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Masters/slideMaster18.xml" ContentType="application/vnd.openxmlformats-officedocument.presentationml.slideMaster+xml"/>
  <Override PartName="/ppt/slideMasters/slideMaster19.xml" ContentType="application/vnd.openxmlformats-officedocument.presentationml.slideMaster+xml"/>
  <Override PartName="/ppt/slideMasters/slideMaster20.xml" ContentType="application/vnd.openxmlformats-officedocument.presentationml.slideMaster+xml"/>
  <Override PartName="/ppt/slideMasters/slideMaster21.xml" ContentType="application/vnd.openxmlformats-officedocument.presentationml.slideMaster+xml"/>
  <Override PartName="/ppt/slideMasters/slideMaster22.xml" ContentType="application/vnd.openxmlformats-officedocument.presentationml.slideMaster+xml"/>
  <Override PartName="/ppt/slideMasters/slideMaster23.xml" ContentType="application/vnd.openxmlformats-officedocument.presentationml.slideMaster+xml"/>
  <Override PartName="/ppt/slideMasters/slideMaster24.xml" ContentType="application/vnd.openxmlformats-officedocument.presentationml.slideMaster+xml"/>
  <Override PartName="/ppt/slideMasters/slideMaster25.xml" ContentType="application/vnd.openxmlformats-officedocument.presentationml.slideMaster+xml"/>
  <Override PartName="/ppt/slideMasters/slideMaster26.xml" ContentType="application/vnd.openxmlformats-officedocument.presentationml.slideMaster+xml"/>
  <Override PartName="/ppt/slideMasters/slideMaster27.xml" ContentType="application/vnd.openxmlformats-officedocument.presentationml.slideMaster+xml"/>
  <Override PartName="/ppt/slideMasters/slideMaster28.xml" ContentType="application/vnd.openxmlformats-officedocument.presentationml.slideMaster+xml"/>
  <Override PartName="/ppt/slideMasters/slideMaster29.xml" ContentType="application/vnd.openxmlformats-officedocument.presentationml.slideMaster+xml"/>
  <Override PartName="/ppt/slideMasters/slideMaster30.xml" ContentType="application/vnd.openxmlformats-officedocument.presentationml.slideMaster+xml"/>
  <Override PartName="/ppt/slideMasters/slideMaster31.xml" ContentType="application/vnd.openxmlformats-officedocument.presentationml.slideMaster+xml"/>
  <Override PartName="/ppt/slideMasters/slideMaster32.xml" ContentType="application/vnd.openxmlformats-officedocument.presentationml.slideMaster+xml"/>
  <Override PartName="/ppt/slideMasters/slideMaster33.xml" ContentType="application/vnd.openxmlformats-officedocument.presentationml.slideMaster+xml"/>
  <Override PartName="/ppt/slideMasters/slideMaster34.xml" ContentType="application/vnd.openxmlformats-officedocument.presentationml.slideMaster+xml"/>
  <Override PartName="/ppt/slideMasters/slideMaster35.xml" ContentType="application/vnd.openxmlformats-officedocument.presentationml.slideMaster+xml"/>
  <Override PartName="/ppt/slideMasters/slideMaster36.xml" ContentType="application/vnd.openxmlformats-officedocument.presentationml.slideMaster+xml"/>
  <Override PartName="/ppt/slideMasters/slideMaster37.xml" ContentType="application/vnd.openxmlformats-officedocument.presentationml.slideMaster+xml"/>
  <Override PartName="/ppt/slideMasters/slideMaster38.xml" ContentType="application/vnd.openxmlformats-officedocument.presentationml.slideMaster+xml"/>
  <Override PartName="/ppt/slideMasters/slideMaster39.xml" ContentType="application/vnd.openxmlformats-officedocument.presentationml.slideMaster+xml"/>
  <Override PartName="/ppt/slideMasters/slideMaster40.xml" ContentType="application/vnd.openxmlformats-officedocument.presentationml.slideMaster+xml"/>
  <Override PartName="/ppt/slideMasters/slideMaster41.xml" ContentType="application/vnd.openxmlformats-officedocument.presentationml.slideMaster+xml"/>
  <Override PartName="/ppt/slideMasters/slideMaster42.xml" ContentType="application/vnd.openxmlformats-officedocument.presentationml.slideMaster+xml"/>
  <Override PartName="/ppt/slideMasters/slideMaster43.xml" ContentType="application/vnd.openxmlformats-officedocument.presentationml.slideMaster+xml"/>
  <Override PartName="/ppt/slideMasters/slideMaster44.xml" ContentType="application/vnd.openxmlformats-officedocument.presentationml.slideMaster+xml"/>
  <Override PartName="/ppt/slideMasters/slideMaster45.xml" ContentType="application/vnd.openxmlformats-officedocument.presentationml.slideMaster+xml"/>
  <Override PartName="/ppt/slideMasters/slideMaster4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2.xml" ContentType="application/vnd.openxmlformats-officedocument.theme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theme/theme3.xml" ContentType="application/vnd.openxmlformats-officedocument.theme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theme/theme4.xml" ContentType="application/vnd.openxmlformats-officedocument.theme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theme/theme5.xml" ContentType="application/vnd.openxmlformats-officedocument.theme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theme/theme6.xml" ContentType="application/vnd.openxmlformats-officedocument.theme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theme/theme7.xml" ContentType="application/vnd.openxmlformats-officedocument.theme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theme/theme8.xml" ContentType="application/vnd.openxmlformats-officedocument.theme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theme/theme9.xml" ContentType="application/vnd.openxmlformats-officedocument.theme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theme/theme10.xml" ContentType="application/vnd.openxmlformats-officedocument.theme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theme/theme11.xml" ContentType="application/vnd.openxmlformats-officedocument.theme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theme/theme12.xml" ContentType="application/vnd.openxmlformats-officedocument.theme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theme/theme13.xml" ContentType="application/vnd.openxmlformats-officedocument.theme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theme/theme14.xml" ContentType="application/vnd.openxmlformats-officedocument.theme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theme/theme15.xml" ContentType="application/vnd.openxmlformats-officedocument.theme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theme/theme16.xml" ContentType="application/vnd.openxmlformats-officedocument.theme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theme/theme17.xml" ContentType="application/vnd.openxmlformats-officedocument.theme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theme/theme18.xml" ContentType="application/vnd.openxmlformats-officedocument.theme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theme/theme19.xml" ContentType="application/vnd.openxmlformats-officedocument.theme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theme/theme20.xml" ContentType="application/vnd.openxmlformats-officedocument.theme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theme/theme21.xml" ContentType="application/vnd.openxmlformats-officedocument.theme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theme/theme22.xml" ContentType="application/vnd.openxmlformats-officedocument.theme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slideLayouts/slideLayout409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theme/theme23.xml" ContentType="application/vnd.openxmlformats-officedocument.theme+xml"/>
  <Override PartName="/ppt/slideLayouts/slideLayout419.xml" ContentType="application/vnd.openxmlformats-officedocument.presentationml.slideLayout+xml"/>
  <Override PartName="/ppt/slideLayouts/slideLayout420.xml" ContentType="application/vnd.openxmlformats-officedocument.presentationml.slideLayout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theme/theme24.xml" ContentType="application/vnd.openxmlformats-officedocument.theme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theme/theme25.xml" ContentType="application/vnd.openxmlformats-officedocument.theme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theme/theme26.xml" ContentType="application/vnd.openxmlformats-officedocument.theme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slideLayouts/slideLayout479.xml" ContentType="application/vnd.openxmlformats-officedocument.presentationml.slideLayout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slideLayouts/slideLayout485.xml" ContentType="application/vnd.openxmlformats-officedocument.presentationml.slideLayout+xml"/>
  <Override PartName="/ppt/slideLayouts/slideLayout48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slideLayouts/slideLayout490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theme/theme27.xml" ContentType="application/vnd.openxmlformats-officedocument.theme+xml"/>
  <Override PartName="/ppt/slideLayouts/slideLayout495.xml" ContentType="application/vnd.openxmlformats-officedocument.presentationml.slideLayout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00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slideLayouts/slideLayout507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511.xml" ContentType="application/vnd.openxmlformats-officedocument.presentationml.slideLayout+xml"/>
  <Override PartName="/ppt/slideLayouts/slideLayout512.xml" ContentType="application/vnd.openxmlformats-officedocument.presentationml.slideLayout+xml"/>
  <Override PartName="/ppt/theme/theme28.xml" ContentType="application/vnd.openxmlformats-officedocument.theme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517.xml" ContentType="application/vnd.openxmlformats-officedocument.presentationml.slideLayout+xml"/>
  <Override PartName="/ppt/slideLayouts/slideLayout518.xml" ContentType="application/vnd.openxmlformats-officedocument.presentationml.slideLayout+xml"/>
  <Override PartName="/ppt/slideLayouts/slideLayout519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Layouts/slideLayout522.xml" ContentType="application/vnd.openxmlformats-officedocument.presentationml.slideLayout+xml"/>
  <Override PartName="/ppt/slideLayouts/slideLayout523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slideLayouts/slideLayout529.xml" ContentType="application/vnd.openxmlformats-officedocument.presentationml.slideLayout+xml"/>
  <Override PartName="/ppt/slideLayouts/slideLayout53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slideLayouts/slideLayout534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36.xml" ContentType="application/vnd.openxmlformats-officedocument.presentationml.slideLayout+xml"/>
  <Override PartName="/ppt/theme/theme29.xml" ContentType="application/vnd.openxmlformats-officedocument.theme+xml"/>
  <Override PartName="/ppt/slideLayouts/slideLayout537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slideLayouts/slideLayout540.xml" ContentType="application/vnd.openxmlformats-officedocument.presentationml.slideLayout+xml"/>
  <Override PartName="/ppt/slideLayouts/slideLayout541.xml" ContentType="application/vnd.openxmlformats-officedocument.presentationml.slideLayout+xml"/>
  <Override PartName="/ppt/slideLayouts/slideLayout542.xml" ContentType="application/vnd.openxmlformats-officedocument.presentationml.slideLayout+xml"/>
  <Override PartName="/ppt/slideLayouts/slideLayout543.xml" ContentType="application/vnd.openxmlformats-officedocument.presentationml.slideLayout+xml"/>
  <Override PartName="/ppt/slideLayouts/slideLayout544.xml" ContentType="application/vnd.openxmlformats-officedocument.presentationml.slideLayout+xml"/>
  <Override PartName="/ppt/slideLayouts/slideLayout545.xml" ContentType="application/vnd.openxmlformats-officedocument.presentationml.slideLayout+xml"/>
  <Override PartName="/ppt/slideLayouts/slideLayout546.xml" ContentType="application/vnd.openxmlformats-officedocument.presentationml.slideLayout+xml"/>
  <Override PartName="/ppt/slideLayouts/slideLayout547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50.xml" ContentType="application/vnd.openxmlformats-officedocument.presentationml.slideLayout+xml"/>
  <Override PartName="/ppt/slideLayouts/slideLayout551.xml" ContentType="application/vnd.openxmlformats-officedocument.presentationml.slideLayout+xml"/>
  <Override PartName="/ppt/slideLayouts/slideLayout552.xml" ContentType="application/vnd.openxmlformats-officedocument.presentationml.slideLayout+xml"/>
  <Override PartName="/ppt/slideLayouts/slideLayout553.xml" ContentType="application/vnd.openxmlformats-officedocument.presentationml.slideLayout+xml"/>
  <Override PartName="/ppt/slideLayouts/slideLayout554.xml" ContentType="application/vnd.openxmlformats-officedocument.presentationml.slideLayout+xml"/>
  <Override PartName="/ppt/slideLayouts/slideLayout555.xml" ContentType="application/vnd.openxmlformats-officedocument.presentationml.slideLayout+xml"/>
  <Override PartName="/ppt/slideLayouts/slideLayout556.xml" ContentType="application/vnd.openxmlformats-officedocument.presentationml.slideLayout+xml"/>
  <Override PartName="/ppt/theme/theme30.xml" ContentType="application/vnd.openxmlformats-officedocument.theme+xml"/>
  <Override PartName="/ppt/slideLayouts/slideLayout557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Layouts/slideLayout560.xml" ContentType="application/vnd.openxmlformats-officedocument.presentationml.slideLayout+xml"/>
  <Override PartName="/ppt/slideLayouts/slideLayout561.xml" ContentType="application/vnd.openxmlformats-officedocument.presentationml.slideLayout+xml"/>
  <Override PartName="/ppt/slideLayouts/slideLayout562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564.xml" ContentType="application/vnd.openxmlformats-officedocument.presentationml.slideLayout+xml"/>
  <Override PartName="/ppt/slideLayouts/slideLayout565.xml" ContentType="application/vnd.openxmlformats-officedocument.presentationml.slideLayout+xml"/>
  <Override PartName="/ppt/slideLayouts/slideLayout566.xml" ContentType="application/vnd.openxmlformats-officedocument.presentationml.slideLayout+xml"/>
  <Override PartName="/ppt/slideLayouts/slideLayout567.xml" ContentType="application/vnd.openxmlformats-officedocument.presentationml.slideLayout+xml"/>
  <Override PartName="/ppt/slideLayouts/slideLayout568.xml" ContentType="application/vnd.openxmlformats-officedocument.presentationml.slideLayout+xml"/>
  <Override PartName="/ppt/slideLayouts/slideLayout569.xml" ContentType="application/vnd.openxmlformats-officedocument.presentationml.slideLayout+xml"/>
  <Override PartName="/ppt/slideLayouts/slideLayout570.xml" ContentType="application/vnd.openxmlformats-officedocument.presentationml.slideLayout+xml"/>
  <Override PartName="/ppt/slideLayouts/slideLayout571.xml" ContentType="application/vnd.openxmlformats-officedocument.presentationml.slideLayout+xml"/>
  <Override PartName="/ppt/slideLayouts/slideLayout572.xml" ContentType="application/vnd.openxmlformats-officedocument.presentationml.slideLayout+xml"/>
  <Override PartName="/ppt/slideLayouts/slideLayout573.xml" ContentType="application/vnd.openxmlformats-officedocument.presentationml.slideLayout+xml"/>
  <Override PartName="/ppt/slideLayouts/slideLayout574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576.xml" ContentType="application/vnd.openxmlformats-officedocument.presentationml.slideLayout+xml"/>
  <Override PartName="/ppt/theme/theme31.xml" ContentType="application/vnd.openxmlformats-officedocument.theme+xml"/>
  <Override PartName="/ppt/slideLayouts/slideLayout577.xml" ContentType="application/vnd.openxmlformats-officedocument.presentationml.slideLayout+xml"/>
  <Override PartName="/ppt/slideLayouts/slideLayout578.xml" ContentType="application/vnd.openxmlformats-officedocument.presentationml.slideLayout+xml"/>
  <Override PartName="/ppt/slideLayouts/slideLayout579.xml" ContentType="application/vnd.openxmlformats-officedocument.presentationml.slideLayout+xml"/>
  <Override PartName="/ppt/slideLayouts/slideLayout580.xml" ContentType="application/vnd.openxmlformats-officedocument.presentationml.slideLayout+xml"/>
  <Override PartName="/ppt/slideLayouts/slideLayout581.xml" ContentType="application/vnd.openxmlformats-officedocument.presentationml.slideLayout+xml"/>
  <Override PartName="/ppt/slideLayouts/slideLayout582.xml" ContentType="application/vnd.openxmlformats-officedocument.presentationml.slideLayout+xml"/>
  <Override PartName="/ppt/slideLayouts/slideLayout583.xml" ContentType="application/vnd.openxmlformats-officedocument.presentationml.slideLayout+xml"/>
  <Override PartName="/ppt/slideLayouts/slideLayout584.xml" ContentType="application/vnd.openxmlformats-officedocument.presentationml.slideLayout+xml"/>
  <Override PartName="/ppt/slideLayouts/slideLayout585.xml" ContentType="application/vnd.openxmlformats-officedocument.presentationml.slideLayout+xml"/>
  <Override PartName="/ppt/slideLayouts/slideLayout586.xml" ContentType="application/vnd.openxmlformats-officedocument.presentationml.slideLayout+xml"/>
  <Override PartName="/ppt/slideLayouts/slideLayout587.xml" ContentType="application/vnd.openxmlformats-officedocument.presentationml.slideLayout+xml"/>
  <Override PartName="/ppt/slideLayouts/slideLayout588.xml" ContentType="application/vnd.openxmlformats-officedocument.presentationml.slideLayout+xml"/>
  <Override PartName="/ppt/slideLayouts/slideLayout589.xml" ContentType="application/vnd.openxmlformats-officedocument.presentationml.slideLayout+xml"/>
  <Override PartName="/ppt/slideLayouts/slideLayout590.xml" ContentType="application/vnd.openxmlformats-officedocument.presentationml.slideLayout+xml"/>
  <Override PartName="/ppt/slideLayouts/slideLayout591.xml" ContentType="application/vnd.openxmlformats-officedocument.presentationml.slideLayout+xml"/>
  <Override PartName="/ppt/slideLayouts/slideLayout592.xml" ContentType="application/vnd.openxmlformats-officedocument.presentationml.slideLayout+xml"/>
  <Override PartName="/ppt/slideLayouts/slideLayout593.xml" ContentType="application/vnd.openxmlformats-officedocument.presentationml.slideLayout+xml"/>
  <Override PartName="/ppt/slideLayouts/slideLayout594.xml" ContentType="application/vnd.openxmlformats-officedocument.presentationml.slideLayout+xml"/>
  <Override PartName="/ppt/slideLayouts/slideLayout595.xml" ContentType="application/vnd.openxmlformats-officedocument.presentationml.slideLayout+xml"/>
  <Override PartName="/ppt/theme/theme32.xml" ContentType="application/vnd.openxmlformats-officedocument.theme+xml"/>
  <Override PartName="/ppt/slideLayouts/slideLayout596.xml" ContentType="application/vnd.openxmlformats-officedocument.presentationml.slideLayout+xml"/>
  <Override PartName="/ppt/slideLayouts/slideLayout597.xml" ContentType="application/vnd.openxmlformats-officedocument.presentationml.slideLayout+xml"/>
  <Override PartName="/ppt/slideLayouts/slideLayout598.xml" ContentType="application/vnd.openxmlformats-officedocument.presentationml.slideLayout+xml"/>
  <Override PartName="/ppt/slideLayouts/slideLayout599.xml" ContentType="application/vnd.openxmlformats-officedocument.presentationml.slideLayout+xml"/>
  <Override PartName="/ppt/slideLayouts/slideLayout600.xml" ContentType="application/vnd.openxmlformats-officedocument.presentationml.slideLayout+xml"/>
  <Override PartName="/ppt/slideLayouts/slideLayout601.xml" ContentType="application/vnd.openxmlformats-officedocument.presentationml.slideLayout+xml"/>
  <Override PartName="/ppt/slideLayouts/slideLayout602.xml" ContentType="application/vnd.openxmlformats-officedocument.presentationml.slideLayout+xml"/>
  <Override PartName="/ppt/slideLayouts/slideLayout603.xml" ContentType="application/vnd.openxmlformats-officedocument.presentationml.slideLayout+xml"/>
  <Override PartName="/ppt/slideLayouts/slideLayout604.xml" ContentType="application/vnd.openxmlformats-officedocument.presentationml.slideLayout+xml"/>
  <Override PartName="/ppt/slideLayouts/slideLayout605.xml" ContentType="application/vnd.openxmlformats-officedocument.presentationml.slideLayout+xml"/>
  <Override PartName="/ppt/slideLayouts/slideLayout606.xml" ContentType="application/vnd.openxmlformats-officedocument.presentationml.slideLayout+xml"/>
  <Override PartName="/ppt/slideLayouts/slideLayout607.xml" ContentType="application/vnd.openxmlformats-officedocument.presentationml.slideLayout+xml"/>
  <Override PartName="/ppt/slideLayouts/slideLayout608.xml" ContentType="application/vnd.openxmlformats-officedocument.presentationml.slideLayout+xml"/>
  <Override PartName="/ppt/slideLayouts/slideLayout609.xml" ContentType="application/vnd.openxmlformats-officedocument.presentationml.slideLayout+xml"/>
  <Override PartName="/ppt/slideLayouts/slideLayout610.xml" ContentType="application/vnd.openxmlformats-officedocument.presentationml.slideLayout+xml"/>
  <Override PartName="/ppt/slideLayouts/slideLayout611.xml" ContentType="application/vnd.openxmlformats-officedocument.presentationml.slideLayout+xml"/>
  <Override PartName="/ppt/slideLayouts/slideLayout612.xml" ContentType="application/vnd.openxmlformats-officedocument.presentationml.slideLayout+xml"/>
  <Override PartName="/ppt/slideLayouts/slideLayout613.xml" ContentType="application/vnd.openxmlformats-officedocument.presentationml.slideLayout+xml"/>
  <Override PartName="/ppt/slideLayouts/slideLayout614.xml" ContentType="application/vnd.openxmlformats-officedocument.presentationml.slideLayout+xml"/>
  <Override PartName="/ppt/theme/theme33.xml" ContentType="application/vnd.openxmlformats-officedocument.theme+xml"/>
  <Override PartName="/ppt/slideLayouts/slideLayout615.xml" ContentType="application/vnd.openxmlformats-officedocument.presentationml.slideLayout+xml"/>
  <Override PartName="/ppt/slideLayouts/slideLayout616.xml" ContentType="application/vnd.openxmlformats-officedocument.presentationml.slideLayout+xml"/>
  <Override PartName="/ppt/slideLayouts/slideLayout617.xml" ContentType="application/vnd.openxmlformats-officedocument.presentationml.slideLayout+xml"/>
  <Override PartName="/ppt/slideLayouts/slideLayout618.xml" ContentType="application/vnd.openxmlformats-officedocument.presentationml.slideLayout+xml"/>
  <Override PartName="/ppt/slideLayouts/slideLayout619.xml" ContentType="application/vnd.openxmlformats-officedocument.presentationml.slideLayout+xml"/>
  <Override PartName="/ppt/slideLayouts/slideLayout620.xml" ContentType="application/vnd.openxmlformats-officedocument.presentationml.slideLayout+xml"/>
  <Override PartName="/ppt/slideLayouts/slideLayout621.xml" ContentType="application/vnd.openxmlformats-officedocument.presentationml.slideLayout+xml"/>
  <Override PartName="/ppt/slideLayouts/slideLayout622.xml" ContentType="application/vnd.openxmlformats-officedocument.presentationml.slideLayout+xml"/>
  <Override PartName="/ppt/slideLayouts/slideLayout623.xml" ContentType="application/vnd.openxmlformats-officedocument.presentationml.slideLayout+xml"/>
  <Override PartName="/ppt/slideLayouts/slideLayout624.xml" ContentType="application/vnd.openxmlformats-officedocument.presentationml.slideLayout+xml"/>
  <Override PartName="/ppt/slideLayouts/slideLayout625.xml" ContentType="application/vnd.openxmlformats-officedocument.presentationml.slideLayout+xml"/>
  <Override PartName="/ppt/slideLayouts/slideLayout626.xml" ContentType="application/vnd.openxmlformats-officedocument.presentationml.slideLayout+xml"/>
  <Override PartName="/ppt/slideLayouts/slideLayout627.xml" ContentType="application/vnd.openxmlformats-officedocument.presentationml.slideLayout+xml"/>
  <Override PartName="/ppt/slideLayouts/slideLayout628.xml" ContentType="application/vnd.openxmlformats-officedocument.presentationml.slideLayout+xml"/>
  <Override PartName="/ppt/slideLayouts/slideLayout629.xml" ContentType="application/vnd.openxmlformats-officedocument.presentationml.slideLayout+xml"/>
  <Override PartName="/ppt/slideLayouts/slideLayout630.xml" ContentType="application/vnd.openxmlformats-officedocument.presentationml.slideLayout+xml"/>
  <Override PartName="/ppt/slideLayouts/slideLayout631.xml" ContentType="application/vnd.openxmlformats-officedocument.presentationml.slideLayout+xml"/>
  <Override PartName="/ppt/slideLayouts/slideLayout632.xml" ContentType="application/vnd.openxmlformats-officedocument.presentationml.slideLayout+xml"/>
  <Override PartName="/ppt/slideLayouts/slideLayout633.xml" ContentType="application/vnd.openxmlformats-officedocument.presentationml.slideLayout+xml"/>
  <Override PartName="/ppt/slideLayouts/slideLayout634.xml" ContentType="application/vnd.openxmlformats-officedocument.presentationml.slideLayout+xml"/>
  <Override PartName="/ppt/theme/theme34.xml" ContentType="application/vnd.openxmlformats-officedocument.theme+xml"/>
  <Override PartName="/ppt/slideLayouts/slideLayout635.xml" ContentType="application/vnd.openxmlformats-officedocument.presentationml.slideLayout+xml"/>
  <Override PartName="/ppt/slideLayouts/slideLayout636.xml" ContentType="application/vnd.openxmlformats-officedocument.presentationml.slideLayout+xml"/>
  <Override PartName="/ppt/slideLayouts/slideLayout637.xml" ContentType="application/vnd.openxmlformats-officedocument.presentationml.slideLayout+xml"/>
  <Override PartName="/ppt/slideLayouts/slideLayout638.xml" ContentType="application/vnd.openxmlformats-officedocument.presentationml.slideLayout+xml"/>
  <Override PartName="/ppt/slideLayouts/slideLayout639.xml" ContentType="application/vnd.openxmlformats-officedocument.presentationml.slideLayout+xml"/>
  <Override PartName="/ppt/slideLayouts/slideLayout640.xml" ContentType="application/vnd.openxmlformats-officedocument.presentationml.slideLayout+xml"/>
  <Override PartName="/ppt/slideLayouts/slideLayout641.xml" ContentType="application/vnd.openxmlformats-officedocument.presentationml.slideLayout+xml"/>
  <Override PartName="/ppt/slideLayouts/slideLayout642.xml" ContentType="application/vnd.openxmlformats-officedocument.presentationml.slideLayout+xml"/>
  <Override PartName="/ppt/slideLayouts/slideLayout643.xml" ContentType="application/vnd.openxmlformats-officedocument.presentationml.slideLayout+xml"/>
  <Override PartName="/ppt/slideLayouts/slideLayout644.xml" ContentType="application/vnd.openxmlformats-officedocument.presentationml.slideLayout+xml"/>
  <Override PartName="/ppt/slideLayouts/slideLayout645.xml" ContentType="application/vnd.openxmlformats-officedocument.presentationml.slideLayout+xml"/>
  <Override PartName="/ppt/slideLayouts/slideLayout646.xml" ContentType="application/vnd.openxmlformats-officedocument.presentationml.slideLayout+xml"/>
  <Override PartName="/ppt/slideLayouts/slideLayout647.xml" ContentType="application/vnd.openxmlformats-officedocument.presentationml.slideLayout+xml"/>
  <Override PartName="/ppt/slideLayouts/slideLayout648.xml" ContentType="application/vnd.openxmlformats-officedocument.presentationml.slideLayout+xml"/>
  <Override PartName="/ppt/slideLayouts/slideLayout649.xml" ContentType="application/vnd.openxmlformats-officedocument.presentationml.slideLayout+xml"/>
  <Override PartName="/ppt/slideLayouts/slideLayout650.xml" ContentType="application/vnd.openxmlformats-officedocument.presentationml.slideLayout+xml"/>
  <Override PartName="/ppt/slideLayouts/slideLayout651.xml" ContentType="application/vnd.openxmlformats-officedocument.presentationml.slideLayout+xml"/>
  <Override PartName="/ppt/slideLayouts/slideLayout652.xml" ContentType="application/vnd.openxmlformats-officedocument.presentationml.slideLayout+xml"/>
  <Override PartName="/ppt/slideLayouts/slideLayout653.xml" ContentType="application/vnd.openxmlformats-officedocument.presentationml.slideLayout+xml"/>
  <Override PartName="/ppt/slideLayouts/slideLayout654.xml" ContentType="application/vnd.openxmlformats-officedocument.presentationml.slideLayout+xml"/>
  <Override PartName="/ppt/theme/theme35.xml" ContentType="application/vnd.openxmlformats-officedocument.theme+xml"/>
  <Override PartName="/ppt/slideLayouts/slideLayout655.xml" ContentType="application/vnd.openxmlformats-officedocument.presentationml.slideLayout+xml"/>
  <Override PartName="/ppt/theme/theme36.xml" ContentType="application/vnd.openxmlformats-officedocument.theme+xml"/>
  <Override PartName="/ppt/slideLayouts/slideLayout656.xml" ContentType="application/vnd.openxmlformats-officedocument.presentationml.slideLayout+xml"/>
  <Override PartName="/ppt/theme/theme37.xml" ContentType="application/vnd.openxmlformats-officedocument.theme+xml"/>
  <Override PartName="/ppt/slideLayouts/slideLayout657.xml" ContentType="application/vnd.openxmlformats-officedocument.presentationml.slideLayout+xml"/>
  <Override PartName="/ppt/theme/theme38.xml" ContentType="application/vnd.openxmlformats-officedocument.theme+xml"/>
  <Override PartName="/ppt/slideLayouts/slideLayout658.xml" ContentType="application/vnd.openxmlformats-officedocument.presentationml.slideLayout+xml"/>
  <Override PartName="/ppt/slideLayouts/slideLayout659.xml" ContentType="application/vnd.openxmlformats-officedocument.presentationml.slideLayout+xml"/>
  <Override PartName="/ppt/slideLayouts/slideLayout660.xml" ContentType="application/vnd.openxmlformats-officedocument.presentationml.slideLayout+xml"/>
  <Override PartName="/ppt/slideLayouts/slideLayout661.xml" ContentType="application/vnd.openxmlformats-officedocument.presentationml.slideLayout+xml"/>
  <Override PartName="/ppt/slideLayouts/slideLayout662.xml" ContentType="application/vnd.openxmlformats-officedocument.presentationml.slideLayout+xml"/>
  <Override PartName="/ppt/slideLayouts/slideLayout663.xml" ContentType="application/vnd.openxmlformats-officedocument.presentationml.slideLayout+xml"/>
  <Override PartName="/ppt/slideLayouts/slideLayout664.xml" ContentType="application/vnd.openxmlformats-officedocument.presentationml.slideLayout+xml"/>
  <Override PartName="/ppt/slideLayouts/slideLayout665.xml" ContentType="application/vnd.openxmlformats-officedocument.presentationml.slideLayout+xml"/>
  <Override PartName="/ppt/slideLayouts/slideLayout666.xml" ContentType="application/vnd.openxmlformats-officedocument.presentationml.slideLayout+xml"/>
  <Override PartName="/ppt/slideLayouts/slideLayout667.xml" ContentType="application/vnd.openxmlformats-officedocument.presentationml.slideLayout+xml"/>
  <Override PartName="/ppt/slideLayouts/slideLayout668.xml" ContentType="application/vnd.openxmlformats-officedocument.presentationml.slideLayout+xml"/>
  <Override PartName="/ppt/slideLayouts/slideLayout669.xml" ContentType="application/vnd.openxmlformats-officedocument.presentationml.slideLayout+xml"/>
  <Override PartName="/ppt/slideLayouts/slideLayout670.xml" ContentType="application/vnd.openxmlformats-officedocument.presentationml.slideLayout+xml"/>
  <Override PartName="/ppt/slideLayouts/slideLayout671.xml" ContentType="application/vnd.openxmlformats-officedocument.presentationml.slideLayout+xml"/>
  <Override PartName="/ppt/slideLayouts/slideLayout672.xml" ContentType="application/vnd.openxmlformats-officedocument.presentationml.slideLayout+xml"/>
  <Override PartName="/ppt/slideLayouts/slideLayout673.xml" ContentType="application/vnd.openxmlformats-officedocument.presentationml.slideLayout+xml"/>
  <Override PartName="/ppt/slideLayouts/slideLayout674.xml" ContentType="application/vnd.openxmlformats-officedocument.presentationml.slideLayout+xml"/>
  <Override PartName="/ppt/slideLayouts/slideLayout675.xml" ContentType="application/vnd.openxmlformats-officedocument.presentationml.slideLayout+xml"/>
  <Override PartName="/ppt/slideLayouts/slideLayout676.xml" ContentType="application/vnd.openxmlformats-officedocument.presentationml.slideLayout+xml"/>
  <Override PartName="/ppt/theme/theme39.xml" ContentType="application/vnd.openxmlformats-officedocument.theme+xml"/>
  <Override PartName="/ppt/slideLayouts/slideLayout677.xml" ContentType="application/vnd.openxmlformats-officedocument.presentationml.slideLayout+xml"/>
  <Override PartName="/ppt/slideLayouts/slideLayout678.xml" ContentType="application/vnd.openxmlformats-officedocument.presentationml.slideLayout+xml"/>
  <Override PartName="/ppt/slideLayouts/slideLayout679.xml" ContentType="application/vnd.openxmlformats-officedocument.presentationml.slideLayout+xml"/>
  <Override PartName="/ppt/slideLayouts/slideLayout680.xml" ContentType="application/vnd.openxmlformats-officedocument.presentationml.slideLayout+xml"/>
  <Override PartName="/ppt/slideLayouts/slideLayout681.xml" ContentType="application/vnd.openxmlformats-officedocument.presentationml.slideLayout+xml"/>
  <Override PartName="/ppt/slideLayouts/slideLayout682.xml" ContentType="application/vnd.openxmlformats-officedocument.presentationml.slideLayout+xml"/>
  <Override PartName="/ppt/slideLayouts/slideLayout683.xml" ContentType="application/vnd.openxmlformats-officedocument.presentationml.slideLayout+xml"/>
  <Override PartName="/ppt/slideLayouts/slideLayout684.xml" ContentType="application/vnd.openxmlformats-officedocument.presentationml.slideLayout+xml"/>
  <Override PartName="/ppt/slideLayouts/slideLayout685.xml" ContentType="application/vnd.openxmlformats-officedocument.presentationml.slideLayout+xml"/>
  <Override PartName="/ppt/slideLayouts/slideLayout686.xml" ContentType="application/vnd.openxmlformats-officedocument.presentationml.slideLayout+xml"/>
  <Override PartName="/ppt/slideLayouts/slideLayout687.xml" ContentType="application/vnd.openxmlformats-officedocument.presentationml.slideLayout+xml"/>
  <Override PartName="/ppt/slideLayouts/slideLayout688.xml" ContentType="application/vnd.openxmlformats-officedocument.presentationml.slideLayout+xml"/>
  <Override PartName="/ppt/slideLayouts/slideLayout689.xml" ContentType="application/vnd.openxmlformats-officedocument.presentationml.slideLayout+xml"/>
  <Override PartName="/ppt/slideLayouts/slideLayout690.xml" ContentType="application/vnd.openxmlformats-officedocument.presentationml.slideLayout+xml"/>
  <Override PartName="/ppt/slideLayouts/slideLayout691.xml" ContentType="application/vnd.openxmlformats-officedocument.presentationml.slideLayout+xml"/>
  <Override PartName="/ppt/slideLayouts/slideLayout692.xml" ContentType="application/vnd.openxmlformats-officedocument.presentationml.slideLayout+xml"/>
  <Override PartName="/ppt/slideLayouts/slideLayout693.xml" ContentType="application/vnd.openxmlformats-officedocument.presentationml.slideLayout+xml"/>
  <Override PartName="/ppt/slideLayouts/slideLayout694.xml" ContentType="application/vnd.openxmlformats-officedocument.presentationml.slideLayout+xml"/>
  <Override PartName="/ppt/slideLayouts/slideLayout695.xml" ContentType="application/vnd.openxmlformats-officedocument.presentationml.slideLayout+xml"/>
  <Override PartName="/ppt/slideLayouts/slideLayout696.xml" ContentType="application/vnd.openxmlformats-officedocument.presentationml.slideLayout+xml"/>
  <Override PartName="/ppt/slideLayouts/slideLayout697.xml" ContentType="application/vnd.openxmlformats-officedocument.presentationml.slideLayout+xml"/>
  <Override PartName="/ppt/theme/theme40.xml" ContentType="application/vnd.openxmlformats-officedocument.theme+xml"/>
  <Override PartName="/ppt/slideLayouts/slideLayout698.xml" ContentType="application/vnd.openxmlformats-officedocument.presentationml.slideLayout+xml"/>
  <Override PartName="/ppt/slideLayouts/slideLayout699.xml" ContentType="application/vnd.openxmlformats-officedocument.presentationml.slideLayout+xml"/>
  <Override PartName="/ppt/theme/theme41.xml" ContentType="application/vnd.openxmlformats-officedocument.theme+xml"/>
  <Override PartName="/ppt/slideLayouts/slideLayout700.xml" ContentType="application/vnd.openxmlformats-officedocument.presentationml.slideLayout+xml"/>
  <Override PartName="/ppt/slideLayouts/slideLayout701.xml" ContentType="application/vnd.openxmlformats-officedocument.presentationml.slideLayout+xml"/>
  <Override PartName="/ppt/theme/theme42.xml" ContentType="application/vnd.openxmlformats-officedocument.theme+xml"/>
  <Override PartName="/ppt/slideLayouts/slideLayout702.xml" ContentType="application/vnd.openxmlformats-officedocument.presentationml.slideLayout+xml"/>
  <Override PartName="/ppt/theme/theme43.xml" ContentType="application/vnd.openxmlformats-officedocument.theme+xml"/>
  <Override PartName="/ppt/slideLayouts/slideLayout703.xml" ContentType="application/vnd.openxmlformats-officedocument.presentationml.slideLayout+xml"/>
  <Override PartName="/ppt/slideLayouts/slideLayout704.xml" ContentType="application/vnd.openxmlformats-officedocument.presentationml.slideLayout+xml"/>
  <Override PartName="/ppt/slideLayouts/slideLayout705.xml" ContentType="application/vnd.openxmlformats-officedocument.presentationml.slideLayout+xml"/>
  <Override PartName="/ppt/slideLayouts/slideLayout706.xml" ContentType="application/vnd.openxmlformats-officedocument.presentationml.slideLayout+xml"/>
  <Override PartName="/ppt/slideLayouts/slideLayout707.xml" ContentType="application/vnd.openxmlformats-officedocument.presentationml.slideLayout+xml"/>
  <Override PartName="/ppt/slideLayouts/slideLayout708.xml" ContentType="application/vnd.openxmlformats-officedocument.presentationml.slideLayout+xml"/>
  <Override PartName="/ppt/slideLayouts/slideLayout709.xml" ContentType="application/vnd.openxmlformats-officedocument.presentationml.slideLayout+xml"/>
  <Override PartName="/ppt/slideLayouts/slideLayout710.xml" ContentType="application/vnd.openxmlformats-officedocument.presentationml.slideLayout+xml"/>
  <Override PartName="/ppt/slideLayouts/slideLayout711.xml" ContentType="application/vnd.openxmlformats-officedocument.presentationml.slideLayout+xml"/>
  <Override PartName="/ppt/slideLayouts/slideLayout712.xml" ContentType="application/vnd.openxmlformats-officedocument.presentationml.slideLayout+xml"/>
  <Override PartName="/ppt/slideLayouts/slideLayout713.xml" ContentType="application/vnd.openxmlformats-officedocument.presentationml.slideLayout+xml"/>
  <Override PartName="/ppt/slideLayouts/slideLayout714.xml" ContentType="application/vnd.openxmlformats-officedocument.presentationml.slideLayout+xml"/>
  <Override PartName="/ppt/slideLayouts/slideLayout715.xml" ContentType="application/vnd.openxmlformats-officedocument.presentationml.slideLayout+xml"/>
  <Override PartName="/ppt/slideLayouts/slideLayout716.xml" ContentType="application/vnd.openxmlformats-officedocument.presentationml.slideLayout+xml"/>
  <Override PartName="/ppt/slideLayouts/slideLayout717.xml" ContentType="application/vnd.openxmlformats-officedocument.presentationml.slideLayout+xml"/>
  <Override PartName="/ppt/slideLayouts/slideLayout718.xml" ContentType="application/vnd.openxmlformats-officedocument.presentationml.slideLayout+xml"/>
  <Override PartName="/ppt/slideLayouts/slideLayout719.xml" ContentType="application/vnd.openxmlformats-officedocument.presentationml.slideLayout+xml"/>
  <Override PartName="/ppt/slideLayouts/slideLayout720.xml" ContentType="application/vnd.openxmlformats-officedocument.presentationml.slideLayout+xml"/>
  <Override PartName="/ppt/slideLayouts/slideLayout721.xml" ContentType="application/vnd.openxmlformats-officedocument.presentationml.slideLayout+xml"/>
  <Override PartName="/ppt/slideLayouts/slideLayout722.xml" ContentType="application/vnd.openxmlformats-officedocument.presentationml.slideLayout+xml"/>
  <Override PartName="/ppt/slideLayouts/slideLayout723.xml" ContentType="application/vnd.openxmlformats-officedocument.presentationml.slideLayout+xml"/>
  <Override PartName="/ppt/slideLayouts/slideLayout724.xml" ContentType="application/vnd.openxmlformats-officedocument.presentationml.slideLayout+xml"/>
  <Override PartName="/ppt/slideLayouts/slideLayout725.xml" ContentType="application/vnd.openxmlformats-officedocument.presentationml.slideLayout+xml"/>
  <Override PartName="/ppt/slideLayouts/slideLayout726.xml" ContentType="application/vnd.openxmlformats-officedocument.presentationml.slideLayout+xml"/>
  <Override PartName="/ppt/slideLayouts/slideLayout727.xml" ContentType="application/vnd.openxmlformats-officedocument.presentationml.slideLayout+xml"/>
  <Override PartName="/ppt/slideLayouts/slideLayout728.xml" ContentType="application/vnd.openxmlformats-officedocument.presentationml.slideLayout+xml"/>
  <Override PartName="/ppt/theme/theme44.xml" ContentType="application/vnd.openxmlformats-officedocument.theme+xml"/>
  <Override PartName="/ppt/slideLayouts/slideLayout729.xml" ContentType="application/vnd.openxmlformats-officedocument.presentationml.slideLayout+xml"/>
  <Override PartName="/ppt/theme/theme45.xml" ContentType="application/vnd.openxmlformats-officedocument.theme+xml"/>
  <Override PartName="/ppt/slideLayouts/slideLayout730.xml" ContentType="application/vnd.openxmlformats-officedocument.presentationml.slideLayout+xml"/>
  <Override PartName="/ppt/slideLayouts/slideLayout731.xml" ContentType="application/vnd.openxmlformats-officedocument.presentationml.slideLayout+xml"/>
  <Override PartName="/ppt/slideLayouts/slideLayout732.xml" ContentType="application/vnd.openxmlformats-officedocument.presentationml.slideLayout+xml"/>
  <Override PartName="/ppt/slideLayouts/slideLayout733.xml" ContentType="application/vnd.openxmlformats-officedocument.presentationml.slideLayout+xml"/>
  <Override PartName="/ppt/slideLayouts/slideLayout734.xml" ContentType="application/vnd.openxmlformats-officedocument.presentationml.slideLayout+xml"/>
  <Override PartName="/ppt/slideLayouts/slideLayout735.xml" ContentType="application/vnd.openxmlformats-officedocument.presentationml.slideLayout+xml"/>
  <Override PartName="/ppt/slideLayouts/slideLayout736.xml" ContentType="application/vnd.openxmlformats-officedocument.presentationml.slideLayout+xml"/>
  <Override PartName="/ppt/slideLayouts/slideLayout737.xml" ContentType="application/vnd.openxmlformats-officedocument.presentationml.slideLayout+xml"/>
  <Override PartName="/ppt/slideLayouts/slideLayout738.xml" ContentType="application/vnd.openxmlformats-officedocument.presentationml.slideLayout+xml"/>
  <Override PartName="/ppt/slideLayouts/slideLayout739.xml" ContentType="application/vnd.openxmlformats-officedocument.presentationml.slideLayout+xml"/>
  <Override PartName="/ppt/slideLayouts/slideLayout740.xml" ContentType="application/vnd.openxmlformats-officedocument.presentationml.slideLayout+xml"/>
  <Override PartName="/ppt/slideLayouts/slideLayout741.xml" ContentType="application/vnd.openxmlformats-officedocument.presentationml.slideLayout+xml"/>
  <Override PartName="/ppt/slideLayouts/slideLayout742.xml" ContentType="application/vnd.openxmlformats-officedocument.presentationml.slideLayout+xml"/>
  <Override PartName="/ppt/slideLayouts/slideLayout743.xml" ContentType="application/vnd.openxmlformats-officedocument.presentationml.slideLayout+xml"/>
  <Override PartName="/ppt/slideLayouts/slideLayout744.xml" ContentType="application/vnd.openxmlformats-officedocument.presentationml.slideLayout+xml"/>
  <Override PartName="/ppt/slideLayouts/slideLayout745.xml" ContentType="application/vnd.openxmlformats-officedocument.presentationml.slideLayout+xml"/>
  <Override PartName="/ppt/slideLayouts/slideLayout746.xml" ContentType="application/vnd.openxmlformats-officedocument.presentationml.slideLayout+xml"/>
  <Override PartName="/ppt/slideLayouts/slideLayout747.xml" ContentType="application/vnd.openxmlformats-officedocument.presentationml.slideLayout+xml"/>
  <Override PartName="/ppt/slideLayouts/slideLayout748.xml" ContentType="application/vnd.openxmlformats-officedocument.presentationml.slideLayout+xml"/>
  <Override PartName="/ppt/slideLayouts/slideLayout749.xml" ContentType="application/vnd.openxmlformats-officedocument.presentationml.slideLayout+xml"/>
  <Override PartName="/ppt/slideLayouts/slideLayout750.xml" ContentType="application/vnd.openxmlformats-officedocument.presentationml.slideLayout+xml"/>
  <Override PartName="/ppt/theme/theme46.xml" ContentType="application/vnd.openxmlformats-officedocument.theme+xml"/>
  <Override PartName="/ppt/theme/theme47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1" r:id="rId1"/>
    <p:sldMasterId id="2147483673" r:id="rId2"/>
    <p:sldMasterId id="2147483704" r:id="rId3"/>
    <p:sldMasterId id="2147483723" r:id="rId4"/>
    <p:sldMasterId id="2147483742" r:id="rId5"/>
    <p:sldMasterId id="2147483780" r:id="rId6"/>
    <p:sldMasterId id="2147483799" r:id="rId7"/>
    <p:sldMasterId id="2147483820" r:id="rId8"/>
    <p:sldMasterId id="2147483841" r:id="rId9"/>
    <p:sldMasterId id="2147483861" r:id="rId10"/>
    <p:sldMasterId id="2147483883" r:id="rId11"/>
    <p:sldMasterId id="2147483905" r:id="rId12"/>
    <p:sldMasterId id="2147483925" r:id="rId13"/>
    <p:sldMasterId id="2147483952" r:id="rId14"/>
    <p:sldMasterId id="2147483972" r:id="rId15"/>
    <p:sldMasterId id="2147483992" r:id="rId16"/>
    <p:sldMasterId id="2147484017" r:id="rId17"/>
    <p:sldMasterId id="2147484042" r:id="rId18"/>
    <p:sldMasterId id="2147484062" r:id="rId19"/>
    <p:sldMasterId id="2147484082" r:id="rId20"/>
    <p:sldMasterId id="2147484102" r:id="rId21"/>
    <p:sldMasterId id="2147484122" r:id="rId22"/>
    <p:sldMasterId id="2147484144" r:id="rId23"/>
    <p:sldMasterId id="2147484163" r:id="rId24"/>
    <p:sldMasterId id="2147484196" r:id="rId25"/>
    <p:sldMasterId id="2147484219" r:id="rId26"/>
    <p:sldMasterId id="2147484239" r:id="rId27"/>
    <p:sldMasterId id="2147484266" r:id="rId28"/>
    <p:sldMasterId id="2147484289" r:id="rId29"/>
    <p:sldMasterId id="2147484329" r:id="rId30"/>
    <p:sldMasterId id="2147484353" r:id="rId31"/>
    <p:sldMasterId id="2147484373" r:id="rId32"/>
    <p:sldMasterId id="2147484393" r:id="rId33"/>
    <p:sldMasterId id="2147484417" r:id="rId34"/>
    <p:sldMasterId id="2147484445" r:id="rId35"/>
    <p:sldMasterId id="2147484467" r:id="rId36"/>
    <p:sldMasterId id="2147484469" r:id="rId37"/>
    <p:sldMasterId id="2147484511" r:id="rId38"/>
    <p:sldMasterId id="2147484515" r:id="rId39"/>
    <p:sldMasterId id="2147484536" r:id="rId40"/>
    <p:sldMasterId id="2147484566" r:id="rId41"/>
    <p:sldMasterId id="2147484571" r:id="rId42"/>
    <p:sldMasterId id="2147484592" r:id="rId43"/>
    <p:sldMasterId id="2147484596" r:id="rId44"/>
    <p:sldMasterId id="2147484623" r:id="rId45"/>
    <p:sldMasterId id="2147484625" r:id="rId46"/>
  </p:sldMasterIdLst>
  <p:notesMasterIdLst>
    <p:notesMasterId r:id="rId83"/>
  </p:notesMasterIdLst>
  <p:sldIdLst>
    <p:sldId id="740" r:id="rId47"/>
    <p:sldId id="824" r:id="rId48"/>
    <p:sldId id="825" r:id="rId49"/>
    <p:sldId id="826" r:id="rId50"/>
    <p:sldId id="797" r:id="rId51"/>
    <p:sldId id="827" r:id="rId52"/>
    <p:sldId id="828" r:id="rId53"/>
    <p:sldId id="829" r:id="rId54"/>
    <p:sldId id="830" r:id="rId55"/>
    <p:sldId id="741" r:id="rId56"/>
    <p:sldId id="742" r:id="rId57"/>
    <p:sldId id="781" r:id="rId58"/>
    <p:sldId id="795" r:id="rId59"/>
    <p:sldId id="789" r:id="rId60"/>
    <p:sldId id="823" r:id="rId61"/>
    <p:sldId id="798" r:id="rId62"/>
    <p:sldId id="685" r:id="rId63"/>
    <p:sldId id="760" r:id="rId64"/>
    <p:sldId id="761" r:id="rId65"/>
    <p:sldId id="807" r:id="rId66"/>
    <p:sldId id="808" r:id="rId67"/>
    <p:sldId id="809" r:id="rId68"/>
    <p:sldId id="810" r:id="rId69"/>
    <p:sldId id="811" r:id="rId70"/>
    <p:sldId id="812" r:id="rId71"/>
    <p:sldId id="813" r:id="rId72"/>
    <p:sldId id="814" r:id="rId73"/>
    <p:sldId id="815" r:id="rId74"/>
    <p:sldId id="816" r:id="rId75"/>
    <p:sldId id="817" r:id="rId76"/>
    <p:sldId id="818" r:id="rId77"/>
    <p:sldId id="755" r:id="rId78"/>
    <p:sldId id="819" r:id="rId79"/>
    <p:sldId id="796" r:id="rId80"/>
    <p:sldId id="776" r:id="rId81"/>
    <p:sldId id="771" r:id="rId8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546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  <a:srgbClr val="FFFFCC"/>
    <a:srgbClr val="0000CC"/>
    <a:srgbClr val="FF9999"/>
    <a:srgbClr val="888888"/>
    <a:srgbClr val="CC66FF"/>
    <a:srgbClr val="993366"/>
    <a:srgbClr val="CC0066"/>
    <a:srgbClr val="FF6699"/>
    <a:srgbClr val="FF66C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สไตล์สีปานกลาง 2 - เน้น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0A15C55-8517-42AA-B614-E9B94910E393}" styleName="สไตล์สีปานกลาง 2 - เน้น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3088" autoAdjust="0"/>
    <p:restoredTop sz="94291" autoAdjust="0"/>
  </p:normalViewPr>
  <p:slideViewPr>
    <p:cSldViewPr snapToGrid="0" showGuides="1">
      <p:cViewPr varScale="1">
        <p:scale>
          <a:sx n="72" d="100"/>
          <a:sy n="72" d="100"/>
        </p:scale>
        <p:origin x="738" y="78"/>
      </p:cViewPr>
      <p:guideLst>
        <p:guide orient="horz" pos="2546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Master" Target="slideMasters/slideMaster26.xml"/><Relationship Id="rId21" Type="http://schemas.openxmlformats.org/officeDocument/2006/relationships/slideMaster" Target="slideMasters/slideMaster21.xml"/><Relationship Id="rId42" Type="http://schemas.openxmlformats.org/officeDocument/2006/relationships/slideMaster" Target="slideMasters/slideMaster42.xml"/><Relationship Id="rId47" Type="http://schemas.openxmlformats.org/officeDocument/2006/relationships/slide" Target="slides/slide1.xml"/><Relationship Id="rId63" Type="http://schemas.openxmlformats.org/officeDocument/2006/relationships/slide" Target="slides/slide17.xml"/><Relationship Id="rId68" Type="http://schemas.openxmlformats.org/officeDocument/2006/relationships/slide" Target="slides/slide22.xml"/><Relationship Id="rId84" Type="http://schemas.openxmlformats.org/officeDocument/2006/relationships/presProps" Target="presProps.xml"/><Relationship Id="rId16" Type="http://schemas.openxmlformats.org/officeDocument/2006/relationships/slideMaster" Target="slideMasters/slideMaster16.xml"/><Relationship Id="rId11" Type="http://schemas.openxmlformats.org/officeDocument/2006/relationships/slideMaster" Target="slideMasters/slideMaster11.xml"/><Relationship Id="rId32" Type="http://schemas.openxmlformats.org/officeDocument/2006/relationships/slideMaster" Target="slideMasters/slideMaster32.xml"/><Relationship Id="rId37" Type="http://schemas.openxmlformats.org/officeDocument/2006/relationships/slideMaster" Target="slideMasters/slideMaster37.xml"/><Relationship Id="rId53" Type="http://schemas.openxmlformats.org/officeDocument/2006/relationships/slide" Target="slides/slide7.xml"/><Relationship Id="rId58" Type="http://schemas.openxmlformats.org/officeDocument/2006/relationships/slide" Target="slides/slide12.xml"/><Relationship Id="rId74" Type="http://schemas.openxmlformats.org/officeDocument/2006/relationships/slide" Target="slides/slide28.xml"/><Relationship Id="rId79" Type="http://schemas.openxmlformats.org/officeDocument/2006/relationships/slide" Target="slides/slide33.xml"/><Relationship Id="rId5" Type="http://schemas.openxmlformats.org/officeDocument/2006/relationships/slideMaster" Target="slideMasters/slideMaster5.xml"/><Relationship Id="rId19" Type="http://schemas.openxmlformats.org/officeDocument/2006/relationships/slideMaster" Target="slideMasters/slideMaster19.xml"/><Relationship Id="rId14" Type="http://schemas.openxmlformats.org/officeDocument/2006/relationships/slideMaster" Target="slideMasters/slideMaster14.xml"/><Relationship Id="rId22" Type="http://schemas.openxmlformats.org/officeDocument/2006/relationships/slideMaster" Target="slideMasters/slideMaster22.xml"/><Relationship Id="rId27" Type="http://schemas.openxmlformats.org/officeDocument/2006/relationships/slideMaster" Target="slideMasters/slideMaster27.xml"/><Relationship Id="rId30" Type="http://schemas.openxmlformats.org/officeDocument/2006/relationships/slideMaster" Target="slideMasters/slideMaster30.xml"/><Relationship Id="rId35" Type="http://schemas.openxmlformats.org/officeDocument/2006/relationships/slideMaster" Target="slideMasters/slideMaster35.xml"/><Relationship Id="rId43" Type="http://schemas.openxmlformats.org/officeDocument/2006/relationships/slideMaster" Target="slideMasters/slideMaster43.xml"/><Relationship Id="rId48" Type="http://schemas.openxmlformats.org/officeDocument/2006/relationships/slide" Target="slides/slide2.xml"/><Relationship Id="rId56" Type="http://schemas.openxmlformats.org/officeDocument/2006/relationships/slide" Target="slides/slide10.xml"/><Relationship Id="rId64" Type="http://schemas.openxmlformats.org/officeDocument/2006/relationships/slide" Target="slides/slide18.xml"/><Relationship Id="rId69" Type="http://schemas.openxmlformats.org/officeDocument/2006/relationships/slide" Target="slides/slide23.xml"/><Relationship Id="rId77" Type="http://schemas.openxmlformats.org/officeDocument/2006/relationships/slide" Target="slides/slide31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5.xml"/><Relationship Id="rId72" Type="http://schemas.openxmlformats.org/officeDocument/2006/relationships/slide" Target="slides/slide26.xml"/><Relationship Id="rId80" Type="http://schemas.openxmlformats.org/officeDocument/2006/relationships/slide" Target="slides/slide34.xml"/><Relationship Id="rId85" Type="http://schemas.openxmlformats.org/officeDocument/2006/relationships/viewProps" Target="viewProps.xml"/><Relationship Id="rId3" Type="http://schemas.openxmlformats.org/officeDocument/2006/relationships/slideMaster" Target="slideMasters/slideMaster3.xml"/><Relationship Id="rId12" Type="http://schemas.openxmlformats.org/officeDocument/2006/relationships/slideMaster" Target="slideMasters/slideMaster12.xml"/><Relationship Id="rId17" Type="http://schemas.openxmlformats.org/officeDocument/2006/relationships/slideMaster" Target="slideMasters/slideMaster17.xml"/><Relationship Id="rId25" Type="http://schemas.openxmlformats.org/officeDocument/2006/relationships/slideMaster" Target="slideMasters/slideMaster25.xml"/><Relationship Id="rId33" Type="http://schemas.openxmlformats.org/officeDocument/2006/relationships/slideMaster" Target="slideMasters/slideMaster33.xml"/><Relationship Id="rId38" Type="http://schemas.openxmlformats.org/officeDocument/2006/relationships/slideMaster" Target="slideMasters/slideMaster38.xml"/><Relationship Id="rId46" Type="http://schemas.openxmlformats.org/officeDocument/2006/relationships/slideMaster" Target="slideMasters/slideMaster46.xml"/><Relationship Id="rId59" Type="http://schemas.openxmlformats.org/officeDocument/2006/relationships/slide" Target="slides/slide13.xml"/><Relationship Id="rId67" Type="http://schemas.openxmlformats.org/officeDocument/2006/relationships/slide" Target="slides/slide21.xml"/><Relationship Id="rId20" Type="http://schemas.openxmlformats.org/officeDocument/2006/relationships/slideMaster" Target="slideMasters/slideMaster20.xml"/><Relationship Id="rId41" Type="http://schemas.openxmlformats.org/officeDocument/2006/relationships/slideMaster" Target="slideMasters/slideMaster41.xml"/><Relationship Id="rId54" Type="http://schemas.openxmlformats.org/officeDocument/2006/relationships/slide" Target="slides/slide8.xml"/><Relationship Id="rId62" Type="http://schemas.openxmlformats.org/officeDocument/2006/relationships/slide" Target="slides/slide16.xml"/><Relationship Id="rId70" Type="http://schemas.openxmlformats.org/officeDocument/2006/relationships/slide" Target="slides/slide24.xml"/><Relationship Id="rId75" Type="http://schemas.openxmlformats.org/officeDocument/2006/relationships/slide" Target="slides/slide29.xml"/><Relationship Id="rId83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Master" Target="slideMasters/slideMaster15.xml"/><Relationship Id="rId23" Type="http://schemas.openxmlformats.org/officeDocument/2006/relationships/slideMaster" Target="slideMasters/slideMaster23.xml"/><Relationship Id="rId28" Type="http://schemas.openxmlformats.org/officeDocument/2006/relationships/slideMaster" Target="slideMasters/slideMaster28.xml"/><Relationship Id="rId36" Type="http://schemas.openxmlformats.org/officeDocument/2006/relationships/slideMaster" Target="slideMasters/slideMaster36.xml"/><Relationship Id="rId49" Type="http://schemas.openxmlformats.org/officeDocument/2006/relationships/slide" Target="slides/slide3.xml"/><Relationship Id="rId57" Type="http://schemas.openxmlformats.org/officeDocument/2006/relationships/slide" Target="slides/slide11.xml"/><Relationship Id="rId10" Type="http://schemas.openxmlformats.org/officeDocument/2006/relationships/slideMaster" Target="slideMasters/slideMaster10.xml"/><Relationship Id="rId31" Type="http://schemas.openxmlformats.org/officeDocument/2006/relationships/slideMaster" Target="slideMasters/slideMaster31.xml"/><Relationship Id="rId44" Type="http://schemas.openxmlformats.org/officeDocument/2006/relationships/slideMaster" Target="slideMasters/slideMaster44.xml"/><Relationship Id="rId52" Type="http://schemas.openxmlformats.org/officeDocument/2006/relationships/slide" Target="slides/slide6.xml"/><Relationship Id="rId60" Type="http://schemas.openxmlformats.org/officeDocument/2006/relationships/slide" Target="slides/slide14.xml"/><Relationship Id="rId65" Type="http://schemas.openxmlformats.org/officeDocument/2006/relationships/slide" Target="slides/slide19.xml"/><Relationship Id="rId73" Type="http://schemas.openxmlformats.org/officeDocument/2006/relationships/slide" Target="slides/slide27.xml"/><Relationship Id="rId78" Type="http://schemas.openxmlformats.org/officeDocument/2006/relationships/slide" Target="slides/slide32.xml"/><Relationship Id="rId81" Type="http://schemas.openxmlformats.org/officeDocument/2006/relationships/slide" Target="slides/slide35.xml"/><Relationship Id="rId86" Type="http://schemas.openxmlformats.org/officeDocument/2006/relationships/theme" Target="theme/theme1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3" Type="http://schemas.openxmlformats.org/officeDocument/2006/relationships/slideMaster" Target="slideMasters/slideMaster13.xml"/><Relationship Id="rId18" Type="http://schemas.openxmlformats.org/officeDocument/2006/relationships/slideMaster" Target="slideMasters/slideMaster18.xml"/><Relationship Id="rId39" Type="http://schemas.openxmlformats.org/officeDocument/2006/relationships/slideMaster" Target="slideMasters/slideMaster39.xml"/><Relationship Id="rId34" Type="http://schemas.openxmlformats.org/officeDocument/2006/relationships/slideMaster" Target="slideMasters/slideMaster34.xml"/><Relationship Id="rId50" Type="http://schemas.openxmlformats.org/officeDocument/2006/relationships/slide" Target="slides/slide4.xml"/><Relationship Id="rId55" Type="http://schemas.openxmlformats.org/officeDocument/2006/relationships/slide" Target="slides/slide9.xml"/><Relationship Id="rId76" Type="http://schemas.openxmlformats.org/officeDocument/2006/relationships/slide" Target="slides/slide30.xml"/><Relationship Id="rId7" Type="http://schemas.openxmlformats.org/officeDocument/2006/relationships/slideMaster" Target="slideMasters/slideMaster7.xml"/><Relationship Id="rId71" Type="http://schemas.openxmlformats.org/officeDocument/2006/relationships/slide" Target="slides/slide25.xml"/><Relationship Id="rId2" Type="http://schemas.openxmlformats.org/officeDocument/2006/relationships/slideMaster" Target="slideMasters/slideMaster2.xml"/><Relationship Id="rId29" Type="http://schemas.openxmlformats.org/officeDocument/2006/relationships/slideMaster" Target="slideMasters/slideMaster29.xml"/><Relationship Id="rId24" Type="http://schemas.openxmlformats.org/officeDocument/2006/relationships/slideMaster" Target="slideMasters/slideMaster24.xml"/><Relationship Id="rId40" Type="http://schemas.openxmlformats.org/officeDocument/2006/relationships/slideMaster" Target="slideMasters/slideMaster40.xml"/><Relationship Id="rId45" Type="http://schemas.openxmlformats.org/officeDocument/2006/relationships/slideMaster" Target="slideMasters/slideMaster45.xml"/><Relationship Id="rId66" Type="http://schemas.openxmlformats.org/officeDocument/2006/relationships/slide" Target="slides/slide20.xml"/><Relationship Id="rId87" Type="http://schemas.openxmlformats.org/officeDocument/2006/relationships/tableStyles" Target="tableStyles.xml"/><Relationship Id="rId61" Type="http://schemas.openxmlformats.org/officeDocument/2006/relationships/slide" Target="slides/slide15.xml"/><Relationship Id="rId82" Type="http://schemas.openxmlformats.org/officeDocument/2006/relationships/slide" Target="slides/slide36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AAAF045-FEF6-43EA-9CDC-C84FC3F85E9C}" type="datetimeFigureOut">
              <a:rPr lang="en-US" smtClean="0"/>
              <a:t>4/9/2023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52F1279-6CE4-4169-83D3-4483097B690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558990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jpg"/><Relationship Id="rId1" Type="http://schemas.openxmlformats.org/officeDocument/2006/relationships/slideMaster" Target="../slideMasters/slideMaster7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jpg"/><Relationship Id="rId1" Type="http://schemas.openxmlformats.org/officeDocument/2006/relationships/slideMaster" Target="../slideMasters/slideMaster7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g"/><Relationship Id="rId1" Type="http://schemas.openxmlformats.org/officeDocument/2006/relationships/slideMaster" Target="../slideMasters/slideMaster7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jpg"/><Relationship Id="rId1" Type="http://schemas.openxmlformats.org/officeDocument/2006/relationships/slideMaster" Target="../slideMasters/slideMaster7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jpg"/><Relationship Id="rId1" Type="http://schemas.openxmlformats.org/officeDocument/2006/relationships/slideMaster" Target="../slideMasters/slideMaster7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7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jpg"/><Relationship Id="rId1" Type="http://schemas.openxmlformats.org/officeDocument/2006/relationships/slideMaster" Target="../slideMasters/slideMaster8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jpg"/><Relationship Id="rId1" Type="http://schemas.openxmlformats.org/officeDocument/2006/relationships/slideMaster" Target="../slideMasters/slideMaster8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jpg"/><Relationship Id="rId1" Type="http://schemas.openxmlformats.org/officeDocument/2006/relationships/slideMaster" Target="../slideMasters/slideMaster8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jpg"/><Relationship Id="rId1" Type="http://schemas.openxmlformats.org/officeDocument/2006/relationships/slideMaster" Target="../slideMasters/slideMaster8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jpg"/><Relationship Id="rId1" Type="http://schemas.openxmlformats.org/officeDocument/2006/relationships/slideMaster" Target="../slideMasters/slideMaster8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jpg"/><Relationship Id="rId1" Type="http://schemas.openxmlformats.org/officeDocument/2006/relationships/slideMaster" Target="../slideMasters/slideMaster8.xml"/></Relationships>
</file>

<file path=ppt/slideLayouts/_rels/slideLayout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jpg"/><Relationship Id="rId1" Type="http://schemas.openxmlformats.org/officeDocument/2006/relationships/slideMaster" Target="../slideMasters/slideMaster8.xml"/></Relationships>
</file>

<file path=ppt/slideLayouts/_rels/slideLayout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jpg"/><Relationship Id="rId1" Type="http://schemas.openxmlformats.org/officeDocument/2006/relationships/slideMaster" Target="../slideMasters/slideMaster8.xml"/></Relationships>
</file>

<file path=ppt/slideLayouts/_rels/slideLayout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8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53.jpg"/><Relationship Id="rId1" Type="http://schemas.openxmlformats.org/officeDocument/2006/relationships/slideMaster" Target="../slideMasters/slideMaster9.xml"/></Relationships>
</file>

<file path=ppt/slideLayouts/_rels/slideLayout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jpg"/><Relationship Id="rId1" Type="http://schemas.openxmlformats.org/officeDocument/2006/relationships/slideMaster" Target="../slideMasters/slideMaster9.xml"/></Relationships>
</file>

<file path=ppt/slideLayouts/_rels/slideLayout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jpg"/><Relationship Id="rId1" Type="http://schemas.openxmlformats.org/officeDocument/2006/relationships/slideMaster" Target="../slideMasters/slideMaster9.xml"/></Relationships>
</file>

<file path=ppt/slideLayouts/_rels/slideLayout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9.xml"/></Relationships>
</file>

<file path=ppt/slideLayouts/_rels/slideLayout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9.xml"/></Relationships>
</file>

<file path=ppt/slideLayouts/_rels/slideLayout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56.jpg"/><Relationship Id="rId1" Type="http://schemas.openxmlformats.org/officeDocument/2006/relationships/slideMaster" Target="../slideMasters/slideMaster9.xml"/></Relationships>
</file>

<file path=ppt/slideLayouts/_rels/slideLayout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53.jpg"/><Relationship Id="rId1" Type="http://schemas.openxmlformats.org/officeDocument/2006/relationships/slideMaster" Target="../slideMasters/slideMaster9.xml"/></Relationships>
</file>

<file path=ppt/slideLayouts/_rels/slideLayout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image" Target="../media/image55.jpg"/><Relationship Id="rId1" Type="http://schemas.openxmlformats.org/officeDocument/2006/relationships/slideMaster" Target="../slideMasters/slideMaster9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9.xml"/></Relationships>
</file>

<file path=ppt/slideLayouts/_rels/slideLayout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9.xml"/></Relationships>
</file>

<file path=ppt/slideLayouts/_rels/slideLayout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9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9.xml"/></Relationships>
</file>

<file path=ppt/slideLayouts/_rels/slideLayout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9.xml"/></Relationships>
</file>

<file path=ppt/slideLayouts/_rels/slideLayout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9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g"/><Relationship Id="rId1" Type="http://schemas.openxmlformats.org/officeDocument/2006/relationships/slideMaster" Target="../slideMasters/slideMaster10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g"/><Relationship Id="rId1" Type="http://schemas.openxmlformats.org/officeDocument/2006/relationships/slideMaster" Target="../slideMasters/slideMaster10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g"/><Relationship Id="rId1" Type="http://schemas.openxmlformats.org/officeDocument/2006/relationships/slideMaster" Target="../slideMasters/slideMaster10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g"/><Relationship Id="rId1" Type="http://schemas.openxmlformats.org/officeDocument/2006/relationships/slideMaster" Target="../slideMasters/slideMaster10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g"/><Relationship Id="rId1" Type="http://schemas.openxmlformats.org/officeDocument/2006/relationships/slideMaster" Target="../slideMasters/slideMaster10.xml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jpg"/><Relationship Id="rId1" Type="http://schemas.openxmlformats.org/officeDocument/2006/relationships/slideMaster" Target="../slideMasters/slideMaster10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g"/><Relationship Id="rId1" Type="http://schemas.openxmlformats.org/officeDocument/2006/relationships/slideMaster" Target="../slideMasters/slideMaster10.xml"/></Relationships>
</file>

<file path=ppt/slideLayouts/_rels/slideLayout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g"/><Relationship Id="rId1" Type="http://schemas.openxmlformats.org/officeDocument/2006/relationships/slideMaster" Target="../slideMasters/slideMaster10.xml"/></Relationships>
</file>

<file path=ppt/slideLayouts/_rels/slideLayout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0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g"/><Relationship Id="rId1" Type="http://schemas.openxmlformats.org/officeDocument/2006/relationships/slideMaster" Target="../slideMasters/slideMaster11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g"/><Relationship Id="rId1" Type="http://schemas.openxmlformats.org/officeDocument/2006/relationships/slideMaster" Target="../slideMasters/slideMaster11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g"/><Relationship Id="rId1" Type="http://schemas.openxmlformats.org/officeDocument/2006/relationships/slideMaster" Target="../slideMasters/slideMaster11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g"/><Relationship Id="rId1" Type="http://schemas.openxmlformats.org/officeDocument/2006/relationships/slideMaster" Target="../slideMasters/slideMaster11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g"/><Relationship Id="rId1" Type="http://schemas.openxmlformats.org/officeDocument/2006/relationships/slideMaster" Target="../slideMasters/slideMaster11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jpg"/><Relationship Id="rId1" Type="http://schemas.openxmlformats.org/officeDocument/2006/relationships/slideMaster" Target="../slideMasters/slideMaster1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g"/><Relationship Id="rId1" Type="http://schemas.openxmlformats.org/officeDocument/2006/relationships/slideMaster" Target="../slideMasters/slideMaster11.xml"/></Relationships>
</file>

<file path=ppt/slideLayouts/_rels/slideLayout1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g"/><Relationship Id="rId1" Type="http://schemas.openxmlformats.org/officeDocument/2006/relationships/slideMaster" Target="../slideMasters/slideMaster11.xml"/></Relationships>
</file>

<file path=ppt/slideLayouts/_rels/slideLayout1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1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jpg"/><Relationship Id="rId1" Type="http://schemas.openxmlformats.org/officeDocument/2006/relationships/slideMaster" Target="../slideMasters/slideMaster12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jpg"/><Relationship Id="rId1" Type="http://schemas.openxmlformats.org/officeDocument/2006/relationships/slideMaster" Target="../slideMasters/slideMaster12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jpg"/><Relationship Id="rId1" Type="http://schemas.openxmlformats.org/officeDocument/2006/relationships/slideMaster" Target="../slideMasters/slideMaster12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jpg"/><Relationship Id="rId1" Type="http://schemas.openxmlformats.org/officeDocument/2006/relationships/slideMaster" Target="../slideMasters/slideMaster12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jpg"/><Relationship Id="rId1" Type="http://schemas.openxmlformats.org/officeDocument/2006/relationships/slideMaster" Target="../slideMasters/slideMaster12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g"/><Relationship Id="rId1" Type="http://schemas.openxmlformats.org/officeDocument/2006/relationships/slideMaster" Target="../slideMasters/slideMaster13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jpg"/><Relationship Id="rId1" Type="http://schemas.openxmlformats.org/officeDocument/2006/relationships/slideMaster" Target="../slideMasters/slideMaster1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jpg"/><Relationship Id="rId1" Type="http://schemas.openxmlformats.org/officeDocument/2006/relationships/slideMaster" Target="../slideMasters/slideMaster13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jpg"/><Relationship Id="rId1" Type="http://schemas.openxmlformats.org/officeDocument/2006/relationships/slideMaster" Target="../slideMasters/slideMaster13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jpg"/><Relationship Id="rId1" Type="http://schemas.openxmlformats.org/officeDocument/2006/relationships/slideMaster" Target="../slideMasters/slideMaster13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jpg"/><Relationship Id="rId1" Type="http://schemas.openxmlformats.org/officeDocument/2006/relationships/slideMaster" Target="../slideMasters/slideMaster13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Master" Target="../slideMasters/slideMaster13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3.xml"/></Relationships>
</file>

<file path=ppt/slideLayouts/_rels/slideLayout2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3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jpg"/><Relationship Id="rId1" Type="http://schemas.openxmlformats.org/officeDocument/2006/relationships/slideMaster" Target="../slideMasters/slideMaster14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6.jpg"/><Relationship Id="rId1" Type="http://schemas.openxmlformats.org/officeDocument/2006/relationships/slideMaster" Target="../slideMasters/slideMaster14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jpg"/><Relationship Id="rId1" Type="http://schemas.openxmlformats.org/officeDocument/2006/relationships/slideMaster" Target="../slideMasters/slideMaster14.xml"/></Relationships>
</file>

<file path=ppt/slideLayouts/_rels/slideLayout2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jpg"/><Relationship Id="rId1" Type="http://schemas.openxmlformats.org/officeDocument/2006/relationships/slideMaster" Target="../slideMasters/slideMaster14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jpg"/><Relationship Id="rId1" Type="http://schemas.openxmlformats.org/officeDocument/2006/relationships/slideMaster" Target="../slideMasters/slideMaster14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jpg"/><Relationship Id="rId1" Type="http://schemas.openxmlformats.org/officeDocument/2006/relationships/slideMaster" Target="../slideMasters/slideMaster14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jpg"/><Relationship Id="rId1" Type="http://schemas.openxmlformats.org/officeDocument/2006/relationships/slideMaster" Target="../slideMasters/slideMaster14.xml"/></Relationships>
</file>

<file path=ppt/slideLayouts/_rels/slideLayout2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jpg"/><Relationship Id="rId1" Type="http://schemas.openxmlformats.org/officeDocument/2006/relationships/slideMaster" Target="../slideMasters/slideMaster14.xml"/></Relationships>
</file>

<file path=ppt/slideLayouts/_rels/slideLayout2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4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jpg"/><Relationship Id="rId1" Type="http://schemas.openxmlformats.org/officeDocument/2006/relationships/slideMaster" Target="../slideMasters/slideMaster15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4.jpg"/><Relationship Id="rId1" Type="http://schemas.openxmlformats.org/officeDocument/2006/relationships/slideMaster" Target="../slideMasters/slideMaster15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jpg"/><Relationship Id="rId1" Type="http://schemas.openxmlformats.org/officeDocument/2006/relationships/slideMaster" Target="../slideMasters/slideMaster15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3.xml"/></Relationships>
</file>

<file path=ppt/slideLayouts/_rels/slideLayout2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6.jpg"/><Relationship Id="rId1" Type="http://schemas.openxmlformats.org/officeDocument/2006/relationships/slideMaster" Target="../slideMasters/slideMaster15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jpg"/><Relationship Id="rId1" Type="http://schemas.openxmlformats.org/officeDocument/2006/relationships/slideMaster" Target="../slideMasters/slideMaster15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8.jpg"/><Relationship Id="rId1" Type="http://schemas.openxmlformats.org/officeDocument/2006/relationships/slideMaster" Target="../slideMasters/slideMaster15.xml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jpg"/><Relationship Id="rId1" Type="http://schemas.openxmlformats.org/officeDocument/2006/relationships/slideMaster" Target="../slideMasters/slideMaster15.xml"/></Relationships>
</file>

<file path=ppt/slideLayouts/_rels/slideLayout2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0.jpg"/><Relationship Id="rId1" Type="http://schemas.openxmlformats.org/officeDocument/2006/relationships/slideMaster" Target="../slideMasters/slideMaster15.xml"/></Relationships>
</file>

<file path=ppt/slideLayouts/_rels/slideLayout2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5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1.jpg"/><Relationship Id="rId1" Type="http://schemas.openxmlformats.org/officeDocument/2006/relationships/slideMaster" Target="../slideMasters/slideMaster16.xml"/></Relationships>
</file>

<file path=ppt/slideLayouts/_rels/slideLayout2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2.jpg"/><Relationship Id="rId1" Type="http://schemas.openxmlformats.org/officeDocument/2006/relationships/slideMaster" Target="../slideMasters/slideMaster16.xml"/></Relationships>
</file>

<file path=ppt/slideLayouts/_rels/slideLayout2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3.jpg"/><Relationship Id="rId1" Type="http://schemas.openxmlformats.org/officeDocument/2006/relationships/slideMaster" Target="../slideMasters/slideMaster16.xml"/></Relationships>
</file>

<file path=ppt/slideLayouts/_rels/slideLayout2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4.jpg"/><Relationship Id="rId1" Type="http://schemas.openxmlformats.org/officeDocument/2006/relationships/slideMaster" Target="../slideMasters/slideMaster16.xml"/></Relationships>
</file>

<file path=ppt/slideLayouts/_rels/slideLayout2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5.jpg"/><Relationship Id="rId1" Type="http://schemas.openxmlformats.org/officeDocument/2006/relationships/slideMaster" Target="../slideMasters/slideMaster16.xml"/></Relationships>
</file>

<file path=ppt/slideLayouts/_rels/slideLayout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3.xml"/></Relationships>
</file>

<file path=ppt/slideLayouts/_rels/slideLayout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6.xml"/></Relationships>
</file>

<file path=ppt/slideLayouts/_rels/slideLayout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79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86.jpeg"/><Relationship Id="rId1" Type="http://schemas.openxmlformats.org/officeDocument/2006/relationships/slideMaster" Target="../slideMasters/slideMaster16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1.jpg"/><Relationship Id="rId1" Type="http://schemas.openxmlformats.org/officeDocument/2006/relationships/slideMaster" Target="../slideMasters/slideMaster17.xml"/></Relationships>
</file>

<file path=ppt/slideLayouts/_rels/slideLayout2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2.jpg"/><Relationship Id="rId1" Type="http://schemas.openxmlformats.org/officeDocument/2006/relationships/slideMaster" Target="../slideMasters/slideMaster17.xml"/></Relationships>
</file>

<file path=ppt/slideLayouts/_rels/slideLayout2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3.jpg"/><Relationship Id="rId1" Type="http://schemas.openxmlformats.org/officeDocument/2006/relationships/slideMaster" Target="../slideMasters/slideMaster17.xml"/></Relationships>
</file>

<file path=ppt/slideLayouts/_rels/slideLayout2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4.jpg"/><Relationship Id="rId1" Type="http://schemas.openxmlformats.org/officeDocument/2006/relationships/slideMaster" Target="../slideMasters/slideMaster17.xml"/></Relationships>
</file>

<file path=ppt/slideLayouts/_rels/slideLayout2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5.jpg"/><Relationship Id="rId1" Type="http://schemas.openxmlformats.org/officeDocument/2006/relationships/slideMaster" Target="../slideMasters/slideMaster17.xml"/></Relationships>
</file>

<file path=ppt/slideLayouts/_rels/slideLayout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3.xml"/></Relationships>
</file>

<file path=ppt/slideLayouts/_rels/slideLayout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7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0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86.jpeg"/><Relationship Id="rId1" Type="http://schemas.openxmlformats.org/officeDocument/2006/relationships/slideMaster" Target="../slideMasters/slideMaster17.xml"/></Relationships>
</file>

<file path=ppt/slideLayouts/_rels/slideLayout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7.jpg"/><Relationship Id="rId1" Type="http://schemas.openxmlformats.org/officeDocument/2006/relationships/slideMaster" Target="../slideMasters/slideMaster18.xml"/></Relationships>
</file>

<file path=ppt/slideLayouts/_rels/slideLayout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3.xml"/></Relationships>
</file>

<file path=ppt/slideLayouts/_rels/slideLayout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8.jpg"/><Relationship Id="rId1" Type="http://schemas.openxmlformats.org/officeDocument/2006/relationships/slideMaster" Target="../slideMasters/slideMaster18.xml"/></Relationships>
</file>

<file path=ppt/slideLayouts/_rels/slideLayout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9.jpg"/><Relationship Id="rId1" Type="http://schemas.openxmlformats.org/officeDocument/2006/relationships/slideMaster" Target="../slideMasters/slideMaster18.xml"/></Relationships>
</file>

<file path=ppt/slideLayouts/_rels/slideLayout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0.jpg"/><Relationship Id="rId1" Type="http://schemas.openxmlformats.org/officeDocument/2006/relationships/slideMaster" Target="../slideMasters/slideMaster18.xml"/></Relationships>
</file>

<file path=ppt/slideLayouts/_rels/slideLayout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1.jpg"/><Relationship Id="rId1" Type="http://schemas.openxmlformats.org/officeDocument/2006/relationships/slideMaster" Target="../slideMasters/slideMaster18.xml"/></Relationships>
</file>

<file path=ppt/slideLayouts/_rels/slideLayout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2.jpg"/><Relationship Id="rId1" Type="http://schemas.openxmlformats.org/officeDocument/2006/relationships/slideMaster" Target="../slideMasters/slideMaster18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7.jpg"/><Relationship Id="rId1" Type="http://schemas.openxmlformats.org/officeDocument/2006/relationships/slideMaster" Target="../slideMasters/slideMaster18.xml"/></Relationships>
</file>

<file path=ppt/slideLayouts/_rels/slideLayout3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3.jpg"/><Relationship Id="rId1" Type="http://schemas.openxmlformats.org/officeDocument/2006/relationships/slideMaster" Target="../slideMasters/slideMaster18.xml"/></Relationships>
</file>

<file path=ppt/slideLayouts/_rels/slideLayout3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8.xml"/></Relationships>
</file>

<file path=ppt/slideLayouts/_rels/slideLayout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3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4.jpg"/><Relationship Id="rId1" Type="http://schemas.openxmlformats.org/officeDocument/2006/relationships/slideMaster" Target="../slideMasters/slideMaster19.xml"/></Relationships>
</file>

<file path=ppt/slideLayouts/_rels/slideLayout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Master" Target="../slideMasters/slideMaster3.xml"/></Relationships>
</file>

<file path=ppt/slideLayouts/_rels/slideLayout3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5.jpg"/><Relationship Id="rId1" Type="http://schemas.openxmlformats.org/officeDocument/2006/relationships/slideMaster" Target="../slideMasters/slideMaster19.xml"/></Relationships>
</file>

<file path=ppt/slideLayouts/_rels/slideLayout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3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6.jpg"/><Relationship Id="rId1" Type="http://schemas.openxmlformats.org/officeDocument/2006/relationships/slideMaster" Target="../slideMasters/slideMaster19.xml"/></Relationships>
</file>

<file path=ppt/slideLayouts/_rels/slideLayout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3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7.jpg"/><Relationship Id="rId1" Type="http://schemas.openxmlformats.org/officeDocument/2006/relationships/slideMaster" Target="../slideMasters/slideMaster19.xml"/></Relationships>
</file>

<file path=ppt/slideLayouts/_rels/slideLayout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3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8.jpg"/><Relationship Id="rId1" Type="http://schemas.openxmlformats.org/officeDocument/2006/relationships/slideMaster" Target="../slideMasters/slideMaster19.xml"/></Relationships>
</file>

<file path=ppt/slideLayouts/_rels/slideLayout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3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9.jpg"/><Relationship Id="rId1" Type="http://schemas.openxmlformats.org/officeDocument/2006/relationships/slideMaster" Target="../slideMasters/slideMaster19.xml"/></Relationships>
</file>

<file path=ppt/slideLayouts/_rels/slideLayout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0.jpg"/><Relationship Id="rId1" Type="http://schemas.openxmlformats.org/officeDocument/2006/relationships/slideMaster" Target="../slideMasters/slideMaster19.xml"/></Relationships>
</file>

<file path=ppt/slideLayouts/_rels/slideLayout3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4.jpg"/><Relationship Id="rId1" Type="http://schemas.openxmlformats.org/officeDocument/2006/relationships/slideMaster" Target="../slideMasters/slideMaster19.xml"/></Relationships>
</file>

<file path=ppt/slideLayouts/_rels/slideLayout3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9.xml"/></Relationships>
</file>

<file path=ppt/slideLayouts/_rels/slideLayout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3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1.jpg"/><Relationship Id="rId1" Type="http://schemas.openxmlformats.org/officeDocument/2006/relationships/slideMaster" Target="../slideMasters/slideMaster20.xml"/></Relationships>
</file>

<file path=ppt/slideLayouts/_rels/slideLayout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3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2.jpg"/><Relationship Id="rId1" Type="http://schemas.openxmlformats.org/officeDocument/2006/relationships/slideMaster" Target="../slideMasters/slideMaster20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Master" Target="../slideMasters/slideMaster3.xml"/></Relationships>
</file>

<file path=ppt/slideLayouts/_rels/slideLayout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3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jpg"/><Relationship Id="rId1" Type="http://schemas.openxmlformats.org/officeDocument/2006/relationships/slideMaster" Target="../slideMasters/slideMaster20.xml"/></Relationships>
</file>

<file path=ppt/slideLayouts/_rels/slideLayout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3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4.jpg"/><Relationship Id="rId1" Type="http://schemas.openxmlformats.org/officeDocument/2006/relationships/slideMaster" Target="../slideMasters/slideMaster20.xml"/></Relationships>
</file>

<file path=ppt/slideLayouts/_rels/slideLayout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3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jpg"/><Relationship Id="rId1" Type="http://schemas.openxmlformats.org/officeDocument/2006/relationships/slideMaster" Target="../slideMasters/slideMaster20.xml"/></Relationships>
</file>

<file path=ppt/slideLayouts/_rels/slideLayout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3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jpg"/><Relationship Id="rId1" Type="http://schemas.openxmlformats.org/officeDocument/2006/relationships/slideMaster" Target="../slideMasters/slideMaster20.xml"/></Relationships>
</file>

<file path=ppt/slideLayouts/_rels/slideLayout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3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1.jpg"/><Relationship Id="rId1" Type="http://schemas.openxmlformats.org/officeDocument/2006/relationships/slideMaster" Target="../slideMasters/slideMaster20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Master" Target="../slideMasters/slideMaster3.xml"/></Relationships>
</file>

<file path=ppt/slideLayouts/_rels/slideLayout3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7.jpg"/><Relationship Id="rId1" Type="http://schemas.openxmlformats.org/officeDocument/2006/relationships/slideMaster" Target="../slideMasters/slideMaster20.xml"/></Relationships>
</file>

<file path=ppt/slideLayouts/_rels/slideLayout3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0.xml"/></Relationships>
</file>

<file path=ppt/slideLayouts/_rels/slideLayout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3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8.jpg"/><Relationship Id="rId1" Type="http://schemas.openxmlformats.org/officeDocument/2006/relationships/slideMaster" Target="../slideMasters/slideMaster21.xml"/></Relationships>
</file>

<file path=ppt/slideLayouts/_rels/slideLayout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3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9.jpg"/><Relationship Id="rId1" Type="http://schemas.openxmlformats.org/officeDocument/2006/relationships/slideMaster" Target="../slideMasters/slideMaster21.xml"/></Relationships>
</file>

<file path=ppt/slideLayouts/_rels/slideLayout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3.xml"/></Relationships>
</file>

<file path=ppt/slideLayouts/_rels/slideLayout3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jpg"/><Relationship Id="rId1" Type="http://schemas.openxmlformats.org/officeDocument/2006/relationships/slideMaster" Target="../slideMasters/slideMaster21.xml"/></Relationships>
</file>

<file path=ppt/slideLayouts/_rels/slideLayout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3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jpg"/><Relationship Id="rId1" Type="http://schemas.openxmlformats.org/officeDocument/2006/relationships/slideMaster" Target="../slideMasters/slideMaster21.xml"/></Relationships>
</file>

<file path=ppt/slideLayouts/_rels/slideLayout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3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2.jpg"/><Relationship Id="rId1" Type="http://schemas.openxmlformats.org/officeDocument/2006/relationships/slideMaster" Target="../slideMasters/slideMaster21.xml"/></Relationships>
</file>

<file path=ppt/slideLayouts/_rels/slideLayout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3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3.jpg"/><Relationship Id="rId1" Type="http://schemas.openxmlformats.org/officeDocument/2006/relationships/slideMaster" Target="../slideMasters/slideMaster21.xml"/></Relationships>
</file>

<file path=ppt/slideLayouts/_rels/slideLayout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3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4.jpg"/><Relationship Id="rId1" Type="http://schemas.openxmlformats.org/officeDocument/2006/relationships/slideMaster" Target="../slideMasters/slideMaster21.xml"/></Relationships>
</file>

<file path=ppt/slideLayouts/_rels/slideLayout3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5.jpg"/><Relationship Id="rId1" Type="http://schemas.openxmlformats.org/officeDocument/2006/relationships/slideMaster" Target="../slideMasters/slideMaster2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1.xml"/></Relationships>
</file>

<file path=ppt/slideLayouts/_rels/slideLayout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3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6.jpg"/><Relationship Id="rId1" Type="http://schemas.openxmlformats.org/officeDocument/2006/relationships/slideMaster" Target="../slideMasters/slideMaster22.xml"/></Relationships>
</file>

<file path=ppt/slideLayouts/_rels/slideLayout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3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7.jpg"/><Relationship Id="rId1" Type="http://schemas.openxmlformats.org/officeDocument/2006/relationships/slideMaster" Target="../slideMasters/slideMaster22.xml"/></Relationships>
</file>

<file path=ppt/slideLayouts/_rels/slideLayout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3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8.jpg"/><Relationship Id="rId1" Type="http://schemas.openxmlformats.org/officeDocument/2006/relationships/slideMaster" Target="../slideMasters/slideMaster2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3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9.jpg"/><Relationship Id="rId1" Type="http://schemas.openxmlformats.org/officeDocument/2006/relationships/slideMaster" Target="../slideMasters/slideMaster22.xml"/></Relationships>
</file>

<file path=ppt/slideLayouts/_rels/slideLayout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3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0.jpg"/><Relationship Id="rId1" Type="http://schemas.openxmlformats.org/officeDocument/2006/relationships/slideMaster" Target="../slideMasters/slideMaster22.xml"/></Relationships>
</file>

<file path=ppt/slideLayouts/_rels/slideLayout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3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1.jpg"/><Relationship Id="rId1" Type="http://schemas.openxmlformats.org/officeDocument/2006/relationships/slideMaster" Target="../slideMasters/slideMaster22.xml"/></Relationships>
</file>

<file path=ppt/slideLayouts/_rels/slideLayout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3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2.jpg"/><Relationship Id="rId1" Type="http://schemas.openxmlformats.org/officeDocument/2006/relationships/slideMaster" Target="../slideMasters/slideMaster22.xml"/></Relationships>
</file>

<file path=ppt/slideLayouts/_rels/slideLayout3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3.jpg"/><Relationship Id="rId1" Type="http://schemas.openxmlformats.org/officeDocument/2006/relationships/slideMaster" Target="../slideMasters/slideMaster22.xml"/></Relationships>
</file>

<file path=ppt/slideLayouts/_rels/slideLayout3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4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4.jpg"/><Relationship Id="rId1" Type="http://schemas.openxmlformats.org/officeDocument/2006/relationships/slideMaster" Target="../slideMasters/slideMaster23.xml"/></Relationships>
</file>

<file path=ppt/slideLayouts/_rels/slideLayout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4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5.jpg"/><Relationship Id="rId1" Type="http://schemas.openxmlformats.org/officeDocument/2006/relationships/slideMaster" Target="../slideMasters/slideMaster23.xml"/></Relationships>
</file>

<file path=ppt/slideLayouts/_rels/slideLayout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4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6.jpg"/><Relationship Id="rId1" Type="http://schemas.openxmlformats.org/officeDocument/2006/relationships/slideMaster" Target="../slideMasters/slideMaster23.xml"/></Relationships>
</file>

<file path=ppt/slideLayouts/_rels/slideLayout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4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7.jpg"/><Relationship Id="rId1" Type="http://schemas.openxmlformats.org/officeDocument/2006/relationships/slideMaster" Target="../slideMasters/slideMaster23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g"/><Relationship Id="rId1" Type="http://schemas.openxmlformats.org/officeDocument/2006/relationships/slideMaster" Target="../slideMasters/slideMaster4.xml"/></Relationships>
</file>

<file path=ppt/slideLayouts/_rels/slideLayout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4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8.jpg"/><Relationship Id="rId1" Type="http://schemas.openxmlformats.org/officeDocument/2006/relationships/slideMaster" Target="../slideMasters/slideMaster23.xml"/></Relationships>
</file>

<file path=ppt/slideLayouts/_rels/slideLayout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4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9.jpg"/><Relationship Id="rId1" Type="http://schemas.openxmlformats.org/officeDocument/2006/relationships/slideMaster" Target="../slideMasters/slideMaster23.xml"/></Relationships>
</file>

<file path=ppt/slideLayouts/_rels/slideLayout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4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4.jpg"/><Relationship Id="rId1" Type="http://schemas.openxmlformats.org/officeDocument/2006/relationships/slideMaster" Target="../slideMasters/slideMaster23.xml"/></Relationships>
</file>

<file path=ppt/slideLayouts/_rels/slideLayout4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0.jpg"/><Relationship Id="rId1" Type="http://schemas.openxmlformats.org/officeDocument/2006/relationships/slideMaster" Target="../slideMasters/slideMaster23.xml"/></Relationships>
</file>

<file path=ppt/slideLayouts/_rels/slideLayout4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3.xml"/></Relationships>
</file>

<file path=ppt/slideLayouts/_rels/slideLayout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4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1.jpg"/><Relationship Id="rId1" Type="http://schemas.openxmlformats.org/officeDocument/2006/relationships/slideMaster" Target="../slideMasters/slideMaster24.xml"/></Relationships>
</file>

<file path=ppt/slideLayouts/_rels/slideLayout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4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2.jpg"/><Relationship Id="rId1" Type="http://schemas.openxmlformats.org/officeDocument/2006/relationships/slideMaster" Target="../slideMasters/slideMaster24.xml"/></Relationships>
</file>

<file path=ppt/slideLayouts/_rels/slideLayout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4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3.jpg"/><Relationship Id="rId1" Type="http://schemas.openxmlformats.org/officeDocument/2006/relationships/slideMaster" Target="../slideMasters/slideMaster24.xml"/></Relationships>
</file>

<file path=ppt/slideLayouts/_rels/slideLayout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4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4.jpg"/><Relationship Id="rId1" Type="http://schemas.openxmlformats.org/officeDocument/2006/relationships/slideMaster" Target="../slideMasters/slideMaster24.xml"/></Relationships>
</file>

<file path=ppt/slideLayouts/_rels/slideLayout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5.jpg"/><Relationship Id="rId1" Type="http://schemas.openxmlformats.org/officeDocument/2006/relationships/slideMaster" Target="../slideMasters/slideMaster24.xml"/></Relationships>
</file>

<file path=ppt/slideLayouts/_rels/slideLayout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4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6.jpg"/><Relationship Id="rId1" Type="http://schemas.openxmlformats.org/officeDocument/2006/relationships/slideMaster" Target="../slideMasters/slideMaster24.xml"/></Relationships>
</file>

<file path=ppt/slideLayouts/_rels/slideLayout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4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7.jpg"/><Relationship Id="rId1" Type="http://schemas.openxmlformats.org/officeDocument/2006/relationships/slideMaster" Target="../slideMasters/slideMaster24.xml"/></Relationships>
</file>

<file path=ppt/slideLayouts/_rels/slideLayout4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8.jpg"/><Relationship Id="rId1" Type="http://schemas.openxmlformats.org/officeDocument/2006/relationships/slideMaster" Target="../slideMasters/slideMaster24.xml"/></Relationships>
</file>

<file path=ppt/slideLayouts/_rels/slideLayout4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4.xml"/></Relationships>
</file>

<file path=ppt/slideLayouts/_rels/slideLayout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Master" Target="../slideMasters/slideMaster4.xml"/></Relationships>
</file>

<file path=ppt/slideLayouts/_rels/slideLayout4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9.jpg"/><Relationship Id="rId1" Type="http://schemas.openxmlformats.org/officeDocument/2006/relationships/slideMaster" Target="../slideMasters/slideMaster25.xml"/></Relationships>
</file>

<file path=ppt/slideLayouts/_rels/slideLayout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4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0.jpg"/><Relationship Id="rId1" Type="http://schemas.openxmlformats.org/officeDocument/2006/relationships/slideMaster" Target="../slideMasters/slideMaster25.xml"/></Relationships>
</file>

<file path=ppt/slideLayouts/_rels/slideLayout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4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1.jpg"/><Relationship Id="rId1" Type="http://schemas.openxmlformats.org/officeDocument/2006/relationships/slideMaster" Target="../slideMasters/slideMaster25.xml"/></Relationships>
</file>

<file path=ppt/slideLayouts/_rels/slideLayout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4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2.jpg"/><Relationship Id="rId1" Type="http://schemas.openxmlformats.org/officeDocument/2006/relationships/slideMaster" Target="../slideMasters/slideMaster25.xml"/></Relationships>
</file>

<file path=ppt/slideLayouts/_rels/slideLayout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4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3.jpg"/><Relationship Id="rId1" Type="http://schemas.openxmlformats.org/officeDocument/2006/relationships/slideMaster" Target="../slideMasters/slideMaster25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4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4.jpg"/><Relationship Id="rId1" Type="http://schemas.openxmlformats.org/officeDocument/2006/relationships/slideMaster" Target="../slideMasters/slideMaster25.xml"/></Relationships>
</file>

<file path=ppt/slideLayouts/_rels/slideLayout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4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5.jpg"/><Relationship Id="rId1" Type="http://schemas.openxmlformats.org/officeDocument/2006/relationships/slideMaster" Target="../slideMasters/slideMaster25.xml"/></Relationships>
</file>

<file path=ppt/slideLayouts/_rels/slideLayout4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9.jpg"/><Relationship Id="rId1" Type="http://schemas.openxmlformats.org/officeDocument/2006/relationships/slideMaster" Target="../slideMasters/slideMaster25.xml"/></Relationships>
</file>

<file path=ppt/slideLayouts/_rels/slideLayout4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5.xml"/></Relationships>
</file>

<file path=ppt/slideLayouts/_rels/slideLayout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4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6.jpg"/><Relationship Id="rId1" Type="http://schemas.openxmlformats.org/officeDocument/2006/relationships/slideMaster" Target="../slideMasters/slideMaster26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g"/><Relationship Id="rId1" Type="http://schemas.openxmlformats.org/officeDocument/2006/relationships/slideMaster" Target="../slideMasters/slideMaster4.xml"/></Relationships>
</file>

<file path=ppt/slideLayouts/_rels/slideLayout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4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7.jpg"/><Relationship Id="rId1" Type="http://schemas.openxmlformats.org/officeDocument/2006/relationships/slideMaster" Target="../slideMasters/slideMaster26.xml"/></Relationships>
</file>

<file path=ppt/slideLayouts/_rels/slideLayout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4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8.jpg"/><Relationship Id="rId1" Type="http://schemas.openxmlformats.org/officeDocument/2006/relationships/slideMaster" Target="../slideMasters/slideMaster26.xml"/></Relationships>
</file>

<file path=ppt/slideLayouts/_rels/slideLayout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4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9.jpg"/><Relationship Id="rId1" Type="http://schemas.openxmlformats.org/officeDocument/2006/relationships/slideMaster" Target="../slideMasters/slideMaster26.xml"/></Relationships>
</file>

<file path=ppt/slideLayouts/_rels/slideLayout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4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0.jpg"/><Relationship Id="rId1" Type="http://schemas.openxmlformats.org/officeDocument/2006/relationships/slideMaster" Target="../slideMasters/slideMaster26.xml"/></Relationships>
</file>

<file path=ppt/slideLayouts/_rels/slideLayout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1.jpg"/><Relationship Id="rId1" Type="http://schemas.openxmlformats.org/officeDocument/2006/relationships/slideMaster" Target="../slideMasters/slideMaster26.xml"/></Relationships>
</file>

<file path=ppt/slideLayouts/_rels/slideLayout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4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2.jpg"/><Relationship Id="rId1" Type="http://schemas.openxmlformats.org/officeDocument/2006/relationships/slideMaster" Target="../slideMasters/slideMaster26.xml"/></Relationships>
</file>

<file path=ppt/slideLayouts/_rels/slideLayout4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3.jpg"/><Relationship Id="rId1" Type="http://schemas.openxmlformats.org/officeDocument/2006/relationships/slideMaster" Target="../slideMasters/slideMaster26.xml"/></Relationships>
</file>

<file path=ppt/slideLayouts/_rels/slideLayout4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6.xml"/></Relationships>
</file>

<file path=ppt/slideLayouts/_rels/slideLayout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4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4.jpg"/><Relationship Id="rId1" Type="http://schemas.openxmlformats.org/officeDocument/2006/relationships/slideMaster" Target="../slideMasters/slideMaster27.xml"/></Relationships>
</file>

<file path=ppt/slideLayouts/_rels/slideLayout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g"/><Relationship Id="rId1" Type="http://schemas.openxmlformats.org/officeDocument/2006/relationships/slideMaster" Target="../slideMasters/slideMaster4.xml"/></Relationships>
</file>

<file path=ppt/slideLayouts/_rels/slideLayout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4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5.jpg"/><Relationship Id="rId1" Type="http://schemas.openxmlformats.org/officeDocument/2006/relationships/slideMaster" Target="../slideMasters/slideMaster27.xml"/></Relationships>
</file>

<file path=ppt/slideLayouts/_rels/slideLayout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4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6.jpg"/><Relationship Id="rId1" Type="http://schemas.openxmlformats.org/officeDocument/2006/relationships/slideMaster" Target="../slideMasters/slideMaster27.xml"/></Relationships>
</file>

<file path=ppt/slideLayouts/_rels/slideLayout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4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7.jpg"/><Relationship Id="rId1" Type="http://schemas.openxmlformats.org/officeDocument/2006/relationships/slideMaster" Target="../slideMasters/slideMaster27.xml"/></Relationships>
</file>

<file path=ppt/slideLayouts/_rels/slideLayout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4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8.jpg"/><Relationship Id="rId1" Type="http://schemas.openxmlformats.org/officeDocument/2006/relationships/slideMaster" Target="../slideMasters/slideMaster27.xml"/></Relationships>
</file>

<file path=ppt/slideLayouts/_rels/slideLayout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4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9.jpg"/><Relationship Id="rId1" Type="http://schemas.openxmlformats.org/officeDocument/2006/relationships/slideMaster" Target="../slideMasters/slideMaster27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4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0.jpg"/><Relationship Id="rId1" Type="http://schemas.openxmlformats.org/officeDocument/2006/relationships/slideMaster" Target="../slideMasters/slideMaster27.xml"/></Relationships>
</file>

<file path=ppt/slideLayouts/_rels/slideLayout4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7.xml"/></Relationships>
</file>

<file path=ppt/slideLayouts/_rels/slideLayout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4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g"/><Relationship Id="rId1" Type="http://schemas.openxmlformats.org/officeDocument/2006/relationships/slideMaster" Target="../slideMasters/slideMaster28.xml"/></Relationships>
</file>

<file path=ppt/slideLayouts/_rels/slideLayout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4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g"/><Relationship Id="rId1" Type="http://schemas.openxmlformats.org/officeDocument/2006/relationships/slideMaster" Target="../slideMasters/slideMaster28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g"/><Relationship Id="rId1" Type="http://schemas.openxmlformats.org/officeDocument/2006/relationships/slideMaster" Target="../slideMasters/slideMaster4.xml"/></Relationships>
</file>

<file path=ppt/slideLayouts/_rels/slideLayout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5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g"/><Relationship Id="rId1" Type="http://schemas.openxmlformats.org/officeDocument/2006/relationships/slideMaster" Target="../slideMasters/slideMaster28.xml"/></Relationships>
</file>

<file path=ppt/slideLayouts/_rels/slideLayout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5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g"/><Relationship Id="rId1" Type="http://schemas.openxmlformats.org/officeDocument/2006/relationships/slideMaster" Target="../slideMasters/slideMaster28.xml"/></Relationships>
</file>

<file path=ppt/slideLayouts/_rels/slideLayout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5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g"/><Relationship Id="rId1" Type="http://schemas.openxmlformats.org/officeDocument/2006/relationships/slideMaster" Target="../slideMasters/slideMaster28.xml"/></Relationships>
</file>

<file path=ppt/slideLayouts/_rels/slideLayout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5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jpg"/><Relationship Id="rId1" Type="http://schemas.openxmlformats.org/officeDocument/2006/relationships/slideMaster" Target="../slideMasters/slideMaster28.xml"/></Relationships>
</file>

<file path=ppt/slideLayouts/_rels/slideLayout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5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g"/><Relationship Id="rId1" Type="http://schemas.openxmlformats.org/officeDocument/2006/relationships/slideMaster" Target="../slideMasters/slideMaster28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g"/><Relationship Id="rId1" Type="http://schemas.openxmlformats.org/officeDocument/2006/relationships/slideMaster" Target="../slideMasters/slideMaster28.xml"/></Relationships>
</file>

<file path=ppt/slideLayouts/_rels/slideLayout5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8.xml"/></Relationships>
</file>

<file path=ppt/slideLayouts/_rels/slideLayout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5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1.jpg"/><Relationship Id="rId1" Type="http://schemas.openxmlformats.org/officeDocument/2006/relationships/slideMaster" Target="../slideMasters/slideMaster29.xml"/></Relationships>
</file>

<file path=ppt/slideLayouts/_rels/slideLayout5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2.jpg"/><Relationship Id="rId1" Type="http://schemas.openxmlformats.org/officeDocument/2006/relationships/slideMaster" Target="../slideMasters/slideMaster29.xml"/></Relationships>
</file>

<file path=ppt/slideLayouts/_rels/slideLayout5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3.jpg"/><Relationship Id="rId1" Type="http://schemas.openxmlformats.org/officeDocument/2006/relationships/slideMaster" Target="../slideMasters/slideMaster29.xml"/></Relationships>
</file>

<file path=ppt/slideLayouts/_rels/slideLayout5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4.jpg"/><Relationship Id="rId1" Type="http://schemas.openxmlformats.org/officeDocument/2006/relationships/slideMaster" Target="../slideMasters/slideMaster29.xml"/></Relationships>
</file>

<file path=ppt/slideLayouts/_rels/slideLayout5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5.jpg"/><Relationship Id="rId1" Type="http://schemas.openxmlformats.org/officeDocument/2006/relationships/slideMaster" Target="../slideMasters/slideMaster29.xml"/></Relationships>
</file>

<file path=ppt/slideLayouts/_rels/slideLayout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g"/><Relationship Id="rId1" Type="http://schemas.openxmlformats.org/officeDocument/2006/relationships/slideMaster" Target="../slideMasters/slideMaster4.xml"/></Relationships>
</file>

<file path=ppt/slideLayouts/_rels/slideLayout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9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3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86.jpeg"/><Relationship Id="rId1" Type="http://schemas.openxmlformats.org/officeDocument/2006/relationships/slideMaster" Target="../slideMasters/slideMaster29.xml"/></Relationships>
</file>

<file path=ppt/slideLayouts/_rels/slideLayout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g"/><Relationship Id="rId1" Type="http://schemas.openxmlformats.org/officeDocument/2006/relationships/slideMaster" Target="../slideMasters/slideMaster4.xml"/></Relationships>
</file>

<file path=ppt/slideLayouts/_rels/slideLayout5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jpg"/><Relationship Id="rId1" Type="http://schemas.openxmlformats.org/officeDocument/2006/relationships/slideMaster" Target="../slideMasters/slideMaster30.xml"/></Relationships>
</file>

<file path=ppt/slideLayouts/_rels/slideLayout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5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jpg"/><Relationship Id="rId1" Type="http://schemas.openxmlformats.org/officeDocument/2006/relationships/slideMaster" Target="../slideMasters/slideMaster30.xml"/></Relationships>
</file>

<file path=ppt/slideLayouts/_rels/slideLayout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5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jpg"/><Relationship Id="rId1" Type="http://schemas.openxmlformats.org/officeDocument/2006/relationships/slideMaster" Target="../slideMasters/slideMaster30.xml"/></Relationships>
</file>

<file path=ppt/slideLayouts/_rels/slideLayout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5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jpg"/><Relationship Id="rId1" Type="http://schemas.openxmlformats.org/officeDocument/2006/relationships/slideMaster" Target="../slideMasters/slideMaster30.xml"/></Relationships>
</file>

<file path=ppt/slideLayouts/_rels/slideLayout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5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jpg"/><Relationship Id="rId1" Type="http://schemas.openxmlformats.org/officeDocument/2006/relationships/slideMaster" Target="../slideMasters/slideMaster30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4.xml"/></Relationships>
</file>

<file path=ppt/slideLayouts/_rels/slideLayout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5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jpg"/><Relationship Id="rId1" Type="http://schemas.openxmlformats.org/officeDocument/2006/relationships/slideMaster" Target="../slideMasters/slideMaster30.xml"/></Relationships>
</file>

<file path=ppt/slideLayouts/_rels/slideLayout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5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jpg"/><Relationship Id="rId1" Type="http://schemas.openxmlformats.org/officeDocument/2006/relationships/slideMaster" Target="../slideMasters/slideMaster30.xml"/></Relationships>
</file>

<file path=ppt/slideLayouts/_rels/slideLayout5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jpg"/><Relationship Id="rId1" Type="http://schemas.openxmlformats.org/officeDocument/2006/relationships/slideMaster" Target="../slideMasters/slideMaster30.xml"/></Relationships>
</file>

<file path=ppt/slideLayouts/_rels/slideLayout5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30.xml"/></Relationships>
</file>

<file path=ppt/slideLayouts/_rels/slideLayout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5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1.jpg"/><Relationship Id="rId1" Type="http://schemas.openxmlformats.org/officeDocument/2006/relationships/slideMaster" Target="../slideMasters/slideMaster31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5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2.jpg"/><Relationship Id="rId1" Type="http://schemas.openxmlformats.org/officeDocument/2006/relationships/slideMaster" Target="../slideMasters/slideMaster31.xml"/></Relationships>
</file>

<file path=ppt/slideLayouts/_rels/slideLayout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5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3.jpg"/><Relationship Id="rId1" Type="http://schemas.openxmlformats.org/officeDocument/2006/relationships/slideMaster" Target="../slideMasters/slideMaster31.xml"/></Relationships>
</file>

<file path=ppt/slideLayouts/_rels/slideLayout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5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4.jpg"/><Relationship Id="rId1" Type="http://schemas.openxmlformats.org/officeDocument/2006/relationships/slideMaster" Target="../slideMasters/slideMaster31.xml"/></Relationships>
</file>

<file path=ppt/slideLayouts/_rels/slideLayout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5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5.jpg"/><Relationship Id="rId1" Type="http://schemas.openxmlformats.org/officeDocument/2006/relationships/slideMaster" Target="../slideMasters/slideMaster31.xml"/></Relationships>
</file>

<file path=ppt/slideLayouts/_rels/slideLayout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6.jpg"/><Relationship Id="rId1" Type="http://schemas.openxmlformats.org/officeDocument/2006/relationships/slideMaster" Target="../slideMasters/slideMaster31.xml"/></Relationships>
</file>

<file path=ppt/slideLayouts/_rels/slideLayout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5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1.jpg"/><Relationship Id="rId1" Type="http://schemas.openxmlformats.org/officeDocument/2006/relationships/slideMaster" Target="../slideMasters/slideMaster31.xml"/></Relationships>
</file>

<file path=ppt/slideLayouts/_rels/slideLayout5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7.jpg"/><Relationship Id="rId1" Type="http://schemas.openxmlformats.org/officeDocument/2006/relationships/slideMaster" Target="../slideMasters/slideMaster31.xml"/></Relationships>
</file>

<file path=ppt/slideLayouts/_rels/slideLayout5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31.xml"/></Relationships>
</file>

<file path=ppt/slideLayouts/_rels/slideLayout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g"/><Relationship Id="rId1" Type="http://schemas.openxmlformats.org/officeDocument/2006/relationships/slideMaster" Target="../slideMasters/slideMaster5.xml"/></Relationships>
</file>

<file path=ppt/slideLayouts/_rels/slideLayout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5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8.jpg"/><Relationship Id="rId1" Type="http://schemas.openxmlformats.org/officeDocument/2006/relationships/slideMaster" Target="../slideMasters/slideMaster32.xml"/></Relationships>
</file>

<file path=ppt/slideLayouts/_rels/slideLayout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5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9.jpg"/><Relationship Id="rId1" Type="http://schemas.openxmlformats.org/officeDocument/2006/relationships/slideMaster" Target="../slideMasters/slideMaster32.xml"/></Relationships>
</file>

<file path=ppt/slideLayouts/_rels/slideLayout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5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0.jpg"/><Relationship Id="rId1" Type="http://schemas.openxmlformats.org/officeDocument/2006/relationships/slideMaster" Target="../slideMasters/slideMaster32.xml"/></Relationships>
</file>

<file path=ppt/slideLayouts/_rels/slideLayout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5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1.jpg"/><Relationship Id="rId1" Type="http://schemas.openxmlformats.org/officeDocument/2006/relationships/slideMaster" Target="../slideMasters/slideMaster32.xml"/></Relationships>
</file>

<file path=ppt/slideLayouts/_rels/slideLayout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2.jpg"/><Relationship Id="rId1" Type="http://schemas.openxmlformats.org/officeDocument/2006/relationships/slideMaster" Target="../slideMasters/slideMaster32.xml"/></Relationships>
</file>

<file path=ppt/slideLayouts/_rels/slideLayout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5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32.xml"/></Relationships>
</file>

<file path=ppt/slideLayouts/_rels/slideLayout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5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3.jpg"/><Relationship Id="rId1" Type="http://schemas.openxmlformats.org/officeDocument/2006/relationships/slideMaster" Target="../slideMasters/slideMaster33.xml"/></Relationships>
</file>

<file path=ppt/slideLayouts/_rels/slideLayout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4.jpg"/><Relationship Id="rId1" Type="http://schemas.openxmlformats.org/officeDocument/2006/relationships/slideMaster" Target="../slideMasters/slideMaster33.xml"/></Relationships>
</file>

<file path=ppt/slideLayouts/_rels/slideLayout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6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5.jpg"/><Relationship Id="rId1" Type="http://schemas.openxmlformats.org/officeDocument/2006/relationships/slideMaster" Target="../slideMasters/slideMaster33.xml"/></Relationships>
</file>

<file path=ppt/slideLayouts/_rels/slideLayout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6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6.jpg"/><Relationship Id="rId1" Type="http://schemas.openxmlformats.org/officeDocument/2006/relationships/slideMaster" Target="../slideMasters/slideMaster33.xml"/></Relationships>
</file>

<file path=ppt/slideLayouts/_rels/slideLayout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6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7.jpg"/><Relationship Id="rId1" Type="http://schemas.openxmlformats.org/officeDocument/2006/relationships/slideMaster" Target="../slideMasters/slideMaster33.xml"/></Relationships>
</file>

<file path=ppt/slideLayouts/_rels/slideLayout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6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8.jpg"/><Relationship Id="rId1" Type="http://schemas.openxmlformats.org/officeDocument/2006/relationships/slideMaster" Target="../slideMasters/slideMaster33.xml"/></Relationships>
</file>

<file path=ppt/slideLayouts/_rels/slideLayout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g"/><Relationship Id="rId1" Type="http://schemas.openxmlformats.org/officeDocument/2006/relationships/slideMaster" Target="../slideMasters/slideMaster5.xml"/></Relationships>
</file>

<file path=ppt/slideLayouts/_rels/slideLayout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6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9.jpg"/><Relationship Id="rId1" Type="http://schemas.openxmlformats.org/officeDocument/2006/relationships/slideMaster" Target="../slideMasters/slideMaster33.xml"/></Relationships>
</file>

<file path=ppt/slideLayouts/_rels/slideLayout6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0.jpg"/><Relationship Id="rId1" Type="http://schemas.openxmlformats.org/officeDocument/2006/relationships/slideMaster" Target="../slideMasters/slideMaster33.xml"/></Relationships>
</file>

<file path=ppt/slideLayouts/_rels/slideLayout6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33.xml"/></Relationships>
</file>

<file path=ppt/slideLayouts/_rels/slideLayout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6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jpg"/><Relationship Id="rId1" Type="http://schemas.openxmlformats.org/officeDocument/2006/relationships/slideMaster" Target="../slideMasters/slideMaster34.xml"/></Relationships>
</file>

<file path=ppt/slideLayouts/_rels/slideLayout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6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g"/><Relationship Id="rId1" Type="http://schemas.openxmlformats.org/officeDocument/2006/relationships/slideMaster" Target="../slideMasters/slideMaster34.xml"/></Relationships>
</file>

<file path=ppt/slideLayouts/_rels/slideLayout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6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jpg"/><Relationship Id="rId1" Type="http://schemas.openxmlformats.org/officeDocument/2006/relationships/slideMaster" Target="../slideMasters/slideMaster34.xml"/></Relationships>
</file>

<file path=ppt/slideLayouts/_rels/slideLayout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6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jpg"/><Relationship Id="rId1" Type="http://schemas.openxmlformats.org/officeDocument/2006/relationships/slideMaster" Target="../slideMasters/slideMaster34.xml"/></Relationships>
</file>

<file path=ppt/slideLayouts/_rels/slideLayout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6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g"/><Relationship Id="rId1" Type="http://schemas.openxmlformats.org/officeDocument/2006/relationships/slideMaster" Target="../slideMasters/slideMaster34.xml"/></Relationships>
</file>

<file path=ppt/slideLayouts/_rels/slideLayout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6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jpg"/><Relationship Id="rId1" Type="http://schemas.openxmlformats.org/officeDocument/2006/relationships/slideMaster" Target="../slideMasters/slideMaster34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g"/><Relationship Id="rId1" Type="http://schemas.openxmlformats.org/officeDocument/2006/relationships/slideMaster" Target="../slideMasters/slideMaster5.xml"/></Relationships>
</file>

<file path=ppt/slideLayouts/_rels/slideLayout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6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jpg"/><Relationship Id="rId1" Type="http://schemas.openxmlformats.org/officeDocument/2006/relationships/slideMaster" Target="../slideMasters/slideMaster34.xml"/></Relationships>
</file>

<file path=ppt/slideLayouts/_rels/slideLayout6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34.xml"/></Relationships>
</file>

<file path=ppt/slideLayouts/_rels/slideLayout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6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g"/><Relationship Id="rId1" Type="http://schemas.openxmlformats.org/officeDocument/2006/relationships/slideMaster" Target="../slideMasters/slideMaster35.xml"/></Relationships>
</file>

<file path=ppt/slideLayouts/_rels/slideLayout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jpg"/><Relationship Id="rId1" Type="http://schemas.openxmlformats.org/officeDocument/2006/relationships/slideMaster" Target="../slideMasters/slideMaster35.xml"/></Relationships>
</file>

<file path=ppt/slideLayouts/_rels/slideLayout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6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jpg"/><Relationship Id="rId1" Type="http://schemas.openxmlformats.org/officeDocument/2006/relationships/slideMaster" Target="../slideMasters/slideMaster35.xml"/></Relationships>
</file>

<file path=ppt/slideLayouts/_rels/slideLayout6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6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jpg"/><Relationship Id="rId1" Type="http://schemas.openxmlformats.org/officeDocument/2006/relationships/slideMaster" Target="../slideMasters/slideMaster35.xml"/></Relationships>
</file>

<file path=ppt/slideLayouts/_rels/slideLayout6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6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jpg"/><Relationship Id="rId1" Type="http://schemas.openxmlformats.org/officeDocument/2006/relationships/slideMaster" Target="../slideMasters/slideMaster35.xml"/></Relationships>
</file>

<file path=ppt/slideLayouts/_rels/slideLayout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6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jpg"/><Relationship Id="rId1" Type="http://schemas.openxmlformats.org/officeDocument/2006/relationships/slideMaster" Target="../slideMasters/slideMaster35.xml"/></Relationships>
</file>

<file path=ppt/slideLayouts/_rels/slideLayout6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g"/><Relationship Id="rId1" Type="http://schemas.openxmlformats.org/officeDocument/2006/relationships/slideMaster" Target="../slideMasters/slideMaster5.xml"/></Relationships>
</file>

<file path=ppt/slideLayouts/_rels/slideLayout6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Master" Target="../slideMasters/slideMaster35.xml"/></Relationships>
</file>

<file path=ppt/slideLayouts/_rels/slideLayout6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35.xml"/></Relationships>
</file>

<file path=ppt/slideLayouts/_rels/slideLayout6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6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6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6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6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6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6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6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g"/><Relationship Id="rId1" Type="http://schemas.openxmlformats.org/officeDocument/2006/relationships/slideMaster" Target="../slideMasters/slideMaster39.xml"/></Relationships>
</file>

<file path=ppt/slideLayouts/_rels/slideLayout6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6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6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jpg"/><Relationship Id="rId1" Type="http://schemas.openxmlformats.org/officeDocument/2006/relationships/slideMaster" Target="../slideMasters/slideMaster39.xml"/></Relationships>
</file>

<file path=ppt/slideLayouts/_rels/slideLayout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6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jpg"/><Relationship Id="rId1" Type="http://schemas.openxmlformats.org/officeDocument/2006/relationships/slideMaster" Target="../slideMasters/slideMaster39.xml"/></Relationships>
</file>

<file path=ppt/slideLayouts/_rels/slideLayout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6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jpg"/><Relationship Id="rId1" Type="http://schemas.openxmlformats.org/officeDocument/2006/relationships/slideMaster" Target="../slideMasters/slideMaster39.xml"/></Relationships>
</file>

<file path=ppt/slideLayouts/_rels/slideLayout6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6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jpg"/><Relationship Id="rId1" Type="http://schemas.openxmlformats.org/officeDocument/2006/relationships/slideMaster" Target="../slideMasters/slideMaster39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g"/><Relationship Id="rId1" Type="http://schemas.openxmlformats.org/officeDocument/2006/relationships/slideMaster" Target="../slideMasters/slideMaster5.xml"/></Relationships>
</file>

<file path=ppt/slideLayouts/_rels/slideLayout6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6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jpg"/><Relationship Id="rId1" Type="http://schemas.openxmlformats.org/officeDocument/2006/relationships/slideMaster" Target="../slideMasters/slideMaster39.xml"/></Relationships>
</file>

<file path=ppt/slideLayouts/_rels/slideLayout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6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Master" Target="../slideMasters/slideMaster39.xml"/></Relationships>
</file>

<file path=ppt/slideLayouts/_rels/slideLayout6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39.xml"/></Relationships>
</file>

<file path=ppt/slideLayouts/_rels/slideLayout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6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g"/><Relationship Id="rId1" Type="http://schemas.openxmlformats.org/officeDocument/2006/relationships/slideMaster" Target="../slideMasters/slideMaster40.xml"/></Relationships>
</file>

<file path=ppt/slideLayouts/_rels/slideLayout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6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g"/><Relationship Id="rId1" Type="http://schemas.openxmlformats.org/officeDocument/2006/relationships/slideMaster" Target="../slideMasters/slideMaster40.xml"/></Relationships>
</file>

<file path=ppt/slideLayouts/_rels/slideLayout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6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g"/><Relationship Id="rId1" Type="http://schemas.openxmlformats.org/officeDocument/2006/relationships/slideMaster" Target="../slideMasters/slideMaster40.xml"/></Relationships>
</file>

<file path=ppt/slideLayouts/_rels/slideLayout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6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g"/><Relationship Id="rId1" Type="http://schemas.openxmlformats.org/officeDocument/2006/relationships/slideMaster" Target="../slideMasters/slideMaster40.xml"/></Relationships>
</file>

<file path=ppt/slideLayouts/_rels/slideLayout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6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g"/><Relationship Id="rId1" Type="http://schemas.openxmlformats.org/officeDocument/2006/relationships/slideMaster" Target="../slideMasters/slideMaster40.xml"/></Relationships>
</file>

<file path=ppt/slideLayouts/_rels/slideLayout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6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jpg"/><Relationship Id="rId1" Type="http://schemas.openxmlformats.org/officeDocument/2006/relationships/slideMaster" Target="../slideMasters/slideMaster40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jpg"/><Relationship Id="rId1" Type="http://schemas.openxmlformats.org/officeDocument/2006/relationships/slideMaster" Target="../slideMasters/slideMaster5.xml"/></Relationships>
</file>

<file path=ppt/slideLayouts/_rels/slideLayout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6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g"/><Relationship Id="rId1" Type="http://schemas.openxmlformats.org/officeDocument/2006/relationships/slideMaster" Target="../slideMasters/slideMaster40.xml"/></Relationships>
</file>

<file path=ppt/slideLayouts/_rels/slideLayout6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g"/><Relationship Id="rId1" Type="http://schemas.openxmlformats.org/officeDocument/2006/relationships/slideMaster" Target="../slideMasters/slideMaster40.xml"/></Relationships>
</file>

<file path=ppt/slideLayouts/_rels/slideLayout6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40.xml"/></Relationships>
</file>

<file path=ppt/slideLayouts/_rels/slideLayout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6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7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7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7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7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7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1.jpg"/><Relationship Id="rId1" Type="http://schemas.openxmlformats.org/officeDocument/2006/relationships/slideMaster" Target="../slideMasters/slideMaster44.xml"/></Relationships>
</file>

<file path=ppt/slideLayouts/_rels/slideLayout7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7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7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2.jpg"/><Relationship Id="rId1" Type="http://schemas.openxmlformats.org/officeDocument/2006/relationships/slideMaster" Target="../slideMasters/slideMaster44.xml"/></Relationships>
</file>

<file path=ppt/slideLayouts/_rels/slideLayout7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g"/><Relationship Id="rId1" Type="http://schemas.openxmlformats.org/officeDocument/2006/relationships/slideMaster" Target="../slideMasters/slideMaster5.xml"/></Relationships>
</file>

<file path=ppt/slideLayouts/_rels/slideLayout7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3.jpg"/><Relationship Id="rId1" Type="http://schemas.openxmlformats.org/officeDocument/2006/relationships/slideMaster" Target="../slideMasters/slideMaster44.xml"/></Relationships>
</file>

<file path=ppt/slideLayouts/_rels/slideLayout7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7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4.jpg"/><Relationship Id="rId1" Type="http://schemas.openxmlformats.org/officeDocument/2006/relationships/slideMaster" Target="../slideMasters/slideMaster44.xml"/></Relationships>
</file>

<file path=ppt/slideLayouts/_rels/slideLayout7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7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5.jpg"/><Relationship Id="rId1" Type="http://schemas.openxmlformats.org/officeDocument/2006/relationships/slideMaster" Target="../slideMasters/slideMaster44.xml"/></Relationships>
</file>

<file path=ppt/slideLayouts/_rels/slideLayout7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7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6.jpg"/><Relationship Id="rId1" Type="http://schemas.openxmlformats.org/officeDocument/2006/relationships/slideMaster" Target="../slideMasters/slideMaster44.xml"/></Relationships>
</file>

<file path=ppt/slideLayouts/_rels/slideLayout7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7.jpg"/><Relationship Id="rId1" Type="http://schemas.openxmlformats.org/officeDocument/2006/relationships/slideMaster" Target="../slideMasters/slideMaster44.xml"/></Relationships>
</file>

<file path=ppt/slideLayouts/_rels/slideLayout7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8.jpg"/><Relationship Id="rId1" Type="http://schemas.openxmlformats.org/officeDocument/2006/relationships/slideMaster" Target="../slideMasters/slideMaster44.xml"/></Relationships>
</file>

<file path=ppt/slideLayouts/_rels/slideLayout7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44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g"/><Relationship Id="rId1" Type="http://schemas.openxmlformats.org/officeDocument/2006/relationships/slideMaster" Target="../slideMasters/slideMaster5.xml"/></Relationships>
</file>

<file path=ppt/slideLayouts/_rels/slideLayout7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7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7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9.png"/><Relationship Id="rId7" Type="http://schemas.openxmlformats.org/officeDocument/2006/relationships/image" Target="../media/image190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44.xml"/><Relationship Id="rId6" Type="http://schemas.openxmlformats.org/officeDocument/2006/relationships/hyperlink" Target="http://www.pptmon.com/" TargetMode="External"/><Relationship Id="rId5" Type="http://schemas.openxmlformats.org/officeDocument/2006/relationships/hyperlink" Target="https://pptmon.com/" TargetMode="External"/><Relationship Id="rId4" Type="http://schemas.openxmlformats.org/officeDocument/2006/relationships/image" Target="../media/image11.svg"/></Relationships>
</file>

<file path=ppt/slideLayouts/_rels/slideLayout7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1.png"/><Relationship Id="rId3" Type="http://schemas.openxmlformats.org/officeDocument/2006/relationships/image" Target="../media/image189.png"/><Relationship Id="rId7" Type="http://schemas.openxmlformats.org/officeDocument/2006/relationships/image" Target="../media/image190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44.xml"/><Relationship Id="rId6" Type="http://schemas.openxmlformats.org/officeDocument/2006/relationships/hyperlink" Target="http://www.pptmon.com/" TargetMode="External"/><Relationship Id="rId5" Type="http://schemas.openxmlformats.org/officeDocument/2006/relationships/hyperlink" Target="https://pptmon.com/" TargetMode="External"/><Relationship Id="rId4" Type="http://schemas.openxmlformats.org/officeDocument/2006/relationships/image" Target="../media/image11.svg"/></Relationships>
</file>

<file path=ppt/slideLayouts/_rels/slideLayout7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7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7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7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7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5.xml"/></Relationships>
</file>

<file path=ppt/slideLayouts/_rels/slideLayout7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7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7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7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jpg"/><Relationship Id="rId1" Type="http://schemas.openxmlformats.org/officeDocument/2006/relationships/slideMaster" Target="../slideMasters/slideMaster46.xml"/></Relationships>
</file>

<file path=ppt/slideLayouts/_rels/slideLayout7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7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7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g"/><Relationship Id="rId1" Type="http://schemas.openxmlformats.org/officeDocument/2006/relationships/slideMaster" Target="../slideMasters/slideMaster46.xml"/></Relationships>
</file>

<file path=ppt/slideLayouts/_rels/slideLayout7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7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jpg"/><Relationship Id="rId1" Type="http://schemas.openxmlformats.org/officeDocument/2006/relationships/slideMaster" Target="../slideMasters/slideMaster46.xml"/></Relationships>
</file>

<file path=ppt/slideLayouts/_rels/slideLayout7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jpg"/><Relationship Id="rId1" Type="http://schemas.openxmlformats.org/officeDocument/2006/relationships/slideMaster" Target="../slideMasters/slideMaster46.xml"/></Relationships>
</file>

<file path=ppt/slideLayouts/_rels/slideLayout7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7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g"/><Relationship Id="rId1" Type="http://schemas.openxmlformats.org/officeDocument/2006/relationships/slideMaster" Target="../slideMasters/slideMaster46.xml"/></Relationships>
</file>

<file path=ppt/slideLayouts/_rels/slideLayout7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7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jpg"/><Relationship Id="rId1" Type="http://schemas.openxmlformats.org/officeDocument/2006/relationships/slideMaster" Target="../slideMasters/slideMaster46.xml"/></Relationships>
</file>

<file path=ppt/slideLayouts/_rels/slideLayout7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7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jpg"/><Relationship Id="rId1" Type="http://schemas.openxmlformats.org/officeDocument/2006/relationships/slideMaster" Target="../slideMasters/slideMaster46.xml"/></Relationships>
</file>

<file path=ppt/slideLayouts/_rels/slideLayout7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46.xml"/></Relationships>
</file>

<file path=ppt/slideLayouts/_rels/slideLayout7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7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g"/><Relationship Id="rId1" Type="http://schemas.openxmlformats.org/officeDocument/2006/relationships/slideMaster" Target="../slideMasters/slideMaster6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jpg"/><Relationship Id="rId1" Type="http://schemas.openxmlformats.org/officeDocument/2006/relationships/slideMaster" Target="../slideMasters/slideMaster6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jpg"/><Relationship Id="rId1" Type="http://schemas.openxmlformats.org/officeDocument/2006/relationships/slideMaster" Target="../slideMasters/slideMaster6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jpg"/><Relationship Id="rId1" Type="http://schemas.openxmlformats.org/officeDocument/2006/relationships/slideMaster" Target="../slideMasters/slideMaster6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jpg"/><Relationship Id="rId1" Type="http://schemas.openxmlformats.org/officeDocument/2006/relationships/slideMaster" Target="../slideMasters/slideMaster6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jpg"/><Relationship Id="rId1" Type="http://schemas.openxmlformats.org/officeDocument/2006/relationships/slideMaster" Target="../slideMasters/slideMaster6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Master" Target="../slideMasters/slideMaster6.xml"/></Relationships>
</file>

<file path=ppt/slideLayouts/_rels/slideLayout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6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jpg"/><Relationship Id="rId1" Type="http://schemas.openxmlformats.org/officeDocument/2006/relationships/slideMaster" Target="../slideMasters/slideMaster7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g"/><Relationship Id="rId1" Type="http://schemas.openxmlformats.org/officeDocument/2006/relationships/slideMaster" Target="../slideMasters/slideMaster7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89932426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48684626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>
            <a:extLst>
              <a:ext uri="{FF2B5EF4-FFF2-40B4-BE49-F238E27FC236}">
                <a16:creationId xmlns:a16="http://schemas.microsoft.com/office/drawing/2014/main" id="{EE2F0C99-057C-4B99-B006-B0EBE155A54F}"/>
              </a:ext>
            </a:extLst>
          </p:cNvPr>
          <p:cNvSpPr/>
          <p:nvPr userDrawn="1"/>
        </p:nvSpPr>
        <p:spPr>
          <a:xfrm>
            <a:off x="0" y="0"/>
            <a:ext cx="10077450" cy="6867525"/>
          </a:xfrm>
          <a:custGeom>
            <a:avLst/>
            <a:gdLst>
              <a:gd name="connsiteX0" fmla="*/ 0 w 10077450"/>
              <a:gd name="connsiteY0" fmla="*/ 0 h 6858000"/>
              <a:gd name="connsiteX1" fmla="*/ 10077450 w 10077450"/>
              <a:gd name="connsiteY1" fmla="*/ 0 h 6858000"/>
              <a:gd name="connsiteX2" fmla="*/ 10077450 w 10077450"/>
              <a:gd name="connsiteY2" fmla="*/ 6858000 h 6858000"/>
              <a:gd name="connsiteX3" fmla="*/ 0 w 10077450"/>
              <a:gd name="connsiteY3" fmla="*/ 6858000 h 6858000"/>
              <a:gd name="connsiteX4" fmla="*/ 0 w 10077450"/>
              <a:gd name="connsiteY4" fmla="*/ 0 h 6858000"/>
              <a:gd name="connsiteX0" fmla="*/ 0 w 10077450"/>
              <a:gd name="connsiteY0" fmla="*/ 0 h 6858000"/>
              <a:gd name="connsiteX1" fmla="*/ 10077450 w 10077450"/>
              <a:gd name="connsiteY1" fmla="*/ 0 h 6858000"/>
              <a:gd name="connsiteX2" fmla="*/ 7267575 w 10077450"/>
              <a:gd name="connsiteY2" fmla="*/ 6858000 h 6858000"/>
              <a:gd name="connsiteX3" fmla="*/ 0 w 10077450"/>
              <a:gd name="connsiteY3" fmla="*/ 6858000 h 6858000"/>
              <a:gd name="connsiteX4" fmla="*/ 0 w 10077450"/>
              <a:gd name="connsiteY4" fmla="*/ 0 h 6858000"/>
              <a:gd name="connsiteX0" fmla="*/ 0 w 10077450"/>
              <a:gd name="connsiteY0" fmla="*/ 0 h 6858000"/>
              <a:gd name="connsiteX1" fmla="*/ 10077450 w 10077450"/>
              <a:gd name="connsiteY1" fmla="*/ 0 h 6858000"/>
              <a:gd name="connsiteX2" fmla="*/ 6629400 w 10077450"/>
              <a:gd name="connsiteY2" fmla="*/ 6848475 h 6858000"/>
              <a:gd name="connsiteX3" fmla="*/ 0 w 10077450"/>
              <a:gd name="connsiteY3" fmla="*/ 6858000 h 6858000"/>
              <a:gd name="connsiteX4" fmla="*/ 0 w 10077450"/>
              <a:gd name="connsiteY4" fmla="*/ 0 h 6858000"/>
              <a:gd name="connsiteX0" fmla="*/ 0 w 10077450"/>
              <a:gd name="connsiteY0" fmla="*/ 0 h 6867525"/>
              <a:gd name="connsiteX1" fmla="*/ 10077450 w 10077450"/>
              <a:gd name="connsiteY1" fmla="*/ 0 h 6867525"/>
              <a:gd name="connsiteX2" fmla="*/ 6991350 w 10077450"/>
              <a:gd name="connsiteY2" fmla="*/ 6867525 h 6867525"/>
              <a:gd name="connsiteX3" fmla="*/ 0 w 10077450"/>
              <a:gd name="connsiteY3" fmla="*/ 6858000 h 6867525"/>
              <a:gd name="connsiteX4" fmla="*/ 0 w 10077450"/>
              <a:gd name="connsiteY4" fmla="*/ 0 h 6867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77450" h="6867525">
                <a:moveTo>
                  <a:pt x="0" y="0"/>
                </a:moveTo>
                <a:lnTo>
                  <a:pt x="10077450" y="0"/>
                </a:lnTo>
                <a:lnTo>
                  <a:pt x="6991350" y="6867525"/>
                </a:ln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8A451197-9943-44F2-90FA-CBF2DF755472}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>
          <a:xfrm>
            <a:off x="6096000" y="1497527"/>
            <a:ext cx="5347063" cy="487749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35961058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70214639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71D551AE-BED6-43E8-9F27-248333CD033D}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>
          <a:xfrm>
            <a:off x="-17320" y="4723"/>
            <a:ext cx="12217307" cy="4980589"/>
          </a:xfrm>
          <a:custGeom>
            <a:avLst/>
            <a:gdLst>
              <a:gd name="connsiteX0" fmla="*/ 0 w 12199988"/>
              <a:gd name="connsiteY0" fmla="*/ 4722 h 4985311"/>
              <a:gd name="connsiteX1" fmla="*/ 12199988 w 12199988"/>
              <a:gd name="connsiteY1" fmla="*/ 1273842 h 4985311"/>
              <a:gd name="connsiteX2" fmla="*/ 12199988 w 12199988"/>
              <a:gd name="connsiteY2" fmla="*/ 4985311 h 4985311"/>
              <a:gd name="connsiteX3" fmla="*/ 614 w 12199988"/>
              <a:gd name="connsiteY3" fmla="*/ 3621714 h 4985311"/>
              <a:gd name="connsiteX4" fmla="*/ 780 w 12199988"/>
              <a:gd name="connsiteY4" fmla="*/ 3692106 h 4985311"/>
              <a:gd name="connsiteX5" fmla="*/ 0 w 12199988"/>
              <a:gd name="connsiteY5" fmla="*/ 3692106 h 4985311"/>
              <a:gd name="connsiteX6" fmla="*/ 0 w 12199988"/>
              <a:gd name="connsiteY6" fmla="*/ 0 h 4985311"/>
              <a:gd name="connsiteX7" fmla="*/ 12199988 w 12199988"/>
              <a:gd name="connsiteY7" fmla="*/ 0 h 4985311"/>
              <a:gd name="connsiteX8" fmla="*/ 12199988 w 12199988"/>
              <a:gd name="connsiteY8" fmla="*/ 1 h 4985311"/>
              <a:gd name="connsiteX9" fmla="*/ 0 w 12199988"/>
              <a:gd name="connsiteY9" fmla="*/ 1 h 4985311"/>
              <a:gd name="connsiteX0" fmla="*/ 0 w 12199988"/>
              <a:gd name="connsiteY0" fmla="*/ 4722 h 4985311"/>
              <a:gd name="connsiteX1" fmla="*/ 12199988 w 12199988"/>
              <a:gd name="connsiteY1" fmla="*/ 1273842 h 4985311"/>
              <a:gd name="connsiteX2" fmla="*/ 12199988 w 12199988"/>
              <a:gd name="connsiteY2" fmla="*/ 4985311 h 4985311"/>
              <a:gd name="connsiteX3" fmla="*/ 614 w 12199988"/>
              <a:gd name="connsiteY3" fmla="*/ 3621714 h 4985311"/>
              <a:gd name="connsiteX4" fmla="*/ 780 w 12199988"/>
              <a:gd name="connsiteY4" fmla="*/ 3692106 h 4985311"/>
              <a:gd name="connsiteX5" fmla="*/ 0 w 12199988"/>
              <a:gd name="connsiteY5" fmla="*/ 4722 h 4985311"/>
              <a:gd name="connsiteX6" fmla="*/ 0 w 12199988"/>
              <a:gd name="connsiteY6" fmla="*/ 0 h 4985311"/>
              <a:gd name="connsiteX7" fmla="*/ 12199988 w 12199988"/>
              <a:gd name="connsiteY7" fmla="*/ 0 h 4985311"/>
              <a:gd name="connsiteX8" fmla="*/ 12199988 w 12199988"/>
              <a:gd name="connsiteY8" fmla="*/ 1 h 4985311"/>
              <a:gd name="connsiteX9" fmla="*/ 0 w 12199988"/>
              <a:gd name="connsiteY9" fmla="*/ 1 h 4985311"/>
              <a:gd name="connsiteX10" fmla="*/ 0 w 12199988"/>
              <a:gd name="connsiteY10" fmla="*/ 0 h 4985311"/>
              <a:gd name="connsiteX0" fmla="*/ 1524653 w 13724641"/>
              <a:gd name="connsiteY0" fmla="*/ 4722 h 4985311"/>
              <a:gd name="connsiteX1" fmla="*/ 13724641 w 13724641"/>
              <a:gd name="connsiteY1" fmla="*/ 1273842 h 4985311"/>
              <a:gd name="connsiteX2" fmla="*/ 13724641 w 13724641"/>
              <a:gd name="connsiteY2" fmla="*/ 4985311 h 4985311"/>
              <a:gd name="connsiteX3" fmla="*/ 1525267 w 13724641"/>
              <a:gd name="connsiteY3" fmla="*/ 3621714 h 4985311"/>
              <a:gd name="connsiteX4" fmla="*/ 1524653 w 13724641"/>
              <a:gd name="connsiteY4" fmla="*/ 4722 h 4985311"/>
              <a:gd name="connsiteX5" fmla="*/ 1524653 w 13724641"/>
              <a:gd name="connsiteY5" fmla="*/ 0 h 4985311"/>
              <a:gd name="connsiteX6" fmla="*/ 13724641 w 13724641"/>
              <a:gd name="connsiteY6" fmla="*/ 0 h 4985311"/>
              <a:gd name="connsiteX7" fmla="*/ 13724641 w 13724641"/>
              <a:gd name="connsiteY7" fmla="*/ 1 h 4985311"/>
              <a:gd name="connsiteX8" fmla="*/ 1524653 w 13724641"/>
              <a:gd name="connsiteY8" fmla="*/ 1 h 4985311"/>
              <a:gd name="connsiteX9" fmla="*/ 1524653 w 13724641"/>
              <a:gd name="connsiteY9" fmla="*/ 0 h 4985311"/>
              <a:gd name="connsiteX0" fmla="*/ 904861 w 13104849"/>
              <a:gd name="connsiteY0" fmla="*/ 4722 h 4985311"/>
              <a:gd name="connsiteX1" fmla="*/ 13104849 w 13104849"/>
              <a:gd name="connsiteY1" fmla="*/ 1273842 h 4985311"/>
              <a:gd name="connsiteX2" fmla="*/ 13104849 w 13104849"/>
              <a:gd name="connsiteY2" fmla="*/ 4985311 h 4985311"/>
              <a:gd name="connsiteX3" fmla="*/ 905475 w 13104849"/>
              <a:gd name="connsiteY3" fmla="*/ 3621714 h 4985311"/>
              <a:gd name="connsiteX4" fmla="*/ 904861 w 13104849"/>
              <a:gd name="connsiteY4" fmla="*/ 4722 h 4985311"/>
              <a:gd name="connsiteX5" fmla="*/ 904861 w 13104849"/>
              <a:gd name="connsiteY5" fmla="*/ 0 h 4985311"/>
              <a:gd name="connsiteX6" fmla="*/ 13104849 w 13104849"/>
              <a:gd name="connsiteY6" fmla="*/ 0 h 4985311"/>
              <a:gd name="connsiteX7" fmla="*/ 13104849 w 13104849"/>
              <a:gd name="connsiteY7" fmla="*/ 1 h 4985311"/>
              <a:gd name="connsiteX8" fmla="*/ 904861 w 13104849"/>
              <a:gd name="connsiteY8" fmla="*/ 1 h 4985311"/>
              <a:gd name="connsiteX9" fmla="*/ 904861 w 13104849"/>
              <a:gd name="connsiteY9" fmla="*/ 0 h 4985311"/>
              <a:gd name="connsiteX0" fmla="*/ 967846 w 13167834"/>
              <a:gd name="connsiteY0" fmla="*/ 4722 h 4985311"/>
              <a:gd name="connsiteX1" fmla="*/ 13167834 w 13167834"/>
              <a:gd name="connsiteY1" fmla="*/ 1273842 h 4985311"/>
              <a:gd name="connsiteX2" fmla="*/ 13167834 w 13167834"/>
              <a:gd name="connsiteY2" fmla="*/ 4985311 h 4985311"/>
              <a:gd name="connsiteX3" fmla="*/ 968460 w 13167834"/>
              <a:gd name="connsiteY3" fmla="*/ 3621714 h 4985311"/>
              <a:gd name="connsiteX4" fmla="*/ 752186 w 13167834"/>
              <a:gd name="connsiteY4" fmla="*/ 1069674 h 4985311"/>
              <a:gd name="connsiteX5" fmla="*/ 967846 w 13167834"/>
              <a:gd name="connsiteY5" fmla="*/ 4722 h 4985311"/>
              <a:gd name="connsiteX6" fmla="*/ 967846 w 13167834"/>
              <a:gd name="connsiteY6" fmla="*/ 0 h 4985311"/>
              <a:gd name="connsiteX7" fmla="*/ 13167834 w 13167834"/>
              <a:gd name="connsiteY7" fmla="*/ 0 h 4985311"/>
              <a:gd name="connsiteX8" fmla="*/ 13167834 w 13167834"/>
              <a:gd name="connsiteY8" fmla="*/ 1 h 4985311"/>
              <a:gd name="connsiteX9" fmla="*/ 967846 w 13167834"/>
              <a:gd name="connsiteY9" fmla="*/ 1 h 4985311"/>
              <a:gd name="connsiteX10" fmla="*/ 967846 w 13167834"/>
              <a:gd name="connsiteY10" fmla="*/ 0 h 4985311"/>
              <a:gd name="connsiteX0" fmla="*/ 1524653 w 13724641"/>
              <a:gd name="connsiteY0" fmla="*/ 4722 h 4985311"/>
              <a:gd name="connsiteX1" fmla="*/ 13724641 w 13724641"/>
              <a:gd name="connsiteY1" fmla="*/ 1273842 h 4985311"/>
              <a:gd name="connsiteX2" fmla="*/ 13724641 w 13724641"/>
              <a:gd name="connsiteY2" fmla="*/ 4985311 h 4985311"/>
              <a:gd name="connsiteX3" fmla="*/ 1525267 w 13724641"/>
              <a:gd name="connsiteY3" fmla="*/ 3621714 h 4985311"/>
              <a:gd name="connsiteX4" fmla="*/ 1524653 w 13724641"/>
              <a:gd name="connsiteY4" fmla="*/ 4722 h 4985311"/>
              <a:gd name="connsiteX5" fmla="*/ 1524653 w 13724641"/>
              <a:gd name="connsiteY5" fmla="*/ 0 h 4985311"/>
              <a:gd name="connsiteX6" fmla="*/ 13724641 w 13724641"/>
              <a:gd name="connsiteY6" fmla="*/ 0 h 4985311"/>
              <a:gd name="connsiteX7" fmla="*/ 13724641 w 13724641"/>
              <a:gd name="connsiteY7" fmla="*/ 1 h 4985311"/>
              <a:gd name="connsiteX8" fmla="*/ 1524653 w 13724641"/>
              <a:gd name="connsiteY8" fmla="*/ 1 h 4985311"/>
              <a:gd name="connsiteX9" fmla="*/ 1524653 w 13724641"/>
              <a:gd name="connsiteY9" fmla="*/ 0 h 4985311"/>
              <a:gd name="connsiteX0" fmla="*/ 1524653 w 13724641"/>
              <a:gd name="connsiteY0" fmla="*/ 4722 h 4985311"/>
              <a:gd name="connsiteX1" fmla="*/ 13724641 w 13724641"/>
              <a:gd name="connsiteY1" fmla="*/ 1273842 h 4985311"/>
              <a:gd name="connsiteX2" fmla="*/ 13724641 w 13724641"/>
              <a:gd name="connsiteY2" fmla="*/ 4985311 h 4985311"/>
              <a:gd name="connsiteX3" fmla="*/ 1525267 w 13724641"/>
              <a:gd name="connsiteY3" fmla="*/ 3621714 h 4985311"/>
              <a:gd name="connsiteX4" fmla="*/ 1524653 w 13724641"/>
              <a:gd name="connsiteY4" fmla="*/ 4722 h 4985311"/>
              <a:gd name="connsiteX5" fmla="*/ 1378004 w 13724641"/>
              <a:gd name="connsiteY5" fmla="*/ 353683 h 4985311"/>
              <a:gd name="connsiteX6" fmla="*/ 13724641 w 13724641"/>
              <a:gd name="connsiteY6" fmla="*/ 0 h 4985311"/>
              <a:gd name="connsiteX7" fmla="*/ 13724641 w 13724641"/>
              <a:gd name="connsiteY7" fmla="*/ 1 h 4985311"/>
              <a:gd name="connsiteX8" fmla="*/ 1524653 w 13724641"/>
              <a:gd name="connsiteY8" fmla="*/ 1 h 4985311"/>
              <a:gd name="connsiteX9" fmla="*/ 1378004 w 13724641"/>
              <a:gd name="connsiteY9" fmla="*/ 353683 h 4985311"/>
              <a:gd name="connsiteX0" fmla="*/ 1524653 w 13724641"/>
              <a:gd name="connsiteY0" fmla="*/ 4722 h 4985311"/>
              <a:gd name="connsiteX1" fmla="*/ 13724641 w 13724641"/>
              <a:gd name="connsiteY1" fmla="*/ 1273842 h 4985311"/>
              <a:gd name="connsiteX2" fmla="*/ 13724641 w 13724641"/>
              <a:gd name="connsiteY2" fmla="*/ 4985311 h 4985311"/>
              <a:gd name="connsiteX3" fmla="*/ 1525267 w 13724641"/>
              <a:gd name="connsiteY3" fmla="*/ 3621714 h 4985311"/>
              <a:gd name="connsiteX4" fmla="*/ 1524653 w 13724641"/>
              <a:gd name="connsiteY4" fmla="*/ 4722 h 4985311"/>
              <a:gd name="connsiteX5" fmla="*/ 1524653 w 13724641"/>
              <a:gd name="connsiteY5" fmla="*/ 1 h 4985311"/>
              <a:gd name="connsiteX6" fmla="*/ 13724641 w 13724641"/>
              <a:gd name="connsiteY6" fmla="*/ 0 h 4985311"/>
              <a:gd name="connsiteX7" fmla="*/ 13724641 w 13724641"/>
              <a:gd name="connsiteY7" fmla="*/ 1 h 4985311"/>
              <a:gd name="connsiteX8" fmla="*/ 1524653 w 13724641"/>
              <a:gd name="connsiteY8" fmla="*/ 1 h 4985311"/>
              <a:gd name="connsiteX0" fmla="*/ 1524653 w 13724641"/>
              <a:gd name="connsiteY0" fmla="*/ 4722 h 4985311"/>
              <a:gd name="connsiteX1" fmla="*/ 13724641 w 13724641"/>
              <a:gd name="connsiteY1" fmla="*/ 1273842 h 4985311"/>
              <a:gd name="connsiteX2" fmla="*/ 13724641 w 13724641"/>
              <a:gd name="connsiteY2" fmla="*/ 4985311 h 4985311"/>
              <a:gd name="connsiteX3" fmla="*/ 1525267 w 13724641"/>
              <a:gd name="connsiteY3" fmla="*/ 3621714 h 4985311"/>
              <a:gd name="connsiteX4" fmla="*/ 1524653 w 13724641"/>
              <a:gd name="connsiteY4" fmla="*/ 4722 h 4985311"/>
              <a:gd name="connsiteX5" fmla="*/ 1524653 w 13724641"/>
              <a:gd name="connsiteY5" fmla="*/ 1 h 4985311"/>
              <a:gd name="connsiteX6" fmla="*/ 13724641 w 13724641"/>
              <a:gd name="connsiteY6" fmla="*/ 0 h 4985311"/>
              <a:gd name="connsiteX7" fmla="*/ 1524653 w 13724641"/>
              <a:gd name="connsiteY7" fmla="*/ 1 h 4985311"/>
              <a:gd name="connsiteX0" fmla="*/ 1524653 w 13724641"/>
              <a:gd name="connsiteY0" fmla="*/ 0 h 4980589"/>
              <a:gd name="connsiteX1" fmla="*/ 13724641 w 13724641"/>
              <a:gd name="connsiteY1" fmla="*/ 1269120 h 4980589"/>
              <a:gd name="connsiteX2" fmla="*/ 13724641 w 13724641"/>
              <a:gd name="connsiteY2" fmla="*/ 4980589 h 4980589"/>
              <a:gd name="connsiteX3" fmla="*/ 1525267 w 13724641"/>
              <a:gd name="connsiteY3" fmla="*/ 3616992 h 4980589"/>
              <a:gd name="connsiteX4" fmla="*/ 1524653 w 13724641"/>
              <a:gd name="connsiteY4" fmla="*/ 0 h 4980589"/>
              <a:gd name="connsiteX0" fmla="*/ 912325 w 13112313"/>
              <a:gd name="connsiteY0" fmla="*/ 0 h 4980589"/>
              <a:gd name="connsiteX1" fmla="*/ 13112313 w 13112313"/>
              <a:gd name="connsiteY1" fmla="*/ 1269120 h 4980589"/>
              <a:gd name="connsiteX2" fmla="*/ 13112313 w 13112313"/>
              <a:gd name="connsiteY2" fmla="*/ 4980589 h 4980589"/>
              <a:gd name="connsiteX3" fmla="*/ 912939 w 13112313"/>
              <a:gd name="connsiteY3" fmla="*/ 3616992 h 4980589"/>
              <a:gd name="connsiteX4" fmla="*/ 912325 w 13112313"/>
              <a:gd name="connsiteY4" fmla="*/ 0 h 4980589"/>
              <a:gd name="connsiteX0" fmla="*/ 17319 w 12217307"/>
              <a:gd name="connsiteY0" fmla="*/ 0 h 4980589"/>
              <a:gd name="connsiteX1" fmla="*/ 12217307 w 12217307"/>
              <a:gd name="connsiteY1" fmla="*/ 1269120 h 4980589"/>
              <a:gd name="connsiteX2" fmla="*/ 12217307 w 12217307"/>
              <a:gd name="connsiteY2" fmla="*/ 4980589 h 4980589"/>
              <a:gd name="connsiteX3" fmla="*/ 17933 w 12217307"/>
              <a:gd name="connsiteY3" fmla="*/ 3616992 h 4980589"/>
              <a:gd name="connsiteX4" fmla="*/ 17319 w 12217307"/>
              <a:gd name="connsiteY4" fmla="*/ 0 h 4980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17307" h="4980589">
                <a:moveTo>
                  <a:pt x="17319" y="0"/>
                </a:moveTo>
                <a:lnTo>
                  <a:pt x="12217307" y="1269120"/>
                </a:lnTo>
                <a:lnTo>
                  <a:pt x="12217307" y="4980589"/>
                </a:lnTo>
                <a:lnTo>
                  <a:pt x="17933" y="3616992"/>
                </a:lnTo>
                <a:cubicBezTo>
                  <a:pt x="20436" y="2519475"/>
                  <a:pt x="-23208" y="874391"/>
                  <a:pt x="1731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840789023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52733247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8">
            <a:extLst>
              <a:ext uri="{FF2B5EF4-FFF2-40B4-BE49-F238E27FC236}">
                <a16:creationId xmlns:a16="http://schemas.microsoft.com/office/drawing/2014/main" id="{741FE69B-6FE5-4702-B8AD-295AC9E2F09B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47273" y="516579"/>
            <a:ext cx="6750120" cy="4002781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24775920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47961934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3D24E6CF-2A1C-42F2-ADB7-92901BB8368B}"/>
              </a:ext>
            </a:extLst>
          </p:cNvPr>
          <p:cNvGrpSpPr/>
          <p:nvPr userDrawn="1"/>
        </p:nvGrpSpPr>
        <p:grpSpPr>
          <a:xfrm>
            <a:off x="7965993" y="1722699"/>
            <a:ext cx="3309288" cy="4464142"/>
            <a:chOff x="5745956" y="3501865"/>
            <a:chExt cx="2146216" cy="2895189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101071DA-A9A2-4296-8EBC-B825875638A4}"/>
                </a:ext>
              </a:extLst>
            </p:cNvPr>
            <p:cNvSpPr/>
            <p:nvPr/>
          </p:nvSpPr>
          <p:spPr>
            <a:xfrm>
              <a:off x="7498806" y="3501865"/>
              <a:ext cx="157347" cy="62939"/>
            </a:xfrm>
            <a:custGeom>
              <a:avLst/>
              <a:gdLst>
                <a:gd name="connsiteX0" fmla="*/ 45244 w 47625"/>
                <a:gd name="connsiteY0" fmla="*/ 13811 h 19050"/>
                <a:gd name="connsiteX1" fmla="*/ 45244 w 47625"/>
                <a:gd name="connsiteY1" fmla="*/ 13811 h 19050"/>
                <a:gd name="connsiteX2" fmla="*/ 38576 w 47625"/>
                <a:gd name="connsiteY2" fmla="*/ 20479 h 19050"/>
                <a:gd name="connsiteX3" fmla="*/ 13811 w 47625"/>
                <a:gd name="connsiteY3" fmla="*/ 20479 h 19050"/>
                <a:gd name="connsiteX4" fmla="*/ 7144 w 47625"/>
                <a:gd name="connsiteY4" fmla="*/ 13811 h 19050"/>
                <a:gd name="connsiteX5" fmla="*/ 7144 w 47625"/>
                <a:gd name="connsiteY5" fmla="*/ 13811 h 19050"/>
                <a:gd name="connsiteX6" fmla="*/ 13811 w 47625"/>
                <a:gd name="connsiteY6" fmla="*/ 7144 h 19050"/>
                <a:gd name="connsiteX7" fmla="*/ 38576 w 47625"/>
                <a:gd name="connsiteY7" fmla="*/ 7144 h 19050"/>
                <a:gd name="connsiteX8" fmla="*/ 45244 w 47625"/>
                <a:gd name="connsiteY8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19050">
                  <a:moveTo>
                    <a:pt x="45244" y="13811"/>
                  </a:moveTo>
                  <a:lnTo>
                    <a:pt x="45244" y="13811"/>
                  </a:lnTo>
                  <a:cubicBezTo>
                    <a:pt x="45244" y="17621"/>
                    <a:pt x="42386" y="20479"/>
                    <a:pt x="38576" y="20479"/>
                  </a:cubicBezTo>
                  <a:lnTo>
                    <a:pt x="13811" y="20479"/>
                  </a:lnTo>
                  <a:cubicBezTo>
                    <a:pt x="10001" y="20479"/>
                    <a:pt x="7144" y="17621"/>
                    <a:pt x="7144" y="13811"/>
                  </a:cubicBezTo>
                  <a:lnTo>
                    <a:pt x="7144" y="13811"/>
                  </a:lnTo>
                  <a:cubicBezTo>
                    <a:pt x="7144" y="10001"/>
                    <a:pt x="10001" y="7144"/>
                    <a:pt x="13811" y="7144"/>
                  </a:cubicBezTo>
                  <a:lnTo>
                    <a:pt x="38576" y="7144"/>
                  </a:lnTo>
                  <a:cubicBezTo>
                    <a:pt x="42386" y="8096"/>
                    <a:pt x="45244" y="10954"/>
                    <a:pt x="45244" y="13811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09FD896B-2F20-45BA-8AD6-B65E080EA694}"/>
                </a:ext>
              </a:extLst>
            </p:cNvPr>
            <p:cNvSpPr/>
            <p:nvPr/>
          </p:nvSpPr>
          <p:spPr>
            <a:xfrm>
              <a:off x="7829233" y="3977052"/>
              <a:ext cx="62939" cy="157347"/>
            </a:xfrm>
            <a:custGeom>
              <a:avLst/>
              <a:gdLst>
                <a:gd name="connsiteX0" fmla="*/ 13811 w 19050"/>
                <a:gd name="connsiteY0" fmla="*/ 45244 h 47625"/>
                <a:gd name="connsiteX1" fmla="*/ 13811 w 19050"/>
                <a:gd name="connsiteY1" fmla="*/ 45244 h 47625"/>
                <a:gd name="connsiteX2" fmla="*/ 7144 w 19050"/>
                <a:gd name="connsiteY2" fmla="*/ 38576 h 47625"/>
                <a:gd name="connsiteX3" fmla="*/ 7144 w 19050"/>
                <a:gd name="connsiteY3" fmla="*/ 13811 h 47625"/>
                <a:gd name="connsiteX4" fmla="*/ 13811 w 19050"/>
                <a:gd name="connsiteY4" fmla="*/ 7144 h 47625"/>
                <a:gd name="connsiteX5" fmla="*/ 13811 w 19050"/>
                <a:gd name="connsiteY5" fmla="*/ 7144 h 47625"/>
                <a:gd name="connsiteX6" fmla="*/ 20479 w 19050"/>
                <a:gd name="connsiteY6" fmla="*/ 13811 h 47625"/>
                <a:gd name="connsiteX7" fmla="*/ 20479 w 19050"/>
                <a:gd name="connsiteY7" fmla="*/ 38576 h 47625"/>
                <a:gd name="connsiteX8" fmla="*/ 13811 w 19050"/>
                <a:gd name="connsiteY8" fmla="*/ 452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47625">
                  <a:moveTo>
                    <a:pt x="13811" y="45244"/>
                  </a:moveTo>
                  <a:lnTo>
                    <a:pt x="13811" y="45244"/>
                  </a:lnTo>
                  <a:cubicBezTo>
                    <a:pt x="10001" y="45244"/>
                    <a:pt x="7144" y="42386"/>
                    <a:pt x="7144" y="38576"/>
                  </a:cubicBezTo>
                  <a:lnTo>
                    <a:pt x="7144" y="13811"/>
                  </a:lnTo>
                  <a:cubicBezTo>
                    <a:pt x="7144" y="10001"/>
                    <a:pt x="10001" y="7144"/>
                    <a:pt x="13811" y="7144"/>
                  </a:cubicBezTo>
                  <a:lnTo>
                    <a:pt x="13811" y="7144"/>
                  </a:lnTo>
                  <a:cubicBezTo>
                    <a:pt x="17621" y="7144"/>
                    <a:pt x="20479" y="10001"/>
                    <a:pt x="20479" y="13811"/>
                  </a:cubicBezTo>
                  <a:lnTo>
                    <a:pt x="20479" y="38576"/>
                  </a:lnTo>
                  <a:cubicBezTo>
                    <a:pt x="20479" y="42386"/>
                    <a:pt x="17621" y="45244"/>
                    <a:pt x="13811" y="452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8BE06BD6-A3F2-4ACB-BEB7-C26B18FD59B0}"/>
                </a:ext>
              </a:extLst>
            </p:cNvPr>
            <p:cNvSpPr/>
            <p:nvPr/>
          </p:nvSpPr>
          <p:spPr>
            <a:xfrm>
              <a:off x="7829233" y="3838586"/>
              <a:ext cx="62939" cy="157347"/>
            </a:xfrm>
            <a:custGeom>
              <a:avLst/>
              <a:gdLst>
                <a:gd name="connsiteX0" fmla="*/ 13811 w 19050"/>
                <a:gd name="connsiteY0" fmla="*/ 45244 h 47625"/>
                <a:gd name="connsiteX1" fmla="*/ 13811 w 19050"/>
                <a:gd name="connsiteY1" fmla="*/ 45244 h 47625"/>
                <a:gd name="connsiteX2" fmla="*/ 7144 w 19050"/>
                <a:gd name="connsiteY2" fmla="*/ 38576 h 47625"/>
                <a:gd name="connsiteX3" fmla="*/ 7144 w 19050"/>
                <a:gd name="connsiteY3" fmla="*/ 13811 h 47625"/>
                <a:gd name="connsiteX4" fmla="*/ 13811 w 19050"/>
                <a:gd name="connsiteY4" fmla="*/ 7144 h 47625"/>
                <a:gd name="connsiteX5" fmla="*/ 13811 w 19050"/>
                <a:gd name="connsiteY5" fmla="*/ 7144 h 47625"/>
                <a:gd name="connsiteX6" fmla="*/ 20479 w 19050"/>
                <a:gd name="connsiteY6" fmla="*/ 13811 h 47625"/>
                <a:gd name="connsiteX7" fmla="*/ 20479 w 19050"/>
                <a:gd name="connsiteY7" fmla="*/ 38576 h 47625"/>
                <a:gd name="connsiteX8" fmla="*/ 13811 w 19050"/>
                <a:gd name="connsiteY8" fmla="*/ 452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47625">
                  <a:moveTo>
                    <a:pt x="13811" y="45244"/>
                  </a:moveTo>
                  <a:lnTo>
                    <a:pt x="13811" y="45244"/>
                  </a:lnTo>
                  <a:cubicBezTo>
                    <a:pt x="10001" y="45244"/>
                    <a:pt x="7144" y="42386"/>
                    <a:pt x="7144" y="38576"/>
                  </a:cubicBezTo>
                  <a:lnTo>
                    <a:pt x="7144" y="13811"/>
                  </a:lnTo>
                  <a:cubicBezTo>
                    <a:pt x="7144" y="10001"/>
                    <a:pt x="10001" y="7144"/>
                    <a:pt x="13811" y="7144"/>
                  </a:cubicBezTo>
                  <a:lnTo>
                    <a:pt x="13811" y="7144"/>
                  </a:lnTo>
                  <a:cubicBezTo>
                    <a:pt x="17621" y="7144"/>
                    <a:pt x="20479" y="10001"/>
                    <a:pt x="20479" y="13811"/>
                  </a:cubicBezTo>
                  <a:lnTo>
                    <a:pt x="20479" y="38576"/>
                  </a:lnTo>
                  <a:cubicBezTo>
                    <a:pt x="20479" y="42386"/>
                    <a:pt x="17621" y="45244"/>
                    <a:pt x="13811" y="452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C592BEDE-CC7C-4712-AEA9-33CD45DE69BA}"/>
                </a:ext>
              </a:extLst>
            </p:cNvPr>
            <p:cNvSpPr/>
            <p:nvPr/>
          </p:nvSpPr>
          <p:spPr>
            <a:xfrm>
              <a:off x="5745956" y="3523892"/>
              <a:ext cx="2139922" cy="2863720"/>
            </a:xfrm>
            <a:custGeom>
              <a:avLst/>
              <a:gdLst>
                <a:gd name="connsiteX0" fmla="*/ 611029 w 647700"/>
                <a:gd name="connsiteY0" fmla="*/ 7144 h 866775"/>
                <a:gd name="connsiteX1" fmla="*/ 40481 w 647700"/>
                <a:gd name="connsiteY1" fmla="*/ 7144 h 866775"/>
                <a:gd name="connsiteX2" fmla="*/ 7144 w 647700"/>
                <a:gd name="connsiteY2" fmla="*/ 41434 h 866775"/>
                <a:gd name="connsiteX3" fmla="*/ 7144 w 647700"/>
                <a:gd name="connsiteY3" fmla="*/ 831056 h 866775"/>
                <a:gd name="connsiteX4" fmla="*/ 40481 w 647700"/>
                <a:gd name="connsiteY4" fmla="*/ 865346 h 866775"/>
                <a:gd name="connsiteX5" fmla="*/ 611029 w 647700"/>
                <a:gd name="connsiteY5" fmla="*/ 865346 h 866775"/>
                <a:gd name="connsiteX6" fmla="*/ 644366 w 647700"/>
                <a:gd name="connsiteY6" fmla="*/ 831056 h 866775"/>
                <a:gd name="connsiteX7" fmla="*/ 644366 w 647700"/>
                <a:gd name="connsiteY7" fmla="*/ 41434 h 866775"/>
                <a:gd name="connsiteX8" fmla="*/ 611029 w 647700"/>
                <a:gd name="connsiteY8" fmla="*/ 7144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700" h="866775">
                  <a:moveTo>
                    <a:pt x="611029" y="7144"/>
                  </a:moveTo>
                  <a:lnTo>
                    <a:pt x="40481" y="7144"/>
                  </a:lnTo>
                  <a:cubicBezTo>
                    <a:pt x="22384" y="7144"/>
                    <a:pt x="7144" y="22384"/>
                    <a:pt x="7144" y="41434"/>
                  </a:cubicBezTo>
                  <a:lnTo>
                    <a:pt x="7144" y="831056"/>
                  </a:lnTo>
                  <a:cubicBezTo>
                    <a:pt x="7144" y="850106"/>
                    <a:pt x="22384" y="865346"/>
                    <a:pt x="40481" y="865346"/>
                  </a:cubicBezTo>
                  <a:lnTo>
                    <a:pt x="611029" y="865346"/>
                  </a:lnTo>
                  <a:cubicBezTo>
                    <a:pt x="629126" y="865346"/>
                    <a:pt x="644366" y="850106"/>
                    <a:pt x="644366" y="831056"/>
                  </a:cubicBezTo>
                  <a:lnTo>
                    <a:pt x="644366" y="41434"/>
                  </a:lnTo>
                  <a:cubicBezTo>
                    <a:pt x="644366" y="23336"/>
                    <a:pt x="629126" y="7144"/>
                    <a:pt x="611029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F7F0F36E-9D9B-4B56-B221-F7D9634361EF}"/>
                </a:ext>
              </a:extLst>
            </p:cNvPr>
            <p:cNvSpPr/>
            <p:nvPr/>
          </p:nvSpPr>
          <p:spPr>
            <a:xfrm>
              <a:off x="5755398" y="3533334"/>
              <a:ext cx="2108453" cy="2863720"/>
            </a:xfrm>
            <a:custGeom>
              <a:avLst/>
              <a:gdLst>
                <a:gd name="connsiteX0" fmla="*/ 605314 w 638175"/>
                <a:gd name="connsiteY0" fmla="*/ 7144 h 866775"/>
                <a:gd name="connsiteX1" fmla="*/ 40481 w 638175"/>
                <a:gd name="connsiteY1" fmla="*/ 7144 h 866775"/>
                <a:gd name="connsiteX2" fmla="*/ 7144 w 638175"/>
                <a:gd name="connsiteY2" fmla="*/ 41434 h 866775"/>
                <a:gd name="connsiteX3" fmla="*/ 7144 w 638175"/>
                <a:gd name="connsiteY3" fmla="*/ 826294 h 866775"/>
                <a:gd name="connsiteX4" fmla="*/ 40481 w 638175"/>
                <a:gd name="connsiteY4" fmla="*/ 860584 h 866775"/>
                <a:gd name="connsiteX5" fmla="*/ 604361 w 638175"/>
                <a:gd name="connsiteY5" fmla="*/ 860584 h 866775"/>
                <a:gd name="connsiteX6" fmla="*/ 637699 w 638175"/>
                <a:gd name="connsiteY6" fmla="*/ 826294 h 866775"/>
                <a:gd name="connsiteX7" fmla="*/ 637699 w 638175"/>
                <a:gd name="connsiteY7" fmla="*/ 41434 h 866775"/>
                <a:gd name="connsiteX8" fmla="*/ 605314 w 638175"/>
                <a:gd name="connsiteY8" fmla="*/ 7144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8175" h="866775">
                  <a:moveTo>
                    <a:pt x="605314" y="7144"/>
                  </a:moveTo>
                  <a:lnTo>
                    <a:pt x="40481" y="7144"/>
                  </a:lnTo>
                  <a:cubicBezTo>
                    <a:pt x="22384" y="7144"/>
                    <a:pt x="7144" y="22384"/>
                    <a:pt x="7144" y="41434"/>
                  </a:cubicBezTo>
                  <a:lnTo>
                    <a:pt x="7144" y="826294"/>
                  </a:lnTo>
                  <a:cubicBezTo>
                    <a:pt x="7144" y="845344"/>
                    <a:pt x="22384" y="860584"/>
                    <a:pt x="40481" y="860584"/>
                  </a:cubicBezTo>
                  <a:lnTo>
                    <a:pt x="604361" y="860584"/>
                  </a:lnTo>
                  <a:cubicBezTo>
                    <a:pt x="622459" y="860584"/>
                    <a:pt x="637699" y="845344"/>
                    <a:pt x="637699" y="826294"/>
                  </a:cubicBezTo>
                  <a:lnTo>
                    <a:pt x="637699" y="41434"/>
                  </a:lnTo>
                  <a:cubicBezTo>
                    <a:pt x="637699" y="22384"/>
                    <a:pt x="623411" y="7144"/>
                    <a:pt x="605314" y="7144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FC6ECF94-A999-4381-963C-743496A2D1C2}"/>
                </a:ext>
              </a:extLst>
            </p:cNvPr>
            <p:cNvSpPr/>
            <p:nvPr/>
          </p:nvSpPr>
          <p:spPr>
            <a:xfrm>
              <a:off x="5972536" y="3781941"/>
              <a:ext cx="1699350" cy="2360208"/>
            </a:xfrm>
            <a:custGeom>
              <a:avLst/>
              <a:gdLst>
                <a:gd name="connsiteX0" fmla="*/ 7144 w 514350"/>
                <a:gd name="connsiteY0" fmla="*/ 7144 h 714375"/>
                <a:gd name="connsiteX1" fmla="*/ 508159 w 514350"/>
                <a:gd name="connsiteY1" fmla="*/ 7144 h 714375"/>
                <a:gd name="connsiteX2" fmla="*/ 508159 w 514350"/>
                <a:gd name="connsiteY2" fmla="*/ 711041 h 714375"/>
                <a:gd name="connsiteX3" fmla="*/ 7144 w 514350"/>
                <a:gd name="connsiteY3" fmla="*/ 711041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4350" h="714375">
                  <a:moveTo>
                    <a:pt x="7144" y="7144"/>
                  </a:moveTo>
                  <a:lnTo>
                    <a:pt x="508159" y="7144"/>
                  </a:lnTo>
                  <a:lnTo>
                    <a:pt x="508159" y="711041"/>
                  </a:lnTo>
                  <a:lnTo>
                    <a:pt x="7144" y="71104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2AEBBC1A-C72D-4097-BD56-8AEF43A9A928}"/>
                </a:ext>
              </a:extLst>
            </p:cNvPr>
            <p:cNvSpPr/>
            <p:nvPr/>
          </p:nvSpPr>
          <p:spPr>
            <a:xfrm>
              <a:off x="6537278" y="3804313"/>
              <a:ext cx="1119116" cy="2330356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320E3896-F776-450A-8DE9-04CBC2872854}"/>
                </a:ext>
              </a:extLst>
            </p:cNvPr>
            <p:cNvGrpSpPr/>
            <p:nvPr/>
          </p:nvGrpSpPr>
          <p:grpSpPr>
            <a:xfrm>
              <a:off x="6752948" y="6198983"/>
              <a:ext cx="113352" cy="113352"/>
              <a:chOff x="6768693" y="6038239"/>
              <a:chExt cx="147969" cy="147969"/>
            </a:xfrm>
          </p:grpSpPr>
          <p:sp>
            <p:nvSpPr>
              <p:cNvPr id="11" name="Oval 10">
                <a:extLst>
                  <a:ext uri="{FF2B5EF4-FFF2-40B4-BE49-F238E27FC236}">
                    <a16:creationId xmlns:a16="http://schemas.microsoft.com/office/drawing/2014/main" id="{46B42388-8E43-4C51-8B53-26D90CEECAB0}"/>
                  </a:ext>
                </a:extLst>
              </p:cNvPr>
              <p:cNvSpPr/>
              <p:nvPr/>
            </p:nvSpPr>
            <p:spPr>
              <a:xfrm>
                <a:off x="6768693" y="6038239"/>
                <a:ext cx="147969" cy="147969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2" name="Oval 11">
                <a:extLst>
                  <a:ext uri="{FF2B5EF4-FFF2-40B4-BE49-F238E27FC236}">
                    <a16:creationId xmlns:a16="http://schemas.microsoft.com/office/drawing/2014/main" id="{7A9619D5-5D31-4210-B38B-809F60B35F15}"/>
                  </a:ext>
                </a:extLst>
              </p:cNvPr>
              <p:cNvSpPr/>
              <p:nvPr/>
            </p:nvSpPr>
            <p:spPr>
              <a:xfrm>
                <a:off x="6802088" y="6071634"/>
                <a:ext cx="81180" cy="811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</p:grpSp>
      <p:sp>
        <p:nvSpPr>
          <p:cNvPr id="13" name="그림 개체 틀 2">
            <a:extLst>
              <a:ext uri="{FF2B5EF4-FFF2-40B4-BE49-F238E27FC236}">
                <a16:creationId xmlns:a16="http://schemas.microsoft.com/office/drawing/2014/main" id="{EEEA0169-D964-498C-B837-F23FDA5B9167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169315" y="2050683"/>
            <a:ext cx="2912347" cy="373158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393AC486-D71C-4EA6-9122-BF4FF20DA22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6907EA69-8552-45A3-96EA-4E993AB620BD}"/>
              </a:ext>
            </a:extLst>
          </p:cNvPr>
          <p:cNvGrpSpPr/>
          <p:nvPr userDrawn="1"/>
        </p:nvGrpSpPr>
        <p:grpSpPr>
          <a:xfrm>
            <a:off x="10128899" y="46089"/>
            <a:ext cx="1939733" cy="1254512"/>
            <a:chOff x="8452997" y="7598"/>
            <a:chExt cx="2832224" cy="1831726"/>
          </a:xfrm>
        </p:grpSpPr>
        <p:sp>
          <p:nvSpPr>
            <p:cNvPr id="16" name="Oval 2">
              <a:extLst>
                <a:ext uri="{FF2B5EF4-FFF2-40B4-BE49-F238E27FC236}">
                  <a16:creationId xmlns:a16="http://schemas.microsoft.com/office/drawing/2014/main" id="{F386DE85-273C-44BD-9196-450E9F781368}"/>
                </a:ext>
              </a:extLst>
            </p:cNvPr>
            <p:cNvSpPr/>
            <p:nvPr/>
          </p:nvSpPr>
          <p:spPr>
            <a:xfrm rot="900000">
              <a:off x="10312037" y="701555"/>
              <a:ext cx="921642" cy="844304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7" name="Oval 2">
              <a:extLst>
                <a:ext uri="{FF2B5EF4-FFF2-40B4-BE49-F238E27FC236}">
                  <a16:creationId xmlns:a16="http://schemas.microsoft.com/office/drawing/2014/main" id="{2821DA99-EBB9-4729-8065-294E52073D68}"/>
                </a:ext>
              </a:extLst>
            </p:cNvPr>
            <p:cNvSpPr/>
            <p:nvPr/>
          </p:nvSpPr>
          <p:spPr>
            <a:xfrm rot="3175590">
              <a:off x="8973624" y="825948"/>
              <a:ext cx="1057756" cy="968996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noFill/>
            <a:ln w="12700">
              <a:solidFill>
                <a:schemeClr val="bg1">
                  <a:lumMod val="65000"/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8" name="Oval 2">
              <a:extLst>
                <a:ext uri="{FF2B5EF4-FFF2-40B4-BE49-F238E27FC236}">
                  <a16:creationId xmlns:a16="http://schemas.microsoft.com/office/drawing/2014/main" id="{3EE42ACE-2756-4A39-AA5B-4032F71C5176}"/>
                </a:ext>
              </a:extLst>
            </p:cNvPr>
            <p:cNvSpPr/>
            <p:nvPr/>
          </p:nvSpPr>
          <p:spPr>
            <a:xfrm rot="8100000">
              <a:off x="9440769" y="7598"/>
              <a:ext cx="1844452" cy="1689680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solidFill>
              <a:schemeClr val="bg1">
                <a:lumMod val="50000"/>
                <a:alpha val="5000"/>
              </a:schemeClr>
            </a:solidFill>
            <a:ln w="476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9" name="Oval 2">
              <a:extLst>
                <a:ext uri="{FF2B5EF4-FFF2-40B4-BE49-F238E27FC236}">
                  <a16:creationId xmlns:a16="http://schemas.microsoft.com/office/drawing/2014/main" id="{0E7065C0-E285-4E79-BBF6-44D6F8608036}"/>
                </a:ext>
              </a:extLst>
            </p:cNvPr>
            <p:cNvSpPr/>
            <p:nvPr/>
          </p:nvSpPr>
          <p:spPr>
            <a:xfrm rot="18047012">
              <a:off x="8414328" y="187495"/>
              <a:ext cx="921642" cy="844304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835B6C88-B4A3-40C2-BE34-CBCB3763ADF2}"/>
              </a:ext>
            </a:extLst>
          </p:cNvPr>
          <p:cNvGrpSpPr/>
          <p:nvPr userDrawn="1"/>
        </p:nvGrpSpPr>
        <p:grpSpPr>
          <a:xfrm>
            <a:off x="122846" y="46089"/>
            <a:ext cx="1939733" cy="1254512"/>
            <a:chOff x="8452997" y="7598"/>
            <a:chExt cx="2832224" cy="1831726"/>
          </a:xfrm>
        </p:grpSpPr>
        <p:sp>
          <p:nvSpPr>
            <p:cNvPr id="21" name="Oval 2">
              <a:extLst>
                <a:ext uri="{FF2B5EF4-FFF2-40B4-BE49-F238E27FC236}">
                  <a16:creationId xmlns:a16="http://schemas.microsoft.com/office/drawing/2014/main" id="{5FF8B918-94F6-4FD3-914C-13062FF30B33}"/>
                </a:ext>
              </a:extLst>
            </p:cNvPr>
            <p:cNvSpPr/>
            <p:nvPr/>
          </p:nvSpPr>
          <p:spPr>
            <a:xfrm rot="900000">
              <a:off x="10312037" y="701555"/>
              <a:ext cx="921642" cy="844304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22" name="Oval 2">
              <a:extLst>
                <a:ext uri="{FF2B5EF4-FFF2-40B4-BE49-F238E27FC236}">
                  <a16:creationId xmlns:a16="http://schemas.microsoft.com/office/drawing/2014/main" id="{9D193870-FBAC-4074-AAA9-7E7B3B2DEE8E}"/>
                </a:ext>
              </a:extLst>
            </p:cNvPr>
            <p:cNvSpPr/>
            <p:nvPr/>
          </p:nvSpPr>
          <p:spPr>
            <a:xfrm rot="3175590">
              <a:off x="8973624" y="825948"/>
              <a:ext cx="1057756" cy="968996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noFill/>
            <a:ln w="12700">
              <a:solidFill>
                <a:schemeClr val="bg1">
                  <a:lumMod val="65000"/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23" name="Oval 2">
              <a:extLst>
                <a:ext uri="{FF2B5EF4-FFF2-40B4-BE49-F238E27FC236}">
                  <a16:creationId xmlns:a16="http://schemas.microsoft.com/office/drawing/2014/main" id="{6F48F5BA-DACE-4C54-93DD-09C7D5CA98F7}"/>
                </a:ext>
              </a:extLst>
            </p:cNvPr>
            <p:cNvSpPr/>
            <p:nvPr/>
          </p:nvSpPr>
          <p:spPr>
            <a:xfrm rot="8100000">
              <a:off x="9440769" y="7598"/>
              <a:ext cx="1844452" cy="1689680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solidFill>
              <a:schemeClr val="bg1">
                <a:lumMod val="50000"/>
                <a:alpha val="5000"/>
              </a:schemeClr>
            </a:solidFill>
            <a:ln w="476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24" name="Oval 2">
              <a:extLst>
                <a:ext uri="{FF2B5EF4-FFF2-40B4-BE49-F238E27FC236}">
                  <a16:creationId xmlns:a16="http://schemas.microsoft.com/office/drawing/2014/main" id="{3E88BA0B-BB79-4044-96D4-BBDEE6C69661}"/>
                </a:ext>
              </a:extLst>
            </p:cNvPr>
            <p:cNvSpPr/>
            <p:nvPr/>
          </p:nvSpPr>
          <p:spPr>
            <a:xfrm rot="18047012">
              <a:off x="8414328" y="187495"/>
              <a:ext cx="921642" cy="844304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86759868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75114355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ame 1">
            <a:extLst>
              <a:ext uri="{FF2B5EF4-FFF2-40B4-BE49-F238E27FC236}">
                <a16:creationId xmlns:a16="http://schemas.microsoft.com/office/drawing/2014/main" id="{3E40946B-9EDA-4B0C-AE98-E8DF96D9EBE9}"/>
              </a:ext>
            </a:extLst>
          </p:cNvPr>
          <p:cNvSpPr/>
          <p:nvPr userDrawn="1"/>
        </p:nvSpPr>
        <p:spPr>
          <a:xfrm>
            <a:off x="790576" y="800100"/>
            <a:ext cx="7258050" cy="5238750"/>
          </a:xfrm>
          <a:prstGeom prst="frame">
            <a:avLst>
              <a:gd name="adj1" fmla="val 864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3FBA0013-3175-48D6-98A6-7ABBB27AE4F1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4872038" y="381000"/>
            <a:ext cx="2447925" cy="615315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B51291C6-7E26-4BA8-84E2-FF5115AFBC62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7696199" y="2933700"/>
            <a:ext cx="3705225" cy="24384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576316238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4739612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5">
            <a:extLst>
              <a:ext uri="{FF2B5EF4-FFF2-40B4-BE49-F238E27FC236}">
                <a16:creationId xmlns:a16="http://schemas.microsoft.com/office/drawing/2014/main" id="{4D66FE57-9C45-4536-9D58-9F9974330D75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5903383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1908000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8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3" name="Picture Placeholder 5">
            <a:extLst>
              <a:ext uri="{FF2B5EF4-FFF2-40B4-BE49-F238E27FC236}">
                <a16:creationId xmlns:a16="http://schemas.microsoft.com/office/drawing/2014/main" id="{FBE6769B-D5B4-44ED-8163-C5763F67670E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429376" y="4031265"/>
            <a:ext cx="5235438" cy="229536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360000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  <a:p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18837966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3551721241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Resize without losing quality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Change Fill Color &amp;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Line Color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www.allppt.com</a:t>
            </a:r>
            <a:endParaRPr kumimoji="0" lang="ko-K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FREE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1047725799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5841218-5D18-43EF-9CFE-15C3ABE5FCB7}"/>
              </a:ext>
            </a:extLst>
          </p:cNvPr>
          <p:cNvGrpSpPr/>
          <p:nvPr userDrawn="1"/>
        </p:nvGrpSpPr>
        <p:grpSpPr>
          <a:xfrm>
            <a:off x="217010" y="5986664"/>
            <a:ext cx="11787886" cy="686721"/>
            <a:chOff x="217009" y="5981470"/>
            <a:chExt cx="11877043" cy="691915"/>
          </a:xfrm>
          <a:solidFill>
            <a:schemeClr val="accent4"/>
          </a:solidFill>
        </p:grpSpPr>
        <p:grpSp>
          <p:nvGrpSpPr>
            <p:cNvPr id="4" name="Graphic 3">
              <a:extLst>
                <a:ext uri="{FF2B5EF4-FFF2-40B4-BE49-F238E27FC236}">
                  <a16:creationId xmlns:a16="http://schemas.microsoft.com/office/drawing/2014/main" id="{EA5439F7-D0CC-4B7D-B19D-62343F761B82}"/>
                </a:ext>
              </a:extLst>
            </p:cNvPr>
            <p:cNvGrpSpPr/>
            <p:nvPr/>
          </p:nvGrpSpPr>
          <p:grpSpPr>
            <a:xfrm>
              <a:off x="8701032" y="5981470"/>
              <a:ext cx="3393020" cy="691915"/>
              <a:chOff x="4666" y="2186177"/>
              <a:chExt cx="12179332" cy="2483649"/>
            </a:xfrm>
            <a:grpFill/>
          </p:grpSpPr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0AF06189-971B-419B-BF86-29E2312780F5}"/>
                  </a:ext>
                </a:extLst>
              </p:cNvPr>
              <p:cNvSpPr/>
              <p:nvPr/>
            </p:nvSpPr>
            <p:spPr>
              <a:xfrm>
                <a:off x="4666" y="2186177"/>
                <a:ext cx="12179332" cy="2391650"/>
              </a:xfrm>
              <a:custGeom>
                <a:avLst/>
                <a:gdLst>
                  <a:gd name="connsiteX0" fmla="*/ 11651647 w 12179332"/>
                  <a:gd name="connsiteY0" fmla="*/ 2194846 h 2391650"/>
                  <a:gd name="connsiteX1" fmla="*/ 11651647 w 12179332"/>
                  <a:gd name="connsiteY1" fmla="*/ 1418654 h 2391650"/>
                  <a:gd name="connsiteX2" fmla="*/ 11901201 w 12179332"/>
                  <a:gd name="connsiteY2" fmla="*/ 1418654 h 2391650"/>
                  <a:gd name="connsiteX3" fmla="*/ 11902630 w 12179332"/>
                  <a:gd name="connsiteY3" fmla="*/ 1406176 h 2391650"/>
                  <a:gd name="connsiteX4" fmla="*/ 10870120 w 12179332"/>
                  <a:gd name="connsiteY4" fmla="*/ 590645 h 2391650"/>
                  <a:gd name="connsiteX5" fmla="*/ 10811161 w 12179332"/>
                  <a:gd name="connsiteY5" fmla="*/ 638747 h 2391650"/>
                  <a:gd name="connsiteX6" fmla="*/ 9976580 w 12179332"/>
                  <a:gd name="connsiteY6" fmla="*/ 1323689 h 2391650"/>
                  <a:gd name="connsiteX7" fmla="*/ 9901714 w 12179332"/>
                  <a:gd name="connsiteY7" fmla="*/ 1359980 h 2391650"/>
                  <a:gd name="connsiteX8" fmla="*/ 8941403 w 12179332"/>
                  <a:gd name="connsiteY8" fmla="*/ 1551527 h 2391650"/>
                  <a:gd name="connsiteX9" fmla="*/ 8898160 w 12179332"/>
                  <a:gd name="connsiteY9" fmla="*/ 1603343 h 2391650"/>
                  <a:gd name="connsiteX10" fmla="*/ 8901589 w 12179332"/>
                  <a:gd name="connsiteY10" fmla="*/ 2131124 h 2391650"/>
                  <a:gd name="connsiteX11" fmla="*/ 8901589 w 12179332"/>
                  <a:gd name="connsiteY11" fmla="*/ 2188274 h 2391650"/>
                  <a:gd name="connsiteX12" fmla="*/ 8461915 w 12179332"/>
                  <a:gd name="connsiteY12" fmla="*/ 2188274 h 2391650"/>
                  <a:gd name="connsiteX13" fmla="*/ 8423339 w 12179332"/>
                  <a:gd name="connsiteY13" fmla="*/ 1966246 h 2391650"/>
                  <a:gd name="connsiteX14" fmla="*/ 8452675 w 12179332"/>
                  <a:gd name="connsiteY14" fmla="*/ 1900333 h 2391650"/>
                  <a:gd name="connsiteX15" fmla="*/ 8553069 w 12179332"/>
                  <a:gd name="connsiteY15" fmla="*/ 1778699 h 2391650"/>
                  <a:gd name="connsiteX16" fmla="*/ 8608695 w 12179332"/>
                  <a:gd name="connsiteY16" fmla="*/ 1726121 h 2391650"/>
                  <a:gd name="connsiteX17" fmla="*/ 8733853 w 12179332"/>
                  <a:gd name="connsiteY17" fmla="*/ 1267587 h 2391650"/>
                  <a:gd name="connsiteX18" fmla="*/ 8708517 w 12179332"/>
                  <a:gd name="connsiteY18" fmla="*/ 1185005 h 2391650"/>
                  <a:gd name="connsiteX19" fmla="*/ 8716328 w 12179332"/>
                  <a:gd name="connsiteY19" fmla="*/ 1053179 h 2391650"/>
                  <a:gd name="connsiteX20" fmla="*/ 8494109 w 12179332"/>
                  <a:gd name="connsiteY20" fmla="*/ 851630 h 2391650"/>
                  <a:gd name="connsiteX21" fmla="*/ 8448961 w 12179332"/>
                  <a:gd name="connsiteY21" fmla="*/ 816578 h 2391650"/>
                  <a:gd name="connsiteX22" fmla="*/ 8400098 w 12179332"/>
                  <a:gd name="connsiteY22" fmla="*/ 714566 h 2391650"/>
                  <a:gd name="connsiteX23" fmla="*/ 8098917 w 12179332"/>
                  <a:gd name="connsiteY23" fmla="*/ 637604 h 2391650"/>
                  <a:gd name="connsiteX24" fmla="*/ 7970425 w 12179332"/>
                  <a:gd name="connsiteY24" fmla="*/ 878586 h 2391650"/>
                  <a:gd name="connsiteX25" fmla="*/ 7952994 w 12179332"/>
                  <a:gd name="connsiteY25" fmla="*/ 924592 h 2391650"/>
                  <a:gd name="connsiteX26" fmla="*/ 7851267 w 12179332"/>
                  <a:gd name="connsiteY26" fmla="*/ 1332833 h 2391650"/>
                  <a:gd name="connsiteX27" fmla="*/ 7837361 w 12179332"/>
                  <a:gd name="connsiteY27" fmla="*/ 1425416 h 2391650"/>
                  <a:gd name="connsiteX28" fmla="*/ 7801261 w 12179332"/>
                  <a:gd name="connsiteY28" fmla="*/ 1727549 h 2391650"/>
                  <a:gd name="connsiteX29" fmla="*/ 8084058 w 12179332"/>
                  <a:gd name="connsiteY29" fmla="*/ 1845564 h 2391650"/>
                  <a:gd name="connsiteX30" fmla="*/ 8201311 w 12179332"/>
                  <a:gd name="connsiteY30" fmla="*/ 1934528 h 2391650"/>
                  <a:gd name="connsiteX31" fmla="*/ 8175213 w 12179332"/>
                  <a:gd name="connsiteY31" fmla="*/ 2169033 h 2391650"/>
                  <a:gd name="connsiteX32" fmla="*/ 7709631 w 12179332"/>
                  <a:gd name="connsiteY32" fmla="*/ 2185702 h 2391650"/>
                  <a:gd name="connsiteX33" fmla="*/ 7589615 w 12179332"/>
                  <a:gd name="connsiteY33" fmla="*/ 2032064 h 2391650"/>
                  <a:gd name="connsiteX34" fmla="*/ 7588568 w 12179332"/>
                  <a:gd name="connsiteY34" fmla="*/ 2027587 h 2391650"/>
                  <a:gd name="connsiteX35" fmla="*/ 7493318 w 12179332"/>
                  <a:gd name="connsiteY35" fmla="*/ 1820894 h 2391650"/>
                  <a:gd name="connsiteX36" fmla="*/ 7271290 w 12179332"/>
                  <a:gd name="connsiteY36" fmla="*/ 1879473 h 2391650"/>
                  <a:gd name="connsiteX37" fmla="*/ 7245763 w 12179332"/>
                  <a:gd name="connsiteY37" fmla="*/ 1886903 h 2391650"/>
                  <a:gd name="connsiteX38" fmla="*/ 7105459 w 12179332"/>
                  <a:gd name="connsiteY38" fmla="*/ 2083784 h 2391650"/>
                  <a:gd name="connsiteX39" fmla="*/ 7135083 w 12179332"/>
                  <a:gd name="connsiteY39" fmla="*/ 2188083 h 2391650"/>
                  <a:gd name="connsiteX40" fmla="*/ 6971157 w 12179332"/>
                  <a:gd name="connsiteY40" fmla="*/ 2188464 h 2391650"/>
                  <a:gd name="connsiteX41" fmla="*/ 6930200 w 12179332"/>
                  <a:gd name="connsiteY41" fmla="*/ 2147030 h 2391650"/>
                  <a:gd name="connsiteX42" fmla="*/ 6927723 w 12179332"/>
                  <a:gd name="connsiteY42" fmla="*/ 1538383 h 2391650"/>
                  <a:gd name="connsiteX43" fmla="*/ 6930295 w 12179332"/>
                  <a:gd name="connsiteY43" fmla="*/ 1510665 h 2391650"/>
                  <a:gd name="connsiteX44" fmla="*/ 7198710 w 12179332"/>
                  <a:gd name="connsiteY44" fmla="*/ 1510665 h 2391650"/>
                  <a:gd name="connsiteX45" fmla="*/ 6094762 w 12179332"/>
                  <a:gd name="connsiteY45" fmla="*/ 504444 h 2391650"/>
                  <a:gd name="connsiteX46" fmla="*/ 5025295 w 12179332"/>
                  <a:gd name="connsiteY46" fmla="*/ 1505903 h 2391650"/>
                  <a:gd name="connsiteX47" fmla="*/ 5029962 w 12179332"/>
                  <a:gd name="connsiteY47" fmla="*/ 1521047 h 2391650"/>
                  <a:gd name="connsiteX48" fmla="*/ 5303615 w 12179332"/>
                  <a:gd name="connsiteY48" fmla="*/ 1521047 h 2391650"/>
                  <a:gd name="connsiteX49" fmla="*/ 5303615 w 12179332"/>
                  <a:gd name="connsiteY49" fmla="*/ 2192179 h 2391650"/>
                  <a:gd name="connsiteX50" fmla="*/ 5003769 w 12179332"/>
                  <a:gd name="connsiteY50" fmla="*/ 2192179 h 2391650"/>
                  <a:gd name="connsiteX51" fmla="*/ 5003769 w 12179332"/>
                  <a:gd name="connsiteY51" fmla="*/ 1556957 h 2391650"/>
                  <a:gd name="connsiteX52" fmla="*/ 4124801 w 12179332"/>
                  <a:gd name="connsiteY52" fmla="*/ 1556957 h 2391650"/>
                  <a:gd name="connsiteX53" fmla="*/ 4124801 w 12179332"/>
                  <a:gd name="connsiteY53" fmla="*/ 2200370 h 2391650"/>
                  <a:gd name="connsiteX54" fmla="*/ 3945350 w 12179332"/>
                  <a:gd name="connsiteY54" fmla="*/ 2190464 h 2391650"/>
                  <a:gd name="connsiteX55" fmla="*/ 3945350 w 12179332"/>
                  <a:gd name="connsiteY55" fmla="*/ 262128 h 2391650"/>
                  <a:gd name="connsiteX56" fmla="*/ 3627311 w 12179332"/>
                  <a:gd name="connsiteY56" fmla="*/ 262128 h 2391650"/>
                  <a:gd name="connsiteX57" fmla="*/ 3627311 w 12179332"/>
                  <a:gd name="connsiteY57" fmla="*/ 0 h 2391650"/>
                  <a:gd name="connsiteX58" fmla="*/ 2735771 w 12179332"/>
                  <a:gd name="connsiteY58" fmla="*/ 0 h 2391650"/>
                  <a:gd name="connsiteX59" fmla="*/ 2735771 w 12179332"/>
                  <a:gd name="connsiteY59" fmla="*/ 276892 h 2391650"/>
                  <a:gd name="connsiteX60" fmla="*/ 2417255 w 12179332"/>
                  <a:gd name="connsiteY60" fmla="*/ 260033 h 2391650"/>
                  <a:gd name="connsiteX61" fmla="*/ 2417255 w 12179332"/>
                  <a:gd name="connsiteY61" fmla="*/ 321945 h 2391650"/>
                  <a:gd name="connsiteX62" fmla="*/ 2420112 w 12179332"/>
                  <a:gd name="connsiteY62" fmla="*/ 1358456 h 2391650"/>
                  <a:gd name="connsiteX63" fmla="*/ 2338197 w 12179332"/>
                  <a:gd name="connsiteY63" fmla="*/ 1437704 h 2391650"/>
                  <a:gd name="connsiteX64" fmla="*/ 1938528 w 12179332"/>
                  <a:gd name="connsiteY64" fmla="*/ 1430941 h 2391650"/>
                  <a:gd name="connsiteX65" fmla="*/ 1865757 w 12179332"/>
                  <a:gd name="connsiteY65" fmla="*/ 1397508 h 2391650"/>
                  <a:gd name="connsiteX66" fmla="*/ 1428655 w 12179332"/>
                  <a:gd name="connsiteY66" fmla="*/ 882777 h 2391650"/>
                  <a:gd name="connsiteX67" fmla="*/ 1346168 w 12179332"/>
                  <a:gd name="connsiteY67" fmla="*/ 867251 h 2391650"/>
                  <a:gd name="connsiteX68" fmla="*/ 787241 w 12179332"/>
                  <a:gd name="connsiteY68" fmla="*/ 1141667 h 2391650"/>
                  <a:gd name="connsiteX69" fmla="*/ 721709 w 12179332"/>
                  <a:gd name="connsiteY69" fmla="*/ 1171385 h 2391650"/>
                  <a:gd name="connsiteX70" fmla="*/ 721709 w 12179332"/>
                  <a:gd name="connsiteY70" fmla="*/ 926878 h 2391650"/>
                  <a:gd name="connsiteX71" fmla="*/ 468154 w 12179332"/>
                  <a:gd name="connsiteY71" fmla="*/ 926878 h 2391650"/>
                  <a:gd name="connsiteX72" fmla="*/ 469487 w 12179332"/>
                  <a:gd name="connsiteY72" fmla="*/ 1217581 h 2391650"/>
                  <a:gd name="connsiteX73" fmla="*/ 411575 w 12179332"/>
                  <a:gd name="connsiteY73" fmla="*/ 1311593 h 2391650"/>
                  <a:gd name="connsiteX74" fmla="*/ 206312 w 12179332"/>
                  <a:gd name="connsiteY74" fmla="*/ 1421606 h 2391650"/>
                  <a:gd name="connsiteX75" fmla="*/ 66675 w 12179332"/>
                  <a:gd name="connsiteY75" fmla="*/ 1498283 h 2391650"/>
                  <a:gd name="connsiteX76" fmla="*/ 69056 w 12179332"/>
                  <a:gd name="connsiteY76" fmla="*/ 1506950 h 2391650"/>
                  <a:gd name="connsiteX77" fmla="*/ 340614 w 12179332"/>
                  <a:gd name="connsiteY77" fmla="*/ 1521238 h 2391650"/>
                  <a:gd name="connsiteX78" fmla="*/ 340614 w 12179332"/>
                  <a:gd name="connsiteY78" fmla="*/ 2185321 h 2391650"/>
                  <a:gd name="connsiteX79" fmla="*/ 284702 w 12179332"/>
                  <a:gd name="connsiteY79" fmla="*/ 2188845 h 2391650"/>
                  <a:gd name="connsiteX80" fmla="*/ 0 w 12179332"/>
                  <a:gd name="connsiteY80" fmla="*/ 2199704 h 2391650"/>
                  <a:gd name="connsiteX81" fmla="*/ 0 w 12179332"/>
                  <a:gd name="connsiteY81" fmla="*/ 2275808 h 2391650"/>
                  <a:gd name="connsiteX82" fmla="*/ 415290 w 12179332"/>
                  <a:gd name="connsiteY82" fmla="*/ 2275808 h 2391650"/>
                  <a:gd name="connsiteX83" fmla="*/ 415290 w 12179332"/>
                  <a:gd name="connsiteY83" fmla="*/ 1438751 h 2391650"/>
                  <a:gd name="connsiteX84" fmla="*/ 368713 w 12179332"/>
                  <a:gd name="connsiteY84" fmla="*/ 1427036 h 2391650"/>
                  <a:gd name="connsiteX85" fmla="*/ 482251 w 12179332"/>
                  <a:gd name="connsiteY85" fmla="*/ 1364456 h 2391650"/>
                  <a:gd name="connsiteX86" fmla="*/ 527114 w 12179332"/>
                  <a:gd name="connsiteY86" fmla="*/ 1286923 h 2391650"/>
                  <a:gd name="connsiteX87" fmla="*/ 526352 w 12179332"/>
                  <a:gd name="connsiteY87" fmla="*/ 1021271 h 2391650"/>
                  <a:gd name="connsiteX88" fmla="*/ 626554 w 12179332"/>
                  <a:gd name="connsiteY88" fmla="*/ 1021271 h 2391650"/>
                  <a:gd name="connsiteX89" fmla="*/ 650272 w 12179332"/>
                  <a:gd name="connsiteY89" fmla="*/ 1288352 h 2391650"/>
                  <a:gd name="connsiteX90" fmla="*/ 1365790 w 12179332"/>
                  <a:gd name="connsiteY90" fmla="*/ 945261 h 2391650"/>
                  <a:gd name="connsiteX91" fmla="*/ 1393793 w 12179332"/>
                  <a:gd name="connsiteY91" fmla="*/ 975074 h 2391650"/>
                  <a:gd name="connsiteX92" fmla="*/ 1815751 w 12179332"/>
                  <a:gd name="connsiteY92" fmla="*/ 1465231 h 2391650"/>
                  <a:gd name="connsiteX93" fmla="*/ 1900619 w 12179332"/>
                  <a:gd name="connsiteY93" fmla="*/ 1503617 h 2391650"/>
                  <a:gd name="connsiteX94" fmla="*/ 2438305 w 12179332"/>
                  <a:gd name="connsiteY94" fmla="*/ 1503902 h 2391650"/>
                  <a:gd name="connsiteX95" fmla="*/ 2490692 w 12179332"/>
                  <a:gd name="connsiteY95" fmla="*/ 1450277 h 2391650"/>
                  <a:gd name="connsiteX96" fmla="*/ 2489835 w 12179332"/>
                  <a:gd name="connsiteY96" fmla="*/ 404241 h 2391650"/>
                  <a:gd name="connsiteX97" fmla="*/ 2489835 w 12179332"/>
                  <a:gd name="connsiteY97" fmla="*/ 344234 h 2391650"/>
                  <a:gd name="connsiteX98" fmla="*/ 2799779 w 12179332"/>
                  <a:gd name="connsiteY98" fmla="*/ 344234 h 2391650"/>
                  <a:gd name="connsiteX99" fmla="*/ 2799779 w 12179332"/>
                  <a:gd name="connsiteY99" fmla="*/ 72009 h 2391650"/>
                  <a:gd name="connsiteX100" fmla="*/ 3557683 w 12179332"/>
                  <a:gd name="connsiteY100" fmla="*/ 72009 h 2391650"/>
                  <a:gd name="connsiteX101" fmla="*/ 3557683 w 12179332"/>
                  <a:gd name="connsiteY101" fmla="*/ 327089 h 2391650"/>
                  <a:gd name="connsiteX102" fmla="*/ 3875818 w 12179332"/>
                  <a:gd name="connsiteY102" fmla="*/ 327089 h 2391650"/>
                  <a:gd name="connsiteX103" fmla="*/ 3875818 w 12179332"/>
                  <a:gd name="connsiteY103" fmla="*/ 2273808 h 2391650"/>
                  <a:gd name="connsiteX104" fmla="*/ 4196429 w 12179332"/>
                  <a:gd name="connsiteY104" fmla="*/ 2273808 h 2391650"/>
                  <a:gd name="connsiteX105" fmla="*/ 4196429 w 12179332"/>
                  <a:gd name="connsiteY105" fmla="*/ 1632966 h 2391650"/>
                  <a:gd name="connsiteX106" fmla="*/ 4934141 w 12179332"/>
                  <a:gd name="connsiteY106" fmla="*/ 1632966 h 2391650"/>
                  <a:gd name="connsiteX107" fmla="*/ 4934141 w 12179332"/>
                  <a:gd name="connsiteY107" fmla="*/ 2273332 h 2391650"/>
                  <a:gd name="connsiteX108" fmla="*/ 5380482 w 12179332"/>
                  <a:gd name="connsiteY108" fmla="*/ 2273332 h 2391650"/>
                  <a:gd name="connsiteX109" fmla="*/ 5380482 w 12179332"/>
                  <a:gd name="connsiteY109" fmla="*/ 1435989 h 2391650"/>
                  <a:gd name="connsiteX110" fmla="*/ 5235607 w 12179332"/>
                  <a:gd name="connsiteY110" fmla="*/ 1435989 h 2391650"/>
                  <a:gd name="connsiteX111" fmla="*/ 6094762 w 12179332"/>
                  <a:gd name="connsiteY111" fmla="*/ 617887 h 2391650"/>
                  <a:gd name="connsiteX112" fmla="*/ 7006304 w 12179332"/>
                  <a:gd name="connsiteY112" fmla="*/ 1422940 h 2391650"/>
                  <a:gd name="connsiteX113" fmla="*/ 6850380 w 12179332"/>
                  <a:gd name="connsiteY113" fmla="*/ 1431608 h 2391650"/>
                  <a:gd name="connsiteX114" fmla="*/ 6850380 w 12179332"/>
                  <a:gd name="connsiteY114" fmla="*/ 2276951 h 2391650"/>
                  <a:gd name="connsiteX115" fmla="*/ 7085933 w 12179332"/>
                  <a:gd name="connsiteY115" fmla="*/ 2276570 h 2391650"/>
                  <a:gd name="connsiteX116" fmla="*/ 7144988 w 12179332"/>
                  <a:gd name="connsiteY116" fmla="*/ 2305050 h 2391650"/>
                  <a:gd name="connsiteX117" fmla="*/ 7399973 w 12179332"/>
                  <a:gd name="connsiteY117" fmla="*/ 2351246 h 2391650"/>
                  <a:gd name="connsiteX118" fmla="*/ 7486365 w 12179332"/>
                  <a:gd name="connsiteY118" fmla="*/ 2335816 h 2391650"/>
                  <a:gd name="connsiteX119" fmla="*/ 7637526 w 12179332"/>
                  <a:gd name="connsiteY119" fmla="*/ 2312003 h 2391650"/>
                  <a:gd name="connsiteX120" fmla="*/ 7761256 w 12179332"/>
                  <a:gd name="connsiteY120" fmla="*/ 2265712 h 2391650"/>
                  <a:gd name="connsiteX121" fmla="*/ 7951565 w 12179332"/>
                  <a:gd name="connsiteY121" fmla="*/ 2262092 h 2391650"/>
                  <a:gd name="connsiteX122" fmla="*/ 8229695 w 12179332"/>
                  <a:gd name="connsiteY122" fmla="*/ 2261902 h 2391650"/>
                  <a:gd name="connsiteX123" fmla="*/ 8264747 w 12179332"/>
                  <a:gd name="connsiteY123" fmla="*/ 1882807 h 2391650"/>
                  <a:gd name="connsiteX124" fmla="*/ 8249698 w 12179332"/>
                  <a:gd name="connsiteY124" fmla="*/ 1857375 h 2391650"/>
                  <a:gd name="connsiteX125" fmla="*/ 8113776 w 12179332"/>
                  <a:gd name="connsiteY125" fmla="*/ 1752029 h 2391650"/>
                  <a:gd name="connsiteX126" fmla="*/ 7869555 w 12179332"/>
                  <a:gd name="connsiteY126" fmla="*/ 1711643 h 2391650"/>
                  <a:gd name="connsiteX127" fmla="*/ 7839266 w 12179332"/>
                  <a:gd name="connsiteY127" fmla="*/ 1548098 h 2391650"/>
                  <a:gd name="connsiteX128" fmla="*/ 7993952 w 12179332"/>
                  <a:gd name="connsiteY128" fmla="*/ 1383697 h 2391650"/>
                  <a:gd name="connsiteX129" fmla="*/ 8042339 w 12179332"/>
                  <a:gd name="connsiteY129" fmla="*/ 979265 h 2391650"/>
                  <a:gd name="connsiteX130" fmla="*/ 8052816 w 12179332"/>
                  <a:gd name="connsiteY130" fmla="*/ 836581 h 2391650"/>
                  <a:gd name="connsiteX131" fmla="*/ 8184928 w 12179332"/>
                  <a:gd name="connsiteY131" fmla="*/ 696278 h 2391650"/>
                  <a:gd name="connsiteX132" fmla="*/ 8386858 w 12179332"/>
                  <a:gd name="connsiteY132" fmla="*/ 810006 h 2391650"/>
                  <a:gd name="connsiteX133" fmla="*/ 8413242 w 12179332"/>
                  <a:gd name="connsiteY133" fmla="*/ 930593 h 2391650"/>
                  <a:gd name="connsiteX134" fmla="*/ 8473059 w 12179332"/>
                  <a:gd name="connsiteY134" fmla="*/ 924401 h 2391650"/>
                  <a:gd name="connsiteX135" fmla="*/ 8651176 w 12179332"/>
                  <a:gd name="connsiteY135" fmla="*/ 1082993 h 2391650"/>
                  <a:gd name="connsiteX136" fmla="*/ 8630221 w 12179332"/>
                  <a:gd name="connsiteY136" fmla="*/ 1221200 h 2391650"/>
                  <a:gd name="connsiteX137" fmla="*/ 8648986 w 12179332"/>
                  <a:gd name="connsiteY137" fmla="*/ 1299591 h 2391650"/>
                  <a:gd name="connsiteX138" fmla="*/ 8709850 w 12179332"/>
                  <a:gd name="connsiteY138" fmla="*/ 1365314 h 2391650"/>
                  <a:gd name="connsiteX139" fmla="*/ 8729472 w 12179332"/>
                  <a:gd name="connsiteY139" fmla="*/ 1562195 h 2391650"/>
                  <a:gd name="connsiteX140" fmla="*/ 8543258 w 12179332"/>
                  <a:gd name="connsiteY140" fmla="*/ 1665256 h 2391650"/>
                  <a:gd name="connsiteX141" fmla="*/ 8501158 w 12179332"/>
                  <a:gd name="connsiteY141" fmla="*/ 1663351 h 2391650"/>
                  <a:gd name="connsiteX142" fmla="*/ 8415337 w 12179332"/>
                  <a:gd name="connsiteY142" fmla="*/ 1839563 h 2391650"/>
                  <a:gd name="connsiteX143" fmla="*/ 8365713 w 12179332"/>
                  <a:gd name="connsiteY143" fmla="*/ 1959102 h 2391650"/>
                  <a:gd name="connsiteX144" fmla="*/ 8367999 w 12179332"/>
                  <a:gd name="connsiteY144" fmla="*/ 1987486 h 2391650"/>
                  <a:gd name="connsiteX145" fmla="*/ 8394478 w 12179332"/>
                  <a:gd name="connsiteY145" fmla="*/ 2252758 h 2391650"/>
                  <a:gd name="connsiteX146" fmla="*/ 8975598 w 12179332"/>
                  <a:gd name="connsiteY146" fmla="*/ 2252758 h 2391650"/>
                  <a:gd name="connsiteX147" fmla="*/ 8975598 w 12179332"/>
                  <a:gd name="connsiteY147" fmla="*/ 2195132 h 2391650"/>
                  <a:gd name="connsiteX148" fmla="*/ 8974836 w 12179332"/>
                  <a:gd name="connsiteY148" fmla="*/ 1667351 h 2391650"/>
                  <a:gd name="connsiteX149" fmla="*/ 9023604 w 12179332"/>
                  <a:gd name="connsiteY149" fmla="*/ 1605629 h 2391650"/>
                  <a:gd name="connsiteX150" fmla="*/ 9920478 w 12179332"/>
                  <a:gd name="connsiteY150" fmla="*/ 1436561 h 2391650"/>
                  <a:gd name="connsiteX151" fmla="*/ 9991820 w 12179332"/>
                  <a:gd name="connsiteY151" fmla="*/ 1403604 h 2391650"/>
                  <a:gd name="connsiteX152" fmla="*/ 10470738 w 12179332"/>
                  <a:gd name="connsiteY152" fmla="*/ 1012508 h 2391650"/>
                  <a:gd name="connsiteX153" fmla="*/ 10870120 w 12179332"/>
                  <a:gd name="connsiteY153" fmla="*/ 685800 h 2391650"/>
                  <a:gd name="connsiteX154" fmla="*/ 11694700 w 12179332"/>
                  <a:gd name="connsiteY154" fmla="*/ 1337215 h 2391650"/>
                  <a:gd name="connsiteX155" fmla="*/ 11577637 w 12179332"/>
                  <a:gd name="connsiteY155" fmla="*/ 1356836 h 2391650"/>
                  <a:gd name="connsiteX156" fmla="*/ 11577637 w 12179332"/>
                  <a:gd name="connsiteY156" fmla="*/ 2261330 h 2391650"/>
                  <a:gd name="connsiteX157" fmla="*/ 12179332 w 12179332"/>
                  <a:gd name="connsiteY157" fmla="*/ 2261330 h 2391650"/>
                  <a:gd name="connsiteX158" fmla="*/ 12179332 w 12179332"/>
                  <a:gd name="connsiteY158" fmla="*/ 2194751 h 2391650"/>
                  <a:gd name="connsiteX159" fmla="*/ 11651647 w 12179332"/>
                  <a:gd name="connsiteY159" fmla="*/ 2194846 h 2391650"/>
                  <a:gd name="connsiteX160" fmla="*/ 7525322 w 12179332"/>
                  <a:gd name="connsiteY160" fmla="*/ 2265426 h 2391650"/>
                  <a:gd name="connsiteX161" fmla="*/ 7403592 w 12179332"/>
                  <a:gd name="connsiteY161" fmla="*/ 2239137 h 2391650"/>
                  <a:gd name="connsiteX162" fmla="*/ 7388543 w 12179332"/>
                  <a:gd name="connsiteY162" fmla="*/ 2261807 h 2391650"/>
                  <a:gd name="connsiteX163" fmla="*/ 7219379 w 12179332"/>
                  <a:gd name="connsiteY163" fmla="*/ 2302288 h 2391650"/>
                  <a:gd name="connsiteX164" fmla="*/ 7189280 w 12179332"/>
                  <a:gd name="connsiteY164" fmla="*/ 2195322 h 2391650"/>
                  <a:gd name="connsiteX165" fmla="*/ 7173754 w 12179332"/>
                  <a:gd name="connsiteY165" fmla="*/ 2077212 h 2391650"/>
                  <a:gd name="connsiteX166" fmla="*/ 7157371 w 12179332"/>
                  <a:gd name="connsiteY166" fmla="*/ 1996726 h 2391650"/>
                  <a:gd name="connsiteX167" fmla="*/ 7258812 w 12179332"/>
                  <a:gd name="connsiteY167" fmla="*/ 1956054 h 2391650"/>
                  <a:gd name="connsiteX168" fmla="*/ 7350728 w 12179332"/>
                  <a:gd name="connsiteY168" fmla="*/ 1927384 h 2391650"/>
                  <a:gd name="connsiteX169" fmla="*/ 7491889 w 12179332"/>
                  <a:gd name="connsiteY169" fmla="*/ 1919478 h 2391650"/>
                  <a:gd name="connsiteX170" fmla="*/ 7502843 w 12179332"/>
                  <a:gd name="connsiteY170" fmla="*/ 2008442 h 2391650"/>
                  <a:gd name="connsiteX171" fmla="*/ 7448265 w 12179332"/>
                  <a:gd name="connsiteY171" fmla="*/ 2081498 h 2391650"/>
                  <a:gd name="connsiteX172" fmla="*/ 7541610 w 12179332"/>
                  <a:gd name="connsiteY172" fmla="*/ 2105406 h 2391650"/>
                  <a:gd name="connsiteX173" fmla="*/ 7602284 w 12179332"/>
                  <a:gd name="connsiteY173" fmla="*/ 2158365 h 2391650"/>
                  <a:gd name="connsiteX174" fmla="*/ 7525322 w 12179332"/>
                  <a:gd name="connsiteY174" fmla="*/ 2265426 h 2391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</a:cxnLst>
                <a:rect l="l" t="t" r="r" b="b"/>
                <a:pathLst>
                  <a:path w="12179332" h="2391650">
                    <a:moveTo>
                      <a:pt x="11651647" y="2194846"/>
                    </a:moveTo>
                    <a:cubicBezTo>
                      <a:pt x="11651647" y="1933194"/>
                      <a:pt x="11651647" y="1680877"/>
                      <a:pt x="11651647" y="1418654"/>
                    </a:cubicBezTo>
                    <a:cubicBezTo>
                      <a:pt x="11736704" y="1418654"/>
                      <a:pt x="11818905" y="1418654"/>
                      <a:pt x="11901201" y="1418654"/>
                    </a:cubicBezTo>
                    <a:cubicBezTo>
                      <a:pt x="11901678" y="1414463"/>
                      <a:pt x="11902155" y="1410367"/>
                      <a:pt x="11902630" y="1406176"/>
                    </a:cubicBezTo>
                    <a:cubicBezTo>
                      <a:pt x="11558587" y="1134428"/>
                      <a:pt x="11214544" y="862775"/>
                      <a:pt x="10870120" y="590645"/>
                    </a:cubicBezTo>
                    <a:cubicBezTo>
                      <a:pt x="10847927" y="608743"/>
                      <a:pt x="10829448" y="623697"/>
                      <a:pt x="10811161" y="638747"/>
                    </a:cubicBezTo>
                    <a:cubicBezTo>
                      <a:pt x="10533126" y="867251"/>
                      <a:pt x="10255377" y="1096137"/>
                      <a:pt x="9976580" y="1323689"/>
                    </a:cubicBezTo>
                    <a:cubicBezTo>
                      <a:pt x="9955529" y="1340834"/>
                      <a:pt x="9928193" y="1354550"/>
                      <a:pt x="9901714" y="1359980"/>
                    </a:cubicBezTo>
                    <a:cubicBezTo>
                      <a:pt x="9581864" y="1425226"/>
                      <a:pt x="9261824" y="1489139"/>
                      <a:pt x="8941403" y="1551527"/>
                    </a:cubicBezTo>
                    <a:cubicBezTo>
                      <a:pt x="8907971" y="1558004"/>
                      <a:pt x="8897684" y="1569339"/>
                      <a:pt x="8898160" y="1603343"/>
                    </a:cubicBezTo>
                    <a:cubicBezTo>
                      <a:pt x="8900732" y="1779270"/>
                      <a:pt x="8900732" y="1955197"/>
                      <a:pt x="8901589" y="2131124"/>
                    </a:cubicBezTo>
                    <a:cubicBezTo>
                      <a:pt x="8901684" y="2147983"/>
                      <a:pt x="8901589" y="2164937"/>
                      <a:pt x="8901589" y="2188274"/>
                    </a:cubicBezTo>
                    <a:cubicBezTo>
                      <a:pt x="8752141" y="2188274"/>
                      <a:pt x="8608695" y="2188274"/>
                      <a:pt x="8461915" y="2188274"/>
                    </a:cubicBezTo>
                    <a:cubicBezTo>
                      <a:pt x="8449437" y="2115503"/>
                      <a:pt x="8437912" y="2040636"/>
                      <a:pt x="8423339" y="1966246"/>
                    </a:cubicBezTo>
                    <a:cubicBezTo>
                      <a:pt x="8417243" y="1935004"/>
                      <a:pt x="8430006" y="1920716"/>
                      <a:pt x="8452675" y="1900333"/>
                    </a:cubicBezTo>
                    <a:cubicBezTo>
                      <a:pt x="8491537" y="1865281"/>
                      <a:pt x="8528590" y="1824323"/>
                      <a:pt x="8553069" y="1778699"/>
                    </a:cubicBezTo>
                    <a:cubicBezTo>
                      <a:pt x="8567737" y="1751362"/>
                      <a:pt x="8577929" y="1735074"/>
                      <a:pt x="8608695" y="1726121"/>
                    </a:cubicBezTo>
                    <a:cubicBezTo>
                      <a:pt x="8830056" y="1661541"/>
                      <a:pt x="8892350" y="1432941"/>
                      <a:pt x="8733853" y="1267587"/>
                    </a:cubicBezTo>
                    <a:cubicBezTo>
                      <a:pt x="8710041" y="1242727"/>
                      <a:pt x="8700040" y="1221581"/>
                      <a:pt x="8708517" y="1185005"/>
                    </a:cubicBezTo>
                    <a:cubicBezTo>
                      <a:pt x="8718328" y="1142619"/>
                      <a:pt x="8720137" y="1096804"/>
                      <a:pt x="8716328" y="1053179"/>
                    </a:cubicBezTo>
                    <a:cubicBezTo>
                      <a:pt x="8705755" y="934212"/>
                      <a:pt x="8611648" y="849821"/>
                      <a:pt x="8494109" y="851630"/>
                    </a:cubicBezTo>
                    <a:cubicBezTo>
                      <a:pt x="8466010" y="852011"/>
                      <a:pt x="8457343" y="841915"/>
                      <a:pt x="8448961" y="816578"/>
                    </a:cubicBezTo>
                    <a:cubicBezTo>
                      <a:pt x="8437245" y="780955"/>
                      <a:pt x="8421624" y="745046"/>
                      <a:pt x="8400098" y="714566"/>
                    </a:cubicBezTo>
                    <a:cubicBezTo>
                      <a:pt x="8339042" y="628269"/>
                      <a:pt x="8192548" y="592646"/>
                      <a:pt x="8098917" y="637604"/>
                    </a:cubicBezTo>
                    <a:cubicBezTo>
                      <a:pt x="8027480" y="671894"/>
                      <a:pt x="7966234" y="789432"/>
                      <a:pt x="7970425" y="878586"/>
                    </a:cubicBezTo>
                    <a:cubicBezTo>
                      <a:pt x="7971187" y="893921"/>
                      <a:pt x="7964329" y="916115"/>
                      <a:pt x="7952994" y="924592"/>
                    </a:cubicBezTo>
                    <a:cubicBezTo>
                      <a:pt x="7805928" y="1034701"/>
                      <a:pt x="7770019" y="1167765"/>
                      <a:pt x="7851267" y="1332833"/>
                    </a:cubicBezTo>
                    <a:cubicBezTo>
                      <a:pt x="7870794" y="1372457"/>
                      <a:pt x="7865936" y="1393698"/>
                      <a:pt x="7837361" y="1425416"/>
                    </a:cubicBezTo>
                    <a:cubicBezTo>
                      <a:pt x="7753445" y="1518285"/>
                      <a:pt x="7742873" y="1628204"/>
                      <a:pt x="7801261" y="1727549"/>
                    </a:cubicBezTo>
                    <a:cubicBezTo>
                      <a:pt x="7864888" y="1835753"/>
                      <a:pt x="7953470" y="1872710"/>
                      <a:pt x="8084058" y="1845564"/>
                    </a:cubicBezTo>
                    <a:cubicBezTo>
                      <a:pt x="8115586" y="1838992"/>
                      <a:pt x="8204073" y="1903571"/>
                      <a:pt x="8201311" y="1934528"/>
                    </a:cubicBezTo>
                    <a:cubicBezTo>
                      <a:pt x="8194453" y="2011490"/>
                      <a:pt x="8184452" y="2088261"/>
                      <a:pt x="8175213" y="2169033"/>
                    </a:cubicBezTo>
                    <a:cubicBezTo>
                      <a:pt x="8017288" y="2174653"/>
                      <a:pt x="7862697" y="2180177"/>
                      <a:pt x="7709631" y="2185702"/>
                    </a:cubicBezTo>
                    <a:cubicBezTo>
                      <a:pt x="7681150" y="2091500"/>
                      <a:pt x="7681150" y="2091500"/>
                      <a:pt x="7589615" y="2032064"/>
                    </a:cubicBezTo>
                    <a:cubicBezTo>
                      <a:pt x="7589235" y="2030540"/>
                      <a:pt x="7588377" y="2029015"/>
                      <a:pt x="7588568" y="2027587"/>
                    </a:cubicBezTo>
                    <a:cubicBezTo>
                      <a:pt x="7599998" y="1919669"/>
                      <a:pt x="7570851" y="1856423"/>
                      <a:pt x="7493318" y="1820894"/>
                    </a:cubicBezTo>
                    <a:cubicBezTo>
                      <a:pt x="7402640" y="1779270"/>
                      <a:pt x="7357110" y="1791653"/>
                      <a:pt x="7271290" y="1879473"/>
                    </a:cubicBezTo>
                    <a:cubicBezTo>
                      <a:pt x="7265861" y="1884998"/>
                      <a:pt x="7254621" y="1885760"/>
                      <a:pt x="7245763" y="1886903"/>
                    </a:cubicBezTo>
                    <a:cubicBezTo>
                      <a:pt x="7125748" y="1902047"/>
                      <a:pt x="7079742" y="1965674"/>
                      <a:pt x="7105459" y="2083784"/>
                    </a:cubicBezTo>
                    <a:cubicBezTo>
                      <a:pt x="7113080" y="2118836"/>
                      <a:pt x="7124986" y="2152936"/>
                      <a:pt x="7135083" y="2188083"/>
                    </a:cubicBezTo>
                    <a:cubicBezTo>
                      <a:pt x="7078694" y="2188083"/>
                      <a:pt x="7024878" y="2187035"/>
                      <a:pt x="6971157" y="2188464"/>
                    </a:cubicBezTo>
                    <a:cubicBezTo>
                      <a:pt x="6940582" y="2189321"/>
                      <a:pt x="6930200" y="2178177"/>
                      <a:pt x="6930200" y="2147030"/>
                    </a:cubicBezTo>
                    <a:cubicBezTo>
                      <a:pt x="6930295" y="1944148"/>
                      <a:pt x="6928581" y="1741265"/>
                      <a:pt x="6927723" y="1538383"/>
                    </a:cubicBezTo>
                    <a:cubicBezTo>
                      <a:pt x="6927723" y="1529334"/>
                      <a:pt x="6929438" y="1520190"/>
                      <a:pt x="6930295" y="1510665"/>
                    </a:cubicBezTo>
                    <a:cubicBezTo>
                      <a:pt x="7018687" y="1510665"/>
                      <a:pt x="7104222" y="1510665"/>
                      <a:pt x="7198710" y="1510665"/>
                    </a:cubicBezTo>
                    <a:cubicBezTo>
                      <a:pt x="6827044" y="1171861"/>
                      <a:pt x="6461950" y="839153"/>
                      <a:pt x="6094762" y="504444"/>
                    </a:cubicBezTo>
                    <a:cubicBezTo>
                      <a:pt x="5736241" y="840200"/>
                      <a:pt x="5380768" y="1173004"/>
                      <a:pt x="5025295" y="1505903"/>
                    </a:cubicBezTo>
                    <a:cubicBezTo>
                      <a:pt x="5026819" y="1510951"/>
                      <a:pt x="5028438" y="1515999"/>
                      <a:pt x="5029962" y="1521047"/>
                    </a:cubicBezTo>
                    <a:cubicBezTo>
                      <a:pt x="5119212" y="1521047"/>
                      <a:pt x="5208461" y="1521047"/>
                      <a:pt x="5303615" y="1521047"/>
                    </a:cubicBezTo>
                    <a:cubicBezTo>
                      <a:pt x="5303615" y="1753076"/>
                      <a:pt x="5303615" y="1975295"/>
                      <a:pt x="5303615" y="2192179"/>
                    </a:cubicBezTo>
                    <a:cubicBezTo>
                      <a:pt x="5204174" y="2192179"/>
                      <a:pt x="5106543" y="2192179"/>
                      <a:pt x="5003769" y="2192179"/>
                    </a:cubicBezTo>
                    <a:cubicBezTo>
                      <a:pt x="5003769" y="1975009"/>
                      <a:pt x="5003769" y="1765173"/>
                      <a:pt x="5003769" y="1556957"/>
                    </a:cubicBezTo>
                    <a:cubicBezTo>
                      <a:pt x="4707160" y="1556957"/>
                      <a:pt x="4415981" y="1556957"/>
                      <a:pt x="4124801" y="1556957"/>
                    </a:cubicBezTo>
                    <a:cubicBezTo>
                      <a:pt x="4124801" y="1772888"/>
                      <a:pt x="4124801" y="1984343"/>
                      <a:pt x="4124801" y="2200370"/>
                    </a:cubicBezTo>
                    <a:cubicBezTo>
                      <a:pt x="4064318" y="2197037"/>
                      <a:pt x="4006310" y="2193798"/>
                      <a:pt x="3945350" y="2190464"/>
                    </a:cubicBezTo>
                    <a:cubicBezTo>
                      <a:pt x="3945350" y="1547908"/>
                      <a:pt x="3945350" y="908590"/>
                      <a:pt x="3945350" y="262128"/>
                    </a:cubicBezTo>
                    <a:cubicBezTo>
                      <a:pt x="3839337" y="262128"/>
                      <a:pt x="3735800" y="262128"/>
                      <a:pt x="3627311" y="262128"/>
                    </a:cubicBezTo>
                    <a:cubicBezTo>
                      <a:pt x="3627311" y="170307"/>
                      <a:pt x="3627311" y="85535"/>
                      <a:pt x="3627311" y="0"/>
                    </a:cubicBezTo>
                    <a:cubicBezTo>
                      <a:pt x="3326702" y="0"/>
                      <a:pt x="3031331" y="0"/>
                      <a:pt x="2735771" y="0"/>
                    </a:cubicBezTo>
                    <a:cubicBezTo>
                      <a:pt x="2735771" y="93917"/>
                      <a:pt x="2735771" y="183642"/>
                      <a:pt x="2735771" y="276892"/>
                    </a:cubicBezTo>
                    <a:cubicBezTo>
                      <a:pt x="2629091" y="271272"/>
                      <a:pt x="2525459" y="265748"/>
                      <a:pt x="2417255" y="260033"/>
                    </a:cubicBezTo>
                    <a:cubicBezTo>
                      <a:pt x="2417255" y="284702"/>
                      <a:pt x="2417255" y="303371"/>
                      <a:pt x="2417255" y="321945"/>
                    </a:cubicBezTo>
                    <a:cubicBezTo>
                      <a:pt x="2418207" y="667417"/>
                      <a:pt x="2419160" y="1012984"/>
                      <a:pt x="2420112" y="1358456"/>
                    </a:cubicBezTo>
                    <a:cubicBezTo>
                      <a:pt x="2420303" y="1438942"/>
                      <a:pt x="2420398" y="1439132"/>
                      <a:pt x="2338197" y="1437704"/>
                    </a:cubicBezTo>
                    <a:cubicBezTo>
                      <a:pt x="2204942" y="1435418"/>
                      <a:pt x="2071783" y="1431798"/>
                      <a:pt x="1938528" y="1430941"/>
                    </a:cubicBezTo>
                    <a:cubicBezTo>
                      <a:pt x="1907191" y="1430750"/>
                      <a:pt x="1886045" y="1421606"/>
                      <a:pt x="1865757" y="1397508"/>
                    </a:cubicBezTo>
                    <a:cubicBezTo>
                      <a:pt x="1720596" y="1225486"/>
                      <a:pt x="1572959" y="1055465"/>
                      <a:pt x="1428655" y="882777"/>
                    </a:cubicBezTo>
                    <a:cubicBezTo>
                      <a:pt x="1401604" y="850392"/>
                      <a:pt x="1381792" y="849344"/>
                      <a:pt x="1346168" y="867251"/>
                    </a:cubicBezTo>
                    <a:cubicBezTo>
                      <a:pt x="1160717" y="960310"/>
                      <a:pt x="973741" y="1050608"/>
                      <a:pt x="787241" y="1141667"/>
                    </a:cubicBezTo>
                    <a:cubicBezTo>
                      <a:pt x="769525" y="1150334"/>
                      <a:pt x="751332" y="1157954"/>
                      <a:pt x="721709" y="1171385"/>
                    </a:cubicBezTo>
                    <a:cubicBezTo>
                      <a:pt x="721709" y="1083945"/>
                      <a:pt x="721709" y="1007078"/>
                      <a:pt x="721709" y="926878"/>
                    </a:cubicBezTo>
                    <a:cubicBezTo>
                      <a:pt x="633984" y="926878"/>
                      <a:pt x="555593" y="926878"/>
                      <a:pt x="468154" y="926878"/>
                    </a:cubicBezTo>
                    <a:cubicBezTo>
                      <a:pt x="468154" y="1024985"/>
                      <a:pt x="464915" y="1121474"/>
                      <a:pt x="469487" y="1217581"/>
                    </a:cubicBezTo>
                    <a:cubicBezTo>
                      <a:pt x="471869" y="1266730"/>
                      <a:pt x="453581" y="1291304"/>
                      <a:pt x="411575" y="1311593"/>
                    </a:cubicBezTo>
                    <a:cubicBezTo>
                      <a:pt x="341757" y="1345311"/>
                      <a:pt x="274511" y="1384459"/>
                      <a:pt x="206312" y="1421606"/>
                    </a:cubicBezTo>
                    <a:cubicBezTo>
                      <a:pt x="159639" y="1446943"/>
                      <a:pt x="113157" y="1472756"/>
                      <a:pt x="66675" y="1498283"/>
                    </a:cubicBezTo>
                    <a:cubicBezTo>
                      <a:pt x="67437" y="1501140"/>
                      <a:pt x="68199" y="1504093"/>
                      <a:pt x="69056" y="1506950"/>
                    </a:cubicBezTo>
                    <a:cubicBezTo>
                      <a:pt x="156686" y="1511618"/>
                      <a:pt x="244412" y="1516190"/>
                      <a:pt x="340614" y="1521238"/>
                    </a:cubicBezTo>
                    <a:cubicBezTo>
                      <a:pt x="340614" y="1744599"/>
                      <a:pt x="340614" y="1962531"/>
                      <a:pt x="340614" y="2185321"/>
                    </a:cubicBezTo>
                    <a:cubicBezTo>
                      <a:pt x="325088" y="2186369"/>
                      <a:pt x="304895" y="2188083"/>
                      <a:pt x="284702" y="2188845"/>
                    </a:cubicBezTo>
                    <a:cubicBezTo>
                      <a:pt x="189833" y="2192560"/>
                      <a:pt x="94869" y="2196084"/>
                      <a:pt x="0" y="2199704"/>
                    </a:cubicBezTo>
                    <a:cubicBezTo>
                      <a:pt x="0" y="2225040"/>
                      <a:pt x="0" y="2250472"/>
                      <a:pt x="0" y="2275808"/>
                    </a:cubicBezTo>
                    <a:cubicBezTo>
                      <a:pt x="137541" y="2275808"/>
                      <a:pt x="275082" y="2275808"/>
                      <a:pt x="415290" y="2275808"/>
                    </a:cubicBezTo>
                    <a:cubicBezTo>
                      <a:pt x="415290" y="1995107"/>
                      <a:pt x="415290" y="1718405"/>
                      <a:pt x="415290" y="1438751"/>
                    </a:cubicBezTo>
                    <a:cubicBezTo>
                      <a:pt x="403193" y="1435703"/>
                      <a:pt x="390239" y="1432465"/>
                      <a:pt x="368713" y="1427036"/>
                    </a:cubicBezTo>
                    <a:cubicBezTo>
                      <a:pt x="410909" y="1403414"/>
                      <a:pt x="445103" y="1380554"/>
                      <a:pt x="482251" y="1364456"/>
                    </a:cubicBezTo>
                    <a:cubicBezTo>
                      <a:pt x="518827" y="1348645"/>
                      <a:pt x="528161" y="1324642"/>
                      <a:pt x="527114" y="1286923"/>
                    </a:cubicBezTo>
                    <a:cubicBezTo>
                      <a:pt x="524542" y="1198721"/>
                      <a:pt x="526352" y="1110329"/>
                      <a:pt x="526352" y="1021271"/>
                    </a:cubicBezTo>
                    <a:cubicBezTo>
                      <a:pt x="563499" y="1021271"/>
                      <a:pt x="594360" y="1021271"/>
                      <a:pt x="626554" y="1021271"/>
                    </a:cubicBezTo>
                    <a:cubicBezTo>
                      <a:pt x="634460" y="1110425"/>
                      <a:pt x="642080" y="1196340"/>
                      <a:pt x="650272" y="1288352"/>
                    </a:cubicBezTo>
                    <a:cubicBezTo>
                      <a:pt x="892207" y="1172337"/>
                      <a:pt x="1128713" y="1058894"/>
                      <a:pt x="1365790" y="945261"/>
                    </a:cubicBezTo>
                    <a:cubicBezTo>
                      <a:pt x="1376648" y="956786"/>
                      <a:pt x="1385602" y="965549"/>
                      <a:pt x="1393793" y="975074"/>
                    </a:cubicBezTo>
                    <a:cubicBezTo>
                      <a:pt x="1534763" y="1138238"/>
                      <a:pt x="1676305" y="1300829"/>
                      <a:pt x="1815751" y="1465231"/>
                    </a:cubicBezTo>
                    <a:cubicBezTo>
                      <a:pt x="1839754" y="1493520"/>
                      <a:pt x="1864138" y="1503998"/>
                      <a:pt x="1900619" y="1503617"/>
                    </a:cubicBezTo>
                    <a:cubicBezTo>
                      <a:pt x="2079879" y="1501902"/>
                      <a:pt x="2259140" y="1501426"/>
                      <a:pt x="2438305" y="1503902"/>
                    </a:cubicBezTo>
                    <a:cubicBezTo>
                      <a:pt x="2481358" y="1504474"/>
                      <a:pt x="2490883" y="1491329"/>
                      <a:pt x="2490692" y="1450277"/>
                    </a:cubicBezTo>
                    <a:cubicBezTo>
                      <a:pt x="2489073" y="1101566"/>
                      <a:pt x="2489835" y="752951"/>
                      <a:pt x="2489835" y="404241"/>
                    </a:cubicBezTo>
                    <a:cubicBezTo>
                      <a:pt x="2489835" y="385953"/>
                      <a:pt x="2489835" y="367570"/>
                      <a:pt x="2489835" y="344234"/>
                    </a:cubicBezTo>
                    <a:cubicBezTo>
                      <a:pt x="2595848" y="344234"/>
                      <a:pt x="2694909" y="344234"/>
                      <a:pt x="2799779" y="344234"/>
                    </a:cubicBezTo>
                    <a:cubicBezTo>
                      <a:pt x="2799779" y="250031"/>
                      <a:pt x="2799779" y="160782"/>
                      <a:pt x="2799779" y="72009"/>
                    </a:cubicBezTo>
                    <a:cubicBezTo>
                      <a:pt x="3054192" y="72009"/>
                      <a:pt x="3302603" y="72009"/>
                      <a:pt x="3557683" y="72009"/>
                    </a:cubicBezTo>
                    <a:cubicBezTo>
                      <a:pt x="3557683" y="157544"/>
                      <a:pt x="3557683" y="240411"/>
                      <a:pt x="3557683" y="327089"/>
                    </a:cubicBezTo>
                    <a:cubicBezTo>
                      <a:pt x="3666459" y="327089"/>
                      <a:pt x="3768567" y="327089"/>
                      <a:pt x="3875818" y="327089"/>
                    </a:cubicBezTo>
                    <a:cubicBezTo>
                      <a:pt x="3875818" y="978313"/>
                      <a:pt x="3875818" y="1625632"/>
                      <a:pt x="3875818" y="2273808"/>
                    </a:cubicBezTo>
                    <a:cubicBezTo>
                      <a:pt x="3984879" y="2273808"/>
                      <a:pt x="4088702" y="2273808"/>
                      <a:pt x="4196429" y="2273808"/>
                    </a:cubicBezTo>
                    <a:cubicBezTo>
                      <a:pt x="4196429" y="2060448"/>
                      <a:pt x="4196429" y="1850231"/>
                      <a:pt x="4196429" y="1632966"/>
                    </a:cubicBezTo>
                    <a:cubicBezTo>
                      <a:pt x="4443318" y="1632966"/>
                      <a:pt x="4686110" y="1632966"/>
                      <a:pt x="4934141" y="1632966"/>
                    </a:cubicBezTo>
                    <a:cubicBezTo>
                      <a:pt x="4934141" y="1846993"/>
                      <a:pt x="4934141" y="2060162"/>
                      <a:pt x="4934141" y="2273332"/>
                    </a:cubicBezTo>
                    <a:cubicBezTo>
                      <a:pt x="5085779" y="2273332"/>
                      <a:pt x="5232273" y="2273332"/>
                      <a:pt x="5380482" y="2273332"/>
                    </a:cubicBezTo>
                    <a:cubicBezTo>
                      <a:pt x="5380482" y="1993106"/>
                      <a:pt x="5380482" y="1716500"/>
                      <a:pt x="5380482" y="1435989"/>
                    </a:cubicBezTo>
                    <a:cubicBezTo>
                      <a:pt x="5334762" y="1435989"/>
                      <a:pt x="5291519" y="1435989"/>
                      <a:pt x="5235607" y="1435989"/>
                    </a:cubicBezTo>
                    <a:cubicBezTo>
                      <a:pt x="5527263" y="1158335"/>
                      <a:pt x="5810059" y="888968"/>
                      <a:pt x="6094762" y="617887"/>
                    </a:cubicBezTo>
                    <a:cubicBezTo>
                      <a:pt x="6397276" y="885063"/>
                      <a:pt x="6697123" y="1149858"/>
                      <a:pt x="7006304" y="1422940"/>
                    </a:cubicBezTo>
                    <a:cubicBezTo>
                      <a:pt x="6943630" y="1426464"/>
                      <a:pt x="6893910" y="1429226"/>
                      <a:pt x="6850380" y="1431608"/>
                    </a:cubicBezTo>
                    <a:cubicBezTo>
                      <a:pt x="6850380" y="1714881"/>
                      <a:pt x="6850380" y="1993202"/>
                      <a:pt x="6850380" y="2276951"/>
                    </a:cubicBezTo>
                    <a:cubicBezTo>
                      <a:pt x="6934582" y="2276951"/>
                      <a:pt x="7010305" y="2277713"/>
                      <a:pt x="7085933" y="2276570"/>
                    </a:cubicBezTo>
                    <a:cubicBezTo>
                      <a:pt x="7111556" y="2276189"/>
                      <a:pt x="7128700" y="2282285"/>
                      <a:pt x="7144988" y="2305050"/>
                    </a:cubicBezTo>
                    <a:cubicBezTo>
                      <a:pt x="7213759" y="2401634"/>
                      <a:pt x="7302246" y="2418017"/>
                      <a:pt x="7399973" y="2351246"/>
                    </a:cubicBezTo>
                    <a:cubicBezTo>
                      <a:pt x="7428738" y="2331625"/>
                      <a:pt x="7452456" y="2326100"/>
                      <a:pt x="7486365" y="2335816"/>
                    </a:cubicBezTo>
                    <a:cubicBezTo>
                      <a:pt x="7539228" y="2350865"/>
                      <a:pt x="7601617" y="2358962"/>
                      <a:pt x="7637526" y="2312003"/>
                    </a:cubicBezTo>
                    <a:cubicBezTo>
                      <a:pt x="7673341" y="2265236"/>
                      <a:pt x="7714298" y="2266188"/>
                      <a:pt x="7761256" y="2265712"/>
                    </a:cubicBezTo>
                    <a:cubicBezTo>
                      <a:pt x="7824692" y="2265045"/>
                      <a:pt x="7888129" y="2262569"/>
                      <a:pt x="7951565" y="2262092"/>
                    </a:cubicBezTo>
                    <a:cubicBezTo>
                      <a:pt x="8043196" y="2261426"/>
                      <a:pt x="8134732" y="2261902"/>
                      <a:pt x="8229695" y="2261902"/>
                    </a:cubicBezTo>
                    <a:cubicBezTo>
                      <a:pt x="8242364" y="2128076"/>
                      <a:pt x="8254270" y="2005489"/>
                      <a:pt x="8264747" y="1882807"/>
                    </a:cubicBezTo>
                    <a:cubicBezTo>
                      <a:pt x="8265414" y="1874711"/>
                      <a:pt x="8257032" y="1863281"/>
                      <a:pt x="8249698" y="1857375"/>
                    </a:cubicBezTo>
                    <a:cubicBezTo>
                      <a:pt x="8206264" y="1822704"/>
                      <a:pt x="8161973" y="1789176"/>
                      <a:pt x="8113776" y="1752029"/>
                    </a:cubicBezTo>
                    <a:cubicBezTo>
                      <a:pt x="7993571" y="1806131"/>
                      <a:pt x="7908608" y="1797844"/>
                      <a:pt x="7869555" y="1711643"/>
                    </a:cubicBezTo>
                    <a:cubicBezTo>
                      <a:pt x="7847076" y="1662113"/>
                      <a:pt x="7832789" y="1601057"/>
                      <a:pt x="7839266" y="1548098"/>
                    </a:cubicBezTo>
                    <a:cubicBezTo>
                      <a:pt x="7849553" y="1463802"/>
                      <a:pt x="7916037" y="1414939"/>
                      <a:pt x="7993952" y="1383697"/>
                    </a:cubicBezTo>
                    <a:cubicBezTo>
                      <a:pt x="7829169" y="1221581"/>
                      <a:pt x="7819263" y="1071467"/>
                      <a:pt x="8042339" y="979265"/>
                    </a:cubicBezTo>
                    <a:cubicBezTo>
                      <a:pt x="8045672" y="930688"/>
                      <a:pt x="8045292" y="883063"/>
                      <a:pt x="8052816" y="836581"/>
                    </a:cubicBezTo>
                    <a:cubicBezTo>
                      <a:pt x="8066532" y="751237"/>
                      <a:pt x="8114919" y="702469"/>
                      <a:pt x="8184928" y="696278"/>
                    </a:cubicBezTo>
                    <a:cubicBezTo>
                      <a:pt x="8287226" y="687229"/>
                      <a:pt x="8357425" y="724948"/>
                      <a:pt x="8386858" y="810006"/>
                    </a:cubicBezTo>
                    <a:cubicBezTo>
                      <a:pt x="8400098" y="848201"/>
                      <a:pt x="8404574" y="889445"/>
                      <a:pt x="8413242" y="930593"/>
                    </a:cubicBezTo>
                    <a:cubicBezTo>
                      <a:pt x="8432482" y="928497"/>
                      <a:pt x="8452675" y="925259"/>
                      <a:pt x="8473059" y="924401"/>
                    </a:cubicBezTo>
                    <a:cubicBezTo>
                      <a:pt x="8580215" y="919734"/>
                      <a:pt x="8646605" y="975646"/>
                      <a:pt x="8651176" y="1082993"/>
                    </a:cubicBezTo>
                    <a:cubicBezTo>
                      <a:pt x="8653177" y="1128903"/>
                      <a:pt x="8643652" y="1176909"/>
                      <a:pt x="8630221" y="1221200"/>
                    </a:cubicBezTo>
                    <a:cubicBezTo>
                      <a:pt x="8620030" y="1254824"/>
                      <a:pt x="8612981" y="1276826"/>
                      <a:pt x="8648986" y="1299591"/>
                    </a:cubicBezTo>
                    <a:cubicBezTo>
                      <a:pt x="8673465" y="1315117"/>
                      <a:pt x="8692801" y="1340834"/>
                      <a:pt x="8709850" y="1365314"/>
                    </a:cubicBezTo>
                    <a:cubicBezTo>
                      <a:pt x="8752713" y="1426655"/>
                      <a:pt x="8767286" y="1495235"/>
                      <a:pt x="8729472" y="1562195"/>
                    </a:cubicBezTo>
                    <a:cubicBezTo>
                      <a:pt x="8690134" y="1631918"/>
                      <a:pt x="8624602" y="1665732"/>
                      <a:pt x="8543258" y="1665256"/>
                    </a:cubicBezTo>
                    <a:cubicBezTo>
                      <a:pt x="8529637" y="1665161"/>
                      <a:pt x="8516017" y="1664113"/>
                      <a:pt x="8501158" y="1663351"/>
                    </a:cubicBezTo>
                    <a:cubicBezTo>
                      <a:pt x="8493538" y="1734693"/>
                      <a:pt x="8474678" y="1801559"/>
                      <a:pt x="8415337" y="1839563"/>
                    </a:cubicBezTo>
                    <a:cubicBezTo>
                      <a:pt x="8365998" y="1871091"/>
                      <a:pt x="8350853" y="1905953"/>
                      <a:pt x="8365713" y="1959102"/>
                    </a:cubicBezTo>
                    <a:cubicBezTo>
                      <a:pt x="8368189" y="1968056"/>
                      <a:pt x="8367046" y="1978057"/>
                      <a:pt x="8367999" y="1987486"/>
                    </a:cubicBezTo>
                    <a:cubicBezTo>
                      <a:pt x="8376857" y="2076736"/>
                      <a:pt x="8385810" y="2165985"/>
                      <a:pt x="8394478" y="2252758"/>
                    </a:cubicBezTo>
                    <a:cubicBezTo>
                      <a:pt x="8591264" y="2252758"/>
                      <a:pt x="8782145" y="2252758"/>
                      <a:pt x="8975598" y="2252758"/>
                    </a:cubicBezTo>
                    <a:cubicBezTo>
                      <a:pt x="8975598" y="2229803"/>
                      <a:pt x="8975598" y="2212467"/>
                      <a:pt x="8975598" y="2195132"/>
                    </a:cubicBezTo>
                    <a:cubicBezTo>
                      <a:pt x="8975598" y="2019205"/>
                      <a:pt x="8976550" y="1843278"/>
                      <a:pt x="8974836" y="1667351"/>
                    </a:cubicBezTo>
                    <a:cubicBezTo>
                      <a:pt x="8974455" y="1629728"/>
                      <a:pt x="8981599" y="1613249"/>
                      <a:pt x="9023604" y="1605629"/>
                    </a:cubicBezTo>
                    <a:cubicBezTo>
                      <a:pt x="9322975" y="1551527"/>
                      <a:pt x="9621774" y="1494377"/>
                      <a:pt x="9920478" y="1436561"/>
                    </a:cubicBezTo>
                    <a:cubicBezTo>
                      <a:pt x="9945624" y="1431703"/>
                      <a:pt x="9972009" y="1419606"/>
                      <a:pt x="9991820" y="1403604"/>
                    </a:cubicBezTo>
                    <a:cubicBezTo>
                      <a:pt x="10152221" y="1274255"/>
                      <a:pt x="10311194" y="1143095"/>
                      <a:pt x="10470738" y="1012508"/>
                    </a:cubicBezTo>
                    <a:cubicBezTo>
                      <a:pt x="10603040" y="904208"/>
                      <a:pt x="10735436" y="796004"/>
                      <a:pt x="10870120" y="685800"/>
                    </a:cubicBezTo>
                    <a:cubicBezTo>
                      <a:pt x="11143584" y="901827"/>
                      <a:pt x="11415046" y="1116330"/>
                      <a:pt x="11694700" y="1337215"/>
                    </a:cubicBezTo>
                    <a:cubicBezTo>
                      <a:pt x="11646980" y="1345216"/>
                      <a:pt x="11610404" y="1351312"/>
                      <a:pt x="11577637" y="1356836"/>
                    </a:cubicBezTo>
                    <a:cubicBezTo>
                      <a:pt x="11577637" y="1660589"/>
                      <a:pt x="11577637" y="1960817"/>
                      <a:pt x="11577637" y="2261330"/>
                    </a:cubicBezTo>
                    <a:cubicBezTo>
                      <a:pt x="11783186" y="2261330"/>
                      <a:pt x="11980830" y="2261330"/>
                      <a:pt x="12179332" y="2261330"/>
                    </a:cubicBezTo>
                    <a:cubicBezTo>
                      <a:pt x="12179332" y="2240375"/>
                      <a:pt x="12179332" y="2222278"/>
                      <a:pt x="12179332" y="2194751"/>
                    </a:cubicBezTo>
                    <a:cubicBezTo>
                      <a:pt x="12002929" y="2194846"/>
                      <a:pt x="11829288" y="2194846"/>
                      <a:pt x="11651647" y="2194846"/>
                    </a:cubicBezTo>
                    <a:close/>
                    <a:moveTo>
                      <a:pt x="7525322" y="2265426"/>
                    </a:moveTo>
                    <a:cubicBezTo>
                      <a:pt x="7486365" y="2263902"/>
                      <a:pt x="7447883" y="2249138"/>
                      <a:pt x="7403592" y="2239137"/>
                    </a:cubicBezTo>
                    <a:cubicBezTo>
                      <a:pt x="7402354" y="2240947"/>
                      <a:pt x="7395306" y="2251329"/>
                      <a:pt x="7388543" y="2261807"/>
                    </a:cubicBezTo>
                    <a:cubicBezTo>
                      <a:pt x="7348728" y="2322671"/>
                      <a:pt x="7282529" y="2338483"/>
                      <a:pt x="7219379" y="2302288"/>
                    </a:cubicBezTo>
                    <a:cubicBezTo>
                      <a:pt x="7173087" y="2275713"/>
                      <a:pt x="7160324" y="2240375"/>
                      <a:pt x="7189280" y="2195322"/>
                    </a:cubicBezTo>
                    <a:cubicBezTo>
                      <a:pt x="7219188" y="2148745"/>
                      <a:pt x="7219855" y="2113026"/>
                      <a:pt x="7173754" y="2077212"/>
                    </a:cubicBezTo>
                    <a:cubicBezTo>
                      <a:pt x="7148037" y="2057305"/>
                      <a:pt x="7138797" y="2027777"/>
                      <a:pt x="7157371" y="1996726"/>
                    </a:cubicBezTo>
                    <a:cubicBezTo>
                      <a:pt x="7180612" y="1957769"/>
                      <a:pt x="7218998" y="1940433"/>
                      <a:pt x="7258812" y="1956054"/>
                    </a:cubicBezTo>
                    <a:cubicBezTo>
                      <a:pt x="7302342" y="1973104"/>
                      <a:pt x="7323963" y="1965674"/>
                      <a:pt x="7350728" y="1927384"/>
                    </a:cubicBezTo>
                    <a:cubicBezTo>
                      <a:pt x="7380828" y="1884236"/>
                      <a:pt x="7451503" y="1884998"/>
                      <a:pt x="7491889" y="1919478"/>
                    </a:cubicBezTo>
                    <a:cubicBezTo>
                      <a:pt x="7522750" y="1945862"/>
                      <a:pt x="7522940" y="1976914"/>
                      <a:pt x="7502843" y="2008442"/>
                    </a:cubicBezTo>
                    <a:cubicBezTo>
                      <a:pt x="7487793" y="2032064"/>
                      <a:pt x="7469315" y="2053590"/>
                      <a:pt x="7448265" y="2081498"/>
                    </a:cubicBezTo>
                    <a:cubicBezTo>
                      <a:pt x="7483983" y="2090071"/>
                      <a:pt x="7515320" y="2092643"/>
                      <a:pt x="7541610" y="2105406"/>
                    </a:cubicBezTo>
                    <a:cubicBezTo>
                      <a:pt x="7565327" y="2116931"/>
                      <a:pt x="7592949" y="2135791"/>
                      <a:pt x="7602284" y="2158365"/>
                    </a:cubicBezTo>
                    <a:cubicBezTo>
                      <a:pt x="7631906" y="2229993"/>
                      <a:pt x="7603998" y="2268569"/>
                      <a:pt x="7525322" y="226542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BD236EEA-52A9-4932-81B3-C7515A13FA4A}"/>
                  </a:ext>
                </a:extLst>
              </p:cNvPr>
              <p:cNvSpPr/>
              <p:nvPr/>
            </p:nvSpPr>
            <p:spPr>
              <a:xfrm>
                <a:off x="1461861" y="4018679"/>
                <a:ext cx="1501936" cy="651147"/>
              </a:xfrm>
              <a:custGeom>
                <a:avLst/>
                <a:gdLst>
                  <a:gd name="connsiteX0" fmla="*/ 1065787 w 1501936"/>
                  <a:gd name="connsiteY0" fmla="*/ 375012 h 651147"/>
                  <a:gd name="connsiteX1" fmla="*/ 878144 w 1501936"/>
                  <a:gd name="connsiteY1" fmla="*/ 171939 h 651147"/>
                  <a:gd name="connsiteX2" fmla="*/ 828710 w 1501936"/>
                  <a:gd name="connsiteY2" fmla="*/ 48781 h 651147"/>
                  <a:gd name="connsiteX3" fmla="*/ 458949 w 1501936"/>
                  <a:gd name="connsiteY3" fmla="*/ 112598 h 651147"/>
                  <a:gd name="connsiteX4" fmla="*/ 404561 w 1501936"/>
                  <a:gd name="connsiteY4" fmla="*/ 151651 h 651147"/>
                  <a:gd name="connsiteX5" fmla="*/ 227301 w 1501936"/>
                  <a:gd name="connsiteY5" fmla="*/ 331768 h 651147"/>
                  <a:gd name="connsiteX6" fmla="*/ 178343 w 1501936"/>
                  <a:gd name="connsiteY6" fmla="*/ 368344 h 651147"/>
                  <a:gd name="connsiteX7" fmla="*/ 35 w 1501936"/>
                  <a:gd name="connsiteY7" fmla="*/ 367868 h 651147"/>
                  <a:gd name="connsiteX8" fmla="*/ 64043 w 1501936"/>
                  <a:gd name="connsiteY8" fmla="*/ 441782 h 651147"/>
                  <a:gd name="connsiteX9" fmla="*/ 196916 w 1501936"/>
                  <a:gd name="connsiteY9" fmla="*/ 447592 h 651147"/>
                  <a:gd name="connsiteX10" fmla="*/ 253400 w 1501936"/>
                  <a:gd name="connsiteY10" fmla="*/ 473881 h 651147"/>
                  <a:gd name="connsiteX11" fmla="*/ 415229 w 1501936"/>
                  <a:gd name="connsiteY11" fmla="*/ 556177 h 651147"/>
                  <a:gd name="connsiteX12" fmla="*/ 489905 w 1501936"/>
                  <a:gd name="connsiteY12" fmla="*/ 590277 h 651147"/>
                  <a:gd name="connsiteX13" fmla="*/ 670690 w 1501936"/>
                  <a:gd name="connsiteY13" fmla="*/ 644665 h 651147"/>
                  <a:gd name="connsiteX14" fmla="*/ 855951 w 1501936"/>
                  <a:gd name="connsiteY14" fmla="*/ 591801 h 651147"/>
                  <a:gd name="connsiteX15" fmla="*/ 1045213 w 1501936"/>
                  <a:gd name="connsiteY15" fmla="*/ 466452 h 651147"/>
                  <a:gd name="connsiteX16" fmla="*/ 1093505 w 1501936"/>
                  <a:gd name="connsiteY16" fmla="*/ 448545 h 651147"/>
                  <a:gd name="connsiteX17" fmla="*/ 1431071 w 1501936"/>
                  <a:gd name="connsiteY17" fmla="*/ 443878 h 651147"/>
                  <a:gd name="connsiteX18" fmla="*/ 1501937 w 1501936"/>
                  <a:gd name="connsiteY18" fmla="*/ 443878 h 651147"/>
                  <a:gd name="connsiteX19" fmla="*/ 1496031 w 1501936"/>
                  <a:gd name="connsiteY19" fmla="*/ 354057 h 651147"/>
                  <a:gd name="connsiteX20" fmla="*/ 1065787 w 1501936"/>
                  <a:gd name="connsiteY20" fmla="*/ 375012 h 651147"/>
                  <a:gd name="connsiteX21" fmla="*/ 961583 w 1501936"/>
                  <a:gd name="connsiteY21" fmla="*/ 478739 h 651147"/>
                  <a:gd name="connsiteX22" fmla="*/ 830424 w 1501936"/>
                  <a:gd name="connsiteY22" fmla="*/ 495217 h 651147"/>
                  <a:gd name="connsiteX23" fmla="*/ 758796 w 1501936"/>
                  <a:gd name="connsiteY23" fmla="*/ 520459 h 651147"/>
                  <a:gd name="connsiteX24" fmla="*/ 536578 w 1501936"/>
                  <a:gd name="connsiteY24" fmla="*/ 519220 h 651147"/>
                  <a:gd name="connsiteX25" fmla="*/ 481047 w 1501936"/>
                  <a:gd name="connsiteY25" fmla="*/ 491598 h 651147"/>
                  <a:gd name="connsiteX26" fmla="*/ 363985 w 1501936"/>
                  <a:gd name="connsiteY26" fmla="*/ 458927 h 651147"/>
                  <a:gd name="connsiteX27" fmla="*/ 294167 w 1501936"/>
                  <a:gd name="connsiteY27" fmla="*/ 308908 h 651147"/>
                  <a:gd name="connsiteX28" fmla="*/ 403323 w 1501936"/>
                  <a:gd name="connsiteY28" fmla="*/ 227755 h 651147"/>
                  <a:gd name="connsiteX29" fmla="*/ 445900 w 1501936"/>
                  <a:gd name="connsiteY29" fmla="*/ 225279 h 651147"/>
                  <a:gd name="connsiteX30" fmla="*/ 509717 w 1501936"/>
                  <a:gd name="connsiteY30" fmla="*/ 164033 h 651147"/>
                  <a:gd name="connsiteX31" fmla="*/ 610111 w 1501936"/>
                  <a:gd name="connsiteY31" fmla="*/ 64783 h 651147"/>
                  <a:gd name="connsiteX32" fmla="*/ 628970 w 1501936"/>
                  <a:gd name="connsiteY32" fmla="*/ 62592 h 651147"/>
                  <a:gd name="connsiteX33" fmla="*/ 800420 w 1501936"/>
                  <a:gd name="connsiteY33" fmla="*/ 242995 h 651147"/>
                  <a:gd name="connsiteX34" fmla="*/ 914244 w 1501936"/>
                  <a:gd name="connsiteY34" fmla="*/ 261379 h 651147"/>
                  <a:gd name="connsiteX35" fmla="*/ 961583 w 1501936"/>
                  <a:gd name="connsiteY35" fmla="*/ 478739 h 651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501936" h="651147">
                    <a:moveTo>
                      <a:pt x="1065787" y="375012"/>
                    </a:moveTo>
                    <a:cubicBezTo>
                      <a:pt x="1074645" y="267284"/>
                      <a:pt x="1047880" y="238709"/>
                      <a:pt x="878144" y="171939"/>
                    </a:cubicBezTo>
                    <a:cubicBezTo>
                      <a:pt x="887574" y="121171"/>
                      <a:pt x="870905" y="79642"/>
                      <a:pt x="828710" y="48781"/>
                    </a:cubicBezTo>
                    <a:cubicBezTo>
                      <a:pt x="711838" y="-36754"/>
                      <a:pt x="541340" y="-6274"/>
                      <a:pt x="458949" y="112598"/>
                    </a:cubicBezTo>
                    <a:cubicBezTo>
                      <a:pt x="446757" y="130219"/>
                      <a:pt x="424278" y="149174"/>
                      <a:pt x="404561" y="151651"/>
                    </a:cubicBezTo>
                    <a:cubicBezTo>
                      <a:pt x="296262" y="165271"/>
                      <a:pt x="243494" y="230232"/>
                      <a:pt x="227301" y="331768"/>
                    </a:cubicBezTo>
                    <a:cubicBezTo>
                      <a:pt x="222443" y="361867"/>
                      <a:pt x="206441" y="369106"/>
                      <a:pt x="178343" y="368344"/>
                    </a:cubicBezTo>
                    <a:cubicBezTo>
                      <a:pt x="119954" y="366630"/>
                      <a:pt x="61566" y="367868"/>
                      <a:pt x="35" y="367868"/>
                    </a:cubicBezTo>
                    <a:cubicBezTo>
                      <a:pt x="-251" y="439972"/>
                      <a:pt x="-251" y="439877"/>
                      <a:pt x="64043" y="441782"/>
                    </a:cubicBezTo>
                    <a:cubicBezTo>
                      <a:pt x="108429" y="443115"/>
                      <a:pt x="153006" y="442449"/>
                      <a:pt x="196916" y="447592"/>
                    </a:cubicBezTo>
                    <a:cubicBezTo>
                      <a:pt x="216728" y="449878"/>
                      <a:pt x="239969" y="459689"/>
                      <a:pt x="253400" y="473881"/>
                    </a:cubicBezTo>
                    <a:cubicBezTo>
                      <a:pt x="298167" y="521030"/>
                      <a:pt x="352079" y="545128"/>
                      <a:pt x="415229" y="556177"/>
                    </a:cubicBezTo>
                    <a:cubicBezTo>
                      <a:pt x="441709" y="560845"/>
                      <a:pt x="473141" y="571417"/>
                      <a:pt x="489905" y="590277"/>
                    </a:cubicBezTo>
                    <a:cubicBezTo>
                      <a:pt x="540388" y="647332"/>
                      <a:pt x="601348" y="661143"/>
                      <a:pt x="670690" y="644665"/>
                    </a:cubicBezTo>
                    <a:cubicBezTo>
                      <a:pt x="733079" y="629806"/>
                      <a:pt x="793372" y="605993"/>
                      <a:pt x="855951" y="591801"/>
                    </a:cubicBezTo>
                    <a:cubicBezTo>
                      <a:pt x="935771" y="573703"/>
                      <a:pt x="1008732" y="550558"/>
                      <a:pt x="1045213" y="466452"/>
                    </a:cubicBezTo>
                    <a:cubicBezTo>
                      <a:pt x="1050071" y="455308"/>
                      <a:pt x="1076741" y="448926"/>
                      <a:pt x="1093505" y="448545"/>
                    </a:cubicBezTo>
                    <a:cubicBezTo>
                      <a:pt x="1205995" y="445783"/>
                      <a:pt x="1318485" y="445116"/>
                      <a:pt x="1431071" y="443878"/>
                    </a:cubicBezTo>
                    <a:cubicBezTo>
                      <a:pt x="1452788" y="443687"/>
                      <a:pt x="1474409" y="443878"/>
                      <a:pt x="1501937" y="443878"/>
                    </a:cubicBezTo>
                    <a:cubicBezTo>
                      <a:pt x="1499746" y="411302"/>
                      <a:pt x="1498127" y="385585"/>
                      <a:pt x="1496031" y="354057"/>
                    </a:cubicBezTo>
                    <a:cubicBezTo>
                      <a:pt x="1348965" y="361201"/>
                      <a:pt x="1207519" y="368059"/>
                      <a:pt x="1065787" y="375012"/>
                    </a:cubicBezTo>
                    <a:close/>
                    <a:moveTo>
                      <a:pt x="961583" y="478739"/>
                    </a:moveTo>
                    <a:cubicBezTo>
                      <a:pt x="922721" y="514267"/>
                      <a:pt x="874620" y="503314"/>
                      <a:pt x="830424" y="495217"/>
                    </a:cubicBezTo>
                    <a:cubicBezTo>
                      <a:pt x="798706" y="489407"/>
                      <a:pt x="780132" y="492646"/>
                      <a:pt x="758796" y="520459"/>
                    </a:cubicBezTo>
                    <a:cubicBezTo>
                      <a:pt x="708885" y="585514"/>
                      <a:pt x="591537" y="581133"/>
                      <a:pt x="536578" y="519220"/>
                    </a:cubicBezTo>
                    <a:cubicBezTo>
                      <a:pt x="523814" y="504838"/>
                      <a:pt x="500764" y="497694"/>
                      <a:pt x="481047" y="491598"/>
                    </a:cubicBezTo>
                    <a:cubicBezTo>
                      <a:pt x="442376" y="479501"/>
                      <a:pt x="399989" y="476167"/>
                      <a:pt x="363985" y="458927"/>
                    </a:cubicBezTo>
                    <a:cubicBezTo>
                      <a:pt x="300453" y="428638"/>
                      <a:pt x="281308" y="380155"/>
                      <a:pt x="294167" y="308908"/>
                    </a:cubicBezTo>
                    <a:cubicBezTo>
                      <a:pt x="302453" y="263188"/>
                      <a:pt x="336553" y="237566"/>
                      <a:pt x="403323" y="227755"/>
                    </a:cubicBezTo>
                    <a:cubicBezTo>
                      <a:pt x="417325" y="225755"/>
                      <a:pt x="431708" y="224898"/>
                      <a:pt x="445900" y="225279"/>
                    </a:cubicBezTo>
                    <a:cubicBezTo>
                      <a:pt x="488381" y="226517"/>
                      <a:pt x="514575" y="217849"/>
                      <a:pt x="509717" y="164033"/>
                    </a:cubicBezTo>
                    <a:cubicBezTo>
                      <a:pt x="505717" y="119837"/>
                      <a:pt x="554771" y="77451"/>
                      <a:pt x="610111" y="64783"/>
                    </a:cubicBezTo>
                    <a:cubicBezTo>
                      <a:pt x="616207" y="63354"/>
                      <a:pt x="622589" y="62782"/>
                      <a:pt x="628970" y="62592"/>
                    </a:cubicBezTo>
                    <a:cubicBezTo>
                      <a:pt x="763273" y="57829"/>
                      <a:pt x="769369" y="83261"/>
                      <a:pt x="800420" y="242995"/>
                    </a:cubicBezTo>
                    <a:cubicBezTo>
                      <a:pt x="839949" y="249091"/>
                      <a:pt x="878430" y="250615"/>
                      <a:pt x="914244" y="261379"/>
                    </a:cubicBezTo>
                    <a:cubicBezTo>
                      <a:pt x="1007113" y="289382"/>
                      <a:pt x="1033497" y="413017"/>
                      <a:pt x="961583" y="4787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2DBFA45A-9D3D-4582-BF38-078D016EBF69}"/>
                  </a:ext>
                </a:extLst>
              </p:cNvPr>
              <p:cNvSpPr/>
              <p:nvPr/>
            </p:nvSpPr>
            <p:spPr>
              <a:xfrm>
                <a:off x="6176771" y="3760278"/>
                <a:ext cx="403193" cy="432816"/>
              </a:xfrm>
              <a:custGeom>
                <a:avLst/>
                <a:gdLst>
                  <a:gd name="connsiteX0" fmla="*/ 0 w 403193"/>
                  <a:gd name="connsiteY0" fmla="*/ 432816 h 432816"/>
                  <a:gd name="connsiteX1" fmla="*/ 403193 w 403193"/>
                  <a:gd name="connsiteY1" fmla="*/ 432816 h 432816"/>
                  <a:gd name="connsiteX2" fmla="*/ 403193 w 403193"/>
                  <a:gd name="connsiteY2" fmla="*/ 0 h 432816"/>
                  <a:gd name="connsiteX3" fmla="*/ 0 w 403193"/>
                  <a:gd name="connsiteY3" fmla="*/ 0 h 432816"/>
                  <a:gd name="connsiteX4" fmla="*/ 0 w 403193"/>
                  <a:gd name="connsiteY4" fmla="*/ 432816 h 432816"/>
                  <a:gd name="connsiteX5" fmla="*/ 80867 w 403193"/>
                  <a:gd name="connsiteY5" fmla="*/ 88297 h 432816"/>
                  <a:gd name="connsiteX6" fmla="*/ 326708 w 403193"/>
                  <a:gd name="connsiteY6" fmla="*/ 88297 h 432816"/>
                  <a:gd name="connsiteX7" fmla="*/ 326708 w 403193"/>
                  <a:gd name="connsiteY7" fmla="*/ 351854 h 432816"/>
                  <a:gd name="connsiteX8" fmla="*/ 80867 w 403193"/>
                  <a:gd name="connsiteY8" fmla="*/ 351854 h 432816"/>
                  <a:gd name="connsiteX9" fmla="*/ 80867 w 403193"/>
                  <a:gd name="connsiteY9" fmla="*/ 88297 h 432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03193" h="432816">
                    <a:moveTo>
                      <a:pt x="0" y="432816"/>
                    </a:moveTo>
                    <a:cubicBezTo>
                      <a:pt x="136017" y="432816"/>
                      <a:pt x="268320" y="432816"/>
                      <a:pt x="403193" y="432816"/>
                    </a:cubicBezTo>
                    <a:cubicBezTo>
                      <a:pt x="403193" y="287179"/>
                      <a:pt x="403193" y="144304"/>
                      <a:pt x="403193" y="0"/>
                    </a:cubicBezTo>
                    <a:cubicBezTo>
                      <a:pt x="266795" y="0"/>
                      <a:pt x="133445" y="0"/>
                      <a:pt x="0" y="0"/>
                    </a:cubicBezTo>
                    <a:cubicBezTo>
                      <a:pt x="0" y="146495"/>
                      <a:pt x="0" y="289465"/>
                      <a:pt x="0" y="432816"/>
                    </a:cubicBezTo>
                    <a:close/>
                    <a:moveTo>
                      <a:pt x="80867" y="88297"/>
                    </a:moveTo>
                    <a:cubicBezTo>
                      <a:pt x="161925" y="88297"/>
                      <a:pt x="242888" y="88297"/>
                      <a:pt x="326708" y="88297"/>
                    </a:cubicBezTo>
                    <a:cubicBezTo>
                      <a:pt x="326708" y="175355"/>
                      <a:pt x="326708" y="261557"/>
                      <a:pt x="326708" y="351854"/>
                    </a:cubicBezTo>
                    <a:cubicBezTo>
                      <a:pt x="245745" y="351854"/>
                      <a:pt x="164783" y="351854"/>
                      <a:pt x="80867" y="351854"/>
                    </a:cubicBezTo>
                    <a:cubicBezTo>
                      <a:pt x="80867" y="264795"/>
                      <a:pt x="80867" y="178499"/>
                      <a:pt x="80867" y="882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81BE8027-90AC-4EB3-BA8B-6D075C42A87F}"/>
                  </a:ext>
                </a:extLst>
              </p:cNvPr>
              <p:cNvSpPr/>
              <p:nvPr/>
            </p:nvSpPr>
            <p:spPr>
              <a:xfrm>
                <a:off x="1120901" y="3701700"/>
                <a:ext cx="439864" cy="445293"/>
              </a:xfrm>
              <a:custGeom>
                <a:avLst/>
                <a:gdLst>
                  <a:gd name="connsiteX0" fmla="*/ 439865 w 439864"/>
                  <a:gd name="connsiteY0" fmla="*/ 0 h 445293"/>
                  <a:gd name="connsiteX1" fmla="*/ 0 w 439864"/>
                  <a:gd name="connsiteY1" fmla="*/ 0 h 445293"/>
                  <a:gd name="connsiteX2" fmla="*/ 0 w 439864"/>
                  <a:gd name="connsiteY2" fmla="*/ 445294 h 445293"/>
                  <a:gd name="connsiteX3" fmla="*/ 439865 w 439864"/>
                  <a:gd name="connsiteY3" fmla="*/ 445294 h 445293"/>
                  <a:gd name="connsiteX4" fmla="*/ 439865 w 439864"/>
                  <a:gd name="connsiteY4" fmla="*/ 0 h 445293"/>
                  <a:gd name="connsiteX5" fmla="*/ 375857 w 439864"/>
                  <a:gd name="connsiteY5" fmla="*/ 383572 h 445293"/>
                  <a:gd name="connsiteX6" fmla="*/ 57626 w 439864"/>
                  <a:gd name="connsiteY6" fmla="*/ 383572 h 445293"/>
                  <a:gd name="connsiteX7" fmla="*/ 57626 w 439864"/>
                  <a:gd name="connsiteY7" fmla="*/ 56674 h 445293"/>
                  <a:gd name="connsiteX8" fmla="*/ 375857 w 439864"/>
                  <a:gd name="connsiteY8" fmla="*/ 56674 h 445293"/>
                  <a:gd name="connsiteX9" fmla="*/ 375857 w 439864"/>
                  <a:gd name="connsiteY9" fmla="*/ 383572 h 445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39864" h="445293">
                    <a:moveTo>
                      <a:pt x="439865" y="0"/>
                    </a:moveTo>
                    <a:cubicBezTo>
                      <a:pt x="289655" y="0"/>
                      <a:pt x="144970" y="0"/>
                      <a:pt x="0" y="0"/>
                    </a:cubicBezTo>
                    <a:cubicBezTo>
                      <a:pt x="0" y="150495"/>
                      <a:pt x="0" y="296989"/>
                      <a:pt x="0" y="445294"/>
                    </a:cubicBezTo>
                    <a:cubicBezTo>
                      <a:pt x="147733" y="445294"/>
                      <a:pt x="292513" y="445294"/>
                      <a:pt x="439865" y="445294"/>
                    </a:cubicBezTo>
                    <a:cubicBezTo>
                      <a:pt x="439865" y="295846"/>
                      <a:pt x="439865" y="149447"/>
                      <a:pt x="439865" y="0"/>
                    </a:cubicBezTo>
                    <a:close/>
                    <a:moveTo>
                      <a:pt x="375857" y="383572"/>
                    </a:moveTo>
                    <a:cubicBezTo>
                      <a:pt x="270891" y="383572"/>
                      <a:pt x="165830" y="383572"/>
                      <a:pt x="57626" y="383572"/>
                    </a:cubicBezTo>
                    <a:cubicBezTo>
                      <a:pt x="57626" y="275749"/>
                      <a:pt x="57626" y="168878"/>
                      <a:pt x="57626" y="56674"/>
                    </a:cubicBezTo>
                    <a:cubicBezTo>
                      <a:pt x="164782" y="56674"/>
                      <a:pt x="268795" y="56674"/>
                      <a:pt x="375857" y="56674"/>
                    </a:cubicBezTo>
                    <a:cubicBezTo>
                      <a:pt x="375857" y="165544"/>
                      <a:pt x="375857" y="272605"/>
                      <a:pt x="375857" y="38357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2496AA96-A4DD-49E3-B33A-A519EAA5D432}"/>
                  </a:ext>
                </a:extLst>
              </p:cNvPr>
              <p:cNvSpPr/>
              <p:nvPr/>
            </p:nvSpPr>
            <p:spPr>
              <a:xfrm>
                <a:off x="9326117" y="3991736"/>
                <a:ext cx="306324" cy="505110"/>
              </a:xfrm>
              <a:custGeom>
                <a:avLst/>
                <a:gdLst>
                  <a:gd name="connsiteX0" fmla="*/ 0 w 306324"/>
                  <a:gd name="connsiteY0" fmla="*/ 502444 h 505110"/>
                  <a:gd name="connsiteX1" fmla="*/ 62675 w 306324"/>
                  <a:gd name="connsiteY1" fmla="*/ 502444 h 505110"/>
                  <a:gd name="connsiteX2" fmla="*/ 62675 w 306324"/>
                  <a:gd name="connsiteY2" fmla="*/ 65722 h 505110"/>
                  <a:gd name="connsiteX3" fmla="*/ 240982 w 306324"/>
                  <a:gd name="connsiteY3" fmla="*/ 65722 h 505110"/>
                  <a:gd name="connsiteX4" fmla="*/ 240982 w 306324"/>
                  <a:gd name="connsiteY4" fmla="*/ 505111 h 505110"/>
                  <a:gd name="connsiteX5" fmla="*/ 306324 w 306324"/>
                  <a:gd name="connsiteY5" fmla="*/ 505111 h 505110"/>
                  <a:gd name="connsiteX6" fmla="*/ 306324 w 306324"/>
                  <a:gd name="connsiteY6" fmla="*/ 0 h 505110"/>
                  <a:gd name="connsiteX7" fmla="*/ 95 w 306324"/>
                  <a:gd name="connsiteY7" fmla="*/ 0 h 505110"/>
                  <a:gd name="connsiteX8" fmla="*/ 0 w 306324"/>
                  <a:gd name="connsiteY8" fmla="*/ 502444 h 505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6324" h="505110">
                    <a:moveTo>
                      <a:pt x="0" y="502444"/>
                    </a:moveTo>
                    <a:cubicBezTo>
                      <a:pt x="21527" y="502444"/>
                      <a:pt x="39529" y="502444"/>
                      <a:pt x="62675" y="502444"/>
                    </a:cubicBezTo>
                    <a:cubicBezTo>
                      <a:pt x="62675" y="353949"/>
                      <a:pt x="62675" y="209264"/>
                      <a:pt x="62675" y="65722"/>
                    </a:cubicBezTo>
                    <a:cubicBezTo>
                      <a:pt x="122587" y="65722"/>
                      <a:pt x="177165" y="65722"/>
                      <a:pt x="240982" y="65722"/>
                    </a:cubicBezTo>
                    <a:cubicBezTo>
                      <a:pt x="240982" y="214693"/>
                      <a:pt x="240982" y="359378"/>
                      <a:pt x="240982" y="505111"/>
                    </a:cubicBezTo>
                    <a:cubicBezTo>
                      <a:pt x="267558" y="505111"/>
                      <a:pt x="284798" y="505111"/>
                      <a:pt x="306324" y="505111"/>
                    </a:cubicBezTo>
                    <a:cubicBezTo>
                      <a:pt x="306324" y="334042"/>
                      <a:pt x="306324" y="167354"/>
                      <a:pt x="306324" y="0"/>
                    </a:cubicBezTo>
                    <a:cubicBezTo>
                      <a:pt x="202216" y="0"/>
                      <a:pt x="101632" y="0"/>
                      <a:pt x="95" y="0"/>
                    </a:cubicBezTo>
                    <a:cubicBezTo>
                      <a:pt x="0" y="169735"/>
                      <a:pt x="0" y="336518"/>
                      <a:pt x="0" y="50244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C68EB801-EAE0-4059-8C74-33FDEA5D74A2}"/>
                  </a:ext>
                </a:extLst>
              </p:cNvPr>
              <p:cNvSpPr/>
              <p:nvPr/>
            </p:nvSpPr>
            <p:spPr>
              <a:xfrm>
                <a:off x="3383184" y="3968495"/>
                <a:ext cx="307181" cy="501681"/>
              </a:xfrm>
              <a:custGeom>
                <a:avLst/>
                <a:gdLst>
                  <a:gd name="connsiteX0" fmla="*/ 0 w 307181"/>
                  <a:gd name="connsiteY0" fmla="*/ 499777 h 501681"/>
                  <a:gd name="connsiteX1" fmla="*/ 60484 w 307181"/>
                  <a:gd name="connsiteY1" fmla="*/ 499777 h 501681"/>
                  <a:gd name="connsiteX2" fmla="*/ 60484 w 307181"/>
                  <a:gd name="connsiteY2" fmla="*/ 65246 h 501681"/>
                  <a:gd name="connsiteX3" fmla="*/ 239268 w 307181"/>
                  <a:gd name="connsiteY3" fmla="*/ 65246 h 501681"/>
                  <a:gd name="connsiteX4" fmla="*/ 239268 w 307181"/>
                  <a:gd name="connsiteY4" fmla="*/ 501682 h 501681"/>
                  <a:gd name="connsiteX5" fmla="*/ 307181 w 307181"/>
                  <a:gd name="connsiteY5" fmla="*/ 501682 h 501681"/>
                  <a:gd name="connsiteX6" fmla="*/ 307181 w 307181"/>
                  <a:gd name="connsiteY6" fmla="*/ 0 h 501681"/>
                  <a:gd name="connsiteX7" fmla="*/ 0 w 307181"/>
                  <a:gd name="connsiteY7" fmla="*/ 0 h 501681"/>
                  <a:gd name="connsiteX8" fmla="*/ 0 w 307181"/>
                  <a:gd name="connsiteY8" fmla="*/ 499777 h 501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7181" h="501681">
                    <a:moveTo>
                      <a:pt x="0" y="499777"/>
                    </a:moveTo>
                    <a:cubicBezTo>
                      <a:pt x="20860" y="499777"/>
                      <a:pt x="38576" y="499777"/>
                      <a:pt x="60484" y="499777"/>
                    </a:cubicBezTo>
                    <a:cubicBezTo>
                      <a:pt x="60484" y="352806"/>
                      <a:pt x="60484" y="209359"/>
                      <a:pt x="60484" y="65246"/>
                    </a:cubicBezTo>
                    <a:cubicBezTo>
                      <a:pt x="120301" y="65246"/>
                      <a:pt x="175927" y="65246"/>
                      <a:pt x="239268" y="65246"/>
                    </a:cubicBezTo>
                    <a:cubicBezTo>
                      <a:pt x="239268" y="213550"/>
                      <a:pt x="239268" y="356807"/>
                      <a:pt x="239268" y="501682"/>
                    </a:cubicBezTo>
                    <a:cubicBezTo>
                      <a:pt x="265843" y="501682"/>
                      <a:pt x="284512" y="501682"/>
                      <a:pt x="307181" y="501682"/>
                    </a:cubicBezTo>
                    <a:cubicBezTo>
                      <a:pt x="307181" y="331661"/>
                      <a:pt x="307181" y="166402"/>
                      <a:pt x="307181" y="0"/>
                    </a:cubicBezTo>
                    <a:cubicBezTo>
                      <a:pt x="203263" y="0"/>
                      <a:pt x="102679" y="0"/>
                      <a:pt x="0" y="0"/>
                    </a:cubicBezTo>
                    <a:cubicBezTo>
                      <a:pt x="0" y="168307"/>
                      <a:pt x="0" y="333470"/>
                      <a:pt x="0" y="49977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1CFE2205-9474-432A-9661-26F5093A05B5}"/>
                  </a:ext>
                </a:extLst>
              </p:cNvPr>
              <p:cNvSpPr/>
              <p:nvPr/>
            </p:nvSpPr>
            <p:spPr>
              <a:xfrm>
                <a:off x="10724577" y="3285743"/>
                <a:ext cx="316706" cy="401383"/>
              </a:xfrm>
              <a:custGeom>
                <a:avLst/>
                <a:gdLst>
                  <a:gd name="connsiteX0" fmla="*/ 87631 w 316706"/>
                  <a:gd name="connsiteY0" fmla="*/ 0 h 401383"/>
                  <a:gd name="connsiteX1" fmla="*/ 0 w 316706"/>
                  <a:gd name="connsiteY1" fmla="*/ 87440 h 401383"/>
                  <a:gd name="connsiteX2" fmla="*/ 0 w 316706"/>
                  <a:gd name="connsiteY2" fmla="*/ 401384 h 401383"/>
                  <a:gd name="connsiteX3" fmla="*/ 316706 w 316706"/>
                  <a:gd name="connsiteY3" fmla="*/ 401384 h 401383"/>
                  <a:gd name="connsiteX4" fmla="*/ 316706 w 316706"/>
                  <a:gd name="connsiteY4" fmla="*/ 0 h 401383"/>
                  <a:gd name="connsiteX5" fmla="*/ 87631 w 316706"/>
                  <a:gd name="connsiteY5" fmla="*/ 0 h 401383"/>
                  <a:gd name="connsiteX6" fmla="*/ 253080 w 316706"/>
                  <a:gd name="connsiteY6" fmla="*/ 364903 h 401383"/>
                  <a:gd name="connsiteX7" fmla="*/ 66961 w 316706"/>
                  <a:gd name="connsiteY7" fmla="*/ 364903 h 401383"/>
                  <a:gd name="connsiteX8" fmla="*/ 66961 w 316706"/>
                  <a:gd name="connsiteY8" fmla="*/ 66961 h 401383"/>
                  <a:gd name="connsiteX9" fmla="*/ 253080 w 316706"/>
                  <a:gd name="connsiteY9" fmla="*/ 66961 h 401383"/>
                  <a:gd name="connsiteX10" fmla="*/ 253080 w 316706"/>
                  <a:gd name="connsiteY10" fmla="*/ 364903 h 40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16706" h="401383">
                    <a:moveTo>
                      <a:pt x="87631" y="0"/>
                    </a:moveTo>
                    <a:cubicBezTo>
                      <a:pt x="0" y="0"/>
                      <a:pt x="0" y="0"/>
                      <a:pt x="0" y="87440"/>
                    </a:cubicBezTo>
                    <a:cubicBezTo>
                      <a:pt x="0" y="191452"/>
                      <a:pt x="0" y="295561"/>
                      <a:pt x="0" y="401384"/>
                    </a:cubicBezTo>
                    <a:cubicBezTo>
                      <a:pt x="108967" y="401384"/>
                      <a:pt x="212217" y="401384"/>
                      <a:pt x="316706" y="401384"/>
                    </a:cubicBezTo>
                    <a:cubicBezTo>
                      <a:pt x="316706" y="267272"/>
                      <a:pt x="316706" y="136684"/>
                      <a:pt x="316706" y="0"/>
                    </a:cubicBezTo>
                    <a:cubicBezTo>
                      <a:pt x="238792" y="0"/>
                      <a:pt x="163259" y="0"/>
                      <a:pt x="87631" y="0"/>
                    </a:cubicBezTo>
                    <a:close/>
                    <a:moveTo>
                      <a:pt x="253080" y="364903"/>
                    </a:moveTo>
                    <a:cubicBezTo>
                      <a:pt x="190500" y="364903"/>
                      <a:pt x="130016" y="364903"/>
                      <a:pt x="66961" y="364903"/>
                    </a:cubicBezTo>
                    <a:cubicBezTo>
                      <a:pt x="66961" y="265176"/>
                      <a:pt x="66961" y="167926"/>
                      <a:pt x="66961" y="66961"/>
                    </a:cubicBezTo>
                    <a:cubicBezTo>
                      <a:pt x="127826" y="66961"/>
                      <a:pt x="188309" y="66961"/>
                      <a:pt x="253080" y="66961"/>
                    </a:cubicBezTo>
                    <a:cubicBezTo>
                      <a:pt x="253080" y="167354"/>
                      <a:pt x="253080" y="264605"/>
                      <a:pt x="253080" y="36490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4F1E9E70-F675-45C1-A3A5-E59785E2FC74}"/>
                  </a:ext>
                </a:extLst>
              </p:cNvPr>
              <p:cNvSpPr/>
              <p:nvPr/>
            </p:nvSpPr>
            <p:spPr>
              <a:xfrm>
                <a:off x="10724781" y="3840531"/>
                <a:ext cx="316502" cy="400093"/>
              </a:xfrm>
              <a:custGeom>
                <a:avLst/>
                <a:gdLst>
                  <a:gd name="connsiteX0" fmla="*/ 20847 w 316502"/>
                  <a:gd name="connsiteY0" fmla="*/ 1186 h 400093"/>
                  <a:gd name="connsiteX1" fmla="*/ 940 w 316502"/>
                  <a:gd name="connsiteY1" fmla="*/ 25761 h 400093"/>
                  <a:gd name="connsiteX2" fmla="*/ 82 w 316502"/>
                  <a:gd name="connsiteY2" fmla="*/ 400093 h 400093"/>
                  <a:gd name="connsiteX3" fmla="*/ 316503 w 316502"/>
                  <a:gd name="connsiteY3" fmla="*/ 400093 h 400093"/>
                  <a:gd name="connsiteX4" fmla="*/ 316503 w 316502"/>
                  <a:gd name="connsiteY4" fmla="*/ 139 h 400093"/>
                  <a:gd name="connsiteX5" fmla="*/ 20847 w 316502"/>
                  <a:gd name="connsiteY5" fmla="*/ 1186 h 400093"/>
                  <a:gd name="connsiteX6" fmla="*/ 251161 w 316502"/>
                  <a:gd name="connsiteY6" fmla="*/ 362946 h 400093"/>
                  <a:gd name="connsiteX7" fmla="*/ 67043 w 316502"/>
                  <a:gd name="connsiteY7" fmla="*/ 362946 h 400093"/>
                  <a:gd name="connsiteX8" fmla="*/ 67043 w 316502"/>
                  <a:gd name="connsiteY8" fmla="*/ 66814 h 400093"/>
                  <a:gd name="connsiteX9" fmla="*/ 251161 w 316502"/>
                  <a:gd name="connsiteY9" fmla="*/ 66814 h 400093"/>
                  <a:gd name="connsiteX10" fmla="*/ 251161 w 316502"/>
                  <a:gd name="connsiteY10" fmla="*/ 362946 h 400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16502" h="400093">
                    <a:moveTo>
                      <a:pt x="20847" y="1186"/>
                    </a:moveTo>
                    <a:cubicBezTo>
                      <a:pt x="13799" y="1282"/>
                      <a:pt x="1035" y="17093"/>
                      <a:pt x="940" y="25761"/>
                    </a:cubicBezTo>
                    <a:cubicBezTo>
                      <a:pt x="-393" y="149014"/>
                      <a:pt x="82" y="272268"/>
                      <a:pt x="82" y="400093"/>
                    </a:cubicBezTo>
                    <a:cubicBezTo>
                      <a:pt x="109144" y="400093"/>
                      <a:pt x="211538" y="400093"/>
                      <a:pt x="316503" y="400093"/>
                    </a:cubicBezTo>
                    <a:cubicBezTo>
                      <a:pt x="316503" y="267029"/>
                      <a:pt x="316503" y="136537"/>
                      <a:pt x="316503" y="139"/>
                    </a:cubicBezTo>
                    <a:cubicBezTo>
                      <a:pt x="216301" y="43"/>
                      <a:pt x="118574" y="-433"/>
                      <a:pt x="20847" y="1186"/>
                    </a:cubicBezTo>
                    <a:close/>
                    <a:moveTo>
                      <a:pt x="251161" y="362946"/>
                    </a:moveTo>
                    <a:cubicBezTo>
                      <a:pt x="188964" y="362946"/>
                      <a:pt x="129433" y="362946"/>
                      <a:pt x="67043" y="362946"/>
                    </a:cubicBezTo>
                    <a:cubicBezTo>
                      <a:pt x="67043" y="263791"/>
                      <a:pt x="67043" y="166826"/>
                      <a:pt x="67043" y="66814"/>
                    </a:cubicBezTo>
                    <a:cubicBezTo>
                      <a:pt x="128384" y="66814"/>
                      <a:pt x="187915" y="66814"/>
                      <a:pt x="251161" y="66814"/>
                    </a:cubicBezTo>
                    <a:cubicBezTo>
                      <a:pt x="251161" y="164540"/>
                      <a:pt x="251161" y="261505"/>
                      <a:pt x="251161" y="36294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FEFF0DC8-7C66-4067-B4DA-D79027D216F6}"/>
                  </a:ext>
                </a:extLst>
              </p:cNvPr>
              <p:cNvSpPr/>
              <p:nvPr/>
            </p:nvSpPr>
            <p:spPr>
              <a:xfrm>
                <a:off x="3224878" y="2810826"/>
                <a:ext cx="310133" cy="398049"/>
              </a:xfrm>
              <a:custGeom>
                <a:avLst/>
                <a:gdLst>
                  <a:gd name="connsiteX0" fmla="*/ 310134 w 310133"/>
                  <a:gd name="connsiteY0" fmla="*/ 0 h 398049"/>
                  <a:gd name="connsiteX1" fmla="*/ 0 w 310133"/>
                  <a:gd name="connsiteY1" fmla="*/ 0 h 398049"/>
                  <a:gd name="connsiteX2" fmla="*/ 0 w 310133"/>
                  <a:gd name="connsiteY2" fmla="*/ 398050 h 398049"/>
                  <a:gd name="connsiteX3" fmla="*/ 310134 w 310133"/>
                  <a:gd name="connsiteY3" fmla="*/ 398050 h 398049"/>
                  <a:gd name="connsiteX4" fmla="*/ 310134 w 310133"/>
                  <a:gd name="connsiteY4" fmla="*/ 0 h 398049"/>
                  <a:gd name="connsiteX5" fmla="*/ 248698 w 310133"/>
                  <a:gd name="connsiteY5" fmla="*/ 360140 h 398049"/>
                  <a:gd name="connsiteX6" fmla="*/ 64961 w 310133"/>
                  <a:gd name="connsiteY6" fmla="*/ 360140 h 398049"/>
                  <a:gd name="connsiteX7" fmla="*/ 64961 w 310133"/>
                  <a:gd name="connsiteY7" fmla="*/ 62865 h 398049"/>
                  <a:gd name="connsiteX8" fmla="*/ 248698 w 310133"/>
                  <a:gd name="connsiteY8" fmla="*/ 62865 h 398049"/>
                  <a:gd name="connsiteX9" fmla="*/ 248698 w 310133"/>
                  <a:gd name="connsiteY9" fmla="*/ 360140 h 398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0133" h="398049">
                    <a:moveTo>
                      <a:pt x="310134" y="0"/>
                    </a:moveTo>
                    <a:cubicBezTo>
                      <a:pt x="206502" y="0"/>
                      <a:pt x="105728" y="0"/>
                      <a:pt x="0" y="0"/>
                    </a:cubicBezTo>
                    <a:cubicBezTo>
                      <a:pt x="0" y="134493"/>
                      <a:pt x="0" y="266129"/>
                      <a:pt x="0" y="398050"/>
                    </a:cubicBezTo>
                    <a:cubicBezTo>
                      <a:pt x="105442" y="398050"/>
                      <a:pt x="207359" y="398050"/>
                      <a:pt x="310134" y="398050"/>
                    </a:cubicBezTo>
                    <a:cubicBezTo>
                      <a:pt x="310134" y="263747"/>
                      <a:pt x="310134" y="133160"/>
                      <a:pt x="310134" y="0"/>
                    </a:cubicBezTo>
                    <a:close/>
                    <a:moveTo>
                      <a:pt x="248698" y="360140"/>
                    </a:moveTo>
                    <a:cubicBezTo>
                      <a:pt x="189357" y="360140"/>
                      <a:pt x="128683" y="360140"/>
                      <a:pt x="64961" y="360140"/>
                    </a:cubicBezTo>
                    <a:cubicBezTo>
                      <a:pt x="64961" y="262128"/>
                      <a:pt x="64961" y="164783"/>
                      <a:pt x="64961" y="62865"/>
                    </a:cubicBezTo>
                    <a:cubicBezTo>
                      <a:pt x="127825" y="62865"/>
                      <a:pt x="186309" y="62865"/>
                      <a:pt x="248698" y="62865"/>
                    </a:cubicBezTo>
                    <a:cubicBezTo>
                      <a:pt x="248698" y="161258"/>
                      <a:pt x="248698" y="258509"/>
                      <a:pt x="248698" y="3601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22DC4EB7-2F7C-412B-9DD1-9BACE9948C80}"/>
                  </a:ext>
                </a:extLst>
              </p:cNvPr>
              <p:cNvSpPr/>
              <p:nvPr/>
            </p:nvSpPr>
            <p:spPr>
              <a:xfrm>
                <a:off x="3225069" y="3363848"/>
                <a:ext cx="309752" cy="399573"/>
              </a:xfrm>
              <a:custGeom>
                <a:avLst/>
                <a:gdLst>
                  <a:gd name="connsiteX0" fmla="*/ 309753 w 309752"/>
                  <a:gd name="connsiteY0" fmla="*/ 0 h 399573"/>
                  <a:gd name="connsiteX1" fmla="*/ 0 w 309752"/>
                  <a:gd name="connsiteY1" fmla="*/ 0 h 399573"/>
                  <a:gd name="connsiteX2" fmla="*/ 0 w 309752"/>
                  <a:gd name="connsiteY2" fmla="*/ 399574 h 399573"/>
                  <a:gd name="connsiteX3" fmla="*/ 309753 w 309752"/>
                  <a:gd name="connsiteY3" fmla="*/ 399574 h 399573"/>
                  <a:gd name="connsiteX4" fmla="*/ 309753 w 309752"/>
                  <a:gd name="connsiteY4" fmla="*/ 0 h 399573"/>
                  <a:gd name="connsiteX5" fmla="*/ 248412 w 309752"/>
                  <a:gd name="connsiteY5" fmla="*/ 363379 h 399573"/>
                  <a:gd name="connsiteX6" fmla="*/ 65532 w 309752"/>
                  <a:gd name="connsiteY6" fmla="*/ 363379 h 399573"/>
                  <a:gd name="connsiteX7" fmla="*/ 65532 w 309752"/>
                  <a:gd name="connsiteY7" fmla="*/ 64389 h 399573"/>
                  <a:gd name="connsiteX8" fmla="*/ 248412 w 309752"/>
                  <a:gd name="connsiteY8" fmla="*/ 64389 h 399573"/>
                  <a:gd name="connsiteX9" fmla="*/ 248412 w 309752"/>
                  <a:gd name="connsiteY9" fmla="*/ 363379 h 399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9752" h="399573">
                    <a:moveTo>
                      <a:pt x="309753" y="0"/>
                    </a:moveTo>
                    <a:cubicBezTo>
                      <a:pt x="204597" y="0"/>
                      <a:pt x="102679" y="0"/>
                      <a:pt x="0" y="0"/>
                    </a:cubicBezTo>
                    <a:cubicBezTo>
                      <a:pt x="0" y="134874"/>
                      <a:pt x="0" y="266700"/>
                      <a:pt x="0" y="399574"/>
                    </a:cubicBezTo>
                    <a:cubicBezTo>
                      <a:pt x="104489" y="399574"/>
                      <a:pt x="205264" y="399574"/>
                      <a:pt x="309753" y="399574"/>
                    </a:cubicBezTo>
                    <a:cubicBezTo>
                      <a:pt x="309753" y="263366"/>
                      <a:pt x="309753" y="132779"/>
                      <a:pt x="309753" y="0"/>
                    </a:cubicBezTo>
                    <a:close/>
                    <a:moveTo>
                      <a:pt x="248412" y="363379"/>
                    </a:moveTo>
                    <a:cubicBezTo>
                      <a:pt x="185642" y="363379"/>
                      <a:pt x="127540" y="363379"/>
                      <a:pt x="65532" y="363379"/>
                    </a:cubicBezTo>
                    <a:cubicBezTo>
                      <a:pt x="65532" y="263652"/>
                      <a:pt x="65532" y="165449"/>
                      <a:pt x="65532" y="64389"/>
                    </a:cubicBezTo>
                    <a:cubicBezTo>
                      <a:pt x="125635" y="64389"/>
                      <a:pt x="184976" y="64389"/>
                      <a:pt x="248412" y="64389"/>
                    </a:cubicBezTo>
                    <a:cubicBezTo>
                      <a:pt x="248412" y="162496"/>
                      <a:pt x="248412" y="260699"/>
                      <a:pt x="248412" y="36337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4907F3CB-BD26-460C-A9FD-DC785EB21188}"/>
                  </a:ext>
                </a:extLst>
              </p:cNvPr>
              <p:cNvSpPr/>
              <p:nvPr/>
            </p:nvSpPr>
            <p:spPr>
              <a:xfrm>
                <a:off x="2843212" y="3363657"/>
                <a:ext cx="306514" cy="399954"/>
              </a:xfrm>
              <a:custGeom>
                <a:avLst/>
                <a:gdLst>
                  <a:gd name="connsiteX0" fmla="*/ 0 w 306514"/>
                  <a:gd name="connsiteY0" fmla="*/ 399955 h 399954"/>
                  <a:gd name="connsiteX1" fmla="*/ 306514 w 306514"/>
                  <a:gd name="connsiteY1" fmla="*/ 399955 h 399954"/>
                  <a:gd name="connsiteX2" fmla="*/ 306514 w 306514"/>
                  <a:gd name="connsiteY2" fmla="*/ 0 h 399954"/>
                  <a:gd name="connsiteX3" fmla="*/ 0 w 306514"/>
                  <a:gd name="connsiteY3" fmla="*/ 0 h 399954"/>
                  <a:gd name="connsiteX4" fmla="*/ 0 w 306514"/>
                  <a:gd name="connsiteY4" fmla="*/ 399955 h 399954"/>
                  <a:gd name="connsiteX5" fmla="*/ 52292 w 306514"/>
                  <a:gd name="connsiteY5" fmla="*/ 64199 h 399954"/>
                  <a:gd name="connsiteX6" fmla="*/ 252603 w 306514"/>
                  <a:gd name="connsiteY6" fmla="*/ 64199 h 399954"/>
                  <a:gd name="connsiteX7" fmla="*/ 252603 w 306514"/>
                  <a:gd name="connsiteY7" fmla="*/ 360902 h 399954"/>
                  <a:gd name="connsiteX8" fmla="*/ 52292 w 306514"/>
                  <a:gd name="connsiteY8" fmla="*/ 360902 h 399954"/>
                  <a:gd name="connsiteX9" fmla="*/ 52292 w 306514"/>
                  <a:gd name="connsiteY9" fmla="*/ 64199 h 399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6514" h="399954">
                    <a:moveTo>
                      <a:pt x="0" y="399955"/>
                    </a:moveTo>
                    <a:cubicBezTo>
                      <a:pt x="102775" y="399955"/>
                      <a:pt x="202025" y="399955"/>
                      <a:pt x="306514" y="399955"/>
                    </a:cubicBezTo>
                    <a:cubicBezTo>
                      <a:pt x="306514" y="264700"/>
                      <a:pt x="306514" y="133064"/>
                      <a:pt x="306514" y="0"/>
                    </a:cubicBezTo>
                    <a:cubicBezTo>
                      <a:pt x="202597" y="0"/>
                      <a:pt x="102203" y="0"/>
                      <a:pt x="0" y="0"/>
                    </a:cubicBezTo>
                    <a:cubicBezTo>
                      <a:pt x="0" y="134493"/>
                      <a:pt x="0" y="266129"/>
                      <a:pt x="0" y="399955"/>
                    </a:cubicBezTo>
                    <a:close/>
                    <a:moveTo>
                      <a:pt x="52292" y="64199"/>
                    </a:moveTo>
                    <a:cubicBezTo>
                      <a:pt x="118967" y="64199"/>
                      <a:pt x="183166" y="64199"/>
                      <a:pt x="252603" y="64199"/>
                    </a:cubicBezTo>
                    <a:cubicBezTo>
                      <a:pt x="252603" y="164687"/>
                      <a:pt x="252603" y="260699"/>
                      <a:pt x="252603" y="360902"/>
                    </a:cubicBezTo>
                    <a:cubicBezTo>
                      <a:pt x="186880" y="360902"/>
                      <a:pt x="121539" y="360902"/>
                      <a:pt x="52292" y="360902"/>
                    </a:cubicBezTo>
                    <a:cubicBezTo>
                      <a:pt x="52292" y="263271"/>
                      <a:pt x="52292" y="164878"/>
                      <a:pt x="52292" y="6419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1978C2DE-4AEF-455C-9ED3-4D1D9BDC0E7B}"/>
                  </a:ext>
                </a:extLst>
              </p:cNvPr>
              <p:cNvSpPr/>
              <p:nvPr/>
            </p:nvSpPr>
            <p:spPr>
              <a:xfrm>
                <a:off x="2842735" y="2810826"/>
                <a:ext cx="307657" cy="398335"/>
              </a:xfrm>
              <a:custGeom>
                <a:avLst/>
                <a:gdLst>
                  <a:gd name="connsiteX0" fmla="*/ 0 w 307657"/>
                  <a:gd name="connsiteY0" fmla="*/ 398336 h 398335"/>
                  <a:gd name="connsiteX1" fmla="*/ 307657 w 307657"/>
                  <a:gd name="connsiteY1" fmla="*/ 398336 h 398335"/>
                  <a:gd name="connsiteX2" fmla="*/ 307657 w 307657"/>
                  <a:gd name="connsiteY2" fmla="*/ 0 h 398335"/>
                  <a:gd name="connsiteX3" fmla="*/ 0 w 307657"/>
                  <a:gd name="connsiteY3" fmla="*/ 0 h 398335"/>
                  <a:gd name="connsiteX4" fmla="*/ 0 w 307657"/>
                  <a:gd name="connsiteY4" fmla="*/ 398336 h 398335"/>
                  <a:gd name="connsiteX5" fmla="*/ 49149 w 307657"/>
                  <a:gd name="connsiteY5" fmla="*/ 63818 h 398335"/>
                  <a:gd name="connsiteX6" fmla="*/ 251269 w 307657"/>
                  <a:gd name="connsiteY6" fmla="*/ 63818 h 398335"/>
                  <a:gd name="connsiteX7" fmla="*/ 251269 w 307657"/>
                  <a:gd name="connsiteY7" fmla="*/ 363950 h 398335"/>
                  <a:gd name="connsiteX8" fmla="*/ 70866 w 307657"/>
                  <a:gd name="connsiteY8" fmla="*/ 362903 h 398335"/>
                  <a:gd name="connsiteX9" fmla="*/ 50101 w 307657"/>
                  <a:gd name="connsiteY9" fmla="*/ 339566 h 398335"/>
                  <a:gd name="connsiteX10" fmla="*/ 49149 w 307657"/>
                  <a:gd name="connsiteY10" fmla="*/ 63818 h 398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7657" h="398335">
                    <a:moveTo>
                      <a:pt x="0" y="398336"/>
                    </a:moveTo>
                    <a:cubicBezTo>
                      <a:pt x="105251" y="398336"/>
                      <a:pt x="205930" y="398336"/>
                      <a:pt x="307657" y="398336"/>
                    </a:cubicBezTo>
                    <a:cubicBezTo>
                      <a:pt x="307657" y="264033"/>
                      <a:pt x="307657" y="133255"/>
                      <a:pt x="307657" y="0"/>
                    </a:cubicBezTo>
                    <a:cubicBezTo>
                      <a:pt x="204216" y="0"/>
                      <a:pt x="103632" y="0"/>
                      <a:pt x="0" y="0"/>
                    </a:cubicBezTo>
                    <a:cubicBezTo>
                      <a:pt x="0" y="133160"/>
                      <a:pt x="0" y="264033"/>
                      <a:pt x="0" y="398336"/>
                    </a:cubicBezTo>
                    <a:close/>
                    <a:moveTo>
                      <a:pt x="49149" y="63818"/>
                    </a:moveTo>
                    <a:cubicBezTo>
                      <a:pt x="118967" y="63818"/>
                      <a:pt x="183261" y="63818"/>
                      <a:pt x="251269" y="63818"/>
                    </a:cubicBezTo>
                    <a:cubicBezTo>
                      <a:pt x="251269" y="160973"/>
                      <a:pt x="251269" y="258032"/>
                      <a:pt x="251269" y="363950"/>
                    </a:cubicBezTo>
                    <a:cubicBezTo>
                      <a:pt x="190119" y="363950"/>
                      <a:pt x="130397" y="364808"/>
                      <a:pt x="70866" y="362903"/>
                    </a:cubicBezTo>
                    <a:cubicBezTo>
                      <a:pt x="63341" y="362617"/>
                      <a:pt x="50197" y="347758"/>
                      <a:pt x="50101" y="339566"/>
                    </a:cubicBezTo>
                    <a:cubicBezTo>
                      <a:pt x="48577" y="248317"/>
                      <a:pt x="49149" y="157163"/>
                      <a:pt x="49149" y="638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6CA0A2E8-BDF1-43FE-930F-768D23B9E0E7}"/>
                  </a:ext>
                </a:extLst>
              </p:cNvPr>
              <p:cNvSpPr/>
              <p:nvPr/>
            </p:nvSpPr>
            <p:spPr>
              <a:xfrm>
                <a:off x="4597907" y="3932300"/>
                <a:ext cx="210692" cy="214598"/>
              </a:xfrm>
              <a:custGeom>
                <a:avLst/>
                <a:gdLst>
                  <a:gd name="connsiteX0" fmla="*/ 0 w 210692"/>
                  <a:gd name="connsiteY0" fmla="*/ 214598 h 214598"/>
                  <a:gd name="connsiteX1" fmla="*/ 210693 w 210692"/>
                  <a:gd name="connsiteY1" fmla="*/ 214598 h 214598"/>
                  <a:gd name="connsiteX2" fmla="*/ 210693 w 210692"/>
                  <a:gd name="connsiteY2" fmla="*/ 0 h 214598"/>
                  <a:gd name="connsiteX3" fmla="*/ 0 w 210692"/>
                  <a:gd name="connsiteY3" fmla="*/ 0 h 214598"/>
                  <a:gd name="connsiteX4" fmla="*/ 0 w 210692"/>
                  <a:gd name="connsiteY4" fmla="*/ 214598 h 214598"/>
                  <a:gd name="connsiteX5" fmla="*/ 43529 w 210692"/>
                  <a:gd name="connsiteY5" fmla="*/ 45625 h 214598"/>
                  <a:gd name="connsiteX6" fmla="*/ 172117 w 210692"/>
                  <a:gd name="connsiteY6" fmla="*/ 45625 h 214598"/>
                  <a:gd name="connsiteX7" fmla="*/ 172117 w 210692"/>
                  <a:gd name="connsiteY7" fmla="*/ 175165 h 214598"/>
                  <a:gd name="connsiteX8" fmla="*/ 43529 w 210692"/>
                  <a:gd name="connsiteY8" fmla="*/ 175165 h 214598"/>
                  <a:gd name="connsiteX9" fmla="*/ 43529 w 210692"/>
                  <a:gd name="connsiteY9" fmla="*/ 45625 h 214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692" h="214598">
                    <a:moveTo>
                      <a:pt x="0" y="214598"/>
                    </a:moveTo>
                    <a:cubicBezTo>
                      <a:pt x="72485" y="214598"/>
                      <a:pt x="141256" y="214598"/>
                      <a:pt x="210693" y="214598"/>
                    </a:cubicBezTo>
                    <a:cubicBezTo>
                      <a:pt x="210693" y="141446"/>
                      <a:pt x="210693" y="71533"/>
                      <a:pt x="210693" y="0"/>
                    </a:cubicBezTo>
                    <a:cubicBezTo>
                      <a:pt x="139351" y="0"/>
                      <a:pt x="71819" y="0"/>
                      <a:pt x="0" y="0"/>
                    </a:cubicBezTo>
                    <a:cubicBezTo>
                      <a:pt x="0" y="74390"/>
                      <a:pt x="0" y="144304"/>
                      <a:pt x="0" y="214598"/>
                    </a:cubicBezTo>
                    <a:close/>
                    <a:moveTo>
                      <a:pt x="43529" y="45625"/>
                    </a:moveTo>
                    <a:cubicBezTo>
                      <a:pt x="87821" y="45625"/>
                      <a:pt x="128302" y="45625"/>
                      <a:pt x="172117" y="45625"/>
                    </a:cubicBezTo>
                    <a:cubicBezTo>
                      <a:pt x="172117" y="88773"/>
                      <a:pt x="172117" y="130397"/>
                      <a:pt x="172117" y="175165"/>
                    </a:cubicBezTo>
                    <a:cubicBezTo>
                      <a:pt x="130112" y="175165"/>
                      <a:pt x="88487" y="175165"/>
                      <a:pt x="43529" y="175165"/>
                    </a:cubicBezTo>
                    <a:cubicBezTo>
                      <a:pt x="43529" y="133255"/>
                      <a:pt x="43529" y="91726"/>
                      <a:pt x="43529" y="456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35A8BA19-4C03-4A99-85D7-3512B69E819B}"/>
                  </a:ext>
                </a:extLst>
              </p:cNvPr>
              <p:cNvSpPr/>
              <p:nvPr/>
            </p:nvSpPr>
            <p:spPr>
              <a:xfrm>
                <a:off x="4321682" y="4089367"/>
                <a:ext cx="211455" cy="214503"/>
              </a:xfrm>
              <a:custGeom>
                <a:avLst/>
                <a:gdLst>
                  <a:gd name="connsiteX0" fmla="*/ 0 w 211455"/>
                  <a:gd name="connsiteY0" fmla="*/ 214503 h 214503"/>
                  <a:gd name="connsiteX1" fmla="*/ 211455 w 211455"/>
                  <a:gd name="connsiteY1" fmla="*/ 214503 h 214503"/>
                  <a:gd name="connsiteX2" fmla="*/ 211455 w 211455"/>
                  <a:gd name="connsiteY2" fmla="*/ 0 h 214503"/>
                  <a:gd name="connsiteX3" fmla="*/ 0 w 211455"/>
                  <a:gd name="connsiteY3" fmla="*/ 0 h 214503"/>
                  <a:gd name="connsiteX4" fmla="*/ 0 w 211455"/>
                  <a:gd name="connsiteY4" fmla="*/ 214503 h 214503"/>
                  <a:gd name="connsiteX5" fmla="*/ 44387 w 211455"/>
                  <a:gd name="connsiteY5" fmla="*/ 43243 h 214503"/>
                  <a:gd name="connsiteX6" fmla="*/ 172974 w 211455"/>
                  <a:gd name="connsiteY6" fmla="*/ 43243 h 214503"/>
                  <a:gd name="connsiteX7" fmla="*/ 172974 w 211455"/>
                  <a:gd name="connsiteY7" fmla="*/ 174974 h 214503"/>
                  <a:gd name="connsiteX8" fmla="*/ 44387 w 211455"/>
                  <a:gd name="connsiteY8" fmla="*/ 174974 h 214503"/>
                  <a:gd name="connsiteX9" fmla="*/ 44387 w 211455"/>
                  <a:gd name="connsiteY9" fmla="*/ 43243 h 214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1455" h="214503">
                    <a:moveTo>
                      <a:pt x="0" y="214503"/>
                    </a:moveTo>
                    <a:cubicBezTo>
                      <a:pt x="72676" y="214503"/>
                      <a:pt x="142399" y="214503"/>
                      <a:pt x="211455" y="214503"/>
                    </a:cubicBezTo>
                    <a:cubicBezTo>
                      <a:pt x="211455" y="140494"/>
                      <a:pt x="211455" y="70485"/>
                      <a:pt x="211455" y="0"/>
                    </a:cubicBezTo>
                    <a:cubicBezTo>
                      <a:pt x="139351" y="0"/>
                      <a:pt x="71819" y="0"/>
                      <a:pt x="0" y="0"/>
                    </a:cubicBezTo>
                    <a:cubicBezTo>
                      <a:pt x="0" y="75057"/>
                      <a:pt x="0" y="143827"/>
                      <a:pt x="0" y="214503"/>
                    </a:cubicBezTo>
                    <a:close/>
                    <a:moveTo>
                      <a:pt x="44387" y="43243"/>
                    </a:moveTo>
                    <a:cubicBezTo>
                      <a:pt x="89059" y="43243"/>
                      <a:pt x="129540" y="43243"/>
                      <a:pt x="172974" y="43243"/>
                    </a:cubicBezTo>
                    <a:cubicBezTo>
                      <a:pt x="172974" y="87535"/>
                      <a:pt x="172974" y="129540"/>
                      <a:pt x="172974" y="174974"/>
                    </a:cubicBezTo>
                    <a:cubicBezTo>
                      <a:pt x="130969" y="174974"/>
                      <a:pt x="89154" y="174974"/>
                      <a:pt x="44387" y="174974"/>
                    </a:cubicBezTo>
                    <a:cubicBezTo>
                      <a:pt x="44387" y="131731"/>
                      <a:pt x="44387" y="89821"/>
                      <a:pt x="44387" y="432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82E42FB9-3D87-4FCF-9D47-44E546189DD7}"/>
                </a:ext>
              </a:extLst>
            </p:cNvPr>
            <p:cNvSpPr/>
            <p:nvPr/>
          </p:nvSpPr>
          <p:spPr>
            <a:xfrm>
              <a:off x="217009" y="6590579"/>
              <a:ext cx="8595360" cy="27432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30874526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374402700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19997827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42345168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Picture Placeholder 2">
            <a:extLst>
              <a:ext uri="{FF2B5EF4-FFF2-40B4-BE49-F238E27FC236}">
                <a16:creationId xmlns:a16="http://schemas.microsoft.com/office/drawing/2014/main" id="{EC0E1773-502B-436D-A3C4-742C1B4B1B87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0" y="0"/>
            <a:ext cx="12192000" cy="32939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29296B66-6CD8-43CC-B114-03185F708D29}"/>
              </a:ext>
            </a:extLst>
          </p:cNvPr>
          <p:cNvGrpSpPr/>
          <p:nvPr userDrawn="1"/>
        </p:nvGrpSpPr>
        <p:grpSpPr>
          <a:xfrm>
            <a:off x="217010" y="5986664"/>
            <a:ext cx="11787886" cy="686721"/>
            <a:chOff x="217009" y="5981470"/>
            <a:chExt cx="11877043" cy="691915"/>
          </a:xfrm>
          <a:solidFill>
            <a:schemeClr val="accent4"/>
          </a:solidFill>
        </p:grpSpPr>
        <p:grpSp>
          <p:nvGrpSpPr>
            <p:cNvPr id="5" name="Graphic 3">
              <a:extLst>
                <a:ext uri="{FF2B5EF4-FFF2-40B4-BE49-F238E27FC236}">
                  <a16:creationId xmlns:a16="http://schemas.microsoft.com/office/drawing/2014/main" id="{FCC7DBE5-BD63-4BEB-B29A-179290B19823}"/>
                </a:ext>
              </a:extLst>
            </p:cNvPr>
            <p:cNvGrpSpPr/>
            <p:nvPr/>
          </p:nvGrpSpPr>
          <p:grpSpPr>
            <a:xfrm>
              <a:off x="8701032" y="5981470"/>
              <a:ext cx="3393020" cy="691915"/>
              <a:chOff x="4666" y="2186177"/>
              <a:chExt cx="12179332" cy="2483649"/>
            </a:xfrm>
            <a:grpFill/>
          </p:grpSpPr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23464185-8AAC-47C9-A6E9-82EED06D420D}"/>
                  </a:ext>
                </a:extLst>
              </p:cNvPr>
              <p:cNvSpPr/>
              <p:nvPr/>
            </p:nvSpPr>
            <p:spPr>
              <a:xfrm>
                <a:off x="4666" y="2186177"/>
                <a:ext cx="12179332" cy="2391650"/>
              </a:xfrm>
              <a:custGeom>
                <a:avLst/>
                <a:gdLst>
                  <a:gd name="connsiteX0" fmla="*/ 11651647 w 12179332"/>
                  <a:gd name="connsiteY0" fmla="*/ 2194846 h 2391650"/>
                  <a:gd name="connsiteX1" fmla="*/ 11651647 w 12179332"/>
                  <a:gd name="connsiteY1" fmla="*/ 1418654 h 2391650"/>
                  <a:gd name="connsiteX2" fmla="*/ 11901201 w 12179332"/>
                  <a:gd name="connsiteY2" fmla="*/ 1418654 h 2391650"/>
                  <a:gd name="connsiteX3" fmla="*/ 11902630 w 12179332"/>
                  <a:gd name="connsiteY3" fmla="*/ 1406176 h 2391650"/>
                  <a:gd name="connsiteX4" fmla="*/ 10870120 w 12179332"/>
                  <a:gd name="connsiteY4" fmla="*/ 590645 h 2391650"/>
                  <a:gd name="connsiteX5" fmla="*/ 10811161 w 12179332"/>
                  <a:gd name="connsiteY5" fmla="*/ 638747 h 2391650"/>
                  <a:gd name="connsiteX6" fmla="*/ 9976580 w 12179332"/>
                  <a:gd name="connsiteY6" fmla="*/ 1323689 h 2391650"/>
                  <a:gd name="connsiteX7" fmla="*/ 9901714 w 12179332"/>
                  <a:gd name="connsiteY7" fmla="*/ 1359980 h 2391650"/>
                  <a:gd name="connsiteX8" fmla="*/ 8941403 w 12179332"/>
                  <a:gd name="connsiteY8" fmla="*/ 1551527 h 2391650"/>
                  <a:gd name="connsiteX9" fmla="*/ 8898160 w 12179332"/>
                  <a:gd name="connsiteY9" fmla="*/ 1603343 h 2391650"/>
                  <a:gd name="connsiteX10" fmla="*/ 8901589 w 12179332"/>
                  <a:gd name="connsiteY10" fmla="*/ 2131124 h 2391650"/>
                  <a:gd name="connsiteX11" fmla="*/ 8901589 w 12179332"/>
                  <a:gd name="connsiteY11" fmla="*/ 2188274 h 2391650"/>
                  <a:gd name="connsiteX12" fmla="*/ 8461915 w 12179332"/>
                  <a:gd name="connsiteY12" fmla="*/ 2188274 h 2391650"/>
                  <a:gd name="connsiteX13" fmla="*/ 8423339 w 12179332"/>
                  <a:gd name="connsiteY13" fmla="*/ 1966246 h 2391650"/>
                  <a:gd name="connsiteX14" fmla="*/ 8452675 w 12179332"/>
                  <a:gd name="connsiteY14" fmla="*/ 1900333 h 2391650"/>
                  <a:gd name="connsiteX15" fmla="*/ 8553069 w 12179332"/>
                  <a:gd name="connsiteY15" fmla="*/ 1778699 h 2391650"/>
                  <a:gd name="connsiteX16" fmla="*/ 8608695 w 12179332"/>
                  <a:gd name="connsiteY16" fmla="*/ 1726121 h 2391650"/>
                  <a:gd name="connsiteX17" fmla="*/ 8733853 w 12179332"/>
                  <a:gd name="connsiteY17" fmla="*/ 1267587 h 2391650"/>
                  <a:gd name="connsiteX18" fmla="*/ 8708517 w 12179332"/>
                  <a:gd name="connsiteY18" fmla="*/ 1185005 h 2391650"/>
                  <a:gd name="connsiteX19" fmla="*/ 8716328 w 12179332"/>
                  <a:gd name="connsiteY19" fmla="*/ 1053179 h 2391650"/>
                  <a:gd name="connsiteX20" fmla="*/ 8494109 w 12179332"/>
                  <a:gd name="connsiteY20" fmla="*/ 851630 h 2391650"/>
                  <a:gd name="connsiteX21" fmla="*/ 8448961 w 12179332"/>
                  <a:gd name="connsiteY21" fmla="*/ 816578 h 2391650"/>
                  <a:gd name="connsiteX22" fmla="*/ 8400098 w 12179332"/>
                  <a:gd name="connsiteY22" fmla="*/ 714566 h 2391650"/>
                  <a:gd name="connsiteX23" fmla="*/ 8098917 w 12179332"/>
                  <a:gd name="connsiteY23" fmla="*/ 637604 h 2391650"/>
                  <a:gd name="connsiteX24" fmla="*/ 7970425 w 12179332"/>
                  <a:gd name="connsiteY24" fmla="*/ 878586 h 2391650"/>
                  <a:gd name="connsiteX25" fmla="*/ 7952994 w 12179332"/>
                  <a:gd name="connsiteY25" fmla="*/ 924592 h 2391650"/>
                  <a:gd name="connsiteX26" fmla="*/ 7851267 w 12179332"/>
                  <a:gd name="connsiteY26" fmla="*/ 1332833 h 2391650"/>
                  <a:gd name="connsiteX27" fmla="*/ 7837361 w 12179332"/>
                  <a:gd name="connsiteY27" fmla="*/ 1425416 h 2391650"/>
                  <a:gd name="connsiteX28" fmla="*/ 7801261 w 12179332"/>
                  <a:gd name="connsiteY28" fmla="*/ 1727549 h 2391650"/>
                  <a:gd name="connsiteX29" fmla="*/ 8084058 w 12179332"/>
                  <a:gd name="connsiteY29" fmla="*/ 1845564 h 2391650"/>
                  <a:gd name="connsiteX30" fmla="*/ 8201311 w 12179332"/>
                  <a:gd name="connsiteY30" fmla="*/ 1934528 h 2391650"/>
                  <a:gd name="connsiteX31" fmla="*/ 8175213 w 12179332"/>
                  <a:gd name="connsiteY31" fmla="*/ 2169033 h 2391650"/>
                  <a:gd name="connsiteX32" fmla="*/ 7709631 w 12179332"/>
                  <a:gd name="connsiteY32" fmla="*/ 2185702 h 2391650"/>
                  <a:gd name="connsiteX33" fmla="*/ 7589615 w 12179332"/>
                  <a:gd name="connsiteY33" fmla="*/ 2032064 h 2391650"/>
                  <a:gd name="connsiteX34" fmla="*/ 7588568 w 12179332"/>
                  <a:gd name="connsiteY34" fmla="*/ 2027587 h 2391650"/>
                  <a:gd name="connsiteX35" fmla="*/ 7493318 w 12179332"/>
                  <a:gd name="connsiteY35" fmla="*/ 1820894 h 2391650"/>
                  <a:gd name="connsiteX36" fmla="*/ 7271290 w 12179332"/>
                  <a:gd name="connsiteY36" fmla="*/ 1879473 h 2391650"/>
                  <a:gd name="connsiteX37" fmla="*/ 7245763 w 12179332"/>
                  <a:gd name="connsiteY37" fmla="*/ 1886903 h 2391650"/>
                  <a:gd name="connsiteX38" fmla="*/ 7105459 w 12179332"/>
                  <a:gd name="connsiteY38" fmla="*/ 2083784 h 2391650"/>
                  <a:gd name="connsiteX39" fmla="*/ 7135083 w 12179332"/>
                  <a:gd name="connsiteY39" fmla="*/ 2188083 h 2391650"/>
                  <a:gd name="connsiteX40" fmla="*/ 6971157 w 12179332"/>
                  <a:gd name="connsiteY40" fmla="*/ 2188464 h 2391650"/>
                  <a:gd name="connsiteX41" fmla="*/ 6930200 w 12179332"/>
                  <a:gd name="connsiteY41" fmla="*/ 2147030 h 2391650"/>
                  <a:gd name="connsiteX42" fmla="*/ 6927723 w 12179332"/>
                  <a:gd name="connsiteY42" fmla="*/ 1538383 h 2391650"/>
                  <a:gd name="connsiteX43" fmla="*/ 6930295 w 12179332"/>
                  <a:gd name="connsiteY43" fmla="*/ 1510665 h 2391650"/>
                  <a:gd name="connsiteX44" fmla="*/ 7198710 w 12179332"/>
                  <a:gd name="connsiteY44" fmla="*/ 1510665 h 2391650"/>
                  <a:gd name="connsiteX45" fmla="*/ 6094762 w 12179332"/>
                  <a:gd name="connsiteY45" fmla="*/ 504444 h 2391650"/>
                  <a:gd name="connsiteX46" fmla="*/ 5025295 w 12179332"/>
                  <a:gd name="connsiteY46" fmla="*/ 1505903 h 2391650"/>
                  <a:gd name="connsiteX47" fmla="*/ 5029962 w 12179332"/>
                  <a:gd name="connsiteY47" fmla="*/ 1521047 h 2391650"/>
                  <a:gd name="connsiteX48" fmla="*/ 5303615 w 12179332"/>
                  <a:gd name="connsiteY48" fmla="*/ 1521047 h 2391650"/>
                  <a:gd name="connsiteX49" fmla="*/ 5303615 w 12179332"/>
                  <a:gd name="connsiteY49" fmla="*/ 2192179 h 2391650"/>
                  <a:gd name="connsiteX50" fmla="*/ 5003769 w 12179332"/>
                  <a:gd name="connsiteY50" fmla="*/ 2192179 h 2391650"/>
                  <a:gd name="connsiteX51" fmla="*/ 5003769 w 12179332"/>
                  <a:gd name="connsiteY51" fmla="*/ 1556957 h 2391650"/>
                  <a:gd name="connsiteX52" fmla="*/ 4124801 w 12179332"/>
                  <a:gd name="connsiteY52" fmla="*/ 1556957 h 2391650"/>
                  <a:gd name="connsiteX53" fmla="*/ 4124801 w 12179332"/>
                  <a:gd name="connsiteY53" fmla="*/ 2200370 h 2391650"/>
                  <a:gd name="connsiteX54" fmla="*/ 3945350 w 12179332"/>
                  <a:gd name="connsiteY54" fmla="*/ 2190464 h 2391650"/>
                  <a:gd name="connsiteX55" fmla="*/ 3945350 w 12179332"/>
                  <a:gd name="connsiteY55" fmla="*/ 262128 h 2391650"/>
                  <a:gd name="connsiteX56" fmla="*/ 3627311 w 12179332"/>
                  <a:gd name="connsiteY56" fmla="*/ 262128 h 2391650"/>
                  <a:gd name="connsiteX57" fmla="*/ 3627311 w 12179332"/>
                  <a:gd name="connsiteY57" fmla="*/ 0 h 2391650"/>
                  <a:gd name="connsiteX58" fmla="*/ 2735771 w 12179332"/>
                  <a:gd name="connsiteY58" fmla="*/ 0 h 2391650"/>
                  <a:gd name="connsiteX59" fmla="*/ 2735771 w 12179332"/>
                  <a:gd name="connsiteY59" fmla="*/ 276892 h 2391650"/>
                  <a:gd name="connsiteX60" fmla="*/ 2417255 w 12179332"/>
                  <a:gd name="connsiteY60" fmla="*/ 260033 h 2391650"/>
                  <a:gd name="connsiteX61" fmla="*/ 2417255 w 12179332"/>
                  <a:gd name="connsiteY61" fmla="*/ 321945 h 2391650"/>
                  <a:gd name="connsiteX62" fmla="*/ 2420112 w 12179332"/>
                  <a:gd name="connsiteY62" fmla="*/ 1358456 h 2391650"/>
                  <a:gd name="connsiteX63" fmla="*/ 2338197 w 12179332"/>
                  <a:gd name="connsiteY63" fmla="*/ 1437704 h 2391650"/>
                  <a:gd name="connsiteX64" fmla="*/ 1938528 w 12179332"/>
                  <a:gd name="connsiteY64" fmla="*/ 1430941 h 2391650"/>
                  <a:gd name="connsiteX65" fmla="*/ 1865757 w 12179332"/>
                  <a:gd name="connsiteY65" fmla="*/ 1397508 h 2391650"/>
                  <a:gd name="connsiteX66" fmla="*/ 1428655 w 12179332"/>
                  <a:gd name="connsiteY66" fmla="*/ 882777 h 2391650"/>
                  <a:gd name="connsiteX67" fmla="*/ 1346168 w 12179332"/>
                  <a:gd name="connsiteY67" fmla="*/ 867251 h 2391650"/>
                  <a:gd name="connsiteX68" fmla="*/ 787241 w 12179332"/>
                  <a:gd name="connsiteY68" fmla="*/ 1141667 h 2391650"/>
                  <a:gd name="connsiteX69" fmla="*/ 721709 w 12179332"/>
                  <a:gd name="connsiteY69" fmla="*/ 1171385 h 2391650"/>
                  <a:gd name="connsiteX70" fmla="*/ 721709 w 12179332"/>
                  <a:gd name="connsiteY70" fmla="*/ 926878 h 2391650"/>
                  <a:gd name="connsiteX71" fmla="*/ 468154 w 12179332"/>
                  <a:gd name="connsiteY71" fmla="*/ 926878 h 2391650"/>
                  <a:gd name="connsiteX72" fmla="*/ 469487 w 12179332"/>
                  <a:gd name="connsiteY72" fmla="*/ 1217581 h 2391650"/>
                  <a:gd name="connsiteX73" fmla="*/ 411575 w 12179332"/>
                  <a:gd name="connsiteY73" fmla="*/ 1311593 h 2391650"/>
                  <a:gd name="connsiteX74" fmla="*/ 206312 w 12179332"/>
                  <a:gd name="connsiteY74" fmla="*/ 1421606 h 2391650"/>
                  <a:gd name="connsiteX75" fmla="*/ 66675 w 12179332"/>
                  <a:gd name="connsiteY75" fmla="*/ 1498283 h 2391650"/>
                  <a:gd name="connsiteX76" fmla="*/ 69056 w 12179332"/>
                  <a:gd name="connsiteY76" fmla="*/ 1506950 h 2391650"/>
                  <a:gd name="connsiteX77" fmla="*/ 340614 w 12179332"/>
                  <a:gd name="connsiteY77" fmla="*/ 1521238 h 2391650"/>
                  <a:gd name="connsiteX78" fmla="*/ 340614 w 12179332"/>
                  <a:gd name="connsiteY78" fmla="*/ 2185321 h 2391650"/>
                  <a:gd name="connsiteX79" fmla="*/ 284702 w 12179332"/>
                  <a:gd name="connsiteY79" fmla="*/ 2188845 h 2391650"/>
                  <a:gd name="connsiteX80" fmla="*/ 0 w 12179332"/>
                  <a:gd name="connsiteY80" fmla="*/ 2199704 h 2391650"/>
                  <a:gd name="connsiteX81" fmla="*/ 0 w 12179332"/>
                  <a:gd name="connsiteY81" fmla="*/ 2275808 h 2391650"/>
                  <a:gd name="connsiteX82" fmla="*/ 415290 w 12179332"/>
                  <a:gd name="connsiteY82" fmla="*/ 2275808 h 2391650"/>
                  <a:gd name="connsiteX83" fmla="*/ 415290 w 12179332"/>
                  <a:gd name="connsiteY83" fmla="*/ 1438751 h 2391650"/>
                  <a:gd name="connsiteX84" fmla="*/ 368713 w 12179332"/>
                  <a:gd name="connsiteY84" fmla="*/ 1427036 h 2391650"/>
                  <a:gd name="connsiteX85" fmla="*/ 482251 w 12179332"/>
                  <a:gd name="connsiteY85" fmla="*/ 1364456 h 2391650"/>
                  <a:gd name="connsiteX86" fmla="*/ 527114 w 12179332"/>
                  <a:gd name="connsiteY86" fmla="*/ 1286923 h 2391650"/>
                  <a:gd name="connsiteX87" fmla="*/ 526352 w 12179332"/>
                  <a:gd name="connsiteY87" fmla="*/ 1021271 h 2391650"/>
                  <a:gd name="connsiteX88" fmla="*/ 626554 w 12179332"/>
                  <a:gd name="connsiteY88" fmla="*/ 1021271 h 2391650"/>
                  <a:gd name="connsiteX89" fmla="*/ 650272 w 12179332"/>
                  <a:gd name="connsiteY89" fmla="*/ 1288352 h 2391650"/>
                  <a:gd name="connsiteX90" fmla="*/ 1365790 w 12179332"/>
                  <a:gd name="connsiteY90" fmla="*/ 945261 h 2391650"/>
                  <a:gd name="connsiteX91" fmla="*/ 1393793 w 12179332"/>
                  <a:gd name="connsiteY91" fmla="*/ 975074 h 2391650"/>
                  <a:gd name="connsiteX92" fmla="*/ 1815751 w 12179332"/>
                  <a:gd name="connsiteY92" fmla="*/ 1465231 h 2391650"/>
                  <a:gd name="connsiteX93" fmla="*/ 1900619 w 12179332"/>
                  <a:gd name="connsiteY93" fmla="*/ 1503617 h 2391650"/>
                  <a:gd name="connsiteX94" fmla="*/ 2438305 w 12179332"/>
                  <a:gd name="connsiteY94" fmla="*/ 1503902 h 2391650"/>
                  <a:gd name="connsiteX95" fmla="*/ 2490692 w 12179332"/>
                  <a:gd name="connsiteY95" fmla="*/ 1450277 h 2391650"/>
                  <a:gd name="connsiteX96" fmla="*/ 2489835 w 12179332"/>
                  <a:gd name="connsiteY96" fmla="*/ 404241 h 2391650"/>
                  <a:gd name="connsiteX97" fmla="*/ 2489835 w 12179332"/>
                  <a:gd name="connsiteY97" fmla="*/ 344234 h 2391650"/>
                  <a:gd name="connsiteX98" fmla="*/ 2799779 w 12179332"/>
                  <a:gd name="connsiteY98" fmla="*/ 344234 h 2391650"/>
                  <a:gd name="connsiteX99" fmla="*/ 2799779 w 12179332"/>
                  <a:gd name="connsiteY99" fmla="*/ 72009 h 2391650"/>
                  <a:gd name="connsiteX100" fmla="*/ 3557683 w 12179332"/>
                  <a:gd name="connsiteY100" fmla="*/ 72009 h 2391650"/>
                  <a:gd name="connsiteX101" fmla="*/ 3557683 w 12179332"/>
                  <a:gd name="connsiteY101" fmla="*/ 327089 h 2391650"/>
                  <a:gd name="connsiteX102" fmla="*/ 3875818 w 12179332"/>
                  <a:gd name="connsiteY102" fmla="*/ 327089 h 2391650"/>
                  <a:gd name="connsiteX103" fmla="*/ 3875818 w 12179332"/>
                  <a:gd name="connsiteY103" fmla="*/ 2273808 h 2391650"/>
                  <a:gd name="connsiteX104" fmla="*/ 4196429 w 12179332"/>
                  <a:gd name="connsiteY104" fmla="*/ 2273808 h 2391650"/>
                  <a:gd name="connsiteX105" fmla="*/ 4196429 w 12179332"/>
                  <a:gd name="connsiteY105" fmla="*/ 1632966 h 2391650"/>
                  <a:gd name="connsiteX106" fmla="*/ 4934141 w 12179332"/>
                  <a:gd name="connsiteY106" fmla="*/ 1632966 h 2391650"/>
                  <a:gd name="connsiteX107" fmla="*/ 4934141 w 12179332"/>
                  <a:gd name="connsiteY107" fmla="*/ 2273332 h 2391650"/>
                  <a:gd name="connsiteX108" fmla="*/ 5380482 w 12179332"/>
                  <a:gd name="connsiteY108" fmla="*/ 2273332 h 2391650"/>
                  <a:gd name="connsiteX109" fmla="*/ 5380482 w 12179332"/>
                  <a:gd name="connsiteY109" fmla="*/ 1435989 h 2391650"/>
                  <a:gd name="connsiteX110" fmla="*/ 5235607 w 12179332"/>
                  <a:gd name="connsiteY110" fmla="*/ 1435989 h 2391650"/>
                  <a:gd name="connsiteX111" fmla="*/ 6094762 w 12179332"/>
                  <a:gd name="connsiteY111" fmla="*/ 617887 h 2391650"/>
                  <a:gd name="connsiteX112" fmla="*/ 7006304 w 12179332"/>
                  <a:gd name="connsiteY112" fmla="*/ 1422940 h 2391650"/>
                  <a:gd name="connsiteX113" fmla="*/ 6850380 w 12179332"/>
                  <a:gd name="connsiteY113" fmla="*/ 1431608 h 2391650"/>
                  <a:gd name="connsiteX114" fmla="*/ 6850380 w 12179332"/>
                  <a:gd name="connsiteY114" fmla="*/ 2276951 h 2391650"/>
                  <a:gd name="connsiteX115" fmla="*/ 7085933 w 12179332"/>
                  <a:gd name="connsiteY115" fmla="*/ 2276570 h 2391650"/>
                  <a:gd name="connsiteX116" fmla="*/ 7144988 w 12179332"/>
                  <a:gd name="connsiteY116" fmla="*/ 2305050 h 2391650"/>
                  <a:gd name="connsiteX117" fmla="*/ 7399973 w 12179332"/>
                  <a:gd name="connsiteY117" fmla="*/ 2351246 h 2391650"/>
                  <a:gd name="connsiteX118" fmla="*/ 7486365 w 12179332"/>
                  <a:gd name="connsiteY118" fmla="*/ 2335816 h 2391650"/>
                  <a:gd name="connsiteX119" fmla="*/ 7637526 w 12179332"/>
                  <a:gd name="connsiteY119" fmla="*/ 2312003 h 2391650"/>
                  <a:gd name="connsiteX120" fmla="*/ 7761256 w 12179332"/>
                  <a:gd name="connsiteY120" fmla="*/ 2265712 h 2391650"/>
                  <a:gd name="connsiteX121" fmla="*/ 7951565 w 12179332"/>
                  <a:gd name="connsiteY121" fmla="*/ 2262092 h 2391650"/>
                  <a:gd name="connsiteX122" fmla="*/ 8229695 w 12179332"/>
                  <a:gd name="connsiteY122" fmla="*/ 2261902 h 2391650"/>
                  <a:gd name="connsiteX123" fmla="*/ 8264747 w 12179332"/>
                  <a:gd name="connsiteY123" fmla="*/ 1882807 h 2391650"/>
                  <a:gd name="connsiteX124" fmla="*/ 8249698 w 12179332"/>
                  <a:gd name="connsiteY124" fmla="*/ 1857375 h 2391650"/>
                  <a:gd name="connsiteX125" fmla="*/ 8113776 w 12179332"/>
                  <a:gd name="connsiteY125" fmla="*/ 1752029 h 2391650"/>
                  <a:gd name="connsiteX126" fmla="*/ 7869555 w 12179332"/>
                  <a:gd name="connsiteY126" fmla="*/ 1711643 h 2391650"/>
                  <a:gd name="connsiteX127" fmla="*/ 7839266 w 12179332"/>
                  <a:gd name="connsiteY127" fmla="*/ 1548098 h 2391650"/>
                  <a:gd name="connsiteX128" fmla="*/ 7993952 w 12179332"/>
                  <a:gd name="connsiteY128" fmla="*/ 1383697 h 2391650"/>
                  <a:gd name="connsiteX129" fmla="*/ 8042339 w 12179332"/>
                  <a:gd name="connsiteY129" fmla="*/ 979265 h 2391650"/>
                  <a:gd name="connsiteX130" fmla="*/ 8052816 w 12179332"/>
                  <a:gd name="connsiteY130" fmla="*/ 836581 h 2391650"/>
                  <a:gd name="connsiteX131" fmla="*/ 8184928 w 12179332"/>
                  <a:gd name="connsiteY131" fmla="*/ 696278 h 2391650"/>
                  <a:gd name="connsiteX132" fmla="*/ 8386858 w 12179332"/>
                  <a:gd name="connsiteY132" fmla="*/ 810006 h 2391650"/>
                  <a:gd name="connsiteX133" fmla="*/ 8413242 w 12179332"/>
                  <a:gd name="connsiteY133" fmla="*/ 930593 h 2391650"/>
                  <a:gd name="connsiteX134" fmla="*/ 8473059 w 12179332"/>
                  <a:gd name="connsiteY134" fmla="*/ 924401 h 2391650"/>
                  <a:gd name="connsiteX135" fmla="*/ 8651176 w 12179332"/>
                  <a:gd name="connsiteY135" fmla="*/ 1082993 h 2391650"/>
                  <a:gd name="connsiteX136" fmla="*/ 8630221 w 12179332"/>
                  <a:gd name="connsiteY136" fmla="*/ 1221200 h 2391650"/>
                  <a:gd name="connsiteX137" fmla="*/ 8648986 w 12179332"/>
                  <a:gd name="connsiteY137" fmla="*/ 1299591 h 2391650"/>
                  <a:gd name="connsiteX138" fmla="*/ 8709850 w 12179332"/>
                  <a:gd name="connsiteY138" fmla="*/ 1365314 h 2391650"/>
                  <a:gd name="connsiteX139" fmla="*/ 8729472 w 12179332"/>
                  <a:gd name="connsiteY139" fmla="*/ 1562195 h 2391650"/>
                  <a:gd name="connsiteX140" fmla="*/ 8543258 w 12179332"/>
                  <a:gd name="connsiteY140" fmla="*/ 1665256 h 2391650"/>
                  <a:gd name="connsiteX141" fmla="*/ 8501158 w 12179332"/>
                  <a:gd name="connsiteY141" fmla="*/ 1663351 h 2391650"/>
                  <a:gd name="connsiteX142" fmla="*/ 8415337 w 12179332"/>
                  <a:gd name="connsiteY142" fmla="*/ 1839563 h 2391650"/>
                  <a:gd name="connsiteX143" fmla="*/ 8365713 w 12179332"/>
                  <a:gd name="connsiteY143" fmla="*/ 1959102 h 2391650"/>
                  <a:gd name="connsiteX144" fmla="*/ 8367999 w 12179332"/>
                  <a:gd name="connsiteY144" fmla="*/ 1987486 h 2391650"/>
                  <a:gd name="connsiteX145" fmla="*/ 8394478 w 12179332"/>
                  <a:gd name="connsiteY145" fmla="*/ 2252758 h 2391650"/>
                  <a:gd name="connsiteX146" fmla="*/ 8975598 w 12179332"/>
                  <a:gd name="connsiteY146" fmla="*/ 2252758 h 2391650"/>
                  <a:gd name="connsiteX147" fmla="*/ 8975598 w 12179332"/>
                  <a:gd name="connsiteY147" fmla="*/ 2195132 h 2391650"/>
                  <a:gd name="connsiteX148" fmla="*/ 8974836 w 12179332"/>
                  <a:gd name="connsiteY148" fmla="*/ 1667351 h 2391650"/>
                  <a:gd name="connsiteX149" fmla="*/ 9023604 w 12179332"/>
                  <a:gd name="connsiteY149" fmla="*/ 1605629 h 2391650"/>
                  <a:gd name="connsiteX150" fmla="*/ 9920478 w 12179332"/>
                  <a:gd name="connsiteY150" fmla="*/ 1436561 h 2391650"/>
                  <a:gd name="connsiteX151" fmla="*/ 9991820 w 12179332"/>
                  <a:gd name="connsiteY151" fmla="*/ 1403604 h 2391650"/>
                  <a:gd name="connsiteX152" fmla="*/ 10470738 w 12179332"/>
                  <a:gd name="connsiteY152" fmla="*/ 1012508 h 2391650"/>
                  <a:gd name="connsiteX153" fmla="*/ 10870120 w 12179332"/>
                  <a:gd name="connsiteY153" fmla="*/ 685800 h 2391650"/>
                  <a:gd name="connsiteX154" fmla="*/ 11694700 w 12179332"/>
                  <a:gd name="connsiteY154" fmla="*/ 1337215 h 2391650"/>
                  <a:gd name="connsiteX155" fmla="*/ 11577637 w 12179332"/>
                  <a:gd name="connsiteY155" fmla="*/ 1356836 h 2391650"/>
                  <a:gd name="connsiteX156" fmla="*/ 11577637 w 12179332"/>
                  <a:gd name="connsiteY156" fmla="*/ 2261330 h 2391650"/>
                  <a:gd name="connsiteX157" fmla="*/ 12179332 w 12179332"/>
                  <a:gd name="connsiteY157" fmla="*/ 2261330 h 2391650"/>
                  <a:gd name="connsiteX158" fmla="*/ 12179332 w 12179332"/>
                  <a:gd name="connsiteY158" fmla="*/ 2194751 h 2391650"/>
                  <a:gd name="connsiteX159" fmla="*/ 11651647 w 12179332"/>
                  <a:gd name="connsiteY159" fmla="*/ 2194846 h 2391650"/>
                  <a:gd name="connsiteX160" fmla="*/ 7525322 w 12179332"/>
                  <a:gd name="connsiteY160" fmla="*/ 2265426 h 2391650"/>
                  <a:gd name="connsiteX161" fmla="*/ 7403592 w 12179332"/>
                  <a:gd name="connsiteY161" fmla="*/ 2239137 h 2391650"/>
                  <a:gd name="connsiteX162" fmla="*/ 7388543 w 12179332"/>
                  <a:gd name="connsiteY162" fmla="*/ 2261807 h 2391650"/>
                  <a:gd name="connsiteX163" fmla="*/ 7219379 w 12179332"/>
                  <a:gd name="connsiteY163" fmla="*/ 2302288 h 2391650"/>
                  <a:gd name="connsiteX164" fmla="*/ 7189280 w 12179332"/>
                  <a:gd name="connsiteY164" fmla="*/ 2195322 h 2391650"/>
                  <a:gd name="connsiteX165" fmla="*/ 7173754 w 12179332"/>
                  <a:gd name="connsiteY165" fmla="*/ 2077212 h 2391650"/>
                  <a:gd name="connsiteX166" fmla="*/ 7157371 w 12179332"/>
                  <a:gd name="connsiteY166" fmla="*/ 1996726 h 2391650"/>
                  <a:gd name="connsiteX167" fmla="*/ 7258812 w 12179332"/>
                  <a:gd name="connsiteY167" fmla="*/ 1956054 h 2391650"/>
                  <a:gd name="connsiteX168" fmla="*/ 7350728 w 12179332"/>
                  <a:gd name="connsiteY168" fmla="*/ 1927384 h 2391650"/>
                  <a:gd name="connsiteX169" fmla="*/ 7491889 w 12179332"/>
                  <a:gd name="connsiteY169" fmla="*/ 1919478 h 2391650"/>
                  <a:gd name="connsiteX170" fmla="*/ 7502843 w 12179332"/>
                  <a:gd name="connsiteY170" fmla="*/ 2008442 h 2391650"/>
                  <a:gd name="connsiteX171" fmla="*/ 7448265 w 12179332"/>
                  <a:gd name="connsiteY171" fmla="*/ 2081498 h 2391650"/>
                  <a:gd name="connsiteX172" fmla="*/ 7541610 w 12179332"/>
                  <a:gd name="connsiteY172" fmla="*/ 2105406 h 2391650"/>
                  <a:gd name="connsiteX173" fmla="*/ 7602284 w 12179332"/>
                  <a:gd name="connsiteY173" fmla="*/ 2158365 h 2391650"/>
                  <a:gd name="connsiteX174" fmla="*/ 7525322 w 12179332"/>
                  <a:gd name="connsiteY174" fmla="*/ 2265426 h 2391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</a:cxnLst>
                <a:rect l="l" t="t" r="r" b="b"/>
                <a:pathLst>
                  <a:path w="12179332" h="2391650">
                    <a:moveTo>
                      <a:pt x="11651647" y="2194846"/>
                    </a:moveTo>
                    <a:cubicBezTo>
                      <a:pt x="11651647" y="1933194"/>
                      <a:pt x="11651647" y="1680877"/>
                      <a:pt x="11651647" y="1418654"/>
                    </a:cubicBezTo>
                    <a:cubicBezTo>
                      <a:pt x="11736704" y="1418654"/>
                      <a:pt x="11818905" y="1418654"/>
                      <a:pt x="11901201" y="1418654"/>
                    </a:cubicBezTo>
                    <a:cubicBezTo>
                      <a:pt x="11901678" y="1414463"/>
                      <a:pt x="11902155" y="1410367"/>
                      <a:pt x="11902630" y="1406176"/>
                    </a:cubicBezTo>
                    <a:cubicBezTo>
                      <a:pt x="11558587" y="1134428"/>
                      <a:pt x="11214544" y="862775"/>
                      <a:pt x="10870120" y="590645"/>
                    </a:cubicBezTo>
                    <a:cubicBezTo>
                      <a:pt x="10847927" y="608743"/>
                      <a:pt x="10829448" y="623697"/>
                      <a:pt x="10811161" y="638747"/>
                    </a:cubicBezTo>
                    <a:cubicBezTo>
                      <a:pt x="10533126" y="867251"/>
                      <a:pt x="10255377" y="1096137"/>
                      <a:pt x="9976580" y="1323689"/>
                    </a:cubicBezTo>
                    <a:cubicBezTo>
                      <a:pt x="9955529" y="1340834"/>
                      <a:pt x="9928193" y="1354550"/>
                      <a:pt x="9901714" y="1359980"/>
                    </a:cubicBezTo>
                    <a:cubicBezTo>
                      <a:pt x="9581864" y="1425226"/>
                      <a:pt x="9261824" y="1489139"/>
                      <a:pt x="8941403" y="1551527"/>
                    </a:cubicBezTo>
                    <a:cubicBezTo>
                      <a:pt x="8907971" y="1558004"/>
                      <a:pt x="8897684" y="1569339"/>
                      <a:pt x="8898160" y="1603343"/>
                    </a:cubicBezTo>
                    <a:cubicBezTo>
                      <a:pt x="8900732" y="1779270"/>
                      <a:pt x="8900732" y="1955197"/>
                      <a:pt x="8901589" y="2131124"/>
                    </a:cubicBezTo>
                    <a:cubicBezTo>
                      <a:pt x="8901684" y="2147983"/>
                      <a:pt x="8901589" y="2164937"/>
                      <a:pt x="8901589" y="2188274"/>
                    </a:cubicBezTo>
                    <a:cubicBezTo>
                      <a:pt x="8752141" y="2188274"/>
                      <a:pt x="8608695" y="2188274"/>
                      <a:pt x="8461915" y="2188274"/>
                    </a:cubicBezTo>
                    <a:cubicBezTo>
                      <a:pt x="8449437" y="2115503"/>
                      <a:pt x="8437912" y="2040636"/>
                      <a:pt x="8423339" y="1966246"/>
                    </a:cubicBezTo>
                    <a:cubicBezTo>
                      <a:pt x="8417243" y="1935004"/>
                      <a:pt x="8430006" y="1920716"/>
                      <a:pt x="8452675" y="1900333"/>
                    </a:cubicBezTo>
                    <a:cubicBezTo>
                      <a:pt x="8491537" y="1865281"/>
                      <a:pt x="8528590" y="1824323"/>
                      <a:pt x="8553069" y="1778699"/>
                    </a:cubicBezTo>
                    <a:cubicBezTo>
                      <a:pt x="8567737" y="1751362"/>
                      <a:pt x="8577929" y="1735074"/>
                      <a:pt x="8608695" y="1726121"/>
                    </a:cubicBezTo>
                    <a:cubicBezTo>
                      <a:pt x="8830056" y="1661541"/>
                      <a:pt x="8892350" y="1432941"/>
                      <a:pt x="8733853" y="1267587"/>
                    </a:cubicBezTo>
                    <a:cubicBezTo>
                      <a:pt x="8710041" y="1242727"/>
                      <a:pt x="8700040" y="1221581"/>
                      <a:pt x="8708517" y="1185005"/>
                    </a:cubicBezTo>
                    <a:cubicBezTo>
                      <a:pt x="8718328" y="1142619"/>
                      <a:pt x="8720137" y="1096804"/>
                      <a:pt x="8716328" y="1053179"/>
                    </a:cubicBezTo>
                    <a:cubicBezTo>
                      <a:pt x="8705755" y="934212"/>
                      <a:pt x="8611648" y="849821"/>
                      <a:pt x="8494109" y="851630"/>
                    </a:cubicBezTo>
                    <a:cubicBezTo>
                      <a:pt x="8466010" y="852011"/>
                      <a:pt x="8457343" y="841915"/>
                      <a:pt x="8448961" y="816578"/>
                    </a:cubicBezTo>
                    <a:cubicBezTo>
                      <a:pt x="8437245" y="780955"/>
                      <a:pt x="8421624" y="745046"/>
                      <a:pt x="8400098" y="714566"/>
                    </a:cubicBezTo>
                    <a:cubicBezTo>
                      <a:pt x="8339042" y="628269"/>
                      <a:pt x="8192548" y="592646"/>
                      <a:pt x="8098917" y="637604"/>
                    </a:cubicBezTo>
                    <a:cubicBezTo>
                      <a:pt x="8027480" y="671894"/>
                      <a:pt x="7966234" y="789432"/>
                      <a:pt x="7970425" y="878586"/>
                    </a:cubicBezTo>
                    <a:cubicBezTo>
                      <a:pt x="7971187" y="893921"/>
                      <a:pt x="7964329" y="916115"/>
                      <a:pt x="7952994" y="924592"/>
                    </a:cubicBezTo>
                    <a:cubicBezTo>
                      <a:pt x="7805928" y="1034701"/>
                      <a:pt x="7770019" y="1167765"/>
                      <a:pt x="7851267" y="1332833"/>
                    </a:cubicBezTo>
                    <a:cubicBezTo>
                      <a:pt x="7870794" y="1372457"/>
                      <a:pt x="7865936" y="1393698"/>
                      <a:pt x="7837361" y="1425416"/>
                    </a:cubicBezTo>
                    <a:cubicBezTo>
                      <a:pt x="7753445" y="1518285"/>
                      <a:pt x="7742873" y="1628204"/>
                      <a:pt x="7801261" y="1727549"/>
                    </a:cubicBezTo>
                    <a:cubicBezTo>
                      <a:pt x="7864888" y="1835753"/>
                      <a:pt x="7953470" y="1872710"/>
                      <a:pt x="8084058" y="1845564"/>
                    </a:cubicBezTo>
                    <a:cubicBezTo>
                      <a:pt x="8115586" y="1838992"/>
                      <a:pt x="8204073" y="1903571"/>
                      <a:pt x="8201311" y="1934528"/>
                    </a:cubicBezTo>
                    <a:cubicBezTo>
                      <a:pt x="8194453" y="2011490"/>
                      <a:pt x="8184452" y="2088261"/>
                      <a:pt x="8175213" y="2169033"/>
                    </a:cubicBezTo>
                    <a:cubicBezTo>
                      <a:pt x="8017288" y="2174653"/>
                      <a:pt x="7862697" y="2180177"/>
                      <a:pt x="7709631" y="2185702"/>
                    </a:cubicBezTo>
                    <a:cubicBezTo>
                      <a:pt x="7681150" y="2091500"/>
                      <a:pt x="7681150" y="2091500"/>
                      <a:pt x="7589615" y="2032064"/>
                    </a:cubicBezTo>
                    <a:cubicBezTo>
                      <a:pt x="7589235" y="2030540"/>
                      <a:pt x="7588377" y="2029015"/>
                      <a:pt x="7588568" y="2027587"/>
                    </a:cubicBezTo>
                    <a:cubicBezTo>
                      <a:pt x="7599998" y="1919669"/>
                      <a:pt x="7570851" y="1856423"/>
                      <a:pt x="7493318" y="1820894"/>
                    </a:cubicBezTo>
                    <a:cubicBezTo>
                      <a:pt x="7402640" y="1779270"/>
                      <a:pt x="7357110" y="1791653"/>
                      <a:pt x="7271290" y="1879473"/>
                    </a:cubicBezTo>
                    <a:cubicBezTo>
                      <a:pt x="7265861" y="1884998"/>
                      <a:pt x="7254621" y="1885760"/>
                      <a:pt x="7245763" y="1886903"/>
                    </a:cubicBezTo>
                    <a:cubicBezTo>
                      <a:pt x="7125748" y="1902047"/>
                      <a:pt x="7079742" y="1965674"/>
                      <a:pt x="7105459" y="2083784"/>
                    </a:cubicBezTo>
                    <a:cubicBezTo>
                      <a:pt x="7113080" y="2118836"/>
                      <a:pt x="7124986" y="2152936"/>
                      <a:pt x="7135083" y="2188083"/>
                    </a:cubicBezTo>
                    <a:cubicBezTo>
                      <a:pt x="7078694" y="2188083"/>
                      <a:pt x="7024878" y="2187035"/>
                      <a:pt x="6971157" y="2188464"/>
                    </a:cubicBezTo>
                    <a:cubicBezTo>
                      <a:pt x="6940582" y="2189321"/>
                      <a:pt x="6930200" y="2178177"/>
                      <a:pt x="6930200" y="2147030"/>
                    </a:cubicBezTo>
                    <a:cubicBezTo>
                      <a:pt x="6930295" y="1944148"/>
                      <a:pt x="6928581" y="1741265"/>
                      <a:pt x="6927723" y="1538383"/>
                    </a:cubicBezTo>
                    <a:cubicBezTo>
                      <a:pt x="6927723" y="1529334"/>
                      <a:pt x="6929438" y="1520190"/>
                      <a:pt x="6930295" y="1510665"/>
                    </a:cubicBezTo>
                    <a:cubicBezTo>
                      <a:pt x="7018687" y="1510665"/>
                      <a:pt x="7104222" y="1510665"/>
                      <a:pt x="7198710" y="1510665"/>
                    </a:cubicBezTo>
                    <a:cubicBezTo>
                      <a:pt x="6827044" y="1171861"/>
                      <a:pt x="6461950" y="839153"/>
                      <a:pt x="6094762" y="504444"/>
                    </a:cubicBezTo>
                    <a:cubicBezTo>
                      <a:pt x="5736241" y="840200"/>
                      <a:pt x="5380768" y="1173004"/>
                      <a:pt x="5025295" y="1505903"/>
                    </a:cubicBezTo>
                    <a:cubicBezTo>
                      <a:pt x="5026819" y="1510951"/>
                      <a:pt x="5028438" y="1515999"/>
                      <a:pt x="5029962" y="1521047"/>
                    </a:cubicBezTo>
                    <a:cubicBezTo>
                      <a:pt x="5119212" y="1521047"/>
                      <a:pt x="5208461" y="1521047"/>
                      <a:pt x="5303615" y="1521047"/>
                    </a:cubicBezTo>
                    <a:cubicBezTo>
                      <a:pt x="5303615" y="1753076"/>
                      <a:pt x="5303615" y="1975295"/>
                      <a:pt x="5303615" y="2192179"/>
                    </a:cubicBezTo>
                    <a:cubicBezTo>
                      <a:pt x="5204174" y="2192179"/>
                      <a:pt x="5106543" y="2192179"/>
                      <a:pt x="5003769" y="2192179"/>
                    </a:cubicBezTo>
                    <a:cubicBezTo>
                      <a:pt x="5003769" y="1975009"/>
                      <a:pt x="5003769" y="1765173"/>
                      <a:pt x="5003769" y="1556957"/>
                    </a:cubicBezTo>
                    <a:cubicBezTo>
                      <a:pt x="4707160" y="1556957"/>
                      <a:pt x="4415981" y="1556957"/>
                      <a:pt x="4124801" y="1556957"/>
                    </a:cubicBezTo>
                    <a:cubicBezTo>
                      <a:pt x="4124801" y="1772888"/>
                      <a:pt x="4124801" y="1984343"/>
                      <a:pt x="4124801" y="2200370"/>
                    </a:cubicBezTo>
                    <a:cubicBezTo>
                      <a:pt x="4064318" y="2197037"/>
                      <a:pt x="4006310" y="2193798"/>
                      <a:pt x="3945350" y="2190464"/>
                    </a:cubicBezTo>
                    <a:cubicBezTo>
                      <a:pt x="3945350" y="1547908"/>
                      <a:pt x="3945350" y="908590"/>
                      <a:pt x="3945350" y="262128"/>
                    </a:cubicBezTo>
                    <a:cubicBezTo>
                      <a:pt x="3839337" y="262128"/>
                      <a:pt x="3735800" y="262128"/>
                      <a:pt x="3627311" y="262128"/>
                    </a:cubicBezTo>
                    <a:cubicBezTo>
                      <a:pt x="3627311" y="170307"/>
                      <a:pt x="3627311" y="85535"/>
                      <a:pt x="3627311" y="0"/>
                    </a:cubicBezTo>
                    <a:cubicBezTo>
                      <a:pt x="3326702" y="0"/>
                      <a:pt x="3031331" y="0"/>
                      <a:pt x="2735771" y="0"/>
                    </a:cubicBezTo>
                    <a:cubicBezTo>
                      <a:pt x="2735771" y="93917"/>
                      <a:pt x="2735771" y="183642"/>
                      <a:pt x="2735771" y="276892"/>
                    </a:cubicBezTo>
                    <a:cubicBezTo>
                      <a:pt x="2629091" y="271272"/>
                      <a:pt x="2525459" y="265748"/>
                      <a:pt x="2417255" y="260033"/>
                    </a:cubicBezTo>
                    <a:cubicBezTo>
                      <a:pt x="2417255" y="284702"/>
                      <a:pt x="2417255" y="303371"/>
                      <a:pt x="2417255" y="321945"/>
                    </a:cubicBezTo>
                    <a:cubicBezTo>
                      <a:pt x="2418207" y="667417"/>
                      <a:pt x="2419160" y="1012984"/>
                      <a:pt x="2420112" y="1358456"/>
                    </a:cubicBezTo>
                    <a:cubicBezTo>
                      <a:pt x="2420303" y="1438942"/>
                      <a:pt x="2420398" y="1439132"/>
                      <a:pt x="2338197" y="1437704"/>
                    </a:cubicBezTo>
                    <a:cubicBezTo>
                      <a:pt x="2204942" y="1435418"/>
                      <a:pt x="2071783" y="1431798"/>
                      <a:pt x="1938528" y="1430941"/>
                    </a:cubicBezTo>
                    <a:cubicBezTo>
                      <a:pt x="1907191" y="1430750"/>
                      <a:pt x="1886045" y="1421606"/>
                      <a:pt x="1865757" y="1397508"/>
                    </a:cubicBezTo>
                    <a:cubicBezTo>
                      <a:pt x="1720596" y="1225486"/>
                      <a:pt x="1572959" y="1055465"/>
                      <a:pt x="1428655" y="882777"/>
                    </a:cubicBezTo>
                    <a:cubicBezTo>
                      <a:pt x="1401604" y="850392"/>
                      <a:pt x="1381792" y="849344"/>
                      <a:pt x="1346168" y="867251"/>
                    </a:cubicBezTo>
                    <a:cubicBezTo>
                      <a:pt x="1160717" y="960310"/>
                      <a:pt x="973741" y="1050608"/>
                      <a:pt x="787241" y="1141667"/>
                    </a:cubicBezTo>
                    <a:cubicBezTo>
                      <a:pt x="769525" y="1150334"/>
                      <a:pt x="751332" y="1157954"/>
                      <a:pt x="721709" y="1171385"/>
                    </a:cubicBezTo>
                    <a:cubicBezTo>
                      <a:pt x="721709" y="1083945"/>
                      <a:pt x="721709" y="1007078"/>
                      <a:pt x="721709" y="926878"/>
                    </a:cubicBezTo>
                    <a:cubicBezTo>
                      <a:pt x="633984" y="926878"/>
                      <a:pt x="555593" y="926878"/>
                      <a:pt x="468154" y="926878"/>
                    </a:cubicBezTo>
                    <a:cubicBezTo>
                      <a:pt x="468154" y="1024985"/>
                      <a:pt x="464915" y="1121474"/>
                      <a:pt x="469487" y="1217581"/>
                    </a:cubicBezTo>
                    <a:cubicBezTo>
                      <a:pt x="471869" y="1266730"/>
                      <a:pt x="453581" y="1291304"/>
                      <a:pt x="411575" y="1311593"/>
                    </a:cubicBezTo>
                    <a:cubicBezTo>
                      <a:pt x="341757" y="1345311"/>
                      <a:pt x="274511" y="1384459"/>
                      <a:pt x="206312" y="1421606"/>
                    </a:cubicBezTo>
                    <a:cubicBezTo>
                      <a:pt x="159639" y="1446943"/>
                      <a:pt x="113157" y="1472756"/>
                      <a:pt x="66675" y="1498283"/>
                    </a:cubicBezTo>
                    <a:cubicBezTo>
                      <a:pt x="67437" y="1501140"/>
                      <a:pt x="68199" y="1504093"/>
                      <a:pt x="69056" y="1506950"/>
                    </a:cubicBezTo>
                    <a:cubicBezTo>
                      <a:pt x="156686" y="1511618"/>
                      <a:pt x="244412" y="1516190"/>
                      <a:pt x="340614" y="1521238"/>
                    </a:cubicBezTo>
                    <a:cubicBezTo>
                      <a:pt x="340614" y="1744599"/>
                      <a:pt x="340614" y="1962531"/>
                      <a:pt x="340614" y="2185321"/>
                    </a:cubicBezTo>
                    <a:cubicBezTo>
                      <a:pt x="325088" y="2186369"/>
                      <a:pt x="304895" y="2188083"/>
                      <a:pt x="284702" y="2188845"/>
                    </a:cubicBezTo>
                    <a:cubicBezTo>
                      <a:pt x="189833" y="2192560"/>
                      <a:pt x="94869" y="2196084"/>
                      <a:pt x="0" y="2199704"/>
                    </a:cubicBezTo>
                    <a:cubicBezTo>
                      <a:pt x="0" y="2225040"/>
                      <a:pt x="0" y="2250472"/>
                      <a:pt x="0" y="2275808"/>
                    </a:cubicBezTo>
                    <a:cubicBezTo>
                      <a:pt x="137541" y="2275808"/>
                      <a:pt x="275082" y="2275808"/>
                      <a:pt x="415290" y="2275808"/>
                    </a:cubicBezTo>
                    <a:cubicBezTo>
                      <a:pt x="415290" y="1995107"/>
                      <a:pt x="415290" y="1718405"/>
                      <a:pt x="415290" y="1438751"/>
                    </a:cubicBezTo>
                    <a:cubicBezTo>
                      <a:pt x="403193" y="1435703"/>
                      <a:pt x="390239" y="1432465"/>
                      <a:pt x="368713" y="1427036"/>
                    </a:cubicBezTo>
                    <a:cubicBezTo>
                      <a:pt x="410909" y="1403414"/>
                      <a:pt x="445103" y="1380554"/>
                      <a:pt x="482251" y="1364456"/>
                    </a:cubicBezTo>
                    <a:cubicBezTo>
                      <a:pt x="518827" y="1348645"/>
                      <a:pt x="528161" y="1324642"/>
                      <a:pt x="527114" y="1286923"/>
                    </a:cubicBezTo>
                    <a:cubicBezTo>
                      <a:pt x="524542" y="1198721"/>
                      <a:pt x="526352" y="1110329"/>
                      <a:pt x="526352" y="1021271"/>
                    </a:cubicBezTo>
                    <a:cubicBezTo>
                      <a:pt x="563499" y="1021271"/>
                      <a:pt x="594360" y="1021271"/>
                      <a:pt x="626554" y="1021271"/>
                    </a:cubicBezTo>
                    <a:cubicBezTo>
                      <a:pt x="634460" y="1110425"/>
                      <a:pt x="642080" y="1196340"/>
                      <a:pt x="650272" y="1288352"/>
                    </a:cubicBezTo>
                    <a:cubicBezTo>
                      <a:pt x="892207" y="1172337"/>
                      <a:pt x="1128713" y="1058894"/>
                      <a:pt x="1365790" y="945261"/>
                    </a:cubicBezTo>
                    <a:cubicBezTo>
                      <a:pt x="1376648" y="956786"/>
                      <a:pt x="1385602" y="965549"/>
                      <a:pt x="1393793" y="975074"/>
                    </a:cubicBezTo>
                    <a:cubicBezTo>
                      <a:pt x="1534763" y="1138238"/>
                      <a:pt x="1676305" y="1300829"/>
                      <a:pt x="1815751" y="1465231"/>
                    </a:cubicBezTo>
                    <a:cubicBezTo>
                      <a:pt x="1839754" y="1493520"/>
                      <a:pt x="1864138" y="1503998"/>
                      <a:pt x="1900619" y="1503617"/>
                    </a:cubicBezTo>
                    <a:cubicBezTo>
                      <a:pt x="2079879" y="1501902"/>
                      <a:pt x="2259140" y="1501426"/>
                      <a:pt x="2438305" y="1503902"/>
                    </a:cubicBezTo>
                    <a:cubicBezTo>
                      <a:pt x="2481358" y="1504474"/>
                      <a:pt x="2490883" y="1491329"/>
                      <a:pt x="2490692" y="1450277"/>
                    </a:cubicBezTo>
                    <a:cubicBezTo>
                      <a:pt x="2489073" y="1101566"/>
                      <a:pt x="2489835" y="752951"/>
                      <a:pt x="2489835" y="404241"/>
                    </a:cubicBezTo>
                    <a:cubicBezTo>
                      <a:pt x="2489835" y="385953"/>
                      <a:pt x="2489835" y="367570"/>
                      <a:pt x="2489835" y="344234"/>
                    </a:cubicBezTo>
                    <a:cubicBezTo>
                      <a:pt x="2595848" y="344234"/>
                      <a:pt x="2694909" y="344234"/>
                      <a:pt x="2799779" y="344234"/>
                    </a:cubicBezTo>
                    <a:cubicBezTo>
                      <a:pt x="2799779" y="250031"/>
                      <a:pt x="2799779" y="160782"/>
                      <a:pt x="2799779" y="72009"/>
                    </a:cubicBezTo>
                    <a:cubicBezTo>
                      <a:pt x="3054192" y="72009"/>
                      <a:pt x="3302603" y="72009"/>
                      <a:pt x="3557683" y="72009"/>
                    </a:cubicBezTo>
                    <a:cubicBezTo>
                      <a:pt x="3557683" y="157544"/>
                      <a:pt x="3557683" y="240411"/>
                      <a:pt x="3557683" y="327089"/>
                    </a:cubicBezTo>
                    <a:cubicBezTo>
                      <a:pt x="3666459" y="327089"/>
                      <a:pt x="3768567" y="327089"/>
                      <a:pt x="3875818" y="327089"/>
                    </a:cubicBezTo>
                    <a:cubicBezTo>
                      <a:pt x="3875818" y="978313"/>
                      <a:pt x="3875818" y="1625632"/>
                      <a:pt x="3875818" y="2273808"/>
                    </a:cubicBezTo>
                    <a:cubicBezTo>
                      <a:pt x="3984879" y="2273808"/>
                      <a:pt x="4088702" y="2273808"/>
                      <a:pt x="4196429" y="2273808"/>
                    </a:cubicBezTo>
                    <a:cubicBezTo>
                      <a:pt x="4196429" y="2060448"/>
                      <a:pt x="4196429" y="1850231"/>
                      <a:pt x="4196429" y="1632966"/>
                    </a:cubicBezTo>
                    <a:cubicBezTo>
                      <a:pt x="4443318" y="1632966"/>
                      <a:pt x="4686110" y="1632966"/>
                      <a:pt x="4934141" y="1632966"/>
                    </a:cubicBezTo>
                    <a:cubicBezTo>
                      <a:pt x="4934141" y="1846993"/>
                      <a:pt x="4934141" y="2060162"/>
                      <a:pt x="4934141" y="2273332"/>
                    </a:cubicBezTo>
                    <a:cubicBezTo>
                      <a:pt x="5085779" y="2273332"/>
                      <a:pt x="5232273" y="2273332"/>
                      <a:pt x="5380482" y="2273332"/>
                    </a:cubicBezTo>
                    <a:cubicBezTo>
                      <a:pt x="5380482" y="1993106"/>
                      <a:pt x="5380482" y="1716500"/>
                      <a:pt x="5380482" y="1435989"/>
                    </a:cubicBezTo>
                    <a:cubicBezTo>
                      <a:pt x="5334762" y="1435989"/>
                      <a:pt x="5291519" y="1435989"/>
                      <a:pt x="5235607" y="1435989"/>
                    </a:cubicBezTo>
                    <a:cubicBezTo>
                      <a:pt x="5527263" y="1158335"/>
                      <a:pt x="5810059" y="888968"/>
                      <a:pt x="6094762" y="617887"/>
                    </a:cubicBezTo>
                    <a:cubicBezTo>
                      <a:pt x="6397276" y="885063"/>
                      <a:pt x="6697123" y="1149858"/>
                      <a:pt x="7006304" y="1422940"/>
                    </a:cubicBezTo>
                    <a:cubicBezTo>
                      <a:pt x="6943630" y="1426464"/>
                      <a:pt x="6893910" y="1429226"/>
                      <a:pt x="6850380" y="1431608"/>
                    </a:cubicBezTo>
                    <a:cubicBezTo>
                      <a:pt x="6850380" y="1714881"/>
                      <a:pt x="6850380" y="1993202"/>
                      <a:pt x="6850380" y="2276951"/>
                    </a:cubicBezTo>
                    <a:cubicBezTo>
                      <a:pt x="6934582" y="2276951"/>
                      <a:pt x="7010305" y="2277713"/>
                      <a:pt x="7085933" y="2276570"/>
                    </a:cubicBezTo>
                    <a:cubicBezTo>
                      <a:pt x="7111556" y="2276189"/>
                      <a:pt x="7128700" y="2282285"/>
                      <a:pt x="7144988" y="2305050"/>
                    </a:cubicBezTo>
                    <a:cubicBezTo>
                      <a:pt x="7213759" y="2401634"/>
                      <a:pt x="7302246" y="2418017"/>
                      <a:pt x="7399973" y="2351246"/>
                    </a:cubicBezTo>
                    <a:cubicBezTo>
                      <a:pt x="7428738" y="2331625"/>
                      <a:pt x="7452456" y="2326100"/>
                      <a:pt x="7486365" y="2335816"/>
                    </a:cubicBezTo>
                    <a:cubicBezTo>
                      <a:pt x="7539228" y="2350865"/>
                      <a:pt x="7601617" y="2358962"/>
                      <a:pt x="7637526" y="2312003"/>
                    </a:cubicBezTo>
                    <a:cubicBezTo>
                      <a:pt x="7673341" y="2265236"/>
                      <a:pt x="7714298" y="2266188"/>
                      <a:pt x="7761256" y="2265712"/>
                    </a:cubicBezTo>
                    <a:cubicBezTo>
                      <a:pt x="7824692" y="2265045"/>
                      <a:pt x="7888129" y="2262569"/>
                      <a:pt x="7951565" y="2262092"/>
                    </a:cubicBezTo>
                    <a:cubicBezTo>
                      <a:pt x="8043196" y="2261426"/>
                      <a:pt x="8134732" y="2261902"/>
                      <a:pt x="8229695" y="2261902"/>
                    </a:cubicBezTo>
                    <a:cubicBezTo>
                      <a:pt x="8242364" y="2128076"/>
                      <a:pt x="8254270" y="2005489"/>
                      <a:pt x="8264747" y="1882807"/>
                    </a:cubicBezTo>
                    <a:cubicBezTo>
                      <a:pt x="8265414" y="1874711"/>
                      <a:pt x="8257032" y="1863281"/>
                      <a:pt x="8249698" y="1857375"/>
                    </a:cubicBezTo>
                    <a:cubicBezTo>
                      <a:pt x="8206264" y="1822704"/>
                      <a:pt x="8161973" y="1789176"/>
                      <a:pt x="8113776" y="1752029"/>
                    </a:cubicBezTo>
                    <a:cubicBezTo>
                      <a:pt x="7993571" y="1806131"/>
                      <a:pt x="7908608" y="1797844"/>
                      <a:pt x="7869555" y="1711643"/>
                    </a:cubicBezTo>
                    <a:cubicBezTo>
                      <a:pt x="7847076" y="1662113"/>
                      <a:pt x="7832789" y="1601057"/>
                      <a:pt x="7839266" y="1548098"/>
                    </a:cubicBezTo>
                    <a:cubicBezTo>
                      <a:pt x="7849553" y="1463802"/>
                      <a:pt x="7916037" y="1414939"/>
                      <a:pt x="7993952" y="1383697"/>
                    </a:cubicBezTo>
                    <a:cubicBezTo>
                      <a:pt x="7829169" y="1221581"/>
                      <a:pt x="7819263" y="1071467"/>
                      <a:pt x="8042339" y="979265"/>
                    </a:cubicBezTo>
                    <a:cubicBezTo>
                      <a:pt x="8045672" y="930688"/>
                      <a:pt x="8045292" y="883063"/>
                      <a:pt x="8052816" y="836581"/>
                    </a:cubicBezTo>
                    <a:cubicBezTo>
                      <a:pt x="8066532" y="751237"/>
                      <a:pt x="8114919" y="702469"/>
                      <a:pt x="8184928" y="696278"/>
                    </a:cubicBezTo>
                    <a:cubicBezTo>
                      <a:pt x="8287226" y="687229"/>
                      <a:pt x="8357425" y="724948"/>
                      <a:pt x="8386858" y="810006"/>
                    </a:cubicBezTo>
                    <a:cubicBezTo>
                      <a:pt x="8400098" y="848201"/>
                      <a:pt x="8404574" y="889445"/>
                      <a:pt x="8413242" y="930593"/>
                    </a:cubicBezTo>
                    <a:cubicBezTo>
                      <a:pt x="8432482" y="928497"/>
                      <a:pt x="8452675" y="925259"/>
                      <a:pt x="8473059" y="924401"/>
                    </a:cubicBezTo>
                    <a:cubicBezTo>
                      <a:pt x="8580215" y="919734"/>
                      <a:pt x="8646605" y="975646"/>
                      <a:pt x="8651176" y="1082993"/>
                    </a:cubicBezTo>
                    <a:cubicBezTo>
                      <a:pt x="8653177" y="1128903"/>
                      <a:pt x="8643652" y="1176909"/>
                      <a:pt x="8630221" y="1221200"/>
                    </a:cubicBezTo>
                    <a:cubicBezTo>
                      <a:pt x="8620030" y="1254824"/>
                      <a:pt x="8612981" y="1276826"/>
                      <a:pt x="8648986" y="1299591"/>
                    </a:cubicBezTo>
                    <a:cubicBezTo>
                      <a:pt x="8673465" y="1315117"/>
                      <a:pt x="8692801" y="1340834"/>
                      <a:pt x="8709850" y="1365314"/>
                    </a:cubicBezTo>
                    <a:cubicBezTo>
                      <a:pt x="8752713" y="1426655"/>
                      <a:pt x="8767286" y="1495235"/>
                      <a:pt x="8729472" y="1562195"/>
                    </a:cubicBezTo>
                    <a:cubicBezTo>
                      <a:pt x="8690134" y="1631918"/>
                      <a:pt x="8624602" y="1665732"/>
                      <a:pt x="8543258" y="1665256"/>
                    </a:cubicBezTo>
                    <a:cubicBezTo>
                      <a:pt x="8529637" y="1665161"/>
                      <a:pt x="8516017" y="1664113"/>
                      <a:pt x="8501158" y="1663351"/>
                    </a:cubicBezTo>
                    <a:cubicBezTo>
                      <a:pt x="8493538" y="1734693"/>
                      <a:pt x="8474678" y="1801559"/>
                      <a:pt x="8415337" y="1839563"/>
                    </a:cubicBezTo>
                    <a:cubicBezTo>
                      <a:pt x="8365998" y="1871091"/>
                      <a:pt x="8350853" y="1905953"/>
                      <a:pt x="8365713" y="1959102"/>
                    </a:cubicBezTo>
                    <a:cubicBezTo>
                      <a:pt x="8368189" y="1968056"/>
                      <a:pt x="8367046" y="1978057"/>
                      <a:pt x="8367999" y="1987486"/>
                    </a:cubicBezTo>
                    <a:cubicBezTo>
                      <a:pt x="8376857" y="2076736"/>
                      <a:pt x="8385810" y="2165985"/>
                      <a:pt x="8394478" y="2252758"/>
                    </a:cubicBezTo>
                    <a:cubicBezTo>
                      <a:pt x="8591264" y="2252758"/>
                      <a:pt x="8782145" y="2252758"/>
                      <a:pt x="8975598" y="2252758"/>
                    </a:cubicBezTo>
                    <a:cubicBezTo>
                      <a:pt x="8975598" y="2229803"/>
                      <a:pt x="8975598" y="2212467"/>
                      <a:pt x="8975598" y="2195132"/>
                    </a:cubicBezTo>
                    <a:cubicBezTo>
                      <a:pt x="8975598" y="2019205"/>
                      <a:pt x="8976550" y="1843278"/>
                      <a:pt x="8974836" y="1667351"/>
                    </a:cubicBezTo>
                    <a:cubicBezTo>
                      <a:pt x="8974455" y="1629728"/>
                      <a:pt x="8981599" y="1613249"/>
                      <a:pt x="9023604" y="1605629"/>
                    </a:cubicBezTo>
                    <a:cubicBezTo>
                      <a:pt x="9322975" y="1551527"/>
                      <a:pt x="9621774" y="1494377"/>
                      <a:pt x="9920478" y="1436561"/>
                    </a:cubicBezTo>
                    <a:cubicBezTo>
                      <a:pt x="9945624" y="1431703"/>
                      <a:pt x="9972009" y="1419606"/>
                      <a:pt x="9991820" y="1403604"/>
                    </a:cubicBezTo>
                    <a:cubicBezTo>
                      <a:pt x="10152221" y="1274255"/>
                      <a:pt x="10311194" y="1143095"/>
                      <a:pt x="10470738" y="1012508"/>
                    </a:cubicBezTo>
                    <a:cubicBezTo>
                      <a:pt x="10603040" y="904208"/>
                      <a:pt x="10735436" y="796004"/>
                      <a:pt x="10870120" y="685800"/>
                    </a:cubicBezTo>
                    <a:cubicBezTo>
                      <a:pt x="11143584" y="901827"/>
                      <a:pt x="11415046" y="1116330"/>
                      <a:pt x="11694700" y="1337215"/>
                    </a:cubicBezTo>
                    <a:cubicBezTo>
                      <a:pt x="11646980" y="1345216"/>
                      <a:pt x="11610404" y="1351312"/>
                      <a:pt x="11577637" y="1356836"/>
                    </a:cubicBezTo>
                    <a:cubicBezTo>
                      <a:pt x="11577637" y="1660589"/>
                      <a:pt x="11577637" y="1960817"/>
                      <a:pt x="11577637" y="2261330"/>
                    </a:cubicBezTo>
                    <a:cubicBezTo>
                      <a:pt x="11783186" y="2261330"/>
                      <a:pt x="11980830" y="2261330"/>
                      <a:pt x="12179332" y="2261330"/>
                    </a:cubicBezTo>
                    <a:cubicBezTo>
                      <a:pt x="12179332" y="2240375"/>
                      <a:pt x="12179332" y="2222278"/>
                      <a:pt x="12179332" y="2194751"/>
                    </a:cubicBezTo>
                    <a:cubicBezTo>
                      <a:pt x="12002929" y="2194846"/>
                      <a:pt x="11829288" y="2194846"/>
                      <a:pt x="11651647" y="2194846"/>
                    </a:cubicBezTo>
                    <a:close/>
                    <a:moveTo>
                      <a:pt x="7525322" y="2265426"/>
                    </a:moveTo>
                    <a:cubicBezTo>
                      <a:pt x="7486365" y="2263902"/>
                      <a:pt x="7447883" y="2249138"/>
                      <a:pt x="7403592" y="2239137"/>
                    </a:cubicBezTo>
                    <a:cubicBezTo>
                      <a:pt x="7402354" y="2240947"/>
                      <a:pt x="7395306" y="2251329"/>
                      <a:pt x="7388543" y="2261807"/>
                    </a:cubicBezTo>
                    <a:cubicBezTo>
                      <a:pt x="7348728" y="2322671"/>
                      <a:pt x="7282529" y="2338483"/>
                      <a:pt x="7219379" y="2302288"/>
                    </a:cubicBezTo>
                    <a:cubicBezTo>
                      <a:pt x="7173087" y="2275713"/>
                      <a:pt x="7160324" y="2240375"/>
                      <a:pt x="7189280" y="2195322"/>
                    </a:cubicBezTo>
                    <a:cubicBezTo>
                      <a:pt x="7219188" y="2148745"/>
                      <a:pt x="7219855" y="2113026"/>
                      <a:pt x="7173754" y="2077212"/>
                    </a:cubicBezTo>
                    <a:cubicBezTo>
                      <a:pt x="7148037" y="2057305"/>
                      <a:pt x="7138797" y="2027777"/>
                      <a:pt x="7157371" y="1996726"/>
                    </a:cubicBezTo>
                    <a:cubicBezTo>
                      <a:pt x="7180612" y="1957769"/>
                      <a:pt x="7218998" y="1940433"/>
                      <a:pt x="7258812" y="1956054"/>
                    </a:cubicBezTo>
                    <a:cubicBezTo>
                      <a:pt x="7302342" y="1973104"/>
                      <a:pt x="7323963" y="1965674"/>
                      <a:pt x="7350728" y="1927384"/>
                    </a:cubicBezTo>
                    <a:cubicBezTo>
                      <a:pt x="7380828" y="1884236"/>
                      <a:pt x="7451503" y="1884998"/>
                      <a:pt x="7491889" y="1919478"/>
                    </a:cubicBezTo>
                    <a:cubicBezTo>
                      <a:pt x="7522750" y="1945862"/>
                      <a:pt x="7522940" y="1976914"/>
                      <a:pt x="7502843" y="2008442"/>
                    </a:cubicBezTo>
                    <a:cubicBezTo>
                      <a:pt x="7487793" y="2032064"/>
                      <a:pt x="7469315" y="2053590"/>
                      <a:pt x="7448265" y="2081498"/>
                    </a:cubicBezTo>
                    <a:cubicBezTo>
                      <a:pt x="7483983" y="2090071"/>
                      <a:pt x="7515320" y="2092643"/>
                      <a:pt x="7541610" y="2105406"/>
                    </a:cubicBezTo>
                    <a:cubicBezTo>
                      <a:pt x="7565327" y="2116931"/>
                      <a:pt x="7592949" y="2135791"/>
                      <a:pt x="7602284" y="2158365"/>
                    </a:cubicBezTo>
                    <a:cubicBezTo>
                      <a:pt x="7631906" y="2229993"/>
                      <a:pt x="7603998" y="2268569"/>
                      <a:pt x="7525322" y="226542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BC96EC3A-4C34-4FB1-8BF7-4E99E4D00539}"/>
                  </a:ext>
                </a:extLst>
              </p:cNvPr>
              <p:cNvSpPr/>
              <p:nvPr/>
            </p:nvSpPr>
            <p:spPr>
              <a:xfrm>
                <a:off x="1461861" y="4018679"/>
                <a:ext cx="1501936" cy="651147"/>
              </a:xfrm>
              <a:custGeom>
                <a:avLst/>
                <a:gdLst>
                  <a:gd name="connsiteX0" fmla="*/ 1065787 w 1501936"/>
                  <a:gd name="connsiteY0" fmla="*/ 375012 h 651147"/>
                  <a:gd name="connsiteX1" fmla="*/ 878144 w 1501936"/>
                  <a:gd name="connsiteY1" fmla="*/ 171939 h 651147"/>
                  <a:gd name="connsiteX2" fmla="*/ 828710 w 1501936"/>
                  <a:gd name="connsiteY2" fmla="*/ 48781 h 651147"/>
                  <a:gd name="connsiteX3" fmla="*/ 458949 w 1501936"/>
                  <a:gd name="connsiteY3" fmla="*/ 112598 h 651147"/>
                  <a:gd name="connsiteX4" fmla="*/ 404561 w 1501936"/>
                  <a:gd name="connsiteY4" fmla="*/ 151651 h 651147"/>
                  <a:gd name="connsiteX5" fmla="*/ 227301 w 1501936"/>
                  <a:gd name="connsiteY5" fmla="*/ 331768 h 651147"/>
                  <a:gd name="connsiteX6" fmla="*/ 178343 w 1501936"/>
                  <a:gd name="connsiteY6" fmla="*/ 368344 h 651147"/>
                  <a:gd name="connsiteX7" fmla="*/ 35 w 1501936"/>
                  <a:gd name="connsiteY7" fmla="*/ 367868 h 651147"/>
                  <a:gd name="connsiteX8" fmla="*/ 64043 w 1501936"/>
                  <a:gd name="connsiteY8" fmla="*/ 441782 h 651147"/>
                  <a:gd name="connsiteX9" fmla="*/ 196916 w 1501936"/>
                  <a:gd name="connsiteY9" fmla="*/ 447592 h 651147"/>
                  <a:gd name="connsiteX10" fmla="*/ 253400 w 1501936"/>
                  <a:gd name="connsiteY10" fmla="*/ 473881 h 651147"/>
                  <a:gd name="connsiteX11" fmla="*/ 415229 w 1501936"/>
                  <a:gd name="connsiteY11" fmla="*/ 556177 h 651147"/>
                  <a:gd name="connsiteX12" fmla="*/ 489905 w 1501936"/>
                  <a:gd name="connsiteY12" fmla="*/ 590277 h 651147"/>
                  <a:gd name="connsiteX13" fmla="*/ 670690 w 1501936"/>
                  <a:gd name="connsiteY13" fmla="*/ 644665 h 651147"/>
                  <a:gd name="connsiteX14" fmla="*/ 855951 w 1501936"/>
                  <a:gd name="connsiteY14" fmla="*/ 591801 h 651147"/>
                  <a:gd name="connsiteX15" fmla="*/ 1045213 w 1501936"/>
                  <a:gd name="connsiteY15" fmla="*/ 466452 h 651147"/>
                  <a:gd name="connsiteX16" fmla="*/ 1093505 w 1501936"/>
                  <a:gd name="connsiteY16" fmla="*/ 448545 h 651147"/>
                  <a:gd name="connsiteX17" fmla="*/ 1431071 w 1501936"/>
                  <a:gd name="connsiteY17" fmla="*/ 443878 h 651147"/>
                  <a:gd name="connsiteX18" fmla="*/ 1501937 w 1501936"/>
                  <a:gd name="connsiteY18" fmla="*/ 443878 h 651147"/>
                  <a:gd name="connsiteX19" fmla="*/ 1496031 w 1501936"/>
                  <a:gd name="connsiteY19" fmla="*/ 354057 h 651147"/>
                  <a:gd name="connsiteX20" fmla="*/ 1065787 w 1501936"/>
                  <a:gd name="connsiteY20" fmla="*/ 375012 h 651147"/>
                  <a:gd name="connsiteX21" fmla="*/ 961583 w 1501936"/>
                  <a:gd name="connsiteY21" fmla="*/ 478739 h 651147"/>
                  <a:gd name="connsiteX22" fmla="*/ 830424 w 1501936"/>
                  <a:gd name="connsiteY22" fmla="*/ 495217 h 651147"/>
                  <a:gd name="connsiteX23" fmla="*/ 758796 w 1501936"/>
                  <a:gd name="connsiteY23" fmla="*/ 520459 h 651147"/>
                  <a:gd name="connsiteX24" fmla="*/ 536578 w 1501936"/>
                  <a:gd name="connsiteY24" fmla="*/ 519220 h 651147"/>
                  <a:gd name="connsiteX25" fmla="*/ 481047 w 1501936"/>
                  <a:gd name="connsiteY25" fmla="*/ 491598 h 651147"/>
                  <a:gd name="connsiteX26" fmla="*/ 363985 w 1501936"/>
                  <a:gd name="connsiteY26" fmla="*/ 458927 h 651147"/>
                  <a:gd name="connsiteX27" fmla="*/ 294167 w 1501936"/>
                  <a:gd name="connsiteY27" fmla="*/ 308908 h 651147"/>
                  <a:gd name="connsiteX28" fmla="*/ 403323 w 1501936"/>
                  <a:gd name="connsiteY28" fmla="*/ 227755 h 651147"/>
                  <a:gd name="connsiteX29" fmla="*/ 445900 w 1501936"/>
                  <a:gd name="connsiteY29" fmla="*/ 225279 h 651147"/>
                  <a:gd name="connsiteX30" fmla="*/ 509717 w 1501936"/>
                  <a:gd name="connsiteY30" fmla="*/ 164033 h 651147"/>
                  <a:gd name="connsiteX31" fmla="*/ 610111 w 1501936"/>
                  <a:gd name="connsiteY31" fmla="*/ 64783 h 651147"/>
                  <a:gd name="connsiteX32" fmla="*/ 628970 w 1501936"/>
                  <a:gd name="connsiteY32" fmla="*/ 62592 h 651147"/>
                  <a:gd name="connsiteX33" fmla="*/ 800420 w 1501936"/>
                  <a:gd name="connsiteY33" fmla="*/ 242995 h 651147"/>
                  <a:gd name="connsiteX34" fmla="*/ 914244 w 1501936"/>
                  <a:gd name="connsiteY34" fmla="*/ 261379 h 651147"/>
                  <a:gd name="connsiteX35" fmla="*/ 961583 w 1501936"/>
                  <a:gd name="connsiteY35" fmla="*/ 478739 h 651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501936" h="651147">
                    <a:moveTo>
                      <a:pt x="1065787" y="375012"/>
                    </a:moveTo>
                    <a:cubicBezTo>
                      <a:pt x="1074645" y="267284"/>
                      <a:pt x="1047880" y="238709"/>
                      <a:pt x="878144" y="171939"/>
                    </a:cubicBezTo>
                    <a:cubicBezTo>
                      <a:pt x="887574" y="121171"/>
                      <a:pt x="870905" y="79642"/>
                      <a:pt x="828710" y="48781"/>
                    </a:cubicBezTo>
                    <a:cubicBezTo>
                      <a:pt x="711838" y="-36754"/>
                      <a:pt x="541340" y="-6274"/>
                      <a:pt x="458949" y="112598"/>
                    </a:cubicBezTo>
                    <a:cubicBezTo>
                      <a:pt x="446757" y="130219"/>
                      <a:pt x="424278" y="149174"/>
                      <a:pt x="404561" y="151651"/>
                    </a:cubicBezTo>
                    <a:cubicBezTo>
                      <a:pt x="296262" y="165271"/>
                      <a:pt x="243494" y="230232"/>
                      <a:pt x="227301" y="331768"/>
                    </a:cubicBezTo>
                    <a:cubicBezTo>
                      <a:pt x="222443" y="361867"/>
                      <a:pt x="206441" y="369106"/>
                      <a:pt x="178343" y="368344"/>
                    </a:cubicBezTo>
                    <a:cubicBezTo>
                      <a:pt x="119954" y="366630"/>
                      <a:pt x="61566" y="367868"/>
                      <a:pt x="35" y="367868"/>
                    </a:cubicBezTo>
                    <a:cubicBezTo>
                      <a:pt x="-251" y="439972"/>
                      <a:pt x="-251" y="439877"/>
                      <a:pt x="64043" y="441782"/>
                    </a:cubicBezTo>
                    <a:cubicBezTo>
                      <a:pt x="108429" y="443115"/>
                      <a:pt x="153006" y="442449"/>
                      <a:pt x="196916" y="447592"/>
                    </a:cubicBezTo>
                    <a:cubicBezTo>
                      <a:pt x="216728" y="449878"/>
                      <a:pt x="239969" y="459689"/>
                      <a:pt x="253400" y="473881"/>
                    </a:cubicBezTo>
                    <a:cubicBezTo>
                      <a:pt x="298167" y="521030"/>
                      <a:pt x="352079" y="545128"/>
                      <a:pt x="415229" y="556177"/>
                    </a:cubicBezTo>
                    <a:cubicBezTo>
                      <a:pt x="441709" y="560845"/>
                      <a:pt x="473141" y="571417"/>
                      <a:pt x="489905" y="590277"/>
                    </a:cubicBezTo>
                    <a:cubicBezTo>
                      <a:pt x="540388" y="647332"/>
                      <a:pt x="601348" y="661143"/>
                      <a:pt x="670690" y="644665"/>
                    </a:cubicBezTo>
                    <a:cubicBezTo>
                      <a:pt x="733079" y="629806"/>
                      <a:pt x="793372" y="605993"/>
                      <a:pt x="855951" y="591801"/>
                    </a:cubicBezTo>
                    <a:cubicBezTo>
                      <a:pt x="935771" y="573703"/>
                      <a:pt x="1008732" y="550558"/>
                      <a:pt x="1045213" y="466452"/>
                    </a:cubicBezTo>
                    <a:cubicBezTo>
                      <a:pt x="1050071" y="455308"/>
                      <a:pt x="1076741" y="448926"/>
                      <a:pt x="1093505" y="448545"/>
                    </a:cubicBezTo>
                    <a:cubicBezTo>
                      <a:pt x="1205995" y="445783"/>
                      <a:pt x="1318485" y="445116"/>
                      <a:pt x="1431071" y="443878"/>
                    </a:cubicBezTo>
                    <a:cubicBezTo>
                      <a:pt x="1452788" y="443687"/>
                      <a:pt x="1474409" y="443878"/>
                      <a:pt x="1501937" y="443878"/>
                    </a:cubicBezTo>
                    <a:cubicBezTo>
                      <a:pt x="1499746" y="411302"/>
                      <a:pt x="1498127" y="385585"/>
                      <a:pt x="1496031" y="354057"/>
                    </a:cubicBezTo>
                    <a:cubicBezTo>
                      <a:pt x="1348965" y="361201"/>
                      <a:pt x="1207519" y="368059"/>
                      <a:pt x="1065787" y="375012"/>
                    </a:cubicBezTo>
                    <a:close/>
                    <a:moveTo>
                      <a:pt x="961583" y="478739"/>
                    </a:moveTo>
                    <a:cubicBezTo>
                      <a:pt x="922721" y="514267"/>
                      <a:pt x="874620" y="503314"/>
                      <a:pt x="830424" y="495217"/>
                    </a:cubicBezTo>
                    <a:cubicBezTo>
                      <a:pt x="798706" y="489407"/>
                      <a:pt x="780132" y="492646"/>
                      <a:pt x="758796" y="520459"/>
                    </a:cubicBezTo>
                    <a:cubicBezTo>
                      <a:pt x="708885" y="585514"/>
                      <a:pt x="591537" y="581133"/>
                      <a:pt x="536578" y="519220"/>
                    </a:cubicBezTo>
                    <a:cubicBezTo>
                      <a:pt x="523814" y="504838"/>
                      <a:pt x="500764" y="497694"/>
                      <a:pt x="481047" y="491598"/>
                    </a:cubicBezTo>
                    <a:cubicBezTo>
                      <a:pt x="442376" y="479501"/>
                      <a:pt x="399989" y="476167"/>
                      <a:pt x="363985" y="458927"/>
                    </a:cubicBezTo>
                    <a:cubicBezTo>
                      <a:pt x="300453" y="428638"/>
                      <a:pt x="281308" y="380155"/>
                      <a:pt x="294167" y="308908"/>
                    </a:cubicBezTo>
                    <a:cubicBezTo>
                      <a:pt x="302453" y="263188"/>
                      <a:pt x="336553" y="237566"/>
                      <a:pt x="403323" y="227755"/>
                    </a:cubicBezTo>
                    <a:cubicBezTo>
                      <a:pt x="417325" y="225755"/>
                      <a:pt x="431708" y="224898"/>
                      <a:pt x="445900" y="225279"/>
                    </a:cubicBezTo>
                    <a:cubicBezTo>
                      <a:pt x="488381" y="226517"/>
                      <a:pt x="514575" y="217849"/>
                      <a:pt x="509717" y="164033"/>
                    </a:cubicBezTo>
                    <a:cubicBezTo>
                      <a:pt x="505717" y="119837"/>
                      <a:pt x="554771" y="77451"/>
                      <a:pt x="610111" y="64783"/>
                    </a:cubicBezTo>
                    <a:cubicBezTo>
                      <a:pt x="616207" y="63354"/>
                      <a:pt x="622589" y="62782"/>
                      <a:pt x="628970" y="62592"/>
                    </a:cubicBezTo>
                    <a:cubicBezTo>
                      <a:pt x="763273" y="57829"/>
                      <a:pt x="769369" y="83261"/>
                      <a:pt x="800420" y="242995"/>
                    </a:cubicBezTo>
                    <a:cubicBezTo>
                      <a:pt x="839949" y="249091"/>
                      <a:pt x="878430" y="250615"/>
                      <a:pt x="914244" y="261379"/>
                    </a:cubicBezTo>
                    <a:cubicBezTo>
                      <a:pt x="1007113" y="289382"/>
                      <a:pt x="1033497" y="413017"/>
                      <a:pt x="961583" y="4787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BAB0E521-CD3E-4FD6-9F3E-CA06053109D8}"/>
                  </a:ext>
                </a:extLst>
              </p:cNvPr>
              <p:cNvSpPr/>
              <p:nvPr/>
            </p:nvSpPr>
            <p:spPr>
              <a:xfrm>
                <a:off x="6176771" y="3760278"/>
                <a:ext cx="403193" cy="432816"/>
              </a:xfrm>
              <a:custGeom>
                <a:avLst/>
                <a:gdLst>
                  <a:gd name="connsiteX0" fmla="*/ 0 w 403193"/>
                  <a:gd name="connsiteY0" fmla="*/ 432816 h 432816"/>
                  <a:gd name="connsiteX1" fmla="*/ 403193 w 403193"/>
                  <a:gd name="connsiteY1" fmla="*/ 432816 h 432816"/>
                  <a:gd name="connsiteX2" fmla="*/ 403193 w 403193"/>
                  <a:gd name="connsiteY2" fmla="*/ 0 h 432816"/>
                  <a:gd name="connsiteX3" fmla="*/ 0 w 403193"/>
                  <a:gd name="connsiteY3" fmla="*/ 0 h 432816"/>
                  <a:gd name="connsiteX4" fmla="*/ 0 w 403193"/>
                  <a:gd name="connsiteY4" fmla="*/ 432816 h 432816"/>
                  <a:gd name="connsiteX5" fmla="*/ 80867 w 403193"/>
                  <a:gd name="connsiteY5" fmla="*/ 88297 h 432816"/>
                  <a:gd name="connsiteX6" fmla="*/ 326708 w 403193"/>
                  <a:gd name="connsiteY6" fmla="*/ 88297 h 432816"/>
                  <a:gd name="connsiteX7" fmla="*/ 326708 w 403193"/>
                  <a:gd name="connsiteY7" fmla="*/ 351854 h 432816"/>
                  <a:gd name="connsiteX8" fmla="*/ 80867 w 403193"/>
                  <a:gd name="connsiteY8" fmla="*/ 351854 h 432816"/>
                  <a:gd name="connsiteX9" fmla="*/ 80867 w 403193"/>
                  <a:gd name="connsiteY9" fmla="*/ 88297 h 432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03193" h="432816">
                    <a:moveTo>
                      <a:pt x="0" y="432816"/>
                    </a:moveTo>
                    <a:cubicBezTo>
                      <a:pt x="136017" y="432816"/>
                      <a:pt x="268320" y="432816"/>
                      <a:pt x="403193" y="432816"/>
                    </a:cubicBezTo>
                    <a:cubicBezTo>
                      <a:pt x="403193" y="287179"/>
                      <a:pt x="403193" y="144304"/>
                      <a:pt x="403193" y="0"/>
                    </a:cubicBezTo>
                    <a:cubicBezTo>
                      <a:pt x="266795" y="0"/>
                      <a:pt x="133445" y="0"/>
                      <a:pt x="0" y="0"/>
                    </a:cubicBezTo>
                    <a:cubicBezTo>
                      <a:pt x="0" y="146495"/>
                      <a:pt x="0" y="289465"/>
                      <a:pt x="0" y="432816"/>
                    </a:cubicBezTo>
                    <a:close/>
                    <a:moveTo>
                      <a:pt x="80867" y="88297"/>
                    </a:moveTo>
                    <a:cubicBezTo>
                      <a:pt x="161925" y="88297"/>
                      <a:pt x="242888" y="88297"/>
                      <a:pt x="326708" y="88297"/>
                    </a:cubicBezTo>
                    <a:cubicBezTo>
                      <a:pt x="326708" y="175355"/>
                      <a:pt x="326708" y="261557"/>
                      <a:pt x="326708" y="351854"/>
                    </a:cubicBezTo>
                    <a:cubicBezTo>
                      <a:pt x="245745" y="351854"/>
                      <a:pt x="164783" y="351854"/>
                      <a:pt x="80867" y="351854"/>
                    </a:cubicBezTo>
                    <a:cubicBezTo>
                      <a:pt x="80867" y="264795"/>
                      <a:pt x="80867" y="178499"/>
                      <a:pt x="80867" y="882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ED7841AD-8D78-4E13-ACCF-569C0A6CFA2D}"/>
                  </a:ext>
                </a:extLst>
              </p:cNvPr>
              <p:cNvSpPr/>
              <p:nvPr/>
            </p:nvSpPr>
            <p:spPr>
              <a:xfrm>
                <a:off x="1120901" y="3701700"/>
                <a:ext cx="439864" cy="445293"/>
              </a:xfrm>
              <a:custGeom>
                <a:avLst/>
                <a:gdLst>
                  <a:gd name="connsiteX0" fmla="*/ 439865 w 439864"/>
                  <a:gd name="connsiteY0" fmla="*/ 0 h 445293"/>
                  <a:gd name="connsiteX1" fmla="*/ 0 w 439864"/>
                  <a:gd name="connsiteY1" fmla="*/ 0 h 445293"/>
                  <a:gd name="connsiteX2" fmla="*/ 0 w 439864"/>
                  <a:gd name="connsiteY2" fmla="*/ 445294 h 445293"/>
                  <a:gd name="connsiteX3" fmla="*/ 439865 w 439864"/>
                  <a:gd name="connsiteY3" fmla="*/ 445294 h 445293"/>
                  <a:gd name="connsiteX4" fmla="*/ 439865 w 439864"/>
                  <a:gd name="connsiteY4" fmla="*/ 0 h 445293"/>
                  <a:gd name="connsiteX5" fmla="*/ 375857 w 439864"/>
                  <a:gd name="connsiteY5" fmla="*/ 383572 h 445293"/>
                  <a:gd name="connsiteX6" fmla="*/ 57626 w 439864"/>
                  <a:gd name="connsiteY6" fmla="*/ 383572 h 445293"/>
                  <a:gd name="connsiteX7" fmla="*/ 57626 w 439864"/>
                  <a:gd name="connsiteY7" fmla="*/ 56674 h 445293"/>
                  <a:gd name="connsiteX8" fmla="*/ 375857 w 439864"/>
                  <a:gd name="connsiteY8" fmla="*/ 56674 h 445293"/>
                  <a:gd name="connsiteX9" fmla="*/ 375857 w 439864"/>
                  <a:gd name="connsiteY9" fmla="*/ 383572 h 445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39864" h="445293">
                    <a:moveTo>
                      <a:pt x="439865" y="0"/>
                    </a:moveTo>
                    <a:cubicBezTo>
                      <a:pt x="289655" y="0"/>
                      <a:pt x="144970" y="0"/>
                      <a:pt x="0" y="0"/>
                    </a:cubicBezTo>
                    <a:cubicBezTo>
                      <a:pt x="0" y="150495"/>
                      <a:pt x="0" y="296989"/>
                      <a:pt x="0" y="445294"/>
                    </a:cubicBezTo>
                    <a:cubicBezTo>
                      <a:pt x="147733" y="445294"/>
                      <a:pt x="292513" y="445294"/>
                      <a:pt x="439865" y="445294"/>
                    </a:cubicBezTo>
                    <a:cubicBezTo>
                      <a:pt x="439865" y="295846"/>
                      <a:pt x="439865" y="149447"/>
                      <a:pt x="439865" y="0"/>
                    </a:cubicBezTo>
                    <a:close/>
                    <a:moveTo>
                      <a:pt x="375857" y="383572"/>
                    </a:moveTo>
                    <a:cubicBezTo>
                      <a:pt x="270891" y="383572"/>
                      <a:pt x="165830" y="383572"/>
                      <a:pt x="57626" y="383572"/>
                    </a:cubicBezTo>
                    <a:cubicBezTo>
                      <a:pt x="57626" y="275749"/>
                      <a:pt x="57626" y="168878"/>
                      <a:pt x="57626" y="56674"/>
                    </a:cubicBezTo>
                    <a:cubicBezTo>
                      <a:pt x="164782" y="56674"/>
                      <a:pt x="268795" y="56674"/>
                      <a:pt x="375857" y="56674"/>
                    </a:cubicBezTo>
                    <a:cubicBezTo>
                      <a:pt x="375857" y="165544"/>
                      <a:pt x="375857" y="272605"/>
                      <a:pt x="375857" y="38357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20896096-0D55-4A71-9FC7-57D00BB847E9}"/>
                  </a:ext>
                </a:extLst>
              </p:cNvPr>
              <p:cNvSpPr/>
              <p:nvPr/>
            </p:nvSpPr>
            <p:spPr>
              <a:xfrm>
                <a:off x="9326117" y="3991736"/>
                <a:ext cx="306324" cy="505110"/>
              </a:xfrm>
              <a:custGeom>
                <a:avLst/>
                <a:gdLst>
                  <a:gd name="connsiteX0" fmla="*/ 0 w 306324"/>
                  <a:gd name="connsiteY0" fmla="*/ 502444 h 505110"/>
                  <a:gd name="connsiteX1" fmla="*/ 62675 w 306324"/>
                  <a:gd name="connsiteY1" fmla="*/ 502444 h 505110"/>
                  <a:gd name="connsiteX2" fmla="*/ 62675 w 306324"/>
                  <a:gd name="connsiteY2" fmla="*/ 65722 h 505110"/>
                  <a:gd name="connsiteX3" fmla="*/ 240982 w 306324"/>
                  <a:gd name="connsiteY3" fmla="*/ 65722 h 505110"/>
                  <a:gd name="connsiteX4" fmla="*/ 240982 w 306324"/>
                  <a:gd name="connsiteY4" fmla="*/ 505111 h 505110"/>
                  <a:gd name="connsiteX5" fmla="*/ 306324 w 306324"/>
                  <a:gd name="connsiteY5" fmla="*/ 505111 h 505110"/>
                  <a:gd name="connsiteX6" fmla="*/ 306324 w 306324"/>
                  <a:gd name="connsiteY6" fmla="*/ 0 h 505110"/>
                  <a:gd name="connsiteX7" fmla="*/ 95 w 306324"/>
                  <a:gd name="connsiteY7" fmla="*/ 0 h 505110"/>
                  <a:gd name="connsiteX8" fmla="*/ 0 w 306324"/>
                  <a:gd name="connsiteY8" fmla="*/ 502444 h 505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6324" h="505110">
                    <a:moveTo>
                      <a:pt x="0" y="502444"/>
                    </a:moveTo>
                    <a:cubicBezTo>
                      <a:pt x="21527" y="502444"/>
                      <a:pt x="39529" y="502444"/>
                      <a:pt x="62675" y="502444"/>
                    </a:cubicBezTo>
                    <a:cubicBezTo>
                      <a:pt x="62675" y="353949"/>
                      <a:pt x="62675" y="209264"/>
                      <a:pt x="62675" y="65722"/>
                    </a:cubicBezTo>
                    <a:cubicBezTo>
                      <a:pt x="122587" y="65722"/>
                      <a:pt x="177165" y="65722"/>
                      <a:pt x="240982" y="65722"/>
                    </a:cubicBezTo>
                    <a:cubicBezTo>
                      <a:pt x="240982" y="214693"/>
                      <a:pt x="240982" y="359378"/>
                      <a:pt x="240982" y="505111"/>
                    </a:cubicBezTo>
                    <a:cubicBezTo>
                      <a:pt x="267558" y="505111"/>
                      <a:pt x="284798" y="505111"/>
                      <a:pt x="306324" y="505111"/>
                    </a:cubicBezTo>
                    <a:cubicBezTo>
                      <a:pt x="306324" y="334042"/>
                      <a:pt x="306324" y="167354"/>
                      <a:pt x="306324" y="0"/>
                    </a:cubicBezTo>
                    <a:cubicBezTo>
                      <a:pt x="202216" y="0"/>
                      <a:pt x="101632" y="0"/>
                      <a:pt x="95" y="0"/>
                    </a:cubicBezTo>
                    <a:cubicBezTo>
                      <a:pt x="0" y="169735"/>
                      <a:pt x="0" y="336518"/>
                      <a:pt x="0" y="50244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BC931D9C-0FE7-4A0D-918A-72E4DA09CCBD}"/>
                  </a:ext>
                </a:extLst>
              </p:cNvPr>
              <p:cNvSpPr/>
              <p:nvPr/>
            </p:nvSpPr>
            <p:spPr>
              <a:xfrm>
                <a:off x="3383184" y="3968495"/>
                <a:ext cx="307181" cy="501681"/>
              </a:xfrm>
              <a:custGeom>
                <a:avLst/>
                <a:gdLst>
                  <a:gd name="connsiteX0" fmla="*/ 0 w 307181"/>
                  <a:gd name="connsiteY0" fmla="*/ 499777 h 501681"/>
                  <a:gd name="connsiteX1" fmla="*/ 60484 w 307181"/>
                  <a:gd name="connsiteY1" fmla="*/ 499777 h 501681"/>
                  <a:gd name="connsiteX2" fmla="*/ 60484 w 307181"/>
                  <a:gd name="connsiteY2" fmla="*/ 65246 h 501681"/>
                  <a:gd name="connsiteX3" fmla="*/ 239268 w 307181"/>
                  <a:gd name="connsiteY3" fmla="*/ 65246 h 501681"/>
                  <a:gd name="connsiteX4" fmla="*/ 239268 w 307181"/>
                  <a:gd name="connsiteY4" fmla="*/ 501682 h 501681"/>
                  <a:gd name="connsiteX5" fmla="*/ 307181 w 307181"/>
                  <a:gd name="connsiteY5" fmla="*/ 501682 h 501681"/>
                  <a:gd name="connsiteX6" fmla="*/ 307181 w 307181"/>
                  <a:gd name="connsiteY6" fmla="*/ 0 h 501681"/>
                  <a:gd name="connsiteX7" fmla="*/ 0 w 307181"/>
                  <a:gd name="connsiteY7" fmla="*/ 0 h 501681"/>
                  <a:gd name="connsiteX8" fmla="*/ 0 w 307181"/>
                  <a:gd name="connsiteY8" fmla="*/ 499777 h 501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7181" h="501681">
                    <a:moveTo>
                      <a:pt x="0" y="499777"/>
                    </a:moveTo>
                    <a:cubicBezTo>
                      <a:pt x="20860" y="499777"/>
                      <a:pt x="38576" y="499777"/>
                      <a:pt x="60484" y="499777"/>
                    </a:cubicBezTo>
                    <a:cubicBezTo>
                      <a:pt x="60484" y="352806"/>
                      <a:pt x="60484" y="209359"/>
                      <a:pt x="60484" y="65246"/>
                    </a:cubicBezTo>
                    <a:cubicBezTo>
                      <a:pt x="120301" y="65246"/>
                      <a:pt x="175927" y="65246"/>
                      <a:pt x="239268" y="65246"/>
                    </a:cubicBezTo>
                    <a:cubicBezTo>
                      <a:pt x="239268" y="213550"/>
                      <a:pt x="239268" y="356807"/>
                      <a:pt x="239268" y="501682"/>
                    </a:cubicBezTo>
                    <a:cubicBezTo>
                      <a:pt x="265843" y="501682"/>
                      <a:pt x="284512" y="501682"/>
                      <a:pt x="307181" y="501682"/>
                    </a:cubicBezTo>
                    <a:cubicBezTo>
                      <a:pt x="307181" y="331661"/>
                      <a:pt x="307181" y="166402"/>
                      <a:pt x="307181" y="0"/>
                    </a:cubicBezTo>
                    <a:cubicBezTo>
                      <a:pt x="203263" y="0"/>
                      <a:pt x="102679" y="0"/>
                      <a:pt x="0" y="0"/>
                    </a:cubicBezTo>
                    <a:cubicBezTo>
                      <a:pt x="0" y="168307"/>
                      <a:pt x="0" y="333470"/>
                      <a:pt x="0" y="49977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692D41DB-1F48-4F4F-99CB-968E965B78DA}"/>
                  </a:ext>
                </a:extLst>
              </p:cNvPr>
              <p:cNvSpPr/>
              <p:nvPr/>
            </p:nvSpPr>
            <p:spPr>
              <a:xfrm>
                <a:off x="10724577" y="3285743"/>
                <a:ext cx="316706" cy="401383"/>
              </a:xfrm>
              <a:custGeom>
                <a:avLst/>
                <a:gdLst>
                  <a:gd name="connsiteX0" fmla="*/ 87631 w 316706"/>
                  <a:gd name="connsiteY0" fmla="*/ 0 h 401383"/>
                  <a:gd name="connsiteX1" fmla="*/ 0 w 316706"/>
                  <a:gd name="connsiteY1" fmla="*/ 87440 h 401383"/>
                  <a:gd name="connsiteX2" fmla="*/ 0 w 316706"/>
                  <a:gd name="connsiteY2" fmla="*/ 401384 h 401383"/>
                  <a:gd name="connsiteX3" fmla="*/ 316706 w 316706"/>
                  <a:gd name="connsiteY3" fmla="*/ 401384 h 401383"/>
                  <a:gd name="connsiteX4" fmla="*/ 316706 w 316706"/>
                  <a:gd name="connsiteY4" fmla="*/ 0 h 401383"/>
                  <a:gd name="connsiteX5" fmla="*/ 87631 w 316706"/>
                  <a:gd name="connsiteY5" fmla="*/ 0 h 401383"/>
                  <a:gd name="connsiteX6" fmla="*/ 253080 w 316706"/>
                  <a:gd name="connsiteY6" fmla="*/ 364903 h 401383"/>
                  <a:gd name="connsiteX7" fmla="*/ 66961 w 316706"/>
                  <a:gd name="connsiteY7" fmla="*/ 364903 h 401383"/>
                  <a:gd name="connsiteX8" fmla="*/ 66961 w 316706"/>
                  <a:gd name="connsiteY8" fmla="*/ 66961 h 401383"/>
                  <a:gd name="connsiteX9" fmla="*/ 253080 w 316706"/>
                  <a:gd name="connsiteY9" fmla="*/ 66961 h 401383"/>
                  <a:gd name="connsiteX10" fmla="*/ 253080 w 316706"/>
                  <a:gd name="connsiteY10" fmla="*/ 364903 h 40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16706" h="401383">
                    <a:moveTo>
                      <a:pt x="87631" y="0"/>
                    </a:moveTo>
                    <a:cubicBezTo>
                      <a:pt x="0" y="0"/>
                      <a:pt x="0" y="0"/>
                      <a:pt x="0" y="87440"/>
                    </a:cubicBezTo>
                    <a:cubicBezTo>
                      <a:pt x="0" y="191452"/>
                      <a:pt x="0" y="295561"/>
                      <a:pt x="0" y="401384"/>
                    </a:cubicBezTo>
                    <a:cubicBezTo>
                      <a:pt x="108967" y="401384"/>
                      <a:pt x="212217" y="401384"/>
                      <a:pt x="316706" y="401384"/>
                    </a:cubicBezTo>
                    <a:cubicBezTo>
                      <a:pt x="316706" y="267272"/>
                      <a:pt x="316706" y="136684"/>
                      <a:pt x="316706" y="0"/>
                    </a:cubicBezTo>
                    <a:cubicBezTo>
                      <a:pt x="238792" y="0"/>
                      <a:pt x="163259" y="0"/>
                      <a:pt x="87631" y="0"/>
                    </a:cubicBezTo>
                    <a:close/>
                    <a:moveTo>
                      <a:pt x="253080" y="364903"/>
                    </a:moveTo>
                    <a:cubicBezTo>
                      <a:pt x="190500" y="364903"/>
                      <a:pt x="130016" y="364903"/>
                      <a:pt x="66961" y="364903"/>
                    </a:cubicBezTo>
                    <a:cubicBezTo>
                      <a:pt x="66961" y="265176"/>
                      <a:pt x="66961" y="167926"/>
                      <a:pt x="66961" y="66961"/>
                    </a:cubicBezTo>
                    <a:cubicBezTo>
                      <a:pt x="127826" y="66961"/>
                      <a:pt x="188309" y="66961"/>
                      <a:pt x="253080" y="66961"/>
                    </a:cubicBezTo>
                    <a:cubicBezTo>
                      <a:pt x="253080" y="167354"/>
                      <a:pt x="253080" y="264605"/>
                      <a:pt x="253080" y="36490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D7E1D42D-98CB-4468-B155-E6BFB07BF862}"/>
                  </a:ext>
                </a:extLst>
              </p:cNvPr>
              <p:cNvSpPr/>
              <p:nvPr/>
            </p:nvSpPr>
            <p:spPr>
              <a:xfrm>
                <a:off x="10724781" y="3840531"/>
                <a:ext cx="316502" cy="400093"/>
              </a:xfrm>
              <a:custGeom>
                <a:avLst/>
                <a:gdLst>
                  <a:gd name="connsiteX0" fmla="*/ 20847 w 316502"/>
                  <a:gd name="connsiteY0" fmla="*/ 1186 h 400093"/>
                  <a:gd name="connsiteX1" fmla="*/ 940 w 316502"/>
                  <a:gd name="connsiteY1" fmla="*/ 25761 h 400093"/>
                  <a:gd name="connsiteX2" fmla="*/ 82 w 316502"/>
                  <a:gd name="connsiteY2" fmla="*/ 400093 h 400093"/>
                  <a:gd name="connsiteX3" fmla="*/ 316503 w 316502"/>
                  <a:gd name="connsiteY3" fmla="*/ 400093 h 400093"/>
                  <a:gd name="connsiteX4" fmla="*/ 316503 w 316502"/>
                  <a:gd name="connsiteY4" fmla="*/ 139 h 400093"/>
                  <a:gd name="connsiteX5" fmla="*/ 20847 w 316502"/>
                  <a:gd name="connsiteY5" fmla="*/ 1186 h 400093"/>
                  <a:gd name="connsiteX6" fmla="*/ 251161 w 316502"/>
                  <a:gd name="connsiteY6" fmla="*/ 362946 h 400093"/>
                  <a:gd name="connsiteX7" fmla="*/ 67043 w 316502"/>
                  <a:gd name="connsiteY7" fmla="*/ 362946 h 400093"/>
                  <a:gd name="connsiteX8" fmla="*/ 67043 w 316502"/>
                  <a:gd name="connsiteY8" fmla="*/ 66814 h 400093"/>
                  <a:gd name="connsiteX9" fmla="*/ 251161 w 316502"/>
                  <a:gd name="connsiteY9" fmla="*/ 66814 h 400093"/>
                  <a:gd name="connsiteX10" fmla="*/ 251161 w 316502"/>
                  <a:gd name="connsiteY10" fmla="*/ 362946 h 400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16502" h="400093">
                    <a:moveTo>
                      <a:pt x="20847" y="1186"/>
                    </a:moveTo>
                    <a:cubicBezTo>
                      <a:pt x="13799" y="1282"/>
                      <a:pt x="1035" y="17093"/>
                      <a:pt x="940" y="25761"/>
                    </a:cubicBezTo>
                    <a:cubicBezTo>
                      <a:pt x="-393" y="149014"/>
                      <a:pt x="82" y="272268"/>
                      <a:pt x="82" y="400093"/>
                    </a:cubicBezTo>
                    <a:cubicBezTo>
                      <a:pt x="109144" y="400093"/>
                      <a:pt x="211538" y="400093"/>
                      <a:pt x="316503" y="400093"/>
                    </a:cubicBezTo>
                    <a:cubicBezTo>
                      <a:pt x="316503" y="267029"/>
                      <a:pt x="316503" y="136537"/>
                      <a:pt x="316503" y="139"/>
                    </a:cubicBezTo>
                    <a:cubicBezTo>
                      <a:pt x="216301" y="43"/>
                      <a:pt x="118574" y="-433"/>
                      <a:pt x="20847" y="1186"/>
                    </a:cubicBezTo>
                    <a:close/>
                    <a:moveTo>
                      <a:pt x="251161" y="362946"/>
                    </a:moveTo>
                    <a:cubicBezTo>
                      <a:pt x="188964" y="362946"/>
                      <a:pt x="129433" y="362946"/>
                      <a:pt x="67043" y="362946"/>
                    </a:cubicBezTo>
                    <a:cubicBezTo>
                      <a:pt x="67043" y="263791"/>
                      <a:pt x="67043" y="166826"/>
                      <a:pt x="67043" y="66814"/>
                    </a:cubicBezTo>
                    <a:cubicBezTo>
                      <a:pt x="128384" y="66814"/>
                      <a:pt x="187915" y="66814"/>
                      <a:pt x="251161" y="66814"/>
                    </a:cubicBezTo>
                    <a:cubicBezTo>
                      <a:pt x="251161" y="164540"/>
                      <a:pt x="251161" y="261505"/>
                      <a:pt x="251161" y="36294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94DAA618-0956-4364-B59B-6EBC42434118}"/>
                  </a:ext>
                </a:extLst>
              </p:cNvPr>
              <p:cNvSpPr/>
              <p:nvPr/>
            </p:nvSpPr>
            <p:spPr>
              <a:xfrm>
                <a:off x="3224878" y="2810826"/>
                <a:ext cx="310133" cy="398049"/>
              </a:xfrm>
              <a:custGeom>
                <a:avLst/>
                <a:gdLst>
                  <a:gd name="connsiteX0" fmla="*/ 310134 w 310133"/>
                  <a:gd name="connsiteY0" fmla="*/ 0 h 398049"/>
                  <a:gd name="connsiteX1" fmla="*/ 0 w 310133"/>
                  <a:gd name="connsiteY1" fmla="*/ 0 h 398049"/>
                  <a:gd name="connsiteX2" fmla="*/ 0 w 310133"/>
                  <a:gd name="connsiteY2" fmla="*/ 398050 h 398049"/>
                  <a:gd name="connsiteX3" fmla="*/ 310134 w 310133"/>
                  <a:gd name="connsiteY3" fmla="*/ 398050 h 398049"/>
                  <a:gd name="connsiteX4" fmla="*/ 310134 w 310133"/>
                  <a:gd name="connsiteY4" fmla="*/ 0 h 398049"/>
                  <a:gd name="connsiteX5" fmla="*/ 248698 w 310133"/>
                  <a:gd name="connsiteY5" fmla="*/ 360140 h 398049"/>
                  <a:gd name="connsiteX6" fmla="*/ 64961 w 310133"/>
                  <a:gd name="connsiteY6" fmla="*/ 360140 h 398049"/>
                  <a:gd name="connsiteX7" fmla="*/ 64961 w 310133"/>
                  <a:gd name="connsiteY7" fmla="*/ 62865 h 398049"/>
                  <a:gd name="connsiteX8" fmla="*/ 248698 w 310133"/>
                  <a:gd name="connsiteY8" fmla="*/ 62865 h 398049"/>
                  <a:gd name="connsiteX9" fmla="*/ 248698 w 310133"/>
                  <a:gd name="connsiteY9" fmla="*/ 360140 h 398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0133" h="398049">
                    <a:moveTo>
                      <a:pt x="310134" y="0"/>
                    </a:moveTo>
                    <a:cubicBezTo>
                      <a:pt x="206502" y="0"/>
                      <a:pt x="105728" y="0"/>
                      <a:pt x="0" y="0"/>
                    </a:cubicBezTo>
                    <a:cubicBezTo>
                      <a:pt x="0" y="134493"/>
                      <a:pt x="0" y="266129"/>
                      <a:pt x="0" y="398050"/>
                    </a:cubicBezTo>
                    <a:cubicBezTo>
                      <a:pt x="105442" y="398050"/>
                      <a:pt x="207359" y="398050"/>
                      <a:pt x="310134" y="398050"/>
                    </a:cubicBezTo>
                    <a:cubicBezTo>
                      <a:pt x="310134" y="263747"/>
                      <a:pt x="310134" y="133160"/>
                      <a:pt x="310134" y="0"/>
                    </a:cubicBezTo>
                    <a:close/>
                    <a:moveTo>
                      <a:pt x="248698" y="360140"/>
                    </a:moveTo>
                    <a:cubicBezTo>
                      <a:pt x="189357" y="360140"/>
                      <a:pt x="128683" y="360140"/>
                      <a:pt x="64961" y="360140"/>
                    </a:cubicBezTo>
                    <a:cubicBezTo>
                      <a:pt x="64961" y="262128"/>
                      <a:pt x="64961" y="164783"/>
                      <a:pt x="64961" y="62865"/>
                    </a:cubicBezTo>
                    <a:cubicBezTo>
                      <a:pt x="127825" y="62865"/>
                      <a:pt x="186309" y="62865"/>
                      <a:pt x="248698" y="62865"/>
                    </a:cubicBezTo>
                    <a:cubicBezTo>
                      <a:pt x="248698" y="161258"/>
                      <a:pt x="248698" y="258509"/>
                      <a:pt x="248698" y="3601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0B4D564B-2769-4912-832D-5933F0B7A506}"/>
                  </a:ext>
                </a:extLst>
              </p:cNvPr>
              <p:cNvSpPr/>
              <p:nvPr/>
            </p:nvSpPr>
            <p:spPr>
              <a:xfrm>
                <a:off x="3225069" y="3363848"/>
                <a:ext cx="309752" cy="399573"/>
              </a:xfrm>
              <a:custGeom>
                <a:avLst/>
                <a:gdLst>
                  <a:gd name="connsiteX0" fmla="*/ 309753 w 309752"/>
                  <a:gd name="connsiteY0" fmla="*/ 0 h 399573"/>
                  <a:gd name="connsiteX1" fmla="*/ 0 w 309752"/>
                  <a:gd name="connsiteY1" fmla="*/ 0 h 399573"/>
                  <a:gd name="connsiteX2" fmla="*/ 0 w 309752"/>
                  <a:gd name="connsiteY2" fmla="*/ 399574 h 399573"/>
                  <a:gd name="connsiteX3" fmla="*/ 309753 w 309752"/>
                  <a:gd name="connsiteY3" fmla="*/ 399574 h 399573"/>
                  <a:gd name="connsiteX4" fmla="*/ 309753 w 309752"/>
                  <a:gd name="connsiteY4" fmla="*/ 0 h 399573"/>
                  <a:gd name="connsiteX5" fmla="*/ 248412 w 309752"/>
                  <a:gd name="connsiteY5" fmla="*/ 363379 h 399573"/>
                  <a:gd name="connsiteX6" fmla="*/ 65532 w 309752"/>
                  <a:gd name="connsiteY6" fmla="*/ 363379 h 399573"/>
                  <a:gd name="connsiteX7" fmla="*/ 65532 w 309752"/>
                  <a:gd name="connsiteY7" fmla="*/ 64389 h 399573"/>
                  <a:gd name="connsiteX8" fmla="*/ 248412 w 309752"/>
                  <a:gd name="connsiteY8" fmla="*/ 64389 h 399573"/>
                  <a:gd name="connsiteX9" fmla="*/ 248412 w 309752"/>
                  <a:gd name="connsiteY9" fmla="*/ 363379 h 399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9752" h="399573">
                    <a:moveTo>
                      <a:pt x="309753" y="0"/>
                    </a:moveTo>
                    <a:cubicBezTo>
                      <a:pt x="204597" y="0"/>
                      <a:pt x="102679" y="0"/>
                      <a:pt x="0" y="0"/>
                    </a:cubicBezTo>
                    <a:cubicBezTo>
                      <a:pt x="0" y="134874"/>
                      <a:pt x="0" y="266700"/>
                      <a:pt x="0" y="399574"/>
                    </a:cubicBezTo>
                    <a:cubicBezTo>
                      <a:pt x="104489" y="399574"/>
                      <a:pt x="205264" y="399574"/>
                      <a:pt x="309753" y="399574"/>
                    </a:cubicBezTo>
                    <a:cubicBezTo>
                      <a:pt x="309753" y="263366"/>
                      <a:pt x="309753" y="132779"/>
                      <a:pt x="309753" y="0"/>
                    </a:cubicBezTo>
                    <a:close/>
                    <a:moveTo>
                      <a:pt x="248412" y="363379"/>
                    </a:moveTo>
                    <a:cubicBezTo>
                      <a:pt x="185642" y="363379"/>
                      <a:pt x="127540" y="363379"/>
                      <a:pt x="65532" y="363379"/>
                    </a:cubicBezTo>
                    <a:cubicBezTo>
                      <a:pt x="65532" y="263652"/>
                      <a:pt x="65532" y="165449"/>
                      <a:pt x="65532" y="64389"/>
                    </a:cubicBezTo>
                    <a:cubicBezTo>
                      <a:pt x="125635" y="64389"/>
                      <a:pt x="184976" y="64389"/>
                      <a:pt x="248412" y="64389"/>
                    </a:cubicBezTo>
                    <a:cubicBezTo>
                      <a:pt x="248412" y="162496"/>
                      <a:pt x="248412" y="260699"/>
                      <a:pt x="248412" y="36337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7D773893-2E96-4F4B-A1B4-C56767C76ADF}"/>
                  </a:ext>
                </a:extLst>
              </p:cNvPr>
              <p:cNvSpPr/>
              <p:nvPr/>
            </p:nvSpPr>
            <p:spPr>
              <a:xfrm>
                <a:off x="2843212" y="3363657"/>
                <a:ext cx="306514" cy="399954"/>
              </a:xfrm>
              <a:custGeom>
                <a:avLst/>
                <a:gdLst>
                  <a:gd name="connsiteX0" fmla="*/ 0 w 306514"/>
                  <a:gd name="connsiteY0" fmla="*/ 399955 h 399954"/>
                  <a:gd name="connsiteX1" fmla="*/ 306514 w 306514"/>
                  <a:gd name="connsiteY1" fmla="*/ 399955 h 399954"/>
                  <a:gd name="connsiteX2" fmla="*/ 306514 w 306514"/>
                  <a:gd name="connsiteY2" fmla="*/ 0 h 399954"/>
                  <a:gd name="connsiteX3" fmla="*/ 0 w 306514"/>
                  <a:gd name="connsiteY3" fmla="*/ 0 h 399954"/>
                  <a:gd name="connsiteX4" fmla="*/ 0 w 306514"/>
                  <a:gd name="connsiteY4" fmla="*/ 399955 h 399954"/>
                  <a:gd name="connsiteX5" fmla="*/ 52292 w 306514"/>
                  <a:gd name="connsiteY5" fmla="*/ 64199 h 399954"/>
                  <a:gd name="connsiteX6" fmla="*/ 252603 w 306514"/>
                  <a:gd name="connsiteY6" fmla="*/ 64199 h 399954"/>
                  <a:gd name="connsiteX7" fmla="*/ 252603 w 306514"/>
                  <a:gd name="connsiteY7" fmla="*/ 360902 h 399954"/>
                  <a:gd name="connsiteX8" fmla="*/ 52292 w 306514"/>
                  <a:gd name="connsiteY8" fmla="*/ 360902 h 399954"/>
                  <a:gd name="connsiteX9" fmla="*/ 52292 w 306514"/>
                  <a:gd name="connsiteY9" fmla="*/ 64199 h 399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6514" h="399954">
                    <a:moveTo>
                      <a:pt x="0" y="399955"/>
                    </a:moveTo>
                    <a:cubicBezTo>
                      <a:pt x="102775" y="399955"/>
                      <a:pt x="202025" y="399955"/>
                      <a:pt x="306514" y="399955"/>
                    </a:cubicBezTo>
                    <a:cubicBezTo>
                      <a:pt x="306514" y="264700"/>
                      <a:pt x="306514" y="133064"/>
                      <a:pt x="306514" y="0"/>
                    </a:cubicBezTo>
                    <a:cubicBezTo>
                      <a:pt x="202597" y="0"/>
                      <a:pt x="102203" y="0"/>
                      <a:pt x="0" y="0"/>
                    </a:cubicBezTo>
                    <a:cubicBezTo>
                      <a:pt x="0" y="134493"/>
                      <a:pt x="0" y="266129"/>
                      <a:pt x="0" y="399955"/>
                    </a:cubicBezTo>
                    <a:close/>
                    <a:moveTo>
                      <a:pt x="52292" y="64199"/>
                    </a:moveTo>
                    <a:cubicBezTo>
                      <a:pt x="118967" y="64199"/>
                      <a:pt x="183166" y="64199"/>
                      <a:pt x="252603" y="64199"/>
                    </a:cubicBezTo>
                    <a:cubicBezTo>
                      <a:pt x="252603" y="164687"/>
                      <a:pt x="252603" y="260699"/>
                      <a:pt x="252603" y="360902"/>
                    </a:cubicBezTo>
                    <a:cubicBezTo>
                      <a:pt x="186880" y="360902"/>
                      <a:pt x="121539" y="360902"/>
                      <a:pt x="52292" y="360902"/>
                    </a:cubicBezTo>
                    <a:cubicBezTo>
                      <a:pt x="52292" y="263271"/>
                      <a:pt x="52292" y="164878"/>
                      <a:pt x="52292" y="6419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6494F287-753E-4707-A416-11CA2DB81C7F}"/>
                  </a:ext>
                </a:extLst>
              </p:cNvPr>
              <p:cNvSpPr/>
              <p:nvPr/>
            </p:nvSpPr>
            <p:spPr>
              <a:xfrm>
                <a:off x="2842735" y="2810826"/>
                <a:ext cx="307657" cy="398335"/>
              </a:xfrm>
              <a:custGeom>
                <a:avLst/>
                <a:gdLst>
                  <a:gd name="connsiteX0" fmla="*/ 0 w 307657"/>
                  <a:gd name="connsiteY0" fmla="*/ 398336 h 398335"/>
                  <a:gd name="connsiteX1" fmla="*/ 307657 w 307657"/>
                  <a:gd name="connsiteY1" fmla="*/ 398336 h 398335"/>
                  <a:gd name="connsiteX2" fmla="*/ 307657 w 307657"/>
                  <a:gd name="connsiteY2" fmla="*/ 0 h 398335"/>
                  <a:gd name="connsiteX3" fmla="*/ 0 w 307657"/>
                  <a:gd name="connsiteY3" fmla="*/ 0 h 398335"/>
                  <a:gd name="connsiteX4" fmla="*/ 0 w 307657"/>
                  <a:gd name="connsiteY4" fmla="*/ 398336 h 398335"/>
                  <a:gd name="connsiteX5" fmla="*/ 49149 w 307657"/>
                  <a:gd name="connsiteY5" fmla="*/ 63818 h 398335"/>
                  <a:gd name="connsiteX6" fmla="*/ 251269 w 307657"/>
                  <a:gd name="connsiteY6" fmla="*/ 63818 h 398335"/>
                  <a:gd name="connsiteX7" fmla="*/ 251269 w 307657"/>
                  <a:gd name="connsiteY7" fmla="*/ 363950 h 398335"/>
                  <a:gd name="connsiteX8" fmla="*/ 70866 w 307657"/>
                  <a:gd name="connsiteY8" fmla="*/ 362903 h 398335"/>
                  <a:gd name="connsiteX9" fmla="*/ 50101 w 307657"/>
                  <a:gd name="connsiteY9" fmla="*/ 339566 h 398335"/>
                  <a:gd name="connsiteX10" fmla="*/ 49149 w 307657"/>
                  <a:gd name="connsiteY10" fmla="*/ 63818 h 398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7657" h="398335">
                    <a:moveTo>
                      <a:pt x="0" y="398336"/>
                    </a:moveTo>
                    <a:cubicBezTo>
                      <a:pt x="105251" y="398336"/>
                      <a:pt x="205930" y="398336"/>
                      <a:pt x="307657" y="398336"/>
                    </a:cubicBezTo>
                    <a:cubicBezTo>
                      <a:pt x="307657" y="264033"/>
                      <a:pt x="307657" y="133255"/>
                      <a:pt x="307657" y="0"/>
                    </a:cubicBezTo>
                    <a:cubicBezTo>
                      <a:pt x="204216" y="0"/>
                      <a:pt x="103632" y="0"/>
                      <a:pt x="0" y="0"/>
                    </a:cubicBezTo>
                    <a:cubicBezTo>
                      <a:pt x="0" y="133160"/>
                      <a:pt x="0" y="264033"/>
                      <a:pt x="0" y="398336"/>
                    </a:cubicBezTo>
                    <a:close/>
                    <a:moveTo>
                      <a:pt x="49149" y="63818"/>
                    </a:moveTo>
                    <a:cubicBezTo>
                      <a:pt x="118967" y="63818"/>
                      <a:pt x="183261" y="63818"/>
                      <a:pt x="251269" y="63818"/>
                    </a:cubicBezTo>
                    <a:cubicBezTo>
                      <a:pt x="251269" y="160973"/>
                      <a:pt x="251269" y="258032"/>
                      <a:pt x="251269" y="363950"/>
                    </a:cubicBezTo>
                    <a:cubicBezTo>
                      <a:pt x="190119" y="363950"/>
                      <a:pt x="130397" y="364808"/>
                      <a:pt x="70866" y="362903"/>
                    </a:cubicBezTo>
                    <a:cubicBezTo>
                      <a:pt x="63341" y="362617"/>
                      <a:pt x="50197" y="347758"/>
                      <a:pt x="50101" y="339566"/>
                    </a:cubicBezTo>
                    <a:cubicBezTo>
                      <a:pt x="48577" y="248317"/>
                      <a:pt x="49149" y="157163"/>
                      <a:pt x="49149" y="638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CEF81D00-5919-45A3-B2CA-ADA01E787FD9}"/>
                  </a:ext>
                </a:extLst>
              </p:cNvPr>
              <p:cNvSpPr/>
              <p:nvPr/>
            </p:nvSpPr>
            <p:spPr>
              <a:xfrm>
                <a:off x="4597907" y="3932300"/>
                <a:ext cx="210692" cy="214598"/>
              </a:xfrm>
              <a:custGeom>
                <a:avLst/>
                <a:gdLst>
                  <a:gd name="connsiteX0" fmla="*/ 0 w 210692"/>
                  <a:gd name="connsiteY0" fmla="*/ 214598 h 214598"/>
                  <a:gd name="connsiteX1" fmla="*/ 210693 w 210692"/>
                  <a:gd name="connsiteY1" fmla="*/ 214598 h 214598"/>
                  <a:gd name="connsiteX2" fmla="*/ 210693 w 210692"/>
                  <a:gd name="connsiteY2" fmla="*/ 0 h 214598"/>
                  <a:gd name="connsiteX3" fmla="*/ 0 w 210692"/>
                  <a:gd name="connsiteY3" fmla="*/ 0 h 214598"/>
                  <a:gd name="connsiteX4" fmla="*/ 0 w 210692"/>
                  <a:gd name="connsiteY4" fmla="*/ 214598 h 214598"/>
                  <a:gd name="connsiteX5" fmla="*/ 43529 w 210692"/>
                  <a:gd name="connsiteY5" fmla="*/ 45625 h 214598"/>
                  <a:gd name="connsiteX6" fmla="*/ 172117 w 210692"/>
                  <a:gd name="connsiteY6" fmla="*/ 45625 h 214598"/>
                  <a:gd name="connsiteX7" fmla="*/ 172117 w 210692"/>
                  <a:gd name="connsiteY7" fmla="*/ 175165 h 214598"/>
                  <a:gd name="connsiteX8" fmla="*/ 43529 w 210692"/>
                  <a:gd name="connsiteY8" fmla="*/ 175165 h 214598"/>
                  <a:gd name="connsiteX9" fmla="*/ 43529 w 210692"/>
                  <a:gd name="connsiteY9" fmla="*/ 45625 h 214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692" h="214598">
                    <a:moveTo>
                      <a:pt x="0" y="214598"/>
                    </a:moveTo>
                    <a:cubicBezTo>
                      <a:pt x="72485" y="214598"/>
                      <a:pt x="141256" y="214598"/>
                      <a:pt x="210693" y="214598"/>
                    </a:cubicBezTo>
                    <a:cubicBezTo>
                      <a:pt x="210693" y="141446"/>
                      <a:pt x="210693" y="71533"/>
                      <a:pt x="210693" y="0"/>
                    </a:cubicBezTo>
                    <a:cubicBezTo>
                      <a:pt x="139351" y="0"/>
                      <a:pt x="71819" y="0"/>
                      <a:pt x="0" y="0"/>
                    </a:cubicBezTo>
                    <a:cubicBezTo>
                      <a:pt x="0" y="74390"/>
                      <a:pt x="0" y="144304"/>
                      <a:pt x="0" y="214598"/>
                    </a:cubicBezTo>
                    <a:close/>
                    <a:moveTo>
                      <a:pt x="43529" y="45625"/>
                    </a:moveTo>
                    <a:cubicBezTo>
                      <a:pt x="87821" y="45625"/>
                      <a:pt x="128302" y="45625"/>
                      <a:pt x="172117" y="45625"/>
                    </a:cubicBezTo>
                    <a:cubicBezTo>
                      <a:pt x="172117" y="88773"/>
                      <a:pt x="172117" y="130397"/>
                      <a:pt x="172117" y="175165"/>
                    </a:cubicBezTo>
                    <a:cubicBezTo>
                      <a:pt x="130112" y="175165"/>
                      <a:pt x="88487" y="175165"/>
                      <a:pt x="43529" y="175165"/>
                    </a:cubicBezTo>
                    <a:cubicBezTo>
                      <a:pt x="43529" y="133255"/>
                      <a:pt x="43529" y="91726"/>
                      <a:pt x="43529" y="456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868AEEDF-1086-4F94-B3F6-E4C97FB5AABE}"/>
                  </a:ext>
                </a:extLst>
              </p:cNvPr>
              <p:cNvSpPr/>
              <p:nvPr/>
            </p:nvSpPr>
            <p:spPr>
              <a:xfrm>
                <a:off x="4321682" y="4089367"/>
                <a:ext cx="211455" cy="214503"/>
              </a:xfrm>
              <a:custGeom>
                <a:avLst/>
                <a:gdLst>
                  <a:gd name="connsiteX0" fmla="*/ 0 w 211455"/>
                  <a:gd name="connsiteY0" fmla="*/ 214503 h 214503"/>
                  <a:gd name="connsiteX1" fmla="*/ 211455 w 211455"/>
                  <a:gd name="connsiteY1" fmla="*/ 214503 h 214503"/>
                  <a:gd name="connsiteX2" fmla="*/ 211455 w 211455"/>
                  <a:gd name="connsiteY2" fmla="*/ 0 h 214503"/>
                  <a:gd name="connsiteX3" fmla="*/ 0 w 211455"/>
                  <a:gd name="connsiteY3" fmla="*/ 0 h 214503"/>
                  <a:gd name="connsiteX4" fmla="*/ 0 w 211455"/>
                  <a:gd name="connsiteY4" fmla="*/ 214503 h 214503"/>
                  <a:gd name="connsiteX5" fmla="*/ 44387 w 211455"/>
                  <a:gd name="connsiteY5" fmla="*/ 43243 h 214503"/>
                  <a:gd name="connsiteX6" fmla="*/ 172974 w 211455"/>
                  <a:gd name="connsiteY6" fmla="*/ 43243 h 214503"/>
                  <a:gd name="connsiteX7" fmla="*/ 172974 w 211455"/>
                  <a:gd name="connsiteY7" fmla="*/ 174974 h 214503"/>
                  <a:gd name="connsiteX8" fmla="*/ 44387 w 211455"/>
                  <a:gd name="connsiteY8" fmla="*/ 174974 h 214503"/>
                  <a:gd name="connsiteX9" fmla="*/ 44387 w 211455"/>
                  <a:gd name="connsiteY9" fmla="*/ 43243 h 214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1455" h="214503">
                    <a:moveTo>
                      <a:pt x="0" y="214503"/>
                    </a:moveTo>
                    <a:cubicBezTo>
                      <a:pt x="72676" y="214503"/>
                      <a:pt x="142399" y="214503"/>
                      <a:pt x="211455" y="214503"/>
                    </a:cubicBezTo>
                    <a:cubicBezTo>
                      <a:pt x="211455" y="140494"/>
                      <a:pt x="211455" y="70485"/>
                      <a:pt x="211455" y="0"/>
                    </a:cubicBezTo>
                    <a:cubicBezTo>
                      <a:pt x="139351" y="0"/>
                      <a:pt x="71819" y="0"/>
                      <a:pt x="0" y="0"/>
                    </a:cubicBezTo>
                    <a:cubicBezTo>
                      <a:pt x="0" y="75057"/>
                      <a:pt x="0" y="143827"/>
                      <a:pt x="0" y="214503"/>
                    </a:cubicBezTo>
                    <a:close/>
                    <a:moveTo>
                      <a:pt x="44387" y="43243"/>
                    </a:moveTo>
                    <a:cubicBezTo>
                      <a:pt x="89059" y="43243"/>
                      <a:pt x="129540" y="43243"/>
                      <a:pt x="172974" y="43243"/>
                    </a:cubicBezTo>
                    <a:cubicBezTo>
                      <a:pt x="172974" y="87535"/>
                      <a:pt x="172974" y="129540"/>
                      <a:pt x="172974" y="174974"/>
                    </a:cubicBezTo>
                    <a:cubicBezTo>
                      <a:pt x="130969" y="174974"/>
                      <a:pt x="89154" y="174974"/>
                      <a:pt x="44387" y="174974"/>
                    </a:cubicBezTo>
                    <a:cubicBezTo>
                      <a:pt x="44387" y="131731"/>
                      <a:pt x="44387" y="89821"/>
                      <a:pt x="44387" y="432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2A94CAC8-E8A5-49C7-B244-06F19A441665}"/>
                </a:ext>
              </a:extLst>
            </p:cNvPr>
            <p:cNvSpPr/>
            <p:nvPr/>
          </p:nvSpPr>
          <p:spPr>
            <a:xfrm>
              <a:off x="217009" y="6590579"/>
              <a:ext cx="8595360" cy="27432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sp>
        <p:nvSpPr>
          <p:cNvPr id="22" name="Picture Placeholder 2">
            <a:extLst>
              <a:ext uri="{FF2B5EF4-FFF2-40B4-BE49-F238E27FC236}">
                <a16:creationId xmlns:a16="http://schemas.microsoft.com/office/drawing/2014/main" id="{95ADEB8C-AD93-4AD0-ACCC-91EC5F97F972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808008" y="2041585"/>
            <a:ext cx="2495909" cy="2720402"/>
          </a:xfrm>
          <a:prstGeom prst="roundRect">
            <a:avLst>
              <a:gd name="adj" fmla="val 23136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67063199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9">
            <a:extLst>
              <a:ext uri="{FF2B5EF4-FFF2-40B4-BE49-F238E27FC236}">
                <a16:creationId xmlns:a16="http://schemas.microsoft.com/office/drawing/2014/main" id="{6D0E4AAB-0F04-4DBA-B80B-E677726620AB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-1"/>
            <a:ext cx="12192000" cy="458054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46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pPr marL="0" lvl="0" algn="ctr"/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86763244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50997749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C0A459DD-0620-4B5E-9529-D399AAC49EE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1277783"/>
            <a:ext cx="4204103" cy="4328169"/>
          </a:xfrm>
          <a:custGeom>
            <a:avLst/>
            <a:gdLst>
              <a:gd name="connsiteX0" fmla="*/ 0 w 3491880"/>
              <a:gd name="connsiteY0" fmla="*/ 0 h 4464496"/>
              <a:gd name="connsiteX1" fmla="*/ 3491880 w 3491880"/>
              <a:gd name="connsiteY1" fmla="*/ 0 h 4464496"/>
              <a:gd name="connsiteX2" fmla="*/ 3491880 w 3491880"/>
              <a:gd name="connsiteY2" fmla="*/ 4464496 h 4464496"/>
              <a:gd name="connsiteX3" fmla="*/ 0 w 3491880"/>
              <a:gd name="connsiteY3" fmla="*/ 4464496 h 4464496"/>
              <a:gd name="connsiteX4" fmla="*/ 0 w 3491880"/>
              <a:gd name="connsiteY4" fmla="*/ 0 h 4464496"/>
              <a:gd name="connsiteX0" fmla="*/ 0 w 3491880"/>
              <a:gd name="connsiteY0" fmla="*/ 0 h 4475382"/>
              <a:gd name="connsiteX1" fmla="*/ 3491880 w 3491880"/>
              <a:gd name="connsiteY1" fmla="*/ 0 h 4475382"/>
              <a:gd name="connsiteX2" fmla="*/ 2991137 w 3491880"/>
              <a:gd name="connsiteY2" fmla="*/ 4475382 h 4475382"/>
              <a:gd name="connsiteX3" fmla="*/ 0 w 3491880"/>
              <a:gd name="connsiteY3" fmla="*/ 4464496 h 4475382"/>
              <a:gd name="connsiteX4" fmla="*/ 0 w 3491880"/>
              <a:gd name="connsiteY4" fmla="*/ 0 h 4475382"/>
              <a:gd name="connsiteX0" fmla="*/ 0 w 3491880"/>
              <a:gd name="connsiteY0" fmla="*/ 0 h 4492799"/>
              <a:gd name="connsiteX1" fmla="*/ 3491880 w 3491880"/>
              <a:gd name="connsiteY1" fmla="*/ 0 h 4492799"/>
              <a:gd name="connsiteX2" fmla="*/ 2831647 w 3491880"/>
              <a:gd name="connsiteY2" fmla="*/ 4492799 h 4492799"/>
              <a:gd name="connsiteX3" fmla="*/ 0 w 3491880"/>
              <a:gd name="connsiteY3" fmla="*/ 4464496 h 4492799"/>
              <a:gd name="connsiteX4" fmla="*/ 0 w 3491880"/>
              <a:gd name="connsiteY4" fmla="*/ 0 h 4492799"/>
              <a:gd name="connsiteX0" fmla="*/ 0 w 3491880"/>
              <a:gd name="connsiteY0" fmla="*/ 0 h 4492799"/>
              <a:gd name="connsiteX1" fmla="*/ 3491880 w 3491880"/>
              <a:gd name="connsiteY1" fmla="*/ 0 h 4492799"/>
              <a:gd name="connsiteX2" fmla="*/ 2831647 w 3491880"/>
              <a:gd name="connsiteY2" fmla="*/ 4492799 h 4492799"/>
              <a:gd name="connsiteX3" fmla="*/ 0 w 3491880"/>
              <a:gd name="connsiteY3" fmla="*/ 4464496 h 4492799"/>
              <a:gd name="connsiteX4" fmla="*/ 0 w 3491880"/>
              <a:gd name="connsiteY4" fmla="*/ 0 h 4492799"/>
              <a:gd name="connsiteX0" fmla="*/ 0 w 3491880"/>
              <a:gd name="connsiteY0" fmla="*/ 0 h 4492799"/>
              <a:gd name="connsiteX1" fmla="*/ 3491880 w 3491880"/>
              <a:gd name="connsiteY1" fmla="*/ 0 h 4492799"/>
              <a:gd name="connsiteX2" fmla="*/ 2831647 w 3491880"/>
              <a:gd name="connsiteY2" fmla="*/ 4492799 h 4492799"/>
              <a:gd name="connsiteX3" fmla="*/ 0 w 3491880"/>
              <a:gd name="connsiteY3" fmla="*/ 4464496 h 4492799"/>
              <a:gd name="connsiteX4" fmla="*/ 0 w 3491880"/>
              <a:gd name="connsiteY4" fmla="*/ 0 h 4492799"/>
              <a:gd name="connsiteX0" fmla="*/ 0 w 3491880"/>
              <a:gd name="connsiteY0" fmla="*/ 0 h 4497537"/>
              <a:gd name="connsiteX1" fmla="*/ 3491880 w 3491880"/>
              <a:gd name="connsiteY1" fmla="*/ 0 h 4497537"/>
              <a:gd name="connsiteX2" fmla="*/ 2835591 w 3491880"/>
              <a:gd name="connsiteY2" fmla="*/ 4497537 h 4497537"/>
              <a:gd name="connsiteX3" fmla="*/ 0 w 3491880"/>
              <a:gd name="connsiteY3" fmla="*/ 4464496 h 4497537"/>
              <a:gd name="connsiteX4" fmla="*/ 0 w 3491880"/>
              <a:gd name="connsiteY4" fmla="*/ 0 h 4497537"/>
              <a:gd name="connsiteX0" fmla="*/ 0 w 3491880"/>
              <a:gd name="connsiteY0" fmla="*/ 0 h 4497537"/>
              <a:gd name="connsiteX1" fmla="*/ 3491880 w 3491880"/>
              <a:gd name="connsiteY1" fmla="*/ 0 h 4497537"/>
              <a:gd name="connsiteX2" fmla="*/ 2831647 w 3491880"/>
              <a:gd name="connsiteY2" fmla="*/ 4497537 h 4497537"/>
              <a:gd name="connsiteX3" fmla="*/ 0 w 3491880"/>
              <a:gd name="connsiteY3" fmla="*/ 4464496 h 4497537"/>
              <a:gd name="connsiteX4" fmla="*/ 0 w 3491880"/>
              <a:gd name="connsiteY4" fmla="*/ 0 h 4497537"/>
              <a:gd name="connsiteX0" fmla="*/ 0 w 3491880"/>
              <a:gd name="connsiteY0" fmla="*/ 0 h 4497537"/>
              <a:gd name="connsiteX1" fmla="*/ 3491880 w 3491880"/>
              <a:gd name="connsiteY1" fmla="*/ 0 h 4497537"/>
              <a:gd name="connsiteX2" fmla="*/ 2831647 w 3491880"/>
              <a:gd name="connsiteY2" fmla="*/ 4497537 h 4497537"/>
              <a:gd name="connsiteX3" fmla="*/ 0 w 3491880"/>
              <a:gd name="connsiteY3" fmla="*/ 4483447 h 4497537"/>
              <a:gd name="connsiteX4" fmla="*/ 0 w 3491880"/>
              <a:gd name="connsiteY4" fmla="*/ 0 h 4497537"/>
              <a:gd name="connsiteX0" fmla="*/ 0 w 3491880"/>
              <a:gd name="connsiteY0" fmla="*/ 0 h 4502398"/>
              <a:gd name="connsiteX1" fmla="*/ 3491880 w 3491880"/>
              <a:gd name="connsiteY1" fmla="*/ 0 h 4502398"/>
              <a:gd name="connsiteX2" fmla="*/ 2831647 w 3491880"/>
              <a:gd name="connsiteY2" fmla="*/ 4497537 h 4502398"/>
              <a:gd name="connsiteX3" fmla="*/ 0 w 3491880"/>
              <a:gd name="connsiteY3" fmla="*/ 4502398 h 4502398"/>
              <a:gd name="connsiteX4" fmla="*/ 0 w 3491880"/>
              <a:gd name="connsiteY4" fmla="*/ 0 h 4502398"/>
              <a:gd name="connsiteX0" fmla="*/ 0 w 3491880"/>
              <a:gd name="connsiteY0" fmla="*/ 0 h 4497660"/>
              <a:gd name="connsiteX1" fmla="*/ 3491880 w 3491880"/>
              <a:gd name="connsiteY1" fmla="*/ 0 h 4497660"/>
              <a:gd name="connsiteX2" fmla="*/ 2831647 w 3491880"/>
              <a:gd name="connsiteY2" fmla="*/ 4497537 h 4497660"/>
              <a:gd name="connsiteX3" fmla="*/ 0 w 3491880"/>
              <a:gd name="connsiteY3" fmla="*/ 4497660 h 4497660"/>
              <a:gd name="connsiteX4" fmla="*/ 0 w 3491880"/>
              <a:gd name="connsiteY4" fmla="*/ 0 h 4497660"/>
              <a:gd name="connsiteX0" fmla="*/ 0 w 3499768"/>
              <a:gd name="connsiteY0" fmla="*/ 0 h 4497660"/>
              <a:gd name="connsiteX1" fmla="*/ 3499768 w 3499768"/>
              <a:gd name="connsiteY1" fmla="*/ 4737 h 4497660"/>
              <a:gd name="connsiteX2" fmla="*/ 2831647 w 3499768"/>
              <a:gd name="connsiteY2" fmla="*/ 4497537 h 4497660"/>
              <a:gd name="connsiteX3" fmla="*/ 0 w 3499768"/>
              <a:gd name="connsiteY3" fmla="*/ 4497660 h 4497660"/>
              <a:gd name="connsiteX4" fmla="*/ 0 w 3499768"/>
              <a:gd name="connsiteY4" fmla="*/ 0 h 4497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99768" h="4497660">
                <a:moveTo>
                  <a:pt x="0" y="0"/>
                </a:moveTo>
                <a:lnTo>
                  <a:pt x="3499768" y="4737"/>
                </a:lnTo>
                <a:lnTo>
                  <a:pt x="2831647" y="4497537"/>
                </a:lnTo>
                <a:lnTo>
                  <a:pt x="0" y="449766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AC10217D-4747-4190-9966-060D514B27E0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8002512" y="1272138"/>
            <a:ext cx="4194628" cy="4333601"/>
          </a:xfrm>
          <a:custGeom>
            <a:avLst/>
            <a:gdLst>
              <a:gd name="connsiteX0" fmla="*/ 0 w 2699657"/>
              <a:gd name="connsiteY0" fmla="*/ 0 h 4495664"/>
              <a:gd name="connsiteX1" fmla="*/ 2699657 w 2699657"/>
              <a:gd name="connsiteY1" fmla="*/ 0 h 4495664"/>
              <a:gd name="connsiteX2" fmla="*/ 2699657 w 2699657"/>
              <a:gd name="connsiteY2" fmla="*/ 4495664 h 4495664"/>
              <a:gd name="connsiteX3" fmla="*/ 0 w 2699657"/>
              <a:gd name="connsiteY3" fmla="*/ 4495664 h 4495664"/>
              <a:gd name="connsiteX4" fmla="*/ 0 w 2699657"/>
              <a:gd name="connsiteY4" fmla="*/ 0 h 4495664"/>
              <a:gd name="connsiteX0" fmla="*/ 446314 w 3145971"/>
              <a:gd name="connsiteY0" fmla="*/ 0 h 4495664"/>
              <a:gd name="connsiteX1" fmla="*/ 3145971 w 3145971"/>
              <a:gd name="connsiteY1" fmla="*/ 0 h 4495664"/>
              <a:gd name="connsiteX2" fmla="*/ 3145971 w 3145971"/>
              <a:gd name="connsiteY2" fmla="*/ 4495664 h 4495664"/>
              <a:gd name="connsiteX3" fmla="*/ 0 w 3145971"/>
              <a:gd name="connsiteY3" fmla="*/ 4495664 h 4495664"/>
              <a:gd name="connsiteX4" fmla="*/ 446314 w 3145971"/>
              <a:gd name="connsiteY4" fmla="*/ 0 h 4495664"/>
              <a:gd name="connsiteX0" fmla="*/ 488954 w 3145971"/>
              <a:gd name="connsiteY0" fmla="*/ 0 h 4500394"/>
              <a:gd name="connsiteX1" fmla="*/ 3145971 w 3145971"/>
              <a:gd name="connsiteY1" fmla="*/ 4730 h 4500394"/>
              <a:gd name="connsiteX2" fmla="*/ 3145971 w 3145971"/>
              <a:gd name="connsiteY2" fmla="*/ 4500394 h 4500394"/>
              <a:gd name="connsiteX3" fmla="*/ 0 w 3145971"/>
              <a:gd name="connsiteY3" fmla="*/ 4500394 h 4500394"/>
              <a:gd name="connsiteX4" fmla="*/ 488954 w 3145971"/>
              <a:gd name="connsiteY4" fmla="*/ 0 h 4500394"/>
              <a:gd name="connsiteX0" fmla="*/ 588449 w 3145971"/>
              <a:gd name="connsiteY0" fmla="*/ 0 h 4505124"/>
              <a:gd name="connsiteX1" fmla="*/ 3145971 w 3145971"/>
              <a:gd name="connsiteY1" fmla="*/ 9460 h 4505124"/>
              <a:gd name="connsiteX2" fmla="*/ 3145971 w 3145971"/>
              <a:gd name="connsiteY2" fmla="*/ 4505124 h 4505124"/>
              <a:gd name="connsiteX3" fmla="*/ 0 w 3145971"/>
              <a:gd name="connsiteY3" fmla="*/ 4505124 h 4505124"/>
              <a:gd name="connsiteX4" fmla="*/ 588449 w 3145971"/>
              <a:gd name="connsiteY4" fmla="*/ 0 h 4505124"/>
              <a:gd name="connsiteX0" fmla="*/ 680837 w 3145971"/>
              <a:gd name="connsiteY0" fmla="*/ 0 h 4505124"/>
              <a:gd name="connsiteX1" fmla="*/ 3145971 w 3145971"/>
              <a:gd name="connsiteY1" fmla="*/ 9460 h 4505124"/>
              <a:gd name="connsiteX2" fmla="*/ 3145971 w 3145971"/>
              <a:gd name="connsiteY2" fmla="*/ 4505124 h 4505124"/>
              <a:gd name="connsiteX3" fmla="*/ 0 w 3145971"/>
              <a:gd name="connsiteY3" fmla="*/ 4505124 h 4505124"/>
              <a:gd name="connsiteX4" fmla="*/ 680837 w 3145971"/>
              <a:gd name="connsiteY4" fmla="*/ 0 h 4505124"/>
              <a:gd name="connsiteX0" fmla="*/ 588449 w 3145971"/>
              <a:gd name="connsiteY0" fmla="*/ 4729 h 4495664"/>
              <a:gd name="connsiteX1" fmla="*/ 3145971 w 3145971"/>
              <a:gd name="connsiteY1" fmla="*/ 0 h 4495664"/>
              <a:gd name="connsiteX2" fmla="*/ 3145971 w 3145971"/>
              <a:gd name="connsiteY2" fmla="*/ 4495664 h 4495664"/>
              <a:gd name="connsiteX3" fmla="*/ 0 w 3145971"/>
              <a:gd name="connsiteY3" fmla="*/ 4495664 h 4495664"/>
              <a:gd name="connsiteX4" fmla="*/ 588449 w 3145971"/>
              <a:gd name="connsiteY4" fmla="*/ 4729 h 4495664"/>
              <a:gd name="connsiteX0" fmla="*/ 584896 w 3145971"/>
              <a:gd name="connsiteY0" fmla="*/ 0 h 4505124"/>
              <a:gd name="connsiteX1" fmla="*/ 3145971 w 3145971"/>
              <a:gd name="connsiteY1" fmla="*/ 9460 h 4505124"/>
              <a:gd name="connsiteX2" fmla="*/ 3145971 w 3145971"/>
              <a:gd name="connsiteY2" fmla="*/ 4505124 h 4505124"/>
              <a:gd name="connsiteX3" fmla="*/ 0 w 3145971"/>
              <a:gd name="connsiteY3" fmla="*/ 4505124 h 4505124"/>
              <a:gd name="connsiteX4" fmla="*/ 584896 w 3145971"/>
              <a:gd name="connsiteY4" fmla="*/ 0 h 4505124"/>
              <a:gd name="connsiteX0" fmla="*/ 584896 w 3145971"/>
              <a:gd name="connsiteY0" fmla="*/ 0 h 4495664"/>
              <a:gd name="connsiteX1" fmla="*/ 3145971 w 3145971"/>
              <a:gd name="connsiteY1" fmla="*/ 0 h 4495664"/>
              <a:gd name="connsiteX2" fmla="*/ 3145971 w 3145971"/>
              <a:gd name="connsiteY2" fmla="*/ 4495664 h 4495664"/>
              <a:gd name="connsiteX3" fmla="*/ 0 w 3145971"/>
              <a:gd name="connsiteY3" fmla="*/ 4495664 h 4495664"/>
              <a:gd name="connsiteX4" fmla="*/ 584896 w 3145971"/>
              <a:gd name="connsiteY4" fmla="*/ 0 h 4495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45971" h="4495664">
                <a:moveTo>
                  <a:pt x="584896" y="0"/>
                </a:moveTo>
                <a:lnTo>
                  <a:pt x="3145971" y="0"/>
                </a:lnTo>
                <a:lnTo>
                  <a:pt x="3145971" y="4495664"/>
                </a:lnTo>
                <a:lnTo>
                  <a:pt x="0" y="4495664"/>
                </a:lnTo>
                <a:lnTo>
                  <a:pt x="584896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5669471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45574303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63735486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8BB7D468-ABA1-4DA3-AC12-61796A036550}"/>
              </a:ext>
            </a:extLst>
          </p:cNvPr>
          <p:cNvGrpSpPr/>
          <p:nvPr userDrawn="1"/>
        </p:nvGrpSpPr>
        <p:grpSpPr>
          <a:xfrm>
            <a:off x="5025430" y="1811548"/>
            <a:ext cx="2141139" cy="4273339"/>
            <a:chOff x="8767903" y="321074"/>
            <a:chExt cx="1576880" cy="3147176"/>
          </a:xfrm>
        </p:grpSpPr>
        <p:sp>
          <p:nvSpPr>
            <p:cNvPr id="3" name="Graphic 2">
              <a:extLst>
                <a:ext uri="{FF2B5EF4-FFF2-40B4-BE49-F238E27FC236}">
                  <a16:creationId xmlns:a16="http://schemas.microsoft.com/office/drawing/2014/main" id="{8AAC526D-2A7A-42A9-BE9B-BD1272DA44CD}"/>
                </a:ext>
              </a:extLst>
            </p:cNvPr>
            <p:cNvSpPr/>
            <p:nvPr/>
          </p:nvSpPr>
          <p:spPr>
            <a:xfrm>
              <a:off x="8770344" y="321074"/>
              <a:ext cx="1572693" cy="3147176"/>
            </a:xfrm>
            <a:custGeom>
              <a:avLst/>
              <a:gdLst>
                <a:gd name="connsiteX0" fmla="*/ 2940654 w 3387838"/>
                <a:gd name="connsiteY0" fmla="*/ 6858876 h 6858875"/>
                <a:gd name="connsiteX1" fmla="*/ 447185 w 3387838"/>
                <a:gd name="connsiteY1" fmla="*/ 6858876 h 6858875"/>
                <a:gd name="connsiteX2" fmla="*/ 0 w 3387838"/>
                <a:gd name="connsiteY2" fmla="*/ 6411691 h 6858875"/>
                <a:gd name="connsiteX3" fmla="*/ 0 w 3387838"/>
                <a:gd name="connsiteY3" fmla="*/ 447185 h 6858875"/>
                <a:gd name="connsiteX4" fmla="*/ 447185 w 3387838"/>
                <a:gd name="connsiteY4" fmla="*/ 0 h 6858875"/>
                <a:gd name="connsiteX5" fmla="*/ 2940654 w 3387838"/>
                <a:gd name="connsiteY5" fmla="*/ 0 h 6858875"/>
                <a:gd name="connsiteX6" fmla="*/ 3387838 w 3387838"/>
                <a:gd name="connsiteY6" fmla="*/ 447185 h 6858875"/>
                <a:gd name="connsiteX7" fmla="*/ 3387838 w 3387838"/>
                <a:gd name="connsiteY7" fmla="*/ 6411759 h 6858875"/>
                <a:gd name="connsiteX8" fmla="*/ 2940654 w 3387838"/>
                <a:gd name="connsiteY8" fmla="*/ 6858876 h 6858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87838" h="6858875">
                  <a:moveTo>
                    <a:pt x="2940654" y="6858876"/>
                  </a:moveTo>
                  <a:lnTo>
                    <a:pt x="447185" y="6858876"/>
                  </a:lnTo>
                  <a:cubicBezTo>
                    <a:pt x="200216" y="6858876"/>
                    <a:pt x="0" y="6658660"/>
                    <a:pt x="0" y="6411691"/>
                  </a:cubicBezTo>
                  <a:lnTo>
                    <a:pt x="0" y="447185"/>
                  </a:lnTo>
                  <a:cubicBezTo>
                    <a:pt x="67" y="200216"/>
                    <a:pt x="200216" y="0"/>
                    <a:pt x="447185" y="0"/>
                  </a:cubicBezTo>
                  <a:lnTo>
                    <a:pt x="2940654" y="0"/>
                  </a:lnTo>
                  <a:cubicBezTo>
                    <a:pt x="3187622" y="0"/>
                    <a:pt x="3387838" y="200216"/>
                    <a:pt x="3387838" y="447185"/>
                  </a:cubicBezTo>
                  <a:lnTo>
                    <a:pt x="3387838" y="6411759"/>
                  </a:lnTo>
                  <a:cubicBezTo>
                    <a:pt x="3387771" y="6658660"/>
                    <a:pt x="3187555" y="6858876"/>
                    <a:pt x="2940654" y="6858876"/>
                  </a:cubicBezTo>
                  <a:close/>
                </a:path>
              </a:pathLst>
            </a:custGeom>
            <a:solidFill>
              <a:srgbClr val="D0D4D8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4" name="Graphic 2">
              <a:extLst>
                <a:ext uri="{FF2B5EF4-FFF2-40B4-BE49-F238E27FC236}">
                  <a16:creationId xmlns:a16="http://schemas.microsoft.com/office/drawing/2014/main" id="{2168B064-B9E0-4E3F-B86D-43B4CA5D1C6B}"/>
                </a:ext>
              </a:extLst>
            </p:cNvPr>
            <p:cNvSpPr/>
            <p:nvPr/>
          </p:nvSpPr>
          <p:spPr>
            <a:xfrm>
              <a:off x="8791415" y="337581"/>
              <a:ext cx="1530550" cy="3114132"/>
            </a:xfrm>
            <a:custGeom>
              <a:avLst/>
              <a:gdLst>
                <a:gd name="connsiteX0" fmla="*/ 2858870 w 3305986"/>
                <a:gd name="connsiteY0" fmla="*/ 6786860 h 6786860"/>
                <a:gd name="connsiteX1" fmla="*/ 447185 w 3305986"/>
                <a:gd name="connsiteY1" fmla="*/ 6786860 h 6786860"/>
                <a:gd name="connsiteX2" fmla="*/ 0 w 3305986"/>
                <a:gd name="connsiteY2" fmla="*/ 6339676 h 6786860"/>
                <a:gd name="connsiteX3" fmla="*/ 0 w 3305986"/>
                <a:gd name="connsiteY3" fmla="*/ 447185 h 6786860"/>
                <a:gd name="connsiteX4" fmla="*/ 447185 w 3305986"/>
                <a:gd name="connsiteY4" fmla="*/ 0 h 6786860"/>
                <a:gd name="connsiteX5" fmla="*/ 2858802 w 3305986"/>
                <a:gd name="connsiteY5" fmla="*/ 0 h 6786860"/>
                <a:gd name="connsiteX6" fmla="*/ 3305987 w 3305986"/>
                <a:gd name="connsiteY6" fmla="*/ 447185 h 6786860"/>
                <a:gd name="connsiteX7" fmla="*/ 3305987 w 3305986"/>
                <a:gd name="connsiteY7" fmla="*/ 6339743 h 6786860"/>
                <a:gd name="connsiteX8" fmla="*/ 2858870 w 3305986"/>
                <a:gd name="connsiteY8" fmla="*/ 6786860 h 6786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5986" h="6786860">
                  <a:moveTo>
                    <a:pt x="2858870" y="6786860"/>
                  </a:moveTo>
                  <a:lnTo>
                    <a:pt x="447185" y="6786860"/>
                  </a:lnTo>
                  <a:cubicBezTo>
                    <a:pt x="200216" y="6786860"/>
                    <a:pt x="0" y="6586644"/>
                    <a:pt x="0" y="6339676"/>
                  </a:cubicBezTo>
                  <a:lnTo>
                    <a:pt x="0" y="447185"/>
                  </a:lnTo>
                  <a:cubicBezTo>
                    <a:pt x="0" y="200216"/>
                    <a:pt x="200216" y="0"/>
                    <a:pt x="447185" y="0"/>
                  </a:cubicBezTo>
                  <a:lnTo>
                    <a:pt x="2858802" y="0"/>
                  </a:lnTo>
                  <a:cubicBezTo>
                    <a:pt x="3105771" y="0"/>
                    <a:pt x="3305987" y="200216"/>
                    <a:pt x="3305987" y="447185"/>
                  </a:cubicBezTo>
                  <a:lnTo>
                    <a:pt x="3305987" y="6339743"/>
                  </a:lnTo>
                  <a:cubicBezTo>
                    <a:pt x="3305987" y="6586644"/>
                    <a:pt x="3105771" y="6786860"/>
                    <a:pt x="2858870" y="6786860"/>
                  </a:cubicBezTo>
                  <a:close/>
                </a:path>
              </a:pathLst>
            </a:custGeom>
            <a:solidFill>
              <a:srgbClr val="070808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5" name="Graphic 2">
              <a:extLst>
                <a:ext uri="{FF2B5EF4-FFF2-40B4-BE49-F238E27FC236}">
                  <a16:creationId xmlns:a16="http://schemas.microsoft.com/office/drawing/2014/main" id="{ED46E54B-7F75-457D-9ACB-DB8A6EA35E4B}"/>
                </a:ext>
              </a:extLst>
            </p:cNvPr>
            <p:cNvSpPr/>
            <p:nvPr/>
          </p:nvSpPr>
          <p:spPr>
            <a:xfrm>
              <a:off x="8828208" y="391212"/>
              <a:ext cx="1456965" cy="3006900"/>
            </a:xfrm>
            <a:custGeom>
              <a:avLst/>
              <a:gdLst>
                <a:gd name="connsiteX0" fmla="*/ 2682906 w 3006269"/>
                <a:gd name="connsiteY0" fmla="*/ 0 h 6553162"/>
                <a:gd name="connsiteX1" fmla="*/ 2383121 w 3006269"/>
                <a:gd name="connsiteY1" fmla="*/ 0 h 6553162"/>
                <a:gd name="connsiteX2" fmla="*/ 2355366 w 3006269"/>
                <a:gd name="connsiteY2" fmla="*/ 27755 h 6553162"/>
                <a:gd name="connsiteX3" fmla="*/ 2355366 w 3006269"/>
                <a:gd name="connsiteY3" fmla="*/ 27755 h 6553162"/>
                <a:gd name="connsiteX4" fmla="*/ 2140599 w 3006269"/>
                <a:gd name="connsiteY4" fmla="*/ 242523 h 6553162"/>
                <a:gd name="connsiteX5" fmla="*/ 852197 w 3006269"/>
                <a:gd name="connsiteY5" fmla="*/ 242523 h 6553162"/>
                <a:gd name="connsiteX6" fmla="*/ 637430 w 3006269"/>
                <a:gd name="connsiteY6" fmla="*/ 27755 h 6553162"/>
                <a:gd name="connsiteX7" fmla="*/ 637430 w 3006269"/>
                <a:gd name="connsiteY7" fmla="*/ 27755 h 6553162"/>
                <a:gd name="connsiteX8" fmla="*/ 609675 w 3006269"/>
                <a:gd name="connsiteY8" fmla="*/ 0 h 6553162"/>
                <a:gd name="connsiteX9" fmla="*/ 323363 w 3006269"/>
                <a:gd name="connsiteY9" fmla="*/ 0 h 6553162"/>
                <a:gd name="connsiteX10" fmla="*/ 0 w 3006269"/>
                <a:gd name="connsiteY10" fmla="*/ 323363 h 6553162"/>
                <a:gd name="connsiteX11" fmla="*/ 0 w 3006269"/>
                <a:gd name="connsiteY11" fmla="*/ 6229799 h 6553162"/>
                <a:gd name="connsiteX12" fmla="*/ 323363 w 3006269"/>
                <a:gd name="connsiteY12" fmla="*/ 6553163 h 6553162"/>
                <a:gd name="connsiteX13" fmla="*/ 2682906 w 3006269"/>
                <a:gd name="connsiteY13" fmla="*/ 6553163 h 6553162"/>
                <a:gd name="connsiteX14" fmla="*/ 3006269 w 3006269"/>
                <a:gd name="connsiteY14" fmla="*/ 6229799 h 6553162"/>
                <a:gd name="connsiteX15" fmla="*/ 3006269 w 3006269"/>
                <a:gd name="connsiteY15" fmla="*/ 323363 h 6553162"/>
                <a:gd name="connsiteX16" fmla="*/ 2682906 w 3006269"/>
                <a:gd name="connsiteY16" fmla="*/ 0 h 6553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6269" h="6553162">
                  <a:moveTo>
                    <a:pt x="2682906" y="0"/>
                  </a:moveTo>
                  <a:lnTo>
                    <a:pt x="2383121" y="0"/>
                  </a:lnTo>
                  <a:cubicBezTo>
                    <a:pt x="2367761" y="0"/>
                    <a:pt x="2355366" y="12463"/>
                    <a:pt x="2355366" y="27755"/>
                  </a:cubicBezTo>
                  <a:lnTo>
                    <a:pt x="2355366" y="27755"/>
                  </a:lnTo>
                  <a:cubicBezTo>
                    <a:pt x="2355366" y="146322"/>
                    <a:pt x="2259233" y="242523"/>
                    <a:pt x="2140599" y="242523"/>
                  </a:cubicBezTo>
                  <a:lnTo>
                    <a:pt x="852197" y="242523"/>
                  </a:lnTo>
                  <a:cubicBezTo>
                    <a:pt x="733631" y="242523"/>
                    <a:pt x="637430" y="146389"/>
                    <a:pt x="637430" y="27755"/>
                  </a:cubicBezTo>
                  <a:lnTo>
                    <a:pt x="637430" y="27755"/>
                  </a:lnTo>
                  <a:cubicBezTo>
                    <a:pt x="637430" y="12396"/>
                    <a:pt x="624967" y="0"/>
                    <a:pt x="609675" y="0"/>
                  </a:cubicBezTo>
                  <a:lnTo>
                    <a:pt x="323363" y="0"/>
                  </a:lnTo>
                  <a:cubicBezTo>
                    <a:pt x="144772" y="0"/>
                    <a:pt x="0" y="144773"/>
                    <a:pt x="0" y="323363"/>
                  </a:cubicBezTo>
                  <a:lnTo>
                    <a:pt x="0" y="6229799"/>
                  </a:lnTo>
                  <a:cubicBezTo>
                    <a:pt x="0" y="6408390"/>
                    <a:pt x="144772" y="6553163"/>
                    <a:pt x="323363" y="6553163"/>
                  </a:cubicBezTo>
                  <a:lnTo>
                    <a:pt x="2682906" y="6553163"/>
                  </a:lnTo>
                  <a:cubicBezTo>
                    <a:pt x="2861497" y="6553163"/>
                    <a:pt x="3006269" y="6408390"/>
                    <a:pt x="3006269" y="6229799"/>
                  </a:cubicBezTo>
                  <a:lnTo>
                    <a:pt x="3006269" y="323363"/>
                  </a:lnTo>
                  <a:cubicBezTo>
                    <a:pt x="3006269" y="144773"/>
                    <a:pt x="2861497" y="0"/>
                    <a:pt x="2682906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6" name="Graphic 2">
              <a:extLst>
                <a:ext uri="{FF2B5EF4-FFF2-40B4-BE49-F238E27FC236}">
                  <a16:creationId xmlns:a16="http://schemas.microsoft.com/office/drawing/2014/main" id="{BA45497E-F497-4CDB-AA35-874DCA7EE5F8}"/>
                </a:ext>
              </a:extLst>
            </p:cNvPr>
            <p:cNvSpPr/>
            <p:nvPr/>
          </p:nvSpPr>
          <p:spPr>
            <a:xfrm>
              <a:off x="8768181" y="768762"/>
              <a:ext cx="11004" cy="107231"/>
            </a:xfrm>
            <a:custGeom>
              <a:avLst/>
              <a:gdLst>
                <a:gd name="connsiteX0" fmla="*/ 15158 w 23982"/>
                <a:gd name="connsiteY0" fmla="*/ 233697 h 233697"/>
                <a:gd name="connsiteX1" fmla="*/ 0 w 23982"/>
                <a:gd name="connsiteY1" fmla="*/ 233697 h 233697"/>
                <a:gd name="connsiteX2" fmla="*/ 0 w 23982"/>
                <a:gd name="connsiteY2" fmla="*/ 0 h 233697"/>
                <a:gd name="connsiteX3" fmla="*/ 15158 w 23982"/>
                <a:gd name="connsiteY3" fmla="*/ 0 h 233697"/>
                <a:gd name="connsiteX4" fmla="*/ 23983 w 23982"/>
                <a:gd name="connsiteY4" fmla="*/ 8825 h 233697"/>
                <a:gd name="connsiteX5" fmla="*/ 23983 w 23982"/>
                <a:gd name="connsiteY5" fmla="*/ 224805 h 233697"/>
                <a:gd name="connsiteX6" fmla="*/ 15158 w 23982"/>
                <a:gd name="connsiteY6" fmla="*/ 233697 h 233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982" h="233697">
                  <a:moveTo>
                    <a:pt x="15158" y="233697"/>
                  </a:moveTo>
                  <a:lnTo>
                    <a:pt x="0" y="233697"/>
                  </a:lnTo>
                  <a:lnTo>
                    <a:pt x="0" y="0"/>
                  </a:lnTo>
                  <a:lnTo>
                    <a:pt x="15158" y="0"/>
                  </a:lnTo>
                  <a:cubicBezTo>
                    <a:pt x="20008" y="0"/>
                    <a:pt x="23983" y="3975"/>
                    <a:pt x="23983" y="8825"/>
                  </a:cubicBezTo>
                  <a:lnTo>
                    <a:pt x="23983" y="224805"/>
                  </a:lnTo>
                  <a:cubicBezTo>
                    <a:pt x="23983" y="229723"/>
                    <a:pt x="20008" y="233697"/>
                    <a:pt x="15158" y="233697"/>
                  </a:cubicBezTo>
                  <a:close/>
                </a:path>
              </a:pathLst>
            </a:custGeom>
            <a:solidFill>
              <a:srgbClr val="364551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7" name="Graphic 2">
              <a:extLst>
                <a:ext uri="{FF2B5EF4-FFF2-40B4-BE49-F238E27FC236}">
                  <a16:creationId xmlns:a16="http://schemas.microsoft.com/office/drawing/2014/main" id="{DD30B4CE-F4C0-41A0-9C41-FFA117C0B3A6}"/>
                </a:ext>
              </a:extLst>
            </p:cNvPr>
            <p:cNvSpPr/>
            <p:nvPr/>
          </p:nvSpPr>
          <p:spPr>
            <a:xfrm>
              <a:off x="8768181" y="998836"/>
              <a:ext cx="15362" cy="213875"/>
            </a:xfrm>
            <a:custGeom>
              <a:avLst/>
              <a:gdLst>
                <a:gd name="connsiteX0" fmla="*/ 24656 w 33481"/>
                <a:gd name="connsiteY0" fmla="*/ 466115 h 466115"/>
                <a:gd name="connsiteX1" fmla="*/ 10105 w 33481"/>
                <a:gd name="connsiteY1" fmla="*/ 466115 h 466115"/>
                <a:gd name="connsiteX2" fmla="*/ 0 w 33481"/>
                <a:gd name="connsiteY2" fmla="*/ 456010 h 466115"/>
                <a:gd name="connsiteX3" fmla="*/ 0 w 33481"/>
                <a:gd name="connsiteY3" fmla="*/ 10105 h 466115"/>
                <a:gd name="connsiteX4" fmla="*/ 10105 w 33481"/>
                <a:gd name="connsiteY4" fmla="*/ 0 h 466115"/>
                <a:gd name="connsiteX5" fmla="*/ 24656 w 33481"/>
                <a:gd name="connsiteY5" fmla="*/ 0 h 466115"/>
                <a:gd name="connsiteX6" fmla="*/ 33482 w 33481"/>
                <a:gd name="connsiteY6" fmla="*/ 8825 h 466115"/>
                <a:gd name="connsiteX7" fmla="*/ 33482 w 33481"/>
                <a:gd name="connsiteY7" fmla="*/ 457223 h 466115"/>
                <a:gd name="connsiteX8" fmla="*/ 24656 w 33481"/>
                <a:gd name="connsiteY8" fmla="*/ 466115 h 466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481" h="466115">
                  <a:moveTo>
                    <a:pt x="24656" y="466115"/>
                  </a:moveTo>
                  <a:lnTo>
                    <a:pt x="10105" y="466115"/>
                  </a:lnTo>
                  <a:cubicBezTo>
                    <a:pt x="4514" y="466115"/>
                    <a:pt x="0" y="461601"/>
                    <a:pt x="0" y="456010"/>
                  </a:cubicBezTo>
                  <a:lnTo>
                    <a:pt x="0" y="10105"/>
                  </a:lnTo>
                  <a:cubicBezTo>
                    <a:pt x="0" y="4514"/>
                    <a:pt x="4514" y="0"/>
                    <a:pt x="10105" y="0"/>
                  </a:cubicBezTo>
                  <a:lnTo>
                    <a:pt x="24656" y="0"/>
                  </a:lnTo>
                  <a:cubicBezTo>
                    <a:pt x="29507" y="0"/>
                    <a:pt x="33482" y="3975"/>
                    <a:pt x="33482" y="8825"/>
                  </a:cubicBezTo>
                  <a:lnTo>
                    <a:pt x="33482" y="457223"/>
                  </a:lnTo>
                  <a:cubicBezTo>
                    <a:pt x="33482" y="462140"/>
                    <a:pt x="29507" y="466115"/>
                    <a:pt x="24656" y="466115"/>
                  </a:cubicBezTo>
                  <a:close/>
                </a:path>
              </a:pathLst>
            </a:custGeom>
            <a:solidFill>
              <a:srgbClr val="364551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8" name="Graphic 2">
              <a:extLst>
                <a:ext uri="{FF2B5EF4-FFF2-40B4-BE49-F238E27FC236}">
                  <a16:creationId xmlns:a16="http://schemas.microsoft.com/office/drawing/2014/main" id="{308AB5A1-6055-4196-A98B-BA120E3139D3}"/>
                </a:ext>
              </a:extLst>
            </p:cNvPr>
            <p:cNvSpPr/>
            <p:nvPr/>
          </p:nvSpPr>
          <p:spPr>
            <a:xfrm>
              <a:off x="8768212" y="1014199"/>
              <a:ext cx="8686" cy="179100"/>
            </a:xfrm>
            <a:custGeom>
              <a:avLst/>
              <a:gdLst>
                <a:gd name="connsiteX0" fmla="*/ 17650 w 18930"/>
                <a:gd name="connsiteY0" fmla="*/ 390327 h 390326"/>
                <a:gd name="connsiteX1" fmla="*/ 1886 w 18930"/>
                <a:gd name="connsiteY1" fmla="*/ 390327 h 390326"/>
                <a:gd name="connsiteX2" fmla="*/ 0 w 18930"/>
                <a:gd name="connsiteY2" fmla="*/ 388440 h 390326"/>
                <a:gd name="connsiteX3" fmla="*/ 0 w 18930"/>
                <a:gd name="connsiteY3" fmla="*/ 1886 h 390326"/>
                <a:gd name="connsiteX4" fmla="*/ 1886 w 18930"/>
                <a:gd name="connsiteY4" fmla="*/ 0 h 390326"/>
                <a:gd name="connsiteX5" fmla="*/ 17650 w 18930"/>
                <a:gd name="connsiteY5" fmla="*/ 0 h 390326"/>
                <a:gd name="connsiteX6" fmla="*/ 18930 w 18930"/>
                <a:gd name="connsiteY6" fmla="*/ 1280 h 390326"/>
                <a:gd name="connsiteX7" fmla="*/ 18930 w 18930"/>
                <a:gd name="connsiteY7" fmla="*/ 389047 h 390326"/>
                <a:gd name="connsiteX8" fmla="*/ 17650 w 18930"/>
                <a:gd name="connsiteY8" fmla="*/ 390327 h 390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930" h="390326">
                  <a:moveTo>
                    <a:pt x="17650" y="390327"/>
                  </a:moveTo>
                  <a:lnTo>
                    <a:pt x="1886" y="390327"/>
                  </a:lnTo>
                  <a:cubicBezTo>
                    <a:pt x="808" y="390327"/>
                    <a:pt x="0" y="389451"/>
                    <a:pt x="0" y="388440"/>
                  </a:cubicBezTo>
                  <a:lnTo>
                    <a:pt x="0" y="1886"/>
                  </a:lnTo>
                  <a:cubicBezTo>
                    <a:pt x="0" y="808"/>
                    <a:pt x="876" y="0"/>
                    <a:pt x="1886" y="0"/>
                  </a:cubicBezTo>
                  <a:lnTo>
                    <a:pt x="17650" y="0"/>
                  </a:lnTo>
                  <a:cubicBezTo>
                    <a:pt x="18324" y="0"/>
                    <a:pt x="18930" y="539"/>
                    <a:pt x="18930" y="1280"/>
                  </a:cubicBezTo>
                  <a:lnTo>
                    <a:pt x="18930" y="389047"/>
                  </a:lnTo>
                  <a:cubicBezTo>
                    <a:pt x="18930" y="389788"/>
                    <a:pt x="18324" y="390327"/>
                    <a:pt x="17650" y="390327"/>
                  </a:cubicBezTo>
                  <a:close/>
                </a:path>
              </a:pathLst>
            </a:custGeom>
            <a:solidFill>
              <a:srgbClr val="FAFDFF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9" name="Graphic 2">
              <a:extLst>
                <a:ext uri="{FF2B5EF4-FFF2-40B4-BE49-F238E27FC236}">
                  <a16:creationId xmlns:a16="http://schemas.microsoft.com/office/drawing/2014/main" id="{9C3B811C-8F34-4BB2-B50F-D529A403A36D}"/>
                </a:ext>
              </a:extLst>
            </p:cNvPr>
            <p:cNvSpPr/>
            <p:nvPr/>
          </p:nvSpPr>
          <p:spPr>
            <a:xfrm>
              <a:off x="8767903" y="1284426"/>
              <a:ext cx="15362" cy="213875"/>
            </a:xfrm>
            <a:custGeom>
              <a:avLst/>
              <a:gdLst>
                <a:gd name="connsiteX0" fmla="*/ 24656 w 33481"/>
                <a:gd name="connsiteY0" fmla="*/ 466115 h 466114"/>
                <a:gd name="connsiteX1" fmla="*/ 10105 w 33481"/>
                <a:gd name="connsiteY1" fmla="*/ 466115 h 466114"/>
                <a:gd name="connsiteX2" fmla="*/ 0 w 33481"/>
                <a:gd name="connsiteY2" fmla="*/ 456010 h 466114"/>
                <a:gd name="connsiteX3" fmla="*/ 0 w 33481"/>
                <a:gd name="connsiteY3" fmla="*/ 10105 h 466114"/>
                <a:gd name="connsiteX4" fmla="*/ 10105 w 33481"/>
                <a:gd name="connsiteY4" fmla="*/ 0 h 466114"/>
                <a:gd name="connsiteX5" fmla="*/ 24656 w 33481"/>
                <a:gd name="connsiteY5" fmla="*/ 0 h 466114"/>
                <a:gd name="connsiteX6" fmla="*/ 33482 w 33481"/>
                <a:gd name="connsiteY6" fmla="*/ 8825 h 466114"/>
                <a:gd name="connsiteX7" fmla="*/ 33482 w 33481"/>
                <a:gd name="connsiteY7" fmla="*/ 457222 h 466114"/>
                <a:gd name="connsiteX8" fmla="*/ 24656 w 33481"/>
                <a:gd name="connsiteY8" fmla="*/ 466115 h 46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481" h="466114">
                  <a:moveTo>
                    <a:pt x="24656" y="466115"/>
                  </a:moveTo>
                  <a:lnTo>
                    <a:pt x="10105" y="466115"/>
                  </a:lnTo>
                  <a:cubicBezTo>
                    <a:pt x="4514" y="466115"/>
                    <a:pt x="0" y="461601"/>
                    <a:pt x="0" y="456010"/>
                  </a:cubicBezTo>
                  <a:lnTo>
                    <a:pt x="0" y="10105"/>
                  </a:lnTo>
                  <a:cubicBezTo>
                    <a:pt x="0" y="4514"/>
                    <a:pt x="4514" y="0"/>
                    <a:pt x="10105" y="0"/>
                  </a:cubicBezTo>
                  <a:lnTo>
                    <a:pt x="24656" y="0"/>
                  </a:lnTo>
                  <a:cubicBezTo>
                    <a:pt x="29507" y="0"/>
                    <a:pt x="33482" y="3975"/>
                    <a:pt x="33482" y="8825"/>
                  </a:cubicBezTo>
                  <a:lnTo>
                    <a:pt x="33482" y="457222"/>
                  </a:lnTo>
                  <a:cubicBezTo>
                    <a:pt x="33482" y="462208"/>
                    <a:pt x="29507" y="466115"/>
                    <a:pt x="24656" y="466115"/>
                  </a:cubicBezTo>
                  <a:close/>
                </a:path>
              </a:pathLst>
            </a:custGeom>
            <a:solidFill>
              <a:srgbClr val="364551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0" name="Graphic 2">
              <a:extLst>
                <a:ext uri="{FF2B5EF4-FFF2-40B4-BE49-F238E27FC236}">
                  <a16:creationId xmlns:a16="http://schemas.microsoft.com/office/drawing/2014/main" id="{0A5AFE8D-B635-4DA2-B03A-E0E1FC6B7579}"/>
                </a:ext>
              </a:extLst>
            </p:cNvPr>
            <p:cNvSpPr/>
            <p:nvPr/>
          </p:nvSpPr>
          <p:spPr>
            <a:xfrm>
              <a:off x="8767903" y="1299789"/>
              <a:ext cx="8686" cy="179100"/>
            </a:xfrm>
            <a:custGeom>
              <a:avLst/>
              <a:gdLst>
                <a:gd name="connsiteX0" fmla="*/ 17718 w 18930"/>
                <a:gd name="connsiteY0" fmla="*/ 390327 h 390326"/>
                <a:gd name="connsiteX1" fmla="*/ 1886 w 18930"/>
                <a:gd name="connsiteY1" fmla="*/ 390327 h 390326"/>
                <a:gd name="connsiteX2" fmla="*/ 0 w 18930"/>
                <a:gd name="connsiteY2" fmla="*/ 388440 h 390326"/>
                <a:gd name="connsiteX3" fmla="*/ 0 w 18930"/>
                <a:gd name="connsiteY3" fmla="*/ 1886 h 390326"/>
                <a:gd name="connsiteX4" fmla="*/ 1886 w 18930"/>
                <a:gd name="connsiteY4" fmla="*/ 0 h 390326"/>
                <a:gd name="connsiteX5" fmla="*/ 17650 w 18930"/>
                <a:gd name="connsiteY5" fmla="*/ 0 h 390326"/>
                <a:gd name="connsiteX6" fmla="*/ 18930 w 18930"/>
                <a:gd name="connsiteY6" fmla="*/ 1280 h 390326"/>
                <a:gd name="connsiteX7" fmla="*/ 18930 w 18930"/>
                <a:gd name="connsiteY7" fmla="*/ 389047 h 390326"/>
                <a:gd name="connsiteX8" fmla="*/ 17718 w 18930"/>
                <a:gd name="connsiteY8" fmla="*/ 390327 h 390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930" h="390326">
                  <a:moveTo>
                    <a:pt x="17718" y="390327"/>
                  </a:moveTo>
                  <a:lnTo>
                    <a:pt x="1886" y="390327"/>
                  </a:lnTo>
                  <a:cubicBezTo>
                    <a:pt x="808" y="390327"/>
                    <a:pt x="0" y="389451"/>
                    <a:pt x="0" y="388440"/>
                  </a:cubicBezTo>
                  <a:lnTo>
                    <a:pt x="0" y="1886"/>
                  </a:lnTo>
                  <a:cubicBezTo>
                    <a:pt x="0" y="808"/>
                    <a:pt x="876" y="0"/>
                    <a:pt x="1886" y="0"/>
                  </a:cubicBezTo>
                  <a:lnTo>
                    <a:pt x="17650" y="0"/>
                  </a:lnTo>
                  <a:cubicBezTo>
                    <a:pt x="18324" y="0"/>
                    <a:pt x="18930" y="539"/>
                    <a:pt x="18930" y="1280"/>
                  </a:cubicBezTo>
                  <a:lnTo>
                    <a:pt x="18930" y="389047"/>
                  </a:lnTo>
                  <a:cubicBezTo>
                    <a:pt x="18930" y="389788"/>
                    <a:pt x="18391" y="390327"/>
                    <a:pt x="17718" y="390327"/>
                  </a:cubicBezTo>
                  <a:close/>
                </a:path>
              </a:pathLst>
            </a:custGeom>
            <a:solidFill>
              <a:srgbClr val="FAFDFF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1" name="Graphic 2">
              <a:extLst>
                <a:ext uri="{FF2B5EF4-FFF2-40B4-BE49-F238E27FC236}">
                  <a16:creationId xmlns:a16="http://schemas.microsoft.com/office/drawing/2014/main" id="{590C149C-2122-41E1-95F8-59B92706F501}"/>
                </a:ext>
              </a:extLst>
            </p:cNvPr>
            <p:cNvSpPr/>
            <p:nvPr/>
          </p:nvSpPr>
          <p:spPr>
            <a:xfrm>
              <a:off x="10329421" y="1070581"/>
              <a:ext cx="15362" cy="346145"/>
            </a:xfrm>
            <a:custGeom>
              <a:avLst/>
              <a:gdLst>
                <a:gd name="connsiteX0" fmla="*/ 24656 w 33481"/>
                <a:gd name="connsiteY0" fmla="*/ 754380 h 754380"/>
                <a:gd name="connsiteX1" fmla="*/ 10105 w 33481"/>
                <a:gd name="connsiteY1" fmla="*/ 754380 h 754380"/>
                <a:gd name="connsiteX2" fmla="*/ 0 w 33481"/>
                <a:gd name="connsiteY2" fmla="*/ 744275 h 754380"/>
                <a:gd name="connsiteX3" fmla="*/ 0 w 33481"/>
                <a:gd name="connsiteY3" fmla="*/ 10105 h 754380"/>
                <a:gd name="connsiteX4" fmla="*/ 10105 w 33481"/>
                <a:gd name="connsiteY4" fmla="*/ 0 h 754380"/>
                <a:gd name="connsiteX5" fmla="*/ 24656 w 33481"/>
                <a:gd name="connsiteY5" fmla="*/ 0 h 754380"/>
                <a:gd name="connsiteX6" fmla="*/ 33482 w 33481"/>
                <a:gd name="connsiteY6" fmla="*/ 8825 h 754380"/>
                <a:gd name="connsiteX7" fmla="*/ 33482 w 33481"/>
                <a:gd name="connsiteY7" fmla="*/ 745555 h 754380"/>
                <a:gd name="connsiteX8" fmla="*/ 24656 w 33481"/>
                <a:gd name="connsiteY8" fmla="*/ 754380 h 7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481" h="754380">
                  <a:moveTo>
                    <a:pt x="24656" y="754380"/>
                  </a:moveTo>
                  <a:lnTo>
                    <a:pt x="10105" y="754380"/>
                  </a:lnTo>
                  <a:cubicBezTo>
                    <a:pt x="4514" y="754380"/>
                    <a:pt x="0" y="749866"/>
                    <a:pt x="0" y="744275"/>
                  </a:cubicBezTo>
                  <a:lnTo>
                    <a:pt x="0" y="10105"/>
                  </a:lnTo>
                  <a:cubicBezTo>
                    <a:pt x="0" y="4514"/>
                    <a:pt x="4514" y="0"/>
                    <a:pt x="10105" y="0"/>
                  </a:cubicBezTo>
                  <a:lnTo>
                    <a:pt x="24656" y="0"/>
                  </a:lnTo>
                  <a:cubicBezTo>
                    <a:pt x="29507" y="0"/>
                    <a:pt x="33482" y="3975"/>
                    <a:pt x="33482" y="8825"/>
                  </a:cubicBezTo>
                  <a:lnTo>
                    <a:pt x="33482" y="745555"/>
                  </a:lnTo>
                  <a:cubicBezTo>
                    <a:pt x="33482" y="750405"/>
                    <a:pt x="29507" y="754380"/>
                    <a:pt x="24656" y="754380"/>
                  </a:cubicBezTo>
                  <a:close/>
                </a:path>
              </a:pathLst>
            </a:custGeom>
            <a:solidFill>
              <a:srgbClr val="8A9096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2" name="Graphic 2">
              <a:extLst>
                <a:ext uri="{FF2B5EF4-FFF2-40B4-BE49-F238E27FC236}">
                  <a16:creationId xmlns:a16="http://schemas.microsoft.com/office/drawing/2014/main" id="{06777F74-ABC4-4E87-9B0E-B639F57610F7}"/>
                </a:ext>
              </a:extLst>
            </p:cNvPr>
            <p:cNvSpPr/>
            <p:nvPr/>
          </p:nvSpPr>
          <p:spPr>
            <a:xfrm>
              <a:off x="10336097" y="1095464"/>
              <a:ext cx="8686" cy="289856"/>
            </a:xfrm>
            <a:custGeom>
              <a:avLst/>
              <a:gdLst>
                <a:gd name="connsiteX0" fmla="*/ 17650 w 18930"/>
                <a:gd name="connsiteY0" fmla="*/ 631704 h 631704"/>
                <a:gd name="connsiteX1" fmla="*/ 1886 w 18930"/>
                <a:gd name="connsiteY1" fmla="*/ 631704 h 631704"/>
                <a:gd name="connsiteX2" fmla="*/ 0 w 18930"/>
                <a:gd name="connsiteY2" fmla="*/ 629818 h 631704"/>
                <a:gd name="connsiteX3" fmla="*/ 0 w 18930"/>
                <a:gd name="connsiteY3" fmla="*/ 1886 h 631704"/>
                <a:gd name="connsiteX4" fmla="*/ 1886 w 18930"/>
                <a:gd name="connsiteY4" fmla="*/ 0 h 631704"/>
                <a:gd name="connsiteX5" fmla="*/ 17650 w 18930"/>
                <a:gd name="connsiteY5" fmla="*/ 0 h 631704"/>
                <a:gd name="connsiteX6" fmla="*/ 18930 w 18930"/>
                <a:gd name="connsiteY6" fmla="*/ 1280 h 631704"/>
                <a:gd name="connsiteX7" fmla="*/ 18930 w 18930"/>
                <a:gd name="connsiteY7" fmla="*/ 630491 h 631704"/>
                <a:gd name="connsiteX8" fmla="*/ 17650 w 18930"/>
                <a:gd name="connsiteY8" fmla="*/ 631704 h 631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930" h="631704">
                  <a:moveTo>
                    <a:pt x="17650" y="631704"/>
                  </a:moveTo>
                  <a:lnTo>
                    <a:pt x="1886" y="631704"/>
                  </a:lnTo>
                  <a:cubicBezTo>
                    <a:pt x="808" y="631704"/>
                    <a:pt x="0" y="630828"/>
                    <a:pt x="0" y="629818"/>
                  </a:cubicBezTo>
                  <a:lnTo>
                    <a:pt x="0" y="1886"/>
                  </a:lnTo>
                  <a:cubicBezTo>
                    <a:pt x="0" y="808"/>
                    <a:pt x="876" y="0"/>
                    <a:pt x="1886" y="0"/>
                  </a:cubicBezTo>
                  <a:lnTo>
                    <a:pt x="17650" y="0"/>
                  </a:lnTo>
                  <a:cubicBezTo>
                    <a:pt x="18324" y="0"/>
                    <a:pt x="18930" y="539"/>
                    <a:pt x="18930" y="1280"/>
                  </a:cubicBezTo>
                  <a:lnTo>
                    <a:pt x="18930" y="630491"/>
                  </a:lnTo>
                  <a:cubicBezTo>
                    <a:pt x="18863" y="631098"/>
                    <a:pt x="18324" y="631704"/>
                    <a:pt x="17650" y="631704"/>
                  </a:cubicBezTo>
                  <a:close/>
                </a:path>
              </a:pathLst>
            </a:custGeom>
            <a:solidFill>
              <a:srgbClr val="4A4C4D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3" name="Graphic 2">
              <a:extLst>
                <a:ext uri="{FF2B5EF4-FFF2-40B4-BE49-F238E27FC236}">
                  <a16:creationId xmlns:a16="http://schemas.microsoft.com/office/drawing/2014/main" id="{5F135457-EB1C-4597-89CF-6B7F15B0F465}"/>
                </a:ext>
              </a:extLst>
            </p:cNvPr>
            <p:cNvSpPr/>
            <p:nvPr/>
          </p:nvSpPr>
          <p:spPr>
            <a:xfrm>
              <a:off x="10332357" y="1794710"/>
              <a:ext cx="12426" cy="237214"/>
            </a:xfrm>
            <a:custGeom>
              <a:avLst/>
              <a:gdLst>
                <a:gd name="connsiteX0" fmla="*/ 18257 w 27081"/>
                <a:gd name="connsiteY0" fmla="*/ 516977 h 516977"/>
                <a:gd name="connsiteX1" fmla="*/ 10105 w 27081"/>
                <a:gd name="connsiteY1" fmla="*/ 516977 h 516977"/>
                <a:gd name="connsiteX2" fmla="*/ 0 w 27081"/>
                <a:gd name="connsiteY2" fmla="*/ 506872 h 516977"/>
                <a:gd name="connsiteX3" fmla="*/ 0 w 27081"/>
                <a:gd name="connsiteY3" fmla="*/ 10105 h 516977"/>
                <a:gd name="connsiteX4" fmla="*/ 10105 w 27081"/>
                <a:gd name="connsiteY4" fmla="*/ 0 h 516977"/>
                <a:gd name="connsiteX5" fmla="*/ 18257 w 27081"/>
                <a:gd name="connsiteY5" fmla="*/ 0 h 516977"/>
                <a:gd name="connsiteX6" fmla="*/ 27082 w 27081"/>
                <a:gd name="connsiteY6" fmla="*/ 8825 h 516977"/>
                <a:gd name="connsiteX7" fmla="*/ 27082 w 27081"/>
                <a:gd name="connsiteY7" fmla="*/ 508152 h 516977"/>
                <a:gd name="connsiteX8" fmla="*/ 18257 w 27081"/>
                <a:gd name="connsiteY8" fmla="*/ 516977 h 516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081" h="516977">
                  <a:moveTo>
                    <a:pt x="18257" y="516977"/>
                  </a:moveTo>
                  <a:lnTo>
                    <a:pt x="10105" y="516977"/>
                  </a:lnTo>
                  <a:cubicBezTo>
                    <a:pt x="4514" y="516977"/>
                    <a:pt x="0" y="512464"/>
                    <a:pt x="0" y="506872"/>
                  </a:cubicBezTo>
                  <a:lnTo>
                    <a:pt x="0" y="10105"/>
                  </a:lnTo>
                  <a:cubicBezTo>
                    <a:pt x="0" y="4514"/>
                    <a:pt x="4514" y="0"/>
                    <a:pt x="10105" y="0"/>
                  </a:cubicBezTo>
                  <a:lnTo>
                    <a:pt x="18257" y="0"/>
                  </a:lnTo>
                  <a:cubicBezTo>
                    <a:pt x="23107" y="0"/>
                    <a:pt x="27082" y="3975"/>
                    <a:pt x="27082" y="8825"/>
                  </a:cubicBezTo>
                  <a:lnTo>
                    <a:pt x="27082" y="508152"/>
                  </a:lnTo>
                  <a:cubicBezTo>
                    <a:pt x="27082" y="513003"/>
                    <a:pt x="23107" y="516977"/>
                    <a:pt x="18257" y="516977"/>
                  </a:cubicBezTo>
                  <a:close/>
                </a:path>
              </a:pathLst>
            </a:custGeom>
            <a:solidFill>
              <a:srgbClr val="8A9096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4" name="Graphic 2">
              <a:extLst>
                <a:ext uri="{FF2B5EF4-FFF2-40B4-BE49-F238E27FC236}">
                  <a16:creationId xmlns:a16="http://schemas.microsoft.com/office/drawing/2014/main" id="{4D96FA4B-753E-47DC-9DF6-A6E1E7A44562}"/>
                </a:ext>
              </a:extLst>
            </p:cNvPr>
            <p:cNvSpPr/>
            <p:nvPr/>
          </p:nvSpPr>
          <p:spPr>
            <a:xfrm>
              <a:off x="10337736" y="1811742"/>
              <a:ext cx="7047" cy="198636"/>
            </a:xfrm>
            <a:custGeom>
              <a:avLst/>
              <a:gdLst>
                <a:gd name="connsiteX0" fmla="*/ 14080 w 15359"/>
                <a:gd name="connsiteY0" fmla="*/ 432903 h 432902"/>
                <a:gd name="connsiteX1" fmla="*/ 1886 w 15359"/>
                <a:gd name="connsiteY1" fmla="*/ 432903 h 432902"/>
                <a:gd name="connsiteX2" fmla="*/ 0 w 15359"/>
                <a:gd name="connsiteY2" fmla="*/ 431016 h 432902"/>
                <a:gd name="connsiteX3" fmla="*/ 0 w 15359"/>
                <a:gd name="connsiteY3" fmla="*/ 1886 h 432902"/>
                <a:gd name="connsiteX4" fmla="*/ 1886 w 15359"/>
                <a:gd name="connsiteY4" fmla="*/ 0 h 432902"/>
                <a:gd name="connsiteX5" fmla="*/ 14080 w 15359"/>
                <a:gd name="connsiteY5" fmla="*/ 0 h 432902"/>
                <a:gd name="connsiteX6" fmla="*/ 15360 w 15359"/>
                <a:gd name="connsiteY6" fmla="*/ 1280 h 432902"/>
                <a:gd name="connsiteX7" fmla="*/ 15360 w 15359"/>
                <a:gd name="connsiteY7" fmla="*/ 431690 h 432902"/>
                <a:gd name="connsiteX8" fmla="*/ 14080 w 15359"/>
                <a:gd name="connsiteY8" fmla="*/ 432903 h 432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59" h="432902">
                  <a:moveTo>
                    <a:pt x="14080" y="432903"/>
                  </a:moveTo>
                  <a:lnTo>
                    <a:pt x="1886" y="432903"/>
                  </a:lnTo>
                  <a:cubicBezTo>
                    <a:pt x="808" y="432903"/>
                    <a:pt x="0" y="432027"/>
                    <a:pt x="0" y="431016"/>
                  </a:cubicBezTo>
                  <a:lnTo>
                    <a:pt x="0" y="1886"/>
                  </a:lnTo>
                  <a:cubicBezTo>
                    <a:pt x="0" y="808"/>
                    <a:pt x="876" y="0"/>
                    <a:pt x="1886" y="0"/>
                  </a:cubicBezTo>
                  <a:lnTo>
                    <a:pt x="14080" y="0"/>
                  </a:lnTo>
                  <a:cubicBezTo>
                    <a:pt x="14753" y="0"/>
                    <a:pt x="15360" y="539"/>
                    <a:pt x="15360" y="1280"/>
                  </a:cubicBezTo>
                  <a:lnTo>
                    <a:pt x="15360" y="431690"/>
                  </a:lnTo>
                  <a:cubicBezTo>
                    <a:pt x="15360" y="432364"/>
                    <a:pt x="14821" y="432903"/>
                    <a:pt x="14080" y="432903"/>
                  </a:cubicBezTo>
                  <a:close/>
                </a:path>
              </a:pathLst>
            </a:custGeom>
            <a:solidFill>
              <a:srgbClr val="4A4C4D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77CA6C24-0EB8-4FE6-9337-DD83252F555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814828" y="385879"/>
              <a:ext cx="73152" cy="73152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1FF4FA60-CCB7-4779-844C-DABAA7A29EB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819400" y="390451"/>
              <a:ext cx="64008" cy="64008"/>
            </a:xfrm>
            <a:prstGeom prst="ellipse">
              <a:avLst/>
            </a:prstGeom>
            <a:solidFill>
              <a:srgbClr val="070808"/>
            </a:solidFill>
            <a:ln w="6728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7110BBBE-8A59-4105-ABCD-95E30AFE29F2}"/>
                </a:ext>
              </a:extLst>
            </p:cNvPr>
            <p:cNvSpPr/>
            <p:nvPr/>
          </p:nvSpPr>
          <p:spPr>
            <a:xfrm>
              <a:off x="9835585" y="406636"/>
              <a:ext cx="31638" cy="31638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6728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CB81DCB9-389F-46AD-851C-0E6F1FCAA117}"/>
                </a:ext>
              </a:extLst>
            </p:cNvPr>
            <p:cNvSpPr/>
            <p:nvPr/>
          </p:nvSpPr>
          <p:spPr>
            <a:xfrm>
              <a:off x="9843013" y="414064"/>
              <a:ext cx="16783" cy="16783"/>
            </a:xfrm>
            <a:prstGeom prst="ellipse">
              <a:avLst/>
            </a:prstGeom>
            <a:solidFill>
              <a:srgbClr val="081422"/>
            </a:solidFill>
            <a:ln w="6728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9" name="Graphic 2">
              <a:extLst>
                <a:ext uri="{FF2B5EF4-FFF2-40B4-BE49-F238E27FC236}">
                  <a16:creationId xmlns:a16="http://schemas.microsoft.com/office/drawing/2014/main" id="{23DD4EBE-4ACC-43BB-9F4E-D49137A3D189}"/>
                </a:ext>
              </a:extLst>
            </p:cNvPr>
            <p:cNvSpPr/>
            <p:nvPr userDrawn="1"/>
          </p:nvSpPr>
          <p:spPr>
            <a:xfrm flipH="1">
              <a:off x="8769273" y="781546"/>
              <a:ext cx="5842" cy="81663"/>
            </a:xfrm>
            <a:custGeom>
              <a:avLst/>
              <a:gdLst>
                <a:gd name="connsiteX0" fmla="*/ 17650 w 18930"/>
                <a:gd name="connsiteY0" fmla="*/ 390327 h 390326"/>
                <a:gd name="connsiteX1" fmla="*/ 1886 w 18930"/>
                <a:gd name="connsiteY1" fmla="*/ 390327 h 390326"/>
                <a:gd name="connsiteX2" fmla="*/ 0 w 18930"/>
                <a:gd name="connsiteY2" fmla="*/ 388440 h 390326"/>
                <a:gd name="connsiteX3" fmla="*/ 0 w 18930"/>
                <a:gd name="connsiteY3" fmla="*/ 1886 h 390326"/>
                <a:gd name="connsiteX4" fmla="*/ 1886 w 18930"/>
                <a:gd name="connsiteY4" fmla="*/ 0 h 390326"/>
                <a:gd name="connsiteX5" fmla="*/ 17650 w 18930"/>
                <a:gd name="connsiteY5" fmla="*/ 0 h 390326"/>
                <a:gd name="connsiteX6" fmla="*/ 18930 w 18930"/>
                <a:gd name="connsiteY6" fmla="*/ 1280 h 390326"/>
                <a:gd name="connsiteX7" fmla="*/ 18930 w 18930"/>
                <a:gd name="connsiteY7" fmla="*/ 389047 h 390326"/>
                <a:gd name="connsiteX8" fmla="*/ 17650 w 18930"/>
                <a:gd name="connsiteY8" fmla="*/ 390327 h 390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930" h="390326">
                  <a:moveTo>
                    <a:pt x="17650" y="390327"/>
                  </a:moveTo>
                  <a:lnTo>
                    <a:pt x="1886" y="390327"/>
                  </a:lnTo>
                  <a:cubicBezTo>
                    <a:pt x="808" y="390327"/>
                    <a:pt x="0" y="389451"/>
                    <a:pt x="0" y="388440"/>
                  </a:cubicBezTo>
                  <a:lnTo>
                    <a:pt x="0" y="1886"/>
                  </a:lnTo>
                  <a:cubicBezTo>
                    <a:pt x="0" y="808"/>
                    <a:pt x="876" y="0"/>
                    <a:pt x="1886" y="0"/>
                  </a:cubicBezTo>
                  <a:lnTo>
                    <a:pt x="17650" y="0"/>
                  </a:lnTo>
                  <a:cubicBezTo>
                    <a:pt x="18324" y="0"/>
                    <a:pt x="18930" y="539"/>
                    <a:pt x="18930" y="1280"/>
                  </a:cubicBezTo>
                  <a:lnTo>
                    <a:pt x="18930" y="389047"/>
                  </a:lnTo>
                  <a:cubicBezTo>
                    <a:pt x="18930" y="389788"/>
                    <a:pt x="18324" y="390327"/>
                    <a:pt x="17650" y="390327"/>
                  </a:cubicBezTo>
                  <a:close/>
                </a:path>
              </a:pathLst>
            </a:custGeom>
            <a:solidFill>
              <a:srgbClr val="FAFDFF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3160E3F1-06FD-477D-9A10-DAC162F1E43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7FC81DCB-DB21-4BAA-B204-B77D940CD00D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5114617" y="1910281"/>
            <a:ext cx="1978315" cy="4082869"/>
          </a:xfrm>
          <a:custGeom>
            <a:avLst/>
            <a:gdLst>
              <a:gd name="connsiteX0" fmla="*/ 212793 w 1978315"/>
              <a:gd name="connsiteY0" fmla="*/ 0 h 4082869"/>
              <a:gd name="connsiteX1" fmla="*/ 401205 w 1978315"/>
              <a:gd name="connsiteY1" fmla="*/ 0 h 4082869"/>
              <a:gd name="connsiteX2" fmla="*/ 419469 w 1978315"/>
              <a:gd name="connsiteY2" fmla="*/ 17293 h 4082869"/>
              <a:gd name="connsiteX3" fmla="*/ 560800 w 1978315"/>
              <a:gd name="connsiteY3" fmla="*/ 151101 h 4082869"/>
              <a:gd name="connsiteX4" fmla="*/ 1408650 w 1978315"/>
              <a:gd name="connsiteY4" fmla="*/ 151101 h 4082869"/>
              <a:gd name="connsiteX5" fmla="*/ 1549980 w 1978315"/>
              <a:gd name="connsiteY5" fmla="*/ 17293 h 4082869"/>
              <a:gd name="connsiteX6" fmla="*/ 1568244 w 1978315"/>
              <a:gd name="connsiteY6" fmla="*/ 0 h 4082869"/>
              <a:gd name="connsiteX7" fmla="*/ 1765522 w 1978315"/>
              <a:gd name="connsiteY7" fmla="*/ 0 h 4082869"/>
              <a:gd name="connsiteX8" fmla="*/ 1978315 w 1978315"/>
              <a:gd name="connsiteY8" fmla="*/ 201468 h 4082869"/>
              <a:gd name="connsiteX9" fmla="*/ 1978315 w 1978315"/>
              <a:gd name="connsiteY9" fmla="*/ 3881401 h 4082869"/>
              <a:gd name="connsiteX10" fmla="*/ 1765522 w 1978315"/>
              <a:gd name="connsiteY10" fmla="*/ 4082869 h 4082869"/>
              <a:gd name="connsiteX11" fmla="*/ 212793 w 1978315"/>
              <a:gd name="connsiteY11" fmla="*/ 4082869 h 4082869"/>
              <a:gd name="connsiteX12" fmla="*/ 0 w 1978315"/>
              <a:gd name="connsiteY12" fmla="*/ 3881401 h 4082869"/>
              <a:gd name="connsiteX13" fmla="*/ 0 w 1978315"/>
              <a:gd name="connsiteY13" fmla="*/ 201468 h 4082869"/>
              <a:gd name="connsiteX14" fmla="*/ 212793 w 1978315"/>
              <a:gd name="connsiteY14" fmla="*/ 0 h 4082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978315" h="4082869">
                <a:moveTo>
                  <a:pt x="212793" y="0"/>
                </a:moveTo>
                <a:lnTo>
                  <a:pt x="401205" y="0"/>
                </a:lnTo>
                <a:cubicBezTo>
                  <a:pt x="411268" y="0"/>
                  <a:pt x="419469" y="7723"/>
                  <a:pt x="419469" y="17293"/>
                </a:cubicBezTo>
                <a:cubicBezTo>
                  <a:pt x="419469" y="91206"/>
                  <a:pt x="482776" y="151101"/>
                  <a:pt x="560800" y="151101"/>
                </a:cubicBezTo>
                <a:lnTo>
                  <a:pt x="1408650" y="151101"/>
                </a:lnTo>
                <a:cubicBezTo>
                  <a:pt x="1486718" y="151101"/>
                  <a:pt x="1549980" y="91164"/>
                  <a:pt x="1549980" y="17293"/>
                </a:cubicBezTo>
                <a:cubicBezTo>
                  <a:pt x="1549980" y="7765"/>
                  <a:pt x="1558137" y="0"/>
                  <a:pt x="1568244" y="0"/>
                </a:cubicBezTo>
                <a:lnTo>
                  <a:pt x="1765522" y="0"/>
                </a:lnTo>
                <a:cubicBezTo>
                  <a:pt x="1883046" y="0"/>
                  <a:pt x="1978315" y="90199"/>
                  <a:pt x="1978315" y="201468"/>
                </a:cubicBezTo>
                <a:lnTo>
                  <a:pt x="1978315" y="3881401"/>
                </a:lnTo>
                <a:cubicBezTo>
                  <a:pt x="1978315" y="3992670"/>
                  <a:pt x="1883046" y="4082869"/>
                  <a:pt x="1765522" y="4082869"/>
                </a:cubicBezTo>
                <a:lnTo>
                  <a:pt x="212793" y="4082869"/>
                </a:lnTo>
                <a:cubicBezTo>
                  <a:pt x="95269" y="4082869"/>
                  <a:pt x="0" y="3992670"/>
                  <a:pt x="0" y="3881401"/>
                </a:cubicBezTo>
                <a:lnTo>
                  <a:pt x="0" y="201468"/>
                </a:lnTo>
                <a:cubicBezTo>
                  <a:pt x="0" y="90199"/>
                  <a:pt x="95269" y="0"/>
                  <a:pt x="212793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6916CF46-488F-4FE9-AC4F-77C801637CC9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7433765" y="1927727"/>
            <a:ext cx="1978315" cy="408286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D300018D-2AC9-4C33-A2A4-14E16B23CF56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9687580" y="1927727"/>
            <a:ext cx="1978315" cy="408286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083A6509-CC82-452F-A286-7F70AAC68998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517800" y="1899542"/>
            <a:ext cx="1978315" cy="408286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D913B264-7134-4405-93DF-EA96EEC4F27F}"/>
              </a:ext>
            </a:extLst>
          </p:cNvPr>
          <p:cNvSpPr>
            <a:spLocks noGrp="1"/>
          </p:cNvSpPr>
          <p:nvPr>
            <p:ph type="pic" idx="17" hasCustomPrompt="1"/>
          </p:nvPr>
        </p:nvSpPr>
        <p:spPr>
          <a:xfrm>
            <a:off x="2771615" y="1899542"/>
            <a:ext cx="1978315" cy="408286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657482947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0038344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BDC57578-EF98-4A57-8AF7-1C7CC48D72AC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7843736" y="0"/>
            <a:ext cx="4348264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116313301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67173095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4E394D49-183A-4365-96D6-B33C07985F6A}"/>
              </a:ext>
            </a:extLst>
          </p:cNvPr>
          <p:cNvGrpSpPr/>
          <p:nvPr userDrawn="1"/>
        </p:nvGrpSpPr>
        <p:grpSpPr>
          <a:xfrm>
            <a:off x="580088" y="2381012"/>
            <a:ext cx="5265908" cy="2893260"/>
            <a:chOff x="-548507" y="477868"/>
            <a:chExt cx="11570449" cy="6357177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C6771F85-DDF8-4764-8B76-1D77A9550D2A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F734D713-E6C3-4764-B335-9D9AF5B0E6B9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5F8FA88E-FF89-425A-9014-08212454B1FB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9E4D8639-EB76-4FF7-9267-DDC1B5D2BE06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8A9574EA-2C25-4B0D-999B-2710CFA14841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9057BF4F-66F9-4E51-A539-A4891B1E9A0E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13" name="Rectangle: Rounded Corners 12">
                <a:extLst>
                  <a:ext uri="{FF2B5EF4-FFF2-40B4-BE49-F238E27FC236}">
                    <a16:creationId xmlns:a16="http://schemas.microsoft.com/office/drawing/2014/main" id="{3C320298-1486-4E7C-AC6C-8F11EB94FB8F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4" name="Rectangle: Rounded Corners 13">
                <a:extLst>
                  <a:ext uri="{FF2B5EF4-FFF2-40B4-BE49-F238E27FC236}">
                    <a16:creationId xmlns:a16="http://schemas.microsoft.com/office/drawing/2014/main" id="{F127145D-AAD2-47C1-A972-A3B974161EF0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525E6DA8-84C4-4E2F-B213-4F858F59A4ED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11" name="Rectangle: Rounded Corners 10">
                <a:extLst>
                  <a:ext uri="{FF2B5EF4-FFF2-40B4-BE49-F238E27FC236}">
                    <a16:creationId xmlns:a16="http://schemas.microsoft.com/office/drawing/2014/main" id="{577075A0-712D-4531-BBC9-3EC543786C7A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2" name="Rectangle: Rounded Corners 11">
                <a:extLst>
                  <a:ext uri="{FF2B5EF4-FFF2-40B4-BE49-F238E27FC236}">
                    <a16:creationId xmlns:a16="http://schemas.microsoft.com/office/drawing/2014/main" id="{C55E5D04-EE1E-44BD-B44B-9EE4F146258F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379D4491-05E6-422F-822D-B7FE4D14E193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sp>
        <p:nvSpPr>
          <p:cNvPr id="15" name="그림 개체 틀 2">
            <a:extLst>
              <a:ext uri="{FF2B5EF4-FFF2-40B4-BE49-F238E27FC236}">
                <a16:creationId xmlns:a16="http://schemas.microsoft.com/office/drawing/2014/main" id="{D25E28DE-8369-4103-BE13-2A3D28BEAE76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289848" y="2528816"/>
            <a:ext cx="3856505" cy="23774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AD14DFB5-AD90-487E-B326-EBB32CEF793D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200767336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07564901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86258527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89361058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89007703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>
            <a:extLst>
              <a:ext uri="{FF2B5EF4-FFF2-40B4-BE49-F238E27FC236}">
                <a16:creationId xmlns:a16="http://schemas.microsoft.com/office/drawing/2014/main" id="{0372F90A-A153-4008-9B71-22DDD90EE5D4}"/>
              </a:ext>
            </a:extLst>
          </p:cNvPr>
          <p:cNvSpPr/>
          <p:nvPr userDrawn="1"/>
        </p:nvSpPr>
        <p:spPr>
          <a:xfrm>
            <a:off x="760220" y="0"/>
            <a:ext cx="5597852" cy="397379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1333B637-8213-42CE-8CD0-13D8E5D3FC58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1247686" y="1931350"/>
            <a:ext cx="3461047" cy="492665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50974003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Resize without losing quality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Change Fill Color &amp;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Line Color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www.allppt.com</a:t>
            </a:r>
            <a:endParaRPr kumimoji="0" lang="ko-K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FREE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2826878613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03416721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Agenda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8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431371" y="164638"/>
            <a:ext cx="9793088" cy="768085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4800" b="0" baseline="0"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pic>
        <p:nvPicPr>
          <p:cNvPr id="4" name="Picture 2" descr="E:\002-KIMS BUSINESS\007-02-Fullslidesppt-Contents\20161216\Stethoscope as symbol of medicine PowerPoint Templates\main-item-01.png"/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00497" y="164637"/>
            <a:ext cx="1311368" cy="9732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5" name="Straight Connector 4"/>
          <p:cNvCxnSpPr/>
          <p:nvPr userDrawn="1"/>
        </p:nvCxnSpPr>
        <p:spPr>
          <a:xfrm>
            <a:off x="-8043" y="1089693"/>
            <a:ext cx="10232501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67528768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Agenda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4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3" name="Rectangle 2"/>
          <p:cNvSpPr/>
          <p:nvPr userDrawn="1"/>
        </p:nvSpPr>
        <p:spPr>
          <a:xfrm>
            <a:off x="3887755" y="0"/>
            <a:ext cx="8304245" cy="6858000"/>
          </a:xfrm>
          <a:prstGeom prst="rect">
            <a:avLst/>
          </a:prstGeom>
          <a:solidFill>
            <a:schemeClr val="accent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87013D31-6B1B-457D-A2E1-324A15BA2C5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43339" y="3621021"/>
            <a:ext cx="3744416" cy="2784640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695492762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Agenda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4271797" y="0"/>
            <a:ext cx="7920203" cy="6858000"/>
          </a:xfrm>
          <a:prstGeom prst="rect">
            <a:avLst/>
          </a:prstGeom>
          <a:solidFill>
            <a:schemeClr val="accent1">
              <a:alpha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4559830" y="164638"/>
            <a:ext cx="7392821" cy="768085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303149411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Basic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431371" y="164638"/>
            <a:ext cx="9793088" cy="768085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4800" b="0" baseline="0"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pic>
        <p:nvPicPr>
          <p:cNvPr id="4" name="Picture 2" descr="E:\002-KIMS BUSINESS\007-02-Fullslidesppt-Contents\20161216\Stethoscope as symbol of medicine PowerPoint Templates\main-item-01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00497" y="164637"/>
            <a:ext cx="1311368" cy="9732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5" name="Straight Connector 4"/>
          <p:cNvCxnSpPr/>
          <p:nvPr userDrawn="1"/>
        </p:nvCxnSpPr>
        <p:spPr>
          <a:xfrm>
            <a:off x="-8043" y="1089693"/>
            <a:ext cx="10232501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66098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-8043" y="0"/>
            <a:ext cx="2455637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735627" y="164638"/>
            <a:ext cx="9217024" cy="768085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pic>
        <p:nvPicPr>
          <p:cNvPr id="4" name="Picture 2" descr="E:\002-KIMS BUSINESS\007-02-Fullslidesppt-Contents\20161216\Stethoscope as symbol of medicine PowerPoint Templates\main-item-01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6000" y="5157192"/>
            <a:ext cx="1687552" cy="12524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12467425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431371" y="164638"/>
            <a:ext cx="9793088" cy="768085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pic>
        <p:nvPicPr>
          <p:cNvPr id="4" name="Picture 2" descr="E:\002-KIMS BUSINESS\007-02-Fullslidesppt-Contents\20161216\Stethoscope as symbol of medicine PowerPoint Templates\main-item-01.png"/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00497" y="164637"/>
            <a:ext cx="1311368" cy="9732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5" name="Straight Connector 4"/>
          <p:cNvCxnSpPr/>
          <p:nvPr userDrawn="1"/>
        </p:nvCxnSpPr>
        <p:spPr>
          <a:xfrm>
            <a:off x="-8043" y="1089693"/>
            <a:ext cx="10232501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83230789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Agenda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8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431371" y="164638"/>
            <a:ext cx="9793088" cy="768085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pic>
        <p:nvPicPr>
          <p:cNvPr id="4" name="Picture 2" descr="E:\002-KIMS BUSINESS\007-02-Fullslidesppt-Contents\20161216\Stethoscope as symbol of medicine PowerPoint Templates\main-item-01.png"/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00497" y="164637"/>
            <a:ext cx="1311368" cy="9732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5" name="Straight Connector 4"/>
          <p:cNvCxnSpPr/>
          <p:nvPr userDrawn="1"/>
        </p:nvCxnSpPr>
        <p:spPr>
          <a:xfrm>
            <a:off x="-8043" y="1089693"/>
            <a:ext cx="10232501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911424" y="1508787"/>
            <a:ext cx="2304256" cy="249627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3599723" y="1508787"/>
            <a:ext cx="2304256" cy="249627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6288021" y="1508787"/>
            <a:ext cx="2304256" cy="249627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8976320" y="1508787"/>
            <a:ext cx="2304256" cy="249627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93421211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Agenda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4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143339" y="4101075"/>
            <a:ext cx="3744416" cy="1824533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pic>
        <p:nvPicPr>
          <p:cNvPr id="8" name="Picture 2" descr="D:\Fullppt\PNG이미지\핸드폰2.png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47115" y="1233469"/>
            <a:ext cx="4224469" cy="51157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4882912" y="1415226"/>
            <a:ext cx="2436335" cy="376338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1067218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16366204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D:\Fullppt\PNG이미지\핸드폰2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94507" y="1996188"/>
            <a:ext cx="3744416" cy="45344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5007370" y="2180385"/>
            <a:ext cx="2159479" cy="333573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2619297" y="2180385"/>
            <a:ext cx="2159479" cy="333573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332823" y="2180385"/>
            <a:ext cx="2159479" cy="333573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7419830" y="2180385"/>
            <a:ext cx="2159479" cy="333573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9718497" y="2180385"/>
            <a:ext cx="2159479" cy="333573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A7341551-4697-41C7-A352-EF717005841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31371" y="164638"/>
            <a:ext cx="9793088" cy="768085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pic>
        <p:nvPicPr>
          <p:cNvPr id="14" name="Picture 2" descr="E:\002-KIMS BUSINESS\007-02-Fullslidesppt-Contents\20161216\Stethoscope as symbol of medicine PowerPoint Templates\main-item-01.png">
            <a:extLst>
              <a:ext uri="{FF2B5EF4-FFF2-40B4-BE49-F238E27FC236}">
                <a16:creationId xmlns:a16="http://schemas.microsoft.com/office/drawing/2014/main" id="{704696FB-5704-44BE-A7C4-3766EFA77A69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00497" y="164637"/>
            <a:ext cx="1311368" cy="9732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15" name="Straight Connector 4">
            <a:extLst>
              <a:ext uri="{FF2B5EF4-FFF2-40B4-BE49-F238E27FC236}">
                <a16:creationId xmlns:a16="http://schemas.microsoft.com/office/drawing/2014/main" id="{112562F3-7C1E-4A0C-96A9-C0EE72521397}"/>
              </a:ext>
            </a:extLst>
          </p:cNvPr>
          <p:cNvCxnSpPr/>
          <p:nvPr userDrawn="1"/>
        </p:nvCxnSpPr>
        <p:spPr>
          <a:xfrm>
            <a:off x="-8043" y="1089693"/>
            <a:ext cx="10232501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06384031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D:\Fullppt\005-PNG이미지\모니터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84032" y="1706934"/>
            <a:ext cx="4800533" cy="47864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6576053" y="1878410"/>
            <a:ext cx="4416491" cy="310118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3697A31B-4C32-45F0-9980-3B5F2D5511D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31371" y="164638"/>
            <a:ext cx="9793088" cy="768085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pic>
        <p:nvPicPr>
          <p:cNvPr id="8" name="Picture 2" descr="E:\002-KIMS BUSINESS\007-02-Fullslidesppt-Contents\20161216\Stethoscope as symbol of medicine PowerPoint Templates\main-item-01.png">
            <a:extLst>
              <a:ext uri="{FF2B5EF4-FFF2-40B4-BE49-F238E27FC236}">
                <a16:creationId xmlns:a16="http://schemas.microsoft.com/office/drawing/2014/main" id="{2B3A4CC3-A1A4-42DB-A940-EBD20187FA2D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00497" y="164637"/>
            <a:ext cx="1311368" cy="9732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9" name="Straight Connector 4">
            <a:extLst>
              <a:ext uri="{FF2B5EF4-FFF2-40B4-BE49-F238E27FC236}">
                <a16:creationId xmlns:a16="http://schemas.microsoft.com/office/drawing/2014/main" id="{1A83409A-F47A-4922-AEBE-AE222BBF71BF}"/>
              </a:ext>
            </a:extLst>
          </p:cNvPr>
          <p:cNvCxnSpPr/>
          <p:nvPr userDrawn="1"/>
        </p:nvCxnSpPr>
        <p:spPr>
          <a:xfrm>
            <a:off x="-8043" y="1089693"/>
            <a:ext cx="10232501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17079664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Basic Layout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159563" y="5253203"/>
            <a:ext cx="3936437" cy="768085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333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</a:t>
            </a:r>
          </a:p>
        </p:txBody>
      </p:sp>
      <p:pic>
        <p:nvPicPr>
          <p:cNvPr id="4" name="Picture 2" descr="E:\002-KIMS BUSINESS\007-02-Fullslidesppt-Contents\20161216\Stethoscope as symbol of medicine PowerPoint Templates\main-item-01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8675" y="5263363"/>
            <a:ext cx="1034892" cy="7680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ctangle 1"/>
          <p:cNvSpPr/>
          <p:nvPr userDrawn="1"/>
        </p:nvSpPr>
        <p:spPr>
          <a:xfrm>
            <a:off x="719403" y="4965171"/>
            <a:ext cx="10753195" cy="1344149"/>
          </a:xfrm>
          <a:prstGeom prst="rect">
            <a:avLst/>
          </a:prstGeom>
          <a:noFill/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719403" y="0"/>
            <a:ext cx="10753195" cy="448511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9417178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3791744" y="0"/>
            <a:ext cx="4608512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94830131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6100977" y="0"/>
            <a:ext cx="30480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6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9144000" y="931704"/>
            <a:ext cx="3048000" cy="249627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6100977" y="3438142"/>
            <a:ext cx="3048000" cy="249627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3052571" y="932723"/>
            <a:ext cx="3048000" cy="249627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0" y="3439160"/>
            <a:ext cx="3048000" cy="249627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554599374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063552" y="542092"/>
            <a:ext cx="6672064" cy="768085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4800" b="0" baseline="0"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STYLE</a:t>
            </a:r>
          </a:p>
        </p:txBody>
      </p:sp>
      <p:pic>
        <p:nvPicPr>
          <p:cNvPr id="5" name="Picture 2" descr="E:\002-KIMS BUSINESS\007-02-Fullslidesppt-Contents\20161216\Stethoscope as symbol of medicine PowerPoint Templates\main-item-01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221" y="439493"/>
            <a:ext cx="1311368" cy="9732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0" y="3909053"/>
            <a:ext cx="12192000" cy="294894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strike="sngStrike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195832872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2735627" y="0"/>
            <a:ext cx="3048000" cy="371703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6096000" y="3429000"/>
            <a:ext cx="6096000" cy="3429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pic>
        <p:nvPicPr>
          <p:cNvPr id="7" name="Picture 2" descr="E:\002-KIMS BUSINESS\007-02-Fullslidesppt-Contents\20161216\Stethoscope as symbol of medicine PowerPoint Templates\main-item-01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064" y="2081835"/>
            <a:ext cx="1311368" cy="9732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111979962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hapes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12347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Fully Editable Shapes</a:t>
            </a:r>
          </a:p>
        </p:txBody>
      </p:sp>
    </p:spTree>
    <p:extLst>
      <p:ext uri="{BB962C8B-B14F-4D97-AF65-F5344CB8AC3E}">
        <p14:creationId xmlns:p14="http://schemas.microsoft.com/office/powerpoint/2010/main" val="896485404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64638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267" b="0" baseline="0"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11" name="Rounded Rectangle 10"/>
          <p:cNvSpPr/>
          <p:nvPr userDrawn="1"/>
        </p:nvSpPr>
        <p:spPr>
          <a:xfrm>
            <a:off x="472011" y="1508786"/>
            <a:ext cx="3799787" cy="4865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7" name="Rounded Rectangle 16"/>
          <p:cNvSpPr/>
          <p:nvPr userDrawn="1"/>
        </p:nvSpPr>
        <p:spPr>
          <a:xfrm>
            <a:off x="709243" y="1796667"/>
            <a:ext cx="144693" cy="4320631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8" name="Half Frame 17"/>
          <p:cNvSpPr/>
          <p:nvPr userDrawn="1"/>
        </p:nvSpPr>
        <p:spPr>
          <a:xfrm rot="5400000">
            <a:off x="3456857" y="1650935"/>
            <a:ext cx="669775" cy="669775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71427776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78908565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21">
            <a:extLst>
              <a:ext uri="{FF2B5EF4-FFF2-40B4-BE49-F238E27FC236}">
                <a16:creationId xmlns:a16="http://schemas.microsoft.com/office/drawing/2014/main" id="{1F131F3E-8EBF-41E2-8347-AE012CC7AC48}"/>
              </a:ext>
            </a:extLst>
          </p:cNvPr>
          <p:cNvSpPr/>
          <p:nvPr userDrawn="1"/>
        </p:nvSpPr>
        <p:spPr>
          <a:xfrm>
            <a:off x="189531" y="5988784"/>
            <a:ext cx="5906469" cy="523358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  <a:effectLst>
            <a:softEdge rad="203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3" name="Group 6">
            <a:extLst>
              <a:ext uri="{FF2B5EF4-FFF2-40B4-BE49-F238E27FC236}">
                <a16:creationId xmlns:a16="http://schemas.microsoft.com/office/drawing/2014/main" id="{2A05BA89-8918-46D9-825D-6F34C0DECE3F}"/>
              </a:ext>
            </a:extLst>
          </p:cNvPr>
          <p:cNvGrpSpPr/>
          <p:nvPr userDrawn="1"/>
        </p:nvGrpSpPr>
        <p:grpSpPr>
          <a:xfrm>
            <a:off x="826539" y="3545781"/>
            <a:ext cx="4890622" cy="2687065"/>
            <a:chOff x="-548507" y="477868"/>
            <a:chExt cx="11570449" cy="6357177"/>
          </a:xfrm>
        </p:grpSpPr>
        <p:sp>
          <p:nvSpPr>
            <p:cNvPr id="4" name="Freeform: Shape 7">
              <a:extLst>
                <a:ext uri="{FF2B5EF4-FFF2-40B4-BE49-F238E27FC236}">
                  <a16:creationId xmlns:a16="http://schemas.microsoft.com/office/drawing/2014/main" id="{944FE827-36A8-46DD-91AF-07245B43B183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8">
              <a:extLst>
                <a:ext uri="{FF2B5EF4-FFF2-40B4-BE49-F238E27FC236}">
                  <a16:creationId xmlns:a16="http://schemas.microsoft.com/office/drawing/2014/main" id="{2B1A5293-ACF2-4C70-B005-0762B10DD1C9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9">
              <a:extLst>
                <a:ext uri="{FF2B5EF4-FFF2-40B4-BE49-F238E27FC236}">
                  <a16:creationId xmlns:a16="http://schemas.microsoft.com/office/drawing/2014/main" id="{AB8F215F-D4FF-444E-8A01-A53E60DFDF05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10">
              <a:extLst>
                <a:ext uri="{FF2B5EF4-FFF2-40B4-BE49-F238E27FC236}">
                  <a16:creationId xmlns:a16="http://schemas.microsoft.com/office/drawing/2014/main" id="{D3E782BB-27CF-40B3-94CD-BE025DC2BA4F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" name="Freeform: Shape 11">
              <a:extLst>
                <a:ext uri="{FF2B5EF4-FFF2-40B4-BE49-F238E27FC236}">
                  <a16:creationId xmlns:a16="http://schemas.microsoft.com/office/drawing/2014/main" id="{F2E49D2B-85C9-47E7-B970-087E743CDAB7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9" name="Group 12">
              <a:extLst>
                <a:ext uri="{FF2B5EF4-FFF2-40B4-BE49-F238E27FC236}">
                  <a16:creationId xmlns:a16="http://schemas.microsoft.com/office/drawing/2014/main" id="{A8F11F26-1954-4F06-BF37-E4CD3A3BB3CF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14" name="Rectangle: Rounded Corners 17">
                <a:extLst>
                  <a:ext uri="{FF2B5EF4-FFF2-40B4-BE49-F238E27FC236}">
                    <a16:creationId xmlns:a16="http://schemas.microsoft.com/office/drawing/2014/main" id="{8AD11072-83CD-4D6D-AF02-E3B724311818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Rectangle: Rounded Corners 18">
                <a:extLst>
                  <a:ext uri="{FF2B5EF4-FFF2-40B4-BE49-F238E27FC236}">
                    <a16:creationId xmlns:a16="http://schemas.microsoft.com/office/drawing/2014/main" id="{67AC6D01-5D28-4197-A53B-3171258E25B3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" name="Group 13">
              <a:extLst>
                <a:ext uri="{FF2B5EF4-FFF2-40B4-BE49-F238E27FC236}">
                  <a16:creationId xmlns:a16="http://schemas.microsoft.com/office/drawing/2014/main" id="{5C30AC0F-0509-4C97-B174-DE56424EDFCE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12" name="Rectangle: Rounded Corners 15">
                <a:extLst>
                  <a:ext uri="{FF2B5EF4-FFF2-40B4-BE49-F238E27FC236}">
                    <a16:creationId xmlns:a16="http://schemas.microsoft.com/office/drawing/2014/main" id="{459E54B8-C8B4-4783-AF4D-8F8A2E476C05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Rectangle: Rounded Corners 16">
                <a:extLst>
                  <a:ext uri="{FF2B5EF4-FFF2-40B4-BE49-F238E27FC236}">
                    <a16:creationId xmlns:a16="http://schemas.microsoft.com/office/drawing/2014/main" id="{1BFD5B5B-E60B-4954-BDD4-BA3CE99BDD68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1" name="Freeform: Shape 14">
              <a:extLst>
                <a:ext uri="{FF2B5EF4-FFF2-40B4-BE49-F238E27FC236}">
                  <a16:creationId xmlns:a16="http://schemas.microsoft.com/office/drawing/2014/main" id="{22A101F6-2026-4F8B-8303-2FDD85445620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16" name="Picture Placeholder 2">
            <a:extLst>
              <a:ext uri="{FF2B5EF4-FFF2-40B4-BE49-F238E27FC236}">
                <a16:creationId xmlns:a16="http://schemas.microsoft.com/office/drawing/2014/main" id="{22E8C82B-4252-4516-80B2-F40B5CE137F6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1476563" y="3682168"/>
            <a:ext cx="3595770" cy="219171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64928051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78405778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25925F57-2DCB-4ABB-BBC8-7A011A3E4AD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Our Team LAYOUT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9A4898A8-BF39-4A4F-ADD3-779CE45BD65E}"/>
              </a:ext>
            </a:extLst>
          </p:cNvPr>
          <p:cNvSpPr/>
          <p:nvPr userDrawn="1"/>
        </p:nvSpPr>
        <p:spPr>
          <a:xfrm>
            <a:off x="0" y="1746689"/>
            <a:ext cx="12192000" cy="2016224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9830AD53-4052-443C-9FEA-04CF2992870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69437" y="1512807"/>
            <a:ext cx="2484000" cy="2483988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16498145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2">
            <a:extLst>
              <a:ext uri="{FF2B5EF4-FFF2-40B4-BE49-F238E27FC236}">
                <a16:creationId xmlns:a16="http://schemas.microsoft.com/office/drawing/2014/main" id="{2368A674-EEBF-4147-9976-D15975281362}"/>
              </a:ext>
            </a:extLst>
          </p:cNvPr>
          <p:cNvSpPr/>
          <p:nvPr userDrawn="1"/>
        </p:nvSpPr>
        <p:spPr>
          <a:xfrm rot="5400000">
            <a:off x="660244" y="-660245"/>
            <a:ext cx="6849476" cy="8169965"/>
          </a:xfrm>
          <a:custGeom>
            <a:avLst/>
            <a:gdLst>
              <a:gd name="connsiteX0" fmla="*/ 0 w 6849476"/>
              <a:gd name="connsiteY0" fmla="*/ 8169965 h 8169965"/>
              <a:gd name="connsiteX1" fmla="*/ 0 w 6849476"/>
              <a:gd name="connsiteY1" fmla="*/ 0 h 8169965"/>
              <a:gd name="connsiteX2" fmla="*/ 6849476 w 6849476"/>
              <a:gd name="connsiteY2" fmla="*/ 7408245 h 8169965"/>
              <a:gd name="connsiteX3" fmla="*/ 6849476 w 6849476"/>
              <a:gd name="connsiteY3" fmla="*/ 8169965 h 8169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49476" h="8169965">
                <a:moveTo>
                  <a:pt x="0" y="8169965"/>
                </a:moveTo>
                <a:lnTo>
                  <a:pt x="0" y="0"/>
                </a:lnTo>
                <a:lnTo>
                  <a:pt x="6849476" y="7408245"/>
                </a:lnTo>
                <a:lnTo>
                  <a:pt x="6849476" y="816996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3" name="Picture Placeholder 491">
            <a:extLst>
              <a:ext uri="{FF2B5EF4-FFF2-40B4-BE49-F238E27FC236}">
                <a16:creationId xmlns:a16="http://schemas.microsoft.com/office/drawing/2014/main" id="{29EF3DC4-EDCE-45D7-B945-050C29E628F6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 rot="21294467">
            <a:off x="104778" y="409575"/>
            <a:ext cx="11991973" cy="3476625"/>
          </a:xfrm>
          <a:custGeom>
            <a:avLst/>
            <a:gdLst>
              <a:gd name="connsiteX0" fmla="*/ 450941 w 11991973"/>
              <a:gd name="connsiteY0" fmla="*/ 3182190 h 3476625"/>
              <a:gd name="connsiteX1" fmla="*/ 453308 w 11991973"/>
              <a:gd name="connsiteY1" fmla="*/ 3190087 h 3476625"/>
              <a:gd name="connsiteX2" fmla="*/ 439468 w 11991973"/>
              <a:gd name="connsiteY2" fmla="*/ 3190541 h 3476625"/>
              <a:gd name="connsiteX3" fmla="*/ 2673803 w 11991973"/>
              <a:gd name="connsiteY3" fmla="*/ 3350910 h 3476625"/>
              <a:gd name="connsiteX4" fmla="*/ 2676171 w 11991973"/>
              <a:gd name="connsiteY4" fmla="*/ 3358806 h 3476625"/>
              <a:gd name="connsiteX5" fmla="*/ 2662332 w 11991973"/>
              <a:gd name="connsiteY5" fmla="*/ 3359260 h 3476625"/>
              <a:gd name="connsiteX6" fmla="*/ 432327 w 11991973"/>
              <a:gd name="connsiteY6" fmla="*/ 3145543 h 3476625"/>
              <a:gd name="connsiteX7" fmla="*/ 438861 w 11991973"/>
              <a:gd name="connsiteY7" fmla="*/ 3152759 h 3476625"/>
              <a:gd name="connsiteX8" fmla="*/ 439205 w 11991973"/>
              <a:gd name="connsiteY8" fmla="*/ 3153368 h 3476625"/>
              <a:gd name="connsiteX9" fmla="*/ 428185 w 11991973"/>
              <a:gd name="connsiteY9" fmla="*/ 3161451 h 3476625"/>
              <a:gd name="connsiteX10" fmla="*/ 432327 w 11991973"/>
              <a:gd name="connsiteY10" fmla="*/ 3145543 h 3476625"/>
              <a:gd name="connsiteX11" fmla="*/ 489886 w 11991973"/>
              <a:gd name="connsiteY11" fmla="*/ 3146644 h 3476625"/>
              <a:gd name="connsiteX12" fmla="*/ 495885 w 11991973"/>
              <a:gd name="connsiteY12" fmla="*/ 3155634 h 3476625"/>
              <a:gd name="connsiteX13" fmla="*/ 491654 w 11991973"/>
              <a:gd name="connsiteY13" fmla="*/ 3153588 h 3476625"/>
              <a:gd name="connsiteX14" fmla="*/ 488609 w 11991973"/>
              <a:gd name="connsiteY14" fmla="*/ 3147993 h 3476625"/>
              <a:gd name="connsiteX15" fmla="*/ 1339568 w 11991973"/>
              <a:gd name="connsiteY15" fmla="*/ 3211630 h 3476625"/>
              <a:gd name="connsiteX16" fmla="*/ 1328990 w 11991973"/>
              <a:gd name="connsiteY16" fmla="*/ 3222539 h 3476625"/>
              <a:gd name="connsiteX17" fmla="*/ 1351557 w 11991973"/>
              <a:gd name="connsiteY17" fmla="*/ 3213812 h 3476625"/>
              <a:gd name="connsiteX18" fmla="*/ 1339568 w 11991973"/>
              <a:gd name="connsiteY18" fmla="*/ 3211630 h 3476625"/>
              <a:gd name="connsiteX19" fmla="*/ 783157 w 11991973"/>
              <a:gd name="connsiteY19" fmla="*/ 3158808 h 3476625"/>
              <a:gd name="connsiteX20" fmla="*/ 785497 w 11991973"/>
              <a:gd name="connsiteY20" fmla="*/ 3167270 h 3476625"/>
              <a:gd name="connsiteX21" fmla="*/ 783381 w 11991973"/>
              <a:gd name="connsiteY21" fmla="*/ 3161088 h 3476625"/>
              <a:gd name="connsiteX22" fmla="*/ 782690 w 11991973"/>
              <a:gd name="connsiteY22" fmla="*/ 3154069 h 3476625"/>
              <a:gd name="connsiteX23" fmla="*/ 783157 w 11991973"/>
              <a:gd name="connsiteY23" fmla="*/ 3158808 h 3476625"/>
              <a:gd name="connsiteX24" fmla="*/ 781957 w 11991973"/>
              <a:gd name="connsiteY24" fmla="*/ 3154469 h 3476625"/>
              <a:gd name="connsiteX25" fmla="*/ 2708266 w 11991973"/>
              <a:gd name="connsiteY25" fmla="*/ 3320098 h 3476625"/>
              <a:gd name="connsiteX26" fmla="*/ 2714989 w 11991973"/>
              <a:gd name="connsiteY26" fmla="*/ 3330171 h 3476625"/>
              <a:gd name="connsiteX27" fmla="*/ 2710756 w 11991973"/>
              <a:gd name="connsiteY27" fmla="*/ 3328125 h 3476625"/>
              <a:gd name="connsiteX28" fmla="*/ 2707073 w 11991973"/>
              <a:gd name="connsiteY28" fmla="*/ 3321358 h 3476625"/>
              <a:gd name="connsiteX29" fmla="*/ 3565138 w 11991973"/>
              <a:gd name="connsiteY29" fmla="*/ 3395468 h 3476625"/>
              <a:gd name="connsiteX30" fmla="*/ 3562194 w 11991973"/>
              <a:gd name="connsiteY30" fmla="*/ 3399259 h 3476625"/>
              <a:gd name="connsiteX31" fmla="*/ 3553719 w 11991973"/>
              <a:gd name="connsiteY31" fmla="*/ 3397948 h 3476625"/>
              <a:gd name="connsiteX32" fmla="*/ 2655191 w 11991973"/>
              <a:gd name="connsiteY32" fmla="*/ 3314263 h 3476625"/>
              <a:gd name="connsiteX33" fmla="*/ 2661723 w 11991973"/>
              <a:gd name="connsiteY33" fmla="*/ 3321478 h 3476625"/>
              <a:gd name="connsiteX34" fmla="*/ 2662068 w 11991973"/>
              <a:gd name="connsiteY34" fmla="*/ 3322088 h 3476625"/>
              <a:gd name="connsiteX35" fmla="*/ 2651047 w 11991973"/>
              <a:gd name="connsiteY35" fmla="*/ 3330171 h 3476625"/>
              <a:gd name="connsiteX36" fmla="*/ 2655191 w 11991973"/>
              <a:gd name="connsiteY36" fmla="*/ 3314263 h 3476625"/>
              <a:gd name="connsiteX37" fmla="*/ 3006020 w 11991973"/>
              <a:gd name="connsiteY37" fmla="*/ 3327528 h 3476625"/>
              <a:gd name="connsiteX38" fmla="*/ 3008361 w 11991973"/>
              <a:gd name="connsiteY38" fmla="*/ 3335989 h 3476625"/>
              <a:gd name="connsiteX39" fmla="*/ 3006245 w 11991973"/>
              <a:gd name="connsiteY39" fmla="*/ 3329808 h 3476625"/>
              <a:gd name="connsiteX40" fmla="*/ 3005554 w 11991973"/>
              <a:gd name="connsiteY40" fmla="*/ 3322787 h 3476625"/>
              <a:gd name="connsiteX41" fmla="*/ 3006020 w 11991973"/>
              <a:gd name="connsiteY41" fmla="*/ 3327528 h 3476625"/>
              <a:gd name="connsiteX42" fmla="*/ 3004821 w 11991973"/>
              <a:gd name="connsiteY42" fmla="*/ 3323188 h 3476625"/>
              <a:gd name="connsiteX43" fmla="*/ 794195 w 11991973"/>
              <a:gd name="connsiteY43" fmla="*/ 3121090 h 3476625"/>
              <a:gd name="connsiteX44" fmla="*/ 783617 w 11991973"/>
              <a:gd name="connsiteY44" fmla="*/ 3129452 h 3476625"/>
              <a:gd name="connsiteX45" fmla="*/ 800542 w 11991973"/>
              <a:gd name="connsiteY45" fmla="*/ 3123635 h 3476625"/>
              <a:gd name="connsiteX46" fmla="*/ 794195 w 11991973"/>
              <a:gd name="connsiteY46" fmla="*/ 3121090 h 3476625"/>
              <a:gd name="connsiteX47" fmla="*/ 1561147 w 11991973"/>
              <a:gd name="connsiteY47" fmla="*/ 3179817 h 3476625"/>
              <a:gd name="connsiteX48" fmla="*/ 1559126 w 11991973"/>
              <a:gd name="connsiteY48" fmla="*/ 3187268 h 3476625"/>
              <a:gd name="connsiteX49" fmla="*/ 1549018 w 11991973"/>
              <a:gd name="connsiteY49" fmla="*/ 3187632 h 3476625"/>
              <a:gd name="connsiteX50" fmla="*/ 1552125 w 11991973"/>
              <a:gd name="connsiteY50" fmla="*/ 3181676 h 3476625"/>
              <a:gd name="connsiteX51" fmla="*/ 3004129 w 11991973"/>
              <a:gd name="connsiteY51" fmla="*/ 3302876 h 3476625"/>
              <a:gd name="connsiteX52" fmla="*/ 3004129 w 11991973"/>
              <a:gd name="connsiteY52" fmla="*/ 3304046 h 3476625"/>
              <a:gd name="connsiteX53" fmla="*/ 3002719 w 11991973"/>
              <a:gd name="connsiteY53" fmla="*/ 3303990 h 3476625"/>
              <a:gd name="connsiteX54" fmla="*/ 1082866 w 11991973"/>
              <a:gd name="connsiteY54" fmla="*/ 3118181 h 3476625"/>
              <a:gd name="connsiteX55" fmla="*/ 1073228 w 11991973"/>
              <a:gd name="connsiteY55" fmla="*/ 3126544 h 3476625"/>
              <a:gd name="connsiteX56" fmla="*/ 1093915 w 11991973"/>
              <a:gd name="connsiteY56" fmla="*/ 3120725 h 3476625"/>
              <a:gd name="connsiteX57" fmla="*/ 1082866 w 11991973"/>
              <a:gd name="connsiteY57" fmla="*/ 3118181 h 3476625"/>
              <a:gd name="connsiteX58" fmla="*/ 3779068 w 11991973"/>
              <a:gd name="connsiteY58" fmla="*/ 3349012 h 3476625"/>
              <a:gd name="connsiteX59" fmla="*/ 3781285 w 11991973"/>
              <a:gd name="connsiteY59" fmla="*/ 3350533 h 3476625"/>
              <a:gd name="connsiteX60" fmla="*/ 3768120 w 11991973"/>
              <a:gd name="connsiteY60" fmla="*/ 3362170 h 3476625"/>
              <a:gd name="connsiteX61" fmla="*/ 3773996 w 11991973"/>
              <a:gd name="connsiteY61" fmla="*/ 3350897 h 3476625"/>
              <a:gd name="connsiteX62" fmla="*/ 3775142 w 11991973"/>
              <a:gd name="connsiteY62" fmla="*/ 3349865 h 3476625"/>
              <a:gd name="connsiteX63" fmla="*/ 1149216 w 11991973"/>
              <a:gd name="connsiteY63" fmla="*/ 3101227 h 3476625"/>
              <a:gd name="connsiteX64" fmla="*/ 1142810 w 11991973"/>
              <a:gd name="connsiteY64" fmla="*/ 3101454 h 3476625"/>
              <a:gd name="connsiteX65" fmla="*/ 1129645 w 11991973"/>
              <a:gd name="connsiteY65" fmla="*/ 3103271 h 3476625"/>
              <a:gd name="connsiteX66" fmla="*/ 1155973 w 11991973"/>
              <a:gd name="connsiteY66" fmla="*/ 3106181 h 3476625"/>
              <a:gd name="connsiteX67" fmla="*/ 1149216 w 11991973"/>
              <a:gd name="connsiteY67" fmla="*/ 3101227 h 3476625"/>
              <a:gd name="connsiteX68" fmla="*/ 3301968 w 11991973"/>
              <a:gd name="connsiteY68" fmla="*/ 3292718 h 3476625"/>
              <a:gd name="connsiteX69" fmla="*/ 3292330 w 11991973"/>
              <a:gd name="connsiteY69" fmla="*/ 3301081 h 3476625"/>
              <a:gd name="connsiteX70" fmla="*/ 3313017 w 11991973"/>
              <a:gd name="connsiteY70" fmla="*/ 3295264 h 3476625"/>
              <a:gd name="connsiteX71" fmla="*/ 3301968 w 11991973"/>
              <a:gd name="connsiteY71" fmla="*/ 3292718 h 3476625"/>
              <a:gd name="connsiteX72" fmla="*/ 1248404 w 11991973"/>
              <a:gd name="connsiteY72" fmla="*/ 3094618 h 3476625"/>
              <a:gd name="connsiteX73" fmla="*/ 1259407 w 11991973"/>
              <a:gd name="connsiteY73" fmla="*/ 3097454 h 3476625"/>
              <a:gd name="connsiteX74" fmla="*/ 1236840 w 11991973"/>
              <a:gd name="connsiteY74" fmla="*/ 3100363 h 3476625"/>
              <a:gd name="connsiteX75" fmla="*/ 1245989 w 11991973"/>
              <a:gd name="connsiteY75" fmla="*/ 3095647 h 3476625"/>
              <a:gd name="connsiteX76" fmla="*/ 3368315 w 11991973"/>
              <a:gd name="connsiteY76" fmla="*/ 3275765 h 3476625"/>
              <a:gd name="connsiteX77" fmla="*/ 3361913 w 11991973"/>
              <a:gd name="connsiteY77" fmla="*/ 3275992 h 3476625"/>
              <a:gd name="connsiteX78" fmla="*/ 3348749 w 11991973"/>
              <a:gd name="connsiteY78" fmla="*/ 3277809 h 3476625"/>
              <a:gd name="connsiteX79" fmla="*/ 3375074 w 11991973"/>
              <a:gd name="connsiteY79" fmla="*/ 3280719 h 3476625"/>
              <a:gd name="connsiteX80" fmla="*/ 3368315 w 11991973"/>
              <a:gd name="connsiteY80" fmla="*/ 3275765 h 3476625"/>
              <a:gd name="connsiteX81" fmla="*/ 1302970 w 11991973"/>
              <a:gd name="connsiteY81" fmla="*/ 3079521 h 3476625"/>
              <a:gd name="connsiteX82" fmla="*/ 1303566 w 11991973"/>
              <a:gd name="connsiteY82" fmla="*/ 3079886 h 3476625"/>
              <a:gd name="connsiteX83" fmla="*/ 1302660 w 11991973"/>
              <a:gd name="connsiteY83" fmla="*/ 3080000 h 3476625"/>
              <a:gd name="connsiteX84" fmla="*/ 3467225 w 11991973"/>
              <a:gd name="connsiteY84" fmla="*/ 3269083 h 3476625"/>
              <a:gd name="connsiteX85" fmla="*/ 3478507 w 11991973"/>
              <a:gd name="connsiteY85" fmla="*/ 3271992 h 3476625"/>
              <a:gd name="connsiteX86" fmla="*/ 3455943 w 11991973"/>
              <a:gd name="connsiteY86" fmla="*/ 3274900 h 3476625"/>
              <a:gd name="connsiteX87" fmla="*/ 3467225 w 11991973"/>
              <a:gd name="connsiteY87" fmla="*/ 3269083 h 3476625"/>
              <a:gd name="connsiteX88" fmla="*/ 3526226 w 11991973"/>
              <a:gd name="connsiteY88" fmla="*/ 3247633 h 3476625"/>
              <a:gd name="connsiteX89" fmla="*/ 3534085 w 11991973"/>
              <a:gd name="connsiteY89" fmla="*/ 3251963 h 3476625"/>
              <a:gd name="connsiteX90" fmla="*/ 3533281 w 11991973"/>
              <a:gd name="connsiteY90" fmla="*/ 3253083 h 3476625"/>
              <a:gd name="connsiteX91" fmla="*/ 3521761 w 11991973"/>
              <a:gd name="connsiteY91" fmla="*/ 3254538 h 3476625"/>
              <a:gd name="connsiteX92" fmla="*/ 1650569 w 11991973"/>
              <a:gd name="connsiteY92" fmla="*/ 3077092 h 3476625"/>
              <a:gd name="connsiteX93" fmla="*/ 1633645 w 11991973"/>
              <a:gd name="connsiteY93" fmla="*/ 3085818 h 3476625"/>
              <a:gd name="connsiteX94" fmla="*/ 1650569 w 11991973"/>
              <a:gd name="connsiteY94" fmla="*/ 3077092 h 3476625"/>
              <a:gd name="connsiteX95" fmla="*/ 1451228 w 11991973"/>
              <a:gd name="connsiteY95" fmla="*/ 3050911 h 3476625"/>
              <a:gd name="connsiteX96" fmla="*/ 1441120 w 11991973"/>
              <a:gd name="connsiteY96" fmla="*/ 3050184 h 3476625"/>
              <a:gd name="connsiteX97" fmla="*/ 1432422 w 11991973"/>
              <a:gd name="connsiteY97" fmla="*/ 3053819 h 3476625"/>
              <a:gd name="connsiteX98" fmla="*/ 1451228 w 11991973"/>
              <a:gd name="connsiteY98" fmla="*/ 3050911 h 3476625"/>
              <a:gd name="connsiteX99" fmla="*/ 1730496 w 11991973"/>
              <a:gd name="connsiteY99" fmla="*/ 3061820 h 3476625"/>
              <a:gd name="connsiteX100" fmla="*/ 1725795 w 11991973"/>
              <a:gd name="connsiteY100" fmla="*/ 3071274 h 3476625"/>
              <a:gd name="connsiteX101" fmla="*/ 1740839 w 11991973"/>
              <a:gd name="connsiteY101" fmla="*/ 3065455 h 3476625"/>
              <a:gd name="connsiteX102" fmla="*/ 1730496 w 11991973"/>
              <a:gd name="connsiteY102" fmla="*/ 3061820 h 3476625"/>
              <a:gd name="connsiteX103" fmla="*/ 3869673 w 11991973"/>
              <a:gd name="connsiteY103" fmla="*/ 3251629 h 3476625"/>
              <a:gd name="connsiteX104" fmla="*/ 3852746 w 11991973"/>
              <a:gd name="connsiteY104" fmla="*/ 3260355 h 3476625"/>
              <a:gd name="connsiteX105" fmla="*/ 3869673 w 11991973"/>
              <a:gd name="connsiteY105" fmla="*/ 3251629 h 3476625"/>
              <a:gd name="connsiteX106" fmla="*/ 3670331 w 11991973"/>
              <a:gd name="connsiteY106" fmla="*/ 3225448 h 3476625"/>
              <a:gd name="connsiteX107" fmla="*/ 3660223 w 11991973"/>
              <a:gd name="connsiteY107" fmla="*/ 3224722 h 3476625"/>
              <a:gd name="connsiteX108" fmla="*/ 3651524 w 11991973"/>
              <a:gd name="connsiteY108" fmla="*/ 3228357 h 3476625"/>
              <a:gd name="connsiteX109" fmla="*/ 3670331 w 11991973"/>
              <a:gd name="connsiteY109" fmla="*/ 3225448 h 3476625"/>
              <a:gd name="connsiteX110" fmla="*/ 1536088 w 11991973"/>
              <a:gd name="connsiteY110" fmla="*/ 3033094 h 3476625"/>
              <a:gd name="connsiteX111" fmla="*/ 1522690 w 11991973"/>
              <a:gd name="connsiteY111" fmla="*/ 3045093 h 3476625"/>
              <a:gd name="connsiteX112" fmla="*/ 1556541 w 11991973"/>
              <a:gd name="connsiteY112" fmla="*/ 3036366 h 3476625"/>
              <a:gd name="connsiteX113" fmla="*/ 1536088 w 11991973"/>
              <a:gd name="connsiteY113" fmla="*/ 3033094 h 3476625"/>
              <a:gd name="connsiteX114" fmla="*/ 4744337 w 11991973"/>
              <a:gd name="connsiteY114" fmla="*/ 3318910 h 3476625"/>
              <a:gd name="connsiteX115" fmla="*/ 4746705 w 11991973"/>
              <a:gd name="connsiteY115" fmla="*/ 3326807 h 3476625"/>
              <a:gd name="connsiteX116" fmla="*/ 4732863 w 11991973"/>
              <a:gd name="connsiteY116" fmla="*/ 3327262 h 3476625"/>
              <a:gd name="connsiteX117" fmla="*/ 3949596 w 11991973"/>
              <a:gd name="connsiteY117" fmla="*/ 3236358 h 3476625"/>
              <a:gd name="connsiteX118" fmla="*/ 3944895 w 11991973"/>
              <a:gd name="connsiteY118" fmla="*/ 3245812 h 3476625"/>
              <a:gd name="connsiteX119" fmla="*/ 3959937 w 11991973"/>
              <a:gd name="connsiteY119" fmla="*/ 3239993 h 3476625"/>
              <a:gd name="connsiteX120" fmla="*/ 3949596 w 11991973"/>
              <a:gd name="connsiteY120" fmla="*/ 3236358 h 3476625"/>
              <a:gd name="connsiteX121" fmla="*/ 1040699 w 11991973"/>
              <a:gd name="connsiteY121" fmla="*/ 2972960 h 3476625"/>
              <a:gd name="connsiteX122" fmla="*/ 1034911 w 11991973"/>
              <a:gd name="connsiteY122" fmla="*/ 2973460 h 3476625"/>
              <a:gd name="connsiteX123" fmla="*/ 1022452 w 11991973"/>
              <a:gd name="connsiteY123" fmla="*/ 2984005 h 3476625"/>
              <a:gd name="connsiteX124" fmla="*/ 1043139 w 11991973"/>
              <a:gd name="connsiteY124" fmla="*/ 2978187 h 3476625"/>
              <a:gd name="connsiteX125" fmla="*/ 1040699 w 11991973"/>
              <a:gd name="connsiteY125" fmla="*/ 2972960 h 3476625"/>
              <a:gd name="connsiteX126" fmla="*/ 3755191 w 11991973"/>
              <a:gd name="connsiteY126" fmla="*/ 3207631 h 3476625"/>
              <a:gd name="connsiteX127" fmla="*/ 3741791 w 11991973"/>
              <a:gd name="connsiteY127" fmla="*/ 3219631 h 3476625"/>
              <a:gd name="connsiteX128" fmla="*/ 3775640 w 11991973"/>
              <a:gd name="connsiteY128" fmla="*/ 3210903 h 3476625"/>
              <a:gd name="connsiteX129" fmla="*/ 3755191 w 11991973"/>
              <a:gd name="connsiteY129" fmla="*/ 3207631 h 3476625"/>
              <a:gd name="connsiteX130" fmla="*/ 1855555 w 11991973"/>
              <a:gd name="connsiteY130" fmla="*/ 3031958 h 3476625"/>
              <a:gd name="connsiteX131" fmla="*/ 1872481 w 11991973"/>
              <a:gd name="connsiteY131" fmla="*/ 3042184 h 3476625"/>
              <a:gd name="connsiteX132" fmla="*/ 1855555 w 11991973"/>
              <a:gd name="connsiteY132" fmla="*/ 3031958 h 3476625"/>
              <a:gd name="connsiteX133" fmla="*/ 1824930 w 11991973"/>
              <a:gd name="connsiteY133" fmla="*/ 3029083 h 3476625"/>
              <a:gd name="connsiteX134" fmla="*/ 1810421 w 11991973"/>
              <a:gd name="connsiteY134" fmla="*/ 3033457 h 3476625"/>
              <a:gd name="connsiteX135" fmla="*/ 1812302 w 11991973"/>
              <a:gd name="connsiteY135" fmla="*/ 3074183 h 3476625"/>
              <a:gd name="connsiteX136" fmla="*/ 1824930 w 11991973"/>
              <a:gd name="connsiteY136" fmla="*/ 3029083 h 3476625"/>
              <a:gd name="connsiteX137" fmla="*/ 4776555 w 11991973"/>
              <a:gd name="connsiteY137" fmla="*/ 3290467 h 3476625"/>
              <a:gd name="connsiteX138" fmla="*/ 4783638 w 11991973"/>
              <a:gd name="connsiteY138" fmla="*/ 3301081 h 3476625"/>
              <a:gd name="connsiteX139" fmla="*/ 4779408 w 11991973"/>
              <a:gd name="connsiteY139" fmla="*/ 3299035 h 3476625"/>
              <a:gd name="connsiteX140" fmla="*/ 4775405 w 11991973"/>
              <a:gd name="connsiteY140" fmla="*/ 3291682 h 3476625"/>
              <a:gd name="connsiteX141" fmla="*/ 4725722 w 11991973"/>
              <a:gd name="connsiteY141" fmla="*/ 3282264 h 3476625"/>
              <a:gd name="connsiteX142" fmla="*/ 4732257 w 11991973"/>
              <a:gd name="connsiteY142" fmla="*/ 3289479 h 3476625"/>
              <a:gd name="connsiteX143" fmla="*/ 4732601 w 11991973"/>
              <a:gd name="connsiteY143" fmla="*/ 3290090 h 3476625"/>
              <a:gd name="connsiteX144" fmla="*/ 4721579 w 11991973"/>
              <a:gd name="connsiteY144" fmla="*/ 3298173 h 3476625"/>
              <a:gd name="connsiteX145" fmla="*/ 4725722 w 11991973"/>
              <a:gd name="connsiteY145" fmla="*/ 3282264 h 3476625"/>
              <a:gd name="connsiteX146" fmla="*/ 5636287 w 11991973"/>
              <a:gd name="connsiteY146" fmla="*/ 3363156 h 3476625"/>
              <a:gd name="connsiteX147" fmla="*/ 5630846 w 11991973"/>
              <a:gd name="connsiteY147" fmla="*/ 3370169 h 3476625"/>
              <a:gd name="connsiteX148" fmla="*/ 5616742 w 11991973"/>
              <a:gd name="connsiteY148" fmla="*/ 3367987 h 3476625"/>
              <a:gd name="connsiteX149" fmla="*/ 5617269 w 11991973"/>
              <a:gd name="connsiteY149" fmla="*/ 3367444 h 3476625"/>
              <a:gd name="connsiteX150" fmla="*/ 3259801 w 11991973"/>
              <a:gd name="connsiteY150" fmla="*/ 3147498 h 3476625"/>
              <a:gd name="connsiteX151" fmla="*/ 3254014 w 11991973"/>
              <a:gd name="connsiteY151" fmla="*/ 3147998 h 3476625"/>
              <a:gd name="connsiteX152" fmla="*/ 3241551 w 11991973"/>
              <a:gd name="connsiteY152" fmla="*/ 3158542 h 3476625"/>
              <a:gd name="connsiteX153" fmla="*/ 3262238 w 11991973"/>
              <a:gd name="connsiteY153" fmla="*/ 3152725 h 3476625"/>
              <a:gd name="connsiteX154" fmla="*/ 3259801 w 11991973"/>
              <a:gd name="connsiteY154" fmla="*/ 3147498 h 3476625"/>
              <a:gd name="connsiteX155" fmla="*/ 4074656 w 11991973"/>
              <a:gd name="connsiteY155" fmla="*/ 3206495 h 3476625"/>
              <a:gd name="connsiteX156" fmla="*/ 4091581 w 11991973"/>
              <a:gd name="connsiteY156" fmla="*/ 3216721 h 3476625"/>
              <a:gd name="connsiteX157" fmla="*/ 4074656 w 11991973"/>
              <a:gd name="connsiteY157" fmla="*/ 3206495 h 3476625"/>
              <a:gd name="connsiteX158" fmla="*/ 4044029 w 11991973"/>
              <a:gd name="connsiteY158" fmla="*/ 3203619 h 3476625"/>
              <a:gd name="connsiteX159" fmla="*/ 4029523 w 11991973"/>
              <a:gd name="connsiteY159" fmla="*/ 3207995 h 3476625"/>
              <a:gd name="connsiteX160" fmla="*/ 4031401 w 11991973"/>
              <a:gd name="connsiteY160" fmla="*/ 3248720 h 3476625"/>
              <a:gd name="connsiteX161" fmla="*/ 4044029 w 11991973"/>
              <a:gd name="connsiteY161" fmla="*/ 3203619 h 3476625"/>
              <a:gd name="connsiteX162" fmla="*/ 5076553 w 11991973"/>
              <a:gd name="connsiteY162" fmla="*/ 3295530 h 3476625"/>
              <a:gd name="connsiteX163" fmla="*/ 5078892 w 11991973"/>
              <a:gd name="connsiteY163" fmla="*/ 3303990 h 3476625"/>
              <a:gd name="connsiteX164" fmla="*/ 5076778 w 11991973"/>
              <a:gd name="connsiteY164" fmla="*/ 3297809 h 3476625"/>
              <a:gd name="connsiteX165" fmla="*/ 5076085 w 11991973"/>
              <a:gd name="connsiteY165" fmla="*/ 3290789 h 3476625"/>
              <a:gd name="connsiteX166" fmla="*/ 5076553 w 11991973"/>
              <a:gd name="connsiteY166" fmla="*/ 3295530 h 3476625"/>
              <a:gd name="connsiteX167" fmla="*/ 5075353 w 11991973"/>
              <a:gd name="connsiteY167" fmla="*/ 3291189 h 3476625"/>
              <a:gd name="connsiteX168" fmla="*/ 1944885 w 11991973"/>
              <a:gd name="connsiteY168" fmla="*/ 3010913 h 3476625"/>
              <a:gd name="connsiteX169" fmla="*/ 1936420 w 11991973"/>
              <a:gd name="connsiteY169" fmla="*/ 3018912 h 3476625"/>
              <a:gd name="connsiteX170" fmla="*/ 1953347 w 11991973"/>
              <a:gd name="connsiteY170" fmla="*/ 3016003 h 3476625"/>
              <a:gd name="connsiteX171" fmla="*/ 1944885 w 11991973"/>
              <a:gd name="connsiteY171" fmla="*/ 3010913 h 3476625"/>
              <a:gd name="connsiteX172" fmla="*/ 5074661 w 11991973"/>
              <a:gd name="connsiteY172" fmla="*/ 3272298 h 3476625"/>
              <a:gd name="connsiteX173" fmla="*/ 5074661 w 11991973"/>
              <a:gd name="connsiteY173" fmla="*/ 3275031 h 3476625"/>
              <a:gd name="connsiteX174" fmla="*/ 5071371 w 11991973"/>
              <a:gd name="connsiteY174" fmla="*/ 3274900 h 3476625"/>
              <a:gd name="connsiteX175" fmla="*/ 4163983 w 11991973"/>
              <a:gd name="connsiteY175" fmla="*/ 3185451 h 3476625"/>
              <a:gd name="connsiteX176" fmla="*/ 4155520 w 11991973"/>
              <a:gd name="connsiteY176" fmla="*/ 3193450 h 3476625"/>
              <a:gd name="connsiteX177" fmla="*/ 4172445 w 11991973"/>
              <a:gd name="connsiteY177" fmla="*/ 3190541 h 3476625"/>
              <a:gd name="connsiteX178" fmla="*/ 4163983 w 11991973"/>
              <a:gd name="connsiteY178" fmla="*/ 3185451 h 3476625"/>
              <a:gd name="connsiteX179" fmla="*/ 2054811 w 11991973"/>
              <a:gd name="connsiteY179" fmla="*/ 2997459 h 3476625"/>
              <a:gd name="connsiteX180" fmla="*/ 2047611 w 11991973"/>
              <a:gd name="connsiteY180" fmla="*/ 2997095 h 3476625"/>
              <a:gd name="connsiteX181" fmla="*/ 2032330 w 11991973"/>
              <a:gd name="connsiteY181" fmla="*/ 3007277 h 3476625"/>
              <a:gd name="connsiteX182" fmla="*/ 2058660 w 11991973"/>
              <a:gd name="connsiteY182" fmla="*/ 3004367 h 3476625"/>
              <a:gd name="connsiteX183" fmla="*/ 2054811 w 11991973"/>
              <a:gd name="connsiteY183" fmla="*/ 2997459 h 3476625"/>
              <a:gd name="connsiteX184" fmla="*/ 5846027 w 11991973"/>
              <a:gd name="connsiteY184" fmla="*/ 3318763 h 3476625"/>
              <a:gd name="connsiteX185" fmla="*/ 5849935 w 11991973"/>
              <a:gd name="connsiteY185" fmla="*/ 3321444 h 3476625"/>
              <a:gd name="connsiteX186" fmla="*/ 5836772 w 11991973"/>
              <a:gd name="connsiteY186" fmla="*/ 3333080 h 3476625"/>
              <a:gd name="connsiteX187" fmla="*/ 5846027 w 11991973"/>
              <a:gd name="connsiteY187" fmla="*/ 3318763 h 3476625"/>
              <a:gd name="connsiteX188" fmla="*/ 4273910 w 11991973"/>
              <a:gd name="connsiteY188" fmla="*/ 3171997 h 3476625"/>
              <a:gd name="connsiteX189" fmla="*/ 4266713 w 11991973"/>
              <a:gd name="connsiteY189" fmla="*/ 3171633 h 3476625"/>
              <a:gd name="connsiteX190" fmla="*/ 4251431 w 11991973"/>
              <a:gd name="connsiteY190" fmla="*/ 3181815 h 3476625"/>
              <a:gd name="connsiteX191" fmla="*/ 4277758 w 11991973"/>
              <a:gd name="connsiteY191" fmla="*/ 3178905 h 3476625"/>
              <a:gd name="connsiteX192" fmla="*/ 4273910 w 11991973"/>
              <a:gd name="connsiteY192" fmla="*/ 3171997 h 3476625"/>
              <a:gd name="connsiteX193" fmla="*/ 5370620 w 11991973"/>
              <a:gd name="connsiteY193" fmla="*/ 3263628 h 3476625"/>
              <a:gd name="connsiteX194" fmla="*/ 5360981 w 11991973"/>
              <a:gd name="connsiteY194" fmla="*/ 3271992 h 3476625"/>
              <a:gd name="connsiteX195" fmla="*/ 5381667 w 11991973"/>
              <a:gd name="connsiteY195" fmla="*/ 3266174 h 3476625"/>
              <a:gd name="connsiteX196" fmla="*/ 5370620 w 11991973"/>
              <a:gd name="connsiteY196" fmla="*/ 3263628 h 3476625"/>
              <a:gd name="connsiteX197" fmla="*/ 1032522 w 11991973"/>
              <a:gd name="connsiteY197" fmla="*/ 2873107 h 3476625"/>
              <a:gd name="connsiteX198" fmla="*/ 1033500 w 11991973"/>
              <a:gd name="connsiteY198" fmla="*/ 2873465 h 3476625"/>
              <a:gd name="connsiteX199" fmla="*/ 1033613 w 11991973"/>
              <a:gd name="connsiteY199" fmla="*/ 2873637 h 3476625"/>
              <a:gd name="connsiteX200" fmla="*/ 1031854 w 11991973"/>
              <a:gd name="connsiteY200" fmla="*/ 2873464 h 3476625"/>
              <a:gd name="connsiteX201" fmla="*/ 5436969 w 11991973"/>
              <a:gd name="connsiteY201" fmla="*/ 3246675 h 3476625"/>
              <a:gd name="connsiteX202" fmla="*/ 5430563 w 11991973"/>
              <a:gd name="connsiteY202" fmla="*/ 3246902 h 3476625"/>
              <a:gd name="connsiteX203" fmla="*/ 5417401 w 11991973"/>
              <a:gd name="connsiteY203" fmla="*/ 3248719 h 3476625"/>
              <a:gd name="connsiteX204" fmla="*/ 5443726 w 11991973"/>
              <a:gd name="connsiteY204" fmla="*/ 3251629 h 3476625"/>
              <a:gd name="connsiteX205" fmla="*/ 5436969 w 11991973"/>
              <a:gd name="connsiteY205" fmla="*/ 3246675 h 3476625"/>
              <a:gd name="connsiteX206" fmla="*/ 3251624 w 11991973"/>
              <a:gd name="connsiteY206" fmla="*/ 3047644 h 3476625"/>
              <a:gd name="connsiteX207" fmla="*/ 3252604 w 11991973"/>
              <a:gd name="connsiteY207" fmla="*/ 3048002 h 3476625"/>
              <a:gd name="connsiteX208" fmla="*/ 3252717 w 11991973"/>
              <a:gd name="connsiteY208" fmla="*/ 3048175 h 3476625"/>
              <a:gd name="connsiteX209" fmla="*/ 3250958 w 11991973"/>
              <a:gd name="connsiteY209" fmla="*/ 3048002 h 3476625"/>
              <a:gd name="connsiteX210" fmla="*/ 945348 w 11991973"/>
              <a:gd name="connsiteY210" fmla="*/ 2835648 h 3476625"/>
              <a:gd name="connsiteX211" fmla="*/ 932626 w 11991973"/>
              <a:gd name="connsiteY211" fmla="*/ 2853835 h 3476625"/>
              <a:gd name="connsiteX212" fmla="*/ 933360 w 11991973"/>
              <a:gd name="connsiteY212" fmla="*/ 2850920 h 3476625"/>
              <a:gd name="connsiteX213" fmla="*/ 945348 w 11991973"/>
              <a:gd name="connsiteY213" fmla="*/ 2835648 h 3476625"/>
              <a:gd name="connsiteX214" fmla="*/ 2236847 w 11991973"/>
              <a:gd name="connsiteY214" fmla="*/ 2948734 h 3476625"/>
              <a:gd name="connsiteX215" fmla="*/ 2229794 w 11991973"/>
              <a:gd name="connsiteY215" fmla="*/ 2949097 h 3476625"/>
              <a:gd name="connsiteX216" fmla="*/ 2241077 w 11991973"/>
              <a:gd name="connsiteY216" fmla="*/ 2954915 h 3476625"/>
              <a:gd name="connsiteX217" fmla="*/ 2236847 w 11991973"/>
              <a:gd name="connsiteY217" fmla="*/ 2948734 h 3476625"/>
              <a:gd name="connsiteX218" fmla="*/ 998004 w 11991973"/>
              <a:gd name="connsiteY218" fmla="*/ 2835648 h 3476625"/>
              <a:gd name="connsiteX219" fmla="*/ 986721 w 11991973"/>
              <a:gd name="connsiteY219" fmla="*/ 2847283 h 3476625"/>
              <a:gd name="connsiteX220" fmla="*/ 998004 w 11991973"/>
              <a:gd name="connsiteY220" fmla="*/ 2835648 h 3476625"/>
              <a:gd name="connsiteX221" fmla="*/ 5535876 w 11991973"/>
              <a:gd name="connsiteY221" fmla="*/ 3239993 h 3476625"/>
              <a:gd name="connsiteX222" fmla="*/ 5547159 w 11991973"/>
              <a:gd name="connsiteY222" fmla="*/ 3242902 h 3476625"/>
              <a:gd name="connsiteX223" fmla="*/ 5524593 w 11991973"/>
              <a:gd name="connsiteY223" fmla="*/ 3245812 h 3476625"/>
              <a:gd name="connsiteX224" fmla="*/ 5535876 w 11991973"/>
              <a:gd name="connsiteY224" fmla="*/ 3239993 h 3476625"/>
              <a:gd name="connsiteX225" fmla="*/ 1018690 w 11991973"/>
              <a:gd name="connsiteY225" fmla="*/ 2835647 h 3476625"/>
              <a:gd name="connsiteX226" fmla="*/ 1018690 w 11991973"/>
              <a:gd name="connsiteY226" fmla="*/ 2835647 h 3476625"/>
              <a:gd name="connsiteX227" fmla="*/ 1116262 w 11991973"/>
              <a:gd name="connsiteY227" fmla="*/ 2841904 h 3476625"/>
              <a:gd name="connsiteX228" fmla="*/ 1099557 w 11991973"/>
              <a:gd name="connsiteY228" fmla="*/ 2844739 h 3476625"/>
              <a:gd name="connsiteX229" fmla="*/ 1056891 w 11991973"/>
              <a:gd name="connsiteY229" fmla="*/ 2860056 h 3476625"/>
              <a:gd name="connsiteX230" fmla="*/ 1032522 w 11991973"/>
              <a:gd name="connsiteY230" fmla="*/ 2873107 h 3476625"/>
              <a:gd name="connsiteX231" fmla="*/ 1016310 w 11991973"/>
              <a:gd name="connsiteY231" fmla="*/ 2867193 h 3476625"/>
              <a:gd name="connsiteX232" fmla="*/ 1018690 w 11991973"/>
              <a:gd name="connsiteY232" fmla="*/ 2890918 h 3476625"/>
              <a:gd name="connsiteX233" fmla="*/ 1043285 w 11991973"/>
              <a:gd name="connsiteY233" fmla="*/ 2888464 h 3476625"/>
              <a:gd name="connsiteX234" fmla="*/ 1033613 w 11991973"/>
              <a:gd name="connsiteY234" fmla="*/ 2873637 h 3476625"/>
              <a:gd name="connsiteX235" fmla="*/ 1045254 w 11991973"/>
              <a:gd name="connsiteY235" fmla="*/ 2874782 h 3476625"/>
              <a:gd name="connsiteX236" fmla="*/ 1093915 w 11991973"/>
              <a:gd name="connsiteY236" fmla="*/ 2879283 h 3476625"/>
              <a:gd name="connsiteX237" fmla="*/ 1116262 w 11991973"/>
              <a:gd name="connsiteY237" fmla="*/ 2841904 h 3476625"/>
              <a:gd name="connsiteX238" fmla="*/ 4455947 w 11991973"/>
              <a:gd name="connsiteY238" fmla="*/ 3123271 h 3476625"/>
              <a:gd name="connsiteX239" fmla="*/ 4448893 w 11991973"/>
              <a:gd name="connsiteY239" fmla="*/ 3123635 h 3476625"/>
              <a:gd name="connsiteX240" fmla="*/ 4460178 w 11991973"/>
              <a:gd name="connsiteY240" fmla="*/ 3129452 h 3476625"/>
              <a:gd name="connsiteX241" fmla="*/ 4455947 w 11991973"/>
              <a:gd name="connsiteY241" fmla="*/ 3123271 h 3476625"/>
              <a:gd name="connsiteX242" fmla="*/ 3217106 w 11991973"/>
              <a:gd name="connsiteY242" fmla="*/ 3010186 h 3476625"/>
              <a:gd name="connsiteX243" fmla="*/ 3205820 w 11991973"/>
              <a:gd name="connsiteY243" fmla="*/ 3021821 h 3476625"/>
              <a:gd name="connsiteX244" fmla="*/ 3217106 w 11991973"/>
              <a:gd name="connsiteY244" fmla="*/ 3010186 h 3476625"/>
              <a:gd name="connsiteX245" fmla="*/ 3168209 w 11991973"/>
              <a:gd name="connsiteY245" fmla="*/ 3004367 h 3476625"/>
              <a:gd name="connsiteX246" fmla="*/ 3155489 w 11991973"/>
              <a:gd name="connsiteY246" fmla="*/ 3022556 h 3476625"/>
              <a:gd name="connsiteX247" fmla="*/ 3156222 w 11991973"/>
              <a:gd name="connsiteY247" fmla="*/ 3019640 h 3476625"/>
              <a:gd name="connsiteX248" fmla="*/ 3168209 w 11991973"/>
              <a:gd name="connsiteY248" fmla="*/ 3004367 h 3476625"/>
              <a:gd name="connsiteX249" fmla="*/ 3237793 w 11991973"/>
              <a:gd name="connsiteY249" fmla="*/ 3010186 h 3476625"/>
              <a:gd name="connsiteX250" fmla="*/ 3237793 w 11991973"/>
              <a:gd name="connsiteY250" fmla="*/ 3010186 h 3476625"/>
              <a:gd name="connsiteX251" fmla="*/ 3335361 w 11991973"/>
              <a:gd name="connsiteY251" fmla="*/ 3016441 h 3476625"/>
              <a:gd name="connsiteX252" fmla="*/ 3318656 w 11991973"/>
              <a:gd name="connsiteY252" fmla="*/ 3019276 h 3476625"/>
              <a:gd name="connsiteX253" fmla="*/ 3275990 w 11991973"/>
              <a:gd name="connsiteY253" fmla="*/ 3034594 h 3476625"/>
              <a:gd name="connsiteX254" fmla="*/ 3251624 w 11991973"/>
              <a:gd name="connsiteY254" fmla="*/ 3047644 h 3476625"/>
              <a:gd name="connsiteX255" fmla="*/ 3235412 w 11991973"/>
              <a:gd name="connsiteY255" fmla="*/ 3041729 h 3476625"/>
              <a:gd name="connsiteX256" fmla="*/ 3237790 w 11991973"/>
              <a:gd name="connsiteY256" fmla="*/ 3065455 h 3476625"/>
              <a:gd name="connsiteX257" fmla="*/ 3262387 w 11991973"/>
              <a:gd name="connsiteY257" fmla="*/ 3063001 h 3476625"/>
              <a:gd name="connsiteX258" fmla="*/ 3252717 w 11991973"/>
              <a:gd name="connsiteY258" fmla="*/ 3048175 h 3476625"/>
              <a:gd name="connsiteX259" fmla="*/ 3264357 w 11991973"/>
              <a:gd name="connsiteY259" fmla="*/ 3049320 h 3476625"/>
              <a:gd name="connsiteX260" fmla="*/ 3313017 w 11991973"/>
              <a:gd name="connsiteY260" fmla="*/ 3053819 h 3476625"/>
              <a:gd name="connsiteX261" fmla="*/ 3335361 w 11991973"/>
              <a:gd name="connsiteY261" fmla="*/ 3016441 h 3476625"/>
              <a:gd name="connsiteX262" fmla="*/ 1201108 w 11991973"/>
              <a:gd name="connsiteY262" fmla="*/ 2824012 h 3476625"/>
              <a:gd name="connsiteX263" fmla="*/ 1125884 w 11991973"/>
              <a:gd name="connsiteY263" fmla="*/ 2853102 h 3476625"/>
              <a:gd name="connsiteX264" fmla="*/ 1199228 w 11991973"/>
              <a:gd name="connsiteY264" fmla="*/ 2856010 h 3476625"/>
              <a:gd name="connsiteX265" fmla="*/ 1165378 w 11991973"/>
              <a:gd name="connsiteY265" fmla="*/ 2853102 h 3476625"/>
              <a:gd name="connsiteX266" fmla="*/ 1201108 w 11991973"/>
              <a:gd name="connsiteY266" fmla="*/ 2824012 h 3476625"/>
              <a:gd name="connsiteX267" fmla="*/ 5596759 w 11991973"/>
              <a:gd name="connsiteY267" fmla="*/ 3215635 h 3476625"/>
              <a:gd name="connsiteX268" fmla="*/ 5604759 w 11991973"/>
              <a:gd name="connsiteY268" fmla="*/ 3220044 h 3476625"/>
              <a:gd name="connsiteX269" fmla="*/ 5601934 w 11991973"/>
              <a:gd name="connsiteY269" fmla="*/ 3223994 h 3476625"/>
              <a:gd name="connsiteX270" fmla="*/ 5590414 w 11991973"/>
              <a:gd name="connsiteY270" fmla="*/ 3225448 h 3476625"/>
              <a:gd name="connsiteX271" fmla="*/ 1237192 w 11991973"/>
              <a:gd name="connsiteY271" fmla="*/ 2816831 h 3476625"/>
              <a:gd name="connsiteX272" fmla="*/ 1225555 w 11991973"/>
              <a:gd name="connsiteY272" fmla="*/ 2835648 h 3476625"/>
              <a:gd name="connsiteX273" fmla="*/ 1237192 w 11991973"/>
              <a:gd name="connsiteY273" fmla="*/ 2816831 h 3476625"/>
              <a:gd name="connsiteX274" fmla="*/ 1274687 w 11991973"/>
              <a:gd name="connsiteY274" fmla="*/ 2817831 h 3476625"/>
              <a:gd name="connsiteX275" fmla="*/ 1265048 w 11991973"/>
              <a:gd name="connsiteY275" fmla="*/ 2821103 h 3476625"/>
              <a:gd name="connsiteX276" fmla="*/ 1285735 w 11991973"/>
              <a:gd name="connsiteY276" fmla="*/ 2821103 h 3476625"/>
              <a:gd name="connsiteX277" fmla="*/ 1274687 w 11991973"/>
              <a:gd name="connsiteY277" fmla="*/ 2817831 h 3476625"/>
              <a:gd name="connsiteX278" fmla="*/ 3420209 w 11991973"/>
              <a:gd name="connsiteY278" fmla="*/ 2998550 h 3476625"/>
              <a:gd name="connsiteX279" fmla="*/ 3344987 w 11991973"/>
              <a:gd name="connsiteY279" fmla="*/ 3027639 h 3476625"/>
              <a:gd name="connsiteX280" fmla="*/ 3418331 w 11991973"/>
              <a:gd name="connsiteY280" fmla="*/ 3030548 h 3476625"/>
              <a:gd name="connsiteX281" fmla="*/ 3384477 w 11991973"/>
              <a:gd name="connsiteY281" fmla="*/ 3027638 h 3476625"/>
              <a:gd name="connsiteX282" fmla="*/ 3420209 w 11991973"/>
              <a:gd name="connsiteY282" fmla="*/ 2998550 h 3476625"/>
              <a:gd name="connsiteX283" fmla="*/ 5938324 w 11991973"/>
              <a:gd name="connsiteY283" fmla="*/ 3222539 h 3476625"/>
              <a:gd name="connsiteX284" fmla="*/ 5921400 w 11991973"/>
              <a:gd name="connsiteY284" fmla="*/ 3231267 h 3476625"/>
              <a:gd name="connsiteX285" fmla="*/ 5938324 w 11991973"/>
              <a:gd name="connsiteY285" fmla="*/ 3222539 h 3476625"/>
              <a:gd name="connsiteX286" fmla="*/ 1312252 w 11991973"/>
              <a:gd name="connsiteY286" fmla="*/ 2803547 h 3476625"/>
              <a:gd name="connsiteX287" fmla="*/ 1300163 w 11991973"/>
              <a:gd name="connsiteY287" fmla="*/ 2803377 h 3476625"/>
              <a:gd name="connsiteX288" fmla="*/ 1328990 w 11991973"/>
              <a:gd name="connsiteY288" fmla="*/ 2812376 h 3476625"/>
              <a:gd name="connsiteX289" fmla="*/ 1312252 w 11991973"/>
              <a:gd name="connsiteY289" fmla="*/ 2803547 h 3476625"/>
              <a:gd name="connsiteX290" fmla="*/ 5738980 w 11991973"/>
              <a:gd name="connsiteY290" fmla="*/ 3196358 h 3476625"/>
              <a:gd name="connsiteX291" fmla="*/ 5728873 w 11991973"/>
              <a:gd name="connsiteY291" fmla="*/ 3195632 h 3476625"/>
              <a:gd name="connsiteX292" fmla="*/ 5720177 w 11991973"/>
              <a:gd name="connsiteY292" fmla="*/ 3199267 h 3476625"/>
              <a:gd name="connsiteX293" fmla="*/ 5738980 w 11991973"/>
              <a:gd name="connsiteY293" fmla="*/ 3196358 h 3476625"/>
              <a:gd name="connsiteX294" fmla="*/ 3456293 w 11991973"/>
              <a:gd name="connsiteY294" fmla="*/ 2991369 h 3476625"/>
              <a:gd name="connsiteX295" fmla="*/ 3444658 w 11991973"/>
              <a:gd name="connsiteY295" fmla="*/ 3010186 h 3476625"/>
              <a:gd name="connsiteX296" fmla="*/ 3456293 w 11991973"/>
              <a:gd name="connsiteY296" fmla="*/ 2991369 h 3476625"/>
              <a:gd name="connsiteX297" fmla="*/ 1203987 w 11991973"/>
              <a:gd name="connsiteY297" fmla="*/ 2789605 h 3476625"/>
              <a:gd name="connsiteX298" fmla="*/ 1197348 w 11991973"/>
              <a:gd name="connsiteY298" fmla="*/ 2789469 h 3476625"/>
              <a:gd name="connsiteX299" fmla="*/ 1182303 w 11991973"/>
              <a:gd name="connsiteY299" fmla="*/ 2794922 h 3476625"/>
              <a:gd name="connsiteX300" fmla="*/ 1206750 w 11991973"/>
              <a:gd name="connsiteY300" fmla="*/ 2794922 h 3476625"/>
              <a:gd name="connsiteX301" fmla="*/ 1203987 w 11991973"/>
              <a:gd name="connsiteY301" fmla="*/ 2789605 h 3476625"/>
              <a:gd name="connsiteX302" fmla="*/ 3493787 w 11991973"/>
              <a:gd name="connsiteY302" fmla="*/ 2992368 h 3476625"/>
              <a:gd name="connsiteX303" fmla="*/ 3484149 w 11991973"/>
              <a:gd name="connsiteY303" fmla="*/ 2995641 h 3476625"/>
              <a:gd name="connsiteX304" fmla="*/ 3504836 w 11991973"/>
              <a:gd name="connsiteY304" fmla="*/ 2995641 h 3476625"/>
              <a:gd name="connsiteX305" fmla="*/ 3493787 w 11991973"/>
              <a:gd name="connsiteY305" fmla="*/ 2992368 h 3476625"/>
              <a:gd name="connsiteX306" fmla="*/ 1354789 w 11991973"/>
              <a:gd name="connsiteY306" fmla="*/ 2796787 h 3476625"/>
              <a:gd name="connsiteX307" fmla="*/ 1349206 w 11991973"/>
              <a:gd name="connsiteY307" fmla="*/ 2796740 h 3476625"/>
              <a:gd name="connsiteX308" fmla="*/ 1338391 w 11991973"/>
              <a:gd name="connsiteY308" fmla="*/ 2809467 h 3476625"/>
              <a:gd name="connsiteX309" fmla="*/ 1357198 w 11991973"/>
              <a:gd name="connsiteY309" fmla="*/ 2803650 h 3476625"/>
              <a:gd name="connsiteX310" fmla="*/ 1354789 w 11991973"/>
              <a:gd name="connsiteY310" fmla="*/ 2796787 h 3476625"/>
              <a:gd name="connsiteX311" fmla="*/ 721556 w 11991973"/>
              <a:gd name="connsiteY311" fmla="*/ 2736744 h 3476625"/>
              <a:gd name="connsiteX312" fmla="*/ 680185 w 11991973"/>
              <a:gd name="connsiteY312" fmla="*/ 2748379 h 3476625"/>
              <a:gd name="connsiteX313" fmla="*/ 721556 w 11991973"/>
              <a:gd name="connsiteY313" fmla="*/ 2736744 h 3476625"/>
              <a:gd name="connsiteX314" fmla="*/ 6018249 w 11991973"/>
              <a:gd name="connsiteY314" fmla="*/ 3207268 h 3476625"/>
              <a:gd name="connsiteX315" fmla="*/ 6013547 w 11991973"/>
              <a:gd name="connsiteY315" fmla="*/ 3216722 h 3476625"/>
              <a:gd name="connsiteX316" fmla="*/ 6028592 w 11991973"/>
              <a:gd name="connsiteY316" fmla="*/ 3210903 h 3476625"/>
              <a:gd name="connsiteX317" fmla="*/ 6018249 w 11991973"/>
              <a:gd name="connsiteY317" fmla="*/ 3207268 h 3476625"/>
              <a:gd name="connsiteX318" fmla="*/ 3531354 w 11991973"/>
              <a:gd name="connsiteY318" fmla="*/ 2978084 h 3476625"/>
              <a:gd name="connsiteX319" fmla="*/ 3519265 w 11991973"/>
              <a:gd name="connsiteY319" fmla="*/ 2977914 h 3476625"/>
              <a:gd name="connsiteX320" fmla="*/ 3548088 w 11991973"/>
              <a:gd name="connsiteY320" fmla="*/ 2986913 h 3476625"/>
              <a:gd name="connsiteX321" fmla="*/ 3531354 w 11991973"/>
              <a:gd name="connsiteY321" fmla="*/ 2978084 h 3476625"/>
              <a:gd name="connsiteX322" fmla="*/ 5844206 w 11991973"/>
              <a:gd name="connsiteY322" fmla="*/ 3181800 h 3476625"/>
              <a:gd name="connsiteX323" fmla="*/ 5844294 w 11991973"/>
              <a:gd name="connsiteY323" fmla="*/ 3181815 h 3476625"/>
              <a:gd name="connsiteX324" fmla="*/ 5841666 w 11991973"/>
              <a:gd name="connsiteY324" fmla="*/ 3182662 h 3476625"/>
              <a:gd name="connsiteX325" fmla="*/ 3423090 w 11991973"/>
              <a:gd name="connsiteY325" fmla="*/ 2964143 h 3476625"/>
              <a:gd name="connsiteX326" fmla="*/ 3416450 w 11991973"/>
              <a:gd name="connsiteY326" fmla="*/ 2964006 h 3476625"/>
              <a:gd name="connsiteX327" fmla="*/ 3401404 w 11991973"/>
              <a:gd name="connsiteY327" fmla="*/ 2969460 h 3476625"/>
              <a:gd name="connsiteX328" fmla="*/ 3425852 w 11991973"/>
              <a:gd name="connsiteY328" fmla="*/ 2969460 h 3476625"/>
              <a:gd name="connsiteX329" fmla="*/ 3423090 w 11991973"/>
              <a:gd name="connsiteY329" fmla="*/ 2964143 h 3476625"/>
              <a:gd name="connsiteX330" fmla="*/ 1432422 w 11991973"/>
              <a:gd name="connsiteY330" fmla="*/ 2786196 h 3476625"/>
              <a:gd name="connsiteX331" fmla="*/ 1402333 w 11991973"/>
              <a:gd name="connsiteY331" fmla="*/ 2789105 h 3476625"/>
              <a:gd name="connsiteX332" fmla="*/ 1432422 w 11991973"/>
              <a:gd name="connsiteY332" fmla="*/ 2786196 h 3476625"/>
              <a:gd name="connsiteX333" fmla="*/ 3573889 w 11991973"/>
              <a:gd name="connsiteY333" fmla="*/ 2971324 h 3476625"/>
              <a:gd name="connsiteX334" fmla="*/ 3568308 w 11991973"/>
              <a:gd name="connsiteY334" fmla="*/ 2971278 h 3476625"/>
              <a:gd name="connsiteX335" fmla="*/ 3557492 w 11991973"/>
              <a:gd name="connsiteY335" fmla="*/ 2984005 h 3476625"/>
              <a:gd name="connsiteX336" fmla="*/ 3576301 w 11991973"/>
              <a:gd name="connsiteY336" fmla="*/ 2978187 h 3476625"/>
              <a:gd name="connsiteX337" fmla="*/ 3573889 w 11991973"/>
              <a:gd name="connsiteY337" fmla="*/ 2971324 h 3476625"/>
              <a:gd name="connsiteX338" fmla="*/ 2940660 w 11991973"/>
              <a:gd name="connsiteY338" fmla="*/ 2911280 h 3476625"/>
              <a:gd name="connsiteX339" fmla="*/ 2899285 w 11991973"/>
              <a:gd name="connsiteY339" fmla="*/ 2922916 h 3476625"/>
              <a:gd name="connsiteX340" fmla="*/ 2940660 w 11991973"/>
              <a:gd name="connsiteY340" fmla="*/ 2911280 h 3476625"/>
              <a:gd name="connsiteX341" fmla="*/ 1465391 w 11991973"/>
              <a:gd name="connsiteY341" fmla="*/ 2779696 h 3476625"/>
              <a:gd name="connsiteX342" fmla="*/ 1477554 w 11991973"/>
              <a:gd name="connsiteY342" fmla="*/ 2789105 h 3476625"/>
              <a:gd name="connsiteX343" fmla="*/ 1465391 w 11991973"/>
              <a:gd name="connsiteY343" fmla="*/ 2779696 h 3476625"/>
              <a:gd name="connsiteX344" fmla="*/ 1453108 w 11991973"/>
              <a:gd name="connsiteY344" fmla="*/ 2777469 h 3476625"/>
              <a:gd name="connsiteX345" fmla="*/ 1434302 w 11991973"/>
              <a:gd name="connsiteY345" fmla="*/ 2789105 h 3476625"/>
              <a:gd name="connsiteX346" fmla="*/ 1453108 w 11991973"/>
              <a:gd name="connsiteY346" fmla="*/ 2777469 h 3476625"/>
              <a:gd name="connsiteX347" fmla="*/ 721792 w 11991973"/>
              <a:gd name="connsiteY347" fmla="*/ 2711654 h 3476625"/>
              <a:gd name="connsiteX348" fmla="*/ 712154 w 11991973"/>
              <a:gd name="connsiteY348" fmla="*/ 2722199 h 3476625"/>
              <a:gd name="connsiteX349" fmla="*/ 732841 w 11991973"/>
              <a:gd name="connsiteY349" fmla="*/ 2716380 h 3476625"/>
              <a:gd name="connsiteX350" fmla="*/ 721792 w 11991973"/>
              <a:gd name="connsiteY350" fmla="*/ 2711654 h 3476625"/>
              <a:gd name="connsiteX351" fmla="*/ 5328453 w 11991973"/>
              <a:gd name="connsiteY351" fmla="*/ 3118408 h 3476625"/>
              <a:gd name="connsiteX352" fmla="*/ 5322664 w 11991973"/>
              <a:gd name="connsiteY352" fmla="*/ 3118907 h 3476625"/>
              <a:gd name="connsiteX353" fmla="*/ 5310207 w 11991973"/>
              <a:gd name="connsiteY353" fmla="*/ 3129452 h 3476625"/>
              <a:gd name="connsiteX354" fmla="*/ 5330892 w 11991973"/>
              <a:gd name="connsiteY354" fmla="*/ 3123635 h 3476625"/>
              <a:gd name="connsiteX355" fmla="*/ 5328453 w 11991973"/>
              <a:gd name="connsiteY355" fmla="*/ 3118408 h 3476625"/>
              <a:gd name="connsiteX356" fmla="*/ 674072 w 11991973"/>
              <a:gd name="connsiteY356" fmla="*/ 2699291 h 3476625"/>
              <a:gd name="connsiteX357" fmla="*/ 663259 w 11991973"/>
              <a:gd name="connsiteY357" fmla="*/ 2701835 h 3476625"/>
              <a:gd name="connsiteX358" fmla="*/ 676422 w 11991973"/>
              <a:gd name="connsiteY358" fmla="*/ 2707654 h 3476625"/>
              <a:gd name="connsiteX359" fmla="*/ 674072 w 11991973"/>
              <a:gd name="connsiteY359" fmla="*/ 2699291 h 3476625"/>
              <a:gd name="connsiteX360" fmla="*/ 691466 w 11991973"/>
              <a:gd name="connsiteY360" fmla="*/ 2696018 h 3476625"/>
              <a:gd name="connsiteX361" fmla="*/ 691466 w 11991973"/>
              <a:gd name="connsiteY361" fmla="*/ 2696018 h 3476625"/>
              <a:gd name="connsiteX362" fmla="*/ 1483551 w 11991973"/>
              <a:gd name="connsiteY362" fmla="*/ 2763469 h 3476625"/>
              <a:gd name="connsiteX363" fmla="*/ 1471914 w 11991973"/>
              <a:gd name="connsiteY363" fmla="*/ 2771651 h 3476625"/>
              <a:gd name="connsiteX364" fmla="*/ 1483551 w 11991973"/>
              <a:gd name="connsiteY364" fmla="*/ 2763469 h 3476625"/>
              <a:gd name="connsiteX365" fmla="*/ 6143307 w 11991973"/>
              <a:gd name="connsiteY365" fmla="*/ 3177406 h 3476625"/>
              <a:gd name="connsiteX366" fmla="*/ 6160233 w 11991973"/>
              <a:gd name="connsiteY366" fmla="*/ 3187632 h 3476625"/>
              <a:gd name="connsiteX367" fmla="*/ 6143307 w 11991973"/>
              <a:gd name="connsiteY367" fmla="*/ 3177406 h 3476625"/>
              <a:gd name="connsiteX368" fmla="*/ 6112682 w 11991973"/>
              <a:gd name="connsiteY368" fmla="*/ 3174531 h 3476625"/>
              <a:gd name="connsiteX369" fmla="*/ 6098174 w 11991973"/>
              <a:gd name="connsiteY369" fmla="*/ 3178905 h 3476625"/>
              <a:gd name="connsiteX370" fmla="*/ 6100054 w 11991973"/>
              <a:gd name="connsiteY370" fmla="*/ 3219631 h 3476625"/>
              <a:gd name="connsiteX371" fmla="*/ 6112682 w 11991973"/>
              <a:gd name="connsiteY371" fmla="*/ 3174531 h 3476625"/>
              <a:gd name="connsiteX372" fmla="*/ 5140394 w 11991973"/>
              <a:gd name="connsiteY372" fmla="*/ 3081683 h 3476625"/>
              <a:gd name="connsiteX373" fmla="*/ 5139071 w 11991973"/>
              <a:gd name="connsiteY373" fmla="*/ 3082909 h 3476625"/>
              <a:gd name="connsiteX374" fmla="*/ 5140394 w 11991973"/>
              <a:gd name="connsiteY374" fmla="*/ 3081683 h 3476625"/>
              <a:gd name="connsiteX375" fmla="*/ 789964 w 11991973"/>
              <a:gd name="connsiteY375" fmla="*/ 2689836 h 3476625"/>
              <a:gd name="connsiteX376" fmla="*/ 789259 w 11991973"/>
              <a:gd name="connsiteY376" fmla="*/ 2701835 h 3476625"/>
              <a:gd name="connsiteX377" fmla="*/ 789964 w 11991973"/>
              <a:gd name="connsiteY377" fmla="*/ 2689836 h 3476625"/>
              <a:gd name="connsiteX378" fmla="*/ 1643048 w 11991973"/>
              <a:gd name="connsiteY378" fmla="*/ 2754197 h 3476625"/>
              <a:gd name="connsiteX379" fmla="*/ 1635526 w 11991973"/>
              <a:gd name="connsiteY379" fmla="*/ 2765832 h 3476625"/>
              <a:gd name="connsiteX380" fmla="*/ 1643048 w 11991973"/>
              <a:gd name="connsiteY380" fmla="*/ 2754197 h 3476625"/>
              <a:gd name="connsiteX381" fmla="*/ 862925 w 11991973"/>
              <a:gd name="connsiteY381" fmla="*/ 2683336 h 3476625"/>
              <a:gd name="connsiteX382" fmla="*/ 849437 w 11991973"/>
              <a:gd name="connsiteY382" fmla="*/ 2696018 h 3476625"/>
              <a:gd name="connsiteX383" fmla="*/ 868244 w 11991973"/>
              <a:gd name="connsiteY383" fmla="*/ 2684382 h 3476625"/>
              <a:gd name="connsiteX384" fmla="*/ 862925 w 11991973"/>
              <a:gd name="connsiteY384" fmla="*/ 2683336 h 3476625"/>
              <a:gd name="connsiteX385" fmla="*/ 688661 w 11991973"/>
              <a:gd name="connsiteY385" fmla="*/ 2666976 h 3476625"/>
              <a:gd name="connsiteX386" fmla="*/ 688736 w 11991973"/>
              <a:gd name="connsiteY386" fmla="*/ 2667020 h 3476625"/>
              <a:gd name="connsiteX387" fmla="*/ 685825 w 11991973"/>
              <a:gd name="connsiteY387" fmla="*/ 2672747 h 3476625"/>
              <a:gd name="connsiteX388" fmla="*/ 682633 w 11991973"/>
              <a:gd name="connsiteY388" fmla="*/ 2668881 h 3476625"/>
              <a:gd name="connsiteX389" fmla="*/ 694733 w 11991973"/>
              <a:gd name="connsiteY389" fmla="*/ 2665176 h 3476625"/>
              <a:gd name="connsiteX390" fmla="*/ 691467 w 11991973"/>
              <a:gd name="connsiteY390" fmla="*/ 2669837 h 3476625"/>
              <a:gd name="connsiteX391" fmla="*/ 693562 w 11991973"/>
              <a:gd name="connsiteY391" fmla="*/ 2665518 h 3476625"/>
              <a:gd name="connsiteX392" fmla="*/ 5188909 w 11991973"/>
              <a:gd name="connsiteY392" fmla="*/ 3065456 h 3476625"/>
              <a:gd name="connsiteX393" fmla="*/ 5197369 w 11991973"/>
              <a:gd name="connsiteY393" fmla="*/ 3074183 h 3476625"/>
              <a:gd name="connsiteX394" fmla="*/ 5188909 w 11991973"/>
              <a:gd name="connsiteY394" fmla="*/ 3065456 h 3476625"/>
              <a:gd name="connsiteX395" fmla="*/ 6232637 w 11991973"/>
              <a:gd name="connsiteY395" fmla="*/ 3156361 h 3476625"/>
              <a:gd name="connsiteX396" fmla="*/ 6224174 w 11991973"/>
              <a:gd name="connsiteY396" fmla="*/ 3164360 h 3476625"/>
              <a:gd name="connsiteX397" fmla="*/ 6241099 w 11991973"/>
              <a:gd name="connsiteY397" fmla="*/ 3161451 h 3476625"/>
              <a:gd name="connsiteX398" fmla="*/ 6232637 w 11991973"/>
              <a:gd name="connsiteY398" fmla="*/ 3156361 h 3476625"/>
              <a:gd name="connsiteX399" fmla="*/ 1040789 w 11991973"/>
              <a:gd name="connsiteY399" fmla="*/ 2685837 h 3476625"/>
              <a:gd name="connsiteX400" fmla="*/ 1028093 w 11991973"/>
              <a:gd name="connsiteY400" fmla="*/ 2693109 h 3476625"/>
              <a:gd name="connsiteX401" fmla="*/ 1056304 w 11991973"/>
              <a:gd name="connsiteY401" fmla="*/ 2687290 h 3476625"/>
              <a:gd name="connsiteX402" fmla="*/ 1040789 w 11991973"/>
              <a:gd name="connsiteY402" fmla="*/ 2685837 h 3476625"/>
              <a:gd name="connsiteX403" fmla="*/ 1469475 w 11991973"/>
              <a:gd name="connsiteY403" fmla="*/ 2714063 h 3476625"/>
              <a:gd name="connsiteX404" fmla="*/ 1463686 w 11991973"/>
              <a:gd name="connsiteY404" fmla="*/ 2714562 h 3476625"/>
              <a:gd name="connsiteX405" fmla="*/ 1451227 w 11991973"/>
              <a:gd name="connsiteY405" fmla="*/ 2725107 h 3476625"/>
              <a:gd name="connsiteX406" fmla="*/ 1471914 w 11991973"/>
              <a:gd name="connsiteY406" fmla="*/ 2719289 h 3476625"/>
              <a:gd name="connsiteX407" fmla="*/ 1469475 w 11991973"/>
              <a:gd name="connsiteY407" fmla="*/ 2714063 h 3476625"/>
              <a:gd name="connsiteX408" fmla="*/ 886813 w 11991973"/>
              <a:gd name="connsiteY408" fmla="*/ 2661110 h 3476625"/>
              <a:gd name="connsiteX409" fmla="*/ 883287 w 11991973"/>
              <a:gd name="connsiteY409" fmla="*/ 2687290 h 3476625"/>
              <a:gd name="connsiteX410" fmla="*/ 886813 w 11991973"/>
              <a:gd name="connsiteY410" fmla="*/ 2661110 h 3476625"/>
              <a:gd name="connsiteX411" fmla="*/ 767838 w 11991973"/>
              <a:gd name="connsiteY411" fmla="*/ 2650162 h 3476625"/>
              <a:gd name="connsiteX412" fmla="*/ 768572 w 11991973"/>
              <a:gd name="connsiteY412" fmla="*/ 2652383 h 3476625"/>
              <a:gd name="connsiteX413" fmla="*/ 768256 w 11991973"/>
              <a:gd name="connsiteY413" fmla="*/ 2652440 h 3476625"/>
              <a:gd name="connsiteX414" fmla="*/ 6342563 w 11991973"/>
              <a:gd name="connsiteY414" fmla="*/ 3142907 h 3476625"/>
              <a:gd name="connsiteX415" fmla="*/ 6335363 w 11991973"/>
              <a:gd name="connsiteY415" fmla="*/ 3142543 h 3476625"/>
              <a:gd name="connsiteX416" fmla="*/ 6320084 w 11991973"/>
              <a:gd name="connsiteY416" fmla="*/ 3152724 h 3476625"/>
              <a:gd name="connsiteX417" fmla="*/ 6346412 w 11991973"/>
              <a:gd name="connsiteY417" fmla="*/ 3149815 h 3476625"/>
              <a:gd name="connsiteX418" fmla="*/ 6342563 w 11991973"/>
              <a:gd name="connsiteY418" fmla="*/ 3142907 h 3476625"/>
              <a:gd name="connsiteX419" fmla="*/ 840505 w 11991973"/>
              <a:gd name="connsiteY419" fmla="*/ 2647657 h 3476625"/>
              <a:gd name="connsiteX420" fmla="*/ 841915 w 11991973"/>
              <a:gd name="connsiteY420" fmla="*/ 2672747 h 3476625"/>
              <a:gd name="connsiteX421" fmla="*/ 840505 w 11991973"/>
              <a:gd name="connsiteY421" fmla="*/ 2647657 h 3476625"/>
              <a:gd name="connsiteX422" fmla="*/ 3259890 w 11991973"/>
              <a:gd name="connsiteY422" fmla="*/ 2860374 h 3476625"/>
              <a:gd name="connsiteX423" fmla="*/ 3247197 w 11991973"/>
              <a:gd name="connsiteY423" fmla="*/ 2867647 h 3476625"/>
              <a:gd name="connsiteX424" fmla="*/ 3275405 w 11991973"/>
              <a:gd name="connsiteY424" fmla="*/ 2861828 h 3476625"/>
              <a:gd name="connsiteX425" fmla="*/ 3259890 w 11991973"/>
              <a:gd name="connsiteY425" fmla="*/ 2860374 h 3476625"/>
              <a:gd name="connsiteX426" fmla="*/ 1009287 w 11991973"/>
              <a:gd name="connsiteY426" fmla="*/ 2655292 h 3476625"/>
              <a:gd name="connsiteX427" fmla="*/ 997388 w 11991973"/>
              <a:gd name="connsiteY427" fmla="*/ 2654475 h 3476625"/>
              <a:gd name="connsiteX428" fmla="*/ 1009287 w 11991973"/>
              <a:gd name="connsiteY428" fmla="*/ 2655292 h 3476625"/>
              <a:gd name="connsiteX429" fmla="*/ 2792092 w 11991973"/>
              <a:gd name="connsiteY429" fmla="*/ 2809467 h 3476625"/>
              <a:gd name="connsiteX430" fmla="*/ 2792092 w 11991973"/>
              <a:gd name="connsiteY430" fmla="*/ 2809467 h 3476625"/>
              <a:gd name="connsiteX431" fmla="*/ 3688577 w 11991973"/>
              <a:gd name="connsiteY431" fmla="*/ 2888600 h 3476625"/>
              <a:gd name="connsiteX432" fmla="*/ 3682789 w 11991973"/>
              <a:gd name="connsiteY432" fmla="*/ 2889100 h 3476625"/>
              <a:gd name="connsiteX433" fmla="*/ 3670329 w 11991973"/>
              <a:gd name="connsiteY433" fmla="*/ 2899645 h 3476625"/>
              <a:gd name="connsiteX434" fmla="*/ 3691016 w 11991973"/>
              <a:gd name="connsiteY434" fmla="*/ 2893827 h 3476625"/>
              <a:gd name="connsiteX435" fmla="*/ 3688577 w 11991973"/>
              <a:gd name="connsiteY435" fmla="*/ 2888600 h 3476625"/>
              <a:gd name="connsiteX436" fmla="*/ 540567 w 11991973"/>
              <a:gd name="connsiteY436" fmla="*/ 2606598 h 3476625"/>
              <a:gd name="connsiteX437" fmla="*/ 544781 w 11991973"/>
              <a:gd name="connsiteY437" fmla="*/ 2611657 h 3476625"/>
              <a:gd name="connsiteX438" fmla="*/ 525975 w 11991973"/>
              <a:gd name="connsiteY438" fmla="*/ 2614567 h 3476625"/>
              <a:gd name="connsiteX439" fmla="*/ 537494 w 11991973"/>
              <a:gd name="connsiteY439" fmla="*/ 2606341 h 3476625"/>
              <a:gd name="connsiteX440" fmla="*/ 1153037 w 11991973"/>
              <a:gd name="connsiteY440" fmla="*/ 2659747 h 3476625"/>
              <a:gd name="connsiteX441" fmla="*/ 1137167 w 11991973"/>
              <a:gd name="connsiteY441" fmla="*/ 2678564 h 3476625"/>
              <a:gd name="connsiteX442" fmla="*/ 1153037 w 11991973"/>
              <a:gd name="connsiteY442" fmla="*/ 2659747 h 3476625"/>
              <a:gd name="connsiteX443" fmla="*/ 3206997 w 11991973"/>
              <a:gd name="connsiteY443" fmla="*/ 2838557 h 3476625"/>
              <a:gd name="connsiteX444" fmla="*/ 3207702 w 11991973"/>
              <a:gd name="connsiteY444" fmla="*/ 2847283 h 3476625"/>
              <a:gd name="connsiteX445" fmla="*/ 3206997 w 11991973"/>
              <a:gd name="connsiteY445" fmla="*/ 2838557 h 3476625"/>
              <a:gd name="connsiteX446" fmla="*/ 931861 w 11991973"/>
              <a:gd name="connsiteY446" fmla="*/ 2633112 h 3476625"/>
              <a:gd name="connsiteX447" fmla="*/ 928422 w 11991973"/>
              <a:gd name="connsiteY447" fmla="*/ 2649474 h 3476625"/>
              <a:gd name="connsiteX448" fmla="*/ 931861 w 11991973"/>
              <a:gd name="connsiteY448" fmla="*/ 2633112 h 3476625"/>
              <a:gd name="connsiteX449" fmla="*/ 3220515 w 11991973"/>
              <a:gd name="connsiteY449" fmla="*/ 2834058 h 3476625"/>
              <a:gd name="connsiteX450" fmla="*/ 3215227 w 11991973"/>
              <a:gd name="connsiteY450" fmla="*/ 2838557 h 3476625"/>
              <a:gd name="connsiteX451" fmla="*/ 3220515 w 11991973"/>
              <a:gd name="connsiteY451" fmla="*/ 2834058 h 3476625"/>
              <a:gd name="connsiteX452" fmla="*/ 1609197 w 11991973"/>
              <a:gd name="connsiteY452" fmla="*/ 2690199 h 3476625"/>
              <a:gd name="connsiteX453" fmla="*/ 1586865 w 11991973"/>
              <a:gd name="connsiteY453" fmla="*/ 2689108 h 3476625"/>
              <a:gd name="connsiteX454" fmla="*/ 1565944 w 11991973"/>
              <a:gd name="connsiteY454" fmla="*/ 2698927 h 3476625"/>
              <a:gd name="connsiteX455" fmla="*/ 1609197 w 11991973"/>
              <a:gd name="connsiteY455" fmla="*/ 2690199 h 3476625"/>
              <a:gd name="connsiteX456" fmla="*/ 966710 w 11991973"/>
              <a:gd name="connsiteY456" fmla="*/ 2624067 h 3476625"/>
              <a:gd name="connsiteX457" fmla="*/ 975438 w 11991973"/>
              <a:gd name="connsiteY457" fmla="*/ 2646566 h 3476625"/>
              <a:gd name="connsiteX458" fmla="*/ 966710 w 11991973"/>
              <a:gd name="connsiteY458" fmla="*/ 2624067 h 3476625"/>
              <a:gd name="connsiteX459" fmla="*/ 3372138 w 11991973"/>
              <a:gd name="connsiteY459" fmla="*/ 2834285 h 3476625"/>
              <a:gd name="connsiteX460" fmla="*/ 3356271 w 11991973"/>
              <a:gd name="connsiteY460" fmla="*/ 2853102 h 3476625"/>
              <a:gd name="connsiteX461" fmla="*/ 3372138 w 11991973"/>
              <a:gd name="connsiteY461" fmla="*/ 2834285 h 3476625"/>
              <a:gd name="connsiteX462" fmla="*/ 992363 w 11991973"/>
              <a:gd name="connsiteY462" fmla="*/ 2617476 h 3476625"/>
              <a:gd name="connsiteX463" fmla="*/ 992363 w 11991973"/>
              <a:gd name="connsiteY463" fmla="*/ 2617476 h 3476625"/>
              <a:gd name="connsiteX464" fmla="*/ 3828301 w 11991973"/>
              <a:gd name="connsiteY464" fmla="*/ 2864738 h 3476625"/>
              <a:gd name="connsiteX465" fmla="*/ 3805968 w 11991973"/>
              <a:gd name="connsiteY465" fmla="*/ 2863647 h 3476625"/>
              <a:gd name="connsiteX466" fmla="*/ 3785044 w 11991973"/>
              <a:gd name="connsiteY466" fmla="*/ 2873464 h 3476625"/>
              <a:gd name="connsiteX467" fmla="*/ 3828301 w 11991973"/>
              <a:gd name="connsiteY467" fmla="*/ 2864738 h 3476625"/>
              <a:gd name="connsiteX468" fmla="*/ 1918602 w 11991973"/>
              <a:gd name="connsiteY468" fmla="*/ 2689309 h 3476625"/>
              <a:gd name="connsiteX469" fmla="*/ 1921376 w 11991973"/>
              <a:gd name="connsiteY469" fmla="*/ 2704745 h 3476625"/>
              <a:gd name="connsiteX470" fmla="*/ 1919263 w 11991973"/>
              <a:gd name="connsiteY470" fmla="*/ 2689609 h 3476625"/>
              <a:gd name="connsiteX471" fmla="*/ 1918602 w 11991973"/>
              <a:gd name="connsiteY471" fmla="*/ 2689309 h 3476625"/>
              <a:gd name="connsiteX472" fmla="*/ 1706696 w 11991973"/>
              <a:gd name="connsiteY472" fmla="*/ 2665883 h 3476625"/>
              <a:gd name="connsiteX473" fmla="*/ 1705108 w 11991973"/>
              <a:gd name="connsiteY473" fmla="*/ 2678564 h 3476625"/>
              <a:gd name="connsiteX474" fmla="*/ 1706696 w 11991973"/>
              <a:gd name="connsiteY474" fmla="*/ 2665883 h 3476625"/>
              <a:gd name="connsiteX475" fmla="*/ 6524599 w 11991973"/>
              <a:gd name="connsiteY475" fmla="*/ 3094182 h 3476625"/>
              <a:gd name="connsiteX476" fmla="*/ 6517546 w 11991973"/>
              <a:gd name="connsiteY476" fmla="*/ 3094545 h 3476625"/>
              <a:gd name="connsiteX477" fmla="*/ 6528830 w 11991973"/>
              <a:gd name="connsiteY477" fmla="*/ 3100363 h 3476625"/>
              <a:gd name="connsiteX478" fmla="*/ 6524599 w 11991973"/>
              <a:gd name="connsiteY478" fmla="*/ 3094182 h 3476625"/>
              <a:gd name="connsiteX479" fmla="*/ 1310182 w 11991973"/>
              <a:gd name="connsiteY479" fmla="*/ 2629112 h 3476625"/>
              <a:gd name="connsiteX480" fmla="*/ 1297019 w 11991973"/>
              <a:gd name="connsiteY480" fmla="*/ 2643657 h 3476625"/>
              <a:gd name="connsiteX481" fmla="*/ 1310182 w 11991973"/>
              <a:gd name="connsiteY481" fmla="*/ 2629112 h 3476625"/>
              <a:gd name="connsiteX482" fmla="*/ 5476755 w 11991973"/>
              <a:gd name="connsiteY482" fmla="*/ 2999550 h 3476625"/>
              <a:gd name="connsiteX483" fmla="*/ 5475696 w 11991973"/>
              <a:gd name="connsiteY483" fmla="*/ 3010186 h 3476625"/>
              <a:gd name="connsiteX484" fmla="*/ 5476755 w 11991973"/>
              <a:gd name="connsiteY484" fmla="*/ 2999550 h 3476625"/>
              <a:gd name="connsiteX485" fmla="*/ 5144712 w 11991973"/>
              <a:gd name="connsiteY485" fmla="*/ 2966551 h 3476625"/>
              <a:gd name="connsiteX486" fmla="*/ 5144712 w 11991973"/>
              <a:gd name="connsiteY486" fmla="*/ 2966551 h 3476625"/>
              <a:gd name="connsiteX487" fmla="*/ 5454250 w 11991973"/>
              <a:gd name="connsiteY487" fmla="*/ 2992368 h 3476625"/>
              <a:gd name="connsiteX488" fmla="*/ 5423042 w 11991973"/>
              <a:gd name="connsiteY488" fmla="*/ 3021821 h 3476625"/>
              <a:gd name="connsiteX489" fmla="*/ 5454250 w 11991973"/>
              <a:gd name="connsiteY489" fmla="*/ 2992368 h 3476625"/>
              <a:gd name="connsiteX490" fmla="*/ 3529283 w 11991973"/>
              <a:gd name="connsiteY490" fmla="*/ 2803650 h 3476625"/>
              <a:gd name="connsiteX491" fmla="*/ 3516120 w 11991973"/>
              <a:gd name="connsiteY491" fmla="*/ 2818193 h 3476625"/>
              <a:gd name="connsiteX492" fmla="*/ 3529283 w 11991973"/>
              <a:gd name="connsiteY492" fmla="*/ 2803650 h 3476625"/>
              <a:gd name="connsiteX493" fmla="*/ 1431716 w 11991973"/>
              <a:gd name="connsiteY493" fmla="*/ 2597477 h 3476625"/>
              <a:gd name="connsiteX494" fmla="*/ 1424898 w 11991973"/>
              <a:gd name="connsiteY494" fmla="*/ 2602931 h 3476625"/>
              <a:gd name="connsiteX495" fmla="*/ 1439943 w 11991973"/>
              <a:gd name="connsiteY495" fmla="*/ 2602931 h 3476625"/>
              <a:gd name="connsiteX496" fmla="*/ 1431716 w 11991973"/>
              <a:gd name="connsiteY496" fmla="*/ 2597477 h 3476625"/>
              <a:gd name="connsiteX497" fmla="*/ 1503179 w 11991973"/>
              <a:gd name="connsiteY497" fmla="*/ 2602931 h 3476625"/>
              <a:gd name="connsiteX498" fmla="*/ 1481317 w 11991973"/>
              <a:gd name="connsiteY498" fmla="*/ 2611658 h 3476625"/>
              <a:gd name="connsiteX499" fmla="*/ 1503179 w 11991973"/>
              <a:gd name="connsiteY499" fmla="*/ 2602931 h 3476625"/>
              <a:gd name="connsiteX500" fmla="*/ 5277677 w 11991973"/>
              <a:gd name="connsiteY500" fmla="*/ 2935507 h 3476625"/>
              <a:gd name="connsiteX501" fmla="*/ 5280116 w 11991973"/>
              <a:gd name="connsiteY501" fmla="*/ 2940370 h 3476625"/>
              <a:gd name="connsiteX502" fmla="*/ 5259430 w 11991973"/>
              <a:gd name="connsiteY502" fmla="*/ 2943280 h 3476625"/>
              <a:gd name="connsiteX503" fmla="*/ 5271889 w 11991973"/>
              <a:gd name="connsiteY503" fmla="*/ 2936371 h 3476625"/>
              <a:gd name="connsiteX504" fmla="*/ 5277677 w 11991973"/>
              <a:gd name="connsiteY504" fmla="*/ 2935507 h 3476625"/>
              <a:gd name="connsiteX505" fmla="*/ 639047 w 11991973"/>
              <a:gd name="connsiteY505" fmla="*/ 2516025 h 3476625"/>
              <a:gd name="connsiteX506" fmla="*/ 631289 w 11991973"/>
              <a:gd name="connsiteY506" fmla="*/ 2530206 h 3476625"/>
              <a:gd name="connsiteX507" fmla="*/ 639047 w 11991973"/>
              <a:gd name="connsiteY507" fmla="*/ 2516025 h 3476625"/>
              <a:gd name="connsiteX508" fmla="*/ 1869660 w 11991973"/>
              <a:gd name="connsiteY508" fmla="*/ 2616021 h 3476625"/>
              <a:gd name="connsiteX509" fmla="*/ 1857434 w 11991973"/>
              <a:gd name="connsiteY509" fmla="*/ 2623293 h 3476625"/>
              <a:gd name="connsiteX510" fmla="*/ 1881884 w 11991973"/>
              <a:gd name="connsiteY510" fmla="*/ 2617476 h 3476625"/>
              <a:gd name="connsiteX511" fmla="*/ 1869660 w 11991973"/>
              <a:gd name="connsiteY511" fmla="*/ 2616021 h 3476625"/>
              <a:gd name="connsiteX512" fmla="*/ 3650817 w 11991973"/>
              <a:gd name="connsiteY512" fmla="*/ 2772014 h 3476625"/>
              <a:gd name="connsiteX513" fmla="*/ 3644002 w 11991973"/>
              <a:gd name="connsiteY513" fmla="*/ 2777469 h 3476625"/>
              <a:gd name="connsiteX514" fmla="*/ 3659045 w 11991973"/>
              <a:gd name="connsiteY514" fmla="*/ 2777469 h 3476625"/>
              <a:gd name="connsiteX515" fmla="*/ 3650817 w 11991973"/>
              <a:gd name="connsiteY515" fmla="*/ 2772014 h 3476625"/>
              <a:gd name="connsiteX516" fmla="*/ 3722279 w 11991973"/>
              <a:gd name="connsiteY516" fmla="*/ 2777469 h 3476625"/>
              <a:gd name="connsiteX517" fmla="*/ 3700417 w 11991973"/>
              <a:gd name="connsiteY517" fmla="*/ 2786195 h 3476625"/>
              <a:gd name="connsiteX518" fmla="*/ 3722279 w 11991973"/>
              <a:gd name="connsiteY518" fmla="*/ 2777469 h 3476625"/>
              <a:gd name="connsiteX519" fmla="*/ 1756047 w 11991973"/>
              <a:gd name="connsiteY519" fmla="*/ 2584753 h 3476625"/>
              <a:gd name="connsiteX520" fmla="*/ 1754002 w 11991973"/>
              <a:gd name="connsiteY520" fmla="*/ 2597113 h 3476625"/>
              <a:gd name="connsiteX521" fmla="*/ 1748126 w 11991973"/>
              <a:gd name="connsiteY521" fmla="*/ 2587523 h 3476625"/>
              <a:gd name="connsiteX522" fmla="*/ 1716392 w 11991973"/>
              <a:gd name="connsiteY522" fmla="*/ 2553479 h 3476625"/>
              <a:gd name="connsiteX523" fmla="*/ 1686302 w 11991973"/>
              <a:gd name="connsiteY523" fmla="*/ 2568024 h 3476625"/>
              <a:gd name="connsiteX524" fmla="*/ 1716392 w 11991973"/>
              <a:gd name="connsiteY524" fmla="*/ 2553479 h 3476625"/>
              <a:gd name="connsiteX525" fmla="*/ 3978910 w 11991973"/>
              <a:gd name="connsiteY525" fmla="*/ 2753473 h 3476625"/>
              <a:gd name="connsiteX526" fmla="*/ 3976864 w 11991973"/>
              <a:gd name="connsiteY526" fmla="*/ 2765832 h 3476625"/>
              <a:gd name="connsiteX527" fmla="*/ 3970989 w 11991973"/>
              <a:gd name="connsiteY527" fmla="*/ 2756242 h 3476625"/>
              <a:gd name="connsiteX528" fmla="*/ 1826847 w 11991973"/>
              <a:gd name="connsiteY528" fmla="*/ 2552190 h 3476625"/>
              <a:gd name="connsiteX529" fmla="*/ 1817943 w 11991973"/>
              <a:gd name="connsiteY529" fmla="*/ 2562206 h 3476625"/>
              <a:gd name="connsiteX530" fmla="*/ 1819934 w 11991973"/>
              <a:gd name="connsiteY530" fmla="*/ 2552971 h 3476625"/>
              <a:gd name="connsiteX531" fmla="*/ 3935493 w 11991973"/>
              <a:gd name="connsiteY531" fmla="*/ 2728016 h 3476625"/>
              <a:gd name="connsiteX532" fmla="*/ 3905403 w 11991973"/>
              <a:gd name="connsiteY532" fmla="*/ 2742561 h 3476625"/>
              <a:gd name="connsiteX533" fmla="*/ 3935493 w 11991973"/>
              <a:gd name="connsiteY533" fmla="*/ 2728016 h 3476625"/>
              <a:gd name="connsiteX534" fmla="*/ 1904215 w 11991973"/>
              <a:gd name="connsiteY534" fmla="*/ 2546571 h 3476625"/>
              <a:gd name="connsiteX535" fmla="*/ 1906333 w 11991973"/>
              <a:gd name="connsiteY535" fmla="*/ 2556388 h 3476625"/>
              <a:gd name="connsiteX536" fmla="*/ 1904215 w 11991973"/>
              <a:gd name="connsiteY536" fmla="*/ 2546571 h 3476625"/>
              <a:gd name="connsiteX537" fmla="*/ 4136344 w 11991973"/>
              <a:gd name="connsiteY537" fmla="*/ 2740897 h 3476625"/>
              <a:gd name="connsiteX538" fmla="*/ 4151759 w 11991973"/>
              <a:gd name="connsiteY538" fmla="*/ 2745470 h 3476625"/>
              <a:gd name="connsiteX539" fmla="*/ 4148046 w 11991973"/>
              <a:gd name="connsiteY539" fmla="*/ 2745790 h 3476625"/>
              <a:gd name="connsiteX540" fmla="*/ 4147998 w 11991973"/>
              <a:gd name="connsiteY540" fmla="*/ 2745470 h 3476625"/>
              <a:gd name="connsiteX541" fmla="*/ 4127311 w 11991973"/>
              <a:gd name="connsiteY541" fmla="*/ 2745470 h 3476625"/>
              <a:gd name="connsiteX542" fmla="*/ 4130686 w 11991973"/>
              <a:gd name="connsiteY542" fmla="*/ 2742243 h 3476625"/>
              <a:gd name="connsiteX543" fmla="*/ 4051136 w 11991973"/>
              <a:gd name="connsiteY543" fmla="*/ 2720749 h 3476625"/>
              <a:gd name="connsiteX544" fmla="*/ 4050620 w 11991973"/>
              <a:gd name="connsiteY544" fmla="*/ 2721471 h 3476625"/>
              <a:gd name="connsiteX545" fmla="*/ 4037043 w 11991973"/>
              <a:gd name="connsiteY545" fmla="*/ 2736744 h 3476625"/>
              <a:gd name="connsiteX546" fmla="*/ 4039158 w 11991973"/>
              <a:gd name="connsiteY546" fmla="*/ 2726926 h 3476625"/>
              <a:gd name="connsiteX547" fmla="*/ 4044592 w 11991973"/>
              <a:gd name="connsiteY547" fmla="*/ 2721487 h 3476625"/>
              <a:gd name="connsiteX548" fmla="*/ 4123315 w 11991973"/>
              <a:gd name="connsiteY548" fmla="*/ 2721107 h 3476625"/>
              <a:gd name="connsiteX549" fmla="*/ 4125430 w 11991973"/>
              <a:gd name="connsiteY549" fmla="*/ 2730925 h 3476625"/>
              <a:gd name="connsiteX550" fmla="*/ 4123315 w 11991973"/>
              <a:gd name="connsiteY550" fmla="*/ 2721107 h 3476625"/>
              <a:gd name="connsiteX551" fmla="*/ 2047375 w 11991973"/>
              <a:gd name="connsiteY551" fmla="*/ 2521480 h 3476625"/>
              <a:gd name="connsiteX552" fmla="*/ 2047375 w 11991973"/>
              <a:gd name="connsiteY552" fmla="*/ 2521480 h 3476625"/>
              <a:gd name="connsiteX553" fmla="*/ 735014 w 11991973"/>
              <a:gd name="connsiteY553" fmla="*/ 2393259 h 3476625"/>
              <a:gd name="connsiteX554" fmla="*/ 719677 w 11991973"/>
              <a:gd name="connsiteY554" fmla="*/ 2405122 h 3476625"/>
              <a:gd name="connsiteX555" fmla="*/ 738482 w 11991973"/>
              <a:gd name="connsiteY555" fmla="*/ 2399303 h 3476625"/>
              <a:gd name="connsiteX556" fmla="*/ 735014 w 11991973"/>
              <a:gd name="connsiteY556" fmla="*/ 2393259 h 3476625"/>
              <a:gd name="connsiteX557" fmla="*/ 4266475 w 11991973"/>
              <a:gd name="connsiteY557" fmla="*/ 2696018 h 3476625"/>
              <a:gd name="connsiteX558" fmla="*/ 4266475 w 11991973"/>
              <a:gd name="connsiteY558" fmla="*/ 2696018 h 3476625"/>
              <a:gd name="connsiteX559" fmla="*/ 2202161 w 11991973"/>
              <a:gd name="connsiteY559" fmla="*/ 2511357 h 3476625"/>
              <a:gd name="connsiteX560" fmla="*/ 2196031 w 11991973"/>
              <a:gd name="connsiteY560" fmla="*/ 2514236 h 3476625"/>
              <a:gd name="connsiteX561" fmla="*/ 2119308 w 11991973"/>
              <a:gd name="connsiteY561" fmla="*/ 2506571 h 3476625"/>
              <a:gd name="connsiteX562" fmla="*/ 1908212 w 11991973"/>
              <a:gd name="connsiteY562" fmla="*/ 2570932 h 3476625"/>
              <a:gd name="connsiteX563" fmla="*/ 1932661 w 11991973"/>
              <a:gd name="connsiteY563" fmla="*/ 2597113 h 3476625"/>
              <a:gd name="connsiteX564" fmla="*/ 2098154 w 11991973"/>
              <a:gd name="connsiteY564" fmla="*/ 2573841 h 3476625"/>
              <a:gd name="connsiteX565" fmla="*/ 2157391 w 11991973"/>
              <a:gd name="connsiteY565" fmla="*/ 2532388 h 3476625"/>
              <a:gd name="connsiteX566" fmla="*/ 2196031 w 11991973"/>
              <a:gd name="connsiteY566" fmla="*/ 2514236 h 3476625"/>
              <a:gd name="connsiteX567" fmla="*/ 2202574 w 11991973"/>
              <a:gd name="connsiteY567" fmla="*/ 2514890 h 3476625"/>
              <a:gd name="connsiteX568" fmla="*/ 7208900 w 11991973"/>
              <a:gd name="connsiteY568" fmla="*/ 2942552 h 3476625"/>
              <a:gd name="connsiteX569" fmla="*/ 7209605 w 11991973"/>
              <a:gd name="connsiteY569" fmla="*/ 2957824 h 3476625"/>
              <a:gd name="connsiteX570" fmla="*/ 7208900 w 11991973"/>
              <a:gd name="connsiteY570" fmla="*/ 2942552 h 3476625"/>
              <a:gd name="connsiteX571" fmla="*/ 4456415 w 11991973"/>
              <a:gd name="connsiteY571" fmla="*/ 2684382 h 3476625"/>
              <a:gd name="connsiteX572" fmla="*/ 4458313 w 11991973"/>
              <a:gd name="connsiteY572" fmla="*/ 2692123 h 3476625"/>
              <a:gd name="connsiteX573" fmla="*/ 4451810 w 11991973"/>
              <a:gd name="connsiteY573" fmla="*/ 2691993 h 3476625"/>
              <a:gd name="connsiteX574" fmla="*/ 4451949 w 11991973"/>
              <a:gd name="connsiteY574" fmla="*/ 2691654 h 3476625"/>
              <a:gd name="connsiteX575" fmla="*/ 4456415 w 11991973"/>
              <a:gd name="connsiteY575" fmla="*/ 2684382 h 3476625"/>
              <a:gd name="connsiteX576" fmla="*/ 4447013 w 11991973"/>
              <a:gd name="connsiteY576" fmla="*/ 2678564 h 3476625"/>
              <a:gd name="connsiteX577" fmla="*/ 4432698 w 11991973"/>
              <a:gd name="connsiteY577" fmla="*/ 2690529 h 3476625"/>
              <a:gd name="connsiteX578" fmla="*/ 4424217 w 11991973"/>
              <a:gd name="connsiteY578" fmla="*/ 2689682 h 3476625"/>
              <a:gd name="connsiteX579" fmla="*/ 4424582 w 11991973"/>
              <a:gd name="connsiteY579" fmla="*/ 2684435 h 3476625"/>
              <a:gd name="connsiteX580" fmla="*/ 7346330 w 11991973"/>
              <a:gd name="connsiteY580" fmla="*/ 2908918 h 3476625"/>
              <a:gd name="connsiteX581" fmla="*/ 7340541 w 11991973"/>
              <a:gd name="connsiteY581" fmla="*/ 2909100 h 3476625"/>
              <a:gd name="connsiteX582" fmla="*/ 7328083 w 11991973"/>
              <a:gd name="connsiteY582" fmla="*/ 2917099 h 3476625"/>
              <a:gd name="connsiteX583" fmla="*/ 7348769 w 11991973"/>
              <a:gd name="connsiteY583" fmla="*/ 2914189 h 3476625"/>
              <a:gd name="connsiteX584" fmla="*/ 7346330 w 11991973"/>
              <a:gd name="connsiteY584" fmla="*/ 2908918 h 3476625"/>
              <a:gd name="connsiteX585" fmla="*/ 6047398 w 11991973"/>
              <a:gd name="connsiteY585" fmla="*/ 2748379 h 3476625"/>
              <a:gd name="connsiteX586" fmla="*/ 6032676 w 11991973"/>
              <a:gd name="connsiteY586" fmla="*/ 2748152 h 3476625"/>
              <a:gd name="connsiteX587" fmla="*/ 5968413 w 11991973"/>
              <a:gd name="connsiteY587" fmla="*/ 2760015 h 3476625"/>
              <a:gd name="connsiteX588" fmla="*/ 6047398 w 11991973"/>
              <a:gd name="connsiteY588" fmla="*/ 2751287 h 3476625"/>
              <a:gd name="connsiteX589" fmla="*/ 6047398 w 11991973"/>
              <a:gd name="connsiteY589" fmla="*/ 2748379 h 3476625"/>
              <a:gd name="connsiteX590" fmla="*/ 7891732 w 11991973"/>
              <a:gd name="connsiteY590" fmla="*/ 2791377 h 3476625"/>
              <a:gd name="connsiteX591" fmla="*/ 7892261 w 11991973"/>
              <a:gd name="connsiteY591" fmla="*/ 2803650 h 3476625"/>
              <a:gd name="connsiteX592" fmla="*/ 7891732 w 11991973"/>
              <a:gd name="connsiteY592" fmla="*/ 2791377 h 3476625"/>
              <a:gd name="connsiteX593" fmla="*/ 7936455 w 11991973"/>
              <a:gd name="connsiteY593" fmla="*/ 2774196 h 3476625"/>
              <a:gd name="connsiteX594" fmla="*/ 7944917 w 11991973"/>
              <a:gd name="connsiteY594" fmla="*/ 2803650 h 3476625"/>
              <a:gd name="connsiteX595" fmla="*/ 7936455 w 11991973"/>
              <a:gd name="connsiteY595" fmla="*/ 2774196 h 3476625"/>
              <a:gd name="connsiteX596" fmla="*/ 7978063 w 11991973"/>
              <a:gd name="connsiteY596" fmla="*/ 2763288 h 3476625"/>
              <a:gd name="connsiteX597" fmla="*/ 7967484 w 11991973"/>
              <a:gd name="connsiteY597" fmla="*/ 2774560 h 3476625"/>
              <a:gd name="connsiteX598" fmla="*/ 7984410 w 11991973"/>
              <a:gd name="connsiteY598" fmla="*/ 2771650 h 3476625"/>
              <a:gd name="connsiteX599" fmla="*/ 7978063 w 11991973"/>
              <a:gd name="connsiteY599" fmla="*/ 2763288 h 3476625"/>
              <a:gd name="connsiteX600" fmla="*/ 1094359 w 11991973"/>
              <a:gd name="connsiteY600" fmla="*/ 2143162 h 3476625"/>
              <a:gd name="connsiteX601" fmla="*/ 1041933 w 11991973"/>
              <a:gd name="connsiteY601" fmla="*/ 2157759 h 3476625"/>
              <a:gd name="connsiteX602" fmla="*/ 762930 w 11991973"/>
              <a:gd name="connsiteY602" fmla="*/ 2236402 h 3476625"/>
              <a:gd name="connsiteX603" fmla="*/ 1057919 w 11991973"/>
              <a:gd name="connsiteY603" fmla="*/ 2150769 h 3476625"/>
              <a:gd name="connsiteX604" fmla="*/ 8148403 w 11991973"/>
              <a:gd name="connsiteY604" fmla="*/ 2715654 h 3476625"/>
              <a:gd name="connsiteX605" fmla="*/ 8121693 w 11991973"/>
              <a:gd name="connsiteY605" fmla="*/ 2722198 h 3476625"/>
              <a:gd name="connsiteX606" fmla="*/ 8153663 w 11991973"/>
              <a:gd name="connsiteY606" fmla="*/ 2722199 h 3476625"/>
              <a:gd name="connsiteX607" fmla="*/ 8148403 w 11991973"/>
              <a:gd name="connsiteY607" fmla="*/ 2715654 h 3476625"/>
              <a:gd name="connsiteX608" fmla="*/ 8261180 w 11991973"/>
              <a:gd name="connsiteY608" fmla="*/ 2708699 h 3476625"/>
              <a:gd name="connsiteX609" fmla="*/ 8255216 w 11991973"/>
              <a:gd name="connsiteY609" fmla="*/ 2713472 h 3476625"/>
              <a:gd name="connsiteX610" fmla="*/ 8264617 w 11991973"/>
              <a:gd name="connsiteY610" fmla="*/ 2722198 h 3476625"/>
              <a:gd name="connsiteX611" fmla="*/ 8266264 w 11991973"/>
              <a:gd name="connsiteY611" fmla="*/ 2710199 h 3476625"/>
              <a:gd name="connsiteX612" fmla="*/ 8261180 w 11991973"/>
              <a:gd name="connsiteY612" fmla="*/ 2708699 h 3476625"/>
              <a:gd name="connsiteX613" fmla="*/ 8214278 w 11991973"/>
              <a:gd name="connsiteY613" fmla="*/ 2704122 h 3476625"/>
              <a:gd name="connsiteX614" fmla="*/ 8213137 w 11991973"/>
              <a:gd name="connsiteY614" fmla="*/ 2704971 h 3476625"/>
              <a:gd name="connsiteX615" fmla="*/ 8219484 w 11991973"/>
              <a:gd name="connsiteY615" fmla="*/ 2719289 h 3476625"/>
              <a:gd name="connsiteX616" fmla="*/ 8214278 w 11991973"/>
              <a:gd name="connsiteY616" fmla="*/ 2704122 h 3476625"/>
              <a:gd name="connsiteX617" fmla="*/ 26828 w 11991973"/>
              <a:gd name="connsiteY617" fmla="*/ 1956391 h 3476625"/>
              <a:gd name="connsiteX618" fmla="*/ 29059 w 11991973"/>
              <a:gd name="connsiteY618" fmla="*/ 1962551 h 3476625"/>
              <a:gd name="connsiteX619" fmla="*/ 14453 w 11991973"/>
              <a:gd name="connsiteY619" fmla="*/ 1965869 h 3476625"/>
              <a:gd name="connsiteX620" fmla="*/ 8353712 w 11991973"/>
              <a:gd name="connsiteY620" fmla="*/ 2691063 h 3476625"/>
              <a:gd name="connsiteX621" fmla="*/ 8364291 w 11991973"/>
              <a:gd name="connsiteY621" fmla="*/ 2693109 h 3476625"/>
              <a:gd name="connsiteX622" fmla="*/ 8353712 w 11991973"/>
              <a:gd name="connsiteY622" fmla="*/ 2691063 h 3476625"/>
              <a:gd name="connsiteX623" fmla="*/ 8409424 w 11991973"/>
              <a:gd name="connsiteY623" fmla="*/ 2681473 h 3476625"/>
              <a:gd name="connsiteX624" fmla="*/ 8401902 w 11991973"/>
              <a:gd name="connsiteY624" fmla="*/ 2687290 h 3476625"/>
              <a:gd name="connsiteX625" fmla="*/ 8416946 w 11991973"/>
              <a:gd name="connsiteY625" fmla="*/ 2684382 h 3476625"/>
              <a:gd name="connsiteX626" fmla="*/ 8409424 w 11991973"/>
              <a:gd name="connsiteY626" fmla="*/ 2681473 h 3476625"/>
              <a:gd name="connsiteX627" fmla="*/ 1483940 w 11991973"/>
              <a:gd name="connsiteY627" fmla="*/ 2057723 h 3476625"/>
              <a:gd name="connsiteX628" fmla="*/ 1480143 w 11991973"/>
              <a:gd name="connsiteY628" fmla="*/ 2063319 h 3476625"/>
              <a:gd name="connsiteX629" fmla="*/ 1473795 w 11991973"/>
              <a:gd name="connsiteY629" fmla="*/ 2061864 h 3476625"/>
              <a:gd name="connsiteX630" fmla="*/ 1474939 w 11991973"/>
              <a:gd name="connsiteY630" fmla="*/ 2059896 h 3476625"/>
              <a:gd name="connsiteX631" fmla="*/ 8392499 w 11991973"/>
              <a:gd name="connsiteY631" fmla="*/ 2672201 h 3476625"/>
              <a:gd name="connsiteX632" fmla="*/ 8392499 w 11991973"/>
              <a:gd name="connsiteY632" fmla="*/ 2690200 h 3476625"/>
              <a:gd name="connsiteX633" fmla="*/ 8398140 w 11991973"/>
              <a:gd name="connsiteY633" fmla="*/ 2672746 h 3476625"/>
              <a:gd name="connsiteX634" fmla="*/ 8392499 w 11991973"/>
              <a:gd name="connsiteY634" fmla="*/ 2672201 h 3476625"/>
              <a:gd name="connsiteX635" fmla="*/ 4669 w 11991973"/>
              <a:gd name="connsiteY635" fmla="*/ 1918826 h 3476625"/>
              <a:gd name="connsiteX636" fmla="*/ 11902 w 11991973"/>
              <a:gd name="connsiteY636" fmla="*/ 1925274 h 3476625"/>
              <a:gd name="connsiteX637" fmla="*/ 13474 w 11991973"/>
              <a:gd name="connsiteY637" fmla="*/ 1927620 h 3476625"/>
              <a:gd name="connsiteX638" fmla="*/ 1289 w 11991973"/>
              <a:gd name="connsiteY638" fmla="*/ 1936779 h 3476625"/>
              <a:gd name="connsiteX639" fmla="*/ 4669 w 11991973"/>
              <a:gd name="connsiteY639" fmla="*/ 1918826 h 3476625"/>
              <a:gd name="connsiteX640" fmla="*/ 8444216 w 11991973"/>
              <a:gd name="connsiteY640" fmla="*/ 2669110 h 3476625"/>
              <a:gd name="connsiteX641" fmla="*/ 8458320 w 11991973"/>
              <a:gd name="connsiteY641" fmla="*/ 2684382 h 3476625"/>
              <a:gd name="connsiteX642" fmla="*/ 8444216 w 11991973"/>
              <a:gd name="connsiteY642" fmla="*/ 2669110 h 3476625"/>
              <a:gd name="connsiteX643" fmla="*/ 1493046 w 11991973"/>
              <a:gd name="connsiteY643" fmla="*/ 2043345 h 3476625"/>
              <a:gd name="connsiteX644" fmla="*/ 1492895 w 11991973"/>
              <a:gd name="connsiteY644" fmla="*/ 2043366 h 3476625"/>
              <a:gd name="connsiteX645" fmla="*/ 1505294 w 11991973"/>
              <a:gd name="connsiteY645" fmla="*/ 2051320 h 3476625"/>
              <a:gd name="connsiteX646" fmla="*/ 1507721 w 11991973"/>
              <a:gd name="connsiteY646" fmla="*/ 2051981 h 3476625"/>
              <a:gd name="connsiteX647" fmla="*/ 1483940 w 11991973"/>
              <a:gd name="connsiteY647" fmla="*/ 2057723 h 3476625"/>
              <a:gd name="connsiteX648" fmla="*/ 1485079 w 11991973"/>
              <a:gd name="connsiteY648" fmla="*/ 2056047 h 3476625"/>
              <a:gd name="connsiteX649" fmla="*/ 1478026 w 11991973"/>
              <a:gd name="connsiteY649" fmla="*/ 2054592 h 3476625"/>
              <a:gd name="connsiteX650" fmla="*/ 1474939 w 11991973"/>
              <a:gd name="connsiteY650" fmla="*/ 2059896 h 3476625"/>
              <a:gd name="connsiteX651" fmla="*/ 1358374 w 11991973"/>
              <a:gd name="connsiteY651" fmla="*/ 2088045 h 3476625"/>
              <a:gd name="connsiteX652" fmla="*/ 1271002 w 11991973"/>
              <a:gd name="connsiteY652" fmla="*/ 2106285 h 3476625"/>
              <a:gd name="connsiteX653" fmla="*/ 1237310 w 11991973"/>
              <a:gd name="connsiteY653" fmla="*/ 2110953 h 3476625"/>
              <a:gd name="connsiteX654" fmla="*/ 1157457 w 11991973"/>
              <a:gd name="connsiteY654" fmla="*/ 2126128 h 3476625"/>
              <a:gd name="connsiteX655" fmla="*/ 1110355 w 11991973"/>
              <a:gd name="connsiteY655" fmla="*/ 2139822 h 3476625"/>
              <a:gd name="connsiteX656" fmla="*/ 1094359 w 11991973"/>
              <a:gd name="connsiteY656" fmla="*/ 2143162 h 3476625"/>
              <a:gd name="connsiteX657" fmla="*/ 1174780 w 11991973"/>
              <a:gd name="connsiteY657" fmla="*/ 2120771 h 3476625"/>
              <a:gd name="connsiteX658" fmla="*/ 1492923 w 11991973"/>
              <a:gd name="connsiteY658" fmla="*/ 2043354 h 3476625"/>
              <a:gd name="connsiteX659" fmla="*/ 1501393 w 11991973"/>
              <a:gd name="connsiteY659" fmla="*/ 2042167 h 3476625"/>
              <a:gd name="connsiteX660" fmla="*/ 1504187 w 11991973"/>
              <a:gd name="connsiteY660" fmla="*/ 2042437 h 3476625"/>
              <a:gd name="connsiteX661" fmla="*/ 1493046 w 11991973"/>
              <a:gd name="connsiteY661" fmla="*/ 2043345 h 3476625"/>
              <a:gd name="connsiteX662" fmla="*/ 1515480 w 11991973"/>
              <a:gd name="connsiteY662" fmla="*/ 2041518 h 3476625"/>
              <a:gd name="connsiteX663" fmla="*/ 1524571 w 11991973"/>
              <a:gd name="connsiteY663" fmla="*/ 2044411 h 3476625"/>
              <a:gd name="connsiteX664" fmla="*/ 1504187 w 11991973"/>
              <a:gd name="connsiteY664" fmla="*/ 2042437 h 3476625"/>
              <a:gd name="connsiteX665" fmla="*/ 56003 w 11991973"/>
              <a:gd name="connsiteY665" fmla="*/ 1897918 h 3476625"/>
              <a:gd name="connsiteX666" fmla="*/ 67111 w 11991973"/>
              <a:gd name="connsiteY666" fmla="*/ 1910599 h 3476625"/>
              <a:gd name="connsiteX667" fmla="*/ 56003 w 11991973"/>
              <a:gd name="connsiteY667" fmla="*/ 1897918 h 3476625"/>
              <a:gd name="connsiteX668" fmla="*/ 1614839 w 11991973"/>
              <a:gd name="connsiteY668" fmla="*/ 2026957 h 3476625"/>
              <a:gd name="connsiteX669" fmla="*/ 1554660 w 11991973"/>
              <a:gd name="connsiteY669" fmla="*/ 2050228 h 3476625"/>
              <a:gd name="connsiteX670" fmla="*/ 1614839 w 11991973"/>
              <a:gd name="connsiteY670" fmla="*/ 2026957 h 3476625"/>
              <a:gd name="connsiteX671" fmla="*/ 985075 w 11991973"/>
              <a:gd name="connsiteY671" fmla="*/ 1918963 h 3476625"/>
              <a:gd name="connsiteX672" fmla="*/ 973556 w 11991973"/>
              <a:gd name="connsiteY672" fmla="*/ 1930961 h 3476625"/>
              <a:gd name="connsiteX673" fmla="*/ 998005 w 11991973"/>
              <a:gd name="connsiteY673" fmla="*/ 1922234 h 3476625"/>
              <a:gd name="connsiteX674" fmla="*/ 985075 w 11991973"/>
              <a:gd name="connsiteY674" fmla="*/ 1918963 h 3476625"/>
              <a:gd name="connsiteX675" fmla="*/ 388692 w 11991973"/>
              <a:gd name="connsiteY675" fmla="*/ 1861147 h 3476625"/>
              <a:gd name="connsiteX676" fmla="*/ 388547 w 11991973"/>
              <a:gd name="connsiteY676" fmla="*/ 1861480 h 3476625"/>
              <a:gd name="connsiteX677" fmla="*/ 388348 w 11991973"/>
              <a:gd name="connsiteY677" fmla="*/ 1861472 h 3476625"/>
              <a:gd name="connsiteX678" fmla="*/ 1908212 w 11991973"/>
              <a:gd name="connsiteY678" fmla="*/ 1974596 h 3476625"/>
              <a:gd name="connsiteX679" fmla="*/ 1911973 w 11991973"/>
              <a:gd name="connsiteY679" fmla="*/ 1994958 h 3476625"/>
              <a:gd name="connsiteX680" fmla="*/ 1908212 w 11991973"/>
              <a:gd name="connsiteY680" fmla="*/ 1974596 h 3476625"/>
              <a:gd name="connsiteX681" fmla="*/ 1258792 w 11991973"/>
              <a:gd name="connsiteY681" fmla="*/ 1915898 h 3476625"/>
              <a:gd name="connsiteX682" fmla="*/ 1252946 w 11991973"/>
              <a:gd name="connsiteY682" fmla="*/ 1920502 h 3476625"/>
              <a:gd name="connsiteX683" fmla="*/ 1238720 w 11991973"/>
              <a:gd name="connsiteY683" fmla="*/ 1925143 h 3476625"/>
              <a:gd name="connsiteX684" fmla="*/ 1885507 w 11991973"/>
              <a:gd name="connsiteY684" fmla="*/ 1971549 h 3476625"/>
              <a:gd name="connsiteX685" fmla="*/ 1883764 w 11991973"/>
              <a:gd name="connsiteY685" fmla="*/ 1977505 h 3476625"/>
              <a:gd name="connsiteX686" fmla="*/ 1880664 w 11991973"/>
              <a:gd name="connsiteY686" fmla="*/ 1973509 h 3476625"/>
              <a:gd name="connsiteX687" fmla="*/ 1922228 w 11991973"/>
              <a:gd name="connsiteY687" fmla="*/ 1971915 h 3476625"/>
              <a:gd name="connsiteX688" fmla="*/ 1922407 w 11991973"/>
              <a:gd name="connsiteY688" fmla="*/ 1972796 h 3476625"/>
              <a:gd name="connsiteX689" fmla="*/ 1921556 w 11991973"/>
              <a:gd name="connsiteY689" fmla="*/ 1972236 h 3476625"/>
              <a:gd name="connsiteX690" fmla="*/ 1875301 w 11991973"/>
              <a:gd name="connsiteY690" fmla="*/ 1966596 h 3476625"/>
              <a:gd name="connsiteX691" fmla="*/ 1880664 w 11991973"/>
              <a:gd name="connsiteY691" fmla="*/ 1973509 h 3476625"/>
              <a:gd name="connsiteX692" fmla="*/ 1870762 w 11991973"/>
              <a:gd name="connsiteY692" fmla="*/ 1977518 h 3476625"/>
              <a:gd name="connsiteX693" fmla="*/ 1866838 w 11991973"/>
              <a:gd name="connsiteY693" fmla="*/ 1977505 h 3476625"/>
              <a:gd name="connsiteX694" fmla="*/ 1875301 w 11991973"/>
              <a:gd name="connsiteY694" fmla="*/ 1966596 h 3476625"/>
              <a:gd name="connsiteX695" fmla="*/ 1896362 w 11991973"/>
              <a:gd name="connsiteY695" fmla="*/ 1967772 h 3476625"/>
              <a:gd name="connsiteX696" fmla="*/ 1896929 w 11991973"/>
              <a:gd name="connsiteY696" fmla="*/ 1968777 h 3476625"/>
              <a:gd name="connsiteX697" fmla="*/ 1895519 w 11991973"/>
              <a:gd name="connsiteY697" fmla="*/ 1967718 h 3476625"/>
              <a:gd name="connsiteX698" fmla="*/ 1888229 w 11991973"/>
              <a:gd name="connsiteY698" fmla="*/ 1962232 h 3476625"/>
              <a:gd name="connsiteX699" fmla="*/ 1895519 w 11991973"/>
              <a:gd name="connsiteY699" fmla="*/ 1967718 h 3476625"/>
              <a:gd name="connsiteX700" fmla="*/ 1895048 w 11991973"/>
              <a:gd name="connsiteY700" fmla="*/ 1967687 h 3476625"/>
              <a:gd name="connsiteX701" fmla="*/ 1885507 w 11991973"/>
              <a:gd name="connsiteY701" fmla="*/ 1971549 h 3476625"/>
              <a:gd name="connsiteX702" fmla="*/ 1276915 w 11991973"/>
              <a:gd name="connsiteY702" fmla="*/ 1900017 h 3476625"/>
              <a:gd name="connsiteX703" fmla="*/ 1278801 w 11991973"/>
              <a:gd name="connsiteY703" fmla="*/ 1904508 h 3476625"/>
              <a:gd name="connsiteX704" fmla="*/ 1266077 w 11991973"/>
              <a:gd name="connsiteY704" fmla="*/ 1912542 h 3476625"/>
              <a:gd name="connsiteX705" fmla="*/ 1258792 w 11991973"/>
              <a:gd name="connsiteY705" fmla="*/ 1915898 h 3476625"/>
              <a:gd name="connsiteX706" fmla="*/ 1267193 w 11991973"/>
              <a:gd name="connsiteY706" fmla="*/ 1909281 h 3476625"/>
              <a:gd name="connsiteX707" fmla="*/ 708393 w 11991973"/>
              <a:gd name="connsiteY707" fmla="*/ 1835330 h 3476625"/>
              <a:gd name="connsiteX708" fmla="*/ 697109 w 11991973"/>
              <a:gd name="connsiteY708" fmla="*/ 1843692 h 3476625"/>
              <a:gd name="connsiteX709" fmla="*/ 719676 w 11991973"/>
              <a:gd name="connsiteY709" fmla="*/ 1837875 h 3476625"/>
              <a:gd name="connsiteX710" fmla="*/ 708393 w 11991973"/>
              <a:gd name="connsiteY710" fmla="*/ 1835330 h 3476625"/>
              <a:gd name="connsiteX711" fmla="*/ 1889405 w 11991973"/>
              <a:gd name="connsiteY711" fmla="*/ 1930961 h 3476625"/>
              <a:gd name="connsiteX712" fmla="*/ 1889405 w 11991973"/>
              <a:gd name="connsiteY712" fmla="*/ 1930961 h 3476625"/>
              <a:gd name="connsiteX713" fmla="*/ 778445 w 11991973"/>
              <a:gd name="connsiteY713" fmla="*/ 1815467 h 3476625"/>
              <a:gd name="connsiteX714" fmla="*/ 771394 w 11991973"/>
              <a:gd name="connsiteY714" fmla="*/ 1815693 h 3476625"/>
              <a:gd name="connsiteX715" fmla="*/ 757288 w 11991973"/>
              <a:gd name="connsiteY715" fmla="*/ 1817512 h 3476625"/>
              <a:gd name="connsiteX716" fmla="*/ 785498 w 11991973"/>
              <a:gd name="connsiteY716" fmla="*/ 1820421 h 3476625"/>
              <a:gd name="connsiteX717" fmla="*/ 778445 w 11991973"/>
              <a:gd name="connsiteY717" fmla="*/ 1815467 h 3476625"/>
              <a:gd name="connsiteX718" fmla="*/ 887989 w 11991973"/>
              <a:gd name="connsiteY718" fmla="*/ 1804421 h 3476625"/>
              <a:gd name="connsiteX719" fmla="*/ 875765 w 11991973"/>
              <a:gd name="connsiteY719" fmla="*/ 1811694 h 3476625"/>
              <a:gd name="connsiteX720" fmla="*/ 900213 w 11991973"/>
              <a:gd name="connsiteY720" fmla="*/ 1805876 h 3476625"/>
              <a:gd name="connsiteX721" fmla="*/ 887989 w 11991973"/>
              <a:gd name="connsiteY721" fmla="*/ 1804421 h 3476625"/>
              <a:gd name="connsiteX722" fmla="*/ 9885337 w 11991973"/>
              <a:gd name="connsiteY722" fmla="*/ 2601022 h 3476625"/>
              <a:gd name="connsiteX723" fmla="*/ 9896973 w 11991973"/>
              <a:gd name="connsiteY723" fmla="*/ 2611657 h 3476625"/>
              <a:gd name="connsiteX724" fmla="*/ 9885337 w 11991973"/>
              <a:gd name="connsiteY724" fmla="*/ 2601022 h 3476625"/>
              <a:gd name="connsiteX725" fmla="*/ 1788416 w 11991973"/>
              <a:gd name="connsiteY725" fmla="*/ 1878999 h 3476625"/>
              <a:gd name="connsiteX726" fmla="*/ 1776571 w 11991973"/>
              <a:gd name="connsiteY726" fmla="*/ 1887327 h 3476625"/>
              <a:gd name="connsiteX727" fmla="*/ 1776808 w 11991973"/>
              <a:gd name="connsiteY727" fmla="*/ 1882503 h 3476625"/>
              <a:gd name="connsiteX728" fmla="*/ 9944224 w 11991973"/>
              <a:gd name="connsiteY728" fmla="*/ 2594205 h 3476625"/>
              <a:gd name="connsiteX729" fmla="*/ 9953392 w 11991973"/>
              <a:gd name="connsiteY729" fmla="*/ 2611657 h 3476625"/>
              <a:gd name="connsiteX730" fmla="*/ 9944224 w 11991973"/>
              <a:gd name="connsiteY730" fmla="*/ 2594205 h 3476625"/>
              <a:gd name="connsiteX731" fmla="*/ 9913428 w 11991973"/>
              <a:gd name="connsiteY731" fmla="*/ 2589477 h 3476625"/>
              <a:gd name="connsiteX732" fmla="*/ 9917660 w 11991973"/>
              <a:gd name="connsiteY732" fmla="*/ 2614567 h 3476625"/>
              <a:gd name="connsiteX733" fmla="*/ 9913428 w 11991973"/>
              <a:gd name="connsiteY733" fmla="*/ 2589477 h 3476625"/>
              <a:gd name="connsiteX734" fmla="*/ 966034 w 11991973"/>
              <a:gd name="connsiteY734" fmla="*/ 1779696 h 3476625"/>
              <a:gd name="connsiteX735" fmla="*/ 945348 w 11991973"/>
              <a:gd name="connsiteY735" fmla="*/ 1791331 h 3476625"/>
              <a:gd name="connsiteX736" fmla="*/ 966034 w 11991973"/>
              <a:gd name="connsiteY736" fmla="*/ 1779696 h 3476625"/>
              <a:gd name="connsiteX737" fmla="*/ 1979675 w 11991973"/>
              <a:gd name="connsiteY737" fmla="*/ 1855692 h 3476625"/>
              <a:gd name="connsiteX738" fmla="*/ 1975915 w 11991973"/>
              <a:gd name="connsiteY738" fmla="*/ 1864055 h 3476625"/>
              <a:gd name="connsiteX739" fmla="*/ 1989077 w 11991973"/>
              <a:gd name="connsiteY739" fmla="*/ 1858237 h 3476625"/>
              <a:gd name="connsiteX740" fmla="*/ 1979675 w 11991973"/>
              <a:gd name="connsiteY740" fmla="*/ 1855692 h 3476625"/>
              <a:gd name="connsiteX741" fmla="*/ 1805230 w 11991973"/>
              <a:gd name="connsiteY741" fmla="*/ 1827656 h 3476625"/>
              <a:gd name="connsiteX742" fmla="*/ 1812735 w 11991973"/>
              <a:gd name="connsiteY742" fmla="*/ 1833540 h 3476625"/>
              <a:gd name="connsiteX743" fmla="*/ 1819772 w 11991973"/>
              <a:gd name="connsiteY743" fmla="*/ 1841392 h 3476625"/>
              <a:gd name="connsiteX744" fmla="*/ 1797257 w 11991973"/>
              <a:gd name="connsiteY744" fmla="*/ 1858237 h 3476625"/>
              <a:gd name="connsiteX745" fmla="*/ 1793084 w 11991973"/>
              <a:gd name="connsiteY745" fmla="*/ 1849647 h 3476625"/>
              <a:gd name="connsiteX746" fmla="*/ 1790373 w 11991973"/>
              <a:gd name="connsiteY746" fmla="*/ 1834839 h 3476625"/>
              <a:gd name="connsiteX747" fmla="*/ 1804018 w 11991973"/>
              <a:gd name="connsiteY747" fmla="*/ 1826704 h 3476625"/>
              <a:gd name="connsiteX748" fmla="*/ 1804031 w 11991973"/>
              <a:gd name="connsiteY748" fmla="*/ 1826716 h 3476625"/>
              <a:gd name="connsiteX749" fmla="*/ 1802887 w 11991973"/>
              <a:gd name="connsiteY749" fmla="*/ 1827097 h 3476625"/>
              <a:gd name="connsiteX750" fmla="*/ 1803869 w 11991973"/>
              <a:gd name="connsiteY750" fmla="*/ 1826740 h 3476625"/>
              <a:gd name="connsiteX751" fmla="*/ 1790995 w 11991973"/>
              <a:gd name="connsiteY751" fmla="*/ 1823819 h 3476625"/>
              <a:gd name="connsiteX752" fmla="*/ 1789263 w 11991973"/>
              <a:gd name="connsiteY752" fmla="*/ 1828784 h 3476625"/>
              <a:gd name="connsiteX753" fmla="*/ 1790373 w 11991973"/>
              <a:gd name="connsiteY753" fmla="*/ 1834839 h 3476625"/>
              <a:gd name="connsiteX754" fmla="*/ 1784094 w 11991973"/>
              <a:gd name="connsiteY754" fmla="*/ 1837875 h 3476625"/>
              <a:gd name="connsiteX755" fmla="*/ 1754002 w 11991973"/>
              <a:gd name="connsiteY755" fmla="*/ 1834966 h 3476625"/>
              <a:gd name="connsiteX756" fmla="*/ 1766520 w 11991973"/>
              <a:gd name="connsiteY756" fmla="*/ 1827739 h 3476625"/>
              <a:gd name="connsiteX757" fmla="*/ 1810116 w 11991973"/>
              <a:gd name="connsiteY757" fmla="*/ 1825296 h 3476625"/>
              <a:gd name="connsiteX758" fmla="*/ 1805230 w 11991973"/>
              <a:gd name="connsiteY758" fmla="*/ 1827656 h 3476625"/>
              <a:gd name="connsiteX759" fmla="*/ 1804031 w 11991973"/>
              <a:gd name="connsiteY759" fmla="*/ 1826716 h 3476625"/>
              <a:gd name="connsiteX760" fmla="*/ 1804171 w 11991973"/>
              <a:gd name="connsiteY760" fmla="*/ 1826669 h 3476625"/>
              <a:gd name="connsiteX761" fmla="*/ 1798844 w 11991973"/>
              <a:gd name="connsiteY761" fmla="*/ 1822649 h 3476625"/>
              <a:gd name="connsiteX762" fmla="*/ 1798916 w 11991973"/>
              <a:gd name="connsiteY762" fmla="*/ 1822705 h 3476625"/>
              <a:gd name="connsiteX763" fmla="*/ 1796315 w 11991973"/>
              <a:gd name="connsiteY763" fmla="*/ 1822967 h 3476625"/>
              <a:gd name="connsiteX764" fmla="*/ 1790995 w 11991973"/>
              <a:gd name="connsiteY764" fmla="*/ 1823819 h 3476625"/>
              <a:gd name="connsiteX765" fmla="*/ 1791563 w 11991973"/>
              <a:gd name="connsiteY765" fmla="*/ 1822189 h 3476625"/>
              <a:gd name="connsiteX766" fmla="*/ 1798844 w 11991973"/>
              <a:gd name="connsiteY766" fmla="*/ 1822649 h 3476625"/>
              <a:gd name="connsiteX767" fmla="*/ 1108959 w 11991973"/>
              <a:gd name="connsiteY767" fmla="*/ 1753515 h 3476625"/>
              <a:gd name="connsiteX768" fmla="*/ 1098616 w 11991973"/>
              <a:gd name="connsiteY768" fmla="*/ 1752787 h 3476625"/>
              <a:gd name="connsiteX769" fmla="*/ 1088272 w 11991973"/>
              <a:gd name="connsiteY769" fmla="*/ 1756424 h 3476625"/>
              <a:gd name="connsiteX770" fmla="*/ 1108959 w 11991973"/>
              <a:gd name="connsiteY770" fmla="*/ 1753515 h 3476625"/>
              <a:gd name="connsiteX771" fmla="*/ 654090 w 11991973"/>
              <a:gd name="connsiteY771" fmla="*/ 1693518 h 3476625"/>
              <a:gd name="connsiteX772" fmla="*/ 661245 w 11991973"/>
              <a:gd name="connsiteY772" fmla="*/ 1697205 h 3476625"/>
              <a:gd name="connsiteX773" fmla="*/ 651645 w 11991973"/>
              <a:gd name="connsiteY773" fmla="*/ 1702297 h 3476625"/>
              <a:gd name="connsiteX774" fmla="*/ 640691 w 11991973"/>
              <a:gd name="connsiteY774" fmla="*/ 1704063 h 3476625"/>
              <a:gd name="connsiteX775" fmla="*/ 654090 w 11991973"/>
              <a:gd name="connsiteY775" fmla="*/ 1693518 h 3476625"/>
              <a:gd name="connsiteX776" fmla="*/ 1201109 w 11991973"/>
              <a:gd name="connsiteY776" fmla="*/ 1735697 h 3476625"/>
              <a:gd name="connsiteX777" fmla="*/ 1186063 w 11991973"/>
              <a:gd name="connsiteY777" fmla="*/ 1747696 h 3476625"/>
              <a:gd name="connsiteX778" fmla="*/ 1221795 w 11991973"/>
              <a:gd name="connsiteY778" fmla="*/ 1738970 h 3476625"/>
              <a:gd name="connsiteX779" fmla="*/ 1201109 w 11991973"/>
              <a:gd name="connsiteY779" fmla="*/ 1735697 h 3476625"/>
              <a:gd name="connsiteX780" fmla="*/ 2303137 w 11991973"/>
              <a:gd name="connsiteY780" fmla="*/ 1829147 h 3476625"/>
              <a:gd name="connsiteX781" fmla="*/ 2282450 w 11991973"/>
              <a:gd name="connsiteY781" fmla="*/ 1846602 h 3476625"/>
              <a:gd name="connsiteX782" fmla="*/ 2303137 w 11991973"/>
              <a:gd name="connsiteY782" fmla="*/ 1829147 h 3476625"/>
              <a:gd name="connsiteX783" fmla="*/ 2253844 w 11991973"/>
              <a:gd name="connsiteY783" fmla="*/ 1817626 h 3476625"/>
              <a:gd name="connsiteX784" fmla="*/ 1934658 w 11991973"/>
              <a:gd name="connsiteY784" fmla="*/ 1958415 h 3476625"/>
              <a:gd name="connsiteX785" fmla="*/ 1910045 w 11991973"/>
              <a:gd name="connsiteY785" fmla="*/ 1968658 h 3476625"/>
              <a:gd name="connsiteX786" fmla="*/ 1896362 w 11991973"/>
              <a:gd name="connsiteY786" fmla="*/ 1967772 h 3476625"/>
              <a:gd name="connsiteX787" fmla="*/ 1886534 w 11991973"/>
              <a:gd name="connsiteY787" fmla="*/ 1950336 h 3476625"/>
              <a:gd name="connsiteX788" fmla="*/ 1708868 w 11991973"/>
              <a:gd name="connsiteY788" fmla="*/ 1994958 h 3476625"/>
              <a:gd name="connsiteX789" fmla="*/ 1614838 w 11991973"/>
              <a:gd name="connsiteY789" fmla="*/ 2035683 h 3476625"/>
              <a:gd name="connsiteX790" fmla="*/ 1831107 w 11991973"/>
              <a:gd name="connsiteY790" fmla="*/ 2015321 h 3476625"/>
              <a:gd name="connsiteX791" fmla="*/ 1864840 w 11991973"/>
              <a:gd name="connsiteY791" fmla="*/ 1979914 h 3476625"/>
              <a:gd name="connsiteX792" fmla="*/ 1870762 w 11991973"/>
              <a:gd name="connsiteY792" fmla="*/ 1977518 h 3476625"/>
              <a:gd name="connsiteX793" fmla="*/ 1888627 w 11991973"/>
              <a:gd name="connsiteY793" fmla="*/ 1977573 h 3476625"/>
              <a:gd name="connsiteX794" fmla="*/ 1910045 w 11991973"/>
              <a:gd name="connsiteY794" fmla="*/ 1968658 h 3476625"/>
              <a:gd name="connsiteX795" fmla="*/ 1916791 w 11991973"/>
              <a:gd name="connsiteY795" fmla="*/ 1969096 h 3476625"/>
              <a:gd name="connsiteX796" fmla="*/ 1921556 w 11991973"/>
              <a:gd name="connsiteY796" fmla="*/ 1972236 h 3476625"/>
              <a:gd name="connsiteX797" fmla="*/ 1917380 w 11991973"/>
              <a:gd name="connsiteY797" fmla="*/ 1974232 h 3476625"/>
              <a:gd name="connsiteX798" fmla="*/ 1925137 w 11991973"/>
              <a:gd name="connsiteY798" fmla="*/ 1986231 h 3476625"/>
              <a:gd name="connsiteX799" fmla="*/ 1922407 w 11991973"/>
              <a:gd name="connsiteY799" fmla="*/ 1972796 h 3476625"/>
              <a:gd name="connsiteX800" fmla="*/ 1925136 w 11991973"/>
              <a:gd name="connsiteY800" fmla="*/ 1974596 h 3476625"/>
              <a:gd name="connsiteX801" fmla="*/ 1953347 w 11991973"/>
              <a:gd name="connsiteY801" fmla="*/ 1965869 h 3476625"/>
              <a:gd name="connsiteX802" fmla="*/ 2163974 w 11991973"/>
              <a:gd name="connsiteY802" fmla="*/ 1904780 h 3476625"/>
              <a:gd name="connsiteX803" fmla="*/ 2280571 w 11991973"/>
              <a:gd name="connsiteY803" fmla="*/ 1849511 h 3476625"/>
              <a:gd name="connsiteX804" fmla="*/ 2280570 w 11991973"/>
              <a:gd name="connsiteY804" fmla="*/ 1829148 h 3476625"/>
              <a:gd name="connsiteX805" fmla="*/ 2253844 w 11991973"/>
              <a:gd name="connsiteY805" fmla="*/ 1817626 h 3476625"/>
              <a:gd name="connsiteX806" fmla="*/ 2199704 w 11991973"/>
              <a:gd name="connsiteY806" fmla="*/ 1802967 h 3476625"/>
              <a:gd name="connsiteX807" fmla="*/ 2199704 w 11991973"/>
              <a:gd name="connsiteY807" fmla="*/ 1802967 h 3476625"/>
              <a:gd name="connsiteX808" fmla="*/ 2319123 w 11991973"/>
              <a:gd name="connsiteY808" fmla="*/ 1808058 h 3476625"/>
              <a:gd name="connsiteX809" fmla="*/ 2314421 w 11991973"/>
              <a:gd name="connsiteY809" fmla="*/ 1811694 h 3476625"/>
              <a:gd name="connsiteX810" fmla="*/ 2323297 w 11991973"/>
              <a:gd name="connsiteY810" fmla="*/ 1809331 h 3476625"/>
              <a:gd name="connsiteX811" fmla="*/ 2319123 w 11991973"/>
              <a:gd name="connsiteY811" fmla="*/ 1808058 h 3476625"/>
              <a:gd name="connsiteX812" fmla="*/ 653725 w 11991973"/>
              <a:gd name="connsiteY812" fmla="*/ 1592109 h 3476625"/>
              <a:gd name="connsiteX813" fmla="*/ 654674 w 11991973"/>
              <a:gd name="connsiteY813" fmla="*/ 1593378 h 3476625"/>
              <a:gd name="connsiteX814" fmla="*/ 651975 w 11991973"/>
              <a:gd name="connsiteY814" fmla="*/ 1593522 h 3476625"/>
              <a:gd name="connsiteX815" fmla="*/ 634020 w 11991973"/>
              <a:gd name="connsiteY815" fmla="*/ 1586432 h 3476625"/>
              <a:gd name="connsiteX816" fmla="*/ 634876 w 11991973"/>
              <a:gd name="connsiteY816" fmla="*/ 1586651 h 3476625"/>
              <a:gd name="connsiteX817" fmla="*/ 633682 w 11991973"/>
              <a:gd name="connsiteY817" fmla="*/ 1587214 h 3476625"/>
              <a:gd name="connsiteX818" fmla="*/ 565468 w 11991973"/>
              <a:gd name="connsiteY818" fmla="*/ 1561524 h 3476625"/>
              <a:gd name="connsiteX819" fmla="*/ 553091 w 11991973"/>
              <a:gd name="connsiteY819" fmla="*/ 1578340 h 3476625"/>
              <a:gd name="connsiteX820" fmla="*/ 553479 w 11991973"/>
              <a:gd name="connsiteY820" fmla="*/ 1576796 h 3476625"/>
              <a:gd name="connsiteX821" fmla="*/ 565468 w 11991973"/>
              <a:gd name="connsiteY821" fmla="*/ 1561524 h 3476625"/>
              <a:gd name="connsiteX822" fmla="*/ 614364 w 11991973"/>
              <a:gd name="connsiteY822" fmla="*/ 1555705 h 3476625"/>
              <a:gd name="connsiteX823" fmla="*/ 601199 w 11991973"/>
              <a:gd name="connsiteY823" fmla="*/ 1567341 h 3476625"/>
              <a:gd name="connsiteX824" fmla="*/ 614364 w 11991973"/>
              <a:gd name="connsiteY824" fmla="*/ 1555705 h 3476625"/>
              <a:gd name="connsiteX825" fmla="*/ 636931 w 11991973"/>
              <a:gd name="connsiteY825" fmla="*/ 1552796 h 3476625"/>
              <a:gd name="connsiteX826" fmla="*/ 636931 w 11991973"/>
              <a:gd name="connsiteY826" fmla="*/ 1552796 h 3476625"/>
              <a:gd name="connsiteX827" fmla="*/ 272020 w 11991973"/>
              <a:gd name="connsiteY827" fmla="*/ 1486039 h 3476625"/>
              <a:gd name="connsiteX828" fmla="*/ 270579 w 11991973"/>
              <a:gd name="connsiteY828" fmla="*/ 1488903 h 3476625"/>
              <a:gd name="connsiteX829" fmla="*/ 264572 w 11991973"/>
              <a:gd name="connsiteY829" fmla="*/ 1488799 h 3476625"/>
              <a:gd name="connsiteX830" fmla="*/ 836273 w 11991973"/>
              <a:gd name="connsiteY830" fmla="*/ 1535343 h 3476625"/>
              <a:gd name="connsiteX831" fmla="*/ 755407 w 11991973"/>
              <a:gd name="connsiteY831" fmla="*/ 1576069 h 3476625"/>
              <a:gd name="connsiteX832" fmla="*/ 751647 w 11991973"/>
              <a:gd name="connsiteY832" fmla="*/ 1587704 h 3476625"/>
              <a:gd name="connsiteX833" fmla="*/ 834393 w 11991973"/>
              <a:gd name="connsiteY833" fmla="*/ 1570250 h 3476625"/>
              <a:gd name="connsiteX834" fmla="*/ 796781 w 11991973"/>
              <a:gd name="connsiteY834" fmla="*/ 1564432 h 3476625"/>
              <a:gd name="connsiteX835" fmla="*/ 836273 w 11991973"/>
              <a:gd name="connsiteY835" fmla="*/ 1535343 h 3476625"/>
              <a:gd name="connsiteX836" fmla="*/ 840739 w 11991973"/>
              <a:gd name="connsiteY836" fmla="*/ 1500936 h 3476625"/>
              <a:gd name="connsiteX837" fmla="*/ 833453 w 11991973"/>
              <a:gd name="connsiteY837" fmla="*/ 1500800 h 3476625"/>
              <a:gd name="connsiteX838" fmla="*/ 817467 w 11991973"/>
              <a:gd name="connsiteY838" fmla="*/ 1506253 h 3476625"/>
              <a:gd name="connsiteX839" fmla="*/ 843795 w 11991973"/>
              <a:gd name="connsiteY839" fmla="*/ 1506253 h 3476625"/>
              <a:gd name="connsiteX840" fmla="*/ 840739 w 11991973"/>
              <a:gd name="connsiteY840" fmla="*/ 1500936 h 3476625"/>
              <a:gd name="connsiteX841" fmla="*/ 310882 w 11991973"/>
              <a:gd name="connsiteY841" fmla="*/ 1446256 h 3476625"/>
              <a:gd name="connsiteX842" fmla="*/ 300304 w 11991973"/>
              <a:gd name="connsiteY842" fmla="*/ 1456801 h 3476625"/>
              <a:gd name="connsiteX843" fmla="*/ 322872 w 11991973"/>
              <a:gd name="connsiteY843" fmla="*/ 1450983 h 3476625"/>
              <a:gd name="connsiteX844" fmla="*/ 310882 w 11991973"/>
              <a:gd name="connsiteY844" fmla="*/ 1446256 h 3476625"/>
              <a:gd name="connsiteX845" fmla="*/ 257520 w 11991973"/>
              <a:gd name="connsiteY845" fmla="*/ 1437894 h 3476625"/>
              <a:gd name="connsiteX846" fmla="*/ 245767 w 11991973"/>
              <a:gd name="connsiteY846" fmla="*/ 1439347 h 3476625"/>
              <a:gd name="connsiteX847" fmla="*/ 260812 w 11991973"/>
              <a:gd name="connsiteY847" fmla="*/ 1445165 h 3476625"/>
              <a:gd name="connsiteX848" fmla="*/ 257520 w 11991973"/>
              <a:gd name="connsiteY848" fmla="*/ 1437894 h 3476625"/>
              <a:gd name="connsiteX849" fmla="*/ 275856 w 11991973"/>
              <a:gd name="connsiteY849" fmla="*/ 1433530 h 3476625"/>
              <a:gd name="connsiteX850" fmla="*/ 275856 w 11991973"/>
              <a:gd name="connsiteY850" fmla="*/ 1433530 h 3476625"/>
              <a:gd name="connsiteX851" fmla="*/ 11000882 w 11991973"/>
              <a:gd name="connsiteY851" fmla="*/ 2367305 h 3476625"/>
              <a:gd name="connsiteX852" fmla="*/ 11000882 w 11991973"/>
              <a:gd name="connsiteY852" fmla="*/ 2367305 h 3476625"/>
              <a:gd name="connsiteX853" fmla="*/ 385636 w 11991973"/>
              <a:gd name="connsiteY853" fmla="*/ 1420440 h 3476625"/>
              <a:gd name="connsiteX854" fmla="*/ 384930 w 11991973"/>
              <a:gd name="connsiteY854" fmla="*/ 1433530 h 3476625"/>
              <a:gd name="connsiteX855" fmla="*/ 385636 w 11991973"/>
              <a:gd name="connsiteY855" fmla="*/ 1420440 h 3476625"/>
              <a:gd name="connsiteX856" fmla="*/ 342780 w 11991973"/>
              <a:gd name="connsiteY856" fmla="*/ 1401397 h 3476625"/>
              <a:gd name="connsiteX857" fmla="*/ 342394 w 11991973"/>
              <a:gd name="connsiteY857" fmla="*/ 1401798 h 3476625"/>
              <a:gd name="connsiteX858" fmla="*/ 342383 w 11991973"/>
              <a:gd name="connsiteY858" fmla="*/ 1401531 h 3476625"/>
              <a:gd name="connsiteX859" fmla="*/ 345438 w 11991973"/>
              <a:gd name="connsiteY859" fmla="*/ 1398622 h 3476625"/>
              <a:gd name="connsiteX860" fmla="*/ 346921 w 11991973"/>
              <a:gd name="connsiteY860" fmla="*/ 1399985 h 3476625"/>
              <a:gd name="connsiteX861" fmla="*/ 342780 w 11991973"/>
              <a:gd name="connsiteY861" fmla="*/ 1401397 h 3476625"/>
              <a:gd name="connsiteX862" fmla="*/ 10778973 w 11991973"/>
              <a:gd name="connsiteY862" fmla="*/ 2326580 h 3476625"/>
              <a:gd name="connsiteX863" fmla="*/ 10778973 w 11991973"/>
              <a:gd name="connsiteY863" fmla="*/ 2326580 h 3476625"/>
              <a:gd name="connsiteX864" fmla="*/ 466090 w 11991973"/>
              <a:gd name="connsiteY864" fmla="*/ 1406758 h 3476625"/>
              <a:gd name="connsiteX865" fmla="*/ 450752 w 11991973"/>
              <a:gd name="connsiteY865" fmla="*/ 1421893 h 3476625"/>
              <a:gd name="connsiteX866" fmla="*/ 471437 w 11991973"/>
              <a:gd name="connsiteY866" fmla="*/ 1407349 h 3476625"/>
              <a:gd name="connsiteX867" fmla="*/ 466090 w 11991973"/>
              <a:gd name="connsiteY867" fmla="*/ 1406758 h 3476625"/>
              <a:gd name="connsiteX868" fmla="*/ 368004 w 11991973"/>
              <a:gd name="connsiteY868" fmla="*/ 1392804 h 3476625"/>
              <a:gd name="connsiteX869" fmla="*/ 355312 w 11991973"/>
              <a:gd name="connsiteY869" fmla="*/ 1407711 h 3476625"/>
              <a:gd name="connsiteX870" fmla="*/ 346921 w 11991973"/>
              <a:gd name="connsiteY870" fmla="*/ 1399985 h 3476625"/>
              <a:gd name="connsiteX871" fmla="*/ 10830216 w 11991973"/>
              <a:gd name="connsiteY871" fmla="*/ 2314439 h 3476625"/>
              <a:gd name="connsiteX872" fmla="*/ 10817026 w 11991973"/>
              <a:gd name="connsiteY872" fmla="*/ 2313808 h 3476625"/>
              <a:gd name="connsiteX873" fmla="*/ 10844793 w 11991973"/>
              <a:gd name="connsiteY873" fmla="*/ 2320763 h 3476625"/>
              <a:gd name="connsiteX874" fmla="*/ 10830216 w 11991973"/>
              <a:gd name="connsiteY874" fmla="*/ 2314439 h 3476625"/>
              <a:gd name="connsiteX875" fmla="*/ 10705159 w 11991973"/>
              <a:gd name="connsiteY875" fmla="*/ 2301126 h 3476625"/>
              <a:gd name="connsiteX876" fmla="*/ 10669898 w 11991973"/>
              <a:gd name="connsiteY876" fmla="*/ 2329489 h 3476625"/>
              <a:gd name="connsiteX877" fmla="*/ 10705159 w 11991973"/>
              <a:gd name="connsiteY877" fmla="*/ 2301126 h 3476625"/>
              <a:gd name="connsiteX878" fmla="*/ 492594 w 11991973"/>
              <a:gd name="connsiteY878" fmla="*/ 1385895 h 3476625"/>
              <a:gd name="connsiteX879" fmla="*/ 488362 w 11991973"/>
              <a:gd name="connsiteY879" fmla="*/ 1413167 h 3476625"/>
              <a:gd name="connsiteX880" fmla="*/ 492594 w 11991973"/>
              <a:gd name="connsiteY880" fmla="*/ 1385895 h 3476625"/>
              <a:gd name="connsiteX881" fmla="*/ 330506 w 11991973"/>
              <a:gd name="connsiteY881" fmla="*/ 1366753 h 3476625"/>
              <a:gd name="connsiteX882" fmla="*/ 352417 w 11991973"/>
              <a:gd name="connsiteY882" fmla="*/ 1369772 h 3476625"/>
              <a:gd name="connsiteX883" fmla="*/ 366124 w 11991973"/>
              <a:gd name="connsiteY883" fmla="*/ 1378259 h 3476625"/>
              <a:gd name="connsiteX884" fmla="*/ 285258 w 11991973"/>
              <a:gd name="connsiteY884" fmla="*/ 1410257 h 3476625"/>
              <a:gd name="connsiteX885" fmla="*/ 313281 w 11991973"/>
              <a:gd name="connsiteY885" fmla="*/ 1378521 h 3476625"/>
              <a:gd name="connsiteX886" fmla="*/ 10942584 w 11991973"/>
              <a:gd name="connsiteY886" fmla="*/ 2309125 h 3476625"/>
              <a:gd name="connsiteX887" fmla="*/ 10919200 w 11991973"/>
              <a:gd name="connsiteY887" fmla="*/ 2320429 h 3476625"/>
              <a:gd name="connsiteX888" fmla="*/ 10918607 w 11991973"/>
              <a:gd name="connsiteY888" fmla="*/ 2313853 h 3476625"/>
              <a:gd name="connsiteX889" fmla="*/ 10942584 w 11991973"/>
              <a:gd name="connsiteY889" fmla="*/ 2309125 h 3476625"/>
              <a:gd name="connsiteX890" fmla="*/ 1132554 w 11991973"/>
              <a:gd name="connsiteY890" fmla="*/ 1416666 h 3476625"/>
              <a:gd name="connsiteX891" fmla="*/ 1126120 w 11991973"/>
              <a:gd name="connsiteY891" fmla="*/ 1417166 h 3476625"/>
              <a:gd name="connsiteX892" fmla="*/ 1112720 w 11991973"/>
              <a:gd name="connsiteY892" fmla="*/ 1427711 h 3476625"/>
              <a:gd name="connsiteX893" fmla="*/ 1135288 w 11991973"/>
              <a:gd name="connsiteY893" fmla="*/ 1421893 h 3476625"/>
              <a:gd name="connsiteX894" fmla="*/ 1132554 w 11991973"/>
              <a:gd name="connsiteY894" fmla="*/ 1416666 h 3476625"/>
              <a:gd name="connsiteX895" fmla="*/ 187850 w 11991973"/>
              <a:gd name="connsiteY895" fmla="*/ 1325717 h 3476625"/>
              <a:gd name="connsiteX896" fmla="*/ 191464 w 11991973"/>
              <a:gd name="connsiteY896" fmla="*/ 1331715 h 3476625"/>
              <a:gd name="connsiteX897" fmla="*/ 188768 w 11991973"/>
              <a:gd name="connsiteY897" fmla="*/ 1340770 h 3476625"/>
              <a:gd name="connsiteX898" fmla="*/ 184703 w 11991973"/>
              <a:gd name="connsiteY898" fmla="*/ 1341496 h 3476625"/>
              <a:gd name="connsiteX899" fmla="*/ 178065 w 11991973"/>
              <a:gd name="connsiteY899" fmla="*/ 1340443 h 3476625"/>
              <a:gd name="connsiteX900" fmla="*/ 187850 w 11991973"/>
              <a:gd name="connsiteY900" fmla="*/ 1325717 h 3476625"/>
              <a:gd name="connsiteX901" fmla="*/ 532737 w 11991973"/>
              <a:gd name="connsiteY901" fmla="*/ 1348994 h 3476625"/>
              <a:gd name="connsiteX902" fmla="*/ 533497 w 11991973"/>
              <a:gd name="connsiteY902" fmla="*/ 1349170 h 3476625"/>
              <a:gd name="connsiteX903" fmla="*/ 522508 w 11991973"/>
              <a:gd name="connsiteY903" fmla="*/ 1355860 h 3476625"/>
              <a:gd name="connsiteX904" fmla="*/ 528090 w 11991973"/>
              <a:gd name="connsiteY904" fmla="*/ 1349897 h 3476625"/>
              <a:gd name="connsiteX905" fmla="*/ 232368 w 11991973"/>
              <a:gd name="connsiteY905" fmla="*/ 1314990 h 3476625"/>
              <a:gd name="connsiteX906" fmla="*/ 238245 w 11991973"/>
              <a:gd name="connsiteY906" fmla="*/ 1325898 h 3476625"/>
              <a:gd name="connsiteX907" fmla="*/ 219439 w 11991973"/>
              <a:gd name="connsiteY907" fmla="*/ 1325898 h 3476625"/>
              <a:gd name="connsiteX908" fmla="*/ 232368 w 11991973"/>
              <a:gd name="connsiteY908" fmla="*/ 1314990 h 3476625"/>
              <a:gd name="connsiteX909" fmla="*/ 305329 w 11991973"/>
              <a:gd name="connsiteY909" fmla="*/ 1311218 h 3476625"/>
              <a:gd name="connsiteX910" fmla="*/ 301175 w 11991973"/>
              <a:gd name="connsiteY910" fmla="*/ 1325759 h 3476625"/>
              <a:gd name="connsiteX911" fmla="*/ 299536 w 11991973"/>
              <a:gd name="connsiteY911" fmla="*/ 1325928 h 3476625"/>
              <a:gd name="connsiteX912" fmla="*/ 298453 w 11991973"/>
              <a:gd name="connsiteY912" fmla="*/ 1321853 h 3476625"/>
              <a:gd name="connsiteX913" fmla="*/ 305329 w 11991973"/>
              <a:gd name="connsiteY913" fmla="*/ 1311218 h 3476625"/>
              <a:gd name="connsiteX914" fmla="*/ 446050 w 11991973"/>
              <a:gd name="connsiteY914" fmla="*/ 1320443 h 3476625"/>
              <a:gd name="connsiteX915" fmla="*/ 443230 w 11991973"/>
              <a:gd name="connsiteY915" fmla="*/ 1334625 h 3476625"/>
              <a:gd name="connsiteX916" fmla="*/ 446050 w 11991973"/>
              <a:gd name="connsiteY916" fmla="*/ 1320443 h 3476625"/>
              <a:gd name="connsiteX917" fmla="*/ 1287615 w 11991973"/>
              <a:gd name="connsiteY917" fmla="*/ 1389895 h 3476625"/>
              <a:gd name="connsiteX918" fmla="*/ 1262464 w 11991973"/>
              <a:gd name="connsiteY918" fmla="*/ 1387713 h 3476625"/>
              <a:gd name="connsiteX919" fmla="*/ 1238719 w 11991973"/>
              <a:gd name="connsiteY919" fmla="*/ 1398621 h 3476625"/>
              <a:gd name="connsiteX920" fmla="*/ 1287615 w 11991973"/>
              <a:gd name="connsiteY920" fmla="*/ 1389895 h 3476625"/>
              <a:gd name="connsiteX921" fmla="*/ 452867 w 11991973"/>
              <a:gd name="connsiteY921" fmla="*/ 1299490 h 3476625"/>
              <a:gd name="connsiteX922" fmla="*/ 484601 w 11991973"/>
              <a:gd name="connsiteY922" fmla="*/ 1311353 h 3476625"/>
              <a:gd name="connsiteX923" fmla="*/ 452867 w 11991973"/>
              <a:gd name="connsiteY923" fmla="*/ 1299490 h 3476625"/>
              <a:gd name="connsiteX924" fmla="*/ 535377 w 11991973"/>
              <a:gd name="connsiteY924" fmla="*/ 1297899 h 3476625"/>
              <a:gd name="connsiteX925" fmla="*/ 522214 w 11991973"/>
              <a:gd name="connsiteY925" fmla="*/ 1305535 h 3476625"/>
              <a:gd name="connsiteX926" fmla="*/ 532557 w 11991973"/>
              <a:gd name="connsiteY926" fmla="*/ 1305535 h 3476625"/>
              <a:gd name="connsiteX927" fmla="*/ 538858 w 11991973"/>
              <a:gd name="connsiteY927" fmla="*/ 1305535 h 3476625"/>
              <a:gd name="connsiteX928" fmla="*/ 537693 w 11991973"/>
              <a:gd name="connsiteY928" fmla="*/ 1300250 h 3476625"/>
              <a:gd name="connsiteX929" fmla="*/ 1641343 w 11991973"/>
              <a:gd name="connsiteY929" fmla="*/ 1387850 h 3476625"/>
              <a:gd name="connsiteX930" fmla="*/ 1635527 w 11991973"/>
              <a:gd name="connsiteY930" fmla="*/ 1389895 h 3476625"/>
              <a:gd name="connsiteX931" fmla="*/ 1641343 w 11991973"/>
              <a:gd name="connsiteY931" fmla="*/ 1387850 h 3476625"/>
              <a:gd name="connsiteX932" fmla="*/ 1393722 w 11991973"/>
              <a:gd name="connsiteY932" fmla="*/ 1365533 h 3476625"/>
              <a:gd name="connsiteX933" fmla="*/ 1392928 w 11991973"/>
              <a:gd name="connsiteY933" fmla="*/ 1375350 h 3476625"/>
              <a:gd name="connsiteX934" fmla="*/ 1393722 w 11991973"/>
              <a:gd name="connsiteY934" fmla="*/ 1365533 h 3476625"/>
              <a:gd name="connsiteX935" fmla="*/ 517218 w 11991973"/>
              <a:gd name="connsiteY935" fmla="*/ 1286263 h 3476625"/>
              <a:gd name="connsiteX936" fmla="*/ 490244 w 11991973"/>
              <a:gd name="connsiteY936" fmla="*/ 1302627 h 3476625"/>
              <a:gd name="connsiteX937" fmla="*/ 517218 w 11991973"/>
              <a:gd name="connsiteY937" fmla="*/ 1286263 h 3476625"/>
              <a:gd name="connsiteX938" fmla="*/ 368631 w 11991973"/>
              <a:gd name="connsiteY938" fmla="*/ 1272163 h 3476625"/>
              <a:gd name="connsiteX939" fmla="*/ 368005 w 11991973"/>
              <a:gd name="connsiteY939" fmla="*/ 1273537 h 3476625"/>
              <a:gd name="connsiteX940" fmla="*/ 365626 w 11991973"/>
              <a:gd name="connsiteY940" fmla="*/ 1272309 h 3476625"/>
              <a:gd name="connsiteX941" fmla="*/ 529972 w 11991973"/>
              <a:gd name="connsiteY941" fmla="*/ 1273901 h 3476625"/>
              <a:gd name="connsiteX942" fmla="*/ 522213 w 11991973"/>
              <a:gd name="connsiteY942" fmla="*/ 1273537 h 3476625"/>
              <a:gd name="connsiteX943" fmla="*/ 526445 w 11991973"/>
              <a:gd name="connsiteY943" fmla="*/ 1283718 h 3476625"/>
              <a:gd name="connsiteX944" fmla="*/ 533195 w 11991973"/>
              <a:gd name="connsiteY944" fmla="*/ 1279851 h 3476625"/>
              <a:gd name="connsiteX945" fmla="*/ 532008 w 11991973"/>
              <a:gd name="connsiteY945" fmla="*/ 1274467 h 3476625"/>
              <a:gd name="connsiteX946" fmla="*/ 10967033 w 11991973"/>
              <a:gd name="connsiteY946" fmla="*/ 2176042 h 3476625"/>
              <a:gd name="connsiteX947" fmla="*/ 10959510 w 11991973"/>
              <a:gd name="connsiteY947" fmla="*/ 2184041 h 3476625"/>
              <a:gd name="connsiteX948" fmla="*/ 10974554 w 11991973"/>
              <a:gd name="connsiteY948" fmla="*/ 2181131 h 3476625"/>
              <a:gd name="connsiteX949" fmla="*/ 10967033 w 11991973"/>
              <a:gd name="connsiteY949" fmla="*/ 2176042 h 3476625"/>
              <a:gd name="connsiteX950" fmla="*/ 576750 w 11991973"/>
              <a:gd name="connsiteY950" fmla="*/ 1241538 h 3476625"/>
              <a:gd name="connsiteX951" fmla="*/ 467676 w 11991973"/>
              <a:gd name="connsiteY951" fmla="*/ 1261901 h 3476625"/>
              <a:gd name="connsiteX952" fmla="*/ 576750 w 11991973"/>
              <a:gd name="connsiteY952" fmla="*/ 1241538 h 3476625"/>
              <a:gd name="connsiteX953" fmla="*/ 592501 w 11991973"/>
              <a:gd name="connsiteY953" fmla="*/ 1238266 h 3476625"/>
              <a:gd name="connsiteX954" fmla="*/ 586770 w 11991973"/>
              <a:gd name="connsiteY954" fmla="*/ 1243856 h 3476625"/>
              <a:gd name="connsiteX955" fmla="*/ 589844 w 11991973"/>
              <a:gd name="connsiteY955" fmla="*/ 1253116 h 3476625"/>
              <a:gd name="connsiteX956" fmla="*/ 594420 w 11991973"/>
              <a:gd name="connsiteY956" fmla="*/ 1252107 h 3476625"/>
              <a:gd name="connsiteX957" fmla="*/ 597878 w 11991973"/>
              <a:gd name="connsiteY957" fmla="*/ 1243038 h 3476625"/>
              <a:gd name="connsiteX958" fmla="*/ 592501 w 11991973"/>
              <a:gd name="connsiteY958" fmla="*/ 1238266 h 3476625"/>
              <a:gd name="connsiteX959" fmla="*/ 10947579 w 11991973"/>
              <a:gd name="connsiteY959" fmla="*/ 2157496 h 3476625"/>
              <a:gd name="connsiteX960" fmla="*/ 10940704 w 11991973"/>
              <a:gd name="connsiteY960" fmla="*/ 2160769 h 3476625"/>
              <a:gd name="connsiteX961" fmla="*/ 10947579 w 11991973"/>
              <a:gd name="connsiteY961" fmla="*/ 2157496 h 3476625"/>
              <a:gd name="connsiteX962" fmla="*/ 687089 w 11991973"/>
              <a:gd name="connsiteY962" fmla="*/ 1203040 h 3476625"/>
              <a:gd name="connsiteX963" fmla="*/ 654560 w 11991973"/>
              <a:gd name="connsiteY963" fmla="*/ 1202630 h 3476625"/>
              <a:gd name="connsiteX964" fmla="*/ 631288 w 11991973"/>
              <a:gd name="connsiteY964" fmla="*/ 1212448 h 3476625"/>
              <a:gd name="connsiteX965" fmla="*/ 693347 w 11991973"/>
              <a:gd name="connsiteY965" fmla="*/ 1203721 h 3476625"/>
              <a:gd name="connsiteX966" fmla="*/ 687089 w 11991973"/>
              <a:gd name="connsiteY966" fmla="*/ 1203040 h 3476625"/>
              <a:gd name="connsiteX967" fmla="*/ 1618571 w 11991973"/>
              <a:gd name="connsiteY967" fmla="*/ 1276900 h 3476625"/>
              <a:gd name="connsiteX968" fmla="*/ 1633644 w 11991973"/>
              <a:gd name="connsiteY968" fmla="*/ 1279354 h 3476625"/>
              <a:gd name="connsiteX969" fmla="*/ 1618571 w 11991973"/>
              <a:gd name="connsiteY969" fmla="*/ 1276900 h 3476625"/>
              <a:gd name="connsiteX970" fmla="*/ 1802899 w 11991973"/>
              <a:gd name="connsiteY970" fmla="*/ 1285173 h 3476625"/>
              <a:gd name="connsiteX971" fmla="*/ 1802899 w 11991973"/>
              <a:gd name="connsiteY971" fmla="*/ 1285173 h 3476625"/>
              <a:gd name="connsiteX972" fmla="*/ 700870 w 11991973"/>
              <a:gd name="connsiteY972" fmla="*/ 1180450 h 3476625"/>
              <a:gd name="connsiteX973" fmla="*/ 708392 w 11991973"/>
              <a:gd name="connsiteY973" fmla="*/ 1194995 h 3476625"/>
              <a:gd name="connsiteX974" fmla="*/ 700870 w 11991973"/>
              <a:gd name="connsiteY974" fmla="*/ 1180450 h 3476625"/>
              <a:gd name="connsiteX975" fmla="*/ 1811509 w 11991973"/>
              <a:gd name="connsiteY975" fmla="*/ 1271992 h 3476625"/>
              <a:gd name="connsiteX976" fmla="*/ 1812301 w 11991973"/>
              <a:gd name="connsiteY976" fmla="*/ 1279354 h 3476625"/>
              <a:gd name="connsiteX977" fmla="*/ 1811509 w 11991973"/>
              <a:gd name="connsiteY977" fmla="*/ 1271992 h 3476625"/>
              <a:gd name="connsiteX978" fmla="*/ 11351848 w 11991973"/>
              <a:gd name="connsiteY978" fmla="*/ 2112045 h 3476625"/>
              <a:gd name="connsiteX979" fmla="*/ 11343151 w 11991973"/>
              <a:gd name="connsiteY979" fmla="*/ 2122953 h 3476625"/>
              <a:gd name="connsiteX980" fmla="*/ 11361957 w 11991973"/>
              <a:gd name="connsiteY980" fmla="*/ 2114226 h 3476625"/>
              <a:gd name="connsiteX981" fmla="*/ 11351848 w 11991973"/>
              <a:gd name="connsiteY981" fmla="*/ 2112045 h 3476625"/>
              <a:gd name="connsiteX982" fmla="*/ 623765 w 11991973"/>
              <a:gd name="connsiteY982" fmla="*/ 1154269 h 3476625"/>
              <a:gd name="connsiteX983" fmla="*/ 623917 w 11991973"/>
              <a:gd name="connsiteY983" fmla="*/ 1154934 h 3476625"/>
              <a:gd name="connsiteX984" fmla="*/ 620474 w 11991973"/>
              <a:gd name="connsiteY984" fmla="*/ 1160088 h 3476625"/>
              <a:gd name="connsiteX985" fmla="*/ 617117 w 11991973"/>
              <a:gd name="connsiteY985" fmla="*/ 1165391 h 3476625"/>
              <a:gd name="connsiteX986" fmla="*/ 616243 w 11991973"/>
              <a:gd name="connsiteY986" fmla="*/ 1163723 h 3476625"/>
              <a:gd name="connsiteX987" fmla="*/ 623765 w 11991973"/>
              <a:gd name="connsiteY987" fmla="*/ 1154269 h 3476625"/>
              <a:gd name="connsiteX988" fmla="*/ 1789647 w 11991973"/>
              <a:gd name="connsiteY988" fmla="*/ 1237629 h 3476625"/>
              <a:gd name="connsiteX989" fmla="*/ 1784091 w 11991973"/>
              <a:gd name="connsiteY989" fmla="*/ 1253174 h 3476625"/>
              <a:gd name="connsiteX990" fmla="*/ 1789647 w 11991973"/>
              <a:gd name="connsiteY990" fmla="*/ 1237629 h 3476625"/>
              <a:gd name="connsiteX991" fmla="*/ 1983082 w 11991973"/>
              <a:gd name="connsiteY991" fmla="*/ 1222948 h 3476625"/>
              <a:gd name="connsiteX992" fmla="*/ 1994720 w 11991973"/>
              <a:gd name="connsiteY992" fmla="*/ 1229902 h 3476625"/>
              <a:gd name="connsiteX993" fmla="*/ 1983082 w 11991973"/>
              <a:gd name="connsiteY993" fmla="*/ 1222948 h 3476625"/>
              <a:gd name="connsiteX994" fmla="*/ 614480 w 11991973"/>
              <a:gd name="connsiteY994" fmla="*/ 1063410 h 3476625"/>
              <a:gd name="connsiteX995" fmla="*/ 621885 w 11991973"/>
              <a:gd name="connsiteY995" fmla="*/ 1072818 h 3476625"/>
              <a:gd name="connsiteX996" fmla="*/ 597555 w 11991973"/>
              <a:gd name="connsiteY996" fmla="*/ 1070773 h 3476625"/>
              <a:gd name="connsiteX997" fmla="*/ 600456 w 11991973"/>
              <a:gd name="connsiteY997" fmla="*/ 1065664 h 3476625"/>
              <a:gd name="connsiteX998" fmla="*/ 601658 w 11991973"/>
              <a:gd name="connsiteY998" fmla="*/ 1065063 h 3476625"/>
              <a:gd name="connsiteX999" fmla="*/ 2004936 w 11991973"/>
              <a:gd name="connsiteY999" fmla="*/ 1185256 h 3476625"/>
              <a:gd name="connsiteX1000" fmla="*/ 2003939 w 11991973"/>
              <a:gd name="connsiteY1000" fmla="*/ 1185899 h 3476625"/>
              <a:gd name="connsiteX1001" fmla="*/ 2000361 w 11991973"/>
              <a:gd name="connsiteY1001" fmla="*/ 1186267 h 3476625"/>
              <a:gd name="connsiteX1002" fmla="*/ 619876 w 11991973"/>
              <a:gd name="connsiteY1002" fmla="*/ 1055949 h 3476625"/>
              <a:gd name="connsiteX1003" fmla="*/ 601658 w 11991973"/>
              <a:gd name="connsiteY1003" fmla="*/ 1065063 h 3476625"/>
              <a:gd name="connsiteX1004" fmla="*/ 600730 w 11991973"/>
              <a:gd name="connsiteY1004" fmla="*/ 1065183 h 3476625"/>
              <a:gd name="connsiteX1005" fmla="*/ 600456 w 11991973"/>
              <a:gd name="connsiteY1005" fmla="*/ 1065664 h 3476625"/>
              <a:gd name="connsiteX1006" fmla="*/ 586155 w 11991973"/>
              <a:gd name="connsiteY1006" fmla="*/ 1072818 h 3476625"/>
              <a:gd name="connsiteX1007" fmla="*/ 556064 w 11991973"/>
              <a:gd name="connsiteY1007" fmla="*/ 1093182 h 3476625"/>
              <a:gd name="connsiteX1008" fmla="*/ 606311 w 11991973"/>
              <a:gd name="connsiteY1008" fmla="*/ 1058410 h 3476625"/>
              <a:gd name="connsiteX1009" fmla="*/ 719889 w 11991973"/>
              <a:gd name="connsiteY1009" fmla="*/ 1052848 h 3476625"/>
              <a:gd name="connsiteX1010" fmla="*/ 745194 w 11991973"/>
              <a:gd name="connsiteY1010" fmla="*/ 1057172 h 3476625"/>
              <a:gd name="connsiteX1011" fmla="*/ 770715 w 11991973"/>
              <a:gd name="connsiteY1011" fmla="*/ 1063343 h 3476625"/>
              <a:gd name="connsiteX1012" fmla="*/ 752881 w 11991973"/>
              <a:gd name="connsiteY1012" fmla="*/ 1067365 h 3476625"/>
              <a:gd name="connsiteX1013" fmla="*/ 698990 w 11991973"/>
              <a:gd name="connsiteY1013" fmla="*/ 1064092 h 3476625"/>
              <a:gd name="connsiteX1014" fmla="*/ 686207 w 11991973"/>
              <a:gd name="connsiteY1014" fmla="*/ 1047093 h 3476625"/>
              <a:gd name="connsiteX1015" fmla="*/ 699916 w 11991973"/>
              <a:gd name="connsiteY1015" fmla="*/ 1049435 h 3476625"/>
              <a:gd name="connsiteX1016" fmla="*/ 691996 w 11991973"/>
              <a:gd name="connsiteY1016" fmla="*/ 1051047 h 3476625"/>
              <a:gd name="connsiteX1017" fmla="*/ 649154 w 11991973"/>
              <a:gd name="connsiteY1017" fmla="*/ 1050638 h 3476625"/>
              <a:gd name="connsiteX1018" fmla="*/ 619876 w 11991973"/>
              <a:gd name="connsiteY1018" fmla="*/ 1055949 h 3476625"/>
              <a:gd name="connsiteX1019" fmla="*/ 632380 w 11991973"/>
              <a:gd name="connsiteY1019" fmla="*/ 1049695 h 3476625"/>
              <a:gd name="connsiteX1020" fmla="*/ 686207 w 11991973"/>
              <a:gd name="connsiteY1020" fmla="*/ 1047093 h 3476625"/>
              <a:gd name="connsiteX1021" fmla="*/ 742243 w 11991973"/>
              <a:gd name="connsiteY1021" fmla="*/ 1040820 h 3476625"/>
              <a:gd name="connsiteX1022" fmla="*/ 719889 w 11991973"/>
              <a:gd name="connsiteY1022" fmla="*/ 1052848 h 3476625"/>
              <a:gd name="connsiteX1023" fmla="*/ 699916 w 11991973"/>
              <a:gd name="connsiteY1023" fmla="*/ 1049435 h 3476625"/>
              <a:gd name="connsiteX1024" fmla="*/ 10978785 w 11991973"/>
              <a:gd name="connsiteY1024" fmla="*/ 1948052 h 3476625"/>
              <a:gd name="connsiteX1025" fmla="*/ 10968912 w 11991973"/>
              <a:gd name="connsiteY1025" fmla="*/ 1948415 h 3476625"/>
              <a:gd name="connsiteX1026" fmla="*/ 10985838 w 11991973"/>
              <a:gd name="connsiteY1026" fmla="*/ 1954234 h 3476625"/>
              <a:gd name="connsiteX1027" fmla="*/ 10978785 w 11991973"/>
              <a:gd name="connsiteY1027" fmla="*/ 1948052 h 3476625"/>
              <a:gd name="connsiteX1028" fmla="*/ 781326 w 11991973"/>
              <a:gd name="connsiteY1028" fmla="*/ 1035503 h 3476625"/>
              <a:gd name="connsiteX1029" fmla="*/ 785497 w 11991973"/>
              <a:gd name="connsiteY1029" fmla="*/ 1040820 h 3476625"/>
              <a:gd name="connsiteX1030" fmla="*/ 755407 w 11991973"/>
              <a:gd name="connsiteY1030" fmla="*/ 1040820 h 3476625"/>
              <a:gd name="connsiteX1031" fmla="*/ 773273 w 11991973"/>
              <a:gd name="connsiteY1031" fmla="*/ 1035367 h 3476625"/>
              <a:gd name="connsiteX1032" fmla="*/ 781326 w 11991973"/>
              <a:gd name="connsiteY1032" fmla="*/ 1035503 h 3476625"/>
              <a:gd name="connsiteX1033" fmla="*/ 814881 w 11991973"/>
              <a:gd name="connsiteY1033" fmla="*/ 1033911 h 3476625"/>
              <a:gd name="connsiteX1034" fmla="*/ 823109 w 11991973"/>
              <a:gd name="connsiteY1034" fmla="*/ 1043728 h 3476625"/>
              <a:gd name="connsiteX1035" fmla="*/ 802422 w 11991973"/>
              <a:gd name="connsiteY1035" fmla="*/ 1035002 h 3476625"/>
              <a:gd name="connsiteX1036" fmla="*/ 814881 w 11991973"/>
              <a:gd name="connsiteY1036" fmla="*/ 1033911 h 3476625"/>
              <a:gd name="connsiteX1037" fmla="*/ 1489633 w 11991973"/>
              <a:gd name="connsiteY1037" fmla="*/ 1088954 h 3476625"/>
              <a:gd name="connsiteX1038" fmla="*/ 1479436 w 11991973"/>
              <a:gd name="connsiteY1038" fmla="*/ 1096090 h 3476625"/>
              <a:gd name="connsiteX1039" fmla="*/ 1490465 w 11991973"/>
              <a:gd name="connsiteY1039" fmla="*/ 1099318 h 3476625"/>
              <a:gd name="connsiteX1040" fmla="*/ 1502848 w 11991973"/>
              <a:gd name="connsiteY1040" fmla="*/ 1096449 h 3476625"/>
              <a:gd name="connsiteX1041" fmla="*/ 1502558 w 11991973"/>
              <a:gd name="connsiteY1041" fmla="*/ 1095039 h 3476625"/>
              <a:gd name="connsiteX1042" fmla="*/ 1489633 w 11991973"/>
              <a:gd name="connsiteY1042" fmla="*/ 1088954 h 3476625"/>
              <a:gd name="connsiteX1043" fmla="*/ 1078561 w 11991973"/>
              <a:gd name="connsiteY1043" fmla="*/ 1042241 h 3476625"/>
              <a:gd name="connsiteX1044" fmla="*/ 1086391 w 11991973"/>
              <a:gd name="connsiteY1044" fmla="*/ 1043728 h 3476625"/>
              <a:gd name="connsiteX1045" fmla="*/ 1078165 w 11991973"/>
              <a:gd name="connsiteY1045" fmla="*/ 1042639 h 3476625"/>
              <a:gd name="connsiteX1046" fmla="*/ 1473089 w 11991973"/>
              <a:gd name="connsiteY1046" fmla="*/ 1065183 h 3476625"/>
              <a:gd name="connsiteX1047" fmla="*/ 1472679 w 11991973"/>
              <a:gd name="connsiteY1047" fmla="*/ 1065638 h 3476625"/>
              <a:gd name="connsiteX1048" fmla="*/ 1473964 w 11991973"/>
              <a:gd name="connsiteY1048" fmla="*/ 1071466 h 3476625"/>
              <a:gd name="connsiteX1049" fmla="*/ 1476879 w 11991973"/>
              <a:gd name="connsiteY1049" fmla="*/ 1066410 h 3476625"/>
              <a:gd name="connsiteX1050" fmla="*/ 1473089 w 11991973"/>
              <a:gd name="connsiteY1050" fmla="*/ 1065183 h 3476625"/>
              <a:gd name="connsiteX1051" fmla="*/ 11019928 w 11991973"/>
              <a:gd name="connsiteY1051" fmla="*/ 1915127 h 3476625"/>
              <a:gd name="connsiteX1052" fmla="*/ 11011961 w 11991973"/>
              <a:gd name="connsiteY1052" fmla="*/ 1932462 h 3476625"/>
              <a:gd name="connsiteX1053" fmla="*/ 11011194 w 11991973"/>
              <a:gd name="connsiteY1053" fmla="*/ 1937096 h 3476625"/>
              <a:gd name="connsiteX1054" fmla="*/ 11008874 w 11991973"/>
              <a:gd name="connsiteY1054" fmla="*/ 1936779 h 3476625"/>
              <a:gd name="connsiteX1055" fmla="*/ 11010286 w 11991973"/>
              <a:gd name="connsiteY1055" fmla="*/ 1942598 h 3476625"/>
              <a:gd name="connsiteX1056" fmla="*/ 11011194 w 11991973"/>
              <a:gd name="connsiteY1056" fmla="*/ 1937096 h 3476625"/>
              <a:gd name="connsiteX1057" fmla="*/ 11030841 w 11991973"/>
              <a:gd name="connsiteY1057" fmla="*/ 1939773 h 3476625"/>
              <a:gd name="connsiteX1058" fmla="*/ 11032852 w 11991973"/>
              <a:gd name="connsiteY1058" fmla="*/ 1948415 h 3476625"/>
              <a:gd name="connsiteX1059" fmla="*/ 11033558 w 11991973"/>
              <a:gd name="connsiteY1059" fmla="*/ 1940143 h 3476625"/>
              <a:gd name="connsiteX1060" fmla="*/ 11030841 w 11991973"/>
              <a:gd name="connsiteY1060" fmla="*/ 1939773 h 3476625"/>
              <a:gd name="connsiteX1061" fmla="*/ 11028103 w 11991973"/>
              <a:gd name="connsiteY1061" fmla="*/ 1928001 h 3476625"/>
              <a:gd name="connsiteX1062" fmla="*/ 11023773 w 11991973"/>
              <a:gd name="connsiteY1062" fmla="*/ 1917644 h 3476625"/>
              <a:gd name="connsiteX1063" fmla="*/ 11019928 w 11991973"/>
              <a:gd name="connsiteY1063" fmla="*/ 1915127 h 3476625"/>
              <a:gd name="connsiteX1064" fmla="*/ 983752 w 11991973"/>
              <a:gd name="connsiteY1064" fmla="*/ 1015367 h 3476625"/>
              <a:gd name="connsiteX1065" fmla="*/ 966034 w 11991973"/>
              <a:gd name="connsiteY1065" fmla="*/ 1035002 h 3476625"/>
              <a:gd name="connsiteX1066" fmla="*/ 990483 w 11991973"/>
              <a:gd name="connsiteY1066" fmla="*/ 1017548 h 3476625"/>
              <a:gd name="connsiteX1067" fmla="*/ 983752 w 11991973"/>
              <a:gd name="connsiteY1067" fmla="*/ 1015367 h 3476625"/>
              <a:gd name="connsiteX1068" fmla="*/ 11208924 w 11991973"/>
              <a:gd name="connsiteY1068" fmla="*/ 1925871 h 3476625"/>
              <a:gd name="connsiteX1069" fmla="*/ 11226453 w 11991973"/>
              <a:gd name="connsiteY1069" fmla="*/ 1928320 h 3476625"/>
              <a:gd name="connsiteX1070" fmla="*/ 11218092 w 11991973"/>
              <a:gd name="connsiteY1070" fmla="*/ 1928325 h 3476625"/>
              <a:gd name="connsiteX1071" fmla="*/ 11208091 w 11991973"/>
              <a:gd name="connsiteY1071" fmla="*/ 1928982 h 3476625"/>
              <a:gd name="connsiteX1072" fmla="*/ 11236795 w 11991973"/>
              <a:gd name="connsiteY1072" fmla="*/ 1928314 h 3476625"/>
              <a:gd name="connsiteX1073" fmla="*/ 11245360 w 11991973"/>
              <a:gd name="connsiteY1073" fmla="*/ 1930961 h 3476625"/>
              <a:gd name="connsiteX1074" fmla="*/ 11226453 w 11991973"/>
              <a:gd name="connsiteY1074" fmla="*/ 1928320 h 3476625"/>
              <a:gd name="connsiteX1075" fmla="*/ 1041258 w 11991973"/>
              <a:gd name="connsiteY1075" fmla="*/ 1011731 h 3476625"/>
              <a:gd name="connsiteX1076" fmla="*/ 1042423 w 11991973"/>
              <a:gd name="connsiteY1076" fmla="*/ 1015979 h 3476625"/>
              <a:gd name="connsiteX1077" fmla="*/ 1038622 w 11991973"/>
              <a:gd name="connsiteY1077" fmla="*/ 1017937 h 3476625"/>
              <a:gd name="connsiteX1078" fmla="*/ 1421568 w 11991973"/>
              <a:gd name="connsiteY1078" fmla="*/ 1044939 h 3476625"/>
              <a:gd name="connsiteX1079" fmla="*/ 1421958 w 11991973"/>
              <a:gd name="connsiteY1079" fmla="*/ 1045130 h 3476625"/>
              <a:gd name="connsiteX1080" fmla="*/ 1420893 w 11991973"/>
              <a:gd name="connsiteY1080" fmla="*/ 1045232 h 3476625"/>
              <a:gd name="connsiteX1081" fmla="*/ 1477086 w 11991973"/>
              <a:gd name="connsiteY1081" fmla="*/ 1039002 h 3476625"/>
              <a:gd name="connsiteX1082" fmla="*/ 1479068 w 11991973"/>
              <a:gd name="connsiteY1082" fmla="*/ 1041618 h 3476625"/>
              <a:gd name="connsiteX1083" fmla="*/ 1471993 w 11991973"/>
              <a:gd name="connsiteY1083" fmla="*/ 1041228 h 3476625"/>
              <a:gd name="connsiteX1084" fmla="*/ 1152212 w 11991973"/>
              <a:gd name="connsiteY1084" fmla="*/ 988459 h 3476625"/>
              <a:gd name="connsiteX1085" fmla="*/ 1152212 w 11991973"/>
              <a:gd name="connsiteY1085" fmla="*/ 988459 h 3476625"/>
              <a:gd name="connsiteX1086" fmla="*/ 1007643 w 11991973"/>
              <a:gd name="connsiteY1086" fmla="*/ 973914 h 3476625"/>
              <a:gd name="connsiteX1087" fmla="*/ 1005527 w 11991973"/>
              <a:gd name="connsiteY1087" fmla="*/ 1000095 h 3476625"/>
              <a:gd name="connsiteX1088" fmla="*/ 1007643 w 11991973"/>
              <a:gd name="connsiteY1088" fmla="*/ 973914 h 3476625"/>
              <a:gd name="connsiteX1089" fmla="*/ 1050102 w 11991973"/>
              <a:gd name="connsiteY1089" fmla="*/ 976141 h 3476625"/>
              <a:gd name="connsiteX1090" fmla="*/ 1045019 w 11991973"/>
              <a:gd name="connsiteY1090" fmla="*/ 982641 h 3476625"/>
              <a:gd name="connsiteX1091" fmla="*/ 1065705 w 11991973"/>
              <a:gd name="connsiteY1091" fmla="*/ 985550 h 3476625"/>
              <a:gd name="connsiteX1092" fmla="*/ 1050102 w 11991973"/>
              <a:gd name="connsiteY1092" fmla="*/ 976141 h 3476625"/>
              <a:gd name="connsiteX1093" fmla="*/ 1229121 w 11991973"/>
              <a:gd name="connsiteY1093" fmla="*/ 991527 h 3476625"/>
              <a:gd name="connsiteX1094" fmla="*/ 1219914 w 11991973"/>
              <a:gd name="connsiteY1094" fmla="*/ 999004 h 3476625"/>
              <a:gd name="connsiteX1095" fmla="*/ 1210522 w 11991973"/>
              <a:gd name="connsiteY1095" fmla="*/ 991374 h 3476625"/>
              <a:gd name="connsiteX1096" fmla="*/ 1210747 w 11991973"/>
              <a:gd name="connsiteY1096" fmla="*/ 991368 h 3476625"/>
              <a:gd name="connsiteX1097" fmla="*/ 1028094 w 11991973"/>
              <a:gd name="connsiteY1097" fmla="*/ 968096 h 3476625"/>
              <a:gd name="connsiteX1098" fmla="*/ 1028094 w 11991973"/>
              <a:gd name="connsiteY1098" fmla="*/ 968096 h 3476625"/>
              <a:gd name="connsiteX1099" fmla="*/ 1187181 w 11991973"/>
              <a:gd name="connsiteY1099" fmla="*/ 972005 h 3476625"/>
              <a:gd name="connsiteX1100" fmla="*/ 1189824 w 11991973"/>
              <a:gd name="connsiteY1100" fmla="*/ 982641 h 3476625"/>
              <a:gd name="connsiteX1101" fmla="*/ 1187181 w 11991973"/>
              <a:gd name="connsiteY1101" fmla="*/ 972005 h 3476625"/>
              <a:gd name="connsiteX1102" fmla="*/ 1291376 w 11991973"/>
              <a:gd name="connsiteY1102" fmla="*/ 973914 h 3476625"/>
              <a:gd name="connsiteX1103" fmla="*/ 1280093 w 11991973"/>
              <a:gd name="connsiteY1103" fmla="*/ 988459 h 3476625"/>
              <a:gd name="connsiteX1104" fmla="*/ 1291376 w 11991973"/>
              <a:gd name="connsiteY1104" fmla="*/ 973914 h 3476625"/>
              <a:gd name="connsiteX1105" fmla="*/ 1724619 w 11991973"/>
              <a:gd name="connsiteY1105" fmla="*/ 1012185 h 3476625"/>
              <a:gd name="connsiteX1106" fmla="*/ 1701346 w 11991973"/>
              <a:gd name="connsiteY1106" fmla="*/ 1014640 h 3476625"/>
              <a:gd name="connsiteX1107" fmla="*/ 1727675 w 11991973"/>
              <a:gd name="connsiteY1107" fmla="*/ 1014640 h 3476625"/>
              <a:gd name="connsiteX1108" fmla="*/ 1724619 w 11991973"/>
              <a:gd name="connsiteY1108" fmla="*/ 1012185 h 3476625"/>
              <a:gd name="connsiteX1109" fmla="*/ 1798492 w 11991973"/>
              <a:gd name="connsiteY1109" fmla="*/ 1001594 h 3476625"/>
              <a:gd name="connsiteX1110" fmla="*/ 1791615 w 11991973"/>
              <a:gd name="connsiteY1110" fmla="*/ 1017548 h 3476625"/>
              <a:gd name="connsiteX1111" fmla="*/ 1798492 w 11991973"/>
              <a:gd name="connsiteY1111" fmla="*/ 1001594 h 3476625"/>
              <a:gd name="connsiteX1112" fmla="*/ 1775776 w 11991973"/>
              <a:gd name="connsiteY1112" fmla="*/ 994822 h 3476625"/>
              <a:gd name="connsiteX1113" fmla="*/ 1769047 w 11991973"/>
              <a:gd name="connsiteY1113" fmla="*/ 1000095 h 3476625"/>
              <a:gd name="connsiteX1114" fmla="*/ 1793496 w 11991973"/>
              <a:gd name="connsiteY1114" fmla="*/ 1003004 h 3476625"/>
              <a:gd name="connsiteX1115" fmla="*/ 1775776 w 11991973"/>
              <a:gd name="connsiteY1115" fmla="*/ 994822 h 3476625"/>
              <a:gd name="connsiteX1116" fmla="*/ 1725794 w 11991973"/>
              <a:gd name="connsiteY1116" fmla="*/ 982641 h 3476625"/>
              <a:gd name="connsiteX1117" fmla="*/ 1720151 w 11991973"/>
              <a:gd name="connsiteY1117" fmla="*/ 1000095 h 3476625"/>
              <a:gd name="connsiteX1118" fmla="*/ 1725794 w 11991973"/>
              <a:gd name="connsiteY1118" fmla="*/ 982641 h 3476625"/>
              <a:gd name="connsiteX1119" fmla="*/ 1282914 w 11991973"/>
              <a:gd name="connsiteY1119" fmla="*/ 934280 h 3476625"/>
              <a:gd name="connsiteX1120" fmla="*/ 1251884 w 11991973"/>
              <a:gd name="connsiteY1120" fmla="*/ 950643 h 3476625"/>
              <a:gd name="connsiteX1121" fmla="*/ 1282914 w 11991973"/>
              <a:gd name="connsiteY1121" fmla="*/ 934280 h 3476625"/>
              <a:gd name="connsiteX1122" fmla="*/ 1332750 w 11991973"/>
              <a:gd name="connsiteY1122" fmla="*/ 933188 h 3476625"/>
              <a:gd name="connsiteX1123" fmla="*/ 1332751 w 11991973"/>
              <a:gd name="connsiteY1123" fmla="*/ 959369 h 3476625"/>
              <a:gd name="connsiteX1124" fmla="*/ 1332750 w 11991973"/>
              <a:gd name="connsiteY1124" fmla="*/ 933188 h 3476625"/>
              <a:gd name="connsiteX1125" fmla="*/ 1714012 w 11991973"/>
              <a:gd name="connsiteY1125" fmla="*/ 966231 h 3476625"/>
              <a:gd name="connsiteX1126" fmla="*/ 1712277 w 11991973"/>
              <a:gd name="connsiteY1126" fmla="*/ 966414 h 3476625"/>
              <a:gd name="connsiteX1127" fmla="*/ 1714393 w 11991973"/>
              <a:gd name="connsiteY1127" fmla="*/ 972141 h 3476625"/>
              <a:gd name="connsiteX1128" fmla="*/ 1715891 w 11991973"/>
              <a:gd name="connsiteY1128" fmla="*/ 971047 h 3476625"/>
              <a:gd name="connsiteX1129" fmla="*/ 1216153 w 11991973"/>
              <a:gd name="connsiteY1129" fmla="*/ 921553 h 3476625"/>
              <a:gd name="connsiteX1130" fmla="*/ 1198286 w 11991973"/>
              <a:gd name="connsiteY1130" fmla="*/ 920098 h 3476625"/>
              <a:gd name="connsiteX1131" fmla="*/ 1180423 w 11991973"/>
              <a:gd name="connsiteY1131" fmla="*/ 927370 h 3476625"/>
              <a:gd name="connsiteX1132" fmla="*/ 1216153 w 11991973"/>
              <a:gd name="connsiteY1132" fmla="*/ 921553 h 3476625"/>
              <a:gd name="connsiteX1133" fmla="*/ 1767166 w 11991973"/>
              <a:gd name="connsiteY1133" fmla="*/ 968096 h 3476625"/>
              <a:gd name="connsiteX1134" fmla="*/ 1767166 w 11991973"/>
              <a:gd name="connsiteY1134" fmla="*/ 968096 h 3476625"/>
              <a:gd name="connsiteX1135" fmla="*/ 1823585 w 11991973"/>
              <a:gd name="connsiteY1135" fmla="*/ 953551 h 3476625"/>
              <a:gd name="connsiteX1136" fmla="*/ 1802898 w 11991973"/>
              <a:gd name="connsiteY1136" fmla="*/ 956460 h 3476625"/>
              <a:gd name="connsiteX1137" fmla="*/ 1823585 w 11991973"/>
              <a:gd name="connsiteY1137" fmla="*/ 953551 h 3476625"/>
              <a:gd name="connsiteX1138" fmla="*/ 2028246 w 11991973"/>
              <a:gd name="connsiteY1138" fmla="*/ 966960 h 3476625"/>
              <a:gd name="connsiteX1139" fmla="*/ 2041733 w 11991973"/>
              <a:gd name="connsiteY1139" fmla="*/ 973914 h 3476625"/>
              <a:gd name="connsiteX1140" fmla="*/ 2028246 w 11991973"/>
              <a:gd name="connsiteY1140" fmla="*/ 966960 h 3476625"/>
              <a:gd name="connsiteX1141" fmla="*/ 1885644 w 11991973"/>
              <a:gd name="connsiteY1141" fmla="*/ 941915 h 3476625"/>
              <a:gd name="connsiteX1142" fmla="*/ 1875301 w 11991973"/>
              <a:gd name="connsiteY1142" fmla="*/ 941189 h 3476625"/>
              <a:gd name="connsiteX1143" fmla="*/ 1864958 w 11991973"/>
              <a:gd name="connsiteY1143" fmla="*/ 944824 h 3476625"/>
              <a:gd name="connsiteX1144" fmla="*/ 1885644 w 11991973"/>
              <a:gd name="connsiteY1144" fmla="*/ 941915 h 3476625"/>
              <a:gd name="connsiteX1145" fmla="*/ 1994543 w 11991973"/>
              <a:gd name="connsiteY1145" fmla="*/ 951234 h 3476625"/>
              <a:gd name="connsiteX1146" fmla="*/ 1983435 w 11991973"/>
              <a:gd name="connsiteY1146" fmla="*/ 962278 h 3476625"/>
              <a:gd name="connsiteX1147" fmla="*/ 1994543 w 11991973"/>
              <a:gd name="connsiteY1147" fmla="*/ 951234 h 3476625"/>
              <a:gd name="connsiteX1148" fmla="*/ 1939521 w 11991973"/>
              <a:gd name="connsiteY1148" fmla="*/ 943536 h 3476625"/>
              <a:gd name="connsiteX1149" fmla="*/ 1939241 w 11991973"/>
              <a:gd name="connsiteY1149" fmla="*/ 944006 h 3476625"/>
              <a:gd name="connsiteX1150" fmla="*/ 1939224 w 11991973"/>
              <a:gd name="connsiteY1150" fmla="*/ 944750 h 3476625"/>
              <a:gd name="connsiteX1151" fmla="*/ 1938301 w 11991973"/>
              <a:gd name="connsiteY1151" fmla="*/ 944824 h 3476625"/>
              <a:gd name="connsiteX1152" fmla="*/ 1972057 w 11991973"/>
              <a:gd name="connsiteY1152" fmla="*/ 935160 h 3476625"/>
              <a:gd name="connsiteX1153" fmla="*/ 1949144 w 11991973"/>
              <a:gd name="connsiteY1153" fmla="*/ 933371 h 3476625"/>
              <a:gd name="connsiteX1154" fmla="*/ 1939521 w 11991973"/>
              <a:gd name="connsiteY1154" fmla="*/ 943536 h 3476625"/>
              <a:gd name="connsiteX1155" fmla="*/ 1943942 w 11991973"/>
              <a:gd name="connsiteY1155" fmla="*/ 936098 h 3476625"/>
              <a:gd name="connsiteX1156" fmla="*/ 1810421 w 11991973"/>
              <a:gd name="connsiteY1156" fmla="*/ 1000095 h 3476625"/>
              <a:gd name="connsiteX1157" fmla="*/ 1930779 w 11991973"/>
              <a:gd name="connsiteY1157" fmla="*/ 971005 h 3476625"/>
              <a:gd name="connsiteX1158" fmla="*/ 1938771 w 11991973"/>
              <a:gd name="connsiteY1158" fmla="*/ 964460 h 3476625"/>
              <a:gd name="connsiteX1159" fmla="*/ 1939224 w 11991973"/>
              <a:gd name="connsiteY1159" fmla="*/ 944750 h 3476625"/>
              <a:gd name="connsiteX1160" fmla="*/ 1961981 w 11991973"/>
              <a:gd name="connsiteY1160" fmla="*/ 942915 h 3476625"/>
              <a:gd name="connsiteX1161" fmla="*/ 1972057 w 11991973"/>
              <a:gd name="connsiteY1161" fmla="*/ 935160 h 3476625"/>
              <a:gd name="connsiteX1162" fmla="*/ 2002654 w 11991973"/>
              <a:gd name="connsiteY1162" fmla="*/ 923007 h 3476625"/>
              <a:gd name="connsiteX1163" fmla="*/ 1977794 w 11991973"/>
              <a:gd name="connsiteY1163" fmla="*/ 936098 h 3476625"/>
              <a:gd name="connsiteX1164" fmla="*/ 2002654 w 11991973"/>
              <a:gd name="connsiteY1164" fmla="*/ 923007 h 3476625"/>
              <a:gd name="connsiteX1165" fmla="*/ 2106497 w 11991973"/>
              <a:gd name="connsiteY1165" fmla="*/ 924734 h 3476625"/>
              <a:gd name="connsiteX1166" fmla="*/ 2022927 w 11991973"/>
              <a:gd name="connsiteY1166" fmla="*/ 941915 h 3476625"/>
              <a:gd name="connsiteX1167" fmla="*/ 2126362 w 11991973"/>
              <a:gd name="connsiteY1167" fmla="*/ 927370 h 3476625"/>
              <a:gd name="connsiteX1168" fmla="*/ 2106497 w 11991973"/>
              <a:gd name="connsiteY1168" fmla="*/ 924734 h 3476625"/>
              <a:gd name="connsiteX1169" fmla="*/ 2111315 w 11991973"/>
              <a:gd name="connsiteY1169" fmla="*/ 915734 h 3476625"/>
              <a:gd name="connsiteX1170" fmla="*/ 2111315 w 11991973"/>
              <a:gd name="connsiteY1170" fmla="*/ 915734 h 3476625"/>
              <a:gd name="connsiteX1171" fmla="*/ 9707034 w 11991973"/>
              <a:gd name="connsiteY1171" fmla="*/ 1546979 h 3476625"/>
              <a:gd name="connsiteX1172" fmla="*/ 9697631 w 11991973"/>
              <a:gd name="connsiteY1172" fmla="*/ 1552796 h 3476625"/>
              <a:gd name="connsiteX1173" fmla="*/ 9707034 w 11991973"/>
              <a:gd name="connsiteY1173" fmla="*/ 1546979 h 3476625"/>
              <a:gd name="connsiteX1174" fmla="*/ 9891332 w 11991973"/>
              <a:gd name="connsiteY1174" fmla="*/ 1543706 h 3476625"/>
              <a:gd name="connsiteX1175" fmla="*/ 9840555 w 11991973"/>
              <a:gd name="connsiteY1175" fmla="*/ 1573160 h 3476625"/>
              <a:gd name="connsiteX1176" fmla="*/ 9891332 w 11991973"/>
              <a:gd name="connsiteY1176" fmla="*/ 1543706 h 3476625"/>
              <a:gd name="connsiteX1177" fmla="*/ 2079788 w 11991973"/>
              <a:gd name="connsiteY1177" fmla="*/ 847375 h 3476625"/>
              <a:gd name="connsiteX1178" fmla="*/ 2056778 w 11991973"/>
              <a:gd name="connsiteY1178" fmla="*/ 860464 h 3476625"/>
              <a:gd name="connsiteX1179" fmla="*/ 2084989 w 11991973"/>
              <a:gd name="connsiteY1179" fmla="*/ 851737 h 3476625"/>
              <a:gd name="connsiteX1180" fmla="*/ 2079788 w 11991973"/>
              <a:gd name="connsiteY1180" fmla="*/ 847375 h 3476625"/>
              <a:gd name="connsiteX1181" fmla="*/ 10310705 w 11991973"/>
              <a:gd name="connsiteY1181" fmla="*/ 1578977 h 3476625"/>
              <a:gd name="connsiteX1182" fmla="*/ 10311747 w 11991973"/>
              <a:gd name="connsiteY1182" fmla="*/ 1582447 h 3476625"/>
              <a:gd name="connsiteX1183" fmla="*/ 10309499 w 11991973"/>
              <a:gd name="connsiteY1183" fmla="*/ 1582386 h 3476625"/>
              <a:gd name="connsiteX1184" fmla="*/ 10308314 w 11991973"/>
              <a:gd name="connsiteY1184" fmla="*/ 1581373 h 3476625"/>
              <a:gd name="connsiteX1185" fmla="*/ 10352460 w 11991973"/>
              <a:gd name="connsiteY1185" fmla="*/ 1580841 h 3476625"/>
              <a:gd name="connsiteX1186" fmla="*/ 10369004 w 11991973"/>
              <a:gd name="connsiteY1186" fmla="*/ 1587704 h 3476625"/>
              <a:gd name="connsiteX1187" fmla="*/ 10316641 w 11991973"/>
              <a:gd name="connsiteY1187" fmla="*/ 1598748 h 3476625"/>
              <a:gd name="connsiteX1188" fmla="*/ 10311747 w 11991973"/>
              <a:gd name="connsiteY1188" fmla="*/ 1582447 h 3476625"/>
              <a:gd name="connsiteX1189" fmla="*/ 10331155 w 11991973"/>
              <a:gd name="connsiteY1189" fmla="*/ 1582977 h 3476625"/>
              <a:gd name="connsiteX1190" fmla="*/ 10352460 w 11991973"/>
              <a:gd name="connsiteY1190" fmla="*/ 1580841 h 3476625"/>
              <a:gd name="connsiteX1191" fmla="*/ 9739004 w 11991973"/>
              <a:gd name="connsiteY1191" fmla="*/ 1517889 h 3476625"/>
              <a:gd name="connsiteX1192" fmla="*/ 9712676 w 11991973"/>
              <a:gd name="connsiteY1192" fmla="*/ 1535343 h 3476625"/>
              <a:gd name="connsiteX1193" fmla="*/ 9739004 w 11991973"/>
              <a:gd name="connsiteY1193" fmla="*/ 1517889 h 3476625"/>
              <a:gd name="connsiteX1194" fmla="*/ 10364950 w 11991973"/>
              <a:gd name="connsiteY1194" fmla="*/ 1566712 h 3476625"/>
              <a:gd name="connsiteX1195" fmla="*/ 10365007 w 11991973"/>
              <a:gd name="connsiteY1195" fmla="*/ 1566979 h 3476625"/>
              <a:gd name="connsiteX1196" fmla="*/ 10353163 w 11991973"/>
              <a:gd name="connsiteY1196" fmla="*/ 1572478 h 3476625"/>
              <a:gd name="connsiteX1197" fmla="*/ 10347212 w 11991973"/>
              <a:gd name="connsiteY1197" fmla="*/ 1567290 h 3476625"/>
              <a:gd name="connsiteX1198" fmla="*/ 10350902 w 11991973"/>
              <a:gd name="connsiteY1198" fmla="*/ 1567341 h 3476625"/>
              <a:gd name="connsiteX1199" fmla="*/ 10344059 w 11991973"/>
              <a:gd name="connsiteY1199" fmla="*/ 1561263 h 3476625"/>
              <a:gd name="connsiteX1200" fmla="*/ 10341053 w 11991973"/>
              <a:gd name="connsiteY1200" fmla="*/ 1561917 h 3476625"/>
              <a:gd name="connsiteX1201" fmla="*/ 10340744 w 11991973"/>
              <a:gd name="connsiteY1201" fmla="*/ 1561650 h 3476625"/>
              <a:gd name="connsiteX1202" fmla="*/ 10342587 w 11991973"/>
              <a:gd name="connsiteY1202" fmla="*/ 1561433 h 3476625"/>
              <a:gd name="connsiteX1203" fmla="*/ 10344059 w 11991973"/>
              <a:gd name="connsiteY1203" fmla="*/ 1561263 h 3476625"/>
              <a:gd name="connsiteX1204" fmla="*/ 10339830 w 11991973"/>
              <a:gd name="connsiteY1204" fmla="*/ 1560851 h 3476625"/>
              <a:gd name="connsiteX1205" fmla="*/ 10340744 w 11991973"/>
              <a:gd name="connsiteY1205" fmla="*/ 1561650 h 3476625"/>
              <a:gd name="connsiteX1206" fmla="*/ 10335884 w 11991973"/>
              <a:gd name="connsiteY1206" fmla="*/ 1562221 h 3476625"/>
              <a:gd name="connsiteX1207" fmla="*/ 1830789 w 11991973"/>
              <a:gd name="connsiteY1207" fmla="*/ 800135 h 3476625"/>
              <a:gd name="connsiteX1208" fmla="*/ 1829197 w 11991973"/>
              <a:gd name="connsiteY1208" fmla="*/ 800695 h 3476625"/>
              <a:gd name="connsiteX1209" fmla="*/ 1819823 w 11991973"/>
              <a:gd name="connsiteY1209" fmla="*/ 805194 h 3476625"/>
              <a:gd name="connsiteX1210" fmla="*/ 1825847 w 11991973"/>
              <a:gd name="connsiteY1210" fmla="*/ 800604 h 3476625"/>
              <a:gd name="connsiteX1211" fmla="*/ 10366182 w 11991973"/>
              <a:gd name="connsiteY1211" fmla="*/ 1551706 h 3476625"/>
              <a:gd name="connsiteX1212" fmla="*/ 10402854 w 11991973"/>
              <a:gd name="connsiteY1212" fmla="*/ 1558615 h 3476625"/>
              <a:gd name="connsiteX1213" fmla="*/ 10387369 w 11991973"/>
              <a:gd name="connsiteY1213" fmla="*/ 1565705 h 3476625"/>
              <a:gd name="connsiteX1214" fmla="*/ 10364950 w 11991973"/>
              <a:gd name="connsiteY1214" fmla="*/ 1566712 h 3476625"/>
              <a:gd name="connsiteX1215" fmla="*/ 10362076 w 11991973"/>
              <a:gd name="connsiteY1215" fmla="*/ 1553132 h 3476625"/>
              <a:gd name="connsiteX1216" fmla="*/ 10120765 w 11991973"/>
              <a:gd name="connsiteY1216" fmla="*/ 1529525 h 3476625"/>
              <a:gd name="connsiteX1217" fmla="*/ 10110186 w 11991973"/>
              <a:gd name="connsiteY1217" fmla="*/ 1529162 h 3476625"/>
              <a:gd name="connsiteX1218" fmla="*/ 10103836 w 11991973"/>
              <a:gd name="connsiteY1218" fmla="*/ 1535343 h 3476625"/>
              <a:gd name="connsiteX1219" fmla="*/ 10120765 w 11991973"/>
              <a:gd name="connsiteY1219" fmla="*/ 1529525 h 3476625"/>
              <a:gd name="connsiteX1220" fmla="*/ 1911239 w 11991973"/>
              <a:gd name="connsiteY1220" fmla="*/ 787423 h 3476625"/>
              <a:gd name="connsiteX1221" fmla="*/ 1916126 w 11991973"/>
              <a:gd name="connsiteY1221" fmla="*/ 790680 h 3476625"/>
              <a:gd name="connsiteX1222" fmla="*/ 1908346 w 11991973"/>
              <a:gd name="connsiteY1222" fmla="*/ 795422 h 3476625"/>
              <a:gd name="connsiteX1223" fmla="*/ 1907143 w 11991973"/>
              <a:gd name="connsiteY1223" fmla="*/ 796441 h 3476625"/>
              <a:gd name="connsiteX1224" fmla="*/ 1898807 w 11991973"/>
              <a:gd name="connsiteY1224" fmla="*/ 793559 h 3476625"/>
              <a:gd name="connsiteX1225" fmla="*/ 1911239 w 11991973"/>
              <a:gd name="connsiteY1225" fmla="*/ 787423 h 3476625"/>
              <a:gd name="connsiteX1226" fmla="*/ 10353959 w 11991973"/>
              <a:gd name="connsiteY1226" fmla="*/ 1529525 h 3476625"/>
              <a:gd name="connsiteX1227" fmla="*/ 10359571 w 11991973"/>
              <a:gd name="connsiteY1227" fmla="*/ 1541297 h 3476625"/>
              <a:gd name="connsiteX1228" fmla="*/ 10362076 w 11991973"/>
              <a:gd name="connsiteY1228" fmla="*/ 1553132 h 3476625"/>
              <a:gd name="connsiteX1229" fmla="*/ 10339830 w 11991973"/>
              <a:gd name="connsiteY1229" fmla="*/ 1560851 h 3476625"/>
              <a:gd name="connsiteX1230" fmla="*/ 10335420 w 11991973"/>
              <a:gd name="connsiteY1230" fmla="*/ 1557007 h 3476625"/>
              <a:gd name="connsiteX1231" fmla="*/ 10324689 w 11991973"/>
              <a:gd name="connsiteY1231" fmla="*/ 1544459 h 3476625"/>
              <a:gd name="connsiteX1232" fmla="*/ 2004122 w 11991973"/>
              <a:gd name="connsiteY1232" fmla="*/ 779014 h 3476625"/>
              <a:gd name="connsiteX1233" fmla="*/ 2011200 w 11991973"/>
              <a:gd name="connsiteY1233" fmla="*/ 782454 h 3476625"/>
              <a:gd name="connsiteX1234" fmla="*/ 2012860 w 11991973"/>
              <a:gd name="connsiteY1234" fmla="*/ 781806 h 3476625"/>
              <a:gd name="connsiteX1235" fmla="*/ 1975120 w 11991973"/>
              <a:gd name="connsiteY1235" fmla="*/ 773741 h 3476625"/>
              <a:gd name="connsiteX1236" fmla="*/ 1992838 w 11991973"/>
              <a:gd name="connsiteY1236" fmla="*/ 781922 h 3476625"/>
              <a:gd name="connsiteX1237" fmla="*/ 1975120 w 11991973"/>
              <a:gd name="connsiteY1237" fmla="*/ 773741 h 3476625"/>
              <a:gd name="connsiteX1238" fmla="*/ 1961258 w 11991973"/>
              <a:gd name="connsiteY1238" fmla="*/ 770534 h 3476625"/>
              <a:gd name="connsiteX1239" fmla="*/ 1943286 w 11991973"/>
              <a:gd name="connsiteY1239" fmla="*/ 775954 h 3476625"/>
              <a:gd name="connsiteX1240" fmla="*/ 1944854 w 11991973"/>
              <a:gd name="connsiteY1240" fmla="*/ 771105 h 3476625"/>
              <a:gd name="connsiteX1241" fmla="*/ 2077465 w 11991973"/>
              <a:gd name="connsiteY1241" fmla="*/ 741198 h 3476625"/>
              <a:gd name="connsiteX1242" fmla="*/ 2086986 w 11991973"/>
              <a:gd name="connsiteY1242" fmla="*/ 752652 h 3476625"/>
              <a:gd name="connsiteX1243" fmla="*/ 2087655 w 11991973"/>
              <a:gd name="connsiteY1243" fmla="*/ 752632 h 3476625"/>
              <a:gd name="connsiteX1244" fmla="*/ 2105475 w 11991973"/>
              <a:gd name="connsiteY1244" fmla="*/ 745680 h 3476625"/>
              <a:gd name="connsiteX1245" fmla="*/ 10231955 w 11991973"/>
              <a:gd name="connsiteY1245" fmla="*/ 1454483 h 3476625"/>
              <a:gd name="connsiteX1246" fmla="*/ 10229839 w 11991973"/>
              <a:gd name="connsiteY1246" fmla="*/ 1465528 h 3476625"/>
              <a:gd name="connsiteX1247" fmla="*/ 10231955 w 11991973"/>
              <a:gd name="connsiteY1247" fmla="*/ 1454483 h 3476625"/>
              <a:gd name="connsiteX1248" fmla="*/ 10222317 w 11991973"/>
              <a:gd name="connsiteY1248" fmla="*/ 1427712 h 3476625"/>
              <a:gd name="connsiteX1249" fmla="*/ 10222870 w 11991973"/>
              <a:gd name="connsiteY1249" fmla="*/ 1428200 h 3476625"/>
              <a:gd name="connsiteX1250" fmla="*/ 10222719 w 11991973"/>
              <a:gd name="connsiteY1250" fmla="*/ 1428244 h 3476625"/>
              <a:gd name="connsiteX1251" fmla="*/ 10237191 w 11991973"/>
              <a:gd name="connsiteY1251" fmla="*/ 1424063 h 3476625"/>
              <a:gd name="connsiteX1252" fmla="*/ 10232189 w 11991973"/>
              <a:gd name="connsiteY1252" fmla="*/ 1436439 h 3476625"/>
              <a:gd name="connsiteX1253" fmla="*/ 10222870 w 11991973"/>
              <a:gd name="connsiteY1253" fmla="*/ 1428200 h 3476625"/>
              <a:gd name="connsiteX1254" fmla="*/ 10237032 w 11991973"/>
              <a:gd name="connsiteY1254" fmla="*/ 1424098 h 3476625"/>
              <a:gd name="connsiteX1255" fmla="*/ 10141065 w 11991973"/>
              <a:gd name="connsiteY1255" fmla="*/ 1415258 h 3476625"/>
              <a:gd name="connsiteX1256" fmla="*/ 10145786 w 11991973"/>
              <a:gd name="connsiteY1256" fmla="*/ 1416556 h 3476625"/>
              <a:gd name="connsiteX1257" fmla="*/ 10146079 w 11991973"/>
              <a:gd name="connsiteY1257" fmla="*/ 1417951 h 3476625"/>
              <a:gd name="connsiteX1258" fmla="*/ 10143432 w 11991973"/>
              <a:gd name="connsiteY1258" fmla="*/ 1423104 h 3476625"/>
              <a:gd name="connsiteX1259" fmla="*/ 10135765 w 11991973"/>
              <a:gd name="connsiteY1259" fmla="*/ 1425927 h 3476625"/>
              <a:gd name="connsiteX1260" fmla="*/ 10132988 w 11991973"/>
              <a:gd name="connsiteY1260" fmla="*/ 1418258 h 3476625"/>
              <a:gd name="connsiteX1261" fmla="*/ 10139793 w 11991973"/>
              <a:gd name="connsiteY1261" fmla="*/ 1415447 h 3476625"/>
              <a:gd name="connsiteX1262" fmla="*/ 10239242 w 11991973"/>
              <a:gd name="connsiteY1262" fmla="*/ 1418985 h 3476625"/>
              <a:gd name="connsiteX1263" fmla="*/ 10242857 w 11991973"/>
              <a:gd name="connsiteY1263" fmla="*/ 1422798 h 3476625"/>
              <a:gd name="connsiteX1264" fmla="*/ 10237191 w 11991973"/>
              <a:gd name="connsiteY1264" fmla="*/ 1424063 h 3476625"/>
              <a:gd name="connsiteX1265" fmla="*/ 10259929 w 11991973"/>
              <a:gd name="connsiteY1265" fmla="*/ 1418985 h 3476625"/>
              <a:gd name="connsiteX1266" fmla="*/ 10249586 w 11991973"/>
              <a:gd name="connsiteY1266" fmla="*/ 1429894 h 3476625"/>
              <a:gd name="connsiteX1267" fmla="*/ 10242857 w 11991973"/>
              <a:gd name="connsiteY1267" fmla="*/ 1422798 h 3476625"/>
              <a:gd name="connsiteX1268" fmla="*/ 10188936 w 11991973"/>
              <a:gd name="connsiteY1268" fmla="*/ 1403759 h 3476625"/>
              <a:gd name="connsiteX1269" fmla="*/ 10201630 w 11991973"/>
              <a:gd name="connsiteY1269" fmla="*/ 1413167 h 3476625"/>
              <a:gd name="connsiteX1270" fmla="*/ 10188936 w 11991973"/>
              <a:gd name="connsiteY1270" fmla="*/ 1403759 h 3476625"/>
              <a:gd name="connsiteX1271" fmla="*/ 10205391 w 11991973"/>
              <a:gd name="connsiteY1271" fmla="*/ 1392804 h 3476625"/>
              <a:gd name="connsiteX1272" fmla="*/ 10209152 w 11991973"/>
              <a:gd name="connsiteY1272" fmla="*/ 1416076 h 3476625"/>
              <a:gd name="connsiteX1273" fmla="*/ 10205391 w 11991973"/>
              <a:gd name="connsiteY1273" fmla="*/ 1392804 h 3476625"/>
              <a:gd name="connsiteX1274" fmla="*/ 10577749 w 11991973"/>
              <a:gd name="connsiteY1274" fmla="*/ 1389895 h 3476625"/>
              <a:gd name="connsiteX1275" fmla="*/ 10500644 w 11991973"/>
              <a:gd name="connsiteY1275" fmla="*/ 1407349 h 3476625"/>
              <a:gd name="connsiteX1276" fmla="*/ 10362186 w 11991973"/>
              <a:gd name="connsiteY1276" fmla="*/ 1442620 h 3476625"/>
              <a:gd name="connsiteX1277" fmla="*/ 10331135 w 11991973"/>
              <a:gd name="connsiteY1277" fmla="*/ 1445968 h 3476625"/>
              <a:gd name="connsiteX1278" fmla="*/ 10357745 w 11991973"/>
              <a:gd name="connsiteY1278" fmla="*/ 1434910 h 3476625"/>
              <a:gd name="connsiteX1279" fmla="*/ 10479508 w 11991973"/>
              <a:gd name="connsiteY1279" fmla="*/ 1402943 h 3476625"/>
              <a:gd name="connsiteX1280" fmla="*/ 10497324 w 11991973"/>
              <a:gd name="connsiteY1280" fmla="*/ 1401167 h 3476625"/>
              <a:gd name="connsiteX1281" fmla="*/ 10577749 w 11991973"/>
              <a:gd name="connsiteY1281" fmla="*/ 1389895 h 3476625"/>
              <a:gd name="connsiteX1282" fmla="*/ 10651092 w 11991973"/>
              <a:gd name="connsiteY1282" fmla="*/ 1381169 h 3476625"/>
              <a:gd name="connsiteX1283" fmla="*/ 10575869 w 11991973"/>
              <a:gd name="connsiteY1283" fmla="*/ 1398621 h 3476625"/>
              <a:gd name="connsiteX1284" fmla="*/ 10651092 w 11991973"/>
              <a:gd name="connsiteY1284" fmla="*/ 1381169 h 3476625"/>
              <a:gd name="connsiteX1285" fmla="*/ 10745592 w 11991973"/>
              <a:gd name="connsiteY1285" fmla="*/ 1379714 h 3476625"/>
              <a:gd name="connsiteX1286" fmla="*/ 10754525 w 11991973"/>
              <a:gd name="connsiteY1286" fmla="*/ 1381169 h 3476625"/>
              <a:gd name="connsiteX1287" fmla="*/ 10739481 w 11991973"/>
              <a:gd name="connsiteY1287" fmla="*/ 1386986 h 3476625"/>
              <a:gd name="connsiteX1288" fmla="*/ 10745592 w 11991973"/>
              <a:gd name="connsiteY1288" fmla="*/ 1379714 h 3476625"/>
              <a:gd name="connsiteX1289" fmla="*/ 10743828 w 11991973"/>
              <a:gd name="connsiteY1289" fmla="*/ 1357771 h 3476625"/>
              <a:gd name="connsiteX1290" fmla="*/ 10743714 w 11991973"/>
              <a:gd name="connsiteY1290" fmla="*/ 1357820 h 3476625"/>
              <a:gd name="connsiteX1291" fmla="*/ 10730078 w 11991973"/>
              <a:gd name="connsiteY1291" fmla="*/ 1372441 h 3476625"/>
              <a:gd name="connsiteX1292" fmla="*/ 10720674 w 11991973"/>
              <a:gd name="connsiteY1292" fmla="*/ 1371032 h 3476625"/>
              <a:gd name="connsiteX1293" fmla="*/ 10712794 w 11991973"/>
              <a:gd name="connsiteY1293" fmla="*/ 1361085 h 3476625"/>
              <a:gd name="connsiteX1294" fmla="*/ 10726129 w 11991973"/>
              <a:gd name="connsiteY1294" fmla="*/ 1359085 h 3476625"/>
              <a:gd name="connsiteX1295" fmla="*/ 10729456 w 11991973"/>
              <a:gd name="connsiteY1295" fmla="*/ 1358838 h 3476625"/>
              <a:gd name="connsiteX1296" fmla="*/ 10737599 w 11991973"/>
              <a:gd name="connsiteY1296" fmla="*/ 1360805 h 3476625"/>
              <a:gd name="connsiteX1297" fmla="*/ 10734503 w 11991973"/>
              <a:gd name="connsiteY1297" fmla="*/ 1358463 h 3476625"/>
              <a:gd name="connsiteX1298" fmla="*/ 10713377 w 11991973"/>
              <a:gd name="connsiteY1298" fmla="*/ 1342698 h 3476625"/>
              <a:gd name="connsiteX1299" fmla="*/ 10714136 w 11991973"/>
              <a:gd name="connsiteY1299" fmla="*/ 1343051 h 3476625"/>
              <a:gd name="connsiteX1300" fmla="*/ 10734503 w 11991973"/>
              <a:gd name="connsiteY1300" fmla="*/ 1358463 h 3476625"/>
              <a:gd name="connsiteX1301" fmla="*/ 10729456 w 11991973"/>
              <a:gd name="connsiteY1301" fmla="*/ 1358838 h 3476625"/>
              <a:gd name="connsiteX1302" fmla="*/ 10706647 w 11991973"/>
              <a:gd name="connsiteY1302" fmla="*/ 1353324 h 3476625"/>
              <a:gd name="connsiteX1303" fmla="*/ 10704219 w 11991973"/>
              <a:gd name="connsiteY1303" fmla="*/ 1350260 h 3476625"/>
              <a:gd name="connsiteX1304" fmla="*/ 10701370 w 11991973"/>
              <a:gd name="connsiteY1304" fmla="*/ 1343888 h 3476625"/>
              <a:gd name="connsiteX1305" fmla="*/ 2881537 w 11991973"/>
              <a:gd name="connsiteY1305" fmla="*/ 641928 h 3476625"/>
              <a:gd name="connsiteX1306" fmla="*/ 2897403 w 11991973"/>
              <a:gd name="connsiteY1306" fmla="*/ 645202 h 3476625"/>
              <a:gd name="connsiteX1307" fmla="*/ 2881537 w 11991973"/>
              <a:gd name="connsiteY1307" fmla="*/ 641928 h 3476625"/>
              <a:gd name="connsiteX1308" fmla="*/ 2801330 w 11991973"/>
              <a:gd name="connsiteY1308" fmla="*/ 631458 h 3476625"/>
              <a:gd name="connsiteX1309" fmla="*/ 2803376 w 11991973"/>
              <a:gd name="connsiteY1309" fmla="*/ 633566 h 3476625"/>
              <a:gd name="connsiteX1310" fmla="*/ 2801366 w 11991973"/>
              <a:gd name="connsiteY1310" fmla="*/ 634561 h 3476625"/>
              <a:gd name="connsiteX1311" fmla="*/ 2801127 w 11991973"/>
              <a:gd name="connsiteY1311" fmla="*/ 631572 h 3476625"/>
              <a:gd name="connsiteX1312" fmla="*/ 11039633 w 11991973"/>
              <a:gd name="connsiteY1312" fmla="*/ 1341595 h 3476625"/>
              <a:gd name="connsiteX1313" fmla="*/ 10913670 w 11991973"/>
              <a:gd name="connsiteY1313" fmla="*/ 1345171 h 3476625"/>
              <a:gd name="connsiteX1314" fmla="*/ 10743828 w 11991973"/>
              <a:gd name="connsiteY1314" fmla="*/ 1357771 h 3476625"/>
              <a:gd name="connsiteX1315" fmla="*/ 10772700 w 11991973"/>
              <a:gd name="connsiteY1315" fmla="*/ 1345465 h 3476625"/>
              <a:gd name="connsiteX1316" fmla="*/ 10816609 w 11991973"/>
              <a:gd name="connsiteY1316" fmla="*/ 1336928 h 3476625"/>
              <a:gd name="connsiteX1317" fmla="*/ 10862571 w 11991973"/>
              <a:gd name="connsiteY1317" fmla="*/ 1336489 h 3476625"/>
              <a:gd name="connsiteX1318" fmla="*/ 2951679 w 11991973"/>
              <a:gd name="connsiteY1318" fmla="*/ 603931 h 3476625"/>
              <a:gd name="connsiteX1319" fmla="*/ 2945439 w 11991973"/>
              <a:gd name="connsiteY1319" fmla="*/ 609465 h 3476625"/>
              <a:gd name="connsiteX1320" fmla="*/ 2934076 w 11991973"/>
              <a:gd name="connsiteY1320" fmla="*/ 610294 h 3476625"/>
              <a:gd name="connsiteX1321" fmla="*/ 2938778 w 11991973"/>
              <a:gd name="connsiteY1321" fmla="*/ 624839 h 3476625"/>
              <a:gd name="connsiteX1322" fmla="*/ 2945195 w 11991973"/>
              <a:gd name="connsiteY1322" fmla="*/ 609681 h 3476625"/>
              <a:gd name="connsiteX1323" fmla="*/ 2945439 w 11991973"/>
              <a:gd name="connsiteY1323" fmla="*/ 609465 h 3476625"/>
              <a:gd name="connsiteX1324" fmla="*/ 2947769 w 11991973"/>
              <a:gd name="connsiteY1324" fmla="*/ 609294 h 3476625"/>
              <a:gd name="connsiteX1325" fmla="*/ 2970247 w 11991973"/>
              <a:gd name="connsiteY1325" fmla="*/ 616765 h 3476625"/>
              <a:gd name="connsiteX1326" fmla="*/ 2976068 w 11991973"/>
              <a:gd name="connsiteY1326" fmla="*/ 623202 h 3476625"/>
              <a:gd name="connsiteX1327" fmla="*/ 2985791 w 11991973"/>
              <a:gd name="connsiteY1327" fmla="*/ 621930 h 3476625"/>
              <a:gd name="connsiteX1328" fmla="*/ 2970247 w 11991973"/>
              <a:gd name="connsiteY1328" fmla="*/ 616765 h 3476625"/>
              <a:gd name="connsiteX1329" fmla="*/ 2964403 w 11991973"/>
              <a:gd name="connsiteY1329" fmla="*/ 610294 h 3476625"/>
              <a:gd name="connsiteX1330" fmla="*/ 2951679 w 11991973"/>
              <a:gd name="connsiteY1330" fmla="*/ 603931 h 3476625"/>
              <a:gd name="connsiteX1331" fmla="*/ 11198517 w 11991973"/>
              <a:gd name="connsiteY1331" fmla="*/ 1337087 h 3476625"/>
              <a:gd name="connsiteX1332" fmla="*/ 11161839 w 11991973"/>
              <a:gd name="connsiteY1332" fmla="*/ 1340835 h 3476625"/>
              <a:gd name="connsiteX1333" fmla="*/ 11062707 w 11991973"/>
              <a:gd name="connsiteY1333" fmla="*/ 1342261 h 3476625"/>
              <a:gd name="connsiteX1334" fmla="*/ 11039633 w 11991973"/>
              <a:gd name="connsiteY1334" fmla="*/ 1341595 h 3476625"/>
              <a:gd name="connsiteX1335" fmla="*/ 2951944 w 11991973"/>
              <a:gd name="connsiteY1335" fmla="*/ 598659 h 3476625"/>
              <a:gd name="connsiteX1336" fmla="*/ 2916211 w 11991973"/>
              <a:gd name="connsiteY1336" fmla="*/ 610294 h 3476625"/>
              <a:gd name="connsiteX1337" fmla="*/ 2951944 w 11991973"/>
              <a:gd name="connsiteY1337" fmla="*/ 598659 h 3476625"/>
              <a:gd name="connsiteX1338" fmla="*/ 3040330 w 11991973"/>
              <a:gd name="connsiteY1338" fmla="*/ 604476 h 3476625"/>
              <a:gd name="connsiteX1339" fmla="*/ 3057254 w 11991973"/>
              <a:gd name="connsiteY1339" fmla="*/ 610294 h 3476625"/>
              <a:gd name="connsiteX1340" fmla="*/ 3040330 w 11991973"/>
              <a:gd name="connsiteY1340" fmla="*/ 604476 h 3476625"/>
              <a:gd name="connsiteX1341" fmla="*/ 2993316 w 11991973"/>
              <a:gd name="connsiteY1341" fmla="*/ 584114 h 3476625"/>
              <a:gd name="connsiteX1342" fmla="*/ 2993316 w 11991973"/>
              <a:gd name="connsiteY1342" fmla="*/ 584114 h 3476625"/>
              <a:gd name="connsiteX1343" fmla="*/ 3110618 w 11991973"/>
              <a:gd name="connsiteY1343" fmla="*/ 585205 h 3476625"/>
              <a:gd name="connsiteX1344" fmla="*/ 3112884 w 11991973"/>
              <a:gd name="connsiteY1344" fmla="*/ 589680 h 3476625"/>
              <a:gd name="connsiteX1345" fmla="*/ 3107341 w 11991973"/>
              <a:gd name="connsiteY1345" fmla="*/ 593704 h 3476625"/>
              <a:gd name="connsiteX1346" fmla="*/ 3098104 w 11991973"/>
              <a:gd name="connsiteY1346" fmla="*/ 595488 h 3476625"/>
              <a:gd name="connsiteX1347" fmla="*/ 3097196 w 11991973"/>
              <a:gd name="connsiteY1347" fmla="*/ 595407 h 3476625"/>
              <a:gd name="connsiteX1348" fmla="*/ 3190218 w 11991973"/>
              <a:gd name="connsiteY1348" fmla="*/ 580886 h 3476625"/>
              <a:gd name="connsiteX1349" fmla="*/ 3201037 w 11991973"/>
              <a:gd name="connsiteY1349" fmla="*/ 585140 h 3476625"/>
              <a:gd name="connsiteX1350" fmla="*/ 3188895 w 11991973"/>
              <a:gd name="connsiteY1350" fmla="*/ 587022 h 3476625"/>
              <a:gd name="connsiteX1351" fmla="*/ 3189721 w 11991973"/>
              <a:gd name="connsiteY1351" fmla="*/ 581855 h 3476625"/>
              <a:gd name="connsiteX1352" fmla="*/ 3019642 w 11991973"/>
              <a:gd name="connsiteY1352" fmla="*/ 555024 h 3476625"/>
              <a:gd name="connsiteX1353" fmla="*/ 3019642 w 11991973"/>
              <a:gd name="connsiteY1353" fmla="*/ 555024 h 3476625"/>
              <a:gd name="connsiteX1354" fmla="*/ 3305448 w 11991973"/>
              <a:gd name="connsiteY1354" fmla="*/ 571637 h 3476625"/>
              <a:gd name="connsiteX1355" fmla="*/ 3303496 w 11991973"/>
              <a:gd name="connsiteY1355" fmla="*/ 575205 h 3476625"/>
              <a:gd name="connsiteX1356" fmla="*/ 3304932 w 11991973"/>
              <a:gd name="connsiteY1356" fmla="*/ 577426 h 3476625"/>
              <a:gd name="connsiteX1357" fmla="*/ 11660972 w 11991973"/>
              <a:gd name="connsiteY1357" fmla="*/ 1305535 h 3476625"/>
              <a:gd name="connsiteX1358" fmla="*/ 11290054 w 11991973"/>
              <a:gd name="connsiteY1358" fmla="*/ 1334488 h 3476625"/>
              <a:gd name="connsiteX1359" fmla="*/ 11198517 w 11991973"/>
              <a:gd name="connsiteY1359" fmla="*/ 1337087 h 3476625"/>
              <a:gd name="connsiteX1360" fmla="*/ 11256849 w 11991973"/>
              <a:gd name="connsiteY1360" fmla="*/ 1331125 h 3476625"/>
              <a:gd name="connsiteX1361" fmla="*/ 11345116 w 11991973"/>
              <a:gd name="connsiteY1361" fmla="*/ 1309075 h 3476625"/>
              <a:gd name="connsiteX1362" fmla="*/ 11352159 w 11991973"/>
              <a:gd name="connsiteY1362" fmla="*/ 1305643 h 3476625"/>
              <a:gd name="connsiteX1363" fmla="*/ 11463157 w 11991973"/>
              <a:gd name="connsiteY1363" fmla="*/ 1305353 h 3476625"/>
              <a:gd name="connsiteX1364" fmla="*/ 11660972 w 11991973"/>
              <a:gd name="connsiteY1364" fmla="*/ 1305535 h 3476625"/>
              <a:gd name="connsiteX1365" fmla="*/ 3267440 w 11991973"/>
              <a:gd name="connsiteY1365" fmla="*/ 555070 h 3476625"/>
              <a:gd name="connsiteX1366" fmla="*/ 3290447 w 11991973"/>
              <a:gd name="connsiteY1366" fmla="*/ 557933 h 3476625"/>
              <a:gd name="connsiteX1367" fmla="*/ 3267440 w 11991973"/>
              <a:gd name="connsiteY1367" fmla="*/ 555070 h 3476625"/>
              <a:gd name="connsiteX1368" fmla="*/ 3307981 w 11991973"/>
              <a:gd name="connsiteY1368" fmla="*/ 543212 h 3476625"/>
              <a:gd name="connsiteX1369" fmla="*/ 3300498 w 11991973"/>
              <a:gd name="connsiteY1369" fmla="*/ 544922 h 3476625"/>
              <a:gd name="connsiteX1370" fmla="*/ 3303673 w 11991973"/>
              <a:gd name="connsiteY1370" fmla="*/ 545881 h 3476625"/>
              <a:gd name="connsiteX1371" fmla="*/ 3307787 w 11991973"/>
              <a:gd name="connsiteY1371" fmla="*/ 545383 h 3476625"/>
              <a:gd name="connsiteX1372" fmla="*/ 3460497 w 11991973"/>
              <a:gd name="connsiteY1372" fmla="*/ 525571 h 3476625"/>
              <a:gd name="connsiteX1373" fmla="*/ 3460269 w 11991973"/>
              <a:gd name="connsiteY1373" fmla="*/ 531400 h 3476625"/>
              <a:gd name="connsiteX1374" fmla="*/ 3473663 w 11991973"/>
              <a:gd name="connsiteY1374" fmla="*/ 532593 h 3476625"/>
              <a:gd name="connsiteX1375" fmla="*/ 3476626 w 11991973"/>
              <a:gd name="connsiteY1375" fmla="*/ 528843 h 3476625"/>
              <a:gd name="connsiteX1376" fmla="*/ 3460497 w 11991973"/>
              <a:gd name="connsiteY1376" fmla="*/ 525571 h 3476625"/>
              <a:gd name="connsiteX1377" fmla="*/ 3621955 w 11991973"/>
              <a:gd name="connsiteY1377" fmla="*/ 537735 h 3476625"/>
              <a:gd name="connsiteX1378" fmla="*/ 3620183 w 11991973"/>
              <a:gd name="connsiteY1378" fmla="*/ 545586 h 3476625"/>
              <a:gd name="connsiteX1379" fmla="*/ 3620190 w 11991973"/>
              <a:gd name="connsiteY1379" fmla="*/ 545651 h 3476625"/>
              <a:gd name="connsiteX1380" fmla="*/ 3625049 w 11991973"/>
              <a:gd name="connsiteY1380" fmla="*/ 546083 h 3476625"/>
              <a:gd name="connsiteX1381" fmla="*/ 3625196 w 11991973"/>
              <a:gd name="connsiteY1381" fmla="*/ 540479 h 3476625"/>
              <a:gd name="connsiteX1382" fmla="*/ 3621955 w 11991973"/>
              <a:gd name="connsiteY1382" fmla="*/ 537735 h 3476625"/>
              <a:gd name="connsiteX1383" fmla="*/ 3566898 w 11991973"/>
              <a:gd name="connsiteY1383" fmla="*/ 517207 h 3476625"/>
              <a:gd name="connsiteX1384" fmla="*/ 3536808 w 11991973"/>
              <a:gd name="connsiteY1384" fmla="*/ 531752 h 3476625"/>
              <a:gd name="connsiteX1385" fmla="*/ 3566898 w 11991973"/>
              <a:gd name="connsiteY1385" fmla="*/ 517207 h 3476625"/>
              <a:gd name="connsiteX1386" fmla="*/ 3763449 w 11991973"/>
              <a:gd name="connsiteY1386" fmla="*/ 488618 h 3476625"/>
              <a:gd name="connsiteX1387" fmla="*/ 3756837 w 11991973"/>
              <a:gd name="connsiteY1387" fmla="*/ 493936 h 3476625"/>
              <a:gd name="connsiteX1388" fmla="*/ 3763449 w 11991973"/>
              <a:gd name="connsiteY1388" fmla="*/ 488618 h 3476625"/>
              <a:gd name="connsiteX1389" fmla="*/ 11721150 w 11991973"/>
              <a:gd name="connsiteY1389" fmla="*/ 1157179 h 3476625"/>
              <a:gd name="connsiteX1390" fmla="*/ 11698584 w 11991973"/>
              <a:gd name="connsiteY1390" fmla="*/ 1160088 h 3476625"/>
              <a:gd name="connsiteX1391" fmla="*/ 11721150 w 11991973"/>
              <a:gd name="connsiteY1391" fmla="*/ 1157179 h 3476625"/>
              <a:gd name="connsiteX1392" fmla="*/ 4079230 w 11991973"/>
              <a:gd name="connsiteY1392" fmla="*/ 458366 h 3476625"/>
              <a:gd name="connsiteX1393" fmla="*/ 4080172 w 11991973"/>
              <a:gd name="connsiteY1393" fmla="*/ 458950 h 3476625"/>
              <a:gd name="connsiteX1394" fmla="*/ 4077429 w 11991973"/>
              <a:gd name="connsiteY1394" fmla="*/ 459091 h 3476625"/>
              <a:gd name="connsiteX1395" fmla="*/ 11847637 w 11991973"/>
              <a:gd name="connsiteY1395" fmla="*/ 1046194 h 3476625"/>
              <a:gd name="connsiteX1396" fmla="*/ 11839774 w 11991973"/>
              <a:gd name="connsiteY1396" fmla="*/ 1046002 h 3476625"/>
              <a:gd name="connsiteX1397" fmla="*/ 11832105 w 11991973"/>
              <a:gd name="connsiteY1397" fmla="*/ 1058273 h 3476625"/>
              <a:gd name="connsiteX1398" fmla="*/ 11847637 w 11991973"/>
              <a:gd name="connsiteY1398" fmla="*/ 1046194 h 3476625"/>
              <a:gd name="connsiteX1399" fmla="*/ 4604983 w 11991973"/>
              <a:gd name="connsiteY1399" fmla="*/ 386304 h 3476625"/>
              <a:gd name="connsiteX1400" fmla="*/ 4621910 w 11991973"/>
              <a:gd name="connsiteY1400" fmla="*/ 400849 h 3476625"/>
              <a:gd name="connsiteX1401" fmla="*/ 4604983 w 11991973"/>
              <a:gd name="connsiteY1401" fmla="*/ 386304 h 3476625"/>
              <a:gd name="connsiteX1402" fmla="*/ 6636025 w 11991973"/>
              <a:gd name="connsiteY1402" fmla="*/ 563750 h 3476625"/>
              <a:gd name="connsiteX1403" fmla="*/ 6636025 w 11991973"/>
              <a:gd name="connsiteY1403" fmla="*/ 563750 h 3476625"/>
              <a:gd name="connsiteX1404" fmla="*/ 6602172 w 11991973"/>
              <a:gd name="connsiteY1404" fmla="*/ 552115 h 3476625"/>
              <a:gd name="connsiteX1405" fmla="*/ 6602172 w 11991973"/>
              <a:gd name="connsiteY1405" fmla="*/ 552115 h 3476625"/>
              <a:gd name="connsiteX1406" fmla="*/ 6660472 w 11991973"/>
              <a:gd name="connsiteY1406" fmla="*/ 552115 h 3476625"/>
              <a:gd name="connsiteX1407" fmla="*/ 6660472 w 11991973"/>
              <a:gd name="connsiteY1407" fmla="*/ 552115 h 3476625"/>
              <a:gd name="connsiteX1408" fmla="*/ 6690561 w 11991973"/>
              <a:gd name="connsiteY1408" fmla="*/ 546297 h 3476625"/>
              <a:gd name="connsiteX1409" fmla="*/ 6690561 w 11991973"/>
              <a:gd name="connsiteY1409" fmla="*/ 546297 h 3476625"/>
              <a:gd name="connsiteX1410" fmla="*/ 4734743 w 11991973"/>
              <a:gd name="connsiteY1410" fmla="*/ 368850 h 3476625"/>
              <a:gd name="connsiteX1411" fmla="*/ 4734743 w 11991973"/>
              <a:gd name="connsiteY1411" fmla="*/ 368850 h 3476625"/>
              <a:gd name="connsiteX1412" fmla="*/ 4791161 w 11991973"/>
              <a:gd name="connsiteY1412" fmla="*/ 365941 h 3476625"/>
              <a:gd name="connsiteX1413" fmla="*/ 4811849 w 11991973"/>
              <a:gd name="connsiteY1413" fmla="*/ 374669 h 3476625"/>
              <a:gd name="connsiteX1414" fmla="*/ 4791161 w 11991973"/>
              <a:gd name="connsiteY1414" fmla="*/ 365941 h 3476625"/>
              <a:gd name="connsiteX1415" fmla="*/ 6737576 w 11991973"/>
              <a:gd name="connsiteY1415" fmla="*/ 523025 h 3476625"/>
              <a:gd name="connsiteX1416" fmla="*/ 6737576 w 11991973"/>
              <a:gd name="connsiteY1416" fmla="*/ 523025 h 3476625"/>
              <a:gd name="connsiteX1417" fmla="*/ 6912470 w 11991973"/>
              <a:gd name="connsiteY1417" fmla="*/ 525934 h 3476625"/>
              <a:gd name="connsiteX1418" fmla="*/ 6905674 w 11991973"/>
              <a:gd name="connsiteY1418" fmla="*/ 536447 h 3476625"/>
              <a:gd name="connsiteX1419" fmla="*/ 6901187 w 11991973"/>
              <a:gd name="connsiteY1419" fmla="*/ 543388 h 3476625"/>
              <a:gd name="connsiteX1420" fmla="*/ 6899777 w 11991973"/>
              <a:gd name="connsiteY1420" fmla="*/ 545570 h 3476625"/>
              <a:gd name="connsiteX1421" fmla="*/ 6905674 w 11991973"/>
              <a:gd name="connsiteY1421" fmla="*/ 536447 h 3476625"/>
              <a:gd name="connsiteX1422" fmla="*/ 6908240 w 11991973"/>
              <a:gd name="connsiteY1422" fmla="*/ 532480 h 3476625"/>
              <a:gd name="connsiteX1423" fmla="*/ 6912470 w 11991973"/>
              <a:gd name="connsiteY1423" fmla="*/ 525934 h 3476625"/>
              <a:gd name="connsiteX1424" fmla="*/ 5045652 w 11991973"/>
              <a:gd name="connsiteY1424" fmla="*/ 336798 h 3476625"/>
              <a:gd name="connsiteX1425" fmla="*/ 5043340 w 11991973"/>
              <a:gd name="connsiteY1425" fmla="*/ 339066 h 3476625"/>
              <a:gd name="connsiteX1426" fmla="*/ 5042722 w 11991973"/>
              <a:gd name="connsiteY1426" fmla="*/ 337216 h 3476625"/>
              <a:gd name="connsiteX1427" fmla="*/ 11932719 w 11991973"/>
              <a:gd name="connsiteY1427" fmla="*/ 947156 h 3476625"/>
              <a:gd name="connsiteX1428" fmla="*/ 11935242 w 11991973"/>
              <a:gd name="connsiteY1428" fmla="*/ 951838 h 3476625"/>
              <a:gd name="connsiteX1429" fmla="*/ 11933655 w 11991973"/>
              <a:gd name="connsiteY1429" fmla="*/ 951324 h 3476625"/>
              <a:gd name="connsiteX1430" fmla="*/ 11931993 w 11991973"/>
              <a:gd name="connsiteY1430" fmla="*/ 947159 h 3476625"/>
              <a:gd name="connsiteX1431" fmla="*/ 5092321 w 11991973"/>
              <a:gd name="connsiteY1431" fmla="*/ 335398 h 3476625"/>
              <a:gd name="connsiteX1432" fmla="*/ 5075131 w 11991973"/>
              <a:gd name="connsiteY1432" fmla="*/ 348488 h 3476625"/>
              <a:gd name="connsiteX1433" fmla="*/ 5093937 w 11991973"/>
              <a:gd name="connsiteY1433" fmla="*/ 342669 h 3476625"/>
              <a:gd name="connsiteX1434" fmla="*/ 5092321 w 11991973"/>
              <a:gd name="connsiteY1434" fmla="*/ 335398 h 3476625"/>
              <a:gd name="connsiteX1435" fmla="*/ 11945589 w 11991973"/>
              <a:gd name="connsiteY1435" fmla="*/ 933371 h 3476625"/>
              <a:gd name="connsiteX1436" fmla="*/ 11952464 w 11991973"/>
              <a:gd name="connsiteY1436" fmla="*/ 944824 h 3476625"/>
              <a:gd name="connsiteX1437" fmla="*/ 11945589 w 11991973"/>
              <a:gd name="connsiteY1437" fmla="*/ 933371 h 3476625"/>
              <a:gd name="connsiteX1438" fmla="*/ 7284830 w 11991973"/>
              <a:gd name="connsiteY1438" fmla="*/ 508480 h 3476625"/>
              <a:gd name="connsiteX1439" fmla="*/ 7284830 w 11991973"/>
              <a:gd name="connsiteY1439" fmla="*/ 508480 h 3476625"/>
              <a:gd name="connsiteX1440" fmla="*/ 7311422 w 11991973"/>
              <a:gd name="connsiteY1440" fmla="*/ 509936 h 3476625"/>
              <a:gd name="connsiteX1441" fmla="*/ 7294232 w 11991973"/>
              <a:gd name="connsiteY1441" fmla="*/ 523025 h 3476625"/>
              <a:gd name="connsiteX1442" fmla="*/ 7313038 w 11991973"/>
              <a:gd name="connsiteY1442" fmla="*/ 517207 h 3476625"/>
              <a:gd name="connsiteX1443" fmla="*/ 7311422 w 11991973"/>
              <a:gd name="connsiteY1443" fmla="*/ 509936 h 3476625"/>
              <a:gd name="connsiteX1444" fmla="*/ 11345031 w 11991973"/>
              <a:gd name="connsiteY1444" fmla="*/ 854647 h 3476625"/>
              <a:gd name="connsiteX1445" fmla="*/ 11333923 w 11991973"/>
              <a:gd name="connsiteY1445" fmla="*/ 854237 h 3476625"/>
              <a:gd name="connsiteX1446" fmla="*/ 11345031 w 11991973"/>
              <a:gd name="connsiteY1446" fmla="*/ 854647 h 3476625"/>
              <a:gd name="connsiteX1447" fmla="*/ 11416494 w 11991973"/>
              <a:gd name="connsiteY1447" fmla="*/ 854647 h 3476625"/>
              <a:gd name="connsiteX1448" fmla="*/ 11397688 w 11991973"/>
              <a:gd name="connsiteY1448" fmla="*/ 857556 h 3476625"/>
              <a:gd name="connsiteX1449" fmla="*/ 11416494 w 11991973"/>
              <a:gd name="connsiteY1449" fmla="*/ 854647 h 3476625"/>
              <a:gd name="connsiteX1450" fmla="*/ 5350404 w 11991973"/>
              <a:gd name="connsiteY1450" fmla="*/ 295036 h 3476625"/>
              <a:gd name="connsiteX1451" fmla="*/ 5362861 w 11991973"/>
              <a:gd name="connsiteY1451" fmla="*/ 299036 h 3476625"/>
              <a:gd name="connsiteX1452" fmla="*/ 5336534 w 11991973"/>
              <a:gd name="connsiteY1452" fmla="*/ 301944 h 3476625"/>
              <a:gd name="connsiteX1453" fmla="*/ 5350404 w 11991973"/>
              <a:gd name="connsiteY1453" fmla="*/ 295036 h 3476625"/>
              <a:gd name="connsiteX1454" fmla="*/ 11815180 w 11991973"/>
              <a:gd name="connsiteY1454" fmla="*/ 863009 h 3476625"/>
              <a:gd name="connsiteX1455" fmla="*/ 11843388 w 11991973"/>
              <a:gd name="connsiteY1455" fmla="*/ 869191 h 3476625"/>
              <a:gd name="connsiteX1456" fmla="*/ 11801884 w 11991973"/>
              <a:gd name="connsiteY1456" fmla="*/ 873508 h 3476625"/>
              <a:gd name="connsiteX1457" fmla="*/ 7569504 w 11991973"/>
              <a:gd name="connsiteY1457" fmla="*/ 469574 h 3476625"/>
              <a:gd name="connsiteX1458" fmla="*/ 7581963 w 11991973"/>
              <a:gd name="connsiteY1458" fmla="*/ 473573 h 3476625"/>
              <a:gd name="connsiteX1459" fmla="*/ 7555634 w 11991973"/>
              <a:gd name="connsiteY1459" fmla="*/ 476482 h 3476625"/>
              <a:gd name="connsiteX1460" fmla="*/ 7569504 w 11991973"/>
              <a:gd name="connsiteY1460" fmla="*/ 469574 h 3476625"/>
              <a:gd name="connsiteX1461" fmla="*/ 6849472 w 11991973"/>
              <a:gd name="connsiteY1461" fmla="*/ 348851 h 3476625"/>
              <a:gd name="connsiteX1462" fmla="*/ 6841008 w 11991973"/>
              <a:gd name="connsiteY1462" fmla="*/ 357214 h 3476625"/>
              <a:gd name="connsiteX1463" fmla="*/ 6857934 w 11991973"/>
              <a:gd name="connsiteY1463" fmla="*/ 351397 h 3476625"/>
              <a:gd name="connsiteX1464" fmla="*/ 6849472 w 11991973"/>
              <a:gd name="connsiteY1464" fmla="*/ 348851 h 3476625"/>
              <a:gd name="connsiteX1465" fmla="*/ 10895161 w 11991973"/>
              <a:gd name="connsiteY1465" fmla="*/ 705801 h 3476625"/>
              <a:gd name="connsiteX1466" fmla="*/ 10888782 w 11991973"/>
              <a:gd name="connsiteY1466" fmla="*/ 705290 h 3476625"/>
              <a:gd name="connsiteX1467" fmla="*/ 10884285 w 11991973"/>
              <a:gd name="connsiteY1467" fmla="*/ 720834 h 3476625"/>
              <a:gd name="connsiteX1468" fmla="*/ 10895161 w 11991973"/>
              <a:gd name="connsiteY1468" fmla="*/ 705801 h 3476625"/>
              <a:gd name="connsiteX1469" fmla="*/ 10942291 w 11991973"/>
              <a:gd name="connsiteY1469" fmla="*/ 704653 h 3476625"/>
              <a:gd name="connsiteX1470" fmla="*/ 10957629 w 11991973"/>
              <a:gd name="connsiteY1470" fmla="*/ 706289 h 3476625"/>
              <a:gd name="connsiteX1471" fmla="*/ 10942291 w 11991973"/>
              <a:gd name="connsiteY1471" fmla="*/ 704653 h 3476625"/>
              <a:gd name="connsiteX1472" fmla="*/ 6833487 w 11991973"/>
              <a:gd name="connsiteY1472" fmla="*/ 322307 h 3476625"/>
              <a:gd name="connsiteX1473" fmla="*/ 6833487 w 11991973"/>
              <a:gd name="connsiteY1473" fmla="*/ 322307 h 3476625"/>
              <a:gd name="connsiteX1474" fmla="*/ 5777065 w 11991973"/>
              <a:gd name="connsiteY1474" fmla="*/ 227766 h 3476625"/>
              <a:gd name="connsiteX1475" fmla="*/ 5759667 w 11991973"/>
              <a:gd name="connsiteY1475" fmla="*/ 237947 h 3476625"/>
              <a:gd name="connsiteX1476" fmla="*/ 5785995 w 11991973"/>
              <a:gd name="connsiteY1476" fmla="*/ 235038 h 3476625"/>
              <a:gd name="connsiteX1477" fmla="*/ 5777065 w 11991973"/>
              <a:gd name="connsiteY1477" fmla="*/ 227766 h 3476625"/>
              <a:gd name="connsiteX1478" fmla="*/ 5806917 w 11991973"/>
              <a:gd name="connsiteY1478" fmla="*/ 220494 h 3476625"/>
              <a:gd name="connsiteX1479" fmla="*/ 5789759 w 11991973"/>
              <a:gd name="connsiteY1479" fmla="*/ 229220 h 3476625"/>
              <a:gd name="connsiteX1480" fmla="*/ 5825490 w 11991973"/>
              <a:gd name="connsiteY1480" fmla="*/ 229220 h 3476625"/>
              <a:gd name="connsiteX1481" fmla="*/ 5806917 w 11991973"/>
              <a:gd name="connsiteY1481" fmla="*/ 220494 h 3476625"/>
              <a:gd name="connsiteX1482" fmla="*/ 5771186 w 11991973"/>
              <a:gd name="connsiteY1482" fmla="*/ 214675 h 3476625"/>
              <a:gd name="connsiteX1483" fmla="*/ 5759054 w 11991973"/>
              <a:gd name="connsiteY1483" fmla="*/ 225413 h 3476625"/>
              <a:gd name="connsiteX1484" fmla="*/ 5749989 w 11991973"/>
              <a:gd name="connsiteY1484" fmla="*/ 229037 h 3476625"/>
              <a:gd name="connsiteX1485" fmla="*/ 5751763 w 11991973"/>
              <a:gd name="connsiteY1485" fmla="*/ 222403 h 3476625"/>
              <a:gd name="connsiteX1486" fmla="*/ 5771186 w 11991973"/>
              <a:gd name="connsiteY1486" fmla="*/ 214675 h 3476625"/>
              <a:gd name="connsiteX1487" fmla="*/ 9085262 w 11991973"/>
              <a:gd name="connsiteY1487" fmla="*/ 506890 h 3476625"/>
              <a:gd name="connsiteX1488" fmla="*/ 9093020 w 11991973"/>
              <a:gd name="connsiteY1488" fmla="*/ 514662 h 3476625"/>
              <a:gd name="connsiteX1489" fmla="*/ 9093390 w 11991973"/>
              <a:gd name="connsiteY1489" fmla="*/ 517884 h 3476625"/>
              <a:gd name="connsiteX1490" fmla="*/ 9091106 w 11991973"/>
              <a:gd name="connsiteY1490" fmla="*/ 517571 h 3476625"/>
              <a:gd name="connsiteX1491" fmla="*/ 9083601 w 11991973"/>
              <a:gd name="connsiteY1491" fmla="*/ 508068 h 3476625"/>
              <a:gd name="connsiteX1492" fmla="*/ 5840533 w 11991973"/>
              <a:gd name="connsiteY1492" fmla="*/ 217585 h 3476625"/>
              <a:gd name="connsiteX1493" fmla="*/ 5828897 w 11991973"/>
              <a:gd name="connsiteY1493" fmla="*/ 217585 h 3476625"/>
              <a:gd name="connsiteX1494" fmla="*/ 5840533 w 11991973"/>
              <a:gd name="connsiteY1494" fmla="*/ 217585 h 3476625"/>
              <a:gd name="connsiteX1495" fmla="*/ 9046828 w 11991973"/>
              <a:gd name="connsiteY1495" fmla="*/ 503117 h 3476625"/>
              <a:gd name="connsiteX1496" fmla="*/ 9056349 w 11991973"/>
              <a:gd name="connsiteY1496" fmla="*/ 505572 h 3476625"/>
              <a:gd name="connsiteX1497" fmla="*/ 9046828 w 11991973"/>
              <a:gd name="connsiteY1497" fmla="*/ 503117 h 3476625"/>
              <a:gd name="connsiteX1498" fmla="*/ 7996164 w 11991973"/>
              <a:gd name="connsiteY1498" fmla="*/ 402304 h 3476625"/>
              <a:gd name="connsiteX1499" fmla="*/ 7978768 w 11991973"/>
              <a:gd name="connsiteY1499" fmla="*/ 412485 h 3476625"/>
              <a:gd name="connsiteX1500" fmla="*/ 8005096 w 11991973"/>
              <a:gd name="connsiteY1500" fmla="*/ 409576 h 3476625"/>
              <a:gd name="connsiteX1501" fmla="*/ 7996164 w 11991973"/>
              <a:gd name="connsiteY1501" fmla="*/ 402304 h 3476625"/>
              <a:gd name="connsiteX1502" fmla="*/ 8026019 w 11991973"/>
              <a:gd name="connsiteY1502" fmla="*/ 395031 h 3476625"/>
              <a:gd name="connsiteX1503" fmla="*/ 8008858 w 11991973"/>
              <a:gd name="connsiteY1503" fmla="*/ 403757 h 3476625"/>
              <a:gd name="connsiteX1504" fmla="*/ 8044589 w 11991973"/>
              <a:gd name="connsiteY1504" fmla="*/ 403757 h 3476625"/>
              <a:gd name="connsiteX1505" fmla="*/ 8026019 w 11991973"/>
              <a:gd name="connsiteY1505" fmla="*/ 395031 h 3476625"/>
              <a:gd name="connsiteX1506" fmla="*/ 7986526 w 11991973"/>
              <a:gd name="connsiteY1506" fmla="*/ 389213 h 3476625"/>
              <a:gd name="connsiteX1507" fmla="*/ 7974394 w 11991973"/>
              <a:gd name="connsiteY1507" fmla="*/ 399951 h 3476625"/>
              <a:gd name="connsiteX1508" fmla="*/ 7965329 w 11991973"/>
              <a:gd name="connsiteY1508" fmla="*/ 403575 h 3476625"/>
              <a:gd name="connsiteX1509" fmla="*/ 7967103 w 11991973"/>
              <a:gd name="connsiteY1509" fmla="*/ 396940 h 3476625"/>
              <a:gd name="connsiteX1510" fmla="*/ 7986526 w 11991973"/>
              <a:gd name="connsiteY1510" fmla="*/ 389213 h 3476625"/>
              <a:gd name="connsiteX1511" fmla="*/ 8059634 w 11991973"/>
              <a:gd name="connsiteY1511" fmla="*/ 392121 h 3476625"/>
              <a:gd name="connsiteX1512" fmla="*/ 8059634 w 11991973"/>
              <a:gd name="connsiteY1512" fmla="*/ 392121 h 3476625"/>
              <a:gd name="connsiteX1513" fmla="*/ 11200227 w 11991973"/>
              <a:gd name="connsiteY1513" fmla="*/ 671382 h 3476625"/>
              <a:gd name="connsiteX1514" fmla="*/ 11200227 w 11991973"/>
              <a:gd name="connsiteY1514" fmla="*/ 671382 h 3476625"/>
              <a:gd name="connsiteX1515" fmla="*/ 11009972 w 11991973"/>
              <a:gd name="connsiteY1515" fmla="*/ 649672 h 3476625"/>
              <a:gd name="connsiteX1516" fmla="*/ 10976435 w 11991973"/>
              <a:gd name="connsiteY1516" fmla="*/ 706289 h 3476625"/>
              <a:gd name="connsiteX1517" fmla="*/ 11011971 w 11991973"/>
              <a:gd name="connsiteY1517" fmla="*/ 650809 h 3476625"/>
              <a:gd name="connsiteX1518" fmla="*/ 11009972 w 11991973"/>
              <a:gd name="connsiteY1518" fmla="*/ 649672 h 3476625"/>
              <a:gd name="connsiteX1519" fmla="*/ 9353482 w 11991973"/>
              <a:gd name="connsiteY1519" fmla="*/ 479391 h 3476625"/>
              <a:gd name="connsiteX1520" fmla="*/ 9353482 w 11991973"/>
              <a:gd name="connsiteY1520" fmla="*/ 479391 h 3476625"/>
              <a:gd name="connsiteX1521" fmla="*/ 9380075 w 11991973"/>
              <a:gd name="connsiteY1521" fmla="*/ 480846 h 3476625"/>
              <a:gd name="connsiteX1522" fmla="*/ 9362886 w 11991973"/>
              <a:gd name="connsiteY1522" fmla="*/ 493936 h 3476625"/>
              <a:gd name="connsiteX1523" fmla="*/ 9381691 w 11991973"/>
              <a:gd name="connsiteY1523" fmla="*/ 488118 h 3476625"/>
              <a:gd name="connsiteX1524" fmla="*/ 9380075 w 11991973"/>
              <a:gd name="connsiteY1524" fmla="*/ 480846 h 3476625"/>
              <a:gd name="connsiteX1525" fmla="*/ 6273069 w 11991973"/>
              <a:gd name="connsiteY1525" fmla="*/ 153588 h 3476625"/>
              <a:gd name="connsiteX1526" fmla="*/ 6272672 w 11991973"/>
              <a:gd name="connsiteY1526" fmla="*/ 154036 h 3476625"/>
              <a:gd name="connsiteX1527" fmla="*/ 6271620 w 11991973"/>
              <a:gd name="connsiteY1527" fmla="*/ 153887 h 3476625"/>
              <a:gd name="connsiteX1528" fmla="*/ 9638156 w 11991973"/>
              <a:gd name="connsiteY1528" fmla="*/ 440484 h 3476625"/>
              <a:gd name="connsiteX1529" fmla="*/ 9650616 w 11991973"/>
              <a:gd name="connsiteY1529" fmla="*/ 444483 h 3476625"/>
              <a:gd name="connsiteX1530" fmla="*/ 9624288 w 11991973"/>
              <a:gd name="connsiteY1530" fmla="*/ 447392 h 3476625"/>
              <a:gd name="connsiteX1531" fmla="*/ 9638156 w 11991973"/>
              <a:gd name="connsiteY1531" fmla="*/ 440484 h 3476625"/>
              <a:gd name="connsiteX1532" fmla="*/ 8492170 w 11991973"/>
              <a:gd name="connsiteY1532" fmla="*/ 328124 h 3476625"/>
              <a:gd name="connsiteX1533" fmla="*/ 8492045 w 11991973"/>
              <a:gd name="connsiteY1533" fmla="*/ 328266 h 3476625"/>
              <a:gd name="connsiteX1534" fmla="*/ 8491664 w 11991973"/>
              <a:gd name="connsiteY1534" fmla="*/ 328229 h 3476625"/>
              <a:gd name="connsiteX1535" fmla="*/ 6720651 w 11991973"/>
              <a:gd name="connsiteY1535" fmla="*/ 113589 h 3476625"/>
              <a:gd name="connsiteX1536" fmla="*/ 6709368 w 11991973"/>
              <a:gd name="connsiteY1536" fmla="*/ 118679 h 3476625"/>
              <a:gd name="connsiteX1537" fmla="*/ 6726293 w 11991973"/>
              <a:gd name="connsiteY1537" fmla="*/ 121589 h 3476625"/>
              <a:gd name="connsiteX1538" fmla="*/ 6720651 w 11991973"/>
              <a:gd name="connsiteY1538" fmla="*/ 113589 h 3476625"/>
              <a:gd name="connsiteX1539" fmla="*/ 6783356 w 11991973"/>
              <a:gd name="connsiteY1539" fmla="*/ 118862 h 3476625"/>
              <a:gd name="connsiteX1540" fmla="*/ 6756381 w 11991973"/>
              <a:gd name="connsiteY1540" fmla="*/ 130315 h 3476625"/>
              <a:gd name="connsiteX1541" fmla="*/ 6792112 w 11991973"/>
              <a:gd name="connsiteY1541" fmla="*/ 121589 h 3476625"/>
              <a:gd name="connsiteX1542" fmla="*/ 6783356 w 11991973"/>
              <a:gd name="connsiteY1542" fmla="*/ 118862 h 3476625"/>
              <a:gd name="connsiteX1543" fmla="*/ 6829725 w 11991973"/>
              <a:gd name="connsiteY1543" fmla="*/ 120134 h 3476625"/>
              <a:gd name="connsiteX1544" fmla="*/ 6820322 w 11991973"/>
              <a:gd name="connsiteY1544" fmla="*/ 124498 h 3476625"/>
              <a:gd name="connsiteX1545" fmla="*/ 6839127 w 11991973"/>
              <a:gd name="connsiteY1545" fmla="*/ 124498 h 3476625"/>
              <a:gd name="connsiteX1546" fmla="*/ 6829725 w 11991973"/>
              <a:gd name="connsiteY1546" fmla="*/ 120134 h 3476625"/>
              <a:gd name="connsiteX1547" fmla="*/ 7252124 w 11991973"/>
              <a:gd name="connsiteY1547" fmla="*/ 152587 h 3476625"/>
              <a:gd name="connsiteX1548" fmla="*/ 7239694 w 11991973"/>
              <a:gd name="connsiteY1548" fmla="*/ 168133 h 3476625"/>
              <a:gd name="connsiteX1549" fmla="*/ 7258501 w 11991973"/>
              <a:gd name="connsiteY1549" fmla="*/ 153588 h 3476625"/>
              <a:gd name="connsiteX1550" fmla="*/ 7252124 w 11991973"/>
              <a:gd name="connsiteY1550" fmla="*/ 152587 h 3476625"/>
              <a:gd name="connsiteX1551" fmla="*/ 11137226 w 11991973"/>
              <a:gd name="connsiteY1551" fmla="*/ 494300 h 3476625"/>
              <a:gd name="connsiteX1552" fmla="*/ 11128763 w 11991973"/>
              <a:gd name="connsiteY1552" fmla="*/ 502662 h 3476625"/>
              <a:gd name="connsiteX1553" fmla="*/ 11145689 w 11991973"/>
              <a:gd name="connsiteY1553" fmla="*/ 496844 h 3476625"/>
              <a:gd name="connsiteX1554" fmla="*/ 11137226 w 11991973"/>
              <a:gd name="connsiteY1554" fmla="*/ 494300 h 3476625"/>
              <a:gd name="connsiteX1555" fmla="*/ 6447054 w 11991973"/>
              <a:gd name="connsiteY1555" fmla="*/ 74636 h 3476625"/>
              <a:gd name="connsiteX1556" fmla="*/ 6440442 w 11991973"/>
              <a:gd name="connsiteY1556" fmla="*/ 75046 h 3476625"/>
              <a:gd name="connsiteX1557" fmla="*/ 6447054 w 11991973"/>
              <a:gd name="connsiteY1557" fmla="*/ 74636 h 3476625"/>
              <a:gd name="connsiteX1558" fmla="*/ 8939752 w 11991973"/>
              <a:gd name="connsiteY1558" fmla="*/ 288127 h 3476625"/>
              <a:gd name="connsiteX1559" fmla="*/ 8928468 w 11991973"/>
              <a:gd name="connsiteY1559" fmla="*/ 293217 h 3476625"/>
              <a:gd name="connsiteX1560" fmla="*/ 8945393 w 11991973"/>
              <a:gd name="connsiteY1560" fmla="*/ 296127 h 3476625"/>
              <a:gd name="connsiteX1561" fmla="*/ 8939752 w 11991973"/>
              <a:gd name="connsiteY1561" fmla="*/ 288127 h 3476625"/>
              <a:gd name="connsiteX1562" fmla="*/ 9002457 w 11991973"/>
              <a:gd name="connsiteY1562" fmla="*/ 293399 h 3476625"/>
              <a:gd name="connsiteX1563" fmla="*/ 8993348 w 11991973"/>
              <a:gd name="connsiteY1563" fmla="*/ 296127 h 3476625"/>
              <a:gd name="connsiteX1564" fmla="*/ 8975483 w 11991973"/>
              <a:gd name="connsiteY1564" fmla="*/ 304853 h 3476625"/>
              <a:gd name="connsiteX1565" fmla="*/ 9011214 w 11991973"/>
              <a:gd name="connsiteY1565" fmla="*/ 296127 h 3476625"/>
              <a:gd name="connsiteX1566" fmla="*/ 9002457 w 11991973"/>
              <a:gd name="connsiteY1566" fmla="*/ 293399 h 3476625"/>
              <a:gd name="connsiteX1567" fmla="*/ 9048826 w 11991973"/>
              <a:gd name="connsiteY1567" fmla="*/ 294672 h 3476625"/>
              <a:gd name="connsiteX1568" fmla="*/ 9039423 w 11991973"/>
              <a:gd name="connsiteY1568" fmla="*/ 299036 h 3476625"/>
              <a:gd name="connsiteX1569" fmla="*/ 9058229 w 11991973"/>
              <a:gd name="connsiteY1569" fmla="*/ 299036 h 3476625"/>
              <a:gd name="connsiteX1570" fmla="*/ 9048826 w 11991973"/>
              <a:gd name="connsiteY1570" fmla="*/ 294672 h 3476625"/>
              <a:gd name="connsiteX1571" fmla="*/ 9471225 w 11991973"/>
              <a:gd name="connsiteY1571" fmla="*/ 327125 h 3476625"/>
              <a:gd name="connsiteX1572" fmla="*/ 9458795 w 11991973"/>
              <a:gd name="connsiteY1572" fmla="*/ 342669 h 3476625"/>
              <a:gd name="connsiteX1573" fmla="*/ 9477601 w 11991973"/>
              <a:gd name="connsiteY1573" fmla="*/ 328125 h 3476625"/>
              <a:gd name="connsiteX1574" fmla="*/ 9471225 w 11991973"/>
              <a:gd name="connsiteY1574" fmla="*/ 327125 h 3476625"/>
              <a:gd name="connsiteX1575" fmla="*/ 8666155 w 11991973"/>
              <a:gd name="connsiteY1575" fmla="*/ 249174 h 3476625"/>
              <a:gd name="connsiteX1576" fmla="*/ 8659543 w 11991973"/>
              <a:gd name="connsiteY1576" fmla="*/ 249582 h 3476625"/>
              <a:gd name="connsiteX1577" fmla="*/ 8666155 w 11991973"/>
              <a:gd name="connsiteY1577" fmla="*/ 249174 h 3476625"/>
              <a:gd name="connsiteX1578" fmla="*/ 11121241 w 11991973"/>
              <a:gd name="connsiteY1578" fmla="*/ 467755 h 3476625"/>
              <a:gd name="connsiteX1579" fmla="*/ 11121241 w 11991973"/>
              <a:gd name="connsiteY1579" fmla="*/ 467755 h 3476625"/>
              <a:gd name="connsiteX1580" fmla="*/ 10064817 w 11991973"/>
              <a:gd name="connsiteY1580" fmla="*/ 373214 h 3476625"/>
              <a:gd name="connsiteX1581" fmla="*/ 10047421 w 11991973"/>
              <a:gd name="connsiteY1581" fmla="*/ 383395 h 3476625"/>
              <a:gd name="connsiteX1582" fmla="*/ 10073750 w 11991973"/>
              <a:gd name="connsiteY1582" fmla="*/ 380486 h 3476625"/>
              <a:gd name="connsiteX1583" fmla="*/ 10064817 w 11991973"/>
              <a:gd name="connsiteY1583" fmla="*/ 373214 h 3476625"/>
              <a:gd name="connsiteX1584" fmla="*/ 6856053 w 11991973"/>
              <a:gd name="connsiteY1584" fmla="*/ 86681 h 3476625"/>
              <a:gd name="connsiteX1585" fmla="*/ 6893665 w 11991973"/>
              <a:gd name="connsiteY1585" fmla="*/ 118679 h 3476625"/>
              <a:gd name="connsiteX1586" fmla="*/ 6856053 w 11991973"/>
              <a:gd name="connsiteY1586" fmla="*/ 86681 h 3476625"/>
              <a:gd name="connsiteX1587" fmla="*/ 10094671 w 11991973"/>
              <a:gd name="connsiteY1587" fmla="*/ 365942 h 3476625"/>
              <a:gd name="connsiteX1588" fmla="*/ 10077512 w 11991973"/>
              <a:gd name="connsiteY1588" fmla="*/ 374668 h 3476625"/>
              <a:gd name="connsiteX1589" fmla="*/ 10113242 w 11991973"/>
              <a:gd name="connsiteY1589" fmla="*/ 374668 h 3476625"/>
              <a:gd name="connsiteX1590" fmla="*/ 10094671 w 11991973"/>
              <a:gd name="connsiteY1590" fmla="*/ 365942 h 3476625"/>
              <a:gd name="connsiteX1591" fmla="*/ 10051417 w 11991973"/>
              <a:gd name="connsiteY1591" fmla="*/ 360124 h 3476625"/>
              <a:gd name="connsiteX1592" fmla="*/ 10039286 w 11991973"/>
              <a:gd name="connsiteY1592" fmla="*/ 370861 h 3476625"/>
              <a:gd name="connsiteX1593" fmla="*/ 10030219 w 11991973"/>
              <a:gd name="connsiteY1593" fmla="*/ 374485 h 3476625"/>
              <a:gd name="connsiteX1594" fmla="*/ 10031994 w 11991973"/>
              <a:gd name="connsiteY1594" fmla="*/ 367851 h 3476625"/>
              <a:gd name="connsiteX1595" fmla="*/ 10051417 w 11991973"/>
              <a:gd name="connsiteY1595" fmla="*/ 360124 h 3476625"/>
              <a:gd name="connsiteX1596" fmla="*/ 10128288 w 11991973"/>
              <a:gd name="connsiteY1596" fmla="*/ 363033 h 3476625"/>
              <a:gd name="connsiteX1597" fmla="*/ 10116651 w 11991973"/>
              <a:gd name="connsiteY1597" fmla="*/ 363033 h 3476625"/>
              <a:gd name="connsiteX1598" fmla="*/ 10128288 w 11991973"/>
              <a:gd name="connsiteY1598" fmla="*/ 363033 h 3476625"/>
              <a:gd name="connsiteX1599" fmla="*/ 9075154 w 11991973"/>
              <a:gd name="connsiteY1599" fmla="*/ 261218 h 3476625"/>
              <a:gd name="connsiteX1600" fmla="*/ 9112766 w 11991973"/>
              <a:gd name="connsiteY1600" fmla="*/ 293217 h 3476625"/>
              <a:gd name="connsiteX1601" fmla="*/ 9075154 w 11991973"/>
              <a:gd name="connsiteY1601" fmla="*/ 261218 h 3476625"/>
              <a:gd name="connsiteX1602" fmla="*/ 10560824 w 11991973"/>
              <a:gd name="connsiteY1602" fmla="*/ 299036 h 3476625"/>
              <a:gd name="connsiteX1603" fmla="*/ 10560404 w 11991973"/>
              <a:gd name="connsiteY1603" fmla="*/ 299510 h 3476625"/>
              <a:gd name="connsiteX1604" fmla="*/ 10559124 w 11991973"/>
              <a:gd name="connsiteY1604" fmla="*/ 299386 h 3476625"/>
              <a:gd name="connsiteX1605" fmla="*/ 11008405 w 11991973"/>
              <a:gd name="connsiteY1605" fmla="*/ 259038 h 3476625"/>
              <a:gd name="connsiteX1606" fmla="*/ 10997121 w 11991973"/>
              <a:gd name="connsiteY1606" fmla="*/ 264127 h 3476625"/>
              <a:gd name="connsiteX1607" fmla="*/ 11014047 w 11991973"/>
              <a:gd name="connsiteY1607" fmla="*/ 267037 h 3476625"/>
              <a:gd name="connsiteX1608" fmla="*/ 11008405 w 11991973"/>
              <a:gd name="connsiteY1608" fmla="*/ 259038 h 3476625"/>
              <a:gd name="connsiteX1609" fmla="*/ 11071112 w 11991973"/>
              <a:gd name="connsiteY1609" fmla="*/ 264310 h 3476625"/>
              <a:gd name="connsiteX1610" fmla="*/ 11044136 w 11991973"/>
              <a:gd name="connsiteY1610" fmla="*/ 275763 h 3476625"/>
              <a:gd name="connsiteX1611" fmla="*/ 11079868 w 11991973"/>
              <a:gd name="connsiteY1611" fmla="*/ 267037 h 3476625"/>
              <a:gd name="connsiteX1612" fmla="*/ 11071112 w 11991973"/>
              <a:gd name="connsiteY1612" fmla="*/ 264310 h 3476625"/>
              <a:gd name="connsiteX1613" fmla="*/ 11117480 w 11991973"/>
              <a:gd name="connsiteY1613" fmla="*/ 265582 h 3476625"/>
              <a:gd name="connsiteX1614" fmla="*/ 11108076 w 11991973"/>
              <a:gd name="connsiteY1614" fmla="*/ 269946 h 3476625"/>
              <a:gd name="connsiteX1615" fmla="*/ 11126883 w 11991973"/>
              <a:gd name="connsiteY1615" fmla="*/ 269946 h 3476625"/>
              <a:gd name="connsiteX1616" fmla="*/ 11117480 w 11991973"/>
              <a:gd name="connsiteY1616" fmla="*/ 265582 h 3476625"/>
              <a:gd name="connsiteX1617" fmla="*/ 11539878 w 11991973"/>
              <a:gd name="connsiteY1617" fmla="*/ 298036 h 3476625"/>
              <a:gd name="connsiteX1618" fmla="*/ 11527449 w 11991973"/>
              <a:gd name="connsiteY1618" fmla="*/ 313580 h 3476625"/>
              <a:gd name="connsiteX1619" fmla="*/ 11546255 w 11991973"/>
              <a:gd name="connsiteY1619" fmla="*/ 299036 h 3476625"/>
              <a:gd name="connsiteX1620" fmla="*/ 11539878 w 11991973"/>
              <a:gd name="connsiteY1620" fmla="*/ 298036 h 3476625"/>
              <a:gd name="connsiteX1621" fmla="*/ 11143808 w 11991973"/>
              <a:gd name="connsiteY1621" fmla="*/ 232130 h 3476625"/>
              <a:gd name="connsiteX1622" fmla="*/ 11181421 w 11991973"/>
              <a:gd name="connsiteY1622" fmla="*/ 264128 h 3476625"/>
              <a:gd name="connsiteX1623" fmla="*/ 11143808 w 11991973"/>
              <a:gd name="connsiteY1623" fmla="*/ 232130 h 3476625"/>
              <a:gd name="connsiteX1624" fmla="*/ 11465295 w 11991973"/>
              <a:gd name="connsiteY1624" fmla="*/ 170990 h 3476625"/>
              <a:gd name="connsiteX1625" fmla="*/ 11412733 w 11991973"/>
              <a:gd name="connsiteY1625" fmla="*/ 237947 h 3476625"/>
              <a:gd name="connsiteX1626" fmla="*/ 11704225 w 11991973"/>
              <a:gd name="connsiteY1626" fmla="*/ 252492 h 3476625"/>
              <a:gd name="connsiteX1627" fmla="*/ 11416494 w 11991973"/>
              <a:gd name="connsiteY1627" fmla="*/ 377578 h 3476625"/>
              <a:gd name="connsiteX1628" fmla="*/ 11141928 w 11991973"/>
              <a:gd name="connsiteY1628" fmla="*/ 470663 h 3476625"/>
              <a:gd name="connsiteX1629" fmla="*/ 11220912 w 11991973"/>
              <a:gd name="connsiteY1629" fmla="*/ 496844 h 3476625"/>
              <a:gd name="connsiteX1630" fmla="*/ 11416494 w 11991973"/>
              <a:gd name="connsiteY1630" fmla="*/ 534660 h 3476625"/>
              <a:gd name="connsiteX1631" fmla="*/ 11183300 w 11991973"/>
              <a:gd name="connsiteY1631" fmla="*/ 607385 h 3476625"/>
              <a:gd name="connsiteX1632" fmla="*/ 11113718 w 11991973"/>
              <a:gd name="connsiteY1632" fmla="*/ 624839 h 3476625"/>
              <a:gd name="connsiteX1633" fmla="*/ 11023450 w 11991973"/>
              <a:gd name="connsiteY1633" fmla="*/ 677200 h 3476625"/>
              <a:gd name="connsiteX1634" fmla="*/ 11059181 w 11991973"/>
              <a:gd name="connsiteY1634" fmla="*/ 659746 h 3476625"/>
              <a:gd name="connsiteX1635" fmla="*/ 11044136 w 11991973"/>
              <a:gd name="connsiteY1635" fmla="*/ 712108 h 3476625"/>
              <a:gd name="connsiteX1636" fmla="*/ 11329987 w 11991973"/>
              <a:gd name="connsiteY1636" fmla="*/ 616112 h 3476625"/>
              <a:gd name="connsiteX1637" fmla="*/ 11412733 w 11991973"/>
              <a:gd name="connsiteY1637" fmla="*/ 645201 h 3476625"/>
              <a:gd name="connsiteX1638" fmla="*/ 11407092 w 11991973"/>
              <a:gd name="connsiteY1638" fmla="*/ 668473 h 3476625"/>
              <a:gd name="connsiteX1639" fmla="*/ 11066703 w 11991973"/>
              <a:gd name="connsiteY1639" fmla="*/ 845920 h 3476625"/>
              <a:gd name="connsiteX1640" fmla="*/ 11773839 w 11991973"/>
              <a:gd name="connsiteY1640" fmla="*/ 876425 h 3476625"/>
              <a:gd name="connsiteX1641" fmla="*/ 11801884 w 11991973"/>
              <a:gd name="connsiteY1641" fmla="*/ 873508 h 3476625"/>
              <a:gd name="connsiteX1642" fmla="*/ 11792613 w 11991973"/>
              <a:gd name="connsiteY1642" fmla="*/ 880827 h 3476625"/>
              <a:gd name="connsiteX1643" fmla="*/ 11975030 w 11991973"/>
              <a:gd name="connsiteY1643" fmla="*/ 939006 h 3476625"/>
              <a:gd name="connsiteX1644" fmla="*/ 11956695 w 11991973"/>
              <a:gd name="connsiteY1644" fmla="*/ 947006 h 3476625"/>
              <a:gd name="connsiteX1645" fmla="*/ 11932719 w 11991973"/>
              <a:gd name="connsiteY1645" fmla="*/ 947156 h 3476625"/>
              <a:gd name="connsiteX1646" fmla="*/ 11929896 w 11991973"/>
              <a:gd name="connsiteY1646" fmla="*/ 941915 h 3476625"/>
              <a:gd name="connsiteX1647" fmla="*/ 11931993 w 11991973"/>
              <a:gd name="connsiteY1647" fmla="*/ 947159 h 3476625"/>
              <a:gd name="connsiteX1648" fmla="*/ 11927429 w 11991973"/>
              <a:gd name="connsiteY1648" fmla="*/ 947187 h 3476625"/>
              <a:gd name="connsiteX1649" fmla="*/ 11907330 w 11991973"/>
              <a:gd name="connsiteY1649" fmla="*/ 950643 h 3476625"/>
              <a:gd name="connsiteX1650" fmla="*/ 11936948 w 11991973"/>
              <a:gd name="connsiteY1650" fmla="*/ 955005 h 3476625"/>
              <a:gd name="connsiteX1651" fmla="*/ 11935242 w 11991973"/>
              <a:gd name="connsiteY1651" fmla="*/ 951838 h 3476625"/>
              <a:gd name="connsiteX1652" fmla="*/ 11941649 w 11991973"/>
              <a:gd name="connsiteY1652" fmla="*/ 953916 h 3476625"/>
              <a:gd name="connsiteX1653" fmla="*/ 11967507 w 11991973"/>
              <a:gd name="connsiteY1653" fmla="*/ 968096 h 3476625"/>
              <a:gd name="connsiteX1654" fmla="*/ 11975030 w 11991973"/>
              <a:gd name="connsiteY1654" fmla="*/ 982641 h 3476625"/>
              <a:gd name="connsiteX1655" fmla="*/ 11723028 w 11991973"/>
              <a:gd name="connsiteY1655" fmla="*/ 1116453 h 3476625"/>
              <a:gd name="connsiteX1656" fmla="*/ 11775688 w 11991973"/>
              <a:gd name="connsiteY1656" fmla="*/ 1148451 h 3476625"/>
              <a:gd name="connsiteX1657" fmla="*/ 11525568 w 11991973"/>
              <a:gd name="connsiteY1657" fmla="*/ 1232811 h 3476625"/>
              <a:gd name="connsiteX1658" fmla="*/ 11371360 w 11991973"/>
              <a:gd name="connsiteY1658" fmla="*/ 1256083 h 3476625"/>
              <a:gd name="connsiteX1659" fmla="*/ 11424016 w 11991973"/>
              <a:gd name="connsiteY1659" fmla="*/ 1270627 h 3476625"/>
              <a:gd name="connsiteX1660" fmla="*/ 11352159 w 11991973"/>
              <a:gd name="connsiteY1660" fmla="*/ 1305643 h 3476625"/>
              <a:gd name="connsiteX1661" fmla="*/ 11315192 w 11991973"/>
              <a:gd name="connsiteY1661" fmla="*/ 1305740 h 3476625"/>
              <a:gd name="connsiteX1662" fmla="*/ 10868654 w 11991973"/>
              <a:gd name="connsiteY1662" fmla="*/ 1326807 h 3476625"/>
              <a:gd name="connsiteX1663" fmla="*/ 10816609 w 11991973"/>
              <a:gd name="connsiteY1663" fmla="*/ 1336928 h 3476625"/>
              <a:gd name="connsiteX1664" fmla="*/ 10766811 w 11991973"/>
              <a:gd name="connsiteY1664" fmla="*/ 1337403 h 3476625"/>
              <a:gd name="connsiteX1665" fmla="*/ 10713377 w 11991973"/>
              <a:gd name="connsiteY1665" fmla="*/ 1342698 h 3476625"/>
              <a:gd name="connsiteX1666" fmla="*/ 10702574 w 11991973"/>
              <a:gd name="connsiteY1666" fmla="*/ 1337670 h 3476625"/>
              <a:gd name="connsiteX1667" fmla="*/ 10700179 w 11991973"/>
              <a:gd name="connsiteY1667" fmla="*/ 1341221 h 3476625"/>
              <a:gd name="connsiteX1668" fmla="*/ 10701370 w 11991973"/>
              <a:gd name="connsiteY1668" fmla="*/ 1343888 h 3476625"/>
              <a:gd name="connsiteX1669" fmla="*/ 10677420 w 11991973"/>
              <a:gd name="connsiteY1669" fmla="*/ 1346260 h 3476625"/>
              <a:gd name="connsiteX1670" fmla="*/ 10706647 w 11991973"/>
              <a:gd name="connsiteY1670" fmla="*/ 1353324 h 3476625"/>
              <a:gd name="connsiteX1671" fmla="*/ 10712794 w 11991973"/>
              <a:gd name="connsiteY1671" fmla="*/ 1361085 h 3476625"/>
              <a:gd name="connsiteX1672" fmla="*/ 10540460 w 11991973"/>
              <a:gd name="connsiteY1672" fmla="*/ 1386941 h 3476625"/>
              <a:gd name="connsiteX1673" fmla="*/ 10479508 w 11991973"/>
              <a:gd name="connsiteY1673" fmla="*/ 1402943 h 3476625"/>
              <a:gd name="connsiteX1674" fmla="*/ 10428007 w 11991973"/>
              <a:gd name="connsiteY1674" fmla="*/ 1408076 h 3476625"/>
              <a:gd name="connsiteX1675" fmla="*/ 10321988 w 11991973"/>
              <a:gd name="connsiteY1675" fmla="*/ 1430621 h 3476625"/>
              <a:gd name="connsiteX1676" fmla="*/ 10190347 w 11991973"/>
              <a:gd name="connsiteY1676" fmla="*/ 1413167 h 3476625"/>
              <a:gd name="connsiteX1677" fmla="*/ 10139570 w 11991973"/>
              <a:gd name="connsiteY1677" fmla="*/ 1430621 h 3476625"/>
              <a:gd name="connsiteX1678" fmla="*/ 10143432 w 11991973"/>
              <a:gd name="connsiteY1678" fmla="*/ 1423104 h 3476625"/>
              <a:gd name="connsiteX1679" fmla="*/ 10154615 w 11991973"/>
              <a:gd name="connsiteY1679" fmla="*/ 1418985 h 3476625"/>
              <a:gd name="connsiteX1680" fmla="*/ 10145786 w 11991973"/>
              <a:gd name="connsiteY1680" fmla="*/ 1416556 h 3476625"/>
              <a:gd name="connsiteX1681" fmla="*/ 10145095 w 11991973"/>
              <a:gd name="connsiteY1681" fmla="*/ 1413257 h 3476625"/>
              <a:gd name="connsiteX1682" fmla="*/ 10139793 w 11991973"/>
              <a:gd name="connsiteY1682" fmla="*/ 1415447 h 3476625"/>
              <a:gd name="connsiteX1683" fmla="*/ 10111097 w 11991973"/>
              <a:gd name="connsiteY1683" fmla="*/ 1419712 h 3476625"/>
              <a:gd name="connsiteX1684" fmla="*/ 9891332 w 11991973"/>
              <a:gd name="connsiteY1684" fmla="*/ 1465528 h 3476625"/>
              <a:gd name="connsiteX1685" fmla="*/ 9742765 w 11991973"/>
              <a:gd name="connsiteY1685" fmla="*/ 1514980 h 3476625"/>
              <a:gd name="connsiteX1686" fmla="*/ 9740885 w 11991973"/>
              <a:gd name="connsiteY1686" fmla="*/ 1538252 h 3476625"/>
              <a:gd name="connsiteX1687" fmla="*/ 9791661 w 11991973"/>
              <a:gd name="connsiteY1687" fmla="*/ 1532434 h 3476625"/>
              <a:gd name="connsiteX1688" fmla="*/ 10179357 w 11991973"/>
              <a:gd name="connsiteY1688" fmla="*/ 1440802 h 3476625"/>
              <a:gd name="connsiteX1689" fmla="*/ 10222719 w 11991973"/>
              <a:gd name="connsiteY1689" fmla="*/ 1428244 h 3476625"/>
              <a:gd name="connsiteX1690" fmla="*/ 10236204 w 11991973"/>
              <a:gd name="connsiteY1690" fmla="*/ 1446046 h 3476625"/>
              <a:gd name="connsiteX1691" fmla="*/ 10268186 w 11991973"/>
              <a:gd name="connsiteY1691" fmla="*/ 1452757 h 3476625"/>
              <a:gd name="connsiteX1692" fmla="*/ 10331135 w 11991973"/>
              <a:gd name="connsiteY1692" fmla="*/ 1445968 h 3476625"/>
              <a:gd name="connsiteX1693" fmla="*/ 10179063 w 11991973"/>
              <a:gd name="connsiteY1693" fmla="*/ 1509163 h 3476625"/>
              <a:gd name="connsiteX1694" fmla="*/ 10380286 w 11991973"/>
              <a:gd name="connsiteY1694" fmla="*/ 1500435 h 3476625"/>
              <a:gd name="connsiteX1695" fmla="*/ 10306944 w 11991973"/>
              <a:gd name="connsiteY1695" fmla="*/ 1523708 h 3476625"/>
              <a:gd name="connsiteX1696" fmla="*/ 10324689 w 11991973"/>
              <a:gd name="connsiteY1696" fmla="*/ 1544459 h 3476625"/>
              <a:gd name="connsiteX1697" fmla="*/ 10317813 w 11991973"/>
              <a:gd name="connsiteY1697" fmla="*/ 1547968 h 3476625"/>
              <a:gd name="connsiteX1698" fmla="*/ 10317051 w 11991973"/>
              <a:gd name="connsiteY1698" fmla="*/ 1564433 h 3476625"/>
              <a:gd name="connsiteX1699" fmla="*/ 10335884 w 11991973"/>
              <a:gd name="connsiteY1699" fmla="*/ 1562221 h 3476625"/>
              <a:gd name="connsiteX1700" fmla="*/ 10329510 w 11991973"/>
              <a:gd name="connsiteY1700" fmla="*/ 1564432 h 3476625"/>
              <a:gd name="connsiteX1701" fmla="*/ 10341053 w 11991973"/>
              <a:gd name="connsiteY1701" fmla="*/ 1561917 h 3476625"/>
              <a:gd name="connsiteX1702" fmla="*/ 10347212 w 11991973"/>
              <a:gd name="connsiteY1702" fmla="*/ 1567290 h 3476625"/>
              <a:gd name="connsiteX1703" fmla="*/ 10312673 w 11991973"/>
              <a:gd name="connsiteY1703" fmla="*/ 1566796 h 3476625"/>
              <a:gd name="connsiteX1704" fmla="*/ 10291899 w 11991973"/>
              <a:gd name="connsiteY1704" fmla="*/ 1567341 h 3476625"/>
              <a:gd name="connsiteX1705" fmla="*/ 10308314 w 11991973"/>
              <a:gd name="connsiteY1705" fmla="*/ 1581373 h 3476625"/>
              <a:gd name="connsiteX1706" fmla="*/ 10303946 w 11991973"/>
              <a:gd name="connsiteY1706" fmla="*/ 1585750 h 3476625"/>
              <a:gd name="connsiteX1707" fmla="*/ 10267450 w 11991973"/>
              <a:gd name="connsiteY1707" fmla="*/ 1619702 h 3476625"/>
              <a:gd name="connsiteX1708" fmla="*/ 10927540 w 11991973"/>
              <a:gd name="connsiteY1708" fmla="*/ 1523708 h 3476625"/>
              <a:gd name="connsiteX1709" fmla="*/ 10914376 w 11991973"/>
              <a:gd name="connsiteY1709" fmla="*/ 1561524 h 3476625"/>
              <a:gd name="connsiteX1710" fmla="*/ 11044136 w 11991973"/>
              <a:gd name="connsiteY1710" fmla="*/ 1549888 h 3476625"/>
              <a:gd name="connsiteX1711" fmla="*/ 11000881 w 11991973"/>
              <a:gd name="connsiteY1711" fmla="*/ 1602249 h 3476625"/>
              <a:gd name="connsiteX1712" fmla="*/ 11318703 w 11991973"/>
              <a:gd name="connsiteY1712" fmla="*/ 1590614 h 3476625"/>
              <a:gd name="connsiteX1713" fmla="*/ 11294256 w 11991973"/>
              <a:gd name="connsiteY1713" fmla="*/ 1634248 h 3476625"/>
              <a:gd name="connsiteX1714" fmla="*/ 11365718 w 11991973"/>
              <a:gd name="connsiteY1714" fmla="*/ 1651702 h 3476625"/>
              <a:gd name="connsiteX1715" fmla="*/ 11331779 w 11991973"/>
              <a:gd name="connsiteY1715" fmla="*/ 1668929 h 3476625"/>
              <a:gd name="connsiteX1716" fmla="*/ 11307517 w 11991973"/>
              <a:gd name="connsiteY1716" fmla="*/ 1663054 h 3476625"/>
              <a:gd name="connsiteX1717" fmla="*/ 11301983 w 11991973"/>
              <a:gd name="connsiteY1717" fmla="*/ 1658656 h 3476625"/>
              <a:gd name="connsiteX1718" fmla="*/ 11307185 w 11991973"/>
              <a:gd name="connsiteY1718" fmla="*/ 1662974 h 3476625"/>
              <a:gd name="connsiteX1719" fmla="*/ 11307517 w 11991973"/>
              <a:gd name="connsiteY1719" fmla="*/ 1663054 h 3476625"/>
              <a:gd name="connsiteX1720" fmla="*/ 11309795 w 11991973"/>
              <a:gd name="connsiteY1720" fmla="*/ 1664866 h 3476625"/>
              <a:gd name="connsiteX1721" fmla="*/ 11326225 w 11991973"/>
              <a:gd name="connsiteY1721" fmla="*/ 1680792 h 3476625"/>
              <a:gd name="connsiteX1722" fmla="*/ 10824108 w 11991973"/>
              <a:gd name="connsiteY1722" fmla="*/ 1788422 h 3476625"/>
              <a:gd name="connsiteX1723" fmla="*/ 11046017 w 11991973"/>
              <a:gd name="connsiteY1723" fmla="*/ 1785514 h 3476625"/>
              <a:gd name="connsiteX1724" fmla="*/ 10942583 w 11991973"/>
              <a:gd name="connsiteY1724" fmla="*/ 1823330 h 3476625"/>
              <a:gd name="connsiteX1725" fmla="*/ 11049779 w 11991973"/>
              <a:gd name="connsiteY1725" fmla="*/ 1875692 h 3476625"/>
              <a:gd name="connsiteX1726" fmla="*/ 11043060 w 11991973"/>
              <a:gd name="connsiteY1726" fmla="*/ 1883042 h 3476625"/>
              <a:gd name="connsiteX1727" fmla="*/ 11040933 w 11991973"/>
              <a:gd name="connsiteY1727" fmla="*/ 1882919 h 3476625"/>
              <a:gd name="connsiteX1728" fmla="*/ 11029091 w 11991973"/>
              <a:gd name="connsiteY1728" fmla="*/ 1881509 h 3476625"/>
              <a:gd name="connsiteX1729" fmla="*/ 11040140 w 11991973"/>
              <a:gd name="connsiteY1729" fmla="*/ 1886237 h 3476625"/>
              <a:gd name="connsiteX1730" fmla="*/ 11043060 w 11991973"/>
              <a:gd name="connsiteY1730" fmla="*/ 1883042 h 3476625"/>
              <a:gd name="connsiteX1731" fmla="*/ 11060355 w 11991973"/>
              <a:gd name="connsiteY1731" fmla="*/ 1884054 h 3476625"/>
              <a:gd name="connsiteX1732" fmla="*/ 11093032 w 11991973"/>
              <a:gd name="connsiteY1732" fmla="*/ 1893145 h 3476625"/>
              <a:gd name="connsiteX1733" fmla="*/ 11062942 w 11991973"/>
              <a:gd name="connsiteY1733" fmla="*/ 1942598 h 3476625"/>
              <a:gd name="connsiteX1734" fmla="*/ 11125002 w 11991973"/>
              <a:gd name="connsiteY1734" fmla="*/ 1919325 h 3476625"/>
              <a:gd name="connsiteX1735" fmla="*/ 11166845 w 11991973"/>
              <a:gd name="connsiteY1735" fmla="*/ 1931688 h 3476625"/>
              <a:gd name="connsiteX1736" fmla="*/ 11208091 w 11991973"/>
              <a:gd name="connsiteY1736" fmla="*/ 1928982 h 3476625"/>
              <a:gd name="connsiteX1737" fmla="*/ 11202106 w 11991973"/>
              <a:gd name="connsiteY1737" fmla="*/ 1951324 h 3476625"/>
              <a:gd name="connsiteX1738" fmla="*/ 11262286 w 11991973"/>
              <a:gd name="connsiteY1738" fmla="*/ 1989141 h 3476625"/>
              <a:gd name="connsiteX1739" fmla="*/ 11523688 w 11991973"/>
              <a:gd name="connsiteY1739" fmla="*/ 2096772 h 3476625"/>
              <a:gd name="connsiteX1740" fmla="*/ 10985838 w 11991973"/>
              <a:gd name="connsiteY1740" fmla="*/ 2134589 h 3476625"/>
              <a:gd name="connsiteX1741" fmla="*/ 11053539 w 11991973"/>
              <a:gd name="connsiteY1741" fmla="*/ 2181132 h 3476625"/>
              <a:gd name="connsiteX1742" fmla="*/ 11222792 w 11991973"/>
              <a:gd name="connsiteY1742" fmla="*/ 2280037 h 3476625"/>
              <a:gd name="connsiteX1743" fmla="*/ 11006524 w 11991973"/>
              <a:gd name="connsiteY1743" fmla="*/ 2280037 h 3476625"/>
              <a:gd name="connsiteX1744" fmla="*/ 10942584 w 11991973"/>
              <a:gd name="connsiteY1744" fmla="*/ 2280037 h 3476625"/>
              <a:gd name="connsiteX1745" fmla="*/ 10899330 w 11991973"/>
              <a:gd name="connsiteY1745" fmla="*/ 2288036 h 3476625"/>
              <a:gd name="connsiteX1746" fmla="*/ 10881528 w 11991973"/>
              <a:gd name="connsiteY1746" fmla="*/ 2293632 h 3476625"/>
              <a:gd name="connsiteX1747" fmla="*/ 10881465 w 11991973"/>
              <a:gd name="connsiteY1747" fmla="*/ 2293582 h 3476625"/>
              <a:gd name="connsiteX1748" fmla="*/ 10881321 w 11991973"/>
              <a:gd name="connsiteY1748" fmla="*/ 2293698 h 3476625"/>
              <a:gd name="connsiteX1749" fmla="*/ 10870123 w 11991973"/>
              <a:gd name="connsiteY1749" fmla="*/ 2297218 h 3476625"/>
              <a:gd name="connsiteX1750" fmla="*/ 10856077 w 11991973"/>
              <a:gd name="connsiteY1750" fmla="*/ 2309126 h 3476625"/>
              <a:gd name="connsiteX1751" fmla="*/ 10873002 w 11991973"/>
              <a:gd name="connsiteY1751" fmla="*/ 2300399 h 3476625"/>
              <a:gd name="connsiteX1752" fmla="*/ 10881321 w 11991973"/>
              <a:gd name="connsiteY1752" fmla="*/ 2293698 h 3476625"/>
              <a:gd name="connsiteX1753" fmla="*/ 10881528 w 11991973"/>
              <a:gd name="connsiteY1753" fmla="*/ 2293632 h 3476625"/>
              <a:gd name="connsiteX1754" fmla="*/ 10889928 w 11991973"/>
              <a:gd name="connsiteY1754" fmla="*/ 2300399 h 3476625"/>
              <a:gd name="connsiteX1755" fmla="*/ 10871122 w 11991973"/>
              <a:gd name="connsiteY1755" fmla="*/ 2346942 h 3476625"/>
              <a:gd name="connsiteX1756" fmla="*/ 10912494 w 11991973"/>
              <a:gd name="connsiteY1756" fmla="*/ 2323670 h 3476625"/>
              <a:gd name="connsiteX1757" fmla="*/ 10919200 w 11991973"/>
              <a:gd name="connsiteY1757" fmla="*/ 2320429 h 3476625"/>
              <a:gd name="connsiteX1758" fmla="*/ 10920017 w 11991973"/>
              <a:gd name="connsiteY1758" fmla="*/ 2329489 h 3476625"/>
              <a:gd name="connsiteX1759" fmla="*/ 11138166 w 11991973"/>
              <a:gd name="connsiteY1759" fmla="*/ 2329489 h 3476625"/>
              <a:gd name="connsiteX1760" fmla="*/ 11205868 w 11991973"/>
              <a:gd name="connsiteY1760" fmla="*/ 2384760 h 3476625"/>
              <a:gd name="connsiteX1761" fmla="*/ 11198345 w 11991973"/>
              <a:gd name="connsiteY1761" fmla="*/ 2405121 h 3476625"/>
              <a:gd name="connsiteX1762" fmla="*/ 10532616 w 11991973"/>
              <a:gd name="connsiteY1762" fmla="*/ 2512754 h 3476625"/>
              <a:gd name="connsiteX1763" fmla="*/ 9793540 w 11991973"/>
              <a:gd name="connsiteY1763" fmla="*/ 2620385 h 3476625"/>
              <a:gd name="connsiteX1764" fmla="*/ 9868765 w 11991973"/>
              <a:gd name="connsiteY1764" fmla="*/ 2600022 h 3476625"/>
              <a:gd name="connsiteX1765" fmla="*/ 9883811 w 11991973"/>
              <a:gd name="connsiteY1765" fmla="*/ 2579659 h 3476625"/>
              <a:gd name="connsiteX1766" fmla="*/ 9464437 w 11991973"/>
              <a:gd name="connsiteY1766" fmla="*/ 2637838 h 3476625"/>
              <a:gd name="connsiteX1767" fmla="*/ 7830201 w 11991973"/>
              <a:gd name="connsiteY1767" fmla="*/ 2888009 h 3476625"/>
              <a:gd name="connsiteX1768" fmla="*/ 6152475 w 11991973"/>
              <a:gd name="connsiteY1768" fmla="*/ 3246766 h 3476625"/>
              <a:gd name="connsiteX1769" fmla="*/ 5636287 w 11991973"/>
              <a:gd name="connsiteY1769" fmla="*/ 3363156 h 3476625"/>
              <a:gd name="connsiteX1770" fmla="*/ 5639310 w 11991973"/>
              <a:gd name="connsiteY1770" fmla="*/ 3359260 h 3476625"/>
              <a:gd name="connsiteX1771" fmla="*/ 5627320 w 11991973"/>
              <a:gd name="connsiteY1771" fmla="*/ 3357078 h 3476625"/>
              <a:gd name="connsiteX1772" fmla="*/ 5617269 w 11991973"/>
              <a:gd name="connsiteY1772" fmla="*/ 3367444 h 3476625"/>
              <a:gd name="connsiteX1773" fmla="*/ 5614860 w 11991973"/>
              <a:gd name="connsiteY1773" fmla="*/ 3367987 h 3476625"/>
              <a:gd name="connsiteX1774" fmla="*/ 5041280 w 11991973"/>
              <a:gd name="connsiteY1774" fmla="*/ 3431984 h 3476625"/>
              <a:gd name="connsiteX1775" fmla="*/ 5214296 w 11991973"/>
              <a:gd name="connsiteY1775" fmla="*/ 3370896 h 3476625"/>
              <a:gd name="connsiteX1776" fmla="*/ 5562440 w 11991973"/>
              <a:gd name="connsiteY1776" fmla="*/ 3245084 h 3476625"/>
              <a:gd name="connsiteX1777" fmla="*/ 5639651 w 11991973"/>
              <a:gd name="connsiteY1777" fmla="*/ 3227840 h 3476625"/>
              <a:gd name="connsiteX1778" fmla="*/ 5659585 w 11991973"/>
              <a:gd name="connsiteY1778" fmla="*/ 3229448 h 3476625"/>
              <a:gd name="connsiteX1779" fmla="*/ 5769070 w 11991973"/>
              <a:gd name="connsiteY1779" fmla="*/ 3207268 h 3476625"/>
              <a:gd name="connsiteX1780" fmla="*/ 5794271 w 11991973"/>
              <a:gd name="connsiteY1780" fmla="*/ 3198726 h 3476625"/>
              <a:gd name="connsiteX1781" fmla="*/ 5863890 w 11991973"/>
              <a:gd name="connsiteY1781" fmla="*/ 3190575 h 3476625"/>
              <a:gd name="connsiteX1782" fmla="*/ 5906354 w 11991973"/>
              <a:gd name="connsiteY1782" fmla="*/ 3193450 h 3476625"/>
              <a:gd name="connsiteX1783" fmla="*/ 5878145 w 11991973"/>
              <a:gd name="connsiteY1783" fmla="*/ 3219631 h 3476625"/>
              <a:gd name="connsiteX1784" fmla="*/ 5994742 w 11991973"/>
              <a:gd name="connsiteY1784" fmla="*/ 3170177 h 3476625"/>
              <a:gd name="connsiteX1785" fmla="*/ 6555157 w 11991973"/>
              <a:gd name="connsiteY1785" fmla="*/ 3068364 h 3476625"/>
              <a:gd name="connsiteX1786" fmla="*/ 7339366 w 11991973"/>
              <a:gd name="connsiteY1786" fmla="*/ 2879282 h 3476625"/>
              <a:gd name="connsiteX1787" fmla="*/ 7510325 w 11991973"/>
              <a:gd name="connsiteY1787" fmla="*/ 2822421 h 3476625"/>
              <a:gd name="connsiteX1788" fmla="*/ 7559547 w 11991973"/>
              <a:gd name="connsiteY1788" fmla="*/ 2804245 h 3476625"/>
              <a:gd name="connsiteX1789" fmla="*/ 7587752 w 11991973"/>
              <a:gd name="connsiteY1789" fmla="*/ 2798287 h 3476625"/>
              <a:gd name="connsiteX1790" fmla="*/ 8125454 w 11991973"/>
              <a:gd name="connsiteY1790" fmla="*/ 2696018 h 3476625"/>
              <a:gd name="connsiteX1791" fmla="*/ 7623461 w 11991973"/>
              <a:gd name="connsiteY1791" fmla="*/ 2780644 h 3476625"/>
              <a:gd name="connsiteX1792" fmla="*/ 7559547 w 11991973"/>
              <a:gd name="connsiteY1792" fmla="*/ 2804245 h 3476625"/>
              <a:gd name="connsiteX1793" fmla="*/ 7049520 w 11991973"/>
              <a:gd name="connsiteY1793" fmla="*/ 2912009 h 3476625"/>
              <a:gd name="connsiteX1794" fmla="*/ 5972174 w 11991973"/>
              <a:gd name="connsiteY1794" fmla="*/ 3141089 h 3476625"/>
              <a:gd name="connsiteX1795" fmla="*/ 5882787 w 11991973"/>
              <a:gd name="connsiteY1795" fmla="*/ 3168724 h 3476625"/>
              <a:gd name="connsiteX1796" fmla="*/ 5844206 w 11991973"/>
              <a:gd name="connsiteY1796" fmla="*/ 3181800 h 3476625"/>
              <a:gd name="connsiteX1797" fmla="*/ 5823842 w 11991973"/>
              <a:gd name="connsiteY1797" fmla="*/ 3178541 h 3476625"/>
              <a:gd name="connsiteX1798" fmla="*/ 5810443 w 11991973"/>
              <a:gd name="connsiteY1798" fmla="*/ 3190541 h 3476625"/>
              <a:gd name="connsiteX1799" fmla="*/ 5827370 w 11991973"/>
              <a:gd name="connsiteY1799" fmla="*/ 3187268 h 3476625"/>
              <a:gd name="connsiteX1800" fmla="*/ 5841666 w 11991973"/>
              <a:gd name="connsiteY1800" fmla="*/ 3182662 h 3476625"/>
              <a:gd name="connsiteX1801" fmla="*/ 5794271 w 11991973"/>
              <a:gd name="connsiteY1801" fmla="*/ 3198726 h 3476625"/>
              <a:gd name="connsiteX1802" fmla="*/ 5784204 w 11991973"/>
              <a:gd name="connsiteY1802" fmla="*/ 3199904 h 3476625"/>
              <a:gd name="connsiteX1803" fmla="*/ 5679615 w 11991973"/>
              <a:gd name="connsiteY1803" fmla="*/ 3218915 h 3476625"/>
              <a:gd name="connsiteX1804" fmla="*/ 5639651 w 11991973"/>
              <a:gd name="connsiteY1804" fmla="*/ 3227840 h 3476625"/>
              <a:gd name="connsiteX1805" fmla="*/ 5615353 w 11991973"/>
              <a:gd name="connsiteY1805" fmla="*/ 3225881 h 3476625"/>
              <a:gd name="connsiteX1806" fmla="*/ 5604759 w 11991973"/>
              <a:gd name="connsiteY1806" fmla="*/ 3220044 h 3476625"/>
              <a:gd name="connsiteX1807" fmla="*/ 5609220 w 11991973"/>
              <a:gd name="connsiteY1807" fmla="*/ 3213812 h 3476625"/>
              <a:gd name="connsiteX1808" fmla="*/ 5596997 w 11991973"/>
              <a:gd name="connsiteY1808" fmla="*/ 3215267 h 3476625"/>
              <a:gd name="connsiteX1809" fmla="*/ 5596759 w 11991973"/>
              <a:gd name="connsiteY1809" fmla="*/ 3215635 h 3476625"/>
              <a:gd name="connsiteX1810" fmla="*/ 5582893 w 11991973"/>
              <a:gd name="connsiteY1810" fmla="*/ 3207995 h 3476625"/>
              <a:gd name="connsiteX1811" fmla="*/ 5250026 w 11991973"/>
              <a:gd name="connsiteY1811" fmla="*/ 3283628 h 3476625"/>
              <a:gd name="connsiteX1812" fmla="*/ 5285758 w 11991973"/>
              <a:gd name="connsiteY1812" fmla="*/ 3234175 h 3476625"/>
              <a:gd name="connsiteX1813" fmla="*/ 5161639 w 11991973"/>
              <a:gd name="connsiteY1813" fmla="*/ 3286536 h 3476625"/>
              <a:gd name="connsiteX1814" fmla="*/ 5087589 w 11991973"/>
              <a:gd name="connsiteY1814" fmla="*/ 3284491 h 3476625"/>
              <a:gd name="connsiteX1815" fmla="*/ 5076085 w 11991973"/>
              <a:gd name="connsiteY1815" fmla="*/ 3290789 h 3476625"/>
              <a:gd name="connsiteX1816" fmla="*/ 5074660 w 11991973"/>
              <a:gd name="connsiteY1816" fmla="*/ 3276356 h 3476625"/>
              <a:gd name="connsiteX1817" fmla="*/ 5074661 w 11991973"/>
              <a:gd name="connsiteY1817" fmla="*/ 3275031 h 3476625"/>
              <a:gd name="connsiteX1818" fmla="*/ 5080538 w 11991973"/>
              <a:gd name="connsiteY1818" fmla="*/ 3275265 h 3476625"/>
              <a:gd name="connsiteX1819" fmla="*/ 5088295 w 11991973"/>
              <a:gd name="connsiteY1819" fmla="*/ 3269083 h 3476625"/>
              <a:gd name="connsiteX1820" fmla="*/ 5081948 w 11991973"/>
              <a:gd name="connsiteY1820" fmla="*/ 3266537 h 3476625"/>
              <a:gd name="connsiteX1821" fmla="*/ 5074661 w 11991973"/>
              <a:gd name="connsiteY1821" fmla="*/ 3272298 h 3476625"/>
              <a:gd name="connsiteX1822" fmla="*/ 5074661 w 11991973"/>
              <a:gd name="connsiteY1822" fmla="*/ 3254901 h 3476625"/>
              <a:gd name="connsiteX1823" fmla="*/ 5078894 w 11991973"/>
              <a:gd name="connsiteY1823" fmla="*/ 3248719 h 3476625"/>
              <a:gd name="connsiteX1824" fmla="*/ 5056325 w 11991973"/>
              <a:gd name="connsiteY1824" fmla="*/ 3245812 h 3476625"/>
              <a:gd name="connsiteX1825" fmla="*/ 5061968 w 11991973"/>
              <a:gd name="connsiteY1825" fmla="*/ 3266173 h 3476625"/>
              <a:gd name="connsiteX1826" fmla="*/ 5033758 w 11991973"/>
              <a:gd name="connsiteY1826" fmla="*/ 3274900 h 3476625"/>
              <a:gd name="connsiteX1827" fmla="*/ 4998027 w 11991973"/>
              <a:gd name="connsiteY1827" fmla="*/ 3286536 h 3476625"/>
              <a:gd name="connsiteX1828" fmla="*/ 4909641 w 11991973"/>
              <a:gd name="connsiteY1828" fmla="*/ 3301081 h 3476625"/>
              <a:gd name="connsiteX1829" fmla="*/ 4811848 w 11991973"/>
              <a:gd name="connsiteY1829" fmla="*/ 3309808 h 3476625"/>
              <a:gd name="connsiteX1830" fmla="*/ 4787167 w 11991973"/>
              <a:gd name="connsiteY1830" fmla="*/ 3279264 h 3476625"/>
              <a:gd name="connsiteX1831" fmla="*/ 4776555 w 11991973"/>
              <a:gd name="connsiteY1831" fmla="*/ 3290467 h 3476625"/>
              <a:gd name="connsiteX1832" fmla="*/ 4775177 w 11991973"/>
              <a:gd name="connsiteY1832" fmla="*/ 3288400 h 3476625"/>
              <a:gd name="connsiteX1833" fmla="*/ 4775177 w 11991973"/>
              <a:gd name="connsiteY1833" fmla="*/ 3291263 h 3476625"/>
              <a:gd name="connsiteX1834" fmla="*/ 4775405 w 11991973"/>
              <a:gd name="connsiteY1834" fmla="*/ 3291682 h 3476625"/>
              <a:gd name="connsiteX1835" fmla="*/ 4761337 w 11991973"/>
              <a:gd name="connsiteY1835" fmla="*/ 3306536 h 3476625"/>
              <a:gd name="connsiteX1836" fmla="*/ 4744337 w 11991973"/>
              <a:gd name="connsiteY1836" fmla="*/ 3318910 h 3476625"/>
              <a:gd name="connsiteX1837" fmla="*/ 4739211 w 11991973"/>
              <a:gd name="connsiteY1837" fmla="*/ 3301808 h 3476625"/>
              <a:gd name="connsiteX1838" fmla="*/ 4732601 w 11991973"/>
              <a:gd name="connsiteY1838" fmla="*/ 3290090 h 3476625"/>
              <a:gd name="connsiteX1839" fmla="*/ 4749407 w 11991973"/>
              <a:gd name="connsiteY1839" fmla="*/ 3277764 h 3476625"/>
              <a:gd name="connsiteX1840" fmla="*/ 4725341 w 11991973"/>
              <a:gd name="connsiteY1840" fmla="*/ 3274900 h 3476625"/>
              <a:gd name="connsiteX1841" fmla="*/ 4830654 w 11991973"/>
              <a:gd name="connsiteY1841" fmla="*/ 3266174 h 3476625"/>
              <a:gd name="connsiteX1842" fmla="*/ 5077013 w 11991973"/>
              <a:gd name="connsiteY1842" fmla="*/ 3152725 h 3476625"/>
              <a:gd name="connsiteX1843" fmla="*/ 5065728 w 11991973"/>
              <a:gd name="connsiteY1843" fmla="*/ 3143997 h 3476625"/>
              <a:gd name="connsiteX1844" fmla="*/ 5071371 w 11991973"/>
              <a:gd name="connsiteY1844" fmla="*/ 3173087 h 3476625"/>
              <a:gd name="connsiteX1845" fmla="*/ 5385429 w 11991973"/>
              <a:gd name="connsiteY1845" fmla="*/ 3065455 h 3476625"/>
              <a:gd name="connsiteX1846" fmla="*/ 4789280 w 11991973"/>
              <a:gd name="connsiteY1846" fmla="*/ 3141089 h 3476625"/>
              <a:gd name="connsiteX1847" fmla="*/ 4155520 w 11991973"/>
              <a:gd name="connsiteY1847" fmla="*/ 3267264 h 3476625"/>
              <a:gd name="connsiteX1848" fmla="*/ 3779068 w 11991973"/>
              <a:gd name="connsiteY1848" fmla="*/ 3349012 h 3476625"/>
              <a:gd name="connsiteX1849" fmla="*/ 3777376 w 11991973"/>
              <a:gd name="connsiteY1849" fmla="*/ 3347851 h 3476625"/>
              <a:gd name="connsiteX1850" fmla="*/ 3775142 w 11991973"/>
              <a:gd name="connsiteY1850" fmla="*/ 3349865 h 3476625"/>
              <a:gd name="connsiteX1851" fmla="*/ 3565138 w 11991973"/>
              <a:gd name="connsiteY1851" fmla="*/ 3395468 h 3476625"/>
              <a:gd name="connsiteX1852" fmla="*/ 3570656 w 11991973"/>
              <a:gd name="connsiteY1852" fmla="*/ 3388350 h 3476625"/>
              <a:gd name="connsiteX1853" fmla="*/ 3548088 w 11991973"/>
              <a:gd name="connsiteY1853" fmla="*/ 3397077 h 3476625"/>
              <a:gd name="connsiteX1854" fmla="*/ 3553719 w 11991973"/>
              <a:gd name="connsiteY1854" fmla="*/ 3397948 h 3476625"/>
              <a:gd name="connsiteX1855" fmla="*/ 3544328 w 11991973"/>
              <a:gd name="connsiteY1855" fmla="*/ 3399986 h 3476625"/>
              <a:gd name="connsiteX1856" fmla="*/ 2970749 w 11991973"/>
              <a:gd name="connsiteY1856" fmla="*/ 3463983 h 3476625"/>
              <a:gd name="connsiteX1857" fmla="*/ 3143762 w 11991973"/>
              <a:gd name="connsiteY1857" fmla="*/ 3402895 h 3476625"/>
              <a:gd name="connsiteX1858" fmla="*/ 3491908 w 11991973"/>
              <a:gd name="connsiteY1858" fmla="*/ 3277082 h 3476625"/>
              <a:gd name="connsiteX1859" fmla="*/ 3569118 w 11991973"/>
              <a:gd name="connsiteY1859" fmla="*/ 3259839 h 3476625"/>
              <a:gd name="connsiteX1860" fmla="*/ 3589052 w 11991973"/>
              <a:gd name="connsiteY1860" fmla="*/ 3261447 h 3476625"/>
              <a:gd name="connsiteX1861" fmla="*/ 3698539 w 11991973"/>
              <a:gd name="connsiteY1861" fmla="*/ 3239267 h 3476625"/>
              <a:gd name="connsiteX1862" fmla="*/ 3723742 w 11991973"/>
              <a:gd name="connsiteY1862" fmla="*/ 3230724 h 3476625"/>
              <a:gd name="connsiteX1863" fmla="*/ 3793358 w 11991973"/>
              <a:gd name="connsiteY1863" fmla="*/ 3222573 h 3476625"/>
              <a:gd name="connsiteX1864" fmla="*/ 3835821 w 11991973"/>
              <a:gd name="connsiteY1864" fmla="*/ 3225448 h 3476625"/>
              <a:gd name="connsiteX1865" fmla="*/ 3807613 w 11991973"/>
              <a:gd name="connsiteY1865" fmla="*/ 3251629 h 3476625"/>
              <a:gd name="connsiteX1866" fmla="*/ 3924209 w 11991973"/>
              <a:gd name="connsiteY1866" fmla="*/ 3202177 h 3476625"/>
              <a:gd name="connsiteX1867" fmla="*/ 4484624 w 11991973"/>
              <a:gd name="connsiteY1867" fmla="*/ 3100363 h 3476625"/>
              <a:gd name="connsiteX1868" fmla="*/ 5985338 w 11991973"/>
              <a:gd name="connsiteY1868" fmla="*/ 2751287 h 3476625"/>
              <a:gd name="connsiteX1869" fmla="*/ 5966532 w 11991973"/>
              <a:gd name="connsiteY1869" fmla="*/ 2745470 h 3476625"/>
              <a:gd name="connsiteX1870" fmla="*/ 3901643 w 11991973"/>
              <a:gd name="connsiteY1870" fmla="*/ 3173087 h 3476625"/>
              <a:gd name="connsiteX1871" fmla="*/ 3812256 w 11991973"/>
              <a:gd name="connsiteY1871" fmla="*/ 3200722 h 3476625"/>
              <a:gd name="connsiteX1872" fmla="*/ 3723742 w 11991973"/>
              <a:gd name="connsiteY1872" fmla="*/ 3230724 h 3476625"/>
              <a:gd name="connsiteX1873" fmla="*/ 3713671 w 11991973"/>
              <a:gd name="connsiteY1873" fmla="*/ 3231902 h 3476625"/>
              <a:gd name="connsiteX1874" fmla="*/ 3609083 w 11991973"/>
              <a:gd name="connsiteY1874" fmla="*/ 3250913 h 3476625"/>
              <a:gd name="connsiteX1875" fmla="*/ 3569118 w 11991973"/>
              <a:gd name="connsiteY1875" fmla="*/ 3259839 h 3476625"/>
              <a:gd name="connsiteX1876" fmla="*/ 3544821 w 11991973"/>
              <a:gd name="connsiteY1876" fmla="*/ 3257879 h 3476625"/>
              <a:gd name="connsiteX1877" fmla="*/ 3534085 w 11991973"/>
              <a:gd name="connsiteY1877" fmla="*/ 3251963 h 3476625"/>
              <a:gd name="connsiteX1878" fmla="*/ 3540567 w 11991973"/>
              <a:gd name="connsiteY1878" fmla="*/ 3242902 h 3476625"/>
              <a:gd name="connsiteX1879" fmla="*/ 3528344 w 11991973"/>
              <a:gd name="connsiteY1879" fmla="*/ 3244357 h 3476625"/>
              <a:gd name="connsiteX1880" fmla="*/ 3526226 w 11991973"/>
              <a:gd name="connsiteY1880" fmla="*/ 3247633 h 3476625"/>
              <a:gd name="connsiteX1881" fmla="*/ 3512359 w 11991973"/>
              <a:gd name="connsiteY1881" fmla="*/ 3239993 h 3476625"/>
              <a:gd name="connsiteX1882" fmla="*/ 3179494 w 11991973"/>
              <a:gd name="connsiteY1882" fmla="*/ 3315626 h 3476625"/>
              <a:gd name="connsiteX1883" fmla="*/ 3215227 w 11991973"/>
              <a:gd name="connsiteY1883" fmla="*/ 3266174 h 3476625"/>
              <a:gd name="connsiteX1884" fmla="*/ 3091107 w 11991973"/>
              <a:gd name="connsiteY1884" fmla="*/ 3318535 h 3476625"/>
              <a:gd name="connsiteX1885" fmla="*/ 3017058 w 11991973"/>
              <a:gd name="connsiteY1885" fmla="*/ 3316490 h 3476625"/>
              <a:gd name="connsiteX1886" fmla="*/ 3005554 w 11991973"/>
              <a:gd name="connsiteY1886" fmla="*/ 3322787 h 3476625"/>
              <a:gd name="connsiteX1887" fmla="*/ 3004129 w 11991973"/>
              <a:gd name="connsiteY1887" fmla="*/ 3308354 h 3476625"/>
              <a:gd name="connsiteX1888" fmla="*/ 3004129 w 11991973"/>
              <a:gd name="connsiteY1888" fmla="*/ 3304046 h 3476625"/>
              <a:gd name="connsiteX1889" fmla="*/ 3011887 w 11991973"/>
              <a:gd name="connsiteY1889" fmla="*/ 3304354 h 3476625"/>
              <a:gd name="connsiteX1890" fmla="*/ 3019643 w 11991973"/>
              <a:gd name="connsiteY1890" fmla="*/ 3298173 h 3476625"/>
              <a:gd name="connsiteX1891" fmla="*/ 3013296 w 11991973"/>
              <a:gd name="connsiteY1891" fmla="*/ 3295627 h 3476625"/>
              <a:gd name="connsiteX1892" fmla="*/ 3004129 w 11991973"/>
              <a:gd name="connsiteY1892" fmla="*/ 3302876 h 3476625"/>
              <a:gd name="connsiteX1893" fmla="*/ 3004129 w 11991973"/>
              <a:gd name="connsiteY1893" fmla="*/ 3286901 h 3476625"/>
              <a:gd name="connsiteX1894" fmla="*/ 3008360 w 11991973"/>
              <a:gd name="connsiteY1894" fmla="*/ 3280719 h 3476625"/>
              <a:gd name="connsiteX1895" fmla="*/ 2985794 w 11991973"/>
              <a:gd name="connsiteY1895" fmla="*/ 3277809 h 3476625"/>
              <a:gd name="connsiteX1896" fmla="*/ 2991435 w 11991973"/>
              <a:gd name="connsiteY1896" fmla="*/ 3298173 h 3476625"/>
              <a:gd name="connsiteX1897" fmla="*/ 2963223 w 11991973"/>
              <a:gd name="connsiteY1897" fmla="*/ 3306899 h 3476625"/>
              <a:gd name="connsiteX1898" fmla="*/ 2927494 w 11991973"/>
              <a:gd name="connsiteY1898" fmla="*/ 3318535 h 3476625"/>
              <a:gd name="connsiteX1899" fmla="*/ 2839107 w 11991973"/>
              <a:gd name="connsiteY1899" fmla="*/ 3333080 h 3476625"/>
              <a:gd name="connsiteX1900" fmla="*/ 2741316 w 11991973"/>
              <a:gd name="connsiteY1900" fmla="*/ 3341806 h 3476625"/>
              <a:gd name="connsiteX1901" fmla="*/ 2716635 w 11991973"/>
              <a:gd name="connsiteY1901" fmla="*/ 3311263 h 3476625"/>
              <a:gd name="connsiteX1902" fmla="*/ 2708266 w 11991973"/>
              <a:gd name="connsiteY1902" fmla="*/ 3320098 h 3476625"/>
              <a:gd name="connsiteX1903" fmla="*/ 2706525 w 11991973"/>
              <a:gd name="connsiteY1903" fmla="*/ 3317490 h 3476625"/>
              <a:gd name="connsiteX1904" fmla="*/ 2706526 w 11991973"/>
              <a:gd name="connsiteY1904" fmla="*/ 3320353 h 3476625"/>
              <a:gd name="connsiteX1905" fmla="*/ 2707073 w 11991973"/>
              <a:gd name="connsiteY1905" fmla="*/ 3321358 h 3476625"/>
              <a:gd name="connsiteX1906" fmla="*/ 2690804 w 11991973"/>
              <a:gd name="connsiteY1906" fmla="*/ 3338535 h 3476625"/>
              <a:gd name="connsiteX1907" fmla="*/ 2673803 w 11991973"/>
              <a:gd name="connsiteY1907" fmla="*/ 3350910 h 3476625"/>
              <a:gd name="connsiteX1908" fmla="*/ 2668679 w 11991973"/>
              <a:gd name="connsiteY1908" fmla="*/ 3333807 h 3476625"/>
              <a:gd name="connsiteX1909" fmla="*/ 2662068 w 11991973"/>
              <a:gd name="connsiteY1909" fmla="*/ 3322088 h 3476625"/>
              <a:gd name="connsiteX1910" fmla="*/ 2678875 w 11991973"/>
              <a:gd name="connsiteY1910" fmla="*/ 3309762 h 3476625"/>
              <a:gd name="connsiteX1911" fmla="*/ 2654808 w 11991973"/>
              <a:gd name="connsiteY1911" fmla="*/ 3306899 h 3476625"/>
              <a:gd name="connsiteX1912" fmla="*/ 2760122 w 11991973"/>
              <a:gd name="connsiteY1912" fmla="*/ 3298173 h 3476625"/>
              <a:gd name="connsiteX1913" fmla="*/ 3006480 w 11991973"/>
              <a:gd name="connsiteY1913" fmla="*/ 3184723 h 3476625"/>
              <a:gd name="connsiteX1914" fmla="*/ 2995195 w 11991973"/>
              <a:gd name="connsiteY1914" fmla="*/ 3175996 h 3476625"/>
              <a:gd name="connsiteX1915" fmla="*/ 3000837 w 11991973"/>
              <a:gd name="connsiteY1915" fmla="*/ 3205086 h 3476625"/>
              <a:gd name="connsiteX1916" fmla="*/ 3314898 w 11991973"/>
              <a:gd name="connsiteY1916" fmla="*/ 3097454 h 3476625"/>
              <a:gd name="connsiteX1917" fmla="*/ 2965106 w 11991973"/>
              <a:gd name="connsiteY1917" fmla="*/ 3129452 h 3476625"/>
              <a:gd name="connsiteX1918" fmla="*/ 3092282 w 11991973"/>
              <a:gd name="connsiteY1918" fmla="*/ 3068728 h 3476625"/>
              <a:gd name="connsiteX1919" fmla="*/ 3161370 w 11991973"/>
              <a:gd name="connsiteY1919" fmla="*/ 3042620 h 3476625"/>
              <a:gd name="connsiteX1920" fmla="*/ 3172911 w 11991973"/>
              <a:gd name="connsiteY1920" fmla="*/ 3042547 h 3476625"/>
              <a:gd name="connsiteX1921" fmla="*/ 3237790 w 11991973"/>
              <a:gd name="connsiteY1921" fmla="*/ 3027639 h 3476625"/>
              <a:gd name="connsiteX1922" fmla="*/ 3183814 w 11991973"/>
              <a:gd name="connsiteY1922" fmla="*/ 3034139 h 3476625"/>
              <a:gd name="connsiteX1923" fmla="*/ 3161370 w 11991973"/>
              <a:gd name="connsiteY1923" fmla="*/ 3042620 h 3476625"/>
              <a:gd name="connsiteX1924" fmla="*/ 3136770 w 11991973"/>
              <a:gd name="connsiteY1924" fmla="*/ 3042774 h 3476625"/>
              <a:gd name="connsiteX1925" fmla="*/ 3124955 w 11991973"/>
              <a:gd name="connsiteY1925" fmla="*/ 3042183 h 3476625"/>
              <a:gd name="connsiteX1926" fmla="*/ 3140003 w 11991973"/>
              <a:gd name="connsiteY1926" fmla="*/ 3016003 h 3476625"/>
              <a:gd name="connsiteX1927" fmla="*/ 3152698 w 11991973"/>
              <a:gd name="connsiteY1927" fmla="*/ 3026549 h 3476625"/>
              <a:gd name="connsiteX1928" fmla="*/ 3155489 w 11991973"/>
              <a:gd name="connsiteY1928" fmla="*/ 3022556 h 3476625"/>
              <a:gd name="connsiteX1929" fmla="*/ 3151285 w 11991973"/>
              <a:gd name="connsiteY1929" fmla="*/ 3039274 h 3476625"/>
              <a:gd name="connsiteX1930" fmla="*/ 3292330 w 11991973"/>
              <a:gd name="connsiteY1930" fmla="*/ 2984005 h 3476625"/>
              <a:gd name="connsiteX1931" fmla="*/ 3262239 w 11991973"/>
              <a:gd name="connsiteY1931" fmla="*/ 3007277 h 3476625"/>
              <a:gd name="connsiteX1932" fmla="*/ 3820775 w 11991973"/>
              <a:gd name="connsiteY1932" fmla="*/ 2835647 h 3476625"/>
              <a:gd name="connsiteX1933" fmla="*/ 3788808 w 11991973"/>
              <a:gd name="connsiteY1933" fmla="*/ 2826921 h 3476625"/>
              <a:gd name="connsiteX1934" fmla="*/ 3783164 w 11991973"/>
              <a:gd name="connsiteY1934" fmla="*/ 2824012 h 3476625"/>
              <a:gd name="connsiteX1935" fmla="*/ 3841464 w 11991973"/>
              <a:gd name="connsiteY1935" fmla="*/ 2847283 h 3476625"/>
              <a:gd name="connsiteX1936" fmla="*/ 4007190 w 11991973"/>
              <a:gd name="connsiteY1936" fmla="*/ 2786559 h 3476625"/>
              <a:gd name="connsiteX1937" fmla="*/ 4075323 w 11991973"/>
              <a:gd name="connsiteY1937" fmla="*/ 2759786 h 3476625"/>
              <a:gd name="connsiteX1938" fmla="*/ 4118496 w 11991973"/>
              <a:gd name="connsiteY1938" fmla="*/ 2748334 h 3476625"/>
              <a:gd name="connsiteX1939" fmla="*/ 4148046 w 11991973"/>
              <a:gd name="connsiteY1939" fmla="*/ 2745790 h 3476625"/>
              <a:gd name="connsiteX1940" fmla="*/ 4151759 w 11991973"/>
              <a:gd name="connsiteY1940" fmla="*/ 2771650 h 3476625"/>
              <a:gd name="connsiteX1941" fmla="*/ 4317252 w 11991973"/>
              <a:gd name="connsiteY1941" fmla="*/ 2748379 h 3476625"/>
              <a:gd name="connsiteX1942" fmla="*/ 4376490 w 11991973"/>
              <a:gd name="connsiteY1942" fmla="*/ 2706926 h 3476625"/>
              <a:gd name="connsiteX1943" fmla="*/ 4415131 w 11991973"/>
              <a:gd name="connsiteY1943" fmla="*/ 2688774 h 3476625"/>
              <a:gd name="connsiteX1944" fmla="*/ 4424217 w 11991973"/>
              <a:gd name="connsiteY1944" fmla="*/ 2689682 h 3476625"/>
              <a:gd name="connsiteX1945" fmla="*/ 4423976 w 11991973"/>
              <a:gd name="connsiteY1945" fmla="*/ 2693155 h 3476625"/>
              <a:gd name="connsiteX1946" fmla="*/ 4432188 w 11991973"/>
              <a:gd name="connsiteY1946" fmla="*/ 2690955 h 3476625"/>
              <a:gd name="connsiteX1947" fmla="*/ 4432698 w 11991973"/>
              <a:gd name="connsiteY1947" fmla="*/ 2690529 h 3476625"/>
              <a:gd name="connsiteX1948" fmla="*/ 4446248 w 11991973"/>
              <a:gd name="connsiteY1948" fmla="*/ 2691883 h 3476625"/>
              <a:gd name="connsiteX1949" fmla="*/ 4451810 w 11991973"/>
              <a:gd name="connsiteY1949" fmla="*/ 2691993 h 3476625"/>
              <a:gd name="connsiteX1950" fmla="*/ 4448893 w 11991973"/>
              <a:gd name="connsiteY1950" fmla="*/ 2698927 h 3476625"/>
              <a:gd name="connsiteX1951" fmla="*/ 4459004 w 11991973"/>
              <a:gd name="connsiteY1951" fmla="*/ 2694927 h 3476625"/>
              <a:gd name="connsiteX1952" fmla="*/ 4458313 w 11991973"/>
              <a:gd name="connsiteY1952" fmla="*/ 2692123 h 3476625"/>
              <a:gd name="connsiteX1953" fmla="*/ 4467123 w 11991973"/>
              <a:gd name="connsiteY1953" fmla="*/ 2692298 h 3476625"/>
              <a:gd name="connsiteX1954" fmla="*/ 4461793 w 11991973"/>
              <a:gd name="connsiteY1954" fmla="*/ 2702564 h 3476625"/>
              <a:gd name="connsiteX1955" fmla="*/ 4447013 w 11991973"/>
              <a:gd name="connsiteY1955" fmla="*/ 2710563 h 3476625"/>
              <a:gd name="connsiteX1956" fmla="*/ 4501550 w 11991973"/>
              <a:gd name="connsiteY1956" fmla="*/ 2684382 h 3476625"/>
              <a:gd name="connsiteX1957" fmla="*/ 4483000 w 11991973"/>
              <a:gd name="connsiteY1957" fmla="*/ 2692615 h 3476625"/>
              <a:gd name="connsiteX1958" fmla="*/ 4467123 w 11991973"/>
              <a:gd name="connsiteY1958" fmla="*/ 2692298 h 3476625"/>
              <a:gd name="connsiteX1959" fmla="*/ 4469348 w 11991973"/>
              <a:gd name="connsiteY1959" fmla="*/ 2688019 h 3476625"/>
              <a:gd name="connsiteX1960" fmla="*/ 4478982 w 11991973"/>
              <a:gd name="connsiteY1960" fmla="*/ 2669837 h 3476625"/>
              <a:gd name="connsiteX1961" fmla="*/ 4424915 w 11991973"/>
              <a:gd name="connsiteY1961" fmla="*/ 2679655 h 3476625"/>
              <a:gd name="connsiteX1962" fmla="*/ 4424582 w 11991973"/>
              <a:gd name="connsiteY1962" fmla="*/ 2684435 h 3476625"/>
              <a:gd name="connsiteX1963" fmla="*/ 4424094 w 11991973"/>
              <a:gd name="connsiteY1963" fmla="*/ 2684564 h 3476625"/>
              <a:gd name="connsiteX1964" fmla="*/ 4415131 w 11991973"/>
              <a:gd name="connsiteY1964" fmla="*/ 2688774 h 3476625"/>
              <a:gd name="connsiteX1965" fmla="*/ 4338410 w 11991973"/>
              <a:gd name="connsiteY1965" fmla="*/ 2681109 h 3476625"/>
              <a:gd name="connsiteX1966" fmla="*/ 4166840 w 11991973"/>
              <a:gd name="connsiteY1966" fmla="*/ 2707648 h 3476625"/>
              <a:gd name="connsiteX1967" fmla="*/ 4130686 w 11991973"/>
              <a:gd name="connsiteY1967" fmla="*/ 2742243 h 3476625"/>
              <a:gd name="connsiteX1968" fmla="*/ 4103539 w 11991973"/>
              <a:gd name="connsiteY1968" fmla="*/ 2748698 h 3476625"/>
              <a:gd name="connsiteX1969" fmla="*/ 4075323 w 11991973"/>
              <a:gd name="connsiteY1969" fmla="*/ 2759786 h 3476625"/>
              <a:gd name="connsiteX1970" fmla="*/ 4067602 w 11991973"/>
              <a:gd name="connsiteY1970" fmla="*/ 2761833 h 3476625"/>
              <a:gd name="connsiteX1971" fmla="*/ 3986270 w 11991973"/>
              <a:gd name="connsiteY1971" fmla="*/ 2771651 h 3476625"/>
              <a:gd name="connsiteX1972" fmla="*/ 4006955 w 11991973"/>
              <a:gd name="connsiteY1972" fmla="*/ 2754197 h 3476625"/>
              <a:gd name="connsiteX1973" fmla="*/ 3982038 w 11991973"/>
              <a:gd name="connsiteY1973" fmla="*/ 2752378 h 3476625"/>
              <a:gd name="connsiteX1974" fmla="*/ 3978910 w 11991973"/>
              <a:gd name="connsiteY1974" fmla="*/ 2753473 h 3476625"/>
              <a:gd name="connsiteX1975" fmla="*/ 3979684 w 11991973"/>
              <a:gd name="connsiteY1975" fmla="*/ 2748794 h 3476625"/>
              <a:gd name="connsiteX1976" fmla="*/ 4116028 w 11991973"/>
              <a:gd name="connsiteY1976" fmla="*/ 2716380 h 3476625"/>
              <a:gd name="connsiteX1977" fmla="*/ 4100719 w 11991973"/>
              <a:gd name="connsiteY1977" fmla="*/ 2715154 h 3476625"/>
              <a:gd name="connsiteX1978" fmla="*/ 4051136 w 11991973"/>
              <a:gd name="connsiteY1978" fmla="*/ 2720749 h 3476625"/>
              <a:gd name="connsiteX1979" fmla="*/ 4056084 w 11991973"/>
              <a:gd name="connsiteY1979" fmla="*/ 2713836 h 3476625"/>
              <a:gd name="connsiteX1980" fmla="*/ 4051149 w 11991973"/>
              <a:gd name="connsiteY1980" fmla="*/ 2714927 h 3476625"/>
              <a:gd name="connsiteX1981" fmla="*/ 4044592 w 11991973"/>
              <a:gd name="connsiteY1981" fmla="*/ 2721487 h 3476625"/>
              <a:gd name="connsiteX1982" fmla="*/ 4041509 w 11991973"/>
              <a:gd name="connsiteY1982" fmla="*/ 2721835 h 3476625"/>
              <a:gd name="connsiteX1983" fmla="*/ 3948656 w 11991973"/>
              <a:gd name="connsiteY1983" fmla="*/ 2742561 h 3476625"/>
              <a:gd name="connsiteX1984" fmla="*/ 3826418 w 11991973"/>
              <a:gd name="connsiteY1984" fmla="*/ 2789105 h 3476625"/>
              <a:gd name="connsiteX1985" fmla="*/ 3542449 w 11991973"/>
              <a:gd name="connsiteY1985" fmla="*/ 2832739 h 3476625"/>
              <a:gd name="connsiteX1986" fmla="*/ 2965106 w 11991973"/>
              <a:gd name="connsiteY1986" fmla="*/ 2917099 h 3476625"/>
              <a:gd name="connsiteX1987" fmla="*/ 2985793 w 11991973"/>
              <a:gd name="connsiteY1987" fmla="*/ 2893827 h 3476625"/>
              <a:gd name="connsiteX1988" fmla="*/ 2951943 w 11991973"/>
              <a:gd name="connsiteY1988" fmla="*/ 2899645 h 3476625"/>
              <a:gd name="connsiteX1989" fmla="*/ 2966988 w 11991973"/>
              <a:gd name="connsiteY1989" fmla="*/ 2931644 h 3476625"/>
              <a:gd name="connsiteX1990" fmla="*/ 2903047 w 11991973"/>
              <a:gd name="connsiteY1990" fmla="*/ 2908371 h 3476625"/>
              <a:gd name="connsiteX1991" fmla="*/ 1990958 w 11991973"/>
              <a:gd name="connsiteY1991" fmla="*/ 3091637 h 3476625"/>
              <a:gd name="connsiteX1992" fmla="*/ 1650335 w 11991973"/>
              <a:gd name="connsiteY1992" fmla="*/ 3161451 h 3476625"/>
              <a:gd name="connsiteX1993" fmla="*/ 1561147 w 11991973"/>
              <a:gd name="connsiteY1993" fmla="*/ 3179817 h 3476625"/>
              <a:gd name="connsiteX1994" fmla="*/ 1562183 w 11991973"/>
              <a:gd name="connsiteY1994" fmla="*/ 3175996 h 3476625"/>
              <a:gd name="connsiteX1995" fmla="*/ 1554896 w 11991973"/>
              <a:gd name="connsiteY1995" fmla="*/ 3176360 h 3476625"/>
              <a:gd name="connsiteX1996" fmla="*/ 1552125 w 11991973"/>
              <a:gd name="connsiteY1996" fmla="*/ 3181676 h 3476625"/>
              <a:gd name="connsiteX1997" fmla="*/ 1480818 w 11991973"/>
              <a:gd name="connsiteY1997" fmla="*/ 3196359 h 3476625"/>
              <a:gd name="connsiteX1998" fmla="*/ 1319585 w 11991973"/>
              <a:gd name="connsiteY1998" fmla="*/ 3231267 h 3476625"/>
              <a:gd name="connsiteX1999" fmla="*/ 746005 w 11991973"/>
              <a:gd name="connsiteY1999" fmla="*/ 3295264 h 3476625"/>
              <a:gd name="connsiteX2000" fmla="*/ 919019 w 11991973"/>
              <a:gd name="connsiteY2000" fmla="*/ 3234174 h 3476625"/>
              <a:gd name="connsiteX2001" fmla="*/ 1267165 w 11991973"/>
              <a:gd name="connsiteY2001" fmla="*/ 3108363 h 3476625"/>
              <a:gd name="connsiteX2002" fmla="*/ 1337955 w 11991973"/>
              <a:gd name="connsiteY2002" fmla="*/ 3092553 h 3476625"/>
              <a:gd name="connsiteX2003" fmla="*/ 1356210 w 11991973"/>
              <a:gd name="connsiteY2003" fmla="*/ 3096586 h 3476625"/>
              <a:gd name="connsiteX2004" fmla="*/ 1466360 w 11991973"/>
              <a:gd name="connsiteY2004" fmla="*/ 3094318 h 3476625"/>
              <a:gd name="connsiteX2005" fmla="*/ 1592898 w 11991973"/>
              <a:gd name="connsiteY2005" fmla="*/ 3073602 h 3476625"/>
              <a:gd name="connsiteX2006" fmla="*/ 1582868 w 11991973"/>
              <a:gd name="connsiteY2006" fmla="*/ 3082909 h 3476625"/>
              <a:gd name="connsiteX2007" fmla="*/ 1603467 w 11991973"/>
              <a:gd name="connsiteY2007" fmla="*/ 3074774 h 3476625"/>
              <a:gd name="connsiteX2008" fmla="*/ 1616668 w 11991973"/>
              <a:gd name="connsiteY2008" fmla="*/ 3068912 h 3476625"/>
              <a:gd name="connsiteX2009" fmla="*/ 1759409 w 11991973"/>
              <a:gd name="connsiteY2009" fmla="*/ 3035275 h 3476625"/>
              <a:gd name="connsiteX2010" fmla="*/ 1797302 w 11991973"/>
              <a:gd name="connsiteY2010" fmla="*/ 3024786 h 3476625"/>
              <a:gd name="connsiteX2011" fmla="*/ 1823792 w 11991973"/>
              <a:gd name="connsiteY2011" fmla="*/ 3018776 h 3476625"/>
              <a:gd name="connsiteX2012" fmla="*/ 1851838 w 11991973"/>
              <a:gd name="connsiteY2012" fmla="*/ 3009689 h 3476625"/>
              <a:gd name="connsiteX2013" fmla="*/ 1913527 w 11991973"/>
              <a:gd name="connsiteY2013" fmla="*/ 2992613 h 3476625"/>
              <a:gd name="connsiteX2014" fmla="*/ 2164991 w 11991973"/>
              <a:gd name="connsiteY2014" fmla="*/ 2916285 h 3476625"/>
              <a:gd name="connsiteX2015" fmla="*/ 2181536 w 11991973"/>
              <a:gd name="connsiteY2015" fmla="*/ 2911364 h 3476625"/>
              <a:gd name="connsiteX2016" fmla="*/ 2224466 w 11991973"/>
              <a:gd name="connsiteY2016" fmla="*/ 2909889 h 3476625"/>
              <a:gd name="connsiteX2017" fmla="*/ 2259882 w 11991973"/>
              <a:gd name="connsiteY2017" fmla="*/ 2931644 h 3476625"/>
              <a:gd name="connsiteX2018" fmla="*/ 2447749 w 11991973"/>
              <a:gd name="connsiteY2018" fmla="*/ 2869311 h 3476625"/>
              <a:gd name="connsiteX2019" fmla="*/ 2516397 w 11991973"/>
              <a:gd name="connsiteY2019" fmla="*/ 2842866 h 3476625"/>
              <a:gd name="connsiteX2020" fmla="*/ 2541503 w 11991973"/>
              <a:gd name="connsiteY2020" fmla="*/ 2838193 h 3476625"/>
              <a:gd name="connsiteX2021" fmla="*/ 2807136 w 11991973"/>
              <a:gd name="connsiteY2021" fmla="*/ 2777469 h 3476625"/>
              <a:gd name="connsiteX2022" fmla="*/ 2539856 w 11991973"/>
              <a:gd name="connsiteY2022" fmla="*/ 2833829 h 3476625"/>
              <a:gd name="connsiteX2023" fmla="*/ 2516397 w 11991973"/>
              <a:gd name="connsiteY2023" fmla="*/ 2842866 h 3476625"/>
              <a:gd name="connsiteX2024" fmla="*/ 2377658 w 11991973"/>
              <a:gd name="connsiteY2024" fmla="*/ 2868692 h 3476625"/>
              <a:gd name="connsiteX2025" fmla="*/ 2233555 w 11991973"/>
              <a:gd name="connsiteY2025" fmla="*/ 2896736 h 3476625"/>
              <a:gd name="connsiteX2026" fmla="*/ 2205536 w 11991973"/>
              <a:gd name="connsiteY2026" fmla="*/ 2904225 h 3476625"/>
              <a:gd name="connsiteX2027" fmla="*/ 2181536 w 11991973"/>
              <a:gd name="connsiteY2027" fmla="*/ 2911364 h 3476625"/>
              <a:gd name="connsiteX2028" fmla="*/ 2164121 w 11991973"/>
              <a:gd name="connsiteY2028" fmla="*/ 2911963 h 3476625"/>
              <a:gd name="connsiteX2029" fmla="*/ 1908685 w 11991973"/>
              <a:gd name="connsiteY2029" fmla="*/ 2991271 h 3476625"/>
              <a:gd name="connsiteX2030" fmla="*/ 1851838 w 11991973"/>
              <a:gd name="connsiteY2030" fmla="*/ 3009689 h 3476625"/>
              <a:gd name="connsiteX2031" fmla="*/ 1797302 w 11991973"/>
              <a:gd name="connsiteY2031" fmla="*/ 3024786 h 3476625"/>
              <a:gd name="connsiteX2032" fmla="*/ 1751545 w 11991973"/>
              <a:gd name="connsiteY2032" fmla="*/ 3035167 h 3476625"/>
              <a:gd name="connsiteX2033" fmla="*/ 1699465 w 11991973"/>
              <a:gd name="connsiteY2033" fmla="*/ 3033457 h 3476625"/>
              <a:gd name="connsiteX2034" fmla="*/ 1643284 w 11991973"/>
              <a:gd name="connsiteY2034" fmla="*/ 3057092 h 3476625"/>
              <a:gd name="connsiteX2035" fmla="*/ 1616668 w 11991973"/>
              <a:gd name="connsiteY2035" fmla="*/ 3068912 h 3476625"/>
              <a:gd name="connsiteX2036" fmla="*/ 1605558 w 11991973"/>
              <a:gd name="connsiteY2036" fmla="*/ 3071530 h 3476625"/>
              <a:gd name="connsiteX2037" fmla="*/ 1592898 w 11991973"/>
              <a:gd name="connsiteY2037" fmla="*/ 3073602 h 3476625"/>
              <a:gd name="connsiteX2038" fmla="*/ 1611078 w 11991973"/>
              <a:gd name="connsiteY2038" fmla="*/ 3056729 h 3476625"/>
              <a:gd name="connsiteX2039" fmla="*/ 1384338 w 11991973"/>
              <a:gd name="connsiteY2039" fmla="*/ 3082194 h 3476625"/>
              <a:gd name="connsiteX2040" fmla="*/ 1337955 w 11991973"/>
              <a:gd name="connsiteY2040" fmla="*/ 3092553 h 3476625"/>
              <a:gd name="connsiteX2041" fmla="*/ 1316524 w 11991973"/>
              <a:gd name="connsiteY2041" fmla="*/ 3087818 h 3476625"/>
              <a:gd name="connsiteX2042" fmla="*/ 1303566 w 11991973"/>
              <a:gd name="connsiteY2042" fmla="*/ 3079886 h 3476625"/>
              <a:gd name="connsiteX2043" fmla="*/ 1314178 w 11991973"/>
              <a:gd name="connsiteY2043" fmla="*/ 3078545 h 3476625"/>
              <a:gd name="connsiteX2044" fmla="*/ 1321466 w 11991973"/>
              <a:gd name="connsiteY2044" fmla="*/ 3068364 h 3476625"/>
              <a:gd name="connsiteX2045" fmla="*/ 1309242 w 11991973"/>
              <a:gd name="connsiteY2045" fmla="*/ 3069819 h 3476625"/>
              <a:gd name="connsiteX2046" fmla="*/ 1302970 w 11991973"/>
              <a:gd name="connsiteY2046" fmla="*/ 3079521 h 3476625"/>
              <a:gd name="connsiteX2047" fmla="*/ 1289496 w 11991973"/>
              <a:gd name="connsiteY2047" fmla="*/ 3071274 h 3476625"/>
              <a:gd name="connsiteX2048" fmla="*/ 1267018 w 11991973"/>
              <a:gd name="connsiteY2048" fmla="*/ 3086694 h 3476625"/>
              <a:gd name="connsiteX2049" fmla="*/ 1248404 w 11991973"/>
              <a:gd name="connsiteY2049" fmla="*/ 3094618 h 3476625"/>
              <a:gd name="connsiteX2050" fmla="*/ 1248124 w 11991973"/>
              <a:gd name="connsiteY2050" fmla="*/ 3094546 h 3476625"/>
              <a:gd name="connsiteX2051" fmla="*/ 1245989 w 11991973"/>
              <a:gd name="connsiteY2051" fmla="*/ 3095647 h 3476625"/>
              <a:gd name="connsiteX2052" fmla="*/ 1227437 w 11991973"/>
              <a:gd name="connsiteY2052" fmla="*/ 3103544 h 3476625"/>
              <a:gd name="connsiteX2053" fmla="*/ 956631 w 11991973"/>
              <a:gd name="connsiteY2053" fmla="*/ 3146906 h 3476625"/>
              <a:gd name="connsiteX2054" fmla="*/ 992362 w 11991973"/>
              <a:gd name="connsiteY2054" fmla="*/ 3097454 h 3476625"/>
              <a:gd name="connsiteX2055" fmla="*/ 868243 w 11991973"/>
              <a:gd name="connsiteY2055" fmla="*/ 3149815 h 3476625"/>
              <a:gd name="connsiteX2056" fmla="*/ 794196 w 11991973"/>
              <a:gd name="connsiteY2056" fmla="*/ 3147770 h 3476625"/>
              <a:gd name="connsiteX2057" fmla="*/ 782690 w 11991973"/>
              <a:gd name="connsiteY2057" fmla="*/ 3154069 h 3476625"/>
              <a:gd name="connsiteX2058" fmla="*/ 781266 w 11991973"/>
              <a:gd name="connsiteY2058" fmla="*/ 3139634 h 3476625"/>
              <a:gd name="connsiteX2059" fmla="*/ 785497 w 11991973"/>
              <a:gd name="connsiteY2059" fmla="*/ 3111999 h 3476625"/>
              <a:gd name="connsiteX2060" fmla="*/ 762930 w 11991973"/>
              <a:gd name="connsiteY2060" fmla="*/ 3109090 h 3476625"/>
              <a:gd name="connsiteX2061" fmla="*/ 768572 w 11991973"/>
              <a:gd name="connsiteY2061" fmla="*/ 3129452 h 3476625"/>
              <a:gd name="connsiteX2062" fmla="*/ 740362 w 11991973"/>
              <a:gd name="connsiteY2062" fmla="*/ 3138180 h 3476625"/>
              <a:gd name="connsiteX2063" fmla="*/ 704631 w 11991973"/>
              <a:gd name="connsiteY2063" fmla="*/ 3149815 h 3476625"/>
              <a:gd name="connsiteX2064" fmla="*/ 616243 w 11991973"/>
              <a:gd name="connsiteY2064" fmla="*/ 3164360 h 3476625"/>
              <a:gd name="connsiteX2065" fmla="*/ 518453 w 11991973"/>
              <a:gd name="connsiteY2065" fmla="*/ 3173087 h 3476625"/>
              <a:gd name="connsiteX2066" fmla="*/ 493770 w 11991973"/>
              <a:gd name="connsiteY2066" fmla="*/ 3142544 h 3476625"/>
              <a:gd name="connsiteX2067" fmla="*/ 489886 w 11991973"/>
              <a:gd name="connsiteY2067" fmla="*/ 3146644 h 3476625"/>
              <a:gd name="connsiteX2068" fmla="*/ 487424 w 11991973"/>
              <a:gd name="connsiteY2068" fmla="*/ 3142953 h 3476625"/>
              <a:gd name="connsiteX2069" fmla="*/ 487424 w 11991973"/>
              <a:gd name="connsiteY2069" fmla="*/ 3145816 h 3476625"/>
              <a:gd name="connsiteX2070" fmla="*/ 488609 w 11991973"/>
              <a:gd name="connsiteY2070" fmla="*/ 3147993 h 3476625"/>
              <a:gd name="connsiteX2071" fmla="*/ 467940 w 11991973"/>
              <a:gd name="connsiteY2071" fmla="*/ 3169815 h 3476625"/>
              <a:gd name="connsiteX2072" fmla="*/ 450941 w 11991973"/>
              <a:gd name="connsiteY2072" fmla="*/ 3182190 h 3476625"/>
              <a:gd name="connsiteX2073" fmla="*/ 445816 w 11991973"/>
              <a:gd name="connsiteY2073" fmla="*/ 3165088 h 3476625"/>
              <a:gd name="connsiteX2074" fmla="*/ 439205 w 11991973"/>
              <a:gd name="connsiteY2074" fmla="*/ 3153368 h 3476625"/>
              <a:gd name="connsiteX2075" fmla="*/ 456012 w 11991973"/>
              <a:gd name="connsiteY2075" fmla="*/ 3141043 h 3476625"/>
              <a:gd name="connsiteX2076" fmla="*/ 431946 w 11991973"/>
              <a:gd name="connsiteY2076" fmla="*/ 3138180 h 3476625"/>
              <a:gd name="connsiteX2077" fmla="*/ 537258 w 11991973"/>
              <a:gd name="connsiteY2077" fmla="*/ 3129452 h 3476625"/>
              <a:gd name="connsiteX2078" fmla="*/ 783616 w 11991973"/>
              <a:gd name="connsiteY2078" fmla="*/ 3016003 h 3476625"/>
              <a:gd name="connsiteX2079" fmla="*/ 772332 w 11991973"/>
              <a:gd name="connsiteY2079" fmla="*/ 3007277 h 3476625"/>
              <a:gd name="connsiteX2080" fmla="*/ 777974 w 11991973"/>
              <a:gd name="connsiteY2080" fmla="*/ 3036366 h 3476625"/>
              <a:gd name="connsiteX2081" fmla="*/ 1092035 w 11991973"/>
              <a:gd name="connsiteY2081" fmla="*/ 2928735 h 3476625"/>
              <a:gd name="connsiteX2082" fmla="*/ 742243 w 11991973"/>
              <a:gd name="connsiteY2082" fmla="*/ 2960733 h 3476625"/>
              <a:gd name="connsiteX2083" fmla="*/ 869418 w 11991973"/>
              <a:gd name="connsiteY2083" fmla="*/ 2900008 h 3476625"/>
              <a:gd name="connsiteX2084" fmla="*/ 938507 w 11991973"/>
              <a:gd name="connsiteY2084" fmla="*/ 2873900 h 3476625"/>
              <a:gd name="connsiteX2085" fmla="*/ 950050 w 11991973"/>
              <a:gd name="connsiteY2085" fmla="*/ 2873828 h 3476625"/>
              <a:gd name="connsiteX2086" fmla="*/ 1014930 w 11991973"/>
              <a:gd name="connsiteY2086" fmla="*/ 2858919 h 3476625"/>
              <a:gd name="connsiteX2087" fmla="*/ 960952 w 11991973"/>
              <a:gd name="connsiteY2087" fmla="*/ 2865419 h 3476625"/>
              <a:gd name="connsiteX2088" fmla="*/ 938507 w 11991973"/>
              <a:gd name="connsiteY2088" fmla="*/ 2873900 h 3476625"/>
              <a:gd name="connsiteX2089" fmla="*/ 913906 w 11991973"/>
              <a:gd name="connsiteY2089" fmla="*/ 2874055 h 3476625"/>
              <a:gd name="connsiteX2090" fmla="*/ 902095 w 11991973"/>
              <a:gd name="connsiteY2090" fmla="*/ 2873464 h 3476625"/>
              <a:gd name="connsiteX2091" fmla="*/ 917138 w 11991973"/>
              <a:gd name="connsiteY2091" fmla="*/ 2847283 h 3476625"/>
              <a:gd name="connsiteX2092" fmla="*/ 929833 w 11991973"/>
              <a:gd name="connsiteY2092" fmla="*/ 2857829 h 3476625"/>
              <a:gd name="connsiteX2093" fmla="*/ 932626 w 11991973"/>
              <a:gd name="connsiteY2093" fmla="*/ 2853835 h 3476625"/>
              <a:gd name="connsiteX2094" fmla="*/ 928423 w 11991973"/>
              <a:gd name="connsiteY2094" fmla="*/ 2870555 h 3476625"/>
              <a:gd name="connsiteX2095" fmla="*/ 1069466 w 11991973"/>
              <a:gd name="connsiteY2095" fmla="*/ 2815286 h 3476625"/>
              <a:gd name="connsiteX2096" fmla="*/ 1039377 w 11991973"/>
              <a:gd name="connsiteY2096" fmla="*/ 2838557 h 3476625"/>
              <a:gd name="connsiteX2097" fmla="*/ 1597913 w 11991973"/>
              <a:gd name="connsiteY2097" fmla="*/ 2666928 h 3476625"/>
              <a:gd name="connsiteX2098" fmla="*/ 1565943 w 11991973"/>
              <a:gd name="connsiteY2098" fmla="*/ 2658201 h 3476625"/>
              <a:gd name="connsiteX2099" fmla="*/ 1560301 w 11991973"/>
              <a:gd name="connsiteY2099" fmla="*/ 2655292 h 3476625"/>
              <a:gd name="connsiteX2100" fmla="*/ 1618601 w 11991973"/>
              <a:gd name="connsiteY2100" fmla="*/ 2678564 h 3476625"/>
              <a:gd name="connsiteX2101" fmla="*/ 1784328 w 11991973"/>
              <a:gd name="connsiteY2101" fmla="*/ 2617840 h 3476625"/>
              <a:gd name="connsiteX2102" fmla="*/ 1852459 w 11991973"/>
              <a:gd name="connsiteY2102" fmla="*/ 2591067 h 3476625"/>
              <a:gd name="connsiteX2103" fmla="*/ 1895637 w 11991973"/>
              <a:gd name="connsiteY2103" fmla="*/ 2579615 h 3476625"/>
              <a:gd name="connsiteX2104" fmla="*/ 1928899 w 11991973"/>
              <a:gd name="connsiteY2104" fmla="*/ 2576751 h 3476625"/>
              <a:gd name="connsiteX2105" fmla="*/ 1880679 w 11991973"/>
              <a:gd name="connsiteY2105" fmla="*/ 2579977 h 3476625"/>
              <a:gd name="connsiteX2106" fmla="*/ 1852459 w 11991973"/>
              <a:gd name="connsiteY2106" fmla="*/ 2591067 h 3476625"/>
              <a:gd name="connsiteX2107" fmla="*/ 1844740 w 11991973"/>
              <a:gd name="connsiteY2107" fmla="*/ 2593113 h 3476625"/>
              <a:gd name="connsiteX2108" fmla="*/ 1763406 w 11991973"/>
              <a:gd name="connsiteY2108" fmla="*/ 2602931 h 3476625"/>
              <a:gd name="connsiteX2109" fmla="*/ 1784092 w 11991973"/>
              <a:gd name="connsiteY2109" fmla="*/ 2585477 h 3476625"/>
              <a:gd name="connsiteX2110" fmla="*/ 1759176 w 11991973"/>
              <a:gd name="connsiteY2110" fmla="*/ 2583660 h 3476625"/>
              <a:gd name="connsiteX2111" fmla="*/ 1756047 w 11991973"/>
              <a:gd name="connsiteY2111" fmla="*/ 2584753 h 3476625"/>
              <a:gd name="connsiteX2112" fmla="*/ 1756820 w 11991973"/>
              <a:gd name="connsiteY2112" fmla="*/ 2580074 h 3476625"/>
              <a:gd name="connsiteX2113" fmla="*/ 1893167 w 11991973"/>
              <a:gd name="connsiteY2113" fmla="*/ 2547661 h 3476625"/>
              <a:gd name="connsiteX2114" fmla="*/ 1877859 w 11991973"/>
              <a:gd name="connsiteY2114" fmla="*/ 2546434 h 3476625"/>
              <a:gd name="connsiteX2115" fmla="*/ 1826847 w 11991973"/>
              <a:gd name="connsiteY2115" fmla="*/ 2552190 h 3476625"/>
              <a:gd name="connsiteX2116" fmla="*/ 1831519 w 11991973"/>
              <a:gd name="connsiteY2116" fmla="*/ 2546933 h 3476625"/>
              <a:gd name="connsiteX2117" fmla="*/ 1820059 w 11991973"/>
              <a:gd name="connsiteY2117" fmla="*/ 2552388 h 3476625"/>
              <a:gd name="connsiteX2118" fmla="*/ 1819934 w 11991973"/>
              <a:gd name="connsiteY2118" fmla="*/ 2552971 h 3476625"/>
              <a:gd name="connsiteX2119" fmla="*/ 1818649 w 11991973"/>
              <a:gd name="connsiteY2119" fmla="*/ 2553115 h 3476625"/>
              <a:gd name="connsiteX2120" fmla="*/ 1725794 w 11991973"/>
              <a:gd name="connsiteY2120" fmla="*/ 2573841 h 3476625"/>
              <a:gd name="connsiteX2121" fmla="*/ 1603556 w 11991973"/>
              <a:gd name="connsiteY2121" fmla="*/ 2620385 h 3476625"/>
              <a:gd name="connsiteX2122" fmla="*/ 1319585 w 11991973"/>
              <a:gd name="connsiteY2122" fmla="*/ 2664019 h 3476625"/>
              <a:gd name="connsiteX2123" fmla="*/ 742243 w 11991973"/>
              <a:gd name="connsiteY2123" fmla="*/ 2748379 h 3476625"/>
              <a:gd name="connsiteX2124" fmla="*/ 762930 w 11991973"/>
              <a:gd name="connsiteY2124" fmla="*/ 2725107 h 3476625"/>
              <a:gd name="connsiteX2125" fmla="*/ 729078 w 11991973"/>
              <a:gd name="connsiteY2125" fmla="*/ 2730925 h 3476625"/>
              <a:gd name="connsiteX2126" fmla="*/ 744123 w 11991973"/>
              <a:gd name="connsiteY2126" fmla="*/ 2762924 h 3476625"/>
              <a:gd name="connsiteX2127" fmla="*/ 680184 w 11991973"/>
              <a:gd name="connsiteY2127" fmla="*/ 2739652 h 3476625"/>
              <a:gd name="connsiteX2128" fmla="*/ 574870 w 11991973"/>
              <a:gd name="connsiteY2128" fmla="*/ 2733834 h 3476625"/>
              <a:gd name="connsiteX2129" fmla="*/ 729579 w 11991973"/>
              <a:gd name="connsiteY2129" fmla="*/ 2659383 h 3476625"/>
              <a:gd name="connsiteX2130" fmla="*/ 768256 w 11991973"/>
              <a:gd name="connsiteY2130" fmla="*/ 2652440 h 3476625"/>
              <a:gd name="connsiteX2131" fmla="*/ 768689 w 11991973"/>
              <a:gd name="connsiteY2131" fmla="*/ 2654792 h 3476625"/>
              <a:gd name="connsiteX2132" fmla="*/ 826870 w 11991973"/>
              <a:gd name="connsiteY2132" fmla="*/ 2675654 h 3476625"/>
              <a:gd name="connsiteX2133" fmla="*/ 813705 w 11991973"/>
              <a:gd name="connsiteY2133" fmla="*/ 2649474 h 3476625"/>
              <a:gd name="connsiteX2134" fmla="*/ 743419 w 11991973"/>
              <a:gd name="connsiteY2134" fmla="*/ 2650929 h 3476625"/>
              <a:gd name="connsiteX2135" fmla="*/ 694733 w 11991973"/>
              <a:gd name="connsiteY2135" fmla="*/ 2665176 h 3476625"/>
              <a:gd name="connsiteX2136" fmla="*/ 698343 w 11991973"/>
              <a:gd name="connsiteY2136" fmla="*/ 2660020 h 3476625"/>
              <a:gd name="connsiteX2137" fmla="*/ 695699 w 11991973"/>
              <a:gd name="connsiteY2137" fmla="*/ 2661111 h 3476625"/>
              <a:gd name="connsiteX2138" fmla="*/ 693562 w 11991973"/>
              <a:gd name="connsiteY2138" fmla="*/ 2665518 h 3476625"/>
              <a:gd name="connsiteX2139" fmla="*/ 689675 w 11991973"/>
              <a:gd name="connsiteY2139" fmla="*/ 2666656 h 3476625"/>
              <a:gd name="connsiteX2140" fmla="*/ 688661 w 11991973"/>
              <a:gd name="connsiteY2140" fmla="*/ 2666976 h 3476625"/>
              <a:gd name="connsiteX2141" fmla="*/ 683710 w 11991973"/>
              <a:gd name="connsiteY2141" fmla="*/ 2664020 h 3476625"/>
              <a:gd name="connsiteX2142" fmla="*/ 679744 w 11991973"/>
              <a:gd name="connsiteY2142" fmla="*/ 2665383 h 3476625"/>
              <a:gd name="connsiteX2143" fmla="*/ 682633 w 11991973"/>
              <a:gd name="connsiteY2143" fmla="*/ 2668881 h 3476625"/>
              <a:gd name="connsiteX2144" fmla="*/ 651975 w 11991973"/>
              <a:gd name="connsiteY2144" fmla="*/ 2678564 h 3476625"/>
              <a:gd name="connsiteX2145" fmla="*/ 533498 w 11991973"/>
              <a:gd name="connsiteY2145" fmla="*/ 2655292 h 3476625"/>
              <a:gd name="connsiteX2146" fmla="*/ 537258 w 11991973"/>
              <a:gd name="connsiteY2146" fmla="*/ 2649474 h 3476625"/>
              <a:gd name="connsiteX2147" fmla="*/ 586154 w 11991973"/>
              <a:gd name="connsiteY2147" fmla="*/ 2611658 h 3476625"/>
              <a:gd name="connsiteX2148" fmla="*/ 553245 w 11991973"/>
              <a:gd name="connsiteY2148" fmla="*/ 2607659 h 3476625"/>
              <a:gd name="connsiteX2149" fmla="*/ 540567 w 11991973"/>
              <a:gd name="connsiteY2149" fmla="*/ 2606598 h 3476625"/>
              <a:gd name="connsiteX2150" fmla="*/ 526915 w 11991973"/>
              <a:gd name="connsiteY2150" fmla="*/ 2590204 h 3476625"/>
              <a:gd name="connsiteX2151" fmla="*/ 503408 w 11991973"/>
              <a:gd name="connsiteY2151" fmla="*/ 2597113 h 3476625"/>
              <a:gd name="connsiteX2152" fmla="*/ 730960 w 11991973"/>
              <a:gd name="connsiteY2152" fmla="*/ 2416757 h 3476625"/>
              <a:gd name="connsiteX2153" fmla="*/ 685826 w 11991973"/>
              <a:gd name="connsiteY2153" fmla="*/ 2396395 h 3476625"/>
              <a:gd name="connsiteX2154" fmla="*/ 875765 w 11991973"/>
              <a:gd name="connsiteY2154" fmla="*/ 2277127 h 3476625"/>
              <a:gd name="connsiteX2155" fmla="*/ 998004 w 11991973"/>
              <a:gd name="connsiteY2155" fmla="*/ 2230584 h 3476625"/>
              <a:gd name="connsiteX2156" fmla="*/ 954751 w 11991973"/>
              <a:gd name="connsiteY2156" fmla="*/ 2224766 h 3476625"/>
              <a:gd name="connsiteX2157" fmla="*/ 1081927 w 11991973"/>
              <a:gd name="connsiteY2157" fmla="*/ 2148087 h 3476625"/>
              <a:gd name="connsiteX2158" fmla="*/ 1110355 w 11991973"/>
              <a:gd name="connsiteY2158" fmla="*/ 2139822 h 3476625"/>
              <a:gd name="connsiteX2159" fmla="*/ 1271002 w 11991973"/>
              <a:gd name="connsiteY2159" fmla="*/ 2106285 h 3476625"/>
              <a:gd name="connsiteX2160" fmla="*/ 1399042 w 11991973"/>
              <a:gd name="connsiteY2160" fmla="*/ 2088545 h 3476625"/>
              <a:gd name="connsiteX2161" fmla="*/ 1545256 w 11991973"/>
              <a:gd name="connsiteY2161" fmla="*/ 2056047 h 3476625"/>
              <a:gd name="connsiteX2162" fmla="*/ 1532504 w 11991973"/>
              <a:gd name="connsiteY2162" fmla="*/ 2058729 h 3476625"/>
              <a:gd name="connsiteX2163" fmla="*/ 1507721 w 11991973"/>
              <a:gd name="connsiteY2163" fmla="*/ 2051981 h 3476625"/>
              <a:gd name="connsiteX2164" fmla="*/ 1507730 w 11991973"/>
              <a:gd name="connsiteY2164" fmla="*/ 2051978 h 3476625"/>
              <a:gd name="connsiteX2165" fmla="*/ 1938300 w 11991973"/>
              <a:gd name="connsiteY2165" fmla="*/ 1861146 h 3476625"/>
              <a:gd name="connsiteX2166" fmla="*/ 1794701 w 11991973"/>
              <a:gd name="connsiteY2166" fmla="*/ 1877100 h 3476625"/>
              <a:gd name="connsiteX2167" fmla="*/ 1788416 w 11991973"/>
              <a:gd name="connsiteY2167" fmla="*/ 1878999 h 3476625"/>
              <a:gd name="connsiteX2168" fmla="*/ 1805015 w 11991973"/>
              <a:gd name="connsiteY2168" fmla="*/ 1867329 h 3476625"/>
              <a:gd name="connsiteX2169" fmla="*/ 1834868 w 11991973"/>
              <a:gd name="connsiteY2169" fmla="*/ 1858237 h 3476625"/>
              <a:gd name="connsiteX2170" fmla="*/ 1819772 w 11991973"/>
              <a:gd name="connsiteY2170" fmla="*/ 1841392 h 3476625"/>
              <a:gd name="connsiteX2171" fmla="*/ 1823979 w 11991973"/>
              <a:gd name="connsiteY2171" fmla="*/ 1838245 h 3476625"/>
              <a:gd name="connsiteX2172" fmla="*/ 1823351 w 11991973"/>
              <a:gd name="connsiteY2172" fmla="*/ 1822239 h 3476625"/>
              <a:gd name="connsiteX2173" fmla="*/ 1810116 w 11991973"/>
              <a:gd name="connsiteY2173" fmla="*/ 1825296 h 3476625"/>
              <a:gd name="connsiteX2174" fmla="*/ 1814183 w 11991973"/>
              <a:gd name="connsiteY2174" fmla="*/ 1823330 h 3476625"/>
              <a:gd name="connsiteX2175" fmla="*/ 1804171 w 11991973"/>
              <a:gd name="connsiteY2175" fmla="*/ 1826669 h 3476625"/>
              <a:gd name="connsiteX2176" fmla="*/ 1804018 w 11991973"/>
              <a:gd name="connsiteY2176" fmla="*/ 1826704 h 3476625"/>
              <a:gd name="connsiteX2177" fmla="*/ 1798916 w 11991973"/>
              <a:gd name="connsiteY2177" fmla="*/ 1822705 h 3476625"/>
              <a:gd name="connsiteX2178" fmla="*/ 1827522 w 11991973"/>
              <a:gd name="connsiteY2178" fmla="*/ 1819830 h 3476625"/>
              <a:gd name="connsiteX2179" fmla="*/ 1844272 w 11991973"/>
              <a:gd name="connsiteY2179" fmla="*/ 1817512 h 3476625"/>
              <a:gd name="connsiteX2180" fmla="*/ 1780331 w 11991973"/>
              <a:gd name="connsiteY2180" fmla="*/ 1805876 h 3476625"/>
              <a:gd name="connsiteX2181" fmla="*/ 1868719 w 11991973"/>
              <a:gd name="connsiteY2181" fmla="*/ 1776786 h 3476625"/>
              <a:gd name="connsiteX2182" fmla="*/ 1334630 w 11991973"/>
              <a:gd name="connsiteY2182" fmla="*/ 1930961 h 3476625"/>
              <a:gd name="connsiteX2183" fmla="*/ 1294433 w 11991973"/>
              <a:gd name="connsiteY2183" fmla="*/ 1883327 h 3476625"/>
              <a:gd name="connsiteX2184" fmla="*/ 1276915 w 11991973"/>
              <a:gd name="connsiteY2184" fmla="*/ 1900017 h 3476625"/>
              <a:gd name="connsiteX2185" fmla="*/ 1275862 w 11991973"/>
              <a:gd name="connsiteY2185" fmla="*/ 1897508 h 3476625"/>
              <a:gd name="connsiteX2186" fmla="*/ 1265048 w 11991973"/>
              <a:gd name="connsiteY2186" fmla="*/ 1887327 h 3476625"/>
              <a:gd name="connsiteX2187" fmla="*/ 958512 w 11991973"/>
              <a:gd name="connsiteY2187" fmla="*/ 1954234 h 3476625"/>
              <a:gd name="connsiteX2188" fmla="*/ 334155 w 11991973"/>
              <a:gd name="connsiteY2188" fmla="*/ 2047320 h 3476625"/>
              <a:gd name="connsiteX2189" fmla="*/ 522214 w 11991973"/>
              <a:gd name="connsiteY2189" fmla="*/ 1974596 h 3476625"/>
              <a:gd name="connsiteX2190" fmla="*/ 1020571 w 11991973"/>
              <a:gd name="connsiteY2190" fmla="*/ 1855328 h 3476625"/>
              <a:gd name="connsiteX2191" fmla="*/ 1231198 w 11991973"/>
              <a:gd name="connsiteY2191" fmla="*/ 1750606 h 3476625"/>
              <a:gd name="connsiteX2192" fmla="*/ 937826 w 11991973"/>
              <a:gd name="connsiteY2192" fmla="*/ 1794240 h 3476625"/>
              <a:gd name="connsiteX2193" fmla="*/ 574871 w 11991973"/>
              <a:gd name="connsiteY2193" fmla="*/ 1884418 h 3476625"/>
              <a:gd name="connsiteX2194" fmla="*/ 614364 w 11991973"/>
              <a:gd name="connsiteY2194" fmla="*/ 1832057 h 3476625"/>
              <a:gd name="connsiteX2195" fmla="*/ 480840 w 11991973"/>
              <a:gd name="connsiteY2195" fmla="*/ 1893145 h 3476625"/>
              <a:gd name="connsiteX2196" fmla="*/ 415019 w 11991973"/>
              <a:gd name="connsiteY2196" fmla="*/ 1916417 h 3476625"/>
              <a:gd name="connsiteX2197" fmla="*/ 387252 w 11991973"/>
              <a:gd name="connsiteY2197" fmla="*/ 1864464 h 3476625"/>
              <a:gd name="connsiteX2198" fmla="*/ 388547 w 11991973"/>
              <a:gd name="connsiteY2198" fmla="*/ 1861480 h 3476625"/>
              <a:gd name="connsiteX2199" fmla="*/ 389397 w 11991973"/>
              <a:gd name="connsiteY2199" fmla="*/ 1861510 h 3476625"/>
              <a:gd name="connsiteX2200" fmla="*/ 398095 w 11991973"/>
              <a:gd name="connsiteY2200" fmla="*/ 1855328 h 3476625"/>
              <a:gd name="connsiteX2201" fmla="*/ 379288 w 11991973"/>
              <a:gd name="connsiteY2201" fmla="*/ 1861147 h 3476625"/>
              <a:gd name="connsiteX2202" fmla="*/ 388348 w 11991973"/>
              <a:gd name="connsiteY2202" fmla="*/ 1861472 h 3476625"/>
              <a:gd name="connsiteX2203" fmla="*/ 372943 w 11991973"/>
              <a:gd name="connsiteY2203" fmla="*/ 1876055 h 3476625"/>
              <a:gd name="connsiteX2204" fmla="*/ 364244 w 11991973"/>
              <a:gd name="connsiteY2204" fmla="*/ 1858237 h 3476625"/>
              <a:gd name="connsiteX2205" fmla="*/ 371766 w 11991973"/>
              <a:gd name="connsiteY2205" fmla="*/ 1878600 h 3476625"/>
              <a:gd name="connsiteX2206" fmla="*/ 339797 w 11991973"/>
              <a:gd name="connsiteY2206" fmla="*/ 1887327 h 3476625"/>
              <a:gd name="connsiteX2207" fmla="*/ 302184 w 11991973"/>
              <a:gd name="connsiteY2207" fmla="*/ 1901872 h 3476625"/>
              <a:gd name="connsiteX2208" fmla="*/ 206275 w 11991973"/>
              <a:gd name="connsiteY2208" fmla="*/ 1922234 h 3476625"/>
              <a:gd name="connsiteX2209" fmla="*/ 100961 w 11991973"/>
              <a:gd name="connsiteY2209" fmla="*/ 1939689 h 3476625"/>
              <a:gd name="connsiteX2210" fmla="*/ 45426 w 11991973"/>
              <a:gd name="connsiteY2210" fmla="*/ 1942143 h 3476625"/>
              <a:gd name="connsiteX2211" fmla="*/ 26828 w 11991973"/>
              <a:gd name="connsiteY2211" fmla="*/ 1956391 h 3476625"/>
              <a:gd name="connsiteX2212" fmla="*/ 19860 w 11991973"/>
              <a:gd name="connsiteY2212" fmla="*/ 1937143 h 3476625"/>
              <a:gd name="connsiteX2213" fmla="*/ 13474 w 11991973"/>
              <a:gd name="connsiteY2213" fmla="*/ 1927620 h 3476625"/>
              <a:gd name="connsiteX2214" fmla="*/ 21505 w 11991973"/>
              <a:gd name="connsiteY2214" fmla="*/ 1921581 h 3476625"/>
              <a:gd name="connsiteX2215" fmla="*/ 5051 w 11991973"/>
              <a:gd name="connsiteY2215" fmla="*/ 1913508 h 3476625"/>
              <a:gd name="connsiteX2216" fmla="*/ 119766 w 11991973"/>
              <a:gd name="connsiteY2216" fmla="*/ 1893144 h 3476625"/>
              <a:gd name="connsiteX2217" fmla="*/ 386811 w 11991973"/>
              <a:gd name="connsiteY2217" fmla="*/ 1759333 h 3476625"/>
              <a:gd name="connsiteX2218" fmla="*/ 373648 w 11991973"/>
              <a:gd name="connsiteY2218" fmla="*/ 1750606 h 3476625"/>
              <a:gd name="connsiteX2219" fmla="*/ 379288 w 11991973"/>
              <a:gd name="connsiteY2219" fmla="*/ 1779695 h 3476625"/>
              <a:gd name="connsiteX2220" fmla="*/ 586625 w 11991973"/>
              <a:gd name="connsiteY2220" fmla="*/ 1736789 h 3476625"/>
              <a:gd name="connsiteX2221" fmla="*/ 651645 w 11991973"/>
              <a:gd name="connsiteY2221" fmla="*/ 1702297 h 3476625"/>
              <a:gd name="connsiteX2222" fmla="*/ 651976 w 11991973"/>
              <a:gd name="connsiteY2222" fmla="*/ 1702245 h 3476625"/>
              <a:gd name="connsiteX2223" fmla="*/ 663258 w 11991973"/>
              <a:gd name="connsiteY2223" fmla="*/ 1698244 h 3476625"/>
              <a:gd name="connsiteX2224" fmla="*/ 661245 w 11991973"/>
              <a:gd name="connsiteY2224" fmla="*/ 1697205 h 3476625"/>
              <a:gd name="connsiteX2225" fmla="*/ 672308 w 11991973"/>
              <a:gd name="connsiteY2225" fmla="*/ 1691336 h 3476625"/>
              <a:gd name="connsiteX2226" fmla="*/ 723437 w 11991973"/>
              <a:gd name="connsiteY2226" fmla="*/ 1654611 h 3476625"/>
              <a:gd name="connsiteX2227" fmla="*/ 339796 w 11991973"/>
              <a:gd name="connsiteY2227" fmla="*/ 1704063 h 3476625"/>
              <a:gd name="connsiteX2228" fmla="*/ 479430 w 11991973"/>
              <a:gd name="connsiteY2228" fmla="*/ 1632429 h 3476625"/>
              <a:gd name="connsiteX2229" fmla="*/ 549250 w 11991973"/>
              <a:gd name="connsiteY2229" fmla="*/ 1604313 h 3476625"/>
              <a:gd name="connsiteX2230" fmla="*/ 564997 w 11991973"/>
              <a:gd name="connsiteY2230" fmla="*/ 1603703 h 3476625"/>
              <a:gd name="connsiteX2231" fmla="*/ 611249 w 11991973"/>
              <a:gd name="connsiteY2231" fmla="*/ 1597795 h 3476625"/>
              <a:gd name="connsiteX2232" fmla="*/ 633682 w 11991973"/>
              <a:gd name="connsiteY2232" fmla="*/ 1587214 h 3476625"/>
              <a:gd name="connsiteX2233" fmla="*/ 630837 w 11991973"/>
              <a:gd name="connsiteY2233" fmla="*/ 1593795 h 3476625"/>
              <a:gd name="connsiteX2234" fmla="*/ 636931 w 11991973"/>
              <a:gd name="connsiteY2234" fmla="*/ 1610976 h 3476625"/>
              <a:gd name="connsiteX2235" fmla="*/ 664169 w 11991973"/>
              <a:gd name="connsiteY2235" fmla="*/ 1606067 h 3476625"/>
              <a:gd name="connsiteX2236" fmla="*/ 654674 w 11991973"/>
              <a:gd name="connsiteY2236" fmla="*/ 1593378 h 3476625"/>
              <a:gd name="connsiteX2237" fmla="*/ 666520 w 11991973"/>
              <a:gd name="connsiteY2237" fmla="*/ 1592750 h 3476625"/>
              <a:gd name="connsiteX2238" fmla="*/ 719676 w 11991973"/>
              <a:gd name="connsiteY2238" fmla="*/ 1596431 h 3476625"/>
              <a:gd name="connsiteX2239" fmla="*/ 661132 w 11991973"/>
              <a:gd name="connsiteY2239" fmla="*/ 1586130 h 3476625"/>
              <a:gd name="connsiteX2240" fmla="*/ 653725 w 11991973"/>
              <a:gd name="connsiteY2240" fmla="*/ 1592109 h 3476625"/>
              <a:gd name="connsiteX2241" fmla="*/ 653151 w 11991973"/>
              <a:gd name="connsiteY2241" fmla="*/ 1591341 h 3476625"/>
              <a:gd name="connsiteX2242" fmla="*/ 634876 w 11991973"/>
              <a:gd name="connsiteY2242" fmla="*/ 1586651 h 3476625"/>
              <a:gd name="connsiteX2243" fmla="*/ 638810 w 11991973"/>
              <a:gd name="connsiteY2243" fmla="*/ 1584795 h 3476625"/>
              <a:gd name="connsiteX2244" fmla="*/ 578866 w 11991973"/>
              <a:gd name="connsiteY2244" fmla="*/ 1592386 h 3476625"/>
              <a:gd name="connsiteX2245" fmla="*/ 549250 w 11991973"/>
              <a:gd name="connsiteY2245" fmla="*/ 1604313 h 3476625"/>
              <a:gd name="connsiteX2246" fmla="*/ 525094 w 11991973"/>
              <a:gd name="connsiteY2246" fmla="*/ 1605248 h 3476625"/>
              <a:gd name="connsiteX2247" fmla="*/ 516573 w 11991973"/>
              <a:gd name="connsiteY2247" fmla="*/ 1605157 h 3476625"/>
              <a:gd name="connsiteX2248" fmla="*/ 533498 w 11991973"/>
              <a:gd name="connsiteY2248" fmla="*/ 1576069 h 3476625"/>
              <a:gd name="connsiteX2249" fmla="*/ 548072 w 11991973"/>
              <a:gd name="connsiteY2249" fmla="*/ 1585159 h 3476625"/>
              <a:gd name="connsiteX2250" fmla="*/ 553091 w 11991973"/>
              <a:gd name="connsiteY2250" fmla="*/ 1578340 h 3476625"/>
              <a:gd name="connsiteX2251" fmla="*/ 548542 w 11991973"/>
              <a:gd name="connsiteY2251" fmla="*/ 1596431 h 3476625"/>
              <a:gd name="connsiteX2252" fmla="*/ 702750 w 11991973"/>
              <a:gd name="connsiteY2252" fmla="*/ 1532434 h 3476625"/>
              <a:gd name="connsiteX2253" fmla="*/ 668900 w 11991973"/>
              <a:gd name="connsiteY2253" fmla="*/ 1558615 h 3476625"/>
              <a:gd name="connsiteX2254" fmla="*/ 1283855 w 11991973"/>
              <a:gd name="connsiteY2254" fmla="*/ 1369532 h 3476625"/>
              <a:gd name="connsiteX2255" fmla="*/ 1242481 w 11991973"/>
              <a:gd name="connsiteY2255" fmla="*/ 1357896 h 3476625"/>
              <a:gd name="connsiteX2256" fmla="*/ 1304541 w 11991973"/>
              <a:gd name="connsiteY2256" fmla="*/ 1381168 h 3476625"/>
              <a:gd name="connsiteX2257" fmla="*/ 1931302 w 11991973"/>
              <a:gd name="connsiteY2257" fmla="*/ 1232664 h 3476625"/>
              <a:gd name="connsiteX2258" fmla="*/ 2003939 w 11991973"/>
              <a:gd name="connsiteY2258" fmla="*/ 1185899 h 3476625"/>
              <a:gd name="connsiteX2259" fmla="*/ 2028129 w 11991973"/>
              <a:gd name="connsiteY2259" fmla="*/ 1183404 h 3476625"/>
              <a:gd name="connsiteX2260" fmla="*/ 2009617 w 11991973"/>
              <a:gd name="connsiteY2260" fmla="*/ 1184223 h 3476625"/>
              <a:gd name="connsiteX2261" fmla="*/ 2004936 w 11991973"/>
              <a:gd name="connsiteY2261" fmla="*/ 1185256 h 3476625"/>
              <a:gd name="connsiteX2262" fmla="*/ 2007882 w 11991973"/>
              <a:gd name="connsiteY2262" fmla="*/ 1183359 h 3476625"/>
              <a:gd name="connsiteX2263" fmla="*/ 2011645 w 11991973"/>
              <a:gd name="connsiteY2263" fmla="*/ 1174632 h 3476625"/>
              <a:gd name="connsiteX2264" fmla="*/ 1423019 w 11991973"/>
              <a:gd name="connsiteY2264" fmla="*/ 1276446 h 3476625"/>
              <a:gd name="connsiteX2265" fmla="*/ 1287616 w 11991973"/>
              <a:gd name="connsiteY2265" fmla="*/ 1325898 h 3476625"/>
              <a:gd name="connsiteX2266" fmla="*/ 975437 w 11991973"/>
              <a:gd name="connsiteY2266" fmla="*/ 1375350 h 3476625"/>
              <a:gd name="connsiteX2267" fmla="*/ 339796 w 11991973"/>
              <a:gd name="connsiteY2267" fmla="*/ 1488799 h 3476625"/>
              <a:gd name="connsiteX2268" fmla="*/ 364244 w 11991973"/>
              <a:gd name="connsiteY2268" fmla="*/ 1465528 h 3476625"/>
              <a:gd name="connsiteX2269" fmla="*/ 326632 w 11991973"/>
              <a:gd name="connsiteY2269" fmla="*/ 1471346 h 3476625"/>
              <a:gd name="connsiteX2270" fmla="*/ 343558 w 11991973"/>
              <a:gd name="connsiteY2270" fmla="*/ 1503344 h 3476625"/>
              <a:gd name="connsiteX2271" fmla="*/ 261047 w 11991973"/>
              <a:gd name="connsiteY2271" fmla="*/ 1507844 h 3476625"/>
              <a:gd name="connsiteX2272" fmla="*/ 270579 w 11991973"/>
              <a:gd name="connsiteY2272" fmla="*/ 1488903 h 3476625"/>
              <a:gd name="connsiteX2273" fmla="*/ 285729 w 11991973"/>
              <a:gd name="connsiteY2273" fmla="*/ 1489163 h 3476625"/>
              <a:gd name="connsiteX2274" fmla="*/ 309706 w 11991973"/>
              <a:gd name="connsiteY2274" fmla="*/ 1474254 h 3476625"/>
              <a:gd name="connsiteX2275" fmla="*/ 287141 w 11991973"/>
              <a:gd name="connsiteY2275" fmla="*/ 1480436 h 3476625"/>
              <a:gd name="connsiteX2276" fmla="*/ 272020 w 11991973"/>
              <a:gd name="connsiteY2276" fmla="*/ 1486039 h 3476625"/>
              <a:gd name="connsiteX2277" fmla="*/ 272095 w 11991973"/>
              <a:gd name="connsiteY2277" fmla="*/ 1485890 h 3476625"/>
              <a:gd name="connsiteX2278" fmla="*/ 155499 w 11991973"/>
              <a:gd name="connsiteY2278" fmla="*/ 1485890 h 3476625"/>
              <a:gd name="connsiteX2279" fmla="*/ 326863 w 11991973"/>
              <a:gd name="connsiteY2279" fmla="*/ 1418001 h 3476625"/>
              <a:gd name="connsiteX2280" fmla="*/ 342394 w 11991973"/>
              <a:gd name="connsiteY2280" fmla="*/ 1401798 h 3476625"/>
              <a:gd name="connsiteX2281" fmla="*/ 343557 w 11991973"/>
              <a:gd name="connsiteY2281" fmla="*/ 1427711 h 3476625"/>
              <a:gd name="connsiteX2282" fmla="*/ 506592 w 11991973"/>
              <a:gd name="connsiteY2282" fmla="*/ 1365550 h 3476625"/>
              <a:gd name="connsiteX2283" fmla="*/ 522508 w 11991973"/>
              <a:gd name="connsiteY2283" fmla="*/ 1355860 h 3476625"/>
              <a:gd name="connsiteX2284" fmla="*/ 515838 w 11991973"/>
              <a:gd name="connsiteY2284" fmla="*/ 1362987 h 3476625"/>
              <a:gd name="connsiteX2285" fmla="*/ 537259 w 11991973"/>
              <a:gd name="connsiteY2285" fmla="*/ 1369531 h 3476625"/>
              <a:gd name="connsiteX2286" fmla="*/ 544927 w 11991973"/>
              <a:gd name="connsiteY2286" fmla="*/ 1346624 h 3476625"/>
              <a:gd name="connsiteX2287" fmla="*/ 532737 w 11991973"/>
              <a:gd name="connsiteY2287" fmla="*/ 1348994 h 3476625"/>
              <a:gd name="connsiteX2288" fmla="*/ 482810 w 11991973"/>
              <a:gd name="connsiteY2288" fmla="*/ 1337443 h 3476625"/>
              <a:gd name="connsiteX2289" fmla="*/ 345468 w 11991973"/>
              <a:gd name="connsiteY2289" fmla="*/ 1356533 h 3476625"/>
              <a:gd name="connsiteX2290" fmla="*/ 330506 w 11991973"/>
              <a:gd name="connsiteY2290" fmla="*/ 1366753 h 3476625"/>
              <a:gd name="connsiteX2291" fmla="*/ 320990 w 11991973"/>
              <a:gd name="connsiteY2291" fmla="*/ 1365442 h 3476625"/>
              <a:gd name="connsiteX2292" fmla="*/ 100962 w 11991973"/>
              <a:gd name="connsiteY2292" fmla="*/ 1369532 h 3476625"/>
              <a:gd name="connsiteX2293" fmla="*/ 74633 w 11991973"/>
              <a:gd name="connsiteY2293" fmla="*/ 1354988 h 3476625"/>
              <a:gd name="connsiteX2294" fmla="*/ 196871 w 11991973"/>
              <a:gd name="connsiteY2294" fmla="*/ 1314262 h 3476625"/>
              <a:gd name="connsiteX2295" fmla="*/ 174305 w 11991973"/>
              <a:gd name="connsiteY2295" fmla="*/ 1343351 h 3476625"/>
              <a:gd name="connsiteX2296" fmla="*/ 184703 w 11991973"/>
              <a:gd name="connsiteY2296" fmla="*/ 1341496 h 3476625"/>
              <a:gd name="connsiteX2297" fmla="*/ 188380 w 11991973"/>
              <a:gd name="connsiteY2297" fmla="*/ 1342079 h 3476625"/>
              <a:gd name="connsiteX2298" fmla="*/ 188768 w 11991973"/>
              <a:gd name="connsiteY2298" fmla="*/ 1340770 h 3476625"/>
              <a:gd name="connsiteX2299" fmla="*/ 234160 w 11991973"/>
              <a:gd name="connsiteY2299" fmla="*/ 1332670 h 3476625"/>
              <a:gd name="connsiteX2300" fmla="*/ 299536 w 11991973"/>
              <a:gd name="connsiteY2300" fmla="*/ 1325928 h 3476625"/>
              <a:gd name="connsiteX2301" fmla="*/ 300304 w 11991973"/>
              <a:gd name="connsiteY2301" fmla="*/ 1328807 h 3476625"/>
              <a:gd name="connsiteX2302" fmla="*/ 301175 w 11991973"/>
              <a:gd name="connsiteY2302" fmla="*/ 1325759 h 3476625"/>
              <a:gd name="connsiteX2303" fmla="*/ 303361 w 11991973"/>
              <a:gd name="connsiteY2303" fmla="*/ 1325534 h 3476625"/>
              <a:gd name="connsiteX2304" fmla="*/ 416901 w 11991973"/>
              <a:gd name="connsiteY2304" fmla="*/ 1288082 h 3476625"/>
              <a:gd name="connsiteX2305" fmla="*/ 439468 w 11991973"/>
              <a:gd name="connsiteY2305" fmla="*/ 1270628 h 3476625"/>
              <a:gd name="connsiteX2306" fmla="*/ 390349 w 11991973"/>
              <a:gd name="connsiteY2306" fmla="*/ 1271110 h 3476625"/>
              <a:gd name="connsiteX2307" fmla="*/ 368631 w 11991973"/>
              <a:gd name="connsiteY2307" fmla="*/ 1272163 h 3476625"/>
              <a:gd name="connsiteX2308" fmla="*/ 378454 w 11991973"/>
              <a:gd name="connsiteY2308" fmla="*/ 1250617 h 3476625"/>
              <a:gd name="connsiteX2309" fmla="*/ 623765 w 11991973"/>
              <a:gd name="connsiteY2309" fmla="*/ 1206631 h 3476625"/>
              <a:gd name="connsiteX2310" fmla="*/ 578632 w 11991973"/>
              <a:gd name="connsiteY2310" fmla="*/ 1186267 h 3476625"/>
              <a:gd name="connsiteX2311" fmla="*/ 609250 w 11991973"/>
              <a:gd name="connsiteY2311" fmla="*/ 1177814 h 3476625"/>
              <a:gd name="connsiteX2312" fmla="*/ 617117 w 11991973"/>
              <a:gd name="connsiteY2312" fmla="*/ 1165391 h 3476625"/>
              <a:gd name="connsiteX2313" fmla="*/ 619005 w 11991973"/>
              <a:gd name="connsiteY2313" fmla="*/ 1168996 h 3476625"/>
              <a:gd name="connsiteX2314" fmla="*/ 625646 w 11991973"/>
              <a:gd name="connsiteY2314" fmla="*/ 1168814 h 3476625"/>
              <a:gd name="connsiteX2315" fmla="*/ 625411 w 11991973"/>
              <a:gd name="connsiteY2315" fmla="*/ 1161542 h 3476625"/>
              <a:gd name="connsiteX2316" fmla="*/ 623917 w 11991973"/>
              <a:gd name="connsiteY2316" fmla="*/ 1154934 h 3476625"/>
              <a:gd name="connsiteX2317" fmla="*/ 635226 w 11991973"/>
              <a:gd name="connsiteY2317" fmla="*/ 1137998 h 3476625"/>
              <a:gd name="connsiteX2318" fmla="*/ 676422 w 11991973"/>
              <a:gd name="connsiteY2318" fmla="*/ 1116453 h 3476625"/>
              <a:gd name="connsiteX2319" fmla="*/ 896922 w 11991973"/>
              <a:gd name="connsiteY2319" fmla="*/ 1088090 h 3476625"/>
              <a:gd name="connsiteX2320" fmla="*/ 927594 w 11991973"/>
              <a:gd name="connsiteY2320" fmla="*/ 1085072 h 3476625"/>
              <a:gd name="connsiteX2321" fmla="*/ 928628 w 11991973"/>
              <a:gd name="connsiteY2321" fmla="*/ 1085091 h 3476625"/>
              <a:gd name="connsiteX2322" fmla="*/ 929172 w 11991973"/>
              <a:gd name="connsiteY2322" fmla="*/ 1084916 h 3476625"/>
              <a:gd name="connsiteX2323" fmla="*/ 979374 w 11991973"/>
              <a:gd name="connsiteY2323" fmla="*/ 1079977 h 3476625"/>
              <a:gd name="connsiteX2324" fmla="*/ 1142811 w 11991973"/>
              <a:gd name="connsiteY2324" fmla="*/ 1072818 h 3476625"/>
              <a:gd name="connsiteX2325" fmla="*/ 1322171 w 11991973"/>
              <a:gd name="connsiteY2325" fmla="*/ 1054638 h 3476625"/>
              <a:gd name="connsiteX2326" fmla="*/ 1420893 w 11991973"/>
              <a:gd name="connsiteY2326" fmla="*/ 1045232 h 3476625"/>
              <a:gd name="connsiteX2327" fmla="*/ 1404213 w 11991973"/>
              <a:gd name="connsiteY2327" fmla="*/ 1052456 h 3476625"/>
              <a:gd name="connsiteX2328" fmla="*/ 1400093 w 11991973"/>
              <a:gd name="connsiteY2328" fmla="*/ 1070367 h 3476625"/>
              <a:gd name="connsiteX2329" fmla="*/ 1400326 w 11991973"/>
              <a:gd name="connsiteY2329" fmla="*/ 1074432 h 3476625"/>
              <a:gd name="connsiteX2330" fmla="*/ 1416423 w 11991973"/>
              <a:gd name="connsiteY2330" fmla="*/ 1070883 h 3476625"/>
              <a:gd name="connsiteX2331" fmla="*/ 1422869 w 11991973"/>
              <a:gd name="connsiteY2331" fmla="*/ 1063061 h 3476625"/>
              <a:gd name="connsiteX2332" fmla="*/ 1427751 w 11991973"/>
              <a:gd name="connsiteY2332" fmla="*/ 1047957 h 3476625"/>
              <a:gd name="connsiteX2333" fmla="*/ 1421958 w 11991973"/>
              <a:gd name="connsiteY2333" fmla="*/ 1045130 h 3476625"/>
              <a:gd name="connsiteX2334" fmla="*/ 1466242 w 11991973"/>
              <a:gd name="connsiteY2334" fmla="*/ 1040911 h 3476625"/>
              <a:gd name="connsiteX2335" fmla="*/ 1471993 w 11991973"/>
              <a:gd name="connsiteY2335" fmla="*/ 1041228 h 3476625"/>
              <a:gd name="connsiteX2336" fmla="*/ 1466273 w 11991973"/>
              <a:gd name="connsiteY2336" fmla="*/ 1043728 h 3476625"/>
              <a:gd name="connsiteX2337" fmla="*/ 1485078 w 11991973"/>
              <a:gd name="connsiteY2337" fmla="*/ 1049547 h 3476625"/>
              <a:gd name="connsiteX2338" fmla="*/ 1479068 w 11991973"/>
              <a:gd name="connsiteY2338" fmla="*/ 1041618 h 3476625"/>
              <a:gd name="connsiteX2339" fmla="*/ 1524184 w 11991973"/>
              <a:gd name="connsiteY2339" fmla="*/ 1044104 h 3476625"/>
              <a:gd name="connsiteX2340" fmla="*/ 1562182 w 11991973"/>
              <a:gd name="connsiteY2340" fmla="*/ 1058273 h 3476625"/>
              <a:gd name="connsiteX2341" fmla="*/ 1629883 w 11991973"/>
              <a:gd name="connsiteY2341" fmla="*/ 1037911 h 3476625"/>
              <a:gd name="connsiteX2342" fmla="*/ 1596032 w 11991973"/>
              <a:gd name="connsiteY2342" fmla="*/ 1023366 h 3476625"/>
              <a:gd name="connsiteX2343" fmla="*/ 1673843 w 11991973"/>
              <a:gd name="connsiteY2343" fmla="*/ 997549 h 3476625"/>
              <a:gd name="connsiteX2344" fmla="*/ 1704769 w 11991973"/>
              <a:gd name="connsiteY2344" fmla="*/ 982802 h 3476625"/>
              <a:gd name="connsiteX2345" fmla="*/ 1705144 w 11991973"/>
              <a:gd name="connsiteY2345" fmla="*/ 983018 h 3476625"/>
              <a:gd name="connsiteX2346" fmla="*/ 1706283 w 11991973"/>
              <a:gd name="connsiteY2346" fmla="*/ 995367 h 3476625"/>
              <a:gd name="connsiteX2347" fmla="*/ 1714510 w 11991973"/>
              <a:gd name="connsiteY2347" fmla="*/ 988459 h 3476625"/>
              <a:gd name="connsiteX2348" fmla="*/ 1714510 w 11991973"/>
              <a:gd name="connsiteY2348" fmla="*/ 988459 h 3476625"/>
              <a:gd name="connsiteX2349" fmla="*/ 1705144 w 11991973"/>
              <a:gd name="connsiteY2349" fmla="*/ 983018 h 3476625"/>
              <a:gd name="connsiteX2350" fmla="*/ 1705108 w 11991973"/>
              <a:gd name="connsiteY2350" fmla="*/ 982641 h 3476625"/>
              <a:gd name="connsiteX2351" fmla="*/ 1704769 w 11991973"/>
              <a:gd name="connsiteY2351" fmla="*/ 982802 h 3476625"/>
              <a:gd name="connsiteX2352" fmla="*/ 1701196 w 11991973"/>
              <a:gd name="connsiteY2352" fmla="*/ 980727 h 3476625"/>
              <a:gd name="connsiteX2353" fmla="*/ 1490132 w 11991973"/>
              <a:gd name="connsiteY2353" fmla="*/ 988741 h 3476625"/>
              <a:gd name="connsiteX2354" fmla="*/ 1472261 w 11991973"/>
              <a:gd name="connsiteY2354" fmla="*/ 994221 h 3476625"/>
              <a:gd name="connsiteX2355" fmla="*/ 1471679 w 11991973"/>
              <a:gd name="connsiteY2355" fmla="*/ 993913 h 3476625"/>
              <a:gd name="connsiteX2356" fmla="*/ 1453109 w 11991973"/>
              <a:gd name="connsiteY2356" fmla="*/ 1000095 h 3476625"/>
              <a:gd name="connsiteX2357" fmla="*/ 1472261 w 11991973"/>
              <a:gd name="connsiteY2357" fmla="*/ 994221 h 3476625"/>
              <a:gd name="connsiteX2358" fmla="*/ 1488839 w 11991973"/>
              <a:gd name="connsiteY2358" fmla="*/ 1003004 h 3476625"/>
              <a:gd name="connsiteX2359" fmla="*/ 1306422 w 11991973"/>
              <a:gd name="connsiteY2359" fmla="*/ 1011731 h 3476625"/>
              <a:gd name="connsiteX2360" fmla="*/ 1312064 w 11991973"/>
              <a:gd name="connsiteY2360" fmla="*/ 997186 h 3476625"/>
              <a:gd name="connsiteX2361" fmla="*/ 1328989 w 11991973"/>
              <a:gd name="connsiteY2361" fmla="*/ 991367 h 3476625"/>
              <a:gd name="connsiteX2362" fmla="*/ 1273834 w 11991973"/>
              <a:gd name="connsiteY2362" fmla="*/ 991913 h 3476625"/>
              <a:gd name="connsiteX2363" fmla="*/ 1229121 w 11991973"/>
              <a:gd name="connsiteY2363" fmla="*/ 991527 h 3476625"/>
              <a:gd name="connsiteX2364" fmla="*/ 1229318 w 11991973"/>
              <a:gd name="connsiteY2364" fmla="*/ 991367 h 3476625"/>
              <a:gd name="connsiteX2365" fmla="*/ 1210511 w 11991973"/>
              <a:gd name="connsiteY2365" fmla="*/ 991367 h 3476625"/>
              <a:gd name="connsiteX2366" fmla="*/ 1210522 w 11991973"/>
              <a:gd name="connsiteY2366" fmla="*/ 991374 h 3476625"/>
              <a:gd name="connsiteX2367" fmla="*/ 1153654 w 11991973"/>
              <a:gd name="connsiteY2367" fmla="*/ 993004 h 3476625"/>
              <a:gd name="connsiteX2368" fmla="*/ 1116482 w 11991973"/>
              <a:gd name="connsiteY2368" fmla="*/ 1000095 h 3476625"/>
              <a:gd name="connsiteX2369" fmla="*/ 1100409 w 11991973"/>
              <a:gd name="connsiteY2369" fmla="*/ 1020412 h 3476625"/>
              <a:gd name="connsiteX2370" fmla="*/ 1078561 w 11991973"/>
              <a:gd name="connsiteY2370" fmla="*/ 1042241 h 3476625"/>
              <a:gd name="connsiteX2371" fmla="*/ 1057918 w 11991973"/>
              <a:gd name="connsiteY2371" fmla="*/ 1038321 h 3476625"/>
              <a:gd name="connsiteX2372" fmla="*/ 1032707 w 11991973"/>
              <a:gd name="connsiteY2372" fmla="*/ 1031867 h 3476625"/>
              <a:gd name="connsiteX2373" fmla="*/ 1034167 w 11991973"/>
              <a:gd name="connsiteY2373" fmla="*/ 1028427 h 3476625"/>
              <a:gd name="connsiteX2374" fmla="*/ 1040054 w 11991973"/>
              <a:gd name="connsiteY2374" fmla="*/ 1030730 h 3476625"/>
              <a:gd name="connsiteX2375" fmla="*/ 1045250 w 11991973"/>
              <a:gd name="connsiteY2375" fmla="*/ 1026310 h 3476625"/>
              <a:gd name="connsiteX2376" fmla="*/ 1042423 w 11991973"/>
              <a:gd name="connsiteY2376" fmla="*/ 1015979 h 3476625"/>
              <a:gd name="connsiteX2377" fmla="*/ 1045637 w 11991973"/>
              <a:gd name="connsiteY2377" fmla="*/ 1014321 h 3476625"/>
              <a:gd name="connsiteX2378" fmla="*/ 1033735 w 11991973"/>
              <a:gd name="connsiteY2378" fmla="*/ 1020457 h 3476625"/>
              <a:gd name="connsiteX2379" fmla="*/ 1038622 w 11991973"/>
              <a:gd name="connsiteY2379" fmla="*/ 1017937 h 3476625"/>
              <a:gd name="connsiteX2380" fmla="*/ 1034167 w 11991973"/>
              <a:gd name="connsiteY2380" fmla="*/ 1028427 h 3476625"/>
              <a:gd name="connsiteX2381" fmla="*/ 1028680 w 11991973"/>
              <a:gd name="connsiteY2381" fmla="*/ 1026280 h 3476625"/>
              <a:gd name="connsiteX2382" fmla="*/ 1031855 w 11991973"/>
              <a:gd name="connsiteY2382" fmla="*/ 1023366 h 3476625"/>
              <a:gd name="connsiteX2383" fmla="*/ 1017516 w 11991973"/>
              <a:gd name="connsiteY2383" fmla="*/ 1021912 h 3476625"/>
              <a:gd name="connsiteX2384" fmla="*/ 1028680 w 11991973"/>
              <a:gd name="connsiteY2384" fmla="*/ 1026280 h 3476625"/>
              <a:gd name="connsiteX2385" fmla="*/ 983778 w 11991973"/>
              <a:gd name="connsiteY2385" fmla="*/ 1067489 h 3476625"/>
              <a:gd name="connsiteX2386" fmla="*/ 929172 w 11991973"/>
              <a:gd name="connsiteY2386" fmla="*/ 1084916 h 3476625"/>
              <a:gd name="connsiteX2387" fmla="*/ 927594 w 11991973"/>
              <a:gd name="connsiteY2387" fmla="*/ 1085072 h 3476625"/>
              <a:gd name="connsiteX2388" fmla="*/ 868849 w 11991973"/>
              <a:gd name="connsiteY2388" fmla="*/ 1084011 h 3476625"/>
              <a:gd name="connsiteX2389" fmla="*/ 806888 w 11991973"/>
              <a:gd name="connsiteY2389" fmla="*/ 1072092 h 3476625"/>
              <a:gd name="connsiteX2390" fmla="*/ 770715 w 11991973"/>
              <a:gd name="connsiteY2390" fmla="*/ 1063343 h 3476625"/>
              <a:gd name="connsiteX2391" fmla="*/ 825460 w 11991973"/>
              <a:gd name="connsiteY2391" fmla="*/ 1051001 h 3476625"/>
              <a:gd name="connsiteX2392" fmla="*/ 949108 w 11991973"/>
              <a:gd name="connsiteY2392" fmla="*/ 985550 h 3476625"/>
              <a:gd name="connsiteX2393" fmla="*/ 934063 w 11991973"/>
              <a:gd name="connsiteY2393" fmla="*/ 1023366 h 3476625"/>
              <a:gd name="connsiteX2394" fmla="*/ 996123 w 11991973"/>
              <a:gd name="connsiteY2394" fmla="*/ 985550 h 3476625"/>
              <a:gd name="connsiteX2395" fmla="*/ 990584 w 11991973"/>
              <a:gd name="connsiteY2395" fmla="*/ 977079 h 3476625"/>
              <a:gd name="connsiteX2396" fmla="*/ 992624 w 11991973"/>
              <a:gd name="connsiteY2396" fmla="*/ 974671 h 3476625"/>
              <a:gd name="connsiteX2397" fmla="*/ 1005644 w 11991973"/>
              <a:gd name="connsiteY2397" fmla="*/ 972051 h 3476625"/>
              <a:gd name="connsiteX2398" fmla="*/ 995537 w 11991973"/>
              <a:gd name="connsiteY2398" fmla="*/ 971232 h 3476625"/>
              <a:gd name="connsiteX2399" fmla="*/ 992624 w 11991973"/>
              <a:gd name="connsiteY2399" fmla="*/ 974671 h 3476625"/>
              <a:gd name="connsiteX2400" fmla="*/ 977097 w 11991973"/>
              <a:gd name="connsiteY2400" fmla="*/ 977794 h 3476625"/>
              <a:gd name="connsiteX2401" fmla="*/ 924662 w 11991973"/>
              <a:gd name="connsiteY2401" fmla="*/ 985550 h 3476625"/>
              <a:gd name="connsiteX2402" fmla="*/ 1328989 w 11991973"/>
              <a:gd name="connsiteY2402" fmla="*/ 930279 h 3476625"/>
              <a:gd name="connsiteX2403" fmla="*/ 1866838 w 11991973"/>
              <a:gd name="connsiteY2403" fmla="*/ 799376 h 3476625"/>
              <a:gd name="connsiteX2404" fmla="*/ 1842625 w 11991973"/>
              <a:gd name="connsiteY2404" fmla="*/ 799012 h 3476625"/>
              <a:gd name="connsiteX2405" fmla="*/ 1830789 w 11991973"/>
              <a:gd name="connsiteY2405" fmla="*/ 800135 h 3476625"/>
              <a:gd name="connsiteX2406" fmla="*/ 1856730 w 11991973"/>
              <a:gd name="connsiteY2406" fmla="*/ 791013 h 3476625"/>
              <a:gd name="connsiteX2407" fmla="*/ 1895048 w 11991973"/>
              <a:gd name="connsiteY2407" fmla="*/ 779014 h 3476625"/>
              <a:gd name="connsiteX2408" fmla="*/ 1876242 w 11991973"/>
              <a:gd name="connsiteY2408" fmla="*/ 822647 h 3476625"/>
              <a:gd name="connsiteX2409" fmla="*/ 1907143 w 11991973"/>
              <a:gd name="connsiteY2409" fmla="*/ 796441 h 3476625"/>
              <a:gd name="connsiteX2410" fmla="*/ 1921288 w 11991973"/>
              <a:gd name="connsiteY2410" fmla="*/ 801331 h 3476625"/>
              <a:gd name="connsiteX2411" fmla="*/ 1922082 w 11991973"/>
              <a:gd name="connsiteY2411" fmla="*/ 794650 h 3476625"/>
              <a:gd name="connsiteX2412" fmla="*/ 1916126 w 11991973"/>
              <a:gd name="connsiteY2412" fmla="*/ 790680 h 3476625"/>
              <a:gd name="connsiteX2413" fmla="*/ 1937361 w 11991973"/>
              <a:gd name="connsiteY2413" fmla="*/ 777741 h 3476625"/>
              <a:gd name="connsiteX2414" fmla="*/ 1943286 w 11991973"/>
              <a:gd name="connsiteY2414" fmla="*/ 775954 h 3476625"/>
              <a:gd name="connsiteX2415" fmla="*/ 1940886 w 11991973"/>
              <a:gd name="connsiteY2415" fmla="*/ 783378 h 3476625"/>
              <a:gd name="connsiteX2416" fmla="*/ 1968391 w 11991973"/>
              <a:gd name="connsiteY2416" fmla="*/ 770286 h 3476625"/>
              <a:gd name="connsiteX2417" fmla="*/ 1961258 w 11991973"/>
              <a:gd name="connsiteY2417" fmla="*/ 770534 h 3476625"/>
              <a:gd name="connsiteX2418" fmla="*/ 1988607 w 11991973"/>
              <a:gd name="connsiteY2418" fmla="*/ 762287 h 3476625"/>
              <a:gd name="connsiteX2419" fmla="*/ 2034917 w 11991973"/>
              <a:gd name="connsiteY2419" fmla="*/ 758833 h 3476625"/>
              <a:gd name="connsiteX2420" fmla="*/ 2072900 w 11991973"/>
              <a:gd name="connsiteY2420" fmla="*/ 751526 h 3476625"/>
              <a:gd name="connsiteX2421" fmla="*/ 2075333 w 11991973"/>
              <a:gd name="connsiteY2421" fmla="*/ 752941 h 3476625"/>
              <a:gd name="connsiteX2422" fmla="*/ 2081228 w 11991973"/>
              <a:gd name="connsiteY2422" fmla="*/ 749924 h 3476625"/>
              <a:gd name="connsiteX2423" fmla="*/ 2072900 w 11991973"/>
              <a:gd name="connsiteY2423" fmla="*/ 751526 h 3476625"/>
              <a:gd name="connsiteX2424" fmla="*/ 2070385 w 11991973"/>
              <a:gd name="connsiteY2424" fmla="*/ 750061 h 3476625"/>
              <a:gd name="connsiteX2425" fmla="*/ 2064301 w 11991973"/>
              <a:gd name="connsiteY2425" fmla="*/ 706289 h 3476625"/>
              <a:gd name="connsiteX2426" fmla="*/ 2557237 w 11991973"/>
              <a:gd name="connsiteY2426" fmla="*/ 681154 h 3476625"/>
              <a:gd name="connsiteX2427" fmla="*/ 2576693 w 11991973"/>
              <a:gd name="connsiteY2427" fmla="*/ 689659 h 3476625"/>
              <a:gd name="connsiteX2428" fmla="*/ 2583783 w 11991973"/>
              <a:gd name="connsiteY2428" fmla="*/ 689465 h 3476625"/>
              <a:gd name="connsiteX2429" fmla="*/ 2599998 w 11991973"/>
              <a:gd name="connsiteY2429" fmla="*/ 673512 h 3476625"/>
              <a:gd name="connsiteX2430" fmla="*/ 2671734 w 11991973"/>
              <a:gd name="connsiteY2430" fmla="*/ 642292 h 3476625"/>
              <a:gd name="connsiteX2431" fmla="*/ 2656689 w 11991973"/>
              <a:gd name="connsiteY2431" fmla="*/ 680109 h 3476625"/>
              <a:gd name="connsiteX2432" fmla="*/ 2773846 w 11991973"/>
              <a:gd name="connsiteY2432" fmla="*/ 648201 h 3476625"/>
              <a:gd name="connsiteX2433" fmla="*/ 2801366 w 11991973"/>
              <a:gd name="connsiteY2433" fmla="*/ 634561 h 3476625"/>
              <a:gd name="connsiteX2434" fmla="*/ 2803375 w 11991973"/>
              <a:gd name="connsiteY2434" fmla="*/ 659746 h 3476625"/>
              <a:gd name="connsiteX2435" fmla="*/ 2848510 w 11991973"/>
              <a:gd name="connsiteY2435" fmla="*/ 624839 h 3476625"/>
              <a:gd name="connsiteX2436" fmla="*/ 2820300 w 11991973"/>
              <a:gd name="connsiteY2436" fmla="*/ 620885 h 3476625"/>
              <a:gd name="connsiteX2437" fmla="*/ 2801330 w 11991973"/>
              <a:gd name="connsiteY2437" fmla="*/ 631458 h 3476625"/>
              <a:gd name="connsiteX2438" fmla="*/ 2797734 w 11991973"/>
              <a:gd name="connsiteY2438" fmla="*/ 627748 h 3476625"/>
              <a:gd name="connsiteX2439" fmla="*/ 2780810 w 11991973"/>
              <a:gd name="connsiteY2439" fmla="*/ 613202 h 3476625"/>
              <a:gd name="connsiteX2440" fmla="*/ 2797735 w 11991973"/>
              <a:gd name="connsiteY2440" fmla="*/ 601567 h 3476625"/>
              <a:gd name="connsiteX2441" fmla="*/ 2868959 w 11991973"/>
              <a:gd name="connsiteY2441" fmla="*/ 587385 h 3476625"/>
              <a:gd name="connsiteX2442" fmla="*/ 2871623 w 11991973"/>
              <a:gd name="connsiteY2442" fmla="*/ 586904 h 3476625"/>
              <a:gd name="connsiteX2443" fmla="*/ 2871146 w 11991973"/>
              <a:gd name="connsiteY2443" fmla="*/ 587562 h 3476625"/>
              <a:gd name="connsiteX2444" fmla="*/ 2861673 w 11991973"/>
              <a:gd name="connsiteY2444" fmla="*/ 604476 h 3476625"/>
              <a:gd name="connsiteX2445" fmla="*/ 2927495 w 11991973"/>
              <a:gd name="connsiteY2445" fmla="*/ 584114 h 3476625"/>
              <a:gd name="connsiteX2446" fmla="*/ 2905897 w 11991973"/>
              <a:gd name="connsiteY2446" fmla="*/ 580704 h 3476625"/>
              <a:gd name="connsiteX2447" fmla="*/ 2871623 w 11991973"/>
              <a:gd name="connsiteY2447" fmla="*/ 586904 h 3476625"/>
              <a:gd name="connsiteX2448" fmla="*/ 2877511 w 11991973"/>
              <a:gd name="connsiteY2448" fmla="*/ 578795 h 3476625"/>
              <a:gd name="connsiteX2449" fmla="*/ 2893644 w 11991973"/>
              <a:gd name="connsiteY2449" fmla="*/ 557933 h 3476625"/>
              <a:gd name="connsiteX2450" fmla="*/ 2995197 w 11991973"/>
              <a:gd name="connsiteY2450" fmla="*/ 546297 h 3476625"/>
              <a:gd name="connsiteX2451" fmla="*/ 2995195 w 11991973"/>
              <a:gd name="connsiteY2451" fmla="*/ 556717 h 3476625"/>
              <a:gd name="connsiteX2452" fmla="*/ 2981648 w 11991973"/>
              <a:gd name="connsiteY2452" fmla="*/ 563523 h 3476625"/>
              <a:gd name="connsiteX2453" fmla="*/ 2971227 w 11991973"/>
              <a:gd name="connsiteY2453" fmla="*/ 575587 h 3476625"/>
              <a:gd name="connsiteX2454" fmla="*/ 2959232 w 11991973"/>
              <a:gd name="connsiteY2454" fmla="*/ 580658 h 3476625"/>
              <a:gd name="connsiteX2455" fmla="*/ 2961346 w 11991973"/>
              <a:gd name="connsiteY2455" fmla="*/ 587022 h 3476625"/>
              <a:gd name="connsiteX2456" fmla="*/ 2971227 w 11991973"/>
              <a:gd name="connsiteY2456" fmla="*/ 575587 h 3476625"/>
              <a:gd name="connsiteX2457" fmla="*/ 2976859 w 11991973"/>
              <a:gd name="connsiteY2457" fmla="*/ 573205 h 3476625"/>
              <a:gd name="connsiteX2458" fmla="*/ 2995194 w 11991973"/>
              <a:gd name="connsiteY2458" fmla="*/ 562478 h 3476625"/>
              <a:gd name="connsiteX2459" fmla="*/ 2995195 w 11991973"/>
              <a:gd name="connsiteY2459" fmla="*/ 556717 h 3476625"/>
              <a:gd name="connsiteX2460" fmla="*/ 3013768 w 11991973"/>
              <a:gd name="connsiteY2460" fmla="*/ 547388 h 3476625"/>
              <a:gd name="connsiteX2461" fmla="*/ 3076061 w 11991973"/>
              <a:gd name="connsiteY2461" fmla="*/ 549205 h 3476625"/>
              <a:gd name="connsiteX2462" fmla="*/ 3061016 w 11991973"/>
              <a:gd name="connsiteY2462" fmla="*/ 566660 h 3476625"/>
              <a:gd name="connsiteX2463" fmla="*/ 3121197 w 11991973"/>
              <a:gd name="connsiteY2463" fmla="*/ 543388 h 3476625"/>
              <a:gd name="connsiteX2464" fmla="*/ 3097189 w 11991973"/>
              <a:gd name="connsiteY2464" fmla="*/ 572341 h 3476625"/>
              <a:gd name="connsiteX2465" fmla="*/ 3041334 w 11991973"/>
              <a:gd name="connsiteY2465" fmla="*/ 591020 h 3476625"/>
              <a:gd name="connsiteX2466" fmla="*/ 3039420 w 11991973"/>
              <a:gd name="connsiteY2466" fmla="*/ 590885 h 3476625"/>
              <a:gd name="connsiteX2467" fmla="*/ 3023405 w 11991973"/>
              <a:gd name="connsiteY2467" fmla="*/ 589931 h 3476625"/>
              <a:gd name="connsiteX2468" fmla="*/ 3039156 w 11991973"/>
              <a:gd name="connsiteY2468" fmla="*/ 591749 h 3476625"/>
              <a:gd name="connsiteX2469" fmla="*/ 3041334 w 11991973"/>
              <a:gd name="connsiteY2469" fmla="*/ 591020 h 3476625"/>
              <a:gd name="connsiteX2470" fmla="*/ 3072534 w 11991973"/>
              <a:gd name="connsiteY2470" fmla="*/ 593204 h 3476625"/>
              <a:gd name="connsiteX2471" fmla="*/ 3097196 w 11991973"/>
              <a:gd name="connsiteY2471" fmla="*/ 595407 h 3476625"/>
              <a:gd name="connsiteX2472" fmla="*/ 3096748 w 11991973"/>
              <a:gd name="connsiteY2472" fmla="*/ 595749 h 3476625"/>
              <a:gd name="connsiteX2473" fmla="*/ 3098104 w 11991973"/>
              <a:gd name="connsiteY2473" fmla="*/ 595488 h 3476625"/>
              <a:gd name="connsiteX2474" fmla="*/ 3104595 w 11991973"/>
              <a:gd name="connsiteY2474" fmla="*/ 596068 h 3476625"/>
              <a:gd name="connsiteX2475" fmla="*/ 3117435 w 11991973"/>
              <a:gd name="connsiteY2475" fmla="*/ 598658 h 3476625"/>
              <a:gd name="connsiteX2476" fmla="*/ 3112884 w 11991973"/>
              <a:gd name="connsiteY2476" fmla="*/ 589680 h 3476625"/>
              <a:gd name="connsiteX2477" fmla="*/ 3123309 w 11991973"/>
              <a:gd name="connsiteY2477" fmla="*/ 582114 h 3476625"/>
              <a:gd name="connsiteX2478" fmla="*/ 3194348 w 11991973"/>
              <a:gd name="connsiteY2478" fmla="*/ 552796 h 3476625"/>
              <a:gd name="connsiteX2479" fmla="*/ 3189721 w 11991973"/>
              <a:gd name="connsiteY2479" fmla="*/ 581855 h 3476625"/>
              <a:gd name="connsiteX2480" fmla="*/ 3185371 w 11991973"/>
              <a:gd name="connsiteY2480" fmla="*/ 590295 h 3476625"/>
              <a:gd name="connsiteX2481" fmla="*/ 3205822 w 11991973"/>
              <a:gd name="connsiteY2481" fmla="*/ 587022 h 3476625"/>
              <a:gd name="connsiteX2482" fmla="*/ 3201037 w 11991973"/>
              <a:gd name="connsiteY2482" fmla="*/ 585140 h 3476625"/>
              <a:gd name="connsiteX2483" fmla="*/ 3203267 w 11991973"/>
              <a:gd name="connsiteY2483" fmla="*/ 584795 h 3476625"/>
              <a:gd name="connsiteX2484" fmla="*/ 3262240 w 11991973"/>
              <a:gd name="connsiteY2484" fmla="*/ 575386 h 3476625"/>
              <a:gd name="connsiteX2485" fmla="*/ 3245314 w 11991973"/>
              <a:gd name="connsiteY2485" fmla="*/ 557933 h 3476625"/>
              <a:gd name="connsiteX2486" fmla="*/ 3604508 w 11991973"/>
              <a:gd name="connsiteY2486" fmla="*/ 496844 h 3476625"/>
              <a:gd name="connsiteX2487" fmla="*/ 3583821 w 11991973"/>
              <a:gd name="connsiteY2487" fmla="*/ 531752 h 3476625"/>
              <a:gd name="connsiteX2488" fmla="*/ 3741791 w 11991973"/>
              <a:gd name="connsiteY2488" fmla="*/ 511389 h 3476625"/>
              <a:gd name="connsiteX2489" fmla="*/ 3659047 w 11991973"/>
              <a:gd name="connsiteY2489" fmla="*/ 508480 h 3476625"/>
              <a:gd name="connsiteX2490" fmla="*/ 4116030 w 11991973"/>
              <a:gd name="connsiteY2490" fmla="*/ 438666 h 3476625"/>
              <a:gd name="connsiteX2491" fmla="*/ 4080302 w 11991973"/>
              <a:gd name="connsiteY2491" fmla="*/ 457938 h 3476625"/>
              <a:gd name="connsiteX2492" fmla="*/ 4079230 w 11991973"/>
              <a:gd name="connsiteY2492" fmla="*/ 458366 h 3476625"/>
              <a:gd name="connsiteX2493" fmla="*/ 4070896 w 11991973"/>
              <a:gd name="connsiteY2493" fmla="*/ 453209 h 3476625"/>
              <a:gd name="connsiteX2494" fmla="*/ 4061493 w 11991973"/>
              <a:gd name="connsiteY2494" fmla="*/ 456119 h 3476625"/>
              <a:gd name="connsiteX2495" fmla="*/ 4080301 w 11991973"/>
              <a:gd name="connsiteY2495" fmla="*/ 459028 h 3476625"/>
              <a:gd name="connsiteX2496" fmla="*/ 4080172 w 11991973"/>
              <a:gd name="connsiteY2496" fmla="*/ 458950 h 3476625"/>
              <a:gd name="connsiteX2497" fmla="*/ 4084824 w 11991973"/>
              <a:gd name="connsiteY2497" fmla="*/ 458710 h 3476625"/>
              <a:gd name="connsiteX2498" fmla="*/ 4146120 w 11991973"/>
              <a:gd name="connsiteY2498" fmla="*/ 453210 h 3476625"/>
              <a:gd name="connsiteX2499" fmla="*/ 4490266 w 11991973"/>
              <a:gd name="connsiteY2499" fmla="*/ 409576 h 3476625"/>
              <a:gd name="connsiteX2500" fmla="*/ 4471461 w 11991973"/>
              <a:gd name="connsiteY2500" fmla="*/ 365941 h 3476625"/>
              <a:gd name="connsiteX2501" fmla="*/ 4497788 w 11991973"/>
              <a:gd name="connsiteY2501" fmla="*/ 371759 h 3476625"/>
              <a:gd name="connsiteX2502" fmla="*/ 4674563 w 11991973"/>
              <a:gd name="connsiteY2502" fmla="*/ 377578 h 3476625"/>
              <a:gd name="connsiteX2503" fmla="*/ 5011191 w 11991973"/>
              <a:gd name="connsiteY2503" fmla="*/ 313580 h 3476625"/>
              <a:gd name="connsiteX2504" fmla="*/ 5042893 w 11991973"/>
              <a:gd name="connsiteY2504" fmla="*/ 339505 h 3476625"/>
              <a:gd name="connsiteX2505" fmla="*/ 5043340 w 11991973"/>
              <a:gd name="connsiteY2505" fmla="*/ 339066 h 3476625"/>
              <a:gd name="connsiteX2506" fmla="*/ 5045277 w 11991973"/>
              <a:gd name="connsiteY2506" fmla="*/ 344851 h 3476625"/>
              <a:gd name="connsiteX2507" fmla="*/ 5065728 w 11991973"/>
              <a:gd name="connsiteY2507" fmla="*/ 333943 h 3476625"/>
              <a:gd name="connsiteX2508" fmla="*/ 5045652 w 11991973"/>
              <a:gd name="connsiteY2508" fmla="*/ 336798 h 3476625"/>
              <a:gd name="connsiteX2509" fmla="*/ 5060792 w 11991973"/>
              <a:gd name="connsiteY2509" fmla="*/ 321944 h 3476625"/>
              <a:gd name="connsiteX2510" fmla="*/ 5148474 w 11991973"/>
              <a:gd name="connsiteY2510" fmla="*/ 310671 h 3476625"/>
              <a:gd name="connsiteX2511" fmla="*/ 5118383 w 11991973"/>
              <a:gd name="connsiteY2511" fmla="*/ 336852 h 3476625"/>
              <a:gd name="connsiteX2512" fmla="*/ 5180445 w 11991973"/>
              <a:gd name="connsiteY2512" fmla="*/ 304853 h 3476625"/>
              <a:gd name="connsiteX2513" fmla="*/ 5161639 w 11991973"/>
              <a:gd name="connsiteY2513" fmla="*/ 339760 h 3476625"/>
              <a:gd name="connsiteX2514" fmla="*/ 5752145 w 11991973"/>
              <a:gd name="connsiteY2514" fmla="*/ 246674 h 3476625"/>
              <a:gd name="connsiteX2515" fmla="*/ 5727697 w 11991973"/>
              <a:gd name="connsiteY2515" fmla="*/ 237947 h 3476625"/>
              <a:gd name="connsiteX2516" fmla="*/ 5749989 w 11991973"/>
              <a:gd name="connsiteY2516" fmla="*/ 229037 h 3476625"/>
              <a:gd name="connsiteX2517" fmla="*/ 5748383 w 11991973"/>
              <a:gd name="connsiteY2517" fmla="*/ 235038 h 3476625"/>
              <a:gd name="connsiteX2518" fmla="*/ 5883787 w 11991973"/>
              <a:gd name="connsiteY2518" fmla="*/ 191404 h 3476625"/>
              <a:gd name="connsiteX2519" fmla="*/ 5930801 w 11991973"/>
              <a:gd name="connsiteY2519" fmla="*/ 200130 h 3476625"/>
              <a:gd name="connsiteX2520" fmla="*/ 5906353 w 11991973"/>
              <a:gd name="connsiteY2520" fmla="*/ 229220 h 3476625"/>
              <a:gd name="connsiteX2521" fmla="*/ 6043637 w 11991973"/>
              <a:gd name="connsiteY2521" fmla="*/ 168133 h 3476625"/>
              <a:gd name="connsiteX2522" fmla="*/ 6083129 w 11991973"/>
              <a:gd name="connsiteY2522" fmla="*/ 173950 h 3476625"/>
              <a:gd name="connsiteX2523" fmla="*/ 6045519 w 11991973"/>
              <a:gd name="connsiteY2523" fmla="*/ 147769 h 3476625"/>
              <a:gd name="connsiteX2524" fmla="*/ 6257348 w 11991973"/>
              <a:gd name="connsiteY2524" fmla="*/ 151860 h 3476625"/>
              <a:gd name="connsiteX2525" fmla="*/ 6271620 w 11991973"/>
              <a:gd name="connsiteY2525" fmla="*/ 153887 h 3476625"/>
              <a:gd name="connsiteX2526" fmla="*/ 6258964 w 11991973"/>
              <a:gd name="connsiteY2526" fmla="*/ 156496 h 3476625"/>
              <a:gd name="connsiteX2527" fmla="*/ 6244859 w 11991973"/>
              <a:gd name="connsiteY2527" fmla="*/ 168132 h 3476625"/>
              <a:gd name="connsiteX2528" fmla="*/ 6261786 w 11991973"/>
              <a:gd name="connsiteY2528" fmla="*/ 166314 h 3476625"/>
              <a:gd name="connsiteX2529" fmla="*/ 6272672 w 11991973"/>
              <a:gd name="connsiteY2529" fmla="*/ 154036 h 3476625"/>
              <a:gd name="connsiteX2530" fmla="*/ 6289994 w 11991973"/>
              <a:gd name="connsiteY2530" fmla="*/ 156496 h 3476625"/>
              <a:gd name="connsiteX2531" fmla="*/ 6444203 w 11991973"/>
              <a:gd name="connsiteY2531" fmla="*/ 89591 h 3476625"/>
              <a:gd name="connsiteX2532" fmla="*/ 6303159 w 11991973"/>
              <a:gd name="connsiteY2532" fmla="*/ 141952 h 3476625"/>
              <a:gd name="connsiteX2533" fmla="*/ 6596088 w 11991973"/>
              <a:gd name="connsiteY2533" fmla="*/ 804 h 3476625"/>
              <a:gd name="connsiteX2534" fmla="*/ 6611576 w 11991973"/>
              <a:gd name="connsiteY2534" fmla="*/ 2321 h 3476625"/>
              <a:gd name="connsiteX2535" fmla="*/ 6581486 w 11991973"/>
              <a:gd name="connsiteY2535" fmla="*/ 66318 h 3476625"/>
              <a:gd name="connsiteX2536" fmla="*/ 6893665 w 11991973"/>
              <a:gd name="connsiteY2536" fmla="*/ 57592 h 3476625"/>
              <a:gd name="connsiteX2537" fmla="*/ 6889759 w 11991973"/>
              <a:gd name="connsiteY2537" fmla="*/ 64496 h 3476625"/>
              <a:gd name="connsiteX2538" fmla="*/ 6885966 w 11991973"/>
              <a:gd name="connsiteY2538" fmla="*/ 65409 h 3476625"/>
              <a:gd name="connsiteX2539" fmla="*/ 6872979 w 11991973"/>
              <a:gd name="connsiteY2539" fmla="*/ 69227 h 3476625"/>
              <a:gd name="connsiteX2540" fmla="*/ 6885438 w 11991973"/>
              <a:gd name="connsiteY2540" fmla="*/ 72136 h 3476625"/>
              <a:gd name="connsiteX2541" fmla="*/ 6889759 w 11991973"/>
              <a:gd name="connsiteY2541" fmla="*/ 64496 h 3476625"/>
              <a:gd name="connsiteX2542" fmla="*/ 6906359 w 11991973"/>
              <a:gd name="connsiteY2542" fmla="*/ 60501 h 3476625"/>
              <a:gd name="connsiteX2543" fmla="*/ 6942560 w 11991973"/>
              <a:gd name="connsiteY2543" fmla="*/ 60501 h 3476625"/>
              <a:gd name="connsiteX2544" fmla="*/ 6918113 w 11991973"/>
              <a:gd name="connsiteY2544" fmla="*/ 115771 h 3476625"/>
              <a:gd name="connsiteX2545" fmla="*/ 7106172 w 11991973"/>
              <a:gd name="connsiteY2545" fmla="*/ 43047 h 3476625"/>
              <a:gd name="connsiteX2546" fmla="*/ 7064799 w 11991973"/>
              <a:gd name="connsiteY2546" fmla="*/ 77954 h 3476625"/>
              <a:gd name="connsiteX2547" fmla="*/ 7132500 w 11991973"/>
              <a:gd name="connsiteY2547" fmla="*/ 92499 h 3476625"/>
              <a:gd name="connsiteX2548" fmla="*/ 7423993 w 11991973"/>
              <a:gd name="connsiteY2548" fmla="*/ 107044 h 3476625"/>
              <a:gd name="connsiteX2549" fmla="*/ 7136261 w 11991973"/>
              <a:gd name="connsiteY2549" fmla="*/ 232130 h 3476625"/>
              <a:gd name="connsiteX2550" fmla="*/ 6861695 w 11991973"/>
              <a:gd name="connsiteY2550" fmla="*/ 325216 h 3476625"/>
              <a:gd name="connsiteX2551" fmla="*/ 6940680 w 11991973"/>
              <a:gd name="connsiteY2551" fmla="*/ 351397 h 3476625"/>
              <a:gd name="connsiteX2552" fmla="*/ 7136261 w 11991973"/>
              <a:gd name="connsiteY2552" fmla="*/ 389213 h 3476625"/>
              <a:gd name="connsiteX2553" fmla="*/ 6903068 w 11991973"/>
              <a:gd name="connsiteY2553" fmla="*/ 461937 h 3476625"/>
              <a:gd name="connsiteX2554" fmla="*/ 6833487 w 11991973"/>
              <a:gd name="connsiteY2554" fmla="*/ 479391 h 3476625"/>
              <a:gd name="connsiteX2555" fmla="*/ 6743217 w 11991973"/>
              <a:gd name="connsiteY2555" fmla="*/ 531752 h 3476625"/>
              <a:gd name="connsiteX2556" fmla="*/ 6778948 w 11991973"/>
              <a:gd name="connsiteY2556" fmla="*/ 514298 h 3476625"/>
              <a:gd name="connsiteX2557" fmla="*/ 6763905 w 11991973"/>
              <a:gd name="connsiteY2557" fmla="*/ 566659 h 3476625"/>
              <a:gd name="connsiteX2558" fmla="*/ 7049755 w 11991973"/>
              <a:gd name="connsiteY2558" fmla="*/ 470663 h 3476625"/>
              <a:gd name="connsiteX2559" fmla="*/ 7132500 w 11991973"/>
              <a:gd name="connsiteY2559" fmla="*/ 499753 h 3476625"/>
              <a:gd name="connsiteX2560" fmla="*/ 7226530 w 11991973"/>
              <a:gd name="connsiteY2560" fmla="*/ 488118 h 3476625"/>
              <a:gd name="connsiteX2561" fmla="*/ 7363814 w 11991973"/>
              <a:gd name="connsiteY2561" fmla="*/ 485208 h 3476625"/>
              <a:gd name="connsiteX2562" fmla="*/ 7333724 w 11991973"/>
              <a:gd name="connsiteY2562" fmla="*/ 511389 h 3476625"/>
              <a:gd name="connsiteX2563" fmla="*/ 7395784 w 11991973"/>
              <a:gd name="connsiteY2563" fmla="*/ 479391 h 3476625"/>
              <a:gd name="connsiteX2564" fmla="*/ 7376978 w 11991973"/>
              <a:gd name="connsiteY2564" fmla="*/ 514298 h 3476625"/>
              <a:gd name="connsiteX2565" fmla="*/ 7967484 w 11991973"/>
              <a:gd name="connsiteY2565" fmla="*/ 421211 h 3476625"/>
              <a:gd name="connsiteX2566" fmla="*/ 7943037 w 11991973"/>
              <a:gd name="connsiteY2566" fmla="*/ 412485 h 3476625"/>
              <a:gd name="connsiteX2567" fmla="*/ 7965329 w 11991973"/>
              <a:gd name="connsiteY2567" fmla="*/ 403575 h 3476625"/>
              <a:gd name="connsiteX2568" fmla="*/ 7963723 w 11991973"/>
              <a:gd name="connsiteY2568" fmla="*/ 409576 h 3476625"/>
              <a:gd name="connsiteX2569" fmla="*/ 8099126 w 11991973"/>
              <a:gd name="connsiteY2569" fmla="*/ 365941 h 3476625"/>
              <a:gd name="connsiteX2570" fmla="*/ 8146142 w 11991973"/>
              <a:gd name="connsiteY2570" fmla="*/ 374668 h 3476625"/>
              <a:gd name="connsiteX2571" fmla="*/ 8121693 w 11991973"/>
              <a:gd name="connsiteY2571" fmla="*/ 403757 h 3476625"/>
              <a:gd name="connsiteX2572" fmla="*/ 8258977 w 11991973"/>
              <a:gd name="connsiteY2572" fmla="*/ 342669 h 3476625"/>
              <a:gd name="connsiteX2573" fmla="*/ 8298470 w 11991973"/>
              <a:gd name="connsiteY2573" fmla="*/ 348488 h 3476625"/>
              <a:gd name="connsiteX2574" fmla="*/ 8260858 w 11991973"/>
              <a:gd name="connsiteY2574" fmla="*/ 322307 h 3476625"/>
              <a:gd name="connsiteX2575" fmla="*/ 8472688 w 11991973"/>
              <a:gd name="connsiteY2575" fmla="*/ 326398 h 3476625"/>
              <a:gd name="connsiteX2576" fmla="*/ 8491664 w 11991973"/>
              <a:gd name="connsiteY2576" fmla="*/ 328229 h 3476625"/>
              <a:gd name="connsiteX2577" fmla="*/ 8478065 w 11991973"/>
              <a:gd name="connsiteY2577" fmla="*/ 331034 h 3476625"/>
              <a:gd name="connsiteX2578" fmla="*/ 8463961 w 11991973"/>
              <a:gd name="connsiteY2578" fmla="*/ 342669 h 3476625"/>
              <a:gd name="connsiteX2579" fmla="*/ 8480886 w 11991973"/>
              <a:gd name="connsiteY2579" fmla="*/ 340852 h 3476625"/>
              <a:gd name="connsiteX2580" fmla="*/ 8492045 w 11991973"/>
              <a:gd name="connsiteY2580" fmla="*/ 328266 h 3476625"/>
              <a:gd name="connsiteX2581" fmla="*/ 8497067 w 11991973"/>
              <a:gd name="connsiteY2581" fmla="*/ 328750 h 3476625"/>
              <a:gd name="connsiteX2582" fmla="*/ 8505335 w 11991973"/>
              <a:gd name="connsiteY2582" fmla="*/ 331034 h 3476625"/>
              <a:gd name="connsiteX2583" fmla="*/ 8659543 w 11991973"/>
              <a:gd name="connsiteY2583" fmla="*/ 264127 h 3476625"/>
              <a:gd name="connsiteX2584" fmla="*/ 8518498 w 11991973"/>
              <a:gd name="connsiteY2584" fmla="*/ 316489 h 3476625"/>
              <a:gd name="connsiteX2585" fmla="*/ 8826917 w 11991973"/>
              <a:gd name="connsiteY2585" fmla="*/ 176859 h 3476625"/>
              <a:gd name="connsiteX2586" fmla="*/ 8796827 w 11991973"/>
              <a:gd name="connsiteY2586" fmla="*/ 240856 h 3476625"/>
              <a:gd name="connsiteX2587" fmla="*/ 9109005 w 11991973"/>
              <a:gd name="connsiteY2587" fmla="*/ 232130 h 3476625"/>
              <a:gd name="connsiteX2588" fmla="*/ 9105099 w 11991973"/>
              <a:gd name="connsiteY2588" fmla="*/ 239034 h 3476625"/>
              <a:gd name="connsiteX2589" fmla="*/ 9101307 w 11991973"/>
              <a:gd name="connsiteY2589" fmla="*/ 239947 h 3476625"/>
              <a:gd name="connsiteX2590" fmla="*/ 9088319 w 11991973"/>
              <a:gd name="connsiteY2590" fmla="*/ 243765 h 3476625"/>
              <a:gd name="connsiteX2591" fmla="*/ 9100777 w 11991973"/>
              <a:gd name="connsiteY2591" fmla="*/ 246674 h 3476625"/>
              <a:gd name="connsiteX2592" fmla="*/ 9105099 w 11991973"/>
              <a:gd name="connsiteY2592" fmla="*/ 239034 h 3476625"/>
              <a:gd name="connsiteX2593" fmla="*/ 9121699 w 11991973"/>
              <a:gd name="connsiteY2593" fmla="*/ 235038 h 3476625"/>
              <a:gd name="connsiteX2594" fmla="*/ 9157900 w 11991973"/>
              <a:gd name="connsiteY2594" fmla="*/ 235038 h 3476625"/>
              <a:gd name="connsiteX2595" fmla="*/ 9133452 w 11991973"/>
              <a:gd name="connsiteY2595" fmla="*/ 290308 h 3476625"/>
              <a:gd name="connsiteX2596" fmla="*/ 9321512 w 11991973"/>
              <a:gd name="connsiteY2596" fmla="*/ 217585 h 3476625"/>
              <a:gd name="connsiteX2597" fmla="*/ 9280139 w 11991973"/>
              <a:gd name="connsiteY2597" fmla="*/ 252492 h 3476625"/>
              <a:gd name="connsiteX2598" fmla="*/ 9347841 w 11991973"/>
              <a:gd name="connsiteY2598" fmla="*/ 267037 h 3476625"/>
              <a:gd name="connsiteX2599" fmla="*/ 9639333 w 11991973"/>
              <a:gd name="connsiteY2599" fmla="*/ 281582 h 3476625"/>
              <a:gd name="connsiteX2600" fmla="*/ 9351602 w 11991973"/>
              <a:gd name="connsiteY2600" fmla="*/ 406666 h 3476625"/>
              <a:gd name="connsiteX2601" fmla="*/ 9077035 w 11991973"/>
              <a:gd name="connsiteY2601" fmla="*/ 499753 h 3476625"/>
              <a:gd name="connsiteX2602" fmla="*/ 9083601 w 11991973"/>
              <a:gd name="connsiteY2602" fmla="*/ 508068 h 3476625"/>
              <a:gd name="connsiteX2603" fmla="*/ 9078915 w 11991973"/>
              <a:gd name="connsiteY2603" fmla="*/ 511389 h 3476625"/>
              <a:gd name="connsiteX2604" fmla="*/ 9093725 w 11991973"/>
              <a:gd name="connsiteY2604" fmla="*/ 520798 h 3476625"/>
              <a:gd name="connsiteX2605" fmla="*/ 9093390 w 11991973"/>
              <a:gd name="connsiteY2605" fmla="*/ 517884 h 3476625"/>
              <a:gd name="connsiteX2606" fmla="*/ 9117673 w 11991973"/>
              <a:gd name="connsiteY2606" fmla="*/ 521208 h 3476625"/>
              <a:gd name="connsiteX2607" fmla="*/ 9291422 w 11991973"/>
              <a:gd name="connsiteY2607" fmla="*/ 459028 h 3476625"/>
              <a:gd name="connsiteX2608" fmla="*/ 9428706 w 11991973"/>
              <a:gd name="connsiteY2608" fmla="*/ 456118 h 3476625"/>
              <a:gd name="connsiteX2609" fmla="*/ 9398616 w 11991973"/>
              <a:gd name="connsiteY2609" fmla="*/ 482299 h 3476625"/>
              <a:gd name="connsiteX2610" fmla="*/ 9460677 w 11991973"/>
              <a:gd name="connsiteY2610" fmla="*/ 450301 h 3476625"/>
              <a:gd name="connsiteX2611" fmla="*/ 9441871 w 11991973"/>
              <a:gd name="connsiteY2611" fmla="*/ 485208 h 3476625"/>
              <a:gd name="connsiteX2612" fmla="*/ 10032377 w 11991973"/>
              <a:gd name="connsiteY2612" fmla="*/ 392121 h 3476625"/>
              <a:gd name="connsiteX2613" fmla="*/ 10007929 w 11991973"/>
              <a:gd name="connsiteY2613" fmla="*/ 383395 h 3476625"/>
              <a:gd name="connsiteX2614" fmla="*/ 10030219 w 11991973"/>
              <a:gd name="connsiteY2614" fmla="*/ 374485 h 3476625"/>
              <a:gd name="connsiteX2615" fmla="*/ 10028615 w 11991973"/>
              <a:gd name="connsiteY2615" fmla="*/ 380486 h 3476625"/>
              <a:gd name="connsiteX2616" fmla="*/ 10164018 w 11991973"/>
              <a:gd name="connsiteY2616" fmla="*/ 336852 h 3476625"/>
              <a:gd name="connsiteX2617" fmla="*/ 10211033 w 11991973"/>
              <a:gd name="connsiteY2617" fmla="*/ 345579 h 3476625"/>
              <a:gd name="connsiteX2618" fmla="*/ 10186586 w 11991973"/>
              <a:gd name="connsiteY2618" fmla="*/ 374669 h 3476625"/>
              <a:gd name="connsiteX2619" fmla="*/ 10323869 w 11991973"/>
              <a:gd name="connsiteY2619" fmla="*/ 313579 h 3476625"/>
              <a:gd name="connsiteX2620" fmla="*/ 10363362 w 11991973"/>
              <a:gd name="connsiteY2620" fmla="*/ 319398 h 3476625"/>
              <a:gd name="connsiteX2621" fmla="*/ 10325749 w 11991973"/>
              <a:gd name="connsiteY2621" fmla="*/ 293217 h 3476625"/>
              <a:gd name="connsiteX2622" fmla="*/ 10537581 w 11991973"/>
              <a:gd name="connsiteY2622" fmla="*/ 297308 h 3476625"/>
              <a:gd name="connsiteX2623" fmla="*/ 10559124 w 11991973"/>
              <a:gd name="connsiteY2623" fmla="*/ 299386 h 3476625"/>
              <a:gd name="connsiteX2624" fmla="*/ 10546720 w 11991973"/>
              <a:gd name="connsiteY2624" fmla="*/ 301945 h 3476625"/>
              <a:gd name="connsiteX2625" fmla="*/ 10532616 w 11991973"/>
              <a:gd name="connsiteY2625" fmla="*/ 313580 h 3476625"/>
              <a:gd name="connsiteX2626" fmla="*/ 10549540 w 11991973"/>
              <a:gd name="connsiteY2626" fmla="*/ 311762 h 3476625"/>
              <a:gd name="connsiteX2627" fmla="*/ 10560404 w 11991973"/>
              <a:gd name="connsiteY2627" fmla="*/ 299510 h 3476625"/>
              <a:gd name="connsiteX2628" fmla="*/ 10561959 w 11991973"/>
              <a:gd name="connsiteY2628" fmla="*/ 299661 h 3476625"/>
              <a:gd name="connsiteX2629" fmla="*/ 10570227 w 11991973"/>
              <a:gd name="connsiteY2629" fmla="*/ 301944 h 3476625"/>
              <a:gd name="connsiteX2630" fmla="*/ 10724435 w 11991973"/>
              <a:gd name="connsiteY2630" fmla="*/ 235038 h 3476625"/>
              <a:gd name="connsiteX2631" fmla="*/ 10583391 w 11991973"/>
              <a:gd name="connsiteY2631" fmla="*/ 287399 h 3476625"/>
              <a:gd name="connsiteX2632" fmla="*/ 10891808 w 11991973"/>
              <a:gd name="connsiteY2632" fmla="*/ 147769 h 3476625"/>
              <a:gd name="connsiteX2633" fmla="*/ 10861719 w 11991973"/>
              <a:gd name="connsiteY2633" fmla="*/ 211766 h 3476625"/>
              <a:gd name="connsiteX2634" fmla="*/ 11173898 w 11991973"/>
              <a:gd name="connsiteY2634" fmla="*/ 203040 h 3476625"/>
              <a:gd name="connsiteX2635" fmla="*/ 11169992 w 11991973"/>
              <a:gd name="connsiteY2635" fmla="*/ 209944 h 3476625"/>
              <a:gd name="connsiteX2636" fmla="*/ 11166200 w 11991973"/>
              <a:gd name="connsiteY2636" fmla="*/ 210858 h 3476625"/>
              <a:gd name="connsiteX2637" fmla="*/ 11153211 w 11991973"/>
              <a:gd name="connsiteY2637" fmla="*/ 214675 h 3476625"/>
              <a:gd name="connsiteX2638" fmla="*/ 11165670 w 11991973"/>
              <a:gd name="connsiteY2638" fmla="*/ 217585 h 3476625"/>
              <a:gd name="connsiteX2639" fmla="*/ 11169992 w 11991973"/>
              <a:gd name="connsiteY2639" fmla="*/ 209944 h 3476625"/>
              <a:gd name="connsiteX2640" fmla="*/ 11186591 w 11991973"/>
              <a:gd name="connsiteY2640" fmla="*/ 205949 h 3476625"/>
              <a:gd name="connsiteX2641" fmla="*/ 11222792 w 11991973"/>
              <a:gd name="connsiteY2641" fmla="*/ 205949 h 3476625"/>
              <a:gd name="connsiteX2642" fmla="*/ 11198345 w 11991973"/>
              <a:gd name="connsiteY2642" fmla="*/ 261218 h 3476625"/>
              <a:gd name="connsiteX2643" fmla="*/ 11386403 w 11991973"/>
              <a:gd name="connsiteY2643" fmla="*/ 188495 h 3476625"/>
              <a:gd name="connsiteX2644" fmla="*/ 11345031 w 11991973"/>
              <a:gd name="connsiteY2644" fmla="*/ 223402 h 3476625"/>
              <a:gd name="connsiteX2645" fmla="*/ 11465295 w 11991973"/>
              <a:gd name="connsiteY2645" fmla="*/ 170990 h 3476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</a:cxnLst>
            <a:rect l="l" t="t" r="r" b="b"/>
            <a:pathLst>
              <a:path w="11991973" h="3476625">
                <a:moveTo>
                  <a:pt x="450941" y="3182190"/>
                </a:moveTo>
                <a:lnTo>
                  <a:pt x="453308" y="3190087"/>
                </a:lnTo>
                <a:cubicBezTo>
                  <a:pt x="453103" y="3195996"/>
                  <a:pt x="449341" y="3197814"/>
                  <a:pt x="439468" y="3190541"/>
                </a:cubicBezTo>
                <a:close/>
                <a:moveTo>
                  <a:pt x="2673803" y="3350910"/>
                </a:moveTo>
                <a:lnTo>
                  <a:pt x="2676171" y="3358806"/>
                </a:lnTo>
                <a:cubicBezTo>
                  <a:pt x="2675964" y="3364715"/>
                  <a:pt x="2672204" y="3366533"/>
                  <a:pt x="2662332" y="3359260"/>
                </a:cubicBezTo>
                <a:close/>
                <a:moveTo>
                  <a:pt x="432327" y="3145543"/>
                </a:moveTo>
                <a:cubicBezTo>
                  <a:pt x="434224" y="3146679"/>
                  <a:pt x="436508" y="3149293"/>
                  <a:pt x="438861" y="3152759"/>
                </a:cubicBezTo>
                <a:lnTo>
                  <a:pt x="439205" y="3153368"/>
                </a:lnTo>
                <a:lnTo>
                  <a:pt x="428185" y="3161451"/>
                </a:lnTo>
                <a:cubicBezTo>
                  <a:pt x="426303" y="3146906"/>
                  <a:pt x="428536" y="3143269"/>
                  <a:pt x="432327" y="3145543"/>
                </a:cubicBezTo>
                <a:close/>
                <a:moveTo>
                  <a:pt x="489886" y="3146644"/>
                </a:moveTo>
                <a:lnTo>
                  <a:pt x="495885" y="3155634"/>
                </a:lnTo>
                <a:cubicBezTo>
                  <a:pt x="494946" y="3157089"/>
                  <a:pt x="493300" y="3155815"/>
                  <a:pt x="491654" y="3153588"/>
                </a:cubicBezTo>
                <a:lnTo>
                  <a:pt x="488609" y="3147993"/>
                </a:lnTo>
                <a:close/>
                <a:moveTo>
                  <a:pt x="1339568" y="3211630"/>
                </a:moveTo>
                <a:cubicBezTo>
                  <a:pt x="1335572" y="3212358"/>
                  <a:pt x="1331810" y="3215267"/>
                  <a:pt x="1328990" y="3222539"/>
                </a:cubicBezTo>
                <a:cubicBezTo>
                  <a:pt x="1336511" y="3228357"/>
                  <a:pt x="1351557" y="3225448"/>
                  <a:pt x="1351557" y="3213812"/>
                </a:cubicBezTo>
                <a:cubicBezTo>
                  <a:pt x="1347796" y="3212358"/>
                  <a:pt x="1343563" y="3210903"/>
                  <a:pt x="1339568" y="3211630"/>
                </a:cubicBezTo>
                <a:close/>
                <a:moveTo>
                  <a:pt x="783157" y="3158808"/>
                </a:moveTo>
                <a:lnTo>
                  <a:pt x="785497" y="3167270"/>
                </a:lnTo>
                <a:cubicBezTo>
                  <a:pt x="785028" y="3169452"/>
                  <a:pt x="784204" y="3166542"/>
                  <a:pt x="783381" y="3161088"/>
                </a:cubicBezTo>
                <a:close/>
                <a:moveTo>
                  <a:pt x="782690" y="3154069"/>
                </a:moveTo>
                <a:lnTo>
                  <a:pt x="783157" y="3158808"/>
                </a:lnTo>
                <a:lnTo>
                  <a:pt x="781957" y="3154469"/>
                </a:lnTo>
                <a:close/>
                <a:moveTo>
                  <a:pt x="2708266" y="3320098"/>
                </a:moveTo>
                <a:lnTo>
                  <a:pt x="2714989" y="3330171"/>
                </a:lnTo>
                <a:cubicBezTo>
                  <a:pt x="2714048" y="3331625"/>
                  <a:pt x="2712402" y="3330353"/>
                  <a:pt x="2710756" y="3328125"/>
                </a:cubicBezTo>
                <a:lnTo>
                  <a:pt x="2707073" y="3321358"/>
                </a:lnTo>
                <a:close/>
                <a:moveTo>
                  <a:pt x="3565138" y="3395468"/>
                </a:moveTo>
                <a:lnTo>
                  <a:pt x="3562194" y="3399259"/>
                </a:lnTo>
                <a:lnTo>
                  <a:pt x="3553719" y="3397948"/>
                </a:lnTo>
                <a:close/>
                <a:moveTo>
                  <a:pt x="2655191" y="3314263"/>
                </a:moveTo>
                <a:cubicBezTo>
                  <a:pt x="2657086" y="3315400"/>
                  <a:pt x="2659371" y="3318013"/>
                  <a:pt x="2661723" y="3321478"/>
                </a:cubicBezTo>
                <a:lnTo>
                  <a:pt x="2662068" y="3322088"/>
                </a:lnTo>
                <a:lnTo>
                  <a:pt x="2651047" y="3330171"/>
                </a:lnTo>
                <a:cubicBezTo>
                  <a:pt x="2649167" y="3315627"/>
                  <a:pt x="2651401" y="3311990"/>
                  <a:pt x="2655191" y="3314263"/>
                </a:cubicBezTo>
                <a:close/>
                <a:moveTo>
                  <a:pt x="3006020" y="3327528"/>
                </a:moveTo>
                <a:lnTo>
                  <a:pt x="3008361" y="3335989"/>
                </a:lnTo>
                <a:cubicBezTo>
                  <a:pt x="3007892" y="3338171"/>
                  <a:pt x="3007069" y="3335262"/>
                  <a:pt x="3006245" y="3329808"/>
                </a:cubicBezTo>
                <a:close/>
                <a:moveTo>
                  <a:pt x="3005554" y="3322787"/>
                </a:moveTo>
                <a:lnTo>
                  <a:pt x="3006020" y="3327528"/>
                </a:lnTo>
                <a:lnTo>
                  <a:pt x="3004821" y="3323188"/>
                </a:lnTo>
                <a:close/>
                <a:moveTo>
                  <a:pt x="794195" y="3121090"/>
                </a:moveTo>
                <a:cubicBezTo>
                  <a:pt x="791139" y="3120727"/>
                  <a:pt x="787377" y="3122180"/>
                  <a:pt x="783617" y="3129452"/>
                </a:cubicBezTo>
                <a:cubicBezTo>
                  <a:pt x="791138" y="3135271"/>
                  <a:pt x="794899" y="3126544"/>
                  <a:pt x="800542" y="3123635"/>
                </a:cubicBezTo>
                <a:cubicBezTo>
                  <a:pt x="799601" y="3123635"/>
                  <a:pt x="797252" y="3121453"/>
                  <a:pt x="794195" y="3121090"/>
                </a:cubicBezTo>
                <a:close/>
                <a:moveTo>
                  <a:pt x="1561147" y="3179817"/>
                </a:moveTo>
                <a:lnTo>
                  <a:pt x="1559126" y="3187268"/>
                </a:lnTo>
                <a:cubicBezTo>
                  <a:pt x="1555601" y="3190541"/>
                  <a:pt x="1550900" y="3191996"/>
                  <a:pt x="1549018" y="3187632"/>
                </a:cubicBezTo>
                <a:lnTo>
                  <a:pt x="1552125" y="3181676"/>
                </a:lnTo>
                <a:close/>
                <a:moveTo>
                  <a:pt x="3004129" y="3302876"/>
                </a:moveTo>
                <a:lnTo>
                  <a:pt x="3004129" y="3304046"/>
                </a:lnTo>
                <a:lnTo>
                  <a:pt x="3002719" y="3303990"/>
                </a:lnTo>
                <a:close/>
                <a:moveTo>
                  <a:pt x="1082866" y="3118181"/>
                </a:moveTo>
                <a:cubicBezTo>
                  <a:pt x="1079339" y="3118545"/>
                  <a:pt x="1076049" y="3120727"/>
                  <a:pt x="1073228" y="3126544"/>
                </a:cubicBezTo>
                <a:cubicBezTo>
                  <a:pt x="1080751" y="3132361"/>
                  <a:pt x="1093915" y="3129452"/>
                  <a:pt x="1093915" y="3120725"/>
                </a:cubicBezTo>
                <a:cubicBezTo>
                  <a:pt x="1090153" y="3119271"/>
                  <a:pt x="1086391" y="3117818"/>
                  <a:pt x="1082866" y="3118181"/>
                </a:cubicBezTo>
                <a:close/>
                <a:moveTo>
                  <a:pt x="3779068" y="3349012"/>
                </a:moveTo>
                <a:lnTo>
                  <a:pt x="3781285" y="3350533"/>
                </a:lnTo>
                <a:cubicBezTo>
                  <a:pt x="3786925" y="3356351"/>
                  <a:pt x="3771882" y="3370896"/>
                  <a:pt x="3768120" y="3362170"/>
                </a:cubicBezTo>
                <a:cubicBezTo>
                  <a:pt x="3769999" y="3359261"/>
                  <a:pt x="3771882" y="3354170"/>
                  <a:pt x="3773996" y="3350897"/>
                </a:cubicBezTo>
                <a:lnTo>
                  <a:pt x="3775142" y="3349865"/>
                </a:lnTo>
                <a:close/>
                <a:moveTo>
                  <a:pt x="1149216" y="3101227"/>
                </a:moveTo>
                <a:cubicBezTo>
                  <a:pt x="1147042" y="3100636"/>
                  <a:pt x="1144925" y="3100909"/>
                  <a:pt x="1142810" y="3101454"/>
                </a:cubicBezTo>
                <a:cubicBezTo>
                  <a:pt x="1138579" y="3102544"/>
                  <a:pt x="1134348" y="3104726"/>
                  <a:pt x="1129645" y="3103271"/>
                </a:cubicBezTo>
                <a:cubicBezTo>
                  <a:pt x="1129645" y="3114908"/>
                  <a:pt x="1148452" y="3111999"/>
                  <a:pt x="1155973" y="3106181"/>
                </a:cubicBezTo>
                <a:cubicBezTo>
                  <a:pt x="1153624" y="3103272"/>
                  <a:pt x="1151391" y="3101818"/>
                  <a:pt x="1149216" y="3101227"/>
                </a:cubicBezTo>
                <a:close/>
                <a:moveTo>
                  <a:pt x="3301968" y="3292718"/>
                </a:moveTo>
                <a:cubicBezTo>
                  <a:pt x="3298441" y="3293082"/>
                  <a:pt x="3295151" y="3295263"/>
                  <a:pt x="3292330" y="3301081"/>
                </a:cubicBezTo>
                <a:cubicBezTo>
                  <a:pt x="3299854" y="3306899"/>
                  <a:pt x="3313014" y="3303990"/>
                  <a:pt x="3313017" y="3295264"/>
                </a:cubicBezTo>
                <a:cubicBezTo>
                  <a:pt x="3309257" y="3293809"/>
                  <a:pt x="3305496" y="3292354"/>
                  <a:pt x="3301968" y="3292718"/>
                </a:cubicBezTo>
                <a:close/>
                <a:moveTo>
                  <a:pt x="1248404" y="3094618"/>
                </a:moveTo>
                <a:lnTo>
                  <a:pt x="1259407" y="3097454"/>
                </a:lnTo>
                <a:cubicBezTo>
                  <a:pt x="1253764" y="3106180"/>
                  <a:pt x="1246243" y="3103271"/>
                  <a:pt x="1236840" y="3100363"/>
                </a:cubicBezTo>
                <a:lnTo>
                  <a:pt x="1245989" y="3095647"/>
                </a:lnTo>
                <a:close/>
                <a:moveTo>
                  <a:pt x="3368315" y="3275765"/>
                </a:moveTo>
                <a:cubicBezTo>
                  <a:pt x="3366143" y="3275174"/>
                  <a:pt x="3364027" y="3275447"/>
                  <a:pt x="3361913" y="3275992"/>
                </a:cubicBezTo>
                <a:cubicBezTo>
                  <a:pt x="3357680" y="3277082"/>
                  <a:pt x="3353449" y="3279264"/>
                  <a:pt x="3348749" y="3277809"/>
                </a:cubicBezTo>
                <a:cubicBezTo>
                  <a:pt x="3348748" y="3289445"/>
                  <a:pt x="3367553" y="3286536"/>
                  <a:pt x="3375074" y="3280719"/>
                </a:cubicBezTo>
                <a:cubicBezTo>
                  <a:pt x="3372726" y="3277810"/>
                  <a:pt x="3370493" y="3276356"/>
                  <a:pt x="3368315" y="3275765"/>
                </a:cubicBezTo>
                <a:close/>
                <a:moveTo>
                  <a:pt x="1302970" y="3079521"/>
                </a:moveTo>
                <a:lnTo>
                  <a:pt x="1303566" y="3079886"/>
                </a:lnTo>
                <a:lnTo>
                  <a:pt x="1302660" y="3080000"/>
                </a:lnTo>
                <a:close/>
                <a:moveTo>
                  <a:pt x="3467225" y="3269083"/>
                </a:moveTo>
                <a:cubicBezTo>
                  <a:pt x="3470984" y="3269810"/>
                  <a:pt x="3474746" y="3271992"/>
                  <a:pt x="3478507" y="3271992"/>
                </a:cubicBezTo>
                <a:cubicBezTo>
                  <a:pt x="3472866" y="3280719"/>
                  <a:pt x="3465345" y="3277809"/>
                  <a:pt x="3455943" y="3274900"/>
                </a:cubicBezTo>
                <a:cubicBezTo>
                  <a:pt x="3459702" y="3269083"/>
                  <a:pt x="3463463" y="3268355"/>
                  <a:pt x="3467225" y="3269083"/>
                </a:cubicBezTo>
                <a:close/>
                <a:moveTo>
                  <a:pt x="3526226" y="3247633"/>
                </a:moveTo>
                <a:lnTo>
                  <a:pt x="3534085" y="3251963"/>
                </a:lnTo>
                <a:lnTo>
                  <a:pt x="3533281" y="3253083"/>
                </a:lnTo>
                <a:cubicBezTo>
                  <a:pt x="3529285" y="3254538"/>
                  <a:pt x="3524585" y="3254538"/>
                  <a:pt x="3521761" y="3254538"/>
                </a:cubicBezTo>
                <a:close/>
                <a:moveTo>
                  <a:pt x="1650569" y="3077092"/>
                </a:moveTo>
                <a:cubicBezTo>
                  <a:pt x="1644928" y="3077092"/>
                  <a:pt x="1639286" y="3077092"/>
                  <a:pt x="1633645" y="3085818"/>
                </a:cubicBezTo>
                <a:cubicBezTo>
                  <a:pt x="1641167" y="3091637"/>
                  <a:pt x="1644929" y="3082909"/>
                  <a:pt x="1650569" y="3077092"/>
                </a:cubicBezTo>
                <a:close/>
                <a:moveTo>
                  <a:pt x="1451228" y="3050911"/>
                </a:moveTo>
                <a:cubicBezTo>
                  <a:pt x="1447466" y="3048002"/>
                  <a:pt x="1444175" y="3048729"/>
                  <a:pt x="1441120" y="3050184"/>
                </a:cubicBezTo>
                <a:cubicBezTo>
                  <a:pt x="1438063" y="3051639"/>
                  <a:pt x="1435243" y="3053819"/>
                  <a:pt x="1432422" y="3053819"/>
                </a:cubicBezTo>
                <a:cubicBezTo>
                  <a:pt x="1423019" y="3050911"/>
                  <a:pt x="1447467" y="3065455"/>
                  <a:pt x="1451228" y="3050911"/>
                </a:cubicBezTo>
                <a:close/>
                <a:moveTo>
                  <a:pt x="1730496" y="3061820"/>
                </a:moveTo>
                <a:cubicBezTo>
                  <a:pt x="1727675" y="3063274"/>
                  <a:pt x="1725794" y="3066911"/>
                  <a:pt x="1725795" y="3071274"/>
                </a:cubicBezTo>
                <a:cubicBezTo>
                  <a:pt x="1731435" y="3077092"/>
                  <a:pt x="1737078" y="3071273"/>
                  <a:pt x="1740839" y="3065455"/>
                </a:cubicBezTo>
                <a:cubicBezTo>
                  <a:pt x="1737078" y="3061092"/>
                  <a:pt x="1733316" y="3060365"/>
                  <a:pt x="1730496" y="3061820"/>
                </a:cubicBezTo>
                <a:close/>
                <a:moveTo>
                  <a:pt x="3869673" y="3251629"/>
                </a:moveTo>
                <a:cubicBezTo>
                  <a:pt x="3864031" y="3251629"/>
                  <a:pt x="3858387" y="3251629"/>
                  <a:pt x="3852746" y="3260355"/>
                </a:cubicBezTo>
                <a:cubicBezTo>
                  <a:pt x="3860268" y="3266174"/>
                  <a:pt x="3864032" y="3257447"/>
                  <a:pt x="3869673" y="3251629"/>
                </a:cubicBezTo>
                <a:close/>
                <a:moveTo>
                  <a:pt x="3670331" y="3225448"/>
                </a:moveTo>
                <a:cubicBezTo>
                  <a:pt x="3666569" y="3222540"/>
                  <a:pt x="3663278" y="3223267"/>
                  <a:pt x="3660223" y="3224722"/>
                </a:cubicBezTo>
                <a:cubicBezTo>
                  <a:pt x="3657165" y="3226175"/>
                  <a:pt x="3654345" y="3228357"/>
                  <a:pt x="3651524" y="3228357"/>
                </a:cubicBezTo>
                <a:cubicBezTo>
                  <a:pt x="3642119" y="3225448"/>
                  <a:pt x="3666568" y="3239993"/>
                  <a:pt x="3670331" y="3225448"/>
                </a:cubicBezTo>
                <a:close/>
                <a:moveTo>
                  <a:pt x="1536088" y="3033094"/>
                </a:moveTo>
                <a:cubicBezTo>
                  <a:pt x="1529273" y="3033457"/>
                  <a:pt x="1523631" y="3036366"/>
                  <a:pt x="1522690" y="3045093"/>
                </a:cubicBezTo>
                <a:cubicBezTo>
                  <a:pt x="1533973" y="3039274"/>
                  <a:pt x="1545258" y="3045093"/>
                  <a:pt x="1556541" y="3036366"/>
                </a:cubicBezTo>
                <a:cubicBezTo>
                  <a:pt x="1550899" y="3034912"/>
                  <a:pt x="1542906" y="3032730"/>
                  <a:pt x="1536088" y="3033094"/>
                </a:cubicBezTo>
                <a:close/>
                <a:moveTo>
                  <a:pt x="4744337" y="3318910"/>
                </a:moveTo>
                <a:lnTo>
                  <a:pt x="4746705" y="3326807"/>
                </a:lnTo>
                <a:cubicBezTo>
                  <a:pt x="4746496" y="3332716"/>
                  <a:pt x="4742738" y="3334534"/>
                  <a:pt x="4732863" y="3327262"/>
                </a:cubicBezTo>
                <a:close/>
                <a:moveTo>
                  <a:pt x="3949596" y="3236358"/>
                </a:moveTo>
                <a:cubicBezTo>
                  <a:pt x="3946777" y="3237811"/>
                  <a:pt x="3944896" y="3241448"/>
                  <a:pt x="3944895" y="3245812"/>
                </a:cubicBezTo>
                <a:cubicBezTo>
                  <a:pt x="3950535" y="3251629"/>
                  <a:pt x="3956178" y="3245812"/>
                  <a:pt x="3959937" y="3239993"/>
                </a:cubicBezTo>
                <a:cubicBezTo>
                  <a:pt x="3956177" y="3235630"/>
                  <a:pt x="3952416" y="3234903"/>
                  <a:pt x="3949596" y="3236358"/>
                </a:cubicBezTo>
                <a:close/>
                <a:moveTo>
                  <a:pt x="1040699" y="2972960"/>
                </a:moveTo>
                <a:cubicBezTo>
                  <a:pt x="1039201" y="2972279"/>
                  <a:pt x="1037144" y="2972551"/>
                  <a:pt x="1034911" y="2973460"/>
                </a:cubicBezTo>
                <a:cubicBezTo>
                  <a:pt x="1030445" y="2975277"/>
                  <a:pt x="1025273" y="2979641"/>
                  <a:pt x="1022452" y="2984005"/>
                </a:cubicBezTo>
                <a:cubicBezTo>
                  <a:pt x="1029975" y="2989822"/>
                  <a:pt x="1037497" y="2981096"/>
                  <a:pt x="1043139" y="2978187"/>
                </a:cubicBezTo>
                <a:cubicBezTo>
                  <a:pt x="1043138" y="2975278"/>
                  <a:pt x="1042199" y="2973642"/>
                  <a:pt x="1040699" y="2972960"/>
                </a:cubicBezTo>
                <a:close/>
                <a:moveTo>
                  <a:pt x="3755191" y="3207631"/>
                </a:moveTo>
                <a:cubicBezTo>
                  <a:pt x="3748373" y="3207995"/>
                  <a:pt x="3742732" y="3210904"/>
                  <a:pt x="3741791" y="3219631"/>
                </a:cubicBezTo>
                <a:cubicBezTo>
                  <a:pt x="3753074" y="3213812"/>
                  <a:pt x="3764358" y="3219631"/>
                  <a:pt x="3775640" y="3210903"/>
                </a:cubicBezTo>
                <a:cubicBezTo>
                  <a:pt x="3769999" y="3209450"/>
                  <a:pt x="3762010" y="3207268"/>
                  <a:pt x="3755191" y="3207631"/>
                </a:cubicBezTo>
                <a:close/>
                <a:moveTo>
                  <a:pt x="1855555" y="3031958"/>
                </a:moveTo>
                <a:cubicBezTo>
                  <a:pt x="1844271" y="3032912"/>
                  <a:pt x="1849914" y="3059638"/>
                  <a:pt x="1872481" y="3042184"/>
                </a:cubicBezTo>
                <a:cubicBezTo>
                  <a:pt x="1864958" y="3034184"/>
                  <a:pt x="1859316" y="3031639"/>
                  <a:pt x="1855555" y="3031958"/>
                </a:cubicBezTo>
                <a:close/>
                <a:moveTo>
                  <a:pt x="1824930" y="3029083"/>
                </a:moveTo>
                <a:cubicBezTo>
                  <a:pt x="1825113" y="3026184"/>
                  <a:pt x="1816297" y="3048002"/>
                  <a:pt x="1810421" y="3033457"/>
                </a:cubicBezTo>
                <a:cubicBezTo>
                  <a:pt x="1765286" y="3053819"/>
                  <a:pt x="1765286" y="3068364"/>
                  <a:pt x="1812302" y="3074183"/>
                </a:cubicBezTo>
                <a:cubicBezTo>
                  <a:pt x="1821469" y="3041456"/>
                  <a:pt x="1824818" y="3030821"/>
                  <a:pt x="1824930" y="3029083"/>
                </a:cubicBezTo>
                <a:close/>
                <a:moveTo>
                  <a:pt x="4776555" y="3290467"/>
                </a:moveTo>
                <a:lnTo>
                  <a:pt x="4783638" y="3301081"/>
                </a:lnTo>
                <a:cubicBezTo>
                  <a:pt x="4782702" y="3302535"/>
                  <a:pt x="4781053" y="3301263"/>
                  <a:pt x="4779408" y="3299035"/>
                </a:cubicBezTo>
                <a:lnTo>
                  <a:pt x="4775405" y="3291682"/>
                </a:lnTo>
                <a:close/>
                <a:moveTo>
                  <a:pt x="4725722" y="3282264"/>
                </a:moveTo>
                <a:cubicBezTo>
                  <a:pt x="4727617" y="3283401"/>
                  <a:pt x="4729902" y="3286015"/>
                  <a:pt x="4732257" y="3289479"/>
                </a:cubicBezTo>
                <a:lnTo>
                  <a:pt x="4732601" y="3290090"/>
                </a:lnTo>
                <a:lnTo>
                  <a:pt x="4721579" y="3298173"/>
                </a:lnTo>
                <a:cubicBezTo>
                  <a:pt x="4719698" y="3283628"/>
                  <a:pt x="4721933" y="3279991"/>
                  <a:pt x="4725722" y="3282264"/>
                </a:cubicBezTo>
                <a:close/>
                <a:moveTo>
                  <a:pt x="5636287" y="3363156"/>
                </a:moveTo>
                <a:lnTo>
                  <a:pt x="5630846" y="3370169"/>
                </a:lnTo>
                <a:cubicBezTo>
                  <a:pt x="5626145" y="3371624"/>
                  <a:pt x="5620504" y="3370896"/>
                  <a:pt x="5616742" y="3367987"/>
                </a:cubicBezTo>
                <a:lnTo>
                  <a:pt x="5617269" y="3367444"/>
                </a:lnTo>
                <a:close/>
                <a:moveTo>
                  <a:pt x="3259801" y="3147498"/>
                </a:moveTo>
                <a:cubicBezTo>
                  <a:pt x="3258302" y="3146816"/>
                  <a:pt x="3256247" y="3147089"/>
                  <a:pt x="3254014" y="3147998"/>
                </a:cubicBezTo>
                <a:cubicBezTo>
                  <a:pt x="3249545" y="3149815"/>
                  <a:pt x="3244376" y="3154179"/>
                  <a:pt x="3241551" y="3158542"/>
                </a:cubicBezTo>
                <a:cubicBezTo>
                  <a:pt x="3249077" y="3164360"/>
                  <a:pt x="3256598" y="3155634"/>
                  <a:pt x="3262238" y="3152725"/>
                </a:cubicBezTo>
                <a:cubicBezTo>
                  <a:pt x="3262239" y="3149816"/>
                  <a:pt x="3261300" y="3148180"/>
                  <a:pt x="3259801" y="3147498"/>
                </a:cubicBezTo>
                <a:close/>
                <a:moveTo>
                  <a:pt x="4074656" y="3206495"/>
                </a:moveTo>
                <a:cubicBezTo>
                  <a:pt x="4063372" y="3207449"/>
                  <a:pt x="4069015" y="3234176"/>
                  <a:pt x="4091581" y="3216721"/>
                </a:cubicBezTo>
                <a:cubicBezTo>
                  <a:pt x="4084058" y="3208722"/>
                  <a:pt x="4078416" y="3206177"/>
                  <a:pt x="4074656" y="3206495"/>
                </a:cubicBezTo>
                <a:close/>
                <a:moveTo>
                  <a:pt x="4044029" y="3203619"/>
                </a:moveTo>
                <a:cubicBezTo>
                  <a:pt x="4044213" y="3200722"/>
                  <a:pt x="4035397" y="3222540"/>
                  <a:pt x="4029523" y="3207995"/>
                </a:cubicBezTo>
                <a:cubicBezTo>
                  <a:pt x="3984386" y="3228357"/>
                  <a:pt x="3984387" y="3242902"/>
                  <a:pt x="4031401" y="3248720"/>
                </a:cubicBezTo>
                <a:cubicBezTo>
                  <a:pt x="4040569" y="3215994"/>
                  <a:pt x="4043919" y="3205359"/>
                  <a:pt x="4044029" y="3203619"/>
                </a:cubicBezTo>
                <a:close/>
                <a:moveTo>
                  <a:pt x="5076553" y="3295530"/>
                </a:moveTo>
                <a:lnTo>
                  <a:pt x="5078892" y="3303990"/>
                </a:lnTo>
                <a:cubicBezTo>
                  <a:pt x="5078422" y="3306172"/>
                  <a:pt x="5077599" y="3303264"/>
                  <a:pt x="5076778" y="3297809"/>
                </a:cubicBezTo>
                <a:close/>
                <a:moveTo>
                  <a:pt x="5076085" y="3290789"/>
                </a:moveTo>
                <a:lnTo>
                  <a:pt x="5076553" y="3295530"/>
                </a:lnTo>
                <a:lnTo>
                  <a:pt x="5075353" y="3291189"/>
                </a:lnTo>
                <a:close/>
                <a:moveTo>
                  <a:pt x="1944885" y="3010913"/>
                </a:moveTo>
                <a:cubicBezTo>
                  <a:pt x="1942063" y="3011640"/>
                  <a:pt x="1939244" y="3014550"/>
                  <a:pt x="1936420" y="3018912"/>
                </a:cubicBezTo>
                <a:cubicBezTo>
                  <a:pt x="1942062" y="3018912"/>
                  <a:pt x="1947706" y="3024731"/>
                  <a:pt x="1953347" y="3016003"/>
                </a:cubicBezTo>
                <a:cubicBezTo>
                  <a:pt x="1950528" y="3011640"/>
                  <a:pt x="1947706" y="3010186"/>
                  <a:pt x="1944885" y="3010913"/>
                </a:cubicBezTo>
                <a:close/>
                <a:moveTo>
                  <a:pt x="5074661" y="3272298"/>
                </a:moveTo>
                <a:lnTo>
                  <a:pt x="5074661" y="3275031"/>
                </a:lnTo>
                <a:lnTo>
                  <a:pt x="5071371" y="3274900"/>
                </a:lnTo>
                <a:close/>
                <a:moveTo>
                  <a:pt x="4163983" y="3185451"/>
                </a:moveTo>
                <a:cubicBezTo>
                  <a:pt x="4161162" y="3186177"/>
                  <a:pt x="4158341" y="3189086"/>
                  <a:pt x="4155520" y="3193450"/>
                </a:cubicBezTo>
                <a:cubicBezTo>
                  <a:pt x="4161162" y="3193450"/>
                  <a:pt x="4166804" y="3199268"/>
                  <a:pt x="4172445" y="3190541"/>
                </a:cubicBezTo>
                <a:cubicBezTo>
                  <a:pt x="4169625" y="3186178"/>
                  <a:pt x="4166804" y="3184724"/>
                  <a:pt x="4163983" y="3185451"/>
                </a:cubicBezTo>
                <a:close/>
                <a:moveTo>
                  <a:pt x="2054811" y="2997459"/>
                </a:moveTo>
                <a:cubicBezTo>
                  <a:pt x="2052842" y="2996368"/>
                  <a:pt x="2050315" y="2996368"/>
                  <a:pt x="2047611" y="2997095"/>
                </a:cubicBezTo>
                <a:cubicBezTo>
                  <a:pt x="2042205" y="2998550"/>
                  <a:pt x="2036094" y="3002914"/>
                  <a:pt x="2032330" y="3007277"/>
                </a:cubicBezTo>
                <a:cubicBezTo>
                  <a:pt x="2043614" y="3013094"/>
                  <a:pt x="2051137" y="3007277"/>
                  <a:pt x="2058660" y="3004367"/>
                </a:cubicBezTo>
                <a:cubicBezTo>
                  <a:pt x="2058191" y="3000731"/>
                  <a:pt x="2056780" y="2998550"/>
                  <a:pt x="2054811" y="2997459"/>
                </a:cubicBezTo>
                <a:close/>
                <a:moveTo>
                  <a:pt x="5846027" y="3318763"/>
                </a:moveTo>
                <a:cubicBezTo>
                  <a:pt x="5847232" y="3318535"/>
                  <a:pt x="5848524" y="3319263"/>
                  <a:pt x="5849935" y="3321444"/>
                </a:cubicBezTo>
                <a:cubicBezTo>
                  <a:pt x="5855577" y="3327261"/>
                  <a:pt x="5840532" y="3341806"/>
                  <a:pt x="5836772" y="3333080"/>
                </a:cubicBezTo>
                <a:cubicBezTo>
                  <a:pt x="5839592" y="3328716"/>
                  <a:pt x="5842413" y="3319444"/>
                  <a:pt x="5846027" y="3318763"/>
                </a:cubicBezTo>
                <a:close/>
                <a:moveTo>
                  <a:pt x="4273910" y="3171997"/>
                </a:moveTo>
                <a:cubicBezTo>
                  <a:pt x="4271941" y="3170906"/>
                  <a:pt x="4269415" y="3170906"/>
                  <a:pt x="4266713" y="3171633"/>
                </a:cubicBezTo>
                <a:cubicBezTo>
                  <a:pt x="4261304" y="3173087"/>
                  <a:pt x="4255191" y="3177450"/>
                  <a:pt x="4251431" y="3181815"/>
                </a:cubicBezTo>
                <a:cubicBezTo>
                  <a:pt x="4262715" y="3187632"/>
                  <a:pt x="4270237" y="3181814"/>
                  <a:pt x="4277758" y="3178905"/>
                </a:cubicBezTo>
                <a:cubicBezTo>
                  <a:pt x="4277289" y="3175269"/>
                  <a:pt x="4275878" y="3173088"/>
                  <a:pt x="4273910" y="3171997"/>
                </a:cubicBezTo>
                <a:close/>
                <a:moveTo>
                  <a:pt x="5370620" y="3263628"/>
                </a:moveTo>
                <a:cubicBezTo>
                  <a:pt x="5367094" y="3263992"/>
                  <a:pt x="5363802" y="3266174"/>
                  <a:pt x="5360981" y="3271992"/>
                </a:cubicBezTo>
                <a:cubicBezTo>
                  <a:pt x="5368504" y="3277809"/>
                  <a:pt x="5381668" y="3274900"/>
                  <a:pt x="5381667" y="3266174"/>
                </a:cubicBezTo>
                <a:cubicBezTo>
                  <a:pt x="5377907" y="3264719"/>
                  <a:pt x="5374146" y="3263264"/>
                  <a:pt x="5370620" y="3263628"/>
                </a:cubicBezTo>
                <a:close/>
                <a:moveTo>
                  <a:pt x="1032522" y="2873107"/>
                </a:moveTo>
                <a:lnTo>
                  <a:pt x="1033500" y="2873465"/>
                </a:lnTo>
                <a:lnTo>
                  <a:pt x="1033613" y="2873637"/>
                </a:lnTo>
                <a:lnTo>
                  <a:pt x="1031854" y="2873464"/>
                </a:lnTo>
                <a:close/>
                <a:moveTo>
                  <a:pt x="5436969" y="3246675"/>
                </a:moveTo>
                <a:cubicBezTo>
                  <a:pt x="5434794" y="3246084"/>
                  <a:pt x="5432680" y="3246357"/>
                  <a:pt x="5430563" y="3246902"/>
                </a:cubicBezTo>
                <a:cubicBezTo>
                  <a:pt x="5426331" y="3247992"/>
                  <a:pt x="5422102" y="3250174"/>
                  <a:pt x="5417401" y="3248719"/>
                </a:cubicBezTo>
                <a:cubicBezTo>
                  <a:pt x="5417399" y="3260355"/>
                  <a:pt x="5436204" y="3257447"/>
                  <a:pt x="5443726" y="3251629"/>
                </a:cubicBezTo>
                <a:cubicBezTo>
                  <a:pt x="5441376" y="3248720"/>
                  <a:pt x="5439146" y="3247266"/>
                  <a:pt x="5436969" y="3246675"/>
                </a:cubicBezTo>
                <a:close/>
                <a:moveTo>
                  <a:pt x="3251624" y="3047644"/>
                </a:moveTo>
                <a:lnTo>
                  <a:pt x="3252604" y="3048002"/>
                </a:lnTo>
                <a:lnTo>
                  <a:pt x="3252717" y="3048175"/>
                </a:lnTo>
                <a:lnTo>
                  <a:pt x="3250958" y="3048002"/>
                </a:lnTo>
                <a:close/>
                <a:moveTo>
                  <a:pt x="945348" y="2835648"/>
                </a:moveTo>
                <a:lnTo>
                  <a:pt x="932626" y="2853835"/>
                </a:lnTo>
                <a:lnTo>
                  <a:pt x="933360" y="2850920"/>
                </a:lnTo>
                <a:cubicBezTo>
                  <a:pt x="938296" y="2842921"/>
                  <a:pt x="944408" y="2835647"/>
                  <a:pt x="945348" y="2835648"/>
                </a:cubicBezTo>
                <a:close/>
                <a:moveTo>
                  <a:pt x="2236847" y="2948734"/>
                </a:moveTo>
                <a:cubicBezTo>
                  <a:pt x="2234966" y="2949097"/>
                  <a:pt x="2232615" y="2950551"/>
                  <a:pt x="2229794" y="2949097"/>
                </a:cubicBezTo>
                <a:cubicBezTo>
                  <a:pt x="2224151" y="2957824"/>
                  <a:pt x="2235436" y="2963641"/>
                  <a:pt x="2241077" y="2954915"/>
                </a:cubicBezTo>
                <a:cubicBezTo>
                  <a:pt x="2240138" y="2949098"/>
                  <a:pt x="2238728" y="2948371"/>
                  <a:pt x="2236847" y="2948734"/>
                </a:cubicBezTo>
                <a:close/>
                <a:moveTo>
                  <a:pt x="998004" y="2835648"/>
                </a:moveTo>
                <a:cubicBezTo>
                  <a:pt x="994243" y="2829830"/>
                  <a:pt x="982960" y="2841466"/>
                  <a:pt x="986721" y="2847283"/>
                </a:cubicBezTo>
                <a:cubicBezTo>
                  <a:pt x="992363" y="2856010"/>
                  <a:pt x="998004" y="2835648"/>
                  <a:pt x="998004" y="2835648"/>
                </a:cubicBezTo>
                <a:close/>
                <a:moveTo>
                  <a:pt x="5535876" y="3239993"/>
                </a:moveTo>
                <a:cubicBezTo>
                  <a:pt x="5539638" y="3240720"/>
                  <a:pt x="5543398" y="3242902"/>
                  <a:pt x="5547159" y="3242902"/>
                </a:cubicBezTo>
                <a:cubicBezTo>
                  <a:pt x="5541517" y="3251629"/>
                  <a:pt x="5533997" y="3248720"/>
                  <a:pt x="5524593" y="3245812"/>
                </a:cubicBezTo>
                <a:cubicBezTo>
                  <a:pt x="5528358" y="3239993"/>
                  <a:pt x="5532116" y="3239266"/>
                  <a:pt x="5535876" y="3239993"/>
                </a:cubicBezTo>
                <a:close/>
                <a:moveTo>
                  <a:pt x="1018690" y="2835647"/>
                </a:moveTo>
                <a:cubicBezTo>
                  <a:pt x="999884" y="2850192"/>
                  <a:pt x="1043138" y="2856010"/>
                  <a:pt x="1018690" y="2835647"/>
                </a:cubicBezTo>
                <a:close/>
                <a:moveTo>
                  <a:pt x="1116262" y="2841904"/>
                </a:moveTo>
                <a:cubicBezTo>
                  <a:pt x="1111957" y="2841944"/>
                  <a:pt x="1106139" y="2843012"/>
                  <a:pt x="1099557" y="2844739"/>
                </a:cubicBezTo>
                <a:cubicBezTo>
                  <a:pt x="1086391" y="2848193"/>
                  <a:pt x="1070172" y="2854283"/>
                  <a:pt x="1056891" y="2860056"/>
                </a:cubicBezTo>
                <a:lnTo>
                  <a:pt x="1032522" y="2873107"/>
                </a:lnTo>
                <a:lnTo>
                  <a:pt x="1016310" y="2867193"/>
                </a:lnTo>
                <a:cubicBezTo>
                  <a:pt x="1012344" y="2868920"/>
                  <a:pt x="1011638" y="2875646"/>
                  <a:pt x="1018690" y="2890918"/>
                </a:cubicBezTo>
                <a:cubicBezTo>
                  <a:pt x="1035616" y="2894555"/>
                  <a:pt x="1042316" y="2892555"/>
                  <a:pt x="1043285" y="2888464"/>
                </a:cubicBezTo>
                <a:lnTo>
                  <a:pt x="1033613" y="2873637"/>
                </a:lnTo>
                <a:lnTo>
                  <a:pt x="1045254" y="2874782"/>
                </a:lnTo>
                <a:cubicBezTo>
                  <a:pt x="1060416" y="2870555"/>
                  <a:pt x="1079810" y="2855284"/>
                  <a:pt x="1093915" y="2879283"/>
                </a:cubicBezTo>
                <a:cubicBezTo>
                  <a:pt x="1128471" y="2850920"/>
                  <a:pt x="1129175" y="2841784"/>
                  <a:pt x="1116262" y="2841904"/>
                </a:cubicBezTo>
                <a:close/>
                <a:moveTo>
                  <a:pt x="4455947" y="3123271"/>
                </a:moveTo>
                <a:cubicBezTo>
                  <a:pt x="4454065" y="3123635"/>
                  <a:pt x="4451715" y="3125089"/>
                  <a:pt x="4448893" y="3123635"/>
                </a:cubicBezTo>
                <a:cubicBezTo>
                  <a:pt x="4443253" y="3132361"/>
                  <a:pt x="4454536" y="3138180"/>
                  <a:pt x="4460178" y="3129452"/>
                </a:cubicBezTo>
                <a:cubicBezTo>
                  <a:pt x="4459236" y="3123635"/>
                  <a:pt x="4457826" y="3122908"/>
                  <a:pt x="4455947" y="3123271"/>
                </a:cubicBezTo>
                <a:close/>
                <a:moveTo>
                  <a:pt x="3217106" y="3010186"/>
                </a:moveTo>
                <a:cubicBezTo>
                  <a:pt x="3213344" y="3004367"/>
                  <a:pt x="3202059" y="3016003"/>
                  <a:pt x="3205820" y="3021821"/>
                </a:cubicBezTo>
                <a:cubicBezTo>
                  <a:pt x="3211464" y="3030548"/>
                  <a:pt x="3217106" y="3010186"/>
                  <a:pt x="3217106" y="3010186"/>
                </a:cubicBezTo>
                <a:close/>
                <a:moveTo>
                  <a:pt x="3168209" y="3004367"/>
                </a:moveTo>
                <a:lnTo>
                  <a:pt x="3155489" y="3022556"/>
                </a:lnTo>
                <a:lnTo>
                  <a:pt x="3156222" y="3019640"/>
                </a:lnTo>
                <a:cubicBezTo>
                  <a:pt x="3161159" y="3011640"/>
                  <a:pt x="3167269" y="3004367"/>
                  <a:pt x="3168209" y="3004367"/>
                </a:cubicBezTo>
                <a:close/>
                <a:moveTo>
                  <a:pt x="3237793" y="3010186"/>
                </a:moveTo>
                <a:cubicBezTo>
                  <a:pt x="3218988" y="3024731"/>
                  <a:pt x="3262239" y="3030548"/>
                  <a:pt x="3237793" y="3010186"/>
                </a:cubicBezTo>
                <a:close/>
                <a:moveTo>
                  <a:pt x="3335361" y="3016441"/>
                </a:moveTo>
                <a:cubicBezTo>
                  <a:pt x="3331057" y="3016481"/>
                  <a:pt x="3325240" y="3017549"/>
                  <a:pt x="3318656" y="3019276"/>
                </a:cubicBezTo>
                <a:cubicBezTo>
                  <a:pt x="3305493" y="3022730"/>
                  <a:pt x="3289273" y="3028821"/>
                  <a:pt x="3275990" y="3034594"/>
                </a:cubicBezTo>
                <a:lnTo>
                  <a:pt x="3251624" y="3047644"/>
                </a:lnTo>
                <a:lnTo>
                  <a:pt x="3235412" y="3041729"/>
                </a:lnTo>
                <a:cubicBezTo>
                  <a:pt x="3231445" y="3043457"/>
                  <a:pt x="3230740" y="3050183"/>
                  <a:pt x="3237790" y="3065455"/>
                </a:cubicBezTo>
                <a:cubicBezTo>
                  <a:pt x="3254717" y="3069092"/>
                  <a:pt x="3261416" y="3067092"/>
                  <a:pt x="3262387" y="3063001"/>
                </a:cubicBezTo>
                <a:lnTo>
                  <a:pt x="3252717" y="3048175"/>
                </a:lnTo>
                <a:lnTo>
                  <a:pt x="3264357" y="3049320"/>
                </a:lnTo>
                <a:cubicBezTo>
                  <a:pt x="3279517" y="3045093"/>
                  <a:pt x="3298912" y="3029820"/>
                  <a:pt x="3313017" y="3053819"/>
                </a:cubicBezTo>
                <a:cubicBezTo>
                  <a:pt x="3347570" y="3025457"/>
                  <a:pt x="3348279" y="3016322"/>
                  <a:pt x="3335361" y="3016441"/>
                </a:cubicBezTo>
                <a:close/>
                <a:moveTo>
                  <a:pt x="1201108" y="2824012"/>
                </a:moveTo>
                <a:cubicBezTo>
                  <a:pt x="1186063" y="2812376"/>
                  <a:pt x="1120243" y="2864737"/>
                  <a:pt x="1125884" y="2853102"/>
                </a:cubicBezTo>
                <a:cubicBezTo>
                  <a:pt x="1112721" y="2847283"/>
                  <a:pt x="1202988" y="2885100"/>
                  <a:pt x="1199228" y="2856010"/>
                </a:cubicBezTo>
                <a:cubicBezTo>
                  <a:pt x="1231198" y="2815286"/>
                  <a:pt x="1187943" y="2850193"/>
                  <a:pt x="1165378" y="2853102"/>
                </a:cubicBezTo>
                <a:cubicBezTo>
                  <a:pt x="1174781" y="2835648"/>
                  <a:pt x="1186063" y="2826921"/>
                  <a:pt x="1201108" y="2824012"/>
                </a:cubicBezTo>
                <a:close/>
                <a:moveTo>
                  <a:pt x="5596759" y="3215635"/>
                </a:moveTo>
                <a:lnTo>
                  <a:pt x="5604759" y="3220044"/>
                </a:lnTo>
                <a:lnTo>
                  <a:pt x="5601934" y="3223994"/>
                </a:lnTo>
                <a:cubicBezTo>
                  <a:pt x="5597936" y="3225448"/>
                  <a:pt x="5593234" y="3225448"/>
                  <a:pt x="5590414" y="3225448"/>
                </a:cubicBezTo>
                <a:close/>
                <a:moveTo>
                  <a:pt x="1237192" y="2816831"/>
                </a:moveTo>
                <a:cubicBezTo>
                  <a:pt x="1234607" y="2818012"/>
                  <a:pt x="1230729" y="2823284"/>
                  <a:pt x="1225555" y="2835648"/>
                </a:cubicBezTo>
                <a:cubicBezTo>
                  <a:pt x="1241071" y="2846557"/>
                  <a:pt x="1244951" y="2813286"/>
                  <a:pt x="1237192" y="2816831"/>
                </a:cubicBezTo>
                <a:close/>
                <a:moveTo>
                  <a:pt x="1274687" y="2817831"/>
                </a:moveTo>
                <a:cubicBezTo>
                  <a:pt x="1271161" y="2817467"/>
                  <a:pt x="1267869" y="2818195"/>
                  <a:pt x="1265048" y="2821103"/>
                </a:cubicBezTo>
                <a:cubicBezTo>
                  <a:pt x="1272570" y="2829830"/>
                  <a:pt x="1280094" y="2829830"/>
                  <a:pt x="1285735" y="2821103"/>
                </a:cubicBezTo>
                <a:cubicBezTo>
                  <a:pt x="1281975" y="2819648"/>
                  <a:pt x="1278213" y="2818194"/>
                  <a:pt x="1274687" y="2817831"/>
                </a:cubicBezTo>
                <a:close/>
                <a:moveTo>
                  <a:pt x="3420209" y="2998550"/>
                </a:moveTo>
                <a:cubicBezTo>
                  <a:pt x="3405166" y="2986913"/>
                  <a:pt x="3339346" y="3039274"/>
                  <a:pt x="3344987" y="3027639"/>
                </a:cubicBezTo>
                <a:cubicBezTo>
                  <a:pt x="3331822" y="3021821"/>
                  <a:pt x="3422090" y="3059638"/>
                  <a:pt x="3418331" y="3030548"/>
                </a:cubicBezTo>
                <a:cubicBezTo>
                  <a:pt x="3450299" y="2989822"/>
                  <a:pt x="3407046" y="3024730"/>
                  <a:pt x="3384477" y="3027638"/>
                </a:cubicBezTo>
                <a:cubicBezTo>
                  <a:pt x="3393880" y="3010186"/>
                  <a:pt x="3405165" y="3001458"/>
                  <a:pt x="3420209" y="2998550"/>
                </a:cubicBezTo>
                <a:close/>
                <a:moveTo>
                  <a:pt x="5938324" y="3222539"/>
                </a:moveTo>
                <a:cubicBezTo>
                  <a:pt x="5932682" y="3222539"/>
                  <a:pt x="5927041" y="3222539"/>
                  <a:pt x="5921400" y="3231267"/>
                </a:cubicBezTo>
                <a:cubicBezTo>
                  <a:pt x="5928920" y="3237084"/>
                  <a:pt x="5932681" y="3228357"/>
                  <a:pt x="5938324" y="3222539"/>
                </a:cubicBezTo>
                <a:close/>
                <a:moveTo>
                  <a:pt x="1312252" y="2803547"/>
                </a:moveTo>
                <a:cubicBezTo>
                  <a:pt x="1307444" y="2802218"/>
                  <a:pt x="1303410" y="2802332"/>
                  <a:pt x="1300163" y="2803377"/>
                </a:cubicBezTo>
                <a:cubicBezTo>
                  <a:pt x="1280681" y="2809649"/>
                  <a:pt x="1289496" y="2849465"/>
                  <a:pt x="1328990" y="2812376"/>
                </a:cubicBezTo>
                <a:cubicBezTo>
                  <a:pt x="1322643" y="2807649"/>
                  <a:pt x="1317060" y="2804877"/>
                  <a:pt x="1312252" y="2803547"/>
                </a:cubicBezTo>
                <a:close/>
                <a:moveTo>
                  <a:pt x="5738980" y="3196358"/>
                </a:moveTo>
                <a:cubicBezTo>
                  <a:pt x="5735220" y="3193450"/>
                  <a:pt x="5731930" y="3194177"/>
                  <a:pt x="5728873" y="3195632"/>
                </a:cubicBezTo>
                <a:cubicBezTo>
                  <a:pt x="5725816" y="3197086"/>
                  <a:pt x="5722996" y="3199267"/>
                  <a:pt x="5720177" y="3199267"/>
                </a:cubicBezTo>
                <a:cubicBezTo>
                  <a:pt x="5710774" y="3196358"/>
                  <a:pt x="5735219" y="3210903"/>
                  <a:pt x="5738980" y="3196358"/>
                </a:cubicBezTo>
                <a:close/>
                <a:moveTo>
                  <a:pt x="3456293" y="2991369"/>
                </a:moveTo>
                <a:cubicBezTo>
                  <a:pt x="3453709" y="2992550"/>
                  <a:pt x="3449830" y="2997823"/>
                  <a:pt x="3444658" y="3010186"/>
                </a:cubicBezTo>
                <a:cubicBezTo>
                  <a:pt x="3460172" y="3021095"/>
                  <a:pt x="3464050" y="2987824"/>
                  <a:pt x="3456293" y="2991369"/>
                </a:cubicBezTo>
                <a:close/>
                <a:moveTo>
                  <a:pt x="1203987" y="2789605"/>
                </a:moveTo>
                <a:cubicBezTo>
                  <a:pt x="1202283" y="2788832"/>
                  <a:pt x="1199933" y="2788923"/>
                  <a:pt x="1197348" y="2789469"/>
                </a:cubicBezTo>
                <a:cubicBezTo>
                  <a:pt x="1192175" y="2790558"/>
                  <a:pt x="1186063" y="2793468"/>
                  <a:pt x="1182303" y="2794922"/>
                </a:cubicBezTo>
                <a:cubicBezTo>
                  <a:pt x="1184183" y="2803650"/>
                  <a:pt x="1201109" y="2794922"/>
                  <a:pt x="1206750" y="2794922"/>
                </a:cubicBezTo>
                <a:cubicBezTo>
                  <a:pt x="1206749" y="2792013"/>
                  <a:pt x="1205693" y="2790377"/>
                  <a:pt x="1203987" y="2789605"/>
                </a:cubicBezTo>
                <a:close/>
                <a:moveTo>
                  <a:pt x="3493787" y="2992368"/>
                </a:moveTo>
                <a:cubicBezTo>
                  <a:pt x="3490263" y="2992004"/>
                  <a:pt x="3486971" y="2992732"/>
                  <a:pt x="3484149" y="2995641"/>
                </a:cubicBezTo>
                <a:cubicBezTo>
                  <a:pt x="3491672" y="3004367"/>
                  <a:pt x="3499194" y="3004367"/>
                  <a:pt x="3504836" y="2995641"/>
                </a:cubicBezTo>
                <a:cubicBezTo>
                  <a:pt x="3501076" y="2994186"/>
                  <a:pt x="3497316" y="2992732"/>
                  <a:pt x="3493787" y="2992368"/>
                </a:cubicBezTo>
                <a:close/>
                <a:moveTo>
                  <a:pt x="1354789" y="2796787"/>
                </a:moveTo>
                <a:cubicBezTo>
                  <a:pt x="1353319" y="2795741"/>
                  <a:pt x="1351322" y="2795832"/>
                  <a:pt x="1349206" y="2796740"/>
                </a:cubicBezTo>
                <a:cubicBezTo>
                  <a:pt x="1344973" y="2798559"/>
                  <a:pt x="1340272" y="2803650"/>
                  <a:pt x="1338391" y="2809467"/>
                </a:cubicBezTo>
                <a:cubicBezTo>
                  <a:pt x="1349676" y="2815285"/>
                  <a:pt x="1347795" y="2800740"/>
                  <a:pt x="1357198" y="2803650"/>
                </a:cubicBezTo>
                <a:cubicBezTo>
                  <a:pt x="1357198" y="2800014"/>
                  <a:pt x="1356257" y="2797832"/>
                  <a:pt x="1354789" y="2796787"/>
                </a:cubicBezTo>
                <a:close/>
                <a:moveTo>
                  <a:pt x="721556" y="2736744"/>
                </a:moveTo>
                <a:cubicBezTo>
                  <a:pt x="708393" y="2733834"/>
                  <a:pt x="693348" y="2745470"/>
                  <a:pt x="680185" y="2748379"/>
                </a:cubicBezTo>
                <a:cubicBezTo>
                  <a:pt x="687706" y="2754197"/>
                  <a:pt x="710273" y="2751287"/>
                  <a:pt x="721556" y="2736744"/>
                </a:cubicBezTo>
                <a:close/>
                <a:moveTo>
                  <a:pt x="6018249" y="3207268"/>
                </a:moveTo>
                <a:cubicBezTo>
                  <a:pt x="6015428" y="3208722"/>
                  <a:pt x="6013547" y="3212359"/>
                  <a:pt x="6013547" y="3216722"/>
                </a:cubicBezTo>
                <a:cubicBezTo>
                  <a:pt x="6019189" y="3222539"/>
                  <a:pt x="6024831" y="3216721"/>
                  <a:pt x="6028592" y="3210903"/>
                </a:cubicBezTo>
                <a:cubicBezTo>
                  <a:pt x="6024831" y="3206540"/>
                  <a:pt x="6021069" y="3205813"/>
                  <a:pt x="6018249" y="3207268"/>
                </a:cubicBezTo>
                <a:close/>
                <a:moveTo>
                  <a:pt x="3531354" y="2978084"/>
                </a:moveTo>
                <a:cubicBezTo>
                  <a:pt x="3526546" y="2976755"/>
                  <a:pt x="3522511" y="2976869"/>
                  <a:pt x="3519265" y="2977914"/>
                </a:cubicBezTo>
                <a:cubicBezTo>
                  <a:pt x="3499785" y="2984186"/>
                  <a:pt x="3508598" y="3024003"/>
                  <a:pt x="3548088" y="2986913"/>
                </a:cubicBezTo>
                <a:cubicBezTo>
                  <a:pt x="3541742" y="2982186"/>
                  <a:pt x="3536159" y="2979414"/>
                  <a:pt x="3531354" y="2978084"/>
                </a:cubicBezTo>
                <a:close/>
                <a:moveTo>
                  <a:pt x="5844206" y="3181800"/>
                </a:moveTo>
                <a:lnTo>
                  <a:pt x="5844294" y="3181815"/>
                </a:lnTo>
                <a:lnTo>
                  <a:pt x="5841666" y="3182662"/>
                </a:lnTo>
                <a:close/>
                <a:moveTo>
                  <a:pt x="3423090" y="2964143"/>
                </a:moveTo>
                <a:cubicBezTo>
                  <a:pt x="3421386" y="2963370"/>
                  <a:pt x="3419034" y="2963461"/>
                  <a:pt x="3416450" y="2964006"/>
                </a:cubicBezTo>
                <a:cubicBezTo>
                  <a:pt x="3411277" y="2965096"/>
                  <a:pt x="3405166" y="2968006"/>
                  <a:pt x="3401404" y="2969460"/>
                </a:cubicBezTo>
                <a:cubicBezTo>
                  <a:pt x="3403286" y="2978186"/>
                  <a:pt x="3420211" y="2969460"/>
                  <a:pt x="3425852" y="2969460"/>
                </a:cubicBezTo>
                <a:cubicBezTo>
                  <a:pt x="3425853" y="2966551"/>
                  <a:pt x="3424794" y="2964915"/>
                  <a:pt x="3423090" y="2964143"/>
                </a:cubicBezTo>
                <a:close/>
                <a:moveTo>
                  <a:pt x="1432422" y="2786196"/>
                </a:moveTo>
                <a:cubicBezTo>
                  <a:pt x="1421138" y="2786196"/>
                  <a:pt x="1411735" y="2786195"/>
                  <a:pt x="1402333" y="2789105"/>
                </a:cubicBezTo>
                <a:cubicBezTo>
                  <a:pt x="1400451" y="2809467"/>
                  <a:pt x="1424898" y="2800741"/>
                  <a:pt x="1432422" y="2786196"/>
                </a:cubicBezTo>
                <a:close/>
                <a:moveTo>
                  <a:pt x="3573889" y="2971324"/>
                </a:moveTo>
                <a:cubicBezTo>
                  <a:pt x="3572421" y="2970278"/>
                  <a:pt x="3570423" y="2970369"/>
                  <a:pt x="3568308" y="2971278"/>
                </a:cubicBezTo>
                <a:cubicBezTo>
                  <a:pt x="3564076" y="2973095"/>
                  <a:pt x="3559374" y="2978186"/>
                  <a:pt x="3557492" y="2984005"/>
                </a:cubicBezTo>
                <a:cubicBezTo>
                  <a:pt x="3568776" y="2989822"/>
                  <a:pt x="3566896" y="2975277"/>
                  <a:pt x="3576301" y="2978187"/>
                </a:cubicBezTo>
                <a:cubicBezTo>
                  <a:pt x="3576300" y="2974551"/>
                  <a:pt x="3575358" y="2972369"/>
                  <a:pt x="3573889" y="2971324"/>
                </a:cubicBezTo>
                <a:close/>
                <a:moveTo>
                  <a:pt x="2940660" y="2911280"/>
                </a:moveTo>
                <a:cubicBezTo>
                  <a:pt x="2927495" y="2908371"/>
                  <a:pt x="2912451" y="2920008"/>
                  <a:pt x="2899285" y="2922916"/>
                </a:cubicBezTo>
                <a:cubicBezTo>
                  <a:pt x="2906808" y="2928735"/>
                  <a:pt x="2929375" y="2925825"/>
                  <a:pt x="2940660" y="2911280"/>
                </a:cubicBezTo>
                <a:close/>
                <a:moveTo>
                  <a:pt x="1465391" y="2779696"/>
                </a:moveTo>
                <a:cubicBezTo>
                  <a:pt x="1460983" y="2777104"/>
                  <a:pt x="1476145" y="2791286"/>
                  <a:pt x="1477554" y="2789105"/>
                </a:cubicBezTo>
                <a:cubicBezTo>
                  <a:pt x="1470503" y="2783286"/>
                  <a:pt x="1466860" y="2780560"/>
                  <a:pt x="1465391" y="2779696"/>
                </a:cubicBezTo>
                <a:close/>
                <a:moveTo>
                  <a:pt x="1453108" y="2777469"/>
                </a:moveTo>
                <a:cubicBezTo>
                  <a:pt x="1445585" y="2780377"/>
                  <a:pt x="1439943" y="2783286"/>
                  <a:pt x="1434302" y="2789105"/>
                </a:cubicBezTo>
                <a:cubicBezTo>
                  <a:pt x="1443704" y="2792013"/>
                  <a:pt x="1451228" y="2789105"/>
                  <a:pt x="1453108" y="2777469"/>
                </a:cubicBezTo>
                <a:close/>
                <a:moveTo>
                  <a:pt x="721792" y="2711654"/>
                </a:moveTo>
                <a:cubicBezTo>
                  <a:pt x="718266" y="2712018"/>
                  <a:pt x="714974" y="2714927"/>
                  <a:pt x="712154" y="2722199"/>
                </a:cubicBezTo>
                <a:cubicBezTo>
                  <a:pt x="719677" y="2728016"/>
                  <a:pt x="725318" y="2719289"/>
                  <a:pt x="732841" y="2716380"/>
                </a:cubicBezTo>
                <a:cubicBezTo>
                  <a:pt x="729080" y="2713472"/>
                  <a:pt x="725317" y="2711290"/>
                  <a:pt x="721792" y="2711654"/>
                </a:cubicBezTo>
                <a:close/>
                <a:moveTo>
                  <a:pt x="5328453" y="3118408"/>
                </a:moveTo>
                <a:cubicBezTo>
                  <a:pt x="5326956" y="3117726"/>
                  <a:pt x="5324897" y="3117999"/>
                  <a:pt x="5322664" y="3118907"/>
                </a:cubicBezTo>
                <a:cubicBezTo>
                  <a:pt x="5318198" y="3120725"/>
                  <a:pt x="5313027" y="3125089"/>
                  <a:pt x="5310207" y="3129452"/>
                </a:cubicBezTo>
                <a:cubicBezTo>
                  <a:pt x="5317727" y="3135271"/>
                  <a:pt x="5325250" y="3126544"/>
                  <a:pt x="5330892" y="3123635"/>
                </a:cubicBezTo>
                <a:cubicBezTo>
                  <a:pt x="5330892" y="3120726"/>
                  <a:pt x="5329951" y="3119090"/>
                  <a:pt x="5328453" y="3118408"/>
                </a:cubicBezTo>
                <a:close/>
                <a:moveTo>
                  <a:pt x="674072" y="2699291"/>
                </a:moveTo>
                <a:cubicBezTo>
                  <a:pt x="670781" y="2699653"/>
                  <a:pt x="666081" y="2701835"/>
                  <a:pt x="663259" y="2701835"/>
                </a:cubicBezTo>
                <a:cubicBezTo>
                  <a:pt x="661378" y="2716380"/>
                  <a:pt x="672661" y="2701835"/>
                  <a:pt x="676422" y="2707654"/>
                </a:cubicBezTo>
                <a:cubicBezTo>
                  <a:pt x="679244" y="2700382"/>
                  <a:pt x="677362" y="2698927"/>
                  <a:pt x="674072" y="2699291"/>
                </a:cubicBezTo>
                <a:close/>
                <a:moveTo>
                  <a:pt x="691466" y="2696018"/>
                </a:moveTo>
                <a:cubicBezTo>
                  <a:pt x="687706" y="2698927"/>
                  <a:pt x="708392" y="2739652"/>
                  <a:pt x="691466" y="2696018"/>
                </a:cubicBezTo>
                <a:close/>
                <a:moveTo>
                  <a:pt x="1483551" y="2763469"/>
                </a:moveTo>
                <a:cubicBezTo>
                  <a:pt x="1480612" y="2763652"/>
                  <a:pt x="1476615" y="2765833"/>
                  <a:pt x="1471914" y="2771651"/>
                </a:cubicBezTo>
                <a:cubicBezTo>
                  <a:pt x="1491661" y="2780377"/>
                  <a:pt x="1492365" y="2762924"/>
                  <a:pt x="1483551" y="2763469"/>
                </a:cubicBezTo>
                <a:close/>
                <a:moveTo>
                  <a:pt x="6143307" y="3177406"/>
                </a:moveTo>
                <a:cubicBezTo>
                  <a:pt x="6132024" y="3178360"/>
                  <a:pt x="6137666" y="3205086"/>
                  <a:pt x="6160233" y="3187632"/>
                </a:cubicBezTo>
                <a:cubicBezTo>
                  <a:pt x="6152711" y="3179632"/>
                  <a:pt x="6147069" y="3177087"/>
                  <a:pt x="6143307" y="3177406"/>
                </a:cubicBezTo>
                <a:close/>
                <a:moveTo>
                  <a:pt x="6112682" y="3174531"/>
                </a:moveTo>
                <a:cubicBezTo>
                  <a:pt x="6112866" y="3171632"/>
                  <a:pt x="6104051" y="3193450"/>
                  <a:pt x="6098174" y="3178905"/>
                </a:cubicBezTo>
                <a:cubicBezTo>
                  <a:pt x="6053039" y="3199267"/>
                  <a:pt x="6053039" y="3213812"/>
                  <a:pt x="6100054" y="3219631"/>
                </a:cubicBezTo>
                <a:cubicBezTo>
                  <a:pt x="6109222" y="3186904"/>
                  <a:pt x="6112572" y="3176269"/>
                  <a:pt x="6112682" y="3174531"/>
                </a:cubicBezTo>
                <a:close/>
                <a:moveTo>
                  <a:pt x="5140394" y="3081683"/>
                </a:moveTo>
                <a:cubicBezTo>
                  <a:pt x="5147887" y="3082910"/>
                  <a:pt x="5167281" y="3089455"/>
                  <a:pt x="5139071" y="3082909"/>
                </a:cubicBezTo>
                <a:cubicBezTo>
                  <a:pt x="5136721" y="3081455"/>
                  <a:pt x="5137896" y="3081273"/>
                  <a:pt x="5140394" y="3081683"/>
                </a:cubicBezTo>
                <a:close/>
                <a:moveTo>
                  <a:pt x="789964" y="2689836"/>
                </a:moveTo>
                <a:cubicBezTo>
                  <a:pt x="786437" y="2691654"/>
                  <a:pt x="782676" y="2697472"/>
                  <a:pt x="789259" y="2701835"/>
                </a:cubicBezTo>
                <a:cubicBezTo>
                  <a:pt x="796781" y="2690199"/>
                  <a:pt x="793490" y="2688017"/>
                  <a:pt x="789964" y="2689836"/>
                </a:cubicBezTo>
                <a:close/>
                <a:moveTo>
                  <a:pt x="1643048" y="2754197"/>
                </a:moveTo>
                <a:cubicBezTo>
                  <a:pt x="1635527" y="2757106"/>
                  <a:pt x="1641168" y="2757106"/>
                  <a:pt x="1635526" y="2765832"/>
                </a:cubicBezTo>
                <a:cubicBezTo>
                  <a:pt x="1643048" y="2774560"/>
                  <a:pt x="1654331" y="2757106"/>
                  <a:pt x="1643048" y="2754197"/>
                </a:cubicBezTo>
                <a:close/>
                <a:moveTo>
                  <a:pt x="862925" y="2683336"/>
                </a:moveTo>
                <a:cubicBezTo>
                  <a:pt x="857901" y="2685109"/>
                  <a:pt x="853668" y="2693836"/>
                  <a:pt x="849437" y="2696018"/>
                </a:cubicBezTo>
                <a:cubicBezTo>
                  <a:pt x="856959" y="2704745"/>
                  <a:pt x="860721" y="2693109"/>
                  <a:pt x="868244" y="2684382"/>
                </a:cubicBezTo>
                <a:cubicBezTo>
                  <a:pt x="866363" y="2682928"/>
                  <a:pt x="864599" y="2682746"/>
                  <a:pt x="862925" y="2683336"/>
                </a:cubicBezTo>
                <a:close/>
                <a:moveTo>
                  <a:pt x="688661" y="2666976"/>
                </a:moveTo>
                <a:lnTo>
                  <a:pt x="688736" y="2667020"/>
                </a:lnTo>
                <a:cubicBezTo>
                  <a:pt x="689587" y="2668565"/>
                  <a:pt x="689117" y="2670565"/>
                  <a:pt x="685825" y="2672747"/>
                </a:cubicBezTo>
                <a:lnTo>
                  <a:pt x="682633" y="2668881"/>
                </a:lnTo>
                <a:close/>
                <a:moveTo>
                  <a:pt x="694733" y="2665176"/>
                </a:moveTo>
                <a:lnTo>
                  <a:pt x="691467" y="2669837"/>
                </a:lnTo>
                <a:lnTo>
                  <a:pt x="693562" y="2665518"/>
                </a:lnTo>
                <a:close/>
                <a:moveTo>
                  <a:pt x="5188909" y="3065456"/>
                </a:moveTo>
                <a:cubicBezTo>
                  <a:pt x="5192198" y="3066909"/>
                  <a:pt x="5198310" y="3071273"/>
                  <a:pt x="5197369" y="3074183"/>
                </a:cubicBezTo>
                <a:cubicBezTo>
                  <a:pt x="5185145" y="3065456"/>
                  <a:pt x="5185616" y="3064002"/>
                  <a:pt x="5188909" y="3065456"/>
                </a:cubicBezTo>
                <a:close/>
                <a:moveTo>
                  <a:pt x="6232637" y="3156361"/>
                </a:moveTo>
                <a:cubicBezTo>
                  <a:pt x="6229816" y="3157089"/>
                  <a:pt x="6226994" y="3159998"/>
                  <a:pt x="6224174" y="3164360"/>
                </a:cubicBezTo>
                <a:cubicBezTo>
                  <a:pt x="6229816" y="3164360"/>
                  <a:pt x="6235457" y="3170177"/>
                  <a:pt x="6241099" y="3161451"/>
                </a:cubicBezTo>
                <a:cubicBezTo>
                  <a:pt x="6238279" y="3157088"/>
                  <a:pt x="6235458" y="3155634"/>
                  <a:pt x="6232637" y="3156361"/>
                </a:cubicBezTo>
                <a:close/>
                <a:moveTo>
                  <a:pt x="1040789" y="2685837"/>
                </a:moveTo>
                <a:cubicBezTo>
                  <a:pt x="1036086" y="2686564"/>
                  <a:pt x="1031854" y="2688746"/>
                  <a:pt x="1028093" y="2693109"/>
                </a:cubicBezTo>
                <a:cubicBezTo>
                  <a:pt x="1039378" y="2701835"/>
                  <a:pt x="1046900" y="2701835"/>
                  <a:pt x="1056304" y="2687290"/>
                </a:cubicBezTo>
                <a:cubicBezTo>
                  <a:pt x="1050662" y="2685837"/>
                  <a:pt x="1045490" y="2685110"/>
                  <a:pt x="1040789" y="2685837"/>
                </a:cubicBezTo>
                <a:close/>
                <a:moveTo>
                  <a:pt x="1469475" y="2714063"/>
                </a:moveTo>
                <a:cubicBezTo>
                  <a:pt x="1467976" y="2713381"/>
                  <a:pt x="1465920" y="2713653"/>
                  <a:pt x="1463686" y="2714562"/>
                </a:cubicBezTo>
                <a:cubicBezTo>
                  <a:pt x="1459220" y="2716380"/>
                  <a:pt x="1454048" y="2720744"/>
                  <a:pt x="1451227" y="2725107"/>
                </a:cubicBezTo>
                <a:cubicBezTo>
                  <a:pt x="1458749" y="2730925"/>
                  <a:pt x="1464391" y="2713472"/>
                  <a:pt x="1471914" y="2719289"/>
                </a:cubicBezTo>
                <a:cubicBezTo>
                  <a:pt x="1471914" y="2716381"/>
                  <a:pt x="1470973" y="2714745"/>
                  <a:pt x="1469475" y="2714063"/>
                </a:cubicBezTo>
                <a:close/>
                <a:moveTo>
                  <a:pt x="886813" y="2661110"/>
                </a:moveTo>
                <a:cubicBezTo>
                  <a:pt x="879056" y="2664746"/>
                  <a:pt x="870124" y="2677109"/>
                  <a:pt x="883287" y="2687290"/>
                </a:cubicBezTo>
                <a:cubicBezTo>
                  <a:pt x="901153" y="2662564"/>
                  <a:pt x="894572" y="2657474"/>
                  <a:pt x="886813" y="2661110"/>
                </a:cubicBezTo>
                <a:close/>
                <a:moveTo>
                  <a:pt x="767838" y="2650162"/>
                </a:moveTo>
                <a:cubicBezTo>
                  <a:pt x="767837" y="2649611"/>
                  <a:pt x="768102" y="2650201"/>
                  <a:pt x="768572" y="2652383"/>
                </a:cubicBezTo>
                <a:lnTo>
                  <a:pt x="768256" y="2652440"/>
                </a:lnTo>
                <a:close/>
                <a:moveTo>
                  <a:pt x="6342563" y="3142907"/>
                </a:moveTo>
                <a:cubicBezTo>
                  <a:pt x="6340594" y="3141816"/>
                  <a:pt x="6338067" y="3141816"/>
                  <a:pt x="6335363" y="3142543"/>
                </a:cubicBezTo>
                <a:cubicBezTo>
                  <a:pt x="6329958" y="3143997"/>
                  <a:pt x="6323845" y="3148361"/>
                  <a:pt x="6320084" y="3152724"/>
                </a:cubicBezTo>
                <a:cubicBezTo>
                  <a:pt x="6331367" y="3158542"/>
                  <a:pt x="6338890" y="3152725"/>
                  <a:pt x="6346412" y="3149815"/>
                </a:cubicBezTo>
                <a:cubicBezTo>
                  <a:pt x="6345942" y="3146179"/>
                  <a:pt x="6344531" y="3143998"/>
                  <a:pt x="6342563" y="3142907"/>
                </a:cubicBezTo>
                <a:close/>
                <a:moveTo>
                  <a:pt x="840505" y="2647657"/>
                </a:moveTo>
                <a:cubicBezTo>
                  <a:pt x="837214" y="2645839"/>
                  <a:pt x="834393" y="2652384"/>
                  <a:pt x="841915" y="2672747"/>
                </a:cubicBezTo>
                <a:cubicBezTo>
                  <a:pt x="847558" y="2659656"/>
                  <a:pt x="843797" y="2649475"/>
                  <a:pt x="840505" y="2647657"/>
                </a:cubicBezTo>
                <a:close/>
                <a:moveTo>
                  <a:pt x="3259890" y="2860374"/>
                </a:moveTo>
                <a:cubicBezTo>
                  <a:pt x="3255188" y="2861101"/>
                  <a:pt x="3250955" y="2863283"/>
                  <a:pt x="3247197" y="2867647"/>
                </a:cubicBezTo>
                <a:cubicBezTo>
                  <a:pt x="3258481" y="2876373"/>
                  <a:pt x="3266002" y="2876373"/>
                  <a:pt x="3275405" y="2861828"/>
                </a:cubicBezTo>
                <a:cubicBezTo>
                  <a:pt x="3269761" y="2860374"/>
                  <a:pt x="3264592" y="2859646"/>
                  <a:pt x="3259890" y="2860374"/>
                </a:cubicBezTo>
                <a:close/>
                <a:moveTo>
                  <a:pt x="1009287" y="2655292"/>
                </a:moveTo>
                <a:cubicBezTo>
                  <a:pt x="1003647" y="2652383"/>
                  <a:pt x="999768" y="2652747"/>
                  <a:pt x="997388" y="2654475"/>
                </a:cubicBezTo>
                <a:cubicBezTo>
                  <a:pt x="990248" y="2659656"/>
                  <a:pt x="996595" y="2677110"/>
                  <a:pt x="1009287" y="2655292"/>
                </a:cubicBezTo>
                <a:close/>
                <a:moveTo>
                  <a:pt x="2792092" y="2809467"/>
                </a:moveTo>
                <a:cubicBezTo>
                  <a:pt x="2792092" y="2803650"/>
                  <a:pt x="2756360" y="2835648"/>
                  <a:pt x="2792092" y="2809467"/>
                </a:cubicBezTo>
                <a:close/>
                <a:moveTo>
                  <a:pt x="3688577" y="2888600"/>
                </a:moveTo>
                <a:cubicBezTo>
                  <a:pt x="3687079" y="2887918"/>
                  <a:pt x="3685022" y="2888191"/>
                  <a:pt x="3682789" y="2889100"/>
                </a:cubicBezTo>
                <a:cubicBezTo>
                  <a:pt x="3678322" y="2890918"/>
                  <a:pt x="3673149" y="2895282"/>
                  <a:pt x="3670329" y="2899645"/>
                </a:cubicBezTo>
                <a:cubicBezTo>
                  <a:pt x="3677851" y="2905463"/>
                  <a:pt x="3683492" y="2888009"/>
                  <a:pt x="3691016" y="2893827"/>
                </a:cubicBezTo>
                <a:cubicBezTo>
                  <a:pt x="3691015" y="2890918"/>
                  <a:pt x="3690075" y="2889282"/>
                  <a:pt x="3688577" y="2888600"/>
                </a:cubicBezTo>
                <a:close/>
                <a:moveTo>
                  <a:pt x="540567" y="2606598"/>
                </a:moveTo>
                <a:lnTo>
                  <a:pt x="544781" y="2611657"/>
                </a:lnTo>
                <a:cubicBezTo>
                  <a:pt x="537258" y="2626203"/>
                  <a:pt x="537259" y="2614567"/>
                  <a:pt x="525975" y="2614567"/>
                </a:cubicBezTo>
                <a:cubicBezTo>
                  <a:pt x="528795" y="2609477"/>
                  <a:pt x="532793" y="2607113"/>
                  <a:pt x="537494" y="2606341"/>
                </a:cubicBezTo>
                <a:close/>
                <a:moveTo>
                  <a:pt x="1153037" y="2659747"/>
                </a:moveTo>
                <a:cubicBezTo>
                  <a:pt x="1148805" y="2659838"/>
                  <a:pt x="1143280" y="2664746"/>
                  <a:pt x="1137167" y="2678564"/>
                </a:cubicBezTo>
                <a:cubicBezTo>
                  <a:pt x="1166788" y="2702564"/>
                  <a:pt x="1165730" y="2659474"/>
                  <a:pt x="1153037" y="2659747"/>
                </a:cubicBezTo>
                <a:close/>
                <a:moveTo>
                  <a:pt x="3206997" y="2838557"/>
                </a:moveTo>
                <a:cubicBezTo>
                  <a:pt x="3203943" y="2839284"/>
                  <a:pt x="3201121" y="2842921"/>
                  <a:pt x="3207702" y="2847283"/>
                </a:cubicBezTo>
                <a:cubicBezTo>
                  <a:pt x="3213346" y="2840012"/>
                  <a:pt x="3210055" y="2837829"/>
                  <a:pt x="3206997" y="2838557"/>
                </a:cubicBezTo>
                <a:close/>
                <a:moveTo>
                  <a:pt x="931861" y="2633112"/>
                </a:moveTo>
                <a:cubicBezTo>
                  <a:pt x="923838" y="2627112"/>
                  <a:pt x="891751" y="2647293"/>
                  <a:pt x="928422" y="2649474"/>
                </a:cubicBezTo>
                <a:cubicBezTo>
                  <a:pt x="934534" y="2640020"/>
                  <a:pt x="934534" y="2635111"/>
                  <a:pt x="931861" y="2633112"/>
                </a:cubicBezTo>
                <a:close/>
                <a:moveTo>
                  <a:pt x="3220515" y="2834058"/>
                </a:moveTo>
                <a:cubicBezTo>
                  <a:pt x="3218985" y="2833831"/>
                  <a:pt x="3217104" y="2834921"/>
                  <a:pt x="3215227" y="2838557"/>
                </a:cubicBezTo>
                <a:cubicBezTo>
                  <a:pt x="3226509" y="2847285"/>
                  <a:pt x="3225098" y="2834739"/>
                  <a:pt x="3220515" y="2834058"/>
                </a:cubicBezTo>
                <a:close/>
                <a:moveTo>
                  <a:pt x="1609197" y="2690199"/>
                </a:moveTo>
                <a:cubicBezTo>
                  <a:pt x="1601676" y="2688745"/>
                  <a:pt x="1594152" y="2688017"/>
                  <a:pt x="1586865" y="2689108"/>
                </a:cubicBezTo>
                <a:cubicBezTo>
                  <a:pt x="1579577" y="2690200"/>
                  <a:pt x="1572526" y="2693109"/>
                  <a:pt x="1565944" y="2698927"/>
                </a:cubicBezTo>
                <a:cubicBezTo>
                  <a:pt x="1582869" y="2696018"/>
                  <a:pt x="1590391" y="2696018"/>
                  <a:pt x="1609197" y="2690199"/>
                </a:cubicBezTo>
                <a:close/>
                <a:moveTo>
                  <a:pt x="966710" y="2624067"/>
                </a:moveTo>
                <a:cubicBezTo>
                  <a:pt x="962743" y="2620930"/>
                  <a:pt x="971206" y="2664020"/>
                  <a:pt x="975438" y="2646566"/>
                </a:cubicBezTo>
                <a:cubicBezTo>
                  <a:pt x="970736" y="2631294"/>
                  <a:pt x="968033" y="2625113"/>
                  <a:pt x="966710" y="2624067"/>
                </a:cubicBezTo>
                <a:close/>
                <a:moveTo>
                  <a:pt x="3372138" y="2834285"/>
                </a:moveTo>
                <a:cubicBezTo>
                  <a:pt x="3367906" y="2834376"/>
                  <a:pt x="3362381" y="2839284"/>
                  <a:pt x="3356271" y="2853102"/>
                </a:cubicBezTo>
                <a:cubicBezTo>
                  <a:pt x="3385890" y="2877100"/>
                  <a:pt x="3384831" y="2834012"/>
                  <a:pt x="3372138" y="2834285"/>
                </a:cubicBezTo>
                <a:close/>
                <a:moveTo>
                  <a:pt x="992363" y="2617476"/>
                </a:moveTo>
                <a:cubicBezTo>
                  <a:pt x="986721" y="2637838"/>
                  <a:pt x="1007408" y="2614567"/>
                  <a:pt x="992363" y="2617476"/>
                </a:cubicBezTo>
                <a:close/>
                <a:moveTo>
                  <a:pt x="3828301" y="2864738"/>
                </a:moveTo>
                <a:cubicBezTo>
                  <a:pt x="3820775" y="2863283"/>
                  <a:pt x="3813255" y="2862556"/>
                  <a:pt x="3805968" y="2863647"/>
                </a:cubicBezTo>
                <a:cubicBezTo>
                  <a:pt x="3798679" y="2864738"/>
                  <a:pt x="3791627" y="2867647"/>
                  <a:pt x="3785044" y="2873464"/>
                </a:cubicBezTo>
                <a:cubicBezTo>
                  <a:pt x="3801971" y="2870555"/>
                  <a:pt x="3809492" y="2870555"/>
                  <a:pt x="3828301" y="2864738"/>
                </a:cubicBezTo>
                <a:close/>
                <a:moveTo>
                  <a:pt x="1918602" y="2689309"/>
                </a:moveTo>
                <a:cubicBezTo>
                  <a:pt x="1918334" y="2692268"/>
                  <a:pt x="1919260" y="2703108"/>
                  <a:pt x="1921376" y="2704745"/>
                </a:cubicBezTo>
                <a:cubicBezTo>
                  <a:pt x="1920437" y="2696018"/>
                  <a:pt x="1919731" y="2691473"/>
                  <a:pt x="1919263" y="2689609"/>
                </a:cubicBezTo>
                <a:cubicBezTo>
                  <a:pt x="1918909" y="2688211"/>
                  <a:pt x="1918690" y="2688322"/>
                  <a:pt x="1918602" y="2689309"/>
                </a:cubicBezTo>
                <a:close/>
                <a:moveTo>
                  <a:pt x="1706696" y="2665883"/>
                </a:moveTo>
                <a:cubicBezTo>
                  <a:pt x="1694530" y="2661110"/>
                  <a:pt x="1654331" y="2676382"/>
                  <a:pt x="1705108" y="2678564"/>
                </a:cubicBezTo>
                <a:cubicBezTo>
                  <a:pt x="1711691" y="2671292"/>
                  <a:pt x="1710749" y="2667473"/>
                  <a:pt x="1706696" y="2665883"/>
                </a:cubicBezTo>
                <a:close/>
                <a:moveTo>
                  <a:pt x="6524599" y="3094182"/>
                </a:moveTo>
                <a:cubicBezTo>
                  <a:pt x="6522719" y="3094545"/>
                  <a:pt x="6520367" y="3095999"/>
                  <a:pt x="6517546" y="3094545"/>
                </a:cubicBezTo>
                <a:cubicBezTo>
                  <a:pt x="6511904" y="3103271"/>
                  <a:pt x="6523188" y="3109090"/>
                  <a:pt x="6528830" y="3100363"/>
                </a:cubicBezTo>
                <a:cubicBezTo>
                  <a:pt x="6527890" y="3094546"/>
                  <a:pt x="6526479" y="3093819"/>
                  <a:pt x="6524599" y="3094182"/>
                </a:cubicBezTo>
                <a:close/>
                <a:moveTo>
                  <a:pt x="1310182" y="2629112"/>
                </a:moveTo>
                <a:cubicBezTo>
                  <a:pt x="1306422" y="2637838"/>
                  <a:pt x="1300781" y="2634929"/>
                  <a:pt x="1297019" y="2643657"/>
                </a:cubicBezTo>
                <a:cubicBezTo>
                  <a:pt x="1302661" y="2649474"/>
                  <a:pt x="1321466" y="2637838"/>
                  <a:pt x="1310182" y="2629112"/>
                </a:cubicBezTo>
                <a:close/>
                <a:moveTo>
                  <a:pt x="5476755" y="2999550"/>
                </a:moveTo>
                <a:cubicBezTo>
                  <a:pt x="5473229" y="2996549"/>
                  <a:pt x="5460183" y="3012366"/>
                  <a:pt x="5475696" y="3010186"/>
                </a:cubicBezTo>
                <a:cubicBezTo>
                  <a:pt x="5478048" y="3003641"/>
                  <a:pt x="5477931" y="3000549"/>
                  <a:pt x="5476755" y="2999550"/>
                </a:cubicBezTo>
                <a:close/>
                <a:moveTo>
                  <a:pt x="5144712" y="2966551"/>
                </a:moveTo>
                <a:cubicBezTo>
                  <a:pt x="5184205" y="2992731"/>
                  <a:pt x="5077013" y="2975277"/>
                  <a:pt x="5144712" y="2966551"/>
                </a:cubicBezTo>
                <a:close/>
                <a:moveTo>
                  <a:pt x="5454250" y="2992368"/>
                </a:moveTo>
                <a:cubicBezTo>
                  <a:pt x="5448899" y="2994550"/>
                  <a:pt x="5439027" y="3002914"/>
                  <a:pt x="5423042" y="3021821"/>
                </a:cubicBezTo>
                <a:cubicBezTo>
                  <a:pt x="5445608" y="3034912"/>
                  <a:pt x="5470290" y="2985823"/>
                  <a:pt x="5454250" y="2992368"/>
                </a:cubicBezTo>
                <a:close/>
                <a:moveTo>
                  <a:pt x="3529283" y="2803650"/>
                </a:moveTo>
                <a:cubicBezTo>
                  <a:pt x="3525523" y="2812376"/>
                  <a:pt x="3519883" y="2809467"/>
                  <a:pt x="3516120" y="2818193"/>
                </a:cubicBezTo>
                <a:cubicBezTo>
                  <a:pt x="3521761" y="2824012"/>
                  <a:pt x="3540568" y="2812376"/>
                  <a:pt x="3529283" y="2803650"/>
                </a:cubicBezTo>
                <a:close/>
                <a:moveTo>
                  <a:pt x="1431716" y="2597477"/>
                </a:moveTo>
                <a:cubicBezTo>
                  <a:pt x="1429130" y="2597114"/>
                  <a:pt x="1426779" y="2598569"/>
                  <a:pt x="1424898" y="2602931"/>
                </a:cubicBezTo>
                <a:cubicBezTo>
                  <a:pt x="1430541" y="2608748"/>
                  <a:pt x="1436182" y="2608748"/>
                  <a:pt x="1439943" y="2602931"/>
                </a:cubicBezTo>
                <a:cubicBezTo>
                  <a:pt x="1437123" y="2600022"/>
                  <a:pt x="1434302" y="2597840"/>
                  <a:pt x="1431716" y="2597477"/>
                </a:cubicBezTo>
                <a:close/>
                <a:moveTo>
                  <a:pt x="1503179" y="2602931"/>
                </a:moveTo>
                <a:cubicBezTo>
                  <a:pt x="1496363" y="2604386"/>
                  <a:pt x="1482258" y="2608750"/>
                  <a:pt x="1481317" y="2611658"/>
                </a:cubicBezTo>
                <a:cubicBezTo>
                  <a:pt x="1509525" y="2602931"/>
                  <a:pt x="1509996" y="2601478"/>
                  <a:pt x="1503179" y="2602931"/>
                </a:cubicBezTo>
                <a:close/>
                <a:moveTo>
                  <a:pt x="5277677" y="2935507"/>
                </a:moveTo>
                <a:cubicBezTo>
                  <a:pt x="5279177" y="2936007"/>
                  <a:pt x="5280116" y="2937462"/>
                  <a:pt x="5280116" y="2940370"/>
                </a:cubicBezTo>
                <a:cubicBezTo>
                  <a:pt x="5272595" y="2937461"/>
                  <a:pt x="5266951" y="2952006"/>
                  <a:pt x="5259430" y="2943280"/>
                </a:cubicBezTo>
                <a:cubicBezTo>
                  <a:pt x="5262251" y="2941825"/>
                  <a:pt x="5267423" y="2938188"/>
                  <a:pt x="5271889" y="2936371"/>
                </a:cubicBezTo>
                <a:cubicBezTo>
                  <a:pt x="5274123" y="2935462"/>
                  <a:pt x="5276179" y="2935008"/>
                  <a:pt x="5277677" y="2935507"/>
                </a:cubicBezTo>
                <a:close/>
                <a:moveTo>
                  <a:pt x="639047" y="2516025"/>
                </a:moveTo>
                <a:cubicBezTo>
                  <a:pt x="635990" y="2517843"/>
                  <a:pt x="630349" y="2524389"/>
                  <a:pt x="631289" y="2530206"/>
                </a:cubicBezTo>
                <a:cubicBezTo>
                  <a:pt x="642573" y="2517116"/>
                  <a:pt x="642102" y="2514207"/>
                  <a:pt x="639047" y="2516025"/>
                </a:cubicBezTo>
                <a:close/>
                <a:moveTo>
                  <a:pt x="1869660" y="2616021"/>
                </a:moveTo>
                <a:cubicBezTo>
                  <a:pt x="1865428" y="2616749"/>
                  <a:pt x="1861197" y="2618931"/>
                  <a:pt x="1857434" y="2623293"/>
                </a:cubicBezTo>
                <a:cubicBezTo>
                  <a:pt x="1864958" y="2629112"/>
                  <a:pt x="1874360" y="2626202"/>
                  <a:pt x="1881884" y="2617476"/>
                </a:cubicBezTo>
                <a:cubicBezTo>
                  <a:pt x="1878122" y="2616021"/>
                  <a:pt x="1873890" y="2615294"/>
                  <a:pt x="1869660" y="2616021"/>
                </a:cubicBezTo>
                <a:close/>
                <a:moveTo>
                  <a:pt x="3650817" y="2772014"/>
                </a:moveTo>
                <a:cubicBezTo>
                  <a:pt x="3648232" y="2771651"/>
                  <a:pt x="3645882" y="2773105"/>
                  <a:pt x="3644002" y="2777469"/>
                </a:cubicBezTo>
                <a:cubicBezTo>
                  <a:pt x="3649642" y="2783286"/>
                  <a:pt x="3655285" y="2783286"/>
                  <a:pt x="3659045" y="2777469"/>
                </a:cubicBezTo>
                <a:cubicBezTo>
                  <a:pt x="3656226" y="2774560"/>
                  <a:pt x="3653404" y="2772378"/>
                  <a:pt x="3650817" y="2772014"/>
                </a:cubicBezTo>
                <a:close/>
                <a:moveTo>
                  <a:pt x="3722279" y="2777469"/>
                </a:moveTo>
                <a:cubicBezTo>
                  <a:pt x="3715464" y="2778923"/>
                  <a:pt x="3701358" y="2783286"/>
                  <a:pt x="3700417" y="2786195"/>
                </a:cubicBezTo>
                <a:cubicBezTo>
                  <a:pt x="3728628" y="2777469"/>
                  <a:pt x="3729098" y="2776015"/>
                  <a:pt x="3722279" y="2777469"/>
                </a:cubicBezTo>
                <a:close/>
                <a:moveTo>
                  <a:pt x="1756047" y="2584753"/>
                </a:moveTo>
                <a:lnTo>
                  <a:pt x="1754002" y="2597113"/>
                </a:lnTo>
                <a:cubicBezTo>
                  <a:pt x="1747891" y="2592750"/>
                  <a:pt x="1746597" y="2589660"/>
                  <a:pt x="1748126" y="2587523"/>
                </a:cubicBezTo>
                <a:close/>
                <a:moveTo>
                  <a:pt x="1716392" y="2553479"/>
                </a:moveTo>
                <a:cubicBezTo>
                  <a:pt x="1706988" y="2553479"/>
                  <a:pt x="1695705" y="2556388"/>
                  <a:pt x="1686302" y="2568024"/>
                </a:cubicBezTo>
                <a:cubicBezTo>
                  <a:pt x="1695704" y="2568024"/>
                  <a:pt x="1706988" y="2565115"/>
                  <a:pt x="1716392" y="2553479"/>
                </a:cubicBezTo>
                <a:close/>
                <a:moveTo>
                  <a:pt x="3978910" y="2753473"/>
                </a:moveTo>
                <a:lnTo>
                  <a:pt x="3976864" y="2765832"/>
                </a:lnTo>
                <a:cubicBezTo>
                  <a:pt x="3970756" y="2761469"/>
                  <a:pt x="3969461" y="2758379"/>
                  <a:pt x="3970989" y="2756242"/>
                </a:cubicBezTo>
                <a:close/>
                <a:moveTo>
                  <a:pt x="1826847" y="2552190"/>
                </a:moveTo>
                <a:lnTo>
                  <a:pt x="1817943" y="2562206"/>
                </a:lnTo>
                <a:lnTo>
                  <a:pt x="1819934" y="2552971"/>
                </a:lnTo>
                <a:close/>
                <a:moveTo>
                  <a:pt x="3935493" y="2728016"/>
                </a:moveTo>
                <a:cubicBezTo>
                  <a:pt x="3926090" y="2728016"/>
                  <a:pt x="3914808" y="2730925"/>
                  <a:pt x="3905403" y="2742561"/>
                </a:cubicBezTo>
                <a:cubicBezTo>
                  <a:pt x="3914806" y="2742561"/>
                  <a:pt x="3926092" y="2739652"/>
                  <a:pt x="3935493" y="2728016"/>
                </a:cubicBezTo>
                <a:close/>
                <a:moveTo>
                  <a:pt x="1904215" y="2546571"/>
                </a:moveTo>
                <a:cubicBezTo>
                  <a:pt x="1895518" y="2547661"/>
                  <a:pt x="1887524" y="2552024"/>
                  <a:pt x="1906333" y="2556388"/>
                </a:cubicBezTo>
                <a:cubicBezTo>
                  <a:pt x="1922317" y="2547662"/>
                  <a:pt x="1912914" y="2545480"/>
                  <a:pt x="1904215" y="2546571"/>
                </a:cubicBezTo>
                <a:close/>
                <a:moveTo>
                  <a:pt x="4136344" y="2740897"/>
                </a:moveTo>
                <a:cubicBezTo>
                  <a:pt x="4144678" y="2740153"/>
                  <a:pt x="4150114" y="2741471"/>
                  <a:pt x="4151759" y="2745470"/>
                </a:cubicBezTo>
                <a:lnTo>
                  <a:pt x="4148046" y="2745790"/>
                </a:lnTo>
                <a:lnTo>
                  <a:pt x="4147998" y="2745470"/>
                </a:lnTo>
                <a:cubicBezTo>
                  <a:pt x="4143767" y="2741107"/>
                  <a:pt x="4136715" y="2741107"/>
                  <a:pt x="4127311" y="2745470"/>
                </a:cubicBezTo>
                <a:lnTo>
                  <a:pt x="4130686" y="2742243"/>
                </a:lnTo>
                <a:close/>
                <a:moveTo>
                  <a:pt x="4051136" y="2720749"/>
                </a:moveTo>
                <a:lnTo>
                  <a:pt x="4050620" y="2721471"/>
                </a:lnTo>
                <a:cubicBezTo>
                  <a:pt x="4047563" y="2725199"/>
                  <a:pt x="4043155" y="2730199"/>
                  <a:pt x="4037043" y="2736744"/>
                </a:cubicBezTo>
                <a:cubicBezTo>
                  <a:pt x="4034222" y="2735289"/>
                  <a:pt x="4035867" y="2731290"/>
                  <a:pt x="4039158" y="2726926"/>
                </a:cubicBezTo>
                <a:lnTo>
                  <a:pt x="4044592" y="2721487"/>
                </a:lnTo>
                <a:close/>
                <a:moveTo>
                  <a:pt x="4123315" y="2721107"/>
                </a:moveTo>
                <a:cubicBezTo>
                  <a:pt x="4114617" y="2722198"/>
                  <a:pt x="4106624" y="2726562"/>
                  <a:pt x="4125430" y="2730925"/>
                </a:cubicBezTo>
                <a:cubicBezTo>
                  <a:pt x="4141416" y="2722199"/>
                  <a:pt x="4132014" y="2720017"/>
                  <a:pt x="4123315" y="2721107"/>
                </a:cubicBezTo>
                <a:close/>
                <a:moveTo>
                  <a:pt x="2047375" y="2521480"/>
                </a:moveTo>
                <a:cubicBezTo>
                  <a:pt x="2090629" y="2530206"/>
                  <a:pt x="2041733" y="2524389"/>
                  <a:pt x="2047375" y="2521480"/>
                </a:cubicBezTo>
                <a:close/>
                <a:moveTo>
                  <a:pt x="735014" y="2393259"/>
                </a:moveTo>
                <a:cubicBezTo>
                  <a:pt x="729902" y="2391487"/>
                  <a:pt x="721087" y="2400758"/>
                  <a:pt x="719677" y="2405122"/>
                </a:cubicBezTo>
                <a:cubicBezTo>
                  <a:pt x="729079" y="2402212"/>
                  <a:pt x="729078" y="2399303"/>
                  <a:pt x="738482" y="2399303"/>
                </a:cubicBezTo>
                <a:cubicBezTo>
                  <a:pt x="738013" y="2395668"/>
                  <a:pt x="736719" y="2393850"/>
                  <a:pt x="735014" y="2393259"/>
                </a:cubicBezTo>
                <a:close/>
                <a:moveTo>
                  <a:pt x="4266475" y="2696018"/>
                </a:moveTo>
                <a:cubicBezTo>
                  <a:pt x="4309729" y="2704744"/>
                  <a:pt x="4260833" y="2698927"/>
                  <a:pt x="4266475" y="2696018"/>
                </a:cubicBezTo>
                <a:close/>
                <a:moveTo>
                  <a:pt x="2202161" y="2511357"/>
                </a:moveTo>
                <a:lnTo>
                  <a:pt x="2196031" y="2514236"/>
                </a:lnTo>
                <a:lnTo>
                  <a:pt x="2119308" y="2506571"/>
                </a:lnTo>
                <a:cubicBezTo>
                  <a:pt x="2038914" y="2501118"/>
                  <a:pt x="1950524" y="2506935"/>
                  <a:pt x="1908212" y="2570932"/>
                </a:cubicBezTo>
                <a:cubicBezTo>
                  <a:pt x="1927020" y="2562206"/>
                  <a:pt x="1936420" y="2570932"/>
                  <a:pt x="1932661" y="2597113"/>
                </a:cubicBezTo>
                <a:cubicBezTo>
                  <a:pt x="1975914" y="2562206"/>
                  <a:pt x="2088751" y="2582569"/>
                  <a:pt x="2098154" y="2573841"/>
                </a:cubicBezTo>
                <a:cubicBezTo>
                  <a:pt x="2091571" y="2569479"/>
                  <a:pt x="2123540" y="2549843"/>
                  <a:pt x="2157391" y="2532388"/>
                </a:cubicBezTo>
                <a:lnTo>
                  <a:pt x="2196031" y="2514236"/>
                </a:lnTo>
                <a:lnTo>
                  <a:pt x="2202574" y="2514890"/>
                </a:lnTo>
                <a:close/>
                <a:moveTo>
                  <a:pt x="7208900" y="2942552"/>
                </a:moveTo>
                <a:cubicBezTo>
                  <a:pt x="7204433" y="2942552"/>
                  <a:pt x="7200202" y="2947643"/>
                  <a:pt x="7209605" y="2957824"/>
                </a:cubicBezTo>
                <a:cubicBezTo>
                  <a:pt x="7218068" y="2947643"/>
                  <a:pt x="7213366" y="2942552"/>
                  <a:pt x="7208900" y="2942552"/>
                </a:cubicBezTo>
                <a:close/>
                <a:moveTo>
                  <a:pt x="4456415" y="2684382"/>
                </a:moveTo>
                <a:lnTo>
                  <a:pt x="4458313" y="2692123"/>
                </a:lnTo>
                <a:lnTo>
                  <a:pt x="4451810" y="2691993"/>
                </a:lnTo>
                <a:lnTo>
                  <a:pt x="4451949" y="2691654"/>
                </a:lnTo>
                <a:cubicBezTo>
                  <a:pt x="4452184" y="2689472"/>
                  <a:pt x="4452657" y="2687292"/>
                  <a:pt x="4456415" y="2684382"/>
                </a:cubicBezTo>
                <a:close/>
                <a:moveTo>
                  <a:pt x="4447013" y="2678564"/>
                </a:moveTo>
                <a:lnTo>
                  <a:pt x="4432698" y="2690529"/>
                </a:lnTo>
                <a:lnTo>
                  <a:pt x="4424217" y="2689682"/>
                </a:lnTo>
                <a:lnTo>
                  <a:pt x="4424582" y="2684435"/>
                </a:lnTo>
                <a:close/>
                <a:moveTo>
                  <a:pt x="7346330" y="2908918"/>
                </a:moveTo>
                <a:cubicBezTo>
                  <a:pt x="7344832" y="2908191"/>
                  <a:pt x="7342775" y="2908372"/>
                  <a:pt x="7340541" y="2909100"/>
                </a:cubicBezTo>
                <a:cubicBezTo>
                  <a:pt x="7336075" y="2910553"/>
                  <a:pt x="7330904" y="2914190"/>
                  <a:pt x="7328083" y="2917099"/>
                </a:cubicBezTo>
                <a:cubicBezTo>
                  <a:pt x="7335604" y="2925825"/>
                  <a:pt x="7341247" y="2908371"/>
                  <a:pt x="7348769" y="2914189"/>
                </a:cubicBezTo>
                <a:cubicBezTo>
                  <a:pt x="7348769" y="2911281"/>
                  <a:pt x="7347829" y="2909645"/>
                  <a:pt x="7346330" y="2908918"/>
                </a:cubicBezTo>
                <a:close/>
                <a:moveTo>
                  <a:pt x="6047398" y="2748379"/>
                </a:moveTo>
                <a:cubicBezTo>
                  <a:pt x="6046928" y="2746924"/>
                  <a:pt x="6041051" y="2747107"/>
                  <a:pt x="6032676" y="2748152"/>
                </a:cubicBezTo>
                <a:cubicBezTo>
                  <a:pt x="6007553" y="2751289"/>
                  <a:pt x="5959951" y="2762197"/>
                  <a:pt x="5968413" y="2760015"/>
                </a:cubicBezTo>
                <a:cubicBezTo>
                  <a:pt x="5974055" y="2780377"/>
                  <a:pt x="6045517" y="2757106"/>
                  <a:pt x="6047398" y="2751287"/>
                </a:cubicBezTo>
                <a:cubicBezTo>
                  <a:pt x="6045517" y="2751287"/>
                  <a:pt x="6045517" y="2751287"/>
                  <a:pt x="6047398" y="2748379"/>
                </a:cubicBezTo>
                <a:close/>
                <a:moveTo>
                  <a:pt x="7891732" y="2791377"/>
                </a:moveTo>
                <a:cubicBezTo>
                  <a:pt x="7891674" y="2792741"/>
                  <a:pt x="7891791" y="2796378"/>
                  <a:pt x="7892261" y="2803650"/>
                </a:cubicBezTo>
                <a:cubicBezTo>
                  <a:pt x="7893672" y="2803650"/>
                  <a:pt x="7891908" y="2787287"/>
                  <a:pt x="7891732" y="2791377"/>
                </a:cubicBezTo>
                <a:close/>
                <a:moveTo>
                  <a:pt x="7936455" y="2774196"/>
                </a:moveTo>
                <a:cubicBezTo>
                  <a:pt x="7927053" y="2772378"/>
                  <a:pt x="7920470" y="2780378"/>
                  <a:pt x="7944917" y="2803650"/>
                </a:cubicBezTo>
                <a:cubicBezTo>
                  <a:pt x="7958082" y="2787650"/>
                  <a:pt x="7945858" y="2776014"/>
                  <a:pt x="7936455" y="2774196"/>
                </a:cubicBezTo>
                <a:close/>
                <a:moveTo>
                  <a:pt x="7978063" y="2763288"/>
                </a:moveTo>
                <a:cubicBezTo>
                  <a:pt x="7972656" y="2763651"/>
                  <a:pt x="7966545" y="2767288"/>
                  <a:pt x="7967484" y="2774560"/>
                </a:cubicBezTo>
                <a:cubicBezTo>
                  <a:pt x="7973126" y="2777469"/>
                  <a:pt x="7978768" y="2771650"/>
                  <a:pt x="7984410" y="2771650"/>
                </a:cubicBezTo>
                <a:cubicBezTo>
                  <a:pt x="7988171" y="2765833"/>
                  <a:pt x="7983470" y="2762924"/>
                  <a:pt x="7978063" y="2763288"/>
                </a:cubicBezTo>
                <a:close/>
                <a:moveTo>
                  <a:pt x="1094359" y="2143162"/>
                </a:moveTo>
                <a:lnTo>
                  <a:pt x="1041933" y="2157759"/>
                </a:lnTo>
                <a:cubicBezTo>
                  <a:pt x="911908" y="2194404"/>
                  <a:pt x="797485" y="2227675"/>
                  <a:pt x="762930" y="2236402"/>
                </a:cubicBezTo>
                <a:cubicBezTo>
                  <a:pt x="859310" y="2199313"/>
                  <a:pt x="958159" y="2173132"/>
                  <a:pt x="1057919" y="2150769"/>
                </a:cubicBezTo>
                <a:close/>
                <a:moveTo>
                  <a:pt x="8148403" y="2715654"/>
                </a:moveTo>
                <a:cubicBezTo>
                  <a:pt x="8141087" y="2714562"/>
                  <a:pt x="8128746" y="2726561"/>
                  <a:pt x="8121693" y="2722198"/>
                </a:cubicBezTo>
                <a:cubicBezTo>
                  <a:pt x="8125454" y="2739652"/>
                  <a:pt x="8142380" y="2719289"/>
                  <a:pt x="8153663" y="2722199"/>
                </a:cubicBezTo>
                <a:cubicBezTo>
                  <a:pt x="8152723" y="2717835"/>
                  <a:pt x="8150843" y="2716018"/>
                  <a:pt x="8148403" y="2715654"/>
                </a:cubicBezTo>
                <a:close/>
                <a:moveTo>
                  <a:pt x="8261180" y="2708699"/>
                </a:moveTo>
                <a:cubicBezTo>
                  <a:pt x="8259212" y="2709108"/>
                  <a:pt x="8257096" y="2710563"/>
                  <a:pt x="8255216" y="2713472"/>
                </a:cubicBezTo>
                <a:cubicBezTo>
                  <a:pt x="8258976" y="2716380"/>
                  <a:pt x="8260858" y="2719289"/>
                  <a:pt x="8264617" y="2722198"/>
                </a:cubicBezTo>
                <a:cubicBezTo>
                  <a:pt x="8269319" y="2717836"/>
                  <a:pt x="8268849" y="2712745"/>
                  <a:pt x="8266264" y="2710199"/>
                </a:cubicBezTo>
                <a:cubicBezTo>
                  <a:pt x="8264971" y="2708926"/>
                  <a:pt x="8263149" y="2708290"/>
                  <a:pt x="8261180" y="2708699"/>
                </a:cubicBezTo>
                <a:close/>
                <a:moveTo>
                  <a:pt x="8214278" y="2704122"/>
                </a:moveTo>
                <a:cubicBezTo>
                  <a:pt x="8213402" y="2703395"/>
                  <a:pt x="8212873" y="2703506"/>
                  <a:pt x="8213137" y="2704971"/>
                </a:cubicBezTo>
                <a:cubicBezTo>
                  <a:pt x="8213490" y="2706926"/>
                  <a:pt x="8215254" y="2711290"/>
                  <a:pt x="8219484" y="2719289"/>
                </a:cubicBezTo>
                <a:cubicBezTo>
                  <a:pt x="8222658" y="2716017"/>
                  <a:pt x="8216906" y="2706301"/>
                  <a:pt x="8214278" y="2704122"/>
                </a:cubicBezTo>
                <a:close/>
                <a:moveTo>
                  <a:pt x="26828" y="1956391"/>
                </a:moveTo>
                <a:lnTo>
                  <a:pt x="29059" y="1962551"/>
                </a:lnTo>
                <a:cubicBezTo>
                  <a:pt x="29146" y="1968960"/>
                  <a:pt x="25267" y="1971688"/>
                  <a:pt x="14453" y="1965869"/>
                </a:cubicBezTo>
                <a:close/>
                <a:moveTo>
                  <a:pt x="8353712" y="2691063"/>
                </a:moveTo>
                <a:cubicBezTo>
                  <a:pt x="8348775" y="2692564"/>
                  <a:pt x="8358649" y="2701835"/>
                  <a:pt x="8364291" y="2693109"/>
                </a:cubicBezTo>
                <a:cubicBezTo>
                  <a:pt x="8358649" y="2690927"/>
                  <a:pt x="8355358" y="2690564"/>
                  <a:pt x="8353712" y="2691063"/>
                </a:cubicBezTo>
                <a:close/>
                <a:moveTo>
                  <a:pt x="8409424" y="2681473"/>
                </a:moveTo>
                <a:cubicBezTo>
                  <a:pt x="8407074" y="2682200"/>
                  <a:pt x="8404723" y="2684382"/>
                  <a:pt x="8401902" y="2687290"/>
                </a:cubicBezTo>
                <a:cubicBezTo>
                  <a:pt x="8407544" y="2693109"/>
                  <a:pt x="8411305" y="2690200"/>
                  <a:pt x="8416946" y="2684382"/>
                </a:cubicBezTo>
                <a:cubicBezTo>
                  <a:pt x="8414126" y="2681473"/>
                  <a:pt x="8411774" y="2680746"/>
                  <a:pt x="8409424" y="2681473"/>
                </a:cubicBezTo>
                <a:close/>
                <a:moveTo>
                  <a:pt x="1483940" y="2057723"/>
                </a:moveTo>
                <a:lnTo>
                  <a:pt x="1480143" y="2063319"/>
                </a:lnTo>
                <a:cubicBezTo>
                  <a:pt x="1477555" y="2064046"/>
                  <a:pt x="1474735" y="2063319"/>
                  <a:pt x="1473795" y="2061864"/>
                </a:cubicBezTo>
                <a:lnTo>
                  <a:pt x="1474939" y="2059896"/>
                </a:lnTo>
                <a:close/>
                <a:moveTo>
                  <a:pt x="8392499" y="2672201"/>
                </a:moveTo>
                <a:cubicBezTo>
                  <a:pt x="8388268" y="2674928"/>
                  <a:pt x="8388268" y="2685837"/>
                  <a:pt x="8392499" y="2690200"/>
                </a:cubicBezTo>
                <a:cubicBezTo>
                  <a:pt x="8398140" y="2684382"/>
                  <a:pt x="8394379" y="2678564"/>
                  <a:pt x="8398140" y="2672746"/>
                </a:cubicBezTo>
                <a:cubicBezTo>
                  <a:pt x="8395789" y="2671292"/>
                  <a:pt x="8393909" y="2671292"/>
                  <a:pt x="8392499" y="2672201"/>
                </a:cubicBezTo>
                <a:close/>
                <a:moveTo>
                  <a:pt x="4669" y="1918826"/>
                </a:moveTo>
                <a:cubicBezTo>
                  <a:pt x="6711" y="1919666"/>
                  <a:pt x="9246" y="1922019"/>
                  <a:pt x="11902" y="1925274"/>
                </a:cubicBezTo>
                <a:lnTo>
                  <a:pt x="13474" y="1927620"/>
                </a:lnTo>
                <a:lnTo>
                  <a:pt x="1289" y="1936779"/>
                </a:lnTo>
                <a:cubicBezTo>
                  <a:pt x="-1531" y="1921507"/>
                  <a:pt x="584" y="1917144"/>
                  <a:pt x="4669" y="1918826"/>
                </a:cubicBezTo>
                <a:close/>
                <a:moveTo>
                  <a:pt x="8444216" y="2669110"/>
                </a:moveTo>
                <a:cubicBezTo>
                  <a:pt x="8440455" y="2666201"/>
                  <a:pt x="8441394" y="2668383"/>
                  <a:pt x="8458320" y="2684382"/>
                </a:cubicBezTo>
                <a:cubicBezTo>
                  <a:pt x="8456439" y="2680018"/>
                  <a:pt x="8447976" y="2672019"/>
                  <a:pt x="8444216" y="2669110"/>
                </a:cubicBezTo>
                <a:close/>
                <a:moveTo>
                  <a:pt x="1493046" y="2043345"/>
                </a:moveTo>
                <a:lnTo>
                  <a:pt x="1492895" y="2043366"/>
                </a:lnTo>
                <a:cubicBezTo>
                  <a:pt x="1491307" y="2045048"/>
                  <a:pt x="1497067" y="2048229"/>
                  <a:pt x="1505294" y="2051320"/>
                </a:cubicBezTo>
                <a:lnTo>
                  <a:pt x="1507721" y="2051981"/>
                </a:lnTo>
                <a:lnTo>
                  <a:pt x="1483940" y="2057723"/>
                </a:lnTo>
                <a:lnTo>
                  <a:pt x="1485079" y="2056047"/>
                </a:lnTo>
                <a:cubicBezTo>
                  <a:pt x="1484139" y="2056047"/>
                  <a:pt x="1480847" y="2054592"/>
                  <a:pt x="1478026" y="2054592"/>
                </a:cubicBezTo>
                <a:lnTo>
                  <a:pt x="1474939" y="2059896"/>
                </a:lnTo>
                <a:lnTo>
                  <a:pt x="1358374" y="2088045"/>
                </a:lnTo>
                <a:lnTo>
                  <a:pt x="1271002" y="2106285"/>
                </a:lnTo>
                <a:lnTo>
                  <a:pt x="1237310" y="2110953"/>
                </a:lnTo>
                <a:cubicBezTo>
                  <a:pt x="1210276" y="2115226"/>
                  <a:pt x="1183508" y="2120112"/>
                  <a:pt x="1157457" y="2126128"/>
                </a:cubicBezTo>
                <a:lnTo>
                  <a:pt x="1110355" y="2139822"/>
                </a:lnTo>
                <a:lnTo>
                  <a:pt x="1094359" y="2143162"/>
                </a:lnTo>
                <a:lnTo>
                  <a:pt x="1174780" y="2120771"/>
                </a:lnTo>
                <a:cubicBezTo>
                  <a:pt x="1308068" y="2084228"/>
                  <a:pt x="1435537" y="2051365"/>
                  <a:pt x="1492923" y="2043354"/>
                </a:cubicBezTo>
                <a:close/>
                <a:moveTo>
                  <a:pt x="1501393" y="2042167"/>
                </a:moveTo>
                <a:lnTo>
                  <a:pt x="1504187" y="2042437"/>
                </a:lnTo>
                <a:lnTo>
                  <a:pt x="1493046" y="2043345"/>
                </a:lnTo>
                <a:close/>
                <a:moveTo>
                  <a:pt x="1515480" y="2041518"/>
                </a:moveTo>
                <a:cubicBezTo>
                  <a:pt x="1520853" y="2041662"/>
                  <a:pt x="1523983" y="2042593"/>
                  <a:pt x="1524571" y="2044411"/>
                </a:cubicBezTo>
                <a:lnTo>
                  <a:pt x="1504187" y="2042437"/>
                </a:lnTo>
                <a:close/>
                <a:moveTo>
                  <a:pt x="56003" y="1897918"/>
                </a:moveTo>
                <a:cubicBezTo>
                  <a:pt x="51244" y="1894782"/>
                  <a:pt x="62879" y="1914963"/>
                  <a:pt x="67111" y="1910599"/>
                </a:cubicBezTo>
                <a:cubicBezTo>
                  <a:pt x="60998" y="1902600"/>
                  <a:pt x="57590" y="1898963"/>
                  <a:pt x="56003" y="1897918"/>
                </a:cubicBezTo>
                <a:close/>
                <a:moveTo>
                  <a:pt x="1614839" y="2026957"/>
                </a:moveTo>
                <a:cubicBezTo>
                  <a:pt x="1594152" y="2035684"/>
                  <a:pt x="1565943" y="2024048"/>
                  <a:pt x="1554660" y="2050228"/>
                </a:cubicBezTo>
                <a:cubicBezTo>
                  <a:pt x="1571585" y="2044411"/>
                  <a:pt x="1603555" y="2047320"/>
                  <a:pt x="1614839" y="2026957"/>
                </a:cubicBezTo>
                <a:close/>
                <a:moveTo>
                  <a:pt x="985075" y="1918963"/>
                </a:moveTo>
                <a:cubicBezTo>
                  <a:pt x="981079" y="1920053"/>
                  <a:pt x="977318" y="1923689"/>
                  <a:pt x="973556" y="1930961"/>
                </a:cubicBezTo>
                <a:cubicBezTo>
                  <a:pt x="982960" y="1936779"/>
                  <a:pt x="998003" y="1930961"/>
                  <a:pt x="998005" y="1922234"/>
                </a:cubicBezTo>
                <a:cubicBezTo>
                  <a:pt x="993303" y="1919326"/>
                  <a:pt x="989071" y="1917872"/>
                  <a:pt x="985075" y="1918963"/>
                </a:cubicBezTo>
                <a:close/>
                <a:moveTo>
                  <a:pt x="388692" y="1861147"/>
                </a:moveTo>
                <a:lnTo>
                  <a:pt x="388547" y="1861480"/>
                </a:lnTo>
                <a:lnTo>
                  <a:pt x="388348" y="1861472"/>
                </a:lnTo>
                <a:close/>
                <a:moveTo>
                  <a:pt x="1908212" y="1974596"/>
                </a:moveTo>
                <a:cubicBezTo>
                  <a:pt x="1910091" y="1983322"/>
                  <a:pt x="1904451" y="1994958"/>
                  <a:pt x="1911973" y="1994958"/>
                </a:cubicBezTo>
                <a:cubicBezTo>
                  <a:pt x="1913854" y="1989140"/>
                  <a:pt x="1913853" y="1974596"/>
                  <a:pt x="1908212" y="1974596"/>
                </a:cubicBezTo>
                <a:close/>
                <a:moveTo>
                  <a:pt x="1258792" y="1915898"/>
                </a:moveTo>
                <a:lnTo>
                  <a:pt x="1252946" y="1920502"/>
                </a:lnTo>
                <a:cubicBezTo>
                  <a:pt x="1248182" y="1923371"/>
                  <a:pt x="1243422" y="1925144"/>
                  <a:pt x="1238720" y="1925143"/>
                </a:cubicBezTo>
                <a:close/>
                <a:moveTo>
                  <a:pt x="1885507" y="1971549"/>
                </a:moveTo>
                <a:lnTo>
                  <a:pt x="1883764" y="1977505"/>
                </a:lnTo>
                <a:lnTo>
                  <a:pt x="1880664" y="1973509"/>
                </a:lnTo>
                <a:close/>
                <a:moveTo>
                  <a:pt x="1922228" y="1971915"/>
                </a:moveTo>
                <a:lnTo>
                  <a:pt x="1922407" y="1972796"/>
                </a:lnTo>
                <a:lnTo>
                  <a:pt x="1921556" y="1972236"/>
                </a:lnTo>
                <a:close/>
                <a:moveTo>
                  <a:pt x="1875301" y="1966596"/>
                </a:moveTo>
                <a:lnTo>
                  <a:pt x="1880664" y="1973509"/>
                </a:lnTo>
                <a:lnTo>
                  <a:pt x="1870762" y="1977518"/>
                </a:lnTo>
                <a:lnTo>
                  <a:pt x="1866838" y="1977505"/>
                </a:lnTo>
                <a:cubicBezTo>
                  <a:pt x="1869660" y="1970233"/>
                  <a:pt x="1872482" y="1966597"/>
                  <a:pt x="1875301" y="1966596"/>
                </a:cubicBezTo>
                <a:close/>
                <a:moveTo>
                  <a:pt x="1896362" y="1967772"/>
                </a:moveTo>
                <a:lnTo>
                  <a:pt x="1896929" y="1968777"/>
                </a:lnTo>
                <a:lnTo>
                  <a:pt x="1895519" y="1967718"/>
                </a:lnTo>
                <a:close/>
                <a:moveTo>
                  <a:pt x="1888229" y="1962232"/>
                </a:moveTo>
                <a:lnTo>
                  <a:pt x="1895519" y="1967718"/>
                </a:lnTo>
                <a:lnTo>
                  <a:pt x="1895048" y="1967687"/>
                </a:lnTo>
                <a:lnTo>
                  <a:pt x="1885507" y="1971549"/>
                </a:lnTo>
                <a:close/>
                <a:moveTo>
                  <a:pt x="1276915" y="1900017"/>
                </a:moveTo>
                <a:lnTo>
                  <a:pt x="1278801" y="1904508"/>
                </a:lnTo>
                <a:cubicBezTo>
                  <a:pt x="1276567" y="1906554"/>
                  <a:pt x="1272541" y="1909168"/>
                  <a:pt x="1266077" y="1912542"/>
                </a:cubicBezTo>
                <a:lnTo>
                  <a:pt x="1258792" y="1915898"/>
                </a:lnTo>
                <a:lnTo>
                  <a:pt x="1267193" y="1909281"/>
                </a:lnTo>
                <a:close/>
                <a:moveTo>
                  <a:pt x="708393" y="1835330"/>
                </a:moveTo>
                <a:cubicBezTo>
                  <a:pt x="704632" y="1835693"/>
                  <a:pt x="700870" y="1837875"/>
                  <a:pt x="697109" y="1843692"/>
                </a:cubicBezTo>
                <a:cubicBezTo>
                  <a:pt x="704631" y="1849511"/>
                  <a:pt x="719677" y="1846602"/>
                  <a:pt x="719676" y="1837875"/>
                </a:cubicBezTo>
                <a:cubicBezTo>
                  <a:pt x="715915" y="1836421"/>
                  <a:pt x="712153" y="1834966"/>
                  <a:pt x="708393" y="1835330"/>
                </a:cubicBezTo>
                <a:close/>
                <a:moveTo>
                  <a:pt x="1889405" y="1930961"/>
                </a:moveTo>
                <a:cubicBezTo>
                  <a:pt x="1872481" y="1933870"/>
                  <a:pt x="1893167" y="1954233"/>
                  <a:pt x="1889405" y="1930961"/>
                </a:cubicBezTo>
                <a:close/>
                <a:moveTo>
                  <a:pt x="778445" y="1815467"/>
                </a:moveTo>
                <a:cubicBezTo>
                  <a:pt x="776094" y="1814876"/>
                  <a:pt x="773744" y="1815149"/>
                  <a:pt x="771394" y="1815693"/>
                </a:cubicBezTo>
                <a:cubicBezTo>
                  <a:pt x="766691" y="1816784"/>
                  <a:pt x="761989" y="1818967"/>
                  <a:pt x="757288" y="1817512"/>
                </a:cubicBezTo>
                <a:cubicBezTo>
                  <a:pt x="759168" y="1829148"/>
                  <a:pt x="777975" y="1829147"/>
                  <a:pt x="785498" y="1820421"/>
                </a:cubicBezTo>
                <a:cubicBezTo>
                  <a:pt x="783147" y="1817512"/>
                  <a:pt x="780796" y="1816058"/>
                  <a:pt x="778445" y="1815467"/>
                </a:cubicBezTo>
                <a:close/>
                <a:moveTo>
                  <a:pt x="887989" y="1804421"/>
                </a:moveTo>
                <a:cubicBezTo>
                  <a:pt x="883759" y="1804421"/>
                  <a:pt x="879527" y="1805876"/>
                  <a:pt x="875765" y="1811694"/>
                </a:cubicBezTo>
                <a:cubicBezTo>
                  <a:pt x="885168" y="1814603"/>
                  <a:pt x="892691" y="1817512"/>
                  <a:pt x="900213" y="1805876"/>
                </a:cubicBezTo>
                <a:cubicBezTo>
                  <a:pt x="896451" y="1805876"/>
                  <a:pt x="892220" y="1804421"/>
                  <a:pt x="887989" y="1804421"/>
                </a:cubicBezTo>
                <a:close/>
                <a:moveTo>
                  <a:pt x="9885337" y="2601022"/>
                </a:moveTo>
                <a:cubicBezTo>
                  <a:pt x="9880754" y="2598022"/>
                  <a:pt x="9894153" y="2613839"/>
                  <a:pt x="9896973" y="2611657"/>
                </a:cubicBezTo>
                <a:cubicBezTo>
                  <a:pt x="9890391" y="2605113"/>
                  <a:pt x="9886865" y="2602022"/>
                  <a:pt x="9885337" y="2601022"/>
                </a:cubicBezTo>
                <a:close/>
                <a:moveTo>
                  <a:pt x="1788416" y="1878999"/>
                </a:moveTo>
                <a:lnTo>
                  <a:pt x="1776571" y="1887327"/>
                </a:lnTo>
                <a:cubicBezTo>
                  <a:pt x="1773045" y="1885873"/>
                  <a:pt x="1773454" y="1884237"/>
                  <a:pt x="1776808" y="1882503"/>
                </a:cubicBezTo>
                <a:close/>
                <a:moveTo>
                  <a:pt x="9944224" y="2594205"/>
                </a:moveTo>
                <a:cubicBezTo>
                  <a:pt x="9942108" y="2594204"/>
                  <a:pt x="9943048" y="2600022"/>
                  <a:pt x="9953392" y="2611657"/>
                </a:cubicBezTo>
                <a:cubicBezTo>
                  <a:pt x="9951511" y="2600022"/>
                  <a:pt x="9946339" y="2594205"/>
                  <a:pt x="9944224" y="2594205"/>
                </a:cubicBezTo>
                <a:close/>
                <a:moveTo>
                  <a:pt x="9913428" y="2589477"/>
                </a:moveTo>
                <a:cubicBezTo>
                  <a:pt x="9907317" y="2585477"/>
                  <a:pt x="9902615" y="2589841"/>
                  <a:pt x="9917660" y="2614567"/>
                </a:cubicBezTo>
                <a:cubicBezTo>
                  <a:pt x="9927063" y="2605840"/>
                  <a:pt x="9919541" y="2593477"/>
                  <a:pt x="9913428" y="2589477"/>
                </a:cubicBezTo>
                <a:close/>
                <a:moveTo>
                  <a:pt x="966034" y="1779696"/>
                </a:moveTo>
                <a:cubicBezTo>
                  <a:pt x="958511" y="1776786"/>
                  <a:pt x="945348" y="1782605"/>
                  <a:pt x="945348" y="1791331"/>
                </a:cubicBezTo>
                <a:cubicBezTo>
                  <a:pt x="952869" y="1791331"/>
                  <a:pt x="966034" y="1788422"/>
                  <a:pt x="966034" y="1779696"/>
                </a:cubicBezTo>
                <a:close/>
                <a:moveTo>
                  <a:pt x="1979675" y="1855692"/>
                </a:moveTo>
                <a:cubicBezTo>
                  <a:pt x="1976855" y="1856055"/>
                  <a:pt x="1974973" y="1858237"/>
                  <a:pt x="1975915" y="1864055"/>
                </a:cubicBezTo>
                <a:cubicBezTo>
                  <a:pt x="1981554" y="1861147"/>
                  <a:pt x="1989079" y="1869873"/>
                  <a:pt x="1989077" y="1858237"/>
                </a:cubicBezTo>
                <a:cubicBezTo>
                  <a:pt x="1986259" y="1856783"/>
                  <a:pt x="1982497" y="1855328"/>
                  <a:pt x="1979675" y="1855692"/>
                </a:cubicBezTo>
                <a:close/>
                <a:moveTo>
                  <a:pt x="1805230" y="1827656"/>
                </a:moveTo>
                <a:lnTo>
                  <a:pt x="1812735" y="1833540"/>
                </a:lnTo>
                <a:lnTo>
                  <a:pt x="1819772" y="1841392"/>
                </a:lnTo>
                <a:lnTo>
                  <a:pt x="1797257" y="1858237"/>
                </a:lnTo>
                <a:cubicBezTo>
                  <a:pt x="1797256" y="1860419"/>
                  <a:pt x="1795141" y="1856055"/>
                  <a:pt x="1793084" y="1849647"/>
                </a:cubicBezTo>
                <a:lnTo>
                  <a:pt x="1790373" y="1834839"/>
                </a:lnTo>
                <a:close/>
                <a:moveTo>
                  <a:pt x="1804018" y="1826704"/>
                </a:moveTo>
                <a:lnTo>
                  <a:pt x="1804031" y="1826716"/>
                </a:lnTo>
                <a:lnTo>
                  <a:pt x="1802887" y="1827097"/>
                </a:lnTo>
                <a:cubicBezTo>
                  <a:pt x="1801437" y="1827546"/>
                  <a:pt x="1802032" y="1827307"/>
                  <a:pt x="1803869" y="1826740"/>
                </a:cubicBezTo>
                <a:close/>
                <a:moveTo>
                  <a:pt x="1790995" y="1823819"/>
                </a:moveTo>
                <a:lnTo>
                  <a:pt x="1789263" y="1828784"/>
                </a:lnTo>
                <a:lnTo>
                  <a:pt x="1790373" y="1834839"/>
                </a:lnTo>
                <a:lnTo>
                  <a:pt x="1784094" y="1837875"/>
                </a:lnTo>
                <a:cubicBezTo>
                  <a:pt x="1774220" y="1840057"/>
                  <a:pt x="1764346" y="1839330"/>
                  <a:pt x="1754002" y="1834966"/>
                </a:cubicBezTo>
                <a:cubicBezTo>
                  <a:pt x="1753533" y="1832057"/>
                  <a:pt x="1758587" y="1829694"/>
                  <a:pt x="1766520" y="1827739"/>
                </a:cubicBezTo>
                <a:close/>
                <a:moveTo>
                  <a:pt x="1810116" y="1825296"/>
                </a:moveTo>
                <a:lnTo>
                  <a:pt x="1805230" y="1827656"/>
                </a:lnTo>
                <a:lnTo>
                  <a:pt x="1804031" y="1826716"/>
                </a:lnTo>
                <a:lnTo>
                  <a:pt x="1804171" y="1826669"/>
                </a:lnTo>
                <a:close/>
                <a:moveTo>
                  <a:pt x="1798844" y="1822649"/>
                </a:moveTo>
                <a:lnTo>
                  <a:pt x="1798916" y="1822705"/>
                </a:lnTo>
                <a:lnTo>
                  <a:pt x="1796315" y="1822967"/>
                </a:lnTo>
                <a:lnTo>
                  <a:pt x="1790995" y="1823819"/>
                </a:lnTo>
                <a:lnTo>
                  <a:pt x="1791563" y="1822189"/>
                </a:lnTo>
                <a:cubicBezTo>
                  <a:pt x="1793069" y="1820978"/>
                  <a:pt x="1795406" y="1820943"/>
                  <a:pt x="1798844" y="1822649"/>
                </a:cubicBezTo>
                <a:close/>
                <a:moveTo>
                  <a:pt x="1108959" y="1753515"/>
                </a:moveTo>
                <a:cubicBezTo>
                  <a:pt x="1105199" y="1750606"/>
                  <a:pt x="1101907" y="1751333"/>
                  <a:pt x="1098616" y="1752787"/>
                </a:cubicBezTo>
                <a:cubicBezTo>
                  <a:pt x="1095325" y="1754242"/>
                  <a:pt x="1092034" y="1756424"/>
                  <a:pt x="1088272" y="1756424"/>
                </a:cubicBezTo>
                <a:cubicBezTo>
                  <a:pt x="1076990" y="1756424"/>
                  <a:pt x="1103317" y="1770969"/>
                  <a:pt x="1108959" y="1753515"/>
                </a:cubicBezTo>
                <a:close/>
                <a:moveTo>
                  <a:pt x="654090" y="1693518"/>
                </a:moveTo>
                <a:lnTo>
                  <a:pt x="661245" y="1697205"/>
                </a:lnTo>
                <a:lnTo>
                  <a:pt x="651645" y="1702297"/>
                </a:lnTo>
                <a:lnTo>
                  <a:pt x="640691" y="1704063"/>
                </a:lnTo>
                <a:cubicBezTo>
                  <a:pt x="643513" y="1699699"/>
                  <a:pt x="649154" y="1695335"/>
                  <a:pt x="654090" y="1693518"/>
                </a:cubicBezTo>
                <a:close/>
                <a:moveTo>
                  <a:pt x="1201109" y="1735697"/>
                </a:moveTo>
                <a:cubicBezTo>
                  <a:pt x="1194056" y="1736061"/>
                  <a:pt x="1187944" y="1738970"/>
                  <a:pt x="1186063" y="1747696"/>
                </a:cubicBezTo>
                <a:cubicBezTo>
                  <a:pt x="1199228" y="1741879"/>
                  <a:pt x="1212392" y="1750605"/>
                  <a:pt x="1221795" y="1738970"/>
                </a:cubicBezTo>
                <a:cubicBezTo>
                  <a:pt x="1216154" y="1737515"/>
                  <a:pt x="1208162" y="1735333"/>
                  <a:pt x="1201109" y="1735697"/>
                </a:cubicBezTo>
                <a:close/>
                <a:moveTo>
                  <a:pt x="2303137" y="1829147"/>
                </a:moveTo>
                <a:cubicBezTo>
                  <a:pt x="2293734" y="1832057"/>
                  <a:pt x="2282449" y="1832057"/>
                  <a:pt x="2282450" y="1846602"/>
                </a:cubicBezTo>
                <a:cubicBezTo>
                  <a:pt x="2289972" y="1843692"/>
                  <a:pt x="2303139" y="1843693"/>
                  <a:pt x="2303137" y="1829147"/>
                </a:cubicBezTo>
                <a:close/>
                <a:moveTo>
                  <a:pt x="2253844" y="1817626"/>
                </a:moveTo>
                <a:cubicBezTo>
                  <a:pt x="2188097" y="1819103"/>
                  <a:pt x="2027220" y="1914326"/>
                  <a:pt x="1934658" y="1958415"/>
                </a:cubicBezTo>
                <a:lnTo>
                  <a:pt x="1910045" y="1968658"/>
                </a:lnTo>
                <a:lnTo>
                  <a:pt x="1896362" y="1967772"/>
                </a:lnTo>
                <a:lnTo>
                  <a:pt x="1886534" y="1950336"/>
                </a:lnTo>
                <a:cubicBezTo>
                  <a:pt x="1847709" y="1926235"/>
                  <a:pt x="1717097" y="2022957"/>
                  <a:pt x="1708868" y="1994958"/>
                </a:cubicBezTo>
                <a:cubicBezTo>
                  <a:pt x="1676898" y="2012412"/>
                  <a:pt x="1646809" y="2024048"/>
                  <a:pt x="1614838" y="2035683"/>
                </a:cubicBezTo>
                <a:cubicBezTo>
                  <a:pt x="1727674" y="1997867"/>
                  <a:pt x="1806660" y="1997867"/>
                  <a:pt x="1831107" y="2015321"/>
                </a:cubicBezTo>
                <a:cubicBezTo>
                  <a:pt x="1842391" y="1998594"/>
                  <a:pt x="1853910" y="1987322"/>
                  <a:pt x="1864840" y="1979914"/>
                </a:cubicBezTo>
                <a:lnTo>
                  <a:pt x="1870762" y="1977518"/>
                </a:lnTo>
                <a:lnTo>
                  <a:pt x="1888627" y="1977573"/>
                </a:lnTo>
                <a:lnTo>
                  <a:pt x="1910045" y="1968658"/>
                </a:lnTo>
                <a:lnTo>
                  <a:pt x="1916791" y="1969096"/>
                </a:lnTo>
                <a:lnTo>
                  <a:pt x="1921556" y="1972236"/>
                </a:lnTo>
                <a:lnTo>
                  <a:pt x="1917380" y="1974232"/>
                </a:lnTo>
                <a:cubicBezTo>
                  <a:pt x="1914793" y="1978959"/>
                  <a:pt x="1914794" y="1987686"/>
                  <a:pt x="1925137" y="1986231"/>
                </a:cubicBezTo>
                <a:lnTo>
                  <a:pt x="1922407" y="1972796"/>
                </a:lnTo>
                <a:lnTo>
                  <a:pt x="1925136" y="1974596"/>
                </a:lnTo>
                <a:cubicBezTo>
                  <a:pt x="1930779" y="1977505"/>
                  <a:pt x="1985317" y="1945506"/>
                  <a:pt x="1953347" y="1965869"/>
                </a:cubicBezTo>
                <a:cubicBezTo>
                  <a:pt x="1958989" y="1980414"/>
                  <a:pt x="2158331" y="1893144"/>
                  <a:pt x="2163974" y="1904780"/>
                </a:cubicBezTo>
                <a:cubicBezTo>
                  <a:pt x="2192180" y="1896054"/>
                  <a:pt x="2259884" y="1855328"/>
                  <a:pt x="2280571" y="1849511"/>
                </a:cubicBezTo>
                <a:cubicBezTo>
                  <a:pt x="2271167" y="1846602"/>
                  <a:pt x="2271169" y="1837875"/>
                  <a:pt x="2280570" y="1829148"/>
                </a:cubicBezTo>
                <a:cubicBezTo>
                  <a:pt x="2276338" y="1820785"/>
                  <a:pt x="2266995" y="1817331"/>
                  <a:pt x="2253844" y="1817626"/>
                </a:cubicBezTo>
                <a:close/>
                <a:moveTo>
                  <a:pt x="2199704" y="1802967"/>
                </a:moveTo>
                <a:cubicBezTo>
                  <a:pt x="2092510" y="1858237"/>
                  <a:pt x="2197823" y="1829148"/>
                  <a:pt x="2199704" y="1802967"/>
                </a:cubicBezTo>
                <a:close/>
                <a:moveTo>
                  <a:pt x="2319123" y="1808058"/>
                </a:moveTo>
                <a:lnTo>
                  <a:pt x="2314421" y="1811694"/>
                </a:lnTo>
                <a:lnTo>
                  <a:pt x="2323297" y="1809331"/>
                </a:lnTo>
                <a:cubicBezTo>
                  <a:pt x="2323590" y="1808604"/>
                  <a:pt x="2321709" y="1808058"/>
                  <a:pt x="2319123" y="1808058"/>
                </a:cubicBezTo>
                <a:close/>
                <a:moveTo>
                  <a:pt x="653725" y="1592109"/>
                </a:moveTo>
                <a:lnTo>
                  <a:pt x="654674" y="1593378"/>
                </a:lnTo>
                <a:lnTo>
                  <a:pt x="651975" y="1593522"/>
                </a:lnTo>
                <a:close/>
                <a:moveTo>
                  <a:pt x="634020" y="1586432"/>
                </a:moveTo>
                <a:lnTo>
                  <a:pt x="634876" y="1586651"/>
                </a:lnTo>
                <a:lnTo>
                  <a:pt x="633682" y="1587214"/>
                </a:lnTo>
                <a:close/>
                <a:moveTo>
                  <a:pt x="565468" y="1561524"/>
                </a:moveTo>
                <a:lnTo>
                  <a:pt x="553091" y="1578340"/>
                </a:lnTo>
                <a:lnTo>
                  <a:pt x="553479" y="1576796"/>
                </a:lnTo>
                <a:cubicBezTo>
                  <a:pt x="558885" y="1568797"/>
                  <a:pt x="565468" y="1561524"/>
                  <a:pt x="565468" y="1561524"/>
                </a:cubicBezTo>
                <a:close/>
                <a:moveTo>
                  <a:pt x="614364" y="1555705"/>
                </a:moveTo>
                <a:cubicBezTo>
                  <a:pt x="610601" y="1549888"/>
                  <a:pt x="595557" y="1561524"/>
                  <a:pt x="601199" y="1567341"/>
                </a:cubicBezTo>
                <a:cubicBezTo>
                  <a:pt x="608721" y="1573159"/>
                  <a:pt x="614364" y="1555705"/>
                  <a:pt x="614364" y="1555705"/>
                </a:cubicBezTo>
                <a:close/>
                <a:moveTo>
                  <a:pt x="636931" y="1552796"/>
                </a:moveTo>
                <a:cubicBezTo>
                  <a:pt x="616243" y="1567341"/>
                  <a:pt x="665140" y="1573160"/>
                  <a:pt x="636931" y="1552796"/>
                </a:cubicBezTo>
                <a:close/>
                <a:moveTo>
                  <a:pt x="272020" y="1486039"/>
                </a:moveTo>
                <a:lnTo>
                  <a:pt x="270579" y="1488903"/>
                </a:lnTo>
                <a:lnTo>
                  <a:pt x="264572" y="1488799"/>
                </a:lnTo>
                <a:close/>
                <a:moveTo>
                  <a:pt x="836273" y="1535343"/>
                </a:moveTo>
                <a:cubicBezTo>
                  <a:pt x="824990" y="1526615"/>
                  <a:pt x="755407" y="1564432"/>
                  <a:pt x="755407" y="1576069"/>
                </a:cubicBezTo>
                <a:cubicBezTo>
                  <a:pt x="755407" y="1561524"/>
                  <a:pt x="753527" y="1564432"/>
                  <a:pt x="751647" y="1587704"/>
                </a:cubicBezTo>
                <a:cubicBezTo>
                  <a:pt x="749766" y="1590614"/>
                  <a:pt x="834393" y="1570250"/>
                  <a:pt x="834393" y="1570250"/>
                </a:cubicBezTo>
                <a:cubicBezTo>
                  <a:pt x="872004" y="1526615"/>
                  <a:pt x="821229" y="1561524"/>
                  <a:pt x="796781" y="1564432"/>
                </a:cubicBezTo>
                <a:cubicBezTo>
                  <a:pt x="808064" y="1549888"/>
                  <a:pt x="821229" y="1538252"/>
                  <a:pt x="836273" y="1535343"/>
                </a:cubicBezTo>
                <a:close/>
                <a:moveTo>
                  <a:pt x="840739" y="1500936"/>
                </a:moveTo>
                <a:cubicBezTo>
                  <a:pt x="838858" y="1500163"/>
                  <a:pt x="836272" y="1500254"/>
                  <a:pt x="833453" y="1500800"/>
                </a:cubicBezTo>
                <a:cubicBezTo>
                  <a:pt x="827810" y="1501890"/>
                  <a:pt x="821228" y="1504799"/>
                  <a:pt x="817467" y="1506253"/>
                </a:cubicBezTo>
                <a:cubicBezTo>
                  <a:pt x="817468" y="1514980"/>
                  <a:pt x="836273" y="1506253"/>
                  <a:pt x="843795" y="1506253"/>
                </a:cubicBezTo>
                <a:cubicBezTo>
                  <a:pt x="843795" y="1503345"/>
                  <a:pt x="842619" y="1501708"/>
                  <a:pt x="840739" y="1500936"/>
                </a:cubicBezTo>
                <a:close/>
                <a:moveTo>
                  <a:pt x="310882" y="1446256"/>
                </a:moveTo>
                <a:cubicBezTo>
                  <a:pt x="306885" y="1446620"/>
                  <a:pt x="303124" y="1449529"/>
                  <a:pt x="300304" y="1456801"/>
                </a:cubicBezTo>
                <a:cubicBezTo>
                  <a:pt x="307826" y="1465528"/>
                  <a:pt x="315349" y="1453892"/>
                  <a:pt x="322872" y="1450983"/>
                </a:cubicBezTo>
                <a:cubicBezTo>
                  <a:pt x="319110" y="1448075"/>
                  <a:pt x="314878" y="1445893"/>
                  <a:pt x="310882" y="1446256"/>
                </a:cubicBezTo>
                <a:close/>
                <a:moveTo>
                  <a:pt x="257520" y="1437894"/>
                </a:moveTo>
                <a:cubicBezTo>
                  <a:pt x="253760" y="1438620"/>
                  <a:pt x="248587" y="1440802"/>
                  <a:pt x="245767" y="1439347"/>
                </a:cubicBezTo>
                <a:cubicBezTo>
                  <a:pt x="243886" y="1453892"/>
                  <a:pt x="257050" y="1439347"/>
                  <a:pt x="260812" y="1445165"/>
                </a:cubicBezTo>
                <a:cubicBezTo>
                  <a:pt x="263632" y="1437894"/>
                  <a:pt x="261282" y="1437166"/>
                  <a:pt x="257520" y="1437894"/>
                </a:cubicBezTo>
                <a:close/>
                <a:moveTo>
                  <a:pt x="275856" y="1433530"/>
                </a:moveTo>
                <a:cubicBezTo>
                  <a:pt x="273976" y="1436438"/>
                  <a:pt x="296543" y="1480073"/>
                  <a:pt x="275856" y="1433530"/>
                </a:cubicBezTo>
                <a:close/>
                <a:moveTo>
                  <a:pt x="11000882" y="2367305"/>
                </a:moveTo>
                <a:cubicBezTo>
                  <a:pt x="10968912" y="2402212"/>
                  <a:pt x="11002764" y="2370214"/>
                  <a:pt x="11000882" y="2367305"/>
                </a:cubicBezTo>
                <a:close/>
                <a:moveTo>
                  <a:pt x="385636" y="1420440"/>
                </a:moveTo>
                <a:cubicBezTo>
                  <a:pt x="381639" y="1422621"/>
                  <a:pt x="377409" y="1429166"/>
                  <a:pt x="384930" y="1433530"/>
                </a:cubicBezTo>
                <a:cubicBezTo>
                  <a:pt x="393393" y="1420440"/>
                  <a:pt x="389632" y="1418258"/>
                  <a:pt x="385636" y="1420440"/>
                </a:cubicBezTo>
                <a:close/>
                <a:moveTo>
                  <a:pt x="342780" y="1401397"/>
                </a:moveTo>
                <a:lnTo>
                  <a:pt x="342394" y="1401798"/>
                </a:lnTo>
                <a:lnTo>
                  <a:pt x="342383" y="1401531"/>
                </a:lnTo>
                <a:close/>
                <a:moveTo>
                  <a:pt x="345438" y="1398622"/>
                </a:moveTo>
                <a:lnTo>
                  <a:pt x="346921" y="1399985"/>
                </a:lnTo>
                <a:lnTo>
                  <a:pt x="342780" y="1401397"/>
                </a:lnTo>
                <a:close/>
                <a:moveTo>
                  <a:pt x="10778973" y="2326580"/>
                </a:moveTo>
                <a:cubicBezTo>
                  <a:pt x="10696226" y="2361487"/>
                  <a:pt x="10788376" y="2344034"/>
                  <a:pt x="10778973" y="2326580"/>
                </a:cubicBezTo>
                <a:close/>
                <a:moveTo>
                  <a:pt x="466090" y="1406758"/>
                </a:moveTo>
                <a:cubicBezTo>
                  <a:pt x="460977" y="1409349"/>
                  <a:pt x="456393" y="1419712"/>
                  <a:pt x="450752" y="1421893"/>
                </a:cubicBezTo>
                <a:cubicBezTo>
                  <a:pt x="458275" y="1430621"/>
                  <a:pt x="463916" y="1418985"/>
                  <a:pt x="471437" y="1407349"/>
                </a:cubicBezTo>
                <a:cubicBezTo>
                  <a:pt x="469558" y="1405895"/>
                  <a:pt x="467794" y="1405895"/>
                  <a:pt x="466090" y="1406758"/>
                </a:cubicBezTo>
                <a:close/>
                <a:moveTo>
                  <a:pt x="368004" y="1392804"/>
                </a:moveTo>
                <a:cubicBezTo>
                  <a:pt x="363304" y="1401531"/>
                  <a:pt x="359073" y="1406622"/>
                  <a:pt x="355312" y="1407711"/>
                </a:cubicBezTo>
                <a:lnTo>
                  <a:pt x="346921" y="1399985"/>
                </a:lnTo>
                <a:close/>
                <a:moveTo>
                  <a:pt x="10830216" y="2314439"/>
                </a:moveTo>
                <a:cubicBezTo>
                  <a:pt x="10825510" y="2313388"/>
                  <a:pt x="10821037" y="2313286"/>
                  <a:pt x="10817026" y="2313808"/>
                </a:cubicBezTo>
                <a:cubicBezTo>
                  <a:pt x="10792960" y="2316945"/>
                  <a:pt x="10785554" y="2342579"/>
                  <a:pt x="10844793" y="2320763"/>
                </a:cubicBezTo>
                <a:cubicBezTo>
                  <a:pt x="10839857" y="2317490"/>
                  <a:pt x="10834921" y="2315490"/>
                  <a:pt x="10830216" y="2314439"/>
                </a:cubicBezTo>
                <a:close/>
                <a:moveTo>
                  <a:pt x="10705159" y="2301126"/>
                </a:moveTo>
                <a:cubicBezTo>
                  <a:pt x="10701868" y="2302581"/>
                  <a:pt x="10686823" y="2313489"/>
                  <a:pt x="10669898" y="2329489"/>
                </a:cubicBezTo>
                <a:cubicBezTo>
                  <a:pt x="10699988" y="2307672"/>
                  <a:pt x="10708450" y="2299672"/>
                  <a:pt x="10705159" y="2301126"/>
                </a:cubicBezTo>
                <a:close/>
                <a:moveTo>
                  <a:pt x="492594" y="1385895"/>
                </a:moveTo>
                <a:cubicBezTo>
                  <a:pt x="484132" y="1389895"/>
                  <a:pt x="474259" y="1402985"/>
                  <a:pt x="488362" y="1413167"/>
                </a:cubicBezTo>
                <a:cubicBezTo>
                  <a:pt x="508110" y="1386986"/>
                  <a:pt x="501057" y="1381896"/>
                  <a:pt x="492594" y="1385895"/>
                </a:cubicBezTo>
                <a:close/>
                <a:moveTo>
                  <a:pt x="330506" y="1366753"/>
                </a:moveTo>
                <a:lnTo>
                  <a:pt x="352417" y="1369772"/>
                </a:lnTo>
                <a:cubicBezTo>
                  <a:pt x="360278" y="1371850"/>
                  <a:pt x="365185" y="1374623"/>
                  <a:pt x="366124" y="1378259"/>
                </a:cubicBezTo>
                <a:cubicBezTo>
                  <a:pt x="332274" y="1395712"/>
                  <a:pt x="315349" y="1378259"/>
                  <a:pt x="285258" y="1410257"/>
                </a:cubicBezTo>
                <a:cubicBezTo>
                  <a:pt x="293721" y="1397894"/>
                  <a:pt x="303154" y="1387395"/>
                  <a:pt x="313281" y="1378521"/>
                </a:cubicBezTo>
                <a:close/>
                <a:moveTo>
                  <a:pt x="10942584" y="2309125"/>
                </a:moveTo>
                <a:lnTo>
                  <a:pt x="10919200" y="2320429"/>
                </a:lnTo>
                <a:lnTo>
                  <a:pt x="10918607" y="2313853"/>
                </a:lnTo>
                <a:cubicBezTo>
                  <a:pt x="10922368" y="2310580"/>
                  <a:pt x="10930361" y="2309126"/>
                  <a:pt x="10942584" y="2309125"/>
                </a:cubicBezTo>
                <a:close/>
                <a:moveTo>
                  <a:pt x="1132554" y="1416666"/>
                </a:moveTo>
                <a:cubicBezTo>
                  <a:pt x="1130880" y="1415985"/>
                  <a:pt x="1128588" y="1416257"/>
                  <a:pt x="1126120" y="1417166"/>
                </a:cubicBezTo>
                <a:cubicBezTo>
                  <a:pt x="1121183" y="1418985"/>
                  <a:pt x="1115541" y="1423349"/>
                  <a:pt x="1112720" y="1427711"/>
                </a:cubicBezTo>
                <a:cubicBezTo>
                  <a:pt x="1120243" y="1433530"/>
                  <a:pt x="1125884" y="1416076"/>
                  <a:pt x="1135288" y="1421893"/>
                </a:cubicBezTo>
                <a:cubicBezTo>
                  <a:pt x="1135287" y="1418984"/>
                  <a:pt x="1134230" y="1417348"/>
                  <a:pt x="1132554" y="1416666"/>
                </a:cubicBezTo>
                <a:close/>
                <a:moveTo>
                  <a:pt x="187850" y="1325717"/>
                </a:moveTo>
                <a:cubicBezTo>
                  <a:pt x="190113" y="1325171"/>
                  <a:pt x="191347" y="1328080"/>
                  <a:pt x="191464" y="1331715"/>
                </a:cubicBezTo>
                <a:lnTo>
                  <a:pt x="188768" y="1340770"/>
                </a:lnTo>
                <a:lnTo>
                  <a:pt x="184703" y="1341496"/>
                </a:lnTo>
                <a:lnTo>
                  <a:pt x="178065" y="1340443"/>
                </a:lnTo>
                <a:cubicBezTo>
                  <a:pt x="182297" y="1330262"/>
                  <a:pt x="185588" y="1326262"/>
                  <a:pt x="187850" y="1325717"/>
                </a:cubicBezTo>
                <a:close/>
                <a:moveTo>
                  <a:pt x="532737" y="1348994"/>
                </a:moveTo>
                <a:lnTo>
                  <a:pt x="533497" y="1349170"/>
                </a:lnTo>
                <a:lnTo>
                  <a:pt x="522508" y="1355860"/>
                </a:lnTo>
                <a:lnTo>
                  <a:pt x="528090" y="1349897"/>
                </a:lnTo>
                <a:close/>
                <a:moveTo>
                  <a:pt x="232368" y="1314990"/>
                </a:moveTo>
                <a:cubicBezTo>
                  <a:pt x="239184" y="1314262"/>
                  <a:pt x="244827" y="1317171"/>
                  <a:pt x="238245" y="1325898"/>
                </a:cubicBezTo>
                <a:cubicBezTo>
                  <a:pt x="232603" y="1311353"/>
                  <a:pt x="228842" y="1328807"/>
                  <a:pt x="219439" y="1325898"/>
                </a:cubicBezTo>
                <a:cubicBezTo>
                  <a:pt x="217558" y="1320081"/>
                  <a:pt x="225549" y="1315717"/>
                  <a:pt x="232368" y="1314990"/>
                </a:cubicBezTo>
                <a:close/>
                <a:moveTo>
                  <a:pt x="305329" y="1311218"/>
                </a:moveTo>
                <a:lnTo>
                  <a:pt x="301175" y="1325759"/>
                </a:lnTo>
                <a:lnTo>
                  <a:pt x="299536" y="1325928"/>
                </a:lnTo>
                <a:lnTo>
                  <a:pt x="298453" y="1321853"/>
                </a:lnTo>
                <a:cubicBezTo>
                  <a:pt x="299922" y="1315217"/>
                  <a:pt x="305269" y="1306944"/>
                  <a:pt x="305329" y="1311218"/>
                </a:cubicBezTo>
                <a:close/>
                <a:moveTo>
                  <a:pt x="446050" y="1320443"/>
                </a:moveTo>
                <a:cubicBezTo>
                  <a:pt x="442288" y="1322261"/>
                  <a:pt x="437588" y="1328807"/>
                  <a:pt x="443230" y="1334625"/>
                </a:cubicBezTo>
                <a:cubicBezTo>
                  <a:pt x="452633" y="1321534"/>
                  <a:pt x="449811" y="1318625"/>
                  <a:pt x="446050" y="1320443"/>
                </a:cubicBezTo>
                <a:close/>
                <a:moveTo>
                  <a:pt x="1287615" y="1389895"/>
                </a:moveTo>
                <a:cubicBezTo>
                  <a:pt x="1279154" y="1386986"/>
                  <a:pt x="1270691" y="1386258"/>
                  <a:pt x="1262464" y="1387713"/>
                </a:cubicBezTo>
                <a:cubicBezTo>
                  <a:pt x="1254236" y="1389168"/>
                  <a:pt x="1246242" y="1392804"/>
                  <a:pt x="1238719" y="1398621"/>
                </a:cubicBezTo>
                <a:cubicBezTo>
                  <a:pt x="1257526" y="1398622"/>
                  <a:pt x="1266929" y="1395712"/>
                  <a:pt x="1287615" y="1389895"/>
                </a:cubicBezTo>
                <a:close/>
                <a:moveTo>
                  <a:pt x="452867" y="1299490"/>
                </a:moveTo>
                <a:cubicBezTo>
                  <a:pt x="442289" y="1296081"/>
                  <a:pt x="484602" y="1313535"/>
                  <a:pt x="484601" y="1311353"/>
                </a:cubicBezTo>
                <a:cubicBezTo>
                  <a:pt x="465796" y="1304081"/>
                  <a:pt x="456394" y="1300626"/>
                  <a:pt x="452867" y="1299490"/>
                </a:cubicBezTo>
                <a:close/>
                <a:moveTo>
                  <a:pt x="535377" y="1297899"/>
                </a:moveTo>
                <a:cubicBezTo>
                  <a:pt x="530677" y="1298263"/>
                  <a:pt x="525035" y="1301172"/>
                  <a:pt x="522214" y="1305535"/>
                </a:cubicBezTo>
                <a:cubicBezTo>
                  <a:pt x="525975" y="1306990"/>
                  <a:pt x="529266" y="1306262"/>
                  <a:pt x="532557" y="1305535"/>
                </a:cubicBezTo>
                <a:lnTo>
                  <a:pt x="538858" y="1305535"/>
                </a:lnTo>
                <a:lnTo>
                  <a:pt x="537693" y="1300250"/>
                </a:lnTo>
                <a:close/>
                <a:moveTo>
                  <a:pt x="1641343" y="1387850"/>
                </a:moveTo>
                <a:cubicBezTo>
                  <a:pt x="1640933" y="1387349"/>
                  <a:pt x="1639288" y="1387713"/>
                  <a:pt x="1635527" y="1389895"/>
                </a:cubicBezTo>
                <a:cubicBezTo>
                  <a:pt x="1632705" y="1398622"/>
                  <a:pt x="1642578" y="1389350"/>
                  <a:pt x="1641343" y="1387850"/>
                </a:cubicBezTo>
                <a:close/>
                <a:moveTo>
                  <a:pt x="1393722" y="1365533"/>
                </a:moveTo>
                <a:cubicBezTo>
                  <a:pt x="1398219" y="1366623"/>
                  <a:pt x="1399511" y="1369533"/>
                  <a:pt x="1392928" y="1375350"/>
                </a:cubicBezTo>
                <a:cubicBezTo>
                  <a:pt x="1337921" y="1375350"/>
                  <a:pt x="1380236" y="1362260"/>
                  <a:pt x="1393722" y="1365533"/>
                </a:cubicBezTo>
                <a:close/>
                <a:moveTo>
                  <a:pt x="517218" y="1286263"/>
                </a:moveTo>
                <a:cubicBezTo>
                  <a:pt x="512459" y="1287173"/>
                  <a:pt x="503878" y="1291718"/>
                  <a:pt x="490244" y="1302627"/>
                </a:cubicBezTo>
                <a:cubicBezTo>
                  <a:pt x="511400" y="1313535"/>
                  <a:pt x="531500" y="1283536"/>
                  <a:pt x="517218" y="1286263"/>
                </a:cubicBezTo>
                <a:close/>
                <a:moveTo>
                  <a:pt x="368631" y="1272163"/>
                </a:moveTo>
                <a:lnTo>
                  <a:pt x="368005" y="1273537"/>
                </a:lnTo>
                <a:cubicBezTo>
                  <a:pt x="414551" y="1280081"/>
                  <a:pt x="336271" y="1275173"/>
                  <a:pt x="365626" y="1272309"/>
                </a:cubicBezTo>
                <a:close/>
                <a:moveTo>
                  <a:pt x="529972" y="1273901"/>
                </a:moveTo>
                <a:cubicBezTo>
                  <a:pt x="527386" y="1274264"/>
                  <a:pt x="525034" y="1274991"/>
                  <a:pt x="522213" y="1273537"/>
                </a:cubicBezTo>
                <a:cubicBezTo>
                  <a:pt x="519392" y="1280810"/>
                  <a:pt x="522214" y="1283718"/>
                  <a:pt x="526445" y="1283718"/>
                </a:cubicBezTo>
                <a:lnTo>
                  <a:pt x="533195" y="1279851"/>
                </a:lnTo>
                <a:lnTo>
                  <a:pt x="532008" y="1274467"/>
                </a:lnTo>
                <a:close/>
                <a:moveTo>
                  <a:pt x="10967033" y="2176042"/>
                </a:moveTo>
                <a:cubicBezTo>
                  <a:pt x="10965152" y="2177495"/>
                  <a:pt x="10963271" y="2181131"/>
                  <a:pt x="10959510" y="2184041"/>
                </a:cubicBezTo>
                <a:cubicBezTo>
                  <a:pt x="10963271" y="2192767"/>
                  <a:pt x="10974554" y="2186950"/>
                  <a:pt x="10974554" y="2181131"/>
                </a:cubicBezTo>
                <a:cubicBezTo>
                  <a:pt x="10970793" y="2175314"/>
                  <a:pt x="10968913" y="2174587"/>
                  <a:pt x="10967033" y="2176042"/>
                </a:cubicBezTo>
                <a:close/>
                <a:moveTo>
                  <a:pt x="576750" y="1241538"/>
                </a:moveTo>
                <a:cubicBezTo>
                  <a:pt x="522213" y="1232811"/>
                  <a:pt x="505288" y="1270627"/>
                  <a:pt x="467676" y="1261901"/>
                </a:cubicBezTo>
                <a:cubicBezTo>
                  <a:pt x="475198" y="1276446"/>
                  <a:pt x="572990" y="1253173"/>
                  <a:pt x="576750" y="1241538"/>
                </a:cubicBezTo>
                <a:close/>
                <a:moveTo>
                  <a:pt x="592501" y="1238266"/>
                </a:moveTo>
                <a:cubicBezTo>
                  <a:pt x="590032" y="1238448"/>
                  <a:pt x="587505" y="1240356"/>
                  <a:pt x="586770" y="1243856"/>
                </a:cubicBezTo>
                <a:lnTo>
                  <a:pt x="589844" y="1253116"/>
                </a:lnTo>
                <a:lnTo>
                  <a:pt x="594420" y="1252107"/>
                </a:lnTo>
                <a:lnTo>
                  <a:pt x="597878" y="1243038"/>
                </a:lnTo>
                <a:cubicBezTo>
                  <a:pt x="597378" y="1239629"/>
                  <a:pt x="594969" y="1238084"/>
                  <a:pt x="592501" y="1238266"/>
                </a:cubicBezTo>
                <a:close/>
                <a:moveTo>
                  <a:pt x="10947579" y="2157496"/>
                </a:moveTo>
                <a:cubicBezTo>
                  <a:pt x="10944465" y="2156042"/>
                  <a:pt x="10941644" y="2156406"/>
                  <a:pt x="10940704" y="2160769"/>
                </a:cubicBezTo>
                <a:cubicBezTo>
                  <a:pt x="10968912" y="2182587"/>
                  <a:pt x="10956924" y="2161860"/>
                  <a:pt x="10947579" y="2157496"/>
                </a:cubicBezTo>
                <a:close/>
                <a:moveTo>
                  <a:pt x="687089" y="1203040"/>
                </a:moveTo>
                <a:cubicBezTo>
                  <a:pt x="678949" y="1202721"/>
                  <a:pt x="666432" y="1202449"/>
                  <a:pt x="654560" y="1202630"/>
                </a:cubicBezTo>
                <a:cubicBezTo>
                  <a:pt x="630819" y="1202994"/>
                  <a:pt x="609662" y="1205176"/>
                  <a:pt x="631288" y="1212448"/>
                </a:cubicBezTo>
                <a:cubicBezTo>
                  <a:pt x="629409" y="1215357"/>
                  <a:pt x="695229" y="1200812"/>
                  <a:pt x="693347" y="1203721"/>
                </a:cubicBezTo>
                <a:cubicBezTo>
                  <a:pt x="698990" y="1203721"/>
                  <a:pt x="695229" y="1203358"/>
                  <a:pt x="687089" y="1203040"/>
                </a:cubicBezTo>
                <a:close/>
                <a:moveTo>
                  <a:pt x="1618571" y="1276900"/>
                </a:moveTo>
                <a:cubicBezTo>
                  <a:pt x="1619540" y="1275536"/>
                  <a:pt x="1623771" y="1275718"/>
                  <a:pt x="1633644" y="1279354"/>
                </a:cubicBezTo>
                <a:cubicBezTo>
                  <a:pt x="1642109" y="1298990"/>
                  <a:pt x="1615663" y="1280990"/>
                  <a:pt x="1618571" y="1276900"/>
                </a:cubicBezTo>
                <a:close/>
                <a:moveTo>
                  <a:pt x="1802899" y="1285173"/>
                </a:moveTo>
                <a:cubicBezTo>
                  <a:pt x="1812301" y="1290991"/>
                  <a:pt x="1770927" y="1290991"/>
                  <a:pt x="1802899" y="1285173"/>
                </a:cubicBezTo>
                <a:close/>
                <a:moveTo>
                  <a:pt x="700870" y="1180450"/>
                </a:moveTo>
                <a:cubicBezTo>
                  <a:pt x="695228" y="1186267"/>
                  <a:pt x="702751" y="1189177"/>
                  <a:pt x="708392" y="1194995"/>
                </a:cubicBezTo>
                <a:cubicBezTo>
                  <a:pt x="715915" y="1186267"/>
                  <a:pt x="704631" y="1177541"/>
                  <a:pt x="700870" y="1180450"/>
                </a:cubicBezTo>
                <a:close/>
                <a:moveTo>
                  <a:pt x="1811509" y="1271992"/>
                </a:moveTo>
                <a:cubicBezTo>
                  <a:pt x="1811597" y="1272810"/>
                  <a:pt x="1811832" y="1274992"/>
                  <a:pt x="1812301" y="1279354"/>
                </a:cubicBezTo>
                <a:cubicBezTo>
                  <a:pt x="1812301" y="1279354"/>
                  <a:pt x="1811244" y="1269537"/>
                  <a:pt x="1811509" y="1271992"/>
                </a:cubicBezTo>
                <a:close/>
                <a:moveTo>
                  <a:pt x="11351848" y="2112045"/>
                </a:moveTo>
                <a:cubicBezTo>
                  <a:pt x="11347852" y="2114225"/>
                  <a:pt x="11344091" y="2118589"/>
                  <a:pt x="11343151" y="2122953"/>
                </a:cubicBezTo>
                <a:cubicBezTo>
                  <a:pt x="11348792" y="2122953"/>
                  <a:pt x="11360077" y="2122953"/>
                  <a:pt x="11361957" y="2114226"/>
                </a:cubicBezTo>
                <a:cubicBezTo>
                  <a:pt x="11360077" y="2109863"/>
                  <a:pt x="11355845" y="2109863"/>
                  <a:pt x="11351848" y="2112045"/>
                </a:cubicBezTo>
                <a:close/>
                <a:moveTo>
                  <a:pt x="623765" y="1154269"/>
                </a:moveTo>
                <a:lnTo>
                  <a:pt x="623917" y="1154934"/>
                </a:lnTo>
                <a:lnTo>
                  <a:pt x="620474" y="1160088"/>
                </a:lnTo>
                <a:lnTo>
                  <a:pt x="617117" y="1165391"/>
                </a:lnTo>
                <a:lnTo>
                  <a:pt x="616243" y="1163723"/>
                </a:lnTo>
                <a:cubicBezTo>
                  <a:pt x="615774" y="1159360"/>
                  <a:pt x="618124" y="1154269"/>
                  <a:pt x="623765" y="1154269"/>
                </a:cubicBezTo>
                <a:close/>
                <a:moveTo>
                  <a:pt x="1789647" y="1237629"/>
                </a:moveTo>
                <a:cubicBezTo>
                  <a:pt x="1793613" y="1232993"/>
                  <a:pt x="1792556" y="1255355"/>
                  <a:pt x="1784091" y="1253174"/>
                </a:cubicBezTo>
                <a:cubicBezTo>
                  <a:pt x="1786444" y="1243720"/>
                  <a:pt x="1788324" y="1239175"/>
                  <a:pt x="1789647" y="1237629"/>
                </a:cubicBezTo>
                <a:close/>
                <a:moveTo>
                  <a:pt x="1983082" y="1222948"/>
                </a:moveTo>
                <a:cubicBezTo>
                  <a:pt x="1976383" y="1226084"/>
                  <a:pt x="1983436" y="1251720"/>
                  <a:pt x="1994720" y="1229902"/>
                </a:cubicBezTo>
                <a:cubicBezTo>
                  <a:pt x="1989078" y="1223358"/>
                  <a:pt x="1985317" y="1221903"/>
                  <a:pt x="1983082" y="1222948"/>
                </a:cubicBezTo>
                <a:close/>
                <a:moveTo>
                  <a:pt x="614480" y="1063410"/>
                </a:moveTo>
                <a:cubicBezTo>
                  <a:pt x="618946" y="1064273"/>
                  <a:pt x="622355" y="1067001"/>
                  <a:pt x="621885" y="1072818"/>
                </a:cubicBezTo>
                <a:cubicBezTo>
                  <a:pt x="607312" y="1073546"/>
                  <a:pt x="600141" y="1072455"/>
                  <a:pt x="597555" y="1070773"/>
                </a:cubicBezTo>
                <a:lnTo>
                  <a:pt x="600456" y="1065664"/>
                </a:lnTo>
                <a:lnTo>
                  <a:pt x="601658" y="1065063"/>
                </a:lnTo>
                <a:close/>
                <a:moveTo>
                  <a:pt x="2004936" y="1185256"/>
                </a:moveTo>
                <a:lnTo>
                  <a:pt x="2003939" y="1185899"/>
                </a:lnTo>
                <a:lnTo>
                  <a:pt x="2000361" y="1186267"/>
                </a:lnTo>
                <a:close/>
                <a:moveTo>
                  <a:pt x="619876" y="1055949"/>
                </a:moveTo>
                <a:lnTo>
                  <a:pt x="601658" y="1065063"/>
                </a:lnTo>
                <a:lnTo>
                  <a:pt x="600730" y="1065183"/>
                </a:lnTo>
                <a:lnTo>
                  <a:pt x="600456" y="1065664"/>
                </a:lnTo>
                <a:lnTo>
                  <a:pt x="586155" y="1072818"/>
                </a:lnTo>
                <a:cubicBezTo>
                  <a:pt x="589914" y="1093182"/>
                  <a:pt x="578633" y="1101908"/>
                  <a:pt x="556064" y="1093182"/>
                </a:cubicBezTo>
                <a:cubicBezTo>
                  <a:pt x="574871" y="1075000"/>
                  <a:pt x="591208" y="1064455"/>
                  <a:pt x="606311" y="1058410"/>
                </a:cubicBezTo>
                <a:close/>
                <a:moveTo>
                  <a:pt x="719889" y="1052848"/>
                </a:moveTo>
                <a:lnTo>
                  <a:pt x="745194" y="1057172"/>
                </a:lnTo>
                <a:lnTo>
                  <a:pt x="770715" y="1063343"/>
                </a:lnTo>
                <a:lnTo>
                  <a:pt x="752881" y="1067365"/>
                </a:lnTo>
                <a:cubicBezTo>
                  <a:pt x="730725" y="1069910"/>
                  <a:pt x="711684" y="1069183"/>
                  <a:pt x="698990" y="1064092"/>
                </a:cubicBezTo>
                <a:close/>
                <a:moveTo>
                  <a:pt x="686207" y="1047093"/>
                </a:moveTo>
                <a:lnTo>
                  <a:pt x="699916" y="1049435"/>
                </a:lnTo>
                <a:lnTo>
                  <a:pt x="691996" y="1051047"/>
                </a:lnTo>
                <a:cubicBezTo>
                  <a:pt x="676894" y="1051638"/>
                  <a:pt x="663024" y="1050456"/>
                  <a:pt x="649154" y="1050638"/>
                </a:cubicBezTo>
                <a:lnTo>
                  <a:pt x="619876" y="1055949"/>
                </a:lnTo>
                <a:lnTo>
                  <a:pt x="632380" y="1049695"/>
                </a:lnTo>
                <a:cubicBezTo>
                  <a:pt x="649190" y="1045843"/>
                  <a:pt x="667270" y="1045411"/>
                  <a:pt x="686207" y="1047093"/>
                </a:cubicBezTo>
                <a:close/>
                <a:moveTo>
                  <a:pt x="742243" y="1040820"/>
                </a:moveTo>
                <a:lnTo>
                  <a:pt x="719889" y="1052848"/>
                </a:lnTo>
                <a:lnTo>
                  <a:pt x="699916" y="1049435"/>
                </a:lnTo>
                <a:close/>
                <a:moveTo>
                  <a:pt x="10978785" y="1948052"/>
                </a:moveTo>
                <a:cubicBezTo>
                  <a:pt x="10975965" y="1946961"/>
                  <a:pt x="10972674" y="1946961"/>
                  <a:pt x="10968912" y="1948415"/>
                </a:cubicBezTo>
                <a:cubicBezTo>
                  <a:pt x="10972674" y="1960051"/>
                  <a:pt x="10980197" y="1957142"/>
                  <a:pt x="10985838" y="1954234"/>
                </a:cubicBezTo>
                <a:cubicBezTo>
                  <a:pt x="10983957" y="1951324"/>
                  <a:pt x="10981607" y="1949143"/>
                  <a:pt x="10978785" y="1948052"/>
                </a:cubicBezTo>
                <a:close/>
                <a:moveTo>
                  <a:pt x="781326" y="1035503"/>
                </a:moveTo>
                <a:cubicBezTo>
                  <a:pt x="783499" y="1036276"/>
                  <a:pt x="785028" y="1037912"/>
                  <a:pt x="785497" y="1040820"/>
                </a:cubicBezTo>
                <a:cubicBezTo>
                  <a:pt x="776093" y="1043728"/>
                  <a:pt x="764809" y="1046638"/>
                  <a:pt x="755407" y="1040820"/>
                </a:cubicBezTo>
                <a:cubicBezTo>
                  <a:pt x="760109" y="1039366"/>
                  <a:pt x="767161" y="1036457"/>
                  <a:pt x="773273" y="1035367"/>
                </a:cubicBezTo>
                <a:cubicBezTo>
                  <a:pt x="776329" y="1034821"/>
                  <a:pt x="779150" y="1034730"/>
                  <a:pt x="781326" y="1035503"/>
                </a:cubicBezTo>
                <a:close/>
                <a:moveTo>
                  <a:pt x="814881" y="1033911"/>
                </a:moveTo>
                <a:cubicBezTo>
                  <a:pt x="819817" y="1035729"/>
                  <a:pt x="824049" y="1039366"/>
                  <a:pt x="823109" y="1043728"/>
                </a:cubicBezTo>
                <a:cubicBezTo>
                  <a:pt x="815587" y="1040820"/>
                  <a:pt x="800543" y="1043728"/>
                  <a:pt x="802422" y="1035002"/>
                </a:cubicBezTo>
                <a:cubicBezTo>
                  <a:pt x="804303" y="1032094"/>
                  <a:pt x="809944" y="1032094"/>
                  <a:pt x="814881" y="1033911"/>
                </a:cubicBezTo>
                <a:close/>
                <a:moveTo>
                  <a:pt x="1489633" y="1088954"/>
                </a:moveTo>
                <a:cubicBezTo>
                  <a:pt x="1486253" y="1089545"/>
                  <a:pt x="1482728" y="1091727"/>
                  <a:pt x="1479436" y="1096090"/>
                </a:cubicBezTo>
                <a:lnTo>
                  <a:pt x="1490465" y="1099318"/>
                </a:lnTo>
                <a:lnTo>
                  <a:pt x="1502848" y="1096449"/>
                </a:lnTo>
                <a:lnTo>
                  <a:pt x="1502558" y="1095039"/>
                </a:lnTo>
                <a:cubicBezTo>
                  <a:pt x="1499440" y="1090761"/>
                  <a:pt x="1494702" y="1088068"/>
                  <a:pt x="1489633" y="1088954"/>
                </a:cubicBezTo>
                <a:close/>
                <a:moveTo>
                  <a:pt x="1078561" y="1042241"/>
                </a:moveTo>
                <a:lnTo>
                  <a:pt x="1086391" y="1043728"/>
                </a:lnTo>
                <a:cubicBezTo>
                  <a:pt x="1060064" y="1061183"/>
                  <a:pt x="1065235" y="1055365"/>
                  <a:pt x="1078165" y="1042639"/>
                </a:cubicBezTo>
                <a:close/>
                <a:moveTo>
                  <a:pt x="1473089" y="1065183"/>
                </a:moveTo>
                <a:lnTo>
                  <a:pt x="1472679" y="1065638"/>
                </a:lnTo>
                <a:lnTo>
                  <a:pt x="1473964" y="1071466"/>
                </a:lnTo>
                <a:lnTo>
                  <a:pt x="1476879" y="1066410"/>
                </a:lnTo>
                <a:cubicBezTo>
                  <a:pt x="1477144" y="1064001"/>
                  <a:pt x="1475322" y="1063910"/>
                  <a:pt x="1473089" y="1065183"/>
                </a:cubicBezTo>
                <a:close/>
                <a:moveTo>
                  <a:pt x="11019928" y="1915127"/>
                </a:moveTo>
                <a:cubicBezTo>
                  <a:pt x="11016347" y="1915792"/>
                  <a:pt x="11013591" y="1924894"/>
                  <a:pt x="11011961" y="1932462"/>
                </a:cubicBezTo>
                <a:lnTo>
                  <a:pt x="11011194" y="1937096"/>
                </a:lnTo>
                <a:lnTo>
                  <a:pt x="11008874" y="1936779"/>
                </a:lnTo>
                <a:cubicBezTo>
                  <a:pt x="10991009" y="1936052"/>
                  <a:pt x="10977375" y="1938234"/>
                  <a:pt x="11010286" y="1942598"/>
                </a:cubicBezTo>
                <a:lnTo>
                  <a:pt x="11011194" y="1937096"/>
                </a:lnTo>
                <a:lnTo>
                  <a:pt x="11030841" y="1939773"/>
                </a:lnTo>
                <a:lnTo>
                  <a:pt x="11032852" y="1948415"/>
                </a:lnTo>
                <a:cubicBezTo>
                  <a:pt x="11040845" y="1944779"/>
                  <a:pt x="11039317" y="1942052"/>
                  <a:pt x="11033558" y="1940143"/>
                </a:cubicBezTo>
                <a:lnTo>
                  <a:pt x="11030841" y="1939773"/>
                </a:lnTo>
                <a:lnTo>
                  <a:pt x="11028103" y="1928001"/>
                </a:lnTo>
                <a:cubicBezTo>
                  <a:pt x="11026587" y="1922996"/>
                  <a:pt x="11025139" y="1919666"/>
                  <a:pt x="11023773" y="1917644"/>
                </a:cubicBezTo>
                <a:cubicBezTo>
                  <a:pt x="11022407" y="1915621"/>
                  <a:pt x="11021121" y="1914905"/>
                  <a:pt x="11019928" y="1915127"/>
                </a:cubicBezTo>
                <a:close/>
                <a:moveTo>
                  <a:pt x="983752" y="1015367"/>
                </a:moveTo>
                <a:cubicBezTo>
                  <a:pt x="977317" y="1017003"/>
                  <a:pt x="971676" y="1028457"/>
                  <a:pt x="966034" y="1035002"/>
                </a:cubicBezTo>
                <a:cubicBezTo>
                  <a:pt x="975438" y="1035002"/>
                  <a:pt x="982959" y="1026275"/>
                  <a:pt x="990483" y="1017548"/>
                </a:cubicBezTo>
                <a:cubicBezTo>
                  <a:pt x="988131" y="1015366"/>
                  <a:pt x="985899" y="1014821"/>
                  <a:pt x="983752" y="1015367"/>
                </a:cubicBezTo>
                <a:close/>
                <a:moveTo>
                  <a:pt x="11208924" y="1925871"/>
                </a:moveTo>
                <a:lnTo>
                  <a:pt x="11226453" y="1928320"/>
                </a:lnTo>
                <a:lnTo>
                  <a:pt x="11218092" y="1928325"/>
                </a:lnTo>
                <a:lnTo>
                  <a:pt x="11208091" y="1928982"/>
                </a:lnTo>
                <a:close/>
                <a:moveTo>
                  <a:pt x="11236795" y="1928314"/>
                </a:moveTo>
                <a:cubicBezTo>
                  <a:pt x="11241569" y="1928688"/>
                  <a:pt x="11244655" y="1929506"/>
                  <a:pt x="11245360" y="1930961"/>
                </a:cubicBezTo>
                <a:lnTo>
                  <a:pt x="11226453" y="1928320"/>
                </a:lnTo>
                <a:close/>
                <a:moveTo>
                  <a:pt x="1041258" y="1011731"/>
                </a:moveTo>
                <a:lnTo>
                  <a:pt x="1042423" y="1015979"/>
                </a:lnTo>
                <a:lnTo>
                  <a:pt x="1038622" y="1017937"/>
                </a:lnTo>
                <a:close/>
                <a:moveTo>
                  <a:pt x="1421568" y="1044939"/>
                </a:moveTo>
                <a:lnTo>
                  <a:pt x="1421958" y="1045130"/>
                </a:lnTo>
                <a:lnTo>
                  <a:pt x="1420893" y="1045232"/>
                </a:lnTo>
                <a:close/>
                <a:moveTo>
                  <a:pt x="1477086" y="1039002"/>
                </a:moveTo>
                <a:lnTo>
                  <a:pt x="1479068" y="1041618"/>
                </a:lnTo>
                <a:lnTo>
                  <a:pt x="1471993" y="1041228"/>
                </a:lnTo>
                <a:close/>
                <a:moveTo>
                  <a:pt x="1152212" y="988459"/>
                </a:moveTo>
                <a:cubicBezTo>
                  <a:pt x="1101436" y="988459"/>
                  <a:pt x="1139048" y="1003004"/>
                  <a:pt x="1152212" y="988459"/>
                </a:cubicBezTo>
                <a:close/>
                <a:moveTo>
                  <a:pt x="1007643" y="973914"/>
                </a:moveTo>
                <a:cubicBezTo>
                  <a:pt x="1003646" y="974641"/>
                  <a:pt x="998945" y="984095"/>
                  <a:pt x="1005527" y="1000095"/>
                </a:cubicBezTo>
                <a:cubicBezTo>
                  <a:pt x="1014930" y="981187"/>
                  <a:pt x="1011639" y="973187"/>
                  <a:pt x="1007643" y="973914"/>
                </a:cubicBezTo>
                <a:close/>
                <a:moveTo>
                  <a:pt x="1050102" y="976141"/>
                </a:moveTo>
                <a:cubicBezTo>
                  <a:pt x="1047840" y="977005"/>
                  <a:pt x="1045959" y="979004"/>
                  <a:pt x="1045019" y="982641"/>
                </a:cubicBezTo>
                <a:cubicBezTo>
                  <a:pt x="1052541" y="988459"/>
                  <a:pt x="1060064" y="988459"/>
                  <a:pt x="1065705" y="985550"/>
                </a:cubicBezTo>
                <a:cubicBezTo>
                  <a:pt x="1067116" y="981186"/>
                  <a:pt x="1056890" y="973550"/>
                  <a:pt x="1050102" y="976141"/>
                </a:cubicBezTo>
                <a:close/>
                <a:moveTo>
                  <a:pt x="1229121" y="991527"/>
                </a:moveTo>
                <a:lnTo>
                  <a:pt x="1219914" y="999004"/>
                </a:lnTo>
                <a:lnTo>
                  <a:pt x="1210522" y="991374"/>
                </a:lnTo>
                <a:lnTo>
                  <a:pt x="1210747" y="991368"/>
                </a:lnTo>
                <a:close/>
                <a:moveTo>
                  <a:pt x="1028094" y="968096"/>
                </a:moveTo>
                <a:cubicBezTo>
                  <a:pt x="1003645" y="1008821"/>
                  <a:pt x="1073228" y="982641"/>
                  <a:pt x="1028094" y="968096"/>
                </a:cubicBezTo>
                <a:close/>
                <a:moveTo>
                  <a:pt x="1187181" y="972005"/>
                </a:moveTo>
                <a:cubicBezTo>
                  <a:pt x="1180657" y="969005"/>
                  <a:pt x="1167259" y="984823"/>
                  <a:pt x="1189824" y="982641"/>
                </a:cubicBezTo>
                <a:cubicBezTo>
                  <a:pt x="1190765" y="976096"/>
                  <a:pt x="1189354" y="973004"/>
                  <a:pt x="1187181" y="972005"/>
                </a:cubicBezTo>
                <a:close/>
                <a:moveTo>
                  <a:pt x="1291376" y="973914"/>
                </a:moveTo>
                <a:cubicBezTo>
                  <a:pt x="1283855" y="971005"/>
                  <a:pt x="1280094" y="985550"/>
                  <a:pt x="1280093" y="988459"/>
                </a:cubicBezTo>
                <a:cubicBezTo>
                  <a:pt x="1291376" y="994276"/>
                  <a:pt x="1291376" y="979731"/>
                  <a:pt x="1291376" y="973914"/>
                </a:cubicBezTo>
                <a:close/>
                <a:moveTo>
                  <a:pt x="1724619" y="1012185"/>
                </a:moveTo>
                <a:cubicBezTo>
                  <a:pt x="1718977" y="1013003"/>
                  <a:pt x="1706988" y="1021184"/>
                  <a:pt x="1701346" y="1014640"/>
                </a:cubicBezTo>
                <a:cubicBezTo>
                  <a:pt x="1697585" y="1032093"/>
                  <a:pt x="1720151" y="1017548"/>
                  <a:pt x="1727675" y="1014640"/>
                </a:cubicBezTo>
                <a:cubicBezTo>
                  <a:pt x="1727674" y="1012458"/>
                  <a:pt x="1726499" y="1011913"/>
                  <a:pt x="1724619" y="1012185"/>
                </a:cubicBezTo>
                <a:close/>
                <a:moveTo>
                  <a:pt x="1798492" y="1001594"/>
                </a:moveTo>
                <a:cubicBezTo>
                  <a:pt x="1796082" y="1002277"/>
                  <a:pt x="1793495" y="1006639"/>
                  <a:pt x="1791615" y="1017548"/>
                </a:cubicBezTo>
                <a:cubicBezTo>
                  <a:pt x="1811362" y="1030638"/>
                  <a:pt x="1805719" y="999550"/>
                  <a:pt x="1798492" y="1001594"/>
                </a:cubicBezTo>
                <a:close/>
                <a:moveTo>
                  <a:pt x="1775776" y="994822"/>
                </a:moveTo>
                <a:cubicBezTo>
                  <a:pt x="1773984" y="995004"/>
                  <a:pt x="1771867" y="996458"/>
                  <a:pt x="1769047" y="1000095"/>
                </a:cubicBezTo>
                <a:cubicBezTo>
                  <a:pt x="1770929" y="1008821"/>
                  <a:pt x="1785972" y="1011731"/>
                  <a:pt x="1793496" y="1003004"/>
                </a:cubicBezTo>
                <a:cubicBezTo>
                  <a:pt x="1783622" y="1005185"/>
                  <a:pt x="1781156" y="994276"/>
                  <a:pt x="1775776" y="994822"/>
                </a:cubicBezTo>
                <a:close/>
                <a:moveTo>
                  <a:pt x="1725794" y="982641"/>
                </a:moveTo>
                <a:cubicBezTo>
                  <a:pt x="1716390" y="988459"/>
                  <a:pt x="1720151" y="994276"/>
                  <a:pt x="1720151" y="1000095"/>
                </a:cubicBezTo>
                <a:cubicBezTo>
                  <a:pt x="1729555" y="1005912"/>
                  <a:pt x="1738958" y="985550"/>
                  <a:pt x="1725794" y="982641"/>
                </a:cubicBezTo>
                <a:close/>
                <a:moveTo>
                  <a:pt x="1282914" y="934280"/>
                </a:moveTo>
                <a:cubicBezTo>
                  <a:pt x="1274452" y="931007"/>
                  <a:pt x="1255647" y="933189"/>
                  <a:pt x="1251884" y="950643"/>
                </a:cubicBezTo>
                <a:cubicBezTo>
                  <a:pt x="1289496" y="946279"/>
                  <a:pt x="1291377" y="937552"/>
                  <a:pt x="1282914" y="934280"/>
                </a:cubicBezTo>
                <a:close/>
                <a:moveTo>
                  <a:pt x="1332750" y="933188"/>
                </a:moveTo>
                <a:cubicBezTo>
                  <a:pt x="1325227" y="936098"/>
                  <a:pt x="1321467" y="953551"/>
                  <a:pt x="1332751" y="959369"/>
                </a:cubicBezTo>
                <a:cubicBezTo>
                  <a:pt x="1340272" y="950643"/>
                  <a:pt x="1340272" y="941915"/>
                  <a:pt x="1332750" y="933188"/>
                </a:cubicBezTo>
                <a:close/>
                <a:moveTo>
                  <a:pt x="1714012" y="966231"/>
                </a:moveTo>
                <a:lnTo>
                  <a:pt x="1712277" y="966414"/>
                </a:lnTo>
                <a:cubicBezTo>
                  <a:pt x="1707811" y="968869"/>
                  <a:pt x="1709456" y="973323"/>
                  <a:pt x="1714393" y="972141"/>
                </a:cubicBezTo>
                <a:lnTo>
                  <a:pt x="1715891" y="971047"/>
                </a:lnTo>
                <a:close/>
                <a:moveTo>
                  <a:pt x="1216153" y="921553"/>
                </a:moveTo>
                <a:cubicBezTo>
                  <a:pt x="1210512" y="918644"/>
                  <a:pt x="1204400" y="918644"/>
                  <a:pt x="1198286" y="920098"/>
                </a:cubicBezTo>
                <a:cubicBezTo>
                  <a:pt x="1192175" y="921553"/>
                  <a:pt x="1186064" y="924462"/>
                  <a:pt x="1180423" y="927370"/>
                </a:cubicBezTo>
                <a:cubicBezTo>
                  <a:pt x="1193586" y="924462"/>
                  <a:pt x="1204870" y="927370"/>
                  <a:pt x="1216153" y="921553"/>
                </a:cubicBezTo>
                <a:close/>
                <a:moveTo>
                  <a:pt x="1767166" y="968096"/>
                </a:moveTo>
                <a:cubicBezTo>
                  <a:pt x="1823585" y="1020457"/>
                  <a:pt x="1769047" y="968096"/>
                  <a:pt x="1767166" y="968096"/>
                </a:cubicBezTo>
                <a:close/>
                <a:moveTo>
                  <a:pt x="1823585" y="953551"/>
                </a:moveTo>
                <a:cubicBezTo>
                  <a:pt x="1816062" y="950643"/>
                  <a:pt x="1808540" y="956460"/>
                  <a:pt x="1802898" y="956460"/>
                </a:cubicBezTo>
                <a:cubicBezTo>
                  <a:pt x="1801018" y="968096"/>
                  <a:pt x="1817943" y="962278"/>
                  <a:pt x="1823585" y="953551"/>
                </a:cubicBezTo>
                <a:close/>
                <a:moveTo>
                  <a:pt x="2028246" y="966960"/>
                </a:moveTo>
                <a:cubicBezTo>
                  <a:pt x="2022694" y="965188"/>
                  <a:pt x="2037502" y="976096"/>
                  <a:pt x="2041733" y="973914"/>
                </a:cubicBezTo>
                <a:cubicBezTo>
                  <a:pt x="2034211" y="969550"/>
                  <a:pt x="2030098" y="967551"/>
                  <a:pt x="2028246" y="966960"/>
                </a:cubicBezTo>
                <a:close/>
                <a:moveTo>
                  <a:pt x="1885644" y="941915"/>
                </a:moveTo>
                <a:cubicBezTo>
                  <a:pt x="1881883" y="939007"/>
                  <a:pt x="1878592" y="939734"/>
                  <a:pt x="1875301" y="941189"/>
                </a:cubicBezTo>
                <a:cubicBezTo>
                  <a:pt x="1872010" y="942642"/>
                  <a:pt x="1868719" y="944824"/>
                  <a:pt x="1864958" y="944824"/>
                </a:cubicBezTo>
                <a:cubicBezTo>
                  <a:pt x="1863078" y="956460"/>
                  <a:pt x="1880003" y="944824"/>
                  <a:pt x="1885644" y="941915"/>
                </a:cubicBezTo>
                <a:close/>
                <a:moveTo>
                  <a:pt x="1994543" y="951234"/>
                </a:moveTo>
                <a:cubicBezTo>
                  <a:pt x="1992251" y="952461"/>
                  <a:pt x="1988608" y="955734"/>
                  <a:pt x="1983435" y="962278"/>
                </a:cubicBezTo>
                <a:cubicBezTo>
                  <a:pt x="1996130" y="962278"/>
                  <a:pt x="2001417" y="947552"/>
                  <a:pt x="1994543" y="951234"/>
                </a:cubicBezTo>
                <a:close/>
                <a:moveTo>
                  <a:pt x="1939521" y="943536"/>
                </a:moveTo>
                <a:lnTo>
                  <a:pt x="1939241" y="944006"/>
                </a:lnTo>
                <a:lnTo>
                  <a:pt x="1939224" y="944750"/>
                </a:lnTo>
                <a:lnTo>
                  <a:pt x="1938301" y="944824"/>
                </a:lnTo>
                <a:close/>
                <a:moveTo>
                  <a:pt x="1972057" y="935160"/>
                </a:moveTo>
                <a:cubicBezTo>
                  <a:pt x="1967335" y="932859"/>
                  <a:pt x="1957115" y="931553"/>
                  <a:pt x="1949144" y="933371"/>
                </a:cubicBezTo>
                <a:lnTo>
                  <a:pt x="1939521" y="943536"/>
                </a:lnTo>
                <a:lnTo>
                  <a:pt x="1943942" y="936098"/>
                </a:lnTo>
                <a:cubicBezTo>
                  <a:pt x="1942061" y="924462"/>
                  <a:pt x="1838629" y="968096"/>
                  <a:pt x="1810421" y="1000095"/>
                </a:cubicBezTo>
                <a:cubicBezTo>
                  <a:pt x="1810421" y="1000095"/>
                  <a:pt x="1958987" y="950643"/>
                  <a:pt x="1930779" y="971005"/>
                </a:cubicBezTo>
                <a:cubicBezTo>
                  <a:pt x="1938302" y="988459"/>
                  <a:pt x="1938772" y="978277"/>
                  <a:pt x="1938771" y="964460"/>
                </a:cubicBezTo>
                <a:lnTo>
                  <a:pt x="1939224" y="944750"/>
                </a:lnTo>
                <a:lnTo>
                  <a:pt x="1961981" y="942915"/>
                </a:lnTo>
                <a:cubicBezTo>
                  <a:pt x="1976003" y="940756"/>
                  <a:pt x="1976779" y="937461"/>
                  <a:pt x="1972057" y="935160"/>
                </a:cubicBezTo>
                <a:close/>
                <a:moveTo>
                  <a:pt x="2002654" y="923007"/>
                </a:moveTo>
                <a:cubicBezTo>
                  <a:pt x="1998011" y="922644"/>
                  <a:pt x="1990017" y="925917"/>
                  <a:pt x="1977794" y="936098"/>
                </a:cubicBezTo>
                <a:cubicBezTo>
                  <a:pt x="2000361" y="957915"/>
                  <a:pt x="2016581" y="924098"/>
                  <a:pt x="2002654" y="923007"/>
                </a:cubicBezTo>
                <a:close/>
                <a:moveTo>
                  <a:pt x="2106497" y="924734"/>
                </a:moveTo>
                <a:cubicBezTo>
                  <a:pt x="2080758" y="928825"/>
                  <a:pt x="2041265" y="948461"/>
                  <a:pt x="2022927" y="941915"/>
                </a:cubicBezTo>
                <a:cubicBezTo>
                  <a:pt x="2017286" y="933189"/>
                  <a:pt x="2130122" y="976823"/>
                  <a:pt x="2126362" y="927370"/>
                </a:cubicBezTo>
                <a:cubicBezTo>
                  <a:pt x="2122130" y="923734"/>
                  <a:pt x="2115079" y="923370"/>
                  <a:pt x="2106497" y="924734"/>
                </a:cubicBezTo>
                <a:close/>
                <a:moveTo>
                  <a:pt x="2111315" y="915734"/>
                </a:moveTo>
                <a:cubicBezTo>
                  <a:pt x="2051137" y="912825"/>
                  <a:pt x="2094391" y="933189"/>
                  <a:pt x="2111315" y="915734"/>
                </a:cubicBezTo>
                <a:close/>
                <a:moveTo>
                  <a:pt x="9707034" y="1546979"/>
                </a:moveTo>
                <a:cubicBezTo>
                  <a:pt x="9703272" y="1549888"/>
                  <a:pt x="9699511" y="1549888"/>
                  <a:pt x="9697631" y="1552796"/>
                </a:cubicBezTo>
                <a:cubicBezTo>
                  <a:pt x="9669422" y="1552796"/>
                  <a:pt x="9708914" y="1564432"/>
                  <a:pt x="9707034" y="1546979"/>
                </a:cubicBezTo>
                <a:close/>
                <a:moveTo>
                  <a:pt x="9891332" y="1543706"/>
                </a:moveTo>
                <a:cubicBezTo>
                  <a:pt x="9874877" y="1546252"/>
                  <a:pt x="9841496" y="1558615"/>
                  <a:pt x="9840555" y="1573160"/>
                </a:cubicBezTo>
                <a:cubicBezTo>
                  <a:pt x="9907317" y="1548434"/>
                  <a:pt x="9907787" y="1541162"/>
                  <a:pt x="9891332" y="1543706"/>
                </a:cubicBezTo>
                <a:close/>
                <a:moveTo>
                  <a:pt x="2079788" y="847375"/>
                </a:moveTo>
                <a:cubicBezTo>
                  <a:pt x="2071590" y="846829"/>
                  <a:pt x="2056778" y="856101"/>
                  <a:pt x="2056778" y="860464"/>
                </a:cubicBezTo>
                <a:cubicBezTo>
                  <a:pt x="2066181" y="857556"/>
                  <a:pt x="2075584" y="857556"/>
                  <a:pt x="2084989" y="851737"/>
                </a:cubicBezTo>
                <a:cubicBezTo>
                  <a:pt x="2084518" y="848828"/>
                  <a:pt x="2082521" y="847556"/>
                  <a:pt x="2079788" y="847375"/>
                </a:cubicBezTo>
                <a:close/>
                <a:moveTo>
                  <a:pt x="10310705" y="1578977"/>
                </a:moveTo>
                <a:lnTo>
                  <a:pt x="10311747" y="1582447"/>
                </a:lnTo>
                <a:lnTo>
                  <a:pt x="10309499" y="1582386"/>
                </a:lnTo>
                <a:lnTo>
                  <a:pt x="10308314" y="1581373"/>
                </a:lnTo>
                <a:close/>
                <a:moveTo>
                  <a:pt x="10352460" y="1580841"/>
                </a:moveTo>
                <a:cubicBezTo>
                  <a:pt x="10359012" y="1580977"/>
                  <a:pt x="10364772" y="1582614"/>
                  <a:pt x="10369004" y="1587704"/>
                </a:cubicBezTo>
                <a:cubicBezTo>
                  <a:pt x="10339384" y="1600795"/>
                  <a:pt x="10324574" y="1610612"/>
                  <a:pt x="10316641" y="1598748"/>
                </a:cubicBezTo>
                <a:lnTo>
                  <a:pt x="10311747" y="1582447"/>
                </a:lnTo>
                <a:lnTo>
                  <a:pt x="10331155" y="1582977"/>
                </a:lnTo>
                <a:cubicBezTo>
                  <a:pt x="10338561" y="1582069"/>
                  <a:pt x="10345907" y="1580705"/>
                  <a:pt x="10352460" y="1580841"/>
                </a:cubicBezTo>
                <a:close/>
                <a:moveTo>
                  <a:pt x="9739004" y="1517889"/>
                </a:moveTo>
                <a:cubicBezTo>
                  <a:pt x="9729601" y="1517889"/>
                  <a:pt x="9714557" y="1517889"/>
                  <a:pt x="9712676" y="1535343"/>
                </a:cubicBezTo>
                <a:cubicBezTo>
                  <a:pt x="9723959" y="1532434"/>
                  <a:pt x="9739004" y="1532434"/>
                  <a:pt x="9739004" y="1517889"/>
                </a:cubicBezTo>
                <a:close/>
                <a:moveTo>
                  <a:pt x="10364950" y="1566712"/>
                </a:moveTo>
                <a:lnTo>
                  <a:pt x="10365007" y="1566979"/>
                </a:lnTo>
                <a:cubicBezTo>
                  <a:pt x="10364889" y="1574069"/>
                  <a:pt x="10361892" y="1577797"/>
                  <a:pt x="10353163" y="1572478"/>
                </a:cubicBezTo>
                <a:lnTo>
                  <a:pt x="10347212" y="1567290"/>
                </a:lnTo>
                <a:lnTo>
                  <a:pt x="10350902" y="1567341"/>
                </a:lnTo>
                <a:close/>
                <a:moveTo>
                  <a:pt x="10344059" y="1561263"/>
                </a:moveTo>
                <a:lnTo>
                  <a:pt x="10341053" y="1561917"/>
                </a:lnTo>
                <a:lnTo>
                  <a:pt x="10340744" y="1561650"/>
                </a:lnTo>
                <a:lnTo>
                  <a:pt x="10342587" y="1561433"/>
                </a:lnTo>
                <a:cubicBezTo>
                  <a:pt x="10345040" y="1561024"/>
                  <a:pt x="10345885" y="1560865"/>
                  <a:pt x="10344059" y="1561263"/>
                </a:cubicBezTo>
                <a:close/>
                <a:moveTo>
                  <a:pt x="10339830" y="1560851"/>
                </a:moveTo>
                <a:lnTo>
                  <a:pt x="10340744" y="1561650"/>
                </a:lnTo>
                <a:lnTo>
                  <a:pt x="10335884" y="1562221"/>
                </a:lnTo>
                <a:close/>
                <a:moveTo>
                  <a:pt x="1830789" y="800135"/>
                </a:moveTo>
                <a:lnTo>
                  <a:pt x="1829197" y="800695"/>
                </a:lnTo>
                <a:cubicBezTo>
                  <a:pt x="1822056" y="803376"/>
                  <a:pt x="1817943" y="805195"/>
                  <a:pt x="1819823" y="805194"/>
                </a:cubicBezTo>
                <a:cubicBezTo>
                  <a:pt x="1818883" y="803013"/>
                  <a:pt x="1821469" y="801558"/>
                  <a:pt x="1825847" y="800604"/>
                </a:cubicBezTo>
                <a:close/>
                <a:moveTo>
                  <a:pt x="10366182" y="1551706"/>
                </a:moveTo>
                <a:cubicBezTo>
                  <a:pt x="10378406" y="1550615"/>
                  <a:pt x="10390630" y="1552798"/>
                  <a:pt x="10402854" y="1558615"/>
                </a:cubicBezTo>
                <a:cubicBezTo>
                  <a:pt x="10403324" y="1562251"/>
                  <a:pt x="10397095" y="1564433"/>
                  <a:pt x="10387369" y="1565705"/>
                </a:cubicBezTo>
                <a:lnTo>
                  <a:pt x="10364950" y="1566712"/>
                </a:lnTo>
                <a:lnTo>
                  <a:pt x="10362076" y="1553132"/>
                </a:lnTo>
                <a:close/>
                <a:moveTo>
                  <a:pt x="10120765" y="1529525"/>
                </a:moveTo>
                <a:cubicBezTo>
                  <a:pt x="10117003" y="1530979"/>
                  <a:pt x="10113242" y="1529525"/>
                  <a:pt x="10110186" y="1529162"/>
                </a:cubicBezTo>
                <a:cubicBezTo>
                  <a:pt x="10107130" y="1528799"/>
                  <a:pt x="10104780" y="1529526"/>
                  <a:pt x="10103836" y="1535343"/>
                </a:cubicBezTo>
                <a:cubicBezTo>
                  <a:pt x="10109482" y="1535343"/>
                  <a:pt x="10120765" y="1541161"/>
                  <a:pt x="10120765" y="1529525"/>
                </a:cubicBezTo>
                <a:close/>
                <a:moveTo>
                  <a:pt x="1911239" y="787423"/>
                </a:moveTo>
                <a:lnTo>
                  <a:pt x="1916126" y="790680"/>
                </a:lnTo>
                <a:lnTo>
                  <a:pt x="1908346" y="795422"/>
                </a:lnTo>
                <a:lnTo>
                  <a:pt x="1907143" y="796441"/>
                </a:lnTo>
                <a:lnTo>
                  <a:pt x="1898807" y="793559"/>
                </a:lnTo>
                <a:cubicBezTo>
                  <a:pt x="1902099" y="787740"/>
                  <a:pt x="1906801" y="786468"/>
                  <a:pt x="1911239" y="787423"/>
                </a:cubicBezTo>
                <a:close/>
                <a:moveTo>
                  <a:pt x="10353959" y="1529525"/>
                </a:moveTo>
                <a:cubicBezTo>
                  <a:pt x="10353959" y="1527343"/>
                  <a:pt x="10356777" y="1533161"/>
                  <a:pt x="10359571" y="1541297"/>
                </a:cubicBezTo>
                <a:lnTo>
                  <a:pt x="10362076" y="1553132"/>
                </a:lnTo>
                <a:lnTo>
                  <a:pt x="10339830" y="1560851"/>
                </a:lnTo>
                <a:lnTo>
                  <a:pt x="10335420" y="1557007"/>
                </a:lnTo>
                <a:lnTo>
                  <a:pt x="10324689" y="1544459"/>
                </a:lnTo>
                <a:close/>
                <a:moveTo>
                  <a:pt x="2004122" y="779014"/>
                </a:moveTo>
                <a:lnTo>
                  <a:pt x="2011200" y="782454"/>
                </a:lnTo>
                <a:lnTo>
                  <a:pt x="2012860" y="781806"/>
                </a:lnTo>
                <a:close/>
                <a:moveTo>
                  <a:pt x="1975120" y="773741"/>
                </a:moveTo>
                <a:cubicBezTo>
                  <a:pt x="1964629" y="776468"/>
                  <a:pt x="1974503" y="803740"/>
                  <a:pt x="1992838" y="781922"/>
                </a:cubicBezTo>
                <a:cubicBezTo>
                  <a:pt x="1984376" y="774650"/>
                  <a:pt x="1978617" y="772832"/>
                  <a:pt x="1975120" y="773741"/>
                </a:cubicBezTo>
                <a:close/>
                <a:moveTo>
                  <a:pt x="1961258" y="770534"/>
                </a:moveTo>
                <a:lnTo>
                  <a:pt x="1943286" y="775954"/>
                </a:lnTo>
                <a:lnTo>
                  <a:pt x="1944854" y="771105"/>
                </a:lnTo>
                <a:close/>
                <a:moveTo>
                  <a:pt x="2077465" y="741198"/>
                </a:moveTo>
                <a:cubicBezTo>
                  <a:pt x="2076995" y="747743"/>
                  <a:pt x="2081344" y="751197"/>
                  <a:pt x="2086986" y="752652"/>
                </a:cubicBezTo>
                <a:lnTo>
                  <a:pt x="2087655" y="752632"/>
                </a:lnTo>
                <a:lnTo>
                  <a:pt x="2105475" y="745680"/>
                </a:lnTo>
                <a:close/>
                <a:moveTo>
                  <a:pt x="10231955" y="1454483"/>
                </a:moveTo>
                <a:cubicBezTo>
                  <a:pt x="10230427" y="1455710"/>
                  <a:pt x="10229369" y="1458983"/>
                  <a:pt x="10229839" y="1465528"/>
                </a:cubicBezTo>
                <a:cubicBezTo>
                  <a:pt x="10245354" y="1465528"/>
                  <a:pt x="10236539" y="1450802"/>
                  <a:pt x="10231955" y="1454483"/>
                </a:cubicBezTo>
                <a:close/>
                <a:moveTo>
                  <a:pt x="10222317" y="1427712"/>
                </a:moveTo>
                <a:lnTo>
                  <a:pt x="10222870" y="1428200"/>
                </a:lnTo>
                <a:lnTo>
                  <a:pt x="10222719" y="1428244"/>
                </a:lnTo>
                <a:close/>
                <a:moveTo>
                  <a:pt x="10237191" y="1424063"/>
                </a:moveTo>
                <a:lnTo>
                  <a:pt x="10232189" y="1436439"/>
                </a:lnTo>
                <a:lnTo>
                  <a:pt x="10222870" y="1428200"/>
                </a:lnTo>
                <a:lnTo>
                  <a:pt x="10237032" y="1424098"/>
                </a:lnTo>
                <a:close/>
                <a:moveTo>
                  <a:pt x="10141065" y="1415258"/>
                </a:moveTo>
                <a:lnTo>
                  <a:pt x="10145786" y="1416556"/>
                </a:lnTo>
                <a:lnTo>
                  <a:pt x="10146079" y="1417951"/>
                </a:lnTo>
                <a:lnTo>
                  <a:pt x="10143432" y="1423104"/>
                </a:lnTo>
                <a:lnTo>
                  <a:pt x="10135765" y="1425927"/>
                </a:lnTo>
                <a:cubicBezTo>
                  <a:pt x="10122939" y="1429303"/>
                  <a:pt x="10126642" y="1423167"/>
                  <a:pt x="10132988" y="1418258"/>
                </a:cubicBezTo>
                <a:lnTo>
                  <a:pt x="10139793" y="1415447"/>
                </a:lnTo>
                <a:close/>
                <a:moveTo>
                  <a:pt x="10239242" y="1418985"/>
                </a:moveTo>
                <a:lnTo>
                  <a:pt x="10242857" y="1422798"/>
                </a:lnTo>
                <a:lnTo>
                  <a:pt x="10237191" y="1424063"/>
                </a:lnTo>
                <a:close/>
                <a:moveTo>
                  <a:pt x="10259929" y="1418985"/>
                </a:moveTo>
                <a:cubicBezTo>
                  <a:pt x="10256169" y="1426258"/>
                  <a:pt x="10252877" y="1429893"/>
                  <a:pt x="10249586" y="1429894"/>
                </a:cubicBezTo>
                <a:lnTo>
                  <a:pt x="10242857" y="1422798"/>
                </a:lnTo>
                <a:close/>
                <a:moveTo>
                  <a:pt x="10188936" y="1403759"/>
                </a:moveTo>
                <a:cubicBezTo>
                  <a:pt x="10184705" y="1402803"/>
                  <a:pt x="10201630" y="1421893"/>
                  <a:pt x="10201630" y="1413167"/>
                </a:cubicBezTo>
                <a:cubicBezTo>
                  <a:pt x="10194107" y="1406622"/>
                  <a:pt x="10190347" y="1404076"/>
                  <a:pt x="10188936" y="1403759"/>
                </a:cubicBezTo>
                <a:close/>
                <a:moveTo>
                  <a:pt x="10205391" y="1392804"/>
                </a:moveTo>
                <a:cubicBezTo>
                  <a:pt x="10201630" y="1398622"/>
                  <a:pt x="10201628" y="1416076"/>
                  <a:pt x="10209152" y="1416076"/>
                </a:cubicBezTo>
                <a:cubicBezTo>
                  <a:pt x="10207272" y="1404440"/>
                  <a:pt x="10214795" y="1395712"/>
                  <a:pt x="10205391" y="1392804"/>
                </a:cubicBezTo>
                <a:close/>
                <a:moveTo>
                  <a:pt x="10577749" y="1389895"/>
                </a:moveTo>
                <a:cubicBezTo>
                  <a:pt x="10549540" y="1395712"/>
                  <a:pt x="10525093" y="1401531"/>
                  <a:pt x="10500644" y="1407349"/>
                </a:cubicBezTo>
                <a:cubicBezTo>
                  <a:pt x="10497823" y="1407349"/>
                  <a:pt x="10430122" y="1429166"/>
                  <a:pt x="10362186" y="1442620"/>
                </a:cubicBezTo>
                <a:lnTo>
                  <a:pt x="10331135" y="1445968"/>
                </a:lnTo>
                <a:lnTo>
                  <a:pt x="10357745" y="1434910"/>
                </a:lnTo>
                <a:lnTo>
                  <a:pt x="10479508" y="1402943"/>
                </a:lnTo>
                <a:lnTo>
                  <a:pt x="10497324" y="1401167"/>
                </a:lnTo>
                <a:cubicBezTo>
                  <a:pt x="10522271" y="1398440"/>
                  <a:pt x="10549070" y="1394986"/>
                  <a:pt x="10577749" y="1389895"/>
                </a:cubicBezTo>
                <a:close/>
                <a:moveTo>
                  <a:pt x="10651092" y="1381169"/>
                </a:moveTo>
                <a:cubicBezTo>
                  <a:pt x="10636048" y="1407349"/>
                  <a:pt x="10600316" y="1389895"/>
                  <a:pt x="10575869" y="1398621"/>
                </a:cubicBezTo>
                <a:cubicBezTo>
                  <a:pt x="10590914" y="1378260"/>
                  <a:pt x="10632286" y="1384077"/>
                  <a:pt x="10651092" y="1381169"/>
                </a:cubicBezTo>
                <a:close/>
                <a:moveTo>
                  <a:pt x="10745592" y="1379714"/>
                </a:moveTo>
                <a:cubicBezTo>
                  <a:pt x="10748883" y="1378987"/>
                  <a:pt x="10752644" y="1379714"/>
                  <a:pt x="10754525" y="1381169"/>
                </a:cubicBezTo>
                <a:cubicBezTo>
                  <a:pt x="10756405" y="1395712"/>
                  <a:pt x="10743241" y="1384077"/>
                  <a:pt x="10739481" y="1386986"/>
                </a:cubicBezTo>
                <a:cubicBezTo>
                  <a:pt x="10739481" y="1382623"/>
                  <a:pt x="10742302" y="1380441"/>
                  <a:pt x="10745592" y="1379714"/>
                </a:cubicBezTo>
                <a:close/>
                <a:moveTo>
                  <a:pt x="10743828" y="1357771"/>
                </a:moveTo>
                <a:lnTo>
                  <a:pt x="10743714" y="1357820"/>
                </a:lnTo>
                <a:cubicBezTo>
                  <a:pt x="10736498" y="1362306"/>
                  <a:pt x="10731841" y="1367169"/>
                  <a:pt x="10730078" y="1372441"/>
                </a:cubicBezTo>
                <a:cubicBezTo>
                  <a:pt x="10730547" y="1378259"/>
                  <a:pt x="10726198" y="1376259"/>
                  <a:pt x="10720674" y="1371032"/>
                </a:cubicBezTo>
                <a:lnTo>
                  <a:pt x="10712794" y="1361085"/>
                </a:lnTo>
                <a:lnTo>
                  <a:pt x="10726129" y="1359085"/>
                </a:lnTo>
                <a:lnTo>
                  <a:pt x="10729456" y="1358838"/>
                </a:lnTo>
                <a:lnTo>
                  <a:pt x="10737599" y="1360805"/>
                </a:lnTo>
                <a:lnTo>
                  <a:pt x="10734503" y="1358463"/>
                </a:lnTo>
                <a:close/>
                <a:moveTo>
                  <a:pt x="10713377" y="1342698"/>
                </a:moveTo>
                <a:lnTo>
                  <a:pt x="10714136" y="1343051"/>
                </a:lnTo>
                <a:lnTo>
                  <a:pt x="10734503" y="1358463"/>
                </a:lnTo>
                <a:lnTo>
                  <a:pt x="10729456" y="1358838"/>
                </a:lnTo>
                <a:lnTo>
                  <a:pt x="10706647" y="1353324"/>
                </a:lnTo>
                <a:lnTo>
                  <a:pt x="10704219" y="1350260"/>
                </a:lnTo>
                <a:lnTo>
                  <a:pt x="10701370" y="1343888"/>
                </a:lnTo>
                <a:close/>
                <a:moveTo>
                  <a:pt x="2881537" y="641928"/>
                </a:moveTo>
                <a:cubicBezTo>
                  <a:pt x="2872018" y="644655"/>
                  <a:pt x="2880480" y="660474"/>
                  <a:pt x="2897403" y="645202"/>
                </a:cubicBezTo>
                <a:cubicBezTo>
                  <a:pt x="2889883" y="641565"/>
                  <a:pt x="2884713" y="641020"/>
                  <a:pt x="2881537" y="641928"/>
                </a:cubicBezTo>
                <a:close/>
                <a:moveTo>
                  <a:pt x="2801330" y="631458"/>
                </a:moveTo>
                <a:lnTo>
                  <a:pt x="2803376" y="633566"/>
                </a:lnTo>
                <a:lnTo>
                  <a:pt x="2801366" y="634561"/>
                </a:lnTo>
                <a:lnTo>
                  <a:pt x="2801127" y="631572"/>
                </a:lnTo>
                <a:close/>
                <a:moveTo>
                  <a:pt x="11039633" y="1341595"/>
                </a:moveTo>
                <a:lnTo>
                  <a:pt x="10913670" y="1345171"/>
                </a:lnTo>
                <a:lnTo>
                  <a:pt x="10743828" y="1357771"/>
                </a:lnTo>
                <a:lnTo>
                  <a:pt x="10772700" y="1345465"/>
                </a:lnTo>
                <a:lnTo>
                  <a:pt x="10816609" y="1336928"/>
                </a:lnTo>
                <a:lnTo>
                  <a:pt x="10862571" y="1336489"/>
                </a:lnTo>
                <a:close/>
                <a:moveTo>
                  <a:pt x="2951679" y="603931"/>
                </a:moveTo>
                <a:lnTo>
                  <a:pt x="2945439" y="609465"/>
                </a:lnTo>
                <a:lnTo>
                  <a:pt x="2934076" y="610294"/>
                </a:lnTo>
                <a:cubicBezTo>
                  <a:pt x="2930785" y="613931"/>
                  <a:pt x="2936896" y="621930"/>
                  <a:pt x="2938778" y="624839"/>
                </a:cubicBezTo>
                <a:cubicBezTo>
                  <a:pt x="2940894" y="617931"/>
                  <a:pt x="2943039" y="613021"/>
                  <a:pt x="2945195" y="609681"/>
                </a:cubicBezTo>
                <a:lnTo>
                  <a:pt x="2945439" y="609465"/>
                </a:lnTo>
                <a:lnTo>
                  <a:pt x="2947769" y="609294"/>
                </a:lnTo>
                <a:lnTo>
                  <a:pt x="2970247" y="616765"/>
                </a:lnTo>
                <a:lnTo>
                  <a:pt x="2976068" y="623202"/>
                </a:lnTo>
                <a:cubicBezTo>
                  <a:pt x="2979682" y="626294"/>
                  <a:pt x="2982972" y="627021"/>
                  <a:pt x="2985791" y="621930"/>
                </a:cubicBezTo>
                <a:lnTo>
                  <a:pt x="2970247" y="616765"/>
                </a:lnTo>
                <a:lnTo>
                  <a:pt x="2964403" y="610294"/>
                </a:lnTo>
                <a:cubicBezTo>
                  <a:pt x="2960289" y="605931"/>
                  <a:pt x="2955998" y="602659"/>
                  <a:pt x="2951679" y="603931"/>
                </a:cubicBezTo>
                <a:close/>
                <a:moveTo>
                  <a:pt x="11198517" y="1337087"/>
                </a:moveTo>
                <a:lnTo>
                  <a:pt x="11161839" y="1340835"/>
                </a:lnTo>
                <a:cubicBezTo>
                  <a:pt x="11129336" y="1342465"/>
                  <a:pt x="11096147" y="1342716"/>
                  <a:pt x="11062707" y="1342261"/>
                </a:cubicBezTo>
                <a:lnTo>
                  <a:pt x="11039633" y="1341595"/>
                </a:lnTo>
                <a:close/>
                <a:moveTo>
                  <a:pt x="2951944" y="598659"/>
                </a:moveTo>
                <a:cubicBezTo>
                  <a:pt x="2940658" y="592840"/>
                  <a:pt x="2929375" y="604476"/>
                  <a:pt x="2916211" y="610294"/>
                </a:cubicBezTo>
                <a:cubicBezTo>
                  <a:pt x="2929374" y="610294"/>
                  <a:pt x="2940659" y="607385"/>
                  <a:pt x="2951944" y="598659"/>
                </a:cubicBezTo>
                <a:close/>
                <a:moveTo>
                  <a:pt x="3040330" y="604476"/>
                </a:moveTo>
                <a:cubicBezTo>
                  <a:pt x="3032807" y="613202"/>
                  <a:pt x="3049730" y="613202"/>
                  <a:pt x="3057254" y="610294"/>
                </a:cubicBezTo>
                <a:cubicBezTo>
                  <a:pt x="3051612" y="598659"/>
                  <a:pt x="3045973" y="613202"/>
                  <a:pt x="3040330" y="604476"/>
                </a:cubicBezTo>
                <a:close/>
                <a:moveTo>
                  <a:pt x="2993316" y="584114"/>
                </a:moveTo>
                <a:cubicBezTo>
                  <a:pt x="2951943" y="613202"/>
                  <a:pt x="3017763" y="610294"/>
                  <a:pt x="2993316" y="584114"/>
                </a:cubicBezTo>
                <a:close/>
                <a:moveTo>
                  <a:pt x="3110618" y="585205"/>
                </a:moveTo>
                <a:lnTo>
                  <a:pt x="3112884" y="589680"/>
                </a:lnTo>
                <a:lnTo>
                  <a:pt x="3107341" y="593704"/>
                </a:lnTo>
                <a:lnTo>
                  <a:pt x="3098104" y="595488"/>
                </a:lnTo>
                <a:lnTo>
                  <a:pt x="3097196" y="595407"/>
                </a:lnTo>
                <a:close/>
                <a:moveTo>
                  <a:pt x="3190218" y="580886"/>
                </a:moveTo>
                <a:lnTo>
                  <a:pt x="3201037" y="585140"/>
                </a:lnTo>
                <a:lnTo>
                  <a:pt x="3188895" y="587022"/>
                </a:lnTo>
                <a:lnTo>
                  <a:pt x="3189721" y="581855"/>
                </a:lnTo>
                <a:close/>
                <a:moveTo>
                  <a:pt x="3019642" y="555024"/>
                </a:moveTo>
                <a:cubicBezTo>
                  <a:pt x="2991435" y="587022"/>
                  <a:pt x="3034688" y="563750"/>
                  <a:pt x="3019642" y="555024"/>
                </a:cubicBezTo>
                <a:close/>
                <a:moveTo>
                  <a:pt x="3305448" y="571637"/>
                </a:moveTo>
                <a:lnTo>
                  <a:pt x="3303496" y="575205"/>
                </a:lnTo>
                <a:lnTo>
                  <a:pt x="3304932" y="577426"/>
                </a:lnTo>
                <a:close/>
                <a:moveTo>
                  <a:pt x="11660972" y="1305535"/>
                </a:moveTo>
                <a:cubicBezTo>
                  <a:pt x="11539204" y="1323716"/>
                  <a:pt x="11415085" y="1330624"/>
                  <a:pt x="11290054" y="1334488"/>
                </a:cubicBezTo>
                <a:lnTo>
                  <a:pt x="11198517" y="1337087"/>
                </a:lnTo>
                <a:lnTo>
                  <a:pt x="11256849" y="1331125"/>
                </a:lnTo>
                <a:cubicBezTo>
                  <a:pt x="11287541" y="1326057"/>
                  <a:pt x="11317109" y="1318932"/>
                  <a:pt x="11345116" y="1309075"/>
                </a:cubicBezTo>
                <a:lnTo>
                  <a:pt x="11352159" y="1305643"/>
                </a:lnTo>
                <a:lnTo>
                  <a:pt x="11463157" y="1305353"/>
                </a:lnTo>
                <a:cubicBezTo>
                  <a:pt x="11554483" y="1305535"/>
                  <a:pt x="11627591" y="1306262"/>
                  <a:pt x="11660972" y="1305535"/>
                </a:cubicBezTo>
                <a:close/>
                <a:moveTo>
                  <a:pt x="3267440" y="555070"/>
                </a:moveTo>
                <a:cubicBezTo>
                  <a:pt x="3261889" y="561751"/>
                  <a:pt x="3298911" y="588478"/>
                  <a:pt x="3290447" y="557933"/>
                </a:cubicBezTo>
                <a:cubicBezTo>
                  <a:pt x="3275874" y="552842"/>
                  <a:pt x="3269291" y="552842"/>
                  <a:pt x="3267440" y="555070"/>
                </a:cubicBezTo>
                <a:close/>
                <a:moveTo>
                  <a:pt x="3307981" y="543212"/>
                </a:moveTo>
                <a:lnTo>
                  <a:pt x="3300498" y="544922"/>
                </a:lnTo>
                <a:cubicBezTo>
                  <a:pt x="3299439" y="545587"/>
                  <a:pt x="3300101" y="546021"/>
                  <a:pt x="3303673" y="545881"/>
                </a:cubicBezTo>
                <a:lnTo>
                  <a:pt x="3307787" y="545383"/>
                </a:lnTo>
                <a:close/>
                <a:moveTo>
                  <a:pt x="3460497" y="525571"/>
                </a:moveTo>
                <a:lnTo>
                  <a:pt x="3460269" y="531400"/>
                </a:lnTo>
                <a:lnTo>
                  <a:pt x="3473663" y="532593"/>
                </a:lnTo>
                <a:lnTo>
                  <a:pt x="3476626" y="528843"/>
                </a:lnTo>
                <a:cubicBezTo>
                  <a:pt x="3468636" y="523752"/>
                  <a:pt x="3463462" y="523571"/>
                  <a:pt x="3460497" y="525571"/>
                </a:cubicBezTo>
                <a:close/>
                <a:moveTo>
                  <a:pt x="3621955" y="537735"/>
                </a:moveTo>
                <a:cubicBezTo>
                  <a:pt x="3620605" y="538103"/>
                  <a:pt x="3620133" y="541481"/>
                  <a:pt x="3620183" y="545586"/>
                </a:cubicBezTo>
                <a:lnTo>
                  <a:pt x="3620190" y="545651"/>
                </a:lnTo>
                <a:lnTo>
                  <a:pt x="3625049" y="546083"/>
                </a:lnTo>
                <a:lnTo>
                  <a:pt x="3625196" y="540479"/>
                </a:lnTo>
                <a:cubicBezTo>
                  <a:pt x="3623784" y="538297"/>
                  <a:pt x="3622727" y="537524"/>
                  <a:pt x="3621955" y="537735"/>
                </a:cubicBezTo>
                <a:close/>
                <a:moveTo>
                  <a:pt x="3566898" y="517207"/>
                </a:moveTo>
                <a:cubicBezTo>
                  <a:pt x="3555612" y="511389"/>
                  <a:pt x="3546209" y="520117"/>
                  <a:pt x="3536808" y="531752"/>
                </a:cubicBezTo>
                <a:cubicBezTo>
                  <a:pt x="3548088" y="534660"/>
                  <a:pt x="3563134" y="534661"/>
                  <a:pt x="3566898" y="517207"/>
                </a:cubicBezTo>
                <a:close/>
                <a:moveTo>
                  <a:pt x="3763449" y="488618"/>
                </a:moveTo>
                <a:cubicBezTo>
                  <a:pt x="3761185" y="488300"/>
                  <a:pt x="3758716" y="489572"/>
                  <a:pt x="3756837" y="493936"/>
                </a:cubicBezTo>
                <a:cubicBezTo>
                  <a:pt x="3775172" y="504844"/>
                  <a:pt x="3770235" y="489572"/>
                  <a:pt x="3763449" y="488618"/>
                </a:cubicBezTo>
                <a:close/>
                <a:moveTo>
                  <a:pt x="11721150" y="1157179"/>
                </a:moveTo>
                <a:cubicBezTo>
                  <a:pt x="11709867" y="1160088"/>
                  <a:pt x="11709867" y="1162996"/>
                  <a:pt x="11698584" y="1160088"/>
                </a:cubicBezTo>
                <a:cubicBezTo>
                  <a:pt x="11696702" y="1174632"/>
                  <a:pt x="11719270" y="1165905"/>
                  <a:pt x="11721150" y="1157179"/>
                </a:cubicBezTo>
                <a:close/>
                <a:moveTo>
                  <a:pt x="4079230" y="458366"/>
                </a:moveTo>
                <a:lnTo>
                  <a:pt x="4080172" y="458950"/>
                </a:lnTo>
                <a:lnTo>
                  <a:pt x="4077429" y="459091"/>
                </a:lnTo>
                <a:close/>
                <a:moveTo>
                  <a:pt x="11847637" y="1046194"/>
                </a:moveTo>
                <a:cubicBezTo>
                  <a:pt x="11845322" y="1045235"/>
                  <a:pt x="11842441" y="1044979"/>
                  <a:pt x="11839774" y="1046002"/>
                </a:cubicBezTo>
                <a:cubicBezTo>
                  <a:pt x="11836219" y="1047365"/>
                  <a:pt x="11833046" y="1051001"/>
                  <a:pt x="11832105" y="1058273"/>
                </a:cubicBezTo>
                <a:cubicBezTo>
                  <a:pt x="11856435" y="1058273"/>
                  <a:pt x="11854584" y="1049070"/>
                  <a:pt x="11847637" y="1046194"/>
                </a:cubicBezTo>
                <a:close/>
                <a:moveTo>
                  <a:pt x="4604983" y="386304"/>
                </a:moveTo>
                <a:cubicBezTo>
                  <a:pt x="4601223" y="397940"/>
                  <a:pt x="4618146" y="395031"/>
                  <a:pt x="4621910" y="400849"/>
                </a:cubicBezTo>
                <a:cubicBezTo>
                  <a:pt x="4629430" y="386304"/>
                  <a:pt x="4612505" y="395031"/>
                  <a:pt x="4604983" y="386304"/>
                </a:cubicBezTo>
                <a:close/>
                <a:moveTo>
                  <a:pt x="6636025" y="563750"/>
                </a:moveTo>
                <a:cubicBezTo>
                  <a:pt x="6611576" y="578295"/>
                  <a:pt x="6630382" y="572478"/>
                  <a:pt x="6636025" y="563750"/>
                </a:cubicBezTo>
                <a:close/>
                <a:moveTo>
                  <a:pt x="6602172" y="552115"/>
                </a:moveTo>
                <a:cubicBezTo>
                  <a:pt x="6483696" y="601567"/>
                  <a:pt x="6617218" y="566660"/>
                  <a:pt x="6602172" y="552115"/>
                </a:cubicBezTo>
                <a:close/>
                <a:moveTo>
                  <a:pt x="6660472" y="552115"/>
                </a:moveTo>
                <a:cubicBezTo>
                  <a:pt x="6594651" y="589931"/>
                  <a:pt x="6696203" y="543388"/>
                  <a:pt x="6660472" y="552115"/>
                </a:cubicBezTo>
                <a:close/>
                <a:moveTo>
                  <a:pt x="6690561" y="546297"/>
                </a:moveTo>
                <a:cubicBezTo>
                  <a:pt x="6664233" y="569569"/>
                  <a:pt x="6709368" y="555024"/>
                  <a:pt x="6690561" y="546297"/>
                </a:cubicBezTo>
                <a:close/>
                <a:moveTo>
                  <a:pt x="4734743" y="368850"/>
                </a:moveTo>
                <a:cubicBezTo>
                  <a:pt x="4714058" y="424121"/>
                  <a:pt x="4762952" y="383395"/>
                  <a:pt x="4734743" y="368850"/>
                </a:cubicBezTo>
                <a:close/>
                <a:moveTo>
                  <a:pt x="4791161" y="365941"/>
                </a:moveTo>
                <a:cubicBezTo>
                  <a:pt x="4789280" y="386304"/>
                  <a:pt x="4802445" y="365941"/>
                  <a:pt x="4811849" y="374669"/>
                </a:cubicBezTo>
                <a:cubicBezTo>
                  <a:pt x="4813729" y="363033"/>
                  <a:pt x="4796803" y="371759"/>
                  <a:pt x="4791161" y="365941"/>
                </a:cubicBezTo>
                <a:close/>
                <a:moveTo>
                  <a:pt x="6737576" y="523025"/>
                </a:moveTo>
                <a:cubicBezTo>
                  <a:pt x="6707486" y="514298"/>
                  <a:pt x="6677397" y="560841"/>
                  <a:pt x="6737576" y="523025"/>
                </a:cubicBezTo>
                <a:close/>
                <a:moveTo>
                  <a:pt x="6912470" y="525934"/>
                </a:moveTo>
                <a:lnTo>
                  <a:pt x="6905674" y="536447"/>
                </a:lnTo>
                <a:lnTo>
                  <a:pt x="6901187" y="543388"/>
                </a:lnTo>
                <a:cubicBezTo>
                  <a:pt x="6899307" y="546297"/>
                  <a:pt x="6898367" y="547752"/>
                  <a:pt x="6899777" y="545570"/>
                </a:cubicBezTo>
                <a:lnTo>
                  <a:pt x="6905674" y="536447"/>
                </a:lnTo>
                <a:lnTo>
                  <a:pt x="6908240" y="532480"/>
                </a:lnTo>
                <a:cubicBezTo>
                  <a:pt x="6910590" y="528843"/>
                  <a:pt x="6912470" y="525934"/>
                  <a:pt x="6912470" y="525934"/>
                </a:cubicBezTo>
                <a:close/>
                <a:moveTo>
                  <a:pt x="5045652" y="336798"/>
                </a:moveTo>
                <a:lnTo>
                  <a:pt x="5043340" y="339066"/>
                </a:lnTo>
                <a:lnTo>
                  <a:pt x="5042722" y="337216"/>
                </a:lnTo>
                <a:close/>
                <a:moveTo>
                  <a:pt x="11932719" y="947156"/>
                </a:moveTo>
                <a:lnTo>
                  <a:pt x="11935242" y="951838"/>
                </a:lnTo>
                <a:lnTo>
                  <a:pt x="11933655" y="951324"/>
                </a:lnTo>
                <a:lnTo>
                  <a:pt x="11931993" y="947159"/>
                </a:lnTo>
                <a:close/>
                <a:moveTo>
                  <a:pt x="5092321" y="335398"/>
                </a:moveTo>
                <a:cubicBezTo>
                  <a:pt x="5087120" y="333216"/>
                  <a:pt x="5073723" y="344124"/>
                  <a:pt x="5075131" y="348488"/>
                </a:cubicBezTo>
                <a:cubicBezTo>
                  <a:pt x="5084535" y="354305"/>
                  <a:pt x="5082654" y="339760"/>
                  <a:pt x="5093937" y="342669"/>
                </a:cubicBezTo>
                <a:cubicBezTo>
                  <a:pt x="5094877" y="338307"/>
                  <a:pt x="5094054" y="336125"/>
                  <a:pt x="5092321" y="335398"/>
                </a:cubicBezTo>
                <a:close/>
                <a:moveTo>
                  <a:pt x="11945589" y="933371"/>
                </a:moveTo>
                <a:cubicBezTo>
                  <a:pt x="11938359" y="930643"/>
                  <a:pt x="11932718" y="949188"/>
                  <a:pt x="11952464" y="944824"/>
                </a:cubicBezTo>
                <a:cubicBezTo>
                  <a:pt x="11950584" y="937552"/>
                  <a:pt x="11947998" y="934280"/>
                  <a:pt x="11945589" y="933371"/>
                </a:cubicBezTo>
                <a:close/>
                <a:moveTo>
                  <a:pt x="7284830" y="508480"/>
                </a:moveTo>
                <a:cubicBezTo>
                  <a:pt x="7230291" y="505572"/>
                  <a:pt x="7284829" y="540479"/>
                  <a:pt x="7284830" y="508480"/>
                </a:cubicBezTo>
                <a:close/>
                <a:moveTo>
                  <a:pt x="7311422" y="509936"/>
                </a:moveTo>
                <a:cubicBezTo>
                  <a:pt x="7306221" y="507754"/>
                  <a:pt x="7292821" y="518662"/>
                  <a:pt x="7294232" y="523025"/>
                </a:cubicBezTo>
                <a:cubicBezTo>
                  <a:pt x="7303635" y="528843"/>
                  <a:pt x="7301754" y="514298"/>
                  <a:pt x="7313038" y="517207"/>
                </a:cubicBezTo>
                <a:cubicBezTo>
                  <a:pt x="7313978" y="512844"/>
                  <a:pt x="7313156" y="510662"/>
                  <a:pt x="7311422" y="509936"/>
                </a:cubicBezTo>
                <a:close/>
                <a:moveTo>
                  <a:pt x="11345031" y="854647"/>
                </a:moveTo>
                <a:cubicBezTo>
                  <a:pt x="11340800" y="865555"/>
                  <a:pt x="11329163" y="856829"/>
                  <a:pt x="11333923" y="854237"/>
                </a:cubicBezTo>
                <a:cubicBezTo>
                  <a:pt x="11335510" y="853374"/>
                  <a:pt x="11338918" y="853192"/>
                  <a:pt x="11345031" y="854647"/>
                </a:cubicBezTo>
                <a:close/>
                <a:moveTo>
                  <a:pt x="11416494" y="854647"/>
                </a:moveTo>
                <a:cubicBezTo>
                  <a:pt x="11425898" y="860464"/>
                  <a:pt x="11395807" y="872101"/>
                  <a:pt x="11397688" y="857556"/>
                </a:cubicBezTo>
                <a:cubicBezTo>
                  <a:pt x="11401449" y="857556"/>
                  <a:pt x="11412733" y="860464"/>
                  <a:pt x="11416494" y="854647"/>
                </a:cubicBezTo>
                <a:close/>
                <a:moveTo>
                  <a:pt x="5350404" y="295036"/>
                </a:moveTo>
                <a:cubicBezTo>
                  <a:pt x="5354871" y="294672"/>
                  <a:pt x="5359102" y="296127"/>
                  <a:pt x="5362861" y="299036"/>
                </a:cubicBezTo>
                <a:cubicBezTo>
                  <a:pt x="5353458" y="307762"/>
                  <a:pt x="5345938" y="299036"/>
                  <a:pt x="5336534" y="301944"/>
                </a:cubicBezTo>
                <a:cubicBezTo>
                  <a:pt x="5341236" y="297581"/>
                  <a:pt x="5345936" y="295399"/>
                  <a:pt x="5350404" y="295036"/>
                </a:cubicBezTo>
                <a:close/>
                <a:moveTo>
                  <a:pt x="11815180" y="863009"/>
                </a:moveTo>
                <a:cubicBezTo>
                  <a:pt x="11823643" y="861192"/>
                  <a:pt x="11833046" y="863374"/>
                  <a:pt x="11843388" y="869191"/>
                </a:cubicBezTo>
                <a:lnTo>
                  <a:pt x="11801884" y="873508"/>
                </a:lnTo>
                <a:close/>
                <a:moveTo>
                  <a:pt x="7569504" y="469574"/>
                </a:moveTo>
                <a:cubicBezTo>
                  <a:pt x="7573970" y="469210"/>
                  <a:pt x="7578202" y="470665"/>
                  <a:pt x="7581963" y="473573"/>
                </a:cubicBezTo>
                <a:cubicBezTo>
                  <a:pt x="7572560" y="482299"/>
                  <a:pt x="7565037" y="473573"/>
                  <a:pt x="7555634" y="476482"/>
                </a:cubicBezTo>
                <a:cubicBezTo>
                  <a:pt x="7560336" y="472119"/>
                  <a:pt x="7565038" y="469937"/>
                  <a:pt x="7569504" y="469574"/>
                </a:cubicBezTo>
                <a:close/>
                <a:moveTo>
                  <a:pt x="6849472" y="348851"/>
                </a:moveTo>
                <a:cubicBezTo>
                  <a:pt x="6847591" y="350670"/>
                  <a:pt x="6845710" y="354306"/>
                  <a:pt x="6841008" y="357214"/>
                </a:cubicBezTo>
                <a:cubicBezTo>
                  <a:pt x="6848531" y="365941"/>
                  <a:pt x="6857933" y="357214"/>
                  <a:pt x="6857934" y="351397"/>
                </a:cubicBezTo>
                <a:cubicBezTo>
                  <a:pt x="6853233" y="347033"/>
                  <a:pt x="6851353" y="347033"/>
                  <a:pt x="6849472" y="348851"/>
                </a:cubicBezTo>
                <a:close/>
                <a:moveTo>
                  <a:pt x="10895161" y="705801"/>
                </a:moveTo>
                <a:cubicBezTo>
                  <a:pt x="10895518" y="703495"/>
                  <a:pt x="10892998" y="703608"/>
                  <a:pt x="10888782" y="705290"/>
                </a:cubicBezTo>
                <a:cubicBezTo>
                  <a:pt x="10863482" y="715380"/>
                  <a:pt x="10777092" y="781923"/>
                  <a:pt x="10884285" y="720834"/>
                </a:cubicBezTo>
                <a:cubicBezTo>
                  <a:pt x="10891573" y="712834"/>
                  <a:pt x="10894805" y="708107"/>
                  <a:pt x="10895161" y="705801"/>
                </a:cubicBezTo>
                <a:close/>
                <a:moveTo>
                  <a:pt x="10942291" y="704653"/>
                </a:moveTo>
                <a:cubicBezTo>
                  <a:pt x="10913552" y="708471"/>
                  <a:pt x="10863129" y="723743"/>
                  <a:pt x="10957629" y="706289"/>
                </a:cubicBezTo>
                <a:cubicBezTo>
                  <a:pt x="10959040" y="703380"/>
                  <a:pt x="10951869" y="703380"/>
                  <a:pt x="10942291" y="704653"/>
                </a:cubicBezTo>
                <a:close/>
                <a:moveTo>
                  <a:pt x="6833487" y="322307"/>
                </a:moveTo>
                <a:cubicBezTo>
                  <a:pt x="6793994" y="377578"/>
                  <a:pt x="6865457" y="333943"/>
                  <a:pt x="6833487" y="322307"/>
                </a:cubicBezTo>
                <a:close/>
                <a:moveTo>
                  <a:pt x="5777065" y="227766"/>
                </a:moveTo>
                <a:cubicBezTo>
                  <a:pt x="5771425" y="228493"/>
                  <a:pt x="5764370" y="232130"/>
                  <a:pt x="5759667" y="237947"/>
                </a:cubicBezTo>
                <a:cubicBezTo>
                  <a:pt x="5769071" y="243765"/>
                  <a:pt x="5776593" y="229220"/>
                  <a:pt x="5785995" y="235038"/>
                </a:cubicBezTo>
                <a:cubicBezTo>
                  <a:pt x="5786937" y="229220"/>
                  <a:pt x="5782704" y="227038"/>
                  <a:pt x="5777065" y="227766"/>
                </a:cubicBezTo>
                <a:close/>
                <a:moveTo>
                  <a:pt x="5806917" y="220494"/>
                </a:moveTo>
                <a:cubicBezTo>
                  <a:pt x="5801042" y="220494"/>
                  <a:pt x="5795400" y="223403"/>
                  <a:pt x="5789759" y="229220"/>
                </a:cubicBezTo>
                <a:cubicBezTo>
                  <a:pt x="5801040" y="235038"/>
                  <a:pt x="5814205" y="229220"/>
                  <a:pt x="5825490" y="229220"/>
                </a:cubicBezTo>
                <a:cubicBezTo>
                  <a:pt x="5818906" y="223403"/>
                  <a:pt x="5812795" y="220494"/>
                  <a:pt x="5806917" y="220494"/>
                </a:cubicBezTo>
                <a:close/>
                <a:moveTo>
                  <a:pt x="5771186" y="214675"/>
                </a:moveTo>
                <a:cubicBezTo>
                  <a:pt x="5779473" y="213040"/>
                  <a:pt x="5781545" y="215493"/>
                  <a:pt x="5759054" y="225413"/>
                </a:cubicBezTo>
                <a:lnTo>
                  <a:pt x="5749989" y="229037"/>
                </a:lnTo>
                <a:lnTo>
                  <a:pt x="5751763" y="222403"/>
                </a:lnTo>
                <a:cubicBezTo>
                  <a:pt x="5757376" y="218676"/>
                  <a:pt x="5765663" y="215766"/>
                  <a:pt x="5771186" y="214675"/>
                </a:cubicBezTo>
                <a:close/>
                <a:moveTo>
                  <a:pt x="9085262" y="506890"/>
                </a:moveTo>
                <a:cubicBezTo>
                  <a:pt x="9088083" y="508208"/>
                  <a:pt x="9091139" y="511571"/>
                  <a:pt x="9093020" y="514662"/>
                </a:cubicBezTo>
                <a:lnTo>
                  <a:pt x="9093390" y="517884"/>
                </a:lnTo>
                <a:lnTo>
                  <a:pt x="9091106" y="517571"/>
                </a:lnTo>
                <a:lnTo>
                  <a:pt x="9083601" y="508068"/>
                </a:lnTo>
                <a:close/>
                <a:moveTo>
                  <a:pt x="5840533" y="217585"/>
                </a:moveTo>
                <a:cubicBezTo>
                  <a:pt x="5834892" y="216130"/>
                  <a:pt x="5831130" y="216494"/>
                  <a:pt x="5828897" y="217585"/>
                </a:cubicBezTo>
                <a:cubicBezTo>
                  <a:pt x="5822197" y="220856"/>
                  <a:pt x="5829250" y="230675"/>
                  <a:pt x="5840533" y="217585"/>
                </a:cubicBezTo>
                <a:close/>
                <a:moveTo>
                  <a:pt x="9046828" y="503117"/>
                </a:moveTo>
                <a:cubicBezTo>
                  <a:pt x="9042596" y="505572"/>
                  <a:pt x="9052117" y="518662"/>
                  <a:pt x="9056349" y="505572"/>
                </a:cubicBezTo>
                <a:cubicBezTo>
                  <a:pt x="9051176" y="502662"/>
                  <a:pt x="9048239" y="502299"/>
                  <a:pt x="9046828" y="503117"/>
                </a:cubicBezTo>
                <a:close/>
                <a:moveTo>
                  <a:pt x="7996164" y="402304"/>
                </a:moveTo>
                <a:cubicBezTo>
                  <a:pt x="7990522" y="403031"/>
                  <a:pt x="7983470" y="406668"/>
                  <a:pt x="7978768" y="412485"/>
                </a:cubicBezTo>
                <a:cubicBezTo>
                  <a:pt x="7988172" y="418302"/>
                  <a:pt x="7995693" y="403757"/>
                  <a:pt x="8005096" y="409576"/>
                </a:cubicBezTo>
                <a:cubicBezTo>
                  <a:pt x="8006037" y="403758"/>
                  <a:pt x="8001806" y="401576"/>
                  <a:pt x="7996164" y="402304"/>
                </a:cubicBezTo>
                <a:close/>
                <a:moveTo>
                  <a:pt x="8026019" y="395031"/>
                </a:moveTo>
                <a:cubicBezTo>
                  <a:pt x="8020142" y="395031"/>
                  <a:pt x="8014499" y="397940"/>
                  <a:pt x="8008858" y="403757"/>
                </a:cubicBezTo>
                <a:cubicBezTo>
                  <a:pt x="8020141" y="409576"/>
                  <a:pt x="8033305" y="403757"/>
                  <a:pt x="8044589" y="403757"/>
                </a:cubicBezTo>
                <a:cubicBezTo>
                  <a:pt x="8038007" y="397940"/>
                  <a:pt x="8031895" y="395031"/>
                  <a:pt x="8026019" y="395031"/>
                </a:cubicBezTo>
                <a:close/>
                <a:moveTo>
                  <a:pt x="7986526" y="389213"/>
                </a:moveTo>
                <a:cubicBezTo>
                  <a:pt x="7994812" y="387576"/>
                  <a:pt x="7996883" y="390031"/>
                  <a:pt x="7974394" y="399951"/>
                </a:cubicBezTo>
                <a:lnTo>
                  <a:pt x="7965329" y="403575"/>
                </a:lnTo>
                <a:lnTo>
                  <a:pt x="7967103" y="396940"/>
                </a:lnTo>
                <a:cubicBezTo>
                  <a:pt x="7972715" y="393212"/>
                  <a:pt x="7981002" y="390303"/>
                  <a:pt x="7986526" y="389213"/>
                </a:cubicBezTo>
                <a:close/>
                <a:moveTo>
                  <a:pt x="8059634" y="392121"/>
                </a:moveTo>
                <a:cubicBezTo>
                  <a:pt x="8037067" y="386304"/>
                  <a:pt x="8044589" y="409576"/>
                  <a:pt x="8059634" y="392121"/>
                </a:cubicBezTo>
                <a:close/>
                <a:moveTo>
                  <a:pt x="11200227" y="671382"/>
                </a:moveTo>
                <a:cubicBezTo>
                  <a:pt x="11170136" y="717925"/>
                  <a:pt x="11203987" y="674291"/>
                  <a:pt x="11200227" y="671382"/>
                </a:cubicBezTo>
                <a:close/>
                <a:moveTo>
                  <a:pt x="11009972" y="649672"/>
                </a:moveTo>
                <a:cubicBezTo>
                  <a:pt x="11006054" y="652394"/>
                  <a:pt x="10996005" y="667836"/>
                  <a:pt x="10976435" y="706289"/>
                </a:cubicBezTo>
                <a:cubicBezTo>
                  <a:pt x="10988189" y="717199"/>
                  <a:pt x="11012431" y="661064"/>
                  <a:pt x="11011971" y="650809"/>
                </a:cubicBezTo>
                <a:cubicBezTo>
                  <a:pt x="11011902" y="649271"/>
                  <a:pt x="11011278" y="648765"/>
                  <a:pt x="11009972" y="649672"/>
                </a:cubicBezTo>
                <a:close/>
                <a:moveTo>
                  <a:pt x="9353482" y="479391"/>
                </a:moveTo>
                <a:cubicBezTo>
                  <a:pt x="9298945" y="476482"/>
                  <a:pt x="9353482" y="511389"/>
                  <a:pt x="9353482" y="479391"/>
                </a:cubicBezTo>
                <a:close/>
                <a:moveTo>
                  <a:pt x="9380075" y="480846"/>
                </a:moveTo>
                <a:cubicBezTo>
                  <a:pt x="9374874" y="478664"/>
                  <a:pt x="9361475" y="489572"/>
                  <a:pt x="9362886" y="493936"/>
                </a:cubicBezTo>
                <a:cubicBezTo>
                  <a:pt x="9372288" y="499753"/>
                  <a:pt x="9370407" y="485208"/>
                  <a:pt x="9381691" y="488118"/>
                </a:cubicBezTo>
                <a:cubicBezTo>
                  <a:pt x="9382632" y="483754"/>
                  <a:pt x="9381809" y="481573"/>
                  <a:pt x="9380075" y="480846"/>
                </a:cubicBezTo>
                <a:close/>
                <a:moveTo>
                  <a:pt x="6273069" y="153588"/>
                </a:moveTo>
                <a:lnTo>
                  <a:pt x="6272672" y="154036"/>
                </a:lnTo>
                <a:lnTo>
                  <a:pt x="6271620" y="153887"/>
                </a:lnTo>
                <a:close/>
                <a:moveTo>
                  <a:pt x="9638156" y="440484"/>
                </a:moveTo>
                <a:cubicBezTo>
                  <a:pt x="9642624" y="440120"/>
                  <a:pt x="9646855" y="441575"/>
                  <a:pt x="9650616" y="444483"/>
                </a:cubicBezTo>
                <a:cubicBezTo>
                  <a:pt x="9641213" y="453210"/>
                  <a:pt x="9633690" y="444483"/>
                  <a:pt x="9624288" y="447392"/>
                </a:cubicBezTo>
                <a:cubicBezTo>
                  <a:pt x="9628988" y="443029"/>
                  <a:pt x="9633690" y="440847"/>
                  <a:pt x="9638156" y="440484"/>
                </a:cubicBezTo>
                <a:close/>
                <a:moveTo>
                  <a:pt x="8492170" y="328124"/>
                </a:moveTo>
                <a:lnTo>
                  <a:pt x="8492045" y="328266"/>
                </a:lnTo>
                <a:lnTo>
                  <a:pt x="8491664" y="328229"/>
                </a:lnTo>
                <a:close/>
                <a:moveTo>
                  <a:pt x="6720651" y="113589"/>
                </a:moveTo>
                <a:cubicBezTo>
                  <a:pt x="6716419" y="112862"/>
                  <a:pt x="6711248" y="114317"/>
                  <a:pt x="6709368" y="118679"/>
                </a:cubicBezTo>
                <a:cubicBezTo>
                  <a:pt x="6715009" y="130315"/>
                  <a:pt x="6720650" y="115771"/>
                  <a:pt x="6726293" y="121589"/>
                </a:cubicBezTo>
                <a:cubicBezTo>
                  <a:pt x="6728173" y="117226"/>
                  <a:pt x="6724882" y="114317"/>
                  <a:pt x="6720651" y="113589"/>
                </a:cubicBezTo>
                <a:close/>
                <a:moveTo>
                  <a:pt x="6783356" y="118862"/>
                </a:moveTo>
                <a:cubicBezTo>
                  <a:pt x="6774365" y="119407"/>
                  <a:pt x="6764844" y="128134"/>
                  <a:pt x="6756381" y="130315"/>
                </a:cubicBezTo>
                <a:cubicBezTo>
                  <a:pt x="6767666" y="136133"/>
                  <a:pt x="6780829" y="130315"/>
                  <a:pt x="6792112" y="121589"/>
                </a:cubicBezTo>
                <a:cubicBezTo>
                  <a:pt x="6789292" y="119407"/>
                  <a:pt x="6786353" y="118680"/>
                  <a:pt x="6783356" y="118862"/>
                </a:cubicBezTo>
                <a:close/>
                <a:moveTo>
                  <a:pt x="6829725" y="120134"/>
                </a:moveTo>
                <a:cubicBezTo>
                  <a:pt x="6826434" y="120134"/>
                  <a:pt x="6823142" y="121589"/>
                  <a:pt x="6820322" y="124498"/>
                </a:cubicBezTo>
                <a:cubicBezTo>
                  <a:pt x="6825963" y="133224"/>
                  <a:pt x="6833486" y="130315"/>
                  <a:pt x="6839127" y="124498"/>
                </a:cubicBezTo>
                <a:cubicBezTo>
                  <a:pt x="6836307" y="121588"/>
                  <a:pt x="6833016" y="120134"/>
                  <a:pt x="6829725" y="120134"/>
                </a:cubicBezTo>
                <a:close/>
                <a:moveTo>
                  <a:pt x="7252124" y="152587"/>
                </a:moveTo>
                <a:cubicBezTo>
                  <a:pt x="7245336" y="154496"/>
                  <a:pt x="7238284" y="163769"/>
                  <a:pt x="7239694" y="168133"/>
                </a:cubicBezTo>
                <a:cubicBezTo>
                  <a:pt x="7245337" y="168133"/>
                  <a:pt x="7258501" y="162314"/>
                  <a:pt x="7258501" y="153588"/>
                </a:cubicBezTo>
                <a:cubicBezTo>
                  <a:pt x="7256620" y="152133"/>
                  <a:pt x="7254387" y="151951"/>
                  <a:pt x="7252124" y="152587"/>
                </a:cubicBezTo>
                <a:close/>
                <a:moveTo>
                  <a:pt x="11137226" y="494300"/>
                </a:moveTo>
                <a:cubicBezTo>
                  <a:pt x="11135344" y="496117"/>
                  <a:pt x="11133464" y="499753"/>
                  <a:pt x="11128763" y="502662"/>
                </a:cubicBezTo>
                <a:cubicBezTo>
                  <a:pt x="11136285" y="511389"/>
                  <a:pt x="11145689" y="502662"/>
                  <a:pt x="11145689" y="496844"/>
                </a:cubicBezTo>
                <a:cubicBezTo>
                  <a:pt x="11140987" y="492481"/>
                  <a:pt x="11139106" y="492481"/>
                  <a:pt x="11137226" y="494300"/>
                </a:cubicBezTo>
                <a:close/>
                <a:moveTo>
                  <a:pt x="6447054" y="74636"/>
                </a:moveTo>
                <a:cubicBezTo>
                  <a:pt x="6444438" y="73227"/>
                  <a:pt x="6441852" y="72864"/>
                  <a:pt x="6440442" y="75046"/>
                </a:cubicBezTo>
                <a:cubicBezTo>
                  <a:pt x="6463010" y="92500"/>
                  <a:pt x="6454899" y="78863"/>
                  <a:pt x="6447054" y="74636"/>
                </a:cubicBezTo>
                <a:close/>
                <a:moveTo>
                  <a:pt x="8939752" y="288127"/>
                </a:moveTo>
                <a:cubicBezTo>
                  <a:pt x="8935520" y="287400"/>
                  <a:pt x="8930348" y="288855"/>
                  <a:pt x="8928468" y="293217"/>
                </a:cubicBezTo>
                <a:cubicBezTo>
                  <a:pt x="8934109" y="304853"/>
                  <a:pt x="8939752" y="290308"/>
                  <a:pt x="8945393" y="296127"/>
                </a:cubicBezTo>
                <a:cubicBezTo>
                  <a:pt x="8947273" y="291763"/>
                  <a:pt x="8943982" y="288853"/>
                  <a:pt x="8939752" y="288127"/>
                </a:cubicBezTo>
                <a:close/>
                <a:moveTo>
                  <a:pt x="9002457" y="293399"/>
                </a:moveTo>
                <a:cubicBezTo>
                  <a:pt x="8999460" y="293581"/>
                  <a:pt x="8996403" y="294672"/>
                  <a:pt x="8993348" y="296127"/>
                </a:cubicBezTo>
                <a:cubicBezTo>
                  <a:pt x="8987237" y="299035"/>
                  <a:pt x="8981122" y="303398"/>
                  <a:pt x="8975483" y="304853"/>
                </a:cubicBezTo>
                <a:cubicBezTo>
                  <a:pt x="8986767" y="310671"/>
                  <a:pt x="8999930" y="304853"/>
                  <a:pt x="9011214" y="296127"/>
                </a:cubicBezTo>
                <a:cubicBezTo>
                  <a:pt x="9008393" y="293945"/>
                  <a:pt x="9005454" y="293217"/>
                  <a:pt x="9002457" y="293399"/>
                </a:cubicBezTo>
                <a:close/>
                <a:moveTo>
                  <a:pt x="9048826" y="294672"/>
                </a:moveTo>
                <a:cubicBezTo>
                  <a:pt x="9045535" y="294672"/>
                  <a:pt x="9042243" y="296126"/>
                  <a:pt x="9039423" y="299036"/>
                </a:cubicBezTo>
                <a:cubicBezTo>
                  <a:pt x="9045065" y="307762"/>
                  <a:pt x="9052588" y="304853"/>
                  <a:pt x="9058229" y="299036"/>
                </a:cubicBezTo>
                <a:cubicBezTo>
                  <a:pt x="9055408" y="296127"/>
                  <a:pt x="9052117" y="294672"/>
                  <a:pt x="9048826" y="294672"/>
                </a:cubicBezTo>
                <a:close/>
                <a:moveTo>
                  <a:pt x="9471225" y="327125"/>
                </a:moveTo>
                <a:cubicBezTo>
                  <a:pt x="9464438" y="329034"/>
                  <a:pt x="9457385" y="338306"/>
                  <a:pt x="9458795" y="342669"/>
                </a:cubicBezTo>
                <a:cubicBezTo>
                  <a:pt x="9464437" y="342669"/>
                  <a:pt x="9477601" y="336852"/>
                  <a:pt x="9477601" y="328125"/>
                </a:cubicBezTo>
                <a:cubicBezTo>
                  <a:pt x="9475721" y="326670"/>
                  <a:pt x="9473487" y="326488"/>
                  <a:pt x="9471225" y="327125"/>
                </a:cubicBezTo>
                <a:close/>
                <a:moveTo>
                  <a:pt x="8666155" y="249174"/>
                </a:moveTo>
                <a:cubicBezTo>
                  <a:pt x="8663540" y="247764"/>
                  <a:pt x="8660954" y="247401"/>
                  <a:pt x="8659543" y="249582"/>
                </a:cubicBezTo>
                <a:cubicBezTo>
                  <a:pt x="8682110" y="267037"/>
                  <a:pt x="8674000" y="253401"/>
                  <a:pt x="8666155" y="249174"/>
                </a:cubicBezTo>
                <a:close/>
                <a:moveTo>
                  <a:pt x="11121241" y="467755"/>
                </a:moveTo>
                <a:cubicBezTo>
                  <a:pt x="11081748" y="523025"/>
                  <a:pt x="11153210" y="479391"/>
                  <a:pt x="11121241" y="467755"/>
                </a:cubicBezTo>
                <a:close/>
                <a:moveTo>
                  <a:pt x="10064817" y="373214"/>
                </a:moveTo>
                <a:cubicBezTo>
                  <a:pt x="10059174" y="373941"/>
                  <a:pt x="10052121" y="377578"/>
                  <a:pt x="10047421" y="383395"/>
                </a:cubicBezTo>
                <a:cubicBezTo>
                  <a:pt x="10056824" y="389213"/>
                  <a:pt x="10064347" y="374668"/>
                  <a:pt x="10073750" y="380486"/>
                </a:cubicBezTo>
                <a:cubicBezTo>
                  <a:pt x="10074689" y="374668"/>
                  <a:pt x="10070458" y="372487"/>
                  <a:pt x="10064817" y="373214"/>
                </a:cubicBezTo>
                <a:close/>
                <a:moveTo>
                  <a:pt x="6856053" y="86681"/>
                </a:moveTo>
                <a:cubicBezTo>
                  <a:pt x="6799635" y="153588"/>
                  <a:pt x="6865457" y="89591"/>
                  <a:pt x="6893665" y="118679"/>
                </a:cubicBezTo>
                <a:cubicBezTo>
                  <a:pt x="6919993" y="89591"/>
                  <a:pt x="6861696" y="98317"/>
                  <a:pt x="6856053" y="86681"/>
                </a:cubicBezTo>
                <a:close/>
                <a:moveTo>
                  <a:pt x="10094671" y="365942"/>
                </a:moveTo>
                <a:cubicBezTo>
                  <a:pt x="10088794" y="365942"/>
                  <a:pt x="10083153" y="368851"/>
                  <a:pt x="10077512" y="374668"/>
                </a:cubicBezTo>
                <a:cubicBezTo>
                  <a:pt x="10088794" y="380486"/>
                  <a:pt x="10101959" y="374669"/>
                  <a:pt x="10113242" y="374668"/>
                </a:cubicBezTo>
                <a:cubicBezTo>
                  <a:pt x="10106659" y="368851"/>
                  <a:pt x="10100548" y="365942"/>
                  <a:pt x="10094671" y="365942"/>
                </a:cubicBezTo>
                <a:close/>
                <a:moveTo>
                  <a:pt x="10051417" y="360124"/>
                </a:moveTo>
                <a:cubicBezTo>
                  <a:pt x="10059703" y="358488"/>
                  <a:pt x="10061776" y="360941"/>
                  <a:pt x="10039286" y="370861"/>
                </a:cubicBezTo>
                <a:lnTo>
                  <a:pt x="10030219" y="374485"/>
                </a:lnTo>
                <a:lnTo>
                  <a:pt x="10031994" y="367851"/>
                </a:lnTo>
                <a:cubicBezTo>
                  <a:pt x="10037607" y="364124"/>
                  <a:pt x="10045893" y="361215"/>
                  <a:pt x="10051417" y="360124"/>
                </a:cubicBezTo>
                <a:close/>
                <a:moveTo>
                  <a:pt x="10128288" y="363033"/>
                </a:moveTo>
                <a:cubicBezTo>
                  <a:pt x="10122645" y="361578"/>
                  <a:pt x="10118884" y="361942"/>
                  <a:pt x="10116651" y="363033"/>
                </a:cubicBezTo>
                <a:cubicBezTo>
                  <a:pt x="10109951" y="366304"/>
                  <a:pt x="10117003" y="376123"/>
                  <a:pt x="10128288" y="363033"/>
                </a:cubicBezTo>
                <a:close/>
                <a:moveTo>
                  <a:pt x="9075154" y="261218"/>
                </a:moveTo>
                <a:cubicBezTo>
                  <a:pt x="9018736" y="328124"/>
                  <a:pt x="9084557" y="264127"/>
                  <a:pt x="9112766" y="293217"/>
                </a:cubicBezTo>
                <a:cubicBezTo>
                  <a:pt x="9139094" y="264127"/>
                  <a:pt x="9080796" y="272855"/>
                  <a:pt x="9075154" y="261218"/>
                </a:cubicBezTo>
                <a:close/>
                <a:moveTo>
                  <a:pt x="10560824" y="299036"/>
                </a:moveTo>
                <a:lnTo>
                  <a:pt x="10560404" y="299510"/>
                </a:lnTo>
                <a:lnTo>
                  <a:pt x="10559124" y="299386"/>
                </a:lnTo>
                <a:close/>
                <a:moveTo>
                  <a:pt x="11008405" y="259038"/>
                </a:moveTo>
                <a:cubicBezTo>
                  <a:pt x="11004173" y="258310"/>
                  <a:pt x="10999002" y="259765"/>
                  <a:pt x="10997121" y="264127"/>
                </a:cubicBezTo>
                <a:cubicBezTo>
                  <a:pt x="11002762" y="275763"/>
                  <a:pt x="11008405" y="261218"/>
                  <a:pt x="11014047" y="267037"/>
                </a:cubicBezTo>
                <a:cubicBezTo>
                  <a:pt x="11015927" y="262674"/>
                  <a:pt x="11012636" y="259765"/>
                  <a:pt x="11008405" y="259038"/>
                </a:cubicBezTo>
                <a:close/>
                <a:moveTo>
                  <a:pt x="11071112" y="264310"/>
                </a:moveTo>
                <a:cubicBezTo>
                  <a:pt x="11062121" y="264855"/>
                  <a:pt x="11052599" y="273582"/>
                  <a:pt x="11044136" y="275763"/>
                </a:cubicBezTo>
                <a:cubicBezTo>
                  <a:pt x="11055420" y="281582"/>
                  <a:pt x="11068585" y="275763"/>
                  <a:pt x="11079868" y="267037"/>
                </a:cubicBezTo>
                <a:cubicBezTo>
                  <a:pt x="11077048" y="264855"/>
                  <a:pt x="11074109" y="264128"/>
                  <a:pt x="11071112" y="264310"/>
                </a:cubicBezTo>
                <a:close/>
                <a:moveTo>
                  <a:pt x="11117480" y="265582"/>
                </a:moveTo>
                <a:cubicBezTo>
                  <a:pt x="11114188" y="265582"/>
                  <a:pt x="11110897" y="267037"/>
                  <a:pt x="11108076" y="269946"/>
                </a:cubicBezTo>
                <a:cubicBezTo>
                  <a:pt x="11113718" y="278672"/>
                  <a:pt x="11121241" y="275763"/>
                  <a:pt x="11126883" y="269946"/>
                </a:cubicBezTo>
                <a:cubicBezTo>
                  <a:pt x="11124062" y="267037"/>
                  <a:pt x="11120771" y="265582"/>
                  <a:pt x="11117480" y="265582"/>
                </a:cubicBezTo>
                <a:close/>
                <a:moveTo>
                  <a:pt x="11539878" y="298036"/>
                </a:moveTo>
                <a:cubicBezTo>
                  <a:pt x="11533090" y="299944"/>
                  <a:pt x="11526038" y="309217"/>
                  <a:pt x="11527449" y="313580"/>
                </a:cubicBezTo>
                <a:cubicBezTo>
                  <a:pt x="11533090" y="313579"/>
                  <a:pt x="11546255" y="307762"/>
                  <a:pt x="11546255" y="299036"/>
                </a:cubicBezTo>
                <a:cubicBezTo>
                  <a:pt x="11544375" y="297581"/>
                  <a:pt x="11542141" y="297399"/>
                  <a:pt x="11539878" y="298036"/>
                </a:cubicBezTo>
                <a:close/>
                <a:moveTo>
                  <a:pt x="11143808" y="232130"/>
                </a:moveTo>
                <a:cubicBezTo>
                  <a:pt x="11087391" y="299036"/>
                  <a:pt x="11153211" y="235038"/>
                  <a:pt x="11181421" y="264128"/>
                </a:cubicBezTo>
                <a:cubicBezTo>
                  <a:pt x="11207747" y="235038"/>
                  <a:pt x="11149449" y="243765"/>
                  <a:pt x="11143808" y="232130"/>
                </a:cubicBezTo>
                <a:close/>
                <a:moveTo>
                  <a:pt x="11465295" y="170990"/>
                </a:moveTo>
                <a:cubicBezTo>
                  <a:pt x="11478995" y="170677"/>
                  <a:pt x="11425662" y="208858"/>
                  <a:pt x="11412733" y="237947"/>
                </a:cubicBezTo>
                <a:cubicBezTo>
                  <a:pt x="11487957" y="313580"/>
                  <a:pt x="11619599" y="188495"/>
                  <a:pt x="11704225" y="252492"/>
                </a:cubicBezTo>
                <a:cubicBezTo>
                  <a:pt x="11696702" y="345579"/>
                  <a:pt x="11472913" y="342669"/>
                  <a:pt x="11416494" y="377578"/>
                </a:cubicBezTo>
                <a:cubicBezTo>
                  <a:pt x="11378883" y="365941"/>
                  <a:pt x="11247241" y="450301"/>
                  <a:pt x="11141928" y="470663"/>
                </a:cubicBezTo>
                <a:cubicBezTo>
                  <a:pt x="11140047" y="464846"/>
                  <a:pt x="11232196" y="520117"/>
                  <a:pt x="11220912" y="496844"/>
                </a:cubicBezTo>
                <a:cubicBezTo>
                  <a:pt x="11271689" y="485208"/>
                  <a:pt x="11358195" y="485208"/>
                  <a:pt x="11416494" y="534660"/>
                </a:cubicBezTo>
                <a:cubicBezTo>
                  <a:pt x="11339389" y="572478"/>
                  <a:pt x="11119360" y="575386"/>
                  <a:pt x="11183300" y="607385"/>
                </a:cubicBezTo>
                <a:cubicBezTo>
                  <a:pt x="11062942" y="671382"/>
                  <a:pt x="11117479" y="639383"/>
                  <a:pt x="11113718" y="624839"/>
                </a:cubicBezTo>
                <a:cubicBezTo>
                  <a:pt x="11113718" y="624839"/>
                  <a:pt x="11023450" y="659746"/>
                  <a:pt x="11023450" y="677200"/>
                </a:cubicBezTo>
                <a:cubicBezTo>
                  <a:pt x="11038494" y="685927"/>
                  <a:pt x="11044136" y="642292"/>
                  <a:pt x="11059181" y="659746"/>
                </a:cubicBezTo>
                <a:cubicBezTo>
                  <a:pt x="11055420" y="665564"/>
                  <a:pt x="11032852" y="700472"/>
                  <a:pt x="11044136" y="712108"/>
                </a:cubicBezTo>
                <a:cubicBezTo>
                  <a:pt x="11109956" y="630656"/>
                  <a:pt x="11247241" y="630657"/>
                  <a:pt x="11329987" y="616112"/>
                </a:cubicBezTo>
                <a:cubicBezTo>
                  <a:pt x="11260404" y="691744"/>
                  <a:pt x="11367599" y="630657"/>
                  <a:pt x="11412733" y="645201"/>
                </a:cubicBezTo>
                <a:cubicBezTo>
                  <a:pt x="11388286" y="648111"/>
                  <a:pt x="11386404" y="656837"/>
                  <a:pt x="11407092" y="668473"/>
                </a:cubicBezTo>
                <a:cubicBezTo>
                  <a:pt x="11384524" y="691744"/>
                  <a:pt x="11068585" y="857556"/>
                  <a:pt x="11066703" y="845920"/>
                </a:cubicBezTo>
                <a:cubicBezTo>
                  <a:pt x="11181890" y="968097"/>
                  <a:pt x="11579284" y="900962"/>
                  <a:pt x="11773839" y="876425"/>
                </a:cubicBezTo>
                <a:lnTo>
                  <a:pt x="11801884" y="873508"/>
                </a:lnTo>
                <a:lnTo>
                  <a:pt x="11792613" y="880827"/>
                </a:lnTo>
                <a:cubicBezTo>
                  <a:pt x="11800135" y="907008"/>
                  <a:pt x="12059657" y="921553"/>
                  <a:pt x="11975030" y="939006"/>
                </a:cubicBezTo>
                <a:cubicBezTo>
                  <a:pt x="11989134" y="946279"/>
                  <a:pt x="11975501" y="947006"/>
                  <a:pt x="11956695" y="947006"/>
                </a:cubicBezTo>
                <a:lnTo>
                  <a:pt x="11932719" y="947156"/>
                </a:lnTo>
                <a:lnTo>
                  <a:pt x="11929896" y="941915"/>
                </a:lnTo>
                <a:lnTo>
                  <a:pt x="11931993" y="947159"/>
                </a:lnTo>
                <a:lnTo>
                  <a:pt x="11927429" y="947187"/>
                </a:lnTo>
                <a:cubicBezTo>
                  <a:pt x="11918261" y="947552"/>
                  <a:pt x="11910621" y="948461"/>
                  <a:pt x="11907330" y="950643"/>
                </a:cubicBezTo>
                <a:cubicBezTo>
                  <a:pt x="11923315" y="955006"/>
                  <a:pt x="11933188" y="956460"/>
                  <a:pt x="11936948" y="955005"/>
                </a:cubicBezTo>
                <a:lnTo>
                  <a:pt x="11935242" y="951838"/>
                </a:lnTo>
                <a:lnTo>
                  <a:pt x="11941649" y="953916"/>
                </a:lnTo>
                <a:cubicBezTo>
                  <a:pt x="11948231" y="955005"/>
                  <a:pt x="11957164" y="956460"/>
                  <a:pt x="11967507" y="968096"/>
                </a:cubicBezTo>
                <a:cubicBezTo>
                  <a:pt x="11939300" y="971005"/>
                  <a:pt x="11943061" y="973914"/>
                  <a:pt x="11975030" y="982641"/>
                </a:cubicBezTo>
                <a:cubicBezTo>
                  <a:pt x="11954344" y="1049547"/>
                  <a:pt x="11781329" y="1072818"/>
                  <a:pt x="11723028" y="1116453"/>
                </a:cubicBezTo>
                <a:cubicBezTo>
                  <a:pt x="11756882" y="1130998"/>
                  <a:pt x="11739955" y="1107725"/>
                  <a:pt x="11775688" y="1148451"/>
                </a:cubicBezTo>
                <a:cubicBezTo>
                  <a:pt x="11700463" y="1189176"/>
                  <a:pt x="11531211" y="1180450"/>
                  <a:pt x="11525568" y="1232811"/>
                </a:cubicBezTo>
                <a:cubicBezTo>
                  <a:pt x="11472913" y="1212448"/>
                  <a:pt x="11422136" y="1276446"/>
                  <a:pt x="11371360" y="1256083"/>
                </a:cubicBezTo>
                <a:cubicBezTo>
                  <a:pt x="11388286" y="1273537"/>
                  <a:pt x="11405210" y="1279354"/>
                  <a:pt x="11424016" y="1270627"/>
                </a:cubicBezTo>
                <a:lnTo>
                  <a:pt x="11352159" y="1305643"/>
                </a:lnTo>
                <a:lnTo>
                  <a:pt x="11315192" y="1305740"/>
                </a:lnTo>
                <a:cubicBezTo>
                  <a:pt x="11158941" y="1307035"/>
                  <a:pt x="10985897" y="1311808"/>
                  <a:pt x="10868654" y="1326807"/>
                </a:cubicBezTo>
                <a:lnTo>
                  <a:pt x="10816609" y="1336928"/>
                </a:lnTo>
                <a:lnTo>
                  <a:pt x="10766811" y="1337403"/>
                </a:lnTo>
                <a:lnTo>
                  <a:pt x="10713377" y="1342698"/>
                </a:lnTo>
                <a:lnTo>
                  <a:pt x="10702574" y="1337670"/>
                </a:lnTo>
                <a:cubicBezTo>
                  <a:pt x="10700398" y="1337556"/>
                  <a:pt x="10699752" y="1338931"/>
                  <a:pt x="10700179" y="1341221"/>
                </a:cubicBezTo>
                <a:lnTo>
                  <a:pt x="10701370" y="1343888"/>
                </a:lnTo>
                <a:lnTo>
                  <a:pt x="10677420" y="1346260"/>
                </a:lnTo>
                <a:lnTo>
                  <a:pt x="10706647" y="1353324"/>
                </a:lnTo>
                <a:lnTo>
                  <a:pt x="10712794" y="1361085"/>
                </a:lnTo>
                <a:lnTo>
                  <a:pt x="10540460" y="1386941"/>
                </a:lnTo>
                <a:lnTo>
                  <a:pt x="10479508" y="1402943"/>
                </a:lnTo>
                <a:lnTo>
                  <a:pt x="10428007" y="1408076"/>
                </a:lnTo>
                <a:cubicBezTo>
                  <a:pt x="10385458" y="1412439"/>
                  <a:pt x="10350197" y="1417530"/>
                  <a:pt x="10321988" y="1430621"/>
                </a:cubicBezTo>
                <a:cubicBezTo>
                  <a:pt x="10280615" y="1357896"/>
                  <a:pt x="10190347" y="1448074"/>
                  <a:pt x="10190347" y="1413167"/>
                </a:cubicBezTo>
                <a:cubicBezTo>
                  <a:pt x="10171541" y="1401531"/>
                  <a:pt x="10156497" y="1416076"/>
                  <a:pt x="10139570" y="1430621"/>
                </a:cubicBezTo>
                <a:lnTo>
                  <a:pt x="10143432" y="1423104"/>
                </a:lnTo>
                <a:lnTo>
                  <a:pt x="10154615" y="1418985"/>
                </a:lnTo>
                <a:lnTo>
                  <a:pt x="10145786" y="1416556"/>
                </a:lnTo>
                <a:lnTo>
                  <a:pt x="10145095" y="1413257"/>
                </a:lnTo>
                <a:lnTo>
                  <a:pt x="10139793" y="1415447"/>
                </a:lnTo>
                <a:lnTo>
                  <a:pt x="10111097" y="1419712"/>
                </a:lnTo>
                <a:cubicBezTo>
                  <a:pt x="10038371" y="1434983"/>
                  <a:pt x="9899795" y="1482982"/>
                  <a:pt x="9891332" y="1465528"/>
                </a:cubicBezTo>
                <a:cubicBezTo>
                  <a:pt x="9853720" y="1471346"/>
                  <a:pt x="9769093" y="1512072"/>
                  <a:pt x="9742765" y="1514980"/>
                </a:cubicBezTo>
                <a:cubicBezTo>
                  <a:pt x="9754049" y="1520798"/>
                  <a:pt x="9754049" y="1529525"/>
                  <a:pt x="9740885" y="1538252"/>
                </a:cubicBezTo>
                <a:cubicBezTo>
                  <a:pt x="9757810" y="1552796"/>
                  <a:pt x="9774735" y="1549888"/>
                  <a:pt x="9791661" y="1532434"/>
                </a:cubicBezTo>
                <a:cubicBezTo>
                  <a:pt x="9760630" y="1567341"/>
                  <a:pt x="10037430" y="1482800"/>
                  <a:pt x="10179357" y="1440802"/>
                </a:cubicBezTo>
                <a:lnTo>
                  <a:pt x="10222719" y="1428244"/>
                </a:lnTo>
                <a:lnTo>
                  <a:pt x="10236204" y="1446046"/>
                </a:lnTo>
                <a:cubicBezTo>
                  <a:pt x="10244186" y="1450063"/>
                  <a:pt x="10255183" y="1452142"/>
                  <a:pt x="10268186" y="1452757"/>
                </a:cubicBezTo>
                <a:lnTo>
                  <a:pt x="10331135" y="1445968"/>
                </a:lnTo>
                <a:lnTo>
                  <a:pt x="10179063" y="1509163"/>
                </a:lnTo>
                <a:cubicBezTo>
                  <a:pt x="10197868" y="1506253"/>
                  <a:pt x="10353959" y="1485890"/>
                  <a:pt x="10380286" y="1500435"/>
                </a:cubicBezTo>
                <a:cubicBezTo>
                  <a:pt x="10355839" y="1517889"/>
                  <a:pt x="10331392" y="1523708"/>
                  <a:pt x="10306944" y="1523708"/>
                </a:cubicBezTo>
                <a:lnTo>
                  <a:pt x="10324689" y="1544459"/>
                </a:lnTo>
                <a:lnTo>
                  <a:pt x="10317813" y="1547968"/>
                </a:lnTo>
                <a:cubicBezTo>
                  <a:pt x="10293824" y="1562251"/>
                  <a:pt x="10303123" y="1564978"/>
                  <a:pt x="10317051" y="1564433"/>
                </a:cubicBezTo>
                <a:lnTo>
                  <a:pt x="10335884" y="1562221"/>
                </a:lnTo>
                <a:lnTo>
                  <a:pt x="10329510" y="1564432"/>
                </a:lnTo>
                <a:lnTo>
                  <a:pt x="10341053" y="1561917"/>
                </a:lnTo>
                <a:lnTo>
                  <a:pt x="10347212" y="1567290"/>
                </a:lnTo>
                <a:lnTo>
                  <a:pt x="10312673" y="1566796"/>
                </a:lnTo>
                <a:cubicBezTo>
                  <a:pt x="10301772" y="1566614"/>
                  <a:pt x="10293779" y="1566614"/>
                  <a:pt x="10291899" y="1567341"/>
                </a:cubicBezTo>
                <a:lnTo>
                  <a:pt x="10308314" y="1581373"/>
                </a:lnTo>
                <a:lnTo>
                  <a:pt x="10303946" y="1585750"/>
                </a:lnTo>
                <a:cubicBezTo>
                  <a:pt x="10289666" y="1597886"/>
                  <a:pt x="10258988" y="1621884"/>
                  <a:pt x="10267450" y="1619702"/>
                </a:cubicBezTo>
                <a:cubicBezTo>
                  <a:pt x="10416019" y="1593522"/>
                  <a:pt x="10801540" y="1640066"/>
                  <a:pt x="10927540" y="1523708"/>
                </a:cubicBezTo>
                <a:cubicBezTo>
                  <a:pt x="10929420" y="1535343"/>
                  <a:pt x="10914376" y="1546979"/>
                  <a:pt x="10914376" y="1561524"/>
                </a:cubicBezTo>
                <a:cubicBezTo>
                  <a:pt x="11012167" y="1610976"/>
                  <a:pt x="10968912" y="1535343"/>
                  <a:pt x="11044136" y="1549888"/>
                </a:cubicBezTo>
                <a:cubicBezTo>
                  <a:pt x="10997121" y="1561524"/>
                  <a:pt x="11017808" y="1570250"/>
                  <a:pt x="11000881" y="1602249"/>
                </a:cubicBezTo>
                <a:cubicBezTo>
                  <a:pt x="11025331" y="1605158"/>
                  <a:pt x="11314942" y="1544070"/>
                  <a:pt x="11318703" y="1590614"/>
                </a:cubicBezTo>
                <a:cubicBezTo>
                  <a:pt x="11277330" y="1596431"/>
                  <a:pt x="11269807" y="1610976"/>
                  <a:pt x="11294256" y="1634248"/>
                </a:cubicBezTo>
                <a:cubicBezTo>
                  <a:pt x="11307419" y="1602249"/>
                  <a:pt x="11337509" y="1654611"/>
                  <a:pt x="11365718" y="1651702"/>
                </a:cubicBezTo>
                <a:cubicBezTo>
                  <a:pt x="11353964" y="1664064"/>
                  <a:pt x="11342093" y="1668428"/>
                  <a:pt x="11331779" y="1668929"/>
                </a:cubicBezTo>
                <a:lnTo>
                  <a:pt x="11307517" y="1663054"/>
                </a:lnTo>
                <a:lnTo>
                  <a:pt x="11301983" y="1658656"/>
                </a:lnTo>
                <a:cubicBezTo>
                  <a:pt x="11299368" y="1657065"/>
                  <a:pt x="11301660" y="1659883"/>
                  <a:pt x="11307185" y="1662974"/>
                </a:cubicBezTo>
                <a:lnTo>
                  <a:pt x="11307517" y="1663054"/>
                </a:lnTo>
                <a:lnTo>
                  <a:pt x="11309795" y="1664866"/>
                </a:lnTo>
                <a:cubicBezTo>
                  <a:pt x="11313766" y="1668382"/>
                  <a:pt x="11319173" y="1673520"/>
                  <a:pt x="11326225" y="1680792"/>
                </a:cubicBezTo>
                <a:cubicBezTo>
                  <a:pt x="11318703" y="1738970"/>
                  <a:pt x="10824108" y="1788422"/>
                  <a:pt x="10824108" y="1788422"/>
                </a:cubicBezTo>
                <a:cubicBezTo>
                  <a:pt x="10846674" y="1832057"/>
                  <a:pt x="11010286" y="1776786"/>
                  <a:pt x="11046017" y="1785514"/>
                </a:cubicBezTo>
                <a:cubicBezTo>
                  <a:pt x="11040375" y="1802967"/>
                  <a:pt x="10950106" y="1820421"/>
                  <a:pt x="10942583" y="1823330"/>
                </a:cubicBezTo>
                <a:cubicBezTo>
                  <a:pt x="10948226" y="1840783"/>
                  <a:pt x="11042256" y="1864055"/>
                  <a:pt x="11049779" y="1875692"/>
                </a:cubicBezTo>
                <a:lnTo>
                  <a:pt x="11043060" y="1883042"/>
                </a:lnTo>
                <a:lnTo>
                  <a:pt x="11040933" y="1882919"/>
                </a:lnTo>
                <a:cubicBezTo>
                  <a:pt x="11035321" y="1882600"/>
                  <a:pt x="11030972" y="1882236"/>
                  <a:pt x="11029091" y="1881509"/>
                </a:cubicBezTo>
                <a:cubicBezTo>
                  <a:pt x="11031913" y="1890237"/>
                  <a:pt x="11036144" y="1889509"/>
                  <a:pt x="11040140" y="1886237"/>
                </a:cubicBezTo>
                <a:lnTo>
                  <a:pt x="11043060" y="1883042"/>
                </a:lnTo>
                <a:lnTo>
                  <a:pt x="11060355" y="1884054"/>
                </a:lnTo>
                <a:cubicBezTo>
                  <a:pt x="11074226" y="1885146"/>
                  <a:pt x="11088331" y="1887327"/>
                  <a:pt x="11093032" y="1893145"/>
                </a:cubicBezTo>
                <a:cubicBezTo>
                  <a:pt x="11093032" y="1896054"/>
                  <a:pt x="11057301" y="1936779"/>
                  <a:pt x="11062942" y="1942598"/>
                </a:cubicBezTo>
                <a:cubicBezTo>
                  <a:pt x="11083630" y="1942598"/>
                  <a:pt x="11104315" y="1933870"/>
                  <a:pt x="11125002" y="1919325"/>
                </a:cubicBezTo>
                <a:cubicBezTo>
                  <a:pt x="11103375" y="1933870"/>
                  <a:pt x="11132054" y="1933870"/>
                  <a:pt x="11166845" y="1931688"/>
                </a:cubicBezTo>
                <a:lnTo>
                  <a:pt x="11208091" y="1928982"/>
                </a:lnTo>
                <a:lnTo>
                  <a:pt x="11202106" y="1951324"/>
                </a:lnTo>
                <a:cubicBezTo>
                  <a:pt x="11412732" y="1922234"/>
                  <a:pt x="11286733" y="1951324"/>
                  <a:pt x="11262286" y="1989141"/>
                </a:cubicBezTo>
                <a:cubicBezTo>
                  <a:pt x="11316823" y="2082228"/>
                  <a:pt x="11455986" y="2003686"/>
                  <a:pt x="11523688" y="2096772"/>
                </a:cubicBezTo>
                <a:cubicBezTo>
                  <a:pt x="11499240" y="2198586"/>
                  <a:pt x="11074226" y="2140406"/>
                  <a:pt x="10985838" y="2134589"/>
                </a:cubicBezTo>
                <a:cubicBezTo>
                  <a:pt x="10983958" y="2131680"/>
                  <a:pt x="11057301" y="2195676"/>
                  <a:pt x="11053539" y="2181132"/>
                </a:cubicBezTo>
                <a:cubicBezTo>
                  <a:pt x="11096794" y="2184041"/>
                  <a:pt x="11181421" y="2216039"/>
                  <a:pt x="11222792" y="2280037"/>
                </a:cubicBezTo>
                <a:cubicBezTo>
                  <a:pt x="11149449" y="2291673"/>
                  <a:pt x="10953868" y="2233493"/>
                  <a:pt x="11006524" y="2280037"/>
                </a:cubicBezTo>
                <a:cubicBezTo>
                  <a:pt x="10891808" y="2312035"/>
                  <a:pt x="10944465" y="2294582"/>
                  <a:pt x="10942584" y="2280037"/>
                </a:cubicBezTo>
                <a:cubicBezTo>
                  <a:pt x="10941643" y="2280037"/>
                  <a:pt x="10920487" y="2282946"/>
                  <a:pt x="10899330" y="2288036"/>
                </a:cubicBezTo>
                <a:lnTo>
                  <a:pt x="10881528" y="2293632"/>
                </a:lnTo>
                <a:lnTo>
                  <a:pt x="10881465" y="2293582"/>
                </a:lnTo>
                <a:lnTo>
                  <a:pt x="10881321" y="2293698"/>
                </a:lnTo>
                <a:lnTo>
                  <a:pt x="10870123" y="2297218"/>
                </a:lnTo>
                <a:cubicBezTo>
                  <a:pt x="10862071" y="2300763"/>
                  <a:pt x="10856547" y="2304763"/>
                  <a:pt x="10856077" y="2309126"/>
                </a:cubicBezTo>
                <a:cubicBezTo>
                  <a:pt x="10861718" y="2314944"/>
                  <a:pt x="10867361" y="2306945"/>
                  <a:pt x="10873002" y="2300399"/>
                </a:cubicBezTo>
                <a:lnTo>
                  <a:pt x="10881321" y="2293698"/>
                </a:lnTo>
                <a:lnTo>
                  <a:pt x="10881528" y="2293632"/>
                </a:lnTo>
                <a:lnTo>
                  <a:pt x="10889928" y="2300399"/>
                </a:lnTo>
                <a:cubicBezTo>
                  <a:pt x="10888047" y="2306217"/>
                  <a:pt x="10861719" y="2332398"/>
                  <a:pt x="10871122" y="2346942"/>
                </a:cubicBezTo>
                <a:cubicBezTo>
                  <a:pt x="10884286" y="2335306"/>
                  <a:pt x="10899330" y="2328762"/>
                  <a:pt x="10912494" y="2323670"/>
                </a:cubicBezTo>
                <a:lnTo>
                  <a:pt x="10919200" y="2320429"/>
                </a:lnTo>
                <a:lnTo>
                  <a:pt x="10920017" y="2329489"/>
                </a:lnTo>
                <a:cubicBezTo>
                  <a:pt x="10978315" y="2320762"/>
                  <a:pt x="11064823" y="2317853"/>
                  <a:pt x="11138166" y="2329489"/>
                </a:cubicBezTo>
                <a:cubicBezTo>
                  <a:pt x="11066703" y="2381850"/>
                  <a:pt x="11166375" y="2352760"/>
                  <a:pt x="11205868" y="2384760"/>
                </a:cubicBezTo>
                <a:cubicBezTo>
                  <a:pt x="11185181" y="2378941"/>
                  <a:pt x="11181421" y="2387667"/>
                  <a:pt x="11198345" y="2405121"/>
                </a:cubicBezTo>
                <a:cubicBezTo>
                  <a:pt x="11010286" y="2533115"/>
                  <a:pt x="10683062" y="2492390"/>
                  <a:pt x="10532616" y="2512754"/>
                </a:cubicBezTo>
                <a:cubicBezTo>
                  <a:pt x="10355839" y="2538934"/>
                  <a:pt x="9942109" y="2701835"/>
                  <a:pt x="9793540" y="2620385"/>
                </a:cubicBezTo>
                <a:cubicBezTo>
                  <a:pt x="9825512" y="2608748"/>
                  <a:pt x="9833034" y="2614567"/>
                  <a:pt x="9868765" y="2600022"/>
                </a:cubicBezTo>
                <a:cubicBezTo>
                  <a:pt x="9849959" y="2588386"/>
                  <a:pt x="9855601" y="2582569"/>
                  <a:pt x="9883811" y="2579659"/>
                </a:cubicBezTo>
                <a:cubicBezTo>
                  <a:pt x="9699511" y="2626203"/>
                  <a:pt x="9588557" y="2629112"/>
                  <a:pt x="9464437" y="2637838"/>
                </a:cubicBezTo>
                <a:cubicBezTo>
                  <a:pt x="8926587" y="2681473"/>
                  <a:pt x="8377454" y="2771650"/>
                  <a:pt x="7830201" y="2888009"/>
                </a:cubicBezTo>
                <a:cubicBezTo>
                  <a:pt x="7298464" y="3001458"/>
                  <a:pt x="6706429" y="3124726"/>
                  <a:pt x="6152475" y="3246766"/>
                </a:cubicBezTo>
                <a:lnTo>
                  <a:pt x="5636287" y="3363156"/>
                </a:lnTo>
                <a:lnTo>
                  <a:pt x="5639310" y="3359260"/>
                </a:lnTo>
                <a:cubicBezTo>
                  <a:pt x="5635548" y="3357806"/>
                  <a:pt x="5631316" y="3356351"/>
                  <a:pt x="5627320" y="3357078"/>
                </a:cubicBezTo>
                <a:lnTo>
                  <a:pt x="5617269" y="3367444"/>
                </a:lnTo>
                <a:lnTo>
                  <a:pt x="5614860" y="3367987"/>
                </a:lnTo>
                <a:cubicBezTo>
                  <a:pt x="5609219" y="3309808"/>
                  <a:pt x="5122145" y="3493073"/>
                  <a:pt x="5041280" y="3431984"/>
                </a:cubicBezTo>
                <a:cubicBezTo>
                  <a:pt x="5075131" y="3399986"/>
                  <a:pt x="5218056" y="3373806"/>
                  <a:pt x="5214296" y="3370896"/>
                </a:cubicBezTo>
                <a:cubicBezTo>
                  <a:pt x="5243444" y="3334535"/>
                  <a:pt x="5403296" y="3283628"/>
                  <a:pt x="5562440" y="3245084"/>
                </a:cubicBezTo>
                <a:lnTo>
                  <a:pt x="5639651" y="3227840"/>
                </a:lnTo>
                <a:lnTo>
                  <a:pt x="5659585" y="3229448"/>
                </a:lnTo>
                <a:cubicBezTo>
                  <a:pt x="5692201" y="3227813"/>
                  <a:pt x="5730285" y="3218903"/>
                  <a:pt x="5769070" y="3207268"/>
                </a:cubicBezTo>
                <a:lnTo>
                  <a:pt x="5794271" y="3198726"/>
                </a:lnTo>
                <a:lnTo>
                  <a:pt x="5863890" y="3190575"/>
                </a:lnTo>
                <a:cubicBezTo>
                  <a:pt x="5884932" y="3189359"/>
                  <a:pt x="5899772" y="3190177"/>
                  <a:pt x="5906354" y="3193450"/>
                </a:cubicBezTo>
                <a:cubicBezTo>
                  <a:pt x="5898831" y="3207995"/>
                  <a:pt x="5889428" y="3216721"/>
                  <a:pt x="5878145" y="3219631"/>
                </a:cubicBezTo>
                <a:cubicBezTo>
                  <a:pt x="5883787" y="3219631"/>
                  <a:pt x="5994741" y="3167269"/>
                  <a:pt x="5994742" y="3170177"/>
                </a:cubicBezTo>
                <a:cubicBezTo>
                  <a:pt x="6100054" y="3205086"/>
                  <a:pt x="6500621" y="2972368"/>
                  <a:pt x="6555157" y="3068364"/>
                </a:cubicBezTo>
                <a:cubicBezTo>
                  <a:pt x="6763904" y="3088728"/>
                  <a:pt x="7119336" y="2928734"/>
                  <a:pt x="7339366" y="2879282"/>
                </a:cubicBezTo>
                <a:cubicBezTo>
                  <a:pt x="7378389" y="2870556"/>
                  <a:pt x="7439155" y="2848738"/>
                  <a:pt x="7510325" y="2822421"/>
                </a:cubicBezTo>
                <a:lnTo>
                  <a:pt x="7559547" y="2804245"/>
                </a:lnTo>
                <a:lnTo>
                  <a:pt x="7587752" y="2798287"/>
                </a:lnTo>
                <a:cubicBezTo>
                  <a:pt x="7767084" y="2761833"/>
                  <a:pt x="7946327" y="2727290"/>
                  <a:pt x="8125454" y="2696018"/>
                </a:cubicBezTo>
                <a:cubicBezTo>
                  <a:pt x="8046705" y="2636021"/>
                  <a:pt x="7820299" y="2708972"/>
                  <a:pt x="7623461" y="2780644"/>
                </a:cubicBezTo>
                <a:lnTo>
                  <a:pt x="7559547" y="2804245"/>
                </a:lnTo>
                <a:lnTo>
                  <a:pt x="7049520" y="2912009"/>
                </a:lnTo>
                <a:cubicBezTo>
                  <a:pt x="6690562" y="2989823"/>
                  <a:pt x="6331368" y="3069820"/>
                  <a:pt x="5972174" y="3141089"/>
                </a:cubicBezTo>
                <a:cubicBezTo>
                  <a:pt x="5949607" y="3145453"/>
                  <a:pt x="5918225" y="3156179"/>
                  <a:pt x="5882787" y="3168724"/>
                </a:cubicBezTo>
                <a:lnTo>
                  <a:pt x="5844206" y="3181800"/>
                </a:lnTo>
                <a:lnTo>
                  <a:pt x="5823842" y="3178541"/>
                </a:lnTo>
                <a:cubicBezTo>
                  <a:pt x="5817026" y="3178905"/>
                  <a:pt x="5811385" y="3181814"/>
                  <a:pt x="5810443" y="3190541"/>
                </a:cubicBezTo>
                <a:cubicBezTo>
                  <a:pt x="5816085" y="3187632"/>
                  <a:pt x="5821727" y="3187632"/>
                  <a:pt x="5827370" y="3187268"/>
                </a:cubicBezTo>
                <a:lnTo>
                  <a:pt x="5841666" y="3182662"/>
                </a:lnTo>
                <a:lnTo>
                  <a:pt x="5794271" y="3198726"/>
                </a:lnTo>
                <a:lnTo>
                  <a:pt x="5784204" y="3199904"/>
                </a:lnTo>
                <a:cubicBezTo>
                  <a:pt x="5752809" y="3204768"/>
                  <a:pt x="5717259" y="3211246"/>
                  <a:pt x="5679615" y="3218915"/>
                </a:cubicBezTo>
                <a:lnTo>
                  <a:pt x="5639651" y="3227840"/>
                </a:lnTo>
                <a:lnTo>
                  <a:pt x="5615353" y="3225881"/>
                </a:lnTo>
                <a:lnTo>
                  <a:pt x="5604759" y="3220044"/>
                </a:lnTo>
                <a:lnTo>
                  <a:pt x="5609220" y="3213812"/>
                </a:lnTo>
                <a:cubicBezTo>
                  <a:pt x="5605458" y="3212358"/>
                  <a:pt x="5600757" y="3213085"/>
                  <a:pt x="5596997" y="3215267"/>
                </a:cubicBezTo>
                <a:lnTo>
                  <a:pt x="5596759" y="3215635"/>
                </a:lnTo>
                <a:lnTo>
                  <a:pt x="5582893" y="3207995"/>
                </a:lnTo>
                <a:cubicBezTo>
                  <a:pt x="5550921" y="3245811"/>
                  <a:pt x="5274474" y="3315626"/>
                  <a:pt x="5250026" y="3283628"/>
                </a:cubicBezTo>
                <a:cubicBezTo>
                  <a:pt x="5274473" y="3257447"/>
                  <a:pt x="5336534" y="3242902"/>
                  <a:pt x="5285758" y="3234175"/>
                </a:cubicBezTo>
                <a:cubicBezTo>
                  <a:pt x="5289520" y="3266174"/>
                  <a:pt x="5180443" y="3309809"/>
                  <a:pt x="5161639" y="3286536"/>
                </a:cubicBezTo>
                <a:cubicBezTo>
                  <a:pt x="5219466" y="3295263"/>
                  <a:pt x="5123909" y="3276174"/>
                  <a:pt x="5087589" y="3284491"/>
                </a:cubicBezTo>
                <a:lnTo>
                  <a:pt x="5076085" y="3290789"/>
                </a:lnTo>
                <a:lnTo>
                  <a:pt x="5074660" y="3276356"/>
                </a:lnTo>
                <a:lnTo>
                  <a:pt x="5074661" y="3275031"/>
                </a:lnTo>
                <a:lnTo>
                  <a:pt x="5080538" y="3275265"/>
                </a:lnTo>
                <a:cubicBezTo>
                  <a:pt x="5083125" y="3273447"/>
                  <a:pt x="5085476" y="3270538"/>
                  <a:pt x="5088295" y="3269083"/>
                </a:cubicBezTo>
                <a:cubicBezTo>
                  <a:pt x="5087354" y="3269083"/>
                  <a:pt x="5085004" y="3266901"/>
                  <a:pt x="5081948" y="3266537"/>
                </a:cubicBezTo>
                <a:lnTo>
                  <a:pt x="5074661" y="3272298"/>
                </a:lnTo>
                <a:lnTo>
                  <a:pt x="5074661" y="3254901"/>
                </a:lnTo>
                <a:cubicBezTo>
                  <a:pt x="5075250" y="3249447"/>
                  <a:pt x="5076542" y="3246538"/>
                  <a:pt x="5078894" y="3248719"/>
                </a:cubicBezTo>
                <a:cubicBezTo>
                  <a:pt x="5065728" y="3269083"/>
                  <a:pt x="5060087" y="3269083"/>
                  <a:pt x="5056325" y="3245812"/>
                </a:cubicBezTo>
                <a:cubicBezTo>
                  <a:pt x="5011192" y="3245812"/>
                  <a:pt x="5071369" y="3271992"/>
                  <a:pt x="5061968" y="3266173"/>
                </a:cubicBezTo>
                <a:cubicBezTo>
                  <a:pt x="5050684" y="3280719"/>
                  <a:pt x="5043161" y="3254538"/>
                  <a:pt x="5033758" y="3274900"/>
                </a:cubicBezTo>
                <a:cubicBezTo>
                  <a:pt x="5056324" y="3289445"/>
                  <a:pt x="5045042" y="3292354"/>
                  <a:pt x="4998027" y="3286536"/>
                </a:cubicBezTo>
                <a:cubicBezTo>
                  <a:pt x="5125906" y="3207995"/>
                  <a:pt x="4909641" y="3301081"/>
                  <a:pt x="4909641" y="3301081"/>
                </a:cubicBezTo>
                <a:cubicBezTo>
                  <a:pt x="4964178" y="3274900"/>
                  <a:pt x="4856981" y="3283628"/>
                  <a:pt x="4811848" y="3309808"/>
                </a:cubicBezTo>
                <a:cubicBezTo>
                  <a:pt x="4812788" y="3263265"/>
                  <a:pt x="4802444" y="3264720"/>
                  <a:pt x="4787167" y="3279264"/>
                </a:cubicBezTo>
                <a:lnTo>
                  <a:pt x="4776555" y="3290467"/>
                </a:lnTo>
                <a:lnTo>
                  <a:pt x="4775177" y="3288400"/>
                </a:lnTo>
                <a:cubicBezTo>
                  <a:pt x="4774001" y="3287355"/>
                  <a:pt x="4774236" y="3288900"/>
                  <a:pt x="4775177" y="3291263"/>
                </a:cubicBezTo>
                <a:lnTo>
                  <a:pt x="4775405" y="3291682"/>
                </a:lnTo>
                <a:lnTo>
                  <a:pt x="4761337" y="3306536"/>
                </a:lnTo>
                <a:lnTo>
                  <a:pt x="4744337" y="3318910"/>
                </a:lnTo>
                <a:lnTo>
                  <a:pt x="4739211" y="3301808"/>
                </a:lnTo>
                <a:lnTo>
                  <a:pt x="4732601" y="3290090"/>
                </a:lnTo>
                <a:lnTo>
                  <a:pt x="4749407" y="3277764"/>
                </a:lnTo>
                <a:cubicBezTo>
                  <a:pt x="4759896" y="3269446"/>
                  <a:pt x="4726751" y="3290172"/>
                  <a:pt x="4725341" y="3274900"/>
                </a:cubicBezTo>
                <a:cubicBezTo>
                  <a:pt x="4794923" y="3228357"/>
                  <a:pt x="4789281" y="3286536"/>
                  <a:pt x="4830654" y="3266174"/>
                </a:cubicBezTo>
                <a:cubicBezTo>
                  <a:pt x="4821250" y="3205086"/>
                  <a:pt x="5084534" y="3181815"/>
                  <a:pt x="5077013" y="3152725"/>
                </a:cubicBezTo>
                <a:cubicBezTo>
                  <a:pt x="5065728" y="3161451"/>
                  <a:pt x="5061966" y="3158542"/>
                  <a:pt x="5065728" y="3143997"/>
                </a:cubicBezTo>
                <a:cubicBezTo>
                  <a:pt x="5093937" y="3143997"/>
                  <a:pt x="5095818" y="3155634"/>
                  <a:pt x="5071371" y="3173087"/>
                </a:cubicBezTo>
                <a:cubicBezTo>
                  <a:pt x="5187968" y="3196358"/>
                  <a:pt x="5353460" y="3097454"/>
                  <a:pt x="5385429" y="3065455"/>
                </a:cubicBezTo>
                <a:cubicBezTo>
                  <a:pt x="5193608" y="2966551"/>
                  <a:pt x="4994266" y="3100363"/>
                  <a:pt x="4789280" y="3141089"/>
                </a:cubicBezTo>
                <a:cubicBezTo>
                  <a:pt x="4577714" y="3181814"/>
                  <a:pt x="4364738" y="3223994"/>
                  <a:pt x="4155520" y="3267264"/>
                </a:cubicBezTo>
                <a:lnTo>
                  <a:pt x="3779068" y="3349012"/>
                </a:lnTo>
                <a:lnTo>
                  <a:pt x="3777376" y="3347851"/>
                </a:lnTo>
                <a:lnTo>
                  <a:pt x="3775142" y="3349865"/>
                </a:lnTo>
                <a:lnTo>
                  <a:pt x="3565138" y="3395468"/>
                </a:lnTo>
                <a:lnTo>
                  <a:pt x="3570656" y="3388350"/>
                </a:lnTo>
                <a:cubicBezTo>
                  <a:pt x="3563133" y="3385441"/>
                  <a:pt x="3553732" y="3382532"/>
                  <a:pt x="3548088" y="3397077"/>
                </a:cubicBezTo>
                <a:lnTo>
                  <a:pt x="3553719" y="3397948"/>
                </a:lnTo>
                <a:lnTo>
                  <a:pt x="3544328" y="3399986"/>
                </a:lnTo>
                <a:cubicBezTo>
                  <a:pt x="3538688" y="3341806"/>
                  <a:pt x="3051614" y="3525071"/>
                  <a:pt x="2970749" y="3463983"/>
                </a:cubicBezTo>
                <a:cubicBezTo>
                  <a:pt x="3004600" y="3431984"/>
                  <a:pt x="3147523" y="3405803"/>
                  <a:pt x="3143762" y="3402895"/>
                </a:cubicBezTo>
                <a:cubicBezTo>
                  <a:pt x="3172911" y="3366534"/>
                  <a:pt x="3332764" y="3315627"/>
                  <a:pt x="3491908" y="3277082"/>
                </a:cubicBezTo>
                <a:lnTo>
                  <a:pt x="3569118" y="3259839"/>
                </a:lnTo>
                <a:lnTo>
                  <a:pt x="3589052" y="3261447"/>
                </a:lnTo>
                <a:cubicBezTo>
                  <a:pt x="3621670" y="3259810"/>
                  <a:pt x="3659751" y="3250903"/>
                  <a:pt x="3698539" y="3239267"/>
                </a:cubicBezTo>
                <a:lnTo>
                  <a:pt x="3723742" y="3230724"/>
                </a:lnTo>
                <a:lnTo>
                  <a:pt x="3793358" y="3222573"/>
                </a:lnTo>
                <a:cubicBezTo>
                  <a:pt x="3814401" y="3221357"/>
                  <a:pt x="3829238" y="3222175"/>
                  <a:pt x="3835821" y="3225448"/>
                </a:cubicBezTo>
                <a:cubicBezTo>
                  <a:pt x="3828299" y="3239993"/>
                  <a:pt x="3818896" y="3248720"/>
                  <a:pt x="3807613" y="3251629"/>
                </a:cubicBezTo>
                <a:cubicBezTo>
                  <a:pt x="3813256" y="3251629"/>
                  <a:pt x="3924208" y="3199267"/>
                  <a:pt x="3924209" y="3202177"/>
                </a:cubicBezTo>
                <a:cubicBezTo>
                  <a:pt x="4029522" y="3237084"/>
                  <a:pt x="4430086" y="3004367"/>
                  <a:pt x="4484624" y="3100363"/>
                </a:cubicBezTo>
                <a:cubicBezTo>
                  <a:pt x="4922805" y="3143997"/>
                  <a:pt x="5590413" y="2853102"/>
                  <a:pt x="5985338" y="2751287"/>
                </a:cubicBezTo>
                <a:cubicBezTo>
                  <a:pt x="5979696" y="2745470"/>
                  <a:pt x="5947726" y="2757106"/>
                  <a:pt x="5966532" y="2745470"/>
                </a:cubicBezTo>
                <a:cubicBezTo>
                  <a:pt x="5281997" y="2870555"/>
                  <a:pt x="4589937" y="3036366"/>
                  <a:pt x="3901643" y="3173087"/>
                </a:cubicBezTo>
                <a:cubicBezTo>
                  <a:pt x="3879075" y="3177451"/>
                  <a:pt x="3847692" y="3188178"/>
                  <a:pt x="3812256" y="3200722"/>
                </a:cubicBezTo>
                <a:lnTo>
                  <a:pt x="3723742" y="3230724"/>
                </a:lnTo>
                <a:lnTo>
                  <a:pt x="3713671" y="3231902"/>
                </a:lnTo>
                <a:cubicBezTo>
                  <a:pt x="3682273" y="3236766"/>
                  <a:pt x="3646728" y="3243244"/>
                  <a:pt x="3609083" y="3250913"/>
                </a:cubicBezTo>
                <a:lnTo>
                  <a:pt x="3569118" y="3259839"/>
                </a:lnTo>
                <a:lnTo>
                  <a:pt x="3544821" y="3257879"/>
                </a:lnTo>
                <a:lnTo>
                  <a:pt x="3534085" y="3251963"/>
                </a:lnTo>
                <a:lnTo>
                  <a:pt x="3540567" y="3242902"/>
                </a:lnTo>
                <a:cubicBezTo>
                  <a:pt x="3536807" y="3241448"/>
                  <a:pt x="3532106" y="3242175"/>
                  <a:pt x="3528344" y="3244357"/>
                </a:cubicBezTo>
                <a:lnTo>
                  <a:pt x="3526226" y="3247633"/>
                </a:lnTo>
                <a:lnTo>
                  <a:pt x="3512359" y="3239993"/>
                </a:lnTo>
                <a:cubicBezTo>
                  <a:pt x="3480390" y="3277809"/>
                  <a:pt x="3203941" y="3347625"/>
                  <a:pt x="3179494" y="3315626"/>
                </a:cubicBezTo>
                <a:cubicBezTo>
                  <a:pt x="3203940" y="3289445"/>
                  <a:pt x="3266000" y="3274900"/>
                  <a:pt x="3215227" y="3266174"/>
                </a:cubicBezTo>
                <a:cubicBezTo>
                  <a:pt x="3218986" y="3298173"/>
                  <a:pt x="3109912" y="3341806"/>
                  <a:pt x="3091107" y="3318535"/>
                </a:cubicBezTo>
                <a:cubicBezTo>
                  <a:pt x="3148935" y="3327263"/>
                  <a:pt x="3053378" y="3308172"/>
                  <a:pt x="3017058" y="3316490"/>
                </a:cubicBezTo>
                <a:lnTo>
                  <a:pt x="3005554" y="3322787"/>
                </a:lnTo>
                <a:lnTo>
                  <a:pt x="3004129" y="3308354"/>
                </a:lnTo>
                <a:lnTo>
                  <a:pt x="3004129" y="3304046"/>
                </a:lnTo>
                <a:lnTo>
                  <a:pt x="3011887" y="3304354"/>
                </a:lnTo>
                <a:cubicBezTo>
                  <a:pt x="3014473" y="3302535"/>
                  <a:pt x="3016822" y="3299627"/>
                  <a:pt x="3019643" y="3298173"/>
                </a:cubicBezTo>
                <a:cubicBezTo>
                  <a:pt x="3018702" y="3298173"/>
                  <a:pt x="3016354" y="3295991"/>
                  <a:pt x="3013296" y="3295627"/>
                </a:cubicBezTo>
                <a:lnTo>
                  <a:pt x="3004129" y="3302876"/>
                </a:lnTo>
                <a:lnTo>
                  <a:pt x="3004129" y="3286901"/>
                </a:lnTo>
                <a:cubicBezTo>
                  <a:pt x="3004715" y="3281446"/>
                  <a:pt x="3006010" y="3278538"/>
                  <a:pt x="3008360" y="3280719"/>
                </a:cubicBezTo>
                <a:cubicBezTo>
                  <a:pt x="2995196" y="3301081"/>
                  <a:pt x="2989554" y="3301081"/>
                  <a:pt x="2985794" y="3277809"/>
                </a:cubicBezTo>
                <a:cubicBezTo>
                  <a:pt x="2940659" y="3277809"/>
                  <a:pt x="3000838" y="3303990"/>
                  <a:pt x="2991435" y="3298173"/>
                </a:cubicBezTo>
                <a:cubicBezTo>
                  <a:pt x="2980151" y="3312718"/>
                  <a:pt x="2972628" y="3286536"/>
                  <a:pt x="2963223" y="3306899"/>
                </a:cubicBezTo>
                <a:cubicBezTo>
                  <a:pt x="2985793" y="3321444"/>
                  <a:pt x="2974510" y="3324353"/>
                  <a:pt x="2927494" y="3318535"/>
                </a:cubicBezTo>
                <a:cubicBezTo>
                  <a:pt x="3055374" y="3239993"/>
                  <a:pt x="2839107" y="3333080"/>
                  <a:pt x="2839107" y="3333080"/>
                </a:cubicBezTo>
                <a:cubicBezTo>
                  <a:pt x="2893645" y="3306899"/>
                  <a:pt x="2786449" y="3315626"/>
                  <a:pt x="2741316" y="3341806"/>
                </a:cubicBezTo>
                <a:cubicBezTo>
                  <a:pt x="2742258" y="3295264"/>
                  <a:pt x="2731911" y="3296718"/>
                  <a:pt x="2716635" y="3311263"/>
                </a:cubicBezTo>
                <a:lnTo>
                  <a:pt x="2708266" y="3320098"/>
                </a:lnTo>
                <a:lnTo>
                  <a:pt x="2706525" y="3317490"/>
                </a:lnTo>
                <a:cubicBezTo>
                  <a:pt x="2705351" y="3316445"/>
                  <a:pt x="2705584" y="3317990"/>
                  <a:pt x="2706526" y="3320353"/>
                </a:cubicBezTo>
                <a:lnTo>
                  <a:pt x="2707073" y="3321358"/>
                </a:lnTo>
                <a:lnTo>
                  <a:pt x="2690804" y="3338535"/>
                </a:lnTo>
                <a:lnTo>
                  <a:pt x="2673803" y="3350910"/>
                </a:lnTo>
                <a:lnTo>
                  <a:pt x="2668679" y="3333807"/>
                </a:lnTo>
                <a:lnTo>
                  <a:pt x="2662068" y="3322088"/>
                </a:lnTo>
                <a:lnTo>
                  <a:pt x="2678875" y="3309762"/>
                </a:lnTo>
                <a:cubicBezTo>
                  <a:pt x="2689363" y="3301445"/>
                  <a:pt x="2656218" y="3322172"/>
                  <a:pt x="2654808" y="3306899"/>
                </a:cubicBezTo>
                <a:cubicBezTo>
                  <a:pt x="2724389" y="3260355"/>
                  <a:pt x="2718747" y="3318535"/>
                  <a:pt x="2760122" y="3298173"/>
                </a:cubicBezTo>
                <a:cubicBezTo>
                  <a:pt x="2750718" y="3237084"/>
                  <a:pt x="3014000" y="3213812"/>
                  <a:pt x="3006480" y="3184723"/>
                </a:cubicBezTo>
                <a:cubicBezTo>
                  <a:pt x="2995195" y="3193450"/>
                  <a:pt x="2991435" y="3190541"/>
                  <a:pt x="2995195" y="3175996"/>
                </a:cubicBezTo>
                <a:cubicBezTo>
                  <a:pt x="3023406" y="3175996"/>
                  <a:pt x="3025284" y="3187632"/>
                  <a:pt x="3000837" y="3205086"/>
                </a:cubicBezTo>
                <a:cubicBezTo>
                  <a:pt x="3117434" y="3228357"/>
                  <a:pt x="3282928" y="3129452"/>
                  <a:pt x="3314898" y="3097454"/>
                </a:cubicBezTo>
                <a:cubicBezTo>
                  <a:pt x="3217106" y="3048002"/>
                  <a:pt x="3012119" y="3109090"/>
                  <a:pt x="2965106" y="3129452"/>
                </a:cubicBezTo>
                <a:cubicBezTo>
                  <a:pt x="2966986" y="3126544"/>
                  <a:pt x="3028107" y="3096000"/>
                  <a:pt x="3092282" y="3068728"/>
                </a:cubicBezTo>
                <a:lnTo>
                  <a:pt x="3161370" y="3042620"/>
                </a:lnTo>
                <a:lnTo>
                  <a:pt x="3172911" y="3042547"/>
                </a:lnTo>
                <a:cubicBezTo>
                  <a:pt x="3200649" y="3041456"/>
                  <a:pt x="3231209" y="3037821"/>
                  <a:pt x="3237790" y="3027639"/>
                </a:cubicBezTo>
                <a:cubicBezTo>
                  <a:pt x="3230739" y="3022549"/>
                  <a:pt x="3210408" y="3026003"/>
                  <a:pt x="3183814" y="3034139"/>
                </a:cubicBezTo>
                <a:lnTo>
                  <a:pt x="3161370" y="3042620"/>
                </a:lnTo>
                <a:lnTo>
                  <a:pt x="3136770" y="3042774"/>
                </a:lnTo>
                <a:cubicBezTo>
                  <a:pt x="3127661" y="3042547"/>
                  <a:pt x="3122608" y="3042184"/>
                  <a:pt x="3124955" y="3042183"/>
                </a:cubicBezTo>
                <a:cubicBezTo>
                  <a:pt x="3143763" y="3042184"/>
                  <a:pt x="3147524" y="3033457"/>
                  <a:pt x="3140003" y="3016003"/>
                </a:cubicBezTo>
                <a:cubicBezTo>
                  <a:pt x="3143763" y="3024731"/>
                  <a:pt x="3147995" y="3028366"/>
                  <a:pt x="3152698" y="3026549"/>
                </a:cubicBezTo>
                <a:lnTo>
                  <a:pt x="3155489" y="3022556"/>
                </a:lnTo>
                <a:lnTo>
                  <a:pt x="3151285" y="3039274"/>
                </a:lnTo>
                <a:cubicBezTo>
                  <a:pt x="3147523" y="2989822"/>
                  <a:pt x="3281048" y="2984005"/>
                  <a:pt x="3292330" y="2984005"/>
                </a:cubicBezTo>
                <a:cubicBezTo>
                  <a:pt x="3286689" y="2984005"/>
                  <a:pt x="3262241" y="2995641"/>
                  <a:pt x="3262239" y="3007277"/>
                </a:cubicBezTo>
                <a:cubicBezTo>
                  <a:pt x="3354391" y="2914190"/>
                  <a:pt x="3713584" y="2835648"/>
                  <a:pt x="3820775" y="2835647"/>
                </a:cubicBezTo>
                <a:cubicBezTo>
                  <a:pt x="3807612" y="2824012"/>
                  <a:pt x="3805732" y="2818194"/>
                  <a:pt x="3788808" y="2826921"/>
                </a:cubicBezTo>
                <a:cubicBezTo>
                  <a:pt x="3788807" y="2824012"/>
                  <a:pt x="3786926" y="2824012"/>
                  <a:pt x="3783164" y="2824012"/>
                </a:cubicBezTo>
                <a:cubicBezTo>
                  <a:pt x="3815133" y="2789105"/>
                  <a:pt x="3839584" y="2809467"/>
                  <a:pt x="3841464" y="2847283"/>
                </a:cubicBezTo>
                <a:cubicBezTo>
                  <a:pt x="3862150" y="2850193"/>
                  <a:pt x="3936434" y="2816740"/>
                  <a:pt x="4007190" y="2786559"/>
                </a:cubicBezTo>
                <a:lnTo>
                  <a:pt x="4075323" y="2759786"/>
                </a:lnTo>
                <a:lnTo>
                  <a:pt x="4118496" y="2748334"/>
                </a:lnTo>
                <a:lnTo>
                  <a:pt x="4148046" y="2745790"/>
                </a:lnTo>
                <a:lnTo>
                  <a:pt x="4151759" y="2771650"/>
                </a:lnTo>
                <a:cubicBezTo>
                  <a:pt x="4195014" y="2736743"/>
                  <a:pt x="4307848" y="2757106"/>
                  <a:pt x="4317252" y="2748379"/>
                </a:cubicBezTo>
                <a:cubicBezTo>
                  <a:pt x="4310670" y="2744015"/>
                  <a:pt x="4342640" y="2724381"/>
                  <a:pt x="4376490" y="2706926"/>
                </a:cubicBezTo>
                <a:lnTo>
                  <a:pt x="4415131" y="2688774"/>
                </a:lnTo>
                <a:lnTo>
                  <a:pt x="4424217" y="2689682"/>
                </a:lnTo>
                <a:lnTo>
                  <a:pt x="4423976" y="2693155"/>
                </a:lnTo>
                <a:cubicBezTo>
                  <a:pt x="4425679" y="2693768"/>
                  <a:pt x="4428383" y="2693211"/>
                  <a:pt x="4432188" y="2690955"/>
                </a:cubicBezTo>
                <a:lnTo>
                  <a:pt x="4432698" y="2690529"/>
                </a:lnTo>
                <a:lnTo>
                  <a:pt x="4446248" y="2691883"/>
                </a:lnTo>
                <a:lnTo>
                  <a:pt x="4451810" y="2691993"/>
                </a:lnTo>
                <a:lnTo>
                  <a:pt x="4448893" y="2698927"/>
                </a:lnTo>
                <a:cubicBezTo>
                  <a:pt x="4452654" y="2701836"/>
                  <a:pt x="4456885" y="2698927"/>
                  <a:pt x="4459004" y="2694927"/>
                </a:cubicBezTo>
                <a:lnTo>
                  <a:pt x="4458313" y="2692123"/>
                </a:lnTo>
                <a:lnTo>
                  <a:pt x="4467123" y="2692298"/>
                </a:lnTo>
                <a:lnTo>
                  <a:pt x="4461793" y="2702564"/>
                </a:lnTo>
                <a:cubicBezTo>
                  <a:pt x="4458296" y="2706745"/>
                  <a:pt x="4453597" y="2709835"/>
                  <a:pt x="4447013" y="2710563"/>
                </a:cubicBezTo>
                <a:cubicBezTo>
                  <a:pt x="4478982" y="2736743"/>
                  <a:pt x="4490266" y="2687290"/>
                  <a:pt x="4501550" y="2684382"/>
                </a:cubicBezTo>
                <a:cubicBezTo>
                  <a:pt x="4498965" y="2689110"/>
                  <a:pt x="4492499" y="2691609"/>
                  <a:pt x="4483000" y="2692615"/>
                </a:cubicBezTo>
                <a:lnTo>
                  <a:pt x="4467123" y="2692298"/>
                </a:lnTo>
                <a:lnTo>
                  <a:pt x="4469348" y="2688019"/>
                </a:lnTo>
                <a:cubicBezTo>
                  <a:pt x="4472872" y="2677837"/>
                  <a:pt x="4474281" y="2668383"/>
                  <a:pt x="4478982" y="2669837"/>
                </a:cubicBezTo>
                <a:cubicBezTo>
                  <a:pt x="4452656" y="2652383"/>
                  <a:pt x="4432438" y="2666928"/>
                  <a:pt x="4424915" y="2679655"/>
                </a:cubicBezTo>
                <a:lnTo>
                  <a:pt x="4424582" y="2684435"/>
                </a:lnTo>
                <a:lnTo>
                  <a:pt x="4424094" y="2684564"/>
                </a:lnTo>
                <a:lnTo>
                  <a:pt x="4415131" y="2688774"/>
                </a:lnTo>
                <a:lnTo>
                  <a:pt x="4338410" y="2681109"/>
                </a:lnTo>
                <a:cubicBezTo>
                  <a:pt x="4278113" y="2677018"/>
                  <a:pt x="4213320" y="2679269"/>
                  <a:pt x="4166840" y="2707648"/>
                </a:cubicBezTo>
                <a:lnTo>
                  <a:pt x="4130686" y="2742243"/>
                </a:lnTo>
                <a:lnTo>
                  <a:pt x="4103539" y="2748698"/>
                </a:lnTo>
                <a:lnTo>
                  <a:pt x="4075323" y="2759786"/>
                </a:lnTo>
                <a:lnTo>
                  <a:pt x="4067602" y="2761833"/>
                </a:lnTo>
                <a:cubicBezTo>
                  <a:pt x="4031871" y="2771651"/>
                  <a:pt x="3996610" y="2780378"/>
                  <a:pt x="3986270" y="2771651"/>
                </a:cubicBezTo>
                <a:cubicBezTo>
                  <a:pt x="3986270" y="2771651"/>
                  <a:pt x="4006955" y="2754197"/>
                  <a:pt x="4006955" y="2754197"/>
                </a:cubicBezTo>
                <a:cubicBezTo>
                  <a:pt x="4006013" y="2752742"/>
                  <a:pt x="3992378" y="2751288"/>
                  <a:pt x="3982038" y="2752378"/>
                </a:cubicBezTo>
                <a:lnTo>
                  <a:pt x="3978910" y="2753473"/>
                </a:lnTo>
                <a:lnTo>
                  <a:pt x="3979684" y="2748794"/>
                </a:lnTo>
                <a:cubicBezTo>
                  <a:pt x="3991177" y="2721471"/>
                  <a:pt x="4037044" y="2772378"/>
                  <a:pt x="4116028" y="2716380"/>
                </a:cubicBezTo>
                <a:cubicBezTo>
                  <a:pt x="4122610" y="2714198"/>
                  <a:pt x="4115323" y="2714017"/>
                  <a:pt x="4100719" y="2715154"/>
                </a:cubicBezTo>
                <a:lnTo>
                  <a:pt x="4051136" y="2720749"/>
                </a:lnTo>
                <a:lnTo>
                  <a:pt x="4056084" y="2713836"/>
                </a:lnTo>
                <a:cubicBezTo>
                  <a:pt x="4057494" y="2710927"/>
                  <a:pt x="4054909" y="2712018"/>
                  <a:pt x="4051149" y="2714927"/>
                </a:cubicBezTo>
                <a:lnTo>
                  <a:pt x="4044592" y="2721487"/>
                </a:lnTo>
                <a:lnTo>
                  <a:pt x="4041509" y="2721835"/>
                </a:lnTo>
                <a:cubicBezTo>
                  <a:pt x="3996140" y="2728016"/>
                  <a:pt x="3947717" y="2736744"/>
                  <a:pt x="3948656" y="2742561"/>
                </a:cubicBezTo>
                <a:cubicBezTo>
                  <a:pt x="3997550" y="2713472"/>
                  <a:pt x="3820774" y="2783286"/>
                  <a:pt x="3826418" y="2789105"/>
                </a:cubicBezTo>
                <a:cubicBezTo>
                  <a:pt x="3839583" y="2742561"/>
                  <a:pt x="3589463" y="2812376"/>
                  <a:pt x="3542449" y="2832739"/>
                </a:cubicBezTo>
                <a:cubicBezTo>
                  <a:pt x="3531166" y="2858919"/>
                  <a:pt x="3059137" y="2905463"/>
                  <a:pt x="2965106" y="2917099"/>
                </a:cubicBezTo>
                <a:cubicBezTo>
                  <a:pt x="2978270" y="2920008"/>
                  <a:pt x="2985793" y="2911280"/>
                  <a:pt x="2985793" y="2893827"/>
                </a:cubicBezTo>
                <a:cubicBezTo>
                  <a:pt x="2968869" y="2920008"/>
                  <a:pt x="2972629" y="2890918"/>
                  <a:pt x="2951943" y="2899645"/>
                </a:cubicBezTo>
                <a:cubicBezTo>
                  <a:pt x="2948182" y="2914190"/>
                  <a:pt x="2951943" y="2925825"/>
                  <a:pt x="2966988" y="2931644"/>
                </a:cubicBezTo>
                <a:cubicBezTo>
                  <a:pt x="2940659" y="2917099"/>
                  <a:pt x="2865434" y="2954915"/>
                  <a:pt x="2903047" y="2908371"/>
                </a:cubicBezTo>
                <a:cubicBezTo>
                  <a:pt x="2769525" y="2789105"/>
                  <a:pt x="2122599" y="3065455"/>
                  <a:pt x="1990958" y="3091637"/>
                </a:cubicBezTo>
                <a:cubicBezTo>
                  <a:pt x="1880943" y="3114908"/>
                  <a:pt x="1764817" y="3138180"/>
                  <a:pt x="1650335" y="3161451"/>
                </a:cubicBezTo>
                <a:lnTo>
                  <a:pt x="1561147" y="3179817"/>
                </a:lnTo>
                <a:lnTo>
                  <a:pt x="1562183" y="3175996"/>
                </a:lnTo>
                <a:cubicBezTo>
                  <a:pt x="1559362" y="3171633"/>
                  <a:pt x="1557010" y="3173088"/>
                  <a:pt x="1554896" y="3176360"/>
                </a:cubicBezTo>
                <a:lnTo>
                  <a:pt x="1552125" y="3181676"/>
                </a:lnTo>
                <a:lnTo>
                  <a:pt x="1480818" y="3196359"/>
                </a:lnTo>
                <a:cubicBezTo>
                  <a:pt x="1425369" y="3207995"/>
                  <a:pt x="1371303" y="3219631"/>
                  <a:pt x="1319585" y="3231267"/>
                </a:cubicBezTo>
                <a:cubicBezTo>
                  <a:pt x="1313944" y="3173087"/>
                  <a:pt x="826870" y="3356351"/>
                  <a:pt x="746005" y="3295264"/>
                </a:cubicBezTo>
                <a:cubicBezTo>
                  <a:pt x="779855" y="3263265"/>
                  <a:pt x="922781" y="3237084"/>
                  <a:pt x="919019" y="3234174"/>
                </a:cubicBezTo>
                <a:cubicBezTo>
                  <a:pt x="948169" y="3197813"/>
                  <a:pt x="1108020" y="3146906"/>
                  <a:pt x="1267165" y="3108363"/>
                </a:cubicBezTo>
                <a:lnTo>
                  <a:pt x="1337955" y="3092553"/>
                </a:lnTo>
                <a:lnTo>
                  <a:pt x="1356210" y="3096586"/>
                </a:lnTo>
                <a:cubicBezTo>
                  <a:pt x="1386487" y="3100034"/>
                  <a:pt x="1424003" y="3098886"/>
                  <a:pt x="1466360" y="3094318"/>
                </a:cubicBezTo>
                <a:lnTo>
                  <a:pt x="1592898" y="3073602"/>
                </a:lnTo>
                <a:lnTo>
                  <a:pt x="1582868" y="3082909"/>
                </a:lnTo>
                <a:cubicBezTo>
                  <a:pt x="1584280" y="3082909"/>
                  <a:pt x="1592271" y="3079636"/>
                  <a:pt x="1603467" y="3074774"/>
                </a:cubicBezTo>
                <a:lnTo>
                  <a:pt x="1616668" y="3068912"/>
                </a:lnTo>
                <a:lnTo>
                  <a:pt x="1759409" y="3035275"/>
                </a:lnTo>
                <a:lnTo>
                  <a:pt x="1797302" y="3024786"/>
                </a:lnTo>
                <a:lnTo>
                  <a:pt x="1823792" y="3018776"/>
                </a:lnTo>
                <a:lnTo>
                  <a:pt x="1851838" y="3009689"/>
                </a:lnTo>
                <a:lnTo>
                  <a:pt x="1913527" y="2992613"/>
                </a:lnTo>
                <a:cubicBezTo>
                  <a:pt x="2013162" y="2963601"/>
                  <a:pt x="2103379" y="2935024"/>
                  <a:pt x="2164991" y="2916285"/>
                </a:cubicBezTo>
                <a:lnTo>
                  <a:pt x="2181536" y="2911364"/>
                </a:lnTo>
                <a:lnTo>
                  <a:pt x="2224466" y="2909889"/>
                </a:lnTo>
                <a:cubicBezTo>
                  <a:pt x="2240844" y="2912781"/>
                  <a:pt x="2253066" y="2919644"/>
                  <a:pt x="2259882" y="2931644"/>
                </a:cubicBezTo>
                <a:cubicBezTo>
                  <a:pt x="2281745" y="2933825"/>
                  <a:pt x="2358350" y="2904099"/>
                  <a:pt x="2447749" y="2869311"/>
                </a:cubicBezTo>
                <a:lnTo>
                  <a:pt x="2516397" y="2842866"/>
                </a:lnTo>
                <a:lnTo>
                  <a:pt x="2541503" y="2838193"/>
                </a:lnTo>
                <a:cubicBezTo>
                  <a:pt x="2650576" y="2817467"/>
                  <a:pt x="2752598" y="2796378"/>
                  <a:pt x="2807136" y="2777469"/>
                </a:cubicBezTo>
                <a:cubicBezTo>
                  <a:pt x="2786450" y="2746925"/>
                  <a:pt x="2664213" y="2786923"/>
                  <a:pt x="2539856" y="2833829"/>
                </a:cubicBezTo>
                <a:lnTo>
                  <a:pt x="2516397" y="2842866"/>
                </a:lnTo>
                <a:lnTo>
                  <a:pt x="2377658" y="2868692"/>
                </a:lnTo>
                <a:cubicBezTo>
                  <a:pt x="2324647" y="2878555"/>
                  <a:pt x="2274930" y="2888009"/>
                  <a:pt x="2233555" y="2896736"/>
                </a:cubicBezTo>
                <a:cubicBezTo>
                  <a:pt x="2226504" y="2898373"/>
                  <a:pt x="2217064" y="2900917"/>
                  <a:pt x="2205536" y="2904225"/>
                </a:cubicBezTo>
                <a:lnTo>
                  <a:pt x="2181536" y="2911364"/>
                </a:lnTo>
                <a:lnTo>
                  <a:pt x="2164121" y="2911963"/>
                </a:lnTo>
                <a:cubicBezTo>
                  <a:pt x="2093818" y="2923621"/>
                  <a:pt x="1997402" y="2960539"/>
                  <a:pt x="1908685" y="2991271"/>
                </a:cubicBezTo>
                <a:lnTo>
                  <a:pt x="1851838" y="3009689"/>
                </a:lnTo>
                <a:lnTo>
                  <a:pt x="1797302" y="3024786"/>
                </a:lnTo>
                <a:lnTo>
                  <a:pt x="1751545" y="3035167"/>
                </a:lnTo>
                <a:cubicBezTo>
                  <a:pt x="1730408" y="3038002"/>
                  <a:pt x="1712629" y="3037821"/>
                  <a:pt x="1699465" y="3033457"/>
                </a:cubicBezTo>
                <a:cubicBezTo>
                  <a:pt x="1699465" y="3032003"/>
                  <a:pt x="1671727" y="3044366"/>
                  <a:pt x="1643284" y="3057092"/>
                </a:cubicBezTo>
                <a:lnTo>
                  <a:pt x="1616668" y="3068912"/>
                </a:lnTo>
                <a:lnTo>
                  <a:pt x="1605558" y="3071530"/>
                </a:lnTo>
                <a:lnTo>
                  <a:pt x="1592898" y="3073602"/>
                </a:lnTo>
                <a:lnTo>
                  <a:pt x="1611078" y="3056729"/>
                </a:lnTo>
                <a:cubicBezTo>
                  <a:pt x="1591333" y="3046911"/>
                  <a:pt x="1497273" y="3059183"/>
                  <a:pt x="1384338" y="3082194"/>
                </a:cubicBezTo>
                <a:lnTo>
                  <a:pt x="1337955" y="3092553"/>
                </a:lnTo>
                <a:lnTo>
                  <a:pt x="1316524" y="3087818"/>
                </a:lnTo>
                <a:lnTo>
                  <a:pt x="1303566" y="3079886"/>
                </a:lnTo>
                <a:lnTo>
                  <a:pt x="1314178" y="3078545"/>
                </a:lnTo>
                <a:cubicBezTo>
                  <a:pt x="1318176" y="3077091"/>
                  <a:pt x="1321467" y="3074183"/>
                  <a:pt x="1321466" y="3068364"/>
                </a:cubicBezTo>
                <a:cubicBezTo>
                  <a:pt x="1317705" y="3066910"/>
                  <a:pt x="1313005" y="3067637"/>
                  <a:pt x="1309242" y="3069819"/>
                </a:cubicBezTo>
                <a:lnTo>
                  <a:pt x="1302970" y="3079521"/>
                </a:lnTo>
                <a:lnTo>
                  <a:pt x="1289496" y="3071274"/>
                </a:lnTo>
                <a:cubicBezTo>
                  <a:pt x="1285499" y="3076001"/>
                  <a:pt x="1277685" y="3081227"/>
                  <a:pt x="1267018" y="3086694"/>
                </a:cubicBezTo>
                <a:lnTo>
                  <a:pt x="1248404" y="3094618"/>
                </a:lnTo>
                <a:lnTo>
                  <a:pt x="1248124" y="3094546"/>
                </a:lnTo>
                <a:lnTo>
                  <a:pt x="1245989" y="3095647"/>
                </a:lnTo>
                <a:lnTo>
                  <a:pt x="1227437" y="3103544"/>
                </a:lnTo>
                <a:cubicBezTo>
                  <a:pt x="1135052" y="3137635"/>
                  <a:pt x="974968" y="3170906"/>
                  <a:pt x="956631" y="3146906"/>
                </a:cubicBezTo>
                <a:cubicBezTo>
                  <a:pt x="981078" y="3120726"/>
                  <a:pt x="1043138" y="3106180"/>
                  <a:pt x="992362" y="3097454"/>
                </a:cubicBezTo>
                <a:cubicBezTo>
                  <a:pt x="996123" y="3129452"/>
                  <a:pt x="887049" y="3173087"/>
                  <a:pt x="868243" y="3149815"/>
                </a:cubicBezTo>
                <a:cubicBezTo>
                  <a:pt x="926071" y="3158542"/>
                  <a:pt x="830514" y="3139452"/>
                  <a:pt x="794196" y="3147770"/>
                </a:cubicBezTo>
                <a:lnTo>
                  <a:pt x="782690" y="3154069"/>
                </a:lnTo>
                <a:lnTo>
                  <a:pt x="781266" y="3139634"/>
                </a:lnTo>
                <a:cubicBezTo>
                  <a:pt x="780326" y="3123635"/>
                  <a:pt x="780796" y="3107635"/>
                  <a:pt x="785497" y="3111999"/>
                </a:cubicBezTo>
                <a:cubicBezTo>
                  <a:pt x="772332" y="3132361"/>
                  <a:pt x="766692" y="3132361"/>
                  <a:pt x="762930" y="3109090"/>
                </a:cubicBezTo>
                <a:cubicBezTo>
                  <a:pt x="717796" y="3109090"/>
                  <a:pt x="777974" y="3135271"/>
                  <a:pt x="768572" y="3129452"/>
                </a:cubicBezTo>
                <a:cubicBezTo>
                  <a:pt x="757287" y="3143997"/>
                  <a:pt x="749766" y="3117816"/>
                  <a:pt x="740362" y="3138180"/>
                </a:cubicBezTo>
                <a:cubicBezTo>
                  <a:pt x="762929" y="3152725"/>
                  <a:pt x="751646" y="3155634"/>
                  <a:pt x="704631" y="3149815"/>
                </a:cubicBezTo>
                <a:cubicBezTo>
                  <a:pt x="832512" y="3071274"/>
                  <a:pt x="616243" y="3164360"/>
                  <a:pt x="616243" y="3164360"/>
                </a:cubicBezTo>
                <a:cubicBezTo>
                  <a:pt x="670780" y="3138180"/>
                  <a:pt x="563588" y="3146906"/>
                  <a:pt x="518453" y="3173087"/>
                </a:cubicBezTo>
                <a:cubicBezTo>
                  <a:pt x="519394" y="3126544"/>
                  <a:pt x="509051" y="3127998"/>
                  <a:pt x="493770" y="3142544"/>
                </a:cubicBezTo>
                <a:lnTo>
                  <a:pt x="489886" y="3146644"/>
                </a:lnTo>
                <a:lnTo>
                  <a:pt x="487424" y="3142953"/>
                </a:lnTo>
                <a:cubicBezTo>
                  <a:pt x="486247" y="3141907"/>
                  <a:pt x="486483" y="3143452"/>
                  <a:pt x="487424" y="3145816"/>
                </a:cubicBezTo>
                <a:lnTo>
                  <a:pt x="488609" y="3147993"/>
                </a:lnTo>
                <a:lnTo>
                  <a:pt x="467940" y="3169815"/>
                </a:lnTo>
                <a:lnTo>
                  <a:pt x="450941" y="3182190"/>
                </a:lnTo>
                <a:lnTo>
                  <a:pt x="445816" y="3165088"/>
                </a:lnTo>
                <a:lnTo>
                  <a:pt x="439205" y="3153368"/>
                </a:lnTo>
                <a:lnTo>
                  <a:pt x="456012" y="3141043"/>
                </a:lnTo>
                <a:cubicBezTo>
                  <a:pt x="466502" y="3132726"/>
                  <a:pt x="433355" y="3153452"/>
                  <a:pt x="431946" y="3138180"/>
                </a:cubicBezTo>
                <a:cubicBezTo>
                  <a:pt x="501527" y="3091637"/>
                  <a:pt x="495886" y="3149815"/>
                  <a:pt x="537258" y="3129452"/>
                </a:cubicBezTo>
                <a:cubicBezTo>
                  <a:pt x="527855" y="3068364"/>
                  <a:pt x="791138" y="3045093"/>
                  <a:pt x="783616" y="3016003"/>
                </a:cubicBezTo>
                <a:cubicBezTo>
                  <a:pt x="772333" y="3024731"/>
                  <a:pt x="768571" y="3021821"/>
                  <a:pt x="772332" y="3007277"/>
                </a:cubicBezTo>
                <a:cubicBezTo>
                  <a:pt x="800542" y="3007276"/>
                  <a:pt x="802422" y="3018912"/>
                  <a:pt x="777974" y="3036366"/>
                </a:cubicBezTo>
                <a:cubicBezTo>
                  <a:pt x="894571" y="3059638"/>
                  <a:pt x="1060063" y="2960733"/>
                  <a:pt x="1092035" y="2928735"/>
                </a:cubicBezTo>
                <a:cubicBezTo>
                  <a:pt x="994244" y="2879283"/>
                  <a:pt x="789259" y="2940370"/>
                  <a:pt x="742243" y="2960733"/>
                </a:cubicBezTo>
                <a:cubicBezTo>
                  <a:pt x="744123" y="2957824"/>
                  <a:pt x="805243" y="2927280"/>
                  <a:pt x="869418" y="2900008"/>
                </a:cubicBezTo>
                <a:lnTo>
                  <a:pt x="938507" y="2873900"/>
                </a:lnTo>
                <a:lnTo>
                  <a:pt x="950050" y="2873828"/>
                </a:lnTo>
                <a:cubicBezTo>
                  <a:pt x="977787" y="2872737"/>
                  <a:pt x="1008348" y="2869101"/>
                  <a:pt x="1014930" y="2858919"/>
                </a:cubicBezTo>
                <a:cubicBezTo>
                  <a:pt x="1007877" y="2853829"/>
                  <a:pt x="987543" y="2857283"/>
                  <a:pt x="960952" y="2865419"/>
                </a:cubicBezTo>
                <a:lnTo>
                  <a:pt x="938507" y="2873900"/>
                </a:lnTo>
                <a:lnTo>
                  <a:pt x="913906" y="2874055"/>
                </a:lnTo>
                <a:cubicBezTo>
                  <a:pt x="904797" y="2873828"/>
                  <a:pt x="899745" y="2873464"/>
                  <a:pt x="902095" y="2873464"/>
                </a:cubicBezTo>
                <a:cubicBezTo>
                  <a:pt x="920901" y="2873464"/>
                  <a:pt x="924662" y="2864738"/>
                  <a:pt x="917138" y="2847283"/>
                </a:cubicBezTo>
                <a:cubicBezTo>
                  <a:pt x="920901" y="2856011"/>
                  <a:pt x="925132" y="2859646"/>
                  <a:pt x="929833" y="2857829"/>
                </a:cubicBezTo>
                <a:lnTo>
                  <a:pt x="932626" y="2853835"/>
                </a:lnTo>
                <a:lnTo>
                  <a:pt x="928423" y="2870555"/>
                </a:lnTo>
                <a:cubicBezTo>
                  <a:pt x="924662" y="2821103"/>
                  <a:pt x="1058184" y="2815285"/>
                  <a:pt x="1069466" y="2815286"/>
                </a:cubicBezTo>
                <a:cubicBezTo>
                  <a:pt x="1063825" y="2815285"/>
                  <a:pt x="1039378" y="2826921"/>
                  <a:pt x="1039377" y="2838557"/>
                </a:cubicBezTo>
                <a:cubicBezTo>
                  <a:pt x="1131526" y="2745470"/>
                  <a:pt x="1490719" y="2666928"/>
                  <a:pt x="1597913" y="2666928"/>
                </a:cubicBezTo>
                <a:cubicBezTo>
                  <a:pt x="1584749" y="2655292"/>
                  <a:pt x="1582868" y="2649474"/>
                  <a:pt x="1565943" y="2658201"/>
                </a:cubicBezTo>
                <a:cubicBezTo>
                  <a:pt x="1565944" y="2655292"/>
                  <a:pt x="1564062" y="2655292"/>
                  <a:pt x="1560301" y="2655292"/>
                </a:cubicBezTo>
                <a:cubicBezTo>
                  <a:pt x="1592271" y="2620385"/>
                  <a:pt x="1616719" y="2640748"/>
                  <a:pt x="1618601" y="2678564"/>
                </a:cubicBezTo>
                <a:cubicBezTo>
                  <a:pt x="1639287" y="2681473"/>
                  <a:pt x="1713570" y="2648021"/>
                  <a:pt x="1784328" y="2617840"/>
                </a:cubicBezTo>
                <a:lnTo>
                  <a:pt x="1852459" y="2591067"/>
                </a:lnTo>
                <a:lnTo>
                  <a:pt x="1895637" y="2579615"/>
                </a:lnTo>
                <a:cubicBezTo>
                  <a:pt x="1910683" y="2576206"/>
                  <a:pt x="1922788" y="2574569"/>
                  <a:pt x="1928899" y="2576751"/>
                </a:cubicBezTo>
                <a:cubicBezTo>
                  <a:pt x="1925609" y="2568751"/>
                  <a:pt x="1907154" y="2571478"/>
                  <a:pt x="1880679" y="2579977"/>
                </a:cubicBezTo>
                <a:lnTo>
                  <a:pt x="1852459" y="2591067"/>
                </a:lnTo>
                <a:lnTo>
                  <a:pt x="1844740" y="2593113"/>
                </a:lnTo>
                <a:cubicBezTo>
                  <a:pt x="1809011" y="2602931"/>
                  <a:pt x="1773750" y="2611659"/>
                  <a:pt x="1763406" y="2602931"/>
                </a:cubicBezTo>
                <a:cubicBezTo>
                  <a:pt x="1763406" y="2602931"/>
                  <a:pt x="1784092" y="2585477"/>
                  <a:pt x="1784092" y="2585477"/>
                </a:cubicBezTo>
                <a:cubicBezTo>
                  <a:pt x="1783152" y="2584023"/>
                  <a:pt x="1769518" y="2582569"/>
                  <a:pt x="1759176" y="2583660"/>
                </a:cubicBezTo>
                <a:lnTo>
                  <a:pt x="1756047" y="2584753"/>
                </a:lnTo>
                <a:lnTo>
                  <a:pt x="1756820" y="2580074"/>
                </a:lnTo>
                <a:cubicBezTo>
                  <a:pt x="1768313" y="2552752"/>
                  <a:pt x="1814183" y="2603658"/>
                  <a:pt x="1893167" y="2547661"/>
                </a:cubicBezTo>
                <a:cubicBezTo>
                  <a:pt x="1899749" y="2545480"/>
                  <a:pt x="1892462" y="2545297"/>
                  <a:pt x="1877859" y="2546434"/>
                </a:cubicBezTo>
                <a:lnTo>
                  <a:pt x="1826847" y="2552190"/>
                </a:lnTo>
                <a:lnTo>
                  <a:pt x="1831519" y="2546933"/>
                </a:lnTo>
                <a:cubicBezTo>
                  <a:pt x="1846799" y="2528299"/>
                  <a:pt x="1828288" y="2541480"/>
                  <a:pt x="1820059" y="2552388"/>
                </a:cubicBezTo>
                <a:lnTo>
                  <a:pt x="1819934" y="2552971"/>
                </a:lnTo>
                <a:lnTo>
                  <a:pt x="1818649" y="2553115"/>
                </a:lnTo>
                <a:cubicBezTo>
                  <a:pt x="1773279" y="2559296"/>
                  <a:pt x="1724854" y="2568024"/>
                  <a:pt x="1725794" y="2573841"/>
                </a:cubicBezTo>
                <a:cubicBezTo>
                  <a:pt x="1774691" y="2544751"/>
                  <a:pt x="1597914" y="2614567"/>
                  <a:pt x="1603556" y="2620385"/>
                </a:cubicBezTo>
                <a:cubicBezTo>
                  <a:pt x="1616719" y="2573841"/>
                  <a:pt x="1366600" y="2643657"/>
                  <a:pt x="1319585" y="2664019"/>
                </a:cubicBezTo>
                <a:cubicBezTo>
                  <a:pt x="1308302" y="2690200"/>
                  <a:pt x="836273" y="2736743"/>
                  <a:pt x="742243" y="2748379"/>
                </a:cubicBezTo>
                <a:cubicBezTo>
                  <a:pt x="755407" y="2751287"/>
                  <a:pt x="762929" y="2742561"/>
                  <a:pt x="762930" y="2725107"/>
                </a:cubicBezTo>
                <a:cubicBezTo>
                  <a:pt x="746005" y="2751287"/>
                  <a:pt x="749767" y="2722199"/>
                  <a:pt x="729078" y="2730925"/>
                </a:cubicBezTo>
                <a:cubicBezTo>
                  <a:pt x="725318" y="2745470"/>
                  <a:pt x="729078" y="2757106"/>
                  <a:pt x="744123" y="2762924"/>
                </a:cubicBezTo>
                <a:cubicBezTo>
                  <a:pt x="717795" y="2748379"/>
                  <a:pt x="642572" y="2786196"/>
                  <a:pt x="680184" y="2739652"/>
                </a:cubicBezTo>
                <a:cubicBezTo>
                  <a:pt x="625647" y="2693109"/>
                  <a:pt x="614364" y="2760015"/>
                  <a:pt x="574870" y="2733834"/>
                </a:cubicBezTo>
                <a:cubicBezTo>
                  <a:pt x="596028" y="2703290"/>
                  <a:pt x="677480" y="2672747"/>
                  <a:pt x="729579" y="2659383"/>
                </a:cubicBezTo>
                <a:lnTo>
                  <a:pt x="768256" y="2652440"/>
                </a:lnTo>
                <a:lnTo>
                  <a:pt x="768689" y="2654792"/>
                </a:lnTo>
                <a:cubicBezTo>
                  <a:pt x="772215" y="2669110"/>
                  <a:pt x="787377" y="2708381"/>
                  <a:pt x="826870" y="2675654"/>
                </a:cubicBezTo>
                <a:cubicBezTo>
                  <a:pt x="808065" y="2643656"/>
                  <a:pt x="800543" y="2655292"/>
                  <a:pt x="813705" y="2649474"/>
                </a:cubicBezTo>
                <a:cubicBezTo>
                  <a:pt x="812766" y="2636384"/>
                  <a:pt x="779855" y="2641475"/>
                  <a:pt x="743419" y="2650929"/>
                </a:cubicBezTo>
                <a:lnTo>
                  <a:pt x="694733" y="2665176"/>
                </a:lnTo>
                <a:lnTo>
                  <a:pt x="698343" y="2660020"/>
                </a:lnTo>
                <a:cubicBezTo>
                  <a:pt x="698638" y="2658929"/>
                  <a:pt x="697344" y="2659656"/>
                  <a:pt x="695699" y="2661111"/>
                </a:cubicBezTo>
                <a:lnTo>
                  <a:pt x="693562" y="2665518"/>
                </a:lnTo>
                <a:lnTo>
                  <a:pt x="689675" y="2666656"/>
                </a:lnTo>
                <a:lnTo>
                  <a:pt x="688661" y="2666976"/>
                </a:lnTo>
                <a:lnTo>
                  <a:pt x="683710" y="2664020"/>
                </a:lnTo>
                <a:cubicBezTo>
                  <a:pt x="681711" y="2663656"/>
                  <a:pt x="679891" y="2664020"/>
                  <a:pt x="679744" y="2665383"/>
                </a:cubicBezTo>
                <a:lnTo>
                  <a:pt x="682633" y="2668881"/>
                </a:lnTo>
                <a:lnTo>
                  <a:pt x="651975" y="2678564"/>
                </a:lnTo>
                <a:cubicBezTo>
                  <a:pt x="695227" y="2623293"/>
                  <a:pt x="588035" y="2652383"/>
                  <a:pt x="533498" y="2655292"/>
                </a:cubicBezTo>
                <a:cubicBezTo>
                  <a:pt x="572990" y="2632021"/>
                  <a:pt x="552304" y="2646566"/>
                  <a:pt x="537258" y="2649474"/>
                </a:cubicBezTo>
                <a:cubicBezTo>
                  <a:pt x="542899" y="2643657"/>
                  <a:pt x="580512" y="2602931"/>
                  <a:pt x="586154" y="2611658"/>
                </a:cubicBezTo>
                <a:cubicBezTo>
                  <a:pt x="576752" y="2614567"/>
                  <a:pt x="564526" y="2610204"/>
                  <a:pt x="553245" y="2607659"/>
                </a:cubicBezTo>
                <a:lnTo>
                  <a:pt x="540567" y="2606598"/>
                </a:lnTo>
                <a:lnTo>
                  <a:pt x="526915" y="2590204"/>
                </a:lnTo>
                <a:cubicBezTo>
                  <a:pt x="519864" y="2587659"/>
                  <a:pt x="511870" y="2589841"/>
                  <a:pt x="503408" y="2597113"/>
                </a:cubicBezTo>
                <a:cubicBezTo>
                  <a:pt x="535378" y="2515662"/>
                  <a:pt x="674542" y="2483663"/>
                  <a:pt x="730960" y="2416757"/>
                </a:cubicBezTo>
                <a:cubicBezTo>
                  <a:pt x="706513" y="2410940"/>
                  <a:pt x="712154" y="2422576"/>
                  <a:pt x="685826" y="2396395"/>
                </a:cubicBezTo>
                <a:cubicBezTo>
                  <a:pt x="742244" y="2346942"/>
                  <a:pt x="875765" y="2326580"/>
                  <a:pt x="875765" y="2277127"/>
                </a:cubicBezTo>
                <a:cubicBezTo>
                  <a:pt x="920900" y="2285854"/>
                  <a:pt x="956632" y="2221857"/>
                  <a:pt x="998004" y="2230584"/>
                </a:cubicBezTo>
                <a:cubicBezTo>
                  <a:pt x="982959" y="2216039"/>
                  <a:pt x="969796" y="2216039"/>
                  <a:pt x="954751" y="2224766"/>
                </a:cubicBezTo>
                <a:cubicBezTo>
                  <a:pt x="990013" y="2189859"/>
                  <a:pt x="1033619" y="2165678"/>
                  <a:pt x="1081927" y="2148087"/>
                </a:cubicBezTo>
                <a:lnTo>
                  <a:pt x="1110355" y="2139822"/>
                </a:lnTo>
                <a:lnTo>
                  <a:pt x="1271002" y="2106285"/>
                </a:lnTo>
                <a:lnTo>
                  <a:pt x="1399042" y="2088545"/>
                </a:lnTo>
                <a:cubicBezTo>
                  <a:pt x="1451581" y="2080773"/>
                  <a:pt x="1501534" y="2071319"/>
                  <a:pt x="1545256" y="2056047"/>
                </a:cubicBezTo>
                <a:cubicBezTo>
                  <a:pt x="1546667" y="2059683"/>
                  <a:pt x="1540790" y="2060047"/>
                  <a:pt x="1532504" y="2058729"/>
                </a:cubicBezTo>
                <a:lnTo>
                  <a:pt x="1507721" y="2051981"/>
                </a:lnTo>
                <a:lnTo>
                  <a:pt x="1507730" y="2051978"/>
                </a:lnTo>
                <a:cubicBezTo>
                  <a:pt x="1656212" y="2011685"/>
                  <a:pt x="1801489" y="1956052"/>
                  <a:pt x="1938300" y="1861146"/>
                </a:cubicBezTo>
                <a:cubicBezTo>
                  <a:pt x="1963689" y="1854601"/>
                  <a:pt x="1844153" y="1866055"/>
                  <a:pt x="1794701" y="1877100"/>
                </a:cubicBezTo>
                <a:lnTo>
                  <a:pt x="1788416" y="1878999"/>
                </a:lnTo>
                <a:lnTo>
                  <a:pt x="1805015" y="1867329"/>
                </a:lnTo>
                <a:cubicBezTo>
                  <a:pt x="1814650" y="1862601"/>
                  <a:pt x="1824526" y="1859692"/>
                  <a:pt x="1834868" y="1858237"/>
                </a:cubicBezTo>
                <a:lnTo>
                  <a:pt x="1819772" y="1841392"/>
                </a:lnTo>
                <a:lnTo>
                  <a:pt x="1823979" y="1838245"/>
                </a:lnTo>
                <a:cubicBezTo>
                  <a:pt x="1841554" y="1822989"/>
                  <a:pt x="1834105" y="1820875"/>
                  <a:pt x="1823351" y="1822239"/>
                </a:cubicBezTo>
                <a:lnTo>
                  <a:pt x="1810116" y="1825296"/>
                </a:lnTo>
                <a:lnTo>
                  <a:pt x="1814183" y="1823330"/>
                </a:lnTo>
                <a:lnTo>
                  <a:pt x="1804171" y="1826669"/>
                </a:lnTo>
                <a:lnTo>
                  <a:pt x="1804018" y="1826704"/>
                </a:lnTo>
                <a:lnTo>
                  <a:pt x="1798916" y="1822705"/>
                </a:lnTo>
                <a:lnTo>
                  <a:pt x="1827522" y="1819830"/>
                </a:lnTo>
                <a:cubicBezTo>
                  <a:pt x="1836398" y="1818966"/>
                  <a:pt x="1842861" y="1818239"/>
                  <a:pt x="1844272" y="1817512"/>
                </a:cubicBezTo>
                <a:cubicBezTo>
                  <a:pt x="1829227" y="1788422"/>
                  <a:pt x="1793495" y="1820421"/>
                  <a:pt x="1780331" y="1805876"/>
                </a:cubicBezTo>
                <a:cubicBezTo>
                  <a:pt x="1831108" y="1776786"/>
                  <a:pt x="1812302" y="1791331"/>
                  <a:pt x="1868719" y="1776786"/>
                </a:cubicBezTo>
                <a:cubicBezTo>
                  <a:pt x="1861197" y="1756424"/>
                  <a:pt x="1345915" y="1916417"/>
                  <a:pt x="1334630" y="1930961"/>
                </a:cubicBezTo>
                <a:cubicBezTo>
                  <a:pt x="1326169" y="1871328"/>
                  <a:pt x="1311593" y="1869873"/>
                  <a:pt x="1294433" y="1883327"/>
                </a:cubicBezTo>
                <a:lnTo>
                  <a:pt x="1276915" y="1900017"/>
                </a:lnTo>
                <a:lnTo>
                  <a:pt x="1275862" y="1897508"/>
                </a:lnTo>
                <a:cubicBezTo>
                  <a:pt x="1266459" y="1895326"/>
                  <a:pt x="1249065" y="1896054"/>
                  <a:pt x="1265048" y="1887327"/>
                </a:cubicBezTo>
                <a:cubicBezTo>
                  <a:pt x="1157856" y="1916417"/>
                  <a:pt x="1058183" y="1930961"/>
                  <a:pt x="958512" y="1954234"/>
                </a:cubicBezTo>
                <a:cubicBezTo>
                  <a:pt x="950989" y="1893144"/>
                  <a:pt x="422541" y="2102590"/>
                  <a:pt x="334155" y="2047320"/>
                </a:cubicBezTo>
                <a:cubicBezTo>
                  <a:pt x="369885" y="2012412"/>
                  <a:pt x="524094" y="1977505"/>
                  <a:pt x="522214" y="1974596"/>
                </a:cubicBezTo>
                <a:cubicBezTo>
                  <a:pt x="646333" y="1820421"/>
                  <a:pt x="894572" y="1962960"/>
                  <a:pt x="1020571" y="1855328"/>
                </a:cubicBezTo>
                <a:cubicBezTo>
                  <a:pt x="1022452" y="1802967"/>
                  <a:pt x="1093915" y="1811695"/>
                  <a:pt x="1231198" y="1750606"/>
                </a:cubicBezTo>
                <a:cubicBezTo>
                  <a:pt x="1197348" y="1744788"/>
                  <a:pt x="988601" y="1840783"/>
                  <a:pt x="937826" y="1794240"/>
                </a:cubicBezTo>
                <a:cubicBezTo>
                  <a:pt x="902095" y="1837875"/>
                  <a:pt x="603080" y="1919325"/>
                  <a:pt x="574871" y="1884418"/>
                </a:cubicBezTo>
                <a:cubicBezTo>
                  <a:pt x="603080" y="1855328"/>
                  <a:pt x="668900" y="1837875"/>
                  <a:pt x="614364" y="1832057"/>
                </a:cubicBezTo>
                <a:cubicBezTo>
                  <a:pt x="620005" y="1866964"/>
                  <a:pt x="499647" y="1913508"/>
                  <a:pt x="480840" y="1893145"/>
                </a:cubicBezTo>
                <a:cubicBezTo>
                  <a:pt x="512812" y="1896054"/>
                  <a:pt x="431945" y="1866964"/>
                  <a:pt x="415019" y="1916417"/>
                </a:cubicBezTo>
                <a:cubicBezTo>
                  <a:pt x="406558" y="1907689"/>
                  <a:pt x="390690" y="1876054"/>
                  <a:pt x="387252" y="1864464"/>
                </a:cubicBezTo>
                <a:lnTo>
                  <a:pt x="388547" y="1861480"/>
                </a:lnTo>
                <a:lnTo>
                  <a:pt x="389397" y="1861510"/>
                </a:lnTo>
                <a:cubicBezTo>
                  <a:pt x="392454" y="1859692"/>
                  <a:pt x="395275" y="1856783"/>
                  <a:pt x="398095" y="1855328"/>
                </a:cubicBezTo>
                <a:cubicBezTo>
                  <a:pt x="396215" y="1855328"/>
                  <a:pt x="388692" y="1846602"/>
                  <a:pt x="379288" y="1861147"/>
                </a:cubicBezTo>
                <a:lnTo>
                  <a:pt x="388348" y="1861472"/>
                </a:lnTo>
                <a:lnTo>
                  <a:pt x="372943" y="1876055"/>
                </a:lnTo>
                <a:cubicBezTo>
                  <a:pt x="368946" y="1875691"/>
                  <a:pt x="366125" y="1869873"/>
                  <a:pt x="364244" y="1858237"/>
                </a:cubicBezTo>
                <a:cubicBezTo>
                  <a:pt x="319110" y="1861147"/>
                  <a:pt x="381170" y="1884418"/>
                  <a:pt x="371766" y="1878600"/>
                </a:cubicBezTo>
                <a:cubicBezTo>
                  <a:pt x="358602" y="1893145"/>
                  <a:pt x="349200" y="1864055"/>
                  <a:pt x="339797" y="1887327"/>
                </a:cubicBezTo>
                <a:cubicBezTo>
                  <a:pt x="366125" y="1901872"/>
                  <a:pt x="352961" y="1904780"/>
                  <a:pt x="302184" y="1901872"/>
                </a:cubicBezTo>
                <a:cubicBezTo>
                  <a:pt x="441348" y="1814603"/>
                  <a:pt x="206275" y="1922234"/>
                  <a:pt x="206275" y="1922234"/>
                </a:cubicBezTo>
                <a:cubicBezTo>
                  <a:pt x="268333" y="1890236"/>
                  <a:pt x="146094" y="1910599"/>
                  <a:pt x="100961" y="1939689"/>
                </a:cubicBezTo>
                <a:cubicBezTo>
                  <a:pt x="100962" y="1867691"/>
                  <a:pt x="75574" y="1910235"/>
                  <a:pt x="45426" y="1942143"/>
                </a:cubicBezTo>
                <a:lnTo>
                  <a:pt x="26828" y="1956391"/>
                </a:lnTo>
                <a:lnTo>
                  <a:pt x="19860" y="1937143"/>
                </a:lnTo>
                <a:lnTo>
                  <a:pt x="13474" y="1927620"/>
                </a:lnTo>
                <a:lnTo>
                  <a:pt x="21505" y="1921581"/>
                </a:lnTo>
                <a:cubicBezTo>
                  <a:pt x="55857" y="1895690"/>
                  <a:pt x="6697" y="1931324"/>
                  <a:pt x="5051" y="1913508"/>
                </a:cubicBezTo>
                <a:cubicBezTo>
                  <a:pt x="78393" y="1858237"/>
                  <a:pt x="76512" y="1919325"/>
                  <a:pt x="119766" y="1893144"/>
                </a:cubicBezTo>
                <a:cubicBezTo>
                  <a:pt x="106603" y="1829147"/>
                  <a:pt x="392454" y="1782605"/>
                  <a:pt x="386811" y="1759333"/>
                </a:cubicBezTo>
                <a:cubicBezTo>
                  <a:pt x="373648" y="1768060"/>
                  <a:pt x="369885" y="1768060"/>
                  <a:pt x="373648" y="1750606"/>
                </a:cubicBezTo>
                <a:cubicBezTo>
                  <a:pt x="403735" y="1750605"/>
                  <a:pt x="405617" y="1759333"/>
                  <a:pt x="379288" y="1779695"/>
                </a:cubicBezTo>
                <a:cubicBezTo>
                  <a:pt x="445109" y="1788423"/>
                  <a:pt x="521744" y="1765878"/>
                  <a:pt x="586625" y="1736789"/>
                </a:cubicBezTo>
                <a:lnTo>
                  <a:pt x="651645" y="1702297"/>
                </a:lnTo>
                <a:lnTo>
                  <a:pt x="651976" y="1702245"/>
                </a:lnTo>
                <a:cubicBezTo>
                  <a:pt x="655736" y="1700426"/>
                  <a:pt x="659498" y="1698244"/>
                  <a:pt x="663258" y="1698244"/>
                </a:cubicBezTo>
                <a:lnTo>
                  <a:pt x="661245" y="1697205"/>
                </a:lnTo>
                <a:lnTo>
                  <a:pt x="672308" y="1691336"/>
                </a:lnTo>
                <a:cubicBezTo>
                  <a:pt x="696052" y="1676610"/>
                  <a:pt x="714035" y="1663337"/>
                  <a:pt x="723437" y="1654611"/>
                </a:cubicBezTo>
                <a:cubicBezTo>
                  <a:pt x="610602" y="1605157"/>
                  <a:pt x="398094" y="1677882"/>
                  <a:pt x="339796" y="1704063"/>
                </a:cubicBezTo>
                <a:cubicBezTo>
                  <a:pt x="343558" y="1699699"/>
                  <a:pt x="409848" y="1664064"/>
                  <a:pt x="479430" y="1632429"/>
                </a:cubicBezTo>
                <a:lnTo>
                  <a:pt x="549250" y="1604313"/>
                </a:lnTo>
                <a:lnTo>
                  <a:pt x="564997" y="1603703"/>
                </a:lnTo>
                <a:cubicBezTo>
                  <a:pt x="580748" y="1602613"/>
                  <a:pt x="597555" y="1600795"/>
                  <a:pt x="611249" y="1597795"/>
                </a:cubicBezTo>
                <a:lnTo>
                  <a:pt x="633682" y="1587214"/>
                </a:lnTo>
                <a:lnTo>
                  <a:pt x="630837" y="1593795"/>
                </a:lnTo>
                <a:cubicBezTo>
                  <a:pt x="631113" y="1597749"/>
                  <a:pt x="632933" y="1603340"/>
                  <a:pt x="636931" y="1610976"/>
                </a:cubicBezTo>
                <a:cubicBezTo>
                  <a:pt x="655736" y="1613158"/>
                  <a:pt x="663141" y="1610431"/>
                  <a:pt x="664169" y="1606067"/>
                </a:cubicBezTo>
                <a:lnTo>
                  <a:pt x="654674" y="1593378"/>
                </a:lnTo>
                <a:lnTo>
                  <a:pt x="666520" y="1592750"/>
                </a:lnTo>
                <a:cubicBezTo>
                  <a:pt x="682653" y="1586613"/>
                  <a:pt x="702751" y="1570250"/>
                  <a:pt x="719676" y="1596431"/>
                </a:cubicBezTo>
                <a:cubicBezTo>
                  <a:pt x="806889" y="1525161"/>
                  <a:pt x="695405" y="1565250"/>
                  <a:pt x="661132" y="1586130"/>
                </a:cubicBezTo>
                <a:lnTo>
                  <a:pt x="653725" y="1592109"/>
                </a:lnTo>
                <a:lnTo>
                  <a:pt x="653151" y="1591341"/>
                </a:lnTo>
                <a:lnTo>
                  <a:pt x="634876" y="1586651"/>
                </a:lnTo>
                <a:lnTo>
                  <a:pt x="638810" y="1584795"/>
                </a:lnTo>
                <a:cubicBezTo>
                  <a:pt x="630348" y="1578978"/>
                  <a:pt x="607899" y="1582977"/>
                  <a:pt x="578866" y="1592386"/>
                </a:cubicBezTo>
                <a:lnTo>
                  <a:pt x="549250" y="1604313"/>
                </a:lnTo>
                <a:lnTo>
                  <a:pt x="525094" y="1605248"/>
                </a:lnTo>
                <a:cubicBezTo>
                  <a:pt x="515632" y="1605340"/>
                  <a:pt x="511401" y="1605157"/>
                  <a:pt x="516573" y="1605157"/>
                </a:cubicBezTo>
                <a:cubicBezTo>
                  <a:pt x="537259" y="1605157"/>
                  <a:pt x="542900" y="1593522"/>
                  <a:pt x="533498" y="1576069"/>
                </a:cubicBezTo>
                <a:cubicBezTo>
                  <a:pt x="538199" y="1584795"/>
                  <a:pt x="542899" y="1587704"/>
                  <a:pt x="548072" y="1585159"/>
                </a:cubicBezTo>
                <a:lnTo>
                  <a:pt x="553091" y="1578340"/>
                </a:lnTo>
                <a:lnTo>
                  <a:pt x="548542" y="1596431"/>
                </a:lnTo>
                <a:cubicBezTo>
                  <a:pt x="544782" y="1544070"/>
                  <a:pt x="689587" y="1532434"/>
                  <a:pt x="702750" y="1532434"/>
                </a:cubicBezTo>
                <a:cubicBezTo>
                  <a:pt x="697109" y="1535343"/>
                  <a:pt x="668901" y="1546979"/>
                  <a:pt x="668900" y="1558615"/>
                </a:cubicBezTo>
                <a:cubicBezTo>
                  <a:pt x="776093" y="1456801"/>
                  <a:pt x="1161616" y="1369532"/>
                  <a:pt x="1283855" y="1369532"/>
                </a:cubicBezTo>
                <a:cubicBezTo>
                  <a:pt x="1272570" y="1352079"/>
                  <a:pt x="1259407" y="1349169"/>
                  <a:pt x="1242481" y="1357896"/>
                </a:cubicBezTo>
                <a:cubicBezTo>
                  <a:pt x="1285736" y="1314262"/>
                  <a:pt x="1304541" y="1346260"/>
                  <a:pt x="1304541" y="1381168"/>
                </a:cubicBezTo>
                <a:cubicBezTo>
                  <a:pt x="1444409" y="1396440"/>
                  <a:pt x="1736901" y="1340443"/>
                  <a:pt x="1931302" y="1232664"/>
                </a:cubicBezTo>
                <a:lnTo>
                  <a:pt x="2003939" y="1185899"/>
                </a:lnTo>
                <a:lnTo>
                  <a:pt x="2028129" y="1183404"/>
                </a:lnTo>
                <a:cubicBezTo>
                  <a:pt x="2034302" y="1182405"/>
                  <a:pt x="2019903" y="1183042"/>
                  <a:pt x="2009617" y="1184223"/>
                </a:cubicBezTo>
                <a:lnTo>
                  <a:pt x="2004936" y="1185256"/>
                </a:lnTo>
                <a:lnTo>
                  <a:pt x="2007882" y="1183359"/>
                </a:lnTo>
                <a:cubicBezTo>
                  <a:pt x="2006003" y="1186267"/>
                  <a:pt x="2006002" y="1180450"/>
                  <a:pt x="2011645" y="1174632"/>
                </a:cubicBezTo>
                <a:cubicBezTo>
                  <a:pt x="1881883" y="1212448"/>
                  <a:pt x="1426780" y="1296808"/>
                  <a:pt x="1423019" y="1276446"/>
                </a:cubicBezTo>
                <a:cubicBezTo>
                  <a:pt x="1475675" y="1250266"/>
                  <a:pt x="1283855" y="1322989"/>
                  <a:pt x="1287616" y="1325898"/>
                </a:cubicBezTo>
                <a:cubicBezTo>
                  <a:pt x="1298900" y="1290991"/>
                  <a:pt x="1035616" y="1349169"/>
                  <a:pt x="975437" y="1375350"/>
                </a:cubicBezTo>
                <a:cubicBezTo>
                  <a:pt x="958512" y="1413166"/>
                  <a:pt x="441349" y="1471346"/>
                  <a:pt x="339796" y="1488799"/>
                </a:cubicBezTo>
                <a:cubicBezTo>
                  <a:pt x="354841" y="1491708"/>
                  <a:pt x="362364" y="1485890"/>
                  <a:pt x="364244" y="1465528"/>
                </a:cubicBezTo>
                <a:cubicBezTo>
                  <a:pt x="347318" y="1488799"/>
                  <a:pt x="347318" y="1459711"/>
                  <a:pt x="326632" y="1471346"/>
                </a:cubicBezTo>
                <a:cubicBezTo>
                  <a:pt x="322872" y="1488799"/>
                  <a:pt x="328512" y="1500435"/>
                  <a:pt x="343558" y="1503344"/>
                </a:cubicBezTo>
                <a:cubicBezTo>
                  <a:pt x="322401" y="1494618"/>
                  <a:pt x="268452" y="1516980"/>
                  <a:pt x="261047" y="1507844"/>
                </a:cubicBezTo>
                <a:lnTo>
                  <a:pt x="270579" y="1488903"/>
                </a:lnTo>
                <a:lnTo>
                  <a:pt x="285729" y="1489163"/>
                </a:lnTo>
                <a:cubicBezTo>
                  <a:pt x="294662" y="1486617"/>
                  <a:pt x="304066" y="1481527"/>
                  <a:pt x="309706" y="1474254"/>
                </a:cubicBezTo>
                <a:cubicBezTo>
                  <a:pt x="302184" y="1474254"/>
                  <a:pt x="294663" y="1477163"/>
                  <a:pt x="287141" y="1480436"/>
                </a:cubicBezTo>
                <a:lnTo>
                  <a:pt x="272020" y="1486039"/>
                </a:lnTo>
                <a:lnTo>
                  <a:pt x="272095" y="1485890"/>
                </a:lnTo>
                <a:cubicBezTo>
                  <a:pt x="210036" y="1439347"/>
                  <a:pt x="202514" y="1512072"/>
                  <a:pt x="155499" y="1485890"/>
                </a:cubicBezTo>
                <a:cubicBezTo>
                  <a:pt x="209800" y="1409530"/>
                  <a:pt x="279941" y="1451210"/>
                  <a:pt x="326863" y="1418001"/>
                </a:cubicBezTo>
                <a:lnTo>
                  <a:pt x="342394" y="1401798"/>
                </a:lnTo>
                <a:lnTo>
                  <a:pt x="343557" y="1427711"/>
                </a:lnTo>
                <a:cubicBezTo>
                  <a:pt x="415960" y="1348806"/>
                  <a:pt x="448048" y="1392396"/>
                  <a:pt x="506592" y="1365550"/>
                </a:cubicBezTo>
                <a:lnTo>
                  <a:pt x="522508" y="1355860"/>
                </a:lnTo>
                <a:lnTo>
                  <a:pt x="515838" y="1362987"/>
                </a:lnTo>
                <a:cubicBezTo>
                  <a:pt x="515750" y="1367168"/>
                  <a:pt x="521273" y="1370259"/>
                  <a:pt x="537259" y="1369531"/>
                </a:cubicBezTo>
                <a:cubicBezTo>
                  <a:pt x="547132" y="1355714"/>
                  <a:pt x="548072" y="1348988"/>
                  <a:pt x="544927" y="1346624"/>
                </a:cubicBezTo>
                <a:lnTo>
                  <a:pt x="532737" y="1348994"/>
                </a:lnTo>
                <a:lnTo>
                  <a:pt x="482810" y="1337443"/>
                </a:lnTo>
                <a:cubicBezTo>
                  <a:pt x="442083" y="1331807"/>
                  <a:pt x="390426" y="1333079"/>
                  <a:pt x="345468" y="1356533"/>
                </a:cubicBezTo>
                <a:lnTo>
                  <a:pt x="330506" y="1366753"/>
                </a:lnTo>
                <a:lnTo>
                  <a:pt x="320990" y="1365442"/>
                </a:lnTo>
                <a:cubicBezTo>
                  <a:pt x="244475" y="1360260"/>
                  <a:pt x="98140" y="1373896"/>
                  <a:pt x="100962" y="1369532"/>
                </a:cubicBezTo>
                <a:cubicBezTo>
                  <a:pt x="146095" y="1369531"/>
                  <a:pt x="93439" y="1331715"/>
                  <a:pt x="74633" y="1354988"/>
                </a:cubicBezTo>
                <a:cubicBezTo>
                  <a:pt x="82156" y="1337534"/>
                  <a:pt x="189349" y="1293899"/>
                  <a:pt x="196871" y="1314262"/>
                </a:cubicBezTo>
                <a:cubicBezTo>
                  <a:pt x="181825" y="1308444"/>
                  <a:pt x="174305" y="1320080"/>
                  <a:pt x="174305" y="1343351"/>
                </a:cubicBezTo>
                <a:lnTo>
                  <a:pt x="184703" y="1341496"/>
                </a:lnTo>
                <a:lnTo>
                  <a:pt x="188380" y="1342079"/>
                </a:lnTo>
                <a:lnTo>
                  <a:pt x="188768" y="1340770"/>
                </a:lnTo>
                <a:lnTo>
                  <a:pt x="234160" y="1332670"/>
                </a:lnTo>
                <a:lnTo>
                  <a:pt x="299536" y="1325928"/>
                </a:lnTo>
                <a:lnTo>
                  <a:pt x="300304" y="1328807"/>
                </a:lnTo>
                <a:lnTo>
                  <a:pt x="301175" y="1325759"/>
                </a:lnTo>
                <a:lnTo>
                  <a:pt x="303361" y="1325534"/>
                </a:lnTo>
                <a:cubicBezTo>
                  <a:pt x="349669" y="1320080"/>
                  <a:pt x="393392" y="1311353"/>
                  <a:pt x="416901" y="1288082"/>
                </a:cubicBezTo>
                <a:cubicBezTo>
                  <a:pt x="373648" y="1285172"/>
                  <a:pt x="381170" y="1279354"/>
                  <a:pt x="439468" y="1270628"/>
                </a:cubicBezTo>
                <a:cubicBezTo>
                  <a:pt x="418311" y="1270627"/>
                  <a:pt x="402296" y="1270810"/>
                  <a:pt x="390349" y="1271110"/>
                </a:cubicBezTo>
                <a:lnTo>
                  <a:pt x="368631" y="1272163"/>
                </a:lnTo>
                <a:lnTo>
                  <a:pt x="378454" y="1250617"/>
                </a:lnTo>
                <a:cubicBezTo>
                  <a:pt x="423629" y="1208858"/>
                  <a:pt x="600730" y="1242266"/>
                  <a:pt x="623765" y="1206631"/>
                </a:cubicBezTo>
                <a:cubicBezTo>
                  <a:pt x="608720" y="1197904"/>
                  <a:pt x="593676" y="1189177"/>
                  <a:pt x="578632" y="1186267"/>
                </a:cubicBezTo>
                <a:cubicBezTo>
                  <a:pt x="594617" y="1185540"/>
                  <a:pt x="603551" y="1182450"/>
                  <a:pt x="609250" y="1177814"/>
                </a:cubicBezTo>
                <a:lnTo>
                  <a:pt x="617117" y="1165391"/>
                </a:lnTo>
                <a:lnTo>
                  <a:pt x="619005" y="1168996"/>
                </a:lnTo>
                <a:cubicBezTo>
                  <a:pt x="620593" y="1170087"/>
                  <a:pt x="622827" y="1170269"/>
                  <a:pt x="625646" y="1168814"/>
                </a:cubicBezTo>
                <a:cubicBezTo>
                  <a:pt x="628468" y="1165905"/>
                  <a:pt x="627057" y="1163723"/>
                  <a:pt x="625411" y="1161542"/>
                </a:cubicBezTo>
                <a:lnTo>
                  <a:pt x="623917" y="1154934"/>
                </a:lnTo>
                <a:lnTo>
                  <a:pt x="635226" y="1137998"/>
                </a:lnTo>
                <a:cubicBezTo>
                  <a:pt x="643276" y="1130453"/>
                  <a:pt x="655735" y="1122999"/>
                  <a:pt x="676422" y="1116453"/>
                </a:cubicBezTo>
                <a:cubicBezTo>
                  <a:pt x="679244" y="1113544"/>
                  <a:pt x="785967" y="1099726"/>
                  <a:pt x="896922" y="1088090"/>
                </a:cubicBezTo>
                <a:lnTo>
                  <a:pt x="927594" y="1085072"/>
                </a:lnTo>
                <a:lnTo>
                  <a:pt x="928628" y="1085091"/>
                </a:lnTo>
                <a:lnTo>
                  <a:pt x="929172" y="1084916"/>
                </a:lnTo>
                <a:lnTo>
                  <a:pt x="979374" y="1079977"/>
                </a:lnTo>
                <a:cubicBezTo>
                  <a:pt x="1059506" y="1072682"/>
                  <a:pt x="1128001" y="1068454"/>
                  <a:pt x="1142811" y="1072818"/>
                </a:cubicBezTo>
                <a:cubicBezTo>
                  <a:pt x="1136228" y="1085909"/>
                  <a:pt x="1224145" y="1068456"/>
                  <a:pt x="1322171" y="1054638"/>
                </a:cubicBezTo>
                <a:lnTo>
                  <a:pt x="1420893" y="1045232"/>
                </a:lnTo>
                <a:lnTo>
                  <a:pt x="1404213" y="1052456"/>
                </a:lnTo>
                <a:cubicBezTo>
                  <a:pt x="1401921" y="1060092"/>
                  <a:pt x="1400620" y="1065964"/>
                  <a:pt x="1400093" y="1070367"/>
                </a:cubicBezTo>
                <a:lnTo>
                  <a:pt x="1400326" y="1074432"/>
                </a:lnTo>
                <a:lnTo>
                  <a:pt x="1416423" y="1070883"/>
                </a:lnTo>
                <a:lnTo>
                  <a:pt x="1422869" y="1063061"/>
                </a:lnTo>
                <a:cubicBezTo>
                  <a:pt x="1426356" y="1057221"/>
                  <a:pt x="1428566" y="1051400"/>
                  <a:pt x="1427751" y="1047957"/>
                </a:cubicBezTo>
                <a:lnTo>
                  <a:pt x="1421958" y="1045130"/>
                </a:lnTo>
                <a:lnTo>
                  <a:pt x="1466242" y="1040911"/>
                </a:lnTo>
                <a:lnTo>
                  <a:pt x="1471993" y="1041228"/>
                </a:lnTo>
                <a:lnTo>
                  <a:pt x="1466273" y="1043728"/>
                </a:lnTo>
                <a:cubicBezTo>
                  <a:pt x="1475674" y="1049547"/>
                  <a:pt x="1473794" y="1064092"/>
                  <a:pt x="1485078" y="1049547"/>
                </a:cubicBezTo>
                <a:lnTo>
                  <a:pt x="1479068" y="1041618"/>
                </a:lnTo>
                <a:lnTo>
                  <a:pt x="1524184" y="1044104"/>
                </a:lnTo>
                <a:cubicBezTo>
                  <a:pt x="1540615" y="1046820"/>
                  <a:pt x="1553719" y="1051365"/>
                  <a:pt x="1562182" y="1058273"/>
                </a:cubicBezTo>
                <a:cubicBezTo>
                  <a:pt x="1347795" y="1101908"/>
                  <a:pt x="1637407" y="1064092"/>
                  <a:pt x="1629883" y="1037911"/>
                </a:cubicBezTo>
                <a:cubicBezTo>
                  <a:pt x="1629883" y="1037911"/>
                  <a:pt x="1567823" y="1072818"/>
                  <a:pt x="1596032" y="1023366"/>
                </a:cubicBezTo>
                <a:cubicBezTo>
                  <a:pt x="1632704" y="1014640"/>
                  <a:pt x="1657152" y="1005185"/>
                  <a:pt x="1673843" y="997549"/>
                </a:cubicBezTo>
                <a:lnTo>
                  <a:pt x="1704769" y="982802"/>
                </a:lnTo>
                <a:lnTo>
                  <a:pt x="1705144" y="983018"/>
                </a:lnTo>
                <a:lnTo>
                  <a:pt x="1706283" y="995367"/>
                </a:lnTo>
                <a:cubicBezTo>
                  <a:pt x="1707929" y="996458"/>
                  <a:pt x="1710749" y="994278"/>
                  <a:pt x="1714510" y="988459"/>
                </a:cubicBezTo>
                <a:cubicBezTo>
                  <a:pt x="1712629" y="985550"/>
                  <a:pt x="1703226" y="1029185"/>
                  <a:pt x="1714510" y="988459"/>
                </a:cubicBezTo>
                <a:lnTo>
                  <a:pt x="1705144" y="983018"/>
                </a:lnTo>
                <a:lnTo>
                  <a:pt x="1705108" y="982641"/>
                </a:lnTo>
                <a:lnTo>
                  <a:pt x="1704769" y="982802"/>
                </a:lnTo>
                <a:lnTo>
                  <a:pt x="1701196" y="980727"/>
                </a:lnTo>
                <a:cubicBezTo>
                  <a:pt x="1662301" y="970674"/>
                  <a:pt x="1549604" y="978004"/>
                  <a:pt x="1490132" y="988741"/>
                </a:cubicBezTo>
                <a:lnTo>
                  <a:pt x="1472261" y="994221"/>
                </a:lnTo>
                <a:lnTo>
                  <a:pt x="1471679" y="993913"/>
                </a:lnTo>
                <a:cubicBezTo>
                  <a:pt x="1465802" y="993549"/>
                  <a:pt x="1459690" y="995731"/>
                  <a:pt x="1453109" y="1000095"/>
                </a:cubicBezTo>
                <a:lnTo>
                  <a:pt x="1472261" y="994221"/>
                </a:lnTo>
                <a:lnTo>
                  <a:pt x="1488839" y="1003004"/>
                </a:lnTo>
                <a:cubicBezTo>
                  <a:pt x="1458749" y="1040820"/>
                  <a:pt x="1310182" y="1014640"/>
                  <a:pt x="1306422" y="1011731"/>
                </a:cubicBezTo>
                <a:cubicBezTo>
                  <a:pt x="1310183" y="1008821"/>
                  <a:pt x="1312064" y="1003004"/>
                  <a:pt x="1312064" y="997186"/>
                </a:cubicBezTo>
                <a:cubicBezTo>
                  <a:pt x="1321467" y="1005912"/>
                  <a:pt x="1327108" y="1005912"/>
                  <a:pt x="1328989" y="991367"/>
                </a:cubicBezTo>
                <a:cubicBezTo>
                  <a:pt x="1313474" y="992094"/>
                  <a:pt x="1294316" y="992094"/>
                  <a:pt x="1273834" y="991913"/>
                </a:cubicBezTo>
                <a:lnTo>
                  <a:pt x="1229121" y="991527"/>
                </a:lnTo>
                <a:lnTo>
                  <a:pt x="1229318" y="991367"/>
                </a:lnTo>
                <a:cubicBezTo>
                  <a:pt x="1223675" y="991367"/>
                  <a:pt x="1216153" y="982641"/>
                  <a:pt x="1210511" y="991367"/>
                </a:cubicBezTo>
                <a:lnTo>
                  <a:pt x="1210522" y="991374"/>
                </a:lnTo>
                <a:lnTo>
                  <a:pt x="1153654" y="993004"/>
                </a:lnTo>
                <a:cubicBezTo>
                  <a:pt x="1137168" y="994277"/>
                  <a:pt x="1124005" y="996458"/>
                  <a:pt x="1116482" y="1000095"/>
                </a:cubicBezTo>
                <a:cubicBezTo>
                  <a:pt x="1114131" y="1005186"/>
                  <a:pt x="1107783" y="1012640"/>
                  <a:pt x="1100409" y="1020412"/>
                </a:cubicBezTo>
                <a:lnTo>
                  <a:pt x="1078561" y="1042241"/>
                </a:lnTo>
                <a:lnTo>
                  <a:pt x="1057918" y="1038321"/>
                </a:lnTo>
                <a:cubicBezTo>
                  <a:pt x="1041876" y="1037320"/>
                  <a:pt x="1032296" y="1039412"/>
                  <a:pt x="1032707" y="1031867"/>
                </a:cubicBezTo>
                <a:lnTo>
                  <a:pt x="1034167" y="1028427"/>
                </a:lnTo>
                <a:lnTo>
                  <a:pt x="1040054" y="1030730"/>
                </a:lnTo>
                <a:cubicBezTo>
                  <a:pt x="1042888" y="1030593"/>
                  <a:pt x="1044835" y="1029298"/>
                  <a:pt x="1045250" y="1026310"/>
                </a:cubicBezTo>
                <a:lnTo>
                  <a:pt x="1042423" y="1015979"/>
                </a:lnTo>
                <a:lnTo>
                  <a:pt x="1045637" y="1014321"/>
                </a:lnTo>
                <a:cubicBezTo>
                  <a:pt x="1053834" y="1004095"/>
                  <a:pt x="1050661" y="987732"/>
                  <a:pt x="1033735" y="1020457"/>
                </a:cubicBezTo>
                <a:lnTo>
                  <a:pt x="1038622" y="1017937"/>
                </a:lnTo>
                <a:lnTo>
                  <a:pt x="1034167" y="1028427"/>
                </a:lnTo>
                <a:lnTo>
                  <a:pt x="1028680" y="1026280"/>
                </a:lnTo>
                <a:lnTo>
                  <a:pt x="1031855" y="1023366"/>
                </a:lnTo>
                <a:cubicBezTo>
                  <a:pt x="993303" y="1001549"/>
                  <a:pt x="1002236" y="1012458"/>
                  <a:pt x="1017516" y="1021912"/>
                </a:cubicBezTo>
                <a:lnTo>
                  <a:pt x="1028680" y="1026280"/>
                </a:lnTo>
                <a:lnTo>
                  <a:pt x="983778" y="1067489"/>
                </a:lnTo>
                <a:lnTo>
                  <a:pt x="929172" y="1084916"/>
                </a:lnTo>
                <a:lnTo>
                  <a:pt x="927594" y="1085072"/>
                </a:lnTo>
                <a:lnTo>
                  <a:pt x="868849" y="1084011"/>
                </a:lnTo>
                <a:cubicBezTo>
                  <a:pt x="848423" y="1081409"/>
                  <a:pt x="827635" y="1077001"/>
                  <a:pt x="806888" y="1072092"/>
                </a:cubicBezTo>
                <a:lnTo>
                  <a:pt x="770715" y="1063343"/>
                </a:lnTo>
                <a:lnTo>
                  <a:pt x="825460" y="1051001"/>
                </a:lnTo>
                <a:cubicBezTo>
                  <a:pt x="875765" y="1035002"/>
                  <a:pt x="925601" y="1010276"/>
                  <a:pt x="949108" y="985550"/>
                </a:cubicBezTo>
                <a:cubicBezTo>
                  <a:pt x="958511" y="1005912"/>
                  <a:pt x="952869" y="1017548"/>
                  <a:pt x="934063" y="1023366"/>
                </a:cubicBezTo>
                <a:cubicBezTo>
                  <a:pt x="937826" y="1023366"/>
                  <a:pt x="988602" y="994276"/>
                  <a:pt x="996123" y="985550"/>
                </a:cubicBezTo>
                <a:cubicBezTo>
                  <a:pt x="991892" y="982277"/>
                  <a:pt x="990364" y="979460"/>
                  <a:pt x="990584" y="977079"/>
                </a:cubicBezTo>
                <a:lnTo>
                  <a:pt x="992624" y="974671"/>
                </a:lnTo>
                <a:lnTo>
                  <a:pt x="1005644" y="972051"/>
                </a:lnTo>
                <a:cubicBezTo>
                  <a:pt x="1030326" y="965778"/>
                  <a:pt x="1006584" y="965142"/>
                  <a:pt x="995537" y="971232"/>
                </a:cubicBezTo>
                <a:lnTo>
                  <a:pt x="992624" y="974671"/>
                </a:lnTo>
                <a:lnTo>
                  <a:pt x="977097" y="977794"/>
                </a:lnTo>
                <a:cubicBezTo>
                  <a:pt x="963918" y="980050"/>
                  <a:pt x="946758" y="982641"/>
                  <a:pt x="924662" y="985550"/>
                </a:cubicBezTo>
                <a:cubicBezTo>
                  <a:pt x="1005527" y="898281"/>
                  <a:pt x="1293258" y="880827"/>
                  <a:pt x="1328989" y="930279"/>
                </a:cubicBezTo>
                <a:cubicBezTo>
                  <a:pt x="1460630" y="843011"/>
                  <a:pt x="1690063" y="915734"/>
                  <a:pt x="1866838" y="799376"/>
                </a:cubicBezTo>
                <a:cubicBezTo>
                  <a:pt x="1867779" y="799376"/>
                  <a:pt x="1855084" y="798649"/>
                  <a:pt x="1842625" y="799012"/>
                </a:cubicBezTo>
                <a:lnTo>
                  <a:pt x="1830789" y="800135"/>
                </a:lnTo>
                <a:lnTo>
                  <a:pt x="1856730" y="791013"/>
                </a:lnTo>
                <a:cubicBezTo>
                  <a:pt x="1877181" y="784105"/>
                  <a:pt x="1897869" y="777559"/>
                  <a:pt x="1895048" y="779014"/>
                </a:cubicBezTo>
                <a:cubicBezTo>
                  <a:pt x="1898809" y="784831"/>
                  <a:pt x="1853674" y="808102"/>
                  <a:pt x="1876242" y="822647"/>
                </a:cubicBezTo>
                <a:lnTo>
                  <a:pt x="1907143" y="796441"/>
                </a:lnTo>
                <a:lnTo>
                  <a:pt x="1921288" y="801331"/>
                </a:lnTo>
                <a:cubicBezTo>
                  <a:pt x="1924608" y="800740"/>
                  <a:pt x="1924315" y="797740"/>
                  <a:pt x="1922082" y="794650"/>
                </a:cubicBezTo>
                <a:lnTo>
                  <a:pt x="1916126" y="790680"/>
                </a:lnTo>
                <a:lnTo>
                  <a:pt x="1937361" y="777741"/>
                </a:lnTo>
                <a:lnTo>
                  <a:pt x="1943286" y="775954"/>
                </a:lnTo>
                <a:lnTo>
                  <a:pt x="1940886" y="783378"/>
                </a:lnTo>
                <a:cubicBezTo>
                  <a:pt x="1943473" y="791377"/>
                  <a:pt x="1955226" y="795013"/>
                  <a:pt x="1968391" y="770286"/>
                </a:cubicBezTo>
                <a:lnTo>
                  <a:pt x="1961258" y="770534"/>
                </a:lnTo>
                <a:lnTo>
                  <a:pt x="1988607" y="762287"/>
                </a:lnTo>
                <a:cubicBezTo>
                  <a:pt x="2004592" y="760105"/>
                  <a:pt x="2019753" y="759923"/>
                  <a:pt x="2034917" y="758833"/>
                </a:cubicBezTo>
                <a:lnTo>
                  <a:pt x="2072900" y="751526"/>
                </a:lnTo>
                <a:lnTo>
                  <a:pt x="2075333" y="752941"/>
                </a:lnTo>
                <a:cubicBezTo>
                  <a:pt x="2077144" y="753015"/>
                  <a:pt x="2079112" y="752106"/>
                  <a:pt x="2081228" y="749924"/>
                </a:cubicBezTo>
                <a:lnTo>
                  <a:pt x="2072900" y="751526"/>
                </a:lnTo>
                <a:lnTo>
                  <a:pt x="2070385" y="750061"/>
                </a:lnTo>
                <a:cubicBezTo>
                  <a:pt x="2061480" y="739561"/>
                  <a:pt x="2058659" y="704108"/>
                  <a:pt x="2064301" y="706289"/>
                </a:cubicBezTo>
                <a:cubicBezTo>
                  <a:pt x="2136703" y="698654"/>
                  <a:pt x="2463957" y="664292"/>
                  <a:pt x="2557237" y="681154"/>
                </a:cubicBezTo>
                <a:lnTo>
                  <a:pt x="2576693" y="689659"/>
                </a:lnTo>
                <a:lnTo>
                  <a:pt x="2583783" y="689465"/>
                </a:lnTo>
                <a:lnTo>
                  <a:pt x="2599998" y="673512"/>
                </a:lnTo>
                <a:cubicBezTo>
                  <a:pt x="2637589" y="645475"/>
                  <a:pt x="2638823" y="708471"/>
                  <a:pt x="2671734" y="642292"/>
                </a:cubicBezTo>
                <a:cubicBezTo>
                  <a:pt x="2679255" y="662656"/>
                  <a:pt x="2673613" y="677201"/>
                  <a:pt x="2656689" y="680109"/>
                </a:cubicBezTo>
                <a:cubicBezTo>
                  <a:pt x="2684898" y="653928"/>
                  <a:pt x="2737438" y="657201"/>
                  <a:pt x="2773846" y="648201"/>
                </a:cubicBezTo>
                <a:lnTo>
                  <a:pt x="2801366" y="634561"/>
                </a:lnTo>
                <a:lnTo>
                  <a:pt x="2803375" y="659746"/>
                </a:lnTo>
                <a:cubicBezTo>
                  <a:pt x="2809017" y="665564"/>
                  <a:pt x="2803375" y="627747"/>
                  <a:pt x="2848510" y="624839"/>
                </a:cubicBezTo>
                <a:cubicBezTo>
                  <a:pt x="2836755" y="621930"/>
                  <a:pt x="2827470" y="620658"/>
                  <a:pt x="2820300" y="620885"/>
                </a:cubicBezTo>
                <a:lnTo>
                  <a:pt x="2801330" y="631458"/>
                </a:lnTo>
                <a:lnTo>
                  <a:pt x="2797734" y="627748"/>
                </a:lnTo>
                <a:cubicBezTo>
                  <a:pt x="2793501" y="623384"/>
                  <a:pt x="2787389" y="617566"/>
                  <a:pt x="2780810" y="613202"/>
                </a:cubicBezTo>
                <a:cubicBezTo>
                  <a:pt x="2771404" y="616112"/>
                  <a:pt x="2818419" y="604476"/>
                  <a:pt x="2797735" y="601567"/>
                </a:cubicBezTo>
                <a:cubicBezTo>
                  <a:pt x="2812777" y="601567"/>
                  <a:pt x="2841926" y="593568"/>
                  <a:pt x="2868959" y="587385"/>
                </a:cubicBezTo>
                <a:lnTo>
                  <a:pt x="2871623" y="586904"/>
                </a:lnTo>
                <a:lnTo>
                  <a:pt x="2871146" y="587562"/>
                </a:lnTo>
                <a:cubicBezTo>
                  <a:pt x="2868549" y="591704"/>
                  <a:pt x="2865436" y="597204"/>
                  <a:pt x="2861673" y="604476"/>
                </a:cubicBezTo>
                <a:cubicBezTo>
                  <a:pt x="2884242" y="613202"/>
                  <a:pt x="2906807" y="607385"/>
                  <a:pt x="2927495" y="584114"/>
                </a:cubicBezTo>
                <a:cubicBezTo>
                  <a:pt x="2924202" y="580477"/>
                  <a:pt x="2916330" y="579750"/>
                  <a:pt x="2905897" y="580704"/>
                </a:cubicBezTo>
                <a:lnTo>
                  <a:pt x="2871623" y="586904"/>
                </a:lnTo>
                <a:lnTo>
                  <a:pt x="2877511" y="578795"/>
                </a:lnTo>
                <a:cubicBezTo>
                  <a:pt x="2887649" y="567751"/>
                  <a:pt x="2883768" y="590658"/>
                  <a:pt x="2893644" y="557933"/>
                </a:cubicBezTo>
                <a:cubicBezTo>
                  <a:pt x="2923731" y="569569"/>
                  <a:pt x="2972629" y="587022"/>
                  <a:pt x="2995197" y="546297"/>
                </a:cubicBezTo>
                <a:lnTo>
                  <a:pt x="2995195" y="556717"/>
                </a:lnTo>
                <a:lnTo>
                  <a:pt x="2981648" y="563523"/>
                </a:lnTo>
                <a:lnTo>
                  <a:pt x="2971227" y="575587"/>
                </a:lnTo>
                <a:lnTo>
                  <a:pt x="2959232" y="580658"/>
                </a:lnTo>
                <a:cubicBezTo>
                  <a:pt x="2955585" y="582840"/>
                  <a:pt x="2955234" y="584840"/>
                  <a:pt x="2961346" y="587022"/>
                </a:cubicBezTo>
                <a:lnTo>
                  <a:pt x="2971227" y="575587"/>
                </a:lnTo>
                <a:lnTo>
                  <a:pt x="2976859" y="573205"/>
                </a:lnTo>
                <a:cubicBezTo>
                  <a:pt x="2983913" y="570296"/>
                  <a:pt x="2991083" y="566842"/>
                  <a:pt x="2995194" y="562478"/>
                </a:cubicBezTo>
                <a:lnTo>
                  <a:pt x="2995195" y="556717"/>
                </a:lnTo>
                <a:lnTo>
                  <a:pt x="3013768" y="547388"/>
                </a:lnTo>
                <a:cubicBezTo>
                  <a:pt x="3037038" y="539752"/>
                  <a:pt x="3061956" y="539024"/>
                  <a:pt x="3076061" y="549205"/>
                </a:cubicBezTo>
                <a:cubicBezTo>
                  <a:pt x="3077941" y="546297"/>
                  <a:pt x="3057256" y="563750"/>
                  <a:pt x="3061016" y="566660"/>
                </a:cubicBezTo>
                <a:cubicBezTo>
                  <a:pt x="3079823" y="584114"/>
                  <a:pt x="3085462" y="508480"/>
                  <a:pt x="3121197" y="543388"/>
                </a:cubicBezTo>
                <a:cubicBezTo>
                  <a:pt x="3124488" y="554297"/>
                  <a:pt x="3113675" y="564114"/>
                  <a:pt x="3097189" y="572341"/>
                </a:cubicBezTo>
                <a:lnTo>
                  <a:pt x="3041334" y="591020"/>
                </a:lnTo>
                <a:lnTo>
                  <a:pt x="3039420" y="590885"/>
                </a:lnTo>
                <a:cubicBezTo>
                  <a:pt x="3030220" y="590295"/>
                  <a:pt x="3023875" y="589931"/>
                  <a:pt x="3023405" y="589931"/>
                </a:cubicBezTo>
                <a:cubicBezTo>
                  <a:pt x="2972630" y="601568"/>
                  <a:pt x="3000367" y="600839"/>
                  <a:pt x="3039156" y="591749"/>
                </a:cubicBezTo>
                <a:lnTo>
                  <a:pt x="3041334" y="591020"/>
                </a:lnTo>
                <a:lnTo>
                  <a:pt x="3072534" y="593204"/>
                </a:lnTo>
                <a:lnTo>
                  <a:pt x="3097196" y="595407"/>
                </a:lnTo>
                <a:lnTo>
                  <a:pt x="3096748" y="595749"/>
                </a:lnTo>
                <a:lnTo>
                  <a:pt x="3098104" y="595488"/>
                </a:lnTo>
                <a:lnTo>
                  <a:pt x="3104595" y="596068"/>
                </a:lnTo>
                <a:cubicBezTo>
                  <a:pt x="3113087" y="597023"/>
                  <a:pt x="3118376" y="597931"/>
                  <a:pt x="3117435" y="598658"/>
                </a:cubicBezTo>
                <a:lnTo>
                  <a:pt x="3112884" y="589680"/>
                </a:lnTo>
                <a:lnTo>
                  <a:pt x="3123309" y="582114"/>
                </a:lnTo>
                <a:cubicBezTo>
                  <a:pt x="3152990" y="557570"/>
                  <a:pt x="3194422" y="513707"/>
                  <a:pt x="3194348" y="552796"/>
                </a:cubicBezTo>
                <a:lnTo>
                  <a:pt x="3189721" y="581855"/>
                </a:lnTo>
                <a:lnTo>
                  <a:pt x="3185371" y="590295"/>
                </a:lnTo>
                <a:cubicBezTo>
                  <a:pt x="3185604" y="597931"/>
                  <a:pt x="3192659" y="604476"/>
                  <a:pt x="3205822" y="587022"/>
                </a:cubicBezTo>
                <a:lnTo>
                  <a:pt x="3201037" y="585140"/>
                </a:lnTo>
                <a:lnTo>
                  <a:pt x="3203267" y="584795"/>
                </a:lnTo>
                <a:cubicBezTo>
                  <a:pt x="3224512" y="580841"/>
                  <a:pt x="3260830" y="573205"/>
                  <a:pt x="3262240" y="575386"/>
                </a:cubicBezTo>
                <a:cubicBezTo>
                  <a:pt x="3258481" y="575386"/>
                  <a:pt x="3247194" y="552114"/>
                  <a:pt x="3245314" y="557933"/>
                </a:cubicBezTo>
                <a:cubicBezTo>
                  <a:pt x="3305493" y="467755"/>
                  <a:pt x="3527403" y="520117"/>
                  <a:pt x="3604508" y="496844"/>
                </a:cubicBezTo>
                <a:cubicBezTo>
                  <a:pt x="3589462" y="496844"/>
                  <a:pt x="3581942" y="508480"/>
                  <a:pt x="3583821" y="531752"/>
                </a:cubicBezTo>
                <a:cubicBezTo>
                  <a:pt x="3617673" y="552115"/>
                  <a:pt x="3704181" y="502663"/>
                  <a:pt x="3741791" y="511389"/>
                </a:cubicBezTo>
                <a:cubicBezTo>
                  <a:pt x="3715463" y="491027"/>
                  <a:pt x="3692894" y="496844"/>
                  <a:pt x="3659047" y="508480"/>
                </a:cubicBezTo>
                <a:cubicBezTo>
                  <a:pt x="3734270" y="444483"/>
                  <a:pt x="4025760" y="397940"/>
                  <a:pt x="4116030" y="438666"/>
                </a:cubicBezTo>
                <a:cubicBezTo>
                  <a:pt x="4115090" y="448847"/>
                  <a:pt x="4089234" y="455392"/>
                  <a:pt x="4080302" y="457938"/>
                </a:cubicBezTo>
                <a:lnTo>
                  <a:pt x="4079230" y="458366"/>
                </a:lnTo>
                <a:lnTo>
                  <a:pt x="4070896" y="453209"/>
                </a:lnTo>
                <a:cubicBezTo>
                  <a:pt x="4067606" y="453937"/>
                  <a:pt x="4064313" y="456118"/>
                  <a:pt x="4061493" y="456119"/>
                </a:cubicBezTo>
                <a:cubicBezTo>
                  <a:pt x="4057732" y="464846"/>
                  <a:pt x="4074657" y="464846"/>
                  <a:pt x="4080301" y="459028"/>
                </a:cubicBezTo>
                <a:lnTo>
                  <a:pt x="4080172" y="458950"/>
                </a:lnTo>
                <a:lnTo>
                  <a:pt x="4084824" y="458710"/>
                </a:lnTo>
                <a:cubicBezTo>
                  <a:pt x="4094053" y="457938"/>
                  <a:pt x="4112738" y="456120"/>
                  <a:pt x="4146120" y="453210"/>
                </a:cubicBezTo>
                <a:cubicBezTo>
                  <a:pt x="4132953" y="447392"/>
                  <a:pt x="4443251" y="351397"/>
                  <a:pt x="4490266" y="409576"/>
                </a:cubicBezTo>
                <a:cubicBezTo>
                  <a:pt x="4494028" y="392121"/>
                  <a:pt x="4531639" y="374668"/>
                  <a:pt x="4471461" y="365941"/>
                </a:cubicBezTo>
                <a:cubicBezTo>
                  <a:pt x="4507191" y="363033"/>
                  <a:pt x="4514714" y="365941"/>
                  <a:pt x="4497788" y="371759"/>
                </a:cubicBezTo>
                <a:cubicBezTo>
                  <a:pt x="4544803" y="429938"/>
                  <a:pt x="4606865" y="351397"/>
                  <a:pt x="4674563" y="377578"/>
                </a:cubicBezTo>
                <a:cubicBezTo>
                  <a:pt x="4717819" y="304853"/>
                  <a:pt x="5009311" y="400849"/>
                  <a:pt x="5011191" y="313580"/>
                </a:cubicBezTo>
                <a:cubicBezTo>
                  <a:pt x="5014717" y="356123"/>
                  <a:pt x="5026443" y="354078"/>
                  <a:pt x="5042893" y="339505"/>
                </a:cubicBezTo>
                <a:lnTo>
                  <a:pt x="5043340" y="339066"/>
                </a:lnTo>
                <a:lnTo>
                  <a:pt x="5045277" y="344851"/>
                </a:lnTo>
                <a:cubicBezTo>
                  <a:pt x="5052094" y="349215"/>
                  <a:pt x="5065728" y="349942"/>
                  <a:pt x="5065728" y="333943"/>
                </a:cubicBezTo>
                <a:lnTo>
                  <a:pt x="5045652" y="336798"/>
                </a:lnTo>
                <a:lnTo>
                  <a:pt x="5060792" y="321944"/>
                </a:lnTo>
                <a:cubicBezTo>
                  <a:pt x="5086415" y="296127"/>
                  <a:pt x="5118385" y="267037"/>
                  <a:pt x="5148474" y="310671"/>
                </a:cubicBezTo>
                <a:cubicBezTo>
                  <a:pt x="5154116" y="301944"/>
                  <a:pt x="5114622" y="328124"/>
                  <a:pt x="5118383" y="336852"/>
                </a:cubicBezTo>
                <a:cubicBezTo>
                  <a:pt x="5142832" y="345579"/>
                  <a:pt x="5161639" y="336852"/>
                  <a:pt x="5180445" y="304853"/>
                </a:cubicBezTo>
                <a:cubicBezTo>
                  <a:pt x="5182326" y="325216"/>
                  <a:pt x="5174804" y="336852"/>
                  <a:pt x="5161639" y="339760"/>
                </a:cubicBezTo>
                <a:cubicBezTo>
                  <a:pt x="5336534" y="278672"/>
                  <a:pt x="5549040" y="377578"/>
                  <a:pt x="5752145" y="246674"/>
                </a:cubicBezTo>
                <a:cubicBezTo>
                  <a:pt x="5748383" y="232130"/>
                  <a:pt x="5740862" y="229220"/>
                  <a:pt x="5727697" y="237947"/>
                </a:cubicBezTo>
                <a:lnTo>
                  <a:pt x="5749989" y="229037"/>
                </a:lnTo>
                <a:lnTo>
                  <a:pt x="5748383" y="235038"/>
                </a:lnTo>
                <a:cubicBezTo>
                  <a:pt x="5793518" y="226311"/>
                  <a:pt x="5838653" y="197221"/>
                  <a:pt x="5883787" y="191404"/>
                </a:cubicBezTo>
                <a:cubicBezTo>
                  <a:pt x="5883787" y="214675"/>
                  <a:pt x="5731457" y="296127"/>
                  <a:pt x="5930801" y="200130"/>
                </a:cubicBezTo>
                <a:cubicBezTo>
                  <a:pt x="5921400" y="208857"/>
                  <a:pt x="5913879" y="217585"/>
                  <a:pt x="5906353" y="229220"/>
                </a:cubicBezTo>
                <a:cubicBezTo>
                  <a:pt x="5938324" y="223402"/>
                  <a:pt x="6062443" y="156496"/>
                  <a:pt x="6043637" y="168133"/>
                </a:cubicBezTo>
                <a:cubicBezTo>
                  <a:pt x="6022950" y="171041"/>
                  <a:pt x="6083129" y="173950"/>
                  <a:pt x="6083129" y="173950"/>
                </a:cubicBezTo>
                <a:cubicBezTo>
                  <a:pt x="6101935" y="147769"/>
                  <a:pt x="6037994" y="156496"/>
                  <a:pt x="6045519" y="147769"/>
                </a:cubicBezTo>
                <a:cubicBezTo>
                  <a:pt x="6066674" y="143406"/>
                  <a:pt x="6195730" y="147224"/>
                  <a:pt x="6257348" y="151860"/>
                </a:cubicBezTo>
                <a:lnTo>
                  <a:pt x="6271620" y="153887"/>
                </a:lnTo>
                <a:lnTo>
                  <a:pt x="6258964" y="156496"/>
                </a:lnTo>
                <a:cubicBezTo>
                  <a:pt x="6254263" y="157951"/>
                  <a:pt x="6249561" y="160860"/>
                  <a:pt x="6244859" y="168132"/>
                </a:cubicBezTo>
                <a:cubicBezTo>
                  <a:pt x="6249561" y="171041"/>
                  <a:pt x="6256143" y="169587"/>
                  <a:pt x="6261786" y="166314"/>
                </a:cubicBezTo>
                <a:lnTo>
                  <a:pt x="6272672" y="154036"/>
                </a:lnTo>
                <a:lnTo>
                  <a:pt x="6289994" y="156496"/>
                </a:lnTo>
                <a:cubicBezTo>
                  <a:pt x="6340771" y="130315"/>
                  <a:pt x="6391547" y="107044"/>
                  <a:pt x="6444203" y="89591"/>
                </a:cubicBezTo>
                <a:cubicBezTo>
                  <a:pt x="6393427" y="45956"/>
                  <a:pt x="6340770" y="147769"/>
                  <a:pt x="6303159" y="141952"/>
                </a:cubicBezTo>
                <a:cubicBezTo>
                  <a:pt x="6324551" y="106317"/>
                  <a:pt x="6536000" y="10549"/>
                  <a:pt x="6596088" y="804"/>
                </a:cubicBezTo>
                <a:cubicBezTo>
                  <a:pt x="6604671" y="-588"/>
                  <a:pt x="6610165" y="-225"/>
                  <a:pt x="6611576" y="2321"/>
                </a:cubicBezTo>
                <a:cubicBezTo>
                  <a:pt x="6596531" y="101226"/>
                  <a:pt x="6607815" y="-76221"/>
                  <a:pt x="6581486" y="66318"/>
                </a:cubicBezTo>
                <a:cubicBezTo>
                  <a:pt x="6711248" y="104134"/>
                  <a:pt x="6797755" y="-26768"/>
                  <a:pt x="6893665" y="57592"/>
                </a:cubicBezTo>
                <a:lnTo>
                  <a:pt x="6889759" y="64496"/>
                </a:lnTo>
                <a:lnTo>
                  <a:pt x="6885966" y="65409"/>
                </a:lnTo>
                <a:cubicBezTo>
                  <a:pt x="6880032" y="67045"/>
                  <a:pt x="6875330" y="68500"/>
                  <a:pt x="6872979" y="69227"/>
                </a:cubicBezTo>
                <a:cubicBezTo>
                  <a:pt x="6877680" y="77955"/>
                  <a:pt x="6881912" y="76500"/>
                  <a:pt x="6885438" y="72136"/>
                </a:cubicBezTo>
                <a:lnTo>
                  <a:pt x="6889759" y="64496"/>
                </a:lnTo>
                <a:lnTo>
                  <a:pt x="6906359" y="60501"/>
                </a:lnTo>
                <a:cubicBezTo>
                  <a:pt x="6920933" y="57591"/>
                  <a:pt x="6935978" y="56137"/>
                  <a:pt x="6942560" y="60501"/>
                </a:cubicBezTo>
                <a:cubicBezTo>
                  <a:pt x="6942560" y="60501"/>
                  <a:pt x="6912471" y="112862"/>
                  <a:pt x="6918113" y="115771"/>
                </a:cubicBezTo>
                <a:cubicBezTo>
                  <a:pt x="6919993" y="112862"/>
                  <a:pt x="7089247" y="22684"/>
                  <a:pt x="7106172" y="43047"/>
                </a:cubicBezTo>
                <a:cubicBezTo>
                  <a:pt x="7068561" y="40137"/>
                  <a:pt x="7055396" y="51773"/>
                  <a:pt x="7064799" y="77954"/>
                </a:cubicBezTo>
                <a:cubicBezTo>
                  <a:pt x="7277306" y="-23860"/>
                  <a:pt x="7153188" y="45956"/>
                  <a:pt x="7132500" y="92499"/>
                </a:cubicBezTo>
                <a:cubicBezTo>
                  <a:pt x="7207725" y="168133"/>
                  <a:pt x="7339366" y="43047"/>
                  <a:pt x="7423993" y="107044"/>
                </a:cubicBezTo>
                <a:cubicBezTo>
                  <a:pt x="7416470" y="200130"/>
                  <a:pt x="7192680" y="197221"/>
                  <a:pt x="7136261" y="232130"/>
                </a:cubicBezTo>
                <a:cubicBezTo>
                  <a:pt x="7098650" y="220494"/>
                  <a:pt x="6967007" y="304853"/>
                  <a:pt x="6861695" y="325216"/>
                </a:cubicBezTo>
                <a:cubicBezTo>
                  <a:pt x="6859815" y="319398"/>
                  <a:pt x="6951964" y="374668"/>
                  <a:pt x="6940680" y="351397"/>
                </a:cubicBezTo>
                <a:cubicBezTo>
                  <a:pt x="6991456" y="339760"/>
                  <a:pt x="7077963" y="339760"/>
                  <a:pt x="7136261" y="389213"/>
                </a:cubicBezTo>
                <a:cubicBezTo>
                  <a:pt x="7059157" y="427030"/>
                  <a:pt x="6839127" y="429938"/>
                  <a:pt x="6903068" y="461937"/>
                </a:cubicBezTo>
                <a:cubicBezTo>
                  <a:pt x="6782710" y="525934"/>
                  <a:pt x="6837247" y="493936"/>
                  <a:pt x="6833487" y="479391"/>
                </a:cubicBezTo>
                <a:cubicBezTo>
                  <a:pt x="6833487" y="479391"/>
                  <a:pt x="6743217" y="514298"/>
                  <a:pt x="6743217" y="531752"/>
                </a:cubicBezTo>
                <a:cubicBezTo>
                  <a:pt x="6758263" y="540479"/>
                  <a:pt x="6763904" y="496844"/>
                  <a:pt x="6778948" y="514298"/>
                </a:cubicBezTo>
                <a:cubicBezTo>
                  <a:pt x="6775188" y="520117"/>
                  <a:pt x="6752620" y="555024"/>
                  <a:pt x="6763905" y="566659"/>
                </a:cubicBezTo>
                <a:cubicBezTo>
                  <a:pt x="6829725" y="485208"/>
                  <a:pt x="6967007" y="485208"/>
                  <a:pt x="7049755" y="470663"/>
                </a:cubicBezTo>
                <a:cubicBezTo>
                  <a:pt x="6980172" y="546297"/>
                  <a:pt x="7087366" y="485208"/>
                  <a:pt x="7132500" y="499753"/>
                </a:cubicBezTo>
                <a:cubicBezTo>
                  <a:pt x="7102411" y="531752"/>
                  <a:pt x="7226530" y="531752"/>
                  <a:pt x="7226530" y="488118"/>
                </a:cubicBezTo>
                <a:cubicBezTo>
                  <a:pt x="7235934" y="601567"/>
                  <a:pt x="7303635" y="397940"/>
                  <a:pt x="7363814" y="485208"/>
                </a:cubicBezTo>
                <a:cubicBezTo>
                  <a:pt x="7369456" y="476482"/>
                  <a:pt x="7329963" y="502662"/>
                  <a:pt x="7333724" y="511389"/>
                </a:cubicBezTo>
                <a:cubicBezTo>
                  <a:pt x="7358173" y="520117"/>
                  <a:pt x="7376978" y="511389"/>
                  <a:pt x="7395784" y="479391"/>
                </a:cubicBezTo>
                <a:cubicBezTo>
                  <a:pt x="7397665" y="499753"/>
                  <a:pt x="7390142" y="511389"/>
                  <a:pt x="7376978" y="514298"/>
                </a:cubicBezTo>
                <a:cubicBezTo>
                  <a:pt x="7551873" y="453210"/>
                  <a:pt x="7764381" y="552115"/>
                  <a:pt x="7967484" y="421211"/>
                </a:cubicBezTo>
                <a:cubicBezTo>
                  <a:pt x="7963723" y="406666"/>
                  <a:pt x="7956200" y="403757"/>
                  <a:pt x="7943037" y="412485"/>
                </a:cubicBezTo>
                <a:lnTo>
                  <a:pt x="7965329" y="403575"/>
                </a:lnTo>
                <a:lnTo>
                  <a:pt x="7963723" y="409576"/>
                </a:lnTo>
                <a:cubicBezTo>
                  <a:pt x="8008858" y="400849"/>
                  <a:pt x="8053992" y="371759"/>
                  <a:pt x="8099126" y="365941"/>
                </a:cubicBezTo>
                <a:cubicBezTo>
                  <a:pt x="8099126" y="389213"/>
                  <a:pt x="7946798" y="470663"/>
                  <a:pt x="8146142" y="374668"/>
                </a:cubicBezTo>
                <a:cubicBezTo>
                  <a:pt x="8136738" y="383395"/>
                  <a:pt x="8129216" y="392121"/>
                  <a:pt x="8121693" y="403757"/>
                </a:cubicBezTo>
                <a:cubicBezTo>
                  <a:pt x="8153663" y="397940"/>
                  <a:pt x="8277782" y="331034"/>
                  <a:pt x="8258977" y="342669"/>
                </a:cubicBezTo>
                <a:cubicBezTo>
                  <a:pt x="8238290" y="345579"/>
                  <a:pt x="8298470" y="348488"/>
                  <a:pt x="8298470" y="348488"/>
                </a:cubicBezTo>
                <a:cubicBezTo>
                  <a:pt x="8317276" y="322307"/>
                  <a:pt x="8253335" y="331034"/>
                  <a:pt x="8260858" y="322307"/>
                </a:cubicBezTo>
                <a:cubicBezTo>
                  <a:pt x="8282014" y="317943"/>
                  <a:pt x="8411070" y="321762"/>
                  <a:pt x="8472688" y="326398"/>
                </a:cubicBezTo>
                <a:lnTo>
                  <a:pt x="8491664" y="328229"/>
                </a:lnTo>
                <a:lnTo>
                  <a:pt x="8478065" y="331034"/>
                </a:lnTo>
                <a:cubicBezTo>
                  <a:pt x="8473365" y="332488"/>
                  <a:pt x="8468663" y="335398"/>
                  <a:pt x="8463961" y="342669"/>
                </a:cubicBezTo>
                <a:cubicBezTo>
                  <a:pt x="8468663" y="345579"/>
                  <a:pt x="8475245" y="344124"/>
                  <a:pt x="8480886" y="340852"/>
                </a:cubicBezTo>
                <a:lnTo>
                  <a:pt x="8492045" y="328266"/>
                </a:lnTo>
                <a:lnTo>
                  <a:pt x="8497067" y="328750"/>
                </a:lnTo>
                <a:cubicBezTo>
                  <a:pt x="8502778" y="329534"/>
                  <a:pt x="8505805" y="330306"/>
                  <a:pt x="8505335" y="331034"/>
                </a:cubicBezTo>
                <a:cubicBezTo>
                  <a:pt x="8556110" y="304853"/>
                  <a:pt x="8606887" y="281582"/>
                  <a:pt x="8659543" y="264127"/>
                </a:cubicBezTo>
                <a:cubicBezTo>
                  <a:pt x="8608767" y="220494"/>
                  <a:pt x="8556110" y="322307"/>
                  <a:pt x="8518498" y="316489"/>
                </a:cubicBezTo>
                <a:cubicBezTo>
                  <a:pt x="8542946" y="275763"/>
                  <a:pt x="8815633" y="156496"/>
                  <a:pt x="8826917" y="176859"/>
                </a:cubicBezTo>
                <a:cubicBezTo>
                  <a:pt x="8811871" y="275763"/>
                  <a:pt x="8823155" y="98317"/>
                  <a:pt x="8796827" y="240856"/>
                </a:cubicBezTo>
                <a:cubicBezTo>
                  <a:pt x="8926587" y="278672"/>
                  <a:pt x="9013094" y="147769"/>
                  <a:pt x="9109005" y="232130"/>
                </a:cubicBezTo>
                <a:lnTo>
                  <a:pt x="9105099" y="239034"/>
                </a:lnTo>
                <a:lnTo>
                  <a:pt x="9101307" y="239947"/>
                </a:lnTo>
                <a:cubicBezTo>
                  <a:pt x="9095371" y="241583"/>
                  <a:pt x="9090669" y="243038"/>
                  <a:pt x="9088319" y="243765"/>
                </a:cubicBezTo>
                <a:cubicBezTo>
                  <a:pt x="9093020" y="252492"/>
                  <a:pt x="9097251" y="251037"/>
                  <a:pt x="9100777" y="246674"/>
                </a:cubicBezTo>
                <a:lnTo>
                  <a:pt x="9105099" y="239034"/>
                </a:lnTo>
                <a:lnTo>
                  <a:pt x="9121699" y="235038"/>
                </a:lnTo>
                <a:cubicBezTo>
                  <a:pt x="9136274" y="232129"/>
                  <a:pt x="9151318" y="230675"/>
                  <a:pt x="9157900" y="235038"/>
                </a:cubicBezTo>
                <a:cubicBezTo>
                  <a:pt x="9157900" y="235038"/>
                  <a:pt x="9127810" y="287399"/>
                  <a:pt x="9133452" y="290308"/>
                </a:cubicBezTo>
                <a:cubicBezTo>
                  <a:pt x="9135333" y="287399"/>
                  <a:pt x="9304586" y="197221"/>
                  <a:pt x="9321512" y="217585"/>
                </a:cubicBezTo>
                <a:cubicBezTo>
                  <a:pt x="9283900" y="214675"/>
                  <a:pt x="9270736" y="226311"/>
                  <a:pt x="9280139" y="252492"/>
                </a:cubicBezTo>
                <a:cubicBezTo>
                  <a:pt x="9492646" y="150678"/>
                  <a:pt x="9368527" y="220494"/>
                  <a:pt x="9347841" y="267037"/>
                </a:cubicBezTo>
                <a:cubicBezTo>
                  <a:pt x="9423065" y="342669"/>
                  <a:pt x="9554706" y="217585"/>
                  <a:pt x="9639333" y="281582"/>
                </a:cubicBezTo>
                <a:cubicBezTo>
                  <a:pt x="9631810" y="374668"/>
                  <a:pt x="9408019" y="371759"/>
                  <a:pt x="9351602" y="406666"/>
                </a:cubicBezTo>
                <a:cubicBezTo>
                  <a:pt x="9313990" y="395031"/>
                  <a:pt x="9182348" y="479391"/>
                  <a:pt x="9077035" y="499753"/>
                </a:cubicBezTo>
                <a:lnTo>
                  <a:pt x="9083601" y="508068"/>
                </a:lnTo>
                <a:lnTo>
                  <a:pt x="9078915" y="511389"/>
                </a:lnTo>
                <a:cubicBezTo>
                  <a:pt x="9087378" y="518662"/>
                  <a:pt x="9091844" y="521025"/>
                  <a:pt x="9093725" y="520798"/>
                </a:cubicBezTo>
                <a:lnTo>
                  <a:pt x="9093390" y="517884"/>
                </a:lnTo>
                <a:lnTo>
                  <a:pt x="9117673" y="521208"/>
                </a:lnTo>
                <a:cubicBezTo>
                  <a:pt x="9180349" y="516844"/>
                  <a:pt x="9291422" y="450301"/>
                  <a:pt x="9291422" y="459028"/>
                </a:cubicBezTo>
                <a:cubicBezTo>
                  <a:pt x="9300826" y="572478"/>
                  <a:pt x="9368527" y="368850"/>
                  <a:pt x="9428706" y="456118"/>
                </a:cubicBezTo>
                <a:cubicBezTo>
                  <a:pt x="9434348" y="447392"/>
                  <a:pt x="9394856" y="473573"/>
                  <a:pt x="9398616" y="482299"/>
                </a:cubicBezTo>
                <a:cubicBezTo>
                  <a:pt x="9423065" y="491027"/>
                  <a:pt x="9441871" y="482299"/>
                  <a:pt x="9460677" y="450301"/>
                </a:cubicBezTo>
                <a:cubicBezTo>
                  <a:pt x="9462556" y="470663"/>
                  <a:pt x="9455034" y="482299"/>
                  <a:pt x="9441871" y="485208"/>
                </a:cubicBezTo>
                <a:cubicBezTo>
                  <a:pt x="9616766" y="424121"/>
                  <a:pt x="9829273" y="523025"/>
                  <a:pt x="10032377" y="392121"/>
                </a:cubicBezTo>
                <a:cubicBezTo>
                  <a:pt x="10028615" y="377578"/>
                  <a:pt x="10021093" y="374668"/>
                  <a:pt x="10007929" y="383395"/>
                </a:cubicBezTo>
                <a:lnTo>
                  <a:pt x="10030219" y="374485"/>
                </a:lnTo>
                <a:lnTo>
                  <a:pt x="10028615" y="380486"/>
                </a:lnTo>
                <a:cubicBezTo>
                  <a:pt x="10073750" y="371759"/>
                  <a:pt x="10118884" y="342669"/>
                  <a:pt x="10164018" y="336852"/>
                </a:cubicBezTo>
                <a:cubicBezTo>
                  <a:pt x="10164018" y="360124"/>
                  <a:pt x="10011691" y="441575"/>
                  <a:pt x="10211033" y="345579"/>
                </a:cubicBezTo>
                <a:cubicBezTo>
                  <a:pt x="10201630" y="354305"/>
                  <a:pt x="10194109" y="363033"/>
                  <a:pt x="10186586" y="374669"/>
                </a:cubicBezTo>
                <a:cubicBezTo>
                  <a:pt x="10218556" y="368850"/>
                  <a:pt x="10342675" y="301944"/>
                  <a:pt x="10323869" y="313579"/>
                </a:cubicBezTo>
                <a:cubicBezTo>
                  <a:pt x="10303183" y="316489"/>
                  <a:pt x="10363362" y="319398"/>
                  <a:pt x="10363362" y="319398"/>
                </a:cubicBezTo>
                <a:cubicBezTo>
                  <a:pt x="10382168" y="293217"/>
                  <a:pt x="10318227" y="301944"/>
                  <a:pt x="10325749" y="293217"/>
                </a:cubicBezTo>
                <a:cubicBezTo>
                  <a:pt x="10346907" y="288854"/>
                  <a:pt x="10475962" y="292672"/>
                  <a:pt x="10537581" y="297308"/>
                </a:cubicBezTo>
                <a:lnTo>
                  <a:pt x="10559124" y="299386"/>
                </a:lnTo>
                <a:lnTo>
                  <a:pt x="10546720" y="301945"/>
                </a:lnTo>
                <a:cubicBezTo>
                  <a:pt x="10542018" y="303398"/>
                  <a:pt x="10537317" y="306308"/>
                  <a:pt x="10532616" y="313580"/>
                </a:cubicBezTo>
                <a:cubicBezTo>
                  <a:pt x="10537317" y="316489"/>
                  <a:pt x="10543899" y="315034"/>
                  <a:pt x="10549540" y="311762"/>
                </a:cubicBezTo>
                <a:lnTo>
                  <a:pt x="10560404" y="299510"/>
                </a:lnTo>
                <a:lnTo>
                  <a:pt x="10561959" y="299661"/>
                </a:lnTo>
                <a:cubicBezTo>
                  <a:pt x="10567671" y="300444"/>
                  <a:pt x="10570697" y="301216"/>
                  <a:pt x="10570227" y="301944"/>
                </a:cubicBezTo>
                <a:cubicBezTo>
                  <a:pt x="10621002" y="275763"/>
                  <a:pt x="10671778" y="252492"/>
                  <a:pt x="10724435" y="235038"/>
                </a:cubicBezTo>
                <a:cubicBezTo>
                  <a:pt x="10673660" y="191404"/>
                  <a:pt x="10621002" y="293217"/>
                  <a:pt x="10583391" y="287399"/>
                </a:cubicBezTo>
                <a:cubicBezTo>
                  <a:pt x="10607839" y="246674"/>
                  <a:pt x="10880525" y="127407"/>
                  <a:pt x="10891808" y="147769"/>
                </a:cubicBezTo>
                <a:cubicBezTo>
                  <a:pt x="10876763" y="246675"/>
                  <a:pt x="10888047" y="69227"/>
                  <a:pt x="10861719" y="211766"/>
                </a:cubicBezTo>
                <a:cubicBezTo>
                  <a:pt x="10991480" y="249583"/>
                  <a:pt x="11077987" y="118679"/>
                  <a:pt x="11173898" y="203040"/>
                </a:cubicBezTo>
                <a:lnTo>
                  <a:pt x="11169992" y="209944"/>
                </a:lnTo>
                <a:lnTo>
                  <a:pt x="11166200" y="210858"/>
                </a:lnTo>
                <a:cubicBezTo>
                  <a:pt x="11160264" y="212493"/>
                  <a:pt x="11155562" y="213948"/>
                  <a:pt x="11153211" y="214675"/>
                </a:cubicBezTo>
                <a:cubicBezTo>
                  <a:pt x="11157912" y="223403"/>
                  <a:pt x="11162144" y="221948"/>
                  <a:pt x="11165670" y="217585"/>
                </a:cubicBezTo>
                <a:lnTo>
                  <a:pt x="11169992" y="209944"/>
                </a:lnTo>
                <a:lnTo>
                  <a:pt x="11186591" y="205949"/>
                </a:lnTo>
                <a:cubicBezTo>
                  <a:pt x="11201166" y="203040"/>
                  <a:pt x="11216210" y="201585"/>
                  <a:pt x="11222792" y="205949"/>
                </a:cubicBezTo>
                <a:cubicBezTo>
                  <a:pt x="11222792" y="205949"/>
                  <a:pt x="11192704" y="258310"/>
                  <a:pt x="11198345" y="261218"/>
                </a:cubicBezTo>
                <a:cubicBezTo>
                  <a:pt x="11200227" y="258310"/>
                  <a:pt x="11369480" y="168133"/>
                  <a:pt x="11386403" y="188495"/>
                </a:cubicBezTo>
                <a:cubicBezTo>
                  <a:pt x="11348793" y="185586"/>
                  <a:pt x="11335628" y="197221"/>
                  <a:pt x="11345031" y="223402"/>
                </a:cubicBezTo>
                <a:cubicBezTo>
                  <a:pt x="11424721" y="185222"/>
                  <a:pt x="11457074" y="171177"/>
                  <a:pt x="11465295" y="17099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866999071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55114541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70565C3E-CAE2-4695-9396-B4A9E4119AC1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143339" y="144391"/>
            <a:ext cx="11905323" cy="516094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744594341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29329447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B316F907-142C-4678-AACB-E58F1321887D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4605501" y="-8359"/>
            <a:ext cx="3840000" cy="686635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105175802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14632533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0EF99CD0-185F-4E52-B66D-EE54F7DD188B}"/>
              </a:ext>
            </a:extLst>
          </p:cNvPr>
          <p:cNvSpPr/>
          <p:nvPr userDrawn="1"/>
        </p:nvSpPr>
        <p:spPr>
          <a:xfrm>
            <a:off x="6931011" y="5255269"/>
            <a:ext cx="4218052" cy="427271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  <a:effectLst>
            <a:softEdge rad="203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grpSp>
        <p:nvGrpSpPr>
          <p:cNvPr id="3" name="Graphic 14">
            <a:extLst>
              <a:ext uri="{FF2B5EF4-FFF2-40B4-BE49-F238E27FC236}">
                <a16:creationId xmlns:a16="http://schemas.microsoft.com/office/drawing/2014/main" id="{A1AE452B-E04D-4D8B-84E6-51236F03E2CE}"/>
              </a:ext>
            </a:extLst>
          </p:cNvPr>
          <p:cNvGrpSpPr/>
          <p:nvPr userDrawn="1"/>
        </p:nvGrpSpPr>
        <p:grpSpPr>
          <a:xfrm>
            <a:off x="6568172" y="1545963"/>
            <a:ext cx="4939934" cy="3885342"/>
            <a:chOff x="2444748" y="555045"/>
            <a:chExt cx="7282048" cy="5727454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D1602DE1-334B-45DA-A695-52DC6B61011D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E0C5B675-1683-4A16-B2D6-F8F02017AC3D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40A54FE1-8F04-4D3B-BAB7-98241181A71A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876AE31D-FAD3-45B4-823D-86B86F0D328D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8DB6C227-8E45-4DFB-BDF4-8A035F51C08F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AF140A6-A1EE-41EA-AFA0-E79CBCB35AF0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0DCFB282-BE44-40B9-9C72-32F072A0C9A8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DCC783D9-7D7D-4EB4-B1D2-1CED926C43E8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sp>
        <p:nvSpPr>
          <p:cNvPr id="12" name="Picture Placeholder 2">
            <a:extLst>
              <a:ext uri="{FF2B5EF4-FFF2-40B4-BE49-F238E27FC236}">
                <a16:creationId xmlns:a16="http://schemas.microsoft.com/office/drawing/2014/main" id="{FBFA7902-7C1A-4ABF-9C19-F26B143A402C}"/>
              </a:ext>
            </a:extLst>
          </p:cNvPr>
          <p:cNvSpPr>
            <a:spLocks noGrp="1"/>
          </p:cNvSpPr>
          <p:nvPr>
            <p:ph type="pic" idx="22" hasCustomPrompt="1"/>
          </p:nvPr>
        </p:nvSpPr>
        <p:spPr>
          <a:xfrm>
            <a:off x="-1" y="1658054"/>
            <a:ext cx="6593151" cy="278946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Picture Placeholder 2">
            <a:extLst>
              <a:ext uri="{FF2B5EF4-FFF2-40B4-BE49-F238E27FC236}">
                <a16:creationId xmlns:a16="http://schemas.microsoft.com/office/drawing/2014/main" id="{635C07F2-48CF-414A-A341-E936F884570A}"/>
              </a:ext>
            </a:extLst>
          </p:cNvPr>
          <p:cNvSpPr>
            <a:spLocks noGrp="1"/>
          </p:cNvSpPr>
          <p:nvPr>
            <p:ph type="pic" idx="21" hasCustomPrompt="1"/>
          </p:nvPr>
        </p:nvSpPr>
        <p:spPr>
          <a:xfrm>
            <a:off x="6708913" y="1658054"/>
            <a:ext cx="4650938" cy="278946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4" name="Picture Placeholder 2">
            <a:extLst>
              <a:ext uri="{FF2B5EF4-FFF2-40B4-BE49-F238E27FC236}">
                <a16:creationId xmlns:a16="http://schemas.microsoft.com/office/drawing/2014/main" id="{229A0BD7-B878-4300-875B-A82B000A53D1}"/>
              </a:ext>
            </a:extLst>
          </p:cNvPr>
          <p:cNvSpPr>
            <a:spLocks noGrp="1"/>
          </p:cNvSpPr>
          <p:nvPr>
            <p:ph type="pic" idx="23" hasCustomPrompt="1"/>
          </p:nvPr>
        </p:nvSpPr>
        <p:spPr>
          <a:xfrm>
            <a:off x="11495316" y="1658054"/>
            <a:ext cx="696686" cy="278946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D6213244-2ECA-4E43-B4DE-E5CDBBA3F0B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553736923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9747465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자유형: 도형 1">
            <a:extLst>
              <a:ext uri="{FF2B5EF4-FFF2-40B4-BE49-F238E27FC236}">
                <a16:creationId xmlns:a16="http://schemas.microsoft.com/office/drawing/2014/main" id="{5E4FF758-3708-403D-98F4-FAA3E38A41C5}"/>
              </a:ext>
            </a:extLst>
          </p:cNvPr>
          <p:cNvSpPr/>
          <p:nvPr userDrawn="1"/>
        </p:nvSpPr>
        <p:spPr>
          <a:xfrm flipH="1">
            <a:off x="-17994" y="1871689"/>
            <a:ext cx="2648039" cy="4986311"/>
          </a:xfrm>
          <a:custGeom>
            <a:avLst/>
            <a:gdLst>
              <a:gd name="connsiteX0" fmla="*/ 2344060 w 2648039"/>
              <a:gd name="connsiteY0" fmla="*/ 2064282 h 4986311"/>
              <a:gd name="connsiteX1" fmla="*/ 2435857 w 2648039"/>
              <a:gd name="connsiteY1" fmla="*/ 2438466 h 4986311"/>
              <a:gd name="connsiteX2" fmla="*/ 2377115 w 2648039"/>
              <a:gd name="connsiteY2" fmla="*/ 2553846 h 4986311"/>
              <a:gd name="connsiteX3" fmla="*/ 2274342 w 2648039"/>
              <a:gd name="connsiteY3" fmla="*/ 2667282 h 4986311"/>
              <a:gd name="connsiteX4" fmla="*/ 2224978 w 2648039"/>
              <a:gd name="connsiteY4" fmla="*/ 2674368 h 4986311"/>
              <a:gd name="connsiteX5" fmla="*/ 2188756 w 2648039"/>
              <a:gd name="connsiteY5" fmla="*/ 2589156 h 4986311"/>
              <a:gd name="connsiteX6" fmla="*/ 2202304 w 2648039"/>
              <a:gd name="connsiteY6" fmla="*/ 2407511 h 4986311"/>
              <a:gd name="connsiteX7" fmla="*/ 2344060 w 2648039"/>
              <a:gd name="connsiteY7" fmla="*/ 2064282 h 4986311"/>
              <a:gd name="connsiteX8" fmla="*/ 1637042 w 2648039"/>
              <a:gd name="connsiteY8" fmla="*/ 0 h 4986311"/>
              <a:gd name="connsiteX9" fmla="*/ 1288278 w 2648039"/>
              <a:gd name="connsiteY9" fmla="*/ 191979 h 4986311"/>
              <a:gd name="connsiteX10" fmla="*/ 1286259 w 2648039"/>
              <a:gd name="connsiteY10" fmla="*/ 198959 h 4986311"/>
              <a:gd name="connsiteX11" fmla="*/ 1259003 w 2648039"/>
              <a:gd name="connsiteY11" fmla="*/ 192872 h 4986311"/>
              <a:gd name="connsiteX12" fmla="*/ 1238207 w 2648039"/>
              <a:gd name="connsiteY12" fmla="*/ 196793 h 4986311"/>
              <a:gd name="connsiteX13" fmla="*/ 1217237 w 2648039"/>
              <a:gd name="connsiteY13" fmla="*/ 206898 h 4986311"/>
              <a:gd name="connsiteX14" fmla="*/ 1104122 w 2648039"/>
              <a:gd name="connsiteY14" fmla="*/ 300206 h 4986311"/>
              <a:gd name="connsiteX15" fmla="*/ 1086647 w 2648039"/>
              <a:gd name="connsiteY15" fmla="*/ 317587 h 4986311"/>
              <a:gd name="connsiteX16" fmla="*/ 518067 w 2648039"/>
              <a:gd name="connsiteY16" fmla="*/ 903540 h 4986311"/>
              <a:gd name="connsiteX17" fmla="*/ 351349 w 2648039"/>
              <a:gd name="connsiteY17" fmla="*/ 1167853 h 4986311"/>
              <a:gd name="connsiteX18" fmla="*/ 356744 w 2648039"/>
              <a:gd name="connsiteY18" fmla="*/ 1504927 h 4986311"/>
              <a:gd name="connsiteX19" fmla="*/ 455196 w 2648039"/>
              <a:gd name="connsiteY19" fmla="*/ 1784191 h 4986311"/>
              <a:gd name="connsiteX20" fmla="*/ 144162 w 2648039"/>
              <a:gd name="connsiteY20" fmla="*/ 2327127 h 4986311"/>
              <a:gd name="connsiteX21" fmla="*/ 1 w 2648039"/>
              <a:gd name="connsiteY21" fmla="*/ 3004507 h 4986311"/>
              <a:gd name="connsiteX22" fmla="*/ 145994 w 2648039"/>
              <a:gd name="connsiteY22" fmla="*/ 3560234 h 4986311"/>
              <a:gd name="connsiteX23" fmla="*/ 585055 w 2648039"/>
              <a:gd name="connsiteY23" fmla="*/ 4102787 h 4986311"/>
              <a:gd name="connsiteX24" fmla="*/ 625449 w 2648039"/>
              <a:gd name="connsiteY24" fmla="*/ 4143558 h 4986311"/>
              <a:gd name="connsiteX25" fmla="*/ 692436 w 2648039"/>
              <a:gd name="connsiteY25" fmla="*/ 4213306 h 4986311"/>
              <a:gd name="connsiteX26" fmla="*/ 773099 w 2648039"/>
              <a:gd name="connsiteY26" fmla="*/ 4274900 h 4986311"/>
              <a:gd name="connsiteX27" fmla="*/ 815373 w 2648039"/>
              <a:gd name="connsiteY27" fmla="*/ 4311029 h 4986311"/>
              <a:gd name="connsiteX28" fmla="*/ 890265 w 2648039"/>
              <a:gd name="connsiteY28" fmla="*/ 4308143 h 4986311"/>
              <a:gd name="connsiteX29" fmla="*/ 959386 w 2648039"/>
              <a:gd name="connsiteY29" fmla="*/ 4392569 h 4986311"/>
              <a:gd name="connsiteX30" fmla="*/ 1032270 w 2648039"/>
              <a:gd name="connsiteY30" fmla="*/ 4449018 h 4986311"/>
              <a:gd name="connsiteX31" fmla="*/ 1040675 w 2648039"/>
              <a:gd name="connsiteY31" fmla="*/ 4509358 h 4986311"/>
              <a:gd name="connsiteX32" fmla="*/ 888382 w 2648039"/>
              <a:gd name="connsiteY32" fmla="*/ 4704426 h 4986311"/>
              <a:gd name="connsiteX33" fmla="*/ 686977 w 2648039"/>
              <a:gd name="connsiteY33" fmla="*/ 4934515 h 4986311"/>
              <a:gd name="connsiteX34" fmla="*/ 649806 w 2648039"/>
              <a:gd name="connsiteY34" fmla="*/ 4986311 h 4986311"/>
              <a:gd name="connsiteX35" fmla="*/ 2581582 w 2648039"/>
              <a:gd name="connsiteY35" fmla="*/ 4986311 h 4986311"/>
              <a:gd name="connsiteX36" fmla="*/ 2579519 w 2648039"/>
              <a:gd name="connsiteY36" fmla="*/ 4957952 h 4986311"/>
              <a:gd name="connsiteX37" fmla="*/ 2634214 w 2648039"/>
              <a:gd name="connsiteY37" fmla="*/ 4808421 h 4986311"/>
              <a:gd name="connsiteX38" fmla="*/ 2648039 w 2648039"/>
              <a:gd name="connsiteY38" fmla="*/ 4791069 h 4986311"/>
              <a:gd name="connsiteX39" fmla="*/ 2648039 w 2648039"/>
              <a:gd name="connsiteY39" fmla="*/ 3383208 h 4986311"/>
              <a:gd name="connsiteX40" fmla="*/ 2622616 w 2648039"/>
              <a:gd name="connsiteY40" fmla="*/ 3356074 h 4986311"/>
              <a:gd name="connsiteX41" fmla="*/ 2478909 w 2648039"/>
              <a:gd name="connsiteY41" fmla="*/ 3189382 h 4986311"/>
              <a:gd name="connsiteX42" fmla="*/ 2584866 w 2648039"/>
              <a:gd name="connsiteY42" fmla="*/ 3105706 h 4986311"/>
              <a:gd name="connsiteX43" fmla="*/ 2648039 w 2648039"/>
              <a:gd name="connsiteY43" fmla="*/ 3064477 h 4986311"/>
              <a:gd name="connsiteX44" fmla="*/ 2648039 w 2648039"/>
              <a:gd name="connsiteY44" fmla="*/ 199697 h 4986311"/>
              <a:gd name="connsiteX45" fmla="*/ 2644268 w 2648039"/>
              <a:gd name="connsiteY45" fmla="*/ 193554 h 4986311"/>
              <a:gd name="connsiteX46" fmla="*/ 2487491 w 2648039"/>
              <a:gd name="connsiteY46" fmla="*/ 57437 h 4986311"/>
              <a:gd name="connsiteX47" fmla="*/ 2446514 w 2648039"/>
              <a:gd name="connsiteY47" fmla="*/ 35417 h 4986311"/>
              <a:gd name="connsiteX48" fmla="*/ 2226251 w 2648039"/>
              <a:gd name="connsiteY48" fmla="*/ 81228 h 4986311"/>
              <a:gd name="connsiteX49" fmla="*/ 1859825 w 2648039"/>
              <a:gd name="connsiteY49" fmla="*/ 95103 h 4986311"/>
              <a:gd name="connsiteX50" fmla="*/ 1700850 w 2648039"/>
              <a:gd name="connsiteY50" fmla="*/ 44017 h 4986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648039" h="4986311">
                <a:moveTo>
                  <a:pt x="2344060" y="2064282"/>
                </a:moveTo>
                <a:cubicBezTo>
                  <a:pt x="2363879" y="2149210"/>
                  <a:pt x="2460569" y="2343627"/>
                  <a:pt x="2435857" y="2438466"/>
                </a:cubicBezTo>
                <a:cubicBezTo>
                  <a:pt x="2428580" y="2466817"/>
                  <a:pt x="2404035" y="2515711"/>
                  <a:pt x="2377115" y="2553846"/>
                </a:cubicBezTo>
                <a:cubicBezTo>
                  <a:pt x="2350196" y="2591983"/>
                  <a:pt x="2299699" y="2647195"/>
                  <a:pt x="2274342" y="2667282"/>
                </a:cubicBezTo>
                <a:cubicBezTo>
                  <a:pt x="2248985" y="2687368"/>
                  <a:pt x="2239243" y="2687390"/>
                  <a:pt x="2224978" y="2674368"/>
                </a:cubicBezTo>
                <a:cubicBezTo>
                  <a:pt x="2210714" y="2661348"/>
                  <a:pt x="2188503" y="2601701"/>
                  <a:pt x="2188756" y="2589156"/>
                </a:cubicBezTo>
                <a:cubicBezTo>
                  <a:pt x="2189759" y="2528315"/>
                  <a:pt x="2176421" y="2494990"/>
                  <a:pt x="2202304" y="2407511"/>
                </a:cubicBezTo>
                <a:cubicBezTo>
                  <a:pt x="2228188" y="2320032"/>
                  <a:pt x="2296808" y="2178693"/>
                  <a:pt x="2344060" y="2064282"/>
                </a:cubicBezTo>
                <a:close/>
                <a:moveTo>
                  <a:pt x="1637042" y="0"/>
                </a:moveTo>
                <a:lnTo>
                  <a:pt x="1288278" y="191979"/>
                </a:lnTo>
                <a:lnTo>
                  <a:pt x="1286259" y="198959"/>
                </a:lnTo>
                <a:lnTo>
                  <a:pt x="1259003" y="192872"/>
                </a:lnTo>
                <a:lnTo>
                  <a:pt x="1238207" y="196793"/>
                </a:lnTo>
                <a:lnTo>
                  <a:pt x="1217237" y="206898"/>
                </a:lnTo>
                <a:lnTo>
                  <a:pt x="1104122" y="300206"/>
                </a:lnTo>
                <a:lnTo>
                  <a:pt x="1086647" y="317587"/>
                </a:lnTo>
                <a:cubicBezTo>
                  <a:pt x="970547" y="434637"/>
                  <a:pt x="640617" y="761829"/>
                  <a:pt x="518067" y="903540"/>
                </a:cubicBezTo>
                <a:cubicBezTo>
                  <a:pt x="395517" y="1045252"/>
                  <a:pt x="386348" y="1067120"/>
                  <a:pt x="351349" y="1167853"/>
                </a:cubicBezTo>
                <a:cubicBezTo>
                  <a:pt x="312210" y="1280504"/>
                  <a:pt x="339436" y="1402205"/>
                  <a:pt x="356744" y="1504927"/>
                </a:cubicBezTo>
                <a:cubicBezTo>
                  <a:pt x="374051" y="1607650"/>
                  <a:pt x="464103" y="1737651"/>
                  <a:pt x="455196" y="1784191"/>
                </a:cubicBezTo>
                <a:cubicBezTo>
                  <a:pt x="450073" y="1931716"/>
                  <a:pt x="235478" y="2107347"/>
                  <a:pt x="144162" y="2327127"/>
                </a:cubicBezTo>
                <a:cubicBezTo>
                  <a:pt x="50205" y="2531228"/>
                  <a:pt x="-305" y="2798989"/>
                  <a:pt x="1" y="3004507"/>
                </a:cubicBezTo>
                <a:cubicBezTo>
                  <a:pt x="306" y="3210024"/>
                  <a:pt x="48485" y="3377187"/>
                  <a:pt x="145994" y="3560234"/>
                </a:cubicBezTo>
                <a:cubicBezTo>
                  <a:pt x="243503" y="3743280"/>
                  <a:pt x="380954" y="3968559"/>
                  <a:pt x="585055" y="4102787"/>
                </a:cubicBezTo>
                <a:cubicBezTo>
                  <a:pt x="601112" y="4113325"/>
                  <a:pt x="623316" y="4128254"/>
                  <a:pt x="625449" y="4143558"/>
                </a:cubicBezTo>
                <a:cubicBezTo>
                  <a:pt x="631345" y="4185957"/>
                  <a:pt x="659444" y="4200760"/>
                  <a:pt x="692436" y="4213306"/>
                </a:cubicBezTo>
                <a:cubicBezTo>
                  <a:pt x="725303" y="4225724"/>
                  <a:pt x="766451" y="4224595"/>
                  <a:pt x="773099" y="4274900"/>
                </a:cubicBezTo>
                <a:cubicBezTo>
                  <a:pt x="774354" y="4284685"/>
                  <a:pt x="799692" y="4307141"/>
                  <a:pt x="815373" y="4311029"/>
                </a:cubicBezTo>
                <a:cubicBezTo>
                  <a:pt x="839710" y="4317050"/>
                  <a:pt x="865301" y="4305258"/>
                  <a:pt x="890265" y="4308143"/>
                </a:cubicBezTo>
                <a:cubicBezTo>
                  <a:pt x="887381" y="4312031"/>
                  <a:pt x="932540" y="4369358"/>
                  <a:pt x="959386" y="4392569"/>
                </a:cubicBezTo>
                <a:cubicBezTo>
                  <a:pt x="982593" y="4412638"/>
                  <a:pt x="1007431" y="4430954"/>
                  <a:pt x="1032270" y="4449018"/>
                </a:cubicBezTo>
                <a:cubicBezTo>
                  <a:pt x="1056606" y="4466706"/>
                  <a:pt x="1059492" y="4485523"/>
                  <a:pt x="1040675" y="4509358"/>
                </a:cubicBezTo>
                <a:cubicBezTo>
                  <a:pt x="989619" y="4574213"/>
                  <a:pt x="940945" y="4640825"/>
                  <a:pt x="888382" y="4704426"/>
                </a:cubicBezTo>
                <a:cubicBezTo>
                  <a:pt x="823559" y="4782798"/>
                  <a:pt x="749985" y="4855314"/>
                  <a:pt x="686977" y="4934515"/>
                </a:cubicBezTo>
                <a:lnTo>
                  <a:pt x="649806" y="4986311"/>
                </a:lnTo>
                <a:lnTo>
                  <a:pt x="2581582" y="4986311"/>
                </a:lnTo>
                <a:lnTo>
                  <a:pt x="2579519" y="4957952"/>
                </a:lnTo>
                <a:cubicBezTo>
                  <a:pt x="2575881" y="4902130"/>
                  <a:pt x="2594823" y="4854208"/>
                  <a:pt x="2634214" y="4808421"/>
                </a:cubicBezTo>
                <a:lnTo>
                  <a:pt x="2648039" y="4791069"/>
                </a:lnTo>
                <a:lnTo>
                  <a:pt x="2648039" y="3383208"/>
                </a:lnTo>
                <a:lnTo>
                  <a:pt x="2622616" y="3356074"/>
                </a:lnTo>
                <a:cubicBezTo>
                  <a:pt x="2560669" y="3290774"/>
                  <a:pt x="2504815" y="3232500"/>
                  <a:pt x="2478909" y="3189382"/>
                </a:cubicBezTo>
                <a:cubicBezTo>
                  <a:pt x="2512110" y="3158497"/>
                  <a:pt x="2548131" y="3131124"/>
                  <a:pt x="2584866" y="3105706"/>
                </a:cubicBezTo>
                <a:lnTo>
                  <a:pt x="2648039" y="3064477"/>
                </a:lnTo>
                <a:lnTo>
                  <a:pt x="2648039" y="199697"/>
                </a:lnTo>
                <a:lnTo>
                  <a:pt x="2644268" y="193554"/>
                </a:lnTo>
                <a:cubicBezTo>
                  <a:pt x="2596524" y="129121"/>
                  <a:pt x="2541033" y="88671"/>
                  <a:pt x="2487491" y="57437"/>
                </a:cubicBezTo>
                <a:lnTo>
                  <a:pt x="2446514" y="35417"/>
                </a:lnTo>
                <a:lnTo>
                  <a:pt x="2226251" y="81228"/>
                </a:lnTo>
                <a:cubicBezTo>
                  <a:pt x="2117460" y="97821"/>
                  <a:pt x="1901023" y="102400"/>
                  <a:pt x="1859825" y="95103"/>
                </a:cubicBezTo>
                <a:cubicBezTo>
                  <a:pt x="1803140" y="85090"/>
                  <a:pt x="1750193" y="68192"/>
                  <a:pt x="1700850" y="44017"/>
                </a:cubicBezTo>
                <a:close/>
              </a:path>
            </a:pathLst>
          </a:custGeom>
          <a:solidFill>
            <a:schemeClr val="accent1"/>
          </a:solidFill>
          <a:ln w="6490" cap="flat">
            <a:noFill/>
            <a:prstDash val="solid"/>
            <a:miter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ko-KR" altLang="en-US" dirty="0"/>
          </a:p>
        </p:txBody>
      </p:sp>
      <p:sp>
        <p:nvSpPr>
          <p:cNvPr id="3" name="자유형: 도형 2">
            <a:extLst>
              <a:ext uri="{FF2B5EF4-FFF2-40B4-BE49-F238E27FC236}">
                <a16:creationId xmlns:a16="http://schemas.microsoft.com/office/drawing/2014/main" id="{59EAEB99-61DA-41E0-8527-0350B18ED9D6}"/>
              </a:ext>
            </a:extLst>
          </p:cNvPr>
          <p:cNvSpPr/>
          <p:nvPr userDrawn="1"/>
        </p:nvSpPr>
        <p:spPr>
          <a:xfrm>
            <a:off x="-30511" y="-30625"/>
            <a:ext cx="2544361" cy="5295858"/>
          </a:xfrm>
          <a:custGeom>
            <a:avLst/>
            <a:gdLst>
              <a:gd name="connsiteX0" fmla="*/ 0 w 2544361"/>
              <a:gd name="connsiteY0" fmla="*/ 4960771 h 5295858"/>
              <a:gd name="connsiteX1" fmla="*/ 72398 w 2544361"/>
              <a:gd name="connsiteY1" fmla="*/ 5008020 h 5295858"/>
              <a:gd name="connsiteX2" fmla="*/ 178355 w 2544361"/>
              <a:gd name="connsiteY2" fmla="*/ 5091697 h 5295858"/>
              <a:gd name="connsiteX3" fmla="*/ 34649 w 2544361"/>
              <a:gd name="connsiteY3" fmla="*/ 5258388 h 5295858"/>
              <a:gd name="connsiteX4" fmla="*/ 0 w 2544361"/>
              <a:gd name="connsiteY4" fmla="*/ 5295858 h 5295858"/>
              <a:gd name="connsiteX5" fmla="*/ 313204 w 2544361"/>
              <a:gd name="connsiteY5" fmla="*/ 3966596 h 5295858"/>
              <a:gd name="connsiteX6" fmla="*/ 454961 w 2544361"/>
              <a:gd name="connsiteY6" fmla="*/ 4309826 h 5295858"/>
              <a:gd name="connsiteX7" fmla="*/ 468508 w 2544361"/>
              <a:gd name="connsiteY7" fmla="*/ 4491471 h 5295858"/>
              <a:gd name="connsiteX8" fmla="*/ 432286 w 2544361"/>
              <a:gd name="connsiteY8" fmla="*/ 4576683 h 5295858"/>
              <a:gd name="connsiteX9" fmla="*/ 382923 w 2544361"/>
              <a:gd name="connsiteY9" fmla="*/ 4569597 h 5295858"/>
              <a:gd name="connsiteX10" fmla="*/ 280149 w 2544361"/>
              <a:gd name="connsiteY10" fmla="*/ 4456161 h 5295858"/>
              <a:gd name="connsiteX11" fmla="*/ 221407 w 2544361"/>
              <a:gd name="connsiteY11" fmla="*/ 4340781 h 5295858"/>
              <a:gd name="connsiteX12" fmla="*/ 313204 w 2544361"/>
              <a:gd name="connsiteY12" fmla="*/ 3966596 h 5295858"/>
              <a:gd name="connsiteX13" fmla="*/ 1715971 w 2544361"/>
              <a:gd name="connsiteY13" fmla="*/ 570 h 5295858"/>
              <a:gd name="connsiteX14" fmla="*/ 1887779 w 2544361"/>
              <a:gd name="connsiteY14" fmla="*/ 44334 h 5295858"/>
              <a:gd name="connsiteX15" fmla="*/ 2338318 w 2544361"/>
              <a:gd name="connsiteY15" fmla="*/ 379217 h 5295858"/>
              <a:gd name="connsiteX16" fmla="*/ 2463488 w 2544361"/>
              <a:gd name="connsiteY16" fmla="*/ 551810 h 5295858"/>
              <a:gd name="connsiteX17" fmla="*/ 2543906 w 2544361"/>
              <a:gd name="connsiteY17" fmla="*/ 833653 h 5295858"/>
              <a:gd name="connsiteX18" fmla="*/ 2544361 w 2544361"/>
              <a:gd name="connsiteY18" fmla="*/ 838247 h 5295858"/>
              <a:gd name="connsiteX19" fmla="*/ 2313630 w 2544361"/>
              <a:gd name="connsiteY19" fmla="*/ 962474 h 5295858"/>
              <a:gd name="connsiteX20" fmla="*/ 1326643 w 2544361"/>
              <a:gd name="connsiteY20" fmla="*/ 2045773 h 5295858"/>
              <a:gd name="connsiteX21" fmla="*/ 1221631 w 2544361"/>
              <a:gd name="connsiteY21" fmla="*/ 2252350 h 5295858"/>
              <a:gd name="connsiteX22" fmla="*/ 1195115 w 2544361"/>
              <a:gd name="connsiteY22" fmla="*/ 2247451 h 5295858"/>
              <a:gd name="connsiteX23" fmla="*/ 708171 w 2544361"/>
              <a:gd name="connsiteY23" fmla="*/ 2024651 h 5295858"/>
              <a:gd name="connsiteX24" fmla="*/ 684679 w 2544361"/>
              <a:gd name="connsiteY24" fmla="*/ 1999997 h 5295858"/>
              <a:gd name="connsiteX25" fmla="*/ 639573 w 2544361"/>
              <a:gd name="connsiteY25" fmla="*/ 1999438 h 5295858"/>
              <a:gd name="connsiteX26" fmla="*/ 431011 w 2544361"/>
              <a:gd name="connsiteY26" fmla="*/ 1983540 h 5295858"/>
              <a:gd name="connsiteX27" fmla="*/ 430903 w 2544361"/>
              <a:gd name="connsiteY27" fmla="*/ 1983519 h 5295858"/>
              <a:gd name="connsiteX28" fmla="*/ 210750 w 2544361"/>
              <a:gd name="connsiteY28" fmla="*/ 1937733 h 5295858"/>
              <a:gd name="connsiteX29" fmla="*/ 169773 w 2544361"/>
              <a:gd name="connsiteY29" fmla="*/ 1959753 h 5295858"/>
              <a:gd name="connsiteX30" fmla="*/ 12997 w 2544361"/>
              <a:gd name="connsiteY30" fmla="*/ 2095869 h 5295858"/>
              <a:gd name="connsiteX31" fmla="*/ 0 w 2544361"/>
              <a:gd name="connsiteY31" fmla="*/ 2117038 h 5295858"/>
              <a:gd name="connsiteX32" fmla="*/ 0 w 2544361"/>
              <a:gd name="connsiteY32" fmla="*/ 1948334 h 5295858"/>
              <a:gd name="connsiteX33" fmla="*/ 870168 w 2544361"/>
              <a:gd name="connsiteY33" fmla="*/ 917295 h 5295858"/>
              <a:gd name="connsiteX34" fmla="*/ 965523 w 2544361"/>
              <a:gd name="connsiteY34" fmla="*/ 728621 h 5295858"/>
              <a:gd name="connsiteX35" fmla="*/ 1247121 w 2544361"/>
              <a:gd name="connsiteY35" fmla="*/ 315345 h 5295858"/>
              <a:gd name="connsiteX36" fmla="*/ 1522496 w 2544361"/>
              <a:gd name="connsiteY36" fmla="*/ 74089 h 5295858"/>
              <a:gd name="connsiteX37" fmla="*/ 1654891 w 2544361"/>
              <a:gd name="connsiteY37" fmla="*/ 12076 h 5295858"/>
              <a:gd name="connsiteX38" fmla="*/ 1715971 w 2544361"/>
              <a:gd name="connsiteY38" fmla="*/ 570 h 5295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544361" h="5295858">
                <a:moveTo>
                  <a:pt x="0" y="4960771"/>
                </a:moveTo>
                <a:lnTo>
                  <a:pt x="72398" y="5008020"/>
                </a:lnTo>
                <a:cubicBezTo>
                  <a:pt x="109133" y="5033438"/>
                  <a:pt x="145154" y="5060811"/>
                  <a:pt x="178355" y="5091697"/>
                </a:cubicBezTo>
                <a:cubicBezTo>
                  <a:pt x="152449" y="5134814"/>
                  <a:pt x="96596" y="5193088"/>
                  <a:pt x="34649" y="5258388"/>
                </a:cubicBezTo>
                <a:lnTo>
                  <a:pt x="0" y="5295858"/>
                </a:lnTo>
                <a:close/>
                <a:moveTo>
                  <a:pt x="313204" y="3966596"/>
                </a:moveTo>
                <a:cubicBezTo>
                  <a:pt x="360456" y="4081007"/>
                  <a:pt x="429076" y="4222347"/>
                  <a:pt x="454961" y="4309826"/>
                </a:cubicBezTo>
                <a:cubicBezTo>
                  <a:pt x="480843" y="4397305"/>
                  <a:pt x="467505" y="4430630"/>
                  <a:pt x="468508" y="4491471"/>
                </a:cubicBezTo>
                <a:cubicBezTo>
                  <a:pt x="468761" y="4504016"/>
                  <a:pt x="446550" y="4563662"/>
                  <a:pt x="432286" y="4576683"/>
                </a:cubicBezTo>
                <a:cubicBezTo>
                  <a:pt x="418021" y="4589704"/>
                  <a:pt x="408279" y="4589683"/>
                  <a:pt x="382923" y="4569597"/>
                </a:cubicBezTo>
                <a:cubicBezTo>
                  <a:pt x="357566" y="4549510"/>
                  <a:pt x="307068" y="4494298"/>
                  <a:pt x="280149" y="4456161"/>
                </a:cubicBezTo>
                <a:cubicBezTo>
                  <a:pt x="253230" y="4418026"/>
                  <a:pt x="228685" y="4369132"/>
                  <a:pt x="221407" y="4340781"/>
                </a:cubicBezTo>
                <a:cubicBezTo>
                  <a:pt x="196696" y="4245941"/>
                  <a:pt x="293385" y="4051525"/>
                  <a:pt x="313204" y="3966596"/>
                </a:cubicBezTo>
                <a:close/>
                <a:moveTo>
                  <a:pt x="1715971" y="570"/>
                </a:moveTo>
                <a:cubicBezTo>
                  <a:pt x="1776037" y="-3449"/>
                  <a:pt x="1833115" y="14025"/>
                  <a:pt x="1887779" y="44334"/>
                </a:cubicBezTo>
                <a:cubicBezTo>
                  <a:pt x="2052788" y="135816"/>
                  <a:pt x="2205710" y="244033"/>
                  <a:pt x="2338318" y="379217"/>
                </a:cubicBezTo>
                <a:cubicBezTo>
                  <a:pt x="2388600" y="430429"/>
                  <a:pt x="2432375" y="486291"/>
                  <a:pt x="2463488" y="551810"/>
                </a:cubicBezTo>
                <a:cubicBezTo>
                  <a:pt x="2506297" y="641986"/>
                  <a:pt x="2530720" y="736587"/>
                  <a:pt x="2543906" y="833653"/>
                </a:cubicBezTo>
                <a:lnTo>
                  <a:pt x="2544361" y="838247"/>
                </a:lnTo>
                <a:lnTo>
                  <a:pt x="2313630" y="962474"/>
                </a:lnTo>
                <a:cubicBezTo>
                  <a:pt x="1927646" y="1202632"/>
                  <a:pt x="1589640" y="1576985"/>
                  <a:pt x="1326643" y="2045773"/>
                </a:cubicBezTo>
                <a:lnTo>
                  <a:pt x="1221631" y="2252350"/>
                </a:lnTo>
                <a:lnTo>
                  <a:pt x="1195115" y="2247451"/>
                </a:lnTo>
                <a:cubicBezTo>
                  <a:pt x="995907" y="2202704"/>
                  <a:pt x="826415" y="2124350"/>
                  <a:pt x="708171" y="2024651"/>
                </a:cubicBezTo>
                <a:lnTo>
                  <a:pt x="684679" y="1999997"/>
                </a:lnTo>
                <a:lnTo>
                  <a:pt x="639573" y="1999438"/>
                </a:lnTo>
                <a:cubicBezTo>
                  <a:pt x="566715" y="1997130"/>
                  <a:pt x="485408" y="1991837"/>
                  <a:pt x="431011" y="1983540"/>
                </a:cubicBezTo>
                <a:lnTo>
                  <a:pt x="430903" y="1983519"/>
                </a:lnTo>
                <a:lnTo>
                  <a:pt x="210750" y="1937733"/>
                </a:lnTo>
                <a:lnTo>
                  <a:pt x="169773" y="1959753"/>
                </a:lnTo>
                <a:cubicBezTo>
                  <a:pt x="116231" y="1990987"/>
                  <a:pt x="60741" y="2031436"/>
                  <a:pt x="12997" y="2095869"/>
                </a:cubicBezTo>
                <a:lnTo>
                  <a:pt x="0" y="2117038"/>
                </a:lnTo>
                <a:lnTo>
                  <a:pt x="0" y="1948334"/>
                </a:lnTo>
                <a:lnTo>
                  <a:pt x="870168" y="917295"/>
                </a:lnTo>
                <a:lnTo>
                  <a:pt x="965523" y="728621"/>
                </a:lnTo>
                <a:cubicBezTo>
                  <a:pt x="1042128" y="579276"/>
                  <a:pt x="1131964" y="438584"/>
                  <a:pt x="1247121" y="315345"/>
                </a:cubicBezTo>
                <a:cubicBezTo>
                  <a:pt x="1330879" y="225723"/>
                  <a:pt x="1418211" y="140250"/>
                  <a:pt x="1522496" y="74089"/>
                </a:cubicBezTo>
                <a:cubicBezTo>
                  <a:pt x="1563979" y="47767"/>
                  <a:pt x="1607826" y="26739"/>
                  <a:pt x="1654891" y="12076"/>
                </a:cubicBezTo>
                <a:cubicBezTo>
                  <a:pt x="1675597" y="5638"/>
                  <a:pt x="1695950" y="1910"/>
                  <a:pt x="1715971" y="57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4" name="자유형: 도형 3">
            <a:extLst>
              <a:ext uri="{FF2B5EF4-FFF2-40B4-BE49-F238E27FC236}">
                <a16:creationId xmlns:a16="http://schemas.microsoft.com/office/drawing/2014/main" id="{B6180BED-018C-487D-B4A1-2AFFA00D3C38}"/>
              </a:ext>
            </a:extLst>
          </p:cNvPr>
          <p:cNvSpPr/>
          <p:nvPr userDrawn="1"/>
        </p:nvSpPr>
        <p:spPr>
          <a:xfrm>
            <a:off x="-15561" y="-12315"/>
            <a:ext cx="1679469" cy="6858000"/>
          </a:xfrm>
          <a:custGeom>
            <a:avLst/>
            <a:gdLst>
              <a:gd name="connsiteX0" fmla="*/ 0 w 1679469"/>
              <a:gd name="connsiteY0" fmla="*/ 0 h 6858000"/>
              <a:gd name="connsiteX1" fmla="*/ 1565101 w 1679469"/>
              <a:gd name="connsiteY1" fmla="*/ 0 h 6858000"/>
              <a:gd name="connsiteX2" fmla="*/ 1569570 w 1679469"/>
              <a:gd name="connsiteY2" fmla="*/ 0 h 6858000"/>
              <a:gd name="connsiteX3" fmla="*/ 1679469 w 1679469"/>
              <a:gd name="connsiteY3" fmla="*/ 0 h 6858000"/>
              <a:gd name="connsiteX4" fmla="*/ 1569570 w 1679469"/>
              <a:gd name="connsiteY4" fmla="*/ 363117 h 6858000"/>
              <a:gd name="connsiteX5" fmla="*/ 1569570 w 1679469"/>
              <a:gd name="connsiteY5" fmla="*/ 6858000 h 6858000"/>
              <a:gd name="connsiteX6" fmla="*/ 0 w 1679469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79469" h="6858000">
                <a:moveTo>
                  <a:pt x="0" y="0"/>
                </a:moveTo>
                <a:lnTo>
                  <a:pt x="1565101" y="0"/>
                </a:lnTo>
                <a:lnTo>
                  <a:pt x="1569570" y="0"/>
                </a:lnTo>
                <a:lnTo>
                  <a:pt x="1679469" y="0"/>
                </a:lnTo>
                <a:lnTo>
                  <a:pt x="1569570" y="363117"/>
                </a:lnTo>
                <a:lnTo>
                  <a:pt x="156957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5" name="자유형: 도형 4">
            <a:extLst>
              <a:ext uri="{FF2B5EF4-FFF2-40B4-BE49-F238E27FC236}">
                <a16:creationId xmlns:a16="http://schemas.microsoft.com/office/drawing/2014/main" id="{A84A4AD8-41E3-4E56-BDCD-921AED441188}"/>
              </a:ext>
            </a:extLst>
          </p:cNvPr>
          <p:cNvSpPr/>
          <p:nvPr userDrawn="1"/>
        </p:nvSpPr>
        <p:spPr>
          <a:xfrm>
            <a:off x="363777" y="3911476"/>
            <a:ext cx="211217" cy="334468"/>
          </a:xfrm>
          <a:custGeom>
            <a:avLst/>
            <a:gdLst>
              <a:gd name="connsiteX0" fmla="*/ 257963 w 486076"/>
              <a:gd name="connsiteY0" fmla="*/ 655170 h 769716"/>
              <a:gd name="connsiteX1" fmla="*/ 254815 w 486076"/>
              <a:gd name="connsiteY1" fmla="*/ 657527 h 769716"/>
              <a:gd name="connsiteX2" fmla="*/ 254363 w 486076"/>
              <a:gd name="connsiteY2" fmla="*/ 657461 h 769716"/>
              <a:gd name="connsiteX3" fmla="*/ 433823 w 486076"/>
              <a:gd name="connsiteY3" fmla="*/ 423404 h 769716"/>
              <a:gd name="connsiteX4" fmla="*/ 205042 w 486076"/>
              <a:gd name="connsiteY4" fmla="*/ 542427 h 769716"/>
              <a:gd name="connsiteX5" fmla="*/ 433823 w 486076"/>
              <a:gd name="connsiteY5" fmla="*/ 423404 h 769716"/>
              <a:gd name="connsiteX6" fmla="*/ 34688 w 486076"/>
              <a:gd name="connsiteY6" fmla="*/ 302923 h 769716"/>
              <a:gd name="connsiteX7" fmla="*/ 116336 w 486076"/>
              <a:gd name="connsiteY7" fmla="*/ 515816 h 769716"/>
              <a:gd name="connsiteX8" fmla="*/ 34688 w 486076"/>
              <a:gd name="connsiteY8" fmla="*/ 302923 h 769716"/>
              <a:gd name="connsiteX9" fmla="*/ 437884 w 486076"/>
              <a:gd name="connsiteY9" fmla="*/ 53444 h 769716"/>
              <a:gd name="connsiteX10" fmla="*/ 278766 w 486076"/>
              <a:gd name="connsiteY10" fmla="*/ 296536 h 769716"/>
              <a:gd name="connsiteX11" fmla="*/ 437884 w 486076"/>
              <a:gd name="connsiteY11" fmla="*/ 53444 h 769716"/>
              <a:gd name="connsiteX12" fmla="*/ 457000 w 486076"/>
              <a:gd name="connsiteY12" fmla="*/ 369 h 769716"/>
              <a:gd name="connsiteX13" fmla="*/ 479279 w 486076"/>
              <a:gd name="connsiteY13" fmla="*/ 4124 h 769716"/>
              <a:gd name="connsiteX14" fmla="*/ 483774 w 486076"/>
              <a:gd name="connsiteY14" fmla="*/ 48595 h 769716"/>
              <a:gd name="connsiteX15" fmla="*/ 377288 w 486076"/>
              <a:gd name="connsiteY15" fmla="*/ 286640 h 769716"/>
              <a:gd name="connsiteX16" fmla="*/ 339874 w 486076"/>
              <a:gd name="connsiteY16" fmla="*/ 310019 h 769716"/>
              <a:gd name="connsiteX17" fmla="*/ 197117 w 486076"/>
              <a:gd name="connsiteY17" fmla="*/ 507142 h 769716"/>
              <a:gd name="connsiteX18" fmla="*/ 404254 w 486076"/>
              <a:gd name="connsiteY18" fmla="*/ 393047 h 769716"/>
              <a:gd name="connsiteX19" fmla="*/ 477308 w 486076"/>
              <a:gd name="connsiteY19" fmla="*/ 406215 h 769716"/>
              <a:gd name="connsiteX20" fmla="*/ 448292 w 486076"/>
              <a:gd name="connsiteY20" fmla="*/ 454234 h 769716"/>
              <a:gd name="connsiteX21" fmla="*/ 192505 w 486076"/>
              <a:gd name="connsiteY21" fmla="*/ 579565 h 769716"/>
              <a:gd name="connsiteX22" fmla="*/ 155721 w 486076"/>
              <a:gd name="connsiteY22" fmla="*/ 601525 h 769716"/>
              <a:gd name="connsiteX23" fmla="*/ 114094 w 486076"/>
              <a:gd name="connsiteY23" fmla="*/ 726644 h 769716"/>
              <a:gd name="connsiteX24" fmla="*/ 102031 w 486076"/>
              <a:gd name="connsiteY24" fmla="*/ 769716 h 769716"/>
              <a:gd name="connsiteX25" fmla="*/ 66979 w 486076"/>
              <a:gd name="connsiteY25" fmla="*/ 764633 h 769716"/>
              <a:gd name="connsiteX26" fmla="*/ 87803 w 486076"/>
              <a:gd name="connsiteY26" fmla="*/ 696070 h 769716"/>
              <a:gd name="connsiteX27" fmla="*/ 121737 w 486076"/>
              <a:gd name="connsiteY27" fmla="*/ 584572 h 769716"/>
              <a:gd name="connsiteX28" fmla="*/ 108412 w 486076"/>
              <a:gd name="connsiteY28" fmla="*/ 557448 h 769716"/>
              <a:gd name="connsiteX29" fmla="*/ 546 w 486076"/>
              <a:gd name="connsiteY29" fmla="*/ 302883 h 769716"/>
              <a:gd name="connsiteX30" fmla="*/ 11861 w 486076"/>
              <a:gd name="connsiteY30" fmla="*/ 248004 h 769716"/>
              <a:gd name="connsiteX31" fmla="*/ 59447 w 486076"/>
              <a:gd name="connsiteY31" fmla="*/ 275168 h 769716"/>
              <a:gd name="connsiteX32" fmla="*/ 143658 w 486076"/>
              <a:gd name="connsiteY32" fmla="*/ 523858 h 769716"/>
              <a:gd name="connsiteX33" fmla="*/ 223611 w 486076"/>
              <a:gd name="connsiteY33" fmla="*/ 353150 h 769716"/>
              <a:gd name="connsiteX34" fmla="*/ 230944 w 486076"/>
              <a:gd name="connsiteY34" fmla="*/ 252696 h 769716"/>
              <a:gd name="connsiteX35" fmla="*/ 431142 w 486076"/>
              <a:gd name="connsiteY35" fmla="*/ 7672 h 769716"/>
              <a:gd name="connsiteX36" fmla="*/ 457000 w 486076"/>
              <a:gd name="connsiteY36" fmla="*/ 369 h 769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86076" h="769716">
                <a:moveTo>
                  <a:pt x="257963" y="655170"/>
                </a:moveTo>
                <a:lnTo>
                  <a:pt x="254815" y="657527"/>
                </a:lnTo>
                <a:lnTo>
                  <a:pt x="254363" y="657461"/>
                </a:lnTo>
                <a:close/>
                <a:moveTo>
                  <a:pt x="433823" y="423404"/>
                </a:moveTo>
                <a:cubicBezTo>
                  <a:pt x="359231" y="411577"/>
                  <a:pt x="241628" y="491057"/>
                  <a:pt x="205042" y="542427"/>
                </a:cubicBezTo>
                <a:cubicBezTo>
                  <a:pt x="270092" y="539471"/>
                  <a:pt x="410523" y="480334"/>
                  <a:pt x="433823" y="423404"/>
                </a:cubicBezTo>
                <a:close/>
                <a:moveTo>
                  <a:pt x="34688" y="302923"/>
                </a:moveTo>
                <a:cubicBezTo>
                  <a:pt x="28735" y="361705"/>
                  <a:pt x="73087" y="480058"/>
                  <a:pt x="116336" y="515816"/>
                </a:cubicBezTo>
                <a:cubicBezTo>
                  <a:pt x="138729" y="440909"/>
                  <a:pt x="82155" y="315815"/>
                  <a:pt x="34688" y="302923"/>
                </a:cubicBezTo>
                <a:close/>
                <a:moveTo>
                  <a:pt x="437884" y="53444"/>
                </a:moveTo>
                <a:cubicBezTo>
                  <a:pt x="343383" y="97599"/>
                  <a:pt x="263390" y="220092"/>
                  <a:pt x="278766" y="296536"/>
                </a:cubicBezTo>
                <a:cubicBezTo>
                  <a:pt x="388366" y="261882"/>
                  <a:pt x="432049" y="144869"/>
                  <a:pt x="437884" y="53444"/>
                </a:cubicBezTo>
                <a:close/>
                <a:moveTo>
                  <a:pt x="457000" y="369"/>
                </a:moveTo>
                <a:cubicBezTo>
                  <a:pt x="465757" y="-608"/>
                  <a:pt x="473918" y="260"/>
                  <a:pt x="479279" y="4124"/>
                </a:cubicBezTo>
                <a:cubicBezTo>
                  <a:pt x="487677" y="10195"/>
                  <a:pt x="487164" y="34165"/>
                  <a:pt x="483774" y="48595"/>
                </a:cubicBezTo>
                <a:cubicBezTo>
                  <a:pt x="463431" y="135526"/>
                  <a:pt x="446951" y="222930"/>
                  <a:pt x="377288" y="286640"/>
                </a:cubicBezTo>
                <a:cubicBezTo>
                  <a:pt x="368181" y="295117"/>
                  <a:pt x="350873" y="306471"/>
                  <a:pt x="339874" y="310019"/>
                </a:cubicBezTo>
                <a:cubicBezTo>
                  <a:pt x="243757" y="341244"/>
                  <a:pt x="237291" y="434128"/>
                  <a:pt x="197117" y="507142"/>
                </a:cubicBezTo>
                <a:cubicBezTo>
                  <a:pt x="254559" y="445167"/>
                  <a:pt x="322212" y="404796"/>
                  <a:pt x="404254" y="393047"/>
                </a:cubicBezTo>
                <a:cubicBezTo>
                  <a:pt x="441432" y="387725"/>
                  <a:pt x="473405" y="393797"/>
                  <a:pt x="477308" y="406215"/>
                </a:cubicBezTo>
                <a:cubicBezTo>
                  <a:pt x="480147" y="415244"/>
                  <a:pt x="461617" y="440712"/>
                  <a:pt x="448292" y="454234"/>
                </a:cubicBezTo>
                <a:cubicBezTo>
                  <a:pt x="377879" y="525711"/>
                  <a:pt x="291066" y="565215"/>
                  <a:pt x="192505" y="579565"/>
                </a:cubicBezTo>
                <a:cubicBezTo>
                  <a:pt x="176380" y="582010"/>
                  <a:pt x="162581" y="582956"/>
                  <a:pt x="155721" y="601525"/>
                </a:cubicBezTo>
                <a:cubicBezTo>
                  <a:pt x="139538" y="645464"/>
                  <a:pt x="126301" y="685933"/>
                  <a:pt x="114094" y="726644"/>
                </a:cubicBezTo>
                <a:lnTo>
                  <a:pt x="102031" y="769716"/>
                </a:lnTo>
                <a:lnTo>
                  <a:pt x="66979" y="764633"/>
                </a:lnTo>
                <a:lnTo>
                  <a:pt x="87803" y="696070"/>
                </a:lnTo>
                <a:cubicBezTo>
                  <a:pt x="99206" y="657843"/>
                  <a:pt x="110423" y="620271"/>
                  <a:pt x="121737" y="584572"/>
                </a:cubicBezTo>
                <a:cubicBezTo>
                  <a:pt x="126074" y="570971"/>
                  <a:pt x="115745" y="565215"/>
                  <a:pt x="108412" y="557448"/>
                </a:cubicBezTo>
                <a:cubicBezTo>
                  <a:pt x="37014" y="480728"/>
                  <a:pt x="13123" y="403456"/>
                  <a:pt x="546" y="302883"/>
                </a:cubicBezTo>
                <a:cubicBezTo>
                  <a:pt x="-1228" y="288533"/>
                  <a:pt x="1019" y="251828"/>
                  <a:pt x="11861" y="248004"/>
                </a:cubicBezTo>
                <a:cubicBezTo>
                  <a:pt x="23964" y="243746"/>
                  <a:pt x="49393" y="265706"/>
                  <a:pt x="59447" y="275168"/>
                </a:cubicBezTo>
                <a:cubicBezTo>
                  <a:pt x="134905" y="346250"/>
                  <a:pt x="157535" y="418595"/>
                  <a:pt x="143658" y="523858"/>
                </a:cubicBezTo>
                <a:cubicBezTo>
                  <a:pt x="170939" y="467205"/>
                  <a:pt x="202873" y="412168"/>
                  <a:pt x="223611" y="353150"/>
                </a:cubicBezTo>
                <a:cubicBezTo>
                  <a:pt x="234137" y="323226"/>
                  <a:pt x="223847" y="287311"/>
                  <a:pt x="230944" y="252696"/>
                </a:cubicBezTo>
                <a:cubicBezTo>
                  <a:pt x="256057" y="129928"/>
                  <a:pt x="324498" y="56716"/>
                  <a:pt x="431142" y="7672"/>
                </a:cubicBezTo>
                <a:cubicBezTo>
                  <a:pt x="438889" y="4163"/>
                  <a:pt x="448243" y="1344"/>
                  <a:pt x="457000" y="369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6" name="자유형: 도형 5">
            <a:extLst>
              <a:ext uri="{FF2B5EF4-FFF2-40B4-BE49-F238E27FC236}">
                <a16:creationId xmlns:a16="http://schemas.microsoft.com/office/drawing/2014/main" id="{EA076C00-FF7B-43B0-B6C5-E66C9E55C9FD}"/>
              </a:ext>
            </a:extLst>
          </p:cNvPr>
          <p:cNvSpPr>
            <a:spLocks/>
          </p:cNvSpPr>
          <p:nvPr userDrawn="1"/>
        </p:nvSpPr>
        <p:spPr bwMode="auto">
          <a:xfrm>
            <a:off x="214010" y="4640642"/>
            <a:ext cx="350689" cy="351006"/>
          </a:xfrm>
          <a:custGeom>
            <a:avLst/>
            <a:gdLst>
              <a:gd name="connsiteX0" fmla="*/ 154602 w 311075"/>
              <a:gd name="connsiteY0" fmla="*/ 116784 h 311356"/>
              <a:gd name="connsiteX1" fmla="*/ 116502 w 311075"/>
              <a:gd name="connsiteY1" fmla="*/ 155678 h 311356"/>
              <a:gd name="connsiteX2" fmla="*/ 154602 w 311075"/>
              <a:gd name="connsiteY2" fmla="*/ 194572 h 311356"/>
              <a:gd name="connsiteX3" fmla="*/ 192702 w 311075"/>
              <a:gd name="connsiteY3" fmla="*/ 155678 h 311356"/>
              <a:gd name="connsiteX4" fmla="*/ 154602 w 311075"/>
              <a:gd name="connsiteY4" fmla="*/ 116784 h 311356"/>
              <a:gd name="connsiteX5" fmla="*/ 164978 w 311075"/>
              <a:gd name="connsiteY5" fmla="*/ 17 h 311356"/>
              <a:gd name="connsiteX6" fmla="*/ 183937 w 311075"/>
              <a:gd name="connsiteY6" fmla="*/ 37355 h 311356"/>
              <a:gd name="connsiteX7" fmla="*/ 182920 w 311075"/>
              <a:gd name="connsiteY7" fmla="*/ 62256 h 311356"/>
              <a:gd name="connsiteX8" fmla="*/ 196144 w 311075"/>
              <a:gd name="connsiteY8" fmla="*/ 40221 h 311356"/>
              <a:gd name="connsiteX9" fmla="*/ 235580 w 311075"/>
              <a:gd name="connsiteY9" fmla="*/ 53149 h 311356"/>
              <a:gd name="connsiteX10" fmla="*/ 212182 w 311075"/>
              <a:gd name="connsiteY10" fmla="*/ 98826 h 311356"/>
              <a:gd name="connsiteX11" fmla="*/ 250377 w 311075"/>
              <a:gd name="connsiteY11" fmla="*/ 79603 h 311356"/>
              <a:gd name="connsiteX12" fmla="*/ 270585 w 311075"/>
              <a:gd name="connsiteY12" fmla="*/ 117172 h 311356"/>
              <a:gd name="connsiteX13" fmla="*/ 232713 w 311075"/>
              <a:gd name="connsiteY13" fmla="*/ 138378 h 311356"/>
              <a:gd name="connsiteX14" fmla="*/ 284613 w 311075"/>
              <a:gd name="connsiteY14" fmla="*/ 143993 h 311356"/>
              <a:gd name="connsiteX15" fmla="*/ 273720 w 311075"/>
              <a:gd name="connsiteY15" fmla="*/ 184218 h 311356"/>
              <a:gd name="connsiteX16" fmla="*/ 248355 w 311075"/>
              <a:gd name="connsiteY16" fmla="*/ 183182 h 311356"/>
              <a:gd name="connsiteX17" fmla="*/ 269266 w 311075"/>
              <a:gd name="connsiteY17" fmla="*/ 195773 h 311356"/>
              <a:gd name="connsiteX18" fmla="*/ 256338 w 311075"/>
              <a:gd name="connsiteY18" fmla="*/ 235433 h 311356"/>
              <a:gd name="connsiteX19" fmla="*/ 210297 w 311075"/>
              <a:gd name="connsiteY19" fmla="*/ 211740 h 311356"/>
              <a:gd name="connsiteX20" fmla="*/ 229885 w 311075"/>
              <a:gd name="connsiteY20" fmla="*/ 250648 h 311356"/>
              <a:gd name="connsiteX21" fmla="*/ 192315 w 311075"/>
              <a:gd name="connsiteY21" fmla="*/ 270547 h 311356"/>
              <a:gd name="connsiteX22" fmla="*/ 172484 w 311075"/>
              <a:gd name="connsiteY22" fmla="*/ 234961 h 311356"/>
              <a:gd name="connsiteX23" fmla="*/ 167082 w 311075"/>
              <a:gd name="connsiteY23" fmla="*/ 284895 h 311356"/>
              <a:gd name="connsiteX24" fmla="*/ 126857 w 311075"/>
              <a:gd name="connsiteY24" fmla="*/ 274001 h 311356"/>
              <a:gd name="connsiteX25" fmla="*/ 128028 w 311075"/>
              <a:gd name="connsiteY25" fmla="*/ 245332 h 311356"/>
              <a:gd name="connsiteX26" fmla="*/ 113715 w 311075"/>
              <a:gd name="connsiteY26" fmla="*/ 269215 h 311356"/>
              <a:gd name="connsiteX27" fmla="*/ 74054 w 311075"/>
              <a:gd name="connsiteY27" fmla="*/ 256320 h 311356"/>
              <a:gd name="connsiteX28" fmla="*/ 97746 w 311075"/>
              <a:gd name="connsiteY28" fmla="*/ 210078 h 311356"/>
              <a:gd name="connsiteX29" fmla="*/ 58840 w 311075"/>
              <a:gd name="connsiteY29" fmla="*/ 229846 h 311356"/>
              <a:gd name="connsiteX30" fmla="*/ 38940 w 311075"/>
              <a:gd name="connsiteY30" fmla="*/ 192585 h 311356"/>
              <a:gd name="connsiteX31" fmla="*/ 74788 w 311075"/>
              <a:gd name="connsiteY31" fmla="*/ 172617 h 311356"/>
              <a:gd name="connsiteX32" fmla="*/ 26310 w 311075"/>
              <a:gd name="connsiteY32" fmla="*/ 167363 h 311356"/>
              <a:gd name="connsiteX33" fmla="*/ 37394 w 311075"/>
              <a:gd name="connsiteY33" fmla="*/ 127138 h 311356"/>
              <a:gd name="connsiteX34" fmla="*/ 65274 w 311075"/>
              <a:gd name="connsiteY34" fmla="*/ 128279 h 311356"/>
              <a:gd name="connsiteX35" fmla="*/ 40272 w 311075"/>
              <a:gd name="connsiteY35" fmla="*/ 113344 h 311356"/>
              <a:gd name="connsiteX36" fmla="*/ 53167 w 311075"/>
              <a:gd name="connsiteY36" fmla="*/ 73908 h 311356"/>
              <a:gd name="connsiteX37" fmla="*/ 99089 w 311075"/>
              <a:gd name="connsiteY37" fmla="*/ 97327 h 311356"/>
              <a:gd name="connsiteX38" fmla="*/ 79747 w 311075"/>
              <a:gd name="connsiteY38" fmla="*/ 59110 h 311356"/>
              <a:gd name="connsiteX39" fmla="*/ 117222 w 311075"/>
              <a:gd name="connsiteY39" fmla="*/ 38902 h 311356"/>
              <a:gd name="connsiteX40" fmla="*/ 138128 w 311075"/>
              <a:gd name="connsiteY40" fmla="*/ 76430 h 311356"/>
              <a:gd name="connsiteX41" fmla="*/ 139917 w 311075"/>
              <a:gd name="connsiteY41" fmla="*/ 44329 h 311356"/>
              <a:gd name="connsiteX42" fmla="*/ 164978 w 311075"/>
              <a:gd name="connsiteY42" fmla="*/ 17 h 3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11075" h="311356">
                <a:moveTo>
                  <a:pt x="154602" y="116784"/>
                </a:moveTo>
                <a:cubicBezTo>
                  <a:pt x="133560" y="116784"/>
                  <a:pt x="116502" y="134197"/>
                  <a:pt x="116502" y="155678"/>
                </a:cubicBezTo>
                <a:cubicBezTo>
                  <a:pt x="116502" y="177159"/>
                  <a:pt x="133560" y="194572"/>
                  <a:pt x="154602" y="194572"/>
                </a:cubicBezTo>
                <a:cubicBezTo>
                  <a:pt x="175644" y="194572"/>
                  <a:pt x="192702" y="177159"/>
                  <a:pt x="192702" y="155678"/>
                </a:cubicBezTo>
                <a:cubicBezTo>
                  <a:pt x="192702" y="134197"/>
                  <a:pt x="175644" y="116784"/>
                  <a:pt x="154602" y="116784"/>
                </a:cubicBezTo>
                <a:close/>
                <a:moveTo>
                  <a:pt x="164978" y="17"/>
                </a:moveTo>
                <a:cubicBezTo>
                  <a:pt x="173752" y="539"/>
                  <a:pt x="181791" y="13083"/>
                  <a:pt x="183937" y="37355"/>
                </a:cubicBezTo>
                <a:lnTo>
                  <a:pt x="182920" y="62256"/>
                </a:lnTo>
                <a:lnTo>
                  <a:pt x="196144" y="40221"/>
                </a:lnTo>
                <a:cubicBezTo>
                  <a:pt x="224418" y="4477"/>
                  <a:pt x="247358" y="14414"/>
                  <a:pt x="235580" y="53149"/>
                </a:cubicBezTo>
                <a:lnTo>
                  <a:pt x="212182" y="98826"/>
                </a:lnTo>
                <a:lnTo>
                  <a:pt x="250377" y="79603"/>
                </a:lnTo>
                <a:cubicBezTo>
                  <a:pt x="296391" y="63474"/>
                  <a:pt x="309578" y="88141"/>
                  <a:pt x="270585" y="117172"/>
                </a:cubicBezTo>
                <a:lnTo>
                  <a:pt x="232713" y="138378"/>
                </a:lnTo>
                <a:lnTo>
                  <a:pt x="284613" y="143993"/>
                </a:lnTo>
                <a:cubicBezTo>
                  <a:pt x="323512" y="155453"/>
                  <a:pt x="319230" y="180194"/>
                  <a:pt x="273720" y="184218"/>
                </a:cubicBezTo>
                <a:lnTo>
                  <a:pt x="248355" y="183182"/>
                </a:lnTo>
                <a:lnTo>
                  <a:pt x="269266" y="195773"/>
                </a:lnTo>
                <a:cubicBezTo>
                  <a:pt x="305010" y="224158"/>
                  <a:pt x="295074" y="247251"/>
                  <a:pt x="256338" y="235433"/>
                </a:cubicBezTo>
                <a:lnTo>
                  <a:pt x="210297" y="211740"/>
                </a:lnTo>
                <a:lnTo>
                  <a:pt x="229885" y="250648"/>
                </a:lnTo>
                <a:cubicBezTo>
                  <a:pt x="246013" y="296637"/>
                  <a:pt x="221346" y="309754"/>
                  <a:pt x="192315" y="270547"/>
                </a:cubicBezTo>
                <a:lnTo>
                  <a:pt x="172484" y="234961"/>
                </a:lnTo>
                <a:lnTo>
                  <a:pt x="167082" y="284895"/>
                </a:lnTo>
                <a:cubicBezTo>
                  <a:pt x="155623" y="323793"/>
                  <a:pt x="130881" y="319511"/>
                  <a:pt x="126857" y="274001"/>
                </a:cubicBezTo>
                <a:lnTo>
                  <a:pt x="128028" y="245332"/>
                </a:lnTo>
                <a:lnTo>
                  <a:pt x="113715" y="269215"/>
                </a:lnTo>
                <a:cubicBezTo>
                  <a:pt x="85329" y="305137"/>
                  <a:pt x="62236" y="295212"/>
                  <a:pt x="74054" y="256320"/>
                </a:cubicBezTo>
                <a:lnTo>
                  <a:pt x="97746" y="210078"/>
                </a:lnTo>
                <a:lnTo>
                  <a:pt x="58840" y="229846"/>
                </a:lnTo>
                <a:cubicBezTo>
                  <a:pt x="12850" y="246188"/>
                  <a:pt x="-266" y="221592"/>
                  <a:pt x="38940" y="192585"/>
                </a:cubicBezTo>
                <a:lnTo>
                  <a:pt x="74788" y="172617"/>
                </a:lnTo>
                <a:lnTo>
                  <a:pt x="26310" y="167363"/>
                </a:lnTo>
                <a:cubicBezTo>
                  <a:pt x="-12473" y="155904"/>
                  <a:pt x="-8048" y="131162"/>
                  <a:pt x="37394" y="127138"/>
                </a:cubicBezTo>
                <a:lnTo>
                  <a:pt x="65274" y="128279"/>
                </a:lnTo>
                <a:lnTo>
                  <a:pt x="40272" y="113344"/>
                </a:lnTo>
                <a:cubicBezTo>
                  <a:pt x="4351" y="85069"/>
                  <a:pt x="14276" y="62129"/>
                  <a:pt x="53167" y="73908"/>
                </a:cubicBezTo>
                <a:lnTo>
                  <a:pt x="99089" y="97327"/>
                </a:lnTo>
                <a:lnTo>
                  <a:pt x="79747" y="59110"/>
                </a:lnTo>
                <a:cubicBezTo>
                  <a:pt x="63524" y="13096"/>
                  <a:pt x="88286" y="-91"/>
                  <a:pt x="117222" y="38902"/>
                </a:cubicBezTo>
                <a:lnTo>
                  <a:pt x="138128" y="76430"/>
                </a:lnTo>
                <a:lnTo>
                  <a:pt x="139917" y="44329"/>
                </a:lnTo>
                <a:cubicBezTo>
                  <a:pt x="144305" y="14060"/>
                  <a:pt x="155107" y="-570"/>
                  <a:pt x="164978" y="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7" name="Freeform: Shape 17">
            <a:extLst>
              <a:ext uri="{FF2B5EF4-FFF2-40B4-BE49-F238E27FC236}">
                <a16:creationId xmlns:a16="http://schemas.microsoft.com/office/drawing/2014/main" id="{DC8B24C7-CA6C-4E79-B759-6328968945A7}"/>
              </a:ext>
            </a:extLst>
          </p:cNvPr>
          <p:cNvSpPr/>
          <p:nvPr userDrawn="1"/>
        </p:nvSpPr>
        <p:spPr>
          <a:xfrm>
            <a:off x="538632" y="4182680"/>
            <a:ext cx="285898" cy="362603"/>
          </a:xfrm>
          <a:custGeom>
            <a:avLst/>
            <a:gdLst>
              <a:gd name="connsiteX0" fmla="*/ 0 w 331577"/>
              <a:gd name="connsiteY0" fmla="*/ 421346 h 420537"/>
              <a:gd name="connsiteX1" fmla="*/ 42054 w 331577"/>
              <a:gd name="connsiteY1" fmla="*/ 325917 h 420537"/>
              <a:gd name="connsiteX2" fmla="*/ 42862 w 331577"/>
              <a:gd name="connsiteY2" fmla="*/ 294376 h 420537"/>
              <a:gd name="connsiteX3" fmla="*/ 54185 w 331577"/>
              <a:gd name="connsiteY3" fmla="*/ 211886 h 420537"/>
              <a:gd name="connsiteX4" fmla="*/ 148805 w 331577"/>
              <a:gd name="connsiteY4" fmla="*/ 127779 h 420537"/>
              <a:gd name="connsiteX5" fmla="*/ 264454 w 331577"/>
              <a:gd name="connsiteY5" fmla="*/ 73594 h 420537"/>
              <a:gd name="connsiteX6" fmla="*/ 332386 w 331577"/>
              <a:gd name="connsiteY6" fmla="*/ 0 h 420537"/>
              <a:gd name="connsiteX7" fmla="*/ 226443 w 331577"/>
              <a:gd name="connsiteY7" fmla="*/ 304081 h 420537"/>
              <a:gd name="connsiteX8" fmla="*/ 67124 w 331577"/>
              <a:gd name="connsiteY8" fmla="*/ 334004 h 420537"/>
              <a:gd name="connsiteX9" fmla="*/ 47715 w 331577"/>
              <a:gd name="connsiteY9" fmla="*/ 344517 h 420537"/>
              <a:gd name="connsiteX10" fmla="*/ 30732 w 331577"/>
              <a:gd name="connsiteY10" fmla="*/ 401128 h 420537"/>
              <a:gd name="connsiteX11" fmla="*/ 0 w 331577"/>
              <a:gd name="connsiteY11" fmla="*/ 421346 h 42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1577" h="420537">
                <a:moveTo>
                  <a:pt x="0" y="421346"/>
                </a:moveTo>
                <a:cubicBezTo>
                  <a:pt x="13748" y="388997"/>
                  <a:pt x="27496" y="357457"/>
                  <a:pt x="42054" y="325917"/>
                </a:cubicBezTo>
                <a:cubicBezTo>
                  <a:pt x="46906" y="315403"/>
                  <a:pt x="51758" y="309742"/>
                  <a:pt x="42862" y="294376"/>
                </a:cubicBezTo>
                <a:cubicBezTo>
                  <a:pt x="27496" y="268497"/>
                  <a:pt x="39627" y="237766"/>
                  <a:pt x="54185" y="211886"/>
                </a:cubicBezTo>
                <a:cubicBezTo>
                  <a:pt x="76020" y="173067"/>
                  <a:pt x="109987" y="147188"/>
                  <a:pt x="148805" y="127779"/>
                </a:cubicBezTo>
                <a:cubicBezTo>
                  <a:pt x="186816" y="109178"/>
                  <a:pt x="226443" y="93004"/>
                  <a:pt x="264454" y="73594"/>
                </a:cubicBezTo>
                <a:cubicBezTo>
                  <a:pt x="295185" y="58228"/>
                  <a:pt x="318638" y="33967"/>
                  <a:pt x="332386" y="0"/>
                </a:cubicBezTo>
                <a:cubicBezTo>
                  <a:pt x="346135" y="97047"/>
                  <a:pt x="307316" y="253940"/>
                  <a:pt x="226443" y="304081"/>
                </a:cubicBezTo>
                <a:cubicBezTo>
                  <a:pt x="177111" y="334813"/>
                  <a:pt x="124544" y="347752"/>
                  <a:pt x="67124" y="334004"/>
                </a:cubicBezTo>
                <a:cubicBezTo>
                  <a:pt x="54993" y="330769"/>
                  <a:pt x="50950" y="334813"/>
                  <a:pt x="47715" y="344517"/>
                </a:cubicBezTo>
                <a:cubicBezTo>
                  <a:pt x="42054" y="363118"/>
                  <a:pt x="32349" y="381719"/>
                  <a:pt x="30732" y="401128"/>
                </a:cubicBezTo>
                <a:cubicBezTo>
                  <a:pt x="28305" y="422964"/>
                  <a:pt x="20218" y="427008"/>
                  <a:pt x="0" y="421346"/>
                </a:cubicBez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자유형: 도형 7">
            <a:extLst>
              <a:ext uri="{FF2B5EF4-FFF2-40B4-BE49-F238E27FC236}">
                <a16:creationId xmlns:a16="http://schemas.microsoft.com/office/drawing/2014/main" id="{454A17A7-2D62-4716-824A-D11870413B3B}"/>
              </a:ext>
            </a:extLst>
          </p:cNvPr>
          <p:cNvSpPr/>
          <p:nvPr userDrawn="1"/>
        </p:nvSpPr>
        <p:spPr>
          <a:xfrm>
            <a:off x="972083" y="4082225"/>
            <a:ext cx="375515" cy="384637"/>
          </a:xfrm>
          <a:custGeom>
            <a:avLst/>
            <a:gdLst>
              <a:gd name="connsiteX0" fmla="*/ 729614 w 1450657"/>
              <a:gd name="connsiteY0" fmla="*/ 793433 h 1485901"/>
              <a:gd name="connsiteX1" fmla="*/ 729614 w 1450657"/>
              <a:gd name="connsiteY1" fmla="*/ 1485901 h 1485901"/>
              <a:gd name="connsiteX2" fmla="*/ 729614 w 1450657"/>
              <a:gd name="connsiteY2" fmla="*/ 793433 h 1485901"/>
              <a:gd name="connsiteX3" fmla="*/ 752475 w 1450657"/>
              <a:gd name="connsiteY3" fmla="*/ 770573 h 1485901"/>
              <a:gd name="connsiteX4" fmla="*/ 1063942 w 1450657"/>
              <a:gd name="connsiteY4" fmla="*/ 1085851 h 1485901"/>
              <a:gd name="connsiteX5" fmla="*/ 752475 w 1450657"/>
              <a:gd name="connsiteY5" fmla="*/ 770573 h 1485901"/>
              <a:gd name="connsiteX6" fmla="*/ 698182 w 1450657"/>
              <a:gd name="connsiteY6" fmla="*/ 769621 h 1485901"/>
              <a:gd name="connsiteX7" fmla="*/ 388620 w 1450657"/>
              <a:gd name="connsiteY7" fmla="*/ 1085851 h 1485901"/>
              <a:gd name="connsiteX8" fmla="*/ 698182 w 1450657"/>
              <a:gd name="connsiteY8" fmla="*/ 769621 h 1485901"/>
              <a:gd name="connsiteX9" fmla="*/ 328970 w 1450657"/>
              <a:gd name="connsiteY9" fmla="*/ 653177 h 1485901"/>
              <a:gd name="connsiteX10" fmla="*/ 674370 w 1450657"/>
              <a:gd name="connsiteY10" fmla="*/ 740093 h 1485901"/>
              <a:gd name="connsiteX11" fmla="*/ 0 w 1450657"/>
              <a:gd name="connsiteY11" fmla="*/ 739140 h 1485901"/>
              <a:gd name="connsiteX12" fmla="*/ 328970 w 1450657"/>
              <a:gd name="connsiteY12" fmla="*/ 653177 h 1485901"/>
              <a:gd name="connsiteX13" fmla="*/ 1112757 w 1450657"/>
              <a:gd name="connsiteY13" fmla="*/ 652939 h 1485901"/>
              <a:gd name="connsiteX14" fmla="*/ 1450657 w 1450657"/>
              <a:gd name="connsiteY14" fmla="*/ 739141 h 1485901"/>
              <a:gd name="connsiteX15" fmla="*/ 779144 w 1450657"/>
              <a:gd name="connsiteY15" fmla="*/ 741046 h 1485901"/>
              <a:gd name="connsiteX16" fmla="*/ 1112757 w 1450657"/>
              <a:gd name="connsiteY16" fmla="*/ 652939 h 1485901"/>
              <a:gd name="connsiteX17" fmla="*/ 388620 w 1450657"/>
              <a:gd name="connsiteY17" fmla="*/ 396241 h 1485901"/>
              <a:gd name="connsiteX18" fmla="*/ 699135 w 1450657"/>
              <a:gd name="connsiteY18" fmla="*/ 712471 h 1485901"/>
              <a:gd name="connsiteX19" fmla="*/ 388620 w 1450657"/>
              <a:gd name="connsiteY19" fmla="*/ 396241 h 1485901"/>
              <a:gd name="connsiteX20" fmla="*/ 1062038 w 1450657"/>
              <a:gd name="connsiteY20" fmla="*/ 395288 h 1485901"/>
              <a:gd name="connsiteX21" fmla="*/ 752475 w 1450657"/>
              <a:gd name="connsiteY21" fmla="*/ 712471 h 1485901"/>
              <a:gd name="connsiteX22" fmla="*/ 1062038 w 1450657"/>
              <a:gd name="connsiteY22" fmla="*/ 395288 h 1485901"/>
              <a:gd name="connsiteX23" fmla="*/ 723899 w 1450657"/>
              <a:gd name="connsiteY23" fmla="*/ 0 h 1485901"/>
              <a:gd name="connsiteX24" fmla="*/ 725804 w 1450657"/>
              <a:gd name="connsiteY24" fmla="*/ 683895 h 1485901"/>
              <a:gd name="connsiteX25" fmla="*/ 723899 w 1450657"/>
              <a:gd name="connsiteY25" fmla="*/ 0 h 1485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0657" h="1485901">
                <a:moveTo>
                  <a:pt x="729614" y="793433"/>
                </a:moveTo>
                <a:cubicBezTo>
                  <a:pt x="839152" y="1024890"/>
                  <a:pt x="840104" y="1253490"/>
                  <a:pt x="729614" y="1485901"/>
                </a:cubicBezTo>
                <a:cubicBezTo>
                  <a:pt x="614362" y="1341120"/>
                  <a:pt x="614362" y="942023"/>
                  <a:pt x="729614" y="793433"/>
                </a:cubicBezTo>
                <a:close/>
                <a:moveTo>
                  <a:pt x="752475" y="770573"/>
                </a:moveTo>
                <a:cubicBezTo>
                  <a:pt x="862965" y="773431"/>
                  <a:pt x="1031557" y="942023"/>
                  <a:pt x="1063942" y="1085851"/>
                </a:cubicBezTo>
                <a:cubicBezTo>
                  <a:pt x="929640" y="1057276"/>
                  <a:pt x="782955" y="907733"/>
                  <a:pt x="752475" y="770573"/>
                </a:cubicBezTo>
                <a:close/>
                <a:moveTo>
                  <a:pt x="698182" y="769621"/>
                </a:moveTo>
                <a:cubicBezTo>
                  <a:pt x="674370" y="902019"/>
                  <a:pt x="514350" y="1065849"/>
                  <a:pt x="388620" y="1085851"/>
                </a:cubicBezTo>
                <a:cubicBezTo>
                  <a:pt x="412433" y="952501"/>
                  <a:pt x="570547" y="791528"/>
                  <a:pt x="698182" y="769621"/>
                </a:cubicBezTo>
                <a:close/>
                <a:moveTo>
                  <a:pt x="328970" y="653177"/>
                </a:moveTo>
                <a:cubicBezTo>
                  <a:pt x="450533" y="653177"/>
                  <a:pt x="574834" y="681991"/>
                  <a:pt x="674370" y="740093"/>
                </a:cubicBezTo>
                <a:cubicBezTo>
                  <a:pt x="481965" y="861060"/>
                  <a:pt x="175260" y="855345"/>
                  <a:pt x="0" y="739140"/>
                </a:cubicBezTo>
                <a:cubicBezTo>
                  <a:pt x="88582" y="681990"/>
                  <a:pt x="207407" y="653177"/>
                  <a:pt x="328970" y="653177"/>
                </a:cubicBezTo>
                <a:close/>
                <a:moveTo>
                  <a:pt x="1112757" y="652939"/>
                </a:moveTo>
                <a:cubicBezTo>
                  <a:pt x="1234201" y="652701"/>
                  <a:pt x="1356359" y="681515"/>
                  <a:pt x="1450657" y="739141"/>
                </a:cubicBezTo>
                <a:cubicBezTo>
                  <a:pt x="1271586" y="856298"/>
                  <a:pt x="968692" y="858203"/>
                  <a:pt x="779144" y="741046"/>
                </a:cubicBezTo>
                <a:cubicBezTo>
                  <a:pt x="870584" y="682467"/>
                  <a:pt x="991313" y="653178"/>
                  <a:pt x="1112757" y="652939"/>
                </a:cubicBezTo>
                <a:close/>
                <a:moveTo>
                  <a:pt x="388620" y="396241"/>
                </a:moveTo>
                <a:cubicBezTo>
                  <a:pt x="514350" y="414338"/>
                  <a:pt x="670560" y="574359"/>
                  <a:pt x="699135" y="712471"/>
                </a:cubicBezTo>
                <a:cubicBezTo>
                  <a:pt x="574358" y="694374"/>
                  <a:pt x="414338" y="531496"/>
                  <a:pt x="388620" y="396241"/>
                </a:cubicBezTo>
                <a:close/>
                <a:moveTo>
                  <a:pt x="1062038" y="395288"/>
                </a:moveTo>
                <a:cubicBezTo>
                  <a:pt x="1052513" y="514351"/>
                  <a:pt x="884873" y="687706"/>
                  <a:pt x="752475" y="712471"/>
                </a:cubicBezTo>
                <a:cubicBezTo>
                  <a:pt x="784860" y="572453"/>
                  <a:pt x="930592" y="422911"/>
                  <a:pt x="1062038" y="395288"/>
                </a:cubicBezTo>
                <a:close/>
                <a:moveTo>
                  <a:pt x="723899" y="0"/>
                </a:moveTo>
                <a:cubicBezTo>
                  <a:pt x="837247" y="168593"/>
                  <a:pt x="842962" y="493395"/>
                  <a:pt x="725804" y="683895"/>
                </a:cubicBezTo>
                <a:cubicBezTo>
                  <a:pt x="617219" y="508635"/>
                  <a:pt x="604837" y="205740"/>
                  <a:pt x="723899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9" name="Freeform: Shape 42">
            <a:extLst>
              <a:ext uri="{FF2B5EF4-FFF2-40B4-BE49-F238E27FC236}">
                <a16:creationId xmlns:a16="http://schemas.microsoft.com/office/drawing/2014/main" id="{8A797C89-7185-4B2B-BAC2-1D3505065FFE}"/>
              </a:ext>
            </a:extLst>
          </p:cNvPr>
          <p:cNvSpPr/>
          <p:nvPr userDrawn="1"/>
        </p:nvSpPr>
        <p:spPr>
          <a:xfrm>
            <a:off x="26898" y="6114481"/>
            <a:ext cx="371739" cy="326594"/>
          </a:xfrm>
          <a:custGeom>
            <a:avLst/>
            <a:gdLst>
              <a:gd name="connsiteX0" fmla="*/ 632870 w 794022"/>
              <a:gd name="connsiteY0" fmla="*/ 229791 h 697594"/>
              <a:gd name="connsiteX1" fmla="*/ 740539 w 794022"/>
              <a:gd name="connsiteY1" fmla="*/ 169432 h 697594"/>
              <a:gd name="connsiteX2" fmla="*/ 788913 w 794022"/>
              <a:gd name="connsiteY2" fmla="*/ 102411 h 697594"/>
              <a:gd name="connsiteX3" fmla="*/ 707738 w 794022"/>
              <a:gd name="connsiteY3" fmla="*/ 118851 h 697594"/>
              <a:gd name="connsiteX4" fmla="*/ 578188 w 794022"/>
              <a:gd name="connsiteY4" fmla="*/ 197266 h 697594"/>
              <a:gd name="connsiteX5" fmla="*/ 484594 w 794022"/>
              <a:gd name="connsiteY5" fmla="*/ 1168 h 697594"/>
              <a:gd name="connsiteX6" fmla="*/ 337698 w 794022"/>
              <a:gd name="connsiteY6" fmla="*/ 185439 h 697594"/>
              <a:gd name="connsiteX7" fmla="*/ 275170 w 794022"/>
              <a:gd name="connsiteY7" fmla="*/ 97088 h 697594"/>
              <a:gd name="connsiteX8" fmla="*/ 224273 w 794022"/>
              <a:gd name="connsiteY8" fmla="*/ 78519 h 697594"/>
              <a:gd name="connsiteX9" fmla="*/ 226994 w 794022"/>
              <a:gd name="connsiteY9" fmla="*/ 133911 h 697594"/>
              <a:gd name="connsiteX10" fmla="*/ 297761 w 794022"/>
              <a:gd name="connsiteY10" fmla="*/ 233970 h 697594"/>
              <a:gd name="connsiteX11" fmla="*/ 110888 w 794022"/>
              <a:gd name="connsiteY11" fmla="*/ 194191 h 697594"/>
              <a:gd name="connsiteX12" fmla="*/ 11420 w 794022"/>
              <a:gd name="connsiteY12" fmla="*/ 354216 h 697594"/>
              <a:gd name="connsiteX13" fmla="*/ 157015 w 794022"/>
              <a:gd name="connsiteY13" fmla="*/ 447613 h 697594"/>
              <a:gd name="connsiteX14" fmla="*/ 202117 w 794022"/>
              <a:gd name="connsiteY14" fmla="*/ 454748 h 697594"/>
              <a:gd name="connsiteX15" fmla="*/ 61213 w 794022"/>
              <a:gd name="connsiteY15" fmla="*/ 586151 h 697594"/>
              <a:gd name="connsiteX16" fmla="*/ 104777 w 794022"/>
              <a:gd name="connsiteY16" fmla="*/ 588871 h 697594"/>
              <a:gd name="connsiteX17" fmla="*/ 245010 w 794022"/>
              <a:gd name="connsiteY17" fmla="*/ 488101 h 697594"/>
              <a:gd name="connsiteX18" fmla="*/ 352443 w 794022"/>
              <a:gd name="connsiteY18" fmla="*/ 696540 h 697594"/>
              <a:gd name="connsiteX19" fmla="*/ 488773 w 794022"/>
              <a:gd name="connsiteY19" fmla="*/ 639019 h 697594"/>
              <a:gd name="connsiteX20" fmla="*/ 520471 w 794022"/>
              <a:gd name="connsiteY20" fmla="*/ 476787 h 697594"/>
              <a:gd name="connsiteX21" fmla="*/ 577439 w 794022"/>
              <a:gd name="connsiteY21" fmla="*/ 533598 h 697594"/>
              <a:gd name="connsiteX22" fmla="*/ 636418 w 794022"/>
              <a:gd name="connsiteY22" fmla="*/ 556503 h 697594"/>
              <a:gd name="connsiteX23" fmla="*/ 600779 w 794022"/>
              <a:gd name="connsiteY23" fmla="*/ 481715 h 697594"/>
              <a:gd name="connsiteX24" fmla="*/ 627114 w 794022"/>
              <a:gd name="connsiteY24" fmla="*/ 487904 h 697594"/>
              <a:gd name="connsiteX25" fmla="*/ 786705 w 794022"/>
              <a:gd name="connsiteY25" fmla="*/ 351416 h 697594"/>
              <a:gd name="connsiteX26" fmla="*/ 765810 w 794022"/>
              <a:gd name="connsiteY26" fmla="*/ 276037 h 697594"/>
              <a:gd name="connsiteX27" fmla="*/ 632870 w 794022"/>
              <a:gd name="connsiteY27" fmla="*/ 229791 h 697594"/>
              <a:gd name="connsiteX28" fmla="*/ 397623 w 794022"/>
              <a:gd name="connsiteY28" fmla="*/ 103081 h 697594"/>
              <a:gd name="connsiteX29" fmla="*/ 484357 w 794022"/>
              <a:gd name="connsiteY29" fmla="*/ 47768 h 697594"/>
              <a:gd name="connsiteX30" fmla="*/ 550236 w 794022"/>
              <a:gd name="connsiteY30" fmla="*/ 149641 h 697594"/>
              <a:gd name="connsiteX31" fmla="*/ 432238 w 794022"/>
              <a:gd name="connsiteY31" fmla="*/ 309271 h 697594"/>
              <a:gd name="connsiteX32" fmla="*/ 404365 w 794022"/>
              <a:gd name="connsiteY32" fmla="*/ 295709 h 697594"/>
              <a:gd name="connsiteX33" fmla="*/ 377320 w 794022"/>
              <a:gd name="connsiteY33" fmla="*/ 191471 h 697594"/>
              <a:gd name="connsiteX34" fmla="*/ 397623 w 794022"/>
              <a:gd name="connsiteY34" fmla="*/ 103081 h 697594"/>
              <a:gd name="connsiteX35" fmla="*/ 129063 w 794022"/>
              <a:gd name="connsiteY35" fmla="*/ 391275 h 697594"/>
              <a:gd name="connsiteX36" fmla="*/ 69571 w 794022"/>
              <a:gd name="connsiteY36" fmla="*/ 358907 h 697594"/>
              <a:gd name="connsiteX37" fmla="*/ 53131 w 794022"/>
              <a:gd name="connsiteY37" fmla="*/ 282463 h 697594"/>
              <a:gd name="connsiteX38" fmla="*/ 120862 w 794022"/>
              <a:gd name="connsiteY38" fmla="*/ 241303 h 697594"/>
              <a:gd name="connsiteX39" fmla="*/ 382642 w 794022"/>
              <a:gd name="connsiteY39" fmla="*/ 346055 h 697594"/>
              <a:gd name="connsiteX40" fmla="*/ 129063 w 794022"/>
              <a:gd name="connsiteY40" fmla="*/ 391275 h 697594"/>
              <a:gd name="connsiteX41" fmla="*/ 460269 w 794022"/>
              <a:gd name="connsiteY41" fmla="*/ 598648 h 697594"/>
              <a:gd name="connsiteX42" fmla="*/ 334504 w 794022"/>
              <a:gd name="connsiteY42" fmla="*/ 644381 h 697594"/>
              <a:gd name="connsiteX43" fmla="*/ 285539 w 794022"/>
              <a:gd name="connsiteY43" fmla="*/ 526028 h 697594"/>
              <a:gd name="connsiteX44" fmla="*/ 387964 w 794022"/>
              <a:gd name="connsiteY44" fmla="*/ 401289 h 697594"/>
              <a:gd name="connsiteX45" fmla="*/ 438231 w 794022"/>
              <a:gd name="connsiteY45" fmla="*/ 414102 h 697594"/>
              <a:gd name="connsiteX46" fmla="*/ 481125 w 794022"/>
              <a:gd name="connsiteY46" fmla="*/ 510692 h 697594"/>
              <a:gd name="connsiteX47" fmla="*/ 460269 w 794022"/>
              <a:gd name="connsiteY47" fmla="*/ 598648 h 697594"/>
              <a:gd name="connsiteX48" fmla="*/ 728988 w 794022"/>
              <a:gd name="connsiteY48" fmla="*/ 370853 h 697594"/>
              <a:gd name="connsiteX49" fmla="*/ 646511 w 794022"/>
              <a:gd name="connsiteY49" fmla="*/ 430384 h 697594"/>
              <a:gd name="connsiteX50" fmla="*/ 475723 w 794022"/>
              <a:gd name="connsiteY50" fmla="*/ 356502 h 697594"/>
              <a:gd name="connsiteX51" fmla="*/ 602828 w 794022"/>
              <a:gd name="connsiteY51" fmla="*/ 274026 h 697594"/>
              <a:gd name="connsiteX52" fmla="*/ 719722 w 794022"/>
              <a:gd name="connsiteY52" fmla="*/ 300243 h 697594"/>
              <a:gd name="connsiteX53" fmla="*/ 728988 w 794022"/>
              <a:gd name="connsiteY53" fmla="*/ 370853 h 697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794022" h="697594">
                <a:moveTo>
                  <a:pt x="632870" y="229791"/>
                </a:moveTo>
                <a:cubicBezTo>
                  <a:pt x="665040" y="207832"/>
                  <a:pt x="709827" y="188080"/>
                  <a:pt x="740539" y="169432"/>
                </a:cubicBezTo>
                <a:cubicBezTo>
                  <a:pt x="765495" y="154293"/>
                  <a:pt x="808901" y="133398"/>
                  <a:pt x="788913" y="102411"/>
                </a:cubicBezTo>
                <a:cubicBezTo>
                  <a:pt x="767900" y="69925"/>
                  <a:pt x="732535" y="103475"/>
                  <a:pt x="707738" y="118851"/>
                </a:cubicBezTo>
                <a:cubicBezTo>
                  <a:pt x="665671" y="144910"/>
                  <a:pt x="621910" y="175109"/>
                  <a:pt x="578188" y="197266"/>
                </a:cubicBezTo>
                <a:cubicBezTo>
                  <a:pt x="616627" y="83408"/>
                  <a:pt x="556702" y="14020"/>
                  <a:pt x="484594" y="1168"/>
                </a:cubicBezTo>
                <a:cubicBezTo>
                  <a:pt x="422343" y="-9910"/>
                  <a:pt x="323387" y="58294"/>
                  <a:pt x="337698" y="185439"/>
                </a:cubicBezTo>
                <a:cubicBezTo>
                  <a:pt x="319523" y="164701"/>
                  <a:pt x="293069" y="115578"/>
                  <a:pt x="275170" y="97088"/>
                </a:cubicBezTo>
                <a:cubicBezTo>
                  <a:pt x="261372" y="82935"/>
                  <a:pt x="245089" y="61606"/>
                  <a:pt x="224273" y="78519"/>
                </a:cubicBezTo>
                <a:cubicBezTo>
                  <a:pt x="205980" y="93461"/>
                  <a:pt x="215166" y="116327"/>
                  <a:pt x="226994" y="133911"/>
                </a:cubicBezTo>
                <a:cubicBezTo>
                  <a:pt x="247534" y="164307"/>
                  <a:pt x="269375" y="193994"/>
                  <a:pt x="297761" y="233970"/>
                </a:cubicBezTo>
                <a:cubicBezTo>
                  <a:pt x="229596" y="209369"/>
                  <a:pt x="172785" y="189026"/>
                  <a:pt x="110888" y="194191"/>
                </a:cubicBezTo>
                <a:cubicBezTo>
                  <a:pt x="24548" y="201406"/>
                  <a:pt x="-23353" y="276707"/>
                  <a:pt x="11420" y="354216"/>
                </a:cubicBezTo>
                <a:cubicBezTo>
                  <a:pt x="39372" y="416625"/>
                  <a:pt x="92161" y="441778"/>
                  <a:pt x="157015" y="447613"/>
                </a:cubicBezTo>
                <a:cubicBezTo>
                  <a:pt x="171089" y="448914"/>
                  <a:pt x="184927" y="451634"/>
                  <a:pt x="202117" y="454748"/>
                </a:cubicBezTo>
                <a:cubicBezTo>
                  <a:pt x="149524" y="493424"/>
                  <a:pt x="51869" y="563482"/>
                  <a:pt x="61213" y="586151"/>
                </a:cubicBezTo>
                <a:cubicBezTo>
                  <a:pt x="69610" y="602906"/>
                  <a:pt x="86484" y="597032"/>
                  <a:pt x="104777" y="588871"/>
                </a:cubicBezTo>
                <a:cubicBezTo>
                  <a:pt x="151180" y="566912"/>
                  <a:pt x="201446" y="517552"/>
                  <a:pt x="245010" y="488101"/>
                </a:cubicBezTo>
                <a:cubicBezTo>
                  <a:pt x="212485" y="626088"/>
                  <a:pt x="267128" y="686762"/>
                  <a:pt x="352443" y="696540"/>
                </a:cubicBezTo>
                <a:cubicBezTo>
                  <a:pt x="406809" y="702729"/>
                  <a:pt x="453212" y="681440"/>
                  <a:pt x="488773" y="639019"/>
                </a:cubicBezTo>
                <a:cubicBezTo>
                  <a:pt x="524413" y="596598"/>
                  <a:pt x="533796" y="544794"/>
                  <a:pt x="520471" y="476787"/>
                </a:cubicBezTo>
                <a:cubicBezTo>
                  <a:pt x="541208" y="498825"/>
                  <a:pt x="563562" y="519050"/>
                  <a:pt x="577439" y="533598"/>
                </a:cubicBezTo>
                <a:cubicBezTo>
                  <a:pt x="593761" y="550590"/>
                  <a:pt x="614695" y="576689"/>
                  <a:pt x="636418" y="556503"/>
                </a:cubicBezTo>
                <a:cubicBezTo>
                  <a:pt x="656959" y="537382"/>
                  <a:pt x="625419" y="502886"/>
                  <a:pt x="600779" y="481715"/>
                </a:cubicBezTo>
                <a:cubicBezTo>
                  <a:pt x="598886" y="480098"/>
                  <a:pt x="611147" y="488614"/>
                  <a:pt x="627114" y="487904"/>
                </a:cubicBezTo>
                <a:cubicBezTo>
                  <a:pt x="727450" y="471188"/>
                  <a:pt x="781265" y="425101"/>
                  <a:pt x="786705" y="351416"/>
                </a:cubicBezTo>
                <a:cubicBezTo>
                  <a:pt x="788755" y="323740"/>
                  <a:pt x="780436" y="298587"/>
                  <a:pt x="765810" y="276037"/>
                </a:cubicBezTo>
                <a:cubicBezTo>
                  <a:pt x="744087" y="242565"/>
                  <a:pt x="696935" y="225849"/>
                  <a:pt x="632870" y="229791"/>
                </a:cubicBezTo>
                <a:close/>
                <a:moveTo>
                  <a:pt x="397623" y="103081"/>
                </a:moveTo>
                <a:cubicBezTo>
                  <a:pt x="415680" y="68742"/>
                  <a:pt x="439729" y="39016"/>
                  <a:pt x="484357" y="47768"/>
                </a:cubicBezTo>
                <a:cubicBezTo>
                  <a:pt x="521693" y="55022"/>
                  <a:pt x="555479" y="107693"/>
                  <a:pt x="550236" y="149641"/>
                </a:cubicBezTo>
                <a:cubicBezTo>
                  <a:pt x="540893" y="224627"/>
                  <a:pt x="488103" y="268625"/>
                  <a:pt x="432238" y="309271"/>
                </a:cubicBezTo>
                <a:cubicBezTo>
                  <a:pt x="417454" y="319995"/>
                  <a:pt x="409135" y="307024"/>
                  <a:pt x="404365" y="295709"/>
                </a:cubicBezTo>
                <a:cubicBezTo>
                  <a:pt x="390921" y="263815"/>
                  <a:pt x="379133" y="226756"/>
                  <a:pt x="377320" y="191471"/>
                </a:cubicBezTo>
                <a:cubicBezTo>
                  <a:pt x="375822" y="157920"/>
                  <a:pt x="383864" y="129298"/>
                  <a:pt x="397623" y="103081"/>
                </a:cubicBezTo>
                <a:close/>
                <a:moveTo>
                  <a:pt x="129063" y="391275"/>
                </a:moveTo>
                <a:cubicBezTo>
                  <a:pt x="105093" y="385637"/>
                  <a:pt x="84631" y="377516"/>
                  <a:pt x="69571" y="358907"/>
                </a:cubicBezTo>
                <a:cubicBezTo>
                  <a:pt x="52461" y="337697"/>
                  <a:pt x="40160" y="310139"/>
                  <a:pt x="53131" y="282463"/>
                </a:cubicBezTo>
                <a:cubicBezTo>
                  <a:pt x="66102" y="254708"/>
                  <a:pt x="90072" y="240712"/>
                  <a:pt x="120862" y="241303"/>
                </a:cubicBezTo>
                <a:cubicBezTo>
                  <a:pt x="216783" y="242920"/>
                  <a:pt x="296578" y="285656"/>
                  <a:pt x="382642" y="346055"/>
                </a:cubicBezTo>
                <a:cubicBezTo>
                  <a:pt x="292833" y="376096"/>
                  <a:pt x="216467" y="411894"/>
                  <a:pt x="129063" y="391275"/>
                </a:cubicBezTo>
                <a:close/>
                <a:moveTo>
                  <a:pt x="460269" y="598648"/>
                </a:moveTo>
                <a:cubicBezTo>
                  <a:pt x="433027" y="642883"/>
                  <a:pt x="378976" y="662240"/>
                  <a:pt x="334504" y="644381"/>
                </a:cubicBezTo>
                <a:cubicBezTo>
                  <a:pt x="290980" y="626798"/>
                  <a:pt x="270479" y="580119"/>
                  <a:pt x="285539" y="526028"/>
                </a:cubicBezTo>
                <a:cubicBezTo>
                  <a:pt x="300875" y="470715"/>
                  <a:pt x="339551" y="431409"/>
                  <a:pt x="387964" y="401289"/>
                </a:cubicBezTo>
                <a:cubicBezTo>
                  <a:pt x="415680" y="383981"/>
                  <a:pt x="418518" y="383548"/>
                  <a:pt x="438231" y="414102"/>
                </a:cubicBezTo>
                <a:cubicBezTo>
                  <a:pt x="458692" y="445799"/>
                  <a:pt x="475723" y="472253"/>
                  <a:pt x="481125" y="510692"/>
                </a:cubicBezTo>
                <a:cubicBezTo>
                  <a:pt x="484279" y="538289"/>
                  <a:pt x="474462" y="575506"/>
                  <a:pt x="460269" y="598648"/>
                </a:cubicBezTo>
                <a:close/>
                <a:moveTo>
                  <a:pt x="728988" y="370853"/>
                </a:moveTo>
                <a:cubicBezTo>
                  <a:pt x="714834" y="406295"/>
                  <a:pt x="686488" y="425062"/>
                  <a:pt x="646511" y="430384"/>
                </a:cubicBezTo>
                <a:cubicBezTo>
                  <a:pt x="574443" y="440122"/>
                  <a:pt x="526108" y="400303"/>
                  <a:pt x="475723" y="356502"/>
                </a:cubicBezTo>
                <a:cubicBezTo>
                  <a:pt x="516094" y="319325"/>
                  <a:pt x="550197" y="290348"/>
                  <a:pt x="602828" y="274026"/>
                </a:cubicBezTo>
                <a:cubicBezTo>
                  <a:pt x="637088" y="263342"/>
                  <a:pt x="692125" y="271069"/>
                  <a:pt x="719722" y="300243"/>
                </a:cubicBezTo>
                <a:cubicBezTo>
                  <a:pt x="739317" y="321099"/>
                  <a:pt x="738094" y="348065"/>
                  <a:pt x="728988" y="37085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10" name="자유형: 도형 9">
            <a:extLst>
              <a:ext uri="{FF2B5EF4-FFF2-40B4-BE49-F238E27FC236}">
                <a16:creationId xmlns:a16="http://schemas.microsoft.com/office/drawing/2014/main" id="{79190F67-33DC-42E7-9DA8-48FE1245623F}"/>
              </a:ext>
            </a:extLst>
          </p:cNvPr>
          <p:cNvSpPr>
            <a:spLocks/>
          </p:cNvSpPr>
          <p:nvPr userDrawn="1"/>
        </p:nvSpPr>
        <p:spPr bwMode="auto">
          <a:xfrm>
            <a:off x="-28970" y="5739382"/>
            <a:ext cx="145475" cy="310723"/>
          </a:xfrm>
          <a:custGeom>
            <a:avLst/>
            <a:gdLst>
              <a:gd name="connsiteX0" fmla="*/ 55069 w 145475"/>
              <a:gd name="connsiteY0" fmla="*/ 734 h 310723"/>
              <a:gd name="connsiteX1" fmla="*/ 60366 w 145475"/>
              <a:gd name="connsiteY1" fmla="*/ 39508 h 310723"/>
              <a:gd name="connsiteX2" fmla="*/ 33988 w 145475"/>
              <a:gd name="connsiteY2" fmla="*/ 91001 h 310723"/>
              <a:gd name="connsiteX3" fmla="*/ 77047 w 145475"/>
              <a:gd name="connsiteY3" fmla="*/ 69330 h 310723"/>
              <a:gd name="connsiteX4" fmla="*/ 99829 w 145475"/>
              <a:gd name="connsiteY4" fmla="*/ 111684 h 310723"/>
              <a:gd name="connsiteX5" fmla="*/ 57134 w 145475"/>
              <a:gd name="connsiteY5" fmla="*/ 135590 h 310723"/>
              <a:gd name="connsiteX6" fmla="*/ 115643 w 145475"/>
              <a:gd name="connsiteY6" fmla="*/ 141920 h 310723"/>
              <a:gd name="connsiteX7" fmla="*/ 103363 w 145475"/>
              <a:gd name="connsiteY7" fmla="*/ 187268 h 310723"/>
              <a:gd name="connsiteX8" fmla="*/ 74768 w 145475"/>
              <a:gd name="connsiteY8" fmla="*/ 186100 h 310723"/>
              <a:gd name="connsiteX9" fmla="*/ 98342 w 145475"/>
              <a:gd name="connsiteY9" fmla="*/ 200294 h 310723"/>
              <a:gd name="connsiteX10" fmla="*/ 83767 w 145475"/>
              <a:gd name="connsiteY10" fmla="*/ 245005 h 310723"/>
              <a:gd name="connsiteX11" fmla="*/ 31863 w 145475"/>
              <a:gd name="connsiteY11" fmla="*/ 218295 h 310723"/>
              <a:gd name="connsiteX12" fmla="*/ 53946 w 145475"/>
              <a:gd name="connsiteY12" fmla="*/ 262157 h 310723"/>
              <a:gd name="connsiteX13" fmla="*/ 11591 w 145475"/>
              <a:gd name="connsiteY13" fmla="*/ 284590 h 310723"/>
              <a:gd name="connsiteX14" fmla="*/ 0 w 145475"/>
              <a:gd name="connsiteY14" fmla="*/ 263790 h 310723"/>
              <a:gd name="connsiteX15" fmla="*/ 0 w 145475"/>
              <a:gd name="connsiteY15" fmla="*/ 184736 h 310723"/>
              <a:gd name="connsiteX16" fmla="*/ 12028 w 145475"/>
              <a:gd name="connsiteY16" fmla="*/ 155093 h 310723"/>
              <a:gd name="connsiteX17" fmla="*/ 0 w 145475"/>
              <a:gd name="connsiteY17" fmla="*/ 125450 h 310723"/>
              <a:gd name="connsiteX18" fmla="*/ 0 w 145475"/>
              <a:gd name="connsiteY18" fmla="*/ 13239 h 310723"/>
              <a:gd name="connsiteX19" fmla="*/ 2147 w 145475"/>
              <a:gd name="connsiteY19" fmla="*/ 21702 h 310723"/>
              <a:gd name="connsiteX20" fmla="*/ 1000 w 145475"/>
              <a:gd name="connsiteY20" fmla="*/ 49774 h 310723"/>
              <a:gd name="connsiteX21" fmla="*/ 15908 w 145475"/>
              <a:gd name="connsiteY21" fmla="*/ 24933 h 310723"/>
              <a:gd name="connsiteX22" fmla="*/ 55069 w 145475"/>
              <a:gd name="connsiteY22" fmla="*/ 734 h 310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45475" h="310723">
                <a:moveTo>
                  <a:pt x="55069" y="734"/>
                </a:moveTo>
                <a:cubicBezTo>
                  <a:pt x="63859" y="3956"/>
                  <a:pt x="67005" y="17674"/>
                  <a:pt x="60366" y="39508"/>
                </a:cubicBezTo>
                <a:lnTo>
                  <a:pt x="33988" y="91001"/>
                </a:lnTo>
                <a:lnTo>
                  <a:pt x="77047" y="69330"/>
                </a:lnTo>
                <a:cubicBezTo>
                  <a:pt x="128921" y="51147"/>
                  <a:pt x="143787" y="78956"/>
                  <a:pt x="99829" y="111684"/>
                </a:cubicBezTo>
                <a:lnTo>
                  <a:pt x="57134" y="135590"/>
                </a:lnTo>
                <a:lnTo>
                  <a:pt x="115643" y="141920"/>
                </a:lnTo>
                <a:cubicBezTo>
                  <a:pt x="159496" y="154840"/>
                  <a:pt x="154669" y="182731"/>
                  <a:pt x="103363" y="187268"/>
                </a:cubicBezTo>
                <a:lnTo>
                  <a:pt x="74768" y="186100"/>
                </a:lnTo>
                <a:lnTo>
                  <a:pt x="98342" y="200294"/>
                </a:lnTo>
                <a:cubicBezTo>
                  <a:pt x="138638" y="232294"/>
                  <a:pt x="127436" y="258328"/>
                  <a:pt x="83767" y="245005"/>
                </a:cubicBezTo>
                <a:lnTo>
                  <a:pt x="31863" y="218295"/>
                </a:lnTo>
                <a:lnTo>
                  <a:pt x="53946" y="262157"/>
                </a:lnTo>
                <a:cubicBezTo>
                  <a:pt x="72128" y="314003"/>
                  <a:pt x="44319" y="328790"/>
                  <a:pt x="11591" y="284590"/>
                </a:cubicBezTo>
                <a:lnTo>
                  <a:pt x="0" y="263790"/>
                </a:lnTo>
                <a:lnTo>
                  <a:pt x="0" y="184736"/>
                </a:lnTo>
                <a:lnTo>
                  <a:pt x="12028" y="155093"/>
                </a:lnTo>
                <a:lnTo>
                  <a:pt x="0" y="125450"/>
                </a:lnTo>
                <a:lnTo>
                  <a:pt x="0" y="13239"/>
                </a:lnTo>
                <a:lnTo>
                  <a:pt x="2147" y="21702"/>
                </a:lnTo>
                <a:lnTo>
                  <a:pt x="1000" y="49774"/>
                </a:lnTo>
                <a:lnTo>
                  <a:pt x="15908" y="24933"/>
                </a:lnTo>
                <a:cubicBezTo>
                  <a:pt x="31845" y="4785"/>
                  <a:pt x="46279" y="-2488"/>
                  <a:pt x="55069" y="7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pic>
        <p:nvPicPr>
          <p:cNvPr id="11" name="Graphic 5">
            <a:extLst>
              <a:ext uri="{FF2B5EF4-FFF2-40B4-BE49-F238E27FC236}">
                <a16:creationId xmlns:a16="http://schemas.microsoft.com/office/drawing/2014/main" id="{006066F5-347C-4EC4-AF74-E0FA5F42162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227952" y="5154539"/>
            <a:ext cx="396670" cy="396670"/>
          </a:xfrm>
          <a:prstGeom prst="rect">
            <a:avLst/>
          </a:prstGeom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12" name="자유형: 도형 11">
            <a:extLst>
              <a:ext uri="{FF2B5EF4-FFF2-40B4-BE49-F238E27FC236}">
                <a16:creationId xmlns:a16="http://schemas.microsoft.com/office/drawing/2014/main" id="{2C3C70B9-706D-44FC-AE7A-A3784AEEF222}"/>
              </a:ext>
            </a:extLst>
          </p:cNvPr>
          <p:cNvSpPr/>
          <p:nvPr userDrawn="1"/>
        </p:nvSpPr>
        <p:spPr>
          <a:xfrm>
            <a:off x="-29753" y="5107769"/>
            <a:ext cx="100315" cy="264925"/>
          </a:xfrm>
          <a:custGeom>
            <a:avLst/>
            <a:gdLst>
              <a:gd name="connsiteX0" fmla="*/ 97970 w 100315"/>
              <a:gd name="connsiteY0" fmla="*/ 0 h 264925"/>
              <a:gd name="connsiteX1" fmla="*/ 6622 w 100315"/>
              <a:gd name="connsiteY1" fmla="*/ 262190 h 264925"/>
              <a:gd name="connsiteX2" fmla="*/ 0 w 100315"/>
              <a:gd name="connsiteY2" fmla="*/ 264925 h 264925"/>
              <a:gd name="connsiteX3" fmla="*/ 0 w 100315"/>
              <a:gd name="connsiteY3" fmla="*/ 81914 h 264925"/>
              <a:gd name="connsiteX4" fmla="*/ 39396 w 100315"/>
              <a:gd name="connsiteY4" fmla="*/ 63456 h 264925"/>
              <a:gd name="connsiteX5" fmla="*/ 97970 w 100315"/>
              <a:gd name="connsiteY5" fmla="*/ 0 h 264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315" h="264925">
                <a:moveTo>
                  <a:pt x="97970" y="0"/>
                </a:moveTo>
                <a:cubicBezTo>
                  <a:pt x="109824" y="83678"/>
                  <a:pt x="76353" y="218957"/>
                  <a:pt x="6622" y="262190"/>
                </a:cubicBezTo>
                <a:lnTo>
                  <a:pt x="0" y="264925"/>
                </a:lnTo>
                <a:lnTo>
                  <a:pt x="0" y="81914"/>
                </a:lnTo>
                <a:lnTo>
                  <a:pt x="39396" y="63456"/>
                </a:lnTo>
                <a:cubicBezTo>
                  <a:pt x="65893" y="50207"/>
                  <a:pt x="86116" y="29288"/>
                  <a:pt x="97970" y="0"/>
                </a:cubicBez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3" name="하트 12">
            <a:extLst>
              <a:ext uri="{FF2B5EF4-FFF2-40B4-BE49-F238E27FC236}">
                <a16:creationId xmlns:a16="http://schemas.microsoft.com/office/drawing/2014/main" id="{15E3E6CF-8927-43AB-9460-1B282431C054}"/>
              </a:ext>
            </a:extLst>
          </p:cNvPr>
          <p:cNvSpPr/>
          <p:nvPr userDrawn="1"/>
        </p:nvSpPr>
        <p:spPr>
          <a:xfrm>
            <a:off x="702894" y="5058137"/>
            <a:ext cx="326427" cy="326427"/>
          </a:xfrm>
          <a:prstGeom prst="heart">
            <a:avLst/>
          </a:pr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4" name="Graphic 47">
            <a:extLst>
              <a:ext uri="{FF2B5EF4-FFF2-40B4-BE49-F238E27FC236}">
                <a16:creationId xmlns:a16="http://schemas.microsoft.com/office/drawing/2014/main" id="{754679BD-0DB1-4CB8-9E58-E9F6C79F5B04}"/>
              </a:ext>
            </a:extLst>
          </p:cNvPr>
          <p:cNvGrpSpPr/>
          <p:nvPr userDrawn="1"/>
        </p:nvGrpSpPr>
        <p:grpSpPr>
          <a:xfrm>
            <a:off x="375655" y="5640475"/>
            <a:ext cx="350976" cy="254793"/>
            <a:chOff x="8760856" y="1002161"/>
            <a:chExt cx="1223617" cy="888296"/>
          </a:xfrm>
          <a:solidFill>
            <a:schemeClr val="accent1"/>
          </a:solidFill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15" name="Freeform: Shape 1145">
              <a:extLst>
                <a:ext uri="{FF2B5EF4-FFF2-40B4-BE49-F238E27FC236}">
                  <a16:creationId xmlns:a16="http://schemas.microsoft.com/office/drawing/2014/main" id="{2AC61CF9-4918-4269-AD57-95F81FBBF536}"/>
                </a:ext>
              </a:extLst>
            </p:cNvPr>
            <p:cNvSpPr/>
            <p:nvPr/>
          </p:nvSpPr>
          <p:spPr>
            <a:xfrm>
              <a:off x="8760856" y="1002161"/>
              <a:ext cx="1223617" cy="888296"/>
            </a:xfrm>
            <a:custGeom>
              <a:avLst/>
              <a:gdLst>
                <a:gd name="connsiteX0" fmla="*/ 1212488 w 1223617"/>
                <a:gd name="connsiteY0" fmla="*/ 247015 h 888296"/>
                <a:gd name="connsiteX1" fmla="*/ 1204868 w 1223617"/>
                <a:gd name="connsiteY1" fmla="*/ 335598 h 888296"/>
                <a:gd name="connsiteX2" fmla="*/ 1102950 w 1223617"/>
                <a:gd name="connsiteY2" fmla="*/ 640398 h 888296"/>
                <a:gd name="connsiteX3" fmla="*/ 610508 w 1223617"/>
                <a:gd name="connsiteY3" fmla="*/ 888048 h 888296"/>
                <a:gd name="connsiteX4" fmla="*/ 603840 w 1223617"/>
                <a:gd name="connsiteY4" fmla="*/ 876618 h 888296"/>
                <a:gd name="connsiteX5" fmla="*/ 605745 w 1223617"/>
                <a:gd name="connsiteY5" fmla="*/ 844233 h 888296"/>
                <a:gd name="connsiteX6" fmla="*/ 620033 w 1223617"/>
                <a:gd name="connsiteY6" fmla="*/ 838518 h 888296"/>
                <a:gd name="connsiteX7" fmla="*/ 788625 w 1223617"/>
                <a:gd name="connsiteY7" fmla="*/ 813753 h 888296"/>
                <a:gd name="connsiteX8" fmla="*/ 1099140 w 1223617"/>
                <a:gd name="connsiteY8" fmla="*/ 528955 h 888296"/>
                <a:gd name="connsiteX9" fmla="*/ 1158195 w 1223617"/>
                <a:gd name="connsiteY9" fmla="*/ 63183 h 888296"/>
                <a:gd name="connsiteX10" fmla="*/ 651465 w 1223617"/>
                <a:gd name="connsiteY10" fmla="*/ 247015 h 888296"/>
                <a:gd name="connsiteX11" fmla="*/ 523830 w 1223617"/>
                <a:gd name="connsiteY11" fmla="*/ 758508 h 888296"/>
                <a:gd name="connsiteX12" fmla="*/ 464775 w 1223617"/>
                <a:gd name="connsiteY12" fmla="*/ 735648 h 888296"/>
                <a:gd name="connsiteX13" fmla="*/ 461918 w 1223617"/>
                <a:gd name="connsiteY13" fmla="*/ 565150 h 888296"/>
                <a:gd name="connsiteX14" fmla="*/ 338093 w 1223617"/>
                <a:gd name="connsiteY14" fmla="*/ 303213 h 888296"/>
                <a:gd name="connsiteX15" fmla="*/ 48533 w 1223617"/>
                <a:gd name="connsiteY15" fmla="*/ 212725 h 888296"/>
                <a:gd name="connsiteX16" fmla="*/ 36150 w 1223617"/>
                <a:gd name="connsiteY16" fmla="*/ 317500 h 888296"/>
                <a:gd name="connsiteX17" fmla="*/ 47580 w 1223617"/>
                <a:gd name="connsiteY17" fmla="*/ 432753 h 888296"/>
                <a:gd name="connsiteX18" fmla="*/ 148545 w 1223617"/>
                <a:gd name="connsiteY18" fmla="*/ 639445 h 888296"/>
                <a:gd name="connsiteX19" fmla="*/ 250463 w 1223617"/>
                <a:gd name="connsiteY19" fmla="*/ 711835 h 888296"/>
                <a:gd name="connsiteX20" fmla="*/ 411435 w 1223617"/>
                <a:gd name="connsiteY20" fmla="*/ 755650 h 888296"/>
                <a:gd name="connsiteX21" fmla="*/ 372383 w 1223617"/>
                <a:gd name="connsiteY21" fmla="*/ 773748 h 888296"/>
                <a:gd name="connsiteX22" fmla="*/ 123780 w 1223617"/>
                <a:gd name="connsiteY22" fmla="*/ 664210 h 888296"/>
                <a:gd name="connsiteX23" fmla="*/ 2813 w 1223617"/>
                <a:gd name="connsiteY23" fmla="*/ 365125 h 888296"/>
                <a:gd name="connsiteX24" fmla="*/ 1860 w 1223617"/>
                <a:gd name="connsiteY24" fmla="*/ 175578 h 888296"/>
                <a:gd name="connsiteX25" fmla="*/ 479063 w 1223617"/>
                <a:gd name="connsiteY25" fmla="*/ 424180 h 888296"/>
                <a:gd name="connsiteX26" fmla="*/ 505733 w 1223617"/>
                <a:gd name="connsiteY26" fmla="*/ 374650 h 888296"/>
                <a:gd name="connsiteX27" fmla="*/ 997223 w 1223617"/>
                <a:gd name="connsiteY27" fmla="*/ 6033 h 888296"/>
                <a:gd name="connsiteX28" fmla="*/ 1221060 w 1223617"/>
                <a:gd name="connsiteY28" fmla="*/ 8890 h 888296"/>
                <a:gd name="connsiteX29" fmla="*/ 1212488 w 1223617"/>
                <a:gd name="connsiteY29" fmla="*/ 247015 h 8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23617" h="888296">
                  <a:moveTo>
                    <a:pt x="1212488" y="247015"/>
                  </a:moveTo>
                  <a:cubicBezTo>
                    <a:pt x="1209630" y="291783"/>
                    <a:pt x="1205820" y="327025"/>
                    <a:pt x="1204868" y="335598"/>
                  </a:cubicBezTo>
                  <a:cubicBezTo>
                    <a:pt x="1188675" y="438468"/>
                    <a:pt x="1154385" y="548958"/>
                    <a:pt x="1102950" y="640398"/>
                  </a:cubicBezTo>
                  <a:cubicBezTo>
                    <a:pt x="994365" y="829945"/>
                    <a:pt x="817200" y="892810"/>
                    <a:pt x="610508" y="888048"/>
                  </a:cubicBezTo>
                  <a:cubicBezTo>
                    <a:pt x="606698" y="881380"/>
                    <a:pt x="603840" y="879475"/>
                    <a:pt x="603840" y="876618"/>
                  </a:cubicBezTo>
                  <a:cubicBezTo>
                    <a:pt x="603840" y="866140"/>
                    <a:pt x="604793" y="854710"/>
                    <a:pt x="605745" y="844233"/>
                  </a:cubicBezTo>
                  <a:cubicBezTo>
                    <a:pt x="611460" y="841375"/>
                    <a:pt x="616223" y="838518"/>
                    <a:pt x="620033" y="838518"/>
                  </a:cubicBezTo>
                  <a:cubicBezTo>
                    <a:pt x="676230" y="829945"/>
                    <a:pt x="734333" y="828040"/>
                    <a:pt x="788625" y="813753"/>
                  </a:cubicBezTo>
                  <a:cubicBezTo>
                    <a:pt x="941025" y="773748"/>
                    <a:pt x="1040085" y="672783"/>
                    <a:pt x="1099140" y="528955"/>
                  </a:cubicBezTo>
                  <a:cubicBezTo>
                    <a:pt x="1151528" y="402273"/>
                    <a:pt x="1181055" y="173673"/>
                    <a:pt x="1158195" y="63183"/>
                  </a:cubicBezTo>
                  <a:cubicBezTo>
                    <a:pt x="965790" y="59373"/>
                    <a:pt x="791483" y="106998"/>
                    <a:pt x="651465" y="247015"/>
                  </a:cubicBezTo>
                  <a:cubicBezTo>
                    <a:pt x="507638" y="390843"/>
                    <a:pt x="491445" y="570865"/>
                    <a:pt x="523830" y="758508"/>
                  </a:cubicBezTo>
                  <a:cubicBezTo>
                    <a:pt x="487635" y="780415"/>
                    <a:pt x="466680" y="773748"/>
                    <a:pt x="464775" y="735648"/>
                  </a:cubicBezTo>
                  <a:cubicBezTo>
                    <a:pt x="461918" y="678498"/>
                    <a:pt x="456203" y="621348"/>
                    <a:pt x="461918" y="565150"/>
                  </a:cubicBezTo>
                  <a:cubicBezTo>
                    <a:pt x="473348" y="450850"/>
                    <a:pt x="423818" y="367983"/>
                    <a:pt x="338093" y="303213"/>
                  </a:cubicBezTo>
                  <a:cubicBezTo>
                    <a:pt x="253320" y="239395"/>
                    <a:pt x="152355" y="218440"/>
                    <a:pt x="48533" y="212725"/>
                  </a:cubicBezTo>
                  <a:cubicBezTo>
                    <a:pt x="40913" y="212725"/>
                    <a:pt x="36150" y="307975"/>
                    <a:pt x="36150" y="317500"/>
                  </a:cubicBezTo>
                  <a:cubicBezTo>
                    <a:pt x="36150" y="355600"/>
                    <a:pt x="39960" y="394653"/>
                    <a:pt x="47580" y="432753"/>
                  </a:cubicBezTo>
                  <a:cubicBezTo>
                    <a:pt x="63773" y="508000"/>
                    <a:pt x="95205" y="582295"/>
                    <a:pt x="148545" y="639445"/>
                  </a:cubicBezTo>
                  <a:cubicBezTo>
                    <a:pt x="177120" y="669925"/>
                    <a:pt x="211410" y="695643"/>
                    <a:pt x="250463" y="711835"/>
                  </a:cubicBezTo>
                  <a:cubicBezTo>
                    <a:pt x="302850" y="733743"/>
                    <a:pt x="360000" y="728980"/>
                    <a:pt x="411435" y="755650"/>
                  </a:cubicBezTo>
                  <a:cubicBezTo>
                    <a:pt x="398100" y="762318"/>
                    <a:pt x="385718" y="773748"/>
                    <a:pt x="372383" y="773748"/>
                  </a:cubicBezTo>
                  <a:cubicBezTo>
                    <a:pt x="275228" y="770890"/>
                    <a:pt x="190455" y="739458"/>
                    <a:pt x="123780" y="664210"/>
                  </a:cubicBezTo>
                  <a:cubicBezTo>
                    <a:pt x="47580" y="579438"/>
                    <a:pt x="12338" y="476568"/>
                    <a:pt x="2813" y="365125"/>
                  </a:cubicBezTo>
                  <a:cubicBezTo>
                    <a:pt x="-2902" y="305118"/>
                    <a:pt x="1860" y="243205"/>
                    <a:pt x="1860" y="175578"/>
                  </a:cubicBezTo>
                  <a:cubicBezTo>
                    <a:pt x="204743" y="177483"/>
                    <a:pt x="377145" y="223203"/>
                    <a:pt x="479063" y="424180"/>
                  </a:cubicBezTo>
                  <a:cubicBezTo>
                    <a:pt x="490493" y="404178"/>
                    <a:pt x="500018" y="389890"/>
                    <a:pt x="505733" y="374650"/>
                  </a:cubicBezTo>
                  <a:cubicBezTo>
                    <a:pt x="576218" y="170815"/>
                    <a:pt x="793388" y="43180"/>
                    <a:pt x="997223" y="6033"/>
                  </a:cubicBezTo>
                  <a:cubicBezTo>
                    <a:pt x="1071518" y="-7303"/>
                    <a:pt x="1145813" y="5080"/>
                    <a:pt x="1221060" y="8890"/>
                  </a:cubicBezTo>
                  <a:cubicBezTo>
                    <a:pt x="1227728" y="9843"/>
                    <a:pt x="1220108" y="149860"/>
                    <a:pt x="1212488" y="2470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146">
              <a:extLst>
                <a:ext uri="{FF2B5EF4-FFF2-40B4-BE49-F238E27FC236}">
                  <a16:creationId xmlns:a16="http://schemas.microsoft.com/office/drawing/2014/main" id="{2112C340-B93B-43C2-B4DA-02C5BF588850}"/>
                </a:ext>
              </a:extLst>
            </p:cNvPr>
            <p:cNvSpPr/>
            <p:nvPr/>
          </p:nvSpPr>
          <p:spPr>
            <a:xfrm>
              <a:off x="9363149" y="1126688"/>
              <a:ext cx="512093" cy="637050"/>
            </a:xfrm>
            <a:custGeom>
              <a:avLst/>
              <a:gdLst>
                <a:gd name="connsiteX0" fmla="*/ 168235 w 512093"/>
                <a:gd name="connsiteY0" fmla="*/ 501583 h 637050"/>
                <a:gd name="connsiteX1" fmla="*/ 284440 w 512093"/>
                <a:gd name="connsiteY1" fmla="*/ 500631 h 637050"/>
                <a:gd name="connsiteX2" fmla="*/ 396835 w 512093"/>
                <a:gd name="connsiteY2" fmla="*/ 484438 h 637050"/>
                <a:gd name="connsiteX3" fmla="*/ 149185 w 512093"/>
                <a:gd name="connsiteY3" fmla="*/ 521586 h 637050"/>
                <a:gd name="connsiteX4" fmla="*/ 73938 w 512093"/>
                <a:gd name="connsiteY4" fmla="*/ 598738 h 637050"/>
                <a:gd name="connsiteX5" fmla="*/ 42505 w 512093"/>
                <a:gd name="connsiteY5" fmla="*/ 636838 h 637050"/>
                <a:gd name="connsiteX6" fmla="*/ 18693 w 512093"/>
                <a:gd name="connsiteY6" fmla="*/ 567306 h 637050"/>
                <a:gd name="connsiteX7" fmla="*/ 42505 w 512093"/>
                <a:gd name="connsiteY7" fmla="*/ 389188 h 637050"/>
                <a:gd name="connsiteX8" fmla="*/ 38695 w 512093"/>
                <a:gd name="connsiteY8" fmla="*/ 227263 h 637050"/>
                <a:gd name="connsiteX9" fmla="*/ 70128 w 512093"/>
                <a:gd name="connsiteY9" fmla="*/ 430146 h 637050"/>
                <a:gd name="connsiteX10" fmla="*/ 92035 w 512093"/>
                <a:gd name="connsiteY10" fmla="*/ 435861 h 637050"/>
                <a:gd name="connsiteX11" fmla="*/ 154900 w 512093"/>
                <a:gd name="connsiteY11" fmla="*/ 310131 h 637050"/>
                <a:gd name="connsiteX12" fmla="*/ 148233 w 512093"/>
                <a:gd name="connsiteY12" fmla="*/ 127251 h 637050"/>
                <a:gd name="connsiteX13" fmla="*/ 164425 w 512093"/>
                <a:gd name="connsiteY13" fmla="*/ 278698 h 637050"/>
                <a:gd name="connsiteX14" fmla="*/ 169188 w 512093"/>
                <a:gd name="connsiteY14" fmla="*/ 297748 h 637050"/>
                <a:gd name="connsiteX15" fmla="*/ 231100 w 512093"/>
                <a:gd name="connsiteY15" fmla="*/ 245361 h 637050"/>
                <a:gd name="connsiteX16" fmla="*/ 263485 w 512093"/>
                <a:gd name="connsiteY16" fmla="*/ 179638 h 637050"/>
                <a:gd name="connsiteX17" fmla="*/ 266343 w 512093"/>
                <a:gd name="connsiteY17" fmla="*/ 31048 h 637050"/>
                <a:gd name="connsiteX18" fmla="*/ 277773 w 512093"/>
                <a:gd name="connsiteY18" fmla="*/ 183448 h 637050"/>
                <a:gd name="connsiteX19" fmla="*/ 478750 w 512093"/>
                <a:gd name="connsiteY19" fmla="*/ 3426 h 637050"/>
                <a:gd name="connsiteX20" fmla="*/ 483513 w 512093"/>
                <a:gd name="connsiteY20" fmla="*/ 8188 h 637050"/>
                <a:gd name="connsiteX21" fmla="*/ 327303 w 512093"/>
                <a:gd name="connsiteY21" fmla="*/ 234883 h 637050"/>
                <a:gd name="connsiteX22" fmla="*/ 512088 w 512093"/>
                <a:gd name="connsiteY22" fmla="*/ 202498 h 637050"/>
                <a:gd name="connsiteX23" fmla="*/ 355878 w 512093"/>
                <a:gd name="connsiteY23" fmla="*/ 259648 h 637050"/>
                <a:gd name="connsiteX24" fmla="*/ 248245 w 512093"/>
                <a:gd name="connsiteY24" fmla="*/ 358708 h 637050"/>
                <a:gd name="connsiteX25" fmla="*/ 462558 w 512093"/>
                <a:gd name="connsiteY25" fmla="*/ 353946 h 637050"/>
                <a:gd name="connsiteX26" fmla="*/ 292060 w 512093"/>
                <a:gd name="connsiteY26" fmla="*/ 395856 h 637050"/>
                <a:gd name="connsiteX27" fmla="*/ 154900 w 512093"/>
                <a:gd name="connsiteY27" fmla="*/ 484438 h 637050"/>
                <a:gd name="connsiteX28" fmla="*/ 168235 w 512093"/>
                <a:gd name="connsiteY28" fmla="*/ 501583 h 63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2093" h="637050">
                  <a:moveTo>
                    <a:pt x="168235" y="501583"/>
                  </a:moveTo>
                  <a:cubicBezTo>
                    <a:pt x="207288" y="501583"/>
                    <a:pt x="245388" y="503488"/>
                    <a:pt x="284440" y="500631"/>
                  </a:cubicBezTo>
                  <a:cubicBezTo>
                    <a:pt x="321588" y="497773"/>
                    <a:pt x="358735" y="490153"/>
                    <a:pt x="396835" y="484438"/>
                  </a:cubicBezTo>
                  <a:cubicBezTo>
                    <a:pt x="397788" y="490153"/>
                    <a:pt x="262533" y="521586"/>
                    <a:pt x="149185" y="521586"/>
                  </a:cubicBezTo>
                  <a:cubicBezTo>
                    <a:pt x="130135" y="521586"/>
                    <a:pt x="112990" y="533968"/>
                    <a:pt x="73938" y="598738"/>
                  </a:cubicBezTo>
                  <a:cubicBezTo>
                    <a:pt x="65365" y="613026"/>
                    <a:pt x="53935" y="639696"/>
                    <a:pt x="42505" y="636838"/>
                  </a:cubicBezTo>
                  <a:cubicBezTo>
                    <a:pt x="3453" y="616836"/>
                    <a:pt x="-17502" y="618741"/>
                    <a:pt x="18693" y="567306"/>
                  </a:cubicBezTo>
                  <a:cubicBezTo>
                    <a:pt x="59650" y="511108"/>
                    <a:pt x="58698" y="453958"/>
                    <a:pt x="42505" y="389188"/>
                  </a:cubicBezTo>
                  <a:cubicBezTo>
                    <a:pt x="29170" y="337753"/>
                    <a:pt x="32980" y="281556"/>
                    <a:pt x="38695" y="227263"/>
                  </a:cubicBezTo>
                  <a:cubicBezTo>
                    <a:pt x="49173" y="294891"/>
                    <a:pt x="59650" y="362518"/>
                    <a:pt x="70128" y="430146"/>
                  </a:cubicBezTo>
                  <a:cubicBezTo>
                    <a:pt x="75843" y="461578"/>
                    <a:pt x="83463" y="453958"/>
                    <a:pt x="92035" y="435861"/>
                  </a:cubicBezTo>
                  <a:cubicBezTo>
                    <a:pt x="124420" y="383473"/>
                    <a:pt x="161568" y="333943"/>
                    <a:pt x="154900" y="310131"/>
                  </a:cubicBezTo>
                  <a:cubicBezTo>
                    <a:pt x="142518" y="262506"/>
                    <a:pt x="143470" y="126298"/>
                    <a:pt x="148233" y="127251"/>
                  </a:cubicBezTo>
                  <a:cubicBezTo>
                    <a:pt x="159663" y="174876"/>
                    <a:pt x="152043" y="217738"/>
                    <a:pt x="164425" y="278698"/>
                  </a:cubicBezTo>
                  <a:cubicBezTo>
                    <a:pt x="165378" y="283461"/>
                    <a:pt x="167283" y="293938"/>
                    <a:pt x="169188" y="297748"/>
                  </a:cubicBezTo>
                  <a:cubicBezTo>
                    <a:pt x="180618" y="314893"/>
                    <a:pt x="222528" y="255838"/>
                    <a:pt x="231100" y="245361"/>
                  </a:cubicBezTo>
                  <a:cubicBezTo>
                    <a:pt x="251103" y="220596"/>
                    <a:pt x="265390" y="203451"/>
                    <a:pt x="263485" y="179638"/>
                  </a:cubicBezTo>
                  <a:cubicBezTo>
                    <a:pt x="260628" y="136776"/>
                    <a:pt x="261580" y="58671"/>
                    <a:pt x="266343" y="31048"/>
                  </a:cubicBezTo>
                  <a:cubicBezTo>
                    <a:pt x="271105" y="41526"/>
                    <a:pt x="270153" y="132013"/>
                    <a:pt x="277773" y="183448"/>
                  </a:cubicBezTo>
                  <a:cubicBezTo>
                    <a:pt x="350163" y="118678"/>
                    <a:pt x="414933" y="60576"/>
                    <a:pt x="478750" y="3426"/>
                  </a:cubicBezTo>
                  <a:cubicBezTo>
                    <a:pt x="488275" y="-4194"/>
                    <a:pt x="488275" y="2473"/>
                    <a:pt x="483513" y="8188"/>
                  </a:cubicBezTo>
                  <a:cubicBezTo>
                    <a:pt x="433983" y="80578"/>
                    <a:pt x="378738" y="159636"/>
                    <a:pt x="327303" y="234883"/>
                  </a:cubicBezTo>
                  <a:cubicBezTo>
                    <a:pt x="394930" y="259648"/>
                    <a:pt x="454938" y="210118"/>
                    <a:pt x="512088" y="202498"/>
                  </a:cubicBezTo>
                  <a:cubicBezTo>
                    <a:pt x="513040" y="207261"/>
                    <a:pt x="401598" y="259648"/>
                    <a:pt x="355878" y="259648"/>
                  </a:cubicBezTo>
                  <a:cubicBezTo>
                    <a:pt x="287298" y="259648"/>
                    <a:pt x="290155" y="273936"/>
                    <a:pt x="248245" y="358708"/>
                  </a:cubicBezTo>
                  <a:cubicBezTo>
                    <a:pt x="315873" y="387283"/>
                    <a:pt x="386358" y="359661"/>
                    <a:pt x="462558" y="353946"/>
                  </a:cubicBezTo>
                  <a:cubicBezTo>
                    <a:pt x="405408" y="393951"/>
                    <a:pt x="346353" y="403476"/>
                    <a:pt x="292060" y="395856"/>
                  </a:cubicBezTo>
                  <a:cubicBezTo>
                    <a:pt x="213955" y="385378"/>
                    <a:pt x="209193" y="396808"/>
                    <a:pt x="154900" y="484438"/>
                  </a:cubicBezTo>
                  <a:cubicBezTo>
                    <a:pt x="145375" y="501583"/>
                    <a:pt x="147280" y="501583"/>
                    <a:pt x="168235" y="501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147">
              <a:extLst>
                <a:ext uri="{FF2B5EF4-FFF2-40B4-BE49-F238E27FC236}">
                  <a16:creationId xmlns:a16="http://schemas.microsoft.com/office/drawing/2014/main" id="{B6E3568A-FE5D-4DC5-B8FD-BCB2E820808C}"/>
                </a:ext>
              </a:extLst>
            </p:cNvPr>
            <p:cNvSpPr/>
            <p:nvPr/>
          </p:nvSpPr>
          <p:spPr>
            <a:xfrm>
              <a:off x="8846537" y="1270131"/>
              <a:ext cx="321839" cy="433717"/>
            </a:xfrm>
            <a:custGeom>
              <a:avLst/>
              <a:gdLst>
                <a:gd name="connsiteX0" fmla="*/ 166688 w 321839"/>
                <a:gd name="connsiteY0" fmla="*/ 240030 h 433717"/>
                <a:gd name="connsiteX1" fmla="*/ 28575 w 321839"/>
                <a:gd name="connsiteY1" fmla="*/ 141923 h 433717"/>
                <a:gd name="connsiteX2" fmla="*/ 114300 w 321839"/>
                <a:gd name="connsiteY2" fmla="*/ 154305 h 433717"/>
                <a:gd name="connsiteX3" fmla="*/ 0 w 321839"/>
                <a:gd name="connsiteY3" fmla="*/ 0 h 433717"/>
                <a:gd name="connsiteX4" fmla="*/ 127635 w 321839"/>
                <a:gd name="connsiteY4" fmla="*/ 115253 h 433717"/>
                <a:gd name="connsiteX5" fmla="*/ 118110 w 321839"/>
                <a:gd name="connsiteY5" fmla="*/ 13335 h 433717"/>
                <a:gd name="connsiteX6" fmla="*/ 206693 w 321839"/>
                <a:gd name="connsiteY6" fmla="*/ 207645 h 433717"/>
                <a:gd name="connsiteX7" fmla="*/ 225743 w 321839"/>
                <a:gd name="connsiteY7" fmla="*/ 65723 h 433717"/>
                <a:gd name="connsiteX8" fmla="*/ 272415 w 321839"/>
                <a:gd name="connsiteY8" fmla="*/ 290512 h 433717"/>
                <a:gd name="connsiteX9" fmla="*/ 301943 w 321839"/>
                <a:gd name="connsiteY9" fmla="*/ 140970 h 433717"/>
                <a:gd name="connsiteX10" fmla="*/ 300990 w 321839"/>
                <a:gd name="connsiteY10" fmla="*/ 224790 h 433717"/>
                <a:gd name="connsiteX11" fmla="*/ 313373 w 321839"/>
                <a:gd name="connsiteY11" fmla="*/ 365760 h 433717"/>
                <a:gd name="connsiteX12" fmla="*/ 319088 w 321839"/>
                <a:gd name="connsiteY12" fmla="*/ 430530 h 433717"/>
                <a:gd name="connsiteX13" fmla="*/ 288608 w 321839"/>
                <a:gd name="connsiteY13" fmla="*/ 401955 h 433717"/>
                <a:gd name="connsiteX14" fmla="*/ 177165 w 321839"/>
                <a:gd name="connsiteY14" fmla="*/ 339090 h 433717"/>
                <a:gd name="connsiteX15" fmla="*/ 69532 w 321839"/>
                <a:gd name="connsiteY15" fmla="*/ 319087 h 433717"/>
                <a:gd name="connsiteX16" fmla="*/ 220980 w 321839"/>
                <a:gd name="connsiteY16" fmla="*/ 319087 h 433717"/>
                <a:gd name="connsiteX17" fmla="*/ 150495 w 321839"/>
                <a:gd name="connsiteY17" fmla="*/ 252412 h 433717"/>
                <a:gd name="connsiteX18" fmla="*/ 29528 w 321839"/>
                <a:gd name="connsiteY18" fmla="*/ 227648 h 433717"/>
                <a:gd name="connsiteX19" fmla="*/ 166688 w 321839"/>
                <a:gd name="connsiteY19" fmla="*/ 240030 h 43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1839" h="433717">
                  <a:moveTo>
                    <a:pt x="166688" y="240030"/>
                  </a:moveTo>
                  <a:cubicBezTo>
                    <a:pt x="112395" y="141923"/>
                    <a:pt x="80963" y="167640"/>
                    <a:pt x="28575" y="141923"/>
                  </a:cubicBezTo>
                  <a:cubicBezTo>
                    <a:pt x="56197" y="144780"/>
                    <a:pt x="83820" y="151448"/>
                    <a:pt x="114300" y="154305"/>
                  </a:cubicBezTo>
                  <a:cubicBezTo>
                    <a:pt x="80963" y="100965"/>
                    <a:pt x="27622" y="43815"/>
                    <a:pt x="0" y="0"/>
                  </a:cubicBezTo>
                  <a:cubicBezTo>
                    <a:pt x="45720" y="33338"/>
                    <a:pt x="84773" y="76200"/>
                    <a:pt x="127635" y="115253"/>
                  </a:cubicBezTo>
                  <a:cubicBezTo>
                    <a:pt x="127635" y="80010"/>
                    <a:pt x="118110" y="42862"/>
                    <a:pt x="118110" y="13335"/>
                  </a:cubicBezTo>
                  <a:cubicBezTo>
                    <a:pt x="144780" y="58103"/>
                    <a:pt x="108585" y="116205"/>
                    <a:pt x="206693" y="207645"/>
                  </a:cubicBezTo>
                  <a:cubicBezTo>
                    <a:pt x="210503" y="171450"/>
                    <a:pt x="230505" y="114300"/>
                    <a:pt x="225743" y="65723"/>
                  </a:cubicBezTo>
                  <a:cubicBezTo>
                    <a:pt x="259080" y="136208"/>
                    <a:pt x="171450" y="185737"/>
                    <a:pt x="272415" y="290512"/>
                  </a:cubicBezTo>
                  <a:cubicBezTo>
                    <a:pt x="280988" y="244792"/>
                    <a:pt x="304800" y="201930"/>
                    <a:pt x="301943" y="140970"/>
                  </a:cubicBezTo>
                  <a:cubicBezTo>
                    <a:pt x="307658" y="164783"/>
                    <a:pt x="307658" y="198120"/>
                    <a:pt x="300990" y="224790"/>
                  </a:cubicBezTo>
                  <a:cubicBezTo>
                    <a:pt x="287655" y="274320"/>
                    <a:pt x="282893" y="320040"/>
                    <a:pt x="313373" y="365760"/>
                  </a:cubicBezTo>
                  <a:cubicBezTo>
                    <a:pt x="320993" y="377190"/>
                    <a:pt x="324803" y="400050"/>
                    <a:pt x="319088" y="430530"/>
                  </a:cubicBezTo>
                  <a:cubicBezTo>
                    <a:pt x="314325" y="444818"/>
                    <a:pt x="291465" y="406718"/>
                    <a:pt x="288608" y="401955"/>
                  </a:cubicBezTo>
                  <a:cubicBezTo>
                    <a:pt x="245745" y="328612"/>
                    <a:pt x="247650" y="335280"/>
                    <a:pt x="177165" y="339090"/>
                  </a:cubicBezTo>
                  <a:cubicBezTo>
                    <a:pt x="144780" y="341948"/>
                    <a:pt x="100965" y="330518"/>
                    <a:pt x="69532" y="319087"/>
                  </a:cubicBezTo>
                  <a:cubicBezTo>
                    <a:pt x="122873" y="323850"/>
                    <a:pt x="173355" y="327660"/>
                    <a:pt x="220980" y="319087"/>
                  </a:cubicBezTo>
                  <a:cubicBezTo>
                    <a:pt x="200025" y="273368"/>
                    <a:pt x="180975" y="250508"/>
                    <a:pt x="150495" y="252412"/>
                  </a:cubicBezTo>
                  <a:cubicBezTo>
                    <a:pt x="116205" y="254317"/>
                    <a:pt x="63818" y="242887"/>
                    <a:pt x="29528" y="227648"/>
                  </a:cubicBezTo>
                  <a:cubicBezTo>
                    <a:pt x="67628" y="232410"/>
                    <a:pt x="119063" y="245745"/>
                    <a:pt x="166688" y="2400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8" name="자유형: 도형 17">
            <a:extLst>
              <a:ext uri="{FF2B5EF4-FFF2-40B4-BE49-F238E27FC236}">
                <a16:creationId xmlns:a16="http://schemas.microsoft.com/office/drawing/2014/main" id="{6BAC6B05-310A-4A6A-8E64-90CBA1BC0CD6}"/>
              </a:ext>
            </a:extLst>
          </p:cNvPr>
          <p:cNvSpPr/>
          <p:nvPr userDrawn="1"/>
        </p:nvSpPr>
        <p:spPr>
          <a:xfrm>
            <a:off x="533361" y="414600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9" name="하트 18">
            <a:extLst>
              <a:ext uri="{FF2B5EF4-FFF2-40B4-BE49-F238E27FC236}">
                <a16:creationId xmlns:a16="http://schemas.microsoft.com/office/drawing/2014/main" id="{17AA9C8C-6C7A-409F-9923-9DC3F14DFF16}"/>
              </a:ext>
            </a:extLst>
          </p:cNvPr>
          <p:cNvSpPr/>
          <p:nvPr userDrawn="1"/>
        </p:nvSpPr>
        <p:spPr>
          <a:xfrm>
            <a:off x="221987" y="68787"/>
            <a:ext cx="326427" cy="326427"/>
          </a:xfrm>
          <a:prstGeom prst="heart">
            <a:avLst/>
          </a:pr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자유형: 도형 19">
            <a:extLst>
              <a:ext uri="{FF2B5EF4-FFF2-40B4-BE49-F238E27FC236}">
                <a16:creationId xmlns:a16="http://schemas.microsoft.com/office/drawing/2014/main" id="{914BD235-D4DB-4B52-B992-65D5C419B3B4}"/>
              </a:ext>
            </a:extLst>
          </p:cNvPr>
          <p:cNvSpPr/>
          <p:nvPr userDrawn="1"/>
        </p:nvSpPr>
        <p:spPr>
          <a:xfrm>
            <a:off x="-29753" y="111518"/>
            <a:ext cx="161201" cy="252082"/>
          </a:xfrm>
          <a:custGeom>
            <a:avLst/>
            <a:gdLst>
              <a:gd name="connsiteX0" fmla="*/ 120306 w 161201"/>
              <a:gd name="connsiteY0" fmla="*/ 36702 h 252082"/>
              <a:gd name="connsiteX1" fmla="*/ 121672 w 161201"/>
              <a:gd name="connsiteY1" fmla="*/ 38068 h 252082"/>
              <a:gd name="connsiteX2" fmla="*/ 76866 w 161201"/>
              <a:gd name="connsiteY2" fmla="*/ 103091 h 252082"/>
              <a:gd name="connsiteX3" fmla="*/ 129869 w 161201"/>
              <a:gd name="connsiteY3" fmla="*/ 93802 h 252082"/>
              <a:gd name="connsiteX4" fmla="*/ 85062 w 161201"/>
              <a:gd name="connsiteY4" fmla="*/ 110195 h 252082"/>
              <a:gd name="connsiteX5" fmla="*/ 54189 w 161201"/>
              <a:gd name="connsiteY5" fmla="*/ 138608 h 252082"/>
              <a:gd name="connsiteX6" fmla="*/ 115662 w 161201"/>
              <a:gd name="connsiteY6" fmla="*/ 137242 h 252082"/>
              <a:gd name="connsiteX7" fmla="*/ 66757 w 161201"/>
              <a:gd name="connsiteY7" fmla="*/ 149264 h 252082"/>
              <a:gd name="connsiteX8" fmla="*/ 27415 w 161201"/>
              <a:gd name="connsiteY8" fmla="*/ 174672 h 252082"/>
              <a:gd name="connsiteX9" fmla="*/ 31240 w 161201"/>
              <a:gd name="connsiteY9" fmla="*/ 179590 h 252082"/>
              <a:gd name="connsiteX10" fmla="*/ 64571 w 161201"/>
              <a:gd name="connsiteY10" fmla="*/ 179317 h 252082"/>
              <a:gd name="connsiteX11" fmla="*/ 96810 w 161201"/>
              <a:gd name="connsiteY11" fmla="*/ 174672 h 252082"/>
              <a:gd name="connsiteX12" fmla="*/ 25775 w 161201"/>
              <a:gd name="connsiteY12" fmla="*/ 185327 h 252082"/>
              <a:gd name="connsiteX13" fmla="*/ 4192 w 161201"/>
              <a:gd name="connsiteY13" fmla="*/ 207457 h 252082"/>
              <a:gd name="connsiteX14" fmla="*/ 0 w 161201"/>
              <a:gd name="connsiteY14" fmla="*/ 212538 h 252082"/>
              <a:gd name="connsiteX15" fmla="*/ 0 w 161201"/>
              <a:gd name="connsiteY15" fmla="*/ 139097 h 252082"/>
              <a:gd name="connsiteX16" fmla="*/ 3099 w 161201"/>
              <a:gd name="connsiteY16" fmla="*/ 159099 h 252082"/>
              <a:gd name="connsiteX17" fmla="*/ 9383 w 161201"/>
              <a:gd name="connsiteY17" fmla="*/ 160738 h 252082"/>
              <a:gd name="connsiteX18" fmla="*/ 27415 w 161201"/>
              <a:gd name="connsiteY18" fmla="*/ 124675 h 252082"/>
              <a:gd name="connsiteX19" fmla="*/ 25502 w 161201"/>
              <a:gd name="connsiteY19" fmla="*/ 72219 h 252082"/>
              <a:gd name="connsiteX20" fmla="*/ 30147 w 161201"/>
              <a:gd name="connsiteY20" fmla="*/ 115659 h 252082"/>
              <a:gd name="connsiteX21" fmla="*/ 31513 w 161201"/>
              <a:gd name="connsiteY21" fmla="*/ 121123 h 252082"/>
              <a:gd name="connsiteX22" fmla="*/ 49271 w 161201"/>
              <a:gd name="connsiteY22" fmla="*/ 106097 h 252082"/>
              <a:gd name="connsiteX23" fmla="*/ 58561 w 161201"/>
              <a:gd name="connsiteY23" fmla="*/ 87245 h 252082"/>
              <a:gd name="connsiteX24" fmla="*/ 59380 w 161201"/>
              <a:gd name="connsiteY24" fmla="*/ 44625 h 252082"/>
              <a:gd name="connsiteX25" fmla="*/ 62659 w 161201"/>
              <a:gd name="connsiteY25" fmla="*/ 88338 h 252082"/>
              <a:gd name="connsiteX26" fmla="*/ 120306 w 161201"/>
              <a:gd name="connsiteY26" fmla="*/ 36702 h 252082"/>
              <a:gd name="connsiteX27" fmla="*/ 128263 w 161201"/>
              <a:gd name="connsiteY27" fmla="*/ 296 h 252082"/>
              <a:gd name="connsiteX28" fmla="*/ 160468 w 161201"/>
              <a:gd name="connsiteY28" fmla="*/ 2550 h 252082"/>
              <a:gd name="connsiteX29" fmla="*/ 158009 w 161201"/>
              <a:gd name="connsiteY29" fmla="*/ 70852 h 252082"/>
              <a:gd name="connsiteX30" fmla="*/ 155823 w 161201"/>
              <a:gd name="connsiteY30" fmla="*/ 96261 h 252082"/>
              <a:gd name="connsiteX31" fmla="*/ 126590 w 161201"/>
              <a:gd name="connsiteY31" fmla="*/ 183688 h 252082"/>
              <a:gd name="connsiteX32" fmla="*/ 66518 w 161201"/>
              <a:gd name="connsiteY32" fmla="*/ 240105 h 252082"/>
              <a:gd name="connsiteX33" fmla="*/ 0 w 161201"/>
              <a:gd name="connsiteY33" fmla="*/ 252082 h 252082"/>
              <a:gd name="connsiteX34" fmla="*/ 0 w 161201"/>
              <a:gd name="connsiteY34" fmla="*/ 238763 h 252082"/>
              <a:gd name="connsiteX35" fmla="*/ 36430 w 161201"/>
              <a:gd name="connsiteY35" fmla="*/ 233412 h 252082"/>
              <a:gd name="connsiteX36" fmla="*/ 125497 w 161201"/>
              <a:gd name="connsiteY36" fmla="*/ 151722 h 252082"/>
              <a:gd name="connsiteX37" fmla="*/ 142436 w 161201"/>
              <a:gd name="connsiteY37" fmla="*/ 18123 h 252082"/>
              <a:gd name="connsiteX38" fmla="*/ 64127 w 161201"/>
              <a:gd name="connsiteY38" fmla="*/ 29017 h 252082"/>
              <a:gd name="connsiteX39" fmla="*/ 0 w 161201"/>
              <a:gd name="connsiteY39" fmla="*/ 69035 h 252082"/>
              <a:gd name="connsiteX40" fmla="*/ 0 w 161201"/>
              <a:gd name="connsiteY40" fmla="*/ 47184 h 252082"/>
              <a:gd name="connsiteX41" fmla="*/ 11431 w 161201"/>
              <a:gd name="connsiteY41" fmla="*/ 36667 h 252082"/>
              <a:gd name="connsiteX42" fmla="*/ 96263 w 161201"/>
              <a:gd name="connsiteY42" fmla="*/ 1730 h 252082"/>
              <a:gd name="connsiteX43" fmla="*/ 128263 w 161201"/>
              <a:gd name="connsiteY43" fmla="*/ 296 h 252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61201" h="252082">
                <a:moveTo>
                  <a:pt x="120306" y="36702"/>
                </a:moveTo>
                <a:cubicBezTo>
                  <a:pt x="123038" y="34516"/>
                  <a:pt x="123038" y="36428"/>
                  <a:pt x="121672" y="38068"/>
                </a:cubicBezTo>
                <a:cubicBezTo>
                  <a:pt x="107465" y="58831"/>
                  <a:pt x="91619" y="81508"/>
                  <a:pt x="76866" y="103091"/>
                </a:cubicBezTo>
                <a:cubicBezTo>
                  <a:pt x="96264" y="110195"/>
                  <a:pt x="113476" y="95988"/>
                  <a:pt x="129869" y="93802"/>
                </a:cubicBezTo>
                <a:cubicBezTo>
                  <a:pt x="130142" y="95168"/>
                  <a:pt x="98176" y="110195"/>
                  <a:pt x="85062" y="110195"/>
                </a:cubicBezTo>
                <a:cubicBezTo>
                  <a:pt x="65391" y="110195"/>
                  <a:pt x="66211" y="114293"/>
                  <a:pt x="54189" y="138608"/>
                </a:cubicBezTo>
                <a:cubicBezTo>
                  <a:pt x="73587" y="146805"/>
                  <a:pt x="93805" y="138882"/>
                  <a:pt x="115662" y="137242"/>
                </a:cubicBezTo>
                <a:cubicBezTo>
                  <a:pt x="99269" y="148717"/>
                  <a:pt x="82330" y="151449"/>
                  <a:pt x="66757" y="149264"/>
                </a:cubicBezTo>
                <a:cubicBezTo>
                  <a:pt x="44354" y="146258"/>
                  <a:pt x="42988" y="149537"/>
                  <a:pt x="27415" y="174672"/>
                </a:cubicBezTo>
                <a:cubicBezTo>
                  <a:pt x="24683" y="179590"/>
                  <a:pt x="25229" y="179590"/>
                  <a:pt x="31240" y="179590"/>
                </a:cubicBezTo>
                <a:cubicBezTo>
                  <a:pt x="42441" y="179590"/>
                  <a:pt x="53370" y="180136"/>
                  <a:pt x="64571" y="179317"/>
                </a:cubicBezTo>
                <a:cubicBezTo>
                  <a:pt x="75227" y="178497"/>
                  <a:pt x="85882" y="176311"/>
                  <a:pt x="96810" y="174672"/>
                </a:cubicBezTo>
                <a:cubicBezTo>
                  <a:pt x="97083" y="176311"/>
                  <a:pt x="58288" y="185327"/>
                  <a:pt x="25775" y="185327"/>
                </a:cubicBezTo>
                <a:cubicBezTo>
                  <a:pt x="20311" y="185327"/>
                  <a:pt x="15393" y="188879"/>
                  <a:pt x="4192" y="207457"/>
                </a:cubicBezTo>
                <a:lnTo>
                  <a:pt x="0" y="212538"/>
                </a:lnTo>
                <a:lnTo>
                  <a:pt x="0" y="139097"/>
                </a:lnTo>
                <a:lnTo>
                  <a:pt x="3099" y="159099"/>
                </a:lnTo>
                <a:cubicBezTo>
                  <a:pt x="4738" y="168115"/>
                  <a:pt x="6924" y="165929"/>
                  <a:pt x="9383" y="160738"/>
                </a:cubicBezTo>
                <a:cubicBezTo>
                  <a:pt x="18672" y="145712"/>
                  <a:pt x="29327" y="131505"/>
                  <a:pt x="27415" y="124675"/>
                </a:cubicBezTo>
                <a:cubicBezTo>
                  <a:pt x="23863" y="111014"/>
                  <a:pt x="24136" y="71945"/>
                  <a:pt x="25502" y="72219"/>
                </a:cubicBezTo>
                <a:cubicBezTo>
                  <a:pt x="28781" y="85879"/>
                  <a:pt x="26595" y="98173"/>
                  <a:pt x="30147" y="115659"/>
                </a:cubicBezTo>
                <a:cubicBezTo>
                  <a:pt x="30420" y="117025"/>
                  <a:pt x="30967" y="120030"/>
                  <a:pt x="31513" y="121123"/>
                </a:cubicBezTo>
                <a:cubicBezTo>
                  <a:pt x="34791" y="126041"/>
                  <a:pt x="46813" y="109102"/>
                  <a:pt x="49271" y="106097"/>
                </a:cubicBezTo>
                <a:cubicBezTo>
                  <a:pt x="55009" y="98993"/>
                  <a:pt x="59107" y="94075"/>
                  <a:pt x="58561" y="87245"/>
                </a:cubicBezTo>
                <a:cubicBezTo>
                  <a:pt x="57741" y="74951"/>
                  <a:pt x="58014" y="52548"/>
                  <a:pt x="59380" y="44625"/>
                </a:cubicBezTo>
                <a:cubicBezTo>
                  <a:pt x="60746" y="47630"/>
                  <a:pt x="60473" y="73585"/>
                  <a:pt x="62659" y="88338"/>
                </a:cubicBezTo>
                <a:cubicBezTo>
                  <a:pt x="83423" y="69760"/>
                  <a:pt x="102001" y="53094"/>
                  <a:pt x="120306" y="36702"/>
                </a:cubicBezTo>
                <a:close/>
                <a:moveTo>
                  <a:pt x="128263" y="296"/>
                </a:moveTo>
                <a:cubicBezTo>
                  <a:pt x="138952" y="842"/>
                  <a:pt x="149676" y="2004"/>
                  <a:pt x="160468" y="2550"/>
                </a:cubicBezTo>
                <a:cubicBezTo>
                  <a:pt x="162380" y="2823"/>
                  <a:pt x="160195" y="42985"/>
                  <a:pt x="158009" y="70852"/>
                </a:cubicBezTo>
                <a:cubicBezTo>
                  <a:pt x="157189" y="83693"/>
                  <a:pt x="156096" y="93802"/>
                  <a:pt x="155823" y="96261"/>
                </a:cubicBezTo>
                <a:cubicBezTo>
                  <a:pt x="151178" y="125767"/>
                  <a:pt x="141343" y="157460"/>
                  <a:pt x="126590" y="183688"/>
                </a:cubicBezTo>
                <a:cubicBezTo>
                  <a:pt x="111017" y="210872"/>
                  <a:pt x="90526" y="228972"/>
                  <a:pt x="66518" y="240105"/>
                </a:cubicBezTo>
                <a:lnTo>
                  <a:pt x="0" y="252082"/>
                </a:lnTo>
                <a:lnTo>
                  <a:pt x="0" y="238763"/>
                </a:lnTo>
                <a:lnTo>
                  <a:pt x="36430" y="233412"/>
                </a:lnTo>
                <a:cubicBezTo>
                  <a:pt x="80144" y="221937"/>
                  <a:pt x="108558" y="192977"/>
                  <a:pt x="125497" y="151722"/>
                </a:cubicBezTo>
                <a:cubicBezTo>
                  <a:pt x="140523" y="115385"/>
                  <a:pt x="148993" y="49815"/>
                  <a:pt x="142436" y="18123"/>
                </a:cubicBezTo>
                <a:cubicBezTo>
                  <a:pt x="114842" y="17577"/>
                  <a:pt x="88545" y="20719"/>
                  <a:pt x="64127" y="29017"/>
                </a:cubicBezTo>
                <a:lnTo>
                  <a:pt x="0" y="69035"/>
                </a:lnTo>
                <a:lnTo>
                  <a:pt x="0" y="47184"/>
                </a:lnTo>
                <a:lnTo>
                  <a:pt x="11431" y="36667"/>
                </a:lnTo>
                <a:cubicBezTo>
                  <a:pt x="36840" y="18874"/>
                  <a:pt x="67029" y="7058"/>
                  <a:pt x="96263" y="1730"/>
                </a:cubicBezTo>
                <a:cubicBezTo>
                  <a:pt x="106919" y="-182"/>
                  <a:pt x="117574" y="-250"/>
                  <a:pt x="128263" y="2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21" name="Freeform: Shape 264">
            <a:extLst>
              <a:ext uri="{FF2B5EF4-FFF2-40B4-BE49-F238E27FC236}">
                <a16:creationId xmlns:a16="http://schemas.microsoft.com/office/drawing/2014/main" id="{4BEC33D3-9BE7-4B0C-AF08-6414DE4535B1}"/>
              </a:ext>
            </a:extLst>
          </p:cNvPr>
          <p:cNvSpPr/>
          <p:nvPr userDrawn="1"/>
        </p:nvSpPr>
        <p:spPr>
          <a:xfrm>
            <a:off x="877765" y="-3252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pic>
        <p:nvPicPr>
          <p:cNvPr id="22" name="Graphic 5">
            <a:extLst>
              <a:ext uri="{FF2B5EF4-FFF2-40B4-BE49-F238E27FC236}">
                <a16:creationId xmlns:a16="http://schemas.microsoft.com/office/drawing/2014/main" id="{FC42132D-0824-490E-8A39-828AC0C1F5D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 rot="3838674">
            <a:off x="374641" y="3249067"/>
            <a:ext cx="396670" cy="396670"/>
          </a:xfrm>
          <a:prstGeom prst="rect">
            <a:avLst/>
          </a:prstGeom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23" name="하트 22">
            <a:extLst>
              <a:ext uri="{FF2B5EF4-FFF2-40B4-BE49-F238E27FC236}">
                <a16:creationId xmlns:a16="http://schemas.microsoft.com/office/drawing/2014/main" id="{554791A4-E7ED-49EC-8505-87B14BABFC05}"/>
              </a:ext>
            </a:extLst>
          </p:cNvPr>
          <p:cNvSpPr/>
          <p:nvPr userDrawn="1"/>
        </p:nvSpPr>
        <p:spPr>
          <a:xfrm>
            <a:off x="935814" y="3189354"/>
            <a:ext cx="326427" cy="326427"/>
          </a:xfrm>
          <a:prstGeom prst="heart">
            <a:avLst/>
          </a:pr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자유형: 도형 23">
            <a:extLst>
              <a:ext uri="{FF2B5EF4-FFF2-40B4-BE49-F238E27FC236}">
                <a16:creationId xmlns:a16="http://schemas.microsoft.com/office/drawing/2014/main" id="{82374B53-1ECE-4359-B690-2AC202AD54CC}"/>
              </a:ext>
            </a:extLst>
          </p:cNvPr>
          <p:cNvSpPr/>
          <p:nvPr userDrawn="1"/>
        </p:nvSpPr>
        <p:spPr>
          <a:xfrm rot="3838674">
            <a:off x="307508" y="2515083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5" name="Freeform: Shape 42">
            <a:extLst>
              <a:ext uri="{FF2B5EF4-FFF2-40B4-BE49-F238E27FC236}">
                <a16:creationId xmlns:a16="http://schemas.microsoft.com/office/drawing/2014/main" id="{CEBEC5F3-62F9-420F-9A08-B4CDF5978087}"/>
              </a:ext>
            </a:extLst>
          </p:cNvPr>
          <p:cNvSpPr/>
          <p:nvPr userDrawn="1"/>
        </p:nvSpPr>
        <p:spPr>
          <a:xfrm>
            <a:off x="866450" y="3672882"/>
            <a:ext cx="371739" cy="326594"/>
          </a:xfrm>
          <a:custGeom>
            <a:avLst/>
            <a:gdLst>
              <a:gd name="connsiteX0" fmla="*/ 632870 w 794022"/>
              <a:gd name="connsiteY0" fmla="*/ 229791 h 697594"/>
              <a:gd name="connsiteX1" fmla="*/ 740539 w 794022"/>
              <a:gd name="connsiteY1" fmla="*/ 169432 h 697594"/>
              <a:gd name="connsiteX2" fmla="*/ 788913 w 794022"/>
              <a:gd name="connsiteY2" fmla="*/ 102411 h 697594"/>
              <a:gd name="connsiteX3" fmla="*/ 707738 w 794022"/>
              <a:gd name="connsiteY3" fmla="*/ 118851 h 697594"/>
              <a:gd name="connsiteX4" fmla="*/ 578188 w 794022"/>
              <a:gd name="connsiteY4" fmla="*/ 197266 h 697594"/>
              <a:gd name="connsiteX5" fmla="*/ 484594 w 794022"/>
              <a:gd name="connsiteY5" fmla="*/ 1168 h 697594"/>
              <a:gd name="connsiteX6" fmla="*/ 337698 w 794022"/>
              <a:gd name="connsiteY6" fmla="*/ 185439 h 697594"/>
              <a:gd name="connsiteX7" fmla="*/ 275170 w 794022"/>
              <a:gd name="connsiteY7" fmla="*/ 97088 h 697594"/>
              <a:gd name="connsiteX8" fmla="*/ 224273 w 794022"/>
              <a:gd name="connsiteY8" fmla="*/ 78519 h 697594"/>
              <a:gd name="connsiteX9" fmla="*/ 226994 w 794022"/>
              <a:gd name="connsiteY9" fmla="*/ 133911 h 697594"/>
              <a:gd name="connsiteX10" fmla="*/ 297761 w 794022"/>
              <a:gd name="connsiteY10" fmla="*/ 233970 h 697594"/>
              <a:gd name="connsiteX11" fmla="*/ 110888 w 794022"/>
              <a:gd name="connsiteY11" fmla="*/ 194191 h 697594"/>
              <a:gd name="connsiteX12" fmla="*/ 11420 w 794022"/>
              <a:gd name="connsiteY12" fmla="*/ 354216 h 697594"/>
              <a:gd name="connsiteX13" fmla="*/ 157015 w 794022"/>
              <a:gd name="connsiteY13" fmla="*/ 447613 h 697594"/>
              <a:gd name="connsiteX14" fmla="*/ 202117 w 794022"/>
              <a:gd name="connsiteY14" fmla="*/ 454748 h 697594"/>
              <a:gd name="connsiteX15" fmla="*/ 61213 w 794022"/>
              <a:gd name="connsiteY15" fmla="*/ 586151 h 697594"/>
              <a:gd name="connsiteX16" fmla="*/ 104777 w 794022"/>
              <a:gd name="connsiteY16" fmla="*/ 588871 h 697594"/>
              <a:gd name="connsiteX17" fmla="*/ 245010 w 794022"/>
              <a:gd name="connsiteY17" fmla="*/ 488101 h 697594"/>
              <a:gd name="connsiteX18" fmla="*/ 352443 w 794022"/>
              <a:gd name="connsiteY18" fmla="*/ 696540 h 697594"/>
              <a:gd name="connsiteX19" fmla="*/ 488773 w 794022"/>
              <a:gd name="connsiteY19" fmla="*/ 639019 h 697594"/>
              <a:gd name="connsiteX20" fmla="*/ 520471 w 794022"/>
              <a:gd name="connsiteY20" fmla="*/ 476787 h 697594"/>
              <a:gd name="connsiteX21" fmla="*/ 577439 w 794022"/>
              <a:gd name="connsiteY21" fmla="*/ 533598 h 697594"/>
              <a:gd name="connsiteX22" fmla="*/ 636418 w 794022"/>
              <a:gd name="connsiteY22" fmla="*/ 556503 h 697594"/>
              <a:gd name="connsiteX23" fmla="*/ 600779 w 794022"/>
              <a:gd name="connsiteY23" fmla="*/ 481715 h 697594"/>
              <a:gd name="connsiteX24" fmla="*/ 627114 w 794022"/>
              <a:gd name="connsiteY24" fmla="*/ 487904 h 697594"/>
              <a:gd name="connsiteX25" fmla="*/ 786705 w 794022"/>
              <a:gd name="connsiteY25" fmla="*/ 351416 h 697594"/>
              <a:gd name="connsiteX26" fmla="*/ 765810 w 794022"/>
              <a:gd name="connsiteY26" fmla="*/ 276037 h 697594"/>
              <a:gd name="connsiteX27" fmla="*/ 632870 w 794022"/>
              <a:gd name="connsiteY27" fmla="*/ 229791 h 697594"/>
              <a:gd name="connsiteX28" fmla="*/ 397623 w 794022"/>
              <a:gd name="connsiteY28" fmla="*/ 103081 h 697594"/>
              <a:gd name="connsiteX29" fmla="*/ 484357 w 794022"/>
              <a:gd name="connsiteY29" fmla="*/ 47768 h 697594"/>
              <a:gd name="connsiteX30" fmla="*/ 550236 w 794022"/>
              <a:gd name="connsiteY30" fmla="*/ 149641 h 697594"/>
              <a:gd name="connsiteX31" fmla="*/ 432238 w 794022"/>
              <a:gd name="connsiteY31" fmla="*/ 309271 h 697594"/>
              <a:gd name="connsiteX32" fmla="*/ 404365 w 794022"/>
              <a:gd name="connsiteY32" fmla="*/ 295709 h 697594"/>
              <a:gd name="connsiteX33" fmla="*/ 377320 w 794022"/>
              <a:gd name="connsiteY33" fmla="*/ 191471 h 697594"/>
              <a:gd name="connsiteX34" fmla="*/ 397623 w 794022"/>
              <a:gd name="connsiteY34" fmla="*/ 103081 h 697594"/>
              <a:gd name="connsiteX35" fmla="*/ 129063 w 794022"/>
              <a:gd name="connsiteY35" fmla="*/ 391275 h 697594"/>
              <a:gd name="connsiteX36" fmla="*/ 69571 w 794022"/>
              <a:gd name="connsiteY36" fmla="*/ 358907 h 697594"/>
              <a:gd name="connsiteX37" fmla="*/ 53131 w 794022"/>
              <a:gd name="connsiteY37" fmla="*/ 282463 h 697594"/>
              <a:gd name="connsiteX38" fmla="*/ 120862 w 794022"/>
              <a:gd name="connsiteY38" fmla="*/ 241303 h 697594"/>
              <a:gd name="connsiteX39" fmla="*/ 382642 w 794022"/>
              <a:gd name="connsiteY39" fmla="*/ 346055 h 697594"/>
              <a:gd name="connsiteX40" fmla="*/ 129063 w 794022"/>
              <a:gd name="connsiteY40" fmla="*/ 391275 h 697594"/>
              <a:gd name="connsiteX41" fmla="*/ 460269 w 794022"/>
              <a:gd name="connsiteY41" fmla="*/ 598648 h 697594"/>
              <a:gd name="connsiteX42" fmla="*/ 334504 w 794022"/>
              <a:gd name="connsiteY42" fmla="*/ 644381 h 697594"/>
              <a:gd name="connsiteX43" fmla="*/ 285539 w 794022"/>
              <a:gd name="connsiteY43" fmla="*/ 526028 h 697594"/>
              <a:gd name="connsiteX44" fmla="*/ 387964 w 794022"/>
              <a:gd name="connsiteY44" fmla="*/ 401289 h 697594"/>
              <a:gd name="connsiteX45" fmla="*/ 438231 w 794022"/>
              <a:gd name="connsiteY45" fmla="*/ 414102 h 697594"/>
              <a:gd name="connsiteX46" fmla="*/ 481125 w 794022"/>
              <a:gd name="connsiteY46" fmla="*/ 510692 h 697594"/>
              <a:gd name="connsiteX47" fmla="*/ 460269 w 794022"/>
              <a:gd name="connsiteY47" fmla="*/ 598648 h 697594"/>
              <a:gd name="connsiteX48" fmla="*/ 728988 w 794022"/>
              <a:gd name="connsiteY48" fmla="*/ 370853 h 697594"/>
              <a:gd name="connsiteX49" fmla="*/ 646511 w 794022"/>
              <a:gd name="connsiteY49" fmla="*/ 430384 h 697594"/>
              <a:gd name="connsiteX50" fmla="*/ 475723 w 794022"/>
              <a:gd name="connsiteY50" fmla="*/ 356502 h 697594"/>
              <a:gd name="connsiteX51" fmla="*/ 602828 w 794022"/>
              <a:gd name="connsiteY51" fmla="*/ 274026 h 697594"/>
              <a:gd name="connsiteX52" fmla="*/ 719722 w 794022"/>
              <a:gd name="connsiteY52" fmla="*/ 300243 h 697594"/>
              <a:gd name="connsiteX53" fmla="*/ 728988 w 794022"/>
              <a:gd name="connsiteY53" fmla="*/ 370853 h 697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794022" h="697594">
                <a:moveTo>
                  <a:pt x="632870" y="229791"/>
                </a:moveTo>
                <a:cubicBezTo>
                  <a:pt x="665040" y="207832"/>
                  <a:pt x="709827" y="188080"/>
                  <a:pt x="740539" y="169432"/>
                </a:cubicBezTo>
                <a:cubicBezTo>
                  <a:pt x="765495" y="154293"/>
                  <a:pt x="808901" y="133398"/>
                  <a:pt x="788913" y="102411"/>
                </a:cubicBezTo>
                <a:cubicBezTo>
                  <a:pt x="767900" y="69925"/>
                  <a:pt x="732535" y="103475"/>
                  <a:pt x="707738" y="118851"/>
                </a:cubicBezTo>
                <a:cubicBezTo>
                  <a:pt x="665671" y="144910"/>
                  <a:pt x="621910" y="175109"/>
                  <a:pt x="578188" y="197266"/>
                </a:cubicBezTo>
                <a:cubicBezTo>
                  <a:pt x="616627" y="83408"/>
                  <a:pt x="556702" y="14020"/>
                  <a:pt x="484594" y="1168"/>
                </a:cubicBezTo>
                <a:cubicBezTo>
                  <a:pt x="422343" y="-9910"/>
                  <a:pt x="323387" y="58294"/>
                  <a:pt x="337698" y="185439"/>
                </a:cubicBezTo>
                <a:cubicBezTo>
                  <a:pt x="319523" y="164701"/>
                  <a:pt x="293069" y="115578"/>
                  <a:pt x="275170" y="97088"/>
                </a:cubicBezTo>
                <a:cubicBezTo>
                  <a:pt x="261372" y="82935"/>
                  <a:pt x="245089" y="61606"/>
                  <a:pt x="224273" y="78519"/>
                </a:cubicBezTo>
                <a:cubicBezTo>
                  <a:pt x="205980" y="93461"/>
                  <a:pt x="215166" y="116327"/>
                  <a:pt x="226994" y="133911"/>
                </a:cubicBezTo>
                <a:cubicBezTo>
                  <a:pt x="247534" y="164307"/>
                  <a:pt x="269375" y="193994"/>
                  <a:pt x="297761" y="233970"/>
                </a:cubicBezTo>
                <a:cubicBezTo>
                  <a:pt x="229596" y="209369"/>
                  <a:pt x="172785" y="189026"/>
                  <a:pt x="110888" y="194191"/>
                </a:cubicBezTo>
                <a:cubicBezTo>
                  <a:pt x="24548" y="201406"/>
                  <a:pt x="-23353" y="276707"/>
                  <a:pt x="11420" y="354216"/>
                </a:cubicBezTo>
                <a:cubicBezTo>
                  <a:pt x="39372" y="416625"/>
                  <a:pt x="92161" y="441778"/>
                  <a:pt x="157015" y="447613"/>
                </a:cubicBezTo>
                <a:cubicBezTo>
                  <a:pt x="171089" y="448914"/>
                  <a:pt x="184927" y="451634"/>
                  <a:pt x="202117" y="454748"/>
                </a:cubicBezTo>
                <a:cubicBezTo>
                  <a:pt x="149524" y="493424"/>
                  <a:pt x="51869" y="563482"/>
                  <a:pt x="61213" y="586151"/>
                </a:cubicBezTo>
                <a:cubicBezTo>
                  <a:pt x="69610" y="602906"/>
                  <a:pt x="86484" y="597032"/>
                  <a:pt x="104777" y="588871"/>
                </a:cubicBezTo>
                <a:cubicBezTo>
                  <a:pt x="151180" y="566912"/>
                  <a:pt x="201446" y="517552"/>
                  <a:pt x="245010" y="488101"/>
                </a:cubicBezTo>
                <a:cubicBezTo>
                  <a:pt x="212485" y="626088"/>
                  <a:pt x="267128" y="686762"/>
                  <a:pt x="352443" y="696540"/>
                </a:cubicBezTo>
                <a:cubicBezTo>
                  <a:pt x="406809" y="702729"/>
                  <a:pt x="453212" y="681440"/>
                  <a:pt x="488773" y="639019"/>
                </a:cubicBezTo>
                <a:cubicBezTo>
                  <a:pt x="524413" y="596598"/>
                  <a:pt x="533796" y="544794"/>
                  <a:pt x="520471" y="476787"/>
                </a:cubicBezTo>
                <a:cubicBezTo>
                  <a:pt x="541208" y="498825"/>
                  <a:pt x="563562" y="519050"/>
                  <a:pt x="577439" y="533598"/>
                </a:cubicBezTo>
                <a:cubicBezTo>
                  <a:pt x="593761" y="550590"/>
                  <a:pt x="614695" y="576689"/>
                  <a:pt x="636418" y="556503"/>
                </a:cubicBezTo>
                <a:cubicBezTo>
                  <a:pt x="656959" y="537382"/>
                  <a:pt x="625419" y="502886"/>
                  <a:pt x="600779" y="481715"/>
                </a:cubicBezTo>
                <a:cubicBezTo>
                  <a:pt x="598886" y="480098"/>
                  <a:pt x="611147" y="488614"/>
                  <a:pt x="627114" y="487904"/>
                </a:cubicBezTo>
                <a:cubicBezTo>
                  <a:pt x="727450" y="471188"/>
                  <a:pt x="781265" y="425101"/>
                  <a:pt x="786705" y="351416"/>
                </a:cubicBezTo>
                <a:cubicBezTo>
                  <a:pt x="788755" y="323740"/>
                  <a:pt x="780436" y="298587"/>
                  <a:pt x="765810" y="276037"/>
                </a:cubicBezTo>
                <a:cubicBezTo>
                  <a:pt x="744087" y="242565"/>
                  <a:pt x="696935" y="225849"/>
                  <a:pt x="632870" y="229791"/>
                </a:cubicBezTo>
                <a:close/>
                <a:moveTo>
                  <a:pt x="397623" y="103081"/>
                </a:moveTo>
                <a:cubicBezTo>
                  <a:pt x="415680" y="68742"/>
                  <a:pt x="439729" y="39016"/>
                  <a:pt x="484357" y="47768"/>
                </a:cubicBezTo>
                <a:cubicBezTo>
                  <a:pt x="521693" y="55022"/>
                  <a:pt x="555479" y="107693"/>
                  <a:pt x="550236" y="149641"/>
                </a:cubicBezTo>
                <a:cubicBezTo>
                  <a:pt x="540893" y="224627"/>
                  <a:pt x="488103" y="268625"/>
                  <a:pt x="432238" y="309271"/>
                </a:cubicBezTo>
                <a:cubicBezTo>
                  <a:pt x="417454" y="319995"/>
                  <a:pt x="409135" y="307024"/>
                  <a:pt x="404365" y="295709"/>
                </a:cubicBezTo>
                <a:cubicBezTo>
                  <a:pt x="390921" y="263815"/>
                  <a:pt x="379133" y="226756"/>
                  <a:pt x="377320" y="191471"/>
                </a:cubicBezTo>
                <a:cubicBezTo>
                  <a:pt x="375822" y="157920"/>
                  <a:pt x="383864" y="129298"/>
                  <a:pt x="397623" y="103081"/>
                </a:cubicBezTo>
                <a:close/>
                <a:moveTo>
                  <a:pt x="129063" y="391275"/>
                </a:moveTo>
                <a:cubicBezTo>
                  <a:pt x="105093" y="385637"/>
                  <a:pt x="84631" y="377516"/>
                  <a:pt x="69571" y="358907"/>
                </a:cubicBezTo>
                <a:cubicBezTo>
                  <a:pt x="52461" y="337697"/>
                  <a:pt x="40160" y="310139"/>
                  <a:pt x="53131" y="282463"/>
                </a:cubicBezTo>
                <a:cubicBezTo>
                  <a:pt x="66102" y="254708"/>
                  <a:pt x="90072" y="240712"/>
                  <a:pt x="120862" y="241303"/>
                </a:cubicBezTo>
                <a:cubicBezTo>
                  <a:pt x="216783" y="242920"/>
                  <a:pt x="296578" y="285656"/>
                  <a:pt x="382642" y="346055"/>
                </a:cubicBezTo>
                <a:cubicBezTo>
                  <a:pt x="292833" y="376096"/>
                  <a:pt x="216467" y="411894"/>
                  <a:pt x="129063" y="391275"/>
                </a:cubicBezTo>
                <a:close/>
                <a:moveTo>
                  <a:pt x="460269" y="598648"/>
                </a:moveTo>
                <a:cubicBezTo>
                  <a:pt x="433027" y="642883"/>
                  <a:pt x="378976" y="662240"/>
                  <a:pt x="334504" y="644381"/>
                </a:cubicBezTo>
                <a:cubicBezTo>
                  <a:pt x="290980" y="626798"/>
                  <a:pt x="270479" y="580119"/>
                  <a:pt x="285539" y="526028"/>
                </a:cubicBezTo>
                <a:cubicBezTo>
                  <a:pt x="300875" y="470715"/>
                  <a:pt x="339551" y="431409"/>
                  <a:pt x="387964" y="401289"/>
                </a:cubicBezTo>
                <a:cubicBezTo>
                  <a:pt x="415680" y="383981"/>
                  <a:pt x="418518" y="383548"/>
                  <a:pt x="438231" y="414102"/>
                </a:cubicBezTo>
                <a:cubicBezTo>
                  <a:pt x="458692" y="445799"/>
                  <a:pt x="475723" y="472253"/>
                  <a:pt x="481125" y="510692"/>
                </a:cubicBezTo>
                <a:cubicBezTo>
                  <a:pt x="484279" y="538289"/>
                  <a:pt x="474462" y="575506"/>
                  <a:pt x="460269" y="598648"/>
                </a:cubicBezTo>
                <a:close/>
                <a:moveTo>
                  <a:pt x="728988" y="370853"/>
                </a:moveTo>
                <a:cubicBezTo>
                  <a:pt x="714834" y="406295"/>
                  <a:pt x="686488" y="425062"/>
                  <a:pt x="646511" y="430384"/>
                </a:cubicBezTo>
                <a:cubicBezTo>
                  <a:pt x="574443" y="440122"/>
                  <a:pt x="526108" y="400303"/>
                  <a:pt x="475723" y="356502"/>
                </a:cubicBezTo>
                <a:cubicBezTo>
                  <a:pt x="516094" y="319325"/>
                  <a:pt x="550197" y="290348"/>
                  <a:pt x="602828" y="274026"/>
                </a:cubicBezTo>
                <a:cubicBezTo>
                  <a:pt x="637088" y="263342"/>
                  <a:pt x="692125" y="271069"/>
                  <a:pt x="719722" y="300243"/>
                </a:cubicBezTo>
                <a:cubicBezTo>
                  <a:pt x="739317" y="321099"/>
                  <a:pt x="738094" y="348065"/>
                  <a:pt x="728988" y="37085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26" name="자유형: 도형 25">
            <a:extLst>
              <a:ext uri="{FF2B5EF4-FFF2-40B4-BE49-F238E27FC236}">
                <a16:creationId xmlns:a16="http://schemas.microsoft.com/office/drawing/2014/main" id="{86844D0A-1352-4323-89E7-2170557A99DC}"/>
              </a:ext>
            </a:extLst>
          </p:cNvPr>
          <p:cNvSpPr/>
          <p:nvPr userDrawn="1"/>
        </p:nvSpPr>
        <p:spPr>
          <a:xfrm rot="3838674">
            <a:off x="889869" y="2366226"/>
            <a:ext cx="393803" cy="348864"/>
          </a:xfrm>
          <a:custGeom>
            <a:avLst/>
            <a:gdLst>
              <a:gd name="connsiteX0" fmla="*/ 234260 w 470174"/>
              <a:gd name="connsiteY0" fmla="*/ 279097 h 415386"/>
              <a:gd name="connsiteX1" fmla="*/ 172166 w 470174"/>
              <a:gd name="connsiteY1" fmla="*/ 332635 h 415386"/>
              <a:gd name="connsiteX2" fmla="*/ 215336 w 470174"/>
              <a:gd name="connsiteY2" fmla="*/ 370916 h 415386"/>
              <a:gd name="connsiteX3" fmla="*/ 271674 w 470174"/>
              <a:gd name="connsiteY3" fmla="*/ 316077 h 415386"/>
              <a:gd name="connsiteX4" fmla="*/ 234260 w 470174"/>
              <a:gd name="connsiteY4" fmla="*/ 279097 h 415386"/>
              <a:gd name="connsiteX5" fmla="*/ 93869 w 470174"/>
              <a:gd name="connsiteY5" fmla="*/ 211996 h 415386"/>
              <a:gd name="connsiteX6" fmla="*/ 42223 w 470174"/>
              <a:gd name="connsiteY6" fmla="*/ 256782 h 415386"/>
              <a:gd name="connsiteX7" fmla="*/ 84210 w 470174"/>
              <a:gd name="connsiteY7" fmla="*/ 303146 h 415386"/>
              <a:gd name="connsiteX8" fmla="*/ 146540 w 470174"/>
              <a:gd name="connsiteY8" fmla="*/ 257255 h 415386"/>
              <a:gd name="connsiteX9" fmla="*/ 93869 w 470174"/>
              <a:gd name="connsiteY9" fmla="*/ 211996 h 415386"/>
              <a:gd name="connsiteX10" fmla="*/ 364361 w 470174"/>
              <a:gd name="connsiteY10" fmla="*/ 201588 h 415386"/>
              <a:gd name="connsiteX11" fmla="*/ 314844 w 470174"/>
              <a:gd name="connsiteY11" fmla="*/ 256782 h 415386"/>
              <a:gd name="connsiteX12" fmla="*/ 380368 w 470174"/>
              <a:gd name="connsiteY12" fmla="*/ 303619 h 415386"/>
              <a:gd name="connsiteX13" fmla="*/ 427677 w 470174"/>
              <a:gd name="connsiteY13" fmla="*/ 256664 h 415386"/>
              <a:gd name="connsiteX14" fmla="*/ 364361 w 470174"/>
              <a:gd name="connsiteY14" fmla="*/ 201588 h 415386"/>
              <a:gd name="connsiteX15" fmla="*/ 229963 w 470174"/>
              <a:gd name="connsiteY15" fmla="*/ 155619 h 415386"/>
              <a:gd name="connsiteX16" fmla="*/ 183915 w 470174"/>
              <a:gd name="connsiteY16" fmla="*/ 223153 h 415386"/>
              <a:gd name="connsiteX17" fmla="*/ 207175 w 470174"/>
              <a:gd name="connsiteY17" fmla="*/ 247557 h 415386"/>
              <a:gd name="connsiteX18" fmla="*/ 255944 w 470174"/>
              <a:gd name="connsiteY18" fmla="*/ 247557 h 415386"/>
              <a:gd name="connsiteX19" fmla="*/ 277627 w 470174"/>
              <a:gd name="connsiteY19" fmla="*/ 188459 h 415386"/>
              <a:gd name="connsiteX20" fmla="*/ 229963 w 470174"/>
              <a:gd name="connsiteY20" fmla="*/ 155619 h 415386"/>
              <a:gd name="connsiteX21" fmla="*/ 104356 w 470174"/>
              <a:gd name="connsiteY21" fmla="*/ 51104 h 415386"/>
              <a:gd name="connsiteX22" fmla="*/ 60871 w 470174"/>
              <a:gd name="connsiteY22" fmla="*/ 99478 h 415386"/>
              <a:gd name="connsiteX23" fmla="*/ 137433 w 470174"/>
              <a:gd name="connsiteY23" fmla="*/ 162676 h 415386"/>
              <a:gd name="connsiteX24" fmla="*/ 192549 w 470174"/>
              <a:gd name="connsiteY24" fmla="*/ 112330 h 415386"/>
              <a:gd name="connsiteX25" fmla="*/ 104356 w 470174"/>
              <a:gd name="connsiteY25" fmla="*/ 51104 h 415386"/>
              <a:gd name="connsiteX26" fmla="*/ 335936 w 470174"/>
              <a:gd name="connsiteY26" fmla="*/ 44835 h 415386"/>
              <a:gd name="connsiteX27" fmla="*/ 273330 w 470174"/>
              <a:gd name="connsiteY27" fmla="*/ 102947 h 415386"/>
              <a:gd name="connsiteX28" fmla="*/ 343703 w 470174"/>
              <a:gd name="connsiteY28" fmla="*/ 169141 h 415386"/>
              <a:gd name="connsiteX29" fmla="*/ 393654 w 470174"/>
              <a:gd name="connsiteY29" fmla="*/ 97704 h 415386"/>
              <a:gd name="connsiteX30" fmla="*/ 335936 w 470174"/>
              <a:gd name="connsiteY30" fmla="*/ 44835 h 415386"/>
              <a:gd name="connsiteX31" fmla="*/ 342234 w 470174"/>
              <a:gd name="connsiteY31" fmla="*/ 207 h 415386"/>
              <a:gd name="connsiteX32" fmla="*/ 371300 w 470174"/>
              <a:gd name="connsiteY32" fmla="*/ 2848 h 415386"/>
              <a:gd name="connsiteX33" fmla="*/ 428742 w 470174"/>
              <a:gd name="connsiteY33" fmla="*/ 139967 h 415386"/>
              <a:gd name="connsiteX34" fmla="*/ 433709 w 470174"/>
              <a:gd name="connsiteY34" fmla="*/ 186803 h 415386"/>
              <a:gd name="connsiteX35" fmla="*/ 458744 w 470174"/>
              <a:gd name="connsiteY35" fmla="*/ 296838 h 415386"/>
              <a:gd name="connsiteX36" fmla="*/ 351351 w 470174"/>
              <a:gd name="connsiteY36" fmla="*/ 339258 h 415386"/>
              <a:gd name="connsiteX37" fmla="*/ 302228 w 470174"/>
              <a:gd name="connsiteY37" fmla="*/ 359365 h 415386"/>
              <a:gd name="connsiteX38" fmla="*/ 197706 w 470174"/>
              <a:gd name="connsiteY38" fmla="*/ 414252 h 415386"/>
              <a:gd name="connsiteX39" fmla="*/ 163247 w 470174"/>
              <a:gd name="connsiteY39" fmla="*/ 400639 h 415386"/>
              <a:gd name="connsiteX40" fmla="*/ 132412 w 470174"/>
              <a:gd name="connsiteY40" fmla="*/ 332160 h 415386"/>
              <a:gd name="connsiteX41" fmla="*/ 83916 w 470174"/>
              <a:gd name="connsiteY41" fmla="*/ 349025 h 415386"/>
              <a:gd name="connsiteX42" fmla="*/ 83879 w 470174"/>
              <a:gd name="connsiteY42" fmla="*/ 348958 h 415386"/>
              <a:gd name="connsiteX43" fmla="*/ 60122 w 470174"/>
              <a:gd name="connsiteY43" fmla="*/ 339968 h 415386"/>
              <a:gd name="connsiteX44" fmla="*/ 31342 w 470174"/>
              <a:gd name="connsiteY44" fmla="*/ 194885 h 415386"/>
              <a:gd name="connsiteX45" fmla="*/ 45298 w 470174"/>
              <a:gd name="connsiteY45" fmla="*/ 157235 h 415386"/>
              <a:gd name="connsiteX46" fmla="*/ 49319 w 470174"/>
              <a:gd name="connsiteY46" fmla="*/ 29341 h 415386"/>
              <a:gd name="connsiteX47" fmla="*/ 194599 w 470174"/>
              <a:gd name="connsiteY47" fmla="*/ 35728 h 415386"/>
              <a:gd name="connsiteX48" fmla="*/ 210921 w 470174"/>
              <a:gd name="connsiteY48" fmla="*/ 52444 h 415386"/>
              <a:gd name="connsiteX49" fmla="*/ 246363 w 470174"/>
              <a:gd name="connsiteY49" fmla="*/ 52641 h 415386"/>
              <a:gd name="connsiteX50" fmla="*/ 308970 w 470174"/>
              <a:gd name="connsiteY50" fmla="*/ 5135 h 415386"/>
              <a:gd name="connsiteX51" fmla="*/ 342234 w 470174"/>
              <a:gd name="connsiteY51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50371 w 457298"/>
              <a:gd name="connsiteY39" fmla="*/ 400639 h 415386"/>
              <a:gd name="connsiteX40" fmla="*/ 119536 w 457298"/>
              <a:gd name="connsiteY40" fmla="*/ 332160 h 415386"/>
              <a:gd name="connsiteX41" fmla="*/ 71040 w 457298"/>
              <a:gd name="connsiteY41" fmla="*/ 349025 h 415386"/>
              <a:gd name="connsiteX42" fmla="*/ 47246 w 457298"/>
              <a:gd name="connsiteY42" fmla="*/ 339968 h 415386"/>
              <a:gd name="connsiteX43" fmla="*/ 18466 w 457298"/>
              <a:gd name="connsiteY43" fmla="*/ 194885 h 415386"/>
              <a:gd name="connsiteX44" fmla="*/ 32422 w 457298"/>
              <a:gd name="connsiteY44" fmla="*/ 157235 h 415386"/>
              <a:gd name="connsiteX45" fmla="*/ 36443 w 457298"/>
              <a:gd name="connsiteY45" fmla="*/ 29341 h 415386"/>
              <a:gd name="connsiteX46" fmla="*/ 181723 w 457298"/>
              <a:gd name="connsiteY46" fmla="*/ 35728 h 415386"/>
              <a:gd name="connsiteX47" fmla="*/ 198045 w 457298"/>
              <a:gd name="connsiteY47" fmla="*/ 52444 h 415386"/>
              <a:gd name="connsiteX48" fmla="*/ 233487 w 457298"/>
              <a:gd name="connsiteY48" fmla="*/ 52641 h 415386"/>
              <a:gd name="connsiteX49" fmla="*/ 296094 w 457298"/>
              <a:gd name="connsiteY49" fmla="*/ 5135 h 415386"/>
              <a:gd name="connsiteX50" fmla="*/ 329358 w 457298"/>
              <a:gd name="connsiteY50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4772 w 460686"/>
              <a:gd name="connsiteY0" fmla="*/ 279097 h 415386"/>
              <a:gd name="connsiteX1" fmla="*/ 162678 w 460686"/>
              <a:gd name="connsiteY1" fmla="*/ 332635 h 415386"/>
              <a:gd name="connsiteX2" fmla="*/ 205848 w 460686"/>
              <a:gd name="connsiteY2" fmla="*/ 370916 h 415386"/>
              <a:gd name="connsiteX3" fmla="*/ 262186 w 460686"/>
              <a:gd name="connsiteY3" fmla="*/ 316077 h 415386"/>
              <a:gd name="connsiteX4" fmla="*/ 224772 w 460686"/>
              <a:gd name="connsiteY4" fmla="*/ 279097 h 415386"/>
              <a:gd name="connsiteX5" fmla="*/ 84381 w 460686"/>
              <a:gd name="connsiteY5" fmla="*/ 211996 h 415386"/>
              <a:gd name="connsiteX6" fmla="*/ 32735 w 460686"/>
              <a:gd name="connsiteY6" fmla="*/ 256782 h 415386"/>
              <a:gd name="connsiteX7" fmla="*/ 74722 w 460686"/>
              <a:gd name="connsiteY7" fmla="*/ 303146 h 415386"/>
              <a:gd name="connsiteX8" fmla="*/ 137052 w 460686"/>
              <a:gd name="connsiteY8" fmla="*/ 257255 h 415386"/>
              <a:gd name="connsiteX9" fmla="*/ 84381 w 460686"/>
              <a:gd name="connsiteY9" fmla="*/ 211996 h 415386"/>
              <a:gd name="connsiteX10" fmla="*/ 354873 w 460686"/>
              <a:gd name="connsiteY10" fmla="*/ 201588 h 415386"/>
              <a:gd name="connsiteX11" fmla="*/ 305356 w 460686"/>
              <a:gd name="connsiteY11" fmla="*/ 256782 h 415386"/>
              <a:gd name="connsiteX12" fmla="*/ 370880 w 460686"/>
              <a:gd name="connsiteY12" fmla="*/ 303619 h 415386"/>
              <a:gd name="connsiteX13" fmla="*/ 418189 w 460686"/>
              <a:gd name="connsiteY13" fmla="*/ 256664 h 415386"/>
              <a:gd name="connsiteX14" fmla="*/ 354873 w 460686"/>
              <a:gd name="connsiteY14" fmla="*/ 201588 h 415386"/>
              <a:gd name="connsiteX15" fmla="*/ 220475 w 460686"/>
              <a:gd name="connsiteY15" fmla="*/ 155619 h 415386"/>
              <a:gd name="connsiteX16" fmla="*/ 174427 w 460686"/>
              <a:gd name="connsiteY16" fmla="*/ 223153 h 415386"/>
              <a:gd name="connsiteX17" fmla="*/ 197687 w 460686"/>
              <a:gd name="connsiteY17" fmla="*/ 247557 h 415386"/>
              <a:gd name="connsiteX18" fmla="*/ 246456 w 460686"/>
              <a:gd name="connsiteY18" fmla="*/ 247557 h 415386"/>
              <a:gd name="connsiteX19" fmla="*/ 268139 w 460686"/>
              <a:gd name="connsiteY19" fmla="*/ 188459 h 415386"/>
              <a:gd name="connsiteX20" fmla="*/ 220475 w 460686"/>
              <a:gd name="connsiteY20" fmla="*/ 155619 h 415386"/>
              <a:gd name="connsiteX21" fmla="*/ 94868 w 460686"/>
              <a:gd name="connsiteY21" fmla="*/ 51104 h 415386"/>
              <a:gd name="connsiteX22" fmla="*/ 51383 w 460686"/>
              <a:gd name="connsiteY22" fmla="*/ 99478 h 415386"/>
              <a:gd name="connsiteX23" fmla="*/ 127945 w 460686"/>
              <a:gd name="connsiteY23" fmla="*/ 162676 h 415386"/>
              <a:gd name="connsiteX24" fmla="*/ 183061 w 460686"/>
              <a:gd name="connsiteY24" fmla="*/ 112330 h 415386"/>
              <a:gd name="connsiteX25" fmla="*/ 94868 w 460686"/>
              <a:gd name="connsiteY25" fmla="*/ 51104 h 415386"/>
              <a:gd name="connsiteX26" fmla="*/ 326448 w 460686"/>
              <a:gd name="connsiteY26" fmla="*/ 44835 h 415386"/>
              <a:gd name="connsiteX27" fmla="*/ 263842 w 460686"/>
              <a:gd name="connsiteY27" fmla="*/ 102947 h 415386"/>
              <a:gd name="connsiteX28" fmla="*/ 334215 w 460686"/>
              <a:gd name="connsiteY28" fmla="*/ 169141 h 415386"/>
              <a:gd name="connsiteX29" fmla="*/ 384166 w 460686"/>
              <a:gd name="connsiteY29" fmla="*/ 97704 h 415386"/>
              <a:gd name="connsiteX30" fmla="*/ 326448 w 460686"/>
              <a:gd name="connsiteY30" fmla="*/ 44835 h 415386"/>
              <a:gd name="connsiteX31" fmla="*/ 332746 w 460686"/>
              <a:gd name="connsiteY31" fmla="*/ 207 h 415386"/>
              <a:gd name="connsiteX32" fmla="*/ 361812 w 460686"/>
              <a:gd name="connsiteY32" fmla="*/ 2848 h 415386"/>
              <a:gd name="connsiteX33" fmla="*/ 419254 w 460686"/>
              <a:gd name="connsiteY33" fmla="*/ 139967 h 415386"/>
              <a:gd name="connsiteX34" fmla="*/ 424221 w 460686"/>
              <a:gd name="connsiteY34" fmla="*/ 186803 h 415386"/>
              <a:gd name="connsiteX35" fmla="*/ 449256 w 460686"/>
              <a:gd name="connsiteY35" fmla="*/ 296838 h 415386"/>
              <a:gd name="connsiteX36" fmla="*/ 341863 w 460686"/>
              <a:gd name="connsiteY36" fmla="*/ 339258 h 415386"/>
              <a:gd name="connsiteX37" fmla="*/ 292740 w 460686"/>
              <a:gd name="connsiteY37" fmla="*/ 359365 h 415386"/>
              <a:gd name="connsiteX38" fmla="*/ 188218 w 460686"/>
              <a:gd name="connsiteY38" fmla="*/ 414252 h 415386"/>
              <a:gd name="connsiteX39" fmla="*/ 122924 w 460686"/>
              <a:gd name="connsiteY39" fmla="*/ 332160 h 415386"/>
              <a:gd name="connsiteX40" fmla="*/ 74428 w 460686"/>
              <a:gd name="connsiteY40" fmla="*/ 349025 h 415386"/>
              <a:gd name="connsiteX41" fmla="*/ 50634 w 460686"/>
              <a:gd name="connsiteY41" fmla="*/ 339968 h 415386"/>
              <a:gd name="connsiteX42" fmla="*/ 21854 w 460686"/>
              <a:gd name="connsiteY42" fmla="*/ 194885 h 415386"/>
              <a:gd name="connsiteX43" fmla="*/ 35810 w 460686"/>
              <a:gd name="connsiteY43" fmla="*/ 157235 h 415386"/>
              <a:gd name="connsiteX44" fmla="*/ 39831 w 460686"/>
              <a:gd name="connsiteY44" fmla="*/ 29341 h 415386"/>
              <a:gd name="connsiteX45" fmla="*/ 185111 w 460686"/>
              <a:gd name="connsiteY45" fmla="*/ 35728 h 415386"/>
              <a:gd name="connsiteX46" fmla="*/ 201433 w 460686"/>
              <a:gd name="connsiteY46" fmla="*/ 52444 h 415386"/>
              <a:gd name="connsiteX47" fmla="*/ 236875 w 460686"/>
              <a:gd name="connsiteY47" fmla="*/ 52641 h 415386"/>
              <a:gd name="connsiteX48" fmla="*/ 299482 w 460686"/>
              <a:gd name="connsiteY48" fmla="*/ 5135 h 415386"/>
              <a:gd name="connsiteX49" fmla="*/ 332746 w 460686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75943 w 462201"/>
              <a:gd name="connsiteY40" fmla="*/ 349025 h 415386"/>
              <a:gd name="connsiteX41" fmla="*/ 52149 w 462201"/>
              <a:gd name="connsiteY41" fmla="*/ 339968 h 415386"/>
              <a:gd name="connsiteX42" fmla="*/ 23369 w 462201"/>
              <a:gd name="connsiteY42" fmla="*/ 194885 h 415386"/>
              <a:gd name="connsiteX43" fmla="*/ 37325 w 462201"/>
              <a:gd name="connsiteY43" fmla="*/ 157235 h 415386"/>
              <a:gd name="connsiteX44" fmla="*/ 41346 w 462201"/>
              <a:gd name="connsiteY44" fmla="*/ 29341 h 415386"/>
              <a:gd name="connsiteX45" fmla="*/ 186626 w 462201"/>
              <a:gd name="connsiteY45" fmla="*/ 35728 h 415386"/>
              <a:gd name="connsiteX46" fmla="*/ 202948 w 462201"/>
              <a:gd name="connsiteY46" fmla="*/ 52444 h 415386"/>
              <a:gd name="connsiteX47" fmla="*/ 238390 w 462201"/>
              <a:gd name="connsiteY47" fmla="*/ 52641 h 415386"/>
              <a:gd name="connsiteX48" fmla="*/ 300997 w 462201"/>
              <a:gd name="connsiteY48" fmla="*/ 5135 h 415386"/>
              <a:gd name="connsiteX49" fmla="*/ 334261 w 462201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52149 w 462201"/>
              <a:gd name="connsiteY40" fmla="*/ 339968 h 415386"/>
              <a:gd name="connsiteX41" fmla="*/ 23369 w 462201"/>
              <a:gd name="connsiteY41" fmla="*/ 194885 h 415386"/>
              <a:gd name="connsiteX42" fmla="*/ 37325 w 462201"/>
              <a:gd name="connsiteY42" fmla="*/ 157235 h 415386"/>
              <a:gd name="connsiteX43" fmla="*/ 41346 w 462201"/>
              <a:gd name="connsiteY43" fmla="*/ 29341 h 415386"/>
              <a:gd name="connsiteX44" fmla="*/ 186626 w 462201"/>
              <a:gd name="connsiteY44" fmla="*/ 35728 h 415386"/>
              <a:gd name="connsiteX45" fmla="*/ 202948 w 462201"/>
              <a:gd name="connsiteY45" fmla="*/ 52444 h 415386"/>
              <a:gd name="connsiteX46" fmla="*/ 238390 w 462201"/>
              <a:gd name="connsiteY46" fmla="*/ 52641 h 415386"/>
              <a:gd name="connsiteX47" fmla="*/ 300997 w 462201"/>
              <a:gd name="connsiteY47" fmla="*/ 5135 h 415386"/>
              <a:gd name="connsiteX48" fmla="*/ 334261 w 462201"/>
              <a:gd name="connsiteY48" fmla="*/ 207 h 415386"/>
              <a:gd name="connsiteX0" fmla="*/ 226190 w 462104"/>
              <a:gd name="connsiteY0" fmla="*/ 279097 h 415386"/>
              <a:gd name="connsiteX1" fmla="*/ 164096 w 462104"/>
              <a:gd name="connsiteY1" fmla="*/ 332635 h 415386"/>
              <a:gd name="connsiteX2" fmla="*/ 207266 w 462104"/>
              <a:gd name="connsiteY2" fmla="*/ 370916 h 415386"/>
              <a:gd name="connsiteX3" fmla="*/ 263604 w 462104"/>
              <a:gd name="connsiteY3" fmla="*/ 316077 h 415386"/>
              <a:gd name="connsiteX4" fmla="*/ 226190 w 462104"/>
              <a:gd name="connsiteY4" fmla="*/ 279097 h 415386"/>
              <a:gd name="connsiteX5" fmla="*/ 85799 w 462104"/>
              <a:gd name="connsiteY5" fmla="*/ 211996 h 415386"/>
              <a:gd name="connsiteX6" fmla="*/ 34153 w 462104"/>
              <a:gd name="connsiteY6" fmla="*/ 256782 h 415386"/>
              <a:gd name="connsiteX7" fmla="*/ 76140 w 462104"/>
              <a:gd name="connsiteY7" fmla="*/ 303146 h 415386"/>
              <a:gd name="connsiteX8" fmla="*/ 138470 w 462104"/>
              <a:gd name="connsiteY8" fmla="*/ 257255 h 415386"/>
              <a:gd name="connsiteX9" fmla="*/ 85799 w 462104"/>
              <a:gd name="connsiteY9" fmla="*/ 211996 h 415386"/>
              <a:gd name="connsiteX10" fmla="*/ 356291 w 462104"/>
              <a:gd name="connsiteY10" fmla="*/ 201588 h 415386"/>
              <a:gd name="connsiteX11" fmla="*/ 306774 w 462104"/>
              <a:gd name="connsiteY11" fmla="*/ 256782 h 415386"/>
              <a:gd name="connsiteX12" fmla="*/ 372298 w 462104"/>
              <a:gd name="connsiteY12" fmla="*/ 303619 h 415386"/>
              <a:gd name="connsiteX13" fmla="*/ 419607 w 462104"/>
              <a:gd name="connsiteY13" fmla="*/ 256664 h 415386"/>
              <a:gd name="connsiteX14" fmla="*/ 356291 w 462104"/>
              <a:gd name="connsiteY14" fmla="*/ 201588 h 415386"/>
              <a:gd name="connsiteX15" fmla="*/ 221893 w 462104"/>
              <a:gd name="connsiteY15" fmla="*/ 155619 h 415386"/>
              <a:gd name="connsiteX16" fmla="*/ 175845 w 462104"/>
              <a:gd name="connsiteY16" fmla="*/ 223153 h 415386"/>
              <a:gd name="connsiteX17" fmla="*/ 199105 w 462104"/>
              <a:gd name="connsiteY17" fmla="*/ 247557 h 415386"/>
              <a:gd name="connsiteX18" fmla="*/ 247874 w 462104"/>
              <a:gd name="connsiteY18" fmla="*/ 247557 h 415386"/>
              <a:gd name="connsiteX19" fmla="*/ 269557 w 462104"/>
              <a:gd name="connsiteY19" fmla="*/ 188459 h 415386"/>
              <a:gd name="connsiteX20" fmla="*/ 221893 w 462104"/>
              <a:gd name="connsiteY20" fmla="*/ 155619 h 415386"/>
              <a:gd name="connsiteX21" fmla="*/ 96286 w 462104"/>
              <a:gd name="connsiteY21" fmla="*/ 51104 h 415386"/>
              <a:gd name="connsiteX22" fmla="*/ 52801 w 462104"/>
              <a:gd name="connsiteY22" fmla="*/ 99478 h 415386"/>
              <a:gd name="connsiteX23" fmla="*/ 129363 w 462104"/>
              <a:gd name="connsiteY23" fmla="*/ 162676 h 415386"/>
              <a:gd name="connsiteX24" fmla="*/ 184479 w 462104"/>
              <a:gd name="connsiteY24" fmla="*/ 112330 h 415386"/>
              <a:gd name="connsiteX25" fmla="*/ 96286 w 462104"/>
              <a:gd name="connsiteY25" fmla="*/ 51104 h 415386"/>
              <a:gd name="connsiteX26" fmla="*/ 327866 w 462104"/>
              <a:gd name="connsiteY26" fmla="*/ 44835 h 415386"/>
              <a:gd name="connsiteX27" fmla="*/ 265260 w 462104"/>
              <a:gd name="connsiteY27" fmla="*/ 102947 h 415386"/>
              <a:gd name="connsiteX28" fmla="*/ 335633 w 462104"/>
              <a:gd name="connsiteY28" fmla="*/ 169141 h 415386"/>
              <a:gd name="connsiteX29" fmla="*/ 385584 w 462104"/>
              <a:gd name="connsiteY29" fmla="*/ 97704 h 415386"/>
              <a:gd name="connsiteX30" fmla="*/ 327866 w 462104"/>
              <a:gd name="connsiteY30" fmla="*/ 44835 h 415386"/>
              <a:gd name="connsiteX31" fmla="*/ 334164 w 462104"/>
              <a:gd name="connsiteY31" fmla="*/ 207 h 415386"/>
              <a:gd name="connsiteX32" fmla="*/ 363230 w 462104"/>
              <a:gd name="connsiteY32" fmla="*/ 2848 h 415386"/>
              <a:gd name="connsiteX33" fmla="*/ 420672 w 462104"/>
              <a:gd name="connsiteY33" fmla="*/ 139967 h 415386"/>
              <a:gd name="connsiteX34" fmla="*/ 425639 w 462104"/>
              <a:gd name="connsiteY34" fmla="*/ 186803 h 415386"/>
              <a:gd name="connsiteX35" fmla="*/ 450674 w 462104"/>
              <a:gd name="connsiteY35" fmla="*/ 296838 h 415386"/>
              <a:gd name="connsiteX36" fmla="*/ 343281 w 462104"/>
              <a:gd name="connsiteY36" fmla="*/ 339258 h 415386"/>
              <a:gd name="connsiteX37" fmla="*/ 294158 w 462104"/>
              <a:gd name="connsiteY37" fmla="*/ 359365 h 415386"/>
              <a:gd name="connsiteX38" fmla="*/ 189636 w 462104"/>
              <a:gd name="connsiteY38" fmla="*/ 414252 h 415386"/>
              <a:gd name="connsiteX39" fmla="*/ 124342 w 462104"/>
              <a:gd name="connsiteY39" fmla="*/ 332160 h 415386"/>
              <a:gd name="connsiteX40" fmla="*/ 52052 w 462104"/>
              <a:gd name="connsiteY40" fmla="*/ 339968 h 415386"/>
              <a:gd name="connsiteX41" fmla="*/ 23272 w 462104"/>
              <a:gd name="connsiteY41" fmla="*/ 194885 h 415386"/>
              <a:gd name="connsiteX42" fmla="*/ 37228 w 462104"/>
              <a:gd name="connsiteY42" fmla="*/ 157235 h 415386"/>
              <a:gd name="connsiteX43" fmla="*/ 41249 w 462104"/>
              <a:gd name="connsiteY43" fmla="*/ 29341 h 415386"/>
              <a:gd name="connsiteX44" fmla="*/ 186529 w 462104"/>
              <a:gd name="connsiteY44" fmla="*/ 35728 h 415386"/>
              <a:gd name="connsiteX45" fmla="*/ 202851 w 462104"/>
              <a:gd name="connsiteY45" fmla="*/ 52444 h 415386"/>
              <a:gd name="connsiteX46" fmla="*/ 238293 w 462104"/>
              <a:gd name="connsiteY46" fmla="*/ 52641 h 415386"/>
              <a:gd name="connsiteX47" fmla="*/ 300900 w 462104"/>
              <a:gd name="connsiteY47" fmla="*/ 5135 h 415386"/>
              <a:gd name="connsiteX48" fmla="*/ 334164 w 462104"/>
              <a:gd name="connsiteY48" fmla="*/ 207 h 415386"/>
              <a:gd name="connsiteX0" fmla="*/ 232980 w 468894"/>
              <a:gd name="connsiteY0" fmla="*/ 279097 h 415386"/>
              <a:gd name="connsiteX1" fmla="*/ 170886 w 468894"/>
              <a:gd name="connsiteY1" fmla="*/ 332635 h 415386"/>
              <a:gd name="connsiteX2" fmla="*/ 214056 w 468894"/>
              <a:gd name="connsiteY2" fmla="*/ 370916 h 415386"/>
              <a:gd name="connsiteX3" fmla="*/ 270394 w 468894"/>
              <a:gd name="connsiteY3" fmla="*/ 316077 h 415386"/>
              <a:gd name="connsiteX4" fmla="*/ 232980 w 468894"/>
              <a:gd name="connsiteY4" fmla="*/ 279097 h 415386"/>
              <a:gd name="connsiteX5" fmla="*/ 92589 w 468894"/>
              <a:gd name="connsiteY5" fmla="*/ 211996 h 415386"/>
              <a:gd name="connsiteX6" fmla="*/ 40943 w 468894"/>
              <a:gd name="connsiteY6" fmla="*/ 256782 h 415386"/>
              <a:gd name="connsiteX7" fmla="*/ 82930 w 468894"/>
              <a:gd name="connsiteY7" fmla="*/ 303146 h 415386"/>
              <a:gd name="connsiteX8" fmla="*/ 145260 w 468894"/>
              <a:gd name="connsiteY8" fmla="*/ 257255 h 415386"/>
              <a:gd name="connsiteX9" fmla="*/ 92589 w 468894"/>
              <a:gd name="connsiteY9" fmla="*/ 211996 h 415386"/>
              <a:gd name="connsiteX10" fmla="*/ 363081 w 468894"/>
              <a:gd name="connsiteY10" fmla="*/ 201588 h 415386"/>
              <a:gd name="connsiteX11" fmla="*/ 313564 w 468894"/>
              <a:gd name="connsiteY11" fmla="*/ 256782 h 415386"/>
              <a:gd name="connsiteX12" fmla="*/ 379088 w 468894"/>
              <a:gd name="connsiteY12" fmla="*/ 303619 h 415386"/>
              <a:gd name="connsiteX13" fmla="*/ 426397 w 468894"/>
              <a:gd name="connsiteY13" fmla="*/ 256664 h 415386"/>
              <a:gd name="connsiteX14" fmla="*/ 363081 w 468894"/>
              <a:gd name="connsiteY14" fmla="*/ 201588 h 415386"/>
              <a:gd name="connsiteX15" fmla="*/ 228683 w 468894"/>
              <a:gd name="connsiteY15" fmla="*/ 155619 h 415386"/>
              <a:gd name="connsiteX16" fmla="*/ 182635 w 468894"/>
              <a:gd name="connsiteY16" fmla="*/ 223153 h 415386"/>
              <a:gd name="connsiteX17" fmla="*/ 205895 w 468894"/>
              <a:gd name="connsiteY17" fmla="*/ 247557 h 415386"/>
              <a:gd name="connsiteX18" fmla="*/ 254664 w 468894"/>
              <a:gd name="connsiteY18" fmla="*/ 247557 h 415386"/>
              <a:gd name="connsiteX19" fmla="*/ 276347 w 468894"/>
              <a:gd name="connsiteY19" fmla="*/ 188459 h 415386"/>
              <a:gd name="connsiteX20" fmla="*/ 228683 w 468894"/>
              <a:gd name="connsiteY20" fmla="*/ 155619 h 415386"/>
              <a:gd name="connsiteX21" fmla="*/ 103076 w 468894"/>
              <a:gd name="connsiteY21" fmla="*/ 51104 h 415386"/>
              <a:gd name="connsiteX22" fmla="*/ 59591 w 468894"/>
              <a:gd name="connsiteY22" fmla="*/ 99478 h 415386"/>
              <a:gd name="connsiteX23" fmla="*/ 136153 w 468894"/>
              <a:gd name="connsiteY23" fmla="*/ 162676 h 415386"/>
              <a:gd name="connsiteX24" fmla="*/ 191269 w 468894"/>
              <a:gd name="connsiteY24" fmla="*/ 112330 h 415386"/>
              <a:gd name="connsiteX25" fmla="*/ 103076 w 468894"/>
              <a:gd name="connsiteY25" fmla="*/ 51104 h 415386"/>
              <a:gd name="connsiteX26" fmla="*/ 334656 w 468894"/>
              <a:gd name="connsiteY26" fmla="*/ 44835 h 415386"/>
              <a:gd name="connsiteX27" fmla="*/ 272050 w 468894"/>
              <a:gd name="connsiteY27" fmla="*/ 102947 h 415386"/>
              <a:gd name="connsiteX28" fmla="*/ 342423 w 468894"/>
              <a:gd name="connsiteY28" fmla="*/ 169141 h 415386"/>
              <a:gd name="connsiteX29" fmla="*/ 392374 w 468894"/>
              <a:gd name="connsiteY29" fmla="*/ 97704 h 415386"/>
              <a:gd name="connsiteX30" fmla="*/ 334656 w 468894"/>
              <a:gd name="connsiteY30" fmla="*/ 44835 h 415386"/>
              <a:gd name="connsiteX31" fmla="*/ 340954 w 468894"/>
              <a:gd name="connsiteY31" fmla="*/ 207 h 415386"/>
              <a:gd name="connsiteX32" fmla="*/ 370020 w 468894"/>
              <a:gd name="connsiteY32" fmla="*/ 2848 h 415386"/>
              <a:gd name="connsiteX33" fmla="*/ 427462 w 468894"/>
              <a:gd name="connsiteY33" fmla="*/ 139967 h 415386"/>
              <a:gd name="connsiteX34" fmla="*/ 432429 w 468894"/>
              <a:gd name="connsiteY34" fmla="*/ 186803 h 415386"/>
              <a:gd name="connsiteX35" fmla="*/ 457464 w 468894"/>
              <a:gd name="connsiteY35" fmla="*/ 296838 h 415386"/>
              <a:gd name="connsiteX36" fmla="*/ 350071 w 468894"/>
              <a:gd name="connsiteY36" fmla="*/ 339258 h 415386"/>
              <a:gd name="connsiteX37" fmla="*/ 300948 w 468894"/>
              <a:gd name="connsiteY37" fmla="*/ 359365 h 415386"/>
              <a:gd name="connsiteX38" fmla="*/ 196426 w 468894"/>
              <a:gd name="connsiteY38" fmla="*/ 414252 h 415386"/>
              <a:gd name="connsiteX39" fmla="*/ 131132 w 468894"/>
              <a:gd name="connsiteY39" fmla="*/ 332160 h 415386"/>
              <a:gd name="connsiteX40" fmla="*/ 58842 w 468894"/>
              <a:gd name="connsiteY40" fmla="*/ 339968 h 415386"/>
              <a:gd name="connsiteX41" fmla="*/ 30062 w 468894"/>
              <a:gd name="connsiteY41" fmla="*/ 194885 h 415386"/>
              <a:gd name="connsiteX42" fmla="*/ 44018 w 468894"/>
              <a:gd name="connsiteY42" fmla="*/ 157235 h 415386"/>
              <a:gd name="connsiteX43" fmla="*/ 48039 w 468894"/>
              <a:gd name="connsiteY43" fmla="*/ 29341 h 415386"/>
              <a:gd name="connsiteX44" fmla="*/ 193319 w 468894"/>
              <a:gd name="connsiteY44" fmla="*/ 35728 h 415386"/>
              <a:gd name="connsiteX45" fmla="*/ 209641 w 468894"/>
              <a:gd name="connsiteY45" fmla="*/ 52444 h 415386"/>
              <a:gd name="connsiteX46" fmla="*/ 245083 w 468894"/>
              <a:gd name="connsiteY46" fmla="*/ 52641 h 415386"/>
              <a:gd name="connsiteX47" fmla="*/ 307690 w 468894"/>
              <a:gd name="connsiteY47" fmla="*/ 5135 h 415386"/>
              <a:gd name="connsiteX48" fmla="*/ 340954 w 468894"/>
              <a:gd name="connsiteY48" fmla="*/ 207 h 415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68894" h="415386">
                <a:moveTo>
                  <a:pt x="232980" y="279097"/>
                </a:moveTo>
                <a:cubicBezTo>
                  <a:pt x="196512" y="276100"/>
                  <a:pt x="175026" y="299952"/>
                  <a:pt x="170886" y="332635"/>
                </a:cubicBezTo>
                <a:cubicBezTo>
                  <a:pt x="168284" y="353215"/>
                  <a:pt x="191308" y="370916"/>
                  <a:pt x="214056" y="370916"/>
                </a:cubicBezTo>
                <a:cubicBezTo>
                  <a:pt x="249065" y="370877"/>
                  <a:pt x="267477" y="351007"/>
                  <a:pt x="270394" y="316077"/>
                </a:cubicBezTo>
                <a:cubicBezTo>
                  <a:pt x="272444" y="291121"/>
                  <a:pt x="255571" y="280989"/>
                  <a:pt x="232980" y="279097"/>
                </a:cubicBezTo>
                <a:close/>
                <a:moveTo>
                  <a:pt x="92589" y="211996"/>
                </a:moveTo>
                <a:cubicBezTo>
                  <a:pt x="62035" y="212824"/>
                  <a:pt x="42914" y="229067"/>
                  <a:pt x="40943" y="256782"/>
                </a:cubicBezTo>
                <a:cubicBezTo>
                  <a:pt x="39169" y="282566"/>
                  <a:pt x="55491" y="302751"/>
                  <a:pt x="82930" y="303146"/>
                </a:cubicBezTo>
                <a:cubicBezTo>
                  <a:pt x="113405" y="303500"/>
                  <a:pt x="141042" y="286035"/>
                  <a:pt x="145260" y="257255"/>
                </a:cubicBezTo>
                <a:cubicBezTo>
                  <a:pt x="150307" y="223350"/>
                  <a:pt x="117348" y="218304"/>
                  <a:pt x="92589" y="211996"/>
                </a:cubicBezTo>
                <a:close/>
                <a:moveTo>
                  <a:pt x="363081" y="201588"/>
                </a:moveTo>
                <a:cubicBezTo>
                  <a:pt x="332015" y="202061"/>
                  <a:pt x="313170" y="233600"/>
                  <a:pt x="313564" y="256782"/>
                </a:cubicBezTo>
                <a:cubicBezTo>
                  <a:pt x="314037" y="291239"/>
                  <a:pt x="349953" y="300701"/>
                  <a:pt x="379088" y="303619"/>
                </a:cubicBezTo>
                <a:cubicBezTo>
                  <a:pt x="409445" y="306615"/>
                  <a:pt x="426476" y="282014"/>
                  <a:pt x="426397" y="256664"/>
                </a:cubicBezTo>
                <a:cubicBezTo>
                  <a:pt x="426319" y="222404"/>
                  <a:pt x="399155" y="201036"/>
                  <a:pt x="363081" y="201588"/>
                </a:cubicBezTo>
                <a:close/>
                <a:moveTo>
                  <a:pt x="228683" y="155619"/>
                </a:moveTo>
                <a:cubicBezTo>
                  <a:pt x="198326" y="156762"/>
                  <a:pt x="172542" y="194136"/>
                  <a:pt x="182635" y="223153"/>
                </a:cubicBezTo>
                <a:cubicBezTo>
                  <a:pt x="186301" y="233482"/>
                  <a:pt x="193082" y="238844"/>
                  <a:pt x="205895" y="247557"/>
                </a:cubicBezTo>
                <a:cubicBezTo>
                  <a:pt x="220601" y="257571"/>
                  <a:pt x="237908" y="257571"/>
                  <a:pt x="254664" y="247557"/>
                </a:cubicBezTo>
                <a:cubicBezTo>
                  <a:pt x="271853" y="237267"/>
                  <a:pt x="283996" y="221261"/>
                  <a:pt x="276347" y="188459"/>
                </a:cubicBezTo>
                <a:cubicBezTo>
                  <a:pt x="270552" y="163543"/>
                  <a:pt x="240668" y="155145"/>
                  <a:pt x="228683" y="155619"/>
                </a:cubicBezTo>
                <a:close/>
                <a:moveTo>
                  <a:pt x="103076" y="51104"/>
                </a:moveTo>
                <a:cubicBezTo>
                  <a:pt x="83876" y="51695"/>
                  <a:pt x="61680" y="65770"/>
                  <a:pt x="59591" y="99478"/>
                </a:cubicBezTo>
                <a:cubicBezTo>
                  <a:pt x="57974" y="124828"/>
                  <a:pt x="109266" y="156801"/>
                  <a:pt x="136153" y="162676"/>
                </a:cubicBezTo>
                <a:cubicBezTo>
                  <a:pt x="168915" y="169811"/>
                  <a:pt x="192215" y="131294"/>
                  <a:pt x="191269" y="112330"/>
                </a:cubicBezTo>
                <a:cubicBezTo>
                  <a:pt x="189968" y="86034"/>
                  <a:pt x="150859" y="50552"/>
                  <a:pt x="103076" y="51104"/>
                </a:cubicBezTo>
                <a:close/>
                <a:moveTo>
                  <a:pt x="334656" y="44835"/>
                </a:moveTo>
                <a:cubicBezTo>
                  <a:pt x="306074" y="42864"/>
                  <a:pt x="276860" y="79292"/>
                  <a:pt x="272050" y="102947"/>
                </a:cubicBezTo>
                <a:cubicBezTo>
                  <a:pt x="263495" y="145092"/>
                  <a:pt x="301934" y="174661"/>
                  <a:pt x="342423" y="169141"/>
                </a:cubicBezTo>
                <a:cubicBezTo>
                  <a:pt x="376880" y="164450"/>
                  <a:pt x="390955" y="133107"/>
                  <a:pt x="392374" y="97704"/>
                </a:cubicBezTo>
                <a:cubicBezTo>
                  <a:pt x="390245" y="62103"/>
                  <a:pt x="366709" y="47083"/>
                  <a:pt x="334656" y="44835"/>
                </a:cubicBezTo>
                <a:close/>
                <a:moveTo>
                  <a:pt x="340954" y="207"/>
                </a:moveTo>
                <a:cubicBezTo>
                  <a:pt x="351106" y="-394"/>
                  <a:pt x="360558" y="266"/>
                  <a:pt x="370020" y="2848"/>
                </a:cubicBezTo>
                <a:cubicBezTo>
                  <a:pt x="425412" y="17948"/>
                  <a:pt x="447687" y="80436"/>
                  <a:pt x="427462" y="139967"/>
                </a:cubicBezTo>
                <a:cubicBezTo>
                  <a:pt x="422021" y="156092"/>
                  <a:pt x="407513" y="169417"/>
                  <a:pt x="432429" y="186803"/>
                </a:cubicBezTo>
                <a:cubicBezTo>
                  <a:pt x="470947" y="213652"/>
                  <a:pt x="478359" y="259463"/>
                  <a:pt x="457464" y="296838"/>
                </a:cubicBezTo>
                <a:cubicBezTo>
                  <a:pt x="436096" y="335040"/>
                  <a:pt x="393005" y="354752"/>
                  <a:pt x="350071" y="339258"/>
                </a:cubicBezTo>
                <a:cubicBezTo>
                  <a:pt x="323342" y="329678"/>
                  <a:pt x="314274" y="328850"/>
                  <a:pt x="300948" y="359365"/>
                </a:cubicBezTo>
                <a:cubicBezTo>
                  <a:pt x="282734" y="401057"/>
                  <a:pt x="236999" y="420461"/>
                  <a:pt x="196426" y="414252"/>
                </a:cubicBezTo>
                <a:cubicBezTo>
                  <a:pt x="152539" y="401636"/>
                  <a:pt x="152897" y="359524"/>
                  <a:pt x="131132" y="332160"/>
                </a:cubicBezTo>
                <a:cubicBezTo>
                  <a:pt x="107035" y="334763"/>
                  <a:pt x="100346" y="348754"/>
                  <a:pt x="58842" y="339968"/>
                </a:cubicBezTo>
                <a:cubicBezTo>
                  <a:pt x="-3542" y="326762"/>
                  <a:pt x="-21387" y="242786"/>
                  <a:pt x="30062" y="194885"/>
                </a:cubicBezTo>
                <a:cubicBezTo>
                  <a:pt x="40548" y="185108"/>
                  <a:pt x="62942" y="183058"/>
                  <a:pt x="44018" y="157235"/>
                </a:cubicBezTo>
                <a:cubicBezTo>
                  <a:pt x="5697" y="104919"/>
                  <a:pt x="9245" y="60881"/>
                  <a:pt x="48039" y="29341"/>
                </a:cubicBezTo>
                <a:cubicBezTo>
                  <a:pt x="90618" y="-5313"/>
                  <a:pt x="151332" y="-2671"/>
                  <a:pt x="193319" y="35728"/>
                </a:cubicBezTo>
                <a:cubicBezTo>
                  <a:pt x="199036" y="40972"/>
                  <a:pt x="205146" y="46136"/>
                  <a:pt x="209641" y="52444"/>
                </a:cubicBezTo>
                <a:cubicBezTo>
                  <a:pt x="221744" y="69279"/>
                  <a:pt x="231955" y="69909"/>
                  <a:pt x="245083" y="52641"/>
                </a:cubicBezTo>
                <a:cubicBezTo>
                  <a:pt x="261287" y="31234"/>
                  <a:pt x="282852" y="15661"/>
                  <a:pt x="307690" y="5135"/>
                </a:cubicBezTo>
                <a:cubicBezTo>
                  <a:pt x="319951" y="2671"/>
                  <a:pt x="330803" y="809"/>
                  <a:pt x="340954" y="207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27" name="Graphic 47">
            <a:extLst>
              <a:ext uri="{FF2B5EF4-FFF2-40B4-BE49-F238E27FC236}">
                <a16:creationId xmlns:a16="http://schemas.microsoft.com/office/drawing/2014/main" id="{6DB04DC4-D410-42D7-8BE6-EFF4362D0E70}"/>
              </a:ext>
            </a:extLst>
          </p:cNvPr>
          <p:cNvGrpSpPr/>
          <p:nvPr userDrawn="1"/>
        </p:nvGrpSpPr>
        <p:grpSpPr>
          <a:xfrm rot="3838674">
            <a:off x="157107" y="2058563"/>
            <a:ext cx="350976" cy="254793"/>
            <a:chOff x="8760856" y="1002161"/>
            <a:chExt cx="1223617" cy="888296"/>
          </a:xfrm>
          <a:solidFill>
            <a:schemeClr val="accent1"/>
          </a:solidFill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28" name="Freeform: Shape 1145">
              <a:extLst>
                <a:ext uri="{FF2B5EF4-FFF2-40B4-BE49-F238E27FC236}">
                  <a16:creationId xmlns:a16="http://schemas.microsoft.com/office/drawing/2014/main" id="{C405D5DC-28E6-43B4-8030-6A67B470FFED}"/>
                </a:ext>
              </a:extLst>
            </p:cNvPr>
            <p:cNvSpPr/>
            <p:nvPr/>
          </p:nvSpPr>
          <p:spPr>
            <a:xfrm>
              <a:off x="8760856" y="1002161"/>
              <a:ext cx="1223617" cy="888296"/>
            </a:xfrm>
            <a:custGeom>
              <a:avLst/>
              <a:gdLst>
                <a:gd name="connsiteX0" fmla="*/ 1212488 w 1223617"/>
                <a:gd name="connsiteY0" fmla="*/ 247015 h 888296"/>
                <a:gd name="connsiteX1" fmla="*/ 1204868 w 1223617"/>
                <a:gd name="connsiteY1" fmla="*/ 335598 h 888296"/>
                <a:gd name="connsiteX2" fmla="*/ 1102950 w 1223617"/>
                <a:gd name="connsiteY2" fmla="*/ 640398 h 888296"/>
                <a:gd name="connsiteX3" fmla="*/ 610508 w 1223617"/>
                <a:gd name="connsiteY3" fmla="*/ 888048 h 888296"/>
                <a:gd name="connsiteX4" fmla="*/ 603840 w 1223617"/>
                <a:gd name="connsiteY4" fmla="*/ 876618 h 888296"/>
                <a:gd name="connsiteX5" fmla="*/ 605745 w 1223617"/>
                <a:gd name="connsiteY5" fmla="*/ 844233 h 888296"/>
                <a:gd name="connsiteX6" fmla="*/ 620033 w 1223617"/>
                <a:gd name="connsiteY6" fmla="*/ 838518 h 888296"/>
                <a:gd name="connsiteX7" fmla="*/ 788625 w 1223617"/>
                <a:gd name="connsiteY7" fmla="*/ 813753 h 888296"/>
                <a:gd name="connsiteX8" fmla="*/ 1099140 w 1223617"/>
                <a:gd name="connsiteY8" fmla="*/ 528955 h 888296"/>
                <a:gd name="connsiteX9" fmla="*/ 1158195 w 1223617"/>
                <a:gd name="connsiteY9" fmla="*/ 63183 h 888296"/>
                <a:gd name="connsiteX10" fmla="*/ 651465 w 1223617"/>
                <a:gd name="connsiteY10" fmla="*/ 247015 h 888296"/>
                <a:gd name="connsiteX11" fmla="*/ 523830 w 1223617"/>
                <a:gd name="connsiteY11" fmla="*/ 758508 h 888296"/>
                <a:gd name="connsiteX12" fmla="*/ 464775 w 1223617"/>
                <a:gd name="connsiteY12" fmla="*/ 735648 h 888296"/>
                <a:gd name="connsiteX13" fmla="*/ 461918 w 1223617"/>
                <a:gd name="connsiteY13" fmla="*/ 565150 h 888296"/>
                <a:gd name="connsiteX14" fmla="*/ 338093 w 1223617"/>
                <a:gd name="connsiteY14" fmla="*/ 303213 h 888296"/>
                <a:gd name="connsiteX15" fmla="*/ 48533 w 1223617"/>
                <a:gd name="connsiteY15" fmla="*/ 212725 h 888296"/>
                <a:gd name="connsiteX16" fmla="*/ 36150 w 1223617"/>
                <a:gd name="connsiteY16" fmla="*/ 317500 h 888296"/>
                <a:gd name="connsiteX17" fmla="*/ 47580 w 1223617"/>
                <a:gd name="connsiteY17" fmla="*/ 432753 h 888296"/>
                <a:gd name="connsiteX18" fmla="*/ 148545 w 1223617"/>
                <a:gd name="connsiteY18" fmla="*/ 639445 h 888296"/>
                <a:gd name="connsiteX19" fmla="*/ 250463 w 1223617"/>
                <a:gd name="connsiteY19" fmla="*/ 711835 h 888296"/>
                <a:gd name="connsiteX20" fmla="*/ 411435 w 1223617"/>
                <a:gd name="connsiteY20" fmla="*/ 755650 h 888296"/>
                <a:gd name="connsiteX21" fmla="*/ 372383 w 1223617"/>
                <a:gd name="connsiteY21" fmla="*/ 773748 h 888296"/>
                <a:gd name="connsiteX22" fmla="*/ 123780 w 1223617"/>
                <a:gd name="connsiteY22" fmla="*/ 664210 h 888296"/>
                <a:gd name="connsiteX23" fmla="*/ 2813 w 1223617"/>
                <a:gd name="connsiteY23" fmla="*/ 365125 h 888296"/>
                <a:gd name="connsiteX24" fmla="*/ 1860 w 1223617"/>
                <a:gd name="connsiteY24" fmla="*/ 175578 h 888296"/>
                <a:gd name="connsiteX25" fmla="*/ 479063 w 1223617"/>
                <a:gd name="connsiteY25" fmla="*/ 424180 h 888296"/>
                <a:gd name="connsiteX26" fmla="*/ 505733 w 1223617"/>
                <a:gd name="connsiteY26" fmla="*/ 374650 h 888296"/>
                <a:gd name="connsiteX27" fmla="*/ 997223 w 1223617"/>
                <a:gd name="connsiteY27" fmla="*/ 6033 h 888296"/>
                <a:gd name="connsiteX28" fmla="*/ 1221060 w 1223617"/>
                <a:gd name="connsiteY28" fmla="*/ 8890 h 888296"/>
                <a:gd name="connsiteX29" fmla="*/ 1212488 w 1223617"/>
                <a:gd name="connsiteY29" fmla="*/ 247015 h 8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23617" h="888296">
                  <a:moveTo>
                    <a:pt x="1212488" y="247015"/>
                  </a:moveTo>
                  <a:cubicBezTo>
                    <a:pt x="1209630" y="291783"/>
                    <a:pt x="1205820" y="327025"/>
                    <a:pt x="1204868" y="335598"/>
                  </a:cubicBezTo>
                  <a:cubicBezTo>
                    <a:pt x="1188675" y="438468"/>
                    <a:pt x="1154385" y="548958"/>
                    <a:pt x="1102950" y="640398"/>
                  </a:cubicBezTo>
                  <a:cubicBezTo>
                    <a:pt x="994365" y="829945"/>
                    <a:pt x="817200" y="892810"/>
                    <a:pt x="610508" y="888048"/>
                  </a:cubicBezTo>
                  <a:cubicBezTo>
                    <a:pt x="606698" y="881380"/>
                    <a:pt x="603840" y="879475"/>
                    <a:pt x="603840" y="876618"/>
                  </a:cubicBezTo>
                  <a:cubicBezTo>
                    <a:pt x="603840" y="866140"/>
                    <a:pt x="604793" y="854710"/>
                    <a:pt x="605745" y="844233"/>
                  </a:cubicBezTo>
                  <a:cubicBezTo>
                    <a:pt x="611460" y="841375"/>
                    <a:pt x="616223" y="838518"/>
                    <a:pt x="620033" y="838518"/>
                  </a:cubicBezTo>
                  <a:cubicBezTo>
                    <a:pt x="676230" y="829945"/>
                    <a:pt x="734333" y="828040"/>
                    <a:pt x="788625" y="813753"/>
                  </a:cubicBezTo>
                  <a:cubicBezTo>
                    <a:pt x="941025" y="773748"/>
                    <a:pt x="1040085" y="672783"/>
                    <a:pt x="1099140" y="528955"/>
                  </a:cubicBezTo>
                  <a:cubicBezTo>
                    <a:pt x="1151528" y="402273"/>
                    <a:pt x="1181055" y="173673"/>
                    <a:pt x="1158195" y="63183"/>
                  </a:cubicBezTo>
                  <a:cubicBezTo>
                    <a:pt x="965790" y="59373"/>
                    <a:pt x="791483" y="106998"/>
                    <a:pt x="651465" y="247015"/>
                  </a:cubicBezTo>
                  <a:cubicBezTo>
                    <a:pt x="507638" y="390843"/>
                    <a:pt x="491445" y="570865"/>
                    <a:pt x="523830" y="758508"/>
                  </a:cubicBezTo>
                  <a:cubicBezTo>
                    <a:pt x="487635" y="780415"/>
                    <a:pt x="466680" y="773748"/>
                    <a:pt x="464775" y="735648"/>
                  </a:cubicBezTo>
                  <a:cubicBezTo>
                    <a:pt x="461918" y="678498"/>
                    <a:pt x="456203" y="621348"/>
                    <a:pt x="461918" y="565150"/>
                  </a:cubicBezTo>
                  <a:cubicBezTo>
                    <a:pt x="473348" y="450850"/>
                    <a:pt x="423818" y="367983"/>
                    <a:pt x="338093" y="303213"/>
                  </a:cubicBezTo>
                  <a:cubicBezTo>
                    <a:pt x="253320" y="239395"/>
                    <a:pt x="152355" y="218440"/>
                    <a:pt x="48533" y="212725"/>
                  </a:cubicBezTo>
                  <a:cubicBezTo>
                    <a:pt x="40913" y="212725"/>
                    <a:pt x="36150" y="307975"/>
                    <a:pt x="36150" y="317500"/>
                  </a:cubicBezTo>
                  <a:cubicBezTo>
                    <a:pt x="36150" y="355600"/>
                    <a:pt x="39960" y="394653"/>
                    <a:pt x="47580" y="432753"/>
                  </a:cubicBezTo>
                  <a:cubicBezTo>
                    <a:pt x="63773" y="508000"/>
                    <a:pt x="95205" y="582295"/>
                    <a:pt x="148545" y="639445"/>
                  </a:cubicBezTo>
                  <a:cubicBezTo>
                    <a:pt x="177120" y="669925"/>
                    <a:pt x="211410" y="695643"/>
                    <a:pt x="250463" y="711835"/>
                  </a:cubicBezTo>
                  <a:cubicBezTo>
                    <a:pt x="302850" y="733743"/>
                    <a:pt x="360000" y="728980"/>
                    <a:pt x="411435" y="755650"/>
                  </a:cubicBezTo>
                  <a:cubicBezTo>
                    <a:pt x="398100" y="762318"/>
                    <a:pt x="385718" y="773748"/>
                    <a:pt x="372383" y="773748"/>
                  </a:cubicBezTo>
                  <a:cubicBezTo>
                    <a:pt x="275228" y="770890"/>
                    <a:pt x="190455" y="739458"/>
                    <a:pt x="123780" y="664210"/>
                  </a:cubicBezTo>
                  <a:cubicBezTo>
                    <a:pt x="47580" y="579438"/>
                    <a:pt x="12338" y="476568"/>
                    <a:pt x="2813" y="365125"/>
                  </a:cubicBezTo>
                  <a:cubicBezTo>
                    <a:pt x="-2902" y="305118"/>
                    <a:pt x="1860" y="243205"/>
                    <a:pt x="1860" y="175578"/>
                  </a:cubicBezTo>
                  <a:cubicBezTo>
                    <a:pt x="204743" y="177483"/>
                    <a:pt x="377145" y="223203"/>
                    <a:pt x="479063" y="424180"/>
                  </a:cubicBezTo>
                  <a:cubicBezTo>
                    <a:pt x="490493" y="404178"/>
                    <a:pt x="500018" y="389890"/>
                    <a:pt x="505733" y="374650"/>
                  </a:cubicBezTo>
                  <a:cubicBezTo>
                    <a:pt x="576218" y="170815"/>
                    <a:pt x="793388" y="43180"/>
                    <a:pt x="997223" y="6033"/>
                  </a:cubicBezTo>
                  <a:cubicBezTo>
                    <a:pt x="1071518" y="-7303"/>
                    <a:pt x="1145813" y="5080"/>
                    <a:pt x="1221060" y="8890"/>
                  </a:cubicBezTo>
                  <a:cubicBezTo>
                    <a:pt x="1227728" y="9843"/>
                    <a:pt x="1220108" y="149860"/>
                    <a:pt x="1212488" y="2470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1146">
              <a:extLst>
                <a:ext uri="{FF2B5EF4-FFF2-40B4-BE49-F238E27FC236}">
                  <a16:creationId xmlns:a16="http://schemas.microsoft.com/office/drawing/2014/main" id="{26E0EB39-A2D5-4742-9F53-6A1DA5CCAD40}"/>
                </a:ext>
              </a:extLst>
            </p:cNvPr>
            <p:cNvSpPr/>
            <p:nvPr/>
          </p:nvSpPr>
          <p:spPr>
            <a:xfrm>
              <a:off x="9363149" y="1126688"/>
              <a:ext cx="512093" cy="637050"/>
            </a:xfrm>
            <a:custGeom>
              <a:avLst/>
              <a:gdLst>
                <a:gd name="connsiteX0" fmla="*/ 168235 w 512093"/>
                <a:gd name="connsiteY0" fmla="*/ 501583 h 637050"/>
                <a:gd name="connsiteX1" fmla="*/ 284440 w 512093"/>
                <a:gd name="connsiteY1" fmla="*/ 500631 h 637050"/>
                <a:gd name="connsiteX2" fmla="*/ 396835 w 512093"/>
                <a:gd name="connsiteY2" fmla="*/ 484438 h 637050"/>
                <a:gd name="connsiteX3" fmla="*/ 149185 w 512093"/>
                <a:gd name="connsiteY3" fmla="*/ 521586 h 637050"/>
                <a:gd name="connsiteX4" fmla="*/ 73938 w 512093"/>
                <a:gd name="connsiteY4" fmla="*/ 598738 h 637050"/>
                <a:gd name="connsiteX5" fmla="*/ 42505 w 512093"/>
                <a:gd name="connsiteY5" fmla="*/ 636838 h 637050"/>
                <a:gd name="connsiteX6" fmla="*/ 18693 w 512093"/>
                <a:gd name="connsiteY6" fmla="*/ 567306 h 637050"/>
                <a:gd name="connsiteX7" fmla="*/ 42505 w 512093"/>
                <a:gd name="connsiteY7" fmla="*/ 389188 h 637050"/>
                <a:gd name="connsiteX8" fmla="*/ 38695 w 512093"/>
                <a:gd name="connsiteY8" fmla="*/ 227263 h 637050"/>
                <a:gd name="connsiteX9" fmla="*/ 70128 w 512093"/>
                <a:gd name="connsiteY9" fmla="*/ 430146 h 637050"/>
                <a:gd name="connsiteX10" fmla="*/ 92035 w 512093"/>
                <a:gd name="connsiteY10" fmla="*/ 435861 h 637050"/>
                <a:gd name="connsiteX11" fmla="*/ 154900 w 512093"/>
                <a:gd name="connsiteY11" fmla="*/ 310131 h 637050"/>
                <a:gd name="connsiteX12" fmla="*/ 148233 w 512093"/>
                <a:gd name="connsiteY12" fmla="*/ 127251 h 637050"/>
                <a:gd name="connsiteX13" fmla="*/ 164425 w 512093"/>
                <a:gd name="connsiteY13" fmla="*/ 278698 h 637050"/>
                <a:gd name="connsiteX14" fmla="*/ 169188 w 512093"/>
                <a:gd name="connsiteY14" fmla="*/ 297748 h 637050"/>
                <a:gd name="connsiteX15" fmla="*/ 231100 w 512093"/>
                <a:gd name="connsiteY15" fmla="*/ 245361 h 637050"/>
                <a:gd name="connsiteX16" fmla="*/ 263485 w 512093"/>
                <a:gd name="connsiteY16" fmla="*/ 179638 h 637050"/>
                <a:gd name="connsiteX17" fmla="*/ 266343 w 512093"/>
                <a:gd name="connsiteY17" fmla="*/ 31048 h 637050"/>
                <a:gd name="connsiteX18" fmla="*/ 277773 w 512093"/>
                <a:gd name="connsiteY18" fmla="*/ 183448 h 637050"/>
                <a:gd name="connsiteX19" fmla="*/ 478750 w 512093"/>
                <a:gd name="connsiteY19" fmla="*/ 3426 h 637050"/>
                <a:gd name="connsiteX20" fmla="*/ 483513 w 512093"/>
                <a:gd name="connsiteY20" fmla="*/ 8188 h 637050"/>
                <a:gd name="connsiteX21" fmla="*/ 327303 w 512093"/>
                <a:gd name="connsiteY21" fmla="*/ 234883 h 637050"/>
                <a:gd name="connsiteX22" fmla="*/ 512088 w 512093"/>
                <a:gd name="connsiteY22" fmla="*/ 202498 h 637050"/>
                <a:gd name="connsiteX23" fmla="*/ 355878 w 512093"/>
                <a:gd name="connsiteY23" fmla="*/ 259648 h 637050"/>
                <a:gd name="connsiteX24" fmla="*/ 248245 w 512093"/>
                <a:gd name="connsiteY24" fmla="*/ 358708 h 637050"/>
                <a:gd name="connsiteX25" fmla="*/ 462558 w 512093"/>
                <a:gd name="connsiteY25" fmla="*/ 353946 h 637050"/>
                <a:gd name="connsiteX26" fmla="*/ 292060 w 512093"/>
                <a:gd name="connsiteY26" fmla="*/ 395856 h 637050"/>
                <a:gd name="connsiteX27" fmla="*/ 154900 w 512093"/>
                <a:gd name="connsiteY27" fmla="*/ 484438 h 637050"/>
                <a:gd name="connsiteX28" fmla="*/ 168235 w 512093"/>
                <a:gd name="connsiteY28" fmla="*/ 501583 h 63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2093" h="637050">
                  <a:moveTo>
                    <a:pt x="168235" y="501583"/>
                  </a:moveTo>
                  <a:cubicBezTo>
                    <a:pt x="207288" y="501583"/>
                    <a:pt x="245388" y="503488"/>
                    <a:pt x="284440" y="500631"/>
                  </a:cubicBezTo>
                  <a:cubicBezTo>
                    <a:pt x="321588" y="497773"/>
                    <a:pt x="358735" y="490153"/>
                    <a:pt x="396835" y="484438"/>
                  </a:cubicBezTo>
                  <a:cubicBezTo>
                    <a:pt x="397788" y="490153"/>
                    <a:pt x="262533" y="521586"/>
                    <a:pt x="149185" y="521586"/>
                  </a:cubicBezTo>
                  <a:cubicBezTo>
                    <a:pt x="130135" y="521586"/>
                    <a:pt x="112990" y="533968"/>
                    <a:pt x="73938" y="598738"/>
                  </a:cubicBezTo>
                  <a:cubicBezTo>
                    <a:pt x="65365" y="613026"/>
                    <a:pt x="53935" y="639696"/>
                    <a:pt x="42505" y="636838"/>
                  </a:cubicBezTo>
                  <a:cubicBezTo>
                    <a:pt x="3453" y="616836"/>
                    <a:pt x="-17502" y="618741"/>
                    <a:pt x="18693" y="567306"/>
                  </a:cubicBezTo>
                  <a:cubicBezTo>
                    <a:pt x="59650" y="511108"/>
                    <a:pt x="58698" y="453958"/>
                    <a:pt x="42505" y="389188"/>
                  </a:cubicBezTo>
                  <a:cubicBezTo>
                    <a:pt x="29170" y="337753"/>
                    <a:pt x="32980" y="281556"/>
                    <a:pt x="38695" y="227263"/>
                  </a:cubicBezTo>
                  <a:cubicBezTo>
                    <a:pt x="49173" y="294891"/>
                    <a:pt x="59650" y="362518"/>
                    <a:pt x="70128" y="430146"/>
                  </a:cubicBezTo>
                  <a:cubicBezTo>
                    <a:pt x="75843" y="461578"/>
                    <a:pt x="83463" y="453958"/>
                    <a:pt x="92035" y="435861"/>
                  </a:cubicBezTo>
                  <a:cubicBezTo>
                    <a:pt x="124420" y="383473"/>
                    <a:pt x="161568" y="333943"/>
                    <a:pt x="154900" y="310131"/>
                  </a:cubicBezTo>
                  <a:cubicBezTo>
                    <a:pt x="142518" y="262506"/>
                    <a:pt x="143470" y="126298"/>
                    <a:pt x="148233" y="127251"/>
                  </a:cubicBezTo>
                  <a:cubicBezTo>
                    <a:pt x="159663" y="174876"/>
                    <a:pt x="152043" y="217738"/>
                    <a:pt x="164425" y="278698"/>
                  </a:cubicBezTo>
                  <a:cubicBezTo>
                    <a:pt x="165378" y="283461"/>
                    <a:pt x="167283" y="293938"/>
                    <a:pt x="169188" y="297748"/>
                  </a:cubicBezTo>
                  <a:cubicBezTo>
                    <a:pt x="180618" y="314893"/>
                    <a:pt x="222528" y="255838"/>
                    <a:pt x="231100" y="245361"/>
                  </a:cubicBezTo>
                  <a:cubicBezTo>
                    <a:pt x="251103" y="220596"/>
                    <a:pt x="265390" y="203451"/>
                    <a:pt x="263485" y="179638"/>
                  </a:cubicBezTo>
                  <a:cubicBezTo>
                    <a:pt x="260628" y="136776"/>
                    <a:pt x="261580" y="58671"/>
                    <a:pt x="266343" y="31048"/>
                  </a:cubicBezTo>
                  <a:cubicBezTo>
                    <a:pt x="271105" y="41526"/>
                    <a:pt x="270153" y="132013"/>
                    <a:pt x="277773" y="183448"/>
                  </a:cubicBezTo>
                  <a:cubicBezTo>
                    <a:pt x="350163" y="118678"/>
                    <a:pt x="414933" y="60576"/>
                    <a:pt x="478750" y="3426"/>
                  </a:cubicBezTo>
                  <a:cubicBezTo>
                    <a:pt x="488275" y="-4194"/>
                    <a:pt x="488275" y="2473"/>
                    <a:pt x="483513" y="8188"/>
                  </a:cubicBezTo>
                  <a:cubicBezTo>
                    <a:pt x="433983" y="80578"/>
                    <a:pt x="378738" y="159636"/>
                    <a:pt x="327303" y="234883"/>
                  </a:cubicBezTo>
                  <a:cubicBezTo>
                    <a:pt x="394930" y="259648"/>
                    <a:pt x="454938" y="210118"/>
                    <a:pt x="512088" y="202498"/>
                  </a:cubicBezTo>
                  <a:cubicBezTo>
                    <a:pt x="513040" y="207261"/>
                    <a:pt x="401598" y="259648"/>
                    <a:pt x="355878" y="259648"/>
                  </a:cubicBezTo>
                  <a:cubicBezTo>
                    <a:pt x="287298" y="259648"/>
                    <a:pt x="290155" y="273936"/>
                    <a:pt x="248245" y="358708"/>
                  </a:cubicBezTo>
                  <a:cubicBezTo>
                    <a:pt x="315873" y="387283"/>
                    <a:pt x="386358" y="359661"/>
                    <a:pt x="462558" y="353946"/>
                  </a:cubicBezTo>
                  <a:cubicBezTo>
                    <a:pt x="405408" y="393951"/>
                    <a:pt x="346353" y="403476"/>
                    <a:pt x="292060" y="395856"/>
                  </a:cubicBezTo>
                  <a:cubicBezTo>
                    <a:pt x="213955" y="385378"/>
                    <a:pt x="209193" y="396808"/>
                    <a:pt x="154900" y="484438"/>
                  </a:cubicBezTo>
                  <a:cubicBezTo>
                    <a:pt x="145375" y="501583"/>
                    <a:pt x="147280" y="501583"/>
                    <a:pt x="168235" y="501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1147">
              <a:extLst>
                <a:ext uri="{FF2B5EF4-FFF2-40B4-BE49-F238E27FC236}">
                  <a16:creationId xmlns:a16="http://schemas.microsoft.com/office/drawing/2014/main" id="{48730678-E3A6-4338-9290-9C60E245EAF3}"/>
                </a:ext>
              </a:extLst>
            </p:cNvPr>
            <p:cNvSpPr/>
            <p:nvPr/>
          </p:nvSpPr>
          <p:spPr>
            <a:xfrm>
              <a:off x="8846537" y="1270131"/>
              <a:ext cx="321839" cy="433717"/>
            </a:xfrm>
            <a:custGeom>
              <a:avLst/>
              <a:gdLst>
                <a:gd name="connsiteX0" fmla="*/ 166688 w 321839"/>
                <a:gd name="connsiteY0" fmla="*/ 240030 h 433717"/>
                <a:gd name="connsiteX1" fmla="*/ 28575 w 321839"/>
                <a:gd name="connsiteY1" fmla="*/ 141923 h 433717"/>
                <a:gd name="connsiteX2" fmla="*/ 114300 w 321839"/>
                <a:gd name="connsiteY2" fmla="*/ 154305 h 433717"/>
                <a:gd name="connsiteX3" fmla="*/ 0 w 321839"/>
                <a:gd name="connsiteY3" fmla="*/ 0 h 433717"/>
                <a:gd name="connsiteX4" fmla="*/ 127635 w 321839"/>
                <a:gd name="connsiteY4" fmla="*/ 115253 h 433717"/>
                <a:gd name="connsiteX5" fmla="*/ 118110 w 321839"/>
                <a:gd name="connsiteY5" fmla="*/ 13335 h 433717"/>
                <a:gd name="connsiteX6" fmla="*/ 206693 w 321839"/>
                <a:gd name="connsiteY6" fmla="*/ 207645 h 433717"/>
                <a:gd name="connsiteX7" fmla="*/ 225743 w 321839"/>
                <a:gd name="connsiteY7" fmla="*/ 65723 h 433717"/>
                <a:gd name="connsiteX8" fmla="*/ 272415 w 321839"/>
                <a:gd name="connsiteY8" fmla="*/ 290512 h 433717"/>
                <a:gd name="connsiteX9" fmla="*/ 301943 w 321839"/>
                <a:gd name="connsiteY9" fmla="*/ 140970 h 433717"/>
                <a:gd name="connsiteX10" fmla="*/ 300990 w 321839"/>
                <a:gd name="connsiteY10" fmla="*/ 224790 h 433717"/>
                <a:gd name="connsiteX11" fmla="*/ 313373 w 321839"/>
                <a:gd name="connsiteY11" fmla="*/ 365760 h 433717"/>
                <a:gd name="connsiteX12" fmla="*/ 319088 w 321839"/>
                <a:gd name="connsiteY12" fmla="*/ 430530 h 433717"/>
                <a:gd name="connsiteX13" fmla="*/ 288608 w 321839"/>
                <a:gd name="connsiteY13" fmla="*/ 401955 h 433717"/>
                <a:gd name="connsiteX14" fmla="*/ 177165 w 321839"/>
                <a:gd name="connsiteY14" fmla="*/ 339090 h 433717"/>
                <a:gd name="connsiteX15" fmla="*/ 69532 w 321839"/>
                <a:gd name="connsiteY15" fmla="*/ 319087 h 433717"/>
                <a:gd name="connsiteX16" fmla="*/ 220980 w 321839"/>
                <a:gd name="connsiteY16" fmla="*/ 319087 h 433717"/>
                <a:gd name="connsiteX17" fmla="*/ 150495 w 321839"/>
                <a:gd name="connsiteY17" fmla="*/ 252412 h 433717"/>
                <a:gd name="connsiteX18" fmla="*/ 29528 w 321839"/>
                <a:gd name="connsiteY18" fmla="*/ 227648 h 433717"/>
                <a:gd name="connsiteX19" fmla="*/ 166688 w 321839"/>
                <a:gd name="connsiteY19" fmla="*/ 240030 h 43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1839" h="433717">
                  <a:moveTo>
                    <a:pt x="166688" y="240030"/>
                  </a:moveTo>
                  <a:cubicBezTo>
                    <a:pt x="112395" y="141923"/>
                    <a:pt x="80963" y="167640"/>
                    <a:pt x="28575" y="141923"/>
                  </a:cubicBezTo>
                  <a:cubicBezTo>
                    <a:pt x="56197" y="144780"/>
                    <a:pt x="83820" y="151448"/>
                    <a:pt x="114300" y="154305"/>
                  </a:cubicBezTo>
                  <a:cubicBezTo>
                    <a:pt x="80963" y="100965"/>
                    <a:pt x="27622" y="43815"/>
                    <a:pt x="0" y="0"/>
                  </a:cubicBezTo>
                  <a:cubicBezTo>
                    <a:pt x="45720" y="33338"/>
                    <a:pt x="84773" y="76200"/>
                    <a:pt x="127635" y="115253"/>
                  </a:cubicBezTo>
                  <a:cubicBezTo>
                    <a:pt x="127635" y="80010"/>
                    <a:pt x="118110" y="42862"/>
                    <a:pt x="118110" y="13335"/>
                  </a:cubicBezTo>
                  <a:cubicBezTo>
                    <a:pt x="144780" y="58103"/>
                    <a:pt x="108585" y="116205"/>
                    <a:pt x="206693" y="207645"/>
                  </a:cubicBezTo>
                  <a:cubicBezTo>
                    <a:pt x="210503" y="171450"/>
                    <a:pt x="230505" y="114300"/>
                    <a:pt x="225743" y="65723"/>
                  </a:cubicBezTo>
                  <a:cubicBezTo>
                    <a:pt x="259080" y="136208"/>
                    <a:pt x="171450" y="185737"/>
                    <a:pt x="272415" y="290512"/>
                  </a:cubicBezTo>
                  <a:cubicBezTo>
                    <a:pt x="280988" y="244792"/>
                    <a:pt x="304800" y="201930"/>
                    <a:pt x="301943" y="140970"/>
                  </a:cubicBezTo>
                  <a:cubicBezTo>
                    <a:pt x="307658" y="164783"/>
                    <a:pt x="307658" y="198120"/>
                    <a:pt x="300990" y="224790"/>
                  </a:cubicBezTo>
                  <a:cubicBezTo>
                    <a:pt x="287655" y="274320"/>
                    <a:pt x="282893" y="320040"/>
                    <a:pt x="313373" y="365760"/>
                  </a:cubicBezTo>
                  <a:cubicBezTo>
                    <a:pt x="320993" y="377190"/>
                    <a:pt x="324803" y="400050"/>
                    <a:pt x="319088" y="430530"/>
                  </a:cubicBezTo>
                  <a:cubicBezTo>
                    <a:pt x="314325" y="444818"/>
                    <a:pt x="291465" y="406718"/>
                    <a:pt x="288608" y="401955"/>
                  </a:cubicBezTo>
                  <a:cubicBezTo>
                    <a:pt x="245745" y="328612"/>
                    <a:pt x="247650" y="335280"/>
                    <a:pt x="177165" y="339090"/>
                  </a:cubicBezTo>
                  <a:cubicBezTo>
                    <a:pt x="144780" y="341948"/>
                    <a:pt x="100965" y="330518"/>
                    <a:pt x="69532" y="319087"/>
                  </a:cubicBezTo>
                  <a:cubicBezTo>
                    <a:pt x="122873" y="323850"/>
                    <a:pt x="173355" y="327660"/>
                    <a:pt x="220980" y="319087"/>
                  </a:cubicBezTo>
                  <a:cubicBezTo>
                    <a:pt x="200025" y="273368"/>
                    <a:pt x="180975" y="250508"/>
                    <a:pt x="150495" y="252412"/>
                  </a:cubicBezTo>
                  <a:cubicBezTo>
                    <a:pt x="116205" y="254317"/>
                    <a:pt x="63818" y="242887"/>
                    <a:pt x="29528" y="227648"/>
                  </a:cubicBezTo>
                  <a:cubicBezTo>
                    <a:pt x="67628" y="232410"/>
                    <a:pt x="119063" y="245745"/>
                    <a:pt x="166688" y="2400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1" name="Freeform: Shape 361">
            <a:extLst>
              <a:ext uri="{FF2B5EF4-FFF2-40B4-BE49-F238E27FC236}">
                <a16:creationId xmlns:a16="http://schemas.microsoft.com/office/drawing/2014/main" id="{23BB202C-D9C5-48EA-8992-D725EEA1A728}"/>
              </a:ext>
            </a:extLst>
          </p:cNvPr>
          <p:cNvSpPr/>
          <p:nvPr userDrawn="1"/>
        </p:nvSpPr>
        <p:spPr>
          <a:xfrm rot="3838674">
            <a:off x="595686" y="2909294"/>
            <a:ext cx="344261" cy="219075"/>
          </a:xfrm>
          <a:custGeom>
            <a:avLst/>
            <a:gdLst>
              <a:gd name="connsiteX0" fmla="*/ 638659 w 637371"/>
              <a:gd name="connsiteY0" fmla="*/ 20878 h 405600"/>
              <a:gd name="connsiteX1" fmla="*/ 469338 w 637371"/>
              <a:gd name="connsiteY1" fmla="*/ 158653 h 405600"/>
              <a:gd name="connsiteX2" fmla="*/ 380170 w 637371"/>
              <a:gd name="connsiteY2" fmla="*/ 269066 h 405600"/>
              <a:gd name="connsiteX3" fmla="*/ 283276 w 637371"/>
              <a:gd name="connsiteY3" fmla="*/ 359522 h 405600"/>
              <a:gd name="connsiteX4" fmla="*/ 136810 w 637371"/>
              <a:gd name="connsiteY4" fmla="*/ 406520 h 405600"/>
              <a:gd name="connsiteX5" fmla="*/ 24143 w 637371"/>
              <a:gd name="connsiteY5" fmla="*/ 387849 h 405600"/>
              <a:gd name="connsiteX6" fmla="*/ 9657 w 637371"/>
              <a:gd name="connsiteY6" fmla="*/ 377227 h 405600"/>
              <a:gd name="connsiteX7" fmla="*/ 114598 w 637371"/>
              <a:gd name="connsiteY7" fmla="*/ 296107 h 405600"/>
              <a:gd name="connsiteX8" fmla="*/ 176404 w 637371"/>
              <a:gd name="connsiteY8" fmla="*/ 224966 h 405600"/>
              <a:gd name="connsiteX9" fmla="*/ 219861 w 637371"/>
              <a:gd name="connsiteY9" fmla="*/ 163160 h 405600"/>
              <a:gd name="connsiteX10" fmla="*/ 286817 w 637371"/>
              <a:gd name="connsiteY10" fmla="*/ 122278 h 405600"/>
              <a:gd name="connsiteX11" fmla="*/ 300337 w 637371"/>
              <a:gd name="connsiteY11" fmla="*/ 117771 h 405600"/>
              <a:gd name="connsiteX12" fmla="*/ 214711 w 637371"/>
              <a:gd name="connsiteY12" fmla="*/ 145133 h 405600"/>
              <a:gd name="connsiteX13" fmla="*/ 168034 w 637371"/>
              <a:gd name="connsiteY13" fmla="*/ 204364 h 405600"/>
              <a:gd name="connsiteX14" fmla="*/ 0 w 637371"/>
              <a:gd name="connsiteY14" fmla="*/ 352118 h 405600"/>
              <a:gd name="connsiteX15" fmla="*/ 21889 w 637371"/>
              <a:gd name="connsiteY15" fmla="*/ 253293 h 405600"/>
              <a:gd name="connsiteX16" fmla="*/ 161274 w 637371"/>
              <a:gd name="connsiteY16" fmla="*/ 46308 h 405600"/>
              <a:gd name="connsiteX17" fmla="*/ 264928 w 637371"/>
              <a:gd name="connsiteY17" fmla="*/ 5104 h 405600"/>
              <a:gd name="connsiteX18" fmla="*/ 426846 w 637371"/>
              <a:gd name="connsiteY18" fmla="*/ 10577 h 405600"/>
              <a:gd name="connsiteX19" fmla="*/ 602606 w 637371"/>
              <a:gd name="connsiteY19" fmla="*/ 21522 h 405600"/>
              <a:gd name="connsiteX20" fmla="*/ 638659 w 637371"/>
              <a:gd name="connsiteY20" fmla="*/ 20878 h 40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37371" h="405600">
                <a:moveTo>
                  <a:pt x="638659" y="20878"/>
                </a:moveTo>
                <a:cubicBezTo>
                  <a:pt x="576854" y="64657"/>
                  <a:pt x="521486" y="109723"/>
                  <a:pt x="469338" y="158653"/>
                </a:cubicBezTo>
                <a:cubicBezTo>
                  <a:pt x="434572" y="191166"/>
                  <a:pt x="402703" y="226253"/>
                  <a:pt x="380170" y="269066"/>
                </a:cubicBezTo>
                <a:cubicBezTo>
                  <a:pt x="358602" y="310592"/>
                  <a:pt x="322549" y="336989"/>
                  <a:pt x="283276" y="359522"/>
                </a:cubicBezTo>
                <a:cubicBezTo>
                  <a:pt x="237888" y="385596"/>
                  <a:pt x="188958" y="400726"/>
                  <a:pt x="136810" y="406520"/>
                </a:cubicBezTo>
                <a:cubicBezTo>
                  <a:pt x="97215" y="410705"/>
                  <a:pt x="59552" y="406520"/>
                  <a:pt x="24143" y="387849"/>
                </a:cubicBezTo>
                <a:cubicBezTo>
                  <a:pt x="18670" y="384952"/>
                  <a:pt x="15129" y="381411"/>
                  <a:pt x="9657" y="377227"/>
                </a:cubicBezTo>
                <a:cubicBezTo>
                  <a:pt x="46998" y="351796"/>
                  <a:pt x="81442" y="324756"/>
                  <a:pt x="114598" y="296107"/>
                </a:cubicBezTo>
                <a:cubicBezTo>
                  <a:pt x="138741" y="275183"/>
                  <a:pt x="160631" y="253293"/>
                  <a:pt x="176404" y="224966"/>
                </a:cubicBezTo>
                <a:cubicBezTo>
                  <a:pt x="188636" y="203076"/>
                  <a:pt x="203766" y="182796"/>
                  <a:pt x="219861" y="163160"/>
                </a:cubicBezTo>
                <a:cubicBezTo>
                  <a:pt x="237566" y="141914"/>
                  <a:pt x="258812" y="126463"/>
                  <a:pt x="286817" y="122278"/>
                </a:cubicBezTo>
                <a:cubicBezTo>
                  <a:pt x="291002" y="121634"/>
                  <a:pt x="296475" y="122600"/>
                  <a:pt x="300337" y="117771"/>
                </a:cubicBezTo>
                <a:cubicBezTo>
                  <a:pt x="267181" y="113265"/>
                  <a:pt x="238853" y="122278"/>
                  <a:pt x="214711" y="145133"/>
                </a:cubicBezTo>
                <a:cubicBezTo>
                  <a:pt x="196362" y="162516"/>
                  <a:pt x="181876" y="183118"/>
                  <a:pt x="168034" y="204364"/>
                </a:cubicBezTo>
                <a:cubicBezTo>
                  <a:pt x="126187" y="268101"/>
                  <a:pt x="67922" y="313811"/>
                  <a:pt x="0" y="352118"/>
                </a:cubicBezTo>
                <a:cubicBezTo>
                  <a:pt x="3863" y="316709"/>
                  <a:pt x="11910" y="284518"/>
                  <a:pt x="21889" y="253293"/>
                </a:cubicBezTo>
                <a:cubicBezTo>
                  <a:pt x="47964" y="170564"/>
                  <a:pt x="89811" y="98457"/>
                  <a:pt x="161274" y="46308"/>
                </a:cubicBezTo>
                <a:cubicBezTo>
                  <a:pt x="192177" y="23775"/>
                  <a:pt x="227909" y="12186"/>
                  <a:pt x="264928" y="5104"/>
                </a:cubicBezTo>
                <a:cubicBezTo>
                  <a:pt x="319330" y="-5197"/>
                  <a:pt x="372766" y="1885"/>
                  <a:pt x="426846" y="10577"/>
                </a:cubicBezTo>
                <a:cubicBezTo>
                  <a:pt x="484789" y="19590"/>
                  <a:pt x="543697" y="23131"/>
                  <a:pt x="602606" y="21522"/>
                </a:cubicBezTo>
                <a:cubicBezTo>
                  <a:pt x="613229" y="20556"/>
                  <a:pt x="623852" y="20878"/>
                  <a:pt x="638659" y="20878"/>
                </a:cubicBezTo>
                <a:close/>
              </a:path>
            </a:pathLst>
          </a:custGeom>
          <a:solidFill>
            <a:schemeClr val="accent1"/>
          </a:solidFill>
          <a:ln w="320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32" name="Freeform: Shape 264">
            <a:extLst>
              <a:ext uri="{FF2B5EF4-FFF2-40B4-BE49-F238E27FC236}">
                <a16:creationId xmlns:a16="http://schemas.microsoft.com/office/drawing/2014/main" id="{37430787-0A35-4B43-8EF7-1CC4D661E100}"/>
              </a:ext>
            </a:extLst>
          </p:cNvPr>
          <p:cNvSpPr/>
          <p:nvPr userDrawn="1"/>
        </p:nvSpPr>
        <p:spPr>
          <a:xfrm rot="3838674">
            <a:off x="1351077" y="2818571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33" name="자유형: 도형 32">
            <a:extLst>
              <a:ext uri="{FF2B5EF4-FFF2-40B4-BE49-F238E27FC236}">
                <a16:creationId xmlns:a16="http://schemas.microsoft.com/office/drawing/2014/main" id="{02DA7C15-99F6-48B2-AA97-12617FB3DB44}"/>
              </a:ext>
            </a:extLst>
          </p:cNvPr>
          <p:cNvSpPr/>
          <p:nvPr userDrawn="1"/>
        </p:nvSpPr>
        <p:spPr>
          <a:xfrm>
            <a:off x="938412" y="5516898"/>
            <a:ext cx="393803" cy="348864"/>
          </a:xfrm>
          <a:custGeom>
            <a:avLst/>
            <a:gdLst>
              <a:gd name="connsiteX0" fmla="*/ 234260 w 470174"/>
              <a:gd name="connsiteY0" fmla="*/ 279097 h 415386"/>
              <a:gd name="connsiteX1" fmla="*/ 172166 w 470174"/>
              <a:gd name="connsiteY1" fmla="*/ 332635 h 415386"/>
              <a:gd name="connsiteX2" fmla="*/ 215336 w 470174"/>
              <a:gd name="connsiteY2" fmla="*/ 370916 h 415386"/>
              <a:gd name="connsiteX3" fmla="*/ 271674 w 470174"/>
              <a:gd name="connsiteY3" fmla="*/ 316077 h 415386"/>
              <a:gd name="connsiteX4" fmla="*/ 234260 w 470174"/>
              <a:gd name="connsiteY4" fmla="*/ 279097 h 415386"/>
              <a:gd name="connsiteX5" fmla="*/ 93869 w 470174"/>
              <a:gd name="connsiteY5" fmla="*/ 211996 h 415386"/>
              <a:gd name="connsiteX6" fmla="*/ 42223 w 470174"/>
              <a:gd name="connsiteY6" fmla="*/ 256782 h 415386"/>
              <a:gd name="connsiteX7" fmla="*/ 84210 w 470174"/>
              <a:gd name="connsiteY7" fmla="*/ 303146 h 415386"/>
              <a:gd name="connsiteX8" fmla="*/ 146540 w 470174"/>
              <a:gd name="connsiteY8" fmla="*/ 257255 h 415386"/>
              <a:gd name="connsiteX9" fmla="*/ 93869 w 470174"/>
              <a:gd name="connsiteY9" fmla="*/ 211996 h 415386"/>
              <a:gd name="connsiteX10" fmla="*/ 364361 w 470174"/>
              <a:gd name="connsiteY10" fmla="*/ 201588 h 415386"/>
              <a:gd name="connsiteX11" fmla="*/ 314844 w 470174"/>
              <a:gd name="connsiteY11" fmla="*/ 256782 h 415386"/>
              <a:gd name="connsiteX12" fmla="*/ 380368 w 470174"/>
              <a:gd name="connsiteY12" fmla="*/ 303619 h 415386"/>
              <a:gd name="connsiteX13" fmla="*/ 427677 w 470174"/>
              <a:gd name="connsiteY13" fmla="*/ 256664 h 415386"/>
              <a:gd name="connsiteX14" fmla="*/ 364361 w 470174"/>
              <a:gd name="connsiteY14" fmla="*/ 201588 h 415386"/>
              <a:gd name="connsiteX15" fmla="*/ 229963 w 470174"/>
              <a:gd name="connsiteY15" fmla="*/ 155619 h 415386"/>
              <a:gd name="connsiteX16" fmla="*/ 183915 w 470174"/>
              <a:gd name="connsiteY16" fmla="*/ 223153 h 415386"/>
              <a:gd name="connsiteX17" fmla="*/ 207175 w 470174"/>
              <a:gd name="connsiteY17" fmla="*/ 247557 h 415386"/>
              <a:gd name="connsiteX18" fmla="*/ 255944 w 470174"/>
              <a:gd name="connsiteY18" fmla="*/ 247557 h 415386"/>
              <a:gd name="connsiteX19" fmla="*/ 277627 w 470174"/>
              <a:gd name="connsiteY19" fmla="*/ 188459 h 415386"/>
              <a:gd name="connsiteX20" fmla="*/ 229963 w 470174"/>
              <a:gd name="connsiteY20" fmla="*/ 155619 h 415386"/>
              <a:gd name="connsiteX21" fmla="*/ 104356 w 470174"/>
              <a:gd name="connsiteY21" fmla="*/ 51104 h 415386"/>
              <a:gd name="connsiteX22" fmla="*/ 60871 w 470174"/>
              <a:gd name="connsiteY22" fmla="*/ 99478 h 415386"/>
              <a:gd name="connsiteX23" fmla="*/ 137433 w 470174"/>
              <a:gd name="connsiteY23" fmla="*/ 162676 h 415386"/>
              <a:gd name="connsiteX24" fmla="*/ 192549 w 470174"/>
              <a:gd name="connsiteY24" fmla="*/ 112330 h 415386"/>
              <a:gd name="connsiteX25" fmla="*/ 104356 w 470174"/>
              <a:gd name="connsiteY25" fmla="*/ 51104 h 415386"/>
              <a:gd name="connsiteX26" fmla="*/ 335936 w 470174"/>
              <a:gd name="connsiteY26" fmla="*/ 44835 h 415386"/>
              <a:gd name="connsiteX27" fmla="*/ 273330 w 470174"/>
              <a:gd name="connsiteY27" fmla="*/ 102947 h 415386"/>
              <a:gd name="connsiteX28" fmla="*/ 343703 w 470174"/>
              <a:gd name="connsiteY28" fmla="*/ 169141 h 415386"/>
              <a:gd name="connsiteX29" fmla="*/ 393654 w 470174"/>
              <a:gd name="connsiteY29" fmla="*/ 97704 h 415386"/>
              <a:gd name="connsiteX30" fmla="*/ 335936 w 470174"/>
              <a:gd name="connsiteY30" fmla="*/ 44835 h 415386"/>
              <a:gd name="connsiteX31" fmla="*/ 342234 w 470174"/>
              <a:gd name="connsiteY31" fmla="*/ 207 h 415386"/>
              <a:gd name="connsiteX32" fmla="*/ 371300 w 470174"/>
              <a:gd name="connsiteY32" fmla="*/ 2848 h 415386"/>
              <a:gd name="connsiteX33" fmla="*/ 428742 w 470174"/>
              <a:gd name="connsiteY33" fmla="*/ 139967 h 415386"/>
              <a:gd name="connsiteX34" fmla="*/ 433709 w 470174"/>
              <a:gd name="connsiteY34" fmla="*/ 186803 h 415386"/>
              <a:gd name="connsiteX35" fmla="*/ 458744 w 470174"/>
              <a:gd name="connsiteY35" fmla="*/ 296838 h 415386"/>
              <a:gd name="connsiteX36" fmla="*/ 351351 w 470174"/>
              <a:gd name="connsiteY36" fmla="*/ 339258 h 415386"/>
              <a:gd name="connsiteX37" fmla="*/ 302228 w 470174"/>
              <a:gd name="connsiteY37" fmla="*/ 359365 h 415386"/>
              <a:gd name="connsiteX38" fmla="*/ 197706 w 470174"/>
              <a:gd name="connsiteY38" fmla="*/ 414252 h 415386"/>
              <a:gd name="connsiteX39" fmla="*/ 163247 w 470174"/>
              <a:gd name="connsiteY39" fmla="*/ 400639 h 415386"/>
              <a:gd name="connsiteX40" fmla="*/ 132412 w 470174"/>
              <a:gd name="connsiteY40" fmla="*/ 332160 h 415386"/>
              <a:gd name="connsiteX41" fmla="*/ 83916 w 470174"/>
              <a:gd name="connsiteY41" fmla="*/ 349025 h 415386"/>
              <a:gd name="connsiteX42" fmla="*/ 83879 w 470174"/>
              <a:gd name="connsiteY42" fmla="*/ 348958 h 415386"/>
              <a:gd name="connsiteX43" fmla="*/ 60122 w 470174"/>
              <a:gd name="connsiteY43" fmla="*/ 339968 h 415386"/>
              <a:gd name="connsiteX44" fmla="*/ 31342 w 470174"/>
              <a:gd name="connsiteY44" fmla="*/ 194885 h 415386"/>
              <a:gd name="connsiteX45" fmla="*/ 45298 w 470174"/>
              <a:gd name="connsiteY45" fmla="*/ 157235 h 415386"/>
              <a:gd name="connsiteX46" fmla="*/ 49319 w 470174"/>
              <a:gd name="connsiteY46" fmla="*/ 29341 h 415386"/>
              <a:gd name="connsiteX47" fmla="*/ 194599 w 470174"/>
              <a:gd name="connsiteY47" fmla="*/ 35728 h 415386"/>
              <a:gd name="connsiteX48" fmla="*/ 210921 w 470174"/>
              <a:gd name="connsiteY48" fmla="*/ 52444 h 415386"/>
              <a:gd name="connsiteX49" fmla="*/ 246363 w 470174"/>
              <a:gd name="connsiteY49" fmla="*/ 52641 h 415386"/>
              <a:gd name="connsiteX50" fmla="*/ 308970 w 470174"/>
              <a:gd name="connsiteY50" fmla="*/ 5135 h 415386"/>
              <a:gd name="connsiteX51" fmla="*/ 342234 w 470174"/>
              <a:gd name="connsiteY51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50371 w 457298"/>
              <a:gd name="connsiteY39" fmla="*/ 400639 h 415386"/>
              <a:gd name="connsiteX40" fmla="*/ 119536 w 457298"/>
              <a:gd name="connsiteY40" fmla="*/ 332160 h 415386"/>
              <a:gd name="connsiteX41" fmla="*/ 71040 w 457298"/>
              <a:gd name="connsiteY41" fmla="*/ 349025 h 415386"/>
              <a:gd name="connsiteX42" fmla="*/ 47246 w 457298"/>
              <a:gd name="connsiteY42" fmla="*/ 339968 h 415386"/>
              <a:gd name="connsiteX43" fmla="*/ 18466 w 457298"/>
              <a:gd name="connsiteY43" fmla="*/ 194885 h 415386"/>
              <a:gd name="connsiteX44" fmla="*/ 32422 w 457298"/>
              <a:gd name="connsiteY44" fmla="*/ 157235 h 415386"/>
              <a:gd name="connsiteX45" fmla="*/ 36443 w 457298"/>
              <a:gd name="connsiteY45" fmla="*/ 29341 h 415386"/>
              <a:gd name="connsiteX46" fmla="*/ 181723 w 457298"/>
              <a:gd name="connsiteY46" fmla="*/ 35728 h 415386"/>
              <a:gd name="connsiteX47" fmla="*/ 198045 w 457298"/>
              <a:gd name="connsiteY47" fmla="*/ 52444 h 415386"/>
              <a:gd name="connsiteX48" fmla="*/ 233487 w 457298"/>
              <a:gd name="connsiteY48" fmla="*/ 52641 h 415386"/>
              <a:gd name="connsiteX49" fmla="*/ 296094 w 457298"/>
              <a:gd name="connsiteY49" fmla="*/ 5135 h 415386"/>
              <a:gd name="connsiteX50" fmla="*/ 329358 w 457298"/>
              <a:gd name="connsiteY50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4772 w 460686"/>
              <a:gd name="connsiteY0" fmla="*/ 279097 h 415386"/>
              <a:gd name="connsiteX1" fmla="*/ 162678 w 460686"/>
              <a:gd name="connsiteY1" fmla="*/ 332635 h 415386"/>
              <a:gd name="connsiteX2" fmla="*/ 205848 w 460686"/>
              <a:gd name="connsiteY2" fmla="*/ 370916 h 415386"/>
              <a:gd name="connsiteX3" fmla="*/ 262186 w 460686"/>
              <a:gd name="connsiteY3" fmla="*/ 316077 h 415386"/>
              <a:gd name="connsiteX4" fmla="*/ 224772 w 460686"/>
              <a:gd name="connsiteY4" fmla="*/ 279097 h 415386"/>
              <a:gd name="connsiteX5" fmla="*/ 84381 w 460686"/>
              <a:gd name="connsiteY5" fmla="*/ 211996 h 415386"/>
              <a:gd name="connsiteX6" fmla="*/ 32735 w 460686"/>
              <a:gd name="connsiteY6" fmla="*/ 256782 h 415386"/>
              <a:gd name="connsiteX7" fmla="*/ 74722 w 460686"/>
              <a:gd name="connsiteY7" fmla="*/ 303146 h 415386"/>
              <a:gd name="connsiteX8" fmla="*/ 137052 w 460686"/>
              <a:gd name="connsiteY8" fmla="*/ 257255 h 415386"/>
              <a:gd name="connsiteX9" fmla="*/ 84381 w 460686"/>
              <a:gd name="connsiteY9" fmla="*/ 211996 h 415386"/>
              <a:gd name="connsiteX10" fmla="*/ 354873 w 460686"/>
              <a:gd name="connsiteY10" fmla="*/ 201588 h 415386"/>
              <a:gd name="connsiteX11" fmla="*/ 305356 w 460686"/>
              <a:gd name="connsiteY11" fmla="*/ 256782 h 415386"/>
              <a:gd name="connsiteX12" fmla="*/ 370880 w 460686"/>
              <a:gd name="connsiteY12" fmla="*/ 303619 h 415386"/>
              <a:gd name="connsiteX13" fmla="*/ 418189 w 460686"/>
              <a:gd name="connsiteY13" fmla="*/ 256664 h 415386"/>
              <a:gd name="connsiteX14" fmla="*/ 354873 w 460686"/>
              <a:gd name="connsiteY14" fmla="*/ 201588 h 415386"/>
              <a:gd name="connsiteX15" fmla="*/ 220475 w 460686"/>
              <a:gd name="connsiteY15" fmla="*/ 155619 h 415386"/>
              <a:gd name="connsiteX16" fmla="*/ 174427 w 460686"/>
              <a:gd name="connsiteY16" fmla="*/ 223153 h 415386"/>
              <a:gd name="connsiteX17" fmla="*/ 197687 w 460686"/>
              <a:gd name="connsiteY17" fmla="*/ 247557 h 415386"/>
              <a:gd name="connsiteX18" fmla="*/ 246456 w 460686"/>
              <a:gd name="connsiteY18" fmla="*/ 247557 h 415386"/>
              <a:gd name="connsiteX19" fmla="*/ 268139 w 460686"/>
              <a:gd name="connsiteY19" fmla="*/ 188459 h 415386"/>
              <a:gd name="connsiteX20" fmla="*/ 220475 w 460686"/>
              <a:gd name="connsiteY20" fmla="*/ 155619 h 415386"/>
              <a:gd name="connsiteX21" fmla="*/ 94868 w 460686"/>
              <a:gd name="connsiteY21" fmla="*/ 51104 h 415386"/>
              <a:gd name="connsiteX22" fmla="*/ 51383 w 460686"/>
              <a:gd name="connsiteY22" fmla="*/ 99478 h 415386"/>
              <a:gd name="connsiteX23" fmla="*/ 127945 w 460686"/>
              <a:gd name="connsiteY23" fmla="*/ 162676 h 415386"/>
              <a:gd name="connsiteX24" fmla="*/ 183061 w 460686"/>
              <a:gd name="connsiteY24" fmla="*/ 112330 h 415386"/>
              <a:gd name="connsiteX25" fmla="*/ 94868 w 460686"/>
              <a:gd name="connsiteY25" fmla="*/ 51104 h 415386"/>
              <a:gd name="connsiteX26" fmla="*/ 326448 w 460686"/>
              <a:gd name="connsiteY26" fmla="*/ 44835 h 415386"/>
              <a:gd name="connsiteX27" fmla="*/ 263842 w 460686"/>
              <a:gd name="connsiteY27" fmla="*/ 102947 h 415386"/>
              <a:gd name="connsiteX28" fmla="*/ 334215 w 460686"/>
              <a:gd name="connsiteY28" fmla="*/ 169141 h 415386"/>
              <a:gd name="connsiteX29" fmla="*/ 384166 w 460686"/>
              <a:gd name="connsiteY29" fmla="*/ 97704 h 415386"/>
              <a:gd name="connsiteX30" fmla="*/ 326448 w 460686"/>
              <a:gd name="connsiteY30" fmla="*/ 44835 h 415386"/>
              <a:gd name="connsiteX31" fmla="*/ 332746 w 460686"/>
              <a:gd name="connsiteY31" fmla="*/ 207 h 415386"/>
              <a:gd name="connsiteX32" fmla="*/ 361812 w 460686"/>
              <a:gd name="connsiteY32" fmla="*/ 2848 h 415386"/>
              <a:gd name="connsiteX33" fmla="*/ 419254 w 460686"/>
              <a:gd name="connsiteY33" fmla="*/ 139967 h 415386"/>
              <a:gd name="connsiteX34" fmla="*/ 424221 w 460686"/>
              <a:gd name="connsiteY34" fmla="*/ 186803 h 415386"/>
              <a:gd name="connsiteX35" fmla="*/ 449256 w 460686"/>
              <a:gd name="connsiteY35" fmla="*/ 296838 h 415386"/>
              <a:gd name="connsiteX36" fmla="*/ 341863 w 460686"/>
              <a:gd name="connsiteY36" fmla="*/ 339258 h 415386"/>
              <a:gd name="connsiteX37" fmla="*/ 292740 w 460686"/>
              <a:gd name="connsiteY37" fmla="*/ 359365 h 415386"/>
              <a:gd name="connsiteX38" fmla="*/ 188218 w 460686"/>
              <a:gd name="connsiteY38" fmla="*/ 414252 h 415386"/>
              <a:gd name="connsiteX39" fmla="*/ 122924 w 460686"/>
              <a:gd name="connsiteY39" fmla="*/ 332160 h 415386"/>
              <a:gd name="connsiteX40" fmla="*/ 74428 w 460686"/>
              <a:gd name="connsiteY40" fmla="*/ 349025 h 415386"/>
              <a:gd name="connsiteX41" fmla="*/ 50634 w 460686"/>
              <a:gd name="connsiteY41" fmla="*/ 339968 h 415386"/>
              <a:gd name="connsiteX42" fmla="*/ 21854 w 460686"/>
              <a:gd name="connsiteY42" fmla="*/ 194885 h 415386"/>
              <a:gd name="connsiteX43" fmla="*/ 35810 w 460686"/>
              <a:gd name="connsiteY43" fmla="*/ 157235 h 415386"/>
              <a:gd name="connsiteX44" fmla="*/ 39831 w 460686"/>
              <a:gd name="connsiteY44" fmla="*/ 29341 h 415386"/>
              <a:gd name="connsiteX45" fmla="*/ 185111 w 460686"/>
              <a:gd name="connsiteY45" fmla="*/ 35728 h 415386"/>
              <a:gd name="connsiteX46" fmla="*/ 201433 w 460686"/>
              <a:gd name="connsiteY46" fmla="*/ 52444 h 415386"/>
              <a:gd name="connsiteX47" fmla="*/ 236875 w 460686"/>
              <a:gd name="connsiteY47" fmla="*/ 52641 h 415386"/>
              <a:gd name="connsiteX48" fmla="*/ 299482 w 460686"/>
              <a:gd name="connsiteY48" fmla="*/ 5135 h 415386"/>
              <a:gd name="connsiteX49" fmla="*/ 332746 w 460686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75943 w 462201"/>
              <a:gd name="connsiteY40" fmla="*/ 349025 h 415386"/>
              <a:gd name="connsiteX41" fmla="*/ 52149 w 462201"/>
              <a:gd name="connsiteY41" fmla="*/ 339968 h 415386"/>
              <a:gd name="connsiteX42" fmla="*/ 23369 w 462201"/>
              <a:gd name="connsiteY42" fmla="*/ 194885 h 415386"/>
              <a:gd name="connsiteX43" fmla="*/ 37325 w 462201"/>
              <a:gd name="connsiteY43" fmla="*/ 157235 h 415386"/>
              <a:gd name="connsiteX44" fmla="*/ 41346 w 462201"/>
              <a:gd name="connsiteY44" fmla="*/ 29341 h 415386"/>
              <a:gd name="connsiteX45" fmla="*/ 186626 w 462201"/>
              <a:gd name="connsiteY45" fmla="*/ 35728 h 415386"/>
              <a:gd name="connsiteX46" fmla="*/ 202948 w 462201"/>
              <a:gd name="connsiteY46" fmla="*/ 52444 h 415386"/>
              <a:gd name="connsiteX47" fmla="*/ 238390 w 462201"/>
              <a:gd name="connsiteY47" fmla="*/ 52641 h 415386"/>
              <a:gd name="connsiteX48" fmla="*/ 300997 w 462201"/>
              <a:gd name="connsiteY48" fmla="*/ 5135 h 415386"/>
              <a:gd name="connsiteX49" fmla="*/ 334261 w 462201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52149 w 462201"/>
              <a:gd name="connsiteY40" fmla="*/ 339968 h 415386"/>
              <a:gd name="connsiteX41" fmla="*/ 23369 w 462201"/>
              <a:gd name="connsiteY41" fmla="*/ 194885 h 415386"/>
              <a:gd name="connsiteX42" fmla="*/ 37325 w 462201"/>
              <a:gd name="connsiteY42" fmla="*/ 157235 h 415386"/>
              <a:gd name="connsiteX43" fmla="*/ 41346 w 462201"/>
              <a:gd name="connsiteY43" fmla="*/ 29341 h 415386"/>
              <a:gd name="connsiteX44" fmla="*/ 186626 w 462201"/>
              <a:gd name="connsiteY44" fmla="*/ 35728 h 415386"/>
              <a:gd name="connsiteX45" fmla="*/ 202948 w 462201"/>
              <a:gd name="connsiteY45" fmla="*/ 52444 h 415386"/>
              <a:gd name="connsiteX46" fmla="*/ 238390 w 462201"/>
              <a:gd name="connsiteY46" fmla="*/ 52641 h 415386"/>
              <a:gd name="connsiteX47" fmla="*/ 300997 w 462201"/>
              <a:gd name="connsiteY47" fmla="*/ 5135 h 415386"/>
              <a:gd name="connsiteX48" fmla="*/ 334261 w 462201"/>
              <a:gd name="connsiteY48" fmla="*/ 207 h 415386"/>
              <a:gd name="connsiteX0" fmla="*/ 226190 w 462104"/>
              <a:gd name="connsiteY0" fmla="*/ 279097 h 415386"/>
              <a:gd name="connsiteX1" fmla="*/ 164096 w 462104"/>
              <a:gd name="connsiteY1" fmla="*/ 332635 h 415386"/>
              <a:gd name="connsiteX2" fmla="*/ 207266 w 462104"/>
              <a:gd name="connsiteY2" fmla="*/ 370916 h 415386"/>
              <a:gd name="connsiteX3" fmla="*/ 263604 w 462104"/>
              <a:gd name="connsiteY3" fmla="*/ 316077 h 415386"/>
              <a:gd name="connsiteX4" fmla="*/ 226190 w 462104"/>
              <a:gd name="connsiteY4" fmla="*/ 279097 h 415386"/>
              <a:gd name="connsiteX5" fmla="*/ 85799 w 462104"/>
              <a:gd name="connsiteY5" fmla="*/ 211996 h 415386"/>
              <a:gd name="connsiteX6" fmla="*/ 34153 w 462104"/>
              <a:gd name="connsiteY6" fmla="*/ 256782 h 415386"/>
              <a:gd name="connsiteX7" fmla="*/ 76140 w 462104"/>
              <a:gd name="connsiteY7" fmla="*/ 303146 h 415386"/>
              <a:gd name="connsiteX8" fmla="*/ 138470 w 462104"/>
              <a:gd name="connsiteY8" fmla="*/ 257255 h 415386"/>
              <a:gd name="connsiteX9" fmla="*/ 85799 w 462104"/>
              <a:gd name="connsiteY9" fmla="*/ 211996 h 415386"/>
              <a:gd name="connsiteX10" fmla="*/ 356291 w 462104"/>
              <a:gd name="connsiteY10" fmla="*/ 201588 h 415386"/>
              <a:gd name="connsiteX11" fmla="*/ 306774 w 462104"/>
              <a:gd name="connsiteY11" fmla="*/ 256782 h 415386"/>
              <a:gd name="connsiteX12" fmla="*/ 372298 w 462104"/>
              <a:gd name="connsiteY12" fmla="*/ 303619 h 415386"/>
              <a:gd name="connsiteX13" fmla="*/ 419607 w 462104"/>
              <a:gd name="connsiteY13" fmla="*/ 256664 h 415386"/>
              <a:gd name="connsiteX14" fmla="*/ 356291 w 462104"/>
              <a:gd name="connsiteY14" fmla="*/ 201588 h 415386"/>
              <a:gd name="connsiteX15" fmla="*/ 221893 w 462104"/>
              <a:gd name="connsiteY15" fmla="*/ 155619 h 415386"/>
              <a:gd name="connsiteX16" fmla="*/ 175845 w 462104"/>
              <a:gd name="connsiteY16" fmla="*/ 223153 h 415386"/>
              <a:gd name="connsiteX17" fmla="*/ 199105 w 462104"/>
              <a:gd name="connsiteY17" fmla="*/ 247557 h 415386"/>
              <a:gd name="connsiteX18" fmla="*/ 247874 w 462104"/>
              <a:gd name="connsiteY18" fmla="*/ 247557 h 415386"/>
              <a:gd name="connsiteX19" fmla="*/ 269557 w 462104"/>
              <a:gd name="connsiteY19" fmla="*/ 188459 h 415386"/>
              <a:gd name="connsiteX20" fmla="*/ 221893 w 462104"/>
              <a:gd name="connsiteY20" fmla="*/ 155619 h 415386"/>
              <a:gd name="connsiteX21" fmla="*/ 96286 w 462104"/>
              <a:gd name="connsiteY21" fmla="*/ 51104 h 415386"/>
              <a:gd name="connsiteX22" fmla="*/ 52801 w 462104"/>
              <a:gd name="connsiteY22" fmla="*/ 99478 h 415386"/>
              <a:gd name="connsiteX23" fmla="*/ 129363 w 462104"/>
              <a:gd name="connsiteY23" fmla="*/ 162676 h 415386"/>
              <a:gd name="connsiteX24" fmla="*/ 184479 w 462104"/>
              <a:gd name="connsiteY24" fmla="*/ 112330 h 415386"/>
              <a:gd name="connsiteX25" fmla="*/ 96286 w 462104"/>
              <a:gd name="connsiteY25" fmla="*/ 51104 h 415386"/>
              <a:gd name="connsiteX26" fmla="*/ 327866 w 462104"/>
              <a:gd name="connsiteY26" fmla="*/ 44835 h 415386"/>
              <a:gd name="connsiteX27" fmla="*/ 265260 w 462104"/>
              <a:gd name="connsiteY27" fmla="*/ 102947 h 415386"/>
              <a:gd name="connsiteX28" fmla="*/ 335633 w 462104"/>
              <a:gd name="connsiteY28" fmla="*/ 169141 h 415386"/>
              <a:gd name="connsiteX29" fmla="*/ 385584 w 462104"/>
              <a:gd name="connsiteY29" fmla="*/ 97704 h 415386"/>
              <a:gd name="connsiteX30" fmla="*/ 327866 w 462104"/>
              <a:gd name="connsiteY30" fmla="*/ 44835 h 415386"/>
              <a:gd name="connsiteX31" fmla="*/ 334164 w 462104"/>
              <a:gd name="connsiteY31" fmla="*/ 207 h 415386"/>
              <a:gd name="connsiteX32" fmla="*/ 363230 w 462104"/>
              <a:gd name="connsiteY32" fmla="*/ 2848 h 415386"/>
              <a:gd name="connsiteX33" fmla="*/ 420672 w 462104"/>
              <a:gd name="connsiteY33" fmla="*/ 139967 h 415386"/>
              <a:gd name="connsiteX34" fmla="*/ 425639 w 462104"/>
              <a:gd name="connsiteY34" fmla="*/ 186803 h 415386"/>
              <a:gd name="connsiteX35" fmla="*/ 450674 w 462104"/>
              <a:gd name="connsiteY35" fmla="*/ 296838 h 415386"/>
              <a:gd name="connsiteX36" fmla="*/ 343281 w 462104"/>
              <a:gd name="connsiteY36" fmla="*/ 339258 h 415386"/>
              <a:gd name="connsiteX37" fmla="*/ 294158 w 462104"/>
              <a:gd name="connsiteY37" fmla="*/ 359365 h 415386"/>
              <a:gd name="connsiteX38" fmla="*/ 189636 w 462104"/>
              <a:gd name="connsiteY38" fmla="*/ 414252 h 415386"/>
              <a:gd name="connsiteX39" fmla="*/ 124342 w 462104"/>
              <a:gd name="connsiteY39" fmla="*/ 332160 h 415386"/>
              <a:gd name="connsiteX40" fmla="*/ 52052 w 462104"/>
              <a:gd name="connsiteY40" fmla="*/ 339968 h 415386"/>
              <a:gd name="connsiteX41" fmla="*/ 23272 w 462104"/>
              <a:gd name="connsiteY41" fmla="*/ 194885 h 415386"/>
              <a:gd name="connsiteX42" fmla="*/ 37228 w 462104"/>
              <a:gd name="connsiteY42" fmla="*/ 157235 h 415386"/>
              <a:gd name="connsiteX43" fmla="*/ 41249 w 462104"/>
              <a:gd name="connsiteY43" fmla="*/ 29341 h 415386"/>
              <a:gd name="connsiteX44" fmla="*/ 186529 w 462104"/>
              <a:gd name="connsiteY44" fmla="*/ 35728 h 415386"/>
              <a:gd name="connsiteX45" fmla="*/ 202851 w 462104"/>
              <a:gd name="connsiteY45" fmla="*/ 52444 h 415386"/>
              <a:gd name="connsiteX46" fmla="*/ 238293 w 462104"/>
              <a:gd name="connsiteY46" fmla="*/ 52641 h 415386"/>
              <a:gd name="connsiteX47" fmla="*/ 300900 w 462104"/>
              <a:gd name="connsiteY47" fmla="*/ 5135 h 415386"/>
              <a:gd name="connsiteX48" fmla="*/ 334164 w 462104"/>
              <a:gd name="connsiteY48" fmla="*/ 207 h 415386"/>
              <a:gd name="connsiteX0" fmla="*/ 232980 w 468894"/>
              <a:gd name="connsiteY0" fmla="*/ 279097 h 415386"/>
              <a:gd name="connsiteX1" fmla="*/ 170886 w 468894"/>
              <a:gd name="connsiteY1" fmla="*/ 332635 h 415386"/>
              <a:gd name="connsiteX2" fmla="*/ 214056 w 468894"/>
              <a:gd name="connsiteY2" fmla="*/ 370916 h 415386"/>
              <a:gd name="connsiteX3" fmla="*/ 270394 w 468894"/>
              <a:gd name="connsiteY3" fmla="*/ 316077 h 415386"/>
              <a:gd name="connsiteX4" fmla="*/ 232980 w 468894"/>
              <a:gd name="connsiteY4" fmla="*/ 279097 h 415386"/>
              <a:gd name="connsiteX5" fmla="*/ 92589 w 468894"/>
              <a:gd name="connsiteY5" fmla="*/ 211996 h 415386"/>
              <a:gd name="connsiteX6" fmla="*/ 40943 w 468894"/>
              <a:gd name="connsiteY6" fmla="*/ 256782 h 415386"/>
              <a:gd name="connsiteX7" fmla="*/ 82930 w 468894"/>
              <a:gd name="connsiteY7" fmla="*/ 303146 h 415386"/>
              <a:gd name="connsiteX8" fmla="*/ 145260 w 468894"/>
              <a:gd name="connsiteY8" fmla="*/ 257255 h 415386"/>
              <a:gd name="connsiteX9" fmla="*/ 92589 w 468894"/>
              <a:gd name="connsiteY9" fmla="*/ 211996 h 415386"/>
              <a:gd name="connsiteX10" fmla="*/ 363081 w 468894"/>
              <a:gd name="connsiteY10" fmla="*/ 201588 h 415386"/>
              <a:gd name="connsiteX11" fmla="*/ 313564 w 468894"/>
              <a:gd name="connsiteY11" fmla="*/ 256782 h 415386"/>
              <a:gd name="connsiteX12" fmla="*/ 379088 w 468894"/>
              <a:gd name="connsiteY12" fmla="*/ 303619 h 415386"/>
              <a:gd name="connsiteX13" fmla="*/ 426397 w 468894"/>
              <a:gd name="connsiteY13" fmla="*/ 256664 h 415386"/>
              <a:gd name="connsiteX14" fmla="*/ 363081 w 468894"/>
              <a:gd name="connsiteY14" fmla="*/ 201588 h 415386"/>
              <a:gd name="connsiteX15" fmla="*/ 228683 w 468894"/>
              <a:gd name="connsiteY15" fmla="*/ 155619 h 415386"/>
              <a:gd name="connsiteX16" fmla="*/ 182635 w 468894"/>
              <a:gd name="connsiteY16" fmla="*/ 223153 h 415386"/>
              <a:gd name="connsiteX17" fmla="*/ 205895 w 468894"/>
              <a:gd name="connsiteY17" fmla="*/ 247557 h 415386"/>
              <a:gd name="connsiteX18" fmla="*/ 254664 w 468894"/>
              <a:gd name="connsiteY18" fmla="*/ 247557 h 415386"/>
              <a:gd name="connsiteX19" fmla="*/ 276347 w 468894"/>
              <a:gd name="connsiteY19" fmla="*/ 188459 h 415386"/>
              <a:gd name="connsiteX20" fmla="*/ 228683 w 468894"/>
              <a:gd name="connsiteY20" fmla="*/ 155619 h 415386"/>
              <a:gd name="connsiteX21" fmla="*/ 103076 w 468894"/>
              <a:gd name="connsiteY21" fmla="*/ 51104 h 415386"/>
              <a:gd name="connsiteX22" fmla="*/ 59591 w 468894"/>
              <a:gd name="connsiteY22" fmla="*/ 99478 h 415386"/>
              <a:gd name="connsiteX23" fmla="*/ 136153 w 468894"/>
              <a:gd name="connsiteY23" fmla="*/ 162676 h 415386"/>
              <a:gd name="connsiteX24" fmla="*/ 191269 w 468894"/>
              <a:gd name="connsiteY24" fmla="*/ 112330 h 415386"/>
              <a:gd name="connsiteX25" fmla="*/ 103076 w 468894"/>
              <a:gd name="connsiteY25" fmla="*/ 51104 h 415386"/>
              <a:gd name="connsiteX26" fmla="*/ 334656 w 468894"/>
              <a:gd name="connsiteY26" fmla="*/ 44835 h 415386"/>
              <a:gd name="connsiteX27" fmla="*/ 272050 w 468894"/>
              <a:gd name="connsiteY27" fmla="*/ 102947 h 415386"/>
              <a:gd name="connsiteX28" fmla="*/ 342423 w 468894"/>
              <a:gd name="connsiteY28" fmla="*/ 169141 h 415386"/>
              <a:gd name="connsiteX29" fmla="*/ 392374 w 468894"/>
              <a:gd name="connsiteY29" fmla="*/ 97704 h 415386"/>
              <a:gd name="connsiteX30" fmla="*/ 334656 w 468894"/>
              <a:gd name="connsiteY30" fmla="*/ 44835 h 415386"/>
              <a:gd name="connsiteX31" fmla="*/ 340954 w 468894"/>
              <a:gd name="connsiteY31" fmla="*/ 207 h 415386"/>
              <a:gd name="connsiteX32" fmla="*/ 370020 w 468894"/>
              <a:gd name="connsiteY32" fmla="*/ 2848 h 415386"/>
              <a:gd name="connsiteX33" fmla="*/ 427462 w 468894"/>
              <a:gd name="connsiteY33" fmla="*/ 139967 h 415386"/>
              <a:gd name="connsiteX34" fmla="*/ 432429 w 468894"/>
              <a:gd name="connsiteY34" fmla="*/ 186803 h 415386"/>
              <a:gd name="connsiteX35" fmla="*/ 457464 w 468894"/>
              <a:gd name="connsiteY35" fmla="*/ 296838 h 415386"/>
              <a:gd name="connsiteX36" fmla="*/ 350071 w 468894"/>
              <a:gd name="connsiteY36" fmla="*/ 339258 h 415386"/>
              <a:gd name="connsiteX37" fmla="*/ 300948 w 468894"/>
              <a:gd name="connsiteY37" fmla="*/ 359365 h 415386"/>
              <a:gd name="connsiteX38" fmla="*/ 196426 w 468894"/>
              <a:gd name="connsiteY38" fmla="*/ 414252 h 415386"/>
              <a:gd name="connsiteX39" fmla="*/ 131132 w 468894"/>
              <a:gd name="connsiteY39" fmla="*/ 332160 h 415386"/>
              <a:gd name="connsiteX40" fmla="*/ 58842 w 468894"/>
              <a:gd name="connsiteY40" fmla="*/ 339968 h 415386"/>
              <a:gd name="connsiteX41" fmla="*/ 30062 w 468894"/>
              <a:gd name="connsiteY41" fmla="*/ 194885 h 415386"/>
              <a:gd name="connsiteX42" fmla="*/ 44018 w 468894"/>
              <a:gd name="connsiteY42" fmla="*/ 157235 h 415386"/>
              <a:gd name="connsiteX43" fmla="*/ 48039 w 468894"/>
              <a:gd name="connsiteY43" fmla="*/ 29341 h 415386"/>
              <a:gd name="connsiteX44" fmla="*/ 193319 w 468894"/>
              <a:gd name="connsiteY44" fmla="*/ 35728 h 415386"/>
              <a:gd name="connsiteX45" fmla="*/ 209641 w 468894"/>
              <a:gd name="connsiteY45" fmla="*/ 52444 h 415386"/>
              <a:gd name="connsiteX46" fmla="*/ 245083 w 468894"/>
              <a:gd name="connsiteY46" fmla="*/ 52641 h 415386"/>
              <a:gd name="connsiteX47" fmla="*/ 307690 w 468894"/>
              <a:gd name="connsiteY47" fmla="*/ 5135 h 415386"/>
              <a:gd name="connsiteX48" fmla="*/ 340954 w 468894"/>
              <a:gd name="connsiteY48" fmla="*/ 207 h 415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68894" h="415386">
                <a:moveTo>
                  <a:pt x="232980" y="279097"/>
                </a:moveTo>
                <a:cubicBezTo>
                  <a:pt x="196512" y="276100"/>
                  <a:pt x="175026" y="299952"/>
                  <a:pt x="170886" y="332635"/>
                </a:cubicBezTo>
                <a:cubicBezTo>
                  <a:pt x="168284" y="353215"/>
                  <a:pt x="191308" y="370916"/>
                  <a:pt x="214056" y="370916"/>
                </a:cubicBezTo>
                <a:cubicBezTo>
                  <a:pt x="249065" y="370877"/>
                  <a:pt x="267477" y="351007"/>
                  <a:pt x="270394" y="316077"/>
                </a:cubicBezTo>
                <a:cubicBezTo>
                  <a:pt x="272444" y="291121"/>
                  <a:pt x="255571" y="280989"/>
                  <a:pt x="232980" y="279097"/>
                </a:cubicBezTo>
                <a:close/>
                <a:moveTo>
                  <a:pt x="92589" y="211996"/>
                </a:moveTo>
                <a:cubicBezTo>
                  <a:pt x="62035" y="212824"/>
                  <a:pt x="42914" y="229067"/>
                  <a:pt x="40943" y="256782"/>
                </a:cubicBezTo>
                <a:cubicBezTo>
                  <a:pt x="39169" y="282566"/>
                  <a:pt x="55491" y="302751"/>
                  <a:pt x="82930" y="303146"/>
                </a:cubicBezTo>
                <a:cubicBezTo>
                  <a:pt x="113405" y="303500"/>
                  <a:pt x="141042" y="286035"/>
                  <a:pt x="145260" y="257255"/>
                </a:cubicBezTo>
                <a:cubicBezTo>
                  <a:pt x="150307" y="223350"/>
                  <a:pt x="117348" y="218304"/>
                  <a:pt x="92589" y="211996"/>
                </a:cubicBezTo>
                <a:close/>
                <a:moveTo>
                  <a:pt x="363081" y="201588"/>
                </a:moveTo>
                <a:cubicBezTo>
                  <a:pt x="332015" y="202061"/>
                  <a:pt x="313170" y="233600"/>
                  <a:pt x="313564" y="256782"/>
                </a:cubicBezTo>
                <a:cubicBezTo>
                  <a:pt x="314037" y="291239"/>
                  <a:pt x="349953" y="300701"/>
                  <a:pt x="379088" y="303619"/>
                </a:cubicBezTo>
                <a:cubicBezTo>
                  <a:pt x="409445" y="306615"/>
                  <a:pt x="426476" y="282014"/>
                  <a:pt x="426397" y="256664"/>
                </a:cubicBezTo>
                <a:cubicBezTo>
                  <a:pt x="426319" y="222404"/>
                  <a:pt x="399155" y="201036"/>
                  <a:pt x="363081" y="201588"/>
                </a:cubicBezTo>
                <a:close/>
                <a:moveTo>
                  <a:pt x="228683" y="155619"/>
                </a:moveTo>
                <a:cubicBezTo>
                  <a:pt x="198326" y="156762"/>
                  <a:pt x="172542" y="194136"/>
                  <a:pt x="182635" y="223153"/>
                </a:cubicBezTo>
                <a:cubicBezTo>
                  <a:pt x="186301" y="233482"/>
                  <a:pt x="193082" y="238844"/>
                  <a:pt x="205895" y="247557"/>
                </a:cubicBezTo>
                <a:cubicBezTo>
                  <a:pt x="220601" y="257571"/>
                  <a:pt x="237908" y="257571"/>
                  <a:pt x="254664" y="247557"/>
                </a:cubicBezTo>
                <a:cubicBezTo>
                  <a:pt x="271853" y="237267"/>
                  <a:pt x="283996" y="221261"/>
                  <a:pt x="276347" y="188459"/>
                </a:cubicBezTo>
                <a:cubicBezTo>
                  <a:pt x="270552" y="163543"/>
                  <a:pt x="240668" y="155145"/>
                  <a:pt x="228683" y="155619"/>
                </a:cubicBezTo>
                <a:close/>
                <a:moveTo>
                  <a:pt x="103076" y="51104"/>
                </a:moveTo>
                <a:cubicBezTo>
                  <a:pt x="83876" y="51695"/>
                  <a:pt x="61680" y="65770"/>
                  <a:pt x="59591" y="99478"/>
                </a:cubicBezTo>
                <a:cubicBezTo>
                  <a:pt x="57974" y="124828"/>
                  <a:pt x="109266" y="156801"/>
                  <a:pt x="136153" y="162676"/>
                </a:cubicBezTo>
                <a:cubicBezTo>
                  <a:pt x="168915" y="169811"/>
                  <a:pt x="192215" y="131294"/>
                  <a:pt x="191269" y="112330"/>
                </a:cubicBezTo>
                <a:cubicBezTo>
                  <a:pt x="189968" y="86034"/>
                  <a:pt x="150859" y="50552"/>
                  <a:pt x="103076" y="51104"/>
                </a:cubicBezTo>
                <a:close/>
                <a:moveTo>
                  <a:pt x="334656" y="44835"/>
                </a:moveTo>
                <a:cubicBezTo>
                  <a:pt x="306074" y="42864"/>
                  <a:pt x="276860" y="79292"/>
                  <a:pt x="272050" y="102947"/>
                </a:cubicBezTo>
                <a:cubicBezTo>
                  <a:pt x="263495" y="145092"/>
                  <a:pt x="301934" y="174661"/>
                  <a:pt x="342423" y="169141"/>
                </a:cubicBezTo>
                <a:cubicBezTo>
                  <a:pt x="376880" y="164450"/>
                  <a:pt x="390955" y="133107"/>
                  <a:pt x="392374" y="97704"/>
                </a:cubicBezTo>
                <a:cubicBezTo>
                  <a:pt x="390245" y="62103"/>
                  <a:pt x="366709" y="47083"/>
                  <a:pt x="334656" y="44835"/>
                </a:cubicBezTo>
                <a:close/>
                <a:moveTo>
                  <a:pt x="340954" y="207"/>
                </a:moveTo>
                <a:cubicBezTo>
                  <a:pt x="351106" y="-394"/>
                  <a:pt x="360558" y="266"/>
                  <a:pt x="370020" y="2848"/>
                </a:cubicBezTo>
                <a:cubicBezTo>
                  <a:pt x="425412" y="17948"/>
                  <a:pt x="447687" y="80436"/>
                  <a:pt x="427462" y="139967"/>
                </a:cubicBezTo>
                <a:cubicBezTo>
                  <a:pt x="422021" y="156092"/>
                  <a:pt x="407513" y="169417"/>
                  <a:pt x="432429" y="186803"/>
                </a:cubicBezTo>
                <a:cubicBezTo>
                  <a:pt x="470947" y="213652"/>
                  <a:pt x="478359" y="259463"/>
                  <a:pt x="457464" y="296838"/>
                </a:cubicBezTo>
                <a:cubicBezTo>
                  <a:pt x="436096" y="335040"/>
                  <a:pt x="393005" y="354752"/>
                  <a:pt x="350071" y="339258"/>
                </a:cubicBezTo>
                <a:cubicBezTo>
                  <a:pt x="323342" y="329678"/>
                  <a:pt x="314274" y="328850"/>
                  <a:pt x="300948" y="359365"/>
                </a:cubicBezTo>
                <a:cubicBezTo>
                  <a:pt x="282734" y="401057"/>
                  <a:pt x="236999" y="420461"/>
                  <a:pt x="196426" y="414252"/>
                </a:cubicBezTo>
                <a:cubicBezTo>
                  <a:pt x="152539" y="401636"/>
                  <a:pt x="152897" y="359524"/>
                  <a:pt x="131132" y="332160"/>
                </a:cubicBezTo>
                <a:cubicBezTo>
                  <a:pt x="107035" y="334763"/>
                  <a:pt x="100346" y="348754"/>
                  <a:pt x="58842" y="339968"/>
                </a:cubicBezTo>
                <a:cubicBezTo>
                  <a:pt x="-3542" y="326762"/>
                  <a:pt x="-21387" y="242786"/>
                  <a:pt x="30062" y="194885"/>
                </a:cubicBezTo>
                <a:cubicBezTo>
                  <a:pt x="40548" y="185108"/>
                  <a:pt x="62942" y="183058"/>
                  <a:pt x="44018" y="157235"/>
                </a:cubicBezTo>
                <a:cubicBezTo>
                  <a:pt x="5697" y="104919"/>
                  <a:pt x="9245" y="60881"/>
                  <a:pt x="48039" y="29341"/>
                </a:cubicBezTo>
                <a:cubicBezTo>
                  <a:pt x="90618" y="-5313"/>
                  <a:pt x="151332" y="-2671"/>
                  <a:pt x="193319" y="35728"/>
                </a:cubicBezTo>
                <a:cubicBezTo>
                  <a:pt x="199036" y="40972"/>
                  <a:pt x="205146" y="46136"/>
                  <a:pt x="209641" y="52444"/>
                </a:cubicBezTo>
                <a:cubicBezTo>
                  <a:pt x="221744" y="69279"/>
                  <a:pt x="231955" y="69909"/>
                  <a:pt x="245083" y="52641"/>
                </a:cubicBezTo>
                <a:cubicBezTo>
                  <a:pt x="261287" y="31234"/>
                  <a:pt x="282852" y="15661"/>
                  <a:pt x="307690" y="5135"/>
                </a:cubicBezTo>
                <a:cubicBezTo>
                  <a:pt x="319951" y="2671"/>
                  <a:pt x="330803" y="809"/>
                  <a:pt x="340954" y="207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4" name="Freeform: Shape 17">
            <a:extLst>
              <a:ext uri="{FF2B5EF4-FFF2-40B4-BE49-F238E27FC236}">
                <a16:creationId xmlns:a16="http://schemas.microsoft.com/office/drawing/2014/main" id="{B45A05F9-30C9-4DD8-A28F-A355B2FBA9A3}"/>
              </a:ext>
            </a:extLst>
          </p:cNvPr>
          <p:cNvSpPr/>
          <p:nvPr userDrawn="1"/>
        </p:nvSpPr>
        <p:spPr>
          <a:xfrm>
            <a:off x="33590" y="447944"/>
            <a:ext cx="285898" cy="362603"/>
          </a:xfrm>
          <a:custGeom>
            <a:avLst/>
            <a:gdLst>
              <a:gd name="connsiteX0" fmla="*/ 0 w 331577"/>
              <a:gd name="connsiteY0" fmla="*/ 421346 h 420537"/>
              <a:gd name="connsiteX1" fmla="*/ 42054 w 331577"/>
              <a:gd name="connsiteY1" fmla="*/ 325917 h 420537"/>
              <a:gd name="connsiteX2" fmla="*/ 42862 w 331577"/>
              <a:gd name="connsiteY2" fmla="*/ 294376 h 420537"/>
              <a:gd name="connsiteX3" fmla="*/ 54185 w 331577"/>
              <a:gd name="connsiteY3" fmla="*/ 211886 h 420537"/>
              <a:gd name="connsiteX4" fmla="*/ 148805 w 331577"/>
              <a:gd name="connsiteY4" fmla="*/ 127779 h 420537"/>
              <a:gd name="connsiteX5" fmla="*/ 264454 w 331577"/>
              <a:gd name="connsiteY5" fmla="*/ 73594 h 420537"/>
              <a:gd name="connsiteX6" fmla="*/ 332386 w 331577"/>
              <a:gd name="connsiteY6" fmla="*/ 0 h 420537"/>
              <a:gd name="connsiteX7" fmla="*/ 226443 w 331577"/>
              <a:gd name="connsiteY7" fmla="*/ 304081 h 420537"/>
              <a:gd name="connsiteX8" fmla="*/ 67124 w 331577"/>
              <a:gd name="connsiteY8" fmla="*/ 334004 h 420537"/>
              <a:gd name="connsiteX9" fmla="*/ 47715 w 331577"/>
              <a:gd name="connsiteY9" fmla="*/ 344517 h 420537"/>
              <a:gd name="connsiteX10" fmla="*/ 30732 w 331577"/>
              <a:gd name="connsiteY10" fmla="*/ 401128 h 420537"/>
              <a:gd name="connsiteX11" fmla="*/ 0 w 331577"/>
              <a:gd name="connsiteY11" fmla="*/ 421346 h 42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1577" h="420537">
                <a:moveTo>
                  <a:pt x="0" y="421346"/>
                </a:moveTo>
                <a:cubicBezTo>
                  <a:pt x="13748" y="388997"/>
                  <a:pt x="27496" y="357457"/>
                  <a:pt x="42054" y="325917"/>
                </a:cubicBezTo>
                <a:cubicBezTo>
                  <a:pt x="46906" y="315403"/>
                  <a:pt x="51758" y="309742"/>
                  <a:pt x="42862" y="294376"/>
                </a:cubicBezTo>
                <a:cubicBezTo>
                  <a:pt x="27496" y="268497"/>
                  <a:pt x="39627" y="237766"/>
                  <a:pt x="54185" y="211886"/>
                </a:cubicBezTo>
                <a:cubicBezTo>
                  <a:pt x="76020" y="173067"/>
                  <a:pt x="109987" y="147188"/>
                  <a:pt x="148805" y="127779"/>
                </a:cubicBezTo>
                <a:cubicBezTo>
                  <a:pt x="186816" y="109178"/>
                  <a:pt x="226443" y="93004"/>
                  <a:pt x="264454" y="73594"/>
                </a:cubicBezTo>
                <a:cubicBezTo>
                  <a:pt x="295185" y="58228"/>
                  <a:pt x="318638" y="33967"/>
                  <a:pt x="332386" y="0"/>
                </a:cubicBezTo>
                <a:cubicBezTo>
                  <a:pt x="346135" y="97047"/>
                  <a:pt x="307316" y="253940"/>
                  <a:pt x="226443" y="304081"/>
                </a:cubicBezTo>
                <a:cubicBezTo>
                  <a:pt x="177111" y="334813"/>
                  <a:pt x="124544" y="347752"/>
                  <a:pt x="67124" y="334004"/>
                </a:cubicBezTo>
                <a:cubicBezTo>
                  <a:pt x="54993" y="330769"/>
                  <a:pt x="50950" y="334813"/>
                  <a:pt x="47715" y="344517"/>
                </a:cubicBezTo>
                <a:cubicBezTo>
                  <a:pt x="42054" y="363118"/>
                  <a:pt x="32349" y="381719"/>
                  <a:pt x="30732" y="401128"/>
                </a:cubicBezTo>
                <a:cubicBezTo>
                  <a:pt x="28305" y="422964"/>
                  <a:pt x="20218" y="427008"/>
                  <a:pt x="0" y="421346"/>
                </a:cubicBez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grpSp>
        <p:nvGrpSpPr>
          <p:cNvPr id="35" name="Graphic 47">
            <a:extLst>
              <a:ext uri="{FF2B5EF4-FFF2-40B4-BE49-F238E27FC236}">
                <a16:creationId xmlns:a16="http://schemas.microsoft.com/office/drawing/2014/main" id="{8029D96F-5509-4686-9F39-FD4F874F3BD3}"/>
              </a:ext>
            </a:extLst>
          </p:cNvPr>
          <p:cNvGrpSpPr/>
          <p:nvPr userDrawn="1"/>
        </p:nvGrpSpPr>
        <p:grpSpPr>
          <a:xfrm>
            <a:off x="-23756" y="2942952"/>
            <a:ext cx="350976" cy="254793"/>
            <a:chOff x="8760856" y="1002161"/>
            <a:chExt cx="1223617" cy="888296"/>
          </a:xfrm>
          <a:solidFill>
            <a:schemeClr val="accent1"/>
          </a:solidFill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36" name="Freeform: Shape 1145">
              <a:extLst>
                <a:ext uri="{FF2B5EF4-FFF2-40B4-BE49-F238E27FC236}">
                  <a16:creationId xmlns:a16="http://schemas.microsoft.com/office/drawing/2014/main" id="{E6FD082F-4260-4202-A70F-94F346F7E4AA}"/>
                </a:ext>
              </a:extLst>
            </p:cNvPr>
            <p:cNvSpPr/>
            <p:nvPr/>
          </p:nvSpPr>
          <p:spPr>
            <a:xfrm>
              <a:off x="8760856" y="1002161"/>
              <a:ext cx="1223617" cy="888296"/>
            </a:xfrm>
            <a:custGeom>
              <a:avLst/>
              <a:gdLst>
                <a:gd name="connsiteX0" fmla="*/ 1212488 w 1223617"/>
                <a:gd name="connsiteY0" fmla="*/ 247015 h 888296"/>
                <a:gd name="connsiteX1" fmla="*/ 1204868 w 1223617"/>
                <a:gd name="connsiteY1" fmla="*/ 335598 h 888296"/>
                <a:gd name="connsiteX2" fmla="*/ 1102950 w 1223617"/>
                <a:gd name="connsiteY2" fmla="*/ 640398 h 888296"/>
                <a:gd name="connsiteX3" fmla="*/ 610508 w 1223617"/>
                <a:gd name="connsiteY3" fmla="*/ 888048 h 888296"/>
                <a:gd name="connsiteX4" fmla="*/ 603840 w 1223617"/>
                <a:gd name="connsiteY4" fmla="*/ 876618 h 888296"/>
                <a:gd name="connsiteX5" fmla="*/ 605745 w 1223617"/>
                <a:gd name="connsiteY5" fmla="*/ 844233 h 888296"/>
                <a:gd name="connsiteX6" fmla="*/ 620033 w 1223617"/>
                <a:gd name="connsiteY6" fmla="*/ 838518 h 888296"/>
                <a:gd name="connsiteX7" fmla="*/ 788625 w 1223617"/>
                <a:gd name="connsiteY7" fmla="*/ 813753 h 888296"/>
                <a:gd name="connsiteX8" fmla="*/ 1099140 w 1223617"/>
                <a:gd name="connsiteY8" fmla="*/ 528955 h 888296"/>
                <a:gd name="connsiteX9" fmla="*/ 1158195 w 1223617"/>
                <a:gd name="connsiteY9" fmla="*/ 63183 h 888296"/>
                <a:gd name="connsiteX10" fmla="*/ 651465 w 1223617"/>
                <a:gd name="connsiteY10" fmla="*/ 247015 h 888296"/>
                <a:gd name="connsiteX11" fmla="*/ 523830 w 1223617"/>
                <a:gd name="connsiteY11" fmla="*/ 758508 h 888296"/>
                <a:gd name="connsiteX12" fmla="*/ 464775 w 1223617"/>
                <a:gd name="connsiteY12" fmla="*/ 735648 h 888296"/>
                <a:gd name="connsiteX13" fmla="*/ 461918 w 1223617"/>
                <a:gd name="connsiteY13" fmla="*/ 565150 h 888296"/>
                <a:gd name="connsiteX14" fmla="*/ 338093 w 1223617"/>
                <a:gd name="connsiteY14" fmla="*/ 303213 h 888296"/>
                <a:gd name="connsiteX15" fmla="*/ 48533 w 1223617"/>
                <a:gd name="connsiteY15" fmla="*/ 212725 h 888296"/>
                <a:gd name="connsiteX16" fmla="*/ 36150 w 1223617"/>
                <a:gd name="connsiteY16" fmla="*/ 317500 h 888296"/>
                <a:gd name="connsiteX17" fmla="*/ 47580 w 1223617"/>
                <a:gd name="connsiteY17" fmla="*/ 432753 h 888296"/>
                <a:gd name="connsiteX18" fmla="*/ 148545 w 1223617"/>
                <a:gd name="connsiteY18" fmla="*/ 639445 h 888296"/>
                <a:gd name="connsiteX19" fmla="*/ 250463 w 1223617"/>
                <a:gd name="connsiteY19" fmla="*/ 711835 h 888296"/>
                <a:gd name="connsiteX20" fmla="*/ 411435 w 1223617"/>
                <a:gd name="connsiteY20" fmla="*/ 755650 h 888296"/>
                <a:gd name="connsiteX21" fmla="*/ 372383 w 1223617"/>
                <a:gd name="connsiteY21" fmla="*/ 773748 h 888296"/>
                <a:gd name="connsiteX22" fmla="*/ 123780 w 1223617"/>
                <a:gd name="connsiteY22" fmla="*/ 664210 h 888296"/>
                <a:gd name="connsiteX23" fmla="*/ 2813 w 1223617"/>
                <a:gd name="connsiteY23" fmla="*/ 365125 h 888296"/>
                <a:gd name="connsiteX24" fmla="*/ 1860 w 1223617"/>
                <a:gd name="connsiteY24" fmla="*/ 175578 h 888296"/>
                <a:gd name="connsiteX25" fmla="*/ 479063 w 1223617"/>
                <a:gd name="connsiteY25" fmla="*/ 424180 h 888296"/>
                <a:gd name="connsiteX26" fmla="*/ 505733 w 1223617"/>
                <a:gd name="connsiteY26" fmla="*/ 374650 h 888296"/>
                <a:gd name="connsiteX27" fmla="*/ 997223 w 1223617"/>
                <a:gd name="connsiteY27" fmla="*/ 6033 h 888296"/>
                <a:gd name="connsiteX28" fmla="*/ 1221060 w 1223617"/>
                <a:gd name="connsiteY28" fmla="*/ 8890 h 888296"/>
                <a:gd name="connsiteX29" fmla="*/ 1212488 w 1223617"/>
                <a:gd name="connsiteY29" fmla="*/ 247015 h 8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23617" h="888296">
                  <a:moveTo>
                    <a:pt x="1212488" y="247015"/>
                  </a:moveTo>
                  <a:cubicBezTo>
                    <a:pt x="1209630" y="291783"/>
                    <a:pt x="1205820" y="327025"/>
                    <a:pt x="1204868" y="335598"/>
                  </a:cubicBezTo>
                  <a:cubicBezTo>
                    <a:pt x="1188675" y="438468"/>
                    <a:pt x="1154385" y="548958"/>
                    <a:pt x="1102950" y="640398"/>
                  </a:cubicBezTo>
                  <a:cubicBezTo>
                    <a:pt x="994365" y="829945"/>
                    <a:pt x="817200" y="892810"/>
                    <a:pt x="610508" y="888048"/>
                  </a:cubicBezTo>
                  <a:cubicBezTo>
                    <a:pt x="606698" y="881380"/>
                    <a:pt x="603840" y="879475"/>
                    <a:pt x="603840" y="876618"/>
                  </a:cubicBezTo>
                  <a:cubicBezTo>
                    <a:pt x="603840" y="866140"/>
                    <a:pt x="604793" y="854710"/>
                    <a:pt x="605745" y="844233"/>
                  </a:cubicBezTo>
                  <a:cubicBezTo>
                    <a:pt x="611460" y="841375"/>
                    <a:pt x="616223" y="838518"/>
                    <a:pt x="620033" y="838518"/>
                  </a:cubicBezTo>
                  <a:cubicBezTo>
                    <a:pt x="676230" y="829945"/>
                    <a:pt x="734333" y="828040"/>
                    <a:pt x="788625" y="813753"/>
                  </a:cubicBezTo>
                  <a:cubicBezTo>
                    <a:pt x="941025" y="773748"/>
                    <a:pt x="1040085" y="672783"/>
                    <a:pt x="1099140" y="528955"/>
                  </a:cubicBezTo>
                  <a:cubicBezTo>
                    <a:pt x="1151528" y="402273"/>
                    <a:pt x="1181055" y="173673"/>
                    <a:pt x="1158195" y="63183"/>
                  </a:cubicBezTo>
                  <a:cubicBezTo>
                    <a:pt x="965790" y="59373"/>
                    <a:pt x="791483" y="106998"/>
                    <a:pt x="651465" y="247015"/>
                  </a:cubicBezTo>
                  <a:cubicBezTo>
                    <a:pt x="507638" y="390843"/>
                    <a:pt x="491445" y="570865"/>
                    <a:pt x="523830" y="758508"/>
                  </a:cubicBezTo>
                  <a:cubicBezTo>
                    <a:pt x="487635" y="780415"/>
                    <a:pt x="466680" y="773748"/>
                    <a:pt x="464775" y="735648"/>
                  </a:cubicBezTo>
                  <a:cubicBezTo>
                    <a:pt x="461918" y="678498"/>
                    <a:pt x="456203" y="621348"/>
                    <a:pt x="461918" y="565150"/>
                  </a:cubicBezTo>
                  <a:cubicBezTo>
                    <a:pt x="473348" y="450850"/>
                    <a:pt x="423818" y="367983"/>
                    <a:pt x="338093" y="303213"/>
                  </a:cubicBezTo>
                  <a:cubicBezTo>
                    <a:pt x="253320" y="239395"/>
                    <a:pt x="152355" y="218440"/>
                    <a:pt x="48533" y="212725"/>
                  </a:cubicBezTo>
                  <a:cubicBezTo>
                    <a:pt x="40913" y="212725"/>
                    <a:pt x="36150" y="307975"/>
                    <a:pt x="36150" y="317500"/>
                  </a:cubicBezTo>
                  <a:cubicBezTo>
                    <a:pt x="36150" y="355600"/>
                    <a:pt x="39960" y="394653"/>
                    <a:pt x="47580" y="432753"/>
                  </a:cubicBezTo>
                  <a:cubicBezTo>
                    <a:pt x="63773" y="508000"/>
                    <a:pt x="95205" y="582295"/>
                    <a:pt x="148545" y="639445"/>
                  </a:cubicBezTo>
                  <a:cubicBezTo>
                    <a:pt x="177120" y="669925"/>
                    <a:pt x="211410" y="695643"/>
                    <a:pt x="250463" y="711835"/>
                  </a:cubicBezTo>
                  <a:cubicBezTo>
                    <a:pt x="302850" y="733743"/>
                    <a:pt x="360000" y="728980"/>
                    <a:pt x="411435" y="755650"/>
                  </a:cubicBezTo>
                  <a:cubicBezTo>
                    <a:pt x="398100" y="762318"/>
                    <a:pt x="385718" y="773748"/>
                    <a:pt x="372383" y="773748"/>
                  </a:cubicBezTo>
                  <a:cubicBezTo>
                    <a:pt x="275228" y="770890"/>
                    <a:pt x="190455" y="739458"/>
                    <a:pt x="123780" y="664210"/>
                  </a:cubicBezTo>
                  <a:cubicBezTo>
                    <a:pt x="47580" y="579438"/>
                    <a:pt x="12338" y="476568"/>
                    <a:pt x="2813" y="365125"/>
                  </a:cubicBezTo>
                  <a:cubicBezTo>
                    <a:pt x="-2902" y="305118"/>
                    <a:pt x="1860" y="243205"/>
                    <a:pt x="1860" y="175578"/>
                  </a:cubicBezTo>
                  <a:cubicBezTo>
                    <a:pt x="204743" y="177483"/>
                    <a:pt x="377145" y="223203"/>
                    <a:pt x="479063" y="424180"/>
                  </a:cubicBezTo>
                  <a:cubicBezTo>
                    <a:pt x="490493" y="404178"/>
                    <a:pt x="500018" y="389890"/>
                    <a:pt x="505733" y="374650"/>
                  </a:cubicBezTo>
                  <a:cubicBezTo>
                    <a:pt x="576218" y="170815"/>
                    <a:pt x="793388" y="43180"/>
                    <a:pt x="997223" y="6033"/>
                  </a:cubicBezTo>
                  <a:cubicBezTo>
                    <a:pt x="1071518" y="-7303"/>
                    <a:pt x="1145813" y="5080"/>
                    <a:pt x="1221060" y="8890"/>
                  </a:cubicBezTo>
                  <a:cubicBezTo>
                    <a:pt x="1227728" y="9843"/>
                    <a:pt x="1220108" y="149860"/>
                    <a:pt x="1212488" y="2470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1146">
              <a:extLst>
                <a:ext uri="{FF2B5EF4-FFF2-40B4-BE49-F238E27FC236}">
                  <a16:creationId xmlns:a16="http://schemas.microsoft.com/office/drawing/2014/main" id="{D0E80D89-CA0C-48AF-9552-9E41C1973C55}"/>
                </a:ext>
              </a:extLst>
            </p:cNvPr>
            <p:cNvSpPr/>
            <p:nvPr/>
          </p:nvSpPr>
          <p:spPr>
            <a:xfrm>
              <a:off x="9363149" y="1126688"/>
              <a:ext cx="512093" cy="637050"/>
            </a:xfrm>
            <a:custGeom>
              <a:avLst/>
              <a:gdLst>
                <a:gd name="connsiteX0" fmla="*/ 168235 w 512093"/>
                <a:gd name="connsiteY0" fmla="*/ 501583 h 637050"/>
                <a:gd name="connsiteX1" fmla="*/ 284440 w 512093"/>
                <a:gd name="connsiteY1" fmla="*/ 500631 h 637050"/>
                <a:gd name="connsiteX2" fmla="*/ 396835 w 512093"/>
                <a:gd name="connsiteY2" fmla="*/ 484438 h 637050"/>
                <a:gd name="connsiteX3" fmla="*/ 149185 w 512093"/>
                <a:gd name="connsiteY3" fmla="*/ 521586 h 637050"/>
                <a:gd name="connsiteX4" fmla="*/ 73938 w 512093"/>
                <a:gd name="connsiteY4" fmla="*/ 598738 h 637050"/>
                <a:gd name="connsiteX5" fmla="*/ 42505 w 512093"/>
                <a:gd name="connsiteY5" fmla="*/ 636838 h 637050"/>
                <a:gd name="connsiteX6" fmla="*/ 18693 w 512093"/>
                <a:gd name="connsiteY6" fmla="*/ 567306 h 637050"/>
                <a:gd name="connsiteX7" fmla="*/ 42505 w 512093"/>
                <a:gd name="connsiteY7" fmla="*/ 389188 h 637050"/>
                <a:gd name="connsiteX8" fmla="*/ 38695 w 512093"/>
                <a:gd name="connsiteY8" fmla="*/ 227263 h 637050"/>
                <a:gd name="connsiteX9" fmla="*/ 70128 w 512093"/>
                <a:gd name="connsiteY9" fmla="*/ 430146 h 637050"/>
                <a:gd name="connsiteX10" fmla="*/ 92035 w 512093"/>
                <a:gd name="connsiteY10" fmla="*/ 435861 h 637050"/>
                <a:gd name="connsiteX11" fmla="*/ 154900 w 512093"/>
                <a:gd name="connsiteY11" fmla="*/ 310131 h 637050"/>
                <a:gd name="connsiteX12" fmla="*/ 148233 w 512093"/>
                <a:gd name="connsiteY12" fmla="*/ 127251 h 637050"/>
                <a:gd name="connsiteX13" fmla="*/ 164425 w 512093"/>
                <a:gd name="connsiteY13" fmla="*/ 278698 h 637050"/>
                <a:gd name="connsiteX14" fmla="*/ 169188 w 512093"/>
                <a:gd name="connsiteY14" fmla="*/ 297748 h 637050"/>
                <a:gd name="connsiteX15" fmla="*/ 231100 w 512093"/>
                <a:gd name="connsiteY15" fmla="*/ 245361 h 637050"/>
                <a:gd name="connsiteX16" fmla="*/ 263485 w 512093"/>
                <a:gd name="connsiteY16" fmla="*/ 179638 h 637050"/>
                <a:gd name="connsiteX17" fmla="*/ 266343 w 512093"/>
                <a:gd name="connsiteY17" fmla="*/ 31048 h 637050"/>
                <a:gd name="connsiteX18" fmla="*/ 277773 w 512093"/>
                <a:gd name="connsiteY18" fmla="*/ 183448 h 637050"/>
                <a:gd name="connsiteX19" fmla="*/ 478750 w 512093"/>
                <a:gd name="connsiteY19" fmla="*/ 3426 h 637050"/>
                <a:gd name="connsiteX20" fmla="*/ 483513 w 512093"/>
                <a:gd name="connsiteY20" fmla="*/ 8188 h 637050"/>
                <a:gd name="connsiteX21" fmla="*/ 327303 w 512093"/>
                <a:gd name="connsiteY21" fmla="*/ 234883 h 637050"/>
                <a:gd name="connsiteX22" fmla="*/ 512088 w 512093"/>
                <a:gd name="connsiteY22" fmla="*/ 202498 h 637050"/>
                <a:gd name="connsiteX23" fmla="*/ 355878 w 512093"/>
                <a:gd name="connsiteY23" fmla="*/ 259648 h 637050"/>
                <a:gd name="connsiteX24" fmla="*/ 248245 w 512093"/>
                <a:gd name="connsiteY24" fmla="*/ 358708 h 637050"/>
                <a:gd name="connsiteX25" fmla="*/ 462558 w 512093"/>
                <a:gd name="connsiteY25" fmla="*/ 353946 h 637050"/>
                <a:gd name="connsiteX26" fmla="*/ 292060 w 512093"/>
                <a:gd name="connsiteY26" fmla="*/ 395856 h 637050"/>
                <a:gd name="connsiteX27" fmla="*/ 154900 w 512093"/>
                <a:gd name="connsiteY27" fmla="*/ 484438 h 637050"/>
                <a:gd name="connsiteX28" fmla="*/ 168235 w 512093"/>
                <a:gd name="connsiteY28" fmla="*/ 501583 h 63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2093" h="637050">
                  <a:moveTo>
                    <a:pt x="168235" y="501583"/>
                  </a:moveTo>
                  <a:cubicBezTo>
                    <a:pt x="207288" y="501583"/>
                    <a:pt x="245388" y="503488"/>
                    <a:pt x="284440" y="500631"/>
                  </a:cubicBezTo>
                  <a:cubicBezTo>
                    <a:pt x="321588" y="497773"/>
                    <a:pt x="358735" y="490153"/>
                    <a:pt x="396835" y="484438"/>
                  </a:cubicBezTo>
                  <a:cubicBezTo>
                    <a:pt x="397788" y="490153"/>
                    <a:pt x="262533" y="521586"/>
                    <a:pt x="149185" y="521586"/>
                  </a:cubicBezTo>
                  <a:cubicBezTo>
                    <a:pt x="130135" y="521586"/>
                    <a:pt x="112990" y="533968"/>
                    <a:pt x="73938" y="598738"/>
                  </a:cubicBezTo>
                  <a:cubicBezTo>
                    <a:pt x="65365" y="613026"/>
                    <a:pt x="53935" y="639696"/>
                    <a:pt x="42505" y="636838"/>
                  </a:cubicBezTo>
                  <a:cubicBezTo>
                    <a:pt x="3453" y="616836"/>
                    <a:pt x="-17502" y="618741"/>
                    <a:pt x="18693" y="567306"/>
                  </a:cubicBezTo>
                  <a:cubicBezTo>
                    <a:pt x="59650" y="511108"/>
                    <a:pt x="58698" y="453958"/>
                    <a:pt x="42505" y="389188"/>
                  </a:cubicBezTo>
                  <a:cubicBezTo>
                    <a:pt x="29170" y="337753"/>
                    <a:pt x="32980" y="281556"/>
                    <a:pt x="38695" y="227263"/>
                  </a:cubicBezTo>
                  <a:cubicBezTo>
                    <a:pt x="49173" y="294891"/>
                    <a:pt x="59650" y="362518"/>
                    <a:pt x="70128" y="430146"/>
                  </a:cubicBezTo>
                  <a:cubicBezTo>
                    <a:pt x="75843" y="461578"/>
                    <a:pt x="83463" y="453958"/>
                    <a:pt x="92035" y="435861"/>
                  </a:cubicBezTo>
                  <a:cubicBezTo>
                    <a:pt x="124420" y="383473"/>
                    <a:pt x="161568" y="333943"/>
                    <a:pt x="154900" y="310131"/>
                  </a:cubicBezTo>
                  <a:cubicBezTo>
                    <a:pt x="142518" y="262506"/>
                    <a:pt x="143470" y="126298"/>
                    <a:pt x="148233" y="127251"/>
                  </a:cubicBezTo>
                  <a:cubicBezTo>
                    <a:pt x="159663" y="174876"/>
                    <a:pt x="152043" y="217738"/>
                    <a:pt x="164425" y="278698"/>
                  </a:cubicBezTo>
                  <a:cubicBezTo>
                    <a:pt x="165378" y="283461"/>
                    <a:pt x="167283" y="293938"/>
                    <a:pt x="169188" y="297748"/>
                  </a:cubicBezTo>
                  <a:cubicBezTo>
                    <a:pt x="180618" y="314893"/>
                    <a:pt x="222528" y="255838"/>
                    <a:pt x="231100" y="245361"/>
                  </a:cubicBezTo>
                  <a:cubicBezTo>
                    <a:pt x="251103" y="220596"/>
                    <a:pt x="265390" y="203451"/>
                    <a:pt x="263485" y="179638"/>
                  </a:cubicBezTo>
                  <a:cubicBezTo>
                    <a:pt x="260628" y="136776"/>
                    <a:pt x="261580" y="58671"/>
                    <a:pt x="266343" y="31048"/>
                  </a:cubicBezTo>
                  <a:cubicBezTo>
                    <a:pt x="271105" y="41526"/>
                    <a:pt x="270153" y="132013"/>
                    <a:pt x="277773" y="183448"/>
                  </a:cubicBezTo>
                  <a:cubicBezTo>
                    <a:pt x="350163" y="118678"/>
                    <a:pt x="414933" y="60576"/>
                    <a:pt x="478750" y="3426"/>
                  </a:cubicBezTo>
                  <a:cubicBezTo>
                    <a:pt x="488275" y="-4194"/>
                    <a:pt x="488275" y="2473"/>
                    <a:pt x="483513" y="8188"/>
                  </a:cubicBezTo>
                  <a:cubicBezTo>
                    <a:pt x="433983" y="80578"/>
                    <a:pt x="378738" y="159636"/>
                    <a:pt x="327303" y="234883"/>
                  </a:cubicBezTo>
                  <a:cubicBezTo>
                    <a:pt x="394930" y="259648"/>
                    <a:pt x="454938" y="210118"/>
                    <a:pt x="512088" y="202498"/>
                  </a:cubicBezTo>
                  <a:cubicBezTo>
                    <a:pt x="513040" y="207261"/>
                    <a:pt x="401598" y="259648"/>
                    <a:pt x="355878" y="259648"/>
                  </a:cubicBezTo>
                  <a:cubicBezTo>
                    <a:pt x="287298" y="259648"/>
                    <a:pt x="290155" y="273936"/>
                    <a:pt x="248245" y="358708"/>
                  </a:cubicBezTo>
                  <a:cubicBezTo>
                    <a:pt x="315873" y="387283"/>
                    <a:pt x="386358" y="359661"/>
                    <a:pt x="462558" y="353946"/>
                  </a:cubicBezTo>
                  <a:cubicBezTo>
                    <a:pt x="405408" y="393951"/>
                    <a:pt x="346353" y="403476"/>
                    <a:pt x="292060" y="395856"/>
                  </a:cubicBezTo>
                  <a:cubicBezTo>
                    <a:pt x="213955" y="385378"/>
                    <a:pt x="209193" y="396808"/>
                    <a:pt x="154900" y="484438"/>
                  </a:cubicBezTo>
                  <a:cubicBezTo>
                    <a:pt x="145375" y="501583"/>
                    <a:pt x="147280" y="501583"/>
                    <a:pt x="168235" y="501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1147">
              <a:extLst>
                <a:ext uri="{FF2B5EF4-FFF2-40B4-BE49-F238E27FC236}">
                  <a16:creationId xmlns:a16="http://schemas.microsoft.com/office/drawing/2014/main" id="{019F8822-4A5B-4876-9CB9-E270C7713283}"/>
                </a:ext>
              </a:extLst>
            </p:cNvPr>
            <p:cNvSpPr/>
            <p:nvPr/>
          </p:nvSpPr>
          <p:spPr>
            <a:xfrm>
              <a:off x="8846537" y="1270131"/>
              <a:ext cx="321839" cy="433717"/>
            </a:xfrm>
            <a:custGeom>
              <a:avLst/>
              <a:gdLst>
                <a:gd name="connsiteX0" fmla="*/ 166688 w 321839"/>
                <a:gd name="connsiteY0" fmla="*/ 240030 h 433717"/>
                <a:gd name="connsiteX1" fmla="*/ 28575 w 321839"/>
                <a:gd name="connsiteY1" fmla="*/ 141923 h 433717"/>
                <a:gd name="connsiteX2" fmla="*/ 114300 w 321839"/>
                <a:gd name="connsiteY2" fmla="*/ 154305 h 433717"/>
                <a:gd name="connsiteX3" fmla="*/ 0 w 321839"/>
                <a:gd name="connsiteY3" fmla="*/ 0 h 433717"/>
                <a:gd name="connsiteX4" fmla="*/ 127635 w 321839"/>
                <a:gd name="connsiteY4" fmla="*/ 115253 h 433717"/>
                <a:gd name="connsiteX5" fmla="*/ 118110 w 321839"/>
                <a:gd name="connsiteY5" fmla="*/ 13335 h 433717"/>
                <a:gd name="connsiteX6" fmla="*/ 206693 w 321839"/>
                <a:gd name="connsiteY6" fmla="*/ 207645 h 433717"/>
                <a:gd name="connsiteX7" fmla="*/ 225743 w 321839"/>
                <a:gd name="connsiteY7" fmla="*/ 65723 h 433717"/>
                <a:gd name="connsiteX8" fmla="*/ 272415 w 321839"/>
                <a:gd name="connsiteY8" fmla="*/ 290512 h 433717"/>
                <a:gd name="connsiteX9" fmla="*/ 301943 w 321839"/>
                <a:gd name="connsiteY9" fmla="*/ 140970 h 433717"/>
                <a:gd name="connsiteX10" fmla="*/ 300990 w 321839"/>
                <a:gd name="connsiteY10" fmla="*/ 224790 h 433717"/>
                <a:gd name="connsiteX11" fmla="*/ 313373 w 321839"/>
                <a:gd name="connsiteY11" fmla="*/ 365760 h 433717"/>
                <a:gd name="connsiteX12" fmla="*/ 319088 w 321839"/>
                <a:gd name="connsiteY12" fmla="*/ 430530 h 433717"/>
                <a:gd name="connsiteX13" fmla="*/ 288608 w 321839"/>
                <a:gd name="connsiteY13" fmla="*/ 401955 h 433717"/>
                <a:gd name="connsiteX14" fmla="*/ 177165 w 321839"/>
                <a:gd name="connsiteY14" fmla="*/ 339090 h 433717"/>
                <a:gd name="connsiteX15" fmla="*/ 69532 w 321839"/>
                <a:gd name="connsiteY15" fmla="*/ 319087 h 433717"/>
                <a:gd name="connsiteX16" fmla="*/ 220980 w 321839"/>
                <a:gd name="connsiteY16" fmla="*/ 319087 h 433717"/>
                <a:gd name="connsiteX17" fmla="*/ 150495 w 321839"/>
                <a:gd name="connsiteY17" fmla="*/ 252412 h 433717"/>
                <a:gd name="connsiteX18" fmla="*/ 29528 w 321839"/>
                <a:gd name="connsiteY18" fmla="*/ 227648 h 433717"/>
                <a:gd name="connsiteX19" fmla="*/ 166688 w 321839"/>
                <a:gd name="connsiteY19" fmla="*/ 240030 h 43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1839" h="433717">
                  <a:moveTo>
                    <a:pt x="166688" y="240030"/>
                  </a:moveTo>
                  <a:cubicBezTo>
                    <a:pt x="112395" y="141923"/>
                    <a:pt x="80963" y="167640"/>
                    <a:pt x="28575" y="141923"/>
                  </a:cubicBezTo>
                  <a:cubicBezTo>
                    <a:pt x="56197" y="144780"/>
                    <a:pt x="83820" y="151448"/>
                    <a:pt x="114300" y="154305"/>
                  </a:cubicBezTo>
                  <a:cubicBezTo>
                    <a:pt x="80963" y="100965"/>
                    <a:pt x="27622" y="43815"/>
                    <a:pt x="0" y="0"/>
                  </a:cubicBezTo>
                  <a:cubicBezTo>
                    <a:pt x="45720" y="33338"/>
                    <a:pt x="84773" y="76200"/>
                    <a:pt x="127635" y="115253"/>
                  </a:cubicBezTo>
                  <a:cubicBezTo>
                    <a:pt x="127635" y="80010"/>
                    <a:pt x="118110" y="42862"/>
                    <a:pt x="118110" y="13335"/>
                  </a:cubicBezTo>
                  <a:cubicBezTo>
                    <a:pt x="144780" y="58103"/>
                    <a:pt x="108585" y="116205"/>
                    <a:pt x="206693" y="207645"/>
                  </a:cubicBezTo>
                  <a:cubicBezTo>
                    <a:pt x="210503" y="171450"/>
                    <a:pt x="230505" y="114300"/>
                    <a:pt x="225743" y="65723"/>
                  </a:cubicBezTo>
                  <a:cubicBezTo>
                    <a:pt x="259080" y="136208"/>
                    <a:pt x="171450" y="185737"/>
                    <a:pt x="272415" y="290512"/>
                  </a:cubicBezTo>
                  <a:cubicBezTo>
                    <a:pt x="280988" y="244792"/>
                    <a:pt x="304800" y="201930"/>
                    <a:pt x="301943" y="140970"/>
                  </a:cubicBezTo>
                  <a:cubicBezTo>
                    <a:pt x="307658" y="164783"/>
                    <a:pt x="307658" y="198120"/>
                    <a:pt x="300990" y="224790"/>
                  </a:cubicBezTo>
                  <a:cubicBezTo>
                    <a:pt x="287655" y="274320"/>
                    <a:pt x="282893" y="320040"/>
                    <a:pt x="313373" y="365760"/>
                  </a:cubicBezTo>
                  <a:cubicBezTo>
                    <a:pt x="320993" y="377190"/>
                    <a:pt x="324803" y="400050"/>
                    <a:pt x="319088" y="430530"/>
                  </a:cubicBezTo>
                  <a:cubicBezTo>
                    <a:pt x="314325" y="444818"/>
                    <a:pt x="291465" y="406718"/>
                    <a:pt x="288608" y="401955"/>
                  </a:cubicBezTo>
                  <a:cubicBezTo>
                    <a:pt x="245745" y="328612"/>
                    <a:pt x="247650" y="335280"/>
                    <a:pt x="177165" y="339090"/>
                  </a:cubicBezTo>
                  <a:cubicBezTo>
                    <a:pt x="144780" y="341948"/>
                    <a:pt x="100965" y="330518"/>
                    <a:pt x="69532" y="319087"/>
                  </a:cubicBezTo>
                  <a:cubicBezTo>
                    <a:pt x="122873" y="323850"/>
                    <a:pt x="173355" y="327660"/>
                    <a:pt x="220980" y="319087"/>
                  </a:cubicBezTo>
                  <a:cubicBezTo>
                    <a:pt x="200025" y="273368"/>
                    <a:pt x="180975" y="250508"/>
                    <a:pt x="150495" y="252412"/>
                  </a:cubicBezTo>
                  <a:cubicBezTo>
                    <a:pt x="116205" y="254317"/>
                    <a:pt x="63818" y="242887"/>
                    <a:pt x="29528" y="227648"/>
                  </a:cubicBezTo>
                  <a:cubicBezTo>
                    <a:pt x="67628" y="232410"/>
                    <a:pt x="119063" y="245745"/>
                    <a:pt x="166688" y="2400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9" name="자유형: 도형 38">
            <a:extLst>
              <a:ext uri="{FF2B5EF4-FFF2-40B4-BE49-F238E27FC236}">
                <a16:creationId xmlns:a16="http://schemas.microsoft.com/office/drawing/2014/main" id="{ED843642-19EC-4B02-B084-416C961888FA}"/>
              </a:ext>
            </a:extLst>
          </p:cNvPr>
          <p:cNvSpPr/>
          <p:nvPr userDrawn="1"/>
        </p:nvSpPr>
        <p:spPr>
          <a:xfrm>
            <a:off x="273198" y="1543632"/>
            <a:ext cx="375515" cy="384637"/>
          </a:xfrm>
          <a:custGeom>
            <a:avLst/>
            <a:gdLst>
              <a:gd name="connsiteX0" fmla="*/ 729614 w 1450657"/>
              <a:gd name="connsiteY0" fmla="*/ 793433 h 1485901"/>
              <a:gd name="connsiteX1" fmla="*/ 729614 w 1450657"/>
              <a:gd name="connsiteY1" fmla="*/ 1485901 h 1485901"/>
              <a:gd name="connsiteX2" fmla="*/ 729614 w 1450657"/>
              <a:gd name="connsiteY2" fmla="*/ 793433 h 1485901"/>
              <a:gd name="connsiteX3" fmla="*/ 752475 w 1450657"/>
              <a:gd name="connsiteY3" fmla="*/ 770573 h 1485901"/>
              <a:gd name="connsiteX4" fmla="*/ 1063942 w 1450657"/>
              <a:gd name="connsiteY4" fmla="*/ 1085851 h 1485901"/>
              <a:gd name="connsiteX5" fmla="*/ 752475 w 1450657"/>
              <a:gd name="connsiteY5" fmla="*/ 770573 h 1485901"/>
              <a:gd name="connsiteX6" fmla="*/ 698182 w 1450657"/>
              <a:gd name="connsiteY6" fmla="*/ 769621 h 1485901"/>
              <a:gd name="connsiteX7" fmla="*/ 388620 w 1450657"/>
              <a:gd name="connsiteY7" fmla="*/ 1085851 h 1485901"/>
              <a:gd name="connsiteX8" fmla="*/ 698182 w 1450657"/>
              <a:gd name="connsiteY8" fmla="*/ 769621 h 1485901"/>
              <a:gd name="connsiteX9" fmla="*/ 328970 w 1450657"/>
              <a:gd name="connsiteY9" fmla="*/ 653177 h 1485901"/>
              <a:gd name="connsiteX10" fmla="*/ 674370 w 1450657"/>
              <a:gd name="connsiteY10" fmla="*/ 740093 h 1485901"/>
              <a:gd name="connsiteX11" fmla="*/ 0 w 1450657"/>
              <a:gd name="connsiteY11" fmla="*/ 739140 h 1485901"/>
              <a:gd name="connsiteX12" fmla="*/ 328970 w 1450657"/>
              <a:gd name="connsiteY12" fmla="*/ 653177 h 1485901"/>
              <a:gd name="connsiteX13" fmla="*/ 1112757 w 1450657"/>
              <a:gd name="connsiteY13" fmla="*/ 652939 h 1485901"/>
              <a:gd name="connsiteX14" fmla="*/ 1450657 w 1450657"/>
              <a:gd name="connsiteY14" fmla="*/ 739141 h 1485901"/>
              <a:gd name="connsiteX15" fmla="*/ 779144 w 1450657"/>
              <a:gd name="connsiteY15" fmla="*/ 741046 h 1485901"/>
              <a:gd name="connsiteX16" fmla="*/ 1112757 w 1450657"/>
              <a:gd name="connsiteY16" fmla="*/ 652939 h 1485901"/>
              <a:gd name="connsiteX17" fmla="*/ 388620 w 1450657"/>
              <a:gd name="connsiteY17" fmla="*/ 396241 h 1485901"/>
              <a:gd name="connsiteX18" fmla="*/ 699135 w 1450657"/>
              <a:gd name="connsiteY18" fmla="*/ 712471 h 1485901"/>
              <a:gd name="connsiteX19" fmla="*/ 388620 w 1450657"/>
              <a:gd name="connsiteY19" fmla="*/ 396241 h 1485901"/>
              <a:gd name="connsiteX20" fmla="*/ 1062038 w 1450657"/>
              <a:gd name="connsiteY20" fmla="*/ 395288 h 1485901"/>
              <a:gd name="connsiteX21" fmla="*/ 752475 w 1450657"/>
              <a:gd name="connsiteY21" fmla="*/ 712471 h 1485901"/>
              <a:gd name="connsiteX22" fmla="*/ 1062038 w 1450657"/>
              <a:gd name="connsiteY22" fmla="*/ 395288 h 1485901"/>
              <a:gd name="connsiteX23" fmla="*/ 723899 w 1450657"/>
              <a:gd name="connsiteY23" fmla="*/ 0 h 1485901"/>
              <a:gd name="connsiteX24" fmla="*/ 725804 w 1450657"/>
              <a:gd name="connsiteY24" fmla="*/ 683895 h 1485901"/>
              <a:gd name="connsiteX25" fmla="*/ 723899 w 1450657"/>
              <a:gd name="connsiteY25" fmla="*/ 0 h 1485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0657" h="1485901">
                <a:moveTo>
                  <a:pt x="729614" y="793433"/>
                </a:moveTo>
                <a:cubicBezTo>
                  <a:pt x="839152" y="1024890"/>
                  <a:pt x="840104" y="1253490"/>
                  <a:pt x="729614" y="1485901"/>
                </a:cubicBezTo>
                <a:cubicBezTo>
                  <a:pt x="614362" y="1341120"/>
                  <a:pt x="614362" y="942023"/>
                  <a:pt x="729614" y="793433"/>
                </a:cubicBezTo>
                <a:close/>
                <a:moveTo>
                  <a:pt x="752475" y="770573"/>
                </a:moveTo>
                <a:cubicBezTo>
                  <a:pt x="862965" y="773431"/>
                  <a:pt x="1031557" y="942023"/>
                  <a:pt x="1063942" y="1085851"/>
                </a:cubicBezTo>
                <a:cubicBezTo>
                  <a:pt x="929640" y="1057276"/>
                  <a:pt x="782955" y="907733"/>
                  <a:pt x="752475" y="770573"/>
                </a:cubicBezTo>
                <a:close/>
                <a:moveTo>
                  <a:pt x="698182" y="769621"/>
                </a:moveTo>
                <a:cubicBezTo>
                  <a:pt x="674370" y="902019"/>
                  <a:pt x="514350" y="1065849"/>
                  <a:pt x="388620" y="1085851"/>
                </a:cubicBezTo>
                <a:cubicBezTo>
                  <a:pt x="412433" y="952501"/>
                  <a:pt x="570547" y="791528"/>
                  <a:pt x="698182" y="769621"/>
                </a:cubicBezTo>
                <a:close/>
                <a:moveTo>
                  <a:pt x="328970" y="653177"/>
                </a:moveTo>
                <a:cubicBezTo>
                  <a:pt x="450533" y="653177"/>
                  <a:pt x="574834" y="681991"/>
                  <a:pt x="674370" y="740093"/>
                </a:cubicBezTo>
                <a:cubicBezTo>
                  <a:pt x="481965" y="861060"/>
                  <a:pt x="175260" y="855345"/>
                  <a:pt x="0" y="739140"/>
                </a:cubicBezTo>
                <a:cubicBezTo>
                  <a:pt x="88582" y="681990"/>
                  <a:pt x="207407" y="653177"/>
                  <a:pt x="328970" y="653177"/>
                </a:cubicBezTo>
                <a:close/>
                <a:moveTo>
                  <a:pt x="1112757" y="652939"/>
                </a:moveTo>
                <a:cubicBezTo>
                  <a:pt x="1234201" y="652701"/>
                  <a:pt x="1356359" y="681515"/>
                  <a:pt x="1450657" y="739141"/>
                </a:cubicBezTo>
                <a:cubicBezTo>
                  <a:pt x="1271586" y="856298"/>
                  <a:pt x="968692" y="858203"/>
                  <a:pt x="779144" y="741046"/>
                </a:cubicBezTo>
                <a:cubicBezTo>
                  <a:pt x="870584" y="682467"/>
                  <a:pt x="991313" y="653178"/>
                  <a:pt x="1112757" y="652939"/>
                </a:cubicBezTo>
                <a:close/>
                <a:moveTo>
                  <a:pt x="388620" y="396241"/>
                </a:moveTo>
                <a:cubicBezTo>
                  <a:pt x="514350" y="414338"/>
                  <a:pt x="670560" y="574359"/>
                  <a:pt x="699135" y="712471"/>
                </a:cubicBezTo>
                <a:cubicBezTo>
                  <a:pt x="574358" y="694374"/>
                  <a:pt x="414338" y="531496"/>
                  <a:pt x="388620" y="396241"/>
                </a:cubicBezTo>
                <a:close/>
                <a:moveTo>
                  <a:pt x="1062038" y="395288"/>
                </a:moveTo>
                <a:cubicBezTo>
                  <a:pt x="1052513" y="514351"/>
                  <a:pt x="884873" y="687706"/>
                  <a:pt x="752475" y="712471"/>
                </a:cubicBezTo>
                <a:cubicBezTo>
                  <a:pt x="784860" y="572453"/>
                  <a:pt x="930592" y="422911"/>
                  <a:pt x="1062038" y="395288"/>
                </a:cubicBezTo>
                <a:close/>
                <a:moveTo>
                  <a:pt x="723899" y="0"/>
                </a:moveTo>
                <a:cubicBezTo>
                  <a:pt x="837247" y="168593"/>
                  <a:pt x="842962" y="493395"/>
                  <a:pt x="725804" y="683895"/>
                </a:cubicBezTo>
                <a:cubicBezTo>
                  <a:pt x="617219" y="508635"/>
                  <a:pt x="604837" y="205740"/>
                  <a:pt x="723899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0" name="자유형: 도형 39">
            <a:extLst>
              <a:ext uri="{FF2B5EF4-FFF2-40B4-BE49-F238E27FC236}">
                <a16:creationId xmlns:a16="http://schemas.microsoft.com/office/drawing/2014/main" id="{C5A2035E-B627-4699-BAF9-1BFA1A153ADC}"/>
              </a:ext>
            </a:extLst>
          </p:cNvPr>
          <p:cNvSpPr/>
          <p:nvPr userDrawn="1"/>
        </p:nvSpPr>
        <p:spPr>
          <a:xfrm>
            <a:off x="1355576" y="3481064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1" name="Freeform: Shape 361">
            <a:extLst>
              <a:ext uri="{FF2B5EF4-FFF2-40B4-BE49-F238E27FC236}">
                <a16:creationId xmlns:a16="http://schemas.microsoft.com/office/drawing/2014/main" id="{8CA8FC38-3B7A-4996-8592-10387C0B5DB3}"/>
              </a:ext>
            </a:extLst>
          </p:cNvPr>
          <p:cNvSpPr/>
          <p:nvPr userDrawn="1"/>
        </p:nvSpPr>
        <p:spPr>
          <a:xfrm>
            <a:off x="337420" y="1090525"/>
            <a:ext cx="344261" cy="219075"/>
          </a:xfrm>
          <a:custGeom>
            <a:avLst/>
            <a:gdLst>
              <a:gd name="connsiteX0" fmla="*/ 638659 w 637371"/>
              <a:gd name="connsiteY0" fmla="*/ 20878 h 405600"/>
              <a:gd name="connsiteX1" fmla="*/ 469338 w 637371"/>
              <a:gd name="connsiteY1" fmla="*/ 158653 h 405600"/>
              <a:gd name="connsiteX2" fmla="*/ 380170 w 637371"/>
              <a:gd name="connsiteY2" fmla="*/ 269066 h 405600"/>
              <a:gd name="connsiteX3" fmla="*/ 283276 w 637371"/>
              <a:gd name="connsiteY3" fmla="*/ 359522 h 405600"/>
              <a:gd name="connsiteX4" fmla="*/ 136810 w 637371"/>
              <a:gd name="connsiteY4" fmla="*/ 406520 h 405600"/>
              <a:gd name="connsiteX5" fmla="*/ 24143 w 637371"/>
              <a:gd name="connsiteY5" fmla="*/ 387849 h 405600"/>
              <a:gd name="connsiteX6" fmla="*/ 9657 w 637371"/>
              <a:gd name="connsiteY6" fmla="*/ 377227 h 405600"/>
              <a:gd name="connsiteX7" fmla="*/ 114598 w 637371"/>
              <a:gd name="connsiteY7" fmla="*/ 296107 h 405600"/>
              <a:gd name="connsiteX8" fmla="*/ 176404 w 637371"/>
              <a:gd name="connsiteY8" fmla="*/ 224966 h 405600"/>
              <a:gd name="connsiteX9" fmla="*/ 219861 w 637371"/>
              <a:gd name="connsiteY9" fmla="*/ 163160 h 405600"/>
              <a:gd name="connsiteX10" fmla="*/ 286817 w 637371"/>
              <a:gd name="connsiteY10" fmla="*/ 122278 h 405600"/>
              <a:gd name="connsiteX11" fmla="*/ 300337 w 637371"/>
              <a:gd name="connsiteY11" fmla="*/ 117771 h 405600"/>
              <a:gd name="connsiteX12" fmla="*/ 214711 w 637371"/>
              <a:gd name="connsiteY12" fmla="*/ 145133 h 405600"/>
              <a:gd name="connsiteX13" fmla="*/ 168034 w 637371"/>
              <a:gd name="connsiteY13" fmla="*/ 204364 h 405600"/>
              <a:gd name="connsiteX14" fmla="*/ 0 w 637371"/>
              <a:gd name="connsiteY14" fmla="*/ 352118 h 405600"/>
              <a:gd name="connsiteX15" fmla="*/ 21889 w 637371"/>
              <a:gd name="connsiteY15" fmla="*/ 253293 h 405600"/>
              <a:gd name="connsiteX16" fmla="*/ 161274 w 637371"/>
              <a:gd name="connsiteY16" fmla="*/ 46308 h 405600"/>
              <a:gd name="connsiteX17" fmla="*/ 264928 w 637371"/>
              <a:gd name="connsiteY17" fmla="*/ 5104 h 405600"/>
              <a:gd name="connsiteX18" fmla="*/ 426846 w 637371"/>
              <a:gd name="connsiteY18" fmla="*/ 10577 h 405600"/>
              <a:gd name="connsiteX19" fmla="*/ 602606 w 637371"/>
              <a:gd name="connsiteY19" fmla="*/ 21522 h 405600"/>
              <a:gd name="connsiteX20" fmla="*/ 638659 w 637371"/>
              <a:gd name="connsiteY20" fmla="*/ 20878 h 40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37371" h="405600">
                <a:moveTo>
                  <a:pt x="638659" y="20878"/>
                </a:moveTo>
                <a:cubicBezTo>
                  <a:pt x="576854" y="64657"/>
                  <a:pt x="521486" y="109723"/>
                  <a:pt x="469338" y="158653"/>
                </a:cubicBezTo>
                <a:cubicBezTo>
                  <a:pt x="434572" y="191166"/>
                  <a:pt x="402703" y="226253"/>
                  <a:pt x="380170" y="269066"/>
                </a:cubicBezTo>
                <a:cubicBezTo>
                  <a:pt x="358602" y="310592"/>
                  <a:pt x="322549" y="336989"/>
                  <a:pt x="283276" y="359522"/>
                </a:cubicBezTo>
                <a:cubicBezTo>
                  <a:pt x="237888" y="385596"/>
                  <a:pt x="188958" y="400726"/>
                  <a:pt x="136810" y="406520"/>
                </a:cubicBezTo>
                <a:cubicBezTo>
                  <a:pt x="97215" y="410705"/>
                  <a:pt x="59552" y="406520"/>
                  <a:pt x="24143" y="387849"/>
                </a:cubicBezTo>
                <a:cubicBezTo>
                  <a:pt x="18670" y="384952"/>
                  <a:pt x="15129" y="381411"/>
                  <a:pt x="9657" y="377227"/>
                </a:cubicBezTo>
                <a:cubicBezTo>
                  <a:pt x="46998" y="351796"/>
                  <a:pt x="81442" y="324756"/>
                  <a:pt x="114598" y="296107"/>
                </a:cubicBezTo>
                <a:cubicBezTo>
                  <a:pt x="138741" y="275183"/>
                  <a:pt x="160631" y="253293"/>
                  <a:pt x="176404" y="224966"/>
                </a:cubicBezTo>
                <a:cubicBezTo>
                  <a:pt x="188636" y="203076"/>
                  <a:pt x="203766" y="182796"/>
                  <a:pt x="219861" y="163160"/>
                </a:cubicBezTo>
                <a:cubicBezTo>
                  <a:pt x="237566" y="141914"/>
                  <a:pt x="258812" y="126463"/>
                  <a:pt x="286817" y="122278"/>
                </a:cubicBezTo>
                <a:cubicBezTo>
                  <a:pt x="291002" y="121634"/>
                  <a:pt x="296475" y="122600"/>
                  <a:pt x="300337" y="117771"/>
                </a:cubicBezTo>
                <a:cubicBezTo>
                  <a:pt x="267181" y="113265"/>
                  <a:pt x="238853" y="122278"/>
                  <a:pt x="214711" y="145133"/>
                </a:cubicBezTo>
                <a:cubicBezTo>
                  <a:pt x="196362" y="162516"/>
                  <a:pt x="181876" y="183118"/>
                  <a:pt x="168034" y="204364"/>
                </a:cubicBezTo>
                <a:cubicBezTo>
                  <a:pt x="126187" y="268101"/>
                  <a:pt x="67922" y="313811"/>
                  <a:pt x="0" y="352118"/>
                </a:cubicBezTo>
                <a:cubicBezTo>
                  <a:pt x="3863" y="316709"/>
                  <a:pt x="11910" y="284518"/>
                  <a:pt x="21889" y="253293"/>
                </a:cubicBezTo>
                <a:cubicBezTo>
                  <a:pt x="47964" y="170564"/>
                  <a:pt x="89811" y="98457"/>
                  <a:pt x="161274" y="46308"/>
                </a:cubicBezTo>
                <a:cubicBezTo>
                  <a:pt x="192177" y="23775"/>
                  <a:pt x="227909" y="12186"/>
                  <a:pt x="264928" y="5104"/>
                </a:cubicBezTo>
                <a:cubicBezTo>
                  <a:pt x="319330" y="-5197"/>
                  <a:pt x="372766" y="1885"/>
                  <a:pt x="426846" y="10577"/>
                </a:cubicBezTo>
                <a:cubicBezTo>
                  <a:pt x="484789" y="19590"/>
                  <a:pt x="543697" y="23131"/>
                  <a:pt x="602606" y="21522"/>
                </a:cubicBezTo>
                <a:cubicBezTo>
                  <a:pt x="613229" y="20556"/>
                  <a:pt x="623852" y="20878"/>
                  <a:pt x="638659" y="20878"/>
                </a:cubicBezTo>
                <a:close/>
              </a:path>
            </a:pathLst>
          </a:custGeom>
          <a:solidFill>
            <a:schemeClr val="accent1"/>
          </a:solidFill>
          <a:ln w="320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42" name="Freeform: Shape 264">
            <a:extLst>
              <a:ext uri="{FF2B5EF4-FFF2-40B4-BE49-F238E27FC236}">
                <a16:creationId xmlns:a16="http://schemas.microsoft.com/office/drawing/2014/main" id="{F68DF182-B096-4400-972F-DB8F92BCAE80}"/>
              </a:ext>
            </a:extLst>
          </p:cNvPr>
          <p:cNvSpPr/>
          <p:nvPr userDrawn="1"/>
        </p:nvSpPr>
        <p:spPr>
          <a:xfrm>
            <a:off x="732609" y="1242241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pic>
        <p:nvPicPr>
          <p:cNvPr id="43" name="Graphic 5">
            <a:extLst>
              <a:ext uri="{FF2B5EF4-FFF2-40B4-BE49-F238E27FC236}">
                <a16:creationId xmlns:a16="http://schemas.microsoft.com/office/drawing/2014/main" id="{3B2E4951-7FE4-4206-9FE7-5F3CD87FF2B7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1690595" y="40580"/>
            <a:ext cx="396670" cy="396670"/>
          </a:xfrm>
          <a:prstGeom prst="rect">
            <a:avLst/>
          </a:prstGeom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44" name="Freeform: Shape 44">
            <a:extLst>
              <a:ext uri="{FF2B5EF4-FFF2-40B4-BE49-F238E27FC236}">
                <a16:creationId xmlns:a16="http://schemas.microsoft.com/office/drawing/2014/main" id="{346E6AF5-C386-4C7C-B784-00393D2D74A2}"/>
              </a:ext>
            </a:extLst>
          </p:cNvPr>
          <p:cNvSpPr/>
          <p:nvPr userDrawn="1"/>
        </p:nvSpPr>
        <p:spPr>
          <a:xfrm>
            <a:off x="1207707" y="251560"/>
            <a:ext cx="355230" cy="373842"/>
          </a:xfrm>
          <a:custGeom>
            <a:avLst/>
            <a:gdLst>
              <a:gd name="connsiteX0" fmla="*/ 526473 w 547524"/>
              <a:gd name="connsiteY0" fmla="*/ 237218 h 576213"/>
              <a:gd name="connsiteX1" fmla="*/ 507628 w 547524"/>
              <a:gd name="connsiteY1" fmla="*/ 167909 h 576213"/>
              <a:gd name="connsiteX2" fmla="*/ 357105 w 547524"/>
              <a:gd name="connsiteY2" fmla="*/ 165386 h 576213"/>
              <a:gd name="connsiteX3" fmla="*/ 353477 w 547524"/>
              <a:gd name="connsiteY3" fmla="*/ 136094 h 576213"/>
              <a:gd name="connsiteX4" fmla="*/ 344095 w 547524"/>
              <a:gd name="connsiteY4" fmla="*/ 59452 h 576213"/>
              <a:gd name="connsiteX5" fmla="*/ 344095 w 547524"/>
              <a:gd name="connsiteY5" fmla="*/ 59452 h 576213"/>
              <a:gd name="connsiteX6" fmla="*/ 303605 w 547524"/>
              <a:gd name="connsiteY6" fmla="*/ 0 h 576213"/>
              <a:gd name="connsiteX7" fmla="*/ 303605 w 547524"/>
              <a:gd name="connsiteY7" fmla="*/ 0 h 576213"/>
              <a:gd name="connsiteX8" fmla="*/ 176106 w 547524"/>
              <a:gd name="connsiteY8" fmla="*/ 170314 h 576213"/>
              <a:gd name="connsiteX9" fmla="*/ 89924 w 547524"/>
              <a:gd name="connsiteY9" fmla="*/ 119181 h 576213"/>
              <a:gd name="connsiteX10" fmla="*/ 6186 w 547524"/>
              <a:gd name="connsiteY10" fmla="*/ 182575 h 576213"/>
              <a:gd name="connsiteX11" fmla="*/ 88150 w 547524"/>
              <a:gd name="connsiteY11" fmla="*/ 316028 h 576213"/>
              <a:gd name="connsiteX12" fmla="*/ 35203 w 547524"/>
              <a:gd name="connsiteY12" fmla="*/ 347055 h 576213"/>
              <a:gd name="connsiteX13" fmla="*/ 2914 w 547524"/>
              <a:gd name="connsiteY13" fmla="*/ 443054 h 576213"/>
              <a:gd name="connsiteX14" fmla="*/ 139993 w 547524"/>
              <a:gd name="connsiteY14" fmla="*/ 454014 h 576213"/>
              <a:gd name="connsiteX15" fmla="*/ 201535 w 547524"/>
              <a:gd name="connsiteY15" fmla="*/ 529788 h 576213"/>
              <a:gd name="connsiteX16" fmla="*/ 257873 w 547524"/>
              <a:gd name="connsiteY16" fmla="*/ 576151 h 576213"/>
              <a:gd name="connsiteX17" fmla="*/ 301713 w 547524"/>
              <a:gd name="connsiteY17" fmla="*/ 534204 h 576213"/>
              <a:gd name="connsiteX18" fmla="*/ 318429 w 547524"/>
              <a:gd name="connsiteY18" fmla="*/ 425983 h 576213"/>
              <a:gd name="connsiteX19" fmla="*/ 425309 w 547524"/>
              <a:gd name="connsiteY19" fmla="*/ 451964 h 576213"/>
              <a:gd name="connsiteX20" fmla="*/ 488034 w 547524"/>
              <a:gd name="connsiteY20" fmla="*/ 429728 h 576213"/>
              <a:gd name="connsiteX21" fmla="*/ 468361 w 547524"/>
              <a:gd name="connsiteY21" fmla="*/ 366531 h 576213"/>
              <a:gd name="connsiteX22" fmla="*/ 410683 w 547524"/>
              <a:gd name="connsiteY22" fmla="*/ 308734 h 576213"/>
              <a:gd name="connsiteX23" fmla="*/ 485708 w 547524"/>
              <a:gd name="connsiteY23" fmla="*/ 273962 h 576213"/>
              <a:gd name="connsiteX24" fmla="*/ 526473 w 547524"/>
              <a:gd name="connsiteY24" fmla="*/ 237218 h 576213"/>
              <a:gd name="connsiteX25" fmla="*/ 526473 w 547524"/>
              <a:gd name="connsiteY25" fmla="*/ 237218 h 576213"/>
              <a:gd name="connsiteX26" fmla="*/ 53180 w 547524"/>
              <a:gd name="connsiteY26" fmla="*/ 186754 h 576213"/>
              <a:gd name="connsiteX27" fmla="*/ 82709 w 547524"/>
              <a:gd name="connsiteY27" fmla="*/ 164046 h 576213"/>
              <a:gd name="connsiteX28" fmla="*/ 167551 w 547524"/>
              <a:gd name="connsiteY28" fmla="*/ 232329 h 576213"/>
              <a:gd name="connsiteX29" fmla="*/ 172952 w 547524"/>
              <a:gd name="connsiteY29" fmla="*/ 273686 h 576213"/>
              <a:gd name="connsiteX30" fmla="*/ 132384 w 547524"/>
              <a:gd name="connsiteY30" fmla="*/ 280348 h 576213"/>
              <a:gd name="connsiteX31" fmla="*/ 53180 w 547524"/>
              <a:gd name="connsiteY31" fmla="*/ 186754 h 576213"/>
              <a:gd name="connsiteX32" fmla="*/ 53180 w 547524"/>
              <a:gd name="connsiteY32" fmla="*/ 186754 h 576213"/>
              <a:gd name="connsiteX33" fmla="*/ 172794 w 547524"/>
              <a:gd name="connsiteY33" fmla="*/ 385573 h 576213"/>
              <a:gd name="connsiteX34" fmla="*/ 54087 w 547524"/>
              <a:gd name="connsiteY34" fmla="*/ 416245 h 576213"/>
              <a:gd name="connsiteX35" fmla="*/ 132029 w 547524"/>
              <a:gd name="connsiteY35" fmla="*/ 339091 h 576213"/>
              <a:gd name="connsiteX36" fmla="*/ 183754 w 547524"/>
              <a:gd name="connsiteY36" fmla="*/ 343901 h 576213"/>
              <a:gd name="connsiteX37" fmla="*/ 172794 w 547524"/>
              <a:gd name="connsiteY37" fmla="*/ 385573 h 576213"/>
              <a:gd name="connsiteX38" fmla="*/ 172794 w 547524"/>
              <a:gd name="connsiteY38" fmla="*/ 385573 h 576213"/>
              <a:gd name="connsiteX39" fmla="*/ 254009 w 547524"/>
              <a:gd name="connsiteY39" fmla="*/ 518670 h 576213"/>
              <a:gd name="connsiteX40" fmla="*/ 221484 w 547524"/>
              <a:gd name="connsiteY40" fmla="*/ 403511 h 576213"/>
              <a:gd name="connsiteX41" fmla="*/ 245375 w 547524"/>
              <a:gd name="connsiteY41" fmla="*/ 378476 h 576213"/>
              <a:gd name="connsiteX42" fmla="*/ 269227 w 547524"/>
              <a:gd name="connsiteY42" fmla="*/ 400475 h 576213"/>
              <a:gd name="connsiteX43" fmla="*/ 254009 w 547524"/>
              <a:gd name="connsiteY43" fmla="*/ 518670 h 576213"/>
              <a:gd name="connsiteX44" fmla="*/ 254009 w 547524"/>
              <a:gd name="connsiteY44" fmla="*/ 518670 h 576213"/>
              <a:gd name="connsiteX45" fmla="*/ 216240 w 547524"/>
              <a:gd name="connsiteY45" fmla="*/ 205678 h 576213"/>
              <a:gd name="connsiteX46" fmla="*/ 258346 w 547524"/>
              <a:gd name="connsiteY46" fmla="*/ 69032 h 576213"/>
              <a:gd name="connsiteX47" fmla="*/ 307587 w 547524"/>
              <a:gd name="connsiteY47" fmla="*/ 80111 h 576213"/>
              <a:gd name="connsiteX48" fmla="*/ 314526 w 547524"/>
              <a:gd name="connsiteY48" fmla="*/ 123636 h 576213"/>
              <a:gd name="connsiteX49" fmla="*/ 273761 w 547524"/>
              <a:gd name="connsiteY49" fmla="*/ 221921 h 576213"/>
              <a:gd name="connsiteX50" fmla="*/ 216240 w 547524"/>
              <a:gd name="connsiteY50" fmla="*/ 205678 h 576213"/>
              <a:gd name="connsiteX51" fmla="*/ 429528 w 547524"/>
              <a:gd name="connsiteY51" fmla="*/ 401895 h 576213"/>
              <a:gd name="connsiteX52" fmla="*/ 338260 w 547524"/>
              <a:gd name="connsiteY52" fmla="*/ 393773 h 576213"/>
              <a:gd name="connsiteX53" fmla="*/ 311766 w 547524"/>
              <a:gd name="connsiteY53" fmla="*/ 348238 h 576213"/>
              <a:gd name="connsiteX54" fmla="*/ 355291 w 547524"/>
              <a:gd name="connsiteY54" fmla="*/ 333059 h 576213"/>
              <a:gd name="connsiteX55" fmla="*/ 429528 w 547524"/>
              <a:gd name="connsiteY55" fmla="*/ 401895 h 576213"/>
              <a:gd name="connsiteX56" fmla="*/ 429528 w 547524"/>
              <a:gd name="connsiteY56" fmla="*/ 401895 h 576213"/>
              <a:gd name="connsiteX57" fmla="*/ 427714 w 547524"/>
              <a:gd name="connsiteY57" fmla="*/ 255905 h 576213"/>
              <a:gd name="connsiteX58" fmla="*/ 356750 w 547524"/>
              <a:gd name="connsiteY58" fmla="*/ 275775 h 576213"/>
              <a:gd name="connsiteX59" fmla="*/ 316813 w 547524"/>
              <a:gd name="connsiteY59" fmla="*/ 265880 h 576213"/>
              <a:gd name="connsiteX60" fmla="*/ 339955 w 547524"/>
              <a:gd name="connsiteY60" fmla="*/ 228742 h 576213"/>
              <a:gd name="connsiteX61" fmla="*/ 423614 w 547524"/>
              <a:gd name="connsiteY61" fmla="*/ 200080 h 576213"/>
              <a:gd name="connsiteX62" fmla="*/ 474629 w 547524"/>
              <a:gd name="connsiteY62" fmla="*/ 215613 h 576213"/>
              <a:gd name="connsiteX63" fmla="*/ 441000 w 547524"/>
              <a:gd name="connsiteY63" fmla="*/ 249242 h 576213"/>
              <a:gd name="connsiteX64" fmla="*/ 427714 w 547524"/>
              <a:gd name="connsiteY64" fmla="*/ 255905 h 57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547524" h="576213">
                <a:moveTo>
                  <a:pt x="526473" y="237218"/>
                </a:moveTo>
                <a:cubicBezTo>
                  <a:pt x="558919" y="201381"/>
                  <a:pt x="554780" y="182773"/>
                  <a:pt x="507628" y="167909"/>
                </a:cubicBezTo>
                <a:cubicBezTo>
                  <a:pt x="429528" y="143269"/>
                  <a:pt x="359036" y="165583"/>
                  <a:pt x="357105" y="165386"/>
                </a:cubicBezTo>
                <a:cubicBezTo>
                  <a:pt x="348825" y="164519"/>
                  <a:pt x="344528" y="172404"/>
                  <a:pt x="353477" y="136094"/>
                </a:cubicBezTo>
                <a:cubicBezTo>
                  <a:pt x="360850" y="106052"/>
                  <a:pt x="344095" y="59452"/>
                  <a:pt x="344095" y="59452"/>
                </a:cubicBezTo>
                <a:lnTo>
                  <a:pt x="344095" y="59452"/>
                </a:lnTo>
                <a:cubicBezTo>
                  <a:pt x="333213" y="37887"/>
                  <a:pt x="323081" y="15730"/>
                  <a:pt x="303605" y="0"/>
                </a:cubicBezTo>
                <a:lnTo>
                  <a:pt x="303605" y="0"/>
                </a:lnTo>
                <a:cubicBezTo>
                  <a:pt x="221011" y="24207"/>
                  <a:pt x="192783" y="90795"/>
                  <a:pt x="176106" y="170314"/>
                </a:cubicBezTo>
                <a:cubicBezTo>
                  <a:pt x="147602" y="147882"/>
                  <a:pt x="124302" y="128406"/>
                  <a:pt x="89924" y="119181"/>
                </a:cubicBezTo>
                <a:cubicBezTo>
                  <a:pt x="17659" y="99823"/>
                  <a:pt x="3663" y="110507"/>
                  <a:pt x="6186" y="182575"/>
                </a:cubicBezTo>
                <a:cubicBezTo>
                  <a:pt x="8275" y="241831"/>
                  <a:pt x="38080" y="284330"/>
                  <a:pt x="88150" y="316028"/>
                </a:cubicBezTo>
                <a:cubicBezTo>
                  <a:pt x="60829" y="324583"/>
                  <a:pt x="46636" y="332783"/>
                  <a:pt x="35203" y="347055"/>
                </a:cubicBezTo>
                <a:cubicBezTo>
                  <a:pt x="14465" y="373036"/>
                  <a:pt x="-8165" y="425904"/>
                  <a:pt x="2914" y="443054"/>
                </a:cubicBezTo>
                <a:cubicBezTo>
                  <a:pt x="13913" y="460085"/>
                  <a:pt x="107074" y="482439"/>
                  <a:pt x="139993" y="454014"/>
                </a:cubicBezTo>
                <a:cubicBezTo>
                  <a:pt x="213481" y="390461"/>
                  <a:pt x="170232" y="482124"/>
                  <a:pt x="201535" y="529788"/>
                </a:cubicBezTo>
                <a:cubicBezTo>
                  <a:pt x="203230" y="532390"/>
                  <a:pt x="234139" y="578123"/>
                  <a:pt x="257873" y="576151"/>
                </a:cubicBezTo>
                <a:cubicBezTo>
                  <a:pt x="278768" y="574377"/>
                  <a:pt x="293631" y="552063"/>
                  <a:pt x="301713" y="534204"/>
                </a:cubicBezTo>
                <a:cubicBezTo>
                  <a:pt x="318350" y="497499"/>
                  <a:pt x="322411" y="464698"/>
                  <a:pt x="318429" y="425983"/>
                </a:cubicBezTo>
                <a:cubicBezTo>
                  <a:pt x="355922" y="438008"/>
                  <a:pt x="388368" y="454014"/>
                  <a:pt x="425309" y="451964"/>
                </a:cubicBezTo>
                <a:cubicBezTo>
                  <a:pt x="448767" y="450663"/>
                  <a:pt x="484643" y="441083"/>
                  <a:pt x="488034" y="429728"/>
                </a:cubicBezTo>
                <a:cubicBezTo>
                  <a:pt x="492331" y="415338"/>
                  <a:pt x="479636" y="384193"/>
                  <a:pt x="468361" y="366531"/>
                </a:cubicBezTo>
                <a:cubicBezTo>
                  <a:pt x="446559" y="332389"/>
                  <a:pt x="408908" y="319970"/>
                  <a:pt x="410683" y="308734"/>
                </a:cubicBezTo>
                <a:cubicBezTo>
                  <a:pt x="412536" y="297262"/>
                  <a:pt x="442025" y="310232"/>
                  <a:pt x="485708" y="273962"/>
                </a:cubicBezTo>
                <a:cubicBezTo>
                  <a:pt x="485747" y="274001"/>
                  <a:pt x="516065" y="248730"/>
                  <a:pt x="526473" y="237218"/>
                </a:cubicBezTo>
                <a:lnTo>
                  <a:pt x="526473" y="237218"/>
                </a:lnTo>
                <a:close/>
                <a:moveTo>
                  <a:pt x="53180" y="186754"/>
                </a:moveTo>
                <a:cubicBezTo>
                  <a:pt x="50933" y="165820"/>
                  <a:pt x="59725" y="155727"/>
                  <a:pt x="82709" y="164046"/>
                </a:cubicBezTo>
                <a:cubicBezTo>
                  <a:pt x="118625" y="177095"/>
                  <a:pt x="146656" y="199962"/>
                  <a:pt x="167551" y="232329"/>
                </a:cubicBezTo>
                <a:cubicBezTo>
                  <a:pt x="177013" y="246956"/>
                  <a:pt x="180916" y="261109"/>
                  <a:pt x="172952" y="273686"/>
                </a:cubicBezTo>
                <a:cubicBezTo>
                  <a:pt x="164594" y="286893"/>
                  <a:pt x="145237" y="282714"/>
                  <a:pt x="132384" y="280348"/>
                </a:cubicBezTo>
                <a:cubicBezTo>
                  <a:pt x="92092" y="272937"/>
                  <a:pt x="54757" y="229885"/>
                  <a:pt x="53180" y="186754"/>
                </a:cubicBezTo>
                <a:lnTo>
                  <a:pt x="53180" y="186754"/>
                </a:lnTo>
                <a:close/>
                <a:moveTo>
                  <a:pt x="172794" y="385573"/>
                </a:moveTo>
                <a:cubicBezTo>
                  <a:pt x="142240" y="420385"/>
                  <a:pt x="61420" y="432567"/>
                  <a:pt x="54087" y="416245"/>
                </a:cubicBezTo>
                <a:cubicBezTo>
                  <a:pt x="47385" y="399687"/>
                  <a:pt x="97888" y="354270"/>
                  <a:pt x="132029" y="339091"/>
                </a:cubicBezTo>
                <a:cubicBezTo>
                  <a:pt x="146459" y="332704"/>
                  <a:pt x="173622" y="329353"/>
                  <a:pt x="183754" y="343901"/>
                </a:cubicBezTo>
                <a:cubicBezTo>
                  <a:pt x="194163" y="358882"/>
                  <a:pt x="182651" y="374416"/>
                  <a:pt x="172794" y="385573"/>
                </a:cubicBezTo>
                <a:lnTo>
                  <a:pt x="172794" y="385573"/>
                </a:lnTo>
                <a:close/>
                <a:moveTo>
                  <a:pt x="254009" y="518670"/>
                </a:moveTo>
                <a:cubicBezTo>
                  <a:pt x="232207" y="514294"/>
                  <a:pt x="216319" y="462530"/>
                  <a:pt x="221484" y="403511"/>
                </a:cubicBezTo>
                <a:cubicBezTo>
                  <a:pt x="222391" y="393142"/>
                  <a:pt x="229251" y="378555"/>
                  <a:pt x="245375" y="378476"/>
                </a:cubicBezTo>
                <a:cubicBezTo>
                  <a:pt x="257479" y="378397"/>
                  <a:pt x="266428" y="392078"/>
                  <a:pt x="269227" y="400475"/>
                </a:cubicBezTo>
                <a:cubicBezTo>
                  <a:pt x="289137" y="459928"/>
                  <a:pt x="263984" y="518670"/>
                  <a:pt x="254009" y="518670"/>
                </a:cubicBezTo>
                <a:lnTo>
                  <a:pt x="254009" y="518670"/>
                </a:lnTo>
                <a:close/>
                <a:moveTo>
                  <a:pt x="216240" y="205678"/>
                </a:moveTo>
                <a:cubicBezTo>
                  <a:pt x="206581" y="153322"/>
                  <a:pt x="222706" y="108339"/>
                  <a:pt x="258346" y="69032"/>
                </a:cubicBezTo>
                <a:cubicBezTo>
                  <a:pt x="282710" y="42224"/>
                  <a:pt x="298756" y="43880"/>
                  <a:pt x="307587" y="80111"/>
                </a:cubicBezTo>
                <a:cubicBezTo>
                  <a:pt x="311254" y="95013"/>
                  <a:pt x="314526" y="108812"/>
                  <a:pt x="314526" y="123636"/>
                </a:cubicBezTo>
                <a:cubicBezTo>
                  <a:pt x="314526" y="170433"/>
                  <a:pt x="298874" y="195349"/>
                  <a:pt x="273761" y="221921"/>
                </a:cubicBezTo>
                <a:cubicBezTo>
                  <a:pt x="273682" y="221921"/>
                  <a:pt x="225545" y="256299"/>
                  <a:pt x="216240" y="205678"/>
                </a:cubicBezTo>
                <a:close/>
                <a:moveTo>
                  <a:pt x="429528" y="401895"/>
                </a:moveTo>
                <a:cubicBezTo>
                  <a:pt x="426965" y="415575"/>
                  <a:pt x="366290" y="410489"/>
                  <a:pt x="338260" y="393773"/>
                </a:cubicBezTo>
                <a:cubicBezTo>
                  <a:pt x="328127" y="387781"/>
                  <a:pt x="301240" y="367635"/>
                  <a:pt x="311766" y="348238"/>
                </a:cubicBezTo>
                <a:cubicBezTo>
                  <a:pt x="321031" y="331167"/>
                  <a:pt x="335066" y="329432"/>
                  <a:pt x="355291" y="333059"/>
                </a:cubicBezTo>
                <a:cubicBezTo>
                  <a:pt x="395307" y="340195"/>
                  <a:pt x="434022" y="388608"/>
                  <a:pt x="429528" y="401895"/>
                </a:cubicBezTo>
                <a:lnTo>
                  <a:pt x="429528" y="401895"/>
                </a:lnTo>
                <a:close/>
                <a:moveTo>
                  <a:pt x="427714" y="255905"/>
                </a:moveTo>
                <a:cubicBezTo>
                  <a:pt x="403350" y="269586"/>
                  <a:pt x="384308" y="271636"/>
                  <a:pt x="356750" y="275775"/>
                </a:cubicBezTo>
                <a:cubicBezTo>
                  <a:pt x="343700" y="277746"/>
                  <a:pt x="322569" y="280309"/>
                  <a:pt x="316813" y="265880"/>
                </a:cubicBezTo>
                <a:cubicBezTo>
                  <a:pt x="310820" y="250701"/>
                  <a:pt x="330296" y="236232"/>
                  <a:pt x="339955" y="228742"/>
                </a:cubicBezTo>
                <a:cubicBezTo>
                  <a:pt x="364240" y="210251"/>
                  <a:pt x="393730" y="200947"/>
                  <a:pt x="423614" y="200080"/>
                </a:cubicBezTo>
                <a:cubicBezTo>
                  <a:pt x="439660" y="198661"/>
                  <a:pt x="471436" y="206072"/>
                  <a:pt x="474629" y="215613"/>
                </a:cubicBezTo>
                <a:cubicBezTo>
                  <a:pt x="477586" y="224484"/>
                  <a:pt x="452079" y="242974"/>
                  <a:pt x="441000" y="249242"/>
                </a:cubicBezTo>
                <a:lnTo>
                  <a:pt x="427714" y="255905"/>
                </a:ln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45" name="자유형: 도형 44">
            <a:extLst>
              <a:ext uri="{FF2B5EF4-FFF2-40B4-BE49-F238E27FC236}">
                <a16:creationId xmlns:a16="http://schemas.microsoft.com/office/drawing/2014/main" id="{F703B810-C03F-4242-8684-A6F94386ED9F}"/>
              </a:ext>
            </a:extLst>
          </p:cNvPr>
          <p:cNvSpPr/>
          <p:nvPr userDrawn="1"/>
        </p:nvSpPr>
        <p:spPr>
          <a:xfrm>
            <a:off x="1131302" y="1201504"/>
            <a:ext cx="393803" cy="348864"/>
          </a:xfrm>
          <a:custGeom>
            <a:avLst/>
            <a:gdLst>
              <a:gd name="connsiteX0" fmla="*/ 234260 w 470174"/>
              <a:gd name="connsiteY0" fmla="*/ 279097 h 415386"/>
              <a:gd name="connsiteX1" fmla="*/ 172166 w 470174"/>
              <a:gd name="connsiteY1" fmla="*/ 332635 h 415386"/>
              <a:gd name="connsiteX2" fmla="*/ 215336 w 470174"/>
              <a:gd name="connsiteY2" fmla="*/ 370916 h 415386"/>
              <a:gd name="connsiteX3" fmla="*/ 271674 w 470174"/>
              <a:gd name="connsiteY3" fmla="*/ 316077 h 415386"/>
              <a:gd name="connsiteX4" fmla="*/ 234260 w 470174"/>
              <a:gd name="connsiteY4" fmla="*/ 279097 h 415386"/>
              <a:gd name="connsiteX5" fmla="*/ 93869 w 470174"/>
              <a:gd name="connsiteY5" fmla="*/ 211996 h 415386"/>
              <a:gd name="connsiteX6" fmla="*/ 42223 w 470174"/>
              <a:gd name="connsiteY6" fmla="*/ 256782 h 415386"/>
              <a:gd name="connsiteX7" fmla="*/ 84210 w 470174"/>
              <a:gd name="connsiteY7" fmla="*/ 303146 h 415386"/>
              <a:gd name="connsiteX8" fmla="*/ 146540 w 470174"/>
              <a:gd name="connsiteY8" fmla="*/ 257255 h 415386"/>
              <a:gd name="connsiteX9" fmla="*/ 93869 w 470174"/>
              <a:gd name="connsiteY9" fmla="*/ 211996 h 415386"/>
              <a:gd name="connsiteX10" fmla="*/ 364361 w 470174"/>
              <a:gd name="connsiteY10" fmla="*/ 201588 h 415386"/>
              <a:gd name="connsiteX11" fmla="*/ 314844 w 470174"/>
              <a:gd name="connsiteY11" fmla="*/ 256782 h 415386"/>
              <a:gd name="connsiteX12" fmla="*/ 380368 w 470174"/>
              <a:gd name="connsiteY12" fmla="*/ 303619 h 415386"/>
              <a:gd name="connsiteX13" fmla="*/ 427677 w 470174"/>
              <a:gd name="connsiteY13" fmla="*/ 256664 h 415386"/>
              <a:gd name="connsiteX14" fmla="*/ 364361 w 470174"/>
              <a:gd name="connsiteY14" fmla="*/ 201588 h 415386"/>
              <a:gd name="connsiteX15" fmla="*/ 229963 w 470174"/>
              <a:gd name="connsiteY15" fmla="*/ 155619 h 415386"/>
              <a:gd name="connsiteX16" fmla="*/ 183915 w 470174"/>
              <a:gd name="connsiteY16" fmla="*/ 223153 h 415386"/>
              <a:gd name="connsiteX17" fmla="*/ 207175 w 470174"/>
              <a:gd name="connsiteY17" fmla="*/ 247557 h 415386"/>
              <a:gd name="connsiteX18" fmla="*/ 255944 w 470174"/>
              <a:gd name="connsiteY18" fmla="*/ 247557 h 415386"/>
              <a:gd name="connsiteX19" fmla="*/ 277627 w 470174"/>
              <a:gd name="connsiteY19" fmla="*/ 188459 h 415386"/>
              <a:gd name="connsiteX20" fmla="*/ 229963 w 470174"/>
              <a:gd name="connsiteY20" fmla="*/ 155619 h 415386"/>
              <a:gd name="connsiteX21" fmla="*/ 104356 w 470174"/>
              <a:gd name="connsiteY21" fmla="*/ 51104 h 415386"/>
              <a:gd name="connsiteX22" fmla="*/ 60871 w 470174"/>
              <a:gd name="connsiteY22" fmla="*/ 99478 h 415386"/>
              <a:gd name="connsiteX23" fmla="*/ 137433 w 470174"/>
              <a:gd name="connsiteY23" fmla="*/ 162676 h 415386"/>
              <a:gd name="connsiteX24" fmla="*/ 192549 w 470174"/>
              <a:gd name="connsiteY24" fmla="*/ 112330 h 415386"/>
              <a:gd name="connsiteX25" fmla="*/ 104356 w 470174"/>
              <a:gd name="connsiteY25" fmla="*/ 51104 h 415386"/>
              <a:gd name="connsiteX26" fmla="*/ 335936 w 470174"/>
              <a:gd name="connsiteY26" fmla="*/ 44835 h 415386"/>
              <a:gd name="connsiteX27" fmla="*/ 273330 w 470174"/>
              <a:gd name="connsiteY27" fmla="*/ 102947 h 415386"/>
              <a:gd name="connsiteX28" fmla="*/ 343703 w 470174"/>
              <a:gd name="connsiteY28" fmla="*/ 169141 h 415386"/>
              <a:gd name="connsiteX29" fmla="*/ 393654 w 470174"/>
              <a:gd name="connsiteY29" fmla="*/ 97704 h 415386"/>
              <a:gd name="connsiteX30" fmla="*/ 335936 w 470174"/>
              <a:gd name="connsiteY30" fmla="*/ 44835 h 415386"/>
              <a:gd name="connsiteX31" fmla="*/ 342234 w 470174"/>
              <a:gd name="connsiteY31" fmla="*/ 207 h 415386"/>
              <a:gd name="connsiteX32" fmla="*/ 371300 w 470174"/>
              <a:gd name="connsiteY32" fmla="*/ 2848 h 415386"/>
              <a:gd name="connsiteX33" fmla="*/ 428742 w 470174"/>
              <a:gd name="connsiteY33" fmla="*/ 139967 h 415386"/>
              <a:gd name="connsiteX34" fmla="*/ 433709 w 470174"/>
              <a:gd name="connsiteY34" fmla="*/ 186803 h 415386"/>
              <a:gd name="connsiteX35" fmla="*/ 458744 w 470174"/>
              <a:gd name="connsiteY35" fmla="*/ 296838 h 415386"/>
              <a:gd name="connsiteX36" fmla="*/ 351351 w 470174"/>
              <a:gd name="connsiteY36" fmla="*/ 339258 h 415386"/>
              <a:gd name="connsiteX37" fmla="*/ 302228 w 470174"/>
              <a:gd name="connsiteY37" fmla="*/ 359365 h 415386"/>
              <a:gd name="connsiteX38" fmla="*/ 197706 w 470174"/>
              <a:gd name="connsiteY38" fmla="*/ 414252 h 415386"/>
              <a:gd name="connsiteX39" fmla="*/ 163247 w 470174"/>
              <a:gd name="connsiteY39" fmla="*/ 400639 h 415386"/>
              <a:gd name="connsiteX40" fmla="*/ 132412 w 470174"/>
              <a:gd name="connsiteY40" fmla="*/ 332160 h 415386"/>
              <a:gd name="connsiteX41" fmla="*/ 83916 w 470174"/>
              <a:gd name="connsiteY41" fmla="*/ 349025 h 415386"/>
              <a:gd name="connsiteX42" fmla="*/ 83879 w 470174"/>
              <a:gd name="connsiteY42" fmla="*/ 348958 h 415386"/>
              <a:gd name="connsiteX43" fmla="*/ 60122 w 470174"/>
              <a:gd name="connsiteY43" fmla="*/ 339968 h 415386"/>
              <a:gd name="connsiteX44" fmla="*/ 31342 w 470174"/>
              <a:gd name="connsiteY44" fmla="*/ 194885 h 415386"/>
              <a:gd name="connsiteX45" fmla="*/ 45298 w 470174"/>
              <a:gd name="connsiteY45" fmla="*/ 157235 h 415386"/>
              <a:gd name="connsiteX46" fmla="*/ 49319 w 470174"/>
              <a:gd name="connsiteY46" fmla="*/ 29341 h 415386"/>
              <a:gd name="connsiteX47" fmla="*/ 194599 w 470174"/>
              <a:gd name="connsiteY47" fmla="*/ 35728 h 415386"/>
              <a:gd name="connsiteX48" fmla="*/ 210921 w 470174"/>
              <a:gd name="connsiteY48" fmla="*/ 52444 h 415386"/>
              <a:gd name="connsiteX49" fmla="*/ 246363 w 470174"/>
              <a:gd name="connsiteY49" fmla="*/ 52641 h 415386"/>
              <a:gd name="connsiteX50" fmla="*/ 308970 w 470174"/>
              <a:gd name="connsiteY50" fmla="*/ 5135 h 415386"/>
              <a:gd name="connsiteX51" fmla="*/ 342234 w 470174"/>
              <a:gd name="connsiteY51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50371 w 457298"/>
              <a:gd name="connsiteY39" fmla="*/ 400639 h 415386"/>
              <a:gd name="connsiteX40" fmla="*/ 119536 w 457298"/>
              <a:gd name="connsiteY40" fmla="*/ 332160 h 415386"/>
              <a:gd name="connsiteX41" fmla="*/ 71040 w 457298"/>
              <a:gd name="connsiteY41" fmla="*/ 349025 h 415386"/>
              <a:gd name="connsiteX42" fmla="*/ 47246 w 457298"/>
              <a:gd name="connsiteY42" fmla="*/ 339968 h 415386"/>
              <a:gd name="connsiteX43" fmla="*/ 18466 w 457298"/>
              <a:gd name="connsiteY43" fmla="*/ 194885 h 415386"/>
              <a:gd name="connsiteX44" fmla="*/ 32422 w 457298"/>
              <a:gd name="connsiteY44" fmla="*/ 157235 h 415386"/>
              <a:gd name="connsiteX45" fmla="*/ 36443 w 457298"/>
              <a:gd name="connsiteY45" fmla="*/ 29341 h 415386"/>
              <a:gd name="connsiteX46" fmla="*/ 181723 w 457298"/>
              <a:gd name="connsiteY46" fmla="*/ 35728 h 415386"/>
              <a:gd name="connsiteX47" fmla="*/ 198045 w 457298"/>
              <a:gd name="connsiteY47" fmla="*/ 52444 h 415386"/>
              <a:gd name="connsiteX48" fmla="*/ 233487 w 457298"/>
              <a:gd name="connsiteY48" fmla="*/ 52641 h 415386"/>
              <a:gd name="connsiteX49" fmla="*/ 296094 w 457298"/>
              <a:gd name="connsiteY49" fmla="*/ 5135 h 415386"/>
              <a:gd name="connsiteX50" fmla="*/ 329358 w 457298"/>
              <a:gd name="connsiteY50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4772 w 460686"/>
              <a:gd name="connsiteY0" fmla="*/ 279097 h 415386"/>
              <a:gd name="connsiteX1" fmla="*/ 162678 w 460686"/>
              <a:gd name="connsiteY1" fmla="*/ 332635 h 415386"/>
              <a:gd name="connsiteX2" fmla="*/ 205848 w 460686"/>
              <a:gd name="connsiteY2" fmla="*/ 370916 h 415386"/>
              <a:gd name="connsiteX3" fmla="*/ 262186 w 460686"/>
              <a:gd name="connsiteY3" fmla="*/ 316077 h 415386"/>
              <a:gd name="connsiteX4" fmla="*/ 224772 w 460686"/>
              <a:gd name="connsiteY4" fmla="*/ 279097 h 415386"/>
              <a:gd name="connsiteX5" fmla="*/ 84381 w 460686"/>
              <a:gd name="connsiteY5" fmla="*/ 211996 h 415386"/>
              <a:gd name="connsiteX6" fmla="*/ 32735 w 460686"/>
              <a:gd name="connsiteY6" fmla="*/ 256782 h 415386"/>
              <a:gd name="connsiteX7" fmla="*/ 74722 w 460686"/>
              <a:gd name="connsiteY7" fmla="*/ 303146 h 415386"/>
              <a:gd name="connsiteX8" fmla="*/ 137052 w 460686"/>
              <a:gd name="connsiteY8" fmla="*/ 257255 h 415386"/>
              <a:gd name="connsiteX9" fmla="*/ 84381 w 460686"/>
              <a:gd name="connsiteY9" fmla="*/ 211996 h 415386"/>
              <a:gd name="connsiteX10" fmla="*/ 354873 w 460686"/>
              <a:gd name="connsiteY10" fmla="*/ 201588 h 415386"/>
              <a:gd name="connsiteX11" fmla="*/ 305356 w 460686"/>
              <a:gd name="connsiteY11" fmla="*/ 256782 h 415386"/>
              <a:gd name="connsiteX12" fmla="*/ 370880 w 460686"/>
              <a:gd name="connsiteY12" fmla="*/ 303619 h 415386"/>
              <a:gd name="connsiteX13" fmla="*/ 418189 w 460686"/>
              <a:gd name="connsiteY13" fmla="*/ 256664 h 415386"/>
              <a:gd name="connsiteX14" fmla="*/ 354873 w 460686"/>
              <a:gd name="connsiteY14" fmla="*/ 201588 h 415386"/>
              <a:gd name="connsiteX15" fmla="*/ 220475 w 460686"/>
              <a:gd name="connsiteY15" fmla="*/ 155619 h 415386"/>
              <a:gd name="connsiteX16" fmla="*/ 174427 w 460686"/>
              <a:gd name="connsiteY16" fmla="*/ 223153 h 415386"/>
              <a:gd name="connsiteX17" fmla="*/ 197687 w 460686"/>
              <a:gd name="connsiteY17" fmla="*/ 247557 h 415386"/>
              <a:gd name="connsiteX18" fmla="*/ 246456 w 460686"/>
              <a:gd name="connsiteY18" fmla="*/ 247557 h 415386"/>
              <a:gd name="connsiteX19" fmla="*/ 268139 w 460686"/>
              <a:gd name="connsiteY19" fmla="*/ 188459 h 415386"/>
              <a:gd name="connsiteX20" fmla="*/ 220475 w 460686"/>
              <a:gd name="connsiteY20" fmla="*/ 155619 h 415386"/>
              <a:gd name="connsiteX21" fmla="*/ 94868 w 460686"/>
              <a:gd name="connsiteY21" fmla="*/ 51104 h 415386"/>
              <a:gd name="connsiteX22" fmla="*/ 51383 w 460686"/>
              <a:gd name="connsiteY22" fmla="*/ 99478 h 415386"/>
              <a:gd name="connsiteX23" fmla="*/ 127945 w 460686"/>
              <a:gd name="connsiteY23" fmla="*/ 162676 h 415386"/>
              <a:gd name="connsiteX24" fmla="*/ 183061 w 460686"/>
              <a:gd name="connsiteY24" fmla="*/ 112330 h 415386"/>
              <a:gd name="connsiteX25" fmla="*/ 94868 w 460686"/>
              <a:gd name="connsiteY25" fmla="*/ 51104 h 415386"/>
              <a:gd name="connsiteX26" fmla="*/ 326448 w 460686"/>
              <a:gd name="connsiteY26" fmla="*/ 44835 h 415386"/>
              <a:gd name="connsiteX27" fmla="*/ 263842 w 460686"/>
              <a:gd name="connsiteY27" fmla="*/ 102947 h 415386"/>
              <a:gd name="connsiteX28" fmla="*/ 334215 w 460686"/>
              <a:gd name="connsiteY28" fmla="*/ 169141 h 415386"/>
              <a:gd name="connsiteX29" fmla="*/ 384166 w 460686"/>
              <a:gd name="connsiteY29" fmla="*/ 97704 h 415386"/>
              <a:gd name="connsiteX30" fmla="*/ 326448 w 460686"/>
              <a:gd name="connsiteY30" fmla="*/ 44835 h 415386"/>
              <a:gd name="connsiteX31" fmla="*/ 332746 w 460686"/>
              <a:gd name="connsiteY31" fmla="*/ 207 h 415386"/>
              <a:gd name="connsiteX32" fmla="*/ 361812 w 460686"/>
              <a:gd name="connsiteY32" fmla="*/ 2848 h 415386"/>
              <a:gd name="connsiteX33" fmla="*/ 419254 w 460686"/>
              <a:gd name="connsiteY33" fmla="*/ 139967 h 415386"/>
              <a:gd name="connsiteX34" fmla="*/ 424221 w 460686"/>
              <a:gd name="connsiteY34" fmla="*/ 186803 h 415386"/>
              <a:gd name="connsiteX35" fmla="*/ 449256 w 460686"/>
              <a:gd name="connsiteY35" fmla="*/ 296838 h 415386"/>
              <a:gd name="connsiteX36" fmla="*/ 341863 w 460686"/>
              <a:gd name="connsiteY36" fmla="*/ 339258 h 415386"/>
              <a:gd name="connsiteX37" fmla="*/ 292740 w 460686"/>
              <a:gd name="connsiteY37" fmla="*/ 359365 h 415386"/>
              <a:gd name="connsiteX38" fmla="*/ 188218 w 460686"/>
              <a:gd name="connsiteY38" fmla="*/ 414252 h 415386"/>
              <a:gd name="connsiteX39" fmla="*/ 122924 w 460686"/>
              <a:gd name="connsiteY39" fmla="*/ 332160 h 415386"/>
              <a:gd name="connsiteX40" fmla="*/ 74428 w 460686"/>
              <a:gd name="connsiteY40" fmla="*/ 349025 h 415386"/>
              <a:gd name="connsiteX41" fmla="*/ 50634 w 460686"/>
              <a:gd name="connsiteY41" fmla="*/ 339968 h 415386"/>
              <a:gd name="connsiteX42" fmla="*/ 21854 w 460686"/>
              <a:gd name="connsiteY42" fmla="*/ 194885 h 415386"/>
              <a:gd name="connsiteX43" fmla="*/ 35810 w 460686"/>
              <a:gd name="connsiteY43" fmla="*/ 157235 h 415386"/>
              <a:gd name="connsiteX44" fmla="*/ 39831 w 460686"/>
              <a:gd name="connsiteY44" fmla="*/ 29341 h 415386"/>
              <a:gd name="connsiteX45" fmla="*/ 185111 w 460686"/>
              <a:gd name="connsiteY45" fmla="*/ 35728 h 415386"/>
              <a:gd name="connsiteX46" fmla="*/ 201433 w 460686"/>
              <a:gd name="connsiteY46" fmla="*/ 52444 h 415386"/>
              <a:gd name="connsiteX47" fmla="*/ 236875 w 460686"/>
              <a:gd name="connsiteY47" fmla="*/ 52641 h 415386"/>
              <a:gd name="connsiteX48" fmla="*/ 299482 w 460686"/>
              <a:gd name="connsiteY48" fmla="*/ 5135 h 415386"/>
              <a:gd name="connsiteX49" fmla="*/ 332746 w 460686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75943 w 462201"/>
              <a:gd name="connsiteY40" fmla="*/ 349025 h 415386"/>
              <a:gd name="connsiteX41" fmla="*/ 52149 w 462201"/>
              <a:gd name="connsiteY41" fmla="*/ 339968 h 415386"/>
              <a:gd name="connsiteX42" fmla="*/ 23369 w 462201"/>
              <a:gd name="connsiteY42" fmla="*/ 194885 h 415386"/>
              <a:gd name="connsiteX43" fmla="*/ 37325 w 462201"/>
              <a:gd name="connsiteY43" fmla="*/ 157235 h 415386"/>
              <a:gd name="connsiteX44" fmla="*/ 41346 w 462201"/>
              <a:gd name="connsiteY44" fmla="*/ 29341 h 415386"/>
              <a:gd name="connsiteX45" fmla="*/ 186626 w 462201"/>
              <a:gd name="connsiteY45" fmla="*/ 35728 h 415386"/>
              <a:gd name="connsiteX46" fmla="*/ 202948 w 462201"/>
              <a:gd name="connsiteY46" fmla="*/ 52444 h 415386"/>
              <a:gd name="connsiteX47" fmla="*/ 238390 w 462201"/>
              <a:gd name="connsiteY47" fmla="*/ 52641 h 415386"/>
              <a:gd name="connsiteX48" fmla="*/ 300997 w 462201"/>
              <a:gd name="connsiteY48" fmla="*/ 5135 h 415386"/>
              <a:gd name="connsiteX49" fmla="*/ 334261 w 462201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52149 w 462201"/>
              <a:gd name="connsiteY40" fmla="*/ 339968 h 415386"/>
              <a:gd name="connsiteX41" fmla="*/ 23369 w 462201"/>
              <a:gd name="connsiteY41" fmla="*/ 194885 h 415386"/>
              <a:gd name="connsiteX42" fmla="*/ 37325 w 462201"/>
              <a:gd name="connsiteY42" fmla="*/ 157235 h 415386"/>
              <a:gd name="connsiteX43" fmla="*/ 41346 w 462201"/>
              <a:gd name="connsiteY43" fmla="*/ 29341 h 415386"/>
              <a:gd name="connsiteX44" fmla="*/ 186626 w 462201"/>
              <a:gd name="connsiteY44" fmla="*/ 35728 h 415386"/>
              <a:gd name="connsiteX45" fmla="*/ 202948 w 462201"/>
              <a:gd name="connsiteY45" fmla="*/ 52444 h 415386"/>
              <a:gd name="connsiteX46" fmla="*/ 238390 w 462201"/>
              <a:gd name="connsiteY46" fmla="*/ 52641 h 415386"/>
              <a:gd name="connsiteX47" fmla="*/ 300997 w 462201"/>
              <a:gd name="connsiteY47" fmla="*/ 5135 h 415386"/>
              <a:gd name="connsiteX48" fmla="*/ 334261 w 462201"/>
              <a:gd name="connsiteY48" fmla="*/ 207 h 415386"/>
              <a:gd name="connsiteX0" fmla="*/ 226190 w 462104"/>
              <a:gd name="connsiteY0" fmla="*/ 279097 h 415386"/>
              <a:gd name="connsiteX1" fmla="*/ 164096 w 462104"/>
              <a:gd name="connsiteY1" fmla="*/ 332635 h 415386"/>
              <a:gd name="connsiteX2" fmla="*/ 207266 w 462104"/>
              <a:gd name="connsiteY2" fmla="*/ 370916 h 415386"/>
              <a:gd name="connsiteX3" fmla="*/ 263604 w 462104"/>
              <a:gd name="connsiteY3" fmla="*/ 316077 h 415386"/>
              <a:gd name="connsiteX4" fmla="*/ 226190 w 462104"/>
              <a:gd name="connsiteY4" fmla="*/ 279097 h 415386"/>
              <a:gd name="connsiteX5" fmla="*/ 85799 w 462104"/>
              <a:gd name="connsiteY5" fmla="*/ 211996 h 415386"/>
              <a:gd name="connsiteX6" fmla="*/ 34153 w 462104"/>
              <a:gd name="connsiteY6" fmla="*/ 256782 h 415386"/>
              <a:gd name="connsiteX7" fmla="*/ 76140 w 462104"/>
              <a:gd name="connsiteY7" fmla="*/ 303146 h 415386"/>
              <a:gd name="connsiteX8" fmla="*/ 138470 w 462104"/>
              <a:gd name="connsiteY8" fmla="*/ 257255 h 415386"/>
              <a:gd name="connsiteX9" fmla="*/ 85799 w 462104"/>
              <a:gd name="connsiteY9" fmla="*/ 211996 h 415386"/>
              <a:gd name="connsiteX10" fmla="*/ 356291 w 462104"/>
              <a:gd name="connsiteY10" fmla="*/ 201588 h 415386"/>
              <a:gd name="connsiteX11" fmla="*/ 306774 w 462104"/>
              <a:gd name="connsiteY11" fmla="*/ 256782 h 415386"/>
              <a:gd name="connsiteX12" fmla="*/ 372298 w 462104"/>
              <a:gd name="connsiteY12" fmla="*/ 303619 h 415386"/>
              <a:gd name="connsiteX13" fmla="*/ 419607 w 462104"/>
              <a:gd name="connsiteY13" fmla="*/ 256664 h 415386"/>
              <a:gd name="connsiteX14" fmla="*/ 356291 w 462104"/>
              <a:gd name="connsiteY14" fmla="*/ 201588 h 415386"/>
              <a:gd name="connsiteX15" fmla="*/ 221893 w 462104"/>
              <a:gd name="connsiteY15" fmla="*/ 155619 h 415386"/>
              <a:gd name="connsiteX16" fmla="*/ 175845 w 462104"/>
              <a:gd name="connsiteY16" fmla="*/ 223153 h 415386"/>
              <a:gd name="connsiteX17" fmla="*/ 199105 w 462104"/>
              <a:gd name="connsiteY17" fmla="*/ 247557 h 415386"/>
              <a:gd name="connsiteX18" fmla="*/ 247874 w 462104"/>
              <a:gd name="connsiteY18" fmla="*/ 247557 h 415386"/>
              <a:gd name="connsiteX19" fmla="*/ 269557 w 462104"/>
              <a:gd name="connsiteY19" fmla="*/ 188459 h 415386"/>
              <a:gd name="connsiteX20" fmla="*/ 221893 w 462104"/>
              <a:gd name="connsiteY20" fmla="*/ 155619 h 415386"/>
              <a:gd name="connsiteX21" fmla="*/ 96286 w 462104"/>
              <a:gd name="connsiteY21" fmla="*/ 51104 h 415386"/>
              <a:gd name="connsiteX22" fmla="*/ 52801 w 462104"/>
              <a:gd name="connsiteY22" fmla="*/ 99478 h 415386"/>
              <a:gd name="connsiteX23" fmla="*/ 129363 w 462104"/>
              <a:gd name="connsiteY23" fmla="*/ 162676 h 415386"/>
              <a:gd name="connsiteX24" fmla="*/ 184479 w 462104"/>
              <a:gd name="connsiteY24" fmla="*/ 112330 h 415386"/>
              <a:gd name="connsiteX25" fmla="*/ 96286 w 462104"/>
              <a:gd name="connsiteY25" fmla="*/ 51104 h 415386"/>
              <a:gd name="connsiteX26" fmla="*/ 327866 w 462104"/>
              <a:gd name="connsiteY26" fmla="*/ 44835 h 415386"/>
              <a:gd name="connsiteX27" fmla="*/ 265260 w 462104"/>
              <a:gd name="connsiteY27" fmla="*/ 102947 h 415386"/>
              <a:gd name="connsiteX28" fmla="*/ 335633 w 462104"/>
              <a:gd name="connsiteY28" fmla="*/ 169141 h 415386"/>
              <a:gd name="connsiteX29" fmla="*/ 385584 w 462104"/>
              <a:gd name="connsiteY29" fmla="*/ 97704 h 415386"/>
              <a:gd name="connsiteX30" fmla="*/ 327866 w 462104"/>
              <a:gd name="connsiteY30" fmla="*/ 44835 h 415386"/>
              <a:gd name="connsiteX31" fmla="*/ 334164 w 462104"/>
              <a:gd name="connsiteY31" fmla="*/ 207 h 415386"/>
              <a:gd name="connsiteX32" fmla="*/ 363230 w 462104"/>
              <a:gd name="connsiteY32" fmla="*/ 2848 h 415386"/>
              <a:gd name="connsiteX33" fmla="*/ 420672 w 462104"/>
              <a:gd name="connsiteY33" fmla="*/ 139967 h 415386"/>
              <a:gd name="connsiteX34" fmla="*/ 425639 w 462104"/>
              <a:gd name="connsiteY34" fmla="*/ 186803 h 415386"/>
              <a:gd name="connsiteX35" fmla="*/ 450674 w 462104"/>
              <a:gd name="connsiteY35" fmla="*/ 296838 h 415386"/>
              <a:gd name="connsiteX36" fmla="*/ 343281 w 462104"/>
              <a:gd name="connsiteY36" fmla="*/ 339258 h 415386"/>
              <a:gd name="connsiteX37" fmla="*/ 294158 w 462104"/>
              <a:gd name="connsiteY37" fmla="*/ 359365 h 415386"/>
              <a:gd name="connsiteX38" fmla="*/ 189636 w 462104"/>
              <a:gd name="connsiteY38" fmla="*/ 414252 h 415386"/>
              <a:gd name="connsiteX39" fmla="*/ 124342 w 462104"/>
              <a:gd name="connsiteY39" fmla="*/ 332160 h 415386"/>
              <a:gd name="connsiteX40" fmla="*/ 52052 w 462104"/>
              <a:gd name="connsiteY40" fmla="*/ 339968 h 415386"/>
              <a:gd name="connsiteX41" fmla="*/ 23272 w 462104"/>
              <a:gd name="connsiteY41" fmla="*/ 194885 h 415386"/>
              <a:gd name="connsiteX42" fmla="*/ 37228 w 462104"/>
              <a:gd name="connsiteY42" fmla="*/ 157235 h 415386"/>
              <a:gd name="connsiteX43" fmla="*/ 41249 w 462104"/>
              <a:gd name="connsiteY43" fmla="*/ 29341 h 415386"/>
              <a:gd name="connsiteX44" fmla="*/ 186529 w 462104"/>
              <a:gd name="connsiteY44" fmla="*/ 35728 h 415386"/>
              <a:gd name="connsiteX45" fmla="*/ 202851 w 462104"/>
              <a:gd name="connsiteY45" fmla="*/ 52444 h 415386"/>
              <a:gd name="connsiteX46" fmla="*/ 238293 w 462104"/>
              <a:gd name="connsiteY46" fmla="*/ 52641 h 415386"/>
              <a:gd name="connsiteX47" fmla="*/ 300900 w 462104"/>
              <a:gd name="connsiteY47" fmla="*/ 5135 h 415386"/>
              <a:gd name="connsiteX48" fmla="*/ 334164 w 462104"/>
              <a:gd name="connsiteY48" fmla="*/ 207 h 415386"/>
              <a:gd name="connsiteX0" fmla="*/ 232980 w 468894"/>
              <a:gd name="connsiteY0" fmla="*/ 279097 h 415386"/>
              <a:gd name="connsiteX1" fmla="*/ 170886 w 468894"/>
              <a:gd name="connsiteY1" fmla="*/ 332635 h 415386"/>
              <a:gd name="connsiteX2" fmla="*/ 214056 w 468894"/>
              <a:gd name="connsiteY2" fmla="*/ 370916 h 415386"/>
              <a:gd name="connsiteX3" fmla="*/ 270394 w 468894"/>
              <a:gd name="connsiteY3" fmla="*/ 316077 h 415386"/>
              <a:gd name="connsiteX4" fmla="*/ 232980 w 468894"/>
              <a:gd name="connsiteY4" fmla="*/ 279097 h 415386"/>
              <a:gd name="connsiteX5" fmla="*/ 92589 w 468894"/>
              <a:gd name="connsiteY5" fmla="*/ 211996 h 415386"/>
              <a:gd name="connsiteX6" fmla="*/ 40943 w 468894"/>
              <a:gd name="connsiteY6" fmla="*/ 256782 h 415386"/>
              <a:gd name="connsiteX7" fmla="*/ 82930 w 468894"/>
              <a:gd name="connsiteY7" fmla="*/ 303146 h 415386"/>
              <a:gd name="connsiteX8" fmla="*/ 145260 w 468894"/>
              <a:gd name="connsiteY8" fmla="*/ 257255 h 415386"/>
              <a:gd name="connsiteX9" fmla="*/ 92589 w 468894"/>
              <a:gd name="connsiteY9" fmla="*/ 211996 h 415386"/>
              <a:gd name="connsiteX10" fmla="*/ 363081 w 468894"/>
              <a:gd name="connsiteY10" fmla="*/ 201588 h 415386"/>
              <a:gd name="connsiteX11" fmla="*/ 313564 w 468894"/>
              <a:gd name="connsiteY11" fmla="*/ 256782 h 415386"/>
              <a:gd name="connsiteX12" fmla="*/ 379088 w 468894"/>
              <a:gd name="connsiteY12" fmla="*/ 303619 h 415386"/>
              <a:gd name="connsiteX13" fmla="*/ 426397 w 468894"/>
              <a:gd name="connsiteY13" fmla="*/ 256664 h 415386"/>
              <a:gd name="connsiteX14" fmla="*/ 363081 w 468894"/>
              <a:gd name="connsiteY14" fmla="*/ 201588 h 415386"/>
              <a:gd name="connsiteX15" fmla="*/ 228683 w 468894"/>
              <a:gd name="connsiteY15" fmla="*/ 155619 h 415386"/>
              <a:gd name="connsiteX16" fmla="*/ 182635 w 468894"/>
              <a:gd name="connsiteY16" fmla="*/ 223153 h 415386"/>
              <a:gd name="connsiteX17" fmla="*/ 205895 w 468894"/>
              <a:gd name="connsiteY17" fmla="*/ 247557 h 415386"/>
              <a:gd name="connsiteX18" fmla="*/ 254664 w 468894"/>
              <a:gd name="connsiteY18" fmla="*/ 247557 h 415386"/>
              <a:gd name="connsiteX19" fmla="*/ 276347 w 468894"/>
              <a:gd name="connsiteY19" fmla="*/ 188459 h 415386"/>
              <a:gd name="connsiteX20" fmla="*/ 228683 w 468894"/>
              <a:gd name="connsiteY20" fmla="*/ 155619 h 415386"/>
              <a:gd name="connsiteX21" fmla="*/ 103076 w 468894"/>
              <a:gd name="connsiteY21" fmla="*/ 51104 h 415386"/>
              <a:gd name="connsiteX22" fmla="*/ 59591 w 468894"/>
              <a:gd name="connsiteY22" fmla="*/ 99478 h 415386"/>
              <a:gd name="connsiteX23" fmla="*/ 136153 w 468894"/>
              <a:gd name="connsiteY23" fmla="*/ 162676 h 415386"/>
              <a:gd name="connsiteX24" fmla="*/ 191269 w 468894"/>
              <a:gd name="connsiteY24" fmla="*/ 112330 h 415386"/>
              <a:gd name="connsiteX25" fmla="*/ 103076 w 468894"/>
              <a:gd name="connsiteY25" fmla="*/ 51104 h 415386"/>
              <a:gd name="connsiteX26" fmla="*/ 334656 w 468894"/>
              <a:gd name="connsiteY26" fmla="*/ 44835 h 415386"/>
              <a:gd name="connsiteX27" fmla="*/ 272050 w 468894"/>
              <a:gd name="connsiteY27" fmla="*/ 102947 h 415386"/>
              <a:gd name="connsiteX28" fmla="*/ 342423 w 468894"/>
              <a:gd name="connsiteY28" fmla="*/ 169141 h 415386"/>
              <a:gd name="connsiteX29" fmla="*/ 392374 w 468894"/>
              <a:gd name="connsiteY29" fmla="*/ 97704 h 415386"/>
              <a:gd name="connsiteX30" fmla="*/ 334656 w 468894"/>
              <a:gd name="connsiteY30" fmla="*/ 44835 h 415386"/>
              <a:gd name="connsiteX31" fmla="*/ 340954 w 468894"/>
              <a:gd name="connsiteY31" fmla="*/ 207 h 415386"/>
              <a:gd name="connsiteX32" fmla="*/ 370020 w 468894"/>
              <a:gd name="connsiteY32" fmla="*/ 2848 h 415386"/>
              <a:gd name="connsiteX33" fmla="*/ 427462 w 468894"/>
              <a:gd name="connsiteY33" fmla="*/ 139967 h 415386"/>
              <a:gd name="connsiteX34" fmla="*/ 432429 w 468894"/>
              <a:gd name="connsiteY34" fmla="*/ 186803 h 415386"/>
              <a:gd name="connsiteX35" fmla="*/ 457464 w 468894"/>
              <a:gd name="connsiteY35" fmla="*/ 296838 h 415386"/>
              <a:gd name="connsiteX36" fmla="*/ 350071 w 468894"/>
              <a:gd name="connsiteY36" fmla="*/ 339258 h 415386"/>
              <a:gd name="connsiteX37" fmla="*/ 300948 w 468894"/>
              <a:gd name="connsiteY37" fmla="*/ 359365 h 415386"/>
              <a:gd name="connsiteX38" fmla="*/ 196426 w 468894"/>
              <a:gd name="connsiteY38" fmla="*/ 414252 h 415386"/>
              <a:gd name="connsiteX39" fmla="*/ 131132 w 468894"/>
              <a:gd name="connsiteY39" fmla="*/ 332160 h 415386"/>
              <a:gd name="connsiteX40" fmla="*/ 58842 w 468894"/>
              <a:gd name="connsiteY40" fmla="*/ 339968 h 415386"/>
              <a:gd name="connsiteX41" fmla="*/ 30062 w 468894"/>
              <a:gd name="connsiteY41" fmla="*/ 194885 h 415386"/>
              <a:gd name="connsiteX42" fmla="*/ 44018 w 468894"/>
              <a:gd name="connsiteY42" fmla="*/ 157235 h 415386"/>
              <a:gd name="connsiteX43" fmla="*/ 48039 w 468894"/>
              <a:gd name="connsiteY43" fmla="*/ 29341 h 415386"/>
              <a:gd name="connsiteX44" fmla="*/ 193319 w 468894"/>
              <a:gd name="connsiteY44" fmla="*/ 35728 h 415386"/>
              <a:gd name="connsiteX45" fmla="*/ 209641 w 468894"/>
              <a:gd name="connsiteY45" fmla="*/ 52444 h 415386"/>
              <a:gd name="connsiteX46" fmla="*/ 245083 w 468894"/>
              <a:gd name="connsiteY46" fmla="*/ 52641 h 415386"/>
              <a:gd name="connsiteX47" fmla="*/ 307690 w 468894"/>
              <a:gd name="connsiteY47" fmla="*/ 5135 h 415386"/>
              <a:gd name="connsiteX48" fmla="*/ 340954 w 468894"/>
              <a:gd name="connsiteY48" fmla="*/ 207 h 415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68894" h="415386">
                <a:moveTo>
                  <a:pt x="232980" y="279097"/>
                </a:moveTo>
                <a:cubicBezTo>
                  <a:pt x="196512" y="276100"/>
                  <a:pt x="175026" y="299952"/>
                  <a:pt x="170886" y="332635"/>
                </a:cubicBezTo>
                <a:cubicBezTo>
                  <a:pt x="168284" y="353215"/>
                  <a:pt x="191308" y="370916"/>
                  <a:pt x="214056" y="370916"/>
                </a:cubicBezTo>
                <a:cubicBezTo>
                  <a:pt x="249065" y="370877"/>
                  <a:pt x="267477" y="351007"/>
                  <a:pt x="270394" y="316077"/>
                </a:cubicBezTo>
                <a:cubicBezTo>
                  <a:pt x="272444" y="291121"/>
                  <a:pt x="255571" y="280989"/>
                  <a:pt x="232980" y="279097"/>
                </a:cubicBezTo>
                <a:close/>
                <a:moveTo>
                  <a:pt x="92589" y="211996"/>
                </a:moveTo>
                <a:cubicBezTo>
                  <a:pt x="62035" y="212824"/>
                  <a:pt x="42914" y="229067"/>
                  <a:pt x="40943" y="256782"/>
                </a:cubicBezTo>
                <a:cubicBezTo>
                  <a:pt x="39169" y="282566"/>
                  <a:pt x="55491" y="302751"/>
                  <a:pt x="82930" y="303146"/>
                </a:cubicBezTo>
                <a:cubicBezTo>
                  <a:pt x="113405" y="303500"/>
                  <a:pt x="141042" y="286035"/>
                  <a:pt x="145260" y="257255"/>
                </a:cubicBezTo>
                <a:cubicBezTo>
                  <a:pt x="150307" y="223350"/>
                  <a:pt x="117348" y="218304"/>
                  <a:pt x="92589" y="211996"/>
                </a:cubicBezTo>
                <a:close/>
                <a:moveTo>
                  <a:pt x="363081" y="201588"/>
                </a:moveTo>
                <a:cubicBezTo>
                  <a:pt x="332015" y="202061"/>
                  <a:pt x="313170" y="233600"/>
                  <a:pt x="313564" y="256782"/>
                </a:cubicBezTo>
                <a:cubicBezTo>
                  <a:pt x="314037" y="291239"/>
                  <a:pt x="349953" y="300701"/>
                  <a:pt x="379088" y="303619"/>
                </a:cubicBezTo>
                <a:cubicBezTo>
                  <a:pt x="409445" y="306615"/>
                  <a:pt x="426476" y="282014"/>
                  <a:pt x="426397" y="256664"/>
                </a:cubicBezTo>
                <a:cubicBezTo>
                  <a:pt x="426319" y="222404"/>
                  <a:pt x="399155" y="201036"/>
                  <a:pt x="363081" y="201588"/>
                </a:cubicBezTo>
                <a:close/>
                <a:moveTo>
                  <a:pt x="228683" y="155619"/>
                </a:moveTo>
                <a:cubicBezTo>
                  <a:pt x="198326" y="156762"/>
                  <a:pt x="172542" y="194136"/>
                  <a:pt x="182635" y="223153"/>
                </a:cubicBezTo>
                <a:cubicBezTo>
                  <a:pt x="186301" y="233482"/>
                  <a:pt x="193082" y="238844"/>
                  <a:pt x="205895" y="247557"/>
                </a:cubicBezTo>
                <a:cubicBezTo>
                  <a:pt x="220601" y="257571"/>
                  <a:pt x="237908" y="257571"/>
                  <a:pt x="254664" y="247557"/>
                </a:cubicBezTo>
                <a:cubicBezTo>
                  <a:pt x="271853" y="237267"/>
                  <a:pt x="283996" y="221261"/>
                  <a:pt x="276347" y="188459"/>
                </a:cubicBezTo>
                <a:cubicBezTo>
                  <a:pt x="270552" y="163543"/>
                  <a:pt x="240668" y="155145"/>
                  <a:pt x="228683" y="155619"/>
                </a:cubicBezTo>
                <a:close/>
                <a:moveTo>
                  <a:pt x="103076" y="51104"/>
                </a:moveTo>
                <a:cubicBezTo>
                  <a:pt x="83876" y="51695"/>
                  <a:pt x="61680" y="65770"/>
                  <a:pt x="59591" y="99478"/>
                </a:cubicBezTo>
                <a:cubicBezTo>
                  <a:pt x="57974" y="124828"/>
                  <a:pt x="109266" y="156801"/>
                  <a:pt x="136153" y="162676"/>
                </a:cubicBezTo>
                <a:cubicBezTo>
                  <a:pt x="168915" y="169811"/>
                  <a:pt x="192215" y="131294"/>
                  <a:pt x="191269" y="112330"/>
                </a:cubicBezTo>
                <a:cubicBezTo>
                  <a:pt x="189968" y="86034"/>
                  <a:pt x="150859" y="50552"/>
                  <a:pt x="103076" y="51104"/>
                </a:cubicBezTo>
                <a:close/>
                <a:moveTo>
                  <a:pt x="334656" y="44835"/>
                </a:moveTo>
                <a:cubicBezTo>
                  <a:pt x="306074" y="42864"/>
                  <a:pt x="276860" y="79292"/>
                  <a:pt x="272050" y="102947"/>
                </a:cubicBezTo>
                <a:cubicBezTo>
                  <a:pt x="263495" y="145092"/>
                  <a:pt x="301934" y="174661"/>
                  <a:pt x="342423" y="169141"/>
                </a:cubicBezTo>
                <a:cubicBezTo>
                  <a:pt x="376880" y="164450"/>
                  <a:pt x="390955" y="133107"/>
                  <a:pt x="392374" y="97704"/>
                </a:cubicBezTo>
                <a:cubicBezTo>
                  <a:pt x="390245" y="62103"/>
                  <a:pt x="366709" y="47083"/>
                  <a:pt x="334656" y="44835"/>
                </a:cubicBezTo>
                <a:close/>
                <a:moveTo>
                  <a:pt x="340954" y="207"/>
                </a:moveTo>
                <a:cubicBezTo>
                  <a:pt x="351106" y="-394"/>
                  <a:pt x="360558" y="266"/>
                  <a:pt x="370020" y="2848"/>
                </a:cubicBezTo>
                <a:cubicBezTo>
                  <a:pt x="425412" y="17948"/>
                  <a:pt x="447687" y="80436"/>
                  <a:pt x="427462" y="139967"/>
                </a:cubicBezTo>
                <a:cubicBezTo>
                  <a:pt x="422021" y="156092"/>
                  <a:pt x="407513" y="169417"/>
                  <a:pt x="432429" y="186803"/>
                </a:cubicBezTo>
                <a:cubicBezTo>
                  <a:pt x="470947" y="213652"/>
                  <a:pt x="478359" y="259463"/>
                  <a:pt x="457464" y="296838"/>
                </a:cubicBezTo>
                <a:cubicBezTo>
                  <a:pt x="436096" y="335040"/>
                  <a:pt x="393005" y="354752"/>
                  <a:pt x="350071" y="339258"/>
                </a:cubicBezTo>
                <a:cubicBezTo>
                  <a:pt x="323342" y="329678"/>
                  <a:pt x="314274" y="328850"/>
                  <a:pt x="300948" y="359365"/>
                </a:cubicBezTo>
                <a:cubicBezTo>
                  <a:pt x="282734" y="401057"/>
                  <a:pt x="236999" y="420461"/>
                  <a:pt x="196426" y="414252"/>
                </a:cubicBezTo>
                <a:cubicBezTo>
                  <a:pt x="152539" y="401636"/>
                  <a:pt x="152897" y="359524"/>
                  <a:pt x="131132" y="332160"/>
                </a:cubicBezTo>
                <a:cubicBezTo>
                  <a:pt x="107035" y="334763"/>
                  <a:pt x="100346" y="348754"/>
                  <a:pt x="58842" y="339968"/>
                </a:cubicBezTo>
                <a:cubicBezTo>
                  <a:pt x="-3542" y="326762"/>
                  <a:pt x="-21387" y="242786"/>
                  <a:pt x="30062" y="194885"/>
                </a:cubicBezTo>
                <a:cubicBezTo>
                  <a:pt x="40548" y="185108"/>
                  <a:pt x="62942" y="183058"/>
                  <a:pt x="44018" y="157235"/>
                </a:cubicBezTo>
                <a:cubicBezTo>
                  <a:pt x="5697" y="104919"/>
                  <a:pt x="9245" y="60881"/>
                  <a:pt x="48039" y="29341"/>
                </a:cubicBezTo>
                <a:cubicBezTo>
                  <a:pt x="90618" y="-5313"/>
                  <a:pt x="151332" y="-2671"/>
                  <a:pt x="193319" y="35728"/>
                </a:cubicBezTo>
                <a:cubicBezTo>
                  <a:pt x="199036" y="40972"/>
                  <a:pt x="205146" y="46136"/>
                  <a:pt x="209641" y="52444"/>
                </a:cubicBezTo>
                <a:cubicBezTo>
                  <a:pt x="221744" y="69279"/>
                  <a:pt x="231955" y="69909"/>
                  <a:pt x="245083" y="52641"/>
                </a:cubicBezTo>
                <a:cubicBezTo>
                  <a:pt x="261287" y="31234"/>
                  <a:pt x="282852" y="15661"/>
                  <a:pt x="307690" y="5135"/>
                </a:cubicBezTo>
                <a:cubicBezTo>
                  <a:pt x="319951" y="2671"/>
                  <a:pt x="330803" y="809"/>
                  <a:pt x="340954" y="207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6" name="자유형: 도형 45">
            <a:extLst>
              <a:ext uri="{FF2B5EF4-FFF2-40B4-BE49-F238E27FC236}">
                <a16:creationId xmlns:a16="http://schemas.microsoft.com/office/drawing/2014/main" id="{E0455A92-1297-4AD3-A55B-A98EA7FA612C}"/>
              </a:ext>
            </a:extLst>
          </p:cNvPr>
          <p:cNvSpPr>
            <a:spLocks/>
          </p:cNvSpPr>
          <p:nvPr userDrawn="1"/>
        </p:nvSpPr>
        <p:spPr bwMode="auto">
          <a:xfrm>
            <a:off x="329424" y="6441075"/>
            <a:ext cx="350689" cy="351006"/>
          </a:xfrm>
          <a:custGeom>
            <a:avLst/>
            <a:gdLst>
              <a:gd name="connsiteX0" fmla="*/ 154602 w 311075"/>
              <a:gd name="connsiteY0" fmla="*/ 116784 h 311356"/>
              <a:gd name="connsiteX1" fmla="*/ 116502 w 311075"/>
              <a:gd name="connsiteY1" fmla="*/ 155678 h 311356"/>
              <a:gd name="connsiteX2" fmla="*/ 154602 w 311075"/>
              <a:gd name="connsiteY2" fmla="*/ 194572 h 311356"/>
              <a:gd name="connsiteX3" fmla="*/ 192702 w 311075"/>
              <a:gd name="connsiteY3" fmla="*/ 155678 h 311356"/>
              <a:gd name="connsiteX4" fmla="*/ 154602 w 311075"/>
              <a:gd name="connsiteY4" fmla="*/ 116784 h 311356"/>
              <a:gd name="connsiteX5" fmla="*/ 164978 w 311075"/>
              <a:gd name="connsiteY5" fmla="*/ 17 h 311356"/>
              <a:gd name="connsiteX6" fmla="*/ 183937 w 311075"/>
              <a:gd name="connsiteY6" fmla="*/ 37355 h 311356"/>
              <a:gd name="connsiteX7" fmla="*/ 182920 w 311075"/>
              <a:gd name="connsiteY7" fmla="*/ 62256 h 311356"/>
              <a:gd name="connsiteX8" fmla="*/ 196144 w 311075"/>
              <a:gd name="connsiteY8" fmla="*/ 40221 h 311356"/>
              <a:gd name="connsiteX9" fmla="*/ 235580 w 311075"/>
              <a:gd name="connsiteY9" fmla="*/ 53149 h 311356"/>
              <a:gd name="connsiteX10" fmla="*/ 212182 w 311075"/>
              <a:gd name="connsiteY10" fmla="*/ 98826 h 311356"/>
              <a:gd name="connsiteX11" fmla="*/ 250377 w 311075"/>
              <a:gd name="connsiteY11" fmla="*/ 79603 h 311356"/>
              <a:gd name="connsiteX12" fmla="*/ 270585 w 311075"/>
              <a:gd name="connsiteY12" fmla="*/ 117172 h 311356"/>
              <a:gd name="connsiteX13" fmla="*/ 232713 w 311075"/>
              <a:gd name="connsiteY13" fmla="*/ 138378 h 311356"/>
              <a:gd name="connsiteX14" fmla="*/ 284613 w 311075"/>
              <a:gd name="connsiteY14" fmla="*/ 143993 h 311356"/>
              <a:gd name="connsiteX15" fmla="*/ 273720 w 311075"/>
              <a:gd name="connsiteY15" fmla="*/ 184218 h 311356"/>
              <a:gd name="connsiteX16" fmla="*/ 248355 w 311075"/>
              <a:gd name="connsiteY16" fmla="*/ 183182 h 311356"/>
              <a:gd name="connsiteX17" fmla="*/ 269266 w 311075"/>
              <a:gd name="connsiteY17" fmla="*/ 195773 h 311356"/>
              <a:gd name="connsiteX18" fmla="*/ 256338 w 311075"/>
              <a:gd name="connsiteY18" fmla="*/ 235433 h 311356"/>
              <a:gd name="connsiteX19" fmla="*/ 210297 w 311075"/>
              <a:gd name="connsiteY19" fmla="*/ 211740 h 311356"/>
              <a:gd name="connsiteX20" fmla="*/ 229885 w 311075"/>
              <a:gd name="connsiteY20" fmla="*/ 250648 h 311356"/>
              <a:gd name="connsiteX21" fmla="*/ 192315 w 311075"/>
              <a:gd name="connsiteY21" fmla="*/ 270547 h 311356"/>
              <a:gd name="connsiteX22" fmla="*/ 172484 w 311075"/>
              <a:gd name="connsiteY22" fmla="*/ 234961 h 311356"/>
              <a:gd name="connsiteX23" fmla="*/ 167082 w 311075"/>
              <a:gd name="connsiteY23" fmla="*/ 284895 h 311356"/>
              <a:gd name="connsiteX24" fmla="*/ 126857 w 311075"/>
              <a:gd name="connsiteY24" fmla="*/ 274001 h 311356"/>
              <a:gd name="connsiteX25" fmla="*/ 128028 w 311075"/>
              <a:gd name="connsiteY25" fmla="*/ 245332 h 311356"/>
              <a:gd name="connsiteX26" fmla="*/ 113715 w 311075"/>
              <a:gd name="connsiteY26" fmla="*/ 269215 h 311356"/>
              <a:gd name="connsiteX27" fmla="*/ 74054 w 311075"/>
              <a:gd name="connsiteY27" fmla="*/ 256320 h 311356"/>
              <a:gd name="connsiteX28" fmla="*/ 97746 w 311075"/>
              <a:gd name="connsiteY28" fmla="*/ 210078 h 311356"/>
              <a:gd name="connsiteX29" fmla="*/ 58840 w 311075"/>
              <a:gd name="connsiteY29" fmla="*/ 229846 h 311356"/>
              <a:gd name="connsiteX30" fmla="*/ 38940 w 311075"/>
              <a:gd name="connsiteY30" fmla="*/ 192585 h 311356"/>
              <a:gd name="connsiteX31" fmla="*/ 74788 w 311075"/>
              <a:gd name="connsiteY31" fmla="*/ 172617 h 311356"/>
              <a:gd name="connsiteX32" fmla="*/ 26310 w 311075"/>
              <a:gd name="connsiteY32" fmla="*/ 167363 h 311356"/>
              <a:gd name="connsiteX33" fmla="*/ 37394 w 311075"/>
              <a:gd name="connsiteY33" fmla="*/ 127138 h 311356"/>
              <a:gd name="connsiteX34" fmla="*/ 65274 w 311075"/>
              <a:gd name="connsiteY34" fmla="*/ 128279 h 311356"/>
              <a:gd name="connsiteX35" fmla="*/ 40272 w 311075"/>
              <a:gd name="connsiteY35" fmla="*/ 113344 h 311356"/>
              <a:gd name="connsiteX36" fmla="*/ 53167 w 311075"/>
              <a:gd name="connsiteY36" fmla="*/ 73908 h 311356"/>
              <a:gd name="connsiteX37" fmla="*/ 99089 w 311075"/>
              <a:gd name="connsiteY37" fmla="*/ 97327 h 311356"/>
              <a:gd name="connsiteX38" fmla="*/ 79747 w 311075"/>
              <a:gd name="connsiteY38" fmla="*/ 59110 h 311356"/>
              <a:gd name="connsiteX39" fmla="*/ 117222 w 311075"/>
              <a:gd name="connsiteY39" fmla="*/ 38902 h 311356"/>
              <a:gd name="connsiteX40" fmla="*/ 138128 w 311075"/>
              <a:gd name="connsiteY40" fmla="*/ 76430 h 311356"/>
              <a:gd name="connsiteX41" fmla="*/ 139917 w 311075"/>
              <a:gd name="connsiteY41" fmla="*/ 44329 h 311356"/>
              <a:gd name="connsiteX42" fmla="*/ 164978 w 311075"/>
              <a:gd name="connsiteY42" fmla="*/ 17 h 3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11075" h="311356">
                <a:moveTo>
                  <a:pt x="154602" y="116784"/>
                </a:moveTo>
                <a:cubicBezTo>
                  <a:pt x="133560" y="116784"/>
                  <a:pt x="116502" y="134197"/>
                  <a:pt x="116502" y="155678"/>
                </a:cubicBezTo>
                <a:cubicBezTo>
                  <a:pt x="116502" y="177159"/>
                  <a:pt x="133560" y="194572"/>
                  <a:pt x="154602" y="194572"/>
                </a:cubicBezTo>
                <a:cubicBezTo>
                  <a:pt x="175644" y="194572"/>
                  <a:pt x="192702" y="177159"/>
                  <a:pt x="192702" y="155678"/>
                </a:cubicBezTo>
                <a:cubicBezTo>
                  <a:pt x="192702" y="134197"/>
                  <a:pt x="175644" y="116784"/>
                  <a:pt x="154602" y="116784"/>
                </a:cubicBezTo>
                <a:close/>
                <a:moveTo>
                  <a:pt x="164978" y="17"/>
                </a:moveTo>
                <a:cubicBezTo>
                  <a:pt x="173752" y="539"/>
                  <a:pt x="181791" y="13083"/>
                  <a:pt x="183937" y="37355"/>
                </a:cubicBezTo>
                <a:lnTo>
                  <a:pt x="182920" y="62256"/>
                </a:lnTo>
                <a:lnTo>
                  <a:pt x="196144" y="40221"/>
                </a:lnTo>
                <a:cubicBezTo>
                  <a:pt x="224418" y="4477"/>
                  <a:pt x="247358" y="14414"/>
                  <a:pt x="235580" y="53149"/>
                </a:cubicBezTo>
                <a:lnTo>
                  <a:pt x="212182" y="98826"/>
                </a:lnTo>
                <a:lnTo>
                  <a:pt x="250377" y="79603"/>
                </a:lnTo>
                <a:cubicBezTo>
                  <a:pt x="296391" y="63474"/>
                  <a:pt x="309578" y="88141"/>
                  <a:pt x="270585" y="117172"/>
                </a:cubicBezTo>
                <a:lnTo>
                  <a:pt x="232713" y="138378"/>
                </a:lnTo>
                <a:lnTo>
                  <a:pt x="284613" y="143993"/>
                </a:lnTo>
                <a:cubicBezTo>
                  <a:pt x="323512" y="155453"/>
                  <a:pt x="319230" y="180194"/>
                  <a:pt x="273720" y="184218"/>
                </a:cubicBezTo>
                <a:lnTo>
                  <a:pt x="248355" y="183182"/>
                </a:lnTo>
                <a:lnTo>
                  <a:pt x="269266" y="195773"/>
                </a:lnTo>
                <a:cubicBezTo>
                  <a:pt x="305010" y="224158"/>
                  <a:pt x="295074" y="247251"/>
                  <a:pt x="256338" y="235433"/>
                </a:cubicBezTo>
                <a:lnTo>
                  <a:pt x="210297" y="211740"/>
                </a:lnTo>
                <a:lnTo>
                  <a:pt x="229885" y="250648"/>
                </a:lnTo>
                <a:cubicBezTo>
                  <a:pt x="246013" y="296637"/>
                  <a:pt x="221346" y="309754"/>
                  <a:pt x="192315" y="270547"/>
                </a:cubicBezTo>
                <a:lnTo>
                  <a:pt x="172484" y="234961"/>
                </a:lnTo>
                <a:lnTo>
                  <a:pt x="167082" y="284895"/>
                </a:lnTo>
                <a:cubicBezTo>
                  <a:pt x="155623" y="323793"/>
                  <a:pt x="130881" y="319511"/>
                  <a:pt x="126857" y="274001"/>
                </a:cubicBezTo>
                <a:lnTo>
                  <a:pt x="128028" y="245332"/>
                </a:lnTo>
                <a:lnTo>
                  <a:pt x="113715" y="269215"/>
                </a:lnTo>
                <a:cubicBezTo>
                  <a:pt x="85329" y="305137"/>
                  <a:pt x="62236" y="295212"/>
                  <a:pt x="74054" y="256320"/>
                </a:cubicBezTo>
                <a:lnTo>
                  <a:pt x="97746" y="210078"/>
                </a:lnTo>
                <a:lnTo>
                  <a:pt x="58840" y="229846"/>
                </a:lnTo>
                <a:cubicBezTo>
                  <a:pt x="12850" y="246188"/>
                  <a:pt x="-266" y="221592"/>
                  <a:pt x="38940" y="192585"/>
                </a:cubicBezTo>
                <a:lnTo>
                  <a:pt x="74788" y="172617"/>
                </a:lnTo>
                <a:lnTo>
                  <a:pt x="26310" y="167363"/>
                </a:lnTo>
                <a:cubicBezTo>
                  <a:pt x="-12473" y="155904"/>
                  <a:pt x="-8048" y="131162"/>
                  <a:pt x="37394" y="127138"/>
                </a:cubicBezTo>
                <a:lnTo>
                  <a:pt x="65274" y="128279"/>
                </a:lnTo>
                <a:lnTo>
                  <a:pt x="40272" y="113344"/>
                </a:lnTo>
                <a:cubicBezTo>
                  <a:pt x="4351" y="85069"/>
                  <a:pt x="14276" y="62129"/>
                  <a:pt x="53167" y="73908"/>
                </a:cubicBezTo>
                <a:lnTo>
                  <a:pt x="99089" y="97327"/>
                </a:lnTo>
                <a:lnTo>
                  <a:pt x="79747" y="59110"/>
                </a:lnTo>
                <a:cubicBezTo>
                  <a:pt x="63524" y="13096"/>
                  <a:pt x="88286" y="-91"/>
                  <a:pt x="117222" y="38902"/>
                </a:cubicBezTo>
                <a:lnTo>
                  <a:pt x="138128" y="76430"/>
                </a:lnTo>
                <a:lnTo>
                  <a:pt x="139917" y="44329"/>
                </a:lnTo>
                <a:cubicBezTo>
                  <a:pt x="144305" y="14060"/>
                  <a:pt x="155107" y="-570"/>
                  <a:pt x="164978" y="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47" name="자유형: 도형 46">
            <a:extLst>
              <a:ext uri="{FF2B5EF4-FFF2-40B4-BE49-F238E27FC236}">
                <a16:creationId xmlns:a16="http://schemas.microsoft.com/office/drawing/2014/main" id="{B1DD88D8-63F9-4979-B66A-DF1987AD1127}"/>
              </a:ext>
            </a:extLst>
          </p:cNvPr>
          <p:cNvSpPr/>
          <p:nvPr userDrawn="1"/>
        </p:nvSpPr>
        <p:spPr>
          <a:xfrm>
            <a:off x="1037845" y="6465458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grpSp>
        <p:nvGrpSpPr>
          <p:cNvPr id="48" name="Graphic 47">
            <a:extLst>
              <a:ext uri="{FF2B5EF4-FFF2-40B4-BE49-F238E27FC236}">
                <a16:creationId xmlns:a16="http://schemas.microsoft.com/office/drawing/2014/main" id="{0B018809-B908-42FF-A2C6-C30FA63B2E83}"/>
              </a:ext>
            </a:extLst>
          </p:cNvPr>
          <p:cNvGrpSpPr/>
          <p:nvPr userDrawn="1"/>
        </p:nvGrpSpPr>
        <p:grpSpPr>
          <a:xfrm>
            <a:off x="719526" y="6118102"/>
            <a:ext cx="350976" cy="254793"/>
            <a:chOff x="8760856" y="1002161"/>
            <a:chExt cx="1223617" cy="888296"/>
          </a:xfrm>
          <a:solidFill>
            <a:schemeClr val="accent1"/>
          </a:solidFill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" name="Freeform: Shape 1145">
              <a:extLst>
                <a:ext uri="{FF2B5EF4-FFF2-40B4-BE49-F238E27FC236}">
                  <a16:creationId xmlns:a16="http://schemas.microsoft.com/office/drawing/2014/main" id="{26D4FC42-B606-499A-B3C2-C44487E34A30}"/>
                </a:ext>
              </a:extLst>
            </p:cNvPr>
            <p:cNvSpPr/>
            <p:nvPr/>
          </p:nvSpPr>
          <p:spPr>
            <a:xfrm>
              <a:off x="8760856" y="1002161"/>
              <a:ext cx="1223617" cy="888296"/>
            </a:xfrm>
            <a:custGeom>
              <a:avLst/>
              <a:gdLst>
                <a:gd name="connsiteX0" fmla="*/ 1212488 w 1223617"/>
                <a:gd name="connsiteY0" fmla="*/ 247015 h 888296"/>
                <a:gd name="connsiteX1" fmla="*/ 1204868 w 1223617"/>
                <a:gd name="connsiteY1" fmla="*/ 335598 h 888296"/>
                <a:gd name="connsiteX2" fmla="*/ 1102950 w 1223617"/>
                <a:gd name="connsiteY2" fmla="*/ 640398 h 888296"/>
                <a:gd name="connsiteX3" fmla="*/ 610508 w 1223617"/>
                <a:gd name="connsiteY3" fmla="*/ 888048 h 888296"/>
                <a:gd name="connsiteX4" fmla="*/ 603840 w 1223617"/>
                <a:gd name="connsiteY4" fmla="*/ 876618 h 888296"/>
                <a:gd name="connsiteX5" fmla="*/ 605745 w 1223617"/>
                <a:gd name="connsiteY5" fmla="*/ 844233 h 888296"/>
                <a:gd name="connsiteX6" fmla="*/ 620033 w 1223617"/>
                <a:gd name="connsiteY6" fmla="*/ 838518 h 888296"/>
                <a:gd name="connsiteX7" fmla="*/ 788625 w 1223617"/>
                <a:gd name="connsiteY7" fmla="*/ 813753 h 888296"/>
                <a:gd name="connsiteX8" fmla="*/ 1099140 w 1223617"/>
                <a:gd name="connsiteY8" fmla="*/ 528955 h 888296"/>
                <a:gd name="connsiteX9" fmla="*/ 1158195 w 1223617"/>
                <a:gd name="connsiteY9" fmla="*/ 63183 h 888296"/>
                <a:gd name="connsiteX10" fmla="*/ 651465 w 1223617"/>
                <a:gd name="connsiteY10" fmla="*/ 247015 h 888296"/>
                <a:gd name="connsiteX11" fmla="*/ 523830 w 1223617"/>
                <a:gd name="connsiteY11" fmla="*/ 758508 h 888296"/>
                <a:gd name="connsiteX12" fmla="*/ 464775 w 1223617"/>
                <a:gd name="connsiteY12" fmla="*/ 735648 h 888296"/>
                <a:gd name="connsiteX13" fmla="*/ 461918 w 1223617"/>
                <a:gd name="connsiteY13" fmla="*/ 565150 h 888296"/>
                <a:gd name="connsiteX14" fmla="*/ 338093 w 1223617"/>
                <a:gd name="connsiteY14" fmla="*/ 303213 h 888296"/>
                <a:gd name="connsiteX15" fmla="*/ 48533 w 1223617"/>
                <a:gd name="connsiteY15" fmla="*/ 212725 h 888296"/>
                <a:gd name="connsiteX16" fmla="*/ 36150 w 1223617"/>
                <a:gd name="connsiteY16" fmla="*/ 317500 h 888296"/>
                <a:gd name="connsiteX17" fmla="*/ 47580 w 1223617"/>
                <a:gd name="connsiteY17" fmla="*/ 432753 h 888296"/>
                <a:gd name="connsiteX18" fmla="*/ 148545 w 1223617"/>
                <a:gd name="connsiteY18" fmla="*/ 639445 h 888296"/>
                <a:gd name="connsiteX19" fmla="*/ 250463 w 1223617"/>
                <a:gd name="connsiteY19" fmla="*/ 711835 h 888296"/>
                <a:gd name="connsiteX20" fmla="*/ 411435 w 1223617"/>
                <a:gd name="connsiteY20" fmla="*/ 755650 h 888296"/>
                <a:gd name="connsiteX21" fmla="*/ 372383 w 1223617"/>
                <a:gd name="connsiteY21" fmla="*/ 773748 h 888296"/>
                <a:gd name="connsiteX22" fmla="*/ 123780 w 1223617"/>
                <a:gd name="connsiteY22" fmla="*/ 664210 h 888296"/>
                <a:gd name="connsiteX23" fmla="*/ 2813 w 1223617"/>
                <a:gd name="connsiteY23" fmla="*/ 365125 h 888296"/>
                <a:gd name="connsiteX24" fmla="*/ 1860 w 1223617"/>
                <a:gd name="connsiteY24" fmla="*/ 175578 h 888296"/>
                <a:gd name="connsiteX25" fmla="*/ 479063 w 1223617"/>
                <a:gd name="connsiteY25" fmla="*/ 424180 h 888296"/>
                <a:gd name="connsiteX26" fmla="*/ 505733 w 1223617"/>
                <a:gd name="connsiteY26" fmla="*/ 374650 h 888296"/>
                <a:gd name="connsiteX27" fmla="*/ 997223 w 1223617"/>
                <a:gd name="connsiteY27" fmla="*/ 6033 h 888296"/>
                <a:gd name="connsiteX28" fmla="*/ 1221060 w 1223617"/>
                <a:gd name="connsiteY28" fmla="*/ 8890 h 888296"/>
                <a:gd name="connsiteX29" fmla="*/ 1212488 w 1223617"/>
                <a:gd name="connsiteY29" fmla="*/ 247015 h 8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23617" h="888296">
                  <a:moveTo>
                    <a:pt x="1212488" y="247015"/>
                  </a:moveTo>
                  <a:cubicBezTo>
                    <a:pt x="1209630" y="291783"/>
                    <a:pt x="1205820" y="327025"/>
                    <a:pt x="1204868" y="335598"/>
                  </a:cubicBezTo>
                  <a:cubicBezTo>
                    <a:pt x="1188675" y="438468"/>
                    <a:pt x="1154385" y="548958"/>
                    <a:pt x="1102950" y="640398"/>
                  </a:cubicBezTo>
                  <a:cubicBezTo>
                    <a:pt x="994365" y="829945"/>
                    <a:pt x="817200" y="892810"/>
                    <a:pt x="610508" y="888048"/>
                  </a:cubicBezTo>
                  <a:cubicBezTo>
                    <a:pt x="606698" y="881380"/>
                    <a:pt x="603840" y="879475"/>
                    <a:pt x="603840" y="876618"/>
                  </a:cubicBezTo>
                  <a:cubicBezTo>
                    <a:pt x="603840" y="866140"/>
                    <a:pt x="604793" y="854710"/>
                    <a:pt x="605745" y="844233"/>
                  </a:cubicBezTo>
                  <a:cubicBezTo>
                    <a:pt x="611460" y="841375"/>
                    <a:pt x="616223" y="838518"/>
                    <a:pt x="620033" y="838518"/>
                  </a:cubicBezTo>
                  <a:cubicBezTo>
                    <a:pt x="676230" y="829945"/>
                    <a:pt x="734333" y="828040"/>
                    <a:pt x="788625" y="813753"/>
                  </a:cubicBezTo>
                  <a:cubicBezTo>
                    <a:pt x="941025" y="773748"/>
                    <a:pt x="1040085" y="672783"/>
                    <a:pt x="1099140" y="528955"/>
                  </a:cubicBezTo>
                  <a:cubicBezTo>
                    <a:pt x="1151528" y="402273"/>
                    <a:pt x="1181055" y="173673"/>
                    <a:pt x="1158195" y="63183"/>
                  </a:cubicBezTo>
                  <a:cubicBezTo>
                    <a:pt x="965790" y="59373"/>
                    <a:pt x="791483" y="106998"/>
                    <a:pt x="651465" y="247015"/>
                  </a:cubicBezTo>
                  <a:cubicBezTo>
                    <a:pt x="507638" y="390843"/>
                    <a:pt x="491445" y="570865"/>
                    <a:pt x="523830" y="758508"/>
                  </a:cubicBezTo>
                  <a:cubicBezTo>
                    <a:pt x="487635" y="780415"/>
                    <a:pt x="466680" y="773748"/>
                    <a:pt x="464775" y="735648"/>
                  </a:cubicBezTo>
                  <a:cubicBezTo>
                    <a:pt x="461918" y="678498"/>
                    <a:pt x="456203" y="621348"/>
                    <a:pt x="461918" y="565150"/>
                  </a:cubicBezTo>
                  <a:cubicBezTo>
                    <a:pt x="473348" y="450850"/>
                    <a:pt x="423818" y="367983"/>
                    <a:pt x="338093" y="303213"/>
                  </a:cubicBezTo>
                  <a:cubicBezTo>
                    <a:pt x="253320" y="239395"/>
                    <a:pt x="152355" y="218440"/>
                    <a:pt x="48533" y="212725"/>
                  </a:cubicBezTo>
                  <a:cubicBezTo>
                    <a:pt x="40913" y="212725"/>
                    <a:pt x="36150" y="307975"/>
                    <a:pt x="36150" y="317500"/>
                  </a:cubicBezTo>
                  <a:cubicBezTo>
                    <a:pt x="36150" y="355600"/>
                    <a:pt x="39960" y="394653"/>
                    <a:pt x="47580" y="432753"/>
                  </a:cubicBezTo>
                  <a:cubicBezTo>
                    <a:pt x="63773" y="508000"/>
                    <a:pt x="95205" y="582295"/>
                    <a:pt x="148545" y="639445"/>
                  </a:cubicBezTo>
                  <a:cubicBezTo>
                    <a:pt x="177120" y="669925"/>
                    <a:pt x="211410" y="695643"/>
                    <a:pt x="250463" y="711835"/>
                  </a:cubicBezTo>
                  <a:cubicBezTo>
                    <a:pt x="302850" y="733743"/>
                    <a:pt x="360000" y="728980"/>
                    <a:pt x="411435" y="755650"/>
                  </a:cubicBezTo>
                  <a:cubicBezTo>
                    <a:pt x="398100" y="762318"/>
                    <a:pt x="385718" y="773748"/>
                    <a:pt x="372383" y="773748"/>
                  </a:cubicBezTo>
                  <a:cubicBezTo>
                    <a:pt x="275228" y="770890"/>
                    <a:pt x="190455" y="739458"/>
                    <a:pt x="123780" y="664210"/>
                  </a:cubicBezTo>
                  <a:cubicBezTo>
                    <a:pt x="47580" y="579438"/>
                    <a:pt x="12338" y="476568"/>
                    <a:pt x="2813" y="365125"/>
                  </a:cubicBezTo>
                  <a:cubicBezTo>
                    <a:pt x="-2902" y="305118"/>
                    <a:pt x="1860" y="243205"/>
                    <a:pt x="1860" y="175578"/>
                  </a:cubicBezTo>
                  <a:cubicBezTo>
                    <a:pt x="204743" y="177483"/>
                    <a:pt x="377145" y="223203"/>
                    <a:pt x="479063" y="424180"/>
                  </a:cubicBezTo>
                  <a:cubicBezTo>
                    <a:pt x="490493" y="404178"/>
                    <a:pt x="500018" y="389890"/>
                    <a:pt x="505733" y="374650"/>
                  </a:cubicBezTo>
                  <a:cubicBezTo>
                    <a:pt x="576218" y="170815"/>
                    <a:pt x="793388" y="43180"/>
                    <a:pt x="997223" y="6033"/>
                  </a:cubicBezTo>
                  <a:cubicBezTo>
                    <a:pt x="1071518" y="-7303"/>
                    <a:pt x="1145813" y="5080"/>
                    <a:pt x="1221060" y="8890"/>
                  </a:cubicBezTo>
                  <a:cubicBezTo>
                    <a:pt x="1227728" y="9843"/>
                    <a:pt x="1220108" y="149860"/>
                    <a:pt x="1212488" y="2470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1146">
              <a:extLst>
                <a:ext uri="{FF2B5EF4-FFF2-40B4-BE49-F238E27FC236}">
                  <a16:creationId xmlns:a16="http://schemas.microsoft.com/office/drawing/2014/main" id="{BA2CE08B-AB62-4544-8E35-727F09BC66CF}"/>
                </a:ext>
              </a:extLst>
            </p:cNvPr>
            <p:cNvSpPr/>
            <p:nvPr/>
          </p:nvSpPr>
          <p:spPr>
            <a:xfrm>
              <a:off x="9363149" y="1126688"/>
              <a:ext cx="512093" cy="637050"/>
            </a:xfrm>
            <a:custGeom>
              <a:avLst/>
              <a:gdLst>
                <a:gd name="connsiteX0" fmla="*/ 168235 w 512093"/>
                <a:gd name="connsiteY0" fmla="*/ 501583 h 637050"/>
                <a:gd name="connsiteX1" fmla="*/ 284440 w 512093"/>
                <a:gd name="connsiteY1" fmla="*/ 500631 h 637050"/>
                <a:gd name="connsiteX2" fmla="*/ 396835 w 512093"/>
                <a:gd name="connsiteY2" fmla="*/ 484438 h 637050"/>
                <a:gd name="connsiteX3" fmla="*/ 149185 w 512093"/>
                <a:gd name="connsiteY3" fmla="*/ 521586 h 637050"/>
                <a:gd name="connsiteX4" fmla="*/ 73938 w 512093"/>
                <a:gd name="connsiteY4" fmla="*/ 598738 h 637050"/>
                <a:gd name="connsiteX5" fmla="*/ 42505 w 512093"/>
                <a:gd name="connsiteY5" fmla="*/ 636838 h 637050"/>
                <a:gd name="connsiteX6" fmla="*/ 18693 w 512093"/>
                <a:gd name="connsiteY6" fmla="*/ 567306 h 637050"/>
                <a:gd name="connsiteX7" fmla="*/ 42505 w 512093"/>
                <a:gd name="connsiteY7" fmla="*/ 389188 h 637050"/>
                <a:gd name="connsiteX8" fmla="*/ 38695 w 512093"/>
                <a:gd name="connsiteY8" fmla="*/ 227263 h 637050"/>
                <a:gd name="connsiteX9" fmla="*/ 70128 w 512093"/>
                <a:gd name="connsiteY9" fmla="*/ 430146 h 637050"/>
                <a:gd name="connsiteX10" fmla="*/ 92035 w 512093"/>
                <a:gd name="connsiteY10" fmla="*/ 435861 h 637050"/>
                <a:gd name="connsiteX11" fmla="*/ 154900 w 512093"/>
                <a:gd name="connsiteY11" fmla="*/ 310131 h 637050"/>
                <a:gd name="connsiteX12" fmla="*/ 148233 w 512093"/>
                <a:gd name="connsiteY12" fmla="*/ 127251 h 637050"/>
                <a:gd name="connsiteX13" fmla="*/ 164425 w 512093"/>
                <a:gd name="connsiteY13" fmla="*/ 278698 h 637050"/>
                <a:gd name="connsiteX14" fmla="*/ 169188 w 512093"/>
                <a:gd name="connsiteY14" fmla="*/ 297748 h 637050"/>
                <a:gd name="connsiteX15" fmla="*/ 231100 w 512093"/>
                <a:gd name="connsiteY15" fmla="*/ 245361 h 637050"/>
                <a:gd name="connsiteX16" fmla="*/ 263485 w 512093"/>
                <a:gd name="connsiteY16" fmla="*/ 179638 h 637050"/>
                <a:gd name="connsiteX17" fmla="*/ 266343 w 512093"/>
                <a:gd name="connsiteY17" fmla="*/ 31048 h 637050"/>
                <a:gd name="connsiteX18" fmla="*/ 277773 w 512093"/>
                <a:gd name="connsiteY18" fmla="*/ 183448 h 637050"/>
                <a:gd name="connsiteX19" fmla="*/ 478750 w 512093"/>
                <a:gd name="connsiteY19" fmla="*/ 3426 h 637050"/>
                <a:gd name="connsiteX20" fmla="*/ 483513 w 512093"/>
                <a:gd name="connsiteY20" fmla="*/ 8188 h 637050"/>
                <a:gd name="connsiteX21" fmla="*/ 327303 w 512093"/>
                <a:gd name="connsiteY21" fmla="*/ 234883 h 637050"/>
                <a:gd name="connsiteX22" fmla="*/ 512088 w 512093"/>
                <a:gd name="connsiteY22" fmla="*/ 202498 h 637050"/>
                <a:gd name="connsiteX23" fmla="*/ 355878 w 512093"/>
                <a:gd name="connsiteY23" fmla="*/ 259648 h 637050"/>
                <a:gd name="connsiteX24" fmla="*/ 248245 w 512093"/>
                <a:gd name="connsiteY24" fmla="*/ 358708 h 637050"/>
                <a:gd name="connsiteX25" fmla="*/ 462558 w 512093"/>
                <a:gd name="connsiteY25" fmla="*/ 353946 h 637050"/>
                <a:gd name="connsiteX26" fmla="*/ 292060 w 512093"/>
                <a:gd name="connsiteY26" fmla="*/ 395856 h 637050"/>
                <a:gd name="connsiteX27" fmla="*/ 154900 w 512093"/>
                <a:gd name="connsiteY27" fmla="*/ 484438 h 637050"/>
                <a:gd name="connsiteX28" fmla="*/ 168235 w 512093"/>
                <a:gd name="connsiteY28" fmla="*/ 501583 h 63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2093" h="637050">
                  <a:moveTo>
                    <a:pt x="168235" y="501583"/>
                  </a:moveTo>
                  <a:cubicBezTo>
                    <a:pt x="207288" y="501583"/>
                    <a:pt x="245388" y="503488"/>
                    <a:pt x="284440" y="500631"/>
                  </a:cubicBezTo>
                  <a:cubicBezTo>
                    <a:pt x="321588" y="497773"/>
                    <a:pt x="358735" y="490153"/>
                    <a:pt x="396835" y="484438"/>
                  </a:cubicBezTo>
                  <a:cubicBezTo>
                    <a:pt x="397788" y="490153"/>
                    <a:pt x="262533" y="521586"/>
                    <a:pt x="149185" y="521586"/>
                  </a:cubicBezTo>
                  <a:cubicBezTo>
                    <a:pt x="130135" y="521586"/>
                    <a:pt x="112990" y="533968"/>
                    <a:pt x="73938" y="598738"/>
                  </a:cubicBezTo>
                  <a:cubicBezTo>
                    <a:pt x="65365" y="613026"/>
                    <a:pt x="53935" y="639696"/>
                    <a:pt x="42505" y="636838"/>
                  </a:cubicBezTo>
                  <a:cubicBezTo>
                    <a:pt x="3453" y="616836"/>
                    <a:pt x="-17502" y="618741"/>
                    <a:pt x="18693" y="567306"/>
                  </a:cubicBezTo>
                  <a:cubicBezTo>
                    <a:pt x="59650" y="511108"/>
                    <a:pt x="58698" y="453958"/>
                    <a:pt x="42505" y="389188"/>
                  </a:cubicBezTo>
                  <a:cubicBezTo>
                    <a:pt x="29170" y="337753"/>
                    <a:pt x="32980" y="281556"/>
                    <a:pt x="38695" y="227263"/>
                  </a:cubicBezTo>
                  <a:cubicBezTo>
                    <a:pt x="49173" y="294891"/>
                    <a:pt x="59650" y="362518"/>
                    <a:pt x="70128" y="430146"/>
                  </a:cubicBezTo>
                  <a:cubicBezTo>
                    <a:pt x="75843" y="461578"/>
                    <a:pt x="83463" y="453958"/>
                    <a:pt x="92035" y="435861"/>
                  </a:cubicBezTo>
                  <a:cubicBezTo>
                    <a:pt x="124420" y="383473"/>
                    <a:pt x="161568" y="333943"/>
                    <a:pt x="154900" y="310131"/>
                  </a:cubicBezTo>
                  <a:cubicBezTo>
                    <a:pt x="142518" y="262506"/>
                    <a:pt x="143470" y="126298"/>
                    <a:pt x="148233" y="127251"/>
                  </a:cubicBezTo>
                  <a:cubicBezTo>
                    <a:pt x="159663" y="174876"/>
                    <a:pt x="152043" y="217738"/>
                    <a:pt x="164425" y="278698"/>
                  </a:cubicBezTo>
                  <a:cubicBezTo>
                    <a:pt x="165378" y="283461"/>
                    <a:pt x="167283" y="293938"/>
                    <a:pt x="169188" y="297748"/>
                  </a:cubicBezTo>
                  <a:cubicBezTo>
                    <a:pt x="180618" y="314893"/>
                    <a:pt x="222528" y="255838"/>
                    <a:pt x="231100" y="245361"/>
                  </a:cubicBezTo>
                  <a:cubicBezTo>
                    <a:pt x="251103" y="220596"/>
                    <a:pt x="265390" y="203451"/>
                    <a:pt x="263485" y="179638"/>
                  </a:cubicBezTo>
                  <a:cubicBezTo>
                    <a:pt x="260628" y="136776"/>
                    <a:pt x="261580" y="58671"/>
                    <a:pt x="266343" y="31048"/>
                  </a:cubicBezTo>
                  <a:cubicBezTo>
                    <a:pt x="271105" y="41526"/>
                    <a:pt x="270153" y="132013"/>
                    <a:pt x="277773" y="183448"/>
                  </a:cubicBezTo>
                  <a:cubicBezTo>
                    <a:pt x="350163" y="118678"/>
                    <a:pt x="414933" y="60576"/>
                    <a:pt x="478750" y="3426"/>
                  </a:cubicBezTo>
                  <a:cubicBezTo>
                    <a:pt x="488275" y="-4194"/>
                    <a:pt x="488275" y="2473"/>
                    <a:pt x="483513" y="8188"/>
                  </a:cubicBezTo>
                  <a:cubicBezTo>
                    <a:pt x="433983" y="80578"/>
                    <a:pt x="378738" y="159636"/>
                    <a:pt x="327303" y="234883"/>
                  </a:cubicBezTo>
                  <a:cubicBezTo>
                    <a:pt x="394930" y="259648"/>
                    <a:pt x="454938" y="210118"/>
                    <a:pt x="512088" y="202498"/>
                  </a:cubicBezTo>
                  <a:cubicBezTo>
                    <a:pt x="513040" y="207261"/>
                    <a:pt x="401598" y="259648"/>
                    <a:pt x="355878" y="259648"/>
                  </a:cubicBezTo>
                  <a:cubicBezTo>
                    <a:pt x="287298" y="259648"/>
                    <a:pt x="290155" y="273936"/>
                    <a:pt x="248245" y="358708"/>
                  </a:cubicBezTo>
                  <a:cubicBezTo>
                    <a:pt x="315873" y="387283"/>
                    <a:pt x="386358" y="359661"/>
                    <a:pt x="462558" y="353946"/>
                  </a:cubicBezTo>
                  <a:cubicBezTo>
                    <a:pt x="405408" y="393951"/>
                    <a:pt x="346353" y="403476"/>
                    <a:pt x="292060" y="395856"/>
                  </a:cubicBezTo>
                  <a:cubicBezTo>
                    <a:pt x="213955" y="385378"/>
                    <a:pt x="209193" y="396808"/>
                    <a:pt x="154900" y="484438"/>
                  </a:cubicBezTo>
                  <a:cubicBezTo>
                    <a:pt x="145375" y="501583"/>
                    <a:pt x="147280" y="501583"/>
                    <a:pt x="168235" y="501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1147">
              <a:extLst>
                <a:ext uri="{FF2B5EF4-FFF2-40B4-BE49-F238E27FC236}">
                  <a16:creationId xmlns:a16="http://schemas.microsoft.com/office/drawing/2014/main" id="{8E7D68A6-5BD3-4426-9692-DA76205B52D7}"/>
                </a:ext>
              </a:extLst>
            </p:cNvPr>
            <p:cNvSpPr/>
            <p:nvPr/>
          </p:nvSpPr>
          <p:spPr>
            <a:xfrm>
              <a:off x="8846537" y="1270131"/>
              <a:ext cx="321839" cy="433717"/>
            </a:xfrm>
            <a:custGeom>
              <a:avLst/>
              <a:gdLst>
                <a:gd name="connsiteX0" fmla="*/ 166688 w 321839"/>
                <a:gd name="connsiteY0" fmla="*/ 240030 h 433717"/>
                <a:gd name="connsiteX1" fmla="*/ 28575 w 321839"/>
                <a:gd name="connsiteY1" fmla="*/ 141923 h 433717"/>
                <a:gd name="connsiteX2" fmla="*/ 114300 w 321839"/>
                <a:gd name="connsiteY2" fmla="*/ 154305 h 433717"/>
                <a:gd name="connsiteX3" fmla="*/ 0 w 321839"/>
                <a:gd name="connsiteY3" fmla="*/ 0 h 433717"/>
                <a:gd name="connsiteX4" fmla="*/ 127635 w 321839"/>
                <a:gd name="connsiteY4" fmla="*/ 115253 h 433717"/>
                <a:gd name="connsiteX5" fmla="*/ 118110 w 321839"/>
                <a:gd name="connsiteY5" fmla="*/ 13335 h 433717"/>
                <a:gd name="connsiteX6" fmla="*/ 206693 w 321839"/>
                <a:gd name="connsiteY6" fmla="*/ 207645 h 433717"/>
                <a:gd name="connsiteX7" fmla="*/ 225743 w 321839"/>
                <a:gd name="connsiteY7" fmla="*/ 65723 h 433717"/>
                <a:gd name="connsiteX8" fmla="*/ 272415 w 321839"/>
                <a:gd name="connsiteY8" fmla="*/ 290512 h 433717"/>
                <a:gd name="connsiteX9" fmla="*/ 301943 w 321839"/>
                <a:gd name="connsiteY9" fmla="*/ 140970 h 433717"/>
                <a:gd name="connsiteX10" fmla="*/ 300990 w 321839"/>
                <a:gd name="connsiteY10" fmla="*/ 224790 h 433717"/>
                <a:gd name="connsiteX11" fmla="*/ 313373 w 321839"/>
                <a:gd name="connsiteY11" fmla="*/ 365760 h 433717"/>
                <a:gd name="connsiteX12" fmla="*/ 319088 w 321839"/>
                <a:gd name="connsiteY12" fmla="*/ 430530 h 433717"/>
                <a:gd name="connsiteX13" fmla="*/ 288608 w 321839"/>
                <a:gd name="connsiteY13" fmla="*/ 401955 h 433717"/>
                <a:gd name="connsiteX14" fmla="*/ 177165 w 321839"/>
                <a:gd name="connsiteY14" fmla="*/ 339090 h 433717"/>
                <a:gd name="connsiteX15" fmla="*/ 69532 w 321839"/>
                <a:gd name="connsiteY15" fmla="*/ 319087 h 433717"/>
                <a:gd name="connsiteX16" fmla="*/ 220980 w 321839"/>
                <a:gd name="connsiteY16" fmla="*/ 319087 h 433717"/>
                <a:gd name="connsiteX17" fmla="*/ 150495 w 321839"/>
                <a:gd name="connsiteY17" fmla="*/ 252412 h 433717"/>
                <a:gd name="connsiteX18" fmla="*/ 29528 w 321839"/>
                <a:gd name="connsiteY18" fmla="*/ 227648 h 433717"/>
                <a:gd name="connsiteX19" fmla="*/ 166688 w 321839"/>
                <a:gd name="connsiteY19" fmla="*/ 240030 h 43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1839" h="433717">
                  <a:moveTo>
                    <a:pt x="166688" y="240030"/>
                  </a:moveTo>
                  <a:cubicBezTo>
                    <a:pt x="112395" y="141923"/>
                    <a:pt x="80963" y="167640"/>
                    <a:pt x="28575" y="141923"/>
                  </a:cubicBezTo>
                  <a:cubicBezTo>
                    <a:pt x="56197" y="144780"/>
                    <a:pt x="83820" y="151448"/>
                    <a:pt x="114300" y="154305"/>
                  </a:cubicBezTo>
                  <a:cubicBezTo>
                    <a:pt x="80963" y="100965"/>
                    <a:pt x="27622" y="43815"/>
                    <a:pt x="0" y="0"/>
                  </a:cubicBezTo>
                  <a:cubicBezTo>
                    <a:pt x="45720" y="33338"/>
                    <a:pt x="84773" y="76200"/>
                    <a:pt x="127635" y="115253"/>
                  </a:cubicBezTo>
                  <a:cubicBezTo>
                    <a:pt x="127635" y="80010"/>
                    <a:pt x="118110" y="42862"/>
                    <a:pt x="118110" y="13335"/>
                  </a:cubicBezTo>
                  <a:cubicBezTo>
                    <a:pt x="144780" y="58103"/>
                    <a:pt x="108585" y="116205"/>
                    <a:pt x="206693" y="207645"/>
                  </a:cubicBezTo>
                  <a:cubicBezTo>
                    <a:pt x="210503" y="171450"/>
                    <a:pt x="230505" y="114300"/>
                    <a:pt x="225743" y="65723"/>
                  </a:cubicBezTo>
                  <a:cubicBezTo>
                    <a:pt x="259080" y="136208"/>
                    <a:pt x="171450" y="185737"/>
                    <a:pt x="272415" y="290512"/>
                  </a:cubicBezTo>
                  <a:cubicBezTo>
                    <a:pt x="280988" y="244792"/>
                    <a:pt x="304800" y="201930"/>
                    <a:pt x="301943" y="140970"/>
                  </a:cubicBezTo>
                  <a:cubicBezTo>
                    <a:pt x="307658" y="164783"/>
                    <a:pt x="307658" y="198120"/>
                    <a:pt x="300990" y="224790"/>
                  </a:cubicBezTo>
                  <a:cubicBezTo>
                    <a:pt x="287655" y="274320"/>
                    <a:pt x="282893" y="320040"/>
                    <a:pt x="313373" y="365760"/>
                  </a:cubicBezTo>
                  <a:cubicBezTo>
                    <a:pt x="320993" y="377190"/>
                    <a:pt x="324803" y="400050"/>
                    <a:pt x="319088" y="430530"/>
                  </a:cubicBezTo>
                  <a:cubicBezTo>
                    <a:pt x="314325" y="444818"/>
                    <a:pt x="291465" y="406718"/>
                    <a:pt x="288608" y="401955"/>
                  </a:cubicBezTo>
                  <a:cubicBezTo>
                    <a:pt x="245745" y="328612"/>
                    <a:pt x="247650" y="335280"/>
                    <a:pt x="177165" y="339090"/>
                  </a:cubicBezTo>
                  <a:cubicBezTo>
                    <a:pt x="144780" y="341948"/>
                    <a:pt x="100965" y="330518"/>
                    <a:pt x="69532" y="319087"/>
                  </a:cubicBezTo>
                  <a:cubicBezTo>
                    <a:pt x="122873" y="323850"/>
                    <a:pt x="173355" y="327660"/>
                    <a:pt x="220980" y="319087"/>
                  </a:cubicBezTo>
                  <a:cubicBezTo>
                    <a:pt x="200025" y="273368"/>
                    <a:pt x="180975" y="250508"/>
                    <a:pt x="150495" y="252412"/>
                  </a:cubicBezTo>
                  <a:cubicBezTo>
                    <a:pt x="116205" y="254317"/>
                    <a:pt x="63818" y="242887"/>
                    <a:pt x="29528" y="227648"/>
                  </a:cubicBezTo>
                  <a:cubicBezTo>
                    <a:pt x="67628" y="232410"/>
                    <a:pt x="119063" y="245745"/>
                    <a:pt x="166688" y="2400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2" name="자유형: 도형 51">
            <a:extLst>
              <a:ext uri="{FF2B5EF4-FFF2-40B4-BE49-F238E27FC236}">
                <a16:creationId xmlns:a16="http://schemas.microsoft.com/office/drawing/2014/main" id="{535EBFF9-B216-4FD5-AAED-59729BAC661E}"/>
              </a:ext>
            </a:extLst>
          </p:cNvPr>
          <p:cNvSpPr/>
          <p:nvPr userDrawn="1"/>
        </p:nvSpPr>
        <p:spPr>
          <a:xfrm>
            <a:off x="-29753" y="903740"/>
            <a:ext cx="206293" cy="383308"/>
          </a:xfrm>
          <a:custGeom>
            <a:avLst/>
            <a:gdLst>
              <a:gd name="connsiteX0" fmla="*/ 105750 w 206293"/>
              <a:gd name="connsiteY0" fmla="*/ 189508 h 383308"/>
              <a:gd name="connsiteX1" fmla="*/ 168476 w 206293"/>
              <a:gd name="connsiteY1" fmla="*/ 192357 h 383308"/>
              <a:gd name="connsiteX2" fmla="*/ 196825 w 206293"/>
              <a:gd name="connsiteY2" fmla="*/ 242867 h 383308"/>
              <a:gd name="connsiteX3" fmla="*/ 38422 w 206293"/>
              <a:gd name="connsiteY3" fmla="*/ 339337 h 383308"/>
              <a:gd name="connsiteX4" fmla="*/ 10866 w 206293"/>
              <a:gd name="connsiteY4" fmla="*/ 359752 h 383308"/>
              <a:gd name="connsiteX5" fmla="*/ 1101 w 206293"/>
              <a:gd name="connsiteY5" fmla="*/ 382838 h 383308"/>
              <a:gd name="connsiteX6" fmla="*/ 0 w 206293"/>
              <a:gd name="connsiteY6" fmla="*/ 383308 h 383308"/>
              <a:gd name="connsiteX7" fmla="*/ 0 w 206293"/>
              <a:gd name="connsiteY7" fmla="*/ 304799 h 383308"/>
              <a:gd name="connsiteX8" fmla="*/ 7323 w 206293"/>
              <a:gd name="connsiteY8" fmla="*/ 306492 h 383308"/>
              <a:gd name="connsiteX9" fmla="*/ 79993 w 206293"/>
              <a:gd name="connsiteY9" fmla="*/ 308872 h 383308"/>
              <a:gd name="connsiteX10" fmla="*/ 166943 w 206293"/>
              <a:gd name="connsiteY10" fmla="*/ 245088 h 383308"/>
              <a:gd name="connsiteX11" fmla="*/ 154937 w 206293"/>
              <a:gd name="connsiteY11" fmla="*/ 216052 h 383308"/>
              <a:gd name="connsiteX12" fmla="*/ 99615 w 206293"/>
              <a:gd name="connsiteY12" fmla="*/ 211668 h 383308"/>
              <a:gd name="connsiteX13" fmla="*/ 46514 w 206293"/>
              <a:gd name="connsiteY13" fmla="*/ 222398 h 383308"/>
              <a:gd name="connsiteX14" fmla="*/ 14458 w 206293"/>
              <a:gd name="connsiteY14" fmla="*/ 235360 h 383308"/>
              <a:gd name="connsiteX15" fmla="*/ 0 w 206293"/>
              <a:gd name="connsiteY15" fmla="*/ 244642 h 383308"/>
              <a:gd name="connsiteX16" fmla="*/ 0 w 206293"/>
              <a:gd name="connsiteY16" fmla="*/ 218616 h 383308"/>
              <a:gd name="connsiteX17" fmla="*/ 19348 w 206293"/>
              <a:gd name="connsiteY17" fmla="*/ 208436 h 383308"/>
              <a:gd name="connsiteX18" fmla="*/ 44292 w 206293"/>
              <a:gd name="connsiteY18" fmla="*/ 199550 h 383308"/>
              <a:gd name="connsiteX19" fmla="*/ 105750 w 206293"/>
              <a:gd name="connsiteY19" fmla="*/ 189508 h 383308"/>
              <a:gd name="connsiteX20" fmla="*/ 91522 w 206293"/>
              <a:gd name="connsiteY20" fmla="*/ 110696 h 383308"/>
              <a:gd name="connsiteX21" fmla="*/ 96282 w 206293"/>
              <a:gd name="connsiteY21" fmla="*/ 124606 h 383308"/>
              <a:gd name="connsiteX22" fmla="*/ 70895 w 206293"/>
              <a:gd name="connsiteY22" fmla="*/ 165542 h 383308"/>
              <a:gd name="connsiteX23" fmla="*/ 16472 w 206293"/>
              <a:gd name="connsiteY23" fmla="*/ 193574 h 383308"/>
              <a:gd name="connsiteX24" fmla="*/ 80627 w 206293"/>
              <a:gd name="connsiteY24" fmla="*/ 115721 h 383308"/>
              <a:gd name="connsiteX25" fmla="*/ 91522 w 206293"/>
              <a:gd name="connsiteY25" fmla="*/ 110696 h 383308"/>
              <a:gd name="connsiteX26" fmla="*/ 98979 w 206293"/>
              <a:gd name="connsiteY26" fmla="*/ 71135 h 383308"/>
              <a:gd name="connsiteX27" fmla="*/ 115427 w 206293"/>
              <a:gd name="connsiteY27" fmla="*/ 87584 h 383308"/>
              <a:gd name="connsiteX28" fmla="*/ 98979 w 206293"/>
              <a:gd name="connsiteY28" fmla="*/ 104032 h 383308"/>
              <a:gd name="connsiteX29" fmla="*/ 82530 w 206293"/>
              <a:gd name="connsiteY29" fmla="*/ 87584 h 383308"/>
              <a:gd name="connsiteX30" fmla="*/ 98979 w 206293"/>
              <a:gd name="connsiteY30" fmla="*/ 71135 h 383308"/>
              <a:gd name="connsiteX31" fmla="*/ 2192 w 206293"/>
              <a:gd name="connsiteY31" fmla="*/ 43527 h 383308"/>
              <a:gd name="connsiteX32" fmla="*/ 21328 w 206293"/>
              <a:gd name="connsiteY32" fmla="*/ 161279 h 383308"/>
              <a:gd name="connsiteX33" fmla="*/ 0 w 206293"/>
              <a:gd name="connsiteY33" fmla="*/ 195043 h 383308"/>
              <a:gd name="connsiteX34" fmla="*/ 0 w 206293"/>
              <a:gd name="connsiteY34" fmla="*/ 192798 h 383308"/>
              <a:gd name="connsiteX35" fmla="*/ 8558 w 206293"/>
              <a:gd name="connsiteY35" fmla="*/ 157307 h 383308"/>
              <a:gd name="connsiteX36" fmla="*/ 2192 w 206293"/>
              <a:gd name="connsiteY36" fmla="*/ 43527 h 383308"/>
              <a:gd name="connsiteX37" fmla="*/ 0 w 206293"/>
              <a:gd name="connsiteY37" fmla="*/ 0 h 383308"/>
              <a:gd name="connsiteX38" fmla="*/ 6486 w 206293"/>
              <a:gd name="connsiteY38" fmla="*/ 2686 h 383308"/>
              <a:gd name="connsiteX39" fmla="*/ 11923 w 206293"/>
              <a:gd name="connsiteY39" fmla="*/ 15813 h 383308"/>
              <a:gd name="connsiteX40" fmla="*/ 6486 w 206293"/>
              <a:gd name="connsiteY40" fmla="*/ 28940 h 383308"/>
              <a:gd name="connsiteX41" fmla="*/ 0 w 206293"/>
              <a:gd name="connsiteY41" fmla="*/ 31627 h 383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06293" h="383308">
                <a:moveTo>
                  <a:pt x="105750" y="189508"/>
                </a:moveTo>
                <a:cubicBezTo>
                  <a:pt x="126443" y="188364"/>
                  <a:pt x="147347" y="189369"/>
                  <a:pt x="168476" y="192357"/>
                </a:cubicBezTo>
                <a:cubicBezTo>
                  <a:pt x="209624" y="198175"/>
                  <a:pt x="214014" y="205209"/>
                  <a:pt x="196825" y="242867"/>
                </a:cubicBezTo>
                <a:cubicBezTo>
                  <a:pt x="168159" y="305963"/>
                  <a:pt x="108341" y="343092"/>
                  <a:pt x="38422" y="339337"/>
                </a:cubicBezTo>
                <a:cubicBezTo>
                  <a:pt x="21550" y="338438"/>
                  <a:pt x="11078" y="336586"/>
                  <a:pt x="10866" y="359752"/>
                </a:cubicBezTo>
                <a:cubicBezTo>
                  <a:pt x="10787" y="369193"/>
                  <a:pt x="7190" y="377060"/>
                  <a:pt x="1101" y="382838"/>
                </a:cubicBezTo>
                <a:lnTo>
                  <a:pt x="0" y="383308"/>
                </a:lnTo>
                <a:lnTo>
                  <a:pt x="0" y="304799"/>
                </a:lnTo>
                <a:lnTo>
                  <a:pt x="7323" y="306492"/>
                </a:lnTo>
                <a:cubicBezTo>
                  <a:pt x="31282" y="313527"/>
                  <a:pt x="55240" y="315748"/>
                  <a:pt x="79993" y="308872"/>
                </a:cubicBezTo>
                <a:cubicBezTo>
                  <a:pt x="117280" y="298559"/>
                  <a:pt x="146210" y="277985"/>
                  <a:pt x="166943" y="245088"/>
                </a:cubicBezTo>
                <a:cubicBezTo>
                  <a:pt x="177468" y="228428"/>
                  <a:pt x="178049" y="219489"/>
                  <a:pt x="154937" y="216052"/>
                </a:cubicBezTo>
                <a:cubicBezTo>
                  <a:pt x="134866" y="213090"/>
                  <a:pt x="117055" y="211120"/>
                  <a:pt x="99615" y="211668"/>
                </a:cubicBezTo>
                <a:cubicBezTo>
                  <a:pt x="82174" y="212217"/>
                  <a:pt x="65105" y="215285"/>
                  <a:pt x="46514" y="222398"/>
                </a:cubicBezTo>
                <a:cubicBezTo>
                  <a:pt x="34640" y="226947"/>
                  <a:pt x="24026" y="230854"/>
                  <a:pt x="14458" y="235360"/>
                </a:cubicBezTo>
                <a:lnTo>
                  <a:pt x="0" y="244642"/>
                </a:lnTo>
                <a:lnTo>
                  <a:pt x="0" y="218616"/>
                </a:lnTo>
                <a:lnTo>
                  <a:pt x="19348" y="208436"/>
                </a:lnTo>
                <a:cubicBezTo>
                  <a:pt x="28611" y="204443"/>
                  <a:pt x="37205" y="201507"/>
                  <a:pt x="44292" y="199550"/>
                </a:cubicBezTo>
                <a:cubicBezTo>
                  <a:pt x="64575" y="193944"/>
                  <a:pt x="85057" y="190652"/>
                  <a:pt x="105750" y="189508"/>
                </a:cubicBezTo>
                <a:close/>
                <a:moveTo>
                  <a:pt x="91522" y="110696"/>
                </a:moveTo>
                <a:cubicBezTo>
                  <a:pt x="96546" y="112442"/>
                  <a:pt x="97128" y="116937"/>
                  <a:pt x="96282" y="124606"/>
                </a:cubicBezTo>
                <a:cubicBezTo>
                  <a:pt x="91734" y="143382"/>
                  <a:pt x="83324" y="151157"/>
                  <a:pt x="70895" y="165542"/>
                </a:cubicBezTo>
                <a:cubicBezTo>
                  <a:pt x="62486" y="175221"/>
                  <a:pt x="41013" y="190506"/>
                  <a:pt x="16472" y="193574"/>
                </a:cubicBezTo>
                <a:cubicBezTo>
                  <a:pt x="42123" y="170408"/>
                  <a:pt x="65765" y="146397"/>
                  <a:pt x="80627" y="115721"/>
                </a:cubicBezTo>
                <a:cubicBezTo>
                  <a:pt x="82372" y="112124"/>
                  <a:pt x="86550" y="108951"/>
                  <a:pt x="91522" y="110696"/>
                </a:cubicBezTo>
                <a:close/>
                <a:moveTo>
                  <a:pt x="98979" y="71135"/>
                </a:moveTo>
                <a:cubicBezTo>
                  <a:pt x="108063" y="71135"/>
                  <a:pt x="115427" y="78499"/>
                  <a:pt x="115427" y="87584"/>
                </a:cubicBezTo>
                <a:cubicBezTo>
                  <a:pt x="115427" y="96668"/>
                  <a:pt x="108063" y="104032"/>
                  <a:pt x="98979" y="104032"/>
                </a:cubicBezTo>
                <a:cubicBezTo>
                  <a:pt x="89894" y="104032"/>
                  <a:pt x="82530" y="96668"/>
                  <a:pt x="82530" y="87584"/>
                </a:cubicBezTo>
                <a:cubicBezTo>
                  <a:pt x="82530" y="78499"/>
                  <a:pt x="89894" y="71135"/>
                  <a:pt x="98979" y="71135"/>
                </a:cubicBezTo>
                <a:close/>
                <a:moveTo>
                  <a:pt x="2192" y="43527"/>
                </a:moveTo>
                <a:cubicBezTo>
                  <a:pt x="34639" y="58918"/>
                  <a:pt x="37545" y="118369"/>
                  <a:pt x="21328" y="161279"/>
                </a:cubicBezTo>
                <a:lnTo>
                  <a:pt x="0" y="195043"/>
                </a:lnTo>
                <a:lnTo>
                  <a:pt x="0" y="192798"/>
                </a:lnTo>
                <a:lnTo>
                  <a:pt x="8558" y="157307"/>
                </a:lnTo>
                <a:cubicBezTo>
                  <a:pt x="17741" y="118637"/>
                  <a:pt x="23533" y="81171"/>
                  <a:pt x="2192" y="43527"/>
                </a:cubicBezTo>
                <a:close/>
                <a:moveTo>
                  <a:pt x="0" y="0"/>
                </a:moveTo>
                <a:lnTo>
                  <a:pt x="6486" y="2686"/>
                </a:lnTo>
                <a:cubicBezTo>
                  <a:pt x="9845" y="6046"/>
                  <a:pt x="11923" y="10687"/>
                  <a:pt x="11923" y="15813"/>
                </a:cubicBezTo>
                <a:cubicBezTo>
                  <a:pt x="11923" y="20940"/>
                  <a:pt x="9845" y="25581"/>
                  <a:pt x="6486" y="28940"/>
                </a:cubicBezTo>
                <a:lnTo>
                  <a:pt x="0" y="31627"/>
                </a:ln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53" name="자유형: 도형 52">
            <a:extLst>
              <a:ext uri="{FF2B5EF4-FFF2-40B4-BE49-F238E27FC236}">
                <a16:creationId xmlns:a16="http://schemas.microsoft.com/office/drawing/2014/main" id="{9F1F0641-1D16-42F2-8071-91D1737A4ABD}"/>
              </a:ext>
            </a:extLst>
          </p:cNvPr>
          <p:cNvSpPr>
            <a:spLocks/>
          </p:cNvSpPr>
          <p:nvPr userDrawn="1"/>
        </p:nvSpPr>
        <p:spPr bwMode="auto">
          <a:xfrm>
            <a:off x="-29754" y="1431674"/>
            <a:ext cx="249642" cy="351006"/>
          </a:xfrm>
          <a:custGeom>
            <a:avLst/>
            <a:gdLst>
              <a:gd name="connsiteX0" fmla="*/ 73243 w 249642"/>
              <a:gd name="connsiteY0" fmla="*/ 131656 h 351006"/>
              <a:gd name="connsiteX1" fmla="*/ 30291 w 249642"/>
              <a:gd name="connsiteY1" fmla="*/ 175503 h 351006"/>
              <a:gd name="connsiteX2" fmla="*/ 73243 w 249642"/>
              <a:gd name="connsiteY2" fmla="*/ 219350 h 351006"/>
              <a:gd name="connsiteX3" fmla="*/ 116195 w 249642"/>
              <a:gd name="connsiteY3" fmla="*/ 175503 h 351006"/>
              <a:gd name="connsiteX4" fmla="*/ 73243 w 249642"/>
              <a:gd name="connsiteY4" fmla="*/ 131656 h 351006"/>
              <a:gd name="connsiteX5" fmla="*/ 84940 w 249642"/>
              <a:gd name="connsiteY5" fmla="*/ 19 h 351006"/>
              <a:gd name="connsiteX6" fmla="*/ 106314 w 249642"/>
              <a:gd name="connsiteY6" fmla="*/ 42112 h 351006"/>
              <a:gd name="connsiteX7" fmla="*/ 105167 w 249642"/>
              <a:gd name="connsiteY7" fmla="*/ 70184 h 351006"/>
              <a:gd name="connsiteX8" fmla="*/ 120075 w 249642"/>
              <a:gd name="connsiteY8" fmla="*/ 45343 h 351006"/>
              <a:gd name="connsiteX9" fmla="*/ 164533 w 249642"/>
              <a:gd name="connsiteY9" fmla="*/ 59918 h 351006"/>
              <a:gd name="connsiteX10" fmla="*/ 138155 w 249642"/>
              <a:gd name="connsiteY10" fmla="*/ 111411 h 351006"/>
              <a:gd name="connsiteX11" fmla="*/ 181214 w 249642"/>
              <a:gd name="connsiteY11" fmla="*/ 89740 h 351006"/>
              <a:gd name="connsiteX12" fmla="*/ 203996 w 249642"/>
              <a:gd name="connsiteY12" fmla="*/ 132094 h 351006"/>
              <a:gd name="connsiteX13" fmla="*/ 161301 w 249642"/>
              <a:gd name="connsiteY13" fmla="*/ 156000 h 351006"/>
              <a:gd name="connsiteX14" fmla="*/ 219810 w 249642"/>
              <a:gd name="connsiteY14" fmla="*/ 162330 h 351006"/>
              <a:gd name="connsiteX15" fmla="*/ 207530 w 249642"/>
              <a:gd name="connsiteY15" fmla="*/ 207678 h 351006"/>
              <a:gd name="connsiteX16" fmla="*/ 178935 w 249642"/>
              <a:gd name="connsiteY16" fmla="*/ 206510 h 351006"/>
              <a:gd name="connsiteX17" fmla="*/ 202509 w 249642"/>
              <a:gd name="connsiteY17" fmla="*/ 220704 h 351006"/>
              <a:gd name="connsiteX18" fmla="*/ 187934 w 249642"/>
              <a:gd name="connsiteY18" fmla="*/ 265415 h 351006"/>
              <a:gd name="connsiteX19" fmla="*/ 136030 w 249642"/>
              <a:gd name="connsiteY19" fmla="*/ 238704 h 351006"/>
              <a:gd name="connsiteX20" fmla="*/ 158113 w 249642"/>
              <a:gd name="connsiteY20" fmla="*/ 282567 h 351006"/>
              <a:gd name="connsiteX21" fmla="*/ 115758 w 249642"/>
              <a:gd name="connsiteY21" fmla="*/ 305000 h 351006"/>
              <a:gd name="connsiteX22" fmla="*/ 93402 w 249642"/>
              <a:gd name="connsiteY22" fmla="*/ 264883 h 351006"/>
              <a:gd name="connsiteX23" fmla="*/ 87312 w 249642"/>
              <a:gd name="connsiteY23" fmla="*/ 321175 h 351006"/>
              <a:gd name="connsiteX24" fmla="*/ 41965 w 249642"/>
              <a:gd name="connsiteY24" fmla="*/ 308894 h 351006"/>
              <a:gd name="connsiteX25" fmla="*/ 43285 w 249642"/>
              <a:gd name="connsiteY25" fmla="*/ 276574 h 351006"/>
              <a:gd name="connsiteX26" fmla="*/ 27149 w 249642"/>
              <a:gd name="connsiteY26" fmla="*/ 303499 h 351006"/>
              <a:gd name="connsiteX27" fmla="*/ 4789 w 249642"/>
              <a:gd name="connsiteY27" fmla="*/ 324477 h 351006"/>
              <a:gd name="connsiteX28" fmla="*/ 0 w 249642"/>
              <a:gd name="connsiteY28" fmla="*/ 325430 h 351006"/>
              <a:gd name="connsiteX29" fmla="*/ 0 w 249642"/>
              <a:gd name="connsiteY29" fmla="*/ 254683 h 351006"/>
              <a:gd name="connsiteX30" fmla="*/ 9146 w 249642"/>
              <a:gd name="connsiteY30" fmla="*/ 236831 h 351006"/>
              <a:gd name="connsiteX31" fmla="*/ 0 w 249642"/>
              <a:gd name="connsiteY31" fmla="*/ 241478 h 351006"/>
              <a:gd name="connsiteX32" fmla="*/ 0 w 249642"/>
              <a:gd name="connsiteY32" fmla="*/ 104285 h 351006"/>
              <a:gd name="connsiteX33" fmla="*/ 10661 w 249642"/>
              <a:gd name="connsiteY33" fmla="*/ 109721 h 351006"/>
              <a:gd name="connsiteX34" fmla="*/ 0 w 249642"/>
              <a:gd name="connsiteY34" fmla="*/ 88658 h 351006"/>
              <a:gd name="connsiteX35" fmla="*/ 0 w 249642"/>
              <a:gd name="connsiteY35" fmla="*/ 20505 h 351006"/>
              <a:gd name="connsiteX36" fmla="*/ 8168 w 249642"/>
              <a:gd name="connsiteY36" fmla="*/ 21576 h 351006"/>
              <a:gd name="connsiteX37" fmla="*/ 31103 w 249642"/>
              <a:gd name="connsiteY37" fmla="*/ 43856 h 351006"/>
              <a:gd name="connsiteX38" fmla="*/ 54671 w 249642"/>
              <a:gd name="connsiteY38" fmla="*/ 86163 h 351006"/>
              <a:gd name="connsiteX39" fmla="*/ 56688 w 249642"/>
              <a:gd name="connsiteY39" fmla="*/ 49974 h 351006"/>
              <a:gd name="connsiteX40" fmla="*/ 84940 w 249642"/>
              <a:gd name="connsiteY40" fmla="*/ 19 h 351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49642" h="351006">
                <a:moveTo>
                  <a:pt x="73243" y="131656"/>
                </a:moveTo>
                <a:cubicBezTo>
                  <a:pt x="49521" y="131656"/>
                  <a:pt x="30291" y="151287"/>
                  <a:pt x="30291" y="175503"/>
                </a:cubicBezTo>
                <a:cubicBezTo>
                  <a:pt x="30291" y="199720"/>
                  <a:pt x="49521" y="219350"/>
                  <a:pt x="73243" y="219350"/>
                </a:cubicBezTo>
                <a:cubicBezTo>
                  <a:pt x="96964" y="219350"/>
                  <a:pt x="116195" y="199720"/>
                  <a:pt x="116195" y="175503"/>
                </a:cubicBezTo>
                <a:cubicBezTo>
                  <a:pt x="116195" y="151287"/>
                  <a:pt x="96964" y="131656"/>
                  <a:pt x="73243" y="131656"/>
                </a:cubicBezTo>
                <a:close/>
                <a:moveTo>
                  <a:pt x="84940" y="19"/>
                </a:moveTo>
                <a:cubicBezTo>
                  <a:pt x="94832" y="608"/>
                  <a:pt x="103894" y="14749"/>
                  <a:pt x="106314" y="42112"/>
                </a:cubicBezTo>
                <a:lnTo>
                  <a:pt x="105167" y="70184"/>
                </a:lnTo>
                <a:lnTo>
                  <a:pt x="120075" y="45343"/>
                </a:lnTo>
                <a:cubicBezTo>
                  <a:pt x="151950" y="5047"/>
                  <a:pt x="177811" y="16250"/>
                  <a:pt x="164533" y="59918"/>
                </a:cubicBezTo>
                <a:lnTo>
                  <a:pt x="138155" y="111411"/>
                </a:lnTo>
                <a:lnTo>
                  <a:pt x="181214" y="89740"/>
                </a:lnTo>
                <a:cubicBezTo>
                  <a:pt x="233088" y="71557"/>
                  <a:pt x="247954" y="99366"/>
                  <a:pt x="203996" y="132094"/>
                </a:cubicBezTo>
                <a:lnTo>
                  <a:pt x="161301" y="156000"/>
                </a:lnTo>
                <a:lnTo>
                  <a:pt x="219810" y="162330"/>
                </a:lnTo>
                <a:cubicBezTo>
                  <a:pt x="263663" y="175250"/>
                  <a:pt x="258836" y="203141"/>
                  <a:pt x="207530" y="207678"/>
                </a:cubicBezTo>
                <a:lnTo>
                  <a:pt x="178935" y="206510"/>
                </a:lnTo>
                <a:lnTo>
                  <a:pt x="202509" y="220704"/>
                </a:lnTo>
                <a:cubicBezTo>
                  <a:pt x="242805" y="252704"/>
                  <a:pt x="231603" y="278738"/>
                  <a:pt x="187934" y="265415"/>
                </a:cubicBezTo>
                <a:lnTo>
                  <a:pt x="136030" y="238704"/>
                </a:lnTo>
                <a:lnTo>
                  <a:pt x="158113" y="282567"/>
                </a:lnTo>
                <a:cubicBezTo>
                  <a:pt x="176295" y="334413"/>
                  <a:pt x="148486" y="349200"/>
                  <a:pt x="115758" y="305000"/>
                </a:cubicBezTo>
                <a:lnTo>
                  <a:pt x="93402" y="264883"/>
                </a:lnTo>
                <a:lnTo>
                  <a:pt x="87312" y="321175"/>
                </a:lnTo>
                <a:cubicBezTo>
                  <a:pt x="74394" y="365027"/>
                  <a:pt x="46501" y="360200"/>
                  <a:pt x="41965" y="308894"/>
                </a:cubicBezTo>
                <a:lnTo>
                  <a:pt x="43285" y="276574"/>
                </a:lnTo>
                <a:lnTo>
                  <a:pt x="27149" y="303499"/>
                </a:lnTo>
                <a:cubicBezTo>
                  <a:pt x="19149" y="313623"/>
                  <a:pt x="11522" y="320517"/>
                  <a:pt x="4789" y="324477"/>
                </a:cubicBezTo>
                <a:lnTo>
                  <a:pt x="0" y="325430"/>
                </a:lnTo>
                <a:lnTo>
                  <a:pt x="0" y="254683"/>
                </a:lnTo>
                <a:lnTo>
                  <a:pt x="9146" y="236831"/>
                </a:lnTo>
                <a:lnTo>
                  <a:pt x="0" y="241478"/>
                </a:lnTo>
                <a:lnTo>
                  <a:pt x="0" y="104285"/>
                </a:lnTo>
                <a:lnTo>
                  <a:pt x="10661" y="109721"/>
                </a:lnTo>
                <a:lnTo>
                  <a:pt x="0" y="88658"/>
                </a:lnTo>
                <a:lnTo>
                  <a:pt x="0" y="20505"/>
                </a:lnTo>
                <a:lnTo>
                  <a:pt x="8168" y="21576"/>
                </a:lnTo>
                <a:cubicBezTo>
                  <a:pt x="15086" y="25553"/>
                  <a:pt x="22948" y="32867"/>
                  <a:pt x="31103" y="43856"/>
                </a:cubicBezTo>
                <a:lnTo>
                  <a:pt x="54671" y="86163"/>
                </a:lnTo>
                <a:lnTo>
                  <a:pt x="56688" y="49974"/>
                </a:lnTo>
                <a:cubicBezTo>
                  <a:pt x="61635" y="15851"/>
                  <a:pt x="73812" y="-643"/>
                  <a:pt x="84940" y="1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54" name="자유형: 도형 53">
            <a:extLst>
              <a:ext uri="{FF2B5EF4-FFF2-40B4-BE49-F238E27FC236}">
                <a16:creationId xmlns:a16="http://schemas.microsoft.com/office/drawing/2014/main" id="{8D271E73-04DC-469B-9E28-C9DC96E5B5E5}"/>
              </a:ext>
            </a:extLst>
          </p:cNvPr>
          <p:cNvSpPr/>
          <p:nvPr userDrawn="1"/>
        </p:nvSpPr>
        <p:spPr>
          <a:xfrm>
            <a:off x="-29754" y="1953058"/>
            <a:ext cx="152562" cy="316966"/>
          </a:xfrm>
          <a:custGeom>
            <a:avLst/>
            <a:gdLst>
              <a:gd name="connsiteX0" fmla="*/ 72170 w 152562"/>
              <a:gd name="connsiteY0" fmla="*/ 123132 h 316966"/>
              <a:gd name="connsiteX1" fmla="*/ 17893 w 152562"/>
              <a:gd name="connsiteY1" fmla="*/ 141728 h 316966"/>
              <a:gd name="connsiteX2" fmla="*/ 2878 w 152562"/>
              <a:gd name="connsiteY2" fmla="*/ 165823 h 316966"/>
              <a:gd name="connsiteX3" fmla="*/ 28789 w 152562"/>
              <a:gd name="connsiteY3" fmla="*/ 172243 h 316966"/>
              <a:gd name="connsiteX4" fmla="*/ 74830 w 152562"/>
              <a:gd name="connsiteY4" fmla="*/ 159351 h 316966"/>
              <a:gd name="connsiteX5" fmla="*/ 83450 w 152562"/>
              <a:gd name="connsiteY5" fmla="*/ 155028 h 316966"/>
              <a:gd name="connsiteX6" fmla="*/ 105268 w 152562"/>
              <a:gd name="connsiteY6" fmla="*/ 133210 h 316966"/>
              <a:gd name="connsiteX7" fmla="*/ 72170 w 152562"/>
              <a:gd name="connsiteY7" fmla="*/ 123132 h 316966"/>
              <a:gd name="connsiteX8" fmla="*/ 0 w 152562"/>
              <a:gd name="connsiteY8" fmla="*/ 0 h 316966"/>
              <a:gd name="connsiteX9" fmla="*/ 9535 w 152562"/>
              <a:gd name="connsiteY9" fmla="*/ 11189 h 316966"/>
              <a:gd name="connsiteX10" fmla="*/ 20579 w 152562"/>
              <a:gd name="connsiteY10" fmla="*/ 31894 h 316966"/>
              <a:gd name="connsiteX11" fmla="*/ 26666 w 152562"/>
              <a:gd name="connsiteY11" fmla="*/ 81619 h 316966"/>
              <a:gd name="connsiteX12" fmla="*/ 29019 w 152562"/>
              <a:gd name="connsiteY12" fmla="*/ 100623 h 316966"/>
              <a:gd name="connsiteX13" fmla="*/ 126678 w 152562"/>
              <a:gd name="connsiteY13" fmla="*/ 102260 h 316966"/>
              <a:gd name="connsiteX14" fmla="*/ 138904 w 152562"/>
              <a:gd name="connsiteY14" fmla="*/ 147227 h 316966"/>
              <a:gd name="connsiteX15" fmla="*/ 112456 w 152562"/>
              <a:gd name="connsiteY15" fmla="*/ 171066 h 316966"/>
              <a:gd name="connsiteX16" fmla="*/ 63780 w 152562"/>
              <a:gd name="connsiteY16" fmla="*/ 193626 h 316966"/>
              <a:gd name="connsiteX17" fmla="*/ 101202 w 152562"/>
              <a:gd name="connsiteY17" fmla="*/ 231124 h 316966"/>
              <a:gd name="connsiteX18" fmla="*/ 113965 w 152562"/>
              <a:gd name="connsiteY18" fmla="*/ 272126 h 316966"/>
              <a:gd name="connsiteX19" fmla="*/ 73270 w 152562"/>
              <a:gd name="connsiteY19" fmla="*/ 286552 h 316966"/>
              <a:gd name="connsiteX20" fmla="*/ 3927 w 152562"/>
              <a:gd name="connsiteY20" fmla="*/ 269696 h 316966"/>
              <a:gd name="connsiteX21" fmla="*/ 3521 w 152562"/>
              <a:gd name="connsiteY21" fmla="*/ 305292 h 316966"/>
              <a:gd name="connsiteX22" fmla="*/ 0 w 152562"/>
              <a:gd name="connsiteY22" fmla="*/ 316966 h 316966"/>
              <a:gd name="connsiteX23" fmla="*/ 0 w 152562"/>
              <a:gd name="connsiteY23" fmla="*/ 231433 h 316966"/>
              <a:gd name="connsiteX24" fmla="*/ 3172 w 152562"/>
              <a:gd name="connsiteY24" fmla="*/ 237289 h 316966"/>
              <a:gd name="connsiteX25" fmla="*/ 16793 w 152562"/>
              <a:gd name="connsiteY25" fmla="*/ 248799 h 316966"/>
              <a:gd name="connsiteX26" fmla="*/ 76007 w 152562"/>
              <a:gd name="connsiteY26" fmla="*/ 254068 h 316966"/>
              <a:gd name="connsiteX27" fmla="*/ 27842 w 152562"/>
              <a:gd name="connsiteY27" fmla="*/ 209408 h 316966"/>
              <a:gd name="connsiteX28" fmla="*/ 11057 w 152562"/>
              <a:gd name="connsiteY28" fmla="*/ 209296 h 316966"/>
              <a:gd name="connsiteX29" fmla="*/ 0 w 152562"/>
              <a:gd name="connsiteY29" fmla="*/ 218911 h 316966"/>
              <a:gd name="connsiteX30" fmla="*/ 0 w 152562"/>
              <a:gd name="connsiteY30" fmla="*/ 80750 h 316966"/>
              <a:gd name="connsiteX31" fmla="*/ 1394 w 152562"/>
              <a:gd name="connsiteY31" fmla="*/ 73536 h 316966"/>
              <a:gd name="connsiteX32" fmla="*/ 0 w 152562"/>
              <a:gd name="connsiteY32" fmla="*/ 64790 h 316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52562" h="316966">
                <a:moveTo>
                  <a:pt x="72170" y="123132"/>
                </a:moveTo>
                <a:cubicBezTo>
                  <a:pt x="52781" y="123695"/>
                  <a:pt x="33648" y="129731"/>
                  <a:pt x="17893" y="141728"/>
                </a:cubicBezTo>
                <a:cubicBezTo>
                  <a:pt x="11626" y="146587"/>
                  <a:pt x="-1010" y="155975"/>
                  <a:pt x="2878" y="165823"/>
                </a:cubicBezTo>
                <a:cubicBezTo>
                  <a:pt x="6613" y="175184"/>
                  <a:pt x="20322" y="173521"/>
                  <a:pt x="28789" y="172243"/>
                </a:cubicBezTo>
                <a:cubicBezTo>
                  <a:pt x="46669" y="169557"/>
                  <a:pt x="59023" y="168227"/>
                  <a:pt x="74830" y="159351"/>
                </a:cubicBezTo>
                <a:lnTo>
                  <a:pt x="83450" y="155028"/>
                </a:lnTo>
                <a:cubicBezTo>
                  <a:pt x="90638" y="150962"/>
                  <a:pt x="107187" y="138965"/>
                  <a:pt x="105268" y="133210"/>
                </a:cubicBezTo>
                <a:cubicBezTo>
                  <a:pt x="103197" y="127020"/>
                  <a:pt x="82581" y="122212"/>
                  <a:pt x="72170" y="123132"/>
                </a:cubicBezTo>
                <a:close/>
                <a:moveTo>
                  <a:pt x="0" y="0"/>
                </a:moveTo>
                <a:lnTo>
                  <a:pt x="9535" y="11189"/>
                </a:lnTo>
                <a:cubicBezTo>
                  <a:pt x="13640" y="17807"/>
                  <a:pt x="17049" y="24899"/>
                  <a:pt x="20579" y="31894"/>
                </a:cubicBezTo>
                <a:cubicBezTo>
                  <a:pt x="20579" y="31894"/>
                  <a:pt x="31449" y="62128"/>
                  <a:pt x="26666" y="81619"/>
                </a:cubicBezTo>
                <a:cubicBezTo>
                  <a:pt x="20860" y="105176"/>
                  <a:pt x="23647" y="100061"/>
                  <a:pt x="29019" y="100623"/>
                </a:cubicBezTo>
                <a:cubicBezTo>
                  <a:pt x="30272" y="100751"/>
                  <a:pt x="76007" y="86274"/>
                  <a:pt x="126678" y="102260"/>
                </a:cubicBezTo>
                <a:cubicBezTo>
                  <a:pt x="157270" y="111904"/>
                  <a:pt x="159955" y="123976"/>
                  <a:pt x="138904" y="147227"/>
                </a:cubicBezTo>
                <a:cubicBezTo>
                  <a:pt x="132152" y="154696"/>
                  <a:pt x="112482" y="171092"/>
                  <a:pt x="112456" y="171066"/>
                </a:cubicBezTo>
                <a:cubicBezTo>
                  <a:pt x="84115" y="194598"/>
                  <a:pt x="64983" y="186183"/>
                  <a:pt x="63780" y="193626"/>
                </a:cubicBezTo>
                <a:cubicBezTo>
                  <a:pt x="62629" y="200916"/>
                  <a:pt x="87057" y="208973"/>
                  <a:pt x="101202" y="231124"/>
                </a:cubicBezTo>
                <a:cubicBezTo>
                  <a:pt x="108517" y="242583"/>
                  <a:pt x="116753" y="262790"/>
                  <a:pt x="113965" y="272126"/>
                </a:cubicBezTo>
                <a:cubicBezTo>
                  <a:pt x="111765" y="279493"/>
                  <a:pt x="88489" y="285708"/>
                  <a:pt x="73270" y="286552"/>
                </a:cubicBezTo>
                <a:cubicBezTo>
                  <a:pt x="49303" y="287883"/>
                  <a:pt x="28252" y="277498"/>
                  <a:pt x="3927" y="269696"/>
                </a:cubicBezTo>
                <a:cubicBezTo>
                  <a:pt x="5218" y="282255"/>
                  <a:pt x="5206" y="293855"/>
                  <a:pt x="3521" y="305292"/>
                </a:cubicBezTo>
                <a:lnTo>
                  <a:pt x="0" y="316966"/>
                </a:lnTo>
                <a:lnTo>
                  <a:pt x="0" y="231433"/>
                </a:lnTo>
                <a:lnTo>
                  <a:pt x="3172" y="237289"/>
                </a:lnTo>
                <a:cubicBezTo>
                  <a:pt x="7501" y="242616"/>
                  <a:pt x="13506" y="246855"/>
                  <a:pt x="16793" y="248799"/>
                </a:cubicBezTo>
                <a:cubicBezTo>
                  <a:pt x="34979" y="259644"/>
                  <a:pt x="74344" y="262944"/>
                  <a:pt x="76007" y="254068"/>
                </a:cubicBezTo>
                <a:cubicBezTo>
                  <a:pt x="78923" y="245448"/>
                  <a:pt x="53805" y="214038"/>
                  <a:pt x="27842" y="209408"/>
                </a:cubicBezTo>
                <a:cubicBezTo>
                  <a:pt x="21282" y="208231"/>
                  <a:pt x="15725" y="207924"/>
                  <a:pt x="11057" y="209296"/>
                </a:cubicBezTo>
                <a:lnTo>
                  <a:pt x="0" y="218911"/>
                </a:lnTo>
                <a:lnTo>
                  <a:pt x="0" y="80750"/>
                </a:lnTo>
                <a:lnTo>
                  <a:pt x="1394" y="73536"/>
                </a:lnTo>
                <a:lnTo>
                  <a:pt x="0" y="64790"/>
                </a:ln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55" name="자유형: 도형 54">
            <a:extLst>
              <a:ext uri="{FF2B5EF4-FFF2-40B4-BE49-F238E27FC236}">
                <a16:creationId xmlns:a16="http://schemas.microsoft.com/office/drawing/2014/main" id="{71E6D64D-9C1D-4791-ADAE-BC6D8E6DC9B9}"/>
              </a:ext>
            </a:extLst>
          </p:cNvPr>
          <p:cNvSpPr/>
          <p:nvPr userDrawn="1"/>
        </p:nvSpPr>
        <p:spPr>
          <a:xfrm>
            <a:off x="1250071" y="651741"/>
            <a:ext cx="393472" cy="402755"/>
          </a:xfrm>
          <a:custGeom>
            <a:avLst/>
            <a:gdLst>
              <a:gd name="connsiteX0" fmla="*/ 724852 w 1453514"/>
              <a:gd name="connsiteY0" fmla="*/ 793433 h 1487805"/>
              <a:gd name="connsiteX1" fmla="*/ 725805 w 1453514"/>
              <a:gd name="connsiteY1" fmla="*/ 1487805 h 1487805"/>
              <a:gd name="connsiteX2" fmla="*/ 724852 w 1453514"/>
              <a:gd name="connsiteY2" fmla="*/ 793433 h 1487805"/>
              <a:gd name="connsiteX3" fmla="*/ 690562 w 1453514"/>
              <a:gd name="connsiteY3" fmla="*/ 781050 h 1487805"/>
              <a:gd name="connsiteX4" fmla="*/ 216217 w 1453514"/>
              <a:gd name="connsiteY4" fmla="*/ 1266825 h 1487805"/>
              <a:gd name="connsiteX5" fmla="*/ 690562 w 1453514"/>
              <a:gd name="connsiteY5" fmla="*/ 781050 h 1487805"/>
              <a:gd name="connsiteX6" fmla="*/ 766762 w 1453514"/>
              <a:gd name="connsiteY6" fmla="*/ 777241 h 1487805"/>
              <a:gd name="connsiteX7" fmla="*/ 1240155 w 1453514"/>
              <a:gd name="connsiteY7" fmla="*/ 1263016 h 1487805"/>
              <a:gd name="connsiteX8" fmla="*/ 766762 w 1453514"/>
              <a:gd name="connsiteY8" fmla="*/ 777241 h 1487805"/>
              <a:gd name="connsiteX9" fmla="*/ 336708 w 1453514"/>
              <a:gd name="connsiteY9" fmla="*/ 653534 h 1487805"/>
              <a:gd name="connsiteX10" fmla="*/ 679132 w 1453514"/>
              <a:gd name="connsiteY10" fmla="*/ 743903 h 1487805"/>
              <a:gd name="connsiteX11" fmla="*/ 0 w 1453514"/>
              <a:gd name="connsiteY11" fmla="*/ 743903 h 1487805"/>
              <a:gd name="connsiteX12" fmla="*/ 336708 w 1453514"/>
              <a:gd name="connsiteY12" fmla="*/ 653534 h 1487805"/>
              <a:gd name="connsiteX13" fmla="*/ 1116687 w 1453514"/>
              <a:gd name="connsiteY13" fmla="*/ 652106 h 1487805"/>
              <a:gd name="connsiteX14" fmla="*/ 1453514 w 1453514"/>
              <a:gd name="connsiteY14" fmla="*/ 735330 h 1487805"/>
              <a:gd name="connsiteX15" fmla="*/ 776287 w 1453514"/>
              <a:gd name="connsiteY15" fmla="*/ 738188 h 1487805"/>
              <a:gd name="connsiteX16" fmla="*/ 1116687 w 1453514"/>
              <a:gd name="connsiteY16" fmla="*/ 652106 h 1487805"/>
              <a:gd name="connsiteX17" fmla="*/ 1245870 w 1453514"/>
              <a:gd name="connsiteY17" fmla="*/ 214313 h 1487805"/>
              <a:gd name="connsiteX18" fmla="*/ 769620 w 1453514"/>
              <a:gd name="connsiteY18" fmla="*/ 705803 h 1487805"/>
              <a:gd name="connsiteX19" fmla="*/ 1245870 w 1453514"/>
              <a:gd name="connsiteY19" fmla="*/ 214313 h 1487805"/>
              <a:gd name="connsiteX20" fmla="*/ 213360 w 1453514"/>
              <a:gd name="connsiteY20" fmla="*/ 210503 h 1487805"/>
              <a:gd name="connsiteX21" fmla="*/ 694373 w 1453514"/>
              <a:gd name="connsiteY21" fmla="*/ 700088 h 1487805"/>
              <a:gd name="connsiteX22" fmla="*/ 213360 w 1453514"/>
              <a:gd name="connsiteY22" fmla="*/ 210503 h 1487805"/>
              <a:gd name="connsiteX23" fmla="*/ 726757 w 1453514"/>
              <a:gd name="connsiteY23" fmla="*/ 0 h 1487805"/>
              <a:gd name="connsiteX24" fmla="*/ 727710 w 1453514"/>
              <a:gd name="connsiteY24" fmla="*/ 684847 h 1487805"/>
              <a:gd name="connsiteX25" fmla="*/ 726757 w 1453514"/>
              <a:gd name="connsiteY25" fmla="*/ 0 h 1487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3514" h="1487805">
                <a:moveTo>
                  <a:pt x="724852" y="793433"/>
                </a:moveTo>
                <a:cubicBezTo>
                  <a:pt x="839152" y="971550"/>
                  <a:pt x="846772" y="1286828"/>
                  <a:pt x="725805" y="1487805"/>
                </a:cubicBezTo>
                <a:cubicBezTo>
                  <a:pt x="614362" y="1253490"/>
                  <a:pt x="615315" y="1025843"/>
                  <a:pt x="724852" y="793433"/>
                </a:cubicBezTo>
                <a:close/>
                <a:moveTo>
                  <a:pt x="690562" y="781050"/>
                </a:moveTo>
                <a:cubicBezTo>
                  <a:pt x="666750" y="966788"/>
                  <a:pt x="418147" y="1223010"/>
                  <a:pt x="216217" y="1266825"/>
                </a:cubicBezTo>
                <a:cubicBezTo>
                  <a:pt x="252412" y="1065847"/>
                  <a:pt x="499110" y="813435"/>
                  <a:pt x="690562" y="781050"/>
                </a:cubicBezTo>
                <a:close/>
                <a:moveTo>
                  <a:pt x="766762" y="777241"/>
                </a:moveTo>
                <a:cubicBezTo>
                  <a:pt x="1021080" y="851536"/>
                  <a:pt x="1200150" y="1082994"/>
                  <a:pt x="1240155" y="1263016"/>
                </a:cubicBezTo>
                <a:cubicBezTo>
                  <a:pt x="1065847" y="1247776"/>
                  <a:pt x="801052" y="978219"/>
                  <a:pt x="766762" y="777241"/>
                </a:cubicBezTo>
                <a:close/>
                <a:moveTo>
                  <a:pt x="336708" y="653534"/>
                </a:moveTo>
                <a:cubicBezTo>
                  <a:pt x="460057" y="653415"/>
                  <a:pt x="584358" y="683419"/>
                  <a:pt x="679132" y="743903"/>
                </a:cubicBezTo>
                <a:cubicBezTo>
                  <a:pt x="449580" y="857250"/>
                  <a:pt x="226695" y="857250"/>
                  <a:pt x="0" y="743903"/>
                </a:cubicBezTo>
                <a:cubicBezTo>
                  <a:pt x="90963" y="683895"/>
                  <a:pt x="213360" y="653653"/>
                  <a:pt x="336708" y="653534"/>
                </a:cubicBezTo>
                <a:close/>
                <a:moveTo>
                  <a:pt x="1116687" y="652106"/>
                </a:moveTo>
                <a:cubicBezTo>
                  <a:pt x="1229201" y="651748"/>
                  <a:pt x="1341120" y="679609"/>
                  <a:pt x="1453514" y="735330"/>
                </a:cubicBezTo>
                <a:cubicBezTo>
                  <a:pt x="1304925" y="846773"/>
                  <a:pt x="989647" y="868680"/>
                  <a:pt x="776287" y="738188"/>
                </a:cubicBezTo>
                <a:cubicBezTo>
                  <a:pt x="891063" y="681038"/>
                  <a:pt x="1004173" y="652463"/>
                  <a:pt x="1116687" y="652106"/>
                </a:cubicBezTo>
                <a:close/>
                <a:moveTo>
                  <a:pt x="1245870" y="214313"/>
                </a:moveTo>
                <a:cubicBezTo>
                  <a:pt x="1163002" y="458153"/>
                  <a:pt x="1006792" y="620078"/>
                  <a:pt x="769620" y="705803"/>
                </a:cubicBezTo>
                <a:cubicBezTo>
                  <a:pt x="762952" y="543878"/>
                  <a:pt x="1036320" y="259081"/>
                  <a:pt x="1245870" y="214313"/>
                </a:cubicBezTo>
                <a:close/>
                <a:moveTo>
                  <a:pt x="213360" y="210503"/>
                </a:moveTo>
                <a:cubicBezTo>
                  <a:pt x="458152" y="297181"/>
                  <a:pt x="612457" y="461010"/>
                  <a:pt x="694373" y="700088"/>
                </a:cubicBezTo>
                <a:cubicBezTo>
                  <a:pt x="503873" y="663893"/>
                  <a:pt x="275273" y="454343"/>
                  <a:pt x="213360" y="210503"/>
                </a:cubicBezTo>
                <a:close/>
                <a:moveTo>
                  <a:pt x="726757" y="0"/>
                </a:moveTo>
                <a:cubicBezTo>
                  <a:pt x="841057" y="129540"/>
                  <a:pt x="841057" y="530543"/>
                  <a:pt x="727710" y="684847"/>
                </a:cubicBezTo>
                <a:cubicBezTo>
                  <a:pt x="619125" y="504825"/>
                  <a:pt x="608647" y="207645"/>
                  <a:pt x="726757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56" name="자유형: 도형 55">
            <a:extLst>
              <a:ext uri="{FF2B5EF4-FFF2-40B4-BE49-F238E27FC236}">
                <a16:creationId xmlns:a16="http://schemas.microsoft.com/office/drawing/2014/main" id="{A18B068D-5017-4200-9E54-F3C3D5CD2ED2}"/>
              </a:ext>
            </a:extLst>
          </p:cNvPr>
          <p:cNvSpPr/>
          <p:nvPr userDrawn="1"/>
        </p:nvSpPr>
        <p:spPr>
          <a:xfrm>
            <a:off x="2055320" y="405122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57" name="자유형: 도형 56">
            <a:extLst>
              <a:ext uri="{FF2B5EF4-FFF2-40B4-BE49-F238E27FC236}">
                <a16:creationId xmlns:a16="http://schemas.microsoft.com/office/drawing/2014/main" id="{C857FA1E-9AAB-480A-BDD6-AA7C51B8EF14}"/>
              </a:ext>
            </a:extLst>
          </p:cNvPr>
          <p:cNvSpPr/>
          <p:nvPr userDrawn="1"/>
        </p:nvSpPr>
        <p:spPr>
          <a:xfrm flipH="1">
            <a:off x="761042" y="794705"/>
            <a:ext cx="211217" cy="334468"/>
          </a:xfrm>
          <a:custGeom>
            <a:avLst/>
            <a:gdLst>
              <a:gd name="connsiteX0" fmla="*/ 257963 w 486076"/>
              <a:gd name="connsiteY0" fmla="*/ 655170 h 769716"/>
              <a:gd name="connsiteX1" fmla="*/ 254815 w 486076"/>
              <a:gd name="connsiteY1" fmla="*/ 657527 h 769716"/>
              <a:gd name="connsiteX2" fmla="*/ 254363 w 486076"/>
              <a:gd name="connsiteY2" fmla="*/ 657461 h 769716"/>
              <a:gd name="connsiteX3" fmla="*/ 433823 w 486076"/>
              <a:gd name="connsiteY3" fmla="*/ 423404 h 769716"/>
              <a:gd name="connsiteX4" fmla="*/ 205042 w 486076"/>
              <a:gd name="connsiteY4" fmla="*/ 542427 h 769716"/>
              <a:gd name="connsiteX5" fmla="*/ 433823 w 486076"/>
              <a:gd name="connsiteY5" fmla="*/ 423404 h 769716"/>
              <a:gd name="connsiteX6" fmla="*/ 34688 w 486076"/>
              <a:gd name="connsiteY6" fmla="*/ 302923 h 769716"/>
              <a:gd name="connsiteX7" fmla="*/ 116336 w 486076"/>
              <a:gd name="connsiteY7" fmla="*/ 515816 h 769716"/>
              <a:gd name="connsiteX8" fmla="*/ 34688 w 486076"/>
              <a:gd name="connsiteY8" fmla="*/ 302923 h 769716"/>
              <a:gd name="connsiteX9" fmla="*/ 437884 w 486076"/>
              <a:gd name="connsiteY9" fmla="*/ 53444 h 769716"/>
              <a:gd name="connsiteX10" fmla="*/ 278766 w 486076"/>
              <a:gd name="connsiteY10" fmla="*/ 296536 h 769716"/>
              <a:gd name="connsiteX11" fmla="*/ 437884 w 486076"/>
              <a:gd name="connsiteY11" fmla="*/ 53444 h 769716"/>
              <a:gd name="connsiteX12" fmla="*/ 457000 w 486076"/>
              <a:gd name="connsiteY12" fmla="*/ 369 h 769716"/>
              <a:gd name="connsiteX13" fmla="*/ 479279 w 486076"/>
              <a:gd name="connsiteY13" fmla="*/ 4124 h 769716"/>
              <a:gd name="connsiteX14" fmla="*/ 483774 w 486076"/>
              <a:gd name="connsiteY14" fmla="*/ 48595 h 769716"/>
              <a:gd name="connsiteX15" fmla="*/ 377288 w 486076"/>
              <a:gd name="connsiteY15" fmla="*/ 286640 h 769716"/>
              <a:gd name="connsiteX16" fmla="*/ 339874 w 486076"/>
              <a:gd name="connsiteY16" fmla="*/ 310019 h 769716"/>
              <a:gd name="connsiteX17" fmla="*/ 197117 w 486076"/>
              <a:gd name="connsiteY17" fmla="*/ 507142 h 769716"/>
              <a:gd name="connsiteX18" fmla="*/ 404254 w 486076"/>
              <a:gd name="connsiteY18" fmla="*/ 393047 h 769716"/>
              <a:gd name="connsiteX19" fmla="*/ 477308 w 486076"/>
              <a:gd name="connsiteY19" fmla="*/ 406215 h 769716"/>
              <a:gd name="connsiteX20" fmla="*/ 448292 w 486076"/>
              <a:gd name="connsiteY20" fmla="*/ 454234 h 769716"/>
              <a:gd name="connsiteX21" fmla="*/ 192505 w 486076"/>
              <a:gd name="connsiteY21" fmla="*/ 579565 h 769716"/>
              <a:gd name="connsiteX22" fmla="*/ 155721 w 486076"/>
              <a:gd name="connsiteY22" fmla="*/ 601525 h 769716"/>
              <a:gd name="connsiteX23" fmla="*/ 114094 w 486076"/>
              <a:gd name="connsiteY23" fmla="*/ 726644 h 769716"/>
              <a:gd name="connsiteX24" fmla="*/ 102031 w 486076"/>
              <a:gd name="connsiteY24" fmla="*/ 769716 h 769716"/>
              <a:gd name="connsiteX25" fmla="*/ 66979 w 486076"/>
              <a:gd name="connsiteY25" fmla="*/ 764633 h 769716"/>
              <a:gd name="connsiteX26" fmla="*/ 87803 w 486076"/>
              <a:gd name="connsiteY26" fmla="*/ 696070 h 769716"/>
              <a:gd name="connsiteX27" fmla="*/ 121737 w 486076"/>
              <a:gd name="connsiteY27" fmla="*/ 584572 h 769716"/>
              <a:gd name="connsiteX28" fmla="*/ 108412 w 486076"/>
              <a:gd name="connsiteY28" fmla="*/ 557448 h 769716"/>
              <a:gd name="connsiteX29" fmla="*/ 546 w 486076"/>
              <a:gd name="connsiteY29" fmla="*/ 302883 h 769716"/>
              <a:gd name="connsiteX30" fmla="*/ 11861 w 486076"/>
              <a:gd name="connsiteY30" fmla="*/ 248004 h 769716"/>
              <a:gd name="connsiteX31" fmla="*/ 59447 w 486076"/>
              <a:gd name="connsiteY31" fmla="*/ 275168 h 769716"/>
              <a:gd name="connsiteX32" fmla="*/ 143658 w 486076"/>
              <a:gd name="connsiteY32" fmla="*/ 523858 h 769716"/>
              <a:gd name="connsiteX33" fmla="*/ 223611 w 486076"/>
              <a:gd name="connsiteY33" fmla="*/ 353150 h 769716"/>
              <a:gd name="connsiteX34" fmla="*/ 230944 w 486076"/>
              <a:gd name="connsiteY34" fmla="*/ 252696 h 769716"/>
              <a:gd name="connsiteX35" fmla="*/ 431142 w 486076"/>
              <a:gd name="connsiteY35" fmla="*/ 7672 h 769716"/>
              <a:gd name="connsiteX36" fmla="*/ 457000 w 486076"/>
              <a:gd name="connsiteY36" fmla="*/ 369 h 769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86076" h="769716">
                <a:moveTo>
                  <a:pt x="257963" y="655170"/>
                </a:moveTo>
                <a:lnTo>
                  <a:pt x="254815" y="657527"/>
                </a:lnTo>
                <a:lnTo>
                  <a:pt x="254363" y="657461"/>
                </a:lnTo>
                <a:close/>
                <a:moveTo>
                  <a:pt x="433823" y="423404"/>
                </a:moveTo>
                <a:cubicBezTo>
                  <a:pt x="359231" y="411577"/>
                  <a:pt x="241628" y="491057"/>
                  <a:pt x="205042" y="542427"/>
                </a:cubicBezTo>
                <a:cubicBezTo>
                  <a:pt x="270092" y="539471"/>
                  <a:pt x="410523" y="480334"/>
                  <a:pt x="433823" y="423404"/>
                </a:cubicBezTo>
                <a:close/>
                <a:moveTo>
                  <a:pt x="34688" y="302923"/>
                </a:moveTo>
                <a:cubicBezTo>
                  <a:pt x="28735" y="361705"/>
                  <a:pt x="73087" y="480058"/>
                  <a:pt x="116336" y="515816"/>
                </a:cubicBezTo>
                <a:cubicBezTo>
                  <a:pt x="138729" y="440909"/>
                  <a:pt x="82155" y="315815"/>
                  <a:pt x="34688" y="302923"/>
                </a:cubicBezTo>
                <a:close/>
                <a:moveTo>
                  <a:pt x="437884" y="53444"/>
                </a:moveTo>
                <a:cubicBezTo>
                  <a:pt x="343383" y="97599"/>
                  <a:pt x="263390" y="220092"/>
                  <a:pt x="278766" y="296536"/>
                </a:cubicBezTo>
                <a:cubicBezTo>
                  <a:pt x="388366" y="261882"/>
                  <a:pt x="432049" y="144869"/>
                  <a:pt x="437884" y="53444"/>
                </a:cubicBezTo>
                <a:close/>
                <a:moveTo>
                  <a:pt x="457000" y="369"/>
                </a:moveTo>
                <a:cubicBezTo>
                  <a:pt x="465757" y="-608"/>
                  <a:pt x="473918" y="260"/>
                  <a:pt x="479279" y="4124"/>
                </a:cubicBezTo>
                <a:cubicBezTo>
                  <a:pt x="487677" y="10195"/>
                  <a:pt x="487164" y="34165"/>
                  <a:pt x="483774" y="48595"/>
                </a:cubicBezTo>
                <a:cubicBezTo>
                  <a:pt x="463431" y="135526"/>
                  <a:pt x="446951" y="222930"/>
                  <a:pt x="377288" y="286640"/>
                </a:cubicBezTo>
                <a:cubicBezTo>
                  <a:pt x="368181" y="295117"/>
                  <a:pt x="350873" y="306471"/>
                  <a:pt x="339874" y="310019"/>
                </a:cubicBezTo>
                <a:cubicBezTo>
                  <a:pt x="243757" y="341244"/>
                  <a:pt x="237291" y="434128"/>
                  <a:pt x="197117" y="507142"/>
                </a:cubicBezTo>
                <a:cubicBezTo>
                  <a:pt x="254559" y="445167"/>
                  <a:pt x="322212" y="404796"/>
                  <a:pt x="404254" y="393047"/>
                </a:cubicBezTo>
                <a:cubicBezTo>
                  <a:pt x="441432" y="387725"/>
                  <a:pt x="473405" y="393797"/>
                  <a:pt x="477308" y="406215"/>
                </a:cubicBezTo>
                <a:cubicBezTo>
                  <a:pt x="480147" y="415244"/>
                  <a:pt x="461617" y="440712"/>
                  <a:pt x="448292" y="454234"/>
                </a:cubicBezTo>
                <a:cubicBezTo>
                  <a:pt x="377879" y="525711"/>
                  <a:pt x="291066" y="565215"/>
                  <a:pt x="192505" y="579565"/>
                </a:cubicBezTo>
                <a:cubicBezTo>
                  <a:pt x="176380" y="582010"/>
                  <a:pt x="162581" y="582956"/>
                  <a:pt x="155721" y="601525"/>
                </a:cubicBezTo>
                <a:cubicBezTo>
                  <a:pt x="139538" y="645464"/>
                  <a:pt x="126301" y="685933"/>
                  <a:pt x="114094" y="726644"/>
                </a:cubicBezTo>
                <a:lnTo>
                  <a:pt x="102031" y="769716"/>
                </a:lnTo>
                <a:lnTo>
                  <a:pt x="66979" y="764633"/>
                </a:lnTo>
                <a:lnTo>
                  <a:pt x="87803" y="696070"/>
                </a:lnTo>
                <a:cubicBezTo>
                  <a:pt x="99206" y="657843"/>
                  <a:pt x="110423" y="620271"/>
                  <a:pt x="121737" y="584572"/>
                </a:cubicBezTo>
                <a:cubicBezTo>
                  <a:pt x="126074" y="570971"/>
                  <a:pt x="115745" y="565215"/>
                  <a:pt x="108412" y="557448"/>
                </a:cubicBezTo>
                <a:cubicBezTo>
                  <a:pt x="37014" y="480728"/>
                  <a:pt x="13123" y="403456"/>
                  <a:pt x="546" y="302883"/>
                </a:cubicBezTo>
                <a:cubicBezTo>
                  <a:pt x="-1228" y="288533"/>
                  <a:pt x="1019" y="251828"/>
                  <a:pt x="11861" y="248004"/>
                </a:cubicBezTo>
                <a:cubicBezTo>
                  <a:pt x="23964" y="243746"/>
                  <a:pt x="49393" y="265706"/>
                  <a:pt x="59447" y="275168"/>
                </a:cubicBezTo>
                <a:cubicBezTo>
                  <a:pt x="134905" y="346250"/>
                  <a:pt x="157535" y="418595"/>
                  <a:pt x="143658" y="523858"/>
                </a:cubicBezTo>
                <a:cubicBezTo>
                  <a:pt x="170939" y="467205"/>
                  <a:pt x="202873" y="412168"/>
                  <a:pt x="223611" y="353150"/>
                </a:cubicBezTo>
                <a:cubicBezTo>
                  <a:pt x="234137" y="323226"/>
                  <a:pt x="223847" y="287311"/>
                  <a:pt x="230944" y="252696"/>
                </a:cubicBezTo>
                <a:cubicBezTo>
                  <a:pt x="256057" y="129928"/>
                  <a:pt x="324498" y="56716"/>
                  <a:pt x="431142" y="7672"/>
                </a:cubicBezTo>
                <a:cubicBezTo>
                  <a:pt x="438889" y="4163"/>
                  <a:pt x="448243" y="1344"/>
                  <a:pt x="457000" y="369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58" name="Freeform: Shape 17">
            <a:extLst>
              <a:ext uri="{FF2B5EF4-FFF2-40B4-BE49-F238E27FC236}">
                <a16:creationId xmlns:a16="http://schemas.microsoft.com/office/drawing/2014/main" id="{B0F172C9-09BE-4DA0-8A89-92BDE8DE10FB}"/>
              </a:ext>
            </a:extLst>
          </p:cNvPr>
          <p:cNvSpPr/>
          <p:nvPr userDrawn="1"/>
        </p:nvSpPr>
        <p:spPr>
          <a:xfrm>
            <a:off x="2223785" y="5274509"/>
            <a:ext cx="285898" cy="362603"/>
          </a:xfrm>
          <a:custGeom>
            <a:avLst/>
            <a:gdLst>
              <a:gd name="connsiteX0" fmla="*/ 0 w 331577"/>
              <a:gd name="connsiteY0" fmla="*/ 421346 h 420537"/>
              <a:gd name="connsiteX1" fmla="*/ 42054 w 331577"/>
              <a:gd name="connsiteY1" fmla="*/ 325917 h 420537"/>
              <a:gd name="connsiteX2" fmla="*/ 42862 w 331577"/>
              <a:gd name="connsiteY2" fmla="*/ 294376 h 420537"/>
              <a:gd name="connsiteX3" fmla="*/ 54185 w 331577"/>
              <a:gd name="connsiteY3" fmla="*/ 211886 h 420537"/>
              <a:gd name="connsiteX4" fmla="*/ 148805 w 331577"/>
              <a:gd name="connsiteY4" fmla="*/ 127779 h 420537"/>
              <a:gd name="connsiteX5" fmla="*/ 264454 w 331577"/>
              <a:gd name="connsiteY5" fmla="*/ 73594 h 420537"/>
              <a:gd name="connsiteX6" fmla="*/ 332386 w 331577"/>
              <a:gd name="connsiteY6" fmla="*/ 0 h 420537"/>
              <a:gd name="connsiteX7" fmla="*/ 226443 w 331577"/>
              <a:gd name="connsiteY7" fmla="*/ 304081 h 420537"/>
              <a:gd name="connsiteX8" fmla="*/ 67124 w 331577"/>
              <a:gd name="connsiteY8" fmla="*/ 334004 h 420537"/>
              <a:gd name="connsiteX9" fmla="*/ 47715 w 331577"/>
              <a:gd name="connsiteY9" fmla="*/ 344517 h 420537"/>
              <a:gd name="connsiteX10" fmla="*/ 30732 w 331577"/>
              <a:gd name="connsiteY10" fmla="*/ 401128 h 420537"/>
              <a:gd name="connsiteX11" fmla="*/ 0 w 331577"/>
              <a:gd name="connsiteY11" fmla="*/ 421346 h 42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1577" h="420537">
                <a:moveTo>
                  <a:pt x="0" y="421346"/>
                </a:moveTo>
                <a:cubicBezTo>
                  <a:pt x="13748" y="388997"/>
                  <a:pt x="27496" y="357457"/>
                  <a:pt x="42054" y="325917"/>
                </a:cubicBezTo>
                <a:cubicBezTo>
                  <a:pt x="46906" y="315403"/>
                  <a:pt x="51758" y="309742"/>
                  <a:pt x="42862" y="294376"/>
                </a:cubicBezTo>
                <a:cubicBezTo>
                  <a:pt x="27496" y="268497"/>
                  <a:pt x="39627" y="237766"/>
                  <a:pt x="54185" y="211886"/>
                </a:cubicBezTo>
                <a:cubicBezTo>
                  <a:pt x="76020" y="173067"/>
                  <a:pt x="109987" y="147188"/>
                  <a:pt x="148805" y="127779"/>
                </a:cubicBezTo>
                <a:cubicBezTo>
                  <a:pt x="186816" y="109178"/>
                  <a:pt x="226443" y="93004"/>
                  <a:pt x="264454" y="73594"/>
                </a:cubicBezTo>
                <a:cubicBezTo>
                  <a:pt x="295185" y="58228"/>
                  <a:pt x="318638" y="33967"/>
                  <a:pt x="332386" y="0"/>
                </a:cubicBezTo>
                <a:cubicBezTo>
                  <a:pt x="346135" y="97047"/>
                  <a:pt x="307316" y="253940"/>
                  <a:pt x="226443" y="304081"/>
                </a:cubicBezTo>
                <a:cubicBezTo>
                  <a:pt x="177111" y="334813"/>
                  <a:pt x="124544" y="347752"/>
                  <a:pt x="67124" y="334004"/>
                </a:cubicBezTo>
                <a:cubicBezTo>
                  <a:pt x="54993" y="330769"/>
                  <a:pt x="50950" y="334813"/>
                  <a:pt x="47715" y="344517"/>
                </a:cubicBezTo>
                <a:cubicBezTo>
                  <a:pt x="42054" y="363118"/>
                  <a:pt x="32349" y="381719"/>
                  <a:pt x="30732" y="401128"/>
                </a:cubicBezTo>
                <a:cubicBezTo>
                  <a:pt x="28305" y="422964"/>
                  <a:pt x="20218" y="427008"/>
                  <a:pt x="0" y="421346"/>
                </a:cubicBez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59" name="자유형: 도형 58">
            <a:extLst>
              <a:ext uri="{FF2B5EF4-FFF2-40B4-BE49-F238E27FC236}">
                <a16:creationId xmlns:a16="http://schemas.microsoft.com/office/drawing/2014/main" id="{655FDE2E-C954-4E9B-8E82-BB9C9D55A034}"/>
              </a:ext>
            </a:extLst>
          </p:cNvPr>
          <p:cNvSpPr/>
          <p:nvPr userDrawn="1"/>
        </p:nvSpPr>
        <p:spPr>
          <a:xfrm>
            <a:off x="1524612" y="2291806"/>
            <a:ext cx="275411" cy="282067"/>
          </a:xfrm>
          <a:custGeom>
            <a:avLst/>
            <a:gdLst>
              <a:gd name="connsiteX0" fmla="*/ 188867 w 275411"/>
              <a:gd name="connsiteY0" fmla="*/ 102816 h 282067"/>
              <a:gd name="connsiteX1" fmla="*/ 188867 w 275411"/>
              <a:gd name="connsiteY1" fmla="*/ 282067 h 282067"/>
              <a:gd name="connsiteX2" fmla="*/ 188867 w 275411"/>
              <a:gd name="connsiteY2" fmla="*/ 102816 h 282067"/>
              <a:gd name="connsiteX3" fmla="*/ 194785 w 275411"/>
              <a:gd name="connsiteY3" fmla="*/ 96899 h 282067"/>
              <a:gd name="connsiteX4" fmla="*/ 275411 w 275411"/>
              <a:gd name="connsiteY4" fmla="*/ 178511 h 282067"/>
              <a:gd name="connsiteX5" fmla="*/ 194785 w 275411"/>
              <a:gd name="connsiteY5" fmla="*/ 96899 h 282067"/>
              <a:gd name="connsiteX6" fmla="*/ 180731 w 275411"/>
              <a:gd name="connsiteY6" fmla="*/ 96652 h 282067"/>
              <a:gd name="connsiteX7" fmla="*/ 100598 w 275411"/>
              <a:gd name="connsiteY7" fmla="*/ 178511 h 282067"/>
              <a:gd name="connsiteX8" fmla="*/ 180731 w 275411"/>
              <a:gd name="connsiteY8" fmla="*/ 96652 h 282067"/>
              <a:gd name="connsiteX9" fmla="*/ 207362 w 275411"/>
              <a:gd name="connsiteY9" fmla="*/ 86851 h 282067"/>
              <a:gd name="connsiteX10" fmla="*/ 215322 w 275411"/>
              <a:gd name="connsiteY10" fmla="*/ 94856 h 282067"/>
              <a:gd name="connsiteX11" fmla="*/ 201688 w 275411"/>
              <a:gd name="connsiteY11" fmla="*/ 89256 h 282067"/>
              <a:gd name="connsiteX12" fmla="*/ 197029 w 275411"/>
              <a:gd name="connsiteY12" fmla="*/ 76460 h 282067"/>
              <a:gd name="connsiteX13" fmla="*/ 200153 w 275411"/>
              <a:gd name="connsiteY13" fmla="*/ 79601 h 282067"/>
              <a:gd name="connsiteX14" fmla="*/ 194785 w 275411"/>
              <a:gd name="connsiteY14" fmla="*/ 81859 h 282067"/>
              <a:gd name="connsiteX15" fmla="*/ 85157 w 275411"/>
              <a:gd name="connsiteY15" fmla="*/ 66510 h 282067"/>
              <a:gd name="connsiteX16" fmla="*/ 174567 w 275411"/>
              <a:gd name="connsiteY16" fmla="*/ 89009 h 282067"/>
              <a:gd name="connsiteX17" fmla="*/ 0 w 275411"/>
              <a:gd name="connsiteY17" fmla="*/ 88762 h 282067"/>
              <a:gd name="connsiteX18" fmla="*/ 85157 w 275411"/>
              <a:gd name="connsiteY18" fmla="*/ 66510 h 282067"/>
              <a:gd name="connsiteX19" fmla="*/ 182775 w 275411"/>
              <a:gd name="connsiteY19" fmla="*/ 62125 h 282067"/>
              <a:gd name="connsiteX20" fmla="*/ 189928 w 275411"/>
              <a:gd name="connsiteY20" fmla="*/ 69318 h 282067"/>
              <a:gd name="connsiteX21" fmla="*/ 187881 w 275411"/>
              <a:gd name="connsiteY21" fmla="*/ 74462 h 282067"/>
              <a:gd name="connsiteX22" fmla="*/ 100598 w 275411"/>
              <a:gd name="connsiteY22" fmla="*/ 0 h 282067"/>
              <a:gd name="connsiteX23" fmla="*/ 125847 w 275411"/>
              <a:gd name="connsiteY23" fmla="*/ 9739 h 282067"/>
              <a:gd name="connsiteX24" fmla="*/ 149703 w 275411"/>
              <a:gd name="connsiteY24" fmla="*/ 28866 h 282067"/>
              <a:gd name="connsiteX25" fmla="*/ 150588 w 275411"/>
              <a:gd name="connsiteY25" fmla="*/ 29756 h 282067"/>
              <a:gd name="connsiteX26" fmla="*/ 169874 w 275411"/>
              <a:gd name="connsiteY26" fmla="*/ 54645 h 282067"/>
              <a:gd name="connsiteX27" fmla="*/ 180977 w 275411"/>
              <a:gd name="connsiteY27" fmla="*/ 81859 h 282067"/>
              <a:gd name="connsiteX28" fmla="*/ 100598 w 275411"/>
              <a:gd name="connsiteY28" fmla="*/ 0 h 2820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75411" h="282067">
                <a:moveTo>
                  <a:pt x="188867" y="102816"/>
                </a:moveTo>
                <a:cubicBezTo>
                  <a:pt x="217222" y="162731"/>
                  <a:pt x="217468" y="221906"/>
                  <a:pt x="188867" y="282067"/>
                </a:cubicBezTo>
                <a:cubicBezTo>
                  <a:pt x="159033" y="244589"/>
                  <a:pt x="159033" y="141280"/>
                  <a:pt x="188867" y="102816"/>
                </a:cubicBezTo>
                <a:close/>
                <a:moveTo>
                  <a:pt x="194785" y="96899"/>
                </a:moveTo>
                <a:cubicBezTo>
                  <a:pt x="223386" y="97639"/>
                  <a:pt x="267028" y="141280"/>
                  <a:pt x="275411" y="178511"/>
                </a:cubicBezTo>
                <a:cubicBezTo>
                  <a:pt x="240646" y="171114"/>
                  <a:pt x="202675" y="132404"/>
                  <a:pt x="194785" y="96899"/>
                </a:cubicBezTo>
                <a:close/>
                <a:moveTo>
                  <a:pt x="180731" y="96652"/>
                </a:moveTo>
                <a:cubicBezTo>
                  <a:pt x="174567" y="130925"/>
                  <a:pt x="133144" y="173333"/>
                  <a:pt x="100598" y="178511"/>
                </a:cubicBezTo>
                <a:cubicBezTo>
                  <a:pt x="106762" y="143992"/>
                  <a:pt x="147691" y="102323"/>
                  <a:pt x="180731" y="96652"/>
                </a:cubicBezTo>
                <a:close/>
                <a:moveTo>
                  <a:pt x="207362" y="86851"/>
                </a:moveTo>
                <a:lnTo>
                  <a:pt x="215322" y="94856"/>
                </a:lnTo>
                <a:lnTo>
                  <a:pt x="201688" y="89256"/>
                </a:lnTo>
                <a:close/>
                <a:moveTo>
                  <a:pt x="197029" y="76460"/>
                </a:moveTo>
                <a:lnTo>
                  <a:pt x="200153" y="79601"/>
                </a:lnTo>
                <a:lnTo>
                  <a:pt x="194785" y="81859"/>
                </a:lnTo>
                <a:close/>
                <a:moveTo>
                  <a:pt x="85157" y="66510"/>
                </a:moveTo>
                <a:cubicBezTo>
                  <a:pt x="116625" y="66510"/>
                  <a:pt x="148801" y="73969"/>
                  <a:pt x="174567" y="89009"/>
                </a:cubicBezTo>
                <a:cubicBezTo>
                  <a:pt x="124761" y="120322"/>
                  <a:pt x="45368" y="118843"/>
                  <a:pt x="0" y="88762"/>
                </a:cubicBezTo>
                <a:cubicBezTo>
                  <a:pt x="22930" y="73969"/>
                  <a:pt x="53689" y="66510"/>
                  <a:pt x="85157" y="66510"/>
                </a:cubicBezTo>
                <a:close/>
                <a:moveTo>
                  <a:pt x="182775" y="62125"/>
                </a:moveTo>
                <a:lnTo>
                  <a:pt x="189928" y="69318"/>
                </a:lnTo>
                <a:lnTo>
                  <a:pt x="187881" y="74462"/>
                </a:lnTo>
                <a:close/>
                <a:moveTo>
                  <a:pt x="100598" y="0"/>
                </a:moveTo>
                <a:cubicBezTo>
                  <a:pt x="108734" y="1171"/>
                  <a:pt x="117364" y="4639"/>
                  <a:pt x="125847" y="9739"/>
                </a:cubicBezTo>
                <a:lnTo>
                  <a:pt x="149703" y="28866"/>
                </a:lnTo>
                <a:lnTo>
                  <a:pt x="150588" y="29756"/>
                </a:lnTo>
                <a:lnTo>
                  <a:pt x="169874" y="54645"/>
                </a:lnTo>
                <a:cubicBezTo>
                  <a:pt x="175214" y="63629"/>
                  <a:pt x="179128" y="72921"/>
                  <a:pt x="180977" y="81859"/>
                </a:cubicBezTo>
                <a:cubicBezTo>
                  <a:pt x="148678" y="77174"/>
                  <a:pt x="107255" y="35012"/>
                  <a:pt x="100598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60" name="자유형: 도형 59">
            <a:extLst>
              <a:ext uri="{FF2B5EF4-FFF2-40B4-BE49-F238E27FC236}">
                <a16:creationId xmlns:a16="http://schemas.microsoft.com/office/drawing/2014/main" id="{68F88C2C-42A0-4146-98AA-CD1736C3C601}"/>
              </a:ext>
            </a:extLst>
          </p:cNvPr>
          <p:cNvSpPr/>
          <p:nvPr userDrawn="1"/>
        </p:nvSpPr>
        <p:spPr>
          <a:xfrm>
            <a:off x="1540446" y="6543158"/>
            <a:ext cx="337073" cy="301341"/>
          </a:xfrm>
          <a:custGeom>
            <a:avLst/>
            <a:gdLst>
              <a:gd name="connsiteX0" fmla="*/ 194806 w 337073"/>
              <a:gd name="connsiteY0" fmla="*/ 157216 h 301341"/>
              <a:gd name="connsiteX1" fmla="*/ 181634 w 337073"/>
              <a:gd name="connsiteY1" fmla="*/ 162620 h 301341"/>
              <a:gd name="connsiteX2" fmla="*/ 133682 w 337073"/>
              <a:gd name="connsiteY2" fmla="*/ 221019 h 301341"/>
              <a:gd name="connsiteX3" fmla="*/ 156606 w 337073"/>
              <a:gd name="connsiteY3" fmla="*/ 276428 h 301341"/>
              <a:gd name="connsiteX4" fmla="*/ 215485 w 337073"/>
              <a:gd name="connsiteY4" fmla="*/ 255017 h 301341"/>
              <a:gd name="connsiteX5" fmla="*/ 225250 w 337073"/>
              <a:gd name="connsiteY5" fmla="*/ 213839 h 301341"/>
              <a:gd name="connsiteX6" fmla="*/ 205168 w 337073"/>
              <a:gd name="connsiteY6" fmla="*/ 168618 h 301341"/>
              <a:gd name="connsiteX7" fmla="*/ 194806 w 337073"/>
              <a:gd name="connsiteY7" fmla="*/ 157216 h 301341"/>
              <a:gd name="connsiteX8" fmla="*/ 56584 w 337073"/>
              <a:gd name="connsiteY8" fmla="*/ 87719 h 301341"/>
              <a:gd name="connsiteX9" fmla="*/ 24875 w 337073"/>
              <a:gd name="connsiteY9" fmla="*/ 106989 h 301341"/>
              <a:gd name="connsiteX10" fmla="*/ 32571 w 337073"/>
              <a:gd name="connsiteY10" fmla="*/ 142777 h 301341"/>
              <a:gd name="connsiteX11" fmla="*/ 60424 w 337073"/>
              <a:gd name="connsiteY11" fmla="*/ 157931 h 301341"/>
              <a:gd name="connsiteX12" fmla="*/ 179143 w 337073"/>
              <a:gd name="connsiteY12" fmla="*/ 136761 h 301341"/>
              <a:gd name="connsiteX13" fmla="*/ 56584 w 337073"/>
              <a:gd name="connsiteY13" fmla="*/ 87719 h 301341"/>
              <a:gd name="connsiteX14" fmla="*/ 175486 w 337073"/>
              <a:gd name="connsiteY14" fmla="*/ 0 h 301341"/>
              <a:gd name="connsiteX15" fmla="*/ 189759 w 337073"/>
              <a:gd name="connsiteY15" fmla="*/ 18281 h 301341"/>
              <a:gd name="connsiteX16" fmla="*/ 186156 w 337073"/>
              <a:gd name="connsiteY16" fmla="*/ 23007 h 301341"/>
              <a:gd name="connsiteX17" fmla="*/ 176651 w 337073"/>
              <a:gd name="connsiteY17" fmla="*/ 64389 h 301341"/>
              <a:gd name="connsiteX18" fmla="*/ 189313 w 337073"/>
              <a:gd name="connsiteY18" fmla="*/ 113190 h 301341"/>
              <a:gd name="connsiteX19" fmla="*/ 202362 w 337073"/>
              <a:gd name="connsiteY19" fmla="*/ 119539 h 301341"/>
              <a:gd name="connsiteX20" fmla="*/ 238151 w 337073"/>
              <a:gd name="connsiteY20" fmla="*/ 88201 h 301341"/>
              <a:gd name="connsiteX21" fmla="*/ 243170 w 337073"/>
              <a:gd name="connsiteY21" fmla="*/ 80435 h 301341"/>
              <a:gd name="connsiteX22" fmla="*/ 268913 w 337073"/>
              <a:gd name="connsiteY22" fmla="*/ 109568 h 301341"/>
              <a:gd name="connsiteX23" fmla="*/ 250322 w 337073"/>
              <a:gd name="connsiteY23" fmla="*/ 118684 h 301341"/>
              <a:gd name="connsiteX24" fmla="*/ 222721 w 337073"/>
              <a:gd name="connsiteY24" fmla="*/ 141652 h 301341"/>
              <a:gd name="connsiteX25" fmla="*/ 302679 w 337073"/>
              <a:gd name="connsiteY25" fmla="*/ 176241 h 301341"/>
              <a:gd name="connsiteX26" fmla="*/ 321451 w 337073"/>
              <a:gd name="connsiteY26" fmla="*/ 169432 h 301341"/>
              <a:gd name="connsiteX27" fmla="*/ 337073 w 337073"/>
              <a:gd name="connsiteY27" fmla="*/ 187448 h 301341"/>
              <a:gd name="connsiteX28" fmla="*/ 324731 w 337073"/>
              <a:gd name="connsiteY28" fmla="*/ 194735 h 301341"/>
              <a:gd name="connsiteX29" fmla="*/ 293598 w 337073"/>
              <a:gd name="connsiteY29" fmla="*/ 203170 h 301341"/>
              <a:gd name="connsiteX30" fmla="*/ 281268 w 337073"/>
              <a:gd name="connsiteY30" fmla="*/ 200273 h 301341"/>
              <a:gd name="connsiteX31" fmla="*/ 297953 w 337073"/>
              <a:gd name="connsiteY31" fmla="*/ 235286 h 301341"/>
              <a:gd name="connsiteX32" fmla="*/ 270341 w 337073"/>
              <a:gd name="connsiteY32" fmla="*/ 224563 h 301341"/>
              <a:gd name="connsiteX33" fmla="*/ 243670 w 337073"/>
              <a:gd name="connsiteY33" fmla="*/ 197966 h 301341"/>
              <a:gd name="connsiteX34" fmla="*/ 228830 w 337073"/>
              <a:gd name="connsiteY34" fmla="*/ 273918 h 301341"/>
              <a:gd name="connsiteX35" fmla="*/ 165004 w 337073"/>
              <a:gd name="connsiteY35" fmla="*/ 300848 h 301341"/>
              <a:gd name="connsiteX36" fmla="*/ 114707 w 337073"/>
              <a:gd name="connsiteY36" fmla="*/ 203262 h 301341"/>
              <a:gd name="connsiteX37" fmla="*/ 49054 w 337073"/>
              <a:gd name="connsiteY37" fmla="*/ 250440 h 301341"/>
              <a:gd name="connsiteX38" fmla="*/ 28658 w 337073"/>
              <a:gd name="connsiteY38" fmla="*/ 249167 h 301341"/>
              <a:gd name="connsiteX39" fmla="*/ 94626 w 337073"/>
              <a:gd name="connsiteY39" fmla="*/ 187648 h 301341"/>
              <a:gd name="connsiteX40" fmla="*/ 73510 w 337073"/>
              <a:gd name="connsiteY40" fmla="*/ 184307 h 301341"/>
              <a:gd name="connsiteX41" fmla="*/ 5347 w 337073"/>
              <a:gd name="connsiteY41" fmla="*/ 140581 h 301341"/>
              <a:gd name="connsiteX42" fmla="*/ 51915 w 337073"/>
              <a:gd name="connsiteY42" fmla="*/ 65662 h 301341"/>
              <a:gd name="connsiteX43" fmla="*/ 139404 w 337073"/>
              <a:gd name="connsiteY43" fmla="*/ 84285 h 301341"/>
              <a:gd name="connsiteX44" fmla="*/ 106273 w 337073"/>
              <a:gd name="connsiteY44" fmla="*/ 37441 h 301341"/>
              <a:gd name="connsiteX45" fmla="*/ 104999 w 337073"/>
              <a:gd name="connsiteY45" fmla="*/ 11508 h 301341"/>
              <a:gd name="connsiteX46" fmla="*/ 128827 w 337073"/>
              <a:gd name="connsiteY46" fmla="*/ 20201 h 301341"/>
              <a:gd name="connsiteX47" fmla="*/ 158101 w 337073"/>
              <a:gd name="connsiteY47" fmla="*/ 61565 h 301341"/>
              <a:gd name="connsiteX48" fmla="*/ 161922 w 337073"/>
              <a:gd name="connsiteY48" fmla="*/ 22243 h 301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337073" h="301341">
                <a:moveTo>
                  <a:pt x="194806" y="157216"/>
                </a:moveTo>
                <a:cubicBezTo>
                  <a:pt x="191698" y="156491"/>
                  <a:pt x="188122" y="158568"/>
                  <a:pt x="181634" y="162620"/>
                </a:cubicBezTo>
                <a:cubicBezTo>
                  <a:pt x="158969" y="176721"/>
                  <a:pt x="140862" y="195123"/>
                  <a:pt x="133682" y="221019"/>
                </a:cubicBezTo>
                <a:cubicBezTo>
                  <a:pt x="126631" y="246343"/>
                  <a:pt x="136229" y="268197"/>
                  <a:pt x="156606" y="276428"/>
                </a:cubicBezTo>
                <a:cubicBezTo>
                  <a:pt x="177426" y="284789"/>
                  <a:pt x="202731" y="275727"/>
                  <a:pt x="215485" y="255017"/>
                </a:cubicBezTo>
                <a:cubicBezTo>
                  <a:pt x="222130" y="244183"/>
                  <a:pt x="226726" y="226759"/>
                  <a:pt x="225250" y="213839"/>
                </a:cubicBezTo>
                <a:cubicBezTo>
                  <a:pt x="222721" y="195843"/>
                  <a:pt x="214747" y="183458"/>
                  <a:pt x="205168" y="168618"/>
                </a:cubicBezTo>
                <a:cubicBezTo>
                  <a:pt x="200553" y="161466"/>
                  <a:pt x="197914" y="157940"/>
                  <a:pt x="194806" y="157216"/>
                </a:cubicBezTo>
                <a:close/>
                <a:moveTo>
                  <a:pt x="56584" y="87719"/>
                </a:moveTo>
                <a:cubicBezTo>
                  <a:pt x="42169" y="87442"/>
                  <a:pt x="30947" y="93994"/>
                  <a:pt x="24875" y="106989"/>
                </a:cubicBezTo>
                <a:cubicBezTo>
                  <a:pt x="18802" y="119946"/>
                  <a:pt x="24561" y="132848"/>
                  <a:pt x="32571" y="142777"/>
                </a:cubicBezTo>
                <a:cubicBezTo>
                  <a:pt x="39622" y="151490"/>
                  <a:pt x="49202" y="155292"/>
                  <a:pt x="60424" y="157931"/>
                </a:cubicBezTo>
                <a:cubicBezTo>
                  <a:pt x="101344" y="167584"/>
                  <a:pt x="137097" y="150825"/>
                  <a:pt x="179143" y="136761"/>
                </a:cubicBezTo>
                <a:cubicBezTo>
                  <a:pt x="138850" y="108483"/>
                  <a:pt x="101492" y="88476"/>
                  <a:pt x="56584" y="87719"/>
                </a:cubicBezTo>
                <a:close/>
                <a:moveTo>
                  <a:pt x="175486" y="0"/>
                </a:moveTo>
                <a:lnTo>
                  <a:pt x="189759" y="18281"/>
                </a:lnTo>
                <a:lnTo>
                  <a:pt x="186156" y="23007"/>
                </a:lnTo>
                <a:cubicBezTo>
                  <a:pt x="179715" y="35281"/>
                  <a:pt x="175950" y="48681"/>
                  <a:pt x="176651" y="64389"/>
                </a:cubicBezTo>
                <a:cubicBezTo>
                  <a:pt x="177500" y="80908"/>
                  <a:pt x="183019" y="98258"/>
                  <a:pt x="189313" y="113190"/>
                </a:cubicBezTo>
                <a:cubicBezTo>
                  <a:pt x="191546" y="118487"/>
                  <a:pt x="195441" y="124560"/>
                  <a:pt x="202362" y="119539"/>
                </a:cubicBezTo>
                <a:cubicBezTo>
                  <a:pt x="215439" y="110024"/>
                  <a:pt x="228156" y="100117"/>
                  <a:pt x="238151" y="88201"/>
                </a:cubicBezTo>
                <a:lnTo>
                  <a:pt x="243170" y="80435"/>
                </a:lnTo>
                <a:lnTo>
                  <a:pt x="268913" y="109568"/>
                </a:lnTo>
                <a:lnTo>
                  <a:pt x="250322" y="118684"/>
                </a:lnTo>
                <a:cubicBezTo>
                  <a:pt x="240888" y="125206"/>
                  <a:pt x="232171" y="132949"/>
                  <a:pt x="222721" y="141652"/>
                </a:cubicBezTo>
                <a:cubicBezTo>
                  <a:pt x="246309" y="162158"/>
                  <a:pt x="268938" y="180800"/>
                  <a:pt x="302679" y="176241"/>
                </a:cubicBezTo>
                <a:lnTo>
                  <a:pt x="321451" y="169432"/>
                </a:lnTo>
                <a:lnTo>
                  <a:pt x="337073" y="187448"/>
                </a:lnTo>
                <a:lnTo>
                  <a:pt x="324731" y="194735"/>
                </a:lnTo>
                <a:cubicBezTo>
                  <a:pt x="315724" y="198398"/>
                  <a:pt x="305341" y="201214"/>
                  <a:pt x="293598" y="203170"/>
                </a:cubicBezTo>
                <a:cubicBezTo>
                  <a:pt x="286122" y="203503"/>
                  <a:pt x="280382" y="199516"/>
                  <a:pt x="281268" y="200273"/>
                </a:cubicBezTo>
                <a:cubicBezTo>
                  <a:pt x="292804" y="210184"/>
                  <a:pt x="307570" y="226334"/>
                  <a:pt x="297953" y="235286"/>
                </a:cubicBezTo>
                <a:cubicBezTo>
                  <a:pt x="287783" y="244737"/>
                  <a:pt x="277983" y="232518"/>
                  <a:pt x="270341" y="224563"/>
                </a:cubicBezTo>
                <a:cubicBezTo>
                  <a:pt x="263844" y="217752"/>
                  <a:pt x="253379" y="208283"/>
                  <a:pt x="243670" y="197966"/>
                </a:cubicBezTo>
                <a:cubicBezTo>
                  <a:pt x="249909" y="229805"/>
                  <a:pt x="245516" y="254058"/>
                  <a:pt x="228830" y="273918"/>
                </a:cubicBezTo>
                <a:cubicBezTo>
                  <a:pt x="212181" y="293778"/>
                  <a:pt x="190457" y="303745"/>
                  <a:pt x="165004" y="300848"/>
                </a:cubicBezTo>
                <a:cubicBezTo>
                  <a:pt x="125062" y="296270"/>
                  <a:pt x="99480" y="267864"/>
                  <a:pt x="114707" y="203262"/>
                </a:cubicBezTo>
                <a:cubicBezTo>
                  <a:pt x="94312" y="217051"/>
                  <a:pt x="70779" y="240160"/>
                  <a:pt x="49054" y="250440"/>
                </a:cubicBezTo>
                <a:cubicBezTo>
                  <a:pt x="40490" y="254261"/>
                  <a:pt x="32590" y="257011"/>
                  <a:pt x="28658" y="249167"/>
                </a:cubicBezTo>
                <a:cubicBezTo>
                  <a:pt x="24284" y="238554"/>
                  <a:pt x="70003" y="205755"/>
                  <a:pt x="94626" y="187648"/>
                </a:cubicBezTo>
                <a:cubicBezTo>
                  <a:pt x="86578" y="186190"/>
                  <a:pt x="80099" y="184916"/>
                  <a:pt x="73510" y="184307"/>
                </a:cubicBezTo>
                <a:cubicBezTo>
                  <a:pt x="43147" y="181575"/>
                  <a:pt x="18433" y="169799"/>
                  <a:pt x="5347" y="140581"/>
                </a:cubicBezTo>
                <a:cubicBezTo>
                  <a:pt x="-10933" y="104294"/>
                  <a:pt x="11493" y="69040"/>
                  <a:pt x="51915" y="65662"/>
                </a:cubicBezTo>
                <a:cubicBezTo>
                  <a:pt x="80893" y="63244"/>
                  <a:pt x="107491" y="72768"/>
                  <a:pt x="139404" y="84285"/>
                </a:cubicBezTo>
                <a:cubicBezTo>
                  <a:pt x="126114" y="65570"/>
                  <a:pt x="115889" y="51671"/>
                  <a:pt x="106273" y="37441"/>
                </a:cubicBezTo>
                <a:cubicBezTo>
                  <a:pt x="100735" y="29208"/>
                  <a:pt x="96434" y="18503"/>
                  <a:pt x="104999" y="11508"/>
                </a:cubicBezTo>
                <a:cubicBezTo>
                  <a:pt x="114744" y="3589"/>
                  <a:pt x="122367" y="13575"/>
                  <a:pt x="128827" y="20201"/>
                </a:cubicBezTo>
                <a:cubicBezTo>
                  <a:pt x="137207" y="28858"/>
                  <a:pt x="149592" y="51856"/>
                  <a:pt x="158101" y="61565"/>
                </a:cubicBezTo>
                <a:cubicBezTo>
                  <a:pt x="156426" y="46683"/>
                  <a:pt x="158066" y="33526"/>
                  <a:pt x="161922" y="222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61" name="자유형: 도형 60">
            <a:extLst>
              <a:ext uri="{FF2B5EF4-FFF2-40B4-BE49-F238E27FC236}">
                <a16:creationId xmlns:a16="http://schemas.microsoft.com/office/drawing/2014/main" id="{69C904D7-ECB9-4D70-9252-45B0D43A2607}"/>
              </a:ext>
            </a:extLst>
          </p:cNvPr>
          <p:cNvSpPr/>
          <p:nvPr userDrawn="1"/>
        </p:nvSpPr>
        <p:spPr>
          <a:xfrm>
            <a:off x="2161847" y="3823875"/>
            <a:ext cx="234803" cy="302038"/>
          </a:xfrm>
          <a:custGeom>
            <a:avLst/>
            <a:gdLst>
              <a:gd name="connsiteX0" fmla="*/ 159198 w 234803"/>
              <a:gd name="connsiteY0" fmla="*/ 173748 h 302038"/>
              <a:gd name="connsiteX1" fmla="*/ 143698 w 234803"/>
              <a:gd name="connsiteY1" fmla="*/ 189991 h 302038"/>
              <a:gd name="connsiteX2" fmla="*/ 164800 w 234803"/>
              <a:gd name="connsiteY2" fmla="*/ 264705 h 302038"/>
              <a:gd name="connsiteX3" fmla="*/ 174673 w 234803"/>
              <a:gd name="connsiteY3" fmla="*/ 188021 h 302038"/>
              <a:gd name="connsiteX4" fmla="*/ 159198 w 234803"/>
              <a:gd name="connsiteY4" fmla="*/ 173748 h 302038"/>
              <a:gd name="connsiteX5" fmla="*/ 103485 w 234803"/>
              <a:gd name="connsiteY5" fmla="*/ 144662 h 302038"/>
              <a:gd name="connsiteX6" fmla="*/ 85660 w 234803"/>
              <a:gd name="connsiteY6" fmla="*/ 148195 h 302038"/>
              <a:gd name="connsiteX7" fmla="*/ 35092 w 234803"/>
              <a:gd name="connsiteY7" fmla="*/ 198252 h 302038"/>
              <a:gd name="connsiteX8" fmla="*/ 112108 w 234803"/>
              <a:gd name="connsiteY8" fmla="*/ 178353 h 302038"/>
              <a:gd name="connsiteX9" fmla="*/ 119219 w 234803"/>
              <a:gd name="connsiteY9" fmla="*/ 151316 h 302038"/>
              <a:gd name="connsiteX10" fmla="*/ 103485 w 234803"/>
              <a:gd name="connsiteY10" fmla="*/ 144662 h 302038"/>
              <a:gd name="connsiteX11" fmla="*/ 53661 w 234803"/>
              <a:gd name="connsiteY11" fmla="*/ 34628 h 302038"/>
              <a:gd name="connsiteX12" fmla="*/ 34503 w 234803"/>
              <a:gd name="connsiteY12" fmla="*/ 49361 h 302038"/>
              <a:gd name="connsiteX13" fmla="*/ 85890 w 234803"/>
              <a:gd name="connsiteY13" fmla="*/ 110083 h 302038"/>
              <a:gd name="connsiteX14" fmla="*/ 112210 w 234803"/>
              <a:gd name="connsiteY14" fmla="*/ 105761 h 302038"/>
              <a:gd name="connsiteX15" fmla="*/ 108706 w 234803"/>
              <a:gd name="connsiteY15" fmla="*/ 78929 h 302038"/>
              <a:gd name="connsiteX16" fmla="*/ 53661 w 234803"/>
              <a:gd name="connsiteY16" fmla="*/ 34628 h 302038"/>
              <a:gd name="connsiteX17" fmla="*/ 29844 w 234803"/>
              <a:gd name="connsiteY17" fmla="*/ 73 h 302038"/>
              <a:gd name="connsiteX18" fmla="*/ 58342 w 234803"/>
              <a:gd name="connsiteY18" fmla="*/ 5520 h 302038"/>
              <a:gd name="connsiteX19" fmla="*/ 87729 w 234803"/>
              <a:gd name="connsiteY19" fmla="*/ 18894 h 302038"/>
              <a:gd name="connsiteX20" fmla="*/ 104077 w 234803"/>
              <a:gd name="connsiteY20" fmla="*/ 31096 h 302038"/>
              <a:gd name="connsiteX21" fmla="*/ 136198 w 234803"/>
              <a:gd name="connsiteY21" fmla="*/ 76378 h 302038"/>
              <a:gd name="connsiteX22" fmla="*/ 234803 w 234803"/>
              <a:gd name="connsiteY22" fmla="*/ 214176 h 302038"/>
              <a:gd name="connsiteX23" fmla="*/ 206595 w 234803"/>
              <a:gd name="connsiteY23" fmla="*/ 204570 h 302038"/>
              <a:gd name="connsiteX24" fmla="*/ 195750 w 234803"/>
              <a:gd name="connsiteY24" fmla="*/ 274783 h 302038"/>
              <a:gd name="connsiteX25" fmla="*/ 167307 w 234803"/>
              <a:gd name="connsiteY25" fmla="*/ 301998 h 302038"/>
              <a:gd name="connsiteX26" fmla="*/ 130755 w 234803"/>
              <a:gd name="connsiteY26" fmla="*/ 271918 h 302038"/>
              <a:gd name="connsiteX27" fmla="*/ 90827 w 234803"/>
              <a:gd name="connsiteY27" fmla="*/ 222756 h 302038"/>
              <a:gd name="connsiteX28" fmla="*/ 1891 w 234803"/>
              <a:gd name="connsiteY28" fmla="*/ 215646 h 302038"/>
              <a:gd name="connsiteX29" fmla="*/ 22840 w 234803"/>
              <a:gd name="connsiteY29" fmla="*/ 153362 h 302038"/>
              <a:gd name="connsiteX30" fmla="*/ 57191 w 234803"/>
              <a:gd name="connsiteY30" fmla="*/ 133232 h 302038"/>
              <a:gd name="connsiteX31" fmla="*/ 4014 w 234803"/>
              <a:gd name="connsiteY31" fmla="*/ 46649 h 302038"/>
              <a:gd name="connsiteX32" fmla="*/ 29844 w 234803"/>
              <a:gd name="connsiteY32" fmla="*/ 73 h 302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34803" h="302038">
                <a:moveTo>
                  <a:pt x="159198" y="173748"/>
                </a:moveTo>
                <a:cubicBezTo>
                  <a:pt x="148737" y="173799"/>
                  <a:pt x="144286" y="183263"/>
                  <a:pt x="143698" y="189991"/>
                </a:cubicBezTo>
                <a:cubicBezTo>
                  <a:pt x="140347" y="228282"/>
                  <a:pt x="150655" y="261866"/>
                  <a:pt x="164800" y="264705"/>
                </a:cubicBezTo>
                <a:cubicBezTo>
                  <a:pt x="171271" y="264705"/>
                  <a:pt x="187590" y="226593"/>
                  <a:pt x="174673" y="188021"/>
                </a:cubicBezTo>
                <a:cubicBezTo>
                  <a:pt x="172857" y="182573"/>
                  <a:pt x="167051" y="173697"/>
                  <a:pt x="159198" y="173748"/>
                </a:cubicBezTo>
                <a:close/>
                <a:moveTo>
                  <a:pt x="103485" y="144662"/>
                </a:moveTo>
                <a:cubicBezTo>
                  <a:pt x="97087" y="144544"/>
                  <a:pt x="90341" y="146124"/>
                  <a:pt x="85660" y="148195"/>
                </a:cubicBezTo>
                <a:cubicBezTo>
                  <a:pt x="63509" y="158043"/>
                  <a:pt x="30743" y="187510"/>
                  <a:pt x="35092" y="198252"/>
                </a:cubicBezTo>
                <a:cubicBezTo>
                  <a:pt x="39849" y="208842"/>
                  <a:pt x="92285" y="200938"/>
                  <a:pt x="112108" y="178353"/>
                </a:cubicBezTo>
                <a:cubicBezTo>
                  <a:pt x="118503" y="171114"/>
                  <a:pt x="125972" y="161036"/>
                  <a:pt x="119219" y="151316"/>
                </a:cubicBezTo>
                <a:cubicBezTo>
                  <a:pt x="115932" y="146597"/>
                  <a:pt x="109883" y="144781"/>
                  <a:pt x="103485" y="144662"/>
                </a:cubicBezTo>
                <a:close/>
                <a:moveTo>
                  <a:pt x="53661" y="34628"/>
                </a:moveTo>
                <a:cubicBezTo>
                  <a:pt x="38749" y="29230"/>
                  <a:pt x="33045" y="35779"/>
                  <a:pt x="34503" y="49361"/>
                </a:cubicBezTo>
                <a:cubicBezTo>
                  <a:pt x="35526" y="77344"/>
                  <a:pt x="59749" y="105275"/>
                  <a:pt x="85890" y="110083"/>
                </a:cubicBezTo>
                <a:cubicBezTo>
                  <a:pt x="94229" y="111619"/>
                  <a:pt x="106788" y="114330"/>
                  <a:pt x="112210" y="105761"/>
                </a:cubicBezTo>
                <a:cubicBezTo>
                  <a:pt x="117377" y="97601"/>
                  <a:pt x="114845" y="88419"/>
                  <a:pt x="108706" y="78929"/>
                </a:cubicBezTo>
                <a:cubicBezTo>
                  <a:pt x="95150" y="57930"/>
                  <a:pt x="76963" y="43094"/>
                  <a:pt x="53661" y="34628"/>
                </a:cubicBezTo>
                <a:close/>
                <a:moveTo>
                  <a:pt x="29844" y="73"/>
                </a:moveTo>
                <a:cubicBezTo>
                  <a:pt x="37263" y="458"/>
                  <a:pt x="46621" y="2380"/>
                  <a:pt x="58342" y="5520"/>
                </a:cubicBezTo>
                <a:cubicBezTo>
                  <a:pt x="69495" y="8512"/>
                  <a:pt x="78850" y="13168"/>
                  <a:pt x="87729" y="18894"/>
                </a:cubicBezTo>
                <a:lnTo>
                  <a:pt x="104077" y="31096"/>
                </a:lnTo>
                <a:lnTo>
                  <a:pt x="136198" y="76378"/>
                </a:lnTo>
                <a:lnTo>
                  <a:pt x="234803" y="214176"/>
                </a:lnTo>
                <a:lnTo>
                  <a:pt x="206595" y="204570"/>
                </a:lnTo>
                <a:cubicBezTo>
                  <a:pt x="209178" y="229688"/>
                  <a:pt x="206544" y="250969"/>
                  <a:pt x="195750" y="274783"/>
                </a:cubicBezTo>
                <a:cubicBezTo>
                  <a:pt x="190506" y="286370"/>
                  <a:pt x="180863" y="300847"/>
                  <a:pt x="167307" y="301998"/>
                </a:cubicBezTo>
                <a:cubicBezTo>
                  <a:pt x="151908" y="303277"/>
                  <a:pt x="131855" y="273606"/>
                  <a:pt x="130755" y="271918"/>
                </a:cubicBezTo>
                <a:cubicBezTo>
                  <a:pt x="110446" y="240994"/>
                  <a:pt x="138505" y="181524"/>
                  <a:pt x="90827" y="222756"/>
                </a:cubicBezTo>
                <a:cubicBezTo>
                  <a:pt x="69469" y="241198"/>
                  <a:pt x="9027" y="226695"/>
                  <a:pt x="1891" y="215646"/>
                </a:cubicBezTo>
                <a:cubicBezTo>
                  <a:pt x="-5298" y="204519"/>
                  <a:pt x="9385" y="170219"/>
                  <a:pt x="22840" y="153362"/>
                </a:cubicBezTo>
                <a:cubicBezTo>
                  <a:pt x="30257" y="144103"/>
                  <a:pt x="39466" y="138783"/>
                  <a:pt x="57191" y="133232"/>
                </a:cubicBezTo>
                <a:cubicBezTo>
                  <a:pt x="24706" y="112667"/>
                  <a:pt x="5369" y="85094"/>
                  <a:pt x="4014" y="46649"/>
                </a:cubicBezTo>
                <a:cubicBezTo>
                  <a:pt x="2786" y="11581"/>
                  <a:pt x="7587" y="-1085"/>
                  <a:pt x="29844" y="7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62" name="자유형: 도형 61">
            <a:extLst>
              <a:ext uri="{FF2B5EF4-FFF2-40B4-BE49-F238E27FC236}">
                <a16:creationId xmlns:a16="http://schemas.microsoft.com/office/drawing/2014/main" id="{2C989A14-5A7C-425A-AC61-54EFB51EE566}"/>
              </a:ext>
            </a:extLst>
          </p:cNvPr>
          <p:cNvSpPr/>
          <p:nvPr userDrawn="1"/>
        </p:nvSpPr>
        <p:spPr>
          <a:xfrm>
            <a:off x="636145" y="2174085"/>
            <a:ext cx="211217" cy="334468"/>
          </a:xfrm>
          <a:custGeom>
            <a:avLst/>
            <a:gdLst>
              <a:gd name="connsiteX0" fmla="*/ 257963 w 486076"/>
              <a:gd name="connsiteY0" fmla="*/ 655170 h 769716"/>
              <a:gd name="connsiteX1" fmla="*/ 254815 w 486076"/>
              <a:gd name="connsiteY1" fmla="*/ 657527 h 769716"/>
              <a:gd name="connsiteX2" fmla="*/ 254363 w 486076"/>
              <a:gd name="connsiteY2" fmla="*/ 657461 h 769716"/>
              <a:gd name="connsiteX3" fmla="*/ 433823 w 486076"/>
              <a:gd name="connsiteY3" fmla="*/ 423404 h 769716"/>
              <a:gd name="connsiteX4" fmla="*/ 205042 w 486076"/>
              <a:gd name="connsiteY4" fmla="*/ 542427 h 769716"/>
              <a:gd name="connsiteX5" fmla="*/ 433823 w 486076"/>
              <a:gd name="connsiteY5" fmla="*/ 423404 h 769716"/>
              <a:gd name="connsiteX6" fmla="*/ 34688 w 486076"/>
              <a:gd name="connsiteY6" fmla="*/ 302923 h 769716"/>
              <a:gd name="connsiteX7" fmla="*/ 116336 w 486076"/>
              <a:gd name="connsiteY7" fmla="*/ 515816 h 769716"/>
              <a:gd name="connsiteX8" fmla="*/ 34688 w 486076"/>
              <a:gd name="connsiteY8" fmla="*/ 302923 h 769716"/>
              <a:gd name="connsiteX9" fmla="*/ 437884 w 486076"/>
              <a:gd name="connsiteY9" fmla="*/ 53444 h 769716"/>
              <a:gd name="connsiteX10" fmla="*/ 278766 w 486076"/>
              <a:gd name="connsiteY10" fmla="*/ 296536 h 769716"/>
              <a:gd name="connsiteX11" fmla="*/ 437884 w 486076"/>
              <a:gd name="connsiteY11" fmla="*/ 53444 h 769716"/>
              <a:gd name="connsiteX12" fmla="*/ 457000 w 486076"/>
              <a:gd name="connsiteY12" fmla="*/ 369 h 769716"/>
              <a:gd name="connsiteX13" fmla="*/ 479279 w 486076"/>
              <a:gd name="connsiteY13" fmla="*/ 4124 h 769716"/>
              <a:gd name="connsiteX14" fmla="*/ 483774 w 486076"/>
              <a:gd name="connsiteY14" fmla="*/ 48595 h 769716"/>
              <a:gd name="connsiteX15" fmla="*/ 377288 w 486076"/>
              <a:gd name="connsiteY15" fmla="*/ 286640 h 769716"/>
              <a:gd name="connsiteX16" fmla="*/ 339874 w 486076"/>
              <a:gd name="connsiteY16" fmla="*/ 310019 h 769716"/>
              <a:gd name="connsiteX17" fmla="*/ 197117 w 486076"/>
              <a:gd name="connsiteY17" fmla="*/ 507142 h 769716"/>
              <a:gd name="connsiteX18" fmla="*/ 404254 w 486076"/>
              <a:gd name="connsiteY18" fmla="*/ 393047 h 769716"/>
              <a:gd name="connsiteX19" fmla="*/ 477308 w 486076"/>
              <a:gd name="connsiteY19" fmla="*/ 406215 h 769716"/>
              <a:gd name="connsiteX20" fmla="*/ 448292 w 486076"/>
              <a:gd name="connsiteY20" fmla="*/ 454234 h 769716"/>
              <a:gd name="connsiteX21" fmla="*/ 192505 w 486076"/>
              <a:gd name="connsiteY21" fmla="*/ 579565 h 769716"/>
              <a:gd name="connsiteX22" fmla="*/ 155721 w 486076"/>
              <a:gd name="connsiteY22" fmla="*/ 601525 h 769716"/>
              <a:gd name="connsiteX23" fmla="*/ 114094 w 486076"/>
              <a:gd name="connsiteY23" fmla="*/ 726644 h 769716"/>
              <a:gd name="connsiteX24" fmla="*/ 102031 w 486076"/>
              <a:gd name="connsiteY24" fmla="*/ 769716 h 769716"/>
              <a:gd name="connsiteX25" fmla="*/ 66979 w 486076"/>
              <a:gd name="connsiteY25" fmla="*/ 764633 h 769716"/>
              <a:gd name="connsiteX26" fmla="*/ 87803 w 486076"/>
              <a:gd name="connsiteY26" fmla="*/ 696070 h 769716"/>
              <a:gd name="connsiteX27" fmla="*/ 121737 w 486076"/>
              <a:gd name="connsiteY27" fmla="*/ 584572 h 769716"/>
              <a:gd name="connsiteX28" fmla="*/ 108412 w 486076"/>
              <a:gd name="connsiteY28" fmla="*/ 557448 h 769716"/>
              <a:gd name="connsiteX29" fmla="*/ 546 w 486076"/>
              <a:gd name="connsiteY29" fmla="*/ 302883 h 769716"/>
              <a:gd name="connsiteX30" fmla="*/ 11861 w 486076"/>
              <a:gd name="connsiteY30" fmla="*/ 248004 h 769716"/>
              <a:gd name="connsiteX31" fmla="*/ 59447 w 486076"/>
              <a:gd name="connsiteY31" fmla="*/ 275168 h 769716"/>
              <a:gd name="connsiteX32" fmla="*/ 143658 w 486076"/>
              <a:gd name="connsiteY32" fmla="*/ 523858 h 769716"/>
              <a:gd name="connsiteX33" fmla="*/ 223611 w 486076"/>
              <a:gd name="connsiteY33" fmla="*/ 353150 h 769716"/>
              <a:gd name="connsiteX34" fmla="*/ 230944 w 486076"/>
              <a:gd name="connsiteY34" fmla="*/ 252696 h 769716"/>
              <a:gd name="connsiteX35" fmla="*/ 431142 w 486076"/>
              <a:gd name="connsiteY35" fmla="*/ 7672 h 769716"/>
              <a:gd name="connsiteX36" fmla="*/ 457000 w 486076"/>
              <a:gd name="connsiteY36" fmla="*/ 369 h 769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86076" h="769716">
                <a:moveTo>
                  <a:pt x="257963" y="655170"/>
                </a:moveTo>
                <a:lnTo>
                  <a:pt x="254815" y="657527"/>
                </a:lnTo>
                <a:lnTo>
                  <a:pt x="254363" y="657461"/>
                </a:lnTo>
                <a:close/>
                <a:moveTo>
                  <a:pt x="433823" y="423404"/>
                </a:moveTo>
                <a:cubicBezTo>
                  <a:pt x="359231" y="411577"/>
                  <a:pt x="241628" y="491057"/>
                  <a:pt x="205042" y="542427"/>
                </a:cubicBezTo>
                <a:cubicBezTo>
                  <a:pt x="270092" y="539471"/>
                  <a:pt x="410523" y="480334"/>
                  <a:pt x="433823" y="423404"/>
                </a:cubicBezTo>
                <a:close/>
                <a:moveTo>
                  <a:pt x="34688" y="302923"/>
                </a:moveTo>
                <a:cubicBezTo>
                  <a:pt x="28735" y="361705"/>
                  <a:pt x="73087" y="480058"/>
                  <a:pt x="116336" y="515816"/>
                </a:cubicBezTo>
                <a:cubicBezTo>
                  <a:pt x="138729" y="440909"/>
                  <a:pt x="82155" y="315815"/>
                  <a:pt x="34688" y="302923"/>
                </a:cubicBezTo>
                <a:close/>
                <a:moveTo>
                  <a:pt x="437884" y="53444"/>
                </a:moveTo>
                <a:cubicBezTo>
                  <a:pt x="343383" y="97599"/>
                  <a:pt x="263390" y="220092"/>
                  <a:pt x="278766" y="296536"/>
                </a:cubicBezTo>
                <a:cubicBezTo>
                  <a:pt x="388366" y="261882"/>
                  <a:pt x="432049" y="144869"/>
                  <a:pt x="437884" y="53444"/>
                </a:cubicBezTo>
                <a:close/>
                <a:moveTo>
                  <a:pt x="457000" y="369"/>
                </a:moveTo>
                <a:cubicBezTo>
                  <a:pt x="465757" y="-608"/>
                  <a:pt x="473918" y="260"/>
                  <a:pt x="479279" y="4124"/>
                </a:cubicBezTo>
                <a:cubicBezTo>
                  <a:pt x="487677" y="10195"/>
                  <a:pt x="487164" y="34165"/>
                  <a:pt x="483774" y="48595"/>
                </a:cubicBezTo>
                <a:cubicBezTo>
                  <a:pt x="463431" y="135526"/>
                  <a:pt x="446951" y="222930"/>
                  <a:pt x="377288" y="286640"/>
                </a:cubicBezTo>
                <a:cubicBezTo>
                  <a:pt x="368181" y="295117"/>
                  <a:pt x="350873" y="306471"/>
                  <a:pt x="339874" y="310019"/>
                </a:cubicBezTo>
                <a:cubicBezTo>
                  <a:pt x="243757" y="341244"/>
                  <a:pt x="237291" y="434128"/>
                  <a:pt x="197117" y="507142"/>
                </a:cubicBezTo>
                <a:cubicBezTo>
                  <a:pt x="254559" y="445167"/>
                  <a:pt x="322212" y="404796"/>
                  <a:pt x="404254" y="393047"/>
                </a:cubicBezTo>
                <a:cubicBezTo>
                  <a:pt x="441432" y="387725"/>
                  <a:pt x="473405" y="393797"/>
                  <a:pt x="477308" y="406215"/>
                </a:cubicBezTo>
                <a:cubicBezTo>
                  <a:pt x="480147" y="415244"/>
                  <a:pt x="461617" y="440712"/>
                  <a:pt x="448292" y="454234"/>
                </a:cubicBezTo>
                <a:cubicBezTo>
                  <a:pt x="377879" y="525711"/>
                  <a:pt x="291066" y="565215"/>
                  <a:pt x="192505" y="579565"/>
                </a:cubicBezTo>
                <a:cubicBezTo>
                  <a:pt x="176380" y="582010"/>
                  <a:pt x="162581" y="582956"/>
                  <a:pt x="155721" y="601525"/>
                </a:cubicBezTo>
                <a:cubicBezTo>
                  <a:pt x="139538" y="645464"/>
                  <a:pt x="126301" y="685933"/>
                  <a:pt x="114094" y="726644"/>
                </a:cubicBezTo>
                <a:lnTo>
                  <a:pt x="102031" y="769716"/>
                </a:lnTo>
                <a:lnTo>
                  <a:pt x="66979" y="764633"/>
                </a:lnTo>
                <a:lnTo>
                  <a:pt x="87803" y="696070"/>
                </a:lnTo>
                <a:cubicBezTo>
                  <a:pt x="99206" y="657843"/>
                  <a:pt x="110423" y="620271"/>
                  <a:pt x="121737" y="584572"/>
                </a:cubicBezTo>
                <a:cubicBezTo>
                  <a:pt x="126074" y="570971"/>
                  <a:pt x="115745" y="565215"/>
                  <a:pt x="108412" y="557448"/>
                </a:cubicBezTo>
                <a:cubicBezTo>
                  <a:pt x="37014" y="480728"/>
                  <a:pt x="13123" y="403456"/>
                  <a:pt x="546" y="302883"/>
                </a:cubicBezTo>
                <a:cubicBezTo>
                  <a:pt x="-1228" y="288533"/>
                  <a:pt x="1019" y="251828"/>
                  <a:pt x="11861" y="248004"/>
                </a:cubicBezTo>
                <a:cubicBezTo>
                  <a:pt x="23964" y="243746"/>
                  <a:pt x="49393" y="265706"/>
                  <a:pt x="59447" y="275168"/>
                </a:cubicBezTo>
                <a:cubicBezTo>
                  <a:pt x="134905" y="346250"/>
                  <a:pt x="157535" y="418595"/>
                  <a:pt x="143658" y="523858"/>
                </a:cubicBezTo>
                <a:cubicBezTo>
                  <a:pt x="170939" y="467205"/>
                  <a:pt x="202873" y="412168"/>
                  <a:pt x="223611" y="353150"/>
                </a:cubicBezTo>
                <a:cubicBezTo>
                  <a:pt x="234137" y="323226"/>
                  <a:pt x="223847" y="287311"/>
                  <a:pt x="230944" y="252696"/>
                </a:cubicBezTo>
                <a:cubicBezTo>
                  <a:pt x="256057" y="129928"/>
                  <a:pt x="324498" y="56716"/>
                  <a:pt x="431142" y="7672"/>
                </a:cubicBezTo>
                <a:cubicBezTo>
                  <a:pt x="438889" y="4163"/>
                  <a:pt x="448243" y="1344"/>
                  <a:pt x="457000" y="369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63" name="자유형: 도형 62">
            <a:extLst>
              <a:ext uri="{FF2B5EF4-FFF2-40B4-BE49-F238E27FC236}">
                <a16:creationId xmlns:a16="http://schemas.microsoft.com/office/drawing/2014/main" id="{A3C4B9EB-1F3E-4C11-B062-A9D19058E5A9}"/>
              </a:ext>
            </a:extLst>
          </p:cNvPr>
          <p:cNvSpPr>
            <a:spLocks/>
          </p:cNvSpPr>
          <p:nvPr userDrawn="1"/>
        </p:nvSpPr>
        <p:spPr bwMode="auto">
          <a:xfrm>
            <a:off x="2092077" y="4834494"/>
            <a:ext cx="350689" cy="351006"/>
          </a:xfrm>
          <a:custGeom>
            <a:avLst/>
            <a:gdLst>
              <a:gd name="connsiteX0" fmla="*/ 154602 w 311075"/>
              <a:gd name="connsiteY0" fmla="*/ 116784 h 311356"/>
              <a:gd name="connsiteX1" fmla="*/ 116502 w 311075"/>
              <a:gd name="connsiteY1" fmla="*/ 155678 h 311356"/>
              <a:gd name="connsiteX2" fmla="*/ 154602 w 311075"/>
              <a:gd name="connsiteY2" fmla="*/ 194572 h 311356"/>
              <a:gd name="connsiteX3" fmla="*/ 192702 w 311075"/>
              <a:gd name="connsiteY3" fmla="*/ 155678 h 311356"/>
              <a:gd name="connsiteX4" fmla="*/ 154602 w 311075"/>
              <a:gd name="connsiteY4" fmla="*/ 116784 h 311356"/>
              <a:gd name="connsiteX5" fmla="*/ 164978 w 311075"/>
              <a:gd name="connsiteY5" fmla="*/ 17 h 311356"/>
              <a:gd name="connsiteX6" fmla="*/ 183937 w 311075"/>
              <a:gd name="connsiteY6" fmla="*/ 37355 h 311356"/>
              <a:gd name="connsiteX7" fmla="*/ 182920 w 311075"/>
              <a:gd name="connsiteY7" fmla="*/ 62256 h 311356"/>
              <a:gd name="connsiteX8" fmla="*/ 196144 w 311075"/>
              <a:gd name="connsiteY8" fmla="*/ 40221 h 311356"/>
              <a:gd name="connsiteX9" fmla="*/ 235580 w 311075"/>
              <a:gd name="connsiteY9" fmla="*/ 53149 h 311356"/>
              <a:gd name="connsiteX10" fmla="*/ 212182 w 311075"/>
              <a:gd name="connsiteY10" fmla="*/ 98826 h 311356"/>
              <a:gd name="connsiteX11" fmla="*/ 250377 w 311075"/>
              <a:gd name="connsiteY11" fmla="*/ 79603 h 311356"/>
              <a:gd name="connsiteX12" fmla="*/ 270585 w 311075"/>
              <a:gd name="connsiteY12" fmla="*/ 117172 h 311356"/>
              <a:gd name="connsiteX13" fmla="*/ 232713 w 311075"/>
              <a:gd name="connsiteY13" fmla="*/ 138378 h 311356"/>
              <a:gd name="connsiteX14" fmla="*/ 284613 w 311075"/>
              <a:gd name="connsiteY14" fmla="*/ 143993 h 311356"/>
              <a:gd name="connsiteX15" fmla="*/ 273720 w 311075"/>
              <a:gd name="connsiteY15" fmla="*/ 184218 h 311356"/>
              <a:gd name="connsiteX16" fmla="*/ 248355 w 311075"/>
              <a:gd name="connsiteY16" fmla="*/ 183182 h 311356"/>
              <a:gd name="connsiteX17" fmla="*/ 269266 w 311075"/>
              <a:gd name="connsiteY17" fmla="*/ 195773 h 311356"/>
              <a:gd name="connsiteX18" fmla="*/ 256338 w 311075"/>
              <a:gd name="connsiteY18" fmla="*/ 235433 h 311356"/>
              <a:gd name="connsiteX19" fmla="*/ 210297 w 311075"/>
              <a:gd name="connsiteY19" fmla="*/ 211740 h 311356"/>
              <a:gd name="connsiteX20" fmla="*/ 229885 w 311075"/>
              <a:gd name="connsiteY20" fmla="*/ 250648 h 311356"/>
              <a:gd name="connsiteX21" fmla="*/ 192315 w 311075"/>
              <a:gd name="connsiteY21" fmla="*/ 270547 h 311356"/>
              <a:gd name="connsiteX22" fmla="*/ 172484 w 311075"/>
              <a:gd name="connsiteY22" fmla="*/ 234961 h 311356"/>
              <a:gd name="connsiteX23" fmla="*/ 167082 w 311075"/>
              <a:gd name="connsiteY23" fmla="*/ 284895 h 311356"/>
              <a:gd name="connsiteX24" fmla="*/ 126857 w 311075"/>
              <a:gd name="connsiteY24" fmla="*/ 274001 h 311356"/>
              <a:gd name="connsiteX25" fmla="*/ 128028 w 311075"/>
              <a:gd name="connsiteY25" fmla="*/ 245332 h 311356"/>
              <a:gd name="connsiteX26" fmla="*/ 113715 w 311075"/>
              <a:gd name="connsiteY26" fmla="*/ 269215 h 311356"/>
              <a:gd name="connsiteX27" fmla="*/ 74054 w 311075"/>
              <a:gd name="connsiteY27" fmla="*/ 256320 h 311356"/>
              <a:gd name="connsiteX28" fmla="*/ 97746 w 311075"/>
              <a:gd name="connsiteY28" fmla="*/ 210078 h 311356"/>
              <a:gd name="connsiteX29" fmla="*/ 58840 w 311075"/>
              <a:gd name="connsiteY29" fmla="*/ 229846 h 311356"/>
              <a:gd name="connsiteX30" fmla="*/ 38940 w 311075"/>
              <a:gd name="connsiteY30" fmla="*/ 192585 h 311356"/>
              <a:gd name="connsiteX31" fmla="*/ 74788 w 311075"/>
              <a:gd name="connsiteY31" fmla="*/ 172617 h 311356"/>
              <a:gd name="connsiteX32" fmla="*/ 26310 w 311075"/>
              <a:gd name="connsiteY32" fmla="*/ 167363 h 311356"/>
              <a:gd name="connsiteX33" fmla="*/ 37394 w 311075"/>
              <a:gd name="connsiteY33" fmla="*/ 127138 h 311356"/>
              <a:gd name="connsiteX34" fmla="*/ 65274 w 311075"/>
              <a:gd name="connsiteY34" fmla="*/ 128279 h 311356"/>
              <a:gd name="connsiteX35" fmla="*/ 40272 w 311075"/>
              <a:gd name="connsiteY35" fmla="*/ 113344 h 311356"/>
              <a:gd name="connsiteX36" fmla="*/ 53167 w 311075"/>
              <a:gd name="connsiteY36" fmla="*/ 73908 h 311356"/>
              <a:gd name="connsiteX37" fmla="*/ 99089 w 311075"/>
              <a:gd name="connsiteY37" fmla="*/ 97327 h 311356"/>
              <a:gd name="connsiteX38" fmla="*/ 79747 w 311075"/>
              <a:gd name="connsiteY38" fmla="*/ 59110 h 311356"/>
              <a:gd name="connsiteX39" fmla="*/ 117222 w 311075"/>
              <a:gd name="connsiteY39" fmla="*/ 38902 h 311356"/>
              <a:gd name="connsiteX40" fmla="*/ 138128 w 311075"/>
              <a:gd name="connsiteY40" fmla="*/ 76430 h 311356"/>
              <a:gd name="connsiteX41" fmla="*/ 139917 w 311075"/>
              <a:gd name="connsiteY41" fmla="*/ 44329 h 311356"/>
              <a:gd name="connsiteX42" fmla="*/ 164978 w 311075"/>
              <a:gd name="connsiteY42" fmla="*/ 17 h 3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11075" h="311356">
                <a:moveTo>
                  <a:pt x="154602" y="116784"/>
                </a:moveTo>
                <a:cubicBezTo>
                  <a:pt x="133560" y="116784"/>
                  <a:pt x="116502" y="134197"/>
                  <a:pt x="116502" y="155678"/>
                </a:cubicBezTo>
                <a:cubicBezTo>
                  <a:pt x="116502" y="177159"/>
                  <a:pt x="133560" y="194572"/>
                  <a:pt x="154602" y="194572"/>
                </a:cubicBezTo>
                <a:cubicBezTo>
                  <a:pt x="175644" y="194572"/>
                  <a:pt x="192702" y="177159"/>
                  <a:pt x="192702" y="155678"/>
                </a:cubicBezTo>
                <a:cubicBezTo>
                  <a:pt x="192702" y="134197"/>
                  <a:pt x="175644" y="116784"/>
                  <a:pt x="154602" y="116784"/>
                </a:cubicBezTo>
                <a:close/>
                <a:moveTo>
                  <a:pt x="164978" y="17"/>
                </a:moveTo>
                <a:cubicBezTo>
                  <a:pt x="173752" y="539"/>
                  <a:pt x="181791" y="13083"/>
                  <a:pt x="183937" y="37355"/>
                </a:cubicBezTo>
                <a:lnTo>
                  <a:pt x="182920" y="62256"/>
                </a:lnTo>
                <a:lnTo>
                  <a:pt x="196144" y="40221"/>
                </a:lnTo>
                <a:cubicBezTo>
                  <a:pt x="224418" y="4477"/>
                  <a:pt x="247358" y="14414"/>
                  <a:pt x="235580" y="53149"/>
                </a:cubicBezTo>
                <a:lnTo>
                  <a:pt x="212182" y="98826"/>
                </a:lnTo>
                <a:lnTo>
                  <a:pt x="250377" y="79603"/>
                </a:lnTo>
                <a:cubicBezTo>
                  <a:pt x="296391" y="63474"/>
                  <a:pt x="309578" y="88141"/>
                  <a:pt x="270585" y="117172"/>
                </a:cubicBezTo>
                <a:lnTo>
                  <a:pt x="232713" y="138378"/>
                </a:lnTo>
                <a:lnTo>
                  <a:pt x="284613" y="143993"/>
                </a:lnTo>
                <a:cubicBezTo>
                  <a:pt x="323512" y="155453"/>
                  <a:pt x="319230" y="180194"/>
                  <a:pt x="273720" y="184218"/>
                </a:cubicBezTo>
                <a:lnTo>
                  <a:pt x="248355" y="183182"/>
                </a:lnTo>
                <a:lnTo>
                  <a:pt x="269266" y="195773"/>
                </a:lnTo>
                <a:cubicBezTo>
                  <a:pt x="305010" y="224158"/>
                  <a:pt x="295074" y="247251"/>
                  <a:pt x="256338" y="235433"/>
                </a:cubicBezTo>
                <a:lnTo>
                  <a:pt x="210297" y="211740"/>
                </a:lnTo>
                <a:lnTo>
                  <a:pt x="229885" y="250648"/>
                </a:lnTo>
                <a:cubicBezTo>
                  <a:pt x="246013" y="296637"/>
                  <a:pt x="221346" y="309754"/>
                  <a:pt x="192315" y="270547"/>
                </a:cubicBezTo>
                <a:lnTo>
                  <a:pt x="172484" y="234961"/>
                </a:lnTo>
                <a:lnTo>
                  <a:pt x="167082" y="284895"/>
                </a:lnTo>
                <a:cubicBezTo>
                  <a:pt x="155623" y="323793"/>
                  <a:pt x="130881" y="319511"/>
                  <a:pt x="126857" y="274001"/>
                </a:cubicBezTo>
                <a:lnTo>
                  <a:pt x="128028" y="245332"/>
                </a:lnTo>
                <a:lnTo>
                  <a:pt x="113715" y="269215"/>
                </a:lnTo>
                <a:cubicBezTo>
                  <a:pt x="85329" y="305137"/>
                  <a:pt x="62236" y="295212"/>
                  <a:pt x="74054" y="256320"/>
                </a:cubicBezTo>
                <a:lnTo>
                  <a:pt x="97746" y="210078"/>
                </a:lnTo>
                <a:lnTo>
                  <a:pt x="58840" y="229846"/>
                </a:lnTo>
                <a:cubicBezTo>
                  <a:pt x="12850" y="246188"/>
                  <a:pt x="-266" y="221592"/>
                  <a:pt x="38940" y="192585"/>
                </a:cubicBezTo>
                <a:lnTo>
                  <a:pt x="74788" y="172617"/>
                </a:lnTo>
                <a:lnTo>
                  <a:pt x="26310" y="167363"/>
                </a:lnTo>
                <a:cubicBezTo>
                  <a:pt x="-12473" y="155904"/>
                  <a:pt x="-8048" y="131162"/>
                  <a:pt x="37394" y="127138"/>
                </a:cubicBezTo>
                <a:lnTo>
                  <a:pt x="65274" y="128279"/>
                </a:lnTo>
                <a:lnTo>
                  <a:pt x="40272" y="113344"/>
                </a:lnTo>
                <a:cubicBezTo>
                  <a:pt x="4351" y="85069"/>
                  <a:pt x="14276" y="62129"/>
                  <a:pt x="53167" y="73908"/>
                </a:cubicBezTo>
                <a:lnTo>
                  <a:pt x="99089" y="97327"/>
                </a:lnTo>
                <a:lnTo>
                  <a:pt x="79747" y="59110"/>
                </a:lnTo>
                <a:cubicBezTo>
                  <a:pt x="63524" y="13096"/>
                  <a:pt x="88286" y="-91"/>
                  <a:pt x="117222" y="38902"/>
                </a:cubicBezTo>
                <a:lnTo>
                  <a:pt x="138128" y="76430"/>
                </a:lnTo>
                <a:lnTo>
                  <a:pt x="139917" y="44329"/>
                </a:lnTo>
                <a:cubicBezTo>
                  <a:pt x="144305" y="14060"/>
                  <a:pt x="155107" y="-570"/>
                  <a:pt x="164978" y="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pic>
        <p:nvPicPr>
          <p:cNvPr id="64" name="Graphic 5">
            <a:extLst>
              <a:ext uri="{FF2B5EF4-FFF2-40B4-BE49-F238E27FC236}">
                <a16:creationId xmlns:a16="http://schemas.microsoft.com/office/drawing/2014/main" id="{CA27F25E-6593-4F97-89B1-F82B6A16C275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1792282" y="3139712"/>
            <a:ext cx="396670" cy="396670"/>
          </a:xfrm>
          <a:prstGeom prst="rect">
            <a:avLst/>
          </a:prstGeom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65" name="Freeform: Shape 17">
            <a:extLst>
              <a:ext uri="{FF2B5EF4-FFF2-40B4-BE49-F238E27FC236}">
                <a16:creationId xmlns:a16="http://schemas.microsoft.com/office/drawing/2014/main" id="{2AB77898-0997-44A1-81AF-5AB949E11B8C}"/>
              </a:ext>
            </a:extLst>
          </p:cNvPr>
          <p:cNvSpPr/>
          <p:nvPr userDrawn="1"/>
        </p:nvSpPr>
        <p:spPr>
          <a:xfrm>
            <a:off x="2184834" y="4209978"/>
            <a:ext cx="285898" cy="362603"/>
          </a:xfrm>
          <a:custGeom>
            <a:avLst/>
            <a:gdLst>
              <a:gd name="connsiteX0" fmla="*/ 0 w 331577"/>
              <a:gd name="connsiteY0" fmla="*/ 421346 h 420537"/>
              <a:gd name="connsiteX1" fmla="*/ 42054 w 331577"/>
              <a:gd name="connsiteY1" fmla="*/ 325917 h 420537"/>
              <a:gd name="connsiteX2" fmla="*/ 42862 w 331577"/>
              <a:gd name="connsiteY2" fmla="*/ 294376 h 420537"/>
              <a:gd name="connsiteX3" fmla="*/ 54185 w 331577"/>
              <a:gd name="connsiteY3" fmla="*/ 211886 h 420537"/>
              <a:gd name="connsiteX4" fmla="*/ 148805 w 331577"/>
              <a:gd name="connsiteY4" fmla="*/ 127779 h 420537"/>
              <a:gd name="connsiteX5" fmla="*/ 264454 w 331577"/>
              <a:gd name="connsiteY5" fmla="*/ 73594 h 420537"/>
              <a:gd name="connsiteX6" fmla="*/ 332386 w 331577"/>
              <a:gd name="connsiteY6" fmla="*/ 0 h 420537"/>
              <a:gd name="connsiteX7" fmla="*/ 226443 w 331577"/>
              <a:gd name="connsiteY7" fmla="*/ 304081 h 420537"/>
              <a:gd name="connsiteX8" fmla="*/ 67124 w 331577"/>
              <a:gd name="connsiteY8" fmla="*/ 334004 h 420537"/>
              <a:gd name="connsiteX9" fmla="*/ 47715 w 331577"/>
              <a:gd name="connsiteY9" fmla="*/ 344517 h 420537"/>
              <a:gd name="connsiteX10" fmla="*/ 30732 w 331577"/>
              <a:gd name="connsiteY10" fmla="*/ 401128 h 420537"/>
              <a:gd name="connsiteX11" fmla="*/ 0 w 331577"/>
              <a:gd name="connsiteY11" fmla="*/ 421346 h 42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1577" h="420537">
                <a:moveTo>
                  <a:pt x="0" y="421346"/>
                </a:moveTo>
                <a:cubicBezTo>
                  <a:pt x="13748" y="388997"/>
                  <a:pt x="27496" y="357457"/>
                  <a:pt x="42054" y="325917"/>
                </a:cubicBezTo>
                <a:cubicBezTo>
                  <a:pt x="46906" y="315403"/>
                  <a:pt x="51758" y="309742"/>
                  <a:pt x="42862" y="294376"/>
                </a:cubicBezTo>
                <a:cubicBezTo>
                  <a:pt x="27496" y="268497"/>
                  <a:pt x="39627" y="237766"/>
                  <a:pt x="54185" y="211886"/>
                </a:cubicBezTo>
                <a:cubicBezTo>
                  <a:pt x="76020" y="173067"/>
                  <a:pt x="109987" y="147188"/>
                  <a:pt x="148805" y="127779"/>
                </a:cubicBezTo>
                <a:cubicBezTo>
                  <a:pt x="186816" y="109178"/>
                  <a:pt x="226443" y="93004"/>
                  <a:pt x="264454" y="73594"/>
                </a:cubicBezTo>
                <a:cubicBezTo>
                  <a:pt x="295185" y="58228"/>
                  <a:pt x="318638" y="33967"/>
                  <a:pt x="332386" y="0"/>
                </a:cubicBezTo>
                <a:cubicBezTo>
                  <a:pt x="346135" y="97047"/>
                  <a:pt x="307316" y="253940"/>
                  <a:pt x="226443" y="304081"/>
                </a:cubicBezTo>
                <a:cubicBezTo>
                  <a:pt x="177111" y="334813"/>
                  <a:pt x="124544" y="347752"/>
                  <a:pt x="67124" y="334004"/>
                </a:cubicBezTo>
                <a:cubicBezTo>
                  <a:pt x="54993" y="330769"/>
                  <a:pt x="50950" y="334813"/>
                  <a:pt x="47715" y="344517"/>
                </a:cubicBezTo>
                <a:cubicBezTo>
                  <a:pt x="42054" y="363118"/>
                  <a:pt x="32349" y="381719"/>
                  <a:pt x="30732" y="401128"/>
                </a:cubicBezTo>
                <a:cubicBezTo>
                  <a:pt x="28305" y="422964"/>
                  <a:pt x="20218" y="427008"/>
                  <a:pt x="0" y="421346"/>
                </a:cubicBez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grpSp>
        <p:nvGrpSpPr>
          <p:cNvPr id="66" name="Graphic 47">
            <a:extLst>
              <a:ext uri="{FF2B5EF4-FFF2-40B4-BE49-F238E27FC236}">
                <a16:creationId xmlns:a16="http://schemas.microsoft.com/office/drawing/2014/main" id="{6DBEDDC6-0020-4391-B15B-19592179CE4F}"/>
              </a:ext>
            </a:extLst>
          </p:cNvPr>
          <p:cNvGrpSpPr/>
          <p:nvPr userDrawn="1"/>
        </p:nvGrpSpPr>
        <p:grpSpPr>
          <a:xfrm>
            <a:off x="1646914" y="2691817"/>
            <a:ext cx="350976" cy="254793"/>
            <a:chOff x="8760856" y="1002161"/>
            <a:chExt cx="1223617" cy="888296"/>
          </a:xfrm>
          <a:solidFill>
            <a:schemeClr val="accent1"/>
          </a:solidFill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67" name="Freeform: Shape 1145">
              <a:extLst>
                <a:ext uri="{FF2B5EF4-FFF2-40B4-BE49-F238E27FC236}">
                  <a16:creationId xmlns:a16="http://schemas.microsoft.com/office/drawing/2014/main" id="{C06E6722-0BDC-4240-80EC-AE1256EF1B6C}"/>
                </a:ext>
              </a:extLst>
            </p:cNvPr>
            <p:cNvSpPr/>
            <p:nvPr/>
          </p:nvSpPr>
          <p:spPr>
            <a:xfrm>
              <a:off x="8760856" y="1002161"/>
              <a:ext cx="1223617" cy="888296"/>
            </a:xfrm>
            <a:custGeom>
              <a:avLst/>
              <a:gdLst>
                <a:gd name="connsiteX0" fmla="*/ 1212488 w 1223617"/>
                <a:gd name="connsiteY0" fmla="*/ 247015 h 888296"/>
                <a:gd name="connsiteX1" fmla="*/ 1204868 w 1223617"/>
                <a:gd name="connsiteY1" fmla="*/ 335598 h 888296"/>
                <a:gd name="connsiteX2" fmla="*/ 1102950 w 1223617"/>
                <a:gd name="connsiteY2" fmla="*/ 640398 h 888296"/>
                <a:gd name="connsiteX3" fmla="*/ 610508 w 1223617"/>
                <a:gd name="connsiteY3" fmla="*/ 888048 h 888296"/>
                <a:gd name="connsiteX4" fmla="*/ 603840 w 1223617"/>
                <a:gd name="connsiteY4" fmla="*/ 876618 h 888296"/>
                <a:gd name="connsiteX5" fmla="*/ 605745 w 1223617"/>
                <a:gd name="connsiteY5" fmla="*/ 844233 h 888296"/>
                <a:gd name="connsiteX6" fmla="*/ 620033 w 1223617"/>
                <a:gd name="connsiteY6" fmla="*/ 838518 h 888296"/>
                <a:gd name="connsiteX7" fmla="*/ 788625 w 1223617"/>
                <a:gd name="connsiteY7" fmla="*/ 813753 h 888296"/>
                <a:gd name="connsiteX8" fmla="*/ 1099140 w 1223617"/>
                <a:gd name="connsiteY8" fmla="*/ 528955 h 888296"/>
                <a:gd name="connsiteX9" fmla="*/ 1158195 w 1223617"/>
                <a:gd name="connsiteY9" fmla="*/ 63183 h 888296"/>
                <a:gd name="connsiteX10" fmla="*/ 651465 w 1223617"/>
                <a:gd name="connsiteY10" fmla="*/ 247015 h 888296"/>
                <a:gd name="connsiteX11" fmla="*/ 523830 w 1223617"/>
                <a:gd name="connsiteY11" fmla="*/ 758508 h 888296"/>
                <a:gd name="connsiteX12" fmla="*/ 464775 w 1223617"/>
                <a:gd name="connsiteY12" fmla="*/ 735648 h 888296"/>
                <a:gd name="connsiteX13" fmla="*/ 461918 w 1223617"/>
                <a:gd name="connsiteY13" fmla="*/ 565150 h 888296"/>
                <a:gd name="connsiteX14" fmla="*/ 338093 w 1223617"/>
                <a:gd name="connsiteY14" fmla="*/ 303213 h 888296"/>
                <a:gd name="connsiteX15" fmla="*/ 48533 w 1223617"/>
                <a:gd name="connsiteY15" fmla="*/ 212725 h 888296"/>
                <a:gd name="connsiteX16" fmla="*/ 36150 w 1223617"/>
                <a:gd name="connsiteY16" fmla="*/ 317500 h 888296"/>
                <a:gd name="connsiteX17" fmla="*/ 47580 w 1223617"/>
                <a:gd name="connsiteY17" fmla="*/ 432753 h 888296"/>
                <a:gd name="connsiteX18" fmla="*/ 148545 w 1223617"/>
                <a:gd name="connsiteY18" fmla="*/ 639445 h 888296"/>
                <a:gd name="connsiteX19" fmla="*/ 250463 w 1223617"/>
                <a:gd name="connsiteY19" fmla="*/ 711835 h 888296"/>
                <a:gd name="connsiteX20" fmla="*/ 411435 w 1223617"/>
                <a:gd name="connsiteY20" fmla="*/ 755650 h 888296"/>
                <a:gd name="connsiteX21" fmla="*/ 372383 w 1223617"/>
                <a:gd name="connsiteY21" fmla="*/ 773748 h 888296"/>
                <a:gd name="connsiteX22" fmla="*/ 123780 w 1223617"/>
                <a:gd name="connsiteY22" fmla="*/ 664210 h 888296"/>
                <a:gd name="connsiteX23" fmla="*/ 2813 w 1223617"/>
                <a:gd name="connsiteY23" fmla="*/ 365125 h 888296"/>
                <a:gd name="connsiteX24" fmla="*/ 1860 w 1223617"/>
                <a:gd name="connsiteY24" fmla="*/ 175578 h 888296"/>
                <a:gd name="connsiteX25" fmla="*/ 479063 w 1223617"/>
                <a:gd name="connsiteY25" fmla="*/ 424180 h 888296"/>
                <a:gd name="connsiteX26" fmla="*/ 505733 w 1223617"/>
                <a:gd name="connsiteY26" fmla="*/ 374650 h 888296"/>
                <a:gd name="connsiteX27" fmla="*/ 997223 w 1223617"/>
                <a:gd name="connsiteY27" fmla="*/ 6033 h 888296"/>
                <a:gd name="connsiteX28" fmla="*/ 1221060 w 1223617"/>
                <a:gd name="connsiteY28" fmla="*/ 8890 h 888296"/>
                <a:gd name="connsiteX29" fmla="*/ 1212488 w 1223617"/>
                <a:gd name="connsiteY29" fmla="*/ 247015 h 8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23617" h="888296">
                  <a:moveTo>
                    <a:pt x="1212488" y="247015"/>
                  </a:moveTo>
                  <a:cubicBezTo>
                    <a:pt x="1209630" y="291783"/>
                    <a:pt x="1205820" y="327025"/>
                    <a:pt x="1204868" y="335598"/>
                  </a:cubicBezTo>
                  <a:cubicBezTo>
                    <a:pt x="1188675" y="438468"/>
                    <a:pt x="1154385" y="548958"/>
                    <a:pt x="1102950" y="640398"/>
                  </a:cubicBezTo>
                  <a:cubicBezTo>
                    <a:pt x="994365" y="829945"/>
                    <a:pt x="817200" y="892810"/>
                    <a:pt x="610508" y="888048"/>
                  </a:cubicBezTo>
                  <a:cubicBezTo>
                    <a:pt x="606698" y="881380"/>
                    <a:pt x="603840" y="879475"/>
                    <a:pt x="603840" y="876618"/>
                  </a:cubicBezTo>
                  <a:cubicBezTo>
                    <a:pt x="603840" y="866140"/>
                    <a:pt x="604793" y="854710"/>
                    <a:pt x="605745" y="844233"/>
                  </a:cubicBezTo>
                  <a:cubicBezTo>
                    <a:pt x="611460" y="841375"/>
                    <a:pt x="616223" y="838518"/>
                    <a:pt x="620033" y="838518"/>
                  </a:cubicBezTo>
                  <a:cubicBezTo>
                    <a:pt x="676230" y="829945"/>
                    <a:pt x="734333" y="828040"/>
                    <a:pt x="788625" y="813753"/>
                  </a:cubicBezTo>
                  <a:cubicBezTo>
                    <a:pt x="941025" y="773748"/>
                    <a:pt x="1040085" y="672783"/>
                    <a:pt x="1099140" y="528955"/>
                  </a:cubicBezTo>
                  <a:cubicBezTo>
                    <a:pt x="1151528" y="402273"/>
                    <a:pt x="1181055" y="173673"/>
                    <a:pt x="1158195" y="63183"/>
                  </a:cubicBezTo>
                  <a:cubicBezTo>
                    <a:pt x="965790" y="59373"/>
                    <a:pt x="791483" y="106998"/>
                    <a:pt x="651465" y="247015"/>
                  </a:cubicBezTo>
                  <a:cubicBezTo>
                    <a:pt x="507638" y="390843"/>
                    <a:pt x="491445" y="570865"/>
                    <a:pt x="523830" y="758508"/>
                  </a:cubicBezTo>
                  <a:cubicBezTo>
                    <a:pt x="487635" y="780415"/>
                    <a:pt x="466680" y="773748"/>
                    <a:pt x="464775" y="735648"/>
                  </a:cubicBezTo>
                  <a:cubicBezTo>
                    <a:pt x="461918" y="678498"/>
                    <a:pt x="456203" y="621348"/>
                    <a:pt x="461918" y="565150"/>
                  </a:cubicBezTo>
                  <a:cubicBezTo>
                    <a:pt x="473348" y="450850"/>
                    <a:pt x="423818" y="367983"/>
                    <a:pt x="338093" y="303213"/>
                  </a:cubicBezTo>
                  <a:cubicBezTo>
                    <a:pt x="253320" y="239395"/>
                    <a:pt x="152355" y="218440"/>
                    <a:pt x="48533" y="212725"/>
                  </a:cubicBezTo>
                  <a:cubicBezTo>
                    <a:pt x="40913" y="212725"/>
                    <a:pt x="36150" y="307975"/>
                    <a:pt x="36150" y="317500"/>
                  </a:cubicBezTo>
                  <a:cubicBezTo>
                    <a:pt x="36150" y="355600"/>
                    <a:pt x="39960" y="394653"/>
                    <a:pt x="47580" y="432753"/>
                  </a:cubicBezTo>
                  <a:cubicBezTo>
                    <a:pt x="63773" y="508000"/>
                    <a:pt x="95205" y="582295"/>
                    <a:pt x="148545" y="639445"/>
                  </a:cubicBezTo>
                  <a:cubicBezTo>
                    <a:pt x="177120" y="669925"/>
                    <a:pt x="211410" y="695643"/>
                    <a:pt x="250463" y="711835"/>
                  </a:cubicBezTo>
                  <a:cubicBezTo>
                    <a:pt x="302850" y="733743"/>
                    <a:pt x="360000" y="728980"/>
                    <a:pt x="411435" y="755650"/>
                  </a:cubicBezTo>
                  <a:cubicBezTo>
                    <a:pt x="398100" y="762318"/>
                    <a:pt x="385718" y="773748"/>
                    <a:pt x="372383" y="773748"/>
                  </a:cubicBezTo>
                  <a:cubicBezTo>
                    <a:pt x="275228" y="770890"/>
                    <a:pt x="190455" y="739458"/>
                    <a:pt x="123780" y="664210"/>
                  </a:cubicBezTo>
                  <a:cubicBezTo>
                    <a:pt x="47580" y="579438"/>
                    <a:pt x="12338" y="476568"/>
                    <a:pt x="2813" y="365125"/>
                  </a:cubicBezTo>
                  <a:cubicBezTo>
                    <a:pt x="-2902" y="305118"/>
                    <a:pt x="1860" y="243205"/>
                    <a:pt x="1860" y="175578"/>
                  </a:cubicBezTo>
                  <a:cubicBezTo>
                    <a:pt x="204743" y="177483"/>
                    <a:pt x="377145" y="223203"/>
                    <a:pt x="479063" y="424180"/>
                  </a:cubicBezTo>
                  <a:cubicBezTo>
                    <a:pt x="490493" y="404178"/>
                    <a:pt x="500018" y="389890"/>
                    <a:pt x="505733" y="374650"/>
                  </a:cubicBezTo>
                  <a:cubicBezTo>
                    <a:pt x="576218" y="170815"/>
                    <a:pt x="793388" y="43180"/>
                    <a:pt x="997223" y="6033"/>
                  </a:cubicBezTo>
                  <a:cubicBezTo>
                    <a:pt x="1071518" y="-7303"/>
                    <a:pt x="1145813" y="5080"/>
                    <a:pt x="1221060" y="8890"/>
                  </a:cubicBezTo>
                  <a:cubicBezTo>
                    <a:pt x="1227728" y="9843"/>
                    <a:pt x="1220108" y="149860"/>
                    <a:pt x="1212488" y="2470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1146">
              <a:extLst>
                <a:ext uri="{FF2B5EF4-FFF2-40B4-BE49-F238E27FC236}">
                  <a16:creationId xmlns:a16="http://schemas.microsoft.com/office/drawing/2014/main" id="{37D80DB8-B546-4DED-A4AF-DE24E927C7C1}"/>
                </a:ext>
              </a:extLst>
            </p:cNvPr>
            <p:cNvSpPr/>
            <p:nvPr/>
          </p:nvSpPr>
          <p:spPr>
            <a:xfrm>
              <a:off x="9363149" y="1126688"/>
              <a:ext cx="512093" cy="637050"/>
            </a:xfrm>
            <a:custGeom>
              <a:avLst/>
              <a:gdLst>
                <a:gd name="connsiteX0" fmla="*/ 168235 w 512093"/>
                <a:gd name="connsiteY0" fmla="*/ 501583 h 637050"/>
                <a:gd name="connsiteX1" fmla="*/ 284440 w 512093"/>
                <a:gd name="connsiteY1" fmla="*/ 500631 h 637050"/>
                <a:gd name="connsiteX2" fmla="*/ 396835 w 512093"/>
                <a:gd name="connsiteY2" fmla="*/ 484438 h 637050"/>
                <a:gd name="connsiteX3" fmla="*/ 149185 w 512093"/>
                <a:gd name="connsiteY3" fmla="*/ 521586 h 637050"/>
                <a:gd name="connsiteX4" fmla="*/ 73938 w 512093"/>
                <a:gd name="connsiteY4" fmla="*/ 598738 h 637050"/>
                <a:gd name="connsiteX5" fmla="*/ 42505 w 512093"/>
                <a:gd name="connsiteY5" fmla="*/ 636838 h 637050"/>
                <a:gd name="connsiteX6" fmla="*/ 18693 w 512093"/>
                <a:gd name="connsiteY6" fmla="*/ 567306 h 637050"/>
                <a:gd name="connsiteX7" fmla="*/ 42505 w 512093"/>
                <a:gd name="connsiteY7" fmla="*/ 389188 h 637050"/>
                <a:gd name="connsiteX8" fmla="*/ 38695 w 512093"/>
                <a:gd name="connsiteY8" fmla="*/ 227263 h 637050"/>
                <a:gd name="connsiteX9" fmla="*/ 70128 w 512093"/>
                <a:gd name="connsiteY9" fmla="*/ 430146 h 637050"/>
                <a:gd name="connsiteX10" fmla="*/ 92035 w 512093"/>
                <a:gd name="connsiteY10" fmla="*/ 435861 h 637050"/>
                <a:gd name="connsiteX11" fmla="*/ 154900 w 512093"/>
                <a:gd name="connsiteY11" fmla="*/ 310131 h 637050"/>
                <a:gd name="connsiteX12" fmla="*/ 148233 w 512093"/>
                <a:gd name="connsiteY12" fmla="*/ 127251 h 637050"/>
                <a:gd name="connsiteX13" fmla="*/ 164425 w 512093"/>
                <a:gd name="connsiteY13" fmla="*/ 278698 h 637050"/>
                <a:gd name="connsiteX14" fmla="*/ 169188 w 512093"/>
                <a:gd name="connsiteY14" fmla="*/ 297748 h 637050"/>
                <a:gd name="connsiteX15" fmla="*/ 231100 w 512093"/>
                <a:gd name="connsiteY15" fmla="*/ 245361 h 637050"/>
                <a:gd name="connsiteX16" fmla="*/ 263485 w 512093"/>
                <a:gd name="connsiteY16" fmla="*/ 179638 h 637050"/>
                <a:gd name="connsiteX17" fmla="*/ 266343 w 512093"/>
                <a:gd name="connsiteY17" fmla="*/ 31048 h 637050"/>
                <a:gd name="connsiteX18" fmla="*/ 277773 w 512093"/>
                <a:gd name="connsiteY18" fmla="*/ 183448 h 637050"/>
                <a:gd name="connsiteX19" fmla="*/ 478750 w 512093"/>
                <a:gd name="connsiteY19" fmla="*/ 3426 h 637050"/>
                <a:gd name="connsiteX20" fmla="*/ 483513 w 512093"/>
                <a:gd name="connsiteY20" fmla="*/ 8188 h 637050"/>
                <a:gd name="connsiteX21" fmla="*/ 327303 w 512093"/>
                <a:gd name="connsiteY21" fmla="*/ 234883 h 637050"/>
                <a:gd name="connsiteX22" fmla="*/ 512088 w 512093"/>
                <a:gd name="connsiteY22" fmla="*/ 202498 h 637050"/>
                <a:gd name="connsiteX23" fmla="*/ 355878 w 512093"/>
                <a:gd name="connsiteY23" fmla="*/ 259648 h 637050"/>
                <a:gd name="connsiteX24" fmla="*/ 248245 w 512093"/>
                <a:gd name="connsiteY24" fmla="*/ 358708 h 637050"/>
                <a:gd name="connsiteX25" fmla="*/ 462558 w 512093"/>
                <a:gd name="connsiteY25" fmla="*/ 353946 h 637050"/>
                <a:gd name="connsiteX26" fmla="*/ 292060 w 512093"/>
                <a:gd name="connsiteY26" fmla="*/ 395856 h 637050"/>
                <a:gd name="connsiteX27" fmla="*/ 154900 w 512093"/>
                <a:gd name="connsiteY27" fmla="*/ 484438 h 637050"/>
                <a:gd name="connsiteX28" fmla="*/ 168235 w 512093"/>
                <a:gd name="connsiteY28" fmla="*/ 501583 h 63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2093" h="637050">
                  <a:moveTo>
                    <a:pt x="168235" y="501583"/>
                  </a:moveTo>
                  <a:cubicBezTo>
                    <a:pt x="207288" y="501583"/>
                    <a:pt x="245388" y="503488"/>
                    <a:pt x="284440" y="500631"/>
                  </a:cubicBezTo>
                  <a:cubicBezTo>
                    <a:pt x="321588" y="497773"/>
                    <a:pt x="358735" y="490153"/>
                    <a:pt x="396835" y="484438"/>
                  </a:cubicBezTo>
                  <a:cubicBezTo>
                    <a:pt x="397788" y="490153"/>
                    <a:pt x="262533" y="521586"/>
                    <a:pt x="149185" y="521586"/>
                  </a:cubicBezTo>
                  <a:cubicBezTo>
                    <a:pt x="130135" y="521586"/>
                    <a:pt x="112990" y="533968"/>
                    <a:pt x="73938" y="598738"/>
                  </a:cubicBezTo>
                  <a:cubicBezTo>
                    <a:pt x="65365" y="613026"/>
                    <a:pt x="53935" y="639696"/>
                    <a:pt x="42505" y="636838"/>
                  </a:cubicBezTo>
                  <a:cubicBezTo>
                    <a:pt x="3453" y="616836"/>
                    <a:pt x="-17502" y="618741"/>
                    <a:pt x="18693" y="567306"/>
                  </a:cubicBezTo>
                  <a:cubicBezTo>
                    <a:pt x="59650" y="511108"/>
                    <a:pt x="58698" y="453958"/>
                    <a:pt x="42505" y="389188"/>
                  </a:cubicBezTo>
                  <a:cubicBezTo>
                    <a:pt x="29170" y="337753"/>
                    <a:pt x="32980" y="281556"/>
                    <a:pt x="38695" y="227263"/>
                  </a:cubicBezTo>
                  <a:cubicBezTo>
                    <a:pt x="49173" y="294891"/>
                    <a:pt x="59650" y="362518"/>
                    <a:pt x="70128" y="430146"/>
                  </a:cubicBezTo>
                  <a:cubicBezTo>
                    <a:pt x="75843" y="461578"/>
                    <a:pt x="83463" y="453958"/>
                    <a:pt x="92035" y="435861"/>
                  </a:cubicBezTo>
                  <a:cubicBezTo>
                    <a:pt x="124420" y="383473"/>
                    <a:pt x="161568" y="333943"/>
                    <a:pt x="154900" y="310131"/>
                  </a:cubicBezTo>
                  <a:cubicBezTo>
                    <a:pt x="142518" y="262506"/>
                    <a:pt x="143470" y="126298"/>
                    <a:pt x="148233" y="127251"/>
                  </a:cubicBezTo>
                  <a:cubicBezTo>
                    <a:pt x="159663" y="174876"/>
                    <a:pt x="152043" y="217738"/>
                    <a:pt x="164425" y="278698"/>
                  </a:cubicBezTo>
                  <a:cubicBezTo>
                    <a:pt x="165378" y="283461"/>
                    <a:pt x="167283" y="293938"/>
                    <a:pt x="169188" y="297748"/>
                  </a:cubicBezTo>
                  <a:cubicBezTo>
                    <a:pt x="180618" y="314893"/>
                    <a:pt x="222528" y="255838"/>
                    <a:pt x="231100" y="245361"/>
                  </a:cubicBezTo>
                  <a:cubicBezTo>
                    <a:pt x="251103" y="220596"/>
                    <a:pt x="265390" y="203451"/>
                    <a:pt x="263485" y="179638"/>
                  </a:cubicBezTo>
                  <a:cubicBezTo>
                    <a:pt x="260628" y="136776"/>
                    <a:pt x="261580" y="58671"/>
                    <a:pt x="266343" y="31048"/>
                  </a:cubicBezTo>
                  <a:cubicBezTo>
                    <a:pt x="271105" y="41526"/>
                    <a:pt x="270153" y="132013"/>
                    <a:pt x="277773" y="183448"/>
                  </a:cubicBezTo>
                  <a:cubicBezTo>
                    <a:pt x="350163" y="118678"/>
                    <a:pt x="414933" y="60576"/>
                    <a:pt x="478750" y="3426"/>
                  </a:cubicBezTo>
                  <a:cubicBezTo>
                    <a:pt x="488275" y="-4194"/>
                    <a:pt x="488275" y="2473"/>
                    <a:pt x="483513" y="8188"/>
                  </a:cubicBezTo>
                  <a:cubicBezTo>
                    <a:pt x="433983" y="80578"/>
                    <a:pt x="378738" y="159636"/>
                    <a:pt x="327303" y="234883"/>
                  </a:cubicBezTo>
                  <a:cubicBezTo>
                    <a:pt x="394930" y="259648"/>
                    <a:pt x="454938" y="210118"/>
                    <a:pt x="512088" y="202498"/>
                  </a:cubicBezTo>
                  <a:cubicBezTo>
                    <a:pt x="513040" y="207261"/>
                    <a:pt x="401598" y="259648"/>
                    <a:pt x="355878" y="259648"/>
                  </a:cubicBezTo>
                  <a:cubicBezTo>
                    <a:pt x="287298" y="259648"/>
                    <a:pt x="290155" y="273936"/>
                    <a:pt x="248245" y="358708"/>
                  </a:cubicBezTo>
                  <a:cubicBezTo>
                    <a:pt x="315873" y="387283"/>
                    <a:pt x="386358" y="359661"/>
                    <a:pt x="462558" y="353946"/>
                  </a:cubicBezTo>
                  <a:cubicBezTo>
                    <a:pt x="405408" y="393951"/>
                    <a:pt x="346353" y="403476"/>
                    <a:pt x="292060" y="395856"/>
                  </a:cubicBezTo>
                  <a:cubicBezTo>
                    <a:pt x="213955" y="385378"/>
                    <a:pt x="209193" y="396808"/>
                    <a:pt x="154900" y="484438"/>
                  </a:cubicBezTo>
                  <a:cubicBezTo>
                    <a:pt x="145375" y="501583"/>
                    <a:pt x="147280" y="501583"/>
                    <a:pt x="168235" y="501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1147">
              <a:extLst>
                <a:ext uri="{FF2B5EF4-FFF2-40B4-BE49-F238E27FC236}">
                  <a16:creationId xmlns:a16="http://schemas.microsoft.com/office/drawing/2014/main" id="{CB676C04-573B-4E00-9916-C552B422FA34}"/>
                </a:ext>
              </a:extLst>
            </p:cNvPr>
            <p:cNvSpPr/>
            <p:nvPr/>
          </p:nvSpPr>
          <p:spPr>
            <a:xfrm>
              <a:off x="8846537" y="1270131"/>
              <a:ext cx="321839" cy="433717"/>
            </a:xfrm>
            <a:custGeom>
              <a:avLst/>
              <a:gdLst>
                <a:gd name="connsiteX0" fmla="*/ 166688 w 321839"/>
                <a:gd name="connsiteY0" fmla="*/ 240030 h 433717"/>
                <a:gd name="connsiteX1" fmla="*/ 28575 w 321839"/>
                <a:gd name="connsiteY1" fmla="*/ 141923 h 433717"/>
                <a:gd name="connsiteX2" fmla="*/ 114300 w 321839"/>
                <a:gd name="connsiteY2" fmla="*/ 154305 h 433717"/>
                <a:gd name="connsiteX3" fmla="*/ 0 w 321839"/>
                <a:gd name="connsiteY3" fmla="*/ 0 h 433717"/>
                <a:gd name="connsiteX4" fmla="*/ 127635 w 321839"/>
                <a:gd name="connsiteY4" fmla="*/ 115253 h 433717"/>
                <a:gd name="connsiteX5" fmla="*/ 118110 w 321839"/>
                <a:gd name="connsiteY5" fmla="*/ 13335 h 433717"/>
                <a:gd name="connsiteX6" fmla="*/ 206693 w 321839"/>
                <a:gd name="connsiteY6" fmla="*/ 207645 h 433717"/>
                <a:gd name="connsiteX7" fmla="*/ 225743 w 321839"/>
                <a:gd name="connsiteY7" fmla="*/ 65723 h 433717"/>
                <a:gd name="connsiteX8" fmla="*/ 272415 w 321839"/>
                <a:gd name="connsiteY8" fmla="*/ 290512 h 433717"/>
                <a:gd name="connsiteX9" fmla="*/ 301943 w 321839"/>
                <a:gd name="connsiteY9" fmla="*/ 140970 h 433717"/>
                <a:gd name="connsiteX10" fmla="*/ 300990 w 321839"/>
                <a:gd name="connsiteY10" fmla="*/ 224790 h 433717"/>
                <a:gd name="connsiteX11" fmla="*/ 313373 w 321839"/>
                <a:gd name="connsiteY11" fmla="*/ 365760 h 433717"/>
                <a:gd name="connsiteX12" fmla="*/ 319088 w 321839"/>
                <a:gd name="connsiteY12" fmla="*/ 430530 h 433717"/>
                <a:gd name="connsiteX13" fmla="*/ 288608 w 321839"/>
                <a:gd name="connsiteY13" fmla="*/ 401955 h 433717"/>
                <a:gd name="connsiteX14" fmla="*/ 177165 w 321839"/>
                <a:gd name="connsiteY14" fmla="*/ 339090 h 433717"/>
                <a:gd name="connsiteX15" fmla="*/ 69532 w 321839"/>
                <a:gd name="connsiteY15" fmla="*/ 319087 h 433717"/>
                <a:gd name="connsiteX16" fmla="*/ 220980 w 321839"/>
                <a:gd name="connsiteY16" fmla="*/ 319087 h 433717"/>
                <a:gd name="connsiteX17" fmla="*/ 150495 w 321839"/>
                <a:gd name="connsiteY17" fmla="*/ 252412 h 433717"/>
                <a:gd name="connsiteX18" fmla="*/ 29528 w 321839"/>
                <a:gd name="connsiteY18" fmla="*/ 227648 h 433717"/>
                <a:gd name="connsiteX19" fmla="*/ 166688 w 321839"/>
                <a:gd name="connsiteY19" fmla="*/ 240030 h 43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1839" h="433717">
                  <a:moveTo>
                    <a:pt x="166688" y="240030"/>
                  </a:moveTo>
                  <a:cubicBezTo>
                    <a:pt x="112395" y="141923"/>
                    <a:pt x="80963" y="167640"/>
                    <a:pt x="28575" y="141923"/>
                  </a:cubicBezTo>
                  <a:cubicBezTo>
                    <a:pt x="56197" y="144780"/>
                    <a:pt x="83820" y="151448"/>
                    <a:pt x="114300" y="154305"/>
                  </a:cubicBezTo>
                  <a:cubicBezTo>
                    <a:pt x="80963" y="100965"/>
                    <a:pt x="27622" y="43815"/>
                    <a:pt x="0" y="0"/>
                  </a:cubicBezTo>
                  <a:cubicBezTo>
                    <a:pt x="45720" y="33338"/>
                    <a:pt x="84773" y="76200"/>
                    <a:pt x="127635" y="115253"/>
                  </a:cubicBezTo>
                  <a:cubicBezTo>
                    <a:pt x="127635" y="80010"/>
                    <a:pt x="118110" y="42862"/>
                    <a:pt x="118110" y="13335"/>
                  </a:cubicBezTo>
                  <a:cubicBezTo>
                    <a:pt x="144780" y="58103"/>
                    <a:pt x="108585" y="116205"/>
                    <a:pt x="206693" y="207645"/>
                  </a:cubicBezTo>
                  <a:cubicBezTo>
                    <a:pt x="210503" y="171450"/>
                    <a:pt x="230505" y="114300"/>
                    <a:pt x="225743" y="65723"/>
                  </a:cubicBezTo>
                  <a:cubicBezTo>
                    <a:pt x="259080" y="136208"/>
                    <a:pt x="171450" y="185737"/>
                    <a:pt x="272415" y="290512"/>
                  </a:cubicBezTo>
                  <a:cubicBezTo>
                    <a:pt x="280988" y="244792"/>
                    <a:pt x="304800" y="201930"/>
                    <a:pt x="301943" y="140970"/>
                  </a:cubicBezTo>
                  <a:cubicBezTo>
                    <a:pt x="307658" y="164783"/>
                    <a:pt x="307658" y="198120"/>
                    <a:pt x="300990" y="224790"/>
                  </a:cubicBezTo>
                  <a:cubicBezTo>
                    <a:pt x="287655" y="274320"/>
                    <a:pt x="282893" y="320040"/>
                    <a:pt x="313373" y="365760"/>
                  </a:cubicBezTo>
                  <a:cubicBezTo>
                    <a:pt x="320993" y="377190"/>
                    <a:pt x="324803" y="400050"/>
                    <a:pt x="319088" y="430530"/>
                  </a:cubicBezTo>
                  <a:cubicBezTo>
                    <a:pt x="314325" y="444818"/>
                    <a:pt x="291465" y="406718"/>
                    <a:pt x="288608" y="401955"/>
                  </a:cubicBezTo>
                  <a:cubicBezTo>
                    <a:pt x="245745" y="328612"/>
                    <a:pt x="247650" y="335280"/>
                    <a:pt x="177165" y="339090"/>
                  </a:cubicBezTo>
                  <a:cubicBezTo>
                    <a:pt x="144780" y="341948"/>
                    <a:pt x="100965" y="330518"/>
                    <a:pt x="69532" y="319087"/>
                  </a:cubicBezTo>
                  <a:cubicBezTo>
                    <a:pt x="122873" y="323850"/>
                    <a:pt x="173355" y="327660"/>
                    <a:pt x="220980" y="319087"/>
                  </a:cubicBezTo>
                  <a:cubicBezTo>
                    <a:pt x="200025" y="273368"/>
                    <a:pt x="180975" y="250508"/>
                    <a:pt x="150495" y="252412"/>
                  </a:cubicBezTo>
                  <a:cubicBezTo>
                    <a:pt x="116205" y="254317"/>
                    <a:pt x="63818" y="242887"/>
                    <a:pt x="29528" y="227648"/>
                  </a:cubicBezTo>
                  <a:cubicBezTo>
                    <a:pt x="67628" y="232410"/>
                    <a:pt x="119063" y="245745"/>
                    <a:pt x="166688" y="2400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0" name="Freeform: Shape 264">
            <a:extLst>
              <a:ext uri="{FF2B5EF4-FFF2-40B4-BE49-F238E27FC236}">
                <a16:creationId xmlns:a16="http://schemas.microsoft.com/office/drawing/2014/main" id="{E8AF59FD-E10F-4C17-BDEF-25629FF88F96}"/>
              </a:ext>
            </a:extLst>
          </p:cNvPr>
          <p:cNvSpPr/>
          <p:nvPr userDrawn="1"/>
        </p:nvSpPr>
        <p:spPr>
          <a:xfrm>
            <a:off x="1780564" y="5017481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71" name="자유형: 도형 70">
            <a:extLst>
              <a:ext uri="{FF2B5EF4-FFF2-40B4-BE49-F238E27FC236}">
                <a16:creationId xmlns:a16="http://schemas.microsoft.com/office/drawing/2014/main" id="{F0DB25F4-5FEF-46A6-9B16-34200171425C}"/>
              </a:ext>
            </a:extLst>
          </p:cNvPr>
          <p:cNvSpPr/>
          <p:nvPr userDrawn="1"/>
        </p:nvSpPr>
        <p:spPr>
          <a:xfrm>
            <a:off x="1047605" y="6397915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72" name="자유형: 도형 71">
            <a:extLst>
              <a:ext uri="{FF2B5EF4-FFF2-40B4-BE49-F238E27FC236}">
                <a16:creationId xmlns:a16="http://schemas.microsoft.com/office/drawing/2014/main" id="{0ED6E3CA-4725-4451-95AC-ACCE76180C1C}"/>
              </a:ext>
            </a:extLst>
          </p:cNvPr>
          <p:cNvSpPr/>
          <p:nvPr userDrawn="1"/>
        </p:nvSpPr>
        <p:spPr>
          <a:xfrm>
            <a:off x="2459617" y="4560120"/>
            <a:ext cx="170427" cy="343683"/>
          </a:xfrm>
          <a:custGeom>
            <a:avLst/>
            <a:gdLst>
              <a:gd name="connsiteX0" fmla="*/ 77762 w 170427"/>
              <a:gd name="connsiteY0" fmla="*/ 173817 h 343683"/>
              <a:gd name="connsiteX1" fmla="*/ 34386 w 170427"/>
              <a:gd name="connsiteY1" fmla="*/ 211431 h 343683"/>
              <a:gd name="connsiteX2" fmla="*/ 69649 w 170427"/>
              <a:gd name="connsiteY2" fmla="*/ 250370 h 343683"/>
              <a:gd name="connsiteX3" fmla="*/ 121998 w 170427"/>
              <a:gd name="connsiteY3" fmla="*/ 211828 h 343683"/>
              <a:gd name="connsiteX4" fmla="*/ 77762 w 170427"/>
              <a:gd name="connsiteY4" fmla="*/ 173817 h 343683"/>
              <a:gd name="connsiteX5" fmla="*/ 101540 w 170427"/>
              <a:gd name="connsiteY5" fmla="*/ 88 h 343683"/>
              <a:gd name="connsiteX6" fmla="*/ 139889 w 170427"/>
              <a:gd name="connsiteY6" fmla="*/ 16286 h 343683"/>
              <a:gd name="connsiteX7" fmla="*/ 147668 w 170427"/>
              <a:gd name="connsiteY7" fmla="*/ 65810 h 343683"/>
              <a:gd name="connsiteX8" fmla="*/ 138243 w 170427"/>
              <a:gd name="connsiteY8" fmla="*/ 55946 h 343683"/>
              <a:gd name="connsiteX9" fmla="*/ 86569 w 170427"/>
              <a:gd name="connsiteY9" fmla="*/ 38691 h 343683"/>
              <a:gd name="connsiteX10" fmla="*/ 50048 w 170427"/>
              <a:gd name="connsiteY10" fmla="*/ 79318 h 343683"/>
              <a:gd name="connsiteX11" fmla="*/ 114349 w 170427"/>
              <a:gd name="connsiteY11" fmla="*/ 132395 h 343683"/>
              <a:gd name="connsiteX12" fmla="*/ 148110 w 170427"/>
              <a:gd name="connsiteY12" fmla="*/ 119474 h 343683"/>
              <a:gd name="connsiteX13" fmla="*/ 154494 w 170427"/>
              <a:gd name="connsiteY13" fmla="*/ 109264 h 343683"/>
              <a:gd name="connsiteX14" fmla="*/ 160247 w 170427"/>
              <a:gd name="connsiteY14" fmla="*/ 145889 h 343683"/>
              <a:gd name="connsiteX15" fmla="*/ 159984 w 170427"/>
              <a:gd name="connsiteY15" fmla="*/ 146049 h 343683"/>
              <a:gd name="connsiteX16" fmla="*/ 153387 w 170427"/>
              <a:gd name="connsiteY16" fmla="*/ 183187 h 343683"/>
              <a:gd name="connsiteX17" fmla="*/ 160274 w 170427"/>
              <a:gd name="connsiteY17" fmla="*/ 193944 h 343683"/>
              <a:gd name="connsiteX18" fmla="*/ 163731 w 170427"/>
              <a:gd name="connsiteY18" fmla="*/ 196606 h 343683"/>
              <a:gd name="connsiteX19" fmla="*/ 166126 w 170427"/>
              <a:gd name="connsiteY19" fmla="*/ 239335 h 343683"/>
              <a:gd name="connsiteX20" fmla="*/ 159413 w 170427"/>
              <a:gd name="connsiteY20" fmla="*/ 241417 h 343683"/>
              <a:gd name="connsiteX21" fmla="*/ 143520 w 170427"/>
              <a:gd name="connsiteY21" fmla="*/ 275136 h 343683"/>
              <a:gd name="connsiteX22" fmla="*/ 153664 w 170427"/>
              <a:gd name="connsiteY22" fmla="*/ 297693 h 343683"/>
              <a:gd name="connsiteX23" fmla="*/ 169728 w 170427"/>
              <a:gd name="connsiteY23" fmla="*/ 303595 h 343683"/>
              <a:gd name="connsiteX24" fmla="*/ 170427 w 170427"/>
              <a:gd name="connsiteY24" fmla="*/ 316077 h 343683"/>
              <a:gd name="connsiteX25" fmla="*/ 168740 w 170427"/>
              <a:gd name="connsiteY25" fmla="*/ 343093 h 343683"/>
              <a:gd name="connsiteX26" fmla="*/ 164970 w 170427"/>
              <a:gd name="connsiteY26" fmla="*/ 343683 h 343683"/>
              <a:gd name="connsiteX27" fmla="*/ 110132 w 170427"/>
              <a:gd name="connsiteY27" fmla="*/ 274737 h 343683"/>
              <a:gd name="connsiteX28" fmla="*/ 49419 w 170427"/>
              <a:gd name="connsiteY28" fmla="*/ 281295 h 343683"/>
              <a:gd name="connsiteX29" fmla="*/ 25248 w 170427"/>
              <a:gd name="connsiteY29" fmla="*/ 159446 h 343683"/>
              <a:gd name="connsiteX30" fmla="*/ 36969 w 170427"/>
              <a:gd name="connsiteY30" fmla="*/ 127826 h 343683"/>
              <a:gd name="connsiteX31" fmla="*/ 40346 w 170427"/>
              <a:gd name="connsiteY31" fmla="*/ 20413 h 343683"/>
              <a:gd name="connsiteX32" fmla="*/ 101540 w 170427"/>
              <a:gd name="connsiteY32" fmla="*/ 88 h 343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70427" h="343683">
                <a:moveTo>
                  <a:pt x="77762" y="173817"/>
                </a:moveTo>
                <a:cubicBezTo>
                  <a:pt x="52101" y="174513"/>
                  <a:pt x="36042" y="188154"/>
                  <a:pt x="34386" y="211431"/>
                </a:cubicBezTo>
                <a:cubicBezTo>
                  <a:pt x="32897" y="233086"/>
                  <a:pt x="46605" y="250038"/>
                  <a:pt x="69649" y="250370"/>
                </a:cubicBezTo>
                <a:cubicBezTo>
                  <a:pt x="95244" y="250667"/>
                  <a:pt x="118455" y="235999"/>
                  <a:pt x="121998" y="211828"/>
                </a:cubicBezTo>
                <a:cubicBezTo>
                  <a:pt x="126236" y="183353"/>
                  <a:pt x="98556" y="179115"/>
                  <a:pt x="77762" y="173817"/>
                </a:cubicBezTo>
                <a:close/>
                <a:moveTo>
                  <a:pt x="101540" y="88"/>
                </a:moveTo>
                <a:lnTo>
                  <a:pt x="139889" y="16286"/>
                </a:lnTo>
                <a:lnTo>
                  <a:pt x="147668" y="65810"/>
                </a:lnTo>
                <a:lnTo>
                  <a:pt x="138243" y="55946"/>
                </a:lnTo>
                <a:cubicBezTo>
                  <a:pt x="124879" y="45793"/>
                  <a:pt x="106635" y="38459"/>
                  <a:pt x="86569" y="38691"/>
                </a:cubicBezTo>
                <a:cubicBezTo>
                  <a:pt x="70444" y="39188"/>
                  <a:pt x="51803" y="51009"/>
                  <a:pt x="50048" y="79318"/>
                </a:cubicBezTo>
                <a:cubicBezTo>
                  <a:pt x="48690" y="100609"/>
                  <a:pt x="91768" y="127461"/>
                  <a:pt x="114349" y="132395"/>
                </a:cubicBezTo>
                <a:cubicBezTo>
                  <a:pt x="128107" y="135392"/>
                  <a:pt x="139878" y="128803"/>
                  <a:pt x="148110" y="119474"/>
                </a:cubicBezTo>
                <a:lnTo>
                  <a:pt x="154494" y="109264"/>
                </a:lnTo>
                <a:lnTo>
                  <a:pt x="160247" y="145889"/>
                </a:lnTo>
                <a:lnTo>
                  <a:pt x="159984" y="146049"/>
                </a:lnTo>
                <a:cubicBezTo>
                  <a:pt x="152443" y="157063"/>
                  <a:pt x="149149" y="171002"/>
                  <a:pt x="153387" y="183187"/>
                </a:cubicBezTo>
                <a:cubicBezTo>
                  <a:pt x="154927" y="187525"/>
                  <a:pt x="157120" y="190819"/>
                  <a:pt x="160274" y="193944"/>
                </a:cubicBezTo>
                <a:lnTo>
                  <a:pt x="163731" y="196606"/>
                </a:lnTo>
                <a:lnTo>
                  <a:pt x="166126" y="239335"/>
                </a:lnTo>
                <a:lnTo>
                  <a:pt x="159413" y="241417"/>
                </a:lnTo>
                <a:cubicBezTo>
                  <a:pt x="150639" y="249542"/>
                  <a:pt x="145258" y="261412"/>
                  <a:pt x="143520" y="275136"/>
                </a:cubicBezTo>
                <a:cubicBezTo>
                  <a:pt x="142427" y="283779"/>
                  <a:pt x="146715" y="291816"/>
                  <a:pt x="153664" y="297693"/>
                </a:cubicBezTo>
                <a:lnTo>
                  <a:pt x="169728" y="303595"/>
                </a:lnTo>
                <a:lnTo>
                  <a:pt x="170427" y="316077"/>
                </a:lnTo>
                <a:lnTo>
                  <a:pt x="168740" y="343093"/>
                </a:lnTo>
                <a:lnTo>
                  <a:pt x="164970" y="343683"/>
                </a:lnTo>
                <a:cubicBezTo>
                  <a:pt x="128111" y="333087"/>
                  <a:pt x="128412" y="297719"/>
                  <a:pt x="110132" y="274737"/>
                </a:cubicBezTo>
                <a:cubicBezTo>
                  <a:pt x="89894" y="276924"/>
                  <a:pt x="84276" y="288674"/>
                  <a:pt x="49419" y="281295"/>
                </a:cubicBezTo>
                <a:cubicBezTo>
                  <a:pt x="-2975" y="270204"/>
                  <a:pt x="-17962" y="199676"/>
                  <a:pt x="25248" y="159446"/>
                </a:cubicBezTo>
                <a:cubicBezTo>
                  <a:pt x="34055" y="151235"/>
                  <a:pt x="52862" y="149513"/>
                  <a:pt x="36969" y="127826"/>
                </a:cubicBezTo>
                <a:cubicBezTo>
                  <a:pt x="4785" y="83888"/>
                  <a:pt x="7765" y="46902"/>
                  <a:pt x="40346" y="20413"/>
                </a:cubicBezTo>
                <a:cubicBezTo>
                  <a:pt x="58226" y="5861"/>
                  <a:pt x="79914" y="-860"/>
                  <a:pt x="101540" y="88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73" name="하트 72">
            <a:extLst>
              <a:ext uri="{FF2B5EF4-FFF2-40B4-BE49-F238E27FC236}">
                <a16:creationId xmlns:a16="http://schemas.microsoft.com/office/drawing/2014/main" id="{E8078C5C-0F8A-400C-856D-282F5FD52697}"/>
              </a:ext>
            </a:extLst>
          </p:cNvPr>
          <p:cNvSpPr/>
          <p:nvPr userDrawn="1"/>
        </p:nvSpPr>
        <p:spPr>
          <a:xfrm>
            <a:off x="1665354" y="3831528"/>
            <a:ext cx="326427" cy="326427"/>
          </a:xfrm>
          <a:prstGeom prst="heart">
            <a:avLst/>
          </a:pr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4" name="Freeform: Shape 264">
            <a:extLst>
              <a:ext uri="{FF2B5EF4-FFF2-40B4-BE49-F238E27FC236}">
                <a16:creationId xmlns:a16="http://schemas.microsoft.com/office/drawing/2014/main" id="{2EF30D1F-BBC8-40F5-A68C-9F0234B2AC93}"/>
              </a:ext>
            </a:extLst>
          </p:cNvPr>
          <p:cNvSpPr/>
          <p:nvPr userDrawn="1"/>
        </p:nvSpPr>
        <p:spPr>
          <a:xfrm>
            <a:off x="901601" y="4492955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75" name="자유형: 도형 74">
            <a:extLst>
              <a:ext uri="{FF2B5EF4-FFF2-40B4-BE49-F238E27FC236}">
                <a16:creationId xmlns:a16="http://schemas.microsoft.com/office/drawing/2014/main" id="{8AF34D91-766F-49B7-A2A4-30C73D337A6A}"/>
              </a:ext>
            </a:extLst>
          </p:cNvPr>
          <p:cNvSpPr/>
          <p:nvPr userDrawn="1"/>
        </p:nvSpPr>
        <p:spPr>
          <a:xfrm rot="768186">
            <a:off x="1224808" y="5911021"/>
            <a:ext cx="393472" cy="402755"/>
          </a:xfrm>
          <a:custGeom>
            <a:avLst/>
            <a:gdLst>
              <a:gd name="connsiteX0" fmla="*/ 724852 w 1453514"/>
              <a:gd name="connsiteY0" fmla="*/ 793433 h 1487805"/>
              <a:gd name="connsiteX1" fmla="*/ 725805 w 1453514"/>
              <a:gd name="connsiteY1" fmla="*/ 1487805 h 1487805"/>
              <a:gd name="connsiteX2" fmla="*/ 724852 w 1453514"/>
              <a:gd name="connsiteY2" fmla="*/ 793433 h 1487805"/>
              <a:gd name="connsiteX3" fmla="*/ 690562 w 1453514"/>
              <a:gd name="connsiteY3" fmla="*/ 781050 h 1487805"/>
              <a:gd name="connsiteX4" fmla="*/ 216217 w 1453514"/>
              <a:gd name="connsiteY4" fmla="*/ 1266825 h 1487805"/>
              <a:gd name="connsiteX5" fmla="*/ 690562 w 1453514"/>
              <a:gd name="connsiteY5" fmla="*/ 781050 h 1487805"/>
              <a:gd name="connsiteX6" fmla="*/ 766762 w 1453514"/>
              <a:gd name="connsiteY6" fmla="*/ 777241 h 1487805"/>
              <a:gd name="connsiteX7" fmla="*/ 1240155 w 1453514"/>
              <a:gd name="connsiteY7" fmla="*/ 1263016 h 1487805"/>
              <a:gd name="connsiteX8" fmla="*/ 766762 w 1453514"/>
              <a:gd name="connsiteY8" fmla="*/ 777241 h 1487805"/>
              <a:gd name="connsiteX9" fmla="*/ 336708 w 1453514"/>
              <a:gd name="connsiteY9" fmla="*/ 653534 h 1487805"/>
              <a:gd name="connsiteX10" fmla="*/ 679132 w 1453514"/>
              <a:gd name="connsiteY10" fmla="*/ 743903 h 1487805"/>
              <a:gd name="connsiteX11" fmla="*/ 0 w 1453514"/>
              <a:gd name="connsiteY11" fmla="*/ 743903 h 1487805"/>
              <a:gd name="connsiteX12" fmla="*/ 336708 w 1453514"/>
              <a:gd name="connsiteY12" fmla="*/ 653534 h 1487805"/>
              <a:gd name="connsiteX13" fmla="*/ 1116687 w 1453514"/>
              <a:gd name="connsiteY13" fmla="*/ 652106 h 1487805"/>
              <a:gd name="connsiteX14" fmla="*/ 1453514 w 1453514"/>
              <a:gd name="connsiteY14" fmla="*/ 735330 h 1487805"/>
              <a:gd name="connsiteX15" fmla="*/ 776287 w 1453514"/>
              <a:gd name="connsiteY15" fmla="*/ 738188 h 1487805"/>
              <a:gd name="connsiteX16" fmla="*/ 1116687 w 1453514"/>
              <a:gd name="connsiteY16" fmla="*/ 652106 h 1487805"/>
              <a:gd name="connsiteX17" fmla="*/ 1245870 w 1453514"/>
              <a:gd name="connsiteY17" fmla="*/ 214313 h 1487805"/>
              <a:gd name="connsiteX18" fmla="*/ 769620 w 1453514"/>
              <a:gd name="connsiteY18" fmla="*/ 705803 h 1487805"/>
              <a:gd name="connsiteX19" fmla="*/ 1245870 w 1453514"/>
              <a:gd name="connsiteY19" fmla="*/ 214313 h 1487805"/>
              <a:gd name="connsiteX20" fmla="*/ 213360 w 1453514"/>
              <a:gd name="connsiteY20" fmla="*/ 210503 h 1487805"/>
              <a:gd name="connsiteX21" fmla="*/ 694373 w 1453514"/>
              <a:gd name="connsiteY21" fmla="*/ 700088 h 1487805"/>
              <a:gd name="connsiteX22" fmla="*/ 213360 w 1453514"/>
              <a:gd name="connsiteY22" fmla="*/ 210503 h 1487805"/>
              <a:gd name="connsiteX23" fmla="*/ 726757 w 1453514"/>
              <a:gd name="connsiteY23" fmla="*/ 0 h 1487805"/>
              <a:gd name="connsiteX24" fmla="*/ 727710 w 1453514"/>
              <a:gd name="connsiteY24" fmla="*/ 684847 h 1487805"/>
              <a:gd name="connsiteX25" fmla="*/ 726757 w 1453514"/>
              <a:gd name="connsiteY25" fmla="*/ 0 h 1487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3514" h="1487805">
                <a:moveTo>
                  <a:pt x="724852" y="793433"/>
                </a:moveTo>
                <a:cubicBezTo>
                  <a:pt x="839152" y="971550"/>
                  <a:pt x="846772" y="1286828"/>
                  <a:pt x="725805" y="1487805"/>
                </a:cubicBezTo>
                <a:cubicBezTo>
                  <a:pt x="614362" y="1253490"/>
                  <a:pt x="615315" y="1025843"/>
                  <a:pt x="724852" y="793433"/>
                </a:cubicBezTo>
                <a:close/>
                <a:moveTo>
                  <a:pt x="690562" y="781050"/>
                </a:moveTo>
                <a:cubicBezTo>
                  <a:pt x="666750" y="966788"/>
                  <a:pt x="418147" y="1223010"/>
                  <a:pt x="216217" y="1266825"/>
                </a:cubicBezTo>
                <a:cubicBezTo>
                  <a:pt x="252412" y="1065847"/>
                  <a:pt x="499110" y="813435"/>
                  <a:pt x="690562" y="781050"/>
                </a:cubicBezTo>
                <a:close/>
                <a:moveTo>
                  <a:pt x="766762" y="777241"/>
                </a:moveTo>
                <a:cubicBezTo>
                  <a:pt x="1021080" y="851536"/>
                  <a:pt x="1200150" y="1082994"/>
                  <a:pt x="1240155" y="1263016"/>
                </a:cubicBezTo>
                <a:cubicBezTo>
                  <a:pt x="1065847" y="1247776"/>
                  <a:pt x="801052" y="978219"/>
                  <a:pt x="766762" y="777241"/>
                </a:cubicBezTo>
                <a:close/>
                <a:moveTo>
                  <a:pt x="336708" y="653534"/>
                </a:moveTo>
                <a:cubicBezTo>
                  <a:pt x="460057" y="653415"/>
                  <a:pt x="584358" y="683419"/>
                  <a:pt x="679132" y="743903"/>
                </a:cubicBezTo>
                <a:cubicBezTo>
                  <a:pt x="449580" y="857250"/>
                  <a:pt x="226695" y="857250"/>
                  <a:pt x="0" y="743903"/>
                </a:cubicBezTo>
                <a:cubicBezTo>
                  <a:pt x="90963" y="683895"/>
                  <a:pt x="213360" y="653653"/>
                  <a:pt x="336708" y="653534"/>
                </a:cubicBezTo>
                <a:close/>
                <a:moveTo>
                  <a:pt x="1116687" y="652106"/>
                </a:moveTo>
                <a:cubicBezTo>
                  <a:pt x="1229201" y="651748"/>
                  <a:pt x="1341120" y="679609"/>
                  <a:pt x="1453514" y="735330"/>
                </a:cubicBezTo>
                <a:cubicBezTo>
                  <a:pt x="1304925" y="846773"/>
                  <a:pt x="989647" y="868680"/>
                  <a:pt x="776287" y="738188"/>
                </a:cubicBezTo>
                <a:cubicBezTo>
                  <a:pt x="891063" y="681038"/>
                  <a:pt x="1004173" y="652463"/>
                  <a:pt x="1116687" y="652106"/>
                </a:cubicBezTo>
                <a:close/>
                <a:moveTo>
                  <a:pt x="1245870" y="214313"/>
                </a:moveTo>
                <a:cubicBezTo>
                  <a:pt x="1163002" y="458153"/>
                  <a:pt x="1006792" y="620078"/>
                  <a:pt x="769620" y="705803"/>
                </a:cubicBezTo>
                <a:cubicBezTo>
                  <a:pt x="762952" y="543878"/>
                  <a:pt x="1036320" y="259081"/>
                  <a:pt x="1245870" y="214313"/>
                </a:cubicBezTo>
                <a:close/>
                <a:moveTo>
                  <a:pt x="213360" y="210503"/>
                </a:moveTo>
                <a:cubicBezTo>
                  <a:pt x="458152" y="297181"/>
                  <a:pt x="612457" y="461010"/>
                  <a:pt x="694373" y="700088"/>
                </a:cubicBezTo>
                <a:cubicBezTo>
                  <a:pt x="503873" y="663893"/>
                  <a:pt x="275273" y="454343"/>
                  <a:pt x="213360" y="210503"/>
                </a:cubicBezTo>
                <a:close/>
                <a:moveTo>
                  <a:pt x="726757" y="0"/>
                </a:moveTo>
                <a:cubicBezTo>
                  <a:pt x="841057" y="129540"/>
                  <a:pt x="841057" y="530543"/>
                  <a:pt x="727710" y="684847"/>
                </a:cubicBezTo>
                <a:cubicBezTo>
                  <a:pt x="619125" y="504825"/>
                  <a:pt x="608647" y="207645"/>
                  <a:pt x="726757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76" name="자유형: 도형 75">
            <a:extLst>
              <a:ext uri="{FF2B5EF4-FFF2-40B4-BE49-F238E27FC236}">
                <a16:creationId xmlns:a16="http://schemas.microsoft.com/office/drawing/2014/main" id="{7C3FAB44-6DA5-4876-839E-75A7F9DA1690}"/>
              </a:ext>
            </a:extLst>
          </p:cNvPr>
          <p:cNvSpPr/>
          <p:nvPr userDrawn="1"/>
        </p:nvSpPr>
        <p:spPr>
          <a:xfrm>
            <a:off x="1243841" y="4757170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77" name="자유형: 도형 76">
            <a:extLst>
              <a:ext uri="{FF2B5EF4-FFF2-40B4-BE49-F238E27FC236}">
                <a16:creationId xmlns:a16="http://schemas.microsoft.com/office/drawing/2014/main" id="{DC4E069C-DFD4-40FC-BB8C-DBB9288C415E}"/>
              </a:ext>
            </a:extLst>
          </p:cNvPr>
          <p:cNvSpPr/>
          <p:nvPr userDrawn="1"/>
        </p:nvSpPr>
        <p:spPr>
          <a:xfrm>
            <a:off x="1443544" y="4202460"/>
            <a:ext cx="375515" cy="384637"/>
          </a:xfrm>
          <a:custGeom>
            <a:avLst/>
            <a:gdLst>
              <a:gd name="connsiteX0" fmla="*/ 729614 w 1450657"/>
              <a:gd name="connsiteY0" fmla="*/ 793433 h 1485901"/>
              <a:gd name="connsiteX1" fmla="*/ 729614 w 1450657"/>
              <a:gd name="connsiteY1" fmla="*/ 1485901 h 1485901"/>
              <a:gd name="connsiteX2" fmla="*/ 729614 w 1450657"/>
              <a:gd name="connsiteY2" fmla="*/ 793433 h 1485901"/>
              <a:gd name="connsiteX3" fmla="*/ 752475 w 1450657"/>
              <a:gd name="connsiteY3" fmla="*/ 770573 h 1485901"/>
              <a:gd name="connsiteX4" fmla="*/ 1063942 w 1450657"/>
              <a:gd name="connsiteY4" fmla="*/ 1085851 h 1485901"/>
              <a:gd name="connsiteX5" fmla="*/ 752475 w 1450657"/>
              <a:gd name="connsiteY5" fmla="*/ 770573 h 1485901"/>
              <a:gd name="connsiteX6" fmla="*/ 698182 w 1450657"/>
              <a:gd name="connsiteY6" fmla="*/ 769621 h 1485901"/>
              <a:gd name="connsiteX7" fmla="*/ 388620 w 1450657"/>
              <a:gd name="connsiteY7" fmla="*/ 1085851 h 1485901"/>
              <a:gd name="connsiteX8" fmla="*/ 698182 w 1450657"/>
              <a:gd name="connsiteY8" fmla="*/ 769621 h 1485901"/>
              <a:gd name="connsiteX9" fmla="*/ 328970 w 1450657"/>
              <a:gd name="connsiteY9" fmla="*/ 653177 h 1485901"/>
              <a:gd name="connsiteX10" fmla="*/ 674370 w 1450657"/>
              <a:gd name="connsiteY10" fmla="*/ 740093 h 1485901"/>
              <a:gd name="connsiteX11" fmla="*/ 0 w 1450657"/>
              <a:gd name="connsiteY11" fmla="*/ 739140 h 1485901"/>
              <a:gd name="connsiteX12" fmla="*/ 328970 w 1450657"/>
              <a:gd name="connsiteY12" fmla="*/ 653177 h 1485901"/>
              <a:gd name="connsiteX13" fmla="*/ 1112757 w 1450657"/>
              <a:gd name="connsiteY13" fmla="*/ 652939 h 1485901"/>
              <a:gd name="connsiteX14" fmla="*/ 1450657 w 1450657"/>
              <a:gd name="connsiteY14" fmla="*/ 739141 h 1485901"/>
              <a:gd name="connsiteX15" fmla="*/ 779144 w 1450657"/>
              <a:gd name="connsiteY15" fmla="*/ 741046 h 1485901"/>
              <a:gd name="connsiteX16" fmla="*/ 1112757 w 1450657"/>
              <a:gd name="connsiteY16" fmla="*/ 652939 h 1485901"/>
              <a:gd name="connsiteX17" fmla="*/ 388620 w 1450657"/>
              <a:gd name="connsiteY17" fmla="*/ 396241 h 1485901"/>
              <a:gd name="connsiteX18" fmla="*/ 699135 w 1450657"/>
              <a:gd name="connsiteY18" fmla="*/ 712471 h 1485901"/>
              <a:gd name="connsiteX19" fmla="*/ 388620 w 1450657"/>
              <a:gd name="connsiteY19" fmla="*/ 396241 h 1485901"/>
              <a:gd name="connsiteX20" fmla="*/ 1062038 w 1450657"/>
              <a:gd name="connsiteY20" fmla="*/ 395288 h 1485901"/>
              <a:gd name="connsiteX21" fmla="*/ 752475 w 1450657"/>
              <a:gd name="connsiteY21" fmla="*/ 712471 h 1485901"/>
              <a:gd name="connsiteX22" fmla="*/ 1062038 w 1450657"/>
              <a:gd name="connsiteY22" fmla="*/ 395288 h 1485901"/>
              <a:gd name="connsiteX23" fmla="*/ 723899 w 1450657"/>
              <a:gd name="connsiteY23" fmla="*/ 0 h 1485901"/>
              <a:gd name="connsiteX24" fmla="*/ 725804 w 1450657"/>
              <a:gd name="connsiteY24" fmla="*/ 683895 h 1485901"/>
              <a:gd name="connsiteX25" fmla="*/ 723899 w 1450657"/>
              <a:gd name="connsiteY25" fmla="*/ 0 h 1485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0657" h="1485901">
                <a:moveTo>
                  <a:pt x="729614" y="793433"/>
                </a:moveTo>
                <a:cubicBezTo>
                  <a:pt x="839152" y="1024890"/>
                  <a:pt x="840104" y="1253490"/>
                  <a:pt x="729614" y="1485901"/>
                </a:cubicBezTo>
                <a:cubicBezTo>
                  <a:pt x="614362" y="1341120"/>
                  <a:pt x="614362" y="942023"/>
                  <a:pt x="729614" y="793433"/>
                </a:cubicBezTo>
                <a:close/>
                <a:moveTo>
                  <a:pt x="752475" y="770573"/>
                </a:moveTo>
                <a:cubicBezTo>
                  <a:pt x="862965" y="773431"/>
                  <a:pt x="1031557" y="942023"/>
                  <a:pt x="1063942" y="1085851"/>
                </a:cubicBezTo>
                <a:cubicBezTo>
                  <a:pt x="929640" y="1057276"/>
                  <a:pt x="782955" y="907733"/>
                  <a:pt x="752475" y="770573"/>
                </a:cubicBezTo>
                <a:close/>
                <a:moveTo>
                  <a:pt x="698182" y="769621"/>
                </a:moveTo>
                <a:cubicBezTo>
                  <a:pt x="674370" y="902019"/>
                  <a:pt x="514350" y="1065849"/>
                  <a:pt x="388620" y="1085851"/>
                </a:cubicBezTo>
                <a:cubicBezTo>
                  <a:pt x="412433" y="952501"/>
                  <a:pt x="570547" y="791528"/>
                  <a:pt x="698182" y="769621"/>
                </a:cubicBezTo>
                <a:close/>
                <a:moveTo>
                  <a:pt x="328970" y="653177"/>
                </a:moveTo>
                <a:cubicBezTo>
                  <a:pt x="450533" y="653177"/>
                  <a:pt x="574834" y="681991"/>
                  <a:pt x="674370" y="740093"/>
                </a:cubicBezTo>
                <a:cubicBezTo>
                  <a:pt x="481965" y="861060"/>
                  <a:pt x="175260" y="855345"/>
                  <a:pt x="0" y="739140"/>
                </a:cubicBezTo>
                <a:cubicBezTo>
                  <a:pt x="88582" y="681990"/>
                  <a:pt x="207407" y="653177"/>
                  <a:pt x="328970" y="653177"/>
                </a:cubicBezTo>
                <a:close/>
                <a:moveTo>
                  <a:pt x="1112757" y="652939"/>
                </a:moveTo>
                <a:cubicBezTo>
                  <a:pt x="1234201" y="652701"/>
                  <a:pt x="1356359" y="681515"/>
                  <a:pt x="1450657" y="739141"/>
                </a:cubicBezTo>
                <a:cubicBezTo>
                  <a:pt x="1271586" y="856298"/>
                  <a:pt x="968692" y="858203"/>
                  <a:pt x="779144" y="741046"/>
                </a:cubicBezTo>
                <a:cubicBezTo>
                  <a:pt x="870584" y="682467"/>
                  <a:pt x="991313" y="653178"/>
                  <a:pt x="1112757" y="652939"/>
                </a:cubicBezTo>
                <a:close/>
                <a:moveTo>
                  <a:pt x="388620" y="396241"/>
                </a:moveTo>
                <a:cubicBezTo>
                  <a:pt x="514350" y="414338"/>
                  <a:pt x="670560" y="574359"/>
                  <a:pt x="699135" y="712471"/>
                </a:cubicBezTo>
                <a:cubicBezTo>
                  <a:pt x="574358" y="694374"/>
                  <a:pt x="414338" y="531496"/>
                  <a:pt x="388620" y="396241"/>
                </a:cubicBezTo>
                <a:close/>
                <a:moveTo>
                  <a:pt x="1062038" y="395288"/>
                </a:moveTo>
                <a:cubicBezTo>
                  <a:pt x="1052513" y="514351"/>
                  <a:pt x="884873" y="687706"/>
                  <a:pt x="752475" y="712471"/>
                </a:cubicBezTo>
                <a:cubicBezTo>
                  <a:pt x="784860" y="572453"/>
                  <a:pt x="930592" y="422911"/>
                  <a:pt x="1062038" y="395288"/>
                </a:cubicBezTo>
                <a:close/>
                <a:moveTo>
                  <a:pt x="723899" y="0"/>
                </a:moveTo>
                <a:cubicBezTo>
                  <a:pt x="837247" y="168593"/>
                  <a:pt x="842962" y="493395"/>
                  <a:pt x="725804" y="683895"/>
                </a:cubicBezTo>
                <a:cubicBezTo>
                  <a:pt x="617219" y="508635"/>
                  <a:pt x="604837" y="205740"/>
                  <a:pt x="723899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78" name="자유형: 도형 77">
            <a:extLst>
              <a:ext uri="{FF2B5EF4-FFF2-40B4-BE49-F238E27FC236}">
                <a16:creationId xmlns:a16="http://schemas.microsoft.com/office/drawing/2014/main" id="{6B103ED6-2A64-4DCB-A417-4D5FE303C292}"/>
              </a:ext>
            </a:extLst>
          </p:cNvPr>
          <p:cNvSpPr/>
          <p:nvPr userDrawn="1"/>
        </p:nvSpPr>
        <p:spPr>
          <a:xfrm>
            <a:off x="1832816" y="4560716"/>
            <a:ext cx="217274" cy="344059"/>
          </a:xfrm>
          <a:custGeom>
            <a:avLst/>
            <a:gdLst>
              <a:gd name="connsiteX0" fmla="*/ 257963 w 486076"/>
              <a:gd name="connsiteY0" fmla="*/ 655170 h 769716"/>
              <a:gd name="connsiteX1" fmla="*/ 254815 w 486076"/>
              <a:gd name="connsiteY1" fmla="*/ 657527 h 769716"/>
              <a:gd name="connsiteX2" fmla="*/ 254363 w 486076"/>
              <a:gd name="connsiteY2" fmla="*/ 657461 h 769716"/>
              <a:gd name="connsiteX3" fmla="*/ 433823 w 486076"/>
              <a:gd name="connsiteY3" fmla="*/ 423404 h 769716"/>
              <a:gd name="connsiteX4" fmla="*/ 205042 w 486076"/>
              <a:gd name="connsiteY4" fmla="*/ 542427 h 769716"/>
              <a:gd name="connsiteX5" fmla="*/ 433823 w 486076"/>
              <a:gd name="connsiteY5" fmla="*/ 423404 h 769716"/>
              <a:gd name="connsiteX6" fmla="*/ 34688 w 486076"/>
              <a:gd name="connsiteY6" fmla="*/ 302923 h 769716"/>
              <a:gd name="connsiteX7" fmla="*/ 116336 w 486076"/>
              <a:gd name="connsiteY7" fmla="*/ 515816 h 769716"/>
              <a:gd name="connsiteX8" fmla="*/ 34688 w 486076"/>
              <a:gd name="connsiteY8" fmla="*/ 302923 h 769716"/>
              <a:gd name="connsiteX9" fmla="*/ 437884 w 486076"/>
              <a:gd name="connsiteY9" fmla="*/ 53444 h 769716"/>
              <a:gd name="connsiteX10" fmla="*/ 278766 w 486076"/>
              <a:gd name="connsiteY10" fmla="*/ 296536 h 769716"/>
              <a:gd name="connsiteX11" fmla="*/ 437884 w 486076"/>
              <a:gd name="connsiteY11" fmla="*/ 53444 h 769716"/>
              <a:gd name="connsiteX12" fmla="*/ 457000 w 486076"/>
              <a:gd name="connsiteY12" fmla="*/ 369 h 769716"/>
              <a:gd name="connsiteX13" fmla="*/ 479279 w 486076"/>
              <a:gd name="connsiteY13" fmla="*/ 4124 h 769716"/>
              <a:gd name="connsiteX14" fmla="*/ 483774 w 486076"/>
              <a:gd name="connsiteY14" fmla="*/ 48595 h 769716"/>
              <a:gd name="connsiteX15" fmla="*/ 377288 w 486076"/>
              <a:gd name="connsiteY15" fmla="*/ 286640 h 769716"/>
              <a:gd name="connsiteX16" fmla="*/ 339874 w 486076"/>
              <a:gd name="connsiteY16" fmla="*/ 310019 h 769716"/>
              <a:gd name="connsiteX17" fmla="*/ 197117 w 486076"/>
              <a:gd name="connsiteY17" fmla="*/ 507142 h 769716"/>
              <a:gd name="connsiteX18" fmla="*/ 404254 w 486076"/>
              <a:gd name="connsiteY18" fmla="*/ 393047 h 769716"/>
              <a:gd name="connsiteX19" fmla="*/ 477308 w 486076"/>
              <a:gd name="connsiteY19" fmla="*/ 406215 h 769716"/>
              <a:gd name="connsiteX20" fmla="*/ 448292 w 486076"/>
              <a:gd name="connsiteY20" fmla="*/ 454234 h 769716"/>
              <a:gd name="connsiteX21" fmla="*/ 192505 w 486076"/>
              <a:gd name="connsiteY21" fmla="*/ 579565 h 769716"/>
              <a:gd name="connsiteX22" fmla="*/ 155721 w 486076"/>
              <a:gd name="connsiteY22" fmla="*/ 601525 h 769716"/>
              <a:gd name="connsiteX23" fmla="*/ 114094 w 486076"/>
              <a:gd name="connsiteY23" fmla="*/ 726644 h 769716"/>
              <a:gd name="connsiteX24" fmla="*/ 102031 w 486076"/>
              <a:gd name="connsiteY24" fmla="*/ 769716 h 769716"/>
              <a:gd name="connsiteX25" fmla="*/ 66979 w 486076"/>
              <a:gd name="connsiteY25" fmla="*/ 764633 h 769716"/>
              <a:gd name="connsiteX26" fmla="*/ 87803 w 486076"/>
              <a:gd name="connsiteY26" fmla="*/ 696070 h 769716"/>
              <a:gd name="connsiteX27" fmla="*/ 121737 w 486076"/>
              <a:gd name="connsiteY27" fmla="*/ 584572 h 769716"/>
              <a:gd name="connsiteX28" fmla="*/ 108412 w 486076"/>
              <a:gd name="connsiteY28" fmla="*/ 557448 h 769716"/>
              <a:gd name="connsiteX29" fmla="*/ 546 w 486076"/>
              <a:gd name="connsiteY29" fmla="*/ 302883 h 769716"/>
              <a:gd name="connsiteX30" fmla="*/ 11861 w 486076"/>
              <a:gd name="connsiteY30" fmla="*/ 248004 h 769716"/>
              <a:gd name="connsiteX31" fmla="*/ 59447 w 486076"/>
              <a:gd name="connsiteY31" fmla="*/ 275168 h 769716"/>
              <a:gd name="connsiteX32" fmla="*/ 143658 w 486076"/>
              <a:gd name="connsiteY32" fmla="*/ 523858 h 769716"/>
              <a:gd name="connsiteX33" fmla="*/ 223611 w 486076"/>
              <a:gd name="connsiteY33" fmla="*/ 353150 h 769716"/>
              <a:gd name="connsiteX34" fmla="*/ 230944 w 486076"/>
              <a:gd name="connsiteY34" fmla="*/ 252696 h 769716"/>
              <a:gd name="connsiteX35" fmla="*/ 431142 w 486076"/>
              <a:gd name="connsiteY35" fmla="*/ 7672 h 769716"/>
              <a:gd name="connsiteX36" fmla="*/ 457000 w 486076"/>
              <a:gd name="connsiteY36" fmla="*/ 369 h 769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86076" h="769716">
                <a:moveTo>
                  <a:pt x="257963" y="655170"/>
                </a:moveTo>
                <a:lnTo>
                  <a:pt x="254815" y="657527"/>
                </a:lnTo>
                <a:lnTo>
                  <a:pt x="254363" y="657461"/>
                </a:lnTo>
                <a:close/>
                <a:moveTo>
                  <a:pt x="433823" y="423404"/>
                </a:moveTo>
                <a:cubicBezTo>
                  <a:pt x="359231" y="411577"/>
                  <a:pt x="241628" y="491057"/>
                  <a:pt x="205042" y="542427"/>
                </a:cubicBezTo>
                <a:cubicBezTo>
                  <a:pt x="270092" y="539471"/>
                  <a:pt x="410523" y="480334"/>
                  <a:pt x="433823" y="423404"/>
                </a:cubicBezTo>
                <a:close/>
                <a:moveTo>
                  <a:pt x="34688" y="302923"/>
                </a:moveTo>
                <a:cubicBezTo>
                  <a:pt x="28735" y="361705"/>
                  <a:pt x="73087" y="480058"/>
                  <a:pt x="116336" y="515816"/>
                </a:cubicBezTo>
                <a:cubicBezTo>
                  <a:pt x="138729" y="440909"/>
                  <a:pt x="82155" y="315815"/>
                  <a:pt x="34688" y="302923"/>
                </a:cubicBezTo>
                <a:close/>
                <a:moveTo>
                  <a:pt x="437884" y="53444"/>
                </a:moveTo>
                <a:cubicBezTo>
                  <a:pt x="343383" y="97599"/>
                  <a:pt x="263390" y="220092"/>
                  <a:pt x="278766" y="296536"/>
                </a:cubicBezTo>
                <a:cubicBezTo>
                  <a:pt x="388366" y="261882"/>
                  <a:pt x="432049" y="144869"/>
                  <a:pt x="437884" y="53444"/>
                </a:cubicBezTo>
                <a:close/>
                <a:moveTo>
                  <a:pt x="457000" y="369"/>
                </a:moveTo>
                <a:cubicBezTo>
                  <a:pt x="465757" y="-608"/>
                  <a:pt x="473918" y="260"/>
                  <a:pt x="479279" y="4124"/>
                </a:cubicBezTo>
                <a:cubicBezTo>
                  <a:pt x="487677" y="10195"/>
                  <a:pt x="487164" y="34165"/>
                  <a:pt x="483774" y="48595"/>
                </a:cubicBezTo>
                <a:cubicBezTo>
                  <a:pt x="463431" y="135526"/>
                  <a:pt x="446951" y="222930"/>
                  <a:pt x="377288" y="286640"/>
                </a:cubicBezTo>
                <a:cubicBezTo>
                  <a:pt x="368181" y="295117"/>
                  <a:pt x="350873" y="306471"/>
                  <a:pt x="339874" y="310019"/>
                </a:cubicBezTo>
                <a:cubicBezTo>
                  <a:pt x="243757" y="341244"/>
                  <a:pt x="237291" y="434128"/>
                  <a:pt x="197117" y="507142"/>
                </a:cubicBezTo>
                <a:cubicBezTo>
                  <a:pt x="254559" y="445167"/>
                  <a:pt x="322212" y="404796"/>
                  <a:pt x="404254" y="393047"/>
                </a:cubicBezTo>
                <a:cubicBezTo>
                  <a:pt x="441432" y="387725"/>
                  <a:pt x="473405" y="393797"/>
                  <a:pt x="477308" y="406215"/>
                </a:cubicBezTo>
                <a:cubicBezTo>
                  <a:pt x="480147" y="415244"/>
                  <a:pt x="461617" y="440712"/>
                  <a:pt x="448292" y="454234"/>
                </a:cubicBezTo>
                <a:cubicBezTo>
                  <a:pt x="377879" y="525711"/>
                  <a:pt x="291066" y="565215"/>
                  <a:pt x="192505" y="579565"/>
                </a:cubicBezTo>
                <a:cubicBezTo>
                  <a:pt x="176380" y="582010"/>
                  <a:pt x="162581" y="582956"/>
                  <a:pt x="155721" y="601525"/>
                </a:cubicBezTo>
                <a:cubicBezTo>
                  <a:pt x="139538" y="645464"/>
                  <a:pt x="126301" y="685933"/>
                  <a:pt x="114094" y="726644"/>
                </a:cubicBezTo>
                <a:lnTo>
                  <a:pt x="102031" y="769716"/>
                </a:lnTo>
                <a:lnTo>
                  <a:pt x="66979" y="764633"/>
                </a:lnTo>
                <a:lnTo>
                  <a:pt x="87803" y="696070"/>
                </a:lnTo>
                <a:cubicBezTo>
                  <a:pt x="99206" y="657843"/>
                  <a:pt x="110423" y="620271"/>
                  <a:pt x="121737" y="584572"/>
                </a:cubicBezTo>
                <a:cubicBezTo>
                  <a:pt x="126074" y="570971"/>
                  <a:pt x="115745" y="565215"/>
                  <a:pt x="108412" y="557448"/>
                </a:cubicBezTo>
                <a:cubicBezTo>
                  <a:pt x="37014" y="480728"/>
                  <a:pt x="13123" y="403456"/>
                  <a:pt x="546" y="302883"/>
                </a:cubicBezTo>
                <a:cubicBezTo>
                  <a:pt x="-1228" y="288533"/>
                  <a:pt x="1019" y="251828"/>
                  <a:pt x="11861" y="248004"/>
                </a:cubicBezTo>
                <a:cubicBezTo>
                  <a:pt x="23964" y="243746"/>
                  <a:pt x="49393" y="265706"/>
                  <a:pt x="59447" y="275168"/>
                </a:cubicBezTo>
                <a:cubicBezTo>
                  <a:pt x="134905" y="346250"/>
                  <a:pt x="157535" y="418595"/>
                  <a:pt x="143658" y="523858"/>
                </a:cubicBezTo>
                <a:cubicBezTo>
                  <a:pt x="170939" y="467205"/>
                  <a:pt x="202873" y="412168"/>
                  <a:pt x="223611" y="353150"/>
                </a:cubicBezTo>
                <a:cubicBezTo>
                  <a:pt x="234137" y="323226"/>
                  <a:pt x="223847" y="287311"/>
                  <a:pt x="230944" y="252696"/>
                </a:cubicBezTo>
                <a:cubicBezTo>
                  <a:pt x="256057" y="129928"/>
                  <a:pt x="324498" y="56716"/>
                  <a:pt x="431142" y="7672"/>
                </a:cubicBezTo>
                <a:cubicBezTo>
                  <a:pt x="438889" y="4163"/>
                  <a:pt x="448243" y="1344"/>
                  <a:pt x="457000" y="369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79" name="자유형: 도형 78">
            <a:extLst>
              <a:ext uri="{FF2B5EF4-FFF2-40B4-BE49-F238E27FC236}">
                <a16:creationId xmlns:a16="http://schemas.microsoft.com/office/drawing/2014/main" id="{2FAA22FA-9FE9-44FF-A7AD-2D44BD3E12C1}"/>
              </a:ext>
            </a:extLst>
          </p:cNvPr>
          <p:cNvSpPr/>
          <p:nvPr userDrawn="1"/>
        </p:nvSpPr>
        <p:spPr>
          <a:xfrm>
            <a:off x="2058586" y="2826693"/>
            <a:ext cx="234803" cy="302038"/>
          </a:xfrm>
          <a:custGeom>
            <a:avLst/>
            <a:gdLst>
              <a:gd name="connsiteX0" fmla="*/ 159198 w 234803"/>
              <a:gd name="connsiteY0" fmla="*/ 173748 h 302038"/>
              <a:gd name="connsiteX1" fmla="*/ 143698 w 234803"/>
              <a:gd name="connsiteY1" fmla="*/ 189991 h 302038"/>
              <a:gd name="connsiteX2" fmla="*/ 164800 w 234803"/>
              <a:gd name="connsiteY2" fmla="*/ 264705 h 302038"/>
              <a:gd name="connsiteX3" fmla="*/ 174673 w 234803"/>
              <a:gd name="connsiteY3" fmla="*/ 188021 h 302038"/>
              <a:gd name="connsiteX4" fmla="*/ 159198 w 234803"/>
              <a:gd name="connsiteY4" fmla="*/ 173748 h 302038"/>
              <a:gd name="connsiteX5" fmla="*/ 103485 w 234803"/>
              <a:gd name="connsiteY5" fmla="*/ 144662 h 302038"/>
              <a:gd name="connsiteX6" fmla="*/ 85660 w 234803"/>
              <a:gd name="connsiteY6" fmla="*/ 148195 h 302038"/>
              <a:gd name="connsiteX7" fmla="*/ 35092 w 234803"/>
              <a:gd name="connsiteY7" fmla="*/ 198252 h 302038"/>
              <a:gd name="connsiteX8" fmla="*/ 112108 w 234803"/>
              <a:gd name="connsiteY8" fmla="*/ 178353 h 302038"/>
              <a:gd name="connsiteX9" fmla="*/ 119219 w 234803"/>
              <a:gd name="connsiteY9" fmla="*/ 151316 h 302038"/>
              <a:gd name="connsiteX10" fmla="*/ 103485 w 234803"/>
              <a:gd name="connsiteY10" fmla="*/ 144662 h 302038"/>
              <a:gd name="connsiteX11" fmla="*/ 53661 w 234803"/>
              <a:gd name="connsiteY11" fmla="*/ 34628 h 302038"/>
              <a:gd name="connsiteX12" fmla="*/ 34503 w 234803"/>
              <a:gd name="connsiteY12" fmla="*/ 49361 h 302038"/>
              <a:gd name="connsiteX13" fmla="*/ 85890 w 234803"/>
              <a:gd name="connsiteY13" fmla="*/ 110083 h 302038"/>
              <a:gd name="connsiteX14" fmla="*/ 112210 w 234803"/>
              <a:gd name="connsiteY14" fmla="*/ 105761 h 302038"/>
              <a:gd name="connsiteX15" fmla="*/ 108706 w 234803"/>
              <a:gd name="connsiteY15" fmla="*/ 78929 h 302038"/>
              <a:gd name="connsiteX16" fmla="*/ 53661 w 234803"/>
              <a:gd name="connsiteY16" fmla="*/ 34628 h 302038"/>
              <a:gd name="connsiteX17" fmla="*/ 29844 w 234803"/>
              <a:gd name="connsiteY17" fmla="*/ 73 h 302038"/>
              <a:gd name="connsiteX18" fmla="*/ 58342 w 234803"/>
              <a:gd name="connsiteY18" fmla="*/ 5520 h 302038"/>
              <a:gd name="connsiteX19" fmla="*/ 87729 w 234803"/>
              <a:gd name="connsiteY19" fmla="*/ 18894 h 302038"/>
              <a:gd name="connsiteX20" fmla="*/ 104077 w 234803"/>
              <a:gd name="connsiteY20" fmla="*/ 31096 h 302038"/>
              <a:gd name="connsiteX21" fmla="*/ 136198 w 234803"/>
              <a:gd name="connsiteY21" fmla="*/ 76378 h 302038"/>
              <a:gd name="connsiteX22" fmla="*/ 234803 w 234803"/>
              <a:gd name="connsiteY22" fmla="*/ 214176 h 302038"/>
              <a:gd name="connsiteX23" fmla="*/ 206595 w 234803"/>
              <a:gd name="connsiteY23" fmla="*/ 204570 h 302038"/>
              <a:gd name="connsiteX24" fmla="*/ 195750 w 234803"/>
              <a:gd name="connsiteY24" fmla="*/ 274783 h 302038"/>
              <a:gd name="connsiteX25" fmla="*/ 167307 w 234803"/>
              <a:gd name="connsiteY25" fmla="*/ 301998 h 302038"/>
              <a:gd name="connsiteX26" fmla="*/ 130755 w 234803"/>
              <a:gd name="connsiteY26" fmla="*/ 271918 h 302038"/>
              <a:gd name="connsiteX27" fmla="*/ 90827 w 234803"/>
              <a:gd name="connsiteY27" fmla="*/ 222756 h 302038"/>
              <a:gd name="connsiteX28" fmla="*/ 1891 w 234803"/>
              <a:gd name="connsiteY28" fmla="*/ 215646 h 302038"/>
              <a:gd name="connsiteX29" fmla="*/ 22840 w 234803"/>
              <a:gd name="connsiteY29" fmla="*/ 153362 h 302038"/>
              <a:gd name="connsiteX30" fmla="*/ 57191 w 234803"/>
              <a:gd name="connsiteY30" fmla="*/ 133232 h 302038"/>
              <a:gd name="connsiteX31" fmla="*/ 4014 w 234803"/>
              <a:gd name="connsiteY31" fmla="*/ 46649 h 302038"/>
              <a:gd name="connsiteX32" fmla="*/ 29844 w 234803"/>
              <a:gd name="connsiteY32" fmla="*/ 73 h 302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34803" h="302038">
                <a:moveTo>
                  <a:pt x="159198" y="173748"/>
                </a:moveTo>
                <a:cubicBezTo>
                  <a:pt x="148737" y="173799"/>
                  <a:pt x="144286" y="183263"/>
                  <a:pt x="143698" y="189991"/>
                </a:cubicBezTo>
                <a:cubicBezTo>
                  <a:pt x="140347" y="228282"/>
                  <a:pt x="150655" y="261866"/>
                  <a:pt x="164800" y="264705"/>
                </a:cubicBezTo>
                <a:cubicBezTo>
                  <a:pt x="171271" y="264705"/>
                  <a:pt x="187590" y="226593"/>
                  <a:pt x="174673" y="188021"/>
                </a:cubicBezTo>
                <a:cubicBezTo>
                  <a:pt x="172857" y="182573"/>
                  <a:pt x="167051" y="173697"/>
                  <a:pt x="159198" y="173748"/>
                </a:cubicBezTo>
                <a:close/>
                <a:moveTo>
                  <a:pt x="103485" y="144662"/>
                </a:moveTo>
                <a:cubicBezTo>
                  <a:pt x="97087" y="144544"/>
                  <a:pt x="90341" y="146124"/>
                  <a:pt x="85660" y="148195"/>
                </a:cubicBezTo>
                <a:cubicBezTo>
                  <a:pt x="63509" y="158043"/>
                  <a:pt x="30743" y="187510"/>
                  <a:pt x="35092" y="198252"/>
                </a:cubicBezTo>
                <a:cubicBezTo>
                  <a:pt x="39849" y="208842"/>
                  <a:pt x="92285" y="200938"/>
                  <a:pt x="112108" y="178353"/>
                </a:cubicBezTo>
                <a:cubicBezTo>
                  <a:pt x="118503" y="171114"/>
                  <a:pt x="125972" y="161036"/>
                  <a:pt x="119219" y="151316"/>
                </a:cubicBezTo>
                <a:cubicBezTo>
                  <a:pt x="115932" y="146597"/>
                  <a:pt x="109883" y="144781"/>
                  <a:pt x="103485" y="144662"/>
                </a:cubicBezTo>
                <a:close/>
                <a:moveTo>
                  <a:pt x="53661" y="34628"/>
                </a:moveTo>
                <a:cubicBezTo>
                  <a:pt x="38749" y="29230"/>
                  <a:pt x="33045" y="35779"/>
                  <a:pt x="34503" y="49361"/>
                </a:cubicBezTo>
                <a:cubicBezTo>
                  <a:pt x="35526" y="77344"/>
                  <a:pt x="59749" y="105275"/>
                  <a:pt x="85890" y="110083"/>
                </a:cubicBezTo>
                <a:cubicBezTo>
                  <a:pt x="94229" y="111619"/>
                  <a:pt x="106788" y="114330"/>
                  <a:pt x="112210" y="105761"/>
                </a:cubicBezTo>
                <a:cubicBezTo>
                  <a:pt x="117377" y="97601"/>
                  <a:pt x="114845" y="88419"/>
                  <a:pt x="108706" y="78929"/>
                </a:cubicBezTo>
                <a:cubicBezTo>
                  <a:pt x="95150" y="57930"/>
                  <a:pt x="76963" y="43094"/>
                  <a:pt x="53661" y="34628"/>
                </a:cubicBezTo>
                <a:close/>
                <a:moveTo>
                  <a:pt x="29844" y="73"/>
                </a:moveTo>
                <a:cubicBezTo>
                  <a:pt x="37263" y="458"/>
                  <a:pt x="46621" y="2380"/>
                  <a:pt x="58342" y="5520"/>
                </a:cubicBezTo>
                <a:cubicBezTo>
                  <a:pt x="69495" y="8512"/>
                  <a:pt x="78850" y="13168"/>
                  <a:pt x="87729" y="18894"/>
                </a:cubicBezTo>
                <a:lnTo>
                  <a:pt x="104077" y="31096"/>
                </a:lnTo>
                <a:lnTo>
                  <a:pt x="136198" y="76378"/>
                </a:lnTo>
                <a:lnTo>
                  <a:pt x="234803" y="214176"/>
                </a:lnTo>
                <a:lnTo>
                  <a:pt x="206595" y="204570"/>
                </a:lnTo>
                <a:cubicBezTo>
                  <a:pt x="209178" y="229688"/>
                  <a:pt x="206544" y="250969"/>
                  <a:pt x="195750" y="274783"/>
                </a:cubicBezTo>
                <a:cubicBezTo>
                  <a:pt x="190506" y="286370"/>
                  <a:pt x="180863" y="300847"/>
                  <a:pt x="167307" y="301998"/>
                </a:cubicBezTo>
                <a:cubicBezTo>
                  <a:pt x="151908" y="303277"/>
                  <a:pt x="131855" y="273606"/>
                  <a:pt x="130755" y="271918"/>
                </a:cubicBezTo>
                <a:cubicBezTo>
                  <a:pt x="110446" y="240994"/>
                  <a:pt x="138505" y="181524"/>
                  <a:pt x="90827" y="222756"/>
                </a:cubicBezTo>
                <a:cubicBezTo>
                  <a:pt x="69469" y="241198"/>
                  <a:pt x="9027" y="226695"/>
                  <a:pt x="1891" y="215646"/>
                </a:cubicBezTo>
                <a:cubicBezTo>
                  <a:pt x="-5298" y="204519"/>
                  <a:pt x="9385" y="170219"/>
                  <a:pt x="22840" y="153362"/>
                </a:cubicBezTo>
                <a:cubicBezTo>
                  <a:pt x="30257" y="144103"/>
                  <a:pt x="39466" y="138783"/>
                  <a:pt x="57191" y="133232"/>
                </a:cubicBezTo>
                <a:cubicBezTo>
                  <a:pt x="24706" y="112667"/>
                  <a:pt x="5369" y="85094"/>
                  <a:pt x="4014" y="46649"/>
                </a:cubicBezTo>
                <a:cubicBezTo>
                  <a:pt x="2786" y="11581"/>
                  <a:pt x="7587" y="-1085"/>
                  <a:pt x="29844" y="7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80" name="자유형: 도형 79">
            <a:extLst>
              <a:ext uri="{FF2B5EF4-FFF2-40B4-BE49-F238E27FC236}">
                <a16:creationId xmlns:a16="http://schemas.microsoft.com/office/drawing/2014/main" id="{9364CB3F-1222-4FCA-8F41-4CE7BB075130}"/>
              </a:ext>
            </a:extLst>
          </p:cNvPr>
          <p:cNvSpPr/>
          <p:nvPr userDrawn="1"/>
        </p:nvSpPr>
        <p:spPr>
          <a:xfrm rot="5400000">
            <a:off x="1404835" y="-53978"/>
            <a:ext cx="132982" cy="256531"/>
          </a:xfrm>
          <a:custGeom>
            <a:avLst/>
            <a:gdLst>
              <a:gd name="connsiteX0" fmla="*/ 0 w 132982"/>
              <a:gd name="connsiteY0" fmla="*/ 0 h 256531"/>
              <a:gd name="connsiteX1" fmla="*/ 999 w 132982"/>
              <a:gd name="connsiteY1" fmla="*/ 1872 h 256531"/>
              <a:gd name="connsiteX2" fmla="*/ 7086 w 132982"/>
              <a:gd name="connsiteY2" fmla="*/ 51597 h 256531"/>
              <a:gd name="connsiteX3" fmla="*/ 9439 w 132982"/>
              <a:gd name="connsiteY3" fmla="*/ 70601 h 256531"/>
              <a:gd name="connsiteX4" fmla="*/ 107098 w 132982"/>
              <a:gd name="connsiteY4" fmla="*/ 72238 h 256531"/>
              <a:gd name="connsiteX5" fmla="*/ 119324 w 132982"/>
              <a:gd name="connsiteY5" fmla="*/ 117205 h 256531"/>
              <a:gd name="connsiteX6" fmla="*/ 92876 w 132982"/>
              <a:gd name="connsiteY6" fmla="*/ 141044 h 256531"/>
              <a:gd name="connsiteX7" fmla="*/ 44200 w 132982"/>
              <a:gd name="connsiteY7" fmla="*/ 163604 h 256531"/>
              <a:gd name="connsiteX8" fmla="*/ 81622 w 132982"/>
              <a:gd name="connsiteY8" fmla="*/ 201102 h 256531"/>
              <a:gd name="connsiteX9" fmla="*/ 94385 w 132982"/>
              <a:gd name="connsiteY9" fmla="*/ 242104 h 256531"/>
              <a:gd name="connsiteX10" fmla="*/ 53690 w 132982"/>
              <a:gd name="connsiteY10" fmla="*/ 256531 h 256531"/>
              <a:gd name="connsiteX11" fmla="*/ 0 w 132982"/>
              <a:gd name="connsiteY11" fmla="*/ 243479 h 256531"/>
              <a:gd name="connsiteX12" fmla="*/ 0 w 132982"/>
              <a:gd name="connsiteY12" fmla="*/ 219887 h 256531"/>
              <a:gd name="connsiteX13" fmla="*/ 13903 w 132982"/>
              <a:gd name="connsiteY13" fmla="*/ 225423 h 256531"/>
              <a:gd name="connsiteX14" fmla="*/ 56427 w 132982"/>
              <a:gd name="connsiteY14" fmla="*/ 224046 h 256531"/>
              <a:gd name="connsiteX15" fmla="*/ 8262 w 132982"/>
              <a:gd name="connsiteY15" fmla="*/ 179386 h 256531"/>
              <a:gd name="connsiteX16" fmla="*/ 0 w 132982"/>
              <a:gd name="connsiteY16" fmla="*/ 182268 h 256531"/>
              <a:gd name="connsiteX17" fmla="*/ 0 w 132982"/>
              <a:gd name="connsiteY17" fmla="*/ 142708 h 256531"/>
              <a:gd name="connsiteX18" fmla="*/ 9209 w 132982"/>
              <a:gd name="connsiteY18" fmla="*/ 142221 h 256531"/>
              <a:gd name="connsiteX19" fmla="*/ 55250 w 132982"/>
              <a:gd name="connsiteY19" fmla="*/ 129329 h 256531"/>
              <a:gd name="connsiteX20" fmla="*/ 63870 w 132982"/>
              <a:gd name="connsiteY20" fmla="*/ 125006 h 256531"/>
              <a:gd name="connsiteX21" fmla="*/ 85688 w 132982"/>
              <a:gd name="connsiteY21" fmla="*/ 103188 h 256531"/>
              <a:gd name="connsiteX22" fmla="*/ 52590 w 132982"/>
              <a:gd name="connsiteY22" fmla="*/ 93110 h 256531"/>
              <a:gd name="connsiteX23" fmla="*/ 0 w 132982"/>
              <a:gd name="connsiteY23" fmla="*/ 111128 h 256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32982" h="256531">
                <a:moveTo>
                  <a:pt x="0" y="0"/>
                </a:moveTo>
                <a:lnTo>
                  <a:pt x="999" y="1872"/>
                </a:lnTo>
                <a:cubicBezTo>
                  <a:pt x="999" y="1872"/>
                  <a:pt x="11869" y="32106"/>
                  <a:pt x="7086" y="51597"/>
                </a:cubicBezTo>
                <a:cubicBezTo>
                  <a:pt x="1280" y="75154"/>
                  <a:pt x="4067" y="70039"/>
                  <a:pt x="9439" y="70601"/>
                </a:cubicBezTo>
                <a:cubicBezTo>
                  <a:pt x="10692" y="70729"/>
                  <a:pt x="56427" y="56252"/>
                  <a:pt x="107098" y="72238"/>
                </a:cubicBezTo>
                <a:cubicBezTo>
                  <a:pt x="137690" y="81882"/>
                  <a:pt x="140375" y="93954"/>
                  <a:pt x="119324" y="117205"/>
                </a:cubicBezTo>
                <a:cubicBezTo>
                  <a:pt x="112572" y="124674"/>
                  <a:pt x="92901" y="141070"/>
                  <a:pt x="92876" y="141044"/>
                </a:cubicBezTo>
                <a:cubicBezTo>
                  <a:pt x="64535" y="164576"/>
                  <a:pt x="45403" y="156161"/>
                  <a:pt x="44200" y="163604"/>
                </a:cubicBezTo>
                <a:cubicBezTo>
                  <a:pt x="43049" y="170894"/>
                  <a:pt x="67477" y="178951"/>
                  <a:pt x="81622" y="201102"/>
                </a:cubicBezTo>
                <a:cubicBezTo>
                  <a:pt x="88937" y="212561"/>
                  <a:pt x="97173" y="232768"/>
                  <a:pt x="94385" y="242104"/>
                </a:cubicBezTo>
                <a:cubicBezTo>
                  <a:pt x="92185" y="249471"/>
                  <a:pt x="68909" y="255686"/>
                  <a:pt x="53690" y="256531"/>
                </a:cubicBezTo>
                <a:lnTo>
                  <a:pt x="0" y="243479"/>
                </a:lnTo>
                <a:lnTo>
                  <a:pt x="0" y="219887"/>
                </a:lnTo>
                <a:lnTo>
                  <a:pt x="13903" y="225423"/>
                </a:lnTo>
                <a:cubicBezTo>
                  <a:pt x="32725" y="230511"/>
                  <a:pt x="55180" y="230703"/>
                  <a:pt x="56427" y="224046"/>
                </a:cubicBezTo>
                <a:cubicBezTo>
                  <a:pt x="59343" y="215426"/>
                  <a:pt x="34225" y="184016"/>
                  <a:pt x="8262" y="179386"/>
                </a:cubicBezTo>
                <a:lnTo>
                  <a:pt x="0" y="182268"/>
                </a:lnTo>
                <a:lnTo>
                  <a:pt x="0" y="142708"/>
                </a:lnTo>
                <a:lnTo>
                  <a:pt x="9209" y="142221"/>
                </a:lnTo>
                <a:cubicBezTo>
                  <a:pt x="27089" y="139535"/>
                  <a:pt x="39443" y="138205"/>
                  <a:pt x="55250" y="129329"/>
                </a:cubicBezTo>
                <a:lnTo>
                  <a:pt x="63870" y="125006"/>
                </a:lnTo>
                <a:cubicBezTo>
                  <a:pt x="71058" y="120940"/>
                  <a:pt x="87607" y="108944"/>
                  <a:pt x="85688" y="103188"/>
                </a:cubicBezTo>
                <a:cubicBezTo>
                  <a:pt x="83617" y="96998"/>
                  <a:pt x="63001" y="92190"/>
                  <a:pt x="52590" y="93110"/>
                </a:cubicBezTo>
                <a:lnTo>
                  <a:pt x="0" y="111128"/>
                </a:ln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81" name="자유형: 도형 80">
            <a:extLst>
              <a:ext uri="{FF2B5EF4-FFF2-40B4-BE49-F238E27FC236}">
                <a16:creationId xmlns:a16="http://schemas.microsoft.com/office/drawing/2014/main" id="{2E006EAD-1DA0-4BE8-8631-6EDBFE982997}"/>
              </a:ext>
            </a:extLst>
          </p:cNvPr>
          <p:cNvSpPr/>
          <p:nvPr userDrawn="1"/>
        </p:nvSpPr>
        <p:spPr>
          <a:xfrm rot="301580" flipH="1">
            <a:off x="-164331" y="2489577"/>
            <a:ext cx="2723806" cy="3343561"/>
          </a:xfrm>
          <a:custGeom>
            <a:avLst/>
            <a:gdLst>
              <a:gd name="connsiteX0" fmla="*/ 2575248 w 2723806"/>
              <a:gd name="connsiteY0" fmla="*/ 367 h 3343561"/>
              <a:gd name="connsiteX1" fmla="*/ 2393543 w 2723806"/>
              <a:gd name="connsiteY1" fmla="*/ 43512 h 3343561"/>
              <a:gd name="connsiteX2" fmla="*/ 2092267 w 2723806"/>
              <a:gd name="connsiteY2" fmla="*/ 234141 h 3343561"/>
              <a:gd name="connsiteX3" fmla="*/ 2032280 w 2723806"/>
              <a:gd name="connsiteY3" fmla="*/ 454428 h 3343561"/>
              <a:gd name="connsiteX4" fmla="*/ 2196338 w 2723806"/>
              <a:gd name="connsiteY4" fmla="*/ 872658 h 3343561"/>
              <a:gd name="connsiteX5" fmla="*/ 2261559 w 2723806"/>
              <a:gd name="connsiteY5" fmla="*/ 1334233 h 3343561"/>
              <a:gd name="connsiteX6" fmla="*/ 2280883 w 2723806"/>
              <a:gd name="connsiteY6" fmla="*/ 1533653 h 3343561"/>
              <a:gd name="connsiteX7" fmla="*/ 2296987 w 2723806"/>
              <a:gd name="connsiteY7" fmla="*/ 1658725 h 3343561"/>
              <a:gd name="connsiteX8" fmla="*/ 2324498 w 2723806"/>
              <a:gd name="connsiteY8" fmla="*/ 1907999 h 3343561"/>
              <a:gd name="connsiteX9" fmla="*/ 2302757 w 2723806"/>
              <a:gd name="connsiteY9" fmla="*/ 1954902 h 3343561"/>
              <a:gd name="connsiteX10" fmla="*/ 1715639 w 2723806"/>
              <a:gd name="connsiteY10" fmla="*/ 2408829 h 3343561"/>
              <a:gd name="connsiteX11" fmla="*/ 1414498 w 2723806"/>
              <a:gd name="connsiteY11" fmla="*/ 2591003 h 3343561"/>
              <a:gd name="connsiteX12" fmla="*/ 1105572 w 2723806"/>
              <a:gd name="connsiteY12" fmla="*/ 2737817 h 3343561"/>
              <a:gd name="connsiteX13" fmla="*/ 1001233 w 2723806"/>
              <a:gd name="connsiteY13" fmla="*/ 2747144 h 3343561"/>
              <a:gd name="connsiteX14" fmla="*/ 926686 w 2723806"/>
              <a:gd name="connsiteY14" fmla="*/ 2714466 h 3343561"/>
              <a:gd name="connsiteX15" fmla="*/ 781684 w 2723806"/>
              <a:gd name="connsiteY15" fmla="*/ 2665416 h 3343561"/>
              <a:gd name="connsiteX16" fmla="*/ 303803 w 2723806"/>
              <a:gd name="connsiteY16" fmla="*/ 2692323 h 3343561"/>
              <a:gd name="connsiteX17" fmla="*/ 194162 w 2723806"/>
              <a:gd name="connsiteY17" fmla="*/ 2719364 h 3343561"/>
              <a:gd name="connsiteX18" fmla="*/ 178394 w 2723806"/>
              <a:gd name="connsiteY18" fmla="*/ 2779485 h 3343561"/>
              <a:gd name="connsiteX19" fmla="*/ 264751 w 2723806"/>
              <a:gd name="connsiteY19" fmla="*/ 2851818 h 3343561"/>
              <a:gd name="connsiteX20" fmla="*/ 317357 w 2723806"/>
              <a:gd name="connsiteY20" fmla="*/ 2858193 h 3343561"/>
              <a:gd name="connsiteX21" fmla="*/ 379692 w 2723806"/>
              <a:gd name="connsiteY21" fmla="*/ 2839807 h 3343561"/>
              <a:gd name="connsiteX22" fmla="*/ 370365 w 2723806"/>
              <a:gd name="connsiteY22" fmla="*/ 2849537 h 3343561"/>
              <a:gd name="connsiteX23" fmla="*/ 266160 w 2723806"/>
              <a:gd name="connsiteY23" fmla="*/ 2868056 h 3343561"/>
              <a:gd name="connsiteX24" fmla="*/ 91501 w 2723806"/>
              <a:gd name="connsiteY24" fmla="*/ 2834641 h 3343561"/>
              <a:gd name="connsiteX25" fmla="*/ 24670 w 2723806"/>
              <a:gd name="connsiteY25" fmla="*/ 2895902 h 3343561"/>
              <a:gd name="connsiteX26" fmla="*/ 5613 w 2723806"/>
              <a:gd name="connsiteY26" fmla="*/ 2969510 h 3343561"/>
              <a:gd name="connsiteX27" fmla="*/ 12928 w 2723806"/>
              <a:gd name="connsiteY27" fmla="*/ 3009099 h 3343561"/>
              <a:gd name="connsiteX28" fmla="*/ 77477 w 2723806"/>
              <a:gd name="connsiteY28" fmla="*/ 3056807 h 3343561"/>
              <a:gd name="connsiteX29" fmla="*/ 56609 w 2723806"/>
              <a:gd name="connsiteY29" fmla="*/ 3070495 h 3343561"/>
              <a:gd name="connsiteX30" fmla="*/ 54462 w 2723806"/>
              <a:gd name="connsiteY30" fmla="*/ 3137929 h 3343561"/>
              <a:gd name="connsiteX31" fmla="*/ 203892 w 2723806"/>
              <a:gd name="connsiteY31" fmla="*/ 3202076 h 3343561"/>
              <a:gd name="connsiteX32" fmla="*/ 215299 w 2723806"/>
              <a:gd name="connsiteY32" fmla="*/ 3211202 h 3343561"/>
              <a:gd name="connsiteX33" fmla="*/ 262805 w 2723806"/>
              <a:gd name="connsiteY33" fmla="*/ 3284877 h 3343561"/>
              <a:gd name="connsiteX34" fmla="*/ 520869 w 2723806"/>
              <a:gd name="connsiteY34" fmla="*/ 3343119 h 3343561"/>
              <a:gd name="connsiteX35" fmla="*/ 738137 w 2723806"/>
              <a:gd name="connsiteY35" fmla="*/ 3308496 h 3343561"/>
              <a:gd name="connsiteX36" fmla="*/ 1055314 w 2723806"/>
              <a:gd name="connsiteY36" fmla="*/ 3179866 h 3343561"/>
              <a:gd name="connsiteX37" fmla="*/ 1180052 w 2723806"/>
              <a:gd name="connsiteY37" fmla="*/ 3110084 h 3343561"/>
              <a:gd name="connsiteX38" fmla="*/ 1329751 w 2723806"/>
              <a:gd name="connsiteY38" fmla="*/ 3072575 h 3343561"/>
              <a:gd name="connsiteX39" fmla="*/ 1646258 w 2723806"/>
              <a:gd name="connsiteY39" fmla="*/ 2985077 h 3343561"/>
              <a:gd name="connsiteX40" fmla="*/ 2289472 w 2723806"/>
              <a:gd name="connsiteY40" fmla="*/ 2678971 h 3343561"/>
              <a:gd name="connsiteX41" fmla="*/ 2504215 w 2723806"/>
              <a:gd name="connsiteY41" fmla="*/ 2558016 h 3343561"/>
              <a:gd name="connsiteX42" fmla="*/ 2723806 w 2723806"/>
              <a:gd name="connsiteY42" fmla="*/ 61290 h 3343561"/>
              <a:gd name="connsiteX43" fmla="*/ 2684318 w 2723806"/>
              <a:gd name="connsiteY43" fmla="*/ 28339 h 3343561"/>
              <a:gd name="connsiteX44" fmla="*/ 2575248 w 2723806"/>
              <a:gd name="connsiteY44" fmla="*/ 367 h 3343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723806" h="3343561">
                <a:moveTo>
                  <a:pt x="2575248" y="367"/>
                </a:moveTo>
                <a:cubicBezTo>
                  <a:pt x="2511906" y="4527"/>
                  <a:pt x="2451651" y="19692"/>
                  <a:pt x="2393543" y="43512"/>
                </a:cubicBezTo>
                <a:cubicBezTo>
                  <a:pt x="2281957" y="89274"/>
                  <a:pt x="2177953" y="147449"/>
                  <a:pt x="2092267" y="234141"/>
                </a:cubicBezTo>
                <a:cubicBezTo>
                  <a:pt x="2030938" y="296141"/>
                  <a:pt x="2003428" y="369145"/>
                  <a:pt x="2032280" y="454428"/>
                </a:cubicBezTo>
                <a:cubicBezTo>
                  <a:pt x="2080793" y="597819"/>
                  <a:pt x="2159232" y="724570"/>
                  <a:pt x="2196338" y="872658"/>
                </a:cubicBezTo>
                <a:cubicBezTo>
                  <a:pt x="2234182" y="1023765"/>
                  <a:pt x="2248072" y="1179435"/>
                  <a:pt x="2261559" y="1334233"/>
                </a:cubicBezTo>
                <a:cubicBezTo>
                  <a:pt x="2267061" y="1400864"/>
                  <a:pt x="2273301" y="1467292"/>
                  <a:pt x="2280883" y="1533653"/>
                </a:cubicBezTo>
                <a:cubicBezTo>
                  <a:pt x="2285647" y="1575389"/>
                  <a:pt x="2290881" y="1617057"/>
                  <a:pt x="2296987" y="1658725"/>
                </a:cubicBezTo>
                <a:cubicBezTo>
                  <a:pt x="2308797" y="1741526"/>
                  <a:pt x="2327988" y="1823857"/>
                  <a:pt x="2324498" y="1907999"/>
                </a:cubicBezTo>
                <a:cubicBezTo>
                  <a:pt x="2323760" y="1927056"/>
                  <a:pt x="2317788" y="1941885"/>
                  <a:pt x="2302757" y="1954902"/>
                </a:cubicBezTo>
                <a:cubicBezTo>
                  <a:pt x="2115685" y="2116948"/>
                  <a:pt x="1922841" y="2272416"/>
                  <a:pt x="1715639" y="2408829"/>
                </a:cubicBezTo>
                <a:cubicBezTo>
                  <a:pt x="1617607" y="2473378"/>
                  <a:pt x="1517159" y="2534171"/>
                  <a:pt x="1414498" y="2591003"/>
                </a:cubicBezTo>
                <a:cubicBezTo>
                  <a:pt x="1316868" y="2645085"/>
                  <a:pt x="1213602" y="2707287"/>
                  <a:pt x="1105572" y="2737817"/>
                </a:cubicBezTo>
                <a:cubicBezTo>
                  <a:pt x="1071486" y="2747412"/>
                  <a:pt x="1037131" y="2754860"/>
                  <a:pt x="1001233" y="2747144"/>
                </a:cubicBezTo>
                <a:cubicBezTo>
                  <a:pt x="974058" y="2741306"/>
                  <a:pt x="950506" y="2727618"/>
                  <a:pt x="926686" y="2714466"/>
                </a:cubicBezTo>
                <a:cubicBezTo>
                  <a:pt x="881259" y="2689371"/>
                  <a:pt x="833887" y="2671522"/>
                  <a:pt x="781684" y="2665416"/>
                </a:cubicBezTo>
                <a:cubicBezTo>
                  <a:pt x="717135" y="2657901"/>
                  <a:pt x="398278" y="2678166"/>
                  <a:pt x="303803" y="2692323"/>
                </a:cubicBezTo>
                <a:cubicBezTo>
                  <a:pt x="266429" y="2697959"/>
                  <a:pt x="228920" y="2703663"/>
                  <a:pt x="194162" y="2719364"/>
                </a:cubicBezTo>
                <a:cubicBezTo>
                  <a:pt x="162761" y="2733522"/>
                  <a:pt x="157929" y="2751773"/>
                  <a:pt x="178394" y="2779485"/>
                </a:cubicBezTo>
                <a:cubicBezTo>
                  <a:pt x="201207" y="2810418"/>
                  <a:pt x="231403" y="2833500"/>
                  <a:pt x="264751" y="2851818"/>
                </a:cubicBezTo>
                <a:cubicBezTo>
                  <a:pt x="280721" y="2860608"/>
                  <a:pt x="298971" y="2861078"/>
                  <a:pt x="317357" y="2858193"/>
                </a:cubicBezTo>
                <a:cubicBezTo>
                  <a:pt x="337487" y="2855106"/>
                  <a:pt x="356006" y="2846719"/>
                  <a:pt x="379692" y="2839807"/>
                </a:cubicBezTo>
                <a:cubicBezTo>
                  <a:pt x="374459" y="2845376"/>
                  <a:pt x="372781" y="2848195"/>
                  <a:pt x="370365" y="2849537"/>
                </a:cubicBezTo>
                <a:cubicBezTo>
                  <a:pt x="337755" y="2867385"/>
                  <a:pt x="304340" y="2880469"/>
                  <a:pt x="266160" y="2868056"/>
                </a:cubicBezTo>
                <a:cubicBezTo>
                  <a:pt x="253277" y="2863830"/>
                  <a:pt x="137598" y="2835312"/>
                  <a:pt x="91501" y="2834641"/>
                </a:cubicBezTo>
                <a:cubicBezTo>
                  <a:pt x="46880" y="2833970"/>
                  <a:pt x="27086" y="2851617"/>
                  <a:pt x="24670" y="2895902"/>
                </a:cubicBezTo>
                <a:cubicBezTo>
                  <a:pt x="23194" y="2922071"/>
                  <a:pt x="21919" y="2946898"/>
                  <a:pt x="5613" y="2969510"/>
                </a:cubicBezTo>
                <a:cubicBezTo>
                  <a:pt x="-4116" y="2982931"/>
                  <a:pt x="-895" y="2997961"/>
                  <a:pt x="12928" y="3009099"/>
                </a:cubicBezTo>
                <a:cubicBezTo>
                  <a:pt x="23060" y="3017285"/>
                  <a:pt x="65198" y="3048553"/>
                  <a:pt x="77477" y="3056807"/>
                </a:cubicBezTo>
                <a:cubicBezTo>
                  <a:pt x="68889" y="3062443"/>
                  <a:pt x="62313" y="3065932"/>
                  <a:pt x="56609" y="3070495"/>
                </a:cubicBezTo>
                <a:cubicBezTo>
                  <a:pt x="30910" y="3091027"/>
                  <a:pt x="30037" y="3116122"/>
                  <a:pt x="54462" y="3137929"/>
                </a:cubicBezTo>
                <a:cubicBezTo>
                  <a:pt x="63654" y="3146116"/>
                  <a:pt x="161083" y="3196172"/>
                  <a:pt x="203892" y="3202076"/>
                </a:cubicBezTo>
                <a:cubicBezTo>
                  <a:pt x="208924" y="3202747"/>
                  <a:pt x="216305" y="3199593"/>
                  <a:pt x="215299" y="3211202"/>
                </a:cubicBezTo>
                <a:cubicBezTo>
                  <a:pt x="212011" y="3249314"/>
                  <a:pt x="224223" y="3270652"/>
                  <a:pt x="262805" y="3284877"/>
                </a:cubicBezTo>
                <a:cubicBezTo>
                  <a:pt x="346075" y="3315675"/>
                  <a:pt x="431627" y="3339228"/>
                  <a:pt x="520869" y="3343119"/>
                </a:cubicBezTo>
                <a:cubicBezTo>
                  <a:pt x="595283" y="3346339"/>
                  <a:pt x="667750" y="3331713"/>
                  <a:pt x="738137" y="3308496"/>
                </a:cubicBezTo>
                <a:cubicBezTo>
                  <a:pt x="844489" y="3265955"/>
                  <a:pt x="951781" y="3229923"/>
                  <a:pt x="1055314" y="3179866"/>
                </a:cubicBezTo>
                <a:cubicBezTo>
                  <a:pt x="1097990" y="3159200"/>
                  <a:pt x="1136840" y="3129072"/>
                  <a:pt x="1180052" y="3110084"/>
                </a:cubicBezTo>
                <a:cubicBezTo>
                  <a:pt x="1225814" y="3089954"/>
                  <a:pt x="1280769" y="3083982"/>
                  <a:pt x="1329751" y="3072575"/>
                </a:cubicBezTo>
                <a:cubicBezTo>
                  <a:pt x="1436372" y="3047681"/>
                  <a:pt x="1542523" y="3020304"/>
                  <a:pt x="1646258" y="2985077"/>
                </a:cubicBezTo>
                <a:cubicBezTo>
                  <a:pt x="1871779" y="2908384"/>
                  <a:pt x="2082537" y="2795589"/>
                  <a:pt x="2289472" y="2678971"/>
                </a:cubicBezTo>
                <a:lnTo>
                  <a:pt x="2504215" y="2558016"/>
                </a:lnTo>
                <a:lnTo>
                  <a:pt x="2723806" y="61290"/>
                </a:lnTo>
                <a:lnTo>
                  <a:pt x="2684318" y="28339"/>
                </a:lnTo>
                <a:cubicBezTo>
                  <a:pt x="2651640" y="8386"/>
                  <a:pt x="2613092" y="-2149"/>
                  <a:pt x="2575248" y="367"/>
                </a:cubicBezTo>
                <a:close/>
              </a:path>
            </a:pathLst>
          </a:custGeom>
          <a:solidFill>
            <a:schemeClr val="bg1"/>
          </a:solidFill>
          <a:ln w="6645" cap="flat">
            <a:noFill/>
            <a:prstDash val="solid"/>
            <a:miter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ko-KR" altLang="en-US"/>
          </a:p>
        </p:txBody>
      </p:sp>
      <p:grpSp>
        <p:nvGrpSpPr>
          <p:cNvPr id="82" name="그룹 81">
            <a:extLst>
              <a:ext uri="{FF2B5EF4-FFF2-40B4-BE49-F238E27FC236}">
                <a16:creationId xmlns:a16="http://schemas.microsoft.com/office/drawing/2014/main" id="{275B2A7E-AF70-4A86-B827-5AD341F743C6}"/>
              </a:ext>
            </a:extLst>
          </p:cNvPr>
          <p:cNvGrpSpPr/>
          <p:nvPr userDrawn="1"/>
        </p:nvGrpSpPr>
        <p:grpSpPr>
          <a:xfrm>
            <a:off x="643666" y="545338"/>
            <a:ext cx="1770934" cy="5649548"/>
            <a:chOff x="4106394" y="557653"/>
            <a:chExt cx="1770934" cy="5649548"/>
          </a:xfrm>
        </p:grpSpPr>
        <p:sp>
          <p:nvSpPr>
            <p:cNvPr id="83" name="자유형: 도형 82">
              <a:extLst>
                <a:ext uri="{FF2B5EF4-FFF2-40B4-BE49-F238E27FC236}">
                  <a16:creationId xmlns:a16="http://schemas.microsoft.com/office/drawing/2014/main" id="{E4C7835A-0A18-4B60-8DD7-147EE4BDFB15}"/>
                </a:ext>
              </a:extLst>
            </p:cNvPr>
            <p:cNvSpPr/>
            <p:nvPr/>
          </p:nvSpPr>
          <p:spPr>
            <a:xfrm flipH="1">
              <a:off x="5225886" y="5981866"/>
              <a:ext cx="257686" cy="225335"/>
            </a:xfrm>
            <a:custGeom>
              <a:avLst/>
              <a:gdLst>
                <a:gd name="connsiteX0" fmla="*/ 42552 w 230163"/>
                <a:gd name="connsiteY0" fmla="*/ 127 h 201267"/>
                <a:gd name="connsiteX1" fmla="*/ 2275 w 230163"/>
                <a:gd name="connsiteY1" fmla="*/ 24672 h 201267"/>
                <a:gd name="connsiteX2" fmla="*/ 0 w 230163"/>
                <a:gd name="connsiteY2" fmla="*/ 27715 h 201267"/>
                <a:gd name="connsiteX3" fmla="*/ 11794 w 230163"/>
                <a:gd name="connsiteY3" fmla="*/ 45177 h 201267"/>
                <a:gd name="connsiteX4" fmla="*/ 73588 w 230163"/>
                <a:gd name="connsiteY4" fmla="*/ 109518 h 201267"/>
                <a:gd name="connsiteX5" fmla="*/ 147997 w 230163"/>
                <a:gd name="connsiteY5" fmla="*/ 166337 h 201267"/>
                <a:gd name="connsiteX6" fmla="*/ 186994 w 230163"/>
                <a:gd name="connsiteY6" fmla="*/ 199665 h 201267"/>
                <a:gd name="connsiteX7" fmla="*/ 221320 w 230163"/>
                <a:gd name="connsiteY7" fmla="*/ 199419 h 201267"/>
                <a:gd name="connsiteX8" fmla="*/ 228741 w 230163"/>
                <a:gd name="connsiteY8" fmla="*/ 198903 h 201267"/>
                <a:gd name="connsiteX9" fmla="*/ 228829 w 230163"/>
                <a:gd name="connsiteY9" fmla="*/ 198543 h 201267"/>
                <a:gd name="connsiteX10" fmla="*/ 230145 w 230163"/>
                <a:gd name="connsiteY10" fmla="*/ 190555 h 201267"/>
                <a:gd name="connsiteX11" fmla="*/ 183310 w 230163"/>
                <a:gd name="connsiteY11" fmla="*/ 149566 h 201267"/>
                <a:gd name="connsiteX12" fmla="*/ 160945 w 230163"/>
                <a:gd name="connsiteY12" fmla="*/ 155026 h 201267"/>
                <a:gd name="connsiteX13" fmla="*/ 169390 w 230163"/>
                <a:gd name="connsiteY13" fmla="*/ 81466 h 201267"/>
                <a:gd name="connsiteX14" fmla="*/ 147291 w 230163"/>
                <a:gd name="connsiteY14" fmla="*/ 51619 h 201267"/>
                <a:gd name="connsiteX15" fmla="*/ 85652 w 230163"/>
                <a:gd name="connsiteY15" fmla="*/ 18150 h 201267"/>
                <a:gd name="connsiteX16" fmla="*/ 42552 w 230163"/>
                <a:gd name="connsiteY16" fmla="*/ 127 h 20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0163" h="201267">
                  <a:moveTo>
                    <a:pt x="42552" y="127"/>
                  </a:moveTo>
                  <a:cubicBezTo>
                    <a:pt x="29085" y="1223"/>
                    <a:pt x="16088" y="9413"/>
                    <a:pt x="2275" y="24672"/>
                  </a:cubicBezTo>
                  <a:lnTo>
                    <a:pt x="0" y="27715"/>
                  </a:lnTo>
                  <a:lnTo>
                    <a:pt x="11794" y="45177"/>
                  </a:lnTo>
                  <a:cubicBezTo>
                    <a:pt x="17233" y="84289"/>
                    <a:pt x="43154" y="97945"/>
                    <a:pt x="73588" y="109518"/>
                  </a:cubicBezTo>
                  <a:cubicBezTo>
                    <a:pt x="103907" y="120973"/>
                    <a:pt x="141865" y="119932"/>
                    <a:pt x="147997" y="166337"/>
                  </a:cubicBezTo>
                  <a:cubicBezTo>
                    <a:pt x="149155" y="175363"/>
                    <a:pt x="172529" y="196078"/>
                    <a:pt x="186994" y="199665"/>
                  </a:cubicBezTo>
                  <a:cubicBezTo>
                    <a:pt x="198219" y="202442"/>
                    <a:pt x="209733" y="201111"/>
                    <a:pt x="221320" y="199419"/>
                  </a:cubicBezTo>
                  <a:lnTo>
                    <a:pt x="228741" y="198903"/>
                  </a:lnTo>
                  <a:lnTo>
                    <a:pt x="228829" y="198543"/>
                  </a:lnTo>
                  <a:cubicBezTo>
                    <a:pt x="229653" y="194734"/>
                    <a:pt x="230112" y="191974"/>
                    <a:pt x="230145" y="190555"/>
                  </a:cubicBezTo>
                  <a:cubicBezTo>
                    <a:pt x="230807" y="160358"/>
                    <a:pt x="213331" y="145154"/>
                    <a:pt x="183310" y="149566"/>
                  </a:cubicBezTo>
                  <a:cubicBezTo>
                    <a:pt x="176643" y="150541"/>
                    <a:pt x="170152" y="152781"/>
                    <a:pt x="160945" y="155026"/>
                  </a:cubicBezTo>
                  <a:cubicBezTo>
                    <a:pt x="163106" y="141551"/>
                    <a:pt x="168535" y="93452"/>
                    <a:pt x="169390" y="81466"/>
                  </a:cubicBezTo>
                  <a:cubicBezTo>
                    <a:pt x="170576" y="65134"/>
                    <a:pt x="162465" y="53503"/>
                    <a:pt x="147291" y="51619"/>
                  </a:cubicBezTo>
                  <a:cubicBezTo>
                    <a:pt x="121778" y="48387"/>
                    <a:pt x="104231" y="33622"/>
                    <a:pt x="85652" y="18150"/>
                  </a:cubicBezTo>
                  <a:cubicBezTo>
                    <a:pt x="69957" y="5030"/>
                    <a:pt x="56019" y="-969"/>
                    <a:pt x="42552" y="127"/>
                  </a:cubicBezTo>
                  <a:close/>
                </a:path>
              </a:pathLst>
            </a:custGeom>
            <a:solidFill>
              <a:schemeClr val="bg1"/>
            </a:solidFill>
            <a:ln w="6645" cap="flat">
              <a:noFill/>
              <a:prstDash val="solid"/>
              <a:miter/>
            </a:ln>
            <a:effectLst>
              <a:outerShdw blurRad="50800" dist="38100" dir="13500000" algn="b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ko-KR" altLang="en-US" dirty="0"/>
            </a:p>
          </p:txBody>
        </p:sp>
        <p:grpSp>
          <p:nvGrpSpPr>
            <p:cNvPr id="84" name="그룹 83">
              <a:extLst>
                <a:ext uri="{FF2B5EF4-FFF2-40B4-BE49-F238E27FC236}">
                  <a16:creationId xmlns:a16="http://schemas.microsoft.com/office/drawing/2014/main" id="{AAF476BD-C358-4F2C-8219-7EA2EE8C1D22}"/>
                </a:ext>
              </a:extLst>
            </p:cNvPr>
            <p:cNvGrpSpPr/>
            <p:nvPr/>
          </p:nvGrpSpPr>
          <p:grpSpPr>
            <a:xfrm>
              <a:off x="4106394" y="557653"/>
              <a:ext cx="1770934" cy="2101780"/>
              <a:chOff x="4106394" y="557653"/>
              <a:chExt cx="1770934" cy="2101780"/>
            </a:xfrm>
          </p:grpSpPr>
          <p:sp>
            <p:nvSpPr>
              <p:cNvPr id="85" name="자유형: 도형 84">
                <a:extLst>
                  <a:ext uri="{FF2B5EF4-FFF2-40B4-BE49-F238E27FC236}">
                    <a16:creationId xmlns:a16="http://schemas.microsoft.com/office/drawing/2014/main" id="{EC86375A-43C9-43F0-B7D4-D2C93A31EDE5}"/>
                  </a:ext>
                </a:extLst>
              </p:cNvPr>
              <p:cNvSpPr/>
              <p:nvPr/>
            </p:nvSpPr>
            <p:spPr>
              <a:xfrm flipH="1">
                <a:off x="4106394" y="688299"/>
                <a:ext cx="585904" cy="1135237"/>
              </a:xfrm>
              <a:custGeom>
                <a:avLst/>
                <a:gdLst>
                  <a:gd name="connsiteX0" fmla="*/ 61330 w 540480"/>
                  <a:gd name="connsiteY0" fmla="*/ 471850 h 1047225"/>
                  <a:gd name="connsiteX1" fmla="*/ 61792 w 540480"/>
                  <a:gd name="connsiteY1" fmla="*/ 494151 h 1047225"/>
                  <a:gd name="connsiteX2" fmla="*/ 115301 w 540480"/>
                  <a:gd name="connsiteY2" fmla="*/ 757480 h 1047225"/>
                  <a:gd name="connsiteX3" fmla="*/ 215526 w 540480"/>
                  <a:gd name="connsiteY3" fmla="*/ 959182 h 1047225"/>
                  <a:gd name="connsiteX4" fmla="*/ 540480 w 540480"/>
                  <a:gd name="connsiteY4" fmla="*/ 1021534 h 1047225"/>
                  <a:gd name="connsiteX5" fmla="*/ 473114 w 540480"/>
                  <a:gd name="connsiteY5" fmla="*/ 983859 h 1047225"/>
                  <a:gd name="connsiteX6" fmla="*/ 258875 w 540480"/>
                  <a:gd name="connsiteY6" fmla="*/ 783805 h 1047225"/>
                  <a:gd name="connsiteX7" fmla="*/ 111145 w 540480"/>
                  <a:gd name="connsiteY7" fmla="*/ 548256 h 1047225"/>
                  <a:gd name="connsiteX8" fmla="*/ 61330 w 540480"/>
                  <a:gd name="connsiteY8" fmla="*/ 471850 h 1047225"/>
                  <a:gd name="connsiteX9" fmla="*/ 39622 w 540480"/>
                  <a:gd name="connsiteY9" fmla="*/ 814 h 1047225"/>
                  <a:gd name="connsiteX10" fmla="*/ 13187 w 540480"/>
                  <a:gd name="connsiteY10" fmla="*/ 13654 h 1047225"/>
                  <a:gd name="connsiteX11" fmla="*/ 10594 w 540480"/>
                  <a:gd name="connsiteY11" fmla="*/ 20777 h 1047225"/>
                  <a:gd name="connsiteX12" fmla="*/ 0 w 540480"/>
                  <a:gd name="connsiteY12" fmla="*/ 71641 h 1047225"/>
                  <a:gd name="connsiteX13" fmla="*/ 6895 w 540480"/>
                  <a:gd name="connsiteY13" fmla="*/ 96091 h 1047225"/>
                  <a:gd name="connsiteX14" fmla="*/ 182338 w 540480"/>
                  <a:gd name="connsiteY14" fmla="*/ 362058 h 1047225"/>
                  <a:gd name="connsiteX15" fmla="*/ 201407 w 540480"/>
                  <a:gd name="connsiteY15" fmla="*/ 371031 h 1047225"/>
                  <a:gd name="connsiteX16" fmla="*/ 205365 w 540480"/>
                  <a:gd name="connsiteY16" fmla="*/ 346091 h 1047225"/>
                  <a:gd name="connsiteX17" fmla="*/ 186033 w 540480"/>
                  <a:gd name="connsiteY17" fmla="*/ 315146 h 1047225"/>
                  <a:gd name="connsiteX18" fmla="*/ 182140 w 540480"/>
                  <a:gd name="connsiteY18" fmla="*/ 238410 h 1047225"/>
                  <a:gd name="connsiteX19" fmla="*/ 198635 w 540480"/>
                  <a:gd name="connsiteY19" fmla="*/ 172496 h 1047225"/>
                  <a:gd name="connsiteX20" fmla="*/ 120118 w 540480"/>
                  <a:gd name="connsiteY20" fmla="*/ 23907 h 1047225"/>
                  <a:gd name="connsiteX21" fmla="*/ 39622 w 540480"/>
                  <a:gd name="connsiteY21" fmla="*/ 814 h 1047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40480" h="1047225">
                    <a:moveTo>
                      <a:pt x="61330" y="471850"/>
                    </a:moveTo>
                    <a:cubicBezTo>
                      <a:pt x="58294" y="481615"/>
                      <a:pt x="60538" y="487883"/>
                      <a:pt x="61792" y="494151"/>
                    </a:cubicBezTo>
                    <a:cubicBezTo>
                      <a:pt x="79541" y="581906"/>
                      <a:pt x="97355" y="669725"/>
                      <a:pt x="115301" y="757480"/>
                    </a:cubicBezTo>
                    <a:cubicBezTo>
                      <a:pt x="130873" y="833555"/>
                      <a:pt x="159904" y="902769"/>
                      <a:pt x="215526" y="959182"/>
                    </a:cubicBezTo>
                    <a:cubicBezTo>
                      <a:pt x="308096" y="1053073"/>
                      <a:pt x="411686" y="1068446"/>
                      <a:pt x="540480" y="1021534"/>
                    </a:cubicBezTo>
                    <a:cubicBezTo>
                      <a:pt x="517651" y="1008733"/>
                      <a:pt x="495613" y="995868"/>
                      <a:pt x="473114" y="983859"/>
                    </a:cubicBezTo>
                    <a:cubicBezTo>
                      <a:pt x="383777" y="936287"/>
                      <a:pt x="313573" y="868789"/>
                      <a:pt x="258875" y="783805"/>
                    </a:cubicBezTo>
                    <a:cubicBezTo>
                      <a:pt x="208664" y="705817"/>
                      <a:pt x="160631" y="626640"/>
                      <a:pt x="111145" y="548256"/>
                    </a:cubicBezTo>
                    <a:cubicBezTo>
                      <a:pt x="95375" y="523249"/>
                      <a:pt x="78814" y="498638"/>
                      <a:pt x="61330" y="471850"/>
                    </a:cubicBezTo>
                    <a:close/>
                    <a:moveTo>
                      <a:pt x="39622" y="814"/>
                    </a:moveTo>
                    <a:lnTo>
                      <a:pt x="13187" y="13654"/>
                    </a:lnTo>
                    <a:lnTo>
                      <a:pt x="10594" y="20777"/>
                    </a:lnTo>
                    <a:lnTo>
                      <a:pt x="0" y="71641"/>
                    </a:lnTo>
                    <a:lnTo>
                      <a:pt x="6895" y="96091"/>
                    </a:lnTo>
                    <a:cubicBezTo>
                      <a:pt x="51235" y="194072"/>
                      <a:pt x="111805" y="281364"/>
                      <a:pt x="182338" y="362058"/>
                    </a:cubicBezTo>
                    <a:cubicBezTo>
                      <a:pt x="186957" y="367336"/>
                      <a:pt x="192235" y="377036"/>
                      <a:pt x="201407" y="371031"/>
                    </a:cubicBezTo>
                    <a:cubicBezTo>
                      <a:pt x="210578" y="365027"/>
                      <a:pt x="209390" y="354404"/>
                      <a:pt x="205365" y="346091"/>
                    </a:cubicBezTo>
                    <a:cubicBezTo>
                      <a:pt x="200087" y="335204"/>
                      <a:pt x="192961" y="325109"/>
                      <a:pt x="186033" y="315146"/>
                    </a:cubicBezTo>
                    <a:cubicBezTo>
                      <a:pt x="168746" y="290271"/>
                      <a:pt x="165909" y="265199"/>
                      <a:pt x="182140" y="238410"/>
                    </a:cubicBezTo>
                    <a:cubicBezTo>
                      <a:pt x="192697" y="220991"/>
                      <a:pt x="199031" y="201923"/>
                      <a:pt x="198635" y="172496"/>
                    </a:cubicBezTo>
                    <a:cubicBezTo>
                      <a:pt x="192499" y="118788"/>
                      <a:pt x="169736" y="64288"/>
                      <a:pt x="120118" y="23907"/>
                    </a:cubicBezTo>
                    <a:cubicBezTo>
                      <a:pt x="97025" y="5103"/>
                      <a:pt x="69643" y="-2682"/>
                      <a:pt x="39622" y="814"/>
                    </a:cubicBezTo>
                    <a:close/>
                  </a:path>
                </a:pathLst>
              </a:custGeom>
              <a:solidFill>
                <a:schemeClr val="bg1"/>
              </a:solidFill>
              <a:ln w="664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ko-KR" altLang="en-US" dirty="0"/>
              </a:p>
            </p:txBody>
          </p:sp>
          <p:sp>
            <p:nvSpPr>
              <p:cNvPr id="86" name="자유형: 도형 85">
                <a:extLst>
                  <a:ext uri="{FF2B5EF4-FFF2-40B4-BE49-F238E27FC236}">
                    <a16:creationId xmlns:a16="http://schemas.microsoft.com/office/drawing/2014/main" id="{4733AEAD-980E-4DC0-89E1-8978BBE64276}"/>
                  </a:ext>
                </a:extLst>
              </p:cNvPr>
              <p:cNvSpPr/>
              <p:nvPr/>
            </p:nvSpPr>
            <p:spPr>
              <a:xfrm flipH="1">
                <a:off x="4186373" y="557653"/>
                <a:ext cx="1690955" cy="2101780"/>
              </a:xfrm>
              <a:custGeom>
                <a:avLst/>
                <a:gdLst>
                  <a:gd name="connsiteX0" fmla="*/ 1544068 w 1559859"/>
                  <a:gd name="connsiteY0" fmla="*/ 1308371 h 1938834"/>
                  <a:gd name="connsiteX1" fmla="*/ 1541964 w 1559859"/>
                  <a:gd name="connsiteY1" fmla="*/ 1312896 h 1938834"/>
                  <a:gd name="connsiteX2" fmla="*/ 1541713 w 1559859"/>
                  <a:gd name="connsiteY2" fmla="*/ 1313236 h 1938834"/>
                  <a:gd name="connsiteX3" fmla="*/ 1541534 w 1559859"/>
                  <a:gd name="connsiteY3" fmla="*/ 1313609 h 1938834"/>
                  <a:gd name="connsiteX4" fmla="*/ 1541362 w 1559859"/>
                  <a:gd name="connsiteY4" fmla="*/ 1313712 h 1938834"/>
                  <a:gd name="connsiteX5" fmla="*/ 1535015 w 1559859"/>
                  <a:gd name="connsiteY5" fmla="*/ 1322320 h 1938834"/>
                  <a:gd name="connsiteX6" fmla="*/ 1559019 w 1559859"/>
                  <a:gd name="connsiteY6" fmla="*/ 1309320 h 1938834"/>
                  <a:gd name="connsiteX7" fmla="*/ 1559859 w 1559859"/>
                  <a:gd name="connsiteY7" fmla="*/ 1308835 h 1938834"/>
                  <a:gd name="connsiteX8" fmla="*/ 369859 w 1559859"/>
                  <a:gd name="connsiteY8" fmla="*/ 66 h 1938834"/>
                  <a:gd name="connsiteX9" fmla="*/ 157468 w 1559859"/>
                  <a:gd name="connsiteY9" fmla="*/ 88547 h 1938834"/>
                  <a:gd name="connsiteX10" fmla="*/ 13433 w 1559859"/>
                  <a:gd name="connsiteY10" fmla="*/ 281606 h 1938834"/>
                  <a:gd name="connsiteX11" fmla="*/ 11519 w 1559859"/>
                  <a:gd name="connsiteY11" fmla="*/ 376024 h 1938834"/>
                  <a:gd name="connsiteX12" fmla="*/ 82250 w 1559859"/>
                  <a:gd name="connsiteY12" fmla="*/ 489313 h 1938834"/>
                  <a:gd name="connsiteX13" fmla="*/ 170862 w 1559859"/>
                  <a:gd name="connsiteY13" fmla="*/ 671287 h 1938834"/>
                  <a:gd name="connsiteX14" fmla="*/ 184783 w 1559859"/>
                  <a:gd name="connsiteY14" fmla="*/ 750464 h 1938834"/>
                  <a:gd name="connsiteX15" fmla="*/ 198046 w 1559859"/>
                  <a:gd name="connsiteY15" fmla="*/ 789788 h 1938834"/>
                  <a:gd name="connsiteX16" fmla="*/ 436433 w 1559859"/>
                  <a:gd name="connsiteY16" fmla="*/ 1039788 h 1938834"/>
                  <a:gd name="connsiteX17" fmla="*/ 635959 w 1559859"/>
                  <a:gd name="connsiteY17" fmla="*/ 1221895 h 1938834"/>
                  <a:gd name="connsiteX18" fmla="*/ 722195 w 1559859"/>
                  <a:gd name="connsiteY18" fmla="*/ 1288931 h 1938834"/>
                  <a:gd name="connsiteX19" fmla="*/ 869992 w 1559859"/>
                  <a:gd name="connsiteY19" fmla="*/ 1277912 h 1938834"/>
                  <a:gd name="connsiteX20" fmla="*/ 925943 w 1559859"/>
                  <a:gd name="connsiteY20" fmla="*/ 1239709 h 1938834"/>
                  <a:gd name="connsiteX21" fmla="*/ 959990 w 1559859"/>
                  <a:gd name="connsiteY21" fmla="*/ 1247891 h 1938834"/>
                  <a:gd name="connsiteX22" fmla="*/ 994431 w 1559859"/>
                  <a:gd name="connsiteY22" fmla="*/ 1370747 h 1938834"/>
                  <a:gd name="connsiteX23" fmla="*/ 993243 w 1559859"/>
                  <a:gd name="connsiteY23" fmla="*/ 1402153 h 1938834"/>
                  <a:gd name="connsiteX24" fmla="*/ 984474 w 1559859"/>
                  <a:gd name="connsiteY24" fmla="*/ 1400195 h 1938834"/>
                  <a:gd name="connsiteX25" fmla="*/ 994227 w 1559859"/>
                  <a:gd name="connsiteY25" fmla="*/ 1404926 h 1938834"/>
                  <a:gd name="connsiteX26" fmla="*/ 983208 w 1559859"/>
                  <a:gd name="connsiteY26" fmla="*/ 1475459 h 1938834"/>
                  <a:gd name="connsiteX27" fmla="*/ 756961 w 1559859"/>
                  <a:gd name="connsiteY27" fmla="*/ 1770590 h 1938834"/>
                  <a:gd name="connsiteX28" fmla="*/ 718627 w 1559859"/>
                  <a:gd name="connsiteY28" fmla="*/ 1925183 h 1938834"/>
                  <a:gd name="connsiteX29" fmla="*/ 735782 w 1559859"/>
                  <a:gd name="connsiteY29" fmla="*/ 1934948 h 1938834"/>
                  <a:gd name="connsiteX30" fmla="*/ 821226 w 1559859"/>
                  <a:gd name="connsiteY30" fmla="*/ 1872332 h 1938834"/>
                  <a:gd name="connsiteX31" fmla="*/ 1176531 w 1559859"/>
                  <a:gd name="connsiteY31" fmla="*/ 1561893 h 1938834"/>
                  <a:gd name="connsiteX32" fmla="*/ 1351857 w 1559859"/>
                  <a:gd name="connsiteY32" fmla="*/ 1427310 h 1938834"/>
                  <a:gd name="connsiteX33" fmla="*/ 1541362 w 1559859"/>
                  <a:gd name="connsiteY33" fmla="*/ 1313712 h 1938834"/>
                  <a:gd name="connsiteX34" fmla="*/ 1541713 w 1559859"/>
                  <a:gd name="connsiteY34" fmla="*/ 1313236 h 1938834"/>
                  <a:gd name="connsiteX35" fmla="*/ 1544048 w 1559859"/>
                  <a:gd name="connsiteY35" fmla="*/ 1308371 h 1938834"/>
                  <a:gd name="connsiteX36" fmla="*/ 1543661 w 1559859"/>
                  <a:gd name="connsiteY36" fmla="*/ 1308359 h 1938834"/>
                  <a:gd name="connsiteX37" fmla="*/ 1522342 w 1559859"/>
                  <a:gd name="connsiteY37" fmla="*/ 1306349 h 1938834"/>
                  <a:gd name="connsiteX38" fmla="*/ 1248984 w 1559859"/>
                  <a:gd name="connsiteY38" fmla="*/ 1171816 h 1938834"/>
                  <a:gd name="connsiteX39" fmla="*/ 1009342 w 1559859"/>
                  <a:gd name="connsiteY39" fmla="*/ 734100 h 1938834"/>
                  <a:gd name="connsiteX40" fmla="*/ 964212 w 1559859"/>
                  <a:gd name="connsiteY40" fmla="*/ 500463 h 1938834"/>
                  <a:gd name="connsiteX41" fmla="*/ 778081 w 1559859"/>
                  <a:gd name="connsiteY41" fmla="*/ 169307 h 1938834"/>
                  <a:gd name="connsiteX42" fmla="*/ 514225 w 1559859"/>
                  <a:gd name="connsiteY42" fmla="*/ 21444 h 1938834"/>
                  <a:gd name="connsiteX43" fmla="*/ 369859 w 1559859"/>
                  <a:gd name="connsiteY43" fmla="*/ 66 h 1938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559859" h="1938834">
                    <a:moveTo>
                      <a:pt x="1544068" y="1308371"/>
                    </a:moveTo>
                    <a:lnTo>
                      <a:pt x="1541964" y="1312896"/>
                    </a:lnTo>
                    <a:lnTo>
                      <a:pt x="1541713" y="1313236"/>
                    </a:lnTo>
                    <a:lnTo>
                      <a:pt x="1541534" y="1313609"/>
                    </a:lnTo>
                    <a:lnTo>
                      <a:pt x="1541362" y="1313712"/>
                    </a:lnTo>
                    <a:lnTo>
                      <a:pt x="1535015" y="1322320"/>
                    </a:lnTo>
                    <a:cubicBezTo>
                      <a:pt x="1531786" y="1327422"/>
                      <a:pt x="1534172" y="1327807"/>
                      <a:pt x="1559019" y="1309320"/>
                    </a:cubicBezTo>
                    <a:lnTo>
                      <a:pt x="1559859" y="1308835"/>
                    </a:lnTo>
                    <a:close/>
                    <a:moveTo>
                      <a:pt x="369859" y="66"/>
                    </a:moveTo>
                    <a:cubicBezTo>
                      <a:pt x="287648" y="1584"/>
                      <a:pt x="216191" y="29824"/>
                      <a:pt x="157468" y="88547"/>
                    </a:cubicBezTo>
                    <a:cubicBezTo>
                      <a:pt x="100064" y="145884"/>
                      <a:pt x="53549" y="211270"/>
                      <a:pt x="13433" y="281606"/>
                    </a:cubicBezTo>
                    <a:cubicBezTo>
                      <a:pt x="-4448" y="313012"/>
                      <a:pt x="-3854" y="344221"/>
                      <a:pt x="11519" y="376024"/>
                    </a:cubicBezTo>
                    <a:cubicBezTo>
                      <a:pt x="31049" y="416338"/>
                      <a:pt x="58695" y="451505"/>
                      <a:pt x="82250" y="489313"/>
                    </a:cubicBezTo>
                    <a:cubicBezTo>
                      <a:pt x="118143" y="546979"/>
                      <a:pt x="153245" y="604778"/>
                      <a:pt x="170862" y="671287"/>
                    </a:cubicBezTo>
                    <a:cubicBezTo>
                      <a:pt x="177790" y="697350"/>
                      <a:pt x="182738" y="723675"/>
                      <a:pt x="184783" y="750464"/>
                    </a:cubicBezTo>
                    <a:cubicBezTo>
                      <a:pt x="185840" y="764979"/>
                      <a:pt x="189864" y="777911"/>
                      <a:pt x="198046" y="789788"/>
                    </a:cubicBezTo>
                    <a:cubicBezTo>
                      <a:pt x="264290" y="885724"/>
                      <a:pt x="337133" y="975127"/>
                      <a:pt x="436433" y="1039788"/>
                    </a:cubicBezTo>
                    <a:cubicBezTo>
                      <a:pt x="512773" y="1089471"/>
                      <a:pt x="575190" y="1154858"/>
                      <a:pt x="635959" y="1221895"/>
                    </a:cubicBezTo>
                    <a:cubicBezTo>
                      <a:pt x="660768" y="1249211"/>
                      <a:pt x="688875" y="1272567"/>
                      <a:pt x="722195" y="1288931"/>
                    </a:cubicBezTo>
                    <a:cubicBezTo>
                      <a:pt x="773528" y="1314202"/>
                      <a:pt x="822750" y="1307537"/>
                      <a:pt x="869992" y="1277912"/>
                    </a:cubicBezTo>
                    <a:cubicBezTo>
                      <a:pt x="889126" y="1265903"/>
                      <a:pt x="907732" y="1253103"/>
                      <a:pt x="925943" y="1239709"/>
                    </a:cubicBezTo>
                    <a:cubicBezTo>
                      <a:pt x="943099" y="1227041"/>
                      <a:pt x="950488" y="1228493"/>
                      <a:pt x="959990" y="1247891"/>
                    </a:cubicBezTo>
                    <a:cubicBezTo>
                      <a:pt x="978926" y="1286621"/>
                      <a:pt x="988691" y="1328255"/>
                      <a:pt x="994431" y="1370747"/>
                    </a:cubicBezTo>
                    <a:cubicBezTo>
                      <a:pt x="995817" y="1380973"/>
                      <a:pt x="1002349" y="1392058"/>
                      <a:pt x="993243" y="1402153"/>
                    </a:cubicBezTo>
                    <a:lnTo>
                      <a:pt x="984474" y="1400195"/>
                    </a:lnTo>
                    <a:lnTo>
                      <a:pt x="994227" y="1404926"/>
                    </a:lnTo>
                    <a:cubicBezTo>
                      <a:pt x="1011579" y="1429141"/>
                      <a:pt x="1006961" y="1454609"/>
                      <a:pt x="983208" y="1475459"/>
                    </a:cubicBezTo>
                    <a:cubicBezTo>
                      <a:pt x="888263" y="1558793"/>
                      <a:pt x="808492" y="1653937"/>
                      <a:pt x="756961" y="1770590"/>
                    </a:cubicBezTo>
                    <a:cubicBezTo>
                      <a:pt x="735254" y="1819746"/>
                      <a:pt x="716581" y="1869891"/>
                      <a:pt x="718627" y="1925183"/>
                    </a:cubicBezTo>
                    <a:cubicBezTo>
                      <a:pt x="719155" y="1939962"/>
                      <a:pt x="723641" y="1941942"/>
                      <a:pt x="735782" y="1934948"/>
                    </a:cubicBezTo>
                    <a:cubicBezTo>
                      <a:pt x="766529" y="1917133"/>
                      <a:pt x="794768" y="1895689"/>
                      <a:pt x="821226" y="1872332"/>
                    </a:cubicBezTo>
                    <a:cubicBezTo>
                      <a:pt x="939133" y="1768215"/>
                      <a:pt x="1055325" y="1662184"/>
                      <a:pt x="1176531" y="1561893"/>
                    </a:cubicBezTo>
                    <a:cubicBezTo>
                      <a:pt x="1233406" y="1514816"/>
                      <a:pt x="1291436" y="1469323"/>
                      <a:pt x="1351857" y="1427310"/>
                    </a:cubicBezTo>
                    <a:lnTo>
                      <a:pt x="1541362" y="1313712"/>
                    </a:lnTo>
                    <a:lnTo>
                      <a:pt x="1541713" y="1313236"/>
                    </a:lnTo>
                    <a:lnTo>
                      <a:pt x="1544048" y="1308371"/>
                    </a:lnTo>
                    <a:lnTo>
                      <a:pt x="1543661" y="1308359"/>
                    </a:lnTo>
                    <a:cubicBezTo>
                      <a:pt x="1534369" y="1307861"/>
                      <a:pt x="1527092" y="1307191"/>
                      <a:pt x="1522342" y="1306349"/>
                    </a:cubicBezTo>
                    <a:cubicBezTo>
                      <a:pt x="1417762" y="1287875"/>
                      <a:pt x="1326973" y="1243998"/>
                      <a:pt x="1248984" y="1171816"/>
                    </a:cubicBezTo>
                    <a:cubicBezTo>
                      <a:pt x="1120125" y="1052457"/>
                      <a:pt x="1047809" y="902615"/>
                      <a:pt x="1009342" y="734100"/>
                    </a:cubicBezTo>
                    <a:cubicBezTo>
                      <a:pt x="991660" y="656705"/>
                      <a:pt x="984534" y="577199"/>
                      <a:pt x="964212" y="500463"/>
                    </a:cubicBezTo>
                    <a:cubicBezTo>
                      <a:pt x="930826" y="374374"/>
                      <a:pt x="871905" y="261811"/>
                      <a:pt x="778081" y="169307"/>
                    </a:cubicBezTo>
                    <a:cubicBezTo>
                      <a:pt x="703654" y="95937"/>
                      <a:pt x="613856" y="49750"/>
                      <a:pt x="514225" y="21444"/>
                    </a:cubicBezTo>
                    <a:cubicBezTo>
                      <a:pt x="467115" y="8050"/>
                      <a:pt x="419014" y="-857"/>
                      <a:pt x="369859" y="66"/>
                    </a:cubicBezTo>
                    <a:close/>
                  </a:path>
                </a:pathLst>
              </a:custGeom>
              <a:solidFill>
                <a:schemeClr val="bg1"/>
              </a:solidFill>
              <a:ln w="6645" cap="flat">
                <a:noFill/>
                <a:prstDash val="solid"/>
                <a:miter/>
              </a:ln>
              <a:effectLst>
                <a:outerShdw blurRad="50800" dist="38100" dir="3000000" algn="l" rotWithShape="0">
                  <a:prstClr val="black">
                    <a:alpha val="40000"/>
                  </a:prstClr>
                </a:outerShdw>
              </a:effectLst>
            </p:spPr>
            <p:txBody>
              <a:bodyPr wrap="square" rtlCol="0" anchor="ctr">
                <a:noAutofit/>
              </a:bodyPr>
              <a:lstStyle/>
              <a:p>
                <a:endParaRPr lang="ko-KR" altLang="en-US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79604065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>
            <a:extLst>
              <a:ext uri="{FF2B5EF4-FFF2-40B4-BE49-F238E27FC236}">
                <a16:creationId xmlns:a16="http://schemas.microsoft.com/office/drawing/2014/main" id="{F84C783D-B4D2-4DA5-9468-F2E23CFC5461}"/>
              </a:ext>
            </a:extLst>
          </p:cNvPr>
          <p:cNvGrpSpPr/>
          <p:nvPr userDrawn="1"/>
        </p:nvGrpSpPr>
        <p:grpSpPr>
          <a:xfrm>
            <a:off x="3672923" y="3294209"/>
            <a:ext cx="4928023" cy="2707615"/>
            <a:chOff x="-548507" y="477868"/>
            <a:chExt cx="11570449" cy="6357177"/>
          </a:xfrm>
        </p:grpSpPr>
        <p:sp>
          <p:nvSpPr>
            <p:cNvPr id="3" name="Freeform: Shape 5">
              <a:extLst>
                <a:ext uri="{FF2B5EF4-FFF2-40B4-BE49-F238E27FC236}">
                  <a16:creationId xmlns:a16="http://schemas.microsoft.com/office/drawing/2014/main" id="{02EA24F4-15C2-4296-9627-F88E638C8DD4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4" name="Freeform: Shape 6">
              <a:extLst>
                <a:ext uri="{FF2B5EF4-FFF2-40B4-BE49-F238E27FC236}">
                  <a16:creationId xmlns:a16="http://schemas.microsoft.com/office/drawing/2014/main" id="{B1C718D8-FFB7-4F4C-ACD6-693774516822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5" name="Freeform: Shape 7">
              <a:extLst>
                <a:ext uri="{FF2B5EF4-FFF2-40B4-BE49-F238E27FC236}">
                  <a16:creationId xmlns:a16="http://schemas.microsoft.com/office/drawing/2014/main" id="{6288E651-BC68-4A01-A605-224511CFCBD4}"/>
                </a:ext>
              </a:extLst>
            </p:cNvPr>
            <p:cNvSpPr/>
            <p:nvPr/>
          </p:nvSpPr>
          <p:spPr>
            <a:xfrm>
              <a:off x="998911" y="813043"/>
              <a:ext cx="8372930" cy="5156617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6" name="Freeform: Shape 8">
              <a:extLst>
                <a:ext uri="{FF2B5EF4-FFF2-40B4-BE49-F238E27FC236}">
                  <a16:creationId xmlns:a16="http://schemas.microsoft.com/office/drawing/2014/main" id="{3B4AD014-2FD3-4B4E-8A84-270B78CE967E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7" name="Freeform: Shape 9">
              <a:extLst>
                <a:ext uri="{FF2B5EF4-FFF2-40B4-BE49-F238E27FC236}">
                  <a16:creationId xmlns:a16="http://schemas.microsoft.com/office/drawing/2014/main" id="{3D864AF4-0596-4526-B765-7DBD3217AACB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grpSp>
          <p:nvGrpSpPr>
            <p:cNvPr id="8" name="Group 10">
              <a:extLst>
                <a:ext uri="{FF2B5EF4-FFF2-40B4-BE49-F238E27FC236}">
                  <a16:creationId xmlns:a16="http://schemas.microsoft.com/office/drawing/2014/main" id="{C8434FED-A53D-4762-867D-34326694D9D6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13" name="Rectangle: Rounded Corners 15">
                <a:extLst>
                  <a:ext uri="{FF2B5EF4-FFF2-40B4-BE49-F238E27FC236}">
                    <a16:creationId xmlns:a16="http://schemas.microsoft.com/office/drawing/2014/main" id="{68C15CBD-BF30-4B46-998B-15DFB88FF59C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4" name="Rectangle: Rounded Corners 16">
                <a:extLst>
                  <a:ext uri="{FF2B5EF4-FFF2-40B4-BE49-F238E27FC236}">
                    <a16:creationId xmlns:a16="http://schemas.microsoft.com/office/drawing/2014/main" id="{7CC78B20-37F6-4341-9B18-312D90BA2E49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  <p:grpSp>
          <p:nvGrpSpPr>
            <p:cNvPr id="9" name="Group 11">
              <a:extLst>
                <a:ext uri="{FF2B5EF4-FFF2-40B4-BE49-F238E27FC236}">
                  <a16:creationId xmlns:a16="http://schemas.microsoft.com/office/drawing/2014/main" id="{78CBAAD2-7557-4192-A091-7CB935086E12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11" name="Rectangle: Rounded Corners 13">
                <a:extLst>
                  <a:ext uri="{FF2B5EF4-FFF2-40B4-BE49-F238E27FC236}">
                    <a16:creationId xmlns:a16="http://schemas.microsoft.com/office/drawing/2014/main" id="{88EEA0B4-0A14-4BAB-804E-7AED3150A4A9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2" name="Rectangle: Rounded Corners 14">
                <a:extLst>
                  <a:ext uri="{FF2B5EF4-FFF2-40B4-BE49-F238E27FC236}">
                    <a16:creationId xmlns:a16="http://schemas.microsoft.com/office/drawing/2014/main" id="{E202E37C-1C02-46EA-BB5E-D67757058F37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  <p:sp>
          <p:nvSpPr>
            <p:cNvPr id="10" name="Freeform: Shape 12">
              <a:extLst>
                <a:ext uri="{FF2B5EF4-FFF2-40B4-BE49-F238E27FC236}">
                  <a16:creationId xmlns:a16="http://schemas.microsoft.com/office/drawing/2014/main" id="{42B45100-5E05-4F5C-BC2D-5F122C9B7345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sp>
        <p:nvSpPr>
          <p:cNvPr id="15" name="그림 개체 틀 2">
            <a:extLst>
              <a:ext uri="{FF2B5EF4-FFF2-40B4-BE49-F238E27FC236}">
                <a16:creationId xmlns:a16="http://schemas.microsoft.com/office/drawing/2014/main" id="{959EDE8C-E8E4-47B1-A185-F6BA3B0DA566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331991" y="3417363"/>
            <a:ext cx="3589496" cy="222275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558F4B21-92E2-44F3-9724-7F8859FC44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763793099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72864955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D13F7687-1FEA-4F8E-AAF2-415DD1C49880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>
            <a:off x="5215433" y="-1209"/>
            <a:ext cx="2810375" cy="522272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B5AF8E93-3136-4C4B-B464-7CC4A6C95442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8718247" y="1635276"/>
            <a:ext cx="2810375" cy="522272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011229869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97506598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40922914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2255952566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Resize without losing quality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Change Fill Color &amp;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Line Color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www.allppt.com</a:t>
            </a:r>
            <a:endParaRPr kumimoji="0" lang="ko-K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FREE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468198979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923448124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90890952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25925F57-2DCB-4ABB-BBC8-7A011A3E4AD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Our Team LAYOUT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9A4898A8-BF39-4A4F-ADD3-779CE45BD65E}"/>
              </a:ext>
            </a:extLst>
          </p:cNvPr>
          <p:cNvSpPr/>
          <p:nvPr userDrawn="1"/>
        </p:nvSpPr>
        <p:spPr>
          <a:xfrm>
            <a:off x="0" y="1746689"/>
            <a:ext cx="12192000" cy="2016224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9830AD53-4052-443C-9FEA-04CF2992870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69437" y="1512807"/>
            <a:ext cx="2484000" cy="2483988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88768873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42">
            <a:extLst>
              <a:ext uri="{FF2B5EF4-FFF2-40B4-BE49-F238E27FC236}">
                <a16:creationId xmlns:a16="http://schemas.microsoft.com/office/drawing/2014/main" id="{FA55CC06-2918-4D1D-8BD6-2D29078EFA7C}"/>
              </a:ext>
            </a:extLst>
          </p:cNvPr>
          <p:cNvSpPr/>
          <p:nvPr userDrawn="1"/>
        </p:nvSpPr>
        <p:spPr>
          <a:xfrm>
            <a:off x="10998150" y="2287341"/>
            <a:ext cx="371739" cy="326594"/>
          </a:xfrm>
          <a:custGeom>
            <a:avLst/>
            <a:gdLst>
              <a:gd name="connsiteX0" fmla="*/ 632870 w 794022"/>
              <a:gd name="connsiteY0" fmla="*/ 229791 h 697594"/>
              <a:gd name="connsiteX1" fmla="*/ 740539 w 794022"/>
              <a:gd name="connsiteY1" fmla="*/ 169432 h 697594"/>
              <a:gd name="connsiteX2" fmla="*/ 788913 w 794022"/>
              <a:gd name="connsiteY2" fmla="*/ 102411 h 697594"/>
              <a:gd name="connsiteX3" fmla="*/ 707738 w 794022"/>
              <a:gd name="connsiteY3" fmla="*/ 118851 h 697594"/>
              <a:gd name="connsiteX4" fmla="*/ 578188 w 794022"/>
              <a:gd name="connsiteY4" fmla="*/ 197266 h 697594"/>
              <a:gd name="connsiteX5" fmla="*/ 484594 w 794022"/>
              <a:gd name="connsiteY5" fmla="*/ 1168 h 697594"/>
              <a:gd name="connsiteX6" fmla="*/ 337698 w 794022"/>
              <a:gd name="connsiteY6" fmla="*/ 185439 h 697594"/>
              <a:gd name="connsiteX7" fmla="*/ 275170 w 794022"/>
              <a:gd name="connsiteY7" fmla="*/ 97088 h 697594"/>
              <a:gd name="connsiteX8" fmla="*/ 224273 w 794022"/>
              <a:gd name="connsiteY8" fmla="*/ 78519 h 697594"/>
              <a:gd name="connsiteX9" fmla="*/ 226994 w 794022"/>
              <a:gd name="connsiteY9" fmla="*/ 133911 h 697594"/>
              <a:gd name="connsiteX10" fmla="*/ 297761 w 794022"/>
              <a:gd name="connsiteY10" fmla="*/ 233970 h 697594"/>
              <a:gd name="connsiteX11" fmla="*/ 110888 w 794022"/>
              <a:gd name="connsiteY11" fmla="*/ 194191 h 697594"/>
              <a:gd name="connsiteX12" fmla="*/ 11420 w 794022"/>
              <a:gd name="connsiteY12" fmla="*/ 354216 h 697594"/>
              <a:gd name="connsiteX13" fmla="*/ 157015 w 794022"/>
              <a:gd name="connsiteY13" fmla="*/ 447613 h 697594"/>
              <a:gd name="connsiteX14" fmla="*/ 202117 w 794022"/>
              <a:gd name="connsiteY14" fmla="*/ 454748 h 697594"/>
              <a:gd name="connsiteX15" fmla="*/ 61213 w 794022"/>
              <a:gd name="connsiteY15" fmla="*/ 586151 h 697594"/>
              <a:gd name="connsiteX16" fmla="*/ 104777 w 794022"/>
              <a:gd name="connsiteY16" fmla="*/ 588871 h 697594"/>
              <a:gd name="connsiteX17" fmla="*/ 245010 w 794022"/>
              <a:gd name="connsiteY17" fmla="*/ 488101 h 697594"/>
              <a:gd name="connsiteX18" fmla="*/ 352443 w 794022"/>
              <a:gd name="connsiteY18" fmla="*/ 696540 h 697594"/>
              <a:gd name="connsiteX19" fmla="*/ 488773 w 794022"/>
              <a:gd name="connsiteY19" fmla="*/ 639019 h 697594"/>
              <a:gd name="connsiteX20" fmla="*/ 520471 w 794022"/>
              <a:gd name="connsiteY20" fmla="*/ 476787 h 697594"/>
              <a:gd name="connsiteX21" fmla="*/ 577439 w 794022"/>
              <a:gd name="connsiteY21" fmla="*/ 533598 h 697594"/>
              <a:gd name="connsiteX22" fmla="*/ 636418 w 794022"/>
              <a:gd name="connsiteY22" fmla="*/ 556503 h 697594"/>
              <a:gd name="connsiteX23" fmla="*/ 600779 w 794022"/>
              <a:gd name="connsiteY23" fmla="*/ 481715 h 697594"/>
              <a:gd name="connsiteX24" fmla="*/ 627114 w 794022"/>
              <a:gd name="connsiteY24" fmla="*/ 487904 h 697594"/>
              <a:gd name="connsiteX25" fmla="*/ 786705 w 794022"/>
              <a:gd name="connsiteY25" fmla="*/ 351416 h 697594"/>
              <a:gd name="connsiteX26" fmla="*/ 765810 w 794022"/>
              <a:gd name="connsiteY26" fmla="*/ 276037 h 697594"/>
              <a:gd name="connsiteX27" fmla="*/ 632870 w 794022"/>
              <a:gd name="connsiteY27" fmla="*/ 229791 h 697594"/>
              <a:gd name="connsiteX28" fmla="*/ 397623 w 794022"/>
              <a:gd name="connsiteY28" fmla="*/ 103081 h 697594"/>
              <a:gd name="connsiteX29" fmla="*/ 484357 w 794022"/>
              <a:gd name="connsiteY29" fmla="*/ 47768 h 697594"/>
              <a:gd name="connsiteX30" fmla="*/ 550236 w 794022"/>
              <a:gd name="connsiteY30" fmla="*/ 149641 h 697594"/>
              <a:gd name="connsiteX31" fmla="*/ 432238 w 794022"/>
              <a:gd name="connsiteY31" fmla="*/ 309271 h 697594"/>
              <a:gd name="connsiteX32" fmla="*/ 404365 w 794022"/>
              <a:gd name="connsiteY32" fmla="*/ 295709 h 697594"/>
              <a:gd name="connsiteX33" fmla="*/ 377320 w 794022"/>
              <a:gd name="connsiteY33" fmla="*/ 191471 h 697594"/>
              <a:gd name="connsiteX34" fmla="*/ 397623 w 794022"/>
              <a:gd name="connsiteY34" fmla="*/ 103081 h 697594"/>
              <a:gd name="connsiteX35" fmla="*/ 129063 w 794022"/>
              <a:gd name="connsiteY35" fmla="*/ 391275 h 697594"/>
              <a:gd name="connsiteX36" fmla="*/ 69571 w 794022"/>
              <a:gd name="connsiteY36" fmla="*/ 358907 h 697594"/>
              <a:gd name="connsiteX37" fmla="*/ 53131 w 794022"/>
              <a:gd name="connsiteY37" fmla="*/ 282463 h 697594"/>
              <a:gd name="connsiteX38" fmla="*/ 120862 w 794022"/>
              <a:gd name="connsiteY38" fmla="*/ 241303 h 697594"/>
              <a:gd name="connsiteX39" fmla="*/ 382642 w 794022"/>
              <a:gd name="connsiteY39" fmla="*/ 346055 h 697594"/>
              <a:gd name="connsiteX40" fmla="*/ 129063 w 794022"/>
              <a:gd name="connsiteY40" fmla="*/ 391275 h 697594"/>
              <a:gd name="connsiteX41" fmla="*/ 460269 w 794022"/>
              <a:gd name="connsiteY41" fmla="*/ 598648 h 697594"/>
              <a:gd name="connsiteX42" fmla="*/ 334504 w 794022"/>
              <a:gd name="connsiteY42" fmla="*/ 644381 h 697594"/>
              <a:gd name="connsiteX43" fmla="*/ 285539 w 794022"/>
              <a:gd name="connsiteY43" fmla="*/ 526028 h 697594"/>
              <a:gd name="connsiteX44" fmla="*/ 387964 w 794022"/>
              <a:gd name="connsiteY44" fmla="*/ 401289 h 697594"/>
              <a:gd name="connsiteX45" fmla="*/ 438231 w 794022"/>
              <a:gd name="connsiteY45" fmla="*/ 414102 h 697594"/>
              <a:gd name="connsiteX46" fmla="*/ 481125 w 794022"/>
              <a:gd name="connsiteY46" fmla="*/ 510692 h 697594"/>
              <a:gd name="connsiteX47" fmla="*/ 460269 w 794022"/>
              <a:gd name="connsiteY47" fmla="*/ 598648 h 697594"/>
              <a:gd name="connsiteX48" fmla="*/ 728988 w 794022"/>
              <a:gd name="connsiteY48" fmla="*/ 370853 h 697594"/>
              <a:gd name="connsiteX49" fmla="*/ 646511 w 794022"/>
              <a:gd name="connsiteY49" fmla="*/ 430384 h 697594"/>
              <a:gd name="connsiteX50" fmla="*/ 475723 w 794022"/>
              <a:gd name="connsiteY50" fmla="*/ 356502 h 697594"/>
              <a:gd name="connsiteX51" fmla="*/ 602828 w 794022"/>
              <a:gd name="connsiteY51" fmla="*/ 274026 h 697594"/>
              <a:gd name="connsiteX52" fmla="*/ 719722 w 794022"/>
              <a:gd name="connsiteY52" fmla="*/ 300243 h 697594"/>
              <a:gd name="connsiteX53" fmla="*/ 728988 w 794022"/>
              <a:gd name="connsiteY53" fmla="*/ 370853 h 697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794022" h="697594">
                <a:moveTo>
                  <a:pt x="632870" y="229791"/>
                </a:moveTo>
                <a:cubicBezTo>
                  <a:pt x="665040" y="207832"/>
                  <a:pt x="709827" y="188080"/>
                  <a:pt x="740539" y="169432"/>
                </a:cubicBezTo>
                <a:cubicBezTo>
                  <a:pt x="765495" y="154293"/>
                  <a:pt x="808901" y="133398"/>
                  <a:pt x="788913" y="102411"/>
                </a:cubicBezTo>
                <a:cubicBezTo>
                  <a:pt x="767900" y="69925"/>
                  <a:pt x="732535" y="103475"/>
                  <a:pt x="707738" y="118851"/>
                </a:cubicBezTo>
                <a:cubicBezTo>
                  <a:pt x="665671" y="144910"/>
                  <a:pt x="621910" y="175109"/>
                  <a:pt x="578188" y="197266"/>
                </a:cubicBezTo>
                <a:cubicBezTo>
                  <a:pt x="616627" y="83408"/>
                  <a:pt x="556702" y="14020"/>
                  <a:pt x="484594" y="1168"/>
                </a:cubicBezTo>
                <a:cubicBezTo>
                  <a:pt x="422343" y="-9910"/>
                  <a:pt x="323387" y="58294"/>
                  <a:pt x="337698" y="185439"/>
                </a:cubicBezTo>
                <a:cubicBezTo>
                  <a:pt x="319523" y="164701"/>
                  <a:pt x="293069" y="115578"/>
                  <a:pt x="275170" y="97088"/>
                </a:cubicBezTo>
                <a:cubicBezTo>
                  <a:pt x="261372" y="82935"/>
                  <a:pt x="245089" y="61606"/>
                  <a:pt x="224273" y="78519"/>
                </a:cubicBezTo>
                <a:cubicBezTo>
                  <a:pt x="205980" y="93461"/>
                  <a:pt x="215166" y="116327"/>
                  <a:pt x="226994" y="133911"/>
                </a:cubicBezTo>
                <a:cubicBezTo>
                  <a:pt x="247534" y="164307"/>
                  <a:pt x="269375" y="193994"/>
                  <a:pt x="297761" y="233970"/>
                </a:cubicBezTo>
                <a:cubicBezTo>
                  <a:pt x="229596" y="209369"/>
                  <a:pt x="172785" y="189026"/>
                  <a:pt x="110888" y="194191"/>
                </a:cubicBezTo>
                <a:cubicBezTo>
                  <a:pt x="24548" y="201406"/>
                  <a:pt x="-23353" y="276707"/>
                  <a:pt x="11420" y="354216"/>
                </a:cubicBezTo>
                <a:cubicBezTo>
                  <a:pt x="39372" y="416625"/>
                  <a:pt x="92161" y="441778"/>
                  <a:pt x="157015" y="447613"/>
                </a:cubicBezTo>
                <a:cubicBezTo>
                  <a:pt x="171089" y="448914"/>
                  <a:pt x="184927" y="451634"/>
                  <a:pt x="202117" y="454748"/>
                </a:cubicBezTo>
                <a:cubicBezTo>
                  <a:pt x="149524" y="493424"/>
                  <a:pt x="51869" y="563482"/>
                  <a:pt x="61213" y="586151"/>
                </a:cubicBezTo>
                <a:cubicBezTo>
                  <a:pt x="69610" y="602906"/>
                  <a:pt x="86484" y="597032"/>
                  <a:pt x="104777" y="588871"/>
                </a:cubicBezTo>
                <a:cubicBezTo>
                  <a:pt x="151180" y="566912"/>
                  <a:pt x="201446" y="517552"/>
                  <a:pt x="245010" y="488101"/>
                </a:cubicBezTo>
                <a:cubicBezTo>
                  <a:pt x="212485" y="626088"/>
                  <a:pt x="267128" y="686762"/>
                  <a:pt x="352443" y="696540"/>
                </a:cubicBezTo>
                <a:cubicBezTo>
                  <a:pt x="406809" y="702729"/>
                  <a:pt x="453212" y="681440"/>
                  <a:pt x="488773" y="639019"/>
                </a:cubicBezTo>
                <a:cubicBezTo>
                  <a:pt x="524413" y="596598"/>
                  <a:pt x="533796" y="544794"/>
                  <a:pt x="520471" y="476787"/>
                </a:cubicBezTo>
                <a:cubicBezTo>
                  <a:pt x="541208" y="498825"/>
                  <a:pt x="563562" y="519050"/>
                  <a:pt x="577439" y="533598"/>
                </a:cubicBezTo>
                <a:cubicBezTo>
                  <a:pt x="593761" y="550590"/>
                  <a:pt x="614695" y="576689"/>
                  <a:pt x="636418" y="556503"/>
                </a:cubicBezTo>
                <a:cubicBezTo>
                  <a:pt x="656959" y="537382"/>
                  <a:pt x="625419" y="502886"/>
                  <a:pt x="600779" y="481715"/>
                </a:cubicBezTo>
                <a:cubicBezTo>
                  <a:pt x="598886" y="480098"/>
                  <a:pt x="611147" y="488614"/>
                  <a:pt x="627114" y="487904"/>
                </a:cubicBezTo>
                <a:cubicBezTo>
                  <a:pt x="727450" y="471188"/>
                  <a:pt x="781265" y="425101"/>
                  <a:pt x="786705" y="351416"/>
                </a:cubicBezTo>
                <a:cubicBezTo>
                  <a:pt x="788755" y="323740"/>
                  <a:pt x="780436" y="298587"/>
                  <a:pt x="765810" y="276037"/>
                </a:cubicBezTo>
                <a:cubicBezTo>
                  <a:pt x="744087" y="242565"/>
                  <a:pt x="696935" y="225849"/>
                  <a:pt x="632870" y="229791"/>
                </a:cubicBezTo>
                <a:close/>
                <a:moveTo>
                  <a:pt x="397623" y="103081"/>
                </a:moveTo>
                <a:cubicBezTo>
                  <a:pt x="415680" y="68742"/>
                  <a:pt x="439729" y="39016"/>
                  <a:pt x="484357" y="47768"/>
                </a:cubicBezTo>
                <a:cubicBezTo>
                  <a:pt x="521693" y="55022"/>
                  <a:pt x="555479" y="107693"/>
                  <a:pt x="550236" y="149641"/>
                </a:cubicBezTo>
                <a:cubicBezTo>
                  <a:pt x="540893" y="224627"/>
                  <a:pt x="488103" y="268625"/>
                  <a:pt x="432238" y="309271"/>
                </a:cubicBezTo>
                <a:cubicBezTo>
                  <a:pt x="417454" y="319995"/>
                  <a:pt x="409135" y="307024"/>
                  <a:pt x="404365" y="295709"/>
                </a:cubicBezTo>
                <a:cubicBezTo>
                  <a:pt x="390921" y="263815"/>
                  <a:pt x="379133" y="226756"/>
                  <a:pt x="377320" y="191471"/>
                </a:cubicBezTo>
                <a:cubicBezTo>
                  <a:pt x="375822" y="157920"/>
                  <a:pt x="383864" y="129298"/>
                  <a:pt x="397623" y="103081"/>
                </a:cubicBezTo>
                <a:close/>
                <a:moveTo>
                  <a:pt x="129063" y="391275"/>
                </a:moveTo>
                <a:cubicBezTo>
                  <a:pt x="105093" y="385637"/>
                  <a:pt x="84631" y="377516"/>
                  <a:pt x="69571" y="358907"/>
                </a:cubicBezTo>
                <a:cubicBezTo>
                  <a:pt x="52461" y="337697"/>
                  <a:pt x="40160" y="310139"/>
                  <a:pt x="53131" y="282463"/>
                </a:cubicBezTo>
                <a:cubicBezTo>
                  <a:pt x="66102" y="254708"/>
                  <a:pt x="90072" y="240712"/>
                  <a:pt x="120862" y="241303"/>
                </a:cubicBezTo>
                <a:cubicBezTo>
                  <a:pt x="216783" y="242920"/>
                  <a:pt x="296578" y="285656"/>
                  <a:pt x="382642" y="346055"/>
                </a:cubicBezTo>
                <a:cubicBezTo>
                  <a:pt x="292833" y="376096"/>
                  <a:pt x="216467" y="411894"/>
                  <a:pt x="129063" y="391275"/>
                </a:cubicBezTo>
                <a:close/>
                <a:moveTo>
                  <a:pt x="460269" y="598648"/>
                </a:moveTo>
                <a:cubicBezTo>
                  <a:pt x="433027" y="642883"/>
                  <a:pt x="378976" y="662240"/>
                  <a:pt x="334504" y="644381"/>
                </a:cubicBezTo>
                <a:cubicBezTo>
                  <a:pt x="290980" y="626798"/>
                  <a:pt x="270479" y="580119"/>
                  <a:pt x="285539" y="526028"/>
                </a:cubicBezTo>
                <a:cubicBezTo>
                  <a:pt x="300875" y="470715"/>
                  <a:pt x="339551" y="431409"/>
                  <a:pt x="387964" y="401289"/>
                </a:cubicBezTo>
                <a:cubicBezTo>
                  <a:pt x="415680" y="383981"/>
                  <a:pt x="418518" y="383548"/>
                  <a:pt x="438231" y="414102"/>
                </a:cubicBezTo>
                <a:cubicBezTo>
                  <a:pt x="458692" y="445799"/>
                  <a:pt x="475723" y="472253"/>
                  <a:pt x="481125" y="510692"/>
                </a:cubicBezTo>
                <a:cubicBezTo>
                  <a:pt x="484279" y="538289"/>
                  <a:pt x="474462" y="575506"/>
                  <a:pt x="460269" y="598648"/>
                </a:cubicBezTo>
                <a:close/>
                <a:moveTo>
                  <a:pt x="728988" y="370853"/>
                </a:moveTo>
                <a:cubicBezTo>
                  <a:pt x="714834" y="406295"/>
                  <a:pt x="686488" y="425062"/>
                  <a:pt x="646511" y="430384"/>
                </a:cubicBezTo>
                <a:cubicBezTo>
                  <a:pt x="574443" y="440122"/>
                  <a:pt x="526108" y="400303"/>
                  <a:pt x="475723" y="356502"/>
                </a:cubicBezTo>
                <a:cubicBezTo>
                  <a:pt x="516094" y="319325"/>
                  <a:pt x="550197" y="290348"/>
                  <a:pt x="602828" y="274026"/>
                </a:cubicBezTo>
                <a:cubicBezTo>
                  <a:pt x="637088" y="263342"/>
                  <a:pt x="692125" y="271069"/>
                  <a:pt x="719722" y="300243"/>
                </a:cubicBezTo>
                <a:cubicBezTo>
                  <a:pt x="739317" y="321099"/>
                  <a:pt x="738094" y="348065"/>
                  <a:pt x="728988" y="37085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4" name="자유형: 도형 3">
            <a:extLst>
              <a:ext uri="{FF2B5EF4-FFF2-40B4-BE49-F238E27FC236}">
                <a16:creationId xmlns:a16="http://schemas.microsoft.com/office/drawing/2014/main" id="{4A9DD788-06E6-45FF-A6C1-847C2CBDD68D}"/>
              </a:ext>
            </a:extLst>
          </p:cNvPr>
          <p:cNvSpPr/>
          <p:nvPr userDrawn="1"/>
        </p:nvSpPr>
        <p:spPr>
          <a:xfrm>
            <a:off x="2540213" y="4584530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5" name="Freeform: Shape 42">
            <a:extLst>
              <a:ext uri="{FF2B5EF4-FFF2-40B4-BE49-F238E27FC236}">
                <a16:creationId xmlns:a16="http://schemas.microsoft.com/office/drawing/2014/main" id="{4569B73E-16A2-4799-9FA8-714668A87610}"/>
              </a:ext>
            </a:extLst>
          </p:cNvPr>
          <p:cNvSpPr/>
          <p:nvPr userDrawn="1"/>
        </p:nvSpPr>
        <p:spPr>
          <a:xfrm>
            <a:off x="2040101" y="4592369"/>
            <a:ext cx="371739" cy="326594"/>
          </a:xfrm>
          <a:custGeom>
            <a:avLst/>
            <a:gdLst>
              <a:gd name="connsiteX0" fmla="*/ 632870 w 794022"/>
              <a:gd name="connsiteY0" fmla="*/ 229791 h 697594"/>
              <a:gd name="connsiteX1" fmla="*/ 740539 w 794022"/>
              <a:gd name="connsiteY1" fmla="*/ 169432 h 697594"/>
              <a:gd name="connsiteX2" fmla="*/ 788913 w 794022"/>
              <a:gd name="connsiteY2" fmla="*/ 102411 h 697594"/>
              <a:gd name="connsiteX3" fmla="*/ 707738 w 794022"/>
              <a:gd name="connsiteY3" fmla="*/ 118851 h 697594"/>
              <a:gd name="connsiteX4" fmla="*/ 578188 w 794022"/>
              <a:gd name="connsiteY4" fmla="*/ 197266 h 697594"/>
              <a:gd name="connsiteX5" fmla="*/ 484594 w 794022"/>
              <a:gd name="connsiteY5" fmla="*/ 1168 h 697594"/>
              <a:gd name="connsiteX6" fmla="*/ 337698 w 794022"/>
              <a:gd name="connsiteY6" fmla="*/ 185439 h 697594"/>
              <a:gd name="connsiteX7" fmla="*/ 275170 w 794022"/>
              <a:gd name="connsiteY7" fmla="*/ 97088 h 697594"/>
              <a:gd name="connsiteX8" fmla="*/ 224273 w 794022"/>
              <a:gd name="connsiteY8" fmla="*/ 78519 h 697594"/>
              <a:gd name="connsiteX9" fmla="*/ 226994 w 794022"/>
              <a:gd name="connsiteY9" fmla="*/ 133911 h 697594"/>
              <a:gd name="connsiteX10" fmla="*/ 297761 w 794022"/>
              <a:gd name="connsiteY10" fmla="*/ 233970 h 697594"/>
              <a:gd name="connsiteX11" fmla="*/ 110888 w 794022"/>
              <a:gd name="connsiteY11" fmla="*/ 194191 h 697594"/>
              <a:gd name="connsiteX12" fmla="*/ 11420 w 794022"/>
              <a:gd name="connsiteY12" fmla="*/ 354216 h 697594"/>
              <a:gd name="connsiteX13" fmla="*/ 157015 w 794022"/>
              <a:gd name="connsiteY13" fmla="*/ 447613 h 697594"/>
              <a:gd name="connsiteX14" fmla="*/ 202117 w 794022"/>
              <a:gd name="connsiteY14" fmla="*/ 454748 h 697594"/>
              <a:gd name="connsiteX15" fmla="*/ 61213 w 794022"/>
              <a:gd name="connsiteY15" fmla="*/ 586151 h 697594"/>
              <a:gd name="connsiteX16" fmla="*/ 104777 w 794022"/>
              <a:gd name="connsiteY16" fmla="*/ 588871 h 697594"/>
              <a:gd name="connsiteX17" fmla="*/ 245010 w 794022"/>
              <a:gd name="connsiteY17" fmla="*/ 488101 h 697594"/>
              <a:gd name="connsiteX18" fmla="*/ 352443 w 794022"/>
              <a:gd name="connsiteY18" fmla="*/ 696540 h 697594"/>
              <a:gd name="connsiteX19" fmla="*/ 488773 w 794022"/>
              <a:gd name="connsiteY19" fmla="*/ 639019 h 697594"/>
              <a:gd name="connsiteX20" fmla="*/ 520471 w 794022"/>
              <a:gd name="connsiteY20" fmla="*/ 476787 h 697594"/>
              <a:gd name="connsiteX21" fmla="*/ 577439 w 794022"/>
              <a:gd name="connsiteY21" fmla="*/ 533598 h 697594"/>
              <a:gd name="connsiteX22" fmla="*/ 636418 w 794022"/>
              <a:gd name="connsiteY22" fmla="*/ 556503 h 697594"/>
              <a:gd name="connsiteX23" fmla="*/ 600779 w 794022"/>
              <a:gd name="connsiteY23" fmla="*/ 481715 h 697594"/>
              <a:gd name="connsiteX24" fmla="*/ 627114 w 794022"/>
              <a:gd name="connsiteY24" fmla="*/ 487904 h 697594"/>
              <a:gd name="connsiteX25" fmla="*/ 786705 w 794022"/>
              <a:gd name="connsiteY25" fmla="*/ 351416 h 697594"/>
              <a:gd name="connsiteX26" fmla="*/ 765810 w 794022"/>
              <a:gd name="connsiteY26" fmla="*/ 276037 h 697594"/>
              <a:gd name="connsiteX27" fmla="*/ 632870 w 794022"/>
              <a:gd name="connsiteY27" fmla="*/ 229791 h 697594"/>
              <a:gd name="connsiteX28" fmla="*/ 397623 w 794022"/>
              <a:gd name="connsiteY28" fmla="*/ 103081 h 697594"/>
              <a:gd name="connsiteX29" fmla="*/ 484357 w 794022"/>
              <a:gd name="connsiteY29" fmla="*/ 47768 h 697594"/>
              <a:gd name="connsiteX30" fmla="*/ 550236 w 794022"/>
              <a:gd name="connsiteY30" fmla="*/ 149641 h 697594"/>
              <a:gd name="connsiteX31" fmla="*/ 432238 w 794022"/>
              <a:gd name="connsiteY31" fmla="*/ 309271 h 697594"/>
              <a:gd name="connsiteX32" fmla="*/ 404365 w 794022"/>
              <a:gd name="connsiteY32" fmla="*/ 295709 h 697594"/>
              <a:gd name="connsiteX33" fmla="*/ 377320 w 794022"/>
              <a:gd name="connsiteY33" fmla="*/ 191471 h 697594"/>
              <a:gd name="connsiteX34" fmla="*/ 397623 w 794022"/>
              <a:gd name="connsiteY34" fmla="*/ 103081 h 697594"/>
              <a:gd name="connsiteX35" fmla="*/ 129063 w 794022"/>
              <a:gd name="connsiteY35" fmla="*/ 391275 h 697594"/>
              <a:gd name="connsiteX36" fmla="*/ 69571 w 794022"/>
              <a:gd name="connsiteY36" fmla="*/ 358907 h 697594"/>
              <a:gd name="connsiteX37" fmla="*/ 53131 w 794022"/>
              <a:gd name="connsiteY37" fmla="*/ 282463 h 697594"/>
              <a:gd name="connsiteX38" fmla="*/ 120862 w 794022"/>
              <a:gd name="connsiteY38" fmla="*/ 241303 h 697594"/>
              <a:gd name="connsiteX39" fmla="*/ 382642 w 794022"/>
              <a:gd name="connsiteY39" fmla="*/ 346055 h 697594"/>
              <a:gd name="connsiteX40" fmla="*/ 129063 w 794022"/>
              <a:gd name="connsiteY40" fmla="*/ 391275 h 697594"/>
              <a:gd name="connsiteX41" fmla="*/ 460269 w 794022"/>
              <a:gd name="connsiteY41" fmla="*/ 598648 h 697594"/>
              <a:gd name="connsiteX42" fmla="*/ 334504 w 794022"/>
              <a:gd name="connsiteY42" fmla="*/ 644381 h 697594"/>
              <a:gd name="connsiteX43" fmla="*/ 285539 w 794022"/>
              <a:gd name="connsiteY43" fmla="*/ 526028 h 697594"/>
              <a:gd name="connsiteX44" fmla="*/ 387964 w 794022"/>
              <a:gd name="connsiteY44" fmla="*/ 401289 h 697594"/>
              <a:gd name="connsiteX45" fmla="*/ 438231 w 794022"/>
              <a:gd name="connsiteY45" fmla="*/ 414102 h 697594"/>
              <a:gd name="connsiteX46" fmla="*/ 481125 w 794022"/>
              <a:gd name="connsiteY46" fmla="*/ 510692 h 697594"/>
              <a:gd name="connsiteX47" fmla="*/ 460269 w 794022"/>
              <a:gd name="connsiteY47" fmla="*/ 598648 h 697594"/>
              <a:gd name="connsiteX48" fmla="*/ 728988 w 794022"/>
              <a:gd name="connsiteY48" fmla="*/ 370853 h 697594"/>
              <a:gd name="connsiteX49" fmla="*/ 646511 w 794022"/>
              <a:gd name="connsiteY49" fmla="*/ 430384 h 697594"/>
              <a:gd name="connsiteX50" fmla="*/ 475723 w 794022"/>
              <a:gd name="connsiteY50" fmla="*/ 356502 h 697594"/>
              <a:gd name="connsiteX51" fmla="*/ 602828 w 794022"/>
              <a:gd name="connsiteY51" fmla="*/ 274026 h 697594"/>
              <a:gd name="connsiteX52" fmla="*/ 719722 w 794022"/>
              <a:gd name="connsiteY52" fmla="*/ 300243 h 697594"/>
              <a:gd name="connsiteX53" fmla="*/ 728988 w 794022"/>
              <a:gd name="connsiteY53" fmla="*/ 370853 h 697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794022" h="697594">
                <a:moveTo>
                  <a:pt x="632870" y="229791"/>
                </a:moveTo>
                <a:cubicBezTo>
                  <a:pt x="665040" y="207832"/>
                  <a:pt x="709827" y="188080"/>
                  <a:pt x="740539" y="169432"/>
                </a:cubicBezTo>
                <a:cubicBezTo>
                  <a:pt x="765495" y="154293"/>
                  <a:pt x="808901" y="133398"/>
                  <a:pt x="788913" y="102411"/>
                </a:cubicBezTo>
                <a:cubicBezTo>
                  <a:pt x="767900" y="69925"/>
                  <a:pt x="732535" y="103475"/>
                  <a:pt x="707738" y="118851"/>
                </a:cubicBezTo>
                <a:cubicBezTo>
                  <a:pt x="665671" y="144910"/>
                  <a:pt x="621910" y="175109"/>
                  <a:pt x="578188" y="197266"/>
                </a:cubicBezTo>
                <a:cubicBezTo>
                  <a:pt x="616627" y="83408"/>
                  <a:pt x="556702" y="14020"/>
                  <a:pt x="484594" y="1168"/>
                </a:cubicBezTo>
                <a:cubicBezTo>
                  <a:pt x="422343" y="-9910"/>
                  <a:pt x="323387" y="58294"/>
                  <a:pt x="337698" y="185439"/>
                </a:cubicBezTo>
                <a:cubicBezTo>
                  <a:pt x="319523" y="164701"/>
                  <a:pt x="293069" y="115578"/>
                  <a:pt x="275170" y="97088"/>
                </a:cubicBezTo>
                <a:cubicBezTo>
                  <a:pt x="261372" y="82935"/>
                  <a:pt x="245089" y="61606"/>
                  <a:pt x="224273" y="78519"/>
                </a:cubicBezTo>
                <a:cubicBezTo>
                  <a:pt x="205980" y="93461"/>
                  <a:pt x="215166" y="116327"/>
                  <a:pt x="226994" y="133911"/>
                </a:cubicBezTo>
                <a:cubicBezTo>
                  <a:pt x="247534" y="164307"/>
                  <a:pt x="269375" y="193994"/>
                  <a:pt x="297761" y="233970"/>
                </a:cubicBezTo>
                <a:cubicBezTo>
                  <a:pt x="229596" y="209369"/>
                  <a:pt x="172785" y="189026"/>
                  <a:pt x="110888" y="194191"/>
                </a:cubicBezTo>
                <a:cubicBezTo>
                  <a:pt x="24548" y="201406"/>
                  <a:pt x="-23353" y="276707"/>
                  <a:pt x="11420" y="354216"/>
                </a:cubicBezTo>
                <a:cubicBezTo>
                  <a:pt x="39372" y="416625"/>
                  <a:pt x="92161" y="441778"/>
                  <a:pt x="157015" y="447613"/>
                </a:cubicBezTo>
                <a:cubicBezTo>
                  <a:pt x="171089" y="448914"/>
                  <a:pt x="184927" y="451634"/>
                  <a:pt x="202117" y="454748"/>
                </a:cubicBezTo>
                <a:cubicBezTo>
                  <a:pt x="149524" y="493424"/>
                  <a:pt x="51869" y="563482"/>
                  <a:pt x="61213" y="586151"/>
                </a:cubicBezTo>
                <a:cubicBezTo>
                  <a:pt x="69610" y="602906"/>
                  <a:pt x="86484" y="597032"/>
                  <a:pt x="104777" y="588871"/>
                </a:cubicBezTo>
                <a:cubicBezTo>
                  <a:pt x="151180" y="566912"/>
                  <a:pt x="201446" y="517552"/>
                  <a:pt x="245010" y="488101"/>
                </a:cubicBezTo>
                <a:cubicBezTo>
                  <a:pt x="212485" y="626088"/>
                  <a:pt x="267128" y="686762"/>
                  <a:pt x="352443" y="696540"/>
                </a:cubicBezTo>
                <a:cubicBezTo>
                  <a:pt x="406809" y="702729"/>
                  <a:pt x="453212" y="681440"/>
                  <a:pt x="488773" y="639019"/>
                </a:cubicBezTo>
                <a:cubicBezTo>
                  <a:pt x="524413" y="596598"/>
                  <a:pt x="533796" y="544794"/>
                  <a:pt x="520471" y="476787"/>
                </a:cubicBezTo>
                <a:cubicBezTo>
                  <a:pt x="541208" y="498825"/>
                  <a:pt x="563562" y="519050"/>
                  <a:pt x="577439" y="533598"/>
                </a:cubicBezTo>
                <a:cubicBezTo>
                  <a:pt x="593761" y="550590"/>
                  <a:pt x="614695" y="576689"/>
                  <a:pt x="636418" y="556503"/>
                </a:cubicBezTo>
                <a:cubicBezTo>
                  <a:pt x="656959" y="537382"/>
                  <a:pt x="625419" y="502886"/>
                  <a:pt x="600779" y="481715"/>
                </a:cubicBezTo>
                <a:cubicBezTo>
                  <a:pt x="598886" y="480098"/>
                  <a:pt x="611147" y="488614"/>
                  <a:pt x="627114" y="487904"/>
                </a:cubicBezTo>
                <a:cubicBezTo>
                  <a:pt x="727450" y="471188"/>
                  <a:pt x="781265" y="425101"/>
                  <a:pt x="786705" y="351416"/>
                </a:cubicBezTo>
                <a:cubicBezTo>
                  <a:pt x="788755" y="323740"/>
                  <a:pt x="780436" y="298587"/>
                  <a:pt x="765810" y="276037"/>
                </a:cubicBezTo>
                <a:cubicBezTo>
                  <a:pt x="744087" y="242565"/>
                  <a:pt x="696935" y="225849"/>
                  <a:pt x="632870" y="229791"/>
                </a:cubicBezTo>
                <a:close/>
                <a:moveTo>
                  <a:pt x="397623" y="103081"/>
                </a:moveTo>
                <a:cubicBezTo>
                  <a:pt x="415680" y="68742"/>
                  <a:pt x="439729" y="39016"/>
                  <a:pt x="484357" y="47768"/>
                </a:cubicBezTo>
                <a:cubicBezTo>
                  <a:pt x="521693" y="55022"/>
                  <a:pt x="555479" y="107693"/>
                  <a:pt x="550236" y="149641"/>
                </a:cubicBezTo>
                <a:cubicBezTo>
                  <a:pt x="540893" y="224627"/>
                  <a:pt x="488103" y="268625"/>
                  <a:pt x="432238" y="309271"/>
                </a:cubicBezTo>
                <a:cubicBezTo>
                  <a:pt x="417454" y="319995"/>
                  <a:pt x="409135" y="307024"/>
                  <a:pt x="404365" y="295709"/>
                </a:cubicBezTo>
                <a:cubicBezTo>
                  <a:pt x="390921" y="263815"/>
                  <a:pt x="379133" y="226756"/>
                  <a:pt x="377320" y="191471"/>
                </a:cubicBezTo>
                <a:cubicBezTo>
                  <a:pt x="375822" y="157920"/>
                  <a:pt x="383864" y="129298"/>
                  <a:pt x="397623" y="103081"/>
                </a:cubicBezTo>
                <a:close/>
                <a:moveTo>
                  <a:pt x="129063" y="391275"/>
                </a:moveTo>
                <a:cubicBezTo>
                  <a:pt x="105093" y="385637"/>
                  <a:pt x="84631" y="377516"/>
                  <a:pt x="69571" y="358907"/>
                </a:cubicBezTo>
                <a:cubicBezTo>
                  <a:pt x="52461" y="337697"/>
                  <a:pt x="40160" y="310139"/>
                  <a:pt x="53131" y="282463"/>
                </a:cubicBezTo>
                <a:cubicBezTo>
                  <a:pt x="66102" y="254708"/>
                  <a:pt x="90072" y="240712"/>
                  <a:pt x="120862" y="241303"/>
                </a:cubicBezTo>
                <a:cubicBezTo>
                  <a:pt x="216783" y="242920"/>
                  <a:pt x="296578" y="285656"/>
                  <a:pt x="382642" y="346055"/>
                </a:cubicBezTo>
                <a:cubicBezTo>
                  <a:pt x="292833" y="376096"/>
                  <a:pt x="216467" y="411894"/>
                  <a:pt x="129063" y="391275"/>
                </a:cubicBezTo>
                <a:close/>
                <a:moveTo>
                  <a:pt x="460269" y="598648"/>
                </a:moveTo>
                <a:cubicBezTo>
                  <a:pt x="433027" y="642883"/>
                  <a:pt x="378976" y="662240"/>
                  <a:pt x="334504" y="644381"/>
                </a:cubicBezTo>
                <a:cubicBezTo>
                  <a:pt x="290980" y="626798"/>
                  <a:pt x="270479" y="580119"/>
                  <a:pt x="285539" y="526028"/>
                </a:cubicBezTo>
                <a:cubicBezTo>
                  <a:pt x="300875" y="470715"/>
                  <a:pt x="339551" y="431409"/>
                  <a:pt x="387964" y="401289"/>
                </a:cubicBezTo>
                <a:cubicBezTo>
                  <a:pt x="415680" y="383981"/>
                  <a:pt x="418518" y="383548"/>
                  <a:pt x="438231" y="414102"/>
                </a:cubicBezTo>
                <a:cubicBezTo>
                  <a:pt x="458692" y="445799"/>
                  <a:pt x="475723" y="472253"/>
                  <a:pt x="481125" y="510692"/>
                </a:cubicBezTo>
                <a:cubicBezTo>
                  <a:pt x="484279" y="538289"/>
                  <a:pt x="474462" y="575506"/>
                  <a:pt x="460269" y="598648"/>
                </a:cubicBezTo>
                <a:close/>
                <a:moveTo>
                  <a:pt x="728988" y="370853"/>
                </a:moveTo>
                <a:cubicBezTo>
                  <a:pt x="714834" y="406295"/>
                  <a:pt x="686488" y="425062"/>
                  <a:pt x="646511" y="430384"/>
                </a:cubicBezTo>
                <a:cubicBezTo>
                  <a:pt x="574443" y="440122"/>
                  <a:pt x="526108" y="400303"/>
                  <a:pt x="475723" y="356502"/>
                </a:cubicBezTo>
                <a:cubicBezTo>
                  <a:pt x="516094" y="319325"/>
                  <a:pt x="550197" y="290348"/>
                  <a:pt x="602828" y="274026"/>
                </a:cubicBezTo>
                <a:cubicBezTo>
                  <a:pt x="637088" y="263342"/>
                  <a:pt x="692125" y="271069"/>
                  <a:pt x="719722" y="300243"/>
                </a:cubicBezTo>
                <a:cubicBezTo>
                  <a:pt x="739317" y="321099"/>
                  <a:pt x="738094" y="348065"/>
                  <a:pt x="728988" y="37085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6" name="자유형: 도형 5">
            <a:extLst>
              <a:ext uri="{FF2B5EF4-FFF2-40B4-BE49-F238E27FC236}">
                <a16:creationId xmlns:a16="http://schemas.microsoft.com/office/drawing/2014/main" id="{47EC4683-A42F-4CED-BF60-D3F4FBD09DF0}"/>
              </a:ext>
            </a:extLst>
          </p:cNvPr>
          <p:cNvSpPr/>
          <p:nvPr userDrawn="1"/>
        </p:nvSpPr>
        <p:spPr>
          <a:xfrm>
            <a:off x="3183732" y="4469176"/>
            <a:ext cx="393803" cy="348864"/>
          </a:xfrm>
          <a:custGeom>
            <a:avLst/>
            <a:gdLst>
              <a:gd name="connsiteX0" fmla="*/ 234260 w 470174"/>
              <a:gd name="connsiteY0" fmla="*/ 279097 h 415386"/>
              <a:gd name="connsiteX1" fmla="*/ 172166 w 470174"/>
              <a:gd name="connsiteY1" fmla="*/ 332635 h 415386"/>
              <a:gd name="connsiteX2" fmla="*/ 215336 w 470174"/>
              <a:gd name="connsiteY2" fmla="*/ 370916 h 415386"/>
              <a:gd name="connsiteX3" fmla="*/ 271674 w 470174"/>
              <a:gd name="connsiteY3" fmla="*/ 316077 h 415386"/>
              <a:gd name="connsiteX4" fmla="*/ 234260 w 470174"/>
              <a:gd name="connsiteY4" fmla="*/ 279097 h 415386"/>
              <a:gd name="connsiteX5" fmla="*/ 93869 w 470174"/>
              <a:gd name="connsiteY5" fmla="*/ 211996 h 415386"/>
              <a:gd name="connsiteX6" fmla="*/ 42223 w 470174"/>
              <a:gd name="connsiteY6" fmla="*/ 256782 h 415386"/>
              <a:gd name="connsiteX7" fmla="*/ 84210 w 470174"/>
              <a:gd name="connsiteY7" fmla="*/ 303146 h 415386"/>
              <a:gd name="connsiteX8" fmla="*/ 146540 w 470174"/>
              <a:gd name="connsiteY8" fmla="*/ 257255 h 415386"/>
              <a:gd name="connsiteX9" fmla="*/ 93869 w 470174"/>
              <a:gd name="connsiteY9" fmla="*/ 211996 h 415386"/>
              <a:gd name="connsiteX10" fmla="*/ 364361 w 470174"/>
              <a:gd name="connsiteY10" fmla="*/ 201588 h 415386"/>
              <a:gd name="connsiteX11" fmla="*/ 314844 w 470174"/>
              <a:gd name="connsiteY11" fmla="*/ 256782 h 415386"/>
              <a:gd name="connsiteX12" fmla="*/ 380368 w 470174"/>
              <a:gd name="connsiteY12" fmla="*/ 303619 h 415386"/>
              <a:gd name="connsiteX13" fmla="*/ 427677 w 470174"/>
              <a:gd name="connsiteY13" fmla="*/ 256664 h 415386"/>
              <a:gd name="connsiteX14" fmla="*/ 364361 w 470174"/>
              <a:gd name="connsiteY14" fmla="*/ 201588 h 415386"/>
              <a:gd name="connsiteX15" fmla="*/ 229963 w 470174"/>
              <a:gd name="connsiteY15" fmla="*/ 155619 h 415386"/>
              <a:gd name="connsiteX16" fmla="*/ 183915 w 470174"/>
              <a:gd name="connsiteY16" fmla="*/ 223153 h 415386"/>
              <a:gd name="connsiteX17" fmla="*/ 207175 w 470174"/>
              <a:gd name="connsiteY17" fmla="*/ 247557 h 415386"/>
              <a:gd name="connsiteX18" fmla="*/ 255944 w 470174"/>
              <a:gd name="connsiteY18" fmla="*/ 247557 h 415386"/>
              <a:gd name="connsiteX19" fmla="*/ 277627 w 470174"/>
              <a:gd name="connsiteY19" fmla="*/ 188459 h 415386"/>
              <a:gd name="connsiteX20" fmla="*/ 229963 w 470174"/>
              <a:gd name="connsiteY20" fmla="*/ 155619 h 415386"/>
              <a:gd name="connsiteX21" fmla="*/ 104356 w 470174"/>
              <a:gd name="connsiteY21" fmla="*/ 51104 h 415386"/>
              <a:gd name="connsiteX22" fmla="*/ 60871 w 470174"/>
              <a:gd name="connsiteY22" fmla="*/ 99478 h 415386"/>
              <a:gd name="connsiteX23" fmla="*/ 137433 w 470174"/>
              <a:gd name="connsiteY23" fmla="*/ 162676 h 415386"/>
              <a:gd name="connsiteX24" fmla="*/ 192549 w 470174"/>
              <a:gd name="connsiteY24" fmla="*/ 112330 h 415386"/>
              <a:gd name="connsiteX25" fmla="*/ 104356 w 470174"/>
              <a:gd name="connsiteY25" fmla="*/ 51104 h 415386"/>
              <a:gd name="connsiteX26" fmla="*/ 335936 w 470174"/>
              <a:gd name="connsiteY26" fmla="*/ 44835 h 415386"/>
              <a:gd name="connsiteX27" fmla="*/ 273330 w 470174"/>
              <a:gd name="connsiteY27" fmla="*/ 102947 h 415386"/>
              <a:gd name="connsiteX28" fmla="*/ 343703 w 470174"/>
              <a:gd name="connsiteY28" fmla="*/ 169141 h 415386"/>
              <a:gd name="connsiteX29" fmla="*/ 393654 w 470174"/>
              <a:gd name="connsiteY29" fmla="*/ 97704 h 415386"/>
              <a:gd name="connsiteX30" fmla="*/ 335936 w 470174"/>
              <a:gd name="connsiteY30" fmla="*/ 44835 h 415386"/>
              <a:gd name="connsiteX31" fmla="*/ 342234 w 470174"/>
              <a:gd name="connsiteY31" fmla="*/ 207 h 415386"/>
              <a:gd name="connsiteX32" fmla="*/ 371300 w 470174"/>
              <a:gd name="connsiteY32" fmla="*/ 2848 h 415386"/>
              <a:gd name="connsiteX33" fmla="*/ 428742 w 470174"/>
              <a:gd name="connsiteY33" fmla="*/ 139967 h 415386"/>
              <a:gd name="connsiteX34" fmla="*/ 433709 w 470174"/>
              <a:gd name="connsiteY34" fmla="*/ 186803 h 415386"/>
              <a:gd name="connsiteX35" fmla="*/ 458744 w 470174"/>
              <a:gd name="connsiteY35" fmla="*/ 296838 h 415386"/>
              <a:gd name="connsiteX36" fmla="*/ 351351 w 470174"/>
              <a:gd name="connsiteY36" fmla="*/ 339258 h 415386"/>
              <a:gd name="connsiteX37" fmla="*/ 302228 w 470174"/>
              <a:gd name="connsiteY37" fmla="*/ 359365 h 415386"/>
              <a:gd name="connsiteX38" fmla="*/ 197706 w 470174"/>
              <a:gd name="connsiteY38" fmla="*/ 414252 h 415386"/>
              <a:gd name="connsiteX39" fmla="*/ 163247 w 470174"/>
              <a:gd name="connsiteY39" fmla="*/ 400639 h 415386"/>
              <a:gd name="connsiteX40" fmla="*/ 132412 w 470174"/>
              <a:gd name="connsiteY40" fmla="*/ 332160 h 415386"/>
              <a:gd name="connsiteX41" fmla="*/ 83916 w 470174"/>
              <a:gd name="connsiteY41" fmla="*/ 349025 h 415386"/>
              <a:gd name="connsiteX42" fmla="*/ 83879 w 470174"/>
              <a:gd name="connsiteY42" fmla="*/ 348958 h 415386"/>
              <a:gd name="connsiteX43" fmla="*/ 60122 w 470174"/>
              <a:gd name="connsiteY43" fmla="*/ 339968 h 415386"/>
              <a:gd name="connsiteX44" fmla="*/ 31342 w 470174"/>
              <a:gd name="connsiteY44" fmla="*/ 194885 h 415386"/>
              <a:gd name="connsiteX45" fmla="*/ 45298 w 470174"/>
              <a:gd name="connsiteY45" fmla="*/ 157235 h 415386"/>
              <a:gd name="connsiteX46" fmla="*/ 49319 w 470174"/>
              <a:gd name="connsiteY46" fmla="*/ 29341 h 415386"/>
              <a:gd name="connsiteX47" fmla="*/ 194599 w 470174"/>
              <a:gd name="connsiteY47" fmla="*/ 35728 h 415386"/>
              <a:gd name="connsiteX48" fmla="*/ 210921 w 470174"/>
              <a:gd name="connsiteY48" fmla="*/ 52444 h 415386"/>
              <a:gd name="connsiteX49" fmla="*/ 246363 w 470174"/>
              <a:gd name="connsiteY49" fmla="*/ 52641 h 415386"/>
              <a:gd name="connsiteX50" fmla="*/ 308970 w 470174"/>
              <a:gd name="connsiteY50" fmla="*/ 5135 h 415386"/>
              <a:gd name="connsiteX51" fmla="*/ 342234 w 470174"/>
              <a:gd name="connsiteY51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50371 w 457298"/>
              <a:gd name="connsiteY39" fmla="*/ 400639 h 415386"/>
              <a:gd name="connsiteX40" fmla="*/ 119536 w 457298"/>
              <a:gd name="connsiteY40" fmla="*/ 332160 h 415386"/>
              <a:gd name="connsiteX41" fmla="*/ 71040 w 457298"/>
              <a:gd name="connsiteY41" fmla="*/ 349025 h 415386"/>
              <a:gd name="connsiteX42" fmla="*/ 47246 w 457298"/>
              <a:gd name="connsiteY42" fmla="*/ 339968 h 415386"/>
              <a:gd name="connsiteX43" fmla="*/ 18466 w 457298"/>
              <a:gd name="connsiteY43" fmla="*/ 194885 h 415386"/>
              <a:gd name="connsiteX44" fmla="*/ 32422 w 457298"/>
              <a:gd name="connsiteY44" fmla="*/ 157235 h 415386"/>
              <a:gd name="connsiteX45" fmla="*/ 36443 w 457298"/>
              <a:gd name="connsiteY45" fmla="*/ 29341 h 415386"/>
              <a:gd name="connsiteX46" fmla="*/ 181723 w 457298"/>
              <a:gd name="connsiteY46" fmla="*/ 35728 h 415386"/>
              <a:gd name="connsiteX47" fmla="*/ 198045 w 457298"/>
              <a:gd name="connsiteY47" fmla="*/ 52444 h 415386"/>
              <a:gd name="connsiteX48" fmla="*/ 233487 w 457298"/>
              <a:gd name="connsiteY48" fmla="*/ 52641 h 415386"/>
              <a:gd name="connsiteX49" fmla="*/ 296094 w 457298"/>
              <a:gd name="connsiteY49" fmla="*/ 5135 h 415386"/>
              <a:gd name="connsiteX50" fmla="*/ 329358 w 457298"/>
              <a:gd name="connsiteY50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4772 w 460686"/>
              <a:gd name="connsiteY0" fmla="*/ 279097 h 415386"/>
              <a:gd name="connsiteX1" fmla="*/ 162678 w 460686"/>
              <a:gd name="connsiteY1" fmla="*/ 332635 h 415386"/>
              <a:gd name="connsiteX2" fmla="*/ 205848 w 460686"/>
              <a:gd name="connsiteY2" fmla="*/ 370916 h 415386"/>
              <a:gd name="connsiteX3" fmla="*/ 262186 w 460686"/>
              <a:gd name="connsiteY3" fmla="*/ 316077 h 415386"/>
              <a:gd name="connsiteX4" fmla="*/ 224772 w 460686"/>
              <a:gd name="connsiteY4" fmla="*/ 279097 h 415386"/>
              <a:gd name="connsiteX5" fmla="*/ 84381 w 460686"/>
              <a:gd name="connsiteY5" fmla="*/ 211996 h 415386"/>
              <a:gd name="connsiteX6" fmla="*/ 32735 w 460686"/>
              <a:gd name="connsiteY6" fmla="*/ 256782 h 415386"/>
              <a:gd name="connsiteX7" fmla="*/ 74722 w 460686"/>
              <a:gd name="connsiteY7" fmla="*/ 303146 h 415386"/>
              <a:gd name="connsiteX8" fmla="*/ 137052 w 460686"/>
              <a:gd name="connsiteY8" fmla="*/ 257255 h 415386"/>
              <a:gd name="connsiteX9" fmla="*/ 84381 w 460686"/>
              <a:gd name="connsiteY9" fmla="*/ 211996 h 415386"/>
              <a:gd name="connsiteX10" fmla="*/ 354873 w 460686"/>
              <a:gd name="connsiteY10" fmla="*/ 201588 h 415386"/>
              <a:gd name="connsiteX11" fmla="*/ 305356 w 460686"/>
              <a:gd name="connsiteY11" fmla="*/ 256782 h 415386"/>
              <a:gd name="connsiteX12" fmla="*/ 370880 w 460686"/>
              <a:gd name="connsiteY12" fmla="*/ 303619 h 415386"/>
              <a:gd name="connsiteX13" fmla="*/ 418189 w 460686"/>
              <a:gd name="connsiteY13" fmla="*/ 256664 h 415386"/>
              <a:gd name="connsiteX14" fmla="*/ 354873 w 460686"/>
              <a:gd name="connsiteY14" fmla="*/ 201588 h 415386"/>
              <a:gd name="connsiteX15" fmla="*/ 220475 w 460686"/>
              <a:gd name="connsiteY15" fmla="*/ 155619 h 415386"/>
              <a:gd name="connsiteX16" fmla="*/ 174427 w 460686"/>
              <a:gd name="connsiteY16" fmla="*/ 223153 h 415386"/>
              <a:gd name="connsiteX17" fmla="*/ 197687 w 460686"/>
              <a:gd name="connsiteY17" fmla="*/ 247557 h 415386"/>
              <a:gd name="connsiteX18" fmla="*/ 246456 w 460686"/>
              <a:gd name="connsiteY18" fmla="*/ 247557 h 415386"/>
              <a:gd name="connsiteX19" fmla="*/ 268139 w 460686"/>
              <a:gd name="connsiteY19" fmla="*/ 188459 h 415386"/>
              <a:gd name="connsiteX20" fmla="*/ 220475 w 460686"/>
              <a:gd name="connsiteY20" fmla="*/ 155619 h 415386"/>
              <a:gd name="connsiteX21" fmla="*/ 94868 w 460686"/>
              <a:gd name="connsiteY21" fmla="*/ 51104 h 415386"/>
              <a:gd name="connsiteX22" fmla="*/ 51383 w 460686"/>
              <a:gd name="connsiteY22" fmla="*/ 99478 h 415386"/>
              <a:gd name="connsiteX23" fmla="*/ 127945 w 460686"/>
              <a:gd name="connsiteY23" fmla="*/ 162676 h 415386"/>
              <a:gd name="connsiteX24" fmla="*/ 183061 w 460686"/>
              <a:gd name="connsiteY24" fmla="*/ 112330 h 415386"/>
              <a:gd name="connsiteX25" fmla="*/ 94868 w 460686"/>
              <a:gd name="connsiteY25" fmla="*/ 51104 h 415386"/>
              <a:gd name="connsiteX26" fmla="*/ 326448 w 460686"/>
              <a:gd name="connsiteY26" fmla="*/ 44835 h 415386"/>
              <a:gd name="connsiteX27" fmla="*/ 263842 w 460686"/>
              <a:gd name="connsiteY27" fmla="*/ 102947 h 415386"/>
              <a:gd name="connsiteX28" fmla="*/ 334215 w 460686"/>
              <a:gd name="connsiteY28" fmla="*/ 169141 h 415386"/>
              <a:gd name="connsiteX29" fmla="*/ 384166 w 460686"/>
              <a:gd name="connsiteY29" fmla="*/ 97704 h 415386"/>
              <a:gd name="connsiteX30" fmla="*/ 326448 w 460686"/>
              <a:gd name="connsiteY30" fmla="*/ 44835 h 415386"/>
              <a:gd name="connsiteX31" fmla="*/ 332746 w 460686"/>
              <a:gd name="connsiteY31" fmla="*/ 207 h 415386"/>
              <a:gd name="connsiteX32" fmla="*/ 361812 w 460686"/>
              <a:gd name="connsiteY32" fmla="*/ 2848 h 415386"/>
              <a:gd name="connsiteX33" fmla="*/ 419254 w 460686"/>
              <a:gd name="connsiteY33" fmla="*/ 139967 h 415386"/>
              <a:gd name="connsiteX34" fmla="*/ 424221 w 460686"/>
              <a:gd name="connsiteY34" fmla="*/ 186803 h 415386"/>
              <a:gd name="connsiteX35" fmla="*/ 449256 w 460686"/>
              <a:gd name="connsiteY35" fmla="*/ 296838 h 415386"/>
              <a:gd name="connsiteX36" fmla="*/ 341863 w 460686"/>
              <a:gd name="connsiteY36" fmla="*/ 339258 h 415386"/>
              <a:gd name="connsiteX37" fmla="*/ 292740 w 460686"/>
              <a:gd name="connsiteY37" fmla="*/ 359365 h 415386"/>
              <a:gd name="connsiteX38" fmla="*/ 188218 w 460686"/>
              <a:gd name="connsiteY38" fmla="*/ 414252 h 415386"/>
              <a:gd name="connsiteX39" fmla="*/ 122924 w 460686"/>
              <a:gd name="connsiteY39" fmla="*/ 332160 h 415386"/>
              <a:gd name="connsiteX40" fmla="*/ 74428 w 460686"/>
              <a:gd name="connsiteY40" fmla="*/ 349025 h 415386"/>
              <a:gd name="connsiteX41" fmla="*/ 50634 w 460686"/>
              <a:gd name="connsiteY41" fmla="*/ 339968 h 415386"/>
              <a:gd name="connsiteX42" fmla="*/ 21854 w 460686"/>
              <a:gd name="connsiteY42" fmla="*/ 194885 h 415386"/>
              <a:gd name="connsiteX43" fmla="*/ 35810 w 460686"/>
              <a:gd name="connsiteY43" fmla="*/ 157235 h 415386"/>
              <a:gd name="connsiteX44" fmla="*/ 39831 w 460686"/>
              <a:gd name="connsiteY44" fmla="*/ 29341 h 415386"/>
              <a:gd name="connsiteX45" fmla="*/ 185111 w 460686"/>
              <a:gd name="connsiteY45" fmla="*/ 35728 h 415386"/>
              <a:gd name="connsiteX46" fmla="*/ 201433 w 460686"/>
              <a:gd name="connsiteY46" fmla="*/ 52444 h 415386"/>
              <a:gd name="connsiteX47" fmla="*/ 236875 w 460686"/>
              <a:gd name="connsiteY47" fmla="*/ 52641 h 415386"/>
              <a:gd name="connsiteX48" fmla="*/ 299482 w 460686"/>
              <a:gd name="connsiteY48" fmla="*/ 5135 h 415386"/>
              <a:gd name="connsiteX49" fmla="*/ 332746 w 460686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75943 w 462201"/>
              <a:gd name="connsiteY40" fmla="*/ 349025 h 415386"/>
              <a:gd name="connsiteX41" fmla="*/ 52149 w 462201"/>
              <a:gd name="connsiteY41" fmla="*/ 339968 h 415386"/>
              <a:gd name="connsiteX42" fmla="*/ 23369 w 462201"/>
              <a:gd name="connsiteY42" fmla="*/ 194885 h 415386"/>
              <a:gd name="connsiteX43" fmla="*/ 37325 w 462201"/>
              <a:gd name="connsiteY43" fmla="*/ 157235 h 415386"/>
              <a:gd name="connsiteX44" fmla="*/ 41346 w 462201"/>
              <a:gd name="connsiteY44" fmla="*/ 29341 h 415386"/>
              <a:gd name="connsiteX45" fmla="*/ 186626 w 462201"/>
              <a:gd name="connsiteY45" fmla="*/ 35728 h 415386"/>
              <a:gd name="connsiteX46" fmla="*/ 202948 w 462201"/>
              <a:gd name="connsiteY46" fmla="*/ 52444 h 415386"/>
              <a:gd name="connsiteX47" fmla="*/ 238390 w 462201"/>
              <a:gd name="connsiteY47" fmla="*/ 52641 h 415386"/>
              <a:gd name="connsiteX48" fmla="*/ 300997 w 462201"/>
              <a:gd name="connsiteY48" fmla="*/ 5135 h 415386"/>
              <a:gd name="connsiteX49" fmla="*/ 334261 w 462201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52149 w 462201"/>
              <a:gd name="connsiteY40" fmla="*/ 339968 h 415386"/>
              <a:gd name="connsiteX41" fmla="*/ 23369 w 462201"/>
              <a:gd name="connsiteY41" fmla="*/ 194885 h 415386"/>
              <a:gd name="connsiteX42" fmla="*/ 37325 w 462201"/>
              <a:gd name="connsiteY42" fmla="*/ 157235 h 415386"/>
              <a:gd name="connsiteX43" fmla="*/ 41346 w 462201"/>
              <a:gd name="connsiteY43" fmla="*/ 29341 h 415386"/>
              <a:gd name="connsiteX44" fmla="*/ 186626 w 462201"/>
              <a:gd name="connsiteY44" fmla="*/ 35728 h 415386"/>
              <a:gd name="connsiteX45" fmla="*/ 202948 w 462201"/>
              <a:gd name="connsiteY45" fmla="*/ 52444 h 415386"/>
              <a:gd name="connsiteX46" fmla="*/ 238390 w 462201"/>
              <a:gd name="connsiteY46" fmla="*/ 52641 h 415386"/>
              <a:gd name="connsiteX47" fmla="*/ 300997 w 462201"/>
              <a:gd name="connsiteY47" fmla="*/ 5135 h 415386"/>
              <a:gd name="connsiteX48" fmla="*/ 334261 w 462201"/>
              <a:gd name="connsiteY48" fmla="*/ 207 h 415386"/>
              <a:gd name="connsiteX0" fmla="*/ 226190 w 462104"/>
              <a:gd name="connsiteY0" fmla="*/ 279097 h 415386"/>
              <a:gd name="connsiteX1" fmla="*/ 164096 w 462104"/>
              <a:gd name="connsiteY1" fmla="*/ 332635 h 415386"/>
              <a:gd name="connsiteX2" fmla="*/ 207266 w 462104"/>
              <a:gd name="connsiteY2" fmla="*/ 370916 h 415386"/>
              <a:gd name="connsiteX3" fmla="*/ 263604 w 462104"/>
              <a:gd name="connsiteY3" fmla="*/ 316077 h 415386"/>
              <a:gd name="connsiteX4" fmla="*/ 226190 w 462104"/>
              <a:gd name="connsiteY4" fmla="*/ 279097 h 415386"/>
              <a:gd name="connsiteX5" fmla="*/ 85799 w 462104"/>
              <a:gd name="connsiteY5" fmla="*/ 211996 h 415386"/>
              <a:gd name="connsiteX6" fmla="*/ 34153 w 462104"/>
              <a:gd name="connsiteY6" fmla="*/ 256782 h 415386"/>
              <a:gd name="connsiteX7" fmla="*/ 76140 w 462104"/>
              <a:gd name="connsiteY7" fmla="*/ 303146 h 415386"/>
              <a:gd name="connsiteX8" fmla="*/ 138470 w 462104"/>
              <a:gd name="connsiteY8" fmla="*/ 257255 h 415386"/>
              <a:gd name="connsiteX9" fmla="*/ 85799 w 462104"/>
              <a:gd name="connsiteY9" fmla="*/ 211996 h 415386"/>
              <a:gd name="connsiteX10" fmla="*/ 356291 w 462104"/>
              <a:gd name="connsiteY10" fmla="*/ 201588 h 415386"/>
              <a:gd name="connsiteX11" fmla="*/ 306774 w 462104"/>
              <a:gd name="connsiteY11" fmla="*/ 256782 h 415386"/>
              <a:gd name="connsiteX12" fmla="*/ 372298 w 462104"/>
              <a:gd name="connsiteY12" fmla="*/ 303619 h 415386"/>
              <a:gd name="connsiteX13" fmla="*/ 419607 w 462104"/>
              <a:gd name="connsiteY13" fmla="*/ 256664 h 415386"/>
              <a:gd name="connsiteX14" fmla="*/ 356291 w 462104"/>
              <a:gd name="connsiteY14" fmla="*/ 201588 h 415386"/>
              <a:gd name="connsiteX15" fmla="*/ 221893 w 462104"/>
              <a:gd name="connsiteY15" fmla="*/ 155619 h 415386"/>
              <a:gd name="connsiteX16" fmla="*/ 175845 w 462104"/>
              <a:gd name="connsiteY16" fmla="*/ 223153 h 415386"/>
              <a:gd name="connsiteX17" fmla="*/ 199105 w 462104"/>
              <a:gd name="connsiteY17" fmla="*/ 247557 h 415386"/>
              <a:gd name="connsiteX18" fmla="*/ 247874 w 462104"/>
              <a:gd name="connsiteY18" fmla="*/ 247557 h 415386"/>
              <a:gd name="connsiteX19" fmla="*/ 269557 w 462104"/>
              <a:gd name="connsiteY19" fmla="*/ 188459 h 415386"/>
              <a:gd name="connsiteX20" fmla="*/ 221893 w 462104"/>
              <a:gd name="connsiteY20" fmla="*/ 155619 h 415386"/>
              <a:gd name="connsiteX21" fmla="*/ 96286 w 462104"/>
              <a:gd name="connsiteY21" fmla="*/ 51104 h 415386"/>
              <a:gd name="connsiteX22" fmla="*/ 52801 w 462104"/>
              <a:gd name="connsiteY22" fmla="*/ 99478 h 415386"/>
              <a:gd name="connsiteX23" fmla="*/ 129363 w 462104"/>
              <a:gd name="connsiteY23" fmla="*/ 162676 h 415386"/>
              <a:gd name="connsiteX24" fmla="*/ 184479 w 462104"/>
              <a:gd name="connsiteY24" fmla="*/ 112330 h 415386"/>
              <a:gd name="connsiteX25" fmla="*/ 96286 w 462104"/>
              <a:gd name="connsiteY25" fmla="*/ 51104 h 415386"/>
              <a:gd name="connsiteX26" fmla="*/ 327866 w 462104"/>
              <a:gd name="connsiteY26" fmla="*/ 44835 h 415386"/>
              <a:gd name="connsiteX27" fmla="*/ 265260 w 462104"/>
              <a:gd name="connsiteY27" fmla="*/ 102947 h 415386"/>
              <a:gd name="connsiteX28" fmla="*/ 335633 w 462104"/>
              <a:gd name="connsiteY28" fmla="*/ 169141 h 415386"/>
              <a:gd name="connsiteX29" fmla="*/ 385584 w 462104"/>
              <a:gd name="connsiteY29" fmla="*/ 97704 h 415386"/>
              <a:gd name="connsiteX30" fmla="*/ 327866 w 462104"/>
              <a:gd name="connsiteY30" fmla="*/ 44835 h 415386"/>
              <a:gd name="connsiteX31" fmla="*/ 334164 w 462104"/>
              <a:gd name="connsiteY31" fmla="*/ 207 h 415386"/>
              <a:gd name="connsiteX32" fmla="*/ 363230 w 462104"/>
              <a:gd name="connsiteY32" fmla="*/ 2848 h 415386"/>
              <a:gd name="connsiteX33" fmla="*/ 420672 w 462104"/>
              <a:gd name="connsiteY33" fmla="*/ 139967 h 415386"/>
              <a:gd name="connsiteX34" fmla="*/ 425639 w 462104"/>
              <a:gd name="connsiteY34" fmla="*/ 186803 h 415386"/>
              <a:gd name="connsiteX35" fmla="*/ 450674 w 462104"/>
              <a:gd name="connsiteY35" fmla="*/ 296838 h 415386"/>
              <a:gd name="connsiteX36" fmla="*/ 343281 w 462104"/>
              <a:gd name="connsiteY36" fmla="*/ 339258 h 415386"/>
              <a:gd name="connsiteX37" fmla="*/ 294158 w 462104"/>
              <a:gd name="connsiteY37" fmla="*/ 359365 h 415386"/>
              <a:gd name="connsiteX38" fmla="*/ 189636 w 462104"/>
              <a:gd name="connsiteY38" fmla="*/ 414252 h 415386"/>
              <a:gd name="connsiteX39" fmla="*/ 124342 w 462104"/>
              <a:gd name="connsiteY39" fmla="*/ 332160 h 415386"/>
              <a:gd name="connsiteX40" fmla="*/ 52052 w 462104"/>
              <a:gd name="connsiteY40" fmla="*/ 339968 h 415386"/>
              <a:gd name="connsiteX41" fmla="*/ 23272 w 462104"/>
              <a:gd name="connsiteY41" fmla="*/ 194885 h 415386"/>
              <a:gd name="connsiteX42" fmla="*/ 37228 w 462104"/>
              <a:gd name="connsiteY42" fmla="*/ 157235 h 415386"/>
              <a:gd name="connsiteX43" fmla="*/ 41249 w 462104"/>
              <a:gd name="connsiteY43" fmla="*/ 29341 h 415386"/>
              <a:gd name="connsiteX44" fmla="*/ 186529 w 462104"/>
              <a:gd name="connsiteY44" fmla="*/ 35728 h 415386"/>
              <a:gd name="connsiteX45" fmla="*/ 202851 w 462104"/>
              <a:gd name="connsiteY45" fmla="*/ 52444 h 415386"/>
              <a:gd name="connsiteX46" fmla="*/ 238293 w 462104"/>
              <a:gd name="connsiteY46" fmla="*/ 52641 h 415386"/>
              <a:gd name="connsiteX47" fmla="*/ 300900 w 462104"/>
              <a:gd name="connsiteY47" fmla="*/ 5135 h 415386"/>
              <a:gd name="connsiteX48" fmla="*/ 334164 w 462104"/>
              <a:gd name="connsiteY48" fmla="*/ 207 h 415386"/>
              <a:gd name="connsiteX0" fmla="*/ 232980 w 468894"/>
              <a:gd name="connsiteY0" fmla="*/ 279097 h 415386"/>
              <a:gd name="connsiteX1" fmla="*/ 170886 w 468894"/>
              <a:gd name="connsiteY1" fmla="*/ 332635 h 415386"/>
              <a:gd name="connsiteX2" fmla="*/ 214056 w 468894"/>
              <a:gd name="connsiteY2" fmla="*/ 370916 h 415386"/>
              <a:gd name="connsiteX3" fmla="*/ 270394 w 468894"/>
              <a:gd name="connsiteY3" fmla="*/ 316077 h 415386"/>
              <a:gd name="connsiteX4" fmla="*/ 232980 w 468894"/>
              <a:gd name="connsiteY4" fmla="*/ 279097 h 415386"/>
              <a:gd name="connsiteX5" fmla="*/ 92589 w 468894"/>
              <a:gd name="connsiteY5" fmla="*/ 211996 h 415386"/>
              <a:gd name="connsiteX6" fmla="*/ 40943 w 468894"/>
              <a:gd name="connsiteY6" fmla="*/ 256782 h 415386"/>
              <a:gd name="connsiteX7" fmla="*/ 82930 w 468894"/>
              <a:gd name="connsiteY7" fmla="*/ 303146 h 415386"/>
              <a:gd name="connsiteX8" fmla="*/ 145260 w 468894"/>
              <a:gd name="connsiteY8" fmla="*/ 257255 h 415386"/>
              <a:gd name="connsiteX9" fmla="*/ 92589 w 468894"/>
              <a:gd name="connsiteY9" fmla="*/ 211996 h 415386"/>
              <a:gd name="connsiteX10" fmla="*/ 363081 w 468894"/>
              <a:gd name="connsiteY10" fmla="*/ 201588 h 415386"/>
              <a:gd name="connsiteX11" fmla="*/ 313564 w 468894"/>
              <a:gd name="connsiteY11" fmla="*/ 256782 h 415386"/>
              <a:gd name="connsiteX12" fmla="*/ 379088 w 468894"/>
              <a:gd name="connsiteY12" fmla="*/ 303619 h 415386"/>
              <a:gd name="connsiteX13" fmla="*/ 426397 w 468894"/>
              <a:gd name="connsiteY13" fmla="*/ 256664 h 415386"/>
              <a:gd name="connsiteX14" fmla="*/ 363081 w 468894"/>
              <a:gd name="connsiteY14" fmla="*/ 201588 h 415386"/>
              <a:gd name="connsiteX15" fmla="*/ 228683 w 468894"/>
              <a:gd name="connsiteY15" fmla="*/ 155619 h 415386"/>
              <a:gd name="connsiteX16" fmla="*/ 182635 w 468894"/>
              <a:gd name="connsiteY16" fmla="*/ 223153 h 415386"/>
              <a:gd name="connsiteX17" fmla="*/ 205895 w 468894"/>
              <a:gd name="connsiteY17" fmla="*/ 247557 h 415386"/>
              <a:gd name="connsiteX18" fmla="*/ 254664 w 468894"/>
              <a:gd name="connsiteY18" fmla="*/ 247557 h 415386"/>
              <a:gd name="connsiteX19" fmla="*/ 276347 w 468894"/>
              <a:gd name="connsiteY19" fmla="*/ 188459 h 415386"/>
              <a:gd name="connsiteX20" fmla="*/ 228683 w 468894"/>
              <a:gd name="connsiteY20" fmla="*/ 155619 h 415386"/>
              <a:gd name="connsiteX21" fmla="*/ 103076 w 468894"/>
              <a:gd name="connsiteY21" fmla="*/ 51104 h 415386"/>
              <a:gd name="connsiteX22" fmla="*/ 59591 w 468894"/>
              <a:gd name="connsiteY22" fmla="*/ 99478 h 415386"/>
              <a:gd name="connsiteX23" fmla="*/ 136153 w 468894"/>
              <a:gd name="connsiteY23" fmla="*/ 162676 h 415386"/>
              <a:gd name="connsiteX24" fmla="*/ 191269 w 468894"/>
              <a:gd name="connsiteY24" fmla="*/ 112330 h 415386"/>
              <a:gd name="connsiteX25" fmla="*/ 103076 w 468894"/>
              <a:gd name="connsiteY25" fmla="*/ 51104 h 415386"/>
              <a:gd name="connsiteX26" fmla="*/ 334656 w 468894"/>
              <a:gd name="connsiteY26" fmla="*/ 44835 h 415386"/>
              <a:gd name="connsiteX27" fmla="*/ 272050 w 468894"/>
              <a:gd name="connsiteY27" fmla="*/ 102947 h 415386"/>
              <a:gd name="connsiteX28" fmla="*/ 342423 w 468894"/>
              <a:gd name="connsiteY28" fmla="*/ 169141 h 415386"/>
              <a:gd name="connsiteX29" fmla="*/ 392374 w 468894"/>
              <a:gd name="connsiteY29" fmla="*/ 97704 h 415386"/>
              <a:gd name="connsiteX30" fmla="*/ 334656 w 468894"/>
              <a:gd name="connsiteY30" fmla="*/ 44835 h 415386"/>
              <a:gd name="connsiteX31" fmla="*/ 340954 w 468894"/>
              <a:gd name="connsiteY31" fmla="*/ 207 h 415386"/>
              <a:gd name="connsiteX32" fmla="*/ 370020 w 468894"/>
              <a:gd name="connsiteY32" fmla="*/ 2848 h 415386"/>
              <a:gd name="connsiteX33" fmla="*/ 427462 w 468894"/>
              <a:gd name="connsiteY33" fmla="*/ 139967 h 415386"/>
              <a:gd name="connsiteX34" fmla="*/ 432429 w 468894"/>
              <a:gd name="connsiteY34" fmla="*/ 186803 h 415386"/>
              <a:gd name="connsiteX35" fmla="*/ 457464 w 468894"/>
              <a:gd name="connsiteY35" fmla="*/ 296838 h 415386"/>
              <a:gd name="connsiteX36" fmla="*/ 350071 w 468894"/>
              <a:gd name="connsiteY36" fmla="*/ 339258 h 415386"/>
              <a:gd name="connsiteX37" fmla="*/ 300948 w 468894"/>
              <a:gd name="connsiteY37" fmla="*/ 359365 h 415386"/>
              <a:gd name="connsiteX38" fmla="*/ 196426 w 468894"/>
              <a:gd name="connsiteY38" fmla="*/ 414252 h 415386"/>
              <a:gd name="connsiteX39" fmla="*/ 131132 w 468894"/>
              <a:gd name="connsiteY39" fmla="*/ 332160 h 415386"/>
              <a:gd name="connsiteX40" fmla="*/ 58842 w 468894"/>
              <a:gd name="connsiteY40" fmla="*/ 339968 h 415386"/>
              <a:gd name="connsiteX41" fmla="*/ 30062 w 468894"/>
              <a:gd name="connsiteY41" fmla="*/ 194885 h 415386"/>
              <a:gd name="connsiteX42" fmla="*/ 44018 w 468894"/>
              <a:gd name="connsiteY42" fmla="*/ 157235 h 415386"/>
              <a:gd name="connsiteX43" fmla="*/ 48039 w 468894"/>
              <a:gd name="connsiteY43" fmla="*/ 29341 h 415386"/>
              <a:gd name="connsiteX44" fmla="*/ 193319 w 468894"/>
              <a:gd name="connsiteY44" fmla="*/ 35728 h 415386"/>
              <a:gd name="connsiteX45" fmla="*/ 209641 w 468894"/>
              <a:gd name="connsiteY45" fmla="*/ 52444 h 415386"/>
              <a:gd name="connsiteX46" fmla="*/ 245083 w 468894"/>
              <a:gd name="connsiteY46" fmla="*/ 52641 h 415386"/>
              <a:gd name="connsiteX47" fmla="*/ 307690 w 468894"/>
              <a:gd name="connsiteY47" fmla="*/ 5135 h 415386"/>
              <a:gd name="connsiteX48" fmla="*/ 340954 w 468894"/>
              <a:gd name="connsiteY48" fmla="*/ 207 h 415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68894" h="415386">
                <a:moveTo>
                  <a:pt x="232980" y="279097"/>
                </a:moveTo>
                <a:cubicBezTo>
                  <a:pt x="196512" y="276100"/>
                  <a:pt x="175026" y="299952"/>
                  <a:pt x="170886" y="332635"/>
                </a:cubicBezTo>
                <a:cubicBezTo>
                  <a:pt x="168284" y="353215"/>
                  <a:pt x="191308" y="370916"/>
                  <a:pt x="214056" y="370916"/>
                </a:cubicBezTo>
                <a:cubicBezTo>
                  <a:pt x="249065" y="370877"/>
                  <a:pt x="267477" y="351007"/>
                  <a:pt x="270394" y="316077"/>
                </a:cubicBezTo>
                <a:cubicBezTo>
                  <a:pt x="272444" y="291121"/>
                  <a:pt x="255571" y="280989"/>
                  <a:pt x="232980" y="279097"/>
                </a:cubicBezTo>
                <a:close/>
                <a:moveTo>
                  <a:pt x="92589" y="211996"/>
                </a:moveTo>
                <a:cubicBezTo>
                  <a:pt x="62035" y="212824"/>
                  <a:pt x="42914" y="229067"/>
                  <a:pt x="40943" y="256782"/>
                </a:cubicBezTo>
                <a:cubicBezTo>
                  <a:pt x="39169" y="282566"/>
                  <a:pt x="55491" y="302751"/>
                  <a:pt x="82930" y="303146"/>
                </a:cubicBezTo>
                <a:cubicBezTo>
                  <a:pt x="113405" y="303500"/>
                  <a:pt x="141042" y="286035"/>
                  <a:pt x="145260" y="257255"/>
                </a:cubicBezTo>
                <a:cubicBezTo>
                  <a:pt x="150307" y="223350"/>
                  <a:pt x="117348" y="218304"/>
                  <a:pt x="92589" y="211996"/>
                </a:cubicBezTo>
                <a:close/>
                <a:moveTo>
                  <a:pt x="363081" y="201588"/>
                </a:moveTo>
                <a:cubicBezTo>
                  <a:pt x="332015" y="202061"/>
                  <a:pt x="313170" y="233600"/>
                  <a:pt x="313564" y="256782"/>
                </a:cubicBezTo>
                <a:cubicBezTo>
                  <a:pt x="314037" y="291239"/>
                  <a:pt x="349953" y="300701"/>
                  <a:pt x="379088" y="303619"/>
                </a:cubicBezTo>
                <a:cubicBezTo>
                  <a:pt x="409445" y="306615"/>
                  <a:pt x="426476" y="282014"/>
                  <a:pt x="426397" y="256664"/>
                </a:cubicBezTo>
                <a:cubicBezTo>
                  <a:pt x="426319" y="222404"/>
                  <a:pt x="399155" y="201036"/>
                  <a:pt x="363081" y="201588"/>
                </a:cubicBezTo>
                <a:close/>
                <a:moveTo>
                  <a:pt x="228683" y="155619"/>
                </a:moveTo>
                <a:cubicBezTo>
                  <a:pt x="198326" y="156762"/>
                  <a:pt x="172542" y="194136"/>
                  <a:pt x="182635" y="223153"/>
                </a:cubicBezTo>
                <a:cubicBezTo>
                  <a:pt x="186301" y="233482"/>
                  <a:pt x="193082" y="238844"/>
                  <a:pt x="205895" y="247557"/>
                </a:cubicBezTo>
                <a:cubicBezTo>
                  <a:pt x="220601" y="257571"/>
                  <a:pt x="237908" y="257571"/>
                  <a:pt x="254664" y="247557"/>
                </a:cubicBezTo>
                <a:cubicBezTo>
                  <a:pt x="271853" y="237267"/>
                  <a:pt x="283996" y="221261"/>
                  <a:pt x="276347" y="188459"/>
                </a:cubicBezTo>
                <a:cubicBezTo>
                  <a:pt x="270552" y="163543"/>
                  <a:pt x="240668" y="155145"/>
                  <a:pt x="228683" y="155619"/>
                </a:cubicBezTo>
                <a:close/>
                <a:moveTo>
                  <a:pt x="103076" y="51104"/>
                </a:moveTo>
                <a:cubicBezTo>
                  <a:pt x="83876" y="51695"/>
                  <a:pt x="61680" y="65770"/>
                  <a:pt x="59591" y="99478"/>
                </a:cubicBezTo>
                <a:cubicBezTo>
                  <a:pt x="57974" y="124828"/>
                  <a:pt x="109266" y="156801"/>
                  <a:pt x="136153" y="162676"/>
                </a:cubicBezTo>
                <a:cubicBezTo>
                  <a:pt x="168915" y="169811"/>
                  <a:pt x="192215" y="131294"/>
                  <a:pt x="191269" y="112330"/>
                </a:cubicBezTo>
                <a:cubicBezTo>
                  <a:pt x="189968" y="86034"/>
                  <a:pt x="150859" y="50552"/>
                  <a:pt x="103076" y="51104"/>
                </a:cubicBezTo>
                <a:close/>
                <a:moveTo>
                  <a:pt x="334656" y="44835"/>
                </a:moveTo>
                <a:cubicBezTo>
                  <a:pt x="306074" y="42864"/>
                  <a:pt x="276860" y="79292"/>
                  <a:pt x="272050" y="102947"/>
                </a:cubicBezTo>
                <a:cubicBezTo>
                  <a:pt x="263495" y="145092"/>
                  <a:pt x="301934" y="174661"/>
                  <a:pt x="342423" y="169141"/>
                </a:cubicBezTo>
                <a:cubicBezTo>
                  <a:pt x="376880" y="164450"/>
                  <a:pt x="390955" y="133107"/>
                  <a:pt x="392374" y="97704"/>
                </a:cubicBezTo>
                <a:cubicBezTo>
                  <a:pt x="390245" y="62103"/>
                  <a:pt x="366709" y="47083"/>
                  <a:pt x="334656" y="44835"/>
                </a:cubicBezTo>
                <a:close/>
                <a:moveTo>
                  <a:pt x="340954" y="207"/>
                </a:moveTo>
                <a:cubicBezTo>
                  <a:pt x="351106" y="-394"/>
                  <a:pt x="360558" y="266"/>
                  <a:pt x="370020" y="2848"/>
                </a:cubicBezTo>
                <a:cubicBezTo>
                  <a:pt x="425412" y="17948"/>
                  <a:pt x="447687" y="80436"/>
                  <a:pt x="427462" y="139967"/>
                </a:cubicBezTo>
                <a:cubicBezTo>
                  <a:pt x="422021" y="156092"/>
                  <a:pt x="407513" y="169417"/>
                  <a:pt x="432429" y="186803"/>
                </a:cubicBezTo>
                <a:cubicBezTo>
                  <a:pt x="470947" y="213652"/>
                  <a:pt x="478359" y="259463"/>
                  <a:pt x="457464" y="296838"/>
                </a:cubicBezTo>
                <a:cubicBezTo>
                  <a:pt x="436096" y="335040"/>
                  <a:pt x="393005" y="354752"/>
                  <a:pt x="350071" y="339258"/>
                </a:cubicBezTo>
                <a:cubicBezTo>
                  <a:pt x="323342" y="329678"/>
                  <a:pt x="314274" y="328850"/>
                  <a:pt x="300948" y="359365"/>
                </a:cubicBezTo>
                <a:cubicBezTo>
                  <a:pt x="282734" y="401057"/>
                  <a:pt x="236999" y="420461"/>
                  <a:pt x="196426" y="414252"/>
                </a:cubicBezTo>
                <a:cubicBezTo>
                  <a:pt x="152539" y="401636"/>
                  <a:pt x="152897" y="359524"/>
                  <a:pt x="131132" y="332160"/>
                </a:cubicBezTo>
                <a:cubicBezTo>
                  <a:pt x="107035" y="334763"/>
                  <a:pt x="100346" y="348754"/>
                  <a:pt x="58842" y="339968"/>
                </a:cubicBezTo>
                <a:cubicBezTo>
                  <a:pt x="-3542" y="326762"/>
                  <a:pt x="-21387" y="242786"/>
                  <a:pt x="30062" y="194885"/>
                </a:cubicBezTo>
                <a:cubicBezTo>
                  <a:pt x="40548" y="185108"/>
                  <a:pt x="62942" y="183058"/>
                  <a:pt x="44018" y="157235"/>
                </a:cubicBezTo>
                <a:cubicBezTo>
                  <a:pt x="5697" y="104919"/>
                  <a:pt x="9245" y="60881"/>
                  <a:pt x="48039" y="29341"/>
                </a:cubicBezTo>
                <a:cubicBezTo>
                  <a:pt x="90618" y="-5313"/>
                  <a:pt x="151332" y="-2671"/>
                  <a:pt x="193319" y="35728"/>
                </a:cubicBezTo>
                <a:cubicBezTo>
                  <a:pt x="199036" y="40972"/>
                  <a:pt x="205146" y="46136"/>
                  <a:pt x="209641" y="52444"/>
                </a:cubicBezTo>
                <a:cubicBezTo>
                  <a:pt x="221744" y="69279"/>
                  <a:pt x="231955" y="69909"/>
                  <a:pt x="245083" y="52641"/>
                </a:cubicBezTo>
                <a:cubicBezTo>
                  <a:pt x="261287" y="31234"/>
                  <a:pt x="282852" y="15661"/>
                  <a:pt x="307690" y="5135"/>
                </a:cubicBezTo>
                <a:cubicBezTo>
                  <a:pt x="319951" y="2671"/>
                  <a:pt x="330803" y="809"/>
                  <a:pt x="340954" y="207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7" name="Freeform: Shape 44">
            <a:extLst>
              <a:ext uri="{FF2B5EF4-FFF2-40B4-BE49-F238E27FC236}">
                <a16:creationId xmlns:a16="http://schemas.microsoft.com/office/drawing/2014/main" id="{4CED4F25-FCD8-4967-A5DE-15303F3D276A}"/>
              </a:ext>
            </a:extLst>
          </p:cNvPr>
          <p:cNvSpPr/>
          <p:nvPr userDrawn="1"/>
        </p:nvSpPr>
        <p:spPr>
          <a:xfrm>
            <a:off x="1375250" y="4696610"/>
            <a:ext cx="355230" cy="373842"/>
          </a:xfrm>
          <a:custGeom>
            <a:avLst/>
            <a:gdLst>
              <a:gd name="connsiteX0" fmla="*/ 526473 w 547524"/>
              <a:gd name="connsiteY0" fmla="*/ 237218 h 576213"/>
              <a:gd name="connsiteX1" fmla="*/ 507628 w 547524"/>
              <a:gd name="connsiteY1" fmla="*/ 167909 h 576213"/>
              <a:gd name="connsiteX2" fmla="*/ 357105 w 547524"/>
              <a:gd name="connsiteY2" fmla="*/ 165386 h 576213"/>
              <a:gd name="connsiteX3" fmla="*/ 353477 w 547524"/>
              <a:gd name="connsiteY3" fmla="*/ 136094 h 576213"/>
              <a:gd name="connsiteX4" fmla="*/ 344095 w 547524"/>
              <a:gd name="connsiteY4" fmla="*/ 59452 h 576213"/>
              <a:gd name="connsiteX5" fmla="*/ 344095 w 547524"/>
              <a:gd name="connsiteY5" fmla="*/ 59452 h 576213"/>
              <a:gd name="connsiteX6" fmla="*/ 303605 w 547524"/>
              <a:gd name="connsiteY6" fmla="*/ 0 h 576213"/>
              <a:gd name="connsiteX7" fmla="*/ 303605 w 547524"/>
              <a:gd name="connsiteY7" fmla="*/ 0 h 576213"/>
              <a:gd name="connsiteX8" fmla="*/ 176106 w 547524"/>
              <a:gd name="connsiteY8" fmla="*/ 170314 h 576213"/>
              <a:gd name="connsiteX9" fmla="*/ 89924 w 547524"/>
              <a:gd name="connsiteY9" fmla="*/ 119181 h 576213"/>
              <a:gd name="connsiteX10" fmla="*/ 6186 w 547524"/>
              <a:gd name="connsiteY10" fmla="*/ 182575 h 576213"/>
              <a:gd name="connsiteX11" fmla="*/ 88150 w 547524"/>
              <a:gd name="connsiteY11" fmla="*/ 316028 h 576213"/>
              <a:gd name="connsiteX12" fmla="*/ 35203 w 547524"/>
              <a:gd name="connsiteY12" fmla="*/ 347055 h 576213"/>
              <a:gd name="connsiteX13" fmla="*/ 2914 w 547524"/>
              <a:gd name="connsiteY13" fmla="*/ 443054 h 576213"/>
              <a:gd name="connsiteX14" fmla="*/ 139993 w 547524"/>
              <a:gd name="connsiteY14" fmla="*/ 454014 h 576213"/>
              <a:gd name="connsiteX15" fmla="*/ 201535 w 547524"/>
              <a:gd name="connsiteY15" fmla="*/ 529788 h 576213"/>
              <a:gd name="connsiteX16" fmla="*/ 257873 w 547524"/>
              <a:gd name="connsiteY16" fmla="*/ 576151 h 576213"/>
              <a:gd name="connsiteX17" fmla="*/ 301713 w 547524"/>
              <a:gd name="connsiteY17" fmla="*/ 534204 h 576213"/>
              <a:gd name="connsiteX18" fmla="*/ 318429 w 547524"/>
              <a:gd name="connsiteY18" fmla="*/ 425983 h 576213"/>
              <a:gd name="connsiteX19" fmla="*/ 425309 w 547524"/>
              <a:gd name="connsiteY19" fmla="*/ 451964 h 576213"/>
              <a:gd name="connsiteX20" fmla="*/ 488034 w 547524"/>
              <a:gd name="connsiteY20" fmla="*/ 429728 h 576213"/>
              <a:gd name="connsiteX21" fmla="*/ 468361 w 547524"/>
              <a:gd name="connsiteY21" fmla="*/ 366531 h 576213"/>
              <a:gd name="connsiteX22" fmla="*/ 410683 w 547524"/>
              <a:gd name="connsiteY22" fmla="*/ 308734 h 576213"/>
              <a:gd name="connsiteX23" fmla="*/ 485708 w 547524"/>
              <a:gd name="connsiteY23" fmla="*/ 273962 h 576213"/>
              <a:gd name="connsiteX24" fmla="*/ 526473 w 547524"/>
              <a:gd name="connsiteY24" fmla="*/ 237218 h 576213"/>
              <a:gd name="connsiteX25" fmla="*/ 526473 w 547524"/>
              <a:gd name="connsiteY25" fmla="*/ 237218 h 576213"/>
              <a:gd name="connsiteX26" fmla="*/ 53180 w 547524"/>
              <a:gd name="connsiteY26" fmla="*/ 186754 h 576213"/>
              <a:gd name="connsiteX27" fmla="*/ 82709 w 547524"/>
              <a:gd name="connsiteY27" fmla="*/ 164046 h 576213"/>
              <a:gd name="connsiteX28" fmla="*/ 167551 w 547524"/>
              <a:gd name="connsiteY28" fmla="*/ 232329 h 576213"/>
              <a:gd name="connsiteX29" fmla="*/ 172952 w 547524"/>
              <a:gd name="connsiteY29" fmla="*/ 273686 h 576213"/>
              <a:gd name="connsiteX30" fmla="*/ 132384 w 547524"/>
              <a:gd name="connsiteY30" fmla="*/ 280348 h 576213"/>
              <a:gd name="connsiteX31" fmla="*/ 53180 w 547524"/>
              <a:gd name="connsiteY31" fmla="*/ 186754 h 576213"/>
              <a:gd name="connsiteX32" fmla="*/ 53180 w 547524"/>
              <a:gd name="connsiteY32" fmla="*/ 186754 h 576213"/>
              <a:gd name="connsiteX33" fmla="*/ 172794 w 547524"/>
              <a:gd name="connsiteY33" fmla="*/ 385573 h 576213"/>
              <a:gd name="connsiteX34" fmla="*/ 54087 w 547524"/>
              <a:gd name="connsiteY34" fmla="*/ 416245 h 576213"/>
              <a:gd name="connsiteX35" fmla="*/ 132029 w 547524"/>
              <a:gd name="connsiteY35" fmla="*/ 339091 h 576213"/>
              <a:gd name="connsiteX36" fmla="*/ 183754 w 547524"/>
              <a:gd name="connsiteY36" fmla="*/ 343901 h 576213"/>
              <a:gd name="connsiteX37" fmla="*/ 172794 w 547524"/>
              <a:gd name="connsiteY37" fmla="*/ 385573 h 576213"/>
              <a:gd name="connsiteX38" fmla="*/ 172794 w 547524"/>
              <a:gd name="connsiteY38" fmla="*/ 385573 h 576213"/>
              <a:gd name="connsiteX39" fmla="*/ 254009 w 547524"/>
              <a:gd name="connsiteY39" fmla="*/ 518670 h 576213"/>
              <a:gd name="connsiteX40" fmla="*/ 221484 w 547524"/>
              <a:gd name="connsiteY40" fmla="*/ 403511 h 576213"/>
              <a:gd name="connsiteX41" fmla="*/ 245375 w 547524"/>
              <a:gd name="connsiteY41" fmla="*/ 378476 h 576213"/>
              <a:gd name="connsiteX42" fmla="*/ 269227 w 547524"/>
              <a:gd name="connsiteY42" fmla="*/ 400475 h 576213"/>
              <a:gd name="connsiteX43" fmla="*/ 254009 w 547524"/>
              <a:gd name="connsiteY43" fmla="*/ 518670 h 576213"/>
              <a:gd name="connsiteX44" fmla="*/ 254009 w 547524"/>
              <a:gd name="connsiteY44" fmla="*/ 518670 h 576213"/>
              <a:gd name="connsiteX45" fmla="*/ 216240 w 547524"/>
              <a:gd name="connsiteY45" fmla="*/ 205678 h 576213"/>
              <a:gd name="connsiteX46" fmla="*/ 258346 w 547524"/>
              <a:gd name="connsiteY46" fmla="*/ 69032 h 576213"/>
              <a:gd name="connsiteX47" fmla="*/ 307587 w 547524"/>
              <a:gd name="connsiteY47" fmla="*/ 80111 h 576213"/>
              <a:gd name="connsiteX48" fmla="*/ 314526 w 547524"/>
              <a:gd name="connsiteY48" fmla="*/ 123636 h 576213"/>
              <a:gd name="connsiteX49" fmla="*/ 273761 w 547524"/>
              <a:gd name="connsiteY49" fmla="*/ 221921 h 576213"/>
              <a:gd name="connsiteX50" fmla="*/ 216240 w 547524"/>
              <a:gd name="connsiteY50" fmla="*/ 205678 h 576213"/>
              <a:gd name="connsiteX51" fmla="*/ 429528 w 547524"/>
              <a:gd name="connsiteY51" fmla="*/ 401895 h 576213"/>
              <a:gd name="connsiteX52" fmla="*/ 338260 w 547524"/>
              <a:gd name="connsiteY52" fmla="*/ 393773 h 576213"/>
              <a:gd name="connsiteX53" fmla="*/ 311766 w 547524"/>
              <a:gd name="connsiteY53" fmla="*/ 348238 h 576213"/>
              <a:gd name="connsiteX54" fmla="*/ 355291 w 547524"/>
              <a:gd name="connsiteY54" fmla="*/ 333059 h 576213"/>
              <a:gd name="connsiteX55" fmla="*/ 429528 w 547524"/>
              <a:gd name="connsiteY55" fmla="*/ 401895 h 576213"/>
              <a:gd name="connsiteX56" fmla="*/ 429528 w 547524"/>
              <a:gd name="connsiteY56" fmla="*/ 401895 h 576213"/>
              <a:gd name="connsiteX57" fmla="*/ 427714 w 547524"/>
              <a:gd name="connsiteY57" fmla="*/ 255905 h 576213"/>
              <a:gd name="connsiteX58" fmla="*/ 356750 w 547524"/>
              <a:gd name="connsiteY58" fmla="*/ 275775 h 576213"/>
              <a:gd name="connsiteX59" fmla="*/ 316813 w 547524"/>
              <a:gd name="connsiteY59" fmla="*/ 265880 h 576213"/>
              <a:gd name="connsiteX60" fmla="*/ 339955 w 547524"/>
              <a:gd name="connsiteY60" fmla="*/ 228742 h 576213"/>
              <a:gd name="connsiteX61" fmla="*/ 423614 w 547524"/>
              <a:gd name="connsiteY61" fmla="*/ 200080 h 576213"/>
              <a:gd name="connsiteX62" fmla="*/ 474629 w 547524"/>
              <a:gd name="connsiteY62" fmla="*/ 215613 h 576213"/>
              <a:gd name="connsiteX63" fmla="*/ 441000 w 547524"/>
              <a:gd name="connsiteY63" fmla="*/ 249242 h 576213"/>
              <a:gd name="connsiteX64" fmla="*/ 427714 w 547524"/>
              <a:gd name="connsiteY64" fmla="*/ 255905 h 57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547524" h="576213">
                <a:moveTo>
                  <a:pt x="526473" y="237218"/>
                </a:moveTo>
                <a:cubicBezTo>
                  <a:pt x="558919" y="201381"/>
                  <a:pt x="554780" y="182773"/>
                  <a:pt x="507628" y="167909"/>
                </a:cubicBezTo>
                <a:cubicBezTo>
                  <a:pt x="429528" y="143269"/>
                  <a:pt x="359036" y="165583"/>
                  <a:pt x="357105" y="165386"/>
                </a:cubicBezTo>
                <a:cubicBezTo>
                  <a:pt x="348825" y="164519"/>
                  <a:pt x="344528" y="172404"/>
                  <a:pt x="353477" y="136094"/>
                </a:cubicBezTo>
                <a:cubicBezTo>
                  <a:pt x="360850" y="106052"/>
                  <a:pt x="344095" y="59452"/>
                  <a:pt x="344095" y="59452"/>
                </a:cubicBezTo>
                <a:lnTo>
                  <a:pt x="344095" y="59452"/>
                </a:lnTo>
                <a:cubicBezTo>
                  <a:pt x="333213" y="37887"/>
                  <a:pt x="323081" y="15730"/>
                  <a:pt x="303605" y="0"/>
                </a:cubicBezTo>
                <a:lnTo>
                  <a:pt x="303605" y="0"/>
                </a:lnTo>
                <a:cubicBezTo>
                  <a:pt x="221011" y="24207"/>
                  <a:pt x="192783" y="90795"/>
                  <a:pt x="176106" y="170314"/>
                </a:cubicBezTo>
                <a:cubicBezTo>
                  <a:pt x="147602" y="147882"/>
                  <a:pt x="124302" y="128406"/>
                  <a:pt x="89924" y="119181"/>
                </a:cubicBezTo>
                <a:cubicBezTo>
                  <a:pt x="17659" y="99823"/>
                  <a:pt x="3663" y="110507"/>
                  <a:pt x="6186" y="182575"/>
                </a:cubicBezTo>
                <a:cubicBezTo>
                  <a:pt x="8275" y="241831"/>
                  <a:pt x="38080" y="284330"/>
                  <a:pt x="88150" y="316028"/>
                </a:cubicBezTo>
                <a:cubicBezTo>
                  <a:pt x="60829" y="324583"/>
                  <a:pt x="46636" y="332783"/>
                  <a:pt x="35203" y="347055"/>
                </a:cubicBezTo>
                <a:cubicBezTo>
                  <a:pt x="14465" y="373036"/>
                  <a:pt x="-8165" y="425904"/>
                  <a:pt x="2914" y="443054"/>
                </a:cubicBezTo>
                <a:cubicBezTo>
                  <a:pt x="13913" y="460085"/>
                  <a:pt x="107074" y="482439"/>
                  <a:pt x="139993" y="454014"/>
                </a:cubicBezTo>
                <a:cubicBezTo>
                  <a:pt x="213481" y="390461"/>
                  <a:pt x="170232" y="482124"/>
                  <a:pt x="201535" y="529788"/>
                </a:cubicBezTo>
                <a:cubicBezTo>
                  <a:pt x="203230" y="532390"/>
                  <a:pt x="234139" y="578123"/>
                  <a:pt x="257873" y="576151"/>
                </a:cubicBezTo>
                <a:cubicBezTo>
                  <a:pt x="278768" y="574377"/>
                  <a:pt x="293631" y="552063"/>
                  <a:pt x="301713" y="534204"/>
                </a:cubicBezTo>
                <a:cubicBezTo>
                  <a:pt x="318350" y="497499"/>
                  <a:pt x="322411" y="464698"/>
                  <a:pt x="318429" y="425983"/>
                </a:cubicBezTo>
                <a:cubicBezTo>
                  <a:pt x="355922" y="438008"/>
                  <a:pt x="388368" y="454014"/>
                  <a:pt x="425309" y="451964"/>
                </a:cubicBezTo>
                <a:cubicBezTo>
                  <a:pt x="448767" y="450663"/>
                  <a:pt x="484643" y="441083"/>
                  <a:pt x="488034" y="429728"/>
                </a:cubicBezTo>
                <a:cubicBezTo>
                  <a:pt x="492331" y="415338"/>
                  <a:pt x="479636" y="384193"/>
                  <a:pt x="468361" y="366531"/>
                </a:cubicBezTo>
                <a:cubicBezTo>
                  <a:pt x="446559" y="332389"/>
                  <a:pt x="408908" y="319970"/>
                  <a:pt x="410683" y="308734"/>
                </a:cubicBezTo>
                <a:cubicBezTo>
                  <a:pt x="412536" y="297262"/>
                  <a:pt x="442025" y="310232"/>
                  <a:pt x="485708" y="273962"/>
                </a:cubicBezTo>
                <a:cubicBezTo>
                  <a:pt x="485747" y="274001"/>
                  <a:pt x="516065" y="248730"/>
                  <a:pt x="526473" y="237218"/>
                </a:cubicBezTo>
                <a:lnTo>
                  <a:pt x="526473" y="237218"/>
                </a:lnTo>
                <a:close/>
                <a:moveTo>
                  <a:pt x="53180" y="186754"/>
                </a:moveTo>
                <a:cubicBezTo>
                  <a:pt x="50933" y="165820"/>
                  <a:pt x="59725" y="155727"/>
                  <a:pt x="82709" y="164046"/>
                </a:cubicBezTo>
                <a:cubicBezTo>
                  <a:pt x="118625" y="177095"/>
                  <a:pt x="146656" y="199962"/>
                  <a:pt x="167551" y="232329"/>
                </a:cubicBezTo>
                <a:cubicBezTo>
                  <a:pt x="177013" y="246956"/>
                  <a:pt x="180916" y="261109"/>
                  <a:pt x="172952" y="273686"/>
                </a:cubicBezTo>
                <a:cubicBezTo>
                  <a:pt x="164594" y="286893"/>
                  <a:pt x="145237" y="282714"/>
                  <a:pt x="132384" y="280348"/>
                </a:cubicBezTo>
                <a:cubicBezTo>
                  <a:pt x="92092" y="272937"/>
                  <a:pt x="54757" y="229885"/>
                  <a:pt x="53180" y="186754"/>
                </a:cubicBezTo>
                <a:lnTo>
                  <a:pt x="53180" y="186754"/>
                </a:lnTo>
                <a:close/>
                <a:moveTo>
                  <a:pt x="172794" y="385573"/>
                </a:moveTo>
                <a:cubicBezTo>
                  <a:pt x="142240" y="420385"/>
                  <a:pt x="61420" y="432567"/>
                  <a:pt x="54087" y="416245"/>
                </a:cubicBezTo>
                <a:cubicBezTo>
                  <a:pt x="47385" y="399687"/>
                  <a:pt x="97888" y="354270"/>
                  <a:pt x="132029" y="339091"/>
                </a:cubicBezTo>
                <a:cubicBezTo>
                  <a:pt x="146459" y="332704"/>
                  <a:pt x="173622" y="329353"/>
                  <a:pt x="183754" y="343901"/>
                </a:cubicBezTo>
                <a:cubicBezTo>
                  <a:pt x="194163" y="358882"/>
                  <a:pt x="182651" y="374416"/>
                  <a:pt x="172794" y="385573"/>
                </a:cubicBezTo>
                <a:lnTo>
                  <a:pt x="172794" y="385573"/>
                </a:lnTo>
                <a:close/>
                <a:moveTo>
                  <a:pt x="254009" y="518670"/>
                </a:moveTo>
                <a:cubicBezTo>
                  <a:pt x="232207" y="514294"/>
                  <a:pt x="216319" y="462530"/>
                  <a:pt x="221484" y="403511"/>
                </a:cubicBezTo>
                <a:cubicBezTo>
                  <a:pt x="222391" y="393142"/>
                  <a:pt x="229251" y="378555"/>
                  <a:pt x="245375" y="378476"/>
                </a:cubicBezTo>
                <a:cubicBezTo>
                  <a:pt x="257479" y="378397"/>
                  <a:pt x="266428" y="392078"/>
                  <a:pt x="269227" y="400475"/>
                </a:cubicBezTo>
                <a:cubicBezTo>
                  <a:pt x="289137" y="459928"/>
                  <a:pt x="263984" y="518670"/>
                  <a:pt x="254009" y="518670"/>
                </a:cubicBezTo>
                <a:lnTo>
                  <a:pt x="254009" y="518670"/>
                </a:lnTo>
                <a:close/>
                <a:moveTo>
                  <a:pt x="216240" y="205678"/>
                </a:moveTo>
                <a:cubicBezTo>
                  <a:pt x="206581" y="153322"/>
                  <a:pt x="222706" y="108339"/>
                  <a:pt x="258346" y="69032"/>
                </a:cubicBezTo>
                <a:cubicBezTo>
                  <a:pt x="282710" y="42224"/>
                  <a:pt x="298756" y="43880"/>
                  <a:pt x="307587" y="80111"/>
                </a:cubicBezTo>
                <a:cubicBezTo>
                  <a:pt x="311254" y="95013"/>
                  <a:pt x="314526" y="108812"/>
                  <a:pt x="314526" y="123636"/>
                </a:cubicBezTo>
                <a:cubicBezTo>
                  <a:pt x="314526" y="170433"/>
                  <a:pt x="298874" y="195349"/>
                  <a:pt x="273761" y="221921"/>
                </a:cubicBezTo>
                <a:cubicBezTo>
                  <a:pt x="273682" y="221921"/>
                  <a:pt x="225545" y="256299"/>
                  <a:pt x="216240" y="205678"/>
                </a:cubicBezTo>
                <a:close/>
                <a:moveTo>
                  <a:pt x="429528" y="401895"/>
                </a:moveTo>
                <a:cubicBezTo>
                  <a:pt x="426965" y="415575"/>
                  <a:pt x="366290" y="410489"/>
                  <a:pt x="338260" y="393773"/>
                </a:cubicBezTo>
                <a:cubicBezTo>
                  <a:pt x="328127" y="387781"/>
                  <a:pt x="301240" y="367635"/>
                  <a:pt x="311766" y="348238"/>
                </a:cubicBezTo>
                <a:cubicBezTo>
                  <a:pt x="321031" y="331167"/>
                  <a:pt x="335066" y="329432"/>
                  <a:pt x="355291" y="333059"/>
                </a:cubicBezTo>
                <a:cubicBezTo>
                  <a:pt x="395307" y="340195"/>
                  <a:pt x="434022" y="388608"/>
                  <a:pt x="429528" y="401895"/>
                </a:cubicBezTo>
                <a:lnTo>
                  <a:pt x="429528" y="401895"/>
                </a:lnTo>
                <a:close/>
                <a:moveTo>
                  <a:pt x="427714" y="255905"/>
                </a:moveTo>
                <a:cubicBezTo>
                  <a:pt x="403350" y="269586"/>
                  <a:pt x="384308" y="271636"/>
                  <a:pt x="356750" y="275775"/>
                </a:cubicBezTo>
                <a:cubicBezTo>
                  <a:pt x="343700" y="277746"/>
                  <a:pt x="322569" y="280309"/>
                  <a:pt x="316813" y="265880"/>
                </a:cubicBezTo>
                <a:cubicBezTo>
                  <a:pt x="310820" y="250701"/>
                  <a:pt x="330296" y="236232"/>
                  <a:pt x="339955" y="228742"/>
                </a:cubicBezTo>
                <a:cubicBezTo>
                  <a:pt x="364240" y="210251"/>
                  <a:pt x="393730" y="200947"/>
                  <a:pt x="423614" y="200080"/>
                </a:cubicBezTo>
                <a:cubicBezTo>
                  <a:pt x="439660" y="198661"/>
                  <a:pt x="471436" y="206072"/>
                  <a:pt x="474629" y="215613"/>
                </a:cubicBezTo>
                <a:cubicBezTo>
                  <a:pt x="477586" y="224484"/>
                  <a:pt x="452079" y="242974"/>
                  <a:pt x="441000" y="249242"/>
                </a:cubicBezTo>
                <a:lnTo>
                  <a:pt x="427714" y="255905"/>
                </a:ln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자유형: 도형 7">
            <a:extLst>
              <a:ext uri="{FF2B5EF4-FFF2-40B4-BE49-F238E27FC236}">
                <a16:creationId xmlns:a16="http://schemas.microsoft.com/office/drawing/2014/main" id="{4230313F-831C-496C-A27B-037584EE8F74}"/>
              </a:ext>
            </a:extLst>
          </p:cNvPr>
          <p:cNvSpPr/>
          <p:nvPr userDrawn="1"/>
        </p:nvSpPr>
        <p:spPr>
          <a:xfrm>
            <a:off x="1778598" y="4943639"/>
            <a:ext cx="211217" cy="334468"/>
          </a:xfrm>
          <a:custGeom>
            <a:avLst/>
            <a:gdLst>
              <a:gd name="connsiteX0" fmla="*/ 257963 w 486076"/>
              <a:gd name="connsiteY0" fmla="*/ 655170 h 769716"/>
              <a:gd name="connsiteX1" fmla="*/ 254815 w 486076"/>
              <a:gd name="connsiteY1" fmla="*/ 657527 h 769716"/>
              <a:gd name="connsiteX2" fmla="*/ 254363 w 486076"/>
              <a:gd name="connsiteY2" fmla="*/ 657461 h 769716"/>
              <a:gd name="connsiteX3" fmla="*/ 433823 w 486076"/>
              <a:gd name="connsiteY3" fmla="*/ 423404 h 769716"/>
              <a:gd name="connsiteX4" fmla="*/ 205042 w 486076"/>
              <a:gd name="connsiteY4" fmla="*/ 542427 h 769716"/>
              <a:gd name="connsiteX5" fmla="*/ 433823 w 486076"/>
              <a:gd name="connsiteY5" fmla="*/ 423404 h 769716"/>
              <a:gd name="connsiteX6" fmla="*/ 34688 w 486076"/>
              <a:gd name="connsiteY6" fmla="*/ 302923 h 769716"/>
              <a:gd name="connsiteX7" fmla="*/ 116336 w 486076"/>
              <a:gd name="connsiteY7" fmla="*/ 515816 h 769716"/>
              <a:gd name="connsiteX8" fmla="*/ 34688 w 486076"/>
              <a:gd name="connsiteY8" fmla="*/ 302923 h 769716"/>
              <a:gd name="connsiteX9" fmla="*/ 437884 w 486076"/>
              <a:gd name="connsiteY9" fmla="*/ 53444 h 769716"/>
              <a:gd name="connsiteX10" fmla="*/ 278766 w 486076"/>
              <a:gd name="connsiteY10" fmla="*/ 296536 h 769716"/>
              <a:gd name="connsiteX11" fmla="*/ 437884 w 486076"/>
              <a:gd name="connsiteY11" fmla="*/ 53444 h 769716"/>
              <a:gd name="connsiteX12" fmla="*/ 457000 w 486076"/>
              <a:gd name="connsiteY12" fmla="*/ 369 h 769716"/>
              <a:gd name="connsiteX13" fmla="*/ 479279 w 486076"/>
              <a:gd name="connsiteY13" fmla="*/ 4124 h 769716"/>
              <a:gd name="connsiteX14" fmla="*/ 483774 w 486076"/>
              <a:gd name="connsiteY14" fmla="*/ 48595 h 769716"/>
              <a:gd name="connsiteX15" fmla="*/ 377288 w 486076"/>
              <a:gd name="connsiteY15" fmla="*/ 286640 h 769716"/>
              <a:gd name="connsiteX16" fmla="*/ 339874 w 486076"/>
              <a:gd name="connsiteY16" fmla="*/ 310019 h 769716"/>
              <a:gd name="connsiteX17" fmla="*/ 197117 w 486076"/>
              <a:gd name="connsiteY17" fmla="*/ 507142 h 769716"/>
              <a:gd name="connsiteX18" fmla="*/ 404254 w 486076"/>
              <a:gd name="connsiteY18" fmla="*/ 393047 h 769716"/>
              <a:gd name="connsiteX19" fmla="*/ 477308 w 486076"/>
              <a:gd name="connsiteY19" fmla="*/ 406215 h 769716"/>
              <a:gd name="connsiteX20" fmla="*/ 448292 w 486076"/>
              <a:gd name="connsiteY20" fmla="*/ 454234 h 769716"/>
              <a:gd name="connsiteX21" fmla="*/ 192505 w 486076"/>
              <a:gd name="connsiteY21" fmla="*/ 579565 h 769716"/>
              <a:gd name="connsiteX22" fmla="*/ 155721 w 486076"/>
              <a:gd name="connsiteY22" fmla="*/ 601525 h 769716"/>
              <a:gd name="connsiteX23" fmla="*/ 114094 w 486076"/>
              <a:gd name="connsiteY23" fmla="*/ 726644 h 769716"/>
              <a:gd name="connsiteX24" fmla="*/ 102031 w 486076"/>
              <a:gd name="connsiteY24" fmla="*/ 769716 h 769716"/>
              <a:gd name="connsiteX25" fmla="*/ 66979 w 486076"/>
              <a:gd name="connsiteY25" fmla="*/ 764633 h 769716"/>
              <a:gd name="connsiteX26" fmla="*/ 87803 w 486076"/>
              <a:gd name="connsiteY26" fmla="*/ 696070 h 769716"/>
              <a:gd name="connsiteX27" fmla="*/ 121737 w 486076"/>
              <a:gd name="connsiteY27" fmla="*/ 584572 h 769716"/>
              <a:gd name="connsiteX28" fmla="*/ 108412 w 486076"/>
              <a:gd name="connsiteY28" fmla="*/ 557448 h 769716"/>
              <a:gd name="connsiteX29" fmla="*/ 546 w 486076"/>
              <a:gd name="connsiteY29" fmla="*/ 302883 h 769716"/>
              <a:gd name="connsiteX30" fmla="*/ 11861 w 486076"/>
              <a:gd name="connsiteY30" fmla="*/ 248004 h 769716"/>
              <a:gd name="connsiteX31" fmla="*/ 59447 w 486076"/>
              <a:gd name="connsiteY31" fmla="*/ 275168 h 769716"/>
              <a:gd name="connsiteX32" fmla="*/ 143658 w 486076"/>
              <a:gd name="connsiteY32" fmla="*/ 523858 h 769716"/>
              <a:gd name="connsiteX33" fmla="*/ 223611 w 486076"/>
              <a:gd name="connsiteY33" fmla="*/ 353150 h 769716"/>
              <a:gd name="connsiteX34" fmla="*/ 230944 w 486076"/>
              <a:gd name="connsiteY34" fmla="*/ 252696 h 769716"/>
              <a:gd name="connsiteX35" fmla="*/ 431142 w 486076"/>
              <a:gd name="connsiteY35" fmla="*/ 7672 h 769716"/>
              <a:gd name="connsiteX36" fmla="*/ 457000 w 486076"/>
              <a:gd name="connsiteY36" fmla="*/ 369 h 769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86076" h="769716">
                <a:moveTo>
                  <a:pt x="257963" y="655170"/>
                </a:moveTo>
                <a:lnTo>
                  <a:pt x="254815" y="657527"/>
                </a:lnTo>
                <a:lnTo>
                  <a:pt x="254363" y="657461"/>
                </a:lnTo>
                <a:close/>
                <a:moveTo>
                  <a:pt x="433823" y="423404"/>
                </a:moveTo>
                <a:cubicBezTo>
                  <a:pt x="359231" y="411577"/>
                  <a:pt x="241628" y="491057"/>
                  <a:pt x="205042" y="542427"/>
                </a:cubicBezTo>
                <a:cubicBezTo>
                  <a:pt x="270092" y="539471"/>
                  <a:pt x="410523" y="480334"/>
                  <a:pt x="433823" y="423404"/>
                </a:cubicBezTo>
                <a:close/>
                <a:moveTo>
                  <a:pt x="34688" y="302923"/>
                </a:moveTo>
                <a:cubicBezTo>
                  <a:pt x="28735" y="361705"/>
                  <a:pt x="73087" y="480058"/>
                  <a:pt x="116336" y="515816"/>
                </a:cubicBezTo>
                <a:cubicBezTo>
                  <a:pt x="138729" y="440909"/>
                  <a:pt x="82155" y="315815"/>
                  <a:pt x="34688" y="302923"/>
                </a:cubicBezTo>
                <a:close/>
                <a:moveTo>
                  <a:pt x="437884" y="53444"/>
                </a:moveTo>
                <a:cubicBezTo>
                  <a:pt x="343383" y="97599"/>
                  <a:pt x="263390" y="220092"/>
                  <a:pt x="278766" y="296536"/>
                </a:cubicBezTo>
                <a:cubicBezTo>
                  <a:pt x="388366" y="261882"/>
                  <a:pt x="432049" y="144869"/>
                  <a:pt x="437884" y="53444"/>
                </a:cubicBezTo>
                <a:close/>
                <a:moveTo>
                  <a:pt x="457000" y="369"/>
                </a:moveTo>
                <a:cubicBezTo>
                  <a:pt x="465757" y="-608"/>
                  <a:pt x="473918" y="260"/>
                  <a:pt x="479279" y="4124"/>
                </a:cubicBezTo>
                <a:cubicBezTo>
                  <a:pt x="487677" y="10195"/>
                  <a:pt x="487164" y="34165"/>
                  <a:pt x="483774" y="48595"/>
                </a:cubicBezTo>
                <a:cubicBezTo>
                  <a:pt x="463431" y="135526"/>
                  <a:pt x="446951" y="222930"/>
                  <a:pt x="377288" y="286640"/>
                </a:cubicBezTo>
                <a:cubicBezTo>
                  <a:pt x="368181" y="295117"/>
                  <a:pt x="350873" y="306471"/>
                  <a:pt x="339874" y="310019"/>
                </a:cubicBezTo>
                <a:cubicBezTo>
                  <a:pt x="243757" y="341244"/>
                  <a:pt x="237291" y="434128"/>
                  <a:pt x="197117" y="507142"/>
                </a:cubicBezTo>
                <a:cubicBezTo>
                  <a:pt x="254559" y="445167"/>
                  <a:pt x="322212" y="404796"/>
                  <a:pt x="404254" y="393047"/>
                </a:cubicBezTo>
                <a:cubicBezTo>
                  <a:pt x="441432" y="387725"/>
                  <a:pt x="473405" y="393797"/>
                  <a:pt x="477308" y="406215"/>
                </a:cubicBezTo>
                <a:cubicBezTo>
                  <a:pt x="480147" y="415244"/>
                  <a:pt x="461617" y="440712"/>
                  <a:pt x="448292" y="454234"/>
                </a:cubicBezTo>
                <a:cubicBezTo>
                  <a:pt x="377879" y="525711"/>
                  <a:pt x="291066" y="565215"/>
                  <a:pt x="192505" y="579565"/>
                </a:cubicBezTo>
                <a:cubicBezTo>
                  <a:pt x="176380" y="582010"/>
                  <a:pt x="162581" y="582956"/>
                  <a:pt x="155721" y="601525"/>
                </a:cubicBezTo>
                <a:cubicBezTo>
                  <a:pt x="139538" y="645464"/>
                  <a:pt x="126301" y="685933"/>
                  <a:pt x="114094" y="726644"/>
                </a:cubicBezTo>
                <a:lnTo>
                  <a:pt x="102031" y="769716"/>
                </a:lnTo>
                <a:lnTo>
                  <a:pt x="66979" y="764633"/>
                </a:lnTo>
                <a:lnTo>
                  <a:pt x="87803" y="696070"/>
                </a:lnTo>
                <a:cubicBezTo>
                  <a:pt x="99206" y="657843"/>
                  <a:pt x="110423" y="620271"/>
                  <a:pt x="121737" y="584572"/>
                </a:cubicBezTo>
                <a:cubicBezTo>
                  <a:pt x="126074" y="570971"/>
                  <a:pt x="115745" y="565215"/>
                  <a:pt x="108412" y="557448"/>
                </a:cubicBezTo>
                <a:cubicBezTo>
                  <a:pt x="37014" y="480728"/>
                  <a:pt x="13123" y="403456"/>
                  <a:pt x="546" y="302883"/>
                </a:cubicBezTo>
                <a:cubicBezTo>
                  <a:pt x="-1228" y="288533"/>
                  <a:pt x="1019" y="251828"/>
                  <a:pt x="11861" y="248004"/>
                </a:cubicBezTo>
                <a:cubicBezTo>
                  <a:pt x="23964" y="243746"/>
                  <a:pt x="49393" y="265706"/>
                  <a:pt x="59447" y="275168"/>
                </a:cubicBezTo>
                <a:cubicBezTo>
                  <a:pt x="134905" y="346250"/>
                  <a:pt x="157535" y="418595"/>
                  <a:pt x="143658" y="523858"/>
                </a:cubicBezTo>
                <a:cubicBezTo>
                  <a:pt x="170939" y="467205"/>
                  <a:pt x="202873" y="412168"/>
                  <a:pt x="223611" y="353150"/>
                </a:cubicBezTo>
                <a:cubicBezTo>
                  <a:pt x="234137" y="323226"/>
                  <a:pt x="223847" y="287311"/>
                  <a:pt x="230944" y="252696"/>
                </a:cubicBezTo>
                <a:cubicBezTo>
                  <a:pt x="256057" y="129928"/>
                  <a:pt x="324498" y="56716"/>
                  <a:pt x="431142" y="7672"/>
                </a:cubicBezTo>
                <a:cubicBezTo>
                  <a:pt x="438889" y="4163"/>
                  <a:pt x="448243" y="1344"/>
                  <a:pt x="457000" y="369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9" name="자유형: 도형 8">
            <a:extLst>
              <a:ext uri="{FF2B5EF4-FFF2-40B4-BE49-F238E27FC236}">
                <a16:creationId xmlns:a16="http://schemas.microsoft.com/office/drawing/2014/main" id="{1BCE4DAA-1080-4B51-891B-B261C94AAE49}"/>
              </a:ext>
            </a:extLst>
          </p:cNvPr>
          <p:cNvSpPr>
            <a:spLocks/>
          </p:cNvSpPr>
          <p:nvPr userDrawn="1"/>
        </p:nvSpPr>
        <p:spPr bwMode="auto">
          <a:xfrm>
            <a:off x="1696179" y="4188265"/>
            <a:ext cx="350689" cy="351006"/>
          </a:xfrm>
          <a:custGeom>
            <a:avLst/>
            <a:gdLst>
              <a:gd name="connsiteX0" fmla="*/ 154602 w 311075"/>
              <a:gd name="connsiteY0" fmla="*/ 116784 h 311356"/>
              <a:gd name="connsiteX1" fmla="*/ 116502 w 311075"/>
              <a:gd name="connsiteY1" fmla="*/ 155678 h 311356"/>
              <a:gd name="connsiteX2" fmla="*/ 154602 w 311075"/>
              <a:gd name="connsiteY2" fmla="*/ 194572 h 311356"/>
              <a:gd name="connsiteX3" fmla="*/ 192702 w 311075"/>
              <a:gd name="connsiteY3" fmla="*/ 155678 h 311356"/>
              <a:gd name="connsiteX4" fmla="*/ 154602 w 311075"/>
              <a:gd name="connsiteY4" fmla="*/ 116784 h 311356"/>
              <a:gd name="connsiteX5" fmla="*/ 164978 w 311075"/>
              <a:gd name="connsiteY5" fmla="*/ 17 h 311356"/>
              <a:gd name="connsiteX6" fmla="*/ 183937 w 311075"/>
              <a:gd name="connsiteY6" fmla="*/ 37355 h 311356"/>
              <a:gd name="connsiteX7" fmla="*/ 182920 w 311075"/>
              <a:gd name="connsiteY7" fmla="*/ 62256 h 311356"/>
              <a:gd name="connsiteX8" fmla="*/ 196144 w 311075"/>
              <a:gd name="connsiteY8" fmla="*/ 40221 h 311356"/>
              <a:gd name="connsiteX9" fmla="*/ 235580 w 311075"/>
              <a:gd name="connsiteY9" fmla="*/ 53149 h 311356"/>
              <a:gd name="connsiteX10" fmla="*/ 212182 w 311075"/>
              <a:gd name="connsiteY10" fmla="*/ 98826 h 311356"/>
              <a:gd name="connsiteX11" fmla="*/ 250377 w 311075"/>
              <a:gd name="connsiteY11" fmla="*/ 79603 h 311356"/>
              <a:gd name="connsiteX12" fmla="*/ 270585 w 311075"/>
              <a:gd name="connsiteY12" fmla="*/ 117172 h 311356"/>
              <a:gd name="connsiteX13" fmla="*/ 232713 w 311075"/>
              <a:gd name="connsiteY13" fmla="*/ 138378 h 311356"/>
              <a:gd name="connsiteX14" fmla="*/ 284613 w 311075"/>
              <a:gd name="connsiteY14" fmla="*/ 143993 h 311356"/>
              <a:gd name="connsiteX15" fmla="*/ 273720 w 311075"/>
              <a:gd name="connsiteY15" fmla="*/ 184218 h 311356"/>
              <a:gd name="connsiteX16" fmla="*/ 248355 w 311075"/>
              <a:gd name="connsiteY16" fmla="*/ 183182 h 311356"/>
              <a:gd name="connsiteX17" fmla="*/ 269266 w 311075"/>
              <a:gd name="connsiteY17" fmla="*/ 195773 h 311356"/>
              <a:gd name="connsiteX18" fmla="*/ 256338 w 311075"/>
              <a:gd name="connsiteY18" fmla="*/ 235433 h 311356"/>
              <a:gd name="connsiteX19" fmla="*/ 210297 w 311075"/>
              <a:gd name="connsiteY19" fmla="*/ 211740 h 311356"/>
              <a:gd name="connsiteX20" fmla="*/ 229885 w 311075"/>
              <a:gd name="connsiteY20" fmla="*/ 250648 h 311356"/>
              <a:gd name="connsiteX21" fmla="*/ 192315 w 311075"/>
              <a:gd name="connsiteY21" fmla="*/ 270547 h 311356"/>
              <a:gd name="connsiteX22" fmla="*/ 172484 w 311075"/>
              <a:gd name="connsiteY22" fmla="*/ 234961 h 311356"/>
              <a:gd name="connsiteX23" fmla="*/ 167082 w 311075"/>
              <a:gd name="connsiteY23" fmla="*/ 284895 h 311356"/>
              <a:gd name="connsiteX24" fmla="*/ 126857 w 311075"/>
              <a:gd name="connsiteY24" fmla="*/ 274001 h 311356"/>
              <a:gd name="connsiteX25" fmla="*/ 128028 w 311075"/>
              <a:gd name="connsiteY25" fmla="*/ 245332 h 311356"/>
              <a:gd name="connsiteX26" fmla="*/ 113715 w 311075"/>
              <a:gd name="connsiteY26" fmla="*/ 269215 h 311356"/>
              <a:gd name="connsiteX27" fmla="*/ 74054 w 311075"/>
              <a:gd name="connsiteY27" fmla="*/ 256320 h 311356"/>
              <a:gd name="connsiteX28" fmla="*/ 97746 w 311075"/>
              <a:gd name="connsiteY28" fmla="*/ 210078 h 311356"/>
              <a:gd name="connsiteX29" fmla="*/ 58840 w 311075"/>
              <a:gd name="connsiteY29" fmla="*/ 229846 h 311356"/>
              <a:gd name="connsiteX30" fmla="*/ 38940 w 311075"/>
              <a:gd name="connsiteY30" fmla="*/ 192585 h 311356"/>
              <a:gd name="connsiteX31" fmla="*/ 74788 w 311075"/>
              <a:gd name="connsiteY31" fmla="*/ 172617 h 311356"/>
              <a:gd name="connsiteX32" fmla="*/ 26310 w 311075"/>
              <a:gd name="connsiteY32" fmla="*/ 167363 h 311356"/>
              <a:gd name="connsiteX33" fmla="*/ 37394 w 311075"/>
              <a:gd name="connsiteY33" fmla="*/ 127138 h 311356"/>
              <a:gd name="connsiteX34" fmla="*/ 65274 w 311075"/>
              <a:gd name="connsiteY34" fmla="*/ 128279 h 311356"/>
              <a:gd name="connsiteX35" fmla="*/ 40272 w 311075"/>
              <a:gd name="connsiteY35" fmla="*/ 113344 h 311356"/>
              <a:gd name="connsiteX36" fmla="*/ 53167 w 311075"/>
              <a:gd name="connsiteY36" fmla="*/ 73908 h 311356"/>
              <a:gd name="connsiteX37" fmla="*/ 99089 w 311075"/>
              <a:gd name="connsiteY37" fmla="*/ 97327 h 311356"/>
              <a:gd name="connsiteX38" fmla="*/ 79747 w 311075"/>
              <a:gd name="connsiteY38" fmla="*/ 59110 h 311356"/>
              <a:gd name="connsiteX39" fmla="*/ 117222 w 311075"/>
              <a:gd name="connsiteY39" fmla="*/ 38902 h 311356"/>
              <a:gd name="connsiteX40" fmla="*/ 138128 w 311075"/>
              <a:gd name="connsiteY40" fmla="*/ 76430 h 311356"/>
              <a:gd name="connsiteX41" fmla="*/ 139917 w 311075"/>
              <a:gd name="connsiteY41" fmla="*/ 44329 h 311356"/>
              <a:gd name="connsiteX42" fmla="*/ 164978 w 311075"/>
              <a:gd name="connsiteY42" fmla="*/ 17 h 3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11075" h="311356">
                <a:moveTo>
                  <a:pt x="154602" y="116784"/>
                </a:moveTo>
                <a:cubicBezTo>
                  <a:pt x="133560" y="116784"/>
                  <a:pt x="116502" y="134197"/>
                  <a:pt x="116502" y="155678"/>
                </a:cubicBezTo>
                <a:cubicBezTo>
                  <a:pt x="116502" y="177159"/>
                  <a:pt x="133560" y="194572"/>
                  <a:pt x="154602" y="194572"/>
                </a:cubicBezTo>
                <a:cubicBezTo>
                  <a:pt x="175644" y="194572"/>
                  <a:pt x="192702" y="177159"/>
                  <a:pt x="192702" y="155678"/>
                </a:cubicBezTo>
                <a:cubicBezTo>
                  <a:pt x="192702" y="134197"/>
                  <a:pt x="175644" y="116784"/>
                  <a:pt x="154602" y="116784"/>
                </a:cubicBezTo>
                <a:close/>
                <a:moveTo>
                  <a:pt x="164978" y="17"/>
                </a:moveTo>
                <a:cubicBezTo>
                  <a:pt x="173752" y="539"/>
                  <a:pt x="181791" y="13083"/>
                  <a:pt x="183937" y="37355"/>
                </a:cubicBezTo>
                <a:lnTo>
                  <a:pt x="182920" y="62256"/>
                </a:lnTo>
                <a:lnTo>
                  <a:pt x="196144" y="40221"/>
                </a:lnTo>
                <a:cubicBezTo>
                  <a:pt x="224418" y="4477"/>
                  <a:pt x="247358" y="14414"/>
                  <a:pt x="235580" y="53149"/>
                </a:cubicBezTo>
                <a:lnTo>
                  <a:pt x="212182" y="98826"/>
                </a:lnTo>
                <a:lnTo>
                  <a:pt x="250377" y="79603"/>
                </a:lnTo>
                <a:cubicBezTo>
                  <a:pt x="296391" y="63474"/>
                  <a:pt x="309578" y="88141"/>
                  <a:pt x="270585" y="117172"/>
                </a:cubicBezTo>
                <a:lnTo>
                  <a:pt x="232713" y="138378"/>
                </a:lnTo>
                <a:lnTo>
                  <a:pt x="284613" y="143993"/>
                </a:lnTo>
                <a:cubicBezTo>
                  <a:pt x="323512" y="155453"/>
                  <a:pt x="319230" y="180194"/>
                  <a:pt x="273720" y="184218"/>
                </a:cubicBezTo>
                <a:lnTo>
                  <a:pt x="248355" y="183182"/>
                </a:lnTo>
                <a:lnTo>
                  <a:pt x="269266" y="195773"/>
                </a:lnTo>
                <a:cubicBezTo>
                  <a:pt x="305010" y="224158"/>
                  <a:pt x="295074" y="247251"/>
                  <a:pt x="256338" y="235433"/>
                </a:cubicBezTo>
                <a:lnTo>
                  <a:pt x="210297" y="211740"/>
                </a:lnTo>
                <a:lnTo>
                  <a:pt x="229885" y="250648"/>
                </a:lnTo>
                <a:cubicBezTo>
                  <a:pt x="246013" y="296637"/>
                  <a:pt x="221346" y="309754"/>
                  <a:pt x="192315" y="270547"/>
                </a:cubicBezTo>
                <a:lnTo>
                  <a:pt x="172484" y="234961"/>
                </a:lnTo>
                <a:lnTo>
                  <a:pt x="167082" y="284895"/>
                </a:lnTo>
                <a:cubicBezTo>
                  <a:pt x="155623" y="323793"/>
                  <a:pt x="130881" y="319511"/>
                  <a:pt x="126857" y="274001"/>
                </a:cubicBezTo>
                <a:lnTo>
                  <a:pt x="128028" y="245332"/>
                </a:lnTo>
                <a:lnTo>
                  <a:pt x="113715" y="269215"/>
                </a:lnTo>
                <a:cubicBezTo>
                  <a:pt x="85329" y="305137"/>
                  <a:pt x="62236" y="295212"/>
                  <a:pt x="74054" y="256320"/>
                </a:cubicBezTo>
                <a:lnTo>
                  <a:pt x="97746" y="210078"/>
                </a:lnTo>
                <a:lnTo>
                  <a:pt x="58840" y="229846"/>
                </a:lnTo>
                <a:cubicBezTo>
                  <a:pt x="12850" y="246188"/>
                  <a:pt x="-266" y="221592"/>
                  <a:pt x="38940" y="192585"/>
                </a:cubicBezTo>
                <a:lnTo>
                  <a:pt x="74788" y="172617"/>
                </a:lnTo>
                <a:lnTo>
                  <a:pt x="26310" y="167363"/>
                </a:lnTo>
                <a:cubicBezTo>
                  <a:pt x="-12473" y="155904"/>
                  <a:pt x="-8048" y="131162"/>
                  <a:pt x="37394" y="127138"/>
                </a:cubicBezTo>
                <a:lnTo>
                  <a:pt x="65274" y="128279"/>
                </a:lnTo>
                <a:lnTo>
                  <a:pt x="40272" y="113344"/>
                </a:lnTo>
                <a:cubicBezTo>
                  <a:pt x="4351" y="85069"/>
                  <a:pt x="14276" y="62129"/>
                  <a:pt x="53167" y="73908"/>
                </a:cubicBezTo>
                <a:lnTo>
                  <a:pt x="99089" y="97327"/>
                </a:lnTo>
                <a:lnTo>
                  <a:pt x="79747" y="59110"/>
                </a:lnTo>
                <a:cubicBezTo>
                  <a:pt x="63524" y="13096"/>
                  <a:pt x="88286" y="-91"/>
                  <a:pt x="117222" y="38902"/>
                </a:cubicBezTo>
                <a:lnTo>
                  <a:pt x="138128" y="76430"/>
                </a:lnTo>
                <a:lnTo>
                  <a:pt x="139917" y="44329"/>
                </a:lnTo>
                <a:cubicBezTo>
                  <a:pt x="144305" y="14060"/>
                  <a:pt x="155107" y="-570"/>
                  <a:pt x="164978" y="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pic>
        <p:nvPicPr>
          <p:cNvPr id="10" name="Graphic 5">
            <a:extLst>
              <a:ext uri="{FF2B5EF4-FFF2-40B4-BE49-F238E27FC236}">
                <a16:creationId xmlns:a16="http://schemas.microsoft.com/office/drawing/2014/main" id="{B4788AD6-0F50-4BCE-8907-8AB139FCA4B4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2187589" y="3640736"/>
            <a:ext cx="396670" cy="396670"/>
          </a:xfrm>
          <a:prstGeom prst="rect">
            <a:avLst/>
          </a:prstGeom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11" name="Freeform: Shape 17">
            <a:extLst>
              <a:ext uri="{FF2B5EF4-FFF2-40B4-BE49-F238E27FC236}">
                <a16:creationId xmlns:a16="http://schemas.microsoft.com/office/drawing/2014/main" id="{BBBEB622-B9D3-4001-B3D8-E488BA6AC848}"/>
              </a:ext>
            </a:extLst>
          </p:cNvPr>
          <p:cNvSpPr/>
          <p:nvPr userDrawn="1"/>
        </p:nvSpPr>
        <p:spPr>
          <a:xfrm>
            <a:off x="1741257" y="3593966"/>
            <a:ext cx="285898" cy="362603"/>
          </a:xfrm>
          <a:custGeom>
            <a:avLst/>
            <a:gdLst>
              <a:gd name="connsiteX0" fmla="*/ 0 w 331577"/>
              <a:gd name="connsiteY0" fmla="*/ 421346 h 420537"/>
              <a:gd name="connsiteX1" fmla="*/ 42054 w 331577"/>
              <a:gd name="connsiteY1" fmla="*/ 325917 h 420537"/>
              <a:gd name="connsiteX2" fmla="*/ 42862 w 331577"/>
              <a:gd name="connsiteY2" fmla="*/ 294376 h 420537"/>
              <a:gd name="connsiteX3" fmla="*/ 54185 w 331577"/>
              <a:gd name="connsiteY3" fmla="*/ 211886 h 420537"/>
              <a:gd name="connsiteX4" fmla="*/ 148805 w 331577"/>
              <a:gd name="connsiteY4" fmla="*/ 127779 h 420537"/>
              <a:gd name="connsiteX5" fmla="*/ 264454 w 331577"/>
              <a:gd name="connsiteY5" fmla="*/ 73594 h 420537"/>
              <a:gd name="connsiteX6" fmla="*/ 332386 w 331577"/>
              <a:gd name="connsiteY6" fmla="*/ 0 h 420537"/>
              <a:gd name="connsiteX7" fmla="*/ 226443 w 331577"/>
              <a:gd name="connsiteY7" fmla="*/ 304081 h 420537"/>
              <a:gd name="connsiteX8" fmla="*/ 67124 w 331577"/>
              <a:gd name="connsiteY8" fmla="*/ 334004 h 420537"/>
              <a:gd name="connsiteX9" fmla="*/ 47715 w 331577"/>
              <a:gd name="connsiteY9" fmla="*/ 344517 h 420537"/>
              <a:gd name="connsiteX10" fmla="*/ 30732 w 331577"/>
              <a:gd name="connsiteY10" fmla="*/ 401128 h 420537"/>
              <a:gd name="connsiteX11" fmla="*/ 0 w 331577"/>
              <a:gd name="connsiteY11" fmla="*/ 421346 h 42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1577" h="420537">
                <a:moveTo>
                  <a:pt x="0" y="421346"/>
                </a:moveTo>
                <a:cubicBezTo>
                  <a:pt x="13748" y="388997"/>
                  <a:pt x="27496" y="357457"/>
                  <a:pt x="42054" y="325917"/>
                </a:cubicBezTo>
                <a:cubicBezTo>
                  <a:pt x="46906" y="315403"/>
                  <a:pt x="51758" y="309742"/>
                  <a:pt x="42862" y="294376"/>
                </a:cubicBezTo>
                <a:cubicBezTo>
                  <a:pt x="27496" y="268497"/>
                  <a:pt x="39627" y="237766"/>
                  <a:pt x="54185" y="211886"/>
                </a:cubicBezTo>
                <a:cubicBezTo>
                  <a:pt x="76020" y="173067"/>
                  <a:pt x="109987" y="147188"/>
                  <a:pt x="148805" y="127779"/>
                </a:cubicBezTo>
                <a:cubicBezTo>
                  <a:pt x="186816" y="109178"/>
                  <a:pt x="226443" y="93004"/>
                  <a:pt x="264454" y="73594"/>
                </a:cubicBezTo>
                <a:cubicBezTo>
                  <a:pt x="295185" y="58228"/>
                  <a:pt x="318638" y="33967"/>
                  <a:pt x="332386" y="0"/>
                </a:cubicBezTo>
                <a:cubicBezTo>
                  <a:pt x="346135" y="97047"/>
                  <a:pt x="307316" y="253940"/>
                  <a:pt x="226443" y="304081"/>
                </a:cubicBezTo>
                <a:cubicBezTo>
                  <a:pt x="177111" y="334813"/>
                  <a:pt x="124544" y="347752"/>
                  <a:pt x="67124" y="334004"/>
                </a:cubicBezTo>
                <a:cubicBezTo>
                  <a:pt x="54993" y="330769"/>
                  <a:pt x="50950" y="334813"/>
                  <a:pt x="47715" y="344517"/>
                </a:cubicBezTo>
                <a:cubicBezTo>
                  <a:pt x="42054" y="363118"/>
                  <a:pt x="32349" y="381719"/>
                  <a:pt x="30732" y="401128"/>
                </a:cubicBezTo>
                <a:cubicBezTo>
                  <a:pt x="28305" y="422964"/>
                  <a:pt x="20218" y="427008"/>
                  <a:pt x="0" y="421346"/>
                </a:cubicBez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12" name="하트 11">
            <a:extLst>
              <a:ext uri="{FF2B5EF4-FFF2-40B4-BE49-F238E27FC236}">
                <a16:creationId xmlns:a16="http://schemas.microsoft.com/office/drawing/2014/main" id="{52356353-7742-402F-96CC-48BB804C27A4}"/>
              </a:ext>
            </a:extLst>
          </p:cNvPr>
          <p:cNvSpPr/>
          <p:nvPr userDrawn="1"/>
        </p:nvSpPr>
        <p:spPr>
          <a:xfrm>
            <a:off x="2697639" y="3611135"/>
            <a:ext cx="326427" cy="326427"/>
          </a:xfrm>
          <a:prstGeom prst="heart">
            <a:avLst/>
          </a:pr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3" name="Graphic 47">
            <a:extLst>
              <a:ext uri="{FF2B5EF4-FFF2-40B4-BE49-F238E27FC236}">
                <a16:creationId xmlns:a16="http://schemas.microsoft.com/office/drawing/2014/main" id="{E8CB8371-39F3-4C86-92F3-5240FCD7DBDC}"/>
              </a:ext>
            </a:extLst>
          </p:cNvPr>
          <p:cNvGrpSpPr/>
          <p:nvPr userDrawn="1"/>
        </p:nvGrpSpPr>
        <p:grpSpPr>
          <a:xfrm>
            <a:off x="2335292" y="4126672"/>
            <a:ext cx="350976" cy="254793"/>
            <a:chOff x="8760856" y="1002161"/>
            <a:chExt cx="1223617" cy="888296"/>
          </a:xfrm>
          <a:solidFill>
            <a:schemeClr val="accent1"/>
          </a:solidFill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14" name="Freeform: Shape 1145">
              <a:extLst>
                <a:ext uri="{FF2B5EF4-FFF2-40B4-BE49-F238E27FC236}">
                  <a16:creationId xmlns:a16="http://schemas.microsoft.com/office/drawing/2014/main" id="{EE93F9C7-7339-4F92-A9D4-5480C9E121ED}"/>
                </a:ext>
              </a:extLst>
            </p:cNvPr>
            <p:cNvSpPr/>
            <p:nvPr/>
          </p:nvSpPr>
          <p:spPr>
            <a:xfrm>
              <a:off x="8760856" y="1002161"/>
              <a:ext cx="1223617" cy="888296"/>
            </a:xfrm>
            <a:custGeom>
              <a:avLst/>
              <a:gdLst>
                <a:gd name="connsiteX0" fmla="*/ 1212488 w 1223617"/>
                <a:gd name="connsiteY0" fmla="*/ 247015 h 888296"/>
                <a:gd name="connsiteX1" fmla="*/ 1204868 w 1223617"/>
                <a:gd name="connsiteY1" fmla="*/ 335598 h 888296"/>
                <a:gd name="connsiteX2" fmla="*/ 1102950 w 1223617"/>
                <a:gd name="connsiteY2" fmla="*/ 640398 h 888296"/>
                <a:gd name="connsiteX3" fmla="*/ 610508 w 1223617"/>
                <a:gd name="connsiteY3" fmla="*/ 888048 h 888296"/>
                <a:gd name="connsiteX4" fmla="*/ 603840 w 1223617"/>
                <a:gd name="connsiteY4" fmla="*/ 876618 h 888296"/>
                <a:gd name="connsiteX5" fmla="*/ 605745 w 1223617"/>
                <a:gd name="connsiteY5" fmla="*/ 844233 h 888296"/>
                <a:gd name="connsiteX6" fmla="*/ 620033 w 1223617"/>
                <a:gd name="connsiteY6" fmla="*/ 838518 h 888296"/>
                <a:gd name="connsiteX7" fmla="*/ 788625 w 1223617"/>
                <a:gd name="connsiteY7" fmla="*/ 813753 h 888296"/>
                <a:gd name="connsiteX8" fmla="*/ 1099140 w 1223617"/>
                <a:gd name="connsiteY8" fmla="*/ 528955 h 888296"/>
                <a:gd name="connsiteX9" fmla="*/ 1158195 w 1223617"/>
                <a:gd name="connsiteY9" fmla="*/ 63183 h 888296"/>
                <a:gd name="connsiteX10" fmla="*/ 651465 w 1223617"/>
                <a:gd name="connsiteY10" fmla="*/ 247015 h 888296"/>
                <a:gd name="connsiteX11" fmla="*/ 523830 w 1223617"/>
                <a:gd name="connsiteY11" fmla="*/ 758508 h 888296"/>
                <a:gd name="connsiteX12" fmla="*/ 464775 w 1223617"/>
                <a:gd name="connsiteY12" fmla="*/ 735648 h 888296"/>
                <a:gd name="connsiteX13" fmla="*/ 461918 w 1223617"/>
                <a:gd name="connsiteY13" fmla="*/ 565150 h 888296"/>
                <a:gd name="connsiteX14" fmla="*/ 338093 w 1223617"/>
                <a:gd name="connsiteY14" fmla="*/ 303213 h 888296"/>
                <a:gd name="connsiteX15" fmla="*/ 48533 w 1223617"/>
                <a:gd name="connsiteY15" fmla="*/ 212725 h 888296"/>
                <a:gd name="connsiteX16" fmla="*/ 36150 w 1223617"/>
                <a:gd name="connsiteY16" fmla="*/ 317500 h 888296"/>
                <a:gd name="connsiteX17" fmla="*/ 47580 w 1223617"/>
                <a:gd name="connsiteY17" fmla="*/ 432753 h 888296"/>
                <a:gd name="connsiteX18" fmla="*/ 148545 w 1223617"/>
                <a:gd name="connsiteY18" fmla="*/ 639445 h 888296"/>
                <a:gd name="connsiteX19" fmla="*/ 250463 w 1223617"/>
                <a:gd name="connsiteY19" fmla="*/ 711835 h 888296"/>
                <a:gd name="connsiteX20" fmla="*/ 411435 w 1223617"/>
                <a:gd name="connsiteY20" fmla="*/ 755650 h 888296"/>
                <a:gd name="connsiteX21" fmla="*/ 372383 w 1223617"/>
                <a:gd name="connsiteY21" fmla="*/ 773748 h 888296"/>
                <a:gd name="connsiteX22" fmla="*/ 123780 w 1223617"/>
                <a:gd name="connsiteY22" fmla="*/ 664210 h 888296"/>
                <a:gd name="connsiteX23" fmla="*/ 2813 w 1223617"/>
                <a:gd name="connsiteY23" fmla="*/ 365125 h 888296"/>
                <a:gd name="connsiteX24" fmla="*/ 1860 w 1223617"/>
                <a:gd name="connsiteY24" fmla="*/ 175578 h 888296"/>
                <a:gd name="connsiteX25" fmla="*/ 479063 w 1223617"/>
                <a:gd name="connsiteY25" fmla="*/ 424180 h 888296"/>
                <a:gd name="connsiteX26" fmla="*/ 505733 w 1223617"/>
                <a:gd name="connsiteY26" fmla="*/ 374650 h 888296"/>
                <a:gd name="connsiteX27" fmla="*/ 997223 w 1223617"/>
                <a:gd name="connsiteY27" fmla="*/ 6033 h 888296"/>
                <a:gd name="connsiteX28" fmla="*/ 1221060 w 1223617"/>
                <a:gd name="connsiteY28" fmla="*/ 8890 h 888296"/>
                <a:gd name="connsiteX29" fmla="*/ 1212488 w 1223617"/>
                <a:gd name="connsiteY29" fmla="*/ 247015 h 8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23617" h="888296">
                  <a:moveTo>
                    <a:pt x="1212488" y="247015"/>
                  </a:moveTo>
                  <a:cubicBezTo>
                    <a:pt x="1209630" y="291783"/>
                    <a:pt x="1205820" y="327025"/>
                    <a:pt x="1204868" y="335598"/>
                  </a:cubicBezTo>
                  <a:cubicBezTo>
                    <a:pt x="1188675" y="438468"/>
                    <a:pt x="1154385" y="548958"/>
                    <a:pt x="1102950" y="640398"/>
                  </a:cubicBezTo>
                  <a:cubicBezTo>
                    <a:pt x="994365" y="829945"/>
                    <a:pt x="817200" y="892810"/>
                    <a:pt x="610508" y="888048"/>
                  </a:cubicBezTo>
                  <a:cubicBezTo>
                    <a:pt x="606698" y="881380"/>
                    <a:pt x="603840" y="879475"/>
                    <a:pt x="603840" y="876618"/>
                  </a:cubicBezTo>
                  <a:cubicBezTo>
                    <a:pt x="603840" y="866140"/>
                    <a:pt x="604793" y="854710"/>
                    <a:pt x="605745" y="844233"/>
                  </a:cubicBezTo>
                  <a:cubicBezTo>
                    <a:pt x="611460" y="841375"/>
                    <a:pt x="616223" y="838518"/>
                    <a:pt x="620033" y="838518"/>
                  </a:cubicBezTo>
                  <a:cubicBezTo>
                    <a:pt x="676230" y="829945"/>
                    <a:pt x="734333" y="828040"/>
                    <a:pt x="788625" y="813753"/>
                  </a:cubicBezTo>
                  <a:cubicBezTo>
                    <a:pt x="941025" y="773748"/>
                    <a:pt x="1040085" y="672783"/>
                    <a:pt x="1099140" y="528955"/>
                  </a:cubicBezTo>
                  <a:cubicBezTo>
                    <a:pt x="1151528" y="402273"/>
                    <a:pt x="1181055" y="173673"/>
                    <a:pt x="1158195" y="63183"/>
                  </a:cubicBezTo>
                  <a:cubicBezTo>
                    <a:pt x="965790" y="59373"/>
                    <a:pt x="791483" y="106998"/>
                    <a:pt x="651465" y="247015"/>
                  </a:cubicBezTo>
                  <a:cubicBezTo>
                    <a:pt x="507638" y="390843"/>
                    <a:pt x="491445" y="570865"/>
                    <a:pt x="523830" y="758508"/>
                  </a:cubicBezTo>
                  <a:cubicBezTo>
                    <a:pt x="487635" y="780415"/>
                    <a:pt x="466680" y="773748"/>
                    <a:pt x="464775" y="735648"/>
                  </a:cubicBezTo>
                  <a:cubicBezTo>
                    <a:pt x="461918" y="678498"/>
                    <a:pt x="456203" y="621348"/>
                    <a:pt x="461918" y="565150"/>
                  </a:cubicBezTo>
                  <a:cubicBezTo>
                    <a:pt x="473348" y="450850"/>
                    <a:pt x="423818" y="367983"/>
                    <a:pt x="338093" y="303213"/>
                  </a:cubicBezTo>
                  <a:cubicBezTo>
                    <a:pt x="253320" y="239395"/>
                    <a:pt x="152355" y="218440"/>
                    <a:pt x="48533" y="212725"/>
                  </a:cubicBezTo>
                  <a:cubicBezTo>
                    <a:pt x="40913" y="212725"/>
                    <a:pt x="36150" y="307975"/>
                    <a:pt x="36150" y="317500"/>
                  </a:cubicBezTo>
                  <a:cubicBezTo>
                    <a:pt x="36150" y="355600"/>
                    <a:pt x="39960" y="394653"/>
                    <a:pt x="47580" y="432753"/>
                  </a:cubicBezTo>
                  <a:cubicBezTo>
                    <a:pt x="63773" y="508000"/>
                    <a:pt x="95205" y="582295"/>
                    <a:pt x="148545" y="639445"/>
                  </a:cubicBezTo>
                  <a:cubicBezTo>
                    <a:pt x="177120" y="669925"/>
                    <a:pt x="211410" y="695643"/>
                    <a:pt x="250463" y="711835"/>
                  </a:cubicBezTo>
                  <a:cubicBezTo>
                    <a:pt x="302850" y="733743"/>
                    <a:pt x="360000" y="728980"/>
                    <a:pt x="411435" y="755650"/>
                  </a:cubicBezTo>
                  <a:cubicBezTo>
                    <a:pt x="398100" y="762318"/>
                    <a:pt x="385718" y="773748"/>
                    <a:pt x="372383" y="773748"/>
                  </a:cubicBezTo>
                  <a:cubicBezTo>
                    <a:pt x="275228" y="770890"/>
                    <a:pt x="190455" y="739458"/>
                    <a:pt x="123780" y="664210"/>
                  </a:cubicBezTo>
                  <a:cubicBezTo>
                    <a:pt x="47580" y="579438"/>
                    <a:pt x="12338" y="476568"/>
                    <a:pt x="2813" y="365125"/>
                  </a:cubicBezTo>
                  <a:cubicBezTo>
                    <a:pt x="-2902" y="305118"/>
                    <a:pt x="1860" y="243205"/>
                    <a:pt x="1860" y="175578"/>
                  </a:cubicBezTo>
                  <a:cubicBezTo>
                    <a:pt x="204743" y="177483"/>
                    <a:pt x="377145" y="223203"/>
                    <a:pt x="479063" y="424180"/>
                  </a:cubicBezTo>
                  <a:cubicBezTo>
                    <a:pt x="490493" y="404178"/>
                    <a:pt x="500018" y="389890"/>
                    <a:pt x="505733" y="374650"/>
                  </a:cubicBezTo>
                  <a:cubicBezTo>
                    <a:pt x="576218" y="170815"/>
                    <a:pt x="793388" y="43180"/>
                    <a:pt x="997223" y="6033"/>
                  </a:cubicBezTo>
                  <a:cubicBezTo>
                    <a:pt x="1071518" y="-7303"/>
                    <a:pt x="1145813" y="5080"/>
                    <a:pt x="1221060" y="8890"/>
                  </a:cubicBezTo>
                  <a:cubicBezTo>
                    <a:pt x="1227728" y="9843"/>
                    <a:pt x="1220108" y="149860"/>
                    <a:pt x="1212488" y="2470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146">
              <a:extLst>
                <a:ext uri="{FF2B5EF4-FFF2-40B4-BE49-F238E27FC236}">
                  <a16:creationId xmlns:a16="http://schemas.microsoft.com/office/drawing/2014/main" id="{DC80F437-F9FD-4FF6-A8BA-AD7E4EEF3481}"/>
                </a:ext>
              </a:extLst>
            </p:cNvPr>
            <p:cNvSpPr/>
            <p:nvPr/>
          </p:nvSpPr>
          <p:spPr>
            <a:xfrm>
              <a:off x="9363149" y="1126688"/>
              <a:ext cx="512093" cy="637050"/>
            </a:xfrm>
            <a:custGeom>
              <a:avLst/>
              <a:gdLst>
                <a:gd name="connsiteX0" fmla="*/ 168235 w 512093"/>
                <a:gd name="connsiteY0" fmla="*/ 501583 h 637050"/>
                <a:gd name="connsiteX1" fmla="*/ 284440 w 512093"/>
                <a:gd name="connsiteY1" fmla="*/ 500631 h 637050"/>
                <a:gd name="connsiteX2" fmla="*/ 396835 w 512093"/>
                <a:gd name="connsiteY2" fmla="*/ 484438 h 637050"/>
                <a:gd name="connsiteX3" fmla="*/ 149185 w 512093"/>
                <a:gd name="connsiteY3" fmla="*/ 521586 h 637050"/>
                <a:gd name="connsiteX4" fmla="*/ 73938 w 512093"/>
                <a:gd name="connsiteY4" fmla="*/ 598738 h 637050"/>
                <a:gd name="connsiteX5" fmla="*/ 42505 w 512093"/>
                <a:gd name="connsiteY5" fmla="*/ 636838 h 637050"/>
                <a:gd name="connsiteX6" fmla="*/ 18693 w 512093"/>
                <a:gd name="connsiteY6" fmla="*/ 567306 h 637050"/>
                <a:gd name="connsiteX7" fmla="*/ 42505 w 512093"/>
                <a:gd name="connsiteY7" fmla="*/ 389188 h 637050"/>
                <a:gd name="connsiteX8" fmla="*/ 38695 w 512093"/>
                <a:gd name="connsiteY8" fmla="*/ 227263 h 637050"/>
                <a:gd name="connsiteX9" fmla="*/ 70128 w 512093"/>
                <a:gd name="connsiteY9" fmla="*/ 430146 h 637050"/>
                <a:gd name="connsiteX10" fmla="*/ 92035 w 512093"/>
                <a:gd name="connsiteY10" fmla="*/ 435861 h 637050"/>
                <a:gd name="connsiteX11" fmla="*/ 154900 w 512093"/>
                <a:gd name="connsiteY11" fmla="*/ 310131 h 637050"/>
                <a:gd name="connsiteX12" fmla="*/ 148233 w 512093"/>
                <a:gd name="connsiteY12" fmla="*/ 127251 h 637050"/>
                <a:gd name="connsiteX13" fmla="*/ 164425 w 512093"/>
                <a:gd name="connsiteY13" fmla="*/ 278698 h 637050"/>
                <a:gd name="connsiteX14" fmla="*/ 169188 w 512093"/>
                <a:gd name="connsiteY14" fmla="*/ 297748 h 637050"/>
                <a:gd name="connsiteX15" fmla="*/ 231100 w 512093"/>
                <a:gd name="connsiteY15" fmla="*/ 245361 h 637050"/>
                <a:gd name="connsiteX16" fmla="*/ 263485 w 512093"/>
                <a:gd name="connsiteY16" fmla="*/ 179638 h 637050"/>
                <a:gd name="connsiteX17" fmla="*/ 266343 w 512093"/>
                <a:gd name="connsiteY17" fmla="*/ 31048 h 637050"/>
                <a:gd name="connsiteX18" fmla="*/ 277773 w 512093"/>
                <a:gd name="connsiteY18" fmla="*/ 183448 h 637050"/>
                <a:gd name="connsiteX19" fmla="*/ 478750 w 512093"/>
                <a:gd name="connsiteY19" fmla="*/ 3426 h 637050"/>
                <a:gd name="connsiteX20" fmla="*/ 483513 w 512093"/>
                <a:gd name="connsiteY20" fmla="*/ 8188 h 637050"/>
                <a:gd name="connsiteX21" fmla="*/ 327303 w 512093"/>
                <a:gd name="connsiteY21" fmla="*/ 234883 h 637050"/>
                <a:gd name="connsiteX22" fmla="*/ 512088 w 512093"/>
                <a:gd name="connsiteY22" fmla="*/ 202498 h 637050"/>
                <a:gd name="connsiteX23" fmla="*/ 355878 w 512093"/>
                <a:gd name="connsiteY23" fmla="*/ 259648 h 637050"/>
                <a:gd name="connsiteX24" fmla="*/ 248245 w 512093"/>
                <a:gd name="connsiteY24" fmla="*/ 358708 h 637050"/>
                <a:gd name="connsiteX25" fmla="*/ 462558 w 512093"/>
                <a:gd name="connsiteY25" fmla="*/ 353946 h 637050"/>
                <a:gd name="connsiteX26" fmla="*/ 292060 w 512093"/>
                <a:gd name="connsiteY26" fmla="*/ 395856 h 637050"/>
                <a:gd name="connsiteX27" fmla="*/ 154900 w 512093"/>
                <a:gd name="connsiteY27" fmla="*/ 484438 h 637050"/>
                <a:gd name="connsiteX28" fmla="*/ 168235 w 512093"/>
                <a:gd name="connsiteY28" fmla="*/ 501583 h 63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2093" h="637050">
                  <a:moveTo>
                    <a:pt x="168235" y="501583"/>
                  </a:moveTo>
                  <a:cubicBezTo>
                    <a:pt x="207288" y="501583"/>
                    <a:pt x="245388" y="503488"/>
                    <a:pt x="284440" y="500631"/>
                  </a:cubicBezTo>
                  <a:cubicBezTo>
                    <a:pt x="321588" y="497773"/>
                    <a:pt x="358735" y="490153"/>
                    <a:pt x="396835" y="484438"/>
                  </a:cubicBezTo>
                  <a:cubicBezTo>
                    <a:pt x="397788" y="490153"/>
                    <a:pt x="262533" y="521586"/>
                    <a:pt x="149185" y="521586"/>
                  </a:cubicBezTo>
                  <a:cubicBezTo>
                    <a:pt x="130135" y="521586"/>
                    <a:pt x="112990" y="533968"/>
                    <a:pt x="73938" y="598738"/>
                  </a:cubicBezTo>
                  <a:cubicBezTo>
                    <a:pt x="65365" y="613026"/>
                    <a:pt x="53935" y="639696"/>
                    <a:pt x="42505" y="636838"/>
                  </a:cubicBezTo>
                  <a:cubicBezTo>
                    <a:pt x="3453" y="616836"/>
                    <a:pt x="-17502" y="618741"/>
                    <a:pt x="18693" y="567306"/>
                  </a:cubicBezTo>
                  <a:cubicBezTo>
                    <a:pt x="59650" y="511108"/>
                    <a:pt x="58698" y="453958"/>
                    <a:pt x="42505" y="389188"/>
                  </a:cubicBezTo>
                  <a:cubicBezTo>
                    <a:pt x="29170" y="337753"/>
                    <a:pt x="32980" y="281556"/>
                    <a:pt x="38695" y="227263"/>
                  </a:cubicBezTo>
                  <a:cubicBezTo>
                    <a:pt x="49173" y="294891"/>
                    <a:pt x="59650" y="362518"/>
                    <a:pt x="70128" y="430146"/>
                  </a:cubicBezTo>
                  <a:cubicBezTo>
                    <a:pt x="75843" y="461578"/>
                    <a:pt x="83463" y="453958"/>
                    <a:pt x="92035" y="435861"/>
                  </a:cubicBezTo>
                  <a:cubicBezTo>
                    <a:pt x="124420" y="383473"/>
                    <a:pt x="161568" y="333943"/>
                    <a:pt x="154900" y="310131"/>
                  </a:cubicBezTo>
                  <a:cubicBezTo>
                    <a:pt x="142518" y="262506"/>
                    <a:pt x="143470" y="126298"/>
                    <a:pt x="148233" y="127251"/>
                  </a:cubicBezTo>
                  <a:cubicBezTo>
                    <a:pt x="159663" y="174876"/>
                    <a:pt x="152043" y="217738"/>
                    <a:pt x="164425" y="278698"/>
                  </a:cubicBezTo>
                  <a:cubicBezTo>
                    <a:pt x="165378" y="283461"/>
                    <a:pt x="167283" y="293938"/>
                    <a:pt x="169188" y="297748"/>
                  </a:cubicBezTo>
                  <a:cubicBezTo>
                    <a:pt x="180618" y="314893"/>
                    <a:pt x="222528" y="255838"/>
                    <a:pt x="231100" y="245361"/>
                  </a:cubicBezTo>
                  <a:cubicBezTo>
                    <a:pt x="251103" y="220596"/>
                    <a:pt x="265390" y="203451"/>
                    <a:pt x="263485" y="179638"/>
                  </a:cubicBezTo>
                  <a:cubicBezTo>
                    <a:pt x="260628" y="136776"/>
                    <a:pt x="261580" y="58671"/>
                    <a:pt x="266343" y="31048"/>
                  </a:cubicBezTo>
                  <a:cubicBezTo>
                    <a:pt x="271105" y="41526"/>
                    <a:pt x="270153" y="132013"/>
                    <a:pt x="277773" y="183448"/>
                  </a:cubicBezTo>
                  <a:cubicBezTo>
                    <a:pt x="350163" y="118678"/>
                    <a:pt x="414933" y="60576"/>
                    <a:pt x="478750" y="3426"/>
                  </a:cubicBezTo>
                  <a:cubicBezTo>
                    <a:pt x="488275" y="-4194"/>
                    <a:pt x="488275" y="2473"/>
                    <a:pt x="483513" y="8188"/>
                  </a:cubicBezTo>
                  <a:cubicBezTo>
                    <a:pt x="433983" y="80578"/>
                    <a:pt x="378738" y="159636"/>
                    <a:pt x="327303" y="234883"/>
                  </a:cubicBezTo>
                  <a:cubicBezTo>
                    <a:pt x="394930" y="259648"/>
                    <a:pt x="454938" y="210118"/>
                    <a:pt x="512088" y="202498"/>
                  </a:cubicBezTo>
                  <a:cubicBezTo>
                    <a:pt x="513040" y="207261"/>
                    <a:pt x="401598" y="259648"/>
                    <a:pt x="355878" y="259648"/>
                  </a:cubicBezTo>
                  <a:cubicBezTo>
                    <a:pt x="287298" y="259648"/>
                    <a:pt x="290155" y="273936"/>
                    <a:pt x="248245" y="358708"/>
                  </a:cubicBezTo>
                  <a:cubicBezTo>
                    <a:pt x="315873" y="387283"/>
                    <a:pt x="386358" y="359661"/>
                    <a:pt x="462558" y="353946"/>
                  </a:cubicBezTo>
                  <a:cubicBezTo>
                    <a:pt x="405408" y="393951"/>
                    <a:pt x="346353" y="403476"/>
                    <a:pt x="292060" y="395856"/>
                  </a:cubicBezTo>
                  <a:cubicBezTo>
                    <a:pt x="213955" y="385378"/>
                    <a:pt x="209193" y="396808"/>
                    <a:pt x="154900" y="484438"/>
                  </a:cubicBezTo>
                  <a:cubicBezTo>
                    <a:pt x="145375" y="501583"/>
                    <a:pt x="147280" y="501583"/>
                    <a:pt x="168235" y="501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147">
              <a:extLst>
                <a:ext uri="{FF2B5EF4-FFF2-40B4-BE49-F238E27FC236}">
                  <a16:creationId xmlns:a16="http://schemas.microsoft.com/office/drawing/2014/main" id="{496E46B3-43BC-4D04-A6E1-2A229AC2208D}"/>
                </a:ext>
              </a:extLst>
            </p:cNvPr>
            <p:cNvSpPr/>
            <p:nvPr/>
          </p:nvSpPr>
          <p:spPr>
            <a:xfrm>
              <a:off x="8846537" y="1270131"/>
              <a:ext cx="321839" cy="433717"/>
            </a:xfrm>
            <a:custGeom>
              <a:avLst/>
              <a:gdLst>
                <a:gd name="connsiteX0" fmla="*/ 166688 w 321839"/>
                <a:gd name="connsiteY0" fmla="*/ 240030 h 433717"/>
                <a:gd name="connsiteX1" fmla="*/ 28575 w 321839"/>
                <a:gd name="connsiteY1" fmla="*/ 141923 h 433717"/>
                <a:gd name="connsiteX2" fmla="*/ 114300 w 321839"/>
                <a:gd name="connsiteY2" fmla="*/ 154305 h 433717"/>
                <a:gd name="connsiteX3" fmla="*/ 0 w 321839"/>
                <a:gd name="connsiteY3" fmla="*/ 0 h 433717"/>
                <a:gd name="connsiteX4" fmla="*/ 127635 w 321839"/>
                <a:gd name="connsiteY4" fmla="*/ 115253 h 433717"/>
                <a:gd name="connsiteX5" fmla="*/ 118110 w 321839"/>
                <a:gd name="connsiteY5" fmla="*/ 13335 h 433717"/>
                <a:gd name="connsiteX6" fmla="*/ 206693 w 321839"/>
                <a:gd name="connsiteY6" fmla="*/ 207645 h 433717"/>
                <a:gd name="connsiteX7" fmla="*/ 225743 w 321839"/>
                <a:gd name="connsiteY7" fmla="*/ 65723 h 433717"/>
                <a:gd name="connsiteX8" fmla="*/ 272415 w 321839"/>
                <a:gd name="connsiteY8" fmla="*/ 290512 h 433717"/>
                <a:gd name="connsiteX9" fmla="*/ 301943 w 321839"/>
                <a:gd name="connsiteY9" fmla="*/ 140970 h 433717"/>
                <a:gd name="connsiteX10" fmla="*/ 300990 w 321839"/>
                <a:gd name="connsiteY10" fmla="*/ 224790 h 433717"/>
                <a:gd name="connsiteX11" fmla="*/ 313373 w 321839"/>
                <a:gd name="connsiteY11" fmla="*/ 365760 h 433717"/>
                <a:gd name="connsiteX12" fmla="*/ 319088 w 321839"/>
                <a:gd name="connsiteY12" fmla="*/ 430530 h 433717"/>
                <a:gd name="connsiteX13" fmla="*/ 288608 w 321839"/>
                <a:gd name="connsiteY13" fmla="*/ 401955 h 433717"/>
                <a:gd name="connsiteX14" fmla="*/ 177165 w 321839"/>
                <a:gd name="connsiteY14" fmla="*/ 339090 h 433717"/>
                <a:gd name="connsiteX15" fmla="*/ 69532 w 321839"/>
                <a:gd name="connsiteY15" fmla="*/ 319087 h 433717"/>
                <a:gd name="connsiteX16" fmla="*/ 220980 w 321839"/>
                <a:gd name="connsiteY16" fmla="*/ 319087 h 433717"/>
                <a:gd name="connsiteX17" fmla="*/ 150495 w 321839"/>
                <a:gd name="connsiteY17" fmla="*/ 252412 h 433717"/>
                <a:gd name="connsiteX18" fmla="*/ 29528 w 321839"/>
                <a:gd name="connsiteY18" fmla="*/ 227648 h 433717"/>
                <a:gd name="connsiteX19" fmla="*/ 166688 w 321839"/>
                <a:gd name="connsiteY19" fmla="*/ 240030 h 43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1839" h="433717">
                  <a:moveTo>
                    <a:pt x="166688" y="240030"/>
                  </a:moveTo>
                  <a:cubicBezTo>
                    <a:pt x="112395" y="141923"/>
                    <a:pt x="80963" y="167640"/>
                    <a:pt x="28575" y="141923"/>
                  </a:cubicBezTo>
                  <a:cubicBezTo>
                    <a:pt x="56197" y="144780"/>
                    <a:pt x="83820" y="151448"/>
                    <a:pt x="114300" y="154305"/>
                  </a:cubicBezTo>
                  <a:cubicBezTo>
                    <a:pt x="80963" y="100965"/>
                    <a:pt x="27622" y="43815"/>
                    <a:pt x="0" y="0"/>
                  </a:cubicBezTo>
                  <a:cubicBezTo>
                    <a:pt x="45720" y="33338"/>
                    <a:pt x="84773" y="76200"/>
                    <a:pt x="127635" y="115253"/>
                  </a:cubicBezTo>
                  <a:cubicBezTo>
                    <a:pt x="127635" y="80010"/>
                    <a:pt x="118110" y="42862"/>
                    <a:pt x="118110" y="13335"/>
                  </a:cubicBezTo>
                  <a:cubicBezTo>
                    <a:pt x="144780" y="58103"/>
                    <a:pt x="108585" y="116205"/>
                    <a:pt x="206693" y="207645"/>
                  </a:cubicBezTo>
                  <a:cubicBezTo>
                    <a:pt x="210503" y="171450"/>
                    <a:pt x="230505" y="114300"/>
                    <a:pt x="225743" y="65723"/>
                  </a:cubicBezTo>
                  <a:cubicBezTo>
                    <a:pt x="259080" y="136208"/>
                    <a:pt x="171450" y="185737"/>
                    <a:pt x="272415" y="290512"/>
                  </a:cubicBezTo>
                  <a:cubicBezTo>
                    <a:pt x="280988" y="244792"/>
                    <a:pt x="304800" y="201930"/>
                    <a:pt x="301943" y="140970"/>
                  </a:cubicBezTo>
                  <a:cubicBezTo>
                    <a:pt x="307658" y="164783"/>
                    <a:pt x="307658" y="198120"/>
                    <a:pt x="300990" y="224790"/>
                  </a:cubicBezTo>
                  <a:cubicBezTo>
                    <a:pt x="287655" y="274320"/>
                    <a:pt x="282893" y="320040"/>
                    <a:pt x="313373" y="365760"/>
                  </a:cubicBezTo>
                  <a:cubicBezTo>
                    <a:pt x="320993" y="377190"/>
                    <a:pt x="324803" y="400050"/>
                    <a:pt x="319088" y="430530"/>
                  </a:cubicBezTo>
                  <a:cubicBezTo>
                    <a:pt x="314325" y="444818"/>
                    <a:pt x="291465" y="406718"/>
                    <a:pt x="288608" y="401955"/>
                  </a:cubicBezTo>
                  <a:cubicBezTo>
                    <a:pt x="245745" y="328612"/>
                    <a:pt x="247650" y="335280"/>
                    <a:pt x="177165" y="339090"/>
                  </a:cubicBezTo>
                  <a:cubicBezTo>
                    <a:pt x="144780" y="341948"/>
                    <a:pt x="100965" y="330518"/>
                    <a:pt x="69532" y="319087"/>
                  </a:cubicBezTo>
                  <a:cubicBezTo>
                    <a:pt x="122873" y="323850"/>
                    <a:pt x="173355" y="327660"/>
                    <a:pt x="220980" y="319087"/>
                  </a:cubicBezTo>
                  <a:cubicBezTo>
                    <a:pt x="200025" y="273368"/>
                    <a:pt x="180975" y="250508"/>
                    <a:pt x="150495" y="252412"/>
                  </a:cubicBezTo>
                  <a:cubicBezTo>
                    <a:pt x="116205" y="254317"/>
                    <a:pt x="63818" y="242887"/>
                    <a:pt x="29528" y="227648"/>
                  </a:cubicBezTo>
                  <a:cubicBezTo>
                    <a:pt x="67628" y="232410"/>
                    <a:pt x="119063" y="245745"/>
                    <a:pt x="166688" y="2400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7" name="Freeform: Shape 264">
            <a:extLst>
              <a:ext uri="{FF2B5EF4-FFF2-40B4-BE49-F238E27FC236}">
                <a16:creationId xmlns:a16="http://schemas.microsoft.com/office/drawing/2014/main" id="{AECCABA2-BF2F-48DB-A028-D2E6D7D2ED7E}"/>
              </a:ext>
            </a:extLst>
          </p:cNvPr>
          <p:cNvSpPr/>
          <p:nvPr userDrawn="1"/>
        </p:nvSpPr>
        <p:spPr>
          <a:xfrm>
            <a:off x="1156576" y="4303379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18" name="Freeform: Shape 361">
            <a:extLst>
              <a:ext uri="{FF2B5EF4-FFF2-40B4-BE49-F238E27FC236}">
                <a16:creationId xmlns:a16="http://schemas.microsoft.com/office/drawing/2014/main" id="{FA01F379-67C2-49B8-A970-92D49FA83E0A}"/>
              </a:ext>
            </a:extLst>
          </p:cNvPr>
          <p:cNvSpPr/>
          <p:nvPr userDrawn="1"/>
        </p:nvSpPr>
        <p:spPr>
          <a:xfrm>
            <a:off x="2888497" y="4978740"/>
            <a:ext cx="344261" cy="219075"/>
          </a:xfrm>
          <a:custGeom>
            <a:avLst/>
            <a:gdLst>
              <a:gd name="connsiteX0" fmla="*/ 638659 w 637371"/>
              <a:gd name="connsiteY0" fmla="*/ 20878 h 405600"/>
              <a:gd name="connsiteX1" fmla="*/ 469338 w 637371"/>
              <a:gd name="connsiteY1" fmla="*/ 158653 h 405600"/>
              <a:gd name="connsiteX2" fmla="*/ 380170 w 637371"/>
              <a:gd name="connsiteY2" fmla="*/ 269066 h 405600"/>
              <a:gd name="connsiteX3" fmla="*/ 283276 w 637371"/>
              <a:gd name="connsiteY3" fmla="*/ 359522 h 405600"/>
              <a:gd name="connsiteX4" fmla="*/ 136810 w 637371"/>
              <a:gd name="connsiteY4" fmla="*/ 406520 h 405600"/>
              <a:gd name="connsiteX5" fmla="*/ 24143 w 637371"/>
              <a:gd name="connsiteY5" fmla="*/ 387849 h 405600"/>
              <a:gd name="connsiteX6" fmla="*/ 9657 w 637371"/>
              <a:gd name="connsiteY6" fmla="*/ 377227 h 405600"/>
              <a:gd name="connsiteX7" fmla="*/ 114598 w 637371"/>
              <a:gd name="connsiteY7" fmla="*/ 296107 h 405600"/>
              <a:gd name="connsiteX8" fmla="*/ 176404 w 637371"/>
              <a:gd name="connsiteY8" fmla="*/ 224966 h 405600"/>
              <a:gd name="connsiteX9" fmla="*/ 219861 w 637371"/>
              <a:gd name="connsiteY9" fmla="*/ 163160 h 405600"/>
              <a:gd name="connsiteX10" fmla="*/ 286817 w 637371"/>
              <a:gd name="connsiteY10" fmla="*/ 122278 h 405600"/>
              <a:gd name="connsiteX11" fmla="*/ 300337 w 637371"/>
              <a:gd name="connsiteY11" fmla="*/ 117771 h 405600"/>
              <a:gd name="connsiteX12" fmla="*/ 214711 w 637371"/>
              <a:gd name="connsiteY12" fmla="*/ 145133 h 405600"/>
              <a:gd name="connsiteX13" fmla="*/ 168034 w 637371"/>
              <a:gd name="connsiteY13" fmla="*/ 204364 h 405600"/>
              <a:gd name="connsiteX14" fmla="*/ 0 w 637371"/>
              <a:gd name="connsiteY14" fmla="*/ 352118 h 405600"/>
              <a:gd name="connsiteX15" fmla="*/ 21889 w 637371"/>
              <a:gd name="connsiteY15" fmla="*/ 253293 h 405600"/>
              <a:gd name="connsiteX16" fmla="*/ 161274 w 637371"/>
              <a:gd name="connsiteY16" fmla="*/ 46308 h 405600"/>
              <a:gd name="connsiteX17" fmla="*/ 264928 w 637371"/>
              <a:gd name="connsiteY17" fmla="*/ 5104 h 405600"/>
              <a:gd name="connsiteX18" fmla="*/ 426846 w 637371"/>
              <a:gd name="connsiteY18" fmla="*/ 10577 h 405600"/>
              <a:gd name="connsiteX19" fmla="*/ 602606 w 637371"/>
              <a:gd name="connsiteY19" fmla="*/ 21522 h 405600"/>
              <a:gd name="connsiteX20" fmla="*/ 638659 w 637371"/>
              <a:gd name="connsiteY20" fmla="*/ 20878 h 40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37371" h="405600">
                <a:moveTo>
                  <a:pt x="638659" y="20878"/>
                </a:moveTo>
                <a:cubicBezTo>
                  <a:pt x="576854" y="64657"/>
                  <a:pt x="521486" y="109723"/>
                  <a:pt x="469338" y="158653"/>
                </a:cubicBezTo>
                <a:cubicBezTo>
                  <a:pt x="434572" y="191166"/>
                  <a:pt x="402703" y="226253"/>
                  <a:pt x="380170" y="269066"/>
                </a:cubicBezTo>
                <a:cubicBezTo>
                  <a:pt x="358602" y="310592"/>
                  <a:pt x="322549" y="336989"/>
                  <a:pt x="283276" y="359522"/>
                </a:cubicBezTo>
                <a:cubicBezTo>
                  <a:pt x="237888" y="385596"/>
                  <a:pt x="188958" y="400726"/>
                  <a:pt x="136810" y="406520"/>
                </a:cubicBezTo>
                <a:cubicBezTo>
                  <a:pt x="97215" y="410705"/>
                  <a:pt x="59552" y="406520"/>
                  <a:pt x="24143" y="387849"/>
                </a:cubicBezTo>
                <a:cubicBezTo>
                  <a:pt x="18670" y="384952"/>
                  <a:pt x="15129" y="381411"/>
                  <a:pt x="9657" y="377227"/>
                </a:cubicBezTo>
                <a:cubicBezTo>
                  <a:pt x="46998" y="351796"/>
                  <a:pt x="81442" y="324756"/>
                  <a:pt x="114598" y="296107"/>
                </a:cubicBezTo>
                <a:cubicBezTo>
                  <a:pt x="138741" y="275183"/>
                  <a:pt x="160631" y="253293"/>
                  <a:pt x="176404" y="224966"/>
                </a:cubicBezTo>
                <a:cubicBezTo>
                  <a:pt x="188636" y="203076"/>
                  <a:pt x="203766" y="182796"/>
                  <a:pt x="219861" y="163160"/>
                </a:cubicBezTo>
                <a:cubicBezTo>
                  <a:pt x="237566" y="141914"/>
                  <a:pt x="258812" y="126463"/>
                  <a:pt x="286817" y="122278"/>
                </a:cubicBezTo>
                <a:cubicBezTo>
                  <a:pt x="291002" y="121634"/>
                  <a:pt x="296475" y="122600"/>
                  <a:pt x="300337" y="117771"/>
                </a:cubicBezTo>
                <a:cubicBezTo>
                  <a:pt x="267181" y="113265"/>
                  <a:pt x="238853" y="122278"/>
                  <a:pt x="214711" y="145133"/>
                </a:cubicBezTo>
                <a:cubicBezTo>
                  <a:pt x="196362" y="162516"/>
                  <a:pt x="181876" y="183118"/>
                  <a:pt x="168034" y="204364"/>
                </a:cubicBezTo>
                <a:cubicBezTo>
                  <a:pt x="126187" y="268101"/>
                  <a:pt x="67922" y="313811"/>
                  <a:pt x="0" y="352118"/>
                </a:cubicBezTo>
                <a:cubicBezTo>
                  <a:pt x="3863" y="316709"/>
                  <a:pt x="11910" y="284518"/>
                  <a:pt x="21889" y="253293"/>
                </a:cubicBezTo>
                <a:cubicBezTo>
                  <a:pt x="47964" y="170564"/>
                  <a:pt x="89811" y="98457"/>
                  <a:pt x="161274" y="46308"/>
                </a:cubicBezTo>
                <a:cubicBezTo>
                  <a:pt x="192177" y="23775"/>
                  <a:pt x="227909" y="12186"/>
                  <a:pt x="264928" y="5104"/>
                </a:cubicBezTo>
                <a:cubicBezTo>
                  <a:pt x="319330" y="-5197"/>
                  <a:pt x="372766" y="1885"/>
                  <a:pt x="426846" y="10577"/>
                </a:cubicBezTo>
                <a:cubicBezTo>
                  <a:pt x="484789" y="19590"/>
                  <a:pt x="543697" y="23131"/>
                  <a:pt x="602606" y="21522"/>
                </a:cubicBezTo>
                <a:cubicBezTo>
                  <a:pt x="613229" y="20556"/>
                  <a:pt x="623852" y="20878"/>
                  <a:pt x="638659" y="20878"/>
                </a:cubicBezTo>
                <a:close/>
              </a:path>
            </a:pathLst>
          </a:custGeom>
          <a:solidFill>
            <a:schemeClr val="accent1"/>
          </a:solidFill>
          <a:ln w="320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19" name="자유형: 도형 18">
            <a:extLst>
              <a:ext uri="{FF2B5EF4-FFF2-40B4-BE49-F238E27FC236}">
                <a16:creationId xmlns:a16="http://schemas.microsoft.com/office/drawing/2014/main" id="{84193D3C-914B-4E67-BF2C-7AC6C19172C8}"/>
              </a:ext>
            </a:extLst>
          </p:cNvPr>
          <p:cNvSpPr/>
          <p:nvPr userDrawn="1"/>
        </p:nvSpPr>
        <p:spPr>
          <a:xfrm>
            <a:off x="1286686" y="3855079"/>
            <a:ext cx="375515" cy="384637"/>
          </a:xfrm>
          <a:custGeom>
            <a:avLst/>
            <a:gdLst>
              <a:gd name="connsiteX0" fmla="*/ 729614 w 1450657"/>
              <a:gd name="connsiteY0" fmla="*/ 793433 h 1485901"/>
              <a:gd name="connsiteX1" fmla="*/ 729614 w 1450657"/>
              <a:gd name="connsiteY1" fmla="*/ 1485901 h 1485901"/>
              <a:gd name="connsiteX2" fmla="*/ 729614 w 1450657"/>
              <a:gd name="connsiteY2" fmla="*/ 793433 h 1485901"/>
              <a:gd name="connsiteX3" fmla="*/ 752475 w 1450657"/>
              <a:gd name="connsiteY3" fmla="*/ 770573 h 1485901"/>
              <a:gd name="connsiteX4" fmla="*/ 1063942 w 1450657"/>
              <a:gd name="connsiteY4" fmla="*/ 1085851 h 1485901"/>
              <a:gd name="connsiteX5" fmla="*/ 752475 w 1450657"/>
              <a:gd name="connsiteY5" fmla="*/ 770573 h 1485901"/>
              <a:gd name="connsiteX6" fmla="*/ 698182 w 1450657"/>
              <a:gd name="connsiteY6" fmla="*/ 769621 h 1485901"/>
              <a:gd name="connsiteX7" fmla="*/ 388620 w 1450657"/>
              <a:gd name="connsiteY7" fmla="*/ 1085851 h 1485901"/>
              <a:gd name="connsiteX8" fmla="*/ 698182 w 1450657"/>
              <a:gd name="connsiteY8" fmla="*/ 769621 h 1485901"/>
              <a:gd name="connsiteX9" fmla="*/ 328970 w 1450657"/>
              <a:gd name="connsiteY9" fmla="*/ 653177 h 1485901"/>
              <a:gd name="connsiteX10" fmla="*/ 674370 w 1450657"/>
              <a:gd name="connsiteY10" fmla="*/ 740093 h 1485901"/>
              <a:gd name="connsiteX11" fmla="*/ 0 w 1450657"/>
              <a:gd name="connsiteY11" fmla="*/ 739140 h 1485901"/>
              <a:gd name="connsiteX12" fmla="*/ 328970 w 1450657"/>
              <a:gd name="connsiteY12" fmla="*/ 653177 h 1485901"/>
              <a:gd name="connsiteX13" fmla="*/ 1112757 w 1450657"/>
              <a:gd name="connsiteY13" fmla="*/ 652939 h 1485901"/>
              <a:gd name="connsiteX14" fmla="*/ 1450657 w 1450657"/>
              <a:gd name="connsiteY14" fmla="*/ 739141 h 1485901"/>
              <a:gd name="connsiteX15" fmla="*/ 779144 w 1450657"/>
              <a:gd name="connsiteY15" fmla="*/ 741046 h 1485901"/>
              <a:gd name="connsiteX16" fmla="*/ 1112757 w 1450657"/>
              <a:gd name="connsiteY16" fmla="*/ 652939 h 1485901"/>
              <a:gd name="connsiteX17" fmla="*/ 388620 w 1450657"/>
              <a:gd name="connsiteY17" fmla="*/ 396241 h 1485901"/>
              <a:gd name="connsiteX18" fmla="*/ 699135 w 1450657"/>
              <a:gd name="connsiteY18" fmla="*/ 712471 h 1485901"/>
              <a:gd name="connsiteX19" fmla="*/ 388620 w 1450657"/>
              <a:gd name="connsiteY19" fmla="*/ 396241 h 1485901"/>
              <a:gd name="connsiteX20" fmla="*/ 1062038 w 1450657"/>
              <a:gd name="connsiteY20" fmla="*/ 395288 h 1485901"/>
              <a:gd name="connsiteX21" fmla="*/ 752475 w 1450657"/>
              <a:gd name="connsiteY21" fmla="*/ 712471 h 1485901"/>
              <a:gd name="connsiteX22" fmla="*/ 1062038 w 1450657"/>
              <a:gd name="connsiteY22" fmla="*/ 395288 h 1485901"/>
              <a:gd name="connsiteX23" fmla="*/ 723899 w 1450657"/>
              <a:gd name="connsiteY23" fmla="*/ 0 h 1485901"/>
              <a:gd name="connsiteX24" fmla="*/ 725804 w 1450657"/>
              <a:gd name="connsiteY24" fmla="*/ 683895 h 1485901"/>
              <a:gd name="connsiteX25" fmla="*/ 723899 w 1450657"/>
              <a:gd name="connsiteY25" fmla="*/ 0 h 1485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0657" h="1485901">
                <a:moveTo>
                  <a:pt x="729614" y="793433"/>
                </a:moveTo>
                <a:cubicBezTo>
                  <a:pt x="839152" y="1024890"/>
                  <a:pt x="840104" y="1253490"/>
                  <a:pt x="729614" y="1485901"/>
                </a:cubicBezTo>
                <a:cubicBezTo>
                  <a:pt x="614362" y="1341120"/>
                  <a:pt x="614362" y="942023"/>
                  <a:pt x="729614" y="793433"/>
                </a:cubicBezTo>
                <a:close/>
                <a:moveTo>
                  <a:pt x="752475" y="770573"/>
                </a:moveTo>
                <a:cubicBezTo>
                  <a:pt x="862965" y="773431"/>
                  <a:pt x="1031557" y="942023"/>
                  <a:pt x="1063942" y="1085851"/>
                </a:cubicBezTo>
                <a:cubicBezTo>
                  <a:pt x="929640" y="1057276"/>
                  <a:pt x="782955" y="907733"/>
                  <a:pt x="752475" y="770573"/>
                </a:cubicBezTo>
                <a:close/>
                <a:moveTo>
                  <a:pt x="698182" y="769621"/>
                </a:moveTo>
                <a:cubicBezTo>
                  <a:pt x="674370" y="902019"/>
                  <a:pt x="514350" y="1065849"/>
                  <a:pt x="388620" y="1085851"/>
                </a:cubicBezTo>
                <a:cubicBezTo>
                  <a:pt x="412433" y="952501"/>
                  <a:pt x="570547" y="791528"/>
                  <a:pt x="698182" y="769621"/>
                </a:cubicBezTo>
                <a:close/>
                <a:moveTo>
                  <a:pt x="328970" y="653177"/>
                </a:moveTo>
                <a:cubicBezTo>
                  <a:pt x="450533" y="653177"/>
                  <a:pt x="574834" y="681991"/>
                  <a:pt x="674370" y="740093"/>
                </a:cubicBezTo>
                <a:cubicBezTo>
                  <a:pt x="481965" y="861060"/>
                  <a:pt x="175260" y="855345"/>
                  <a:pt x="0" y="739140"/>
                </a:cubicBezTo>
                <a:cubicBezTo>
                  <a:pt x="88582" y="681990"/>
                  <a:pt x="207407" y="653177"/>
                  <a:pt x="328970" y="653177"/>
                </a:cubicBezTo>
                <a:close/>
                <a:moveTo>
                  <a:pt x="1112757" y="652939"/>
                </a:moveTo>
                <a:cubicBezTo>
                  <a:pt x="1234201" y="652701"/>
                  <a:pt x="1356359" y="681515"/>
                  <a:pt x="1450657" y="739141"/>
                </a:cubicBezTo>
                <a:cubicBezTo>
                  <a:pt x="1271586" y="856298"/>
                  <a:pt x="968692" y="858203"/>
                  <a:pt x="779144" y="741046"/>
                </a:cubicBezTo>
                <a:cubicBezTo>
                  <a:pt x="870584" y="682467"/>
                  <a:pt x="991313" y="653178"/>
                  <a:pt x="1112757" y="652939"/>
                </a:cubicBezTo>
                <a:close/>
                <a:moveTo>
                  <a:pt x="388620" y="396241"/>
                </a:moveTo>
                <a:cubicBezTo>
                  <a:pt x="514350" y="414338"/>
                  <a:pt x="670560" y="574359"/>
                  <a:pt x="699135" y="712471"/>
                </a:cubicBezTo>
                <a:cubicBezTo>
                  <a:pt x="574358" y="694374"/>
                  <a:pt x="414338" y="531496"/>
                  <a:pt x="388620" y="396241"/>
                </a:cubicBezTo>
                <a:close/>
                <a:moveTo>
                  <a:pt x="1062038" y="395288"/>
                </a:moveTo>
                <a:cubicBezTo>
                  <a:pt x="1052513" y="514351"/>
                  <a:pt x="884873" y="687706"/>
                  <a:pt x="752475" y="712471"/>
                </a:cubicBezTo>
                <a:cubicBezTo>
                  <a:pt x="784860" y="572453"/>
                  <a:pt x="930592" y="422911"/>
                  <a:pt x="1062038" y="395288"/>
                </a:cubicBezTo>
                <a:close/>
                <a:moveTo>
                  <a:pt x="723899" y="0"/>
                </a:moveTo>
                <a:cubicBezTo>
                  <a:pt x="837247" y="168593"/>
                  <a:pt x="842962" y="493395"/>
                  <a:pt x="725804" y="683895"/>
                </a:cubicBezTo>
                <a:cubicBezTo>
                  <a:pt x="617219" y="508635"/>
                  <a:pt x="604837" y="205740"/>
                  <a:pt x="723899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0" name="자유형: 도형 19">
            <a:extLst>
              <a:ext uri="{FF2B5EF4-FFF2-40B4-BE49-F238E27FC236}">
                <a16:creationId xmlns:a16="http://schemas.microsoft.com/office/drawing/2014/main" id="{6E24F2D7-0840-4104-B0C2-53368C30B8CA}"/>
              </a:ext>
            </a:extLst>
          </p:cNvPr>
          <p:cNvSpPr/>
          <p:nvPr userDrawn="1"/>
        </p:nvSpPr>
        <p:spPr>
          <a:xfrm>
            <a:off x="2887356" y="3961013"/>
            <a:ext cx="393472" cy="402755"/>
          </a:xfrm>
          <a:custGeom>
            <a:avLst/>
            <a:gdLst>
              <a:gd name="connsiteX0" fmla="*/ 724852 w 1453514"/>
              <a:gd name="connsiteY0" fmla="*/ 793433 h 1487805"/>
              <a:gd name="connsiteX1" fmla="*/ 725805 w 1453514"/>
              <a:gd name="connsiteY1" fmla="*/ 1487805 h 1487805"/>
              <a:gd name="connsiteX2" fmla="*/ 724852 w 1453514"/>
              <a:gd name="connsiteY2" fmla="*/ 793433 h 1487805"/>
              <a:gd name="connsiteX3" fmla="*/ 690562 w 1453514"/>
              <a:gd name="connsiteY3" fmla="*/ 781050 h 1487805"/>
              <a:gd name="connsiteX4" fmla="*/ 216217 w 1453514"/>
              <a:gd name="connsiteY4" fmla="*/ 1266825 h 1487805"/>
              <a:gd name="connsiteX5" fmla="*/ 690562 w 1453514"/>
              <a:gd name="connsiteY5" fmla="*/ 781050 h 1487805"/>
              <a:gd name="connsiteX6" fmla="*/ 766762 w 1453514"/>
              <a:gd name="connsiteY6" fmla="*/ 777241 h 1487805"/>
              <a:gd name="connsiteX7" fmla="*/ 1240155 w 1453514"/>
              <a:gd name="connsiteY7" fmla="*/ 1263016 h 1487805"/>
              <a:gd name="connsiteX8" fmla="*/ 766762 w 1453514"/>
              <a:gd name="connsiteY8" fmla="*/ 777241 h 1487805"/>
              <a:gd name="connsiteX9" fmla="*/ 336708 w 1453514"/>
              <a:gd name="connsiteY9" fmla="*/ 653534 h 1487805"/>
              <a:gd name="connsiteX10" fmla="*/ 679132 w 1453514"/>
              <a:gd name="connsiteY10" fmla="*/ 743903 h 1487805"/>
              <a:gd name="connsiteX11" fmla="*/ 0 w 1453514"/>
              <a:gd name="connsiteY11" fmla="*/ 743903 h 1487805"/>
              <a:gd name="connsiteX12" fmla="*/ 336708 w 1453514"/>
              <a:gd name="connsiteY12" fmla="*/ 653534 h 1487805"/>
              <a:gd name="connsiteX13" fmla="*/ 1116687 w 1453514"/>
              <a:gd name="connsiteY13" fmla="*/ 652106 h 1487805"/>
              <a:gd name="connsiteX14" fmla="*/ 1453514 w 1453514"/>
              <a:gd name="connsiteY14" fmla="*/ 735330 h 1487805"/>
              <a:gd name="connsiteX15" fmla="*/ 776287 w 1453514"/>
              <a:gd name="connsiteY15" fmla="*/ 738188 h 1487805"/>
              <a:gd name="connsiteX16" fmla="*/ 1116687 w 1453514"/>
              <a:gd name="connsiteY16" fmla="*/ 652106 h 1487805"/>
              <a:gd name="connsiteX17" fmla="*/ 1245870 w 1453514"/>
              <a:gd name="connsiteY17" fmla="*/ 214313 h 1487805"/>
              <a:gd name="connsiteX18" fmla="*/ 769620 w 1453514"/>
              <a:gd name="connsiteY18" fmla="*/ 705803 h 1487805"/>
              <a:gd name="connsiteX19" fmla="*/ 1245870 w 1453514"/>
              <a:gd name="connsiteY19" fmla="*/ 214313 h 1487805"/>
              <a:gd name="connsiteX20" fmla="*/ 213360 w 1453514"/>
              <a:gd name="connsiteY20" fmla="*/ 210503 h 1487805"/>
              <a:gd name="connsiteX21" fmla="*/ 694373 w 1453514"/>
              <a:gd name="connsiteY21" fmla="*/ 700088 h 1487805"/>
              <a:gd name="connsiteX22" fmla="*/ 213360 w 1453514"/>
              <a:gd name="connsiteY22" fmla="*/ 210503 h 1487805"/>
              <a:gd name="connsiteX23" fmla="*/ 726757 w 1453514"/>
              <a:gd name="connsiteY23" fmla="*/ 0 h 1487805"/>
              <a:gd name="connsiteX24" fmla="*/ 727710 w 1453514"/>
              <a:gd name="connsiteY24" fmla="*/ 684847 h 1487805"/>
              <a:gd name="connsiteX25" fmla="*/ 726757 w 1453514"/>
              <a:gd name="connsiteY25" fmla="*/ 0 h 1487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3514" h="1487805">
                <a:moveTo>
                  <a:pt x="724852" y="793433"/>
                </a:moveTo>
                <a:cubicBezTo>
                  <a:pt x="839152" y="971550"/>
                  <a:pt x="846772" y="1286828"/>
                  <a:pt x="725805" y="1487805"/>
                </a:cubicBezTo>
                <a:cubicBezTo>
                  <a:pt x="614362" y="1253490"/>
                  <a:pt x="615315" y="1025843"/>
                  <a:pt x="724852" y="793433"/>
                </a:cubicBezTo>
                <a:close/>
                <a:moveTo>
                  <a:pt x="690562" y="781050"/>
                </a:moveTo>
                <a:cubicBezTo>
                  <a:pt x="666750" y="966788"/>
                  <a:pt x="418147" y="1223010"/>
                  <a:pt x="216217" y="1266825"/>
                </a:cubicBezTo>
                <a:cubicBezTo>
                  <a:pt x="252412" y="1065847"/>
                  <a:pt x="499110" y="813435"/>
                  <a:pt x="690562" y="781050"/>
                </a:cubicBezTo>
                <a:close/>
                <a:moveTo>
                  <a:pt x="766762" y="777241"/>
                </a:moveTo>
                <a:cubicBezTo>
                  <a:pt x="1021080" y="851536"/>
                  <a:pt x="1200150" y="1082994"/>
                  <a:pt x="1240155" y="1263016"/>
                </a:cubicBezTo>
                <a:cubicBezTo>
                  <a:pt x="1065847" y="1247776"/>
                  <a:pt x="801052" y="978219"/>
                  <a:pt x="766762" y="777241"/>
                </a:cubicBezTo>
                <a:close/>
                <a:moveTo>
                  <a:pt x="336708" y="653534"/>
                </a:moveTo>
                <a:cubicBezTo>
                  <a:pt x="460057" y="653415"/>
                  <a:pt x="584358" y="683419"/>
                  <a:pt x="679132" y="743903"/>
                </a:cubicBezTo>
                <a:cubicBezTo>
                  <a:pt x="449580" y="857250"/>
                  <a:pt x="226695" y="857250"/>
                  <a:pt x="0" y="743903"/>
                </a:cubicBezTo>
                <a:cubicBezTo>
                  <a:pt x="90963" y="683895"/>
                  <a:pt x="213360" y="653653"/>
                  <a:pt x="336708" y="653534"/>
                </a:cubicBezTo>
                <a:close/>
                <a:moveTo>
                  <a:pt x="1116687" y="652106"/>
                </a:moveTo>
                <a:cubicBezTo>
                  <a:pt x="1229201" y="651748"/>
                  <a:pt x="1341120" y="679609"/>
                  <a:pt x="1453514" y="735330"/>
                </a:cubicBezTo>
                <a:cubicBezTo>
                  <a:pt x="1304925" y="846773"/>
                  <a:pt x="989647" y="868680"/>
                  <a:pt x="776287" y="738188"/>
                </a:cubicBezTo>
                <a:cubicBezTo>
                  <a:pt x="891063" y="681038"/>
                  <a:pt x="1004173" y="652463"/>
                  <a:pt x="1116687" y="652106"/>
                </a:cubicBezTo>
                <a:close/>
                <a:moveTo>
                  <a:pt x="1245870" y="214313"/>
                </a:moveTo>
                <a:cubicBezTo>
                  <a:pt x="1163002" y="458153"/>
                  <a:pt x="1006792" y="620078"/>
                  <a:pt x="769620" y="705803"/>
                </a:cubicBezTo>
                <a:cubicBezTo>
                  <a:pt x="762952" y="543878"/>
                  <a:pt x="1036320" y="259081"/>
                  <a:pt x="1245870" y="214313"/>
                </a:cubicBezTo>
                <a:close/>
                <a:moveTo>
                  <a:pt x="213360" y="210503"/>
                </a:moveTo>
                <a:cubicBezTo>
                  <a:pt x="458152" y="297181"/>
                  <a:pt x="612457" y="461010"/>
                  <a:pt x="694373" y="700088"/>
                </a:cubicBezTo>
                <a:cubicBezTo>
                  <a:pt x="503873" y="663893"/>
                  <a:pt x="275273" y="454343"/>
                  <a:pt x="213360" y="210503"/>
                </a:cubicBezTo>
                <a:close/>
                <a:moveTo>
                  <a:pt x="726757" y="0"/>
                </a:moveTo>
                <a:cubicBezTo>
                  <a:pt x="841057" y="129540"/>
                  <a:pt x="841057" y="530543"/>
                  <a:pt x="727710" y="684847"/>
                </a:cubicBezTo>
                <a:cubicBezTo>
                  <a:pt x="619125" y="504825"/>
                  <a:pt x="608647" y="207645"/>
                  <a:pt x="726757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21" name="자유형: 도형 20">
            <a:extLst>
              <a:ext uri="{FF2B5EF4-FFF2-40B4-BE49-F238E27FC236}">
                <a16:creationId xmlns:a16="http://schemas.microsoft.com/office/drawing/2014/main" id="{71F19FE1-0B70-40A4-9241-6FD66A47637E}"/>
              </a:ext>
            </a:extLst>
          </p:cNvPr>
          <p:cNvSpPr/>
          <p:nvPr userDrawn="1"/>
        </p:nvSpPr>
        <p:spPr>
          <a:xfrm>
            <a:off x="1832278" y="6262840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2" name="Freeform: Shape 42">
            <a:extLst>
              <a:ext uri="{FF2B5EF4-FFF2-40B4-BE49-F238E27FC236}">
                <a16:creationId xmlns:a16="http://schemas.microsoft.com/office/drawing/2014/main" id="{6B928BC9-F406-4A25-802C-2AB0743967A1}"/>
              </a:ext>
            </a:extLst>
          </p:cNvPr>
          <p:cNvSpPr/>
          <p:nvPr userDrawn="1"/>
        </p:nvSpPr>
        <p:spPr>
          <a:xfrm>
            <a:off x="1332166" y="6270679"/>
            <a:ext cx="371739" cy="326594"/>
          </a:xfrm>
          <a:custGeom>
            <a:avLst/>
            <a:gdLst>
              <a:gd name="connsiteX0" fmla="*/ 632870 w 794022"/>
              <a:gd name="connsiteY0" fmla="*/ 229791 h 697594"/>
              <a:gd name="connsiteX1" fmla="*/ 740539 w 794022"/>
              <a:gd name="connsiteY1" fmla="*/ 169432 h 697594"/>
              <a:gd name="connsiteX2" fmla="*/ 788913 w 794022"/>
              <a:gd name="connsiteY2" fmla="*/ 102411 h 697594"/>
              <a:gd name="connsiteX3" fmla="*/ 707738 w 794022"/>
              <a:gd name="connsiteY3" fmla="*/ 118851 h 697594"/>
              <a:gd name="connsiteX4" fmla="*/ 578188 w 794022"/>
              <a:gd name="connsiteY4" fmla="*/ 197266 h 697594"/>
              <a:gd name="connsiteX5" fmla="*/ 484594 w 794022"/>
              <a:gd name="connsiteY5" fmla="*/ 1168 h 697594"/>
              <a:gd name="connsiteX6" fmla="*/ 337698 w 794022"/>
              <a:gd name="connsiteY6" fmla="*/ 185439 h 697594"/>
              <a:gd name="connsiteX7" fmla="*/ 275170 w 794022"/>
              <a:gd name="connsiteY7" fmla="*/ 97088 h 697594"/>
              <a:gd name="connsiteX8" fmla="*/ 224273 w 794022"/>
              <a:gd name="connsiteY8" fmla="*/ 78519 h 697594"/>
              <a:gd name="connsiteX9" fmla="*/ 226994 w 794022"/>
              <a:gd name="connsiteY9" fmla="*/ 133911 h 697594"/>
              <a:gd name="connsiteX10" fmla="*/ 297761 w 794022"/>
              <a:gd name="connsiteY10" fmla="*/ 233970 h 697594"/>
              <a:gd name="connsiteX11" fmla="*/ 110888 w 794022"/>
              <a:gd name="connsiteY11" fmla="*/ 194191 h 697594"/>
              <a:gd name="connsiteX12" fmla="*/ 11420 w 794022"/>
              <a:gd name="connsiteY12" fmla="*/ 354216 h 697594"/>
              <a:gd name="connsiteX13" fmla="*/ 157015 w 794022"/>
              <a:gd name="connsiteY13" fmla="*/ 447613 h 697594"/>
              <a:gd name="connsiteX14" fmla="*/ 202117 w 794022"/>
              <a:gd name="connsiteY14" fmla="*/ 454748 h 697594"/>
              <a:gd name="connsiteX15" fmla="*/ 61213 w 794022"/>
              <a:gd name="connsiteY15" fmla="*/ 586151 h 697594"/>
              <a:gd name="connsiteX16" fmla="*/ 104777 w 794022"/>
              <a:gd name="connsiteY16" fmla="*/ 588871 h 697594"/>
              <a:gd name="connsiteX17" fmla="*/ 245010 w 794022"/>
              <a:gd name="connsiteY17" fmla="*/ 488101 h 697594"/>
              <a:gd name="connsiteX18" fmla="*/ 352443 w 794022"/>
              <a:gd name="connsiteY18" fmla="*/ 696540 h 697594"/>
              <a:gd name="connsiteX19" fmla="*/ 488773 w 794022"/>
              <a:gd name="connsiteY19" fmla="*/ 639019 h 697594"/>
              <a:gd name="connsiteX20" fmla="*/ 520471 w 794022"/>
              <a:gd name="connsiteY20" fmla="*/ 476787 h 697594"/>
              <a:gd name="connsiteX21" fmla="*/ 577439 w 794022"/>
              <a:gd name="connsiteY21" fmla="*/ 533598 h 697594"/>
              <a:gd name="connsiteX22" fmla="*/ 636418 w 794022"/>
              <a:gd name="connsiteY22" fmla="*/ 556503 h 697594"/>
              <a:gd name="connsiteX23" fmla="*/ 600779 w 794022"/>
              <a:gd name="connsiteY23" fmla="*/ 481715 h 697594"/>
              <a:gd name="connsiteX24" fmla="*/ 627114 w 794022"/>
              <a:gd name="connsiteY24" fmla="*/ 487904 h 697594"/>
              <a:gd name="connsiteX25" fmla="*/ 786705 w 794022"/>
              <a:gd name="connsiteY25" fmla="*/ 351416 h 697594"/>
              <a:gd name="connsiteX26" fmla="*/ 765810 w 794022"/>
              <a:gd name="connsiteY26" fmla="*/ 276037 h 697594"/>
              <a:gd name="connsiteX27" fmla="*/ 632870 w 794022"/>
              <a:gd name="connsiteY27" fmla="*/ 229791 h 697594"/>
              <a:gd name="connsiteX28" fmla="*/ 397623 w 794022"/>
              <a:gd name="connsiteY28" fmla="*/ 103081 h 697594"/>
              <a:gd name="connsiteX29" fmla="*/ 484357 w 794022"/>
              <a:gd name="connsiteY29" fmla="*/ 47768 h 697594"/>
              <a:gd name="connsiteX30" fmla="*/ 550236 w 794022"/>
              <a:gd name="connsiteY30" fmla="*/ 149641 h 697594"/>
              <a:gd name="connsiteX31" fmla="*/ 432238 w 794022"/>
              <a:gd name="connsiteY31" fmla="*/ 309271 h 697594"/>
              <a:gd name="connsiteX32" fmla="*/ 404365 w 794022"/>
              <a:gd name="connsiteY32" fmla="*/ 295709 h 697594"/>
              <a:gd name="connsiteX33" fmla="*/ 377320 w 794022"/>
              <a:gd name="connsiteY33" fmla="*/ 191471 h 697594"/>
              <a:gd name="connsiteX34" fmla="*/ 397623 w 794022"/>
              <a:gd name="connsiteY34" fmla="*/ 103081 h 697594"/>
              <a:gd name="connsiteX35" fmla="*/ 129063 w 794022"/>
              <a:gd name="connsiteY35" fmla="*/ 391275 h 697594"/>
              <a:gd name="connsiteX36" fmla="*/ 69571 w 794022"/>
              <a:gd name="connsiteY36" fmla="*/ 358907 h 697594"/>
              <a:gd name="connsiteX37" fmla="*/ 53131 w 794022"/>
              <a:gd name="connsiteY37" fmla="*/ 282463 h 697594"/>
              <a:gd name="connsiteX38" fmla="*/ 120862 w 794022"/>
              <a:gd name="connsiteY38" fmla="*/ 241303 h 697594"/>
              <a:gd name="connsiteX39" fmla="*/ 382642 w 794022"/>
              <a:gd name="connsiteY39" fmla="*/ 346055 h 697594"/>
              <a:gd name="connsiteX40" fmla="*/ 129063 w 794022"/>
              <a:gd name="connsiteY40" fmla="*/ 391275 h 697594"/>
              <a:gd name="connsiteX41" fmla="*/ 460269 w 794022"/>
              <a:gd name="connsiteY41" fmla="*/ 598648 h 697594"/>
              <a:gd name="connsiteX42" fmla="*/ 334504 w 794022"/>
              <a:gd name="connsiteY42" fmla="*/ 644381 h 697594"/>
              <a:gd name="connsiteX43" fmla="*/ 285539 w 794022"/>
              <a:gd name="connsiteY43" fmla="*/ 526028 h 697594"/>
              <a:gd name="connsiteX44" fmla="*/ 387964 w 794022"/>
              <a:gd name="connsiteY44" fmla="*/ 401289 h 697594"/>
              <a:gd name="connsiteX45" fmla="*/ 438231 w 794022"/>
              <a:gd name="connsiteY45" fmla="*/ 414102 h 697594"/>
              <a:gd name="connsiteX46" fmla="*/ 481125 w 794022"/>
              <a:gd name="connsiteY46" fmla="*/ 510692 h 697594"/>
              <a:gd name="connsiteX47" fmla="*/ 460269 w 794022"/>
              <a:gd name="connsiteY47" fmla="*/ 598648 h 697594"/>
              <a:gd name="connsiteX48" fmla="*/ 728988 w 794022"/>
              <a:gd name="connsiteY48" fmla="*/ 370853 h 697594"/>
              <a:gd name="connsiteX49" fmla="*/ 646511 w 794022"/>
              <a:gd name="connsiteY49" fmla="*/ 430384 h 697594"/>
              <a:gd name="connsiteX50" fmla="*/ 475723 w 794022"/>
              <a:gd name="connsiteY50" fmla="*/ 356502 h 697594"/>
              <a:gd name="connsiteX51" fmla="*/ 602828 w 794022"/>
              <a:gd name="connsiteY51" fmla="*/ 274026 h 697594"/>
              <a:gd name="connsiteX52" fmla="*/ 719722 w 794022"/>
              <a:gd name="connsiteY52" fmla="*/ 300243 h 697594"/>
              <a:gd name="connsiteX53" fmla="*/ 728988 w 794022"/>
              <a:gd name="connsiteY53" fmla="*/ 370853 h 697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794022" h="697594">
                <a:moveTo>
                  <a:pt x="632870" y="229791"/>
                </a:moveTo>
                <a:cubicBezTo>
                  <a:pt x="665040" y="207832"/>
                  <a:pt x="709827" y="188080"/>
                  <a:pt x="740539" y="169432"/>
                </a:cubicBezTo>
                <a:cubicBezTo>
                  <a:pt x="765495" y="154293"/>
                  <a:pt x="808901" y="133398"/>
                  <a:pt x="788913" y="102411"/>
                </a:cubicBezTo>
                <a:cubicBezTo>
                  <a:pt x="767900" y="69925"/>
                  <a:pt x="732535" y="103475"/>
                  <a:pt x="707738" y="118851"/>
                </a:cubicBezTo>
                <a:cubicBezTo>
                  <a:pt x="665671" y="144910"/>
                  <a:pt x="621910" y="175109"/>
                  <a:pt x="578188" y="197266"/>
                </a:cubicBezTo>
                <a:cubicBezTo>
                  <a:pt x="616627" y="83408"/>
                  <a:pt x="556702" y="14020"/>
                  <a:pt x="484594" y="1168"/>
                </a:cubicBezTo>
                <a:cubicBezTo>
                  <a:pt x="422343" y="-9910"/>
                  <a:pt x="323387" y="58294"/>
                  <a:pt x="337698" y="185439"/>
                </a:cubicBezTo>
                <a:cubicBezTo>
                  <a:pt x="319523" y="164701"/>
                  <a:pt x="293069" y="115578"/>
                  <a:pt x="275170" y="97088"/>
                </a:cubicBezTo>
                <a:cubicBezTo>
                  <a:pt x="261372" y="82935"/>
                  <a:pt x="245089" y="61606"/>
                  <a:pt x="224273" y="78519"/>
                </a:cubicBezTo>
                <a:cubicBezTo>
                  <a:pt x="205980" y="93461"/>
                  <a:pt x="215166" y="116327"/>
                  <a:pt x="226994" y="133911"/>
                </a:cubicBezTo>
                <a:cubicBezTo>
                  <a:pt x="247534" y="164307"/>
                  <a:pt x="269375" y="193994"/>
                  <a:pt x="297761" y="233970"/>
                </a:cubicBezTo>
                <a:cubicBezTo>
                  <a:pt x="229596" y="209369"/>
                  <a:pt x="172785" y="189026"/>
                  <a:pt x="110888" y="194191"/>
                </a:cubicBezTo>
                <a:cubicBezTo>
                  <a:pt x="24548" y="201406"/>
                  <a:pt x="-23353" y="276707"/>
                  <a:pt x="11420" y="354216"/>
                </a:cubicBezTo>
                <a:cubicBezTo>
                  <a:pt x="39372" y="416625"/>
                  <a:pt x="92161" y="441778"/>
                  <a:pt x="157015" y="447613"/>
                </a:cubicBezTo>
                <a:cubicBezTo>
                  <a:pt x="171089" y="448914"/>
                  <a:pt x="184927" y="451634"/>
                  <a:pt x="202117" y="454748"/>
                </a:cubicBezTo>
                <a:cubicBezTo>
                  <a:pt x="149524" y="493424"/>
                  <a:pt x="51869" y="563482"/>
                  <a:pt x="61213" y="586151"/>
                </a:cubicBezTo>
                <a:cubicBezTo>
                  <a:pt x="69610" y="602906"/>
                  <a:pt x="86484" y="597032"/>
                  <a:pt x="104777" y="588871"/>
                </a:cubicBezTo>
                <a:cubicBezTo>
                  <a:pt x="151180" y="566912"/>
                  <a:pt x="201446" y="517552"/>
                  <a:pt x="245010" y="488101"/>
                </a:cubicBezTo>
                <a:cubicBezTo>
                  <a:pt x="212485" y="626088"/>
                  <a:pt x="267128" y="686762"/>
                  <a:pt x="352443" y="696540"/>
                </a:cubicBezTo>
                <a:cubicBezTo>
                  <a:pt x="406809" y="702729"/>
                  <a:pt x="453212" y="681440"/>
                  <a:pt x="488773" y="639019"/>
                </a:cubicBezTo>
                <a:cubicBezTo>
                  <a:pt x="524413" y="596598"/>
                  <a:pt x="533796" y="544794"/>
                  <a:pt x="520471" y="476787"/>
                </a:cubicBezTo>
                <a:cubicBezTo>
                  <a:pt x="541208" y="498825"/>
                  <a:pt x="563562" y="519050"/>
                  <a:pt x="577439" y="533598"/>
                </a:cubicBezTo>
                <a:cubicBezTo>
                  <a:pt x="593761" y="550590"/>
                  <a:pt x="614695" y="576689"/>
                  <a:pt x="636418" y="556503"/>
                </a:cubicBezTo>
                <a:cubicBezTo>
                  <a:pt x="656959" y="537382"/>
                  <a:pt x="625419" y="502886"/>
                  <a:pt x="600779" y="481715"/>
                </a:cubicBezTo>
                <a:cubicBezTo>
                  <a:pt x="598886" y="480098"/>
                  <a:pt x="611147" y="488614"/>
                  <a:pt x="627114" y="487904"/>
                </a:cubicBezTo>
                <a:cubicBezTo>
                  <a:pt x="727450" y="471188"/>
                  <a:pt x="781265" y="425101"/>
                  <a:pt x="786705" y="351416"/>
                </a:cubicBezTo>
                <a:cubicBezTo>
                  <a:pt x="788755" y="323740"/>
                  <a:pt x="780436" y="298587"/>
                  <a:pt x="765810" y="276037"/>
                </a:cubicBezTo>
                <a:cubicBezTo>
                  <a:pt x="744087" y="242565"/>
                  <a:pt x="696935" y="225849"/>
                  <a:pt x="632870" y="229791"/>
                </a:cubicBezTo>
                <a:close/>
                <a:moveTo>
                  <a:pt x="397623" y="103081"/>
                </a:moveTo>
                <a:cubicBezTo>
                  <a:pt x="415680" y="68742"/>
                  <a:pt x="439729" y="39016"/>
                  <a:pt x="484357" y="47768"/>
                </a:cubicBezTo>
                <a:cubicBezTo>
                  <a:pt x="521693" y="55022"/>
                  <a:pt x="555479" y="107693"/>
                  <a:pt x="550236" y="149641"/>
                </a:cubicBezTo>
                <a:cubicBezTo>
                  <a:pt x="540893" y="224627"/>
                  <a:pt x="488103" y="268625"/>
                  <a:pt x="432238" y="309271"/>
                </a:cubicBezTo>
                <a:cubicBezTo>
                  <a:pt x="417454" y="319995"/>
                  <a:pt x="409135" y="307024"/>
                  <a:pt x="404365" y="295709"/>
                </a:cubicBezTo>
                <a:cubicBezTo>
                  <a:pt x="390921" y="263815"/>
                  <a:pt x="379133" y="226756"/>
                  <a:pt x="377320" y="191471"/>
                </a:cubicBezTo>
                <a:cubicBezTo>
                  <a:pt x="375822" y="157920"/>
                  <a:pt x="383864" y="129298"/>
                  <a:pt x="397623" y="103081"/>
                </a:cubicBezTo>
                <a:close/>
                <a:moveTo>
                  <a:pt x="129063" y="391275"/>
                </a:moveTo>
                <a:cubicBezTo>
                  <a:pt x="105093" y="385637"/>
                  <a:pt x="84631" y="377516"/>
                  <a:pt x="69571" y="358907"/>
                </a:cubicBezTo>
                <a:cubicBezTo>
                  <a:pt x="52461" y="337697"/>
                  <a:pt x="40160" y="310139"/>
                  <a:pt x="53131" y="282463"/>
                </a:cubicBezTo>
                <a:cubicBezTo>
                  <a:pt x="66102" y="254708"/>
                  <a:pt x="90072" y="240712"/>
                  <a:pt x="120862" y="241303"/>
                </a:cubicBezTo>
                <a:cubicBezTo>
                  <a:pt x="216783" y="242920"/>
                  <a:pt x="296578" y="285656"/>
                  <a:pt x="382642" y="346055"/>
                </a:cubicBezTo>
                <a:cubicBezTo>
                  <a:pt x="292833" y="376096"/>
                  <a:pt x="216467" y="411894"/>
                  <a:pt x="129063" y="391275"/>
                </a:cubicBezTo>
                <a:close/>
                <a:moveTo>
                  <a:pt x="460269" y="598648"/>
                </a:moveTo>
                <a:cubicBezTo>
                  <a:pt x="433027" y="642883"/>
                  <a:pt x="378976" y="662240"/>
                  <a:pt x="334504" y="644381"/>
                </a:cubicBezTo>
                <a:cubicBezTo>
                  <a:pt x="290980" y="626798"/>
                  <a:pt x="270479" y="580119"/>
                  <a:pt x="285539" y="526028"/>
                </a:cubicBezTo>
                <a:cubicBezTo>
                  <a:pt x="300875" y="470715"/>
                  <a:pt x="339551" y="431409"/>
                  <a:pt x="387964" y="401289"/>
                </a:cubicBezTo>
                <a:cubicBezTo>
                  <a:pt x="415680" y="383981"/>
                  <a:pt x="418518" y="383548"/>
                  <a:pt x="438231" y="414102"/>
                </a:cubicBezTo>
                <a:cubicBezTo>
                  <a:pt x="458692" y="445799"/>
                  <a:pt x="475723" y="472253"/>
                  <a:pt x="481125" y="510692"/>
                </a:cubicBezTo>
                <a:cubicBezTo>
                  <a:pt x="484279" y="538289"/>
                  <a:pt x="474462" y="575506"/>
                  <a:pt x="460269" y="598648"/>
                </a:cubicBezTo>
                <a:close/>
                <a:moveTo>
                  <a:pt x="728988" y="370853"/>
                </a:moveTo>
                <a:cubicBezTo>
                  <a:pt x="714834" y="406295"/>
                  <a:pt x="686488" y="425062"/>
                  <a:pt x="646511" y="430384"/>
                </a:cubicBezTo>
                <a:cubicBezTo>
                  <a:pt x="574443" y="440122"/>
                  <a:pt x="526108" y="400303"/>
                  <a:pt x="475723" y="356502"/>
                </a:cubicBezTo>
                <a:cubicBezTo>
                  <a:pt x="516094" y="319325"/>
                  <a:pt x="550197" y="290348"/>
                  <a:pt x="602828" y="274026"/>
                </a:cubicBezTo>
                <a:cubicBezTo>
                  <a:pt x="637088" y="263342"/>
                  <a:pt x="692125" y="271069"/>
                  <a:pt x="719722" y="300243"/>
                </a:cubicBezTo>
                <a:cubicBezTo>
                  <a:pt x="739317" y="321099"/>
                  <a:pt x="738094" y="348065"/>
                  <a:pt x="728988" y="37085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23" name="자유형: 도형 22">
            <a:extLst>
              <a:ext uri="{FF2B5EF4-FFF2-40B4-BE49-F238E27FC236}">
                <a16:creationId xmlns:a16="http://schemas.microsoft.com/office/drawing/2014/main" id="{57DBDA10-28A5-42E8-A173-0C298753AEEF}"/>
              </a:ext>
            </a:extLst>
          </p:cNvPr>
          <p:cNvSpPr/>
          <p:nvPr userDrawn="1"/>
        </p:nvSpPr>
        <p:spPr>
          <a:xfrm>
            <a:off x="2467250" y="6147712"/>
            <a:ext cx="393803" cy="348864"/>
          </a:xfrm>
          <a:custGeom>
            <a:avLst/>
            <a:gdLst>
              <a:gd name="connsiteX0" fmla="*/ 234260 w 470174"/>
              <a:gd name="connsiteY0" fmla="*/ 279097 h 415386"/>
              <a:gd name="connsiteX1" fmla="*/ 172166 w 470174"/>
              <a:gd name="connsiteY1" fmla="*/ 332635 h 415386"/>
              <a:gd name="connsiteX2" fmla="*/ 215336 w 470174"/>
              <a:gd name="connsiteY2" fmla="*/ 370916 h 415386"/>
              <a:gd name="connsiteX3" fmla="*/ 271674 w 470174"/>
              <a:gd name="connsiteY3" fmla="*/ 316077 h 415386"/>
              <a:gd name="connsiteX4" fmla="*/ 234260 w 470174"/>
              <a:gd name="connsiteY4" fmla="*/ 279097 h 415386"/>
              <a:gd name="connsiteX5" fmla="*/ 93869 w 470174"/>
              <a:gd name="connsiteY5" fmla="*/ 211996 h 415386"/>
              <a:gd name="connsiteX6" fmla="*/ 42223 w 470174"/>
              <a:gd name="connsiteY6" fmla="*/ 256782 h 415386"/>
              <a:gd name="connsiteX7" fmla="*/ 84210 w 470174"/>
              <a:gd name="connsiteY7" fmla="*/ 303146 h 415386"/>
              <a:gd name="connsiteX8" fmla="*/ 146540 w 470174"/>
              <a:gd name="connsiteY8" fmla="*/ 257255 h 415386"/>
              <a:gd name="connsiteX9" fmla="*/ 93869 w 470174"/>
              <a:gd name="connsiteY9" fmla="*/ 211996 h 415386"/>
              <a:gd name="connsiteX10" fmla="*/ 364361 w 470174"/>
              <a:gd name="connsiteY10" fmla="*/ 201588 h 415386"/>
              <a:gd name="connsiteX11" fmla="*/ 314844 w 470174"/>
              <a:gd name="connsiteY11" fmla="*/ 256782 h 415386"/>
              <a:gd name="connsiteX12" fmla="*/ 380368 w 470174"/>
              <a:gd name="connsiteY12" fmla="*/ 303619 h 415386"/>
              <a:gd name="connsiteX13" fmla="*/ 427677 w 470174"/>
              <a:gd name="connsiteY13" fmla="*/ 256664 h 415386"/>
              <a:gd name="connsiteX14" fmla="*/ 364361 w 470174"/>
              <a:gd name="connsiteY14" fmla="*/ 201588 h 415386"/>
              <a:gd name="connsiteX15" fmla="*/ 229963 w 470174"/>
              <a:gd name="connsiteY15" fmla="*/ 155619 h 415386"/>
              <a:gd name="connsiteX16" fmla="*/ 183915 w 470174"/>
              <a:gd name="connsiteY16" fmla="*/ 223153 h 415386"/>
              <a:gd name="connsiteX17" fmla="*/ 207175 w 470174"/>
              <a:gd name="connsiteY17" fmla="*/ 247557 h 415386"/>
              <a:gd name="connsiteX18" fmla="*/ 255944 w 470174"/>
              <a:gd name="connsiteY18" fmla="*/ 247557 h 415386"/>
              <a:gd name="connsiteX19" fmla="*/ 277627 w 470174"/>
              <a:gd name="connsiteY19" fmla="*/ 188459 h 415386"/>
              <a:gd name="connsiteX20" fmla="*/ 229963 w 470174"/>
              <a:gd name="connsiteY20" fmla="*/ 155619 h 415386"/>
              <a:gd name="connsiteX21" fmla="*/ 104356 w 470174"/>
              <a:gd name="connsiteY21" fmla="*/ 51104 h 415386"/>
              <a:gd name="connsiteX22" fmla="*/ 60871 w 470174"/>
              <a:gd name="connsiteY22" fmla="*/ 99478 h 415386"/>
              <a:gd name="connsiteX23" fmla="*/ 137433 w 470174"/>
              <a:gd name="connsiteY23" fmla="*/ 162676 h 415386"/>
              <a:gd name="connsiteX24" fmla="*/ 192549 w 470174"/>
              <a:gd name="connsiteY24" fmla="*/ 112330 h 415386"/>
              <a:gd name="connsiteX25" fmla="*/ 104356 w 470174"/>
              <a:gd name="connsiteY25" fmla="*/ 51104 h 415386"/>
              <a:gd name="connsiteX26" fmla="*/ 335936 w 470174"/>
              <a:gd name="connsiteY26" fmla="*/ 44835 h 415386"/>
              <a:gd name="connsiteX27" fmla="*/ 273330 w 470174"/>
              <a:gd name="connsiteY27" fmla="*/ 102947 h 415386"/>
              <a:gd name="connsiteX28" fmla="*/ 343703 w 470174"/>
              <a:gd name="connsiteY28" fmla="*/ 169141 h 415386"/>
              <a:gd name="connsiteX29" fmla="*/ 393654 w 470174"/>
              <a:gd name="connsiteY29" fmla="*/ 97704 h 415386"/>
              <a:gd name="connsiteX30" fmla="*/ 335936 w 470174"/>
              <a:gd name="connsiteY30" fmla="*/ 44835 h 415386"/>
              <a:gd name="connsiteX31" fmla="*/ 342234 w 470174"/>
              <a:gd name="connsiteY31" fmla="*/ 207 h 415386"/>
              <a:gd name="connsiteX32" fmla="*/ 371300 w 470174"/>
              <a:gd name="connsiteY32" fmla="*/ 2848 h 415386"/>
              <a:gd name="connsiteX33" fmla="*/ 428742 w 470174"/>
              <a:gd name="connsiteY33" fmla="*/ 139967 h 415386"/>
              <a:gd name="connsiteX34" fmla="*/ 433709 w 470174"/>
              <a:gd name="connsiteY34" fmla="*/ 186803 h 415386"/>
              <a:gd name="connsiteX35" fmla="*/ 458744 w 470174"/>
              <a:gd name="connsiteY35" fmla="*/ 296838 h 415386"/>
              <a:gd name="connsiteX36" fmla="*/ 351351 w 470174"/>
              <a:gd name="connsiteY36" fmla="*/ 339258 h 415386"/>
              <a:gd name="connsiteX37" fmla="*/ 302228 w 470174"/>
              <a:gd name="connsiteY37" fmla="*/ 359365 h 415386"/>
              <a:gd name="connsiteX38" fmla="*/ 197706 w 470174"/>
              <a:gd name="connsiteY38" fmla="*/ 414252 h 415386"/>
              <a:gd name="connsiteX39" fmla="*/ 163247 w 470174"/>
              <a:gd name="connsiteY39" fmla="*/ 400639 h 415386"/>
              <a:gd name="connsiteX40" fmla="*/ 132412 w 470174"/>
              <a:gd name="connsiteY40" fmla="*/ 332160 h 415386"/>
              <a:gd name="connsiteX41" fmla="*/ 83916 w 470174"/>
              <a:gd name="connsiteY41" fmla="*/ 349025 h 415386"/>
              <a:gd name="connsiteX42" fmla="*/ 83879 w 470174"/>
              <a:gd name="connsiteY42" fmla="*/ 348958 h 415386"/>
              <a:gd name="connsiteX43" fmla="*/ 60122 w 470174"/>
              <a:gd name="connsiteY43" fmla="*/ 339968 h 415386"/>
              <a:gd name="connsiteX44" fmla="*/ 31342 w 470174"/>
              <a:gd name="connsiteY44" fmla="*/ 194885 h 415386"/>
              <a:gd name="connsiteX45" fmla="*/ 45298 w 470174"/>
              <a:gd name="connsiteY45" fmla="*/ 157235 h 415386"/>
              <a:gd name="connsiteX46" fmla="*/ 49319 w 470174"/>
              <a:gd name="connsiteY46" fmla="*/ 29341 h 415386"/>
              <a:gd name="connsiteX47" fmla="*/ 194599 w 470174"/>
              <a:gd name="connsiteY47" fmla="*/ 35728 h 415386"/>
              <a:gd name="connsiteX48" fmla="*/ 210921 w 470174"/>
              <a:gd name="connsiteY48" fmla="*/ 52444 h 415386"/>
              <a:gd name="connsiteX49" fmla="*/ 246363 w 470174"/>
              <a:gd name="connsiteY49" fmla="*/ 52641 h 415386"/>
              <a:gd name="connsiteX50" fmla="*/ 308970 w 470174"/>
              <a:gd name="connsiteY50" fmla="*/ 5135 h 415386"/>
              <a:gd name="connsiteX51" fmla="*/ 342234 w 470174"/>
              <a:gd name="connsiteY51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50371 w 457298"/>
              <a:gd name="connsiteY39" fmla="*/ 400639 h 415386"/>
              <a:gd name="connsiteX40" fmla="*/ 119536 w 457298"/>
              <a:gd name="connsiteY40" fmla="*/ 332160 h 415386"/>
              <a:gd name="connsiteX41" fmla="*/ 71040 w 457298"/>
              <a:gd name="connsiteY41" fmla="*/ 349025 h 415386"/>
              <a:gd name="connsiteX42" fmla="*/ 47246 w 457298"/>
              <a:gd name="connsiteY42" fmla="*/ 339968 h 415386"/>
              <a:gd name="connsiteX43" fmla="*/ 18466 w 457298"/>
              <a:gd name="connsiteY43" fmla="*/ 194885 h 415386"/>
              <a:gd name="connsiteX44" fmla="*/ 32422 w 457298"/>
              <a:gd name="connsiteY44" fmla="*/ 157235 h 415386"/>
              <a:gd name="connsiteX45" fmla="*/ 36443 w 457298"/>
              <a:gd name="connsiteY45" fmla="*/ 29341 h 415386"/>
              <a:gd name="connsiteX46" fmla="*/ 181723 w 457298"/>
              <a:gd name="connsiteY46" fmla="*/ 35728 h 415386"/>
              <a:gd name="connsiteX47" fmla="*/ 198045 w 457298"/>
              <a:gd name="connsiteY47" fmla="*/ 52444 h 415386"/>
              <a:gd name="connsiteX48" fmla="*/ 233487 w 457298"/>
              <a:gd name="connsiteY48" fmla="*/ 52641 h 415386"/>
              <a:gd name="connsiteX49" fmla="*/ 296094 w 457298"/>
              <a:gd name="connsiteY49" fmla="*/ 5135 h 415386"/>
              <a:gd name="connsiteX50" fmla="*/ 329358 w 457298"/>
              <a:gd name="connsiteY50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4772 w 460686"/>
              <a:gd name="connsiteY0" fmla="*/ 279097 h 415386"/>
              <a:gd name="connsiteX1" fmla="*/ 162678 w 460686"/>
              <a:gd name="connsiteY1" fmla="*/ 332635 h 415386"/>
              <a:gd name="connsiteX2" fmla="*/ 205848 w 460686"/>
              <a:gd name="connsiteY2" fmla="*/ 370916 h 415386"/>
              <a:gd name="connsiteX3" fmla="*/ 262186 w 460686"/>
              <a:gd name="connsiteY3" fmla="*/ 316077 h 415386"/>
              <a:gd name="connsiteX4" fmla="*/ 224772 w 460686"/>
              <a:gd name="connsiteY4" fmla="*/ 279097 h 415386"/>
              <a:gd name="connsiteX5" fmla="*/ 84381 w 460686"/>
              <a:gd name="connsiteY5" fmla="*/ 211996 h 415386"/>
              <a:gd name="connsiteX6" fmla="*/ 32735 w 460686"/>
              <a:gd name="connsiteY6" fmla="*/ 256782 h 415386"/>
              <a:gd name="connsiteX7" fmla="*/ 74722 w 460686"/>
              <a:gd name="connsiteY7" fmla="*/ 303146 h 415386"/>
              <a:gd name="connsiteX8" fmla="*/ 137052 w 460686"/>
              <a:gd name="connsiteY8" fmla="*/ 257255 h 415386"/>
              <a:gd name="connsiteX9" fmla="*/ 84381 w 460686"/>
              <a:gd name="connsiteY9" fmla="*/ 211996 h 415386"/>
              <a:gd name="connsiteX10" fmla="*/ 354873 w 460686"/>
              <a:gd name="connsiteY10" fmla="*/ 201588 h 415386"/>
              <a:gd name="connsiteX11" fmla="*/ 305356 w 460686"/>
              <a:gd name="connsiteY11" fmla="*/ 256782 h 415386"/>
              <a:gd name="connsiteX12" fmla="*/ 370880 w 460686"/>
              <a:gd name="connsiteY12" fmla="*/ 303619 h 415386"/>
              <a:gd name="connsiteX13" fmla="*/ 418189 w 460686"/>
              <a:gd name="connsiteY13" fmla="*/ 256664 h 415386"/>
              <a:gd name="connsiteX14" fmla="*/ 354873 w 460686"/>
              <a:gd name="connsiteY14" fmla="*/ 201588 h 415386"/>
              <a:gd name="connsiteX15" fmla="*/ 220475 w 460686"/>
              <a:gd name="connsiteY15" fmla="*/ 155619 h 415386"/>
              <a:gd name="connsiteX16" fmla="*/ 174427 w 460686"/>
              <a:gd name="connsiteY16" fmla="*/ 223153 h 415386"/>
              <a:gd name="connsiteX17" fmla="*/ 197687 w 460686"/>
              <a:gd name="connsiteY17" fmla="*/ 247557 h 415386"/>
              <a:gd name="connsiteX18" fmla="*/ 246456 w 460686"/>
              <a:gd name="connsiteY18" fmla="*/ 247557 h 415386"/>
              <a:gd name="connsiteX19" fmla="*/ 268139 w 460686"/>
              <a:gd name="connsiteY19" fmla="*/ 188459 h 415386"/>
              <a:gd name="connsiteX20" fmla="*/ 220475 w 460686"/>
              <a:gd name="connsiteY20" fmla="*/ 155619 h 415386"/>
              <a:gd name="connsiteX21" fmla="*/ 94868 w 460686"/>
              <a:gd name="connsiteY21" fmla="*/ 51104 h 415386"/>
              <a:gd name="connsiteX22" fmla="*/ 51383 w 460686"/>
              <a:gd name="connsiteY22" fmla="*/ 99478 h 415386"/>
              <a:gd name="connsiteX23" fmla="*/ 127945 w 460686"/>
              <a:gd name="connsiteY23" fmla="*/ 162676 h 415386"/>
              <a:gd name="connsiteX24" fmla="*/ 183061 w 460686"/>
              <a:gd name="connsiteY24" fmla="*/ 112330 h 415386"/>
              <a:gd name="connsiteX25" fmla="*/ 94868 w 460686"/>
              <a:gd name="connsiteY25" fmla="*/ 51104 h 415386"/>
              <a:gd name="connsiteX26" fmla="*/ 326448 w 460686"/>
              <a:gd name="connsiteY26" fmla="*/ 44835 h 415386"/>
              <a:gd name="connsiteX27" fmla="*/ 263842 w 460686"/>
              <a:gd name="connsiteY27" fmla="*/ 102947 h 415386"/>
              <a:gd name="connsiteX28" fmla="*/ 334215 w 460686"/>
              <a:gd name="connsiteY28" fmla="*/ 169141 h 415386"/>
              <a:gd name="connsiteX29" fmla="*/ 384166 w 460686"/>
              <a:gd name="connsiteY29" fmla="*/ 97704 h 415386"/>
              <a:gd name="connsiteX30" fmla="*/ 326448 w 460686"/>
              <a:gd name="connsiteY30" fmla="*/ 44835 h 415386"/>
              <a:gd name="connsiteX31" fmla="*/ 332746 w 460686"/>
              <a:gd name="connsiteY31" fmla="*/ 207 h 415386"/>
              <a:gd name="connsiteX32" fmla="*/ 361812 w 460686"/>
              <a:gd name="connsiteY32" fmla="*/ 2848 h 415386"/>
              <a:gd name="connsiteX33" fmla="*/ 419254 w 460686"/>
              <a:gd name="connsiteY33" fmla="*/ 139967 h 415386"/>
              <a:gd name="connsiteX34" fmla="*/ 424221 w 460686"/>
              <a:gd name="connsiteY34" fmla="*/ 186803 h 415386"/>
              <a:gd name="connsiteX35" fmla="*/ 449256 w 460686"/>
              <a:gd name="connsiteY35" fmla="*/ 296838 h 415386"/>
              <a:gd name="connsiteX36" fmla="*/ 341863 w 460686"/>
              <a:gd name="connsiteY36" fmla="*/ 339258 h 415386"/>
              <a:gd name="connsiteX37" fmla="*/ 292740 w 460686"/>
              <a:gd name="connsiteY37" fmla="*/ 359365 h 415386"/>
              <a:gd name="connsiteX38" fmla="*/ 188218 w 460686"/>
              <a:gd name="connsiteY38" fmla="*/ 414252 h 415386"/>
              <a:gd name="connsiteX39" fmla="*/ 122924 w 460686"/>
              <a:gd name="connsiteY39" fmla="*/ 332160 h 415386"/>
              <a:gd name="connsiteX40" fmla="*/ 74428 w 460686"/>
              <a:gd name="connsiteY40" fmla="*/ 349025 h 415386"/>
              <a:gd name="connsiteX41" fmla="*/ 50634 w 460686"/>
              <a:gd name="connsiteY41" fmla="*/ 339968 h 415386"/>
              <a:gd name="connsiteX42" fmla="*/ 21854 w 460686"/>
              <a:gd name="connsiteY42" fmla="*/ 194885 h 415386"/>
              <a:gd name="connsiteX43" fmla="*/ 35810 w 460686"/>
              <a:gd name="connsiteY43" fmla="*/ 157235 h 415386"/>
              <a:gd name="connsiteX44" fmla="*/ 39831 w 460686"/>
              <a:gd name="connsiteY44" fmla="*/ 29341 h 415386"/>
              <a:gd name="connsiteX45" fmla="*/ 185111 w 460686"/>
              <a:gd name="connsiteY45" fmla="*/ 35728 h 415386"/>
              <a:gd name="connsiteX46" fmla="*/ 201433 w 460686"/>
              <a:gd name="connsiteY46" fmla="*/ 52444 h 415386"/>
              <a:gd name="connsiteX47" fmla="*/ 236875 w 460686"/>
              <a:gd name="connsiteY47" fmla="*/ 52641 h 415386"/>
              <a:gd name="connsiteX48" fmla="*/ 299482 w 460686"/>
              <a:gd name="connsiteY48" fmla="*/ 5135 h 415386"/>
              <a:gd name="connsiteX49" fmla="*/ 332746 w 460686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75943 w 462201"/>
              <a:gd name="connsiteY40" fmla="*/ 349025 h 415386"/>
              <a:gd name="connsiteX41" fmla="*/ 52149 w 462201"/>
              <a:gd name="connsiteY41" fmla="*/ 339968 h 415386"/>
              <a:gd name="connsiteX42" fmla="*/ 23369 w 462201"/>
              <a:gd name="connsiteY42" fmla="*/ 194885 h 415386"/>
              <a:gd name="connsiteX43" fmla="*/ 37325 w 462201"/>
              <a:gd name="connsiteY43" fmla="*/ 157235 h 415386"/>
              <a:gd name="connsiteX44" fmla="*/ 41346 w 462201"/>
              <a:gd name="connsiteY44" fmla="*/ 29341 h 415386"/>
              <a:gd name="connsiteX45" fmla="*/ 186626 w 462201"/>
              <a:gd name="connsiteY45" fmla="*/ 35728 h 415386"/>
              <a:gd name="connsiteX46" fmla="*/ 202948 w 462201"/>
              <a:gd name="connsiteY46" fmla="*/ 52444 h 415386"/>
              <a:gd name="connsiteX47" fmla="*/ 238390 w 462201"/>
              <a:gd name="connsiteY47" fmla="*/ 52641 h 415386"/>
              <a:gd name="connsiteX48" fmla="*/ 300997 w 462201"/>
              <a:gd name="connsiteY48" fmla="*/ 5135 h 415386"/>
              <a:gd name="connsiteX49" fmla="*/ 334261 w 462201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52149 w 462201"/>
              <a:gd name="connsiteY40" fmla="*/ 339968 h 415386"/>
              <a:gd name="connsiteX41" fmla="*/ 23369 w 462201"/>
              <a:gd name="connsiteY41" fmla="*/ 194885 h 415386"/>
              <a:gd name="connsiteX42" fmla="*/ 37325 w 462201"/>
              <a:gd name="connsiteY42" fmla="*/ 157235 h 415386"/>
              <a:gd name="connsiteX43" fmla="*/ 41346 w 462201"/>
              <a:gd name="connsiteY43" fmla="*/ 29341 h 415386"/>
              <a:gd name="connsiteX44" fmla="*/ 186626 w 462201"/>
              <a:gd name="connsiteY44" fmla="*/ 35728 h 415386"/>
              <a:gd name="connsiteX45" fmla="*/ 202948 w 462201"/>
              <a:gd name="connsiteY45" fmla="*/ 52444 h 415386"/>
              <a:gd name="connsiteX46" fmla="*/ 238390 w 462201"/>
              <a:gd name="connsiteY46" fmla="*/ 52641 h 415386"/>
              <a:gd name="connsiteX47" fmla="*/ 300997 w 462201"/>
              <a:gd name="connsiteY47" fmla="*/ 5135 h 415386"/>
              <a:gd name="connsiteX48" fmla="*/ 334261 w 462201"/>
              <a:gd name="connsiteY48" fmla="*/ 207 h 415386"/>
              <a:gd name="connsiteX0" fmla="*/ 226190 w 462104"/>
              <a:gd name="connsiteY0" fmla="*/ 279097 h 415386"/>
              <a:gd name="connsiteX1" fmla="*/ 164096 w 462104"/>
              <a:gd name="connsiteY1" fmla="*/ 332635 h 415386"/>
              <a:gd name="connsiteX2" fmla="*/ 207266 w 462104"/>
              <a:gd name="connsiteY2" fmla="*/ 370916 h 415386"/>
              <a:gd name="connsiteX3" fmla="*/ 263604 w 462104"/>
              <a:gd name="connsiteY3" fmla="*/ 316077 h 415386"/>
              <a:gd name="connsiteX4" fmla="*/ 226190 w 462104"/>
              <a:gd name="connsiteY4" fmla="*/ 279097 h 415386"/>
              <a:gd name="connsiteX5" fmla="*/ 85799 w 462104"/>
              <a:gd name="connsiteY5" fmla="*/ 211996 h 415386"/>
              <a:gd name="connsiteX6" fmla="*/ 34153 w 462104"/>
              <a:gd name="connsiteY6" fmla="*/ 256782 h 415386"/>
              <a:gd name="connsiteX7" fmla="*/ 76140 w 462104"/>
              <a:gd name="connsiteY7" fmla="*/ 303146 h 415386"/>
              <a:gd name="connsiteX8" fmla="*/ 138470 w 462104"/>
              <a:gd name="connsiteY8" fmla="*/ 257255 h 415386"/>
              <a:gd name="connsiteX9" fmla="*/ 85799 w 462104"/>
              <a:gd name="connsiteY9" fmla="*/ 211996 h 415386"/>
              <a:gd name="connsiteX10" fmla="*/ 356291 w 462104"/>
              <a:gd name="connsiteY10" fmla="*/ 201588 h 415386"/>
              <a:gd name="connsiteX11" fmla="*/ 306774 w 462104"/>
              <a:gd name="connsiteY11" fmla="*/ 256782 h 415386"/>
              <a:gd name="connsiteX12" fmla="*/ 372298 w 462104"/>
              <a:gd name="connsiteY12" fmla="*/ 303619 h 415386"/>
              <a:gd name="connsiteX13" fmla="*/ 419607 w 462104"/>
              <a:gd name="connsiteY13" fmla="*/ 256664 h 415386"/>
              <a:gd name="connsiteX14" fmla="*/ 356291 w 462104"/>
              <a:gd name="connsiteY14" fmla="*/ 201588 h 415386"/>
              <a:gd name="connsiteX15" fmla="*/ 221893 w 462104"/>
              <a:gd name="connsiteY15" fmla="*/ 155619 h 415386"/>
              <a:gd name="connsiteX16" fmla="*/ 175845 w 462104"/>
              <a:gd name="connsiteY16" fmla="*/ 223153 h 415386"/>
              <a:gd name="connsiteX17" fmla="*/ 199105 w 462104"/>
              <a:gd name="connsiteY17" fmla="*/ 247557 h 415386"/>
              <a:gd name="connsiteX18" fmla="*/ 247874 w 462104"/>
              <a:gd name="connsiteY18" fmla="*/ 247557 h 415386"/>
              <a:gd name="connsiteX19" fmla="*/ 269557 w 462104"/>
              <a:gd name="connsiteY19" fmla="*/ 188459 h 415386"/>
              <a:gd name="connsiteX20" fmla="*/ 221893 w 462104"/>
              <a:gd name="connsiteY20" fmla="*/ 155619 h 415386"/>
              <a:gd name="connsiteX21" fmla="*/ 96286 w 462104"/>
              <a:gd name="connsiteY21" fmla="*/ 51104 h 415386"/>
              <a:gd name="connsiteX22" fmla="*/ 52801 w 462104"/>
              <a:gd name="connsiteY22" fmla="*/ 99478 h 415386"/>
              <a:gd name="connsiteX23" fmla="*/ 129363 w 462104"/>
              <a:gd name="connsiteY23" fmla="*/ 162676 h 415386"/>
              <a:gd name="connsiteX24" fmla="*/ 184479 w 462104"/>
              <a:gd name="connsiteY24" fmla="*/ 112330 h 415386"/>
              <a:gd name="connsiteX25" fmla="*/ 96286 w 462104"/>
              <a:gd name="connsiteY25" fmla="*/ 51104 h 415386"/>
              <a:gd name="connsiteX26" fmla="*/ 327866 w 462104"/>
              <a:gd name="connsiteY26" fmla="*/ 44835 h 415386"/>
              <a:gd name="connsiteX27" fmla="*/ 265260 w 462104"/>
              <a:gd name="connsiteY27" fmla="*/ 102947 h 415386"/>
              <a:gd name="connsiteX28" fmla="*/ 335633 w 462104"/>
              <a:gd name="connsiteY28" fmla="*/ 169141 h 415386"/>
              <a:gd name="connsiteX29" fmla="*/ 385584 w 462104"/>
              <a:gd name="connsiteY29" fmla="*/ 97704 h 415386"/>
              <a:gd name="connsiteX30" fmla="*/ 327866 w 462104"/>
              <a:gd name="connsiteY30" fmla="*/ 44835 h 415386"/>
              <a:gd name="connsiteX31" fmla="*/ 334164 w 462104"/>
              <a:gd name="connsiteY31" fmla="*/ 207 h 415386"/>
              <a:gd name="connsiteX32" fmla="*/ 363230 w 462104"/>
              <a:gd name="connsiteY32" fmla="*/ 2848 h 415386"/>
              <a:gd name="connsiteX33" fmla="*/ 420672 w 462104"/>
              <a:gd name="connsiteY33" fmla="*/ 139967 h 415386"/>
              <a:gd name="connsiteX34" fmla="*/ 425639 w 462104"/>
              <a:gd name="connsiteY34" fmla="*/ 186803 h 415386"/>
              <a:gd name="connsiteX35" fmla="*/ 450674 w 462104"/>
              <a:gd name="connsiteY35" fmla="*/ 296838 h 415386"/>
              <a:gd name="connsiteX36" fmla="*/ 343281 w 462104"/>
              <a:gd name="connsiteY36" fmla="*/ 339258 h 415386"/>
              <a:gd name="connsiteX37" fmla="*/ 294158 w 462104"/>
              <a:gd name="connsiteY37" fmla="*/ 359365 h 415386"/>
              <a:gd name="connsiteX38" fmla="*/ 189636 w 462104"/>
              <a:gd name="connsiteY38" fmla="*/ 414252 h 415386"/>
              <a:gd name="connsiteX39" fmla="*/ 124342 w 462104"/>
              <a:gd name="connsiteY39" fmla="*/ 332160 h 415386"/>
              <a:gd name="connsiteX40" fmla="*/ 52052 w 462104"/>
              <a:gd name="connsiteY40" fmla="*/ 339968 h 415386"/>
              <a:gd name="connsiteX41" fmla="*/ 23272 w 462104"/>
              <a:gd name="connsiteY41" fmla="*/ 194885 h 415386"/>
              <a:gd name="connsiteX42" fmla="*/ 37228 w 462104"/>
              <a:gd name="connsiteY42" fmla="*/ 157235 h 415386"/>
              <a:gd name="connsiteX43" fmla="*/ 41249 w 462104"/>
              <a:gd name="connsiteY43" fmla="*/ 29341 h 415386"/>
              <a:gd name="connsiteX44" fmla="*/ 186529 w 462104"/>
              <a:gd name="connsiteY44" fmla="*/ 35728 h 415386"/>
              <a:gd name="connsiteX45" fmla="*/ 202851 w 462104"/>
              <a:gd name="connsiteY45" fmla="*/ 52444 h 415386"/>
              <a:gd name="connsiteX46" fmla="*/ 238293 w 462104"/>
              <a:gd name="connsiteY46" fmla="*/ 52641 h 415386"/>
              <a:gd name="connsiteX47" fmla="*/ 300900 w 462104"/>
              <a:gd name="connsiteY47" fmla="*/ 5135 h 415386"/>
              <a:gd name="connsiteX48" fmla="*/ 334164 w 462104"/>
              <a:gd name="connsiteY48" fmla="*/ 207 h 415386"/>
              <a:gd name="connsiteX0" fmla="*/ 232980 w 468894"/>
              <a:gd name="connsiteY0" fmla="*/ 279097 h 415386"/>
              <a:gd name="connsiteX1" fmla="*/ 170886 w 468894"/>
              <a:gd name="connsiteY1" fmla="*/ 332635 h 415386"/>
              <a:gd name="connsiteX2" fmla="*/ 214056 w 468894"/>
              <a:gd name="connsiteY2" fmla="*/ 370916 h 415386"/>
              <a:gd name="connsiteX3" fmla="*/ 270394 w 468894"/>
              <a:gd name="connsiteY3" fmla="*/ 316077 h 415386"/>
              <a:gd name="connsiteX4" fmla="*/ 232980 w 468894"/>
              <a:gd name="connsiteY4" fmla="*/ 279097 h 415386"/>
              <a:gd name="connsiteX5" fmla="*/ 92589 w 468894"/>
              <a:gd name="connsiteY5" fmla="*/ 211996 h 415386"/>
              <a:gd name="connsiteX6" fmla="*/ 40943 w 468894"/>
              <a:gd name="connsiteY6" fmla="*/ 256782 h 415386"/>
              <a:gd name="connsiteX7" fmla="*/ 82930 w 468894"/>
              <a:gd name="connsiteY7" fmla="*/ 303146 h 415386"/>
              <a:gd name="connsiteX8" fmla="*/ 145260 w 468894"/>
              <a:gd name="connsiteY8" fmla="*/ 257255 h 415386"/>
              <a:gd name="connsiteX9" fmla="*/ 92589 w 468894"/>
              <a:gd name="connsiteY9" fmla="*/ 211996 h 415386"/>
              <a:gd name="connsiteX10" fmla="*/ 363081 w 468894"/>
              <a:gd name="connsiteY10" fmla="*/ 201588 h 415386"/>
              <a:gd name="connsiteX11" fmla="*/ 313564 w 468894"/>
              <a:gd name="connsiteY11" fmla="*/ 256782 h 415386"/>
              <a:gd name="connsiteX12" fmla="*/ 379088 w 468894"/>
              <a:gd name="connsiteY12" fmla="*/ 303619 h 415386"/>
              <a:gd name="connsiteX13" fmla="*/ 426397 w 468894"/>
              <a:gd name="connsiteY13" fmla="*/ 256664 h 415386"/>
              <a:gd name="connsiteX14" fmla="*/ 363081 w 468894"/>
              <a:gd name="connsiteY14" fmla="*/ 201588 h 415386"/>
              <a:gd name="connsiteX15" fmla="*/ 228683 w 468894"/>
              <a:gd name="connsiteY15" fmla="*/ 155619 h 415386"/>
              <a:gd name="connsiteX16" fmla="*/ 182635 w 468894"/>
              <a:gd name="connsiteY16" fmla="*/ 223153 h 415386"/>
              <a:gd name="connsiteX17" fmla="*/ 205895 w 468894"/>
              <a:gd name="connsiteY17" fmla="*/ 247557 h 415386"/>
              <a:gd name="connsiteX18" fmla="*/ 254664 w 468894"/>
              <a:gd name="connsiteY18" fmla="*/ 247557 h 415386"/>
              <a:gd name="connsiteX19" fmla="*/ 276347 w 468894"/>
              <a:gd name="connsiteY19" fmla="*/ 188459 h 415386"/>
              <a:gd name="connsiteX20" fmla="*/ 228683 w 468894"/>
              <a:gd name="connsiteY20" fmla="*/ 155619 h 415386"/>
              <a:gd name="connsiteX21" fmla="*/ 103076 w 468894"/>
              <a:gd name="connsiteY21" fmla="*/ 51104 h 415386"/>
              <a:gd name="connsiteX22" fmla="*/ 59591 w 468894"/>
              <a:gd name="connsiteY22" fmla="*/ 99478 h 415386"/>
              <a:gd name="connsiteX23" fmla="*/ 136153 w 468894"/>
              <a:gd name="connsiteY23" fmla="*/ 162676 h 415386"/>
              <a:gd name="connsiteX24" fmla="*/ 191269 w 468894"/>
              <a:gd name="connsiteY24" fmla="*/ 112330 h 415386"/>
              <a:gd name="connsiteX25" fmla="*/ 103076 w 468894"/>
              <a:gd name="connsiteY25" fmla="*/ 51104 h 415386"/>
              <a:gd name="connsiteX26" fmla="*/ 334656 w 468894"/>
              <a:gd name="connsiteY26" fmla="*/ 44835 h 415386"/>
              <a:gd name="connsiteX27" fmla="*/ 272050 w 468894"/>
              <a:gd name="connsiteY27" fmla="*/ 102947 h 415386"/>
              <a:gd name="connsiteX28" fmla="*/ 342423 w 468894"/>
              <a:gd name="connsiteY28" fmla="*/ 169141 h 415386"/>
              <a:gd name="connsiteX29" fmla="*/ 392374 w 468894"/>
              <a:gd name="connsiteY29" fmla="*/ 97704 h 415386"/>
              <a:gd name="connsiteX30" fmla="*/ 334656 w 468894"/>
              <a:gd name="connsiteY30" fmla="*/ 44835 h 415386"/>
              <a:gd name="connsiteX31" fmla="*/ 340954 w 468894"/>
              <a:gd name="connsiteY31" fmla="*/ 207 h 415386"/>
              <a:gd name="connsiteX32" fmla="*/ 370020 w 468894"/>
              <a:gd name="connsiteY32" fmla="*/ 2848 h 415386"/>
              <a:gd name="connsiteX33" fmla="*/ 427462 w 468894"/>
              <a:gd name="connsiteY33" fmla="*/ 139967 h 415386"/>
              <a:gd name="connsiteX34" fmla="*/ 432429 w 468894"/>
              <a:gd name="connsiteY34" fmla="*/ 186803 h 415386"/>
              <a:gd name="connsiteX35" fmla="*/ 457464 w 468894"/>
              <a:gd name="connsiteY35" fmla="*/ 296838 h 415386"/>
              <a:gd name="connsiteX36" fmla="*/ 350071 w 468894"/>
              <a:gd name="connsiteY36" fmla="*/ 339258 h 415386"/>
              <a:gd name="connsiteX37" fmla="*/ 300948 w 468894"/>
              <a:gd name="connsiteY37" fmla="*/ 359365 h 415386"/>
              <a:gd name="connsiteX38" fmla="*/ 196426 w 468894"/>
              <a:gd name="connsiteY38" fmla="*/ 414252 h 415386"/>
              <a:gd name="connsiteX39" fmla="*/ 131132 w 468894"/>
              <a:gd name="connsiteY39" fmla="*/ 332160 h 415386"/>
              <a:gd name="connsiteX40" fmla="*/ 58842 w 468894"/>
              <a:gd name="connsiteY40" fmla="*/ 339968 h 415386"/>
              <a:gd name="connsiteX41" fmla="*/ 30062 w 468894"/>
              <a:gd name="connsiteY41" fmla="*/ 194885 h 415386"/>
              <a:gd name="connsiteX42" fmla="*/ 44018 w 468894"/>
              <a:gd name="connsiteY42" fmla="*/ 157235 h 415386"/>
              <a:gd name="connsiteX43" fmla="*/ 48039 w 468894"/>
              <a:gd name="connsiteY43" fmla="*/ 29341 h 415386"/>
              <a:gd name="connsiteX44" fmla="*/ 193319 w 468894"/>
              <a:gd name="connsiteY44" fmla="*/ 35728 h 415386"/>
              <a:gd name="connsiteX45" fmla="*/ 209641 w 468894"/>
              <a:gd name="connsiteY45" fmla="*/ 52444 h 415386"/>
              <a:gd name="connsiteX46" fmla="*/ 245083 w 468894"/>
              <a:gd name="connsiteY46" fmla="*/ 52641 h 415386"/>
              <a:gd name="connsiteX47" fmla="*/ 307690 w 468894"/>
              <a:gd name="connsiteY47" fmla="*/ 5135 h 415386"/>
              <a:gd name="connsiteX48" fmla="*/ 340954 w 468894"/>
              <a:gd name="connsiteY48" fmla="*/ 207 h 415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68894" h="415386">
                <a:moveTo>
                  <a:pt x="232980" y="279097"/>
                </a:moveTo>
                <a:cubicBezTo>
                  <a:pt x="196512" y="276100"/>
                  <a:pt x="175026" y="299952"/>
                  <a:pt x="170886" y="332635"/>
                </a:cubicBezTo>
                <a:cubicBezTo>
                  <a:pt x="168284" y="353215"/>
                  <a:pt x="191308" y="370916"/>
                  <a:pt x="214056" y="370916"/>
                </a:cubicBezTo>
                <a:cubicBezTo>
                  <a:pt x="249065" y="370877"/>
                  <a:pt x="267477" y="351007"/>
                  <a:pt x="270394" y="316077"/>
                </a:cubicBezTo>
                <a:cubicBezTo>
                  <a:pt x="272444" y="291121"/>
                  <a:pt x="255571" y="280989"/>
                  <a:pt x="232980" y="279097"/>
                </a:cubicBezTo>
                <a:close/>
                <a:moveTo>
                  <a:pt x="92589" y="211996"/>
                </a:moveTo>
                <a:cubicBezTo>
                  <a:pt x="62035" y="212824"/>
                  <a:pt x="42914" y="229067"/>
                  <a:pt x="40943" y="256782"/>
                </a:cubicBezTo>
                <a:cubicBezTo>
                  <a:pt x="39169" y="282566"/>
                  <a:pt x="55491" y="302751"/>
                  <a:pt x="82930" y="303146"/>
                </a:cubicBezTo>
                <a:cubicBezTo>
                  <a:pt x="113405" y="303500"/>
                  <a:pt x="141042" y="286035"/>
                  <a:pt x="145260" y="257255"/>
                </a:cubicBezTo>
                <a:cubicBezTo>
                  <a:pt x="150307" y="223350"/>
                  <a:pt x="117348" y="218304"/>
                  <a:pt x="92589" y="211996"/>
                </a:cubicBezTo>
                <a:close/>
                <a:moveTo>
                  <a:pt x="363081" y="201588"/>
                </a:moveTo>
                <a:cubicBezTo>
                  <a:pt x="332015" y="202061"/>
                  <a:pt x="313170" y="233600"/>
                  <a:pt x="313564" y="256782"/>
                </a:cubicBezTo>
                <a:cubicBezTo>
                  <a:pt x="314037" y="291239"/>
                  <a:pt x="349953" y="300701"/>
                  <a:pt x="379088" y="303619"/>
                </a:cubicBezTo>
                <a:cubicBezTo>
                  <a:pt x="409445" y="306615"/>
                  <a:pt x="426476" y="282014"/>
                  <a:pt x="426397" y="256664"/>
                </a:cubicBezTo>
                <a:cubicBezTo>
                  <a:pt x="426319" y="222404"/>
                  <a:pt x="399155" y="201036"/>
                  <a:pt x="363081" y="201588"/>
                </a:cubicBezTo>
                <a:close/>
                <a:moveTo>
                  <a:pt x="228683" y="155619"/>
                </a:moveTo>
                <a:cubicBezTo>
                  <a:pt x="198326" y="156762"/>
                  <a:pt x="172542" y="194136"/>
                  <a:pt x="182635" y="223153"/>
                </a:cubicBezTo>
                <a:cubicBezTo>
                  <a:pt x="186301" y="233482"/>
                  <a:pt x="193082" y="238844"/>
                  <a:pt x="205895" y="247557"/>
                </a:cubicBezTo>
                <a:cubicBezTo>
                  <a:pt x="220601" y="257571"/>
                  <a:pt x="237908" y="257571"/>
                  <a:pt x="254664" y="247557"/>
                </a:cubicBezTo>
                <a:cubicBezTo>
                  <a:pt x="271853" y="237267"/>
                  <a:pt x="283996" y="221261"/>
                  <a:pt x="276347" y="188459"/>
                </a:cubicBezTo>
                <a:cubicBezTo>
                  <a:pt x="270552" y="163543"/>
                  <a:pt x="240668" y="155145"/>
                  <a:pt x="228683" y="155619"/>
                </a:cubicBezTo>
                <a:close/>
                <a:moveTo>
                  <a:pt x="103076" y="51104"/>
                </a:moveTo>
                <a:cubicBezTo>
                  <a:pt x="83876" y="51695"/>
                  <a:pt x="61680" y="65770"/>
                  <a:pt x="59591" y="99478"/>
                </a:cubicBezTo>
                <a:cubicBezTo>
                  <a:pt x="57974" y="124828"/>
                  <a:pt x="109266" y="156801"/>
                  <a:pt x="136153" y="162676"/>
                </a:cubicBezTo>
                <a:cubicBezTo>
                  <a:pt x="168915" y="169811"/>
                  <a:pt x="192215" y="131294"/>
                  <a:pt x="191269" y="112330"/>
                </a:cubicBezTo>
                <a:cubicBezTo>
                  <a:pt x="189968" y="86034"/>
                  <a:pt x="150859" y="50552"/>
                  <a:pt x="103076" y="51104"/>
                </a:cubicBezTo>
                <a:close/>
                <a:moveTo>
                  <a:pt x="334656" y="44835"/>
                </a:moveTo>
                <a:cubicBezTo>
                  <a:pt x="306074" y="42864"/>
                  <a:pt x="276860" y="79292"/>
                  <a:pt x="272050" y="102947"/>
                </a:cubicBezTo>
                <a:cubicBezTo>
                  <a:pt x="263495" y="145092"/>
                  <a:pt x="301934" y="174661"/>
                  <a:pt x="342423" y="169141"/>
                </a:cubicBezTo>
                <a:cubicBezTo>
                  <a:pt x="376880" y="164450"/>
                  <a:pt x="390955" y="133107"/>
                  <a:pt x="392374" y="97704"/>
                </a:cubicBezTo>
                <a:cubicBezTo>
                  <a:pt x="390245" y="62103"/>
                  <a:pt x="366709" y="47083"/>
                  <a:pt x="334656" y="44835"/>
                </a:cubicBezTo>
                <a:close/>
                <a:moveTo>
                  <a:pt x="340954" y="207"/>
                </a:moveTo>
                <a:cubicBezTo>
                  <a:pt x="351106" y="-394"/>
                  <a:pt x="360558" y="266"/>
                  <a:pt x="370020" y="2848"/>
                </a:cubicBezTo>
                <a:cubicBezTo>
                  <a:pt x="425412" y="17948"/>
                  <a:pt x="447687" y="80436"/>
                  <a:pt x="427462" y="139967"/>
                </a:cubicBezTo>
                <a:cubicBezTo>
                  <a:pt x="422021" y="156092"/>
                  <a:pt x="407513" y="169417"/>
                  <a:pt x="432429" y="186803"/>
                </a:cubicBezTo>
                <a:cubicBezTo>
                  <a:pt x="470947" y="213652"/>
                  <a:pt x="478359" y="259463"/>
                  <a:pt x="457464" y="296838"/>
                </a:cubicBezTo>
                <a:cubicBezTo>
                  <a:pt x="436096" y="335040"/>
                  <a:pt x="393005" y="354752"/>
                  <a:pt x="350071" y="339258"/>
                </a:cubicBezTo>
                <a:cubicBezTo>
                  <a:pt x="323342" y="329678"/>
                  <a:pt x="314274" y="328850"/>
                  <a:pt x="300948" y="359365"/>
                </a:cubicBezTo>
                <a:cubicBezTo>
                  <a:pt x="282734" y="401057"/>
                  <a:pt x="236999" y="420461"/>
                  <a:pt x="196426" y="414252"/>
                </a:cubicBezTo>
                <a:cubicBezTo>
                  <a:pt x="152539" y="401636"/>
                  <a:pt x="152897" y="359524"/>
                  <a:pt x="131132" y="332160"/>
                </a:cubicBezTo>
                <a:cubicBezTo>
                  <a:pt x="107035" y="334763"/>
                  <a:pt x="100346" y="348754"/>
                  <a:pt x="58842" y="339968"/>
                </a:cubicBezTo>
                <a:cubicBezTo>
                  <a:pt x="-3542" y="326762"/>
                  <a:pt x="-21387" y="242786"/>
                  <a:pt x="30062" y="194885"/>
                </a:cubicBezTo>
                <a:cubicBezTo>
                  <a:pt x="40548" y="185108"/>
                  <a:pt x="62942" y="183058"/>
                  <a:pt x="44018" y="157235"/>
                </a:cubicBezTo>
                <a:cubicBezTo>
                  <a:pt x="5697" y="104919"/>
                  <a:pt x="9245" y="60881"/>
                  <a:pt x="48039" y="29341"/>
                </a:cubicBezTo>
                <a:cubicBezTo>
                  <a:pt x="90618" y="-5313"/>
                  <a:pt x="151332" y="-2671"/>
                  <a:pt x="193319" y="35728"/>
                </a:cubicBezTo>
                <a:cubicBezTo>
                  <a:pt x="199036" y="40972"/>
                  <a:pt x="205146" y="46136"/>
                  <a:pt x="209641" y="52444"/>
                </a:cubicBezTo>
                <a:cubicBezTo>
                  <a:pt x="221744" y="69279"/>
                  <a:pt x="231955" y="69909"/>
                  <a:pt x="245083" y="52641"/>
                </a:cubicBezTo>
                <a:cubicBezTo>
                  <a:pt x="261287" y="31234"/>
                  <a:pt x="282852" y="15661"/>
                  <a:pt x="307690" y="5135"/>
                </a:cubicBezTo>
                <a:cubicBezTo>
                  <a:pt x="319951" y="2671"/>
                  <a:pt x="330803" y="809"/>
                  <a:pt x="340954" y="207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4" name="Freeform: Shape 44">
            <a:extLst>
              <a:ext uri="{FF2B5EF4-FFF2-40B4-BE49-F238E27FC236}">
                <a16:creationId xmlns:a16="http://schemas.microsoft.com/office/drawing/2014/main" id="{88FE3212-DFAF-4103-B68A-21F1FDB71DF7}"/>
              </a:ext>
            </a:extLst>
          </p:cNvPr>
          <p:cNvSpPr/>
          <p:nvPr userDrawn="1"/>
        </p:nvSpPr>
        <p:spPr>
          <a:xfrm>
            <a:off x="667315" y="6374920"/>
            <a:ext cx="355230" cy="373842"/>
          </a:xfrm>
          <a:custGeom>
            <a:avLst/>
            <a:gdLst>
              <a:gd name="connsiteX0" fmla="*/ 526473 w 547524"/>
              <a:gd name="connsiteY0" fmla="*/ 237218 h 576213"/>
              <a:gd name="connsiteX1" fmla="*/ 507628 w 547524"/>
              <a:gd name="connsiteY1" fmla="*/ 167909 h 576213"/>
              <a:gd name="connsiteX2" fmla="*/ 357105 w 547524"/>
              <a:gd name="connsiteY2" fmla="*/ 165386 h 576213"/>
              <a:gd name="connsiteX3" fmla="*/ 353477 w 547524"/>
              <a:gd name="connsiteY3" fmla="*/ 136094 h 576213"/>
              <a:gd name="connsiteX4" fmla="*/ 344095 w 547524"/>
              <a:gd name="connsiteY4" fmla="*/ 59452 h 576213"/>
              <a:gd name="connsiteX5" fmla="*/ 344095 w 547524"/>
              <a:gd name="connsiteY5" fmla="*/ 59452 h 576213"/>
              <a:gd name="connsiteX6" fmla="*/ 303605 w 547524"/>
              <a:gd name="connsiteY6" fmla="*/ 0 h 576213"/>
              <a:gd name="connsiteX7" fmla="*/ 303605 w 547524"/>
              <a:gd name="connsiteY7" fmla="*/ 0 h 576213"/>
              <a:gd name="connsiteX8" fmla="*/ 176106 w 547524"/>
              <a:gd name="connsiteY8" fmla="*/ 170314 h 576213"/>
              <a:gd name="connsiteX9" fmla="*/ 89924 w 547524"/>
              <a:gd name="connsiteY9" fmla="*/ 119181 h 576213"/>
              <a:gd name="connsiteX10" fmla="*/ 6186 w 547524"/>
              <a:gd name="connsiteY10" fmla="*/ 182575 h 576213"/>
              <a:gd name="connsiteX11" fmla="*/ 88150 w 547524"/>
              <a:gd name="connsiteY11" fmla="*/ 316028 h 576213"/>
              <a:gd name="connsiteX12" fmla="*/ 35203 w 547524"/>
              <a:gd name="connsiteY12" fmla="*/ 347055 h 576213"/>
              <a:gd name="connsiteX13" fmla="*/ 2914 w 547524"/>
              <a:gd name="connsiteY13" fmla="*/ 443054 h 576213"/>
              <a:gd name="connsiteX14" fmla="*/ 139993 w 547524"/>
              <a:gd name="connsiteY14" fmla="*/ 454014 h 576213"/>
              <a:gd name="connsiteX15" fmla="*/ 201535 w 547524"/>
              <a:gd name="connsiteY15" fmla="*/ 529788 h 576213"/>
              <a:gd name="connsiteX16" fmla="*/ 257873 w 547524"/>
              <a:gd name="connsiteY16" fmla="*/ 576151 h 576213"/>
              <a:gd name="connsiteX17" fmla="*/ 301713 w 547524"/>
              <a:gd name="connsiteY17" fmla="*/ 534204 h 576213"/>
              <a:gd name="connsiteX18" fmla="*/ 318429 w 547524"/>
              <a:gd name="connsiteY18" fmla="*/ 425983 h 576213"/>
              <a:gd name="connsiteX19" fmla="*/ 425309 w 547524"/>
              <a:gd name="connsiteY19" fmla="*/ 451964 h 576213"/>
              <a:gd name="connsiteX20" fmla="*/ 488034 w 547524"/>
              <a:gd name="connsiteY20" fmla="*/ 429728 h 576213"/>
              <a:gd name="connsiteX21" fmla="*/ 468361 w 547524"/>
              <a:gd name="connsiteY21" fmla="*/ 366531 h 576213"/>
              <a:gd name="connsiteX22" fmla="*/ 410683 w 547524"/>
              <a:gd name="connsiteY22" fmla="*/ 308734 h 576213"/>
              <a:gd name="connsiteX23" fmla="*/ 485708 w 547524"/>
              <a:gd name="connsiteY23" fmla="*/ 273962 h 576213"/>
              <a:gd name="connsiteX24" fmla="*/ 526473 w 547524"/>
              <a:gd name="connsiteY24" fmla="*/ 237218 h 576213"/>
              <a:gd name="connsiteX25" fmla="*/ 526473 w 547524"/>
              <a:gd name="connsiteY25" fmla="*/ 237218 h 576213"/>
              <a:gd name="connsiteX26" fmla="*/ 53180 w 547524"/>
              <a:gd name="connsiteY26" fmla="*/ 186754 h 576213"/>
              <a:gd name="connsiteX27" fmla="*/ 82709 w 547524"/>
              <a:gd name="connsiteY27" fmla="*/ 164046 h 576213"/>
              <a:gd name="connsiteX28" fmla="*/ 167551 w 547524"/>
              <a:gd name="connsiteY28" fmla="*/ 232329 h 576213"/>
              <a:gd name="connsiteX29" fmla="*/ 172952 w 547524"/>
              <a:gd name="connsiteY29" fmla="*/ 273686 h 576213"/>
              <a:gd name="connsiteX30" fmla="*/ 132384 w 547524"/>
              <a:gd name="connsiteY30" fmla="*/ 280348 h 576213"/>
              <a:gd name="connsiteX31" fmla="*/ 53180 w 547524"/>
              <a:gd name="connsiteY31" fmla="*/ 186754 h 576213"/>
              <a:gd name="connsiteX32" fmla="*/ 53180 w 547524"/>
              <a:gd name="connsiteY32" fmla="*/ 186754 h 576213"/>
              <a:gd name="connsiteX33" fmla="*/ 172794 w 547524"/>
              <a:gd name="connsiteY33" fmla="*/ 385573 h 576213"/>
              <a:gd name="connsiteX34" fmla="*/ 54087 w 547524"/>
              <a:gd name="connsiteY34" fmla="*/ 416245 h 576213"/>
              <a:gd name="connsiteX35" fmla="*/ 132029 w 547524"/>
              <a:gd name="connsiteY35" fmla="*/ 339091 h 576213"/>
              <a:gd name="connsiteX36" fmla="*/ 183754 w 547524"/>
              <a:gd name="connsiteY36" fmla="*/ 343901 h 576213"/>
              <a:gd name="connsiteX37" fmla="*/ 172794 w 547524"/>
              <a:gd name="connsiteY37" fmla="*/ 385573 h 576213"/>
              <a:gd name="connsiteX38" fmla="*/ 172794 w 547524"/>
              <a:gd name="connsiteY38" fmla="*/ 385573 h 576213"/>
              <a:gd name="connsiteX39" fmla="*/ 254009 w 547524"/>
              <a:gd name="connsiteY39" fmla="*/ 518670 h 576213"/>
              <a:gd name="connsiteX40" fmla="*/ 221484 w 547524"/>
              <a:gd name="connsiteY40" fmla="*/ 403511 h 576213"/>
              <a:gd name="connsiteX41" fmla="*/ 245375 w 547524"/>
              <a:gd name="connsiteY41" fmla="*/ 378476 h 576213"/>
              <a:gd name="connsiteX42" fmla="*/ 269227 w 547524"/>
              <a:gd name="connsiteY42" fmla="*/ 400475 h 576213"/>
              <a:gd name="connsiteX43" fmla="*/ 254009 w 547524"/>
              <a:gd name="connsiteY43" fmla="*/ 518670 h 576213"/>
              <a:gd name="connsiteX44" fmla="*/ 254009 w 547524"/>
              <a:gd name="connsiteY44" fmla="*/ 518670 h 576213"/>
              <a:gd name="connsiteX45" fmla="*/ 216240 w 547524"/>
              <a:gd name="connsiteY45" fmla="*/ 205678 h 576213"/>
              <a:gd name="connsiteX46" fmla="*/ 258346 w 547524"/>
              <a:gd name="connsiteY46" fmla="*/ 69032 h 576213"/>
              <a:gd name="connsiteX47" fmla="*/ 307587 w 547524"/>
              <a:gd name="connsiteY47" fmla="*/ 80111 h 576213"/>
              <a:gd name="connsiteX48" fmla="*/ 314526 w 547524"/>
              <a:gd name="connsiteY48" fmla="*/ 123636 h 576213"/>
              <a:gd name="connsiteX49" fmla="*/ 273761 w 547524"/>
              <a:gd name="connsiteY49" fmla="*/ 221921 h 576213"/>
              <a:gd name="connsiteX50" fmla="*/ 216240 w 547524"/>
              <a:gd name="connsiteY50" fmla="*/ 205678 h 576213"/>
              <a:gd name="connsiteX51" fmla="*/ 429528 w 547524"/>
              <a:gd name="connsiteY51" fmla="*/ 401895 h 576213"/>
              <a:gd name="connsiteX52" fmla="*/ 338260 w 547524"/>
              <a:gd name="connsiteY52" fmla="*/ 393773 h 576213"/>
              <a:gd name="connsiteX53" fmla="*/ 311766 w 547524"/>
              <a:gd name="connsiteY53" fmla="*/ 348238 h 576213"/>
              <a:gd name="connsiteX54" fmla="*/ 355291 w 547524"/>
              <a:gd name="connsiteY54" fmla="*/ 333059 h 576213"/>
              <a:gd name="connsiteX55" fmla="*/ 429528 w 547524"/>
              <a:gd name="connsiteY55" fmla="*/ 401895 h 576213"/>
              <a:gd name="connsiteX56" fmla="*/ 429528 w 547524"/>
              <a:gd name="connsiteY56" fmla="*/ 401895 h 576213"/>
              <a:gd name="connsiteX57" fmla="*/ 427714 w 547524"/>
              <a:gd name="connsiteY57" fmla="*/ 255905 h 576213"/>
              <a:gd name="connsiteX58" fmla="*/ 356750 w 547524"/>
              <a:gd name="connsiteY58" fmla="*/ 275775 h 576213"/>
              <a:gd name="connsiteX59" fmla="*/ 316813 w 547524"/>
              <a:gd name="connsiteY59" fmla="*/ 265880 h 576213"/>
              <a:gd name="connsiteX60" fmla="*/ 339955 w 547524"/>
              <a:gd name="connsiteY60" fmla="*/ 228742 h 576213"/>
              <a:gd name="connsiteX61" fmla="*/ 423614 w 547524"/>
              <a:gd name="connsiteY61" fmla="*/ 200080 h 576213"/>
              <a:gd name="connsiteX62" fmla="*/ 474629 w 547524"/>
              <a:gd name="connsiteY62" fmla="*/ 215613 h 576213"/>
              <a:gd name="connsiteX63" fmla="*/ 441000 w 547524"/>
              <a:gd name="connsiteY63" fmla="*/ 249242 h 576213"/>
              <a:gd name="connsiteX64" fmla="*/ 427714 w 547524"/>
              <a:gd name="connsiteY64" fmla="*/ 255905 h 57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547524" h="576213">
                <a:moveTo>
                  <a:pt x="526473" y="237218"/>
                </a:moveTo>
                <a:cubicBezTo>
                  <a:pt x="558919" y="201381"/>
                  <a:pt x="554780" y="182773"/>
                  <a:pt x="507628" y="167909"/>
                </a:cubicBezTo>
                <a:cubicBezTo>
                  <a:pt x="429528" y="143269"/>
                  <a:pt x="359036" y="165583"/>
                  <a:pt x="357105" y="165386"/>
                </a:cubicBezTo>
                <a:cubicBezTo>
                  <a:pt x="348825" y="164519"/>
                  <a:pt x="344528" y="172404"/>
                  <a:pt x="353477" y="136094"/>
                </a:cubicBezTo>
                <a:cubicBezTo>
                  <a:pt x="360850" y="106052"/>
                  <a:pt x="344095" y="59452"/>
                  <a:pt x="344095" y="59452"/>
                </a:cubicBezTo>
                <a:lnTo>
                  <a:pt x="344095" y="59452"/>
                </a:lnTo>
                <a:cubicBezTo>
                  <a:pt x="333213" y="37887"/>
                  <a:pt x="323081" y="15730"/>
                  <a:pt x="303605" y="0"/>
                </a:cubicBezTo>
                <a:lnTo>
                  <a:pt x="303605" y="0"/>
                </a:lnTo>
                <a:cubicBezTo>
                  <a:pt x="221011" y="24207"/>
                  <a:pt x="192783" y="90795"/>
                  <a:pt x="176106" y="170314"/>
                </a:cubicBezTo>
                <a:cubicBezTo>
                  <a:pt x="147602" y="147882"/>
                  <a:pt x="124302" y="128406"/>
                  <a:pt x="89924" y="119181"/>
                </a:cubicBezTo>
                <a:cubicBezTo>
                  <a:pt x="17659" y="99823"/>
                  <a:pt x="3663" y="110507"/>
                  <a:pt x="6186" y="182575"/>
                </a:cubicBezTo>
                <a:cubicBezTo>
                  <a:pt x="8275" y="241831"/>
                  <a:pt x="38080" y="284330"/>
                  <a:pt x="88150" y="316028"/>
                </a:cubicBezTo>
                <a:cubicBezTo>
                  <a:pt x="60829" y="324583"/>
                  <a:pt x="46636" y="332783"/>
                  <a:pt x="35203" y="347055"/>
                </a:cubicBezTo>
                <a:cubicBezTo>
                  <a:pt x="14465" y="373036"/>
                  <a:pt x="-8165" y="425904"/>
                  <a:pt x="2914" y="443054"/>
                </a:cubicBezTo>
                <a:cubicBezTo>
                  <a:pt x="13913" y="460085"/>
                  <a:pt x="107074" y="482439"/>
                  <a:pt x="139993" y="454014"/>
                </a:cubicBezTo>
                <a:cubicBezTo>
                  <a:pt x="213481" y="390461"/>
                  <a:pt x="170232" y="482124"/>
                  <a:pt x="201535" y="529788"/>
                </a:cubicBezTo>
                <a:cubicBezTo>
                  <a:pt x="203230" y="532390"/>
                  <a:pt x="234139" y="578123"/>
                  <a:pt x="257873" y="576151"/>
                </a:cubicBezTo>
                <a:cubicBezTo>
                  <a:pt x="278768" y="574377"/>
                  <a:pt x="293631" y="552063"/>
                  <a:pt x="301713" y="534204"/>
                </a:cubicBezTo>
                <a:cubicBezTo>
                  <a:pt x="318350" y="497499"/>
                  <a:pt x="322411" y="464698"/>
                  <a:pt x="318429" y="425983"/>
                </a:cubicBezTo>
                <a:cubicBezTo>
                  <a:pt x="355922" y="438008"/>
                  <a:pt x="388368" y="454014"/>
                  <a:pt x="425309" y="451964"/>
                </a:cubicBezTo>
                <a:cubicBezTo>
                  <a:pt x="448767" y="450663"/>
                  <a:pt x="484643" y="441083"/>
                  <a:pt x="488034" y="429728"/>
                </a:cubicBezTo>
                <a:cubicBezTo>
                  <a:pt x="492331" y="415338"/>
                  <a:pt x="479636" y="384193"/>
                  <a:pt x="468361" y="366531"/>
                </a:cubicBezTo>
                <a:cubicBezTo>
                  <a:pt x="446559" y="332389"/>
                  <a:pt x="408908" y="319970"/>
                  <a:pt x="410683" y="308734"/>
                </a:cubicBezTo>
                <a:cubicBezTo>
                  <a:pt x="412536" y="297262"/>
                  <a:pt x="442025" y="310232"/>
                  <a:pt x="485708" y="273962"/>
                </a:cubicBezTo>
                <a:cubicBezTo>
                  <a:pt x="485747" y="274001"/>
                  <a:pt x="516065" y="248730"/>
                  <a:pt x="526473" y="237218"/>
                </a:cubicBezTo>
                <a:lnTo>
                  <a:pt x="526473" y="237218"/>
                </a:lnTo>
                <a:close/>
                <a:moveTo>
                  <a:pt x="53180" y="186754"/>
                </a:moveTo>
                <a:cubicBezTo>
                  <a:pt x="50933" y="165820"/>
                  <a:pt x="59725" y="155727"/>
                  <a:pt x="82709" y="164046"/>
                </a:cubicBezTo>
                <a:cubicBezTo>
                  <a:pt x="118625" y="177095"/>
                  <a:pt x="146656" y="199962"/>
                  <a:pt x="167551" y="232329"/>
                </a:cubicBezTo>
                <a:cubicBezTo>
                  <a:pt x="177013" y="246956"/>
                  <a:pt x="180916" y="261109"/>
                  <a:pt x="172952" y="273686"/>
                </a:cubicBezTo>
                <a:cubicBezTo>
                  <a:pt x="164594" y="286893"/>
                  <a:pt x="145237" y="282714"/>
                  <a:pt x="132384" y="280348"/>
                </a:cubicBezTo>
                <a:cubicBezTo>
                  <a:pt x="92092" y="272937"/>
                  <a:pt x="54757" y="229885"/>
                  <a:pt x="53180" y="186754"/>
                </a:cubicBezTo>
                <a:lnTo>
                  <a:pt x="53180" y="186754"/>
                </a:lnTo>
                <a:close/>
                <a:moveTo>
                  <a:pt x="172794" y="385573"/>
                </a:moveTo>
                <a:cubicBezTo>
                  <a:pt x="142240" y="420385"/>
                  <a:pt x="61420" y="432567"/>
                  <a:pt x="54087" y="416245"/>
                </a:cubicBezTo>
                <a:cubicBezTo>
                  <a:pt x="47385" y="399687"/>
                  <a:pt x="97888" y="354270"/>
                  <a:pt x="132029" y="339091"/>
                </a:cubicBezTo>
                <a:cubicBezTo>
                  <a:pt x="146459" y="332704"/>
                  <a:pt x="173622" y="329353"/>
                  <a:pt x="183754" y="343901"/>
                </a:cubicBezTo>
                <a:cubicBezTo>
                  <a:pt x="194163" y="358882"/>
                  <a:pt x="182651" y="374416"/>
                  <a:pt x="172794" y="385573"/>
                </a:cubicBezTo>
                <a:lnTo>
                  <a:pt x="172794" y="385573"/>
                </a:lnTo>
                <a:close/>
                <a:moveTo>
                  <a:pt x="254009" y="518670"/>
                </a:moveTo>
                <a:cubicBezTo>
                  <a:pt x="232207" y="514294"/>
                  <a:pt x="216319" y="462530"/>
                  <a:pt x="221484" y="403511"/>
                </a:cubicBezTo>
                <a:cubicBezTo>
                  <a:pt x="222391" y="393142"/>
                  <a:pt x="229251" y="378555"/>
                  <a:pt x="245375" y="378476"/>
                </a:cubicBezTo>
                <a:cubicBezTo>
                  <a:pt x="257479" y="378397"/>
                  <a:pt x="266428" y="392078"/>
                  <a:pt x="269227" y="400475"/>
                </a:cubicBezTo>
                <a:cubicBezTo>
                  <a:pt x="289137" y="459928"/>
                  <a:pt x="263984" y="518670"/>
                  <a:pt x="254009" y="518670"/>
                </a:cubicBezTo>
                <a:lnTo>
                  <a:pt x="254009" y="518670"/>
                </a:lnTo>
                <a:close/>
                <a:moveTo>
                  <a:pt x="216240" y="205678"/>
                </a:moveTo>
                <a:cubicBezTo>
                  <a:pt x="206581" y="153322"/>
                  <a:pt x="222706" y="108339"/>
                  <a:pt x="258346" y="69032"/>
                </a:cubicBezTo>
                <a:cubicBezTo>
                  <a:pt x="282710" y="42224"/>
                  <a:pt x="298756" y="43880"/>
                  <a:pt x="307587" y="80111"/>
                </a:cubicBezTo>
                <a:cubicBezTo>
                  <a:pt x="311254" y="95013"/>
                  <a:pt x="314526" y="108812"/>
                  <a:pt x="314526" y="123636"/>
                </a:cubicBezTo>
                <a:cubicBezTo>
                  <a:pt x="314526" y="170433"/>
                  <a:pt x="298874" y="195349"/>
                  <a:pt x="273761" y="221921"/>
                </a:cubicBezTo>
                <a:cubicBezTo>
                  <a:pt x="273682" y="221921"/>
                  <a:pt x="225545" y="256299"/>
                  <a:pt x="216240" y="205678"/>
                </a:cubicBezTo>
                <a:close/>
                <a:moveTo>
                  <a:pt x="429528" y="401895"/>
                </a:moveTo>
                <a:cubicBezTo>
                  <a:pt x="426965" y="415575"/>
                  <a:pt x="366290" y="410489"/>
                  <a:pt x="338260" y="393773"/>
                </a:cubicBezTo>
                <a:cubicBezTo>
                  <a:pt x="328127" y="387781"/>
                  <a:pt x="301240" y="367635"/>
                  <a:pt x="311766" y="348238"/>
                </a:cubicBezTo>
                <a:cubicBezTo>
                  <a:pt x="321031" y="331167"/>
                  <a:pt x="335066" y="329432"/>
                  <a:pt x="355291" y="333059"/>
                </a:cubicBezTo>
                <a:cubicBezTo>
                  <a:pt x="395307" y="340195"/>
                  <a:pt x="434022" y="388608"/>
                  <a:pt x="429528" y="401895"/>
                </a:cubicBezTo>
                <a:lnTo>
                  <a:pt x="429528" y="401895"/>
                </a:lnTo>
                <a:close/>
                <a:moveTo>
                  <a:pt x="427714" y="255905"/>
                </a:moveTo>
                <a:cubicBezTo>
                  <a:pt x="403350" y="269586"/>
                  <a:pt x="384308" y="271636"/>
                  <a:pt x="356750" y="275775"/>
                </a:cubicBezTo>
                <a:cubicBezTo>
                  <a:pt x="343700" y="277746"/>
                  <a:pt x="322569" y="280309"/>
                  <a:pt x="316813" y="265880"/>
                </a:cubicBezTo>
                <a:cubicBezTo>
                  <a:pt x="310820" y="250701"/>
                  <a:pt x="330296" y="236232"/>
                  <a:pt x="339955" y="228742"/>
                </a:cubicBezTo>
                <a:cubicBezTo>
                  <a:pt x="364240" y="210251"/>
                  <a:pt x="393730" y="200947"/>
                  <a:pt x="423614" y="200080"/>
                </a:cubicBezTo>
                <a:cubicBezTo>
                  <a:pt x="439660" y="198661"/>
                  <a:pt x="471436" y="206072"/>
                  <a:pt x="474629" y="215613"/>
                </a:cubicBezTo>
                <a:cubicBezTo>
                  <a:pt x="477586" y="224484"/>
                  <a:pt x="452079" y="242974"/>
                  <a:pt x="441000" y="249242"/>
                </a:cubicBezTo>
                <a:lnTo>
                  <a:pt x="427714" y="255905"/>
                </a:ln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25" name="자유형: 도형 24">
            <a:extLst>
              <a:ext uri="{FF2B5EF4-FFF2-40B4-BE49-F238E27FC236}">
                <a16:creationId xmlns:a16="http://schemas.microsoft.com/office/drawing/2014/main" id="{9CD78D9B-918E-4654-B322-EDACB97EA7B6}"/>
              </a:ext>
            </a:extLst>
          </p:cNvPr>
          <p:cNvSpPr/>
          <p:nvPr userDrawn="1"/>
        </p:nvSpPr>
        <p:spPr>
          <a:xfrm>
            <a:off x="1070663" y="6621950"/>
            <a:ext cx="211217" cy="236051"/>
          </a:xfrm>
          <a:custGeom>
            <a:avLst/>
            <a:gdLst>
              <a:gd name="connsiteX0" fmla="*/ 188511 w 211217"/>
              <a:gd name="connsiteY0" fmla="*/ 183984 h 236051"/>
              <a:gd name="connsiteX1" fmla="*/ 89098 w 211217"/>
              <a:gd name="connsiteY1" fmla="*/ 235703 h 236051"/>
              <a:gd name="connsiteX2" fmla="*/ 188511 w 211217"/>
              <a:gd name="connsiteY2" fmla="*/ 183984 h 236051"/>
              <a:gd name="connsiteX3" fmla="*/ 15073 w 211217"/>
              <a:gd name="connsiteY3" fmla="*/ 131631 h 236051"/>
              <a:gd name="connsiteX4" fmla="*/ 50552 w 211217"/>
              <a:gd name="connsiteY4" fmla="*/ 224140 h 236051"/>
              <a:gd name="connsiteX5" fmla="*/ 15073 w 211217"/>
              <a:gd name="connsiteY5" fmla="*/ 131631 h 236051"/>
              <a:gd name="connsiteX6" fmla="*/ 190276 w 211217"/>
              <a:gd name="connsiteY6" fmla="*/ 23223 h 236051"/>
              <a:gd name="connsiteX7" fmla="*/ 121134 w 211217"/>
              <a:gd name="connsiteY7" fmla="*/ 128855 h 236051"/>
              <a:gd name="connsiteX8" fmla="*/ 190276 w 211217"/>
              <a:gd name="connsiteY8" fmla="*/ 23223 h 236051"/>
              <a:gd name="connsiteX9" fmla="*/ 198583 w 211217"/>
              <a:gd name="connsiteY9" fmla="*/ 161 h 236051"/>
              <a:gd name="connsiteX10" fmla="*/ 208264 w 211217"/>
              <a:gd name="connsiteY10" fmla="*/ 1792 h 236051"/>
              <a:gd name="connsiteX11" fmla="*/ 210217 w 211217"/>
              <a:gd name="connsiteY11" fmla="*/ 21116 h 236051"/>
              <a:gd name="connsiteX12" fmla="*/ 163945 w 211217"/>
              <a:gd name="connsiteY12" fmla="*/ 124555 h 236051"/>
              <a:gd name="connsiteX13" fmla="*/ 147687 w 211217"/>
              <a:gd name="connsiteY13" fmla="*/ 134714 h 236051"/>
              <a:gd name="connsiteX14" fmla="*/ 85654 w 211217"/>
              <a:gd name="connsiteY14" fmla="*/ 220371 h 236051"/>
              <a:gd name="connsiteX15" fmla="*/ 175663 w 211217"/>
              <a:gd name="connsiteY15" fmla="*/ 170793 h 236051"/>
              <a:gd name="connsiteX16" fmla="*/ 207407 w 211217"/>
              <a:gd name="connsiteY16" fmla="*/ 176515 h 236051"/>
              <a:gd name="connsiteX17" fmla="*/ 194799 w 211217"/>
              <a:gd name="connsiteY17" fmla="*/ 197380 h 236051"/>
              <a:gd name="connsiteX18" fmla="*/ 143811 w 211217"/>
              <a:gd name="connsiteY18" fmla="*/ 233920 h 236051"/>
              <a:gd name="connsiteX19" fmla="*/ 136656 w 211217"/>
              <a:gd name="connsiteY19" fmla="*/ 236051 h 236051"/>
              <a:gd name="connsiteX20" fmla="*/ 43141 w 211217"/>
              <a:gd name="connsiteY20" fmla="*/ 236051 h 236051"/>
              <a:gd name="connsiteX21" fmla="*/ 14088 w 211217"/>
              <a:gd name="connsiteY21" fmla="*/ 190809 h 236051"/>
              <a:gd name="connsiteX22" fmla="*/ 237 w 211217"/>
              <a:gd name="connsiteY22" fmla="*/ 131613 h 236051"/>
              <a:gd name="connsiteX23" fmla="*/ 5154 w 211217"/>
              <a:gd name="connsiteY23" fmla="*/ 107766 h 236051"/>
              <a:gd name="connsiteX24" fmla="*/ 25832 w 211217"/>
              <a:gd name="connsiteY24" fmla="*/ 119570 h 236051"/>
              <a:gd name="connsiteX25" fmla="*/ 62424 w 211217"/>
              <a:gd name="connsiteY25" fmla="*/ 227635 h 236051"/>
              <a:gd name="connsiteX26" fmla="*/ 97167 w 211217"/>
              <a:gd name="connsiteY26" fmla="*/ 153456 h 236051"/>
              <a:gd name="connsiteX27" fmla="*/ 100353 w 211217"/>
              <a:gd name="connsiteY27" fmla="*/ 109805 h 236051"/>
              <a:gd name="connsiteX28" fmla="*/ 187346 w 211217"/>
              <a:gd name="connsiteY28" fmla="*/ 3334 h 236051"/>
              <a:gd name="connsiteX29" fmla="*/ 198583 w 211217"/>
              <a:gd name="connsiteY29" fmla="*/ 161 h 236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11217" h="236051">
                <a:moveTo>
                  <a:pt x="188511" y="183984"/>
                </a:moveTo>
                <a:cubicBezTo>
                  <a:pt x="156099" y="178845"/>
                  <a:pt x="104996" y="213381"/>
                  <a:pt x="89098" y="235703"/>
                </a:cubicBezTo>
                <a:cubicBezTo>
                  <a:pt x="117365" y="234419"/>
                  <a:pt x="178387" y="208722"/>
                  <a:pt x="188511" y="183984"/>
                </a:cubicBezTo>
                <a:close/>
                <a:moveTo>
                  <a:pt x="15073" y="131631"/>
                </a:moveTo>
                <a:cubicBezTo>
                  <a:pt x="12487" y="157173"/>
                  <a:pt x="31759" y="208602"/>
                  <a:pt x="50552" y="224140"/>
                </a:cubicBezTo>
                <a:cubicBezTo>
                  <a:pt x="60283" y="191590"/>
                  <a:pt x="35699" y="137233"/>
                  <a:pt x="15073" y="131631"/>
                </a:cubicBezTo>
                <a:close/>
                <a:moveTo>
                  <a:pt x="190276" y="23223"/>
                </a:moveTo>
                <a:cubicBezTo>
                  <a:pt x="149212" y="42410"/>
                  <a:pt x="114452" y="95638"/>
                  <a:pt x="121134" y="128855"/>
                </a:cubicBezTo>
                <a:cubicBezTo>
                  <a:pt x="168759" y="113797"/>
                  <a:pt x="187741" y="62951"/>
                  <a:pt x="190276" y="23223"/>
                </a:cubicBezTo>
                <a:close/>
                <a:moveTo>
                  <a:pt x="198583" y="161"/>
                </a:moveTo>
                <a:cubicBezTo>
                  <a:pt x="202388" y="-264"/>
                  <a:pt x="205934" y="113"/>
                  <a:pt x="208264" y="1792"/>
                </a:cubicBezTo>
                <a:cubicBezTo>
                  <a:pt x="211913" y="4430"/>
                  <a:pt x="211690" y="14846"/>
                  <a:pt x="210217" y="21116"/>
                </a:cubicBezTo>
                <a:cubicBezTo>
                  <a:pt x="201377" y="58891"/>
                  <a:pt x="194216" y="96871"/>
                  <a:pt x="163945" y="124555"/>
                </a:cubicBezTo>
                <a:cubicBezTo>
                  <a:pt x="159988" y="128239"/>
                  <a:pt x="152467" y="133172"/>
                  <a:pt x="147687" y="134714"/>
                </a:cubicBezTo>
                <a:cubicBezTo>
                  <a:pt x="105921" y="148282"/>
                  <a:pt x="103111" y="188644"/>
                  <a:pt x="85654" y="220371"/>
                </a:cubicBezTo>
                <a:cubicBezTo>
                  <a:pt x="110615" y="193441"/>
                  <a:pt x="140012" y="175898"/>
                  <a:pt x="175663" y="170793"/>
                </a:cubicBezTo>
                <a:cubicBezTo>
                  <a:pt x="191818" y="168480"/>
                  <a:pt x="205711" y="171119"/>
                  <a:pt x="207407" y="176515"/>
                </a:cubicBezTo>
                <a:cubicBezTo>
                  <a:pt x="208641" y="180438"/>
                  <a:pt x="200589" y="191505"/>
                  <a:pt x="194799" y="197380"/>
                </a:cubicBezTo>
                <a:cubicBezTo>
                  <a:pt x="179500" y="212910"/>
                  <a:pt x="162420" y="224966"/>
                  <a:pt x="143811" y="233920"/>
                </a:cubicBezTo>
                <a:lnTo>
                  <a:pt x="136656" y="236051"/>
                </a:lnTo>
                <a:lnTo>
                  <a:pt x="43141" y="236051"/>
                </a:lnTo>
                <a:lnTo>
                  <a:pt x="14088" y="190809"/>
                </a:lnTo>
                <a:cubicBezTo>
                  <a:pt x="6932" y="172785"/>
                  <a:pt x="2970" y="153465"/>
                  <a:pt x="237" y="131613"/>
                </a:cubicBezTo>
                <a:cubicBezTo>
                  <a:pt x="-534" y="125378"/>
                  <a:pt x="443" y="109428"/>
                  <a:pt x="5154" y="107766"/>
                </a:cubicBezTo>
                <a:cubicBezTo>
                  <a:pt x="10413" y="105916"/>
                  <a:pt x="21463" y="115459"/>
                  <a:pt x="25832" y="119570"/>
                </a:cubicBezTo>
                <a:cubicBezTo>
                  <a:pt x="58621" y="150458"/>
                  <a:pt x="68455" y="181894"/>
                  <a:pt x="62424" y="227635"/>
                </a:cubicBezTo>
                <a:cubicBezTo>
                  <a:pt x="74279" y="203017"/>
                  <a:pt x="88156" y="179101"/>
                  <a:pt x="97167" y="153456"/>
                </a:cubicBezTo>
                <a:cubicBezTo>
                  <a:pt x="101741" y="140453"/>
                  <a:pt x="97269" y="124847"/>
                  <a:pt x="100353" y="109805"/>
                </a:cubicBezTo>
                <a:cubicBezTo>
                  <a:pt x="111266" y="56458"/>
                  <a:pt x="141006" y="24645"/>
                  <a:pt x="187346" y="3334"/>
                </a:cubicBezTo>
                <a:cubicBezTo>
                  <a:pt x="190713" y="1809"/>
                  <a:pt x="194777" y="584"/>
                  <a:pt x="198583" y="161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6" name="자유형: 도형 25">
            <a:extLst>
              <a:ext uri="{FF2B5EF4-FFF2-40B4-BE49-F238E27FC236}">
                <a16:creationId xmlns:a16="http://schemas.microsoft.com/office/drawing/2014/main" id="{0A294DC0-B0A5-467F-BFB1-B987D963D78C}"/>
              </a:ext>
            </a:extLst>
          </p:cNvPr>
          <p:cNvSpPr>
            <a:spLocks/>
          </p:cNvSpPr>
          <p:nvPr userDrawn="1"/>
        </p:nvSpPr>
        <p:spPr bwMode="auto">
          <a:xfrm>
            <a:off x="988244" y="5866575"/>
            <a:ext cx="350689" cy="351006"/>
          </a:xfrm>
          <a:custGeom>
            <a:avLst/>
            <a:gdLst>
              <a:gd name="connsiteX0" fmla="*/ 154602 w 311075"/>
              <a:gd name="connsiteY0" fmla="*/ 116784 h 311356"/>
              <a:gd name="connsiteX1" fmla="*/ 116502 w 311075"/>
              <a:gd name="connsiteY1" fmla="*/ 155678 h 311356"/>
              <a:gd name="connsiteX2" fmla="*/ 154602 w 311075"/>
              <a:gd name="connsiteY2" fmla="*/ 194572 h 311356"/>
              <a:gd name="connsiteX3" fmla="*/ 192702 w 311075"/>
              <a:gd name="connsiteY3" fmla="*/ 155678 h 311356"/>
              <a:gd name="connsiteX4" fmla="*/ 154602 w 311075"/>
              <a:gd name="connsiteY4" fmla="*/ 116784 h 311356"/>
              <a:gd name="connsiteX5" fmla="*/ 164978 w 311075"/>
              <a:gd name="connsiteY5" fmla="*/ 17 h 311356"/>
              <a:gd name="connsiteX6" fmla="*/ 183937 w 311075"/>
              <a:gd name="connsiteY6" fmla="*/ 37355 h 311356"/>
              <a:gd name="connsiteX7" fmla="*/ 182920 w 311075"/>
              <a:gd name="connsiteY7" fmla="*/ 62256 h 311356"/>
              <a:gd name="connsiteX8" fmla="*/ 196144 w 311075"/>
              <a:gd name="connsiteY8" fmla="*/ 40221 h 311356"/>
              <a:gd name="connsiteX9" fmla="*/ 235580 w 311075"/>
              <a:gd name="connsiteY9" fmla="*/ 53149 h 311356"/>
              <a:gd name="connsiteX10" fmla="*/ 212182 w 311075"/>
              <a:gd name="connsiteY10" fmla="*/ 98826 h 311356"/>
              <a:gd name="connsiteX11" fmla="*/ 250377 w 311075"/>
              <a:gd name="connsiteY11" fmla="*/ 79603 h 311356"/>
              <a:gd name="connsiteX12" fmla="*/ 270585 w 311075"/>
              <a:gd name="connsiteY12" fmla="*/ 117172 h 311356"/>
              <a:gd name="connsiteX13" fmla="*/ 232713 w 311075"/>
              <a:gd name="connsiteY13" fmla="*/ 138378 h 311356"/>
              <a:gd name="connsiteX14" fmla="*/ 284613 w 311075"/>
              <a:gd name="connsiteY14" fmla="*/ 143993 h 311356"/>
              <a:gd name="connsiteX15" fmla="*/ 273720 w 311075"/>
              <a:gd name="connsiteY15" fmla="*/ 184218 h 311356"/>
              <a:gd name="connsiteX16" fmla="*/ 248355 w 311075"/>
              <a:gd name="connsiteY16" fmla="*/ 183182 h 311356"/>
              <a:gd name="connsiteX17" fmla="*/ 269266 w 311075"/>
              <a:gd name="connsiteY17" fmla="*/ 195773 h 311356"/>
              <a:gd name="connsiteX18" fmla="*/ 256338 w 311075"/>
              <a:gd name="connsiteY18" fmla="*/ 235433 h 311356"/>
              <a:gd name="connsiteX19" fmla="*/ 210297 w 311075"/>
              <a:gd name="connsiteY19" fmla="*/ 211740 h 311356"/>
              <a:gd name="connsiteX20" fmla="*/ 229885 w 311075"/>
              <a:gd name="connsiteY20" fmla="*/ 250648 h 311356"/>
              <a:gd name="connsiteX21" fmla="*/ 192315 w 311075"/>
              <a:gd name="connsiteY21" fmla="*/ 270547 h 311356"/>
              <a:gd name="connsiteX22" fmla="*/ 172484 w 311075"/>
              <a:gd name="connsiteY22" fmla="*/ 234961 h 311356"/>
              <a:gd name="connsiteX23" fmla="*/ 167082 w 311075"/>
              <a:gd name="connsiteY23" fmla="*/ 284895 h 311356"/>
              <a:gd name="connsiteX24" fmla="*/ 126857 w 311075"/>
              <a:gd name="connsiteY24" fmla="*/ 274001 h 311356"/>
              <a:gd name="connsiteX25" fmla="*/ 128028 w 311075"/>
              <a:gd name="connsiteY25" fmla="*/ 245332 h 311356"/>
              <a:gd name="connsiteX26" fmla="*/ 113715 w 311075"/>
              <a:gd name="connsiteY26" fmla="*/ 269215 h 311356"/>
              <a:gd name="connsiteX27" fmla="*/ 74054 w 311075"/>
              <a:gd name="connsiteY27" fmla="*/ 256320 h 311356"/>
              <a:gd name="connsiteX28" fmla="*/ 97746 w 311075"/>
              <a:gd name="connsiteY28" fmla="*/ 210078 h 311356"/>
              <a:gd name="connsiteX29" fmla="*/ 58840 w 311075"/>
              <a:gd name="connsiteY29" fmla="*/ 229846 h 311356"/>
              <a:gd name="connsiteX30" fmla="*/ 38940 w 311075"/>
              <a:gd name="connsiteY30" fmla="*/ 192585 h 311356"/>
              <a:gd name="connsiteX31" fmla="*/ 74788 w 311075"/>
              <a:gd name="connsiteY31" fmla="*/ 172617 h 311356"/>
              <a:gd name="connsiteX32" fmla="*/ 26310 w 311075"/>
              <a:gd name="connsiteY32" fmla="*/ 167363 h 311356"/>
              <a:gd name="connsiteX33" fmla="*/ 37394 w 311075"/>
              <a:gd name="connsiteY33" fmla="*/ 127138 h 311356"/>
              <a:gd name="connsiteX34" fmla="*/ 65274 w 311075"/>
              <a:gd name="connsiteY34" fmla="*/ 128279 h 311356"/>
              <a:gd name="connsiteX35" fmla="*/ 40272 w 311075"/>
              <a:gd name="connsiteY35" fmla="*/ 113344 h 311356"/>
              <a:gd name="connsiteX36" fmla="*/ 53167 w 311075"/>
              <a:gd name="connsiteY36" fmla="*/ 73908 h 311356"/>
              <a:gd name="connsiteX37" fmla="*/ 99089 w 311075"/>
              <a:gd name="connsiteY37" fmla="*/ 97327 h 311356"/>
              <a:gd name="connsiteX38" fmla="*/ 79747 w 311075"/>
              <a:gd name="connsiteY38" fmla="*/ 59110 h 311356"/>
              <a:gd name="connsiteX39" fmla="*/ 117222 w 311075"/>
              <a:gd name="connsiteY39" fmla="*/ 38902 h 311356"/>
              <a:gd name="connsiteX40" fmla="*/ 138128 w 311075"/>
              <a:gd name="connsiteY40" fmla="*/ 76430 h 311356"/>
              <a:gd name="connsiteX41" fmla="*/ 139917 w 311075"/>
              <a:gd name="connsiteY41" fmla="*/ 44329 h 311356"/>
              <a:gd name="connsiteX42" fmla="*/ 164978 w 311075"/>
              <a:gd name="connsiteY42" fmla="*/ 17 h 3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11075" h="311356">
                <a:moveTo>
                  <a:pt x="154602" y="116784"/>
                </a:moveTo>
                <a:cubicBezTo>
                  <a:pt x="133560" y="116784"/>
                  <a:pt x="116502" y="134197"/>
                  <a:pt x="116502" y="155678"/>
                </a:cubicBezTo>
                <a:cubicBezTo>
                  <a:pt x="116502" y="177159"/>
                  <a:pt x="133560" y="194572"/>
                  <a:pt x="154602" y="194572"/>
                </a:cubicBezTo>
                <a:cubicBezTo>
                  <a:pt x="175644" y="194572"/>
                  <a:pt x="192702" y="177159"/>
                  <a:pt x="192702" y="155678"/>
                </a:cubicBezTo>
                <a:cubicBezTo>
                  <a:pt x="192702" y="134197"/>
                  <a:pt x="175644" y="116784"/>
                  <a:pt x="154602" y="116784"/>
                </a:cubicBezTo>
                <a:close/>
                <a:moveTo>
                  <a:pt x="164978" y="17"/>
                </a:moveTo>
                <a:cubicBezTo>
                  <a:pt x="173752" y="539"/>
                  <a:pt x="181791" y="13083"/>
                  <a:pt x="183937" y="37355"/>
                </a:cubicBezTo>
                <a:lnTo>
                  <a:pt x="182920" y="62256"/>
                </a:lnTo>
                <a:lnTo>
                  <a:pt x="196144" y="40221"/>
                </a:lnTo>
                <a:cubicBezTo>
                  <a:pt x="224418" y="4477"/>
                  <a:pt x="247358" y="14414"/>
                  <a:pt x="235580" y="53149"/>
                </a:cubicBezTo>
                <a:lnTo>
                  <a:pt x="212182" y="98826"/>
                </a:lnTo>
                <a:lnTo>
                  <a:pt x="250377" y="79603"/>
                </a:lnTo>
                <a:cubicBezTo>
                  <a:pt x="296391" y="63474"/>
                  <a:pt x="309578" y="88141"/>
                  <a:pt x="270585" y="117172"/>
                </a:cubicBezTo>
                <a:lnTo>
                  <a:pt x="232713" y="138378"/>
                </a:lnTo>
                <a:lnTo>
                  <a:pt x="284613" y="143993"/>
                </a:lnTo>
                <a:cubicBezTo>
                  <a:pt x="323512" y="155453"/>
                  <a:pt x="319230" y="180194"/>
                  <a:pt x="273720" y="184218"/>
                </a:cubicBezTo>
                <a:lnTo>
                  <a:pt x="248355" y="183182"/>
                </a:lnTo>
                <a:lnTo>
                  <a:pt x="269266" y="195773"/>
                </a:lnTo>
                <a:cubicBezTo>
                  <a:pt x="305010" y="224158"/>
                  <a:pt x="295074" y="247251"/>
                  <a:pt x="256338" y="235433"/>
                </a:cubicBezTo>
                <a:lnTo>
                  <a:pt x="210297" y="211740"/>
                </a:lnTo>
                <a:lnTo>
                  <a:pt x="229885" y="250648"/>
                </a:lnTo>
                <a:cubicBezTo>
                  <a:pt x="246013" y="296637"/>
                  <a:pt x="221346" y="309754"/>
                  <a:pt x="192315" y="270547"/>
                </a:cubicBezTo>
                <a:lnTo>
                  <a:pt x="172484" y="234961"/>
                </a:lnTo>
                <a:lnTo>
                  <a:pt x="167082" y="284895"/>
                </a:lnTo>
                <a:cubicBezTo>
                  <a:pt x="155623" y="323793"/>
                  <a:pt x="130881" y="319511"/>
                  <a:pt x="126857" y="274001"/>
                </a:cubicBezTo>
                <a:lnTo>
                  <a:pt x="128028" y="245332"/>
                </a:lnTo>
                <a:lnTo>
                  <a:pt x="113715" y="269215"/>
                </a:lnTo>
                <a:cubicBezTo>
                  <a:pt x="85329" y="305137"/>
                  <a:pt x="62236" y="295212"/>
                  <a:pt x="74054" y="256320"/>
                </a:cubicBezTo>
                <a:lnTo>
                  <a:pt x="97746" y="210078"/>
                </a:lnTo>
                <a:lnTo>
                  <a:pt x="58840" y="229846"/>
                </a:lnTo>
                <a:cubicBezTo>
                  <a:pt x="12850" y="246188"/>
                  <a:pt x="-266" y="221592"/>
                  <a:pt x="38940" y="192585"/>
                </a:cubicBezTo>
                <a:lnTo>
                  <a:pt x="74788" y="172617"/>
                </a:lnTo>
                <a:lnTo>
                  <a:pt x="26310" y="167363"/>
                </a:lnTo>
                <a:cubicBezTo>
                  <a:pt x="-12473" y="155904"/>
                  <a:pt x="-8048" y="131162"/>
                  <a:pt x="37394" y="127138"/>
                </a:cubicBezTo>
                <a:lnTo>
                  <a:pt x="65274" y="128279"/>
                </a:lnTo>
                <a:lnTo>
                  <a:pt x="40272" y="113344"/>
                </a:lnTo>
                <a:cubicBezTo>
                  <a:pt x="4351" y="85069"/>
                  <a:pt x="14276" y="62129"/>
                  <a:pt x="53167" y="73908"/>
                </a:cubicBezTo>
                <a:lnTo>
                  <a:pt x="99089" y="97327"/>
                </a:lnTo>
                <a:lnTo>
                  <a:pt x="79747" y="59110"/>
                </a:lnTo>
                <a:cubicBezTo>
                  <a:pt x="63524" y="13096"/>
                  <a:pt x="88286" y="-91"/>
                  <a:pt x="117222" y="38902"/>
                </a:cubicBezTo>
                <a:lnTo>
                  <a:pt x="138128" y="76430"/>
                </a:lnTo>
                <a:lnTo>
                  <a:pt x="139917" y="44329"/>
                </a:lnTo>
                <a:cubicBezTo>
                  <a:pt x="144305" y="14060"/>
                  <a:pt x="155107" y="-570"/>
                  <a:pt x="164978" y="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pic>
        <p:nvPicPr>
          <p:cNvPr id="27" name="Graphic 5">
            <a:extLst>
              <a:ext uri="{FF2B5EF4-FFF2-40B4-BE49-F238E27FC236}">
                <a16:creationId xmlns:a16="http://schemas.microsoft.com/office/drawing/2014/main" id="{E84838EB-67DF-4CFB-AF08-7D44B39EB48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1479654" y="5319046"/>
            <a:ext cx="396670" cy="396670"/>
          </a:xfrm>
          <a:prstGeom prst="rect">
            <a:avLst/>
          </a:prstGeom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28" name="Freeform: Shape 17">
            <a:extLst>
              <a:ext uri="{FF2B5EF4-FFF2-40B4-BE49-F238E27FC236}">
                <a16:creationId xmlns:a16="http://schemas.microsoft.com/office/drawing/2014/main" id="{6E2AED64-10B7-407C-AABF-A7A90BE4E66F}"/>
              </a:ext>
            </a:extLst>
          </p:cNvPr>
          <p:cNvSpPr/>
          <p:nvPr userDrawn="1"/>
        </p:nvSpPr>
        <p:spPr>
          <a:xfrm>
            <a:off x="1033322" y="5272276"/>
            <a:ext cx="285898" cy="362603"/>
          </a:xfrm>
          <a:custGeom>
            <a:avLst/>
            <a:gdLst>
              <a:gd name="connsiteX0" fmla="*/ 0 w 331577"/>
              <a:gd name="connsiteY0" fmla="*/ 421346 h 420537"/>
              <a:gd name="connsiteX1" fmla="*/ 42054 w 331577"/>
              <a:gd name="connsiteY1" fmla="*/ 325917 h 420537"/>
              <a:gd name="connsiteX2" fmla="*/ 42862 w 331577"/>
              <a:gd name="connsiteY2" fmla="*/ 294376 h 420537"/>
              <a:gd name="connsiteX3" fmla="*/ 54185 w 331577"/>
              <a:gd name="connsiteY3" fmla="*/ 211886 h 420537"/>
              <a:gd name="connsiteX4" fmla="*/ 148805 w 331577"/>
              <a:gd name="connsiteY4" fmla="*/ 127779 h 420537"/>
              <a:gd name="connsiteX5" fmla="*/ 264454 w 331577"/>
              <a:gd name="connsiteY5" fmla="*/ 73594 h 420537"/>
              <a:gd name="connsiteX6" fmla="*/ 332386 w 331577"/>
              <a:gd name="connsiteY6" fmla="*/ 0 h 420537"/>
              <a:gd name="connsiteX7" fmla="*/ 226443 w 331577"/>
              <a:gd name="connsiteY7" fmla="*/ 304081 h 420537"/>
              <a:gd name="connsiteX8" fmla="*/ 67124 w 331577"/>
              <a:gd name="connsiteY8" fmla="*/ 334004 h 420537"/>
              <a:gd name="connsiteX9" fmla="*/ 47715 w 331577"/>
              <a:gd name="connsiteY9" fmla="*/ 344517 h 420537"/>
              <a:gd name="connsiteX10" fmla="*/ 30732 w 331577"/>
              <a:gd name="connsiteY10" fmla="*/ 401128 h 420537"/>
              <a:gd name="connsiteX11" fmla="*/ 0 w 331577"/>
              <a:gd name="connsiteY11" fmla="*/ 421346 h 42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1577" h="420537">
                <a:moveTo>
                  <a:pt x="0" y="421346"/>
                </a:moveTo>
                <a:cubicBezTo>
                  <a:pt x="13748" y="388997"/>
                  <a:pt x="27496" y="357457"/>
                  <a:pt x="42054" y="325917"/>
                </a:cubicBezTo>
                <a:cubicBezTo>
                  <a:pt x="46906" y="315403"/>
                  <a:pt x="51758" y="309742"/>
                  <a:pt x="42862" y="294376"/>
                </a:cubicBezTo>
                <a:cubicBezTo>
                  <a:pt x="27496" y="268497"/>
                  <a:pt x="39627" y="237766"/>
                  <a:pt x="54185" y="211886"/>
                </a:cubicBezTo>
                <a:cubicBezTo>
                  <a:pt x="76020" y="173067"/>
                  <a:pt x="109987" y="147188"/>
                  <a:pt x="148805" y="127779"/>
                </a:cubicBezTo>
                <a:cubicBezTo>
                  <a:pt x="186816" y="109178"/>
                  <a:pt x="226443" y="93004"/>
                  <a:pt x="264454" y="73594"/>
                </a:cubicBezTo>
                <a:cubicBezTo>
                  <a:pt x="295185" y="58228"/>
                  <a:pt x="318638" y="33967"/>
                  <a:pt x="332386" y="0"/>
                </a:cubicBezTo>
                <a:cubicBezTo>
                  <a:pt x="346135" y="97047"/>
                  <a:pt x="307316" y="253940"/>
                  <a:pt x="226443" y="304081"/>
                </a:cubicBezTo>
                <a:cubicBezTo>
                  <a:pt x="177111" y="334813"/>
                  <a:pt x="124544" y="347752"/>
                  <a:pt x="67124" y="334004"/>
                </a:cubicBezTo>
                <a:cubicBezTo>
                  <a:pt x="54993" y="330769"/>
                  <a:pt x="50950" y="334813"/>
                  <a:pt x="47715" y="344517"/>
                </a:cubicBezTo>
                <a:cubicBezTo>
                  <a:pt x="42054" y="363118"/>
                  <a:pt x="32349" y="381719"/>
                  <a:pt x="30732" y="401128"/>
                </a:cubicBezTo>
                <a:cubicBezTo>
                  <a:pt x="28305" y="422964"/>
                  <a:pt x="20218" y="427008"/>
                  <a:pt x="0" y="421346"/>
                </a:cubicBez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29" name="하트 28">
            <a:extLst>
              <a:ext uri="{FF2B5EF4-FFF2-40B4-BE49-F238E27FC236}">
                <a16:creationId xmlns:a16="http://schemas.microsoft.com/office/drawing/2014/main" id="{275784FF-0A5F-4DF1-9EB0-36A808F7AAC1}"/>
              </a:ext>
            </a:extLst>
          </p:cNvPr>
          <p:cNvSpPr/>
          <p:nvPr userDrawn="1"/>
        </p:nvSpPr>
        <p:spPr>
          <a:xfrm>
            <a:off x="1989704" y="5289445"/>
            <a:ext cx="326427" cy="326427"/>
          </a:xfrm>
          <a:prstGeom prst="heart">
            <a:avLst/>
          </a:pr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0" name="Graphic 47">
            <a:extLst>
              <a:ext uri="{FF2B5EF4-FFF2-40B4-BE49-F238E27FC236}">
                <a16:creationId xmlns:a16="http://schemas.microsoft.com/office/drawing/2014/main" id="{7260499C-C341-4F34-B346-438279115B41}"/>
              </a:ext>
            </a:extLst>
          </p:cNvPr>
          <p:cNvGrpSpPr/>
          <p:nvPr userDrawn="1"/>
        </p:nvGrpSpPr>
        <p:grpSpPr>
          <a:xfrm>
            <a:off x="1627357" y="5804982"/>
            <a:ext cx="350976" cy="254793"/>
            <a:chOff x="8760856" y="1002161"/>
            <a:chExt cx="1223617" cy="888296"/>
          </a:xfrm>
          <a:solidFill>
            <a:schemeClr val="accent1"/>
          </a:solidFill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31" name="Freeform: Shape 1145">
              <a:extLst>
                <a:ext uri="{FF2B5EF4-FFF2-40B4-BE49-F238E27FC236}">
                  <a16:creationId xmlns:a16="http://schemas.microsoft.com/office/drawing/2014/main" id="{981DD60E-0F70-4ED1-ACA3-9450F5E19B7D}"/>
                </a:ext>
              </a:extLst>
            </p:cNvPr>
            <p:cNvSpPr/>
            <p:nvPr/>
          </p:nvSpPr>
          <p:spPr>
            <a:xfrm>
              <a:off x="8760856" y="1002161"/>
              <a:ext cx="1223617" cy="888296"/>
            </a:xfrm>
            <a:custGeom>
              <a:avLst/>
              <a:gdLst>
                <a:gd name="connsiteX0" fmla="*/ 1212488 w 1223617"/>
                <a:gd name="connsiteY0" fmla="*/ 247015 h 888296"/>
                <a:gd name="connsiteX1" fmla="*/ 1204868 w 1223617"/>
                <a:gd name="connsiteY1" fmla="*/ 335598 h 888296"/>
                <a:gd name="connsiteX2" fmla="*/ 1102950 w 1223617"/>
                <a:gd name="connsiteY2" fmla="*/ 640398 h 888296"/>
                <a:gd name="connsiteX3" fmla="*/ 610508 w 1223617"/>
                <a:gd name="connsiteY3" fmla="*/ 888048 h 888296"/>
                <a:gd name="connsiteX4" fmla="*/ 603840 w 1223617"/>
                <a:gd name="connsiteY4" fmla="*/ 876618 h 888296"/>
                <a:gd name="connsiteX5" fmla="*/ 605745 w 1223617"/>
                <a:gd name="connsiteY5" fmla="*/ 844233 h 888296"/>
                <a:gd name="connsiteX6" fmla="*/ 620033 w 1223617"/>
                <a:gd name="connsiteY6" fmla="*/ 838518 h 888296"/>
                <a:gd name="connsiteX7" fmla="*/ 788625 w 1223617"/>
                <a:gd name="connsiteY7" fmla="*/ 813753 h 888296"/>
                <a:gd name="connsiteX8" fmla="*/ 1099140 w 1223617"/>
                <a:gd name="connsiteY8" fmla="*/ 528955 h 888296"/>
                <a:gd name="connsiteX9" fmla="*/ 1158195 w 1223617"/>
                <a:gd name="connsiteY9" fmla="*/ 63183 h 888296"/>
                <a:gd name="connsiteX10" fmla="*/ 651465 w 1223617"/>
                <a:gd name="connsiteY10" fmla="*/ 247015 h 888296"/>
                <a:gd name="connsiteX11" fmla="*/ 523830 w 1223617"/>
                <a:gd name="connsiteY11" fmla="*/ 758508 h 888296"/>
                <a:gd name="connsiteX12" fmla="*/ 464775 w 1223617"/>
                <a:gd name="connsiteY12" fmla="*/ 735648 h 888296"/>
                <a:gd name="connsiteX13" fmla="*/ 461918 w 1223617"/>
                <a:gd name="connsiteY13" fmla="*/ 565150 h 888296"/>
                <a:gd name="connsiteX14" fmla="*/ 338093 w 1223617"/>
                <a:gd name="connsiteY14" fmla="*/ 303213 h 888296"/>
                <a:gd name="connsiteX15" fmla="*/ 48533 w 1223617"/>
                <a:gd name="connsiteY15" fmla="*/ 212725 h 888296"/>
                <a:gd name="connsiteX16" fmla="*/ 36150 w 1223617"/>
                <a:gd name="connsiteY16" fmla="*/ 317500 h 888296"/>
                <a:gd name="connsiteX17" fmla="*/ 47580 w 1223617"/>
                <a:gd name="connsiteY17" fmla="*/ 432753 h 888296"/>
                <a:gd name="connsiteX18" fmla="*/ 148545 w 1223617"/>
                <a:gd name="connsiteY18" fmla="*/ 639445 h 888296"/>
                <a:gd name="connsiteX19" fmla="*/ 250463 w 1223617"/>
                <a:gd name="connsiteY19" fmla="*/ 711835 h 888296"/>
                <a:gd name="connsiteX20" fmla="*/ 411435 w 1223617"/>
                <a:gd name="connsiteY20" fmla="*/ 755650 h 888296"/>
                <a:gd name="connsiteX21" fmla="*/ 372383 w 1223617"/>
                <a:gd name="connsiteY21" fmla="*/ 773748 h 888296"/>
                <a:gd name="connsiteX22" fmla="*/ 123780 w 1223617"/>
                <a:gd name="connsiteY22" fmla="*/ 664210 h 888296"/>
                <a:gd name="connsiteX23" fmla="*/ 2813 w 1223617"/>
                <a:gd name="connsiteY23" fmla="*/ 365125 h 888296"/>
                <a:gd name="connsiteX24" fmla="*/ 1860 w 1223617"/>
                <a:gd name="connsiteY24" fmla="*/ 175578 h 888296"/>
                <a:gd name="connsiteX25" fmla="*/ 479063 w 1223617"/>
                <a:gd name="connsiteY25" fmla="*/ 424180 h 888296"/>
                <a:gd name="connsiteX26" fmla="*/ 505733 w 1223617"/>
                <a:gd name="connsiteY26" fmla="*/ 374650 h 888296"/>
                <a:gd name="connsiteX27" fmla="*/ 997223 w 1223617"/>
                <a:gd name="connsiteY27" fmla="*/ 6033 h 888296"/>
                <a:gd name="connsiteX28" fmla="*/ 1221060 w 1223617"/>
                <a:gd name="connsiteY28" fmla="*/ 8890 h 888296"/>
                <a:gd name="connsiteX29" fmla="*/ 1212488 w 1223617"/>
                <a:gd name="connsiteY29" fmla="*/ 247015 h 8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23617" h="888296">
                  <a:moveTo>
                    <a:pt x="1212488" y="247015"/>
                  </a:moveTo>
                  <a:cubicBezTo>
                    <a:pt x="1209630" y="291783"/>
                    <a:pt x="1205820" y="327025"/>
                    <a:pt x="1204868" y="335598"/>
                  </a:cubicBezTo>
                  <a:cubicBezTo>
                    <a:pt x="1188675" y="438468"/>
                    <a:pt x="1154385" y="548958"/>
                    <a:pt x="1102950" y="640398"/>
                  </a:cubicBezTo>
                  <a:cubicBezTo>
                    <a:pt x="994365" y="829945"/>
                    <a:pt x="817200" y="892810"/>
                    <a:pt x="610508" y="888048"/>
                  </a:cubicBezTo>
                  <a:cubicBezTo>
                    <a:pt x="606698" y="881380"/>
                    <a:pt x="603840" y="879475"/>
                    <a:pt x="603840" y="876618"/>
                  </a:cubicBezTo>
                  <a:cubicBezTo>
                    <a:pt x="603840" y="866140"/>
                    <a:pt x="604793" y="854710"/>
                    <a:pt x="605745" y="844233"/>
                  </a:cubicBezTo>
                  <a:cubicBezTo>
                    <a:pt x="611460" y="841375"/>
                    <a:pt x="616223" y="838518"/>
                    <a:pt x="620033" y="838518"/>
                  </a:cubicBezTo>
                  <a:cubicBezTo>
                    <a:pt x="676230" y="829945"/>
                    <a:pt x="734333" y="828040"/>
                    <a:pt x="788625" y="813753"/>
                  </a:cubicBezTo>
                  <a:cubicBezTo>
                    <a:pt x="941025" y="773748"/>
                    <a:pt x="1040085" y="672783"/>
                    <a:pt x="1099140" y="528955"/>
                  </a:cubicBezTo>
                  <a:cubicBezTo>
                    <a:pt x="1151528" y="402273"/>
                    <a:pt x="1181055" y="173673"/>
                    <a:pt x="1158195" y="63183"/>
                  </a:cubicBezTo>
                  <a:cubicBezTo>
                    <a:pt x="965790" y="59373"/>
                    <a:pt x="791483" y="106998"/>
                    <a:pt x="651465" y="247015"/>
                  </a:cubicBezTo>
                  <a:cubicBezTo>
                    <a:pt x="507638" y="390843"/>
                    <a:pt x="491445" y="570865"/>
                    <a:pt x="523830" y="758508"/>
                  </a:cubicBezTo>
                  <a:cubicBezTo>
                    <a:pt x="487635" y="780415"/>
                    <a:pt x="466680" y="773748"/>
                    <a:pt x="464775" y="735648"/>
                  </a:cubicBezTo>
                  <a:cubicBezTo>
                    <a:pt x="461918" y="678498"/>
                    <a:pt x="456203" y="621348"/>
                    <a:pt x="461918" y="565150"/>
                  </a:cubicBezTo>
                  <a:cubicBezTo>
                    <a:pt x="473348" y="450850"/>
                    <a:pt x="423818" y="367983"/>
                    <a:pt x="338093" y="303213"/>
                  </a:cubicBezTo>
                  <a:cubicBezTo>
                    <a:pt x="253320" y="239395"/>
                    <a:pt x="152355" y="218440"/>
                    <a:pt x="48533" y="212725"/>
                  </a:cubicBezTo>
                  <a:cubicBezTo>
                    <a:pt x="40913" y="212725"/>
                    <a:pt x="36150" y="307975"/>
                    <a:pt x="36150" y="317500"/>
                  </a:cubicBezTo>
                  <a:cubicBezTo>
                    <a:pt x="36150" y="355600"/>
                    <a:pt x="39960" y="394653"/>
                    <a:pt x="47580" y="432753"/>
                  </a:cubicBezTo>
                  <a:cubicBezTo>
                    <a:pt x="63773" y="508000"/>
                    <a:pt x="95205" y="582295"/>
                    <a:pt x="148545" y="639445"/>
                  </a:cubicBezTo>
                  <a:cubicBezTo>
                    <a:pt x="177120" y="669925"/>
                    <a:pt x="211410" y="695643"/>
                    <a:pt x="250463" y="711835"/>
                  </a:cubicBezTo>
                  <a:cubicBezTo>
                    <a:pt x="302850" y="733743"/>
                    <a:pt x="360000" y="728980"/>
                    <a:pt x="411435" y="755650"/>
                  </a:cubicBezTo>
                  <a:cubicBezTo>
                    <a:pt x="398100" y="762318"/>
                    <a:pt x="385718" y="773748"/>
                    <a:pt x="372383" y="773748"/>
                  </a:cubicBezTo>
                  <a:cubicBezTo>
                    <a:pt x="275228" y="770890"/>
                    <a:pt x="190455" y="739458"/>
                    <a:pt x="123780" y="664210"/>
                  </a:cubicBezTo>
                  <a:cubicBezTo>
                    <a:pt x="47580" y="579438"/>
                    <a:pt x="12338" y="476568"/>
                    <a:pt x="2813" y="365125"/>
                  </a:cubicBezTo>
                  <a:cubicBezTo>
                    <a:pt x="-2902" y="305118"/>
                    <a:pt x="1860" y="243205"/>
                    <a:pt x="1860" y="175578"/>
                  </a:cubicBezTo>
                  <a:cubicBezTo>
                    <a:pt x="204743" y="177483"/>
                    <a:pt x="377145" y="223203"/>
                    <a:pt x="479063" y="424180"/>
                  </a:cubicBezTo>
                  <a:cubicBezTo>
                    <a:pt x="490493" y="404178"/>
                    <a:pt x="500018" y="389890"/>
                    <a:pt x="505733" y="374650"/>
                  </a:cubicBezTo>
                  <a:cubicBezTo>
                    <a:pt x="576218" y="170815"/>
                    <a:pt x="793388" y="43180"/>
                    <a:pt x="997223" y="6033"/>
                  </a:cubicBezTo>
                  <a:cubicBezTo>
                    <a:pt x="1071518" y="-7303"/>
                    <a:pt x="1145813" y="5080"/>
                    <a:pt x="1221060" y="8890"/>
                  </a:cubicBezTo>
                  <a:cubicBezTo>
                    <a:pt x="1227728" y="9843"/>
                    <a:pt x="1220108" y="149860"/>
                    <a:pt x="1212488" y="2470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1146">
              <a:extLst>
                <a:ext uri="{FF2B5EF4-FFF2-40B4-BE49-F238E27FC236}">
                  <a16:creationId xmlns:a16="http://schemas.microsoft.com/office/drawing/2014/main" id="{80D0FCDC-F3D7-40F3-B94F-124D8FD9BE05}"/>
                </a:ext>
              </a:extLst>
            </p:cNvPr>
            <p:cNvSpPr/>
            <p:nvPr/>
          </p:nvSpPr>
          <p:spPr>
            <a:xfrm>
              <a:off x="9363149" y="1126688"/>
              <a:ext cx="512093" cy="637050"/>
            </a:xfrm>
            <a:custGeom>
              <a:avLst/>
              <a:gdLst>
                <a:gd name="connsiteX0" fmla="*/ 168235 w 512093"/>
                <a:gd name="connsiteY0" fmla="*/ 501583 h 637050"/>
                <a:gd name="connsiteX1" fmla="*/ 284440 w 512093"/>
                <a:gd name="connsiteY1" fmla="*/ 500631 h 637050"/>
                <a:gd name="connsiteX2" fmla="*/ 396835 w 512093"/>
                <a:gd name="connsiteY2" fmla="*/ 484438 h 637050"/>
                <a:gd name="connsiteX3" fmla="*/ 149185 w 512093"/>
                <a:gd name="connsiteY3" fmla="*/ 521586 h 637050"/>
                <a:gd name="connsiteX4" fmla="*/ 73938 w 512093"/>
                <a:gd name="connsiteY4" fmla="*/ 598738 h 637050"/>
                <a:gd name="connsiteX5" fmla="*/ 42505 w 512093"/>
                <a:gd name="connsiteY5" fmla="*/ 636838 h 637050"/>
                <a:gd name="connsiteX6" fmla="*/ 18693 w 512093"/>
                <a:gd name="connsiteY6" fmla="*/ 567306 h 637050"/>
                <a:gd name="connsiteX7" fmla="*/ 42505 w 512093"/>
                <a:gd name="connsiteY7" fmla="*/ 389188 h 637050"/>
                <a:gd name="connsiteX8" fmla="*/ 38695 w 512093"/>
                <a:gd name="connsiteY8" fmla="*/ 227263 h 637050"/>
                <a:gd name="connsiteX9" fmla="*/ 70128 w 512093"/>
                <a:gd name="connsiteY9" fmla="*/ 430146 h 637050"/>
                <a:gd name="connsiteX10" fmla="*/ 92035 w 512093"/>
                <a:gd name="connsiteY10" fmla="*/ 435861 h 637050"/>
                <a:gd name="connsiteX11" fmla="*/ 154900 w 512093"/>
                <a:gd name="connsiteY11" fmla="*/ 310131 h 637050"/>
                <a:gd name="connsiteX12" fmla="*/ 148233 w 512093"/>
                <a:gd name="connsiteY12" fmla="*/ 127251 h 637050"/>
                <a:gd name="connsiteX13" fmla="*/ 164425 w 512093"/>
                <a:gd name="connsiteY13" fmla="*/ 278698 h 637050"/>
                <a:gd name="connsiteX14" fmla="*/ 169188 w 512093"/>
                <a:gd name="connsiteY14" fmla="*/ 297748 h 637050"/>
                <a:gd name="connsiteX15" fmla="*/ 231100 w 512093"/>
                <a:gd name="connsiteY15" fmla="*/ 245361 h 637050"/>
                <a:gd name="connsiteX16" fmla="*/ 263485 w 512093"/>
                <a:gd name="connsiteY16" fmla="*/ 179638 h 637050"/>
                <a:gd name="connsiteX17" fmla="*/ 266343 w 512093"/>
                <a:gd name="connsiteY17" fmla="*/ 31048 h 637050"/>
                <a:gd name="connsiteX18" fmla="*/ 277773 w 512093"/>
                <a:gd name="connsiteY18" fmla="*/ 183448 h 637050"/>
                <a:gd name="connsiteX19" fmla="*/ 478750 w 512093"/>
                <a:gd name="connsiteY19" fmla="*/ 3426 h 637050"/>
                <a:gd name="connsiteX20" fmla="*/ 483513 w 512093"/>
                <a:gd name="connsiteY20" fmla="*/ 8188 h 637050"/>
                <a:gd name="connsiteX21" fmla="*/ 327303 w 512093"/>
                <a:gd name="connsiteY21" fmla="*/ 234883 h 637050"/>
                <a:gd name="connsiteX22" fmla="*/ 512088 w 512093"/>
                <a:gd name="connsiteY22" fmla="*/ 202498 h 637050"/>
                <a:gd name="connsiteX23" fmla="*/ 355878 w 512093"/>
                <a:gd name="connsiteY23" fmla="*/ 259648 h 637050"/>
                <a:gd name="connsiteX24" fmla="*/ 248245 w 512093"/>
                <a:gd name="connsiteY24" fmla="*/ 358708 h 637050"/>
                <a:gd name="connsiteX25" fmla="*/ 462558 w 512093"/>
                <a:gd name="connsiteY25" fmla="*/ 353946 h 637050"/>
                <a:gd name="connsiteX26" fmla="*/ 292060 w 512093"/>
                <a:gd name="connsiteY26" fmla="*/ 395856 h 637050"/>
                <a:gd name="connsiteX27" fmla="*/ 154900 w 512093"/>
                <a:gd name="connsiteY27" fmla="*/ 484438 h 637050"/>
                <a:gd name="connsiteX28" fmla="*/ 168235 w 512093"/>
                <a:gd name="connsiteY28" fmla="*/ 501583 h 63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2093" h="637050">
                  <a:moveTo>
                    <a:pt x="168235" y="501583"/>
                  </a:moveTo>
                  <a:cubicBezTo>
                    <a:pt x="207288" y="501583"/>
                    <a:pt x="245388" y="503488"/>
                    <a:pt x="284440" y="500631"/>
                  </a:cubicBezTo>
                  <a:cubicBezTo>
                    <a:pt x="321588" y="497773"/>
                    <a:pt x="358735" y="490153"/>
                    <a:pt x="396835" y="484438"/>
                  </a:cubicBezTo>
                  <a:cubicBezTo>
                    <a:pt x="397788" y="490153"/>
                    <a:pt x="262533" y="521586"/>
                    <a:pt x="149185" y="521586"/>
                  </a:cubicBezTo>
                  <a:cubicBezTo>
                    <a:pt x="130135" y="521586"/>
                    <a:pt x="112990" y="533968"/>
                    <a:pt x="73938" y="598738"/>
                  </a:cubicBezTo>
                  <a:cubicBezTo>
                    <a:pt x="65365" y="613026"/>
                    <a:pt x="53935" y="639696"/>
                    <a:pt x="42505" y="636838"/>
                  </a:cubicBezTo>
                  <a:cubicBezTo>
                    <a:pt x="3453" y="616836"/>
                    <a:pt x="-17502" y="618741"/>
                    <a:pt x="18693" y="567306"/>
                  </a:cubicBezTo>
                  <a:cubicBezTo>
                    <a:pt x="59650" y="511108"/>
                    <a:pt x="58698" y="453958"/>
                    <a:pt x="42505" y="389188"/>
                  </a:cubicBezTo>
                  <a:cubicBezTo>
                    <a:pt x="29170" y="337753"/>
                    <a:pt x="32980" y="281556"/>
                    <a:pt x="38695" y="227263"/>
                  </a:cubicBezTo>
                  <a:cubicBezTo>
                    <a:pt x="49173" y="294891"/>
                    <a:pt x="59650" y="362518"/>
                    <a:pt x="70128" y="430146"/>
                  </a:cubicBezTo>
                  <a:cubicBezTo>
                    <a:pt x="75843" y="461578"/>
                    <a:pt x="83463" y="453958"/>
                    <a:pt x="92035" y="435861"/>
                  </a:cubicBezTo>
                  <a:cubicBezTo>
                    <a:pt x="124420" y="383473"/>
                    <a:pt x="161568" y="333943"/>
                    <a:pt x="154900" y="310131"/>
                  </a:cubicBezTo>
                  <a:cubicBezTo>
                    <a:pt x="142518" y="262506"/>
                    <a:pt x="143470" y="126298"/>
                    <a:pt x="148233" y="127251"/>
                  </a:cubicBezTo>
                  <a:cubicBezTo>
                    <a:pt x="159663" y="174876"/>
                    <a:pt x="152043" y="217738"/>
                    <a:pt x="164425" y="278698"/>
                  </a:cubicBezTo>
                  <a:cubicBezTo>
                    <a:pt x="165378" y="283461"/>
                    <a:pt x="167283" y="293938"/>
                    <a:pt x="169188" y="297748"/>
                  </a:cubicBezTo>
                  <a:cubicBezTo>
                    <a:pt x="180618" y="314893"/>
                    <a:pt x="222528" y="255838"/>
                    <a:pt x="231100" y="245361"/>
                  </a:cubicBezTo>
                  <a:cubicBezTo>
                    <a:pt x="251103" y="220596"/>
                    <a:pt x="265390" y="203451"/>
                    <a:pt x="263485" y="179638"/>
                  </a:cubicBezTo>
                  <a:cubicBezTo>
                    <a:pt x="260628" y="136776"/>
                    <a:pt x="261580" y="58671"/>
                    <a:pt x="266343" y="31048"/>
                  </a:cubicBezTo>
                  <a:cubicBezTo>
                    <a:pt x="271105" y="41526"/>
                    <a:pt x="270153" y="132013"/>
                    <a:pt x="277773" y="183448"/>
                  </a:cubicBezTo>
                  <a:cubicBezTo>
                    <a:pt x="350163" y="118678"/>
                    <a:pt x="414933" y="60576"/>
                    <a:pt x="478750" y="3426"/>
                  </a:cubicBezTo>
                  <a:cubicBezTo>
                    <a:pt x="488275" y="-4194"/>
                    <a:pt x="488275" y="2473"/>
                    <a:pt x="483513" y="8188"/>
                  </a:cubicBezTo>
                  <a:cubicBezTo>
                    <a:pt x="433983" y="80578"/>
                    <a:pt x="378738" y="159636"/>
                    <a:pt x="327303" y="234883"/>
                  </a:cubicBezTo>
                  <a:cubicBezTo>
                    <a:pt x="394930" y="259648"/>
                    <a:pt x="454938" y="210118"/>
                    <a:pt x="512088" y="202498"/>
                  </a:cubicBezTo>
                  <a:cubicBezTo>
                    <a:pt x="513040" y="207261"/>
                    <a:pt x="401598" y="259648"/>
                    <a:pt x="355878" y="259648"/>
                  </a:cubicBezTo>
                  <a:cubicBezTo>
                    <a:pt x="287298" y="259648"/>
                    <a:pt x="290155" y="273936"/>
                    <a:pt x="248245" y="358708"/>
                  </a:cubicBezTo>
                  <a:cubicBezTo>
                    <a:pt x="315873" y="387283"/>
                    <a:pt x="386358" y="359661"/>
                    <a:pt x="462558" y="353946"/>
                  </a:cubicBezTo>
                  <a:cubicBezTo>
                    <a:pt x="405408" y="393951"/>
                    <a:pt x="346353" y="403476"/>
                    <a:pt x="292060" y="395856"/>
                  </a:cubicBezTo>
                  <a:cubicBezTo>
                    <a:pt x="213955" y="385378"/>
                    <a:pt x="209193" y="396808"/>
                    <a:pt x="154900" y="484438"/>
                  </a:cubicBezTo>
                  <a:cubicBezTo>
                    <a:pt x="145375" y="501583"/>
                    <a:pt x="147280" y="501583"/>
                    <a:pt x="168235" y="501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1147">
              <a:extLst>
                <a:ext uri="{FF2B5EF4-FFF2-40B4-BE49-F238E27FC236}">
                  <a16:creationId xmlns:a16="http://schemas.microsoft.com/office/drawing/2014/main" id="{98BDBEB6-06B8-491C-A605-EAE7029D57E4}"/>
                </a:ext>
              </a:extLst>
            </p:cNvPr>
            <p:cNvSpPr/>
            <p:nvPr/>
          </p:nvSpPr>
          <p:spPr>
            <a:xfrm>
              <a:off x="8846537" y="1270131"/>
              <a:ext cx="321839" cy="433717"/>
            </a:xfrm>
            <a:custGeom>
              <a:avLst/>
              <a:gdLst>
                <a:gd name="connsiteX0" fmla="*/ 166688 w 321839"/>
                <a:gd name="connsiteY0" fmla="*/ 240030 h 433717"/>
                <a:gd name="connsiteX1" fmla="*/ 28575 w 321839"/>
                <a:gd name="connsiteY1" fmla="*/ 141923 h 433717"/>
                <a:gd name="connsiteX2" fmla="*/ 114300 w 321839"/>
                <a:gd name="connsiteY2" fmla="*/ 154305 h 433717"/>
                <a:gd name="connsiteX3" fmla="*/ 0 w 321839"/>
                <a:gd name="connsiteY3" fmla="*/ 0 h 433717"/>
                <a:gd name="connsiteX4" fmla="*/ 127635 w 321839"/>
                <a:gd name="connsiteY4" fmla="*/ 115253 h 433717"/>
                <a:gd name="connsiteX5" fmla="*/ 118110 w 321839"/>
                <a:gd name="connsiteY5" fmla="*/ 13335 h 433717"/>
                <a:gd name="connsiteX6" fmla="*/ 206693 w 321839"/>
                <a:gd name="connsiteY6" fmla="*/ 207645 h 433717"/>
                <a:gd name="connsiteX7" fmla="*/ 225743 w 321839"/>
                <a:gd name="connsiteY7" fmla="*/ 65723 h 433717"/>
                <a:gd name="connsiteX8" fmla="*/ 272415 w 321839"/>
                <a:gd name="connsiteY8" fmla="*/ 290512 h 433717"/>
                <a:gd name="connsiteX9" fmla="*/ 301943 w 321839"/>
                <a:gd name="connsiteY9" fmla="*/ 140970 h 433717"/>
                <a:gd name="connsiteX10" fmla="*/ 300990 w 321839"/>
                <a:gd name="connsiteY10" fmla="*/ 224790 h 433717"/>
                <a:gd name="connsiteX11" fmla="*/ 313373 w 321839"/>
                <a:gd name="connsiteY11" fmla="*/ 365760 h 433717"/>
                <a:gd name="connsiteX12" fmla="*/ 319088 w 321839"/>
                <a:gd name="connsiteY12" fmla="*/ 430530 h 433717"/>
                <a:gd name="connsiteX13" fmla="*/ 288608 w 321839"/>
                <a:gd name="connsiteY13" fmla="*/ 401955 h 433717"/>
                <a:gd name="connsiteX14" fmla="*/ 177165 w 321839"/>
                <a:gd name="connsiteY14" fmla="*/ 339090 h 433717"/>
                <a:gd name="connsiteX15" fmla="*/ 69532 w 321839"/>
                <a:gd name="connsiteY15" fmla="*/ 319087 h 433717"/>
                <a:gd name="connsiteX16" fmla="*/ 220980 w 321839"/>
                <a:gd name="connsiteY16" fmla="*/ 319087 h 433717"/>
                <a:gd name="connsiteX17" fmla="*/ 150495 w 321839"/>
                <a:gd name="connsiteY17" fmla="*/ 252412 h 433717"/>
                <a:gd name="connsiteX18" fmla="*/ 29528 w 321839"/>
                <a:gd name="connsiteY18" fmla="*/ 227648 h 433717"/>
                <a:gd name="connsiteX19" fmla="*/ 166688 w 321839"/>
                <a:gd name="connsiteY19" fmla="*/ 240030 h 43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1839" h="433717">
                  <a:moveTo>
                    <a:pt x="166688" y="240030"/>
                  </a:moveTo>
                  <a:cubicBezTo>
                    <a:pt x="112395" y="141923"/>
                    <a:pt x="80963" y="167640"/>
                    <a:pt x="28575" y="141923"/>
                  </a:cubicBezTo>
                  <a:cubicBezTo>
                    <a:pt x="56197" y="144780"/>
                    <a:pt x="83820" y="151448"/>
                    <a:pt x="114300" y="154305"/>
                  </a:cubicBezTo>
                  <a:cubicBezTo>
                    <a:pt x="80963" y="100965"/>
                    <a:pt x="27622" y="43815"/>
                    <a:pt x="0" y="0"/>
                  </a:cubicBezTo>
                  <a:cubicBezTo>
                    <a:pt x="45720" y="33338"/>
                    <a:pt x="84773" y="76200"/>
                    <a:pt x="127635" y="115253"/>
                  </a:cubicBezTo>
                  <a:cubicBezTo>
                    <a:pt x="127635" y="80010"/>
                    <a:pt x="118110" y="42862"/>
                    <a:pt x="118110" y="13335"/>
                  </a:cubicBezTo>
                  <a:cubicBezTo>
                    <a:pt x="144780" y="58103"/>
                    <a:pt x="108585" y="116205"/>
                    <a:pt x="206693" y="207645"/>
                  </a:cubicBezTo>
                  <a:cubicBezTo>
                    <a:pt x="210503" y="171450"/>
                    <a:pt x="230505" y="114300"/>
                    <a:pt x="225743" y="65723"/>
                  </a:cubicBezTo>
                  <a:cubicBezTo>
                    <a:pt x="259080" y="136208"/>
                    <a:pt x="171450" y="185737"/>
                    <a:pt x="272415" y="290512"/>
                  </a:cubicBezTo>
                  <a:cubicBezTo>
                    <a:pt x="280988" y="244792"/>
                    <a:pt x="304800" y="201930"/>
                    <a:pt x="301943" y="140970"/>
                  </a:cubicBezTo>
                  <a:cubicBezTo>
                    <a:pt x="307658" y="164783"/>
                    <a:pt x="307658" y="198120"/>
                    <a:pt x="300990" y="224790"/>
                  </a:cubicBezTo>
                  <a:cubicBezTo>
                    <a:pt x="287655" y="274320"/>
                    <a:pt x="282893" y="320040"/>
                    <a:pt x="313373" y="365760"/>
                  </a:cubicBezTo>
                  <a:cubicBezTo>
                    <a:pt x="320993" y="377190"/>
                    <a:pt x="324803" y="400050"/>
                    <a:pt x="319088" y="430530"/>
                  </a:cubicBezTo>
                  <a:cubicBezTo>
                    <a:pt x="314325" y="444818"/>
                    <a:pt x="291465" y="406718"/>
                    <a:pt x="288608" y="401955"/>
                  </a:cubicBezTo>
                  <a:cubicBezTo>
                    <a:pt x="245745" y="328612"/>
                    <a:pt x="247650" y="335280"/>
                    <a:pt x="177165" y="339090"/>
                  </a:cubicBezTo>
                  <a:cubicBezTo>
                    <a:pt x="144780" y="341948"/>
                    <a:pt x="100965" y="330518"/>
                    <a:pt x="69532" y="319087"/>
                  </a:cubicBezTo>
                  <a:cubicBezTo>
                    <a:pt x="122873" y="323850"/>
                    <a:pt x="173355" y="327660"/>
                    <a:pt x="220980" y="319087"/>
                  </a:cubicBezTo>
                  <a:cubicBezTo>
                    <a:pt x="200025" y="273368"/>
                    <a:pt x="180975" y="250508"/>
                    <a:pt x="150495" y="252412"/>
                  </a:cubicBezTo>
                  <a:cubicBezTo>
                    <a:pt x="116205" y="254317"/>
                    <a:pt x="63818" y="242887"/>
                    <a:pt x="29528" y="227648"/>
                  </a:cubicBezTo>
                  <a:cubicBezTo>
                    <a:pt x="67628" y="232410"/>
                    <a:pt x="119063" y="245745"/>
                    <a:pt x="166688" y="2400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4" name="Freeform: Shape 264">
            <a:extLst>
              <a:ext uri="{FF2B5EF4-FFF2-40B4-BE49-F238E27FC236}">
                <a16:creationId xmlns:a16="http://schemas.microsoft.com/office/drawing/2014/main" id="{13078D31-F51B-440B-9E3C-F573C8C94908}"/>
              </a:ext>
            </a:extLst>
          </p:cNvPr>
          <p:cNvSpPr/>
          <p:nvPr userDrawn="1"/>
        </p:nvSpPr>
        <p:spPr>
          <a:xfrm>
            <a:off x="448641" y="5981689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35" name="자유형: 도형 34">
            <a:extLst>
              <a:ext uri="{FF2B5EF4-FFF2-40B4-BE49-F238E27FC236}">
                <a16:creationId xmlns:a16="http://schemas.microsoft.com/office/drawing/2014/main" id="{4EF343AB-0442-49C5-8EDD-DB11375D9C29}"/>
              </a:ext>
            </a:extLst>
          </p:cNvPr>
          <p:cNvSpPr/>
          <p:nvPr userDrawn="1"/>
        </p:nvSpPr>
        <p:spPr>
          <a:xfrm>
            <a:off x="2181653" y="6647456"/>
            <a:ext cx="344957" cy="210544"/>
          </a:xfrm>
          <a:custGeom>
            <a:avLst/>
            <a:gdLst>
              <a:gd name="connsiteX0" fmla="*/ 186888 w 344957"/>
              <a:gd name="connsiteY0" fmla="*/ 388 h 210544"/>
              <a:gd name="connsiteX1" fmla="*/ 230551 w 344957"/>
              <a:gd name="connsiteY1" fmla="*/ 5713 h 210544"/>
              <a:gd name="connsiteX2" fmla="*/ 325484 w 344957"/>
              <a:gd name="connsiteY2" fmla="*/ 11625 h 210544"/>
              <a:gd name="connsiteX3" fmla="*/ 344957 w 344957"/>
              <a:gd name="connsiteY3" fmla="*/ 11277 h 210544"/>
              <a:gd name="connsiteX4" fmla="*/ 253502 w 344957"/>
              <a:gd name="connsiteY4" fmla="*/ 85693 h 210544"/>
              <a:gd name="connsiteX5" fmla="*/ 205340 w 344957"/>
              <a:gd name="connsiteY5" fmla="*/ 145330 h 210544"/>
              <a:gd name="connsiteX6" fmla="*/ 153005 w 344957"/>
              <a:gd name="connsiteY6" fmla="*/ 194187 h 210544"/>
              <a:gd name="connsiteX7" fmla="*/ 115827 w 344957"/>
              <a:gd name="connsiteY7" fmla="*/ 210544 h 210544"/>
              <a:gd name="connsiteX8" fmla="*/ 16273 w 344957"/>
              <a:gd name="connsiteY8" fmla="*/ 210544 h 210544"/>
              <a:gd name="connsiteX9" fmla="*/ 13040 w 344957"/>
              <a:gd name="connsiteY9" fmla="*/ 209487 h 210544"/>
              <a:gd name="connsiteX10" fmla="*/ 5216 w 344957"/>
              <a:gd name="connsiteY10" fmla="*/ 203750 h 210544"/>
              <a:gd name="connsiteX11" fmla="*/ 61898 w 344957"/>
              <a:gd name="connsiteY11" fmla="*/ 159935 h 210544"/>
              <a:gd name="connsiteX12" fmla="*/ 95281 w 344957"/>
              <a:gd name="connsiteY12" fmla="*/ 121510 h 210544"/>
              <a:gd name="connsiteX13" fmla="*/ 118753 w 344957"/>
              <a:gd name="connsiteY13" fmla="*/ 88127 h 210544"/>
              <a:gd name="connsiteX14" fmla="*/ 154918 w 344957"/>
              <a:gd name="connsiteY14" fmla="*/ 66046 h 210544"/>
              <a:gd name="connsiteX15" fmla="*/ 162220 w 344957"/>
              <a:gd name="connsiteY15" fmla="*/ 63611 h 210544"/>
              <a:gd name="connsiteX16" fmla="*/ 115971 w 344957"/>
              <a:gd name="connsiteY16" fmla="*/ 78390 h 210544"/>
              <a:gd name="connsiteX17" fmla="*/ 90760 w 344957"/>
              <a:gd name="connsiteY17" fmla="*/ 110383 h 210544"/>
              <a:gd name="connsiteX18" fmla="*/ 0 w 344957"/>
              <a:gd name="connsiteY18" fmla="*/ 190188 h 210544"/>
              <a:gd name="connsiteX19" fmla="*/ 11823 w 344957"/>
              <a:gd name="connsiteY19" fmla="*/ 136810 h 210544"/>
              <a:gd name="connsiteX20" fmla="*/ 87108 w 344957"/>
              <a:gd name="connsiteY20" fmla="*/ 25012 h 210544"/>
              <a:gd name="connsiteX21" fmla="*/ 143095 w 344957"/>
              <a:gd name="connsiteY21" fmla="*/ 2757 h 210544"/>
              <a:gd name="connsiteX22" fmla="*/ 186888 w 344957"/>
              <a:gd name="connsiteY22" fmla="*/ 388 h 210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44957" h="210544">
                <a:moveTo>
                  <a:pt x="186888" y="388"/>
                </a:moveTo>
                <a:cubicBezTo>
                  <a:pt x="201428" y="1236"/>
                  <a:pt x="215946" y="3366"/>
                  <a:pt x="230551" y="5713"/>
                </a:cubicBezTo>
                <a:cubicBezTo>
                  <a:pt x="261848" y="10581"/>
                  <a:pt x="293665" y="12494"/>
                  <a:pt x="325484" y="11625"/>
                </a:cubicBezTo>
                <a:cubicBezTo>
                  <a:pt x="331221" y="11103"/>
                  <a:pt x="336959" y="11277"/>
                  <a:pt x="344957" y="11277"/>
                </a:cubicBezTo>
                <a:cubicBezTo>
                  <a:pt x="311574" y="34923"/>
                  <a:pt x="281669" y="59264"/>
                  <a:pt x="253502" y="85693"/>
                </a:cubicBezTo>
                <a:cubicBezTo>
                  <a:pt x="234724" y="103254"/>
                  <a:pt x="217511" y="122205"/>
                  <a:pt x="205340" y="145330"/>
                </a:cubicBezTo>
                <a:cubicBezTo>
                  <a:pt x="193691" y="167759"/>
                  <a:pt x="174217" y="182017"/>
                  <a:pt x="153005" y="194187"/>
                </a:cubicBezTo>
                <a:lnTo>
                  <a:pt x="115827" y="210544"/>
                </a:lnTo>
                <a:lnTo>
                  <a:pt x="16273" y="210544"/>
                </a:lnTo>
                <a:lnTo>
                  <a:pt x="13040" y="209487"/>
                </a:lnTo>
                <a:cubicBezTo>
                  <a:pt x="10084" y="207923"/>
                  <a:pt x="8172" y="206010"/>
                  <a:pt x="5216" y="203750"/>
                </a:cubicBezTo>
                <a:cubicBezTo>
                  <a:pt x="25385" y="190014"/>
                  <a:pt x="43989" y="175409"/>
                  <a:pt x="61898" y="159935"/>
                </a:cubicBezTo>
                <a:cubicBezTo>
                  <a:pt x="74938" y="148634"/>
                  <a:pt x="86761" y="136810"/>
                  <a:pt x="95281" y="121510"/>
                </a:cubicBezTo>
                <a:cubicBezTo>
                  <a:pt x="101887" y="109687"/>
                  <a:pt x="110060" y="98733"/>
                  <a:pt x="118753" y="88127"/>
                </a:cubicBezTo>
                <a:cubicBezTo>
                  <a:pt x="128316" y="76652"/>
                  <a:pt x="139791" y="68306"/>
                  <a:pt x="154918" y="66046"/>
                </a:cubicBezTo>
                <a:cubicBezTo>
                  <a:pt x="157178" y="65698"/>
                  <a:pt x="160134" y="66220"/>
                  <a:pt x="162220" y="63611"/>
                </a:cubicBezTo>
                <a:cubicBezTo>
                  <a:pt x="144312" y="61178"/>
                  <a:pt x="129011" y="66046"/>
                  <a:pt x="115971" y="78390"/>
                </a:cubicBezTo>
                <a:cubicBezTo>
                  <a:pt x="106060" y="87779"/>
                  <a:pt x="98236" y="98907"/>
                  <a:pt x="90760" y="110383"/>
                </a:cubicBezTo>
                <a:cubicBezTo>
                  <a:pt x="68157" y="144808"/>
                  <a:pt x="36687" y="169498"/>
                  <a:pt x="0" y="190188"/>
                </a:cubicBezTo>
                <a:cubicBezTo>
                  <a:pt x="2087" y="171063"/>
                  <a:pt x="6433" y="153676"/>
                  <a:pt x="11823" y="136810"/>
                </a:cubicBezTo>
                <a:cubicBezTo>
                  <a:pt x="25907" y="92126"/>
                  <a:pt x="48509" y="53179"/>
                  <a:pt x="87108" y="25012"/>
                </a:cubicBezTo>
                <a:cubicBezTo>
                  <a:pt x="103800" y="12842"/>
                  <a:pt x="123100" y="6582"/>
                  <a:pt x="143095" y="2757"/>
                </a:cubicBezTo>
                <a:cubicBezTo>
                  <a:pt x="157787" y="-25"/>
                  <a:pt x="172348" y="-460"/>
                  <a:pt x="186888" y="388"/>
                </a:cubicBezTo>
                <a:close/>
              </a:path>
            </a:pathLst>
          </a:custGeom>
          <a:solidFill>
            <a:schemeClr val="accent1"/>
          </a:solidFill>
          <a:ln w="320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6" name="자유형: 도형 35">
            <a:extLst>
              <a:ext uri="{FF2B5EF4-FFF2-40B4-BE49-F238E27FC236}">
                <a16:creationId xmlns:a16="http://schemas.microsoft.com/office/drawing/2014/main" id="{6165E967-1A31-4531-81B1-5A593B33653D}"/>
              </a:ext>
            </a:extLst>
          </p:cNvPr>
          <p:cNvSpPr/>
          <p:nvPr userDrawn="1"/>
        </p:nvSpPr>
        <p:spPr>
          <a:xfrm>
            <a:off x="578751" y="5533389"/>
            <a:ext cx="375515" cy="384637"/>
          </a:xfrm>
          <a:custGeom>
            <a:avLst/>
            <a:gdLst>
              <a:gd name="connsiteX0" fmla="*/ 729614 w 1450657"/>
              <a:gd name="connsiteY0" fmla="*/ 793433 h 1485901"/>
              <a:gd name="connsiteX1" fmla="*/ 729614 w 1450657"/>
              <a:gd name="connsiteY1" fmla="*/ 1485901 h 1485901"/>
              <a:gd name="connsiteX2" fmla="*/ 729614 w 1450657"/>
              <a:gd name="connsiteY2" fmla="*/ 793433 h 1485901"/>
              <a:gd name="connsiteX3" fmla="*/ 752475 w 1450657"/>
              <a:gd name="connsiteY3" fmla="*/ 770573 h 1485901"/>
              <a:gd name="connsiteX4" fmla="*/ 1063942 w 1450657"/>
              <a:gd name="connsiteY4" fmla="*/ 1085851 h 1485901"/>
              <a:gd name="connsiteX5" fmla="*/ 752475 w 1450657"/>
              <a:gd name="connsiteY5" fmla="*/ 770573 h 1485901"/>
              <a:gd name="connsiteX6" fmla="*/ 698182 w 1450657"/>
              <a:gd name="connsiteY6" fmla="*/ 769621 h 1485901"/>
              <a:gd name="connsiteX7" fmla="*/ 388620 w 1450657"/>
              <a:gd name="connsiteY7" fmla="*/ 1085851 h 1485901"/>
              <a:gd name="connsiteX8" fmla="*/ 698182 w 1450657"/>
              <a:gd name="connsiteY8" fmla="*/ 769621 h 1485901"/>
              <a:gd name="connsiteX9" fmla="*/ 328970 w 1450657"/>
              <a:gd name="connsiteY9" fmla="*/ 653177 h 1485901"/>
              <a:gd name="connsiteX10" fmla="*/ 674370 w 1450657"/>
              <a:gd name="connsiteY10" fmla="*/ 740093 h 1485901"/>
              <a:gd name="connsiteX11" fmla="*/ 0 w 1450657"/>
              <a:gd name="connsiteY11" fmla="*/ 739140 h 1485901"/>
              <a:gd name="connsiteX12" fmla="*/ 328970 w 1450657"/>
              <a:gd name="connsiteY12" fmla="*/ 653177 h 1485901"/>
              <a:gd name="connsiteX13" fmla="*/ 1112757 w 1450657"/>
              <a:gd name="connsiteY13" fmla="*/ 652939 h 1485901"/>
              <a:gd name="connsiteX14" fmla="*/ 1450657 w 1450657"/>
              <a:gd name="connsiteY14" fmla="*/ 739141 h 1485901"/>
              <a:gd name="connsiteX15" fmla="*/ 779144 w 1450657"/>
              <a:gd name="connsiteY15" fmla="*/ 741046 h 1485901"/>
              <a:gd name="connsiteX16" fmla="*/ 1112757 w 1450657"/>
              <a:gd name="connsiteY16" fmla="*/ 652939 h 1485901"/>
              <a:gd name="connsiteX17" fmla="*/ 388620 w 1450657"/>
              <a:gd name="connsiteY17" fmla="*/ 396241 h 1485901"/>
              <a:gd name="connsiteX18" fmla="*/ 699135 w 1450657"/>
              <a:gd name="connsiteY18" fmla="*/ 712471 h 1485901"/>
              <a:gd name="connsiteX19" fmla="*/ 388620 w 1450657"/>
              <a:gd name="connsiteY19" fmla="*/ 396241 h 1485901"/>
              <a:gd name="connsiteX20" fmla="*/ 1062038 w 1450657"/>
              <a:gd name="connsiteY20" fmla="*/ 395288 h 1485901"/>
              <a:gd name="connsiteX21" fmla="*/ 752475 w 1450657"/>
              <a:gd name="connsiteY21" fmla="*/ 712471 h 1485901"/>
              <a:gd name="connsiteX22" fmla="*/ 1062038 w 1450657"/>
              <a:gd name="connsiteY22" fmla="*/ 395288 h 1485901"/>
              <a:gd name="connsiteX23" fmla="*/ 723899 w 1450657"/>
              <a:gd name="connsiteY23" fmla="*/ 0 h 1485901"/>
              <a:gd name="connsiteX24" fmla="*/ 725804 w 1450657"/>
              <a:gd name="connsiteY24" fmla="*/ 683895 h 1485901"/>
              <a:gd name="connsiteX25" fmla="*/ 723899 w 1450657"/>
              <a:gd name="connsiteY25" fmla="*/ 0 h 1485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0657" h="1485901">
                <a:moveTo>
                  <a:pt x="729614" y="793433"/>
                </a:moveTo>
                <a:cubicBezTo>
                  <a:pt x="839152" y="1024890"/>
                  <a:pt x="840104" y="1253490"/>
                  <a:pt x="729614" y="1485901"/>
                </a:cubicBezTo>
                <a:cubicBezTo>
                  <a:pt x="614362" y="1341120"/>
                  <a:pt x="614362" y="942023"/>
                  <a:pt x="729614" y="793433"/>
                </a:cubicBezTo>
                <a:close/>
                <a:moveTo>
                  <a:pt x="752475" y="770573"/>
                </a:moveTo>
                <a:cubicBezTo>
                  <a:pt x="862965" y="773431"/>
                  <a:pt x="1031557" y="942023"/>
                  <a:pt x="1063942" y="1085851"/>
                </a:cubicBezTo>
                <a:cubicBezTo>
                  <a:pt x="929640" y="1057276"/>
                  <a:pt x="782955" y="907733"/>
                  <a:pt x="752475" y="770573"/>
                </a:cubicBezTo>
                <a:close/>
                <a:moveTo>
                  <a:pt x="698182" y="769621"/>
                </a:moveTo>
                <a:cubicBezTo>
                  <a:pt x="674370" y="902019"/>
                  <a:pt x="514350" y="1065849"/>
                  <a:pt x="388620" y="1085851"/>
                </a:cubicBezTo>
                <a:cubicBezTo>
                  <a:pt x="412433" y="952501"/>
                  <a:pt x="570547" y="791528"/>
                  <a:pt x="698182" y="769621"/>
                </a:cubicBezTo>
                <a:close/>
                <a:moveTo>
                  <a:pt x="328970" y="653177"/>
                </a:moveTo>
                <a:cubicBezTo>
                  <a:pt x="450533" y="653177"/>
                  <a:pt x="574834" y="681991"/>
                  <a:pt x="674370" y="740093"/>
                </a:cubicBezTo>
                <a:cubicBezTo>
                  <a:pt x="481965" y="861060"/>
                  <a:pt x="175260" y="855345"/>
                  <a:pt x="0" y="739140"/>
                </a:cubicBezTo>
                <a:cubicBezTo>
                  <a:pt x="88582" y="681990"/>
                  <a:pt x="207407" y="653177"/>
                  <a:pt x="328970" y="653177"/>
                </a:cubicBezTo>
                <a:close/>
                <a:moveTo>
                  <a:pt x="1112757" y="652939"/>
                </a:moveTo>
                <a:cubicBezTo>
                  <a:pt x="1234201" y="652701"/>
                  <a:pt x="1356359" y="681515"/>
                  <a:pt x="1450657" y="739141"/>
                </a:cubicBezTo>
                <a:cubicBezTo>
                  <a:pt x="1271586" y="856298"/>
                  <a:pt x="968692" y="858203"/>
                  <a:pt x="779144" y="741046"/>
                </a:cubicBezTo>
                <a:cubicBezTo>
                  <a:pt x="870584" y="682467"/>
                  <a:pt x="991313" y="653178"/>
                  <a:pt x="1112757" y="652939"/>
                </a:cubicBezTo>
                <a:close/>
                <a:moveTo>
                  <a:pt x="388620" y="396241"/>
                </a:moveTo>
                <a:cubicBezTo>
                  <a:pt x="514350" y="414338"/>
                  <a:pt x="670560" y="574359"/>
                  <a:pt x="699135" y="712471"/>
                </a:cubicBezTo>
                <a:cubicBezTo>
                  <a:pt x="574358" y="694374"/>
                  <a:pt x="414338" y="531496"/>
                  <a:pt x="388620" y="396241"/>
                </a:cubicBezTo>
                <a:close/>
                <a:moveTo>
                  <a:pt x="1062038" y="395288"/>
                </a:moveTo>
                <a:cubicBezTo>
                  <a:pt x="1052513" y="514351"/>
                  <a:pt x="884873" y="687706"/>
                  <a:pt x="752475" y="712471"/>
                </a:cubicBezTo>
                <a:cubicBezTo>
                  <a:pt x="784860" y="572453"/>
                  <a:pt x="930592" y="422911"/>
                  <a:pt x="1062038" y="395288"/>
                </a:cubicBezTo>
                <a:close/>
                <a:moveTo>
                  <a:pt x="723899" y="0"/>
                </a:moveTo>
                <a:cubicBezTo>
                  <a:pt x="837247" y="168593"/>
                  <a:pt x="842962" y="493395"/>
                  <a:pt x="725804" y="683895"/>
                </a:cubicBezTo>
                <a:cubicBezTo>
                  <a:pt x="617219" y="508635"/>
                  <a:pt x="604837" y="205740"/>
                  <a:pt x="723899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7" name="자유형: 도형 36">
            <a:extLst>
              <a:ext uri="{FF2B5EF4-FFF2-40B4-BE49-F238E27FC236}">
                <a16:creationId xmlns:a16="http://schemas.microsoft.com/office/drawing/2014/main" id="{A791D78D-7B92-4F70-BFE3-0053A52D6AC2}"/>
              </a:ext>
            </a:extLst>
          </p:cNvPr>
          <p:cNvSpPr/>
          <p:nvPr userDrawn="1"/>
        </p:nvSpPr>
        <p:spPr>
          <a:xfrm>
            <a:off x="2179421" y="5639323"/>
            <a:ext cx="393472" cy="402755"/>
          </a:xfrm>
          <a:custGeom>
            <a:avLst/>
            <a:gdLst>
              <a:gd name="connsiteX0" fmla="*/ 724852 w 1453514"/>
              <a:gd name="connsiteY0" fmla="*/ 793433 h 1487805"/>
              <a:gd name="connsiteX1" fmla="*/ 725805 w 1453514"/>
              <a:gd name="connsiteY1" fmla="*/ 1487805 h 1487805"/>
              <a:gd name="connsiteX2" fmla="*/ 724852 w 1453514"/>
              <a:gd name="connsiteY2" fmla="*/ 793433 h 1487805"/>
              <a:gd name="connsiteX3" fmla="*/ 690562 w 1453514"/>
              <a:gd name="connsiteY3" fmla="*/ 781050 h 1487805"/>
              <a:gd name="connsiteX4" fmla="*/ 216217 w 1453514"/>
              <a:gd name="connsiteY4" fmla="*/ 1266825 h 1487805"/>
              <a:gd name="connsiteX5" fmla="*/ 690562 w 1453514"/>
              <a:gd name="connsiteY5" fmla="*/ 781050 h 1487805"/>
              <a:gd name="connsiteX6" fmla="*/ 766762 w 1453514"/>
              <a:gd name="connsiteY6" fmla="*/ 777241 h 1487805"/>
              <a:gd name="connsiteX7" fmla="*/ 1240155 w 1453514"/>
              <a:gd name="connsiteY7" fmla="*/ 1263016 h 1487805"/>
              <a:gd name="connsiteX8" fmla="*/ 766762 w 1453514"/>
              <a:gd name="connsiteY8" fmla="*/ 777241 h 1487805"/>
              <a:gd name="connsiteX9" fmla="*/ 336708 w 1453514"/>
              <a:gd name="connsiteY9" fmla="*/ 653534 h 1487805"/>
              <a:gd name="connsiteX10" fmla="*/ 679132 w 1453514"/>
              <a:gd name="connsiteY10" fmla="*/ 743903 h 1487805"/>
              <a:gd name="connsiteX11" fmla="*/ 0 w 1453514"/>
              <a:gd name="connsiteY11" fmla="*/ 743903 h 1487805"/>
              <a:gd name="connsiteX12" fmla="*/ 336708 w 1453514"/>
              <a:gd name="connsiteY12" fmla="*/ 653534 h 1487805"/>
              <a:gd name="connsiteX13" fmla="*/ 1116687 w 1453514"/>
              <a:gd name="connsiteY13" fmla="*/ 652106 h 1487805"/>
              <a:gd name="connsiteX14" fmla="*/ 1453514 w 1453514"/>
              <a:gd name="connsiteY14" fmla="*/ 735330 h 1487805"/>
              <a:gd name="connsiteX15" fmla="*/ 776287 w 1453514"/>
              <a:gd name="connsiteY15" fmla="*/ 738188 h 1487805"/>
              <a:gd name="connsiteX16" fmla="*/ 1116687 w 1453514"/>
              <a:gd name="connsiteY16" fmla="*/ 652106 h 1487805"/>
              <a:gd name="connsiteX17" fmla="*/ 1245870 w 1453514"/>
              <a:gd name="connsiteY17" fmla="*/ 214313 h 1487805"/>
              <a:gd name="connsiteX18" fmla="*/ 769620 w 1453514"/>
              <a:gd name="connsiteY18" fmla="*/ 705803 h 1487805"/>
              <a:gd name="connsiteX19" fmla="*/ 1245870 w 1453514"/>
              <a:gd name="connsiteY19" fmla="*/ 214313 h 1487805"/>
              <a:gd name="connsiteX20" fmla="*/ 213360 w 1453514"/>
              <a:gd name="connsiteY20" fmla="*/ 210503 h 1487805"/>
              <a:gd name="connsiteX21" fmla="*/ 694373 w 1453514"/>
              <a:gd name="connsiteY21" fmla="*/ 700088 h 1487805"/>
              <a:gd name="connsiteX22" fmla="*/ 213360 w 1453514"/>
              <a:gd name="connsiteY22" fmla="*/ 210503 h 1487805"/>
              <a:gd name="connsiteX23" fmla="*/ 726757 w 1453514"/>
              <a:gd name="connsiteY23" fmla="*/ 0 h 1487805"/>
              <a:gd name="connsiteX24" fmla="*/ 727710 w 1453514"/>
              <a:gd name="connsiteY24" fmla="*/ 684847 h 1487805"/>
              <a:gd name="connsiteX25" fmla="*/ 726757 w 1453514"/>
              <a:gd name="connsiteY25" fmla="*/ 0 h 1487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3514" h="1487805">
                <a:moveTo>
                  <a:pt x="724852" y="793433"/>
                </a:moveTo>
                <a:cubicBezTo>
                  <a:pt x="839152" y="971550"/>
                  <a:pt x="846772" y="1286828"/>
                  <a:pt x="725805" y="1487805"/>
                </a:cubicBezTo>
                <a:cubicBezTo>
                  <a:pt x="614362" y="1253490"/>
                  <a:pt x="615315" y="1025843"/>
                  <a:pt x="724852" y="793433"/>
                </a:cubicBezTo>
                <a:close/>
                <a:moveTo>
                  <a:pt x="690562" y="781050"/>
                </a:moveTo>
                <a:cubicBezTo>
                  <a:pt x="666750" y="966788"/>
                  <a:pt x="418147" y="1223010"/>
                  <a:pt x="216217" y="1266825"/>
                </a:cubicBezTo>
                <a:cubicBezTo>
                  <a:pt x="252412" y="1065847"/>
                  <a:pt x="499110" y="813435"/>
                  <a:pt x="690562" y="781050"/>
                </a:cubicBezTo>
                <a:close/>
                <a:moveTo>
                  <a:pt x="766762" y="777241"/>
                </a:moveTo>
                <a:cubicBezTo>
                  <a:pt x="1021080" y="851536"/>
                  <a:pt x="1200150" y="1082994"/>
                  <a:pt x="1240155" y="1263016"/>
                </a:cubicBezTo>
                <a:cubicBezTo>
                  <a:pt x="1065847" y="1247776"/>
                  <a:pt x="801052" y="978219"/>
                  <a:pt x="766762" y="777241"/>
                </a:cubicBezTo>
                <a:close/>
                <a:moveTo>
                  <a:pt x="336708" y="653534"/>
                </a:moveTo>
                <a:cubicBezTo>
                  <a:pt x="460057" y="653415"/>
                  <a:pt x="584358" y="683419"/>
                  <a:pt x="679132" y="743903"/>
                </a:cubicBezTo>
                <a:cubicBezTo>
                  <a:pt x="449580" y="857250"/>
                  <a:pt x="226695" y="857250"/>
                  <a:pt x="0" y="743903"/>
                </a:cubicBezTo>
                <a:cubicBezTo>
                  <a:pt x="90963" y="683895"/>
                  <a:pt x="213360" y="653653"/>
                  <a:pt x="336708" y="653534"/>
                </a:cubicBezTo>
                <a:close/>
                <a:moveTo>
                  <a:pt x="1116687" y="652106"/>
                </a:moveTo>
                <a:cubicBezTo>
                  <a:pt x="1229201" y="651748"/>
                  <a:pt x="1341120" y="679609"/>
                  <a:pt x="1453514" y="735330"/>
                </a:cubicBezTo>
                <a:cubicBezTo>
                  <a:pt x="1304925" y="846773"/>
                  <a:pt x="989647" y="868680"/>
                  <a:pt x="776287" y="738188"/>
                </a:cubicBezTo>
                <a:cubicBezTo>
                  <a:pt x="891063" y="681038"/>
                  <a:pt x="1004173" y="652463"/>
                  <a:pt x="1116687" y="652106"/>
                </a:cubicBezTo>
                <a:close/>
                <a:moveTo>
                  <a:pt x="1245870" y="214313"/>
                </a:moveTo>
                <a:cubicBezTo>
                  <a:pt x="1163002" y="458153"/>
                  <a:pt x="1006792" y="620078"/>
                  <a:pt x="769620" y="705803"/>
                </a:cubicBezTo>
                <a:cubicBezTo>
                  <a:pt x="762952" y="543878"/>
                  <a:pt x="1036320" y="259081"/>
                  <a:pt x="1245870" y="214313"/>
                </a:cubicBezTo>
                <a:close/>
                <a:moveTo>
                  <a:pt x="213360" y="210503"/>
                </a:moveTo>
                <a:cubicBezTo>
                  <a:pt x="458152" y="297181"/>
                  <a:pt x="612457" y="461010"/>
                  <a:pt x="694373" y="700088"/>
                </a:cubicBezTo>
                <a:cubicBezTo>
                  <a:pt x="503873" y="663893"/>
                  <a:pt x="275273" y="454343"/>
                  <a:pt x="213360" y="210503"/>
                </a:cubicBezTo>
                <a:close/>
                <a:moveTo>
                  <a:pt x="726757" y="0"/>
                </a:moveTo>
                <a:cubicBezTo>
                  <a:pt x="841057" y="129540"/>
                  <a:pt x="841057" y="530543"/>
                  <a:pt x="727710" y="684847"/>
                </a:cubicBezTo>
                <a:cubicBezTo>
                  <a:pt x="619125" y="504825"/>
                  <a:pt x="608647" y="207645"/>
                  <a:pt x="726757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38" name="자유형: 도형 37">
            <a:extLst>
              <a:ext uri="{FF2B5EF4-FFF2-40B4-BE49-F238E27FC236}">
                <a16:creationId xmlns:a16="http://schemas.microsoft.com/office/drawing/2014/main" id="{1D830333-3F48-4F62-96AE-7EBAEC91A28C}"/>
              </a:ext>
            </a:extLst>
          </p:cNvPr>
          <p:cNvSpPr/>
          <p:nvPr userDrawn="1"/>
        </p:nvSpPr>
        <p:spPr>
          <a:xfrm>
            <a:off x="2120456" y="2906752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9" name="Freeform: Shape 42">
            <a:extLst>
              <a:ext uri="{FF2B5EF4-FFF2-40B4-BE49-F238E27FC236}">
                <a16:creationId xmlns:a16="http://schemas.microsoft.com/office/drawing/2014/main" id="{D40C34DE-2716-4973-B20F-A0136BA4BE8C}"/>
              </a:ext>
            </a:extLst>
          </p:cNvPr>
          <p:cNvSpPr/>
          <p:nvPr userDrawn="1"/>
        </p:nvSpPr>
        <p:spPr>
          <a:xfrm>
            <a:off x="1620344" y="2914591"/>
            <a:ext cx="371739" cy="326594"/>
          </a:xfrm>
          <a:custGeom>
            <a:avLst/>
            <a:gdLst>
              <a:gd name="connsiteX0" fmla="*/ 632870 w 794022"/>
              <a:gd name="connsiteY0" fmla="*/ 229791 h 697594"/>
              <a:gd name="connsiteX1" fmla="*/ 740539 w 794022"/>
              <a:gd name="connsiteY1" fmla="*/ 169432 h 697594"/>
              <a:gd name="connsiteX2" fmla="*/ 788913 w 794022"/>
              <a:gd name="connsiteY2" fmla="*/ 102411 h 697594"/>
              <a:gd name="connsiteX3" fmla="*/ 707738 w 794022"/>
              <a:gd name="connsiteY3" fmla="*/ 118851 h 697594"/>
              <a:gd name="connsiteX4" fmla="*/ 578188 w 794022"/>
              <a:gd name="connsiteY4" fmla="*/ 197266 h 697594"/>
              <a:gd name="connsiteX5" fmla="*/ 484594 w 794022"/>
              <a:gd name="connsiteY5" fmla="*/ 1168 h 697594"/>
              <a:gd name="connsiteX6" fmla="*/ 337698 w 794022"/>
              <a:gd name="connsiteY6" fmla="*/ 185439 h 697594"/>
              <a:gd name="connsiteX7" fmla="*/ 275170 w 794022"/>
              <a:gd name="connsiteY7" fmla="*/ 97088 h 697594"/>
              <a:gd name="connsiteX8" fmla="*/ 224273 w 794022"/>
              <a:gd name="connsiteY8" fmla="*/ 78519 h 697594"/>
              <a:gd name="connsiteX9" fmla="*/ 226994 w 794022"/>
              <a:gd name="connsiteY9" fmla="*/ 133911 h 697594"/>
              <a:gd name="connsiteX10" fmla="*/ 297761 w 794022"/>
              <a:gd name="connsiteY10" fmla="*/ 233970 h 697594"/>
              <a:gd name="connsiteX11" fmla="*/ 110888 w 794022"/>
              <a:gd name="connsiteY11" fmla="*/ 194191 h 697594"/>
              <a:gd name="connsiteX12" fmla="*/ 11420 w 794022"/>
              <a:gd name="connsiteY12" fmla="*/ 354216 h 697594"/>
              <a:gd name="connsiteX13" fmla="*/ 157015 w 794022"/>
              <a:gd name="connsiteY13" fmla="*/ 447613 h 697594"/>
              <a:gd name="connsiteX14" fmla="*/ 202117 w 794022"/>
              <a:gd name="connsiteY14" fmla="*/ 454748 h 697594"/>
              <a:gd name="connsiteX15" fmla="*/ 61213 w 794022"/>
              <a:gd name="connsiteY15" fmla="*/ 586151 h 697594"/>
              <a:gd name="connsiteX16" fmla="*/ 104777 w 794022"/>
              <a:gd name="connsiteY16" fmla="*/ 588871 h 697594"/>
              <a:gd name="connsiteX17" fmla="*/ 245010 w 794022"/>
              <a:gd name="connsiteY17" fmla="*/ 488101 h 697594"/>
              <a:gd name="connsiteX18" fmla="*/ 352443 w 794022"/>
              <a:gd name="connsiteY18" fmla="*/ 696540 h 697594"/>
              <a:gd name="connsiteX19" fmla="*/ 488773 w 794022"/>
              <a:gd name="connsiteY19" fmla="*/ 639019 h 697594"/>
              <a:gd name="connsiteX20" fmla="*/ 520471 w 794022"/>
              <a:gd name="connsiteY20" fmla="*/ 476787 h 697594"/>
              <a:gd name="connsiteX21" fmla="*/ 577439 w 794022"/>
              <a:gd name="connsiteY21" fmla="*/ 533598 h 697594"/>
              <a:gd name="connsiteX22" fmla="*/ 636418 w 794022"/>
              <a:gd name="connsiteY22" fmla="*/ 556503 h 697594"/>
              <a:gd name="connsiteX23" fmla="*/ 600779 w 794022"/>
              <a:gd name="connsiteY23" fmla="*/ 481715 h 697594"/>
              <a:gd name="connsiteX24" fmla="*/ 627114 w 794022"/>
              <a:gd name="connsiteY24" fmla="*/ 487904 h 697594"/>
              <a:gd name="connsiteX25" fmla="*/ 786705 w 794022"/>
              <a:gd name="connsiteY25" fmla="*/ 351416 h 697594"/>
              <a:gd name="connsiteX26" fmla="*/ 765810 w 794022"/>
              <a:gd name="connsiteY26" fmla="*/ 276037 h 697594"/>
              <a:gd name="connsiteX27" fmla="*/ 632870 w 794022"/>
              <a:gd name="connsiteY27" fmla="*/ 229791 h 697594"/>
              <a:gd name="connsiteX28" fmla="*/ 397623 w 794022"/>
              <a:gd name="connsiteY28" fmla="*/ 103081 h 697594"/>
              <a:gd name="connsiteX29" fmla="*/ 484357 w 794022"/>
              <a:gd name="connsiteY29" fmla="*/ 47768 h 697594"/>
              <a:gd name="connsiteX30" fmla="*/ 550236 w 794022"/>
              <a:gd name="connsiteY30" fmla="*/ 149641 h 697594"/>
              <a:gd name="connsiteX31" fmla="*/ 432238 w 794022"/>
              <a:gd name="connsiteY31" fmla="*/ 309271 h 697594"/>
              <a:gd name="connsiteX32" fmla="*/ 404365 w 794022"/>
              <a:gd name="connsiteY32" fmla="*/ 295709 h 697594"/>
              <a:gd name="connsiteX33" fmla="*/ 377320 w 794022"/>
              <a:gd name="connsiteY33" fmla="*/ 191471 h 697594"/>
              <a:gd name="connsiteX34" fmla="*/ 397623 w 794022"/>
              <a:gd name="connsiteY34" fmla="*/ 103081 h 697594"/>
              <a:gd name="connsiteX35" fmla="*/ 129063 w 794022"/>
              <a:gd name="connsiteY35" fmla="*/ 391275 h 697594"/>
              <a:gd name="connsiteX36" fmla="*/ 69571 w 794022"/>
              <a:gd name="connsiteY36" fmla="*/ 358907 h 697594"/>
              <a:gd name="connsiteX37" fmla="*/ 53131 w 794022"/>
              <a:gd name="connsiteY37" fmla="*/ 282463 h 697594"/>
              <a:gd name="connsiteX38" fmla="*/ 120862 w 794022"/>
              <a:gd name="connsiteY38" fmla="*/ 241303 h 697594"/>
              <a:gd name="connsiteX39" fmla="*/ 382642 w 794022"/>
              <a:gd name="connsiteY39" fmla="*/ 346055 h 697594"/>
              <a:gd name="connsiteX40" fmla="*/ 129063 w 794022"/>
              <a:gd name="connsiteY40" fmla="*/ 391275 h 697594"/>
              <a:gd name="connsiteX41" fmla="*/ 460269 w 794022"/>
              <a:gd name="connsiteY41" fmla="*/ 598648 h 697594"/>
              <a:gd name="connsiteX42" fmla="*/ 334504 w 794022"/>
              <a:gd name="connsiteY42" fmla="*/ 644381 h 697594"/>
              <a:gd name="connsiteX43" fmla="*/ 285539 w 794022"/>
              <a:gd name="connsiteY43" fmla="*/ 526028 h 697594"/>
              <a:gd name="connsiteX44" fmla="*/ 387964 w 794022"/>
              <a:gd name="connsiteY44" fmla="*/ 401289 h 697594"/>
              <a:gd name="connsiteX45" fmla="*/ 438231 w 794022"/>
              <a:gd name="connsiteY45" fmla="*/ 414102 h 697594"/>
              <a:gd name="connsiteX46" fmla="*/ 481125 w 794022"/>
              <a:gd name="connsiteY46" fmla="*/ 510692 h 697594"/>
              <a:gd name="connsiteX47" fmla="*/ 460269 w 794022"/>
              <a:gd name="connsiteY47" fmla="*/ 598648 h 697594"/>
              <a:gd name="connsiteX48" fmla="*/ 728988 w 794022"/>
              <a:gd name="connsiteY48" fmla="*/ 370853 h 697594"/>
              <a:gd name="connsiteX49" fmla="*/ 646511 w 794022"/>
              <a:gd name="connsiteY49" fmla="*/ 430384 h 697594"/>
              <a:gd name="connsiteX50" fmla="*/ 475723 w 794022"/>
              <a:gd name="connsiteY50" fmla="*/ 356502 h 697594"/>
              <a:gd name="connsiteX51" fmla="*/ 602828 w 794022"/>
              <a:gd name="connsiteY51" fmla="*/ 274026 h 697594"/>
              <a:gd name="connsiteX52" fmla="*/ 719722 w 794022"/>
              <a:gd name="connsiteY52" fmla="*/ 300243 h 697594"/>
              <a:gd name="connsiteX53" fmla="*/ 728988 w 794022"/>
              <a:gd name="connsiteY53" fmla="*/ 370853 h 697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794022" h="697594">
                <a:moveTo>
                  <a:pt x="632870" y="229791"/>
                </a:moveTo>
                <a:cubicBezTo>
                  <a:pt x="665040" y="207832"/>
                  <a:pt x="709827" y="188080"/>
                  <a:pt x="740539" y="169432"/>
                </a:cubicBezTo>
                <a:cubicBezTo>
                  <a:pt x="765495" y="154293"/>
                  <a:pt x="808901" y="133398"/>
                  <a:pt x="788913" y="102411"/>
                </a:cubicBezTo>
                <a:cubicBezTo>
                  <a:pt x="767900" y="69925"/>
                  <a:pt x="732535" y="103475"/>
                  <a:pt x="707738" y="118851"/>
                </a:cubicBezTo>
                <a:cubicBezTo>
                  <a:pt x="665671" y="144910"/>
                  <a:pt x="621910" y="175109"/>
                  <a:pt x="578188" y="197266"/>
                </a:cubicBezTo>
                <a:cubicBezTo>
                  <a:pt x="616627" y="83408"/>
                  <a:pt x="556702" y="14020"/>
                  <a:pt x="484594" y="1168"/>
                </a:cubicBezTo>
                <a:cubicBezTo>
                  <a:pt x="422343" y="-9910"/>
                  <a:pt x="323387" y="58294"/>
                  <a:pt x="337698" y="185439"/>
                </a:cubicBezTo>
                <a:cubicBezTo>
                  <a:pt x="319523" y="164701"/>
                  <a:pt x="293069" y="115578"/>
                  <a:pt x="275170" y="97088"/>
                </a:cubicBezTo>
                <a:cubicBezTo>
                  <a:pt x="261372" y="82935"/>
                  <a:pt x="245089" y="61606"/>
                  <a:pt x="224273" y="78519"/>
                </a:cubicBezTo>
                <a:cubicBezTo>
                  <a:pt x="205980" y="93461"/>
                  <a:pt x="215166" y="116327"/>
                  <a:pt x="226994" y="133911"/>
                </a:cubicBezTo>
                <a:cubicBezTo>
                  <a:pt x="247534" y="164307"/>
                  <a:pt x="269375" y="193994"/>
                  <a:pt x="297761" y="233970"/>
                </a:cubicBezTo>
                <a:cubicBezTo>
                  <a:pt x="229596" y="209369"/>
                  <a:pt x="172785" y="189026"/>
                  <a:pt x="110888" y="194191"/>
                </a:cubicBezTo>
                <a:cubicBezTo>
                  <a:pt x="24548" y="201406"/>
                  <a:pt x="-23353" y="276707"/>
                  <a:pt x="11420" y="354216"/>
                </a:cubicBezTo>
                <a:cubicBezTo>
                  <a:pt x="39372" y="416625"/>
                  <a:pt x="92161" y="441778"/>
                  <a:pt x="157015" y="447613"/>
                </a:cubicBezTo>
                <a:cubicBezTo>
                  <a:pt x="171089" y="448914"/>
                  <a:pt x="184927" y="451634"/>
                  <a:pt x="202117" y="454748"/>
                </a:cubicBezTo>
                <a:cubicBezTo>
                  <a:pt x="149524" y="493424"/>
                  <a:pt x="51869" y="563482"/>
                  <a:pt x="61213" y="586151"/>
                </a:cubicBezTo>
                <a:cubicBezTo>
                  <a:pt x="69610" y="602906"/>
                  <a:pt x="86484" y="597032"/>
                  <a:pt x="104777" y="588871"/>
                </a:cubicBezTo>
                <a:cubicBezTo>
                  <a:pt x="151180" y="566912"/>
                  <a:pt x="201446" y="517552"/>
                  <a:pt x="245010" y="488101"/>
                </a:cubicBezTo>
                <a:cubicBezTo>
                  <a:pt x="212485" y="626088"/>
                  <a:pt x="267128" y="686762"/>
                  <a:pt x="352443" y="696540"/>
                </a:cubicBezTo>
                <a:cubicBezTo>
                  <a:pt x="406809" y="702729"/>
                  <a:pt x="453212" y="681440"/>
                  <a:pt x="488773" y="639019"/>
                </a:cubicBezTo>
                <a:cubicBezTo>
                  <a:pt x="524413" y="596598"/>
                  <a:pt x="533796" y="544794"/>
                  <a:pt x="520471" y="476787"/>
                </a:cubicBezTo>
                <a:cubicBezTo>
                  <a:pt x="541208" y="498825"/>
                  <a:pt x="563562" y="519050"/>
                  <a:pt x="577439" y="533598"/>
                </a:cubicBezTo>
                <a:cubicBezTo>
                  <a:pt x="593761" y="550590"/>
                  <a:pt x="614695" y="576689"/>
                  <a:pt x="636418" y="556503"/>
                </a:cubicBezTo>
                <a:cubicBezTo>
                  <a:pt x="656959" y="537382"/>
                  <a:pt x="625419" y="502886"/>
                  <a:pt x="600779" y="481715"/>
                </a:cubicBezTo>
                <a:cubicBezTo>
                  <a:pt x="598886" y="480098"/>
                  <a:pt x="611147" y="488614"/>
                  <a:pt x="627114" y="487904"/>
                </a:cubicBezTo>
                <a:cubicBezTo>
                  <a:pt x="727450" y="471188"/>
                  <a:pt x="781265" y="425101"/>
                  <a:pt x="786705" y="351416"/>
                </a:cubicBezTo>
                <a:cubicBezTo>
                  <a:pt x="788755" y="323740"/>
                  <a:pt x="780436" y="298587"/>
                  <a:pt x="765810" y="276037"/>
                </a:cubicBezTo>
                <a:cubicBezTo>
                  <a:pt x="744087" y="242565"/>
                  <a:pt x="696935" y="225849"/>
                  <a:pt x="632870" y="229791"/>
                </a:cubicBezTo>
                <a:close/>
                <a:moveTo>
                  <a:pt x="397623" y="103081"/>
                </a:moveTo>
                <a:cubicBezTo>
                  <a:pt x="415680" y="68742"/>
                  <a:pt x="439729" y="39016"/>
                  <a:pt x="484357" y="47768"/>
                </a:cubicBezTo>
                <a:cubicBezTo>
                  <a:pt x="521693" y="55022"/>
                  <a:pt x="555479" y="107693"/>
                  <a:pt x="550236" y="149641"/>
                </a:cubicBezTo>
                <a:cubicBezTo>
                  <a:pt x="540893" y="224627"/>
                  <a:pt x="488103" y="268625"/>
                  <a:pt x="432238" y="309271"/>
                </a:cubicBezTo>
                <a:cubicBezTo>
                  <a:pt x="417454" y="319995"/>
                  <a:pt x="409135" y="307024"/>
                  <a:pt x="404365" y="295709"/>
                </a:cubicBezTo>
                <a:cubicBezTo>
                  <a:pt x="390921" y="263815"/>
                  <a:pt x="379133" y="226756"/>
                  <a:pt x="377320" y="191471"/>
                </a:cubicBezTo>
                <a:cubicBezTo>
                  <a:pt x="375822" y="157920"/>
                  <a:pt x="383864" y="129298"/>
                  <a:pt x="397623" y="103081"/>
                </a:cubicBezTo>
                <a:close/>
                <a:moveTo>
                  <a:pt x="129063" y="391275"/>
                </a:moveTo>
                <a:cubicBezTo>
                  <a:pt x="105093" y="385637"/>
                  <a:pt x="84631" y="377516"/>
                  <a:pt x="69571" y="358907"/>
                </a:cubicBezTo>
                <a:cubicBezTo>
                  <a:pt x="52461" y="337697"/>
                  <a:pt x="40160" y="310139"/>
                  <a:pt x="53131" y="282463"/>
                </a:cubicBezTo>
                <a:cubicBezTo>
                  <a:pt x="66102" y="254708"/>
                  <a:pt x="90072" y="240712"/>
                  <a:pt x="120862" y="241303"/>
                </a:cubicBezTo>
                <a:cubicBezTo>
                  <a:pt x="216783" y="242920"/>
                  <a:pt x="296578" y="285656"/>
                  <a:pt x="382642" y="346055"/>
                </a:cubicBezTo>
                <a:cubicBezTo>
                  <a:pt x="292833" y="376096"/>
                  <a:pt x="216467" y="411894"/>
                  <a:pt x="129063" y="391275"/>
                </a:cubicBezTo>
                <a:close/>
                <a:moveTo>
                  <a:pt x="460269" y="598648"/>
                </a:moveTo>
                <a:cubicBezTo>
                  <a:pt x="433027" y="642883"/>
                  <a:pt x="378976" y="662240"/>
                  <a:pt x="334504" y="644381"/>
                </a:cubicBezTo>
                <a:cubicBezTo>
                  <a:pt x="290980" y="626798"/>
                  <a:pt x="270479" y="580119"/>
                  <a:pt x="285539" y="526028"/>
                </a:cubicBezTo>
                <a:cubicBezTo>
                  <a:pt x="300875" y="470715"/>
                  <a:pt x="339551" y="431409"/>
                  <a:pt x="387964" y="401289"/>
                </a:cubicBezTo>
                <a:cubicBezTo>
                  <a:pt x="415680" y="383981"/>
                  <a:pt x="418518" y="383548"/>
                  <a:pt x="438231" y="414102"/>
                </a:cubicBezTo>
                <a:cubicBezTo>
                  <a:pt x="458692" y="445799"/>
                  <a:pt x="475723" y="472253"/>
                  <a:pt x="481125" y="510692"/>
                </a:cubicBezTo>
                <a:cubicBezTo>
                  <a:pt x="484279" y="538289"/>
                  <a:pt x="474462" y="575506"/>
                  <a:pt x="460269" y="598648"/>
                </a:cubicBezTo>
                <a:close/>
                <a:moveTo>
                  <a:pt x="728988" y="370853"/>
                </a:moveTo>
                <a:cubicBezTo>
                  <a:pt x="714834" y="406295"/>
                  <a:pt x="686488" y="425062"/>
                  <a:pt x="646511" y="430384"/>
                </a:cubicBezTo>
                <a:cubicBezTo>
                  <a:pt x="574443" y="440122"/>
                  <a:pt x="526108" y="400303"/>
                  <a:pt x="475723" y="356502"/>
                </a:cubicBezTo>
                <a:cubicBezTo>
                  <a:pt x="516094" y="319325"/>
                  <a:pt x="550197" y="290348"/>
                  <a:pt x="602828" y="274026"/>
                </a:cubicBezTo>
                <a:cubicBezTo>
                  <a:pt x="637088" y="263342"/>
                  <a:pt x="692125" y="271069"/>
                  <a:pt x="719722" y="300243"/>
                </a:cubicBezTo>
                <a:cubicBezTo>
                  <a:pt x="739317" y="321099"/>
                  <a:pt x="738094" y="348065"/>
                  <a:pt x="728988" y="37085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40" name="자유형: 도형 39">
            <a:extLst>
              <a:ext uri="{FF2B5EF4-FFF2-40B4-BE49-F238E27FC236}">
                <a16:creationId xmlns:a16="http://schemas.microsoft.com/office/drawing/2014/main" id="{B2496A64-6807-4B79-BA09-CC7E8E7C1689}"/>
              </a:ext>
            </a:extLst>
          </p:cNvPr>
          <p:cNvSpPr/>
          <p:nvPr userDrawn="1"/>
        </p:nvSpPr>
        <p:spPr>
          <a:xfrm>
            <a:off x="2755428" y="2791624"/>
            <a:ext cx="393803" cy="348864"/>
          </a:xfrm>
          <a:custGeom>
            <a:avLst/>
            <a:gdLst>
              <a:gd name="connsiteX0" fmla="*/ 234260 w 470174"/>
              <a:gd name="connsiteY0" fmla="*/ 279097 h 415386"/>
              <a:gd name="connsiteX1" fmla="*/ 172166 w 470174"/>
              <a:gd name="connsiteY1" fmla="*/ 332635 h 415386"/>
              <a:gd name="connsiteX2" fmla="*/ 215336 w 470174"/>
              <a:gd name="connsiteY2" fmla="*/ 370916 h 415386"/>
              <a:gd name="connsiteX3" fmla="*/ 271674 w 470174"/>
              <a:gd name="connsiteY3" fmla="*/ 316077 h 415386"/>
              <a:gd name="connsiteX4" fmla="*/ 234260 w 470174"/>
              <a:gd name="connsiteY4" fmla="*/ 279097 h 415386"/>
              <a:gd name="connsiteX5" fmla="*/ 93869 w 470174"/>
              <a:gd name="connsiteY5" fmla="*/ 211996 h 415386"/>
              <a:gd name="connsiteX6" fmla="*/ 42223 w 470174"/>
              <a:gd name="connsiteY6" fmla="*/ 256782 h 415386"/>
              <a:gd name="connsiteX7" fmla="*/ 84210 w 470174"/>
              <a:gd name="connsiteY7" fmla="*/ 303146 h 415386"/>
              <a:gd name="connsiteX8" fmla="*/ 146540 w 470174"/>
              <a:gd name="connsiteY8" fmla="*/ 257255 h 415386"/>
              <a:gd name="connsiteX9" fmla="*/ 93869 w 470174"/>
              <a:gd name="connsiteY9" fmla="*/ 211996 h 415386"/>
              <a:gd name="connsiteX10" fmla="*/ 364361 w 470174"/>
              <a:gd name="connsiteY10" fmla="*/ 201588 h 415386"/>
              <a:gd name="connsiteX11" fmla="*/ 314844 w 470174"/>
              <a:gd name="connsiteY11" fmla="*/ 256782 h 415386"/>
              <a:gd name="connsiteX12" fmla="*/ 380368 w 470174"/>
              <a:gd name="connsiteY12" fmla="*/ 303619 h 415386"/>
              <a:gd name="connsiteX13" fmla="*/ 427677 w 470174"/>
              <a:gd name="connsiteY13" fmla="*/ 256664 h 415386"/>
              <a:gd name="connsiteX14" fmla="*/ 364361 w 470174"/>
              <a:gd name="connsiteY14" fmla="*/ 201588 h 415386"/>
              <a:gd name="connsiteX15" fmla="*/ 229963 w 470174"/>
              <a:gd name="connsiteY15" fmla="*/ 155619 h 415386"/>
              <a:gd name="connsiteX16" fmla="*/ 183915 w 470174"/>
              <a:gd name="connsiteY16" fmla="*/ 223153 h 415386"/>
              <a:gd name="connsiteX17" fmla="*/ 207175 w 470174"/>
              <a:gd name="connsiteY17" fmla="*/ 247557 h 415386"/>
              <a:gd name="connsiteX18" fmla="*/ 255944 w 470174"/>
              <a:gd name="connsiteY18" fmla="*/ 247557 h 415386"/>
              <a:gd name="connsiteX19" fmla="*/ 277627 w 470174"/>
              <a:gd name="connsiteY19" fmla="*/ 188459 h 415386"/>
              <a:gd name="connsiteX20" fmla="*/ 229963 w 470174"/>
              <a:gd name="connsiteY20" fmla="*/ 155619 h 415386"/>
              <a:gd name="connsiteX21" fmla="*/ 104356 w 470174"/>
              <a:gd name="connsiteY21" fmla="*/ 51104 h 415386"/>
              <a:gd name="connsiteX22" fmla="*/ 60871 w 470174"/>
              <a:gd name="connsiteY22" fmla="*/ 99478 h 415386"/>
              <a:gd name="connsiteX23" fmla="*/ 137433 w 470174"/>
              <a:gd name="connsiteY23" fmla="*/ 162676 h 415386"/>
              <a:gd name="connsiteX24" fmla="*/ 192549 w 470174"/>
              <a:gd name="connsiteY24" fmla="*/ 112330 h 415386"/>
              <a:gd name="connsiteX25" fmla="*/ 104356 w 470174"/>
              <a:gd name="connsiteY25" fmla="*/ 51104 h 415386"/>
              <a:gd name="connsiteX26" fmla="*/ 335936 w 470174"/>
              <a:gd name="connsiteY26" fmla="*/ 44835 h 415386"/>
              <a:gd name="connsiteX27" fmla="*/ 273330 w 470174"/>
              <a:gd name="connsiteY27" fmla="*/ 102947 h 415386"/>
              <a:gd name="connsiteX28" fmla="*/ 343703 w 470174"/>
              <a:gd name="connsiteY28" fmla="*/ 169141 h 415386"/>
              <a:gd name="connsiteX29" fmla="*/ 393654 w 470174"/>
              <a:gd name="connsiteY29" fmla="*/ 97704 h 415386"/>
              <a:gd name="connsiteX30" fmla="*/ 335936 w 470174"/>
              <a:gd name="connsiteY30" fmla="*/ 44835 h 415386"/>
              <a:gd name="connsiteX31" fmla="*/ 342234 w 470174"/>
              <a:gd name="connsiteY31" fmla="*/ 207 h 415386"/>
              <a:gd name="connsiteX32" fmla="*/ 371300 w 470174"/>
              <a:gd name="connsiteY32" fmla="*/ 2848 h 415386"/>
              <a:gd name="connsiteX33" fmla="*/ 428742 w 470174"/>
              <a:gd name="connsiteY33" fmla="*/ 139967 h 415386"/>
              <a:gd name="connsiteX34" fmla="*/ 433709 w 470174"/>
              <a:gd name="connsiteY34" fmla="*/ 186803 h 415386"/>
              <a:gd name="connsiteX35" fmla="*/ 458744 w 470174"/>
              <a:gd name="connsiteY35" fmla="*/ 296838 h 415386"/>
              <a:gd name="connsiteX36" fmla="*/ 351351 w 470174"/>
              <a:gd name="connsiteY36" fmla="*/ 339258 h 415386"/>
              <a:gd name="connsiteX37" fmla="*/ 302228 w 470174"/>
              <a:gd name="connsiteY37" fmla="*/ 359365 h 415386"/>
              <a:gd name="connsiteX38" fmla="*/ 197706 w 470174"/>
              <a:gd name="connsiteY38" fmla="*/ 414252 h 415386"/>
              <a:gd name="connsiteX39" fmla="*/ 163247 w 470174"/>
              <a:gd name="connsiteY39" fmla="*/ 400639 h 415386"/>
              <a:gd name="connsiteX40" fmla="*/ 132412 w 470174"/>
              <a:gd name="connsiteY40" fmla="*/ 332160 h 415386"/>
              <a:gd name="connsiteX41" fmla="*/ 83916 w 470174"/>
              <a:gd name="connsiteY41" fmla="*/ 349025 h 415386"/>
              <a:gd name="connsiteX42" fmla="*/ 83879 w 470174"/>
              <a:gd name="connsiteY42" fmla="*/ 348958 h 415386"/>
              <a:gd name="connsiteX43" fmla="*/ 60122 w 470174"/>
              <a:gd name="connsiteY43" fmla="*/ 339968 h 415386"/>
              <a:gd name="connsiteX44" fmla="*/ 31342 w 470174"/>
              <a:gd name="connsiteY44" fmla="*/ 194885 h 415386"/>
              <a:gd name="connsiteX45" fmla="*/ 45298 w 470174"/>
              <a:gd name="connsiteY45" fmla="*/ 157235 h 415386"/>
              <a:gd name="connsiteX46" fmla="*/ 49319 w 470174"/>
              <a:gd name="connsiteY46" fmla="*/ 29341 h 415386"/>
              <a:gd name="connsiteX47" fmla="*/ 194599 w 470174"/>
              <a:gd name="connsiteY47" fmla="*/ 35728 h 415386"/>
              <a:gd name="connsiteX48" fmla="*/ 210921 w 470174"/>
              <a:gd name="connsiteY48" fmla="*/ 52444 h 415386"/>
              <a:gd name="connsiteX49" fmla="*/ 246363 w 470174"/>
              <a:gd name="connsiteY49" fmla="*/ 52641 h 415386"/>
              <a:gd name="connsiteX50" fmla="*/ 308970 w 470174"/>
              <a:gd name="connsiteY50" fmla="*/ 5135 h 415386"/>
              <a:gd name="connsiteX51" fmla="*/ 342234 w 470174"/>
              <a:gd name="connsiteY51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50371 w 457298"/>
              <a:gd name="connsiteY39" fmla="*/ 400639 h 415386"/>
              <a:gd name="connsiteX40" fmla="*/ 119536 w 457298"/>
              <a:gd name="connsiteY40" fmla="*/ 332160 h 415386"/>
              <a:gd name="connsiteX41" fmla="*/ 71040 w 457298"/>
              <a:gd name="connsiteY41" fmla="*/ 349025 h 415386"/>
              <a:gd name="connsiteX42" fmla="*/ 47246 w 457298"/>
              <a:gd name="connsiteY42" fmla="*/ 339968 h 415386"/>
              <a:gd name="connsiteX43" fmla="*/ 18466 w 457298"/>
              <a:gd name="connsiteY43" fmla="*/ 194885 h 415386"/>
              <a:gd name="connsiteX44" fmla="*/ 32422 w 457298"/>
              <a:gd name="connsiteY44" fmla="*/ 157235 h 415386"/>
              <a:gd name="connsiteX45" fmla="*/ 36443 w 457298"/>
              <a:gd name="connsiteY45" fmla="*/ 29341 h 415386"/>
              <a:gd name="connsiteX46" fmla="*/ 181723 w 457298"/>
              <a:gd name="connsiteY46" fmla="*/ 35728 h 415386"/>
              <a:gd name="connsiteX47" fmla="*/ 198045 w 457298"/>
              <a:gd name="connsiteY47" fmla="*/ 52444 h 415386"/>
              <a:gd name="connsiteX48" fmla="*/ 233487 w 457298"/>
              <a:gd name="connsiteY48" fmla="*/ 52641 h 415386"/>
              <a:gd name="connsiteX49" fmla="*/ 296094 w 457298"/>
              <a:gd name="connsiteY49" fmla="*/ 5135 h 415386"/>
              <a:gd name="connsiteX50" fmla="*/ 329358 w 457298"/>
              <a:gd name="connsiteY50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4772 w 460686"/>
              <a:gd name="connsiteY0" fmla="*/ 279097 h 415386"/>
              <a:gd name="connsiteX1" fmla="*/ 162678 w 460686"/>
              <a:gd name="connsiteY1" fmla="*/ 332635 h 415386"/>
              <a:gd name="connsiteX2" fmla="*/ 205848 w 460686"/>
              <a:gd name="connsiteY2" fmla="*/ 370916 h 415386"/>
              <a:gd name="connsiteX3" fmla="*/ 262186 w 460686"/>
              <a:gd name="connsiteY3" fmla="*/ 316077 h 415386"/>
              <a:gd name="connsiteX4" fmla="*/ 224772 w 460686"/>
              <a:gd name="connsiteY4" fmla="*/ 279097 h 415386"/>
              <a:gd name="connsiteX5" fmla="*/ 84381 w 460686"/>
              <a:gd name="connsiteY5" fmla="*/ 211996 h 415386"/>
              <a:gd name="connsiteX6" fmla="*/ 32735 w 460686"/>
              <a:gd name="connsiteY6" fmla="*/ 256782 h 415386"/>
              <a:gd name="connsiteX7" fmla="*/ 74722 w 460686"/>
              <a:gd name="connsiteY7" fmla="*/ 303146 h 415386"/>
              <a:gd name="connsiteX8" fmla="*/ 137052 w 460686"/>
              <a:gd name="connsiteY8" fmla="*/ 257255 h 415386"/>
              <a:gd name="connsiteX9" fmla="*/ 84381 w 460686"/>
              <a:gd name="connsiteY9" fmla="*/ 211996 h 415386"/>
              <a:gd name="connsiteX10" fmla="*/ 354873 w 460686"/>
              <a:gd name="connsiteY10" fmla="*/ 201588 h 415386"/>
              <a:gd name="connsiteX11" fmla="*/ 305356 w 460686"/>
              <a:gd name="connsiteY11" fmla="*/ 256782 h 415386"/>
              <a:gd name="connsiteX12" fmla="*/ 370880 w 460686"/>
              <a:gd name="connsiteY12" fmla="*/ 303619 h 415386"/>
              <a:gd name="connsiteX13" fmla="*/ 418189 w 460686"/>
              <a:gd name="connsiteY13" fmla="*/ 256664 h 415386"/>
              <a:gd name="connsiteX14" fmla="*/ 354873 w 460686"/>
              <a:gd name="connsiteY14" fmla="*/ 201588 h 415386"/>
              <a:gd name="connsiteX15" fmla="*/ 220475 w 460686"/>
              <a:gd name="connsiteY15" fmla="*/ 155619 h 415386"/>
              <a:gd name="connsiteX16" fmla="*/ 174427 w 460686"/>
              <a:gd name="connsiteY16" fmla="*/ 223153 h 415386"/>
              <a:gd name="connsiteX17" fmla="*/ 197687 w 460686"/>
              <a:gd name="connsiteY17" fmla="*/ 247557 h 415386"/>
              <a:gd name="connsiteX18" fmla="*/ 246456 w 460686"/>
              <a:gd name="connsiteY18" fmla="*/ 247557 h 415386"/>
              <a:gd name="connsiteX19" fmla="*/ 268139 w 460686"/>
              <a:gd name="connsiteY19" fmla="*/ 188459 h 415386"/>
              <a:gd name="connsiteX20" fmla="*/ 220475 w 460686"/>
              <a:gd name="connsiteY20" fmla="*/ 155619 h 415386"/>
              <a:gd name="connsiteX21" fmla="*/ 94868 w 460686"/>
              <a:gd name="connsiteY21" fmla="*/ 51104 h 415386"/>
              <a:gd name="connsiteX22" fmla="*/ 51383 w 460686"/>
              <a:gd name="connsiteY22" fmla="*/ 99478 h 415386"/>
              <a:gd name="connsiteX23" fmla="*/ 127945 w 460686"/>
              <a:gd name="connsiteY23" fmla="*/ 162676 h 415386"/>
              <a:gd name="connsiteX24" fmla="*/ 183061 w 460686"/>
              <a:gd name="connsiteY24" fmla="*/ 112330 h 415386"/>
              <a:gd name="connsiteX25" fmla="*/ 94868 w 460686"/>
              <a:gd name="connsiteY25" fmla="*/ 51104 h 415386"/>
              <a:gd name="connsiteX26" fmla="*/ 326448 w 460686"/>
              <a:gd name="connsiteY26" fmla="*/ 44835 h 415386"/>
              <a:gd name="connsiteX27" fmla="*/ 263842 w 460686"/>
              <a:gd name="connsiteY27" fmla="*/ 102947 h 415386"/>
              <a:gd name="connsiteX28" fmla="*/ 334215 w 460686"/>
              <a:gd name="connsiteY28" fmla="*/ 169141 h 415386"/>
              <a:gd name="connsiteX29" fmla="*/ 384166 w 460686"/>
              <a:gd name="connsiteY29" fmla="*/ 97704 h 415386"/>
              <a:gd name="connsiteX30" fmla="*/ 326448 w 460686"/>
              <a:gd name="connsiteY30" fmla="*/ 44835 h 415386"/>
              <a:gd name="connsiteX31" fmla="*/ 332746 w 460686"/>
              <a:gd name="connsiteY31" fmla="*/ 207 h 415386"/>
              <a:gd name="connsiteX32" fmla="*/ 361812 w 460686"/>
              <a:gd name="connsiteY32" fmla="*/ 2848 h 415386"/>
              <a:gd name="connsiteX33" fmla="*/ 419254 w 460686"/>
              <a:gd name="connsiteY33" fmla="*/ 139967 h 415386"/>
              <a:gd name="connsiteX34" fmla="*/ 424221 w 460686"/>
              <a:gd name="connsiteY34" fmla="*/ 186803 h 415386"/>
              <a:gd name="connsiteX35" fmla="*/ 449256 w 460686"/>
              <a:gd name="connsiteY35" fmla="*/ 296838 h 415386"/>
              <a:gd name="connsiteX36" fmla="*/ 341863 w 460686"/>
              <a:gd name="connsiteY36" fmla="*/ 339258 h 415386"/>
              <a:gd name="connsiteX37" fmla="*/ 292740 w 460686"/>
              <a:gd name="connsiteY37" fmla="*/ 359365 h 415386"/>
              <a:gd name="connsiteX38" fmla="*/ 188218 w 460686"/>
              <a:gd name="connsiteY38" fmla="*/ 414252 h 415386"/>
              <a:gd name="connsiteX39" fmla="*/ 122924 w 460686"/>
              <a:gd name="connsiteY39" fmla="*/ 332160 h 415386"/>
              <a:gd name="connsiteX40" fmla="*/ 74428 w 460686"/>
              <a:gd name="connsiteY40" fmla="*/ 349025 h 415386"/>
              <a:gd name="connsiteX41" fmla="*/ 50634 w 460686"/>
              <a:gd name="connsiteY41" fmla="*/ 339968 h 415386"/>
              <a:gd name="connsiteX42" fmla="*/ 21854 w 460686"/>
              <a:gd name="connsiteY42" fmla="*/ 194885 h 415386"/>
              <a:gd name="connsiteX43" fmla="*/ 35810 w 460686"/>
              <a:gd name="connsiteY43" fmla="*/ 157235 h 415386"/>
              <a:gd name="connsiteX44" fmla="*/ 39831 w 460686"/>
              <a:gd name="connsiteY44" fmla="*/ 29341 h 415386"/>
              <a:gd name="connsiteX45" fmla="*/ 185111 w 460686"/>
              <a:gd name="connsiteY45" fmla="*/ 35728 h 415386"/>
              <a:gd name="connsiteX46" fmla="*/ 201433 w 460686"/>
              <a:gd name="connsiteY46" fmla="*/ 52444 h 415386"/>
              <a:gd name="connsiteX47" fmla="*/ 236875 w 460686"/>
              <a:gd name="connsiteY47" fmla="*/ 52641 h 415386"/>
              <a:gd name="connsiteX48" fmla="*/ 299482 w 460686"/>
              <a:gd name="connsiteY48" fmla="*/ 5135 h 415386"/>
              <a:gd name="connsiteX49" fmla="*/ 332746 w 460686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75943 w 462201"/>
              <a:gd name="connsiteY40" fmla="*/ 349025 h 415386"/>
              <a:gd name="connsiteX41" fmla="*/ 52149 w 462201"/>
              <a:gd name="connsiteY41" fmla="*/ 339968 h 415386"/>
              <a:gd name="connsiteX42" fmla="*/ 23369 w 462201"/>
              <a:gd name="connsiteY42" fmla="*/ 194885 h 415386"/>
              <a:gd name="connsiteX43" fmla="*/ 37325 w 462201"/>
              <a:gd name="connsiteY43" fmla="*/ 157235 h 415386"/>
              <a:gd name="connsiteX44" fmla="*/ 41346 w 462201"/>
              <a:gd name="connsiteY44" fmla="*/ 29341 h 415386"/>
              <a:gd name="connsiteX45" fmla="*/ 186626 w 462201"/>
              <a:gd name="connsiteY45" fmla="*/ 35728 h 415386"/>
              <a:gd name="connsiteX46" fmla="*/ 202948 w 462201"/>
              <a:gd name="connsiteY46" fmla="*/ 52444 h 415386"/>
              <a:gd name="connsiteX47" fmla="*/ 238390 w 462201"/>
              <a:gd name="connsiteY47" fmla="*/ 52641 h 415386"/>
              <a:gd name="connsiteX48" fmla="*/ 300997 w 462201"/>
              <a:gd name="connsiteY48" fmla="*/ 5135 h 415386"/>
              <a:gd name="connsiteX49" fmla="*/ 334261 w 462201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52149 w 462201"/>
              <a:gd name="connsiteY40" fmla="*/ 339968 h 415386"/>
              <a:gd name="connsiteX41" fmla="*/ 23369 w 462201"/>
              <a:gd name="connsiteY41" fmla="*/ 194885 h 415386"/>
              <a:gd name="connsiteX42" fmla="*/ 37325 w 462201"/>
              <a:gd name="connsiteY42" fmla="*/ 157235 h 415386"/>
              <a:gd name="connsiteX43" fmla="*/ 41346 w 462201"/>
              <a:gd name="connsiteY43" fmla="*/ 29341 h 415386"/>
              <a:gd name="connsiteX44" fmla="*/ 186626 w 462201"/>
              <a:gd name="connsiteY44" fmla="*/ 35728 h 415386"/>
              <a:gd name="connsiteX45" fmla="*/ 202948 w 462201"/>
              <a:gd name="connsiteY45" fmla="*/ 52444 h 415386"/>
              <a:gd name="connsiteX46" fmla="*/ 238390 w 462201"/>
              <a:gd name="connsiteY46" fmla="*/ 52641 h 415386"/>
              <a:gd name="connsiteX47" fmla="*/ 300997 w 462201"/>
              <a:gd name="connsiteY47" fmla="*/ 5135 h 415386"/>
              <a:gd name="connsiteX48" fmla="*/ 334261 w 462201"/>
              <a:gd name="connsiteY48" fmla="*/ 207 h 415386"/>
              <a:gd name="connsiteX0" fmla="*/ 226190 w 462104"/>
              <a:gd name="connsiteY0" fmla="*/ 279097 h 415386"/>
              <a:gd name="connsiteX1" fmla="*/ 164096 w 462104"/>
              <a:gd name="connsiteY1" fmla="*/ 332635 h 415386"/>
              <a:gd name="connsiteX2" fmla="*/ 207266 w 462104"/>
              <a:gd name="connsiteY2" fmla="*/ 370916 h 415386"/>
              <a:gd name="connsiteX3" fmla="*/ 263604 w 462104"/>
              <a:gd name="connsiteY3" fmla="*/ 316077 h 415386"/>
              <a:gd name="connsiteX4" fmla="*/ 226190 w 462104"/>
              <a:gd name="connsiteY4" fmla="*/ 279097 h 415386"/>
              <a:gd name="connsiteX5" fmla="*/ 85799 w 462104"/>
              <a:gd name="connsiteY5" fmla="*/ 211996 h 415386"/>
              <a:gd name="connsiteX6" fmla="*/ 34153 w 462104"/>
              <a:gd name="connsiteY6" fmla="*/ 256782 h 415386"/>
              <a:gd name="connsiteX7" fmla="*/ 76140 w 462104"/>
              <a:gd name="connsiteY7" fmla="*/ 303146 h 415386"/>
              <a:gd name="connsiteX8" fmla="*/ 138470 w 462104"/>
              <a:gd name="connsiteY8" fmla="*/ 257255 h 415386"/>
              <a:gd name="connsiteX9" fmla="*/ 85799 w 462104"/>
              <a:gd name="connsiteY9" fmla="*/ 211996 h 415386"/>
              <a:gd name="connsiteX10" fmla="*/ 356291 w 462104"/>
              <a:gd name="connsiteY10" fmla="*/ 201588 h 415386"/>
              <a:gd name="connsiteX11" fmla="*/ 306774 w 462104"/>
              <a:gd name="connsiteY11" fmla="*/ 256782 h 415386"/>
              <a:gd name="connsiteX12" fmla="*/ 372298 w 462104"/>
              <a:gd name="connsiteY12" fmla="*/ 303619 h 415386"/>
              <a:gd name="connsiteX13" fmla="*/ 419607 w 462104"/>
              <a:gd name="connsiteY13" fmla="*/ 256664 h 415386"/>
              <a:gd name="connsiteX14" fmla="*/ 356291 w 462104"/>
              <a:gd name="connsiteY14" fmla="*/ 201588 h 415386"/>
              <a:gd name="connsiteX15" fmla="*/ 221893 w 462104"/>
              <a:gd name="connsiteY15" fmla="*/ 155619 h 415386"/>
              <a:gd name="connsiteX16" fmla="*/ 175845 w 462104"/>
              <a:gd name="connsiteY16" fmla="*/ 223153 h 415386"/>
              <a:gd name="connsiteX17" fmla="*/ 199105 w 462104"/>
              <a:gd name="connsiteY17" fmla="*/ 247557 h 415386"/>
              <a:gd name="connsiteX18" fmla="*/ 247874 w 462104"/>
              <a:gd name="connsiteY18" fmla="*/ 247557 h 415386"/>
              <a:gd name="connsiteX19" fmla="*/ 269557 w 462104"/>
              <a:gd name="connsiteY19" fmla="*/ 188459 h 415386"/>
              <a:gd name="connsiteX20" fmla="*/ 221893 w 462104"/>
              <a:gd name="connsiteY20" fmla="*/ 155619 h 415386"/>
              <a:gd name="connsiteX21" fmla="*/ 96286 w 462104"/>
              <a:gd name="connsiteY21" fmla="*/ 51104 h 415386"/>
              <a:gd name="connsiteX22" fmla="*/ 52801 w 462104"/>
              <a:gd name="connsiteY22" fmla="*/ 99478 h 415386"/>
              <a:gd name="connsiteX23" fmla="*/ 129363 w 462104"/>
              <a:gd name="connsiteY23" fmla="*/ 162676 h 415386"/>
              <a:gd name="connsiteX24" fmla="*/ 184479 w 462104"/>
              <a:gd name="connsiteY24" fmla="*/ 112330 h 415386"/>
              <a:gd name="connsiteX25" fmla="*/ 96286 w 462104"/>
              <a:gd name="connsiteY25" fmla="*/ 51104 h 415386"/>
              <a:gd name="connsiteX26" fmla="*/ 327866 w 462104"/>
              <a:gd name="connsiteY26" fmla="*/ 44835 h 415386"/>
              <a:gd name="connsiteX27" fmla="*/ 265260 w 462104"/>
              <a:gd name="connsiteY27" fmla="*/ 102947 h 415386"/>
              <a:gd name="connsiteX28" fmla="*/ 335633 w 462104"/>
              <a:gd name="connsiteY28" fmla="*/ 169141 h 415386"/>
              <a:gd name="connsiteX29" fmla="*/ 385584 w 462104"/>
              <a:gd name="connsiteY29" fmla="*/ 97704 h 415386"/>
              <a:gd name="connsiteX30" fmla="*/ 327866 w 462104"/>
              <a:gd name="connsiteY30" fmla="*/ 44835 h 415386"/>
              <a:gd name="connsiteX31" fmla="*/ 334164 w 462104"/>
              <a:gd name="connsiteY31" fmla="*/ 207 h 415386"/>
              <a:gd name="connsiteX32" fmla="*/ 363230 w 462104"/>
              <a:gd name="connsiteY32" fmla="*/ 2848 h 415386"/>
              <a:gd name="connsiteX33" fmla="*/ 420672 w 462104"/>
              <a:gd name="connsiteY33" fmla="*/ 139967 h 415386"/>
              <a:gd name="connsiteX34" fmla="*/ 425639 w 462104"/>
              <a:gd name="connsiteY34" fmla="*/ 186803 h 415386"/>
              <a:gd name="connsiteX35" fmla="*/ 450674 w 462104"/>
              <a:gd name="connsiteY35" fmla="*/ 296838 h 415386"/>
              <a:gd name="connsiteX36" fmla="*/ 343281 w 462104"/>
              <a:gd name="connsiteY36" fmla="*/ 339258 h 415386"/>
              <a:gd name="connsiteX37" fmla="*/ 294158 w 462104"/>
              <a:gd name="connsiteY37" fmla="*/ 359365 h 415386"/>
              <a:gd name="connsiteX38" fmla="*/ 189636 w 462104"/>
              <a:gd name="connsiteY38" fmla="*/ 414252 h 415386"/>
              <a:gd name="connsiteX39" fmla="*/ 124342 w 462104"/>
              <a:gd name="connsiteY39" fmla="*/ 332160 h 415386"/>
              <a:gd name="connsiteX40" fmla="*/ 52052 w 462104"/>
              <a:gd name="connsiteY40" fmla="*/ 339968 h 415386"/>
              <a:gd name="connsiteX41" fmla="*/ 23272 w 462104"/>
              <a:gd name="connsiteY41" fmla="*/ 194885 h 415386"/>
              <a:gd name="connsiteX42" fmla="*/ 37228 w 462104"/>
              <a:gd name="connsiteY42" fmla="*/ 157235 h 415386"/>
              <a:gd name="connsiteX43" fmla="*/ 41249 w 462104"/>
              <a:gd name="connsiteY43" fmla="*/ 29341 h 415386"/>
              <a:gd name="connsiteX44" fmla="*/ 186529 w 462104"/>
              <a:gd name="connsiteY44" fmla="*/ 35728 h 415386"/>
              <a:gd name="connsiteX45" fmla="*/ 202851 w 462104"/>
              <a:gd name="connsiteY45" fmla="*/ 52444 h 415386"/>
              <a:gd name="connsiteX46" fmla="*/ 238293 w 462104"/>
              <a:gd name="connsiteY46" fmla="*/ 52641 h 415386"/>
              <a:gd name="connsiteX47" fmla="*/ 300900 w 462104"/>
              <a:gd name="connsiteY47" fmla="*/ 5135 h 415386"/>
              <a:gd name="connsiteX48" fmla="*/ 334164 w 462104"/>
              <a:gd name="connsiteY48" fmla="*/ 207 h 415386"/>
              <a:gd name="connsiteX0" fmla="*/ 232980 w 468894"/>
              <a:gd name="connsiteY0" fmla="*/ 279097 h 415386"/>
              <a:gd name="connsiteX1" fmla="*/ 170886 w 468894"/>
              <a:gd name="connsiteY1" fmla="*/ 332635 h 415386"/>
              <a:gd name="connsiteX2" fmla="*/ 214056 w 468894"/>
              <a:gd name="connsiteY2" fmla="*/ 370916 h 415386"/>
              <a:gd name="connsiteX3" fmla="*/ 270394 w 468894"/>
              <a:gd name="connsiteY3" fmla="*/ 316077 h 415386"/>
              <a:gd name="connsiteX4" fmla="*/ 232980 w 468894"/>
              <a:gd name="connsiteY4" fmla="*/ 279097 h 415386"/>
              <a:gd name="connsiteX5" fmla="*/ 92589 w 468894"/>
              <a:gd name="connsiteY5" fmla="*/ 211996 h 415386"/>
              <a:gd name="connsiteX6" fmla="*/ 40943 w 468894"/>
              <a:gd name="connsiteY6" fmla="*/ 256782 h 415386"/>
              <a:gd name="connsiteX7" fmla="*/ 82930 w 468894"/>
              <a:gd name="connsiteY7" fmla="*/ 303146 h 415386"/>
              <a:gd name="connsiteX8" fmla="*/ 145260 w 468894"/>
              <a:gd name="connsiteY8" fmla="*/ 257255 h 415386"/>
              <a:gd name="connsiteX9" fmla="*/ 92589 w 468894"/>
              <a:gd name="connsiteY9" fmla="*/ 211996 h 415386"/>
              <a:gd name="connsiteX10" fmla="*/ 363081 w 468894"/>
              <a:gd name="connsiteY10" fmla="*/ 201588 h 415386"/>
              <a:gd name="connsiteX11" fmla="*/ 313564 w 468894"/>
              <a:gd name="connsiteY11" fmla="*/ 256782 h 415386"/>
              <a:gd name="connsiteX12" fmla="*/ 379088 w 468894"/>
              <a:gd name="connsiteY12" fmla="*/ 303619 h 415386"/>
              <a:gd name="connsiteX13" fmla="*/ 426397 w 468894"/>
              <a:gd name="connsiteY13" fmla="*/ 256664 h 415386"/>
              <a:gd name="connsiteX14" fmla="*/ 363081 w 468894"/>
              <a:gd name="connsiteY14" fmla="*/ 201588 h 415386"/>
              <a:gd name="connsiteX15" fmla="*/ 228683 w 468894"/>
              <a:gd name="connsiteY15" fmla="*/ 155619 h 415386"/>
              <a:gd name="connsiteX16" fmla="*/ 182635 w 468894"/>
              <a:gd name="connsiteY16" fmla="*/ 223153 h 415386"/>
              <a:gd name="connsiteX17" fmla="*/ 205895 w 468894"/>
              <a:gd name="connsiteY17" fmla="*/ 247557 h 415386"/>
              <a:gd name="connsiteX18" fmla="*/ 254664 w 468894"/>
              <a:gd name="connsiteY18" fmla="*/ 247557 h 415386"/>
              <a:gd name="connsiteX19" fmla="*/ 276347 w 468894"/>
              <a:gd name="connsiteY19" fmla="*/ 188459 h 415386"/>
              <a:gd name="connsiteX20" fmla="*/ 228683 w 468894"/>
              <a:gd name="connsiteY20" fmla="*/ 155619 h 415386"/>
              <a:gd name="connsiteX21" fmla="*/ 103076 w 468894"/>
              <a:gd name="connsiteY21" fmla="*/ 51104 h 415386"/>
              <a:gd name="connsiteX22" fmla="*/ 59591 w 468894"/>
              <a:gd name="connsiteY22" fmla="*/ 99478 h 415386"/>
              <a:gd name="connsiteX23" fmla="*/ 136153 w 468894"/>
              <a:gd name="connsiteY23" fmla="*/ 162676 h 415386"/>
              <a:gd name="connsiteX24" fmla="*/ 191269 w 468894"/>
              <a:gd name="connsiteY24" fmla="*/ 112330 h 415386"/>
              <a:gd name="connsiteX25" fmla="*/ 103076 w 468894"/>
              <a:gd name="connsiteY25" fmla="*/ 51104 h 415386"/>
              <a:gd name="connsiteX26" fmla="*/ 334656 w 468894"/>
              <a:gd name="connsiteY26" fmla="*/ 44835 h 415386"/>
              <a:gd name="connsiteX27" fmla="*/ 272050 w 468894"/>
              <a:gd name="connsiteY27" fmla="*/ 102947 h 415386"/>
              <a:gd name="connsiteX28" fmla="*/ 342423 w 468894"/>
              <a:gd name="connsiteY28" fmla="*/ 169141 h 415386"/>
              <a:gd name="connsiteX29" fmla="*/ 392374 w 468894"/>
              <a:gd name="connsiteY29" fmla="*/ 97704 h 415386"/>
              <a:gd name="connsiteX30" fmla="*/ 334656 w 468894"/>
              <a:gd name="connsiteY30" fmla="*/ 44835 h 415386"/>
              <a:gd name="connsiteX31" fmla="*/ 340954 w 468894"/>
              <a:gd name="connsiteY31" fmla="*/ 207 h 415386"/>
              <a:gd name="connsiteX32" fmla="*/ 370020 w 468894"/>
              <a:gd name="connsiteY32" fmla="*/ 2848 h 415386"/>
              <a:gd name="connsiteX33" fmla="*/ 427462 w 468894"/>
              <a:gd name="connsiteY33" fmla="*/ 139967 h 415386"/>
              <a:gd name="connsiteX34" fmla="*/ 432429 w 468894"/>
              <a:gd name="connsiteY34" fmla="*/ 186803 h 415386"/>
              <a:gd name="connsiteX35" fmla="*/ 457464 w 468894"/>
              <a:gd name="connsiteY35" fmla="*/ 296838 h 415386"/>
              <a:gd name="connsiteX36" fmla="*/ 350071 w 468894"/>
              <a:gd name="connsiteY36" fmla="*/ 339258 h 415386"/>
              <a:gd name="connsiteX37" fmla="*/ 300948 w 468894"/>
              <a:gd name="connsiteY37" fmla="*/ 359365 h 415386"/>
              <a:gd name="connsiteX38" fmla="*/ 196426 w 468894"/>
              <a:gd name="connsiteY38" fmla="*/ 414252 h 415386"/>
              <a:gd name="connsiteX39" fmla="*/ 131132 w 468894"/>
              <a:gd name="connsiteY39" fmla="*/ 332160 h 415386"/>
              <a:gd name="connsiteX40" fmla="*/ 58842 w 468894"/>
              <a:gd name="connsiteY40" fmla="*/ 339968 h 415386"/>
              <a:gd name="connsiteX41" fmla="*/ 30062 w 468894"/>
              <a:gd name="connsiteY41" fmla="*/ 194885 h 415386"/>
              <a:gd name="connsiteX42" fmla="*/ 44018 w 468894"/>
              <a:gd name="connsiteY42" fmla="*/ 157235 h 415386"/>
              <a:gd name="connsiteX43" fmla="*/ 48039 w 468894"/>
              <a:gd name="connsiteY43" fmla="*/ 29341 h 415386"/>
              <a:gd name="connsiteX44" fmla="*/ 193319 w 468894"/>
              <a:gd name="connsiteY44" fmla="*/ 35728 h 415386"/>
              <a:gd name="connsiteX45" fmla="*/ 209641 w 468894"/>
              <a:gd name="connsiteY45" fmla="*/ 52444 h 415386"/>
              <a:gd name="connsiteX46" fmla="*/ 245083 w 468894"/>
              <a:gd name="connsiteY46" fmla="*/ 52641 h 415386"/>
              <a:gd name="connsiteX47" fmla="*/ 307690 w 468894"/>
              <a:gd name="connsiteY47" fmla="*/ 5135 h 415386"/>
              <a:gd name="connsiteX48" fmla="*/ 340954 w 468894"/>
              <a:gd name="connsiteY48" fmla="*/ 207 h 415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68894" h="415386">
                <a:moveTo>
                  <a:pt x="232980" y="279097"/>
                </a:moveTo>
                <a:cubicBezTo>
                  <a:pt x="196512" y="276100"/>
                  <a:pt x="175026" y="299952"/>
                  <a:pt x="170886" y="332635"/>
                </a:cubicBezTo>
                <a:cubicBezTo>
                  <a:pt x="168284" y="353215"/>
                  <a:pt x="191308" y="370916"/>
                  <a:pt x="214056" y="370916"/>
                </a:cubicBezTo>
                <a:cubicBezTo>
                  <a:pt x="249065" y="370877"/>
                  <a:pt x="267477" y="351007"/>
                  <a:pt x="270394" y="316077"/>
                </a:cubicBezTo>
                <a:cubicBezTo>
                  <a:pt x="272444" y="291121"/>
                  <a:pt x="255571" y="280989"/>
                  <a:pt x="232980" y="279097"/>
                </a:cubicBezTo>
                <a:close/>
                <a:moveTo>
                  <a:pt x="92589" y="211996"/>
                </a:moveTo>
                <a:cubicBezTo>
                  <a:pt x="62035" y="212824"/>
                  <a:pt x="42914" y="229067"/>
                  <a:pt x="40943" y="256782"/>
                </a:cubicBezTo>
                <a:cubicBezTo>
                  <a:pt x="39169" y="282566"/>
                  <a:pt x="55491" y="302751"/>
                  <a:pt x="82930" y="303146"/>
                </a:cubicBezTo>
                <a:cubicBezTo>
                  <a:pt x="113405" y="303500"/>
                  <a:pt x="141042" y="286035"/>
                  <a:pt x="145260" y="257255"/>
                </a:cubicBezTo>
                <a:cubicBezTo>
                  <a:pt x="150307" y="223350"/>
                  <a:pt x="117348" y="218304"/>
                  <a:pt x="92589" y="211996"/>
                </a:cubicBezTo>
                <a:close/>
                <a:moveTo>
                  <a:pt x="363081" y="201588"/>
                </a:moveTo>
                <a:cubicBezTo>
                  <a:pt x="332015" y="202061"/>
                  <a:pt x="313170" y="233600"/>
                  <a:pt x="313564" y="256782"/>
                </a:cubicBezTo>
                <a:cubicBezTo>
                  <a:pt x="314037" y="291239"/>
                  <a:pt x="349953" y="300701"/>
                  <a:pt x="379088" y="303619"/>
                </a:cubicBezTo>
                <a:cubicBezTo>
                  <a:pt x="409445" y="306615"/>
                  <a:pt x="426476" y="282014"/>
                  <a:pt x="426397" y="256664"/>
                </a:cubicBezTo>
                <a:cubicBezTo>
                  <a:pt x="426319" y="222404"/>
                  <a:pt x="399155" y="201036"/>
                  <a:pt x="363081" y="201588"/>
                </a:cubicBezTo>
                <a:close/>
                <a:moveTo>
                  <a:pt x="228683" y="155619"/>
                </a:moveTo>
                <a:cubicBezTo>
                  <a:pt x="198326" y="156762"/>
                  <a:pt x="172542" y="194136"/>
                  <a:pt x="182635" y="223153"/>
                </a:cubicBezTo>
                <a:cubicBezTo>
                  <a:pt x="186301" y="233482"/>
                  <a:pt x="193082" y="238844"/>
                  <a:pt x="205895" y="247557"/>
                </a:cubicBezTo>
                <a:cubicBezTo>
                  <a:pt x="220601" y="257571"/>
                  <a:pt x="237908" y="257571"/>
                  <a:pt x="254664" y="247557"/>
                </a:cubicBezTo>
                <a:cubicBezTo>
                  <a:pt x="271853" y="237267"/>
                  <a:pt x="283996" y="221261"/>
                  <a:pt x="276347" y="188459"/>
                </a:cubicBezTo>
                <a:cubicBezTo>
                  <a:pt x="270552" y="163543"/>
                  <a:pt x="240668" y="155145"/>
                  <a:pt x="228683" y="155619"/>
                </a:cubicBezTo>
                <a:close/>
                <a:moveTo>
                  <a:pt x="103076" y="51104"/>
                </a:moveTo>
                <a:cubicBezTo>
                  <a:pt x="83876" y="51695"/>
                  <a:pt x="61680" y="65770"/>
                  <a:pt x="59591" y="99478"/>
                </a:cubicBezTo>
                <a:cubicBezTo>
                  <a:pt x="57974" y="124828"/>
                  <a:pt x="109266" y="156801"/>
                  <a:pt x="136153" y="162676"/>
                </a:cubicBezTo>
                <a:cubicBezTo>
                  <a:pt x="168915" y="169811"/>
                  <a:pt x="192215" y="131294"/>
                  <a:pt x="191269" y="112330"/>
                </a:cubicBezTo>
                <a:cubicBezTo>
                  <a:pt x="189968" y="86034"/>
                  <a:pt x="150859" y="50552"/>
                  <a:pt x="103076" y="51104"/>
                </a:cubicBezTo>
                <a:close/>
                <a:moveTo>
                  <a:pt x="334656" y="44835"/>
                </a:moveTo>
                <a:cubicBezTo>
                  <a:pt x="306074" y="42864"/>
                  <a:pt x="276860" y="79292"/>
                  <a:pt x="272050" y="102947"/>
                </a:cubicBezTo>
                <a:cubicBezTo>
                  <a:pt x="263495" y="145092"/>
                  <a:pt x="301934" y="174661"/>
                  <a:pt x="342423" y="169141"/>
                </a:cubicBezTo>
                <a:cubicBezTo>
                  <a:pt x="376880" y="164450"/>
                  <a:pt x="390955" y="133107"/>
                  <a:pt x="392374" y="97704"/>
                </a:cubicBezTo>
                <a:cubicBezTo>
                  <a:pt x="390245" y="62103"/>
                  <a:pt x="366709" y="47083"/>
                  <a:pt x="334656" y="44835"/>
                </a:cubicBezTo>
                <a:close/>
                <a:moveTo>
                  <a:pt x="340954" y="207"/>
                </a:moveTo>
                <a:cubicBezTo>
                  <a:pt x="351106" y="-394"/>
                  <a:pt x="360558" y="266"/>
                  <a:pt x="370020" y="2848"/>
                </a:cubicBezTo>
                <a:cubicBezTo>
                  <a:pt x="425412" y="17948"/>
                  <a:pt x="447687" y="80436"/>
                  <a:pt x="427462" y="139967"/>
                </a:cubicBezTo>
                <a:cubicBezTo>
                  <a:pt x="422021" y="156092"/>
                  <a:pt x="407513" y="169417"/>
                  <a:pt x="432429" y="186803"/>
                </a:cubicBezTo>
                <a:cubicBezTo>
                  <a:pt x="470947" y="213652"/>
                  <a:pt x="478359" y="259463"/>
                  <a:pt x="457464" y="296838"/>
                </a:cubicBezTo>
                <a:cubicBezTo>
                  <a:pt x="436096" y="335040"/>
                  <a:pt x="393005" y="354752"/>
                  <a:pt x="350071" y="339258"/>
                </a:cubicBezTo>
                <a:cubicBezTo>
                  <a:pt x="323342" y="329678"/>
                  <a:pt x="314274" y="328850"/>
                  <a:pt x="300948" y="359365"/>
                </a:cubicBezTo>
                <a:cubicBezTo>
                  <a:pt x="282734" y="401057"/>
                  <a:pt x="236999" y="420461"/>
                  <a:pt x="196426" y="414252"/>
                </a:cubicBezTo>
                <a:cubicBezTo>
                  <a:pt x="152539" y="401636"/>
                  <a:pt x="152897" y="359524"/>
                  <a:pt x="131132" y="332160"/>
                </a:cubicBezTo>
                <a:cubicBezTo>
                  <a:pt x="107035" y="334763"/>
                  <a:pt x="100346" y="348754"/>
                  <a:pt x="58842" y="339968"/>
                </a:cubicBezTo>
                <a:cubicBezTo>
                  <a:pt x="-3542" y="326762"/>
                  <a:pt x="-21387" y="242786"/>
                  <a:pt x="30062" y="194885"/>
                </a:cubicBezTo>
                <a:cubicBezTo>
                  <a:pt x="40548" y="185108"/>
                  <a:pt x="62942" y="183058"/>
                  <a:pt x="44018" y="157235"/>
                </a:cubicBezTo>
                <a:cubicBezTo>
                  <a:pt x="5697" y="104919"/>
                  <a:pt x="9245" y="60881"/>
                  <a:pt x="48039" y="29341"/>
                </a:cubicBezTo>
                <a:cubicBezTo>
                  <a:pt x="90618" y="-5313"/>
                  <a:pt x="151332" y="-2671"/>
                  <a:pt x="193319" y="35728"/>
                </a:cubicBezTo>
                <a:cubicBezTo>
                  <a:pt x="199036" y="40972"/>
                  <a:pt x="205146" y="46136"/>
                  <a:pt x="209641" y="52444"/>
                </a:cubicBezTo>
                <a:cubicBezTo>
                  <a:pt x="221744" y="69279"/>
                  <a:pt x="231955" y="69909"/>
                  <a:pt x="245083" y="52641"/>
                </a:cubicBezTo>
                <a:cubicBezTo>
                  <a:pt x="261287" y="31234"/>
                  <a:pt x="282852" y="15661"/>
                  <a:pt x="307690" y="5135"/>
                </a:cubicBezTo>
                <a:cubicBezTo>
                  <a:pt x="319951" y="2671"/>
                  <a:pt x="330803" y="809"/>
                  <a:pt x="340954" y="207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1" name="Freeform: Shape 44">
            <a:extLst>
              <a:ext uri="{FF2B5EF4-FFF2-40B4-BE49-F238E27FC236}">
                <a16:creationId xmlns:a16="http://schemas.microsoft.com/office/drawing/2014/main" id="{F2D51284-8219-47FB-927C-C0F739EFCC7C}"/>
              </a:ext>
            </a:extLst>
          </p:cNvPr>
          <p:cNvSpPr/>
          <p:nvPr userDrawn="1"/>
        </p:nvSpPr>
        <p:spPr>
          <a:xfrm>
            <a:off x="955493" y="3018832"/>
            <a:ext cx="355230" cy="373842"/>
          </a:xfrm>
          <a:custGeom>
            <a:avLst/>
            <a:gdLst>
              <a:gd name="connsiteX0" fmla="*/ 526473 w 547524"/>
              <a:gd name="connsiteY0" fmla="*/ 237218 h 576213"/>
              <a:gd name="connsiteX1" fmla="*/ 507628 w 547524"/>
              <a:gd name="connsiteY1" fmla="*/ 167909 h 576213"/>
              <a:gd name="connsiteX2" fmla="*/ 357105 w 547524"/>
              <a:gd name="connsiteY2" fmla="*/ 165386 h 576213"/>
              <a:gd name="connsiteX3" fmla="*/ 353477 w 547524"/>
              <a:gd name="connsiteY3" fmla="*/ 136094 h 576213"/>
              <a:gd name="connsiteX4" fmla="*/ 344095 w 547524"/>
              <a:gd name="connsiteY4" fmla="*/ 59452 h 576213"/>
              <a:gd name="connsiteX5" fmla="*/ 344095 w 547524"/>
              <a:gd name="connsiteY5" fmla="*/ 59452 h 576213"/>
              <a:gd name="connsiteX6" fmla="*/ 303605 w 547524"/>
              <a:gd name="connsiteY6" fmla="*/ 0 h 576213"/>
              <a:gd name="connsiteX7" fmla="*/ 303605 w 547524"/>
              <a:gd name="connsiteY7" fmla="*/ 0 h 576213"/>
              <a:gd name="connsiteX8" fmla="*/ 176106 w 547524"/>
              <a:gd name="connsiteY8" fmla="*/ 170314 h 576213"/>
              <a:gd name="connsiteX9" fmla="*/ 89924 w 547524"/>
              <a:gd name="connsiteY9" fmla="*/ 119181 h 576213"/>
              <a:gd name="connsiteX10" fmla="*/ 6186 w 547524"/>
              <a:gd name="connsiteY10" fmla="*/ 182575 h 576213"/>
              <a:gd name="connsiteX11" fmla="*/ 88150 w 547524"/>
              <a:gd name="connsiteY11" fmla="*/ 316028 h 576213"/>
              <a:gd name="connsiteX12" fmla="*/ 35203 w 547524"/>
              <a:gd name="connsiteY12" fmla="*/ 347055 h 576213"/>
              <a:gd name="connsiteX13" fmla="*/ 2914 w 547524"/>
              <a:gd name="connsiteY13" fmla="*/ 443054 h 576213"/>
              <a:gd name="connsiteX14" fmla="*/ 139993 w 547524"/>
              <a:gd name="connsiteY14" fmla="*/ 454014 h 576213"/>
              <a:gd name="connsiteX15" fmla="*/ 201535 w 547524"/>
              <a:gd name="connsiteY15" fmla="*/ 529788 h 576213"/>
              <a:gd name="connsiteX16" fmla="*/ 257873 w 547524"/>
              <a:gd name="connsiteY16" fmla="*/ 576151 h 576213"/>
              <a:gd name="connsiteX17" fmla="*/ 301713 w 547524"/>
              <a:gd name="connsiteY17" fmla="*/ 534204 h 576213"/>
              <a:gd name="connsiteX18" fmla="*/ 318429 w 547524"/>
              <a:gd name="connsiteY18" fmla="*/ 425983 h 576213"/>
              <a:gd name="connsiteX19" fmla="*/ 425309 w 547524"/>
              <a:gd name="connsiteY19" fmla="*/ 451964 h 576213"/>
              <a:gd name="connsiteX20" fmla="*/ 488034 w 547524"/>
              <a:gd name="connsiteY20" fmla="*/ 429728 h 576213"/>
              <a:gd name="connsiteX21" fmla="*/ 468361 w 547524"/>
              <a:gd name="connsiteY21" fmla="*/ 366531 h 576213"/>
              <a:gd name="connsiteX22" fmla="*/ 410683 w 547524"/>
              <a:gd name="connsiteY22" fmla="*/ 308734 h 576213"/>
              <a:gd name="connsiteX23" fmla="*/ 485708 w 547524"/>
              <a:gd name="connsiteY23" fmla="*/ 273962 h 576213"/>
              <a:gd name="connsiteX24" fmla="*/ 526473 w 547524"/>
              <a:gd name="connsiteY24" fmla="*/ 237218 h 576213"/>
              <a:gd name="connsiteX25" fmla="*/ 526473 w 547524"/>
              <a:gd name="connsiteY25" fmla="*/ 237218 h 576213"/>
              <a:gd name="connsiteX26" fmla="*/ 53180 w 547524"/>
              <a:gd name="connsiteY26" fmla="*/ 186754 h 576213"/>
              <a:gd name="connsiteX27" fmla="*/ 82709 w 547524"/>
              <a:gd name="connsiteY27" fmla="*/ 164046 h 576213"/>
              <a:gd name="connsiteX28" fmla="*/ 167551 w 547524"/>
              <a:gd name="connsiteY28" fmla="*/ 232329 h 576213"/>
              <a:gd name="connsiteX29" fmla="*/ 172952 w 547524"/>
              <a:gd name="connsiteY29" fmla="*/ 273686 h 576213"/>
              <a:gd name="connsiteX30" fmla="*/ 132384 w 547524"/>
              <a:gd name="connsiteY30" fmla="*/ 280348 h 576213"/>
              <a:gd name="connsiteX31" fmla="*/ 53180 w 547524"/>
              <a:gd name="connsiteY31" fmla="*/ 186754 h 576213"/>
              <a:gd name="connsiteX32" fmla="*/ 53180 w 547524"/>
              <a:gd name="connsiteY32" fmla="*/ 186754 h 576213"/>
              <a:gd name="connsiteX33" fmla="*/ 172794 w 547524"/>
              <a:gd name="connsiteY33" fmla="*/ 385573 h 576213"/>
              <a:gd name="connsiteX34" fmla="*/ 54087 w 547524"/>
              <a:gd name="connsiteY34" fmla="*/ 416245 h 576213"/>
              <a:gd name="connsiteX35" fmla="*/ 132029 w 547524"/>
              <a:gd name="connsiteY35" fmla="*/ 339091 h 576213"/>
              <a:gd name="connsiteX36" fmla="*/ 183754 w 547524"/>
              <a:gd name="connsiteY36" fmla="*/ 343901 h 576213"/>
              <a:gd name="connsiteX37" fmla="*/ 172794 w 547524"/>
              <a:gd name="connsiteY37" fmla="*/ 385573 h 576213"/>
              <a:gd name="connsiteX38" fmla="*/ 172794 w 547524"/>
              <a:gd name="connsiteY38" fmla="*/ 385573 h 576213"/>
              <a:gd name="connsiteX39" fmla="*/ 254009 w 547524"/>
              <a:gd name="connsiteY39" fmla="*/ 518670 h 576213"/>
              <a:gd name="connsiteX40" fmla="*/ 221484 w 547524"/>
              <a:gd name="connsiteY40" fmla="*/ 403511 h 576213"/>
              <a:gd name="connsiteX41" fmla="*/ 245375 w 547524"/>
              <a:gd name="connsiteY41" fmla="*/ 378476 h 576213"/>
              <a:gd name="connsiteX42" fmla="*/ 269227 w 547524"/>
              <a:gd name="connsiteY42" fmla="*/ 400475 h 576213"/>
              <a:gd name="connsiteX43" fmla="*/ 254009 w 547524"/>
              <a:gd name="connsiteY43" fmla="*/ 518670 h 576213"/>
              <a:gd name="connsiteX44" fmla="*/ 254009 w 547524"/>
              <a:gd name="connsiteY44" fmla="*/ 518670 h 576213"/>
              <a:gd name="connsiteX45" fmla="*/ 216240 w 547524"/>
              <a:gd name="connsiteY45" fmla="*/ 205678 h 576213"/>
              <a:gd name="connsiteX46" fmla="*/ 258346 w 547524"/>
              <a:gd name="connsiteY46" fmla="*/ 69032 h 576213"/>
              <a:gd name="connsiteX47" fmla="*/ 307587 w 547524"/>
              <a:gd name="connsiteY47" fmla="*/ 80111 h 576213"/>
              <a:gd name="connsiteX48" fmla="*/ 314526 w 547524"/>
              <a:gd name="connsiteY48" fmla="*/ 123636 h 576213"/>
              <a:gd name="connsiteX49" fmla="*/ 273761 w 547524"/>
              <a:gd name="connsiteY49" fmla="*/ 221921 h 576213"/>
              <a:gd name="connsiteX50" fmla="*/ 216240 w 547524"/>
              <a:gd name="connsiteY50" fmla="*/ 205678 h 576213"/>
              <a:gd name="connsiteX51" fmla="*/ 429528 w 547524"/>
              <a:gd name="connsiteY51" fmla="*/ 401895 h 576213"/>
              <a:gd name="connsiteX52" fmla="*/ 338260 w 547524"/>
              <a:gd name="connsiteY52" fmla="*/ 393773 h 576213"/>
              <a:gd name="connsiteX53" fmla="*/ 311766 w 547524"/>
              <a:gd name="connsiteY53" fmla="*/ 348238 h 576213"/>
              <a:gd name="connsiteX54" fmla="*/ 355291 w 547524"/>
              <a:gd name="connsiteY54" fmla="*/ 333059 h 576213"/>
              <a:gd name="connsiteX55" fmla="*/ 429528 w 547524"/>
              <a:gd name="connsiteY55" fmla="*/ 401895 h 576213"/>
              <a:gd name="connsiteX56" fmla="*/ 429528 w 547524"/>
              <a:gd name="connsiteY56" fmla="*/ 401895 h 576213"/>
              <a:gd name="connsiteX57" fmla="*/ 427714 w 547524"/>
              <a:gd name="connsiteY57" fmla="*/ 255905 h 576213"/>
              <a:gd name="connsiteX58" fmla="*/ 356750 w 547524"/>
              <a:gd name="connsiteY58" fmla="*/ 275775 h 576213"/>
              <a:gd name="connsiteX59" fmla="*/ 316813 w 547524"/>
              <a:gd name="connsiteY59" fmla="*/ 265880 h 576213"/>
              <a:gd name="connsiteX60" fmla="*/ 339955 w 547524"/>
              <a:gd name="connsiteY60" fmla="*/ 228742 h 576213"/>
              <a:gd name="connsiteX61" fmla="*/ 423614 w 547524"/>
              <a:gd name="connsiteY61" fmla="*/ 200080 h 576213"/>
              <a:gd name="connsiteX62" fmla="*/ 474629 w 547524"/>
              <a:gd name="connsiteY62" fmla="*/ 215613 h 576213"/>
              <a:gd name="connsiteX63" fmla="*/ 441000 w 547524"/>
              <a:gd name="connsiteY63" fmla="*/ 249242 h 576213"/>
              <a:gd name="connsiteX64" fmla="*/ 427714 w 547524"/>
              <a:gd name="connsiteY64" fmla="*/ 255905 h 57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547524" h="576213">
                <a:moveTo>
                  <a:pt x="526473" y="237218"/>
                </a:moveTo>
                <a:cubicBezTo>
                  <a:pt x="558919" y="201381"/>
                  <a:pt x="554780" y="182773"/>
                  <a:pt x="507628" y="167909"/>
                </a:cubicBezTo>
                <a:cubicBezTo>
                  <a:pt x="429528" y="143269"/>
                  <a:pt x="359036" y="165583"/>
                  <a:pt x="357105" y="165386"/>
                </a:cubicBezTo>
                <a:cubicBezTo>
                  <a:pt x="348825" y="164519"/>
                  <a:pt x="344528" y="172404"/>
                  <a:pt x="353477" y="136094"/>
                </a:cubicBezTo>
                <a:cubicBezTo>
                  <a:pt x="360850" y="106052"/>
                  <a:pt x="344095" y="59452"/>
                  <a:pt x="344095" y="59452"/>
                </a:cubicBezTo>
                <a:lnTo>
                  <a:pt x="344095" y="59452"/>
                </a:lnTo>
                <a:cubicBezTo>
                  <a:pt x="333213" y="37887"/>
                  <a:pt x="323081" y="15730"/>
                  <a:pt x="303605" y="0"/>
                </a:cubicBezTo>
                <a:lnTo>
                  <a:pt x="303605" y="0"/>
                </a:lnTo>
                <a:cubicBezTo>
                  <a:pt x="221011" y="24207"/>
                  <a:pt x="192783" y="90795"/>
                  <a:pt x="176106" y="170314"/>
                </a:cubicBezTo>
                <a:cubicBezTo>
                  <a:pt x="147602" y="147882"/>
                  <a:pt x="124302" y="128406"/>
                  <a:pt x="89924" y="119181"/>
                </a:cubicBezTo>
                <a:cubicBezTo>
                  <a:pt x="17659" y="99823"/>
                  <a:pt x="3663" y="110507"/>
                  <a:pt x="6186" y="182575"/>
                </a:cubicBezTo>
                <a:cubicBezTo>
                  <a:pt x="8275" y="241831"/>
                  <a:pt x="38080" y="284330"/>
                  <a:pt x="88150" y="316028"/>
                </a:cubicBezTo>
                <a:cubicBezTo>
                  <a:pt x="60829" y="324583"/>
                  <a:pt x="46636" y="332783"/>
                  <a:pt x="35203" y="347055"/>
                </a:cubicBezTo>
                <a:cubicBezTo>
                  <a:pt x="14465" y="373036"/>
                  <a:pt x="-8165" y="425904"/>
                  <a:pt x="2914" y="443054"/>
                </a:cubicBezTo>
                <a:cubicBezTo>
                  <a:pt x="13913" y="460085"/>
                  <a:pt x="107074" y="482439"/>
                  <a:pt x="139993" y="454014"/>
                </a:cubicBezTo>
                <a:cubicBezTo>
                  <a:pt x="213481" y="390461"/>
                  <a:pt x="170232" y="482124"/>
                  <a:pt x="201535" y="529788"/>
                </a:cubicBezTo>
                <a:cubicBezTo>
                  <a:pt x="203230" y="532390"/>
                  <a:pt x="234139" y="578123"/>
                  <a:pt x="257873" y="576151"/>
                </a:cubicBezTo>
                <a:cubicBezTo>
                  <a:pt x="278768" y="574377"/>
                  <a:pt x="293631" y="552063"/>
                  <a:pt x="301713" y="534204"/>
                </a:cubicBezTo>
                <a:cubicBezTo>
                  <a:pt x="318350" y="497499"/>
                  <a:pt x="322411" y="464698"/>
                  <a:pt x="318429" y="425983"/>
                </a:cubicBezTo>
                <a:cubicBezTo>
                  <a:pt x="355922" y="438008"/>
                  <a:pt x="388368" y="454014"/>
                  <a:pt x="425309" y="451964"/>
                </a:cubicBezTo>
                <a:cubicBezTo>
                  <a:pt x="448767" y="450663"/>
                  <a:pt x="484643" y="441083"/>
                  <a:pt x="488034" y="429728"/>
                </a:cubicBezTo>
                <a:cubicBezTo>
                  <a:pt x="492331" y="415338"/>
                  <a:pt x="479636" y="384193"/>
                  <a:pt x="468361" y="366531"/>
                </a:cubicBezTo>
                <a:cubicBezTo>
                  <a:pt x="446559" y="332389"/>
                  <a:pt x="408908" y="319970"/>
                  <a:pt x="410683" y="308734"/>
                </a:cubicBezTo>
                <a:cubicBezTo>
                  <a:pt x="412536" y="297262"/>
                  <a:pt x="442025" y="310232"/>
                  <a:pt x="485708" y="273962"/>
                </a:cubicBezTo>
                <a:cubicBezTo>
                  <a:pt x="485747" y="274001"/>
                  <a:pt x="516065" y="248730"/>
                  <a:pt x="526473" y="237218"/>
                </a:cubicBezTo>
                <a:lnTo>
                  <a:pt x="526473" y="237218"/>
                </a:lnTo>
                <a:close/>
                <a:moveTo>
                  <a:pt x="53180" y="186754"/>
                </a:moveTo>
                <a:cubicBezTo>
                  <a:pt x="50933" y="165820"/>
                  <a:pt x="59725" y="155727"/>
                  <a:pt x="82709" y="164046"/>
                </a:cubicBezTo>
                <a:cubicBezTo>
                  <a:pt x="118625" y="177095"/>
                  <a:pt x="146656" y="199962"/>
                  <a:pt x="167551" y="232329"/>
                </a:cubicBezTo>
                <a:cubicBezTo>
                  <a:pt x="177013" y="246956"/>
                  <a:pt x="180916" y="261109"/>
                  <a:pt x="172952" y="273686"/>
                </a:cubicBezTo>
                <a:cubicBezTo>
                  <a:pt x="164594" y="286893"/>
                  <a:pt x="145237" y="282714"/>
                  <a:pt x="132384" y="280348"/>
                </a:cubicBezTo>
                <a:cubicBezTo>
                  <a:pt x="92092" y="272937"/>
                  <a:pt x="54757" y="229885"/>
                  <a:pt x="53180" y="186754"/>
                </a:cubicBezTo>
                <a:lnTo>
                  <a:pt x="53180" y="186754"/>
                </a:lnTo>
                <a:close/>
                <a:moveTo>
                  <a:pt x="172794" y="385573"/>
                </a:moveTo>
                <a:cubicBezTo>
                  <a:pt x="142240" y="420385"/>
                  <a:pt x="61420" y="432567"/>
                  <a:pt x="54087" y="416245"/>
                </a:cubicBezTo>
                <a:cubicBezTo>
                  <a:pt x="47385" y="399687"/>
                  <a:pt x="97888" y="354270"/>
                  <a:pt x="132029" y="339091"/>
                </a:cubicBezTo>
                <a:cubicBezTo>
                  <a:pt x="146459" y="332704"/>
                  <a:pt x="173622" y="329353"/>
                  <a:pt x="183754" y="343901"/>
                </a:cubicBezTo>
                <a:cubicBezTo>
                  <a:pt x="194163" y="358882"/>
                  <a:pt x="182651" y="374416"/>
                  <a:pt x="172794" y="385573"/>
                </a:cubicBezTo>
                <a:lnTo>
                  <a:pt x="172794" y="385573"/>
                </a:lnTo>
                <a:close/>
                <a:moveTo>
                  <a:pt x="254009" y="518670"/>
                </a:moveTo>
                <a:cubicBezTo>
                  <a:pt x="232207" y="514294"/>
                  <a:pt x="216319" y="462530"/>
                  <a:pt x="221484" y="403511"/>
                </a:cubicBezTo>
                <a:cubicBezTo>
                  <a:pt x="222391" y="393142"/>
                  <a:pt x="229251" y="378555"/>
                  <a:pt x="245375" y="378476"/>
                </a:cubicBezTo>
                <a:cubicBezTo>
                  <a:pt x="257479" y="378397"/>
                  <a:pt x="266428" y="392078"/>
                  <a:pt x="269227" y="400475"/>
                </a:cubicBezTo>
                <a:cubicBezTo>
                  <a:pt x="289137" y="459928"/>
                  <a:pt x="263984" y="518670"/>
                  <a:pt x="254009" y="518670"/>
                </a:cubicBezTo>
                <a:lnTo>
                  <a:pt x="254009" y="518670"/>
                </a:lnTo>
                <a:close/>
                <a:moveTo>
                  <a:pt x="216240" y="205678"/>
                </a:moveTo>
                <a:cubicBezTo>
                  <a:pt x="206581" y="153322"/>
                  <a:pt x="222706" y="108339"/>
                  <a:pt x="258346" y="69032"/>
                </a:cubicBezTo>
                <a:cubicBezTo>
                  <a:pt x="282710" y="42224"/>
                  <a:pt x="298756" y="43880"/>
                  <a:pt x="307587" y="80111"/>
                </a:cubicBezTo>
                <a:cubicBezTo>
                  <a:pt x="311254" y="95013"/>
                  <a:pt x="314526" y="108812"/>
                  <a:pt x="314526" y="123636"/>
                </a:cubicBezTo>
                <a:cubicBezTo>
                  <a:pt x="314526" y="170433"/>
                  <a:pt x="298874" y="195349"/>
                  <a:pt x="273761" y="221921"/>
                </a:cubicBezTo>
                <a:cubicBezTo>
                  <a:pt x="273682" y="221921"/>
                  <a:pt x="225545" y="256299"/>
                  <a:pt x="216240" y="205678"/>
                </a:cubicBezTo>
                <a:close/>
                <a:moveTo>
                  <a:pt x="429528" y="401895"/>
                </a:moveTo>
                <a:cubicBezTo>
                  <a:pt x="426965" y="415575"/>
                  <a:pt x="366290" y="410489"/>
                  <a:pt x="338260" y="393773"/>
                </a:cubicBezTo>
                <a:cubicBezTo>
                  <a:pt x="328127" y="387781"/>
                  <a:pt x="301240" y="367635"/>
                  <a:pt x="311766" y="348238"/>
                </a:cubicBezTo>
                <a:cubicBezTo>
                  <a:pt x="321031" y="331167"/>
                  <a:pt x="335066" y="329432"/>
                  <a:pt x="355291" y="333059"/>
                </a:cubicBezTo>
                <a:cubicBezTo>
                  <a:pt x="395307" y="340195"/>
                  <a:pt x="434022" y="388608"/>
                  <a:pt x="429528" y="401895"/>
                </a:cubicBezTo>
                <a:lnTo>
                  <a:pt x="429528" y="401895"/>
                </a:lnTo>
                <a:close/>
                <a:moveTo>
                  <a:pt x="427714" y="255905"/>
                </a:moveTo>
                <a:cubicBezTo>
                  <a:pt x="403350" y="269586"/>
                  <a:pt x="384308" y="271636"/>
                  <a:pt x="356750" y="275775"/>
                </a:cubicBezTo>
                <a:cubicBezTo>
                  <a:pt x="343700" y="277746"/>
                  <a:pt x="322569" y="280309"/>
                  <a:pt x="316813" y="265880"/>
                </a:cubicBezTo>
                <a:cubicBezTo>
                  <a:pt x="310820" y="250701"/>
                  <a:pt x="330296" y="236232"/>
                  <a:pt x="339955" y="228742"/>
                </a:cubicBezTo>
                <a:cubicBezTo>
                  <a:pt x="364240" y="210251"/>
                  <a:pt x="393730" y="200947"/>
                  <a:pt x="423614" y="200080"/>
                </a:cubicBezTo>
                <a:cubicBezTo>
                  <a:pt x="439660" y="198661"/>
                  <a:pt x="471436" y="206072"/>
                  <a:pt x="474629" y="215613"/>
                </a:cubicBezTo>
                <a:cubicBezTo>
                  <a:pt x="477586" y="224484"/>
                  <a:pt x="452079" y="242974"/>
                  <a:pt x="441000" y="249242"/>
                </a:cubicBezTo>
                <a:lnTo>
                  <a:pt x="427714" y="255905"/>
                </a:ln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42" name="자유형: 도형 41">
            <a:extLst>
              <a:ext uri="{FF2B5EF4-FFF2-40B4-BE49-F238E27FC236}">
                <a16:creationId xmlns:a16="http://schemas.microsoft.com/office/drawing/2014/main" id="{DEF8CB70-E4B3-4FD1-A121-251945FCBF77}"/>
              </a:ext>
            </a:extLst>
          </p:cNvPr>
          <p:cNvSpPr/>
          <p:nvPr userDrawn="1"/>
        </p:nvSpPr>
        <p:spPr>
          <a:xfrm>
            <a:off x="1357812" y="3395483"/>
            <a:ext cx="211217" cy="334468"/>
          </a:xfrm>
          <a:custGeom>
            <a:avLst/>
            <a:gdLst>
              <a:gd name="connsiteX0" fmla="*/ 257963 w 486076"/>
              <a:gd name="connsiteY0" fmla="*/ 655170 h 769716"/>
              <a:gd name="connsiteX1" fmla="*/ 254815 w 486076"/>
              <a:gd name="connsiteY1" fmla="*/ 657527 h 769716"/>
              <a:gd name="connsiteX2" fmla="*/ 254363 w 486076"/>
              <a:gd name="connsiteY2" fmla="*/ 657461 h 769716"/>
              <a:gd name="connsiteX3" fmla="*/ 433823 w 486076"/>
              <a:gd name="connsiteY3" fmla="*/ 423404 h 769716"/>
              <a:gd name="connsiteX4" fmla="*/ 205042 w 486076"/>
              <a:gd name="connsiteY4" fmla="*/ 542427 h 769716"/>
              <a:gd name="connsiteX5" fmla="*/ 433823 w 486076"/>
              <a:gd name="connsiteY5" fmla="*/ 423404 h 769716"/>
              <a:gd name="connsiteX6" fmla="*/ 34688 w 486076"/>
              <a:gd name="connsiteY6" fmla="*/ 302923 h 769716"/>
              <a:gd name="connsiteX7" fmla="*/ 116336 w 486076"/>
              <a:gd name="connsiteY7" fmla="*/ 515816 h 769716"/>
              <a:gd name="connsiteX8" fmla="*/ 34688 w 486076"/>
              <a:gd name="connsiteY8" fmla="*/ 302923 h 769716"/>
              <a:gd name="connsiteX9" fmla="*/ 437884 w 486076"/>
              <a:gd name="connsiteY9" fmla="*/ 53444 h 769716"/>
              <a:gd name="connsiteX10" fmla="*/ 278766 w 486076"/>
              <a:gd name="connsiteY10" fmla="*/ 296536 h 769716"/>
              <a:gd name="connsiteX11" fmla="*/ 437884 w 486076"/>
              <a:gd name="connsiteY11" fmla="*/ 53444 h 769716"/>
              <a:gd name="connsiteX12" fmla="*/ 457000 w 486076"/>
              <a:gd name="connsiteY12" fmla="*/ 369 h 769716"/>
              <a:gd name="connsiteX13" fmla="*/ 479279 w 486076"/>
              <a:gd name="connsiteY13" fmla="*/ 4124 h 769716"/>
              <a:gd name="connsiteX14" fmla="*/ 483774 w 486076"/>
              <a:gd name="connsiteY14" fmla="*/ 48595 h 769716"/>
              <a:gd name="connsiteX15" fmla="*/ 377288 w 486076"/>
              <a:gd name="connsiteY15" fmla="*/ 286640 h 769716"/>
              <a:gd name="connsiteX16" fmla="*/ 339874 w 486076"/>
              <a:gd name="connsiteY16" fmla="*/ 310019 h 769716"/>
              <a:gd name="connsiteX17" fmla="*/ 197117 w 486076"/>
              <a:gd name="connsiteY17" fmla="*/ 507142 h 769716"/>
              <a:gd name="connsiteX18" fmla="*/ 404254 w 486076"/>
              <a:gd name="connsiteY18" fmla="*/ 393047 h 769716"/>
              <a:gd name="connsiteX19" fmla="*/ 477308 w 486076"/>
              <a:gd name="connsiteY19" fmla="*/ 406215 h 769716"/>
              <a:gd name="connsiteX20" fmla="*/ 448292 w 486076"/>
              <a:gd name="connsiteY20" fmla="*/ 454234 h 769716"/>
              <a:gd name="connsiteX21" fmla="*/ 192505 w 486076"/>
              <a:gd name="connsiteY21" fmla="*/ 579565 h 769716"/>
              <a:gd name="connsiteX22" fmla="*/ 155721 w 486076"/>
              <a:gd name="connsiteY22" fmla="*/ 601525 h 769716"/>
              <a:gd name="connsiteX23" fmla="*/ 114094 w 486076"/>
              <a:gd name="connsiteY23" fmla="*/ 726644 h 769716"/>
              <a:gd name="connsiteX24" fmla="*/ 102031 w 486076"/>
              <a:gd name="connsiteY24" fmla="*/ 769716 h 769716"/>
              <a:gd name="connsiteX25" fmla="*/ 66979 w 486076"/>
              <a:gd name="connsiteY25" fmla="*/ 764633 h 769716"/>
              <a:gd name="connsiteX26" fmla="*/ 87803 w 486076"/>
              <a:gd name="connsiteY26" fmla="*/ 696070 h 769716"/>
              <a:gd name="connsiteX27" fmla="*/ 121737 w 486076"/>
              <a:gd name="connsiteY27" fmla="*/ 584572 h 769716"/>
              <a:gd name="connsiteX28" fmla="*/ 108412 w 486076"/>
              <a:gd name="connsiteY28" fmla="*/ 557448 h 769716"/>
              <a:gd name="connsiteX29" fmla="*/ 546 w 486076"/>
              <a:gd name="connsiteY29" fmla="*/ 302883 h 769716"/>
              <a:gd name="connsiteX30" fmla="*/ 11861 w 486076"/>
              <a:gd name="connsiteY30" fmla="*/ 248004 h 769716"/>
              <a:gd name="connsiteX31" fmla="*/ 59447 w 486076"/>
              <a:gd name="connsiteY31" fmla="*/ 275168 h 769716"/>
              <a:gd name="connsiteX32" fmla="*/ 143658 w 486076"/>
              <a:gd name="connsiteY32" fmla="*/ 523858 h 769716"/>
              <a:gd name="connsiteX33" fmla="*/ 223611 w 486076"/>
              <a:gd name="connsiteY33" fmla="*/ 353150 h 769716"/>
              <a:gd name="connsiteX34" fmla="*/ 230944 w 486076"/>
              <a:gd name="connsiteY34" fmla="*/ 252696 h 769716"/>
              <a:gd name="connsiteX35" fmla="*/ 431142 w 486076"/>
              <a:gd name="connsiteY35" fmla="*/ 7672 h 769716"/>
              <a:gd name="connsiteX36" fmla="*/ 457000 w 486076"/>
              <a:gd name="connsiteY36" fmla="*/ 369 h 769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86076" h="769716">
                <a:moveTo>
                  <a:pt x="257963" y="655170"/>
                </a:moveTo>
                <a:lnTo>
                  <a:pt x="254815" y="657527"/>
                </a:lnTo>
                <a:lnTo>
                  <a:pt x="254363" y="657461"/>
                </a:lnTo>
                <a:close/>
                <a:moveTo>
                  <a:pt x="433823" y="423404"/>
                </a:moveTo>
                <a:cubicBezTo>
                  <a:pt x="359231" y="411577"/>
                  <a:pt x="241628" y="491057"/>
                  <a:pt x="205042" y="542427"/>
                </a:cubicBezTo>
                <a:cubicBezTo>
                  <a:pt x="270092" y="539471"/>
                  <a:pt x="410523" y="480334"/>
                  <a:pt x="433823" y="423404"/>
                </a:cubicBezTo>
                <a:close/>
                <a:moveTo>
                  <a:pt x="34688" y="302923"/>
                </a:moveTo>
                <a:cubicBezTo>
                  <a:pt x="28735" y="361705"/>
                  <a:pt x="73087" y="480058"/>
                  <a:pt x="116336" y="515816"/>
                </a:cubicBezTo>
                <a:cubicBezTo>
                  <a:pt x="138729" y="440909"/>
                  <a:pt x="82155" y="315815"/>
                  <a:pt x="34688" y="302923"/>
                </a:cubicBezTo>
                <a:close/>
                <a:moveTo>
                  <a:pt x="437884" y="53444"/>
                </a:moveTo>
                <a:cubicBezTo>
                  <a:pt x="343383" y="97599"/>
                  <a:pt x="263390" y="220092"/>
                  <a:pt x="278766" y="296536"/>
                </a:cubicBezTo>
                <a:cubicBezTo>
                  <a:pt x="388366" y="261882"/>
                  <a:pt x="432049" y="144869"/>
                  <a:pt x="437884" y="53444"/>
                </a:cubicBezTo>
                <a:close/>
                <a:moveTo>
                  <a:pt x="457000" y="369"/>
                </a:moveTo>
                <a:cubicBezTo>
                  <a:pt x="465757" y="-608"/>
                  <a:pt x="473918" y="260"/>
                  <a:pt x="479279" y="4124"/>
                </a:cubicBezTo>
                <a:cubicBezTo>
                  <a:pt x="487677" y="10195"/>
                  <a:pt x="487164" y="34165"/>
                  <a:pt x="483774" y="48595"/>
                </a:cubicBezTo>
                <a:cubicBezTo>
                  <a:pt x="463431" y="135526"/>
                  <a:pt x="446951" y="222930"/>
                  <a:pt x="377288" y="286640"/>
                </a:cubicBezTo>
                <a:cubicBezTo>
                  <a:pt x="368181" y="295117"/>
                  <a:pt x="350873" y="306471"/>
                  <a:pt x="339874" y="310019"/>
                </a:cubicBezTo>
                <a:cubicBezTo>
                  <a:pt x="243757" y="341244"/>
                  <a:pt x="237291" y="434128"/>
                  <a:pt x="197117" y="507142"/>
                </a:cubicBezTo>
                <a:cubicBezTo>
                  <a:pt x="254559" y="445167"/>
                  <a:pt x="322212" y="404796"/>
                  <a:pt x="404254" y="393047"/>
                </a:cubicBezTo>
                <a:cubicBezTo>
                  <a:pt x="441432" y="387725"/>
                  <a:pt x="473405" y="393797"/>
                  <a:pt x="477308" y="406215"/>
                </a:cubicBezTo>
                <a:cubicBezTo>
                  <a:pt x="480147" y="415244"/>
                  <a:pt x="461617" y="440712"/>
                  <a:pt x="448292" y="454234"/>
                </a:cubicBezTo>
                <a:cubicBezTo>
                  <a:pt x="377879" y="525711"/>
                  <a:pt x="291066" y="565215"/>
                  <a:pt x="192505" y="579565"/>
                </a:cubicBezTo>
                <a:cubicBezTo>
                  <a:pt x="176380" y="582010"/>
                  <a:pt x="162581" y="582956"/>
                  <a:pt x="155721" y="601525"/>
                </a:cubicBezTo>
                <a:cubicBezTo>
                  <a:pt x="139538" y="645464"/>
                  <a:pt x="126301" y="685933"/>
                  <a:pt x="114094" y="726644"/>
                </a:cubicBezTo>
                <a:lnTo>
                  <a:pt x="102031" y="769716"/>
                </a:lnTo>
                <a:lnTo>
                  <a:pt x="66979" y="764633"/>
                </a:lnTo>
                <a:lnTo>
                  <a:pt x="87803" y="696070"/>
                </a:lnTo>
                <a:cubicBezTo>
                  <a:pt x="99206" y="657843"/>
                  <a:pt x="110423" y="620271"/>
                  <a:pt x="121737" y="584572"/>
                </a:cubicBezTo>
                <a:cubicBezTo>
                  <a:pt x="126074" y="570971"/>
                  <a:pt x="115745" y="565215"/>
                  <a:pt x="108412" y="557448"/>
                </a:cubicBezTo>
                <a:cubicBezTo>
                  <a:pt x="37014" y="480728"/>
                  <a:pt x="13123" y="403456"/>
                  <a:pt x="546" y="302883"/>
                </a:cubicBezTo>
                <a:cubicBezTo>
                  <a:pt x="-1228" y="288533"/>
                  <a:pt x="1019" y="251828"/>
                  <a:pt x="11861" y="248004"/>
                </a:cubicBezTo>
                <a:cubicBezTo>
                  <a:pt x="23964" y="243746"/>
                  <a:pt x="49393" y="265706"/>
                  <a:pt x="59447" y="275168"/>
                </a:cubicBezTo>
                <a:cubicBezTo>
                  <a:pt x="134905" y="346250"/>
                  <a:pt x="157535" y="418595"/>
                  <a:pt x="143658" y="523858"/>
                </a:cubicBezTo>
                <a:cubicBezTo>
                  <a:pt x="170939" y="467205"/>
                  <a:pt x="202873" y="412168"/>
                  <a:pt x="223611" y="353150"/>
                </a:cubicBezTo>
                <a:cubicBezTo>
                  <a:pt x="234137" y="323226"/>
                  <a:pt x="223847" y="287311"/>
                  <a:pt x="230944" y="252696"/>
                </a:cubicBezTo>
                <a:cubicBezTo>
                  <a:pt x="256057" y="129928"/>
                  <a:pt x="324498" y="56716"/>
                  <a:pt x="431142" y="7672"/>
                </a:cubicBezTo>
                <a:cubicBezTo>
                  <a:pt x="438889" y="4163"/>
                  <a:pt x="448243" y="1344"/>
                  <a:pt x="457000" y="369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3" name="자유형: 도형 42">
            <a:extLst>
              <a:ext uri="{FF2B5EF4-FFF2-40B4-BE49-F238E27FC236}">
                <a16:creationId xmlns:a16="http://schemas.microsoft.com/office/drawing/2014/main" id="{CD05094F-FC89-45AE-9E8E-0342D60CD2D1}"/>
              </a:ext>
            </a:extLst>
          </p:cNvPr>
          <p:cNvSpPr>
            <a:spLocks/>
          </p:cNvSpPr>
          <p:nvPr userDrawn="1"/>
        </p:nvSpPr>
        <p:spPr bwMode="auto">
          <a:xfrm>
            <a:off x="1276422" y="2510487"/>
            <a:ext cx="350689" cy="351006"/>
          </a:xfrm>
          <a:custGeom>
            <a:avLst/>
            <a:gdLst>
              <a:gd name="connsiteX0" fmla="*/ 154602 w 311075"/>
              <a:gd name="connsiteY0" fmla="*/ 116784 h 311356"/>
              <a:gd name="connsiteX1" fmla="*/ 116502 w 311075"/>
              <a:gd name="connsiteY1" fmla="*/ 155678 h 311356"/>
              <a:gd name="connsiteX2" fmla="*/ 154602 w 311075"/>
              <a:gd name="connsiteY2" fmla="*/ 194572 h 311356"/>
              <a:gd name="connsiteX3" fmla="*/ 192702 w 311075"/>
              <a:gd name="connsiteY3" fmla="*/ 155678 h 311356"/>
              <a:gd name="connsiteX4" fmla="*/ 154602 w 311075"/>
              <a:gd name="connsiteY4" fmla="*/ 116784 h 311356"/>
              <a:gd name="connsiteX5" fmla="*/ 164978 w 311075"/>
              <a:gd name="connsiteY5" fmla="*/ 17 h 311356"/>
              <a:gd name="connsiteX6" fmla="*/ 183937 w 311075"/>
              <a:gd name="connsiteY6" fmla="*/ 37355 h 311356"/>
              <a:gd name="connsiteX7" fmla="*/ 182920 w 311075"/>
              <a:gd name="connsiteY7" fmla="*/ 62256 h 311356"/>
              <a:gd name="connsiteX8" fmla="*/ 196144 w 311075"/>
              <a:gd name="connsiteY8" fmla="*/ 40221 h 311356"/>
              <a:gd name="connsiteX9" fmla="*/ 235580 w 311075"/>
              <a:gd name="connsiteY9" fmla="*/ 53149 h 311356"/>
              <a:gd name="connsiteX10" fmla="*/ 212182 w 311075"/>
              <a:gd name="connsiteY10" fmla="*/ 98826 h 311356"/>
              <a:gd name="connsiteX11" fmla="*/ 250377 w 311075"/>
              <a:gd name="connsiteY11" fmla="*/ 79603 h 311356"/>
              <a:gd name="connsiteX12" fmla="*/ 270585 w 311075"/>
              <a:gd name="connsiteY12" fmla="*/ 117172 h 311356"/>
              <a:gd name="connsiteX13" fmla="*/ 232713 w 311075"/>
              <a:gd name="connsiteY13" fmla="*/ 138378 h 311356"/>
              <a:gd name="connsiteX14" fmla="*/ 284613 w 311075"/>
              <a:gd name="connsiteY14" fmla="*/ 143993 h 311356"/>
              <a:gd name="connsiteX15" fmla="*/ 273720 w 311075"/>
              <a:gd name="connsiteY15" fmla="*/ 184218 h 311356"/>
              <a:gd name="connsiteX16" fmla="*/ 248355 w 311075"/>
              <a:gd name="connsiteY16" fmla="*/ 183182 h 311356"/>
              <a:gd name="connsiteX17" fmla="*/ 269266 w 311075"/>
              <a:gd name="connsiteY17" fmla="*/ 195773 h 311356"/>
              <a:gd name="connsiteX18" fmla="*/ 256338 w 311075"/>
              <a:gd name="connsiteY18" fmla="*/ 235433 h 311356"/>
              <a:gd name="connsiteX19" fmla="*/ 210297 w 311075"/>
              <a:gd name="connsiteY19" fmla="*/ 211740 h 311356"/>
              <a:gd name="connsiteX20" fmla="*/ 229885 w 311075"/>
              <a:gd name="connsiteY20" fmla="*/ 250648 h 311356"/>
              <a:gd name="connsiteX21" fmla="*/ 192315 w 311075"/>
              <a:gd name="connsiteY21" fmla="*/ 270547 h 311356"/>
              <a:gd name="connsiteX22" fmla="*/ 172484 w 311075"/>
              <a:gd name="connsiteY22" fmla="*/ 234961 h 311356"/>
              <a:gd name="connsiteX23" fmla="*/ 167082 w 311075"/>
              <a:gd name="connsiteY23" fmla="*/ 284895 h 311356"/>
              <a:gd name="connsiteX24" fmla="*/ 126857 w 311075"/>
              <a:gd name="connsiteY24" fmla="*/ 274001 h 311356"/>
              <a:gd name="connsiteX25" fmla="*/ 128028 w 311075"/>
              <a:gd name="connsiteY25" fmla="*/ 245332 h 311356"/>
              <a:gd name="connsiteX26" fmla="*/ 113715 w 311075"/>
              <a:gd name="connsiteY26" fmla="*/ 269215 h 311356"/>
              <a:gd name="connsiteX27" fmla="*/ 74054 w 311075"/>
              <a:gd name="connsiteY27" fmla="*/ 256320 h 311356"/>
              <a:gd name="connsiteX28" fmla="*/ 97746 w 311075"/>
              <a:gd name="connsiteY28" fmla="*/ 210078 h 311356"/>
              <a:gd name="connsiteX29" fmla="*/ 58840 w 311075"/>
              <a:gd name="connsiteY29" fmla="*/ 229846 h 311356"/>
              <a:gd name="connsiteX30" fmla="*/ 38940 w 311075"/>
              <a:gd name="connsiteY30" fmla="*/ 192585 h 311356"/>
              <a:gd name="connsiteX31" fmla="*/ 74788 w 311075"/>
              <a:gd name="connsiteY31" fmla="*/ 172617 h 311356"/>
              <a:gd name="connsiteX32" fmla="*/ 26310 w 311075"/>
              <a:gd name="connsiteY32" fmla="*/ 167363 h 311356"/>
              <a:gd name="connsiteX33" fmla="*/ 37394 w 311075"/>
              <a:gd name="connsiteY33" fmla="*/ 127138 h 311356"/>
              <a:gd name="connsiteX34" fmla="*/ 65274 w 311075"/>
              <a:gd name="connsiteY34" fmla="*/ 128279 h 311356"/>
              <a:gd name="connsiteX35" fmla="*/ 40272 w 311075"/>
              <a:gd name="connsiteY35" fmla="*/ 113344 h 311356"/>
              <a:gd name="connsiteX36" fmla="*/ 53167 w 311075"/>
              <a:gd name="connsiteY36" fmla="*/ 73908 h 311356"/>
              <a:gd name="connsiteX37" fmla="*/ 99089 w 311075"/>
              <a:gd name="connsiteY37" fmla="*/ 97327 h 311356"/>
              <a:gd name="connsiteX38" fmla="*/ 79747 w 311075"/>
              <a:gd name="connsiteY38" fmla="*/ 59110 h 311356"/>
              <a:gd name="connsiteX39" fmla="*/ 117222 w 311075"/>
              <a:gd name="connsiteY39" fmla="*/ 38902 h 311356"/>
              <a:gd name="connsiteX40" fmla="*/ 138128 w 311075"/>
              <a:gd name="connsiteY40" fmla="*/ 76430 h 311356"/>
              <a:gd name="connsiteX41" fmla="*/ 139917 w 311075"/>
              <a:gd name="connsiteY41" fmla="*/ 44329 h 311356"/>
              <a:gd name="connsiteX42" fmla="*/ 164978 w 311075"/>
              <a:gd name="connsiteY42" fmla="*/ 17 h 3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11075" h="311356">
                <a:moveTo>
                  <a:pt x="154602" y="116784"/>
                </a:moveTo>
                <a:cubicBezTo>
                  <a:pt x="133560" y="116784"/>
                  <a:pt x="116502" y="134197"/>
                  <a:pt x="116502" y="155678"/>
                </a:cubicBezTo>
                <a:cubicBezTo>
                  <a:pt x="116502" y="177159"/>
                  <a:pt x="133560" y="194572"/>
                  <a:pt x="154602" y="194572"/>
                </a:cubicBezTo>
                <a:cubicBezTo>
                  <a:pt x="175644" y="194572"/>
                  <a:pt x="192702" y="177159"/>
                  <a:pt x="192702" y="155678"/>
                </a:cubicBezTo>
                <a:cubicBezTo>
                  <a:pt x="192702" y="134197"/>
                  <a:pt x="175644" y="116784"/>
                  <a:pt x="154602" y="116784"/>
                </a:cubicBezTo>
                <a:close/>
                <a:moveTo>
                  <a:pt x="164978" y="17"/>
                </a:moveTo>
                <a:cubicBezTo>
                  <a:pt x="173752" y="539"/>
                  <a:pt x="181791" y="13083"/>
                  <a:pt x="183937" y="37355"/>
                </a:cubicBezTo>
                <a:lnTo>
                  <a:pt x="182920" y="62256"/>
                </a:lnTo>
                <a:lnTo>
                  <a:pt x="196144" y="40221"/>
                </a:lnTo>
                <a:cubicBezTo>
                  <a:pt x="224418" y="4477"/>
                  <a:pt x="247358" y="14414"/>
                  <a:pt x="235580" y="53149"/>
                </a:cubicBezTo>
                <a:lnTo>
                  <a:pt x="212182" y="98826"/>
                </a:lnTo>
                <a:lnTo>
                  <a:pt x="250377" y="79603"/>
                </a:lnTo>
                <a:cubicBezTo>
                  <a:pt x="296391" y="63474"/>
                  <a:pt x="309578" y="88141"/>
                  <a:pt x="270585" y="117172"/>
                </a:cubicBezTo>
                <a:lnTo>
                  <a:pt x="232713" y="138378"/>
                </a:lnTo>
                <a:lnTo>
                  <a:pt x="284613" y="143993"/>
                </a:lnTo>
                <a:cubicBezTo>
                  <a:pt x="323512" y="155453"/>
                  <a:pt x="319230" y="180194"/>
                  <a:pt x="273720" y="184218"/>
                </a:cubicBezTo>
                <a:lnTo>
                  <a:pt x="248355" y="183182"/>
                </a:lnTo>
                <a:lnTo>
                  <a:pt x="269266" y="195773"/>
                </a:lnTo>
                <a:cubicBezTo>
                  <a:pt x="305010" y="224158"/>
                  <a:pt x="295074" y="247251"/>
                  <a:pt x="256338" y="235433"/>
                </a:cubicBezTo>
                <a:lnTo>
                  <a:pt x="210297" y="211740"/>
                </a:lnTo>
                <a:lnTo>
                  <a:pt x="229885" y="250648"/>
                </a:lnTo>
                <a:cubicBezTo>
                  <a:pt x="246013" y="296637"/>
                  <a:pt x="221346" y="309754"/>
                  <a:pt x="192315" y="270547"/>
                </a:cubicBezTo>
                <a:lnTo>
                  <a:pt x="172484" y="234961"/>
                </a:lnTo>
                <a:lnTo>
                  <a:pt x="167082" y="284895"/>
                </a:lnTo>
                <a:cubicBezTo>
                  <a:pt x="155623" y="323793"/>
                  <a:pt x="130881" y="319511"/>
                  <a:pt x="126857" y="274001"/>
                </a:cubicBezTo>
                <a:lnTo>
                  <a:pt x="128028" y="245332"/>
                </a:lnTo>
                <a:lnTo>
                  <a:pt x="113715" y="269215"/>
                </a:lnTo>
                <a:cubicBezTo>
                  <a:pt x="85329" y="305137"/>
                  <a:pt x="62236" y="295212"/>
                  <a:pt x="74054" y="256320"/>
                </a:cubicBezTo>
                <a:lnTo>
                  <a:pt x="97746" y="210078"/>
                </a:lnTo>
                <a:lnTo>
                  <a:pt x="58840" y="229846"/>
                </a:lnTo>
                <a:cubicBezTo>
                  <a:pt x="12850" y="246188"/>
                  <a:pt x="-266" y="221592"/>
                  <a:pt x="38940" y="192585"/>
                </a:cubicBezTo>
                <a:lnTo>
                  <a:pt x="74788" y="172617"/>
                </a:lnTo>
                <a:lnTo>
                  <a:pt x="26310" y="167363"/>
                </a:lnTo>
                <a:cubicBezTo>
                  <a:pt x="-12473" y="155904"/>
                  <a:pt x="-8048" y="131162"/>
                  <a:pt x="37394" y="127138"/>
                </a:cubicBezTo>
                <a:lnTo>
                  <a:pt x="65274" y="128279"/>
                </a:lnTo>
                <a:lnTo>
                  <a:pt x="40272" y="113344"/>
                </a:lnTo>
                <a:cubicBezTo>
                  <a:pt x="4351" y="85069"/>
                  <a:pt x="14276" y="62129"/>
                  <a:pt x="53167" y="73908"/>
                </a:cubicBezTo>
                <a:lnTo>
                  <a:pt x="99089" y="97327"/>
                </a:lnTo>
                <a:lnTo>
                  <a:pt x="79747" y="59110"/>
                </a:lnTo>
                <a:cubicBezTo>
                  <a:pt x="63524" y="13096"/>
                  <a:pt x="88286" y="-91"/>
                  <a:pt x="117222" y="38902"/>
                </a:cubicBezTo>
                <a:lnTo>
                  <a:pt x="138128" y="76430"/>
                </a:lnTo>
                <a:lnTo>
                  <a:pt x="139917" y="44329"/>
                </a:lnTo>
                <a:cubicBezTo>
                  <a:pt x="144305" y="14060"/>
                  <a:pt x="155107" y="-570"/>
                  <a:pt x="164978" y="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pic>
        <p:nvPicPr>
          <p:cNvPr id="44" name="Graphic 5">
            <a:extLst>
              <a:ext uri="{FF2B5EF4-FFF2-40B4-BE49-F238E27FC236}">
                <a16:creationId xmlns:a16="http://schemas.microsoft.com/office/drawing/2014/main" id="{C9071C9E-545E-4F86-8944-2CBF3186A1DB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1671686" y="1971748"/>
            <a:ext cx="396670" cy="396670"/>
          </a:xfrm>
          <a:prstGeom prst="rect">
            <a:avLst/>
          </a:prstGeom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45" name="Freeform: Shape 17">
            <a:extLst>
              <a:ext uri="{FF2B5EF4-FFF2-40B4-BE49-F238E27FC236}">
                <a16:creationId xmlns:a16="http://schemas.microsoft.com/office/drawing/2014/main" id="{7CB482AF-5979-458C-BD6C-882BD9BEC79A}"/>
              </a:ext>
            </a:extLst>
          </p:cNvPr>
          <p:cNvSpPr/>
          <p:nvPr userDrawn="1"/>
        </p:nvSpPr>
        <p:spPr>
          <a:xfrm>
            <a:off x="1304302" y="1855645"/>
            <a:ext cx="285898" cy="362603"/>
          </a:xfrm>
          <a:custGeom>
            <a:avLst/>
            <a:gdLst>
              <a:gd name="connsiteX0" fmla="*/ 0 w 331577"/>
              <a:gd name="connsiteY0" fmla="*/ 421346 h 420537"/>
              <a:gd name="connsiteX1" fmla="*/ 42054 w 331577"/>
              <a:gd name="connsiteY1" fmla="*/ 325917 h 420537"/>
              <a:gd name="connsiteX2" fmla="*/ 42862 w 331577"/>
              <a:gd name="connsiteY2" fmla="*/ 294376 h 420537"/>
              <a:gd name="connsiteX3" fmla="*/ 54185 w 331577"/>
              <a:gd name="connsiteY3" fmla="*/ 211886 h 420537"/>
              <a:gd name="connsiteX4" fmla="*/ 148805 w 331577"/>
              <a:gd name="connsiteY4" fmla="*/ 127779 h 420537"/>
              <a:gd name="connsiteX5" fmla="*/ 264454 w 331577"/>
              <a:gd name="connsiteY5" fmla="*/ 73594 h 420537"/>
              <a:gd name="connsiteX6" fmla="*/ 332386 w 331577"/>
              <a:gd name="connsiteY6" fmla="*/ 0 h 420537"/>
              <a:gd name="connsiteX7" fmla="*/ 226443 w 331577"/>
              <a:gd name="connsiteY7" fmla="*/ 304081 h 420537"/>
              <a:gd name="connsiteX8" fmla="*/ 67124 w 331577"/>
              <a:gd name="connsiteY8" fmla="*/ 334004 h 420537"/>
              <a:gd name="connsiteX9" fmla="*/ 47715 w 331577"/>
              <a:gd name="connsiteY9" fmla="*/ 344517 h 420537"/>
              <a:gd name="connsiteX10" fmla="*/ 30732 w 331577"/>
              <a:gd name="connsiteY10" fmla="*/ 401128 h 420537"/>
              <a:gd name="connsiteX11" fmla="*/ 0 w 331577"/>
              <a:gd name="connsiteY11" fmla="*/ 421346 h 42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1577" h="420537">
                <a:moveTo>
                  <a:pt x="0" y="421346"/>
                </a:moveTo>
                <a:cubicBezTo>
                  <a:pt x="13748" y="388997"/>
                  <a:pt x="27496" y="357457"/>
                  <a:pt x="42054" y="325917"/>
                </a:cubicBezTo>
                <a:cubicBezTo>
                  <a:pt x="46906" y="315403"/>
                  <a:pt x="51758" y="309742"/>
                  <a:pt x="42862" y="294376"/>
                </a:cubicBezTo>
                <a:cubicBezTo>
                  <a:pt x="27496" y="268497"/>
                  <a:pt x="39627" y="237766"/>
                  <a:pt x="54185" y="211886"/>
                </a:cubicBezTo>
                <a:cubicBezTo>
                  <a:pt x="76020" y="173067"/>
                  <a:pt x="109987" y="147188"/>
                  <a:pt x="148805" y="127779"/>
                </a:cubicBezTo>
                <a:cubicBezTo>
                  <a:pt x="186816" y="109178"/>
                  <a:pt x="226443" y="93004"/>
                  <a:pt x="264454" y="73594"/>
                </a:cubicBezTo>
                <a:cubicBezTo>
                  <a:pt x="295185" y="58228"/>
                  <a:pt x="318638" y="33967"/>
                  <a:pt x="332386" y="0"/>
                </a:cubicBezTo>
                <a:cubicBezTo>
                  <a:pt x="346135" y="97047"/>
                  <a:pt x="307316" y="253940"/>
                  <a:pt x="226443" y="304081"/>
                </a:cubicBezTo>
                <a:cubicBezTo>
                  <a:pt x="177111" y="334813"/>
                  <a:pt x="124544" y="347752"/>
                  <a:pt x="67124" y="334004"/>
                </a:cubicBezTo>
                <a:cubicBezTo>
                  <a:pt x="54993" y="330769"/>
                  <a:pt x="50950" y="334813"/>
                  <a:pt x="47715" y="344517"/>
                </a:cubicBezTo>
                <a:cubicBezTo>
                  <a:pt x="42054" y="363118"/>
                  <a:pt x="32349" y="381719"/>
                  <a:pt x="30732" y="401128"/>
                </a:cubicBezTo>
                <a:cubicBezTo>
                  <a:pt x="28305" y="422964"/>
                  <a:pt x="20218" y="427008"/>
                  <a:pt x="0" y="421346"/>
                </a:cubicBez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46" name="하트 45">
            <a:extLst>
              <a:ext uri="{FF2B5EF4-FFF2-40B4-BE49-F238E27FC236}">
                <a16:creationId xmlns:a16="http://schemas.microsoft.com/office/drawing/2014/main" id="{98F45EE3-24B7-4EE4-BF75-096DCD85EDEA}"/>
              </a:ext>
            </a:extLst>
          </p:cNvPr>
          <p:cNvSpPr/>
          <p:nvPr userDrawn="1"/>
        </p:nvSpPr>
        <p:spPr>
          <a:xfrm>
            <a:off x="2277882" y="1933357"/>
            <a:ext cx="326427" cy="326427"/>
          </a:xfrm>
          <a:prstGeom prst="heart">
            <a:avLst/>
          </a:pr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47" name="Graphic 47">
            <a:extLst>
              <a:ext uri="{FF2B5EF4-FFF2-40B4-BE49-F238E27FC236}">
                <a16:creationId xmlns:a16="http://schemas.microsoft.com/office/drawing/2014/main" id="{A96C908E-894E-40B7-B064-6464DC56A8CB}"/>
              </a:ext>
            </a:extLst>
          </p:cNvPr>
          <p:cNvGrpSpPr/>
          <p:nvPr userDrawn="1"/>
        </p:nvGrpSpPr>
        <p:grpSpPr>
          <a:xfrm>
            <a:off x="1915535" y="2448894"/>
            <a:ext cx="350976" cy="254793"/>
            <a:chOff x="8760856" y="1002161"/>
            <a:chExt cx="1223617" cy="888296"/>
          </a:xfrm>
          <a:solidFill>
            <a:schemeClr val="accent1"/>
          </a:solidFill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8" name="Freeform: Shape 1145">
              <a:extLst>
                <a:ext uri="{FF2B5EF4-FFF2-40B4-BE49-F238E27FC236}">
                  <a16:creationId xmlns:a16="http://schemas.microsoft.com/office/drawing/2014/main" id="{06EAF0E6-3017-4791-91A6-662E39DEE074}"/>
                </a:ext>
              </a:extLst>
            </p:cNvPr>
            <p:cNvSpPr/>
            <p:nvPr/>
          </p:nvSpPr>
          <p:spPr>
            <a:xfrm>
              <a:off x="8760856" y="1002161"/>
              <a:ext cx="1223617" cy="888296"/>
            </a:xfrm>
            <a:custGeom>
              <a:avLst/>
              <a:gdLst>
                <a:gd name="connsiteX0" fmla="*/ 1212488 w 1223617"/>
                <a:gd name="connsiteY0" fmla="*/ 247015 h 888296"/>
                <a:gd name="connsiteX1" fmla="*/ 1204868 w 1223617"/>
                <a:gd name="connsiteY1" fmla="*/ 335598 h 888296"/>
                <a:gd name="connsiteX2" fmla="*/ 1102950 w 1223617"/>
                <a:gd name="connsiteY2" fmla="*/ 640398 h 888296"/>
                <a:gd name="connsiteX3" fmla="*/ 610508 w 1223617"/>
                <a:gd name="connsiteY3" fmla="*/ 888048 h 888296"/>
                <a:gd name="connsiteX4" fmla="*/ 603840 w 1223617"/>
                <a:gd name="connsiteY4" fmla="*/ 876618 h 888296"/>
                <a:gd name="connsiteX5" fmla="*/ 605745 w 1223617"/>
                <a:gd name="connsiteY5" fmla="*/ 844233 h 888296"/>
                <a:gd name="connsiteX6" fmla="*/ 620033 w 1223617"/>
                <a:gd name="connsiteY6" fmla="*/ 838518 h 888296"/>
                <a:gd name="connsiteX7" fmla="*/ 788625 w 1223617"/>
                <a:gd name="connsiteY7" fmla="*/ 813753 h 888296"/>
                <a:gd name="connsiteX8" fmla="*/ 1099140 w 1223617"/>
                <a:gd name="connsiteY8" fmla="*/ 528955 h 888296"/>
                <a:gd name="connsiteX9" fmla="*/ 1158195 w 1223617"/>
                <a:gd name="connsiteY9" fmla="*/ 63183 h 888296"/>
                <a:gd name="connsiteX10" fmla="*/ 651465 w 1223617"/>
                <a:gd name="connsiteY10" fmla="*/ 247015 h 888296"/>
                <a:gd name="connsiteX11" fmla="*/ 523830 w 1223617"/>
                <a:gd name="connsiteY11" fmla="*/ 758508 h 888296"/>
                <a:gd name="connsiteX12" fmla="*/ 464775 w 1223617"/>
                <a:gd name="connsiteY12" fmla="*/ 735648 h 888296"/>
                <a:gd name="connsiteX13" fmla="*/ 461918 w 1223617"/>
                <a:gd name="connsiteY13" fmla="*/ 565150 h 888296"/>
                <a:gd name="connsiteX14" fmla="*/ 338093 w 1223617"/>
                <a:gd name="connsiteY14" fmla="*/ 303213 h 888296"/>
                <a:gd name="connsiteX15" fmla="*/ 48533 w 1223617"/>
                <a:gd name="connsiteY15" fmla="*/ 212725 h 888296"/>
                <a:gd name="connsiteX16" fmla="*/ 36150 w 1223617"/>
                <a:gd name="connsiteY16" fmla="*/ 317500 h 888296"/>
                <a:gd name="connsiteX17" fmla="*/ 47580 w 1223617"/>
                <a:gd name="connsiteY17" fmla="*/ 432753 h 888296"/>
                <a:gd name="connsiteX18" fmla="*/ 148545 w 1223617"/>
                <a:gd name="connsiteY18" fmla="*/ 639445 h 888296"/>
                <a:gd name="connsiteX19" fmla="*/ 250463 w 1223617"/>
                <a:gd name="connsiteY19" fmla="*/ 711835 h 888296"/>
                <a:gd name="connsiteX20" fmla="*/ 411435 w 1223617"/>
                <a:gd name="connsiteY20" fmla="*/ 755650 h 888296"/>
                <a:gd name="connsiteX21" fmla="*/ 372383 w 1223617"/>
                <a:gd name="connsiteY21" fmla="*/ 773748 h 888296"/>
                <a:gd name="connsiteX22" fmla="*/ 123780 w 1223617"/>
                <a:gd name="connsiteY22" fmla="*/ 664210 h 888296"/>
                <a:gd name="connsiteX23" fmla="*/ 2813 w 1223617"/>
                <a:gd name="connsiteY23" fmla="*/ 365125 h 888296"/>
                <a:gd name="connsiteX24" fmla="*/ 1860 w 1223617"/>
                <a:gd name="connsiteY24" fmla="*/ 175578 h 888296"/>
                <a:gd name="connsiteX25" fmla="*/ 479063 w 1223617"/>
                <a:gd name="connsiteY25" fmla="*/ 424180 h 888296"/>
                <a:gd name="connsiteX26" fmla="*/ 505733 w 1223617"/>
                <a:gd name="connsiteY26" fmla="*/ 374650 h 888296"/>
                <a:gd name="connsiteX27" fmla="*/ 997223 w 1223617"/>
                <a:gd name="connsiteY27" fmla="*/ 6033 h 888296"/>
                <a:gd name="connsiteX28" fmla="*/ 1221060 w 1223617"/>
                <a:gd name="connsiteY28" fmla="*/ 8890 h 888296"/>
                <a:gd name="connsiteX29" fmla="*/ 1212488 w 1223617"/>
                <a:gd name="connsiteY29" fmla="*/ 247015 h 8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23617" h="888296">
                  <a:moveTo>
                    <a:pt x="1212488" y="247015"/>
                  </a:moveTo>
                  <a:cubicBezTo>
                    <a:pt x="1209630" y="291783"/>
                    <a:pt x="1205820" y="327025"/>
                    <a:pt x="1204868" y="335598"/>
                  </a:cubicBezTo>
                  <a:cubicBezTo>
                    <a:pt x="1188675" y="438468"/>
                    <a:pt x="1154385" y="548958"/>
                    <a:pt x="1102950" y="640398"/>
                  </a:cubicBezTo>
                  <a:cubicBezTo>
                    <a:pt x="994365" y="829945"/>
                    <a:pt x="817200" y="892810"/>
                    <a:pt x="610508" y="888048"/>
                  </a:cubicBezTo>
                  <a:cubicBezTo>
                    <a:pt x="606698" y="881380"/>
                    <a:pt x="603840" y="879475"/>
                    <a:pt x="603840" y="876618"/>
                  </a:cubicBezTo>
                  <a:cubicBezTo>
                    <a:pt x="603840" y="866140"/>
                    <a:pt x="604793" y="854710"/>
                    <a:pt x="605745" y="844233"/>
                  </a:cubicBezTo>
                  <a:cubicBezTo>
                    <a:pt x="611460" y="841375"/>
                    <a:pt x="616223" y="838518"/>
                    <a:pt x="620033" y="838518"/>
                  </a:cubicBezTo>
                  <a:cubicBezTo>
                    <a:pt x="676230" y="829945"/>
                    <a:pt x="734333" y="828040"/>
                    <a:pt x="788625" y="813753"/>
                  </a:cubicBezTo>
                  <a:cubicBezTo>
                    <a:pt x="941025" y="773748"/>
                    <a:pt x="1040085" y="672783"/>
                    <a:pt x="1099140" y="528955"/>
                  </a:cubicBezTo>
                  <a:cubicBezTo>
                    <a:pt x="1151528" y="402273"/>
                    <a:pt x="1181055" y="173673"/>
                    <a:pt x="1158195" y="63183"/>
                  </a:cubicBezTo>
                  <a:cubicBezTo>
                    <a:pt x="965790" y="59373"/>
                    <a:pt x="791483" y="106998"/>
                    <a:pt x="651465" y="247015"/>
                  </a:cubicBezTo>
                  <a:cubicBezTo>
                    <a:pt x="507638" y="390843"/>
                    <a:pt x="491445" y="570865"/>
                    <a:pt x="523830" y="758508"/>
                  </a:cubicBezTo>
                  <a:cubicBezTo>
                    <a:pt x="487635" y="780415"/>
                    <a:pt x="466680" y="773748"/>
                    <a:pt x="464775" y="735648"/>
                  </a:cubicBezTo>
                  <a:cubicBezTo>
                    <a:pt x="461918" y="678498"/>
                    <a:pt x="456203" y="621348"/>
                    <a:pt x="461918" y="565150"/>
                  </a:cubicBezTo>
                  <a:cubicBezTo>
                    <a:pt x="473348" y="450850"/>
                    <a:pt x="423818" y="367983"/>
                    <a:pt x="338093" y="303213"/>
                  </a:cubicBezTo>
                  <a:cubicBezTo>
                    <a:pt x="253320" y="239395"/>
                    <a:pt x="152355" y="218440"/>
                    <a:pt x="48533" y="212725"/>
                  </a:cubicBezTo>
                  <a:cubicBezTo>
                    <a:pt x="40913" y="212725"/>
                    <a:pt x="36150" y="307975"/>
                    <a:pt x="36150" y="317500"/>
                  </a:cubicBezTo>
                  <a:cubicBezTo>
                    <a:pt x="36150" y="355600"/>
                    <a:pt x="39960" y="394653"/>
                    <a:pt x="47580" y="432753"/>
                  </a:cubicBezTo>
                  <a:cubicBezTo>
                    <a:pt x="63773" y="508000"/>
                    <a:pt x="95205" y="582295"/>
                    <a:pt x="148545" y="639445"/>
                  </a:cubicBezTo>
                  <a:cubicBezTo>
                    <a:pt x="177120" y="669925"/>
                    <a:pt x="211410" y="695643"/>
                    <a:pt x="250463" y="711835"/>
                  </a:cubicBezTo>
                  <a:cubicBezTo>
                    <a:pt x="302850" y="733743"/>
                    <a:pt x="360000" y="728980"/>
                    <a:pt x="411435" y="755650"/>
                  </a:cubicBezTo>
                  <a:cubicBezTo>
                    <a:pt x="398100" y="762318"/>
                    <a:pt x="385718" y="773748"/>
                    <a:pt x="372383" y="773748"/>
                  </a:cubicBezTo>
                  <a:cubicBezTo>
                    <a:pt x="275228" y="770890"/>
                    <a:pt x="190455" y="739458"/>
                    <a:pt x="123780" y="664210"/>
                  </a:cubicBezTo>
                  <a:cubicBezTo>
                    <a:pt x="47580" y="579438"/>
                    <a:pt x="12338" y="476568"/>
                    <a:pt x="2813" y="365125"/>
                  </a:cubicBezTo>
                  <a:cubicBezTo>
                    <a:pt x="-2902" y="305118"/>
                    <a:pt x="1860" y="243205"/>
                    <a:pt x="1860" y="175578"/>
                  </a:cubicBezTo>
                  <a:cubicBezTo>
                    <a:pt x="204743" y="177483"/>
                    <a:pt x="377145" y="223203"/>
                    <a:pt x="479063" y="424180"/>
                  </a:cubicBezTo>
                  <a:cubicBezTo>
                    <a:pt x="490493" y="404178"/>
                    <a:pt x="500018" y="389890"/>
                    <a:pt x="505733" y="374650"/>
                  </a:cubicBezTo>
                  <a:cubicBezTo>
                    <a:pt x="576218" y="170815"/>
                    <a:pt x="793388" y="43180"/>
                    <a:pt x="997223" y="6033"/>
                  </a:cubicBezTo>
                  <a:cubicBezTo>
                    <a:pt x="1071518" y="-7303"/>
                    <a:pt x="1145813" y="5080"/>
                    <a:pt x="1221060" y="8890"/>
                  </a:cubicBezTo>
                  <a:cubicBezTo>
                    <a:pt x="1227728" y="9843"/>
                    <a:pt x="1220108" y="149860"/>
                    <a:pt x="1212488" y="2470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1146">
              <a:extLst>
                <a:ext uri="{FF2B5EF4-FFF2-40B4-BE49-F238E27FC236}">
                  <a16:creationId xmlns:a16="http://schemas.microsoft.com/office/drawing/2014/main" id="{8F342842-958B-4F8F-AF64-270A3A6669C4}"/>
                </a:ext>
              </a:extLst>
            </p:cNvPr>
            <p:cNvSpPr/>
            <p:nvPr/>
          </p:nvSpPr>
          <p:spPr>
            <a:xfrm>
              <a:off x="9363149" y="1126688"/>
              <a:ext cx="512093" cy="637050"/>
            </a:xfrm>
            <a:custGeom>
              <a:avLst/>
              <a:gdLst>
                <a:gd name="connsiteX0" fmla="*/ 168235 w 512093"/>
                <a:gd name="connsiteY0" fmla="*/ 501583 h 637050"/>
                <a:gd name="connsiteX1" fmla="*/ 284440 w 512093"/>
                <a:gd name="connsiteY1" fmla="*/ 500631 h 637050"/>
                <a:gd name="connsiteX2" fmla="*/ 396835 w 512093"/>
                <a:gd name="connsiteY2" fmla="*/ 484438 h 637050"/>
                <a:gd name="connsiteX3" fmla="*/ 149185 w 512093"/>
                <a:gd name="connsiteY3" fmla="*/ 521586 h 637050"/>
                <a:gd name="connsiteX4" fmla="*/ 73938 w 512093"/>
                <a:gd name="connsiteY4" fmla="*/ 598738 h 637050"/>
                <a:gd name="connsiteX5" fmla="*/ 42505 w 512093"/>
                <a:gd name="connsiteY5" fmla="*/ 636838 h 637050"/>
                <a:gd name="connsiteX6" fmla="*/ 18693 w 512093"/>
                <a:gd name="connsiteY6" fmla="*/ 567306 h 637050"/>
                <a:gd name="connsiteX7" fmla="*/ 42505 w 512093"/>
                <a:gd name="connsiteY7" fmla="*/ 389188 h 637050"/>
                <a:gd name="connsiteX8" fmla="*/ 38695 w 512093"/>
                <a:gd name="connsiteY8" fmla="*/ 227263 h 637050"/>
                <a:gd name="connsiteX9" fmla="*/ 70128 w 512093"/>
                <a:gd name="connsiteY9" fmla="*/ 430146 h 637050"/>
                <a:gd name="connsiteX10" fmla="*/ 92035 w 512093"/>
                <a:gd name="connsiteY10" fmla="*/ 435861 h 637050"/>
                <a:gd name="connsiteX11" fmla="*/ 154900 w 512093"/>
                <a:gd name="connsiteY11" fmla="*/ 310131 h 637050"/>
                <a:gd name="connsiteX12" fmla="*/ 148233 w 512093"/>
                <a:gd name="connsiteY12" fmla="*/ 127251 h 637050"/>
                <a:gd name="connsiteX13" fmla="*/ 164425 w 512093"/>
                <a:gd name="connsiteY13" fmla="*/ 278698 h 637050"/>
                <a:gd name="connsiteX14" fmla="*/ 169188 w 512093"/>
                <a:gd name="connsiteY14" fmla="*/ 297748 h 637050"/>
                <a:gd name="connsiteX15" fmla="*/ 231100 w 512093"/>
                <a:gd name="connsiteY15" fmla="*/ 245361 h 637050"/>
                <a:gd name="connsiteX16" fmla="*/ 263485 w 512093"/>
                <a:gd name="connsiteY16" fmla="*/ 179638 h 637050"/>
                <a:gd name="connsiteX17" fmla="*/ 266343 w 512093"/>
                <a:gd name="connsiteY17" fmla="*/ 31048 h 637050"/>
                <a:gd name="connsiteX18" fmla="*/ 277773 w 512093"/>
                <a:gd name="connsiteY18" fmla="*/ 183448 h 637050"/>
                <a:gd name="connsiteX19" fmla="*/ 478750 w 512093"/>
                <a:gd name="connsiteY19" fmla="*/ 3426 h 637050"/>
                <a:gd name="connsiteX20" fmla="*/ 483513 w 512093"/>
                <a:gd name="connsiteY20" fmla="*/ 8188 h 637050"/>
                <a:gd name="connsiteX21" fmla="*/ 327303 w 512093"/>
                <a:gd name="connsiteY21" fmla="*/ 234883 h 637050"/>
                <a:gd name="connsiteX22" fmla="*/ 512088 w 512093"/>
                <a:gd name="connsiteY22" fmla="*/ 202498 h 637050"/>
                <a:gd name="connsiteX23" fmla="*/ 355878 w 512093"/>
                <a:gd name="connsiteY23" fmla="*/ 259648 h 637050"/>
                <a:gd name="connsiteX24" fmla="*/ 248245 w 512093"/>
                <a:gd name="connsiteY24" fmla="*/ 358708 h 637050"/>
                <a:gd name="connsiteX25" fmla="*/ 462558 w 512093"/>
                <a:gd name="connsiteY25" fmla="*/ 353946 h 637050"/>
                <a:gd name="connsiteX26" fmla="*/ 292060 w 512093"/>
                <a:gd name="connsiteY26" fmla="*/ 395856 h 637050"/>
                <a:gd name="connsiteX27" fmla="*/ 154900 w 512093"/>
                <a:gd name="connsiteY27" fmla="*/ 484438 h 637050"/>
                <a:gd name="connsiteX28" fmla="*/ 168235 w 512093"/>
                <a:gd name="connsiteY28" fmla="*/ 501583 h 63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2093" h="637050">
                  <a:moveTo>
                    <a:pt x="168235" y="501583"/>
                  </a:moveTo>
                  <a:cubicBezTo>
                    <a:pt x="207288" y="501583"/>
                    <a:pt x="245388" y="503488"/>
                    <a:pt x="284440" y="500631"/>
                  </a:cubicBezTo>
                  <a:cubicBezTo>
                    <a:pt x="321588" y="497773"/>
                    <a:pt x="358735" y="490153"/>
                    <a:pt x="396835" y="484438"/>
                  </a:cubicBezTo>
                  <a:cubicBezTo>
                    <a:pt x="397788" y="490153"/>
                    <a:pt x="262533" y="521586"/>
                    <a:pt x="149185" y="521586"/>
                  </a:cubicBezTo>
                  <a:cubicBezTo>
                    <a:pt x="130135" y="521586"/>
                    <a:pt x="112990" y="533968"/>
                    <a:pt x="73938" y="598738"/>
                  </a:cubicBezTo>
                  <a:cubicBezTo>
                    <a:pt x="65365" y="613026"/>
                    <a:pt x="53935" y="639696"/>
                    <a:pt x="42505" y="636838"/>
                  </a:cubicBezTo>
                  <a:cubicBezTo>
                    <a:pt x="3453" y="616836"/>
                    <a:pt x="-17502" y="618741"/>
                    <a:pt x="18693" y="567306"/>
                  </a:cubicBezTo>
                  <a:cubicBezTo>
                    <a:pt x="59650" y="511108"/>
                    <a:pt x="58698" y="453958"/>
                    <a:pt x="42505" y="389188"/>
                  </a:cubicBezTo>
                  <a:cubicBezTo>
                    <a:pt x="29170" y="337753"/>
                    <a:pt x="32980" y="281556"/>
                    <a:pt x="38695" y="227263"/>
                  </a:cubicBezTo>
                  <a:cubicBezTo>
                    <a:pt x="49173" y="294891"/>
                    <a:pt x="59650" y="362518"/>
                    <a:pt x="70128" y="430146"/>
                  </a:cubicBezTo>
                  <a:cubicBezTo>
                    <a:pt x="75843" y="461578"/>
                    <a:pt x="83463" y="453958"/>
                    <a:pt x="92035" y="435861"/>
                  </a:cubicBezTo>
                  <a:cubicBezTo>
                    <a:pt x="124420" y="383473"/>
                    <a:pt x="161568" y="333943"/>
                    <a:pt x="154900" y="310131"/>
                  </a:cubicBezTo>
                  <a:cubicBezTo>
                    <a:pt x="142518" y="262506"/>
                    <a:pt x="143470" y="126298"/>
                    <a:pt x="148233" y="127251"/>
                  </a:cubicBezTo>
                  <a:cubicBezTo>
                    <a:pt x="159663" y="174876"/>
                    <a:pt x="152043" y="217738"/>
                    <a:pt x="164425" y="278698"/>
                  </a:cubicBezTo>
                  <a:cubicBezTo>
                    <a:pt x="165378" y="283461"/>
                    <a:pt x="167283" y="293938"/>
                    <a:pt x="169188" y="297748"/>
                  </a:cubicBezTo>
                  <a:cubicBezTo>
                    <a:pt x="180618" y="314893"/>
                    <a:pt x="222528" y="255838"/>
                    <a:pt x="231100" y="245361"/>
                  </a:cubicBezTo>
                  <a:cubicBezTo>
                    <a:pt x="251103" y="220596"/>
                    <a:pt x="265390" y="203451"/>
                    <a:pt x="263485" y="179638"/>
                  </a:cubicBezTo>
                  <a:cubicBezTo>
                    <a:pt x="260628" y="136776"/>
                    <a:pt x="261580" y="58671"/>
                    <a:pt x="266343" y="31048"/>
                  </a:cubicBezTo>
                  <a:cubicBezTo>
                    <a:pt x="271105" y="41526"/>
                    <a:pt x="270153" y="132013"/>
                    <a:pt x="277773" y="183448"/>
                  </a:cubicBezTo>
                  <a:cubicBezTo>
                    <a:pt x="350163" y="118678"/>
                    <a:pt x="414933" y="60576"/>
                    <a:pt x="478750" y="3426"/>
                  </a:cubicBezTo>
                  <a:cubicBezTo>
                    <a:pt x="488275" y="-4194"/>
                    <a:pt x="488275" y="2473"/>
                    <a:pt x="483513" y="8188"/>
                  </a:cubicBezTo>
                  <a:cubicBezTo>
                    <a:pt x="433983" y="80578"/>
                    <a:pt x="378738" y="159636"/>
                    <a:pt x="327303" y="234883"/>
                  </a:cubicBezTo>
                  <a:cubicBezTo>
                    <a:pt x="394930" y="259648"/>
                    <a:pt x="454938" y="210118"/>
                    <a:pt x="512088" y="202498"/>
                  </a:cubicBezTo>
                  <a:cubicBezTo>
                    <a:pt x="513040" y="207261"/>
                    <a:pt x="401598" y="259648"/>
                    <a:pt x="355878" y="259648"/>
                  </a:cubicBezTo>
                  <a:cubicBezTo>
                    <a:pt x="287298" y="259648"/>
                    <a:pt x="290155" y="273936"/>
                    <a:pt x="248245" y="358708"/>
                  </a:cubicBezTo>
                  <a:cubicBezTo>
                    <a:pt x="315873" y="387283"/>
                    <a:pt x="386358" y="359661"/>
                    <a:pt x="462558" y="353946"/>
                  </a:cubicBezTo>
                  <a:cubicBezTo>
                    <a:pt x="405408" y="393951"/>
                    <a:pt x="346353" y="403476"/>
                    <a:pt x="292060" y="395856"/>
                  </a:cubicBezTo>
                  <a:cubicBezTo>
                    <a:pt x="213955" y="385378"/>
                    <a:pt x="209193" y="396808"/>
                    <a:pt x="154900" y="484438"/>
                  </a:cubicBezTo>
                  <a:cubicBezTo>
                    <a:pt x="145375" y="501583"/>
                    <a:pt x="147280" y="501583"/>
                    <a:pt x="168235" y="501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1147">
              <a:extLst>
                <a:ext uri="{FF2B5EF4-FFF2-40B4-BE49-F238E27FC236}">
                  <a16:creationId xmlns:a16="http://schemas.microsoft.com/office/drawing/2014/main" id="{C1A37840-B559-4D24-A1EC-903FFCE06AF5}"/>
                </a:ext>
              </a:extLst>
            </p:cNvPr>
            <p:cNvSpPr/>
            <p:nvPr/>
          </p:nvSpPr>
          <p:spPr>
            <a:xfrm>
              <a:off x="8846537" y="1270131"/>
              <a:ext cx="321839" cy="433717"/>
            </a:xfrm>
            <a:custGeom>
              <a:avLst/>
              <a:gdLst>
                <a:gd name="connsiteX0" fmla="*/ 166688 w 321839"/>
                <a:gd name="connsiteY0" fmla="*/ 240030 h 433717"/>
                <a:gd name="connsiteX1" fmla="*/ 28575 w 321839"/>
                <a:gd name="connsiteY1" fmla="*/ 141923 h 433717"/>
                <a:gd name="connsiteX2" fmla="*/ 114300 w 321839"/>
                <a:gd name="connsiteY2" fmla="*/ 154305 h 433717"/>
                <a:gd name="connsiteX3" fmla="*/ 0 w 321839"/>
                <a:gd name="connsiteY3" fmla="*/ 0 h 433717"/>
                <a:gd name="connsiteX4" fmla="*/ 127635 w 321839"/>
                <a:gd name="connsiteY4" fmla="*/ 115253 h 433717"/>
                <a:gd name="connsiteX5" fmla="*/ 118110 w 321839"/>
                <a:gd name="connsiteY5" fmla="*/ 13335 h 433717"/>
                <a:gd name="connsiteX6" fmla="*/ 206693 w 321839"/>
                <a:gd name="connsiteY6" fmla="*/ 207645 h 433717"/>
                <a:gd name="connsiteX7" fmla="*/ 225743 w 321839"/>
                <a:gd name="connsiteY7" fmla="*/ 65723 h 433717"/>
                <a:gd name="connsiteX8" fmla="*/ 272415 w 321839"/>
                <a:gd name="connsiteY8" fmla="*/ 290512 h 433717"/>
                <a:gd name="connsiteX9" fmla="*/ 301943 w 321839"/>
                <a:gd name="connsiteY9" fmla="*/ 140970 h 433717"/>
                <a:gd name="connsiteX10" fmla="*/ 300990 w 321839"/>
                <a:gd name="connsiteY10" fmla="*/ 224790 h 433717"/>
                <a:gd name="connsiteX11" fmla="*/ 313373 w 321839"/>
                <a:gd name="connsiteY11" fmla="*/ 365760 h 433717"/>
                <a:gd name="connsiteX12" fmla="*/ 319088 w 321839"/>
                <a:gd name="connsiteY12" fmla="*/ 430530 h 433717"/>
                <a:gd name="connsiteX13" fmla="*/ 288608 w 321839"/>
                <a:gd name="connsiteY13" fmla="*/ 401955 h 433717"/>
                <a:gd name="connsiteX14" fmla="*/ 177165 w 321839"/>
                <a:gd name="connsiteY14" fmla="*/ 339090 h 433717"/>
                <a:gd name="connsiteX15" fmla="*/ 69532 w 321839"/>
                <a:gd name="connsiteY15" fmla="*/ 319087 h 433717"/>
                <a:gd name="connsiteX16" fmla="*/ 220980 w 321839"/>
                <a:gd name="connsiteY16" fmla="*/ 319087 h 433717"/>
                <a:gd name="connsiteX17" fmla="*/ 150495 w 321839"/>
                <a:gd name="connsiteY17" fmla="*/ 252412 h 433717"/>
                <a:gd name="connsiteX18" fmla="*/ 29528 w 321839"/>
                <a:gd name="connsiteY18" fmla="*/ 227648 h 433717"/>
                <a:gd name="connsiteX19" fmla="*/ 166688 w 321839"/>
                <a:gd name="connsiteY19" fmla="*/ 240030 h 43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1839" h="433717">
                  <a:moveTo>
                    <a:pt x="166688" y="240030"/>
                  </a:moveTo>
                  <a:cubicBezTo>
                    <a:pt x="112395" y="141923"/>
                    <a:pt x="80963" y="167640"/>
                    <a:pt x="28575" y="141923"/>
                  </a:cubicBezTo>
                  <a:cubicBezTo>
                    <a:pt x="56197" y="144780"/>
                    <a:pt x="83820" y="151448"/>
                    <a:pt x="114300" y="154305"/>
                  </a:cubicBezTo>
                  <a:cubicBezTo>
                    <a:pt x="80963" y="100965"/>
                    <a:pt x="27622" y="43815"/>
                    <a:pt x="0" y="0"/>
                  </a:cubicBezTo>
                  <a:cubicBezTo>
                    <a:pt x="45720" y="33338"/>
                    <a:pt x="84773" y="76200"/>
                    <a:pt x="127635" y="115253"/>
                  </a:cubicBezTo>
                  <a:cubicBezTo>
                    <a:pt x="127635" y="80010"/>
                    <a:pt x="118110" y="42862"/>
                    <a:pt x="118110" y="13335"/>
                  </a:cubicBezTo>
                  <a:cubicBezTo>
                    <a:pt x="144780" y="58103"/>
                    <a:pt x="108585" y="116205"/>
                    <a:pt x="206693" y="207645"/>
                  </a:cubicBezTo>
                  <a:cubicBezTo>
                    <a:pt x="210503" y="171450"/>
                    <a:pt x="230505" y="114300"/>
                    <a:pt x="225743" y="65723"/>
                  </a:cubicBezTo>
                  <a:cubicBezTo>
                    <a:pt x="259080" y="136208"/>
                    <a:pt x="171450" y="185737"/>
                    <a:pt x="272415" y="290512"/>
                  </a:cubicBezTo>
                  <a:cubicBezTo>
                    <a:pt x="280988" y="244792"/>
                    <a:pt x="304800" y="201930"/>
                    <a:pt x="301943" y="140970"/>
                  </a:cubicBezTo>
                  <a:cubicBezTo>
                    <a:pt x="307658" y="164783"/>
                    <a:pt x="307658" y="198120"/>
                    <a:pt x="300990" y="224790"/>
                  </a:cubicBezTo>
                  <a:cubicBezTo>
                    <a:pt x="287655" y="274320"/>
                    <a:pt x="282893" y="320040"/>
                    <a:pt x="313373" y="365760"/>
                  </a:cubicBezTo>
                  <a:cubicBezTo>
                    <a:pt x="320993" y="377190"/>
                    <a:pt x="324803" y="400050"/>
                    <a:pt x="319088" y="430530"/>
                  </a:cubicBezTo>
                  <a:cubicBezTo>
                    <a:pt x="314325" y="444818"/>
                    <a:pt x="291465" y="406718"/>
                    <a:pt x="288608" y="401955"/>
                  </a:cubicBezTo>
                  <a:cubicBezTo>
                    <a:pt x="245745" y="328612"/>
                    <a:pt x="247650" y="335280"/>
                    <a:pt x="177165" y="339090"/>
                  </a:cubicBezTo>
                  <a:cubicBezTo>
                    <a:pt x="144780" y="341948"/>
                    <a:pt x="100965" y="330518"/>
                    <a:pt x="69532" y="319087"/>
                  </a:cubicBezTo>
                  <a:cubicBezTo>
                    <a:pt x="122873" y="323850"/>
                    <a:pt x="173355" y="327660"/>
                    <a:pt x="220980" y="319087"/>
                  </a:cubicBezTo>
                  <a:cubicBezTo>
                    <a:pt x="200025" y="273368"/>
                    <a:pt x="180975" y="250508"/>
                    <a:pt x="150495" y="252412"/>
                  </a:cubicBezTo>
                  <a:cubicBezTo>
                    <a:pt x="116205" y="254317"/>
                    <a:pt x="63818" y="242887"/>
                    <a:pt x="29528" y="227648"/>
                  </a:cubicBezTo>
                  <a:cubicBezTo>
                    <a:pt x="67628" y="232410"/>
                    <a:pt x="119063" y="245745"/>
                    <a:pt x="166688" y="2400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1" name="Freeform: Shape 264">
            <a:extLst>
              <a:ext uri="{FF2B5EF4-FFF2-40B4-BE49-F238E27FC236}">
                <a16:creationId xmlns:a16="http://schemas.microsoft.com/office/drawing/2014/main" id="{03874936-778C-4080-B9F3-80EE2B61ADF3}"/>
              </a:ext>
            </a:extLst>
          </p:cNvPr>
          <p:cNvSpPr/>
          <p:nvPr userDrawn="1"/>
        </p:nvSpPr>
        <p:spPr>
          <a:xfrm>
            <a:off x="736819" y="2625601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52" name="Freeform: Shape 361">
            <a:extLst>
              <a:ext uri="{FF2B5EF4-FFF2-40B4-BE49-F238E27FC236}">
                <a16:creationId xmlns:a16="http://schemas.microsoft.com/office/drawing/2014/main" id="{03945705-0014-4C41-AF32-8D4B9107F1C1}"/>
              </a:ext>
            </a:extLst>
          </p:cNvPr>
          <p:cNvSpPr/>
          <p:nvPr userDrawn="1"/>
        </p:nvSpPr>
        <p:spPr>
          <a:xfrm>
            <a:off x="2408634" y="3300963"/>
            <a:ext cx="344261" cy="219075"/>
          </a:xfrm>
          <a:custGeom>
            <a:avLst/>
            <a:gdLst>
              <a:gd name="connsiteX0" fmla="*/ 638659 w 637371"/>
              <a:gd name="connsiteY0" fmla="*/ 20878 h 405600"/>
              <a:gd name="connsiteX1" fmla="*/ 469338 w 637371"/>
              <a:gd name="connsiteY1" fmla="*/ 158653 h 405600"/>
              <a:gd name="connsiteX2" fmla="*/ 380170 w 637371"/>
              <a:gd name="connsiteY2" fmla="*/ 269066 h 405600"/>
              <a:gd name="connsiteX3" fmla="*/ 283276 w 637371"/>
              <a:gd name="connsiteY3" fmla="*/ 359522 h 405600"/>
              <a:gd name="connsiteX4" fmla="*/ 136810 w 637371"/>
              <a:gd name="connsiteY4" fmla="*/ 406520 h 405600"/>
              <a:gd name="connsiteX5" fmla="*/ 24143 w 637371"/>
              <a:gd name="connsiteY5" fmla="*/ 387849 h 405600"/>
              <a:gd name="connsiteX6" fmla="*/ 9657 w 637371"/>
              <a:gd name="connsiteY6" fmla="*/ 377227 h 405600"/>
              <a:gd name="connsiteX7" fmla="*/ 114598 w 637371"/>
              <a:gd name="connsiteY7" fmla="*/ 296107 h 405600"/>
              <a:gd name="connsiteX8" fmla="*/ 176404 w 637371"/>
              <a:gd name="connsiteY8" fmla="*/ 224966 h 405600"/>
              <a:gd name="connsiteX9" fmla="*/ 219861 w 637371"/>
              <a:gd name="connsiteY9" fmla="*/ 163160 h 405600"/>
              <a:gd name="connsiteX10" fmla="*/ 286817 w 637371"/>
              <a:gd name="connsiteY10" fmla="*/ 122278 h 405600"/>
              <a:gd name="connsiteX11" fmla="*/ 300337 w 637371"/>
              <a:gd name="connsiteY11" fmla="*/ 117771 h 405600"/>
              <a:gd name="connsiteX12" fmla="*/ 214711 w 637371"/>
              <a:gd name="connsiteY12" fmla="*/ 145133 h 405600"/>
              <a:gd name="connsiteX13" fmla="*/ 168034 w 637371"/>
              <a:gd name="connsiteY13" fmla="*/ 204364 h 405600"/>
              <a:gd name="connsiteX14" fmla="*/ 0 w 637371"/>
              <a:gd name="connsiteY14" fmla="*/ 352118 h 405600"/>
              <a:gd name="connsiteX15" fmla="*/ 21889 w 637371"/>
              <a:gd name="connsiteY15" fmla="*/ 253293 h 405600"/>
              <a:gd name="connsiteX16" fmla="*/ 161274 w 637371"/>
              <a:gd name="connsiteY16" fmla="*/ 46308 h 405600"/>
              <a:gd name="connsiteX17" fmla="*/ 264928 w 637371"/>
              <a:gd name="connsiteY17" fmla="*/ 5104 h 405600"/>
              <a:gd name="connsiteX18" fmla="*/ 426846 w 637371"/>
              <a:gd name="connsiteY18" fmla="*/ 10577 h 405600"/>
              <a:gd name="connsiteX19" fmla="*/ 602606 w 637371"/>
              <a:gd name="connsiteY19" fmla="*/ 21522 h 405600"/>
              <a:gd name="connsiteX20" fmla="*/ 638659 w 637371"/>
              <a:gd name="connsiteY20" fmla="*/ 20878 h 40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37371" h="405600">
                <a:moveTo>
                  <a:pt x="638659" y="20878"/>
                </a:moveTo>
                <a:cubicBezTo>
                  <a:pt x="576854" y="64657"/>
                  <a:pt x="521486" y="109723"/>
                  <a:pt x="469338" y="158653"/>
                </a:cubicBezTo>
                <a:cubicBezTo>
                  <a:pt x="434572" y="191166"/>
                  <a:pt x="402703" y="226253"/>
                  <a:pt x="380170" y="269066"/>
                </a:cubicBezTo>
                <a:cubicBezTo>
                  <a:pt x="358602" y="310592"/>
                  <a:pt x="322549" y="336989"/>
                  <a:pt x="283276" y="359522"/>
                </a:cubicBezTo>
                <a:cubicBezTo>
                  <a:pt x="237888" y="385596"/>
                  <a:pt x="188958" y="400726"/>
                  <a:pt x="136810" y="406520"/>
                </a:cubicBezTo>
                <a:cubicBezTo>
                  <a:pt x="97215" y="410705"/>
                  <a:pt x="59552" y="406520"/>
                  <a:pt x="24143" y="387849"/>
                </a:cubicBezTo>
                <a:cubicBezTo>
                  <a:pt x="18670" y="384952"/>
                  <a:pt x="15129" y="381411"/>
                  <a:pt x="9657" y="377227"/>
                </a:cubicBezTo>
                <a:cubicBezTo>
                  <a:pt x="46998" y="351796"/>
                  <a:pt x="81442" y="324756"/>
                  <a:pt x="114598" y="296107"/>
                </a:cubicBezTo>
                <a:cubicBezTo>
                  <a:pt x="138741" y="275183"/>
                  <a:pt x="160631" y="253293"/>
                  <a:pt x="176404" y="224966"/>
                </a:cubicBezTo>
                <a:cubicBezTo>
                  <a:pt x="188636" y="203076"/>
                  <a:pt x="203766" y="182796"/>
                  <a:pt x="219861" y="163160"/>
                </a:cubicBezTo>
                <a:cubicBezTo>
                  <a:pt x="237566" y="141914"/>
                  <a:pt x="258812" y="126463"/>
                  <a:pt x="286817" y="122278"/>
                </a:cubicBezTo>
                <a:cubicBezTo>
                  <a:pt x="291002" y="121634"/>
                  <a:pt x="296475" y="122600"/>
                  <a:pt x="300337" y="117771"/>
                </a:cubicBezTo>
                <a:cubicBezTo>
                  <a:pt x="267181" y="113265"/>
                  <a:pt x="238853" y="122278"/>
                  <a:pt x="214711" y="145133"/>
                </a:cubicBezTo>
                <a:cubicBezTo>
                  <a:pt x="196362" y="162516"/>
                  <a:pt x="181876" y="183118"/>
                  <a:pt x="168034" y="204364"/>
                </a:cubicBezTo>
                <a:cubicBezTo>
                  <a:pt x="126187" y="268101"/>
                  <a:pt x="67922" y="313811"/>
                  <a:pt x="0" y="352118"/>
                </a:cubicBezTo>
                <a:cubicBezTo>
                  <a:pt x="3863" y="316709"/>
                  <a:pt x="11910" y="284518"/>
                  <a:pt x="21889" y="253293"/>
                </a:cubicBezTo>
                <a:cubicBezTo>
                  <a:pt x="47964" y="170564"/>
                  <a:pt x="89811" y="98457"/>
                  <a:pt x="161274" y="46308"/>
                </a:cubicBezTo>
                <a:cubicBezTo>
                  <a:pt x="192177" y="23775"/>
                  <a:pt x="227909" y="12186"/>
                  <a:pt x="264928" y="5104"/>
                </a:cubicBezTo>
                <a:cubicBezTo>
                  <a:pt x="319330" y="-5197"/>
                  <a:pt x="372766" y="1885"/>
                  <a:pt x="426846" y="10577"/>
                </a:cubicBezTo>
                <a:cubicBezTo>
                  <a:pt x="484789" y="19590"/>
                  <a:pt x="543697" y="23131"/>
                  <a:pt x="602606" y="21522"/>
                </a:cubicBezTo>
                <a:cubicBezTo>
                  <a:pt x="613229" y="20556"/>
                  <a:pt x="623852" y="20878"/>
                  <a:pt x="638659" y="20878"/>
                </a:cubicBezTo>
                <a:close/>
              </a:path>
            </a:pathLst>
          </a:custGeom>
          <a:solidFill>
            <a:schemeClr val="accent1"/>
          </a:solidFill>
          <a:ln w="320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53" name="자유형: 도형 52">
            <a:extLst>
              <a:ext uri="{FF2B5EF4-FFF2-40B4-BE49-F238E27FC236}">
                <a16:creationId xmlns:a16="http://schemas.microsoft.com/office/drawing/2014/main" id="{CBD158B1-04A2-4149-8D1A-8C0A8188B138}"/>
              </a:ext>
            </a:extLst>
          </p:cNvPr>
          <p:cNvSpPr/>
          <p:nvPr userDrawn="1"/>
        </p:nvSpPr>
        <p:spPr>
          <a:xfrm>
            <a:off x="2467599" y="2283235"/>
            <a:ext cx="393472" cy="402755"/>
          </a:xfrm>
          <a:custGeom>
            <a:avLst/>
            <a:gdLst>
              <a:gd name="connsiteX0" fmla="*/ 724852 w 1453514"/>
              <a:gd name="connsiteY0" fmla="*/ 793433 h 1487805"/>
              <a:gd name="connsiteX1" fmla="*/ 725805 w 1453514"/>
              <a:gd name="connsiteY1" fmla="*/ 1487805 h 1487805"/>
              <a:gd name="connsiteX2" fmla="*/ 724852 w 1453514"/>
              <a:gd name="connsiteY2" fmla="*/ 793433 h 1487805"/>
              <a:gd name="connsiteX3" fmla="*/ 690562 w 1453514"/>
              <a:gd name="connsiteY3" fmla="*/ 781050 h 1487805"/>
              <a:gd name="connsiteX4" fmla="*/ 216217 w 1453514"/>
              <a:gd name="connsiteY4" fmla="*/ 1266825 h 1487805"/>
              <a:gd name="connsiteX5" fmla="*/ 690562 w 1453514"/>
              <a:gd name="connsiteY5" fmla="*/ 781050 h 1487805"/>
              <a:gd name="connsiteX6" fmla="*/ 766762 w 1453514"/>
              <a:gd name="connsiteY6" fmla="*/ 777241 h 1487805"/>
              <a:gd name="connsiteX7" fmla="*/ 1240155 w 1453514"/>
              <a:gd name="connsiteY7" fmla="*/ 1263016 h 1487805"/>
              <a:gd name="connsiteX8" fmla="*/ 766762 w 1453514"/>
              <a:gd name="connsiteY8" fmla="*/ 777241 h 1487805"/>
              <a:gd name="connsiteX9" fmla="*/ 336708 w 1453514"/>
              <a:gd name="connsiteY9" fmla="*/ 653534 h 1487805"/>
              <a:gd name="connsiteX10" fmla="*/ 679132 w 1453514"/>
              <a:gd name="connsiteY10" fmla="*/ 743903 h 1487805"/>
              <a:gd name="connsiteX11" fmla="*/ 0 w 1453514"/>
              <a:gd name="connsiteY11" fmla="*/ 743903 h 1487805"/>
              <a:gd name="connsiteX12" fmla="*/ 336708 w 1453514"/>
              <a:gd name="connsiteY12" fmla="*/ 653534 h 1487805"/>
              <a:gd name="connsiteX13" fmla="*/ 1116687 w 1453514"/>
              <a:gd name="connsiteY13" fmla="*/ 652106 h 1487805"/>
              <a:gd name="connsiteX14" fmla="*/ 1453514 w 1453514"/>
              <a:gd name="connsiteY14" fmla="*/ 735330 h 1487805"/>
              <a:gd name="connsiteX15" fmla="*/ 776287 w 1453514"/>
              <a:gd name="connsiteY15" fmla="*/ 738188 h 1487805"/>
              <a:gd name="connsiteX16" fmla="*/ 1116687 w 1453514"/>
              <a:gd name="connsiteY16" fmla="*/ 652106 h 1487805"/>
              <a:gd name="connsiteX17" fmla="*/ 1245870 w 1453514"/>
              <a:gd name="connsiteY17" fmla="*/ 214313 h 1487805"/>
              <a:gd name="connsiteX18" fmla="*/ 769620 w 1453514"/>
              <a:gd name="connsiteY18" fmla="*/ 705803 h 1487805"/>
              <a:gd name="connsiteX19" fmla="*/ 1245870 w 1453514"/>
              <a:gd name="connsiteY19" fmla="*/ 214313 h 1487805"/>
              <a:gd name="connsiteX20" fmla="*/ 213360 w 1453514"/>
              <a:gd name="connsiteY20" fmla="*/ 210503 h 1487805"/>
              <a:gd name="connsiteX21" fmla="*/ 694373 w 1453514"/>
              <a:gd name="connsiteY21" fmla="*/ 700088 h 1487805"/>
              <a:gd name="connsiteX22" fmla="*/ 213360 w 1453514"/>
              <a:gd name="connsiteY22" fmla="*/ 210503 h 1487805"/>
              <a:gd name="connsiteX23" fmla="*/ 726757 w 1453514"/>
              <a:gd name="connsiteY23" fmla="*/ 0 h 1487805"/>
              <a:gd name="connsiteX24" fmla="*/ 727710 w 1453514"/>
              <a:gd name="connsiteY24" fmla="*/ 684847 h 1487805"/>
              <a:gd name="connsiteX25" fmla="*/ 726757 w 1453514"/>
              <a:gd name="connsiteY25" fmla="*/ 0 h 1487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3514" h="1487805">
                <a:moveTo>
                  <a:pt x="724852" y="793433"/>
                </a:moveTo>
                <a:cubicBezTo>
                  <a:pt x="839152" y="971550"/>
                  <a:pt x="846772" y="1286828"/>
                  <a:pt x="725805" y="1487805"/>
                </a:cubicBezTo>
                <a:cubicBezTo>
                  <a:pt x="614362" y="1253490"/>
                  <a:pt x="615315" y="1025843"/>
                  <a:pt x="724852" y="793433"/>
                </a:cubicBezTo>
                <a:close/>
                <a:moveTo>
                  <a:pt x="690562" y="781050"/>
                </a:moveTo>
                <a:cubicBezTo>
                  <a:pt x="666750" y="966788"/>
                  <a:pt x="418147" y="1223010"/>
                  <a:pt x="216217" y="1266825"/>
                </a:cubicBezTo>
                <a:cubicBezTo>
                  <a:pt x="252412" y="1065847"/>
                  <a:pt x="499110" y="813435"/>
                  <a:pt x="690562" y="781050"/>
                </a:cubicBezTo>
                <a:close/>
                <a:moveTo>
                  <a:pt x="766762" y="777241"/>
                </a:moveTo>
                <a:cubicBezTo>
                  <a:pt x="1021080" y="851536"/>
                  <a:pt x="1200150" y="1082994"/>
                  <a:pt x="1240155" y="1263016"/>
                </a:cubicBezTo>
                <a:cubicBezTo>
                  <a:pt x="1065847" y="1247776"/>
                  <a:pt x="801052" y="978219"/>
                  <a:pt x="766762" y="777241"/>
                </a:cubicBezTo>
                <a:close/>
                <a:moveTo>
                  <a:pt x="336708" y="653534"/>
                </a:moveTo>
                <a:cubicBezTo>
                  <a:pt x="460057" y="653415"/>
                  <a:pt x="584358" y="683419"/>
                  <a:pt x="679132" y="743903"/>
                </a:cubicBezTo>
                <a:cubicBezTo>
                  <a:pt x="449580" y="857250"/>
                  <a:pt x="226695" y="857250"/>
                  <a:pt x="0" y="743903"/>
                </a:cubicBezTo>
                <a:cubicBezTo>
                  <a:pt x="90963" y="683895"/>
                  <a:pt x="213360" y="653653"/>
                  <a:pt x="336708" y="653534"/>
                </a:cubicBezTo>
                <a:close/>
                <a:moveTo>
                  <a:pt x="1116687" y="652106"/>
                </a:moveTo>
                <a:cubicBezTo>
                  <a:pt x="1229201" y="651748"/>
                  <a:pt x="1341120" y="679609"/>
                  <a:pt x="1453514" y="735330"/>
                </a:cubicBezTo>
                <a:cubicBezTo>
                  <a:pt x="1304925" y="846773"/>
                  <a:pt x="989647" y="868680"/>
                  <a:pt x="776287" y="738188"/>
                </a:cubicBezTo>
                <a:cubicBezTo>
                  <a:pt x="891063" y="681038"/>
                  <a:pt x="1004173" y="652463"/>
                  <a:pt x="1116687" y="652106"/>
                </a:cubicBezTo>
                <a:close/>
                <a:moveTo>
                  <a:pt x="1245870" y="214313"/>
                </a:moveTo>
                <a:cubicBezTo>
                  <a:pt x="1163002" y="458153"/>
                  <a:pt x="1006792" y="620078"/>
                  <a:pt x="769620" y="705803"/>
                </a:cubicBezTo>
                <a:cubicBezTo>
                  <a:pt x="762952" y="543878"/>
                  <a:pt x="1036320" y="259081"/>
                  <a:pt x="1245870" y="214313"/>
                </a:cubicBezTo>
                <a:close/>
                <a:moveTo>
                  <a:pt x="213360" y="210503"/>
                </a:moveTo>
                <a:cubicBezTo>
                  <a:pt x="458152" y="297181"/>
                  <a:pt x="612457" y="461010"/>
                  <a:pt x="694373" y="700088"/>
                </a:cubicBezTo>
                <a:cubicBezTo>
                  <a:pt x="503873" y="663893"/>
                  <a:pt x="275273" y="454343"/>
                  <a:pt x="213360" y="210503"/>
                </a:cubicBezTo>
                <a:close/>
                <a:moveTo>
                  <a:pt x="726757" y="0"/>
                </a:moveTo>
                <a:cubicBezTo>
                  <a:pt x="841057" y="129540"/>
                  <a:pt x="841057" y="530543"/>
                  <a:pt x="727710" y="684847"/>
                </a:cubicBezTo>
                <a:cubicBezTo>
                  <a:pt x="619125" y="504825"/>
                  <a:pt x="608647" y="207645"/>
                  <a:pt x="726757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54" name="Freeform: Shape 44">
            <a:extLst>
              <a:ext uri="{FF2B5EF4-FFF2-40B4-BE49-F238E27FC236}">
                <a16:creationId xmlns:a16="http://schemas.microsoft.com/office/drawing/2014/main" id="{E780B597-F7B8-4E1B-B1E8-74C35FFF6C6E}"/>
              </a:ext>
            </a:extLst>
          </p:cNvPr>
          <p:cNvSpPr/>
          <p:nvPr userDrawn="1"/>
        </p:nvSpPr>
        <p:spPr>
          <a:xfrm>
            <a:off x="3382699" y="3603471"/>
            <a:ext cx="355230" cy="373842"/>
          </a:xfrm>
          <a:custGeom>
            <a:avLst/>
            <a:gdLst>
              <a:gd name="connsiteX0" fmla="*/ 526473 w 547524"/>
              <a:gd name="connsiteY0" fmla="*/ 237218 h 576213"/>
              <a:gd name="connsiteX1" fmla="*/ 507628 w 547524"/>
              <a:gd name="connsiteY1" fmla="*/ 167909 h 576213"/>
              <a:gd name="connsiteX2" fmla="*/ 357105 w 547524"/>
              <a:gd name="connsiteY2" fmla="*/ 165386 h 576213"/>
              <a:gd name="connsiteX3" fmla="*/ 353477 w 547524"/>
              <a:gd name="connsiteY3" fmla="*/ 136094 h 576213"/>
              <a:gd name="connsiteX4" fmla="*/ 344095 w 547524"/>
              <a:gd name="connsiteY4" fmla="*/ 59452 h 576213"/>
              <a:gd name="connsiteX5" fmla="*/ 344095 w 547524"/>
              <a:gd name="connsiteY5" fmla="*/ 59452 h 576213"/>
              <a:gd name="connsiteX6" fmla="*/ 303605 w 547524"/>
              <a:gd name="connsiteY6" fmla="*/ 0 h 576213"/>
              <a:gd name="connsiteX7" fmla="*/ 303605 w 547524"/>
              <a:gd name="connsiteY7" fmla="*/ 0 h 576213"/>
              <a:gd name="connsiteX8" fmla="*/ 176106 w 547524"/>
              <a:gd name="connsiteY8" fmla="*/ 170314 h 576213"/>
              <a:gd name="connsiteX9" fmla="*/ 89924 w 547524"/>
              <a:gd name="connsiteY9" fmla="*/ 119181 h 576213"/>
              <a:gd name="connsiteX10" fmla="*/ 6186 w 547524"/>
              <a:gd name="connsiteY10" fmla="*/ 182575 h 576213"/>
              <a:gd name="connsiteX11" fmla="*/ 88150 w 547524"/>
              <a:gd name="connsiteY11" fmla="*/ 316028 h 576213"/>
              <a:gd name="connsiteX12" fmla="*/ 35203 w 547524"/>
              <a:gd name="connsiteY12" fmla="*/ 347055 h 576213"/>
              <a:gd name="connsiteX13" fmla="*/ 2914 w 547524"/>
              <a:gd name="connsiteY13" fmla="*/ 443054 h 576213"/>
              <a:gd name="connsiteX14" fmla="*/ 139993 w 547524"/>
              <a:gd name="connsiteY14" fmla="*/ 454014 h 576213"/>
              <a:gd name="connsiteX15" fmla="*/ 201535 w 547524"/>
              <a:gd name="connsiteY15" fmla="*/ 529788 h 576213"/>
              <a:gd name="connsiteX16" fmla="*/ 257873 w 547524"/>
              <a:gd name="connsiteY16" fmla="*/ 576151 h 576213"/>
              <a:gd name="connsiteX17" fmla="*/ 301713 w 547524"/>
              <a:gd name="connsiteY17" fmla="*/ 534204 h 576213"/>
              <a:gd name="connsiteX18" fmla="*/ 318429 w 547524"/>
              <a:gd name="connsiteY18" fmla="*/ 425983 h 576213"/>
              <a:gd name="connsiteX19" fmla="*/ 425309 w 547524"/>
              <a:gd name="connsiteY19" fmla="*/ 451964 h 576213"/>
              <a:gd name="connsiteX20" fmla="*/ 488034 w 547524"/>
              <a:gd name="connsiteY20" fmla="*/ 429728 h 576213"/>
              <a:gd name="connsiteX21" fmla="*/ 468361 w 547524"/>
              <a:gd name="connsiteY21" fmla="*/ 366531 h 576213"/>
              <a:gd name="connsiteX22" fmla="*/ 410683 w 547524"/>
              <a:gd name="connsiteY22" fmla="*/ 308734 h 576213"/>
              <a:gd name="connsiteX23" fmla="*/ 485708 w 547524"/>
              <a:gd name="connsiteY23" fmla="*/ 273962 h 576213"/>
              <a:gd name="connsiteX24" fmla="*/ 526473 w 547524"/>
              <a:gd name="connsiteY24" fmla="*/ 237218 h 576213"/>
              <a:gd name="connsiteX25" fmla="*/ 526473 w 547524"/>
              <a:gd name="connsiteY25" fmla="*/ 237218 h 576213"/>
              <a:gd name="connsiteX26" fmla="*/ 53180 w 547524"/>
              <a:gd name="connsiteY26" fmla="*/ 186754 h 576213"/>
              <a:gd name="connsiteX27" fmla="*/ 82709 w 547524"/>
              <a:gd name="connsiteY27" fmla="*/ 164046 h 576213"/>
              <a:gd name="connsiteX28" fmla="*/ 167551 w 547524"/>
              <a:gd name="connsiteY28" fmla="*/ 232329 h 576213"/>
              <a:gd name="connsiteX29" fmla="*/ 172952 w 547524"/>
              <a:gd name="connsiteY29" fmla="*/ 273686 h 576213"/>
              <a:gd name="connsiteX30" fmla="*/ 132384 w 547524"/>
              <a:gd name="connsiteY30" fmla="*/ 280348 h 576213"/>
              <a:gd name="connsiteX31" fmla="*/ 53180 w 547524"/>
              <a:gd name="connsiteY31" fmla="*/ 186754 h 576213"/>
              <a:gd name="connsiteX32" fmla="*/ 53180 w 547524"/>
              <a:gd name="connsiteY32" fmla="*/ 186754 h 576213"/>
              <a:gd name="connsiteX33" fmla="*/ 172794 w 547524"/>
              <a:gd name="connsiteY33" fmla="*/ 385573 h 576213"/>
              <a:gd name="connsiteX34" fmla="*/ 54087 w 547524"/>
              <a:gd name="connsiteY34" fmla="*/ 416245 h 576213"/>
              <a:gd name="connsiteX35" fmla="*/ 132029 w 547524"/>
              <a:gd name="connsiteY35" fmla="*/ 339091 h 576213"/>
              <a:gd name="connsiteX36" fmla="*/ 183754 w 547524"/>
              <a:gd name="connsiteY36" fmla="*/ 343901 h 576213"/>
              <a:gd name="connsiteX37" fmla="*/ 172794 w 547524"/>
              <a:gd name="connsiteY37" fmla="*/ 385573 h 576213"/>
              <a:gd name="connsiteX38" fmla="*/ 172794 w 547524"/>
              <a:gd name="connsiteY38" fmla="*/ 385573 h 576213"/>
              <a:gd name="connsiteX39" fmla="*/ 254009 w 547524"/>
              <a:gd name="connsiteY39" fmla="*/ 518670 h 576213"/>
              <a:gd name="connsiteX40" fmla="*/ 221484 w 547524"/>
              <a:gd name="connsiteY40" fmla="*/ 403511 h 576213"/>
              <a:gd name="connsiteX41" fmla="*/ 245375 w 547524"/>
              <a:gd name="connsiteY41" fmla="*/ 378476 h 576213"/>
              <a:gd name="connsiteX42" fmla="*/ 269227 w 547524"/>
              <a:gd name="connsiteY42" fmla="*/ 400475 h 576213"/>
              <a:gd name="connsiteX43" fmla="*/ 254009 w 547524"/>
              <a:gd name="connsiteY43" fmla="*/ 518670 h 576213"/>
              <a:gd name="connsiteX44" fmla="*/ 254009 w 547524"/>
              <a:gd name="connsiteY44" fmla="*/ 518670 h 576213"/>
              <a:gd name="connsiteX45" fmla="*/ 216240 w 547524"/>
              <a:gd name="connsiteY45" fmla="*/ 205678 h 576213"/>
              <a:gd name="connsiteX46" fmla="*/ 258346 w 547524"/>
              <a:gd name="connsiteY46" fmla="*/ 69032 h 576213"/>
              <a:gd name="connsiteX47" fmla="*/ 307587 w 547524"/>
              <a:gd name="connsiteY47" fmla="*/ 80111 h 576213"/>
              <a:gd name="connsiteX48" fmla="*/ 314526 w 547524"/>
              <a:gd name="connsiteY48" fmla="*/ 123636 h 576213"/>
              <a:gd name="connsiteX49" fmla="*/ 273761 w 547524"/>
              <a:gd name="connsiteY49" fmla="*/ 221921 h 576213"/>
              <a:gd name="connsiteX50" fmla="*/ 216240 w 547524"/>
              <a:gd name="connsiteY50" fmla="*/ 205678 h 576213"/>
              <a:gd name="connsiteX51" fmla="*/ 429528 w 547524"/>
              <a:gd name="connsiteY51" fmla="*/ 401895 h 576213"/>
              <a:gd name="connsiteX52" fmla="*/ 338260 w 547524"/>
              <a:gd name="connsiteY52" fmla="*/ 393773 h 576213"/>
              <a:gd name="connsiteX53" fmla="*/ 311766 w 547524"/>
              <a:gd name="connsiteY53" fmla="*/ 348238 h 576213"/>
              <a:gd name="connsiteX54" fmla="*/ 355291 w 547524"/>
              <a:gd name="connsiteY54" fmla="*/ 333059 h 576213"/>
              <a:gd name="connsiteX55" fmla="*/ 429528 w 547524"/>
              <a:gd name="connsiteY55" fmla="*/ 401895 h 576213"/>
              <a:gd name="connsiteX56" fmla="*/ 429528 w 547524"/>
              <a:gd name="connsiteY56" fmla="*/ 401895 h 576213"/>
              <a:gd name="connsiteX57" fmla="*/ 427714 w 547524"/>
              <a:gd name="connsiteY57" fmla="*/ 255905 h 576213"/>
              <a:gd name="connsiteX58" fmla="*/ 356750 w 547524"/>
              <a:gd name="connsiteY58" fmla="*/ 275775 h 576213"/>
              <a:gd name="connsiteX59" fmla="*/ 316813 w 547524"/>
              <a:gd name="connsiteY59" fmla="*/ 265880 h 576213"/>
              <a:gd name="connsiteX60" fmla="*/ 339955 w 547524"/>
              <a:gd name="connsiteY60" fmla="*/ 228742 h 576213"/>
              <a:gd name="connsiteX61" fmla="*/ 423614 w 547524"/>
              <a:gd name="connsiteY61" fmla="*/ 200080 h 576213"/>
              <a:gd name="connsiteX62" fmla="*/ 474629 w 547524"/>
              <a:gd name="connsiteY62" fmla="*/ 215613 h 576213"/>
              <a:gd name="connsiteX63" fmla="*/ 441000 w 547524"/>
              <a:gd name="connsiteY63" fmla="*/ 249242 h 576213"/>
              <a:gd name="connsiteX64" fmla="*/ 427714 w 547524"/>
              <a:gd name="connsiteY64" fmla="*/ 255905 h 57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547524" h="576213">
                <a:moveTo>
                  <a:pt x="526473" y="237218"/>
                </a:moveTo>
                <a:cubicBezTo>
                  <a:pt x="558919" y="201381"/>
                  <a:pt x="554780" y="182773"/>
                  <a:pt x="507628" y="167909"/>
                </a:cubicBezTo>
                <a:cubicBezTo>
                  <a:pt x="429528" y="143269"/>
                  <a:pt x="359036" y="165583"/>
                  <a:pt x="357105" y="165386"/>
                </a:cubicBezTo>
                <a:cubicBezTo>
                  <a:pt x="348825" y="164519"/>
                  <a:pt x="344528" y="172404"/>
                  <a:pt x="353477" y="136094"/>
                </a:cubicBezTo>
                <a:cubicBezTo>
                  <a:pt x="360850" y="106052"/>
                  <a:pt x="344095" y="59452"/>
                  <a:pt x="344095" y="59452"/>
                </a:cubicBezTo>
                <a:lnTo>
                  <a:pt x="344095" y="59452"/>
                </a:lnTo>
                <a:cubicBezTo>
                  <a:pt x="333213" y="37887"/>
                  <a:pt x="323081" y="15730"/>
                  <a:pt x="303605" y="0"/>
                </a:cubicBezTo>
                <a:lnTo>
                  <a:pt x="303605" y="0"/>
                </a:lnTo>
                <a:cubicBezTo>
                  <a:pt x="221011" y="24207"/>
                  <a:pt x="192783" y="90795"/>
                  <a:pt x="176106" y="170314"/>
                </a:cubicBezTo>
                <a:cubicBezTo>
                  <a:pt x="147602" y="147882"/>
                  <a:pt x="124302" y="128406"/>
                  <a:pt x="89924" y="119181"/>
                </a:cubicBezTo>
                <a:cubicBezTo>
                  <a:pt x="17659" y="99823"/>
                  <a:pt x="3663" y="110507"/>
                  <a:pt x="6186" y="182575"/>
                </a:cubicBezTo>
                <a:cubicBezTo>
                  <a:pt x="8275" y="241831"/>
                  <a:pt x="38080" y="284330"/>
                  <a:pt x="88150" y="316028"/>
                </a:cubicBezTo>
                <a:cubicBezTo>
                  <a:pt x="60829" y="324583"/>
                  <a:pt x="46636" y="332783"/>
                  <a:pt x="35203" y="347055"/>
                </a:cubicBezTo>
                <a:cubicBezTo>
                  <a:pt x="14465" y="373036"/>
                  <a:pt x="-8165" y="425904"/>
                  <a:pt x="2914" y="443054"/>
                </a:cubicBezTo>
                <a:cubicBezTo>
                  <a:pt x="13913" y="460085"/>
                  <a:pt x="107074" y="482439"/>
                  <a:pt x="139993" y="454014"/>
                </a:cubicBezTo>
                <a:cubicBezTo>
                  <a:pt x="213481" y="390461"/>
                  <a:pt x="170232" y="482124"/>
                  <a:pt x="201535" y="529788"/>
                </a:cubicBezTo>
                <a:cubicBezTo>
                  <a:pt x="203230" y="532390"/>
                  <a:pt x="234139" y="578123"/>
                  <a:pt x="257873" y="576151"/>
                </a:cubicBezTo>
                <a:cubicBezTo>
                  <a:pt x="278768" y="574377"/>
                  <a:pt x="293631" y="552063"/>
                  <a:pt x="301713" y="534204"/>
                </a:cubicBezTo>
                <a:cubicBezTo>
                  <a:pt x="318350" y="497499"/>
                  <a:pt x="322411" y="464698"/>
                  <a:pt x="318429" y="425983"/>
                </a:cubicBezTo>
                <a:cubicBezTo>
                  <a:pt x="355922" y="438008"/>
                  <a:pt x="388368" y="454014"/>
                  <a:pt x="425309" y="451964"/>
                </a:cubicBezTo>
                <a:cubicBezTo>
                  <a:pt x="448767" y="450663"/>
                  <a:pt x="484643" y="441083"/>
                  <a:pt x="488034" y="429728"/>
                </a:cubicBezTo>
                <a:cubicBezTo>
                  <a:pt x="492331" y="415338"/>
                  <a:pt x="479636" y="384193"/>
                  <a:pt x="468361" y="366531"/>
                </a:cubicBezTo>
                <a:cubicBezTo>
                  <a:pt x="446559" y="332389"/>
                  <a:pt x="408908" y="319970"/>
                  <a:pt x="410683" y="308734"/>
                </a:cubicBezTo>
                <a:cubicBezTo>
                  <a:pt x="412536" y="297262"/>
                  <a:pt x="442025" y="310232"/>
                  <a:pt x="485708" y="273962"/>
                </a:cubicBezTo>
                <a:cubicBezTo>
                  <a:pt x="485747" y="274001"/>
                  <a:pt x="516065" y="248730"/>
                  <a:pt x="526473" y="237218"/>
                </a:cubicBezTo>
                <a:lnTo>
                  <a:pt x="526473" y="237218"/>
                </a:lnTo>
                <a:close/>
                <a:moveTo>
                  <a:pt x="53180" y="186754"/>
                </a:moveTo>
                <a:cubicBezTo>
                  <a:pt x="50933" y="165820"/>
                  <a:pt x="59725" y="155727"/>
                  <a:pt x="82709" y="164046"/>
                </a:cubicBezTo>
                <a:cubicBezTo>
                  <a:pt x="118625" y="177095"/>
                  <a:pt x="146656" y="199962"/>
                  <a:pt x="167551" y="232329"/>
                </a:cubicBezTo>
                <a:cubicBezTo>
                  <a:pt x="177013" y="246956"/>
                  <a:pt x="180916" y="261109"/>
                  <a:pt x="172952" y="273686"/>
                </a:cubicBezTo>
                <a:cubicBezTo>
                  <a:pt x="164594" y="286893"/>
                  <a:pt x="145237" y="282714"/>
                  <a:pt x="132384" y="280348"/>
                </a:cubicBezTo>
                <a:cubicBezTo>
                  <a:pt x="92092" y="272937"/>
                  <a:pt x="54757" y="229885"/>
                  <a:pt x="53180" y="186754"/>
                </a:cubicBezTo>
                <a:lnTo>
                  <a:pt x="53180" y="186754"/>
                </a:lnTo>
                <a:close/>
                <a:moveTo>
                  <a:pt x="172794" y="385573"/>
                </a:moveTo>
                <a:cubicBezTo>
                  <a:pt x="142240" y="420385"/>
                  <a:pt x="61420" y="432567"/>
                  <a:pt x="54087" y="416245"/>
                </a:cubicBezTo>
                <a:cubicBezTo>
                  <a:pt x="47385" y="399687"/>
                  <a:pt x="97888" y="354270"/>
                  <a:pt x="132029" y="339091"/>
                </a:cubicBezTo>
                <a:cubicBezTo>
                  <a:pt x="146459" y="332704"/>
                  <a:pt x="173622" y="329353"/>
                  <a:pt x="183754" y="343901"/>
                </a:cubicBezTo>
                <a:cubicBezTo>
                  <a:pt x="194163" y="358882"/>
                  <a:pt x="182651" y="374416"/>
                  <a:pt x="172794" y="385573"/>
                </a:cubicBezTo>
                <a:lnTo>
                  <a:pt x="172794" y="385573"/>
                </a:lnTo>
                <a:close/>
                <a:moveTo>
                  <a:pt x="254009" y="518670"/>
                </a:moveTo>
                <a:cubicBezTo>
                  <a:pt x="232207" y="514294"/>
                  <a:pt x="216319" y="462530"/>
                  <a:pt x="221484" y="403511"/>
                </a:cubicBezTo>
                <a:cubicBezTo>
                  <a:pt x="222391" y="393142"/>
                  <a:pt x="229251" y="378555"/>
                  <a:pt x="245375" y="378476"/>
                </a:cubicBezTo>
                <a:cubicBezTo>
                  <a:pt x="257479" y="378397"/>
                  <a:pt x="266428" y="392078"/>
                  <a:pt x="269227" y="400475"/>
                </a:cubicBezTo>
                <a:cubicBezTo>
                  <a:pt x="289137" y="459928"/>
                  <a:pt x="263984" y="518670"/>
                  <a:pt x="254009" y="518670"/>
                </a:cubicBezTo>
                <a:lnTo>
                  <a:pt x="254009" y="518670"/>
                </a:lnTo>
                <a:close/>
                <a:moveTo>
                  <a:pt x="216240" y="205678"/>
                </a:moveTo>
                <a:cubicBezTo>
                  <a:pt x="206581" y="153322"/>
                  <a:pt x="222706" y="108339"/>
                  <a:pt x="258346" y="69032"/>
                </a:cubicBezTo>
                <a:cubicBezTo>
                  <a:pt x="282710" y="42224"/>
                  <a:pt x="298756" y="43880"/>
                  <a:pt x="307587" y="80111"/>
                </a:cubicBezTo>
                <a:cubicBezTo>
                  <a:pt x="311254" y="95013"/>
                  <a:pt x="314526" y="108812"/>
                  <a:pt x="314526" y="123636"/>
                </a:cubicBezTo>
                <a:cubicBezTo>
                  <a:pt x="314526" y="170433"/>
                  <a:pt x="298874" y="195349"/>
                  <a:pt x="273761" y="221921"/>
                </a:cubicBezTo>
                <a:cubicBezTo>
                  <a:pt x="273682" y="221921"/>
                  <a:pt x="225545" y="256299"/>
                  <a:pt x="216240" y="205678"/>
                </a:cubicBezTo>
                <a:close/>
                <a:moveTo>
                  <a:pt x="429528" y="401895"/>
                </a:moveTo>
                <a:cubicBezTo>
                  <a:pt x="426965" y="415575"/>
                  <a:pt x="366290" y="410489"/>
                  <a:pt x="338260" y="393773"/>
                </a:cubicBezTo>
                <a:cubicBezTo>
                  <a:pt x="328127" y="387781"/>
                  <a:pt x="301240" y="367635"/>
                  <a:pt x="311766" y="348238"/>
                </a:cubicBezTo>
                <a:cubicBezTo>
                  <a:pt x="321031" y="331167"/>
                  <a:pt x="335066" y="329432"/>
                  <a:pt x="355291" y="333059"/>
                </a:cubicBezTo>
                <a:cubicBezTo>
                  <a:pt x="395307" y="340195"/>
                  <a:pt x="434022" y="388608"/>
                  <a:pt x="429528" y="401895"/>
                </a:cubicBezTo>
                <a:lnTo>
                  <a:pt x="429528" y="401895"/>
                </a:lnTo>
                <a:close/>
                <a:moveTo>
                  <a:pt x="427714" y="255905"/>
                </a:moveTo>
                <a:cubicBezTo>
                  <a:pt x="403350" y="269586"/>
                  <a:pt x="384308" y="271636"/>
                  <a:pt x="356750" y="275775"/>
                </a:cubicBezTo>
                <a:cubicBezTo>
                  <a:pt x="343700" y="277746"/>
                  <a:pt x="322569" y="280309"/>
                  <a:pt x="316813" y="265880"/>
                </a:cubicBezTo>
                <a:cubicBezTo>
                  <a:pt x="310820" y="250701"/>
                  <a:pt x="330296" y="236232"/>
                  <a:pt x="339955" y="228742"/>
                </a:cubicBezTo>
                <a:cubicBezTo>
                  <a:pt x="364240" y="210251"/>
                  <a:pt x="393730" y="200947"/>
                  <a:pt x="423614" y="200080"/>
                </a:cubicBezTo>
                <a:cubicBezTo>
                  <a:pt x="439660" y="198661"/>
                  <a:pt x="471436" y="206072"/>
                  <a:pt x="474629" y="215613"/>
                </a:cubicBezTo>
                <a:cubicBezTo>
                  <a:pt x="477586" y="224484"/>
                  <a:pt x="452079" y="242974"/>
                  <a:pt x="441000" y="249242"/>
                </a:cubicBezTo>
                <a:lnTo>
                  <a:pt x="427714" y="255905"/>
                </a:ln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55" name="자유형: 도형 54">
            <a:extLst>
              <a:ext uri="{FF2B5EF4-FFF2-40B4-BE49-F238E27FC236}">
                <a16:creationId xmlns:a16="http://schemas.microsoft.com/office/drawing/2014/main" id="{C84E7617-2E02-4AC0-B1A1-0673719E2AC4}"/>
              </a:ext>
            </a:extLst>
          </p:cNvPr>
          <p:cNvSpPr/>
          <p:nvPr userDrawn="1"/>
        </p:nvSpPr>
        <p:spPr>
          <a:xfrm>
            <a:off x="3826505" y="3923791"/>
            <a:ext cx="211217" cy="334468"/>
          </a:xfrm>
          <a:custGeom>
            <a:avLst/>
            <a:gdLst>
              <a:gd name="connsiteX0" fmla="*/ 257963 w 486076"/>
              <a:gd name="connsiteY0" fmla="*/ 655170 h 769716"/>
              <a:gd name="connsiteX1" fmla="*/ 254815 w 486076"/>
              <a:gd name="connsiteY1" fmla="*/ 657527 h 769716"/>
              <a:gd name="connsiteX2" fmla="*/ 254363 w 486076"/>
              <a:gd name="connsiteY2" fmla="*/ 657461 h 769716"/>
              <a:gd name="connsiteX3" fmla="*/ 433823 w 486076"/>
              <a:gd name="connsiteY3" fmla="*/ 423404 h 769716"/>
              <a:gd name="connsiteX4" fmla="*/ 205042 w 486076"/>
              <a:gd name="connsiteY4" fmla="*/ 542427 h 769716"/>
              <a:gd name="connsiteX5" fmla="*/ 433823 w 486076"/>
              <a:gd name="connsiteY5" fmla="*/ 423404 h 769716"/>
              <a:gd name="connsiteX6" fmla="*/ 34688 w 486076"/>
              <a:gd name="connsiteY6" fmla="*/ 302923 h 769716"/>
              <a:gd name="connsiteX7" fmla="*/ 116336 w 486076"/>
              <a:gd name="connsiteY7" fmla="*/ 515816 h 769716"/>
              <a:gd name="connsiteX8" fmla="*/ 34688 w 486076"/>
              <a:gd name="connsiteY8" fmla="*/ 302923 h 769716"/>
              <a:gd name="connsiteX9" fmla="*/ 437884 w 486076"/>
              <a:gd name="connsiteY9" fmla="*/ 53444 h 769716"/>
              <a:gd name="connsiteX10" fmla="*/ 278766 w 486076"/>
              <a:gd name="connsiteY10" fmla="*/ 296536 h 769716"/>
              <a:gd name="connsiteX11" fmla="*/ 437884 w 486076"/>
              <a:gd name="connsiteY11" fmla="*/ 53444 h 769716"/>
              <a:gd name="connsiteX12" fmla="*/ 457000 w 486076"/>
              <a:gd name="connsiteY12" fmla="*/ 369 h 769716"/>
              <a:gd name="connsiteX13" fmla="*/ 479279 w 486076"/>
              <a:gd name="connsiteY13" fmla="*/ 4124 h 769716"/>
              <a:gd name="connsiteX14" fmla="*/ 483774 w 486076"/>
              <a:gd name="connsiteY14" fmla="*/ 48595 h 769716"/>
              <a:gd name="connsiteX15" fmla="*/ 377288 w 486076"/>
              <a:gd name="connsiteY15" fmla="*/ 286640 h 769716"/>
              <a:gd name="connsiteX16" fmla="*/ 339874 w 486076"/>
              <a:gd name="connsiteY16" fmla="*/ 310019 h 769716"/>
              <a:gd name="connsiteX17" fmla="*/ 197117 w 486076"/>
              <a:gd name="connsiteY17" fmla="*/ 507142 h 769716"/>
              <a:gd name="connsiteX18" fmla="*/ 404254 w 486076"/>
              <a:gd name="connsiteY18" fmla="*/ 393047 h 769716"/>
              <a:gd name="connsiteX19" fmla="*/ 477308 w 486076"/>
              <a:gd name="connsiteY19" fmla="*/ 406215 h 769716"/>
              <a:gd name="connsiteX20" fmla="*/ 448292 w 486076"/>
              <a:gd name="connsiteY20" fmla="*/ 454234 h 769716"/>
              <a:gd name="connsiteX21" fmla="*/ 192505 w 486076"/>
              <a:gd name="connsiteY21" fmla="*/ 579565 h 769716"/>
              <a:gd name="connsiteX22" fmla="*/ 155721 w 486076"/>
              <a:gd name="connsiteY22" fmla="*/ 601525 h 769716"/>
              <a:gd name="connsiteX23" fmla="*/ 114094 w 486076"/>
              <a:gd name="connsiteY23" fmla="*/ 726644 h 769716"/>
              <a:gd name="connsiteX24" fmla="*/ 102031 w 486076"/>
              <a:gd name="connsiteY24" fmla="*/ 769716 h 769716"/>
              <a:gd name="connsiteX25" fmla="*/ 66979 w 486076"/>
              <a:gd name="connsiteY25" fmla="*/ 764633 h 769716"/>
              <a:gd name="connsiteX26" fmla="*/ 87803 w 486076"/>
              <a:gd name="connsiteY26" fmla="*/ 696070 h 769716"/>
              <a:gd name="connsiteX27" fmla="*/ 121737 w 486076"/>
              <a:gd name="connsiteY27" fmla="*/ 584572 h 769716"/>
              <a:gd name="connsiteX28" fmla="*/ 108412 w 486076"/>
              <a:gd name="connsiteY28" fmla="*/ 557448 h 769716"/>
              <a:gd name="connsiteX29" fmla="*/ 546 w 486076"/>
              <a:gd name="connsiteY29" fmla="*/ 302883 h 769716"/>
              <a:gd name="connsiteX30" fmla="*/ 11861 w 486076"/>
              <a:gd name="connsiteY30" fmla="*/ 248004 h 769716"/>
              <a:gd name="connsiteX31" fmla="*/ 59447 w 486076"/>
              <a:gd name="connsiteY31" fmla="*/ 275168 h 769716"/>
              <a:gd name="connsiteX32" fmla="*/ 143658 w 486076"/>
              <a:gd name="connsiteY32" fmla="*/ 523858 h 769716"/>
              <a:gd name="connsiteX33" fmla="*/ 223611 w 486076"/>
              <a:gd name="connsiteY33" fmla="*/ 353150 h 769716"/>
              <a:gd name="connsiteX34" fmla="*/ 230944 w 486076"/>
              <a:gd name="connsiteY34" fmla="*/ 252696 h 769716"/>
              <a:gd name="connsiteX35" fmla="*/ 431142 w 486076"/>
              <a:gd name="connsiteY35" fmla="*/ 7672 h 769716"/>
              <a:gd name="connsiteX36" fmla="*/ 457000 w 486076"/>
              <a:gd name="connsiteY36" fmla="*/ 369 h 769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86076" h="769716">
                <a:moveTo>
                  <a:pt x="257963" y="655170"/>
                </a:moveTo>
                <a:lnTo>
                  <a:pt x="254815" y="657527"/>
                </a:lnTo>
                <a:lnTo>
                  <a:pt x="254363" y="657461"/>
                </a:lnTo>
                <a:close/>
                <a:moveTo>
                  <a:pt x="433823" y="423404"/>
                </a:moveTo>
                <a:cubicBezTo>
                  <a:pt x="359231" y="411577"/>
                  <a:pt x="241628" y="491057"/>
                  <a:pt x="205042" y="542427"/>
                </a:cubicBezTo>
                <a:cubicBezTo>
                  <a:pt x="270092" y="539471"/>
                  <a:pt x="410523" y="480334"/>
                  <a:pt x="433823" y="423404"/>
                </a:cubicBezTo>
                <a:close/>
                <a:moveTo>
                  <a:pt x="34688" y="302923"/>
                </a:moveTo>
                <a:cubicBezTo>
                  <a:pt x="28735" y="361705"/>
                  <a:pt x="73087" y="480058"/>
                  <a:pt x="116336" y="515816"/>
                </a:cubicBezTo>
                <a:cubicBezTo>
                  <a:pt x="138729" y="440909"/>
                  <a:pt x="82155" y="315815"/>
                  <a:pt x="34688" y="302923"/>
                </a:cubicBezTo>
                <a:close/>
                <a:moveTo>
                  <a:pt x="437884" y="53444"/>
                </a:moveTo>
                <a:cubicBezTo>
                  <a:pt x="343383" y="97599"/>
                  <a:pt x="263390" y="220092"/>
                  <a:pt x="278766" y="296536"/>
                </a:cubicBezTo>
                <a:cubicBezTo>
                  <a:pt x="388366" y="261882"/>
                  <a:pt x="432049" y="144869"/>
                  <a:pt x="437884" y="53444"/>
                </a:cubicBezTo>
                <a:close/>
                <a:moveTo>
                  <a:pt x="457000" y="369"/>
                </a:moveTo>
                <a:cubicBezTo>
                  <a:pt x="465757" y="-608"/>
                  <a:pt x="473918" y="260"/>
                  <a:pt x="479279" y="4124"/>
                </a:cubicBezTo>
                <a:cubicBezTo>
                  <a:pt x="487677" y="10195"/>
                  <a:pt x="487164" y="34165"/>
                  <a:pt x="483774" y="48595"/>
                </a:cubicBezTo>
                <a:cubicBezTo>
                  <a:pt x="463431" y="135526"/>
                  <a:pt x="446951" y="222930"/>
                  <a:pt x="377288" y="286640"/>
                </a:cubicBezTo>
                <a:cubicBezTo>
                  <a:pt x="368181" y="295117"/>
                  <a:pt x="350873" y="306471"/>
                  <a:pt x="339874" y="310019"/>
                </a:cubicBezTo>
                <a:cubicBezTo>
                  <a:pt x="243757" y="341244"/>
                  <a:pt x="237291" y="434128"/>
                  <a:pt x="197117" y="507142"/>
                </a:cubicBezTo>
                <a:cubicBezTo>
                  <a:pt x="254559" y="445167"/>
                  <a:pt x="322212" y="404796"/>
                  <a:pt x="404254" y="393047"/>
                </a:cubicBezTo>
                <a:cubicBezTo>
                  <a:pt x="441432" y="387725"/>
                  <a:pt x="473405" y="393797"/>
                  <a:pt x="477308" y="406215"/>
                </a:cubicBezTo>
                <a:cubicBezTo>
                  <a:pt x="480147" y="415244"/>
                  <a:pt x="461617" y="440712"/>
                  <a:pt x="448292" y="454234"/>
                </a:cubicBezTo>
                <a:cubicBezTo>
                  <a:pt x="377879" y="525711"/>
                  <a:pt x="291066" y="565215"/>
                  <a:pt x="192505" y="579565"/>
                </a:cubicBezTo>
                <a:cubicBezTo>
                  <a:pt x="176380" y="582010"/>
                  <a:pt x="162581" y="582956"/>
                  <a:pt x="155721" y="601525"/>
                </a:cubicBezTo>
                <a:cubicBezTo>
                  <a:pt x="139538" y="645464"/>
                  <a:pt x="126301" y="685933"/>
                  <a:pt x="114094" y="726644"/>
                </a:cubicBezTo>
                <a:lnTo>
                  <a:pt x="102031" y="769716"/>
                </a:lnTo>
                <a:lnTo>
                  <a:pt x="66979" y="764633"/>
                </a:lnTo>
                <a:lnTo>
                  <a:pt x="87803" y="696070"/>
                </a:lnTo>
                <a:cubicBezTo>
                  <a:pt x="99206" y="657843"/>
                  <a:pt x="110423" y="620271"/>
                  <a:pt x="121737" y="584572"/>
                </a:cubicBezTo>
                <a:cubicBezTo>
                  <a:pt x="126074" y="570971"/>
                  <a:pt x="115745" y="565215"/>
                  <a:pt x="108412" y="557448"/>
                </a:cubicBezTo>
                <a:cubicBezTo>
                  <a:pt x="37014" y="480728"/>
                  <a:pt x="13123" y="403456"/>
                  <a:pt x="546" y="302883"/>
                </a:cubicBezTo>
                <a:cubicBezTo>
                  <a:pt x="-1228" y="288533"/>
                  <a:pt x="1019" y="251828"/>
                  <a:pt x="11861" y="248004"/>
                </a:cubicBezTo>
                <a:cubicBezTo>
                  <a:pt x="23964" y="243746"/>
                  <a:pt x="49393" y="265706"/>
                  <a:pt x="59447" y="275168"/>
                </a:cubicBezTo>
                <a:cubicBezTo>
                  <a:pt x="134905" y="346250"/>
                  <a:pt x="157535" y="418595"/>
                  <a:pt x="143658" y="523858"/>
                </a:cubicBezTo>
                <a:cubicBezTo>
                  <a:pt x="170939" y="467205"/>
                  <a:pt x="202873" y="412168"/>
                  <a:pt x="223611" y="353150"/>
                </a:cubicBezTo>
                <a:cubicBezTo>
                  <a:pt x="234137" y="323226"/>
                  <a:pt x="223847" y="287311"/>
                  <a:pt x="230944" y="252696"/>
                </a:cubicBezTo>
                <a:cubicBezTo>
                  <a:pt x="256057" y="129928"/>
                  <a:pt x="324498" y="56716"/>
                  <a:pt x="431142" y="7672"/>
                </a:cubicBezTo>
                <a:cubicBezTo>
                  <a:pt x="438889" y="4163"/>
                  <a:pt x="448243" y="1344"/>
                  <a:pt x="457000" y="369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56" name="자유형: 도형 55">
            <a:extLst>
              <a:ext uri="{FF2B5EF4-FFF2-40B4-BE49-F238E27FC236}">
                <a16:creationId xmlns:a16="http://schemas.microsoft.com/office/drawing/2014/main" id="{34AF7120-C699-4E85-A6C7-4A94904E5AA2}"/>
              </a:ext>
            </a:extLst>
          </p:cNvPr>
          <p:cNvSpPr>
            <a:spLocks/>
          </p:cNvSpPr>
          <p:nvPr userDrawn="1"/>
        </p:nvSpPr>
        <p:spPr bwMode="auto">
          <a:xfrm>
            <a:off x="3676738" y="4652957"/>
            <a:ext cx="350689" cy="351006"/>
          </a:xfrm>
          <a:custGeom>
            <a:avLst/>
            <a:gdLst>
              <a:gd name="connsiteX0" fmla="*/ 154602 w 311075"/>
              <a:gd name="connsiteY0" fmla="*/ 116784 h 311356"/>
              <a:gd name="connsiteX1" fmla="*/ 116502 w 311075"/>
              <a:gd name="connsiteY1" fmla="*/ 155678 h 311356"/>
              <a:gd name="connsiteX2" fmla="*/ 154602 w 311075"/>
              <a:gd name="connsiteY2" fmla="*/ 194572 h 311356"/>
              <a:gd name="connsiteX3" fmla="*/ 192702 w 311075"/>
              <a:gd name="connsiteY3" fmla="*/ 155678 h 311356"/>
              <a:gd name="connsiteX4" fmla="*/ 154602 w 311075"/>
              <a:gd name="connsiteY4" fmla="*/ 116784 h 311356"/>
              <a:gd name="connsiteX5" fmla="*/ 164978 w 311075"/>
              <a:gd name="connsiteY5" fmla="*/ 17 h 311356"/>
              <a:gd name="connsiteX6" fmla="*/ 183937 w 311075"/>
              <a:gd name="connsiteY6" fmla="*/ 37355 h 311356"/>
              <a:gd name="connsiteX7" fmla="*/ 182920 w 311075"/>
              <a:gd name="connsiteY7" fmla="*/ 62256 h 311356"/>
              <a:gd name="connsiteX8" fmla="*/ 196144 w 311075"/>
              <a:gd name="connsiteY8" fmla="*/ 40221 h 311356"/>
              <a:gd name="connsiteX9" fmla="*/ 235580 w 311075"/>
              <a:gd name="connsiteY9" fmla="*/ 53149 h 311356"/>
              <a:gd name="connsiteX10" fmla="*/ 212182 w 311075"/>
              <a:gd name="connsiteY10" fmla="*/ 98826 h 311356"/>
              <a:gd name="connsiteX11" fmla="*/ 250377 w 311075"/>
              <a:gd name="connsiteY11" fmla="*/ 79603 h 311356"/>
              <a:gd name="connsiteX12" fmla="*/ 270585 w 311075"/>
              <a:gd name="connsiteY12" fmla="*/ 117172 h 311356"/>
              <a:gd name="connsiteX13" fmla="*/ 232713 w 311075"/>
              <a:gd name="connsiteY13" fmla="*/ 138378 h 311356"/>
              <a:gd name="connsiteX14" fmla="*/ 284613 w 311075"/>
              <a:gd name="connsiteY14" fmla="*/ 143993 h 311356"/>
              <a:gd name="connsiteX15" fmla="*/ 273720 w 311075"/>
              <a:gd name="connsiteY15" fmla="*/ 184218 h 311356"/>
              <a:gd name="connsiteX16" fmla="*/ 248355 w 311075"/>
              <a:gd name="connsiteY16" fmla="*/ 183182 h 311356"/>
              <a:gd name="connsiteX17" fmla="*/ 269266 w 311075"/>
              <a:gd name="connsiteY17" fmla="*/ 195773 h 311356"/>
              <a:gd name="connsiteX18" fmla="*/ 256338 w 311075"/>
              <a:gd name="connsiteY18" fmla="*/ 235433 h 311356"/>
              <a:gd name="connsiteX19" fmla="*/ 210297 w 311075"/>
              <a:gd name="connsiteY19" fmla="*/ 211740 h 311356"/>
              <a:gd name="connsiteX20" fmla="*/ 229885 w 311075"/>
              <a:gd name="connsiteY20" fmla="*/ 250648 h 311356"/>
              <a:gd name="connsiteX21" fmla="*/ 192315 w 311075"/>
              <a:gd name="connsiteY21" fmla="*/ 270547 h 311356"/>
              <a:gd name="connsiteX22" fmla="*/ 172484 w 311075"/>
              <a:gd name="connsiteY22" fmla="*/ 234961 h 311356"/>
              <a:gd name="connsiteX23" fmla="*/ 167082 w 311075"/>
              <a:gd name="connsiteY23" fmla="*/ 284895 h 311356"/>
              <a:gd name="connsiteX24" fmla="*/ 126857 w 311075"/>
              <a:gd name="connsiteY24" fmla="*/ 274001 h 311356"/>
              <a:gd name="connsiteX25" fmla="*/ 128028 w 311075"/>
              <a:gd name="connsiteY25" fmla="*/ 245332 h 311356"/>
              <a:gd name="connsiteX26" fmla="*/ 113715 w 311075"/>
              <a:gd name="connsiteY26" fmla="*/ 269215 h 311356"/>
              <a:gd name="connsiteX27" fmla="*/ 74054 w 311075"/>
              <a:gd name="connsiteY27" fmla="*/ 256320 h 311356"/>
              <a:gd name="connsiteX28" fmla="*/ 97746 w 311075"/>
              <a:gd name="connsiteY28" fmla="*/ 210078 h 311356"/>
              <a:gd name="connsiteX29" fmla="*/ 58840 w 311075"/>
              <a:gd name="connsiteY29" fmla="*/ 229846 h 311356"/>
              <a:gd name="connsiteX30" fmla="*/ 38940 w 311075"/>
              <a:gd name="connsiteY30" fmla="*/ 192585 h 311356"/>
              <a:gd name="connsiteX31" fmla="*/ 74788 w 311075"/>
              <a:gd name="connsiteY31" fmla="*/ 172617 h 311356"/>
              <a:gd name="connsiteX32" fmla="*/ 26310 w 311075"/>
              <a:gd name="connsiteY32" fmla="*/ 167363 h 311356"/>
              <a:gd name="connsiteX33" fmla="*/ 37394 w 311075"/>
              <a:gd name="connsiteY33" fmla="*/ 127138 h 311356"/>
              <a:gd name="connsiteX34" fmla="*/ 65274 w 311075"/>
              <a:gd name="connsiteY34" fmla="*/ 128279 h 311356"/>
              <a:gd name="connsiteX35" fmla="*/ 40272 w 311075"/>
              <a:gd name="connsiteY35" fmla="*/ 113344 h 311356"/>
              <a:gd name="connsiteX36" fmla="*/ 53167 w 311075"/>
              <a:gd name="connsiteY36" fmla="*/ 73908 h 311356"/>
              <a:gd name="connsiteX37" fmla="*/ 99089 w 311075"/>
              <a:gd name="connsiteY37" fmla="*/ 97327 h 311356"/>
              <a:gd name="connsiteX38" fmla="*/ 79747 w 311075"/>
              <a:gd name="connsiteY38" fmla="*/ 59110 h 311356"/>
              <a:gd name="connsiteX39" fmla="*/ 117222 w 311075"/>
              <a:gd name="connsiteY39" fmla="*/ 38902 h 311356"/>
              <a:gd name="connsiteX40" fmla="*/ 138128 w 311075"/>
              <a:gd name="connsiteY40" fmla="*/ 76430 h 311356"/>
              <a:gd name="connsiteX41" fmla="*/ 139917 w 311075"/>
              <a:gd name="connsiteY41" fmla="*/ 44329 h 311356"/>
              <a:gd name="connsiteX42" fmla="*/ 164978 w 311075"/>
              <a:gd name="connsiteY42" fmla="*/ 17 h 3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11075" h="311356">
                <a:moveTo>
                  <a:pt x="154602" y="116784"/>
                </a:moveTo>
                <a:cubicBezTo>
                  <a:pt x="133560" y="116784"/>
                  <a:pt x="116502" y="134197"/>
                  <a:pt x="116502" y="155678"/>
                </a:cubicBezTo>
                <a:cubicBezTo>
                  <a:pt x="116502" y="177159"/>
                  <a:pt x="133560" y="194572"/>
                  <a:pt x="154602" y="194572"/>
                </a:cubicBezTo>
                <a:cubicBezTo>
                  <a:pt x="175644" y="194572"/>
                  <a:pt x="192702" y="177159"/>
                  <a:pt x="192702" y="155678"/>
                </a:cubicBezTo>
                <a:cubicBezTo>
                  <a:pt x="192702" y="134197"/>
                  <a:pt x="175644" y="116784"/>
                  <a:pt x="154602" y="116784"/>
                </a:cubicBezTo>
                <a:close/>
                <a:moveTo>
                  <a:pt x="164978" y="17"/>
                </a:moveTo>
                <a:cubicBezTo>
                  <a:pt x="173752" y="539"/>
                  <a:pt x="181791" y="13083"/>
                  <a:pt x="183937" y="37355"/>
                </a:cubicBezTo>
                <a:lnTo>
                  <a:pt x="182920" y="62256"/>
                </a:lnTo>
                <a:lnTo>
                  <a:pt x="196144" y="40221"/>
                </a:lnTo>
                <a:cubicBezTo>
                  <a:pt x="224418" y="4477"/>
                  <a:pt x="247358" y="14414"/>
                  <a:pt x="235580" y="53149"/>
                </a:cubicBezTo>
                <a:lnTo>
                  <a:pt x="212182" y="98826"/>
                </a:lnTo>
                <a:lnTo>
                  <a:pt x="250377" y="79603"/>
                </a:lnTo>
                <a:cubicBezTo>
                  <a:pt x="296391" y="63474"/>
                  <a:pt x="309578" y="88141"/>
                  <a:pt x="270585" y="117172"/>
                </a:cubicBezTo>
                <a:lnTo>
                  <a:pt x="232713" y="138378"/>
                </a:lnTo>
                <a:lnTo>
                  <a:pt x="284613" y="143993"/>
                </a:lnTo>
                <a:cubicBezTo>
                  <a:pt x="323512" y="155453"/>
                  <a:pt x="319230" y="180194"/>
                  <a:pt x="273720" y="184218"/>
                </a:cubicBezTo>
                <a:lnTo>
                  <a:pt x="248355" y="183182"/>
                </a:lnTo>
                <a:lnTo>
                  <a:pt x="269266" y="195773"/>
                </a:lnTo>
                <a:cubicBezTo>
                  <a:pt x="305010" y="224158"/>
                  <a:pt x="295074" y="247251"/>
                  <a:pt x="256338" y="235433"/>
                </a:cubicBezTo>
                <a:lnTo>
                  <a:pt x="210297" y="211740"/>
                </a:lnTo>
                <a:lnTo>
                  <a:pt x="229885" y="250648"/>
                </a:lnTo>
                <a:cubicBezTo>
                  <a:pt x="246013" y="296637"/>
                  <a:pt x="221346" y="309754"/>
                  <a:pt x="192315" y="270547"/>
                </a:cubicBezTo>
                <a:lnTo>
                  <a:pt x="172484" y="234961"/>
                </a:lnTo>
                <a:lnTo>
                  <a:pt x="167082" y="284895"/>
                </a:lnTo>
                <a:cubicBezTo>
                  <a:pt x="155623" y="323793"/>
                  <a:pt x="130881" y="319511"/>
                  <a:pt x="126857" y="274001"/>
                </a:cubicBezTo>
                <a:lnTo>
                  <a:pt x="128028" y="245332"/>
                </a:lnTo>
                <a:lnTo>
                  <a:pt x="113715" y="269215"/>
                </a:lnTo>
                <a:cubicBezTo>
                  <a:pt x="85329" y="305137"/>
                  <a:pt x="62236" y="295212"/>
                  <a:pt x="74054" y="256320"/>
                </a:cubicBezTo>
                <a:lnTo>
                  <a:pt x="97746" y="210078"/>
                </a:lnTo>
                <a:lnTo>
                  <a:pt x="58840" y="229846"/>
                </a:lnTo>
                <a:cubicBezTo>
                  <a:pt x="12850" y="246188"/>
                  <a:pt x="-266" y="221592"/>
                  <a:pt x="38940" y="192585"/>
                </a:cubicBezTo>
                <a:lnTo>
                  <a:pt x="74788" y="172617"/>
                </a:lnTo>
                <a:lnTo>
                  <a:pt x="26310" y="167363"/>
                </a:lnTo>
                <a:cubicBezTo>
                  <a:pt x="-12473" y="155904"/>
                  <a:pt x="-8048" y="131162"/>
                  <a:pt x="37394" y="127138"/>
                </a:cubicBezTo>
                <a:lnTo>
                  <a:pt x="65274" y="128279"/>
                </a:lnTo>
                <a:lnTo>
                  <a:pt x="40272" y="113344"/>
                </a:lnTo>
                <a:cubicBezTo>
                  <a:pt x="4351" y="85069"/>
                  <a:pt x="14276" y="62129"/>
                  <a:pt x="53167" y="73908"/>
                </a:cubicBezTo>
                <a:lnTo>
                  <a:pt x="99089" y="97327"/>
                </a:lnTo>
                <a:lnTo>
                  <a:pt x="79747" y="59110"/>
                </a:lnTo>
                <a:cubicBezTo>
                  <a:pt x="63524" y="13096"/>
                  <a:pt x="88286" y="-91"/>
                  <a:pt x="117222" y="38902"/>
                </a:cubicBezTo>
                <a:lnTo>
                  <a:pt x="138128" y="76430"/>
                </a:lnTo>
                <a:lnTo>
                  <a:pt x="139917" y="44329"/>
                </a:lnTo>
                <a:cubicBezTo>
                  <a:pt x="144305" y="14060"/>
                  <a:pt x="155107" y="-570"/>
                  <a:pt x="164978" y="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57" name="Freeform: Shape 17">
            <a:extLst>
              <a:ext uri="{FF2B5EF4-FFF2-40B4-BE49-F238E27FC236}">
                <a16:creationId xmlns:a16="http://schemas.microsoft.com/office/drawing/2014/main" id="{65F77136-1352-481B-8CFC-C1D6878D925C}"/>
              </a:ext>
            </a:extLst>
          </p:cNvPr>
          <p:cNvSpPr/>
          <p:nvPr userDrawn="1"/>
        </p:nvSpPr>
        <p:spPr>
          <a:xfrm>
            <a:off x="4001360" y="4194995"/>
            <a:ext cx="285898" cy="362603"/>
          </a:xfrm>
          <a:custGeom>
            <a:avLst/>
            <a:gdLst>
              <a:gd name="connsiteX0" fmla="*/ 0 w 331577"/>
              <a:gd name="connsiteY0" fmla="*/ 421346 h 420537"/>
              <a:gd name="connsiteX1" fmla="*/ 42054 w 331577"/>
              <a:gd name="connsiteY1" fmla="*/ 325917 h 420537"/>
              <a:gd name="connsiteX2" fmla="*/ 42862 w 331577"/>
              <a:gd name="connsiteY2" fmla="*/ 294376 h 420537"/>
              <a:gd name="connsiteX3" fmla="*/ 54185 w 331577"/>
              <a:gd name="connsiteY3" fmla="*/ 211886 h 420537"/>
              <a:gd name="connsiteX4" fmla="*/ 148805 w 331577"/>
              <a:gd name="connsiteY4" fmla="*/ 127779 h 420537"/>
              <a:gd name="connsiteX5" fmla="*/ 264454 w 331577"/>
              <a:gd name="connsiteY5" fmla="*/ 73594 h 420537"/>
              <a:gd name="connsiteX6" fmla="*/ 332386 w 331577"/>
              <a:gd name="connsiteY6" fmla="*/ 0 h 420537"/>
              <a:gd name="connsiteX7" fmla="*/ 226443 w 331577"/>
              <a:gd name="connsiteY7" fmla="*/ 304081 h 420537"/>
              <a:gd name="connsiteX8" fmla="*/ 67124 w 331577"/>
              <a:gd name="connsiteY8" fmla="*/ 334004 h 420537"/>
              <a:gd name="connsiteX9" fmla="*/ 47715 w 331577"/>
              <a:gd name="connsiteY9" fmla="*/ 344517 h 420537"/>
              <a:gd name="connsiteX10" fmla="*/ 30732 w 331577"/>
              <a:gd name="connsiteY10" fmla="*/ 401128 h 420537"/>
              <a:gd name="connsiteX11" fmla="*/ 0 w 331577"/>
              <a:gd name="connsiteY11" fmla="*/ 421346 h 42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1577" h="420537">
                <a:moveTo>
                  <a:pt x="0" y="421346"/>
                </a:moveTo>
                <a:cubicBezTo>
                  <a:pt x="13748" y="388997"/>
                  <a:pt x="27496" y="357457"/>
                  <a:pt x="42054" y="325917"/>
                </a:cubicBezTo>
                <a:cubicBezTo>
                  <a:pt x="46906" y="315403"/>
                  <a:pt x="51758" y="309742"/>
                  <a:pt x="42862" y="294376"/>
                </a:cubicBezTo>
                <a:cubicBezTo>
                  <a:pt x="27496" y="268497"/>
                  <a:pt x="39627" y="237766"/>
                  <a:pt x="54185" y="211886"/>
                </a:cubicBezTo>
                <a:cubicBezTo>
                  <a:pt x="76020" y="173067"/>
                  <a:pt x="109987" y="147188"/>
                  <a:pt x="148805" y="127779"/>
                </a:cubicBezTo>
                <a:cubicBezTo>
                  <a:pt x="186816" y="109178"/>
                  <a:pt x="226443" y="93004"/>
                  <a:pt x="264454" y="73594"/>
                </a:cubicBezTo>
                <a:cubicBezTo>
                  <a:pt x="295185" y="58228"/>
                  <a:pt x="318638" y="33967"/>
                  <a:pt x="332386" y="0"/>
                </a:cubicBezTo>
                <a:cubicBezTo>
                  <a:pt x="346135" y="97047"/>
                  <a:pt x="307316" y="253940"/>
                  <a:pt x="226443" y="304081"/>
                </a:cubicBezTo>
                <a:cubicBezTo>
                  <a:pt x="177111" y="334813"/>
                  <a:pt x="124544" y="347752"/>
                  <a:pt x="67124" y="334004"/>
                </a:cubicBezTo>
                <a:cubicBezTo>
                  <a:pt x="54993" y="330769"/>
                  <a:pt x="50950" y="334813"/>
                  <a:pt x="47715" y="344517"/>
                </a:cubicBezTo>
                <a:cubicBezTo>
                  <a:pt x="42054" y="363118"/>
                  <a:pt x="32349" y="381719"/>
                  <a:pt x="30732" y="401128"/>
                </a:cubicBezTo>
                <a:cubicBezTo>
                  <a:pt x="28305" y="422964"/>
                  <a:pt x="20218" y="427008"/>
                  <a:pt x="0" y="421346"/>
                </a:cubicBez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58" name="Freeform: Shape 264">
            <a:extLst>
              <a:ext uri="{FF2B5EF4-FFF2-40B4-BE49-F238E27FC236}">
                <a16:creationId xmlns:a16="http://schemas.microsoft.com/office/drawing/2014/main" id="{62D83A51-1660-4262-8BB6-6CB87A4E1912}"/>
              </a:ext>
            </a:extLst>
          </p:cNvPr>
          <p:cNvSpPr/>
          <p:nvPr userDrawn="1"/>
        </p:nvSpPr>
        <p:spPr>
          <a:xfrm>
            <a:off x="3164025" y="3210240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59" name="자유형: 도형 58">
            <a:extLst>
              <a:ext uri="{FF2B5EF4-FFF2-40B4-BE49-F238E27FC236}">
                <a16:creationId xmlns:a16="http://schemas.microsoft.com/office/drawing/2014/main" id="{45DF09AD-161C-4517-82E9-4C99E4C6ABF7}"/>
              </a:ext>
            </a:extLst>
          </p:cNvPr>
          <p:cNvSpPr/>
          <p:nvPr userDrawn="1"/>
        </p:nvSpPr>
        <p:spPr>
          <a:xfrm>
            <a:off x="4434811" y="4094540"/>
            <a:ext cx="375515" cy="384637"/>
          </a:xfrm>
          <a:custGeom>
            <a:avLst/>
            <a:gdLst>
              <a:gd name="connsiteX0" fmla="*/ 729614 w 1450657"/>
              <a:gd name="connsiteY0" fmla="*/ 793433 h 1485901"/>
              <a:gd name="connsiteX1" fmla="*/ 729614 w 1450657"/>
              <a:gd name="connsiteY1" fmla="*/ 1485901 h 1485901"/>
              <a:gd name="connsiteX2" fmla="*/ 729614 w 1450657"/>
              <a:gd name="connsiteY2" fmla="*/ 793433 h 1485901"/>
              <a:gd name="connsiteX3" fmla="*/ 752475 w 1450657"/>
              <a:gd name="connsiteY3" fmla="*/ 770573 h 1485901"/>
              <a:gd name="connsiteX4" fmla="*/ 1063942 w 1450657"/>
              <a:gd name="connsiteY4" fmla="*/ 1085851 h 1485901"/>
              <a:gd name="connsiteX5" fmla="*/ 752475 w 1450657"/>
              <a:gd name="connsiteY5" fmla="*/ 770573 h 1485901"/>
              <a:gd name="connsiteX6" fmla="*/ 698182 w 1450657"/>
              <a:gd name="connsiteY6" fmla="*/ 769621 h 1485901"/>
              <a:gd name="connsiteX7" fmla="*/ 388620 w 1450657"/>
              <a:gd name="connsiteY7" fmla="*/ 1085851 h 1485901"/>
              <a:gd name="connsiteX8" fmla="*/ 698182 w 1450657"/>
              <a:gd name="connsiteY8" fmla="*/ 769621 h 1485901"/>
              <a:gd name="connsiteX9" fmla="*/ 328970 w 1450657"/>
              <a:gd name="connsiteY9" fmla="*/ 653177 h 1485901"/>
              <a:gd name="connsiteX10" fmla="*/ 674370 w 1450657"/>
              <a:gd name="connsiteY10" fmla="*/ 740093 h 1485901"/>
              <a:gd name="connsiteX11" fmla="*/ 0 w 1450657"/>
              <a:gd name="connsiteY11" fmla="*/ 739140 h 1485901"/>
              <a:gd name="connsiteX12" fmla="*/ 328970 w 1450657"/>
              <a:gd name="connsiteY12" fmla="*/ 653177 h 1485901"/>
              <a:gd name="connsiteX13" fmla="*/ 1112757 w 1450657"/>
              <a:gd name="connsiteY13" fmla="*/ 652939 h 1485901"/>
              <a:gd name="connsiteX14" fmla="*/ 1450657 w 1450657"/>
              <a:gd name="connsiteY14" fmla="*/ 739141 h 1485901"/>
              <a:gd name="connsiteX15" fmla="*/ 779144 w 1450657"/>
              <a:gd name="connsiteY15" fmla="*/ 741046 h 1485901"/>
              <a:gd name="connsiteX16" fmla="*/ 1112757 w 1450657"/>
              <a:gd name="connsiteY16" fmla="*/ 652939 h 1485901"/>
              <a:gd name="connsiteX17" fmla="*/ 388620 w 1450657"/>
              <a:gd name="connsiteY17" fmla="*/ 396241 h 1485901"/>
              <a:gd name="connsiteX18" fmla="*/ 699135 w 1450657"/>
              <a:gd name="connsiteY18" fmla="*/ 712471 h 1485901"/>
              <a:gd name="connsiteX19" fmla="*/ 388620 w 1450657"/>
              <a:gd name="connsiteY19" fmla="*/ 396241 h 1485901"/>
              <a:gd name="connsiteX20" fmla="*/ 1062038 w 1450657"/>
              <a:gd name="connsiteY20" fmla="*/ 395288 h 1485901"/>
              <a:gd name="connsiteX21" fmla="*/ 752475 w 1450657"/>
              <a:gd name="connsiteY21" fmla="*/ 712471 h 1485901"/>
              <a:gd name="connsiteX22" fmla="*/ 1062038 w 1450657"/>
              <a:gd name="connsiteY22" fmla="*/ 395288 h 1485901"/>
              <a:gd name="connsiteX23" fmla="*/ 723899 w 1450657"/>
              <a:gd name="connsiteY23" fmla="*/ 0 h 1485901"/>
              <a:gd name="connsiteX24" fmla="*/ 725804 w 1450657"/>
              <a:gd name="connsiteY24" fmla="*/ 683895 h 1485901"/>
              <a:gd name="connsiteX25" fmla="*/ 723899 w 1450657"/>
              <a:gd name="connsiteY25" fmla="*/ 0 h 1485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0657" h="1485901">
                <a:moveTo>
                  <a:pt x="729614" y="793433"/>
                </a:moveTo>
                <a:cubicBezTo>
                  <a:pt x="839152" y="1024890"/>
                  <a:pt x="840104" y="1253490"/>
                  <a:pt x="729614" y="1485901"/>
                </a:cubicBezTo>
                <a:cubicBezTo>
                  <a:pt x="614362" y="1341120"/>
                  <a:pt x="614362" y="942023"/>
                  <a:pt x="729614" y="793433"/>
                </a:cubicBezTo>
                <a:close/>
                <a:moveTo>
                  <a:pt x="752475" y="770573"/>
                </a:moveTo>
                <a:cubicBezTo>
                  <a:pt x="862965" y="773431"/>
                  <a:pt x="1031557" y="942023"/>
                  <a:pt x="1063942" y="1085851"/>
                </a:cubicBezTo>
                <a:cubicBezTo>
                  <a:pt x="929640" y="1057276"/>
                  <a:pt x="782955" y="907733"/>
                  <a:pt x="752475" y="770573"/>
                </a:cubicBezTo>
                <a:close/>
                <a:moveTo>
                  <a:pt x="698182" y="769621"/>
                </a:moveTo>
                <a:cubicBezTo>
                  <a:pt x="674370" y="902019"/>
                  <a:pt x="514350" y="1065849"/>
                  <a:pt x="388620" y="1085851"/>
                </a:cubicBezTo>
                <a:cubicBezTo>
                  <a:pt x="412433" y="952501"/>
                  <a:pt x="570547" y="791528"/>
                  <a:pt x="698182" y="769621"/>
                </a:cubicBezTo>
                <a:close/>
                <a:moveTo>
                  <a:pt x="328970" y="653177"/>
                </a:moveTo>
                <a:cubicBezTo>
                  <a:pt x="450533" y="653177"/>
                  <a:pt x="574834" y="681991"/>
                  <a:pt x="674370" y="740093"/>
                </a:cubicBezTo>
                <a:cubicBezTo>
                  <a:pt x="481965" y="861060"/>
                  <a:pt x="175260" y="855345"/>
                  <a:pt x="0" y="739140"/>
                </a:cubicBezTo>
                <a:cubicBezTo>
                  <a:pt x="88582" y="681990"/>
                  <a:pt x="207407" y="653177"/>
                  <a:pt x="328970" y="653177"/>
                </a:cubicBezTo>
                <a:close/>
                <a:moveTo>
                  <a:pt x="1112757" y="652939"/>
                </a:moveTo>
                <a:cubicBezTo>
                  <a:pt x="1234201" y="652701"/>
                  <a:pt x="1356359" y="681515"/>
                  <a:pt x="1450657" y="739141"/>
                </a:cubicBezTo>
                <a:cubicBezTo>
                  <a:pt x="1271586" y="856298"/>
                  <a:pt x="968692" y="858203"/>
                  <a:pt x="779144" y="741046"/>
                </a:cubicBezTo>
                <a:cubicBezTo>
                  <a:pt x="870584" y="682467"/>
                  <a:pt x="991313" y="653178"/>
                  <a:pt x="1112757" y="652939"/>
                </a:cubicBezTo>
                <a:close/>
                <a:moveTo>
                  <a:pt x="388620" y="396241"/>
                </a:moveTo>
                <a:cubicBezTo>
                  <a:pt x="514350" y="414338"/>
                  <a:pt x="670560" y="574359"/>
                  <a:pt x="699135" y="712471"/>
                </a:cubicBezTo>
                <a:cubicBezTo>
                  <a:pt x="574358" y="694374"/>
                  <a:pt x="414338" y="531496"/>
                  <a:pt x="388620" y="396241"/>
                </a:cubicBezTo>
                <a:close/>
                <a:moveTo>
                  <a:pt x="1062038" y="395288"/>
                </a:moveTo>
                <a:cubicBezTo>
                  <a:pt x="1052513" y="514351"/>
                  <a:pt x="884873" y="687706"/>
                  <a:pt x="752475" y="712471"/>
                </a:cubicBezTo>
                <a:cubicBezTo>
                  <a:pt x="784860" y="572453"/>
                  <a:pt x="930592" y="422911"/>
                  <a:pt x="1062038" y="395288"/>
                </a:cubicBezTo>
                <a:close/>
                <a:moveTo>
                  <a:pt x="723899" y="0"/>
                </a:moveTo>
                <a:cubicBezTo>
                  <a:pt x="837247" y="168593"/>
                  <a:pt x="842962" y="493395"/>
                  <a:pt x="725804" y="683895"/>
                </a:cubicBezTo>
                <a:cubicBezTo>
                  <a:pt x="617219" y="508635"/>
                  <a:pt x="604837" y="205740"/>
                  <a:pt x="723899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60" name="자유형: 도형 59">
            <a:extLst>
              <a:ext uri="{FF2B5EF4-FFF2-40B4-BE49-F238E27FC236}">
                <a16:creationId xmlns:a16="http://schemas.microsoft.com/office/drawing/2014/main" id="{9A773E44-45B6-4D76-9029-1CEA523BA1F2}"/>
              </a:ext>
            </a:extLst>
          </p:cNvPr>
          <p:cNvSpPr/>
          <p:nvPr userDrawn="1"/>
        </p:nvSpPr>
        <p:spPr>
          <a:xfrm>
            <a:off x="907886" y="4903156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61" name="Freeform: Shape 42">
            <a:extLst>
              <a:ext uri="{FF2B5EF4-FFF2-40B4-BE49-F238E27FC236}">
                <a16:creationId xmlns:a16="http://schemas.microsoft.com/office/drawing/2014/main" id="{0350101A-4152-42FE-8E69-A4F3BDE04787}"/>
              </a:ext>
            </a:extLst>
          </p:cNvPr>
          <p:cNvSpPr/>
          <p:nvPr userDrawn="1"/>
        </p:nvSpPr>
        <p:spPr>
          <a:xfrm>
            <a:off x="3508302" y="6030050"/>
            <a:ext cx="371739" cy="326594"/>
          </a:xfrm>
          <a:custGeom>
            <a:avLst/>
            <a:gdLst>
              <a:gd name="connsiteX0" fmla="*/ 632870 w 794022"/>
              <a:gd name="connsiteY0" fmla="*/ 229791 h 697594"/>
              <a:gd name="connsiteX1" fmla="*/ 740539 w 794022"/>
              <a:gd name="connsiteY1" fmla="*/ 169432 h 697594"/>
              <a:gd name="connsiteX2" fmla="*/ 788913 w 794022"/>
              <a:gd name="connsiteY2" fmla="*/ 102411 h 697594"/>
              <a:gd name="connsiteX3" fmla="*/ 707738 w 794022"/>
              <a:gd name="connsiteY3" fmla="*/ 118851 h 697594"/>
              <a:gd name="connsiteX4" fmla="*/ 578188 w 794022"/>
              <a:gd name="connsiteY4" fmla="*/ 197266 h 697594"/>
              <a:gd name="connsiteX5" fmla="*/ 484594 w 794022"/>
              <a:gd name="connsiteY5" fmla="*/ 1168 h 697594"/>
              <a:gd name="connsiteX6" fmla="*/ 337698 w 794022"/>
              <a:gd name="connsiteY6" fmla="*/ 185439 h 697594"/>
              <a:gd name="connsiteX7" fmla="*/ 275170 w 794022"/>
              <a:gd name="connsiteY7" fmla="*/ 97088 h 697594"/>
              <a:gd name="connsiteX8" fmla="*/ 224273 w 794022"/>
              <a:gd name="connsiteY8" fmla="*/ 78519 h 697594"/>
              <a:gd name="connsiteX9" fmla="*/ 226994 w 794022"/>
              <a:gd name="connsiteY9" fmla="*/ 133911 h 697594"/>
              <a:gd name="connsiteX10" fmla="*/ 297761 w 794022"/>
              <a:gd name="connsiteY10" fmla="*/ 233970 h 697594"/>
              <a:gd name="connsiteX11" fmla="*/ 110888 w 794022"/>
              <a:gd name="connsiteY11" fmla="*/ 194191 h 697594"/>
              <a:gd name="connsiteX12" fmla="*/ 11420 w 794022"/>
              <a:gd name="connsiteY12" fmla="*/ 354216 h 697594"/>
              <a:gd name="connsiteX13" fmla="*/ 157015 w 794022"/>
              <a:gd name="connsiteY13" fmla="*/ 447613 h 697594"/>
              <a:gd name="connsiteX14" fmla="*/ 202117 w 794022"/>
              <a:gd name="connsiteY14" fmla="*/ 454748 h 697594"/>
              <a:gd name="connsiteX15" fmla="*/ 61213 w 794022"/>
              <a:gd name="connsiteY15" fmla="*/ 586151 h 697594"/>
              <a:gd name="connsiteX16" fmla="*/ 104777 w 794022"/>
              <a:gd name="connsiteY16" fmla="*/ 588871 h 697594"/>
              <a:gd name="connsiteX17" fmla="*/ 245010 w 794022"/>
              <a:gd name="connsiteY17" fmla="*/ 488101 h 697594"/>
              <a:gd name="connsiteX18" fmla="*/ 352443 w 794022"/>
              <a:gd name="connsiteY18" fmla="*/ 696540 h 697594"/>
              <a:gd name="connsiteX19" fmla="*/ 488773 w 794022"/>
              <a:gd name="connsiteY19" fmla="*/ 639019 h 697594"/>
              <a:gd name="connsiteX20" fmla="*/ 520471 w 794022"/>
              <a:gd name="connsiteY20" fmla="*/ 476787 h 697594"/>
              <a:gd name="connsiteX21" fmla="*/ 577439 w 794022"/>
              <a:gd name="connsiteY21" fmla="*/ 533598 h 697594"/>
              <a:gd name="connsiteX22" fmla="*/ 636418 w 794022"/>
              <a:gd name="connsiteY22" fmla="*/ 556503 h 697594"/>
              <a:gd name="connsiteX23" fmla="*/ 600779 w 794022"/>
              <a:gd name="connsiteY23" fmla="*/ 481715 h 697594"/>
              <a:gd name="connsiteX24" fmla="*/ 627114 w 794022"/>
              <a:gd name="connsiteY24" fmla="*/ 487904 h 697594"/>
              <a:gd name="connsiteX25" fmla="*/ 786705 w 794022"/>
              <a:gd name="connsiteY25" fmla="*/ 351416 h 697594"/>
              <a:gd name="connsiteX26" fmla="*/ 765810 w 794022"/>
              <a:gd name="connsiteY26" fmla="*/ 276037 h 697594"/>
              <a:gd name="connsiteX27" fmla="*/ 632870 w 794022"/>
              <a:gd name="connsiteY27" fmla="*/ 229791 h 697594"/>
              <a:gd name="connsiteX28" fmla="*/ 397623 w 794022"/>
              <a:gd name="connsiteY28" fmla="*/ 103081 h 697594"/>
              <a:gd name="connsiteX29" fmla="*/ 484357 w 794022"/>
              <a:gd name="connsiteY29" fmla="*/ 47768 h 697594"/>
              <a:gd name="connsiteX30" fmla="*/ 550236 w 794022"/>
              <a:gd name="connsiteY30" fmla="*/ 149641 h 697594"/>
              <a:gd name="connsiteX31" fmla="*/ 432238 w 794022"/>
              <a:gd name="connsiteY31" fmla="*/ 309271 h 697594"/>
              <a:gd name="connsiteX32" fmla="*/ 404365 w 794022"/>
              <a:gd name="connsiteY32" fmla="*/ 295709 h 697594"/>
              <a:gd name="connsiteX33" fmla="*/ 377320 w 794022"/>
              <a:gd name="connsiteY33" fmla="*/ 191471 h 697594"/>
              <a:gd name="connsiteX34" fmla="*/ 397623 w 794022"/>
              <a:gd name="connsiteY34" fmla="*/ 103081 h 697594"/>
              <a:gd name="connsiteX35" fmla="*/ 129063 w 794022"/>
              <a:gd name="connsiteY35" fmla="*/ 391275 h 697594"/>
              <a:gd name="connsiteX36" fmla="*/ 69571 w 794022"/>
              <a:gd name="connsiteY36" fmla="*/ 358907 h 697594"/>
              <a:gd name="connsiteX37" fmla="*/ 53131 w 794022"/>
              <a:gd name="connsiteY37" fmla="*/ 282463 h 697594"/>
              <a:gd name="connsiteX38" fmla="*/ 120862 w 794022"/>
              <a:gd name="connsiteY38" fmla="*/ 241303 h 697594"/>
              <a:gd name="connsiteX39" fmla="*/ 382642 w 794022"/>
              <a:gd name="connsiteY39" fmla="*/ 346055 h 697594"/>
              <a:gd name="connsiteX40" fmla="*/ 129063 w 794022"/>
              <a:gd name="connsiteY40" fmla="*/ 391275 h 697594"/>
              <a:gd name="connsiteX41" fmla="*/ 460269 w 794022"/>
              <a:gd name="connsiteY41" fmla="*/ 598648 h 697594"/>
              <a:gd name="connsiteX42" fmla="*/ 334504 w 794022"/>
              <a:gd name="connsiteY42" fmla="*/ 644381 h 697594"/>
              <a:gd name="connsiteX43" fmla="*/ 285539 w 794022"/>
              <a:gd name="connsiteY43" fmla="*/ 526028 h 697594"/>
              <a:gd name="connsiteX44" fmla="*/ 387964 w 794022"/>
              <a:gd name="connsiteY44" fmla="*/ 401289 h 697594"/>
              <a:gd name="connsiteX45" fmla="*/ 438231 w 794022"/>
              <a:gd name="connsiteY45" fmla="*/ 414102 h 697594"/>
              <a:gd name="connsiteX46" fmla="*/ 481125 w 794022"/>
              <a:gd name="connsiteY46" fmla="*/ 510692 h 697594"/>
              <a:gd name="connsiteX47" fmla="*/ 460269 w 794022"/>
              <a:gd name="connsiteY47" fmla="*/ 598648 h 697594"/>
              <a:gd name="connsiteX48" fmla="*/ 728988 w 794022"/>
              <a:gd name="connsiteY48" fmla="*/ 370853 h 697594"/>
              <a:gd name="connsiteX49" fmla="*/ 646511 w 794022"/>
              <a:gd name="connsiteY49" fmla="*/ 430384 h 697594"/>
              <a:gd name="connsiteX50" fmla="*/ 475723 w 794022"/>
              <a:gd name="connsiteY50" fmla="*/ 356502 h 697594"/>
              <a:gd name="connsiteX51" fmla="*/ 602828 w 794022"/>
              <a:gd name="connsiteY51" fmla="*/ 274026 h 697594"/>
              <a:gd name="connsiteX52" fmla="*/ 719722 w 794022"/>
              <a:gd name="connsiteY52" fmla="*/ 300243 h 697594"/>
              <a:gd name="connsiteX53" fmla="*/ 728988 w 794022"/>
              <a:gd name="connsiteY53" fmla="*/ 370853 h 697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794022" h="697594">
                <a:moveTo>
                  <a:pt x="632870" y="229791"/>
                </a:moveTo>
                <a:cubicBezTo>
                  <a:pt x="665040" y="207832"/>
                  <a:pt x="709827" y="188080"/>
                  <a:pt x="740539" y="169432"/>
                </a:cubicBezTo>
                <a:cubicBezTo>
                  <a:pt x="765495" y="154293"/>
                  <a:pt x="808901" y="133398"/>
                  <a:pt x="788913" y="102411"/>
                </a:cubicBezTo>
                <a:cubicBezTo>
                  <a:pt x="767900" y="69925"/>
                  <a:pt x="732535" y="103475"/>
                  <a:pt x="707738" y="118851"/>
                </a:cubicBezTo>
                <a:cubicBezTo>
                  <a:pt x="665671" y="144910"/>
                  <a:pt x="621910" y="175109"/>
                  <a:pt x="578188" y="197266"/>
                </a:cubicBezTo>
                <a:cubicBezTo>
                  <a:pt x="616627" y="83408"/>
                  <a:pt x="556702" y="14020"/>
                  <a:pt x="484594" y="1168"/>
                </a:cubicBezTo>
                <a:cubicBezTo>
                  <a:pt x="422343" y="-9910"/>
                  <a:pt x="323387" y="58294"/>
                  <a:pt x="337698" y="185439"/>
                </a:cubicBezTo>
                <a:cubicBezTo>
                  <a:pt x="319523" y="164701"/>
                  <a:pt x="293069" y="115578"/>
                  <a:pt x="275170" y="97088"/>
                </a:cubicBezTo>
                <a:cubicBezTo>
                  <a:pt x="261372" y="82935"/>
                  <a:pt x="245089" y="61606"/>
                  <a:pt x="224273" y="78519"/>
                </a:cubicBezTo>
                <a:cubicBezTo>
                  <a:pt x="205980" y="93461"/>
                  <a:pt x="215166" y="116327"/>
                  <a:pt x="226994" y="133911"/>
                </a:cubicBezTo>
                <a:cubicBezTo>
                  <a:pt x="247534" y="164307"/>
                  <a:pt x="269375" y="193994"/>
                  <a:pt x="297761" y="233970"/>
                </a:cubicBezTo>
                <a:cubicBezTo>
                  <a:pt x="229596" y="209369"/>
                  <a:pt x="172785" y="189026"/>
                  <a:pt x="110888" y="194191"/>
                </a:cubicBezTo>
                <a:cubicBezTo>
                  <a:pt x="24548" y="201406"/>
                  <a:pt x="-23353" y="276707"/>
                  <a:pt x="11420" y="354216"/>
                </a:cubicBezTo>
                <a:cubicBezTo>
                  <a:pt x="39372" y="416625"/>
                  <a:pt x="92161" y="441778"/>
                  <a:pt x="157015" y="447613"/>
                </a:cubicBezTo>
                <a:cubicBezTo>
                  <a:pt x="171089" y="448914"/>
                  <a:pt x="184927" y="451634"/>
                  <a:pt x="202117" y="454748"/>
                </a:cubicBezTo>
                <a:cubicBezTo>
                  <a:pt x="149524" y="493424"/>
                  <a:pt x="51869" y="563482"/>
                  <a:pt x="61213" y="586151"/>
                </a:cubicBezTo>
                <a:cubicBezTo>
                  <a:pt x="69610" y="602906"/>
                  <a:pt x="86484" y="597032"/>
                  <a:pt x="104777" y="588871"/>
                </a:cubicBezTo>
                <a:cubicBezTo>
                  <a:pt x="151180" y="566912"/>
                  <a:pt x="201446" y="517552"/>
                  <a:pt x="245010" y="488101"/>
                </a:cubicBezTo>
                <a:cubicBezTo>
                  <a:pt x="212485" y="626088"/>
                  <a:pt x="267128" y="686762"/>
                  <a:pt x="352443" y="696540"/>
                </a:cubicBezTo>
                <a:cubicBezTo>
                  <a:pt x="406809" y="702729"/>
                  <a:pt x="453212" y="681440"/>
                  <a:pt x="488773" y="639019"/>
                </a:cubicBezTo>
                <a:cubicBezTo>
                  <a:pt x="524413" y="596598"/>
                  <a:pt x="533796" y="544794"/>
                  <a:pt x="520471" y="476787"/>
                </a:cubicBezTo>
                <a:cubicBezTo>
                  <a:pt x="541208" y="498825"/>
                  <a:pt x="563562" y="519050"/>
                  <a:pt x="577439" y="533598"/>
                </a:cubicBezTo>
                <a:cubicBezTo>
                  <a:pt x="593761" y="550590"/>
                  <a:pt x="614695" y="576689"/>
                  <a:pt x="636418" y="556503"/>
                </a:cubicBezTo>
                <a:cubicBezTo>
                  <a:pt x="656959" y="537382"/>
                  <a:pt x="625419" y="502886"/>
                  <a:pt x="600779" y="481715"/>
                </a:cubicBezTo>
                <a:cubicBezTo>
                  <a:pt x="598886" y="480098"/>
                  <a:pt x="611147" y="488614"/>
                  <a:pt x="627114" y="487904"/>
                </a:cubicBezTo>
                <a:cubicBezTo>
                  <a:pt x="727450" y="471188"/>
                  <a:pt x="781265" y="425101"/>
                  <a:pt x="786705" y="351416"/>
                </a:cubicBezTo>
                <a:cubicBezTo>
                  <a:pt x="788755" y="323740"/>
                  <a:pt x="780436" y="298587"/>
                  <a:pt x="765810" y="276037"/>
                </a:cubicBezTo>
                <a:cubicBezTo>
                  <a:pt x="744087" y="242565"/>
                  <a:pt x="696935" y="225849"/>
                  <a:pt x="632870" y="229791"/>
                </a:cubicBezTo>
                <a:close/>
                <a:moveTo>
                  <a:pt x="397623" y="103081"/>
                </a:moveTo>
                <a:cubicBezTo>
                  <a:pt x="415680" y="68742"/>
                  <a:pt x="439729" y="39016"/>
                  <a:pt x="484357" y="47768"/>
                </a:cubicBezTo>
                <a:cubicBezTo>
                  <a:pt x="521693" y="55022"/>
                  <a:pt x="555479" y="107693"/>
                  <a:pt x="550236" y="149641"/>
                </a:cubicBezTo>
                <a:cubicBezTo>
                  <a:pt x="540893" y="224627"/>
                  <a:pt x="488103" y="268625"/>
                  <a:pt x="432238" y="309271"/>
                </a:cubicBezTo>
                <a:cubicBezTo>
                  <a:pt x="417454" y="319995"/>
                  <a:pt x="409135" y="307024"/>
                  <a:pt x="404365" y="295709"/>
                </a:cubicBezTo>
                <a:cubicBezTo>
                  <a:pt x="390921" y="263815"/>
                  <a:pt x="379133" y="226756"/>
                  <a:pt x="377320" y="191471"/>
                </a:cubicBezTo>
                <a:cubicBezTo>
                  <a:pt x="375822" y="157920"/>
                  <a:pt x="383864" y="129298"/>
                  <a:pt x="397623" y="103081"/>
                </a:cubicBezTo>
                <a:close/>
                <a:moveTo>
                  <a:pt x="129063" y="391275"/>
                </a:moveTo>
                <a:cubicBezTo>
                  <a:pt x="105093" y="385637"/>
                  <a:pt x="84631" y="377516"/>
                  <a:pt x="69571" y="358907"/>
                </a:cubicBezTo>
                <a:cubicBezTo>
                  <a:pt x="52461" y="337697"/>
                  <a:pt x="40160" y="310139"/>
                  <a:pt x="53131" y="282463"/>
                </a:cubicBezTo>
                <a:cubicBezTo>
                  <a:pt x="66102" y="254708"/>
                  <a:pt x="90072" y="240712"/>
                  <a:pt x="120862" y="241303"/>
                </a:cubicBezTo>
                <a:cubicBezTo>
                  <a:pt x="216783" y="242920"/>
                  <a:pt x="296578" y="285656"/>
                  <a:pt x="382642" y="346055"/>
                </a:cubicBezTo>
                <a:cubicBezTo>
                  <a:pt x="292833" y="376096"/>
                  <a:pt x="216467" y="411894"/>
                  <a:pt x="129063" y="391275"/>
                </a:cubicBezTo>
                <a:close/>
                <a:moveTo>
                  <a:pt x="460269" y="598648"/>
                </a:moveTo>
                <a:cubicBezTo>
                  <a:pt x="433027" y="642883"/>
                  <a:pt x="378976" y="662240"/>
                  <a:pt x="334504" y="644381"/>
                </a:cubicBezTo>
                <a:cubicBezTo>
                  <a:pt x="290980" y="626798"/>
                  <a:pt x="270479" y="580119"/>
                  <a:pt x="285539" y="526028"/>
                </a:cubicBezTo>
                <a:cubicBezTo>
                  <a:pt x="300875" y="470715"/>
                  <a:pt x="339551" y="431409"/>
                  <a:pt x="387964" y="401289"/>
                </a:cubicBezTo>
                <a:cubicBezTo>
                  <a:pt x="415680" y="383981"/>
                  <a:pt x="418518" y="383548"/>
                  <a:pt x="438231" y="414102"/>
                </a:cubicBezTo>
                <a:cubicBezTo>
                  <a:pt x="458692" y="445799"/>
                  <a:pt x="475723" y="472253"/>
                  <a:pt x="481125" y="510692"/>
                </a:cubicBezTo>
                <a:cubicBezTo>
                  <a:pt x="484279" y="538289"/>
                  <a:pt x="474462" y="575506"/>
                  <a:pt x="460269" y="598648"/>
                </a:cubicBezTo>
                <a:close/>
                <a:moveTo>
                  <a:pt x="728988" y="370853"/>
                </a:moveTo>
                <a:cubicBezTo>
                  <a:pt x="714834" y="406295"/>
                  <a:pt x="686488" y="425062"/>
                  <a:pt x="646511" y="430384"/>
                </a:cubicBezTo>
                <a:cubicBezTo>
                  <a:pt x="574443" y="440122"/>
                  <a:pt x="526108" y="400303"/>
                  <a:pt x="475723" y="356502"/>
                </a:cubicBezTo>
                <a:cubicBezTo>
                  <a:pt x="516094" y="319325"/>
                  <a:pt x="550197" y="290348"/>
                  <a:pt x="602828" y="274026"/>
                </a:cubicBezTo>
                <a:cubicBezTo>
                  <a:pt x="637088" y="263342"/>
                  <a:pt x="692125" y="271069"/>
                  <a:pt x="719722" y="300243"/>
                </a:cubicBezTo>
                <a:cubicBezTo>
                  <a:pt x="739317" y="321099"/>
                  <a:pt x="738094" y="348065"/>
                  <a:pt x="728988" y="37085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62" name="Freeform: Shape 44">
            <a:extLst>
              <a:ext uri="{FF2B5EF4-FFF2-40B4-BE49-F238E27FC236}">
                <a16:creationId xmlns:a16="http://schemas.microsoft.com/office/drawing/2014/main" id="{6FFD4CAB-7360-4B5D-96FF-586400BB8273}"/>
              </a:ext>
            </a:extLst>
          </p:cNvPr>
          <p:cNvSpPr/>
          <p:nvPr userDrawn="1"/>
        </p:nvSpPr>
        <p:spPr>
          <a:xfrm>
            <a:off x="2989720" y="6248107"/>
            <a:ext cx="355230" cy="373842"/>
          </a:xfrm>
          <a:custGeom>
            <a:avLst/>
            <a:gdLst>
              <a:gd name="connsiteX0" fmla="*/ 526473 w 547524"/>
              <a:gd name="connsiteY0" fmla="*/ 237218 h 576213"/>
              <a:gd name="connsiteX1" fmla="*/ 507628 w 547524"/>
              <a:gd name="connsiteY1" fmla="*/ 167909 h 576213"/>
              <a:gd name="connsiteX2" fmla="*/ 357105 w 547524"/>
              <a:gd name="connsiteY2" fmla="*/ 165386 h 576213"/>
              <a:gd name="connsiteX3" fmla="*/ 353477 w 547524"/>
              <a:gd name="connsiteY3" fmla="*/ 136094 h 576213"/>
              <a:gd name="connsiteX4" fmla="*/ 344095 w 547524"/>
              <a:gd name="connsiteY4" fmla="*/ 59452 h 576213"/>
              <a:gd name="connsiteX5" fmla="*/ 344095 w 547524"/>
              <a:gd name="connsiteY5" fmla="*/ 59452 h 576213"/>
              <a:gd name="connsiteX6" fmla="*/ 303605 w 547524"/>
              <a:gd name="connsiteY6" fmla="*/ 0 h 576213"/>
              <a:gd name="connsiteX7" fmla="*/ 303605 w 547524"/>
              <a:gd name="connsiteY7" fmla="*/ 0 h 576213"/>
              <a:gd name="connsiteX8" fmla="*/ 176106 w 547524"/>
              <a:gd name="connsiteY8" fmla="*/ 170314 h 576213"/>
              <a:gd name="connsiteX9" fmla="*/ 89924 w 547524"/>
              <a:gd name="connsiteY9" fmla="*/ 119181 h 576213"/>
              <a:gd name="connsiteX10" fmla="*/ 6186 w 547524"/>
              <a:gd name="connsiteY10" fmla="*/ 182575 h 576213"/>
              <a:gd name="connsiteX11" fmla="*/ 88150 w 547524"/>
              <a:gd name="connsiteY11" fmla="*/ 316028 h 576213"/>
              <a:gd name="connsiteX12" fmla="*/ 35203 w 547524"/>
              <a:gd name="connsiteY12" fmla="*/ 347055 h 576213"/>
              <a:gd name="connsiteX13" fmla="*/ 2914 w 547524"/>
              <a:gd name="connsiteY13" fmla="*/ 443054 h 576213"/>
              <a:gd name="connsiteX14" fmla="*/ 139993 w 547524"/>
              <a:gd name="connsiteY14" fmla="*/ 454014 h 576213"/>
              <a:gd name="connsiteX15" fmla="*/ 201535 w 547524"/>
              <a:gd name="connsiteY15" fmla="*/ 529788 h 576213"/>
              <a:gd name="connsiteX16" fmla="*/ 257873 w 547524"/>
              <a:gd name="connsiteY16" fmla="*/ 576151 h 576213"/>
              <a:gd name="connsiteX17" fmla="*/ 301713 w 547524"/>
              <a:gd name="connsiteY17" fmla="*/ 534204 h 576213"/>
              <a:gd name="connsiteX18" fmla="*/ 318429 w 547524"/>
              <a:gd name="connsiteY18" fmla="*/ 425983 h 576213"/>
              <a:gd name="connsiteX19" fmla="*/ 425309 w 547524"/>
              <a:gd name="connsiteY19" fmla="*/ 451964 h 576213"/>
              <a:gd name="connsiteX20" fmla="*/ 488034 w 547524"/>
              <a:gd name="connsiteY20" fmla="*/ 429728 h 576213"/>
              <a:gd name="connsiteX21" fmla="*/ 468361 w 547524"/>
              <a:gd name="connsiteY21" fmla="*/ 366531 h 576213"/>
              <a:gd name="connsiteX22" fmla="*/ 410683 w 547524"/>
              <a:gd name="connsiteY22" fmla="*/ 308734 h 576213"/>
              <a:gd name="connsiteX23" fmla="*/ 485708 w 547524"/>
              <a:gd name="connsiteY23" fmla="*/ 273962 h 576213"/>
              <a:gd name="connsiteX24" fmla="*/ 526473 w 547524"/>
              <a:gd name="connsiteY24" fmla="*/ 237218 h 576213"/>
              <a:gd name="connsiteX25" fmla="*/ 526473 w 547524"/>
              <a:gd name="connsiteY25" fmla="*/ 237218 h 576213"/>
              <a:gd name="connsiteX26" fmla="*/ 53180 w 547524"/>
              <a:gd name="connsiteY26" fmla="*/ 186754 h 576213"/>
              <a:gd name="connsiteX27" fmla="*/ 82709 w 547524"/>
              <a:gd name="connsiteY27" fmla="*/ 164046 h 576213"/>
              <a:gd name="connsiteX28" fmla="*/ 167551 w 547524"/>
              <a:gd name="connsiteY28" fmla="*/ 232329 h 576213"/>
              <a:gd name="connsiteX29" fmla="*/ 172952 w 547524"/>
              <a:gd name="connsiteY29" fmla="*/ 273686 h 576213"/>
              <a:gd name="connsiteX30" fmla="*/ 132384 w 547524"/>
              <a:gd name="connsiteY30" fmla="*/ 280348 h 576213"/>
              <a:gd name="connsiteX31" fmla="*/ 53180 w 547524"/>
              <a:gd name="connsiteY31" fmla="*/ 186754 h 576213"/>
              <a:gd name="connsiteX32" fmla="*/ 53180 w 547524"/>
              <a:gd name="connsiteY32" fmla="*/ 186754 h 576213"/>
              <a:gd name="connsiteX33" fmla="*/ 172794 w 547524"/>
              <a:gd name="connsiteY33" fmla="*/ 385573 h 576213"/>
              <a:gd name="connsiteX34" fmla="*/ 54087 w 547524"/>
              <a:gd name="connsiteY34" fmla="*/ 416245 h 576213"/>
              <a:gd name="connsiteX35" fmla="*/ 132029 w 547524"/>
              <a:gd name="connsiteY35" fmla="*/ 339091 h 576213"/>
              <a:gd name="connsiteX36" fmla="*/ 183754 w 547524"/>
              <a:gd name="connsiteY36" fmla="*/ 343901 h 576213"/>
              <a:gd name="connsiteX37" fmla="*/ 172794 w 547524"/>
              <a:gd name="connsiteY37" fmla="*/ 385573 h 576213"/>
              <a:gd name="connsiteX38" fmla="*/ 172794 w 547524"/>
              <a:gd name="connsiteY38" fmla="*/ 385573 h 576213"/>
              <a:gd name="connsiteX39" fmla="*/ 254009 w 547524"/>
              <a:gd name="connsiteY39" fmla="*/ 518670 h 576213"/>
              <a:gd name="connsiteX40" fmla="*/ 221484 w 547524"/>
              <a:gd name="connsiteY40" fmla="*/ 403511 h 576213"/>
              <a:gd name="connsiteX41" fmla="*/ 245375 w 547524"/>
              <a:gd name="connsiteY41" fmla="*/ 378476 h 576213"/>
              <a:gd name="connsiteX42" fmla="*/ 269227 w 547524"/>
              <a:gd name="connsiteY42" fmla="*/ 400475 h 576213"/>
              <a:gd name="connsiteX43" fmla="*/ 254009 w 547524"/>
              <a:gd name="connsiteY43" fmla="*/ 518670 h 576213"/>
              <a:gd name="connsiteX44" fmla="*/ 254009 w 547524"/>
              <a:gd name="connsiteY44" fmla="*/ 518670 h 576213"/>
              <a:gd name="connsiteX45" fmla="*/ 216240 w 547524"/>
              <a:gd name="connsiteY45" fmla="*/ 205678 h 576213"/>
              <a:gd name="connsiteX46" fmla="*/ 258346 w 547524"/>
              <a:gd name="connsiteY46" fmla="*/ 69032 h 576213"/>
              <a:gd name="connsiteX47" fmla="*/ 307587 w 547524"/>
              <a:gd name="connsiteY47" fmla="*/ 80111 h 576213"/>
              <a:gd name="connsiteX48" fmla="*/ 314526 w 547524"/>
              <a:gd name="connsiteY48" fmla="*/ 123636 h 576213"/>
              <a:gd name="connsiteX49" fmla="*/ 273761 w 547524"/>
              <a:gd name="connsiteY49" fmla="*/ 221921 h 576213"/>
              <a:gd name="connsiteX50" fmla="*/ 216240 w 547524"/>
              <a:gd name="connsiteY50" fmla="*/ 205678 h 576213"/>
              <a:gd name="connsiteX51" fmla="*/ 429528 w 547524"/>
              <a:gd name="connsiteY51" fmla="*/ 401895 h 576213"/>
              <a:gd name="connsiteX52" fmla="*/ 338260 w 547524"/>
              <a:gd name="connsiteY52" fmla="*/ 393773 h 576213"/>
              <a:gd name="connsiteX53" fmla="*/ 311766 w 547524"/>
              <a:gd name="connsiteY53" fmla="*/ 348238 h 576213"/>
              <a:gd name="connsiteX54" fmla="*/ 355291 w 547524"/>
              <a:gd name="connsiteY54" fmla="*/ 333059 h 576213"/>
              <a:gd name="connsiteX55" fmla="*/ 429528 w 547524"/>
              <a:gd name="connsiteY55" fmla="*/ 401895 h 576213"/>
              <a:gd name="connsiteX56" fmla="*/ 429528 w 547524"/>
              <a:gd name="connsiteY56" fmla="*/ 401895 h 576213"/>
              <a:gd name="connsiteX57" fmla="*/ 427714 w 547524"/>
              <a:gd name="connsiteY57" fmla="*/ 255905 h 576213"/>
              <a:gd name="connsiteX58" fmla="*/ 356750 w 547524"/>
              <a:gd name="connsiteY58" fmla="*/ 275775 h 576213"/>
              <a:gd name="connsiteX59" fmla="*/ 316813 w 547524"/>
              <a:gd name="connsiteY59" fmla="*/ 265880 h 576213"/>
              <a:gd name="connsiteX60" fmla="*/ 339955 w 547524"/>
              <a:gd name="connsiteY60" fmla="*/ 228742 h 576213"/>
              <a:gd name="connsiteX61" fmla="*/ 423614 w 547524"/>
              <a:gd name="connsiteY61" fmla="*/ 200080 h 576213"/>
              <a:gd name="connsiteX62" fmla="*/ 474629 w 547524"/>
              <a:gd name="connsiteY62" fmla="*/ 215613 h 576213"/>
              <a:gd name="connsiteX63" fmla="*/ 441000 w 547524"/>
              <a:gd name="connsiteY63" fmla="*/ 249242 h 576213"/>
              <a:gd name="connsiteX64" fmla="*/ 427714 w 547524"/>
              <a:gd name="connsiteY64" fmla="*/ 255905 h 57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547524" h="576213">
                <a:moveTo>
                  <a:pt x="526473" y="237218"/>
                </a:moveTo>
                <a:cubicBezTo>
                  <a:pt x="558919" y="201381"/>
                  <a:pt x="554780" y="182773"/>
                  <a:pt x="507628" y="167909"/>
                </a:cubicBezTo>
                <a:cubicBezTo>
                  <a:pt x="429528" y="143269"/>
                  <a:pt x="359036" y="165583"/>
                  <a:pt x="357105" y="165386"/>
                </a:cubicBezTo>
                <a:cubicBezTo>
                  <a:pt x="348825" y="164519"/>
                  <a:pt x="344528" y="172404"/>
                  <a:pt x="353477" y="136094"/>
                </a:cubicBezTo>
                <a:cubicBezTo>
                  <a:pt x="360850" y="106052"/>
                  <a:pt x="344095" y="59452"/>
                  <a:pt x="344095" y="59452"/>
                </a:cubicBezTo>
                <a:lnTo>
                  <a:pt x="344095" y="59452"/>
                </a:lnTo>
                <a:cubicBezTo>
                  <a:pt x="333213" y="37887"/>
                  <a:pt x="323081" y="15730"/>
                  <a:pt x="303605" y="0"/>
                </a:cubicBezTo>
                <a:lnTo>
                  <a:pt x="303605" y="0"/>
                </a:lnTo>
                <a:cubicBezTo>
                  <a:pt x="221011" y="24207"/>
                  <a:pt x="192783" y="90795"/>
                  <a:pt x="176106" y="170314"/>
                </a:cubicBezTo>
                <a:cubicBezTo>
                  <a:pt x="147602" y="147882"/>
                  <a:pt x="124302" y="128406"/>
                  <a:pt x="89924" y="119181"/>
                </a:cubicBezTo>
                <a:cubicBezTo>
                  <a:pt x="17659" y="99823"/>
                  <a:pt x="3663" y="110507"/>
                  <a:pt x="6186" y="182575"/>
                </a:cubicBezTo>
                <a:cubicBezTo>
                  <a:pt x="8275" y="241831"/>
                  <a:pt x="38080" y="284330"/>
                  <a:pt x="88150" y="316028"/>
                </a:cubicBezTo>
                <a:cubicBezTo>
                  <a:pt x="60829" y="324583"/>
                  <a:pt x="46636" y="332783"/>
                  <a:pt x="35203" y="347055"/>
                </a:cubicBezTo>
                <a:cubicBezTo>
                  <a:pt x="14465" y="373036"/>
                  <a:pt x="-8165" y="425904"/>
                  <a:pt x="2914" y="443054"/>
                </a:cubicBezTo>
                <a:cubicBezTo>
                  <a:pt x="13913" y="460085"/>
                  <a:pt x="107074" y="482439"/>
                  <a:pt x="139993" y="454014"/>
                </a:cubicBezTo>
                <a:cubicBezTo>
                  <a:pt x="213481" y="390461"/>
                  <a:pt x="170232" y="482124"/>
                  <a:pt x="201535" y="529788"/>
                </a:cubicBezTo>
                <a:cubicBezTo>
                  <a:pt x="203230" y="532390"/>
                  <a:pt x="234139" y="578123"/>
                  <a:pt x="257873" y="576151"/>
                </a:cubicBezTo>
                <a:cubicBezTo>
                  <a:pt x="278768" y="574377"/>
                  <a:pt x="293631" y="552063"/>
                  <a:pt x="301713" y="534204"/>
                </a:cubicBezTo>
                <a:cubicBezTo>
                  <a:pt x="318350" y="497499"/>
                  <a:pt x="322411" y="464698"/>
                  <a:pt x="318429" y="425983"/>
                </a:cubicBezTo>
                <a:cubicBezTo>
                  <a:pt x="355922" y="438008"/>
                  <a:pt x="388368" y="454014"/>
                  <a:pt x="425309" y="451964"/>
                </a:cubicBezTo>
                <a:cubicBezTo>
                  <a:pt x="448767" y="450663"/>
                  <a:pt x="484643" y="441083"/>
                  <a:pt x="488034" y="429728"/>
                </a:cubicBezTo>
                <a:cubicBezTo>
                  <a:pt x="492331" y="415338"/>
                  <a:pt x="479636" y="384193"/>
                  <a:pt x="468361" y="366531"/>
                </a:cubicBezTo>
                <a:cubicBezTo>
                  <a:pt x="446559" y="332389"/>
                  <a:pt x="408908" y="319970"/>
                  <a:pt x="410683" y="308734"/>
                </a:cubicBezTo>
                <a:cubicBezTo>
                  <a:pt x="412536" y="297262"/>
                  <a:pt x="442025" y="310232"/>
                  <a:pt x="485708" y="273962"/>
                </a:cubicBezTo>
                <a:cubicBezTo>
                  <a:pt x="485747" y="274001"/>
                  <a:pt x="516065" y="248730"/>
                  <a:pt x="526473" y="237218"/>
                </a:cubicBezTo>
                <a:lnTo>
                  <a:pt x="526473" y="237218"/>
                </a:lnTo>
                <a:close/>
                <a:moveTo>
                  <a:pt x="53180" y="186754"/>
                </a:moveTo>
                <a:cubicBezTo>
                  <a:pt x="50933" y="165820"/>
                  <a:pt x="59725" y="155727"/>
                  <a:pt x="82709" y="164046"/>
                </a:cubicBezTo>
                <a:cubicBezTo>
                  <a:pt x="118625" y="177095"/>
                  <a:pt x="146656" y="199962"/>
                  <a:pt x="167551" y="232329"/>
                </a:cubicBezTo>
                <a:cubicBezTo>
                  <a:pt x="177013" y="246956"/>
                  <a:pt x="180916" y="261109"/>
                  <a:pt x="172952" y="273686"/>
                </a:cubicBezTo>
                <a:cubicBezTo>
                  <a:pt x="164594" y="286893"/>
                  <a:pt x="145237" y="282714"/>
                  <a:pt x="132384" y="280348"/>
                </a:cubicBezTo>
                <a:cubicBezTo>
                  <a:pt x="92092" y="272937"/>
                  <a:pt x="54757" y="229885"/>
                  <a:pt x="53180" y="186754"/>
                </a:cubicBezTo>
                <a:lnTo>
                  <a:pt x="53180" y="186754"/>
                </a:lnTo>
                <a:close/>
                <a:moveTo>
                  <a:pt x="172794" y="385573"/>
                </a:moveTo>
                <a:cubicBezTo>
                  <a:pt x="142240" y="420385"/>
                  <a:pt x="61420" y="432567"/>
                  <a:pt x="54087" y="416245"/>
                </a:cubicBezTo>
                <a:cubicBezTo>
                  <a:pt x="47385" y="399687"/>
                  <a:pt x="97888" y="354270"/>
                  <a:pt x="132029" y="339091"/>
                </a:cubicBezTo>
                <a:cubicBezTo>
                  <a:pt x="146459" y="332704"/>
                  <a:pt x="173622" y="329353"/>
                  <a:pt x="183754" y="343901"/>
                </a:cubicBezTo>
                <a:cubicBezTo>
                  <a:pt x="194163" y="358882"/>
                  <a:pt x="182651" y="374416"/>
                  <a:pt x="172794" y="385573"/>
                </a:cubicBezTo>
                <a:lnTo>
                  <a:pt x="172794" y="385573"/>
                </a:lnTo>
                <a:close/>
                <a:moveTo>
                  <a:pt x="254009" y="518670"/>
                </a:moveTo>
                <a:cubicBezTo>
                  <a:pt x="232207" y="514294"/>
                  <a:pt x="216319" y="462530"/>
                  <a:pt x="221484" y="403511"/>
                </a:cubicBezTo>
                <a:cubicBezTo>
                  <a:pt x="222391" y="393142"/>
                  <a:pt x="229251" y="378555"/>
                  <a:pt x="245375" y="378476"/>
                </a:cubicBezTo>
                <a:cubicBezTo>
                  <a:pt x="257479" y="378397"/>
                  <a:pt x="266428" y="392078"/>
                  <a:pt x="269227" y="400475"/>
                </a:cubicBezTo>
                <a:cubicBezTo>
                  <a:pt x="289137" y="459928"/>
                  <a:pt x="263984" y="518670"/>
                  <a:pt x="254009" y="518670"/>
                </a:cubicBezTo>
                <a:lnTo>
                  <a:pt x="254009" y="518670"/>
                </a:lnTo>
                <a:close/>
                <a:moveTo>
                  <a:pt x="216240" y="205678"/>
                </a:moveTo>
                <a:cubicBezTo>
                  <a:pt x="206581" y="153322"/>
                  <a:pt x="222706" y="108339"/>
                  <a:pt x="258346" y="69032"/>
                </a:cubicBezTo>
                <a:cubicBezTo>
                  <a:pt x="282710" y="42224"/>
                  <a:pt x="298756" y="43880"/>
                  <a:pt x="307587" y="80111"/>
                </a:cubicBezTo>
                <a:cubicBezTo>
                  <a:pt x="311254" y="95013"/>
                  <a:pt x="314526" y="108812"/>
                  <a:pt x="314526" y="123636"/>
                </a:cubicBezTo>
                <a:cubicBezTo>
                  <a:pt x="314526" y="170433"/>
                  <a:pt x="298874" y="195349"/>
                  <a:pt x="273761" y="221921"/>
                </a:cubicBezTo>
                <a:cubicBezTo>
                  <a:pt x="273682" y="221921"/>
                  <a:pt x="225545" y="256299"/>
                  <a:pt x="216240" y="205678"/>
                </a:cubicBezTo>
                <a:close/>
                <a:moveTo>
                  <a:pt x="429528" y="401895"/>
                </a:moveTo>
                <a:cubicBezTo>
                  <a:pt x="426965" y="415575"/>
                  <a:pt x="366290" y="410489"/>
                  <a:pt x="338260" y="393773"/>
                </a:cubicBezTo>
                <a:cubicBezTo>
                  <a:pt x="328127" y="387781"/>
                  <a:pt x="301240" y="367635"/>
                  <a:pt x="311766" y="348238"/>
                </a:cubicBezTo>
                <a:cubicBezTo>
                  <a:pt x="321031" y="331167"/>
                  <a:pt x="335066" y="329432"/>
                  <a:pt x="355291" y="333059"/>
                </a:cubicBezTo>
                <a:cubicBezTo>
                  <a:pt x="395307" y="340195"/>
                  <a:pt x="434022" y="388608"/>
                  <a:pt x="429528" y="401895"/>
                </a:cubicBezTo>
                <a:lnTo>
                  <a:pt x="429528" y="401895"/>
                </a:lnTo>
                <a:close/>
                <a:moveTo>
                  <a:pt x="427714" y="255905"/>
                </a:moveTo>
                <a:cubicBezTo>
                  <a:pt x="403350" y="269586"/>
                  <a:pt x="384308" y="271636"/>
                  <a:pt x="356750" y="275775"/>
                </a:cubicBezTo>
                <a:cubicBezTo>
                  <a:pt x="343700" y="277746"/>
                  <a:pt x="322569" y="280309"/>
                  <a:pt x="316813" y="265880"/>
                </a:cubicBezTo>
                <a:cubicBezTo>
                  <a:pt x="310820" y="250701"/>
                  <a:pt x="330296" y="236232"/>
                  <a:pt x="339955" y="228742"/>
                </a:cubicBezTo>
                <a:cubicBezTo>
                  <a:pt x="364240" y="210251"/>
                  <a:pt x="393730" y="200947"/>
                  <a:pt x="423614" y="200080"/>
                </a:cubicBezTo>
                <a:cubicBezTo>
                  <a:pt x="439660" y="198661"/>
                  <a:pt x="471436" y="206072"/>
                  <a:pt x="474629" y="215613"/>
                </a:cubicBezTo>
                <a:cubicBezTo>
                  <a:pt x="477586" y="224484"/>
                  <a:pt x="452079" y="242974"/>
                  <a:pt x="441000" y="249242"/>
                </a:cubicBezTo>
                <a:lnTo>
                  <a:pt x="427714" y="255905"/>
                </a:ln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63" name="자유형: 도형 62">
            <a:extLst>
              <a:ext uri="{FF2B5EF4-FFF2-40B4-BE49-F238E27FC236}">
                <a16:creationId xmlns:a16="http://schemas.microsoft.com/office/drawing/2014/main" id="{2546CFCF-3E90-490A-B250-0F38E0298284}"/>
              </a:ext>
            </a:extLst>
          </p:cNvPr>
          <p:cNvSpPr/>
          <p:nvPr userDrawn="1"/>
        </p:nvSpPr>
        <p:spPr>
          <a:xfrm>
            <a:off x="3178797" y="6676146"/>
            <a:ext cx="211217" cy="181854"/>
          </a:xfrm>
          <a:custGeom>
            <a:avLst/>
            <a:gdLst>
              <a:gd name="connsiteX0" fmla="*/ 175663 w 211217"/>
              <a:gd name="connsiteY0" fmla="*/ 170793 h 181854"/>
              <a:gd name="connsiteX1" fmla="*/ 207407 w 211217"/>
              <a:gd name="connsiteY1" fmla="*/ 176515 h 181854"/>
              <a:gd name="connsiteX2" fmla="*/ 205387 w 211217"/>
              <a:gd name="connsiteY2" fmla="*/ 181854 h 181854"/>
              <a:gd name="connsiteX3" fmla="*/ 143012 w 211217"/>
              <a:gd name="connsiteY3" fmla="*/ 181854 h 181854"/>
              <a:gd name="connsiteX4" fmla="*/ 5154 w 211217"/>
              <a:gd name="connsiteY4" fmla="*/ 107766 h 181854"/>
              <a:gd name="connsiteX5" fmla="*/ 25832 w 211217"/>
              <a:gd name="connsiteY5" fmla="*/ 119570 h 181854"/>
              <a:gd name="connsiteX6" fmla="*/ 58686 w 211217"/>
              <a:gd name="connsiteY6" fmla="*/ 168033 h 181854"/>
              <a:gd name="connsiteX7" fmla="*/ 59553 w 211217"/>
              <a:gd name="connsiteY7" fmla="*/ 181854 h 181854"/>
              <a:gd name="connsiteX8" fmla="*/ 47996 w 211217"/>
              <a:gd name="connsiteY8" fmla="*/ 181854 h 181854"/>
              <a:gd name="connsiteX9" fmla="*/ 44196 w 211217"/>
              <a:gd name="connsiteY9" fmla="*/ 167780 h 181854"/>
              <a:gd name="connsiteX10" fmla="*/ 15073 w 211217"/>
              <a:gd name="connsiteY10" fmla="*/ 131631 h 181854"/>
              <a:gd name="connsiteX11" fmla="*/ 24795 w 211217"/>
              <a:gd name="connsiteY11" fmla="*/ 181637 h 181854"/>
              <a:gd name="connsiteX12" fmla="*/ 24898 w 211217"/>
              <a:gd name="connsiteY12" fmla="*/ 181854 h 181854"/>
              <a:gd name="connsiteX13" fmla="*/ 11993 w 211217"/>
              <a:gd name="connsiteY13" fmla="*/ 181854 h 181854"/>
              <a:gd name="connsiteX14" fmla="*/ 237 w 211217"/>
              <a:gd name="connsiteY14" fmla="*/ 131613 h 181854"/>
              <a:gd name="connsiteX15" fmla="*/ 5154 w 211217"/>
              <a:gd name="connsiteY15" fmla="*/ 107766 h 181854"/>
              <a:gd name="connsiteX16" fmla="*/ 190276 w 211217"/>
              <a:gd name="connsiteY16" fmla="*/ 23223 h 181854"/>
              <a:gd name="connsiteX17" fmla="*/ 121134 w 211217"/>
              <a:gd name="connsiteY17" fmla="*/ 128855 h 181854"/>
              <a:gd name="connsiteX18" fmla="*/ 190276 w 211217"/>
              <a:gd name="connsiteY18" fmla="*/ 23223 h 181854"/>
              <a:gd name="connsiteX19" fmla="*/ 198583 w 211217"/>
              <a:gd name="connsiteY19" fmla="*/ 161 h 181854"/>
              <a:gd name="connsiteX20" fmla="*/ 208264 w 211217"/>
              <a:gd name="connsiteY20" fmla="*/ 1792 h 181854"/>
              <a:gd name="connsiteX21" fmla="*/ 210217 w 211217"/>
              <a:gd name="connsiteY21" fmla="*/ 21116 h 181854"/>
              <a:gd name="connsiteX22" fmla="*/ 163945 w 211217"/>
              <a:gd name="connsiteY22" fmla="*/ 124555 h 181854"/>
              <a:gd name="connsiteX23" fmla="*/ 147687 w 211217"/>
              <a:gd name="connsiteY23" fmla="*/ 134714 h 181854"/>
              <a:gd name="connsiteX24" fmla="*/ 107555 w 211217"/>
              <a:gd name="connsiteY24" fmla="*/ 170733 h 181854"/>
              <a:gd name="connsiteX25" fmla="*/ 102648 w 211217"/>
              <a:gd name="connsiteY25" fmla="*/ 181854 h 181854"/>
              <a:gd name="connsiteX26" fmla="*/ 83866 w 211217"/>
              <a:gd name="connsiteY26" fmla="*/ 181854 h 181854"/>
              <a:gd name="connsiteX27" fmla="*/ 97167 w 211217"/>
              <a:gd name="connsiteY27" fmla="*/ 153456 h 181854"/>
              <a:gd name="connsiteX28" fmla="*/ 100353 w 211217"/>
              <a:gd name="connsiteY28" fmla="*/ 109805 h 181854"/>
              <a:gd name="connsiteX29" fmla="*/ 187346 w 211217"/>
              <a:gd name="connsiteY29" fmla="*/ 3334 h 181854"/>
              <a:gd name="connsiteX30" fmla="*/ 198583 w 211217"/>
              <a:gd name="connsiteY30" fmla="*/ 161 h 181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11217" h="181854">
                <a:moveTo>
                  <a:pt x="175663" y="170793"/>
                </a:moveTo>
                <a:cubicBezTo>
                  <a:pt x="191818" y="168480"/>
                  <a:pt x="205711" y="171119"/>
                  <a:pt x="207407" y="176515"/>
                </a:cubicBezTo>
                <a:lnTo>
                  <a:pt x="205387" y="181854"/>
                </a:lnTo>
                <a:lnTo>
                  <a:pt x="143012" y="181854"/>
                </a:lnTo>
                <a:close/>
                <a:moveTo>
                  <a:pt x="5154" y="107766"/>
                </a:moveTo>
                <a:cubicBezTo>
                  <a:pt x="10413" y="105916"/>
                  <a:pt x="21463" y="115459"/>
                  <a:pt x="25832" y="119570"/>
                </a:cubicBezTo>
                <a:cubicBezTo>
                  <a:pt x="42227" y="135014"/>
                  <a:pt x="52882" y="150595"/>
                  <a:pt x="58686" y="168033"/>
                </a:cubicBezTo>
                <a:lnTo>
                  <a:pt x="59553" y="181854"/>
                </a:lnTo>
                <a:lnTo>
                  <a:pt x="47996" y="181854"/>
                </a:lnTo>
                <a:lnTo>
                  <a:pt x="44196" y="167780"/>
                </a:lnTo>
                <a:cubicBezTo>
                  <a:pt x="36689" y="149422"/>
                  <a:pt x="25386" y="134432"/>
                  <a:pt x="15073" y="131631"/>
                </a:cubicBezTo>
                <a:cubicBezTo>
                  <a:pt x="13780" y="144402"/>
                  <a:pt x="17951" y="163645"/>
                  <a:pt x="24795" y="181637"/>
                </a:cubicBezTo>
                <a:lnTo>
                  <a:pt x="24898" y="181854"/>
                </a:lnTo>
                <a:lnTo>
                  <a:pt x="11993" y="181854"/>
                </a:lnTo>
                <a:lnTo>
                  <a:pt x="237" y="131613"/>
                </a:lnTo>
                <a:cubicBezTo>
                  <a:pt x="-534" y="125378"/>
                  <a:pt x="443" y="109428"/>
                  <a:pt x="5154" y="107766"/>
                </a:cubicBezTo>
                <a:close/>
                <a:moveTo>
                  <a:pt x="190276" y="23223"/>
                </a:moveTo>
                <a:cubicBezTo>
                  <a:pt x="149212" y="42410"/>
                  <a:pt x="114452" y="95638"/>
                  <a:pt x="121134" y="128855"/>
                </a:cubicBezTo>
                <a:cubicBezTo>
                  <a:pt x="168759" y="113797"/>
                  <a:pt x="187741" y="62951"/>
                  <a:pt x="190276" y="23223"/>
                </a:cubicBezTo>
                <a:close/>
                <a:moveTo>
                  <a:pt x="198583" y="161"/>
                </a:moveTo>
                <a:cubicBezTo>
                  <a:pt x="202388" y="-264"/>
                  <a:pt x="205934" y="113"/>
                  <a:pt x="208264" y="1792"/>
                </a:cubicBezTo>
                <a:cubicBezTo>
                  <a:pt x="211913" y="4430"/>
                  <a:pt x="211690" y="14846"/>
                  <a:pt x="210217" y="21116"/>
                </a:cubicBezTo>
                <a:cubicBezTo>
                  <a:pt x="201377" y="58891"/>
                  <a:pt x="194216" y="96871"/>
                  <a:pt x="163945" y="124555"/>
                </a:cubicBezTo>
                <a:cubicBezTo>
                  <a:pt x="159988" y="128239"/>
                  <a:pt x="152467" y="133172"/>
                  <a:pt x="147687" y="134714"/>
                </a:cubicBezTo>
                <a:cubicBezTo>
                  <a:pt x="126804" y="141498"/>
                  <a:pt x="115660" y="154981"/>
                  <a:pt x="107555" y="170733"/>
                </a:cubicBezTo>
                <a:lnTo>
                  <a:pt x="102648" y="181854"/>
                </a:lnTo>
                <a:lnTo>
                  <a:pt x="83866" y="181854"/>
                </a:lnTo>
                <a:lnTo>
                  <a:pt x="97167" y="153456"/>
                </a:lnTo>
                <a:cubicBezTo>
                  <a:pt x="101741" y="140453"/>
                  <a:pt x="97269" y="124847"/>
                  <a:pt x="100353" y="109805"/>
                </a:cubicBezTo>
                <a:cubicBezTo>
                  <a:pt x="111266" y="56458"/>
                  <a:pt x="141006" y="24645"/>
                  <a:pt x="187346" y="3334"/>
                </a:cubicBezTo>
                <a:cubicBezTo>
                  <a:pt x="190713" y="1809"/>
                  <a:pt x="194777" y="584"/>
                  <a:pt x="198583" y="161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64" name="자유형: 도형 63">
            <a:extLst>
              <a:ext uri="{FF2B5EF4-FFF2-40B4-BE49-F238E27FC236}">
                <a16:creationId xmlns:a16="http://schemas.microsoft.com/office/drawing/2014/main" id="{A170157E-86F6-4BA7-828D-97F0A1327028}"/>
              </a:ext>
            </a:extLst>
          </p:cNvPr>
          <p:cNvSpPr>
            <a:spLocks/>
          </p:cNvSpPr>
          <p:nvPr userDrawn="1"/>
        </p:nvSpPr>
        <p:spPr bwMode="auto">
          <a:xfrm>
            <a:off x="3199270" y="5714383"/>
            <a:ext cx="350689" cy="351006"/>
          </a:xfrm>
          <a:custGeom>
            <a:avLst/>
            <a:gdLst>
              <a:gd name="connsiteX0" fmla="*/ 154602 w 311075"/>
              <a:gd name="connsiteY0" fmla="*/ 116784 h 311356"/>
              <a:gd name="connsiteX1" fmla="*/ 116502 w 311075"/>
              <a:gd name="connsiteY1" fmla="*/ 155678 h 311356"/>
              <a:gd name="connsiteX2" fmla="*/ 154602 w 311075"/>
              <a:gd name="connsiteY2" fmla="*/ 194572 h 311356"/>
              <a:gd name="connsiteX3" fmla="*/ 192702 w 311075"/>
              <a:gd name="connsiteY3" fmla="*/ 155678 h 311356"/>
              <a:gd name="connsiteX4" fmla="*/ 154602 w 311075"/>
              <a:gd name="connsiteY4" fmla="*/ 116784 h 311356"/>
              <a:gd name="connsiteX5" fmla="*/ 164978 w 311075"/>
              <a:gd name="connsiteY5" fmla="*/ 17 h 311356"/>
              <a:gd name="connsiteX6" fmla="*/ 183937 w 311075"/>
              <a:gd name="connsiteY6" fmla="*/ 37355 h 311356"/>
              <a:gd name="connsiteX7" fmla="*/ 182920 w 311075"/>
              <a:gd name="connsiteY7" fmla="*/ 62256 h 311356"/>
              <a:gd name="connsiteX8" fmla="*/ 196144 w 311075"/>
              <a:gd name="connsiteY8" fmla="*/ 40221 h 311356"/>
              <a:gd name="connsiteX9" fmla="*/ 235580 w 311075"/>
              <a:gd name="connsiteY9" fmla="*/ 53149 h 311356"/>
              <a:gd name="connsiteX10" fmla="*/ 212182 w 311075"/>
              <a:gd name="connsiteY10" fmla="*/ 98826 h 311356"/>
              <a:gd name="connsiteX11" fmla="*/ 250377 w 311075"/>
              <a:gd name="connsiteY11" fmla="*/ 79603 h 311356"/>
              <a:gd name="connsiteX12" fmla="*/ 270585 w 311075"/>
              <a:gd name="connsiteY12" fmla="*/ 117172 h 311356"/>
              <a:gd name="connsiteX13" fmla="*/ 232713 w 311075"/>
              <a:gd name="connsiteY13" fmla="*/ 138378 h 311356"/>
              <a:gd name="connsiteX14" fmla="*/ 284613 w 311075"/>
              <a:gd name="connsiteY14" fmla="*/ 143993 h 311356"/>
              <a:gd name="connsiteX15" fmla="*/ 273720 w 311075"/>
              <a:gd name="connsiteY15" fmla="*/ 184218 h 311356"/>
              <a:gd name="connsiteX16" fmla="*/ 248355 w 311075"/>
              <a:gd name="connsiteY16" fmla="*/ 183182 h 311356"/>
              <a:gd name="connsiteX17" fmla="*/ 269266 w 311075"/>
              <a:gd name="connsiteY17" fmla="*/ 195773 h 311356"/>
              <a:gd name="connsiteX18" fmla="*/ 256338 w 311075"/>
              <a:gd name="connsiteY18" fmla="*/ 235433 h 311356"/>
              <a:gd name="connsiteX19" fmla="*/ 210297 w 311075"/>
              <a:gd name="connsiteY19" fmla="*/ 211740 h 311356"/>
              <a:gd name="connsiteX20" fmla="*/ 229885 w 311075"/>
              <a:gd name="connsiteY20" fmla="*/ 250648 h 311356"/>
              <a:gd name="connsiteX21" fmla="*/ 192315 w 311075"/>
              <a:gd name="connsiteY21" fmla="*/ 270547 h 311356"/>
              <a:gd name="connsiteX22" fmla="*/ 172484 w 311075"/>
              <a:gd name="connsiteY22" fmla="*/ 234961 h 311356"/>
              <a:gd name="connsiteX23" fmla="*/ 167082 w 311075"/>
              <a:gd name="connsiteY23" fmla="*/ 284895 h 311356"/>
              <a:gd name="connsiteX24" fmla="*/ 126857 w 311075"/>
              <a:gd name="connsiteY24" fmla="*/ 274001 h 311356"/>
              <a:gd name="connsiteX25" fmla="*/ 128028 w 311075"/>
              <a:gd name="connsiteY25" fmla="*/ 245332 h 311356"/>
              <a:gd name="connsiteX26" fmla="*/ 113715 w 311075"/>
              <a:gd name="connsiteY26" fmla="*/ 269215 h 311356"/>
              <a:gd name="connsiteX27" fmla="*/ 74054 w 311075"/>
              <a:gd name="connsiteY27" fmla="*/ 256320 h 311356"/>
              <a:gd name="connsiteX28" fmla="*/ 97746 w 311075"/>
              <a:gd name="connsiteY28" fmla="*/ 210078 h 311356"/>
              <a:gd name="connsiteX29" fmla="*/ 58840 w 311075"/>
              <a:gd name="connsiteY29" fmla="*/ 229846 h 311356"/>
              <a:gd name="connsiteX30" fmla="*/ 38940 w 311075"/>
              <a:gd name="connsiteY30" fmla="*/ 192585 h 311356"/>
              <a:gd name="connsiteX31" fmla="*/ 74788 w 311075"/>
              <a:gd name="connsiteY31" fmla="*/ 172617 h 311356"/>
              <a:gd name="connsiteX32" fmla="*/ 26310 w 311075"/>
              <a:gd name="connsiteY32" fmla="*/ 167363 h 311356"/>
              <a:gd name="connsiteX33" fmla="*/ 37394 w 311075"/>
              <a:gd name="connsiteY33" fmla="*/ 127138 h 311356"/>
              <a:gd name="connsiteX34" fmla="*/ 65274 w 311075"/>
              <a:gd name="connsiteY34" fmla="*/ 128279 h 311356"/>
              <a:gd name="connsiteX35" fmla="*/ 40272 w 311075"/>
              <a:gd name="connsiteY35" fmla="*/ 113344 h 311356"/>
              <a:gd name="connsiteX36" fmla="*/ 53167 w 311075"/>
              <a:gd name="connsiteY36" fmla="*/ 73908 h 311356"/>
              <a:gd name="connsiteX37" fmla="*/ 99089 w 311075"/>
              <a:gd name="connsiteY37" fmla="*/ 97327 h 311356"/>
              <a:gd name="connsiteX38" fmla="*/ 79747 w 311075"/>
              <a:gd name="connsiteY38" fmla="*/ 59110 h 311356"/>
              <a:gd name="connsiteX39" fmla="*/ 117222 w 311075"/>
              <a:gd name="connsiteY39" fmla="*/ 38902 h 311356"/>
              <a:gd name="connsiteX40" fmla="*/ 138128 w 311075"/>
              <a:gd name="connsiteY40" fmla="*/ 76430 h 311356"/>
              <a:gd name="connsiteX41" fmla="*/ 139917 w 311075"/>
              <a:gd name="connsiteY41" fmla="*/ 44329 h 311356"/>
              <a:gd name="connsiteX42" fmla="*/ 164978 w 311075"/>
              <a:gd name="connsiteY42" fmla="*/ 17 h 3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11075" h="311356">
                <a:moveTo>
                  <a:pt x="154602" y="116784"/>
                </a:moveTo>
                <a:cubicBezTo>
                  <a:pt x="133560" y="116784"/>
                  <a:pt x="116502" y="134197"/>
                  <a:pt x="116502" y="155678"/>
                </a:cubicBezTo>
                <a:cubicBezTo>
                  <a:pt x="116502" y="177159"/>
                  <a:pt x="133560" y="194572"/>
                  <a:pt x="154602" y="194572"/>
                </a:cubicBezTo>
                <a:cubicBezTo>
                  <a:pt x="175644" y="194572"/>
                  <a:pt x="192702" y="177159"/>
                  <a:pt x="192702" y="155678"/>
                </a:cubicBezTo>
                <a:cubicBezTo>
                  <a:pt x="192702" y="134197"/>
                  <a:pt x="175644" y="116784"/>
                  <a:pt x="154602" y="116784"/>
                </a:cubicBezTo>
                <a:close/>
                <a:moveTo>
                  <a:pt x="164978" y="17"/>
                </a:moveTo>
                <a:cubicBezTo>
                  <a:pt x="173752" y="539"/>
                  <a:pt x="181791" y="13083"/>
                  <a:pt x="183937" y="37355"/>
                </a:cubicBezTo>
                <a:lnTo>
                  <a:pt x="182920" y="62256"/>
                </a:lnTo>
                <a:lnTo>
                  <a:pt x="196144" y="40221"/>
                </a:lnTo>
                <a:cubicBezTo>
                  <a:pt x="224418" y="4477"/>
                  <a:pt x="247358" y="14414"/>
                  <a:pt x="235580" y="53149"/>
                </a:cubicBezTo>
                <a:lnTo>
                  <a:pt x="212182" y="98826"/>
                </a:lnTo>
                <a:lnTo>
                  <a:pt x="250377" y="79603"/>
                </a:lnTo>
                <a:cubicBezTo>
                  <a:pt x="296391" y="63474"/>
                  <a:pt x="309578" y="88141"/>
                  <a:pt x="270585" y="117172"/>
                </a:cubicBezTo>
                <a:lnTo>
                  <a:pt x="232713" y="138378"/>
                </a:lnTo>
                <a:lnTo>
                  <a:pt x="284613" y="143993"/>
                </a:lnTo>
                <a:cubicBezTo>
                  <a:pt x="323512" y="155453"/>
                  <a:pt x="319230" y="180194"/>
                  <a:pt x="273720" y="184218"/>
                </a:cubicBezTo>
                <a:lnTo>
                  <a:pt x="248355" y="183182"/>
                </a:lnTo>
                <a:lnTo>
                  <a:pt x="269266" y="195773"/>
                </a:lnTo>
                <a:cubicBezTo>
                  <a:pt x="305010" y="224158"/>
                  <a:pt x="295074" y="247251"/>
                  <a:pt x="256338" y="235433"/>
                </a:cubicBezTo>
                <a:lnTo>
                  <a:pt x="210297" y="211740"/>
                </a:lnTo>
                <a:lnTo>
                  <a:pt x="229885" y="250648"/>
                </a:lnTo>
                <a:cubicBezTo>
                  <a:pt x="246013" y="296637"/>
                  <a:pt x="221346" y="309754"/>
                  <a:pt x="192315" y="270547"/>
                </a:cubicBezTo>
                <a:lnTo>
                  <a:pt x="172484" y="234961"/>
                </a:lnTo>
                <a:lnTo>
                  <a:pt x="167082" y="284895"/>
                </a:lnTo>
                <a:cubicBezTo>
                  <a:pt x="155623" y="323793"/>
                  <a:pt x="130881" y="319511"/>
                  <a:pt x="126857" y="274001"/>
                </a:cubicBezTo>
                <a:lnTo>
                  <a:pt x="128028" y="245332"/>
                </a:lnTo>
                <a:lnTo>
                  <a:pt x="113715" y="269215"/>
                </a:lnTo>
                <a:cubicBezTo>
                  <a:pt x="85329" y="305137"/>
                  <a:pt x="62236" y="295212"/>
                  <a:pt x="74054" y="256320"/>
                </a:cubicBezTo>
                <a:lnTo>
                  <a:pt x="97746" y="210078"/>
                </a:lnTo>
                <a:lnTo>
                  <a:pt x="58840" y="229846"/>
                </a:lnTo>
                <a:cubicBezTo>
                  <a:pt x="12850" y="246188"/>
                  <a:pt x="-266" y="221592"/>
                  <a:pt x="38940" y="192585"/>
                </a:cubicBezTo>
                <a:lnTo>
                  <a:pt x="74788" y="172617"/>
                </a:lnTo>
                <a:lnTo>
                  <a:pt x="26310" y="167363"/>
                </a:lnTo>
                <a:cubicBezTo>
                  <a:pt x="-12473" y="155904"/>
                  <a:pt x="-8048" y="131162"/>
                  <a:pt x="37394" y="127138"/>
                </a:cubicBezTo>
                <a:lnTo>
                  <a:pt x="65274" y="128279"/>
                </a:lnTo>
                <a:lnTo>
                  <a:pt x="40272" y="113344"/>
                </a:lnTo>
                <a:cubicBezTo>
                  <a:pt x="4351" y="85069"/>
                  <a:pt x="14276" y="62129"/>
                  <a:pt x="53167" y="73908"/>
                </a:cubicBezTo>
                <a:lnTo>
                  <a:pt x="99089" y="97327"/>
                </a:lnTo>
                <a:lnTo>
                  <a:pt x="79747" y="59110"/>
                </a:lnTo>
                <a:cubicBezTo>
                  <a:pt x="63524" y="13096"/>
                  <a:pt x="88286" y="-91"/>
                  <a:pt x="117222" y="38902"/>
                </a:cubicBezTo>
                <a:lnTo>
                  <a:pt x="138128" y="76430"/>
                </a:lnTo>
                <a:lnTo>
                  <a:pt x="139917" y="44329"/>
                </a:lnTo>
                <a:cubicBezTo>
                  <a:pt x="144305" y="14060"/>
                  <a:pt x="155107" y="-570"/>
                  <a:pt x="164978" y="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pic>
        <p:nvPicPr>
          <p:cNvPr id="65" name="Graphic 5">
            <a:extLst>
              <a:ext uri="{FF2B5EF4-FFF2-40B4-BE49-F238E27FC236}">
                <a16:creationId xmlns:a16="http://schemas.microsoft.com/office/drawing/2014/main" id="{4824CE2C-258D-4769-8096-618C09F29DC0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707949" y="5166854"/>
            <a:ext cx="396670" cy="396670"/>
          </a:xfrm>
          <a:prstGeom prst="rect">
            <a:avLst/>
          </a:prstGeom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66" name="Freeform: Shape 17">
            <a:extLst>
              <a:ext uri="{FF2B5EF4-FFF2-40B4-BE49-F238E27FC236}">
                <a16:creationId xmlns:a16="http://schemas.microsoft.com/office/drawing/2014/main" id="{BBFA654B-7C24-480E-9A92-AA2462F440DD}"/>
              </a:ext>
            </a:extLst>
          </p:cNvPr>
          <p:cNvSpPr/>
          <p:nvPr userDrawn="1"/>
        </p:nvSpPr>
        <p:spPr>
          <a:xfrm>
            <a:off x="3244348" y="5120084"/>
            <a:ext cx="285898" cy="362603"/>
          </a:xfrm>
          <a:custGeom>
            <a:avLst/>
            <a:gdLst>
              <a:gd name="connsiteX0" fmla="*/ 0 w 331577"/>
              <a:gd name="connsiteY0" fmla="*/ 421346 h 420537"/>
              <a:gd name="connsiteX1" fmla="*/ 42054 w 331577"/>
              <a:gd name="connsiteY1" fmla="*/ 325917 h 420537"/>
              <a:gd name="connsiteX2" fmla="*/ 42862 w 331577"/>
              <a:gd name="connsiteY2" fmla="*/ 294376 h 420537"/>
              <a:gd name="connsiteX3" fmla="*/ 54185 w 331577"/>
              <a:gd name="connsiteY3" fmla="*/ 211886 h 420537"/>
              <a:gd name="connsiteX4" fmla="*/ 148805 w 331577"/>
              <a:gd name="connsiteY4" fmla="*/ 127779 h 420537"/>
              <a:gd name="connsiteX5" fmla="*/ 264454 w 331577"/>
              <a:gd name="connsiteY5" fmla="*/ 73594 h 420537"/>
              <a:gd name="connsiteX6" fmla="*/ 332386 w 331577"/>
              <a:gd name="connsiteY6" fmla="*/ 0 h 420537"/>
              <a:gd name="connsiteX7" fmla="*/ 226443 w 331577"/>
              <a:gd name="connsiteY7" fmla="*/ 304081 h 420537"/>
              <a:gd name="connsiteX8" fmla="*/ 67124 w 331577"/>
              <a:gd name="connsiteY8" fmla="*/ 334004 h 420537"/>
              <a:gd name="connsiteX9" fmla="*/ 47715 w 331577"/>
              <a:gd name="connsiteY9" fmla="*/ 344517 h 420537"/>
              <a:gd name="connsiteX10" fmla="*/ 30732 w 331577"/>
              <a:gd name="connsiteY10" fmla="*/ 401128 h 420537"/>
              <a:gd name="connsiteX11" fmla="*/ 0 w 331577"/>
              <a:gd name="connsiteY11" fmla="*/ 421346 h 42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1577" h="420537">
                <a:moveTo>
                  <a:pt x="0" y="421346"/>
                </a:moveTo>
                <a:cubicBezTo>
                  <a:pt x="13748" y="388997"/>
                  <a:pt x="27496" y="357457"/>
                  <a:pt x="42054" y="325917"/>
                </a:cubicBezTo>
                <a:cubicBezTo>
                  <a:pt x="46906" y="315403"/>
                  <a:pt x="51758" y="309742"/>
                  <a:pt x="42862" y="294376"/>
                </a:cubicBezTo>
                <a:cubicBezTo>
                  <a:pt x="27496" y="268497"/>
                  <a:pt x="39627" y="237766"/>
                  <a:pt x="54185" y="211886"/>
                </a:cubicBezTo>
                <a:cubicBezTo>
                  <a:pt x="76020" y="173067"/>
                  <a:pt x="109987" y="147188"/>
                  <a:pt x="148805" y="127779"/>
                </a:cubicBezTo>
                <a:cubicBezTo>
                  <a:pt x="186816" y="109178"/>
                  <a:pt x="226443" y="93004"/>
                  <a:pt x="264454" y="73594"/>
                </a:cubicBezTo>
                <a:cubicBezTo>
                  <a:pt x="295185" y="58228"/>
                  <a:pt x="318638" y="33967"/>
                  <a:pt x="332386" y="0"/>
                </a:cubicBezTo>
                <a:cubicBezTo>
                  <a:pt x="346135" y="97047"/>
                  <a:pt x="307316" y="253940"/>
                  <a:pt x="226443" y="304081"/>
                </a:cubicBezTo>
                <a:cubicBezTo>
                  <a:pt x="177111" y="334813"/>
                  <a:pt x="124544" y="347752"/>
                  <a:pt x="67124" y="334004"/>
                </a:cubicBezTo>
                <a:cubicBezTo>
                  <a:pt x="54993" y="330769"/>
                  <a:pt x="50950" y="334813"/>
                  <a:pt x="47715" y="344517"/>
                </a:cubicBezTo>
                <a:cubicBezTo>
                  <a:pt x="42054" y="363118"/>
                  <a:pt x="32349" y="381719"/>
                  <a:pt x="30732" y="401128"/>
                </a:cubicBezTo>
                <a:cubicBezTo>
                  <a:pt x="28305" y="422964"/>
                  <a:pt x="20218" y="427008"/>
                  <a:pt x="0" y="421346"/>
                </a:cubicBez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67" name="하트 66">
            <a:extLst>
              <a:ext uri="{FF2B5EF4-FFF2-40B4-BE49-F238E27FC236}">
                <a16:creationId xmlns:a16="http://schemas.microsoft.com/office/drawing/2014/main" id="{3ADCA596-A159-4E02-9C72-2B29F65A391A}"/>
              </a:ext>
            </a:extLst>
          </p:cNvPr>
          <p:cNvSpPr/>
          <p:nvPr userDrawn="1"/>
        </p:nvSpPr>
        <p:spPr>
          <a:xfrm>
            <a:off x="4165622" y="5070452"/>
            <a:ext cx="326427" cy="326427"/>
          </a:xfrm>
          <a:prstGeom prst="heart">
            <a:avLst/>
          </a:pr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68" name="Graphic 47">
            <a:extLst>
              <a:ext uri="{FF2B5EF4-FFF2-40B4-BE49-F238E27FC236}">
                <a16:creationId xmlns:a16="http://schemas.microsoft.com/office/drawing/2014/main" id="{035600C6-0B6E-4364-A13C-9020C86C3EEB}"/>
              </a:ext>
            </a:extLst>
          </p:cNvPr>
          <p:cNvGrpSpPr/>
          <p:nvPr userDrawn="1"/>
        </p:nvGrpSpPr>
        <p:grpSpPr>
          <a:xfrm>
            <a:off x="3838383" y="5652790"/>
            <a:ext cx="350976" cy="254793"/>
            <a:chOff x="8760856" y="1002161"/>
            <a:chExt cx="1223617" cy="888296"/>
          </a:xfrm>
          <a:solidFill>
            <a:schemeClr val="accent1"/>
          </a:solidFill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69" name="Freeform: Shape 1145">
              <a:extLst>
                <a:ext uri="{FF2B5EF4-FFF2-40B4-BE49-F238E27FC236}">
                  <a16:creationId xmlns:a16="http://schemas.microsoft.com/office/drawing/2014/main" id="{1D0865AA-C690-4060-90E8-268DF2373452}"/>
                </a:ext>
              </a:extLst>
            </p:cNvPr>
            <p:cNvSpPr/>
            <p:nvPr/>
          </p:nvSpPr>
          <p:spPr>
            <a:xfrm>
              <a:off x="8760856" y="1002161"/>
              <a:ext cx="1223617" cy="888296"/>
            </a:xfrm>
            <a:custGeom>
              <a:avLst/>
              <a:gdLst>
                <a:gd name="connsiteX0" fmla="*/ 1212488 w 1223617"/>
                <a:gd name="connsiteY0" fmla="*/ 247015 h 888296"/>
                <a:gd name="connsiteX1" fmla="*/ 1204868 w 1223617"/>
                <a:gd name="connsiteY1" fmla="*/ 335598 h 888296"/>
                <a:gd name="connsiteX2" fmla="*/ 1102950 w 1223617"/>
                <a:gd name="connsiteY2" fmla="*/ 640398 h 888296"/>
                <a:gd name="connsiteX3" fmla="*/ 610508 w 1223617"/>
                <a:gd name="connsiteY3" fmla="*/ 888048 h 888296"/>
                <a:gd name="connsiteX4" fmla="*/ 603840 w 1223617"/>
                <a:gd name="connsiteY4" fmla="*/ 876618 h 888296"/>
                <a:gd name="connsiteX5" fmla="*/ 605745 w 1223617"/>
                <a:gd name="connsiteY5" fmla="*/ 844233 h 888296"/>
                <a:gd name="connsiteX6" fmla="*/ 620033 w 1223617"/>
                <a:gd name="connsiteY6" fmla="*/ 838518 h 888296"/>
                <a:gd name="connsiteX7" fmla="*/ 788625 w 1223617"/>
                <a:gd name="connsiteY7" fmla="*/ 813753 h 888296"/>
                <a:gd name="connsiteX8" fmla="*/ 1099140 w 1223617"/>
                <a:gd name="connsiteY8" fmla="*/ 528955 h 888296"/>
                <a:gd name="connsiteX9" fmla="*/ 1158195 w 1223617"/>
                <a:gd name="connsiteY9" fmla="*/ 63183 h 888296"/>
                <a:gd name="connsiteX10" fmla="*/ 651465 w 1223617"/>
                <a:gd name="connsiteY10" fmla="*/ 247015 h 888296"/>
                <a:gd name="connsiteX11" fmla="*/ 523830 w 1223617"/>
                <a:gd name="connsiteY11" fmla="*/ 758508 h 888296"/>
                <a:gd name="connsiteX12" fmla="*/ 464775 w 1223617"/>
                <a:gd name="connsiteY12" fmla="*/ 735648 h 888296"/>
                <a:gd name="connsiteX13" fmla="*/ 461918 w 1223617"/>
                <a:gd name="connsiteY13" fmla="*/ 565150 h 888296"/>
                <a:gd name="connsiteX14" fmla="*/ 338093 w 1223617"/>
                <a:gd name="connsiteY14" fmla="*/ 303213 h 888296"/>
                <a:gd name="connsiteX15" fmla="*/ 48533 w 1223617"/>
                <a:gd name="connsiteY15" fmla="*/ 212725 h 888296"/>
                <a:gd name="connsiteX16" fmla="*/ 36150 w 1223617"/>
                <a:gd name="connsiteY16" fmla="*/ 317500 h 888296"/>
                <a:gd name="connsiteX17" fmla="*/ 47580 w 1223617"/>
                <a:gd name="connsiteY17" fmla="*/ 432753 h 888296"/>
                <a:gd name="connsiteX18" fmla="*/ 148545 w 1223617"/>
                <a:gd name="connsiteY18" fmla="*/ 639445 h 888296"/>
                <a:gd name="connsiteX19" fmla="*/ 250463 w 1223617"/>
                <a:gd name="connsiteY19" fmla="*/ 711835 h 888296"/>
                <a:gd name="connsiteX20" fmla="*/ 411435 w 1223617"/>
                <a:gd name="connsiteY20" fmla="*/ 755650 h 888296"/>
                <a:gd name="connsiteX21" fmla="*/ 372383 w 1223617"/>
                <a:gd name="connsiteY21" fmla="*/ 773748 h 888296"/>
                <a:gd name="connsiteX22" fmla="*/ 123780 w 1223617"/>
                <a:gd name="connsiteY22" fmla="*/ 664210 h 888296"/>
                <a:gd name="connsiteX23" fmla="*/ 2813 w 1223617"/>
                <a:gd name="connsiteY23" fmla="*/ 365125 h 888296"/>
                <a:gd name="connsiteX24" fmla="*/ 1860 w 1223617"/>
                <a:gd name="connsiteY24" fmla="*/ 175578 h 888296"/>
                <a:gd name="connsiteX25" fmla="*/ 479063 w 1223617"/>
                <a:gd name="connsiteY25" fmla="*/ 424180 h 888296"/>
                <a:gd name="connsiteX26" fmla="*/ 505733 w 1223617"/>
                <a:gd name="connsiteY26" fmla="*/ 374650 h 888296"/>
                <a:gd name="connsiteX27" fmla="*/ 997223 w 1223617"/>
                <a:gd name="connsiteY27" fmla="*/ 6033 h 888296"/>
                <a:gd name="connsiteX28" fmla="*/ 1221060 w 1223617"/>
                <a:gd name="connsiteY28" fmla="*/ 8890 h 888296"/>
                <a:gd name="connsiteX29" fmla="*/ 1212488 w 1223617"/>
                <a:gd name="connsiteY29" fmla="*/ 247015 h 8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23617" h="888296">
                  <a:moveTo>
                    <a:pt x="1212488" y="247015"/>
                  </a:moveTo>
                  <a:cubicBezTo>
                    <a:pt x="1209630" y="291783"/>
                    <a:pt x="1205820" y="327025"/>
                    <a:pt x="1204868" y="335598"/>
                  </a:cubicBezTo>
                  <a:cubicBezTo>
                    <a:pt x="1188675" y="438468"/>
                    <a:pt x="1154385" y="548958"/>
                    <a:pt x="1102950" y="640398"/>
                  </a:cubicBezTo>
                  <a:cubicBezTo>
                    <a:pt x="994365" y="829945"/>
                    <a:pt x="817200" y="892810"/>
                    <a:pt x="610508" y="888048"/>
                  </a:cubicBezTo>
                  <a:cubicBezTo>
                    <a:pt x="606698" y="881380"/>
                    <a:pt x="603840" y="879475"/>
                    <a:pt x="603840" y="876618"/>
                  </a:cubicBezTo>
                  <a:cubicBezTo>
                    <a:pt x="603840" y="866140"/>
                    <a:pt x="604793" y="854710"/>
                    <a:pt x="605745" y="844233"/>
                  </a:cubicBezTo>
                  <a:cubicBezTo>
                    <a:pt x="611460" y="841375"/>
                    <a:pt x="616223" y="838518"/>
                    <a:pt x="620033" y="838518"/>
                  </a:cubicBezTo>
                  <a:cubicBezTo>
                    <a:pt x="676230" y="829945"/>
                    <a:pt x="734333" y="828040"/>
                    <a:pt x="788625" y="813753"/>
                  </a:cubicBezTo>
                  <a:cubicBezTo>
                    <a:pt x="941025" y="773748"/>
                    <a:pt x="1040085" y="672783"/>
                    <a:pt x="1099140" y="528955"/>
                  </a:cubicBezTo>
                  <a:cubicBezTo>
                    <a:pt x="1151528" y="402273"/>
                    <a:pt x="1181055" y="173673"/>
                    <a:pt x="1158195" y="63183"/>
                  </a:cubicBezTo>
                  <a:cubicBezTo>
                    <a:pt x="965790" y="59373"/>
                    <a:pt x="791483" y="106998"/>
                    <a:pt x="651465" y="247015"/>
                  </a:cubicBezTo>
                  <a:cubicBezTo>
                    <a:pt x="507638" y="390843"/>
                    <a:pt x="491445" y="570865"/>
                    <a:pt x="523830" y="758508"/>
                  </a:cubicBezTo>
                  <a:cubicBezTo>
                    <a:pt x="487635" y="780415"/>
                    <a:pt x="466680" y="773748"/>
                    <a:pt x="464775" y="735648"/>
                  </a:cubicBezTo>
                  <a:cubicBezTo>
                    <a:pt x="461918" y="678498"/>
                    <a:pt x="456203" y="621348"/>
                    <a:pt x="461918" y="565150"/>
                  </a:cubicBezTo>
                  <a:cubicBezTo>
                    <a:pt x="473348" y="450850"/>
                    <a:pt x="423818" y="367983"/>
                    <a:pt x="338093" y="303213"/>
                  </a:cubicBezTo>
                  <a:cubicBezTo>
                    <a:pt x="253320" y="239395"/>
                    <a:pt x="152355" y="218440"/>
                    <a:pt x="48533" y="212725"/>
                  </a:cubicBezTo>
                  <a:cubicBezTo>
                    <a:pt x="40913" y="212725"/>
                    <a:pt x="36150" y="307975"/>
                    <a:pt x="36150" y="317500"/>
                  </a:cubicBezTo>
                  <a:cubicBezTo>
                    <a:pt x="36150" y="355600"/>
                    <a:pt x="39960" y="394653"/>
                    <a:pt x="47580" y="432753"/>
                  </a:cubicBezTo>
                  <a:cubicBezTo>
                    <a:pt x="63773" y="508000"/>
                    <a:pt x="95205" y="582295"/>
                    <a:pt x="148545" y="639445"/>
                  </a:cubicBezTo>
                  <a:cubicBezTo>
                    <a:pt x="177120" y="669925"/>
                    <a:pt x="211410" y="695643"/>
                    <a:pt x="250463" y="711835"/>
                  </a:cubicBezTo>
                  <a:cubicBezTo>
                    <a:pt x="302850" y="733743"/>
                    <a:pt x="360000" y="728980"/>
                    <a:pt x="411435" y="755650"/>
                  </a:cubicBezTo>
                  <a:cubicBezTo>
                    <a:pt x="398100" y="762318"/>
                    <a:pt x="385718" y="773748"/>
                    <a:pt x="372383" y="773748"/>
                  </a:cubicBezTo>
                  <a:cubicBezTo>
                    <a:pt x="275228" y="770890"/>
                    <a:pt x="190455" y="739458"/>
                    <a:pt x="123780" y="664210"/>
                  </a:cubicBezTo>
                  <a:cubicBezTo>
                    <a:pt x="47580" y="579438"/>
                    <a:pt x="12338" y="476568"/>
                    <a:pt x="2813" y="365125"/>
                  </a:cubicBezTo>
                  <a:cubicBezTo>
                    <a:pt x="-2902" y="305118"/>
                    <a:pt x="1860" y="243205"/>
                    <a:pt x="1860" y="175578"/>
                  </a:cubicBezTo>
                  <a:cubicBezTo>
                    <a:pt x="204743" y="177483"/>
                    <a:pt x="377145" y="223203"/>
                    <a:pt x="479063" y="424180"/>
                  </a:cubicBezTo>
                  <a:cubicBezTo>
                    <a:pt x="490493" y="404178"/>
                    <a:pt x="500018" y="389890"/>
                    <a:pt x="505733" y="374650"/>
                  </a:cubicBezTo>
                  <a:cubicBezTo>
                    <a:pt x="576218" y="170815"/>
                    <a:pt x="793388" y="43180"/>
                    <a:pt x="997223" y="6033"/>
                  </a:cubicBezTo>
                  <a:cubicBezTo>
                    <a:pt x="1071518" y="-7303"/>
                    <a:pt x="1145813" y="5080"/>
                    <a:pt x="1221060" y="8890"/>
                  </a:cubicBezTo>
                  <a:cubicBezTo>
                    <a:pt x="1227728" y="9843"/>
                    <a:pt x="1220108" y="149860"/>
                    <a:pt x="1212488" y="2470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1146">
              <a:extLst>
                <a:ext uri="{FF2B5EF4-FFF2-40B4-BE49-F238E27FC236}">
                  <a16:creationId xmlns:a16="http://schemas.microsoft.com/office/drawing/2014/main" id="{A2ABF996-7405-42E2-87A0-81BEC8B3DDFE}"/>
                </a:ext>
              </a:extLst>
            </p:cNvPr>
            <p:cNvSpPr/>
            <p:nvPr/>
          </p:nvSpPr>
          <p:spPr>
            <a:xfrm>
              <a:off x="9363149" y="1126688"/>
              <a:ext cx="512093" cy="637050"/>
            </a:xfrm>
            <a:custGeom>
              <a:avLst/>
              <a:gdLst>
                <a:gd name="connsiteX0" fmla="*/ 168235 w 512093"/>
                <a:gd name="connsiteY0" fmla="*/ 501583 h 637050"/>
                <a:gd name="connsiteX1" fmla="*/ 284440 w 512093"/>
                <a:gd name="connsiteY1" fmla="*/ 500631 h 637050"/>
                <a:gd name="connsiteX2" fmla="*/ 396835 w 512093"/>
                <a:gd name="connsiteY2" fmla="*/ 484438 h 637050"/>
                <a:gd name="connsiteX3" fmla="*/ 149185 w 512093"/>
                <a:gd name="connsiteY3" fmla="*/ 521586 h 637050"/>
                <a:gd name="connsiteX4" fmla="*/ 73938 w 512093"/>
                <a:gd name="connsiteY4" fmla="*/ 598738 h 637050"/>
                <a:gd name="connsiteX5" fmla="*/ 42505 w 512093"/>
                <a:gd name="connsiteY5" fmla="*/ 636838 h 637050"/>
                <a:gd name="connsiteX6" fmla="*/ 18693 w 512093"/>
                <a:gd name="connsiteY6" fmla="*/ 567306 h 637050"/>
                <a:gd name="connsiteX7" fmla="*/ 42505 w 512093"/>
                <a:gd name="connsiteY7" fmla="*/ 389188 h 637050"/>
                <a:gd name="connsiteX8" fmla="*/ 38695 w 512093"/>
                <a:gd name="connsiteY8" fmla="*/ 227263 h 637050"/>
                <a:gd name="connsiteX9" fmla="*/ 70128 w 512093"/>
                <a:gd name="connsiteY9" fmla="*/ 430146 h 637050"/>
                <a:gd name="connsiteX10" fmla="*/ 92035 w 512093"/>
                <a:gd name="connsiteY10" fmla="*/ 435861 h 637050"/>
                <a:gd name="connsiteX11" fmla="*/ 154900 w 512093"/>
                <a:gd name="connsiteY11" fmla="*/ 310131 h 637050"/>
                <a:gd name="connsiteX12" fmla="*/ 148233 w 512093"/>
                <a:gd name="connsiteY12" fmla="*/ 127251 h 637050"/>
                <a:gd name="connsiteX13" fmla="*/ 164425 w 512093"/>
                <a:gd name="connsiteY13" fmla="*/ 278698 h 637050"/>
                <a:gd name="connsiteX14" fmla="*/ 169188 w 512093"/>
                <a:gd name="connsiteY14" fmla="*/ 297748 h 637050"/>
                <a:gd name="connsiteX15" fmla="*/ 231100 w 512093"/>
                <a:gd name="connsiteY15" fmla="*/ 245361 h 637050"/>
                <a:gd name="connsiteX16" fmla="*/ 263485 w 512093"/>
                <a:gd name="connsiteY16" fmla="*/ 179638 h 637050"/>
                <a:gd name="connsiteX17" fmla="*/ 266343 w 512093"/>
                <a:gd name="connsiteY17" fmla="*/ 31048 h 637050"/>
                <a:gd name="connsiteX18" fmla="*/ 277773 w 512093"/>
                <a:gd name="connsiteY18" fmla="*/ 183448 h 637050"/>
                <a:gd name="connsiteX19" fmla="*/ 478750 w 512093"/>
                <a:gd name="connsiteY19" fmla="*/ 3426 h 637050"/>
                <a:gd name="connsiteX20" fmla="*/ 483513 w 512093"/>
                <a:gd name="connsiteY20" fmla="*/ 8188 h 637050"/>
                <a:gd name="connsiteX21" fmla="*/ 327303 w 512093"/>
                <a:gd name="connsiteY21" fmla="*/ 234883 h 637050"/>
                <a:gd name="connsiteX22" fmla="*/ 512088 w 512093"/>
                <a:gd name="connsiteY22" fmla="*/ 202498 h 637050"/>
                <a:gd name="connsiteX23" fmla="*/ 355878 w 512093"/>
                <a:gd name="connsiteY23" fmla="*/ 259648 h 637050"/>
                <a:gd name="connsiteX24" fmla="*/ 248245 w 512093"/>
                <a:gd name="connsiteY24" fmla="*/ 358708 h 637050"/>
                <a:gd name="connsiteX25" fmla="*/ 462558 w 512093"/>
                <a:gd name="connsiteY25" fmla="*/ 353946 h 637050"/>
                <a:gd name="connsiteX26" fmla="*/ 292060 w 512093"/>
                <a:gd name="connsiteY26" fmla="*/ 395856 h 637050"/>
                <a:gd name="connsiteX27" fmla="*/ 154900 w 512093"/>
                <a:gd name="connsiteY27" fmla="*/ 484438 h 637050"/>
                <a:gd name="connsiteX28" fmla="*/ 168235 w 512093"/>
                <a:gd name="connsiteY28" fmla="*/ 501583 h 63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2093" h="637050">
                  <a:moveTo>
                    <a:pt x="168235" y="501583"/>
                  </a:moveTo>
                  <a:cubicBezTo>
                    <a:pt x="207288" y="501583"/>
                    <a:pt x="245388" y="503488"/>
                    <a:pt x="284440" y="500631"/>
                  </a:cubicBezTo>
                  <a:cubicBezTo>
                    <a:pt x="321588" y="497773"/>
                    <a:pt x="358735" y="490153"/>
                    <a:pt x="396835" y="484438"/>
                  </a:cubicBezTo>
                  <a:cubicBezTo>
                    <a:pt x="397788" y="490153"/>
                    <a:pt x="262533" y="521586"/>
                    <a:pt x="149185" y="521586"/>
                  </a:cubicBezTo>
                  <a:cubicBezTo>
                    <a:pt x="130135" y="521586"/>
                    <a:pt x="112990" y="533968"/>
                    <a:pt x="73938" y="598738"/>
                  </a:cubicBezTo>
                  <a:cubicBezTo>
                    <a:pt x="65365" y="613026"/>
                    <a:pt x="53935" y="639696"/>
                    <a:pt x="42505" y="636838"/>
                  </a:cubicBezTo>
                  <a:cubicBezTo>
                    <a:pt x="3453" y="616836"/>
                    <a:pt x="-17502" y="618741"/>
                    <a:pt x="18693" y="567306"/>
                  </a:cubicBezTo>
                  <a:cubicBezTo>
                    <a:pt x="59650" y="511108"/>
                    <a:pt x="58698" y="453958"/>
                    <a:pt x="42505" y="389188"/>
                  </a:cubicBezTo>
                  <a:cubicBezTo>
                    <a:pt x="29170" y="337753"/>
                    <a:pt x="32980" y="281556"/>
                    <a:pt x="38695" y="227263"/>
                  </a:cubicBezTo>
                  <a:cubicBezTo>
                    <a:pt x="49173" y="294891"/>
                    <a:pt x="59650" y="362518"/>
                    <a:pt x="70128" y="430146"/>
                  </a:cubicBezTo>
                  <a:cubicBezTo>
                    <a:pt x="75843" y="461578"/>
                    <a:pt x="83463" y="453958"/>
                    <a:pt x="92035" y="435861"/>
                  </a:cubicBezTo>
                  <a:cubicBezTo>
                    <a:pt x="124420" y="383473"/>
                    <a:pt x="161568" y="333943"/>
                    <a:pt x="154900" y="310131"/>
                  </a:cubicBezTo>
                  <a:cubicBezTo>
                    <a:pt x="142518" y="262506"/>
                    <a:pt x="143470" y="126298"/>
                    <a:pt x="148233" y="127251"/>
                  </a:cubicBezTo>
                  <a:cubicBezTo>
                    <a:pt x="159663" y="174876"/>
                    <a:pt x="152043" y="217738"/>
                    <a:pt x="164425" y="278698"/>
                  </a:cubicBezTo>
                  <a:cubicBezTo>
                    <a:pt x="165378" y="283461"/>
                    <a:pt x="167283" y="293938"/>
                    <a:pt x="169188" y="297748"/>
                  </a:cubicBezTo>
                  <a:cubicBezTo>
                    <a:pt x="180618" y="314893"/>
                    <a:pt x="222528" y="255838"/>
                    <a:pt x="231100" y="245361"/>
                  </a:cubicBezTo>
                  <a:cubicBezTo>
                    <a:pt x="251103" y="220596"/>
                    <a:pt x="265390" y="203451"/>
                    <a:pt x="263485" y="179638"/>
                  </a:cubicBezTo>
                  <a:cubicBezTo>
                    <a:pt x="260628" y="136776"/>
                    <a:pt x="261580" y="58671"/>
                    <a:pt x="266343" y="31048"/>
                  </a:cubicBezTo>
                  <a:cubicBezTo>
                    <a:pt x="271105" y="41526"/>
                    <a:pt x="270153" y="132013"/>
                    <a:pt x="277773" y="183448"/>
                  </a:cubicBezTo>
                  <a:cubicBezTo>
                    <a:pt x="350163" y="118678"/>
                    <a:pt x="414933" y="60576"/>
                    <a:pt x="478750" y="3426"/>
                  </a:cubicBezTo>
                  <a:cubicBezTo>
                    <a:pt x="488275" y="-4194"/>
                    <a:pt x="488275" y="2473"/>
                    <a:pt x="483513" y="8188"/>
                  </a:cubicBezTo>
                  <a:cubicBezTo>
                    <a:pt x="433983" y="80578"/>
                    <a:pt x="378738" y="159636"/>
                    <a:pt x="327303" y="234883"/>
                  </a:cubicBezTo>
                  <a:cubicBezTo>
                    <a:pt x="394930" y="259648"/>
                    <a:pt x="454938" y="210118"/>
                    <a:pt x="512088" y="202498"/>
                  </a:cubicBezTo>
                  <a:cubicBezTo>
                    <a:pt x="513040" y="207261"/>
                    <a:pt x="401598" y="259648"/>
                    <a:pt x="355878" y="259648"/>
                  </a:cubicBezTo>
                  <a:cubicBezTo>
                    <a:pt x="287298" y="259648"/>
                    <a:pt x="290155" y="273936"/>
                    <a:pt x="248245" y="358708"/>
                  </a:cubicBezTo>
                  <a:cubicBezTo>
                    <a:pt x="315873" y="387283"/>
                    <a:pt x="386358" y="359661"/>
                    <a:pt x="462558" y="353946"/>
                  </a:cubicBezTo>
                  <a:cubicBezTo>
                    <a:pt x="405408" y="393951"/>
                    <a:pt x="346353" y="403476"/>
                    <a:pt x="292060" y="395856"/>
                  </a:cubicBezTo>
                  <a:cubicBezTo>
                    <a:pt x="213955" y="385378"/>
                    <a:pt x="209193" y="396808"/>
                    <a:pt x="154900" y="484438"/>
                  </a:cubicBezTo>
                  <a:cubicBezTo>
                    <a:pt x="145375" y="501583"/>
                    <a:pt x="147280" y="501583"/>
                    <a:pt x="168235" y="501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1147">
              <a:extLst>
                <a:ext uri="{FF2B5EF4-FFF2-40B4-BE49-F238E27FC236}">
                  <a16:creationId xmlns:a16="http://schemas.microsoft.com/office/drawing/2014/main" id="{4F572553-065A-49DD-89A8-242A0FFF1B5D}"/>
                </a:ext>
              </a:extLst>
            </p:cNvPr>
            <p:cNvSpPr/>
            <p:nvPr/>
          </p:nvSpPr>
          <p:spPr>
            <a:xfrm>
              <a:off x="8846537" y="1270131"/>
              <a:ext cx="321839" cy="433717"/>
            </a:xfrm>
            <a:custGeom>
              <a:avLst/>
              <a:gdLst>
                <a:gd name="connsiteX0" fmla="*/ 166688 w 321839"/>
                <a:gd name="connsiteY0" fmla="*/ 240030 h 433717"/>
                <a:gd name="connsiteX1" fmla="*/ 28575 w 321839"/>
                <a:gd name="connsiteY1" fmla="*/ 141923 h 433717"/>
                <a:gd name="connsiteX2" fmla="*/ 114300 w 321839"/>
                <a:gd name="connsiteY2" fmla="*/ 154305 h 433717"/>
                <a:gd name="connsiteX3" fmla="*/ 0 w 321839"/>
                <a:gd name="connsiteY3" fmla="*/ 0 h 433717"/>
                <a:gd name="connsiteX4" fmla="*/ 127635 w 321839"/>
                <a:gd name="connsiteY4" fmla="*/ 115253 h 433717"/>
                <a:gd name="connsiteX5" fmla="*/ 118110 w 321839"/>
                <a:gd name="connsiteY5" fmla="*/ 13335 h 433717"/>
                <a:gd name="connsiteX6" fmla="*/ 206693 w 321839"/>
                <a:gd name="connsiteY6" fmla="*/ 207645 h 433717"/>
                <a:gd name="connsiteX7" fmla="*/ 225743 w 321839"/>
                <a:gd name="connsiteY7" fmla="*/ 65723 h 433717"/>
                <a:gd name="connsiteX8" fmla="*/ 272415 w 321839"/>
                <a:gd name="connsiteY8" fmla="*/ 290512 h 433717"/>
                <a:gd name="connsiteX9" fmla="*/ 301943 w 321839"/>
                <a:gd name="connsiteY9" fmla="*/ 140970 h 433717"/>
                <a:gd name="connsiteX10" fmla="*/ 300990 w 321839"/>
                <a:gd name="connsiteY10" fmla="*/ 224790 h 433717"/>
                <a:gd name="connsiteX11" fmla="*/ 313373 w 321839"/>
                <a:gd name="connsiteY11" fmla="*/ 365760 h 433717"/>
                <a:gd name="connsiteX12" fmla="*/ 319088 w 321839"/>
                <a:gd name="connsiteY12" fmla="*/ 430530 h 433717"/>
                <a:gd name="connsiteX13" fmla="*/ 288608 w 321839"/>
                <a:gd name="connsiteY13" fmla="*/ 401955 h 433717"/>
                <a:gd name="connsiteX14" fmla="*/ 177165 w 321839"/>
                <a:gd name="connsiteY14" fmla="*/ 339090 h 433717"/>
                <a:gd name="connsiteX15" fmla="*/ 69532 w 321839"/>
                <a:gd name="connsiteY15" fmla="*/ 319087 h 433717"/>
                <a:gd name="connsiteX16" fmla="*/ 220980 w 321839"/>
                <a:gd name="connsiteY16" fmla="*/ 319087 h 433717"/>
                <a:gd name="connsiteX17" fmla="*/ 150495 w 321839"/>
                <a:gd name="connsiteY17" fmla="*/ 252412 h 433717"/>
                <a:gd name="connsiteX18" fmla="*/ 29528 w 321839"/>
                <a:gd name="connsiteY18" fmla="*/ 227648 h 433717"/>
                <a:gd name="connsiteX19" fmla="*/ 166688 w 321839"/>
                <a:gd name="connsiteY19" fmla="*/ 240030 h 43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1839" h="433717">
                  <a:moveTo>
                    <a:pt x="166688" y="240030"/>
                  </a:moveTo>
                  <a:cubicBezTo>
                    <a:pt x="112395" y="141923"/>
                    <a:pt x="80963" y="167640"/>
                    <a:pt x="28575" y="141923"/>
                  </a:cubicBezTo>
                  <a:cubicBezTo>
                    <a:pt x="56197" y="144780"/>
                    <a:pt x="83820" y="151448"/>
                    <a:pt x="114300" y="154305"/>
                  </a:cubicBezTo>
                  <a:cubicBezTo>
                    <a:pt x="80963" y="100965"/>
                    <a:pt x="27622" y="43815"/>
                    <a:pt x="0" y="0"/>
                  </a:cubicBezTo>
                  <a:cubicBezTo>
                    <a:pt x="45720" y="33338"/>
                    <a:pt x="84773" y="76200"/>
                    <a:pt x="127635" y="115253"/>
                  </a:cubicBezTo>
                  <a:cubicBezTo>
                    <a:pt x="127635" y="80010"/>
                    <a:pt x="118110" y="42862"/>
                    <a:pt x="118110" y="13335"/>
                  </a:cubicBezTo>
                  <a:cubicBezTo>
                    <a:pt x="144780" y="58103"/>
                    <a:pt x="108585" y="116205"/>
                    <a:pt x="206693" y="207645"/>
                  </a:cubicBezTo>
                  <a:cubicBezTo>
                    <a:pt x="210503" y="171450"/>
                    <a:pt x="230505" y="114300"/>
                    <a:pt x="225743" y="65723"/>
                  </a:cubicBezTo>
                  <a:cubicBezTo>
                    <a:pt x="259080" y="136208"/>
                    <a:pt x="171450" y="185737"/>
                    <a:pt x="272415" y="290512"/>
                  </a:cubicBezTo>
                  <a:cubicBezTo>
                    <a:pt x="280988" y="244792"/>
                    <a:pt x="304800" y="201930"/>
                    <a:pt x="301943" y="140970"/>
                  </a:cubicBezTo>
                  <a:cubicBezTo>
                    <a:pt x="307658" y="164783"/>
                    <a:pt x="307658" y="198120"/>
                    <a:pt x="300990" y="224790"/>
                  </a:cubicBezTo>
                  <a:cubicBezTo>
                    <a:pt x="287655" y="274320"/>
                    <a:pt x="282893" y="320040"/>
                    <a:pt x="313373" y="365760"/>
                  </a:cubicBezTo>
                  <a:cubicBezTo>
                    <a:pt x="320993" y="377190"/>
                    <a:pt x="324803" y="400050"/>
                    <a:pt x="319088" y="430530"/>
                  </a:cubicBezTo>
                  <a:cubicBezTo>
                    <a:pt x="314325" y="444818"/>
                    <a:pt x="291465" y="406718"/>
                    <a:pt x="288608" y="401955"/>
                  </a:cubicBezTo>
                  <a:cubicBezTo>
                    <a:pt x="245745" y="328612"/>
                    <a:pt x="247650" y="335280"/>
                    <a:pt x="177165" y="339090"/>
                  </a:cubicBezTo>
                  <a:cubicBezTo>
                    <a:pt x="144780" y="341948"/>
                    <a:pt x="100965" y="330518"/>
                    <a:pt x="69532" y="319087"/>
                  </a:cubicBezTo>
                  <a:cubicBezTo>
                    <a:pt x="122873" y="323850"/>
                    <a:pt x="173355" y="327660"/>
                    <a:pt x="220980" y="319087"/>
                  </a:cubicBezTo>
                  <a:cubicBezTo>
                    <a:pt x="200025" y="273368"/>
                    <a:pt x="180975" y="250508"/>
                    <a:pt x="150495" y="252412"/>
                  </a:cubicBezTo>
                  <a:cubicBezTo>
                    <a:pt x="116205" y="254317"/>
                    <a:pt x="63818" y="242887"/>
                    <a:pt x="29528" y="227648"/>
                  </a:cubicBezTo>
                  <a:cubicBezTo>
                    <a:pt x="67628" y="232410"/>
                    <a:pt x="119063" y="245745"/>
                    <a:pt x="166688" y="2400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2" name="Freeform: Shape 264">
            <a:extLst>
              <a:ext uri="{FF2B5EF4-FFF2-40B4-BE49-F238E27FC236}">
                <a16:creationId xmlns:a16="http://schemas.microsoft.com/office/drawing/2014/main" id="{46CBE373-883F-4276-8579-885F9D5251DB}"/>
              </a:ext>
            </a:extLst>
          </p:cNvPr>
          <p:cNvSpPr/>
          <p:nvPr userDrawn="1"/>
        </p:nvSpPr>
        <p:spPr>
          <a:xfrm>
            <a:off x="2511688" y="5166854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73" name="자유형: 도형 72">
            <a:extLst>
              <a:ext uri="{FF2B5EF4-FFF2-40B4-BE49-F238E27FC236}">
                <a16:creationId xmlns:a16="http://schemas.microsoft.com/office/drawing/2014/main" id="{9CD37DF1-E08E-408C-B719-057391250875}"/>
              </a:ext>
            </a:extLst>
          </p:cNvPr>
          <p:cNvSpPr/>
          <p:nvPr userDrawn="1"/>
        </p:nvSpPr>
        <p:spPr>
          <a:xfrm>
            <a:off x="167073" y="4043582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74" name="자유형: 도형 73">
            <a:extLst>
              <a:ext uri="{FF2B5EF4-FFF2-40B4-BE49-F238E27FC236}">
                <a16:creationId xmlns:a16="http://schemas.microsoft.com/office/drawing/2014/main" id="{76FC967A-80B4-4F59-957C-F762FF46C7B6}"/>
              </a:ext>
            </a:extLst>
          </p:cNvPr>
          <p:cNvSpPr/>
          <p:nvPr userDrawn="1"/>
        </p:nvSpPr>
        <p:spPr>
          <a:xfrm>
            <a:off x="93297" y="6647456"/>
            <a:ext cx="371739" cy="210544"/>
          </a:xfrm>
          <a:custGeom>
            <a:avLst/>
            <a:gdLst>
              <a:gd name="connsiteX0" fmla="*/ 310760 w 371739"/>
              <a:gd name="connsiteY0" fmla="*/ 127431 h 210544"/>
              <a:gd name="connsiteX1" fmla="*/ 282227 w 371739"/>
              <a:gd name="connsiteY1" fmla="*/ 128292 h 210544"/>
              <a:gd name="connsiteX2" fmla="*/ 222720 w 371739"/>
              <a:gd name="connsiteY2" fmla="*/ 166905 h 210544"/>
              <a:gd name="connsiteX3" fmla="*/ 302679 w 371739"/>
              <a:gd name="connsiteY3" fmla="*/ 201494 h 210544"/>
              <a:gd name="connsiteX4" fmla="*/ 341292 w 371739"/>
              <a:gd name="connsiteY4" fmla="*/ 173623 h 210544"/>
              <a:gd name="connsiteX5" fmla="*/ 336954 w 371739"/>
              <a:gd name="connsiteY5" fmla="*/ 140566 h 210544"/>
              <a:gd name="connsiteX6" fmla="*/ 310760 w 371739"/>
              <a:gd name="connsiteY6" fmla="*/ 127431 h 210544"/>
              <a:gd name="connsiteX7" fmla="*/ 56584 w 371739"/>
              <a:gd name="connsiteY7" fmla="*/ 112972 h 210544"/>
              <a:gd name="connsiteX8" fmla="*/ 24875 w 371739"/>
              <a:gd name="connsiteY8" fmla="*/ 132242 h 210544"/>
              <a:gd name="connsiteX9" fmla="*/ 32571 w 371739"/>
              <a:gd name="connsiteY9" fmla="*/ 168030 h 210544"/>
              <a:gd name="connsiteX10" fmla="*/ 60424 w 371739"/>
              <a:gd name="connsiteY10" fmla="*/ 183184 h 210544"/>
              <a:gd name="connsiteX11" fmla="*/ 179142 w 371739"/>
              <a:gd name="connsiteY11" fmla="*/ 162014 h 210544"/>
              <a:gd name="connsiteX12" fmla="*/ 56584 w 371739"/>
              <a:gd name="connsiteY12" fmla="*/ 112972 h 210544"/>
              <a:gd name="connsiteX13" fmla="*/ 226763 w 371739"/>
              <a:gd name="connsiteY13" fmla="*/ 22364 h 210544"/>
              <a:gd name="connsiteX14" fmla="*/ 186156 w 371739"/>
              <a:gd name="connsiteY14" fmla="*/ 48260 h 210544"/>
              <a:gd name="connsiteX15" fmla="*/ 176651 w 371739"/>
              <a:gd name="connsiteY15" fmla="*/ 89642 h 210544"/>
              <a:gd name="connsiteX16" fmla="*/ 189312 w 371739"/>
              <a:gd name="connsiteY16" fmla="*/ 138443 h 210544"/>
              <a:gd name="connsiteX17" fmla="*/ 202362 w 371739"/>
              <a:gd name="connsiteY17" fmla="*/ 144792 h 210544"/>
              <a:gd name="connsiteX18" fmla="*/ 257605 w 371739"/>
              <a:gd name="connsiteY18" fmla="*/ 70058 h 210544"/>
              <a:gd name="connsiteX19" fmla="*/ 226763 w 371739"/>
              <a:gd name="connsiteY19" fmla="*/ 22364 h 210544"/>
              <a:gd name="connsiteX20" fmla="*/ 226874 w 371739"/>
              <a:gd name="connsiteY20" fmla="*/ 547 h 210544"/>
              <a:gd name="connsiteX21" fmla="*/ 270692 w 371739"/>
              <a:gd name="connsiteY21" fmla="*/ 92355 h 210544"/>
              <a:gd name="connsiteX22" fmla="*/ 331343 w 371739"/>
              <a:gd name="connsiteY22" fmla="*/ 55643 h 210544"/>
              <a:gd name="connsiteX23" fmla="*/ 369347 w 371739"/>
              <a:gd name="connsiteY23" fmla="*/ 47946 h 210544"/>
              <a:gd name="connsiteX24" fmla="*/ 346700 w 371739"/>
              <a:gd name="connsiteY24" fmla="*/ 79324 h 210544"/>
              <a:gd name="connsiteX25" fmla="*/ 296292 w 371739"/>
              <a:gd name="connsiteY25" fmla="*/ 107582 h 210544"/>
              <a:gd name="connsiteX26" fmla="*/ 358531 w 371739"/>
              <a:gd name="connsiteY26" fmla="*/ 129233 h 210544"/>
              <a:gd name="connsiteX27" fmla="*/ 368313 w 371739"/>
              <a:gd name="connsiteY27" fmla="*/ 164523 h 210544"/>
              <a:gd name="connsiteX28" fmla="*/ 347616 w 371739"/>
              <a:gd name="connsiteY28" fmla="*/ 206475 h 210544"/>
              <a:gd name="connsiteX29" fmla="*/ 337601 w 371739"/>
              <a:gd name="connsiteY29" fmla="*/ 210544 h 210544"/>
              <a:gd name="connsiteX30" fmla="*/ 215038 w 371739"/>
              <a:gd name="connsiteY30" fmla="*/ 210544 h 210544"/>
              <a:gd name="connsiteX31" fmla="*/ 205168 w 371739"/>
              <a:gd name="connsiteY31" fmla="*/ 193871 h 210544"/>
              <a:gd name="connsiteX32" fmla="*/ 181634 w 371739"/>
              <a:gd name="connsiteY32" fmla="*/ 187873 h 210544"/>
              <a:gd name="connsiteX33" fmla="*/ 154381 w 371739"/>
              <a:gd name="connsiteY33" fmla="*/ 210544 h 210544"/>
              <a:gd name="connsiteX34" fmla="*/ 79730 w 371739"/>
              <a:gd name="connsiteY34" fmla="*/ 210544 h 210544"/>
              <a:gd name="connsiteX35" fmla="*/ 73510 w 371739"/>
              <a:gd name="connsiteY35" fmla="*/ 209560 h 210544"/>
              <a:gd name="connsiteX36" fmla="*/ 5347 w 371739"/>
              <a:gd name="connsiteY36" fmla="*/ 165834 h 210544"/>
              <a:gd name="connsiteX37" fmla="*/ 51915 w 371739"/>
              <a:gd name="connsiteY37" fmla="*/ 90915 h 210544"/>
              <a:gd name="connsiteX38" fmla="*/ 139404 w 371739"/>
              <a:gd name="connsiteY38" fmla="*/ 109538 h 210544"/>
              <a:gd name="connsiteX39" fmla="*/ 106272 w 371739"/>
              <a:gd name="connsiteY39" fmla="*/ 62694 h 210544"/>
              <a:gd name="connsiteX40" fmla="*/ 104998 w 371739"/>
              <a:gd name="connsiteY40" fmla="*/ 36761 h 210544"/>
              <a:gd name="connsiteX41" fmla="*/ 128827 w 371739"/>
              <a:gd name="connsiteY41" fmla="*/ 45454 h 210544"/>
              <a:gd name="connsiteX42" fmla="*/ 158101 w 371739"/>
              <a:gd name="connsiteY42" fmla="*/ 86818 h 210544"/>
              <a:gd name="connsiteX43" fmla="*/ 226874 w 371739"/>
              <a:gd name="connsiteY43" fmla="*/ 547 h 210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71739" h="210544">
                <a:moveTo>
                  <a:pt x="310760" y="127431"/>
                </a:moveTo>
                <a:cubicBezTo>
                  <a:pt x="300699" y="125445"/>
                  <a:pt x="290247" y="125791"/>
                  <a:pt x="282227" y="128292"/>
                </a:cubicBezTo>
                <a:cubicBezTo>
                  <a:pt x="257587" y="135933"/>
                  <a:pt x="241621" y="149499"/>
                  <a:pt x="222720" y="166905"/>
                </a:cubicBezTo>
                <a:cubicBezTo>
                  <a:pt x="246309" y="187411"/>
                  <a:pt x="268938" y="206053"/>
                  <a:pt x="302679" y="201494"/>
                </a:cubicBezTo>
                <a:cubicBezTo>
                  <a:pt x="321395" y="199002"/>
                  <a:pt x="334665" y="190216"/>
                  <a:pt x="341292" y="173623"/>
                </a:cubicBezTo>
                <a:cubicBezTo>
                  <a:pt x="345555" y="162955"/>
                  <a:pt x="346128" y="150330"/>
                  <a:pt x="336954" y="140566"/>
                </a:cubicBezTo>
                <a:cubicBezTo>
                  <a:pt x="330494" y="133737"/>
                  <a:pt x="320822" y="129418"/>
                  <a:pt x="310760" y="127431"/>
                </a:cubicBezTo>
                <a:close/>
                <a:moveTo>
                  <a:pt x="56584" y="112972"/>
                </a:moveTo>
                <a:cubicBezTo>
                  <a:pt x="42169" y="112695"/>
                  <a:pt x="30947" y="119247"/>
                  <a:pt x="24875" y="132242"/>
                </a:cubicBezTo>
                <a:cubicBezTo>
                  <a:pt x="18802" y="145199"/>
                  <a:pt x="24561" y="158101"/>
                  <a:pt x="32571" y="168030"/>
                </a:cubicBezTo>
                <a:cubicBezTo>
                  <a:pt x="39622" y="176743"/>
                  <a:pt x="49202" y="180545"/>
                  <a:pt x="60424" y="183184"/>
                </a:cubicBezTo>
                <a:cubicBezTo>
                  <a:pt x="101344" y="192837"/>
                  <a:pt x="137096" y="176078"/>
                  <a:pt x="179142" y="162014"/>
                </a:cubicBezTo>
                <a:cubicBezTo>
                  <a:pt x="138850" y="133736"/>
                  <a:pt x="101492" y="113729"/>
                  <a:pt x="56584" y="112972"/>
                </a:cubicBezTo>
                <a:close/>
                <a:moveTo>
                  <a:pt x="226763" y="22364"/>
                </a:moveTo>
                <a:cubicBezTo>
                  <a:pt x="205869" y="18266"/>
                  <a:pt x="194610" y="32183"/>
                  <a:pt x="186156" y="48260"/>
                </a:cubicBezTo>
                <a:cubicBezTo>
                  <a:pt x="179715" y="60534"/>
                  <a:pt x="175950" y="73934"/>
                  <a:pt x="176651" y="89642"/>
                </a:cubicBezTo>
                <a:cubicBezTo>
                  <a:pt x="177500" y="106161"/>
                  <a:pt x="183018" y="123511"/>
                  <a:pt x="189312" y="138443"/>
                </a:cubicBezTo>
                <a:cubicBezTo>
                  <a:pt x="191546" y="143740"/>
                  <a:pt x="195440" y="149813"/>
                  <a:pt x="202362" y="144792"/>
                </a:cubicBezTo>
                <a:cubicBezTo>
                  <a:pt x="228516" y="125763"/>
                  <a:pt x="253231" y="105164"/>
                  <a:pt x="257605" y="70058"/>
                </a:cubicBezTo>
                <a:cubicBezTo>
                  <a:pt x="260060" y="50419"/>
                  <a:pt x="244242" y="25760"/>
                  <a:pt x="226763" y="22364"/>
                </a:cubicBezTo>
                <a:close/>
                <a:moveTo>
                  <a:pt x="226874" y="547"/>
                </a:moveTo>
                <a:cubicBezTo>
                  <a:pt x="260632" y="6564"/>
                  <a:pt x="288688" y="39050"/>
                  <a:pt x="270692" y="92355"/>
                </a:cubicBezTo>
                <a:cubicBezTo>
                  <a:pt x="291161" y="81981"/>
                  <a:pt x="311649" y="67843"/>
                  <a:pt x="331343" y="55643"/>
                </a:cubicBezTo>
                <a:cubicBezTo>
                  <a:pt x="342953" y="48444"/>
                  <a:pt x="359510" y="32737"/>
                  <a:pt x="369347" y="47946"/>
                </a:cubicBezTo>
                <a:cubicBezTo>
                  <a:pt x="378705" y="62453"/>
                  <a:pt x="358384" y="72236"/>
                  <a:pt x="346700" y="79324"/>
                </a:cubicBezTo>
                <a:cubicBezTo>
                  <a:pt x="332321" y="88054"/>
                  <a:pt x="311353" y="97301"/>
                  <a:pt x="296292" y="107582"/>
                </a:cubicBezTo>
                <a:cubicBezTo>
                  <a:pt x="326286" y="105736"/>
                  <a:pt x="348361" y="113562"/>
                  <a:pt x="358531" y="129233"/>
                </a:cubicBezTo>
                <a:cubicBezTo>
                  <a:pt x="365379" y="139790"/>
                  <a:pt x="369273" y="151566"/>
                  <a:pt x="368313" y="164523"/>
                </a:cubicBezTo>
                <a:cubicBezTo>
                  <a:pt x="367040" y="181772"/>
                  <a:pt x="360105" y="195791"/>
                  <a:pt x="347616" y="206475"/>
                </a:cubicBezTo>
                <a:lnTo>
                  <a:pt x="337601" y="210544"/>
                </a:lnTo>
                <a:lnTo>
                  <a:pt x="215038" y="210544"/>
                </a:lnTo>
                <a:lnTo>
                  <a:pt x="205168" y="193871"/>
                </a:lnTo>
                <a:cubicBezTo>
                  <a:pt x="195939" y="179567"/>
                  <a:pt x="194610" y="179769"/>
                  <a:pt x="181634" y="187873"/>
                </a:cubicBezTo>
                <a:lnTo>
                  <a:pt x="154381" y="210544"/>
                </a:lnTo>
                <a:lnTo>
                  <a:pt x="79730" y="210544"/>
                </a:lnTo>
                <a:lnTo>
                  <a:pt x="73510" y="209560"/>
                </a:lnTo>
                <a:cubicBezTo>
                  <a:pt x="43147" y="206828"/>
                  <a:pt x="18433" y="195052"/>
                  <a:pt x="5347" y="165834"/>
                </a:cubicBezTo>
                <a:cubicBezTo>
                  <a:pt x="-10933" y="129547"/>
                  <a:pt x="11493" y="94293"/>
                  <a:pt x="51915" y="90915"/>
                </a:cubicBezTo>
                <a:cubicBezTo>
                  <a:pt x="80893" y="88497"/>
                  <a:pt x="107491" y="98021"/>
                  <a:pt x="139404" y="109538"/>
                </a:cubicBezTo>
                <a:cubicBezTo>
                  <a:pt x="126114" y="90823"/>
                  <a:pt x="115889" y="76924"/>
                  <a:pt x="106272" y="62694"/>
                </a:cubicBezTo>
                <a:cubicBezTo>
                  <a:pt x="100735" y="54461"/>
                  <a:pt x="96434" y="43756"/>
                  <a:pt x="104998" y="36761"/>
                </a:cubicBezTo>
                <a:cubicBezTo>
                  <a:pt x="114744" y="28842"/>
                  <a:pt x="122367" y="38828"/>
                  <a:pt x="128827" y="45454"/>
                </a:cubicBezTo>
                <a:cubicBezTo>
                  <a:pt x="137207" y="54111"/>
                  <a:pt x="149592" y="77109"/>
                  <a:pt x="158101" y="86818"/>
                </a:cubicBezTo>
                <a:cubicBezTo>
                  <a:pt x="151401" y="27292"/>
                  <a:pt x="197729" y="-4640"/>
                  <a:pt x="226874" y="547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75" name="자유형: 도형 74">
            <a:extLst>
              <a:ext uri="{FF2B5EF4-FFF2-40B4-BE49-F238E27FC236}">
                <a16:creationId xmlns:a16="http://schemas.microsoft.com/office/drawing/2014/main" id="{53FC2CC8-B510-433C-90CD-91364691B4C5}"/>
              </a:ext>
            </a:extLst>
          </p:cNvPr>
          <p:cNvSpPr/>
          <p:nvPr userDrawn="1"/>
        </p:nvSpPr>
        <p:spPr>
          <a:xfrm>
            <a:off x="810592" y="3928228"/>
            <a:ext cx="393803" cy="348864"/>
          </a:xfrm>
          <a:custGeom>
            <a:avLst/>
            <a:gdLst>
              <a:gd name="connsiteX0" fmla="*/ 234260 w 470174"/>
              <a:gd name="connsiteY0" fmla="*/ 279097 h 415386"/>
              <a:gd name="connsiteX1" fmla="*/ 172166 w 470174"/>
              <a:gd name="connsiteY1" fmla="*/ 332635 h 415386"/>
              <a:gd name="connsiteX2" fmla="*/ 215336 w 470174"/>
              <a:gd name="connsiteY2" fmla="*/ 370916 h 415386"/>
              <a:gd name="connsiteX3" fmla="*/ 271674 w 470174"/>
              <a:gd name="connsiteY3" fmla="*/ 316077 h 415386"/>
              <a:gd name="connsiteX4" fmla="*/ 234260 w 470174"/>
              <a:gd name="connsiteY4" fmla="*/ 279097 h 415386"/>
              <a:gd name="connsiteX5" fmla="*/ 93869 w 470174"/>
              <a:gd name="connsiteY5" fmla="*/ 211996 h 415386"/>
              <a:gd name="connsiteX6" fmla="*/ 42223 w 470174"/>
              <a:gd name="connsiteY6" fmla="*/ 256782 h 415386"/>
              <a:gd name="connsiteX7" fmla="*/ 84210 w 470174"/>
              <a:gd name="connsiteY7" fmla="*/ 303146 h 415386"/>
              <a:gd name="connsiteX8" fmla="*/ 146540 w 470174"/>
              <a:gd name="connsiteY8" fmla="*/ 257255 h 415386"/>
              <a:gd name="connsiteX9" fmla="*/ 93869 w 470174"/>
              <a:gd name="connsiteY9" fmla="*/ 211996 h 415386"/>
              <a:gd name="connsiteX10" fmla="*/ 364361 w 470174"/>
              <a:gd name="connsiteY10" fmla="*/ 201588 h 415386"/>
              <a:gd name="connsiteX11" fmla="*/ 314844 w 470174"/>
              <a:gd name="connsiteY11" fmla="*/ 256782 h 415386"/>
              <a:gd name="connsiteX12" fmla="*/ 380368 w 470174"/>
              <a:gd name="connsiteY12" fmla="*/ 303619 h 415386"/>
              <a:gd name="connsiteX13" fmla="*/ 427677 w 470174"/>
              <a:gd name="connsiteY13" fmla="*/ 256664 h 415386"/>
              <a:gd name="connsiteX14" fmla="*/ 364361 w 470174"/>
              <a:gd name="connsiteY14" fmla="*/ 201588 h 415386"/>
              <a:gd name="connsiteX15" fmla="*/ 229963 w 470174"/>
              <a:gd name="connsiteY15" fmla="*/ 155619 h 415386"/>
              <a:gd name="connsiteX16" fmla="*/ 183915 w 470174"/>
              <a:gd name="connsiteY16" fmla="*/ 223153 h 415386"/>
              <a:gd name="connsiteX17" fmla="*/ 207175 w 470174"/>
              <a:gd name="connsiteY17" fmla="*/ 247557 h 415386"/>
              <a:gd name="connsiteX18" fmla="*/ 255944 w 470174"/>
              <a:gd name="connsiteY18" fmla="*/ 247557 h 415386"/>
              <a:gd name="connsiteX19" fmla="*/ 277627 w 470174"/>
              <a:gd name="connsiteY19" fmla="*/ 188459 h 415386"/>
              <a:gd name="connsiteX20" fmla="*/ 229963 w 470174"/>
              <a:gd name="connsiteY20" fmla="*/ 155619 h 415386"/>
              <a:gd name="connsiteX21" fmla="*/ 104356 w 470174"/>
              <a:gd name="connsiteY21" fmla="*/ 51104 h 415386"/>
              <a:gd name="connsiteX22" fmla="*/ 60871 w 470174"/>
              <a:gd name="connsiteY22" fmla="*/ 99478 h 415386"/>
              <a:gd name="connsiteX23" fmla="*/ 137433 w 470174"/>
              <a:gd name="connsiteY23" fmla="*/ 162676 h 415386"/>
              <a:gd name="connsiteX24" fmla="*/ 192549 w 470174"/>
              <a:gd name="connsiteY24" fmla="*/ 112330 h 415386"/>
              <a:gd name="connsiteX25" fmla="*/ 104356 w 470174"/>
              <a:gd name="connsiteY25" fmla="*/ 51104 h 415386"/>
              <a:gd name="connsiteX26" fmla="*/ 335936 w 470174"/>
              <a:gd name="connsiteY26" fmla="*/ 44835 h 415386"/>
              <a:gd name="connsiteX27" fmla="*/ 273330 w 470174"/>
              <a:gd name="connsiteY27" fmla="*/ 102947 h 415386"/>
              <a:gd name="connsiteX28" fmla="*/ 343703 w 470174"/>
              <a:gd name="connsiteY28" fmla="*/ 169141 h 415386"/>
              <a:gd name="connsiteX29" fmla="*/ 393654 w 470174"/>
              <a:gd name="connsiteY29" fmla="*/ 97704 h 415386"/>
              <a:gd name="connsiteX30" fmla="*/ 335936 w 470174"/>
              <a:gd name="connsiteY30" fmla="*/ 44835 h 415386"/>
              <a:gd name="connsiteX31" fmla="*/ 342234 w 470174"/>
              <a:gd name="connsiteY31" fmla="*/ 207 h 415386"/>
              <a:gd name="connsiteX32" fmla="*/ 371300 w 470174"/>
              <a:gd name="connsiteY32" fmla="*/ 2848 h 415386"/>
              <a:gd name="connsiteX33" fmla="*/ 428742 w 470174"/>
              <a:gd name="connsiteY33" fmla="*/ 139967 h 415386"/>
              <a:gd name="connsiteX34" fmla="*/ 433709 w 470174"/>
              <a:gd name="connsiteY34" fmla="*/ 186803 h 415386"/>
              <a:gd name="connsiteX35" fmla="*/ 458744 w 470174"/>
              <a:gd name="connsiteY35" fmla="*/ 296838 h 415386"/>
              <a:gd name="connsiteX36" fmla="*/ 351351 w 470174"/>
              <a:gd name="connsiteY36" fmla="*/ 339258 h 415386"/>
              <a:gd name="connsiteX37" fmla="*/ 302228 w 470174"/>
              <a:gd name="connsiteY37" fmla="*/ 359365 h 415386"/>
              <a:gd name="connsiteX38" fmla="*/ 197706 w 470174"/>
              <a:gd name="connsiteY38" fmla="*/ 414252 h 415386"/>
              <a:gd name="connsiteX39" fmla="*/ 163247 w 470174"/>
              <a:gd name="connsiteY39" fmla="*/ 400639 h 415386"/>
              <a:gd name="connsiteX40" fmla="*/ 132412 w 470174"/>
              <a:gd name="connsiteY40" fmla="*/ 332160 h 415386"/>
              <a:gd name="connsiteX41" fmla="*/ 83916 w 470174"/>
              <a:gd name="connsiteY41" fmla="*/ 349025 h 415386"/>
              <a:gd name="connsiteX42" fmla="*/ 83879 w 470174"/>
              <a:gd name="connsiteY42" fmla="*/ 348958 h 415386"/>
              <a:gd name="connsiteX43" fmla="*/ 60122 w 470174"/>
              <a:gd name="connsiteY43" fmla="*/ 339968 h 415386"/>
              <a:gd name="connsiteX44" fmla="*/ 31342 w 470174"/>
              <a:gd name="connsiteY44" fmla="*/ 194885 h 415386"/>
              <a:gd name="connsiteX45" fmla="*/ 45298 w 470174"/>
              <a:gd name="connsiteY45" fmla="*/ 157235 h 415386"/>
              <a:gd name="connsiteX46" fmla="*/ 49319 w 470174"/>
              <a:gd name="connsiteY46" fmla="*/ 29341 h 415386"/>
              <a:gd name="connsiteX47" fmla="*/ 194599 w 470174"/>
              <a:gd name="connsiteY47" fmla="*/ 35728 h 415386"/>
              <a:gd name="connsiteX48" fmla="*/ 210921 w 470174"/>
              <a:gd name="connsiteY48" fmla="*/ 52444 h 415386"/>
              <a:gd name="connsiteX49" fmla="*/ 246363 w 470174"/>
              <a:gd name="connsiteY49" fmla="*/ 52641 h 415386"/>
              <a:gd name="connsiteX50" fmla="*/ 308970 w 470174"/>
              <a:gd name="connsiteY50" fmla="*/ 5135 h 415386"/>
              <a:gd name="connsiteX51" fmla="*/ 342234 w 470174"/>
              <a:gd name="connsiteY51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50371 w 457298"/>
              <a:gd name="connsiteY39" fmla="*/ 400639 h 415386"/>
              <a:gd name="connsiteX40" fmla="*/ 119536 w 457298"/>
              <a:gd name="connsiteY40" fmla="*/ 332160 h 415386"/>
              <a:gd name="connsiteX41" fmla="*/ 71040 w 457298"/>
              <a:gd name="connsiteY41" fmla="*/ 349025 h 415386"/>
              <a:gd name="connsiteX42" fmla="*/ 47246 w 457298"/>
              <a:gd name="connsiteY42" fmla="*/ 339968 h 415386"/>
              <a:gd name="connsiteX43" fmla="*/ 18466 w 457298"/>
              <a:gd name="connsiteY43" fmla="*/ 194885 h 415386"/>
              <a:gd name="connsiteX44" fmla="*/ 32422 w 457298"/>
              <a:gd name="connsiteY44" fmla="*/ 157235 h 415386"/>
              <a:gd name="connsiteX45" fmla="*/ 36443 w 457298"/>
              <a:gd name="connsiteY45" fmla="*/ 29341 h 415386"/>
              <a:gd name="connsiteX46" fmla="*/ 181723 w 457298"/>
              <a:gd name="connsiteY46" fmla="*/ 35728 h 415386"/>
              <a:gd name="connsiteX47" fmla="*/ 198045 w 457298"/>
              <a:gd name="connsiteY47" fmla="*/ 52444 h 415386"/>
              <a:gd name="connsiteX48" fmla="*/ 233487 w 457298"/>
              <a:gd name="connsiteY48" fmla="*/ 52641 h 415386"/>
              <a:gd name="connsiteX49" fmla="*/ 296094 w 457298"/>
              <a:gd name="connsiteY49" fmla="*/ 5135 h 415386"/>
              <a:gd name="connsiteX50" fmla="*/ 329358 w 457298"/>
              <a:gd name="connsiteY50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4772 w 460686"/>
              <a:gd name="connsiteY0" fmla="*/ 279097 h 415386"/>
              <a:gd name="connsiteX1" fmla="*/ 162678 w 460686"/>
              <a:gd name="connsiteY1" fmla="*/ 332635 h 415386"/>
              <a:gd name="connsiteX2" fmla="*/ 205848 w 460686"/>
              <a:gd name="connsiteY2" fmla="*/ 370916 h 415386"/>
              <a:gd name="connsiteX3" fmla="*/ 262186 w 460686"/>
              <a:gd name="connsiteY3" fmla="*/ 316077 h 415386"/>
              <a:gd name="connsiteX4" fmla="*/ 224772 w 460686"/>
              <a:gd name="connsiteY4" fmla="*/ 279097 h 415386"/>
              <a:gd name="connsiteX5" fmla="*/ 84381 w 460686"/>
              <a:gd name="connsiteY5" fmla="*/ 211996 h 415386"/>
              <a:gd name="connsiteX6" fmla="*/ 32735 w 460686"/>
              <a:gd name="connsiteY6" fmla="*/ 256782 h 415386"/>
              <a:gd name="connsiteX7" fmla="*/ 74722 w 460686"/>
              <a:gd name="connsiteY7" fmla="*/ 303146 h 415386"/>
              <a:gd name="connsiteX8" fmla="*/ 137052 w 460686"/>
              <a:gd name="connsiteY8" fmla="*/ 257255 h 415386"/>
              <a:gd name="connsiteX9" fmla="*/ 84381 w 460686"/>
              <a:gd name="connsiteY9" fmla="*/ 211996 h 415386"/>
              <a:gd name="connsiteX10" fmla="*/ 354873 w 460686"/>
              <a:gd name="connsiteY10" fmla="*/ 201588 h 415386"/>
              <a:gd name="connsiteX11" fmla="*/ 305356 w 460686"/>
              <a:gd name="connsiteY11" fmla="*/ 256782 h 415386"/>
              <a:gd name="connsiteX12" fmla="*/ 370880 w 460686"/>
              <a:gd name="connsiteY12" fmla="*/ 303619 h 415386"/>
              <a:gd name="connsiteX13" fmla="*/ 418189 w 460686"/>
              <a:gd name="connsiteY13" fmla="*/ 256664 h 415386"/>
              <a:gd name="connsiteX14" fmla="*/ 354873 w 460686"/>
              <a:gd name="connsiteY14" fmla="*/ 201588 h 415386"/>
              <a:gd name="connsiteX15" fmla="*/ 220475 w 460686"/>
              <a:gd name="connsiteY15" fmla="*/ 155619 h 415386"/>
              <a:gd name="connsiteX16" fmla="*/ 174427 w 460686"/>
              <a:gd name="connsiteY16" fmla="*/ 223153 h 415386"/>
              <a:gd name="connsiteX17" fmla="*/ 197687 w 460686"/>
              <a:gd name="connsiteY17" fmla="*/ 247557 h 415386"/>
              <a:gd name="connsiteX18" fmla="*/ 246456 w 460686"/>
              <a:gd name="connsiteY18" fmla="*/ 247557 h 415386"/>
              <a:gd name="connsiteX19" fmla="*/ 268139 w 460686"/>
              <a:gd name="connsiteY19" fmla="*/ 188459 h 415386"/>
              <a:gd name="connsiteX20" fmla="*/ 220475 w 460686"/>
              <a:gd name="connsiteY20" fmla="*/ 155619 h 415386"/>
              <a:gd name="connsiteX21" fmla="*/ 94868 w 460686"/>
              <a:gd name="connsiteY21" fmla="*/ 51104 h 415386"/>
              <a:gd name="connsiteX22" fmla="*/ 51383 w 460686"/>
              <a:gd name="connsiteY22" fmla="*/ 99478 h 415386"/>
              <a:gd name="connsiteX23" fmla="*/ 127945 w 460686"/>
              <a:gd name="connsiteY23" fmla="*/ 162676 h 415386"/>
              <a:gd name="connsiteX24" fmla="*/ 183061 w 460686"/>
              <a:gd name="connsiteY24" fmla="*/ 112330 h 415386"/>
              <a:gd name="connsiteX25" fmla="*/ 94868 w 460686"/>
              <a:gd name="connsiteY25" fmla="*/ 51104 h 415386"/>
              <a:gd name="connsiteX26" fmla="*/ 326448 w 460686"/>
              <a:gd name="connsiteY26" fmla="*/ 44835 h 415386"/>
              <a:gd name="connsiteX27" fmla="*/ 263842 w 460686"/>
              <a:gd name="connsiteY27" fmla="*/ 102947 h 415386"/>
              <a:gd name="connsiteX28" fmla="*/ 334215 w 460686"/>
              <a:gd name="connsiteY28" fmla="*/ 169141 h 415386"/>
              <a:gd name="connsiteX29" fmla="*/ 384166 w 460686"/>
              <a:gd name="connsiteY29" fmla="*/ 97704 h 415386"/>
              <a:gd name="connsiteX30" fmla="*/ 326448 w 460686"/>
              <a:gd name="connsiteY30" fmla="*/ 44835 h 415386"/>
              <a:gd name="connsiteX31" fmla="*/ 332746 w 460686"/>
              <a:gd name="connsiteY31" fmla="*/ 207 h 415386"/>
              <a:gd name="connsiteX32" fmla="*/ 361812 w 460686"/>
              <a:gd name="connsiteY32" fmla="*/ 2848 h 415386"/>
              <a:gd name="connsiteX33" fmla="*/ 419254 w 460686"/>
              <a:gd name="connsiteY33" fmla="*/ 139967 h 415386"/>
              <a:gd name="connsiteX34" fmla="*/ 424221 w 460686"/>
              <a:gd name="connsiteY34" fmla="*/ 186803 h 415386"/>
              <a:gd name="connsiteX35" fmla="*/ 449256 w 460686"/>
              <a:gd name="connsiteY35" fmla="*/ 296838 h 415386"/>
              <a:gd name="connsiteX36" fmla="*/ 341863 w 460686"/>
              <a:gd name="connsiteY36" fmla="*/ 339258 h 415386"/>
              <a:gd name="connsiteX37" fmla="*/ 292740 w 460686"/>
              <a:gd name="connsiteY37" fmla="*/ 359365 h 415386"/>
              <a:gd name="connsiteX38" fmla="*/ 188218 w 460686"/>
              <a:gd name="connsiteY38" fmla="*/ 414252 h 415386"/>
              <a:gd name="connsiteX39" fmla="*/ 122924 w 460686"/>
              <a:gd name="connsiteY39" fmla="*/ 332160 h 415386"/>
              <a:gd name="connsiteX40" fmla="*/ 74428 w 460686"/>
              <a:gd name="connsiteY40" fmla="*/ 349025 h 415386"/>
              <a:gd name="connsiteX41" fmla="*/ 50634 w 460686"/>
              <a:gd name="connsiteY41" fmla="*/ 339968 h 415386"/>
              <a:gd name="connsiteX42" fmla="*/ 21854 w 460686"/>
              <a:gd name="connsiteY42" fmla="*/ 194885 h 415386"/>
              <a:gd name="connsiteX43" fmla="*/ 35810 w 460686"/>
              <a:gd name="connsiteY43" fmla="*/ 157235 h 415386"/>
              <a:gd name="connsiteX44" fmla="*/ 39831 w 460686"/>
              <a:gd name="connsiteY44" fmla="*/ 29341 h 415386"/>
              <a:gd name="connsiteX45" fmla="*/ 185111 w 460686"/>
              <a:gd name="connsiteY45" fmla="*/ 35728 h 415386"/>
              <a:gd name="connsiteX46" fmla="*/ 201433 w 460686"/>
              <a:gd name="connsiteY46" fmla="*/ 52444 h 415386"/>
              <a:gd name="connsiteX47" fmla="*/ 236875 w 460686"/>
              <a:gd name="connsiteY47" fmla="*/ 52641 h 415386"/>
              <a:gd name="connsiteX48" fmla="*/ 299482 w 460686"/>
              <a:gd name="connsiteY48" fmla="*/ 5135 h 415386"/>
              <a:gd name="connsiteX49" fmla="*/ 332746 w 460686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75943 w 462201"/>
              <a:gd name="connsiteY40" fmla="*/ 349025 h 415386"/>
              <a:gd name="connsiteX41" fmla="*/ 52149 w 462201"/>
              <a:gd name="connsiteY41" fmla="*/ 339968 h 415386"/>
              <a:gd name="connsiteX42" fmla="*/ 23369 w 462201"/>
              <a:gd name="connsiteY42" fmla="*/ 194885 h 415386"/>
              <a:gd name="connsiteX43" fmla="*/ 37325 w 462201"/>
              <a:gd name="connsiteY43" fmla="*/ 157235 h 415386"/>
              <a:gd name="connsiteX44" fmla="*/ 41346 w 462201"/>
              <a:gd name="connsiteY44" fmla="*/ 29341 h 415386"/>
              <a:gd name="connsiteX45" fmla="*/ 186626 w 462201"/>
              <a:gd name="connsiteY45" fmla="*/ 35728 h 415386"/>
              <a:gd name="connsiteX46" fmla="*/ 202948 w 462201"/>
              <a:gd name="connsiteY46" fmla="*/ 52444 h 415386"/>
              <a:gd name="connsiteX47" fmla="*/ 238390 w 462201"/>
              <a:gd name="connsiteY47" fmla="*/ 52641 h 415386"/>
              <a:gd name="connsiteX48" fmla="*/ 300997 w 462201"/>
              <a:gd name="connsiteY48" fmla="*/ 5135 h 415386"/>
              <a:gd name="connsiteX49" fmla="*/ 334261 w 462201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52149 w 462201"/>
              <a:gd name="connsiteY40" fmla="*/ 339968 h 415386"/>
              <a:gd name="connsiteX41" fmla="*/ 23369 w 462201"/>
              <a:gd name="connsiteY41" fmla="*/ 194885 h 415386"/>
              <a:gd name="connsiteX42" fmla="*/ 37325 w 462201"/>
              <a:gd name="connsiteY42" fmla="*/ 157235 h 415386"/>
              <a:gd name="connsiteX43" fmla="*/ 41346 w 462201"/>
              <a:gd name="connsiteY43" fmla="*/ 29341 h 415386"/>
              <a:gd name="connsiteX44" fmla="*/ 186626 w 462201"/>
              <a:gd name="connsiteY44" fmla="*/ 35728 h 415386"/>
              <a:gd name="connsiteX45" fmla="*/ 202948 w 462201"/>
              <a:gd name="connsiteY45" fmla="*/ 52444 h 415386"/>
              <a:gd name="connsiteX46" fmla="*/ 238390 w 462201"/>
              <a:gd name="connsiteY46" fmla="*/ 52641 h 415386"/>
              <a:gd name="connsiteX47" fmla="*/ 300997 w 462201"/>
              <a:gd name="connsiteY47" fmla="*/ 5135 h 415386"/>
              <a:gd name="connsiteX48" fmla="*/ 334261 w 462201"/>
              <a:gd name="connsiteY48" fmla="*/ 207 h 415386"/>
              <a:gd name="connsiteX0" fmla="*/ 226190 w 462104"/>
              <a:gd name="connsiteY0" fmla="*/ 279097 h 415386"/>
              <a:gd name="connsiteX1" fmla="*/ 164096 w 462104"/>
              <a:gd name="connsiteY1" fmla="*/ 332635 h 415386"/>
              <a:gd name="connsiteX2" fmla="*/ 207266 w 462104"/>
              <a:gd name="connsiteY2" fmla="*/ 370916 h 415386"/>
              <a:gd name="connsiteX3" fmla="*/ 263604 w 462104"/>
              <a:gd name="connsiteY3" fmla="*/ 316077 h 415386"/>
              <a:gd name="connsiteX4" fmla="*/ 226190 w 462104"/>
              <a:gd name="connsiteY4" fmla="*/ 279097 h 415386"/>
              <a:gd name="connsiteX5" fmla="*/ 85799 w 462104"/>
              <a:gd name="connsiteY5" fmla="*/ 211996 h 415386"/>
              <a:gd name="connsiteX6" fmla="*/ 34153 w 462104"/>
              <a:gd name="connsiteY6" fmla="*/ 256782 h 415386"/>
              <a:gd name="connsiteX7" fmla="*/ 76140 w 462104"/>
              <a:gd name="connsiteY7" fmla="*/ 303146 h 415386"/>
              <a:gd name="connsiteX8" fmla="*/ 138470 w 462104"/>
              <a:gd name="connsiteY8" fmla="*/ 257255 h 415386"/>
              <a:gd name="connsiteX9" fmla="*/ 85799 w 462104"/>
              <a:gd name="connsiteY9" fmla="*/ 211996 h 415386"/>
              <a:gd name="connsiteX10" fmla="*/ 356291 w 462104"/>
              <a:gd name="connsiteY10" fmla="*/ 201588 h 415386"/>
              <a:gd name="connsiteX11" fmla="*/ 306774 w 462104"/>
              <a:gd name="connsiteY11" fmla="*/ 256782 h 415386"/>
              <a:gd name="connsiteX12" fmla="*/ 372298 w 462104"/>
              <a:gd name="connsiteY12" fmla="*/ 303619 h 415386"/>
              <a:gd name="connsiteX13" fmla="*/ 419607 w 462104"/>
              <a:gd name="connsiteY13" fmla="*/ 256664 h 415386"/>
              <a:gd name="connsiteX14" fmla="*/ 356291 w 462104"/>
              <a:gd name="connsiteY14" fmla="*/ 201588 h 415386"/>
              <a:gd name="connsiteX15" fmla="*/ 221893 w 462104"/>
              <a:gd name="connsiteY15" fmla="*/ 155619 h 415386"/>
              <a:gd name="connsiteX16" fmla="*/ 175845 w 462104"/>
              <a:gd name="connsiteY16" fmla="*/ 223153 h 415386"/>
              <a:gd name="connsiteX17" fmla="*/ 199105 w 462104"/>
              <a:gd name="connsiteY17" fmla="*/ 247557 h 415386"/>
              <a:gd name="connsiteX18" fmla="*/ 247874 w 462104"/>
              <a:gd name="connsiteY18" fmla="*/ 247557 h 415386"/>
              <a:gd name="connsiteX19" fmla="*/ 269557 w 462104"/>
              <a:gd name="connsiteY19" fmla="*/ 188459 h 415386"/>
              <a:gd name="connsiteX20" fmla="*/ 221893 w 462104"/>
              <a:gd name="connsiteY20" fmla="*/ 155619 h 415386"/>
              <a:gd name="connsiteX21" fmla="*/ 96286 w 462104"/>
              <a:gd name="connsiteY21" fmla="*/ 51104 h 415386"/>
              <a:gd name="connsiteX22" fmla="*/ 52801 w 462104"/>
              <a:gd name="connsiteY22" fmla="*/ 99478 h 415386"/>
              <a:gd name="connsiteX23" fmla="*/ 129363 w 462104"/>
              <a:gd name="connsiteY23" fmla="*/ 162676 h 415386"/>
              <a:gd name="connsiteX24" fmla="*/ 184479 w 462104"/>
              <a:gd name="connsiteY24" fmla="*/ 112330 h 415386"/>
              <a:gd name="connsiteX25" fmla="*/ 96286 w 462104"/>
              <a:gd name="connsiteY25" fmla="*/ 51104 h 415386"/>
              <a:gd name="connsiteX26" fmla="*/ 327866 w 462104"/>
              <a:gd name="connsiteY26" fmla="*/ 44835 h 415386"/>
              <a:gd name="connsiteX27" fmla="*/ 265260 w 462104"/>
              <a:gd name="connsiteY27" fmla="*/ 102947 h 415386"/>
              <a:gd name="connsiteX28" fmla="*/ 335633 w 462104"/>
              <a:gd name="connsiteY28" fmla="*/ 169141 h 415386"/>
              <a:gd name="connsiteX29" fmla="*/ 385584 w 462104"/>
              <a:gd name="connsiteY29" fmla="*/ 97704 h 415386"/>
              <a:gd name="connsiteX30" fmla="*/ 327866 w 462104"/>
              <a:gd name="connsiteY30" fmla="*/ 44835 h 415386"/>
              <a:gd name="connsiteX31" fmla="*/ 334164 w 462104"/>
              <a:gd name="connsiteY31" fmla="*/ 207 h 415386"/>
              <a:gd name="connsiteX32" fmla="*/ 363230 w 462104"/>
              <a:gd name="connsiteY32" fmla="*/ 2848 h 415386"/>
              <a:gd name="connsiteX33" fmla="*/ 420672 w 462104"/>
              <a:gd name="connsiteY33" fmla="*/ 139967 h 415386"/>
              <a:gd name="connsiteX34" fmla="*/ 425639 w 462104"/>
              <a:gd name="connsiteY34" fmla="*/ 186803 h 415386"/>
              <a:gd name="connsiteX35" fmla="*/ 450674 w 462104"/>
              <a:gd name="connsiteY35" fmla="*/ 296838 h 415386"/>
              <a:gd name="connsiteX36" fmla="*/ 343281 w 462104"/>
              <a:gd name="connsiteY36" fmla="*/ 339258 h 415386"/>
              <a:gd name="connsiteX37" fmla="*/ 294158 w 462104"/>
              <a:gd name="connsiteY37" fmla="*/ 359365 h 415386"/>
              <a:gd name="connsiteX38" fmla="*/ 189636 w 462104"/>
              <a:gd name="connsiteY38" fmla="*/ 414252 h 415386"/>
              <a:gd name="connsiteX39" fmla="*/ 124342 w 462104"/>
              <a:gd name="connsiteY39" fmla="*/ 332160 h 415386"/>
              <a:gd name="connsiteX40" fmla="*/ 52052 w 462104"/>
              <a:gd name="connsiteY40" fmla="*/ 339968 h 415386"/>
              <a:gd name="connsiteX41" fmla="*/ 23272 w 462104"/>
              <a:gd name="connsiteY41" fmla="*/ 194885 h 415386"/>
              <a:gd name="connsiteX42" fmla="*/ 37228 w 462104"/>
              <a:gd name="connsiteY42" fmla="*/ 157235 h 415386"/>
              <a:gd name="connsiteX43" fmla="*/ 41249 w 462104"/>
              <a:gd name="connsiteY43" fmla="*/ 29341 h 415386"/>
              <a:gd name="connsiteX44" fmla="*/ 186529 w 462104"/>
              <a:gd name="connsiteY44" fmla="*/ 35728 h 415386"/>
              <a:gd name="connsiteX45" fmla="*/ 202851 w 462104"/>
              <a:gd name="connsiteY45" fmla="*/ 52444 h 415386"/>
              <a:gd name="connsiteX46" fmla="*/ 238293 w 462104"/>
              <a:gd name="connsiteY46" fmla="*/ 52641 h 415386"/>
              <a:gd name="connsiteX47" fmla="*/ 300900 w 462104"/>
              <a:gd name="connsiteY47" fmla="*/ 5135 h 415386"/>
              <a:gd name="connsiteX48" fmla="*/ 334164 w 462104"/>
              <a:gd name="connsiteY48" fmla="*/ 207 h 415386"/>
              <a:gd name="connsiteX0" fmla="*/ 232980 w 468894"/>
              <a:gd name="connsiteY0" fmla="*/ 279097 h 415386"/>
              <a:gd name="connsiteX1" fmla="*/ 170886 w 468894"/>
              <a:gd name="connsiteY1" fmla="*/ 332635 h 415386"/>
              <a:gd name="connsiteX2" fmla="*/ 214056 w 468894"/>
              <a:gd name="connsiteY2" fmla="*/ 370916 h 415386"/>
              <a:gd name="connsiteX3" fmla="*/ 270394 w 468894"/>
              <a:gd name="connsiteY3" fmla="*/ 316077 h 415386"/>
              <a:gd name="connsiteX4" fmla="*/ 232980 w 468894"/>
              <a:gd name="connsiteY4" fmla="*/ 279097 h 415386"/>
              <a:gd name="connsiteX5" fmla="*/ 92589 w 468894"/>
              <a:gd name="connsiteY5" fmla="*/ 211996 h 415386"/>
              <a:gd name="connsiteX6" fmla="*/ 40943 w 468894"/>
              <a:gd name="connsiteY6" fmla="*/ 256782 h 415386"/>
              <a:gd name="connsiteX7" fmla="*/ 82930 w 468894"/>
              <a:gd name="connsiteY7" fmla="*/ 303146 h 415386"/>
              <a:gd name="connsiteX8" fmla="*/ 145260 w 468894"/>
              <a:gd name="connsiteY8" fmla="*/ 257255 h 415386"/>
              <a:gd name="connsiteX9" fmla="*/ 92589 w 468894"/>
              <a:gd name="connsiteY9" fmla="*/ 211996 h 415386"/>
              <a:gd name="connsiteX10" fmla="*/ 363081 w 468894"/>
              <a:gd name="connsiteY10" fmla="*/ 201588 h 415386"/>
              <a:gd name="connsiteX11" fmla="*/ 313564 w 468894"/>
              <a:gd name="connsiteY11" fmla="*/ 256782 h 415386"/>
              <a:gd name="connsiteX12" fmla="*/ 379088 w 468894"/>
              <a:gd name="connsiteY12" fmla="*/ 303619 h 415386"/>
              <a:gd name="connsiteX13" fmla="*/ 426397 w 468894"/>
              <a:gd name="connsiteY13" fmla="*/ 256664 h 415386"/>
              <a:gd name="connsiteX14" fmla="*/ 363081 w 468894"/>
              <a:gd name="connsiteY14" fmla="*/ 201588 h 415386"/>
              <a:gd name="connsiteX15" fmla="*/ 228683 w 468894"/>
              <a:gd name="connsiteY15" fmla="*/ 155619 h 415386"/>
              <a:gd name="connsiteX16" fmla="*/ 182635 w 468894"/>
              <a:gd name="connsiteY16" fmla="*/ 223153 h 415386"/>
              <a:gd name="connsiteX17" fmla="*/ 205895 w 468894"/>
              <a:gd name="connsiteY17" fmla="*/ 247557 h 415386"/>
              <a:gd name="connsiteX18" fmla="*/ 254664 w 468894"/>
              <a:gd name="connsiteY18" fmla="*/ 247557 h 415386"/>
              <a:gd name="connsiteX19" fmla="*/ 276347 w 468894"/>
              <a:gd name="connsiteY19" fmla="*/ 188459 h 415386"/>
              <a:gd name="connsiteX20" fmla="*/ 228683 w 468894"/>
              <a:gd name="connsiteY20" fmla="*/ 155619 h 415386"/>
              <a:gd name="connsiteX21" fmla="*/ 103076 w 468894"/>
              <a:gd name="connsiteY21" fmla="*/ 51104 h 415386"/>
              <a:gd name="connsiteX22" fmla="*/ 59591 w 468894"/>
              <a:gd name="connsiteY22" fmla="*/ 99478 h 415386"/>
              <a:gd name="connsiteX23" fmla="*/ 136153 w 468894"/>
              <a:gd name="connsiteY23" fmla="*/ 162676 h 415386"/>
              <a:gd name="connsiteX24" fmla="*/ 191269 w 468894"/>
              <a:gd name="connsiteY24" fmla="*/ 112330 h 415386"/>
              <a:gd name="connsiteX25" fmla="*/ 103076 w 468894"/>
              <a:gd name="connsiteY25" fmla="*/ 51104 h 415386"/>
              <a:gd name="connsiteX26" fmla="*/ 334656 w 468894"/>
              <a:gd name="connsiteY26" fmla="*/ 44835 h 415386"/>
              <a:gd name="connsiteX27" fmla="*/ 272050 w 468894"/>
              <a:gd name="connsiteY27" fmla="*/ 102947 h 415386"/>
              <a:gd name="connsiteX28" fmla="*/ 342423 w 468894"/>
              <a:gd name="connsiteY28" fmla="*/ 169141 h 415386"/>
              <a:gd name="connsiteX29" fmla="*/ 392374 w 468894"/>
              <a:gd name="connsiteY29" fmla="*/ 97704 h 415386"/>
              <a:gd name="connsiteX30" fmla="*/ 334656 w 468894"/>
              <a:gd name="connsiteY30" fmla="*/ 44835 h 415386"/>
              <a:gd name="connsiteX31" fmla="*/ 340954 w 468894"/>
              <a:gd name="connsiteY31" fmla="*/ 207 h 415386"/>
              <a:gd name="connsiteX32" fmla="*/ 370020 w 468894"/>
              <a:gd name="connsiteY32" fmla="*/ 2848 h 415386"/>
              <a:gd name="connsiteX33" fmla="*/ 427462 w 468894"/>
              <a:gd name="connsiteY33" fmla="*/ 139967 h 415386"/>
              <a:gd name="connsiteX34" fmla="*/ 432429 w 468894"/>
              <a:gd name="connsiteY34" fmla="*/ 186803 h 415386"/>
              <a:gd name="connsiteX35" fmla="*/ 457464 w 468894"/>
              <a:gd name="connsiteY35" fmla="*/ 296838 h 415386"/>
              <a:gd name="connsiteX36" fmla="*/ 350071 w 468894"/>
              <a:gd name="connsiteY36" fmla="*/ 339258 h 415386"/>
              <a:gd name="connsiteX37" fmla="*/ 300948 w 468894"/>
              <a:gd name="connsiteY37" fmla="*/ 359365 h 415386"/>
              <a:gd name="connsiteX38" fmla="*/ 196426 w 468894"/>
              <a:gd name="connsiteY38" fmla="*/ 414252 h 415386"/>
              <a:gd name="connsiteX39" fmla="*/ 131132 w 468894"/>
              <a:gd name="connsiteY39" fmla="*/ 332160 h 415386"/>
              <a:gd name="connsiteX40" fmla="*/ 58842 w 468894"/>
              <a:gd name="connsiteY40" fmla="*/ 339968 h 415386"/>
              <a:gd name="connsiteX41" fmla="*/ 30062 w 468894"/>
              <a:gd name="connsiteY41" fmla="*/ 194885 h 415386"/>
              <a:gd name="connsiteX42" fmla="*/ 44018 w 468894"/>
              <a:gd name="connsiteY42" fmla="*/ 157235 h 415386"/>
              <a:gd name="connsiteX43" fmla="*/ 48039 w 468894"/>
              <a:gd name="connsiteY43" fmla="*/ 29341 h 415386"/>
              <a:gd name="connsiteX44" fmla="*/ 193319 w 468894"/>
              <a:gd name="connsiteY44" fmla="*/ 35728 h 415386"/>
              <a:gd name="connsiteX45" fmla="*/ 209641 w 468894"/>
              <a:gd name="connsiteY45" fmla="*/ 52444 h 415386"/>
              <a:gd name="connsiteX46" fmla="*/ 245083 w 468894"/>
              <a:gd name="connsiteY46" fmla="*/ 52641 h 415386"/>
              <a:gd name="connsiteX47" fmla="*/ 307690 w 468894"/>
              <a:gd name="connsiteY47" fmla="*/ 5135 h 415386"/>
              <a:gd name="connsiteX48" fmla="*/ 340954 w 468894"/>
              <a:gd name="connsiteY48" fmla="*/ 207 h 415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68894" h="415386">
                <a:moveTo>
                  <a:pt x="232980" y="279097"/>
                </a:moveTo>
                <a:cubicBezTo>
                  <a:pt x="196512" y="276100"/>
                  <a:pt x="175026" y="299952"/>
                  <a:pt x="170886" y="332635"/>
                </a:cubicBezTo>
                <a:cubicBezTo>
                  <a:pt x="168284" y="353215"/>
                  <a:pt x="191308" y="370916"/>
                  <a:pt x="214056" y="370916"/>
                </a:cubicBezTo>
                <a:cubicBezTo>
                  <a:pt x="249065" y="370877"/>
                  <a:pt x="267477" y="351007"/>
                  <a:pt x="270394" y="316077"/>
                </a:cubicBezTo>
                <a:cubicBezTo>
                  <a:pt x="272444" y="291121"/>
                  <a:pt x="255571" y="280989"/>
                  <a:pt x="232980" y="279097"/>
                </a:cubicBezTo>
                <a:close/>
                <a:moveTo>
                  <a:pt x="92589" y="211996"/>
                </a:moveTo>
                <a:cubicBezTo>
                  <a:pt x="62035" y="212824"/>
                  <a:pt x="42914" y="229067"/>
                  <a:pt x="40943" y="256782"/>
                </a:cubicBezTo>
                <a:cubicBezTo>
                  <a:pt x="39169" y="282566"/>
                  <a:pt x="55491" y="302751"/>
                  <a:pt x="82930" y="303146"/>
                </a:cubicBezTo>
                <a:cubicBezTo>
                  <a:pt x="113405" y="303500"/>
                  <a:pt x="141042" y="286035"/>
                  <a:pt x="145260" y="257255"/>
                </a:cubicBezTo>
                <a:cubicBezTo>
                  <a:pt x="150307" y="223350"/>
                  <a:pt x="117348" y="218304"/>
                  <a:pt x="92589" y="211996"/>
                </a:cubicBezTo>
                <a:close/>
                <a:moveTo>
                  <a:pt x="363081" y="201588"/>
                </a:moveTo>
                <a:cubicBezTo>
                  <a:pt x="332015" y="202061"/>
                  <a:pt x="313170" y="233600"/>
                  <a:pt x="313564" y="256782"/>
                </a:cubicBezTo>
                <a:cubicBezTo>
                  <a:pt x="314037" y="291239"/>
                  <a:pt x="349953" y="300701"/>
                  <a:pt x="379088" y="303619"/>
                </a:cubicBezTo>
                <a:cubicBezTo>
                  <a:pt x="409445" y="306615"/>
                  <a:pt x="426476" y="282014"/>
                  <a:pt x="426397" y="256664"/>
                </a:cubicBezTo>
                <a:cubicBezTo>
                  <a:pt x="426319" y="222404"/>
                  <a:pt x="399155" y="201036"/>
                  <a:pt x="363081" y="201588"/>
                </a:cubicBezTo>
                <a:close/>
                <a:moveTo>
                  <a:pt x="228683" y="155619"/>
                </a:moveTo>
                <a:cubicBezTo>
                  <a:pt x="198326" y="156762"/>
                  <a:pt x="172542" y="194136"/>
                  <a:pt x="182635" y="223153"/>
                </a:cubicBezTo>
                <a:cubicBezTo>
                  <a:pt x="186301" y="233482"/>
                  <a:pt x="193082" y="238844"/>
                  <a:pt x="205895" y="247557"/>
                </a:cubicBezTo>
                <a:cubicBezTo>
                  <a:pt x="220601" y="257571"/>
                  <a:pt x="237908" y="257571"/>
                  <a:pt x="254664" y="247557"/>
                </a:cubicBezTo>
                <a:cubicBezTo>
                  <a:pt x="271853" y="237267"/>
                  <a:pt x="283996" y="221261"/>
                  <a:pt x="276347" y="188459"/>
                </a:cubicBezTo>
                <a:cubicBezTo>
                  <a:pt x="270552" y="163543"/>
                  <a:pt x="240668" y="155145"/>
                  <a:pt x="228683" y="155619"/>
                </a:cubicBezTo>
                <a:close/>
                <a:moveTo>
                  <a:pt x="103076" y="51104"/>
                </a:moveTo>
                <a:cubicBezTo>
                  <a:pt x="83876" y="51695"/>
                  <a:pt x="61680" y="65770"/>
                  <a:pt x="59591" y="99478"/>
                </a:cubicBezTo>
                <a:cubicBezTo>
                  <a:pt x="57974" y="124828"/>
                  <a:pt x="109266" y="156801"/>
                  <a:pt x="136153" y="162676"/>
                </a:cubicBezTo>
                <a:cubicBezTo>
                  <a:pt x="168915" y="169811"/>
                  <a:pt x="192215" y="131294"/>
                  <a:pt x="191269" y="112330"/>
                </a:cubicBezTo>
                <a:cubicBezTo>
                  <a:pt x="189968" y="86034"/>
                  <a:pt x="150859" y="50552"/>
                  <a:pt x="103076" y="51104"/>
                </a:cubicBezTo>
                <a:close/>
                <a:moveTo>
                  <a:pt x="334656" y="44835"/>
                </a:moveTo>
                <a:cubicBezTo>
                  <a:pt x="306074" y="42864"/>
                  <a:pt x="276860" y="79292"/>
                  <a:pt x="272050" y="102947"/>
                </a:cubicBezTo>
                <a:cubicBezTo>
                  <a:pt x="263495" y="145092"/>
                  <a:pt x="301934" y="174661"/>
                  <a:pt x="342423" y="169141"/>
                </a:cubicBezTo>
                <a:cubicBezTo>
                  <a:pt x="376880" y="164450"/>
                  <a:pt x="390955" y="133107"/>
                  <a:pt x="392374" y="97704"/>
                </a:cubicBezTo>
                <a:cubicBezTo>
                  <a:pt x="390245" y="62103"/>
                  <a:pt x="366709" y="47083"/>
                  <a:pt x="334656" y="44835"/>
                </a:cubicBezTo>
                <a:close/>
                <a:moveTo>
                  <a:pt x="340954" y="207"/>
                </a:moveTo>
                <a:cubicBezTo>
                  <a:pt x="351106" y="-394"/>
                  <a:pt x="360558" y="266"/>
                  <a:pt x="370020" y="2848"/>
                </a:cubicBezTo>
                <a:cubicBezTo>
                  <a:pt x="425412" y="17948"/>
                  <a:pt x="447687" y="80436"/>
                  <a:pt x="427462" y="139967"/>
                </a:cubicBezTo>
                <a:cubicBezTo>
                  <a:pt x="422021" y="156092"/>
                  <a:pt x="407513" y="169417"/>
                  <a:pt x="432429" y="186803"/>
                </a:cubicBezTo>
                <a:cubicBezTo>
                  <a:pt x="470947" y="213652"/>
                  <a:pt x="478359" y="259463"/>
                  <a:pt x="457464" y="296838"/>
                </a:cubicBezTo>
                <a:cubicBezTo>
                  <a:pt x="436096" y="335040"/>
                  <a:pt x="393005" y="354752"/>
                  <a:pt x="350071" y="339258"/>
                </a:cubicBezTo>
                <a:cubicBezTo>
                  <a:pt x="323342" y="329678"/>
                  <a:pt x="314274" y="328850"/>
                  <a:pt x="300948" y="359365"/>
                </a:cubicBezTo>
                <a:cubicBezTo>
                  <a:pt x="282734" y="401057"/>
                  <a:pt x="236999" y="420461"/>
                  <a:pt x="196426" y="414252"/>
                </a:cubicBezTo>
                <a:cubicBezTo>
                  <a:pt x="152539" y="401636"/>
                  <a:pt x="152897" y="359524"/>
                  <a:pt x="131132" y="332160"/>
                </a:cubicBezTo>
                <a:cubicBezTo>
                  <a:pt x="107035" y="334763"/>
                  <a:pt x="100346" y="348754"/>
                  <a:pt x="58842" y="339968"/>
                </a:cubicBezTo>
                <a:cubicBezTo>
                  <a:pt x="-3542" y="326762"/>
                  <a:pt x="-21387" y="242786"/>
                  <a:pt x="30062" y="194885"/>
                </a:cubicBezTo>
                <a:cubicBezTo>
                  <a:pt x="40548" y="185108"/>
                  <a:pt x="62942" y="183058"/>
                  <a:pt x="44018" y="157235"/>
                </a:cubicBezTo>
                <a:cubicBezTo>
                  <a:pt x="5697" y="104919"/>
                  <a:pt x="9245" y="60881"/>
                  <a:pt x="48039" y="29341"/>
                </a:cubicBezTo>
                <a:cubicBezTo>
                  <a:pt x="90618" y="-5313"/>
                  <a:pt x="151332" y="-2671"/>
                  <a:pt x="193319" y="35728"/>
                </a:cubicBezTo>
                <a:cubicBezTo>
                  <a:pt x="199036" y="40972"/>
                  <a:pt x="205146" y="46136"/>
                  <a:pt x="209641" y="52444"/>
                </a:cubicBezTo>
                <a:cubicBezTo>
                  <a:pt x="221744" y="69279"/>
                  <a:pt x="231955" y="69909"/>
                  <a:pt x="245083" y="52641"/>
                </a:cubicBezTo>
                <a:cubicBezTo>
                  <a:pt x="261287" y="31234"/>
                  <a:pt x="282852" y="15661"/>
                  <a:pt x="307690" y="5135"/>
                </a:cubicBezTo>
                <a:cubicBezTo>
                  <a:pt x="319951" y="2671"/>
                  <a:pt x="330803" y="809"/>
                  <a:pt x="340954" y="207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76" name="자유형: 도형 75">
            <a:extLst>
              <a:ext uri="{FF2B5EF4-FFF2-40B4-BE49-F238E27FC236}">
                <a16:creationId xmlns:a16="http://schemas.microsoft.com/office/drawing/2014/main" id="{05F7A9B5-CB83-4EA1-9D5E-C4F0A74AA759}"/>
              </a:ext>
            </a:extLst>
          </p:cNvPr>
          <p:cNvSpPr/>
          <p:nvPr userDrawn="1"/>
        </p:nvSpPr>
        <p:spPr>
          <a:xfrm>
            <a:off x="-11228" y="4490446"/>
            <a:ext cx="132982" cy="256531"/>
          </a:xfrm>
          <a:custGeom>
            <a:avLst/>
            <a:gdLst>
              <a:gd name="connsiteX0" fmla="*/ 0 w 132982"/>
              <a:gd name="connsiteY0" fmla="*/ 0 h 256531"/>
              <a:gd name="connsiteX1" fmla="*/ 999 w 132982"/>
              <a:gd name="connsiteY1" fmla="*/ 1872 h 256531"/>
              <a:gd name="connsiteX2" fmla="*/ 7086 w 132982"/>
              <a:gd name="connsiteY2" fmla="*/ 51597 h 256531"/>
              <a:gd name="connsiteX3" fmla="*/ 9439 w 132982"/>
              <a:gd name="connsiteY3" fmla="*/ 70601 h 256531"/>
              <a:gd name="connsiteX4" fmla="*/ 107098 w 132982"/>
              <a:gd name="connsiteY4" fmla="*/ 72238 h 256531"/>
              <a:gd name="connsiteX5" fmla="*/ 119324 w 132982"/>
              <a:gd name="connsiteY5" fmla="*/ 117205 h 256531"/>
              <a:gd name="connsiteX6" fmla="*/ 92876 w 132982"/>
              <a:gd name="connsiteY6" fmla="*/ 141044 h 256531"/>
              <a:gd name="connsiteX7" fmla="*/ 44200 w 132982"/>
              <a:gd name="connsiteY7" fmla="*/ 163604 h 256531"/>
              <a:gd name="connsiteX8" fmla="*/ 81622 w 132982"/>
              <a:gd name="connsiteY8" fmla="*/ 201102 h 256531"/>
              <a:gd name="connsiteX9" fmla="*/ 94385 w 132982"/>
              <a:gd name="connsiteY9" fmla="*/ 242104 h 256531"/>
              <a:gd name="connsiteX10" fmla="*/ 53690 w 132982"/>
              <a:gd name="connsiteY10" fmla="*/ 256531 h 256531"/>
              <a:gd name="connsiteX11" fmla="*/ 0 w 132982"/>
              <a:gd name="connsiteY11" fmla="*/ 243479 h 256531"/>
              <a:gd name="connsiteX12" fmla="*/ 0 w 132982"/>
              <a:gd name="connsiteY12" fmla="*/ 219887 h 256531"/>
              <a:gd name="connsiteX13" fmla="*/ 13903 w 132982"/>
              <a:gd name="connsiteY13" fmla="*/ 225423 h 256531"/>
              <a:gd name="connsiteX14" fmla="*/ 56427 w 132982"/>
              <a:gd name="connsiteY14" fmla="*/ 224046 h 256531"/>
              <a:gd name="connsiteX15" fmla="*/ 8262 w 132982"/>
              <a:gd name="connsiteY15" fmla="*/ 179386 h 256531"/>
              <a:gd name="connsiteX16" fmla="*/ 0 w 132982"/>
              <a:gd name="connsiteY16" fmla="*/ 182268 h 256531"/>
              <a:gd name="connsiteX17" fmla="*/ 0 w 132982"/>
              <a:gd name="connsiteY17" fmla="*/ 142708 h 256531"/>
              <a:gd name="connsiteX18" fmla="*/ 9209 w 132982"/>
              <a:gd name="connsiteY18" fmla="*/ 142221 h 256531"/>
              <a:gd name="connsiteX19" fmla="*/ 55250 w 132982"/>
              <a:gd name="connsiteY19" fmla="*/ 129329 h 256531"/>
              <a:gd name="connsiteX20" fmla="*/ 63870 w 132982"/>
              <a:gd name="connsiteY20" fmla="*/ 125006 h 256531"/>
              <a:gd name="connsiteX21" fmla="*/ 85688 w 132982"/>
              <a:gd name="connsiteY21" fmla="*/ 103188 h 256531"/>
              <a:gd name="connsiteX22" fmla="*/ 52590 w 132982"/>
              <a:gd name="connsiteY22" fmla="*/ 93110 h 256531"/>
              <a:gd name="connsiteX23" fmla="*/ 0 w 132982"/>
              <a:gd name="connsiteY23" fmla="*/ 111128 h 256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32982" h="256531">
                <a:moveTo>
                  <a:pt x="0" y="0"/>
                </a:moveTo>
                <a:lnTo>
                  <a:pt x="999" y="1872"/>
                </a:lnTo>
                <a:cubicBezTo>
                  <a:pt x="999" y="1872"/>
                  <a:pt x="11869" y="32106"/>
                  <a:pt x="7086" y="51597"/>
                </a:cubicBezTo>
                <a:cubicBezTo>
                  <a:pt x="1280" y="75154"/>
                  <a:pt x="4067" y="70039"/>
                  <a:pt x="9439" y="70601"/>
                </a:cubicBezTo>
                <a:cubicBezTo>
                  <a:pt x="10692" y="70729"/>
                  <a:pt x="56427" y="56252"/>
                  <a:pt x="107098" y="72238"/>
                </a:cubicBezTo>
                <a:cubicBezTo>
                  <a:pt x="137690" y="81882"/>
                  <a:pt x="140375" y="93954"/>
                  <a:pt x="119324" y="117205"/>
                </a:cubicBezTo>
                <a:cubicBezTo>
                  <a:pt x="112572" y="124674"/>
                  <a:pt x="92901" y="141070"/>
                  <a:pt x="92876" y="141044"/>
                </a:cubicBezTo>
                <a:cubicBezTo>
                  <a:pt x="64535" y="164576"/>
                  <a:pt x="45403" y="156161"/>
                  <a:pt x="44200" y="163604"/>
                </a:cubicBezTo>
                <a:cubicBezTo>
                  <a:pt x="43049" y="170894"/>
                  <a:pt x="67477" y="178951"/>
                  <a:pt x="81622" y="201102"/>
                </a:cubicBezTo>
                <a:cubicBezTo>
                  <a:pt x="88937" y="212561"/>
                  <a:pt x="97173" y="232768"/>
                  <a:pt x="94385" y="242104"/>
                </a:cubicBezTo>
                <a:cubicBezTo>
                  <a:pt x="92185" y="249471"/>
                  <a:pt x="68909" y="255686"/>
                  <a:pt x="53690" y="256531"/>
                </a:cubicBezTo>
                <a:lnTo>
                  <a:pt x="0" y="243479"/>
                </a:lnTo>
                <a:lnTo>
                  <a:pt x="0" y="219887"/>
                </a:lnTo>
                <a:lnTo>
                  <a:pt x="13903" y="225423"/>
                </a:lnTo>
                <a:cubicBezTo>
                  <a:pt x="32725" y="230511"/>
                  <a:pt x="55180" y="230703"/>
                  <a:pt x="56427" y="224046"/>
                </a:cubicBezTo>
                <a:cubicBezTo>
                  <a:pt x="59343" y="215426"/>
                  <a:pt x="34225" y="184016"/>
                  <a:pt x="8262" y="179386"/>
                </a:cubicBezTo>
                <a:lnTo>
                  <a:pt x="0" y="182268"/>
                </a:lnTo>
                <a:lnTo>
                  <a:pt x="0" y="142708"/>
                </a:lnTo>
                <a:lnTo>
                  <a:pt x="9209" y="142221"/>
                </a:lnTo>
                <a:cubicBezTo>
                  <a:pt x="27089" y="139535"/>
                  <a:pt x="39443" y="138205"/>
                  <a:pt x="55250" y="129329"/>
                </a:cubicBezTo>
                <a:lnTo>
                  <a:pt x="63870" y="125006"/>
                </a:lnTo>
                <a:cubicBezTo>
                  <a:pt x="71058" y="120940"/>
                  <a:pt x="87607" y="108944"/>
                  <a:pt x="85688" y="103188"/>
                </a:cubicBezTo>
                <a:cubicBezTo>
                  <a:pt x="83617" y="96998"/>
                  <a:pt x="63001" y="92190"/>
                  <a:pt x="52590" y="93110"/>
                </a:cubicBezTo>
                <a:lnTo>
                  <a:pt x="0" y="111128"/>
                </a:ln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77" name="자유형: 도형 76">
            <a:extLst>
              <a:ext uri="{FF2B5EF4-FFF2-40B4-BE49-F238E27FC236}">
                <a16:creationId xmlns:a16="http://schemas.microsoft.com/office/drawing/2014/main" id="{7F514BF3-7AE2-4BB0-B293-23CDB603D435}"/>
              </a:ext>
            </a:extLst>
          </p:cNvPr>
          <p:cNvSpPr/>
          <p:nvPr userDrawn="1"/>
        </p:nvSpPr>
        <p:spPr>
          <a:xfrm>
            <a:off x="-11228" y="6241821"/>
            <a:ext cx="167672" cy="334468"/>
          </a:xfrm>
          <a:custGeom>
            <a:avLst/>
            <a:gdLst>
              <a:gd name="connsiteX0" fmla="*/ 68549 w 167672"/>
              <a:gd name="connsiteY0" fmla="*/ 284694 h 334468"/>
              <a:gd name="connsiteX1" fmla="*/ 67181 w 167672"/>
              <a:gd name="connsiteY1" fmla="*/ 285718 h 334468"/>
              <a:gd name="connsiteX2" fmla="*/ 66985 w 167672"/>
              <a:gd name="connsiteY2" fmla="*/ 285690 h 334468"/>
              <a:gd name="connsiteX3" fmla="*/ 144966 w 167672"/>
              <a:gd name="connsiteY3" fmla="*/ 183984 h 334468"/>
              <a:gd name="connsiteX4" fmla="*/ 45553 w 167672"/>
              <a:gd name="connsiteY4" fmla="*/ 235703 h 334468"/>
              <a:gd name="connsiteX5" fmla="*/ 144966 w 167672"/>
              <a:gd name="connsiteY5" fmla="*/ 183984 h 334468"/>
              <a:gd name="connsiteX6" fmla="*/ 146731 w 167672"/>
              <a:gd name="connsiteY6" fmla="*/ 23223 h 334468"/>
              <a:gd name="connsiteX7" fmla="*/ 77589 w 167672"/>
              <a:gd name="connsiteY7" fmla="*/ 128855 h 334468"/>
              <a:gd name="connsiteX8" fmla="*/ 146731 w 167672"/>
              <a:gd name="connsiteY8" fmla="*/ 23223 h 334468"/>
              <a:gd name="connsiteX9" fmla="*/ 155037 w 167672"/>
              <a:gd name="connsiteY9" fmla="*/ 161 h 334468"/>
              <a:gd name="connsiteX10" fmla="*/ 164718 w 167672"/>
              <a:gd name="connsiteY10" fmla="*/ 1792 h 334468"/>
              <a:gd name="connsiteX11" fmla="*/ 166672 w 167672"/>
              <a:gd name="connsiteY11" fmla="*/ 21116 h 334468"/>
              <a:gd name="connsiteX12" fmla="*/ 120400 w 167672"/>
              <a:gd name="connsiteY12" fmla="*/ 124555 h 334468"/>
              <a:gd name="connsiteX13" fmla="*/ 104142 w 167672"/>
              <a:gd name="connsiteY13" fmla="*/ 134714 h 334468"/>
              <a:gd name="connsiteX14" fmla="*/ 42109 w 167672"/>
              <a:gd name="connsiteY14" fmla="*/ 220371 h 334468"/>
              <a:gd name="connsiteX15" fmla="*/ 132117 w 167672"/>
              <a:gd name="connsiteY15" fmla="*/ 170793 h 334468"/>
              <a:gd name="connsiteX16" fmla="*/ 163862 w 167672"/>
              <a:gd name="connsiteY16" fmla="*/ 176515 h 334468"/>
              <a:gd name="connsiteX17" fmla="*/ 151254 w 167672"/>
              <a:gd name="connsiteY17" fmla="*/ 197380 h 334468"/>
              <a:gd name="connsiteX18" fmla="*/ 40105 w 167672"/>
              <a:gd name="connsiteY18" fmla="*/ 251841 h 334468"/>
              <a:gd name="connsiteX19" fmla="*/ 24121 w 167672"/>
              <a:gd name="connsiteY19" fmla="*/ 261383 h 334468"/>
              <a:gd name="connsiteX20" fmla="*/ 6033 w 167672"/>
              <a:gd name="connsiteY20" fmla="*/ 315752 h 334468"/>
              <a:gd name="connsiteX21" fmla="*/ 791 w 167672"/>
              <a:gd name="connsiteY21" fmla="*/ 334468 h 334468"/>
              <a:gd name="connsiteX22" fmla="*/ 0 w 167672"/>
              <a:gd name="connsiteY22" fmla="*/ 334354 h 334468"/>
              <a:gd name="connsiteX23" fmla="*/ 0 w 167672"/>
              <a:gd name="connsiteY23" fmla="*/ 284752 h 334468"/>
              <a:gd name="connsiteX24" fmla="*/ 9354 w 167672"/>
              <a:gd name="connsiteY24" fmla="*/ 254017 h 334468"/>
              <a:gd name="connsiteX25" fmla="*/ 3564 w 167672"/>
              <a:gd name="connsiteY25" fmla="*/ 242231 h 334468"/>
              <a:gd name="connsiteX26" fmla="*/ 0 w 167672"/>
              <a:gd name="connsiteY26" fmla="*/ 237659 h 334468"/>
              <a:gd name="connsiteX27" fmla="*/ 0 w 167672"/>
              <a:gd name="connsiteY27" fmla="*/ 212577 h 334468"/>
              <a:gd name="connsiteX28" fmla="*/ 7007 w 167672"/>
              <a:gd name="connsiteY28" fmla="*/ 224140 h 334468"/>
              <a:gd name="connsiteX29" fmla="*/ 651 w 167672"/>
              <a:gd name="connsiteY29" fmla="*/ 167780 h 334468"/>
              <a:gd name="connsiteX30" fmla="*/ 0 w 167672"/>
              <a:gd name="connsiteY30" fmla="*/ 166971 h 334468"/>
              <a:gd name="connsiteX31" fmla="*/ 0 w 167672"/>
              <a:gd name="connsiteY31" fmla="*/ 139962 h 334468"/>
              <a:gd name="connsiteX32" fmla="*/ 2685 w 167672"/>
              <a:gd name="connsiteY32" fmla="*/ 143054 h 334468"/>
              <a:gd name="connsiteX33" fmla="*/ 18879 w 167672"/>
              <a:gd name="connsiteY33" fmla="*/ 227635 h 334468"/>
              <a:gd name="connsiteX34" fmla="*/ 53622 w 167672"/>
              <a:gd name="connsiteY34" fmla="*/ 153456 h 334468"/>
              <a:gd name="connsiteX35" fmla="*/ 56808 w 167672"/>
              <a:gd name="connsiteY35" fmla="*/ 109805 h 334468"/>
              <a:gd name="connsiteX36" fmla="*/ 143801 w 167672"/>
              <a:gd name="connsiteY36" fmla="*/ 3334 h 334468"/>
              <a:gd name="connsiteX37" fmla="*/ 155037 w 167672"/>
              <a:gd name="connsiteY37" fmla="*/ 161 h 334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67672" h="334468">
                <a:moveTo>
                  <a:pt x="68549" y="284694"/>
                </a:moveTo>
                <a:lnTo>
                  <a:pt x="67181" y="285718"/>
                </a:lnTo>
                <a:lnTo>
                  <a:pt x="66985" y="285690"/>
                </a:lnTo>
                <a:close/>
                <a:moveTo>
                  <a:pt x="144966" y="183984"/>
                </a:moveTo>
                <a:cubicBezTo>
                  <a:pt x="112553" y="178845"/>
                  <a:pt x="61451" y="213381"/>
                  <a:pt x="45553" y="235703"/>
                </a:cubicBezTo>
                <a:cubicBezTo>
                  <a:pt x="73819" y="234419"/>
                  <a:pt x="134842" y="208722"/>
                  <a:pt x="144966" y="183984"/>
                </a:cubicBezTo>
                <a:close/>
                <a:moveTo>
                  <a:pt x="146731" y="23223"/>
                </a:moveTo>
                <a:cubicBezTo>
                  <a:pt x="105667" y="42410"/>
                  <a:pt x="70907" y="95638"/>
                  <a:pt x="77589" y="128855"/>
                </a:cubicBezTo>
                <a:cubicBezTo>
                  <a:pt x="125214" y="113797"/>
                  <a:pt x="144195" y="62951"/>
                  <a:pt x="146731" y="23223"/>
                </a:cubicBezTo>
                <a:close/>
                <a:moveTo>
                  <a:pt x="155037" y="161"/>
                </a:moveTo>
                <a:cubicBezTo>
                  <a:pt x="158843" y="-264"/>
                  <a:pt x="162389" y="113"/>
                  <a:pt x="164718" y="1792"/>
                </a:cubicBezTo>
                <a:cubicBezTo>
                  <a:pt x="168368" y="4430"/>
                  <a:pt x="168145" y="14846"/>
                  <a:pt x="166672" y="21116"/>
                </a:cubicBezTo>
                <a:cubicBezTo>
                  <a:pt x="157832" y="58891"/>
                  <a:pt x="150671" y="96871"/>
                  <a:pt x="120400" y="124555"/>
                </a:cubicBezTo>
                <a:cubicBezTo>
                  <a:pt x="116442" y="128239"/>
                  <a:pt x="108922" y="133172"/>
                  <a:pt x="104142" y="134714"/>
                </a:cubicBezTo>
                <a:cubicBezTo>
                  <a:pt x="62376" y="148282"/>
                  <a:pt x="59566" y="188644"/>
                  <a:pt x="42109" y="220371"/>
                </a:cubicBezTo>
                <a:cubicBezTo>
                  <a:pt x="67070" y="193441"/>
                  <a:pt x="96467" y="175898"/>
                  <a:pt x="132117" y="170793"/>
                </a:cubicBezTo>
                <a:cubicBezTo>
                  <a:pt x="148273" y="168480"/>
                  <a:pt x="162166" y="171119"/>
                  <a:pt x="163862" y="176515"/>
                </a:cubicBezTo>
                <a:cubicBezTo>
                  <a:pt x="165096" y="180438"/>
                  <a:pt x="157044" y="191505"/>
                  <a:pt x="151254" y="197380"/>
                </a:cubicBezTo>
                <a:cubicBezTo>
                  <a:pt x="120657" y="228440"/>
                  <a:pt x="82933" y="245606"/>
                  <a:pt x="40105" y="251841"/>
                </a:cubicBezTo>
                <a:cubicBezTo>
                  <a:pt x="33098" y="252904"/>
                  <a:pt x="27102" y="253315"/>
                  <a:pt x="24121" y="261383"/>
                </a:cubicBezTo>
                <a:cubicBezTo>
                  <a:pt x="17089" y="280476"/>
                  <a:pt x="11337" y="298062"/>
                  <a:pt x="6033" y="315752"/>
                </a:cubicBezTo>
                <a:lnTo>
                  <a:pt x="791" y="334468"/>
                </a:lnTo>
                <a:lnTo>
                  <a:pt x="0" y="334354"/>
                </a:lnTo>
                <a:lnTo>
                  <a:pt x="0" y="284752"/>
                </a:lnTo>
                <a:lnTo>
                  <a:pt x="9354" y="254017"/>
                </a:lnTo>
                <a:cubicBezTo>
                  <a:pt x="11239" y="248107"/>
                  <a:pt x="6750" y="245606"/>
                  <a:pt x="3564" y="242231"/>
                </a:cubicBezTo>
                <a:lnTo>
                  <a:pt x="0" y="237659"/>
                </a:lnTo>
                <a:lnTo>
                  <a:pt x="0" y="212577"/>
                </a:lnTo>
                <a:lnTo>
                  <a:pt x="7007" y="224140"/>
                </a:lnTo>
                <a:cubicBezTo>
                  <a:pt x="11872" y="207865"/>
                  <a:pt x="8159" y="186138"/>
                  <a:pt x="651" y="167780"/>
                </a:cubicBezTo>
                <a:lnTo>
                  <a:pt x="0" y="166971"/>
                </a:lnTo>
                <a:lnTo>
                  <a:pt x="0" y="139962"/>
                </a:lnTo>
                <a:lnTo>
                  <a:pt x="2685" y="143054"/>
                </a:lnTo>
                <a:cubicBezTo>
                  <a:pt x="19001" y="167070"/>
                  <a:pt x="23402" y="193329"/>
                  <a:pt x="18879" y="227635"/>
                </a:cubicBezTo>
                <a:cubicBezTo>
                  <a:pt x="30734" y="203017"/>
                  <a:pt x="44610" y="179101"/>
                  <a:pt x="53622" y="153456"/>
                </a:cubicBezTo>
                <a:cubicBezTo>
                  <a:pt x="58196" y="140453"/>
                  <a:pt x="53724" y="124847"/>
                  <a:pt x="56808" y="109805"/>
                </a:cubicBezTo>
                <a:cubicBezTo>
                  <a:pt x="67721" y="56458"/>
                  <a:pt x="97461" y="24645"/>
                  <a:pt x="143801" y="3334"/>
                </a:cubicBezTo>
                <a:cubicBezTo>
                  <a:pt x="147168" y="1809"/>
                  <a:pt x="151232" y="584"/>
                  <a:pt x="155037" y="161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78" name="자유형: 도형 77">
            <a:extLst>
              <a:ext uri="{FF2B5EF4-FFF2-40B4-BE49-F238E27FC236}">
                <a16:creationId xmlns:a16="http://schemas.microsoft.com/office/drawing/2014/main" id="{820EB75F-B935-49C6-ABCC-6DAA73E121AD}"/>
              </a:ext>
            </a:extLst>
          </p:cNvPr>
          <p:cNvSpPr>
            <a:spLocks/>
          </p:cNvSpPr>
          <p:nvPr userDrawn="1"/>
        </p:nvSpPr>
        <p:spPr bwMode="auto">
          <a:xfrm>
            <a:off x="21069" y="5520230"/>
            <a:ext cx="350689" cy="351006"/>
          </a:xfrm>
          <a:custGeom>
            <a:avLst/>
            <a:gdLst>
              <a:gd name="connsiteX0" fmla="*/ 154602 w 311075"/>
              <a:gd name="connsiteY0" fmla="*/ 116784 h 311356"/>
              <a:gd name="connsiteX1" fmla="*/ 116502 w 311075"/>
              <a:gd name="connsiteY1" fmla="*/ 155678 h 311356"/>
              <a:gd name="connsiteX2" fmla="*/ 154602 w 311075"/>
              <a:gd name="connsiteY2" fmla="*/ 194572 h 311356"/>
              <a:gd name="connsiteX3" fmla="*/ 192702 w 311075"/>
              <a:gd name="connsiteY3" fmla="*/ 155678 h 311356"/>
              <a:gd name="connsiteX4" fmla="*/ 154602 w 311075"/>
              <a:gd name="connsiteY4" fmla="*/ 116784 h 311356"/>
              <a:gd name="connsiteX5" fmla="*/ 164978 w 311075"/>
              <a:gd name="connsiteY5" fmla="*/ 17 h 311356"/>
              <a:gd name="connsiteX6" fmla="*/ 183937 w 311075"/>
              <a:gd name="connsiteY6" fmla="*/ 37355 h 311356"/>
              <a:gd name="connsiteX7" fmla="*/ 182920 w 311075"/>
              <a:gd name="connsiteY7" fmla="*/ 62256 h 311356"/>
              <a:gd name="connsiteX8" fmla="*/ 196144 w 311075"/>
              <a:gd name="connsiteY8" fmla="*/ 40221 h 311356"/>
              <a:gd name="connsiteX9" fmla="*/ 235580 w 311075"/>
              <a:gd name="connsiteY9" fmla="*/ 53149 h 311356"/>
              <a:gd name="connsiteX10" fmla="*/ 212182 w 311075"/>
              <a:gd name="connsiteY10" fmla="*/ 98826 h 311356"/>
              <a:gd name="connsiteX11" fmla="*/ 250377 w 311075"/>
              <a:gd name="connsiteY11" fmla="*/ 79603 h 311356"/>
              <a:gd name="connsiteX12" fmla="*/ 270585 w 311075"/>
              <a:gd name="connsiteY12" fmla="*/ 117172 h 311356"/>
              <a:gd name="connsiteX13" fmla="*/ 232713 w 311075"/>
              <a:gd name="connsiteY13" fmla="*/ 138378 h 311356"/>
              <a:gd name="connsiteX14" fmla="*/ 284613 w 311075"/>
              <a:gd name="connsiteY14" fmla="*/ 143993 h 311356"/>
              <a:gd name="connsiteX15" fmla="*/ 273720 w 311075"/>
              <a:gd name="connsiteY15" fmla="*/ 184218 h 311356"/>
              <a:gd name="connsiteX16" fmla="*/ 248355 w 311075"/>
              <a:gd name="connsiteY16" fmla="*/ 183182 h 311356"/>
              <a:gd name="connsiteX17" fmla="*/ 269266 w 311075"/>
              <a:gd name="connsiteY17" fmla="*/ 195773 h 311356"/>
              <a:gd name="connsiteX18" fmla="*/ 256338 w 311075"/>
              <a:gd name="connsiteY18" fmla="*/ 235433 h 311356"/>
              <a:gd name="connsiteX19" fmla="*/ 210297 w 311075"/>
              <a:gd name="connsiteY19" fmla="*/ 211740 h 311356"/>
              <a:gd name="connsiteX20" fmla="*/ 229885 w 311075"/>
              <a:gd name="connsiteY20" fmla="*/ 250648 h 311356"/>
              <a:gd name="connsiteX21" fmla="*/ 192315 w 311075"/>
              <a:gd name="connsiteY21" fmla="*/ 270547 h 311356"/>
              <a:gd name="connsiteX22" fmla="*/ 172484 w 311075"/>
              <a:gd name="connsiteY22" fmla="*/ 234961 h 311356"/>
              <a:gd name="connsiteX23" fmla="*/ 167082 w 311075"/>
              <a:gd name="connsiteY23" fmla="*/ 284895 h 311356"/>
              <a:gd name="connsiteX24" fmla="*/ 126857 w 311075"/>
              <a:gd name="connsiteY24" fmla="*/ 274001 h 311356"/>
              <a:gd name="connsiteX25" fmla="*/ 128028 w 311075"/>
              <a:gd name="connsiteY25" fmla="*/ 245332 h 311356"/>
              <a:gd name="connsiteX26" fmla="*/ 113715 w 311075"/>
              <a:gd name="connsiteY26" fmla="*/ 269215 h 311356"/>
              <a:gd name="connsiteX27" fmla="*/ 74054 w 311075"/>
              <a:gd name="connsiteY27" fmla="*/ 256320 h 311356"/>
              <a:gd name="connsiteX28" fmla="*/ 97746 w 311075"/>
              <a:gd name="connsiteY28" fmla="*/ 210078 h 311356"/>
              <a:gd name="connsiteX29" fmla="*/ 58840 w 311075"/>
              <a:gd name="connsiteY29" fmla="*/ 229846 h 311356"/>
              <a:gd name="connsiteX30" fmla="*/ 38940 w 311075"/>
              <a:gd name="connsiteY30" fmla="*/ 192585 h 311356"/>
              <a:gd name="connsiteX31" fmla="*/ 74788 w 311075"/>
              <a:gd name="connsiteY31" fmla="*/ 172617 h 311356"/>
              <a:gd name="connsiteX32" fmla="*/ 26310 w 311075"/>
              <a:gd name="connsiteY32" fmla="*/ 167363 h 311356"/>
              <a:gd name="connsiteX33" fmla="*/ 37394 w 311075"/>
              <a:gd name="connsiteY33" fmla="*/ 127138 h 311356"/>
              <a:gd name="connsiteX34" fmla="*/ 65274 w 311075"/>
              <a:gd name="connsiteY34" fmla="*/ 128279 h 311356"/>
              <a:gd name="connsiteX35" fmla="*/ 40272 w 311075"/>
              <a:gd name="connsiteY35" fmla="*/ 113344 h 311356"/>
              <a:gd name="connsiteX36" fmla="*/ 53167 w 311075"/>
              <a:gd name="connsiteY36" fmla="*/ 73908 h 311356"/>
              <a:gd name="connsiteX37" fmla="*/ 99089 w 311075"/>
              <a:gd name="connsiteY37" fmla="*/ 97327 h 311356"/>
              <a:gd name="connsiteX38" fmla="*/ 79747 w 311075"/>
              <a:gd name="connsiteY38" fmla="*/ 59110 h 311356"/>
              <a:gd name="connsiteX39" fmla="*/ 117222 w 311075"/>
              <a:gd name="connsiteY39" fmla="*/ 38902 h 311356"/>
              <a:gd name="connsiteX40" fmla="*/ 138128 w 311075"/>
              <a:gd name="connsiteY40" fmla="*/ 76430 h 311356"/>
              <a:gd name="connsiteX41" fmla="*/ 139917 w 311075"/>
              <a:gd name="connsiteY41" fmla="*/ 44329 h 311356"/>
              <a:gd name="connsiteX42" fmla="*/ 164978 w 311075"/>
              <a:gd name="connsiteY42" fmla="*/ 17 h 3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11075" h="311356">
                <a:moveTo>
                  <a:pt x="154602" y="116784"/>
                </a:moveTo>
                <a:cubicBezTo>
                  <a:pt x="133560" y="116784"/>
                  <a:pt x="116502" y="134197"/>
                  <a:pt x="116502" y="155678"/>
                </a:cubicBezTo>
                <a:cubicBezTo>
                  <a:pt x="116502" y="177159"/>
                  <a:pt x="133560" y="194572"/>
                  <a:pt x="154602" y="194572"/>
                </a:cubicBezTo>
                <a:cubicBezTo>
                  <a:pt x="175644" y="194572"/>
                  <a:pt x="192702" y="177159"/>
                  <a:pt x="192702" y="155678"/>
                </a:cubicBezTo>
                <a:cubicBezTo>
                  <a:pt x="192702" y="134197"/>
                  <a:pt x="175644" y="116784"/>
                  <a:pt x="154602" y="116784"/>
                </a:cubicBezTo>
                <a:close/>
                <a:moveTo>
                  <a:pt x="164978" y="17"/>
                </a:moveTo>
                <a:cubicBezTo>
                  <a:pt x="173752" y="539"/>
                  <a:pt x="181791" y="13083"/>
                  <a:pt x="183937" y="37355"/>
                </a:cubicBezTo>
                <a:lnTo>
                  <a:pt x="182920" y="62256"/>
                </a:lnTo>
                <a:lnTo>
                  <a:pt x="196144" y="40221"/>
                </a:lnTo>
                <a:cubicBezTo>
                  <a:pt x="224418" y="4477"/>
                  <a:pt x="247358" y="14414"/>
                  <a:pt x="235580" y="53149"/>
                </a:cubicBezTo>
                <a:lnTo>
                  <a:pt x="212182" y="98826"/>
                </a:lnTo>
                <a:lnTo>
                  <a:pt x="250377" y="79603"/>
                </a:lnTo>
                <a:cubicBezTo>
                  <a:pt x="296391" y="63474"/>
                  <a:pt x="309578" y="88141"/>
                  <a:pt x="270585" y="117172"/>
                </a:cubicBezTo>
                <a:lnTo>
                  <a:pt x="232713" y="138378"/>
                </a:lnTo>
                <a:lnTo>
                  <a:pt x="284613" y="143993"/>
                </a:lnTo>
                <a:cubicBezTo>
                  <a:pt x="323512" y="155453"/>
                  <a:pt x="319230" y="180194"/>
                  <a:pt x="273720" y="184218"/>
                </a:cubicBezTo>
                <a:lnTo>
                  <a:pt x="248355" y="183182"/>
                </a:lnTo>
                <a:lnTo>
                  <a:pt x="269266" y="195773"/>
                </a:lnTo>
                <a:cubicBezTo>
                  <a:pt x="305010" y="224158"/>
                  <a:pt x="295074" y="247251"/>
                  <a:pt x="256338" y="235433"/>
                </a:cubicBezTo>
                <a:lnTo>
                  <a:pt x="210297" y="211740"/>
                </a:lnTo>
                <a:lnTo>
                  <a:pt x="229885" y="250648"/>
                </a:lnTo>
                <a:cubicBezTo>
                  <a:pt x="246013" y="296637"/>
                  <a:pt x="221346" y="309754"/>
                  <a:pt x="192315" y="270547"/>
                </a:cubicBezTo>
                <a:lnTo>
                  <a:pt x="172484" y="234961"/>
                </a:lnTo>
                <a:lnTo>
                  <a:pt x="167082" y="284895"/>
                </a:lnTo>
                <a:cubicBezTo>
                  <a:pt x="155623" y="323793"/>
                  <a:pt x="130881" y="319511"/>
                  <a:pt x="126857" y="274001"/>
                </a:cubicBezTo>
                <a:lnTo>
                  <a:pt x="128028" y="245332"/>
                </a:lnTo>
                <a:lnTo>
                  <a:pt x="113715" y="269215"/>
                </a:lnTo>
                <a:cubicBezTo>
                  <a:pt x="85329" y="305137"/>
                  <a:pt x="62236" y="295212"/>
                  <a:pt x="74054" y="256320"/>
                </a:cubicBezTo>
                <a:lnTo>
                  <a:pt x="97746" y="210078"/>
                </a:lnTo>
                <a:lnTo>
                  <a:pt x="58840" y="229846"/>
                </a:lnTo>
                <a:cubicBezTo>
                  <a:pt x="12850" y="246188"/>
                  <a:pt x="-266" y="221592"/>
                  <a:pt x="38940" y="192585"/>
                </a:cubicBezTo>
                <a:lnTo>
                  <a:pt x="74788" y="172617"/>
                </a:lnTo>
                <a:lnTo>
                  <a:pt x="26310" y="167363"/>
                </a:lnTo>
                <a:cubicBezTo>
                  <a:pt x="-12473" y="155904"/>
                  <a:pt x="-8048" y="131162"/>
                  <a:pt x="37394" y="127138"/>
                </a:cubicBezTo>
                <a:lnTo>
                  <a:pt x="65274" y="128279"/>
                </a:lnTo>
                <a:lnTo>
                  <a:pt x="40272" y="113344"/>
                </a:lnTo>
                <a:cubicBezTo>
                  <a:pt x="4351" y="85069"/>
                  <a:pt x="14276" y="62129"/>
                  <a:pt x="53167" y="73908"/>
                </a:cubicBezTo>
                <a:lnTo>
                  <a:pt x="99089" y="97327"/>
                </a:lnTo>
                <a:lnTo>
                  <a:pt x="79747" y="59110"/>
                </a:lnTo>
                <a:cubicBezTo>
                  <a:pt x="63524" y="13096"/>
                  <a:pt x="88286" y="-91"/>
                  <a:pt x="117222" y="38902"/>
                </a:cubicBezTo>
                <a:lnTo>
                  <a:pt x="138128" y="76430"/>
                </a:lnTo>
                <a:lnTo>
                  <a:pt x="139917" y="44329"/>
                </a:lnTo>
                <a:cubicBezTo>
                  <a:pt x="144305" y="14060"/>
                  <a:pt x="155107" y="-570"/>
                  <a:pt x="164978" y="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pic>
        <p:nvPicPr>
          <p:cNvPr id="79" name="Graphic 5">
            <a:extLst>
              <a:ext uri="{FF2B5EF4-FFF2-40B4-BE49-F238E27FC236}">
                <a16:creationId xmlns:a16="http://schemas.microsoft.com/office/drawing/2014/main" id="{C88A7E46-99E8-4B65-95C5-570647251F57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54218" y="4938918"/>
            <a:ext cx="396670" cy="396670"/>
          </a:xfrm>
          <a:prstGeom prst="rect">
            <a:avLst/>
          </a:prstGeom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80" name="자유형: 도형 79">
            <a:extLst>
              <a:ext uri="{FF2B5EF4-FFF2-40B4-BE49-F238E27FC236}">
                <a16:creationId xmlns:a16="http://schemas.microsoft.com/office/drawing/2014/main" id="{E6F3F264-5641-4523-81C9-3452AFCCFE05}"/>
              </a:ext>
            </a:extLst>
          </p:cNvPr>
          <p:cNvSpPr/>
          <p:nvPr userDrawn="1"/>
        </p:nvSpPr>
        <p:spPr>
          <a:xfrm>
            <a:off x="-11227" y="4892148"/>
            <a:ext cx="208055" cy="289473"/>
          </a:xfrm>
          <a:custGeom>
            <a:avLst/>
            <a:gdLst>
              <a:gd name="connsiteX0" fmla="*/ 205710 w 208055"/>
              <a:gd name="connsiteY0" fmla="*/ 0 h 289473"/>
              <a:gd name="connsiteX1" fmla="*/ 114362 w 208055"/>
              <a:gd name="connsiteY1" fmla="*/ 262190 h 289473"/>
              <a:gd name="connsiteX2" fmla="*/ 48291 w 208055"/>
              <a:gd name="connsiteY2" fmla="*/ 289473 h 289473"/>
              <a:gd name="connsiteX3" fmla="*/ 0 w 208055"/>
              <a:gd name="connsiteY3" fmla="*/ 288469 h 289473"/>
              <a:gd name="connsiteX4" fmla="*/ 0 w 208055"/>
              <a:gd name="connsiteY4" fmla="*/ 141528 h 289473"/>
              <a:gd name="connsiteX5" fmla="*/ 1135 w 208055"/>
              <a:gd name="connsiteY5" fmla="*/ 140160 h 289473"/>
              <a:gd name="connsiteX6" fmla="*/ 47419 w 208055"/>
              <a:gd name="connsiteY6" fmla="*/ 110176 h 289473"/>
              <a:gd name="connsiteX7" fmla="*/ 147136 w 208055"/>
              <a:gd name="connsiteY7" fmla="*/ 63456 h 289473"/>
              <a:gd name="connsiteX8" fmla="*/ 205710 w 208055"/>
              <a:gd name="connsiteY8" fmla="*/ 0 h 289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8055" h="289473">
                <a:moveTo>
                  <a:pt x="205710" y="0"/>
                </a:moveTo>
                <a:cubicBezTo>
                  <a:pt x="217564" y="83678"/>
                  <a:pt x="184093" y="218957"/>
                  <a:pt x="114362" y="262190"/>
                </a:cubicBezTo>
                <a:cubicBezTo>
                  <a:pt x="93094" y="275440"/>
                  <a:pt x="71128" y="284853"/>
                  <a:pt x="48291" y="289473"/>
                </a:cubicBezTo>
                <a:lnTo>
                  <a:pt x="0" y="288469"/>
                </a:lnTo>
                <a:lnTo>
                  <a:pt x="0" y="141528"/>
                </a:lnTo>
                <a:lnTo>
                  <a:pt x="1135" y="140160"/>
                </a:lnTo>
                <a:cubicBezTo>
                  <a:pt x="14995" y="128306"/>
                  <a:pt x="30684" y="118544"/>
                  <a:pt x="47419" y="110176"/>
                </a:cubicBezTo>
                <a:cubicBezTo>
                  <a:pt x="80194" y="94138"/>
                  <a:pt x="114362" y="80192"/>
                  <a:pt x="147136" y="63456"/>
                </a:cubicBezTo>
                <a:cubicBezTo>
                  <a:pt x="173633" y="50207"/>
                  <a:pt x="193856" y="29288"/>
                  <a:pt x="205710" y="0"/>
                </a:cubicBez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81" name="하트 80">
            <a:extLst>
              <a:ext uri="{FF2B5EF4-FFF2-40B4-BE49-F238E27FC236}">
                <a16:creationId xmlns:a16="http://schemas.microsoft.com/office/drawing/2014/main" id="{8D62E83B-25F9-43D2-BB2E-CBF3B079D846}"/>
              </a:ext>
            </a:extLst>
          </p:cNvPr>
          <p:cNvSpPr/>
          <p:nvPr userDrawn="1"/>
        </p:nvSpPr>
        <p:spPr>
          <a:xfrm>
            <a:off x="324499" y="3070187"/>
            <a:ext cx="326427" cy="326427"/>
          </a:xfrm>
          <a:prstGeom prst="heart">
            <a:avLst/>
          </a:pr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2" name="Graphic 47">
            <a:extLst>
              <a:ext uri="{FF2B5EF4-FFF2-40B4-BE49-F238E27FC236}">
                <a16:creationId xmlns:a16="http://schemas.microsoft.com/office/drawing/2014/main" id="{689A531B-D6DF-4BE3-A737-03E92C0DF9BD}"/>
              </a:ext>
            </a:extLst>
          </p:cNvPr>
          <p:cNvGrpSpPr/>
          <p:nvPr userDrawn="1"/>
        </p:nvGrpSpPr>
        <p:grpSpPr>
          <a:xfrm>
            <a:off x="-2046" y="3569072"/>
            <a:ext cx="350976" cy="254793"/>
            <a:chOff x="8760856" y="1002161"/>
            <a:chExt cx="1223617" cy="888296"/>
          </a:xfrm>
          <a:solidFill>
            <a:schemeClr val="accent1"/>
          </a:solidFill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83" name="Freeform: Shape 1145">
              <a:extLst>
                <a:ext uri="{FF2B5EF4-FFF2-40B4-BE49-F238E27FC236}">
                  <a16:creationId xmlns:a16="http://schemas.microsoft.com/office/drawing/2014/main" id="{6822848D-9385-4F8A-B4D5-4D186C856F12}"/>
                </a:ext>
              </a:extLst>
            </p:cNvPr>
            <p:cNvSpPr/>
            <p:nvPr/>
          </p:nvSpPr>
          <p:spPr>
            <a:xfrm>
              <a:off x="8760856" y="1002161"/>
              <a:ext cx="1223617" cy="888296"/>
            </a:xfrm>
            <a:custGeom>
              <a:avLst/>
              <a:gdLst>
                <a:gd name="connsiteX0" fmla="*/ 1212488 w 1223617"/>
                <a:gd name="connsiteY0" fmla="*/ 247015 h 888296"/>
                <a:gd name="connsiteX1" fmla="*/ 1204868 w 1223617"/>
                <a:gd name="connsiteY1" fmla="*/ 335598 h 888296"/>
                <a:gd name="connsiteX2" fmla="*/ 1102950 w 1223617"/>
                <a:gd name="connsiteY2" fmla="*/ 640398 h 888296"/>
                <a:gd name="connsiteX3" fmla="*/ 610508 w 1223617"/>
                <a:gd name="connsiteY3" fmla="*/ 888048 h 888296"/>
                <a:gd name="connsiteX4" fmla="*/ 603840 w 1223617"/>
                <a:gd name="connsiteY4" fmla="*/ 876618 h 888296"/>
                <a:gd name="connsiteX5" fmla="*/ 605745 w 1223617"/>
                <a:gd name="connsiteY5" fmla="*/ 844233 h 888296"/>
                <a:gd name="connsiteX6" fmla="*/ 620033 w 1223617"/>
                <a:gd name="connsiteY6" fmla="*/ 838518 h 888296"/>
                <a:gd name="connsiteX7" fmla="*/ 788625 w 1223617"/>
                <a:gd name="connsiteY7" fmla="*/ 813753 h 888296"/>
                <a:gd name="connsiteX8" fmla="*/ 1099140 w 1223617"/>
                <a:gd name="connsiteY8" fmla="*/ 528955 h 888296"/>
                <a:gd name="connsiteX9" fmla="*/ 1158195 w 1223617"/>
                <a:gd name="connsiteY9" fmla="*/ 63183 h 888296"/>
                <a:gd name="connsiteX10" fmla="*/ 651465 w 1223617"/>
                <a:gd name="connsiteY10" fmla="*/ 247015 h 888296"/>
                <a:gd name="connsiteX11" fmla="*/ 523830 w 1223617"/>
                <a:gd name="connsiteY11" fmla="*/ 758508 h 888296"/>
                <a:gd name="connsiteX12" fmla="*/ 464775 w 1223617"/>
                <a:gd name="connsiteY12" fmla="*/ 735648 h 888296"/>
                <a:gd name="connsiteX13" fmla="*/ 461918 w 1223617"/>
                <a:gd name="connsiteY13" fmla="*/ 565150 h 888296"/>
                <a:gd name="connsiteX14" fmla="*/ 338093 w 1223617"/>
                <a:gd name="connsiteY14" fmla="*/ 303213 h 888296"/>
                <a:gd name="connsiteX15" fmla="*/ 48533 w 1223617"/>
                <a:gd name="connsiteY15" fmla="*/ 212725 h 888296"/>
                <a:gd name="connsiteX16" fmla="*/ 36150 w 1223617"/>
                <a:gd name="connsiteY16" fmla="*/ 317500 h 888296"/>
                <a:gd name="connsiteX17" fmla="*/ 47580 w 1223617"/>
                <a:gd name="connsiteY17" fmla="*/ 432753 h 888296"/>
                <a:gd name="connsiteX18" fmla="*/ 148545 w 1223617"/>
                <a:gd name="connsiteY18" fmla="*/ 639445 h 888296"/>
                <a:gd name="connsiteX19" fmla="*/ 250463 w 1223617"/>
                <a:gd name="connsiteY19" fmla="*/ 711835 h 888296"/>
                <a:gd name="connsiteX20" fmla="*/ 411435 w 1223617"/>
                <a:gd name="connsiteY20" fmla="*/ 755650 h 888296"/>
                <a:gd name="connsiteX21" fmla="*/ 372383 w 1223617"/>
                <a:gd name="connsiteY21" fmla="*/ 773748 h 888296"/>
                <a:gd name="connsiteX22" fmla="*/ 123780 w 1223617"/>
                <a:gd name="connsiteY22" fmla="*/ 664210 h 888296"/>
                <a:gd name="connsiteX23" fmla="*/ 2813 w 1223617"/>
                <a:gd name="connsiteY23" fmla="*/ 365125 h 888296"/>
                <a:gd name="connsiteX24" fmla="*/ 1860 w 1223617"/>
                <a:gd name="connsiteY24" fmla="*/ 175578 h 888296"/>
                <a:gd name="connsiteX25" fmla="*/ 479063 w 1223617"/>
                <a:gd name="connsiteY25" fmla="*/ 424180 h 888296"/>
                <a:gd name="connsiteX26" fmla="*/ 505733 w 1223617"/>
                <a:gd name="connsiteY26" fmla="*/ 374650 h 888296"/>
                <a:gd name="connsiteX27" fmla="*/ 997223 w 1223617"/>
                <a:gd name="connsiteY27" fmla="*/ 6033 h 888296"/>
                <a:gd name="connsiteX28" fmla="*/ 1221060 w 1223617"/>
                <a:gd name="connsiteY28" fmla="*/ 8890 h 888296"/>
                <a:gd name="connsiteX29" fmla="*/ 1212488 w 1223617"/>
                <a:gd name="connsiteY29" fmla="*/ 247015 h 8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23617" h="888296">
                  <a:moveTo>
                    <a:pt x="1212488" y="247015"/>
                  </a:moveTo>
                  <a:cubicBezTo>
                    <a:pt x="1209630" y="291783"/>
                    <a:pt x="1205820" y="327025"/>
                    <a:pt x="1204868" y="335598"/>
                  </a:cubicBezTo>
                  <a:cubicBezTo>
                    <a:pt x="1188675" y="438468"/>
                    <a:pt x="1154385" y="548958"/>
                    <a:pt x="1102950" y="640398"/>
                  </a:cubicBezTo>
                  <a:cubicBezTo>
                    <a:pt x="994365" y="829945"/>
                    <a:pt x="817200" y="892810"/>
                    <a:pt x="610508" y="888048"/>
                  </a:cubicBezTo>
                  <a:cubicBezTo>
                    <a:pt x="606698" y="881380"/>
                    <a:pt x="603840" y="879475"/>
                    <a:pt x="603840" y="876618"/>
                  </a:cubicBezTo>
                  <a:cubicBezTo>
                    <a:pt x="603840" y="866140"/>
                    <a:pt x="604793" y="854710"/>
                    <a:pt x="605745" y="844233"/>
                  </a:cubicBezTo>
                  <a:cubicBezTo>
                    <a:pt x="611460" y="841375"/>
                    <a:pt x="616223" y="838518"/>
                    <a:pt x="620033" y="838518"/>
                  </a:cubicBezTo>
                  <a:cubicBezTo>
                    <a:pt x="676230" y="829945"/>
                    <a:pt x="734333" y="828040"/>
                    <a:pt x="788625" y="813753"/>
                  </a:cubicBezTo>
                  <a:cubicBezTo>
                    <a:pt x="941025" y="773748"/>
                    <a:pt x="1040085" y="672783"/>
                    <a:pt x="1099140" y="528955"/>
                  </a:cubicBezTo>
                  <a:cubicBezTo>
                    <a:pt x="1151528" y="402273"/>
                    <a:pt x="1181055" y="173673"/>
                    <a:pt x="1158195" y="63183"/>
                  </a:cubicBezTo>
                  <a:cubicBezTo>
                    <a:pt x="965790" y="59373"/>
                    <a:pt x="791483" y="106998"/>
                    <a:pt x="651465" y="247015"/>
                  </a:cubicBezTo>
                  <a:cubicBezTo>
                    <a:pt x="507638" y="390843"/>
                    <a:pt x="491445" y="570865"/>
                    <a:pt x="523830" y="758508"/>
                  </a:cubicBezTo>
                  <a:cubicBezTo>
                    <a:pt x="487635" y="780415"/>
                    <a:pt x="466680" y="773748"/>
                    <a:pt x="464775" y="735648"/>
                  </a:cubicBezTo>
                  <a:cubicBezTo>
                    <a:pt x="461918" y="678498"/>
                    <a:pt x="456203" y="621348"/>
                    <a:pt x="461918" y="565150"/>
                  </a:cubicBezTo>
                  <a:cubicBezTo>
                    <a:pt x="473348" y="450850"/>
                    <a:pt x="423818" y="367983"/>
                    <a:pt x="338093" y="303213"/>
                  </a:cubicBezTo>
                  <a:cubicBezTo>
                    <a:pt x="253320" y="239395"/>
                    <a:pt x="152355" y="218440"/>
                    <a:pt x="48533" y="212725"/>
                  </a:cubicBezTo>
                  <a:cubicBezTo>
                    <a:pt x="40913" y="212725"/>
                    <a:pt x="36150" y="307975"/>
                    <a:pt x="36150" y="317500"/>
                  </a:cubicBezTo>
                  <a:cubicBezTo>
                    <a:pt x="36150" y="355600"/>
                    <a:pt x="39960" y="394653"/>
                    <a:pt x="47580" y="432753"/>
                  </a:cubicBezTo>
                  <a:cubicBezTo>
                    <a:pt x="63773" y="508000"/>
                    <a:pt x="95205" y="582295"/>
                    <a:pt x="148545" y="639445"/>
                  </a:cubicBezTo>
                  <a:cubicBezTo>
                    <a:pt x="177120" y="669925"/>
                    <a:pt x="211410" y="695643"/>
                    <a:pt x="250463" y="711835"/>
                  </a:cubicBezTo>
                  <a:cubicBezTo>
                    <a:pt x="302850" y="733743"/>
                    <a:pt x="360000" y="728980"/>
                    <a:pt x="411435" y="755650"/>
                  </a:cubicBezTo>
                  <a:cubicBezTo>
                    <a:pt x="398100" y="762318"/>
                    <a:pt x="385718" y="773748"/>
                    <a:pt x="372383" y="773748"/>
                  </a:cubicBezTo>
                  <a:cubicBezTo>
                    <a:pt x="275228" y="770890"/>
                    <a:pt x="190455" y="739458"/>
                    <a:pt x="123780" y="664210"/>
                  </a:cubicBezTo>
                  <a:cubicBezTo>
                    <a:pt x="47580" y="579438"/>
                    <a:pt x="12338" y="476568"/>
                    <a:pt x="2813" y="365125"/>
                  </a:cubicBezTo>
                  <a:cubicBezTo>
                    <a:pt x="-2902" y="305118"/>
                    <a:pt x="1860" y="243205"/>
                    <a:pt x="1860" y="175578"/>
                  </a:cubicBezTo>
                  <a:cubicBezTo>
                    <a:pt x="204743" y="177483"/>
                    <a:pt x="377145" y="223203"/>
                    <a:pt x="479063" y="424180"/>
                  </a:cubicBezTo>
                  <a:cubicBezTo>
                    <a:pt x="490493" y="404178"/>
                    <a:pt x="500018" y="389890"/>
                    <a:pt x="505733" y="374650"/>
                  </a:cubicBezTo>
                  <a:cubicBezTo>
                    <a:pt x="576218" y="170815"/>
                    <a:pt x="793388" y="43180"/>
                    <a:pt x="997223" y="6033"/>
                  </a:cubicBezTo>
                  <a:cubicBezTo>
                    <a:pt x="1071518" y="-7303"/>
                    <a:pt x="1145813" y="5080"/>
                    <a:pt x="1221060" y="8890"/>
                  </a:cubicBezTo>
                  <a:cubicBezTo>
                    <a:pt x="1227728" y="9843"/>
                    <a:pt x="1220108" y="149860"/>
                    <a:pt x="1212488" y="2470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1146">
              <a:extLst>
                <a:ext uri="{FF2B5EF4-FFF2-40B4-BE49-F238E27FC236}">
                  <a16:creationId xmlns:a16="http://schemas.microsoft.com/office/drawing/2014/main" id="{0F69F6CE-1E41-48C7-9C30-1EFC07EA19DA}"/>
                </a:ext>
              </a:extLst>
            </p:cNvPr>
            <p:cNvSpPr/>
            <p:nvPr/>
          </p:nvSpPr>
          <p:spPr>
            <a:xfrm>
              <a:off x="9363149" y="1126688"/>
              <a:ext cx="512093" cy="637050"/>
            </a:xfrm>
            <a:custGeom>
              <a:avLst/>
              <a:gdLst>
                <a:gd name="connsiteX0" fmla="*/ 168235 w 512093"/>
                <a:gd name="connsiteY0" fmla="*/ 501583 h 637050"/>
                <a:gd name="connsiteX1" fmla="*/ 284440 w 512093"/>
                <a:gd name="connsiteY1" fmla="*/ 500631 h 637050"/>
                <a:gd name="connsiteX2" fmla="*/ 396835 w 512093"/>
                <a:gd name="connsiteY2" fmla="*/ 484438 h 637050"/>
                <a:gd name="connsiteX3" fmla="*/ 149185 w 512093"/>
                <a:gd name="connsiteY3" fmla="*/ 521586 h 637050"/>
                <a:gd name="connsiteX4" fmla="*/ 73938 w 512093"/>
                <a:gd name="connsiteY4" fmla="*/ 598738 h 637050"/>
                <a:gd name="connsiteX5" fmla="*/ 42505 w 512093"/>
                <a:gd name="connsiteY5" fmla="*/ 636838 h 637050"/>
                <a:gd name="connsiteX6" fmla="*/ 18693 w 512093"/>
                <a:gd name="connsiteY6" fmla="*/ 567306 h 637050"/>
                <a:gd name="connsiteX7" fmla="*/ 42505 w 512093"/>
                <a:gd name="connsiteY7" fmla="*/ 389188 h 637050"/>
                <a:gd name="connsiteX8" fmla="*/ 38695 w 512093"/>
                <a:gd name="connsiteY8" fmla="*/ 227263 h 637050"/>
                <a:gd name="connsiteX9" fmla="*/ 70128 w 512093"/>
                <a:gd name="connsiteY9" fmla="*/ 430146 h 637050"/>
                <a:gd name="connsiteX10" fmla="*/ 92035 w 512093"/>
                <a:gd name="connsiteY10" fmla="*/ 435861 h 637050"/>
                <a:gd name="connsiteX11" fmla="*/ 154900 w 512093"/>
                <a:gd name="connsiteY11" fmla="*/ 310131 h 637050"/>
                <a:gd name="connsiteX12" fmla="*/ 148233 w 512093"/>
                <a:gd name="connsiteY12" fmla="*/ 127251 h 637050"/>
                <a:gd name="connsiteX13" fmla="*/ 164425 w 512093"/>
                <a:gd name="connsiteY13" fmla="*/ 278698 h 637050"/>
                <a:gd name="connsiteX14" fmla="*/ 169188 w 512093"/>
                <a:gd name="connsiteY14" fmla="*/ 297748 h 637050"/>
                <a:gd name="connsiteX15" fmla="*/ 231100 w 512093"/>
                <a:gd name="connsiteY15" fmla="*/ 245361 h 637050"/>
                <a:gd name="connsiteX16" fmla="*/ 263485 w 512093"/>
                <a:gd name="connsiteY16" fmla="*/ 179638 h 637050"/>
                <a:gd name="connsiteX17" fmla="*/ 266343 w 512093"/>
                <a:gd name="connsiteY17" fmla="*/ 31048 h 637050"/>
                <a:gd name="connsiteX18" fmla="*/ 277773 w 512093"/>
                <a:gd name="connsiteY18" fmla="*/ 183448 h 637050"/>
                <a:gd name="connsiteX19" fmla="*/ 478750 w 512093"/>
                <a:gd name="connsiteY19" fmla="*/ 3426 h 637050"/>
                <a:gd name="connsiteX20" fmla="*/ 483513 w 512093"/>
                <a:gd name="connsiteY20" fmla="*/ 8188 h 637050"/>
                <a:gd name="connsiteX21" fmla="*/ 327303 w 512093"/>
                <a:gd name="connsiteY21" fmla="*/ 234883 h 637050"/>
                <a:gd name="connsiteX22" fmla="*/ 512088 w 512093"/>
                <a:gd name="connsiteY22" fmla="*/ 202498 h 637050"/>
                <a:gd name="connsiteX23" fmla="*/ 355878 w 512093"/>
                <a:gd name="connsiteY23" fmla="*/ 259648 h 637050"/>
                <a:gd name="connsiteX24" fmla="*/ 248245 w 512093"/>
                <a:gd name="connsiteY24" fmla="*/ 358708 h 637050"/>
                <a:gd name="connsiteX25" fmla="*/ 462558 w 512093"/>
                <a:gd name="connsiteY25" fmla="*/ 353946 h 637050"/>
                <a:gd name="connsiteX26" fmla="*/ 292060 w 512093"/>
                <a:gd name="connsiteY26" fmla="*/ 395856 h 637050"/>
                <a:gd name="connsiteX27" fmla="*/ 154900 w 512093"/>
                <a:gd name="connsiteY27" fmla="*/ 484438 h 637050"/>
                <a:gd name="connsiteX28" fmla="*/ 168235 w 512093"/>
                <a:gd name="connsiteY28" fmla="*/ 501583 h 63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2093" h="637050">
                  <a:moveTo>
                    <a:pt x="168235" y="501583"/>
                  </a:moveTo>
                  <a:cubicBezTo>
                    <a:pt x="207288" y="501583"/>
                    <a:pt x="245388" y="503488"/>
                    <a:pt x="284440" y="500631"/>
                  </a:cubicBezTo>
                  <a:cubicBezTo>
                    <a:pt x="321588" y="497773"/>
                    <a:pt x="358735" y="490153"/>
                    <a:pt x="396835" y="484438"/>
                  </a:cubicBezTo>
                  <a:cubicBezTo>
                    <a:pt x="397788" y="490153"/>
                    <a:pt x="262533" y="521586"/>
                    <a:pt x="149185" y="521586"/>
                  </a:cubicBezTo>
                  <a:cubicBezTo>
                    <a:pt x="130135" y="521586"/>
                    <a:pt x="112990" y="533968"/>
                    <a:pt x="73938" y="598738"/>
                  </a:cubicBezTo>
                  <a:cubicBezTo>
                    <a:pt x="65365" y="613026"/>
                    <a:pt x="53935" y="639696"/>
                    <a:pt x="42505" y="636838"/>
                  </a:cubicBezTo>
                  <a:cubicBezTo>
                    <a:pt x="3453" y="616836"/>
                    <a:pt x="-17502" y="618741"/>
                    <a:pt x="18693" y="567306"/>
                  </a:cubicBezTo>
                  <a:cubicBezTo>
                    <a:pt x="59650" y="511108"/>
                    <a:pt x="58698" y="453958"/>
                    <a:pt x="42505" y="389188"/>
                  </a:cubicBezTo>
                  <a:cubicBezTo>
                    <a:pt x="29170" y="337753"/>
                    <a:pt x="32980" y="281556"/>
                    <a:pt x="38695" y="227263"/>
                  </a:cubicBezTo>
                  <a:cubicBezTo>
                    <a:pt x="49173" y="294891"/>
                    <a:pt x="59650" y="362518"/>
                    <a:pt x="70128" y="430146"/>
                  </a:cubicBezTo>
                  <a:cubicBezTo>
                    <a:pt x="75843" y="461578"/>
                    <a:pt x="83463" y="453958"/>
                    <a:pt x="92035" y="435861"/>
                  </a:cubicBezTo>
                  <a:cubicBezTo>
                    <a:pt x="124420" y="383473"/>
                    <a:pt x="161568" y="333943"/>
                    <a:pt x="154900" y="310131"/>
                  </a:cubicBezTo>
                  <a:cubicBezTo>
                    <a:pt x="142518" y="262506"/>
                    <a:pt x="143470" y="126298"/>
                    <a:pt x="148233" y="127251"/>
                  </a:cubicBezTo>
                  <a:cubicBezTo>
                    <a:pt x="159663" y="174876"/>
                    <a:pt x="152043" y="217738"/>
                    <a:pt x="164425" y="278698"/>
                  </a:cubicBezTo>
                  <a:cubicBezTo>
                    <a:pt x="165378" y="283461"/>
                    <a:pt x="167283" y="293938"/>
                    <a:pt x="169188" y="297748"/>
                  </a:cubicBezTo>
                  <a:cubicBezTo>
                    <a:pt x="180618" y="314893"/>
                    <a:pt x="222528" y="255838"/>
                    <a:pt x="231100" y="245361"/>
                  </a:cubicBezTo>
                  <a:cubicBezTo>
                    <a:pt x="251103" y="220596"/>
                    <a:pt x="265390" y="203451"/>
                    <a:pt x="263485" y="179638"/>
                  </a:cubicBezTo>
                  <a:cubicBezTo>
                    <a:pt x="260628" y="136776"/>
                    <a:pt x="261580" y="58671"/>
                    <a:pt x="266343" y="31048"/>
                  </a:cubicBezTo>
                  <a:cubicBezTo>
                    <a:pt x="271105" y="41526"/>
                    <a:pt x="270153" y="132013"/>
                    <a:pt x="277773" y="183448"/>
                  </a:cubicBezTo>
                  <a:cubicBezTo>
                    <a:pt x="350163" y="118678"/>
                    <a:pt x="414933" y="60576"/>
                    <a:pt x="478750" y="3426"/>
                  </a:cubicBezTo>
                  <a:cubicBezTo>
                    <a:pt x="488275" y="-4194"/>
                    <a:pt x="488275" y="2473"/>
                    <a:pt x="483513" y="8188"/>
                  </a:cubicBezTo>
                  <a:cubicBezTo>
                    <a:pt x="433983" y="80578"/>
                    <a:pt x="378738" y="159636"/>
                    <a:pt x="327303" y="234883"/>
                  </a:cubicBezTo>
                  <a:cubicBezTo>
                    <a:pt x="394930" y="259648"/>
                    <a:pt x="454938" y="210118"/>
                    <a:pt x="512088" y="202498"/>
                  </a:cubicBezTo>
                  <a:cubicBezTo>
                    <a:pt x="513040" y="207261"/>
                    <a:pt x="401598" y="259648"/>
                    <a:pt x="355878" y="259648"/>
                  </a:cubicBezTo>
                  <a:cubicBezTo>
                    <a:pt x="287298" y="259648"/>
                    <a:pt x="290155" y="273936"/>
                    <a:pt x="248245" y="358708"/>
                  </a:cubicBezTo>
                  <a:cubicBezTo>
                    <a:pt x="315873" y="387283"/>
                    <a:pt x="386358" y="359661"/>
                    <a:pt x="462558" y="353946"/>
                  </a:cubicBezTo>
                  <a:cubicBezTo>
                    <a:pt x="405408" y="393951"/>
                    <a:pt x="346353" y="403476"/>
                    <a:pt x="292060" y="395856"/>
                  </a:cubicBezTo>
                  <a:cubicBezTo>
                    <a:pt x="213955" y="385378"/>
                    <a:pt x="209193" y="396808"/>
                    <a:pt x="154900" y="484438"/>
                  </a:cubicBezTo>
                  <a:cubicBezTo>
                    <a:pt x="145375" y="501583"/>
                    <a:pt x="147280" y="501583"/>
                    <a:pt x="168235" y="501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1147">
              <a:extLst>
                <a:ext uri="{FF2B5EF4-FFF2-40B4-BE49-F238E27FC236}">
                  <a16:creationId xmlns:a16="http://schemas.microsoft.com/office/drawing/2014/main" id="{76AD8FED-3351-4FEC-9094-500F7D18D572}"/>
                </a:ext>
              </a:extLst>
            </p:cNvPr>
            <p:cNvSpPr/>
            <p:nvPr/>
          </p:nvSpPr>
          <p:spPr>
            <a:xfrm>
              <a:off x="8846537" y="1270131"/>
              <a:ext cx="321839" cy="433717"/>
            </a:xfrm>
            <a:custGeom>
              <a:avLst/>
              <a:gdLst>
                <a:gd name="connsiteX0" fmla="*/ 166688 w 321839"/>
                <a:gd name="connsiteY0" fmla="*/ 240030 h 433717"/>
                <a:gd name="connsiteX1" fmla="*/ 28575 w 321839"/>
                <a:gd name="connsiteY1" fmla="*/ 141923 h 433717"/>
                <a:gd name="connsiteX2" fmla="*/ 114300 w 321839"/>
                <a:gd name="connsiteY2" fmla="*/ 154305 h 433717"/>
                <a:gd name="connsiteX3" fmla="*/ 0 w 321839"/>
                <a:gd name="connsiteY3" fmla="*/ 0 h 433717"/>
                <a:gd name="connsiteX4" fmla="*/ 127635 w 321839"/>
                <a:gd name="connsiteY4" fmla="*/ 115253 h 433717"/>
                <a:gd name="connsiteX5" fmla="*/ 118110 w 321839"/>
                <a:gd name="connsiteY5" fmla="*/ 13335 h 433717"/>
                <a:gd name="connsiteX6" fmla="*/ 206693 w 321839"/>
                <a:gd name="connsiteY6" fmla="*/ 207645 h 433717"/>
                <a:gd name="connsiteX7" fmla="*/ 225743 w 321839"/>
                <a:gd name="connsiteY7" fmla="*/ 65723 h 433717"/>
                <a:gd name="connsiteX8" fmla="*/ 272415 w 321839"/>
                <a:gd name="connsiteY8" fmla="*/ 290512 h 433717"/>
                <a:gd name="connsiteX9" fmla="*/ 301943 w 321839"/>
                <a:gd name="connsiteY9" fmla="*/ 140970 h 433717"/>
                <a:gd name="connsiteX10" fmla="*/ 300990 w 321839"/>
                <a:gd name="connsiteY10" fmla="*/ 224790 h 433717"/>
                <a:gd name="connsiteX11" fmla="*/ 313373 w 321839"/>
                <a:gd name="connsiteY11" fmla="*/ 365760 h 433717"/>
                <a:gd name="connsiteX12" fmla="*/ 319088 w 321839"/>
                <a:gd name="connsiteY12" fmla="*/ 430530 h 433717"/>
                <a:gd name="connsiteX13" fmla="*/ 288608 w 321839"/>
                <a:gd name="connsiteY13" fmla="*/ 401955 h 433717"/>
                <a:gd name="connsiteX14" fmla="*/ 177165 w 321839"/>
                <a:gd name="connsiteY14" fmla="*/ 339090 h 433717"/>
                <a:gd name="connsiteX15" fmla="*/ 69532 w 321839"/>
                <a:gd name="connsiteY15" fmla="*/ 319087 h 433717"/>
                <a:gd name="connsiteX16" fmla="*/ 220980 w 321839"/>
                <a:gd name="connsiteY16" fmla="*/ 319087 h 433717"/>
                <a:gd name="connsiteX17" fmla="*/ 150495 w 321839"/>
                <a:gd name="connsiteY17" fmla="*/ 252412 h 433717"/>
                <a:gd name="connsiteX18" fmla="*/ 29528 w 321839"/>
                <a:gd name="connsiteY18" fmla="*/ 227648 h 433717"/>
                <a:gd name="connsiteX19" fmla="*/ 166688 w 321839"/>
                <a:gd name="connsiteY19" fmla="*/ 240030 h 43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1839" h="433717">
                  <a:moveTo>
                    <a:pt x="166688" y="240030"/>
                  </a:moveTo>
                  <a:cubicBezTo>
                    <a:pt x="112395" y="141923"/>
                    <a:pt x="80963" y="167640"/>
                    <a:pt x="28575" y="141923"/>
                  </a:cubicBezTo>
                  <a:cubicBezTo>
                    <a:pt x="56197" y="144780"/>
                    <a:pt x="83820" y="151448"/>
                    <a:pt x="114300" y="154305"/>
                  </a:cubicBezTo>
                  <a:cubicBezTo>
                    <a:pt x="80963" y="100965"/>
                    <a:pt x="27622" y="43815"/>
                    <a:pt x="0" y="0"/>
                  </a:cubicBezTo>
                  <a:cubicBezTo>
                    <a:pt x="45720" y="33338"/>
                    <a:pt x="84773" y="76200"/>
                    <a:pt x="127635" y="115253"/>
                  </a:cubicBezTo>
                  <a:cubicBezTo>
                    <a:pt x="127635" y="80010"/>
                    <a:pt x="118110" y="42862"/>
                    <a:pt x="118110" y="13335"/>
                  </a:cubicBezTo>
                  <a:cubicBezTo>
                    <a:pt x="144780" y="58103"/>
                    <a:pt x="108585" y="116205"/>
                    <a:pt x="206693" y="207645"/>
                  </a:cubicBezTo>
                  <a:cubicBezTo>
                    <a:pt x="210503" y="171450"/>
                    <a:pt x="230505" y="114300"/>
                    <a:pt x="225743" y="65723"/>
                  </a:cubicBezTo>
                  <a:cubicBezTo>
                    <a:pt x="259080" y="136208"/>
                    <a:pt x="171450" y="185737"/>
                    <a:pt x="272415" y="290512"/>
                  </a:cubicBezTo>
                  <a:cubicBezTo>
                    <a:pt x="280988" y="244792"/>
                    <a:pt x="304800" y="201930"/>
                    <a:pt x="301943" y="140970"/>
                  </a:cubicBezTo>
                  <a:cubicBezTo>
                    <a:pt x="307658" y="164783"/>
                    <a:pt x="307658" y="198120"/>
                    <a:pt x="300990" y="224790"/>
                  </a:cubicBezTo>
                  <a:cubicBezTo>
                    <a:pt x="287655" y="274320"/>
                    <a:pt x="282893" y="320040"/>
                    <a:pt x="313373" y="365760"/>
                  </a:cubicBezTo>
                  <a:cubicBezTo>
                    <a:pt x="320993" y="377190"/>
                    <a:pt x="324803" y="400050"/>
                    <a:pt x="319088" y="430530"/>
                  </a:cubicBezTo>
                  <a:cubicBezTo>
                    <a:pt x="314325" y="444818"/>
                    <a:pt x="291465" y="406718"/>
                    <a:pt x="288608" y="401955"/>
                  </a:cubicBezTo>
                  <a:cubicBezTo>
                    <a:pt x="245745" y="328612"/>
                    <a:pt x="247650" y="335280"/>
                    <a:pt x="177165" y="339090"/>
                  </a:cubicBezTo>
                  <a:cubicBezTo>
                    <a:pt x="144780" y="341948"/>
                    <a:pt x="100965" y="330518"/>
                    <a:pt x="69532" y="319087"/>
                  </a:cubicBezTo>
                  <a:cubicBezTo>
                    <a:pt x="122873" y="323850"/>
                    <a:pt x="173355" y="327660"/>
                    <a:pt x="220980" y="319087"/>
                  </a:cubicBezTo>
                  <a:cubicBezTo>
                    <a:pt x="200025" y="273368"/>
                    <a:pt x="180975" y="250508"/>
                    <a:pt x="150495" y="252412"/>
                  </a:cubicBezTo>
                  <a:cubicBezTo>
                    <a:pt x="116205" y="254317"/>
                    <a:pt x="63818" y="242887"/>
                    <a:pt x="29528" y="227648"/>
                  </a:cubicBezTo>
                  <a:cubicBezTo>
                    <a:pt x="67628" y="232410"/>
                    <a:pt x="119063" y="245745"/>
                    <a:pt x="166688" y="2400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86" name="Freeform: Shape 264">
            <a:extLst>
              <a:ext uri="{FF2B5EF4-FFF2-40B4-BE49-F238E27FC236}">
                <a16:creationId xmlns:a16="http://schemas.microsoft.com/office/drawing/2014/main" id="{816294B0-24D2-4C71-B0D1-E9E3CEEDCF02}"/>
              </a:ext>
            </a:extLst>
          </p:cNvPr>
          <p:cNvSpPr/>
          <p:nvPr userDrawn="1"/>
        </p:nvSpPr>
        <p:spPr>
          <a:xfrm>
            <a:off x="21069" y="2138622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87" name="Freeform: Shape 361">
            <a:extLst>
              <a:ext uri="{FF2B5EF4-FFF2-40B4-BE49-F238E27FC236}">
                <a16:creationId xmlns:a16="http://schemas.microsoft.com/office/drawing/2014/main" id="{A8585A8F-9B9B-45E7-9DDB-2BF1EBF1780D}"/>
              </a:ext>
            </a:extLst>
          </p:cNvPr>
          <p:cNvSpPr/>
          <p:nvPr userDrawn="1"/>
        </p:nvSpPr>
        <p:spPr>
          <a:xfrm>
            <a:off x="455251" y="4437793"/>
            <a:ext cx="344261" cy="219075"/>
          </a:xfrm>
          <a:custGeom>
            <a:avLst/>
            <a:gdLst>
              <a:gd name="connsiteX0" fmla="*/ 638659 w 637371"/>
              <a:gd name="connsiteY0" fmla="*/ 20878 h 405600"/>
              <a:gd name="connsiteX1" fmla="*/ 469338 w 637371"/>
              <a:gd name="connsiteY1" fmla="*/ 158653 h 405600"/>
              <a:gd name="connsiteX2" fmla="*/ 380170 w 637371"/>
              <a:gd name="connsiteY2" fmla="*/ 269066 h 405600"/>
              <a:gd name="connsiteX3" fmla="*/ 283276 w 637371"/>
              <a:gd name="connsiteY3" fmla="*/ 359522 h 405600"/>
              <a:gd name="connsiteX4" fmla="*/ 136810 w 637371"/>
              <a:gd name="connsiteY4" fmla="*/ 406520 h 405600"/>
              <a:gd name="connsiteX5" fmla="*/ 24143 w 637371"/>
              <a:gd name="connsiteY5" fmla="*/ 387849 h 405600"/>
              <a:gd name="connsiteX6" fmla="*/ 9657 w 637371"/>
              <a:gd name="connsiteY6" fmla="*/ 377227 h 405600"/>
              <a:gd name="connsiteX7" fmla="*/ 114598 w 637371"/>
              <a:gd name="connsiteY7" fmla="*/ 296107 h 405600"/>
              <a:gd name="connsiteX8" fmla="*/ 176404 w 637371"/>
              <a:gd name="connsiteY8" fmla="*/ 224966 h 405600"/>
              <a:gd name="connsiteX9" fmla="*/ 219861 w 637371"/>
              <a:gd name="connsiteY9" fmla="*/ 163160 h 405600"/>
              <a:gd name="connsiteX10" fmla="*/ 286817 w 637371"/>
              <a:gd name="connsiteY10" fmla="*/ 122278 h 405600"/>
              <a:gd name="connsiteX11" fmla="*/ 300337 w 637371"/>
              <a:gd name="connsiteY11" fmla="*/ 117771 h 405600"/>
              <a:gd name="connsiteX12" fmla="*/ 214711 w 637371"/>
              <a:gd name="connsiteY12" fmla="*/ 145133 h 405600"/>
              <a:gd name="connsiteX13" fmla="*/ 168034 w 637371"/>
              <a:gd name="connsiteY13" fmla="*/ 204364 h 405600"/>
              <a:gd name="connsiteX14" fmla="*/ 0 w 637371"/>
              <a:gd name="connsiteY14" fmla="*/ 352118 h 405600"/>
              <a:gd name="connsiteX15" fmla="*/ 21889 w 637371"/>
              <a:gd name="connsiteY15" fmla="*/ 253293 h 405600"/>
              <a:gd name="connsiteX16" fmla="*/ 161274 w 637371"/>
              <a:gd name="connsiteY16" fmla="*/ 46308 h 405600"/>
              <a:gd name="connsiteX17" fmla="*/ 264928 w 637371"/>
              <a:gd name="connsiteY17" fmla="*/ 5104 h 405600"/>
              <a:gd name="connsiteX18" fmla="*/ 426846 w 637371"/>
              <a:gd name="connsiteY18" fmla="*/ 10577 h 405600"/>
              <a:gd name="connsiteX19" fmla="*/ 602606 w 637371"/>
              <a:gd name="connsiteY19" fmla="*/ 21522 h 405600"/>
              <a:gd name="connsiteX20" fmla="*/ 638659 w 637371"/>
              <a:gd name="connsiteY20" fmla="*/ 20878 h 40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37371" h="405600">
                <a:moveTo>
                  <a:pt x="638659" y="20878"/>
                </a:moveTo>
                <a:cubicBezTo>
                  <a:pt x="576854" y="64657"/>
                  <a:pt x="521486" y="109723"/>
                  <a:pt x="469338" y="158653"/>
                </a:cubicBezTo>
                <a:cubicBezTo>
                  <a:pt x="434572" y="191166"/>
                  <a:pt x="402703" y="226253"/>
                  <a:pt x="380170" y="269066"/>
                </a:cubicBezTo>
                <a:cubicBezTo>
                  <a:pt x="358602" y="310592"/>
                  <a:pt x="322549" y="336989"/>
                  <a:pt x="283276" y="359522"/>
                </a:cubicBezTo>
                <a:cubicBezTo>
                  <a:pt x="237888" y="385596"/>
                  <a:pt x="188958" y="400726"/>
                  <a:pt x="136810" y="406520"/>
                </a:cubicBezTo>
                <a:cubicBezTo>
                  <a:pt x="97215" y="410705"/>
                  <a:pt x="59552" y="406520"/>
                  <a:pt x="24143" y="387849"/>
                </a:cubicBezTo>
                <a:cubicBezTo>
                  <a:pt x="18670" y="384952"/>
                  <a:pt x="15129" y="381411"/>
                  <a:pt x="9657" y="377227"/>
                </a:cubicBezTo>
                <a:cubicBezTo>
                  <a:pt x="46998" y="351796"/>
                  <a:pt x="81442" y="324756"/>
                  <a:pt x="114598" y="296107"/>
                </a:cubicBezTo>
                <a:cubicBezTo>
                  <a:pt x="138741" y="275183"/>
                  <a:pt x="160631" y="253293"/>
                  <a:pt x="176404" y="224966"/>
                </a:cubicBezTo>
                <a:cubicBezTo>
                  <a:pt x="188636" y="203076"/>
                  <a:pt x="203766" y="182796"/>
                  <a:pt x="219861" y="163160"/>
                </a:cubicBezTo>
                <a:cubicBezTo>
                  <a:pt x="237566" y="141914"/>
                  <a:pt x="258812" y="126463"/>
                  <a:pt x="286817" y="122278"/>
                </a:cubicBezTo>
                <a:cubicBezTo>
                  <a:pt x="291002" y="121634"/>
                  <a:pt x="296475" y="122600"/>
                  <a:pt x="300337" y="117771"/>
                </a:cubicBezTo>
                <a:cubicBezTo>
                  <a:pt x="267181" y="113265"/>
                  <a:pt x="238853" y="122278"/>
                  <a:pt x="214711" y="145133"/>
                </a:cubicBezTo>
                <a:cubicBezTo>
                  <a:pt x="196362" y="162516"/>
                  <a:pt x="181876" y="183118"/>
                  <a:pt x="168034" y="204364"/>
                </a:cubicBezTo>
                <a:cubicBezTo>
                  <a:pt x="126187" y="268101"/>
                  <a:pt x="67922" y="313811"/>
                  <a:pt x="0" y="352118"/>
                </a:cubicBezTo>
                <a:cubicBezTo>
                  <a:pt x="3863" y="316709"/>
                  <a:pt x="11910" y="284518"/>
                  <a:pt x="21889" y="253293"/>
                </a:cubicBezTo>
                <a:cubicBezTo>
                  <a:pt x="47964" y="170564"/>
                  <a:pt x="89811" y="98457"/>
                  <a:pt x="161274" y="46308"/>
                </a:cubicBezTo>
                <a:cubicBezTo>
                  <a:pt x="192177" y="23775"/>
                  <a:pt x="227909" y="12186"/>
                  <a:pt x="264928" y="5104"/>
                </a:cubicBezTo>
                <a:cubicBezTo>
                  <a:pt x="319330" y="-5197"/>
                  <a:pt x="372766" y="1885"/>
                  <a:pt x="426846" y="10577"/>
                </a:cubicBezTo>
                <a:cubicBezTo>
                  <a:pt x="484789" y="19590"/>
                  <a:pt x="543697" y="23131"/>
                  <a:pt x="602606" y="21522"/>
                </a:cubicBezTo>
                <a:cubicBezTo>
                  <a:pt x="613229" y="20556"/>
                  <a:pt x="623852" y="20878"/>
                  <a:pt x="638659" y="20878"/>
                </a:cubicBezTo>
                <a:close/>
              </a:path>
            </a:pathLst>
          </a:custGeom>
          <a:solidFill>
            <a:schemeClr val="accent1"/>
          </a:solidFill>
          <a:ln w="320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88" name="자유형: 도형 87">
            <a:extLst>
              <a:ext uri="{FF2B5EF4-FFF2-40B4-BE49-F238E27FC236}">
                <a16:creationId xmlns:a16="http://schemas.microsoft.com/office/drawing/2014/main" id="{738D573D-58DA-479F-BB31-16A56080C75B}"/>
              </a:ext>
            </a:extLst>
          </p:cNvPr>
          <p:cNvSpPr/>
          <p:nvPr userDrawn="1"/>
        </p:nvSpPr>
        <p:spPr>
          <a:xfrm>
            <a:off x="-11228" y="2767717"/>
            <a:ext cx="299983" cy="384637"/>
          </a:xfrm>
          <a:custGeom>
            <a:avLst/>
            <a:gdLst>
              <a:gd name="connsiteX0" fmla="*/ 113335 w 299983"/>
              <a:gd name="connsiteY0" fmla="*/ 205387 h 384637"/>
              <a:gd name="connsiteX1" fmla="*/ 113335 w 299983"/>
              <a:gd name="connsiteY1" fmla="*/ 384637 h 384637"/>
              <a:gd name="connsiteX2" fmla="*/ 113335 w 299983"/>
              <a:gd name="connsiteY2" fmla="*/ 205387 h 384637"/>
              <a:gd name="connsiteX3" fmla="*/ 119253 w 299983"/>
              <a:gd name="connsiteY3" fmla="*/ 199469 h 384637"/>
              <a:gd name="connsiteX4" fmla="*/ 199879 w 299983"/>
              <a:gd name="connsiteY4" fmla="*/ 281081 h 384637"/>
              <a:gd name="connsiteX5" fmla="*/ 119253 w 299983"/>
              <a:gd name="connsiteY5" fmla="*/ 199469 h 384637"/>
              <a:gd name="connsiteX6" fmla="*/ 105198 w 299983"/>
              <a:gd name="connsiteY6" fmla="*/ 199223 h 384637"/>
              <a:gd name="connsiteX7" fmla="*/ 25066 w 299983"/>
              <a:gd name="connsiteY7" fmla="*/ 281081 h 384637"/>
              <a:gd name="connsiteX8" fmla="*/ 105198 w 299983"/>
              <a:gd name="connsiteY8" fmla="*/ 199223 h 384637"/>
              <a:gd name="connsiteX9" fmla="*/ 9625 w 299983"/>
              <a:gd name="connsiteY9" fmla="*/ 169080 h 384637"/>
              <a:gd name="connsiteX10" fmla="*/ 99034 w 299983"/>
              <a:gd name="connsiteY10" fmla="*/ 191579 h 384637"/>
              <a:gd name="connsiteX11" fmla="*/ 10087 w 299983"/>
              <a:gd name="connsiteY11" fmla="*/ 214478 h 384637"/>
              <a:gd name="connsiteX12" fmla="*/ 0 w 299983"/>
              <a:gd name="connsiteY12" fmla="*/ 213166 h 384637"/>
              <a:gd name="connsiteX13" fmla="*/ 0 w 299983"/>
              <a:gd name="connsiteY13" fmla="*/ 170253 h 384637"/>
              <a:gd name="connsiteX14" fmla="*/ 212515 w 299983"/>
              <a:gd name="connsiteY14" fmla="*/ 169018 h 384637"/>
              <a:gd name="connsiteX15" fmla="*/ 299983 w 299983"/>
              <a:gd name="connsiteY15" fmla="*/ 191333 h 384637"/>
              <a:gd name="connsiteX16" fmla="*/ 126156 w 299983"/>
              <a:gd name="connsiteY16" fmla="*/ 191826 h 384637"/>
              <a:gd name="connsiteX17" fmla="*/ 212515 w 299983"/>
              <a:gd name="connsiteY17" fmla="*/ 169018 h 384637"/>
              <a:gd name="connsiteX18" fmla="*/ 25066 w 299983"/>
              <a:gd name="connsiteY18" fmla="*/ 102570 h 384637"/>
              <a:gd name="connsiteX19" fmla="*/ 105445 w 299983"/>
              <a:gd name="connsiteY19" fmla="*/ 184429 h 384637"/>
              <a:gd name="connsiteX20" fmla="*/ 25066 w 299983"/>
              <a:gd name="connsiteY20" fmla="*/ 102570 h 384637"/>
              <a:gd name="connsiteX21" fmla="*/ 199386 w 299983"/>
              <a:gd name="connsiteY21" fmla="*/ 102324 h 384637"/>
              <a:gd name="connsiteX22" fmla="*/ 119253 w 299983"/>
              <a:gd name="connsiteY22" fmla="*/ 184429 h 384637"/>
              <a:gd name="connsiteX23" fmla="*/ 199386 w 299983"/>
              <a:gd name="connsiteY23" fmla="*/ 102324 h 384637"/>
              <a:gd name="connsiteX24" fmla="*/ 111855 w 299983"/>
              <a:gd name="connsiteY24" fmla="*/ 0 h 384637"/>
              <a:gd name="connsiteX25" fmla="*/ 112349 w 299983"/>
              <a:gd name="connsiteY25" fmla="*/ 177032 h 384637"/>
              <a:gd name="connsiteX26" fmla="*/ 111855 w 299983"/>
              <a:gd name="connsiteY26" fmla="*/ 0 h 384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99983" h="384637">
                <a:moveTo>
                  <a:pt x="113335" y="205387"/>
                </a:moveTo>
                <a:cubicBezTo>
                  <a:pt x="141690" y="265301"/>
                  <a:pt x="141936" y="324476"/>
                  <a:pt x="113335" y="384637"/>
                </a:cubicBezTo>
                <a:cubicBezTo>
                  <a:pt x="83501" y="347160"/>
                  <a:pt x="83501" y="243850"/>
                  <a:pt x="113335" y="205387"/>
                </a:cubicBezTo>
                <a:close/>
                <a:moveTo>
                  <a:pt x="119253" y="199469"/>
                </a:moveTo>
                <a:cubicBezTo>
                  <a:pt x="147854" y="200209"/>
                  <a:pt x="191495" y="243850"/>
                  <a:pt x="199879" y="281081"/>
                </a:cubicBezTo>
                <a:cubicBezTo>
                  <a:pt x="165113" y="273684"/>
                  <a:pt x="127143" y="234974"/>
                  <a:pt x="119253" y="199469"/>
                </a:cubicBezTo>
                <a:close/>
                <a:moveTo>
                  <a:pt x="105198" y="199223"/>
                </a:moveTo>
                <a:cubicBezTo>
                  <a:pt x="99034" y="233495"/>
                  <a:pt x="57612" y="275904"/>
                  <a:pt x="25066" y="281081"/>
                </a:cubicBezTo>
                <a:cubicBezTo>
                  <a:pt x="31230" y="246562"/>
                  <a:pt x="72159" y="204894"/>
                  <a:pt x="105198" y="199223"/>
                </a:cubicBezTo>
                <a:close/>
                <a:moveTo>
                  <a:pt x="9625" y="169080"/>
                </a:moveTo>
                <a:cubicBezTo>
                  <a:pt x="41092" y="169080"/>
                  <a:pt x="73269" y="176539"/>
                  <a:pt x="99034" y="191579"/>
                </a:cubicBezTo>
                <a:cubicBezTo>
                  <a:pt x="74132" y="207236"/>
                  <a:pt x="41832" y="214694"/>
                  <a:pt x="10087" y="214478"/>
                </a:cubicBezTo>
                <a:lnTo>
                  <a:pt x="0" y="213166"/>
                </a:lnTo>
                <a:lnTo>
                  <a:pt x="0" y="170253"/>
                </a:lnTo>
                <a:close/>
                <a:moveTo>
                  <a:pt x="212515" y="169018"/>
                </a:moveTo>
                <a:cubicBezTo>
                  <a:pt x="243952" y="168957"/>
                  <a:pt x="275573" y="176416"/>
                  <a:pt x="299983" y="191333"/>
                </a:cubicBezTo>
                <a:cubicBezTo>
                  <a:pt x="253629" y="221660"/>
                  <a:pt x="175222" y="222153"/>
                  <a:pt x="126156" y="191826"/>
                </a:cubicBezTo>
                <a:cubicBezTo>
                  <a:pt x="149826" y="176662"/>
                  <a:pt x="181078" y="169080"/>
                  <a:pt x="212515" y="169018"/>
                </a:cubicBezTo>
                <a:close/>
                <a:moveTo>
                  <a:pt x="25066" y="102570"/>
                </a:moveTo>
                <a:cubicBezTo>
                  <a:pt x="57612" y="107255"/>
                  <a:pt x="98048" y="148678"/>
                  <a:pt x="105445" y="184429"/>
                </a:cubicBezTo>
                <a:cubicBezTo>
                  <a:pt x="73145" y="179744"/>
                  <a:pt x="31723" y="137582"/>
                  <a:pt x="25066" y="102570"/>
                </a:cubicBezTo>
                <a:close/>
                <a:moveTo>
                  <a:pt x="199386" y="102324"/>
                </a:moveTo>
                <a:cubicBezTo>
                  <a:pt x="196920" y="133144"/>
                  <a:pt x="153525" y="178018"/>
                  <a:pt x="119253" y="184429"/>
                </a:cubicBezTo>
                <a:cubicBezTo>
                  <a:pt x="127636" y="148184"/>
                  <a:pt x="165360" y="109474"/>
                  <a:pt x="199386" y="102324"/>
                </a:cubicBezTo>
                <a:close/>
                <a:moveTo>
                  <a:pt x="111855" y="0"/>
                </a:moveTo>
                <a:cubicBezTo>
                  <a:pt x="141197" y="43642"/>
                  <a:pt x="142676" y="127719"/>
                  <a:pt x="112349" y="177032"/>
                </a:cubicBezTo>
                <a:cubicBezTo>
                  <a:pt x="84240" y="131664"/>
                  <a:pt x="81035" y="53258"/>
                  <a:pt x="111855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89" name="자유형: 도형 88">
            <a:extLst>
              <a:ext uri="{FF2B5EF4-FFF2-40B4-BE49-F238E27FC236}">
                <a16:creationId xmlns:a16="http://schemas.microsoft.com/office/drawing/2014/main" id="{C77FCB1A-F1ED-43DB-90EE-D0AEFC750CFA}"/>
              </a:ext>
            </a:extLst>
          </p:cNvPr>
          <p:cNvSpPr/>
          <p:nvPr userDrawn="1"/>
        </p:nvSpPr>
        <p:spPr>
          <a:xfrm>
            <a:off x="514216" y="3420065"/>
            <a:ext cx="393472" cy="402755"/>
          </a:xfrm>
          <a:custGeom>
            <a:avLst/>
            <a:gdLst>
              <a:gd name="connsiteX0" fmla="*/ 724852 w 1453514"/>
              <a:gd name="connsiteY0" fmla="*/ 793433 h 1487805"/>
              <a:gd name="connsiteX1" fmla="*/ 725805 w 1453514"/>
              <a:gd name="connsiteY1" fmla="*/ 1487805 h 1487805"/>
              <a:gd name="connsiteX2" fmla="*/ 724852 w 1453514"/>
              <a:gd name="connsiteY2" fmla="*/ 793433 h 1487805"/>
              <a:gd name="connsiteX3" fmla="*/ 690562 w 1453514"/>
              <a:gd name="connsiteY3" fmla="*/ 781050 h 1487805"/>
              <a:gd name="connsiteX4" fmla="*/ 216217 w 1453514"/>
              <a:gd name="connsiteY4" fmla="*/ 1266825 h 1487805"/>
              <a:gd name="connsiteX5" fmla="*/ 690562 w 1453514"/>
              <a:gd name="connsiteY5" fmla="*/ 781050 h 1487805"/>
              <a:gd name="connsiteX6" fmla="*/ 766762 w 1453514"/>
              <a:gd name="connsiteY6" fmla="*/ 777241 h 1487805"/>
              <a:gd name="connsiteX7" fmla="*/ 1240155 w 1453514"/>
              <a:gd name="connsiteY7" fmla="*/ 1263016 h 1487805"/>
              <a:gd name="connsiteX8" fmla="*/ 766762 w 1453514"/>
              <a:gd name="connsiteY8" fmla="*/ 777241 h 1487805"/>
              <a:gd name="connsiteX9" fmla="*/ 336708 w 1453514"/>
              <a:gd name="connsiteY9" fmla="*/ 653534 h 1487805"/>
              <a:gd name="connsiteX10" fmla="*/ 679132 w 1453514"/>
              <a:gd name="connsiteY10" fmla="*/ 743903 h 1487805"/>
              <a:gd name="connsiteX11" fmla="*/ 0 w 1453514"/>
              <a:gd name="connsiteY11" fmla="*/ 743903 h 1487805"/>
              <a:gd name="connsiteX12" fmla="*/ 336708 w 1453514"/>
              <a:gd name="connsiteY12" fmla="*/ 653534 h 1487805"/>
              <a:gd name="connsiteX13" fmla="*/ 1116687 w 1453514"/>
              <a:gd name="connsiteY13" fmla="*/ 652106 h 1487805"/>
              <a:gd name="connsiteX14" fmla="*/ 1453514 w 1453514"/>
              <a:gd name="connsiteY14" fmla="*/ 735330 h 1487805"/>
              <a:gd name="connsiteX15" fmla="*/ 776287 w 1453514"/>
              <a:gd name="connsiteY15" fmla="*/ 738188 h 1487805"/>
              <a:gd name="connsiteX16" fmla="*/ 1116687 w 1453514"/>
              <a:gd name="connsiteY16" fmla="*/ 652106 h 1487805"/>
              <a:gd name="connsiteX17" fmla="*/ 1245870 w 1453514"/>
              <a:gd name="connsiteY17" fmla="*/ 214313 h 1487805"/>
              <a:gd name="connsiteX18" fmla="*/ 769620 w 1453514"/>
              <a:gd name="connsiteY18" fmla="*/ 705803 h 1487805"/>
              <a:gd name="connsiteX19" fmla="*/ 1245870 w 1453514"/>
              <a:gd name="connsiteY19" fmla="*/ 214313 h 1487805"/>
              <a:gd name="connsiteX20" fmla="*/ 213360 w 1453514"/>
              <a:gd name="connsiteY20" fmla="*/ 210503 h 1487805"/>
              <a:gd name="connsiteX21" fmla="*/ 694373 w 1453514"/>
              <a:gd name="connsiteY21" fmla="*/ 700088 h 1487805"/>
              <a:gd name="connsiteX22" fmla="*/ 213360 w 1453514"/>
              <a:gd name="connsiteY22" fmla="*/ 210503 h 1487805"/>
              <a:gd name="connsiteX23" fmla="*/ 726757 w 1453514"/>
              <a:gd name="connsiteY23" fmla="*/ 0 h 1487805"/>
              <a:gd name="connsiteX24" fmla="*/ 727710 w 1453514"/>
              <a:gd name="connsiteY24" fmla="*/ 684847 h 1487805"/>
              <a:gd name="connsiteX25" fmla="*/ 726757 w 1453514"/>
              <a:gd name="connsiteY25" fmla="*/ 0 h 1487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3514" h="1487805">
                <a:moveTo>
                  <a:pt x="724852" y="793433"/>
                </a:moveTo>
                <a:cubicBezTo>
                  <a:pt x="839152" y="971550"/>
                  <a:pt x="846772" y="1286828"/>
                  <a:pt x="725805" y="1487805"/>
                </a:cubicBezTo>
                <a:cubicBezTo>
                  <a:pt x="614362" y="1253490"/>
                  <a:pt x="615315" y="1025843"/>
                  <a:pt x="724852" y="793433"/>
                </a:cubicBezTo>
                <a:close/>
                <a:moveTo>
                  <a:pt x="690562" y="781050"/>
                </a:moveTo>
                <a:cubicBezTo>
                  <a:pt x="666750" y="966788"/>
                  <a:pt x="418147" y="1223010"/>
                  <a:pt x="216217" y="1266825"/>
                </a:cubicBezTo>
                <a:cubicBezTo>
                  <a:pt x="252412" y="1065847"/>
                  <a:pt x="499110" y="813435"/>
                  <a:pt x="690562" y="781050"/>
                </a:cubicBezTo>
                <a:close/>
                <a:moveTo>
                  <a:pt x="766762" y="777241"/>
                </a:moveTo>
                <a:cubicBezTo>
                  <a:pt x="1021080" y="851536"/>
                  <a:pt x="1200150" y="1082994"/>
                  <a:pt x="1240155" y="1263016"/>
                </a:cubicBezTo>
                <a:cubicBezTo>
                  <a:pt x="1065847" y="1247776"/>
                  <a:pt x="801052" y="978219"/>
                  <a:pt x="766762" y="777241"/>
                </a:cubicBezTo>
                <a:close/>
                <a:moveTo>
                  <a:pt x="336708" y="653534"/>
                </a:moveTo>
                <a:cubicBezTo>
                  <a:pt x="460057" y="653415"/>
                  <a:pt x="584358" y="683419"/>
                  <a:pt x="679132" y="743903"/>
                </a:cubicBezTo>
                <a:cubicBezTo>
                  <a:pt x="449580" y="857250"/>
                  <a:pt x="226695" y="857250"/>
                  <a:pt x="0" y="743903"/>
                </a:cubicBezTo>
                <a:cubicBezTo>
                  <a:pt x="90963" y="683895"/>
                  <a:pt x="213360" y="653653"/>
                  <a:pt x="336708" y="653534"/>
                </a:cubicBezTo>
                <a:close/>
                <a:moveTo>
                  <a:pt x="1116687" y="652106"/>
                </a:moveTo>
                <a:cubicBezTo>
                  <a:pt x="1229201" y="651748"/>
                  <a:pt x="1341120" y="679609"/>
                  <a:pt x="1453514" y="735330"/>
                </a:cubicBezTo>
                <a:cubicBezTo>
                  <a:pt x="1304925" y="846773"/>
                  <a:pt x="989647" y="868680"/>
                  <a:pt x="776287" y="738188"/>
                </a:cubicBezTo>
                <a:cubicBezTo>
                  <a:pt x="891063" y="681038"/>
                  <a:pt x="1004173" y="652463"/>
                  <a:pt x="1116687" y="652106"/>
                </a:cubicBezTo>
                <a:close/>
                <a:moveTo>
                  <a:pt x="1245870" y="214313"/>
                </a:moveTo>
                <a:cubicBezTo>
                  <a:pt x="1163002" y="458153"/>
                  <a:pt x="1006792" y="620078"/>
                  <a:pt x="769620" y="705803"/>
                </a:cubicBezTo>
                <a:cubicBezTo>
                  <a:pt x="762952" y="543878"/>
                  <a:pt x="1036320" y="259081"/>
                  <a:pt x="1245870" y="214313"/>
                </a:cubicBezTo>
                <a:close/>
                <a:moveTo>
                  <a:pt x="213360" y="210503"/>
                </a:moveTo>
                <a:cubicBezTo>
                  <a:pt x="458152" y="297181"/>
                  <a:pt x="612457" y="461010"/>
                  <a:pt x="694373" y="700088"/>
                </a:cubicBezTo>
                <a:cubicBezTo>
                  <a:pt x="503873" y="663893"/>
                  <a:pt x="275273" y="454343"/>
                  <a:pt x="213360" y="210503"/>
                </a:cubicBezTo>
                <a:close/>
                <a:moveTo>
                  <a:pt x="726757" y="0"/>
                </a:moveTo>
                <a:cubicBezTo>
                  <a:pt x="841057" y="129540"/>
                  <a:pt x="841057" y="530543"/>
                  <a:pt x="727710" y="684847"/>
                </a:cubicBezTo>
                <a:cubicBezTo>
                  <a:pt x="619125" y="504825"/>
                  <a:pt x="608647" y="207645"/>
                  <a:pt x="726757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90" name="자유형: 도형 89">
            <a:extLst>
              <a:ext uri="{FF2B5EF4-FFF2-40B4-BE49-F238E27FC236}">
                <a16:creationId xmlns:a16="http://schemas.microsoft.com/office/drawing/2014/main" id="{1D7B2B0E-EA13-4D54-BD7D-6E4A3A106E26}"/>
              </a:ext>
            </a:extLst>
          </p:cNvPr>
          <p:cNvSpPr/>
          <p:nvPr userDrawn="1"/>
        </p:nvSpPr>
        <p:spPr>
          <a:xfrm>
            <a:off x="363309" y="2402837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pic>
        <p:nvPicPr>
          <p:cNvPr id="91" name="Graphic 5">
            <a:extLst>
              <a:ext uri="{FF2B5EF4-FFF2-40B4-BE49-F238E27FC236}">
                <a16:creationId xmlns:a16="http://schemas.microsoft.com/office/drawing/2014/main" id="{72656598-8929-4E08-959A-CAAE8ADE16DB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1453694" y="1346914"/>
            <a:ext cx="396670" cy="396670"/>
          </a:xfrm>
          <a:prstGeom prst="rect">
            <a:avLst/>
          </a:prstGeom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92" name="Freeform: Shape 17">
            <a:extLst>
              <a:ext uri="{FF2B5EF4-FFF2-40B4-BE49-F238E27FC236}">
                <a16:creationId xmlns:a16="http://schemas.microsoft.com/office/drawing/2014/main" id="{7E48AA20-5701-45E9-BDFE-93E216AE3010}"/>
              </a:ext>
            </a:extLst>
          </p:cNvPr>
          <p:cNvSpPr/>
          <p:nvPr userDrawn="1"/>
        </p:nvSpPr>
        <p:spPr>
          <a:xfrm>
            <a:off x="982511" y="1464805"/>
            <a:ext cx="285898" cy="362603"/>
          </a:xfrm>
          <a:custGeom>
            <a:avLst/>
            <a:gdLst>
              <a:gd name="connsiteX0" fmla="*/ 0 w 331577"/>
              <a:gd name="connsiteY0" fmla="*/ 421346 h 420537"/>
              <a:gd name="connsiteX1" fmla="*/ 42054 w 331577"/>
              <a:gd name="connsiteY1" fmla="*/ 325917 h 420537"/>
              <a:gd name="connsiteX2" fmla="*/ 42862 w 331577"/>
              <a:gd name="connsiteY2" fmla="*/ 294376 h 420537"/>
              <a:gd name="connsiteX3" fmla="*/ 54185 w 331577"/>
              <a:gd name="connsiteY3" fmla="*/ 211886 h 420537"/>
              <a:gd name="connsiteX4" fmla="*/ 148805 w 331577"/>
              <a:gd name="connsiteY4" fmla="*/ 127779 h 420537"/>
              <a:gd name="connsiteX5" fmla="*/ 264454 w 331577"/>
              <a:gd name="connsiteY5" fmla="*/ 73594 h 420537"/>
              <a:gd name="connsiteX6" fmla="*/ 332386 w 331577"/>
              <a:gd name="connsiteY6" fmla="*/ 0 h 420537"/>
              <a:gd name="connsiteX7" fmla="*/ 226443 w 331577"/>
              <a:gd name="connsiteY7" fmla="*/ 304081 h 420537"/>
              <a:gd name="connsiteX8" fmla="*/ 67124 w 331577"/>
              <a:gd name="connsiteY8" fmla="*/ 334004 h 420537"/>
              <a:gd name="connsiteX9" fmla="*/ 47715 w 331577"/>
              <a:gd name="connsiteY9" fmla="*/ 344517 h 420537"/>
              <a:gd name="connsiteX10" fmla="*/ 30732 w 331577"/>
              <a:gd name="connsiteY10" fmla="*/ 401128 h 420537"/>
              <a:gd name="connsiteX11" fmla="*/ 0 w 331577"/>
              <a:gd name="connsiteY11" fmla="*/ 421346 h 42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1577" h="420537">
                <a:moveTo>
                  <a:pt x="0" y="421346"/>
                </a:moveTo>
                <a:cubicBezTo>
                  <a:pt x="13748" y="388997"/>
                  <a:pt x="27496" y="357457"/>
                  <a:pt x="42054" y="325917"/>
                </a:cubicBezTo>
                <a:cubicBezTo>
                  <a:pt x="46906" y="315403"/>
                  <a:pt x="51758" y="309742"/>
                  <a:pt x="42862" y="294376"/>
                </a:cubicBezTo>
                <a:cubicBezTo>
                  <a:pt x="27496" y="268497"/>
                  <a:pt x="39627" y="237766"/>
                  <a:pt x="54185" y="211886"/>
                </a:cubicBezTo>
                <a:cubicBezTo>
                  <a:pt x="76020" y="173067"/>
                  <a:pt x="109987" y="147188"/>
                  <a:pt x="148805" y="127779"/>
                </a:cubicBezTo>
                <a:cubicBezTo>
                  <a:pt x="186816" y="109178"/>
                  <a:pt x="226443" y="93004"/>
                  <a:pt x="264454" y="73594"/>
                </a:cubicBezTo>
                <a:cubicBezTo>
                  <a:pt x="295185" y="58228"/>
                  <a:pt x="318638" y="33967"/>
                  <a:pt x="332386" y="0"/>
                </a:cubicBezTo>
                <a:cubicBezTo>
                  <a:pt x="346135" y="97047"/>
                  <a:pt x="307316" y="253940"/>
                  <a:pt x="226443" y="304081"/>
                </a:cubicBezTo>
                <a:cubicBezTo>
                  <a:pt x="177111" y="334813"/>
                  <a:pt x="124544" y="347752"/>
                  <a:pt x="67124" y="334004"/>
                </a:cubicBezTo>
                <a:cubicBezTo>
                  <a:pt x="54993" y="330769"/>
                  <a:pt x="50950" y="334813"/>
                  <a:pt x="47715" y="344517"/>
                </a:cubicBezTo>
                <a:cubicBezTo>
                  <a:pt x="42054" y="363118"/>
                  <a:pt x="32349" y="381719"/>
                  <a:pt x="30732" y="401128"/>
                </a:cubicBezTo>
                <a:cubicBezTo>
                  <a:pt x="28305" y="422964"/>
                  <a:pt x="20218" y="427008"/>
                  <a:pt x="0" y="421346"/>
                </a:cubicBez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93" name="자유형: 도형 92">
            <a:extLst>
              <a:ext uri="{FF2B5EF4-FFF2-40B4-BE49-F238E27FC236}">
                <a16:creationId xmlns:a16="http://schemas.microsoft.com/office/drawing/2014/main" id="{E799EDCE-DA46-4B0C-9059-AEDDE9AFE0E8}"/>
              </a:ext>
            </a:extLst>
          </p:cNvPr>
          <p:cNvSpPr/>
          <p:nvPr userDrawn="1"/>
        </p:nvSpPr>
        <p:spPr>
          <a:xfrm>
            <a:off x="563012" y="1848127"/>
            <a:ext cx="375515" cy="384637"/>
          </a:xfrm>
          <a:custGeom>
            <a:avLst/>
            <a:gdLst>
              <a:gd name="connsiteX0" fmla="*/ 729614 w 1450657"/>
              <a:gd name="connsiteY0" fmla="*/ 793433 h 1485901"/>
              <a:gd name="connsiteX1" fmla="*/ 729614 w 1450657"/>
              <a:gd name="connsiteY1" fmla="*/ 1485901 h 1485901"/>
              <a:gd name="connsiteX2" fmla="*/ 729614 w 1450657"/>
              <a:gd name="connsiteY2" fmla="*/ 793433 h 1485901"/>
              <a:gd name="connsiteX3" fmla="*/ 752475 w 1450657"/>
              <a:gd name="connsiteY3" fmla="*/ 770573 h 1485901"/>
              <a:gd name="connsiteX4" fmla="*/ 1063942 w 1450657"/>
              <a:gd name="connsiteY4" fmla="*/ 1085851 h 1485901"/>
              <a:gd name="connsiteX5" fmla="*/ 752475 w 1450657"/>
              <a:gd name="connsiteY5" fmla="*/ 770573 h 1485901"/>
              <a:gd name="connsiteX6" fmla="*/ 698182 w 1450657"/>
              <a:gd name="connsiteY6" fmla="*/ 769621 h 1485901"/>
              <a:gd name="connsiteX7" fmla="*/ 388620 w 1450657"/>
              <a:gd name="connsiteY7" fmla="*/ 1085851 h 1485901"/>
              <a:gd name="connsiteX8" fmla="*/ 698182 w 1450657"/>
              <a:gd name="connsiteY8" fmla="*/ 769621 h 1485901"/>
              <a:gd name="connsiteX9" fmla="*/ 328970 w 1450657"/>
              <a:gd name="connsiteY9" fmla="*/ 653177 h 1485901"/>
              <a:gd name="connsiteX10" fmla="*/ 674370 w 1450657"/>
              <a:gd name="connsiteY10" fmla="*/ 740093 h 1485901"/>
              <a:gd name="connsiteX11" fmla="*/ 0 w 1450657"/>
              <a:gd name="connsiteY11" fmla="*/ 739140 h 1485901"/>
              <a:gd name="connsiteX12" fmla="*/ 328970 w 1450657"/>
              <a:gd name="connsiteY12" fmla="*/ 653177 h 1485901"/>
              <a:gd name="connsiteX13" fmla="*/ 1112757 w 1450657"/>
              <a:gd name="connsiteY13" fmla="*/ 652939 h 1485901"/>
              <a:gd name="connsiteX14" fmla="*/ 1450657 w 1450657"/>
              <a:gd name="connsiteY14" fmla="*/ 739141 h 1485901"/>
              <a:gd name="connsiteX15" fmla="*/ 779144 w 1450657"/>
              <a:gd name="connsiteY15" fmla="*/ 741046 h 1485901"/>
              <a:gd name="connsiteX16" fmla="*/ 1112757 w 1450657"/>
              <a:gd name="connsiteY16" fmla="*/ 652939 h 1485901"/>
              <a:gd name="connsiteX17" fmla="*/ 388620 w 1450657"/>
              <a:gd name="connsiteY17" fmla="*/ 396241 h 1485901"/>
              <a:gd name="connsiteX18" fmla="*/ 699135 w 1450657"/>
              <a:gd name="connsiteY18" fmla="*/ 712471 h 1485901"/>
              <a:gd name="connsiteX19" fmla="*/ 388620 w 1450657"/>
              <a:gd name="connsiteY19" fmla="*/ 396241 h 1485901"/>
              <a:gd name="connsiteX20" fmla="*/ 1062038 w 1450657"/>
              <a:gd name="connsiteY20" fmla="*/ 395288 h 1485901"/>
              <a:gd name="connsiteX21" fmla="*/ 752475 w 1450657"/>
              <a:gd name="connsiteY21" fmla="*/ 712471 h 1485901"/>
              <a:gd name="connsiteX22" fmla="*/ 1062038 w 1450657"/>
              <a:gd name="connsiteY22" fmla="*/ 395288 h 1485901"/>
              <a:gd name="connsiteX23" fmla="*/ 723899 w 1450657"/>
              <a:gd name="connsiteY23" fmla="*/ 0 h 1485901"/>
              <a:gd name="connsiteX24" fmla="*/ 725804 w 1450657"/>
              <a:gd name="connsiteY24" fmla="*/ 683895 h 1485901"/>
              <a:gd name="connsiteX25" fmla="*/ 723899 w 1450657"/>
              <a:gd name="connsiteY25" fmla="*/ 0 h 1485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0657" h="1485901">
                <a:moveTo>
                  <a:pt x="729614" y="793433"/>
                </a:moveTo>
                <a:cubicBezTo>
                  <a:pt x="839152" y="1024890"/>
                  <a:pt x="840104" y="1253490"/>
                  <a:pt x="729614" y="1485901"/>
                </a:cubicBezTo>
                <a:cubicBezTo>
                  <a:pt x="614362" y="1341120"/>
                  <a:pt x="614362" y="942023"/>
                  <a:pt x="729614" y="793433"/>
                </a:cubicBezTo>
                <a:close/>
                <a:moveTo>
                  <a:pt x="752475" y="770573"/>
                </a:moveTo>
                <a:cubicBezTo>
                  <a:pt x="862965" y="773431"/>
                  <a:pt x="1031557" y="942023"/>
                  <a:pt x="1063942" y="1085851"/>
                </a:cubicBezTo>
                <a:cubicBezTo>
                  <a:pt x="929640" y="1057276"/>
                  <a:pt x="782955" y="907733"/>
                  <a:pt x="752475" y="770573"/>
                </a:cubicBezTo>
                <a:close/>
                <a:moveTo>
                  <a:pt x="698182" y="769621"/>
                </a:moveTo>
                <a:cubicBezTo>
                  <a:pt x="674370" y="902019"/>
                  <a:pt x="514350" y="1065849"/>
                  <a:pt x="388620" y="1085851"/>
                </a:cubicBezTo>
                <a:cubicBezTo>
                  <a:pt x="412433" y="952501"/>
                  <a:pt x="570547" y="791528"/>
                  <a:pt x="698182" y="769621"/>
                </a:cubicBezTo>
                <a:close/>
                <a:moveTo>
                  <a:pt x="328970" y="653177"/>
                </a:moveTo>
                <a:cubicBezTo>
                  <a:pt x="450533" y="653177"/>
                  <a:pt x="574834" y="681991"/>
                  <a:pt x="674370" y="740093"/>
                </a:cubicBezTo>
                <a:cubicBezTo>
                  <a:pt x="481965" y="861060"/>
                  <a:pt x="175260" y="855345"/>
                  <a:pt x="0" y="739140"/>
                </a:cubicBezTo>
                <a:cubicBezTo>
                  <a:pt x="88582" y="681990"/>
                  <a:pt x="207407" y="653177"/>
                  <a:pt x="328970" y="653177"/>
                </a:cubicBezTo>
                <a:close/>
                <a:moveTo>
                  <a:pt x="1112757" y="652939"/>
                </a:moveTo>
                <a:cubicBezTo>
                  <a:pt x="1234201" y="652701"/>
                  <a:pt x="1356359" y="681515"/>
                  <a:pt x="1450657" y="739141"/>
                </a:cubicBezTo>
                <a:cubicBezTo>
                  <a:pt x="1271586" y="856298"/>
                  <a:pt x="968692" y="858203"/>
                  <a:pt x="779144" y="741046"/>
                </a:cubicBezTo>
                <a:cubicBezTo>
                  <a:pt x="870584" y="682467"/>
                  <a:pt x="991313" y="653178"/>
                  <a:pt x="1112757" y="652939"/>
                </a:cubicBezTo>
                <a:close/>
                <a:moveTo>
                  <a:pt x="388620" y="396241"/>
                </a:moveTo>
                <a:cubicBezTo>
                  <a:pt x="514350" y="414338"/>
                  <a:pt x="670560" y="574359"/>
                  <a:pt x="699135" y="712471"/>
                </a:cubicBezTo>
                <a:cubicBezTo>
                  <a:pt x="574358" y="694374"/>
                  <a:pt x="414338" y="531496"/>
                  <a:pt x="388620" y="396241"/>
                </a:cubicBezTo>
                <a:close/>
                <a:moveTo>
                  <a:pt x="1062038" y="395288"/>
                </a:moveTo>
                <a:cubicBezTo>
                  <a:pt x="1052513" y="514351"/>
                  <a:pt x="884873" y="687706"/>
                  <a:pt x="752475" y="712471"/>
                </a:cubicBezTo>
                <a:cubicBezTo>
                  <a:pt x="784860" y="572453"/>
                  <a:pt x="930592" y="422911"/>
                  <a:pt x="1062038" y="395288"/>
                </a:cubicBezTo>
                <a:close/>
                <a:moveTo>
                  <a:pt x="723899" y="0"/>
                </a:moveTo>
                <a:cubicBezTo>
                  <a:pt x="837247" y="168593"/>
                  <a:pt x="842962" y="493395"/>
                  <a:pt x="725804" y="683895"/>
                </a:cubicBezTo>
                <a:cubicBezTo>
                  <a:pt x="617219" y="508635"/>
                  <a:pt x="604837" y="205740"/>
                  <a:pt x="723899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94" name="자유형: 도형 93">
            <a:extLst>
              <a:ext uri="{FF2B5EF4-FFF2-40B4-BE49-F238E27FC236}">
                <a16:creationId xmlns:a16="http://schemas.microsoft.com/office/drawing/2014/main" id="{9E554D53-6424-4030-B177-03255142A754}"/>
              </a:ext>
            </a:extLst>
          </p:cNvPr>
          <p:cNvSpPr/>
          <p:nvPr userDrawn="1"/>
        </p:nvSpPr>
        <p:spPr>
          <a:xfrm>
            <a:off x="1396782" y="899800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95" name="Freeform: Shape 42">
            <a:extLst>
              <a:ext uri="{FF2B5EF4-FFF2-40B4-BE49-F238E27FC236}">
                <a16:creationId xmlns:a16="http://schemas.microsoft.com/office/drawing/2014/main" id="{C50C55B8-825F-4645-806F-26065E04B36F}"/>
              </a:ext>
            </a:extLst>
          </p:cNvPr>
          <p:cNvSpPr/>
          <p:nvPr userDrawn="1"/>
        </p:nvSpPr>
        <p:spPr>
          <a:xfrm>
            <a:off x="896670" y="907639"/>
            <a:ext cx="371739" cy="326594"/>
          </a:xfrm>
          <a:custGeom>
            <a:avLst/>
            <a:gdLst>
              <a:gd name="connsiteX0" fmla="*/ 632870 w 794022"/>
              <a:gd name="connsiteY0" fmla="*/ 229791 h 697594"/>
              <a:gd name="connsiteX1" fmla="*/ 740539 w 794022"/>
              <a:gd name="connsiteY1" fmla="*/ 169432 h 697594"/>
              <a:gd name="connsiteX2" fmla="*/ 788913 w 794022"/>
              <a:gd name="connsiteY2" fmla="*/ 102411 h 697594"/>
              <a:gd name="connsiteX3" fmla="*/ 707738 w 794022"/>
              <a:gd name="connsiteY3" fmla="*/ 118851 h 697594"/>
              <a:gd name="connsiteX4" fmla="*/ 578188 w 794022"/>
              <a:gd name="connsiteY4" fmla="*/ 197266 h 697594"/>
              <a:gd name="connsiteX5" fmla="*/ 484594 w 794022"/>
              <a:gd name="connsiteY5" fmla="*/ 1168 h 697594"/>
              <a:gd name="connsiteX6" fmla="*/ 337698 w 794022"/>
              <a:gd name="connsiteY6" fmla="*/ 185439 h 697594"/>
              <a:gd name="connsiteX7" fmla="*/ 275170 w 794022"/>
              <a:gd name="connsiteY7" fmla="*/ 97088 h 697594"/>
              <a:gd name="connsiteX8" fmla="*/ 224273 w 794022"/>
              <a:gd name="connsiteY8" fmla="*/ 78519 h 697594"/>
              <a:gd name="connsiteX9" fmla="*/ 226994 w 794022"/>
              <a:gd name="connsiteY9" fmla="*/ 133911 h 697594"/>
              <a:gd name="connsiteX10" fmla="*/ 297761 w 794022"/>
              <a:gd name="connsiteY10" fmla="*/ 233970 h 697594"/>
              <a:gd name="connsiteX11" fmla="*/ 110888 w 794022"/>
              <a:gd name="connsiteY11" fmla="*/ 194191 h 697594"/>
              <a:gd name="connsiteX12" fmla="*/ 11420 w 794022"/>
              <a:gd name="connsiteY12" fmla="*/ 354216 h 697594"/>
              <a:gd name="connsiteX13" fmla="*/ 157015 w 794022"/>
              <a:gd name="connsiteY13" fmla="*/ 447613 h 697594"/>
              <a:gd name="connsiteX14" fmla="*/ 202117 w 794022"/>
              <a:gd name="connsiteY14" fmla="*/ 454748 h 697594"/>
              <a:gd name="connsiteX15" fmla="*/ 61213 w 794022"/>
              <a:gd name="connsiteY15" fmla="*/ 586151 h 697594"/>
              <a:gd name="connsiteX16" fmla="*/ 104777 w 794022"/>
              <a:gd name="connsiteY16" fmla="*/ 588871 h 697594"/>
              <a:gd name="connsiteX17" fmla="*/ 245010 w 794022"/>
              <a:gd name="connsiteY17" fmla="*/ 488101 h 697594"/>
              <a:gd name="connsiteX18" fmla="*/ 352443 w 794022"/>
              <a:gd name="connsiteY18" fmla="*/ 696540 h 697594"/>
              <a:gd name="connsiteX19" fmla="*/ 488773 w 794022"/>
              <a:gd name="connsiteY19" fmla="*/ 639019 h 697594"/>
              <a:gd name="connsiteX20" fmla="*/ 520471 w 794022"/>
              <a:gd name="connsiteY20" fmla="*/ 476787 h 697594"/>
              <a:gd name="connsiteX21" fmla="*/ 577439 w 794022"/>
              <a:gd name="connsiteY21" fmla="*/ 533598 h 697594"/>
              <a:gd name="connsiteX22" fmla="*/ 636418 w 794022"/>
              <a:gd name="connsiteY22" fmla="*/ 556503 h 697594"/>
              <a:gd name="connsiteX23" fmla="*/ 600779 w 794022"/>
              <a:gd name="connsiteY23" fmla="*/ 481715 h 697594"/>
              <a:gd name="connsiteX24" fmla="*/ 627114 w 794022"/>
              <a:gd name="connsiteY24" fmla="*/ 487904 h 697594"/>
              <a:gd name="connsiteX25" fmla="*/ 786705 w 794022"/>
              <a:gd name="connsiteY25" fmla="*/ 351416 h 697594"/>
              <a:gd name="connsiteX26" fmla="*/ 765810 w 794022"/>
              <a:gd name="connsiteY26" fmla="*/ 276037 h 697594"/>
              <a:gd name="connsiteX27" fmla="*/ 632870 w 794022"/>
              <a:gd name="connsiteY27" fmla="*/ 229791 h 697594"/>
              <a:gd name="connsiteX28" fmla="*/ 397623 w 794022"/>
              <a:gd name="connsiteY28" fmla="*/ 103081 h 697594"/>
              <a:gd name="connsiteX29" fmla="*/ 484357 w 794022"/>
              <a:gd name="connsiteY29" fmla="*/ 47768 h 697594"/>
              <a:gd name="connsiteX30" fmla="*/ 550236 w 794022"/>
              <a:gd name="connsiteY30" fmla="*/ 149641 h 697594"/>
              <a:gd name="connsiteX31" fmla="*/ 432238 w 794022"/>
              <a:gd name="connsiteY31" fmla="*/ 309271 h 697594"/>
              <a:gd name="connsiteX32" fmla="*/ 404365 w 794022"/>
              <a:gd name="connsiteY32" fmla="*/ 295709 h 697594"/>
              <a:gd name="connsiteX33" fmla="*/ 377320 w 794022"/>
              <a:gd name="connsiteY33" fmla="*/ 191471 h 697594"/>
              <a:gd name="connsiteX34" fmla="*/ 397623 w 794022"/>
              <a:gd name="connsiteY34" fmla="*/ 103081 h 697594"/>
              <a:gd name="connsiteX35" fmla="*/ 129063 w 794022"/>
              <a:gd name="connsiteY35" fmla="*/ 391275 h 697594"/>
              <a:gd name="connsiteX36" fmla="*/ 69571 w 794022"/>
              <a:gd name="connsiteY36" fmla="*/ 358907 h 697594"/>
              <a:gd name="connsiteX37" fmla="*/ 53131 w 794022"/>
              <a:gd name="connsiteY37" fmla="*/ 282463 h 697594"/>
              <a:gd name="connsiteX38" fmla="*/ 120862 w 794022"/>
              <a:gd name="connsiteY38" fmla="*/ 241303 h 697594"/>
              <a:gd name="connsiteX39" fmla="*/ 382642 w 794022"/>
              <a:gd name="connsiteY39" fmla="*/ 346055 h 697594"/>
              <a:gd name="connsiteX40" fmla="*/ 129063 w 794022"/>
              <a:gd name="connsiteY40" fmla="*/ 391275 h 697594"/>
              <a:gd name="connsiteX41" fmla="*/ 460269 w 794022"/>
              <a:gd name="connsiteY41" fmla="*/ 598648 h 697594"/>
              <a:gd name="connsiteX42" fmla="*/ 334504 w 794022"/>
              <a:gd name="connsiteY42" fmla="*/ 644381 h 697594"/>
              <a:gd name="connsiteX43" fmla="*/ 285539 w 794022"/>
              <a:gd name="connsiteY43" fmla="*/ 526028 h 697594"/>
              <a:gd name="connsiteX44" fmla="*/ 387964 w 794022"/>
              <a:gd name="connsiteY44" fmla="*/ 401289 h 697594"/>
              <a:gd name="connsiteX45" fmla="*/ 438231 w 794022"/>
              <a:gd name="connsiteY45" fmla="*/ 414102 h 697594"/>
              <a:gd name="connsiteX46" fmla="*/ 481125 w 794022"/>
              <a:gd name="connsiteY46" fmla="*/ 510692 h 697594"/>
              <a:gd name="connsiteX47" fmla="*/ 460269 w 794022"/>
              <a:gd name="connsiteY47" fmla="*/ 598648 h 697594"/>
              <a:gd name="connsiteX48" fmla="*/ 728988 w 794022"/>
              <a:gd name="connsiteY48" fmla="*/ 370853 h 697594"/>
              <a:gd name="connsiteX49" fmla="*/ 646511 w 794022"/>
              <a:gd name="connsiteY49" fmla="*/ 430384 h 697594"/>
              <a:gd name="connsiteX50" fmla="*/ 475723 w 794022"/>
              <a:gd name="connsiteY50" fmla="*/ 356502 h 697594"/>
              <a:gd name="connsiteX51" fmla="*/ 602828 w 794022"/>
              <a:gd name="connsiteY51" fmla="*/ 274026 h 697594"/>
              <a:gd name="connsiteX52" fmla="*/ 719722 w 794022"/>
              <a:gd name="connsiteY52" fmla="*/ 300243 h 697594"/>
              <a:gd name="connsiteX53" fmla="*/ 728988 w 794022"/>
              <a:gd name="connsiteY53" fmla="*/ 370853 h 697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794022" h="697594">
                <a:moveTo>
                  <a:pt x="632870" y="229791"/>
                </a:moveTo>
                <a:cubicBezTo>
                  <a:pt x="665040" y="207832"/>
                  <a:pt x="709827" y="188080"/>
                  <a:pt x="740539" y="169432"/>
                </a:cubicBezTo>
                <a:cubicBezTo>
                  <a:pt x="765495" y="154293"/>
                  <a:pt x="808901" y="133398"/>
                  <a:pt x="788913" y="102411"/>
                </a:cubicBezTo>
                <a:cubicBezTo>
                  <a:pt x="767900" y="69925"/>
                  <a:pt x="732535" y="103475"/>
                  <a:pt x="707738" y="118851"/>
                </a:cubicBezTo>
                <a:cubicBezTo>
                  <a:pt x="665671" y="144910"/>
                  <a:pt x="621910" y="175109"/>
                  <a:pt x="578188" y="197266"/>
                </a:cubicBezTo>
                <a:cubicBezTo>
                  <a:pt x="616627" y="83408"/>
                  <a:pt x="556702" y="14020"/>
                  <a:pt x="484594" y="1168"/>
                </a:cubicBezTo>
                <a:cubicBezTo>
                  <a:pt x="422343" y="-9910"/>
                  <a:pt x="323387" y="58294"/>
                  <a:pt x="337698" y="185439"/>
                </a:cubicBezTo>
                <a:cubicBezTo>
                  <a:pt x="319523" y="164701"/>
                  <a:pt x="293069" y="115578"/>
                  <a:pt x="275170" y="97088"/>
                </a:cubicBezTo>
                <a:cubicBezTo>
                  <a:pt x="261372" y="82935"/>
                  <a:pt x="245089" y="61606"/>
                  <a:pt x="224273" y="78519"/>
                </a:cubicBezTo>
                <a:cubicBezTo>
                  <a:pt x="205980" y="93461"/>
                  <a:pt x="215166" y="116327"/>
                  <a:pt x="226994" y="133911"/>
                </a:cubicBezTo>
                <a:cubicBezTo>
                  <a:pt x="247534" y="164307"/>
                  <a:pt x="269375" y="193994"/>
                  <a:pt x="297761" y="233970"/>
                </a:cubicBezTo>
                <a:cubicBezTo>
                  <a:pt x="229596" y="209369"/>
                  <a:pt x="172785" y="189026"/>
                  <a:pt x="110888" y="194191"/>
                </a:cubicBezTo>
                <a:cubicBezTo>
                  <a:pt x="24548" y="201406"/>
                  <a:pt x="-23353" y="276707"/>
                  <a:pt x="11420" y="354216"/>
                </a:cubicBezTo>
                <a:cubicBezTo>
                  <a:pt x="39372" y="416625"/>
                  <a:pt x="92161" y="441778"/>
                  <a:pt x="157015" y="447613"/>
                </a:cubicBezTo>
                <a:cubicBezTo>
                  <a:pt x="171089" y="448914"/>
                  <a:pt x="184927" y="451634"/>
                  <a:pt x="202117" y="454748"/>
                </a:cubicBezTo>
                <a:cubicBezTo>
                  <a:pt x="149524" y="493424"/>
                  <a:pt x="51869" y="563482"/>
                  <a:pt x="61213" y="586151"/>
                </a:cubicBezTo>
                <a:cubicBezTo>
                  <a:pt x="69610" y="602906"/>
                  <a:pt x="86484" y="597032"/>
                  <a:pt x="104777" y="588871"/>
                </a:cubicBezTo>
                <a:cubicBezTo>
                  <a:pt x="151180" y="566912"/>
                  <a:pt x="201446" y="517552"/>
                  <a:pt x="245010" y="488101"/>
                </a:cubicBezTo>
                <a:cubicBezTo>
                  <a:pt x="212485" y="626088"/>
                  <a:pt x="267128" y="686762"/>
                  <a:pt x="352443" y="696540"/>
                </a:cubicBezTo>
                <a:cubicBezTo>
                  <a:pt x="406809" y="702729"/>
                  <a:pt x="453212" y="681440"/>
                  <a:pt x="488773" y="639019"/>
                </a:cubicBezTo>
                <a:cubicBezTo>
                  <a:pt x="524413" y="596598"/>
                  <a:pt x="533796" y="544794"/>
                  <a:pt x="520471" y="476787"/>
                </a:cubicBezTo>
                <a:cubicBezTo>
                  <a:pt x="541208" y="498825"/>
                  <a:pt x="563562" y="519050"/>
                  <a:pt x="577439" y="533598"/>
                </a:cubicBezTo>
                <a:cubicBezTo>
                  <a:pt x="593761" y="550590"/>
                  <a:pt x="614695" y="576689"/>
                  <a:pt x="636418" y="556503"/>
                </a:cubicBezTo>
                <a:cubicBezTo>
                  <a:pt x="656959" y="537382"/>
                  <a:pt x="625419" y="502886"/>
                  <a:pt x="600779" y="481715"/>
                </a:cubicBezTo>
                <a:cubicBezTo>
                  <a:pt x="598886" y="480098"/>
                  <a:pt x="611147" y="488614"/>
                  <a:pt x="627114" y="487904"/>
                </a:cubicBezTo>
                <a:cubicBezTo>
                  <a:pt x="727450" y="471188"/>
                  <a:pt x="781265" y="425101"/>
                  <a:pt x="786705" y="351416"/>
                </a:cubicBezTo>
                <a:cubicBezTo>
                  <a:pt x="788755" y="323740"/>
                  <a:pt x="780436" y="298587"/>
                  <a:pt x="765810" y="276037"/>
                </a:cubicBezTo>
                <a:cubicBezTo>
                  <a:pt x="744087" y="242565"/>
                  <a:pt x="696935" y="225849"/>
                  <a:pt x="632870" y="229791"/>
                </a:cubicBezTo>
                <a:close/>
                <a:moveTo>
                  <a:pt x="397623" y="103081"/>
                </a:moveTo>
                <a:cubicBezTo>
                  <a:pt x="415680" y="68742"/>
                  <a:pt x="439729" y="39016"/>
                  <a:pt x="484357" y="47768"/>
                </a:cubicBezTo>
                <a:cubicBezTo>
                  <a:pt x="521693" y="55022"/>
                  <a:pt x="555479" y="107693"/>
                  <a:pt x="550236" y="149641"/>
                </a:cubicBezTo>
                <a:cubicBezTo>
                  <a:pt x="540893" y="224627"/>
                  <a:pt x="488103" y="268625"/>
                  <a:pt x="432238" y="309271"/>
                </a:cubicBezTo>
                <a:cubicBezTo>
                  <a:pt x="417454" y="319995"/>
                  <a:pt x="409135" y="307024"/>
                  <a:pt x="404365" y="295709"/>
                </a:cubicBezTo>
                <a:cubicBezTo>
                  <a:pt x="390921" y="263815"/>
                  <a:pt x="379133" y="226756"/>
                  <a:pt x="377320" y="191471"/>
                </a:cubicBezTo>
                <a:cubicBezTo>
                  <a:pt x="375822" y="157920"/>
                  <a:pt x="383864" y="129298"/>
                  <a:pt x="397623" y="103081"/>
                </a:cubicBezTo>
                <a:close/>
                <a:moveTo>
                  <a:pt x="129063" y="391275"/>
                </a:moveTo>
                <a:cubicBezTo>
                  <a:pt x="105093" y="385637"/>
                  <a:pt x="84631" y="377516"/>
                  <a:pt x="69571" y="358907"/>
                </a:cubicBezTo>
                <a:cubicBezTo>
                  <a:pt x="52461" y="337697"/>
                  <a:pt x="40160" y="310139"/>
                  <a:pt x="53131" y="282463"/>
                </a:cubicBezTo>
                <a:cubicBezTo>
                  <a:pt x="66102" y="254708"/>
                  <a:pt x="90072" y="240712"/>
                  <a:pt x="120862" y="241303"/>
                </a:cubicBezTo>
                <a:cubicBezTo>
                  <a:pt x="216783" y="242920"/>
                  <a:pt x="296578" y="285656"/>
                  <a:pt x="382642" y="346055"/>
                </a:cubicBezTo>
                <a:cubicBezTo>
                  <a:pt x="292833" y="376096"/>
                  <a:pt x="216467" y="411894"/>
                  <a:pt x="129063" y="391275"/>
                </a:cubicBezTo>
                <a:close/>
                <a:moveTo>
                  <a:pt x="460269" y="598648"/>
                </a:moveTo>
                <a:cubicBezTo>
                  <a:pt x="433027" y="642883"/>
                  <a:pt x="378976" y="662240"/>
                  <a:pt x="334504" y="644381"/>
                </a:cubicBezTo>
                <a:cubicBezTo>
                  <a:pt x="290980" y="626798"/>
                  <a:pt x="270479" y="580119"/>
                  <a:pt x="285539" y="526028"/>
                </a:cubicBezTo>
                <a:cubicBezTo>
                  <a:pt x="300875" y="470715"/>
                  <a:pt x="339551" y="431409"/>
                  <a:pt x="387964" y="401289"/>
                </a:cubicBezTo>
                <a:cubicBezTo>
                  <a:pt x="415680" y="383981"/>
                  <a:pt x="418518" y="383548"/>
                  <a:pt x="438231" y="414102"/>
                </a:cubicBezTo>
                <a:cubicBezTo>
                  <a:pt x="458692" y="445799"/>
                  <a:pt x="475723" y="472253"/>
                  <a:pt x="481125" y="510692"/>
                </a:cubicBezTo>
                <a:cubicBezTo>
                  <a:pt x="484279" y="538289"/>
                  <a:pt x="474462" y="575506"/>
                  <a:pt x="460269" y="598648"/>
                </a:cubicBezTo>
                <a:close/>
                <a:moveTo>
                  <a:pt x="728988" y="370853"/>
                </a:moveTo>
                <a:cubicBezTo>
                  <a:pt x="714834" y="406295"/>
                  <a:pt x="686488" y="425062"/>
                  <a:pt x="646511" y="430384"/>
                </a:cubicBezTo>
                <a:cubicBezTo>
                  <a:pt x="574443" y="440122"/>
                  <a:pt x="526108" y="400303"/>
                  <a:pt x="475723" y="356502"/>
                </a:cubicBezTo>
                <a:cubicBezTo>
                  <a:pt x="516094" y="319325"/>
                  <a:pt x="550197" y="290348"/>
                  <a:pt x="602828" y="274026"/>
                </a:cubicBezTo>
                <a:cubicBezTo>
                  <a:pt x="637088" y="263342"/>
                  <a:pt x="692125" y="271069"/>
                  <a:pt x="719722" y="300243"/>
                </a:cubicBezTo>
                <a:cubicBezTo>
                  <a:pt x="739317" y="321099"/>
                  <a:pt x="738094" y="348065"/>
                  <a:pt x="728988" y="37085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96" name="Freeform: Shape 44">
            <a:extLst>
              <a:ext uri="{FF2B5EF4-FFF2-40B4-BE49-F238E27FC236}">
                <a16:creationId xmlns:a16="http://schemas.microsoft.com/office/drawing/2014/main" id="{37B390F1-CAA3-4542-9DD8-6C85D5AA27AE}"/>
              </a:ext>
            </a:extLst>
          </p:cNvPr>
          <p:cNvSpPr/>
          <p:nvPr userDrawn="1"/>
        </p:nvSpPr>
        <p:spPr>
          <a:xfrm>
            <a:off x="231819" y="1011880"/>
            <a:ext cx="355230" cy="373842"/>
          </a:xfrm>
          <a:custGeom>
            <a:avLst/>
            <a:gdLst>
              <a:gd name="connsiteX0" fmla="*/ 526473 w 547524"/>
              <a:gd name="connsiteY0" fmla="*/ 237218 h 576213"/>
              <a:gd name="connsiteX1" fmla="*/ 507628 w 547524"/>
              <a:gd name="connsiteY1" fmla="*/ 167909 h 576213"/>
              <a:gd name="connsiteX2" fmla="*/ 357105 w 547524"/>
              <a:gd name="connsiteY2" fmla="*/ 165386 h 576213"/>
              <a:gd name="connsiteX3" fmla="*/ 353477 w 547524"/>
              <a:gd name="connsiteY3" fmla="*/ 136094 h 576213"/>
              <a:gd name="connsiteX4" fmla="*/ 344095 w 547524"/>
              <a:gd name="connsiteY4" fmla="*/ 59452 h 576213"/>
              <a:gd name="connsiteX5" fmla="*/ 344095 w 547524"/>
              <a:gd name="connsiteY5" fmla="*/ 59452 h 576213"/>
              <a:gd name="connsiteX6" fmla="*/ 303605 w 547524"/>
              <a:gd name="connsiteY6" fmla="*/ 0 h 576213"/>
              <a:gd name="connsiteX7" fmla="*/ 303605 w 547524"/>
              <a:gd name="connsiteY7" fmla="*/ 0 h 576213"/>
              <a:gd name="connsiteX8" fmla="*/ 176106 w 547524"/>
              <a:gd name="connsiteY8" fmla="*/ 170314 h 576213"/>
              <a:gd name="connsiteX9" fmla="*/ 89924 w 547524"/>
              <a:gd name="connsiteY9" fmla="*/ 119181 h 576213"/>
              <a:gd name="connsiteX10" fmla="*/ 6186 w 547524"/>
              <a:gd name="connsiteY10" fmla="*/ 182575 h 576213"/>
              <a:gd name="connsiteX11" fmla="*/ 88150 w 547524"/>
              <a:gd name="connsiteY11" fmla="*/ 316028 h 576213"/>
              <a:gd name="connsiteX12" fmla="*/ 35203 w 547524"/>
              <a:gd name="connsiteY12" fmla="*/ 347055 h 576213"/>
              <a:gd name="connsiteX13" fmla="*/ 2914 w 547524"/>
              <a:gd name="connsiteY13" fmla="*/ 443054 h 576213"/>
              <a:gd name="connsiteX14" fmla="*/ 139993 w 547524"/>
              <a:gd name="connsiteY14" fmla="*/ 454014 h 576213"/>
              <a:gd name="connsiteX15" fmla="*/ 201535 w 547524"/>
              <a:gd name="connsiteY15" fmla="*/ 529788 h 576213"/>
              <a:gd name="connsiteX16" fmla="*/ 257873 w 547524"/>
              <a:gd name="connsiteY16" fmla="*/ 576151 h 576213"/>
              <a:gd name="connsiteX17" fmla="*/ 301713 w 547524"/>
              <a:gd name="connsiteY17" fmla="*/ 534204 h 576213"/>
              <a:gd name="connsiteX18" fmla="*/ 318429 w 547524"/>
              <a:gd name="connsiteY18" fmla="*/ 425983 h 576213"/>
              <a:gd name="connsiteX19" fmla="*/ 425309 w 547524"/>
              <a:gd name="connsiteY19" fmla="*/ 451964 h 576213"/>
              <a:gd name="connsiteX20" fmla="*/ 488034 w 547524"/>
              <a:gd name="connsiteY20" fmla="*/ 429728 h 576213"/>
              <a:gd name="connsiteX21" fmla="*/ 468361 w 547524"/>
              <a:gd name="connsiteY21" fmla="*/ 366531 h 576213"/>
              <a:gd name="connsiteX22" fmla="*/ 410683 w 547524"/>
              <a:gd name="connsiteY22" fmla="*/ 308734 h 576213"/>
              <a:gd name="connsiteX23" fmla="*/ 485708 w 547524"/>
              <a:gd name="connsiteY23" fmla="*/ 273962 h 576213"/>
              <a:gd name="connsiteX24" fmla="*/ 526473 w 547524"/>
              <a:gd name="connsiteY24" fmla="*/ 237218 h 576213"/>
              <a:gd name="connsiteX25" fmla="*/ 526473 w 547524"/>
              <a:gd name="connsiteY25" fmla="*/ 237218 h 576213"/>
              <a:gd name="connsiteX26" fmla="*/ 53180 w 547524"/>
              <a:gd name="connsiteY26" fmla="*/ 186754 h 576213"/>
              <a:gd name="connsiteX27" fmla="*/ 82709 w 547524"/>
              <a:gd name="connsiteY27" fmla="*/ 164046 h 576213"/>
              <a:gd name="connsiteX28" fmla="*/ 167551 w 547524"/>
              <a:gd name="connsiteY28" fmla="*/ 232329 h 576213"/>
              <a:gd name="connsiteX29" fmla="*/ 172952 w 547524"/>
              <a:gd name="connsiteY29" fmla="*/ 273686 h 576213"/>
              <a:gd name="connsiteX30" fmla="*/ 132384 w 547524"/>
              <a:gd name="connsiteY30" fmla="*/ 280348 h 576213"/>
              <a:gd name="connsiteX31" fmla="*/ 53180 w 547524"/>
              <a:gd name="connsiteY31" fmla="*/ 186754 h 576213"/>
              <a:gd name="connsiteX32" fmla="*/ 53180 w 547524"/>
              <a:gd name="connsiteY32" fmla="*/ 186754 h 576213"/>
              <a:gd name="connsiteX33" fmla="*/ 172794 w 547524"/>
              <a:gd name="connsiteY33" fmla="*/ 385573 h 576213"/>
              <a:gd name="connsiteX34" fmla="*/ 54087 w 547524"/>
              <a:gd name="connsiteY34" fmla="*/ 416245 h 576213"/>
              <a:gd name="connsiteX35" fmla="*/ 132029 w 547524"/>
              <a:gd name="connsiteY35" fmla="*/ 339091 h 576213"/>
              <a:gd name="connsiteX36" fmla="*/ 183754 w 547524"/>
              <a:gd name="connsiteY36" fmla="*/ 343901 h 576213"/>
              <a:gd name="connsiteX37" fmla="*/ 172794 w 547524"/>
              <a:gd name="connsiteY37" fmla="*/ 385573 h 576213"/>
              <a:gd name="connsiteX38" fmla="*/ 172794 w 547524"/>
              <a:gd name="connsiteY38" fmla="*/ 385573 h 576213"/>
              <a:gd name="connsiteX39" fmla="*/ 254009 w 547524"/>
              <a:gd name="connsiteY39" fmla="*/ 518670 h 576213"/>
              <a:gd name="connsiteX40" fmla="*/ 221484 w 547524"/>
              <a:gd name="connsiteY40" fmla="*/ 403511 h 576213"/>
              <a:gd name="connsiteX41" fmla="*/ 245375 w 547524"/>
              <a:gd name="connsiteY41" fmla="*/ 378476 h 576213"/>
              <a:gd name="connsiteX42" fmla="*/ 269227 w 547524"/>
              <a:gd name="connsiteY42" fmla="*/ 400475 h 576213"/>
              <a:gd name="connsiteX43" fmla="*/ 254009 w 547524"/>
              <a:gd name="connsiteY43" fmla="*/ 518670 h 576213"/>
              <a:gd name="connsiteX44" fmla="*/ 254009 w 547524"/>
              <a:gd name="connsiteY44" fmla="*/ 518670 h 576213"/>
              <a:gd name="connsiteX45" fmla="*/ 216240 w 547524"/>
              <a:gd name="connsiteY45" fmla="*/ 205678 h 576213"/>
              <a:gd name="connsiteX46" fmla="*/ 258346 w 547524"/>
              <a:gd name="connsiteY46" fmla="*/ 69032 h 576213"/>
              <a:gd name="connsiteX47" fmla="*/ 307587 w 547524"/>
              <a:gd name="connsiteY47" fmla="*/ 80111 h 576213"/>
              <a:gd name="connsiteX48" fmla="*/ 314526 w 547524"/>
              <a:gd name="connsiteY48" fmla="*/ 123636 h 576213"/>
              <a:gd name="connsiteX49" fmla="*/ 273761 w 547524"/>
              <a:gd name="connsiteY49" fmla="*/ 221921 h 576213"/>
              <a:gd name="connsiteX50" fmla="*/ 216240 w 547524"/>
              <a:gd name="connsiteY50" fmla="*/ 205678 h 576213"/>
              <a:gd name="connsiteX51" fmla="*/ 429528 w 547524"/>
              <a:gd name="connsiteY51" fmla="*/ 401895 h 576213"/>
              <a:gd name="connsiteX52" fmla="*/ 338260 w 547524"/>
              <a:gd name="connsiteY52" fmla="*/ 393773 h 576213"/>
              <a:gd name="connsiteX53" fmla="*/ 311766 w 547524"/>
              <a:gd name="connsiteY53" fmla="*/ 348238 h 576213"/>
              <a:gd name="connsiteX54" fmla="*/ 355291 w 547524"/>
              <a:gd name="connsiteY54" fmla="*/ 333059 h 576213"/>
              <a:gd name="connsiteX55" fmla="*/ 429528 w 547524"/>
              <a:gd name="connsiteY55" fmla="*/ 401895 h 576213"/>
              <a:gd name="connsiteX56" fmla="*/ 429528 w 547524"/>
              <a:gd name="connsiteY56" fmla="*/ 401895 h 576213"/>
              <a:gd name="connsiteX57" fmla="*/ 427714 w 547524"/>
              <a:gd name="connsiteY57" fmla="*/ 255905 h 576213"/>
              <a:gd name="connsiteX58" fmla="*/ 356750 w 547524"/>
              <a:gd name="connsiteY58" fmla="*/ 275775 h 576213"/>
              <a:gd name="connsiteX59" fmla="*/ 316813 w 547524"/>
              <a:gd name="connsiteY59" fmla="*/ 265880 h 576213"/>
              <a:gd name="connsiteX60" fmla="*/ 339955 w 547524"/>
              <a:gd name="connsiteY60" fmla="*/ 228742 h 576213"/>
              <a:gd name="connsiteX61" fmla="*/ 423614 w 547524"/>
              <a:gd name="connsiteY61" fmla="*/ 200080 h 576213"/>
              <a:gd name="connsiteX62" fmla="*/ 474629 w 547524"/>
              <a:gd name="connsiteY62" fmla="*/ 215613 h 576213"/>
              <a:gd name="connsiteX63" fmla="*/ 441000 w 547524"/>
              <a:gd name="connsiteY63" fmla="*/ 249242 h 576213"/>
              <a:gd name="connsiteX64" fmla="*/ 427714 w 547524"/>
              <a:gd name="connsiteY64" fmla="*/ 255905 h 57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547524" h="576213">
                <a:moveTo>
                  <a:pt x="526473" y="237218"/>
                </a:moveTo>
                <a:cubicBezTo>
                  <a:pt x="558919" y="201381"/>
                  <a:pt x="554780" y="182773"/>
                  <a:pt x="507628" y="167909"/>
                </a:cubicBezTo>
                <a:cubicBezTo>
                  <a:pt x="429528" y="143269"/>
                  <a:pt x="359036" y="165583"/>
                  <a:pt x="357105" y="165386"/>
                </a:cubicBezTo>
                <a:cubicBezTo>
                  <a:pt x="348825" y="164519"/>
                  <a:pt x="344528" y="172404"/>
                  <a:pt x="353477" y="136094"/>
                </a:cubicBezTo>
                <a:cubicBezTo>
                  <a:pt x="360850" y="106052"/>
                  <a:pt x="344095" y="59452"/>
                  <a:pt x="344095" y="59452"/>
                </a:cubicBezTo>
                <a:lnTo>
                  <a:pt x="344095" y="59452"/>
                </a:lnTo>
                <a:cubicBezTo>
                  <a:pt x="333213" y="37887"/>
                  <a:pt x="323081" y="15730"/>
                  <a:pt x="303605" y="0"/>
                </a:cubicBezTo>
                <a:lnTo>
                  <a:pt x="303605" y="0"/>
                </a:lnTo>
                <a:cubicBezTo>
                  <a:pt x="221011" y="24207"/>
                  <a:pt x="192783" y="90795"/>
                  <a:pt x="176106" y="170314"/>
                </a:cubicBezTo>
                <a:cubicBezTo>
                  <a:pt x="147602" y="147882"/>
                  <a:pt x="124302" y="128406"/>
                  <a:pt x="89924" y="119181"/>
                </a:cubicBezTo>
                <a:cubicBezTo>
                  <a:pt x="17659" y="99823"/>
                  <a:pt x="3663" y="110507"/>
                  <a:pt x="6186" y="182575"/>
                </a:cubicBezTo>
                <a:cubicBezTo>
                  <a:pt x="8275" y="241831"/>
                  <a:pt x="38080" y="284330"/>
                  <a:pt x="88150" y="316028"/>
                </a:cubicBezTo>
                <a:cubicBezTo>
                  <a:pt x="60829" y="324583"/>
                  <a:pt x="46636" y="332783"/>
                  <a:pt x="35203" y="347055"/>
                </a:cubicBezTo>
                <a:cubicBezTo>
                  <a:pt x="14465" y="373036"/>
                  <a:pt x="-8165" y="425904"/>
                  <a:pt x="2914" y="443054"/>
                </a:cubicBezTo>
                <a:cubicBezTo>
                  <a:pt x="13913" y="460085"/>
                  <a:pt x="107074" y="482439"/>
                  <a:pt x="139993" y="454014"/>
                </a:cubicBezTo>
                <a:cubicBezTo>
                  <a:pt x="213481" y="390461"/>
                  <a:pt x="170232" y="482124"/>
                  <a:pt x="201535" y="529788"/>
                </a:cubicBezTo>
                <a:cubicBezTo>
                  <a:pt x="203230" y="532390"/>
                  <a:pt x="234139" y="578123"/>
                  <a:pt x="257873" y="576151"/>
                </a:cubicBezTo>
                <a:cubicBezTo>
                  <a:pt x="278768" y="574377"/>
                  <a:pt x="293631" y="552063"/>
                  <a:pt x="301713" y="534204"/>
                </a:cubicBezTo>
                <a:cubicBezTo>
                  <a:pt x="318350" y="497499"/>
                  <a:pt x="322411" y="464698"/>
                  <a:pt x="318429" y="425983"/>
                </a:cubicBezTo>
                <a:cubicBezTo>
                  <a:pt x="355922" y="438008"/>
                  <a:pt x="388368" y="454014"/>
                  <a:pt x="425309" y="451964"/>
                </a:cubicBezTo>
                <a:cubicBezTo>
                  <a:pt x="448767" y="450663"/>
                  <a:pt x="484643" y="441083"/>
                  <a:pt x="488034" y="429728"/>
                </a:cubicBezTo>
                <a:cubicBezTo>
                  <a:pt x="492331" y="415338"/>
                  <a:pt x="479636" y="384193"/>
                  <a:pt x="468361" y="366531"/>
                </a:cubicBezTo>
                <a:cubicBezTo>
                  <a:pt x="446559" y="332389"/>
                  <a:pt x="408908" y="319970"/>
                  <a:pt x="410683" y="308734"/>
                </a:cubicBezTo>
                <a:cubicBezTo>
                  <a:pt x="412536" y="297262"/>
                  <a:pt x="442025" y="310232"/>
                  <a:pt x="485708" y="273962"/>
                </a:cubicBezTo>
                <a:cubicBezTo>
                  <a:pt x="485747" y="274001"/>
                  <a:pt x="516065" y="248730"/>
                  <a:pt x="526473" y="237218"/>
                </a:cubicBezTo>
                <a:lnTo>
                  <a:pt x="526473" y="237218"/>
                </a:lnTo>
                <a:close/>
                <a:moveTo>
                  <a:pt x="53180" y="186754"/>
                </a:moveTo>
                <a:cubicBezTo>
                  <a:pt x="50933" y="165820"/>
                  <a:pt x="59725" y="155727"/>
                  <a:pt x="82709" y="164046"/>
                </a:cubicBezTo>
                <a:cubicBezTo>
                  <a:pt x="118625" y="177095"/>
                  <a:pt x="146656" y="199962"/>
                  <a:pt x="167551" y="232329"/>
                </a:cubicBezTo>
                <a:cubicBezTo>
                  <a:pt x="177013" y="246956"/>
                  <a:pt x="180916" y="261109"/>
                  <a:pt x="172952" y="273686"/>
                </a:cubicBezTo>
                <a:cubicBezTo>
                  <a:pt x="164594" y="286893"/>
                  <a:pt x="145237" y="282714"/>
                  <a:pt x="132384" y="280348"/>
                </a:cubicBezTo>
                <a:cubicBezTo>
                  <a:pt x="92092" y="272937"/>
                  <a:pt x="54757" y="229885"/>
                  <a:pt x="53180" y="186754"/>
                </a:cubicBezTo>
                <a:lnTo>
                  <a:pt x="53180" y="186754"/>
                </a:lnTo>
                <a:close/>
                <a:moveTo>
                  <a:pt x="172794" y="385573"/>
                </a:moveTo>
                <a:cubicBezTo>
                  <a:pt x="142240" y="420385"/>
                  <a:pt x="61420" y="432567"/>
                  <a:pt x="54087" y="416245"/>
                </a:cubicBezTo>
                <a:cubicBezTo>
                  <a:pt x="47385" y="399687"/>
                  <a:pt x="97888" y="354270"/>
                  <a:pt x="132029" y="339091"/>
                </a:cubicBezTo>
                <a:cubicBezTo>
                  <a:pt x="146459" y="332704"/>
                  <a:pt x="173622" y="329353"/>
                  <a:pt x="183754" y="343901"/>
                </a:cubicBezTo>
                <a:cubicBezTo>
                  <a:pt x="194163" y="358882"/>
                  <a:pt x="182651" y="374416"/>
                  <a:pt x="172794" y="385573"/>
                </a:cubicBezTo>
                <a:lnTo>
                  <a:pt x="172794" y="385573"/>
                </a:lnTo>
                <a:close/>
                <a:moveTo>
                  <a:pt x="254009" y="518670"/>
                </a:moveTo>
                <a:cubicBezTo>
                  <a:pt x="232207" y="514294"/>
                  <a:pt x="216319" y="462530"/>
                  <a:pt x="221484" y="403511"/>
                </a:cubicBezTo>
                <a:cubicBezTo>
                  <a:pt x="222391" y="393142"/>
                  <a:pt x="229251" y="378555"/>
                  <a:pt x="245375" y="378476"/>
                </a:cubicBezTo>
                <a:cubicBezTo>
                  <a:pt x="257479" y="378397"/>
                  <a:pt x="266428" y="392078"/>
                  <a:pt x="269227" y="400475"/>
                </a:cubicBezTo>
                <a:cubicBezTo>
                  <a:pt x="289137" y="459928"/>
                  <a:pt x="263984" y="518670"/>
                  <a:pt x="254009" y="518670"/>
                </a:cubicBezTo>
                <a:lnTo>
                  <a:pt x="254009" y="518670"/>
                </a:lnTo>
                <a:close/>
                <a:moveTo>
                  <a:pt x="216240" y="205678"/>
                </a:moveTo>
                <a:cubicBezTo>
                  <a:pt x="206581" y="153322"/>
                  <a:pt x="222706" y="108339"/>
                  <a:pt x="258346" y="69032"/>
                </a:cubicBezTo>
                <a:cubicBezTo>
                  <a:pt x="282710" y="42224"/>
                  <a:pt x="298756" y="43880"/>
                  <a:pt x="307587" y="80111"/>
                </a:cubicBezTo>
                <a:cubicBezTo>
                  <a:pt x="311254" y="95013"/>
                  <a:pt x="314526" y="108812"/>
                  <a:pt x="314526" y="123636"/>
                </a:cubicBezTo>
                <a:cubicBezTo>
                  <a:pt x="314526" y="170433"/>
                  <a:pt x="298874" y="195349"/>
                  <a:pt x="273761" y="221921"/>
                </a:cubicBezTo>
                <a:cubicBezTo>
                  <a:pt x="273682" y="221921"/>
                  <a:pt x="225545" y="256299"/>
                  <a:pt x="216240" y="205678"/>
                </a:cubicBezTo>
                <a:close/>
                <a:moveTo>
                  <a:pt x="429528" y="401895"/>
                </a:moveTo>
                <a:cubicBezTo>
                  <a:pt x="426965" y="415575"/>
                  <a:pt x="366290" y="410489"/>
                  <a:pt x="338260" y="393773"/>
                </a:cubicBezTo>
                <a:cubicBezTo>
                  <a:pt x="328127" y="387781"/>
                  <a:pt x="301240" y="367635"/>
                  <a:pt x="311766" y="348238"/>
                </a:cubicBezTo>
                <a:cubicBezTo>
                  <a:pt x="321031" y="331167"/>
                  <a:pt x="335066" y="329432"/>
                  <a:pt x="355291" y="333059"/>
                </a:cubicBezTo>
                <a:cubicBezTo>
                  <a:pt x="395307" y="340195"/>
                  <a:pt x="434022" y="388608"/>
                  <a:pt x="429528" y="401895"/>
                </a:cubicBezTo>
                <a:lnTo>
                  <a:pt x="429528" y="401895"/>
                </a:lnTo>
                <a:close/>
                <a:moveTo>
                  <a:pt x="427714" y="255905"/>
                </a:moveTo>
                <a:cubicBezTo>
                  <a:pt x="403350" y="269586"/>
                  <a:pt x="384308" y="271636"/>
                  <a:pt x="356750" y="275775"/>
                </a:cubicBezTo>
                <a:cubicBezTo>
                  <a:pt x="343700" y="277746"/>
                  <a:pt x="322569" y="280309"/>
                  <a:pt x="316813" y="265880"/>
                </a:cubicBezTo>
                <a:cubicBezTo>
                  <a:pt x="310820" y="250701"/>
                  <a:pt x="330296" y="236232"/>
                  <a:pt x="339955" y="228742"/>
                </a:cubicBezTo>
                <a:cubicBezTo>
                  <a:pt x="364240" y="210251"/>
                  <a:pt x="393730" y="200947"/>
                  <a:pt x="423614" y="200080"/>
                </a:cubicBezTo>
                <a:cubicBezTo>
                  <a:pt x="439660" y="198661"/>
                  <a:pt x="471436" y="206072"/>
                  <a:pt x="474629" y="215613"/>
                </a:cubicBezTo>
                <a:cubicBezTo>
                  <a:pt x="477586" y="224484"/>
                  <a:pt x="452079" y="242974"/>
                  <a:pt x="441000" y="249242"/>
                </a:cubicBezTo>
                <a:lnTo>
                  <a:pt x="427714" y="255905"/>
                </a:ln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97" name="자유형: 도형 96">
            <a:extLst>
              <a:ext uri="{FF2B5EF4-FFF2-40B4-BE49-F238E27FC236}">
                <a16:creationId xmlns:a16="http://schemas.microsoft.com/office/drawing/2014/main" id="{03B9810B-422A-4BA0-84F9-AD50EAC4BA62}"/>
              </a:ext>
            </a:extLst>
          </p:cNvPr>
          <p:cNvSpPr/>
          <p:nvPr userDrawn="1"/>
        </p:nvSpPr>
        <p:spPr>
          <a:xfrm>
            <a:off x="635167" y="1258909"/>
            <a:ext cx="211217" cy="334468"/>
          </a:xfrm>
          <a:custGeom>
            <a:avLst/>
            <a:gdLst>
              <a:gd name="connsiteX0" fmla="*/ 257963 w 486076"/>
              <a:gd name="connsiteY0" fmla="*/ 655170 h 769716"/>
              <a:gd name="connsiteX1" fmla="*/ 254815 w 486076"/>
              <a:gd name="connsiteY1" fmla="*/ 657527 h 769716"/>
              <a:gd name="connsiteX2" fmla="*/ 254363 w 486076"/>
              <a:gd name="connsiteY2" fmla="*/ 657461 h 769716"/>
              <a:gd name="connsiteX3" fmla="*/ 433823 w 486076"/>
              <a:gd name="connsiteY3" fmla="*/ 423404 h 769716"/>
              <a:gd name="connsiteX4" fmla="*/ 205042 w 486076"/>
              <a:gd name="connsiteY4" fmla="*/ 542427 h 769716"/>
              <a:gd name="connsiteX5" fmla="*/ 433823 w 486076"/>
              <a:gd name="connsiteY5" fmla="*/ 423404 h 769716"/>
              <a:gd name="connsiteX6" fmla="*/ 34688 w 486076"/>
              <a:gd name="connsiteY6" fmla="*/ 302923 h 769716"/>
              <a:gd name="connsiteX7" fmla="*/ 116336 w 486076"/>
              <a:gd name="connsiteY7" fmla="*/ 515816 h 769716"/>
              <a:gd name="connsiteX8" fmla="*/ 34688 w 486076"/>
              <a:gd name="connsiteY8" fmla="*/ 302923 h 769716"/>
              <a:gd name="connsiteX9" fmla="*/ 437884 w 486076"/>
              <a:gd name="connsiteY9" fmla="*/ 53444 h 769716"/>
              <a:gd name="connsiteX10" fmla="*/ 278766 w 486076"/>
              <a:gd name="connsiteY10" fmla="*/ 296536 h 769716"/>
              <a:gd name="connsiteX11" fmla="*/ 437884 w 486076"/>
              <a:gd name="connsiteY11" fmla="*/ 53444 h 769716"/>
              <a:gd name="connsiteX12" fmla="*/ 457000 w 486076"/>
              <a:gd name="connsiteY12" fmla="*/ 369 h 769716"/>
              <a:gd name="connsiteX13" fmla="*/ 479279 w 486076"/>
              <a:gd name="connsiteY13" fmla="*/ 4124 h 769716"/>
              <a:gd name="connsiteX14" fmla="*/ 483774 w 486076"/>
              <a:gd name="connsiteY14" fmla="*/ 48595 h 769716"/>
              <a:gd name="connsiteX15" fmla="*/ 377288 w 486076"/>
              <a:gd name="connsiteY15" fmla="*/ 286640 h 769716"/>
              <a:gd name="connsiteX16" fmla="*/ 339874 w 486076"/>
              <a:gd name="connsiteY16" fmla="*/ 310019 h 769716"/>
              <a:gd name="connsiteX17" fmla="*/ 197117 w 486076"/>
              <a:gd name="connsiteY17" fmla="*/ 507142 h 769716"/>
              <a:gd name="connsiteX18" fmla="*/ 404254 w 486076"/>
              <a:gd name="connsiteY18" fmla="*/ 393047 h 769716"/>
              <a:gd name="connsiteX19" fmla="*/ 477308 w 486076"/>
              <a:gd name="connsiteY19" fmla="*/ 406215 h 769716"/>
              <a:gd name="connsiteX20" fmla="*/ 448292 w 486076"/>
              <a:gd name="connsiteY20" fmla="*/ 454234 h 769716"/>
              <a:gd name="connsiteX21" fmla="*/ 192505 w 486076"/>
              <a:gd name="connsiteY21" fmla="*/ 579565 h 769716"/>
              <a:gd name="connsiteX22" fmla="*/ 155721 w 486076"/>
              <a:gd name="connsiteY22" fmla="*/ 601525 h 769716"/>
              <a:gd name="connsiteX23" fmla="*/ 114094 w 486076"/>
              <a:gd name="connsiteY23" fmla="*/ 726644 h 769716"/>
              <a:gd name="connsiteX24" fmla="*/ 102031 w 486076"/>
              <a:gd name="connsiteY24" fmla="*/ 769716 h 769716"/>
              <a:gd name="connsiteX25" fmla="*/ 66979 w 486076"/>
              <a:gd name="connsiteY25" fmla="*/ 764633 h 769716"/>
              <a:gd name="connsiteX26" fmla="*/ 87803 w 486076"/>
              <a:gd name="connsiteY26" fmla="*/ 696070 h 769716"/>
              <a:gd name="connsiteX27" fmla="*/ 121737 w 486076"/>
              <a:gd name="connsiteY27" fmla="*/ 584572 h 769716"/>
              <a:gd name="connsiteX28" fmla="*/ 108412 w 486076"/>
              <a:gd name="connsiteY28" fmla="*/ 557448 h 769716"/>
              <a:gd name="connsiteX29" fmla="*/ 546 w 486076"/>
              <a:gd name="connsiteY29" fmla="*/ 302883 h 769716"/>
              <a:gd name="connsiteX30" fmla="*/ 11861 w 486076"/>
              <a:gd name="connsiteY30" fmla="*/ 248004 h 769716"/>
              <a:gd name="connsiteX31" fmla="*/ 59447 w 486076"/>
              <a:gd name="connsiteY31" fmla="*/ 275168 h 769716"/>
              <a:gd name="connsiteX32" fmla="*/ 143658 w 486076"/>
              <a:gd name="connsiteY32" fmla="*/ 523858 h 769716"/>
              <a:gd name="connsiteX33" fmla="*/ 223611 w 486076"/>
              <a:gd name="connsiteY33" fmla="*/ 353150 h 769716"/>
              <a:gd name="connsiteX34" fmla="*/ 230944 w 486076"/>
              <a:gd name="connsiteY34" fmla="*/ 252696 h 769716"/>
              <a:gd name="connsiteX35" fmla="*/ 431142 w 486076"/>
              <a:gd name="connsiteY35" fmla="*/ 7672 h 769716"/>
              <a:gd name="connsiteX36" fmla="*/ 457000 w 486076"/>
              <a:gd name="connsiteY36" fmla="*/ 369 h 769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86076" h="769716">
                <a:moveTo>
                  <a:pt x="257963" y="655170"/>
                </a:moveTo>
                <a:lnTo>
                  <a:pt x="254815" y="657527"/>
                </a:lnTo>
                <a:lnTo>
                  <a:pt x="254363" y="657461"/>
                </a:lnTo>
                <a:close/>
                <a:moveTo>
                  <a:pt x="433823" y="423404"/>
                </a:moveTo>
                <a:cubicBezTo>
                  <a:pt x="359231" y="411577"/>
                  <a:pt x="241628" y="491057"/>
                  <a:pt x="205042" y="542427"/>
                </a:cubicBezTo>
                <a:cubicBezTo>
                  <a:pt x="270092" y="539471"/>
                  <a:pt x="410523" y="480334"/>
                  <a:pt x="433823" y="423404"/>
                </a:cubicBezTo>
                <a:close/>
                <a:moveTo>
                  <a:pt x="34688" y="302923"/>
                </a:moveTo>
                <a:cubicBezTo>
                  <a:pt x="28735" y="361705"/>
                  <a:pt x="73087" y="480058"/>
                  <a:pt x="116336" y="515816"/>
                </a:cubicBezTo>
                <a:cubicBezTo>
                  <a:pt x="138729" y="440909"/>
                  <a:pt x="82155" y="315815"/>
                  <a:pt x="34688" y="302923"/>
                </a:cubicBezTo>
                <a:close/>
                <a:moveTo>
                  <a:pt x="437884" y="53444"/>
                </a:moveTo>
                <a:cubicBezTo>
                  <a:pt x="343383" y="97599"/>
                  <a:pt x="263390" y="220092"/>
                  <a:pt x="278766" y="296536"/>
                </a:cubicBezTo>
                <a:cubicBezTo>
                  <a:pt x="388366" y="261882"/>
                  <a:pt x="432049" y="144869"/>
                  <a:pt x="437884" y="53444"/>
                </a:cubicBezTo>
                <a:close/>
                <a:moveTo>
                  <a:pt x="457000" y="369"/>
                </a:moveTo>
                <a:cubicBezTo>
                  <a:pt x="465757" y="-608"/>
                  <a:pt x="473918" y="260"/>
                  <a:pt x="479279" y="4124"/>
                </a:cubicBezTo>
                <a:cubicBezTo>
                  <a:pt x="487677" y="10195"/>
                  <a:pt x="487164" y="34165"/>
                  <a:pt x="483774" y="48595"/>
                </a:cubicBezTo>
                <a:cubicBezTo>
                  <a:pt x="463431" y="135526"/>
                  <a:pt x="446951" y="222930"/>
                  <a:pt x="377288" y="286640"/>
                </a:cubicBezTo>
                <a:cubicBezTo>
                  <a:pt x="368181" y="295117"/>
                  <a:pt x="350873" y="306471"/>
                  <a:pt x="339874" y="310019"/>
                </a:cubicBezTo>
                <a:cubicBezTo>
                  <a:pt x="243757" y="341244"/>
                  <a:pt x="237291" y="434128"/>
                  <a:pt x="197117" y="507142"/>
                </a:cubicBezTo>
                <a:cubicBezTo>
                  <a:pt x="254559" y="445167"/>
                  <a:pt x="322212" y="404796"/>
                  <a:pt x="404254" y="393047"/>
                </a:cubicBezTo>
                <a:cubicBezTo>
                  <a:pt x="441432" y="387725"/>
                  <a:pt x="473405" y="393797"/>
                  <a:pt x="477308" y="406215"/>
                </a:cubicBezTo>
                <a:cubicBezTo>
                  <a:pt x="480147" y="415244"/>
                  <a:pt x="461617" y="440712"/>
                  <a:pt x="448292" y="454234"/>
                </a:cubicBezTo>
                <a:cubicBezTo>
                  <a:pt x="377879" y="525711"/>
                  <a:pt x="291066" y="565215"/>
                  <a:pt x="192505" y="579565"/>
                </a:cubicBezTo>
                <a:cubicBezTo>
                  <a:pt x="176380" y="582010"/>
                  <a:pt x="162581" y="582956"/>
                  <a:pt x="155721" y="601525"/>
                </a:cubicBezTo>
                <a:cubicBezTo>
                  <a:pt x="139538" y="645464"/>
                  <a:pt x="126301" y="685933"/>
                  <a:pt x="114094" y="726644"/>
                </a:cubicBezTo>
                <a:lnTo>
                  <a:pt x="102031" y="769716"/>
                </a:lnTo>
                <a:lnTo>
                  <a:pt x="66979" y="764633"/>
                </a:lnTo>
                <a:lnTo>
                  <a:pt x="87803" y="696070"/>
                </a:lnTo>
                <a:cubicBezTo>
                  <a:pt x="99206" y="657843"/>
                  <a:pt x="110423" y="620271"/>
                  <a:pt x="121737" y="584572"/>
                </a:cubicBezTo>
                <a:cubicBezTo>
                  <a:pt x="126074" y="570971"/>
                  <a:pt x="115745" y="565215"/>
                  <a:pt x="108412" y="557448"/>
                </a:cubicBezTo>
                <a:cubicBezTo>
                  <a:pt x="37014" y="480728"/>
                  <a:pt x="13123" y="403456"/>
                  <a:pt x="546" y="302883"/>
                </a:cubicBezTo>
                <a:cubicBezTo>
                  <a:pt x="-1228" y="288533"/>
                  <a:pt x="1019" y="251828"/>
                  <a:pt x="11861" y="248004"/>
                </a:cubicBezTo>
                <a:cubicBezTo>
                  <a:pt x="23964" y="243746"/>
                  <a:pt x="49393" y="265706"/>
                  <a:pt x="59447" y="275168"/>
                </a:cubicBezTo>
                <a:cubicBezTo>
                  <a:pt x="134905" y="346250"/>
                  <a:pt x="157535" y="418595"/>
                  <a:pt x="143658" y="523858"/>
                </a:cubicBezTo>
                <a:cubicBezTo>
                  <a:pt x="170939" y="467205"/>
                  <a:pt x="202873" y="412168"/>
                  <a:pt x="223611" y="353150"/>
                </a:cubicBezTo>
                <a:cubicBezTo>
                  <a:pt x="234137" y="323226"/>
                  <a:pt x="223847" y="287311"/>
                  <a:pt x="230944" y="252696"/>
                </a:cubicBezTo>
                <a:cubicBezTo>
                  <a:pt x="256057" y="129928"/>
                  <a:pt x="324498" y="56716"/>
                  <a:pt x="431142" y="7672"/>
                </a:cubicBezTo>
                <a:cubicBezTo>
                  <a:pt x="438889" y="4163"/>
                  <a:pt x="448243" y="1344"/>
                  <a:pt x="457000" y="369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98" name="자유형: 도형 97">
            <a:extLst>
              <a:ext uri="{FF2B5EF4-FFF2-40B4-BE49-F238E27FC236}">
                <a16:creationId xmlns:a16="http://schemas.microsoft.com/office/drawing/2014/main" id="{4B3023A4-3FA6-4A6F-A578-B91E3045C424}"/>
              </a:ext>
            </a:extLst>
          </p:cNvPr>
          <p:cNvSpPr>
            <a:spLocks/>
          </p:cNvSpPr>
          <p:nvPr userDrawn="1"/>
        </p:nvSpPr>
        <p:spPr bwMode="auto">
          <a:xfrm>
            <a:off x="552748" y="503535"/>
            <a:ext cx="350689" cy="351006"/>
          </a:xfrm>
          <a:custGeom>
            <a:avLst/>
            <a:gdLst>
              <a:gd name="connsiteX0" fmla="*/ 154602 w 311075"/>
              <a:gd name="connsiteY0" fmla="*/ 116784 h 311356"/>
              <a:gd name="connsiteX1" fmla="*/ 116502 w 311075"/>
              <a:gd name="connsiteY1" fmla="*/ 155678 h 311356"/>
              <a:gd name="connsiteX2" fmla="*/ 154602 w 311075"/>
              <a:gd name="connsiteY2" fmla="*/ 194572 h 311356"/>
              <a:gd name="connsiteX3" fmla="*/ 192702 w 311075"/>
              <a:gd name="connsiteY3" fmla="*/ 155678 h 311356"/>
              <a:gd name="connsiteX4" fmla="*/ 154602 w 311075"/>
              <a:gd name="connsiteY4" fmla="*/ 116784 h 311356"/>
              <a:gd name="connsiteX5" fmla="*/ 164978 w 311075"/>
              <a:gd name="connsiteY5" fmla="*/ 17 h 311356"/>
              <a:gd name="connsiteX6" fmla="*/ 183937 w 311075"/>
              <a:gd name="connsiteY6" fmla="*/ 37355 h 311356"/>
              <a:gd name="connsiteX7" fmla="*/ 182920 w 311075"/>
              <a:gd name="connsiteY7" fmla="*/ 62256 h 311356"/>
              <a:gd name="connsiteX8" fmla="*/ 196144 w 311075"/>
              <a:gd name="connsiteY8" fmla="*/ 40221 h 311356"/>
              <a:gd name="connsiteX9" fmla="*/ 235580 w 311075"/>
              <a:gd name="connsiteY9" fmla="*/ 53149 h 311356"/>
              <a:gd name="connsiteX10" fmla="*/ 212182 w 311075"/>
              <a:gd name="connsiteY10" fmla="*/ 98826 h 311356"/>
              <a:gd name="connsiteX11" fmla="*/ 250377 w 311075"/>
              <a:gd name="connsiteY11" fmla="*/ 79603 h 311356"/>
              <a:gd name="connsiteX12" fmla="*/ 270585 w 311075"/>
              <a:gd name="connsiteY12" fmla="*/ 117172 h 311356"/>
              <a:gd name="connsiteX13" fmla="*/ 232713 w 311075"/>
              <a:gd name="connsiteY13" fmla="*/ 138378 h 311356"/>
              <a:gd name="connsiteX14" fmla="*/ 284613 w 311075"/>
              <a:gd name="connsiteY14" fmla="*/ 143993 h 311356"/>
              <a:gd name="connsiteX15" fmla="*/ 273720 w 311075"/>
              <a:gd name="connsiteY15" fmla="*/ 184218 h 311356"/>
              <a:gd name="connsiteX16" fmla="*/ 248355 w 311075"/>
              <a:gd name="connsiteY16" fmla="*/ 183182 h 311356"/>
              <a:gd name="connsiteX17" fmla="*/ 269266 w 311075"/>
              <a:gd name="connsiteY17" fmla="*/ 195773 h 311356"/>
              <a:gd name="connsiteX18" fmla="*/ 256338 w 311075"/>
              <a:gd name="connsiteY18" fmla="*/ 235433 h 311356"/>
              <a:gd name="connsiteX19" fmla="*/ 210297 w 311075"/>
              <a:gd name="connsiteY19" fmla="*/ 211740 h 311356"/>
              <a:gd name="connsiteX20" fmla="*/ 229885 w 311075"/>
              <a:gd name="connsiteY20" fmla="*/ 250648 h 311356"/>
              <a:gd name="connsiteX21" fmla="*/ 192315 w 311075"/>
              <a:gd name="connsiteY21" fmla="*/ 270547 h 311356"/>
              <a:gd name="connsiteX22" fmla="*/ 172484 w 311075"/>
              <a:gd name="connsiteY22" fmla="*/ 234961 h 311356"/>
              <a:gd name="connsiteX23" fmla="*/ 167082 w 311075"/>
              <a:gd name="connsiteY23" fmla="*/ 284895 h 311356"/>
              <a:gd name="connsiteX24" fmla="*/ 126857 w 311075"/>
              <a:gd name="connsiteY24" fmla="*/ 274001 h 311356"/>
              <a:gd name="connsiteX25" fmla="*/ 128028 w 311075"/>
              <a:gd name="connsiteY25" fmla="*/ 245332 h 311356"/>
              <a:gd name="connsiteX26" fmla="*/ 113715 w 311075"/>
              <a:gd name="connsiteY26" fmla="*/ 269215 h 311356"/>
              <a:gd name="connsiteX27" fmla="*/ 74054 w 311075"/>
              <a:gd name="connsiteY27" fmla="*/ 256320 h 311356"/>
              <a:gd name="connsiteX28" fmla="*/ 97746 w 311075"/>
              <a:gd name="connsiteY28" fmla="*/ 210078 h 311356"/>
              <a:gd name="connsiteX29" fmla="*/ 58840 w 311075"/>
              <a:gd name="connsiteY29" fmla="*/ 229846 h 311356"/>
              <a:gd name="connsiteX30" fmla="*/ 38940 w 311075"/>
              <a:gd name="connsiteY30" fmla="*/ 192585 h 311356"/>
              <a:gd name="connsiteX31" fmla="*/ 74788 w 311075"/>
              <a:gd name="connsiteY31" fmla="*/ 172617 h 311356"/>
              <a:gd name="connsiteX32" fmla="*/ 26310 w 311075"/>
              <a:gd name="connsiteY32" fmla="*/ 167363 h 311356"/>
              <a:gd name="connsiteX33" fmla="*/ 37394 w 311075"/>
              <a:gd name="connsiteY33" fmla="*/ 127138 h 311356"/>
              <a:gd name="connsiteX34" fmla="*/ 65274 w 311075"/>
              <a:gd name="connsiteY34" fmla="*/ 128279 h 311356"/>
              <a:gd name="connsiteX35" fmla="*/ 40272 w 311075"/>
              <a:gd name="connsiteY35" fmla="*/ 113344 h 311356"/>
              <a:gd name="connsiteX36" fmla="*/ 53167 w 311075"/>
              <a:gd name="connsiteY36" fmla="*/ 73908 h 311356"/>
              <a:gd name="connsiteX37" fmla="*/ 99089 w 311075"/>
              <a:gd name="connsiteY37" fmla="*/ 97327 h 311356"/>
              <a:gd name="connsiteX38" fmla="*/ 79747 w 311075"/>
              <a:gd name="connsiteY38" fmla="*/ 59110 h 311356"/>
              <a:gd name="connsiteX39" fmla="*/ 117222 w 311075"/>
              <a:gd name="connsiteY39" fmla="*/ 38902 h 311356"/>
              <a:gd name="connsiteX40" fmla="*/ 138128 w 311075"/>
              <a:gd name="connsiteY40" fmla="*/ 76430 h 311356"/>
              <a:gd name="connsiteX41" fmla="*/ 139917 w 311075"/>
              <a:gd name="connsiteY41" fmla="*/ 44329 h 311356"/>
              <a:gd name="connsiteX42" fmla="*/ 164978 w 311075"/>
              <a:gd name="connsiteY42" fmla="*/ 17 h 3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11075" h="311356">
                <a:moveTo>
                  <a:pt x="154602" y="116784"/>
                </a:moveTo>
                <a:cubicBezTo>
                  <a:pt x="133560" y="116784"/>
                  <a:pt x="116502" y="134197"/>
                  <a:pt x="116502" y="155678"/>
                </a:cubicBezTo>
                <a:cubicBezTo>
                  <a:pt x="116502" y="177159"/>
                  <a:pt x="133560" y="194572"/>
                  <a:pt x="154602" y="194572"/>
                </a:cubicBezTo>
                <a:cubicBezTo>
                  <a:pt x="175644" y="194572"/>
                  <a:pt x="192702" y="177159"/>
                  <a:pt x="192702" y="155678"/>
                </a:cubicBezTo>
                <a:cubicBezTo>
                  <a:pt x="192702" y="134197"/>
                  <a:pt x="175644" y="116784"/>
                  <a:pt x="154602" y="116784"/>
                </a:cubicBezTo>
                <a:close/>
                <a:moveTo>
                  <a:pt x="164978" y="17"/>
                </a:moveTo>
                <a:cubicBezTo>
                  <a:pt x="173752" y="539"/>
                  <a:pt x="181791" y="13083"/>
                  <a:pt x="183937" y="37355"/>
                </a:cubicBezTo>
                <a:lnTo>
                  <a:pt x="182920" y="62256"/>
                </a:lnTo>
                <a:lnTo>
                  <a:pt x="196144" y="40221"/>
                </a:lnTo>
                <a:cubicBezTo>
                  <a:pt x="224418" y="4477"/>
                  <a:pt x="247358" y="14414"/>
                  <a:pt x="235580" y="53149"/>
                </a:cubicBezTo>
                <a:lnTo>
                  <a:pt x="212182" y="98826"/>
                </a:lnTo>
                <a:lnTo>
                  <a:pt x="250377" y="79603"/>
                </a:lnTo>
                <a:cubicBezTo>
                  <a:pt x="296391" y="63474"/>
                  <a:pt x="309578" y="88141"/>
                  <a:pt x="270585" y="117172"/>
                </a:cubicBezTo>
                <a:lnTo>
                  <a:pt x="232713" y="138378"/>
                </a:lnTo>
                <a:lnTo>
                  <a:pt x="284613" y="143993"/>
                </a:lnTo>
                <a:cubicBezTo>
                  <a:pt x="323512" y="155453"/>
                  <a:pt x="319230" y="180194"/>
                  <a:pt x="273720" y="184218"/>
                </a:cubicBezTo>
                <a:lnTo>
                  <a:pt x="248355" y="183182"/>
                </a:lnTo>
                <a:lnTo>
                  <a:pt x="269266" y="195773"/>
                </a:lnTo>
                <a:cubicBezTo>
                  <a:pt x="305010" y="224158"/>
                  <a:pt x="295074" y="247251"/>
                  <a:pt x="256338" y="235433"/>
                </a:cubicBezTo>
                <a:lnTo>
                  <a:pt x="210297" y="211740"/>
                </a:lnTo>
                <a:lnTo>
                  <a:pt x="229885" y="250648"/>
                </a:lnTo>
                <a:cubicBezTo>
                  <a:pt x="246013" y="296637"/>
                  <a:pt x="221346" y="309754"/>
                  <a:pt x="192315" y="270547"/>
                </a:cubicBezTo>
                <a:lnTo>
                  <a:pt x="172484" y="234961"/>
                </a:lnTo>
                <a:lnTo>
                  <a:pt x="167082" y="284895"/>
                </a:lnTo>
                <a:cubicBezTo>
                  <a:pt x="155623" y="323793"/>
                  <a:pt x="130881" y="319511"/>
                  <a:pt x="126857" y="274001"/>
                </a:cubicBezTo>
                <a:lnTo>
                  <a:pt x="128028" y="245332"/>
                </a:lnTo>
                <a:lnTo>
                  <a:pt x="113715" y="269215"/>
                </a:lnTo>
                <a:cubicBezTo>
                  <a:pt x="85329" y="305137"/>
                  <a:pt x="62236" y="295212"/>
                  <a:pt x="74054" y="256320"/>
                </a:cubicBezTo>
                <a:lnTo>
                  <a:pt x="97746" y="210078"/>
                </a:lnTo>
                <a:lnTo>
                  <a:pt x="58840" y="229846"/>
                </a:lnTo>
                <a:cubicBezTo>
                  <a:pt x="12850" y="246188"/>
                  <a:pt x="-266" y="221592"/>
                  <a:pt x="38940" y="192585"/>
                </a:cubicBezTo>
                <a:lnTo>
                  <a:pt x="74788" y="172617"/>
                </a:lnTo>
                <a:lnTo>
                  <a:pt x="26310" y="167363"/>
                </a:lnTo>
                <a:cubicBezTo>
                  <a:pt x="-12473" y="155904"/>
                  <a:pt x="-8048" y="131162"/>
                  <a:pt x="37394" y="127138"/>
                </a:cubicBezTo>
                <a:lnTo>
                  <a:pt x="65274" y="128279"/>
                </a:lnTo>
                <a:lnTo>
                  <a:pt x="40272" y="113344"/>
                </a:lnTo>
                <a:cubicBezTo>
                  <a:pt x="4351" y="85069"/>
                  <a:pt x="14276" y="62129"/>
                  <a:pt x="53167" y="73908"/>
                </a:cubicBezTo>
                <a:lnTo>
                  <a:pt x="99089" y="97327"/>
                </a:lnTo>
                <a:lnTo>
                  <a:pt x="79747" y="59110"/>
                </a:lnTo>
                <a:cubicBezTo>
                  <a:pt x="63524" y="13096"/>
                  <a:pt x="88286" y="-91"/>
                  <a:pt x="117222" y="38902"/>
                </a:cubicBezTo>
                <a:lnTo>
                  <a:pt x="138128" y="76430"/>
                </a:lnTo>
                <a:lnTo>
                  <a:pt x="139917" y="44329"/>
                </a:lnTo>
                <a:cubicBezTo>
                  <a:pt x="144305" y="14060"/>
                  <a:pt x="155107" y="-570"/>
                  <a:pt x="164978" y="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pic>
        <p:nvPicPr>
          <p:cNvPr id="99" name="Graphic 5">
            <a:extLst>
              <a:ext uri="{FF2B5EF4-FFF2-40B4-BE49-F238E27FC236}">
                <a16:creationId xmlns:a16="http://schemas.microsoft.com/office/drawing/2014/main" id="{9588DAEB-6525-4DED-B148-FD1A1D07E2B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1008233" y="20767"/>
            <a:ext cx="396670" cy="396670"/>
          </a:xfrm>
          <a:prstGeom prst="rect">
            <a:avLst/>
          </a:prstGeom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100" name="자유형: 도형 99">
            <a:extLst>
              <a:ext uri="{FF2B5EF4-FFF2-40B4-BE49-F238E27FC236}">
                <a16:creationId xmlns:a16="http://schemas.microsoft.com/office/drawing/2014/main" id="{D4F82CC0-A2CC-4F2F-9EF1-AED8A1AD9444}"/>
              </a:ext>
            </a:extLst>
          </p:cNvPr>
          <p:cNvSpPr/>
          <p:nvPr userDrawn="1"/>
        </p:nvSpPr>
        <p:spPr>
          <a:xfrm>
            <a:off x="568405" y="-5694"/>
            <a:ext cx="287130" cy="349180"/>
          </a:xfrm>
          <a:custGeom>
            <a:avLst/>
            <a:gdLst>
              <a:gd name="connsiteX0" fmla="*/ 276439 w 287130"/>
              <a:gd name="connsiteY0" fmla="*/ 0 h 349180"/>
              <a:gd name="connsiteX1" fmla="*/ 286718 w 287130"/>
              <a:gd name="connsiteY1" fmla="*/ 0 h 349180"/>
              <a:gd name="connsiteX2" fmla="*/ 287130 w 287130"/>
              <a:gd name="connsiteY2" fmla="*/ 54080 h 349180"/>
              <a:gd name="connsiteX3" fmla="*/ 195248 w 287130"/>
              <a:gd name="connsiteY3" fmla="*/ 246081 h 349180"/>
              <a:gd name="connsiteX4" fmla="*/ 57877 w 287130"/>
              <a:gd name="connsiteY4" fmla="*/ 271882 h 349180"/>
              <a:gd name="connsiteX5" fmla="*/ 41142 w 287130"/>
              <a:gd name="connsiteY5" fmla="*/ 280947 h 349180"/>
              <a:gd name="connsiteX6" fmla="*/ 26498 w 287130"/>
              <a:gd name="connsiteY6" fmla="*/ 329759 h 349180"/>
              <a:gd name="connsiteX7" fmla="*/ 0 w 287130"/>
              <a:gd name="connsiteY7" fmla="*/ 347192 h 349180"/>
              <a:gd name="connsiteX8" fmla="*/ 36261 w 287130"/>
              <a:gd name="connsiteY8" fmla="*/ 264909 h 349180"/>
              <a:gd name="connsiteX9" fmla="*/ 36957 w 287130"/>
              <a:gd name="connsiteY9" fmla="*/ 237713 h 349180"/>
              <a:gd name="connsiteX10" fmla="*/ 46721 w 287130"/>
              <a:gd name="connsiteY10" fmla="*/ 166587 h 349180"/>
              <a:gd name="connsiteX11" fmla="*/ 128305 w 287130"/>
              <a:gd name="connsiteY11" fmla="*/ 94067 h 349180"/>
              <a:gd name="connsiteX12" fmla="*/ 228022 w 287130"/>
              <a:gd name="connsiteY12" fmla="*/ 47347 h 349180"/>
              <a:gd name="connsiteX13" fmla="*/ 262800 w 287130"/>
              <a:gd name="connsiteY13" fmla="*/ 21633 h 349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87130" h="349180">
                <a:moveTo>
                  <a:pt x="276439" y="0"/>
                </a:moveTo>
                <a:lnTo>
                  <a:pt x="286718" y="0"/>
                </a:lnTo>
                <a:lnTo>
                  <a:pt x="287130" y="54080"/>
                </a:lnTo>
                <a:cubicBezTo>
                  <a:pt x="279449" y="129455"/>
                  <a:pt x="247547" y="213656"/>
                  <a:pt x="195248" y="246081"/>
                </a:cubicBezTo>
                <a:cubicBezTo>
                  <a:pt x="152712" y="272580"/>
                  <a:pt x="107387" y="283736"/>
                  <a:pt x="57877" y="271882"/>
                </a:cubicBezTo>
                <a:cubicBezTo>
                  <a:pt x="47417" y="269093"/>
                  <a:pt x="43931" y="272580"/>
                  <a:pt x="41142" y="280947"/>
                </a:cubicBezTo>
                <a:cubicBezTo>
                  <a:pt x="36261" y="296985"/>
                  <a:pt x="27893" y="313024"/>
                  <a:pt x="26498" y="329759"/>
                </a:cubicBezTo>
                <a:cubicBezTo>
                  <a:pt x="24406" y="348587"/>
                  <a:pt x="17433" y="352074"/>
                  <a:pt x="0" y="347192"/>
                </a:cubicBezTo>
                <a:cubicBezTo>
                  <a:pt x="11854" y="319299"/>
                  <a:pt x="23708" y="292104"/>
                  <a:pt x="36261" y="264909"/>
                </a:cubicBezTo>
                <a:cubicBezTo>
                  <a:pt x="40444" y="255843"/>
                  <a:pt x="44628" y="250962"/>
                  <a:pt x="36957" y="237713"/>
                </a:cubicBezTo>
                <a:cubicBezTo>
                  <a:pt x="23708" y="215399"/>
                  <a:pt x="34168" y="188902"/>
                  <a:pt x="46721" y="166587"/>
                </a:cubicBezTo>
                <a:cubicBezTo>
                  <a:pt x="65547" y="133116"/>
                  <a:pt x="94835" y="110802"/>
                  <a:pt x="128305" y="94067"/>
                </a:cubicBezTo>
                <a:cubicBezTo>
                  <a:pt x="161080" y="78028"/>
                  <a:pt x="195248" y="64083"/>
                  <a:pt x="228022" y="47347"/>
                </a:cubicBezTo>
                <a:cubicBezTo>
                  <a:pt x="241271" y="40722"/>
                  <a:pt x="252951" y="32180"/>
                  <a:pt x="262800" y="21633"/>
                </a:cubicBez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01" name="하트 100">
            <a:extLst>
              <a:ext uri="{FF2B5EF4-FFF2-40B4-BE49-F238E27FC236}">
                <a16:creationId xmlns:a16="http://schemas.microsoft.com/office/drawing/2014/main" id="{18BBF6E2-B7C7-4DDC-95E6-3E777717D77A}"/>
              </a:ext>
            </a:extLst>
          </p:cNvPr>
          <p:cNvSpPr/>
          <p:nvPr userDrawn="1"/>
        </p:nvSpPr>
        <p:spPr>
          <a:xfrm>
            <a:off x="1639035" y="81102"/>
            <a:ext cx="326427" cy="326427"/>
          </a:xfrm>
          <a:prstGeom prst="heart">
            <a:avLst/>
          </a:pr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02" name="Graphic 47">
            <a:extLst>
              <a:ext uri="{FF2B5EF4-FFF2-40B4-BE49-F238E27FC236}">
                <a16:creationId xmlns:a16="http://schemas.microsoft.com/office/drawing/2014/main" id="{EAF73EE6-E7E6-4B1D-9031-024254763709}"/>
              </a:ext>
            </a:extLst>
          </p:cNvPr>
          <p:cNvGrpSpPr/>
          <p:nvPr userDrawn="1"/>
        </p:nvGrpSpPr>
        <p:grpSpPr>
          <a:xfrm>
            <a:off x="1191861" y="441942"/>
            <a:ext cx="350976" cy="254793"/>
            <a:chOff x="8760856" y="1002161"/>
            <a:chExt cx="1223617" cy="888296"/>
          </a:xfrm>
          <a:solidFill>
            <a:schemeClr val="accent1"/>
          </a:solidFill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103" name="Freeform: Shape 1145">
              <a:extLst>
                <a:ext uri="{FF2B5EF4-FFF2-40B4-BE49-F238E27FC236}">
                  <a16:creationId xmlns:a16="http://schemas.microsoft.com/office/drawing/2014/main" id="{8253E82E-800F-482C-913B-F9EF7053928D}"/>
                </a:ext>
              </a:extLst>
            </p:cNvPr>
            <p:cNvSpPr/>
            <p:nvPr/>
          </p:nvSpPr>
          <p:spPr>
            <a:xfrm>
              <a:off x="8760856" y="1002161"/>
              <a:ext cx="1223617" cy="888296"/>
            </a:xfrm>
            <a:custGeom>
              <a:avLst/>
              <a:gdLst>
                <a:gd name="connsiteX0" fmla="*/ 1212488 w 1223617"/>
                <a:gd name="connsiteY0" fmla="*/ 247015 h 888296"/>
                <a:gd name="connsiteX1" fmla="*/ 1204868 w 1223617"/>
                <a:gd name="connsiteY1" fmla="*/ 335598 h 888296"/>
                <a:gd name="connsiteX2" fmla="*/ 1102950 w 1223617"/>
                <a:gd name="connsiteY2" fmla="*/ 640398 h 888296"/>
                <a:gd name="connsiteX3" fmla="*/ 610508 w 1223617"/>
                <a:gd name="connsiteY3" fmla="*/ 888048 h 888296"/>
                <a:gd name="connsiteX4" fmla="*/ 603840 w 1223617"/>
                <a:gd name="connsiteY4" fmla="*/ 876618 h 888296"/>
                <a:gd name="connsiteX5" fmla="*/ 605745 w 1223617"/>
                <a:gd name="connsiteY5" fmla="*/ 844233 h 888296"/>
                <a:gd name="connsiteX6" fmla="*/ 620033 w 1223617"/>
                <a:gd name="connsiteY6" fmla="*/ 838518 h 888296"/>
                <a:gd name="connsiteX7" fmla="*/ 788625 w 1223617"/>
                <a:gd name="connsiteY7" fmla="*/ 813753 h 888296"/>
                <a:gd name="connsiteX8" fmla="*/ 1099140 w 1223617"/>
                <a:gd name="connsiteY8" fmla="*/ 528955 h 888296"/>
                <a:gd name="connsiteX9" fmla="*/ 1158195 w 1223617"/>
                <a:gd name="connsiteY9" fmla="*/ 63183 h 888296"/>
                <a:gd name="connsiteX10" fmla="*/ 651465 w 1223617"/>
                <a:gd name="connsiteY10" fmla="*/ 247015 h 888296"/>
                <a:gd name="connsiteX11" fmla="*/ 523830 w 1223617"/>
                <a:gd name="connsiteY11" fmla="*/ 758508 h 888296"/>
                <a:gd name="connsiteX12" fmla="*/ 464775 w 1223617"/>
                <a:gd name="connsiteY12" fmla="*/ 735648 h 888296"/>
                <a:gd name="connsiteX13" fmla="*/ 461918 w 1223617"/>
                <a:gd name="connsiteY13" fmla="*/ 565150 h 888296"/>
                <a:gd name="connsiteX14" fmla="*/ 338093 w 1223617"/>
                <a:gd name="connsiteY14" fmla="*/ 303213 h 888296"/>
                <a:gd name="connsiteX15" fmla="*/ 48533 w 1223617"/>
                <a:gd name="connsiteY15" fmla="*/ 212725 h 888296"/>
                <a:gd name="connsiteX16" fmla="*/ 36150 w 1223617"/>
                <a:gd name="connsiteY16" fmla="*/ 317500 h 888296"/>
                <a:gd name="connsiteX17" fmla="*/ 47580 w 1223617"/>
                <a:gd name="connsiteY17" fmla="*/ 432753 h 888296"/>
                <a:gd name="connsiteX18" fmla="*/ 148545 w 1223617"/>
                <a:gd name="connsiteY18" fmla="*/ 639445 h 888296"/>
                <a:gd name="connsiteX19" fmla="*/ 250463 w 1223617"/>
                <a:gd name="connsiteY19" fmla="*/ 711835 h 888296"/>
                <a:gd name="connsiteX20" fmla="*/ 411435 w 1223617"/>
                <a:gd name="connsiteY20" fmla="*/ 755650 h 888296"/>
                <a:gd name="connsiteX21" fmla="*/ 372383 w 1223617"/>
                <a:gd name="connsiteY21" fmla="*/ 773748 h 888296"/>
                <a:gd name="connsiteX22" fmla="*/ 123780 w 1223617"/>
                <a:gd name="connsiteY22" fmla="*/ 664210 h 888296"/>
                <a:gd name="connsiteX23" fmla="*/ 2813 w 1223617"/>
                <a:gd name="connsiteY23" fmla="*/ 365125 h 888296"/>
                <a:gd name="connsiteX24" fmla="*/ 1860 w 1223617"/>
                <a:gd name="connsiteY24" fmla="*/ 175578 h 888296"/>
                <a:gd name="connsiteX25" fmla="*/ 479063 w 1223617"/>
                <a:gd name="connsiteY25" fmla="*/ 424180 h 888296"/>
                <a:gd name="connsiteX26" fmla="*/ 505733 w 1223617"/>
                <a:gd name="connsiteY26" fmla="*/ 374650 h 888296"/>
                <a:gd name="connsiteX27" fmla="*/ 997223 w 1223617"/>
                <a:gd name="connsiteY27" fmla="*/ 6033 h 888296"/>
                <a:gd name="connsiteX28" fmla="*/ 1221060 w 1223617"/>
                <a:gd name="connsiteY28" fmla="*/ 8890 h 888296"/>
                <a:gd name="connsiteX29" fmla="*/ 1212488 w 1223617"/>
                <a:gd name="connsiteY29" fmla="*/ 247015 h 8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23617" h="888296">
                  <a:moveTo>
                    <a:pt x="1212488" y="247015"/>
                  </a:moveTo>
                  <a:cubicBezTo>
                    <a:pt x="1209630" y="291783"/>
                    <a:pt x="1205820" y="327025"/>
                    <a:pt x="1204868" y="335598"/>
                  </a:cubicBezTo>
                  <a:cubicBezTo>
                    <a:pt x="1188675" y="438468"/>
                    <a:pt x="1154385" y="548958"/>
                    <a:pt x="1102950" y="640398"/>
                  </a:cubicBezTo>
                  <a:cubicBezTo>
                    <a:pt x="994365" y="829945"/>
                    <a:pt x="817200" y="892810"/>
                    <a:pt x="610508" y="888048"/>
                  </a:cubicBezTo>
                  <a:cubicBezTo>
                    <a:pt x="606698" y="881380"/>
                    <a:pt x="603840" y="879475"/>
                    <a:pt x="603840" y="876618"/>
                  </a:cubicBezTo>
                  <a:cubicBezTo>
                    <a:pt x="603840" y="866140"/>
                    <a:pt x="604793" y="854710"/>
                    <a:pt x="605745" y="844233"/>
                  </a:cubicBezTo>
                  <a:cubicBezTo>
                    <a:pt x="611460" y="841375"/>
                    <a:pt x="616223" y="838518"/>
                    <a:pt x="620033" y="838518"/>
                  </a:cubicBezTo>
                  <a:cubicBezTo>
                    <a:pt x="676230" y="829945"/>
                    <a:pt x="734333" y="828040"/>
                    <a:pt x="788625" y="813753"/>
                  </a:cubicBezTo>
                  <a:cubicBezTo>
                    <a:pt x="941025" y="773748"/>
                    <a:pt x="1040085" y="672783"/>
                    <a:pt x="1099140" y="528955"/>
                  </a:cubicBezTo>
                  <a:cubicBezTo>
                    <a:pt x="1151528" y="402273"/>
                    <a:pt x="1181055" y="173673"/>
                    <a:pt x="1158195" y="63183"/>
                  </a:cubicBezTo>
                  <a:cubicBezTo>
                    <a:pt x="965790" y="59373"/>
                    <a:pt x="791483" y="106998"/>
                    <a:pt x="651465" y="247015"/>
                  </a:cubicBezTo>
                  <a:cubicBezTo>
                    <a:pt x="507638" y="390843"/>
                    <a:pt x="491445" y="570865"/>
                    <a:pt x="523830" y="758508"/>
                  </a:cubicBezTo>
                  <a:cubicBezTo>
                    <a:pt x="487635" y="780415"/>
                    <a:pt x="466680" y="773748"/>
                    <a:pt x="464775" y="735648"/>
                  </a:cubicBezTo>
                  <a:cubicBezTo>
                    <a:pt x="461918" y="678498"/>
                    <a:pt x="456203" y="621348"/>
                    <a:pt x="461918" y="565150"/>
                  </a:cubicBezTo>
                  <a:cubicBezTo>
                    <a:pt x="473348" y="450850"/>
                    <a:pt x="423818" y="367983"/>
                    <a:pt x="338093" y="303213"/>
                  </a:cubicBezTo>
                  <a:cubicBezTo>
                    <a:pt x="253320" y="239395"/>
                    <a:pt x="152355" y="218440"/>
                    <a:pt x="48533" y="212725"/>
                  </a:cubicBezTo>
                  <a:cubicBezTo>
                    <a:pt x="40913" y="212725"/>
                    <a:pt x="36150" y="307975"/>
                    <a:pt x="36150" y="317500"/>
                  </a:cubicBezTo>
                  <a:cubicBezTo>
                    <a:pt x="36150" y="355600"/>
                    <a:pt x="39960" y="394653"/>
                    <a:pt x="47580" y="432753"/>
                  </a:cubicBezTo>
                  <a:cubicBezTo>
                    <a:pt x="63773" y="508000"/>
                    <a:pt x="95205" y="582295"/>
                    <a:pt x="148545" y="639445"/>
                  </a:cubicBezTo>
                  <a:cubicBezTo>
                    <a:pt x="177120" y="669925"/>
                    <a:pt x="211410" y="695643"/>
                    <a:pt x="250463" y="711835"/>
                  </a:cubicBezTo>
                  <a:cubicBezTo>
                    <a:pt x="302850" y="733743"/>
                    <a:pt x="360000" y="728980"/>
                    <a:pt x="411435" y="755650"/>
                  </a:cubicBezTo>
                  <a:cubicBezTo>
                    <a:pt x="398100" y="762318"/>
                    <a:pt x="385718" y="773748"/>
                    <a:pt x="372383" y="773748"/>
                  </a:cubicBezTo>
                  <a:cubicBezTo>
                    <a:pt x="275228" y="770890"/>
                    <a:pt x="190455" y="739458"/>
                    <a:pt x="123780" y="664210"/>
                  </a:cubicBezTo>
                  <a:cubicBezTo>
                    <a:pt x="47580" y="579438"/>
                    <a:pt x="12338" y="476568"/>
                    <a:pt x="2813" y="365125"/>
                  </a:cubicBezTo>
                  <a:cubicBezTo>
                    <a:pt x="-2902" y="305118"/>
                    <a:pt x="1860" y="243205"/>
                    <a:pt x="1860" y="175578"/>
                  </a:cubicBezTo>
                  <a:cubicBezTo>
                    <a:pt x="204743" y="177483"/>
                    <a:pt x="377145" y="223203"/>
                    <a:pt x="479063" y="424180"/>
                  </a:cubicBezTo>
                  <a:cubicBezTo>
                    <a:pt x="490493" y="404178"/>
                    <a:pt x="500018" y="389890"/>
                    <a:pt x="505733" y="374650"/>
                  </a:cubicBezTo>
                  <a:cubicBezTo>
                    <a:pt x="576218" y="170815"/>
                    <a:pt x="793388" y="43180"/>
                    <a:pt x="997223" y="6033"/>
                  </a:cubicBezTo>
                  <a:cubicBezTo>
                    <a:pt x="1071518" y="-7303"/>
                    <a:pt x="1145813" y="5080"/>
                    <a:pt x="1221060" y="8890"/>
                  </a:cubicBezTo>
                  <a:cubicBezTo>
                    <a:pt x="1227728" y="9843"/>
                    <a:pt x="1220108" y="149860"/>
                    <a:pt x="1212488" y="2470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146">
              <a:extLst>
                <a:ext uri="{FF2B5EF4-FFF2-40B4-BE49-F238E27FC236}">
                  <a16:creationId xmlns:a16="http://schemas.microsoft.com/office/drawing/2014/main" id="{0DF27AD0-3D9A-4E81-A575-76E18CB36AF6}"/>
                </a:ext>
              </a:extLst>
            </p:cNvPr>
            <p:cNvSpPr/>
            <p:nvPr/>
          </p:nvSpPr>
          <p:spPr>
            <a:xfrm>
              <a:off x="9363149" y="1126688"/>
              <a:ext cx="512093" cy="637050"/>
            </a:xfrm>
            <a:custGeom>
              <a:avLst/>
              <a:gdLst>
                <a:gd name="connsiteX0" fmla="*/ 168235 w 512093"/>
                <a:gd name="connsiteY0" fmla="*/ 501583 h 637050"/>
                <a:gd name="connsiteX1" fmla="*/ 284440 w 512093"/>
                <a:gd name="connsiteY1" fmla="*/ 500631 h 637050"/>
                <a:gd name="connsiteX2" fmla="*/ 396835 w 512093"/>
                <a:gd name="connsiteY2" fmla="*/ 484438 h 637050"/>
                <a:gd name="connsiteX3" fmla="*/ 149185 w 512093"/>
                <a:gd name="connsiteY3" fmla="*/ 521586 h 637050"/>
                <a:gd name="connsiteX4" fmla="*/ 73938 w 512093"/>
                <a:gd name="connsiteY4" fmla="*/ 598738 h 637050"/>
                <a:gd name="connsiteX5" fmla="*/ 42505 w 512093"/>
                <a:gd name="connsiteY5" fmla="*/ 636838 h 637050"/>
                <a:gd name="connsiteX6" fmla="*/ 18693 w 512093"/>
                <a:gd name="connsiteY6" fmla="*/ 567306 h 637050"/>
                <a:gd name="connsiteX7" fmla="*/ 42505 w 512093"/>
                <a:gd name="connsiteY7" fmla="*/ 389188 h 637050"/>
                <a:gd name="connsiteX8" fmla="*/ 38695 w 512093"/>
                <a:gd name="connsiteY8" fmla="*/ 227263 h 637050"/>
                <a:gd name="connsiteX9" fmla="*/ 70128 w 512093"/>
                <a:gd name="connsiteY9" fmla="*/ 430146 h 637050"/>
                <a:gd name="connsiteX10" fmla="*/ 92035 w 512093"/>
                <a:gd name="connsiteY10" fmla="*/ 435861 h 637050"/>
                <a:gd name="connsiteX11" fmla="*/ 154900 w 512093"/>
                <a:gd name="connsiteY11" fmla="*/ 310131 h 637050"/>
                <a:gd name="connsiteX12" fmla="*/ 148233 w 512093"/>
                <a:gd name="connsiteY12" fmla="*/ 127251 h 637050"/>
                <a:gd name="connsiteX13" fmla="*/ 164425 w 512093"/>
                <a:gd name="connsiteY13" fmla="*/ 278698 h 637050"/>
                <a:gd name="connsiteX14" fmla="*/ 169188 w 512093"/>
                <a:gd name="connsiteY14" fmla="*/ 297748 h 637050"/>
                <a:gd name="connsiteX15" fmla="*/ 231100 w 512093"/>
                <a:gd name="connsiteY15" fmla="*/ 245361 h 637050"/>
                <a:gd name="connsiteX16" fmla="*/ 263485 w 512093"/>
                <a:gd name="connsiteY16" fmla="*/ 179638 h 637050"/>
                <a:gd name="connsiteX17" fmla="*/ 266343 w 512093"/>
                <a:gd name="connsiteY17" fmla="*/ 31048 h 637050"/>
                <a:gd name="connsiteX18" fmla="*/ 277773 w 512093"/>
                <a:gd name="connsiteY18" fmla="*/ 183448 h 637050"/>
                <a:gd name="connsiteX19" fmla="*/ 478750 w 512093"/>
                <a:gd name="connsiteY19" fmla="*/ 3426 h 637050"/>
                <a:gd name="connsiteX20" fmla="*/ 483513 w 512093"/>
                <a:gd name="connsiteY20" fmla="*/ 8188 h 637050"/>
                <a:gd name="connsiteX21" fmla="*/ 327303 w 512093"/>
                <a:gd name="connsiteY21" fmla="*/ 234883 h 637050"/>
                <a:gd name="connsiteX22" fmla="*/ 512088 w 512093"/>
                <a:gd name="connsiteY22" fmla="*/ 202498 h 637050"/>
                <a:gd name="connsiteX23" fmla="*/ 355878 w 512093"/>
                <a:gd name="connsiteY23" fmla="*/ 259648 h 637050"/>
                <a:gd name="connsiteX24" fmla="*/ 248245 w 512093"/>
                <a:gd name="connsiteY24" fmla="*/ 358708 h 637050"/>
                <a:gd name="connsiteX25" fmla="*/ 462558 w 512093"/>
                <a:gd name="connsiteY25" fmla="*/ 353946 h 637050"/>
                <a:gd name="connsiteX26" fmla="*/ 292060 w 512093"/>
                <a:gd name="connsiteY26" fmla="*/ 395856 h 637050"/>
                <a:gd name="connsiteX27" fmla="*/ 154900 w 512093"/>
                <a:gd name="connsiteY27" fmla="*/ 484438 h 637050"/>
                <a:gd name="connsiteX28" fmla="*/ 168235 w 512093"/>
                <a:gd name="connsiteY28" fmla="*/ 501583 h 63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2093" h="637050">
                  <a:moveTo>
                    <a:pt x="168235" y="501583"/>
                  </a:moveTo>
                  <a:cubicBezTo>
                    <a:pt x="207288" y="501583"/>
                    <a:pt x="245388" y="503488"/>
                    <a:pt x="284440" y="500631"/>
                  </a:cubicBezTo>
                  <a:cubicBezTo>
                    <a:pt x="321588" y="497773"/>
                    <a:pt x="358735" y="490153"/>
                    <a:pt x="396835" y="484438"/>
                  </a:cubicBezTo>
                  <a:cubicBezTo>
                    <a:pt x="397788" y="490153"/>
                    <a:pt x="262533" y="521586"/>
                    <a:pt x="149185" y="521586"/>
                  </a:cubicBezTo>
                  <a:cubicBezTo>
                    <a:pt x="130135" y="521586"/>
                    <a:pt x="112990" y="533968"/>
                    <a:pt x="73938" y="598738"/>
                  </a:cubicBezTo>
                  <a:cubicBezTo>
                    <a:pt x="65365" y="613026"/>
                    <a:pt x="53935" y="639696"/>
                    <a:pt x="42505" y="636838"/>
                  </a:cubicBezTo>
                  <a:cubicBezTo>
                    <a:pt x="3453" y="616836"/>
                    <a:pt x="-17502" y="618741"/>
                    <a:pt x="18693" y="567306"/>
                  </a:cubicBezTo>
                  <a:cubicBezTo>
                    <a:pt x="59650" y="511108"/>
                    <a:pt x="58698" y="453958"/>
                    <a:pt x="42505" y="389188"/>
                  </a:cubicBezTo>
                  <a:cubicBezTo>
                    <a:pt x="29170" y="337753"/>
                    <a:pt x="32980" y="281556"/>
                    <a:pt x="38695" y="227263"/>
                  </a:cubicBezTo>
                  <a:cubicBezTo>
                    <a:pt x="49173" y="294891"/>
                    <a:pt x="59650" y="362518"/>
                    <a:pt x="70128" y="430146"/>
                  </a:cubicBezTo>
                  <a:cubicBezTo>
                    <a:pt x="75843" y="461578"/>
                    <a:pt x="83463" y="453958"/>
                    <a:pt x="92035" y="435861"/>
                  </a:cubicBezTo>
                  <a:cubicBezTo>
                    <a:pt x="124420" y="383473"/>
                    <a:pt x="161568" y="333943"/>
                    <a:pt x="154900" y="310131"/>
                  </a:cubicBezTo>
                  <a:cubicBezTo>
                    <a:pt x="142518" y="262506"/>
                    <a:pt x="143470" y="126298"/>
                    <a:pt x="148233" y="127251"/>
                  </a:cubicBezTo>
                  <a:cubicBezTo>
                    <a:pt x="159663" y="174876"/>
                    <a:pt x="152043" y="217738"/>
                    <a:pt x="164425" y="278698"/>
                  </a:cubicBezTo>
                  <a:cubicBezTo>
                    <a:pt x="165378" y="283461"/>
                    <a:pt x="167283" y="293938"/>
                    <a:pt x="169188" y="297748"/>
                  </a:cubicBezTo>
                  <a:cubicBezTo>
                    <a:pt x="180618" y="314893"/>
                    <a:pt x="222528" y="255838"/>
                    <a:pt x="231100" y="245361"/>
                  </a:cubicBezTo>
                  <a:cubicBezTo>
                    <a:pt x="251103" y="220596"/>
                    <a:pt x="265390" y="203451"/>
                    <a:pt x="263485" y="179638"/>
                  </a:cubicBezTo>
                  <a:cubicBezTo>
                    <a:pt x="260628" y="136776"/>
                    <a:pt x="261580" y="58671"/>
                    <a:pt x="266343" y="31048"/>
                  </a:cubicBezTo>
                  <a:cubicBezTo>
                    <a:pt x="271105" y="41526"/>
                    <a:pt x="270153" y="132013"/>
                    <a:pt x="277773" y="183448"/>
                  </a:cubicBezTo>
                  <a:cubicBezTo>
                    <a:pt x="350163" y="118678"/>
                    <a:pt x="414933" y="60576"/>
                    <a:pt x="478750" y="3426"/>
                  </a:cubicBezTo>
                  <a:cubicBezTo>
                    <a:pt x="488275" y="-4194"/>
                    <a:pt x="488275" y="2473"/>
                    <a:pt x="483513" y="8188"/>
                  </a:cubicBezTo>
                  <a:cubicBezTo>
                    <a:pt x="433983" y="80578"/>
                    <a:pt x="378738" y="159636"/>
                    <a:pt x="327303" y="234883"/>
                  </a:cubicBezTo>
                  <a:cubicBezTo>
                    <a:pt x="394930" y="259648"/>
                    <a:pt x="454938" y="210118"/>
                    <a:pt x="512088" y="202498"/>
                  </a:cubicBezTo>
                  <a:cubicBezTo>
                    <a:pt x="513040" y="207261"/>
                    <a:pt x="401598" y="259648"/>
                    <a:pt x="355878" y="259648"/>
                  </a:cubicBezTo>
                  <a:cubicBezTo>
                    <a:pt x="287298" y="259648"/>
                    <a:pt x="290155" y="273936"/>
                    <a:pt x="248245" y="358708"/>
                  </a:cubicBezTo>
                  <a:cubicBezTo>
                    <a:pt x="315873" y="387283"/>
                    <a:pt x="386358" y="359661"/>
                    <a:pt x="462558" y="353946"/>
                  </a:cubicBezTo>
                  <a:cubicBezTo>
                    <a:pt x="405408" y="393951"/>
                    <a:pt x="346353" y="403476"/>
                    <a:pt x="292060" y="395856"/>
                  </a:cubicBezTo>
                  <a:cubicBezTo>
                    <a:pt x="213955" y="385378"/>
                    <a:pt x="209193" y="396808"/>
                    <a:pt x="154900" y="484438"/>
                  </a:cubicBezTo>
                  <a:cubicBezTo>
                    <a:pt x="145375" y="501583"/>
                    <a:pt x="147280" y="501583"/>
                    <a:pt x="168235" y="501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147">
              <a:extLst>
                <a:ext uri="{FF2B5EF4-FFF2-40B4-BE49-F238E27FC236}">
                  <a16:creationId xmlns:a16="http://schemas.microsoft.com/office/drawing/2014/main" id="{501D3415-C95C-4F32-AF7D-373840D3941D}"/>
                </a:ext>
              </a:extLst>
            </p:cNvPr>
            <p:cNvSpPr/>
            <p:nvPr/>
          </p:nvSpPr>
          <p:spPr>
            <a:xfrm>
              <a:off x="8846537" y="1270131"/>
              <a:ext cx="321839" cy="433717"/>
            </a:xfrm>
            <a:custGeom>
              <a:avLst/>
              <a:gdLst>
                <a:gd name="connsiteX0" fmla="*/ 166688 w 321839"/>
                <a:gd name="connsiteY0" fmla="*/ 240030 h 433717"/>
                <a:gd name="connsiteX1" fmla="*/ 28575 w 321839"/>
                <a:gd name="connsiteY1" fmla="*/ 141923 h 433717"/>
                <a:gd name="connsiteX2" fmla="*/ 114300 w 321839"/>
                <a:gd name="connsiteY2" fmla="*/ 154305 h 433717"/>
                <a:gd name="connsiteX3" fmla="*/ 0 w 321839"/>
                <a:gd name="connsiteY3" fmla="*/ 0 h 433717"/>
                <a:gd name="connsiteX4" fmla="*/ 127635 w 321839"/>
                <a:gd name="connsiteY4" fmla="*/ 115253 h 433717"/>
                <a:gd name="connsiteX5" fmla="*/ 118110 w 321839"/>
                <a:gd name="connsiteY5" fmla="*/ 13335 h 433717"/>
                <a:gd name="connsiteX6" fmla="*/ 206693 w 321839"/>
                <a:gd name="connsiteY6" fmla="*/ 207645 h 433717"/>
                <a:gd name="connsiteX7" fmla="*/ 225743 w 321839"/>
                <a:gd name="connsiteY7" fmla="*/ 65723 h 433717"/>
                <a:gd name="connsiteX8" fmla="*/ 272415 w 321839"/>
                <a:gd name="connsiteY8" fmla="*/ 290512 h 433717"/>
                <a:gd name="connsiteX9" fmla="*/ 301943 w 321839"/>
                <a:gd name="connsiteY9" fmla="*/ 140970 h 433717"/>
                <a:gd name="connsiteX10" fmla="*/ 300990 w 321839"/>
                <a:gd name="connsiteY10" fmla="*/ 224790 h 433717"/>
                <a:gd name="connsiteX11" fmla="*/ 313373 w 321839"/>
                <a:gd name="connsiteY11" fmla="*/ 365760 h 433717"/>
                <a:gd name="connsiteX12" fmla="*/ 319088 w 321839"/>
                <a:gd name="connsiteY12" fmla="*/ 430530 h 433717"/>
                <a:gd name="connsiteX13" fmla="*/ 288608 w 321839"/>
                <a:gd name="connsiteY13" fmla="*/ 401955 h 433717"/>
                <a:gd name="connsiteX14" fmla="*/ 177165 w 321839"/>
                <a:gd name="connsiteY14" fmla="*/ 339090 h 433717"/>
                <a:gd name="connsiteX15" fmla="*/ 69532 w 321839"/>
                <a:gd name="connsiteY15" fmla="*/ 319087 h 433717"/>
                <a:gd name="connsiteX16" fmla="*/ 220980 w 321839"/>
                <a:gd name="connsiteY16" fmla="*/ 319087 h 433717"/>
                <a:gd name="connsiteX17" fmla="*/ 150495 w 321839"/>
                <a:gd name="connsiteY17" fmla="*/ 252412 h 433717"/>
                <a:gd name="connsiteX18" fmla="*/ 29528 w 321839"/>
                <a:gd name="connsiteY18" fmla="*/ 227648 h 433717"/>
                <a:gd name="connsiteX19" fmla="*/ 166688 w 321839"/>
                <a:gd name="connsiteY19" fmla="*/ 240030 h 43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1839" h="433717">
                  <a:moveTo>
                    <a:pt x="166688" y="240030"/>
                  </a:moveTo>
                  <a:cubicBezTo>
                    <a:pt x="112395" y="141923"/>
                    <a:pt x="80963" y="167640"/>
                    <a:pt x="28575" y="141923"/>
                  </a:cubicBezTo>
                  <a:cubicBezTo>
                    <a:pt x="56197" y="144780"/>
                    <a:pt x="83820" y="151448"/>
                    <a:pt x="114300" y="154305"/>
                  </a:cubicBezTo>
                  <a:cubicBezTo>
                    <a:pt x="80963" y="100965"/>
                    <a:pt x="27622" y="43815"/>
                    <a:pt x="0" y="0"/>
                  </a:cubicBezTo>
                  <a:cubicBezTo>
                    <a:pt x="45720" y="33338"/>
                    <a:pt x="84773" y="76200"/>
                    <a:pt x="127635" y="115253"/>
                  </a:cubicBezTo>
                  <a:cubicBezTo>
                    <a:pt x="127635" y="80010"/>
                    <a:pt x="118110" y="42862"/>
                    <a:pt x="118110" y="13335"/>
                  </a:cubicBezTo>
                  <a:cubicBezTo>
                    <a:pt x="144780" y="58103"/>
                    <a:pt x="108585" y="116205"/>
                    <a:pt x="206693" y="207645"/>
                  </a:cubicBezTo>
                  <a:cubicBezTo>
                    <a:pt x="210503" y="171450"/>
                    <a:pt x="230505" y="114300"/>
                    <a:pt x="225743" y="65723"/>
                  </a:cubicBezTo>
                  <a:cubicBezTo>
                    <a:pt x="259080" y="136208"/>
                    <a:pt x="171450" y="185737"/>
                    <a:pt x="272415" y="290512"/>
                  </a:cubicBezTo>
                  <a:cubicBezTo>
                    <a:pt x="280988" y="244792"/>
                    <a:pt x="304800" y="201930"/>
                    <a:pt x="301943" y="140970"/>
                  </a:cubicBezTo>
                  <a:cubicBezTo>
                    <a:pt x="307658" y="164783"/>
                    <a:pt x="307658" y="198120"/>
                    <a:pt x="300990" y="224790"/>
                  </a:cubicBezTo>
                  <a:cubicBezTo>
                    <a:pt x="287655" y="274320"/>
                    <a:pt x="282893" y="320040"/>
                    <a:pt x="313373" y="365760"/>
                  </a:cubicBezTo>
                  <a:cubicBezTo>
                    <a:pt x="320993" y="377190"/>
                    <a:pt x="324803" y="400050"/>
                    <a:pt x="319088" y="430530"/>
                  </a:cubicBezTo>
                  <a:cubicBezTo>
                    <a:pt x="314325" y="444818"/>
                    <a:pt x="291465" y="406718"/>
                    <a:pt x="288608" y="401955"/>
                  </a:cubicBezTo>
                  <a:cubicBezTo>
                    <a:pt x="245745" y="328612"/>
                    <a:pt x="247650" y="335280"/>
                    <a:pt x="177165" y="339090"/>
                  </a:cubicBezTo>
                  <a:cubicBezTo>
                    <a:pt x="144780" y="341948"/>
                    <a:pt x="100965" y="330518"/>
                    <a:pt x="69532" y="319087"/>
                  </a:cubicBezTo>
                  <a:cubicBezTo>
                    <a:pt x="122873" y="323850"/>
                    <a:pt x="173355" y="327660"/>
                    <a:pt x="220980" y="319087"/>
                  </a:cubicBezTo>
                  <a:cubicBezTo>
                    <a:pt x="200025" y="273368"/>
                    <a:pt x="180975" y="250508"/>
                    <a:pt x="150495" y="252412"/>
                  </a:cubicBezTo>
                  <a:cubicBezTo>
                    <a:pt x="116205" y="254317"/>
                    <a:pt x="63818" y="242887"/>
                    <a:pt x="29528" y="227648"/>
                  </a:cubicBezTo>
                  <a:cubicBezTo>
                    <a:pt x="67628" y="232410"/>
                    <a:pt x="119063" y="245745"/>
                    <a:pt x="166688" y="2400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06" name="Freeform: Shape 264">
            <a:extLst>
              <a:ext uri="{FF2B5EF4-FFF2-40B4-BE49-F238E27FC236}">
                <a16:creationId xmlns:a16="http://schemas.microsoft.com/office/drawing/2014/main" id="{575F84DB-D69A-4CB4-98F8-A77A5466F16D}"/>
              </a:ext>
            </a:extLst>
          </p:cNvPr>
          <p:cNvSpPr/>
          <p:nvPr userDrawn="1"/>
        </p:nvSpPr>
        <p:spPr>
          <a:xfrm>
            <a:off x="13145" y="618649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107" name="자유형: 도형 106">
            <a:extLst>
              <a:ext uri="{FF2B5EF4-FFF2-40B4-BE49-F238E27FC236}">
                <a16:creationId xmlns:a16="http://schemas.microsoft.com/office/drawing/2014/main" id="{67B7BF50-307A-460A-B803-6E6B1593B9E9}"/>
              </a:ext>
            </a:extLst>
          </p:cNvPr>
          <p:cNvSpPr/>
          <p:nvPr userDrawn="1"/>
        </p:nvSpPr>
        <p:spPr>
          <a:xfrm>
            <a:off x="114632" y="141957"/>
            <a:ext cx="375515" cy="384637"/>
          </a:xfrm>
          <a:custGeom>
            <a:avLst/>
            <a:gdLst>
              <a:gd name="connsiteX0" fmla="*/ 729614 w 1450657"/>
              <a:gd name="connsiteY0" fmla="*/ 793433 h 1485901"/>
              <a:gd name="connsiteX1" fmla="*/ 729614 w 1450657"/>
              <a:gd name="connsiteY1" fmla="*/ 1485901 h 1485901"/>
              <a:gd name="connsiteX2" fmla="*/ 729614 w 1450657"/>
              <a:gd name="connsiteY2" fmla="*/ 793433 h 1485901"/>
              <a:gd name="connsiteX3" fmla="*/ 752475 w 1450657"/>
              <a:gd name="connsiteY3" fmla="*/ 770573 h 1485901"/>
              <a:gd name="connsiteX4" fmla="*/ 1063942 w 1450657"/>
              <a:gd name="connsiteY4" fmla="*/ 1085851 h 1485901"/>
              <a:gd name="connsiteX5" fmla="*/ 752475 w 1450657"/>
              <a:gd name="connsiteY5" fmla="*/ 770573 h 1485901"/>
              <a:gd name="connsiteX6" fmla="*/ 698182 w 1450657"/>
              <a:gd name="connsiteY6" fmla="*/ 769621 h 1485901"/>
              <a:gd name="connsiteX7" fmla="*/ 388620 w 1450657"/>
              <a:gd name="connsiteY7" fmla="*/ 1085851 h 1485901"/>
              <a:gd name="connsiteX8" fmla="*/ 698182 w 1450657"/>
              <a:gd name="connsiteY8" fmla="*/ 769621 h 1485901"/>
              <a:gd name="connsiteX9" fmla="*/ 328970 w 1450657"/>
              <a:gd name="connsiteY9" fmla="*/ 653177 h 1485901"/>
              <a:gd name="connsiteX10" fmla="*/ 674370 w 1450657"/>
              <a:gd name="connsiteY10" fmla="*/ 740093 h 1485901"/>
              <a:gd name="connsiteX11" fmla="*/ 0 w 1450657"/>
              <a:gd name="connsiteY11" fmla="*/ 739140 h 1485901"/>
              <a:gd name="connsiteX12" fmla="*/ 328970 w 1450657"/>
              <a:gd name="connsiteY12" fmla="*/ 653177 h 1485901"/>
              <a:gd name="connsiteX13" fmla="*/ 1112757 w 1450657"/>
              <a:gd name="connsiteY13" fmla="*/ 652939 h 1485901"/>
              <a:gd name="connsiteX14" fmla="*/ 1450657 w 1450657"/>
              <a:gd name="connsiteY14" fmla="*/ 739141 h 1485901"/>
              <a:gd name="connsiteX15" fmla="*/ 779144 w 1450657"/>
              <a:gd name="connsiteY15" fmla="*/ 741046 h 1485901"/>
              <a:gd name="connsiteX16" fmla="*/ 1112757 w 1450657"/>
              <a:gd name="connsiteY16" fmla="*/ 652939 h 1485901"/>
              <a:gd name="connsiteX17" fmla="*/ 388620 w 1450657"/>
              <a:gd name="connsiteY17" fmla="*/ 396241 h 1485901"/>
              <a:gd name="connsiteX18" fmla="*/ 699135 w 1450657"/>
              <a:gd name="connsiteY18" fmla="*/ 712471 h 1485901"/>
              <a:gd name="connsiteX19" fmla="*/ 388620 w 1450657"/>
              <a:gd name="connsiteY19" fmla="*/ 396241 h 1485901"/>
              <a:gd name="connsiteX20" fmla="*/ 1062038 w 1450657"/>
              <a:gd name="connsiteY20" fmla="*/ 395288 h 1485901"/>
              <a:gd name="connsiteX21" fmla="*/ 752475 w 1450657"/>
              <a:gd name="connsiteY21" fmla="*/ 712471 h 1485901"/>
              <a:gd name="connsiteX22" fmla="*/ 1062038 w 1450657"/>
              <a:gd name="connsiteY22" fmla="*/ 395288 h 1485901"/>
              <a:gd name="connsiteX23" fmla="*/ 723899 w 1450657"/>
              <a:gd name="connsiteY23" fmla="*/ 0 h 1485901"/>
              <a:gd name="connsiteX24" fmla="*/ 725804 w 1450657"/>
              <a:gd name="connsiteY24" fmla="*/ 683895 h 1485901"/>
              <a:gd name="connsiteX25" fmla="*/ 723899 w 1450657"/>
              <a:gd name="connsiteY25" fmla="*/ 0 h 1485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0657" h="1485901">
                <a:moveTo>
                  <a:pt x="729614" y="793433"/>
                </a:moveTo>
                <a:cubicBezTo>
                  <a:pt x="839152" y="1024890"/>
                  <a:pt x="840104" y="1253490"/>
                  <a:pt x="729614" y="1485901"/>
                </a:cubicBezTo>
                <a:cubicBezTo>
                  <a:pt x="614362" y="1341120"/>
                  <a:pt x="614362" y="942023"/>
                  <a:pt x="729614" y="793433"/>
                </a:cubicBezTo>
                <a:close/>
                <a:moveTo>
                  <a:pt x="752475" y="770573"/>
                </a:moveTo>
                <a:cubicBezTo>
                  <a:pt x="862965" y="773431"/>
                  <a:pt x="1031557" y="942023"/>
                  <a:pt x="1063942" y="1085851"/>
                </a:cubicBezTo>
                <a:cubicBezTo>
                  <a:pt x="929640" y="1057276"/>
                  <a:pt x="782955" y="907733"/>
                  <a:pt x="752475" y="770573"/>
                </a:cubicBezTo>
                <a:close/>
                <a:moveTo>
                  <a:pt x="698182" y="769621"/>
                </a:moveTo>
                <a:cubicBezTo>
                  <a:pt x="674370" y="902019"/>
                  <a:pt x="514350" y="1065849"/>
                  <a:pt x="388620" y="1085851"/>
                </a:cubicBezTo>
                <a:cubicBezTo>
                  <a:pt x="412433" y="952501"/>
                  <a:pt x="570547" y="791528"/>
                  <a:pt x="698182" y="769621"/>
                </a:cubicBezTo>
                <a:close/>
                <a:moveTo>
                  <a:pt x="328970" y="653177"/>
                </a:moveTo>
                <a:cubicBezTo>
                  <a:pt x="450533" y="653177"/>
                  <a:pt x="574834" y="681991"/>
                  <a:pt x="674370" y="740093"/>
                </a:cubicBezTo>
                <a:cubicBezTo>
                  <a:pt x="481965" y="861060"/>
                  <a:pt x="175260" y="855345"/>
                  <a:pt x="0" y="739140"/>
                </a:cubicBezTo>
                <a:cubicBezTo>
                  <a:pt x="88582" y="681990"/>
                  <a:pt x="207407" y="653177"/>
                  <a:pt x="328970" y="653177"/>
                </a:cubicBezTo>
                <a:close/>
                <a:moveTo>
                  <a:pt x="1112757" y="652939"/>
                </a:moveTo>
                <a:cubicBezTo>
                  <a:pt x="1234201" y="652701"/>
                  <a:pt x="1356359" y="681515"/>
                  <a:pt x="1450657" y="739141"/>
                </a:cubicBezTo>
                <a:cubicBezTo>
                  <a:pt x="1271586" y="856298"/>
                  <a:pt x="968692" y="858203"/>
                  <a:pt x="779144" y="741046"/>
                </a:cubicBezTo>
                <a:cubicBezTo>
                  <a:pt x="870584" y="682467"/>
                  <a:pt x="991313" y="653178"/>
                  <a:pt x="1112757" y="652939"/>
                </a:cubicBezTo>
                <a:close/>
                <a:moveTo>
                  <a:pt x="388620" y="396241"/>
                </a:moveTo>
                <a:cubicBezTo>
                  <a:pt x="514350" y="414338"/>
                  <a:pt x="670560" y="574359"/>
                  <a:pt x="699135" y="712471"/>
                </a:cubicBezTo>
                <a:cubicBezTo>
                  <a:pt x="574358" y="694374"/>
                  <a:pt x="414338" y="531496"/>
                  <a:pt x="388620" y="396241"/>
                </a:cubicBezTo>
                <a:close/>
                <a:moveTo>
                  <a:pt x="1062038" y="395288"/>
                </a:moveTo>
                <a:cubicBezTo>
                  <a:pt x="1052513" y="514351"/>
                  <a:pt x="884873" y="687706"/>
                  <a:pt x="752475" y="712471"/>
                </a:cubicBezTo>
                <a:cubicBezTo>
                  <a:pt x="784860" y="572453"/>
                  <a:pt x="930592" y="422911"/>
                  <a:pt x="1062038" y="395288"/>
                </a:cubicBezTo>
                <a:close/>
                <a:moveTo>
                  <a:pt x="723899" y="0"/>
                </a:moveTo>
                <a:cubicBezTo>
                  <a:pt x="837247" y="168593"/>
                  <a:pt x="842962" y="493395"/>
                  <a:pt x="725804" y="683895"/>
                </a:cubicBezTo>
                <a:cubicBezTo>
                  <a:pt x="617219" y="508635"/>
                  <a:pt x="604837" y="205740"/>
                  <a:pt x="723899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08" name="자유형: 도형 107">
            <a:extLst>
              <a:ext uri="{FF2B5EF4-FFF2-40B4-BE49-F238E27FC236}">
                <a16:creationId xmlns:a16="http://schemas.microsoft.com/office/drawing/2014/main" id="{1225E166-77FF-4DF9-9A25-A5F673BF1947}"/>
              </a:ext>
            </a:extLst>
          </p:cNvPr>
          <p:cNvSpPr/>
          <p:nvPr userDrawn="1"/>
        </p:nvSpPr>
        <p:spPr>
          <a:xfrm>
            <a:off x="3996089" y="426915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09" name="자유형: 도형 108">
            <a:extLst>
              <a:ext uri="{FF2B5EF4-FFF2-40B4-BE49-F238E27FC236}">
                <a16:creationId xmlns:a16="http://schemas.microsoft.com/office/drawing/2014/main" id="{9488997F-B9B1-4334-880F-A4EE2A80733C}"/>
              </a:ext>
            </a:extLst>
          </p:cNvPr>
          <p:cNvSpPr/>
          <p:nvPr userDrawn="1"/>
        </p:nvSpPr>
        <p:spPr>
          <a:xfrm>
            <a:off x="148365" y="1712603"/>
            <a:ext cx="393803" cy="348864"/>
          </a:xfrm>
          <a:custGeom>
            <a:avLst/>
            <a:gdLst>
              <a:gd name="connsiteX0" fmla="*/ 234260 w 470174"/>
              <a:gd name="connsiteY0" fmla="*/ 279097 h 415386"/>
              <a:gd name="connsiteX1" fmla="*/ 172166 w 470174"/>
              <a:gd name="connsiteY1" fmla="*/ 332635 h 415386"/>
              <a:gd name="connsiteX2" fmla="*/ 215336 w 470174"/>
              <a:gd name="connsiteY2" fmla="*/ 370916 h 415386"/>
              <a:gd name="connsiteX3" fmla="*/ 271674 w 470174"/>
              <a:gd name="connsiteY3" fmla="*/ 316077 h 415386"/>
              <a:gd name="connsiteX4" fmla="*/ 234260 w 470174"/>
              <a:gd name="connsiteY4" fmla="*/ 279097 h 415386"/>
              <a:gd name="connsiteX5" fmla="*/ 93869 w 470174"/>
              <a:gd name="connsiteY5" fmla="*/ 211996 h 415386"/>
              <a:gd name="connsiteX6" fmla="*/ 42223 w 470174"/>
              <a:gd name="connsiteY6" fmla="*/ 256782 h 415386"/>
              <a:gd name="connsiteX7" fmla="*/ 84210 w 470174"/>
              <a:gd name="connsiteY7" fmla="*/ 303146 h 415386"/>
              <a:gd name="connsiteX8" fmla="*/ 146540 w 470174"/>
              <a:gd name="connsiteY8" fmla="*/ 257255 h 415386"/>
              <a:gd name="connsiteX9" fmla="*/ 93869 w 470174"/>
              <a:gd name="connsiteY9" fmla="*/ 211996 h 415386"/>
              <a:gd name="connsiteX10" fmla="*/ 364361 w 470174"/>
              <a:gd name="connsiteY10" fmla="*/ 201588 h 415386"/>
              <a:gd name="connsiteX11" fmla="*/ 314844 w 470174"/>
              <a:gd name="connsiteY11" fmla="*/ 256782 h 415386"/>
              <a:gd name="connsiteX12" fmla="*/ 380368 w 470174"/>
              <a:gd name="connsiteY12" fmla="*/ 303619 h 415386"/>
              <a:gd name="connsiteX13" fmla="*/ 427677 w 470174"/>
              <a:gd name="connsiteY13" fmla="*/ 256664 h 415386"/>
              <a:gd name="connsiteX14" fmla="*/ 364361 w 470174"/>
              <a:gd name="connsiteY14" fmla="*/ 201588 h 415386"/>
              <a:gd name="connsiteX15" fmla="*/ 229963 w 470174"/>
              <a:gd name="connsiteY15" fmla="*/ 155619 h 415386"/>
              <a:gd name="connsiteX16" fmla="*/ 183915 w 470174"/>
              <a:gd name="connsiteY16" fmla="*/ 223153 h 415386"/>
              <a:gd name="connsiteX17" fmla="*/ 207175 w 470174"/>
              <a:gd name="connsiteY17" fmla="*/ 247557 h 415386"/>
              <a:gd name="connsiteX18" fmla="*/ 255944 w 470174"/>
              <a:gd name="connsiteY18" fmla="*/ 247557 h 415386"/>
              <a:gd name="connsiteX19" fmla="*/ 277627 w 470174"/>
              <a:gd name="connsiteY19" fmla="*/ 188459 h 415386"/>
              <a:gd name="connsiteX20" fmla="*/ 229963 w 470174"/>
              <a:gd name="connsiteY20" fmla="*/ 155619 h 415386"/>
              <a:gd name="connsiteX21" fmla="*/ 104356 w 470174"/>
              <a:gd name="connsiteY21" fmla="*/ 51104 h 415386"/>
              <a:gd name="connsiteX22" fmla="*/ 60871 w 470174"/>
              <a:gd name="connsiteY22" fmla="*/ 99478 h 415386"/>
              <a:gd name="connsiteX23" fmla="*/ 137433 w 470174"/>
              <a:gd name="connsiteY23" fmla="*/ 162676 h 415386"/>
              <a:gd name="connsiteX24" fmla="*/ 192549 w 470174"/>
              <a:gd name="connsiteY24" fmla="*/ 112330 h 415386"/>
              <a:gd name="connsiteX25" fmla="*/ 104356 w 470174"/>
              <a:gd name="connsiteY25" fmla="*/ 51104 h 415386"/>
              <a:gd name="connsiteX26" fmla="*/ 335936 w 470174"/>
              <a:gd name="connsiteY26" fmla="*/ 44835 h 415386"/>
              <a:gd name="connsiteX27" fmla="*/ 273330 w 470174"/>
              <a:gd name="connsiteY27" fmla="*/ 102947 h 415386"/>
              <a:gd name="connsiteX28" fmla="*/ 343703 w 470174"/>
              <a:gd name="connsiteY28" fmla="*/ 169141 h 415386"/>
              <a:gd name="connsiteX29" fmla="*/ 393654 w 470174"/>
              <a:gd name="connsiteY29" fmla="*/ 97704 h 415386"/>
              <a:gd name="connsiteX30" fmla="*/ 335936 w 470174"/>
              <a:gd name="connsiteY30" fmla="*/ 44835 h 415386"/>
              <a:gd name="connsiteX31" fmla="*/ 342234 w 470174"/>
              <a:gd name="connsiteY31" fmla="*/ 207 h 415386"/>
              <a:gd name="connsiteX32" fmla="*/ 371300 w 470174"/>
              <a:gd name="connsiteY32" fmla="*/ 2848 h 415386"/>
              <a:gd name="connsiteX33" fmla="*/ 428742 w 470174"/>
              <a:gd name="connsiteY33" fmla="*/ 139967 h 415386"/>
              <a:gd name="connsiteX34" fmla="*/ 433709 w 470174"/>
              <a:gd name="connsiteY34" fmla="*/ 186803 h 415386"/>
              <a:gd name="connsiteX35" fmla="*/ 458744 w 470174"/>
              <a:gd name="connsiteY35" fmla="*/ 296838 h 415386"/>
              <a:gd name="connsiteX36" fmla="*/ 351351 w 470174"/>
              <a:gd name="connsiteY36" fmla="*/ 339258 h 415386"/>
              <a:gd name="connsiteX37" fmla="*/ 302228 w 470174"/>
              <a:gd name="connsiteY37" fmla="*/ 359365 h 415386"/>
              <a:gd name="connsiteX38" fmla="*/ 197706 w 470174"/>
              <a:gd name="connsiteY38" fmla="*/ 414252 h 415386"/>
              <a:gd name="connsiteX39" fmla="*/ 163247 w 470174"/>
              <a:gd name="connsiteY39" fmla="*/ 400639 h 415386"/>
              <a:gd name="connsiteX40" fmla="*/ 132412 w 470174"/>
              <a:gd name="connsiteY40" fmla="*/ 332160 h 415386"/>
              <a:gd name="connsiteX41" fmla="*/ 83916 w 470174"/>
              <a:gd name="connsiteY41" fmla="*/ 349025 h 415386"/>
              <a:gd name="connsiteX42" fmla="*/ 83879 w 470174"/>
              <a:gd name="connsiteY42" fmla="*/ 348958 h 415386"/>
              <a:gd name="connsiteX43" fmla="*/ 60122 w 470174"/>
              <a:gd name="connsiteY43" fmla="*/ 339968 h 415386"/>
              <a:gd name="connsiteX44" fmla="*/ 31342 w 470174"/>
              <a:gd name="connsiteY44" fmla="*/ 194885 h 415386"/>
              <a:gd name="connsiteX45" fmla="*/ 45298 w 470174"/>
              <a:gd name="connsiteY45" fmla="*/ 157235 h 415386"/>
              <a:gd name="connsiteX46" fmla="*/ 49319 w 470174"/>
              <a:gd name="connsiteY46" fmla="*/ 29341 h 415386"/>
              <a:gd name="connsiteX47" fmla="*/ 194599 w 470174"/>
              <a:gd name="connsiteY47" fmla="*/ 35728 h 415386"/>
              <a:gd name="connsiteX48" fmla="*/ 210921 w 470174"/>
              <a:gd name="connsiteY48" fmla="*/ 52444 h 415386"/>
              <a:gd name="connsiteX49" fmla="*/ 246363 w 470174"/>
              <a:gd name="connsiteY49" fmla="*/ 52641 h 415386"/>
              <a:gd name="connsiteX50" fmla="*/ 308970 w 470174"/>
              <a:gd name="connsiteY50" fmla="*/ 5135 h 415386"/>
              <a:gd name="connsiteX51" fmla="*/ 342234 w 470174"/>
              <a:gd name="connsiteY51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50371 w 457298"/>
              <a:gd name="connsiteY39" fmla="*/ 400639 h 415386"/>
              <a:gd name="connsiteX40" fmla="*/ 119536 w 457298"/>
              <a:gd name="connsiteY40" fmla="*/ 332160 h 415386"/>
              <a:gd name="connsiteX41" fmla="*/ 71040 w 457298"/>
              <a:gd name="connsiteY41" fmla="*/ 349025 h 415386"/>
              <a:gd name="connsiteX42" fmla="*/ 47246 w 457298"/>
              <a:gd name="connsiteY42" fmla="*/ 339968 h 415386"/>
              <a:gd name="connsiteX43" fmla="*/ 18466 w 457298"/>
              <a:gd name="connsiteY43" fmla="*/ 194885 h 415386"/>
              <a:gd name="connsiteX44" fmla="*/ 32422 w 457298"/>
              <a:gd name="connsiteY44" fmla="*/ 157235 h 415386"/>
              <a:gd name="connsiteX45" fmla="*/ 36443 w 457298"/>
              <a:gd name="connsiteY45" fmla="*/ 29341 h 415386"/>
              <a:gd name="connsiteX46" fmla="*/ 181723 w 457298"/>
              <a:gd name="connsiteY46" fmla="*/ 35728 h 415386"/>
              <a:gd name="connsiteX47" fmla="*/ 198045 w 457298"/>
              <a:gd name="connsiteY47" fmla="*/ 52444 h 415386"/>
              <a:gd name="connsiteX48" fmla="*/ 233487 w 457298"/>
              <a:gd name="connsiteY48" fmla="*/ 52641 h 415386"/>
              <a:gd name="connsiteX49" fmla="*/ 296094 w 457298"/>
              <a:gd name="connsiteY49" fmla="*/ 5135 h 415386"/>
              <a:gd name="connsiteX50" fmla="*/ 329358 w 457298"/>
              <a:gd name="connsiteY50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4772 w 460686"/>
              <a:gd name="connsiteY0" fmla="*/ 279097 h 415386"/>
              <a:gd name="connsiteX1" fmla="*/ 162678 w 460686"/>
              <a:gd name="connsiteY1" fmla="*/ 332635 h 415386"/>
              <a:gd name="connsiteX2" fmla="*/ 205848 w 460686"/>
              <a:gd name="connsiteY2" fmla="*/ 370916 h 415386"/>
              <a:gd name="connsiteX3" fmla="*/ 262186 w 460686"/>
              <a:gd name="connsiteY3" fmla="*/ 316077 h 415386"/>
              <a:gd name="connsiteX4" fmla="*/ 224772 w 460686"/>
              <a:gd name="connsiteY4" fmla="*/ 279097 h 415386"/>
              <a:gd name="connsiteX5" fmla="*/ 84381 w 460686"/>
              <a:gd name="connsiteY5" fmla="*/ 211996 h 415386"/>
              <a:gd name="connsiteX6" fmla="*/ 32735 w 460686"/>
              <a:gd name="connsiteY6" fmla="*/ 256782 h 415386"/>
              <a:gd name="connsiteX7" fmla="*/ 74722 w 460686"/>
              <a:gd name="connsiteY7" fmla="*/ 303146 h 415386"/>
              <a:gd name="connsiteX8" fmla="*/ 137052 w 460686"/>
              <a:gd name="connsiteY8" fmla="*/ 257255 h 415386"/>
              <a:gd name="connsiteX9" fmla="*/ 84381 w 460686"/>
              <a:gd name="connsiteY9" fmla="*/ 211996 h 415386"/>
              <a:gd name="connsiteX10" fmla="*/ 354873 w 460686"/>
              <a:gd name="connsiteY10" fmla="*/ 201588 h 415386"/>
              <a:gd name="connsiteX11" fmla="*/ 305356 w 460686"/>
              <a:gd name="connsiteY11" fmla="*/ 256782 h 415386"/>
              <a:gd name="connsiteX12" fmla="*/ 370880 w 460686"/>
              <a:gd name="connsiteY12" fmla="*/ 303619 h 415386"/>
              <a:gd name="connsiteX13" fmla="*/ 418189 w 460686"/>
              <a:gd name="connsiteY13" fmla="*/ 256664 h 415386"/>
              <a:gd name="connsiteX14" fmla="*/ 354873 w 460686"/>
              <a:gd name="connsiteY14" fmla="*/ 201588 h 415386"/>
              <a:gd name="connsiteX15" fmla="*/ 220475 w 460686"/>
              <a:gd name="connsiteY15" fmla="*/ 155619 h 415386"/>
              <a:gd name="connsiteX16" fmla="*/ 174427 w 460686"/>
              <a:gd name="connsiteY16" fmla="*/ 223153 h 415386"/>
              <a:gd name="connsiteX17" fmla="*/ 197687 w 460686"/>
              <a:gd name="connsiteY17" fmla="*/ 247557 h 415386"/>
              <a:gd name="connsiteX18" fmla="*/ 246456 w 460686"/>
              <a:gd name="connsiteY18" fmla="*/ 247557 h 415386"/>
              <a:gd name="connsiteX19" fmla="*/ 268139 w 460686"/>
              <a:gd name="connsiteY19" fmla="*/ 188459 h 415386"/>
              <a:gd name="connsiteX20" fmla="*/ 220475 w 460686"/>
              <a:gd name="connsiteY20" fmla="*/ 155619 h 415386"/>
              <a:gd name="connsiteX21" fmla="*/ 94868 w 460686"/>
              <a:gd name="connsiteY21" fmla="*/ 51104 h 415386"/>
              <a:gd name="connsiteX22" fmla="*/ 51383 w 460686"/>
              <a:gd name="connsiteY22" fmla="*/ 99478 h 415386"/>
              <a:gd name="connsiteX23" fmla="*/ 127945 w 460686"/>
              <a:gd name="connsiteY23" fmla="*/ 162676 h 415386"/>
              <a:gd name="connsiteX24" fmla="*/ 183061 w 460686"/>
              <a:gd name="connsiteY24" fmla="*/ 112330 h 415386"/>
              <a:gd name="connsiteX25" fmla="*/ 94868 w 460686"/>
              <a:gd name="connsiteY25" fmla="*/ 51104 h 415386"/>
              <a:gd name="connsiteX26" fmla="*/ 326448 w 460686"/>
              <a:gd name="connsiteY26" fmla="*/ 44835 h 415386"/>
              <a:gd name="connsiteX27" fmla="*/ 263842 w 460686"/>
              <a:gd name="connsiteY27" fmla="*/ 102947 h 415386"/>
              <a:gd name="connsiteX28" fmla="*/ 334215 w 460686"/>
              <a:gd name="connsiteY28" fmla="*/ 169141 h 415386"/>
              <a:gd name="connsiteX29" fmla="*/ 384166 w 460686"/>
              <a:gd name="connsiteY29" fmla="*/ 97704 h 415386"/>
              <a:gd name="connsiteX30" fmla="*/ 326448 w 460686"/>
              <a:gd name="connsiteY30" fmla="*/ 44835 h 415386"/>
              <a:gd name="connsiteX31" fmla="*/ 332746 w 460686"/>
              <a:gd name="connsiteY31" fmla="*/ 207 h 415386"/>
              <a:gd name="connsiteX32" fmla="*/ 361812 w 460686"/>
              <a:gd name="connsiteY32" fmla="*/ 2848 h 415386"/>
              <a:gd name="connsiteX33" fmla="*/ 419254 w 460686"/>
              <a:gd name="connsiteY33" fmla="*/ 139967 h 415386"/>
              <a:gd name="connsiteX34" fmla="*/ 424221 w 460686"/>
              <a:gd name="connsiteY34" fmla="*/ 186803 h 415386"/>
              <a:gd name="connsiteX35" fmla="*/ 449256 w 460686"/>
              <a:gd name="connsiteY35" fmla="*/ 296838 h 415386"/>
              <a:gd name="connsiteX36" fmla="*/ 341863 w 460686"/>
              <a:gd name="connsiteY36" fmla="*/ 339258 h 415386"/>
              <a:gd name="connsiteX37" fmla="*/ 292740 w 460686"/>
              <a:gd name="connsiteY37" fmla="*/ 359365 h 415386"/>
              <a:gd name="connsiteX38" fmla="*/ 188218 w 460686"/>
              <a:gd name="connsiteY38" fmla="*/ 414252 h 415386"/>
              <a:gd name="connsiteX39" fmla="*/ 122924 w 460686"/>
              <a:gd name="connsiteY39" fmla="*/ 332160 h 415386"/>
              <a:gd name="connsiteX40" fmla="*/ 74428 w 460686"/>
              <a:gd name="connsiteY40" fmla="*/ 349025 h 415386"/>
              <a:gd name="connsiteX41" fmla="*/ 50634 w 460686"/>
              <a:gd name="connsiteY41" fmla="*/ 339968 h 415386"/>
              <a:gd name="connsiteX42" fmla="*/ 21854 w 460686"/>
              <a:gd name="connsiteY42" fmla="*/ 194885 h 415386"/>
              <a:gd name="connsiteX43" fmla="*/ 35810 w 460686"/>
              <a:gd name="connsiteY43" fmla="*/ 157235 h 415386"/>
              <a:gd name="connsiteX44" fmla="*/ 39831 w 460686"/>
              <a:gd name="connsiteY44" fmla="*/ 29341 h 415386"/>
              <a:gd name="connsiteX45" fmla="*/ 185111 w 460686"/>
              <a:gd name="connsiteY45" fmla="*/ 35728 h 415386"/>
              <a:gd name="connsiteX46" fmla="*/ 201433 w 460686"/>
              <a:gd name="connsiteY46" fmla="*/ 52444 h 415386"/>
              <a:gd name="connsiteX47" fmla="*/ 236875 w 460686"/>
              <a:gd name="connsiteY47" fmla="*/ 52641 h 415386"/>
              <a:gd name="connsiteX48" fmla="*/ 299482 w 460686"/>
              <a:gd name="connsiteY48" fmla="*/ 5135 h 415386"/>
              <a:gd name="connsiteX49" fmla="*/ 332746 w 460686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75943 w 462201"/>
              <a:gd name="connsiteY40" fmla="*/ 349025 h 415386"/>
              <a:gd name="connsiteX41" fmla="*/ 52149 w 462201"/>
              <a:gd name="connsiteY41" fmla="*/ 339968 h 415386"/>
              <a:gd name="connsiteX42" fmla="*/ 23369 w 462201"/>
              <a:gd name="connsiteY42" fmla="*/ 194885 h 415386"/>
              <a:gd name="connsiteX43" fmla="*/ 37325 w 462201"/>
              <a:gd name="connsiteY43" fmla="*/ 157235 h 415386"/>
              <a:gd name="connsiteX44" fmla="*/ 41346 w 462201"/>
              <a:gd name="connsiteY44" fmla="*/ 29341 h 415386"/>
              <a:gd name="connsiteX45" fmla="*/ 186626 w 462201"/>
              <a:gd name="connsiteY45" fmla="*/ 35728 h 415386"/>
              <a:gd name="connsiteX46" fmla="*/ 202948 w 462201"/>
              <a:gd name="connsiteY46" fmla="*/ 52444 h 415386"/>
              <a:gd name="connsiteX47" fmla="*/ 238390 w 462201"/>
              <a:gd name="connsiteY47" fmla="*/ 52641 h 415386"/>
              <a:gd name="connsiteX48" fmla="*/ 300997 w 462201"/>
              <a:gd name="connsiteY48" fmla="*/ 5135 h 415386"/>
              <a:gd name="connsiteX49" fmla="*/ 334261 w 462201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52149 w 462201"/>
              <a:gd name="connsiteY40" fmla="*/ 339968 h 415386"/>
              <a:gd name="connsiteX41" fmla="*/ 23369 w 462201"/>
              <a:gd name="connsiteY41" fmla="*/ 194885 h 415386"/>
              <a:gd name="connsiteX42" fmla="*/ 37325 w 462201"/>
              <a:gd name="connsiteY42" fmla="*/ 157235 h 415386"/>
              <a:gd name="connsiteX43" fmla="*/ 41346 w 462201"/>
              <a:gd name="connsiteY43" fmla="*/ 29341 h 415386"/>
              <a:gd name="connsiteX44" fmla="*/ 186626 w 462201"/>
              <a:gd name="connsiteY44" fmla="*/ 35728 h 415386"/>
              <a:gd name="connsiteX45" fmla="*/ 202948 w 462201"/>
              <a:gd name="connsiteY45" fmla="*/ 52444 h 415386"/>
              <a:gd name="connsiteX46" fmla="*/ 238390 w 462201"/>
              <a:gd name="connsiteY46" fmla="*/ 52641 h 415386"/>
              <a:gd name="connsiteX47" fmla="*/ 300997 w 462201"/>
              <a:gd name="connsiteY47" fmla="*/ 5135 h 415386"/>
              <a:gd name="connsiteX48" fmla="*/ 334261 w 462201"/>
              <a:gd name="connsiteY48" fmla="*/ 207 h 415386"/>
              <a:gd name="connsiteX0" fmla="*/ 226190 w 462104"/>
              <a:gd name="connsiteY0" fmla="*/ 279097 h 415386"/>
              <a:gd name="connsiteX1" fmla="*/ 164096 w 462104"/>
              <a:gd name="connsiteY1" fmla="*/ 332635 h 415386"/>
              <a:gd name="connsiteX2" fmla="*/ 207266 w 462104"/>
              <a:gd name="connsiteY2" fmla="*/ 370916 h 415386"/>
              <a:gd name="connsiteX3" fmla="*/ 263604 w 462104"/>
              <a:gd name="connsiteY3" fmla="*/ 316077 h 415386"/>
              <a:gd name="connsiteX4" fmla="*/ 226190 w 462104"/>
              <a:gd name="connsiteY4" fmla="*/ 279097 h 415386"/>
              <a:gd name="connsiteX5" fmla="*/ 85799 w 462104"/>
              <a:gd name="connsiteY5" fmla="*/ 211996 h 415386"/>
              <a:gd name="connsiteX6" fmla="*/ 34153 w 462104"/>
              <a:gd name="connsiteY6" fmla="*/ 256782 h 415386"/>
              <a:gd name="connsiteX7" fmla="*/ 76140 w 462104"/>
              <a:gd name="connsiteY7" fmla="*/ 303146 h 415386"/>
              <a:gd name="connsiteX8" fmla="*/ 138470 w 462104"/>
              <a:gd name="connsiteY8" fmla="*/ 257255 h 415386"/>
              <a:gd name="connsiteX9" fmla="*/ 85799 w 462104"/>
              <a:gd name="connsiteY9" fmla="*/ 211996 h 415386"/>
              <a:gd name="connsiteX10" fmla="*/ 356291 w 462104"/>
              <a:gd name="connsiteY10" fmla="*/ 201588 h 415386"/>
              <a:gd name="connsiteX11" fmla="*/ 306774 w 462104"/>
              <a:gd name="connsiteY11" fmla="*/ 256782 h 415386"/>
              <a:gd name="connsiteX12" fmla="*/ 372298 w 462104"/>
              <a:gd name="connsiteY12" fmla="*/ 303619 h 415386"/>
              <a:gd name="connsiteX13" fmla="*/ 419607 w 462104"/>
              <a:gd name="connsiteY13" fmla="*/ 256664 h 415386"/>
              <a:gd name="connsiteX14" fmla="*/ 356291 w 462104"/>
              <a:gd name="connsiteY14" fmla="*/ 201588 h 415386"/>
              <a:gd name="connsiteX15" fmla="*/ 221893 w 462104"/>
              <a:gd name="connsiteY15" fmla="*/ 155619 h 415386"/>
              <a:gd name="connsiteX16" fmla="*/ 175845 w 462104"/>
              <a:gd name="connsiteY16" fmla="*/ 223153 h 415386"/>
              <a:gd name="connsiteX17" fmla="*/ 199105 w 462104"/>
              <a:gd name="connsiteY17" fmla="*/ 247557 h 415386"/>
              <a:gd name="connsiteX18" fmla="*/ 247874 w 462104"/>
              <a:gd name="connsiteY18" fmla="*/ 247557 h 415386"/>
              <a:gd name="connsiteX19" fmla="*/ 269557 w 462104"/>
              <a:gd name="connsiteY19" fmla="*/ 188459 h 415386"/>
              <a:gd name="connsiteX20" fmla="*/ 221893 w 462104"/>
              <a:gd name="connsiteY20" fmla="*/ 155619 h 415386"/>
              <a:gd name="connsiteX21" fmla="*/ 96286 w 462104"/>
              <a:gd name="connsiteY21" fmla="*/ 51104 h 415386"/>
              <a:gd name="connsiteX22" fmla="*/ 52801 w 462104"/>
              <a:gd name="connsiteY22" fmla="*/ 99478 h 415386"/>
              <a:gd name="connsiteX23" fmla="*/ 129363 w 462104"/>
              <a:gd name="connsiteY23" fmla="*/ 162676 h 415386"/>
              <a:gd name="connsiteX24" fmla="*/ 184479 w 462104"/>
              <a:gd name="connsiteY24" fmla="*/ 112330 h 415386"/>
              <a:gd name="connsiteX25" fmla="*/ 96286 w 462104"/>
              <a:gd name="connsiteY25" fmla="*/ 51104 h 415386"/>
              <a:gd name="connsiteX26" fmla="*/ 327866 w 462104"/>
              <a:gd name="connsiteY26" fmla="*/ 44835 h 415386"/>
              <a:gd name="connsiteX27" fmla="*/ 265260 w 462104"/>
              <a:gd name="connsiteY27" fmla="*/ 102947 h 415386"/>
              <a:gd name="connsiteX28" fmla="*/ 335633 w 462104"/>
              <a:gd name="connsiteY28" fmla="*/ 169141 h 415386"/>
              <a:gd name="connsiteX29" fmla="*/ 385584 w 462104"/>
              <a:gd name="connsiteY29" fmla="*/ 97704 h 415386"/>
              <a:gd name="connsiteX30" fmla="*/ 327866 w 462104"/>
              <a:gd name="connsiteY30" fmla="*/ 44835 h 415386"/>
              <a:gd name="connsiteX31" fmla="*/ 334164 w 462104"/>
              <a:gd name="connsiteY31" fmla="*/ 207 h 415386"/>
              <a:gd name="connsiteX32" fmla="*/ 363230 w 462104"/>
              <a:gd name="connsiteY32" fmla="*/ 2848 h 415386"/>
              <a:gd name="connsiteX33" fmla="*/ 420672 w 462104"/>
              <a:gd name="connsiteY33" fmla="*/ 139967 h 415386"/>
              <a:gd name="connsiteX34" fmla="*/ 425639 w 462104"/>
              <a:gd name="connsiteY34" fmla="*/ 186803 h 415386"/>
              <a:gd name="connsiteX35" fmla="*/ 450674 w 462104"/>
              <a:gd name="connsiteY35" fmla="*/ 296838 h 415386"/>
              <a:gd name="connsiteX36" fmla="*/ 343281 w 462104"/>
              <a:gd name="connsiteY36" fmla="*/ 339258 h 415386"/>
              <a:gd name="connsiteX37" fmla="*/ 294158 w 462104"/>
              <a:gd name="connsiteY37" fmla="*/ 359365 h 415386"/>
              <a:gd name="connsiteX38" fmla="*/ 189636 w 462104"/>
              <a:gd name="connsiteY38" fmla="*/ 414252 h 415386"/>
              <a:gd name="connsiteX39" fmla="*/ 124342 w 462104"/>
              <a:gd name="connsiteY39" fmla="*/ 332160 h 415386"/>
              <a:gd name="connsiteX40" fmla="*/ 52052 w 462104"/>
              <a:gd name="connsiteY40" fmla="*/ 339968 h 415386"/>
              <a:gd name="connsiteX41" fmla="*/ 23272 w 462104"/>
              <a:gd name="connsiteY41" fmla="*/ 194885 h 415386"/>
              <a:gd name="connsiteX42" fmla="*/ 37228 w 462104"/>
              <a:gd name="connsiteY42" fmla="*/ 157235 h 415386"/>
              <a:gd name="connsiteX43" fmla="*/ 41249 w 462104"/>
              <a:gd name="connsiteY43" fmla="*/ 29341 h 415386"/>
              <a:gd name="connsiteX44" fmla="*/ 186529 w 462104"/>
              <a:gd name="connsiteY44" fmla="*/ 35728 h 415386"/>
              <a:gd name="connsiteX45" fmla="*/ 202851 w 462104"/>
              <a:gd name="connsiteY45" fmla="*/ 52444 h 415386"/>
              <a:gd name="connsiteX46" fmla="*/ 238293 w 462104"/>
              <a:gd name="connsiteY46" fmla="*/ 52641 h 415386"/>
              <a:gd name="connsiteX47" fmla="*/ 300900 w 462104"/>
              <a:gd name="connsiteY47" fmla="*/ 5135 h 415386"/>
              <a:gd name="connsiteX48" fmla="*/ 334164 w 462104"/>
              <a:gd name="connsiteY48" fmla="*/ 207 h 415386"/>
              <a:gd name="connsiteX0" fmla="*/ 232980 w 468894"/>
              <a:gd name="connsiteY0" fmla="*/ 279097 h 415386"/>
              <a:gd name="connsiteX1" fmla="*/ 170886 w 468894"/>
              <a:gd name="connsiteY1" fmla="*/ 332635 h 415386"/>
              <a:gd name="connsiteX2" fmla="*/ 214056 w 468894"/>
              <a:gd name="connsiteY2" fmla="*/ 370916 h 415386"/>
              <a:gd name="connsiteX3" fmla="*/ 270394 w 468894"/>
              <a:gd name="connsiteY3" fmla="*/ 316077 h 415386"/>
              <a:gd name="connsiteX4" fmla="*/ 232980 w 468894"/>
              <a:gd name="connsiteY4" fmla="*/ 279097 h 415386"/>
              <a:gd name="connsiteX5" fmla="*/ 92589 w 468894"/>
              <a:gd name="connsiteY5" fmla="*/ 211996 h 415386"/>
              <a:gd name="connsiteX6" fmla="*/ 40943 w 468894"/>
              <a:gd name="connsiteY6" fmla="*/ 256782 h 415386"/>
              <a:gd name="connsiteX7" fmla="*/ 82930 w 468894"/>
              <a:gd name="connsiteY7" fmla="*/ 303146 h 415386"/>
              <a:gd name="connsiteX8" fmla="*/ 145260 w 468894"/>
              <a:gd name="connsiteY8" fmla="*/ 257255 h 415386"/>
              <a:gd name="connsiteX9" fmla="*/ 92589 w 468894"/>
              <a:gd name="connsiteY9" fmla="*/ 211996 h 415386"/>
              <a:gd name="connsiteX10" fmla="*/ 363081 w 468894"/>
              <a:gd name="connsiteY10" fmla="*/ 201588 h 415386"/>
              <a:gd name="connsiteX11" fmla="*/ 313564 w 468894"/>
              <a:gd name="connsiteY11" fmla="*/ 256782 h 415386"/>
              <a:gd name="connsiteX12" fmla="*/ 379088 w 468894"/>
              <a:gd name="connsiteY12" fmla="*/ 303619 h 415386"/>
              <a:gd name="connsiteX13" fmla="*/ 426397 w 468894"/>
              <a:gd name="connsiteY13" fmla="*/ 256664 h 415386"/>
              <a:gd name="connsiteX14" fmla="*/ 363081 w 468894"/>
              <a:gd name="connsiteY14" fmla="*/ 201588 h 415386"/>
              <a:gd name="connsiteX15" fmla="*/ 228683 w 468894"/>
              <a:gd name="connsiteY15" fmla="*/ 155619 h 415386"/>
              <a:gd name="connsiteX16" fmla="*/ 182635 w 468894"/>
              <a:gd name="connsiteY16" fmla="*/ 223153 h 415386"/>
              <a:gd name="connsiteX17" fmla="*/ 205895 w 468894"/>
              <a:gd name="connsiteY17" fmla="*/ 247557 h 415386"/>
              <a:gd name="connsiteX18" fmla="*/ 254664 w 468894"/>
              <a:gd name="connsiteY18" fmla="*/ 247557 h 415386"/>
              <a:gd name="connsiteX19" fmla="*/ 276347 w 468894"/>
              <a:gd name="connsiteY19" fmla="*/ 188459 h 415386"/>
              <a:gd name="connsiteX20" fmla="*/ 228683 w 468894"/>
              <a:gd name="connsiteY20" fmla="*/ 155619 h 415386"/>
              <a:gd name="connsiteX21" fmla="*/ 103076 w 468894"/>
              <a:gd name="connsiteY21" fmla="*/ 51104 h 415386"/>
              <a:gd name="connsiteX22" fmla="*/ 59591 w 468894"/>
              <a:gd name="connsiteY22" fmla="*/ 99478 h 415386"/>
              <a:gd name="connsiteX23" fmla="*/ 136153 w 468894"/>
              <a:gd name="connsiteY23" fmla="*/ 162676 h 415386"/>
              <a:gd name="connsiteX24" fmla="*/ 191269 w 468894"/>
              <a:gd name="connsiteY24" fmla="*/ 112330 h 415386"/>
              <a:gd name="connsiteX25" fmla="*/ 103076 w 468894"/>
              <a:gd name="connsiteY25" fmla="*/ 51104 h 415386"/>
              <a:gd name="connsiteX26" fmla="*/ 334656 w 468894"/>
              <a:gd name="connsiteY26" fmla="*/ 44835 h 415386"/>
              <a:gd name="connsiteX27" fmla="*/ 272050 w 468894"/>
              <a:gd name="connsiteY27" fmla="*/ 102947 h 415386"/>
              <a:gd name="connsiteX28" fmla="*/ 342423 w 468894"/>
              <a:gd name="connsiteY28" fmla="*/ 169141 h 415386"/>
              <a:gd name="connsiteX29" fmla="*/ 392374 w 468894"/>
              <a:gd name="connsiteY29" fmla="*/ 97704 h 415386"/>
              <a:gd name="connsiteX30" fmla="*/ 334656 w 468894"/>
              <a:gd name="connsiteY30" fmla="*/ 44835 h 415386"/>
              <a:gd name="connsiteX31" fmla="*/ 340954 w 468894"/>
              <a:gd name="connsiteY31" fmla="*/ 207 h 415386"/>
              <a:gd name="connsiteX32" fmla="*/ 370020 w 468894"/>
              <a:gd name="connsiteY32" fmla="*/ 2848 h 415386"/>
              <a:gd name="connsiteX33" fmla="*/ 427462 w 468894"/>
              <a:gd name="connsiteY33" fmla="*/ 139967 h 415386"/>
              <a:gd name="connsiteX34" fmla="*/ 432429 w 468894"/>
              <a:gd name="connsiteY34" fmla="*/ 186803 h 415386"/>
              <a:gd name="connsiteX35" fmla="*/ 457464 w 468894"/>
              <a:gd name="connsiteY35" fmla="*/ 296838 h 415386"/>
              <a:gd name="connsiteX36" fmla="*/ 350071 w 468894"/>
              <a:gd name="connsiteY36" fmla="*/ 339258 h 415386"/>
              <a:gd name="connsiteX37" fmla="*/ 300948 w 468894"/>
              <a:gd name="connsiteY37" fmla="*/ 359365 h 415386"/>
              <a:gd name="connsiteX38" fmla="*/ 196426 w 468894"/>
              <a:gd name="connsiteY38" fmla="*/ 414252 h 415386"/>
              <a:gd name="connsiteX39" fmla="*/ 131132 w 468894"/>
              <a:gd name="connsiteY39" fmla="*/ 332160 h 415386"/>
              <a:gd name="connsiteX40" fmla="*/ 58842 w 468894"/>
              <a:gd name="connsiteY40" fmla="*/ 339968 h 415386"/>
              <a:gd name="connsiteX41" fmla="*/ 30062 w 468894"/>
              <a:gd name="connsiteY41" fmla="*/ 194885 h 415386"/>
              <a:gd name="connsiteX42" fmla="*/ 44018 w 468894"/>
              <a:gd name="connsiteY42" fmla="*/ 157235 h 415386"/>
              <a:gd name="connsiteX43" fmla="*/ 48039 w 468894"/>
              <a:gd name="connsiteY43" fmla="*/ 29341 h 415386"/>
              <a:gd name="connsiteX44" fmla="*/ 193319 w 468894"/>
              <a:gd name="connsiteY44" fmla="*/ 35728 h 415386"/>
              <a:gd name="connsiteX45" fmla="*/ 209641 w 468894"/>
              <a:gd name="connsiteY45" fmla="*/ 52444 h 415386"/>
              <a:gd name="connsiteX46" fmla="*/ 245083 w 468894"/>
              <a:gd name="connsiteY46" fmla="*/ 52641 h 415386"/>
              <a:gd name="connsiteX47" fmla="*/ 307690 w 468894"/>
              <a:gd name="connsiteY47" fmla="*/ 5135 h 415386"/>
              <a:gd name="connsiteX48" fmla="*/ 340954 w 468894"/>
              <a:gd name="connsiteY48" fmla="*/ 207 h 415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68894" h="415386">
                <a:moveTo>
                  <a:pt x="232980" y="279097"/>
                </a:moveTo>
                <a:cubicBezTo>
                  <a:pt x="196512" y="276100"/>
                  <a:pt x="175026" y="299952"/>
                  <a:pt x="170886" y="332635"/>
                </a:cubicBezTo>
                <a:cubicBezTo>
                  <a:pt x="168284" y="353215"/>
                  <a:pt x="191308" y="370916"/>
                  <a:pt x="214056" y="370916"/>
                </a:cubicBezTo>
                <a:cubicBezTo>
                  <a:pt x="249065" y="370877"/>
                  <a:pt x="267477" y="351007"/>
                  <a:pt x="270394" y="316077"/>
                </a:cubicBezTo>
                <a:cubicBezTo>
                  <a:pt x="272444" y="291121"/>
                  <a:pt x="255571" y="280989"/>
                  <a:pt x="232980" y="279097"/>
                </a:cubicBezTo>
                <a:close/>
                <a:moveTo>
                  <a:pt x="92589" y="211996"/>
                </a:moveTo>
                <a:cubicBezTo>
                  <a:pt x="62035" y="212824"/>
                  <a:pt x="42914" y="229067"/>
                  <a:pt x="40943" y="256782"/>
                </a:cubicBezTo>
                <a:cubicBezTo>
                  <a:pt x="39169" y="282566"/>
                  <a:pt x="55491" y="302751"/>
                  <a:pt x="82930" y="303146"/>
                </a:cubicBezTo>
                <a:cubicBezTo>
                  <a:pt x="113405" y="303500"/>
                  <a:pt x="141042" y="286035"/>
                  <a:pt x="145260" y="257255"/>
                </a:cubicBezTo>
                <a:cubicBezTo>
                  <a:pt x="150307" y="223350"/>
                  <a:pt x="117348" y="218304"/>
                  <a:pt x="92589" y="211996"/>
                </a:cubicBezTo>
                <a:close/>
                <a:moveTo>
                  <a:pt x="363081" y="201588"/>
                </a:moveTo>
                <a:cubicBezTo>
                  <a:pt x="332015" y="202061"/>
                  <a:pt x="313170" y="233600"/>
                  <a:pt x="313564" y="256782"/>
                </a:cubicBezTo>
                <a:cubicBezTo>
                  <a:pt x="314037" y="291239"/>
                  <a:pt x="349953" y="300701"/>
                  <a:pt x="379088" y="303619"/>
                </a:cubicBezTo>
                <a:cubicBezTo>
                  <a:pt x="409445" y="306615"/>
                  <a:pt x="426476" y="282014"/>
                  <a:pt x="426397" y="256664"/>
                </a:cubicBezTo>
                <a:cubicBezTo>
                  <a:pt x="426319" y="222404"/>
                  <a:pt x="399155" y="201036"/>
                  <a:pt x="363081" y="201588"/>
                </a:cubicBezTo>
                <a:close/>
                <a:moveTo>
                  <a:pt x="228683" y="155619"/>
                </a:moveTo>
                <a:cubicBezTo>
                  <a:pt x="198326" y="156762"/>
                  <a:pt x="172542" y="194136"/>
                  <a:pt x="182635" y="223153"/>
                </a:cubicBezTo>
                <a:cubicBezTo>
                  <a:pt x="186301" y="233482"/>
                  <a:pt x="193082" y="238844"/>
                  <a:pt x="205895" y="247557"/>
                </a:cubicBezTo>
                <a:cubicBezTo>
                  <a:pt x="220601" y="257571"/>
                  <a:pt x="237908" y="257571"/>
                  <a:pt x="254664" y="247557"/>
                </a:cubicBezTo>
                <a:cubicBezTo>
                  <a:pt x="271853" y="237267"/>
                  <a:pt x="283996" y="221261"/>
                  <a:pt x="276347" y="188459"/>
                </a:cubicBezTo>
                <a:cubicBezTo>
                  <a:pt x="270552" y="163543"/>
                  <a:pt x="240668" y="155145"/>
                  <a:pt x="228683" y="155619"/>
                </a:cubicBezTo>
                <a:close/>
                <a:moveTo>
                  <a:pt x="103076" y="51104"/>
                </a:moveTo>
                <a:cubicBezTo>
                  <a:pt x="83876" y="51695"/>
                  <a:pt x="61680" y="65770"/>
                  <a:pt x="59591" y="99478"/>
                </a:cubicBezTo>
                <a:cubicBezTo>
                  <a:pt x="57974" y="124828"/>
                  <a:pt x="109266" y="156801"/>
                  <a:pt x="136153" y="162676"/>
                </a:cubicBezTo>
                <a:cubicBezTo>
                  <a:pt x="168915" y="169811"/>
                  <a:pt x="192215" y="131294"/>
                  <a:pt x="191269" y="112330"/>
                </a:cubicBezTo>
                <a:cubicBezTo>
                  <a:pt x="189968" y="86034"/>
                  <a:pt x="150859" y="50552"/>
                  <a:pt x="103076" y="51104"/>
                </a:cubicBezTo>
                <a:close/>
                <a:moveTo>
                  <a:pt x="334656" y="44835"/>
                </a:moveTo>
                <a:cubicBezTo>
                  <a:pt x="306074" y="42864"/>
                  <a:pt x="276860" y="79292"/>
                  <a:pt x="272050" y="102947"/>
                </a:cubicBezTo>
                <a:cubicBezTo>
                  <a:pt x="263495" y="145092"/>
                  <a:pt x="301934" y="174661"/>
                  <a:pt x="342423" y="169141"/>
                </a:cubicBezTo>
                <a:cubicBezTo>
                  <a:pt x="376880" y="164450"/>
                  <a:pt x="390955" y="133107"/>
                  <a:pt x="392374" y="97704"/>
                </a:cubicBezTo>
                <a:cubicBezTo>
                  <a:pt x="390245" y="62103"/>
                  <a:pt x="366709" y="47083"/>
                  <a:pt x="334656" y="44835"/>
                </a:cubicBezTo>
                <a:close/>
                <a:moveTo>
                  <a:pt x="340954" y="207"/>
                </a:moveTo>
                <a:cubicBezTo>
                  <a:pt x="351106" y="-394"/>
                  <a:pt x="360558" y="266"/>
                  <a:pt x="370020" y="2848"/>
                </a:cubicBezTo>
                <a:cubicBezTo>
                  <a:pt x="425412" y="17948"/>
                  <a:pt x="447687" y="80436"/>
                  <a:pt x="427462" y="139967"/>
                </a:cubicBezTo>
                <a:cubicBezTo>
                  <a:pt x="422021" y="156092"/>
                  <a:pt x="407513" y="169417"/>
                  <a:pt x="432429" y="186803"/>
                </a:cubicBezTo>
                <a:cubicBezTo>
                  <a:pt x="470947" y="213652"/>
                  <a:pt x="478359" y="259463"/>
                  <a:pt x="457464" y="296838"/>
                </a:cubicBezTo>
                <a:cubicBezTo>
                  <a:pt x="436096" y="335040"/>
                  <a:pt x="393005" y="354752"/>
                  <a:pt x="350071" y="339258"/>
                </a:cubicBezTo>
                <a:cubicBezTo>
                  <a:pt x="323342" y="329678"/>
                  <a:pt x="314274" y="328850"/>
                  <a:pt x="300948" y="359365"/>
                </a:cubicBezTo>
                <a:cubicBezTo>
                  <a:pt x="282734" y="401057"/>
                  <a:pt x="236999" y="420461"/>
                  <a:pt x="196426" y="414252"/>
                </a:cubicBezTo>
                <a:cubicBezTo>
                  <a:pt x="152539" y="401636"/>
                  <a:pt x="152897" y="359524"/>
                  <a:pt x="131132" y="332160"/>
                </a:cubicBezTo>
                <a:cubicBezTo>
                  <a:pt x="107035" y="334763"/>
                  <a:pt x="100346" y="348754"/>
                  <a:pt x="58842" y="339968"/>
                </a:cubicBezTo>
                <a:cubicBezTo>
                  <a:pt x="-3542" y="326762"/>
                  <a:pt x="-21387" y="242786"/>
                  <a:pt x="30062" y="194885"/>
                </a:cubicBezTo>
                <a:cubicBezTo>
                  <a:pt x="40548" y="185108"/>
                  <a:pt x="62942" y="183058"/>
                  <a:pt x="44018" y="157235"/>
                </a:cubicBezTo>
                <a:cubicBezTo>
                  <a:pt x="5697" y="104919"/>
                  <a:pt x="9245" y="60881"/>
                  <a:pt x="48039" y="29341"/>
                </a:cubicBezTo>
                <a:cubicBezTo>
                  <a:pt x="90618" y="-5313"/>
                  <a:pt x="151332" y="-2671"/>
                  <a:pt x="193319" y="35728"/>
                </a:cubicBezTo>
                <a:cubicBezTo>
                  <a:pt x="199036" y="40972"/>
                  <a:pt x="205146" y="46136"/>
                  <a:pt x="209641" y="52444"/>
                </a:cubicBezTo>
                <a:cubicBezTo>
                  <a:pt x="221744" y="69279"/>
                  <a:pt x="231955" y="69909"/>
                  <a:pt x="245083" y="52641"/>
                </a:cubicBezTo>
                <a:cubicBezTo>
                  <a:pt x="261287" y="31234"/>
                  <a:pt x="282852" y="15661"/>
                  <a:pt x="307690" y="5135"/>
                </a:cubicBezTo>
                <a:cubicBezTo>
                  <a:pt x="319951" y="2671"/>
                  <a:pt x="330803" y="809"/>
                  <a:pt x="340954" y="207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10" name="하트 109">
            <a:extLst>
              <a:ext uri="{FF2B5EF4-FFF2-40B4-BE49-F238E27FC236}">
                <a16:creationId xmlns:a16="http://schemas.microsoft.com/office/drawing/2014/main" id="{072D0462-7B88-42E9-8360-3CCEE0D9056B}"/>
              </a:ext>
            </a:extLst>
          </p:cNvPr>
          <p:cNvSpPr/>
          <p:nvPr userDrawn="1"/>
        </p:nvSpPr>
        <p:spPr>
          <a:xfrm>
            <a:off x="3684715" y="81102"/>
            <a:ext cx="326427" cy="326427"/>
          </a:xfrm>
          <a:prstGeom prst="heart">
            <a:avLst/>
          </a:pr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11" name="Graphic 47">
            <a:extLst>
              <a:ext uri="{FF2B5EF4-FFF2-40B4-BE49-F238E27FC236}">
                <a16:creationId xmlns:a16="http://schemas.microsoft.com/office/drawing/2014/main" id="{233F8474-4C35-4E59-A999-40F8FA8A49FC}"/>
              </a:ext>
            </a:extLst>
          </p:cNvPr>
          <p:cNvGrpSpPr/>
          <p:nvPr userDrawn="1"/>
        </p:nvGrpSpPr>
        <p:grpSpPr>
          <a:xfrm>
            <a:off x="3164069" y="11652"/>
            <a:ext cx="350976" cy="254793"/>
            <a:chOff x="8760856" y="1002161"/>
            <a:chExt cx="1223617" cy="888296"/>
          </a:xfrm>
          <a:solidFill>
            <a:schemeClr val="accent1"/>
          </a:solidFill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112" name="Freeform: Shape 1145">
              <a:extLst>
                <a:ext uri="{FF2B5EF4-FFF2-40B4-BE49-F238E27FC236}">
                  <a16:creationId xmlns:a16="http://schemas.microsoft.com/office/drawing/2014/main" id="{8A8C9371-DC49-4916-ABAD-4D64E61717BA}"/>
                </a:ext>
              </a:extLst>
            </p:cNvPr>
            <p:cNvSpPr/>
            <p:nvPr/>
          </p:nvSpPr>
          <p:spPr>
            <a:xfrm>
              <a:off x="8760856" y="1002161"/>
              <a:ext cx="1223617" cy="888296"/>
            </a:xfrm>
            <a:custGeom>
              <a:avLst/>
              <a:gdLst>
                <a:gd name="connsiteX0" fmla="*/ 1212488 w 1223617"/>
                <a:gd name="connsiteY0" fmla="*/ 247015 h 888296"/>
                <a:gd name="connsiteX1" fmla="*/ 1204868 w 1223617"/>
                <a:gd name="connsiteY1" fmla="*/ 335598 h 888296"/>
                <a:gd name="connsiteX2" fmla="*/ 1102950 w 1223617"/>
                <a:gd name="connsiteY2" fmla="*/ 640398 h 888296"/>
                <a:gd name="connsiteX3" fmla="*/ 610508 w 1223617"/>
                <a:gd name="connsiteY3" fmla="*/ 888048 h 888296"/>
                <a:gd name="connsiteX4" fmla="*/ 603840 w 1223617"/>
                <a:gd name="connsiteY4" fmla="*/ 876618 h 888296"/>
                <a:gd name="connsiteX5" fmla="*/ 605745 w 1223617"/>
                <a:gd name="connsiteY5" fmla="*/ 844233 h 888296"/>
                <a:gd name="connsiteX6" fmla="*/ 620033 w 1223617"/>
                <a:gd name="connsiteY6" fmla="*/ 838518 h 888296"/>
                <a:gd name="connsiteX7" fmla="*/ 788625 w 1223617"/>
                <a:gd name="connsiteY7" fmla="*/ 813753 h 888296"/>
                <a:gd name="connsiteX8" fmla="*/ 1099140 w 1223617"/>
                <a:gd name="connsiteY8" fmla="*/ 528955 h 888296"/>
                <a:gd name="connsiteX9" fmla="*/ 1158195 w 1223617"/>
                <a:gd name="connsiteY9" fmla="*/ 63183 h 888296"/>
                <a:gd name="connsiteX10" fmla="*/ 651465 w 1223617"/>
                <a:gd name="connsiteY10" fmla="*/ 247015 h 888296"/>
                <a:gd name="connsiteX11" fmla="*/ 523830 w 1223617"/>
                <a:gd name="connsiteY11" fmla="*/ 758508 h 888296"/>
                <a:gd name="connsiteX12" fmla="*/ 464775 w 1223617"/>
                <a:gd name="connsiteY12" fmla="*/ 735648 h 888296"/>
                <a:gd name="connsiteX13" fmla="*/ 461918 w 1223617"/>
                <a:gd name="connsiteY13" fmla="*/ 565150 h 888296"/>
                <a:gd name="connsiteX14" fmla="*/ 338093 w 1223617"/>
                <a:gd name="connsiteY14" fmla="*/ 303213 h 888296"/>
                <a:gd name="connsiteX15" fmla="*/ 48533 w 1223617"/>
                <a:gd name="connsiteY15" fmla="*/ 212725 h 888296"/>
                <a:gd name="connsiteX16" fmla="*/ 36150 w 1223617"/>
                <a:gd name="connsiteY16" fmla="*/ 317500 h 888296"/>
                <a:gd name="connsiteX17" fmla="*/ 47580 w 1223617"/>
                <a:gd name="connsiteY17" fmla="*/ 432753 h 888296"/>
                <a:gd name="connsiteX18" fmla="*/ 148545 w 1223617"/>
                <a:gd name="connsiteY18" fmla="*/ 639445 h 888296"/>
                <a:gd name="connsiteX19" fmla="*/ 250463 w 1223617"/>
                <a:gd name="connsiteY19" fmla="*/ 711835 h 888296"/>
                <a:gd name="connsiteX20" fmla="*/ 411435 w 1223617"/>
                <a:gd name="connsiteY20" fmla="*/ 755650 h 888296"/>
                <a:gd name="connsiteX21" fmla="*/ 372383 w 1223617"/>
                <a:gd name="connsiteY21" fmla="*/ 773748 h 888296"/>
                <a:gd name="connsiteX22" fmla="*/ 123780 w 1223617"/>
                <a:gd name="connsiteY22" fmla="*/ 664210 h 888296"/>
                <a:gd name="connsiteX23" fmla="*/ 2813 w 1223617"/>
                <a:gd name="connsiteY23" fmla="*/ 365125 h 888296"/>
                <a:gd name="connsiteX24" fmla="*/ 1860 w 1223617"/>
                <a:gd name="connsiteY24" fmla="*/ 175578 h 888296"/>
                <a:gd name="connsiteX25" fmla="*/ 479063 w 1223617"/>
                <a:gd name="connsiteY25" fmla="*/ 424180 h 888296"/>
                <a:gd name="connsiteX26" fmla="*/ 505733 w 1223617"/>
                <a:gd name="connsiteY26" fmla="*/ 374650 h 888296"/>
                <a:gd name="connsiteX27" fmla="*/ 997223 w 1223617"/>
                <a:gd name="connsiteY27" fmla="*/ 6033 h 888296"/>
                <a:gd name="connsiteX28" fmla="*/ 1221060 w 1223617"/>
                <a:gd name="connsiteY28" fmla="*/ 8890 h 888296"/>
                <a:gd name="connsiteX29" fmla="*/ 1212488 w 1223617"/>
                <a:gd name="connsiteY29" fmla="*/ 247015 h 8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23617" h="888296">
                  <a:moveTo>
                    <a:pt x="1212488" y="247015"/>
                  </a:moveTo>
                  <a:cubicBezTo>
                    <a:pt x="1209630" y="291783"/>
                    <a:pt x="1205820" y="327025"/>
                    <a:pt x="1204868" y="335598"/>
                  </a:cubicBezTo>
                  <a:cubicBezTo>
                    <a:pt x="1188675" y="438468"/>
                    <a:pt x="1154385" y="548958"/>
                    <a:pt x="1102950" y="640398"/>
                  </a:cubicBezTo>
                  <a:cubicBezTo>
                    <a:pt x="994365" y="829945"/>
                    <a:pt x="817200" y="892810"/>
                    <a:pt x="610508" y="888048"/>
                  </a:cubicBezTo>
                  <a:cubicBezTo>
                    <a:pt x="606698" y="881380"/>
                    <a:pt x="603840" y="879475"/>
                    <a:pt x="603840" y="876618"/>
                  </a:cubicBezTo>
                  <a:cubicBezTo>
                    <a:pt x="603840" y="866140"/>
                    <a:pt x="604793" y="854710"/>
                    <a:pt x="605745" y="844233"/>
                  </a:cubicBezTo>
                  <a:cubicBezTo>
                    <a:pt x="611460" y="841375"/>
                    <a:pt x="616223" y="838518"/>
                    <a:pt x="620033" y="838518"/>
                  </a:cubicBezTo>
                  <a:cubicBezTo>
                    <a:pt x="676230" y="829945"/>
                    <a:pt x="734333" y="828040"/>
                    <a:pt x="788625" y="813753"/>
                  </a:cubicBezTo>
                  <a:cubicBezTo>
                    <a:pt x="941025" y="773748"/>
                    <a:pt x="1040085" y="672783"/>
                    <a:pt x="1099140" y="528955"/>
                  </a:cubicBezTo>
                  <a:cubicBezTo>
                    <a:pt x="1151528" y="402273"/>
                    <a:pt x="1181055" y="173673"/>
                    <a:pt x="1158195" y="63183"/>
                  </a:cubicBezTo>
                  <a:cubicBezTo>
                    <a:pt x="965790" y="59373"/>
                    <a:pt x="791483" y="106998"/>
                    <a:pt x="651465" y="247015"/>
                  </a:cubicBezTo>
                  <a:cubicBezTo>
                    <a:pt x="507638" y="390843"/>
                    <a:pt x="491445" y="570865"/>
                    <a:pt x="523830" y="758508"/>
                  </a:cubicBezTo>
                  <a:cubicBezTo>
                    <a:pt x="487635" y="780415"/>
                    <a:pt x="466680" y="773748"/>
                    <a:pt x="464775" y="735648"/>
                  </a:cubicBezTo>
                  <a:cubicBezTo>
                    <a:pt x="461918" y="678498"/>
                    <a:pt x="456203" y="621348"/>
                    <a:pt x="461918" y="565150"/>
                  </a:cubicBezTo>
                  <a:cubicBezTo>
                    <a:pt x="473348" y="450850"/>
                    <a:pt x="423818" y="367983"/>
                    <a:pt x="338093" y="303213"/>
                  </a:cubicBezTo>
                  <a:cubicBezTo>
                    <a:pt x="253320" y="239395"/>
                    <a:pt x="152355" y="218440"/>
                    <a:pt x="48533" y="212725"/>
                  </a:cubicBezTo>
                  <a:cubicBezTo>
                    <a:pt x="40913" y="212725"/>
                    <a:pt x="36150" y="307975"/>
                    <a:pt x="36150" y="317500"/>
                  </a:cubicBezTo>
                  <a:cubicBezTo>
                    <a:pt x="36150" y="355600"/>
                    <a:pt x="39960" y="394653"/>
                    <a:pt x="47580" y="432753"/>
                  </a:cubicBezTo>
                  <a:cubicBezTo>
                    <a:pt x="63773" y="508000"/>
                    <a:pt x="95205" y="582295"/>
                    <a:pt x="148545" y="639445"/>
                  </a:cubicBezTo>
                  <a:cubicBezTo>
                    <a:pt x="177120" y="669925"/>
                    <a:pt x="211410" y="695643"/>
                    <a:pt x="250463" y="711835"/>
                  </a:cubicBezTo>
                  <a:cubicBezTo>
                    <a:pt x="302850" y="733743"/>
                    <a:pt x="360000" y="728980"/>
                    <a:pt x="411435" y="755650"/>
                  </a:cubicBezTo>
                  <a:cubicBezTo>
                    <a:pt x="398100" y="762318"/>
                    <a:pt x="385718" y="773748"/>
                    <a:pt x="372383" y="773748"/>
                  </a:cubicBezTo>
                  <a:cubicBezTo>
                    <a:pt x="275228" y="770890"/>
                    <a:pt x="190455" y="739458"/>
                    <a:pt x="123780" y="664210"/>
                  </a:cubicBezTo>
                  <a:cubicBezTo>
                    <a:pt x="47580" y="579438"/>
                    <a:pt x="12338" y="476568"/>
                    <a:pt x="2813" y="365125"/>
                  </a:cubicBezTo>
                  <a:cubicBezTo>
                    <a:pt x="-2902" y="305118"/>
                    <a:pt x="1860" y="243205"/>
                    <a:pt x="1860" y="175578"/>
                  </a:cubicBezTo>
                  <a:cubicBezTo>
                    <a:pt x="204743" y="177483"/>
                    <a:pt x="377145" y="223203"/>
                    <a:pt x="479063" y="424180"/>
                  </a:cubicBezTo>
                  <a:cubicBezTo>
                    <a:pt x="490493" y="404178"/>
                    <a:pt x="500018" y="389890"/>
                    <a:pt x="505733" y="374650"/>
                  </a:cubicBezTo>
                  <a:cubicBezTo>
                    <a:pt x="576218" y="170815"/>
                    <a:pt x="793388" y="43180"/>
                    <a:pt x="997223" y="6033"/>
                  </a:cubicBezTo>
                  <a:cubicBezTo>
                    <a:pt x="1071518" y="-7303"/>
                    <a:pt x="1145813" y="5080"/>
                    <a:pt x="1221060" y="8890"/>
                  </a:cubicBezTo>
                  <a:cubicBezTo>
                    <a:pt x="1227728" y="9843"/>
                    <a:pt x="1220108" y="149860"/>
                    <a:pt x="1212488" y="2470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46">
              <a:extLst>
                <a:ext uri="{FF2B5EF4-FFF2-40B4-BE49-F238E27FC236}">
                  <a16:creationId xmlns:a16="http://schemas.microsoft.com/office/drawing/2014/main" id="{D71FFCBD-C7BE-4E39-9F2B-3380D3B1209E}"/>
                </a:ext>
              </a:extLst>
            </p:cNvPr>
            <p:cNvSpPr/>
            <p:nvPr/>
          </p:nvSpPr>
          <p:spPr>
            <a:xfrm>
              <a:off x="9363149" y="1126688"/>
              <a:ext cx="512093" cy="637050"/>
            </a:xfrm>
            <a:custGeom>
              <a:avLst/>
              <a:gdLst>
                <a:gd name="connsiteX0" fmla="*/ 168235 w 512093"/>
                <a:gd name="connsiteY0" fmla="*/ 501583 h 637050"/>
                <a:gd name="connsiteX1" fmla="*/ 284440 w 512093"/>
                <a:gd name="connsiteY1" fmla="*/ 500631 h 637050"/>
                <a:gd name="connsiteX2" fmla="*/ 396835 w 512093"/>
                <a:gd name="connsiteY2" fmla="*/ 484438 h 637050"/>
                <a:gd name="connsiteX3" fmla="*/ 149185 w 512093"/>
                <a:gd name="connsiteY3" fmla="*/ 521586 h 637050"/>
                <a:gd name="connsiteX4" fmla="*/ 73938 w 512093"/>
                <a:gd name="connsiteY4" fmla="*/ 598738 h 637050"/>
                <a:gd name="connsiteX5" fmla="*/ 42505 w 512093"/>
                <a:gd name="connsiteY5" fmla="*/ 636838 h 637050"/>
                <a:gd name="connsiteX6" fmla="*/ 18693 w 512093"/>
                <a:gd name="connsiteY6" fmla="*/ 567306 h 637050"/>
                <a:gd name="connsiteX7" fmla="*/ 42505 w 512093"/>
                <a:gd name="connsiteY7" fmla="*/ 389188 h 637050"/>
                <a:gd name="connsiteX8" fmla="*/ 38695 w 512093"/>
                <a:gd name="connsiteY8" fmla="*/ 227263 h 637050"/>
                <a:gd name="connsiteX9" fmla="*/ 70128 w 512093"/>
                <a:gd name="connsiteY9" fmla="*/ 430146 h 637050"/>
                <a:gd name="connsiteX10" fmla="*/ 92035 w 512093"/>
                <a:gd name="connsiteY10" fmla="*/ 435861 h 637050"/>
                <a:gd name="connsiteX11" fmla="*/ 154900 w 512093"/>
                <a:gd name="connsiteY11" fmla="*/ 310131 h 637050"/>
                <a:gd name="connsiteX12" fmla="*/ 148233 w 512093"/>
                <a:gd name="connsiteY12" fmla="*/ 127251 h 637050"/>
                <a:gd name="connsiteX13" fmla="*/ 164425 w 512093"/>
                <a:gd name="connsiteY13" fmla="*/ 278698 h 637050"/>
                <a:gd name="connsiteX14" fmla="*/ 169188 w 512093"/>
                <a:gd name="connsiteY14" fmla="*/ 297748 h 637050"/>
                <a:gd name="connsiteX15" fmla="*/ 231100 w 512093"/>
                <a:gd name="connsiteY15" fmla="*/ 245361 h 637050"/>
                <a:gd name="connsiteX16" fmla="*/ 263485 w 512093"/>
                <a:gd name="connsiteY16" fmla="*/ 179638 h 637050"/>
                <a:gd name="connsiteX17" fmla="*/ 266343 w 512093"/>
                <a:gd name="connsiteY17" fmla="*/ 31048 h 637050"/>
                <a:gd name="connsiteX18" fmla="*/ 277773 w 512093"/>
                <a:gd name="connsiteY18" fmla="*/ 183448 h 637050"/>
                <a:gd name="connsiteX19" fmla="*/ 478750 w 512093"/>
                <a:gd name="connsiteY19" fmla="*/ 3426 h 637050"/>
                <a:gd name="connsiteX20" fmla="*/ 483513 w 512093"/>
                <a:gd name="connsiteY20" fmla="*/ 8188 h 637050"/>
                <a:gd name="connsiteX21" fmla="*/ 327303 w 512093"/>
                <a:gd name="connsiteY21" fmla="*/ 234883 h 637050"/>
                <a:gd name="connsiteX22" fmla="*/ 512088 w 512093"/>
                <a:gd name="connsiteY22" fmla="*/ 202498 h 637050"/>
                <a:gd name="connsiteX23" fmla="*/ 355878 w 512093"/>
                <a:gd name="connsiteY23" fmla="*/ 259648 h 637050"/>
                <a:gd name="connsiteX24" fmla="*/ 248245 w 512093"/>
                <a:gd name="connsiteY24" fmla="*/ 358708 h 637050"/>
                <a:gd name="connsiteX25" fmla="*/ 462558 w 512093"/>
                <a:gd name="connsiteY25" fmla="*/ 353946 h 637050"/>
                <a:gd name="connsiteX26" fmla="*/ 292060 w 512093"/>
                <a:gd name="connsiteY26" fmla="*/ 395856 h 637050"/>
                <a:gd name="connsiteX27" fmla="*/ 154900 w 512093"/>
                <a:gd name="connsiteY27" fmla="*/ 484438 h 637050"/>
                <a:gd name="connsiteX28" fmla="*/ 168235 w 512093"/>
                <a:gd name="connsiteY28" fmla="*/ 501583 h 63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2093" h="637050">
                  <a:moveTo>
                    <a:pt x="168235" y="501583"/>
                  </a:moveTo>
                  <a:cubicBezTo>
                    <a:pt x="207288" y="501583"/>
                    <a:pt x="245388" y="503488"/>
                    <a:pt x="284440" y="500631"/>
                  </a:cubicBezTo>
                  <a:cubicBezTo>
                    <a:pt x="321588" y="497773"/>
                    <a:pt x="358735" y="490153"/>
                    <a:pt x="396835" y="484438"/>
                  </a:cubicBezTo>
                  <a:cubicBezTo>
                    <a:pt x="397788" y="490153"/>
                    <a:pt x="262533" y="521586"/>
                    <a:pt x="149185" y="521586"/>
                  </a:cubicBezTo>
                  <a:cubicBezTo>
                    <a:pt x="130135" y="521586"/>
                    <a:pt x="112990" y="533968"/>
                    <a:pt x="73938" y="598738"/>
                  </a:cubicBezTo>
                  <a:cubicBezTo>
                    <a:pt x="65365" y="613026"/>
                    <a:pt x="53935" y="639696"/>
                    <a:pt x="42505" y="636838"/>
                  </a:cubicBezTo>
                  <a:cubicBezTo>
                    <a:pt x="3453" y="616836"/>
                    <a:pt x="-17502" y="618741"/>
                    <a:pt x="18693" y="567306"/>
                  </a:cubicBezTo>
                  <a:cubicBezTo>
                    <a:pt x="59650" y="511108"/>
                    <a:pt x="58698" y="453958"/>
                    <a:pt x="42505" y="389188"/>
                  </a:cubicBezTo>
                  <a:cubicBezTo>
                    <a:pt x="29170" y="337753"/>
                    <a:pt x="32980" y="281556"/>
                    <a:pt x="38695" y="227263"/>
                  </a:cubicBezTo>
                  <a:cubicBezTo>
                    <a:pt x="49173" y="294891"/>
                    <a:pt x="59650" y="362518"/>
                    <a:pt x="70128" y="430146"/>
                  </a:cubicBezTo>
                  <a:cubicBezTo>
                    <a:pt x="75843" y="461578"/>
                    <a:pt x="83463" y="453958"/>
                    <a:pt x="92035" y="435861"/>
                  </a:cubicBezTo>
                  <a:cubicBezTo>
                    <a:pt x="124420" y="383473"/>
                    <a:pt x="161568" y="333943"/>
                    <a:pt x="154900" y="310131"/>
                  </a:cubicBezTo>
                  <a:cubicBezTo>
                    <a:pt x="142518" y="262506"/>
                    <a:pt x="143470" y="126298"/>
                    <a:pt x="148233" y="127251"/>
                  </a:cubicBezTo>
                  <a:cubicBezTo>
                    <a:pt x="159663" y="174876"/>
                    <a:pt x="152043" y="217738"/>
                    <a:pt x="164425" y="278698"/>
                  </a:cubicBezTo>
                  <a:cubicBezTo>
                    <a:pt x="165378" y="283461"/>
                    <a:pt x="167283" y="293938"/>
                    <a:pt x="169188" y="297748"/>
                  </a:cubicBezTo>
                  <a:cubicBezTo>
                    <a:pt x="180618" y="314893"/>
                    <a:pt x="222528" y="255838"/>
                    <a:pt x="231100" y="245361"/>
                  </a:cubicBezTo>
                  <a:cubicBezTo>
                    <a:pt x="251103" y="220596"/>
                    <a:pt x="265390" y="203451"/>
                    <a:pt x="263485" y="179638"/>
                  </a:cubicBezTo>
                  <a:cubicBezTo>
                    <a:pt x="260628" y="136776"/>
                    <a:pt x="261580" y="58671"/>
                    <a:pt x="266343" y="31048"/>
                  </a:cubicBezTo>
                  <a:cubicBezTo>
                    <a:pt x="271105" y="41526"/>
                    <a:pt x="270153" y="132013"/>
                    <a:pt x="277773" y="183448"/>
                  </a:cubicBezTo>
                  <a:cubicBezTo>
                    <a:pt x="350163" y="118678"/>
                    <a:pt x="414933" y="60576"/>
                    <a:pt x="478750" y="3426"/>
                  </a:cubicBezTo>
                  <a:cubicBezTo>
                    <a:pt x="488275" y="-4194"/>
                    <a:pt x="488275" y="2473"/>
                    <a:pt x="483513" y="8188"/>
                  </a:cubicBezTo>
                  <a:cubicBezTo>
                    <a:pt x="433983" y="80578"/>
                    <a:pt x="378738" y="159636"/>
                    <a:pt x="327303" y="234883"/>
                  </a:cubicBezTo>
                  <a:cubicBezTo>
                    <a:pt x="394930" y="259648"/>
                    <a:pt x="454938" y="210118"/>
                    <a:pt x="512088" y="202498"/>
                  </a:cubicBezTo>
                  <a:cubicBezTo>
                    <a:pt x="513040" y="207261"/>
                    <a:pt x="401598" y="259648"/>
                    <a:pt x="355878" y="259648"/>
                  </a:cubicBezTo>
                  <a:cubicBezTo>
                    <a:pt x="287298" y="259648"/>
                    <a:pt x="290155" y="273936"/>
                    <a:pt x="248245" y="358708"/>
                  </a:cubicBezTo>
                  <a:cubicBezTo>
                    <a:pt x="315873" y="387283"/>
                    <a:pt x="386358" y="359661"/>
                    <a:pt x="462558" y="353946"/>
                  </a:cubicBezTo>
                  <a:cubicBezTo>
                    <a:pt x="405408" y="393951"/>
                    <a:pt x="346353" y="403476"/>
                    <a:pt x="292060" y="395856"/>
                  </a:cubicBezTo>
                  <a:cubicBezTo>
                    <a:pt x="213955" y="385378"/>
                    <a:pt x="209193" y="396808"/>
                    <a:pt x="154900" y="484438"/>
                  </a:cubicBezTo>
                  <a:cubicBezTo>
                    <a:pt x="145375" y="501583"/>
                    <a:pt x="147280" y="501583"/>
                    <a:pt x="168235" y="501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47">
              <a:extLst>
                <a:ext uri="{FF2B5EF4-FFF2-40B4-BE49-F238E27FC236}">
                  <a16:creationId xmlns:a16="http://schemas.microsoft.com/office/drawing/2014/main" id="{4105AC09-9A13-4CA4-B5D0-B1D54060142D}"/>
                </a:ext>
              </a:extLst>
            </p:cNvPr>
            <p:cNvSpPr/>
            <p:nvPr/>
          </p:nvSpPr>
          <p:spPr>
            <a:xfrm>
              <a:off x="8846537" y="1270131"/>
              <a:ext cx="321839" cy="433717"/>
            </a:xfrm>
            <a:custGeom>
              <a:avLst/>
              <a:gdLst>
                <a:gd name="connsiteX0" fmla="*/ 166688 w 321839"/>
                <a:gd name="connsiteY0" fmla="*/ 240030 h 433717"/>
                <a:gd name="connsiteX1" fmla="*/ 28575 w 321839"/>
                <a:gd name="connsiteY1" fmla="*/ 141923 h 433717"/>
                <a:gd name="connsiteX2" fmla="*/ 114300 w 321839"/>
                <a:gd name="connsiteY2" fmla="*/ 154305 h 433717"/>
                <a:gd name="connsiteX3" fmla="*/ 0 w 321839"/>
                <a:gd name="connsiteY3" fmla="*/ 0 h 433717"/>
                <a:gd name="connsiteX4" fmla="*/ 127635 w 321839"/>
                <a:gd name="connsiteY4" fmla="*/ 115253 h 433717"/>
                <a:gd name="connsiteX5" fmla="*/ 118110 w 321839"/>
                <a:gd name="connsiteY5" fmla="*/ 13335 h 433717"/>
                <a:gd name="connsiteX6" fmla="*/ 206693 w 321839"/>
                <a:gd name="connsiteY6" fmla="*/ 207645 h 433717"/>
                <a:gd name="connsiteX7" fmla="*/ 225743 w 321839"/>
                <a:gd name="connsiteY7" fmla="*/ 65723 h 433717"/>
                <a:gd name="connsiteX8" fmla="*/ 272415 w 321839"/>
                <a:gd name="connsiteY8" fmla="*/ 290512 h 433717"/>
                <a:gd name="connsiteX9" fmla="*/ 301943 w 321839"/>
                <a:gd name="connsiteY9" fmla="*/ 140970 h 433717"/>
                <a:gd name="connsiteX10" fmla="*/ 300990 w 321839"/>
                <a:gd name="connsiteY10" fmla="*/ 224790 h 433717"/>
                <a:gd name="connsiteX11" fmla="*/ 313373 w 321839"/>
                <a:gd name="connsiteY11" fmla="*/ 365760 h 433717"/>
                <a:gd name="connsiteX12" fmla="*/ 319088 w 321839"/>
                <a:gd name="connsiteY12" fmla="*/ 430530 h 433717"/>
                <a:gd name="connsiteX13" fmla="*/ 288608 w 321839"/>
                <a:gd name="connsiteY13" fmla="*/ 401955 h 433717"/>
                <a:gd name="connsiteX14" fmla="*/ 177165 w 321839"/>
                <a:gd name="connsiteY14" fmla="*/ 339090 h 433717"/>
                <a:gd name="connsiteX15" fmla="*/ 69532 w 321839"/>
                <a:gd name="connsiteY15" fmla="*/ 319087 h 433717"/>
                <a:gd name="connsiteX16" fmla="*/ 220980 w 321839"/>
                <a:gd name="connsiteY16" fmla="*/ 319087 h 433717"/>
                <a:gd name="connsiteX17" fmla="*/ 150495 w 321839"/>
                <a:gd name="connsiteY17" fmla="*/ 252412 h 433717"/>
                <a:gd name="connsiteX18" fmla="*/ 29528 w 321839"/>
                <a:gd name="connsiteY18" fmla="*/ 227648 h 433717"/>
                <a:gd name="connsiteX19" fmla="*/ 166688 w 321839"/>
                <a:gd name="connsiteY19" fmla="*/ 240030 h 43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1839" h="433717">
                  <a:moveTo>
                    <a:pt x="166688" y="240030"/>
                  </a:moveTo>
                  <a:cubicBezTo>
                    <a:pt x="112395" y="141923"/>
                    <a:pt x="80963" y="167640"/>
                    <a:pt x="28575" y="141923"/>
                  </a:cubicBezTo>
                  <a:cubicBezTo>
                    <a:pt x="56197" y="144780"/>
                    <a:pt x="83820" y="151448"/>
                    <a:pt x="114300" y="154305"/>
                  </a:cubicBezTo>
                  <a:cubicBezTo>
                    <a:pt x="80963" y="100965"/>
                    <a:pt x="27622" y="43815"/>
                    <a:pt x="0" y="0"/>
                  </a:cubicBezTo>
                  <a:cubicBezTo>
                    <a:pt x="45720" y="33338"/>
                    <a:pt x="84773" y="76200"/>
                    <a:pt x="127635" y="115253"/>
                  </a:cubicBezTo>
                  <a:cubicBezTo>
                    <a:pt x="127635" y="80010"/>
                    <a:pt x="118110" y="42862"/>
                    <a:pt x="118110" y="13335"/>
                  </a:cubicBezTo>
                  <a:cubicBezTo>
                    <a:pt x="144780" y="58103"/>
                    <a:pt x="108585" y="116205"/>
                    <a:pt x="206693" y="207645"/>
                  </a:cubicBezTo>
                  <a:cubicBezTo>
                    <a:pt x="210503" y="171450"/>
                    <a:pt x="230505" y="114300"/>
                    <a:pt x="225743" y="65723"/>
                  </a:cubicBezTo>
                  <a:cubicBezTo>
                    <a:pt x="259080" y="136208"/>
                    <a:pt x="171450" y="185737"/>
                    <a:pt x="272415" y="290512"/>
                  </a:cubicBezTo>
                  <a:cubicBezTo>
                    <a:pt x="280988" y="244792"/>
                    <a:pt x="304800" y="201930"/>
                    <a:pt x="301943" y="140970"/>
                  </a:cubicBezTo>
                  <a:cubicBezTo>
                    <a:pt x="307658" y="164783"/>
                    <a:pt x="307658" y="198120"/>
                    <a:pt x="300990" y="224790"/>
                  </a:cubicBezTo>
                  <a:cubicBezTo>
                    <a:pt x="287655" y="274320"/>
                    <a:pt x="282893" y="320040"/>
                    <a:pt x="313373" y="365760"/>
                  </a:cubicBezTo>
                  <a:cubicBezTo>
                    <a:pt x="320993" y="377190"/>
                    <a:pt x="324803" y="400050"/>
                    <a:pt x="319088" y="430530"/>
                  </a:cubicBezTo>
                  <a:cubicBezTo>
                    <a:pt x="314325" y="444818"/>
                    <a:pt x="291465" y="406718"/>
                    <a:pt x="288608" y="401955"/>
                  </a:cubicBezTo>
                  <a:cubicBezTo>
                    <a:pt x="245745" y="328612"/>
                    <a:pt x="247650" y="335280"/>
                    <a:pt x="177165" y="339090"/>
                  </a:cubicBezTo>
                  <a:cubicBezTo>
                    <a:pt x="144780" y="341948"/>
                    <a:pt x="100965" y="330518"/>
                    <a:pt x="69532" y="319087"/>
                  </a:cubicBezTo>
                  <a:cubicBezTo>
                    <a:pt x="122873" y="323850"/>
                    <a:pt x="173355" y="327660"/>
                    <a:pt x="220980" y="319087"/>
                  </a:cubicBezTo>
                  <a:cubicBezTo>
                    <a:pt x="200025" y="273368"/>
                    <a:pt x="180975" y="250508"/>
                    <a:pt x="150495" y="252412"/>
                  </a:cubicBezTo>
                  <a:cubicBezTo>
                    <a:pt x="116205" y="254317"/>
                    <a:pt x="63818" y="242887"/>
                    <a:pt x="29528" y="227648"/>
                  </a:cubicBezTo>
                  <a:cubicBezTo>
                    <a:pt x="67628" y="232410"/>
                    <a:pt x="119063" y="245745"/>
                    <a:pt x="166688" y="2400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15" name="Freeform: Shape 264">
            <a:extLst>
              <a:ext uri="{FF2B5EF4-FFF2-40B4-BE49-F238E27FC236}">
                <a16:creationId xmlns:a16="http://schemas.microsoft.com/office/drawing/2014/main" id="{C3474FD0-C458-43AB-8530-3C890814F920}"/>
              </a:ext>
            </a:extLst>
          </p:cNvPr>
          <p:cNvSpPr/>
          <p:nvPr userDrawn="1"/>
        </p:nvSpPr>
        <p:spPr>
          <a:xfrm>
            <a:off x="4340493" y="9063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116" name="자유형: 도형 115">
            <a:extLst>
              <a:ext uri="{FF2B5EF4-FFF2-40B4-BE49-F238E27FC236}">
                <a16:creationId xmlns:a16="http://schemas.microsoft.com/office/drawing/2014/main" id="{FE6F6880-834F-4829-89ED-05A16CBA019F}"/>
              </a:ext>
            </a:extLst>
          </p:cNvPr>
          <p:cNvSpPr/>
          <p:nvPr userDrawn="1"/>
        </p:nvSpPr>
        <p:spPr>
          <a:xfrm>
            <a:off x="2577284" y="-5694"/>
            <a:ext cx="375515" cy="209665"/>
          </a:xfrm>
          <a:custGeom>
            <a:avLst/>
            <a:gdLst>
              <a:gd name="connsiteX0" fmla="*/ 188867 w 375515"/>
              <a:gd name="connsiteY0" fmla="*/ 30414 h 209665"/>
              <a:gd name="connsiteX1" fmla="*/ 188867 w 375515"/>
              <a:gd name="connsiteY1" fmla="*/ 209665 h 209665"/>
              <a:gd name="connsiteX2" fmla="*/ 188867 w 375515"/>
              <a:gd name="connsiteY2" fmla="*/ 30414 h 209665"/>
              <a:gd name="connsiteX3" fmla="*/ 194785 w 375515"/>
              <a:gd name="connsiteY3" fmla="*/ 24497 h 209665"/>
              <a:gd name="connsiteX4" fmla="*/ 275411 w 375515"/>
              <a:gd name="connsiteY4" fmla="*/ 106109 h 209665"/>
              <a:gd name="connsiteX5" fmla="*/ 194785 w 375515"/>
              <a:gd name="connsiteY5" fmla="*/ 24497 h 209665"/>
              <a:gd name="connsiteX6" fmla="*/ 180731 w 375515"/>
              <a:gd name="connsiteY6" fmla="*/ 24250 h 209665"/>
              <a:gd name="connsiteX7" fmla="*/ 100598 w 375515"/>
              <a:gd name="connsiteY7" fmla="*/ 106109 h 209665"/>
              <a:gd name="connsiteX8" fmla="*/ 180731 w 375515"/>
              <a:gd name="connsiteY8" fmla="*/ 24250 h 209665"/>
              <a:gd name="connsiteX9" fmla="*/ 241452 w 375515"/>
              <a:gd name="connsiteY9" fmla="*/ 0 h 209665"/>
              <a:gd name="connsiteX10" fmla="*/ 335430 w 375515"/>
              <a:gd name="connsiteY10" fmla="*/ 0 h 209665"/>
              <a:gd name="connsiteX11" fmla="*/ 375515 w 375515"/>
              <a:gd name="connsiteY11" fmla="*/ 16360 h 209665"/>
              <a:gd name="connsiteX12" fmla="*/ 201688 w 375515"/>
              <a:gd name="connsiteY12" fmla="*/ 16854 h 209665"/>
              <a:gd name="connsiteX13" fmla="*/ 200326 w 375515"/>
              <a:gd name="connsiteY13" fmla="*/ 0 h 209665"/>
              <a:gd name="connsiteX14" fmla="*/ 217273 w 375515"/>
              <a:gd name="connsiteY14" fmla="*/ 0 h 209665"/>
              <a:gd name="connsiteX15" fmla="*/ 194785 w 375515"/>
              <a:gd name="connsiteY15" fmla="*/ 9457 h 209665"/>
              <a:gd name="connsiteX16" fmla="*/ 187028 w 375515"/>
              <a:gd name="connsiteY16" fmla="*/ 0 h 209665"/>
              <a:gd name="connsiteX17" fmla="*/ 188700 w 375515"/>
              <a:gd name="connsiteY17" fmla="*/ 0 h 209665"/>
              <a:gd name="connsiteX18" fmla="*/ 187881 w 375515"/>
              <a:gd name="connsiteY18" fmla="*/ 2060 h 209665"/>
              <a:gd name="connsiteX19" fmla="*/ 156719 w 375515"/>
              <a:gd name="connsiteY19" fmla="*/ 0 h 209665"/>
              <a:gd name="connsiteX20" fmla="*/ 175445 w 375515"/>
              <a:gd name="connsiteY20" fmla="*/ 0 h 209665"/>
              <a:gd name="connsiteX21" fmla="*/ 180977 w 375515"/>
              <a:gd name="connsiteY21" fmla="*/ 9457 h 209665"/>
              <a:gd name="connsiteX22" fmla="*/ 38637 w 375515"/>
              <a:gd name="connsiteY22" fmla="*/ 0 h 209665"/>
              <a:gd name="connsiteX23" fmla="*/ 132713 w 375515"/>
              <a:gd name="connsiteY23" fmla="*/ 0 h 209665"/>
              <a:gd name="connsiteX24" fmla="*/ 174567 w 375515"/>
              <a:gd name="connsiteY24" fmla="*/ 16607 h 209665"/>
              <a:gd name="connsiteX25" fmla="*/ 0 w 375515"/>
              <a:gd name="connsiteY25" fmla="*/ 16360 h 209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75515" h="209665">
                <a:moveTo>
                  <a:pt x="188867" y="30414"/>
                </a:moveTo>
                <a:cubicBezTo>
                  <a:pt x="217222" y="90329"/>
                  <a:pt x="217468" y="149504"/>
                  <a:pt x="188867" y="209665"/>
                </a:cubicBezTo>
                <a:cubicBezTo>
                  <a:pt x="159033" y="172187"/>
                  <a:pt x="159033" y="68878"/>
                  <a:pt x="188867" y="30414"/>
                </a:cubicBezTo>
                <a:close/>
                <a:moveTo>
                  <a:pt x="194785" y="24497"/>
                </a:moveTo>
                <a:cubicBezTo>
                  <a:pt x="223386" y="25237"/>
                  <a:pt x="267028" y="68878"/>
                  <a:pt x="275411" y="106109"/>
                </a:cubicBezTo>
                <a:cubicBezTo>
                  <a:pt x="240646" y="98712"/>
                  <a:pt x="202675" y="60002"/>
                  <a:pt x="194785" y="24497"/>
                </a:cubicBezTo>
                <a:close/>
                <a:moveTo>
                  <a:pt x="180731" y="24250"/>
                </a:moveTo>
                <a:cubicBezTo>
                  <a:pt x="174567" y="58523"/>
                  <a:pt x="133144" y="100931"/>
                  <a:pt x="100598" y="106109"/>
                </a:cubicBezTo>
                <a:cubicBezTo>
                  <a:pt x="106762" y="71590"/>
                  <a:pt x="147691" y="29921"/>
                  <a:pt x="180731" y="24250"/>
                </a:cubicBezTo>
                <a:close/>
                <a:moveTo>
                  <a:pt x="241452" y="0"/>
                </a:moveTo>
                <a:lnTo>
                  <a:pt x="335430" y="0"/>
                </a:lnTo>
                <a:lnTo>
                  <a:pt x="375515" y="16360"/>
                </a:lnTo>
                <a:cubicBezTo>
                  <a:pt x="329161" y="46687"/>
                  <a:pt x="250755" y="47180"/>
                  <a:pt x="201688" y="16854"/>
                </a:cubicBezTo>
                <a:close/>
                <a:moveTo>
                  <a:pt x="200326" y="0"/>
                </a:moveTo>
                <a:lnTo>
                  <a:pt x="217273" y="0"/>
                </a:lnTo>
                <a:lnTo>
                  <a:pt x="194785" y="9457"/>
                </a:lnTo>
                <a:close/>
                <a:moveTo>
                  <a:pt x="187028" y="0"/>
                </a:moveTo>
                <a:lnTo>
                  <a:pt x="188700" y="0"/>
                </a:lnTo>
                <a:lnTo>
                  <a:pt x="187881" y="2060"/>
                </a:lnTo>
                <a:close/>
                <a:moveTo>
                  <a:pt x="156719" y="0"/>
                </a:moveTo>
                <a:lnTo>
                  <a:pt x="175445" y="0"/>
                </a:lnTo>
                <a:lnTo>
                  <a:pt x="180977" y="9457"/>
                </a:lnTo>
                <a:close/>
                <a:moveTo>
                  <a:pt x="38637" y="0"/>
                </a:moveTo>
                <a:lnTo>
                  <a:pt x="132713" y="0"/>
                </a:lnTo>
                <a:lnTo>
                  <a:pt x="174567" y="16607"/>
                </a:lnTo>
                <a:cubicBezTo>
                  <a:pt x="124761" y="47920"/>
                  <a:pt x="45368" y="46441"/>
                  <a:pt x="0" y="1636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17" name="자유형: 도형 116">
            <a:extLst>
              <a:ext uri="{FF2B5EF4-FFF2-40B4-BE49-F238E27FC236}">
                <a16:creationId xmlns:a16="http://schemas.microsoft.com/office/drawing/2014/main" id="{154FB3A1-6937-4F37-95EF-B9383823A210}"/>
              </a:ext>
            </a:extLst>
          </p:cNvPr>
          <p:cNvSpPr/>
          <p:nvPr userDrawn="1"/>
        </p:nvSpPr>
        <p:spPr>
          <a:xfrm>
            <a:off x="-11228" y="1308485"/>
            <a:ext cx="212952" cy="402755"/>
          </a:xfrm>
          <a:custGeom>
            <a:avLst/>
            <a:gdLst>
              <a:gd name="connsiteX0" fmla="*/ 15700 w 212952"/>
              <a:gd name="connsiteY0" fmla="*/ 214786 h 402755"/>
              <a:gd name="connsiteX1" fmla="*/ 15958 w 212952"/>
              <a:gd name="connsiteY1" fmla="*/ 402755 h 402755"/>
              <a:gd name="connsiteX2" fmla="*/ 0 w 212952"/>
              <a:gd name="connsiteY2" fmla="*/ 358206 h 402755"/>
              <a:gd name="connsiteX3" fmla="*/ 0 w 212952"/>
              <a:gd name="connsiteY3" fmla="*/ 258935 h 402755"/>
              <a:gd name="connsiteX4" fmla="*/ 6418 w 212952"/>
              <a:gd name="connsiteY4" fmla="*/ 211434 h 402755"/>
              <a:gd name="connsiteX5" fmla="*/ 0 w 212952"/>
              <a:gd name="connsiteY5" fmla="*/ 228478 h 402755"/>
              <a:gd name="connsiteX6" fmla="*/ 0 w 212952"/>
              <a:gd name="connsiteY6" fmla="*/ 214060 h 402755"/>
              <a:gd name="connsiteX7" fmla="*/ 27046 w 212952"/>
              <a:gd name="connsiteY7" fmla="*/ 210403 h 402755"/>
              <a:gd name="connsiteX8" fmla="*/ 155195 w 212952"/>
              <a:gd name="connsiteY8" fmla="*/ 341904 h 402755"/>
              <a:gd name="connsiteX9" fmla="*/ 27046 w 212952"/>
              <a:gd name="connsiteY9" fmla="*/ 210403 h 402755"/>
              <a:gd name="connsiteX10" fmla="*/ 0 w 212952"/>
              <a:gd name="connsiteY10" fmla="*/ 199971 h 402755"/>
              <a:gd name="connsiteX11" fmla="*/ 3324 w 212952"/>
              <a:gd name="connsiteY11" fmla="*/ 201378 h 402755"/>
              <a:gd name="connsiteX12" fmla="*/ 0 w 212952"/>
              <a:gd name="connsiteY12" fmla="*/ 202207 h 402755"/>
              <a:gd name="connsiteX13" fmla="*/ 121772 w 212952"/>
              <a:gd name="connsiteY13" fmla="*/ 176528 h 402755"/>
              <a:gd name="connsiteX14" fmla="*/ 212952 w 212952"/>
              <a:gd name="connsiteY14" fmla="*/ 199057 h 402755"/>
              <a:gd name="connsiteX15" fmla="*/ 29624 w 212952"/>
              <a:gd name="connsiteY15" fmla="*/ 199831 h 402755"/>
              <a:gd name="connsiteX16" fmla="*/ 121772 w 212952"/>
              <a:gd name="connsiteY16" fmla="*/ 176528 h 402755"/>
              <a:gd name="connsiteX17" fmla="*/ 0 w 212952"/>
              <a:gd name="connsiteY17" fmla="*/ 173175 h 402755"/>
              <a:gd name="connsiteX18" fmla="*/ 7450 w 212952"/>
              <a:gd name="connsiteY18" fmla="*/ 189517 h 402755"/>
              <a:gd name="connsiteX19" fmla="*/ 0 w 212952"/>
              <a:gd name="connsiteY19" fmla="*/ 185210 h 402755"/>
              <a:gd name="connsiteX20" fmla="*/ 156742 w 212952"/>
              <a:gd name="connsiteY20" fmla="*/ 58016 h 402755"/>
              <a:gd name="connsiteX21" fmla="*/ 27819 w 212952"/>
              <a:gd name="connsiteY21" fmla="*/ 191064 h 402755"/>
              <a:gd name="connsiteX22" fmla="*/ 156742 w 212952"/>
              <a:gd name="connsiteY22" fmla="*/ 58016 h 402755"/>
              <a:gd name="connsiteX23" fmla="*/ 16216 w 212952"/>
              <a:gd name="connsiteY23" fmla="*/ 0 h 402755"/>
              <a:gd name="connsiteX24" fmla="*/ 16474 w 212952"/>
              <a:gd name="connsiteY24" fmla="*/ 185391 h 402755"/>
              <a:gd name="connsiteX25" fmla="*/ 0 w 212952"/>
              <a:gd name="connsiteY25" fmla="*/ 144908 h 402755"/>
              <a:gd name="connsiteX26" fmla="*/ 0 w 212952"/>
              <a:gd name="connsiteY26" fmla="*/ 42268 h 402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12952" h="402755">
                <a:moveTo>
                  <a:pt x="15700" y="214786"/>
                </a:moveTo>
                <a:cubicBezTo>
                  <a:pt x="46642" y="263003"/>
                  <a:pt x="48705" y="348350"/>
                  <a:pt x="15958" y="402755"/>
                </a:cubicBezTo>
                <a:lnTo>
                  <a:pt x="0" y="358206"/>
                </a:lnTo>
                <a:lnTo>
                  <a:pt x="0" y="258935"/>
                </a:lnTo>
                <a:close/>
                <a:moveTo>
                  <a:pt x="6418" y="211434"/>
                </a:moveTo>
                <a:lnTo>
                  <a:pt x="0" y="228478"/>
                </a:lnTo>
                <a:lnTo>
                  <a:pt x="0" y="214060"/>
                </a:lnTo>
                <a:close/>
                <a:moveTo>
                  <a:pt x="27046" y="210403"/>
                </a:moveTo>
                <a:cubicBezTo>
                  <a:pt x="95890" y="230515"/>
                  <a:pt x="144365" y="293171"/>
                  <a:pt x="155195" y="341904"/>
                </a:cubicBezTo>
                <a:cubicBezTo>
                  <a:pt x="108009" y="337778"/>
                  <a:pt x="36328" y="264808"/>
                  <a:pt x="27046" y="210403"/>
                </a:cubicBezTo>
                <a:close/>
                <a:moveTo>
                  <a:pt x="0" y="199971"/>
                </a:moveTo>
                <a:lnTo>
                  <a:pt x="3324" y="201378"/>
                </a:lnTo>
                <a:lnTo>
                  <a:pt x="0" y="202207"/>
                </a:lnTo>
                <a:close/>
                <a:moveTo>
                  <a:pt x="121772" y="176528"/>
                </a:moveTo>
                <a:cubicBezTo>
                  <a:pt x="152230" y="176431"/>
                  <a:pt x="182526" y="183973"/>
                  <a:pt x="212952" y="199057"/>
                </a:cubicBezTo>
                <a:cubicBezTo>
                  <a:pt x="172728" y="229225"/>
                  <a:pt x="87381" y="235155"/>
                  <a:pt x="29624" y="199831"/>
                </a:cubicBezTo>
                <a:cubicBezTo>
                  <a:pt x="60694" y="184360"/>
                  <a:pt x="91314" y="176625"/>
                  <a:pt x="121772" y="176528"/>
                </a:cubicBezTo>
                <a:close/>
                <a:moveTo>
                  <a:pt x="0" y="173175"/>
                </a:moveTo>
                <a:lnTo>
                  <a:pt x="7450" y="189517"/>
                </a:lnTo>
                <a:lnTo>
                  <a:pt x="0" y="185210"/>
                </a:lnTo>
                <a:close/>
                <a:moveTo>
                  <a:pt x="156742" y="58016"/>
                </a:moveTo>
                <a:cubicBezTo>
                  <a:pt x="134309" y="124024"/>
                  <a:pt x="92023" y="167858"/>
                  <a:pt x="27819" y="191064"/>
                </a:cubicBezTo>
                <a:cubicBezTo>
                  <a:pt x="26014" y="147230"/>
                  <a:pt x="100016" y="70134"/>
                  <a:pt x="156742" y="58016"/>
                </a:cubicBezTo>
                <a:close/>
                <a:moveTo>
                  <a:pt x="16216" y="0"/>
                </a:moveTo>
                <a:cubicBezTo>
                  <a:pt x="47157" y="35067"/>
                  <a:pt x="47157" y="143620"/>
                  <a:pt x="16474" y="185391"/>
                </a:cubicBezTo>
                <a:lnTo>
                  <a:pt x="0" y="144908"/>
                </a:lnTo>
                <a:lnTo>
                  <a:pt x="0" y="42268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118" name="자유형: 도형 117">
            <a:extLst>
              <a:ext uri="{FF2B5EF4-FFF2-40B4-BE49-F238E27FC236}">
                <a16:creationId xmlns:a16="http://schemas.microsoft.com/office/drawing/2014/main" id="{0451572A-C056-4699-84FC-8EA95F111B5C}"/>
              </a:ext>
            </a:extLst>
          </p:cNvPr>
          <p:cNvSpPr/>
          <p:nvPr userDrawn="1"/>
        </p:nvSpPr>
        <p:spPr>
          <a:xfrm>
            <a:off x="2129308" y="44976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pic>
        <p:nvPicPr>
          <p:cNvPr id="119" name="Graphic 5">
            <a:extLst>
              <a:ext uri="{FF2B5EF4-FFF2-40B4-BE49-F238E27FC236}">
                <a16:creationId xmlns:a16="http://schemas.microsoft.com/office/drawing/2014/main" id="{D37AA130-3B44-42AD-8F76-91115FFAEE14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 rot="3838674">
            <a:off x="3837369" y="3261382"/>
            <a:ext cx="396670" cy="396670"/>
          </a:xfrm>
          <a:prstGeom prst="rect">
            <a:avLst/>
          </a:prstGeom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120" name="Freeform: Shape 17">
            <a:extLst>
              <a:ext uri="{FF2B5EF4-FFF2-40B4-BE49-F238E27FC236}">
                <a16:creationId xmlns:a16="http://schemas.microsoft.com/office/drawing/2014/main" id="{BC755F82-33E8-4715-9758-57FF0CE0D5BF}"/>
              </a:ext>
            </a:extLst>
          </p:cNvPr>
          <p:cNvSpPr/>
          <p:nvPr userDrawn="1"/>
        </p:nvSpPr>
        <p:spPr>
          <a:xfrm>
            <a:off x="3258155" y="2501360"/>
            <a:ext cx="285898" cy="362603"/>
          </a:xfrm>
          <a:custGeom>
            <a:avLst/>
            <a:gdLst>
              <a:gd name="connsiteX0" fmla="*/ 0 w 331577"/>
              <a:gd name="connsiteY0" fmla="*/ 421346 h 420537"/>
              <a:gd name="connsiteX1" fmla="*/ 42054 w 331577"/>
              <a:gd name="connsiteY1" fmla="*/ 325917 h 420537"/>
              <a:gd name="connsiteX2" fmla="*/ 42862 w 331577"/>
              <a:gd name="connsiteY2" fmla="*/ 294376 h 420537"/>
              <a:gd name="connsiteX3" fmla="*/ 54185 w 331577"/>
              <a:gd name="connsiteY3" fmla="*/ 211886 h 420537"/>
              <a:gd name="connsiteX4" fmla="*/ 148805 w 331577"/>
              <a:gd name="connsiteY4" fmla="*/ 127779 h 420537"/>
              <a:gd name="connsiteX5" fmla="*/ 264454 w 331577"/>
              <a:gd name="connsiteY5" fmla="*/ 73594 h 420537"/>
              <a:gd name="connsiteX6" fmla="*/ 332386 w 331577"/>
              <a:gd name="connsiteY6" fmla="*/ 0 h 420537"/>
              <a:gd name="connsiteX7" fmla="*/ 226443 w 331577"/>
              <a:gd name="connsiteY7" fmla="*/ 304081 h 420537"/>
              <a:gd name="connsiteX8" fmla="*/ 67124 w 331577"/>
              <a:gd name="connsiteY8" fmla="*/ 334004 h 420537"/>
              <a:gd name="connsiteX9" fmla="*/ 47715 w 331577"/>
              <a:gd name="connsiteY9" fmla="*/ 344517 h 420537"/>
              <a:gd name="connsiteX10" fmla="*/ 30732 w 331577"/>
              <a:gd name="connsiteY10" fmla="*/ 401128 h 420537"/>
              <a:gd name="connsiteX11" fmla="*/ 0 w 331577"/>
              <a:gd name="connsiteY11" fmla="*/ 421346 h 42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1577" h="420537">
                <a:moveTo>
                  <a:pt x="0" y="421346"/>
                </a:moveTo>
                <a:cubicBezTo>
                  <a:pt x="13748" y="388997"/>
                  <a:pt x="27496" y="357457"/>
                  <a:pt x="42054" y="325917"/>
                </a:cubicBezTo>
                <a:cubicBezTo>
                  <a:pt x="46906" y="315403"/>
                  <a:pt x="51758" y="309742"/>
                  <a:pt x="42862" y="294376"/>
                </a:cubicBezTo>
                <a:cubicBezTo>
                  <a:pt x="27496" y="268497"/>
                  <a:pt x="39627" y="237766"/>
                  <a:pt x="54185" y="211886"/>
                </a:cubicBezTo>
                <a:cubicBezTo>
                  <a:pt x="76020" y="173067"/>
                  <a:pt x="109987" y="147188"/>
                  <a:pt x="148805" y="127779"/>
                </a:cubicBezTo>
                <a:cubicBezTo>
                  <a:pt x="186816" y="109178"/>
                  <a:pt x="226443" y="93004"/>
                  <a:pt x="264454" y="73594"/>
                </a:cubicBezTo>
                <a:cubicBezTo>
                  <a:pt x="295185" y="58228"/>
                  <a:pt x="318638" y="33967"/>
                  <a:pt x="332386" y="0"/>
                </a:cubicBezTo>
                <a:cubicBezTo>
                  <a:pt x="346135" y="97047"/>
                  <a:pt x="307316" y="253940"/>
                  <a:pt x="226443" y="304081"/>
                </a:cubicBezTo>
                <a:cubicBezTo>
                  <a:pt x="177111" y="334813"/>
                  <a:pt x="124544" y="347752"/>
                  <a:pt x="67124" y="334004"/>
                </a:cubicBezTo>
                <a:cubicBezTo>
                  <a:pt x="54993" y="330769"/>
                  <a:pt x="50950" y="334813"/>
                  <a:pt x="47715" y="344517"/>
                </a:cubicBezTo>
                <a:cubicBezTo>
                  <a:pt x="42054" y="363118"/>
                  <a:pt x="32349" y="381719"/>
                  <a:pt x="30732" y="401128"/>
                </a:cubicBezTo>
                <a:cubicBezTo>
                  <a:pt x="28305" y="422964"/>
                  <a:pt x="20218" y="427008"/>
                  <a:pt x="0" y="421346"/>
                </a:cubicBez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121" name="하트 120">
            <a:extLst>
              <a:ext uri="{FF2B5EF4-FFF2-40B4-BE49-F238E27FC236}">
                <a16:creationId xmlns:a16="http://schemas.microsoft.com/office/drawing/2014/main" id="{E29EB33B-73C9-4D79-A4FC-1613F4A25220}"/>
              </a:ext>
            </a:extLst>
          </p:cNvPr>
          <p:cNvSpPr/>
          <p:nvPr userDrawn="1"/>
        </p:nvSpPr>
        <p:spPr>
          <a:xfrm>
            <a:off x="4398542" y="3201669"/>
            <a:ext cx="326427" cy="326427"/>
          </a:xfrm>
          <a:prstGeom prst="heart">
            <a:avLst/>
          </a:pr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2" name="자유형: 도형 121">
            <a:extLst>
              <a:ext uri="{FF2B5EF4-FFF2-40B4-BE49-F238E27FC236}">
                <a16:creationId xmlns:a16="http://schemas.microsoft.com/office/drawing/2014/main" id="{3AA6A7AA-4865-4951-A76C-4A9983DA1549}"/>
              </a:ext>
            </a:extLst>
          </p:cNvPr>
          <p:cNvSpPr/>
          <p:nvPr userDrawn="1"/>
        </p:nvSpPr>
        <p:spPr>
          <a:xfrm rot="3838674">
            <a:off x="3770236" y="2527398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23" name="Freeform: Shape 42">
            <a:extLst>
              <a:ext uri="{FF2B5EF4-FFF2-40B4-BE49-F238E27FC236}">
                <a16:creationId xmlns:a16="http://schemas.microsoft.com/office/drawing/2014/main" id="{C53BC4E1-F3D6-4DD7-8C27-894BDE65741D}"/>
              </a:ext>
            </a:extLst>
          </p:cNvPr>
          <p:cNvSpPr/>
          <p:nvPr userDrawn="1"/>
        </p:nvSpPr>
        <p:spPr>
          <a:xfrm>
            <a:off x="4329178" y="3685197"/>
            <a:ext cx="371739" cy="326594"/>
          </a:xfrm>
          <a:custGeom>
            <a:avLst/>
            <a:gdLst>
              <a:gd name="connsiteX0" fmla="*/ 632870 w 794022"/>
              <a:gd name="connsiteY0" fmla="*/ 229791 h 697594"/>
              <a:gd name="connsiteX1" fmla="*/ 740539 w 794022"/>
              <a:gd name="connsiteY1" fmla="*/ 169432 h 697594"/>
              <a:gd name="connsiteX2" fmla="*/ 788913 w 794022"/>
              <a:gd name="connsiteY2" fmla="*/ 102411 h 697594"/>
              <a:gd name="connsiteX3" fmla="*/ 707738 w 794022"/>
              <a:gd name="connsiteY3" fmla="*/ 118851 h 697594"/>
              <a:gd name="connsiteX4" fmla="*/ 578188 w 794022"/>
              <a:gd name="connsiteY4" fmla="*/ 197266 h 697594"/>
              <a:gd name="connsiteX5" fmla="*/ 484594 w 794022"/>
              <a:gd name="connsiteY5" fmla="*/ 1168 h 697594"/>
              <a:gd name="connsiteX6" fmla="*/ 337698 w 794022"/>
              <a:gd name="connsiteY6" fmla="*/ 185439 h 697594"/>
              <a:gd name="connsiteX7" fmla="*/ 275170 w 794022"/>
              <a:gd name="connsiteY7" fmla="*/ 97088 h 697594"/>
              <a:gd name="connsiteX8" fmla="*/ 224273 w 794022"/>
              <a:gd name="connsiteY8" fmla="*/ 78519 h 697594"/>
              <a:gd name="connsiteX9" fmla="*/ 226994 w 794022"/>
              <a:gd name="connsiteY9" fmla="*/ 133911 h 697594"/>
              <a:gd name="connsiteX10" fmla="*/ 297761 w 794022"/>
              <a:gd name="connsiteY10" fmla="*/ 233970 h 697594"/>
              <a:gd name="connsiteX11" fmla="*/ 110888 w 794022"/>
              <a:gd name="connsiteY11" fmla="*/ 194191 h 697594"/>
              <a:gd name="connsiteX12" fmla="*/ 11420 w 794022"/>
              <a:gd name="connsiteY12" fmla="*/ 354216 h 697594"/>
              <a:gd name="connsiteX13" fmla="*/ 157015 w 794022"/>
              <a:gd name="connsiteY13" fmla="*/ 447613 h 697594"/>
              <a:gd name="connsiteX14" fmla="*/ 202117 w 794022"/>
              <a:gd name="connsiteY14" fmla="*/ 454748 h 697594"/>
              <a:gd name="connsiteX15" fmla="*/ 61213 w 794022"/>
              <a:gd name="connsiteY15" fmla="*/ 586151 h 697594"/>
              <a:gd name="connsiteX16" fmla="*/ 104777 w 794022"/>
              <a:gd name="connsiteY16" fmla="*/ 588871 h 697594"/>
              <a:gd name="connsiteX17" fmla="*/ 245010 w 794022"/>
              <a:gd name="connsiteY17" fmla="*/ 488101 h 697594"/>
              <a:gd name="connsiteX18" fmla="*/ 352443 w 794022"/>
              <a:gd name="connsiteY18" fmla="*/ 696540 h 697594"/>
              <a:gd name="connsiteX19" fmla="*/ 488773 w 794022"/>
              <a:gd name="connsiteY19" fmla="*/ 639019 h 697594"/>
              <a:gd name="connsiteX20" fmla="*/ 520471 w 794022"/>
              <a:gd name="connsiteY20" fmla="*/ 476787 h 697594"/>
              <a:gd name="connsiteX21" fmla="*/ 577439 w 794022"/>
              <a:gd name="connsiteY21" fmla="*/ 533598 h 697594"/>
              <a:gd name="connsiteX22" fmla="*/ 636418 w 794022"/>
              <a:gd name="connsiteY22" fmla="*/ 556503 h 697594"/>
              <a:gd name="connsiteX23" fmla="*/ 600779 w 794022"/>
              <a:gd name="connsiteY23" fmla="*/ 481715 h 697594"/>
              <a:gd name="connsiteX24" fmla="*/ 627114 w 794022"/>
              <a:gd name="connsiteY24" fmla="*/ 487904 h 697594"/>
              <a:gd name="connsiteX25" fmla="*/ 786705 w 794022"/>
              <a:gd name="connsiteY25" fmla="*/ 351416 h 697594"/>
              <a:gd name="connsiteX26" fmla="*/ 765810 w 794022"/>
              <a:gd name="connsiteY26" fmla="*/ 276037 h 697594"/>
              <a:gd name="connsiteX27" fmla="*/ 632870 w 794022"/>
              <a:gd name="connsiteY27" fmla="*/ 229791 h 697594"/>
              <a:gd name="connsiteX28" fmla="*/ 397623 w 794022"/>
              <a:gd name="connsiteY28" fmla="*/ 103081 h 697594"/>
              <a:gd name="connsiteX29" fmla="*/ 484357 w 794022"/>
              <a:gd name="connsiteY29" fmla="*/ 47768 h 697594"/>
              <a:gd name="connsiteX30" fmla="*/ 550236 w 794022"/>
              <a:gd name="connsiteY30" fmla="*/ 149641 h 697594"/>
              <a:gd name="connsiteX31" fmla="*/ 432238 w 794022"/>
              <a:gd name="connsiteY31" fmla="*/ 309271 h 697594"/>
              <a:gd name="connsiteX32" fmla="*/ 404365 w 794022"/>
              <a:gd name="connsiteY32" fmla="*/ 295709 h 697594"/>
              <a:gd name="connsiteX33" fmla="*/ 377320 w 794022"/>
              <a:gd name="connsiteY33" fmla="*/ 191471 h 697594"/>
              <a:gd name="connsiteX34" fmla="*/ 397623 w 794022"/>
              <a:gd name="connsiteY34" fmla="*/ 103081 h 697594"/>
              <a:gd name="connsiteX35" fmla="*/ 129063 w 794022"/>
              <a:gd name="connsiteY35" fmla="*/ 391275 h 697594"/>
              <a:gd name="connsiteX36" fmla="*/ 69571 w 794022"/>
              <a:gd name="connsiteY36" fmla="*/ 358907 h 697594"/>
              <a:gd name="connsiteX37" fmla="*/ 53131 w 794022"/>
              <a:gd name="connsiteY37" fmla="*/ 282463 h 697594"/>
              <a:gd name="connsiteX38" fmla="*/ 120862 w 794022"/>
              <a:gd name="connsiteY38" fmla="*/ 241303 h 697594"/>
              <a:gd name="connsiteX39" fmla="*/ 382642 w 794022"/>
              <a:gd name="connsiteY39" fmla="*/ 346055 h 697594"/>
              <a:gd name="connsiteX40" fmla="*/ 129063 w 794022"/>
              <a:gd name="connsiteY40" fmla="*/ 391275 h 697594"/>
              <a:gd name="connsiteX41" fmla="*/ 460269 w 794022"/>
              <a:gd name="connsiteY41" fmla="*/ 598648 h 697594"/>
              <a:gd name="connsiteX42" fmla="*/ 334504 w 794022"/>
              <a:gd name="connsiteY42" fmla="*/ 644381 h 697594"/>
              <a:gd name="connsiteX43" fmla="*/ 285539 w 794022"/>
              <a:gd name="connsiteY43" fmla="*/ 526028 h 697594"/>
              <a:gd name="connsiteX44" fmla="*/ 387964 w 794022"/>
              <a:gd name="connsiteY44" fmla="*/ 401289 h 697594"/>
              <a:gd name="connsiteX45" fmla="*/ 438231 w 794022"/>
              <a:gd name="connsiteY45" fmla="*/ 414102 h 697594"/>
              <a:gd name="connsiteX46" fmla="*/ 481125 w 794022"/>
              <a:gd name="connsiteY46" fmla="*/ 510692 h 697594"/>
              <a:gd name="connsiteX47" fmla="*/ 460269 w 794022"/>
              <a:gd name="connsiteY47" fmla="*/ 598648 h 697594"/>
              <a:gd name="connsiteX48" fmla="*/ 728988 w 794022"/>
              <a:gd name="connsiteY48" fmla="*/ 370853 h 697594"/>
              <a:gd name="connsiteX49" fmla="*/ 646511 w 794022"/>
              <a:gd name="connsiteY49" fmla="*/ 430384 h 697594"/>
              <a:gd name="connsiteX50" fmla="*/ 475723 w 794022"/>
              <a:gd name="connsiteY50" fmla="*/ 356502 h 697594"/>
              <a:gd name="connsiteX51" fmla="*/ 602828 w 794022"/>
              <a:gd name="connsiteY51" fmla="*/ 274026 h 697594"/>
              <a:gd name="connsiteX52" fmla="*/ 719722 w 794022"/>
              <a:gd name="connsiteY52" fmla="*/ 300243 h 697594"/>
              <a:gd name="connsiteX53" fmla="*/ 728988 w 794022"/>
              <a:gd name="connsiteY53" fmla="*/ 370853 h 697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794022" h="697594">
                <a:moveTo>
                  <a:pt x="632870" y="229791"/>
                </a:moveTo>
                <a:cubicBezTo>
                  <a:pt x="665040" y="207832"/>
                  <a:pt x="709827" y="188080"/>
                  <a:pt x="740539" y="169432"/>
                </a:cubicBezTo>
                <a:cubicBezTo>
                  <a:pt x="765495" y="154293"/>
                  <a:pt x="808901" y="133398"/>
                  <a:pt x="788913" y="102411"/>
                </a:cubicBezTo>
                <a:cubicBezTo>
                  <a:pt x="767900" y="69925"/>
                  <a:pt x="732535" y="103475"/>
                  <a:pt x="707738" y="118851"/>
                </a:cubicBezTo>
                <a:cubicBezTo>
                  <a:pt x="665671" y="144910"/>
                  <a:pt x="621910" y="175109"/>
                  <a:pt x="578188" y="197266"/>
                </a:cubicBezTo>
                <a:cubicBezTo>
                  <a:pt x="616627" y="83408"/>
                  <a:pt x="556702" y="14020"/>
                  <a:pt x="484594" y="1168"/>
                </a:cubicBezTo>
                <a:cubicBezTo>
                  <a:pt x="422343" y="-9910"/>
                  <a:pt x="323387" y="58294"/>
                  <a:pt x="337698" y="185439"/>
                </a:cubicBezTo>
                <a:cubicBezTo>
                  <a:pt x="319523" y="164701"/>
                  <a:pt x="293069" y="115578"/>
                  <a:pt x="275170" y="97088"/>
                </a:cubicBezTo>
                <a:cubicBezTo>
                  <a:pt x="261372" y="82935"/>
                  <a:pt x="245089" y="61606"/>
                  <a:pt x="224273" y="78519"/>
                </a:cubicBezTo>
                <a:cubicBezTo>
                  <a:pt x="205980" y="93461"/>
                  <a:pt x="215166" y="116327"/>
                  <a:pt x="226994" y="133911"/>
                </a:cubicBezTo>
                <a:cubicBezTo>
                  <a:pt x="247534" y="164307"/>
                  <a:pt x="269375" y="193994"/>
                  <a:pt x="297761" y="233970"/>
                </a:cubicBezTo>
                <a:cubicBezTo>
                  <a:pt x="229596" y="209369"/>
                  <a:pt x="172785" y="189026"/>
                  <a:pt x="110888" y="194191"/>
                </a:cubicBezTo>
                <a:cubicBezTo>
                  <a:pt x="24548" y="201406"/>
                  <a:pt x="-23353" y="276707"/>
                  <a:pt x="11420" y="354216"/>
                </a:cubicBezTo>
                <a:cubicBezTo>
                  <a:pt x="39372" y="416625"/>
                  <a:pt x="92161" y="441778"/>
                  <a:pt x="157015" y="447613"/>
                </a:cubicBezTo>
                <a:cubicBezTo>
                  <a:pt x="171089" y="448914"/>
                  <a:pt x="184927" y="451634"/>
                  <a:pt x="202117" y="454748"/>
                </a:cubicBezTo>
                <a:cubicBezTo>
                  <a:pt x="149524" y="493424"/>
                  <a:pt x="51869" y="563482"/>
                  <a:pt x="61213" y="586151"/>
                </a:cubicBezTo>
                <a:cubicBezTo>
                  <a:pt x="69610" y="602906"/>
                  <a:pt x="86484" y="597032"/>
                  <a:pt x="104777" y="588871"/>
                </a:cubicBezTo>
                <a:cubicBezTo>
                  <a:pt x="151180" y="566912"/>
                  <a:pt x="201446" y="517552"/>
                  <a:pt x="245010" y="488101"/>
                </a:cubicBezTo>
                <a:cubicBezTo>
                  <a:pt x="212485" y="626088"/>
                  <a:pt x="267128" y="686762"/>
                  <a:pt x="352443" y="696540"/>
                </a:cubicBezTo>
                <a:cubicBezTo>
                  <a:pt x="406809" y="702729"/>
                  <a:pt x="453212" y="681440"/>
                  <a:pt x="488773" y="639019"/>
                </a:cubicBezTo>
                <a:cubicBezTo>
                  <a:pt x="524413" y="596598"/>
                  <a:pt x="533796" y="544794"/>
                  <a:pt x="520471" y="476787"/>
                </a:cubicBezTo>
                <a:cubicBezTo>
                  <a:pt x="541208" y="498825"/>
                  <a:pt x="563562" y="519050"/>
                  <a:pt x="577439" y="533598"/>
                </a:cubicBezTo>
                <a:cubicBezTo>
                  <a:pt x="593761" y="550590"/>
                  <a:pt x="614695" y="576689"/>
                  <a:pt x="636418" y="556503"/>
                </a:cubicBezTo>
                <a:cubicBezTo>
                  <a:pt x="656959" y="537382"/>
                  <a:pt x="625419" y="502886"/>
                  <a:pt x="600779" y="481715"/>
                </a:cubicBezTo>
                <a:cubicBezTo>
                  <a:pt x="598886" y="480098"/>
                  <a:pt x="611147" y="488614"/>
                  <a:pt x="627114" y="487904"/>
                </a:cubicBezTo>
                <a:cubicBezTo>
                  <a:pt x="727450" y="471188"/>
                  <a:pt x="781265" y="425101"/>
                  <a:pt x="786705" y="351416"/>
                </a:cubicBezTo>
                <a:cubicBezTo>
                  <a:pt x="788755" y="323740"/>
                  <a:pt x="780436" y="298587"/>
                  <a:pt x="765810" y="276037"/>
                </a:cubicBezTo>
                <a:cubicBezTo>
                  <a:pt x="744087" y="242565"/>
                  <a:pt x="696935" y="225849"/>
                  <a:pt x="632870" y="229791"/>
                </a:cubicBezTo>
                <a:close/>
                <a:moveTo>
                  <a:pt x="397623" y="103081"/>
                </a:moveTo>
                <a:cubicBezTo>
                  <a:pt x="415680" y="68742"/>
                  <a:pt x="439729" y="39016"/>
                  <a:pt x="484357" y="47768"/>
                </a:cubicBezTo>
                <a:cubicBezTo>
                  <a:pt x="521693" y="55022"/>
                  <a:pt x="555479" y="107693"/>
                  <a:pt x="550236" y="149641"/>
                </a:cubicBezTo>
                <a:cubicBezTo>
                  <a:pt x="540893" y="224627"/>
                  <a:pt x="488103" y="268625"/>
                  <a:pt x="432238" y="309271"/>
                </a:cubicBezTo>
                <a:cubicBezTo>
                  <a:pt x="417454" y="319995"/>
                  <a:pt x="409135" y="307024"/>
                  <a:pt x="404365" y="295709"/>
                </a:cubicBezTo>
                <a:cubicBezTo>
                  <a:pt x="390921" y="263815"/>
                  <a:pt x="379133" y="226756"/>
                  <a:pt x="377320" y="191471"/>
                </a:cubicBezTo>
                <a:cubicBezTo>
                  <a:pt x="375822" y="157920"/>
                  <a:pt x="383864" y="129298"/>
                  <a:pt x="397623" y="103081"/>
                </a:cubicBezTo>
                <a:close/>
                <a:moveTo>
                  <a:pt x="129063" y="391275"/>
                </a:moveTo>
                <a:cubicBezTo>
                  <a:pt x="105093" y="385637"/>
                  <a:pt x="84631" y="377516"/>
                  <a:pt x="69571" y="358907"/>
                </a:cubicBezTo>
                <a:cubicBezTo>
                  <a:pt x="52461" y="337697"/>
                  <a:pt x="40160" y="310139"/>
                  <a:pt x="53131" y="282463"/>
                </a:cubicBezTo>
                <a:cubicBezTo>
                  <a:pt x="66102" y="254708"/>
                  <a:pt x="90072" y="240712"/>
                  <a:pt x="120862" y="241303"/>
                </a:cubicBezTo>
                <a:cubicBezTo>
                  <a:pt x="216783" y="242920"/>
                  <a:pt x="296578" y="285656"/>
                  <a:pt x="382642" y="346055"/>
                </a:cubicBezTo>
                <a:cubicBezTo>
                  <a:pt x="292833" y="376096"/>
                  <a:pt x="216467" y="411894"/>
                  <a:pt x="129063" y="391275"/>
                </a:cubicBezTo>
                <a:close/>
                <a:moveTo>
                  <a:pt x="460269" y="598648"/>
                </a:moveTo>
                <a:cubicBezTo>
                  <a:pt x="433027" y="642883"/>
                  <a:pt x="378976" y="662240"/>
                  <a:pt x="334504" y="644381"/>
                </a:cubicBezTo>
                <a:cubicBezTo>
                  <a:pt x="290980" y="626798"/>
                  <a:pt x="270479" y="580119"/>
                  <a:pt x="285539" y="526028"/>
                </a:cubicBezTo>
                <a:cubicBezTo>
                  <a:pt x="300875" y="470715"/>
                  <a:pt x="339551" y="431409"/>
                  <a:pt x="387964" y="401289"/>
                </a:cubicBezTo>
                <a:cubicBezTo>
                  <a:pt x="415680" y="383981"/>
                  <a:pt x="418518" y="383548"/>
                  <a:pt x="438231" y="414102"/>
                </a:cubicBezTo>
                <a:cubicBezTo>
                  <a:pt x="458692" y="445799"/>
                  <a:pt x="475723" y="472253"/>
                  <a:pt x="481125" y="510692"/>
                </a:cubicBezTo>
                <a:cubicBezTo>
                  <a:pt x="484279" y="538289"/>
                  <a:pt x="474462" y="575506"/>
                  <a:pt x="460269" y="598648"/>
                </a:cubicBezTo>
                <a:close/>
                <a:moveTo>
                  <a:pt x="728988" y="370853"/>
                </a:moveTo>
                <a:cubicBezTo>
                  <a:pt x="714834" y="406295"/>
                  <a:pt x="686488" y="425062"/>
                  <a:pt x="646511" y="430384"/>
                </a:cubicBezTo>
                <a:cubicBezTo>
                  <a:pt x="574443" y="440122"/>
                  <a:pt x="526108" y="400303"/>
                  <a:pt x="475723" y="356502"/>
                </a:cubicBezTo>
                <a:cubicBezTo>
                  <a:pt x="516094" y="319325"/>
                  <a:pt x="550197" y="290348"/>
                  <a:pt x="602828" y="274026"/>
                </a:cubicBezTo>
                <a:cubicBezTo>
                  <a:pt x="637088" y="263342"/>
                  <a:pt x="692125" y="271069"/>
                  <a:pt x="719722" y="300243"/>
                </a:cubicBezTo>
                <a:cubicBezTo>
                  <a:pt x="739317" y="321099"/>
                  <a:pt x="738094" y="348065"/>
                  <a:pt x="728988" y="37085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124" name="자유형: 도형 123">
            <a:extLst>
              <a:ext uri="{FF2B5EF4-FFF2-40B4-BE49-F238E27FC236}">
                <a16:creationId xmlns:a16="http://schemas.microsoft.com/office/drawing/2014/main" id="{56463D5A-99F2-485C-BD5B-CEEFF18599CA}"/>
              </a:ext>
            </a:extLst>
          </p:cNvPr>
          <p:cNvSpPr/>
          <p:nvPr userDrawn="1"/>
        </p:nvSpPr>
        <p:spPr>
          <a:xfrm rot="3838674">
            <a:off x="4414908" y="2495757"/>
            <a:ext cx="393803" cy="348864"/>
          </a:xfrm>
          <a:custGeom>
            <a:avLst/>
            <a:gdLst>
              <a:gd name="connsiteX0" fmla="*/ 234260 w 470174"/>
              <a:gd name="connsiteY0" fmla="*/ 279097 h 415386"/>
              <a:gd name="connsiteX1" fmla="*/ 172166 w 470174"/>
              <a:gd name="connsiteY1" fmla="*/ 332635 h 415386"/>
              <a:gd name="connsiteX2" fmla="*/ 215336 w 470174"/>
              <a:gd name="connsiteY2" fmla="*/ 370916 h 415386"/>
              <a:gd name="connsiteX3" fmla="*/ 271674 w 470174"/>
              <a:gd name="connsiteY3" fmla="*/ 316077 h 415386"/>
              <a:gd name="connsiteX4" fmla="*/ 234260 w 470174"/>
              <a:gd name="connsiteY4" fmla="*/ 279097 h 415386"/>
              <a:gd name="connsiteX5" fmla="*/ 93869 w 470174"/>
              <a:gd name="connsiteY5" fmla="*/ 211996 h 415386"/>
              <a:gd name="connsiteX6" fmla="*/ 42223 w 470174"/>
              <a:gd name="connsiteY6" fmla="*/ 256782 h 415386"/>
              <a:gd name="connsiteX7" fmla="*/ 84210 w 470174"/>
              <a:gd name="connsiteY7" fmla="*/ 303146 h 415386"/>
              <a:gd name="connsiteX8" fmla="*/ 146540 w 470174"/>
              <a:gd name="connsiteY8" fmla="*/ 257255 h 415386"/>
              <a:gd name="connsiteX9" fmla="*/ 93869 w 470174"/>
              <a:gd name="connsiteY9" fmla="*/ 211996 h 415386"/>
              <a:gd name="connsiteX10" fmla="*/ 364361 w 470174"/>
              <a:gd name="connsiteY10" fmla="*/ 201588 h 415386"/>
              <a:gd name="connsiteX11" fmla="*/ 314844 w 470174"/>
              <a:gd name="connsiteY11" fmla="*/ 256782 h 415386"/>
              <a:gd name="connsiteX12" fmla="*/ 380368 w 470174"/>
              <a:gd name="connsiteY12" fmla="*/ 303619 h 415386"/>
              <a:gd name="connsiteX13" fmla="*/ 427677 w 470174"/>
              <a:gd name="connsiteY13" fmla="*/ 256664 h 415386"/>
              <a:gd name="connsiteX14" fmla="*/ 364361 w 470174"/>
              <a:gd name="connsiteY14" fmla="*/ 201588 h 415386"/>
              <a:gd name="connsiteX15" fmla="*/ 229963 w 470174"/>
              <a:gd name="connsiteY15" fmla="*/ 155619 h 415386"/>
              <a:gd name="connsiteX16" fmla="*/ 183915 w 470174"/>
              <a:gd name="connsiteY16" fmla="*/ 223153 h 415386"/>
              <a:gd name="connsiteX17" fmla="*/ 207175 w 470174"/>
              <a:gd name="connsiteY17" fmla="*/ 247557 h 415386"/>
              <a:gd name="connsiteX18" fmla="*/ 255944 w 470174"/>
              <a:gd name="connsiteY18" fmla="*/ 247557 h 415386"/>
              <a:gd name="connsiteX19" fmla="*/ 277627 w 470174"/>
              <a:gd name="connsiteY19" fmla="*/ 188459 h 415386"/>
              <a:gd name="connsiteX20" fmla="*/ 229963 w 470174"/>
              <a:gd name="connsiteY20" fmla="*/ 155619 h 415386"/>
              <a:gd name="connsiteX21" fmla="*/ 104356 w 470174"/>
              <a:gd name="connsiteY21" fmla="*/ 51104 h 415386"/>
              <a:gd name="connsiteX22" fmla="*/ 60871 w 470174"/>
              <a:gd name="connsiteY22" fmla="*/ 99478 h 415386"/>
              <a:gd name="connsiteX23" fmla="*/ 137433 w 470174"/>
              <a:gd name="connsiteY23" fmla="*/ 162676 h 415386"/>
              <a:gd name="connsiteX24" fmla="*/ 192549 w 470174"/>
              <a:gd name="connsiteY24" fmla="*/ 112330 h 415386"/>
              <a:gd name="connsiteX25" fmla="*/ 104356 w 470174"/>
              <a:gd name="connsiteY25" fmla="*/ 51104 h 415386"/>
              <a:gd name="connsiteX26" fmla="*/ 335936 w 470174"/>
              <a:gd name="connsiteY26" fmla="*/ 44835 h 415386"/>
              <a:gd name="connsiteX27" fmla="*/ 273330 w 470174"/>
              <a:gd name="connsiteY27" fmla="*/ 102947 h 415386"/>
              <a:gd name="connsiteX28" fmla="*/ 343703 w 470174"/>
              <a:gd name="connsiteY28" fmla="*/ 169141 h 415386"/>
              <a:gd name="connsiteX29" fmla="*/ 393654 w 470174"/>
              <a:gd name="connsiteY29" fmla="*/ 97704 h 415386"/>
              <a:gd name="connsiteX30" fmla="*/ 335936 w 470174"/>
              <a:gd name="connsiteY30" fmla="*/ 44835 h 415386"/>
              <a:gd name="connsiteX31" fmla="*/ 342234 w 470174"/>
              <a:gd name="connsiteY31" fmla="*/ 207 h 415386"/>
              <a:gd name="connsiteX32" fmla="*/ 371300 w 470174"/>
              <a:gd name="connsiteY32" fmla="*/ 2848 h 415386"/>
              <a:gd name="connsiteX33" fmla="*/ 428742 w 470174"/>
              <a:gd name="connsiteY33" fmla="*/ 139967 h 415386"/>
              <a:gd name="connsiteX34" fmla="*/ 433709 w 470174"/>
              <a:gd name="connsiteY34" fmla="*/ 186803 h 415386"/>
              <a:gd name="connsiteX35" fmla="*/ 458744 w 470174"/>
              <a:gd name="connsiteY35" fmla="*/ 296838 h 415386"/>
              <a:gd name="connsiteX36" fmla="*/ 351351 w 470174"/>
              <a:gd name="connsiteY36" fmla="*/ 339258 h 415386"/>
              <a:gd name="connsiteX37" fmla="*/ 302228 w 470174"/>
              <a:gd name="connsiteY37" fmla="*/ 359365 h 415386"/>
              <a:gd name="connsiteX38" fmla="*/ 197706 w 470174"/>
              <a:gd name="connsiteY38" fmla="*/ 414252 h 415386"/>
              <a:gd name="connsiteX39" fmla="*/ 163247 w 470174"/>
              <a:gd name="connsiteY39" fmla="*/ 400639 h 415386"/>
              <a:gd name="connsiteX40" fmla="*/ 132412 w 470174"/>
              <a:gd name="connsiteY40" fmla="*/ 332160 h 415386"/>
              <a:gd name="connsiteX41" fmla="*/ 83916 w 470174"/>
              <a:gd name="connsiteY41" fmla="*/ 349025 h 415386"/>
              <a:gd name="connsiteX42" fmla="*/ 83879 w 470174"/>
              <a:gd name="connsiteY42" fmla="*/ 348958 h 415386"/>
              <a:gd name="connsiteX43" fmla="*/ 60122 w 470174"/>
              <a:gd name="connsiteY43" fmla="*/ 339968 h 415386"/>
              <a:gd name="connsiteX44" fmla="*/ 31342 w 470174"/>
              <a:gd name="connsiteY44" fmla="*/ 194885 h 415386"/>
              <a:gd name="connsiteX45" fmla="*/ 45298 w 470174"/>
              <a:gd name="connsiteY45" fmla="*/ 157235 h 415386"/>
              <a:gd name="connsiteX46" fmla="*/ 49319 w 470174"/>
              <a:gd name="connsiteY46" fmla="*/ 29341 h 415386"/>
              <a:gd name="connsiteX47" fmla="*/ 194599 w 470174"/>
              <a:gd name="connsiteY47" fmla="*/ 35728 h 415386"/>
              <a:gd name="connsiteX48" fmla="*/ 210921 w 470174"/>
              <a:gd name="connsiteY48" fmla="*/ 52444 h 415386"/>
              <a:gd name="connsiteX49" fmla="*/ 246363 w 470174"/>
              <a:gd name="connsiteY49" fmla="*/ 52641 h 415386"/>
              <a:gd name="connsiteX50" fmla="*/ 308970 w 470174"/>
              <a:gd name="connsiteY50" fmla="*/ 5135 h 415386"/>
              <a:gd name="connsiteX51" fmla="*/ 342234 w 470174"/>
              <a:gd name="connsiteY51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50371 w 457298"/>
              <a:gd name="connsiteY39" fmla="*/ 400639 h 415386"/>
              <a:gd name="connsiteX40" fmla="*/ 119536 w 457298"/>
              <a:gd name="connsiteY40" fmla="*/ 332160 h 415386"/>
              <a:gd name="connsiteX41" fmla="*/ 71040 w 457298"/>
              <a:gd name="connsiteY41" fmla="*/ 349025 h 415386"/>
              <a:gd name="connsiteX42" fmla="*/ 47246 w 457298"/>
              <a:gd name="connsiteY42" fmla="*/ 339968 h 415386"/>
              <a:gd name="connsiteX43" fmla="*/ 18466 w 457298"/>
              <a:gd name="connsiteY43" fmla="*/ 194885 h 415386"/>
              <a:gd name="connsiteX44" fmla="*/ 32422 w 457298"/>
              <a:gd name="connsiteY44" fmla="*/ 157235 h 415386"/>
              <a:gd name="connsiteX45" fmla="*/ 36443 w 457298"/>
              <a:gd name="connsiteY45" fmla="*/ 29341 h 415386"/>
              <a:gd name="connsiteX46" fmla="*/ 181723 w 457298"/>
              <a:gd name="connsiteY46" fmla="*/ 35728 h 415386"/>
              <a:gd name="connsiteX47" fmla="*/ 198045 w 457298"/>
              <a:gd name="connsiteY47" fmla="*/ 52444 h 415386"/>
              <a:gd name="connsiteX48" fmla="*/ 233487 w 457298"/>
              <a:gd name="connsiteY48" fmla="*/ 52641 h 415386"/>
              <a:gd name="connsiteX49" fmla="*/ 296094 w 457298"/>
              <a:gd name="connsiteY49" fmla="*/ 5135 h 415386"/>
              <a:gd name="connsiteX50" fmla="*/ 329358 w 457298"/>
              <a:gd name="connsiteY50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4772 w 460686"/>
              <a:gd name="connsiteY0" fmla="*/ 279097 h 415386"/>
              <a:gd name="connsiteX1" fmla="*/ 162678 w 460686"/>
              <a:gd name="connsiteY1" fmla="*/ 332635 h 415386"/>
              <a:gd name="connsiteX2" fmla="*/ 205848 w 460686"/>
              <a:gd name="connsiteY2" fmla="*/ 370916 h 415386"/>
              <a:gd name="connsiteX3" fmla="*/ 262186 w 460686"/>
              <a:gd name="connsiteY3" fmla="*/ 316077 h 415386"/>
              <a:gd name="connsiteX4" fmla="*/ 224772 w 460686"/>
              <a:gd name="connsiteY4" fmla="*/ 279097 h 415386"/>
              <a:gd name="connsiteX5" fmla="*/ 84381 w 460686"/>
              <a:gd name="connsiteY5" fmla="*/ 211996 h 415386"/>
              <a:gd name="connsiteX6" fmla="*/ 32735 w 460686"/>
              <a:gd name="connsiteY6" fmla="*/ 256782 h 415386"/>
              <a:gd name="connsiteX7" fmla="*/ 74722 w 460686"/>
              <a:gd name="connsiteY7" fmla="*/ 303146 h 415386"/>
              <a:gd name="connsiteX8" fmla="*/ 137052 w 460686"/>
              <a:gd name="connsiteY8" fmla="*/ 257255 h 415386"/>
              <a:gd name="connsiteX9" fmla="*/ 84381 w 460686"/>
              <a:gd name="connsiteY9" fmla="*/ 211996 h 415386"/>
              <a:gd name="connsiteX10" fmla="*/ 354873 w 460686"/>
              <a:gd name="connsiteY10" fmla="*/ 201588 h 415386"/>
              <a:gd name="connsiteX11" fmla="*/ 305356 w 460686"/>
              <a:gd name="connsiteY11" fmla="*/ 256782 h 415386"/>
              <a:gd name="connsiteX12" fmla="*/ 370880 w 460686"/>
              <a:gd name="connsiteY12" fmla="*/ 303619 h 415386"/>
              <a:gd name="connsiteX13" fmla="*/ 418189 w 460686"/>
              <a:gd name="connsiteY13" fmla="*/ 256664 h 415386"/>
              <a:gd name="connsiteX14" fmla="*/ 354873 w 460686"/>
              <a:gd name="connsiteY14" fmla="*/ 201588 h 415386"/>
              <a:gd name="connsiteX15" fmla="*/ 220475 w 460686"/>
              <a:gd name="connsiteY15" fmla="*/ 155619 h 415386"/>
              <a:gd name="connsiteX16" fmla="*/ 174427 w 460686"/>
              <a:gd name="connsiteY16" fmla="*/ 223153 h 415386"/>
              <a:gd name="connsiteX17" fmla="*/ 197687 w 460686"/>
              <a:gd name="connsiteY17" fmla="*/ 247557 h 415386"/>
              <a:gd name="connsiteX18" fmla="*/ 246456 w 460686"/>
              <a:gd name="connsiteY18" fmla="*/ 247557 h 415386"/>
              <a:gd name="connsiteX19" fmla="*/ 268139 w 460686"/>
              <a:gd name="connsiteY19" fmla="*/ 188459 h 415386"/>
              <a:gd name="connsiteX20" fmla="*/ 220475 w 460686"/>
              <a:gd name="connsiteY20" fmla="*/ 155619 h 415386"/>
              <a:gd name="connsiteX21" fmla="*/ 94868 w 460686"/>
              <a:gd name="connsiteY21" fmla="*/ 51104 h 415386"/>
              <a:gd name="connsiteX22" fmla="*/ 51383 w 460686"/>
              <a:gd name="connsiteY22" fmla="*/ 99478 h 415386"/>
              <a:gd name="connsiteX23" fmla="*/ 127945 w 460686"/>
              <a:gd name="connsiteY23" fmla="*/ 162676 h 415386"/>
              <a:gd name="connsiteX24" fmla="*/ 183061 w 460686"/>
              <a:gd name="connsiteY24" fmla="*/ 112330 h 415386"/>
              <a:gd name="connsiteX25" fmla="*/ 94868 w 460686"/>
              <a:gd name="connsiteY25" fmla="*/ 51104 h 415386"/>
              <a:gd name="connsiteX26" fmla="*/ 326448 w 460686"/>
              <a:gd name="connsiteY26" fmla="*/ 44835 h 415386"/>
              <a:gd name="connsiteX27" fmla="*/ 263842 w 460686"/>
              <a:gd name="connsiteY27" fmla="*/ 102947 h 415386"/>
              <a:gd name="connsiteX28" fmla="*/ 334215 w 460686"/>
              <a:gd name="connsiteY28" fmla="*/ 169141 h 415386"/>
              <a:gd name="connsiteX29" fmla="*/ 384166 w 460686"/>
              <a:gd name="connsiteY29" fmla="*/ 97704 h 415386"/>
              <a:gd name="connsiteX30" fmla="*/ 326448 w 460686"/>
              <a:gd name="connsiteY30" fmla="*/ 44835 h 415386"/>
              <a:gd name="connsiteX31" fmla="*/ 332746 w 460686"/>
              <a:gd name="connsiteY31" fmla="*/ 207 h 415386"/>
              <a:gd name="connsiteX32" fmla="*/ 361812 w 460686"/>
              <a:gd name="connsiteY32" fmla="*/ 2848 h 415386"/>
              <a:gd name="connsiteX33" fmla="*/ 419254 w 460686"/>
              <a:gd name="connsiteY33" fmla="*/ 139967 h 415386"/>
              <a:gd name="connsiteX34" fmla="*/ 424221 w 460686"/>
              <a:gd name="connsiteY34" fmla="*/ 186803 h 415386"/>
              <a:gd name="connsiteX35" fmla="*/ 449256 w 460686"/>
              <a:gd name="connsiteY35" fmla="*/ 296838 h 415386"/>
              <a:gd name="connsiteX36" fmla="*/ 341863 w 460686"/>
              <a:gd name="connsiteY36" fmla="*/ 339258 h 415386"/>
              <a:gd name="connsiteX37" fmla="*/ 292740 w 460686"/>
              <a:gd name="connsiteY37" fmla="*/ 359365 h 415386"/>
              <a:gd name="connsiteX38" fmla="*/ 188218 w 460686"/>
              <a:gd name="connsiteY38" fmla="*/ 414252 h 415386"/>
              <a:gd name="connsiteX39" fmla="*/ 122924 w 460686"/>
              <a:gd name="connsiteY39" fmla="*/ 332160 h 415386"/>
              <a:gd name="connsiteX40" fmla="*/ 74428 w 460686"/>
              <a:gd name="connsiteY40" fmla="*/ 349025 h 415386"/>
              <a:gd name="connsiteX41" fmla="*/ 50634 w 460686"/>
              <a:gd name="connsiteY41" fmla="*/ 339968 h 415386"/>
              <a:gd name="connsiteX42" fmla="*/ 21854 w 460686"/>
              <a:gd name="connsiteY42" fmla="*/ 194885 h 415386"/>
              <a:gd name="connsiteX43" fmla="*/ 35810 w 460686"/>
              <a:gd name="connsiteY43" fmla="*/ 157235 h 415386"/>
              <a:gd name="connsiteX44" fmla="*/ 39831 w 460686"/>
              <a:gd name="connsiteY44" fmla="*/ 29341 h 415386"/>
              <a:gd name="connsiteX45" fmla="*/ 185111 w 460686"/>
              <a:gd name="connsiteY45" fmla="*/ 35728 h 415386"/>
              <a:gd name="connsiteX46" fmla="*/ 201433 w 460686"/>
              <a:gd name="connsiteY46" fmla="*/ 52444 h 415386"/>
              <a:gd name="connsiteX47" fmla="*/ 236875 w 460686"/>
              <a:gd name="connsiteY47" fmla="*/ 52641 h 415386"/>
              <a:gd name="connsiteX48" fmla="*/ 299482 w 460686"/>
              <a:gd name="connsiteY48" fmla="*/ 5135 h 415386"/>
              <a:gd name="connsiteX49" fmla="*/ 332746 w 460686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75943 w 462201"/>
              <a:gd name="connsiteY40" fmla="*/ 349025 h 415386"/>
              <a:gd name="connsiteX41" fmla="*/ 52149 w 462201"/>
              <a:gd name="connsiteY41" fmla="*/ 339968 h 415386"/>
              <a:gd name="connsiteX42" fmla="*/ 23369 w 462201"/>
              <a:gd name="connsiteY42" fmla="*/ 194885 h 415386"/>
              <a:gd name="connsiteX43" fmla="*/ 37325 w 462201"/>
              <a:gd name="connsiteY43" fmla="*/ 157235 h 415386"/>
              <a:gd name="connsiteX44" fmla="*/ 41346 w 462201"/>
              <a:gd name="connsiteY44" fmla="*/ 29341 h 415386"/>
              <a:gd name="connsiteX45" fmla="*/ 186626 w 462201"/>
              <a:gd name="connsiteY45" fmla="*/ 35728 h 415386"/>
              <a:gd name="connsiteX46" fmla="*/ 202948 w 462201"/>
              <a:gd name="connsiteY46" fmla="*/ 52444 h 415386"/>
              <a:gd name="connsiteX47" fmla="*/ 238390 w 462201"/>
              <a:gd name="connsiteY47" fmla="*/ 52641 h 415386"/>
              <a:gd name="connsiteX48" fmla="*/ 300997 w 462201"/>
              <a:gd name="connsiteY48" fmla="*/ 5135 h 415386"/>
              <a:gd name="connsiteX49" fmla="*/ 334261 w 462201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52149 w 462201"/>
              <a:gd name="connsiteY40" fmla="*/ 339968 h 415386"/>
              <a:gd name="connsiteX41" fmla="*/ 23369 w 462201"/>
              <a:gd name="connsiteY41" fmla="*/ 194885 h 415386"/>
              <a:gd name="connsiteX42" fmla="*/ 37325 w 462201"/>
              <a:gd name="connsiteY42" fmla="*/ 157235 h 415386"/>
              <a:gd name="connsiteX43" fmla="*/ 41346 w 462201"/>
              <a:gd name="connsiteY43" fmla="*/ 29341 h 415386"/>
              <a:gd name="connsiteX44" fmla="*/ 186626 w 462201"/>
              <a:gd name="connsiteY44" fmla="*/ 35728 h 415386"/>
              <a:gd name="connsiteX45" fmla="*/ 202948 w 462201"/>
              <a:gd name="connsiteY45" fmla="*/ 52444 h 415386"/>
              <a:gd name="connsiteX46" fmla="*/ 238390 w 462201"/>
              <a:gd name="connsiteY46" fmla="*/ 52641 h 415386"/>
              <a:gd name="connsiteX47" fmla="*/ 300997 w 462201"/>
              <a:gd name="connsiteY47" fmla="*/ 5135 h 415386"/>
              <a:gd name="connsiteX48" fmla="*/ 334261 w 462201"/>
              <a:gd name="connsiteY48" fmla="*/ 207 h 415386"/>
              <a:gd name="connsiteX0" fmla="*/ 226190 w 462104"/>
              <a:gd name="connsiteY0" fmla="*/ 279097 h 415386"/>
              <a:gd name="connsiteX1" fmla="*/ 164096 w 462104"/>
              <a:gd name="connsiteY1" fmla="*/ 332635 h 415386"/>
              <a:gd name="connsiteX2" fmla="*/ 207266 w 462104"/>
              <a:gd name="connsiteY2" fmla="*/ 370916 h 415386"/>
              <a:gd name="connsiteX3" fmla="*/ 263604 w 462104"/>
              <a:gd name="connsiteY3" fmla="*/ 316077 h 415386"/>
              <a:gd name="connsiteX4" fmla="*/ 226190 w 462104"/>
              <a:gd name="connsiteY4" fmla="*/ 279097 h 415386"/>
              <a:gd name="connsiteX5" fmla="*/ 85799 w 462104"/>
              <a:gd name="connsiteY5" fmla="*/ 211996 h 415386"/>
              <a:gd name="connsiteX6" fmla="*/ 34153 w 462104"/>
              <a:gd name="connsiteY6" fmla="*/ 256782 h 415386"/>
              <a:gd name="connsiteX7" fmla="*/ 76140 w 462104"/>
              <a:gd name="connsiteY7" fmla="*/ 303146 h 415386"/>
              <a:gd name="connsiteX8" fmla="*/ 138470 w 462104"/>
              <a:gd name="connsiteY8" fmla="*/ 257255 h 415386"/>
              <a:gd name="connsiteX9" fmla="*/ 85799 w 462104"/>
              <a:gd name="connsiteY9" fmla="*/ 211996 h 415386"/>
              <a:gd name="connsiteX10" fmla="*/ 356291 w 462104"/>
              <a:gd name="connsiteY10" fmla="*/ 201588 h 415386"/>
              <a:gd name="connsiteX11" fmla="*/ 306774 w 462104"/>
              <a:gd name="connsiteY11" fmla="*/ 256782 h 415386"/>
              <a:gd name="connsiteX12" fmla="*/ 372298 w 462104"/>
              <a:gd name="connsiteY12" fmla="*/ 303619 h 415386"/>
              <a:gd name="connsiteX13" fmla="*/ 419607 w 462104"/>
              <a:gd name="connsiteY13" fmla="*/ 256664 h 415386"/>
              <a:gd name="connsiteX14" fmla="*/ 356291 w 462104"/>
              <a:gd name="connsiteY14" fmla="*/ 201588 h 415386"/>
              <a:gd name="connsiteX15" fmla="*/ 221893 w 462104"/>
              <a:gd name="connsiteY15" fmla="*/ 155619 h 415386"/>
              <a:gd name="connsiteX16" fmla="*/ 175845 w 462104"/>
              <a:gd name="connsiteY16" fmla="*/ 223153 h 415386"/>
              <a:gd name="connsiteX17" fmla="*/ 199105 w 462104"/>
              <a:gd name="connsiteY17" fmla="*/ 247557 h 415386"/>
              <a:gd name="connsiteX18" fmla="*/ 247874 w 462104"/>
              <a:gd name="connsiteY18" fmla="*/ 247557 h 415386"/>
              <a:gd name="connsiteX19" fmla="*/ 269557 w 462104"/>
              <a:gd name="connsiteY19" fmla="*/ 188459 h 415386"/>
              <a:gd name="connsiteX20" fmla="*/ 221893 w 462104"/>
              <a:gd name="connsiteY20" fmla="*/ 155619 h 415386"/>
              <a:gd name="connsiteX21" fmla="*/ 96286 w 462104"/>
              <a:gd name="connsiteY21" fmla="*/ 51104 h 415386"/>
              <a:gd name="connsiteX22" fmla="*/ 52801 w 462104"/>
              <a:gd name="connsiteY22" fmla="*/ 99478 h 415386"/>
              <a:gd name="connsiteX23" fmla="*/ 129363 w 462104"/>
              <a:gd name="connsiteY23" fmla="*/ 162676 h 415386"/>
              <a:gd name="connsiteX24" fmla="*/ 184479 w 462104"/>
              <a:gd name="connsiteY24" fmla="*/ 112330 h 415386"/>
              <a:gd name="connsiteX25" fmla="*/ 96286 w 462104"/>
              <a:gd name="connsiteY25" fmla="*/ 51104 h 415386"/>
              <a:gd name="connsiteX26" fmla="*/ 327866 w 462104"/>
              <a:gd name="connsiteY26" fmla="*/ 44835 h 415386"/>
              <a:gd name="connsiteX27" fmla="*/ 265260 w 462104"/>
              <a:gd name="connsiteY27" fmla="*/ 102947 h 415386"/>
              <a:gd name="connsiteX28" fmla="*/ 335633 w 462104"/>
              <a:gd name="connsiteY28" fmla="*/ 169141 h 415386"/>
              <a:gd name="connsiteX29" fmla="*/ 385584 w 462104"/>
              <a:gd name="connsiteY29" fmla="*/ 97704 h 415386"/>
              <a:gd name="connsiteX30" fmla="*/ 327866 w 462104"/>
              <a:gd name="connsiteY30" fmla="*/ 44835 h 415386"/>
              <a:gd name="connsiteX31" fmla="*/ 334164 w 462104"/>
              <a:gd name="connsiteY31" fmla="*/ 207 h 415386"/>
              <a:gd name="connsiteX32" fmla="*/ 363230 w 462104"/>
              <a:gd name="connsiteY32" fmla="*/ 2848 h 415386"/>
              <a:gd name="connsiteX33" fmla="*/ 420672 w 462104"/>
              <a:gd name="connsiteY33" fmla="*/ 139967 h 415386"/>
              <a:gd name="connsiteX34" fmla="*/ 425639 w 462104"/>
              <a:gd name="connsiteY34" fmla="*/ 186803 h 415386"/>
              <a:gd name="connsiteX35" fmla="*/ 450674 w 462104"/>
              <a:gd name="connsiteY35" fmla="*/ 296838 h 415386"/>
              <a:gd name="connsiteX36" fmla="*/ 343281 w 462104"/>
              <a:gd name="connsiteY36" fmla="*/ 339258 h 415386"/>
              <a:gd name="connsiteX37" fmla="*/ 294158 w 462104"/>
              <a:gd name="connsiteY37" fmla="*/ 359365 h 415386"/>
              <a:gd name="connsiteX38" fmla="*/ 189636 w 462104"/>
              <a:gd name="connsiteY38" fmla="*/ 414252 h 415386"/>
              <a:gd name="connsiteX39" fmla="*/ 124342 w 462104"/>
              <a:gd name="connsiteY39" fmla="*/ 332160 h 415386"/>
              <a:gd name="connsiteX40" fmla="*/ 52052 w 462104"/>
              <a:gd name="connsiteY40" fmla="*/ 339968 h 415386"/>
              <a:gd name="connsiteX41" fmla="*/ 23272 w 462104"/>
              <a:gd name="connsiteY41" fmla="*/ 194885 h 415386"/>
              <a:gd name="connsiteX42" fmla="*/ 37228 w 462104"/>
              <a:gd name="connsiteY42" fmla="*/ 157235 h 415386"/>
              <a:gd name="connsiteX43" fmla="*/ 41249 w 462104"/>
              <a:gd name="connsiteY43" fmla="*/ 29341 h 415386"/>
              <a:gd name="connsiteX44" fmla="*/ 186529 w 462104"/>
              <a:gd name="connsiteY44" fmla="*/ 35728 h 415386"/>
              <a:gd name="connsiteX45" fmla="*/ 202851 w 462104"/>
              <a:gd name="connsiteY45" fmla="*/ 52444 h 415386"/>
              <a:gd name="connsiteX46" fmla="*/ 238293 w 462104"/>
              <a:gd name="connsiteY46" fmla="*/ 52641 h 415386"/>
              <a:gd name="connsiteX47" fmla="*/ 300900 w 462104"/>
              <a:gd name="connsiteY47" fmla="*/ 5135 h 415386"/>
              <a:gd name="connsiteX48" fmla="*/ 334164 w 462104"/>
              <a:gd name="connsiteY48" fmla="*/ 207 h 415386"/>
              <a:gd name="connsiteX0" fmla="*/ 232980 w 468894"/>
              <a:gd name="connsiteY0" fmla="*/ 279097 h 415386"/>
              <a:gd name="connsiteX1" fmla="*/ 170886 w 468894"/>
              <a:gd name="connsiteY1" fmla="*/ 332635 h 415386"/>
              <a:gd name="connsiteX2" fmla="*/ 214056 w 468894"/>
              <a:gd name="connsiteY2" fmla="*/ 370916 h 415386"/>
              <a:gd name="connsiteX3" fmla="*/ 270394 w 468894"/>
              <a:gd name="connsiteY3" fmla="*/ 316077 h 415386"/>
              <a:gd name="connsiteX4" fmla="*/ 232980 w 468894"/>
              <a:gd name="connsiteY4" fmla="*/ 279097 h 415386"/>
              <a:gd name="connsiteX5" fmla="*/ 92589 w 468894"/>
              <a:gd name="connsiteY5" fmla="*/ 211996 h 415386"/>
              <a:gd name="connsiteX6" fmla="*/ 40943 w 468894"/>
              <a:gd name="connsiteY6" fmla="*/ 256782 h 415386"/>
              <a:gd name="connsiteX7" fmla="*/ 82930 w 468894"/>
              <a:gd name="connsiteY7" fmla="*/ 303146 h 415386"/>
              <a:gd name="connsiteX8" fmla="*/ 145260 w 468894"/>
              <a:gd name="connsiteY8" fmla="*/ 257255 h 415386"/>
              <a:gd name="connsiteX9" fmla="*/ 92589 w 468894"/>
              <a:gd name="connsiteY9" fmla="*/ 211996 h 415386"/>
              <a:gd name="connsiteX10" fmla="*/ 363081 w 468894"/>
              <a:gd name="connsiteY10" fmla="*/ 201588 h 415386"/>
              <a:gd name="connsiteX11" fmla="*/ 313564 w 468894"/>
              <a:gd name="connsiteY11" fmla="*/ 256782 h 415386"/>
              <a:gd name="connsiteX12" fmla="*/ 379088 w 468894"/>
              <a:gd name="connsiteY12" fmla="*/ 303619 h 415386"/>
              <a:gd name="connsiteX13" fmla="*/ 426397 w 468894"/>
              <a:gd name="connsiteY13" fmla="*/ 256664 h 415386"/>
              <a:gd name="connsiteX14" fmla="*/ 363081 w 468894"/>
              <a:gd name="connsiteY14" fmla="*/ 201588 h 415386"/>
              <a:gd name="connsiteX15" fmla="*/ 228683 w 468894"/>
              <a:gd name="connsiteY15" fmla="*/ 155619 h 415386"/>
              <a:gd name="connsiteX16" fmla="*/ 182635 w 468894"/>
              <a:gd name="connsiteY16" fmla="*/ 223153 h 415386"/>
              <a:gd name="connsiteX17" fmla="*/ 205895 w 468894"/>
              <a:gd name="connsiteY17" fmla="*/ 247557 h 415386"/>
              <a:gd name="connsiteX18" fmla="*/ 254664 w 468894"/>
              <a:gd name="connsiteY18" fmla="*/ 247557 h 415386"/>
              <a:gd name="connsiteX19" fmla="*/ 276347 w 468894"/>
              <a:gd name="connsiteY19" fmla="*/ 188459 h 415386"/>
              <a:gd name="connsiteX20" fmla="*/ 228683 w 468894"/>
              <a:gd name="connsiteY20" fmla="*/ 155619 h 415386"/>
              <a:gd name="connsiteX21" fmla="*/ 103076 w 468894"/>
              <a:gd name="connsiteY21" fmla="*/ 51104 h 415386"/>
              <a:gd name="connsiteX22" fmla="*/ 59591 w 468894"/>
              <a:gd name="connsiteY22" fmla="*/ 99478 h 415386"/>
              <a:gd name="connsiteX23" fmla="*/ 136153 w 468894"/>
              <a:gd name="connsiteY23" fmla="*/ 162676 h 415386"/>
              <a:gd name="connsiteX24" fmla="*/ 191269 w 468894"/>
              <a:gd name="connsiteY24" fmla="*/ 112330 h 415386"/>
              <a:gd name="connsiteX25" fmla="*/ 103076 w 468894"/>
              <a:gd name="connsiteY25" fmla="*/ 51104 h 415386"/>
              <a:gd name="connsiteX26" fmla="*/ 334656 w 468894"/>
              <a:gd name="connsiteY26" fmla="*/ 44835 h 415386"/>
              <a:gd name="connsiteX27" fmla="*/ 272050 w 468894"/>
              <a:gd name="connsiteY27" fmla="*/ 102947 h 415386"/>
              <a:gd name="connsiteX28" fmla="*/ 342423 w 468894"/>
              <a:gd name="connsiteY28" fmla="*/ 169141 h 415386"/>
              <a:gd name="connsiteX29" fmla="*/ 392374 w 468894"/>
              <a:gd name="connsiteY29" fmla="*/ 97704 h 415386"/>
              <a:gd name="connsiteX30" fmla="*/ 334656 w 468894"/>
              <a:gd name="connsiteY30" fmla="*/ 44835 h 415386"/>
              <a:gd name="connsiteX31" fmla="*/ 340954 w 468894"/>
              <a:gd name="connsiteY31" fmla="*/ 207 h 415386"/>
              <a:gd name="connsiteX32" fmla="*/ 370020 w 468894"/>
              <a:gd name="connsiteY32" fmla="*/ 2848 h 415386"/>
              <a:gd name="connsiteX33" fmla="*/ 427462 w 468894"/>
              <a:gd name="connsiteY33" fmla="*/ 139967 h 415386"/>
              <a:gd name="connsiteX34" fmla="*/ 432429 w 468894"/>
              <a:gd name="connsiteY34" fmla="*/ 186803 h 415386"/>
              <a:gd name="connsiteX35" fmla="*/ 457464 w 468894"/>
              <a:gd name="connsiteY35" fmla="*/ 296838 h 415386"/>
              <a:gd name="connsiteX36" fmla="*/ 350071 w 468894"/>
              <a:gd name="connsiteY36" fmla="*/ 339258 h 415386"/>
              <a:gd name="connsiteX37" fmla="*/ 300948 w 468894"/>
              <a:gd name="connsiteY37" fmla="*/ 359365 h 415386"/>
              <a:gd name="connsiteX38" fmla="*/ 196426 w 468894"/>
              <a:gd name="connsiteY38" fmla="*/ 414252 h 415386"/>
              <a:gd name="connsiteX39" fmla="*/ 131132 w 468894"/>
              <a:gd name="connsiteY39" fmla="*/ 332160 h 415386"/>
              <a:gd name="connsiteX40" fmla="*/ 58842 w 468894"/>
              <a:gd name="connsiteY40" fmla="*/ 339968 h 415386"/>
              <a:gd name="connsiteX41" fmla="*/ 30062 w 468894"/>
              <a:gd name="connsiteY41" fmla="*/ 194885 h 415386"/>
              <a:gd name="connsiteX42" fmla="*/ 44018 w 468894"/>
              <a:gd name="connsiteY42" fmla="*/ 157235 h 415386"/>
              <a:gd name="connsiteX43" fmla="*/ 48039 w 468894"/>
              <a:gd name="connsiteY43" fmla="*/ 29341 h 415386"/>
              <a:gd name="connsiteX44" fmla="*/ 193319 w 468894"/>
              <a:gd name="connsiteY44" fmla="*/ 35728 h 415386"/>
              <a:gd name="connsiteX45" fmla="*/ 209641 w 468894"/>
              <a:gd name="connsiteY45" fmla="*/ 52444 h 415386"/>
              <a:gd name="connsiteX46" fmla="*/ 245083 w 468894"/>
              <a:gd name="connsiteY46" fmla="*/ 52641 h 415386"/>
              <a:gd name="connsiteX47" fmla="*/ 307690 w 468894"/>
              <a:gd name="connsiteY47" fmla="*/ 5135 h 415386"/>
              <a:gd name="connsiteX48" fmla="*/ 340954 w 468894"/>
              <a:gd name="connsiteY48" fmla="*/ 207 h 415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68894" h="415386">
                <a:moveTo>
                  <a:pt x="232980" y="279097"/>
                </a:moveTo>
                <a:cubicBezTo>
                  <a:pt x="196512" y="276100"/>
                  <a:pt x="175026" y="299952"/>
                  <a:pt x="170886" y="332635"/>
                </a:cubicBezTo>
                <a:cubicBezTo>
                  <a:pt x="168284" y="353215"/>
                  <a:pt x="191308" y="370916"/>
                  <a:pt x="214056" y="370916"/>
                </a:cubicBezTo>
                <a:cubicBezTo>
                  <a:pt x="249065" y="370877"/>
                  <a:pt x="267477" y="351007"/>
                  <a:pt x="270394" y="316077"/>
                </a:cubicBezTo>
                <a:cubicBezTo>
                  <a:pt x="272444" y="291121"/>
                  <a:pt x="255571" y="280989"/>
                  <a:pt x="232980" y="279097"/>
                </a:cubicBezTo>
                <a:close/>
                <a:moveTo>
                  <a:pt x="92589" y="211996"/>
                </a:moveTo>
                <a:cubicBezTo>
                  <a:pt x="62035" y="212824"/>
                  <a:pt x="42914" y="229067"/>
                  <a:pt x="40943" y="256782"/>
                </a:cubicBezTo>
                <a:cubicBezTo>
                  <a:pt x="39169" y="282566"/>
                  <a:pt x="55491" y="302751"/>
                  <a:pt x="82930" y="303146"/>
                </a:cubicBezTo>
                <a:cubicBezTo>
                  <a:pt x="113405" y="303500"/>
                  <a:pt x="141042" y="286035"/>
                  <a:pt x="145260" y="257255"/>
                </a:cubicBezTo>
                <a:cubicBezTo>
                  <a:pt x="150307" y="223350"/>
                  <a:pt x="117348" y="218304"/>
                  <a:pt x="92589" y="211996"/>
                </a:cubicBezTo>
                <a:close/>
                <a:moveTo>
                  <a:pt x="363081" y="201588"/>
                </a:moveTo>
                <a:cubicBezTo>
                  <a:pt x="332015" y="202061"/>
                  <a:pt x="313170" y="233600"/>
                  <a:pt x="313564" y="256782"/>
                </a:cubicBezTo>
                <a:cubicBezTo>
                  <a:pt x="314037" y="291239"/>
                  <a:pt x="349953" y="300701"/>
                  <a:pt x="379088" y="303619"/>
                </a:cubicBezTo>
                <a:cubicBezTo>
                  <a:pt x="409445" y="306615"/>
                  <a:pt x="426476" y="282014"/>
                  <a:pt x="426397" y="256664"/>
                </a:cubicBezTo>
                <a:cubicBezTo>
                  <a:pt x="426319" y="222404"/>
                  <a:pt x="399155" y="201036"/>
                  <a:pt x="363081" y="201588"/>
                </a:cubicBezTo>
                <a:close/>
                <a:moveTo>
                  <a:pt x="228683" y="155619"/>
                </a:moveTo>
                <a:cubicBezTo>
                  <a:pt x="198326" y="156762"/>
                  <a:pt x="172542" y="194136"/>
                  <a:pt x="182635" y="223153"/>
                </a:cubicBezTo>
                <a:cubicBezTo>
                  <a:pt x="186301" y="233482"/>
                  <a:pt x="193082" y="238844"/>
                  <a:pt x="205895" y="247557"/>
                </a:cubicBezTo>
                <a:cubicBezTo>
                  <a:pt x="220601" y="257571"/>
                  <a:pt x="237908" y="257571"/>
                  <a:pt x="254664" y="247557"/>
                </a:cubicBezTo>
                <a:cubicBezTo>
                  <a:pt x="271853" y="237267"/>
                  <a:pt x="283996" y="221261"/>
                  <a:pt x="276347" y="188459"/>
                </a:cubicBezTo>
                <a:cubicBezTo>
                  <a:pt x="270552" y="163543"/>
                  <a:pt x="240668" y="155145"/>
                  <a:pt x="228683" y="155619"/>
                </a:cubicBezTo>
                <a:close/>
                <a:moveTo>
                  <a:pt x="103076" y="51104"/>
                </a:moveTo>
                <a:cubicBezTo>
                  <a:pt x="83876" y="51695"/>
                  <a:pt x="61680" y="65770"/>
                  <a:pt x="59591" y="99478"/>
                </a:cubicBezTo>
                <a:cubicBezTo>
                  <a:pt x="57974" y="124828"/>
                  <a:pt x="109266" y="156801"/>
                  <a:pt x="136153" y="162676"/>
                </a:cubicBezTo>
                <a:cubicBezTo>
                  <a:pt x="168915" y="169811"/>
                  <a:pt x="192215" y="131294"/>
                  <a:pt x="191269" y="112330"/>
                </a:cubicBezTo>
                <a:cubicBezTo>
                  <a:pt x="189968" y="86034"/>
                  <a:pt x="150859" y="50552"/>
                  <a:pt x="103076" y="51104"/>
                </a:cubicBezTo>
                <a:close/>
                <a:moveTo>
                  <a:pt x="334656" y="44835"/>
                </a:moveTo>
                <a:cubicBezTo>
                  <a:pt x="306074" y="42864"/>
                  <a:pt x="276860" y="79292"/>
                  <a:pt x="272050" y="102947"/>
                </a:cubicBezTo>
                <a:cubicBezTo>
                  <a:pt x="263495" y="145092"/>
                  <a:pt x="301934" y="174661"/>
                  <a:pt x="342423" y="169141"/>
                </a:cubicBezTo>
                <a:cubicBezTo>
                  <a:pt x="376880" y="164450"/>
                  <a:pt x="390955" y="133107"/>
                  <a:pt x="392374" y="97704"/>
                </a:cubicBezTo>
                <a:cubicBezTo>
                  <a:pt x="390245" y="62103"/>
                  <a:pt x="366709" y="47083"/>
                  <a:pt x="334656" y="44835"/>
                </a:cubicBezTo>
                <a:close/>
                <a:moveTo>
                  <a:pt x="340954" y="207"/>
                </a:moveTo>
                <a:cubicBezTo>
                  <a:pt x="351106" y="-394"/>
                  <a:pt x="360558" y="266"/>
                  <a:pt x="370020" y="2848"/>
                </a:cubicBezTo>
                <a:cubicBezTo>
                  <a:pt x="425412" y="17948"/>
                  <a:pt x="447687" y="80436"/>
                  <a:pt x="427462" y="139967"/>
                </a:cubicBezTo>
                <a:cubicBezTo>
                  <a:pt x="422021" y="156092"/>
                  <a:pt x="407513" y="169417"/>
                  <a:pt x="432429" y="186803"/>
                </a:cubicBezTo>
                <a:cubicBezTo>
                  <a:pt x="470947" y="213652"/>
                  <a:pt x="478359" y="259463"/>
                  <a:pt x="457464" y="296838"/>
                </a:cubicBezTo>
                <a:cubicBezTo>
                  <a:pt x="436096" y="335040"/>
                  <a:pt x="393005" y="354752"/>
                  <a:pt x="350071" y="339258"/>
                </a:cubicBezTo>
                <a:cubicBezTo>
                  <a:pt x="323342" y="329678"/>
                  <a:pt x="314274" y="328850"/>
                  <a:pt x="300948" y="359365"/>
                </a:cubicBezTo>
                <a:cubicBezTo>
                  <a:pt x="282734" y="401057"/>
                  <a:pt x="236999" y="420461"/>
                  <a:pt x="196426" y="414252"/>
                </a:cubicBezTo>
                <a:cubicBezTo>
                  <a:pt x="152539" y="401636"/>
                  <a:pt x="152897" y="359524"/>
                  <a:pt x="131132" y="332160"/>
                </a:cubicBezTo>
                <a:cubicBezTo>
                  <a:pt x="107035" y="334763"/>
                  <a:pt x="100346" y="348754"/>
                  <a:pt x="58842" y="339968"/>
                </a:cubicBezTo>
                <a:cubicBezTo>
                  <a:pt x="-3542" y="326762"/>
                  <a:pt x="-21387" y="242786"/>
                  <a:pt x="30062" y="194885"/>
                </a:cubicBezTo>
                <a:cubicBezTo>
                  <a:pt x="40548" y="185108"/>
                  <a:pt x="62942" y="183058"/>
                  <a:pt x="44018" y="157235"/>
                </a:cubicBezTo>
                <a:cubicBezTo>
                  <a:pt x="5697" y="104919"/>
                  <a:pt x="9245" y="60881"/>
                  <a:pt x="48039" y="29341"/>
                </a:cubicBezTo>
                <a:cubicBezTo>
                  <a:pt x="90618" y="-5313"/>
                  <a:pt x="151332" y="-2671"/>
                  <a:pt x="193319" y="35728"/>
                </a:cubicBezTo>
                <a:cubicBezTo>
                  <a:pt x="199036" y="40972"/>
                  <a:pt x="205146" y="46136"/>
                  <a:pt x="209641" y="52444"/>
                </a:cubicBezTo>
                <a:cubicBezTo>
                  <a:pt x="221744" y="69279"/>
                  <a:pt x="231955" y="69909"/>
                  <a:pt x="245083" y="52641"/>
                </a:cubicBezTo>
                <a:cubicBezTo>
                  <a:pt x="261287" y="31234"/>
                  <a:pt x="282852" y="15661"/>
                  <a:pt x="307690" y="5135"/>
                </a:cubicBezTo>
                <a:cubicBezTo>
                  <a:pt x="319951" y="2671"/>
                  <a:pt x="330803" y="809"/>
                  <a:pt x="340954" y="207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125" name="Graphic 47">
            <a:extLst>
              <a:ext uri="{FF2B5EF4-FFF2-40B4-BE49-F238E27FC236}">
                <a16:creationId xmlns:a16="http://schemas.microsoft.com/office/drawing/2014/main" id="{1929D8D1-B0ED-4580-94B9-65E89E460933}"/>
              </a:ext>
            </a:extLst>
          </p:cNvPr>
          <p:cNvGrpSpPr/>
          <p:nvPr userDrawn="1"/>
        </p:nvGrpSpPr>
        <p:grpSpPr>
          <a:xfrm rot="3838674">
            <a:off x="3619835" y="2070878"/>
            <a:ext cx="350976" cy="254793"/>
            <a:chOff x="8760856" y="1002161"/>
            <a:chExt cx="1223617" cy="888296"/>
          </a:xfrm>
          <a:solidFill>
            <a:schemeClr val="accent1"/>
          </a:solidFill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126" name="Freeform: Shape 1145">
              <a:extLst>
                <a:ext uri="{FF2B5EF4-FFF2-40B4-BE49-F238E27FC236}">
                  <a16:creationId xmlns:a16="http://schemas.microsoft.com/office/drawing/2014/main" id="{7643FA69-F887-49F5-861E-65BCA047094B}"/>
                </a:ext>
              </a:extLst>
            </p:cNvPr>
            <p:cNvSpPr/>
            <p:nvPr/>
          </p:nvSpPr>
          <p:spPr>
            <a:xfrm>
              <a:off x="8760856" y="1002161"/>
              <a:ext cx="1223617" cy="888296"/>
            </a:xfrm>
            <a:custGeom>
              <a:avLst/>
              <a:gdLst>
                <a:gd name="connsiteX0" fmla="*/ 1212488 w 1223617"/>
                <a:gd name="connsiteY0" fmla="*/ 247015 h 888296"/>
                <a:gd name="connsiteX1" fmla="*/ 1204868 w 1223617"/>
                <a:gd name="connsiteY1" fmla="*/ 335598 h 888296"/>
                <a:gd name="connsiteX2" fmla="*/ 1102950 w 1223617"/>
                <a:gd name="connsiteY2" fmla="*/ 640398 h 888296"/>
                <a:gd name="connsiteX3" fmla="*/ 610508 w 1223617"/>
                <a:gd name="connsiteY3" fmla="*/ 888048 h 888296"/>
                <a:gd name="connsiteX4" fmla="*/ 603840 w 1223617"/>
                <a:gd name="connsiteY4" fmla="*/ 876618 h 888296"/>
                <a:gd name="connsiteX5" fmla="*/ 605745 w 1223617"/>
                <a:gd name="connsiteY5" fmla="*/ 844233 h 888296"/>
                <a:gd name="connsiteX6" fmla="*/ 620033 w 1223617"/>
                <a:gd name="connsiteY6" fmla="*/ 838518 h 888296"/>
                <a:gd name="connsiteX7" fmla="*/ 788625 w 1223617"/>
                <a:gd name="connsiteY7" fmla="*/ 813753 h 888296"/>
                <a:gd name="connsiteX8" fmla="*/ 1099140 w 1223617"/>
                <a:gd name="connsiteY8" fmla="*/ 528955 h 888296"/>
                <a:gd name="connsiteX9" fmla="*/ 1158195 w 1223617"/>
                <a:gd name="connsiteY9" fmla="*/ 63183 h 888296"/>
                <a:gd name="connsiteX10" fmla="*/ 651465 w 1223617"/>
                <a:gd name="connsiteY10" fmla="*/ 247015 h 888296"/>
                <a:gd name="connsiteX11" fmla="*/ 523830 w 1223617"/>
                <a:gd name="connsiteY11" fmla="*/ 758508 h 888296"/>
                <a:gd name="connsiteX12" fmla="*/ 464775 w 1223617"/>
                <a:gd name="connsiteY12" fmla="*/ 735648 h 888296"/>
                <a:gd name="connsiteX13" fmla="*/ 461918 w 1223617"/>
                <a:gd name="connsiteY13" fmla="*/ 565150 h 888296"/>
                <a:gd name="connsiteX14" fmla="*/ 338093 w 1223617"/>
                <a:gd name="connsiteY14" fmla="*/ 303213 h 888296"/>
                <a:gd name="connsiteX15" fmla="*/ 48533 w 1223617"/>
                <a:gd name="connsiteY15" fmla="*/ 212725 h 888296"/>
                <a:gd name="connsiteX16" fmla="*/ 36150 w 1223617"/>
                <a:gd name="connsiteY16" fmla="*/ 317500 h 888296"/>
                <a:gd name="connsiteX17" fmla="*/ 47580 w 1223617"/>
                <a:gd name="connsiteY17" fmla="*/ 432753 h 888296"/>
                <a:gd name="connsiteX18" fmla="*/ 148545 w 1223617"/>
                <a:gd name="connsiteY18" fmla="*/ 639445 h 888296"/>
                <a:gd name="connsiteX19" fmla="*/ 250463 w 1223617"/>
                <a:gd name="connsiteY19" fmla="*/ 711835 h 888296"/>
                <a:gd name="connsiteX20" fmla="*/ 411435 w 1223617"/>
                <a:gd name="connsiteY20" fmla="*/ 755650 h 888296"/>
                <a:gd name="connsiteX21" fmla="*/ 372383 w 1223617"/>
                <a:gd name="connsiteY21" fmla="*/ 773748 h 888296"/>
                <a:gd name="connsiteX22" fmla="*/ 123780 w 1223617"/>
                <a:gd name="connsiteY22" fmla="*/ 664210 h 888296"/>
                <a:gd name="connsiteX23" fmla="*/ 2813 w 1223617"/>
                <a:gd name="connsiteY23" fmla="*/ 365125 h 888296"/>
                <a:gd name="connsiteX24" fmla="*/ 1860 w 1223617"/>
                <a:gd name="connsiteY24" fmla="*/ 175578 h 888296"/>
                <a:gd name="connsiteX25" fmla="*/ 479063 w 1223617"/>
                <a:gd name="connsiteY25" fmla="*/ 424180 h 888296"/>
                <a:gd name="connsiteX26" fmla="*/ 505733 w 1223617"/>
                <a:gd name="connsiteY26" fmla="*/ 374650 h 888296"/>
                <a:gd name="connsiteX27" fmla="*/ 997223 w 1223617"/>
                <a:gd name="connsiteY27" fmla="*/ 6033 h 888296"/>
                <a:gd name="connsiteX28" fmla="*/ 1221060 w 1223617"/>
                <a:gd name="connsiteY28" fmla="*/ 8890 h 888296"/>
                <a:gd name="connsiteX29" fmla="*/ 1212488 w 1223617"/>
                <a:gd name="connsiteY29" fmla="*/ 247015 h 8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23617" h="888296">
                  <a:moveTo>
                    <a:pt x="1212488" y="247015"/>
                  </a:moveTo>
                  <a:cubicBezTo>
                    <a:pt x="1209630" y="291783"/>
                    <a:pt x="1205820" y="327025"/>
                    <a:pt x="1204868" y="335598"/>
                  </a:cubicBezTo>
                  <a:cubicBezTo>
                    <a:pt x="1188675" y="438468"/>
                    <a:pt x="1154385" y="548958"/>
                    <a:pt x="1102950" y="640398"/>
                  </a:cubicBezTo>
                  <a:cubicBezTo>
                    <a:pt x="994365" y="829945"/>
                    <a:pt x="817200" y="892810"/>
                    <a:pt x="610508" y="888048"/>
                  </a:cubicBezTo>
                  <a:cubicBezTo>
                    <a:pt x="606698" y="881380"/>
                    <a:pt x="603840" y="879475"/>
                    <a:pt x="603840" y="876618"/>
                  </a:cubicBezTo>
                  <a:cubicBezTo>
                    <a:pt x="603840" y="866140"/>
                    <a:pt x="604793" y="854710"/>
                    <a:pt x="605745" y="844233"/>
                  </a:cubicBezTo>
                  <a:cubicBezTo>
                    <a:pt x="611460" y="841375"/>
                    <a:pt x="616223" y="838518"/>
                    <a:pt x="620033" y="838518"/>
                  </a:cubicBezTo>
                  <a:cubicBezTo>
                    <a:pt x="676230" y="829945"/>
                    <a:pt x="734333" y="828040"/>
                    <a:pt x="788625" y="813753"/>
                  </a:cubicBezTo>
                  <a:cubicBezTo>
                    <a:pt x="941025" y="773748"/>
                    <a:pt x="1040085" y="672783"/>
                    <a:pt x="1099140" y="528955"/>
                  </a:cubicBezTo>
                  <a:cubicBezTo>
                    <a:pt x="1151528" y="402273"/>
                    <a:pt x="1181055" y="173673"/>
                    <a:pt x="1158195" y="63183"/>
                  </a:cubicBezTo>
                  <a:cubicBezTo>
                    <a:pt x="965790" y="59373"/>
                    <a:pt x="791483" y="106998"/>
                    <a:pt x="651465" y="247015"/>
                  </a:cubicBezTo>
                  <a:cubicBezTo>
                    <a:pt x="507638" y="390843"/>
                    <a:pt x="491445" y="570865"/>
                    <a:pt x="523830" y="758508"/>
                  </a:cubicBezTo>
                  <a:cubicBezTo>
                    <a:pt x="487635" y="780415"/>
                    <a:pt x="466680" y="773748"/>
                    <a:pt x="464775" y="735648"/>
                  </a:cubicBezTo>
                  <a:cubicBezTo>
                    <a:pt x="461918" y="678498"/>
                    <a:pt x="456203" y="621348"/>
                    <a:pt x="461918" y="565150"/>
                  </a:cubicBezTo>
                  <a:cubicBezTo>
                    <a:pt x="473348" y="450850"/>
                    <a:pt x="423818" y="367983"/>
                    <a:pt x="338093" y="303213"/>
                  </a:cubicBezTo>
                  <a:cubicBezTo>
                    <a:pt x="253320" y="239395"/>
                    <a:pt x="152355" y="218440"/>
                    <a:pt x="48533" y="212725"/>
                  </a:cubicBezTo>
                  <a:cubicBezTo>
                    <a:pt x="40913" y="212725"/>
                    <a:pt x="36150" y="307975"/>
                    <a:pt x="36150" y="317500"/>
                  </a:cubicBezTo>
                  <a:cubicBezTo>
                    <a:pt x="36150" y="355600"/>
                    <a:pt x="39960" y="394653"/>
                    <a:pt x="47580" y="432753"/>
                  </a:cubicBezTo>
                  <a:cubicBezTo>
                    <a:pt x="63773" y="508000"/>
                    <a:pt x="95205" y="582295"/>
                    <a:pt x="148545" y="639445"/>
                  </a:cubicBezTo>
                  <a:cubicBezTo>
                    <a:pt x="177120" y="669925"/>
                    <a:pt x="211410" y="695643"/>
                    <a:pt x="250463" y="711835"/>
                  </a:cubicBezTo>
                  <a:cubicBezTo>
                    <a:pt x="302850" y="733743"/>
                    <a:pt x="360000" y="728980"/>
                    <a:pt x="411435" y="755650"/>
                  </a:cubicBezTo>
                  <a:cubicBezTo>
                    <a:pt x="398100" y="762318"/>
                    <a:pt x="385718" y="773748"/>
                    <a:pt x="372383" y="773748"/>
                  </a:cubicBezTo>
                  <a:cubicBezTo>
                    <a:pt x="275228" y="770890"/>
                    <a:pt x="190455" y="739458"/>
                    <a:pt x="123780" y="664210"/>
                  </a:cubicBezTo>
                  <a:cubicBezTo>
                    <a:pt x="47580" y="579438"/>
                    <a:pt x="12338" y="476568"/>
                    <a:pt x="2813" y="365125"/>
                  </a:cubicBezTo>
                  <a:cubicBezTo>
                    <a:pt x="-2902" y="305118"/>
                    <a:pt x="1860" y="243205"/>
                    <a:pt x="1860" y="175578"/>
                  </a:cubicBezTo>
                  <a:cubicBezTo>
                    <a:pt x="204743" y="177483"/>
                    <a:pt x="377145" y="223203"/>
                    <a:pt x="479063" y="424180"/>
                  </a:cubicBezTo>
                  <a:cubicBezTo>
                    <a:pt x="490493" y="404178"/>
                    <a:pt x="500018" y="389890"/>
                    <a:pt x="505733" y="374650"/>
                  </a:cubicBezTo>
                  <a:cubicBezTo>
                    <a:pt x="576218" y="170815"/>
                    <a:pt x="793388" y="43180"/>
                    <a:pt x="997223" y="6033"/>
                  </a:cubicBezTo>
                  <a:cubicBezTo>
                    <a:pt x="1071518" y="-7303"/>
                    <a:pt x="1145813" y="5080"/>
                    <a:pt x="1221060" y="8890"/>
                  </a:cubicBezTo>
                  <a:cubicBezTo>
                    <a:pt x="1227728" y="9843"/>
                    <a:pt x="1220108" y="149860"/>
                    <a:pt x="1212488" y="2470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146">
              <a:extLst>
                <a:ext uri="{FF2B5EF4-FFF2-40B4-BE49-F238E27FC236}">
                  <a16:creationId xmlns:a16="http://schemas.microsoft.com/office/drawing/2014/main" id="{E60C85D1-04C0-4092-8E9E-0E6338CF1000}"/>
                </a:ext>
              </a:extLst>
            </p:cNvPr>
            <p:cNvSpPr/>
            <p:nvPr/>
          </p:nvSpPr>
          <p:spPr>
            <a:xfrm>
              <a:off x="9363149" y="1126688"/>
              <a:ext cx="512093" cy="637050"/>
            </a:xfrm>
            <a:custGeom>
              <a:avLst/>
              <a:gdLst>
                <a:gd name="connsiteX0" fmla="*/ 168235 w 512093"/>
                <a:gd name="connsiteY0" fmla="*/ 501583 h 637050"/>
                <a:gd name="connsiteX1" fmla="*/ 284440 w 512093"/>
                <a:gd name="connsiteY1" fmla="*/ 500631 h 637050"/>
                <a:gd name="connsiteX2" fmla="*/ 396835 w 512093"/>
                <a:gd name="connsiteY2" fmla="*/ 484438 h 637050"/>
                <a:gd name="connsiteX3" fmla="*/ 149185 w 512093"/>
                <a:gd name="connsiteY3" fmla="*/ 521586 h 637050"/>
                <a:gd name="connsiteX4" fmla="*/ 73938 w 512093"/>
                <a:gd name="connsiteY4" fmla="*/ 598738 h 637050"/>
                <a:gd name="connsiteX5" fmla="*/ 42505 w 512093"/>
                <a:gd name="connsiteY5" fmla="*/ 636838 h 637050"/>
                <a:gd name="connsiteX6" fmla="*/ 18693 w 512093"/>
                <a:gd name="connsiteY6" fmla="*/ 567306 h 637050"/>
                <a:gd name="connsiteX7" fmla="*/ 42505 w 512093"/>
                <a:gd name="connsiteY7" fmla="*/ 389188 h 637050"/>
                <a:gd name="connsiteX8" fmla="*/ 38695 w 512093"/>
                <a:gd name="connsiteY8" fmla="*/ 227263 h 637050"/>
                <a:gd name="connsiteX9" fmla="*/ 70128 w 512093"/>
                <a:gd name="connsiteY9" fmla="*/ 430146 h 637050"/>
                <a:gd name="connsiteX10" fmla="*/ 92035 w 512093"/>
                <a:gd name="connsiteY10" fmla="*/ 435861 h 637050"/>
                <a:gd name="connsiteX11" fmla="*/ 154900 w 512093"/>
                <a:gd name="connsiteY11" fmla="*/ 310131 h 637050"/>
                <a:gd name="connsiteX12" fmla="*/ 148233 w 512093"/>
                <a:gd name="connsiteY12" fmla="*/ 127251 h 637050"/>
                <a:gd name="connsiteX13" fmla="*/ 164425 w 512093"/>
                <a:gd name="connsiteY13" fmla="*/ 278698 h 637050"/>
                <a:gd name="connsiteX14" fmla="*/ 169188 w 512093"/>
                <a:gd name="connsiteY14" fmla="*/ 297748 h 637050"/>
                <a:gd name="connsiteX15" fmla="*/ 231100 w 512093"/>
                <a:gd name="connsiteY15" fmla="*/ 245361 h 637050"/>
                <a:gd name="connsiteX16" fmla="*/ 263485 w 512093"/>
                <a:gd name="connsiteY16" fmla="*/ 179638 h 637050"/>
                <a:gd name="connsiteX17" fmla="*/ 266343 w 512093"/>
                <a:gd name="connsiteY17" fmla="*/ 31048 h 637050"/>
                <a:gd name="connsiteX18" fmla="*/ 277773 w 512093"/>
                <a:gd name="connsiteY18" fmla="*/ 183448 h 637050"/>
                <a:gd name="connsiteX19" fmla="*/ 478750 w 512093"/>
                <a:gd name="connsiteY19" fmla="*/ 3426 h 637050"/>
                <a:gd name="connsiteX20" fmla="*/ 483513 w 512093"/>
                <a:gd name="connsiteY20" fmla="*/ 8188 h 637050"/>
                <a:gd name="connsiteX21" fmla="*/ 327303 w 512093"/>
                <a:gd name="connsiteY21" fmla="*/ 234883 h 637050"/>
                <a:gd name="connsiteX22" fmla="*/ 512088 w 512093"/>
                <a:gd name="connsiteY22" fmla="*/ 202498 h 637050"/>
                <a:gd name="connsiteX23" fmla="*/ 355878 w 512093"/>
                <a:gd name="connsiteY23" fmla="*/ 259648 h 637050"/>
                <a:gd name="connsiteX24" fmla="*/ 248245 w 512093"/>
                <a:gd name="connsiteY24" fmla="*/ 358708 h 637050"/>
                <a:gd name="connsiteX25" fmla="*/ 462558 w 512093"/>
                <a:gd name="connsiteY25" fmla="*/ 353946 h 637050"/>
                <a:gd name="connsiteX26" fmla="*/ 292060 w 512093"/>
                <a:gd name="connsiteY26" fmla="*/ 395856 h 637050"/>
                <a:gd name="connsiteX27" fmla="*/ 154900 w 512093"/>
                <a:gd name="connsiteY27" fmla="*/ 484438 h 637050"/>
                <a:gd name="connsiteX28" fmla="*/ 168235 w 512093"/>
                <a:gd name="connsiteY28" fmla="*/ 501583 h 63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2093" h="637050">
                  <a:moveTo>
                    <a:pt x="168235" y="501583"/>
                  </a:moveTo>
                  <a:cubicBezTo>
                    <a:pt x="207288" y="501583"/>
                    <a:pt x="245388" y="503488"/>
                    <a:pt x="284440" y="500631"/>
                  </a:cubicBezTo>
                  <a:cubicBezTo>
                    <a:pt x="321588" y="497773"/>
                    <a:pt x="358735" y="490153"/>
                    <a:pt x="396835" y="484438"/>
                  </a:cubicBezTo>
                  <a:cubicBezTo>
                    <a:pt x="397788" y="490153"/>
                    <a:pt x="262533" y="521586"/>
                    <a:pt x="149185" y="521586"/>
                  </a:cubicBezTo>
                  <a:cubicBezTo>
                    <a:pt x="130135" y="521586"/>
                    <a:pt x="112990" y="533968"/>
                    <a:pt x="73938" y="598738"/>
                  </a:cubicBezTo>
                  <a:cubicBezTo>
                    <a:pt x="65365" y="613026"/>
                    <a:pt x="53935" y="639696"/>
                    <a:pt x="42505" y="636838"/>
                  </a:cubicBezTo>
                  <a:cubicBezTo>
                    <a:pt x="3453" y="616836"/>
                    <a:pt x="-17502" y="618741"/>
                    <a:pt x="18693" y="567306"/>
                  </a:cubicBezTo>
                  <a:cubicBezTo>
                    <a:pt x="59650" y="511108"/>
                    <a:pt x="58698" y="453958"/>
                    <a:pt x="42505" y="389188"/>
                  </a:cubicBezTo>
                  <a:cubicBezTo>
                    <a:pt x="29170" y="337753"/>
                    <a:pt x="32980" y="281556"/>
                    <a:pt x="38695" y="227263"/>
                  </a:cubicBezTo>
                  <a:cubicBezTo>
                    <a:pt x="49173" y="294891"/>
                    <a:pt x="59650" y="362518"/>
                    <a:pt x="70128" y="430146"/>
                  </a:cubicBezTo>
                  <a:cubicBezTo>
                    <a:pt x="75843" y="461578"/>
                    <a:pt x="83463" y="453958"/>
                    <a:pt x="92035" y="435861"/>
                  </a:cubicBezTo>
                  <a:cubicBezTo>
                    <a:pt x="124420" y="383473"/>
                    <a:pt x="161568" y="333943"/>
                    <a:pt x="154900" y="310131"/>
                  </a:cubicBezTo>
                  <a:cubicBezTo>
                    <a:pt x="142518" y="262506"/>
                    <a:pt x="143470" y="126298"/>
                    <a:pt x="148233" y="127251"/>
                  </a:cubicBezTo>
                  <a:cubicBezTo>
                    <a:pt x="159663" y="174876"/>
                    <a:pt x="152043" y="217738"/>
                    <a:pt x="164425" y="278698"/>
                  </a:cubicBezTo>
                  <a:cubicBezTo>
                    <a:pt x="165378" y="283461"/>
                    <a:pt x="167283" y="293938"/>
                    <a:pt x="169188" y="297748"/>
                  </a:cubicBezTo>
                  <a:cubicBezTo>
                    <a:pt x="180618" y="314893"/>
                    <a:pt x="222528" y="255838"/>
                    <a:pt x="231100" y="245361"/>
                  </a:cubicBezTo>
                  <a:cubicBezTo>
                    <a:pt x="251103" y="220596"/>
                    <a:pt x="265390" y="203451"/>
                    <a:pt x="263485" y="179638"/>
                  </a:cubicBezTo>
                  <a:cubicBezTo>
                    <a:pt x="260628" y="136776"/>
                    <a:pt x="261580" y="58671"/>
                    <a:pt x="266343" y="31048"/>
                  </a:cubicBezTo>
                  <a:cubicBezTo>
                    <a:pt x="271105" y="41526"/>
                    <a:pt x="270153" y="132013"/>
                    <a:pt x="277773" y="183448"/>
                  </a:cubicBezTo>
                  <a:cubicBezTo>
                    <a:pt x="350163" y="118678"/>
                    <a:pt x="414933" y="60576"/>
                    <a:pt x="478750" y="3426"/>
                  </a:cubicBezTo>
                  <a:cubicBezTo>
                    <a:pt x="488275" y="-4194"/>
                    <a:pt x="488275" y="2473"/>
                    <a:pt x="483513" y="8188"/>
                  </a:cubicBezTo>
                  <a:cubicBezTo>
                    <a:pt x="433983" y="80578"/>
                    <a:pt x="378738" y="159636"/>
                    <a:pt x="327303" y="234883"/>
                  </a:cubicBezTo>
                  <a:cubicBezTo>
                    <a:pt x="394930" y="259648"/>
                    <a:pt x="454938" y="210118"/>
                    <a:pt x="512088" y="202498"/>
                  </a:cubicBezTo>
                  <a:cubicBezTo>
                    <a:pt x="513040" y="207261"/>
                    <a:pt x="401598" y="259648"/>
                    <a:pt x="355878" y="259648"/>
                  </a:cubicBezTo>
                  <a:cubicBezTo>
                    <a:pt x="287298" y="259648"/>
                    <a:pt x="290155" y="273936"/>
                    <a:pt x="248245" y="358708"/>
                  </a:cubicBezTo>
                  <a:cubicBezTo>
                    <a:pt x="315873" y="387283"/>
                    <a:pt x="386358" y="359661"/>
                    <a:pt x="462558" y="353946"/>
                  </a:cubicBezTo>
                  <a:cubicBezTo>
                    <a:pt x="405408" y="393951"/>
                    <a:pt x="346353" y="403476"/>
                    <a:pt x="292060" y="395856"/>
                  </a:cubicBezTo>
                  <a:cubicBezTo>
                    <a:pt x="213955" y="385378"/>
                    <a:pt x="209193" y="396808"/>
                    <a:pt x="154900" y="484438"/>
                  </a:cubicBezTo>
                  <a:cubicBezTo>
                    <a:pt x="145375" y="501583"/>
                    <a:pt x="147280" y="501583"/>
                    <a:pt x="168235" y="501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147">
              <a:extLst>
                <a:ext uri="{FF2B5EF4-FFF2-40B4-BE49-F238E27FC236}">
                  <a16:creationId xmlns:a16="http://schemas.microsoft.com/office/drawing/2014/main" id="{04F9672D-1F9A-40BD-B4B7-B985FD4BF549}"/>
                </a:ext>
              </a:extLst>
            </p:cNvPr>
            <p:cNvSpPr/>
            <p:nvPr/>
          </p:nvSpPr>
          <p:spPr>
            <a:xfrm>
              <a:off x="8846537" y="1270131"/>
              <a:ext cx="321839" cy="433717"/>
            </a:xfrm>
            <a:custGeom>
              <a:avLst/>
              <a:gdLst>
                <a:gd name="connsiteX0" fmla="*/ 166688 w 321839"/>
                <a:gd name="connsiteY0" fmla="*/ 240030 h 433717"/>
                <a:gd name="connsiteX1" fmla="*/ 28575 w 321839"/>
                <a:gd name="connsiteY1" fmla="*/ 141923 h 433717"/>
                <a:gd name="connsiteX2" fmla="*/ 114300 w 321839"/>
                <a:gd name="connsiteY2" fmla="*/ 154305 h 433717"/>
                <a:gd name="connsiteX3" fmla="*/ 0 w 321839"/>
                <a:gd name="connsiteY3" fmla="*/ 0 h 433717"/>
                <a:gd name="connsiteX4" fmla="*/ 127635 w 321839"/>
                <a:gd name="connsiteY4" fmla="*/ 115253 h 433717"/>
                <a:gd name="connsiteX5" fmla="*/ 118110 w 321839"/>
                <a:gd name="connsiteY5" fmla="*/ 13335 h 433717"/>
                <a:gd name="connsiteX6" fmla="*/ 206693 w 321839"/>
                <a:gd name="connsiteY6" fmla="*/ 207645 h 433717"/>
                <a:gd name="connsiteX7" fmla="*/ 225743 w 321839"/>
                <a:gd name="connsiteY7" fmla="*/ 65723 h 433717"/>
                <a:gd name="connsiteX8" fmla="*/ 272415 w 321839"/>
                <a:gd name="connsiteY8" fmla="*/ 290512 h 433717"/>
                <a:gd name="connsiteX9" fmla="*/ 301943 w 321839"/>
                <a:gd name="connsiteY9" fmla="*/ 140970 h 433717"/>
                <a:gd name="connsiteX10" fmla="*/ 300990 w 321839"/>
                <a:gd name="connsiteY10" fmla="*/ 224790 h 433717"/>
                <a:gd name="connsiteX11" fmla="*/ 313373 w 321839"/>
                <a:gd name="connsiteY11" fmla="*/ 365760 h 433717"/>
                <a:gd name="connsiteX12" fmla="*/ 319088 w 321839"/>
                <a:gd name="connsiteY12" fmla="*/ 430530 h 433717"/>
                <a:gd name="connsiteX13" fmla="*/ 288608 w 321839"/>
                <a:gd name="connsiteY13" fmla="*/ 401955 h 433717"/>
                <a:gd name="connsiteX14" fmla="*/ 177165 w 321839"/>
                <a:gd name="connsiteY14" fmla="*/ 339090 h 433717"/>
                <a:gd name="connsiteX15" fmla="*/ 69532 w 321839"/>
                <a:gd name="connsiteY15" fmla="*/ 319087 h 433717"/>
                <a:gd name="connsiteX16" fmla="*/ 220980 w 321839"/>
                <a:gd name="connsiteY16" fmla="*/ 319087 h 433717"/>
                <a:gd name="connsiteX17" fmla="*/ 150495 w 321839"/>
                <a:gd name="connsiteY17" fmla="*/ 252412 h 433717"/>
                <a:gd name="connsiteX18" fmla="*/ 29528 w 321839"/>
                <a:gd name="connsiteY18" fmla="*/ 227648 h 433717"/>
                <a:gd name="connsiteX19" fmla="*/ 166688 w 321839"/>
                <a:gd name="connsiteY19" fmla="*/ 240030 h 43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1839" h="433717">
                  <a:moveTo>
                    <a:pt x="166688" y="240030"/>
                  </a:moveTo>
                  <a:cubicBezTo>
                    <a:pt x="112395" y="141923"/>
                    <a:pt x="80963" y="167640"/>
                    <a:pt x="28575" y="141923"/>
                  </a:cubicBezTo>
                  <a:cubicBezTo>
                    <a:pt x="56197" y="144780"/>
                    <a:pt x="83820" y="151448"/>
                    <a:pt x="114300" y="154305"/>
                  </a:cubicBezTo>
                  <a:cubicBezTo>
                    <a:pt x="80963" y="100965"/>
                    <a:pt x="27622" y="43815"/>
                    <a:pt x="0" y="0"/>
                  </a:cubicBezTo>
                  <a:cubicBezTo>
                    <a:pt x="45720" y="33338"/>
                    <a:pt x="84773" y="76200"/>
                    <a:pt x="127635" y="115253"/>
                  </a:cubicBezTo>
                  <a:cubicBezTo>
                    <a:pt x="127635" y="80010"/>
                    <a:pt x="118110" y="42862"/>
                    <a:pt x="118110" y="13335"/>
                  </a:cubicBezTo>
                  <a:cubicBezTo>
                    <a:pt x="144780" y="58103"/>
                    <a:pt x="108585" y="116205"/>
                    <a:pt x="206693" y="207645"/>
                  </a:cubicBezTo>
                  <a:cubicBezTo>
                    <a:pt x="210503" y="171450"/>
                    <a:pt x="230505" y="114300"/>
                    <a:pt x="225743" y="65723"/>
                  </a:cubicBezTo>
                  <a:cubicBezTo>
                    <a:pt x="259080" y="136208"/>
                    <a:pt x="171450" y="185737"/>
                    <a:pt x="272415" y="290512"/>
                  </a:cubicBezTo>
                  <a:cubicBezTo>
                    <a:pt x="280988" y="244792"/>
                    <a:pt x="304800" y="201930"/>
                    <a:pt x="301943" y="140970"/>
                  </a:cubicBezTo>
                  <a:cubicBezTo>
                    <a:pt x="307658" y="164783"/>
                    <a:pt x="307658" y="198120"/>
                    <a:pt x="300990" y="224790"/>
                  </a:cubicBezTo>
                  <a:cubicBezTo>
                    <a:pt x="287655" y="274320"/>
                    <a:pt x="282893" y="320040"/>
                    <a:pt x="313373" y="365760"/>
                  </a:cubicBezTo>
                  <a:cubicBezTo>
                    <a:pt x="320993" y="377190"/>
                    <a:pt x="324803" y="400050"/>
                    <a:pt x="319088" y="430530"/>
                  </a:cubicBezTo>
                  <a:cubicBezTo>
                    <a:pt x="314325" y="444818"/>
                    <a:pt x="291465" y="406718"/>
                    <a:pt x="288608" y="401955"/>
                  </a:cubicBezTo>
                  <a:cubicBezTo>
                    <a:pt x="245745" y="328612"/>
                    <a:pt x="247650" y="335280"/>
                    <a:pt x="177165" y="339090"/>
                  </a:cubicBezTo>
                  <a:cubicBezTo>
                    <a:pt x="144780" y="341948"/>
                    <a:pt x="100965" y="330518"/>
                    <a:pt x="69532" y="319087"/>
                  </a:cubicBezTo>
                  <a:cubicBezTo>
                    <a:pt x="122873" y="323850"/>
                    <a:pt x="173355" y="327660"/>
                    <a:pt x="220980" y="319087"/>
                  </a:cubicBezTo>
                  <a:cubicBezTo>
                    <a:pt x="200025" y="273368"/>
                    <a:pt x="180975" y="250508"/>
                    <a:pt x="150495" y="252412"/>
                  </a:cubicBezTo>
                  <a:cubicBezTo>
                    <a:pt x="116205" y="254317"/>
                    <a:pt x="63818" y="242887"/>
                    <a:pt x="29528" y="227648"/>
                  </a:cubicBezTo>
                  <a:cubicBezTo>
                    <a:pt x="67628" y="232410"/>
                    <a:pt x="119063" y="245745"/>
                    <a:pt x="166688" y="2400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29" name="Freeform: Shape 361">
            <a:extLst>
              <a:ext uri="{FF2B5EF4-FFF2-40B4-BE49-F238E27FC236}">
                <a16:creationId xmlns:a16="http://schemas.microsoft.com/office/drawing/2014/main" id="{3D470EB7-5DAD-448F-A160-E227193FDB18}"/>
              </a:ext>
            </a:extLst>
          </p:cNvPr>
          <p:cNvSpPr/>
          <p:nvPr userDrawn="1"/>
        </p:nvSpPr>
        <p:spPr>
          <a:xfrm rot="3838674">
            <a:off x="4058414" y="2921609"/>
            <a:ext cx="344261" cy="219075"/>
          </a:xfrm>
          <a:custGeom>
            <a:avLst/>
            <a:gdLst>
              <a:gd name="connsiteX0" fmla="*/ 638659 w 637371"/>
              <a:gd name="connsiteY0" fmla="*/ 20878 h 405600"/>
              <a:gd name="connsiteX1" fmla="*/ 469338 w 637371"/>
              <a:gd name="connsiteY1" fmla="*/ 158653 h 405600"/>
              <a:gd name="connsiteX2" fmla="*/ 380170 w 637371"/>
              <a:gd name="connsiteY2" fmla="*/ 269066 h 405600"/>
              <a:gd name="connsiteX3" fmla="*/ 283276 w 637371"/>
              <a:gd name="connsiteY3" fmla="*/ 359522 h 405600"/>
              <a:gd name="connsiteX4" fmla="*/ 136810 w 637371"/>
              <a:gd name="connsiteY4" fmla="*/ 406520 h 405600"/>
              <a:gd name="connsiteX5" fmla="*/ 24143 w 637371"/>
              <a:gd name="connsiteY5" fmla="*/ 387849 h 405600"/>
              <a:gd name="connsiteX6" fmla="*/ 9657 w 637371"/>
              <a:gd name="connsiteY6" fmla="*/ 377227 h 405600"/>
              <a:gd name="connsiteX7" fmla="*/ 114598 w 637371"/>
              <a:gd name="connsiteY7" fmla="*/ 296107 h 405600"/>
              <a:gd name="connsiteX8" fmla="*/ 176404 w 637371"/>
              <a:gd name="connsiteY8" fmla="*/ 224966 h 405600"/>
              <a:gd name="connsiteX9" fmla="*/ 219861 w 637371"/>
              <a:gd name="connsiteY9" fmla="*/ 163160 h 405600"/>
              <a:gd name="connsiteX10" fmla="*/ 286817 w 637371"/>
              <a:gd name="connsiteY10" fmla="*/ 122278 h 405600"/>
              <a:gd name="connsiteX11" fmla="*/ 300337 w 637371"/>
              <a:gd name="connsiteY11" fmla="*/ 117771 h 405600"/>
              <a:gd name="connsiteX12" fmla="*/ 214711 w 637371"/>
              <a:gd name="connsiteY12" fmla="*/ 145133 h 405600"/>
              <a:gd name="connsiteX13" fmla="*/ 168034 w 637371"/>
              <a:gd name="connsiteY13" fmla="*/ 204364 h 405600"/>
              <a:gd name="connsiteX14" fmla="*/ 0 w 637371"/>
              <a:gd name="connsiteY14" fmla="*/ 352118 h 405600"/>
              <a:gd name="connsiteX15" fmla="*/ 21889 w 637371"/>
              <a:gd name="connsiteY15" fmla="*/ 253293 h 405600"/>
              <a:gd name="connsiteX16" fmla="*/ 161274 w 637371"/>
              <a:gd name="connsiteY16" fmla="*/ 46308 h 405600"/>
              <a:gd name="connsiteX17" fmla="*/ 264928 w 637371"/>
              <a:gd name="connsiteY17" fmla="*/ 5104 h 405600"/>
              <a:gd name="connsiteX18" fmla="*/ 426846 w 637371"/>
              <a:gd name="connsiteY18" fmla="*/ 10577 h 405600"/>
              <a:gd name="connsiteX19" fmla="*/ 602606 w 637371"/>
              <a:gd name="connsiteY19" fmla="*/ 21522 h 405600"/>
              <a:gd name="connsiteX20" fmla="*/ 638659 w 637371"/>
              <a:gd name="connsiteY20" fmla="*/ 20878 h 40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37371" h="405600">
                <a:moveTo>
                  <a:pt x="638659" y="20878"/>
                </a:moveTo>
                <a:cubicBezTo>
                  <a:pt x="576854" y="64657"/>
                  <a:pt x="521486" y="109723"/>
                  <a:pt x="469338" y="158653"/>
                </a:cubicBezTo>
                <a:cubicBezTo>
                  <a:pt x="434572" y="191166"/>
                  <a:pt x="402703" y="226253"/>
                  <a:pt x="380170" y="269066"/>
                </a:cubicBezTo>
                <a:cubicBezTo>
                  <a:pt x="358602" y="310592"/>
                  <a:pt x="322549" y="336989"/>
                  <a:pt x="283276" y="359522"/>
                </a:cubicBezTo>
                <a:cubicBezTo>
                  <a:pt x="237888" y="385596"/>
                  <a:pt x="188958" y="400726"/>
                  <a:pt x="136810" y="406520"/>
                </a:cubicBezTo>
                <a:cubicBezTo>
                  <a:pt x="97215" y="410705"/>
                  <a:pt x="59552" y="406520"/>
                  <a:pt x="24143" y="387849"/>
                </a:cubicBezTo>
                <a:cubicBezTo>
                  <a:pt x="18670" y="384952"/>
                  <a:pt x="15129" y="381411"/>
                  <a:pt x="9657" y="377227"/>
                </a:cubicBezTo>
                <a:cubicBezTo>
                  <a:pt x="46998" y="351796"/>
                  <a:pt x="81442" y="324756"/>
                  <a:pt x="114598" y="296107"/>
                </a:cubicBezTo>
                <a:cubicBezTo>
                  <a:pt x="138741" y="275183"/>
                  <a:pt x="160631" y="253293"/>
                  <a:pt x="176404" y="224966"/>
                </a:cubicBezTo>
                <a:cubicBezTo>
                  <a:pt x="188636" y="203076"/>
                  <a:pt x="203766" y="182796"/>
                  <a:pt x="219861" y="163160"/>
                </a:cubicBezTo>
                <a:cubicBezTo>
                  <a:pt x="237566" y="141914"/>
                  <a:pt x="258812" y="126463"/>
                  <a:pt x="286817" y="122278"/>
                </a:cubicBezTo>
                <a:cubicBezTo>
                  <a:pt x="291002" y="121634"/>
                  <a:pt x="296475" y="122600"/>
                  <a:pt x="300337" y="117771"/>
                </a:cubicBezTo>
                <a:cubicBezTo>
                  <a:pt x="267181" y="113265"/>
                  <a:pt x="238853" y="122278"/>
                  <a:pt x="214711" y="145133"/>
                </a:cubicBezTo>
                <a:cubicBezTo>
                  <a:pt x="196362" y="162516"/>
                  <a:pt x="181876" y="183118"/>
                  <a:pt x="168034" y="204364"/>
                </a:cubicBezTo>
                <a:cubicBezTo>
                  <a:pt x="126187" y="268101"/>
                  <a:pt x="67922" y="313811"/>
                  <a:pt x="0" y="352118"/>
                </a:cubicBezTo>
                <a:cubicBezTo>
                  <a:pt x="3863" y="316709"/>
                  <a:pt x="11910" y="284518"/>
                  <a:pt x="21889" y="253293"/>
                </a:cubicBezTo>
                <a:cubicBezTo>
                  <a:pt x="47964" y="170564"/>
                  <a:pt x="89811" y="98457"/>
                  <a:pt x="161274" y="46308"/>
                </a:cubicBezTo>
                <a:cubicBezTo>
                  <a:pt x="192177" y="23775"/>
                  <a:pt x="227909" y="12186"/>
                  <a:pt x="264928" y="5104"/>
                </a:cubicBezTo>
                <a:cubicBezTo>
                  <a:pt x="319330" y="-5197"/>
                  <a:pt x="372766" y="1885"/>
                  <a:pt x="426846" y="10577"/>
                </a:cubicBezTo>
                <a:cubicBezTo>
                  <a:pt x="484789" y="19590"/>
                  <a:pt x="543697" y="23131"/>
                  <a:pt x="602606" y="21522"/>
                </a:cubicBezTo>
                <a:cubicBezTo>
                  <a:pt x="613229" y="20556"/>
                  <a:pt x="623852" y="20878"/>
                  <a:pt x="638659" y="20878"/>
                </a:cubicBezTo>
                <a:close/>
              </a:path>
            </a:pathLst>
          </a:custGeom>
          <a:solidFill>
            <a:schemeClr val="accent1"/>
          </a:solidFill>
          <a:ln w="320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130" name="Freeform: Shape 264">
            <a:extLst>
              <a:ext uri="{FF2B5EF4-FFF2-40B4-BE49-F238E27FC236}">
                <a16:creationId xmlns:a16="http://schemas.microsoft.com/office/drawing/2014/main" id="{6434306F-14D5-4098-A9EB-93DC7145234A}"/>
              </a:ext>
            </a:extLst>
          </p:cNvPr>
          <p:cNvSpPr/>
          <p:nvPr userDrawn="1"/>
        </p:nvSpPr>
        <p:spPr>
          <a:xfrm rot="3838674">
            <a:off x="4813805" y="2830886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131" name="자유형: 도형 130">
            <a:extLst>
              <a:ext uri="{FF2B5EF4-FFF2-40B4-BE49-F238E27FC236}">
                <a16:creationId xmlns:a16="http://schemas.microsoft.com/office/drawing/2014/main" id="{6D5C58D3-75BA-4A17-AFF4-F150EB6D6B7A}"/>
              </a:ext>
            </a:extLst>
          </p:cNvPr>
          <p:cNvSpPr/>
          <p:nvPr userDrawn="1"/>
        </p:nvSpPr>
        <p:spPr>
          <a:xfrm>
            <a:off x="3009241" y="424091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32" name="자유형: 도형 131">
            <a:extLst>
              <a:ext uri="{FF2B5EF4-FFF2-40B4-BE49-F238E27FC236}">
                <a16:creationId xmlns:a16="http://schemas.microsoft.com/office/drawing/2014/main" id="{A4BA9576-0946-4230-BC40-F6C42394F940}"/>
              </a:ext>
            </a:extLst>
          </p:cNvPr>
          <p:cNvSpPr/>
          <p:nvPr userDrawn="1"/>
        </p:nvSpPr>
        <p:spPr>
          <a:xfrm>
            <a:off x="4401140" y="5529213"/>
            <a:ext cx="393803" cy="348864"/>
          </a:xfrm>
          <a:custGeom>
            <a:avLst/>
            <a:gdLst>
              <a:gd name="connsiteX0" fmla="*/ 234260 w 470174"/>
              <a:gd name="connsiteY0" fmla="*/ 279097 h 415386"/>
              <a:gd name="connsiteX1" fmla="*/ 172166 w 470174"/>
              <a:gd name="connsiteY1" fmla="*/ 332635 h 415386"/>
              <a:gd name="connsiteX2" fmla="*/ 215336 w 470174"/>
              <a:gd name="connsiteY2" fmla="*/ 370916 h 415386"/>
              <a:gd name="connsiteX3" fmla="*/ 271674 w 470174"/>
              <a:gd name="connsiteY3" fmla="*/ 316077 h 415386"/>
              <a:gd name="connsiteX4" fmla="*/ 234260 w 470174"/>
              <a:gd name="connsiteY4" fmla="*/ 279097 h 415386"/>
              <a:gd name="connsiteX5" fmla="*/ 93869 w 470174"/>
              <a:gd name="connsiteY5" fmla="*/ 211996 h 415386"/>
              <a:gd name="connsiteX6" fmla="*/ 42223 w 470174"/>
              <a:gd name="connsiteY6" fmla="*/ 256782 h 415386"/>
              <a:gd name="connsiteX7" fmla="*/ 84210 w 470174"/>
              <a:gd name="connsiteY7" fmla="*/ 303146 h 415386"/>
              <a:gd name="connsiteX8" fmla="*/ 146540 w 470174"/>
              <a:gd name="connsiteY8" fmla="*/ 257255 h 415386"/>
              <a:gd name="connsiteX9" fmla="*/ 93869 w 470174"/>
              <a:gd name="connsiteY9" fmla="*/ 211996 h 415386"/>
              <a:gd name="connsiteX10" fmla="*/ 364361 w 470174"/>
              <a:gd name="connsiteY10" fmla="*/ 201588 h 415386"/>
              <a:gd name="connsiteX11" fmla="*/ 314844 w 470174"/>
              <a:gd name="connsiteY11" fmla="*/ 256782 h 415386"/>
              <a:gd name="connsiteX12" fmla="*/ 380368 w 470174"/>
              <a:gd name="connsiteY12" fmla="*/ 303619 h 415386"/>
              <a:gd name="connsiteX13" fmla="*/ 427677 w 470174"/>
              <a:gd name="connsiteY13" fmla="*/ 256664 h 415386"/>
              <a:gd name="connsiteX14" fmla="*/ 364361 w 470174"/>
              <a:gd name="connsiteY14" fmla="*/ 201588 h 415386"/>
              <a:gd name="connsiteX15" fmla="*/ 229963 w 470174"/>
              <a:gd name="connsiteY15" fmla="*/ 155619 h 415386"/>
              <a:gd name="connsiteX16" fmla="*/ 183915 w 470174"/>
              <a:gd name="connsiteY16" fmla="*/ 223153 h 415386"/>
              <a:gd name="connsiteX17" fmla="*/ 207175 w 470174"/>
              <a:gd name="connsiteY17" fmla="*/ 247557 h 415386"/>
              <a:gd name="connsiteX18" fmla="*/ 255944 w 470174"/>
              <a:gd name="connsiteY18" fmla="*/ 247557 h 415386"/>
              <a:gd name="connsiteX19" fmla="*/ 277627 w 470174"/>
              <a:gd name="connsiteY19" fmla="*/ 188459 h 415386"/>
              <a:gd name="connsiteX20" fmla="*/ 229963 w 470174"/>
              <a:gd name="connsiteY20" fmla="*/ 155619 h 415386"/>
              <a:gd name="connsiteX21" fmla="*/ 104356 w 470174"/>
              <a:gd name="connsiteY21" fmla="*/ 51104 h 415386"/>
              <a:gd name="connsiteX22" fmla="*/ 60871 w 470174"/>
              <a:gd name="connsiteY22" fmla="*/ 99478 h 415386"/>
              <a:gd name="connsiteX23" fmla="*/ 137433 w 470174"/>
              <a:gd name="connsiteY23" fmla="*/ 162676 h 415386"/>
              <a:gd name="connsiteX24" fmla="*/ 192549 w 470174"/>
              <a:gd name="connsiteY24" fmla="*/ 112330 h 415386"/>
              <a:gd name="connsiteX25" fmla="*/ 104356 w 470174"/>
              <a:gd name="connsiteY25" fmla="*/ 51104 h 415386"/>
              <a:gd name="connsiteX26" fmla="*/ 335936 w 470174"/>
              <a:gd name="connsiteY26" fmla="*/ 44835 h 415386"/>
              <a:gd name="connsiteX27" fmla="*/ 273330 w 470174"/>
              <a:gd name="connsiteY27" fmla="*/ 102947 h 415386"/>
              <a:gd name="connsiteX28" fmla="*/ 343703 w 470174"/>
              <a:gd name="connsiteY28" fmla="*/ 169141 h 415386"/>
              <a:gd name="connsiteX29" fmla="*/ 393654 w 470174"/>
              <a:gd name="connsiteY29" fmla="*/ 97704 h 415386"/>
              <a:gd name="connsiteX30" fmla="*/ 335936 w 470174"/>
              <a:gd name="connsiteY30" fmla="*/ 44835 h 415386"/>
              <a:gd name="connsiteX31" fmla="*/ 342234 w 470174"/>
              <a:gd name="connsiteY31" fmla="*/ 207 h 415386"/>
              <a:gd name="connsiteX32" fmla="*/ 371300 w 470174"/>
              <a:gd name="connsiteY32" fmla="*/ 2848 h 415386"/>
              <a:gd name="connsiteX33" fmla="*/ 428742 w 470174"/>
              <a:gd name="connsiteY33" fmla="*/ 139967 h 415386"/>
              <a:gd name="connsiteX34" fmla="*/ 433709 w 470174"/>
              <a:gd name="connsiteY34" fmla="*/ 186803 h 415386"/>
              <a:gd name="connsiteX35" fmla="*/ 458744 w 470174"/>
              <a:gd name="connsiteY35" fmla="*/ 296838 h 415386"/>
              <a:gd name="connsiteX36" fmla="*/ 351351 w 470174"/>
              <a:gd name="connsiteY36" fmla="*/ 339258 h 415386"/>
              <a:gd name="connsiteX37" fmla="*/ 302228 w 470174"/>
              <a:gd name="connsiteY37" fmla="*/ 359365 h 415386"/>
              <a:gd name="connsiteX38" fmla="*/ 197706 w 470174"/>
              <a:gd name="connsiteY38" fmla="*/ 414252 h 415386"/>
              <a:gd name="connsiteX39" fmla="*/ 163247 w 470174"/>
              <a:gd name="connsiteY39" fmla="*/ 400639 h 415386"/>
              <a:gd name="connsiteX40" fmla="*/ 132412 w 470174"/>
              <a:gd name="connsiteY40" fmla="*/ 332160 h 415386"/>
              <a:gd name="connsiteX41" fmla="*/ 83916 w 470174"/>
              <a:gd name="connsiteY41" fmla="*/ 349025 h 415386"/>
              <a:gd name="connsiteX42" fmla="*/ 83879 w 470174"/>
              <a:gd name="connsiteY42" fmla="*/ 348958 h 415386"/>
              <a:gd name="connsiteX43" fmla="*/ 60122 w 470174"/>
              <a:gd name="connsiteY43" fmla="*/ 339968 h 415386"/>
              <a:gd name="connsiteX44" fmla="*/ 31342 w 470174"/>
              <a:gd name="connsiteY44" fmla="*/ 194885 h 415386"/>
              <a:gd name="connsiteX45" fmla="*/ 45298 w 470174"/>
              <a:gd name="connsiteY45" fmla="*/ 157235 h 415386"/>
              <a:gd name="connsiteX46" fmla="*/ 49319 w 470174"/>
              <a:gd name="connsiteY46" fmla="*/ 29341 h 415386"/>
              <a:gd name="connsiteX47" fmla="*/ 194599 w 470174"/>
              <a:gd name="connsiteY47" fmla="*/ 35728 h 415386"/>
              <a:gd name="connsiteX48" fmla="*/ 210921 w 470174"/>
              <a:gd name="connsiteY48" fmla="*/ 52444 h 415386"/>
              <a:gd name="connsiteX49" fmla="*/ 246363 w 470174"/>
              <a:gd name="connsiteY49" fmla="*/ 52641 h 415386"/>
              <a:gd name="connsiteX50" fmla="*/ 308970 w 470174"/>
              <a:gd name="connsiteY50" fmla="*/ 5135 h 415386"/>
              <a:gd name="connsiteX51" fmla="*/ 342234 w 470174"/>
              <a:gd name="connsiteY51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50371 w 457298"/>
              <a:gd name="connsiteY39" fmla="*/ 400639 h 415386"/>
              <a:gd name="connsiteX40" fmla="*/ 119536 w 457298"/>
              <a:gd name="connsiteY40" fmla="*/ 332160 h 415386"/>
              <a:gd name="connsiteX41" fmla="*/ 71040 w 457298"/>
              <a:gd name="connsiteY41" fmla="*/ 349025 h 415386"/>
              <a:gd name="connsiteX42" fmla="*/ 47246 w 457298"/>
              <a:gd name="connsiteY42" fmla="*/ 339968 h 415386"/>
              <a:gd name="connsiteX43" fmla="*/ 18466 w 457298"/>
              <a:gd name="connsiteY43" fmla="*/ 194885 h 415386"/>
              <a:gd name="connsiteX44" fmla="*/ 32422 w 457298"/>
              <a:gd name="connsiteY44" fmla="*/ 157235 h 415386"/>
              <a:gd name="connsiteX45" fmla="*/ 36443 w 457298"/>
              <a:gd name="connsiteY45" fmla="*/ 29341 h 415386"/>
              <a:gd name="connsiteX46" fmla="*/ 181723 w 457298"/>
              <a:gd name="connsiteY46" fmla="*/ 35728 h 415386"/>
              <a:gd name="connsiteX47" fmla="*/ 198045 w 457298"/>
              <a:gd name="connsiteY47" fmla="*/ 52444 h 415386"/>
              <a:gd name="connsiteX48" fmla="*/ 233487 w 457298"/>
              <a:gd name="connsiteY48" fmla="*/ 52641 h 415386"/>
              <a:gd name="connsiteX49" fmla="*/ 296094 w 457298"/>
              <a:gd name="connsiteY49" fmla="*/ 5135 h 415386"/>
              <a:gd name="connsiteX50" fmla="*/ 329358 w 457298"/>
              <a:gd name="connsiteY50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4772 w 460686"/>
              <a:gd name="connsiteY0" fmla="*/ 279097 h 415386"/>
              <a:gd name="connsiteX1" fmla="*/ 162678 w 460686"/>
              <a:gd name="connsiteY1" fmla="*/ 332635 h 415386"/>
              <a:gd name="connsiteX2" fmla="*/ 205848 w 460686"/>
              <a:gd name="connsiteY2" fmla="*/ 370916 h 415386"/>
              <a:gd name="connsiteX3" fmla="*/ 262186 w 460686"/>
              <a:gd name="connsiteY3" fmla="*/ 316077 h 415386"/>
              <a:gd name="connsiteX4" fmla="*/ 224772 w 460686"/>
              <a:gd name="connsiteY4" fmla="*/ 279097 h 415386"/>
              <a:gd name="connsiteX5" fmla="*/ 84381 w 460686"/>
              <a:gd name="connsiteY5" fmla="*/ 211996 h 415386"/>
              <a:gd name="connsiteX6" fmla="*/ 32735 w 460686"/>
              <a:gd name="connsiteY6" fmla="*/ 256782 h 415386"/>
              <a:gd name="connsiteX7" fmla="*/ 74722 w 460686"/>
              <a:gd name="connsiteY7" fmla="*/ 303146 h 415386"/>
              <a:gd name="connsiteX8" fmla="*/ 137052 w 460686"/>
              <a:gd name="connsiteY8" fmla="*/ 257255 h 415386"/>
              <a:gd name="connsiteX9" fmla="*/ 84381 w 460686"/>
              <a:gd name="connsiteY9" fmla="*/ 211996 h 415386"/>
              <a:gd name="connsiteX10" fmla="*/ 354873 w 460686"/>
              <a:gd name="connsiteY10" fmla="*/ 201588 h 415386"/>
              <a:gd name="connsiteX11" fmla="*/ 305356 w 460686"/>
              <a:gd name="connsiteY11" fmla="*/ 256782 h 415386"/>
              <a:gd name="connsiteX12" fmla="*/ 370880 w 460686"/>
              <a:gd name="connsiteY12" fmla="*/ 303619 h 415386"/>
              <a:gd name="connsiteX13" fmla="*/ 418189 w 460686"/>
              <a:gd name="connsiteY13" fmla="*/ 256664 h 415386"/>
              <a:gd name="connsiteX14" fmla="*/ 354873 w 460686"/>
              <a:gd name="connsiteY14" fmla="*/ 201588 h 415386"/>
              <a:gd name="connsiteX15" fmla="*/ 220475 w 460686"/>
              <a:gd name="connsiteY15" fmla="*/ 155619 h 415386"/>
              <a:gd name="connsiteX16" fmla="*/ 174427 w 460686"/>
              <a:gd name="connsiteY16" fmla="*/ 223153 h 415386"/>
              <a:gd name="connsiteX17" fmla="*/ 197687 w 460686"/>
              <a:gd name="connsiteY17" fmla="*/ 247557 h 415386"/>
              <a:gd name="connsiteX18" fmla="*/ 246456 w 460686"/>
              <a:gd name="connsiteY18" fmla="*/ 247557 h 415386"/>
              <a:gd name="connsiteX19" fmla="*/ 268139 w 460686"/>
              <a:gd name="connsiteY19" fmla="*/ 188459 h 415386"/>
              <a:gd name="connsiteX20" fmla="*/ 220475 w 460686"/>
              <a:gd name="connsiteY20" fmla="*/ 155619 h 415386"/>
              <a:gd name="connsiteX21" fmla="*/ 94868 w 460686"/>
              <a:gd name="connsiteY21" fmla="*/ 51104 h 415386"/>
              <a:gd name="connsiteX22" fmla="*/ 51383 w 460686"/>
              <a:gd name="connsiteY22" fmla="*/ 99478 h 415386"/>
              <a:gd name="connsiteX23" fmla="*/ 127945 w 460686"/>
              <a:gd name="connsiteY23" fmla="*/ 162676 h 415386"/>
              <a:gd name="connsiteX24" fmla="*/ 183061 w 460686"/>
              <a:gd name="connsiteY24" fmla="*/ 112330 h 415386"/>
              <a:gd name="connsiteX25" fmla="*/ 94868 w 460686"/>
              <a:gd name="connsiteY25" fmla="*/ 51104 h 415386"/>
              <a:gd name="connsiteX26" fmla="*/ 326448 w 460686"/>
              <a:gd name="connsiteY26" fmla="*/ 44835 h 415386"/>
              <a:gd name="connsiteX27" fmla="*/ 263842 w 460686"/>
              <a:gd name="connsiteY27" fmla="*/ 102947 h 415386"/>
              <a:gd name="connsiteX28" fmla="*/ 334215 w 460686"/>
              <a:gd name="connsiteY28" fmla="*/ 169141 h 415386"/>
              <a:gd name="connsiteX29" fmla="*/ 384166 w 460686"/>
              <a:gd name="connsiteY29" fmla="*/ 97704 h 415386"/>
              <a:gd name="connsiteX30" fmla="*/ 326448 w 460686"/>
              <a:gd name="connsiteY30" fmla="*/ 44835 h 415386"/>
              <a:gd name="connsiteX31" fmla="*/ 332746 w 460686"/>
              <a:gd name="connsiteY31" fmla="*/ 207 h 415386"/>
              <a:gd name="connsiteX32" fmla="*/ 361812 w 460686"/>
              <a:gd name="connsiteY32" fmla="*/ 2848 h 415386"/>
              <a:gd name="connsiteX33" fmla="*/ 419254 w 460686"/>
              <a:gd name="connsiteY33" fmla="*/ 139967 h 415386"/>
              <a:gd name="connsiteX34" fmla="*/ 424221 w 460686"/>
              <a:gd name="connsiteY34" fmla="*/ 186803 h 415386"/>
              <a:gd name="connsiteX35" fmla="*/ 449256 w 460686"/>
              <a:gd name="connsiteY35" fmla="*/ 296838 h 415386"/>
              <a:gd name="connsiteX36" fmla="*/ 341863 w 460686"/>
              <a:gd name="connsiteY36" fmla="*/ 339258 h 415386"/>
              <a:gd name="connsiteX37" fmla="*/ 292740 w 460686"/>
              <a:gd name="connsiteY37" fmla="*/ 359365 h 415386"/>
              <a:gd name="connsiteX38" fmla="*/ 188218 w 460686"/>
              <a:gd name="connsiteY38" fmla="*/ 414252 h 415386"/>
              <a:gd name="connsiteX39" fmla="*/ 122924 w 460686"/>
              <a:gd name="connsiteY39" fmla="*/ 332160 h 415386"/>
              <a:gd name="connsiteX40" fmla="*/ 74428 w 460686"/>
              <a:gd name="connsiteY40" fmla="*/ 349025 h 415386"/>
              <a:gd name="connsiteX41" fmla="*/ 50634 w 460686"/>
              <a:gd name="connsiteY41" fmla="*/ 339968 h 415386"/>
              <a:gd name="connsiteX42" fmla="*/ 21854 w 460686"/>
              <a:gd name="connsiteY42" fmla="*/ 194885 h 415386"/>
              <a:gd name="connsiteX43" fmla="*/ 35810 w 460686"/>
              <a:gd name="connsiteY43" fmla="*/ 157235 h 415386"/>
              <a:gd name="connsiteX44" fmla="*/ 39831 w 460686"/>
              <a:gd name="connsiteY44" fmla="*/ 29341 h 415386"/>
              <a:gd name="connsiteX45" fmla="*/ 185111 w 460686"/>
              <a:gd name="connsiteY45" fmla="*/ 35728 h 415386"/>
              <a:gd name="connsiteX46" fmla="*/ 201433 w 460686"/>
              <a:gd name="connsiteY46" fmla="*/ 52444 h 415386"/>
              <a:gd name="connsiteX47" fmla="*/ 236875 w 460686"/>
              <a:gd name="connsiteY47" fmla="*/ 52641 h 415386"/>
              <a:gd name="connsiteX48" fmla="*/ 299482 w 460686"/>
              <a:gd name="connsiteY48" fmla="*/ 5135 h 415386"/>
              <a:gd name="connsiteX49" fmla="*/ 332746 w 460686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75943 w 462201"/>
              <a:gd name="connsiteY40" fmla="*/ 349025 h 415386"/>
              <a:gd name="connsiteX41" fmla="*/ 52149 w 462201"/>
              <a:gd name="connsiteY41" fmla="*/ 339968 h 415386"/>
              <a:gd name="connsiteX42" fmla="*/ 23369 w 462201"/>
              <a:gd name="connsiteY42" fmla="*/ 194885 h 415386"/>
              <a:gd name="connsiteX43" fmla="*/ 37325 w 462201"/>
              <a:gd name="connsiteY43" fmla="*/ 157235 h 415386"/>
              <a:gd name="connsiteX44" fmla="*/ 41346 w 462201"/>
              <a:gd name="connsiteY44" fmla="*/ 29341 h 415386"/>
              <a:gd name="connsiteX45" fmla="*/ 186626 w 462201"/>
              <a:gd name="connsiteY45" fmla="*/ 35728 h 415386"/>
              <a:gd name="connsiteX46" fmla="*/ 202948 w 462201"/>
              <a:gd name="connsiteY46" fmla="*/ 52444 h 415386"/>
              <a:gd name="connsiteX47" fmla="*/ 238390 w 462201"/>
              <a:gd name="connsiteY47" fmla="*/ 52641 h 415386"/>
              <a:gd name="connsiteX48" fmla="*/ 300997 w 462201"/>
              <a:gd name="connsiteY48" fmla="*/ 5135 h 415386"/>
              <a:gd name="connsiteX49" fmla="*/ 334261 w 462201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52149 w 462201"/>
              <a:gd name="connsiteY40" fmla="*/ 339968 h 415386"/>
              <a:gd name="connsiteX41" fmla="*/ 23369 w 462201"/>
              <a:gd name="connsiteY41" fmla="*/ 194885 h 415386"/>
              <a:gd name="connsiteX42" fmla="*/ 37325 w 462201"/>
              <a:gd name="connsiteY42" fmla="*/ 157235 h 415386"/>
              <a:gd name="connsiteX43" fmla="*/ 41346 w 462201"/>
              <a:gd name="connsiteY43" fmla="*/ 29341 h 415386"/>
              <a:gd name="connsiteX44" fmla="*/ 186626 w 462201"/>
              <a:gd name="connsiteY44" fmla="*/ 35728 h 415386"/>
              <a:gd name="connsiteX45" fmla="*/ 202948 w 462201"/>
              <a:gd name="connsiteY45" fmla="*/ 52444 h 415386"/>
              <a:gd name="connsiteX46" fmla="*/ 238390 w 462201"/>
              <a:gd name="connsiteY46" fmla="*/ 52641 h 415386"/>
              <a:gd name="connsiteX47" fmla="*/ 300997 w 462201"/>
              <a:gd name="connsiteY47" fmla="*/ 5135 h 415386"/>
              <a:gd name="connsiteX48" fmla="*/ 334261 w 462201"/>
              <a:gd name="connsiteY48" fmla="*/ 207 h 415386"/>
              <a:gd name="connsiteX0" fmla="*/ 226190 w 462104"/>
              <a:gd name="connsiteY0" fmla="*/ 279097 h 415386"/>
              <a:gd name="connsiteX1" fmla="*/ 164096 w 462104"/>
              <a:gd name="connsiteY1" fmla="*/ 332635 h 415386"/>
              <a:gd name="connsiteX2" fmla="*/ 207266 w 462104"/>
              <a:gd name="connsiteY2" fmla="*/ 370916 h 415386"/>
              <a:gd name="connsiteX3" fmla="*/ 263604 w 462104"/>
              <a:gd name="connsiteY3" fmla="*/ 316077 h 415386"/>
              <a:gd name="connsiteX4" fmla="*/ 226190 w 462104"/>
              <a:gd name="connsiteY4" fmla="*/ 279097 h 415386"/>
              <a:gd name="connsiteX5" fmla="*/ 85799 w 462104"/>
              <a:gd name="connsiteY5" fmla="*/ 211996 h 415386"/>
              <a:gd name="connsiteX6" fmla="*/ 34153 w 462104"/>
              <a:gd name="connsiteY6" fmla="*/ 256782 h 415386"/>
              <a:gd name="connsiteX7" fmla="*/ 76140 w 462104"/>
              <a:gd name="connsiteY7" fmla="*/ 303146 h 415386"/>
              <a:gd name="connsiteX8" fmla="*/ 138470 w 462104"/>
              <a:gd name="connsiteY8" fmla="*/ 257255 h 415386"/>
              <a:gd name="connsiteX9" fmla="*/ 85799 w 462104"/>
              <a:gd name="connsiteY9" fmla="*/ 211996 h 415386"/>
              <a:gd name="connsiteX10" fmla="*/ 356291 w 462104"/>
              <a:gd name="connsiteY10" fmla="*/ 201588 h 415386"/>
              <a:gd name="connsiteX11" fmla="*/ 306774 w 462104"/>
              <a:gd name="connsiteY11" fmla="*/ 256782 h 415386"/>
              <a:gd name="connsiteX12" fmla="*/ 372298 w 462104"/>
              <a:gd name="connsiteY12" fmla="*/ 303619 h 415386"/>
              <a:gd name="connsiteX13" fmla="*/ 419607 w 462104"/>
              <a:gd name="connsiteY13" fmla="*/ 256664 h 415386"/>
              <a:gd name="connsiteX14" fmla="*/ 356291 w 462104"/>
              <a:gd name="connsiteY14" fmla="*/ 201588 h 415386"/>
              <a:gd name="connsiteX15" fmla="*/ 221893 w 462104"/>
              <a:gd name="connsiteY15" fmla="*/ 155619 h 415386"/>
              <a:gd name="connsiteX16" fmla="*/ 175845 w 462104"/>
              <a:gd name="connsiteY16" fmla="*/ 223153 h 415386"/>
              <a:gd name="connsiteX17" fmla="*/ 199105 w 462104"/>
              <a:gd name="connsiteY17" fmla="*/ 247557 h 415386"/>
              <a:gd name="connsiteX18" fmla="*/ 247874 w 462104"/>
              <a:gd name="connsiteY18" fmla="*/ 247557 h 415386"/>
              <a:gd name="connsiteX19" fmla="*/ 269557 w 462104"/>
              <a:gd name="connsiteY19" fmla="*/ 188459 h 415386"/>
              <a:gd name="connsiteX20" fmla="*/ 221893 w 462104"/>
              <a:gd name="connsiteY20" fmla="*/ 155619 h 415386"/>
              <a:gd name="connsiteX21" fmla="*/ 96286 w 462104"/>
              <a:gd name="connsiteY21" fmla="*/ 51104 h 415386"/>
              <a:gd name="connsiteX22" fmla="*/ 52801 w 462104"/>
              <a:gd name="connsiteY22" fmla="*/ 99478 h 415386"/>
              <a:gd name="connsiteX23" fmla="*/ 129363 w 462104"/>
              <a:gd name="connsiteY23" fmla="*/ 162676 h 415386"/>
              <a:gd name="connsiteX24" fmla="*/ 184479 w 462104"/>
              <a:gd name="connsiteY24" fmla="*/ 112330 h 415386"/>
              <a:gd name="connsiteX25" fmla="*/ 96286 w 462104"/>
              <a:gd name="connsiteY25" fmla="*/ 51104 h 415386"/>
              <a:gd name="connsiteX26" fmla="*/ 327866 w 462104"/>
              <a:gd name="connsiteY26" fmla="*/ 44835 h 415386"/>
              <a:gd name="connsiteX27" fmla="*/ 265260 w 462104"/>
              <a:gd name="connsiteY27" fmla="*/ 102947 h 415386"/>
              <a:gd name="connsiteX28" fmla="*/ 335633 w 462104"/>
              <a:gd name="connsiteY28" fmla="*/ 169141 h 415386"/>
              <a:gd name="connsiteX29" fmla="*/ 385584 w 462104"/>
              <a:gd name="connsiteY29" fmla="*/ 97704 h 415386"/>
              <a:gd name="connsiteX30" fmla="*/ 327866 w 462104"/>
              <a:gd name="connsiteY30" fmla="*/ 44835 h 415386"/>
              <a:gd name="connsiteX31" fmla="*/ 334164 w 462104"/>
              <a:gd name="connsiteY31" fmla="*/ 207 h 415386"/>
              <a:gd name="connsiteX32" fmla="*/ 363230 w 462104"/>
              <a:gd name="connsiteY32" fmla="*/ 2848 h 415386"/>
              <a:gd name="connsiteX33" fmla="*/ 420672 w 462104"/>
              <a:gd name="connsiteY33" fmla="*/ 139967 h 415386"/>
              <a:gd name="connsiteX34" fmla="*/ 425639 w 462104"/>
              <a:gd name="connsiteY34" fmla="*/ 186803 h 415386"/>
              <a:gd name="connsiteX35" fmla="*/ 450674 w 462104"/>
              <a:gd name="connsiteY35" fmla="*/ 296838 h 415386"/>
              <a:gd name="connsiteX36" fmla="*/ 343281 w 462104"/>
              <a:gd name="connsiteY36" fmla="*/ 339258 h 415386"/>
              <a:gd name="connsiteX37" fmla="*/ 294158 w 462104"/>
              <a:gd name="connsiteY37" fmla="*/ 359365 h 415386"/>
              <a:gd name="connsiteX38" fmla="*/ 189636 w 462104"/>
              <a:gd name="connsiteY38" fmla="*/ 414252 h 415386"/>
              <a:gd name="connsiteX39" fmla="*/ 124342 w 462104"/>
              <a:gd name="connsiteY39" fmla="*/ 332160 h 415386"/>
              <a:gd name="connsiteX40" fmla="*/ 52052 w 462104"/>
              <a:gd name="connsiteY40" fmla="*/ 339968 h 415386"/>
              <a:gd name="connsiteX41" fmla="*/ 23272 w 462104"/>
              <a:gd name="connsiteY41" fmla="*/ 194885 h 415386"/>
              <a:gd name="connsiteX42" fmla="*/ 37228 w 462104"/>
              <a:gd name="connsiteY42" fmla="*/ 157235 h 415386"/>
              <a:gd name="connsiteX43" fmla="*/ 41249 w 462104"/>
              <a:gd name="connsiteY43" fmla="*/ 29341 h 415386"/>
              <a:gd name="connsiteX44" fmla="*/ 186529 w 462104"/>
              <a:gd name="connsiteY44" fmla="*/ 35728 h 415386"/>
              <a:gd name="connsiteX45" fmla="*/ 202851 w 462104"/>
              <a:gd name="connsiteY45" fmla="*/ 52444 h 415386"/>
              <a:gd name="connsiteX46" fmla="*/ 238293 w 462104"/>
              <a:gd name="connsiteY46" fmla="*/ 52641 h 415386"/>
              <a:gd name="connsiteX47" fmla="*/ 300900 w 462104"/>
              <a:gd name="connsiteY47" fmla="*/ 5135 h 415386"/>
              <a:gd name="connsiteX48" fmla="*/ 334164 w 462104"/>
              <a:gd name="connsiteY48" fmla="*/ 207 h 415386"/>
              <a:gd name="connsiteX0" fmla="*/ 232980 w 468894"/>
              <a:gd name="connsiteY0" fmla="*/ 279097 h 415386"/>
              <a:gd name="connsiteX1" fmla="*/ 170886 w 468894"/>
              <a:gd name="connsiteY1" fmla="*/ 332635 h 415386"/>
              <a:gd name="connsiteX2" fmla="*/ 214056 w 468894"/>
              <a:gd name="connsiteY2" fmla="*/ 370916 h 415386"/>
              <a:gd name="connsiteX3" fmla="*/ 270394 w 468894"/>
              <a:gd name="connsiteY3" fmla="*/ 316077 h 415386"/>
              <a:gd name="connsiteX4" fmla="*/ 232980 w 468894"/>
              <a:gd name="connsiteY4" fmla="*/ 279097 h 415386"/>
              <a:gd name="connsiteX5" fmla="*/ 92589 w 468894"/>
              <a:gd name="connsiteY5" fmla="*/ 211996 h 415386"/>
              <a:gd name="connsiteX6" fmla="*/ 40943 w 468894"/>
              <a:gd name="connsiteY6" fmla="*/ 256782 h 415386"/>
              <a:gd name="connsiteX7" fmla="*/ 82930 w 468894"/>
              <a:gd name="connsiteY7" fmla="*/ 303146 h 415386"/>
              <a:gd name="connsiteX8" fmla="*/ 145260 w 468894"/>
              <a:gd name="connsiteY8" fmla="*/ 257255 h 415386"/>
              <a:gd name="connsiteX9" fmla="*/ 92589 w 468894"/>
              <a:gd name="connsiteY9" fmla="*/ 211996 h 415386"/>
              <a:gd name="connsiteX10" fmla="*/ 363081 w 468894"/>
              <a:gd name="connsiteY10" fmla="*/ 201588 h 415386"/>
              <a:gd name="connsiteX11" fmla="*/ 313564 w 468894"/>
              <a:gd name="connsiteY11" fmla="*/ 256782 h 415386"/>
              <a:gd name="connsiteX12" fmla="*/ 379088 w 468894"/>
              <a:gd name="connsiteY12" fmla="*/ 303619 h 415386"/>
              <a:gd name="connsiteX13" fmla="*/ 426397 w 468894"/>
              <a:gd name="connsiteY13" fmla="*/ 256664 h 415386"/>
              <a:gd name="connsiteX14" fmla="*/ 363081 w 468894"/>
              <a:gd name="connsiteY14" fmla="*/ 201588 h 415386"/>
              <a:gd name="connsiteX15" fmla="*/ 228683 w 468894"/>
              <a:gd name="connsiteY15" fmla="*/ 155619 h 415386"/>
              <a:gd name="connsiteX16" fmla="*/ 182635 w 468894"/>
              <a:gd name="connsiteY16" fmla="*/ 223153 h 415386"/>
              <a:gd name="connsiteX17" fmla="*/ 205895 w 468894"/>
              <a:gd name="connsiteY17" fmla="*/ 247557 h 415386"/>
              <a:gd name="connsiteX18" fmla="*/ 254664 w 468894"/>
              <a:gd name="connsiteY18" fmla="*/ 247557 h 415386"/>
              <a:gd name="connsiteX19" fmla="*/ 276347 w 468894"/>
              <a:gd name="connsiteY19" fmla="*/ 188459 h 415386"/>
              <a:gd name="connsiteX20" fmla="*/ 228683 w 468894"/>
              <a:gd name="connsiteY20" fmla="*/ 155619 h 415386"/>
              <a:gd name="connsiteX21" fmla="*/ 103076 w 468894"/>
              <a:gd name="connsiteY21" fmla="*/ 51104 h 415386"/>
              <a:gd name="connsiteX22" fmla="*/ 59591 w 468894"/>
              <a:gd name="connsiteY22" fmla="*/ 99478 h 415386"/>
              <a:gd name="connsiteX23" fmla="*/ 136153 w 468894"/>
              <a:gd name="connsiteY23" fmla="*/ 162676 h 415386"/>
              <a:gd name="connsiteX24" fmla="*/ 191269 w 468894"/>
              <a:gd name="connsiteY24" fmla="*/ 112330 h 415386"/>
              <a:gd name="connsiteX25" fmla="*/ 103076 w 468894"/>
              <a:gd name="connsiteY25" fmla="*/ 51104 h 415386"/>
              <a:gd name="connsiteX26" fmla="*/ 334656 w 468894"/>
              <a:gd name="connsiteY26" fmla="*/ 44835 h 415386"/>
              <a:gd name="connsiteX27" fmla="*/ 272050 w 468894"/>
              <a:gd name="connsiteY27" fmla="*/ 102947 h 415386"/>
              <a:gd name="connsiteX28" fmla="*/ 342423 w 468894"/>
              <a:gd name="connsiteY28" fmla="*/ 169141 h 415386"/>
              <a:gd name="connsiteX29" fmla="*/ 392374 w 468894"/>
              <a:gd name="connsiteY29" fmla="*/ 97704 h 415386"/>
              <a:gd name="connsiteX30" fmla="*/ 334656 w 468894"/>
              <a:gd name="connsiteY30" fmla="*/ 44835 h 415386"/>
              <a:gd name="connsiteX31" fmla="*/ 340954 w 468894"/>
              <a:gd name="connsiteY31" fmla="*/ 207 h 415386"/>
              <a:gd name="connsiteX32" fmla="*/ 370020 w 468894"/>
              <a:gd name="connsiteY32" fmla="*/ 2848 h 415386"/>
              <a:gd name="connsiteX33" fmla="*/ 427462 w 468894"/>
              <a:gd name="connsiteY33" fmla="*/ 139967 h 415386"/>
              <a:gd name="connsiteX34" fmla="*/ 432429 w 468894"/>
              <a:gd name="connsiteY34" fmla="*/ 186803 h 415386"/>
              <a:gd name="connsiteX35" fmla="*/ 457464 w 468894"/>
              <a:gd name="connsiteY35" fmla="*/ 296838 h 415386"/>
              <a:gd name="connsiteX36" fmla="*/ 350071 w 468894"/>
              <a:gd name="connsiteY36" fmla="*/ 339258 h 415386"/>
              <a:gd name="connsiteX37" fmla="*/ 300948 w 468894"/>
              <a:gd name="connsiteY37" fmla="*/ 359365 h 415386"/>
              <a:gd name="connsiteX38" fmla="*/ 196426 w 468894"/>
              <a:gd name="connsiteY38" fmla="*/ 414252 h 415386"/>
              <a:gd name="connsiteX39" fmla="*/ 131132 w 468894"/>
              <a:gd name="connsiteY39" fmla="*/ 332160 h 415386"/>
              <a:gd name="connsiteX40" fmla="*/ 58842 w 468894"/>
              <a:gd name="connsiteY40" fmla="*/ 339968 h 415386"/>
              <a:gd name="connsiteX41" fmla="*/ 30062 w 468894"/>
              <a:gd name="connsiteY41" fmla="*/ 194885 h 415386"/>
              <a:gd name="connsiteX42" fmla="*/ 44018 w 468894"/>
              <a:gd name="connsiteY42" fmla="*/ 157235 h 415386"/>
              <a:gd name="connsiteX43" fmla="*/ 48039 w 468894"/>
              <a:gd name="connsiteY43" fmla="*/ 29341 h 415386"/>
              <a:gd name="connsiteX44" fmla="*/ 193319 w 468894"/>
              <a:gd name="connsiteY44" fmla="*/ 35728 h 415386"/>
              <a:gd name="connsiteX45" fmla="*/ 209641 w 468894"/>
              <a:gd name="connsiteY45" fmla="*/ 52444 h 415386"/>
              <a:gd name="connsiteX46" fmla="*/ 245083 w 468894"/>
              <a:gd name="connsiteY46" fmla="*/ 52641 h 415386"/>
              <a:gd name="connsiteX47" fmla="*/ 307690 w 468894"/>
              <a:gd name="connsiteY47" fmla="*/ 5135 h 415386"/>
              <a:gd name="connsiteX48" fmla="*/ 340954 w 468894"/>
              <a:gd name="connsiteY48" fmla="*/ 207 h 415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68894" h="415386">
                <a:moveTo>
                  <a:pt x="232980" y="279097"/>
                </a:moveTo>
                <a:cubicBezTo>
                  <a:pt x="196512" y="276100"/>
                  <a:pt x="175026" y="299952"/>
                  <a:pt x="170886" y="332635"/>
                </a:cubicBezTo>
                <a:cubicBezTo>
                  <a:pt x="168284" y="353215"/>
                  <a:pt x="191308" y="370916"/>
                  <a:pt x="214056" y="370916"/>
                </a:cubicBezTo>
                <a:cubicBezTo>
                  <a:pt x="249065" y="370877"/>
                  <a:pt x="267477" y="351007"/>
                  <a:pt x="270394" y="316077"/>
                </a:cubicBezTo>
                <a:cubicBezTo>
                  <a:pt x="272444" y="291121"/>
                  <a:pt x="255571" y="280989"/>
                  <a:pt x="232980" y="279097"/>
                </a:cubicBezTo>
                <a:close/>
                <a:moveTo>
                  <a:pt x="92589" y="211996"/>
                </a:moveTo>
                <a:cubicBezTo>
                  <a:pt x="62035" y="212824"/>
                  <a:pt x="42914" y="229067"/>
                  <a:pt x="40943" y="256782"/>
                </a:cubicBezTo>
                <a:cubicBezTo>
                  <a:pt x="39169" y="282566"/>
                  <a:pt x="55491" y="302751"/>
                  <a:pt x="82930" y="303146"/>
                </a:cubicBezTo>
                <a:cubicBezTo>
                  <a:pt x="113405" y="303500"/>
                  <a:pt x="141042" y="286035"/>
                  <a:pt x="145260" y="257255"/>
                </a:cubicBezTo>
                <a:cubicBezTo>
                  <a:pt x="150307" y="223350"/>
                  <a:pt x="117348" y="218304"/>
                  <a:pt x="92589" y="211996"/>
                </a:cubicBezTo>
                <a:close/>
                <a:moveTo>
                  <a:pt x="363081" y="201588"/>
                </a:moveTo>
                <a:cubicBezTo>
                  <a:pt x="332015" y="202061"/>
                  <a:pt x="313170" y="233600"/>
                  <a:pt x="313564" y="256782"/>
                </a:cubicBezTo>
                <a:cubicBezTo>
                  <a:pt x="314037" y="291239"/>
                  <a:pt x="349953" y="300701"/>
                  <a:pt x="379088" y="303619"/>
                </a:cubicBezTo>
                <a:cubicBezTo>
                  <a:pt x="409445" y="306615"/>
                  <a:pt x="426476" y="282014"/>
                  <a:pt x="426397" y="256664"/>
                </a:cubicBezTo>
                <a:cubicBezTo>
                  <a:pt x="426319" y="222404"/>
                  <a:pt x="399155" y="201036"/>
                  <a:pt x="363081" y="201588"/>
                </a:cubicBezTo>
                <a:close/>
                <a:moveTo>
                  <a:pt x="228683" y="155619"/>
                </a:moveTo>
                <a:cubicBezTo>
                  <a:pt x="198326" y="156762"/>
                  <a:pt x="172542" y="194136"/>
                  <a:pt x="182635" y="223153"/>
                </a:cubicBezTo>
                <a:cubicBezTo>
                  <a:pt x="186301" y="233482"/>
                  <a:pt x="193082" y="238844"/>
                  <a:pt x="205895" y="247557"/>
                </a:cubicBezTo>
                <a:cubicBezTo>
                  <a:pt x="220601" y="257571"/>
                  <a:pt x="237908" y="257571"/>
                  <a:pt x="254664" y="247557"/>
                </a:cubicBezTo>
                <a:cubicBezTo>
                  <a:pt x="271853" y="237267"/>
                  <a:pt x="283996" y="221261"/>
                  <a:pt x="276347" y="188459"/>
                </a:cubicBezTo>
                <a:cubicBezTo>
                  <a:pt x="270552" y="163543"/>
                  <a:pt x="240668" y="155145"/>
                  <a:pt x="228683" y="155619"/>
                </a:cubicBezTo>
                <a:close/>
                <a:moveTo>
                  <a:pt x="103076" y="51104"/>
                </a:moveTo>
                <a:cubicBezTo>
                  <a:pt x="83876" y="51695"/>
                  <a:pt x="61680" y="65770"/>
                  <a:pt x="59591" y="99478"/>
                </a:cubicBezTo>
                <a:cubicBezTo>
                  <a:pt x="57974" y="124828"/>
                  <a:pt x="109266" y="156801"/>
                  <a:pt x="136153" y="162676"/>
                </a:cubicBezTo>
                <a:cubicBezTo>
                  <a:pt x="168915" y="169811"/>
                  <a:pt x="192215" y="131294"/>
                  <a:pt x="191269" y="112330"/>
                </a:cubicBezTo>
                <a:cubicBezTo>
                  <a:pt x="189968" y="86034"/>
                  <a:pt x="150859" y="50552"/>
                  <a:pt x="103076" y="51104"/>
                </a:cubicBezTo>
                <a:close/>
                <a:moveTo>
                  <a:pt x="334656" y="44835"/>
                </a:moveTo>
                <a:cubicBezTo>
                  <a:pt x="306074" y="42864"/>
                  <a:pt x="276860" y="79292"/>
                  <a:pt x="272050" y="102947"/>
                </a:cubicBezTo>
                <a:cubicBezTo>
                  <a:pt x="263495" y="145092"/>
                  <a:pt x="301934" y="174661"/>
                  <a:pt x="342423" y="169141"/>
                </a:cubicBezTo>
                <a:cubicBezTo>
                  <a:pt x="376880" y="164450"/>
                  <a:pt x="390955" y="133107"/>
                  <a:pt x="392374" y="97704"/>
                </a:cubicBezTo>
                <a:cubicBezTo>
                  <a:pt x="390245" y="62103"/>
                  <a:pt x="366709" y="47083"/>
                  <a:pt x="334656" y="44835"/>
                </a:cubicBezTo>
                <a:close/>
                <a:moveTo>
                  <a:pt x="340954" y="207"/>
                </a:moveTo>
                <a:cubicBezTo>
                  <a:pt x="351106" y="-394"/>
                  <a:pt x="360558" y="266"/>
                  <a:pt x="370020" y="2848"/>
                </a:cubicBezTo>
                <a:cubicBezTo>
                  <a:pt x="425412" y="17948"/>
                  <a:pt x="447687" y="80436"/>
                  <a:pt x="427462" y="139967"/>
                </a:cubicBezTo>
                <a:cubicBezTo>
                  <a:pt x="422021" y="156092"/>
                  <a:pt x="407513" y="169417"/>
                  <a:pt x="432429" y="186803"/>
                </a:cubicBezTo>
                <a:cubicBezTo>
                  <a:pt x="470947" y="213652"/>
                  <a:pt x="478359" y="259463"/>
                  <a:pt x="457464" y="296838"/>
                </a:cubicBezTo>
                <a:cubicBezTo>
                  <a:pt x="436096" y="335040"/>
                  <a:pt x="393005" y="354752"/>
                  <a:pt x="350071" y="339258"/>
                </a:cubicBezTo>
                <a:cubicBezTo>
                  <a:pt x="323342" y="329678"/>
                  <a:pt x="314274" y="328850"/>
                  <a:pt x="300948" y="359365"/>
                </a:cubicBezTo>
                <a:cubicBezTo>
                  <a:pt x="282734" y="401057"/>
                  <a:pt x="236999" y="420461"/>
                  <a:pt x="196426" y="414252"/>
                </a:cubicBezTo>
                <a:cubicBezTo>
                  <a:pt x="152539" y="401636"/>
                  <a:pt x="152897" y="359524"/>
                  <a:pt x="131132" y="332160"/>
                </a:cubicBezTo>
                <a:cubicBezTo>
                  <a:pt x="107035" y="334763"/>
                  <a:pt x="100346" y="348754"/>
                  <a:pt x="58842" y="339968"/>
                </a:cubicBezTo>
                <a:cubicBezTo>
                  <a:pt x="-3542" y="326762"/>
                  <a:pt x="-21387" y="242786"/>
                  <a:pt x="30062" y="194885"/>
                </a:cubicBezTo>
                <a:cubicBezTo>
                  <a:pt x="40548" y="185108"/>
                  <a:pt x="62942" y="183058"/>
                  <a:pt x="44018" y="157235"/>
                </a:cubicBezTo>
                <a:cubicBezTo>
                  <a:pt x="5697" y="104919"/>
                  <a:pt x="9245" y="60881"/>
                  <a:pt x="48039" y="29341"/>
                </a:cubicBezTo>
                <a:cubicBezTo>
                  <a:pt x="90618" y="-5313"/>
                  <a:pt x="151332" y="-2671"/>
                  <a:pt x="193319" y="35728"/>
                </a:cubicBezTo>
                <a:cubicBezTo>
                  <a:pt x="199036" y="40972"/>
                  <a:pt x="205146" y="46136"/>
                  <a:pt x="209641" y="52444"/>
                </a:cubicBezTo>
                <a:cubicBezTo>
                  <a:pt x="221744" y="69279"/>
                  <a:pt x="231955" y="69909"/>
                  <a:pt x="245083" y="52641"/>
                </a:cubicBezTo>
                <a:cubicBezTo>
                  <a:pt x="261287" y="31234"/>
                  <a:pt x="282852" y="15661"/>
                  <a:pt x="307690" y="5135"/>
                </a:cubicBezTo>
                <a:cubicBezTo>
                  <a:pt x="319951" y="2671"/>
                  <a:pt x="330803" y="809"/>
                  <a:pt x="340954" y="207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33" name="자유형: 도형 132">
            <a:extLst>
              <a:ext uri="{FF2B5EF4-FFF2-40B4-BE49-F238E27FC236}">
                <a16:creationId xmlns:a16="http://schemas.microsoft.com/office/drawing/2014/main" id="{328B8065-C901-4C7B-9D93-C9FFFE271301}"/>
              </a:ext>
            </a:extLst>
          </p:cNvPr>
          <p:cNvSpPr/>
          <p:nvPr userDrawn="1"/>
        </p:nvSpPr>
        <p:spPr>
          <a:xfrm>
            <a:off x="2365256" y="391946"/>
            <a:ext cx="375515" cy="384637"/>
          </a:xfrm>
          <a:custGeom>
            <a:avLst/>
            <a:gdLst>
              <a:gd name="connsiteX0" fmla="*/ 729614 w 1450657"/>
              <a:gd name="connsiteY0" fmla="*/ 793433 h 1485901"/>
              <a:gd name="connsiteX1" fmla="*/ 729614 w 1450657"/>
              <a:gd name="connsiteY1" fmla="*/ 1485901 h 1485901"/>
              <a:gd name="connsiteX2" fmla="*/ 729614 w 1450657"/>
              <a:gd name="connsiteY2" fmla="*/ 793433 h 1485901"/>
              <a:gd name="connsiteX3" fmla="*/ 752475 w 1450657"/>
              <a:gd name="connsiteY3" fmla="*/ 770573 h 1485901"/>
              <a:gd name="connsiteX4" fmla="*/ 1063942 w 1450657"/>
              <a:gd name="connsiteY4" fmla="*/ 1085851 h 1485901"/>
              <a:gd name="connsiteX5" fmla="*/ 752475 w 1450657"/>
              <a:gd name="connsiteY5" fmla="*/ 770573 h 1485901"/>
              <a:gd name="connsiteX6" fmla="*/ 698182 w 1450657"/>
              <a:gd name="connsiteY6" fmla="*/ 769621 h 1485901"/>
              <a:gd name="connsiteX7" fmla="*/ 388620 w 1450657"/>
              <a:gd name="connsiteY7" fmla="*/ 1085851 h 1485901"/>
              <a:gd name="connsiteX8" fmla="*/ 698182 w 1450657"/>
              <a:gd name="connsiteY8" fmla="*/ 769621 h 1485901"/>
              <a:gd name="connsiteX9" fmla="*/ 328970 w 1450657"/>
              <a:gd name="connsiteY9" fmla="*/ 653177 h 1485901"/>
              <a:gd name="connsiteX10" fmla="*/ 674370 w 1450657"/>
              <a:gd name="connsiteY10" fmla="*/ 740093 h 1485901"/>
              <a:gd name="connsiteX11" fmla="*/ 0 w 1450657"/>
              <a:gd name="connsiteY11" fmla="*/ 739140 h 1485901"/>
              <a:gd name="connsiteX12" fmla="*/ 328970 w 1450657"/>
              <a:gd name="connsiteY12" fmla="*/ 653177 h 1485901"/>
              <a:gd name="connsiteX13" fmla="*/ 1112757 w 1450657"/>
              <a:gd name="connsiteY13" fmla="*/ 652939 h 1485901"/>
              <a:gd name="connsiteX14" fmla="*/ 1450657 w 1450657"/>
              <a:gd name="connsiteY14" fmla="*/ 739141 h 1485901"/>
              <a:gd name="connsiteX15" fmla="*/ 779144 w 1450657"/>
              <a:gd name="connsiteY15" fmla="*/ 741046 h 1485901"/>
              <a:gd name="connsiteX16" fmla="*/ 1112757 w 1450657"/>
              <a:gd name="connsiteY16" fmla="*/ 652939 h 1485901"/>
              <a:gd name="connsiteX17" fmla="*/ 388620 w 1450657"/>
              <a:gd name="connsiteY17" fmla="*/ 396241 h 1485901"/>
              <a:gd name="connsiteX18" fmla="*/ 699135 w 1450657"/>
              <a:gd name="connsiteY18" fmla="*/ 712471 h 1485901"/>
              <a:gd name="connsiteX19" fmla="*/ 388620 w 1450657"/>
              <a:gd name="connsiteY19" fmla="*/ 396241 h 1485901"/>
              <a:gd name="connsiteX20" fmla="*/ 1062038 w 1450657"/>
              <a:gd name="connsiteY20" fmla="*/ 395288 h 1485901"/>
              <a:gd name="connsiteX21" fmla="*/ 752475 w 1450657"/>
              <a:gd name="connsiteY21" fmla="*/ 712471 h 1485901"/>
              <a:gd name="connsiteX22" fmla="*/ 1062038 w 1450657"/>
              <a:gd name="connsiteY22" fmla="*/ 395288 h 1485901"/>
              <a:gd name="connsiteX23" fmla="*/ 723899 w 1450657"/>
              <a:gd name="connsiteY23" fmla="*/ 0 h 1485901"/>
              <a:gd name="connsiteX24" fmla="*/ 725804 w 1450657"/>
              <a:gd name="connsiteY24" fmla="*/ 683895 h 1485901"/>
              <a:gd name="connsiteX25" fmla="*/ 723899 w 1450657"/>
              <a:gd name="connsiteY25" fmla="*/ 0 h 1485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0657" h="1485901">
                <a:moveTo>
                  <a:pt x="729614" y="793433"/>
                </a:moveTo>
                <a:cubicBezTo>
                  <a:pt x="839152" y="1024890"/>
                  <a:pt x="840104" y="1253490"/>
                  <a:pt x="729614" y="1485901"/>
                </a:cubicBezTo>
                <a:cubicBezTo>
                  <a:pt x="614362" y="1341120"/>
                  <a:pt x="614362" y="942023"/>
                  <a:pt x="729614" y="793433"/>
                </a:cubicBezTo>
                <a:close/>
                <a:moveTo>
                  <a:pt x="752475" y="770573"/>
                </a:moveTo>
                <a:cubicBezTo>
                  <a:pt x="862965" y="773431"/>
                  <a:pt x="1031557" y="942023"/>
                  <a:pt x="1063942" y="1085851"/>
                </a:cubicBezTo>
                <a:cubicBezTo>
                  <a:pt x="929640" y="1057276"/>
                  <a:pt x="782955" y="907733"/>
                  <a:pt x="752475" y="770573"/>
                </a:cubicBezTo>
                <a:close/>
                <a:moveTo>
                  <a:pt x="698182" y="769621"/>
                </a:moveTo>
                <a:cubicBezTo>
                  <a:pt x="674370" y="902019"/>
                  <a:pt x="514350" y="1065849"/>
                  <a:pt x="388620" y="1085851"/>
                </a:cubicBezTo>
                <a:cubicBezTo>
                  <a:pt x="412433" y="952501"/>
                  <a:pt x="570547" y="791528"/>
                  <a:pt x="698182" y="769621"/>
                </a:cubicBezTo>
                <a:close/>
                <a:moveTo>
                  <a:pt x="328970" y="653177"/>
                </a:moveTo>
                <a:cubicBezTo>
                  <a:pt x="450533" y="653177"/>
                  <a:pt x="574834" y="681991"/>
                  <a:pt x="674370" y="740093"/>
                </a:cubicBezTo>
                <a:cubicBezTo>
                  <a:pt x="481965" y="861060"/>
                  <a:pt x="175260" y="855345"/>
                  <a:pt x="0" y="739140"/>
                </a:cubicBezTo>
                <a:cubicBezTo>
                  <a:pt x="88582" y="681990"/>
                  <a:pt x="207407" y="653177"/>
                  <a:pt x="328970" y="653177"/>
                </a:cubicBezTo>
                <a:close/>
                <a:moveTo>
                  <a:pt x="1112757" y="652939"/>
                </a:moveTo>
                <a:cubicBezTo>
                  <a:pt x="1234201" y="652701"/>
                  <a:pt x="1356359" y="681515"/>
                  <a:pt x="1450657" y="739141"/>
                </a:cubicBezTo>
                <a:cubicBezTo>
                  <a:pt x="1271586" y="856298"/>
                  <a:pt x="968692" y="858203"/>
                  <a:pt x="779144" y="741046"/>
                </a:cubicBezTo>
                <a:cubicBezTo>
                  <a:pt x="870584" y="682467"/>
                  <a:pt x="991313" y="653178"/>
                  <a:pt x="1112757" y="652939"/>
                </a:cubicBezTo>
                <a:close/>
                <a:moveTo>
                  <a:pt x="388620" y="396241"/>
                </a:moveTo>
                <a:cubicBezTo>
                  <a:pt x="514350" y="414338"/>
                  <a:pt x="670560" y="574359"/>
                  <a:pt x="699135" y="712471"/>
                </a:cubicBezTo>
                <a:cubicBezTo>
                  <a:pt x="574358" y="694374"/>
                  <a:pt x="414338" y="531496"/>
                  <a:pt x="388620" y="396241"/>
                </a:cubicBezTo>
                <a:close/>
                <a:moveTo>
                  <a:pt x="1062038" y="395288"/>
                </a:moveTo>
                <a:cubicBezTo>
                  <a:pt x="1052513" y="514351"/>
                  <a:pt x="884873" y="687706"/>
                  <a:pt x="752475" y="712471"/>
                </a:cubicBezTo>
                <a:cubicBezTo>
                  <a:pt x="784860" y="572453"/>
                  <a:pt x="930592" y="422911"/>
                  <a:pt x="1062038" y="395288"/>
                </a:cubicBezTo>
                <a:close/>
                <a:moveTo>
                  <a:pt x="723899" y="0"/>
                </a:moveTo>
                <a:cubicBezTo>
                  <a:pt x="837247" y="168593"/>
                  <a:pt x="842962" y="493395"/>
                  <a:pt x="725804" y="683895"/>
                </a:cubicBezTo>
                <a:cubicBezTo>
                  <a:pt x="617219" y="508635"/>
                  <a:pt x="604837" y="205740"/>
                  <a:pt x="723899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34" name="Freeform: Shape 17">
            <a:extLst>
              <a:ext uri="{FF2B5EF4-FFF2-40B4-BE49-F238E27FC236}">
                <a16:creationId xmlns:a16="http://schemas.microsoft.com/office/drawing/2014/main" id="{4C229D83-13D7-46EA-AA4C-F437D4EA316F}"/>
              </a:ext>
            </a:extLst>
          </p:cNvPr>
          <p:cNvSpPr/>
          <p:nvPr userDrawn="1"/>
        </p:nvSpPr>
        <p:spPr>
          <a:xfrm>
            <a:off x="3555912" y="584572"/>
            <a:ext cx="285898" cy="362603"/>
          </a:xfrm>
          <a:custGeom>
            <a:avLst/>
            <a:gdLst>
              <a:gd name="connsiteX0" fmla="*/ 0 w 331577"/>
              <a:gd name="connsiteY0" fmla="*/ 421346 h 420537"/>
              <a:gd name="connsiteX1" fmla="*/ 42054 w 331577"/>
              <a:gd name="connsiteY1" fmla="*/ 325917 h 420537"/>
              <a:gd name="connsiteX2" fmla="*/ 42862 w 331577"/>
              <a:gd name="connsiteY2" fmla="*/ 294376 h 420537"/>
              <a:gd name="connsiteX3" fmla="*/ 54185 w 331577"/>
              <a:gd name="connsiteY3" fmla="*/ 211886 h 420537"/>
              <a:gd name="connsiteX4" fmla="*/ 148805 w 331577"/>
              <a:gd name="connsiteY4" fmla="*/ 127779 h 420537"/>
              <a:gd name="connsiteX5" fmla="*/ 264454 w 331577"/>
              <a:gd name="connsiteY5" fmla="*/ 73594 h 420537"/>
              <a:gd name="connsiteX6" fmla="*/ 332386 w 331577"/>
              <a:gd name="connsiteY6" fmla="*/ 0 h 420537"/>
              <a:gd name="connsiteX7" fmla="*/ 226443 w 331577"/>
              <a:gd name="connsiteY7" fmla="*/ 304081 h 420537"/>
              <a:gd name="connsiteX8" fmla="*/ 67124 w 331577"/>
              <a:gd name="connsiteY8" fmla="*/ 334004 h 420537"/>
              <a:gd name="connsiteX9" fmla="*/ 47715 w 331577"/>
              <a:gd name="connsiteY9" fmla="*/ 344517 h 420537"/>
              <a:gd name="connsiteX10" fmla="*/ 30732 w 331577"/>
              <a:gd name="connsiteY10" fmla="*/ 401128 h 420537"/>
              <a:gd name="connsiteX11" fmla="*/ 0 w 331577"/>
              <a:gd name="connsiteY11" fmla="*/ 421346 h 42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1577" h="420537">
                <a:moveTo>
                  <a:pt x="0" y="421346"/>
                </a:moveTo>
                <a:cubicBezTo>
                  <a:pt x="13748" y="388997"/>
                  <a:pt x="27496" y="357457"/>
                  <a:pt x="42054" y="325917"/>
                </a:cubicBezTo>
                <a:cubicBezTo>
                  <a:pt x="46906" y="315403"/>
                  <a:pt x="51758" y="309742"/>
                  <a:pt x="42862" y="294376"/>
                </a:cubicBezTo>
                <a:cubicBezTo>
                  <a:pt x="27496" y="268497"/>
                  <a:pt x="39627" y="237766"/>
                  <a:pt x="54185" y="211886"/>
                </a:cubicBezTo>
                <a:cubicBezTo>
                  <a:pt x="76020" y="173067"/>
                  <a:pt x="109987" y="147188"/>
                  <a:pt x="148805" y="127779"/>
                </a:cubicBezTo>
                <a:cubicBezTo>
                  <a:pt x="186816" y="109178"/>
                  <a:pt x="226443" y="93004"/>
                  <a:pt x="264454" y="73594"/>
                </a:cubicBezTo>
                <a:cubicBezTo>
                  <a:pt x="295185" y="58228"/>
                  <a:pt x="318638" y="33967"/>
                  <a:pt x="332386" y="0"/>
                </a:cubicBezTo>
                <a:cubicBezTo>
                  <a:pt x="346135" y="97047"/>
                  <a:pt x="307316" y="253940"/>
                  <a:pt x="226443" y="304081"/>
                </a:cubicBezTo>
                <a:cubicBezTo>
                  <a:pt x="177111" y="334813"/>
                  <a:pt x="124544" y="347752"/>
                  <a:pt x="67124" y="334004"/>
                </a:cubicBezTo>
                <a:cubicBezTo>
                  <a:pt x="54993" y="330769"/>
                  <a:pt x="50950" y="334813"/>
                  <a:pt x="47715" y="344517"/>
                </a:cubicBezTo>
                <a:cubicBezTo>
                  <a:pt x="42054" y="363118"/>
                  <a:pt x="32349" y="381719"/>
                  <a:pt x="30732" y="401128"/>
                </a:cubicBezTo>
                <a:cubicBezTo>
                  <a:pt x="28305" y="422964"/>
                  <a:pt x="20218" y="427008"/>
                  <a:pt x="0" y="421346"/>
                </a:cubicBez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grpSp>
        <p:nvGrpSpPr>
          <p:cNvPr id="135" name="Graphic 47">
            <a:extLst>
              <a:ext uri="{FF2B5EF4-FFF2-40B4-BE49-F238E27FC236}">
                <a16:creationId xmlns:a16="http://schemas.microsoft.com/office/drawing/2014/main" id="{8471525B-F291-4BB8-B036-19FEFB5B201C}"/>
              </a:ext>
            </a:extLst>
          </p:cNvPr>
          <p:cNvGrpSpPr/>
          <p:nvPr userDrawn="1"/>
        </p:nvGrpSpPr>
        <p:grpSpPr>
          <a:xfrm>
            <a:off x="3438972" y="2955267"/>
            <a:ext cx="350976" cy="254793"/>
            <a:chOff x="8760856" y="1002161"/>
            <a:chExt cx="1223617" cy="888296"/>
          </a:xfrm>
          <a:solidFill>
            <a:schemeClr val="accent1"/>
          </a:solidFill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136" name="Freeform: Shape 1145">
              <a:extLst>
                <a:ext uri="{FF2B5EF4-FFF2-40B4-BE49-F238E27FC236}">
                  <a16:creationId xmlns:a16="http://schemas.microsoft.com/office/drawing/2014/main" id="{DFED25F9-E351-42E9-B59C-53F203BE63AA}"/>
                </a:ext>
              </a:extLst>
            </p:cNvPr>
            <p:cNvSpPr/>
            <p:nvPr/>
          </p:nvSpPr>
          <p:spPr>
            <a:xfrm>
              <a:off x="8760856" y="1002161"/>
              <a:ext cx="1223617" cy="888296"/>
            </a:xfrm>
            <a:custGeom>
              <a:avLst/>
              <a:gdLst>
                <a:gd name="connsiteX0" fmla="*/ 1212488 w 1223617"/>
                <a:gd name="connsiteY0" fmla="*/ 247015 h 888296"/>
                <a:gd name="connsiteX1" fmla="*/ 1204868 w 1223617"/>
                <a:gd name="connsiteY1" fmla="*/ 335598 h 888296"/>
                <a:gd name="connsiteX2" fmla="*/ 1102950 w 1223617"/>
                <a:gd name="connsiteY2" fmla="*/ 640398 h 888296"/>
                <a:gd name="connsiteX3" fmla="*/ 610508 w 1223617"/>
                <a:gd name="connsiteY3" fmla="*/ 888048 h 888296"/>
                <a:gd name="connsiteX4" fmla="*/ 603840 w 1223617"/>
                <a:gd name="connsiteY4" fmla="*/ 876618 h 888296"/>
                <a:gd name="connsiteX5" fmla="*/ 605745 w 1223617"/>
                <a:gd name="connsiteY5" fmla="*/ 844233 h 888296"/>
                <a:gd name="connsiteX6" fmla="*/ 620033 w 1223617"/>
                <a:gd name="connsiteY6" fmla="*/ 838518 h 888296"/>
                <a:gd name="connsiteX7" fmla="*/ 788625 w 1223617"/>
                <a:gd name="connsiteY7" fmla="*/ 813753 h 888296"/>
                <a:gd name="connsiteX8" fmla="*/ 1099140 w 1223617"/>
                <a:gd name="connsiteY8" fmla="*/ 528955 h 888296"/>
                <a:gd name="connsiteX9" fmla="*/ 1158195 w 1223617"/>
                <a:gd name="connsiteY9" fmla="*/ 63183 h 888296"/>
                <a:gd name="connsiteX10" fmla="*/ 651465 w 1223617"/>
                <a:gd name="connsiteY10" fmla="*/ 247015 h 888296"/>
                <a:gd name="connsiteX11" fmla="*/ 523830 w 1223617"/>
                <a:gd name="connsiteY11" fmla="*/ 758508 h 888296"/>
                <a:gd name="connsiteX12" fmla="*/ 464775 w 1223617"/>
                <a:gd name="connsiteY12" fmla="*/ 735648 h 888296"/>
                <a:gd name="connsiteX13" fmla="*/ 461918 w 1223617"/>
                <a:gd name="connsiteY13" fmla="*/ 565150 h 888296"/>
                <a:gd name="connsiteX14" fmla="*/ 338093 w 1223617"/>
                <a:gd name="connsiteY14" fmla="*/ 303213 h 888296"/>
                <a:gd name="connsiteX15" fmla="*/ 48533 w 1223617"/>
                <a:gd name="connsiteY15" fmla="*/ 212725 h 888296"/>
                <a:gd name="connsiteX16" fmla="*/ 36150 w 1223617"/>
                <a:gd name="connsiteY16" fmla="*/ 317500 h 888296"/>
                <a:gd name="connsiteX17" fmla="*/ 47580 w 1223617"/>
                <a:gd name="connsiteY17" fmla="*/ 432753 h 888296"/>
                <a:gd name="connsiteX18" fmla="*/ 148545 w 1223617"/>
                <a:gd name="connsiteY18" fmla="*/ 639445 h 888296"/>
                <a:gd name="connsiteX19" fmla="*/ 250463 w 1223617"/>
                <a:gd name="connsiteY19" fmla="*/ 711835 h 888296"/>
                <a:gd name="connsiteX20" fmla="*/ 411435 w 1223617"/>
                <a:gd name="connsiteY20" fmla="*/ 755650 h 888296"/>
                <a:gd name="connsiteX21" fmla="*/ 372383 w 1223617"/>
                <a:gd name="connsiteY21" fmla="*/ 773748 h 888296"/>
                <a:gd name="connsiteX22" fmla="*/ 123780 w 1223617"/>
                <a:gd name="connsiteY22" fmla="*/ 664210 h 888296"/>
                <a:gd name="connsiteX23" fmla="*/ 2813 w 1223617"/>
                <a:gd name="connsiteY23" fmla="*/ 365125 h 888296"/>
                <a:gd name="connsiteX24" fmla="*/ 1860 w 1223617"/>
                <a:gd name="connsiteY24" fmla="*/ 175578 h 888296"/>
                <a:gd name="connsiteX25" fmla="*/ 479063 w 1223617"/>
                <a:gd name="connsiteY25" fmla="*/ 424180 h 888296"/>
                <a:gd name="connsiteX26" fmla="*/ 505733 w 1223617"/>
                <a:gd name="connsiteY26" fmla="*/ 374650 h 888296"/>
                <a:gd name="connsiteX27" fmla="*/ 997223 w 1223617"/>
                <a:gd name="connsiteY27" fmla="*/ 6033 h 888296"/>
                <a:gd name="connsiteX28" fmla="*/ 1221060 w 1223617"/>
                <a:gd name="connsiteY28" fmla="*/ 8890 h 888296"/>
                <a:gd name="connsiteX29" fmla="*/ 1212488 w 1223617"/>
                <a:gd name="connsiteY29" fmla="*/ 247015 h 8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23617" h="888296">
                  <a:moveTo>
                    <a:pt x="1212488" y="247015"/>
                  </a:moveTo>
                  <a:cubicBezTo>
                    <a:pt x="1209630" y="291783"/>
                    <a:pt x="1205820" y="327025"/>
                    <a:pt x="1204868" y="335598"/>
                  </a:cubicBezTo>
                  <a:cubicBezTo>
                    <a:pt x="1188675" y="438468"/>
                    <a:pt x="1154385" y="548958"/>
                    <a:pt x="1102950" y="640398"/>
                  </a:cubicBezTo>
                  <a:cubicBezTo>
                    <a:pt x="994365" y="829945"/>
                    <a:pt x="817200" y="892810"/>
                    <a:pt x="610508" y="888048"/>
                  </a:cubicBezTo>
                  <a:cubicBezTo>
                    <a:pt x="606698" y="881380"/>
                    <a:pt x="603840" y="879475"/>
                    <a:pt x="603840" y="876618"/>
                  </a:cubicBezTo>
                  <a:cubicBezTo>
                    <a:pt x="603840" y="866140"/>
                    <a:pt x="604793" y="854710"/>
                    <a:pt x="605745" y="844233"/>
                  </a:cubicBezTo>
                  <a:cubicBezTo>
                    <a:pt x="611460" y="841375"/>
                    <a:pt x="616223" y="838518"/>
                    <a:pt x="620033" y="838518"/>
                  </a:cubicBezTo>
                  <a:cubicBezTo>
                    <a:pt x="676230" y="829945"/>
                    <a:pt x="734333" y="828040"/>
                    <a:pt x="788625" y="813753"/>
                  </a:cubicBezTo>
                  <a:cubicBezTo>
                    <a:pt x="941025" y="773748"/>
                    <a:pt x="1040085" y="672783"/>
                    <a:pt x="1099140" y="528955"/>
                  </a:cubicBezTo>
                  <a:cubicBezTo>
                    <a:pt x="1151528" y="402273"/>
                    <a:pt x="1181055" y="173673"/>
                    <a:pt x="1158195" y="63183"/>
                  </a:cubicBezTo>
                  <a:cubicBezTo>
                    <a:pt x="965790" y="59373"/>
                    <a:pt x="791483" y="106998"/>
                    <a:pt x="651465" y="247015"/>
                  </a:cubicBezTo>
                  <a:cubicBezTo>
                    <a:pt x="507638" y="390843"/>
                    <a:pt x="491445" y="570865"/>
                    <a:pt x="523830" y="758508"/>
                  </a:cubicBezTo>
                  <a:cubicBezTo>
                    <a:pt x="487635" y="780415"/>
                    <a:pt x="466680" y="773748"/>
                    <a:pt x="464775" y="735648"/>
                  </a:cubicBezTo>
                  <a:cubicBezTo>
                    <a:pt x="461918" y="678498"/>
                    <a:pt x="456203" y="621348"/>
                    <a:pt x="461918" y="565150"/>
                  </a:cubicBezTo>
                  <a:cubicBezTo>
                    <a:pt x="473348" y="450850"/>
                    <a:pt x="423818" y="367983"/>
                    <a:pt x="338093" y="303213"/>
                  </a:cubicBezTo>
                  <a:cubicBezTo>
                    <a:pt x="253320" y="239395"/>
                    <a:pt x="152355" y="218440"/>
                    <a:pt x="48533" y="212725"/>
                  </a:cubicBezTo>
                  <a:cubicBezTo>
                    <a:pt x="40913" y="212725"/>
                    <a:pt x="36150" y="307975"/>
                    <a:pt x="36150" y="317500"/>
                  </a:cubicBezTo>
                  <a:cubicBezTo>
                    <a:pt x="36150" y="355600"/>
                    <a:pt x="39960" y="394653"/>
                    <a:pt x="47580" y="432753"/>
                  </a:cubicBezTo>
                  <a:cubicBezTo>
                    <a:pt x="63773" y="508000"/>
                    <a:pt x="95205" y="582295"/>
                    <a:pt x="148545" y="639445"/>
                  </a:cubicBezTo>
                  <a:cubicBezTo>
                    <a:pt x="177120" y="669925"/>
                    <a:pt x="211410" y="695643"/>
                    <a:pt x="250463" y="711835"/>
                  </a:cubicBezTo>
                  <a:cubicBezTo>
                    <a:pt x="302850" y="733743"/>
                    <a:pt x="360000" y="728980"/>
                    <a:pt x="411435" y="755650"/>
                  </a:cubicBezTo>
                  <a:cubicBezTo>
                    <a:pt x="398100" y="762318"/>
                    <a:pt x="385718" y="773748"/>
                    <a:pt x="372383" y="773748"/>
                  </a:cubicBezTo>
                  <a:cubicBezTo>
                    <a:pt x="275228" y="770890"/>
                    <a:pt x="190455" y="739458"/>
                    <a:pt x="123780" y="664210"/>
                  </a:cubicBezTo>
                  <a:cubicBezTo>
                    <a:pt x="47580" y="579438"/>
                    <a:pt x="12338" y="476568"/>
                    <a:pt x="2813" y="365125"/>
                  </a:cubicBezTo>
                  <a:cubicBezTo>
                    <a:pt x="-2902" y="305118"/>
                    <a:pt x="1860" y="243205"/>
                    <a:pt x="1860" y="175578"/>
                  </a:cubicBezTo>
                  <a:cubicBezTo>
                    <a:pt x="204743" y="177483"/>
                    <a:pt x="377145" y="223203"/>
                    <a:pt x="479063" y="424180"/>
                  </a:cubicBezTo>
                  <a:cubicBezTo>
                    <a:pt x="490493" y="404178"/>
                    <a:pt x="500018" y="389890"/>
                    <a:pt x="505733" y="374650"/>
                  </a:cubicBezTo>
                  <a:cubicBezTo>
                    <a:pt x="576218" y="170815"/>
                    <a:pt x="793388" y="43180"/>
                    <a:pt x="997223" y="6033"/>
                  </a:cubicBezTo>
                  <a:cubicBezTo>
                    <a:pt x="1071518" y="-7303"/>
                    <a:pt x="1145813" y="5080"/>
                    <a:pt x="1221060" y="8890"/>
                  </a:cubicBezTo>
                  <a:cubicBezTo>
                    <a:pt x="1227728" y="9843"/>
                    <a:pt x="1220108" y="149860"/>
                    <a:pt x="1212488" y="2470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146">
              <a:extLst>
                <a:ext uri="{FF2B5EF4-FFF2-40B4-BE49-F238E27FC236}">
                  <a16:creationId xmlns:a16="http://schemas.microsoft.com/office/drawing/2014/main" id="{BDC2F518-7B25-4566-A3F5-AE174D6E23DB}"/>
                </a:ext>
              </a:extLst>
            </p:cNvPr>
            <p:cNvSpPr/>
            <p:nvPr/>
          </p:nvSpPr>
          <p:spPr>
            <a:xfrm>
              <a:off x="9363149" y="1126688"/>
              <a:ext cx="512093" cy="637050"/>
            </a:xfrm>
            <a:custGeom>
              <a:avLst/>
              <a:gdLst>
                <a:gd name="connsiteX0" fmla="*/ 168235 w 512093"/>
                <a:gd name="connsiteY0" fmla="*/ 501583 h 637050"/>
                <a:gd name="connsiteX1" fmla="*/ 284440 w 512093"/>
                <a:gd name="connsiteY1" fmla="*/ 500631 h 637050"/>
                <a:gd name="connsiteX2" fmla="*/ 396835 w 512093"/>
                <a:gd name="connsiteY2" fmla="*/ 484438 h 637050"/>
                <a:gd name="connsiteX3" fmla="*/ 149185 w 512093"/>
                <a:gd name="connsiteY3" fmla="*/ 521586 h 637050"/>
                <a:gd name="connsiteX4" fmla="*/ 73938 w 512093"/>
                <a:gd name="connsiteY4" fmla="*/ 598738 h 637050"/>
                <a:gd name="connsiteX5" fmla="*/ 42505 w 512093"/>
                <a:gd name="connsiteY5" fmla="*/ 636838 h 637050"/>
                <a:gd name="connsiteX6" fmla="*/ 18693 w 512093"/>
                <a:gd name="connsiteY6" fmla="*/ 567306 h 637050"/>
                <a:gd name="connsiteX7" fmla="*/ 42505 w 512093"/>
                <a:gd name="connsiteY7" fmla="*/ 389188 h 637050"/>
                <a:gd name="connsiteX8" fmla="*/ 38695 w 512093"/>
                <a:gd name="connsiteY8" fmla="*/ 227263 h 637050"/>
                <a:gd name="connsiteX9" fmla="*/ 70128 w 512093"/>
                <a:gd name="connsiteY9" fmla="*/ 430146 h 637050"/>
                <a:gd name="connsiteX10" fmla="*/ 92035 w 512093"/>
                <a:gd name="connsiteY10" fmla="*/ 435861 h 637050"/>
                <a:gd name="connsiteX11" fmla="*/ 154900 w 512093"/>
                <a:gd name="connsiteY11" fmla="*/ 310131 h 637050"/>
                <a:gd name="connsiteX12" fmla="*/ 148233 w 512093"/>
                <a:gd name="connsiteY12" fmla="*/ 127251 h 637050"/>
                <a:gd name="connsiteX13" fmla="*/ 164425 w 512093"/>
                <a:gd name="connsiteY13" fmla="*/ 278698 h 637050"/>
                <a:gd name="connsiteX14" fmla="*/ 169188 w 512093"/>
                <a:gd name="connsiteY14" fmla="*/ 297748 h 637050"/>
                <a:gd name="connsiteX15" fmla="*/ 231100 w 512093"/>
                <a:gd name="connsiteY15" fmla="*/ 245361 h 637050"/>
                <a:gd name="connsiteX16" fmla="*/ 263485 w 512093"/>
                <a:gd name="connsiteY16" fmla="*/ 179638 h 637050"/>
                <a:gd name="connsiteX17" fmla="*/ 266343 w 512093"/>
                <a:gd name="connsiteY17" fmla="*/ 31048 h 637050"/>
                <a:gd name="connsiteX18" fmla="*/ 277773 w 512093"/>
                <a:gd name="connsiteY18" fmla="*/ 183448 h 637050"/>
                <a:gd name="connsiteX19" fmla="*/ 478750 w 512093"/>
                <a:gd name="connsiteY19" fmla="*/ 3426 h 637050"/>
                <a:gd name="connsiteX20" fmla="*/ 483513 w 512093"/>
                <a:gd name="connsiteY20" fmla="*/ 8188 h 637050"/>
                <a:gd name="connsiteX21" fmla="*/ 327303 w 512093"/>
                <a:gd name="connsiteY21" fmla="*/ 234883 h 637050"/>
                <a:gd name="connsiteX22" fmla="*/ 512088 w 512093"/>
                <a:gd name="connsiteY22" fmla="*/ 202498 h 637050"/>
                <a:gd name="connsiteX23" fmla="*/ 355878 w 512093"/>
                <a:gd name="connsiteY23" fmla="*/ 259648 h 637050"/>
                <a:gd name="connsiteX24" fmla="*/ 248245 w 512093"/>
                <a:gd name="connsiteY24" fmla="*/ 358708 h 637050"/>
                <a:gd name="connsiteX25" fmla="*/ 462558 w 512093"/>
                <a:gd name="connsiteY25" fmla="*/ 353946 h 637050"/>
                <a:gd name="connsiteX26" fmla="*/ 292060 w 512093"/>
                <a:gd name="connsiteY26" fmla="*/ 395856 h 637050"/>
                <a:gd name="connsiteX27" fmla="*/ 154900 w 512093"/>
                <a:gd name="connsiteY27" fmla="*/ 484438 h 637050"/>
                <a:gd name="connsiteX28" fmla="*/ 168235 w 512093"/>
                <a:gd name="connsiteY28" fmla="*/ 501583 h 63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2093" h="637050">
                  <a:moveTo>
                    <a:pt x="168235" y="501583"/>
                  </a:moveTo>
                  <a:cubicBezTo>
                    <a:pt x="207288" y="501583"/>
                    <a:pt x="245388" y="503488"/>
                    <a:pt x="284440" y="500631"/>
                  </a:cubicBezTo>
                  <a:cubicBezTo>
                    <a:pt x="321588" y="497773"/>
                    <a:pt x="358735" y="490153"/>
                    <a:pt x="396835" y="484438"/>
                  </a:cubicBezTo>
                  <a:cubicBezTo>
                    <a:pt x="397788" y="490153"/>
                    <a:pt x="262533" y="521586"/>
                    <a:pt x="149185" y="521586"/>
                  </a:cubicBezTo>
                  <a:cubicBezTo>
                    <a:pt x="130135" y="521586"/>
                    <a:pt x="112990" y="533968"/>
                    <a:pt x="73938" y="598738"/>
                  </a:cubicBezTo>
                  <a:cubicBezTo>
                    <a:pt x="65365" y="613026"/>
                    <a:pt x="53935" y="639696"/>
                    <a:pt x="42505" y="636838"/>
                  </a:cubicBezTo>
                  <a:cubicBezTo>
                    <a:pt x="3453" y="616836"/>
                    <a:pt x="-17502" y="618741"/>
                    <a:pt x="18693" y="567306"/>
                  </a:cubicBezTo>
                  <a:cubicBezTo>
                    <a:pt x="59650" y="511108"/>
                    <a:pt x="58698" y="453958"/>
                    <a:pt x="42505" y="389188"/>
                  </a:cubicBezTo>
                  <a:cubicBezTo>
                    <a:pt x="29170" y="337753"/>
                    <a:pt x="32980" y="281556"/>
                    <a:pt x="38695" y="227263"/>
                  </a:cubicBezTo>
                  <a:cubicBezTo>
                    <a:pt x="49173" y="294891"/>
                    <a:pt x="59650" y="362518"/>
                    <a:pt x="70128" y="430146"/>
                  </a:cubicBezTo>
                  <a:cubicBezTo>
                    <a:pt x="75843" y="461578"/>
                    <a:pt x="83463" y="453958"/>
                    <a:pt x="92035" y="435861"/>
                  </a:cubicBezTo>
                  <a:cubicBezTo>
                    <a:pt x="124420" y="383473"/>
                    <a:pt x="161568" y="333943"/>
                    <a:pt x="154900" y="310131"/>
                  </a:cubicBezTo>
                  <a:cubicBezTo>
                    <a:pt x="142518" y="262506"/>
                    <a:pt x="143470" y="126298"/>
                    <a:pt x="148233" y="127251"/>
                  </a:cubicBezTo>
                  <a:cubicBezTo>
                    <a:pt x="159663" y="174876"/>
                    <a:pt x="152043" y="217738"/>
                    <a:pt x="164425" y="278698"/>
                  </a:cubicBezTo>
                  <a:cubicBezTo>
                    <a:pt x="165378" y="283461"/>
                    <a:pt x="167283" y="293938"/>
                    <a:pt x="169188" y="297748"/>
                  </a:cubicBezTo>
                  <a:cubicBezTo>
                    <a:pt x="180618" y="314893"/>
                    <a:pt x="222528" y="255838"/>
                    <a:pt x="231100" y="245361"/>
                  </a:cubicBezTo>
                  <a:cubicBezTo>
                    <a:pt x="251103" y="220596"/>
                    <a:pt x="265390" y="203451"/>
                    <a:pt x="263485" y="179638"/>
                  </a:cubicBezTo>
                  <a:cubicBezTo>
                    <a:pt x="260628" y="136776"/>
                    <a:pt x="261580" y="58671"/>
                    <a:pt x="266343" y="31048"/>
                  </a:cubicBezTo>
                  <a:cubicBezTo>
                    <a:pt x="271105" y="41526"/>
                    <a:pt x="270153" y="132013"/>
                    <a:pt x="277773" y="183448"/>
                  </a:cubicBezTo>
                  <a:cubicBezTo>
                    <a:pt x="350163" y="118678"/>
                    <a:pt x="414933" y="60576"/>
                    <a:pt x="478750" y="3426"/>
                  </a:cubicBezTo>
                  <a:cubicBezTo>
                    <a:pt x="488275" y="-4194"/>
                    <a:pt x="488275" y="2473"/>
                    <a:pt x="483513" y="8188"/>
                  </a:cubicBezTo>
                  <a:cubicBezTo>
                    <a:pt x="433983" y="80578"/>
                    <a:pt x="378738" y="159636"/>
                    <a:pt x="327303" y="234883"/>
                  </a:cubicBezTo>
                  <a:cubicBezTo>
                    <a:pt x="394930" y="259648"/>
                    <a:pt x="454938" y="210118"/>
                    <a:pt x="512088" y="202498"/>
                  </a:cubicBezTo>
                  <a:cubicBezTo>
                    <a:pt x="513040" y="207261"/>
                    <a:pt x="401598" y="259648"/>
                    <a:pt x="355878" y="259648"/>
                  </a:cubicBezTo>
                  <a:cubicBezTo>
                    <a:pt x="287298" y="259648"/>
                    <a:pt x="290155" y="273936"/>
                    <a:pt x="248245" y="358708"/>
                  </a:cubicBezTo>
                  <a:cubicBezTo>
                    <a:pt x="315873" y="387283"/>
                    <a:pt x="386358" y="359661"/>
                    <a:pt x="462558" y="353946"/>
                  </a:cubicBezTo>
                  <a:cubicBezTo>
                    <a:pt x="405408" y="393951"/>
                    <a:pt x="346353" y="403476"/>
                    <a:pt x="292060" y="395856"/>
                  </a:cubicBezTo>
                  <a:cubicBezTo>
                    <a:pt x="213955" y="385378"/>
                    <a:pt x="209193" y="396808"/>
                    <a:pt x="154900" y="484438"/>
                  </a:cubicBezTo>
                  <a:cubicBezTo>
                    <a:pt x="145375" y="501583"/>
                    <a:pt x="147280" y="501583"/>
                    <a:pt x="168235" y="501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147">
              <a:extLst>
                <a:ext uri="{FF2B5EF4-FFF2-40B4-BE49-F238E27FC236}">
                  <a16:creationId xmlns:a16="http://schemas.microsoft.com/office/drawing/2014/main" id="{DE2093E4-8A4E-4AA3-A744-46F87183EC8D}"/>
                </a:ext>
              </a:extLst>
            </p:cNvPr>
            <p:cNvSpPr/>
            <p:nvPr/>
          </p:nvSpPr>
          <p:spPr>
            <a:xfrm>
              <a:off x="8846537" y="1270131"/>
              <a:ext cx="321839" cy="433717"/>
            </a:xfrm>
            <a:custGeom>
              <a:avLst/>
              <a:gdLst>
                <a:gd name="connsiteX0" fmla="*/ 166688 w 321839"/>
                <a:gd name="connsiteY0" fmla="*/ 240030 h 433717"/>
                <a:gd name="connsiteX1" fmla="*/ 28575 w 321839"/>
                <a:gd name="connsiteY1" fmla="*/ 141923 h 433717"/>
                <a:gd name="connsiteX2" fmla="*/ 114300 w 321839"/>
                <a:gd name="connsiteY2" fmla="*/ 154305 h 433717"/>
                <a:gd name="connsiteX3" fmla="*/ 0 w 321839"/>
                <a:gd name="connsiteY3" fmla="*/ 0 h 433717"/>
                <a:gd name="connsiteX4" fmla="*/ 127635 w 321839"/>
                <a:gd name="connsiteY4" fmla="*/ 115253 h 433717"/>
                <a:gd name="connsiteX5" fmla="*/ 118110 w 321839"/>
                <a:gd name="connsiteY5" fmla="*/ 13335 h 433717"/>
                <a:gd name="connsiteX6" fmla="*/ 206693 w 321839"/>
                <a:gd name="connsiteY6" fmla="*/ 207645 h 433717"/>
                <a:gd name="connsiteX7" fmla="*/ 225743 w 321839"/>
                <a:gd name="connsiteY7" fmla="*/ 65723 h 433717"/>
                <a:gd name="connsiteX8" fmla="*/ 272415 w 321839"/>
                <a:gd name="connsiteY8" fmla="*/ 290512 h 433717"/>
                <a:gd name="connsiteX9" fmla="*/ 301943 w 321839"/>
                <a:gd name="connsiteY9" fmla="*/ 140970 h 433717"/>
                <a:gd name="connsiteX10" fmla="*/ 300990 w 321839"/>
                <a:gd name="connsiteY10" fmla="*/ 224790 h 433717"/>
                <a:gd name="connsiteX11" fmla="*/ 313373 w 321839"/>
                <a:gd name="connsiteY11" fmla="*/ 365760 h 433717"/>
                <a:gd name="connsiteX12" fmla="*/ 319088 w 321839"/>
                <a:gd name="connsiteY12" fmla="*/ 430530 h 433717"/>
                <a:gd name="connsiteX13" fmla="*/ 288608 w 321839"/>
                <a:gd name="connsiteY13" fmla="*/ 401955 h 433717"/>
                <a:gd name="connsiteX14" fmla="*/ 177165 w 321839"/>
                <a:gd name="connsiteY14" fmla="*/ 339090 h 433717"/>
                <a:gd name="connsiteX15" fmla="*/ 69532 w 321839"/>
                <a:gd name="connsiteY15" fmla="*/ 319087 h 433717"/>
                <a:gd name="connsiteX16" fmla="*/ 220980 w 321839"/>
                <a:gd name="connsiteY16" fmla="*/ 319087 h 433717"/>
                <a:gd name="connsiteX17" fmla="*/ 150495 w 321839"/>
                <a:gd name="connsiteY17" fmla="*/ 252412 h 433717"/>
                <a:gd name="connsiteX18" fmla="*/ 29528 w 321839"/>
                <a:gd name="connsiteY18" fmla="*/ 227648 h 433717"/>
                <a:gd name="connsiteX19" fmla="*/ 166688 w 321839"/>
                <a:gd name="connsiteY19" fmla="*/ 240030 h 43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1839" h="433717">
                  <a:moveTo>
                    <a:pt x="166688" y="240030"/>
                  </a:moveTo>
                  <a:cubicBezTo>
                    <a:pt x="112395" y="141923"/>
                    <a:pt x="80963" y="167640"/>
                    <a:pt x="28575" y="141923"/>
                  </a:cubicBezTo>
                  <a:cubicBezTo>
                    <a:pt x="56197" y="144780"/>
                    <a:pt x="83820" y="151448"/>
                    <a:pt x="114300" y="154305"/>
                  </a:cubicBezTo>
                  <a:cubicBezTo>
                    <a:pt x="80963" y="100965"/>
                    <a:pt x="27622" y="43815"/>
                    <a:pt x="0" y="0"/>
                  </a:cubicBezTo>
                  <a:cubicBezTo>
                    <a:pt x="45720" y="33338"/>
                    <a:pt x="84773" y="76200"/>
                    <a:pt x="127635" y="115253"/>
                  </a:cubicBezTo>
                  <a:cubicBezTo>
                    <a:pt x="127635" y="80010"/>
                    <a:pt x="118110" y="42862"/>
                    <a:pt x="118110" y="13335"/>
                  </a:cubicBezTo>
                  <a:cubicBezTo>
                    <a:pt x="144780" y="58103"/>
                    <a:pt x="108585" y="116205"/>
                    <a:pt x="206693" y="207645"/>
                  </a:cubicBezTo>
                  <a:cubicBezTo>
                    <a:pt x="210503" y="171450"/>
                    <a:pt x="230505" y="114300"/>
                    <a:pt x="225743" y="65723"/>
                  </a:cubicBezTo>
                  <a:cubicBezTo>
                    <a:pt x="259080" y="136208"/>
                    <a:pt x="171450" y="185737"/>
                    <a:pt x="272415" y="290512"/>
                  </a:cubicBezTo>
                  <a:cubicBezTo>
                    <a:pt x="280988" y="244792"/>
                    <a:pt x="304800" y="201930"/>
                    <a:pt x="301943" y="140970"/>
                  </a:cubicBezTo>
                  <a:cubicBezTo>
                    <a:pt x="307658" y="164783"/>
                    <a:pt x="307658" y="198120"/>
                    <a:pt x="300990" y="224790"/>
                  </a:cubicBezTo>
                  <a:cubicBezTo>
                    <a:pt x="287655" y="274320"/>
                    <a:pt x="282893" y="320040"/>
                    <a:pt x="313373" y="365760"/>
                  </a:cubicBezTo>
                  <a:cubicBezTo>
                    <a:pt x="320993" y="377190"/>
                    <a:pt x="324803" y="400050"/>
                    <a:pt x="319088" y="430530"/>
                  </a:cubicBezTo>
                  <a:cubicBezTo>
                    <a:pt x="314325" y="444818"/>
                    <a:pt x="291465" y="406718"/>
                    <a:pt x="288608" y="401955"/>
                  </a:cubicBezTo>
                  <a:cubicBezTo>
                    <a:pt x="245745" y="328612"/>
                    <a:pt x="247650" y="335280"/>
                    <a:pt x="177165" y="339090"/>
                  </a:cubicBezTo>
                  <a:cubicBezTo>
                    <a:pt x="144780" y="341948"/>
                    <a:pt x="100965" y="330518"/>
                    <a:pt x="69532" y="319087"/>
                  </a:cubicBezTo>
                  <a:cubicBezTo>
                    <a:pt x="122873" y="323850"/>
                    <a:pt x="173355" y="327660"/>
                    <a:pt x="220980" y="319087"/>
                  </a:cubicBezTo>
                  <a:cubicBezTo>
                    <a:pt x="200025" y="273368"/>
                    <a:pt x="180975" y="250508"/>
                    <a:pt x="150495" y="252412"/>
                  </a:cubicBezTo>
                  <a:cubicBezTo>
                    <a:pt x="116205" y="254317"/>
                    <a:pt x="63818" y="242887"/>
                    <a:pt x="29528" y="227648"/>
                  </a:cubicBezTo>
                  <a:cubicBezTo>
                    <a:pt x="67628" y="232410"/>
                    <a:pt x="119063" y="245745"/>
                    <a:pt x="166688" y="2400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39" name="자유형: 도형 138">
            <a:extLst>
              <a:ext uri="{FF2B5EF4-FFF2-40B4-BE49-F238E27FC236}">
                <a16:creationId xmlns:a16="http://schemas.microsoft.com/office/drawing/2014/main" id="{047A8D93-79CC-4C47-A2FA-1A20FFFB10F3}"/>
              </a:ext>
            </a:extLst>
          </p:cNvPr>
          <p:cNvSpPr/>
          <p:nvPr userDrawn="1"/>
        </p:nvSpPr>
        <p:spPr>
          <a:xfrm>
            <a:off x="3735926" y="1555947"/>
            <a:ext cx="375515" cy="384637"/>
          </a:xfrm>
          <a:custGeom>
            <a:avLst/>
            <a:gdLst>
              <a:gd name="connsiteX0" fmla="*/ 729614 w 1450657"/>
              <a:gd name="connsiteY0" fmla="*/ 793433 h 1485901"/>
              <a:gd name="connsiteX1" fmla="*/ 729614 w 1450657"/>
              <a:gd name="connsiteY1" fmla="*/ 1485901 h 1485901"/>
              <a:gd name="connsiteX2" fmla="*/ 729614 w 1450657"/>
              <a:gd name="connsiteY2" fmla="*/ 793433 h 1485901"/>
              <a:gd name="connsiteX3" fmla="*/ 752475 w 1450657"/>
              <a:gd name="connsiteY3" fmla="*/ 770573 h 1485901"/>
              <a:gd name="connsiteX4" fmla="*/ 1063942 w 1450657"/>
              <a:gd name="connsiteY4" fmla="*/ 1085851 h 1485901"/>
              <a:gd name="connsiteX5" fmla="*/ 752475 w 1450657"/>
              <a:gd name="connsiteY5" fmla="*/ 770573 h 1485901"/>
              <a:gd name="connsiteX6" fmla="*/ 698182 w 1450657"/>
              <a:gd name="connsiteY6" fmla="*/ 769621 h 1485901"/>
              <a:gd name="connsiteX7" fmla="*/ 388620 w 1450657"/>
              <a:gd name="connsiteY7" fmla="*/ 1085851 h 1485901"/>
              <a:gd name="connsiteX8" fmla="*/ 698182 w 1450657"/>
              <a:gd name="connsiteY8" fmla="*/ 769621 h 1485901"/>
              <a:gd name="connsiteX9" fmla="*/ 328970 w 1450657"/>
              <a:gd name="connsiteY9" fmla="*/ 653177 h 1485901"/>
              <a:gd name="connsiteX10" fmla="*/ 674370 w 1450657"/>
              <a:gd name="connsiteY10" fmla="*/ 740093 h 1485901"/>
              <a:gd name="connsiteX11" fmla="*/ 0 w 1450657"/>
              <a:gd name="connsiteY11" fmla="*/ 739140 h 1485901"/>
              <a:gd name="connsiteX12" fmla="*/ 328970 w 1450657"/>
              <a:gd name="connsiteY12" fmla="*/ 653177 h 1485901"/>
              <a:gd name="connsiteX13" fmla="*/ 1112757 w 1450657"/>
              <a:gd name="connsiteY13" fmla="*/ 652939 h 1485901"/>
              <a:gd name="connsiteX14" fmla="*/ 1450657 w 1450657"/>
              <a:gd name="connsiteY14" fmla="*/ 739141 h 1485901"/>
              <a:gd name="connsiteX15" fmla="*/ 779144 w 1450657"/>
              <a:gd name="connsiteY15" fmla="*/ 741046 h 1485901"/>
              <a:gd name="connsiteX16" fmla="*/ 1112757 w 1450657"/>
              <a:gd name="connsiteY16" fmla="*/ 652939 h 1485901"/>
              <a:gd name="connsiteX17" fmla="*/ 388620 w 1450657"/>
              <a:gd name="connsiteY17" fmla="*/ 396241 h 1485901"/>
              <a:gd name="connsiteX18" fmla="*/ 699135 w 1450657"/>
              <a:gd name="connsiteY18" fmla="*/ 712471 h 1485901"/>
              <a:gd name="connsiteX19" fmla="*/ 388620 w 1450657"/>
              <a:gd name="connsiteY19" fmla="*/ 396241 h 1485901"/>
              <a:gd name="connsiteX20" fmla="*/ 1062038 w 1450657"/>
              <a:gd name="connsiteY20" fmla="*/ 395288 h 1485901"/>
              <a:gd name="connsiteX21" fmla="*/ 752475 w 1450657"/>
              <a:gd name="connsiteY21" fmla="*/ 712471 h 1485901"/>
              <a:gd name="connsiteX22" fmla="*/ 1062038 w 1450657"/>
              <a:gd name="connsiteY22" fmla="*/ 395288 h 1485901"/>
              <a:gd name="connsiteX23" fmla="*/ 723899 w 1450657"/>
              <a:gd name="connsiteY23" fmla="*/ 0 h 1485901"/>
              <a:gd name="connsiteX24" fmla="*/ 725804 w 1450657"/>
              <a:gd name="connsiteY24" fmla="*/ 683895 h 1485901"/>
              <a:gd name="connsiteX25" fmla="*/ 723899 w 1450657"/>
              <a:gd name="connsiteY25" fmla="*/ 0 h 1485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0657" h="1485901">
                <a:moveTo>
                  <a:pt x="729614" y="793433"/>
                </a:moveTo>
                <a:cubicBezTo>
                  <a:pt x="839152" y="1024890"/>
                  <a:pt x="840104" y="1253490"/>
                  <a:pt x="729614" y="1485901"/>
                </a:cubicBezTo>
                <a:cubicBezTo>
                  <a:pt x="614362" y="1341120"/>
                  <a:pt x="614362" y="942023"/>
                  <a:pt x="729614" y="793433"/>
                </a:cubicBezTo>
                <a:close/>
                <a:moveTo>
                  <a:pt x="752475" y="770573"/>
                </a:moveTo>
                <a:cubicBezTo>
                  <a:pt x="862965" y="773431"/>
                  <a:pt x="1031557" y="942023"/>
                  <a:pt x="1063942" y="1085851"/>
                </a:cubicBezTo>
                <a:cubicBezTo>
                  <a:pt x="929640" y="1057276"/>
                  <a:pt x="782955" y="907733"/>
                  <a:pt x="752475" y="770573"/>
                </a:cubicBezTo>
                <a:close/>
                <a:moveTo>
                  <a:pt x="698182" y="769621"/>
                </a:moveTo>
                <a:cubicBezTo>
                  <a:pt x="674370" y="902019"/>
                  <a:pt x="514350" y="1065849"/>
                  <a:pt x="388620" y="1085851"/>
                </a:cubicBezTo>
                <a:cubicBezTo>
                  <a:pt x="412433" y="952501"/>
                  <a:pt x="570547" y="791528"/>
                  <a:pt x="698182" y="769621"/>
                </a:cubicBezTo>
                <a:close/>
                <a:moveTo>
                  <a:pt x="328970" y="653177"/>
                </a:moveTo>
                <a:cubicBezTo>
                  <a:pt x="450533" y="653177"/>
                  <a:pt x="574834" y="681991"/>
                  <a:pt x="674370" y="740093"/>
                </a:cubicBezTo>
                <a:cubicBezTo>
                  <a:pt x="481965" y="861060"/>
                  <a:pt x="175260" y="855345"/>
                  <a:pt x="0" y="739140"/>
                </a:cubicBezTo>
                <a:cubicBezTo>
                  <a:pt x="88582" y="681990"/>
                  <a:pt x="207407" y="653177"/>
                  <a:pt x="328970" y="653177"/>
                </a:cubicBezTo>
                <a:close/>
                <a:moveTo>
                  <a:pt x="1112757" y="652939"/>
                </a:moveTo>
                <a:cubicBezTo>
                  <a:pt x="1234201" y="652701"/>
                  <a:pt x="1356359" y="681515"/>
                  <a:pt x="1450657" y="739141"/>
                </a:cubicBezTo>
                <a:cubicBezTo>
                  <a:pt x="1271586" y="856298"/>
                  <a:pt x="968692" y="858203"/>
                  <a:pt x="779144" y="741046"/>
                </a:cubicBezTo>
                <a:cubicBezTo>
                  <a:pt x="870584" y="682467"/>
                  <a:pt x="991313" y="653178"/>
                  <a:pt x="1112757" y="652939"/>
                </a:cubicBezTo>
                <a:close/>
                <a:moveTo>
                  <a:pt x="388620" y="396241"/>
                </a:moveTo>
                <a:cubicBezTo>
                  <a:pt x="514350" y="414338"/>
                  <a:pt x="670560" y="574359"/>
                  <a:pt x="699135" y="712471"/>
                </a:cubicBezTo>
                <a:cubicBezTo>
                  <a:pt x="574358" y="694374"/>
                  <a:pt x="414338" y="531496"/>
                  <a:pt x="388620" y="396241"/>
                </a:cubicBezTo>
                <a:close/>
                <a:moveTo>
                  <a:pt x="1062038" y="395288"/>
                </a:moveTo>
                <a:cubicBezTo>
                  <a:pt x="1052513" y="514351"/>
                  <a:pt x="884873" y="687706"/>
                  <a:pt x="752475" y="712471"/>
                </a:cubicBezTo>
                <a:cubicBezTo>
                  <a:pt x="784860" y="572453"/>
                  <a:pt x="930592" y="422911"/>
                  <a:pt x="1062038" y="395288"/>
                </a:cubicBezTo>
                <a:close/>
                <a:moveTo>
                  <a:pt x="723899" y="0"/>
                </a:moveTo>
                <a:cubicBezTo>
                  <a:pt x="837247" y="168593"/>
                  <a:pt x="842962" y="493395"/>
                  <a:pt x="725804" y="683895"/>
                </a:cubicBezTo>
                <a:cubicBezTo>
                  <a:pt x="617219" y="508635"/>
                  <a:pt x="604837" y="205740"/>
                  <a:pt x="723899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40" name="자유형: 도형 139">
            <a:extLst>
              <a:ext uri="{FF2B5EF4-FFF2-40B4-BE49-F238E27FC236}">
                <a16:creationId xmlns:a16="http://schemas.microsoft.com/office/drawing/2014/main" id="{09BD6BFE-6D23-4D94-8687-30D05015C785}"/>
              </a:ext>
            </a:extLst>
          </p:cNvPr>
          <p:cNvSpPr/>
          <p:nvPr userDrawn="1"/>
        </p:nvSpPr>
        <p:spPr>
          <a:xfrm>
            <a:off x="4818304" y="3493379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41" name="자유형: 도형 140">
            <a:extLst>
              <a:ext uri="{FF2B5EF4-FFF2-40B4-BE49-F238E27FC236}">
                <a16:creationId xmlns:a16="http://schemas.microsoft.com/office/drawing/2014/main" id="{22395ECB-1A80-46B5-990E-A7856E967949}"/>
              </a:ext>
            </a:extLst>
          </p:cNvPr>
          <p:cNvSpPr/>
          <p:nvPr userDrawn="1"/>
        </p:nvSpPr>
        <p:spPr>
          <a:xfrm>
            <a:off x="2473362" y="880363"/>
            <a:ext cx="393803" cy="348864"/>
          </a:xfrm>
          <a:custGeom>
            <a:avLst/>
            <a:gdLst>
              <a:gd name="connsiteX0" fmla="*/ 234260 w 470174"/>
              <a:gd name="connsiteY0" fmla="*/ 279097 h 415386"/>
              <a:gd name="connsiteX1" fmla="*/ 172166 w 470174"/>
              <a:gd name="connsiteY1" fmla="*/ 332635 h 415386"/>
              <a:gd name="connsiteX2" fmla="*/ 215336 w 470174"/>
              <a:gd name="connsiteY2" fmla="*/ 370916 h 415386"/>
              <a:gd name="connsiteX3" fmla="*/ 271674 w 470174"/>
              <a:gd name="connsiteY3" fmla="*/ 316077 h 415386"/>
              <a:gd name="connsiteX4" fmla="*/ 234260 w 470174"/>
              <a:gd name="connsiteY4" fmla="*/ 279097 h 415386"/>
              <a:gd name="connsiteX5" fmla="*/ 93869 w 470174"/>
              <a:gd name="connsiteY5" fmla="*/ 211996 h 415386"/>
              <a:gd name="connsiteX6" fmla="*/ 42223 w 470174"/>
              <a:gd name="connsiteY6" fmla="*/ 256782 h 415386"/>
              <a:gd name="connsiteX7" fmla="*/ 84210 w 470174"/>
              <a:gd name="connsiteY7" fmla="*/ 303146 h 415386"/>
              <a:gd name="connsiteX8" fmla="*/ 146540 w 470174"/>
              <a:gd name="connsiteY8" fmla="*/ 257255 h 415386"/>
              <a:gd name="connsiteX9" fmla="*/ 93869 w 470174"/>
              <a:gd name="connsiteY9" fmla="*/ 211996 h 415386"/>
              <a:gd name="connsiteX10" fmla="*/ 364361 w 470174"/>
              <a:gd name="connsiteY10" fmla="*/ 201588 h 415386"/>
              <a:gd name="connsiteX11" fmla="*/ 314844 w 470174"/>
              <a:gd name="connsiteY11" fmla="*/ 256782 h 415386"/>
              <a:gd name="connsiteX12" fmla="*/ 380368 w 470174"/>
              <a:gd name="connsiteY12" fmla="*/ 303619 h 415386"/>
              <a:gd name="connsiteX13" fmla="*/ 427677 w 470174"/>
              <a:gd name="connsiteY13" fmla="*/ 256664 h 415386"/>
              <a:gd name="connsiteX14" fmla="*/ 364361 w 470174"/>
              <a:gd name="connsiteY14" fmla="*/ 201588 h 415386"/>
              <a:gd name="connsiteX15" fmla="*/ 229963 w 470174"/>
              <a:gd name="connsiteY15" fmla="*/ 155619 h 415386"/>
              <a:gd name="connsiteX16" fmla="*/ 183915 w 470174"/>
              <a:gd name="connsiteY16" fmla="*/ 223153 h 415386"/>
              <a:gd name="connsiteX17" fmla="*/ 207175 w 470174"/>
              <a:gd name="connsiteY17" fmla="*/ 247557 h 415386"/>
              <a:gd name="connsiteX18" fmla="*/ 255944 w 470174"/>
              <a:gd name="connsiteY18" fmla="*/ 247557 h 415386"/>
              <a:gd name="connsiteX19" fmla="*/ 277627 w 470174"/>
              <a:gd name="connsiteY19" fmla="*/ 188459 h 415386"/>
              <a:gd name="connsiteX20" fmla="*/ 229963 w 470174"/>
              <a:gd name="connsiteY20" fmla="*/ 155619 h 415386"/>
              <a:gd name="connsiteX21" fmla="*/ 104356 w 470174"/>
              <a:gd name="connsiteY21" fmla="*/ 51104 h 415386"/>
              <a:gd name="connsiteX22" fmla="*/ 60871 w 470174"/>
              <a:gd name="connsiteY22" fmla="*/ 99478 h 415386"/>
              <a:gd name="connsiteX23" fmla="*/ 137433 w 470174"/>
              <a:gd name="connsiteY23" fmla="*/ 162676 h 415386"/>
              <a:gd name="connsiteX24" fmla="*/ 192549 w 470174"/>
              <a:gd name="connsiteY24" fmla="*/ 112330 h 415386"/>
              <a:gd name="connsiteX25" fmla="*/ 104356 w 470174"/>
              <a:gd name="connsiteY25" fmla="*/ 51104 h 415386"/>
              <a:gd name="connsiteX26" fmla="*/ 335936 w 470174"/>
              <a:gd name="connsiteY26" fmla="*/ 44835 h 415386"/>
              <a:gd name="connsiteX27" fmla="*/ 273330 w 470174"/>
              <a:gd name="connsiteY27" fmla="*/ 102947 h 415386"/>
              <a:gd name="connsiteX28" fmla="*/ 343703 w 470174"/>
              <a:gd name="connsiteY28" fmla="*/ 169141 h 415386"/>
              <a:gd name="connsiteX29" fmla="*/ 393654 w 470174"/>
              <a:gd name="connsiteY29" fmla="*/ 97704 h 415386"/>
              <a:gd name="connsiteX30" fmla="*/ 335936 w 470174"/>
              <a:gd name="connsiteY30" fmla="*/ 44835 h 415386"/>
              <a:gd name="connsiteX31" fmla="*/ 342234 w 470174"/>
              <a:gd name="connsiteY31" fmla="*/ 207 h 415386"/>
              <a:gd name="connsiteX32" fmla="*/ 371300 w 470174"/>
              <a:gd name="connsiteY32" fmla="*/ 2848 h 415386"/>
              <a:gd name="connsiteX33" fmla="*/ 428742 w 470174"/>
              <a:gd name="connsiteY33" fmla="*/ 139967 h 415386"/>
              <a:gd name="connsiteX34" fmla="*/ 433709 w 470174"/>
              <a:gd name="connsiteY34" fmla="*/ 186803 h 415386"/>
              <a:gd name="connsiteX35" fmla="*/ 458744 w 470174"/>
              <a:gd name="connsiteY35" fmla="*/ 296838 h 415386"/>
              <a:gd name="connsiteX36" fmla="*/ 351351 w 470174"/>
              <a:gd name="connsiteY36" fmla="*/ 339258 h 415386"/>
              <a:gd name="connsiteX37" fmla="*/ 302228 w 470174"/>
              <a:gd name="connsiteY37" fmla="*/ 359365 h 415386"/>
              <a:gd name="connsiteX38" fmla="*/ 197706 w 470174"/>
              <a:gd name="connsiteY38" fmla="*/ 414252 h 415386"/>
              <a:gd name="connsiteX39" fmla="*/ 163247 w 470174"/>
              <a:gd name="connsiteY39" fmla="*/ 400639 h 415386"/>
              <a:gd name="connsiteX40" fmla="*/ 132412 w 470174"/>
              <a:gd name="connsiteY40" fmla="*/ 332160 h 415386"/>
              <a:gd name="connsiteX41" fmla="*/ 83916 w 470174"/>
              <a:gd name="connsiteY41" fmla="*/ 349025 h 415386"/>
              <a:gd name="connsiteX42" fmla="*/ 83879 w 470174"/>
              <a:gd name="connsiteY42" fmla="*/ 348958 h 415386"/>
              <a:gd name="connsiteX43" fmla="*/ 60122 w 470174"/>
              <a:gd name="connsiteY43" fmla="*/ 339968 h 415386"/>
              <a:gd name="connsiteX44" fmla="*/ 31342 w 470174"/>
              <a:gd name="connsiteY44" fmla="*/ 194885 h 415386"/>
              <a:gd name="connsiteX45" fmla="*/ 45298 w 470174"/>
              <a:gd name="connsiteY45" fmla="*/ 157235 h 415386"/>
              <a:gd name="connsiteX46" fmla="*/ 49319 w 470174"/>
              <a:gd name="connsiteY46" fmla="*/ 29341 h 415386"/>
              <a:gd name="connsiteX47" fmla="*/ 194599 w 470174"/>
              <a:gd name="connsiteY47" fmla="*/ 35728 h 415386"/>
              <a:gd name="connsiteX48" fmla="*/ 210921 w 470174"/>
              <a:gd name="connsiteY48" fmla="*/ 52444 h 415386"/>
              <a:gd name="connsiteX49" fmla="*/ 246363 w 470174"/>
              <a:gd name="connsiteY49" fmla="*/ 52641 h 415386"/>
              <a:gd name="connsiteX50" fmla="*/ 308970 w 470174"/>
              <a:gd name="connsiteY50" fmla="*/ 5135 h 415386"/>
              <a:gd name="connsiteX51" fmla="*/ 342234 w 470174"/>
              <a:gd name="connsiteY51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50371 w 457298"/>
              <a:gd name="connsiteY39" fmla="*/ 400639 h 415386"/>
              <a:gd name="connsiteX40" fmla="*/ 119536 w 457298"/>
              <a:gd name="connsiteY40" fmla="*/ 332160 h 415386"/>
              <a:gd name="connsiteX41" fmla="*/ 71040 w 457298"/>
              <a:gd name="connsiteY41" fmla="*/ 349025 h 415386"/>
              <a:gd name="connsiteX42" fmla="*/ 47246 w 457298"/>
              <a:gd name="connsiteY42" fmla="*/ 339968 h 415386"/>
              <a:gd name="connsiteX43" fmla="*/ 18466 w 457298"/>
              <a:gd name="connsiteY43" fmla="*/ 194885 h 415386"/>
              <a:gd name="connsiteX44" fmla="*/ 32422 w 457298"/>
              <a:gd name="connsiteY44" fmla="*/ 157235 h 415386"/>
              <a:gd name="connsiteX45" fmla="*/ 36443 w 457298"/>
              <a:gd name="connsiteY45" fmla="*/ 29341 h 415386"/>
              <a:gd name="connsiteX46" fmla="*/ 181723 w 457298"/>
              <a:gd name="connsiteY46" fmla="*/ 35728 h 415386"/>
              <a:gd name="connsiteX47" fmla="*/ 198045 w 457298"/>
              <a:gd name="connsiteY47" fmla="*/ 52444 h 415386"/>
              <a:gd name="connsiteX48" fmla="*/ 233487 w 457298"/>
              <a:gd name="connsiteY48" fmla="*/ 52641 h 415386"/>
              <a:gd name="connsiteX49" fmla="*/ 296094 w 457298"/>
              <a:gd name="connsiteY49" fmla="*/ 5135 h 415386"/>
              <a:gd name="connsiteX50" fmla="*/ 329358 w 457298"/>
              <a:gd name="connsiteY50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4772 w 460686"/>
              <a:gd name="connsiteY0" fmla="*/ 279097 h 415386"/>
              <a:gd name="connsiteX1" fmla="*/ 162678 w 460686"/>
              <a:gd name="connsiteY1" fmla="*/ 332635 h 415386"/>
              <a:gd name="connsiteX2" fmla="*/ 205848 w 460686"/>
              <a:gd name="connsiteY2" fmla="*/ 370916 h 415386"/>
              <a:gd name="connsiteX3" fmla="*/ 262186 w 460686"/>
              <a:gd name="connsiteY3" fmla="*/ 316077 h 415386"/>
              <a:gd name="connsiteX4" fmla="*/ 224772 w 460686"/>
              <a:gd name="connsiteY4" fmla="*/ 279097 h 415386"/>
              <a:gd name="connsiteX5" fmla="*/ 84381 w 460686"/>
              <a:gd name="connsiteY5" fmla="*/ 211996 h 415386"/>
              <a:gd name="connsiteX6" fmla="*/ 32735 w 460686"/>
              <a:gd name="connsiteY6" fmla="*/ 256782 h 415386"/>
              <a:gd name="connsiteX7" fmla="*/ 74722 w 460686"/>
              <a:gd name="connsiteY7" fmla="*/ 303146 h 415386"/>
              <a:gd name="connsiteX8" fmla="*/ 137052 w 460686"/>
              <a:gd name="connsiteY8" fmla="*/ 257255 h 415386"/>
              <a:gd name="connsiteX9" fmla="*/ 84381 w 460686"/>
              <a:gd name="connsiteY9" fmla="*/ 211996 h 415386"/>
              <a:gd name="connsiteX10" fmla="*/ 354873 w 460686"/>
              <a:gd name="connsiteY10" fmla="*/ 201588 h 415386"/>
              <a:gd name="connsiteX11" fmla="*/ 305356 w 460686"/>
              <a:gd name="connsiteY11" fmla="*/ 256782 h 415386"/>
              <a:gd name="connsiteX12" fmla="*/ 370880 w 460686"/>
              <a:gd name="connsiteY12" fmla="*/ 303619 h 415386"/>
              <a:gd name="connsiteX13" fmla="*/ 418189 w 460686"/>
              <a:gd name="connsiteY13" fmla="*/ 256664 h 415386"/>
              <a:gd name="connsiteX14" fmla="*/ 354873 w 460686"/>
              <a:gd name="connsiteY14" fmla="*/ 201588 h 415386"/>
              <a:gd name="connsiteX15" fmla="*/ 220475 w 460686"/>
              <a:gd name="connsiteY15" fmla="*/ 155619 h 415386"/>
              <a:gd name="connsiteX16" fmla="*/ 174427 w 460686"/>
              <a:gd name="connsiteY16" fmla="*/ 223153 h 415386"/>
              <a:gd name="connsiteX17" fmla="*/ 197687 w 460686"/>
              <a:gd name="connsiteY17" fmla="*/ 247557 h 415386"/>
              <a:gd name="connsiteX18" fmla="*/ 246456 w 460686"/>
              <a:gd name="connsiteY18" fmla="*/ 247557 h 415386"/>
              <a:gd name="connsiteX19" fmla="*/ 268139 w 460686"/>
              <a:gd name="connsiteY19" fmla="*/ 188459 h 415386"/>
              <a:gd name="connsiteX20" fmla="*/ 220475 w 460686"/>
              <a:gd name="connsiteY20" fmla="*/ 155619 h 415386"/>
              <a:gd name="connsiteX21" fmla="*/ 94868 w 460686"/>
              <a:gd name="connsiteY21" fmla="*/ 51104 h 415386"/>
              <a:gd name="connsiteX22" fmla="*/ 51383 w 460686"/>
              <a:gd name="connsiteY22" fmla="*/ 99478 h 415386"/>
              <a:gd name="connsiteX23" fmla="*/ 127945 w 460686"/>
              <a:gd name="connsiteY23" fmla="*/ 162676 h 415386"/>
              <a:gd name="connsiteX24" fmla="*/ 183061 w 460686"/>
              <a:gd name="connsiteY24" fmla="*/ 112330 h 415386"/>
              <a:gd name="connsiteX25" fmla="*/ 94868 w 460686"/>
              <a:gd name="connsiteY25" fmla="*/ 51104 h 415386"/>
              <a:gd name="connsiteX26" fmla="*/ 326448 w 460686"/>
              <a:gd name="connsiteY26" fmla="*/ 44835 h 415386"/>
              <a:gd name="connsiteX27" fmla="*/ 263842 w 460686"/>
              <a:gd name="connsiteY27" fmla="*/ 102947 h 415386"/>
              <a:gd name="connsiteX28" fmla="*/ 334215 w 460686"/>
              <a:gd name="connsiteY28" fmla="*/ 169141 h 415386"/>
              <a:gd name="connsiteX29" fmla="*/ 384166 w 460686"/>
              <a:gd name="connsiteY29" fmla="*/ 97704 h 415386"/>
              <a:gd name="connsiteX30" fmla="*/ 326448 w 460686"/>
              <a:gd name="connsiteY30" fmla="*/ 44835 h 415386"/>
              <a:gd name="connsiteX31" fmla="*/ 332746 w 460686"/>
              <a:gd name="connsiteY31" fmla="*/ 207 h 415386"/>
              <a:gd name="connsiteX32" fmla="*/ 361812 w 460686"/>
              <a:gd name="connsiteY32" fmla="*/ 2848 h 415386"/>
              <a:gd name="connsiteX33" fmla="*/ 419254 w 460686"/>
              <a:gd name="connsiteY33" fmla="*/ 139967 h 415386"/>
              <a:gd name="connsiteX34" fmla="*/ 424221 w 460686"/>
              <a:gd name="connsiteY34" fmla="*/ 186803 h 415386"/>
              <a:gd name="connsiteX35" fmla="*/ 449256 w 460686"/>
              <a:gd name="connsiteY35" fmla="*/ 296838 h 415386"/>
              <a:gd name="connsiteX36" fmla="*/ 341863 w 460686"/>
              <a:gd name="connsiteY36" fmla="*/ 339258 h 415386"/>
              <a:gd name="connsiteX37" fmla="*/ 292740 w 460686"/>
              <a:gd name="connsiteY37" fmla="*/ 359365 h 415386"/>
              <a:gd name="connsiteX38" fmla="*/ 188218 w 460686"/>
              <a:gd name="connsiteY38" fmla="*/ 414252 h 415386"/>
              <a:gd name="connsiteX39" fmla="*/ 122924 w 460686"/>
              <a:gd name="connsiteY39" fmla="*/ 332160 h 415386"/>
              <a:gd name="connsiteX40" fmla="*/ 74428 w 460686"/>
              <a:gd name="connsiteY40" fmla="*/ 349025 h 415386"/>
              <a:gd name="connsiteX41" fmla="*/ 50634 w 460686"/>
              <a:gd name="connsiteY41" fmla="*/ 339968 h 415386"/>
              <a:gd name="connsiteX42" fmla="*/ 21854 w 460686"/>
              <a:gd name="connsiteY42" fmla="*/ 194885 h 415386"/>
              <a:gd name="connsiteX43" fmla="*/ 35810 w 460686"/>
              <a:gd name="connsiteY43" fmla="*/ 157235 h 415386"/>
              <a:gd name="connsiteX44" fmla="*/ 39831 w 460686"/>
              <a:gd name="connsiteY44" fmla="*/ 29341 h 415386"/>
              <a:gd name="connsiteX45" fmla="*/ 185111 w 460686"/>
              <a:gd name="connsiteY45" fmla="*/ 35728 h 415386"/>
              <a:gd name="connsiteX46" fmla="*/ 201433 w 460686"/>
              <a:gd name="connsiteY46" fmla="*/ 52444 h 415386"/>
              <a:gd name="connsiteX47" fmla="*/ 236875 w 460686"/>
              <a:gd name="connsiteY47" fmla="*/ 52641 h 415386"/>
              <a:gd name="connsiteX48" fmla="*/ 299482 w 460686"/>
              <a:gd name="connsiteY48" fmla="*/ 5135 h 415386"/>
              <a:gd name="connsiteX49" fmla="*/ 332746 w 460686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75943 w 462201"/>
              <a:gd name="connsiteY40" fmla="*/ 349025 h 415386"/>
              <a:gd name="connsiteX41" fmla="*/ 52149 w 462201"/>
              <a:gd name="connsiteY41" fmla="*/ 339968 h 415386"/>
              <a:gd name="connsiteX42" fmla="*/ 23369 w 462201"/>
              <a:gd name="connsiteY42" fmla="*/ 194885 h 415386"/>
              <a:gd name="connsiteX43" fmla="*/ 37325 w 462201"/>
              <a:gd name="connsiteY43" fmla="*/ 157235 h 415386"/>
              <a:gd name="connsiteX44" fmla="*/ 41346 w 462201"/>
              <a:gd name="connsiteY44" fmla="*/ 29341 h 415386"/>
              <a:gd name="connsiteX45" fmla="*/ 186626 w 462201"/>
              <a:gd name="connsiteY45" fmla="*/ 35728 h 415386"/>
              <a:gd name="connsiteX46" fmla="*/ 202948 w 462201"/>
              <a:gd name="connsiteY46" fmla="*/ 52444 h 415386"/>
              <a:gd name="connsiteX47" fmla="*/ 238390 w 462201"/>
              <a:gd name="connsiteY47" fmla="*/ 52641 h 415386"/>
              <a:gd name="connsiteX48" fmla="*/ 300997 w 462201"/>
              <a:gd name="connsiteY48" fmla="*/ 5135 h 415386"/>
              <a:gd name="connsiteX49" fmla="*/ 334261 w 462201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52149 w 462201"/>
              <a:gd name="connsiteY40" fmla="*/ 339968 h 415386"/>
              <a:gd name="connsiteX41" fmla="*/ 23369 w 462201"/>
              <a:gd name="connsiteY41" fmla="*/ 194885 h 415386"/>
              <a:gd name="connsiteX42" fmla="*/ 37325 w 462201"/>
              <a:gd name="connsiteY42" fmla="*/ 157235 h 415386"/>
              <a:gd name="connsiteX43" fmla="*/ 41346 w 462201"/>
              <a:gd name="connsiteY43" fmla="*/ 29341 h 415386"/>
              <a:gd name="connsiteX44" fmla="*/ 186626 w 462201"/>
              <a:gd name="connsiteY44" fmla="*/ 35728 h 415386"/>
              <a:gd name="connsiteX45" fmla="*/ 202948 w 462201"/>
              <a:gd name="connsiteY45" fmla="*/ 52444 h 415386"/>
              <a:gd name="connsiteX46" fmla="*/ 238390 w 462201"/>
              <a:gd name="connsiteY46" fmla="*/ 52641 h 415386"/>
              <a:gd name="connsiteX47" fmla="*/ 300997 w 462201"/>
              <a:gd name="connsiteY47" fmla="*/ 5135 h 415386"/>
              <a:gd name="connsiteX48" fmla="*/ 334261 w 462201"/>
              <a:gd name="connsiteY48" fmla="*/ 207 h 415386"/>
              <a:gd name="connsiteX0" fmla="*/ 226190 w 462104"/>
              <a:gd name="connsiteY0" fmla="*/ 279097 h 415386"/>
              <a:gd name="connsiteX1" fmla="*/ 164096 w 462104"/>
              <a:gd name="connsiteY1" fmla="*/ 332635 h 415386"/>
              <a:gd name="connsiteX2" fmla="*/ 207266 w 462104"/>
              <a:gd name="connsiteY2" fmla="*/ 370916 h 415386"/>
              <a:gd name="connsiteX3" fmla="*/ 263604 w 462104"/>
              <a:gd name="connsiteY3" fmla="*/ 316077 h 415386"/>
              <a:gd name="connsiteX4" fmla="*/ 226190 w 462104"/>
              <a:gd name="connsiteY4" fmla="*/ 279097 h 415386"/>
              <a:gd name="connsiteX5" fmla="*/ 85799 w 462104"/>
              <a:gd name="connsiteY5" fmla="*/ 211996 h 415386"/>
              <a:gd name="connsiteX6" fmla="*/ 34153 w 462104"/>
              <a:gd name="connsiteY6" fmla="*/ 256782 h 415386"/>
              <a:gd name="connsiteX7" fmla="*/ 76140 w 462104"/>
              <a:gd name="connsiteY7" fmla="*/ 303146 h 415386"/>
              <a:gd name="connsiteX8" fmla="*/ 138470 w 462104"/>
              <a:gd name="connsiteY8" fmla="*/ 257255 h 415386"/>
              <a:gd name="connsiteX9" fmla="*/ 85799 w 462104"/>
              <a:gd name="connsiteY9" fmla="*/ 211996 h 415386"/>
              <a:gd name="connsiteX10" fmla="*/ 356291 w 462104"/>
              <a:gd name="connsiteY10" fmla="*/ 201588 h 415386"/>
              <a:gd name="connsiteX11" fmla="*/ 306774 w 462104"/>
              <a:gd name="connsiteY11" fmla="*/ 256782 h 415386"/>
              <a:gd name="connsiteX12" fmla="*/ 372298 w 462104"/>
              <a:gd name="connsiteY12" fmla="*/ 303619 h 415386"/>
              <a:gd name="connsiteX13" fmla="*/ 419607 w 462104"/>
              <a:gd name="connsiteY13" fmla="*/ 256664 h 415386"/>
              <a:gd name="connsiteX14" fmla="*/ 356291 w 462104"/>
              <a:gd name="connsiteY14" fmla="*/ 201588 h 415386"/>
              <a:gd name="connsiteX15" fmla="*/ 221893 w 462104"/>
              <a:gd name="connsiteY15" fmla="*/ 155619 h 415386"/>
              <a:gd name="connsiteX16" fmla="*/ 175845 w 462104"/>
              <a:gd name="connsiteY16" fmla="*/ 223153 h 415386"/>
              <a:gd name="connsiteX17" fmla="*/ 199105 w 462104"/>
              <a:gd name="connsiteY17" fmla="*/ 247557 h 415386"/>
              <a:gd name="connsiteX18" fmla="*/ 247874 w 462104"/>
              <a:gd name="connsiteY18" fmla="*/ 247557 h 415386"/>
              <a:gd name="connsiteX19" fmla="*/ 269557 w 462104"/>
              <a:gd name="connsiteY19" fmla="*/ 188459 h 415386"/>
              <a:gd name="connsiteX20" fmla="*/ 221893 w 462104"/>
              <a:gd name="connsiteY20" fmla="*/ 155619 h 415386"/>
              <a:gd name="connsiteX21" fmla="*/ 96286 w 462104"/>
              <a:gd name="connsiteY21" fmla="*/ 51104 h 415386"/>
              <a:gd name="connsiteX22" fmla="*/ 52801 w 462104"/>
              <a:gd name="connsiteY22" fmla="*/ 99478 h 415386"/>
              <a:gd name="connsiteX23" fmla="*/ 129363 w 462104"/>
              <a:gd name="connsiteY23" fmla="*/ 162676 h 415386"/>
              <a:gd name="connsiteX24" fmla="*/ 184479 w 462104"/>
              <a:gd name="connsiteY24" fmla="*/ 112330 h 415386"/>
              <a:gd name="connsiteX25" fmla="*/ 96286 w 462104"/>
              <a:gd name="connsiteY25" fmla="*/ 51104 h 415386"/>
              <a:gd name="connsiteX26" fmla="*/ 327866 w 462104"/>
              <a:gd name="connsiteY26" fmla="*/ 44835 h 415386"/>
              <a:gd name="connsiteX27" fmla="*/ 265260 w 462104"/>
              <a:gd name="connsiteY27" fmla="*/ 102947 h 415386"/>
              <a:gd name="connsiteX28" fmla="*/ 335633 w 462104"/>
              <a:gd name="connsiteY28" fmla="*/ 169141 h 415386"/>
              <a:gd name="connsiteX29" fmla="*/ 385584 w 462104"/>
              <a:gd name="connsiteY29" fmla="*/ 97704 h 415386"/>
              <a:gd name="connsiteX30" fmla="*/ 327866 w 462104"/>
              <a:gd name="connsiteY30" fmla="*/ 44835 h 415386"/>
              <a:gd name="connsiteX31" fmla="*/ 334164 w 462104"/>
              <a:gd name="connsiteY31" fmla="*/ 207 h 415386"/>
              <a:gd name="connsiteX32" fmla="*/ 363230 w 462104"/>
              <a:gd name="connsiteY32" fmla="*/ 2848 h 415386"/>
              <a:gd name="connsiteX33" fmla="*/ 420672 w 462104"/>
              <a:gd name="connsiteY33" fmla="*/ 139967 h 415386"/>
              <a:gd name="connsiteX34" fmla="*/ 425639 w 462104"/>
              <a:gd name="connsiteY34" fmla="*/ 186803 h 415386"/>
              <a:gd name="connsiteX35" fmla="*/ 450674 w 462104"/>
              <a:gd name="connsiteY35" fmla="*/ 296838 h 415386"/>
              <a:gd name="connsiteX36" fmla="*/ 343281 w 462104"/>
              <a:gd name="connsiteY36" fmla="*/ 339258 h 415386"/>
              <a:gd name="connsiteX37" fmla="*/ 294158 w 462104"/>
              <a:gd name="connsiteY37" fmla="*/ 359365 h 415386"/>
              <a:gd name="connsiteX38" fmla="*/ 189636 w 462104"/>
              <a:gd name="connsiteY38" fmla="*/ 414252 h 415386"/>
              <a:gd name="connsiteX39" fmla="*/ 124342 w 462104"/>
              <a:gd name="connsiteY39" fmla="*/ 332160 h 415386"/>
              <a:gd name="connsiteX40" fmla="*/ 52052 w 462104"/>
              <a:gd name="connsiteY40" fmla="*/ 339968 h 415386"/>
              <a:gd name="connsiteX41" fmla="*/ 23272 w 462104"/>
              <a:gd name="connsiteY41" fmla="*/ 194885 h 415386"/>
              <a:gd name="connsiteX42" fmla="*/ 37228 w 462104"/>
              <a:gd name="connsiteY42" fmla="*/ 157235 h 415386"/>
              <a:gd name="connsiteX43" fmla="*/ 41249 w 462104"/>
              <a:gd name="connsiteY43" fmla="*/ 29341 h 415386"/>
              <a:gd name="connsiteX44" fmla="*/ 186529 w 462104"/>
              <a:gd name="connsiteY44" fmla="*/ 35728 h 415386"/>
              <a:gd name="connsiteX45" fmla="*/ 202851 w 462104"/>
              <a:gd name="connsiteY45" fmla="*/ 52444 h 415386"/>
              <a:gd name="connsiteX46" fmla="*/ 238293 w 462104"/>
              <a:gd name="connsiteY46" fmla="*/ 52641 h 415386"/>
              <a:gd name="connsiteX47" fmla="*/ 300900 w 462104"/>
              <a:gd name="connsiteY47" fmla="*/ 5135 h 415386"/>
              <a:gd name="connsiteX48" fmla="*/ 334164 w 462104"/>
              <a:gd name="connsiteY48" fmla="*/ 207 h 415386"/>
              <a:gd name="connsiteX0" fmla="*/ 232980 w 468894"/>
              <a:gd name="connsiteY0" fmla="*/ 279097 h 415386"/>
              <a:gd name="connsiteX1" fmla="*/ 170886 w 468894"/>
              <a:gd name="connsiteY1" fmla="*/ 332635 h 415386"/>
              <a:gd name="connsiteX2" fmla="*/ 214056 w 468894"/>
              <a:gd name="connsiteY2" fmla="*/ 370916 h 415386"/>
              <a:gd name="connsiteX3" fmla="*/ 270394 w 468894"/>
              <a:gd name="connsiteY3" fmla="*/ 316077 h 415386"/>
              <a:gd name="connsiteX4" fmla="*/ 232980 w 468894"/>
              <a:gd name="connsiteY4" fmla="*/ 279097 h 415386"/>
              <a:gd name="connsiteX5" fmla="*/ 92589 w 468894"/>
              <a:gd name="connsiteY5" fmla="*/ 211996 h 415386"/>
              <a:gd name="connsiteX6" fmla="*/ 40943 w 468894"/>
              <a:gd name="connsiteY6" fmla="*/ 256782 h 415386"/>
              <a:gd name="connsiteX7" fmla="*/ 82930 w 468894"/>
              <a:gd name="connsiteY7" fmla="*/ 303146 h 415386"/>
              <a:gd name="connsiteX8" fmla="*/ 145260 w 468894"/>
              <a:gd name="connsiteY8" fmla="*/ 257255 h 415386"/>
              <a:gd name="connsiteX9" fmla="*/ 92589 w 468894"/>
              <a:gd name="connsiteY9" fmla="*/ 211996 h 415386"/>
              <a:gd name="connsiteX10" fmla="*/ 363081 w 468894"/>
              <a:gd name="connsiteY10" fmla="*/ 201588 h 415386"/>
              <a:gd name="connsiteX11" fmla="*/ 313564 w 468894"/>
              <a:gd name="connsiteY11" fmla="*/ 256782 h 415386"/>
              <a:gd name="connsiteX12" fmla="*/ 379088 w 468894"/>
              <a:gd name="connsiteY12" fmla="*/ 303619 h 415386"/>
              <a:gd name="connsiteX13" fmla="*/ 426397 w 468894"/>
              <a:gd name="connsiteY13" fmla="*/ 256664 h 415386"/>
              <a:gd name="connsiteX14" fmla="*/ 363081 w 468894"/>
              <a:gd name="connsiteY14" fmla="*/ 201588 h 415386"/>
              <a:gd name="connsiteX15" fmla="*/ 228683 w 468894"/>
              <a:gd name="connsiteY15" fmla="*/ 155619 h 415386"/>
              <a:gd name="connsiteX16" fmla="*/ 182635 w 468894"/>
              <a:gd name="connsiteY16" fmla="*/ 223153 h 415386"/>
              <a:gd name="connsiteX17" fmla="*/ 205895 w 468894"/>
              <a:gd name="connsiteY17" fmla="*/ 247557 h 415386"/>
              <a:gd name="connsiteX18" fmla="*/ 254664 w 468894"/>
              <a:gd name="connsiteY18" fmla="*/ 247557 h 415386"/>
              <a:gd name="connsiteX19" fmla="*/ 276347 w 468894"/>
              <a:gd name="connsiteY19" fmla="*/ 188459 h 415386"/>
              <a:gd name="connsiteX20" fmla="*/ 228683 w 468894"/>
              <a:gd name="connsiteY20" fmla="*/ 155619 h 415386"/>
              <a:gd name="connsiteX21" fmla="*/ 103076 w 468894"/>
              <a:gd name="connsiteY21" fmla="*/ 51104 h 415386"/>
              <a:gd name="connsiteX22" fmla="*/ 59591 w 468894"/>
              <a:gd name="connsiteY22" fmla="*/ 99478 h 415386"/>
              <a:gd name="connsiteX23" fmla="*/ 136153 w 468894"/>
              <a:gd name="connsiteY23" fmla="*/ 162676 h 415386"/>
              <a:gd name="connsiteX24" fmla="*/ 191269 w 468894"/>
              <a:gd name="connsiteY24" fmla="*/ 112330 h 415386"/>
              <a:gd name="connsiteX25" fmla="*/ 103076 w 468894"/>
              <a:gd name="connsiteY25" fmla="*/ 51104 h 415386"/>
              <a:gd name="connsiteX26" fmla="*/ 334656 w 468894"/>
              <a:gd name="connsiteY26" fmla="*/ 44835 h 415386"/>
              <a:gd name="connsiteX27" fmla="*/ 272050 w 468894"/>
              <a:gd name="connsiteY27" fmla="*/ 102947 h 415386"/>
              <a:gd name="connsiteX28" fmla="*/ 342423 w 468894"/>
              <a:gd name="connsiteY28" fmla="*/ 169141 h 415386"/>
              <a:gd name="connsiteX29" fmla="*/ 392374 w 468894"/>
              <a:gd name="connsiteY29" fmla="*/ 97704 h 415386"/>
              <a:gd name="connsiteX30" fmla="*/ 334656 w 468894"/>
              <a:gd name="connsiteY30" fmla="*/ 44835 h 415386"/>
              <a:gd name="connsiteX31" fmla="*/ 340954 w 468894"/>
              <a:gd name="connsiteY31" fmla="*/ 207 h 415386"/>
              <a:gd name="connsiteX32" fmla="*/ 370020 w 468894"/>
              <a:gd name="connsiteY32" fmla="*/ 2848 h 415386"/>
              <a:gd name="connsiteX33" fmla="*/ 427462 w 468894"/>
              <a:gd name="connsiteY33" fmla="*/ 139967 h 415386"/>
              <a:gd name="connsiteX34" fmla="*/ 432429 w 468894"/>
              <a:gd name="connsiteY34" fmla="*/ 186803 h 415386"/>
              <a:gd name="connsiteX35" fmla="*/ 457464 w 468894"/>
              <a:gd name="connsiteY35" fmla="*/ 296838 h 415386"/>
              <a:gd name="connsiteX36" fmla="*/ 350071 w 468894"/>
              <a:gd name="connsiteY36" fmla="*/ 339258 h 415386"/>
              <a:gd name="connsiteX37" fmla="*/ 300948 w 468894"/>
              <a:gd name="connsiteY37" fmla="*/ 359365 h 415386"/>
              <a:gd name="connsiteX38" fmla="*/ 196426 w 468894"/>
              <a:gd name="connsiteY38" fmla="*/ 414252 h 415386"/>
              <a:gd name="connsiteX39" fmla="*/ 131132 w 468894"/>
              <a:gd name="connsiteY39" fmla="*/ 332160 h 415386"/>
              <a:gd name="connsiteX40" fmla="*/ 58842 w 468894"/>
              <a:gd name="connsiteY40" fmla="*/ 339968 h 415386"/>
              <a:gd name="connsiteX41" fmla="*/ 30062 w 468894"/>
              <a:gd name="connsiteY41" fmla="*/ 194885 h 415386"/>
              <a:gd name="connsiteX42" fmla="*/ 44018 w 468894"/>
              <a:gd name="connsiteY42" fmla="*/ 157235 h 415386"/>
              <a:gd name="connsiteX43" fmla="*/ 48039 w 468894"/>
              <a:gd name="connsiteY43" fmla="*/ 29341 h 415386"/>
              <a:gd name="connsiteX44" fmla="*/ 193319 w 468894"/>
              <a:gd name="connsiteY44" fmla="*/ 35728 h 415386"/>
              <a:gd name="connsiteX45" fmla="*/ 209641 w 468894"/>
              <a:gd name="connsiteY45" fmla="*/ 52444 h 415386"/>
              <a:gd name="connsiteX46" fmla="*/ 245083 w 468894"/>
              <a:gd name="connsiteY46" fmla="*/ 52641 h 415386"/>
              <a:gd name="connsiteX47" fmla="*/ 307690 w 468894"/>
              <a:gd name="connsiteY47" fmla="*/ 5135 h 415386"/>
              <a:gd name="connsiteX48" fmla="*/ 340954 w 468894"/>
              <a:gd name="connsiteY48" fmla="*/ 207 h 415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68894" h="415386">
                <a:moveTo>
                  <a:pt x="232980" y="279097"/>
                </a:moveTo>
                <a:cubicBezTo>
                  <a:pt x="196512" y="276100"/>
                  <a:pt x="175026" y="299952"/>
                  <a:pt x="170886" y="332635"/>
                </a:cubicBezTo>
                <a:cubicBezTo>
                  <a:pt x="168284" y="353215"/>
                  <a:pt x="191308" y="370916"/>
                  <a:pt x="214056" y="370916"/>
                </a:cubicBezTo>
                <a:cubicBezTo>
                  <a:pt x="249065" y="370877"/>
                  <a:pt x="267477" y="351007"/>
                  <a:pt x="270394" y="316077"/>
                </a:cubicBezTo>
                <a:cubicBezTo>
                  <a:pt x="272444" y="291121"/>
                  <a:pt x="255571" y="280989"/>
                  <a:pt x="232980" y="279097"/>
                </a:cubicBezTo>
                <a:close/>
                <a:moveTo>
                  <a:pt x="92589" y="211996"/>
                </a:moveTo>
                <a:cubicBezTo>
                  <a:pt x="62035" y="212824"/>
                  <a:pt x="42914" y="229067"/>
                  <a:pt x="40943" y="256782"/>
                </a:cubicBezTo>
                <a:cubicBezTo>
                  <a:pt x="39169" y="282566"/>
                  <a:pt x="55491" y="302751"/>
                  <a:pt x="82930" y="303146"/>
                </a:cubicBezTo>
                <a:cubicBezTo>
                  <a:pt x="113405" y="303500"/>
                  <a:pt x="141042" y="286035"/>
                  <a:pt x="145260" y="257255"/>
                </a:cubicBezTo>
                <a:cubicBezTo>
                  <a:pt x="150307" y="223350"/>
                  <a:pt x="117348" y="218304"/>
                  <a:pt x="92589" y="211996"/>
                </a:cubicBezTo>
                <a:close/>
                <a:moveTo>
                  <a:pt x="363081" y="201588"/>
                </a:moveTo>
                <a:cubicBezTo>
                  <a:pt x="332015" y="202061"/>
                  <a:pt x="313170" y="233600"/>
                  <a:pt x="313564" y="256782"/>
                </a:cubicBezTo>
                <a:cubicBezTo>
                  <a:pt x="314037" y="291239"/>
                  <a:pt x="349953" y="300701"/>
                  <a:pt x="379088" y="303619"/>
                </a:cubicBezTo>
                <a:cubicBezTo>
                  <a:pt x="409445" y="306615"/>
                  <a:pt x="426476" y="282014"/>
                  <a:pt x="426397" y="256664"/>
                </a:cubicBezTo>
                <a:cubicBezTo>
                  <a:pt x="426319" y="222404"/>
                  <a:pt x="399155" y="201036"/>
                  <a:pt x="363081" y="201588"/>
                </a:cubicBezTo>
                <a:close/>
                <a:moveTo>
                  <a:pt x="228683" y="155619"/>
                </a:moveTo>
                <a:cubicBezTo>
                  <a:pt x="198326" y="156762"/>
                  <a:pt x="172542" y="194136"/>
                  <a:pt x="182635" y="223153"/>
                </a:cubicBezTo>
                <a:cubicBezTo>
                  <a:pt x="186301" y="233482"/>
                  <a:pt x="193082" y="238844"/>
                  <a:pt x="205895" y="247557"/>
                </a:cubicBezTo>
                <a:cubicBezTo>
                  <a:pt x="220601" y="257571"/>
                  <a:pt x="237908" y="257571"/>
                  <a:pt x="254664" y="247557"/>
                </a:cubicBezTo>
                <a:cubicBezTo>
                  <a:pt x="271853" y="237267"/>
                  <a:pt x="283996" y="221261"/>
                  <a:pt x="276347" y="188459"/>
                </a:cubicBezTo>
                <a:cubicBezTo>
                  <a:pt x="270552" y="163543"/>
                  <a:pt x="240668" y="155145"/>
                  <a:pt x="228683" y="155619"/>
                </a:cubicBezTo>
                <a:close/>
                <a:moveTo>
                  <a:pt x="103076" y="51104"/>
                </a:moveTo>
                <a:cubicBezTo>
                  <a:pt x="83876" y="51695"/>
                  <a:pt x="61680" y="65770"/>
                  <a:pt x="59591" y="99478"/>
                </a:cubicBezTo>
                <a:cubicBezTo>
                  <a:pt x="57974" y="124828"/>
                  <a:pt x="109266" y="156801"/>
                  <a:pt x="136153" y="162676"/>
                </a:cubicBezTo>
                <a:cubicBezTo>
                  <a:pt x="168915" y="169811"/>
                  <a:pt x="192215" y="131294"/>
                  <a:pt x="191269" y="112330"/>
                </a:cubicBezTo>
                <a:cubicBezTo>
                  <a:pt x="189968" y="86034"/>
                  <a:pt x="150859" y="50552"/>
                  <a:pt x="103076" y="51104"/>
                </a:cubicBezTo>
                <a:close/>
                <a:moveTo>
                  <a:pt x="334656" y="44835"/>
                </a:moveTo>
                <a:cubicBezTo>
                  <a:pt x="306074" y="42864"/>
                  <a:pt x="276860" y="79292"/>
                  <a:pt x="272050" y="102947"/>
                </a:cubicBezTo>
                <a:cubicBezTo>
                  <a:pt x="263495" y="145092"/>
                  <a:pt x="301934" y="174661"/>
                  <a:pt x="342423" y="169141"/>
                </a:cubicBezTo>
                <a:cubicBezTo>
                  <a:pt x="376880" y="164450"/>
                  <a:pt x="390955" y="133107"/>
                  <a:pt x="392374" y="97704"/>
                </a:cubicBezTo>
                <a:cubicBezTo>
                  <a:pt x="390245" y="62103"/>
                  <a:pt x="366709" y="47083"/>
                  <a:pt x="334656" y="44835"/>
                </a:cubicBezTo>
                <a:close/>
                <a:moveTo>
                  <a:pt x="340954" y="207"/>
                </a:moveTo>
                <a:cubicBezTo>
                  <a:pt x="351106" y="-394"/>
                  <a:pt x="360558" y="266"/>
                  <a:pt x="370020" y="2848"/>
                </a:cubicBezTo>
                <a:cubicBezTo>
                  <a:pt x="425412" y="17948"/>
                  <a:pt x="447687" y="80436"/>
                  <a:pt x="427462" y="139967"/>
                </a:cubicBezTo>
                <a:cubicBezTo>
                  <a:pt x="422021" y="156092"/>
                  <a:pt x="407513" y="169417"/>
                  <a:pt x="432429" y="186803"/>
                </a:cubicBezTo>
                <a:cubicBezTo>
                  <a:pt x="470947" y="213652"/>
                  <a:pt x="478359" y="259463"/>
                  <a:pt x="457464" y="296838"/>
                </a:cubicBezTo>
                <a:cubicBezTo>
                  <a:pt x="436096" y="335040"/>
                  <a:pt x="393005" y="354752"/>
                  <a:pt x="350071" y="339258"/>
                </a:cubicBezTo>
                <a:cubicBezTo>
                  <a:pt x="323342" y="329678"/>
                  <a:pt x="314274" y="328850"/>
                  <a:pt x="300948" y="359365"/>
                </a:cubicBezTo>
                <a:cubicBezTo>
                  <a:pt x="282734" y="401057"/>
                  <a:pt x="236999" y="420461"/>
                  <a:pt x="196426" y="414252"/>
                </a:cubicBezTo>
                <a:cubicBezTo>
                  <a:pt x="152539" y="401636"/>
                  <a:pt x="152897" y="359524"/>
                  <a:pt x="131132" y="332160"/>
                </a:cubicBezTo>
                <a:cubicBezTo>
                  <a:pt x="107035" y="334763"/>
                  <a:pt x="100346" y="348754"/>
                  <a:pt x="58842" y="339968"/>
                </a:cubicBezTo>
                <a:cubicBezTo>
                  <a:pt x="-3542" y="326762"/>
                  <a:pt x="-21387" y="242786"/>
                  <a:pt x="30062" y="194885"/>
                </a:cubicBezTo>
                <a:cubicBezTo>
                  <a:pt x="40548" y="185108"/>
                  <a:pt x="62942" y="183058"/>
                  <a:pt x="44018" y="157235"/>
                </a:cubicBezTo>
                <a:cubicBezTo>
                  <a:pt x="5697" y="104919"/>
                  <a:pt x="9245" y="60881"/>
                  <a:pt x="48039" y="29341"/>
                </a:cubicBezTo>
                <a:cubicBezTo>
                  <a:pt x="90618" y="-5313"/>
                  <a:pt x="151332" y="-2671"/>
                  <a:pt x="193319" y="35728"/>
                </a:cubicBezTo>
                <a:cubicBezTo>
                  <a:pt x="199036" y="40972"/>
                  <a:pt x="205146" y="46136"/>
                  <a:pt x="209641" y="52444"/>
                </a:cubicBezTo>
                <a:cubicBezTo>
                  <a:pt x="221744" y="69279"/>
                  <a:pt x="231955" y="69909"/>
                  <a:pt x="245083" y="52641"/>
                </a:cubicBezTo>
                <a:cubicBezTo>
                  <a:pt x="261287" y="31234"/>
                  <a:pt x="282852" y="15661"/>
                  <a:pt x="307690" y="5135"/>
                </a:cubicBezTo>
                <a:cubicBezTo>
                  <a:pt x="319951" y="2671"/>
                  <a:pt x="330803" y="809"/>
                  <a:pt x="340954" y="207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42" name="Freeform: Shape 44">
            <a:extLst>
              <a:ext uri="{FF2B5EF4-FFF2-40B4-BE49-F238E27FC236}">
                <a16:creationId xmlns:a16="http://schemas.microsoft.com/office/drawing/2014/main" id="{75303540-1F05-4330-B78C-F883DFCBCC64}"/>
              </a:ext>
            </a:extLst>
          </p:cNvPr>
          <p:cNvSpPr/>
          <p:nvPr userDrawn="1"/>
        </p:nvSpPr>
        <p:spPr>
          <a:xfrm>
            <a:off x="1987095" y="1519277"/>
            <a:ext cx="355230" cy="373842"/>
          </a:xfrm>
          <a:custGeom>
            <a:avLst/>
            <a:gdLst>
              <a:gd name="connsiteX0" fmla="*/ 526473 w 547524"/>
              <a:gd name="connsiteY0" fmla="*/ 237218 h 576213"/>
              <a:gd name="connsiteX1" fmla="*/ 507628 w 547524"/>
              <a:gd name="connsiteY1" fmla="*/ 167909 h 576213"/>
              <a:gd name="connsiteX2" fmla="*/ 357105 w 547524"/>
              <a:gd name="connsiteY2" fmla="*/ 165386 h 576213"/>
              <a:gd name="connsiteX3" fmla="*/ 353477 w 547524"/>
              <a:gd name="connsiteY3" fmla="*/ 136094 h 576213"/>
              <a:gd name="connsiteX4" fmla="*/ 344095 w 547524"/>
              <a:gd name="connsiteY4" fmla="*/ 59452 h 576213"/>
              <a:gd name="connsiteX5" fmla="*/ 344095 w 547524"/>
              <a:gd name="connsiteY5" fmla="*/ 59452 h 576213"/>
              <a:gd name="connsiteX6" fmla="*/ 303605 w 547524"/>
              <a:gd name="connsiteY6" fmla="*/ 0 h 576213"/>
              <a:gd name="connsiteX7" fmla="*/ 303605 w 547524"/>
              <a:gd name="connsiteY7" fmla="*/ 0 h 576213"/>
              <a:gd name="connsiteX8" fmla="*/ 176106 w 547524"/>
              <a:gd name="connsiteY8" fmla="*/ 170314 h 576213"/>
              <a:gd name="connsiteX9" fmla="*/ 89924 w 547524"/>
              <a:gd name="connsiteY9" fmla="*/ 119181 h 576213"/>
              <a:gd name="connsiteX10" fmla="*/ 6186 w 547524"/>
              <a:gd name="connsiteY10" fmla="*/ 182575 h 576213"/>
              <a:gd name="connsiteX11" fmla="*/ 88150 w 547524"/>
              <a:gd name="connsiteY11" fmla="*/ 316028 h 576213"/>
              <a:gd name="connsiteX12" fmla="*/ 35203 w 547524"/>
              <a:gd name="connsiteY12" fmla="*/ 347055 h 576213"/>
              <a:gd name="connsiteX13" fmla="*/ 2914 w 547524"/>
              <a:gd name="connsiteY13" fmla="*/ 443054 h 576213"/>
              <a:gd name="connsiteX14" fmla="*/ 139993 w 547524"/>
              <a:gd name="connsiteY14" fmla="*/ 454014 h 576213"/>
              <a:gd name="connsiteX15" fmla="*/ 201535 w 547524"/>
              <a:gd name="connsiteY15" fmla="*/ 529788 h 576213"/>
              <a:gd name="connsiteX16" fmla="*/ 257873 w 547524"/>
              <a:gd name="connsiteY16" fmla="*/ 576151 h 576213"/>
              <a:gd name="connsiteX17" fmla="*/ 301713 w 547524"/>
              <a:gd name="connsiteY17" fmla="*/ 534204 h 576213"/>
              <a:gd name="connsiteX18" fmla="*/ 318429 w 547524"/>
              <a:gd name="connsiteY18" fmla="*/ 425983 h 576213"/>
              <a:gd name="connsiteX19" fmla="*/ 425309 w 547524"/>
              <a:gd name="connsiteY19" fmla="*/ 451964 h 576213"/>
              <a:gd name="connsiteX20" fmla="*/ 488034 w 547524"/>
              <a:gd name="connsiteY20" fmla="*/ 429728 h 576213"/>
              <a:gd name="connsiteX21" fmla="*/ 468361 w 547524"/>
              <a:gd name="connsiteY21" fmla="*/ 366531 h 576213"/>
              <a:gd name="connsiteX22" fmla="*/ 410683 w 547524"/>
              <a:gd name="connsiteY22" fmla="*/ 308734 h 576213"/>
              <a:gd name="connsiteX23" fmla="*/ 485708 w 547524"/>
              <a:gd name="connsiteY23" fmla="*/ 273962 h 576213"/>
              <a:gd name="connsiteX24" fmla="*/ 526473 w 547524"/>
              <a:gd name="connsiteY24" fmla="*/ 237218 h 576213"/>
              <a:gd name="connsiteX25" fmla="*/ 526473 w 547524"/>
              <a:gd name="connsiteY25" fmla="*/ 237218 h 576213"/>
              <a:gd name="connsiteX26" fmla="*/ 53180 w 547524"/>
              <a:gd name="connsiteY26" fmla="*/ 186754 h 576213"/>
              <a:gd name="connsiteX27" fmla="*/ 82709 w 547524"/>
              <a:gd name="connsiteY27" fmla="*/ 164046 h 576213"/>
              <a:gd name="connsiteX28" fmla="*/ 167551 w 547524"/>
              <a:gd name="connsiteY28" fmla="*/ 232329 h 576213"/>
              <a:gd name="connsiteX29" fmla="*/ 172952 w 547524"/>
              <a:gd name="connsiteY29" fmla="*/ 273686 h 576213"/>
              <a:gd name="connsiteX30" fmla="*/ 132384 w 547524"/>
              <a:gd name="connsiteY30" fmla="*/ 280348 h 576213"/>
              <a:gd name="connsiteX31" fmla="*/ 53180 w 547524"/>
              <a:gd name="connsiteY31" fmla="*/ 186754 h 576213"/>
              <a:gd name="connsiteX32" fmla="*/ 53180 w 547524"/>
              <a:gd name="connsiteY32" fmla="*/ 186754 h 576213"/>
              <a:gd name="connsiteX33" fmla="*/ 172794 w 547524"/>
              <a:gd name="connsiteY33" fmla="*/ 385573 h 576213"/>
              <a:gd name="connsiteX34" fmla="*/ 54087 w 547524"/>
              <a:gd name="connsiteY34" fmla="*/ 416245 h 576213"/>
              <a:gd name="connsiteX35" fmla="*/ 132029 w 547524"/>
              <a:gd name="connsiteY35" fmla="*/ 339091 h 576213"/>
              <a:gd name="connsiteX36" fmla="*/ 183754 w 547524"/>
              <a:gd name="connsiteY36" fmla="*/ 343901 h 576213"/>
              <a:gd name="connsiteX37" fmla="*/ 172794 w 547524"/>
              <a:gd name="connsiteY37" fmla="*/ 385573 h 576213"/>
              <a:gd name="connsiteX38" fmla="*/ 172794 w 547524"/>
              <a:gd name="connsiteY38" fmla="*/ 385573 h 576213"/>
              <a:gd name="connsiteX39" fmla="*/ 254009 w 547524"/>
              <a:gd name="connsiteY39" fmla="*/ 518670 h 576213"/>
              <a:gd name="connsiteX40" fmla="*/ 221484 w 547524"/>
              <a:gd name="connsiteY40" fmla="*/ 403511 h 576213"/>
              <a:gd name="connsiteX41" fmla="*/ 245375 w 547524"/>
              <a:gd name="connsiteY41" fmla="*/ 378476 h 576213"/>
              <a:gd name="connsiteX42" fmla="*/ 269227 w 547524"/>
              <a:gd name="connsiteY42" fmla="*/ 400475 h 576213"/>
              <a:gd name="connsiteX43" fmla="*/ 254009 w 547524"/>
              <a:gd name="connsiteY43" fmla="*/ 518670 h 576213"/>
              <a:gd name="connsiteX44" fmla="*/ 254009 w 547524"/>
              <a:gd name="connsiteY44" fmla="*/ 518670 h 576213"/>
              <a:gd name="connsiteX45" fmla="*/ 216240 w 547524"/>
              <a:gd name="connsiteY45" fmla="*/ 205678 h 576213"/>
              <a:gd name="connsiteX46" fmla="*/ 258346 w 547524"/>
              <a:gd name="connsiteY46" fmla="*/ 69032 h 576213"/>
              <a:gd name="connsiteX47" fmla="*/ 307587 w 547524"/>
              <a:gd name="connsiteY47" fmla="*/ 80111 h 576213"/>
              <a:gd name="connsiteX48" fmla="*/ 314526 w 547524"/>
              <a:gd name="connsiteY48" fmla="*/ 123636 h 576213"/>
              <a:gd name="connsiteX49" fmla="*/ 273761 w 547524"/>
              <a:gd name="connsiteY49" fmla="*/ 221921 h 576213"/>
              <a:gd name="connsiteX50" fmla="*/ 216240 w 547524"/>
              <a:gd name="connsiteY50" fmla="*/ 205678 h 576213"/>
              <a:gd name="connsiteX51" fmla="*/ 429528 w 547524"/>
              <a:gd name="connsiteY51" fmla="*/ 401895 h 576213"/>
              <a:gd name="connsiteX52" fmla="*/ 338260 w 547524"/>
              <a:gd name="connsiteY52" fmla="*/ 393773 h 576213"/>
              <a:gd name="connsiteX53" fmla="*/ 311766 w 547524"/>
              <a:gd name="connsiteY53" fmla="*/ 348238 h 576213"/>
              <a:gd name="connsiteX54" fmla="*/ 355291 w 547524"/>
              <a:gd name="connsiteY54" fmla="*/ 333059 h 576213"/>
              <a:gd name="connsiteX55" fmla="*/ 429528 w 547524"/>
              <a:gd name="connsiteY55" fmla="*/ 401895 h 576213"/>
              <a:gd name="connsiteX56" fmla="*/ 429528 w 547524"/>
              <a:gd name="connsiteY56" fmla="*/ 401895 h 576213"/>
              <a:gd name="connsiteX57" fmla="*/ 427714 w 547524"/>
              <a:gd name="connsiteY57" fmla="*/ 255905 h 576213"/>
              <a:gd name="connsiteX58" fmla="*/ 356750 w 547524"/>
              <a:gd name="connsiteY58" fmla="*/ 275775 h 576213"/>
              <a:gd name="connsiteX59" fmla="*/ 316813 w 547524"/>
              <a:gd name="connsiteY59" fmla="*/ 265880 h 576213"/>
              <a:gd name="connsiteX60" fmla="*/ 339955 w 547524"/>
              <a:gd name="connsiteY60" fmla="*/ 228742 h 576213"/>
              <a:gd name="connsiteX61" fmla="*/ 423614 w 547524"/>
              <a:gd name="connsiteY61" fmla="*/ 200080 h 576213"/>
              <a:gd name="connsiteX62" fmla="*/ 474629 w 547524"/>
              <a:gd name="connsiteY62" fmla="*/ 215613 h 576213"/>
              <a:gd name="connsiteX63" fmla="*/ 441000 w 547524"/>
              <a:gd name="connsiteY63" fmla="*/ 249242 h 576213"/>
              <a:gd name="connsiteX64" fmla="*/ 427714 w 547524"/>
              <a:gd name="connsiteY64" fmla="*/ 255905 h 57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547524" h="576213">
                <a:moveTo>
                  <a:pt x="526473" y="237218"/>
                </a:moveTo>
                <a:cubicBezTo>
                  <a:pt x="558919" y="201381"/>
                  <a:pt x="554780" y="182773"/>
                  <a:pt x="507628" y="167909"/>
                </a:cubicBezTo>
                <a:cubicBezTo>
                  <a:pt x="429528" y="143269"/>
                  <a:pt x="359036" y="165583"/>
                  <a:pt x="357105" y="165386"/>
                </a:cubicBezTo>
                <a:cubicBezTo>
                  <a:pt x="348825" y="164519"/>
                  <a:pt x="344528" y="172404"/>
                  <a:pt x="353477" y="136094"/>
                </a:cubicBezTo>
                <a:cubicBezTo>
                  <a:pt x="360850" y="106052"/>
                  <a:pt x="344095" y="59452"/>
                  <a:pt x="344095" y="59452"/>
                </a:cubicBezTo>
                <a:lnTo>
                  <a:pt x="344095" y="59452"/>
                </a:lnTo>
                <a:cubicBezTo>
                  <a:pt x="333213" y="37887"/>
                  <a:pt x="323081" y="15730"/>
                  <a:pt x="303605" y="0"/>
                </a:cubicBezTo>
                <a:lnTo>
                  <a:pt x="303605" y="0"/>
                </a:lnTo>
                <a:cubicBezTo>
                  <a:pt x="221011" y="24207"/>
                  <a:pt x="192783" y="90795"/>
                  <a:pt x="176106" y="170314"/>
                </a:cubicBezTo>
                <a:cubicBezTo>
                  <a:pt x="147602" y="147882"/>
                  <a:pt x="124302" y="128406"/>
                  <a:pt x="89924" y="119181"/>
                </a:cubicBezTo>
                <a:cubicBezTo>
                  <a:pt x="17659" y="99823"/>
                  <a:pt x="3663" y="110507"/>
                  <a:pt x="6186" y="182575"/>
                </a:cubicBezTo>
                <a:cubicBezTo>
                  <a:pt x="8275" y="241831"/>
                  <a:pt x="38080" y="284330"/>
                  <a:pt x="88150" y="316028"/>
                </a:cubicBezTo>
                <a:cubicBezTo>
                  <a:pt x="60829" y="324583"/>
                  <a:pt x="46636" y="332783"/>
                  <a:pt x="35203" y="347055"/>
                </a:cubicBezTo>
                <a:cubicBezTo>
                  <a:pt x="14465" y="373036"/>
                  <a:pt x="-8165" y="425904"/>
                  <a:pt x="2914" y="443054"/>
                </a:cubicBezTo>
                <a:cubicBezTo>
                  <a:pt x="13913" y="460085"/>
                  <a:pt x="107074" y="482439"/>
                  <a:pt x="139993" y="454014"/>
                </a:cubicBezTo>
                <a:cubicBezTo>
                  <a:pt x="213481" y="390461"/>
                  <a:pt x="170232" y="482124"/>
                  <a:pt x="201535" y="529788"/>
                </a:cubicBezTo>
                <a:cubicBezTo>
                  <a:pt x="203230" y="532390"/>
                  <a:pt x="234139" y="578123"/>
                  <a:pt x="257873" y="576151"/>
                </a:cubicBezTo>
                <a:cubicBezTo>
                  <a:pt x="278768" y="574377"/>
                  <a:pt x="293631" y="552063"/>
                  <a:pt x="301713" y="534204"/>
                </a:cubicBezTo>
                <a:cubicBezTo>
                  <a:pt x="318350" y="497499"/>
                  <a:pt x="322411" y="464698"/>
                  <a:pt x="318429" y="425983"/>
                </a:cubicBezTo>
                <a:cubicBezTo>
                  <a:pt x="355922" y="438008"/>
                  <a:pt x="388368" y="454014"/>
                  <a:pt x="425309" y="451964"/>
                </a:cubicBezTo>
                <a:cubicBezTo>
                  <a:pt x="448767" y="450663"/>
                  <a:pt x="484643" y="441083"/>
                  <a:pt x="488034" y="429728"/>
                </a:cubicBezTo>
                <a:cubicBezTo>
                  <a:pt x="492331" y="415338"/>
                  <a:pt x="479636" y="384193"/>
                  <a:pt x="468361" y="366531"/>
                </a:cubicBezTo>
                <a:cubicBezTo>
                  <a:pt x="446559" y="332389"/>
                  <a:pt x="408908" y="319970"/>
                  <a:pt x="410683" y="308734"/>
                </a:cubicBezTo>
                <a:cubicBezTo>
                  <a:pt x="412536" y="297262"/>
                  <a:pt x="442025" y="310232"/>
                  <a:pt x="485708" y="273962"/>
                </a:cubicBezTo>
                <a:cubicBezTo>
                  <a:pt x="485747" y="274001"/>
                  <a:pt x="516065" y="248730"/>
                  <a:pt x="526473" y="237218"/>
                </a:cubicBezTo>
                <a:lnTo>
                  <a:pt x="526473" y="237218"/>
                </a:lnTo>
                <a:close/>
                <a:moveTo>
                  <a:pt x="53180" y="186754"/>
                </a:moveTo>
                <a:cubicBezTo>
                  <a:pt x="50933" y="165820"/>
                  <a:pt x="59725" y="155727"/>
                  <a:pt x="82709" y="164046"/>
                </a:cubicBezTo>
                <a:cubicBezTo>
                  <a:pt x="118625" y="177095"/>
                  <a:pt x="146656" y="199962"/>
                  <a:pt x="167551" y="232329"/>
                </a:cubicBezTo>
                <a:cubicBezTo>
                  <a:pt x="177013" y="246956"/>
                  <a:pt x="180916" y="261109"/>
                  <a:pt x="172952" y="273686"/>
                </a:cubicBezTo>
                <a:cubicBezTo>
                  <a:pt x="164594" y="286893"/>
                  <a:pt x="145237" y="282714"/>
                  <a:pt x="132384" y="280348"/>
                </a:cubicBezTo>
                <a:cubicBezTo>
                  <a:pt x="92092" y="272937"/>
                  <a:pt x="54757" y="229885"/>
                  <a:pt x="53180" y="186754"/>
                </a:cubicBezTo>
                <a:lnTo>
                  <a:pt x="53180" y="186754"/>
                </a:lnTo>
                <a:close/>
                <a:moveTo>
                  <a:pt x="172794" y="385573"/>
                </a:moveTo>
                <a:cubicBezTo>
                  <a:pt x="142240" y="420385"/>
                  <a:pt x="61420" y="432567"/>
                  <a:pt x="54087" y="416245"/>
                </a:cubicBezTo>
                <a:cubicBezTo>
                  <a:pt x="47385" y="399687"/>
                  <a:pt x="97888" y="354270"/>
                  <a:pt x="132029" y="339091"/>
                </a:cubicBezTo>
                <a:cubicBezTo>
                  <a:pt x="146459" y="332704"/>
                  <a:pt x="173622" y="329353"/>
                  <a:pt x="183754" y="343901"/>
                </a:cubicBezTo>
                <a:cubicBezTo>
                  <a:pt x="194163" y="358882"/>
                  <a:pt x="182651" y="374416"/>
                  <a:pt x="172794" y="385573"/>
                </a:cubicBezTo>
                <a:lnTo>
                  <a:pt x="172794" y="385573"/>
                </a:lnTo>
                <a:close/>
                <a:moveTo>
                  <a:pt x="254009" y="518670"/>
                </a:moveTo>
                <a:cubicBezTo>
                  <a:pt x="232207" y="514294"/>
                  <a:pt x="216319" y="462530"/>
                  <a:pt x="221484" y="403511"/>
                </a:cubicBezTo>
                <a:cubicBezTo>
                  <a:pt x="222391" y="393142"/>
                  <a:pt x="229251" y="378555"/>
                  <a:pt x="245375" y="378476"/>
                </a:cubicBezTo>
                <a:cubicBezTo>
                  <a:pt x="257479" y="378397"/>
                  <a:pt x="266428" y="392078"/>
                  <a:pt x="269227" y="400475"/>
                </a:cubicBezTo>
                <a:cubicBezTo>
                  <a:pt x="289137" y="459928"/>
                  <a:pt x="263984" y="518670"/>
                  <a:pt x="254009" y="518670"/>
                </a:cubicBezTo>
                <a:lnTo>
                  <a:pt x="254009" y="518670"/>
                </a:lnTo>
                <a:close/>
                <a:moveTo>
                  <a:pt x="216240" y="205678"/>
                </a:moveTo>
                <a:cubicBezTo>
                  <a:pt x="206581" y="153322"/>
                  <a:pt x="222706" y="108339"/>
                  <a:pt x="258346" y="69032"/>
                </a:cubicBezTo>
                <a:cubicBezTo>
                  <a:pt x="282710" y="42224"/>
                  <a:pt x="298756" y="43880"/>
                  <a:pt x="307587" y="80111"/>
                </a:cubicBezTo>
                <a:cubicBezTo>
                  <a:pt x="311254" y="95013"/>
                  <a:pt x="314526" y="108812"/>
                  <a:pt x="314526" y="123636"/>
                </a:cubicBezTo>
                <a:cubicBezTo>
                  <a:pt x="314526" y="170433"/>
                  <a:pt x="298874" y="195349"/>
                  <a:pt x="273761" y="221921"/>
                </a:cubicBezTo>
                <a:cubicBezTo>
                  <a:pt x="273682" y="221921"/>
                  <a:pt x="225545" y="256299"/>
                  <a:pt x="216240" y="205678"/>
                </a:cubicBezTo>
                <a:close/>
                <a:moveTo>
                  <a:pt x="429528" y="401895"/>
                </a:moveTo>
                <a:cubicBezTo>
                  <a:pt x="426965" y="415575"/>
                  <a:pt x="366290" y="410489"/>
                  <a:pt x="338260" y="393773"/>
                </a:cubicBezTo>
                <a:cubicBezTo>
                  <a:pt x="328127" y="387781"/>
                  <a:pt x="301240" y="367635"/>
                  <a:pt x="311766" y="348238"/>
                </a:cubicBezTo>
                <a:cubicBezTo>
                  <a:pt x="321031" y="331167"/>
                  <a:pt x="335066" y="329432"/>
                  <a:pt x="355291" y="333059"/>
                </a:cubicBezTo>
                <a:cubicBezTo>
                  <a:pt x="395307" y="340195"/>
                  <a:pt x="434022" y="388608"/>
                  <a:pt x="429528" y="401895"/>
                </a:cubicBezTo>
                <a:lnTo>
                  <a:pt x="429528" y="401895"/>
                </a:lnTo>
                <a:close/>
                <a:moveTo>
                  <a:pt x="427714" y="255905"/>
                </a:moveTo>
                <a:cubicBezTo>
                  <a:pt x="403350" y="269586"/>
                  <a:pt x="384308" y="271636"/>
                  <a:pt x="356750" y="275775"/>
                </a:cubicBezTo>
                <a:cubicBezTo>
                  <a:pt x="343700" y="277746"/>
                  <a:pt x="322569" y="280309"/>
                  <a:pt x="316813" y="265880"/>
                </a:cubicBezTo>
                <a:cubicBezTo>
                  <a:pt x="310820" y="250701"/>
                  <a:pt x="330296" y="236232"/>
                  <a:pt x="339955" y="228742"/>
                </a:cubicBezTo>
                <a:cubicBezTo>
                  <a:pt x="364240" y="210251"/>
                  <a:pt x="393730" y="200947"/>
                  <a:pt x="423614" y="200080"/>
                </a:cubicBezTo>
                <a:cubicBezTo>
                  <a:pt x="439660" y="198661"/>
                  <a:pt x="471436" y="206072"/>
                  <a:pt x="474629" y="215613"/>
                </a:cubicBezTo>
                <a:cubicBezTo>
                  <a:pt x="477586" y="224484"/>
                  <a:pt x="452079" y="242974"/>
                  <a:pt x="441000" y="249242"/>
                </a:cubicBezTo>
                <a:lnTo>
                  <a:pt x="427714" y="255905"/>
                </a:ln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143" name="자유형: 도형 142">
            <a:extLst>
              <a:ext uri="{FF2B5EF4-FFF2-40B4-BE49-F238E27FC236}">
                <a16:creationId xmlns:a16="http://schemas.microsoft.com/office/drawing/2014/main" id="{E20EC2F2-A8E4-4B86-BF44-CC638A0C5043}"/>
              </a:ext>
            </a:extLst>
          </p:cNvPr>
          <p:cNvSpPr>
            <a:spLocks/>
          </p:cNvSpPr>
          <p:nvPr userDrawn="1"/>
        </p:nvSpPr>
        <p:spPr bwMode="auto">
          <a:xfrm>
            <a:off x="1980220" y="1041256"/>
            <a:ext cx="350689" cy="351006"/>
          </a:xfrm>
          <a:custGeom>
            <a:avLst/>
            <a:gdLst>
              <a:gd name="connsiteX0" fmla="*/ 154602 w 311075"/>
              <a:gd name="connsiteY0" fmla="*/ 116784 h 311356"/>
              <a:gd name="connsiteX1" fmla="*/ 116502 w 311075"/>
              <a:gd name="connsiteY1" fmla="*/ 155678 h 311356"/>
              <a:gd name="connsiteX2" fmla="*/ 154602 w 311075"/>
              <a:gd name="connsiteY2" fmla="*/ 194572 h 311356"/>
              <a:gd name="connsiteX3" fmla="*/ 192702 w 311075"/>
              <a:gd name="connsiteY3" fmla="*/ 155678 h 311356"/>
              <a:gd name="connsiteX4" fmla="*/ 154602 w 311075"/>
              <a:gd name="connsiteY4" fmla="*/ 116784 h 311356"/>
              <a:gd name="connsiteX5" fmla="*/ 164978 w 311075"/>
              <a:gd name="connsiteY5" fmla="*/ 17 h 311356"/>
              <a:gd name="connsiteX6" fmla="*/ 183937 w 311075"/>
              <a:gd name="connsiteY6" fmla="*/ 37355 h 311356"/>
              <a:gd name="connsiteX7" fmla="*/ 182920 w 311075"/>
              <a:gd name="connsiteY7" fmla="*/ 62256 h 311356"/>
              <a:gd name="connsiteX8" fmla="*/ 196144 w 311075"/>
              <a:gd name="connsiteY8" fmla="*/ 40221 h 311356"/>
              <a:gd name="connsiteX9" fmla="*/ 235580 w 311075"/>
              <a:gd name="connsiteY9" fmla="*/ 53149 h 311356"/>
              <a:gd name="connsiteX10" fmla="*/ 212182 w 311075"/>
              <a:gd name="connsiteY10" fmla="*/ 98826 h 311356"/>
              <a:gd name="connsiteX11" fmla="*/ 250377 w 311075"/>
              <a:gd name="connsiteY11" fmla="*/ 79603 h 311356"/>
              <a:gd name="connsiteX12" fmla="*/ 270585 w 311075"/>
              <a:gd name="connsiteY12" fmla="*/ 117172 h 311356"/>
              <a:gd name="connsiteX13" fmla="*/ 232713 w 311075"/>
              <a:gd name="connsiteY13" fmla="*/ 138378 h 311356"/>
              <a:gd name="connsiteX14" fmla="*/ 284613 w 311075"/>
              <a:gd name="connsiteY14" fmla="*/ 143993 h 311356"/>
              <a:gd name="connsiteX15" fmla="*/ 273720 w 311075"/>
              <a:gd name="connsiteY15" fmla="*/ 184218 h 311356"/>
              <a:gd name="connsiteX16" fmla="*/ 248355 w 311075"/>
              <a:gd name="connsiteY16" fmla="*/ 183182 h 311356"/>
              <a:gd name="connsiteX17" fmla="*/ 269266 w 311075"/>
              <a:gd name="connsiteY17" fmla="*/ 195773 h 311356"/>
              <a:gd name="connsiteX18" fmla="*/ 256338 w 311075"/>
              <a:gd name="connsiteY18" fmla="*/ 235433 h 311356"/>
              <a:gd name="connsiteX19" fmla="*/ 210297 w 311075"/>
              <a:gd name="connsiteY19" fmla="*/ 211740 h 311356"/>
              <a:gd name="connsiteX20" fmla="*/ 229885 w 311075"/>
              <a:gd name="connsiteY20" fmla="*/ 250648 h 311356"/>
              <a:gd name="connsiteX21" fmla="*/ 192315 w 311075"/>
              <a:gd name="connsiteY21" fmla="*/ 270547 h 311356"/>
              <a:gd name="connsiteX22" fmla="*/ 172484 w 311075"/>
              <a:gd name="connsiteY22" fmla="*/ 234961 h 311356"/>
              <a:gd name="connsiteX23" fmla="*/ 167082 w 311075"/>
              <a:gd name="connsiteY23" fmla="*/ 284895 h 311356"/>
              <a:gd name="connsiteX24" fmla="*/ 126857 w 311075"/>
              <a:gd name="connsiteY24" fmla="*/ 274001 h 311356"/>
              <a:gd name="connsiteX25" fmla="*/ 128028 w 311075"/>
              <a:gd name="connsiteY25" fmla="*/ 245332 h 311356"/>
              <a:gd name="connsiteX26" fmla="*/ 113715 w 311075"/>
              <a:gd name="connsiteY26" fmla="*/ 269215 h 311356"/>
              <a:gd name="connsiteX27" fmla="*/ 74054 w 311075"/>
              <a:gd name="connsiteY27" fmla="*/ 256320 h 311356"/>
              <a:gd name="connsiteX28" fmla="*/ 97746 w 311075"/>
              <a:gd name="connsiteY28" fmla="*/ 210078 h 311356"/>
              <a:gd name="connsiteX29" fmla="*/ 58840 w 311075"/>
              <a:gd name="connsiteY29" fmla="*/ 229846 h 311356"/>
              <a:gd name="connsiteX30" fmla="*/ 38940 w 311075"/>
              <a:gd name="connsiteY30" fmla="*/ 192585 h 311356"/>
              <a:gd name="connsiteX31" fmla="*/ 74788 w 311075"/>
              <a:gd name="connsiteY31" fmla="*/ 172617 h 311356"/>
              <a:gd name="connsiteX32" fmla="*/ 26310 w 311075"/>
              <a:gd name="connsiteY32" fmla="*/ 167363 h 311356"/>
              <a:gd name="connsiteX33" fmla="*/ 37394 w 311075"/>
              <a:gd name="connsiteY33" fmla="*/ 127138 h 311356"/>
              <a:gd name="connsiteX34" fmla="*/ 65274 w 311075"/>
              <a:gd name="connsiteY34" fmla="*/ 128279 h 311356"/>
              <a:gd name="connsiteX35" fmla="*/ 40272 w 311075"/>
              <a:gd name="connsiteY35" fmla="*/ 113344 h 311356"/>
              <a:gd name="connsiteX36" fmla="*/ 53167 w 311075"/>
              <a:gd name="connsiteY36" fmla="*/ 73908 h 311356"/>
              <a:gd name="connsiteX37" fmla="*/ 99089 w 311075"/>
              <a:gd name="connsiteY37" fmla="*/ 97327 h 311356"/>
              <a:gd name="connsiteX38" fmla="*/ 79747 w 311075"/>
              <a:gd name="connsiteY38" fmla="*/ 59110 h 311356"/>
              <a:gd name="connsiteX39" fmla="*/ 117222 w 311075"/>
              <a:gd name="connsiteY39" fmla="*/ 38902 h 311356"/>
              <a:gd name="connsiteX40" fmla="*/ 138128 w 311075"/>
              <a:gd name="connsiteY40" fmla="*/ 76430 h 311356"/>
              <a:gd name="connsiteX41" fmla="*/ 139917 w 311075"/>
              <a:gd name="connsiteY41" fmla="*/ 44329 h 311356"/>
              <a:gd name="connsiteX42" fmla="*/ 164978 w 311075"/>
              <a:gd name="connsiteY42" fmla="*/ 17 h 3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11075" h="311356">
                <a:moveTo>
                  <a:pt x="154602" y="116784"/>
                </a:moveTo>
                <a:cubicBezTo>
                  <a:pt x="133560" y="116784"/>
                  <a:pt x="116502" y="134197"/>
                  <a:pt x="116502" y="155678"/>
                </a:cubicBezTo>
                <a:cubicBezTo>
                  <a:pt x="116502" y="177159"/>
                  <a:pt x="133560" y="194572"/>
                  <a:pt x="154602" y="194572"/>
                </a:cubicBezTo>
                <a:cubicBezTo>
                  <a:pt x="175644" y="194572"/>
                  <a:pt x="192702" y="177159"/>
                  <a:pt x="192702" y="155678"/>
                </a:cubicBezTo>
                <a:cubicBezTo>
                  <a:pt x="192702" y="134197"/>
                  <a:pt x="175644" y="116784"/>
                  <a:pt x="154602" y="116784"/>
                </a:cubicBezTo>
                <a:close/>
                <a:moveTo>
                  <a:pt x="164978" y="17"/>
                </a:moveTo>
                <a:cubicBezTo>
                  <a:pt x="173752" y="539"/>
                  <a:pt x="181791" y="13083"/>
                  <a:pt x="183937" y="37355"/>
                </a:cubicBezTo>
                <a:lnTo>
                  <a:pt x="182920" y="62256"/>
                </a:lnTo>
                <a:lnTo>
                  <a:pt x="196144" y="40221"/>
                </a:lnTo>
                <a:cubicBezTo>
                  <a:pt x="224418" y="4477"/>
                  <a:pt x="247358" y="14414"/>
                  <a:pt x="235580" y="53149"/>
                </a:cubicBezTo>
                <a:lnTo>
                  <a:pt x="212182" y="98826"/>
                </a:lnTo>
                <a:lnTo>
                  <a:pt x="250377" y="79603"/>
                </a:lnTo>
                <a:cubicBezTo>
                  <a:pt x="296391" y="63474"/>
                  <a:pt x="309578" y="88141"/>
                  <a:pt x="270585" y="117172"/>
                </a:cubicBezTo>
                <a:lnTo>
                  <a:pt x="232713" y="138378"/>
                </a:lnTo>
                <a:lnTo>
                  <a:pt x="284613" y="143993"/>
                </a:lnTo>
                <a:cubicBezTo>
                  <a:pt x="323512" y="155453"/>
                  <a:pt x="319230" y="180194"/>
                  <a:pt x="273720" y="184218"/>
                </a:cubicBezTo>
                <a:lnTo>
                  <a:pt x="248355" y="183182"/>
                </a:lnTo>
                <a:lnTo>
                  <a:pt x="269266" y="195773"/>
                </a:lnTo>
                <a:cubicBezTo>
                  <a:pt x="305010" y="224158"/>
                  <a:pt x="295074" y="247251"/>
                  <a:pt x="256338" y="235433"/>
                </a:cubicBezTo>
                <a:lnTo>
                  <a:pt x="210297" y="211740"/>
                </a:lnTo>
                <a:lnTo>
                  <a:pt x="229885" y="250648"/>
                </a:lnTo>
                <a:cubicBezTo>
                  <a:pt x="246013" y="296637"/>
                  <a:pt x="221346" y="309754"/>
                  <a:pt x="192315" y="270547"/>
                </a:cubicBezTo>
                <a:lnTo>
                  <a:pt x="172484" y="234961"/>
                </a:lnTo>
                <a:lnTo>
                  <a:pt x="167082" y="284895"/>
                </a:lnTo>
                <a:cubicBezTo>
                  <a:pt x="155623" y="323793"/>
                  <a:pt x="130881" y="319511"/>
                  <a:pt x="126857" y="274001"/>
                </a:cubicBezTo>
                <a:lnTo>
                  <a:pt x="128028" y="245332"/>
                </a:lnTo>
                <a:lnTo>
                  <a:pt x="113715" y="269215"/>
                </a:lnTo>
                <a:cubicBezTo>
                  <a:pt x="85329" y="305137"/>
                  <a:pt x="62236" y="295212"/>
                  <a:pt x="74054" y="256320"/>
                </a:cubicBezTo>
                <a:lnTo>
                  <a:pt x="97746" y="210078"/>
                </a:lnTo>
                <a:lnTo>
                  <a:pt x="58840" y="229846"/>
                </a:lnTo>
                <a:cubicBezTo>
                  <a:pt x="12850" y="246188"/>
                  <a:pt x="-266" y="221592"/>
                  <a:pt x="38940" y="192585"/>
                </a:cubicBezTo>
                <a:lnTo>
                  <a:pt x="74788" y="172617"/>
                </a:lnTo>
                <a:lnTo>
                  <a:pt x="26310" y="167363"/>
                </a:lnTo>
                <a:cubicBezTo>
                  <a:pt x="-12473" y="155904"/>
                  <a:pt x="-8048" y="131162"/>
                  <a:pt x="37394" y="127138"/>
                </a:cubicBezTo>
                <a:lnTo>
                  <a:pt x="65274" y="128279"/>
                </a:lnTo>
                <a:lnTo>
                  <a:pt x="40272" y="113344"/>
                </a:lnTo>
                <a:cubicBezTo>
                  <a:pt x="4351" y="85069"/>
                  <a:pt x="14276" y="62129"/>
                  <a:pt x="53167" y="73908"/>
                </a:cubicBezTo>
                <a:lnTo>
                  <a:pt x="99089" y="97327"/>
                </a:lnTo>
                <a:lnTo>
                  <a:pt x="79747" y="59110"/>
                </a:lnTo>
                <a:cubicBezTo>
                  <a:pt x="63524" y="13096"/>
                  <a:pt x="88286" y="-91"/>
                  <a:pt x="117222" y="38902"/>
                </a:cubicBezTo>
                <a:lnTo>
                  <a:pt x="138128" y="76430"/>
                </a:lnTo>
                <a:lnTo>
                  <a:pt x="139917" y="44329"/>
                </a:lnTo>
                <a:cubicBezTo>
                  <a:pt x="144305" y="14060"/>
                  <a:pt x="155107" y="-570"/>
                  <a:pt x="164978" y="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144" name="Freeform: Shape 361">
            <a:extLst>
              <a:ext uri="{FF2B5EF4-FFF2-40B4-BE49-F238E27FC236}">
                <a16:creationId xmlns:a16="http://schemas.microsoft.com/office/drawing/2014/main" id="{379F47E6-BD23-4C13-8C5D-CD0B3F9529DC}"/>
              </a:ext>
            </a:extLst>
          </p:cNvPr>
          <p:cNvSpPr/>
          <p:nvPr userDrawn="1"/>
        </p:nvSpPr>
        <p:spPr>
          <a:xfrm>
            <a:off x="3800148" y="1102840"/>
            <a:ext cx="344261" cy="219075"/>
          </a:xfrm>
          <a:custGeom>
            <a:avLst/>
            <a:gdLst>
              <a:gd name="connsiteX0" fmla="*/ 638659 w 637371"/>
              <a:gd name="connsiteY0" fmla="*/ 20878 h 405600"/>
              <a:gd name="connsiteX1" fmla="*/ 469338 w 637371"/>
              <a:gd name="connsiteY1" fmla="*/ 158653 h 405600"/>
              <a:gd name="connsiteX2" fmla="*/ 380170 w 637371"/>
              <a:gd name="connsiteY2" fmla="*/ 269066 h 405600"/>
              <a:gd name="connsiteX3" fmla="*/ 283276 w 637371"/>
              <a:gd name="connsiteY3" fmla="*/ 359522 h 405600"/>
              <a:gd name="connsiteX4" fmla="*/ 136810 w 637371"/>
              <a:gd name="connsiteY4" fmla="*/ 406520 h 405600"/>
              <a:gd name="connsiteX5" fmla="*/ 24143 w 637371"/>
              <a:gd name="connsiteY5" fmla="*/ 387849 h 405600"/>
              <a:gd name="connsiteX6" fmla="*/ 9657 w 637371"/>
              <a:gd name="connsiteY6" fmla="*/ 377227 h 405600"/>
              <a:gd name="connsiteX7" fmla="*/ 114598 w 637371"/>
              <a:gd name="connsiteY7" fmla="*/ 296107 h 405600"/>
              <a:gd name="connsiteX8" fmla="*/ 176404 w 637371"/>
              <a:gd name="connsiteY8" fmla="*/ 224966 h 405600"/>
              <a:gd name="connsiteX9" fmla="*/ 219861 w 637371"/>
              <a:gd name="connsiteY9" fmla="*/ 163160 h 405600"/>
              <a:gd name="connsiteX10" fmla="*/ 286817 w 637371"/>
              <a:gd name="connsiteY10" fmla="*/ 122278 h 405600"/>
              <a:gd name="connsiteX11" fmla="*/ 300337 w 637371"/>
              <a:gd name="connsiteY11" fmla="*/ 117771 h 405600"/>
              <a:gd name="connsiteX12" fmla="*/ 214711 w 637371"/>
              <a:gd name="connsiteY12" fmla="*/ 145133 h 405600"/>
              <a:gd name="connsiteX13" fmla="*/ 168034 w 637371"/>
              <a:gd name="connsiteY13" fmla="*/ 204364 h 405600"/>
              <a:gd name="connsiteX14" fmla="*/ 0 w 637371"/>
              <a:gd name="connsiteY14" fmla="*/ 352118 h 405600"/>
              <a:gd name="connsiteX15" fmla="*/ 21889 w 637371"/>
              <a:gd name="connsiteY15" fmla="*/ 253293 h 405600"/>
              <a:gd name="connsiteX16" fmla="*/ 161274 w 637371"/>
              <a:gd name="connsiteY16" fmla="*/ 46308 h 405600"/>
              <a:gd name="connsiteX17" fmla="*/ 264928 w 637371"/>
              <a:gd name="connsiteY17" fmla="*/ 5104 h 405600"/>
              <a:gd name="connsiteX18" fmla="*/ 426846 w 637371"/>
              <a:gd name="connsiteY18" fmla="*/ 10577 h 405600"/>
              <a:gd name="connsiteX19" fmla="*/ 602606 w 637371"/>
              <a:gd name="connsiteY19" fmla="*/ 21522 h 405600"/>
              <a:gd name="connsiteX20" fmla="*/ 638659 w 637371"/>
              <a:gd name="connsiteY20" fmla="*/ 20878 h 40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37371" h="405600">
                <a:moveTo>
                  <a:pt x="638659" y="20878"/>
                </a:moveTo>
                <a:cubicBezTo>
                  <a:pt x="576854" y="64657"/>
                  <a:pt x="521486" y="109723"/>
                  <a:pt x="469338" y="158653"/>
                </a:cubicBezTo>
                <a:cubicBezTo>
                  <a:pt x="434572" y="191166"/>
                  <a:pt x="402703" y="226253"/>
                  <a:pt x="380170" y="269066"/>
                </a:cubicBezTo>
                <a:cubicBezTo>
                  <a:pt x="358602" y="310592"/>
                  <a:pt x="322549" y="336989"/>
                  <a:pt x="283276" y="359522"/>
                </a:cubicBezTo>
                <a:cubicBezTo>
                  <a:pt x="237888" y="385596"/>
                  <a:pt x="188958" y="400726"/>
                  <a:pt x="136810" y="406520"/>
                </a:cubicBezTo>
                <a:cubicBezTo>
                  <a:pt x="97215" y="410705"/>
                  <a:pt x="59552" y="406520"/>
                  <a:pt x="24143" y="387849"/>
                </a:cubicBezTo>
                <a:cubicBezTo>
                  <a:pt x="18670" y="384952"/>
                  <a:pt x="15129" y="381411"/>
                  <a:pt x="9657" y="377227"/>
                </a:cubicBezTo>
                <a:cubicBezTo>
                  <a:pt x="46998" y="351796"/>
                  <a:pt x="81442" y="324756"/>
                  <a:pt x="114598" y="296107"/>
                </a:cubicBezTo>
                <a:cubicBezTo>
                  <a:pt x="138741" y="275183"/>
                  <a:pt x="160631" y="253293"/>
                  <a:pt x="176404" y="224966"/>
                </a:cubicBezTo>
                <a:cubicBezTo>
                  <a:pt x="188636" y="203076"/>
                  <a:pt x="203766" y="182796"/>
                  <a:pt x="219861" y="163160"/>
                </a:cubicBezTo>
                <a:cubicBezTo>
                  <a:pt x="237566" y="141914"/>
                  <a:pt x="258812" y="126463"/>
                  <a:pt x="286817" y="122278"/>
                </a:cubicBezTo>
                <a:cubicBezTo>
                  <a:pt x="291002" y="121634"/>
                  <a:pt x="296475" y="122600"/>
                  <a:pt x="300337" y="117771"/>
                </a:cubicBezTo>
                <a:cubicBezTo>
                  <a:pt x="267181" y="113265"/>
                  <a:pt x="238853" y="122278"/>
                  <a:pt x="214711" y="145133"/>
                </a:cubicBezTo>
                <a:cubicBezTo>
                  <a:pt x="196362" y="162516"/>
                  <a:pt x="181876" y="183118"/>
                  <a:pt x="168034" y="204364"/>
                </a:cubicBezTo>
                <a:cubicBezTo>
                  <a:pt x="126187" y="268101"/>
                  <a:pt x="67922" y="313811"/>
                  <a:pt x="0" y="352118"/>
                </a:cubicBezTo>
                <a:cubicBezTo>
                  <a:pt x="3863" y="316709"/>
                  <a:pt x="11910" y="284518"/>
                  <a:pt x="21889" y="253293"/>
                </a:cubicBezTo>
                <a:cubicBezTo>
                  <a:pt x="47964" y="170564"/>
                  <a:pt x="89811" y="98457"/>
                  <a:pt x="161274" y="46308"/>
                </a:cubicBezTo>
                <a:cubicBezTo>
                  <a:pt x="192177" y="23775"/>
                  <a:pt x="227909" y="12186"/>
                  <a:pt x="264928" y="5104"/>
                </a:cubicBezTo>
                <a:cubicBezTo>
                  <a:pt x="319330" y="-5197"/>
                  <a:pt x="372766" y="1885"/>
                  <a:pt x="426846" y="10577"/>
                </a:cubicBezTo>
                <a:cubicBezTo>
                  <a:pt x="484789" y="19590"/>
                  <a:pt x="543697" y="23131"/>
                  <a:pt x="602606" y="21522"/>
                </a:cubicBezTo>
                <a:cubicBezTo>
                  <a:pt x="613229" y="20556"/>
                  <a:pt x="623852" y="20878"/>
                  <a:pt x="638659" y="20878"/>
                </a:cubicBezTo>
                <a:close/>
              </a:path>
            </a:pathLst>
          </a:custGeom>
          <a:solidFill>
            <a:schemeClr val="accent1"/>
          </a:solidFill>
          <a:ln w="320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145" name="Freeform: Shape 264">
            <a:extLst>
              <a:ext uri="{FF2B5EF4-FFF2-40B4-BE49-F238E27FC236}">
                <a16:creationId xmlns:a16="http://schemas.microsoft.com/office/drawing/2014/main" id="{521F3A7D-2B36-4A3C-B8F9-4ED4F23AD073}"/>
              </a:ext>
            </a:extLst>
          </p:cNvPr>
          <p:cNvSpPr/>
          <p:nvPr userDrawn="1"/>
        </p:nvSpPr>
        <p:spPr>
          <a:xfrm>
            <a:off x="4195337" y="1254556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146" name="자유형: 도형 145">
            <a:extLst>
              <a:ext uri="{FF2B5EF4-FFF2-40B4-BE49-F238E27FC236}">
                <a16:creationId xmlns:a16="http://schemas.microsoft.com/office/drawing/2014/main" id="{EEBE4841-23E0-42B0-B499-0144AFF8143A}"/>
              </a:ext>
            </a:extLst>
          </p:cNvPr>
          <p:cNvSpPr/>
          <p:nvPr userDrawn="1"/>
        </p:nvSpPr>
        <p:spPr>
          <a:xfrm>
            <a:off x="1814270" y="563517"/>
            <a:ext cx="393472" cy="402755"/>
          </a:xfrm>
          <a:custGeom>
            <a:avLst/>
            <a:gdLst>
              <a:gd name="connsiteX0" fmla="*/ 724852 w 1453514"/>
              <a:gd name="connsiteY0" fmla="*/ 793433 h 1487805"/>
              <a:gd name="connsiteX1" fmla="*/ 725805 w 1453514"/>
              <a:gd name="connsiteY1" fmla="*/ 1487805 h 1487805"/>
              <a:gd name="connsiteX2" fmla="*/ 724852 w 1453514"/>
              <a:gd name="connsiteY2" fmla="*/ 793433 h 1487805"/>
              <a:gd name="connsiteX3" fmla="*/ 690562 w 1453514"/>
              <a:gd name="connsiteY3" fmla="*/ 781050 h 1487805"/>
              <a:gd name="connsiteX4" fmla="*/ 216217 w 1453514"/>
              <a:gd name="connsiteY4" fmla="*/ 1266825 h 1487805"/>
              <a:gd name="connsiteX5" fmla="*/ 690562 w 1453514"/>
              <a:gd name="connsiteY5" fmla="*/ 781050 h 1487805"/>
              <a:gd name="connsiteX6" fmla="*/ 766762 w 1453514"/>
              <a:gd name="connsiteY6" fmla="*/ 777241 h 1487805"/>
              <a:gd name="connsiteX7" fmla="*/ 1240155 w 1453514"/>
              <a:gd name="connsiteY7" fmla="*/ 1263016 h 1487805"/>
              <a:gd name="connsiteX8" fmla="*/ 766762 w 1453514"/>
              <a:gd name="connsiteY8" fmla="*/ 777241 h 1487805"/>
              <a:gd name="connsiteX9" fmla="*/ 336708 w 1453514"/>
              <a:gd name="connsiteY9" fmla="*/ 653534 h 1487805"/>
              <a:gd name="connsiteX10" fmla="*/ 679132 w 1453514"/>
              <a:gd name="connsiteY10" fmla="*/ 743903 h 1487805"/>
              <a:gd name="connsiteX11" fmla="*/ 0 w 1453514"/>
              <a:gd name="connsiteY11" fmla="*/ 743903 h 1487805"/>
              <a:gd name="connsiteX12" fmla="*/ 336708 w 1453514"/>
              <a:gd name="connsiteY12" fmla="*/ 653534 h 1487805"/>
              <a:gd name="connsiteX13" fmla="*/ 1116687 w 1453514"/>
              <a:gd name="connsiteY13" fmla="*/ 652106 h 1487805"/>
              <a:gd name="connsiteX14" fmla="*/ 1453514 w 1453514"/>
              <a:gd name="connsiteY14" fmla="*/ 735330 h 1487805"/>
              <a:gd name="connsiteX15" fmla="*/ 776287 w 1453514"/>
              <a:gd name="connsiteY15" fmla="*/ 738188 h 1487805"/>
              <a:gd name="connsiteX16" fmla="*/ 1116687 w 1453514"/>
              <a:gd name="connsiteY16" fmla="*/ 652106 h 1487805"/>
              <a:gd name="connsiteX17" fmla="*/ 1245870 w 1453514"/>
              <a:gd name="connsiteY17" fmla="*/ 214313 h 1487805"/>
              <a:gd name="connsiteX18" fmla="*/ 769620 w 1453514"/>
              <a:gd name="connsiteY18" fmla="*/ 705803 h 1487805"/>
              <a:gd name="connsiteX19" fmla="*/ 1245870 w 1453514"/>
              <a:gd name="connsiteY19" fmla="*/ 214313 h 1487805"/>
              <a:gd name="connsiteX20" fmla="*/ 213360 w 1453514"/>
              <a:gd name="connsiteY20" fmla="*/ 210503 h 1487805"/>
              <a:gd name="connsiteX21" fmla="*/ 694373 w 1453514"/>
              <a:gd name="connsiteY21" fmla="*/ 700088 h 1487805"/>
              <a:gd name="connsiteX22" fmla="*/ 213360 w 1453514"/>
              <a:gd name="connsiteY22" fmla="*/ 210503 h 1487805"/>
              <a:gd name="connsiteX23" fmla="*/ 726757 w 1453514"/>
              <a:gd name="connsiteY23" fmla="*/ 0 h 1487805"/>
              <a:gd name="connsiteX24" fmla="*/ 727710 w 1453514"/>
              <a:gd name="connsiteY24" fmla="*/ 684847 h 1487805"/>
              <a:gd name="connsiteX25" fmla="*/ 726757 w 1453514"/>
              <a:gd name="connsiteY25" fmla="*/ 0 h 1487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3514" h="1487805">
                <a:moveTo>
                  <a:pt x="724852" y="793433"/>
                </a:moveTo>
                <a:cubicBezTo>
                  <a:pt x="839152" y="971550"/>
                  <a:pt x="846772" y="1286828"/>
                  <a:pt x="725805" y="1487805"/>
                </a:cubicBezTo>
                <a:cubicBezTo>
                  <a:pt x="614362" y="1253490"/>
                  <a:pt x="615315" y="1025843"/>
                  <a:pt x="724852" y="793433"/>
                </a:cubicBezTo>
                <a:close/>
                <a:moveTo>
                  <a:pt x="690562" y="781050"/>
                </a:moveTo>
                <a:cubicBezTo>
                  <a:pt x="666750" y="966788"/>
                  <a:pt x="418147" y="1223010"/>
                  <a:pt x="216217" y="1266825"/>
                </a:cubicBezTo>
                <a:cubicBezTo>
                  <a:pt x="252412" y="1065847"/>
                  <a:pt x="499110" y="813435"/>
                  <a:pt x="690562" y="781050"/>
                </a:cubicBezTo>
                <a:close/>
                <a:moveTo>
                  <a:pt x="766762" y="777241"/>
                </a:moveTo>
                <a:cubicBezTo>
                  <a:pt x="1021080" y="851536"/>
                  <a:pt x="1200150" y="1082994"/>
                  <a:pt x="1240155" y="1263016"/>
                </a:cubicBezTo>
                <a:cubicBezTo>
                  <a:pt x="1065847" y="1247776"/>
                  <a:pt x="801052" y="978219"/>
                  <a:pt x="766762" y="777241"/>
                </a:cubicBezTo>
                <a:close/>
                <a:moveTo>
                  <a:pt x="336708" y="653534"/>
                </a:moveTo>
                <a:cubicBezTo>
                  <a:pt x="460057" y="653415"/>
                  <a:pt x="584358" y="683419"/>
                  <a:pt x="679132" y="743903"/>
                </a:cubicBezTo>
                <a:cubicBezTo>
                  <a:pt x="449580" y="857250"/>
                  <a:pt x="226695" y="857250"/>
                  <a:pt x="0" y="743903"/>
                </a:cubicBezTo>
                <a:cubicBezTo>
                  <a:pt x="90963" y="683895"/>
                  <a:pt x="213360" y="653653"/>
                  <a:pt x="336708" y="653534"/>
                </a:cubicBezTo>
                <a:close/>
                <a:moveTo>
                  <a:pt x="1116687" y="652106"/>
                </a:moveTo>
                <a:cubicBezTo>
                  <a:pt x="1229201" y="651748"/>
                  <a:pt x="1341120" y="679609"/>
                  <a:pt x="1453514" y="735330"/>
                </a:cubicBezTo>
                <a:cubicBezTo>
                  <a:pt x="1304925" y="846773"/>
                  <a:pt x="989647" y="868680"/>
                  <a:pt x="776287" y="738188"/>
                </a:cubicBezTo>
                <a:cubicBezTo>
                  <a:pt x="891063" y="681038"/>
                  <a:pt x="1004173" y="652463"/>
                  <a:pt x="1116687" y="652106"/>
                </a:cubicBezTo>
                <a:close/>
                <a:moveTo>
                  <a:pt x="1245870" y="214313"/>
                </a:moveTo>
                <a:cubicBezTo>
                  <a:pt x="1163002" y="458153"/>
                  <a:pt x="1006792" y="620078"/>
                  <a:pt x="769620" y="705803"/>
                </a:cubicBezTo>
                <a:cubicBezTo>
                  <a:pt x="762952" y="543878"/>
                  <a:pt x="1036320" y="259081"/>
                  <a:pt x="1245870" y="214313"/>
                </a:cubicBezTo>
                <a:close/>
                <a:moveTo>
                  <a:pt x="213360" y="210503"/>
                </a:moveTo>
                <a:cubicBezTo>
                  <a:pt x="458152" y="297181"/>
                  <a:pt x="612457" y="461010"/>
                  <a:pt x="694373" y="700088"/>
                </a:cubicBezTo>
                <a:cubicBezTo>
                  <a:pt x="503873" y="663893"/>
                  <a:pt x="275273" y="454343"/>
                  <a:pt x="213360" y="210503"/>
                </a:cubicBezTo>
                <a:close/>
                <a:moveTo>
                  <a:pt x="726757" y="0"/>
                </a:moveTo>
                <a:cubicBezTo>
                  <a:pt x="841057" y="129540"/>
                  <a:pt x="841057" y="530543"/>
                  <a:pt x="727710" y="684847"/>
                </a:cubicBezTo>
                <a:cubicBezTo>
                  <a:pt x="619125" y="504825"/>
                  <a:pt x="608647" y="207645"/>
                  <a:pt x="726757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pic>
        <p:nvPicPr>
          <p:cNvPr id="147" name="Graphic 5">
            <a:extLst>
              <a:ext uri="{FF2B5EF4-FFF2-40B4-BE49-F238E27FC236}">
                <a16:creationId xmlns:a16="http://schemas.microsoft.com/office/drawing/2014/main" id="{93D1CF6D-6BD5-4788-B528-BD9DC0EB6FA0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5153323" y="52895"/>
            <a:ext cx="396670" cy="396670"/>
          </a:xfrm>
          <a:prstGeom prst="rect">
            <a:avLst/>
          </a:prstGeom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148" name="Freeform: Shape 44">
            <a:extLst>
              <a:ext uri="{FF2B5EF4-FFF2-40B4-BE49-F238E27FC236}">
                <a16:creationId xmlns:a16="http://schemas.microsoft.com/office/drawing/2014/main" id="{9A003C85-40D1-45AF-ABDA-A59CBEC8A269}"/>
              </a:ext>
            </a:extLst>
          </p:cNvPr>
          <p:cNvSpPr/>
          <p:nvPr userDrawn="1"/>
        </p:nvSpPr>
        <p:spPr>
          <a:xfrm>
            <a:off x="4670435" y="263875"/>
            <a:ext cx="355230" cy="373842"/>
          </a:xfrm>
          <a:custGeom>
            <a:avLst/>
            <a:gdLst>
              <a:gd name="connsiteX0" fmla="*/ 526473 w 547524"/>
              <a:gd name="connsiteY0" fmla="*/ 237218 h 576213"/>
              <a:gd name="connsiteX1" fmla="*/ 507628 w 547524"/>
              <a:gd name="connsiteY1" fmla="*/ 167909 h 576213"/>
              <a:gd name="connsiteX2" fmla="*/ 357105 w 547524"/>
              <a:gd name="connsiteY2" fmla="*/ 165386 h 576213"/>
              <a:gd name="connsiteX3" fmla="*/ 353477 w 547524"/>
              <a:gd name="connsiteY3" fmla="*/ 136094 h 576213"/>
              <a:gd name="connsiteX4" fmla="*/ 344095 w 547524"/>
              <a:gd name="connsiteY4" fmla="*/ 59452 h 576213"/>
              <a:gd name="connsiteX5" fmla="*/ 344095 w 547524"/>
              <a:gd name="connsiteY5" fmla="*/ 59452 h 576213"/>
              <a:gd name="connsiteX6" fmla="*/ 303605 w 547524"/>
              <a:gd name="connsiteY6" fmla="*/ 0 h 576213"/>
              <a:gd name="connsiteX7" fmla="*/ 303605 w 547524"/>
              <a:gd name="connsiteY7" fmla="*/ 0 h 576213"/>
              <a:gd name="connsiteX8" fmla="*/ 176106 w 547524"/>
              <a:gd name="connsiteY8" fmla="*/ 170314 h 576213"/>
              <a:gd name="connsiteX9" fmla="*/ 89924 w 547524"/>
              <a:gd name="connsiteY9" fmla="*/ 119181 h 576213"/>
              <a:gd name="connsiteX10" fmla="*/ 6186 w 547524"/>
              <a:gd name="connsiteY10" fmla="*/ 182575 h 576213"/>
              <a:gd name="connsiteX11" fmla="*/ 88150 w 547524"/>
              <a:gd name="connsiteY11" fmla="*/ 316028 h 576213"/>
              <a:gd name="connsiteX12" fmla="*/ 35203 w 547524"/>
              <a:gd name="connsiteY12" fmla="*/ 347055 h 576213"/>
              <a:gd name="connsiteX13" fmla="*/ 2914 w 547524"/>
              <a:gd name="connsiteY13" fmla="*/ 443054 h 576213"/>
              <a:gd name="connsiteX14" fmla="*/ 139993 w 547524"/>
              <a:gd name="connsiteY14" fmla="*/ 454014 h 576213"/>
              <a:gd name="connsiteX15" fmla="*/ 201535 w 547524"/>
              <a:gd name="connsiteY15" fmla="*/ 529788 h 576213"/>
              <a:gd name="connsiteX16" fmla="*/ 257873 w 547524"/>
              <a:gd name="connsiteY16" fmla="*/ 576151 h 576213"/>
              <a:gd name="connsiteX17" fmla="*/ 301713 w 547524"/>
              <a:gd name="connsiteY17" fmla="*/ 534204 h 576213"/>
              <a:gd name="connsiteX18" fmla="*/ 318429 w 547524"/>
              <a:gd name="connsiteY18" fmla="*/ 425983 h 576213"/>
              <a:gd name="connsiteX19" fmla="*/ 425309 w 547524"/>
              <a:gd name="connsiteY19" fmla="*/ 451964 h 576213"/>
              <a:gd name="connsiteX20" fmla="*/ 488034 w 547524"/>
              <a:gd name="connsiteY20" fmla="*/ 429728 h 576213"/>
              <a:gd name="connsiteX21" fmla="*/ 468361 w 547524"/>
              <a:gd name="connsiteY21" fmla="*/ 366531 h 576213"/>
              <a:gd name="connsiteX22" fmla="*/ 410683 w 547524"/>
              <a:gd name="connsiteY22" fmla="*/ 308734 h 576213"/>
              <a:gd name="connsiteX23" fmla="*/ 485708 w 547524"/>
              <a:gd name="connsiteY23" fmla="*/ 273962 h 576213"/>
              <a:gd name="connsiteX24" fmla="*/ 526473 w 547524"/>
              <a:gd name="connsiteY24" fmla="*/ 237218 h 576213"/>
              <a:gd name="connsiteX25" fmla="*/ 526473 w 547524"/>
              <a:gd name="connsiteY25" fmla="*/ 237218 h 576213"/>
              <a:gd name="connsiteX26" fmla="*/ 53180 w 547524"/>
              <a:gd name="connsiteY26" fmla="*/ 186754 h 576213"/>
              <a:gd name="connsiteX27" fmla="*/ 82709 w 547524"/>
              <a:gd name="connsiteY27" fmla="*/ 164046 h 576213"/>
              <a:gd name="connsiteX28" fmla="*/ 167551 w 547524"/>
              <a:gd name="connsiteY28" fmla="*/ 232329 h 576213"/>
              <a:gd name="connsiteX29" fmla="*/ 172952 w 547524"/>
              <a:gd name="connsiteY29" fmla="*/ 273686 h 576213"/>
              <a:gd name="connsiteX30" fmla="*/ 132384 w 547524"/>
              <a:gd name="connsiteY30" fmla="*/ 280348 h 576213"/>
              <a:gd name="connsiteX31" fmla="*/ 53180 w 547524"/>
              <a:gd name="connsiteY31" fmla="*/ 186754 h 576213"/>
              <a:gd name="connsiteX32" fmla="*/ 53180 w 547524"/>
              <a:gd name="connsiteY32" fmla="*/ 186754 h 576213"/>
              <a:gd name="connsiteX33" fmla="*/ 172794 w 547524"/>
              <a:gd name="connsiteY33" fmla="*/ 385573 h 576213"/>
              <a:gd name="connsiteX34" fmla="*/ 54087 w 547524"/>
              <a:gd name="connsiteY34" fmla="*/ 416245 h 576213"/>
              <a:gd name="connsiteX35" fmla="*/ 132029 w 547524"/>
              <a:gd name="connsiteY35" fmla="*/ 339091 h 576213"/>
              <a:gd name="connsiteX36" fmla="*/ 183754 w 547524"/>
              <a:gd name="connsiteY36" fmla="*/ 343901 h 576213"/>
              <a:gd name="connsiteX37" fmla="*/ 172794 w 547524"/>
              <a:gd name="connsiteY37" fmla="*/ 385573 h 576213"/>
              <a:gd name="connsiteX38" fmla="*/ 172794 w 547524"/>
              <a:gd name="connsiteY38" fmla="*/ 385573 h 576213"/>
              <a:gd name="connsiteX39" fmla="*/ 254009 w 547524"/>
              <a:gd name="connsiteY39" fmla="*/ 518670 h 576213"/>
              <a:gd name="connsiteX40" fmla="*/ 221484 w 547524"/>
              <a:gd name="connsiteY40" fmla="*/ 403511 h 576213"/>
              <a:gd name="connsiteX41" fmla="*/ 245375 w 547524"/>
              <a:gd name="connsiteY41" fmla="*/ 378476 h 576213"/>
              <a:gd name="connsiteX42" fmla="*/ 269227 w 547524"/>
              <a:gd name="connsiteY42" fmla="*/ 400475 h 576213"/>
              <a:gd name="connsiteX43" fmla="*/ 254009 w 547524"/>
              <a:gd name="connsiteY43" fmla="*/ 518670 h 576213"/>
              <a:gd name="connsiteX44" fmla="*/ 254009 w 547524"/>
              <a:gd name="connsiteY44" fmla="*/ 518670 h 576213"/>
              <a:gd name="connsiteX45" fmla="*/ 216240 w 547524"/>
              <a:gd name="connsiteY45" fmla="*/ 205678 h 576213"/>
              <a:gd name="connsiteX46" fmla="*/ 258346 w 547524"/>
              <a:gd name="connsiteY46" fmla="*/ 69032 h 576213"/>
              <a:gd name="connsiteX47" fmla="*/ 307587 w 547524"/>
              <a:gd name="connsiteY47" fmla="*/ 80111 h 576213"/>
              <a:gd name="connsiteX48" fmla="*/ 314526 w 547524"/>
              <a:gd name="connsiteY48" fmla="*/ 123636 h 576213"/>
              <a:gd name="connsiteX49" fmla="*/ 273761 w 547524"/>
              <a:gd name="connsiteY49" fmla="*/ 221921 h 576213"/>
              <a:gd name="connsiteX50" fmla="*/ 216240 w 547524"/>
              <a:gd name="connsiteY50" fmla="*/ 205678 h 576213"/>
              <a:gd name="connsiteX51" fmla="*/ 429528 w 547524"/>
              <a:gd name="connsiteY51" fmla="*/ 401895 h 576213"/>
              <a:gd name="connsiteX52" fmla="*/ 338260 w 547524"/>
              <a:gd name="connsiteY52" fmla="*/ 393773 h 576213"/>
              <a:gd name="connsiteX53" fmla="*/ 311766 w 547524"/>
              <a:gd name="connsiteY53" fmla="*/ 348238 h 576213"/>
              <a:gd name="connsiteX54" fmla="*/ 355291 w 547524"/>
              <a:gd name="connsiteY54" fmla="*/ 333059 h 576213"/>
              <a:gd name="connsiteX55" fmla="*/ 429528 w 547524"/>
              <a:gd name="connsiteY55" fmla="*/ 401895 h 576213"/>
              <a:gd name="connsiteX56" fmla="*/ 429528 w 547524"/>
              <a:gd name="connsiteY56" fmla="*/ 401895 h 576213"/>
              <a:gd name="connsiteX57" fmla="*/ 427714 w 547524"/>
              <a:gd name="connsiteY57" fmla="*/ 255905 h 576213"/>
              <a:gd name="connsiteX58" fmla="*/ 356750 w 547524"/>
              <a:gd name="connsiteY58" fmla="*/ 275775 h 576213"/>
              <a:gd name="connsiteX59" fmla="*/ 316813 w 547524"/>
              <a:gd name="connsiteY59" fmla="*/ 265880 h 576213"/>
              <a:gd name="connsiteX60" fmla="*/ 339955 w 547524"/>
              <a:gd name="connsiteY60" fmla="*/ 228742 h 576213"/>
              <a:gd name="connsiteX61" fmla="*/ 423614 w 547524"/>
              <a:gd name="connsiteY61" fmla="*/ 200080 h 576213"/>
              <a:gd name="connsiteX62" fmla="*/ 474629 w 547524"/>
              <a:gd name="connsiteY62" fmla="*/ 215613 h 576213"/>
              <a:gd name="connsiteX63" fmla="*/ 441000 w 547524"/>
              <a:gd name="connsiteY63" fmla="*/ 249242 h 576213"/>
              <a:gd name="connsiteX64" fmla="*/ 427714 w 547524"/>
              <a:gd name="connsiteY64" fmla="*/ 255905 h 57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547524" h="576213">
                <a:moveTo>
                  <a:pt x="526473" y="237218"/>
                </a:moveTo>
                <a:cubicBezTo>
                  <a:pt x="558919" y="201381"/>
                  <a:pt x="554780" y="182773"/>
                  <a:pt x="507628" y="167909"/>
                </a:cubicBezTo>
                <a:cubicBezTo>
                  <a:pt x="429528" y="143269"/>
                  <a:pt x="359036" y="165583"/>
                  <a:pt x="357105" y="165386"/>
                </a:cubicBezTo>
                <a:cubicBezTo>
                  <a:pt x="348825" y="164519"/>
                  <a:pt x="344528" y="172404"/>
                  <a:pt x="353477" y="136094"/>
                </a:cubicBezTo>
                <a:cubicBezTo>
                  <a:pt x="360850" y="106052"/>
                  <a:pt x="344095" y="59452"/>
                  <a:pt x="344095" y="59452"/>
                </a:cubicBezTo>
                <a:lnTo>
                  <a:pt x="344095" y="59452"/>
                </a:lnTo>
                <a:cubicBezTo>
                  <a:pt x="333213" y="37887"/>
                  <a:pt x="323081" y="15730"/>
                  <a:pt x="303605" y="0"/>
                </a:cubicBezTo>
                <a:lnTo>
                  <a:pt x="303605" y="0"/>
                </a:lnTo>
                <a:cubicBezTo>
                  <a:pt x="221011" y="24207"/>
                  <a:pt x="192783" y="90795"/>
                  <a:pt x="176106" y="170314"/>
                </a:cubicBezTo>
                <a:cubicBezTo>
                  <a:pt x="147602" y="147882"/>
                  <a:pt x="124302" y="128406"/>
                  <a:pt x="89924" y="119181"/>
                </a:cubicBezTo>
                <a:cubicBezTo>
                  <a:pt x="17659" y="99823"/>
                  <a:pt x="3663" y="110507"/>
                  <a:pt x="6186" y="182575"/>
                </a:cubicBezTo>
                <a:cubicBezTo>
                  <a:pt x="8275" y="241831"/>
                  <a:pt x="38080" y="284330"/>
                  <a:pt x="88150" y="316028"/>
                </a:cubicBezTo>
                <a:cubicBezTo>
                  <a:pt x="60829" y="324583"/>
                  <a:pt x="46636" y="332783"/>
                  <a:pt x="35203" y="347055"/>
                </a:cubicBezTo>
                <a:cubicBezTo>
                  <a:pt x="14465" y="373036"/>
                  <a:pt x="-8165" y="425904"/>
                  <a:pt x="2914" y="443054"/>
                </a:cubicBezTo>
                <a:cubicBezTo>
                  <a:pt x="13913" y="460085"/>
                  <a:pt x="107074" y="482439"/>
                  <a:pt x="139993" y="454014"/>
                </a:cubicBezTo>
                <a:cubicBezTo>
                  <a:pt x="213481" y="390461"/>
                  <a:pt x="170232" y="482124"/>
                  <a:pt x="201535" y="529788"/>
                </a:cubicBezTo>
                <a:cubicBezTo>
                  <a:pt x="203230" y="532390"/>
                  <a:pt x="234139" y="578123"/>
                  <a:pt x="257873" y="576151"/>
                </a:cubicBezTo>
                <a:cubicBezTo>
                  <a:pt x="278768" y="574377"/>
                  <a:pt x="293631" y="552063"/>
                  <a:pt x="301713" y="534204"/>
                </a:cubicBezTo>
                <a:cubicBezTo>
                  <a:pt x="318350" y="497499"/>
                  <a:pt x="322411" y="464698"/>
                  <a:pt x="318429" y="425983"/>
                </a:cubicBezTo>
                <a:cubicBezTo>
                  <a:pt x="355922" y="438008"/>
                  <a:pt x="388368" y="454014"/>
                  <a:pt x="425309" y="451964"/>
                </a:cubicBezTo>
                <a:cubicBezTo>
                  <a:pt x="448767" y="450663"/>
                  <a:pt x="484643" y="441083"/>
                  <a:pt x="488034" y="429728"/>
                </a:cubicBezTo>
                <a:cubicBezTo>
                  <a:pt x="492331" y="415338"/>
                  <a:pt x="479636" y="384193"/>
                  <a:pt x="468361" y="366531"/>
                </a:cubicBezTo>
                <a:cubicBezTo>
                  <a:pt x="446559" y="332389"/>
                  <a:pt x="408908" y="319970"/>
                  <a:pt x="410683" y="308734"/>
                </a:cubicBezTo>
                <a:cubicBezTo>
                  <a:pt x="412536" y="297262"/>
                  <a:pt x="442025" y="310232"/>
                  <a:pt x="485708" y="273962"/>
                </a:cubicBezTo>
                <a:cubicBezTo>
                  <a:pt x="485747" y="274001"/>
                  <a:pt x="516065" y="248730"/>
                  <a:pt x="526473" y="237218"/>
                </a:cubicBezTo>
                <a:lnTo>
                  <a:pt x="526473" y="237218"/>
                </a:lnTo>
                <a:close/>
                <a:moveTo>
                  <a:pt x="53180" y="186754"/>
                </a:moveTo>
                <a:cubicBezTo>
                  <a:pt x="50933" y="165820"/>
                  <a:pt x="59725" y="155727"/>
                  <a:pt x="82709" y="164046"/>
                </a:cubicBezTo>
                <a:cubicBezTo>
                  <a:pt x="118625" y="177095"/>
                  <a:pt x="146656" y="199962"/>
                  <a:pt x="167551" y="232329"/>
                </a:cubicBezTo>
                <a:cubicBezTo>
                  <a:pt x="177013" y="246956"/>
                  <a:pt x="180916" y="261109"/>
                  <a:pt x="172952" y="273686"/>
                </a:cubicBezTo>
                <a:cubicBezTo>
                  <a:pt x="164594" y="286893"/>
                  <a:pt x="145237" y="282714"/>
                  <a:pt x="132384" y="280348"/>
                </a:cubicBezTo>
                <a:cubicBezTo>
                  <a:pt x="92092" y="272937"/>
                  <a:pt x="54757" y="229885"/>
                  <a:pt x="53180" y="186754"/>
                </a:cubicBezTo>
                <a:lnTo>
                  <a:pt x="53180" y="186754"/>
                </a:lnTo>
                <a:close/>
                <a:moveTo>
                  <a:pt x="172794" y="385573"/>
                </a:moveTo>
                <a:cubicBezTo>
                  <a:pt x="142240" y="420385"/>
                  <a:pt x="61420" y="432567"/>
                  <a:pt x="54087" y="416245"/>
                </a:cubicBezTo>
                <a:cubicBezTo>
                  <a:pt x="47385" y="399687"/>
                  <a:pt x="97888" y="354270"/>
                  <a:pt x="132029" y="339091"/>
                </a:cubicBezTo>
                <a:cubicBezTo>
                  <a:pt x="146459" y="332704"/>
                  <a:pt x="173622" y="329353"/>
                  <a:pt x="183754" y="343901"/>
                </a:cubicBezTo>
                <a:cubicBezTo>
                  <a:pt x="194163" y="358882"/>
                  <a:pt x="182651" y="374416"/>
                  <a:pt x="172794" y="385573"/>
                </a:cubicBezTo>
                <a:lnTo>
                  <a:pt x="172794" y="385573"/>
                </a:lnTo>
                <a:close/>
                <a:moveTo>
                  <a:pt x="254009" y="518670"/>
                </a:moveTo>
                <a:cubicBezTo>
                  <a:pt x="232207" y="514294"/>
                  <a:pt x="216319" y="462530"/>
                  <a:pt x="221484" y="403511"/>
                </a:cubicBezTo>
                <a:cubicBezTo>
                  <a:pt x="222391" y="393142"/>
                  <a:pt x="229251" y="378555"/>
                  <a:pt x="245375" y="378476"/>
                </a:cubicBezTo>
                <a:cubicBezTo>
                  <a:pt x="257479" y="378397"/>
                  <a:pt x="266428" y="392078"/>
                  <a:pt x="269227" y="400475"/>
                </a:cubicBezTo>
                <a:cubicBezTo>
                  <a:pt x="289137" y="459928"/>
                  <a:pt x="263984" y="518670"/>
                  <a:pt x="254009" y="518670"/>
                </a:cubicBezTo>
                <a:lnTo>
                  <a:pt x="254009" y="518670"/>
                </a:lnTo>
                <a:close/>
                <a:moveTo>
                  <a:pt x="216240" y="205678"/>
                </a:moveTo>
                <a:cubicBezTo>
                  <a:pt x="206581" y="153322"/>
                  <a:pt x="222706" y="108339"/>
                  <a:pt x="258346" y="69032"/>
                </a:cubicBezTo>
                <a:cubicBezTo>
                  <a:pt x="282710" y="42224"/>
                  <a:pt x="298756" y="43880"/>
                  <a:pt x="307587" y="80111"/>
                </a:cubicBezTo>
                <a:cubicBezTo>
                  <a:pt x="311254" y="95013"/>
                  <a:pt x="314526" y="108812"/>
                  <a:pt x="314526" y="123636"/>
                </a:cubicBezTo>
                <a:cubicBezTo>
                  <a:pt x="314526" y="170433"/>
                  <a:pt x="298874" y="195349"/>
                  <a:pt x="273761" y="221921"/>
                </a:cubicBezTo>
                <a:cubicBezTo>
                  <a:pt x="273682" y="221921"/>
                  <a:pt x="225545" y="256299"/>
                  <a:pt x="216240" y="205678"/>
                </a:cubicBezTo>
                <a:close/>
                <a:moveTo>
                  <a:pt x="429528" y="401895"/>
                </a:moveTo>
                <a:cubicBezTo>
                  <a:pt x="426965" y="415575"/>
                  <a:pt x="366290" y="410489"/>
                  <a:pt x="338260" y="393773"/>
                </a:cubicBezTo>
                <a:cubicBezTo>
                  <a:pt x="328127" y="387781"/>
                  <a:pt x="301240" y="367635"/>
                  <a:pt x="311766" y="348238"/>
                </a:cubicBezTo>
                <a:cubicBezTo>
                  <a:pt x="321031" y="331167"/>
                  <a:pt x="335066" y="329432"/>
                  <a:pt x="355291" y="333059"/>
                </a:cubicBezTo>
                <a:cubicBezTo>
                  <a:pt x="395307" y="340195"/>
                  <a:pt x="434022" y="388608"/>
                  <a:pt x="429528" y="401895"/>
                </a:cubicBezTo>
                <a:lnTo>
                  <a:pt x="429528" y="401895"/>
                </a:lnTo>
                <a:close/>
                <a:moveTo>
                  <a:pt x="427714" y="255905"/>
                </a:moveTo>
                <a:cubicBezTo>
                  <a:pt x="403350" y="269586"/>
                  <a:pt x="384308" y="271636"/>
                  <a:pt x="356750" y="275775"/>
                </a:cubicBezTo>
                <a:cubicBezTo>
                  <a:pt x="343700" y="277746"/>
                  <a:pt x="322569" y="280309"/>
                  <a:pt x="316813" y="265880"/>
                </a:cubicBezTo>
                <a:cubicBezTo>
                  <a:pt x="310820" y="250701"/>
                  <a:pt x="330296" y="236232"/>
                  <a:pt x="339955" y="228742"/>
                </a:cubicBezTo>
                <a:cubicBezTo>
                  <a:pt x="364240" y="210251"/>
                  <a:pt x="393730" y="200947"/>
                  <a:pt x="423614" y="200080"/>
                </a:cubicBezTo>
                <a:cubicBezTo>
                  <a:pt x="439660" y="198661"/>
                  <a:pt x="471436" y="206072"/>
                  <a:pt x="474629" y="215613"/>
                </a:cubicBezTo>
                <a:cubicBezTo>
                  <a:pt x="477586" y="224484"/>
                  <a:pt x="452079" y="242974"/>
                  <a:pt x="441000" y="249242"/>
                </a:cubicBezTo>
                <a:lnTo>
                  <a:pt x="427714" y="255905"/>
                </a:ln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149" name="자유형: 도형 148">
            <a:extLst>
              <a:ext uri="{FF2B5EF4-FFF2-40B4-BE49-F238E27FC236}">
                <a16:creationId xmlns:a16="http://schemas.microsoft.com/office/drawing/2014/main" id="{2BCFFAB0-7A53-49A0-A434-B1FC5D771CED}"/>
              </a:ext>
            </a:extLst>
          </p:cNvPr>
          <p:cNvSpPr/>
          <p:nvPr userDrawn="1"/>
        </p:nvSpPr>
        <p:spPr>
          <a:xfrm>
            <a:off x="4594030" y="1213819"/>
            <a:ext cx="393803" cy="348864"/>
          </a:xfrm>
          <a:custGeom>
            <a:avLst/>
            <a:gdLst>
              <a:gd name="connsiteX0" fmla="*/ 234260 w 470174"/>
              <a:gd name="connsiteY0" fmla="*/ 279097 h 415386"/>
              <a:gd name="connsiteX1" fmla="*/ 172166 w 470174"/>
              <a:gd name="connsiteY1" fmla="*/ 332635 h 415386"/>
              <a:gd name="connsiteX2" fmla="*/ 215336 w 470174"/>
              <a:gd name="connsiteY2" fmla="*/ 370916 h 415386"/>
              <a:gd name="connsiteX3" fmla="*/ 271674 w 470174"/>
              <a:gd name="connsiteY3" fmla="*/ 316077 h 415386"/>
              <a:gd name="connsiteX4" fmla="*/ 234260 w 470174"/>
              <a:gd name="connsiteY4" fmla="*/ 279097 h 415386"/>
              <a:gd name="connsiteX5" fmla="*/ 93869 w 470174"/>
              <a:gd name="connsiteY5" fmla="*/ 211996 h 415386"/>
              <a:gd name="connsiteX6" fmla="*/ 42223 w 470174"/>
              <a:gd name="connsiteY6" fmla="*/ 256782 h 415386"/>
              <a:gd name="connsiteX7" fmla="*/ 84210 w 470174"/>
              <a:gd name="connsiteY7" fmla="*/ 303146 h 415386"/>
              <a:gd name="connsiteX8" fmla="*/ 146540 w 470174"/>
              <a:gd name="connsiteY8" fmla="*/ 257255 h 415386"/>
              <a:gd name="connsiteX9" fmla="*/ 93869 w 470174"/>
              <a:gd name="connsiteY9" fmla="*/ 211996 h 415386"/>
              <a:gd name="connsiteX10" fmla="*/ 364361 w 470174"/>
              <a:gd name="connsiteY10" fmla="*/ 201588 h 415386"/>
              <a:gd name="connsiteX11" fmla="*/ 314844 w 470174"/>
              <a:gd name="connsiteY11" fmla="*/ 256782 h 415386"/>
              <a:gd name="connsiteX12" fmla="*/ 380368 w 470174"/>
              <a:gd name="connsiteY12" fmla="*/ 303619 h 415386"/>
              <a:gd name="connsiteX13" fmla="*/ 427677 w 470174"/>
              <a:gd name="connsiteY13" fmla="*/ 256664 h 415386"/>
              <a:gd name="connsiteX14" fmla="*/ 364361 w 470174"/>
              <a:gd name="connsiteY14" fmla="*/ 201588 h 415386"/>
              <a:gd name="connsiteX15" fmla="*/ 229963 w 470174"/>
              <a:gd name="connsiteY15" fmla="*/ 155619 h 415386"/>
              <a:gd name="connsiteX16" fmla="*/ 183915 w 470174"/>
              <a:gd name="connsiteY16" fmla="*/ 223153 h 415386"/>
              <a:gd name="connsiteX17" fmla="*/ 207175 w 470174"/>
              <a:gd name="connsiteY17" fmla="*/ 247557 h 415386"/>
              <a:gd name="connsiteX18" fmla="*/ 255944 w 470174"/>
              <a:gd name="connsiteY18" fmla="*/ 247557 h 415386"/>
              <a:gd name="connsiteX19" fmla="*/ 277627 w 470174"/>
              <a:gd name="connsiteY19" fmla="*/ 188459 h 415386"/>
              <a:gd name="connsiteX20" fmla="*/ 229963 w 470174"/>
              <a:gd name="connsiteY20" fmla="*/ 155619 h 415386"/>
              <a:gd name="connsiteX21" fmla="*/ 104356 w 470174"/>
              <a:gd name="connsiteY21" fmla="*/ 51104 h 415386"/>
              <a:gd name="connsiteX22" fmla="*/ 60871 w 470174"/>
              <a:gd name="connsiteY22" fmla="*/ 99478 h 415386"/>
              <a:gd name="connsiteX23" fmla="*/ 137433 w 470174"/>
              <a:gd name="connsiteY23" fmla="*/ 162676 h 415386"/>
              <a:gd name="connsiteX24" fmla="*/ 192549 w 470174"/>
              <a:gd name="connsiteY24" fmla="*/ 112330 h 415386"/>
              <a:gd name="connsiteX25" fmla="*/ 104356 w 470174"/>
              <a:gd name="connsiteY25" fmla="*/ 51104 h 415386"/>
              <a:gd name="connsiteX26" fmla="*/ 335936 w 470174"/>
              <a:gd name="connsiteY26" fmla="*/ 44835 h 415386"/>
              <a:gd name="connsiteX27" fmla="*/ 273330 w 470174"/>
              <a:gd name="connsiteY27" fmla="*/ 102947 h 415386"/>
              <a:gd name="connsiteX28" fmla="*/ 343703 w 470174"/>
              <a:gd name="connsiteY28" fmla="*/ 169141 h 415386"/>
              <a:gd name="connsiteX29" fmla="*/ 393654 w 470174"/>
              <a:gd name="connsiteY29" fmla="*/ 97704 h 415386"/>
              <a:gd name="connsiteX30" fmla="*/ 335936 w 470174"/>
              <a:gd name="connsiteY30" fmla="*/ 44835 h 415386"/>
              <a:gd name="connsiteX31" fmla="*/ 342234 w 470174"/>
              <a:gd name="connsiteY31" fmla="*/ 207 h 415386"/>
              <a:gd name="connsiteX32" fmla="*/ 371300 w 470174"/>
              <a:gd name="connsiteY32" fmla="*/ 2848 h 415386"/>
              <a:gd name="connsiteX33" fmla="*/ 428742 w 470174"/>
              <a:gd name="connsiteY33" fmla="*/ 139967 h 415386"/>
              <a:gd name="connsiteX34" fmla="*/ 433709 w 470174"/>
              <a:gd name="connsiteY34" fmla="*/ 186803 h 415386"/>
              <a:gd name="connsiteX35" fmla="*/ 458744 w 470174"/>
              <a:gd name="connsiteY35" fmla="*/ 296838 h 415386"/>
              <a:gd name="connsiteX36" fmla="*/ 351351 w 470174"/>
              <a:gd name="connsiteY36" fmla="*/ 339258 h 415386"/>
              <a:gd name="connsiteX37" fmla="*/ 302228 w 470174"/>
              <a:gd name="connsiteY37" fmla="*/ 359365 h 415386"/>
              <a:gd name="connsiteX38" fmla="*/ 197706 w 470174"/>
              <a:gd name="connsiteY38" fmla="*/ 414252 h 415386"/>
              <a:gd name="connsiteX39" fmla="*/ 163247 w 470174"/>
              <a:gd name="connsiteY39" fmla="*/ 400639 h 415386"/>
              <a:gd name="connsiteX40" fmla="*/ 132412 w 470174"/>
              <a:gd name="connsiteY40" fmla="*/ 332160 h 415386"/>
              <a:gd name="connsiteX41" fmla="*/ 83916 w 470174"/>
              <a:gd name="connsiteY41" fmla="*/ 349025 h 415386"/>
              <a:gd name="connsiteX42" fmla="*/ 83879 w 470174"/>
              <a:gd name="connsiteY42" fmla="*/ 348958 h 415386"/>
              <a:gd name="connsiteX43" fmla="*/ 60122 w 470174"/>
              <a:gd name="connsiteY43" fmla="*/ 339968 h 415386"/>
              <a:gd name="connsiteX44" fmla="*/ 31342 w 470174"/>
              <a:gd name="connsiteY44" fmla="*/ 194885 h 415386"/>
              <a:gd name="connsiteX45" fmla="*/ 45298 w 470174"/>
              <a:gd name="connsiteY45" fmla="*/ 157235 h 415386"/>
              <a:gd name="connsiteX46" fmla="*/ 49319 w 470174"/>
              <a:gd name="connsiteY46" fmla="*/ 29341 h 415386"/>
              <a:gd name="connsiteX47" fmla="*/ 194599 w 470174"/>
              <a:gd name="connsiteY47" fmla="*/ 35728 h 415386"/>
              <a:gd name="connsiteX48" fmla="*/ 210921 w 470174"/>
              <a:gd name="connsiteY48" fmla="*/ 52444 h 415386"/>
              <a:gd name="connsiteX49" fmla="*/ 246363 w 470174"/>
              <a:gd name="connsiteY49" fmla="*/ 52641 h 415386"/>
              <a:gd name="connsiteX50" fmla="*/ 308970 w 470174"/>
              <a:gd name="connsiteY50" fmla="*/ 5135 h 415386"/>
              <a:gd name="connsiteX51" fmla="*/ 342234 w 470174"/>
              <a:gd name="connsiteY51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50371 w 457298"/>
              <a:gd name="connsiteY39" fmla="*/ 400639 h 415386"/>
              <a:gd name="connsiteX40" fmla="*/ 119536 w 457298"/>
              <a:gd name="connsiteY40" fmla="*/ 332160 h 415386"/>
              <a:gd name="connsiteX41" fmla="*/ 71040 w 457298"/>
              <a:gd name="connsiteY41" fmla="*/ 349025 h 415386"/>
              <a:gd name="connsiteX42" fmla="*/ 47246 w 457298"/>
              <a:gd name="connsiteY42" fmla="*/ 339968 h 415386"/>
              <a:gd name="connsiteX43" fmla="*/ 18466 w 457298"/>
              <a:gd name="connsiteY43" fmla="*/ 194885 h 415386"/>
              <a:gd name="connsiteX44" fmla="*/ 32422 w 457298"/>
              <a:gd name="connsiteY44" fmla="*/ 157235 h 415386"/>
              <a:gd name="connsiteX45" fmla="*/ 36443 w 457298"/>
              <a:gd name="connsiteY45" fmla="*/ 29341 h 415386"/>
              <a:gd name="connsiteX46" fmla="*/ 181723 w 457298"/>
              <a:gd name="connsiteY46" fmla="*/ 35728 h 415386"/>
              <a:gd name="connsiteX47" fmla="*/ 198045 w 457298"/>
              <a:gd name="connsiteY47" fmla="*/ 52444 h 415386"/>
              <a:gd name="connsiteX48" fmla="*/ 233487 w 457298"/>
              <a:gd name="connsiteY48" fmla="*/ 52641 h 415386"/>
              <a:gd name="connsiteX49" fmla="*/ 296094 w 457298"/>
              <a:gd name="connsiteY49" fmla="*/ 5135 h 415386"/>
              <a:gd name="connsiteX50" fmla="*/ 329358 w 457298"/>
              <a:gd name="connsiteY50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4772 w 460686"/>
              <a:gd name="connsiteY0" fmla="*/ 279097 h 415386"/>
              <a:gd name="connsiteX1" fmla="*/ 162678 w 460686"/>
              <a:gd name="connsiteY1" fmla="*/ 332635 h 415386"/>
              <a:gd name="connsiteX2" fmla="*/ 205848 w 460686"/>
              <a:gd name="connsiteY2" fmla="*/ 370916 h 415386"/>
              <a:gd name="connsiteX3" fmla="*/ 262186 w 460686"/>
              <a:gd name="connsiteY3" fmla="*/ 316077 h 415386"/>
              <a:gd name="connsiteX4" fmla="*/ 224772 w 460686"/>
              <a:gd name="connsiteY4" fmla="*/ 279097 h 415386"/>
              <a:gd name="connsiteX5" fmla="*/ 84381 w 460686"/>
              <a:gd name="connsiteY5" fmla="*/ 211996 h 415386"/>
              <a:gd name="connsiteX6" fmla="*/ 32735 w 460686"/>
              <a:gd name="connsiteY6" fmla="*/ 256782 h 415386"/>
              <a:gd name="connsiteX7" fmla="*/ 74722 w 460686"/>
              <a:gd name="connsiteY7" fmla="*/ 303146 h 415386"/>
              <a:gd name="connsiteX8" fmla="*/ 137052 w 460686"/>
              <a:gd name="connsiteY8" fmla="*/ 257255 h 415386"/>
              <a:gd name="connsiteX9" fmla="*/ 84381 w 460686"/>
              <a:gd name="connsiteY9" fmla="*/ 211996 h 415386"/>
              <a:gd name="connsiteX10" fmla="*/ 354873 w 460686"/>
              <a:gd name="connsiteY10" fmla="*/ 201588 h 415386"/>
              <a:gd name="connsiteX11" fmla="*/ 305356 w 460686"/>
              <a:gd name="connsiteY11" fmla="*/ 256782 h 415386"/>
              <a:gd name="connsiteX12" fmla="*/ 370880 w 460686"/>
              <a:gd name="connsiteY12" fmla="*/ 303619 h 415386"/>
              <a:gd name="connsiteX13" fmla="*/ 418189 w 460686"/>
              <a:gd name="connsiteY13" fmla="*/ 256664 h 415386"/>
              <a:gd name="connsiteX14" fmla="*/ 354873 w 460686"/>
              <a:gd name="connsiteY14" fmla="*/ 201588 h 415386"/>
              <a:gd name="connsiteX15" fmla="*/ 220475 w 460686"/>
              <a:gd name="connsiteY15" fmla="*/ 155619 h 415386"/>
              <a:gd name="connsiteX16" fmla="*/ 174427 w 460686"/>
              <a:gd name="connsiteY16" fmla="*/ 223153 h 415386"/>
              <a:gd name="connsiteX17" fmla="*/ 197687 w 460686"/>
              <a:gd name="connsiteY17" fmla="*/ 247557 h 415386"/>
              <a:gd name="connsiteX18" fmla="*/ 246456 w 460686"/>
              <a:gd name="connsiteY18" fmla="*/ 247557 h 415386"/>
              <a:gd name="connsiteX19" fmla="*/ 268139 w 460686"/>
              <a:gd name="connsiteY19" fmla="*/ 188459 h 415386"/>
              <a:gd name="connsiteX20" fmla="*/ 220475 w 460686"/>
              <a:gd name="connsiteY20" fmla="*/ 155619 h 415386"/>
              <a:gd name="connsiteX21" fmla="*/ 94868 w 460686"/>
              <a:gd name="connsiteY21" fmla="*/ 51104 h 415386"/>
              <a:gd name="connsiteX22" fmla="*/ 51383 w 460686"/>
              <a:gd name="connsiteY22" fmla="*/ 99478 h 415386"/>
              <a:gd name="connsiteX23" fmla="*/ 127945 w 460686"/>
              <a:gd name="connsiteY23" fmla="*/ 162676 h 415386"/>
              <a:gd name="connsiteX24" fmla="*/ 183061 w 460686"/>
              <a:gd name="connsiteY24" fmla="*/ 112330 h 415386"/>
              <a:gd name="connsiteX25" fmla="*/ 94868 w 460686"/>
              <a:gd name="connsiteY25" fmla="*/ 51104 h 415386"/>
              <a:gd name="connsiteX26" fmla="*/ 326448 w 460686"/>
              <a:gd name="connsiteY26" fmla="*/ 44835 h 415386"/>
              <a:gd name="connsiteX27" fmla="*/ 263842 w 460686"/>
              <a:gd name="connsiteY27" fmla="*/ 102947 h 415386"/>
              <a:gd name="connsiteX28" fmla="*/ 334215 w 460686"/>
              <a:gd name="connsiteY28" fmla="*/ 169141 h 415386"/>
              <a:gd name="connsiteX29" fmla="*/ 384166 w 460686"/>
              <a:gd name="connsiteY29" fmla="*/ 97704 h 415386"/>
              <a:gd name="connsiteX30" fmla="*/ 326448 w 460686"/>
              <a:gd name="connsiteY30" fmla="*/ 44835 h 415386"/>
              <a:gd name="connsiteX31" fmla="*/ 332746 w 460686"/>
              <a:gd name="connsiteY31" fmla="*/ 207 h 415386"/>
              <a:gd name="connsiteX32" fmla="*/ 361812 w 460686"/>
              <a:gd name="connsiteY32" fmla="*/ 2848 h 415386"/>
              <a:gd name="connsiteX33" fmla="*/ 419254 w 460686"/>
              <a:gd name="connsiteY33" fmla="*/ 139967 h 415386"/>
              <a:gd name="connsiteX34" fmla="*/ 424221 w 460686"/>
              <a:gd name="connsiteY34" fmla="*/ 186803 h 415386"/>
              <a:gd name="connsiteX35" fmla="*/ 449256 w 460686"/>
              <a:gd name="connsiteY35" fmla="*/ 296838 h 415386"/>
              <a:gd name="connsiteX36" fmla="*/ 341863 w 460686"/>
              <a:gd name="connsiteY36" fmla="*/ 339258 h 415386"/>
              <a:gd name="connsiteX37" fmla="*/ 292740 w 460686"/>
              <a:gd name="connsiteY37" fmla="*/ 359365 h 415386"/>
              <a:gd name="connsiteX38" fmla="*/ 188218 w 460686"/>
              <a:gd name="connsiteY38" fmla="*/ 414252 h 415386"/>
              <a:gd name="connsiteX39" fmla="*/ 122924 w 460686"/>
              <a:gd name="connsiteY39" fmla="*/ 332160 h 415386"/>
              <a:gd name="connsiteX40" fmla="*/ 74428 w 460686"/>
              <a:gd name="connsiteY40" fmla="*/ 349025 h 415386"/>
              <a:gd name="connsiteX41" fmla="*/ 50634 w 460686"/>
              <a:gd name="connsiteY41" fmla="*/ 339968 h 415386"/>
              <a:gd name="connsiteX42" fmla="*/ 21854 w 460686"/>
              <a:gd name="connsiteY42" fmla="*/ 194885 h 415386"/>
              <a:gd name="connsiteX43" fmla="*/ 35810 w 460686"/>
              <a:gd name="connsiteY43" fmla="*/ 157235 h 415386"/>
              <a:gd name="connsiteX44" fmla="*/ 39831 w 460686"/>
              <a:gd name="connsiteY44" fmla="*/ 29341 h 415386"/>
              <a:gd name="connsiteX45" fmla="*/ 185111 w 460686"/>
              <a:gd name="connsiteY45" fmla="*/ 35728 h 415386"/>
              <a:gd name="connsiteX46" fmla="*/ 201433 w 460686"/>
              <a:gd name="connsiteY46" fmla="*/ 52444 h 415386"/>
              <a:gd name="connsiteX47" fmla="*/ 236875 w 460686"/>
              <a:gd name="connsiteY47" fmla="*/ 52641 h 415386"/>
              <a:gd name="connsiteX48" fmla="*/ 299482 w 460686"/>
              <a:gd name="connsiteY48" fmla="*/ 5135 h 415386"/>
              <a:gd name="connsiteX49" fmla="*/ 332746 w 460686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75943 w 462201"/>
              <a:gd name="connsiteY40" fmla="*/ 349025 h 415386"/>
              <a:gd name="connsiteX41" fmla="*/ 52149 w 462201"/>
              <a:gd name="connsiteY41" fmla="*/ 339968 h 415386"/>
              <a:gd name="connsiteX42" fmla="*/ 23369 w 462201"/>
              <a:gd name="connsiteY42" fmla="*/ 194885 h 415386"/>
              <a:gd name="connsiteX43" fmla="*/ 37325 w 462201"/>
              <a:gd name="connsiteY43" fmla="*/ 157235 h 415386"/>
              <a:gd name="connsiteX44" fmla="*/ 41346 w 462201"/>
              <a:gd name="connsiteY44" fmla="*/ 29341 h 415386"/>
              <a:gd name="connsiteX45" fmla="*/ 186626 w 462201"/>
              <a:gd name="connsiteY45" fmla="*/ 35728 h 415386"/>
              <a:gd name="connsiteX46" fmla="*/ 202948 w 462201"/>
              <a:gd name="connsiteY46" fmla="*/ 52444 h 415386"/>
              <a:gd name="connsiteX47" fmla="*/ 238390 w 462201"/>
              <a:gd name="connsiteY47" fmla="*/ 52641 h 415386"/>
              <a:gd name="connsiteX48" fmla="*/ 300997 w 462201"/>
              <a:gd name="connsiteY48" fmla="*/ 5135 h 415386"/>
              <a:gd name="connsiteX49" fmla="*/ 334261 w 462201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52149 w 462201"/>
              <a:gd name="connsiteY40" fmla="*/ 339968 h 415386"/>
              <a:gd name="connsiteX41" fmla="*/ 23369 w 462201"/>
              <a:gd name="connsiteY41" fmla="*/ 194885 h 415386"/>
              <a:gd name="connsiteX42" fmla="*/ 37325 w 462201"/>
              <a:gd name="connsiteY42" fmla="*/ 157235 h 415386"/>
              <a:gd name="connsiteX43" fmla="*/ 41346 w 462201"/>
              <a:gd name="connsiteY43" fmla="*/ 29341 h 415386"/>
              <a:gd name="connsiteX44" fmla="*/ 186626 w 462201"/>
              <a:gd name="connsiteY44" fmla="*/ 35728 h 415386"/>
              <a:gd name="connsiteX45" fmla="*/ 202948 w 462201"/>
              <a:gd name="connsiteY45" fmla="*/ 52444 h 415386"/>
              <a:gd name="connsiteX46" fmla="*/ 238390 w 462201"/>
              <a:gd name="connsiteY46" fmla="*/ 52641 h 415386"/>
              <a:gd name="connsiteX47" fmla="*/ 300997 w 462201"/>
              <a:gd name="connsiteY47" fmla="*/ 5135 h 415386"/>
              <a:gd name="connsiteX48" fmla="*/ 334261 w 462201"/>
              <a:gd name="connsiteY48" fmla="*/ 207 h 415386"/>
              <a:gd name="connsiteX0" fmla="*/ 226190 w 462104"/>
              <a:gd name="connsiteY0" fmla="*/ 279097 h 415386"/>
              <a:gd name="connsiteX1" fmla="*/ 164096 w 462104"/>
              <a:gd name="connsiteY1" fmla="*/ 332635 h 415386"/>
              <a:gd name="connsiteX2" fmla="*/ 207266 w 462104"/>
              <a:gd name="connsiteY2" fmla="*/ 370916 h 415386"/>
              <a:gd name="connsiteX3" fmla="*/ 263604 w 462104"/>
              <a:gd name="connsiteY3" fmla="*/ 316077 h 415386"/>
              <a:gd name="connsiteX4" fmla="*/ 226190 w 462104"/>
              <a:gd name="connsiteY4" fmla="*/ 279097 h 415386"/>
              <a:gd name="connsiteX5" fmla="*/ 85799 w 462104"/>
              <a:gd name="connsiteY5" fmla="*/ 211996 h 415386"/>
              <a:gd name="connsiteX6" fmla="*/ 34153 w 462104"/>
              <a:gd name="connsiteY6" fmla="*/ 256782 h 415386"/>
              <a:gd name="connsiteX7" fmla="*/ 76140 w 462104"/>
              <a:gd name="connsiteY7" fmla="*/ 303146 h 415386"/>
              <a:gd name="connsiteX8" fmla="*/ 138470 w 462104"/>
              <a:gd name="connsiteY8" fmla="*/ 257255 h 415386"/>
              <a:gd name="connsiteX9" fmla="*/ 85799 w 462104"/>
              <a:gd name="connsiteY9" fmla="*/ 211996 h 415386"/>
              <a:gd name="connsiteX10" fmla="*/ 356291 w 462104"/>
              <a:gd name="connsiteY10" fmla="*/ 201588 h 415386"/>
              <a:gd name="connsiteX11" fmla="*/ 306774 w 462104"/>
              <a:gd name="connsiteY11" fmla="*/ 256782 h 415386"/>
              <a:gd name="connsiteX12" fmla="*/ 372298 w 462104"/>
              <a:gd name="connsiteY12" fmla="*/ 303619 h 415386"/>
              <a:gd name="connsiteX13" fmla="*/ 419607 w 462104"/>
              <a:gd name="connsiteY13" fmla="*/ 256664 h 415386"/>
              <a:gd name="connsiteX14" fmla="*/ 356291 w 462104"/>
              <a:gd name="connsiteY14" fmla="*/ 201588 h 415386"/>
              <a:gd name="connsiteX15" fmla="*/ 221893 w 462104"/>
              <a:gd name="connsiteY15" fmla="*/ 155619 h 415386"/>
              <a:gd name="connsiteX16" fmla="*/ 175845 w 462104"/>
              <a:gd name="connsiteY16" fmla="*/ 223153 h 415386"/>
              <a:gd name="connsiteX17" fmla="*/ 199105 w 462104"/>
              <a:gd name="connsiteY17" fmla="*/ 247557 h 415386"/>
              <a:gd name="connsiteX18" fmla="*/ 247874 w 462104"/>
              <a:gd name="connsiteY18" fmla="*/ 247557 h 415386"/>
              <a:gd name="connsiteX19" fmla="*/ 269557 w 462104"/>
              <a:gd name="connsiteY19" fmla="*/ 188459 h 415386"/>
              <a:gd name="connsiteX20" fmla="*/ 221893 w 462104"/>
              <a:gd name="connsiteY20" fmla="*/ 155619 h 415386"/>
              <a:gd name="connsiteX21" fmla="*/ 96286 w 462104"/>
              <a:gd name="connsiteY21" fmla="*/ 51104 h 415386"/>
              <a:gd name="connsiteX22" fmla="*/ 52801 w 462104"/>
              <a:gd name="connsiteY22" fmla="*/ 99478 h 415386"/>
              <a:gd name="connsiteX23" fmla="*/ 129363 w 462104"/>
              <a:gd name="connsiteY23" fmla="*/ 162676 h 415386"/>
              <a:gd name="connsiteX24" fmla="*/ 184479 w 462104"/>
              <a:gd name="connsiteY24" fmla="*/ 112330 h 415386"/>
              <a:gd name="connsiteX25" fmla="*/ 96286 w 462104"/>
              <a:gd name="connsiteY25" fmla="*/ 51104 h 415386"/>
              <a:gd name="connsiteX26" fmla="*/ 327866 w 462104"/>
              <a:gd name="connsiteY26" fmla="*/ 44835 h 415386"/>
              <a:gd name="connsiteX27" fmla="*/ 265260 w 462104"/>
              <a:gd name="connsiteY27" fmla="*/ 102947 h 415386"/>
              <a:gd name="connsiteX28" fmla="*/ 335633 w 462104"/>
              <a:gd name="connsiteY28" fmla="*/ 169141 h 415386"/>
              <a:gd name="connsiteX29" fmla="*/ 385584 w 462104"/>
              <a:gd name="connsiteY29" fmla="*/ 97704 h 415386"/>
              <a:gd name="connsiteX30" fmla="*/ 327866 w 462104"/>
              <a:gd name="connsiteY30" fmla="*/ 44835 h 415386"/>
              <a:gd name="connsiteX31" fmla="*/ 334164 w 462104"/>
              <a:gd name="connsiteY31" fmla="*/ 207 h 415386"/>
              <a:gd name="connsiteX32" fmla="*/ 363230 w 462104"/>
              <a:gd name="connsiteY32" fmla="*/ 2848 h 415386"/>
              <a:gd name="connsiteX33" fmla="*/ 420672 w 462104"/>
              <a:gd name="connsiteY33" fmla="*/ 139967 h 415386"/>
              <a:gd name="connsiteX34" fmla="*/ 425639 w 462104"/>
              <a:gd name="connsiteY34" fmla="*/ 186803 h 415386"/>
              <a:gd name="connsiteX35" fmla="*/ 450674 w 462104"/>
              <a:gd name="connsiteY35" fmla="*/ 296838 h 415386"/>
              <a:gd name="connsiteX36" fmla="*/ 343281 w 462104"/>
              <a:gd name="connsiteY36" fmla="*/ 339258 h 415386"/>
              <a:gd name="connsiteX37" fmla="*/ 294158 w 462104"/>
              <a:gd name="connsiteY37" fmla="*/ 359365 h 415386"/>
              <a:gd name="connsiteX38" fmla="*/ 189636 w 462104"/>
              <a:gd name="connsiteY38" fmla="*/ 414252 h 415386"/>
              <a:gd name="connsiteX39" fmla="*/ 124342 w 462104"/>
              <a:gd name="connsiteY39" fmla="*/ 332160 h 415386"/>
              <a:gd name="connsiteX40" fmla="*/ 52052 w 462104"/>
              <a:gd name="connsiteY40" fmla="*/ 339968 h 415386"/>
              <a:gd name="connsiteX41" fmla="*/ 23272 w 462104"/>
              <a:gd name="connsiteY41" fmla="*/ 194885 h 415386"/>
              <a:gd name="connsiteX42" fmla="*/ 37228 w 462104"/>
              <a:gd name="connsiteY42" fmla="*/ 157235 h 415386"/>
              <a:gd name="connsiteX43" fmla="*/ 41249 w 462104"/>
              <a:gd name="connsiteY43" fmla="*/ 29341 h 415386"/>
              <a:gd name="connsiteX44" fmla="*/ 186529 w 462104"/>
              <a:gd name="connsiteY44" fmla="*/ 35728 h 415386"/>
              <a:gd name="connsiteX45" fmla="*/ 202851 w 462104"/>
              <a:gd name="connsiteY45" fmla="*/ 52444 h 415386"/>
              <a:gd name="connsiteX46" fmla="*/ 238293 w 462104"/>
              <a:gd name="connsiteY46" fmla="*/ 52641 h 415386"/>
              <a:gd name="connsiteX47" fmla="*/ 300900 w 462104"/>
              <a:gd name="connsiteY47" fmla="*/ 5135 h 415386"/>
              <a:gd name="connsiteX48" fmla="*/ 334164 w 462104"/>
              <a:gd name="connsiteY48" fmla="*/ 207 h 415386"/>
              <a:gd name="connsiteX0" fmla="*/ 232980 w 468894"/>
              <a:gd name="connsiteY0" fmla="*/ 279097 h 415386"/>
              <a:gd name="connsiteX1" fmla="*/ 170886 w 468894"/>
              <a:gd name="connsiteY1" fmla="*/ 332635 h 415386"/>
              <a:gd name="connsiteX2" fmla="*/ 214056 w 468894"/>
              <a:gd name="connsiteY2" fmla="*/ 370916 h 415386"/>
              <a:gd name="connsiteX3" fmla="*/ 270394 w 468894"/>
              <a:gd name="connsiteY3" fmla="*/ 316077 h 415386"/>
              <a:gd name="connsiteX4" fmla="*/ 232980 w 468894"/>
              <a:gd name="connsiteY4" fmla="*/ 279097 h 415386"/>
              <a:gd name="connsiteX5" fmla="*/ 92589 w 468894"/>
              <a:gd name="connsiteY5" fmla="*/ 211996 h 415386"/>
              <a:gd name="connsiteX6" fmla="*/ 40943 w 468894"/>
              <a:gd name="connsiteY6" fmla="*/ 256782 h 415386"/>
              <a:gd name="connsiteX7" fmla="*/ 82930 w 468894"/>
              <a:gd name="connsiteY7" fmla="*/ 303146 h 415386"/>
              <a:gd name="connsiteX8" fmla="*/ 145260 w 468894"/>
              <a:gd name="connsiteY8" fmla="*/ 257255 h 415386"/>
              <a:gd name="connsiteX9" fmla="*/ 92589 w 468894"/>
              <a:gd name="connsiteY9" fmla="*/ 211996 h 415386"/>
              <a:gd name="connsiteX10" fmla="*/ 363081 w 468894"/>
              <a:gd name="connsiteY10" fmla="*/ 201588 h 415386"/>
              <a:gd name="connsiteX11" fmla="*/ 313564 w 468894"/>
              <a:gd name="connsiteY11" fmla="*/ 256782 h 415386"/>
              <a:gd name="connsiteX12" fmla="*/ 379088 w 468894"/>
              <a:gd name="connsiteY12" fmla="*/ 303619 h 415386"/>
              <a:gd name="connsiteX13" fmla="*/ 426397 w 468894"/>
              <a:gd name="connsiteY13" fmla="*/ 256664 h 415386"/>
              <a:gd name="connsiteX14" fmla="*/ 363081 w 468894"/>
              <a:gd name="connsiteY14" fmla="*/ 201588 h 415386"/>
              <a:gd name="connsiteX15" fmla="*/ 228683 w 468894"/>
              <a:gd name="connsiteY15" fmla="*/ 155619 h 415386"/>
              <a:gd name="connsiteX16" fmla="*/ 182635 w 468894"/>
              <a:gd name="connsiteY16" fmla="*/ 223153 h 415386"/>
              <a:gd name="connsiteX17" fmla="*/ 205895 w 468894"/>
              <a:gd name="connsiteY17" fmla="*/ 247557 h 415386"/>
              <a:gd name="connsiteX18" fmla="*/ 254664 w 468894"/>
              <a:gd name="connsiteY18" fmla="*/ 247557 h 415386"/>
              <a:gd name="connsiteX19" fmla="*/ 276347 w 468894"/>
              <a:gd name="connsiteY19" fmla="*/ 188459 h 415386"/>
              <a:gd name="connsiteX20" fmla="*/ 228683 w 468894"/>
              <a:gd name="connsiteY20" fmla="*/ 155619 h 415386"/>
              <a:gd name="connsiteX21" fmla="*/ 103076 w 468894"/>
              <a:gd name="connsiteY21" fmla="*/ 51104 h 415386"/>
              <a:gd name="connsiteX22" fmla="*/ 59591 w 468894"/>
              <a:gd name="connsiteY22" fmla="*/ 99478 h 415386"/>
              <a:gd name="connsiteX23" fmla="*/ 136153 w 468894"/>
              <a:gd name="connsiteY23" fmla="*/ 162676 h 415386"/>
              <a:gd name="connsiteX24" fmla="*/ 191269 w 468894"/>
              <a:gd name="connsiteY24" fmla="*/ 112330 h 415386"/>
              <a:gd name="connsiteX25" fmla="*/ 103076 w 468894"/>
              <a:gd name="connsiteY25" fmla="*/ 51104 h 415386"/>
              <a:gd name="connsiteX26" fmla="*/ 334656 w 468894"/>
              <a:gd name="connsiteY26" fmla="*/ 44835 h 415386"/>
              <a:gd name="connsiteX27" fmla="*/ 272050 w 468894"/>
              <a:gd name="connsiteY27" fmla="*/ 102947 h 415386"/>
              <a:gd name="connsiteX28" fmla="*/ 342423 w 468894"/>
              <a:gd name="connsiteY28" fmla="*/ 169141 h 415386"/>
              <a:gd name="connsiteX29" fmla="*/ 392374 w 468894"/>
              <a:gd name="connsiteY29" fmla="*/ 97704 h 415386"/>
              <a:gd name="connsiteX30" fmla="*/ 334656 w 468894"/>
              <a:gd name="connsiteY30" fmla="*/ 44835 h 415386"/>
              <a:gd name="connsiteX31" fmla="*/ 340954 w 468894"/>
              <a:gd name="connsiteY31" fmla="*/ 207 h 415386"/>
              <a:gd name="connsiteX32" fmla="*/ 370020 w 468894"/>
              <a:gd name="connsiteY32" fmla="*/ 2848 h 415386"/>
              <a:gd name="connsiteX33" fmla="*/ 427462 w 468894"/>
              <a:gd name="connsiteY33" fmla="*/ 139967 h 415386"/>
              <a:gd name="connsiteX34" fmla="*/ 432429 w 468894"/>
              <a:gd name="connsiteY34" fmla="*/ 186803 h 415386"/>
              <a:gd name="connsiteX35" fmla="*/ 457464 w 468894"/>
              <a:gd name="connsiteY35" fmla="*/ 296838 h 415386"/>
              <a:gd name="connsiteX36" fmla="*/ 350071 w 468894"/>
              <a:gd name="connsiteY36" fmla="*/ 339258 h 415386"/>
              <a:gd name="connsiteX37" fmla="*/ 300948 w 468894"/>
              <a:gd name="connsiteY37" fmla="*/ 359365 h 415386"/>
              <a:gd name="connsiteX38" fmla="*/ 196426 w 468894"/>
              <a:gd name="connsiteY38" fmla="*/ 414252 h 415386"/>
              <a:gd name="connsiteX39" fmla="*/ 131132 w 468894"/>
              <a:gd name="connsiteY39" fmla="*/ 332160 h 415386"/>
              <a:gd name="connsiteX40" fmla="*/ 58842 w 468894"/>
              <a:gd name="connsiteY40" fmla="*/ 339968 h 415386"/>
              <a:gd name="connsiteX41" fmla="*/ 30062 w 468894"/>
              <a:gd name="connsiteY41" fmla="*/ 194885 h 415386"/>
              <a:gd name="connsiteX42" fmla="*/ 44018 w 468894"/>
              <a:gd name="connsiteY42" fmla="*/ 157235 h 415386"/>
              <a:gd name="connsiteX43" fmla="*/ 48039 w 468894"/>
              <a:gd name="connsiteY43" fmla="*/ 29341 h 415386"/>
              <a:gd name="connsiteX44" fmla="*/ 193319 w 468894"/>
              <a:gd name="connsiteY44" fmla="*/ 35728 h 415386"/>
              <a:gd name="connsiteX45" fmla="*/ 209641 w 468894"/>
              <a:gd name="connsiteY45" fmla="*/ 52444 h 415386"/>
              <a:gd name="connsiteX46" fmla="*/ 245083 w 468894"/>
              <a:gd name="connsiteY46" fmla="*/ 52641 h 415386"/>
              <a:gd name="connsiteX47" fmla="*/ 307690 w 468894"/>
              <a:gd name="connsiteY47" fmla="*/ 5135 h 415386"/>
              <a:gd name="connsiteX48" fmla="*/ 340954 w 468894"/>
              <a:gd name="connsiteY48" fmla="*/ 207 h 415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68894" h="415386">
                <a:moveTo>
                  <a:pt x="232980" y="279097"/>
                </a:moveTo>
                <a:cubicBezTo>
                  <a:pt x="196512" y="276100"/>
                  <a:pt x="175026" y="299952"/>
                  <a:pt x="170886" y="332635"/>
                </a:cubicBezTo>
                <a:cubicBezTo>
                  <a:pt x="168284" y="353215"/>
                  <a:pt x="191308" y="370916"/>
                  <a:pt x="214056" y="370916"/>
                </a:cubicBezTo>
                <a:cubicBezTo>
                  <a:pt x="249065" y="370877"/>
                  <a:pt x="267477" y="351007"/>
                  <a:pt x="270394" y="316077"/>
                </a:cubicBezTo>
                <a:cubicBezTo>
                  <a:pt x="272444" y="291121"/>
                  <a:pt x="255571" y="280989"/>
                  <a:pt x="232980" y="279097"/>
                </a:cubicBezTo>
                <a:close/>
                <a:moveTo>
                  <a:pt x="92589" y="211996"/>
                </a:moveTo>
                <a:cubicBezTo>
                  <a:pt x="62035" y="212824"/>
                  <a:pt x="42914" y="229067"/>
                  <a:pt x="40943" y="256782"/>
                </a:cubicBezTo>
                <a:cubicBezTo>
                  <a:pt x="39169" y="282566"/>
                  <a:pt x="55491" y="302751"/>
                  <a:pt x="82930" y="303146"/>
                </a:cubicBezTo>
                <a:cubicBezTo>
                  <a:pt x="113405" y="303500"/>
                  <a:pt x="141042" y="286035"/>
                  <a:pt x="145260" y="257255"/>
                </a:cubicBezTo>
                <a:cubicBezTo>
                  <a:pt x="150307" y="223350"/>
                  <a:pt x="117348" y="218304"/>
                  <a:pt x="92589" y="211996"/>
                </a:cubicBezTo>
                <a:close/>
                <a:moveTo>
                  <a:pt x="363081" y="201588"/>
                </a:moveTo>
                <a:cubicBezTo>
                  <a:pt x="332015" y="202061"/>
                  <a:pt x="313170" y="233600"/>
                  <a:pt x="313564" y="256782"/>
                </a:cubicBezTo>
                <a:cubicBezTo>
                  <a:pt x="314037" y="291239"/>
                  <a:pt x="349953" y="300701"/>
                  <a:pt x="379088" y="303619"/>
                </a:cubicBezTo>
                <a:cubicBezTo>
                  <a:pt x="409445" y="306615"/>
                  <a:pt x="426476" y="282014"/>
                  <a:pt x="426397" y="256664"/>
                </a:cubicBezTo>
                <a:cubicBezTo>
                  <a:pt x="426319" y="222404"/>
                  <a:pt x="399155" y="201036"/>
                  <a:pt x="363081" y="201588"/>
                </a:cubicBezTo>
                <a:close/>
                <a:moveTo>
                  <a:pt x="228683" y="155619"/>
                </a:moveTo>
                <a:cubicBezTo>
                  <a:pt x="198326" y="156762"/>
                  <a:pt x="172542" y="194136"/>
                  <a:pt x="182635" y="223153"/>
                </a:cubicBezTo>
                <a:cubicBezTo>
                  <a:pt x="186301" y="233482"/>
                  <a:pt x="193082" y="238844"/>
                  <a:pt x="205895" y="247557"/>
                </a:cubicBezTo>
                <a:cubicBezTo>
                  <a:pt x="220601" y="257571"/>
                  <a:pt x="237908" y="257571"/>
                  <a:pt x="254664" y="247557"/>
                </a:cubicBezTo>
                <a:cubicBezTo>
                  <a:pt x="271853" y="237267"/>
                  <a:pt x="283996" y="221261"/>
                  <a:pt x="276347" y="188459"/>
                </a:cubicBezTo>
                <a:cubicBezTo>
                  <a:pt x="270552" y="163543"/>
                  <a:pt x="240668" y="155145"/>
                  <a:pt x="228683" y="155619"/>
                </a:cubicBezTo>
                <a:close/>
                <a:moveTo>
                  <a:pt x="103076" y="51104"/>
                </a:moveTo>
                <a:cubicBezTo>
                  <a:pt x="83876" y="51695"/>
                  <a:pt x="61680" y="65770"/>
                  <a:pt x="59591" y="99478"/>
                </a:cubicBezTo>
                <a:cubicBezTo>
                  <a:pt x="57974" y="124828"/>
                  <a:pt x="109266" y="156801"/>
                  <a:pt x="136153" y="162676"/>
                </a:cubicBezTo>
                <a:cubicBezTo>
                  <a:pt x="168915" y="169811"/>
                  <a:pt x="192215" y="131294"/>
                  <a:pt x="191269" y="112330"/>
                </a:cubicBezTo>
                <a:cubicBezTo>
                  <a:pt x="189968" y="86034"/>
                  <a:pt x="150859" y="50552"/>
                  <a:pt x="103076" y="51104"/>
                </a:cubicBezTo>
                <a:close/>
                <a:moveTo>
                  <a:pt x="334656" y="44835"/>
                </a:moveTo>
                <a:cubicBezTo>
                  <a:pt x="306074" y="42864"/>
                  <a:pt x="276860" y="79292"/>
                  <a:pt x="272050" y="102947"/>
                </a:cubicBezTo>
                <a:cubicBezTo>
                  <a:pt x="263495" y="145092"/>
                  <a:pt x="301934" y="174661"/>
                  <a:pt x="342423" y="169141"/>
                </a:cubicBezTo>
                <a:cubicBezTo>
                  <a:pt x="376880" y="164450"/>
                  <a:pt x="390955" y="133107"/>
                  <a:pt x="392374" y="97704"/>
                </a:cubicBezTo>
                <a:cubicBezTo>
                  <a:pt x="390245" y="62103"/>
                  <a:pt x="366709" y="47083"/>
                  <a:pt x="334656" y="44835"/>
                </a:cubicBezTo>
                <a:close/>
                <a:moveTo>
                  <a:pt x="340954" y="207"/>
                </a:moveTo>
                <a:cubicBezTo>
                  <a:pt x="351106" y="-394"/>
                  <a:pt x="360558" y="266"/>
                  <a:pt x="370020" y="2848"/>
                </a:cubicBezTo>
                <a:cubicBezTo>
                  <a:pt x="425412" y="17948"/>
                  <a:pt x="447687" y="80436"/>
                  <a:pt x="427462" y="139967"/>
                </a:cubicBezTo>
                <a:cubicBezTo>
                  <a:pt x="422021" y="156092"/>
                  <a:pt x="407513" y="169417"/>
                  <a:pt x="432429" y="186803"/>
                </a:cubicBezTo>
                <a:cubicBezTo>
                  <a:pt x="470947" y="213652"/>
                  <a:pt x="478359" y="259463"/>
                  <a:pt x="457464" y="296838"/>
                </a:cubicBezTo>
                <a:cubicBezTo>
                  <a:pt x="436096" y="335040"/>
                  <a:pt x="393005" y="354752"/>
                  <a:pt x="350071" y="339258"/>
                </a:cubicBezTo>
                <a:cubicBezTo>
                  <a:pt x="323342" y="329678"/>
                  <a:pt x="314274" y="328850"/>
                  <a:pt x="300948" y="359365"/>
                </a:cubicBezTo>
                <a:cubicBezTo>
                  <a:pt x="282734" y="401057"/>
                  <a:pt x="236999" y="420461"/>
                  <a:pt x="196426" y="414252"/>
                </a:cubicBezTo>
                <a:cubicBezTo>
                  <a:pt x="152539" y="401636"/>
                  <a:pt x="152897" y="359524"/>
                  <a:pt x="131132" y="332160"/>
                </a:cubicBezTo>
                <a:cubicBezTo>
                  <a:pt x="107035" y="334763"/>
                  <a:pt x="100346" y="348754"/>
                  <a:pt x="58842" y="339968"/>
                </a:cubicBezTo>
                <a:cubicBezTo>
                  <a:pt x="-3542" y="326762"/>
                  <a:pt x="-21387" y="242786"/>
                  <a:pt x="30062" y="194885"/>
                </a:cubicBezTo>
                <a:cubicBezTo>
                  <a:pt x="40548" y="185108"/>
                  <a:pt x="62942" y="183058"/>
                  <a:pt x="44018" y="157235"/>
                </a:cubicBezTo>
                <a:cubicBezTo>
                  <a:pt x="5697" y="104919"/>
                  <a:pt x="9245" y="60881"/>
                  <a:pt x="48039" y="29341"/>
                </a:cubicBezTo>
                <a:cubicBezTo>
                  <a:pt x="90618" y="-5313"/>
                  <a:pt x="151332" y="-2671"/>
                  <a:pt x="193319" y="35728"/>
                </a:cubicBezTo>
                <a:cubicBezTo>
                  <a:pt x="199036" y="40972"/>
                  <a:pt x="205146" y="46136"/>
                  <a:pt x="209641" y="52444"/>
                </a:cubicBezTo>
                <a:cubicBezTo>
                  <a:pt x="221744" y="69279"/>
                  <a:pt x="231955" y="69909"/>
                  <a:pt x="245083" y="52641"/>
                </a:cubicBezTo>
                <a:cubicBezTo>
                  <a:pt x="261287" y="31234"/>
                  <a:pt x="282852" y="15661"/>
                  <a:pt x="307690" y="5135"/>
                </a:cubicBezTo>
                <a:cubicBezTo>
                  <a:pt x="319951" y="2671"/>
                  <a:pt x="330803" y="809"/>
                  <a:pt x="340954" y="207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50" name="자유형: 도형 149">
            <a:extLst>
              <a:ext uri="{FF2B5EF4-FFF2-40B4-BE49-F238E27FC236}">
                <a16:creationId xmlns:a16="http://schemas.microsoft.com/office/drawing/2014/main" id="{7ED6B2E8-38CD-471E-8488-AABCDB4FE2B7}"/>
              </a:ext>
            </a:extLst>
          </p:cNvPr>
          <p:cNvSpPr>
            <a:spLocks/>
          </p:cNvSpPr>
          <p:nvPr userDrawn="1"/>
        </p:nvSpPr>
        <p:spPr bwMode="auto">
          <a:xfrm>
            <a:off x="3792152" y="6453390"/>
            <a:ext cx="350689" cy="351006"/>
          </a:xfrm>
          <a:custGeom>
            <a:avLst/>
            <a:gdLst>
              <a:gd name="connsiteX0" fmla="*/ 154602 w 311075"/>
              <a:gd name="connsiteY0" fmla="*/ 116784 h 311356"/>
              <a:gd name="connsiteX1" fmla="*/ 116502 w 311075"/>
              <a:gd name="connsiteY1" fmla="*/ 155678 h 311356"/>
              <a:gd name="connsiteX2" fmla="*/ 154602 w 311075"/>
              <a:gd name="connsiteY2" fmla="*/ 194572 h 311356"/>
              <a:gd name="connsiteX3" fmla="*/ 192702 w 311075"/>
              <a:gd name="connsiteY3" fmla="*/ 155678 h 311356"/>
              <a:gd name="connsiteX4" fmla="*/ 154602 w 311075"/>
              <a:gd name="connsiteY4" fmla="*/ 116784 h 311356"/>
              <a:gd name="connsiteX5" fmla="*/ 164978 w 311075"/>
              <a:gd name="connsiteY5" fmla="*/ 17 h 311356"/>
              <a:gd name="connsiteX6" fmla="*/ 183937 w 311075"/>
              <a:gd name="connsiteY6" fmla="*/ 37355 h 311356"/>
              <a:gd name="connsiteX7" fmla="*/ 182920 w 311075"/>
              <a:gd name="connsiteY7" fmla="*/ 62256 h 311356"/>
              <a:gd name="connsiteX8" fmla="*/ 196144 w 311075"/>
              <a:gd name="connsiteY8" fmla="*/ 40221 h 311356"/>
              <a:gd name="connsiteX9" fmla="*/ 235580 w 311075"/>
              <a:gd name="connsiteY9" fmla="*/ 53149 h 311356"/>
              <a:gd name="connsiteX10" fmla="*/ 212182 w 311075"/>
              <a:gd name="connsiteY10" fmla="*/ 98826 h 311356"/>
              <a:gd name="connsiteX11" fmla="*/ 250377 w 311075"/>
              <a:gd name="connsiteY11" fmla="*/ 79603 h 311356"/>
              <a:gd name="connsiteX12" fmla="*/ 270585 w 311075"/>
              <a:gd name="connsiteY12" fmla="*/ 117172 h 311356"/>
              <a:gd name="connsiteX13" fmla="*/ 232713 w 311075"/>
              <a:gd name="connsiteY13" fmla="*/ 138378 h 311356"/>
              <a:gd name="connsiteX14" fmla="*/ 284613 w 311075"/>
              <a:gd name="connsiteY14" fmla="*/ 143993 h 311356"/>
              <a:gd name="connsiteX15" fmla="*/ 273720 w 311075"/>
              <a:gd name="connsiteY15" fmla="*/ 184218 h 311356"/>
              <a:gd name="connsiteX16" fmla="*/ 248355 w 311075"/>
              <a:gd name="connsiteY16" fmla="*/ 183182 h 311356"/>
              <a:gd name="connsiteX17" fmla="*/ 269266 w 311075"/>
              <a:gd name="connsiteY17" fmla="*/ 195773 h 311356"/>
              <a:gd name="connsiteX18" fmla="*/ 256338 w 311075"/>
              <a:gd name="connsiteY18" fmla="*/ 235433 h 311356"/>
              <a:gd name="connsiteX19" fmla="*/ 210297 w 311075"/>
              <a:gd name="connsiteY19" fmla="*/ 211740 h 311356"/>
              <a:gd name="connsiteX20" fmla="*/ 229885 w 311075"/>
              <a:gd name="connsiteY20" fmla="*/ 250648 h 311356"/>
              <a:gd name="connsiteX21" fmla="*/ 192315 w 311075"/>
              <a:gd name="connsiteY21" fmla="*/ 270547 h 311356"/>
              <a:gd name="connsiteX22" fmla="*/ 172484 w 311075"/>
              <a:gd name="connsiteY22" fmla="*/ 234961 h 311356"/>
              <a:gd name="connsiteX23" fmla="*/ 167082 w 311075"/>
              <a:gd name="connsiteY23" fmla="*/ 284895 h 311356"/>
              <a:gd name="connsiteX24" fmla="*/ 126857 w 311075"/>
              <a:gd name="connsiteY24" fmla="*/ 274001 h 311356"/>
              <a:gd name="connsiteX25" fmla="*/ 128028 w 311075"/>
              <a:gd name="connsiteY25" fmla="*/ 245332 h 311356"/>
              <a:gd name="connsiteX26" fmla="*/ 113715 w 311075"/>
              <a:gd name="connsiteY26" fmla="*/ 269215 h 311356"/>
              <a:gd name="connsiteX27" fmla="*/ 74054 w 311075"/>
              <a:gd name="connsiteY27" fmla="*/ 256320 h 311356"/>
              <a:gd name="connsiteX28" fmla="*/ 97746 w 311075"/>
              <a:gd name="connsiteY28" fmla="*/ 210078 h 311356"/>
              <a:gd name="connsiteX29" fmla="*/ 58840 w 311075"/>
              <a:gd name="connsiteY29" fmla="*/ 229846 h 311356"/>
              <a:gd name="connsiteX30" fmla="*/ 38940 w 311075"/>
              <a:gd name="connsiteY30" fmla="*/ 192585 h 311356"/>
              <a:gd name="connsiteX31" fmla="*/ 74788 w 311075"/>
              <a:gd name="connsiteY31" fmla="*/ 172617 h 311356"/>
              <a:gd name="connsiteX32" fmla="*/ 26310 w 311075"/>
              <a:gd name="connsiteY32" fmla="*/ 167363 h 311356"/>
              <a:gd name="connsiteX33" fmla="*/ 37394 w 311075"/>
              <a:gd name="connsiteY33" fmla="*/ 127138 h 311356"/>
              <a:gd name="connsiteX34" fmla="*/ 65274 w 311075"/>
              <a:gd name="connsiteY34" fmla="*/ 128279 h 311356"/>
              <a:gd name="connsiteX35" fmla="*/ 40272 w 311075"/>
              <a:gd name="connsiteY35" fmla="*/ 113344 h 311356"/>
              <a:gd name="connsiteX36" fmla="*/ 53167 w 311075"/>
              <a:gd name="connsiteY36" fmla="*/ 73908 h 311356"/>
              <a:gd name="connsiteX37" fmla="*/ 99089 w 311075"/>
              <a:gd name="connsiteY37" fmla="*/ 97327 h 311356"/>
              <a:gd name="connsiteX38" fmla="*/ 79747 w 311075"/>
              <a:gd name="connsiteY38" fmla="*/ 59110 h 311356"/>
              <a:gd name="connsiteX39" fmla="*/ 117222 w 311075"/>
              <a:gd name="connsiteY39" fmla="*/ 38902 h 311356"/>
              <a:gd name="connsiteX40" fmla="*/ 138128 w 311075"/>
              <a:gd name="connsiteY40" fmla="*/ 76430 h 311356"/>
              <a:gd name="connsiteX41" fmla="*/ 139917 w 311075"/>
              <a:gd name="connsiteY41" fmla="*/ 44329 h 311356"/>
              <a:gd name="connsiteX42" fmla="*/ 164978 w 311075"/>
              <a:gd name="connsiteY42" fmla="*/ 17 h 3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11075" h="311356">
                <a:moveTo>
                  <a:pt x="154602" y="116784"/>
                </a:moveTo>
                <a:cubicBezTo>
                  <a:pt x="133560" y="116784"/>
                  <a:pt x="116502" y="134197"/>
                  <a:pt x="116502" y="155678"/>
                </a:cubicBezTo>
                <a:cubicBezTo>
                  <a:pt x="116502" y="177159"/>
                  <a:pt x="133560" y="194572"/>
                  <a:pt x="154602" y="194572"/>
                </a:cubicBezTo>
                <a:cubicBezTo>
                  <a:pt x="175644" y="194572"/>
                  <a:pt x="192702" y="177159"/>
                  <a:pt x="192702" y="155678"/>
                </a:cubicBezTo>
                <a:cubicBezTo>
                  <a:pt x="192702" y="134197"/>
                  <a:pt x="175644" y="116784"/>
                  <a:pt x="154602" y="116784"/>
                </a:cubicBezTo>
                <a:close/>
                <a:moveTo>
                  <a:pt x="164978" y="17"/>
                </a:moveTo>
                <a:cubicBezTo>
                  <a:pt x="173752" y="539"/>
                  <a:pt x="181791" y="13083"/>
                  <a:pt x="183937" y="37355"/>
                </a:cubicBezTo>
                <a:lnTo>
                  <a:pt x="182920" y="62256"/>
                </a:lnTo>
                <a:lnTo>
                  <a:pt x="196144" y="40221"/>
                </a:lnTo>
                <a:cubicBezTo>
                  <a:pt x="224418" y="4477"/>
                  <a:pt x="247358" y="14414"/>
                  <a:pt x="235580" y="53149"/>
                </a:cubicBezTo>
                <a:lnTo>
                  <a:pt x="212182" y="98826"/>
                </a:lnTo>
                <a:lnTo>
                  <a:pt x="250377" y="79603"/>
                </a:lnTo>
                <a:cubicBezTo>
                  <a:pt x="296391" y="63474"/>
                  <a:pt x="309578" y="88141"/>
                  <a:pt x="270585" y="117172"/>
                </a:cubicBezTo>
                <a:lnTo>
                  <a:pt x="232713" y="138378"/>
                </a:lnTo>
                <a:lnTo>
                  <a:pt x="284613" y="143993"/>
                </a:lnTo>
                <a:cubicBezTo>
                  <a:pt x="323512" y="155453"/>
                  <a:pt x="319230" y="180194"/>
                  <a:pt x="273720" y="184218"/>
                </a:cubicBezTo>
                <a:lnTo>
                  <a:pt x="248355" y="183182"/>
                </a:lnTo>
                <a:lnTo>
                  <a:pt x="269266" y="195773"/>
                </a:lnTo>
                <a:cubicBezTo>
                  <a:pt x="305010" y="224158"/>
                  <a:pt x="295074" y="247251"/>
                  <a:pt x="256338" y="235433"/>
                </a:cubicBezTo>
                <a:lnTo>
                  <a:pt x="210297" y="211740"/>
                </a:lnTo>
                <a:lnTo>
                  <a:pt x="229885" y="250648"/>
                </a:lnTo>
                <a:cubicBezTo>
                  <a:pt x="246013" y="296637"/>
                  <a:pt x="221346" y="309754"/>
                  <a:pt x="192315" y="270547"/>
                </a:cubicBezTo>
                <a:lnTo>
                  <a:pt x="172484" y="234961"/>
                </a:lnTo>
                <a:lnTo>
                  <a:pt x="167082" y="284895"/>
                </a:lnTo>
                <a:cubicBezTo>
                  <a:pt x="155623" y="323793"/>
                  <a:pt x="130881" y="319511"/>
                  <a:pt x="126857" y="274001"/>
                </a:cubicBezTo>
                <a:lnTo>
                  <a:pt x="128028" y="245332"/>
                </a:lnTo>
                <a:lnTo>
                  <a:pt x="113715" y="269215"/>
                </a:lnTo>
                <a:cubicBezTo>
                  <a:pt x="85329" y="305137"/>
                  <a:pt x="62236" y="295212"/>
                  <a:pt x="74054" y="256320"/>
                </a:cubicBezTo>
                <a:lnTo>
                  <a:pt x="97746" y="210078"/>
                </a:lnTo>
                <a:lnTo>
                  <a:pt x="58840" y="229846"/>
                </a:lnTo>
                <a:cubicBezTo>
                  <a:pt x="12850" y="246188"/>
                  <a:pt x="-266" y="221592"/>
                  <a:pt x="38940" y="192585"/>
                </a:cubicBezTo>
                <a:lnTo>
                  <a:pt x="74788" y="172617"/>
                </a:lnTo>
                <a:lnTo>
                  <a:pt x="26310" y="167363"/>
                </a:lnTo>
                <a:cubicBezTo>
                  <a:pt x="-12473" y="155904"/>
                  <a:pt x="-8048" y="131162"/>
                  <a:pt x="37394" y="127138"/>
                </a:cubicBezTo>
                <a:lnTo>
                  <a:pt x="65274" y="128279"/>
                </a:lnTo>
                <a:lnTo>
                  <a:pt x="40272" y="113344"/>
                </a:lnTo>
                <a:cubicBezTo>
                  <a:pt x="4351" y="85069"/>
                  <a:pt x="14276" y="62129"/>
                  <a:pt x="53167" y="73908"/>
                </a:cubicBezTo>
                <a:lnTo>
                  <a:pt x="99089" y="97327"/>
                </a:lnTo>
                <a:lnTo>
                  <a:pt x="79747" y="59110"/>
                </a:lnTo>
                <a:cubicBezTo>
                  <a:pt x="63524" y="13096"/>
                  <a:pt x="88286" y="-91"/>
                  <a:pt x="117222" y="38902"/>
                </a:cubicBezTo>
                <a:lnTo>
                  <a:pt x="138128" y="76430"/>
                </a:lnTo>
                <a:lnTo>
                  <a:pt x="139917" y="44329"/>
                </a:lnTo>
                <a:cubicBezTo>
                  <a:pt x="144305" y="14060"/>
                  <a:pt x="155107" y="-570"/>
                  <a:pt x="164978" y="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151" name="자유형: 도형 150">
            <a:extLst>
              <a:ext uri="{FF2B5EF4-FFF2-40B4-BE49-F238E27FC236}">
                <a16:creationId xmlns:a16="http://schemas.microsoft.com/office/drawing/2014/main" id="{8BEE5134-0191-4721-A09C-19A2A9809252}"/>
              </a:ext>
            </a:extLst>
          </p:cNvPr>
          <p:cNvSpPr/>
          <p:nvPr userDrawn="1"/>
        </p:nvSpPr>
        <p:spPr>
          <a:xfrm>
            <a:off x="4500573" y="6477773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grpSp>
        <p:nvGrpSpPr>
          <p:cNvPr id="152" name="Graphic 47">
            <a:extLst>
              <a:ext uri="{FF2B5EF4-FFF2-40B4-BE49-F238E27FC236}">
                <a16:creationId xmlns:a16="http://schemas.microsoft.com/office/drawing/2014/main" id="{15EDF955-DB09-4C36-89E8-DFD3CF7B7F29}"/>
              </a:ext>
            </a:extLst>
          </p:cNvPr>
          <p:cNvGrpSpPr/>
          <p:nvPr userDrawn="1"/>
        </p:nvGrpSpPr>
        <p:grpSpPr>
          <a:xfrm>
            <a:off x="4182254" y="6130417"/>
            <a:ext cx="350976" cy="254793"/>
            <a:chOff x="8760856" y="1002161"/>
            <a:chExt cx="1223617" cy="888296"/>
          </a:xfrm>
          <a:solidFill>
            <a:schemeClr val="accent1"/>
          </a:solidFill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153" name="Freeform: Shape 1145">
              <a:extLst>
                <a:ext uri="{FF2B5EF4-FFF2-40B4-BE49-F238E27FC236}">
                  <a16:creationId xmlns:a16="http://schemas.microsoft.com/office/drawing/2014/main" id="{0B553B26-CA23-4A74-96F3-591FF186FEAB}"/>
                </a:ext>
              </a:extLst>
            </p:cNvPr>
            <p:cNvSpPr/>
            <p:nvPr/>
          </p:nvSpPr>
          <p:spPr>
            <a:xfrm>
              <a:off x="8760856" y="1002161"/>
              <a:ext cx="1223617" cy="888296"/>
            </a:xfrm>
            <a:custGeom>
              <a:avLst/>
              <a:gdLst>
                <a:gd name="connsiteX0" fmla="*/ 1212488 w 1223617"/>
                <a:gd name="connsiteY0" fmla="*/ 247015 h 888296"/>
                <a:gd name="connsiteX1" fmla="*/ 1204868 w 1223617"/>
                <a:gd name="connsiteY1" fmla="*/ 335598 h 888296"/>
                <a:gd name="connsiteX2" fmla="*/ 1102950 w 1223617"/>
                <a:gd name="connsiteY2" fmla="*/ 640398 h 888296"/>
                <a:gd name="connsiteX3" fmla="*/ 610508 w 1223617"/>
                <a:gd name="connsiteY3" fmla="*/ 888048 h 888296"/>
                <a:gd name="connsiteX4" fmla="*/ 603840 w 1223617"/>
                <a:gd name="connsiteY4" fmla="*/ 876618 h 888296"/>
                <a:gd name="connsiteX5" fmla="*/ 605745 w 1223617"/>
                <a:gd name="connsiteY5" fmla="*/ 844233 h 888296"/>
                <a:gd name="connsiteX6" fmla="*/ 620033 w 1223617"/>
                <a:gd name="connsiteY6" fmla="*/ 838518 h 888296"/>
                <a:gd name="connsiteX7" fmla="*/ 788625 w 1223617"/>
                <a:gd name="connsiteY7" fmla="*/ 813753 h 888296"/>
                <a:gd name="connsiteX8" fmla="*/ 1099140 w 1223617"/>
                <a:gd name="connsiteY8" fmla="*/ 528955 h 888296"/>
                <a:gd name="connsiteX9" fmla="*/ 1158195 w 1223617"/>
                <a:gd name="connsiteY9" fmla="*/ 63183 h 888296"/>
                <a:gd name="connsiteX10" fmla="*/ 651465 w 1223617"/>
                <a:gd name="connsiteY10" fmla="*/ 247015 h 888296"/>
                <a:gd name="connsiteX11" fmla="*/ 523830 w 1223617"/>
                <a:gd name="connsiteY11" fmla="*/ 758508 h 888296"/>
                <a:gd name="connsiteX12" fmla="*/ 464775 w 1223617"/>
                <a:gd name="connsiteY12" fmla="*/ 735648 h 888296"/>
                <a:gd name="connsiteX13" fmla="*/ 461918 w 1223617"/>
                <a:gd name="connsiteY13" fmla="*/ 565150 h 888296"/>
                <a:gd name="connsiteX14" fmla="*/ 338093 w 1223617"/>
                <a:gd name="connsiteY14" fmla="*/ 303213 h 888296"/>
                <a:gd name="connsiteX15" fmla="*/ 48533 w 1223617"/>
                <a:gd name="connsiteY15" fmla="*/ 212725 h 888296"/>
                <a:gd name="connsiteX16" fmla="*/ 36150 w 1223617"/>
                <a:gd name="connsiteY16" fmla="*/ 317500 h 888296"/>
                <a:gd name="connsiteX17" fmla="*/ 47580 w 1223617"/>
                <a:gd name="connsiteY17" fmla="*/ 432753 h 888296"/>
                <a:gd name="connsiteX18" fmla="*/ 148545 w 1223617"/>
                <a:gd name="connsiteY18" fmla="*/ 639445 h 888296"/>
                <a:gd name="connsiteX19" fmla="*/ 250463 w 1223617"/>
                <a:gd name="connsiteY19" fmla="*/ 711835 h 888296"/>
                <a:gd name="connsiteX20" fmla="*/ 411435 w 1223617"/>
                <a:gd name="connsiteY20" fmla="*/ 755650 h 888296"/>
                <a:gd name="connsiteX21" fmla="*/ 372383 w 1223617"/>
                <a:gd name="connsiteY21" fmla="*/ 773748 h 888296"/>
                <a:gd name="connsiteX22" fmla="*/ 123780 w 1223617"/>
                <a:gd name="connsiteY22" fmla="*/ 664210 h 888296"/>
                <a:gd name="connsiteX23" fmla="*/ 2813 w 1223617"/>
                <a:gd name="connsiteY23" fmla="*/ 365125 h 888296"/>
                <a:gd name="connsiteX24" fmla="*/ 1860 w 1223617"/>
                <a:gd name="connsiteY24" fmla="*/ 175578 h 888296"/>
                <a:gd name="connsiteX25" fmla="*/ 479063 w 1223617"/>
                <a:gd name="connsiteY25" fmla="*/ 424180 h 888296"/>
                <a:gd name="connsiteX26" fmla="*/ 505733 w 1223617"/>
                <a:gd name="connsiteY26" fmla="*/ 374650 h 888296"/>
                <a:gd name="connsiteX27" fmla="*/ 997223 w 1223617"/>
                <a:gd name="connsiteY27" fmla="*/ 6033 h 888296"/>
                <a:gd name="connsiteX28" fmla="*/ 1221060 w 1223617"/>
                <a:gd name="connsiteY28" fmla="*/ 8890 h 888296"/>
                <a:gd name="connsiteX29" fmla="*/ 1212488 w 1223617"/>
                <a:gd name="connsiteY29" fmla="*/ 247015 h 8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23617" h="888296">
                  <a:moveTo>
                    <a:pt x="1212488" y="247015"/>
                  </a:moveTo>
                  <a:cubicBezTo>
                    <a:pt x="1209630" y="291783"/>
                    <a:pt x="1205820" y="327025"/>
                    <a:pt x="1204868" y="335598"/>
                  </a:cubicBezTo>
                  <a:cubicBezTo>
                    <a:pt x="1188675" y="438468"/>
                    <a:pt x="1154385" y="548958"/>
                    <a:pt x="1102950" y="640398"/>
                  </a:cubicBezTo>
                  <a:cubicBezTo>
                    <a:pt x="994365" y="829945"/>
                    <a:pt x="817200" y="892810"/>
                    <a:pt x="610508" y="888048"/>
                  </a:cubicBezTo>
                  <a:cubicBezTo>
                    <a:pt x="606698" y="881380"/>
                    <a:pt x="603840" y="879475"/>
                    <a:pt x="603840" y="876618"/>
                  </a:cubicBezTo>
                  <a:cubicBezTo>
                    <a:pt x="603840" y="866140"/>
                    <a:pt x="604793" y="854710"/>
                    <a:pt x="605745" y="844233"/>
                  </a:cubicBezTo>
                  <a:cubicBezTo>
                    <a:pt x="611460" y="841375"/>
                    <a:pt x="616223" y="838518"/>
                    <a:pt x="620033" y="838518"/>
                  </a:cubicBezTo>
                  <a:cubicBezTo>
                    <a:pt x="676230" y="829945"/>
                    <a:pt x="734333" y="828040"/>
                    <a:pt x="788625" y="813753"/>
                  </a:cubicBezTo>
                  <a:cubicBezTo>
                    <a:pt x="941025" y="773748"/>
                    <a:pt x="1040085" y="672783"/>
                    <a:pt x="1099140" y="528955"/>
                  </a:cubicBezTo>
                  <a:cubicBezTo>
                    <a:pt x="1151528" y="402273"/>
                    <a:pt x="1181055" y="173673"/>
                    <a:pt x="1158195" y="63183"/>
                  </a:cubicBezTo>
                  <a:cubicBezTo>
                    <a:pt x="965790" y="59373"/>
                    <a:pt x="791483" y="106998"/>
                    <a:pt x="651465" y="247015"/>
                  </a:cubicBezTo>
                  <a:cubicBezTo>
                    <a:pt x="507638" y="390843"/>
                    <a:pt x="491445" y="570865"/>
                    <a:pt x="523830" y="758508"/>
                  </a:cubicBezTo>
                  <a:cubicBezTo>
                    <a:pt x="487635" y="780415"/>
                    <a:pt x="466680" y="773748"/>
                    <a:pt x="464775" y="735648"/>
                  </a:cubicBezTo>
                  <a:cubicBezTo>
                    <a:pt x="461918" y="678498"/>
                    <a:pt x="456203" y="621348"/>
                    <a:pt x="461918" y="565150"/>
                  </a:cubicBezTo>
                  <a:cubicBezTo>
                    <a:pt x="473348" y="450850"/>
                    <a:pt x="423818" y="367983"/>
                    <a:pt x="338093" y="303213"/>
                  </a:cubicBezTo>
                  <a:cubicBezTo>
                    <a:pt x="253320" y="239395"/>
                    <a:pt x="152355" y="218440"/>
                    <a:pt x="48533" y="212725"/>
                  </a:cubicBezTo>
                  <a:cubicBezTo>
                    <a:pt x="40913" y="212725"/>
                    <a:pt x="36150" y="307975"/>
                    <a:pt x="36150" y="317500"/>
                  </a:cubicBezTo>
                  <a:cubicBezTo>
                    <a:pt x="36150" y="355600"/>
                    <a:pt x="39960" y="394653"/>
                    <a:pt x="47580" y="432753"/>
                  </a:cubicBezTo>
                  <a:cubicBezTo>
                    <a:pt x="63773" y="508000"/>
                    <a:pt x="95205" y="582295"/>
                    <a:pt x="148545" y="639445"/>
                  </a:cubicBezTo>
                  <a:cubicBezTo>
                    <a:pt x="177120" y="669925"/>
                    <a:pt x="211410" y="695643"/>
                    <a:pt x="250463" y="711835"/>
                  </a:cubicBezTo>
                  <a:cubicBezTo>
                    <a:pt x="302850" y="733743"/>
                    <a:pt x="360000" y="728980"/>
                    <a:pt x="411435" y="755650"/>
                  </a:cubicBezTo>
                  <a:cubicBezTo>
                    <a:pt x="398100" y="762318"/>
                    <a:pt x="385718" y="773748"/>
                    <a:pt x="372383" y="773748"/>
                  </a:cubicBezTo>
                  <a:cubicBezTo>
                    <a:pt x="275228" y="770890"/>
                    <a:pt x="190455" y="739458"/>
                    <a:pt x="123780" y="664210"/>
                  </a:cubicBezTo>
                  <a:cubicBezTo>
                    <a:pt x="47580" y="579438"/>
                    <a:pt x="12338" y="476568"/>
                    <a:pt x="2813" y="365125"/>
                  </a:cubicBezTo>
                  <a:cubicBezTo>
                    <a:pt x="-2902" y="305118"/>
                    <a:pt x="1860" y="243205"/>
                    <a:pt x="1860" y="175578"/>
                  </a:cubicBezTo>
                  <a:cubicBezTo>
                    <a:pt x="204743" y="177483"/>
                    <a:pt x="377145" y="223203"/>
                    <a:pt x="479063" y="424180"/>
                  </a:cubicBezTo>
                  <a:cubicBezTo>
                    <a:pt x="490493" y="404178"/>
                    <a:pt x="500018" y="389890"/>
                    <a:pt x="505733" y="374650"/>
                  </a:cubicBezTo>
                  <a:cubicBezTo>
                    <a:pt x="576218" y="170815"/>
                    <a:pt x="793388" y="43180"/>
                    <a:pt x="997223" y="6033"/>
                  </a:cubicBezTo>
                  <a:cubicBezTo>
                    <a:pt x="1071518" y="-7303"/>
                    <a:pt x="1145813" y="5080"/>
                    <a:pt x="1221060" y="8890"/>
                  </a:cubicBezTo>
                  <a:cubicBezTo>
                    <a:pt x="1227728" y="9843"/>
                    <a:pt x="1220108" y="149860"/>
                    <a:pt x="1212488" y="2470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146">
              <a:extLst>
                <a:ext uri="{FF2B5EF4-FFF2-40B4-BE49-F238E27FC236}">
                  <a16:creationId xmlns:a16="http://schemas.microsoft.com/office/drawing/2014/main" id="{CA5FB883-89D3-40AA-BD99-688E9D0690AC}"/>
                </a:ext>
              </a:extLst>
            </p:cNvPr>
            <p:cNvSpPr/>
            <p:nvPr/>
          </p:nvSpPr>
          <p:spPr>
            <a:xfrm>
              <a:off x="9363149" y="1126688"/>
              <a:ext cx="512093" cy="637050"/>
            </a:xfrm>
            <a:custGeom>
              <a:avLst/>
              <a:gdLst>
                <a:gd name="connsiteX0" fmla="*/ 168235 w 512093"/>
                <a:gd name="connsiteY0" fmla="*/ 501583 h 637050"/>
                <a:gd name="connsiteX1" fmla="*/ 284440 w 512093"/>
                <a:gd name="connsiteY1" fmla="*/ 500631 h 637050"/>
                <a:gd name="connsiteX2" fmla="*/ 396835 w 512093"/>
                <a:gd name="connsiteY2" fmla="*/ 484438 h 637050"/>
                <a:gd name="connsiteX3" fmla="*/ 149185 w 512093"/>
                <a:gd name="connsiteY3" fmla="*/ 521586 h 637050"/>
                <a:gd name="connsiteX4" fmla="*/ 73938 w 512093"/>
                <a:gd name="connsiteY4" fmla="*/ 598738 h 637050"/>
                <a:gd name="connsiteX5" fmla="*/ 42505 w 512093"/>
                <a:gd name="connsiteY5" fmla="*/ 636838 h 637050"/>
                <a:gd name="connsiteX6" fmla="*/ 18693 w 512093"/>
                <a:gd name="connsiteY6" fmla="*/ 567306 h 637050"/>
                <a:gd name="connsiteX7" fmla="*/ 42505 w 512093"/>
                <a:gd name="connsiteY7" fmla="*/ 389188 h 637050"/>
                <a:gd name="connsiteX8" fmla="*/ 38695 w 512093"/>
                <a:gd name="connsiteY8" fmla="*/ 227263 h 637050"/>
                <a:gd name="connsiteX9" fmla="*/ 70128 w 512093"/>
                <a:gd name="connsiteY9" fmla="*/ 430146 h 637050"/>
                <a:gd name="connsiteX10" fmla="*/ 92035 w 512093"/>
                <a:gd name="connsiteY10" fmla="*/ 435861 h 637050"/>
                <a:gd name="connsiteX11" fmla="*/ 154900 w 512093"/>
                <a:gd name="connsiteY11" fmla="*/ 310131 h 637050"/>
                <a:gd name="connsiteX12" fmla="*/ 148233 w 512093"/>
                <a:gd name="connsiteY12" fmla="*/ 127251 h 637050"/>
                <a:gd name="connsiteX13" fmla="*/ 164425 w 512093"/>
                <a:gd name="connsiteY13" fmla="*/ 278698 h 637050"/>
                <a:gd name="connsiteX14" fmla="*/ 169188 w 512093"/>
                <a:gd name="connsiteY14" fmla="*/ 297748 h 637050"/>
                <a:gd name="connsiteX15" fmla="*/ 231100 w 512093"/>
                <a:gd name="connsiteY15" fmla="*/ 245361 h 637050"/>
                <a:gd name="connsiteX16" fmla="*/ 263485 w 512093"/>
                <a:gd name="connsiteY16" fmla="*/ 179638 h 637050"/>
                <a:gd name="connsiteX17" fmla="*/ 266343 w 512093"/>
                <a:gd name="connsiteY17" fmla="*/ 31048 h 637050"/>
                <a:gd name="connsiteX18" fmla="*/ 277773 w 512093"/>
                <a:gd name="connsiteY18" fmla="*/ 183448 h 637050"/>
                <a:gd name="connsiteX19" fmla="*/ 478750 w 512093"/>
                <a:gd name="connsiteY19" fmla="*/ 3426 h 637050"/>
                <a:gd name="connsiteX20" fmla="*/ 483513 w 512093"/>
                <a:gd name="connsiteY20" fmla="*/ 8188 h 637050"/>
                <a:gd name="connsiteX21" fmla="*/ 327303 w 512093"/>
                <a:gd name="connsiteY21" fmla="*/ 234883 h 637050"/>
                <a:gd name="connsiteX22" fmla="*/ 512088 w 512093"/>
                <a:gd name="connsiteY22" fmla="*/ 202498 h 637050"/>
                <a:gd name="connsiteX23" fmla="*/ 355878 w 512093"/>
                <a:gd name="connsiteY23" fmla="*/ 259648 h 637050"/>
                <a:gd name="connsiteX24" fmla="*/ 248245 w 512093"/>
                <a:gd name="connsiteY24" fmla="*/ 358708 h 637050"/>
                <a:gd name="connsiteX25" fmla="*/ 462558 w 512093"/>
                <a:gd name="connsiteY25" fmla="*/ 353946 h 637050"/>
                <a:gd name="connsiteX26" fmla="*/ 292060 w 512093"/>
                <a:gd name="connsiteY26" fmla="*/ 395856 h 637050"/>
                <a:gd name="connsiteX27" fmla="*/ 154900 w 512093"/>
                <a:gd name="connsiteY27" fmla="*/ 484438 h 637050"/>
                <a:gd name="connsiteX28" fmla="*/ 168235 w 512093"/>
                <a:gd name="connsiteY28" fmla="*/ 501583 h 63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2093" h="637050">
                  <a:moveTo>
                    <a:pt x="168235" y="501583"/>
                  </a:moveTo>
                  <a:cubicBezTo>
                    <a:pt x="207288" y="501583"/>
                    <a:pt x="245388" y="503488"/>
                    <a:pt x="284440" y="500631"/>
                  </a:cubicBezTo>
                  <a:cubicBezTo>
                    <a:pt x="321588" y="497773"/>
                    <a:pt x="358735" y="490153"/>
                    <a:pt x="396835" y="484438"/>
                  </a:cubicBezTo>
                  <a:cubicBezTo>
                    <a:pt x="397788" y="490153"/>
                    <a:pt x="262533" y="521586"/>
                    <a:pt x="149185" y="521586"/>
                  </a:cubicBezTo>
                  <a:cubicBezTo>
                    <a:pt x="130135" y="521586"/>
                    <a:pt x="112990" y="533968"/>
                    <a:pt x="73938" y="598738"/>
                  </a:cubicBezTo>
                  <a:cubicBezTo>
                    <a:pt x="65365" y="613026"/>
                    <a:pt x="53935" y="639696"/>
                    <a:pt x="42505" y="636838"/>
                  </a:cubicBezTo>
                  <a:cubicBezTo>
                    <a:pt x="3453" y="616836"/>
                    <a:pt x="-17502" y="618741"/>
                    <a:pt x="18693" y="567306"/>
                  </a:cubicBezTo>
                  <a:cubicBezTo>
                    <a:pt x="59650" y="511108"/>
                    <a:pt x="58698" y="453958"/>
                    <a:pt x="42505" y="389188"/>
                  </a:cubicBezTo>
                  <a:cubicBezTo>
                    <a:pt x="29170" y="337753"/>
                    <a:pt x="32980" y="281556"/>
                    <a:pt x="38695" y="227263"/>
                  </a:cubicBezTo>
                  <a:cubicBezTo>
                    <a:pt x="49173" y="294891"/>
                    <a:pt x="59650" y="362518"/>
                    <a:pt x="70128" y="430146"/>
                  </a:cubicBezTo>
                  <a:cubicBezTo>
                    <a:pt x="75843" y="461578"/>
                    <a:pt x="83463" y="453958"/>
                    <a:pt x="92035" y="435861"/>
                  </a:cubicBezTo>
                  <a:cubicBezTo>
                    <a:pt x="124420" y="383473"/>
                    <a:pt x="161568" y="333943"/>
                    <a:pt x="154900" y="310131"/>
                  </a:cubicBezTo>
                  <a:cubicBezTo>
                    <a:pt x="142518" y="262506"/>
                    <a:pt x="143470" y="126298"/>
                    <a:pt x="148233" y="127251"/>
                  </a:cubicBezTo>
                  <a:cubicBezTo>
                    <a:pt x="159663" y="174876"/>
                    <a:pt x="152043" y="217738"/>
                    <a:pt x="164425" y="278698"/>
                  </a:cubicBezTo>
                  <a:cubicBezTo>
                    <a:pt x="165378" y="283461"/>
                    <a:pt x="167283" y="293938"/>
                    <a:pt x="169188" y="297748"/>
                  </a:cubicBezTo>
                  <a:cubicBezTo>
                    <a:pt x="180618" y="314893"/>
                    <a:pt x="222528" y="255838"/>
                    <a:pt x="231100" y="245361"/>
                  </a:cubicBezTo>
                  <a:cubicBezTo>
                    <a:pt x="251103" y="220596"/>
                    <a:pt x="265390" y="203451"/>
                    <a:pt x="263485" y="179638"/>
                  </a:cubicBezTo>
                  <a:cubicBezTo>
                    <a:pt x="260628" y="136776"/>
                    <a:pt x="261580" y="58671"/>
                    <a:pt x="266343" y="31048"/>
                  </a:cubicBezTo>
                  <a:cubicBezTo>
                    <a:pt x="271105" y="41526"/>
                    <a:pt x="270153" y="132013"/>
                    <a:pt x="277773" y="183448"/>
                  </a:cubicBezTo>
                  <a:cubicBezTo>
                    <a:pt x="350163" y="118678"/>
                    <a:pt x="414933" y="60576"/>
                    <a:pt x="478750" y="3426"/>
                  </a:cubicBezTo>
                  <a:cubicBezTo>
                    <a:pt x="488275" y="-4194"/>
                    <a:pt x="488275" y="2473"/>
                    <a:pt x="483513" y="8188"/>
                  </a:cubicBezTo>
                  <a:cubicBezTo>
                    <a:pt x="433983" y="80578"/>
                    <a:pt x="378738" y="159636"/>
                    <a:pt x="327303" y="234883"/>
                  </a:cubicBezTo>
                  <a:cubicBezTo>
                    <a:pt x="394930" y="259648"/>
                    <a:pt x="454938" y="210118"/>
                    <a:pt x="512088" y="202498"/>
                  </a:cubicBezTo>
                  <a:cubicBezTo>
                    <a:pt x="513040" y="207261"/>
                    <a:pt x="401598" y="259648"/>
                    <a:pt x="355878" y="259648"/>
                  </a:cubicBezTo>
                  <a:cubicBezTo>
                    <a:pt x="287298" y="259648"/>
                    <a:pt x="290155" y="273936"/>
                    <a:pt x="248245" y="358708"/>
                  </a:cubicBezTo>
                  <a:cubicBezTo>
                    <a:pt x="315873" y="387283"/>
                    <a:pt x="386358" y="359661"/>
                    <a:pt x="462558" y="353946"/>
                  </a:cubicBezTo>
                  <a:cubicBezTo>
                    <a:pt x="405408" y="393951"/>
                    <a:pt x="346353" y="403476"/>
                    <a:pt x="292060" y="395856"/>
                  </a:cubicBezTo>
                  <a:cubicBezTo>
                    <a:pt x="213955" y="385378"/>
                    <a:pt x="209193" y="396808"/>
                    <a:pt x="154900" y="484438"/>
                  </a:cubicBezTo>
                  <a:cubicBezTo>
                    <a:pt x="145375" y="501583"/>
                    <a:pt x="147280" y="501583"/>
                    <a:pt x="168235" y="501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147">
              <a:extLst>
                <a:ext uri="{FF2B5EF4-FFF2-40B4-BE49-F238E27FC236}">
                  <a16:creationId xmlns:a16="http://schemas.microsoft.com/office/drawing/2014/main" id="{1711DBFA-0CCF-4A53-B3DC-BB4EA5BFD439}"/>
                </a:ext>
              </a:extLst>
            </p:cNvPr>
            <p:cNvSpPr/>
            <p:nvPr/>
          </p:nvSpPr>
          <p:spPr>
            <a:xfrm>
              <a:off x="8846537" y="1270131"/>
              <a:ext cx="321839" cy="433717"/>
            </a:xfrm>
            <a:custGeom>
              <a:avLst/>
              <a:gdLst>
                <a:gd name="connsiteX0" fmla="*/ 166688 w 321839"/>
                <a:gd name="connsiteY0" fmla="*/ 240030 h 433717"/>
                <a:gd name="connsiteX1" fmla="*/ 28575 w 321839"/>
                <a:gd name="connsiteY1" fmla="*/ 141923 h 433717"/>
                <a:gd name="connsiteX2" fmla="*/ 114300 w 321839"/>
                <a:gd name="connsiteY2" fmla="*/ 154305 h 433717"/>
                <a:gd name="connsiteX3" fmla="*/ 0 w 321839"/>
                <a:gd name="connsiteY3" fmla="*/ 0 h 433717"/>
                <a:gd name="connsiteX4" fmla="*/ 127635 w 321839"/>
                <a:gd name="connsiteY4" fmla="*/ 115253 h 433717"/>
                <a:gd name="connsiteX5" fmla="*/ 118110 w 321839"/>
                <a:gd name="connsiteY5" fmla="*/ 13335 h 433717"/>
                <a:gd name="connsiteX6" fmla="*/ 206693 w 321839"/>
                <a:gd name="connsiteY6" fmla="*/ 207645 h 433717"/>
                <a:gd name="connsiteX7" fmla="*/ 225743 w 321839"/>
                <a:gd name="connsiteY7" fmla="*/ 65723 h 433717"/>
                <a:gd name="connsiteX8" fmla="*/ 272415 w 321839"/>
                <a:gd name="connsiteY8" fmla="*/ 290512 h 433717"/>
                <a:gd name="connsiteX9" fmla="*/ 301943 w 321839"/>
                <a:gd name="connsiteY9" fmla="*/ 140970 h 433717"/>
                <a:gd name="connsiteX10" fmla="*/ 300990 w 321839"/>
                <a:gd name="connsiteY10" fmla="*/ 224790 h 433717"/>
                <a:gd name="connsiteX11" fmla="*/ 313373 w 321839"/>
                <a:gd name="connsiteY11" fmla="*/ 365760 h 433717"/>
                <a:gd name="connsiteX12" fmla="*/ 319088 w 321839"/>
                <a:gd name="connsiteY12" fmla="*/ 430530 h 433717"/>
                <a:gd name="connsiteX13" fmla="*/ 288608 w 321839"/>
                <a:gd name="connsiteY13" fmla="*/ 401955 h 433717"/>
                <a:gd name="connsiteX14" fmla="*/ 177165 w 321839"/>
                <a:gd name="connsiteY14" fmla="*/ 339090 h 433717"/>
                <a:gd name="connsiteX15" fmla="*/ 69532 w 321839"/>
                <a:gd name="connsiteY15" fmla="*/ 319087 h 433717"/>
                <a:gd name="connsiteX16" fmla="*/ 220980 w 321839"/>
                <a:gd name="connsiteY16" fmla="*/ 319087 h 433717"/>
                <a:gd name="connsiteX17" fmla="*/ 150495 w 321839"/>
                <a:gd name="connsiteY17" fmla="*/ 252412 h 433717"/>
                <a:gd name="connsiteX18" fmla="*/ 29528 w 321839"/>
                <a:gd name="connsiteY18" fmla="*/ 227648 h 433717"/>
                <a:gd name="connsiteX19" fmla="*/ 166688 w 321839"/>
                <a:gd name="connsiteY19" fmla="*/ 240030 h 43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1839" h="433717">
                  <a:moveTo>
                    <a:pt x="166688" y="240030"/>
                  </a:moveTo>
                  <a:cubicBezTo>
                    <a:pt x="112395" y="141923"/>
                    <a:pt x="80963" y="167640"/>
                    <a:pt x="28575" y="141923"/>
                  </a:cubicBezTo>
                  <a:cubicBezTo>
                    <a:pt x="56197" y="144780"/>
                    <a:pt x="83820" y="151448"/>
                    <a:pt x="114300" y="154305"/>
                  </a:cubicBezTo>
                  <a:cubicBezTo>
                    <a:pt x="80963" y="100965"/>
                    <a:pt x="27622" y="43815"/>
                    <a:pt x="0" y="0"/>
                  </a:cubicBezTo>
                  <a:cubicBezTo>
                    <a:pt x="45720" y="33338"/>
                    <a:pt x="84773" y="76200"/>
                    <a:pt x="127635" y="115253"/>
                  </a:cubicBezTo>
                  <a:cubicBezTo>
                    <a:pt x="127635" y="80010"/>
                    <a:pt x="118110" y="42862"/>
                    <a:pt x="118110" y="13335"/>
                  </a:cubicBezTo>
                  <a:cubicBezTo>
                    <a:pt x="144780" y="58103"/>
                    <a:pt x="108585" y="116205"/>
                    <a:pt x="206693" y="207645"/>
                  </a:cubicBezTo>
                  <a:cubicBezTo>
                    <a:pt x="210503" y="171450"/>
                    <a:pt x="230505" y="114300"/>
                    <a:pt x="225743" y="65723"/>
                  </a:cubicBezTo>
                  <a:cubicBezTo>
                    <a:pt x="259080" y="136208"/>
                    <a:pt x="171450" y="185737"/>
                    <a:pt x="272415" y="290512"/>
                  </a:cubicBezTo>
                  <a:cubicBezTo>
                    <a:pt x="280988" y="244792"/>
                    <a:pt x="304800" y="201930"/>
                    <a:pt x="301943" y="140970"/>
                  </a:cubicBezTo>
                  <a:cubicBezTo>
                    <a:pt x="307658" y="164783"/>
                    <a:pt x="307658" y="198120"/>
                    <a:pt x="300990" y="224790"/>
                  </a:cubicBezTo>
                  <a:cubicBezTo>
                    <a:pt x="287655" y="274320"/>
                    <a:pt x="282893" y="320040"/>
                    <a:pt x="313373" y="365760"/>
                  </a:cubicBezTo>
                  <a:cubicBezTo>
                    <a:pt x="320993" y="377190"/>
                    <a:pt x="324803" y="400050"/>
                    <a:pt x="319088" y="430530"/>
                  </a:cubicBezTo>
                  <a:cubicBezTo>
                    <a:pt x="314325" y="444818"/>
                    <a:pt x="291465" y="406718"/>
                    <a:pt x="288608" y="401955"/>
                  </a:cubicBezTo>
                  <a:cubicBezTo>
                    <a:pt x="245745" y="328612"/>
                    <a:pt x="247650" y="335280"/>
                    <a:pt x="177165" y="339090"/>
                  </a:cubicBezTo>
                  <a:cubicBezTo>
                    <a:pt x="144780" y="341948"/>
                    <a:pt x="100965" y="330518"/>
                    <a:pt x="69532" y="319087"/>
                  </a:cubicBezTo>
                  <a:cubicBezTo>
                    <a:pt x="122873" y="323850"/>
                    <a:pt x="173355" y="327660"/>
                    <a:pt x="220980" y="319087"/>
                  </a:cubicBezTo>
                  <a:cubicBezTo>
                    <a:pt x="200025" y="273368"/>
                    <a:pt x="180975" y="250508"/>
                    <a:pt x="150495" y="252412"/>
                  </a:cubicBezTo>
                  <a:cubicBezTo>
                    <a:pt x="116205" y="254317"/>
                    <a:pt x="63818" y="242887"/>
                    <a:pt x="29528" y="227648"/>
                  </a:cubicBezTo>
                  <a:cubicBezTo>
                    <a:pt x="67628" y="232410"/>
                    <a:pt x="119063" y="245745"/>
                    <a:pt x="166688" y="2400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156" name="Graphic 5">
            <a:extLst>
              <a:ext uri="{FF2B5EF4-FFF2-40B4-BE49-F238E27FC236}">
                <a16:creationId xmlns:a16="http://schemas.microsoft.com/office/drawing/2014/main" id="{69B94167-F434-4780-A6A7-6AE3E7FD5E95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225206" y="950244"/>
            <a:ext cx="396670" cy="396670"/>
          </a:xfrm>
          <a:prstGeom prst="rect">
            <a:avLst/>
          </a:prstGeom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157" name="Freeform: Shape 17">
            <a:extLst>
              <a:ext uri="{FF2B5EF4-FFF2-40B4-BE49-F238E27FC236}">
                <a16:creationId xmlns:a16="http://schemas.microsoft.com/office/drawing/2014/main" id="{C6F65C8B-D425-4D37-AE4E-E5999432662C}"/>
              </a:ext>
            </a:extLst>
          </p:cNvPr>
          <p:cNvSpPr/>
          <p:nvPr userDrawn="1"/>
        </p:nvSpPr>
        <p:spPr>
          <a:xfrm>
            <a:off x="2814254" y="1293161"/>
            <a:ext cx="285898" cy="362603"/>
          </a:xfrm>
          <a:custGeom>
            <a:avLst/>
            <a:gdLst>
              <a:gd name="connsiteX0" fmla="*/ 0 w 331577"/>
              <a:gd name="connsiteY0" fmla="*/ 421346 h 420537"/>
              <a:gd name="connsiteX1" fmla="*/ 42054 w 331577"/>
              <a:gd name="connsiteY1" fmla="*/ 325917 h 420537"/>
              <a:gd name="connsiteX2" fmla="*/ 42862 w 331577"/>
              <a:gd name="connsiteY2" fmla="*/ 294376 h 420537"/>
              <a:gd name="connsiteX3" fmla="*/ 54185 w 331577"/>
              <a:gd name="connsiteY3" fmla="*/ 211886 h 420537"/>
              <a:gd name="connsiteX4" fmla="*/ 148805 w 331577"/>
              <a:gd name="connsiteY4" fmla="*/ 127779 h 420537"/>
              <a:gd name="connsiteX5" fmla="*/ 264454 w 331577"/>
              <a:gd name="connsiteY5" fmla="*/ 73594 h 420537"/>
              <a:gd name="connsiteX6" fmla="*/ 332386 w 331577"/>
              <a:gd name="connsiteY6" fmla="*/ 0 h 420537"/>
              <a:gd name="connsiteX7" fmla="*/ 226443 w 331577"/>
              <a:gd name="connsiteY7" fmla="*/ 304081 h 420537"/>
              <a:gd name="connsiteX8" fmla="*/ 67124 w 331577"/>
              <a:gd name="connsiteY8" fmla="*/ 334004 h 420537"/>
              <a:gd name="connsiteX9" fmla="*/ 47715 w 331577"/>
              <a:gd name="connsiteY9" fmla="*/ 344517 h 420537"/>
              <a:gd name="connsiteX10" fmla="*/ 30732 w 331577"/>
              <a:gd name="connsiteY10" fmla="*/ 401128 h 420537"/>
              <a:gd name="connsiteX11" fmla="*/ 0 w 331577"/>
              <a:gd name="connsiteY11" fmla="*/ 421346 h 42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1577" h="420537">
                <a:moveTo>
                  <a:pt x="0" y="421346"/>
                </a:moveTo>
                <a:cubicBezTo>
                  <a:pt x="13748" y="388997"/>
                  <a:pt x="27496" y="357457"/>
                  <a:pt x="42054" y="325917"/>
                </a:cubicBezTo>
                <a:cubicBezTo>
                  <a:pt x="46906" y="315403"/>
                  <a:pt x="51758" y="309742"/>
                  <a:pt x="42862" y="294376"/>
                </a:cubicBezTo>
                <a:cubicBezTo>
                  <a:pt x="27496" y="268497"/>
                  <a:pt x="39627" y="237766"/>
                  <a:pt x="54185" y="211886"/>
                </a:cubicBezTo>
                <a:cubicBezTo>
                  <a:pt x="76020" y="173067"/>
                  <a:pt x="109987" y="147188"/>
                  <a:pt x="148805" y="127779"/>
                </a:cubicBezTo>
                <a:cubicBezTo>
                  <a:pt x="186816" y="109178"/>
                  <a:pt x="226443" y="93004"/>
                  <a:pt x="264454" y="73594"/>
                </a:cubicBezTo>
                <a:cubicBezTo>
                  <a:pt x="295185" y="58228"/>
                  <a:pt x="318638" y="33967"/>
                  <a:pt x="332386" y="0"/>
                </a:cubicBezTo>
                <a:cubicBezTo>
                  <a:pt x="346135" y="97047"/>
                  <a:pt x="307316" y="253940"/>
                  <a:pt x="226443" y="304081"/>
                </a:cubicBezTo>
                <a:cubicBezTo>
                  <a:pt x="177111" y="334813"/>
                  <a:pt x="124544" y="347752"/>
                  <a:pt x="67124" y="334004"/>
                </a:cubicBezTo>
                <a:cubicBezTo>
                  <a:pt x="54993" y="330769"/>
                  <a:pt x="50950" y="334813"/>
                  <a:pt x="47715" y="344517"/>
                </a:cubicBezTo>
                <a:cubicBezTo>
                  <a:pt x="42054" y="363118"/>
                  <a:pt x="32349" y="381719"/>
                  <a:pt x="30732" y="401128"/>
                </a:cubicBezTo>
                <a:cubicBezTo>
                  <a:pt x="28305" y="422964"/>
                  <a:pt x="20218" y="427008"/>
                  <a:pt x="0" y="421346"/>
                </a:cubicBez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158" name="자유형: 도형 157">
            <a:extLst>
              <a:ext uri="{FF2B5EF4-FFF2-40B4-BE49-F238E27FC236}">
                <a16:creationId xmlns:a16="http://schemas.microsoft.com/office/drawing/2014/main" id="{6997C4C0-3E35-4481-80F0-FA521CEE45B0}"/>
              </a:ext>
            </a:extLst>
          </p:cNvPr>
          <p:cNvSpPr>
            <a:spLocks/>
          </p:cNvSpPr>
          <p:nvPr userDrawn="1"/>
        </p:nvSpPr>
        <p:spPr bwMode="auto">
          <a:xfrm>
            <a:off x="3331927" y="1443989"/>
            <a:ext cx="350689" cy="351006"/>
          </a:xfrm>
          <a:custGeom>
            <a:avLst/>
            <a:gdLst>
              <a:gd name="connsiteX0" fmla="*/ 154602 w 311075"/>
              <a:gd name="connsiteY0" fmla="*/ 116784 h 311356"/>
              <a:gd name="connsiteX1" fmla="*/ 116502 w 311075"/>
              <a:gd name="connsiteY1" fmla="*/ 155678 h 311356"/>
              <a:gd name="connsiteX2" fmla="*/ 154602 w 311075"/>
              <a:gd name="connsiteY2" fmla="*/ 194572 h 311356"/>
              <a:gd name="connsiteX3" fmla="*/ 192702 w 311075"/>
              <a:gd name="connsiteY3" fmla="*/ 155678 h 311356"/>
              <a:gd name="connsiteX4" fmla="*/ 154602 w 311075"/>
              <a:gd name="connsiteY4" fmla="*/ 116784 h 311356"/>
              <a:gd name="connsiteX5" fmla="*/ 164978 w 311075"/>
              <a:gd name="connsiteY5" fmla="*/ 17 h 311356"/>
              <a:gd name="connsiteX6" fmla="*/ 183937 w 311075"/>
              <a:gd name="connsiteY6" fmla="*/ 37355 h 311356"/>
              <a:gd name="connsiteX7" fmla="*/ 182920 w 311075"/>
              <a:gd name="connsiteY7" fmla="*/ 62256 h 311356"/>
              <a:gd name="connsiteX8" fmla="*/ 196144 w 311075"/>
              <a:gd name="connsiteY8" fmla="*/ 40221 h 311356"/>
              <a:gd name="connsiteX9" fmla="*/ 235580 w 311075"/>
              <a:gd name="connsiteY9" fmla="*/ 53149 h 311356"/>
              <a:gd name="connsiteX10" fmla="*/ 212182 w 311075"/>
              <a:gd name="connsiteY10" fmla="*/ 98826 h 311356"/>
              <a:gd name="connsiteX11" fmla="*/ 250377 w 311075"/>
              <a:gd name="connsiteY11" fmla="*/ 79603 h 311356"/>
              <a:gd name="connsiteX12" fmla="*/ 270585 w 311075"/>
              <a:gd name="connsiteY12" fmla="*/ 117172 h 311356"/>
              <a:gd name="connsiteX13" fmla="*/ 232713 w 311075"/>
              <a:gd name="connsiteY13" fmla="*/ 138378 h 311356"/>
              <a:gd name="connsiteX14" fmla="*/ 284613 w 311075"/>
              <a:gd name="connsiteY14" fmla="*/ 143993 h 311356"/>
              <a:gd name="connsiteX15" fmla="*/ 273720 w 311075"/>
              <a:gd name="connsiteY15" fmla="*/ 184218 h 311356"/>
              <a:gd name="connsiteX16" fmla="*/ 248355 w 311075"/>
              <a:gd name="connsiteY16" fmla="*/ 183182 h 311356"/>
              <a:gd name="connsiteX17" fmla="*/ 269266 w 311075"/>
              <a:gd name="connsiteY17" fmla="*/ 195773 h 311356"/>
              <a:gd name="connsiteX18" fmla="*/ 256338 w 311075"/>
              <a:gd name="connsiteY18" fmla="*/ 235433 h 311356"/>
              <a:gd name="connsiteX19" fmla="*/ 210297 w 311075"/>
              <a:gd name="connsiteY19" fmla="*/ 211740 h 311356"/>
              <a:gd name="connsiteX20" fmla="*/ 229885 w 311075"/>
              <a:gd name="connsiteY20" fmla="*/ 250648 h 311356"/>
              <a:gd name="connsiteX21" fmla="*/ 192315 w 311075"/>
              <a:gd name="connsiteY21" fmla="*/ 270547 h 311356"/>
              <a:gd name="connsiteX22" fmla="*/ 172484 w 311075"/>
              <a:gd name="connsiteY22" fmla="*/ 234961 h 311356"/>
              <a:gd name="connsiteX23" fmla="*/ 167082 w 311075"/>
              <a:gd name="connsiteY23" fmla="*/ 284895 h 311356"/>
              <a:gd name="connsiteX24" fmla="*/ 126857 w 311075"/>
              <a:gd name="connsiteY24" fmla="*/ 274001 h 311356"/>
              <a:gd name="connsiteX25" fmla="*/ 128028 w 311075"/>
              <a:gd name="connsiteY25" fmla="*/ 245332 h 311356"/>
              <a:gd name="connsiteX26" fmla="*/ 113715 w 311075"/>
              <a:gd name="connsiteY26" fmla="*/ 269215 h 311356"/>
              <a:gd name="connsiteX27" fmla="*/ 74054 w 311075"/>
              <a:gd name="connsiteY27" fmla="*/ 256320 h 311356"/>
              <a:gd name="connsiteX28" fmla="*/ 97746 w 311075"/>
              <a:gd name="connsiteY28" fmla="*/ 210078 h 311356"/>
              <a:gd name="connsiteX29" fmla="*/ 58840 w 311075"/>
              <a:gd name="connsiteY29" fmla="*/ 229846 h 311356"/>
              <a:gd name="connsiteX30" fmla="*/ 38940 w 311075"/>
              <a:gd name="connsiteY30" fmla="*/ 192585 h 311356"/>
              <a:gd name="connsiteX31" fmla="*/ 74788 w 311075"/>
              <a:gd name="connsiteY31" fmla="*/ 172617 h 311356"/>
              <a:gd name="connsiteX32" fmla="*/ 26310 w 311075"/>
              <a:gd name="connsiteY32" fmla="*/ 167363 h 311356"/>
              <a:gd name="connsiteX33" fmla="*/ 37394 w 311075"/>
              <a:gd name="connsiteY33" fmla="*/ 127138 h 311356"/>
              <a:gd name="connsiteX34" fmla="*/ 65274 w 311075"/>
              <a:gd name="connsiteY34" fmla="*/ 128279 h 311356"/>
              <a:gd name="connsiteX35" fmla="*/ 40272 w 311075"/>
              <a:gd name="connsiteY35" fmla="*/ 113344 h 311356"/>
              <a:gd name="connsiteX36" fmla="*/ 53167 w 311075"/>
              <a:gd name="connsiteY36" fmla="*/ 73908 h 311356"/>
              <a:gd name="connsiteX37" fmla="*/ 99089 w 311075"/>
              <a:gd name="connsiteY37" fmla="*/ 97327 h 311356"/>
              <a:gd name="connsiteX38" fmla="*/ 79747 w 311075"/>
              <a:gd name="connsiteY38" fmla="*/ 59110 h 311356"/>
              <a:gd name="connsiteX39" fmla="*/ 117222 w 311075"/>
              <a:gd name="connsiteY39" fmla="*/ 38902 h 311356"/>
              <a:gd name="connsiteX40" fmla="*/ 138128 w 311075"/>
              <a:gd name="connsiteY40" fmla="*/ 76430 h 311356"/>
              <a:gd name="connsiteX41" fmla="*/ 139917 w 311075"/>
              <a:gd name="connsiteY41" fmla="*/ 44329 h 311356"/>
              <a:gd name="connsiteX42" fmla="*/ 164978 w 311075"/>
              <a:gd name="connsiteY42" fmla="*/ 17 h 3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11075" h="311356">
                <a:moveTo>
                  <a:pt x="154602" y="116784"/>
                </a:moveTo>
                <a:cubicBezTo>
                  <a:pt x="133560" y="116784"/>
                  <a:pt x="116502" y="134197"/>
                  <a:pt x="116502" y="155678"/>
                </a:cubicBezTo>
                <a:cubicBezTo>
                  <a:pt x="116502" y="177159"/>
                  <a:pt x="133560" y="194572"/>
                  <a:pt x="154602" y="194572"/>
                </a:cubicBezTo>
                <a:cubicBezTo>
                  <a:pt x="175644" y="194572"/>
                  <a:pt x="192702" y="177159"/>
                  <a:pt x="192702" y="155678"/>
                </a:cubicBezTo>
                <a:cubicBezTo>
                  <a:pt x="192702" y="134197"/>
                  <a:pt x="175644" y="116784"/>
                  <a:pt x="154602" y="116784"/>
                </a:cubicBezTo>
                <a:close/>
                <a:moveTo>
                  <a:pt x="164978" y="17"/>
                </a:moveTo>
                <a:cubicBezTo>
                  <a:pt x="173752" y="539"/>
                  <a:pt x="181791" y="13083"/>
                  <a:pt x="183937" y="37355"/>
                </a:cubicBezTo>
                <a:lnTo>
                  <a:pt x="182920" y="62256"/>
                </a:lnTo>
                <a:lnTo>
                  <a:pt x="196144" y="40221"/>
                </a:lnTo>
                <a:cubicBezTo>
                  <a:pt x="224418" y="4477"/>
                  <a:pt x="247358" y="14414"/>
                  <a:pt x="235580" y="53149"/>
                </a:cubicBezTo>
                <a:lnTo>
                  <a:pt x="212182" y="98826"/>
                </a:lnTo>
                <a:lnTo>
                  <a:pt x="250377" y="79603"/>
                </a:lnTo>
                <a:cubicBezTo>
                  <a:pt x="296391" y="63474"/>
                  <a:pt x="309578" y="88141"/>
                  <a:pt x="270585" y="117172"/>
                </a:cubicBezTo>
                <a:lnTo>
                  <a:pt x="232713" y="138378"/>
                </a:lnTo>
                <a:lnTo>
                  <a:pt x="284613" y="143993"/>
                </a:lnTo>
                <a:cubicBezTo>
                  <a:pt x="323512" y="155453"/>
                  <a:pt x="319230" y="180194"/>
                  <a:pt x="273720" y="184218"/>
                </a:cubicBezTo>
                <a:lnTo>
                  <a:pt x="248355" y="183182"/>
                </a:lnTo>
                <a:lnTo>
                  <a:pt x="269266" y="195773"/>
                </a:lnTo>
                <a:cubicBezTo>
                  <a:pt x="305010" y="224158"/>
                  <a:pt x="295074" y="247251"/>
                  <a:pt x="256338" y="235433"/>
                </a:cubicBezTo>
                <a:lnTo>
                  <a:pt x="210297" y="211740"/>
                </a:lnTo>
                <a:lnTo>
                  <a:pt x="229885" y="250648"/>
                </a:lnTo>
                <a:cubicBezTo>
                  <a:pt x="246013" y="296637"/>
                  <a:pt x="221346" y="309754"/>
                  <a:pt x="192315" y="270547"/>
                </a:cubicBezTo>
                <a:lnTo>
                  <a:pt x="172484" y="234961"/>
                </a:lnTo>
                <a:lnTo>
                  <a:pt x="167082" y="284895"/>
                </a:lnTo>
                <a:cubicBezTo>
                  <a:pt x="155623" y="323793"/>
                  <a:pt x="130881" y="319511"/>
                  <a:pt x="126857" y="274001"/>
                </a:cubicBezTo>
                <a:lnTo>
                  <a:pt x="128028" y="245332"/>
                </a:lnTo>
                <a:lnTo>
                  <a:pt x="113715" y="269215"/>
                </a:lnTo>
                <a:cubicBezTo>
                  <a:pt x="85329" y="305137"/>
                  <a:pt x="62236" y="295212"/>
                  <a:pt x="74054" y="256320"/>
                </a:cubicBezTo>
                <a:lnTo>
                  <a:pt x="97746" y="210078"/>
                </a:lnTo>
                <a:lnTo>
                  <a:pt x="58840" y="229846"/>
                </a:lnTo>
                <a:cubicBezTo>
                  <a:pt x="12850" y="246188"/>
                  <a:pt x="-266" y="221592"/>
                  <a:pt x="38940" y="192585"/>
                </a:cubicBezTo>
                <a:lnTo>
                  <a:pt x="74788" y="172617"/>
                </a:lnTo>
                <a:lnTo>
                  <a:pt x="26310" y="167363"/>
                </a:lnTo>
                <a:cubicBezTo>
                  <a:pt x="-12473" y="155904"/>
                  <a:pt x="-8048" y="131162"/>
                  <a:pt x="37394" y="127138"/>
                </a:cubicBezTo>
                <a:lnTo>
                  <a:pt x="65274" y="128279"/>
                </a:lnTo>
                <a:lnTo>
                  <a:pt x="40272" y="113344"/>
                </a:lnTo>
                <a:cubicBezTo>
                  <a:pt x="4351" y="85069"/>
                  <a:pt x="14276" y="62129"/>
                  <a:pt x="53167" y="73908"/>
                </a:cubicBezTo>
                <a:lnTo>
                  <a:pt x="99089" y="97327"/>
                </a:lnTo>
                <a:lnTo>
                  <a:pt x="79747" y="59110"/>
                </a:lnTo>
                <a:cubicBezTo>
                  <a:pt x="63524" y="13096"/>
                  <a:pt x="88286" y="-91"/>
                  <a:pt x="117222" y="38902"/>
                </a:cubicBezTo>
                <a:lnTo>
                  <a:pt x="138128" y="76430"/>
                </a:lnTo>
                <a:lnTo>
                  <a:pt x="139917" y="44329"/>
                </a:lnTo>
                <a:cubicBezTo>
                  <a:pt x="144305" y="14060"/>
                  <a:pt x="155107" y="-570"/>
                  <a:pt x="164978" y="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159" name="Freeform: Shape 42">
            <a:extLst>
              <a:ext uri="{FF2B5EF4-FFF2-40B4-BE49-F238E27FC236}">
                <a16:creationId xmlns:a16="http://schemas.microsoft.com/office/drawing/2014/main" id="{4BD2D6E3-1C11-4C12-ABB8-7736C8470B9E}"/>
              </a:ext>
            </a:extLst>
          </p:cNvPr>
          <p:cNvSpPr/>
          <p:nvPr userDrawn="1"/>
        </p:nvSpPr>
        <p:spPr>
          <a:xfrm>
            <a:off x="2745350" y="1785041"/>
            <a:ext cx="371739" cy="326594"/>
          </a:xfrm>
          <a:custGeom>
            <a:avLst/>
            <a:gdLst>
              <a:gd name="connsiteX0" fmla="*/ 632870 w 794022"/>
              <a:gd name="connsiteY0" fmla="*/ 229791 h 697594"/>
              <a:gd name="connsiteX1" fmla="*/ 740539 w 794022"/>
              <a:gd name="connsiteY1" fmla="*/ 169432 h 697594"/>
              <a:gd name="connsiteX2" fmla="*/ 788913 w 794022"/>
              <a:gd name="connsiteY2" fmla="*/ 102411 h 697594"/>
              <a:gd name="connsiteX3" fmla="*/ 707738 w 794022"/>
              <a:gd name="connsiteY3" fmla="*/ 118851 h 697594"/>
              <a:gd name="connsiteX4" fmla="*/ 578188 w 794022"/>
              <a:gd name="connsiteY4" fmla="*/ 197266 h 697594"/>
              <a:gd name="connsiteX5" fmla="*/ 484594 w 794022"/>
              <a:gd name="connsiteY5" fmla="*/ 1168 h 697594"/>
              <a:gd name="connsiteX6" fmla="*/ 337698 w 794022"/>
              <a:gd name="connsiteY6" fmla="*/ 185439 h 697594"/>
              <a:gd name="connsiteX7" fmla="*/ 275170 w 794022"/>
              <a:gd name="connsiteY7" fmla="*/ 97088 h 697594"/>
              <a:gd name="connsiteX8" fmla="*/ 224273 w 794022"/>
              <a:gd name="connsiteY8" fmla="*/ 78519 h 697594"/>
              <a:gd name="connsiteX9" fmla="*/ 226994 w 794022"/>
              <a:gd name="connsiteY9" fmla="*/ 133911 h 697594"/>
              <a:gd name="connsiteX10" fmla="*/ 297761 w 794022"/>
              <a:gd name="connsiteY10" fmla="*/ 233970 h 697594"/>
              <a:gd name="connsiteX11" fmla="*/ 110888 w 794022"/>
              <a:gd name="connsiteY11" fmla="*/ 194191 h 697594"/>
              <a:gd name="connsiteX12" fmla="*/ 11420 w 794022"/>
              <a:gd name="connsiteY12" fmla="*/ 354216 h 697594"/>
              <a:gd name="connsiteX13" fmla="*/ 157015 w 794022"/>
              <a:gd name="connsiteY13" fmla="*/ 447613 h 697594"/>
              <a:gd name="connsiteX14" fmla="*/ 202117 w 794022"/>
              <a:gd name="connsiteY14" fmla="*/ 454748 h 697594"/>
              <a:gd name="connsiteX15" fmla="*/ 61213 w 794022"/>
              <a:gd name="connsiteY15" fmla="*/ 586151 h 697594"/>
              <a:gd name="connsiteX16" fmla="*/ 104777 w 794022"/>
              <a:gd name="connsiteY16" fmla="*/ 588871 h 697594"/>
              <a:gd name="connsiteX17" fmla="*/ 245010 w 794022"/>
              <a:gd name="connsiteY17" fmla="*/ 488101 h 697594"/>
              <a:gd name="connsiteX18" fmla="*/ 352443 w 794022"/>
              <a:gd name="connsiteY18" fmla="*/ 696540 h 697594"/>
              <a:gd name="connsiteX19" fmla="*/ 488773 w 794022"/>
              <a:gd name="connsiteY19" fmla="*/ 639019 h 697594"/>
              <a:gd name="connsiteX20" fmla="*/ 520471 w 794022"/>
              <a:gd name="connsiteY20" fmla="*/ 476787 h 697594"/>
              <a:gd name="connsiteX21" fmla="*/ 577439 w 794022"/>
              <a:gd name="connsiteY21" fmla="*/ 533598 h 697594"/>
              <a:gd name="connsiteX22" fmla="*/ 636418 w 794022"/>
              <a:gd name="connsiteY22" fmla="*/ 556503 h 697594"/>
              <a:gd name="connsiteX23" fmla="*/ 600779 w 794022"/>
              <a:gd name="connsiteY23" fmla="*/ 481715 h 697594"/>
              <a:gd name="connsiteX24" fmla="*/ 627114 w 794022"/>
              <a:gd name="connsiteY24" fmla="*/ 487904 h 697594"/>
              <a:gd name="connsiteX25" fmla="*/ 786705 w 794022"/>
              <a:gd name="connsiteY25" fmla="*/ 351416 h 697594"/>
              <a:gd name="connsiteX26" fmla="*/ 765810 w 794022"/>
              <a:gd name="connsiteY26" fmla="*/ 276037 h 697594"/>
              <a:gd name="connsiteX27" fmla="*/ 632870 w 794022"/>
              <a:gd name="connsiteY27" fmla="*/ 229791 h 697594"/>
              <a:gd name="connsiteX28" fmla="*/ 397623 w 794022"/>
              <a:gd name="connsiteY28" fmla="*/ 103081 h 697594"/>
              <a:gd name="connsiteX29" fmla="*/ 484357 w 794022"/>
              <a:gd name="connsiteY29" fmla="*/ 47768 h 697594"/>
              <a:gd name="connsiteX30" fmla="*/ 550236 w 794022"/>
              <a:gd name="connsiteY30" fmla="*/ 149641 h 697594"/>
              <a:gd name="connsiteX31" fmla="*/ 432238 w 794022"/>
              <a:gd name="connsiteY31" fmla="*/ 309271 h 697594"/>
              <a:gd name="connsiteX32" fmla="*/ 404365 w 794022"/>
              <a:gd name="connsiteY32" fmla="*/ 295709 h 697594"/>
              <a:gd name="connsiteX33" fmla="*/ 377320 w 794022"/>
              <a:gd name="connsiteY33" fmla="*/ 191471 h 697594"/>
              <a:gd name="connsiteX34" fmla="*/ 397623 w 794022"/>
              <a:gd name="connsiteY34" fmla="*/ 103081 h 697594"/>
              <a:gd name="connsiteX35" fmla="*/ 129063 w 794022"/>
              <a:gd name="connsiteY35" fmla="*/ 391275 h 697594"/>
              <a:gd name="connsiteX36" fmla="*/ 69571 w 794022"/>
              <a:gd name="connsiteY36" fmla="*/ 358907 h 697594"/>
              <a:gd name="connsiteX37" fmla="*/ 53131 w 794022"/>
              <a:gd name="connsiteY37" fmla="*/ 282463 h 697594"/>
              <a:gd name="connsiteX38" fmla="*/ 120862 w 794022"/>
              <a:gd name="connsiteY38" fmla="*/ 241303 h 697594"/>
              <a:gd name="connsiteX39" fmla="*/ 382642 w 794022"/>
              <a:gd name="connsiteY39" fmla="*/ 346055 h 697594"/>
              <a:gd name="connsiteX40" fmla="*/ 129063 w 794022"/>
              <a:gd name="connsiteY40" fmla="*/ 391275 h 697594"/>
              <a:gd name="connsiteX41" fmla="*/ 460269 w 794022"/>
              <a:gd name="connsiteY41" fmla="*/ 598648 h 697594"/>
              <a:gd name="connsiteX42" fmla="*/ 334504 w 794022"/>
              <a:gd name="connsiteY42" fmla="*/ 644381 h 697594"/>
              <a:gd name="connsiteX43" fmla="*/ 285539 w 794022"/>
              <a:gd name="connsiteY43" fmla="*/ 526028 h 697594"/>
              <a:gd name="connsiteX44" fmla="*/ 387964 w 794022"/>
              <a:gd name="connsiteY44" fmla="*/ 401289 h 697594"/>
              <a:gd name="connsiteX45" fmla="*/ 438231 w 794022"/>
              <a:gd name="connsiteY45" fmla="*/ 414102 h 697594"/>
              <a:gd name="connsiteX46" fmla="*/ 481125 w 794022"/>
              <a:gd name="connsiteY46" fmla="*/ 510692 h 697594"/>
              <a:gd name="connsiteX47" fmla="*/ 460269 w 794022"/>
              <a:gd name="connsiteY47" fmla="*/ 598648 h 697594"/>
              <a:gd name="connsiteX48" fmla="*/ 728988 w 794022"/>
              <a:gd name="connsiteY48" fmla="*/ 370853 h 697594"/>
              <a:gd name="connsiteX49" fmla="*/ 646511 w 794022"/>
              <a:gd name="connsiteY49" fmla="*/ 430384 h 697594"/>
              <a:gd name="connsiteX50" fmla="*/ 475723 w 794022"/>
              <a:gd name="connsiteY50" fmla="*/ 356502 h 697594"/>
              <a:gd name="connsiteX51" fmla="*/ 602828 w 794022"/>
              <a:gd name="connsiteY51" fmla="*/ 274026 h 697594"/>
              <a:gd name="connsiteX52" fmla="*/ 719722 w 794022"/>
              <a:gd name="connsiteY52" fmla="*/ 300243 h 697594"/>
              <a:gd name="connsiteX53" fmla="*/ 728988 w 794022"/>
              <a:gd name="connsiteY53" fmla="*/ 370853 h 697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794022" h="697594">
                <a:moveTo>
                  <a:pt x="632870" y="229791"/>
                </a:moveTo>
                <a:cubicBezTo>
                  <a:pt x="665040" y="207832"/>
                  <a:pt x="709827" y="188080"/>
                  <a:pt x="740539" y="169432"/>
                </a:cubicBezTo>
                <a:cubicBezTo>
                  <a:pt x="765495" y="154293"/>
                  <a:pt x="808901" y="133398"/>
                  <a:pt x="788913" y="102411"/>
                </a:cubicBezTo>
                <a:cubicBezTo>
                  <a:pt x="767900" y="69925"/>
                  <a:pt x="732535" y="103475"/>
                  <a:pt x="707738" y="118851"/>
                </a:cubicBezTo>
                <a:cubicBezTo>
                  <a:pt x="665671" y="144910"/>
                  <a:pt x="621910" y="175109"/>
                  <a:pt x="578188" y="197266"/>
                </a:cubicBezTo>
                <a:cubicBezTo>
                  <a:pt x="616627" y="83408"/>
                  <a:pt x="556702" y="14020"/>
                  <a:pt x="484594" y="1168"/>
                </a:cubicBezTo>
                <a:cubicBezTo>
                  <a:pt x="422343" y="-9910"/>
                  <a:pt x="323387" y="58294"/>
                  <a:pt x="337698" y="185439"/>
                </a:cubicBezTo>
                <a:cubicBezTo>
                  <a:pt x="319523" y="164701"/>
                  <a:pt x="293069" y="115578"/>
                  <a:pt x="275170" y="97088"/>
                </a:cubicBezTo>
                <a:cubicBezTo>
                  <a:pt x="261372" y="82935"/>
                  <a:pt x="245089" y="61606"/>
                  <a:pt x="224273" y="78519"/>
                </a:cubicBezTo>
                <a:cubicBezTo>
                  <a:pt x="205980" y="93461"/>
                  <a:pt x="215166" y="116327"/>
                  <a:pt x="226994" y="133911"/>
                </a:cubicBezTo>
                <a:cubicBezTo>
                  <a:pt x="247534" y="164307"/>
                  <a:pt x="269375" y="193994"/>
                  <a:pt x="297761" y="233970"/>
                </a:cubicBezTo>
                <a:cubicBezTo>
                  <a:pt x="229596" y="209369"/>
                  <a:pt x="172785" y="189026"/>
                  <a:pt x="110888" y="194191"/>
                </a:cubicBezTo>
                <a:cubicBezTo>
                  <a:pt x="24548" y="201406"/>
                  <a:pt x="-23353" y="276707"/>
                  <a:pt x="11420" y="354216"/>
                </a:cubicBezTo>
                <a:cubicBezTo>
                  <a:pt x="39372" y="416625"/>
                  <a:pt x="92161" y="441778"/>
                  <a:pt x="157015" y="447613"/>
                </a:cubicBezTo>
                <a:cubicBezTo>
                  <a:pt x="171089" y="448914"/>
                  <a:pt x="184927" y="451634"/>
                  <a:pt x="202117" y="454748"/>
                </a:cubicBezTo>
                <a:cubicBezTo>
                  <a:pt x="149524" y="493424"/>
                  <a:pt x="51869" y="563482"/>
                  <a:pt x="61213" y="586151"/>
                </a:cubicBezTo>
                <a:cubicBezTo>
                  <a:pt x="69610" y="602906"/>
                  <a:pt x="86484" y="597032"/>
                  <a:pt x="104777" y="588871"/>
                </a:cubicBezTo>
                <a:cubicBezTo>
                  <a:pt x="151180" y="566912"/>
                  <a:pt x="201446" y="517552"/>
                  <a:pt x="245010" y="488101"/>
                </a:cubicBezTo>
                <a:cubicBezTo>
                  <a:pt x="212485" y="626088"/>
                  <a:pt x="267128" y="686762"/>
                  <a:pt x="352443" y="696540"/>
                </a:cubicBezTo>
                <a:cubicBezTo>
                  <a:pt x="406809" y="702729"/>
                  <a:pt x="453212" y="681440"/>
                  <a:pt x="488773" y="639019"/>
                </a:cubicBezTo>
                <a:cubicBezTo>
                  <a:pt x="524413" y="596598"/>
                  <a:pt x="533796" y="544794"/>
                  <a:pt x="520471" y="476787"/>
                </a:cubicBezTo>
                <a:cubicBezTo>
                  <a:pt x="541208" y="498825"/>
                  <a:pt x="563562" y="519050"/>
                  <a:pt x="577439" y="533598"/>
                </a:cubicBezTo>
                <a:cubicBezTo>
                  <a:pt x="593761" y="550590"/>
                  <a:pt x="614695" y="576689"/>
                  <a:pt x="636418" y="556503"/>
                </a:cubicBezTo>
                <a:cubicBezTo>
                  <a:pt x="656959" y="537382"/>
                  <a:pt x="625419" y="502886"/>
                  <a:pt x="600779" y="481715"/>
                </a:cubicBezTo>
                <a:cubicBezTo>
                  <a:pt x="598886" y="480098"/>
                  <a:pt x="611147" y="488614"/>
                  <a:pt x="627114" y="487904"/>
                </a:cubicBezTo>
                <a:cubicBezTo>
                  <a:pt x="727450" y="471188"/>
                  <a:pt x="781265" y="425101"/>
                  <a:pt x="786705" y="351416"/>
                </a:cubicBezTo>
                <a:cubicBezTo>
                  <a:pt x="788755" y="323740"/>
                  <a:pt x="780436" y="298587"/>
                  <a:pt x="765810" y="276037"/>
                </a:cubicBezTo>
                <a:cubicBezTo>
                  <a:pt x="744087" y="242565"/>
                  <a:pt x="696935" y="225849"/>
                  <a:pt x="632870" y="229791"/>
                </a:cubicBezTo>
                <a:close/>
                <a:moveTo>
                  <a:pt x="397623" y="103081"/>
                </a:moveTo>
                <a:cubicBezTo>
                  <a:pt x="415680" y="68742"/>
                  <a:pt x="439729" y="39016"/>
                  <a:pt x="484357" y="47768"/>
                </a:cubicBezTo>
                <a:cubicBezTo>
                  <a:pt x="521693" y="55022"/>
                  <a:pt x="555479" y="107693"/>
                  <a:pt x="550236" y="149641"/>
                </a:cubicBezTo>
                <a:cubicBezTo>
                  <a:pt x="540893" y="224627"/>
                  <a:pt x="488103" y="268625"/>
                  <a:pt x="432238" y="309271"/>
                </a:cubicBezTo>
                <a:cubicBezTo>
                  <a:pt x="417454" y="319995"/>
                  <a:pt x="409135" y="307024"/>
                  <a:pt x="404365" y="295709"/>
                </a:cubicBezTo>
                <a:cubicBezTo>
                  <a:pt x="390921" y="263815"/>
                  <a:pt x="379133" y="226756"/>
                  <a:pt x="377320" y="191471"/>
                </a:cubicBezTo>
                <a:cubicBezTo>
                  <a:pt x="375822" y="157920"/>
                  <a:pt x="383864" y="129298"/>
                  <a:pt x="397623" y="103081"/>
                </a:cubicBezTo>
                <a:close/>
                <a:moveTo>
                  <a:pt x="129063" y="391275"/>
                </a:moveTo>
                <a:cubicBezTo>
                  <a:pt x="105093" y="385637"/>
                  <a:pt x="84631" y="377516"/>
                  <a:pt x="69571" y="358907"/>
                </a:cubicBezTo>
                <a:cubicBezTo>
                  <a:pt x="52461" y="337697"/>
                  <a:pt x="40160" y="310139"/>
                  <a:pt x="53131" y="282463"/>
                </a:cubicBezTo>
                <a:cubicBezTo>
                  <a:pt x="66102" y="254708"/>
                  <a:pt x="90072" y="240712"/>
                  <a:pt x="120862" y="241303"/>
                </a:cubicBezTo>
                <a:cubicBezTo>
                  <a:pt x="216783" y="242920"/>
                  <a:pt x="296578" y="285656"/>
                  <a:pt x="382642" y="346055"/>
                </a:cubicBezTo>
                <a:cubicBezTo>
                  <a:pt x="292833" y="376096"/>
                  <a:pt x="216467" y="411894"/>
                  <a:pt x="129063" y="391275"/>
                </a:cubicBezTo>
                <a:close/>
                <a:moveTo>
                  <a:pt x="460269" y="598648"/>
                </a:moveTo>
                <a:cubicBezTo>
                  <a:pt x="433027" y="642883"/>
                  <a:pt x="378976" y="662240"/>
                  <a:pt x="334504" y="644381"/>
                </a:cubicBezTo>
                <a:cubicBezTo>
                  <a:pt x="290980" y="626798"/>
                  <a:pt x="270479" y="580119"/>
                  <a:pt x="285539" y="526028"/>
                </a:cubicBezTo>
                <a:cubicBezTo>
                  <a:pt x="300875" y="470715"/>
                  <a:pt x="339551" y="431409"/>
                  <a:pt x="387964" y="401289"/>
                </a:cubicBezTo>
                <a:cubicBezTo>
                  <a:pt x="415680" y="383981"/>
                  <a:pt x="418518" y="383548"/>
                  <a:pt x="438231" y="414102"/>
                </a:cubicBezTo>
                <a:cubicBezTo>
                  <a:pt x="458692" y="445799"/>
                  <a:pt x="475723" y="472253"/>
                  <a:pt x="481125" y="510692"/>
                </a:cubicBezTo>
                <a:cubicBezTo>
                  <a:pt x="484279" y="538289"/>
                  <a:pt x="474462" y="575506"/>
                  <a:pt x="460269" y="598648"/>
                </a:cubicBezTo>
                <a:close/>
                <a:moveTo>
                  <a:pt x="728988" y="370853"/>
                </a:moveTo>
                <a:cubicBezTo>
                  <a:pt x="714834" y="406295"/>
                  <a:pt x="686488" y="425062"/>
                  <a:pt x="646511" y="430384"/>
                </a:cubicBezTo>
                <a:cubicBezTo>
                  <a:pt x="574443" y="440122"/>
                  <a:pt x="526108" y="400303"/>
                  <a:pt x="475723" y="356502"/>
                </a:cubicBezTo>
                <a:cubicBezTo>
                  <a:pt x="516094" y="319325"/>
                  <a:pt x="550197" y="290348"/>
                  <a:pt x="602828" y="274026"/>
                </a:cubicBezTo>
                <a:cubicBezTo>
                  <a:pt x="637088" y="263342"/>
                  <a:pt x="692125" y="271069"/>
                  <a:pt x="719722" y="300243"/>
                </a:cubicBezTo>
                <a:cubicBezTo>
                  <a:pt x="739317" y="321099"/>
                  <a:pt x="738094" y="348065"/>
                  <a:pt x="728988" y="37085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160" name="Freeform: Shape 44">
            <a:extLst>
              <a:ext uri="{FF2B5EF4-FFF2-40B4-BE49-F238E27FC236}">
                <a16:creationId xmlns:a16="http://schemas.microsoft.com/office/drawing/2014/main" id="{5DBB3DF2-E272-4624-A49F-3D7DF8D102FB}"/>
              </a:ext>
            </a:extLst>
          </p:cNvPr>
          <p:cNvSpPr/>
          <p:nvPr userDrawn="1"/>
        </p:nvSpPr>
        <p:spPr>
          <a:xfrm>
            <a:off x="3173293" y="2045987"/>
            <a:ext cx="355230" cy="373842"/>
          </a:xfrm>
          <a:custGeom>
            <a:avLst/>
            <a:gdLst>
              <a:gd name="connsiteX0" fmla="*/ 526473 w 547524"/>
              <a:gd name="connsiteY0" fmla="*/ 237218 h 576213"/>
              <a:gd name="connsiteX1" fmla="*/ 507628 w 547524"/>
              <a:gd name="connsiteY1" fmla="*/ 167909 h 576213"/>
              <a:gd name="connsiteX2" fmla="*/ 357105 w 547524"/>
              <a:gd name="connsiteY2" fmla="*/ 165386 h 576213"/>
              <a:gd name="connsiteX3" fmla="*/ 353477 w 547524"/>
              <a:gd name="connsiteY3" fmla="*/ 136094 h 576213"/>
              <a:gd name="connsiteX4" fmla="*/ 344095 w 547524"/>
              <a:gd name="connsiteY4" fmla="*/ 59452 h 576213"/>
              <a:gd name="connsiteX5" fmla="*/ 344095 w 547524"/>
              <a:gd name="connsiteY5" fmla="*/ 59452 h 576213"/>
              <a:gd name="connsiteX6" fmla="*/ 303605 w 547524"/>
              <a:gd name="connsiteY6" fmla="*/ 0 h 576213"/>
              <a:gd name="connsiteX7" fmla="*/ 303605 w 547524"/>
              <a:gd name="connsiteY7" fmla="*/ 0 h 576213"/>
              <a:gd name="connsiteX8" fmla="*/ 176106 w 547524"/>
              <a:gd name="connsiteY8" fmla="*/ 170314 h 576213"/>
              <a:gd name="connsiteX9" fmla="*/ 89924 w 547524"/>
              <a:gd name="connsiteY9" fmla="*/ 119181 h 576213"/>
              <a:gd name="connsiteX10" fmla="*/ 6186 w 547524"/>
              <a:gd name="connsiteY10" fmla="*/ 182575 h 576213"/>
              <a:gd name="connsiteX11" fmla="*/ 88150 w 547524"/>
              <a:gd name="connsiteY11" fmla="*/ 316028 h 576213"/>
              <a:gd name="connsiteX12" fmla="*/ 35203 w 547524"/>
              <a:gd name="connsiteY12" fmla="*/ 347055 h 576213"/>
              <a:gd name="connsiteX13" fmla="*/ 2914 w 547524"/>
              <a:gd name="connsiteY13" fmla="*/ 443054 h 576213"/>
              <a:gd name="connsiteX14" fmla="*/ 139993 w 547524"/>
              <a:gd name="connsiteY14" fmla="*/ 454014 h 576213"/>
              <a:gd name="connsiteX15" fmla="*/ 201535 w 547524"/>
              <a:gd name="connsiteY15" fmla="*/ 529788 h 576213"/>
              <a:gd name="connsiteX16" fmla="*/ 257873 w 547524"/>
              <a:gd name="connsiteY16" fmla="*/ 576151 h 576213"/>
              <a:gd name="connsiteX17" fmla="*/ 301713 w 547524"/>
              <a:gd name="connsiteY17" fmla="*/ 534204 h 576213"/>
              <a:gd name="connsiteX18" fmla="*/ 318429 w 547524"/>
              <a:gd name="connsiteY18" fmla="*/ 425983 h 576213"/>
              <a:gd name="connsiteX19" fmla="*/ 425309 w 547524"/>
              <a:gd name="connsiteY19" fmla="*/ 451964 h 576213"/>
              <a:gd name="connsiteX20" fmla="*/ 488034 w 547524"/>
              <a:gd name="connsiteY20" fmla="*/ 429728 h 576213"/>
              <a:gd name="connsiteX21" fmla="*/ 468361 w 547524"/>
              <a:gd name="connsiteY21" fmla="*/ 366531 h 576213"/>
              <a:gd name="connsiteX22" fmla="*/ 410683 w 547524"/>
              <a:gd name="connsiteY22" fmla="*/ 308734 h 576213"/>
              <a:gd name="connsiteX23" fmla="*/ 485708 w 547524"/>
              <a:gd name="connsiteY23" fmla="*/ 273962 h 576213"/>
              <a:gd name="connsiteX24" fmla="*/ 526473 w 547524"/>
              <a:gd name="connsiteY24" fmla="*/ 237218 h 576213"/>
              <a:gd name="connsiteX25" fmla="*/ 526473 w 547524"/>
              <a:gd name="connsiteY25" fmla="*/ 237218 h 576213"/>
              <a:gd name="connsiteX26" fmla="*/ 53180 w 547524"/>
              <a:gd name="connsiteY26" fmla="*/ 186754 h 576213"/>
              <a:gd name="connsiteX27" fmla="*/ 82709 w 547524"/>
              <a:gd name="connsiteY27" fmla="*/ 164046 h 576213"/>
              <a:gd name="connsiteX28" fmla="*/ 167551 w 547524"/>
              <a:gd name="connsiteY28" fmla="*/ 232329 h 576213"/>
              <a:gd name="connsiteX29" fmla="*/ 172952 w 547524"/>
              <a:gd name="connsiteY29" fmla="*/ 273686 h 576213"/>
              <a:gd name="connsiteX30" fmla="*/ 132384 w 547524"/>
              <a:gd name="connsiteY30" fmla="*/ 280348 h 576213"/>
              <a:gd name="connsiteX31" fmla="*/ 53180 w 547524"/>
              <a:gd name="connsiteY31" fmla="*/ 186754 h 576213"/>
              <a:gd name="connsiteX32" fmla="*/ 53180 w 547524"/>
              <a:gd name="connsiteY32" fmla="*/ 186754 h 576213"/>
              <a:gd name="connsiteX33" fmla="*/ 172794 w 547524"/>
              <a:gd name="connsiteY33" fmla="*/ 385573 h 576213"/>
              <a:gd name="connsiteX34" fmla="*/ 54087 w 547524"/>
              <a:gd name="connsiteY34" fmla="*/ 416245 h 576213"/>
              <a:gd name="connsiteX35" fmla="*/ 132029 w 547524"/>
              <a:gd name="connsiteY35" fmla="*/ 339091 h 576213"/>
              <a:gd name="connsiteX36" fmla="*/ 183754 w 547524"/>
              <a:gd name="connsiteY36" fmla="*/ 343901 h 576213"/>
              <a:gd name="connsiteX37" fmla="*/ 172794 w 547524"/>
              <a:gd name="connsiteY37" fmla="*/ 385573 h 576213"/>
              <a:gd name="connsiteX38" fmla="*/ 172794 w 547524"/>
              <a:gd name="connsiteY38" fmla="*/ 385573 h 576213"/>
              <a:gd name="connsiteX39" fmla="*/ 254009 w 547524"/>
              <a:gd name="connsiteY39" fmla="*/ 518670 h 576213"/>
              <a:gd name="connsiteX40" fmla="*/ 221484 w 547524"/>
              <a:gd name="connsiteY40" fmla="*/ 403511 h 576213"/>
              <a:gd name="connsiteX41" fmla="*/ 245375 w 547524"/>
              <a:gd name="connsiteY41" fmla="*/ 378476 h 576213"/>
              <a:gd name="connsiteX42" fmla="*/ 269227 w 547524"/>
              <a:gd name="connsiteY42" fmla="*/ 400475 h 576213"/>
              <a:gd name="connsiteX43" fmla="*/ 254009 w 547524"/>
              <a:gd name="connsiteY43" fmla="*/ 518670 h 576213"/>
              <a:gd name="connsiteX44" fmla="*/ 254009 w 547524"/>
              <a:gd name="connsiteY44" fmla="*/ 518670 h 576213"/>
              <a:gd name="connsiteX45" fmla="*/ 216240 w 547524"/>
              <a:gd name="connsiteY45" fmla="*/ 205678 h 576213"/>
              <a:gd name="connsiteX46" fmla="*/ 258346 w 547524"/>
              <a:gd name="connsiteY46" fmla="*/ 69032 h 576213"/>
              <a:gd name="connsiteX47" fmla="*/ 307587 w 547524"/>
              <a:gd name="connsiteY47" fmla="*/ 80111 h 576213"/>
              <a:gd name="connsiteX48" fmla="*/ 314526 w 547524"/>
              <a:gd name="connsiteY48" fmla="*/ 123636 h 576213"/>
              <a:gd name="connsiteX49" fmla="*/ 273761 w 547524"/>
              <a:gd name="connsiteY49" fmla="*/ 221921 h 576213"/>
              <a:gd name="connsiteX50" fmla="*/ 216240 w 547524"/>
              <a:gd name="connsiteY50" fmla="*/ 205678 h 576213"/>
              <a:gd name="connsiteX51" fmla="*/ 429528 w 547524"/>
              <a:gd name="connsiteY51" fmla="*/ 401895 h 576213"/>
              <a:gd name="connsiteX52" fmla="*/ 338260 w 547524"/>
              <a:gd name="connsiteY52" fmla="*/ 393773 h 576213"/>
              <a:gd name="connsiteX53" fmla="*/ 311766 w 547524"/>
              <a:gd name="connsiteY53" fmla="*/ 348238 h 576213"/>
              <a:gd name="connsiteX54" fmla="*/ 355291 w 547524"/>
              <a:gd name="connsiteY54" fmla="*/ 333059 h 576213"/>
              <a:gd name="connsiteX55" fmla="*/ 429528 w 547524"/>
              <a:gd name="connsiteY55" fmla="*/ 401895 h 576213"/>
              <a:gd name="connsiteX56" fmla="*/ 429528 w 547524"/>
              <a:gd name="connsiteY56" fmla="*/ 401895 h 576213"/>
              <a:gd name="connsiteX57" fmla="*/ 427714 w 547524"/>
              <a:gd name="connsiteY57" fmla="*/ 255905 h 576213"/>
              <a:gd name="connsiteX58" fmla="*/ 356750 w 547524"/>
              <a:gd name="connsiteY58" fmla="*/ 275775 h 576213"/>
              <a:gd name="connsiteX59" fmla="*/ 316813 w 547524"/>
              <a:gd name="connsiteY59" fmla="*/ 265880 h 576213"/>
              <a:gd name="connsiteX60" fmla="*/ 339955 w 547524"/>
              <a:gd name="connsiteY60" fmla="*/ 228742 h 576213"/>
              <a:gd name="connsiteX61" fmla="*/ 423614 w 547524"/>
              <a:gd name="connsiteY61" fmla="*/ 200080 h 576213"/>
              <a:gd name="connsiteX62" fmla="*/ 474629 w 547524"/>
              <a:gd name="connsiteY62" fmla="*/ 215613 h 576213"/>
              <a:gd name="connsiteX63" fmla="*/ 441000 w 547524"/>
              <a:gd name="connsiteY63" fmla="*/ 249242 h 576213"/>
              <a:gd name="connsiteX64" fmla="*/ 427714 w 547524"/>
              <a:gd name="connsiteY64" fmla="*/ 255905 h 57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547524" h="576213">
                <a:moveTo>
                  <a:pt x="526473" y="237218"/>
                </a:moveTo>
                <a:cubicBezTo>
                  <a:pt x="558919" y="201381"/>
                  <a:pt x="554780" y="182773"/>
                  <a:pt x="507628" y="167909"/>
                </a:cubicBezTo>
                <a:cubicBezTo>
                  <a:pt x="429528" y="143269"/>
                  <a:pt x="359036" y="165583"/>
                  <a:pt x="357105" y="165386"/>
                </a:cubicBezTo>
                <a:cubicBezTo>
                  <a:pt x="348825" y="164519"/>
                  <a:pt x="344528" y="172404"/>
                  <a:pt x="353477" y="136094"/>
                </a:cubicBezTo>
                <a:cubicBezTo>
                  <a:pt x="360850" y="106052"/>
                  <a:pt x="344095" y="59452"/>
                  <a:pt x="344095" y="59452"/>
                </a:cubicBezTo>
                <a:lnTo>
                  <a:pt x="344095" y="59452"/>
                </a:lnTo>
                <a:cubicBezTo>
                  <a:pt x="333213" y="37887"/>
                  <a:pt x="323081" y="15730"/>
                  <a:pt x="303605" y="0"/>
                </a:cubicBezTo>
                <a:lnTo>
                  <a:pt x="303605" y="0"/>
                </a:lnTo>
                <a:cubicBezTo>
                  <a:pt x="221011" y="24207"/>
                  <a:pt x="192783" y="90795"/>
                  <a:pt x="176106" y="170314"/>
                </a:cubicBezTo>
                <a:cubicBezTo>
                  <a:pt x="147602" y="147882"/>
                  <a:pt x="124302" y="128406"/>
                  <a:pt x="89924" y="119181"/>
                </a:cubicBezTo>
                <a:cubicBezTo>
                  <a:pt x="17659" y="99823"/>
                  <a:pt x="3663" y="110507"/>
                  <a:pt x="6186" y="182575"/>
                </a:cubicBezTo>
                <a:cubicBezTo>
                  <a:pt x="8275" y="241831"/>
                  <a:pt x="38080" y="284330"/>
                  <a:pt x="88150" y="316028"/>
                </a:cubicBezTo>
                <a:cubicBezTo>
                  <a:pt x="60829" y="324583"/>
                  <a:pt x="46636" y="332783"/>
                  <a:pt x="35203" y="347055"/>
                </a:cubicBezTo>
                <a:cubicBezTo>
                  <a:pt x="14465" y="373036"/>
                  <a:pt x="-8165" y="425904"/>
                  <a:pt x="2914" y="443054"/>
                </a:cubicBezTo>
                <a:cubicBezTo>
                  <a:pt x="13913" y="460085"/>
                  <a:pt x="107074" y="482439"/>
                  <a:pt x="139993" y="454014"/>
                </a:cubicBezTo>
                <a:cubicBezTo>
                  <a:pt x="213481" y="390461"/>
                  <a:pt x="170232" y="482124"/>
                  <a:pt x="201535" y="529788"/>
                </a:cubicBezTo>
                <a:cubicBezTo>
                  <a:pt x="203230" y="532390"/>
                  <a:pt x="234139" y="578123"/>
                  <a:pt x="257873" y="576151"/>
                </a:cubicBezTo>
                <a:cubicBezTo>
                  <a:pt x="278768" y="574377"/>
                  <a:pt x="293631" y="552063"/>
                  <a:pt x="301713" y="534204"/>
                </a:cubicBezTo>
                <a:cubicBezTo>
                  <a:pt x="318350" y="497499"/>
                  <a:pt x="322411" y="464698"/>
                  <a:pt x="318429" y="425983"/>
                </a:cubicBezTo>
                <a:cubicBezTo>
                  <a:pt x="355922" y="438008"/>
                  <a:pt x="388368" y="454014"/>
                  <a:pt x="425309" y="451964"/>
                </a:cubicBezTo>
                <a:cubicBezTo>
                  <a:pt x="448767" y="450663"/>
                  <a:pt x="484643" y="441083"/>
                  <a:pt x="488034" y="429728"/>
                </a:cubicBezTo>
                <a:cubicBezTo>
                  <a:pt x="492331" y="415338"/>
                  <a:pt x="479636" y="384193"/>
                  <a:pt x="468361" y="366531"/>
                </a:cubicBezTo>
                <a:cubicBezTo>
                  <a:pt x="446559" y="332389"/>
                  <a:pt x="408908" y="319970"/>
                  <a:pt x="410683" y="308734"/>
                </a:cubicBezTo>
                <a:cubicBezTo>
                  <a:pt x="412536" y="297262"/>
                  <a:pt x="442025" y="310232"/>
                  <a:pt x="485708" y="273962"/>
                </a:cubicBezTo>
                <a:cubicBezTo>
                  <a:pt x="485747" y="274001"/>
                  <a:pt x="516065" y="248730"/>
                  <a:pt x="526473" y="237218"/>
                </a:cubicBezTo>
                <a:lnTo>
                  <a:pt x="526473" y="237218"/>
                </a:lnTo>
                <a:close/>
                <a:moveTo>
                  <a:pt x="53180" y="186754"/>
                </a:moveTo>
                <a:cubicBezTo>
                  <a:pt x="50933" y="165820"/>
                  <a:pt x="59725" y="155727"/>
                  <a:pt x="82709" y="164046"/>
                </a:cubicBezTo>
                <a:cubicBezTo>
                  <a:pt x="118625" y="177095"/>
                  <a:pt x="146656" y="199962"/>
                  <a:pt x="167551" y="232329"/>
                </a:cubicBezTo>
                <a:cubicBezTo>
                  <a:pt x="177013" y="246956"/>
                  <a:pt x="180916" y="261109"/>
                  <a:pt x="172952" y="273686"/>
                </a:cubicBezTo>
                <a:cubicBezTo>
                  <a:pt x="164594" y="286893"/>
                  <a:pt x="145237" y="282714"/>
                  <a:pt x="132384" y="280348"/>
                </a:cubicBezTo>
                <a:cubicBezTo>
                  <a:pt x="92092" y="272937"/>
                  <a:pt x="54757" y="229885"/>
                  <a:pt x="53180" y="186754"/>
                </a:cubicBezTo>
                <a:lnTo>
                  <a:pt x="53180" y="186754"/>
                </a:lnTo>
                <a:close/>
                <a:moveTo>
                  <a:pt x="172794" y="385573"/>
                </a:moveTo>
                <a:cubicBezTo>
                  <a:pt x="142240" y="420385"/>
                  <a:pt x="61420" y="432567"/>
                  <a:pt x="54087" y="416245"/>
                </a:cubicBezTo>
                <a:cubicBezTo>
                  <a:pt x="47385" y="399687"/>
                  <a:pt x="97888" y="354270"/>
                  <a:pt x="132029" y="339091"/>
                </a:cubicBezTo>
                <a:cubicBezTo>
                  <a:pt x="146459" y="332704"/>
                  <a:pt x="173622" y="329353"/>
                  <a:pt x="183754" y="343901"/>
                </a:cubicBezTo>
                <a:cubicBezTo>
                  <a:pt x="194163" y="358882"/>
                  <a:pt x="182651" y="374416"/>
                  <a:pt x="172794" y="385573"/>
                </a:cubicBezTo>
                <a:lnTo>
                  <a:pt x="172794" y="385573"/>
                </a:lnTo>
                <a:close/>
                <a:moveTo>
                  <a:pt x="254009" y="518670"/>
                </a:moveTo>
                <a:cubicBezTo>
                  <a:pt x="232207" y="514294"/>
                  <a:pt x="216319" y="462530"/>
                  <a:pt x="221484" y="403511"/>
                </a:cubicBezTo>
                <a:cubicBezTo>
                  <a:pt x="222391" y="393142"/>
                  <a:pt x="229251" y="378555"/>
                  <a:pt x="245375" y="378476"/>
                </a:cubicBezTo>
                <a:cubicBezTo>
                  <a:pt x="257479" y="378397"/>
                  <a:pt x="266428" y="392078"/>
                  <a:pt x="269227" y="400475"/>
                </a:cubicBezTo>
                <a:cubicBezTo>
                  <a:pt x="289137" y="459928"/>
                  <a:pt x="263984" y="518670"/>
                  <a:pt x="254009" y="518670"/>
                </a:cubicBezTo>
                <a:lnTo>
                  <a:pt x="254009" y="518670"/>
                </a:lnTo>
                <a:close/>
                <a:moveTo>
                  <a:pt x="216240" y="205678"/>
                </a:moveTo>
                <a:cubicBezTo>
                  <a:pt x="206581" y="153322"/>
                  <a:pt x="222706" y="108339"/>
                  <a:pt x="258346" y="69032"/>
                </a:cubicBezTo>
                <a:cubicBezTo>
                  <a:pt x="282710" y="42224"/>
                  <a:pt x="298756" y="43880"/>
                  <a:pt x="307587" y="80111"/>
                </a:cubicBezTo>
                <a:cubicBezTo>
                  <a:pt x="311254" y="95013"/>
                  <a:pt x="314526" y="108812"/>
                  <a:pt x="314526" y="123636"/>
                </a:cubicBezTo>
                <a:cubicBezTo>
                  <a:pt x="314526" y="170433"/>
                  <a:pt x="298874" y="195349"/>
                  <a:pt x="273761" y="221921"/>
                </a:cubicBezTo>
                <a:cubicBezTo>
                  <a:pt x="273682" y="221921"/>
                  <a:pt x="225545" y="256299"/>
                  <a:pt x="216240" y="205678"/>
                </a:cubicBezTo>
                <a:close/>
                <a:moveTo>
                  <a:pt x="429528" y="401895"/>
                </a:moveTo>
                <a:cubicBezTo>
                  <a:pt x="426965" y="415575"/>
                  <a:pt x="366290" y="410489"/>
                  <a:pt x="338260" y="393773"/>
                </a:cubicBezTo>
                <a:cubicBezTo>
                  <a:pt x="328127" y="387781"/>
                  <a:pt x="301240" y="367635"/>
                  <a:pt x="311766" y="348238"/>
                </a:cubicBezTo>
                <a:cubicBezTo>
                  <a:pt x="321031" y="331167"/>
                  <a:pt x="335066" y="329432"/>
                  <a:pt x="355291" y="333059"/>
                </a:cubicBezTo>
                <a:cubicBezTo>
                  <a:pt x="395307" y="340195"/>
                  <a:pt x="434022" y="388608"/>
                  <a:pt x="429528" y="401895"/>
                </a:cubicBezTo>
                <a:lnTo>
                  <a:pt x="429528" y="401895"/>
                </a:lnTo>
                <a:close/>
                <a:moveTo>
                  <a:pt x="427714" y="255905"/>
                </a:moveTo>
                <a:cubicBezTo>
                  <a:pt x="403350" y="269586"/>
                  <a:pt x="384308" y="271636"/>
                  <a:pt x="356750" y="275775"/>
                </a:cubicBezTo>
                <a:cubicBezTo>
                  <a:pt x="343700" y="277746"/>
                  <a:pt x="322569" y="280309"/>
                  <a:pt x="316813" y="265880"/>
                </a:cubicBezTo>
                <a:cubicBezTo>
                  <a:pt x="310820" y="250701"/>
                  <a:pt x="330296" y="236232"/>
                  <a:pt x="339955" y="228742"/>
                </a:cubicBezTo>
                <a:cubicBezTo>
                  <a:pt x="364240" y="210251"/>
                  <a:pt x="393730" y="200947"/>
                  <a:pt x="423614" y="200080"/>
                </a:cubicBezTo>
                <a:cubicBezTo>
                  <a:pt x="439660" y="198661"/>
                  <a:pt x="471436" y="206072"/>
                  <a:pt x="474629" y="215613"/>
                </a:cubicBezTo>
                <a:cubicBezTo>
                  <a:pt x="477586" y="224484"/>
                  <a:pt x="452079" y="242974"/>
                  <a:pt x="441000" y="249242"/>
                </a:cubicBezTo>
                <a:lnTo>
                  <a:pt x="427714" y="255905"/>
                </a:ln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161" name="자유형: 도형 160">
            <a:extLst>
              <a:ext uri="{FF2B5EF4-FFF2-40B4-BE49-F238E27FC236}">
                <a16:creationId xmlns:a16="http://schemas.microsoft.com/office/drawing/2014/main" id="{32D22DD6-4994-4427-8BF2-787BE5E99E01}"/>
              </a:ext>
            </a:extLst>
          </p:cNvPr>
          <p:cNvSpPr/>
          <p:nvPr userDrawn="1"/>
        </p:nvSpPr>
        <p:spPr>
          <a:xfrm flipH="1">
            <a:off x="2461122" y="1369330"/>
            <a:ext cx="211217" cy="334468"/>
          </a:xfrm>
          <a:custGeom>
            <a:avLst/>
            <a:gdLst>
              <a:gd name="connsiteX0" fmla="*/ 257963 w 486076"/>
              <a:gd name="connsiteY0" fmla="*/ 655170 h 769716"/>
              <a:gd name="connsiteX1" fmla="*/ 254815 w 486076"/>
              <a:gd name="connsiteY1" fmla="*/ 657527 h 769716"/>
              <a:gd name="connsiteX2" fmla="*/ 254363 w 486076"/>
              <a:gd name="connsiteY2" fmla="*/ 657461 h 769716"/>
              <a:gd name="connsiteX3" fmla="*/ 433823 w 486076"/>
              <a:gd name="connsiteY3" fmla="*/ 423404 h 769716"/>
              <a:gd name="connsiteX4" fmla="*/ 205042 w 486076"/>
              <a:gd name="connsiteY4" fmla="*/ 542427 h 769716"/>
              <a:gd name="connsiteX5" fmla="*/ 433823 w 486076"/>
              <a:gd name="connsiteY5" fmla="*/ 423404 h 769716"/>
              <a:gd name="connsiteX6" fmla="*/ 34688 w 486076"/>
              <a:gd name="connsiteY6" fmla="*/ 302923 h 769716"/>
              <a:gd name="connsiteX7" fmla="*/ 116336 w 486076"/>
              <a:gd name="connsiteY7" fmla="*/ 515816 h 769716"/>
              <a:gd name="connsiteX8" fmla="*/ 34688 w 486076"/>
              <a:gd name="connsiteY8" fmla="*/ 302923 h 769716"/>
              <a:gd name="connsiteX9" fmla="*/ 437884 w 486076"/>
              <a:gd name="connsiteY9" fmla="*/ 53444 h 769716"/>
              <a:gd name="connsiteX10" fmla="*/ 278766 w 486076"/>
              <a:gd name="connsiteY10" fmla="*/ 296536 h 769716"/>
              <a:gd name="connsiteX11" fmla="*/ 437884 w 486076"/>
              <a:gd name="connsiteY11" fmla="*/ 53444 h 769716"/>
              <a:gd name="connsiteX12" fmla="*/ 457000 w 486076"/>
              <a:gd name="connsiteY12" fmla="*/ 369 h 769716"/>
              <a:gd name="connsiteX13" fmla="*/ 479279 w 486076"/>
              <a:gd name="connsiteY13" fmla="*/ 4124 h 769716"/>
              <a:gd name="connsiteX14" fmla="*/ 483774 w 486076"/>
              <a:gd name="connsiteY14" fmla="*/ 48595 h 769716"/>
              <a:gd name="connsiteX15" fmla="*/ 377288 w 486076"/>
              <a:gd name="connsiteY15" fmla="*/ 286640 h 769716"/>
              <a:gd name="connsiteX16" fmla="*/ 339874 w 486076"/>
              <a:gd name="connsiteY16" fmla="*/ 310019 h 769716"/>
              <a:gd name="connsiteX17" fmla="*/ 197117 w 486076"/>
              <a:gd name="connsiteY17" fmla="*/ 507142 h 769716"/>
              <a:gd name="connsiteX18" fmla="*/ 404254 w 486076"/>
              <a:gd name="connsiteY18" fmla="*/ 393047 h 769716"/>
              <a:gd name="connsiteX19" fmla="*/ 477308 w 486076"/>
              <a:gd name="connsiteY19" fmla="*/ 406215 h 769716"/>
              <a:gd name="connsiteX20" fmla="*/ 448292 w 486076"/>
              <a:gd name="connsiteY20" fmla="*/ 454234 h 769716"/>
              <a:gd name="connsiteX21" fmla="*/ 192505 w 486076"/>
              <a:gd name="connsiteY21" fmla="*/ 579565 h 769716"/>
              <a:gd name="connsiteX22" fmla="*/ 155721 w 486076"/>
              <a:gd name="connsiteY22" fmla="*/ 601525 h 769716"/>
              <a:gd name="connsiteX23" fmla="*/ 114094 w 486076"/>
              <a:gd name="connsiteY23" fmla="*/ 726644 h 769716"/>
              <a:gd name="connsiteX24" fmla="*/ 102031 w 486076"/>
              <a:gd name="connsiteY24" fmla="*/ 769716 h 769716"/>
              <a:gd name="connsiteX25" fmla="*/ 66979 w 486076"/>
              <a:gd name="connsiteY25" fmla="*/ 764633 h 769716"/>
              <a:gd name="connsiteX26" fmla="*/ 87803 w 486076"/>
              <a:gd name="connsiteY26" fmla="*/ 696070 h 769716"/>
              <a:gd name="connsiteX27" fmla="*/ 121737 w 486076"/>
              <a:gd name="connsiteY27" fmla="*/ 584572 h 769716"/>
              <a:gd name="connsiteX28" fmla="*/ 108412 w 486076"/>
              <a:gd name="connsiteY28" fmla="*/ 557448 h 769716"/>
              <a:gd name="connsiteX29" fmla="*/ 546 w 486076"/>
              <a:gd name="connsiteY29" fmla="*/ 302883 h 769716"/>
              <a:gd name="connsiteX30" fmla="*/ 11861 w 486076"/>
              <a:gd name="connsiteY30" fmla="*/ 248004 h 769716"/>
              <a:gd name="connsiteX31" fmla="*/ 59447 w 486076"/>
              <a:gd name="connsiteY31" fmla="*/ 275168 h 769716"/>
              <a:gd name="connsiteX32" fmla="*/ 143658 w 486076"/>
              <a:gd name="connsiteY32" fmla="*/ 523858 h 769716"/>
              <a:gd name="connsiteX33" fmla="*/ 223611 w 486076"/>
              <a:gd name="connsiteY33" fmla="*/ 353150 h 769716"/>
              <a:gd name="connsiteX34" fmla="*/ 230944 w 486076"/>
              <a:gd name="connsiteY34" fmla="*/ 252696 h 769716"/>
              <a:gd name="connsiteX35" fmla="*/ 431142 w 486076"/>
              <a:gd name="connsiteY35" fmla="*/ 7672 h 769716"/>
              <a:gd name="connsiteX36" fmla="*/ 457000 w 486076"/>
              <a:gd name="connsiteY36" fmla="*/ 369 h 769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86076" h="769716">
                <a:moveTo>
                  <a:pt x="257963" y="655170"/>
                </a:moveTo>
                <a:lnTo>
                  <a:pt x="254815" y="657527"/>
                </a:lnTo>
                <a:lnTo>
                  <a:pt x="254363" y="657461"/>
                </a:lnTo>
                <a:close/>
                <a:moveTo>
                  <a:pt x="433823" y="423404"/>
                </a:moveTo>
                <a:cubicBezTo>
                  <a:pt x="359231" y="411577"/>
                  <a:pt x="241628" y="491057"/>
                  <a:pt x="205042" y="542427"/>
                </a:cubicBezTo>
                <a:cubicBezTo>
                  <a:pt x="270092" y="539471"/>
                  <a:pt x="410523" y="480334"/>
                  <a:pt x="433823" y="423404"/>
                </a:cubicBezTo>
                <a:close/>
                <a:moveTo>
                  <a:pt x="34688" y="302923"/>
                </a:moveTo>
                <a:cubicBezTo>
                  <a:pt x="28735" y="361705"/>
                  <a:pt x="73087" y="480058"/>
                  <a:pt x="116336" y="515816"/>
                </a:cubicBezTo>
                <a:cubicBezTo>
                  <a:pt x="138729" y="440909"/>
                  <a:pt x="82155" y="315815"/>
                  <a:pt x="34688" y="302923"/>
                </a:cubicBezTo>
                <a:close/>
                <a:moveTo>
                  <a:pt x="437884" y="53444"/>
                </a:moveTo>
                <a:cubicBezTo>
                  <a:pt x="343383" y="97599"/>
                  <a:pt x="263390" y="220092"/>
                  <a:pt x="278766" y="296536"/>
                </a:cubicBezTo>
                <a:cubicBezTo>
                  <a:pt x="388366" y="261882"/>
                  <a:pt x="432049" y="144869"/>
                  <a:pt x="437884" y="53444"/>
                </a:cubicBezTo>
                <a:close/>
                <a:moveTo>
                  <a:pt x="457000" y="369"/>
                </a:moveTo>
                <a:cubicBezTo>
                  <a:pt x="465757" y="-608"/>
                  <a:pt x="473918" y="260"/>
                  <a:pt x="479279" y="4124"/>
                </a:cubicBezTo>
                <a:cubicBezTo>
                  <a:pt x="487677" y="10195"/>
                  <a:pt x="487164" y="34165"/>
                  <a:pt x="483774" y="48595"/>
                </a:cubicBezTo>
                <a:cubicBezTo>
                  <a:pt x="463431" y="135526"/>
                  <a:pt x="446951" y="222930"/>
                  <a:pt x="377288" y="286640"/>
                </a:cubicBezTo>
                <a:cubicBezTo>
                  <a:pt x="368181" y="295117"/>
                  <a:pt x="350873" y="306471"/>
                  <a:pt x="339874" y="310019"/>
                </a:cubicBezTo>
                <a:cubicBezTo>
                  <a:pt x="243757" y="341244"/>
                  <a:pt x="237291" y="434128"/>
                  <a:pt x="197117" y="507142"/>
                </a:cubicBezTo>
                <a:cubicBezTo>
                  <a:pt x="254559" y="445167"/>
                  <a:pt x="322212" y="404796"/>
                  <a:pt x="404254" y="393047"/>
                </a:cubicBezTo>
                <a:cubicBezTo>
                  <a:pt x="441432" y="387725"/>
                  <a:pt x="473405" y="393797"/>
                  <a:pt x="477308" y="406215"/>
                </a:cubicBezTo>
                <a:cubicBezTo>
                  <a:pt x="480147" y="415244"/>
                  <a:pt x="461617" y="440712"/>
                  <a:pt x="448292" y="454234"/>
                </a:cubicBezTo>
                <a:cubicBezTo>
                  <a:pt x="377879" y="525711"/>
                  <a:pt x="291066" y="565215"/>
                  <a:pt x="192505" y="579565"/>
                </a:cubicBezTo>
                <a:cubicBezTo>
                  <a:pt x="176380" y="582010"/>
                  <a:pt x="162581" y="582956"/>
                  <a:pt x="155721" y="601525"/>
                </a:cubicBezTo>
                <a:cubicBezTo>
                  <a:pt x="139538" y="645464"/>
                  <a:pt x="126301" y="685933"/>
                  <a:pt x="114094" y="726644"/>
                </a:cubicBezTo>
                <a:lnTo>
                  <a:pt x="102031" y="769716"/>
                </a:lnTo>
                <a:lnTo>
                  <a:pt x="66979" y="764633"/>
                </a:lnTo>
                <a:lnTo>
                  <a:pt x="87803" y="696070"/>
                </a:lnTo>
                <a:cubicBezTo>
                  <a:pt x="99206" y="657843"/>
                  <a:pt x="110423" y="620271"/>
                  <a:pt x="121737" y="584572"/>
                </a:cubicBezTo>
                <a:cubicBezTo>
                  <a:pt x="126074" y="570971"/>
                  <a:pt x="115745" y="565215"/>
                  <a:pt x="108412" y="557448"/>
                </a:cubicBezTo>
                <a:cubicBezTo>
                  <a:pt x="37014" y="480728"/>
                  <a:pt x="13123" y="403456"/>
                  <a:pt x="546" y="302883"/>
                </a:cubicBezTo>
                <a:cubicBezTo>
                  <a:pt x="-1228" y="288533"/>
                  <a:pt x="1019" y="251828"/>
                  <a:pt x="11861" y="248004"/>
                </a:cubicBezTo>
                <a:cubicBezTo>
                  <a:pt x="23964" y="243746"/>
                  <a:pt x="49393" y="265706"/>
                  <a:pt x="59447" y="275168"/>
                </a:cubicBezTo>
                <a:cubicBezTo>
                  <a:pt x="134905" y="346250"/>
                  <a:pt x="157535" y="418595"/>
                  <a:pt x="143658" y="523858"/>
                </a:cubicBezTo>
                <a:cubicBezTo>
                  <a:pt x="170939" y="467205"/>
                  <a:pt x="202873" y="412168"/>
                  <a:pt x="223611" y="353150"/>
                </a:cubicBezTo>
                <a:cubicBezTo>
                  <a:pt x="234137" y="323226"/>
                  <a:pt x="223847" y="287311"/>
                  <a:pt x="230944" y="252696"/>
                </a:cubicBezTo>
                <a:cubicBezTo>
                  <a:pt x="256057" y="129928"/>
                  <a:pt x="324498" y="56716"/>
                  <a:pt x="431142" y="7672"/>
                </a:cubicBezTo>
                <a:cubicBezTo>
                  <a:pt x="438889" y="4163"/>
                  <a:pt x="448243" y="1344"/>
                  <a:pt x="457000" y="369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62" name="자유형: 도형 161">
            <a:extLst>
              <a:ext uri="{FF2B5EF4-FFF2-40B4-BE49-F238E27FC236}">
                <a16:creationId xmlns:a16="http://schemas.microsoft.com/office/drawing/2014/main" id="{A7223CC3-179C-4C5A-AC74-8E087D75E42A}"/>
              </a:ext>
            </a:extLst>
          </p:cNvPr>
          <p:cNvSpPr/>
          <p:nvPr userDrawn="1"/>
        </p:nvSpPr>
        <p:spPr>
          <a:xfrm>
            <a:off x="2820370" y="5563524"/>
            <a:ext cx="217274" cy="344059"/>
          </a:xfrm>
          <a:custGeom>
            <a:avLst/>
            <a:gdLst>
              <a:gd name="connsiteX0" fmla="*/ 257963 w 486076"/>
              <a:gd name="connsiteY0" fmla="*/ 655170 h 769716"/>
              <a:gd name="connsiteX1" fmla="*/ 254815 w 486076"/>
              <a:gd name="connsiteY1" fmla="*/ 657527 h 769716"/>
              <a:gd name="connsiteX2" fmla="*/ 254363 w 486076"/>
              <a:gd name="connsiteY2" fmla="*/ 657461 h 769716"/>
              <a:gd name="connsiteX3" fmla="*/ 433823 w 486076"/>
              <a:gd name="connsiteY3" fmla="*/ 423404 h 769716"/>
              <a:gd name="connsiteX4" fmla="*/ 205042 w 486076"/>
              <a:gd name="connsiteY4" fmla="*/ 542427 h 769716"/>
              <a:gd name="connsiteX5" fmla="*/ 433823 w 486076"/>
              <a:gd name="connsiteY5" fmla="*/ 423404 h 769716"/>
              <a:gd name="connsiteX6" fmla="*/ 34688 w 486076"/>
              <a:gd name="connsiteY6" fmla="*/ 302923 h 769716"/>
              <a:gd name="connsiteX7" fmla="*/ 116336 w 486076"/>
              <a:gd name="connsiteY7" fmla="*/ 515816 h 769716"/>
              <a:gd name="connsiteX8" fmla="*/ 34688 w 486076"/>
              <a:gd name="connsiteY8" fmla="*/ 302923 h 769716"/>
              <a:gd name="connsiteX9" fmla="*/ 437884 w 486076"/>
              <a:gd name="connsiteY9" fmla="*/ 53444 h 769716"/>
              <a:gd name="connsiteX10" fmla="*/ 278766 w 486076"/>
              <a:gd name="connsiteY10" fmla="*/ 296536 h 769716"/>
              <a:gd name="connsiteX11" fmla="*/ 437884 w 486076"/>
              <a:gd name="connsiteY11" fmla="*/ 53444 h 769716"/>
              <a:gd name="connsiteX12" fmla="*/ 457000 w 486076"/>
              <a:gd name="connsiteY12" fmla="*/ 369 h 769716"/>
              <a:gd name="connsiteX13" fmla="*/ 479279 w 486076"/>
              <a:gd name="connsiteY13" fmla="*/ 4124 h 769716"/>
              <a:gd name="connsiteX14" fmla="*/ 483774 w 486076"/>
              <a:gd name="connsiteY14" fmla="*/ 48595 h 769716"/>
              <a:gd name="connsiteX15" fmla="*/ 377288 w 486076"/>
              <a:gd name="connsiteY15" fmla="*/ 286640 h 769716"/>
              <a:gd name="connsiteX16" fmla="*/ 339874 w 486076"/>
              <a:gd name="connsiteY16" fmla="*/ 310019 h 769716"/>
              <a:gd name="connsiteX17" fmla="*/ 197117 w 486076"/>
              <a:gd name="connsiteY17" fmla="*/ 507142 h 769716"/>
              <a:gd name="connsiteX18" fmla="*/ 404254 w 486076"/>
              <a:gd name="connsiteY18" fmla="*/ 393047 h 769716"/>
              <a:gd name="connsiteX19" fmla="*/ 477308 w 486076"/>
              <a:gd name="connsiteY19" fmla="*/ 406215 h 769716"/>
              <a:gd name="connsiteX20" fmla="*/ 448292 w 486076"/>
              <a:gd name="connsiteY20" fmla="*/ 454234 h 769716"/>
              <a:gd name="connsiteX21" fmla="*/ 192505 w 486076"/>
              <a:gd name="connsiteY21" fmla="*/ 579565 h 769716"/>
              <a:gd name="connsiteX22" fmla="*/ 155721 w 486076"/>
              <a:gd name="connsiteY22" fmla="*/ 601525 h 769716"/>
              <a:gd name="connsiteX23" fmla="*/ 114094 w 486076"/>
              <a:gd name="connsiteY23" fmla="*/ 726644 h 769716"/>
              <a:gd name="connsiteX24" fmla="*/ 102031 w 486076"/>
              <a:gd name="connsiteY24" fmla="*/ 769716 h 769716"/>
              <a:gd name="connsiteX25" fmla="*/ 66979 w 486076"/>
              <a:gd name="connsiteY25" fmla="*/ 764633 h 769716"/>
              <a:gd name="connsiteX26" fmla="*/ 87803 w 486076"/>
              <a:gd name="connsiteY26" fmla="*/ 696070 h 769716"/>
              <a:gd name="connsiteX27" fmla="*/ 121737 w 486076"/>
              <a:gd name="connsiteY27" fmla="*/ 584572 h 769716"/>
              <a:gd name="connsiteX28" fmla="*/ 108412 w 486076"/>
              <a:gd name="connsiteY28" fmla="*/ 557448 h 769716"/>
              <a:gd name="connsiteX29" fmla="*/ 546 w 486076"/>
              <a:gd name="connsiteY29" fmla="*/ 302883 h 769716"/>
              <a:gd name="connsiteX30" fmla="*/ 11861 w 486076"/>
              <a:gd name="connsiteY30" fmla="*/ 248004 h 769716"/>
              <a:gd name="connsiteX31" fmla="*/ 59447 w 486076"/>
              <a:gd name="connsiteY31" fmla="*/ 275168 h 769716"/>
              <a:gd name="connsiteX32" fmla="*/ 143658 w 486076"/>
              <a:gd name="connsiteY32" fmla="*/ 523858 h 769716"/>
              <a:gd name="connsiteX33" fmla="*/ 223611 w 486076"/>
              <a:gd name="connsiteY33" fmla="*/ 353150 h 769716"/>
              <a:gd name="connsiteX34" fmla="*/ 230944 w 486076"/>
              <a:gd name="connsiteY34" fmla="*/ 252696 h 769716"/>
              <a:gd name="connsiteX35" fmla="*/ 431142 w 486076"/>
              <a:gd name="connsiteY35" fmla="*/ 7672 h 769716"/>
              <a:gd name="connsiteX36" fmla="*/ 457000 w 486076"/>
              <a:gd name="connsiteY36" fmla="*/ 369 h 769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86076" h="769716">
                <a:moveTo>
                  <a:pt x="257963" y="655170"/>
                </a:moveTo>
                <a:lnTo>
                  <a:pt x="254815" y="657527"/>
                </a:lnTo>
                <a:lnTo>
                  <a:pt x="254363" y="657461"/>
                </a:lnTo>
                <a:close/>
                <a:moveTo>
                  <a:pt x="433823" y="423404"/>
                </a:moveTo>
                <a:cubicBezTo>
                  <a:pt x="359231" y="411577"/>
                  <a:pt x="241628" y="491057"/>
                  <a:pt x="205042" y="542427"/>
                </a:cubicBezTo>
                <a:cubicBezTo>
                  <a:pt x="270092" y="539471"/>
                  <a:pt x="410523" y="480334"/>
                  <a:pt x="433823" y="423404"/>
                </a:cubicBezTo>
                <a:close/>
                <a:moveTo>
                  <a:pt x="34688" y="302923"/>
                </a:moveTo>
                <a:cubicBezTo>
                  <a:pt x="28735" y="361705"/>
                  <a:pt x="73087" y="480058"/>
                  <a:pt x="116336" y="515816"/>
                </a:cubicBezTo>
                <a:cubicBezTo>
                  <a:pt x="138729" y="440909"/>
                  <a:pt x="82155" y="315815"/>
                  <a:pt x="34688" y="302923"/>
                </a:cubicBezTo>
                <a:close/>
                <a:moveTo>
                  <a:pt x="437884" y="53444"/>
                </a:moveTo>
                <a:cubicBezTo>
                  <a:pt x="343383" y="97599"/>
                  <a:pt x="263390" y="220092"/>
                  <a:pt x="278766" y="296536"/>
                </a:cubicBezTo>
                <a:cubicBezTo>
                  <a:pt x="388366" y="261882"/>
                  <a:pt x="432049" y="144869"/>
                  <a:pt x="437884" y="53444"/>
                </a:cubicBezTo>
                <a:close/>
                <a:moveTo>
                  <a:pt x="457000" y="369"/>
                </a:moveTo>
                <a:cubicBezTo>
                  <a:pt x="465757" y="-608"/>
                  <a:pt x="473918" y="260"/>
                  <a:pt x="479279" y="4124"/>
                </a:cubicBezTo>
                <a:cubicBezTo>
                  <a:pt x="487677" y="10195"/>
                  <a:pt x="487164" y="34165"/>
                  <a:pt x="483774" y="48595"/>
                </a:cubicBezTo>
                <a:cubicBezTo>
                  <a:pt x="463431" y="135526"/>
                  <a:pt x="446951" y="222930"/>
                  <a:pt x="377288" y="286640"/>
                </a:cubicBezTo>
                <a:cubicBezTo>
                  <a:pt x="368181" y="295117"/>
                  <a:pt x="350873" y="306471"/>
                  <a:pt x="339874" y="310019"/>
                </a:cubicBezTo>
                <a:cubicBezTo>
                  <a:pt x="243757" y="341244"/>
                  <a:pt x="237291" y="434128"/>
                  <a:pt x="197117" y="507142"/>
                </a:cubicBezTo>
                <a:cubicBezTo>
                  <a:pt x="254559" y="445167"/>
                  <a:pt x="322212" y="404796"/>
                  <a:pt x="404254" y="393047"/>
                </a:cubicBezTo>
                <a:cubicBezTo>
                  <a:pt x="441432" y="387725"/>
                  <a:pt x="473405" y="393797"/>
                  <a:pt x="477308" y="406215"/>
                </a:cubicBezTo>
                <a:cubicBezTo>
                  <a:pt x="480147" y="415244"/>
                  <a:pt x="461617" y="440712"/>
                  <a:pt x="448292" y="454234"/>
                </a:cubicBezTo>
                <a:cubicBezTo>
                  <a:pt x="377879" y="525711"/>
                  <a:pt x="291066" y="565215"/>
                  <a:pt x="192505" y="579565"/>
                </a:cubicBezTo>
                <a:cubicBezTo>
                  <a:pt x="176380" y="582010"/>
                  <a:pt x="162581" y="582956"/>
                  <a:pt x="155721" y="601525"/>
                </a:cubicBezTo>
                <a:cubicBezTo>
                  <a:pt x="139538" y="645464"/>
                  <a:pt x="126301" y="685933"/>
                  <a:pt x="114094" y="726644"/>
                </a:cubicBezTo>
                <a:lnTo>
                  <a:pt x="102031" y="769716"/>
                </a:lnTo>
                <a:lnTo>
                  <a:pt x="66979" y="764633"/>
                </a:lnTo>
                <a:lnTo>
                  <a:pt x="87803" y="696070"/>
                </a:lnTo>
                <a:cubicBezTo>
                  <a:pt x="99206" y="657843"/>
                  <a:pt x="110423" y="620271"/>
                  <a:pt x="121737" y="584572"/>
                </a:cubicBezTo>
                <a:cubicBezTo>
                  <a:pt x="126074" y="570971"/>
                  <a:pt x="115745" y="565215"/>
                  <a:pt x="108412" y="557448"/>
                </a:cubicBezTo>
                <a:cubicBezTo>
                  <a:pt x="37014" y="480728"/>
                  <a:pt x="13123" y="403456"/>
                  <a:pt x="546" y="302883"/>
                </a:cubicBezTo>
                <a:cubicBezTo>
                  <a:pt x="-1228" y="288533"/>
                  <a:pt x="1019" y="251828"/>
                  <a:pt x="11861" y="248004"/>
                </a:cubicBezTo>
                <a:cubicBezTo>
                  <a:pt x="23964" y="243746"/>
                  <a:pt x="49393" y="265706"/>
                  <a:pt x="59447" y="275168"/>
                </a:cubicBezTo>
                <a:cubicBezTo>
                  <a:pt x="134905" y="346250"/>
                  <a:pt x="157535" y="418595"/>
                  <a:pt x="143658" y="523858"/>
                </a:cubicBezTo>
                <a:cubicBezTo>
                  <a:pt x="170939" y="467205"/>
                  <a:pt x="202873" y="412168"/>
                  <a:pt x="223611" y="353150"/>
                </a:cubicBezTo>
                <a:cubicBezTo>
                  <a:pt x="234137" y="323226"/>
                  <a:pt x="223847" y="287311"/>
                  <a:pt x="230944" y="252696"/>
                </a:cubicBezTo>
                <a:cubicBezTo>
                  <a:pt x="256057" y="129928"/>
                  <a:pt x="324498" y="56716"/>
                  <a:pt x="431142" y="7672"/>
                </a:cubicBezTo>
                <a:cubicBezTo>
                  <a:pt x="438889" y="4163"/>
                  <a:pt x="448243" y="1344"/>
                  <a:pt x="457000" y="369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63" name="자유형: 도형 162">
            <a:extLst>
              <a:ext uri="{FF2B5EF4-FFF2-40B4-BE49-F238E27FC236}">
                <a16:creationId xmlns:a16="http://schemas.microsoft.com/office/drawing/2014/main" id="{846CE0C9-A42A-41BB-BBC0-A4831E45A213}"/>
              </a:ext>
            </a:extLst>
          </p:cNvPr>
          <p:cNvSpPr/>
          <p:nvPr userDrawn="1"/>
        </p:nvSpPr>
        <p:spPr>
          <a:xfrm>
            <a:off x="952284" y="2206383"/>
            <a:ext cx="217274" cy="344059"/>
          </a:xfrm>
          <a:custGeom>
            <a:avLst/>
            <a:gdLst>
              <a:gd name="connsiteX0" fmla="*/ 257963 w 486076"/>
              <a:gd name="connsiteY0" fmla="*/ 655170 h 769716"/>
              <a:gd name="connsiteX1" fmla="*/ 254815 w 486076"/>
              <a:gd name="connsiteY1" fmla="*/ 657527 h 769716"/>
              <a:gd name="connsiteX2" fmla="*/ 254363 w 486076"/>
              <a:gd name="connsiteY2" fmla="*/ 657461 h 769716"/>
              <a:gd name="connsiteX3" fmla="*/ 433823 w 486076"/>
              <a:gd name="connsiteY3" fmla="*/ 423404 h 769716"/>
              <a:gd name="connsiteX4" fmla="*/ 205042 w 486076"/>
              <a:gd name="connsiteY4" fmla="*/ 542427 h 769716"/>
              <a:gd name="connsiteX5" fmla="*/ 433823 w 486076"/>
              <a:gd name="connsiteY5" fmla="*/ 423404 h 769716"/>
              <a:gd name="connsiteX6" fmla="*/ 34688 w 486076"/>
              <a:gd name="connsiteY6" fmla="*/ 302923 h 769716"/>
              <a:gd name="connsiteX7" fmla="*/ 116336 w 486076"/>
              <a:gd name="connsiteY7" fmla="*/ 515816 h 769716"/>
              <a:gd name="connsiteX8" fmla="*/ 34688 w 486076"/>
              <a:gd name="connsiteY8" fmla="*/ 302923 h 769716"/>
              <a:gd name="connsiteX9" fmla="*/ 437884 w 486076"/>
              <a:gd name="connsiteY9" fmla="*/ 53444 h 769716"/>
              <a:gd name="connsiteX10" fmla="*/ 278766 w 486076"/>
              <a:gd name="connsiteY10" fmla="*/ 296536 h 769716"/>
              <a:gd name="connsiteX11" fmla="*/ 437884 w 486076"/>
              <a:gd name="connsiteY11" fmla="*/ 53444 h 769716"/>
              <a:gd name="connsiteX12" fmla="*/ 457000 w 486076"/>
              <a:gd name="connsiteY12" fmla="*/ 369 h 769716"/>
              <a:gd name="connsiteX13" fmla="*/ 479279 w 486076"/>
              <a:gd name="connsiteY13" fmla="*/ 4124 h 769716"/>
              <a:gd name="connsiteX14" fmla="*/ 483774 w 486076"/>
              <a:gd name="connsiteY14" fmla="*/ 48595 h 769716"/>
              <a:gd name="connsiteX15" fmla="*/ 377288 w 486076"/>
              <a:gd name="connsiteY15" fmla="*/ 286640 h 769716"/>
              <a:gd name="connsiteX16" fmla="*/ 339874 w 486076"/>
              <a:gd name="connsiteY16" fmla="*/ 310019 h 769716"/>
              <a:gd name="connsiteX17" fmla="*/ 197117 w 486076"/>
              <a:gd name="connsiteY17" fmla="*/ 507142 h 769716"/>
              <a:gd name="connsiteX18" fmla="*/ 404254 w 486076"/>
              <a:gd name="connsiteY18" fmla="*/ 393047 h 769716"/>
              <a:gd name="connsiteX19" fmla="*/ 477308 w 486076"/>
              <a:gd name="connsiteY19" fmla="*/ 406215 h 769716"/>
              <a:gd name="connsiteX20" fmla="*/ 448292 w 486076"/>
              <a:gd name="connsiteY20" fmla="*/ 454234 h 769716"/>
              <a:gd name="connsiteX21" fmla="*/ 192505 w 486076"/>
              <a:gd name="connsiteY21" fmla="*/ 579565 h 769716"/>
              <a:gd name="connsiteX22" fmla="*/ 155721 w 486076"/>
              <a:gd name="connsiteY22" fmla="*/ 601525 h 769716"/>
              <a:gd name="connsiteX23" fmla="*/ 114094 w 486076"/>
              <a:gd name="connsiteY23" fmla="*/ 726644 h 769716"/>
              <a:gd name="connsiteX24" fmla="*/ 102031 w 486076"/>
              <a:gd name="connsiteY24" fmla="*/ 769716 h 769716"/>
              <a:gd name="connsiteX25" fmla="*/ 66979 w 486076"/>
              <a:gd name="connsiteY25" fmla="*/ 764633 h 769716"/>
              <a:gd name="connsiteX26" fmla="*/ 87803 w 486076"/>
              <a:gd name="connsiteY26" fmla="*/ 696070 h 769716"/>
              <a:gd name="connsiteX27" fmla="*/ 121737 w 486076"/>
              <a:gd name="connsiteY27" fmla="*/ 584572 h 769716"/>
              <a:gd name="connsiteX28" fmla="*/ 108412 w 486076"/>
              <a:gd name="connsiteY28" fmla="*/ 557448 h 769716"/>
              <a:gd name="connsiteX29" fmla="*/ 546 w 486076"/>
              <a:gd name="connsiteY29" fmla="*/ 302883 h 769716"/>
              <a:gd name="connsiteX30" fmla="*/ 11861 w 486076"/>
              <a:gd name="connsiteY30" fmla="*/ 248004 h 769716"/>
              <a:gd name="connsiteX31" fmla="*/ 59447 w 486076"/>
              <a:gd name="connsiteY31" fmla="*/ 275168 h 769716"/>
              <a:gd name="connsiteX32" fmla="*/ 143658 w 486076"/>
              <a:gd name="connsiteY32" fmla="*/ 523858 h 769716"/>
              <a:gd name="connsiteX33" fmla="*/ 223611 w 486076"/>
              <a:gd name="connsiteY33" fmla="*/ 353150 h 769716"/>
              <a:gd name="connsiteX34" fmla="*/ 230944 w 486076"/>
              <a:gd name="connsiteY34" fmla="*/ 252696 h 769716"/>
              <a:gd name="connsiteX35" fmla="*/ 431142 w 486076"/>
              <a:gd name="connsiteY35" fmla="*/ 7672 h 769716"/>
              <a:gd name="connsiteX36" fmla="*/ 457000 w 486076"/>
              <a:gd name="connsiteY36" fmla="*/ 369 h 769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86076" h="769716">
                <a:moveTo>
                  <a:pt x="257963" y="655170"/>
                </a:moveTo>
                <a:lnTo>
                  <a:pt x="254815" y="657527"/>
                </a:lnTo>
                <a:lnTo>
                  <a:pt x="254363" y="657461"/>
                </a:lnTo>
                <a:close/>
                <a:moveTo>
                  <a:pt x="433823" y="423404"/>
                </a:moveTo>
                <a:cubicBezTo>
                  <a:pt x="359231" y="411577"/>
                  <a:pt x="241628" y="491057"/>
                  <a:pt x="205042" y="542427"/>
                </a:cubicBezTo>
                <a:cubicBezTo>
                  <a:pt x="270092" y="539471"/>
                  <a:pt x="410523" y="480334"/>
                  <a:pt x="433823" y="423404"/>
                </a:cubicBezTo>
                <a:close/>
                <a:moveTo>
                  <a:pt x="34688" y="302923"/>
                </a:moveTo>
                <a:cubicBezTo>
                  <a:pt x="28735" y="361705"/>
                  <a:pt x="73087" y="480058"/>
                  <a:pt x="116336" y="515816"/>
                </a:cubicBezTo>
                <a:cubicBezTo>
                  <a:pt x="138729" y="440909"/>
                  <a:pt x="82155" y="315815"/>
                  <a:pt x="34688" y="302923"/>
                </a:cubicBezTo>
                <a:close/>
                <a:moveTo>
                  <a:pt x="437884" y="53444"/>
                </a:moveTo>
                <a:cubicBezTo>
                  <a:pt x="343383" y="97599"/>
                  <a:pt x="263390" y="220092"/>
                  <a:pt x="278766" y="296536"/>
                </a:cubicBezTo>
                <a:cubicBezTo>
                  <a:pt x="388366" y="261882"/>
                  <a:pt x="432049" y="144869"/>
                  <a:pt x="437884" y="53444"/>
                </a:cubicBezTo>
                <a:close/>
                <a:moveTo>
                  <a:pt x="457000" y="369"/>
                </a:moveTo>
                <a:cubicBezTo>
                  <a:pt x="465757" y="-608"/>
                  <a:pt x="473918" y="260"/>
                  <a:pt x="479279" y="4124"/>
                </a:cubicBezTo>
                <a:cubicBezTo>
                  <a:pt x="487677" y="10195"/>
                  <a:pt x="487164" y="34165"/>
                  <a:pt x="483774" y="48595"/>
                </a:cubicBezTo>
                <a:cubicBezTo>
                  <a:pt x="463431" y="135526"/>
                  <a:pt x="446951" y="222930"/>
                  <a:pt x="377288" y="286640"/>
                </a:cubicBezTo>
                <a:cubicBezTo>
                  <a:pt x="368181" y="295117"/>
                  <a:pt x="350873" y="306471"/>
                  <a:pt x="339874" y="310019"/>
                </a:cubicBezTo>
                <a:cubicBezTo>
                  <a:pt x="243757" y="341244"/>
                  <a:pt x="237291" y="434128"/>
                  <a:pt x="197117" y="507142"/>
                </a:cubicBezTo>
                <a:cubicBezTo>
                  <a:pt x="254559" y="445167"/>
                  <a:pt x="322212" y="404796"/>
                  <a:pt x="404254" y="393047"/>
                </a:cubicBezTo>
                <a:cubicBezTo>
                  <a:pt x="441432" y="387725"/>
                  <a:pt x="473405" y="393797"/>
                  <a:pt x="477308" y="406215"/>
                </a:cubicBezTo>
                <a:cubicBezTo>
                  <a:pt x="480147" y="415244"/>
                  <a:pt x="461617" y="440712"/>
                  <a:pt x="448292" y="454234"/>
                </a:cubicBezTo>
                <a:cubicBezTo>
                  <a:pt x="377879" y="525711"/>
                  <a:pt x="291066" y="565215"/>
                  <a:pt x="192505" y="579565"/>
                </a:cubicBezTo>
                <a:cubicBezTo>
                  <a:pt x="176380" y="582010"/>
                  <a:pt x="162581" y="582956"/>
                  <a:pt x="155721" y="601525"/>
                </a:cubicBezTo>
                <a:cubicBezTo>
                  <a:pt x="139538" y="645464"/>
                  <a:pt x="126301" y="685933"/>
                  <a:pt x="114094" y="726644"/>
                </a:cubicBezTo>
                <a:lnTo>
                  <a:pt x="102031" y="769716"/>
                </a:lnTo>
                <a:lnTo>
                  <a:pt x="66979" y="764633"/>
                </a:lnTo>
                <a:lnTo>
                  <a:pt x="87803" y="696070"/>
                </a:lnTo>
                <a:cubicBezTo>
                  <a:pt x="99206" y="657843"/>
                  <a:pt x="110423" y="620271"/>
                  <a:pt x="121737" y="584572"/>
                </a:cubicBezTo>
                <a:cubicBezTo>
                  <a:pt x="126074" y="570971"/>
                  <a:pt x="115745" y="565215"/>
                  <a:pt x="108412" y="557448"/>
                </a:cubicBezTo>
                <a:cubicBezTo>
                  <a:pt x="37014" y="480728"/>
                  <a:pt x="13123" y="403456"/>
                  <a:pt x="546" y="302883"/>
                </a:cubicBezTo>
                <a:cubicBezTo>
                  <a:pt x="-1228" y="288533"/>
                  <a:pt x="1019" y="251828"/>
                  <a:pt x="11861" y="248004"/>
                </a:cubicBezTo>
                <a:cubicBezTo>
                  <a:pt x="23964" y="243746"/>
                  <a:pt x="49393" y="265706"/>
                  <a:pt x="59447" y="275168"/>
                </a:cubicBezTo>
                <a:cubicBezTo>
                  <a:pt x="134905" y="346250"/>
                  <a:pt x="157535" y="418595"/>
                  <a:pt x="143658" y="523858"/>
                </a:cubicBezTo>
                <a:cubicBezTo>
                  <a:pt x="170939" y="467205"/>
                  <a:pt x="202873" y="412168"/>
                  <a:pt x="223611" y="353150"/>
                </a:cubicBezTo>
                <a:cubicBezTo>
                  <a:pt x="234137" y="323226"/>
                  <a:pt x="223847" y="287311"/>
                  <a:pt x="230944" y="252696"/>
                </a:cubicBezTo>
                <a:cubicBezTo>
                  <a:pt x="256057" y="129928"/>
                  <a:pt x="324498" y="56716"/>
                  <a:pt x="431142" y="7672"/>
                </a:cubicBezTo>
                <a:cubicBezTo>
                  <a:pt x="438889" y="4163"/>
                  <a:pt x="448243" y="1344"/>
                  <a:pt x="457000" y="369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64" name="자유형: 도형 163">
            <a:extLst>
              <a:ext uri="{FF2B5EF4-FFF2-40B4-BE49-F238E27FC236}">
                <a16:creationId xmlns:a16="http://schemas.microsoft.com/office/drawing/2014/main" id="{0E10D48F-1724-4079-8745-D21A30F7F563}"/>
              </a:ext>
            </a:extLst>
          </p:cNvPr>
          <p:cNvSpPr/>
          <p:nvPr userDrawn="1"/>
        </p:nvSpPr>
        <p:spPr>
          <a:xfrm>
            <a:off x="4712799" y="664056"/>
            <a:ext cx="393472" cy="402755"/>
          </a:xfrm>
          <a:custGeom>
            <a:avLst/>
            <a:gdLst>
              <a:gd name="connsiteX0" fmla="*/ 724852 w 1453514"/>
              <a:gd name="connsiteY0" fmla="*/ 793433 h 1487805"/>
              <a:gd name="connsiteX1" fmla="*/ 725805 w 1453514"/>
              <a:gd name="connsiteY1" fmla="*/ 1487805 h 1487805"/>
              <a:gd name="connsiteX2" fmla="*/ 724852 w 1453514"/>
              <a:gd name="connsiteY2" fmla="*/ 793433 h 1487805"/>
              <a:gd name="connsiteX3" fmla="*/ 690562 w 1453514"/>
              <a:gd name="connsiteY3" fmla="*/ 781050 h 1487805"/>
              <a:gd name="connsiteX4" fmla="*/ 216217 w 1453514"/>
              <a:gd name="connsiteY4" fmla="*/ 1266825 h 1487805"/>
              <a:gd name="connsiteX5" fmla="*/ 690562 w 1453514"/>
              <a:gd name="connsiteY5" fmla="*/ 781050 h 1487805"/>
              <a:gd name="connsiteX6" fmla="*/ 766762 w 1453514"/>
              <a:gd name="connsiteY6" fmla="*/ 777241 h 1487805"/>
              <a:gd name="connsiteX7" fmla="*/ 1240155 w 1453514"/>
              <a:gd name="connsiteY7" fmla="*/ 1263016 h 1487805"/>
              <a:gd name="connsiteX8" fmla="*/ 766762 w 1453514"/>
              <a:gd name="connsiteY8" fmla="*/ 777241 h 1487805"/>
              <a:gd name="connsiteX9" fmla="*/ 336708 w 1453514"/>
              <a:gd name="connsiteY9" fmla="*/ 653534 h 1487805"/>
              <a:gd name="connsiteX10" fmla="*/ 679132 w 1453514"/>
              <a:gd name="connsiteY10" fmla="*/ 743903 h 1487805"/>
              <a:gd name="connsiteX11" fmla="*/ 0 w 1453514"/>
              <a:gd name="connsiteY11" fmla="*/ 743903 h 1487805"/>
              <a:gd name="connsiteX12" fmla="*/ 336708 w 1453514"/>
              <a:gd name="connsiteY12" fmla="*/ 653534 h 1487805"/>
              <a:gd name="connsiteX13" fmla="*/ 1116687 w 1453514"/>
              <a:gd name="connsiteY13" fmla="*/ 652106 h 1487805"/>
              <a:gd name="connsiteX14" fmla="*/ 1453514 w 1453514"/>
              <a:gd name="connsiteY14" fmla="*/ 735330 h 1487805"/>
              <a:gd name="connsiteX15" fmla="*/ 776287 w 1453514"/>
              <a:gd name="connsiteY15" fmla="*/ 738188 h 1487805"/>
              <a:gd name="connsiteX16" fmla="*/ 1116687 w 1453514"/>
              <a:gd name="connsiteY16" fmla="*/ 652106 h 1487805"/>
              <a:gd name="connsiteX17" fmla="*/ 1245870 w 1453514"/>
              <a:gd name="connsiteY17" fmla="*/ 214313 h 1487805"/>
              <a:gd name="connsiteX18" fmla="*/ 769620 w 1453514"/>
              <a:gd name="connsiteY18" fmla="*/ 705803 h 1487805"/>
              <a:gd name="connsiteX19" fmla="*/ 1245870 w 1453514"/>
              <a:gd name="connsiteY19" fmla="*/ 214313 h 1487805"/>
              <a:gd name="connsiteX20" fmla="*/ 213360 w 1453514"/>
              <a:gd name="connsiteY20" fmla="*/ 210503 h 1487805"/>
              <a:gd name="connsiteX21" fmla="*/ 694373 w 1453514"/>
              <a:gd name="connsiteY21" fmla="*/ 700088 h 1487805"/>
              <a:gd name="connsiteX22" fmla="*/ 213360 w 1453514"/>
              <a:gd name="connsiteY22" fmla="*/ 210503 h 1487805"/>
              <a:gd name="connsiteX23" fmla="*/ 726757 w 1453514"/>
              <a:gd name="connsiteY23" fmla="*/ 0 h 1487805"/>
              <a:gd name="connsiteX24" fmla="*/ 727710 w 1453514"/>
              <a:gd name="connsiteY24" fmla="*/ 684847 h 1487805"/>
              <a:gd name="connsiteX25" fmla="*/ 726757 w 1453514"/>
              <a:gd name="connsiteY25" fmla="*/ 0 h 1487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3514" h="1487805">
                <a:moveTo>
                  <a:pt x="724852" y="793433"/>
                </a:moveTo>
                <a:cubicBezTo>
                  <a:pt x="839152" y="971550"/>
                  <a:pt x="846772" y="1286828"/>
                  <a:pt x="725805" y="1487805"/>
                </a:cubicBezTo>
                <a:cubicBezTo>
                  <a:pt x="614362" y="1253490"/>
                  <a:pt x="615315" y="1025843"/>
                  <a:pt x="724852" y="793433"/>
                </a:cubicBezTo>
                <a:close/>
                <a:moveTo>
                  <a:pt x="690562" y="781050"/>
                </a:moveTo>
                <a:cubicBezTo>
                  <a:pt x="666750" y="966788"/>
                  <a:pt x="418147" y="1223010"/>
                  <a:pt x="216217" y="1266825"/>
                </a:cubicBezTo>
                <a:cubicBezTo>
                  <a:pt x="252412" y="1065847"/>
                  <a:pt x="499110" y="813435"/>
                  <a:pt x="690562" y="781050"/>
                </a:cubicBezTo>
                <a:close/>
                <a:moveTo>
                  <a:pt x="766762" y="777241"/>
                </a:moveTo>
                <a:cubicBezTo>
                  <a:pt x="1021080" y="851536"/>
                  <a:pt x="1200150" y="1082994"/>
                  <a:pt x="1240155" y="1263016"/>
                </a:cubicBezTo>
                <a:cubicBezTo>
                  <a:pt x="1065847" y="1247776"/>
                  <a:pt x="801052" y="978219"/>
                  <a:pt x="766762" y="777241"/>
                </a:cubicBezTo>
                <a:close/>
                <a:moveTo>
                  <a:pt x="336708" y="653534"/>
                </a:moveTo>
                <a:cubicBezTo>
                  <a:pt x="460057" y="653415"/>
                  <a:pt x="584358" y="683419"/>
                  <a:pt x="679132" y="743903"/>
                </a:cubicBezTo>
                <a:cubicBezTo>
                  <a:pt x="449580" y="857250"/>
                  <a:pt x="226695" y="857250"/>
                  <a:pt x="0" y="743903"/>
                </a:cubicBezTo>
                <a:cubicBezTo>
                  <a:pt x="90963" y="683895"/>
                  <a:pt x="213360" y="653653"/>
                  <a:pt x="336708" y="653534"/>
                </a:cubicBezTo>
                <a:close/>
                <a:moveTo>
                  <a:pt x="1116687" y="652106"/>
                </a:moveTo>
                <a:cubicBezTo>
                  <a:pt x="1229201" y="651748"/>
                  <a:pt x="1341120" y="679609"/>
                  <a:pt x="1453514" y="735330"/>
                </a:cubicBezTo>
                <a:cubicBezTo>
                  <a:pt x="1304925" y="846773"/>
                  <a:pt x="989647" y="868680"/>
                  <a:pt x="776287" y="738188"/>
                </a:cubicBezTo>
                <a:cubicBezTo>
                  <a:pt x="891063" y="681038"/>
                  <a:pt x="1004173" y="652463"/>
                  <a:pt x="1116687" y="652106"/>
                </a:cubicBezTo>
                <a:close/>
                <a:moveTo>
                  <a:pt x="1245870" y="214313"/>
                </a:moveTo>
                <a:cubicBezTo>
                  <a:pt x="1163002" y="458153"/>
                  <a:pt x="1006792" y="620078"/>
                  <a:pt x="769620" y="705803"/>
                </a:cubicBezTo>
                <a:cubicBezTo>
                  <a:pt x="762952" y="543878"/>
                  <a:pt x="1036320" y="259081"/>
                  <a:pt x="1245870" y="214313"/>
                </a:cubicBezTo>
                <a:close/>
                <a:moveTo>
                  <a:pt x="213360" y="210503"/>
                </a:moveTo>
                <a:cubicBezTo>
                  <a:pt x="458152" y="297181"/>
                  <a:pt x="612457" y="461010"/>
                  <a:pt x="694373" y="700088"/>
                </a:cubicBezTo>
                <a:cubicBezTo>
                  <a:pt x="503873" y="663893"/>
                  <a:pt x="275273" y="454343"/>
                  <a:pt x="213360" y="210503"/>
                </a:cubicBezTo>
                <a:close/>
                <a:moveTo>
                  <a:pt x="726757" y="0"/>
                </a:moveTo>
                <a:cubicBezTo>
                  <a:pt x="841057" y="129540"/>
                  <a:pt x="841057" y="530543"/>
                  <a:pt x="727710" y="684847"/>
                </a:cubicBezTo>
                <a:cubicBezTo>
                  <a:pt x="619125" y="504825"/>
                  <a:pt x="608647" y="207645"/>
                  <a:pt x="726757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165" name="자유형: 도형 164">
            <a:extLst>
              <a:ext uri="{FF2B5EF4-FFF2-40B4-BE49-F238E27FC236}">
                <a16:creationId xmlns:a16="http://schemas.microsoft.com/office/drawing/2014/main" id="{11925D22-27CA-412B-8861-71B2FEDFD296}"/>
              </a:ext>
            </a:extLst>
          </p:cNvPr>
          <p:cNvSpPr/>
          <p:nvPr userDrawn="1"/>
        </p:nvSpPr>
        <p:spPr>
          <a:xfrm>
            <a:off x="5518048" y="417437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66" name="자유형: 도형 165">
            <a:extLst>
              <a:ext uri="{FF2B5EF4-FFF2-40B4-BE49-F238E27FC236}">
                <a16:creationId xmlns:a16="http://schemas.microsoft.com/office/drawing/2014/main" id="{3B52683F-7FDA-4C2D-A48E-73B300A08E31}"/>
              </a:ext>
            </a:extLst>
          </p:cNvPr>
          <p:cNvSpPr/>
          <p:nvPr userDrawn="1"/>
        </p:nvSpPr>
        <p:spPr>
          <a:xfrm flipH="1">
            <a:off x="4223770" y="807020"/>
            <a:ext cx="211217" cy="334468"/>
          </a:xfrm>
          <a:custGeom>
            <a:avLst/>
            <a:gdLst>
              <a:gd name="connsiteX0" fmla="*/ 257963 w 486076"/>
              <a:gd name="connsiteY0" fmla="*/ 655170 h 769716"/>
              <a:gd name="connsiteX1" fmla="*/ 254815 w 486076"/>
              <a:gd name="connsiteY1" fmla="*/ 657527 h 769716"/>
              <a:gd name="connsiteX2" fmla="*/ 254363 w 486076"/>
              <a:gd name="connsiteY2" fmla="*/ 657461 h 769716"/>
              <a:gd name="connsiteX3" fmla="*/ 433823 w 486076"/>
              <a:gd name="connsiteY3" fmla="*/ 423404 h 769716"/>
              <a:gd name="connsiteX4" fmla="*/ 205042 w 486076"/>
              <a:gd name="connsiteY4" fmla="*/ 542427 h 769716"/>
              <a:gd name="connsiteX5" fmla="*/ 433823 w 486076"/>
              <a:gd name="connsiteY5" fmla="*/ 423404 h 769716"/>
              <a:gd name="connsiteX6" fmla="*/ 34688 w 486076"/>
              <a:gd name="connsiteY6" fmla="*/ 302923 h 769716"/>
              <a:gd name="connsiteX7" fmla="*/ 116336 w 486076"/>
              <a:gd name="connsiteY7" fmla="*/ 515816 h 769716"/>
              <a:gd name="connsiteX8" fmla="*/ 34688 w 486076"/>
              <a:gd name="connsiteY8" fmla="*/ 302923 h 769716"/>
              <a:gd name="connsiteX9" fmla="*/ 437884 w 486076"/>
              <a:gd name="connsiteY9" fmla="*/ 53444 h 769716"/>
              <a:gd name="connsiteX10" fmla="*/ 278766 w 486076"/>
              <a:gd name="connsiteY10" fmla="*/ 296536 h 769716"/>
              <a:gd name="connsiteX11" fmla="*/ 437884 w 486076"/>
              <a:gd name="connsiteY11" fmla="*/ 53444 h 769716"/>
              <a:gd name="connsiteX12" fmla="*/ 457000 w 486076"/>
              <a:gd name="connsiteY12" fmla="*/ 369 h 769716"/>
              <a:gd name="connsiteX13" fmla="*/ 479279 w 486076"/>
              <a:gd name="connsiteY13" fmla="*/ 4124 h 769716"/>
              <a:gd name="connsiteX14" fmla="*/ 483774 w 486076"/>
              <a:gd name="connsiteY14" fmla="*/ 48595 h 769716"/>
              <a:gd name="connsiteX15" fmla="*/ 377288 w 486076"/>
              <a:gd name="connsiteY15" fmla="*/ 286640 h 769716"/>
              <a:gd name="connsiteX16" fmla="*/ 339874 w 486076"/>
              <a:gd name="connsiteY16" fmla="*/ 310019 h 769716"/>
              <a:gd name="connsiteX17" fmla="*/ 197117 w 486076"/>
              <a:gd name="connsiteY17" fmla="*/ 507142 h 769716"/>
              <a:gd name="connsiteX18" fmla="*/ 404254 w 486076"/>
              <a:gd name="connsiteY18" fmla="*/ 393047 h 769716"/>
              <a:gd name="connsiteX19" fmla="*/ 477308 w 486076"/>
              <a:gd name="connsiteY19" fmla="*/ 406215 h 769716"/>
              <a:gd name="connsiteX20" fmla="*/ 448292 w 486076"/>
              <a:gd name="connsiteY20" fmla="*/ 454234 h 769716"/>
              <a:gd name="connsiteX21" fmla="*/ 192505 w 486076"/>
              <a:gd name="connsiteY21" fmla="*/ 579565 h 769716"/>
              <a:gd name="connsiteX22" fmla="*/ 155721 w 486076"/>
              <a:gd name="connsiteY22" fmla="*/ 601525 h 769716"/>
              <a:gd name="connsiteX23" fmla="*/ 114094 w 486076"/>
              <a:gd name="connsiteY23" fmla="*/ 726644 h 769716"/>
              <a:gd name="connsiteX24" fmla="*/ 102031 w 486076"/>
              <a:gd name="connsiteY24" fmla="*/ 769716 h 769716"/>
              <a:gd name="connsiteX25" fmla="*/ 66979 w 486076"/>
              <a:gd name="connsiteY25" fmla="*/ 764633 h 769716"/>
              <a:gd name="connsiteX26" fmla="*/ 87803 w 486076"/>
              <a:gd name="connsiteY26" fmla="*/ 696070 h 769716"/>
              <a:gd name="connsiteX27" fmla="*/ 121737 w 486076"/>
              <a:gd name="connsiteY27" fmla="*/ 584572 h 769716"/>
              <a:gd name="connsiteX28" fmla="*/ 108412 w 486076"/>
              <a:gd name="connsiteY28" fmla="*/ 557448 h 769716"/>
              <a:gd name="connsiteX29" fmla="*/ 546 w 486076"/>
              <a:gd name="connsiteY29" fmla="*/ 302883 h 769716"/>
              <a:gd name="connsiteX30" fmla="*/ 11861 w 486076"/>
              <a:gd name="connsiteY30" fmla="*/ 248004 h 769716"/>
              <a:gd name="connsiteX31" fmla="*/ 59447 w 486076"/>
              <a:gd name="connsiteY31" fmla="*/ 275168 h 769716"/>
              <a:gd name="connsiteX32" fmla="*/ 143658 w 486076"/>
              <a:gd name="connsiteY32" fmla="*/ 523858 h 769716"/>
              <a:gd name="connsiteX33" fmla="*/ 223611 w 486076"/>
              <a:gd name="connsiteY33" fmla="*/ 353150 h 769716"/>
              <a:gd name="connsiteX34" fmla="*/ 230944 w 486076"/>
              <a:gd name="connsiteY34" fmla="*/ 252696 h 769716"/>
              <a:gd name="connsiteX35" fmla="*/ 431142 w 486076"/>
              <a:gd name="connsiteY35" fmla="*/ 7672 h 769716"/>
              <a:gd name="connsiteX36" fmla="*/ 457000 w 486076"/>
              <a:gd name="connsiteY36" fmla="*/ 369 h 769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86076" h="769716">
                <a:moveTo>
                  <a:pt x="257963" y="655170"/>
                </a:moveTo>
                <a:lnTo>
                  <a:pt x="254815" y="657527"/>
                </a:lnTo>
                <a:lnTo>
                  <a:pt x="254363" y="657461"/>
                </a:lnTo>
                <a:close/>
                <a:moveTo>
                  <a:pt x="433823" y="423404"/>
                </a:moveTo>
                <a:cubicBezTo>
                  <a:pt x="359231" y="411577"/>
                  <a:pt x="241628" y="491057"/>
                  <a:pt x="205042" y="542427"/>
                </a:cubicBezTo>
                <a:cubicBezTo>
                  <a:pt x="270092" y="539471"/>
                  <a:pt x="410523" y="480334"/>
                  <a:pt x="433823" y="423404"/>
                </a:cubicBezTo>
                <a:close/>
                <a:moveTo>
                  <a:pt x="34688" y="302923"/>
                </a:moveTo>
                <a:cubicBezTo>
                  <a:pt x="28735" y="361705"/>
                  <a:pt x="73087" y="480058"/>
                  <a:pt x="116336" y="515816"/>
                </a:cubicBezTo>
                <a:cubicBezTo>
                  <a:pt x="138729" y="440909"/>
                  <a:pt x="82155" y="315815"/>
                  <a:pt x="34688" y="302923"/>
                </a:cubicBezTo>
                <a:close/>
                <a:moveTo>
                  <a:pt x="437884" y="53444"/>
                </a:moveTo>
                <a:cubicBezTo>
                  <a:pt x="343383" y="97599"/>
                  <a:pt x="263390" y="220092"/>
                  <a:pt x="278766" y="296536"/>
                </a:cubicBezTo>
                <a:cubicBezTo>
                  <a:pt x="388366" y="261882"/>
                  <a:pt x="432049" y="144869"/>
                  <a:pt x="437884" y="53444"/>
                </a:cubicBezTo>
                <a:close/>
                <a:moveTo>
                  <a:pt x="457000" y="369"/>
                </a:moveTo>
                <a:cubicBezTo>
                  <a:pt x="465757" y="-608"/>
                  <a:pt x="473918" y="260"/>
                  <a:pt x="479279" y="4124"/>
                </a:cubicBezTo>
                <a:cubicBezTo>
                  <a:pt x="487677" y="10195"/>
                  <a:pt x="487164" y="34165"/>
                  <a:pt x="483774" y="48595"/>
                </a:cubicBezTo>
                <a:cubicBezTo>
                  <a:pt x="463431" y="135526"/>
                  <a:pt x="446951" y="222930"/>
                  <a:pt x="377288" y="286640"/>
                </a:cubicBezTo>
                <a:cubicBezTo>
                  <a:pt x="368181" y="295117"/>
                  <a:pt x="350873" y="306471"/>
                  <a:pt x="339874" y="310019"/>
                </a:cubicBezTo>
                <a:cubicBezTo>
                  <a:pt x="243757" y="341244"/>
                  <a:pt x="237291" y="434128"/>
                  <a:pt x="197117" y="507142"/>
                </a:cubicBezTo>
                <a:cubicBezTo>
                  <a:pt x="254559" y="445167"/>
                  <a:pt x="322212" y="404796"/>
                  <a:pt x="404254" y="393047"/>
                </a:cubicBezTo>
                <a:cubicBezTo>
                  <a:pt x="441432" y="387725"/>
                  <a:pt x="473405" y="393797"/>
                  <a:pt x="477308" y="406215"/>
                </a:cubicBezTo>
                <a:cubicBezTo>
                  <a:pt x="480147" y="415244"/>
                  <a:pt x="461617" y="440712"/>
                  <a:pt x="448292" y="454234"/>
                </a:cubicBezTo>
                <a:cubicBezTo>
                  <a:pt x="377879" y="525711"/>
                  <a:pt x="291066" y="565215"/>
                  <a:pt x="192505" y="579565"/>
                </a:cubicBezTo>
                <a:cubicBezTo>
                  <a:pt x="176380" y="582010"/>
                  <a:pt x="162581" y="582956"/>
                  <a:pt x="155721" y="601525"/>
                </a:cubicBezTo>
                <a:cubicBezTo>
                  <a:pt x="139538" y="645464"/>
                  <a:pt x="126301" y="685933"/>
                  <a:pt x="114094" y="726644"/>
                </a:cubicBezTo>
                <a:lnTo>
                  <a:pt x="102031" y="769716"/>
                </a:lnTo>
                <a:lnTo>
                  <a:pt x="66979" y="764633"/>
                </a:lnTo>
                <a:lnTo>
                  <a:pt x="87803" y="696070"/>
                </a:lnTo>
                <a:cubicBezTo>
                  <a:pt x="99206" y="657843"/>
                  <a:pt x="110423" y="620271"/>
                  <a:pt x="121737" y="584572"/>
                </a:cubicBezTo>
                <a:cubicBezTo>
                  <a:pt x="126074" y="570971"/>
                  <a:pt x="115745" y="565215"/>
                  <a:pt x="108412" y="557448"/>
                </a:cubicBezTo>
                <a:cubicBezTo>
                  <a:pt x="37014" y="480728"/>
                  <a:pt x="13123" y="403456"/>
                  <a:pt x="546" y="302883"/>
                </a:cubicBezTo>
                <a:cubicBezTo>
                  <a:pt x="-1228" y="288533"/>
                  <a:pt x="1019" y="251828"/>
                  <a:pt x="11861" y="248004"/>
                </a:cubicBezTo>
                <a:cubicBezTo>
                  <a:pt x="23964" y="243746"/>
                  <a:pt x="49393" y="265706"/>
                  <a:pt x="59447" y="275168"/>
                </a:cubicBezTo>
                <a:cubicBezTo>
                  <a:pt x="134905" y="346250"/>
                  <a:pt x="157535" y="418595"/>
                  <a:pt x="143658" y="523858"/>
                </a:cubicBezTo>
                <a:cubicBezTo>
                  <a:pt x="170939" y="467205"/>
                  <a:pt x="202873" y="412168"/>
                  <a:pt x="223611" y="353150"/>
                </a:cubicBezTo>
                <a:cubicBezTo>
                  <a:pt x="234137" y="323226"/>
                  <a:pt x="223847" y="287311"/>
                  <a:pt x="230944" y="252696"/>
                </a:cubicBezTo>
                <a:cubicBezTo>
                  <a:pt x="256057" y="129928"/>
                  <a:pt x="324498" y="56716"/>
                  <a:pt x="431142" y="7672"/>
                </a:cubicBezTo>
                <a:cubicBezTo>
                  <a:pt x="438889" y="4163"/>
                  <a:pt x="448243" y="1344"/>
                  <a:pt x="457000" y="369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67" name="자유형: 도형 166">
            <a:extLst>
              <a:ext uri="{FF2B5EF4-FFF2-40B4-BE49-F238E27FC236}">
                <a16:creationId xmlns:a16="http://schemas.microsoft.com/office/drawing/2014/main" id="{799CA7F7-BA24-46B7-A12A-348BCE1F5763}"/>
              </a:ext>
            </a:extLst>
          </p:cNvPr>
          <p:cNvSpPr/>
          <p:nvPr userDrawn="1"/>
        </p:nvSpPr>
        <p:spPr>
          <a:xfrm>
            <a:off x="4098873" y="2186400"/>
            <a:ext cx="211217" cy="334468"/>
          </a:xfrm>
          <a:custGeom>
            <a:avLst/>
            <a:gdLst>
              <a:gd name="connsiteX0" fmla="*/ 257963 w 486076"/>
              <a:gd name="connsiteY0" fmla="*/ 655170 h 769716"/>
              <a:gd name="connsiteX1" fmla="*/ 254815 w 486076"/>
              <a:gd name="connsiteY1" fmla="*/ 657527 h 769716"/>
              <a:gd name="connsiteX2" fmla="*/ 254363 w 486076"/>
              <a:gd name="connsiteY2" fmla="*/ 657461 h 769716"/>
              <a:gd name="connsiteX3" fmla="*/ 433823 w 486076"/>
              <a:gd name="connsiteY3" fmla="*/ 423404 h 769716"/>
              <a:gd name="connsiteX4" fmla="*/ 205042 w 486076"/>
              <a:gd name="connsiteY4" fmla="*/ 542427 h 769716"/>
              <a:gd name="connsiteX5" fmla="*/ 433823 w 486076"/>
              <a:gd name="connsiteY5" fmla="*/ 423404 h 769716"/>
              <a:gd name="connsiteX6" fmla="*/ 34688 w 486076"/>
              <a:gd name="connsiteY6" fmla="*/ 302923 h 769716"/>
              <a:gd name="connsiteX7" fmla="*/ 116336 w 486076"/>
              <a:gd name="connsiteY7" fmla="*/ 515816 h 769716"/>
              <a:gd name="connsiteX8" fmla="*/ 34688 w 486076"/>
              <a:gd name="connsiteY8" fmla="*/ 302923 h 769716"/>
              <a:gd name="connsiteX9" fmla="*/ 437884 w 486076"/>
              <a:gd name="connsiteY9" fmla="*/ 53444 h 769716"/>
              <a:gd name="connsiteX10" fmla="*/ 278766 w 486076"/>
              <a:gd name="connsiteY10" fmla="*/ 296536 h 769716"/>
              <a:gd name="connsiteX11" fmla="*/ 437884 w 486076"/>
              <a:gd name="connsiteY11" fmla="*/ 53444 h 769716"/>
              <a:gd name="connsiteX12" fmla="*/ 457000 w 486076"/>
              <a:gd name="connsiteY12" fmla="*/ 369 h 769716"/>
              <a:gd name="connsiteX13" fmla="*/ 479279 w 486076"/>
              <a:gd name="connsiteY13" fmla="*/ 4124 h 769716"/>
              <a:gd name="connsiteX14" fmla="*/ 483774 w 486076"/>
              <a:gd name="connsiteY14" fmla="*/ 48595 h 769716"/>
              <a:gd name="connsiteX15" fmla="*/ 377288 w 486076"/>
              <a:gd name="connsiteY15" fmla="*/ 286640 h 769716"/>
              <a:gd name="connsiteX16" fmla="*/ 339874 w 486076"/>
              <a:gd name="connsiteY16" fmla="*/ 310019 h 769716"/>
              <a:gd name="connsiteX17" fmla="*/ 197117 w 486076"/>
              <a:gd name="connsiteY17" fmla="*/ 507142 h 769716"/>
              <a:gd name="connsiteX18" fmla="*/ 404254 w 486076"/>
              <a:gd name="connsiteY18" fmla="*/ 393047 h 769716"/>
              <a:gd name="connsiteX19" fmla="*/ 477308 w 486076"/>
              <a:gd name="connsiteY19" fmla="*/ 406215 h 769716"/>
              <a:gd name="connsiteX20" fmla="*/ 448292 w 486076"/>
              <a:gd name="connsiteY20" fmla="*/ 454234 h 769716"/>
              <a:gd name="connsiteX21" fmla="*/ 192505 w 486076"/>
              <a:gd name="connsiteY21" fmla="*/ 579565 h 769716"/>
              <a:gd name="connsiteX22" fmla="*/ 155721 w 486076"/>
              <a:gd name="connsiteY22" fmla="*/ 601525 h 769716"/>
              <a:gd name="connsiteX23" fmla="*/ 114094 w 486076"/>
              <a:gd name="connsiteY23" fmla="*/ 726644 h 769716"/>
              <a:gd name="connsiteX24" fmla="*/ 102031 w 486076"/>
              <a:gd name="connsiteY24" fmla="*/ 769716 h 769716"/>
              <a:gd name="connsiteX25" fmla="*/ 66979 w 486076"/>
              <a:gd name="connsiteY25" fmla="*/ 764633 h 769716"/>
              <a:gd name="connsiteX26" fmla="*/ 87803 w 486076"/>
              <a:gd name="connsiteY26" fmla="*/ 696070 h 769716"/>
              <a:gd name="connsiteX27" fmla="*/ 121737 w 486076"/>
              <a:gd name="connsiteY27" fmla="*/ 584572 h 769716"/>
              <a:gd name="connsiteX28" fmla="*/ 108412 w 486076"/>
              <a:gd name="connsiteY28" fmla="*/ 557448 h 769716"/>
              <a:gd name="connsiteX29" fmla="*/ 546 w 486076"/>
              <a:gd name="connsiteY29" fmla="*/ 302883 h 769716"/>
              <a:gd name="connsiteX30" fmla="*/ 11861 w 486076"/>
              <a:gd name="connsiteY30" fmla="*/ 248004 h 769716"/>
              <a:gd name="connsiteX31" fmla="*/ 59447 w 486076"/>
              <a:gd name="connsiteY31" fmla="*/ 275168 h 769716"/>
              <a:gd name="connsiteX32" fmla="*/ 143658 w 486076"/>
              <a:gd name="connsiteY32" fmla="*/ 523858 h 769716"/>
              <a:gd name="connsiteX33" fmla="*/ 223611 w 486076"/>
              <a:gd name="connsiteY33" fmla="*/ 353150 h 769716"/>
              <a:gd name="connsiteX34" fmla="*/ 230944 w 486076"/>
              <a:gd name="connsiteY34" fmla="*/ 252696 h 769716"/>
              <a:gd name="connsiteX35" fmla="*/ 431142 w 486076"/>
              <a:gd name="connsiteY35" fmla="*/ 7672 h 769716"/>
              <a:gd name="connsiteX36" fmla="*/ 457000 w 486076"/>
              <a:gd name="connsiteY36" fmla="*/ 369 h 769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86076" h="769716">
                <a:moveTo>
                  <a:pt x="257963" y="655170"/>
                </a:moveTo>
                <a:lnTo>
                  <a:pt x="254815" y="657527"/>
                </a:lnTo>
                <a:lnTo>
                  <a:pt x="254363" y="657461"/>
                </a:lnTo>
                <a:close/>
                <a:moveTo>
                  <a:pt x="433823" y="423404"/>
                </a:moveTo>
                <a:cubicBezTo>
                  <a:pt x="359231" y="411577"/>
                  <a:pt x="241628" y="491057"/>
                  <a:pt x="205042" y="542427"/>
                </a:cubicBezTo>
                <a:cubicBezTo>
                  <a:pt x="270092" y="539471"/>
                  <a:pt x="410523" y="480334"/>
                  <a:pt x="433823" y="423404"/>
                </a:cubicBezTo>
                <a:close/>
                <a:moveTo>
                  <a:pt x="34688" y="302923"/>
                </a:moveTo>
                <a:cubicBezTo>
                  <a:pt x="28735" y="361705"/>
                  <a:pt x="73087" y="480058"/>
                  <a:pt x="116336" y="515816"/>
                </a:cubicBezTo>
                <a:cubicBezTo>
                  <a:pt x="138729" y="440909"/>
                  <a:pt x="82155" y="315815"/>
                  <a:pt x="34688" y="302923"/>
                </a:cubicBezTo>
                <a:close/>
                <a:moveTo>
                  <a:pt x="437884" y="53444"/>
                </a:moveTo>
                <a:cubicBezTo>
                  <a:pt x="343383" y="97599"/>
                  <a:pt x="263390" y="220092"/>
                  <a:pt x="278766" y="296536"/>
                </a:cubicBezTo>
                <a:cubicBezTo>
                  <a:pt x="388366" y="261882"/>
                  <a:pt x="432049" y="144869"/>
                  <a:pt x="437884" y="53444"/>
                </a:cubicBezTo>
                <a:close/>
                <a:moveTo>
                  <a:pt x="457000" y="369"/>
                </a:moveTo>
                <a:cubicBezTo>
                  <a:pt x="465757" y="-608"/>
                  <a:pt x="473918" y="260"/>
                  <a:pt x="479279" y="4124"/>
                </a:cubicBezTo>
                <a:cubicBezTo>
                  <a:pt x="487677" y="10195"/>
                  <a:pt x="487164" y="34165"/>
                  <a:pt x="483774" y="48595"/>
                </a:cubicBezTo>
                <a:cubicBezTo>
                  <a:pt x="463431" y="135526"/>
                  <a:pt x="446951" y="222930"/>
                  <a:pt x="377288" y="286640"/>
                </a:cubicBezTo>
                <a:cubicBezTo>
                  <a:pt x="368181" y="295117"/>
                  <a:pt x="350873" y="306471"/>
                  <a:pt x="339874" y="310019"/>
                </a:cubicBezTo>
                <a:cubicBezTo>
                  <a:pt x="243757" y="341244"/>
                  <a:pt x="237291" y="434128"/>
                  <a:pt x="197117" y="507142"/>
                </a:cubicBezTo>
                <a:cubicBezTo>
                  <a:pt x="254559" y="445167"/>
                  <a:pt x="322212" y="404796"/>
                  <a:pt x="404254" y="393047"/>
                </a:cubicBezTo>
                <a:cubicBezTo>
                  <a:pt x="441432" y="387725"/>
                  <a:pt x="473405" y="393797"/>
                  <a:pt x="477308" y="406215"/>
                </a:cubicBezTo>
                <a:cubicBezTo>
                  <a:pt x="480147" y="415244"/>
                  <a:pt x="461617" y="440712"/>
                  <a:pt x="448292" y="454234"/>
                </a:cubicBezTo>
                <a:cubicBezTo>
                  <a:pt x="377879" y="525711"/>
                  <a:pt x="291066" y="565215"/>
                  <a:pt x="192505" y="579565"/>
                </a:cubicBezTo>
                <a:cubicBezTo>
                  <a:pt x="176380" y="582010"/>
                  <a:pt x="162581" y="582956"/>
                  <a:pt x="155721" y="601525"/>
                </a:cubicBezTo>
                <a:cubicBezTo>
                  <a:pt x="139538" y="645464"/>
                  <a:pt x="126301" y="685933"/>
                  <a:pt x="114094" y="726644"/>
                </a:cubicBezTo>
                <a:lnTo>
                  <a:pt x="102031" y="769716"/>
                </a:lnTo>
                <a:lnTo>
                  <a:pt x="66979" y="764633"/>
                </a:lnTo>
                <a:lnTo>
                  <a:pt x="87803" y="696070"/>
                </a:lnTo>
                <a:cubicBezTo>
                  <a:pt x="99206" y="657843"/>
                  <a:pt x="110423" y="620271"/>
                  <a:pt x="121737" y="584572"/>
                </a:cubicBezTo>
                <a:cubicBezTo>
                  <a:pt x="126074" y="570971"/>
                  <a:pt x="115745" y="565215"/>
                  <a:pt x="108412" y="557448"/>
                </a:cubicBezTo>
                <a:cubicBezTo>
                  <a:pt x="37014" y="480728"/>
                  <a:pt x="13123" y="403456"/>
                  <a:pt x="546" y="302883"/>
                </a:cubicBezTo>
                <a:cubicBezTo>
                  <a:pt x="-1228" y="288533"/>
                  <a:pt x="1019" y="251828"/>
                  <a:pt x="11861" y="248004"/>
                </a:cubicBezTo>
                <a:cubicBezTo>
                  <a:pt x="23964" y="243746"/>
                  <a:pt x="49393" y="265706"/>
                  <a:pt x="59447" y="275168"/>
                </a:cubicBezTo>
                <a:cubicBezTo>
                  <a:pt x="134905" y="346250"/>
                  <a:pt x="157535" y="418595"/>
                  <a:pt x="143658" y="523858"/>
                </a:cubicBezTo>
                <a:cubicBezTo>
                  <a:pt x="170939" y="467205"/>
                  <a:pt x="202873" y="412168"/>
                  <a:pt x="223611" y="353150"/>
                </a:cubicBezTo>
                <a:cubicBezTo>
                  <a:pt x="234137" y="323226"/>
                  <a:pt x="223847" y="287311"/>
                  <a:pt x="230944" y="252696"/>
                </a:cubicBezTo>
                <a:cubicBezTo>
                  <a:pt x="256057" y="129928"/>
                  <a:pt x="324498" y="56716"/>
                  <a:pt x="431142" y="7672"/>
                </a:cubicBezTo>
                <a:cubicBezTo>
                  <a:pt x="438889" y="4163"/>
                  <a:pt x="448243" y="1344"/>
                  <a:pt x="457000" y="369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68" name="자유형: 도형 167">
            <a:extLst>
              <a:ext uri="{FF2B5EF4-FFF2-40B4-BE49-F238E27FC236}">
                <a16:creationId xmlns:a16="http://schemas.microsoft.com/office/drawing/2014/main" id="{51959843-7B0A-4C6E-8A3B-2074F8040E49}"/>
              </a:ext>
            </a:extLst>
          </p:cNvPr>
          <p:cNvSpPr>
            <a:spLocks/>
          </p:cNvSpPr>
          <p:nvPr userDrawn="1"/>
        </p:nvSpPr>
        <p:spPr bwMode="auto">
          <a:xfrm>
            <a:off x="5554805" y="4846809"/>
            <a:ext cx="350689" cy="351006"/>
          </a:xfrm>
          <a:custGeom>
            <a:avLst/>
            <a:gdLst>
              <a:gd name="connsiteX0" fmla="*/ 154602 w 311075"/>
              <a:gd name="connsiteY0" fmla="*/ 116784 h 311356"/>
              <a:gd name="connsiteX1" fmla="*/ 116502 w 311075"/>
              <a:gd name="connsiteY1" fmla="*/ 155678 h 311356"/>
              <a:gd name="connsiteX2" fmla="*/ 154602 w 311075"/>
              <a:gd name="connsiteY2" fmla="*/ 194572 h 311356"/>
              <a:gd name="connsiteX3" fmla="*/ 192702 w 311075"/>
              <a:gd name="connsiteY3" fmla="*/ 155678 h 311356"/>
              <a:gd name="connsiteX4" fmla="*/ 154602 w 311075"/>
              <a:gd name="connsiteY4" fmla="*/ 116784 h 311356"/>
              <a:gd name="connsiteX5" fmla="*/ 164978 w 311075"/>
              <a:gd name="connsiteY5" fmla="*/ 17 h 311356"/>
              <a:gd name="connsiteX6" fmla="*/ 183937 w 311075"/>
              <a:gd name="connsiteY6" fmla="*/ 37355 h 311356"/>
              <a:gd name="connsiteX7" fmla="*/ 182920 w 311075"/>
              <a:gd name="connsiteY7" fmla="*/ 62256 h 311356"/>
              <a:gd name="connsiteX8" fmla="*/ 196144 w 311075"/>
              <a:gd name="connsiteY8" fmla="*/ 40221 h 311356"/>
              <a:gd name="connsiteX9" fmla="*/ 235580 w 311075"/>
              <a:gd name="connsiteY9" fmla="*/ 53149 h 311356"/>
              <a:gd name="connsiteX10" fmla="*/ 212182 w 311075"/>
              <a:gd name="connsiteY10" fmla="*/ 98826 h 311356"/>
              <a:gd name="connsiteX11" fmla="*/ 250377 w 311075"/>
              <a:gd name="connsiteY11" fmla="*/ 79603 h 311356"/>
              <a:gd name="connsiteX12" fmla="*/ 270585 w 311075"/>
              <a:gd name="connsiteY12" fmla="*/ 117172 h 311356"/>
              <a:gd name="connsiteX13" fmla="*/ 232713 w 311075"/>
              <a:gd name="connsiteY13" fmla="*/ 138378 h 311356"/>
              <a:gd name="connsiteX14" fmla="*/ 284613 w 311075"/>
              <a:gd name="connsiteY14" fmla="*/ 143993 h 311356"/>
              <a:gd name="connsiteX15" fmla="*/ 273720 w 311075"/>
              <a:gd name="connsiteY15" fmla="*/ 184218 h 311356"/>
              <a:gd name="connsiteX16" fmla="*/ 248355 w 311075"/>
              <a:gd name="connsiteY16" fmla="*/ 183182 h 311356"/>
              <a:gd name="connsiteX17" fmla="*/ 269266 w 311075"/>
              <a:gd name="connsiteY17" fmla="*/ 195773 h 311356"/>
              <a:gd name="connsiteX18" fmla="*/ 256338 w 311075"/>
              <a:gd name="connsiteY18" fmla="*/ 235433 h 311356"/>
              <a:gd name="connsiteX19" fmla="*/ 210297 w 311075"/>
              <a:gd name="connsiteY19" fmla="*/ 211740 h 311356"/>
              <a:gd name="connsiteX20" fmla="*/ 229885 w 311075"/>
              <a:gd name="connsiteY20" fmla="*/ 250648 h 311356"/>
              <a:gd name="connsiteX21" fmla="*/ 192315 w 311075"/>
              <a:gd name="connsiteY21" fmla="*/ 270547 h 311356"/>
              <a:gd name="connsiteX22" fmla="*/ 172484 w 311075"/>
              <a:gd name="connsiteY22" fmla="*/ 234961 h 311356"/>
              <a:gd name="connsiteX23" fmla="*/ 167082 w 311075"/>
              <a:gd name="connsiteY23" fmla="*/ 284895 h 311356"/>
              <a:gd name="connsiteX24" fmla="*/ 126857 w 311075"/>
              <a:gd name="connsiteY24" fmla="*/ 274001 h 311356"/>
              <a:gd name="connsiteX25" fmla="*/ 128028 w 311075"/>
              <a:gd name="connsiteY25" fmla="*/ 245332 h 311356"/>
              <a:gd name="connsiteX26" fmla="*/ 113715 w 311075"/>
              <a:gd name="connsiteY26" fmla="*/ 269215 h 311356"/>
              <a:gd name="connsiteX27" fmla="*/ 74054 w 311075"/>
              <a:gd name="connsiteY27" fmla="*/ 256320 h 311356"/>
              <a:gd name="connsiteX28" fmla="*/ 97746 w 311075"/>
              <a:gd name="connsiteY28" fmla="*/ 210078 h 311356"/>
              <a:gd name="connsiteX29" fmla="*/ 58840 w 311075"/>
              <a:gd name="connsiteY29" fmla="*/ 229846 h 311356"/>
              <a:gd name="connsiteX30" fmla="*/ 38940 w 311075"/>
              <a:gd name="connsiteY30" fmla="*/ 192585 h 311356"/>
              <a:gd name="connsiteX31" fmla="*/ 74788 w 311075"/>
              <a:gd name="connsiteY31" fmla="*/ 172617 h 311356"/>
              <a:gd name="connsiteX32" fmla="*/ 26310 w 311075"/>
              <a:gd name="connsiteY32" fmla="*/ 167363 h 311356"/>
              <a:gd name="connsiteX33" fmla="*/ 37394 w 311075"/>
              <a:gd name="connsiteY33" fmla="*/ 127138 h 311356"/>
              <a:gd name="connsiteX34" fmla="*/ 65274 w 311075"/>
              <a:gd name="connsiteY34" fmla="*/ 128279 h 311356"/>
              <a:gd name="connsiteX35" fmla="*/ 40272 w 311075"/>
              <a:gd name="connsiteY35" fmla="*/ 113344 h 311356"/>
              <a:gd name="connsiteX36" fmla="*/ 53167 w 311075"/>
              <a:gd name="connsiteY36" fmla="*/ 73908 h 311356"/>
              <a:gd name="connsiteX37" fmla="*/ 99089 w 311075"/>
              <a:gd name="connsiteY37" fmla="*/ 97327 h 311356"/>
              <a:gd name="connsiteX38" fmla="*/ 79747 w 311075"/>
              <a:gd name="connsiteY38" fmla="*/ 59110 h 311356"/>
              <a:gd name="connsiteX39" fmla="*/ 117222 w 311075"/>
              <a:gd name="connsiteY39" fmla="*/ 38902 h 311356"/>
              <a:gd name="connsiteX40" fmla="*/ 138128 w 311075"/>
              <a:gd name="connsiteY40" fmla="*/ 76430 h 311356"/>
              <a:gd name="connsiteX41" fmla="*/ 139917 w 311075"/>
              <a:gd name="connsiteY41" fmla="*/ 44329 h 311356"/>
              <a:gd name="connsiteX42" fmla="*/ 164978 w 311075"/>
              <a:gd name="connsiteY42" fmla="*/ 17 h 3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11075" h="311356">
                <a:moveTo>
                  <a:pt x="154602" y="116784"/>
                </a:moveTo>
                <a:cubicBezTo>
                  <a:pt x="133560" y="116784"/>
                  <a:pt x="116502" y="134197"/>
                  <a:pt x="116502" y="155678"/>
                </a:cubicBezTo>
                <a:cubicBezTo>
                  <a:pt x="116502" y="177159"/>
                  <a:pt x="133560" y="194572"/>
                  <a:pt x="154602" y="194572"/>
                </a:cubicBezTo>
                <a:cubicBezTo>
                  <a:pt x="175644" y="194572"/>
                  <a:pt x="192702" y="177159"/>
                  <a:pt x="192702" y="155678"/>
                </a:cubicBezTo>
                <a:cubicBezTo>
                  <a:pt x="192702" y="134197"/>
                  <a:pt x="175644" y="116784"/>
                  <a:pt x="154602" y="116784"/>
                </a:cubicBezTo>
                <a:close/>
                <a:moveTo>
                  <a:pt x="164978" y="17"/>
                </a:moveTo>
                <a:cubicBezTo>
                  <a:pt x="173752" y="539"/>
                  <a:pt x="181791" y="13083"/>
                  <a:pt x="183937" y="37355"/>
                </a:cubicBezTo>
                <a:lnTo>
                  <a:pt x="182920" y="62256"/>
                </a:lnTo>
                <a:lnTo>
                  <a:pt x="196144" y="40221"/>
                </a:lnTo>
                <a:cubicBezTo>
                  <a:pt x="224418" y="4477"/>
                  <a:pt x="247358" y="14414"/>
                  <a:pt x="235580" y="53149"/>
                </a:cubicBezTo>
                <a:lnTo>
                  <a:pt x="212182" y="98826"/>
                </a:lnTo>
                <a:lnTo>
                  <a:pt x="250377" y="79603"/>
                </a:lnTo>
                <a:cubicBezTo>
                  <a:pt x="296391" y="63474"/>
                  <a:pt x="309578" y="88141"/>
                  <a:pt x="270585" y="117172"/>
                </a:cubicBezTo>
                <a:lnTo>
                  <a:pt x="232713" y="138378"/>
                </a:lnTo>
                <a:lnTo>
                  <a:pt x="284613" y="143993"/>
                </a:lnTo>
                <a:cubicBezTo>
                  <a:pt x="323512" y="155453"/>
                  <a:pt x="319230" y="180194"/>
                  <a:pt x="273720" y="184218"/>
                </a:cubicBezTo>
                <a:lnTo>
                  <a:pt x="248355" y="183182"/>
                </a:lnTo>
                <a:lnTo>
                  <a:pt x="269266" y="195773"/>
                </a:lnTo>
                <a:cubicBezTo>
                  <a:pt x="305010" y="224158"/>
                  <a:pt x="295074" y="247251"/>
                  <a:pt x="256338" y="235433"/>
                </a:cubicBezTo>
                <a:lnTo>
                  <a:pt x="210297" y="211740"/>
                </a:lnTo>
                <a:lnTo>
                  <a:pt x="229885" y="250648"/>
                </a:lnTo>
                <a:cubicBezTo>
                  <a:pt x="246013" y="296637"/>
                  <a:pt x="221346" y="309754"/>
                  <a:pt x="192315" y="270547"/>
                </a:cubicBezTo>
                <a:lnTo>
                  <a:pt x="172484" y="234961"/>
                </a:lnTo>
                <a:lnTo>
                  <a:pt x="167082" y="284895"/>
                </a:lnTo>
                <a:cubicBezTo>
                  <a:pt x="155623" y="323793"/>
                  <a:pt x="130881" y="319511"/>
                  <a:pt x="126857" y="274001"/>
                </a:cubicBezTo>
                <a:lnTo>
                  <a:pt x="128028" y="245332"/>
                </a:lnTo>
                <a:lnTo>
                  <a:pt x="113715" y="269215"/>
                </a:lnTo>
                <a:cubicBezTo>
                  <a:pt x="85329" y="305137"/>
                  <a:pt x="62236" y="295212"/>
                  <a:pt x="74054" y="256320"/>
                </a:cubicBezTo>
                <a:lnTo>
                  <a:pt x="97746" y="210078"/>
                </a:lnTo>
                <a:lnTo>
                  <a:pt x="58840" y="229846"/>
                </a:lnTo>
                <a:cubicBezTo>
                  <a:pt x="12850" y="246188"/>
                  <a:pt x="-266" y="221592"/>
                  <a:pt x="38940" y="192585"/>
                </a:cubicBezTo>
                <a:lnTo>
                  <a:pt x="74788" y="172617"/>
                </a:lnTo>
                <a:lnTo>
                  <a:pt x="26310" y="167363"/>
                </a:lnTo>
                <a:cubicBezTo>
                  <a:pt x="-12473" y="155904"/>
                  <a:pt x="-8048" y="131162"/>
                  <a:pt x="37394" y="127138"/>
                </a:cubicBezTo>
                <a:lnTo>
                  <a:pt x="65274" y="128279"/>
                </a:lnTo>
                <a:lnTo>
                  <a:pt x="40272" y="113344"/>
                </a:lnTo>
                <a:cubicBezTo>
                  <a:pt x="4351" y="85069"/>
                  <a:pt x="14276" y="62129"/>
                  <a:pt x="53167" y="73908"/>
                </a:cubicBezTo>
                <a:lnTo>
                  <a:pt x="99089" y="97327"/>
                </a:lnTo>
                <a:lnTo>
                  <a:pt x="79747" y="59110"/>
                </a:lnTo>
                <a:cubicBezTo>
                  <a:pt x="63524" y="13096"/>
                  <a:pt x="88286" y="-91"/>
                  <a:pt x="117222" y="38902"/>
                </a:cubicBezTo>
                <a:lnTo>
                  <a:pt x="138128" y="76430"/>
                </a:lnTo>
                <a:lnTo>
                  <a:pt x="139917" y="44329"/>
                </a:lnTo>
                <a:cubicBezTo>
                  <a:pt x="144305" y="14060"/>
                  <a:pt x="155107" y="-570"/>
                  <a:pt x="164978" y="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pic>
        <p:nvPicPr>
          <p:cNvPr id="169" name="Graphic 5">
            <a:extLst>
              <a:ext uri="{FF2B5EF4-FFF2-40B4-BE49-F238E27FC236}">
                <a16:creationId xmlns:a16="http://schemas.microsoft.com/office/drawing/2014/main" id="{07C217B6-1DEC-469C-B2C2-7698F97C854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5255010" y="3152027"/>
            <a:ext cx="396670" cy="396670"/>
          </a:xfrm>
          <a:prstGeom prst="rect">
            <a:avLst/>
          </a:prstGeom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170" name="Freeform: Shape 17">
            <a:extLst>
              <a:ext uri="{FF2B5EF4-FFF2-40B4-BE49-F238E27FC236}">
                <a16:creationId xmlns:a16="http://schemas.microsoft.com/office/drawing/2014/main" id="{D40E4B1A-41DD-4DE5-ADF9-62160C31CEC1}"/>
              </a:ext>
            </a:extLst>
          </p:cNvPr>
          <p:cNvSpPr/>
          <p:nvPr userDrawn="1"/>
        </p:nvSpPr>
        <p:spPr>
          <a:xfrm>
            <a:off x="5647562" y="4222293"/>
            <a:ext cx="285898" cy="362603"/>
          </a:xfrm>
          <a:custGeom>
            <a:avLst/>
            <a:gdLst>
              <a:gd name="connsiteX0" fmla="*/ 0 w 331577"/>
              <a:gd name="connsiteY0" fmla="*/ 421346 h 420537"/>
              <a:gd name="connsiteX1" fmla="*/ 42054 w 331577"/>
              <a:gd name="connsiteY1" fmla="*/ 325917 h 420537"/>
              <a:gd name="connsiteX2" fmla="*/ 42862 w 331577"/>
              <a:gd name="connsiteY2" fmla="*/ 294376 h 420537"/>
              <a:gd name="connsiteX3" fmla="*/ 54185 w 331577"/>
              <a:gd name="connsiteY3" fmla="*/ 211886 h 420537"/>
              <a:gd name="connsiteX4" fmla="*/ 148805 w 331577"/>
              <a:gd name="connsiteY4" fmla="*/ 127779 h 420537"/>
              <a:gd name="connsiteX5" fmla="*/ 264454 w 331577"/>
              <a:gd name="connsiteY5" fmla="*/ 73594 h 420537"/>
              <a:gd name="connsiteX6" fmla="*/ 332386 w 331577"/>
              <a:gd name="connsiteY6" fmla="*/ 0 h 420537"/>
              <a:gd name="connsiteX7" fmla="*/ 226443 w 331577"/>
              <a:gd name="connsiteY7" fmla="*/ 304081 h 420537"/>
              <a:gd name="connsiteX8" fmla="*/ 67124 w 331577"/>
              <a:gd name="connsiteY8" fmla="*/ 334004 h 420537"/>
              <a:gd name="connsiteX9" fmla="*/ 47715 w 331577"/>
              <a:gd name="connsiteY9" fmla="*/ 344517 h 420537"/>
              <a:gd name="connsiteX10" fmla="*/ 30732 w 331577"/>
              <a:gd name="connsiteY10" fmla="*/ 401128 h 420537"/>
              <a:gd name="connsiteX11" fmla="*/ 0 w 331577"/>
              <a:gd name="connsiteY11" fmla="*/ 421346 h 42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1577" h="420537">
                <a:moveTo>
                  <a:pt x="0" y="421346"/>
                </a:moveTo>
                <a:cubicBezTo>
                  <a:pt x="13748" y="388997"/>
                  <a:pt x="27496" y="357457"/>
                  <a:pt x="42054" y="325917"/>
                </a:cubicBezTo>
                <a:cubicBezTo>
                  <a:pt x="46906" y="315403"/>
                  <a:pt x="51758" y="309742"/>
                  <a:pt x="42862" y="294376"/>
                </a:cubicBezTo>
                <a:cubicBezTo>
                  <a:pt x="27496" y="268497"/>
                  <a:pt x="39627" y="237766"/>
                  <a:pt x="54185" y="211886"/>
                </a:cubicBezTo>
                <a:cubicBezTo>
                  <a:pt x="76020" y="173067"/>
                  <a:pt x="109987" y="147188"/>
                  <a:pt x="148805" y="127779"/>
                </a:cubicBezTo>
                <a:cubicBezTo>
                  <a:pt x="186816" y="109178"/>
                  <a:pt x="226443" y="93004"/>
                  <a:pt x="264454" y="73594"/>
                </a:cubicBezTo>
                <a:cubicBezTo>
                  <a:pt x="295185" y="58228"/>
                  <a:pt x="318638" y="33967"/>
                  <a:pt x="332386" y="0"/>
                </a:cubicBezTo>
                <a:cubicBezTo>
                  <a:pt x="346135" y="97047"/>
                  <a:pt x="307316" y="253940"/>
                  <a:pt x="226443" y="304081"/>
                </a:cubicBezTo>
                <a:cubicBezTo>
                  <a:pt x="177111" y="334813"/>
                  <a:pt x="124544" y="347752"/>
                  <a:pt x="67124" y="334004"/>
                </a:cubicBezTo>
                <a:cubicBezTo>
                  <a:pt x="54993" y="330769"/>
                  <a:pt x="50950" y="334813"/>
                  <a:pt x="47715" y="344517"/>
                </a:cubicBezTo>
                <a:cubicBezTo>
                  <a:pt x="42054" y="363118"/>
                  <a:pt x="32349" y="381719"/>
                  <a:pt x="30732" y="401128"/>
                </a:cubicBezTo>
                <a:cubicBezTo>
                  <a:pt x="28305" y="422964"/>
                  <a:pt x="20218" y="427008"/>
                  <a:pt x="0" y="421346"/>
                </a:cubicBez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grpSp>
        <p:nvGrpSpPr>
          <p:cNvPr id="171" name="Graphic 47">
            <a:extLst>
              <a:ext uri="{FF2B5EF4-FFF2-40B4-BE49-F238E27FC236}">
                <a16:creationId xmlns:a16="http://schemas.microsoft.com/office/drawing/2014/main" id="{86EA6135-E0CA-4E84-AA9D-67E970FAC010}"/>
              </a:ext>
            </a:extLst>
          </p:cNvPr>
          <p:cNvGrpSpPr/>
          <p:nvPr userDrawn="1"/>
        </p:nvGrpSpPr>
        <p:grpSpPr>
          <a:xfrm>
            <a:off x="5109642" y="2704132"/>
            <a:ext cx="350976" cy="254793"/>
            <a:chOff x="8760856" y="1002161"/>
            <a:chExt cx="1223617" cy="888296"/>
          </a:xfrm>
          <a:solidFill>
            <a:schemeClr val="accent1"/>
          </a:solidFill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172" name="Freeform: Shape 1145">
              <a:extLst>
                <a:ext uri="{FF2B5EF4-FFF2-40B4-BE49-F238E27FC236}">
                  <a16:creationId xmlns:a16="http://schemas.microsoft.com/office/drawing/2014/main" id="{2448C9A5-0574-4A66-A343-DF609611B732}"/>
                </a:ext>
              </a:extLst>
            </p:cNvPr>
            <p:cNvSpPr/>
            <p:nvPr/>
          </p:nvSpPr>
          <p:spPr>
            <a:xfrm>
              <a:off x="8760856" y="1002161"/>
              <a:ext cx="1223617" cy="888296"/>
            </a:xfrm>
            <a:custGeom>
              <a:avLst/>
              <a:gdLst>
                <a:gd name="connsiteX0" fmla="*/ 1212488 w 1223617"/>
                <a:gd name="connsiteY0" fmla="*/ 247015 h 888296"/>
                <a:gd name="connsiteX1" fmla="*/ 1204868 w 1223617"/>
                <a:gd name="connsiteY1" fmla="*/ 335598 h 888296"/>
                <a:gd name="connsiteX2" fmla="*/ 1102950 w 1223617"/>
                <a:gd name="connsiteY2" fmla="*/ 640398 h 888296"/>
                <a:gd name="connsiteX3" fmla="*/ 610508 w 1223617"/>
                <a:gd name="connsiteY3" fmla="*/ 888048 h 888296"/>
                <a:gd name="connsiteX4" fmla="*/ 603840 w 1223617"/>
                <a:gd name="connsiteY4" fmla="*/ 876618 h 888296"/>
                <a:gd name="connsiteX5" fmla="*/ 605745 w 1223617"/>
                <a:gd name="connsiteY5" fmla="*/ 844233 h 888296"/>
                <a:gd name="connsiteX6" fmla="*/ 620033 w 1223617"/>
                <a:gd name="connsiteY6" fmla="*/ 838518 h 888296"/>
                <a:gd name="connsiteX7" fmla="*/ 788625 w 1223617"/>
                <a:gd name="connsiteY7" fmla="*/ 813753 h 888296"/>
                <a:gd name="connsiteX8" fmla="*/ 1099140 w 1223617"/>
                <a:gd name="connsiteY8" fmla="*/ 528955 h 888296"/>
                <a:gd name="connsiteX9" fmla="*/ 1158195 w 1223617"/>
                <a:gd name="connsiteY9" fmla="*/ 63183 h 888296"/>
                <a:gd name="connsiteX10" fmla="*/ 651465 w 1223617"/>
                <a:gd name="connsiteY10" fmla="*/ 247015 h 888296"/>
                <a:gd name="connsiteX11" fmla="*/ 523830 w 1223617"/>
                <a:gd name="connsiteY11" fmla="*/ 758508 h 888296"/>
                <a:gd name="connsiteX12" fmla="*/ 464775 w 1223617"/>
                <a:gd name="connsiteY12" fmla="*/ 735648 h 888296"/>
                <a:gd name="connsiteX13" fmla="*/ 461918 w 1223617"/>
                <a:gd name="connsiteY13" fmla="*/ 565150 h 888296"/>
                <a:gd name="connsiteX14" fmla="*/ 338093 w 1223617"/>
                <a:gd name="connsiteY14" fmla="*/ 303213 h 888296"/>
                <a:gd name="connsiteX15" fmla="*/ 48533 w 1223617"/>
                <a:gd name="connsiteY15" fmla="*/ 212725 h 888296"/>
                <a:gd name="connsiteX16" fmla="*/ 36150 w 1223617"/>
                <a:gd name="connsiteY16" fmla="*/ 317500 h 888296"/>
                <a:gd name="connsiteX17" fmla="*/ 47580 w 1223617"/>
                <a:gd name="connsiteY17" fmla="*/ 432753 h 888296"/>
                <a:gd name="connsiteX18" fmla="*/ 148545 w 1223617"/>
                <a:gd name="connsiteY18" fmla="*/ 639445 h 888296"/>
                <a:gd name="connsiteX19" fmla="*/ 250463 w 1223617"/>
                <a:gd name="connsiteY19" fmla="*/ 711835 h 888296"/>
                <a:gd name="connsiteX20" fmla="*/ 411435 w 1223617"/>
                <a:gd name="connsiteY20" fmla="*/ 755650 h 888296"/>
                <a:gd name="connsiteX21" fmla="*/ 372383 w 1223617"/>
                <a:gd name="connsiteY21" fmla="*/ 773748 h 888296"/>
                <a:gd name="connsiteX22" fmla="*/ 123780 w 1223617"/>
                <a:gd name="connsiteY22" fmla="*/ 664210 h 888296"/>
                <a:gd name="connsiteX23" fmla="*/ 2813 w 1223617"/>
                <a:gd name="connsiteY23" fmla="*/ 365125 h 888296"/>
                <a:gd name="connsiteX24" fmla="*/ 1860 w 1223617"/>
                <a:gd name="connsiteY24" fmla="*/ 175578 h 888296"/>
                <a:gd name="connsiteX25" fmla="*/ 479063 w 1223617"/>
                <a:gd name="connsiteY25" fmla="*/ 424180 h 888296"/>
                <a:gd name="connsiteX26" fmla="*/ 505733 w 1223617"/>
                <a:gd name="connsiteY26" fmla="*/ 374650 h 888296"/>
                <a:gd name="connsiteX27" fmla="*/ 997223 w 1223617"/>
                <a:gd name="connsiteY27" fmla="*/ 6033 h 888296"/>
                <a:gd name="connsiteX28" fmla="*/ 1221060 w 1223617"/>
                <a:gd name="connsiteY28" fmla="*/ 8890 h 888296"/>
                <a:gd name="connsiteX29" fmla="*/ 1212488 w 1223617"/>
                <a:gd name="connsiteY29" fmla="*/ 247015 h 8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23617" h="888296">
                  <a:moveTo>
                    <a:pt x="1212488" y="247015"/>
                  </a:moveTo>
                  <a:cubicBezTo>
                    <a:pt x="1209630" y="291783"/>
                    <a:pt x="1205820" y="327025"/>
                    <a:pt x="1204868" y="335598"/>
                  </a:cubicBezTo>
                  <a:cubicBezTo>
                    <a:pt x="1188675" y="438468"/>
                    <a:pt x="1154385" y="548958"/>
                    <a:pt x="1102950" y="640398"/>
                  </a:cubicBezTo>
                  <a:cubicBezTo>
                    <a:pt x="994365" y="829945"/>
                    <a:pt x="817200" y="892810"/>
                    <a:pt x="610508" y="888048"/>
                  </a:cubicBezTo>
                  <a:cubicBezTo>
                    <a:pt x="606698" y="881380"/>
                    <a:pt x="603840" y="879475"/>
                    <a:pt x="603840" y="876618"/>
                  </a:cubicBezTo>
                  <a:cubicBezTo>
                    <a:pt x="603840" y="866140"/>
                    <a:pt x="604793" y="854710"/>
                    <a:pt x="605745" y="844233"/>
                  </a:cubicBezTo>
                  <a:cubicBezTo>
                    <a:pt x="611460" y="841375"/>
                    <a:pt x="616223" y="838518"/>
                    <a:pt x="620033" y="838518"/>
                  </a:cubicBezTo>
                  <a:cubicBezTo>
                    <a:pt x="676230" y="829945"/>
                    <a:pt x="734333" y="828040"/>
                    <a:pt x="788625" y="813753"/>
                  </a:cubicBezTo>
                  <a:cubicBezTo>
                    <a:pt x="941025" y="773748"/>
                    <a:pt x="1040085" y="672783"/>
                    <a:pt x="1099140" y="528955"/>
                  </a:cubicBezTo>
                  <a:cubicBezTo>
                    <a:pt x="1151528" y="402273"/>
                    <a:pt x="1181055" y="173673"/>
                    <a:pt x="1158195" y="63183"/>
                  </a:cubicBezTo>
                  <a:cubicBezTo>
                    <a:pt x="965790" y="59373"/>
                    <a:pt x="791483" y="106998"/>
                    <a:pt x="651465" y="247015"/>
                  </a:cubicBezTo>
                  <a:cubicBezTo>
                    <a:pt x="507638" y="390843"/>
                    <a:pt x="491445" y="570865"/>
                    <a:pt x="523830" y="758508"/>
                  </a:cubicBezTo>
                  <a:cubicBezTo>
                    <a:pt x="487635" y="780415"/>
                    <a:pt x="466680" y="773748"/>
                    <a:pt x="464775" y="735648"/>
                  </a:cubicBezTo>
                  <a:cubicBezTo>
                    <a:pt x="461918" y="678498"/>
                    <a:pt x="456203" y="621348"/>
                    <a:pt x="461918" y="565150"/>
                  </a:cubicBezTo>
                  <a:cubicBezTo>
                    <a:pt x="473348" y="450850"/>
                    <a:pt x="423818" y="367983"/>
                    <a:pt x="338093" y="303213"/>
                  </a:cubicBezTo>
                  <a:cubicBezTo>
                    <a:pt x="253320" y="239395"/>
                    <a:pt x="152355" y="218440"/>
                    <a:pt x="48533" y="212725"/>
                  </a:cubicBezTo>
                  <a:cubicBezTo>
                    <a:pt x="40913" y="212725"/>
                    <a:pt x="36150" y="307975"/>
                    <a:pt x="36150" y="317500"/>
                  </a:cubicBezTo>
                  <a:cubicBezTo>
                    <a:pt x="36150" y="355600"/>
                    <a:pt x="39960" y="394653"/>
                    <a:pt x="47580" y="432753"/>
                  </a:cubicBezTo>
                  <a:cubicBezTo>
                    <a:pt x="63773" y="508000"/>
                    <a:pt x="95205" y="582295"/>
                    <a:pt x="148545" y="639445"/>
                  </a:cubicBezTo>
                  <a:cubicBezTo>
                    <a:pt x="177120" y="669925"/>
                    <a:pt x="211410" y="695643"/>
                    <a:pt x="250463" y="711835"/>
                  </a:cubicBezTo>
                  <a:cubicBezTo>
                    <a:pt x="302850" y="733743"/>
                    <a:pt x="360000" y="728980"/>
                    <a:pt x="411435" y="755650"/>
                  </a:cubicBezTo>
                  <a:cubicBezTo>
                    <a:pt x="398100" y="762318"/>
                    <a:pt x="385718" y="773748"/>
                    <a:pt x="372383" y="773748"/>
                  </a:cubicBezTo>
                  <a:cubicBezTo>
                    <a:pt x="275228" y="770890"/>
                    <a:pt x="190455" y="739458"/>
                    <a:pt x="123780" y="664210"/>
                  </a:cubicBezTo>
                  <a:cubicBezTo>
                    <a:pt x="47580" y="579438"/>
                    <a:pt x="12338" y="476568"/>
                    <a:pt x="2813" y="365125"/>
                  </a:cubicBezTo>
                  <a:cubicBezTo>
                    <a:pt x="-2902" y="305118"/>
                    <a:pt x="1860" y="243205"/>
                    <a:pt x="1860" y="175578"/>
                  </a:cubicBezTo>
                  <a:cubicBezTo>
                    <a:pt x="204743" y="177483"/>
                    <a:pt x="377145" y="223203"/>
                    <a:pt x="479063" y="424180"/>
                  </a:cubicBezTo>
                  <a:cubicBezTo>
                    <a:pt x="490493" y="404178"/>
                    <a:pt x="500018" y="389890"/>
                    <a:pt x="505733" y="374650"/>
                  </a:cubicBezTo>
                  <a:cubicBezTo>
                    <a:pt x="576218" y="170815"/>
                    <a:pt x="793388" y="43180"/>
                    <a:pt x="997223" y="6033"/>
                  </a:cubicBezTo>
                  <a:cubicBezTo>
                    <a:pt x="1071518" y="-7303"/>
                    <a:pt x="1145813" y="5080"/>
                    <a:pt x="1221060" y="8890"/>
                  </a:cubicBezTo>
                  <a:cubicBezTo>
                    <a:pt x="1227728" y="9843"/>
                    <a:pt x="1220108" y="149860"/>
                    <a:pt x="1212488" y="2470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146">
              <a:extLst>
                <a:ext uri="{FF2B5EF4-FFF2-40B4-BE49-F238E27FC236}">
                  <a16:creationId xmlns:a16="http://schemas.microsoft.com/office/drawing/2014/main" id="{1892C10C-1B4E-43EA-9CD9-517A0B5D7844}"/>
                </a:ext>
              </a:extLst>
            </p:cNvPr>
            <p:cNvSpPr/>
            <p:nvPr/>
          </p:nvSpPr>
          <p:spPr>
            <a:xfrm>
              <a:off x="9363149" y="1126688"/>
              <a:ext cx="512093" cy="637050"/>
            </a:xfrm>
            <a:custGeom>
              <a:avLst/>
              <a:gdLst>
                <a:gd name="connsiteX0" fmla="*/ 168235 w 512093"/>
                <a:gd name="connsiteY0" fmla="*/ 501583 h 637050"/>
                <a:gd name="connsiteX1" fmla="*/ 284440 w 512093"/>
                <a:gd name="connsiteY1" fmla="*/ 500631 h 637050"/>
                <a:gd name="connsiteX2" fmla="*/ 396835 w 512093"/>
                <a:gd name="connsiteY2" fmla="*/ 484438 h 637050"/>
                <a:gd name="connsiteX3" fmla="*/ 149185 w 512093"/>
                <a:gd name="connsiteY3" fmla="*/ 521586 h 637050"/>
                <a:gd name="connsiteX4" fmla="*/ 73938 w 512093"/>
                <a:gd name="connsiteY4" fmla="*/ 598738 h 637050"/>
                <a:gd name="connsiteX5" fmla="*/ 42505 w 512093"/>
                <a:gd name="connsiteY5" fmla="*/ 636838 h 637050"/>
                <a:gd name="connsiteX6" fmla="*/ 18693 w 512093"/>
                <a:gd name="connsiteY6" fmla="*/ 567306 h 637050"/>
                <a:gd name="connsiteX7" fmla="*/ 42505 w 512093"/>
                <a:gd name="connsiteY7" fmla="*/ 389188 h 637050"/>
                <a:gd name="connsiteX8" fmla="*/ 38695 w 512093"/>
                <a:gd name="connsiteY8" fmla="*/ 227263 h 637050"/>
                <a:gd name="connsiteX9" fmla="*/ 70128 w 512093"/>
                <a:gd name="connsiteY9" fmla="*/ 430146 h 637050"/>
                <a:gd name="connsiteX10" fmla="*/ 92035 w 512093"/>
                <a:gd name="connsiteY10" fmla="*/ 435861 h 637050"/>
                <a:gd name="connsiteX11" fmla="*/ 154900 w 512093"/>
                <a:gd name="connsiteY11" fmla="*/ 310131 h 637050"/>
                <a:gd name="connsiteX12" fmla="*/ 148233 w 512093"/>
                <a:gd name="connsiteY12" fmla="*/ 127251 h 637050"/>
                <a:gd name="connsiteX13" fmla="*/ 164425 w 512093"/>
                <a:gd name="connsiteY13" fmla="*/ 278698 h 637050"/>
                <a:gd name="connsiteX14" fmla="*/ 169188 w 512093"/>
                <a:gd name="connsiteY14" fmla="*/ 297748 h 637050"/>
                <a:gd name="connsiteX15" fmla="*/ 231100 w 512093"/>
                <a:gd name="connsiteY15" fmla="*/ 245361 h 637050"/>
                <a:gd name="connsiteX16" fmla="*/ 263485 w 512093"/>
                <a:gd name="connsiteY16" fmla="*/ 179638 h 637050"/>
                <a:gd name="connsiteX17" fmla="*/ 266343 w 512093"/>
                <a:gd name="connsiteY17" fmla="*/ 31048 h 637050"/>
                <a:gd name="connsiteX18" fmla="*/ 277773 w 512093"/>
                <a:gd name="connsiteY18" fmla="*/ 183448 h 637050"/>
                <a:gd name="connsiteX19" fmla="*/ 478750 w 512093"/>
                <a:gd name="connsiteY19" fmla="*/ 3426 h 637050"/>
                <a:gd name="connsiteX20" fmla="*/ 483513 w 512093"/>
                <a:gd name="connsiteY20" fmla="*/ 8188 h 637050"/>
                <a:gd name="connsiteX21" fmla="*/ 327303 w 512093"/>
                <a:gd name="connsiteY21" fmla="*/ 234883 h 637050"/>
                <a:gd name="connsiteX22" fmla="*/ 512088 w 512093"/>
                <a:gd name="connsiteY22" fmla="*/ 202498 h 637050"/>
                <a:gd name="connsiteX23" fmla="*/ 355878 w 512093"/>
                <a:gd name="connsiteY23" fmla="*/ 259648 h 637050"/>
                <a:gd name="connsiteX24" fmla="*/ 248245 w 512093"/>
                <a:gd name="connsiteY24" fmla="*/ 358708 h 637050"/>
                <a:gd name="connsiteX25" fmla="*/ 462558 w 512093"/>
                <a:gd name="connsiteY25" fmla="*/ 353946 h 637050"/>
                <a:gd name="connsiteX26" fmla="*/ 292060 w 512093"/>
                <a:gd name="connsiteY26" fmla="*/ 395856 h 637050"/>
                <a:gd name="connsiteX27" fmla="*/ 154900 w 512093"/>
                <a:gd name="connsiteY27" fmla="*/ 484438 h 637050"/>
                <a:gd name="connsiteX28" fmla="*/ 168235 w 512093"/>
                <a:gd name="connsiteY28" fmla="*/ 501583 h 63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2093" h="637050">
                  <a:moveTo>
                    <a:pt x="168235" y="501583"/>
                  </a:moveTo>
                  <a:cubicBezTo>
                    <a:pt x="207288" y="501583"/>
                    <a:pt x="245388" y="503488"/>
                    <a:pt x="284440" y="500631"/>
                  </a:cubicBezTo>
                  <a:cubicBezTo>
                    <a:pt x="321588" y="497773"/>
                    <a:pt x="358735" y="490153"/>
                    <a:pt x="396835" y="484438"/>
                  </a:cubicBezTo>
                  <a:cubicBezTo>
                    <a:pt x="397788" y="490153"/>
                    <a:pt x="262533" y="521586"/>
                    <a:pt x="149185" y="521586"/>
                  </a:cubicBezTo>
                  <a:cubicBezTo>
                    <a:pt x="130135" y="521586"/>
                    <a:pt x="112990" y="533968"/>
                    <a:pt x="73938" y="598738"/>
                  </a:cubicBezTo>
                  <a:cubicBezTo>
                    <a:pt x="65365" y="613026"/>
                    <a:pt x="53935" y="639696"/>
                    <a:pt x="42505" y="636838"/>
                  </a:cubicBezTo>
                  <a:cubicBezTo>
                    <a:pt x="3453" y="616836"/>
                    <a:pt x="-17502" y="618741"/>
                    <a:pt x="18693" y="567306"/>
                  </a:cubicBezTo>
                  <a:cubicBezTo>
                    <a:pt x="59650" y="511108"/>
                    <a:pt x="58698" y="453958"/>
                    <a:pt x="42505" y="389188"/>
                  </a:cubicBezTo>
                  <a:cubicBezTo>
                    <a:pt x="29170" y="337753"/>
                    <a:pt x="32980" y="281556"/>
                    <a:pt x="38695" y="227263"/>
                  </a:cubicBezTo>
                  <a:cubicBezTo>
                    <a:pt x="49173" y="294891"/>
                    <a:pt x="59650" y="362518"/>
                    <a:pt x="70128" y="430146"/>
                  </a:cubicBezTo>
                  <a:cubicBezTo>
                    <a:pt x="75843" y="461578"/>
                    <a:pt x="83463" y="453958"/>
                    <a:pt x="92035" y="435861"/>
                  </a:cubicBezTo>
                  <a:cubicBezTo>
                    <a:pt x="124420" y="383473"/>
                    <a:pt x="161568" y="333943"/>
                    <a:pt x="154900" y="310131"/>
                  </a:cubicBezTo>
                  <a:cubicBezTo>
                    <a:pt x="142518" y="262506"/>
                    <a:pt x="143470" y="126298"/>
                    <a:pt x="148233" y="127251"/>
                  </a:cubicBezTo>
                  <a:cubicBezTo>
                    <a:pt x="159663" y="174876"/>
                    <a:pt x="152043" y="217738"/>
                    <a:pt x="164425" y="278698"/>
                  </a:cubicBezTo>
                  <a:cubicBezTo>
                    <a:pt x="165378" y="283461"/>
                    <a:pt x="167283" y="293938"/>
                    <a:pt x="169188" y="297748"/>
                  </a:cubicBezTo>
                  <a:cubicBezTo>
                    <a:pt x="180618" y="314893"/>
                    <a:pt x="222528" y="255838"/>
                    <a:pt x="231100" y="245361"/>
                  </a:cubicBezTo>
                  <a:cubicBezTo>
                    <a:pt x="251103" y="220596"/>
                    <a:pt x="265390" y="203451"/>
                    <a:pt x="263485" y="179638"/>
                  </a:cubicBezTo>
                  <a:cubicBezTo>
                    <a:pt x="260628" y="136776"/>
                    <a:pt x="261580" y="58671"/>
                    <a:pt x="266343" y="31048"/>
                  </a:cubicBezTo>
                  <a:cubicBezTo>
                    <a:pt x="271105" y="41526"/>
                    <a:pt x="270153" y="132013"/>
                    <a:pt x="277773" y="183448"/>
                  </a:cubicBezTo>
                  <a:cubicBezTo>
                    <a:pt x="350163" y="118678"/>
                    <a:pt x="414933" y="60576"/>
                    <a:pt x="478750" y="3426"/>
                  </a:cubicBezTo>
                  <a:cubicBezTo>
                    <a:pt x="488275" y="-4194"/>
                    <a:pt x="488275" y="2473"/>
                    <a:pt x="483513" y="8188"/>
                  </a:cubicBezTo>
                  <a:cubicBezTo>
                    <a:pt x="433983" y="80578"/>
                    <a:pt x="378738" y="159636"/>
                    <a:pt x="327303" y="234883"/>
                  </a:cubicBezTo>
                  <a:cubicBezTo>
                    <a:pt x="394930" y="259648"/>
                    <a:pt x="454938" y="210118"/>
                    <a:pt x="512088" y="202498"/>
                  </a:cubicBezTo>
                  <a:cubicBezTo>
                    <a:pt x="513040" y="207261"/>
                    <a:pt x="401598" y="259648"/>
                    <a:pt x="355878" y="259648"/>
                  </a:cubicBezTo>
                  <a:cubicBezTo>
                    <a:pt x="287298" y="259648"/>
                    <a:pt x="290155" y="273936"/>
                    <a:pt x="248245" y="358708"/>
                  </a:cubicBezTo>
                  <a:cubicBezTo>
                    <a:pt x="315873" y="387283"/>
                    <a:pt x="386358" y="359661"/>
                    <a:pt x="462558" y="353946"/>
                  </a:cubicBezTo>
                  <a:cubicBezTo>
                    <a:pt x="405408" y="393951"/>
                    <a:pt x="346353" y="403476"/>
                    <a:pt x="292060" y="395856"/>
                  </a:cubicBezTo>
                  <a:cubicBezTo>
                    <a:pt x="213955" y="385378"/>
                    <a:pt x="209193" y="396808"/>
                    <a:pt x="154900" y="484438"/>
                  </a:cubicBezTo>
                  <a:cubicBezTo>
                    <a:pt x="145375" y="501583"/>
                    <a:pt x="147280" y="501583"/>
                    <a:pt x="168235" y="501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147">
              <a:extLst>
                <a:ext uri="{FF2B5EF4-FFF2-40B4-BE49-F238E27FC236}">
                  <a16:creationId xmlns:a16="http://schemas.microsoft.com/office/drawing/2014/main" id="{BC3A383C-801B-47D6-8DDD-DB7EAB77840E}"/>
                </a:ext>
              </a:extLst>
            </p:cNvPr>
            <p:cNvSpPr/>
            <p:nvPr/>
          </p:nvSpPr>
          <p:spPr>
            <a:xfrm>
              <a:off x="8846537" y="1270131"/>
              <a:ext cx="321839" cy="433717"/>
            </a:xfrm>
            <a:custGeom>
              <a:avLst/>
              <a:gdLst>
                <a:gd name="connsiteX0" fmla="*/ 166688 w 321839"/>
                <a:gd name="connsiteY0" fmla="*/ 240030 h 433717"/>
                <a:gd name="connsiteX1" fmla="*/ 28575 w 321839"/>
                <a:gd name="connsiteY1" fmla="*/ 141923 h 433717"/>
                <a:gd name="connsiteX2" fmla="*/ 114300 w 321839"/>
                <a:gd name="connsiteY2" fmla="*/ 154305 h 433717"/>
                <a:gd name="connsiteX3" fmla="*/ 0 w 321839"/>
                <a:gd name="connsiteY3" fmla="*/ 0 h 433717"/>
                <a:gd name="connsiteX4" fmla="*/ 127635 w 321839"/>
                <a:gd name="connsiteY4" fmla="*/ 115253 h 433717"/>
                <a:gd name="connsiteX5" fmla="*/ 118110 w 321839"/>
                <a:gd name="connsiteY5" fmla="*/ 13335 h 433717"/>
                <a:gd name="connsiteX6" fmla="*/ 206693 w 321839"/>
                <a:gd name="connsiteY6" fmla="*/ 207645 h 433717"/>
                <a:gd name="connsiteX7" fmla="*/ 225743 w 321839"/>
                <a:gd name="connsiteY7" fmla="*/ 65723 h 433717"/>
                <a:gd name="connsiteX8" fmla="*/ 272415 w 321839"/>
                <a:gd name="connsiteY8" fmla="*/ 290512 h 433717"/>
                <a:gd name="connsiteX9" fmla="*/ 301943 w 321839"/>
                <a:gd name="connsiteY9" fmla="*/ 140970 h 433717"/>
                <a:gd name="connsiteX10" fmla="*/ 300990 w 321839"/>
                <a:gd name="connsiteY10" fmla="*/ 224790 h 433717"/>
                <a:gd name="connsiteX11" fmla="*/ 313373 w 321839"/>
                <a:gd name="connsiteY11" fmla="*/ 365760 h 433717"/>
                <a:gd name="connsiteX12" fmla="*/ 319088 w 321839"/>
                <a:gd name="connsiteY12" fmla="*/ 430530 h 433717"/>
                <a:gd name="connsiteX13" fmla="*/ 288608 w 321839"/>
                <a:gd name="connsiteY13" fmla="*/ 401955 h 433717"/>
                <a:gd name="connsiteX14" fmla="*/ 177165 w 321839"/>
                <a:gd name="connsiteY14" fmla="*/ 339090 h 433717"/>
                <a:gd name="connsiteX15" fmla="*/ 69532 w 321839"/>
                <a:gd name="connsiteY15" fmla="*/ 319087 h 433717"/>
                <a:gd name="connsiteX16" fmla="*/ 220980 w 321839"/>
                <a:gd name="connsiteY16" fmla="*/ 319087 h 433717"/>
                <a:gd name="connsiteX17" fmla="*/ 150495 w 321839"/>
                <a:gd name="connsiteY17" fmla="*/ 252412 h 433717"/>
                <a:gd name="connsiteX18" fmla="*/ 29528 w 321839"/>
                <a:gd name="connsiteY18" fmla="*/ 227648 h 433717"/>
                <a:gd name="connsiteX19" fmla="*/ 166688 w 321839"/>
                <a:gd name="connsiteY19" fmla="*/ 240030 h 43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1839" h="433717">
                  <a:moveTo>
                    <a:pt x="166688" y="240030"/>
                  </a:moveTo>
                  <a:cubicBezTo>
                    <a:pt x="112395" y="141923"/>
                    <a:pt x="80963" y="167640"/>
                    <a:pt x="28575" y="141923"/>
                  </a:cubicBezTo>
                  <a:cubicBezTo>
                    <a:pt x="56197" y="144780"/>
                    <a:pt x="83820" y="151448"/>
                    <a:pt x="114300" y="154305"/>
                  </a:cubicBezTo>
                  <a:cubicBezTo>
                    <a:pt x="80963" y="100965"/>
                    <a:pt x="27622" y="43815"/>
                    <a:pt x="0" y="0"/>
                  </a:cubicBezTo>
                  <a:cubicBezTo>
                    <a:pt x="45720" y="33338"/>
                    <a:pt x="84773" y="76200"/>
                    <a:pt x="127635" y="115253"/>
                  </a:cubicBezTo>
                  <a:cubicBezTo>
                    <a:pt x="127635" y="80010"/>
                    <a:pt x="118110" y="42862"/>
                    <a:pt x="118110" y="13335"/>
                  </a:cubicBezTo>
                  <a:cubicBezTo>
                    <a:pt x="144780" y="58103"/>
                    <a:pt x="108585" y="116205"/>
                    <a:pt x="206693" y="207645"/>
                  </a:cubicBezTo>
                  <a:cubicBezTo>
                    <a:pt x="210503" y="171450"/>
                    <a:pt x="230505" y="114300"/>
                    <a:pt x="225743" y="65723"/>
                  </a:cubicBezTo>
                  <a:cubicBezTo>
                    <a:pt x="259080" y="136208"/>
                    <a:pt x="171450" y="185737"/>
                    <a:pt x="272415" y="290512"/>
                  </a:cubicBezTo>
                  <a:cubicBezTo>
                    <a:pt x="280988" y="244792"/>
                    <a:pt x="304800" y="201930"/>
                    <a:pt x="301943" y="140970"/>
                  </a:cubicBezTo>
                  <a:cubicBezTo>
                    <a:pt x="307658" y="164783"/>
                    <a:pt x="307658" y="198120"/>
                    <a:pt x="300990" y="224790"/>
                  </a:cubicBezTo>
                  <a:cubicBezTo>
                    <a:pt x="287655" y="274320"/>
                    <a:pt x="282893" y="320040"/>
                    <a:pt x="313373" y="365760"/>
                  </a:cubicBezTo>
                  <a:cubicBezTo>
                    <a:pt x="320993" y="377190"/>
                    <a:pt x="324803" y="400050"/>
                    <a:pt x="319088" y="430530"/>
                  </a:cubicBezTo>
                  <a:cubicBezTo>
                    <a:pt x="314325" y="444818"/>
                    <a:pt x="291465" y="406718"/>
                    <a:pt x="288608" y="401955"/>
                  </a:cubicBezTo>
                  <a:cubicBezTo>
                    <a:pt x="245745" y="328612"/>
                    <a:pt x="247650" y="335280"/>
                    <a:pt x="177165" y="339090"/>
                  </a:cubicBezTo>
                  <a:cubicBezTo>
                    <a:pt x="144780" y="341948"/>
                    <a:pt x="100965" y="330518"/>
                    <a:pt x="69532" y="319087"/>
                  </a:cubicBezTo>
                  <a:cubicBezTo>
                    <a:pt x="122873" y="323850"/>
                    <a:pt x="173355" y="327660"/>
                    <a:pt x="220980" y="319087"/>
                  </a:cubicBezTo>
                  <a:cubicBezTo>
                    <a:pt x="200025" y="273368"/>
                    <a:pt x="180975" y="250508"/>
                    <a:pt x="150495" y="252412"/>
                  </a:cubicBezTo>
                  <a:cubicBezTo>
                    <a:pt x="116205" y="254317"/>
                    <a:pt x="63818" y="242887"/>
                    <a:pt x="29528" y="227648"/>
                  </a:cubicBezTo>
                  <a:cubicBezTo>
                    <a:pt x="67628" y="232410"/>
                    <a:pt x="119063" y="245745"/>
                    <a:pt x="166688" y="2400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75" name="Freeform: Shape 264">
            <a:extLst>
              <a:ext uri="{FF2B5EF4-FFF2-40B4-BE49-F238E27FC236}">
                <a16:creationId xmlns:a16="http://schemas.microsoft.com/office/drawing/2014/main" id="{88970173-1A64-4C18-A6DD-1084E44A1A4F}"/>
              </a:ext>
            </a:extLst>
          </p:cNvPr>
          <p:cNvSpPr/>
          <p:nvPr userDrawn="1"/>
        </p:nvSpPr>
        <p:spPr>
          <a:xfrm>
            <a:off x="5243292" y="5029796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176" name="자유형: 도형 175">
            <a:extLst>
              <a:ext uri="{FF2B5EF4-FFF2-40B4-BE49-F238E27FC236}">
                <a16:creationId xmlns:a16="http://schemas.microsoft.com/office/drawing/2014/main" id="{80BF1B36-5C8F-4453-A7BC-D676B4E8D903}"/>
              </a:ext>
            </a:extLst>
          </p:cNvPr>
          <p:cNvSpPr/>
          <p:nvPr userDrawn="1"/>
        </p:nvSpPr>
        <p:spPr>
          <a:xfrm>
            <a:off x="4510333" y="6410230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77" name="하트 176">
            <a:extLst>
              <a:ext uri="{FF2B5EF4-FFF2-40B4-BE49-F238E27FC236}">
                <a16:creationId xmlns:a16="http://schemas.microsoft.com/office/drawing/2014/main" id="{CEBABFEE-D13B-4570-8AEE-B7F49F2B7E5D}"/>
              </a:ext>
            </a:extLst>
          </p:cNvPr>
          <p:cNvSpPr/>
          <p:nvPr userDrawn="1"/>
        </p:nvSpPr>
        <p:spPr>
          <a:xfrm>
            <a:off x="5003379" y="4194938"/>
            <a:ext cx="326427" cy="326427"/>
          </a:xfrm>
          <a:prstGeom prst="heart">
            <a:avLst/>
          </a:pr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8" name="Freeform: Shape 264">
            <a:extLst>
              <a:ext uri="{FF2B5EF4-FFF2-40B4-BE49-F238E27FC236}">
                <a16:creationId xmlns:a16="http://schemas.microsoft.com/office/drawing/2014/main" id="{77BC045C-0D5C-4132-8546-49CF3C668B81}"/>
              </a:ext>
            </a:extLst>
          </p:cNvPr>
          <p:cNvSpPr/>
          <p:nvPr userDrawn="1"/>
        </p:nvSpPr>
        <p:spPr>
          <a:xfrm>
            <a:off x="4364329" y="4505270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179" name="자유형: 도형 178">
            <a:extLst>
              <a:ext uri="{FF2B5EF4-FFF2-40B4-BE49-F238E27FC236}">
                <a16:creationId xmlns:a16="http://schemas.microsoft.com/office/drawing/2014/main" id="{118C5513-5C80-4536-834C-C77A6BE274E2}"/>
              </a:ext>
            </a:extLst>
          </p:cNvPr>
          <p:cNvSpPr/>
          <p:nvPr userDrawn="1"/>
        </p:nvSpPr>
        <p:spPr>
          <a:xfrm rot="768186">
            <a:off x="4687536" y="5923336"/>
            <a:ext cx="393472" cy="402755"/>
          </a:xfrm>
          <a:custGeom>
            <a:avLst/>
            <a:gdLst>
              <a:gd name="connsiteX0" fmla="*/ 724852 w 1453514"/>
              <a:gd name="connsiteY0" fmla="*/ 793433 h 1487805"/>
              <a:gd name="connsiteX1" fmla="*/ 725805 w 1453514"/>
              <a:gd name="connsiteY1" fmla="*/ 1487805 h 1487805"/>
              <a:gd name="connsiteX2" fmla="*/ 724852 w 1453514"/>
              <a:gd name="connsiteY2" fmla="*/ 793433 h 1487805"/>
              <a:gd name="connsiteX3" fmla="*/ 690562 w 1453514"/>
              <a:gd name="connsiteY3" fmla="*/ 781050 h 1487805"/>
              <a:gd name="connsiteX4" fmla="*/ 216217 w 1453514"/>
              <a:gd name="connsiteY4" fmla="*/ 1266825 h 1487805"/>
              <a:gd name="connsiteX5" fmla="*/ 690562 w 1453514"/>
              <a:gd name="connsiteY5" fmla="*/ 781050 h 1487805"/>
              <a:gd name="connsiteX6" fmla="*/ 766762 w 1453514"/>
              <a:gd name="connsiteY6" fmla="*/ 777241 h 1487805"/>
              <a:gd name="connsiteX7" fmla="*/ 1240155 w 1453514"/>
              <a:gd name="connsiteY7" fmla="*/ 1263016 h 1487805"/>
              <a:gd name="connsiteX8" fmla="*/ 766762 w 1453514"/>
              <a:gd name="connsiteY8" fmla="*/ 777241 h 1487805"/>
              <a:gd name="connsiteX9" fmla="*/ 336708 w 1453514"/>
              <a:gd name="connsiteY9" fmla="*/ 653534 h 1487805"/>
              <a:gd name="connsiteX10" fmla="*/ 679132 w 1453514"/>
              <a:gd name="connsiteY10" fmla="*/ 743903 h 1487805"/>
              <a:gd name="connsiteX11" fmla="*/ 0 w 1453514"/>
              <a:gd name="connsiteY11" fmla="*/ 743903 h 1487805"/>
              <a:gd name="connsiteX12" fmla="*/ 336708 w 1453514"/>
              <a:gd name="connsiteY12" fmla="*/ 653534 h 1487805"/>
              <a:gd name="connsiteX13" fmla="*/ 1116687 w 1453514"/>
              <a:gd name="connsiteY13" fmla="*/ 652106 h 1487805"/>
              <a:gd name="connsiteX14" fmla="*/ 1453514 w 1453514"/>
              <a:gd name="connsiteY14" fmla="*/ 735330 h 1487805"/>
              <a:gd name="connsiteX15" fmla="*/ 776287 w 1453514"/>
              <a:gd name="connsiteY15" fmla="*/ 738188 h 1487805"/>
              <a:gd name="connsiteX16" fmla="*/ 1116687 w 1453514"/>
              <a:gd name="connsiteY16" fmla="*/ 652106 h 1487805"/>
              <a:gd name="connsiteX17" fmla="*/ 1245870 w 1453514"/>
              <a:gd name="connsiteY17" fmla="*/ 214313 h 1487805"/>
              <a:gd name="connsiteX18" fmla="*/ 769620 w 1453514"/>
              <a:gd name="connsiteY18" fmla="*/ 705803 h 1487805"/>
              <a:gd name="connsiteX19" fmla="*/ 1245870 w 1453514"/>
              <a:gd name="connsiteY19" fmla="*/ 214313 h 1487805"/>
              <a:gd name="connsiteX20" fmla="*/ 213360 w 1453514"/>
              <a:gd name="connsiteY20" fmla="*/ 210503 h 1487805"/>
              <a:gd name="connsiteX21" fmla="*/ 694373 w 1453514"/>
              <a:gd name="connsiteY21" fmla="*/ 700088 h 1487805"/>
              <a:gd name="connsiteX22" fmla="*/ 213360 w 1453514"/>
              <a:gd name="connsiteY22" fmla="*/ 210503 h 1487805"/>
              <a:gd name="connsiteX23" fmla="*/ 726757 w 1453514"/>
              <a:gd name="connsiteY23" fmla="*/ 0 h 1487805"/>
              <a:gd name="connsiteX24" fmla="*/ 727710 w 1453514"/>
              <a:gd name="connsiteY24" fmla="*/ 684847 h 1487805"/>
              <a:gd name="connsiteX25" fmla="*/ 726757 w 1453514"/>
              <a:gd name="connsiteY25" fmla="*/ 0 h 1487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3514" h="1487805">
                <a:moveTo>
                  <a:pt x="724852" y="793433"/>
                </a:moveTo>
                <a:cubicBezTo>
                  <a:pt x="839152" y="971550"/>
                  <a:pt x="846772" y="1286828"/>
                  <a:pt x="725805" y="1487805"/>
                </a:cubicBezTo>
                <a:cubicBezTo>
                  <a:pt x="614362" y="1253490"/>
                  <a:pt x="615315" y="1025843"/>
                  <a:pt x="724852" y="793433"/>
                </a:cubicBezTo>
                <a:close/>
                <a:moveTo>
                  <a:pt x="690562" y="781050"/>
                </a:moveTo>
                <a:cubicBezTo>
                  <a:pt x="666750" y="966788"/>
                  <a:pt x="418147" y="1223010"/>
                  <a:pt x="216217" y="1266825"/>
                </a:cubicBezTo>
                <a:cubicBezTo>
                  <a:pt x="252412" y="1065847"/>
                  <a:pt x="499110" y="813435"/>
                  <a:pt x="690562" y="781050"/>
                </a:cubicBezTo>
                <a:close/>
                <a:moveTo>
                  <a:pt x="766762" y="777241"/>
                </a:moveTo>
                <a:cubicBezTo>
                  <a:pt x="1021080" y="851536"/>
                  <a:pt x="1200150" y="1082994"/>
                  <a:pt x="1240155" y="1263016"/>
                </a:cubicBezTo>
                <a:cubicBezTo>
                  <a:pt x="1065847" y="1247776"/>
                  <a:pt x="801052" y="978219"/>
                  <a:pt x="766762" y="777241"/>
                </a:cubicBezTo>
                <a:close/>
                <a:moveTo>
                  <a:pt x="336708" y="653534"/>
                </a:moveTo>
                <a:cubicBezTo>
                  <a:pt x="460057" y="653415"/>
                  <a:pt x="584358" y="683419"/>
                  <a:pt x="679132" y="743903"/>
                </a:cubicBezTo>
                <a:cubicBezTo>
                  <a:pt x="449580" y="857250"/>
                  <a:pt x="226695" y="857250"/>
                  <a:pt x="0" y="743903"/>
                </a:cubicBezTo>
                <a:cubicBezTo>
                  <a:pt x="90963" y="683895"/>
                  <a:pt x="213360" y="653653"/>
                  <a:pt x="336708" y="653534"/>
                </a:cubicBezTo>
                <a:close/>
                <a:moveTo>
                  <a:pt x="1116687" y="652106"/>
                </a:moveTo>
                <a:cubicBezTo>
                  <a:pt x="1229201" y="651748"/>
                  <a:pt x="1341120" y="679609"/>
                  <a:pt x="1453514" y="735330"/>
                </a:cubicBezTo>
                <a:cubicBezTo>
                  <a:pt x="1304925" y="846773"/>
                  <a:pt x="989647" y="868680"/>
                  <a:pt x="776287" y="738188"/>
                </a:cubicBezTo>
                <a:cubicBezTo>
                  <a:pt x="891063" y="681038"/>
                  <a:pt x="1004173" y="652463"/>
                  <a:pt x="1116687" y="652106"/>
                </a:cubicBezTo>
                <a:close/>
                <a:moveTo>
                  <a:pt x="1245870" y="214313"/>
                </a:moveTo>
                <a:cubicBezTo>
                  <a:pt x="1163002" y="458153"/>
                  <a:pt x="1006792" y="620078"/>
                  <a:pt x="769620" y="705803"/>
                </a:cubicBezTo>
                <a:cubicBezTo>
                  <a:pt x="762952" y="543878"/>
                  <a:pt x="1036320" y="259081"/>
                  <a:pt x="1245870" y="214313"/>
                </a:cubicBezTo>
                <a:close/>
                <a:moveTo>
                  <a:pt x="213360" y="210503"/>
                </a:moveTo>
                <a:cubicBezTo>
                  <a:pt x="458152" y="297181"/>
                  <a:pt x="612457" y="461010"/>
                  <a:pt x="694373" y="700088"/>
                </a:cubicBezTo>
                <a:cubicBezTo>
                  <a:pt x="503873" y="663893"/>
                  <a:pt x="275273" y="454343"/>
                  <a:pt x="213360" y="210503"/>
                </a:cubicBezTo>
                <a:close/>
                <a:moveTo>
                  <a:pt x="726757" y="0"/>
                </a:moveTo>
                <a:cubicBezTo>
                  <a:pt x="841057" y="129540"/>
                  <a:pt x="841057" y="530543"/>
                  <a:pt x="727710" y="684847"/>
                </a:cubicBezTo>
                <a:cubicBezTo>
                  <a:pt x="619125" y="504825"/>
                  <a:pt x="608647" y="207645"/>
                  <a:pt x="726757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180" name="자유형: 도형 179">
            <a:extLst>
              <a:ext uri="{FF2B5EF4-FFF2-40B4-BE49-F238E27FC236}">
                <a16:creationId xmlns:a16="http://schemas.microsoft.com/office/drawing/2014/main" id="{B59BC7C4-E1B1-4DB3-B519-4E414FCFE7B0}"/>
              </a:ext>
            </a:extLst>
          </p:cNvPr>
          <p:cNvSpPr/>
          <p:nvPr userDrawn="1"/>
        </p:nvSpPr>
        <p:spPr>
          <a:xfrm>
            <a:off x="4706569" y="4769485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81" name="자유형: 도형 180">
            <a:extLst>
              <a:ext uri="{FF2B5EF4-FFF2-40B4-BE49-F238E27FC236}">
                <a16:creationId xmlns:a16="http://schemas.microsoft.com/office/drawing/2014/main" id="{EC786CA8-E288-46FD-9BF4-7CFE4F6986FA}"/>
              </a:ext>
            </a:extLst>
          </p:cNvPr>
          <p:cNvSpPr/>
          <p:nvPr userDrawn="1"/>
        </p:nvSpPr>
        <p:spPr>
          <a:xfrm>
            <a:off x="5295544" y="4573031"/>
            <a:ext cx="217274" cy="344059"/>
          </a:xfrm>
          <a:custGeom>
            <a:avLst/>
            <a:gdLst>
              <a:gd name="connsiteX0" fmla="*/ 257963 w 486076"/>
              <a:gd name="connsiteY0" fmla="*/ 655170 h 769716"/>
              <a:gd name="connsiteX1" fmla="*/ 254815 w 486076"/>
              <a:gd name="connsiteY1" fmla="*/ 657527 h 769716"/>
              <a:gd name="connsiteX2" fmla="*/ 254363 w 486076"/>
              <a:gd name="connsiteY2" fmla="*/ 657461 h 769716"/>
              <a:gd name="connsiteX3" fmla="*/ 433823 w 486076"/>
              <a:gd name="connsiteY3" fmla="*/ 423404 h 769716"/>
              <a:gd name="connsiteX4" fmla="*/ 205042 w 486076"/>
              <a:gd name="connsiteY4" fmla="*/ 542427 h 769716"/>
              <a:gd name="connsiteX5" fmla="*/ 433823 w 486076"/>
              <a:gd name="connsiteY5" fmla="*/ 423404 h 769716"/>
              <a:gd name="connsiteX6" fmla="*/ 34688 w 486076"/>
              <a:gd name="connsiteY6" fmla="*/ 302923 h 769716"/>
              <a:gd name="connsiteX7" fmla="*/ 116336 w 486076"/>
              <a:gd name="connsiteY7" fmla="*/ 515816 h 769716"/>
              <a:gd name="connsiteX8" fmla="*/ 34688 w 486076"/>
              <a:gd name="connsiteY8" fmla="*/ 302923 h 769716"/>
              <a:gd name="connsiteX9" fmla="*/ 437884 w 486076"/>
              <a:gd name="connsiteY9" fmla="*/ 53444 h 769716"/>
              <a:gd name="connsiteX10" fmla="*/ 278766 w 486076"/>
              <a:gd name="connsiteY10" fmla="*/ 296536 h 769716"/>
              <a:gd name="connsiteX11" fmla="*/ 437884 w 486076"/>
              <a:gd name="connsiteY11" fmla="*/ 53444 h 769716"/>
              <a:gd name="connsiteX12" fmla="*/ 457000 w 486076"/>
              <a:gd name="connsiteY12" fmla="*/ 369 h 769716"/>
              <a:gd name="connsiteX13" fmla="*/ 479279 w 486076"/>
              <a:gd name="connsiteY13" fmla="*/ 4124 h 769716"/>
              <a:gd name="connsiteX14" fmla="*/ 483774 w 486076"/>
              <a:gd name="connsiteY14" fmla="*/ 48595 h 769716"/>
              <a:gd name="connsiteX15" fmla="*/ 377288 w 486076"/>
              <a:gd name="connsiteY15" fmla="*/ 286640 h 769716"/>
              <a:gd name="connsiteX16" fmla="*/ 339874 w 486076"/>
              <a:gd name="connsiteY16" fmla="*/ 310019 h 769716"/>
              <a:gd name="connsiteX17" fmla="*/ 197117 w 486076"/>
              <a:gd name="connsiteY17" fmla="*/ 507142 h 769716"/>
              <a:gd name="connsiteX18" fmla="*/ 404254 w 486076"/>
              <a:gd name="connsiteY18" fmla="*/ 393047 h 769716"/>
              <a:gd name="connsiteX19" fmla="*/ 477308 w 486076"/>
              <a:gd name="connsiteY19" fmla="*/ 406215 h 769716"/>
              <a:gd name="connsiteX20" fmla="*/ 448292 w 486076"/>
              <a:gd name="connsiteY20" fmla="*/ 454234 h 769716"/>
              <a:gd name="connsiteX21" fmla="*/ 192505 w 486076"/>
              <a:gd name="connsiteY21" fmla="*/ 579565 h 769716"/>
              <a:gd name="connsiteX22" fmla="*/ 155721 w 486076"/>
              <a:gd name="connsiteY22" fmla="*/ 601525 h 769716"/>
              <a:gd name="connsiteX23" fmla="*/ 114094 w 486076"/>
              <a:gd name="connsiteY23" fmla="*/ 726644 h 769716"/>
              <a:gd name="connsiteX24" fmla="*/ 102031 w 486076"/>
              <a:gd name="connsiteY24" fmla="*/ 769716 h 769716"/>
              <a:gd name="connsiteX25" fmla="*/ 66979 w 486076"/>
              <a:gd name="connsiteY25" fmla="*/ 764633 h 769716"/>
              <a:gd name="connsiteX26" fmla="*/ 87803 w 486076"/>
              <a:gd name="connsiteY26" fmla="*/ 696070 h 769716"/>
              <a:gd name="connsiteX27" fmla="*/ 121737 w 486076"/>
              <a:gd name="connsiteY27" fmla="*/ 584572 h 769716"/>
              <a:gd name="connsiteX28" fmla="*/ 108412 w 486076"/>
              <a:gd name="connsiteY28" fmla="*/ 557448 h 769716"/>
              <a:gd name="connsiteX29" fmla="*/ 546 w 486076"/>
              <a:gd name="connsiteY29" fmla="*/ 302883 h 769716"/>
              <a:gd name="connsiteX30" fmla="*/ 11861 w 486076"/>
              <a:gd name="connsiteY30" fmla="*/ 248004 h 769716"/>
              <a:gd name="connsiteX31" fmla="*/ 59447 w 486076"/>
              <a:gd name="connsiteY31" fmla="*/ 275168 h 769716"/>
              <a:gd name="connsiteX32" fmla="*/ 143658 w 486076"/>
              <a:gd name="connsiteY32" fmla="*/ 523858 h 769716"/>
              <a:gd name="connsiteX33" fmla="*/ 223611 w 486076"/>
              <a:gd name="connsiteY33" fmla="*/ 353150 h 769716"/>
              <a:gd name="connsiteX34" fmla="*/ 230944 w 486076"/>
              <a:gd name="connsiteY34" fmla="*/ 252696 h 769716"/>
              <a:gd name="connsiteX35" fmla="*/ 431142 w 486076"/>
              <a:gd name="connsiteY35" fmla="*/ 7672 h 769716"/>
              <a:gd name="connsiteX36" fmla="*/ 457000 w 486076"/>
              <a:gd name="connsiteY36" fmla="*/ 369 h 769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86076" h="769716">
                <a:moveTo>
                  <a:pt x="257963" y="655170"/>
                </a:moveTo>
                <a:lnTo>
                  <a:pt x="254815" y="657527"/>
                </a:lnTo>
                <a:lnTo>
                  <a:pt x="254363" y="657461"/>
                </a:lnTo>
                <a:close/>
                <a:moveTo>
                  <a:pt x="433823" y="423404"/>
                </a:moveTo>
                <a:cubicBezTo>
                  <a:pt x="359231" y="411577"/>
                  <a:pt x="241628" y="491057"/>
                  <a:pt x="205042" y="542427"/>
                </a:cubicBezTo>
                <a:cubicBezTo>
                  <a:pt x="270092" y="539471"/>
                  <a:pt x="410523" y="480334"/>
                  <a:pt x="433823" y="423404"/>
                </a:cubicBezTo>
                <a:close/>
                <a:moveTo>
                  <a:pt x="34688" y="302923"/>
                </a:moveTo>
                <a:cubicBezTo>
                  <a:pt x="28735" y="361705"/>
                  <a:pt x="73087" y="480058"/>
                  <a:pt x="116336" y="515816"/>
                </a:cubicBezTo>
                <a:cubicBezTo>
                  <a:pt x="138729" y="440909"/>
                  <a:pt x="82155" y="315815"/>
                  <a:pt x="34688" y="302923"/>
                </a:cubicBezTo>
                <a:close/>
                <a:moveTo>
                  <a:pt x="437884" y="53444"/>
                </a:moveTo>
                <a:cubicBezTo>
                  <a:pt x="343383" y="97599"/>
                  <a:pt x="263390" y="220092"/>
                  <a:pt x="278766" y="296536"/>
                </a:cubicBezTo>
                <a:cubicBezTo>
                  <a:pt x="388366" y="261882"/>
                  <a:pt x="432049" y="144869"/>
                  <a:pt x="437884" y="53444"/>
                </a:cubicBezTo>
                <a:close/>
                <a:moveTo>
                  <a:pt x="457000" y="369"/>
                </a:moveTo>
                <a:cubicBezTo>
                  <a:pt x="465757" y="-608"/>
                  <a:pt x="473918" y="260"/>
                  <a:pt x="479279" y="4124"/>
                </a:cubicBezTo>
                <a:cubicBezTo>
                  <a:pt x="487677" y="10195"/>
                  <a:pt x="487164" y="34165"/>
                  <a:pt x="483774" y="48595"/>
                </a:cubicBezTo>
                <a:cubicBezTo>
                  <a:pt x="463431" y="135526"/>
                  <a:pt x="446951" y="222930"/>
                  <a:pt x="377288" y="286640"/>
                </a:cubicBezTo>
                <a:cubicBezTo>
                  <a:pt x="368181" y="295117"/>
                  <a:pt x="350873" y="306471"/>
                  <a:pt x="339874" y="310019"/>
                </a:cubicBezTo>
                <a:cubicBezTo>
                  <a:pt x="243757" y="341244"/>
                  <a:pt x="237291" y="434128"/>
                  <a:pt x="197117" y="507142"/>
                </a:cubicBezTo>
                <a:cubicBezTo>
                  <a:pt x="254559" y="445167"/>
                  <a:pt x="322212" y="404796"/>
                  <a:pt x="404254" y="393047"/>
                </a:cubicBezTo>
                <a:cubicBezTo>
                  <a:pt x="441432" y="387725"/>
                  <a:pt x="473405" y="393797"/>
                  <a:pt x="477308" y="406215"/>
                </a:cubicBezTo>
                <a:cubicBezTo>
                  <a:pt x="480147" y="415244"/>
                  <a:pt x="461617" y="440712"/>
                  <a:pt x="448292" y="454234"/>
                </a:cubicBezTo>
                <a:cubicBezTo>
                  <a:pt x="377879" y="525711"/>
                  <a:pt x="291066" y="565215"/>
                  <a:pt x="192505" y="579565"/>
                </a:cubicBezTo>
                <a:cubicBezTo>
                  <a:pt x="176380" y="582010"/>
                  <a:pt x="162581" y="582956"/>
                  <a:pt x="155721" y="601525"/>
                </a:cubicBezTo>
                <a:cubicBezTo>
                  <a:pt x="139538" y="645464"/>
                  <a:pt x="126301" y="685933"/>
                  <a:pt x="114094" y="726644"/>
                </a:cubicBezTo>
                <a:lnTo>
                  <a:pt x="102031" y="769716"/>
                </a:lnTo>
                <a:lnTo>
                  <a:pt x="66979" y="764633"/>
                </a:lnTo>
                <a:lnTo>
                  <a:pt x="87803" y="696070"/>
                </a:lnTo>
                <a:cubicBezTo>
                  <a:pt x="99206" y="657843"/>
                  <a:pt x="110423" y="620271"/>
                  <a:pt x="121737" y="584572"/>
                </a:cubicBezTo>
                <a:cubicBezTo>
                  <a:pt x="126074" y="570971"/>
                  <a:pt x="115745" y="565215"/>
                  <a:pt x="108412" y="557448"/>
                </a:cubicBezTo>
                <a:cubicBezTo>
                  <a:pt x="37014" y="480728"/>
                  <a:pt x="13123" y="403456"/>
                  <a:pt x="546" y="302883"/>
                </a:cubicBezTo>
                <a:cubicBezTo>
                  <a:pt x="-1228" y="288533"/>
                  <a:pt x="1019" y="251828"/>
                  <a:pt x="11861" y="248004"/>
                </a:cubicBezTo>
                <a:cubicBezTo>
                  <a:pt x="23964" y="243746"/>
                  <a:pt x="49393" y="265706"/>
                  <a:pt x="59447" y="275168"/>
                </a:cubicBezTo>
                <a:cubicBezTo>
                  <a:pt x="134905" y="346250"/>
                  <a:pt x="157535" y="418595"/>
                  <a:pt x="143658" y="523858"/>
                </a:cubicBezTo>
                <a:cubicBezTo>
                  <a:pt x="170939" y="467205"/>
                  <a:pt x="202873" y="412168"/>
                  <a:pt x="223611" y="353150"/>
                </a:cubicBezTo>
                <a:cubicBezTo>
                  <a:pt x="234137" y="323226"/>
                  <a:pt x="223847" y="287311"/>
                  <a:pt x="230944" y="252696"/>
                </a:cubicBezTo>
                <a:cubicBezTo>
                  <a:pt x="256057" y="129928"/>
                  <a:pt x="324498" y="56716"/>
                  <a:pt x="431142" y="7672"/>
                </a:cubicBezTo>
                <a:cubicBezTo>
                  <a:pt x="438889" y="4163"/>
                  <a:pt x="448243" y="1344"/>
                  <a:pt x="457000" y="369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82" name="자유형: 도형 181">
            <a:extLst>
              <a:ext uri="{FF2B5EF4-FFF2-40B4-BE49-F238E27FC236}">
                <a16:creationId xmlns:a16="http://schemas.microsoft.com/office/drawing/2014/main" id="{B6531D3D-0366-434E-9BA7-C978BE140860}"/>
              </a:ext>
            </a:extLst>
          </p:cNvPr>
          <p:cNvSpPr/>
          <p:nvPr userDrawn="1"/>
        </p:nvSpPr>
        <p:spPr>
          <a:xfrm rot="5400000">
            <a:off x="4867563" y="-41663"/>
            <a:ext cx="132982" cy="256531"/>
          </a:xfrm>
          <a:custGeom>
            <a:avLst/>
            <a:gdLst>
              <a:gd name="connsiteX0" fmla="*/ 0 w 132982"/>
              <a:gd name="connsiteY0" fmla="*/ 0 h 256531"/>
              <a:gd name="connsiteX1" fmla="*/ 999 w 132982"/>
              <a:gd name="connsiteY1" fmla="*/ 1872 h 256531"/>
              <a:gd name="connsiteX2" fmla="*/ 7086 w 132982"/>
              <a:gd name="connsiteY2" fmla="*/ 51597 h 256531"/>
              <a:gd name="connsiteX3" fmla="*/ 9439 w 132982"/>
              <a:gd name="connsiteY3" fmla="*/ 70601 h 256531"/>
              <a:gd name="connsiteX4" fmla="*/ 107098 w 132982"/>
              <a:gd name="connsiteY4" fmla="*/ 72238 h 256531"/>
              <a:gd name="connsiteX5" fmla="*/ 119324 w 132982"/>
              <a:gd name="connsiteY5" fmla="*/ 117205 h 256531"/>
              <a:gd name="connsiteX6" fmla="*/ 92876 w 132982"/>
              <a:gd name="connsiteY6" fmla="*/ 141044 h 256531"/>
              <a:gd name="connsiteX7" fmla="*/ 44200 w 132982"/>
              <a:gd name="connsiteY7" fmla="*/ 163604 h 256531"/>
              <a:gd name="connsiteX8" fmla="*/ 81622 w 132982"/>
              <a:gd name="connsiteY8" fmla="*/ 201102 h 256531"/>
              <a:gd name="connsiteX9" fmla="*/ 94385 w 132982"/>
              <a:gd name="connsiteY9" fmla="*/ 242104 h 256531"/>
              <a:gd name="connsiteX10" fmla="*/ 53690 w 132982"/>
              <a:gd name="connsiteY10" fmla="*/ 256531 h 256531"/>
              <a:gd name="connsiteX11" fmla="*/ 0 w 132982"/>
              <a:gd name="connsiteY11" fmla="*/ 243479 h 256531"/>
              <a:gd name="connsiteX12" fmla="*/ 0 w 132982"/>
              <a:gd name="connsiteY12" fmla="*/ 219887 h 256531"/>
              <a:gd name="connsiteX13" fmla="*/ 13903 w 132982"/>
              <a:gd name="connsiteY13" fmla="*/ 225423 h 256531"/>
              <a:gd name="connsiteX14" fmla="*/ 56427 w 132982"/>
              <a:gd name="connsiteY14" fmla="*/ 224046 h 256531"/>
              <a:gd name="connsiteX15" fmla="*/ 8262 w 132982"/>
              <a:gd name="connsiteY15" fmla="*/ 179386 h 256531"/>
              <a:gd name="connsiteX16" fmla="*/ 0 w 132982"/>
              <a:gd name="connsiteY16" fmla="*/ 182268 h 256531"/>
              <a:gd name="connsiteX17" fmla="*/ 0 w 132982"/>
              <a:gd name="connsiteY17" fmla="*/ 142708 h 256531"/>
              <a:gd name="connsiteX18" fmla="*/ 9209 w 132982"/>
              <a:gd name="connsiteY18" fmla="*/ 142221 h 256531"/>
              <a:gd name="connsiteX19" fmla="*/ 55250 w 132982"/>
              <a:gd name="connsiteY19" fmla="*/ 129329 h 256531"/>
              <a:gd name="connsiteX20" fmla="*/ 63870 w 132982"/>
              <a:gd name="connsiteY20" fmla="*/ 125006 h 256531"/>
              <a:gd name="connsiteX21" fmla="*/ 85688 w 132982"/>
              <a:gd name="connsiteY21" fmla="*/ 103188 h 256531"/>
              <a:gd name="connsiteX22" fmla="*/ 52590 w 132982"/>
              <a:gd name="connsiteY22" fmla="*/ 93110 h 256531"/>
              <a:gd name="connsiteX23" fmla="*/ 0 w 132982"/>
              <a:gd name="connsiteY23" fmla="*/ 111128 h 256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32982" h="256531">
                <a:moveTo>
                  <a:pt x="0" y="0"/>
                </a:moveTo>
                <a:lnTo>
                  <a:pt x="999" y="1872"/>
                </a:lnTo>
                <a:cubicBezTo>
                  <a:pt x="999" y="1872"/>
                  <a:pt x="11869" y="32106"/>
                  <a:pt x="7086" y="51597"/>
                </a:cubicBezTo>
                <a:cubicBezTo>
                  <a:pt x="1280" y="75154"/>
                  <a:pt x="4067" y="70039"/>
                  <a:pt x="9439" y="70601"/>
                </a:cubicBezTo>
                <a:cubicBezTo>
                  <a:pt x="10692" y="70729"/>
                  <a:pt x="56427" y="56252"/>
                  <a:pt x="107098" y="72238"/>
                </a:cubicBezTo>
                <a:cubicBezTo>
                  <a:pt x="137690" y="81882"/>
                  <a:pt x="140375" y="93954"/>
                  <a:pt x="119324" y="117205"/>
                </a:cubicBezTo>
                <a:cubicBezTo>
                  <a:pt x="112572" y="124674"/>
                  <a:pt x="92901" y="141070"/>
                  <a:pt x="92876" y="141044"/>
                </a:cubicBezTo>
                <a:cubicBezTo>
                  <a:pt x="64535" y="164576"/>
                  <a:pt x="45403" y="156161"/>
                  <a:pt x="44200" y="163604"/>
                </a:cubicBezTo>
                <a:cubicBezTo>
                  <a:pt x="43049" y="170894"/>
                  <a:pt x="67477" y="178951"/>
                  <a:pt x="81622" y="201102"/>
                </a:cubicBezTo>
                <a:cubicBezTo>
                  <a:pt x="88937" y="212561"/>
                  <a:pt x="97173" y="232768"/>
                  <a:pt x="94385" y="242104"/>
                </a:cubicBezTo>
                <a:cubicBezTo>
                  <a:pt x="92185" y="249471"/>
                  <a:pt x="68909" y="255686"/>
                  <a:pt x="53690" y="256531"/>
                </a:cubicBezTo>
                <a:lnTo>
                  <a:pt x="0" y="243479"/>
                </a:lnTo>
                <a:lnTo>
                  <a:pt x="0" y="219887"/>
                </a:lnTo>
                <a:lnTo>
                  <a:pt x="13903" y="225423"/>
                </a:lnTo>
                <a:cubicBezTo>
                  <a:pt x="32725" y="230511"/>
                  <a:pt x="55180" y="230703"/>
                  <a:pt x="56427" y="224046"/>
                </a:cubicBezTo>
                <a:cubicBezTo>
                  <a:pt x="59343" y="215426"/>
                  <a:pt x="34225" y="184016"/>
                  <a:pt x="8262" y="179386"/>
                </a:cubicBezTo>
                <a:lnTo>
                  <a:pt x="0" y="182268"/>
                </a:lnTo>
                <a:lnTo>
                  <a:pt x="0" y="142708"/>
                </a:lnTo>
                <a:lnTo>
                  <a:pt x="9209" y="142221"/>
                </a:lnTo>
                <a:cubicBezTo>
                  <a:pt x="27089" y="139535"/>
                  <a:pt x="39443" y="138205"/>
                  <a:pt x="55250" y="129329"/>
                </a:cubicBezTo>
                <a:lnTo>
                  <a:pt x="63870" y="125006"/>
                </a:lnTo>
                <a:cubicBezTo>
                  <a:pt x="71058" y="120940"/>
                  <a:pt x="87607" y="108944"/>
                  <a:pt x="85688" y="103188"/>
                </a:cubicBezTo>
                <a:cubicBezTo>
                  <a:pt x="83617" y="96998"/>
                  <a:pt x="63001" y="92190"/>
                  <a:pt x="52590" y="93110"/>
                </a:cubicBezTo>
                <a:lnTo>
                  <a:pt x="0" y="111128"/>
                </a:ln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83" name="자유형: 도형 182">
            <a:extLst>
              <a:ext uri="{FF2B5EF4-FFF2-40B4-BE49-F238E27FC236}">
                <a16:creationId xmlns:a16="http://schemas.microsoft.com/office/drawing/2014/main" id="{13D88536-6117-4882-B1CF-617914C42955}"/>
              </a:ext>
            </a:extLst>
          </p:cNvPr>
          <p:cNvSpPr/>
          <p:nvPr userDrawn="1"/>
        </p:nvSpPr>
        <p:spPr>
          <a:xfrm>
            <a:off x="8632148" y="4591165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84" name="Freeform: Shape 42">
            <a:extLst>
              <a:ext uri="{FF2B5EF4-FFF2-40B4-BE49-F238E27FC236}">
                <a16:creationId xmlns:a16="http://schemas.microsoft.com/office/drawing/2014/main" id="{AFC7BD25-232D-4251-8F30-9322F8919BD4}"/>
              </a:ext>
            </a:extLst>
          </p:cNvPr>
          <p:cNvSpPr/>
          <p:nvPr userDrawn="1"/>
        </p:nvSpPr>
        <p:spPr>
          <a:xfrm>
            <a:off x="8132036" y="4599004"/>
            <a:ext cx="371739" cy="326594"/>
          </a:xfrm>
          <a:custGeom>
            <a:avLst/>
            <a:gdLst>
              <a:gd name="connsiteX0" fmla="*/ 632870 w 794022"/>
              <a:gd name="connsiteY0" fmla="*/ 229791 h 697594"/>
              <a:gd name="connsiteX1" fmla="*/ 740539 w 794022"/>
              <a:gd name="connsiteY1" fmla="*/ 169432 h 697594"/>
              <a:gd name="connsiteX2" fmla="*/ 788913 w 794022"/>
              <a:gd name="connsiteY2" fmla="*/ 102411 h 697594"/>
              <a:gd name="connsiteX3" fmla="*/ 707738 w 794022"/>
              <a:gd name="connsiteY3" fmla="*/ 118851 h 697594"/>
              <a:gd name="connsiteX4" fmla="*/ 578188 w 794022"/>
              <a:gd name="connsiteY4" fmla="*/ 197266 h 697594"/>
              <a:gd name="connsiteX5" fmla="*/ 484594 w 794022"/>
              <a:gd name="connsiteY5" fmla="*/ 1168 h 697594"/>
              <a:gd name="connsiteX6" fmla="*/ 337698 w 794022"/>
              <a:gd name="connsiteY6" fmla="*/ 185439 h 697594"/>
              <a:gd name="connsiteX7" fmla="*/ 275170 w 794022"/>
              <a:gd name="connsiteY7" fmla="*/ 97088 h 697594"/>
              <a:gd name="connsiteX8" fmla="*/ 224273 w 794022"/>
              <a:gd name="connsiteY8" fmla="*/ 78519 h 697594"/>
              <a:gd name="connsiteX9" fmla="*/ 226994 w 794022"/>
              <a:gd name="connsiteY9" fmla="*/ 133911 h 697594"/>
              <a:gd name="connsiteX10" fmla="*/ 297761 w 794022"/>
              <a:gd name="connsiteY10" fmla="*/ 233970 h 697594"/>
              <a:gd name="connsiteX11" fmla="*/ 110888 w 794022"/>
              <a:gd name="connsiteY11" fmla="*/ 194191 h 697594"/>
              <a:gd name="connsiteX12" fmla="*/ 11420 w 794022"/>
              <a:gd name="connsiteY12" fmla="*/ 354216 h 697594"/>
              <a:gd name="connsiteX13" fmla="*/ 157015 w 794022"/>
              <a:gd name="connsiteY13" fmla="*/ 447613 h 697594"/>
              <a:gd name="connsiteX14" fmla="*/ 202117 w 794022"/>
              <a:gd name="connsiteY14" fmla="*/ 454748 h 697594"/>
              <a:gd name="connsiteX15" fmla="*/ 61213 w 794022"/>
              <a:gd name="connsiteY15" fmla="*/ 586151 h 697594"/>
              <a:gd name="connsiteX16" fmla="*/ 104777 w 794022"/>
              <a:gd name="connsiteY16" fmla="*/ 588871 h 697594"/>
              <a:gd name="connsiteX17" fmla="*/ 245010 w 794022"/>
              <a:gd name="connsiteY17" fmla="*/ 488101 h 697594"/>
              <a:gd name="connsiteX18" fmla="*/ 352443 w 794022"/>
              <a:gd name="connsiteY18" fmla="*/ 696540 h 697594"/>
              <a:gd name="connsiteX19" fmla="*/ 488773 w 794022"/>
              <a:gd name="connsiteY19" fmla="*/ 639019 h 697594"/>
              <a:gd name="connsiteX20" fmla="*/ 520471 w 794022"/>
              <a:gd name="connsiteY20" fmla="*/ 476787 h 697594"/>
              <a:gd name="connsiteX21" fmla="*/ 577439 w 794022"/>
              <a:gd name="connsiteY21" fmla="*/ 533598 h 697594"/>
              <a:gd name="connsiteX22" fmla="*/ 636418 w 794022"/>
              <a:gd name="connsiteY22" fmla="*/ 556503 h 697594"/>
              <a:gd name="connsiteX23" fmla="*/ 600779 w 794022"/>
              <a:gd name="connsiteY23" fmla="*/ 481715 h 697594"/>
              <a:gd name="connsiteX24" fmla="*/ 627114 w 794022"/>
              <a:gd name="connsiteY24" fmla="*/ 487904 h 697594"/>
              <a:gd name="connsiteX25" fmla="*/ 786705 w 794022"/>
              <a:gd name="connsiteY25" fmla="*/ 351416 h 697594"/>
              <a:gd name="connsiteX26" fmla="*/ 765810 w 794022"/>
              <a:gd name="connsiteY26" fmla="*/ 276037 h 697594"/>
              <a:gd name="connsiteX27" fmla="*/ 632870 w 794022"/>
              <a:gd name="connsiteY27" fmla="*/ 229791 h 697594"/>
              <a:gd name="connsiteX28" fmla="*/ 397623 w 794022"/>
              <a:gd name="connsiteY28" fmla="*/ 103081 h 697594"/>
              <a:gd name="connsiteX29" fmla="*/ 484357 w 794022"/>
              <a:gd name="connsiteY29" fmla="*/ 47768 h 697594"/>
              <a:gd name="connsiteX30" fmla="*/ 550236 w 794022"/>
              <a:gd name="connsiteY30" fmla="*/ 149641 h 697594"/>
              <a:gd name="connsiteX31" fmla="*/ 432238 w 794022"/>
              <a:gd name="connsiteY31" fmla="*/ 309271 h 697594"/>
              <a:gd name="connsiteX32" fmla="*/ 404365 w 794022"/>
              <a:gd name="connsiteY32" fmla="*/ 295709 h 697594"/>
              <a:gd name="connsiteX33" fmla="*/ 377320 w 794022"/>
              <a:gd name="connsiteY33" fmla="*/ 191471 h 697594"/>
              <a:gd name="connsiteX34" fmla="*/ 397623 w 794022"/>
              <a:gd name="connsiteY34" fmla="*/ 103081 h 697594"/>
              <a:gd name="connsiteX35" fmla="*/ 129063 w 794022"/>
              <a:gd name="connsiteY35" fmla="*/ 391275 h 697594"/>
              <a:gd name="connsiteX36" fmla="*/ 69571 w 794022"/>
              <a:gd name="connsiteY36" fmla="*/ 358907 h 697594"/>
              <a:gd name="connsiteX37" fmla="*/ 53131 w 794022"/>
              <a:gd name="connsiteY37" fmla="*/ 282463 h 697594"/>
              <a:gd name="connsiteX38" fmla="*/ 120862 w 794022"/>
              <a:gd name="connsiteY38" fmla="*/ 241303 h 697594"/>
              <a:gd name="connsiteX39" fmla="*/ 382642 w 794022"/>
              <a:gd name="connsiteY39" fmla="*/ 346055 h 697594"/>
              <a:gd name="connsiteX40" fmla="*/ 129063 w 794022"/>
              <a:gd name="connsiteY40" fmla="*/ 391275 h 697594"/>
              <a:gd name="connsiteX41" fmla="*/ 460269 w 794022"/>
              <a:gd name="connsiteY41" fmla="*/ 598648 h 697594"/>
              <a:gd name="connsiteX42" fmla="*/ 334504 w 794022"/>
              <a:gd name="connsiteY42" fmla="*/ 644381 h 697594"/>
              <a:gd name="connsiteX43" fmla="*/ 285539 w 794022"/>
              <a:gd name="connsiteY43" fmla="*/ 526028 h 697594"/>
              <a:gd name="connsiteX44" fmla="*/ 387964 w 794022"/>
              <a:gd name="connsiteY44" fmla="*/ 401289 h 697594"/>
              <a:gd name="connsiteX45" fmla="*/ 438231 w 794022"/>
              <a:gd name="connsiteY45" fmla="*/ 414102 h 697594"/>
              <a:gd name="connsiteX46" fmla="*/ 481125 w 794022"/>
              <a:gd name="connsiteY46" fmla="*/ 510692 h 697594"/>
              <a:gd name="connsiteX47" fmla="*/ 460269 w 794022"/>
              <a:gd name="connsiteY47" fmla="*/ 598648 h 697594"/>
              <a:gd name="connsiteX48" fmla="*/ 728988 w 794022"/>
              <a:gd name="connsiteY48" fmla="*/ 370853 h 697594"/>
              <a:gd name="connsiteX49" fmla="*/ 646511 w 794022"/>
              <a:gd name="connsiteY49" fmla="*/ 430384 h 697594"/>
              <a:gd name="connsiteX50" fmla="*/ 475723 w 794022"/>
              <a:gd name="connsiteY50" fmla="*/ 356502 h 697594"/>
              <a:gd name="connsiteX51" fmla="*/ 602828 w 794022"/>
              <a:gd name="connsiteY51" fmla="*/ 274026 h 697594"/>
              <a:gd name="connsiteX52" fmla="*/ 719722 w 794022"/>
              <a:gd name="connsiteY52" fmla="*/ 300243 h 697594"/>
              <a:gd name="connsiteX53" fmla="*/ 728988 w 794022"/>
              <a:gd name="connsiteY53" fmla="*/ 370853 h 697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794022" h="697594">
                <a:moveTo>
                  <a:pt x="632870" y="229791"/>
                </a:moveTo>
                <a:cubicBezTo>
                  <a:pt x="665040" y="207832"/>
                  <a:pt x="709827" y="188080"/>
                  <a:pt x="740539" y="169432"/>
                </a:cubicBezTo>
                <a:cubicBezTo>
                  <a:pt x="765495" y="154293"/>
                  <a:pt x="808901" y="133398"/>
                  <a:pt x="788913" y="102411"/>
                </a:cubicBezTo>
                <a:cubicBezTo>
                  <a:pt x="767900" y="69925"/>
                  <a:pt x="732535" y="103475"/>
                  <a:pt x="707738" y="118851"/>
                </a:cubicBezTo>
                <a:cubicBezTo>
                  <a:pt x="665671" y="144910"/>
                  <a:pt x="621910" y="175109"/>
                  <a:pt x="578188" y="197266"/>
                </a:cubicBezTo>
                <a:cubicBezTo>
                  <a:pt x="616627" y="83408"/>
                  <a:pt x="556702" y="14020"/>
                  <a:pt x="484594" y="1168"/>
                </a:cubicBezTo>
                <a:cubicBezTo>
                  <a:pt x="422343" y="-9910"/>
                  <a:pt x="323387" y="58294"/>
                  <a:pt x="337698" y="185439"/>
                </a:cubicBezTo>
                <a:cubicBezTo>
                  <a:pt x="319523" y="164701"/>
                  <a:pt x="293069" y="115578"/>
                  <a:pt x="275170" y="97088"/>
                </a:cubicBezTo>
                <a:cubicBezTo>
                  <a:pt x="261372" y="82935"/>
                  <a:pt x="245089" y="61606"/>
                  <a:pt x="224273" y="78519"/>
                </a:cubicBezTo>
                <a:cubicBezTo>
                  <a:pt x="205980" y="93461"/>
                  <a:pt x="215166" y="116327"/>
                  <a:pt x="226994" y="133911"/>
                </a:cubicBezTo>
                <a:cubicBezTo>
                  <a:pt x="247534" y="164307"/>
                  <a:pt x="269375" y="193994"/>
                  <a:pt x="297761" y="233970"/>
                </a:cubicBezTo>
                <a:cubicBezTo>
                  <a:pt x="229596" y="209369"/>
                  <a:pt x="172785" y="189026"/>
                  <a:pt x="110888" y="194191"/>
                </a:cubicBezTo>
                <a:cubicBezTo>
                  <a:pt x="24548" y="201406"/>
                  <a:pt x="-23353" y="276707"/>
                  <a:pt x="11420" y="354216"/>
                </a:cubicBezTo>
                <a:cubicBezTo>
                  <a:pt x="39372" y="416625"/>
                  <a:pt x="92161" y="441778"/>
                  <a:pt x="157015" y="447613"/>
                </a:cubicBezTo>
                <a:cubicBezTo>
                  <a:pt x="171089" y="448914"/>
                  <a:pt x="184927" y="451634"/>
                  <a:pt x="202117" y="454748"/>
                </a:cubicBezTo>
                <a:cubicBezTo>
                  <a:pt x="149524" y="493424"/>
                  <a:pt x="51869" y="563482"/>
                  <a:pt x="61213" y="586151"/>
                </a:cubicBezTo>
                <a:cubicBezTo>
                  <a:pt x="69610" y="602906"/>
                  <a:pt x="86484" y="597032"/>
                  <a:pt x="104777" y="588871"/>
                </a:cubicBezTo>
                <a:cubicBezTo>
                  <a:pt x="151180" y="566912"/>
                  <a:pt x="201446" y="517552"/>
                  <a:pt x="245010" y="488101"/>
                </a:cubicBezTo>
                <a:cubicBezTo>
                  <a:pt x="212485" y="626088"/>
                  <a:pt x="267128" y="686762"/>
                  <a:pt x="352443" y="696540"/>
                </a:cubicBezTo>
                <a:cubicBezTo>
                  <a:pt x="406809" y="702729"/>
                  <a:pt x="453212" y="681440"/>
                  <a:pt x="488773" y="639019"/>
                </a:cubicBezTo>
                <a:cubicBezTo>
                  <a:pt x="524413" y="596598"/>
                  <a:pt x="533796" y="544794"/>
                  <a:pt x="520471" y="476787"/>
                </a:cubicBezTo>
                <a:cubicBezTo>
                  <a:pt x="541208" y="498825"/>
                  <a:pt x="563562" y="519050"/>
                  <a:pt x="577439" y="533598"/>
                </a:cubicBezTo>
                <a:cubicBezTo>
                  <a:pt x="593761" y="550590"/>
                  <a:pt x="614695" y="576689"/>
                  <a:pt x="636418" y="556503"/>
                </a:cubicBezTo>
                <a:cubicBezTo>
                  <a:pt x="656959" y="537382"/>
                  <a:pt x="625419" y="502886"/>
                  <a:pt x="600779" y="481715"/>
                </a:cubicBezTo>
                <a:cubicBezTo>
                  <a:pt x="598886" y="480098"/>
                  <a:pt x="611147" y="488614"/>
                  <a:pt x="627114" y="487904"/>
                </a:cubicBezTo>
                <a:cubicBezTo>
                  <a:pt x="727450" y="471188"/>
                  <a:pt x="781265" y="425101"/>
                  <a:pt x="786705" y="351416"/>
                </a:cubicBezTo>
                <a:cubicBezTo>
                  <a:pt x="788755" y="323740"/>
                  <a:pt x="780436" y="298587"/>
                  <a:pt x="765810" y="276037"/>
                </a:cubicBezTo>
                <a:cubicBezTo>
                  <a:pt x="744087" y="242565"/>
                  <a:pt x="696935" y="225849"/>
                  <a:pt x="632870" y="229791"/>
                </a:cubicBezTo>
                <a:close/>
                <a:moveTo>
                  <a:pt x="397623" y="103081"/>
                </a:moveTo>
                <a:cubicBezTo>
                  <a:pt x="415680" y="68742"/>
                  <a:pt x="439729" y="39016"/>
                  <a:pt x="484357" y="47768"/>
                </a:cubicBezTo>
                <a:cubicBezTo>
                  <a:pt x="521693" y="55022"/>
                  <a:pt x="555479" y="107693"/>
                  <a:pt x="550236" y="149641"/>
                </a:cubicBezTo>
                <a:cubicBezTo>
                  <a:pt x="540893" y="224627"/>
                  <a:pt x="488103" y="268625"/>
                  <a:pt x="432238" y="309271"/>
                </a:cubicBezTo>
                <a:cubicBezTo>
                  <a:pt x="417454" y="319995"/>
                  <a:pt x="409135" y="307024"/>
                  <a:pt x="404365" y="295709"/>
                </a:cubicBezTo>
                <a:cubicBezTo>
                  <a:pt x="390921" y="263815"/>
                  <a:pt x="379133" y="226756"/>
                  <a:pt x="377320" y="191471"/>
                </a:cubicBezTo>
                <a:cubicBezTo>
                  <a:pt x="375822" y="157920"/>
                  <a:pt x="383864" y="129298"/>
                  <a:pt x="397623" y="103081"/>
                </a:cubicBezTo>
                <a:close/>
                <a:moveTo>
                  <a:pt x="129063" y="391275"/>
                </a:moveTo>
                <a:cubicBezTo>
                  <a:pt x="105093" y="385637"/>
                  <a:pt x="84631" y="377516"/>
                  <a:pt x="69571" y="358907"/>
                </a:cubicBezTo>
                <a:cubicBezTo>
                  <a:pt x="52461" y="337697"/>
                  <a:pt x="40160" y="310139"/>
                  <a:pt x="53131" y="282463"/>
                </a:cubicBezTo>
                <a:cubicBezTo>
                  <a:pt x="66102" y="254708"/>
                  <a:pt x="90072" y="240712"/>
                  <a:pt x="120862" y="241303"/>
                </a:cubicBezTo>
                <a:cubicBezTo>
                  <a:pt x="216783" y="242920"/>
                  <a:pt x="296578" y="285656"/>
                  <a:pt x="382642" y="346055"/>
                </a:cubicBezTo>
                <a:cubicBezTo>
                  <a:pt x="292833" y="376096"/>
                  <a:pt x="216467" y="411894"/>
                  <a:pt x="129063" y="391275"/>
                </a:cubicBezTo>
                <a:close/>
                <a:moveTo>
                  <a:pt x="460269" y="598648"/>
                </a:moveTo>
                <a:cubicBezTo>
                  <a:pt x="433027" y="642883"/>
                  <a:pt x="378976" y="662240"/>
                  <a:pt x="334504" y="644381"/>
                </a:cubicBezTo>
                <a:cubicBezTo>
                  <a:pt x="290980" y="626798"/>
                  <a:pt x="270479" y="580119"/>
                  <a:pt x="285539" y="526028"/>
                </a:cubicBezTo>
                <a:cubicBezTo>
                  <a:pt x="300875" y="470715"/>
                  <a:pt x="339551" y="431409"/>
                  <a:pt x="387964" y="401289"/>
                </a:cubicBezTo>
                <a:cubicBezTo>
                  <a:pt x="415680" y="383981"/>
                  <a:pt x="418518" y="383548"/>
                  <a:pt x="438231" y="414102"/>
                </a:cubicBezTo>
                <a:cubicBezTo>
                  <a:pt x="458692" y="445799"/>
                  <a:pt x="475723" y="472253"/>
                  <a:pt x="481125" y="510692"/>
                </a:cubicBezTo>
                <a:cubicBezTo>
                  <a:pt x="484279" y="538289"/>
                  <a:pt x="474462" y="575506"/>
                  <a:pt x="460269" y="598648"/>
                </a:cubicBezTo>
                <a:close/>
                <a:moveTo>
                  <a:pt x="728988" y="370853"/>
                </a:moveTo>
                <a:cubicBezTo>
                  <a:pt x="714834" y="406295"/>
                  <a:pt x="686488" y="425062"/>
                  <a:pt x="646511" y="430384"/>
                </a:cubicBezTo>
                <a:cubicBezTo>
                  <a:pt x="574443" y="440122"/>
                  <a:pt x="526108" y="400303"/>
                  <a:pt x="475723" y="356502"/>
                </a:cubicBezTo>
                <a:cubicBezTo>
                  <a:pt x="516094" y="319325"/>
                  <a:pt x="550197" y="290348"/>
                  <a:pt x="602828" y="274026"/>
                </a:cubicBezTo>
                <a:cubicBezTo>
                  <a:pt x="637088" y="263342"/>
                  <a:pt x="692125" y="271069"/>
                  <a:pt x="719722" y="300243"/>
                </a:cubicBezTo>
                <a:cubicBezTo>
                  <a:pt x="739317" y="321099"/>
                  <a:pt x="738094" y="348065"/>
                  <a:pt x="728988" y="37085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185" name="자유형: 도형 184">
            <a:extLst>
              <a:ext uri="{FF2B5EF4-FFF2-40B4-BE49-F238E27FC236}">
                <a16:creationId xmlns:a16="http://schemas.microsoft.com/office/drawing/2014/main" id="{E2CE2DEA-CEC7-49C2-B9BD-AFB3FCAA2E3B}"/>
              </a:ext>
            </a:extLst>
          </p:cNvPr>
          <p:cNvSpPr/>
          <p:nvPr userDrawn="1"/>
        </p:nvSpPr>
        <p:spPr>
          <a:xfrm>
            <a:off x="9305304" y="4431615"/>
            <a:ext cx="393803" cy="348864"/>
          </a:xfrm>
          <a:custGeom>
            <a:avLst/>
            <a:gdLst>
              <a:gd name="connsiteX0" fmla="*/ 234260 w 470174"/>
              <a:gd name="connsiteY0" fmla="*/ 279097 h 415386"/>
              <a:gd name="connsiteX1" fmla="*/ 172166 w 470174"/>
              <a:gd name="connsiteY1" fmla="*/ 332635 h 415386"/>
              <a:gd name="connsiteX2" fmla="*/ 215336 w 470174"/>
              <a:gd name="connsiteY2" fmla="*/ 370916 h 415386"/>
              <a:gd name="connsiteX3" fmla="*/ 271674 w 470174"/>
              <a:gd name="connsiteY3" fmla="*/ 316077 h 415386"/>
              <a:gd name="connsiteX4" fmla="*/ 234260 w 470174"/>
              <a:gd name="connsiteY4" fmla="*/ 279097 h 415386"/>
              <a:gd name="connsiteX5" fmla="*/ 93869 w 470174"/>
              <a:gd name="connsiteY5" fmla="*/ 211996 h 415386"/>
              <a:gd name="connsiteX6" fmla="*/ 42223 w 470174"/>
              <a:gd name="connsiteY6" fmla="*/ 256782 h 415386"/>
              <a:gd name="connsiteX7" fmla="*/ 84210 w 470174"/>
              <a:gd name="connsiteY7" fmla="*/ 303146 h 415386"/>
              <a:gd name="connsiteX8" fmla="*/ 146540 w 470174"/>
              <a:gd name="connsiteY8" fmla="*/ 257255 h 415386"/>
              <a:gd name="connsiteX9" fmla="*/ 93869 w 470174"/>
              <a:gd name="connsiteY9" fmla="*/ 211996 h 415386"/>
              <a:gd name="connsiteX10" fmla="*/ 364361 w 470174"/>
              <a:gd name="connsiteY10" fmla="*/ 201588 h 415386"/>
              <a:gd name="connsiteX11" fmla="*/ 314844 w 470174"/>
              <a:gd name="connsiteY11" fmla="*/ 256782 h 415386"/>
              <a:gd name="connsiteX12" fmla="*/ 380368 w 470174"/>
              <a:gd name="connsiteY12" fmla="*/ 303619 h 415386"/>
              <a:gd name="connsiteX13" fmla="*/ 427677 w 470174"/>
              <a:gd name="connsiteY13" fmla="*/ 256664 h 415386"/>
              <a:gd name="connsiteX14" fmla="*/ 364361 w 470174"/>
              <a:gd name="connsiteY14" fmla="*/ 201588 h 415386"/>
              <a:gd name="connsiteX15" fmla="*/ 229963 w 470174"/>
              <a:gd name="connsiteY15" fmla="*/ 155619 h 415386"/>
              <a:gd name="connsiteX16" fmla="*/ 183915 w 470174"/>
              <a:gd name="connsiteY16" fmla="*/ 223153 h 415386"/>
              <a:gd name="connsiteX17" fmla="*/ 207175 w 470174"/>
              <a:gd name="connsiteY17" fmla="*/ 247557 h 415386"/>
              <a:gd name="connsiteX18" fmla="*/ 255944 w 470174"/>
              <a:gd name="connsiteY18" fmla="*/ 247557 h 415386"/>
              <a:gd name="connsiteX19" fmla="*/ 277627 w 470174"/>
              <a:gd name="connsiteY19" fmla="*/ 188459 h 415386"/>
              <a:gd name="connsiteX20" fmla="*/ 229963 w 470174"/>
              <a:gd name="connsiteY20" fmla="*/ 155619 h 415386"/>
              <a:gd name="connsiteX21" fmla="*/ 104356 w 470174"/>
              <a:gd name="connsiteY21" fmla="*/ 51104 h 415386"/>
              <a:gd name="connsiteX22" fmla="*/ 60871 w 470174"/>
              <a:gd name="connsiteY22" fmla="*/ 99478 h 415386"/>
              <a:gd name="connsiteX23" fmla="*/ 137433 w 470174"/>
              <a:gd name="connsiteY23" fmla="*/ 162676 h 415386"/>
              <a:gd name="connsiteX24" fmla="*/ 192549 w 470174"/>
              <a:gd name="connsiteY24" fmla="*/ 112330 h 415386"/>
              <a:gd name="connsiteX25" fmla="*/ 104356 w 470174"/>
              <a:gd name="connsiteY25" fmla="*/ 51104 h 415386"/>
              <a:gd name="connsiteX26" fmla="*/ 335936 w 470174"/>
              <a:gd name="connsiteY26" fmla="*/ 44835 h 415386"/>
              <a:gd name="connsiteX27" fmla="*/ 273330 w 470174"/>
              <a:gd name="connsiteY27" fmla="*/ 102947 h 415386"/>
              <a:gd name="connsiteX28" fmla="*/ 343703 w 470174"/>
              <a:gd name="connsiteY28" fmla="*/ 169141 h 415386"/>
              <a:gd name="connsiteX29" fmla="*/ 393654 w 470174"/>
              <a:gd name="connsiteY29" fmla="*/ 97704 h 415386"/>
              <a:gd name="connsiteX30" fmla="*/ 335936 w 470174"/>
              <a:gd name="connsiteY30" fmla="*/ 44835 h 415386"/>
              <a:gd name="connsiteX31" fmla="*/ 342234 w 470174"/>
              <a:gd name="connsiteY31" fmla="*/ 207 h 415386"/>
              <a:gd name="connsiteX32" fmla="*/ 371300 w 470174"/>
              <a:gd name="connsiteY32" fmla="*/ 2848 h 415386"/>
              <a:gd name="connsiteX33" fmla="*/ 428742 w 470174"/>
              <a:gd name="connsiteY33" fmla="*/ 139967 h 415386"/>
              <a:gd name="connsiteX34" fmla="*/ 433709 w 470174"/>
              <a:gd name="connsiteY34" fmla="*/ 186803 h 415386"/>
              <a:gd name="connsiteX35" fmla="*/ 458744 w 470174"/>
              <a:gd name="connsiteY35" fmla="*/ 296838 h 415386"/>
              <a:gd name="connsiteX36" fmla="*/ 351351 w 470174"/>
              <a:gd name="connsiteY36" fmla="*/ 339258 h 415386"/>
              <a:gd name="connsiteX37" fmla="*/ 302228 w 470174"/>
              <a:gd name="connsiteY37" fmla="*/ 359365 h 415386"/>
              <a:gd name="connsiteX38" fmla="*/ 197706 w 470174"/>
              <a:gd name="connsiteY38" fmla="*/ 414252 h 415386"/>
              <a:gd name="connsiteX39" fmla="*/ 163247 w 470174"/>
              <a:gd name="connsiteY39" fmla="*/ 400639 h 415386"/>
              <a:gd name="connsiteX40" fmla="*/ 132412 w 470174"/>
              <a:gd name="connsiteY40" fmla="*/ 332160 h 415386"/>
              <a:gd name="connsiteX41" fmla="*/ 83916 w 470174"/>
              <a:gd name="connsiteY41" fmla="*/ 349025 h 415386"/>
              <a:gd name="connsiteX42" fmla="*/ 83879 w 470174"/>
              <a:gd name="connsiteY42" fmla="*/ 348958 h 415386"/>
              <a:gd name="connsiteX43" fmla="*/ 60122 w 470174"/>
              <a:gd name="connsiteY43" fmla="*/ 339968 h 415386"/>
              <a:gd name="connsiteX44" fmla="*/ 31342 w 470174"/>
              <a:gd name="connsiteY44" fmla="*/ 194885 h 415386"/>
              <a:gd name="connsiteX45" fmla="*/ 45298 w 470174"/>
              <a:gd name="connsiteY45" fmla="*/ 157235 h 415386"/>
              <a:gd name="connsiteX46" fmla="*/ 49319 w 470174"/>
              <a:gd name="connsiteY46" fmla="*/ 29341 h 415386"/>
              <a:gd name="connsiteX47" fmla="*/ 194599 w 470174"/>
              <a:gd name="connsiteY47" fmla="*/ 35728 h 415386"/>
              <a:gd name="connsiteX48" fmla="*/ 210921 w 470174"/>
              <a:gd name="connsiteY48" fmla="*/ 52444 h 415386"/>
              <a:gd name="connsiteX49" fmla="*/ 246363 w 470174"/>
              <a:gd name="connsiteY49" fmla="*/ 52641 h 415386"/>
              <a:gd name="connsiteX50" fmla="*/ 308970 w 470174"/>
              <a:gd name="connsiteY50" fmla="*/ 5135 h 415386"/>
              <a:gd name="connsiteX51" fmla="*/ 342234 w 470174"/>
              <a:gd name="connsiteY51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50371 w 457298"/>
              <a:gd name="connsiteY39" fmla="*/ 400639 h 415386"/>
              <a:gd name="connsiteX40" fmla="*/ 119536 w 457298"/>
              <a:gd name="connsiteY40" fmla="*/ 332160 h 415386"/>
              <a:gd name="connsiteX41" fmla="*/ 71040 w 457298"/>
              <a:gd name="connsiteY41" fmla="*/ 349025 h 415386"/>
              <a:gd name="connsiteX42" fmla="*/ 47246 w 457298"/>
              <a:gd name="connsiteY42" fmla="*/ 339968 h 415386"/>
              <a:gd name="connsiteX43" fmla="*/ 18466 w 457298"/>
              <a:gd name="connsiteY43" fmla="*/ 194885 h 415386"/>
              <a:gd name="connsiteX44" fmla="*/ 32422 w 457298"/>
              <a:gd name="connsiteY44" fmla="*/ 157235 h 415386"/>
              <a:gd name="connsiteX45" fmla="*/ 36443 w 457298"/>
              <a:gd name="connsiteY45" fmla="*/ 29341 h 415386"/>
              <a:gd name="connsiteX46" fmla="*/ 181723 w 457298"/>
              <a:gd name="connsiteY46" fmla="*/ 35728 h 415386"/>
              <a:gd name="connsiteX47" fmla="*/ 198045 w 457298"/>
              <a:gd name="connsiteY47" fmla="*/ 52444 h 415386"/>
              <a:gd name="connsiteX48" fmla="*/ 233487 w 457298"/>
              <a:gd name="connsiteY48" fmla="*/ 52641 h 415386"/>
              <a:gd name="connsiteX49" fmla="*/ 296094 w 457298"/>
              <a:gd name="connsiteY49" fmla="*/ 5135 h 415386"/>
              <a:gd name="connsiteX50" fmla="*/ 329358 w 457298"/>
              <a:gd name="connsiteY50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4772 w 460686"/>
              <a:gd name="connsiteY0" fmla="*/ 279097 h 415386"/>
              <a:gd name="connsiteX1" fmla="*/ 162678 w 460686"/>
              <a:gd name="connsiteY1" fmla="*/ 332635 h 415386"/>
              <a:gd name="connsiteX2" fmla="*/ 205848 w 460686"/>
              <a:gd name="connsiteY2" fmla="*/ 370916 h 415386"/>
              <a:gd name="connsiteX3" fmla="*/ 262186 w 460686"/>
              <a:gd name="connsiteY3" fmla="*/ 316077 h 415386"/>
              <a:gd name="connsiteX4" fmla="*/ 224772 w 460686"/>
              <a:gd name="connsiteY4" fmla="*/ 279097 h 415386"/>
              <a:gd name="connsiteX5" fmla="*/ 84381 w 460686"/>
              <a:gd name="connsiteY5" fmla="*/ 211996 h 415386"/>
              <a:gd name="connsiteX6" fmla="*/ 32735 w 460686"/>
              <a:gd name="connsiteY6" fmla="*/ 256782 h 415386"/>
              <a:gd name="connsiteX7" fmla="*/ 74722 w 460686"/>
              <a:gd name="connsiteY7" fmla="*/ 303146 h 415386"/>
              <a:gd name="connsiteX8" fmla="*/ 137052 w 460686"/>
              <a:gd name="connsiteY8" fmla="*/ 257255 h 415386"/>
              <a:gd name="connsiteX9" fmla="*/ 84381 w 460686"/>
              <a:gd name="connsiteY9" fmla="*/ 211996 h 415386"/>
              <a:gd name="connsiteX10" fmla="*/ 354873 w 460686"/>
              <a:gd name="connsiteY10" fmla="*/ 201588 h 415386"/>
              <a:gd name="connsiteX11" fmla="*/ 305356 w 460686"/>
              <a:gd name="connsiteY11" fmla="*/ 256782 h 415386"/>
              <a:gd name="connsiteX12" fmla="*/ 370880 w 460686"/>
              <a:gd name="connsiteY12" fmla="*/ 303619 h 415386"/>
              <a:gd name="connsiteX13" fmla="*/ 418189 w 460686"/>
              <a:gd name="connsiteY13" fmla="*/ 256664 h 415386"/>
              <a:gd name="connsiteX14" fmla="*/ 354873 w 460686"/>
              <a:gd name="connsiteY14" fmla="*/ 201588 h 415386"/>
              <a:gd name="connsiteX15" fmla="*/ 220475 w 460686"/>
              <a:gd name="connsiteY15" fmla="*/ 155619 h 415386"/>
              <a:gd name="connsiteX16" fmla="*/ 174427 w 460686"/>
              <a:gd name="connsiteY16" fmla="*/ 223153 h 415386"/>
              <a:gd name="connsiteX17" fmla="*/ 197687 w 460686"/>
              <a:gd name="connsiteY17" fmla="*/ 247557 h 415386"/>
              <a:gd name="connsiteX18" fmla="*/ 246456 w 460686"/>
              <a:gd name="connsiteY18" fmla="*/ 247557 h 415386"/>
              <a:gd name="connsiteX19" fmla="*/ 268139 w 460686"/>
              <a:gd name="connsiteY19" fmla="*/ 188459 h 415386"/>
              <a:gd name="connsiteX20" fmla="*/ 220475 w 460686"/>
              <a:gd name="connsiteY20" fmla="*/ 155619 h 415386"/>
              <a:gd name="connsiteX21" fmla="*/ 94868 w 460686"/>
              <a:gd name="connsiteY21" fmla="*/ 51104 h 415386"/>
              <a:gd name="connsiteX22" fmla="*/ 51383 w 460686"/>
              <a:gd name="connsiteY22" fmla="*/ 99478 h 415386"/>
              <a:gd name="connsiteX23" fmla="*/ 127945 w 460686"/>
              <a:gd name="connsiteY23" fmla="*/ 162676 h 415386"/>
              <a:gd name="connsiteX24" fmla="*/ 183061 w 460686"/>
              <a:gd name="connsiteY24" fmla="*/ 112330 h 415386"/>
              <a:gd name="connsiteX25" fmla="*/ 94868 w 460686"/>
              <a:gd name="connsiteY25" fmla="*/ 51104 h 415386"/>
              <a:gd name="connsiteX26" fmla="*/ 326448 w 460686"/>
              <a:gd name="connsiteY26" fmla="*/ 44835 h 415386"/>
              <a:gd name="connsiteX27" fmla="*/ 263842 w 460686"/>
              <a:gd name="connsiteY27" fmla="*/ 102947 h 415386"/>
              <a:gd name="connsiteX28" fmla="*/ 334215 w 460686"/>
              <a:gd name="connsiteY28" fmla="*/ 169141 h 415386"/>
              <a:gd name="connsiteX29" fmla="*/ 384166 w 460686"/>
              <a:gd name="connsiteY29" fmla="*/ 97704 h 415386"/>
              <a:gd name="connsiteX30" fmla="*/ 326448 w 460686"/>
              <a:gd name="connsiteY30" fmla="*/ 44835 h 415386"/>
              <a:gd name="connsiteX31" fmla="*/ 332746 w 460686"/>
              <a:gd name="connsiteY31" fmla="*/ 207 h 415386"/>
              <a:gd name="connsiteX32" fmla="*/ 361812 w 460686"/>
              <a:gd name="connsiteY32" fmla="*/ 2848 h 415386"/>
              <a:gd name="connsiteX33" fmla="*/ 419254 w 460686"/>
              <a:gd name="connsiteY33" fmla="*/ 139967 h 415386"/>
              <a:gd name="connsiteX34" fmla="*/ 424221 w 460686"/>
              <a:gd name="connsiteY34" fmla="*/ 186803 h 415386"/>
              <a:gd name="connsiteX35" fmla="*/ 449256 w 460686"/>
              <a:gd name="connsiteY35" fmla="*/ 296838 h 415386"/>
              <a:gd name="connsiteX36" fmla="*/ 341863 w 460686"/>
              <a:gd name="connsiteY36" fmla="*/ 339258 h 415386"/>
              <a:gd name="connsiteX37" fmla="*/ 292740 w 460686"/>
              <a:gd name="connsiteY37" fmla="*/ 359365 h 415386"/>
              <a:gd name="connsiteX38" fmla="*/ 188218 w 460686"/>
              <a:gd name="connsiteY38" fmla="*/ 414252 h 415386"/>
              <a:gd name="connsiteX39" fmla="*/ 122924 w 460686"/>
              <a:gd name="connsiteY39" fmla="*/ 332160 h 415386"/>
              <a:gd name="connsiteX40" fmla="*/ 74428 w 460686"/>
              <a:gd name="connsiteY40" fmla="*/ 349025 h 415386"/>
              <a:gd name="connsiteX41" fmla="*/ 50634 w 460686"/>
              <a:gd name="connsiteY41" fmla="*/ 339968 h 415386"/>
              <a:gd name="connsiteX42" fmla="*/ 21854 w 460686"/>
              <a:gd name="connsiteY42" fmla="*/ 194885 h 415386"/>
              <a:gd name="connsiteX43" fmla="*/ 35810 w 460686"/>
              <a:gd name="connsiteY43" fmla="*/ 157235 h 415386"/>
              <a:gd name="connsiteX44" fmla="*/ 39831 w 460686"/>
              <a:gd name="connsiteY44" fmla="*/ 29341 h 415386"/>
              <a:gd name="connsiteX45" fmla="*/ 185111 w 460686"/>
              <a:gd name="connsiteY45" fmla="*/ 35728 h 415386"/>
              <a:gd name="connsiteX46" fmla="*/ 201433 w 460686"/>
              <a:gd name="connsiteY46" fmla="*/ 52444 h 415386"/>
              <a:gd name="connsiteX47" fmla="*/ 236875 w 460686"/>
              <a:gd name="connsiteY47" fmla="*/ 52641 h 415386"/>
              <a:gd name="connsiteX48" fmla="*/ 299482 w 460686"/>
              <a:gd name="connsiteY48" fmla="*/ 5135 h 415386"/>
              <a:gd name="connsiteX49" fmla="*/ 332746 w 460686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75943 w 462201"/>
              <a:gd name="connsiteY40" fmla="*/ 349025 h 415386"/>
              <a:gd name="connsiteX41" fmla="*/ 52149 w 462201"/>
              <a:gd name="connsiteY41" fmla="*/ 339968 h 415386"/>
              <a:gd name="connsiteX42" fmla="*/ 23369 w 462201"/>
              <a:gd name="connsiteY42" fmla="*/ 194885 h 415386"/>
              <a:gd name="connsiteX43" fmla="*/ 37325 w 462201"/>
              <a:gd name="connsiteY43" fmla="*/ 157235 h 415386"/>
              <a:gd name="connsiteX44" fmla="*/ 41346 w 462201"/>
              <a:gd name="connsiteY44" fmla="*/ 29341 h 415386"/>
              <a:gd name="connsiteX45" fmla="*/ 186626 w 462201"/>
              <a:gd name="connsiteY45" fmla="*/ 35728 h 415386"/>
              <a:gd name="connsiteX46" fmla="*/ 202948 w 462201"/>
              <a:gd name="connsiteY46" fmla="*/ 52444 h 415386"/>
              <a:gd name="connsiteX47" fmla="*/ 238390 w 462201"/>
              <a:gd name="connsiteY47" fmla="*/ 52641 h 415386"/>
              <a:gd name="connsiteX48" fmla="*/ 300997 w 462201"/>
              <a:gd name="connsiteY48" fmla="*/ 5135 h 415386"/>
              <a:gd name="connsiteX49" fmla="*/ 334261 w 462201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52149 w 462201"/>
              <a:gd name="connsiteY40" fmla="*/ 339968 h 415386"/>
              <a:gd name="connsiteX41" fmla="*/ 23369 w 462201"/>
              <a:gd name="connsiteY41" fmla="*/ 194885 h 415386"/>
              <a:gd name="connsiteX42" fmla="*/ 37325 w 462201"/>
              <a:gd name="connsiteY42" fmla="*/ 157235 h 415386"/>
              <a:gd name="connsiteX43" fmla="*/ 41346 w 462201"/>
              <a:gd name="connsiteY43" fmla="*/ 29341 h 415386"/>
              <a:gd name="connsiteX44" fmla="*/ 186626 w 462201"/>
              <a:gd name="connsiteY44" fmla="*/ 35728 h 415386"/>
              <a:gd name="connsiteX45" fmla="*/ 202948 w 462201"/>
              <a:gd name="connsiteY45" fmla="*/ 52444 h 415386"/>
              <a:gd name="connsiteX46" fmla="*/ 238390 w 462201"/>
              <a:gd name="connsiteY46" fmla="*/ 52641 h 415386"/>
              <a:gd name="connsiteX47" fmla="*/ 300997 w 462201"/>
              <a:gd name="connsiteY47" fmla="*/ 5135 h 415386"/>
              <a:gd name="connsiteX48" fmla="*/ 334261 w 462201"/>
              <a:gd name="connsiteY48" fmla="*/ 207 h 415386"/>
              <a:gd name="connsiteX0" fmla="*/ 226190 w 462104"/>
              <a:gd name="connsiteY0" fmla="*/ 279097 h 415386"/>
              <a:gd name="connsiteX1" fmla="*/ 164096 w 462104"/>
              <a:gd name="connsiteY1" fmla="*/ 332635 h 415386"/>
              <a:gd name="connsiteX2" fmla="*/ 207266 w 462104"/>
              <a:gd name="connsiteY2" fmla="*/ 370916 h 415386"/>
              <a:gd name="connsiteX3" fmla="*/ 263604 w 462104"/>
              <a:gd name="connsiteY3" fmla="*/ 316077 h 415386"/>
              <a:gd name="connsiteX4" fmla="*/ 226190 w 462104"/>
              <a:gd name="connsiteY4" fmla="*/ 279097 h 415386"/>
              <a:gd name="connsiteX5" fmla="*/ 85799 w 462104"/>
              <a:gd name="connsiteY5" fmla="*/ 211996 h 415386"/>
              <a:gd name="connsiteX6" fmla="*/ 34153 w 462104"/>
              <a:gd name="connsiteY6" fmla="*/ 256782 h 415386"/>
              <a:gd name="connsiteX7" fmla="*/ 76140 w 462104"/>
              <a:gd name="connsiteY7" fmla="*/ 303146 h 415386"/>
              <a:gd name="connsiteX8" fmla="*/ 138470 w 462104"/>
              <a:gd name="connsiteY8" fmla="*/ 257255 h 415386"/>
              <a:gd name="connsiteX9" fmla="*/ 85799 w 462104"/>
              <a:gd name="connsiteY9" fmla="*/ 211996 h 415386"/>
              <a:gd name="connsiteX10" fmla="*/ 356291 w 462104"/>
              <a:gd name="connsiteY10" fmla="*/ 201588 h 415386"/>
              <a:gd name="connsiteX11" fmla="*/ 306774 w 462104"/>
              <a:gd name="connsiteY11" fmla="*/ 256782 h 415386"/>
              <a:gd name="connsiteX12" fmla="*/ 372298 w 462104"/>
              <a:gd name="connsiteY12" fmla="*/ 303619 h 415386"/>
              <a:gd name="connsiteX13" fmla="*/ 419607 w 462104"/>
              <a:gd name="connsiteY13" fmla="*/ 256664 h 415386"/>
              <a:gd name="connsiteX14" fmla="*/ 356291 w 462104"/>
              <a:gd name="connsiteY14" fmla="*/ 201588 h 415386"/>
              <a:gd name="connsiteX15" fmla="*/ 221893 w 462104"/>
              <a:gd name="connsiteY15" fmla="*/ 155619 h 415386"/>
              <a:gd name="connsiteX16" fmla="*/ 175845 w 462104"/>
              <a:gd name="connsiteY16" fmla="*/ 223153 h 415386"/>
              <a:gd name="connsiteX17" fmla="*/ 199105 w 462104"/>
              <a:gd name="connsiteY17" fmla="*/ 247557 h 415386"/>
              <a:gd name="connsiteX18" fmla="*/ 247874 w 462104"/>
              <a:gd name="connsiteY18" fmla="*/ 247557 h 415386"/>
              <a:gd name="connsiteX19" fmla="*/ 269557 w 462104"/>
              <a:gd name="connsiteY19" fmla="*/ 188459 h 415386"/>
              <a:gd name="connsiteX20" fmla="*/ 221893 w 462104"/>
              <a:gd name="connsiteY20" fmla="*/ 155619 h 415386"/>
              <a:gd name="connsiteX21" fmla="*/ 96286 w 462104"/>
              <a:gd name="connsiteY21" fmla="*/ 51104 h 415386"/>
              <a:gd name="connsiteX22" fmla="*/ 52801 w 462104"/>
              <a:gd name="connsiteY22" fmla="*/ 99478 h 415386"/>
              <a:gd name="connsiteX23" fmla="*/ 129363 w 462104"/>
              <a:gd name="connsiteY23" fmla="*/ 162676 h 415386"/>
              <a:gd name="connsiteX24" fmla="*/ 184479 w 462104"/>
              <a:gd name="connsiteY24" fmla="*/ 112330 h 415386"/>
              <a:gd name="connsiteX25" fmla="*/ 96286 w 462104"/>
              <a:gd name="connsiteY25" fmla="*/ 51104 h 415386"/>
              <a:gd name="connsiteX26" fmla="*/ 327866 w 462104"/>
              <a:gd name="connsiteY26" fmla="*/ 44835 h 415386"/>
              <a:gd name="connsiteX27" fmla="*/ 265260 w 462104"/>
              <a:gd name="connsiteY27" fmla="*/ 102947 h 415386"/>
              <a:gd name="connsiteX28" fmla="*/ 335633 w 462104"/>
              <a:gd name="connsiteY28" fmla="*/ 169141 h 415386"/>
              <a:gd name="connsiteX29" fmla="*/ 385584 w 462104"/>
              <a:gd name="connsiteY29" fmla="*/ 97704 h 415386"/>
              <a:gd name="connsiteX30" fmla="*/ 327866 w 462104"/>
              <a:gd name="connsiteY30" fmla="*/ 44835 h 415386"/>
              <a:gd name="connsiteX31" fmla="*/ 334164 w 462104"/>
              <a:gd name="connsiteY31" fmla="*/ 207 h 415386"/>
              <a:gd name="connsiteX32" fmla="*/ 363230 w 462104"/>
              <a:gd name="connsiteY32" fmla="*/ 2848 h 415386"/>
              <a:gd name="connsiteX33" fmla="*/ 420672 w 462104"/>
              <a:gd name="connsiteY33" fmla="*/ 139967 h 415386"/>
              <a:gd name="connsiteX34" fmla="*/ 425639 w 462104"/>
              <a:gd name="connsiteY34" fmla="*/ 186803 h 415386"/>
              <a:gd name="connsiteX35" fmla="*/ 450674 w 462104"/>
              <a:gd name="connsiteY35" fmla="*/ 296838 h 415386"/>
              <a:gd name="connsiteX36" fmla="*/ 343281 w 462104"/>
              <a:gd name="connsiteY36" fmla="*/ 339258 h 415386"/>
              <a:gd name="connsiteX37" fmla="*/ 294158 w 462104"/>
              <a:gd name="connsiteY37" fmla="*/ 359365 h 415386"/>
              <a:gd name="connsiteX38" fmla="*/ 189636 w 462104"/>
              <a:gd name="connsiteY38" fmla="*/ 414252 h 415386"/>
              <a:gd name="connsiteX39" fmla="*/ 124342 w 462104"/>
              <a:gd name="connsiteY39" fmla="*/ 332160 h 415386"/>
              <a:gd name="connsiteX40" fmla="*/ 52052 w 462104"/>
              <a:gd name="connsiteY40" fmla="*/ 339968 h 415386"/>
              <a:gd name="connsiteX41" fmla="*/ 23272 w 462104"/>
              <a:gd name="connsiteY41" fmla="*/ 194885 h 415386"/>
              <a:gd name="connsiteX42" fmla="*/ 37228 w 462104"/>
              <a:gd name="connsiteY42" fmla="*/ 157235 h 415386"/>
              <a:gd name="connsiteX43" fmla="*/ 41249 w 462104"/>
              <a:gd name="connsiteY43" fmla="*/ 29341 h 415386"/>
              <a:gd name="connsiteX44" fmla="*/ 186529 w 462104"/>
              <a:gd name="connsiteY44" fmla="*/ 35728 h 415386"/>
              <a:gd name="connsiteX45" fmla="*/ 202851 w 462104"/>
              <a:gd name="connsiteY45" fmla="*/ 52444 h 415386"/>
              <a:gd name="connsiteX46" fmla="*/ 238293 w 462104"/>
              <a:gd name="connsiteY46" fmla="*/ 52641 h 415386"/>
              <a:gd name="connsiteX47" fmla="*/ 300900 w 462104"/>
              <a:gd name="connsiteY47" fmla="*/ 5135 h 415386"/>
              <a:gd name="connsiteX48" fmla="*/ 334164 w 462104"/>
              <a:gd name="connsiteY48" fmla="*/ 207 h 415386"/>
              <a:gd name="connsiteX0" fmla="*/ 232980 w 468894"/>
              <a:gd name="connsiteY0" fmla="*/ 279097 h 415386"/>
              <a:gd name="connsiteX1" fmla="*/ 170886 w 468894"/>
              <a:gd name="connsiteY1" fmla="*/ 332635 h 415386"/>
              <a:gd name="connsiteX2" fmla="*/ 214056 w 468894"/>
              <a:gd name="connsiteY2" fmla="*/ 370916 h 415386"/>
              <a:gd name="connsiteX3" fmla="*/ 270394 w 468894"/>
              <a:gd name="connsiteY3" fmla="*/ 316077 h 415386"/>
              <a:gd name="connsiteX4" fmla="*/ 232980 w 468894"/>
              <a:gd name="connsiteY4" fmla="*/ 279097 h 415386"/>
              <a:gd name="connsiteX5" fmla="*/ 92589 w 468894"/>
              <a:gd name="connsiteY5" fmla="*/ 211996 h 415386"/>
              <a:gd name="connsiteX6" fmla="*/ 40943 w 468894"/>
              <a:gd name="connsiteY6" fmla="*/ 256782 h 415386"/>
              <a:gd name="connsiteX7" fmla="*/ 82930 w 468894"/>
              <a:gd name="connsiteY7" fmla="*/ 303146 h 415386"/>
              <a:gd name="connsiteX8" fmla="*/ 145260 w 468894"/>
              <a:gd name="connsiteY8" fmla="*/ 257255 h 415386"/>
              <a:gd name="connsiteX9" fmla="*/ 92589 w 468894"/>
              <a:gd name="connsiteY9" fmla="*/ 211996 h 415386"/>
              <a:gd name="connsiteX10" fmla="*/ 363081 w 468894"/>
              <a:gd name="connsiteY10" fmla="*/ 201588 h 415386"/>
              <a:gd name="connsiteX11" fmla="*/ 313564 w 468894"/>
              <a:gd name="connsiteY11" fmla="*/ 256782 h 415386"/>
              <a:gd name="connsiteX12" fmla="*/ 379088 w 468894"/>
              <a:gd name="connsiteY12" fmla="*/ 303619 h 415386"/>
              <a:gd name="connsiteX13" fmla="*/ 426397 w 468894"/>
              <a:gd name="connsiteY13" fmla="*/ 256664 h 415386"/>
              <a:gd name="connsiteX14" fmla="*/ 363081 w 468894"/>
              <a:gd name="connsiteY14" fmla="*/ 201588 h 415386"/>
              <a:gd name="connsiteX15" fmla="*/ 228683 w 468894"/>
              <a:gd name="connsiteY15" fmla="*/ 155619 h 415386"/>
              <a:gd name="connsiteX16" fmla="*/ 182635 w 468894"/>
              <a:gd name="connsiteY16" fmla="*/ 223153 h 415386"/>
              <a:gd name="connsiteX17" fmla="*/ 205895 w 468894"/>
              <a:gd name="connsiteY17" fmla="*/ 247557 h 415386"/>
              <a:gd name="connsiteX18" fmla="*/ 254664 w 468894"/>
              <a:gd name="connsiteY18" fmla="*/ 247557 h 415386"/>
              <a:gd name="connsiteX19" fmla="*/ 276347 w 468894"/>
              <a:gd name="connsiteY19" fmla="*/ 188459 h 415386"/>
              <a:gd name="connsiteX20" fmla="*/ 228683 w 468894"/>
              <a:gd name="connsiteY20" fmla="*/ 155619 h 415386"/>
              <a:gd name="connsiteX21" fmla="*/ 103076 w 468894"/>
              <a:gd name="connsiteY21" fmla="*/ 51104 h 415386"/>
              <a:gd name="connsiteX22" fmla="*/ 59591 w 468894"/>
              <a:gd name="connsiteY22" fmla="*/ 99478 h 415386"/>
              <a:gd name="connsiteX23" fmla="*/ 136153 w 468894"/>
              <a:gd name="connsiteY23" fmla="*/ 162676 h 415386"/>
              <a:gd name="connsiteX24" fmla="*/ 191269 w 468894"/>
              <a:gd name="connsiteY24" fmla="*/ 112330 h 415386"/>
              <a:gd name="connsiteX25" fmla="*/ 103076 w 468894"/>
              <a:gd name="connsiteY25" fmla="*/ 51104 h 415386"/>
              <a:gd name="connsiteX26" fmla="*/ 334656 w 468894"/>
              <a:gd name="connsiteY26" fmla="*/ 44835 h 415386"/>
              <a:gd name="connsiteX27" fmla="*/ 272050 w 468894"/>
              <a:gd name="connsiteY27" fmla="*/ 102947 h 415386"/>
              <a:gd name="connsiteX28" fmla="*/ 342423 w 468894"/>
              <a:gd name="connsiteY28" fmla="*/ 169141 h 415386"/>
              <a:gd name="connsiteX29" fmla="*/ 392374 w 468894"/>
              <a:gd name="connsiteY29" fmla="*/ 97704 h 415386"/>
              <a:gd name="connsiteX30" fmla="*/ 334656 w 468894"/>
              <a:gd name="connsiteY30" fmla="*/ 44835 h 415386"/>
              <a:gd name="connsiteX31" fmla="*/ 340954 w 468894"/>
              <a:gd name="connsiteY31" fmla="*/ 207 h 415386"/>
              <a:gd name="connsiteX32" fmla="*/ 370020 w 468894"/>
              <a:gd name="connsiteY32" fmla="*/ 2848 h 415386"/>
              <a:gd name="connsiteX33" fmla="*/ 427462 w 468894"/>
              <a:gd name="connsiteY33" fmla="*/ 139967 h 415386"/>
              <a:gd name="connsiteX34" fmla="*/ 432429 w 468894"/>
              <a:gd name="connsiteY34" fmla="*/ 186803 h 415386"/>
              <a:gd name="connsiteX35" fmla="*/ 457464 w 468894"/>
              <a:gd name="connsiteY35" fmla="*/ 296838 h 415386"/>
              <a:gd name="connsiteX36" fmla="*/ 350071 w 468894"/>
              <a:gd name="connsiteY36" fmla="*/ 339258 h 415386"/>
              <a:gd name="connsiteX37" fmla="*/ 300948 w 468894"/>
              <a:gd name="connsiteY37" fmla="*/ 359365 h 415386"/>
              <a:gd name="connsiteX38" fmla="*/ 196426 w 468894"/>
              <a:gd name="connsiteY38" fmla="*/ 414252 h 415386"/>
              <a:gd name="connsiteX39" fmla="*/ 131132 w 468894"/>
              <a:gd name="connsiteY39" fmla="*/ 332160 h 415386"/>
              <a:gd name="connsiteX40" fmla="*/ 58842 w 468894"/>
              <a:gd name="connsiteY40" fmla="*/ 339968 h 415386"/>
              <a:gd name="connsiteX41" fmla="*/ 30062 w 468894"/>
              <a:gd name="connsiteY41" fmla="*/ 194885 h 415386"/>
              <a:gd name="connsiteX42" fmla="*/ 44018 w 468894"/>
              <a:gd name="connsiteY42" fmla="*/ 157235 h 415386"/>
              <a:gd name="connsiteX43" fmla="*/ 48039 w 468894"/>
              <a:gd name="connsiteY43" fmla="*/ 29341 h 415386"/>
              <a:gd name="connsiteX44" fmla="*/ 193319 w 468894"/>
              <a:gd name="connsiteY44" fmla="*/ 35728 h 415386"/>
              <a:gd name="connsiteX45" fmla="*/ 209641 w 468894"/>
              <a:gd name="connsiteY45" fmla="*/ 52444 h 415386"/>
              <a:gd name="connsiteX46" fmla="*/ 245083 w 468894"/>
              <a:gd name="connsiteY46" fmla="*/ 52641 h 415386"/>
              <a:gd name="connsiteX47" fmla="*/ 307690 w 468894"/>
              <a:gd name="connsiteY47" fmla="*/ 5135 h 415386"/>
              <a:gd name="connsiteX48" fmla="*/ 340954 w 468894"/>
              <a:gd name="connsiteY48" fmla="*/ 207 h 415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68894" h="415386">
                <a:moveTo>
                  <a:pt x="232980" y="279097"/>
                </a:moveTo>
                <a:cubicBezTo>
                  <a:pt x="196512" y="276100"/>
                  <a:pt x="175026" y="299952"/>
                  <a:pt x="170886" y="332635"/>
                </a:cubicBezTo>
                <a:cubicBezTo>
                  <a:pt x="168284" y="353215"/>
                  <a:pt x="191308" y="370916"/>
                  <a:pt x="214056" y="370916"/>
                </a:cubicBezTo>
                <a:cubicBezTo>
                  <a:pt x="249065" y="370877"/>
                  <a:pt x="267477" y="351007"/>
                  <a:pt x="270394" y="316077"/>
                </a:cubicBezTo>
                <a:cubicBezTo>
                  <a:pt x="272444" y="291121"/>
                  <a:pt x="255571" y="280989"/>
                  <a:pt x="232980" y="279097"/>
                </a:cubicBezTo>
                <a:close/>
                <a:moveTo>
                  <a:pt x="92589" y="211996"/>
                </a:moveTo>
                <a:cubicBezTo>
                  <a:pt x="62035" y="212824"/>
                  <a:pt x="42914" y="229067"/>
                  <a:pt x="40943" y="256782"/>
                </a:cubicBezTo>
                <a:cubicBezTo>
                  <a:pt x="39169" y="282566"/>
                  <a:pt x="55491" y="302751"/>
                  <a:pt x="82930" y="303146"/>
                </a:cubicBezTo>
                <a:cubicBezTo>
                  <a:pt x="113405" y="303500"/>
                  <a:pt x="141042" y="286035"/>
                  <a:pt x="145260" y="257255"/>
                </a:cubicBezTo>
                <a:cubicBezTo>
                  <a:pt x="150307" y="223350"/>
                  <a:pt x="117348" y="218304"/>
                  <a:pt x="92589" y="211996"/>
                </a:cubicBezTo>
                <a:close/>
                <a:moveTo>
                  <a:pt x="363081" y="201588"/>
                </a:moveTo>
                <a:cubicBezTo>
                  <a:pt x="332015" y="202061"/>
                  <a:pt x="313170" y="233600"/>
                  <a:pt x="313564" y="256782"/>
                </a:cubicBezTo>
                <a:cubicBezTo>
                  <a:pt x="314037" y="291239"/>
                  <a:pt x="349953" y="300701"/>
                  <a:pt x="379088" y="303619"/>
                </a:cubicBezTo>
                <a:cubicBezTo>
                  <a:pt x="409445" y="306615"/>
                  <a:pt x="426476" y="282014"/>
                  <a:pt x="426397" y="256664"/>
                </a:cubicBezTo>
                <a:cubicBezTo>
                  <a:pt x="426319" y="222404"/>
                  <a:pt x="399155" y="201036"/>
                  <a:pt x="363081" y="201588"/>
                </a:cubicBezTo>
                <a:close/>
                <a:moveTo>
                  <a:pt x="228683" y="155619"/>
                </a:moveTo>
                <a:cubicBezTo>
                  <a:pt x="198326" y="156762"/>
                  <a:pt x="172542" y="194136"/>
                  <a:pt x="182635" y="223153"/>
                </a:cubicBezTo>
                <a:cubicBezTo>
                  <a:pt x="186301" y="233482"/>
                  <a:pt x="193082" y="238844"/>
                  <a:pt x="205895" y="247557"/>
                </a:cubicBezTo>
                <a:cubicBezTo>
                  <a:pt x="220601" y="257571"/>
                  <a:pt x="237908" y="257571"/>
                  <a:pt x="254664" y="247557"/>
                </a:cubicBezTo>
                <a:cubicBezTo>
                  <a:pt x="271853" y="237267"/>
                  <a:pt x="283996" y="221261"/>
                  <a:pt x="276347" y="188459"/>
                </a:cubicBezTo>
                <a:cubicBezTo>
                  <a:pt x="270552" y="163543"/>
                  <a:pt x="240668" y="155145"/>
                  <a:pt x="228683" y="155619"/>
                </a:cubicBezTo>
                <a:close/>
                <a:moveTo>
                  <a:pt x="103076" y="51104"/>
                </a:moveTo>
                <a:cubicBezTo>
                  <a:pt x="83876" y="51695"/>
                  <a:pt x="61680" y="65770"/>
                  <a:pt x="59591" y="99478"/>
                </a:cubicBezTo>
                <a:cubicBezTo>
                  <a:pt x="57974" y="124828"/>
                  <a:pt x="109266" y="156801"/>
                  <a:pt x="136153" y="162676"/>
                </a:cubicBezTo>
                <a:cubicBezTo>
                  <a:pt x="168915" y="169811"/>
                  <a:pt x="192215" y="131294"/>
                  <a:pt x="191269" y="112330"/>
                </a:cubicBezTo>
                <a:cubicBezTo>
                  <a:pt x="189968" y="86034"/>
                  <a:pt x="150859" y="50552"/>
                  <a:pt x="103076" y="51104"/>
                </a:cubicBezTo>
                <a:close/>
                <a:moveTo>
                  <a:pt x="334656" y="44835"/>
                </a:moveTo>
                <a:cubicBezTo>
                  <a:pt x="306074" y="42864"/>
                  <a:pt x="276860" y="79292"/>
                  <a:pt x="272050" y="102947"/>
                </a:cubicBezTo>
                <a:cubicBezTo>
                  <a:pt x="263495" y="145092"/>
                  <a:pt x="301934" y="174661"/>
                  <a:pt x="342423" y="169141"/>
                </a:cubicBezTo>
                <a:cubicBezTo>
                  <a:pt x="376880" y="164450"/>
                  <a:pt x="390955" y="133107"/>
                  <a:pt x="392374" y="97704"/>
                </a:cubicBezTo>
                <a:cubicBezTo>
                  <a:pt x="390245" y="62103"/>
                  <a:pt x="366709" y="47083"/>
                  <a:pt x="334656" y="44835"/>
                </a:cubicBezTo>
                <a:close/>
                <a:moveTo>
                  <a:pt x="340954" y="207"/>
                </a:moveTo>
                <a:cubicBezTo>
                  <a:pt x="351106" y="-394"/>
                  <a:pt x="360558" y="266"/>
                  <a:pt x="370020" y="2848"/>
                </a:cubicBezTo>
                <a:cubicBezTo>
                  <a:pt x="425412" y="17948"/>
                  <a:pt x="447687" y="80436"/>
                  <a:pt x="427462" y="139967"/>
                </a:cubicBezTo>
                <a:cubicBezTo>
                  <a:pt x="422021" y="156092"/>
                  <a:pt x="407513" y="169417"/>
                  <a:pt x="432429" y="186803"/>
                </a:cubicBezTo>
                <a:cubicBezTo>
                  <a:pt x="470947" y="213652"/>
                  <a:pt x="478359" y="259463"/>
                  <a:pt x="457464" y="296838"/>
                </a:cubicBezTo>
                <a:cubicBezTo>
                  <a:pt x="436096" y="335040"/>
                  <a:pt x="393005" y="354752"/>
                  <a:pt x="350071" y="339258"/>
                </a:cubicBezTo>
                <a:cubicBezTo>
                  <a:pt x="323342" y="329678"/>
                  <a:pt x="314274" y="328850"/>
                  <a:pt x="300948" y="359365"/>
                </a:cubicBezTo>
                <a:cubicBezTo>
                  <a:pt x="282734" y="401057"/>
                  <a:pt x="236999" y="420461"/>
                  <a:pt x="196426" y="414252"/>
                </a:cubicBezTo>
                <a:cubicBezTo>
                  <a:pt x="152539" y="401636"/>
                  <a:pt x="152897" y="359524"/>
                  <a:pt x="131132" y="332160"/>
                </a:cubicBezTo>
                <a:cubicBezTo>
                  <a:pt x="107035" y="334763"/>
                  <a:pt x="100346" y="348754"/>
                  <a:pt x="58842" y="339968"/>
                </a:cubicBezTo>
                <a:cubicBezTo>
                  <a:pt x="-3542" y="326762"/>
                  <a:pt x="-21387" y="242786"/>
                  <a:pt x="30062" y="194885"/>
                </a:cubicBezTo>
                <a:cubicBezTo>
                  <a:pt x="40548" y="185108"/>
                  <a:pt x="62942" y="183058"/>
                  <a:pt x="44018" y="157235"/>
                </a:cubicBezTo>
                <a:cubicBezTo>
                  <a:pt x="5697" y="104919"/>
                  <a:pt x="9245" y="60881"/>
                  <a:pt x="48039" y="29341"/>
                </a:cubicBezTo>
                <a:cubicBezTo>
                  <a:pt x="90618" y="-5313"/>
                  <a:pt x="151332" y="-2671"/>
                  <a:pt x="193319" y="35728"/>
                </a:cubicBezTo>
                <a:cubicBezTo>
                  <a:pt x="199036" y="40972"/>
                  <a:pt x="205146" y="46136"/>
                  <a:pt x="209641" y="52444"/>
                </a:cubicBezTo>
                <a:cubicBezTo>
                  <a:pt x="221744" y="69279"/>
                  <a:pt x="231955" y="69909"/>
                  <a:pt x="245083" y="52641"/>
                </a:cubicBezTo>
                <a:cubicBezTo>
                  <a:pt x="261287" y="31234"/>
                  <a:pt x="282852" y="15661"/>
                  <a:pt x="307690" y="5135"/>
                </a:cubicBezTo>
                <a:cubicBezTo>
                  <a:pt x="319951" y="2671"/>
                  <a:pt x="330803" y="809"/>
                  <a:pt x="340954" y="207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86" name="Freeform: Shape 44">
            <a:extLst>
              <a:ext uri="{FF2B5EF4-FFF2-40B4-BE49-F238E27FC236}">
                <a16:creationId xmlns:a16="http://schemas.microsoft.com/office/drawing/2014/main" id="{BB6A0660-DF0C-4FAE-AC35-9BAC628E5609}"/>
              </a:ext>
            </a:extLst>
          </p:cNvPr>
          <p:cNvSpPr/>
          <p:nvPr userDrawn="1"/>
        </p:nvSpPr>
        <p:spPr>
          <a:xfrm>
            <a:off x="7467185" y="4703245"/>
            <a:ext cx="355230" cy="373842"/>
          </a:xfrm>
          <a:custGeom>
            <a:avLst/>
            <a:gdLst>
              <a:gd name="connsiteX0" fmla="*/ 526473 w 547524"/>
              <a:gd name="connsiteY0" fmla="*/ 237218 h 576213"/>
              <a:gd name="connsiteX1" fmla="*/ 507628 w 547524"/>
              <a:gd name="connsiteY1" fmla="*/ 167909 h 576213"/>
              <a:gd name="connsiteX2" fmla="*/ 357105 w 547524"/>
              <a:gd name="connsiteY2" fmla="*/ 165386 h 576213"/>
              <a:gd name="connsiteX3" fmla="*/ 353477 w 547524"/>
              <a:gd name="connsiteY3" fmla="*/ 136094 h 576213"/>
              <a:gd name="connsiteX4" fmla="*/ 344095 w 547524"/>
              <a:gd name="connsiteY4" fmla="*/ 59452 h 576213"/>
              <a:gd name="connsiteX5" fmla="*/ 344095 w 547524"/>
              <a:gd name="connsiteY5" fmla="*/ 59452 h 576213"/>
              <a:gd name="connsiteX6" fmla="*/ 303605 w 547524"/>
              <a:gd name="connsiteY6" fmla="*/ 0 h 576213"/>
              <a:gd name="connsiteX7" fmla="*/ 303605 w 547524"/>
              <a:gd name="connsiteY7" fmla="*/ 0 h 576213"/>
              <a:gd name="connsiteX8" fmla="*/ 176106 w 547524"/>
              <a:gd name="connsiteY8" fmla="*/ 170314 h 576213"/>
              <a:gd name="connsiteX9" fmla="*/ 89924 w 547524"/>
              <a:gd name="connsiteY9" fmla="*/ 119181 h 576213"/>
              <a:gd name="connsiteX10" fmla="*/ 6186 w 547524"/>
              <a:gd name="connsiteY10" fmla="*/ 182575 h 576213"/>
              <a:gd name="connsiteX11" fmla="*/ 88150 w 547524"/>
              <a:gd name="connsiteY11" fmla="*/ 316028 h 576213"/>
              <a:gd name="connsiteX12" fmla="*/ 35203 w 547524"/>
              <a:gd name="connsiteY12" fmla="*/ 347055 h 576213"/>
              <a:gd name="connsiteX13" fmla="*/ 2914 w 547524"/>
              <a:gd name="connsiteY13" fmla="*/ 443054 h 576213"/>
              <a:gd name="connsiteX14" fmla="*/ 139993 w 547524"/>
              <a:gd name="connsiteY14" fmla="*/ 454014 h 576213"/>
              <a:gd name="connsiteX15" fmla="*/ 201535 w 547524"/>
              <a:gd name="connsiteY15" fmla="*/ 529788 h 576213"/>
              <a:gd name="connsiteX16" fmla="*/ 257873 w 547524"/>
              <a:gd name="connsiteY16" fmla="*/ 576151 h 576213"/>
              <a:gd name="connsiteX17" fmla="*/ 301713 w 547524"/>
              <a:gd name="connsiteY17" fmla="*/ 534204 h 576213"/>
              <a:gd name="connsiteX18" fmla="*/ 318429 w 547524"/>
              <a:gd name="connsiteY18" fmla="*/ 425983 h 576213"/>
              <a:gd name="connsiteX19" fmla="*/ 425309 w 547524"/>
              <a:gd name="connsiteY19" fmla="*/ 451964 h 576213"/>
              <a:gd name="connsiteX20" fmla="*/ 488034 w 547524"/>
              <a:gd name="connsiteY20" fmla="*/ 429728 h 576213"/>
              <a:gd name="connsiteX21" fmla="*/ 468361 w 547524"/>
              <a:gd name="connsiteY21" fmla="*/ 366531 h 576213"/>
              <a:gd name="connsiteX22" fmla="*/ 410683 w 547524"/>
              <a:gd name="connsiteY22" fmla="*/ 308734 h 576213"/>
              <a:gd name="connsiteX23" fmla="*/ 485708 w 547524"/>
              <a:gd name="connsiteY23" fmla="*/ 273962 h 576213"/>
              <a:gd name="connsiteX24" fmla="*/ 526473 w 547524"/>
              <a:gd name="connsiteY24" fmla="*/ 237218 h 576213"/>
              <a:gd name="connsiteX25" fmla="*/ 526473 w 547524"/>
              <a:gd name="connsiteY25" fmla="*/ 237218 h 576213"/>
              <a:gd name="connsiteX26" fmla="*/ 53180 w 547524"/>
              <a:gd name="connsiteY26" fmla="*/ 186754 h 576213"/>
              <a:gd name="connsiteX27" fmla="*/ 82709 w 547524"/>
              <a:gd name="connsiteY27" fmla="*/ 164046 h 576213"/>
              <a:gd name="connsiteX28" fmla="*/ 167551 w 547524"/>
              <a:gd name="connsiteY28" fmla="*/ 232329 h 576213"/>
              <a:gd name="connsiteX29" fmla="*/ 172952 w 547524"/>
              <a:gd name="connsiteY29" fmla="*/ 273686 h 576213"/>
              <a:gd name="connsiteX30" fmla="*/ 132384 w 547524"/>
              <a:gd name="connsiteY30" fmla="*/ 280348 h 576213"/>
              <a:gd name="connsiteX31" fmla="*/ 53180 w 547524"/>
              <a:gd name="connsiteY31" fmla="*/ 186754 h 576213"/>
              <a:gd name="connsiteX32" fmla="*/ 53180 w 547524"/>
              <a:gd name="connsiteY32" fmla="*/ 186754 h 576213"/>
              <a:gd name="connsiteX33" fmla="*/ 172794 w 547524"/>
              <a:gd name="connsiteY33" fmla="*/ 385573 h 576213"/>
              <a:gd name="connsiteX34" fmla="*/ 54087 w 547524"/>
              <a:gd name="connsiteY34" fmla="*/ 416245 h 576213"/>
              <a:gd name="connsiteX35" fmla="*/ 132029 w 547524"/>
              <a:gd name="connsiteY35" fmla="*/ 339091 h 576213"/>
              <a:gd name="connsiteX36" fmla="*/ 183754 w 547524"/>
              <a:gd name="connsiteY36" fmla="*/ 343901 h 576213"/>
              <a:gd name="connsiteX37" fmla="*/ 172794 w 547524"/>
              <a:gd name="connsiteY37" fmla="*/ 385573 h 576213"/>
              <a:gd name="connsiteX38" fmla="*/ 172794 w 547524"/>
              <a:gd name="connsiteY38" fmla="*/ 385573 h 576213"/>
              <a:gd name="connsiteX39" fmla="*/ 254009 w 547524"/>
              <a:gd name="connsiteY39" fmla="*/ 518670 h 576213"/>
              <a:gd name="connsiteX40" fmla="*/ 221484 w 547524"/>
              <a:gd name="connsiteY40" fmla="*/ 403511 h 576213"/>
              <a:gd name="connsiteX41" fmla="*/ 245375 w 547524"/>
              <a:gd name="connsiteY41" fmla="*/ 378476 h 576213"/>
              <a:gd name="connsiteX42" fmla="*/ 269227 w 547524"/>
              <a:gd name="connsiteY42" fmla="*/ 400475 h 576213"/>
              <a:gd name="connsiteX43" fmla="*/ 254009 w 547524"/>
              <a:gd name="connsiteY43" fmla="*/ 518670 h 576213"/>
              <a:gd name="connsiteX44" fmla="*/ 254009 w 547524"/>
              <a:gd name="connsiteY44" fmla="*/ 518670 h 576213"/>
              <a:gd name="connsiteX45" fmla="*/ 216240 w 547524"/>
              <a:gd name="connsiteY45" fmla="*/ 205678 h 576213"/>
              <a:gd name="connsiteX46" fmla="*/ 258346 w 547524"/>
              <a:gd name="connsiteY46" fmla="*/ 69032 h 576213"/>
              <a:gd name="connsiteX47" fmla="*/ 307587 w 547524"/>
              <a:gd name="connsiteY47" fmla="*/ 80111 h 576213"/>
              <a:gd name="connsiteX48" fmla="*/ 314526 w 547524"/>
              <a:gd name="connsiteY48" fmla="*/ 123636 h 576213"/>
              <a:gd name="connsiteX49" fmla="*/ 273761 w 547524"/>
              <a:gd name="connsiteY49" fmla="*/ 221921 h 576213"/>
              <a:gd name="connsiteX50" fmla="*/ 216240 w 547524"/>
              <a:gd name="connsiteY50" fmla="*/ 205678 h 576213"/>
              <a:gd name="connsiteX51" fmla="*/ 429528 w 547524"/>
              <a:gd name="connsiteY51" fmla="*/ 401895 h 576213"/>
              <a:gd name="connsiteX52" fmla="*/ 338260 w 547524"/>
              <a:gd name="connsiteY52" fmla="*/ 393773 h 576213"/>
              <a:gd name="connsiteX53" fmla="*/ 311766 w 547524"/>
              <a:gd name="connsiteY53" fmla="*/ 348238 h 576213"/>
              <a:gd name="connsiteX54" fmla="*/ 355291 w 547524"/>
              <a:gd name="connsiteY54" fmla="*/ 333059 h 576213"/>
              <a:gd name="connsiteX55" fmla="*/ 429528 w 547524"/>
              <a:gd name="connsiteY55" fmla="*/ 401895 h 576213"/>
              <a:gd name="connsiteX56" fmla="*/ 429528 w 547524"/>
              <a:gd name="connsiteY56" fmla="*/ 401895 h 576213"/>
              <a:gd name="connsiteX57" fmla="*/ 427714 w 547524"/>
              <a:gd name="connsiteY57" fmla="*/ 255905 h 576213"/>
              <a:gd name="connsiteX58" fmla="*/ 356750 w 547524"/>
              <a:gd name="connsiteY58" fmla="*/ 275775 h 576213"/>
              <a:gd name="connsiteX59" fmla="*/ 316813 w 547524"/>
              <a:gd name="connsiteY59" fmla="*/ 265880 h 576213"/>
              <a:gd name="connsiteX60" fmla="*/ 339955 w 547524"/>
              <a:gd name="connsiteY60" fmla="*/ 228742 h 576213"/>
              <a:gd name="connsiteX61" fmla="*/ 423614 w 547524"/>
              <a:gd name="connsiteY61" fmla="*/ 200080 h 576213"/>
              <a:gd name="connsiteX62" fmla="*/ 474629 w 547524"/>
              <a:gd name="connsiteY62" fmla="*/ 215613 h 576213"/>
              <a:gd name="connsiteX63" fmla="*/ 441000 w 547524"/>
              <a:gd name="connsiteY63" fmla="*/ 249242 h 576213"/>
              <a:gd name="connsiteX64" fmla="*/ 427714 w 547524"/>
              <a:gd name="connsiteY64" fmla="*/ 255905 h 57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547524" h="576213">
                <a:moveTo>
                  <a:pt x="526473" y="237218"/>
                </a:moveTo>
                <a:cubicBezTo>
                  <a:pt x="558919" y="201381"/>
                  <a:pt x="554780" y="182773"/>
                  <a:pt x="507628" y="167909"/>
                </a:cubicBezTo>
                <a:cubicBezTo>
                  <a:pt x="429528" y="143269"/>
                  <a:pt x="359036" y="165583"/>
                  <a:pt x="357105" y="165386"/>
                </a:cubicBezTo>
                <a:cubicBezTo>
                  <a:pt x="348825" y="164519"/>
                  <a:pt x="344528" y="172404"/>
                  <a:pt x="353477" y="136094"/>
                </a:cubicBezTo>
                <a:cubicBezTo>
                  <a:pt x="360850" y="106052"/>
                  <a:pt x="344095" y="59452"/>
                  <a:pt x="344095" y="59452"/>
                </a:cubicBezTo>
                <a:lnTo>
                  <a:pt x="344095" y="59452"/>
                </a:lnTo>
                <a:cubicBezTo>
                  <a:pt x="333213" y="37887"/>
                  <a:pt x="323081" y="15730"/>
                  <a:pt x="303605" y="0"/>
                </a:cubicBezTo>
                <a:lnTo>
                  <a:pt x="303605" y="0"/>
                </a:lnTo>
                <a:cubicBezTo>
                  <a:pt x="221011" y="24207"/>
                  <a:pt x="192783" y="90795"/>
                  <a:pt x="176106" y="170314"/>
                </a:cubicBezTo>
                <a:cubicBezTo>
                  <a:pt x="147602" y="147882"/>
                  <a:pt x="124302" y="128406"/>
                  <a:pt x="89924" y="119181"/>
                </a:cubicBezTo>
                <a:cubicBezTo>
                  <a:pt x="17659" y="99823"/>
                  <a:pt x="3663" y="110507"/>
                  <a:pt x="6186" y="182575"/>
                </a:cubicBezTo>
                <a:cubicBezTo>
                  <a:pt x="8275" y="241831"/>
                  <a:pt x="38080" y="284330"/>
                  <a:pt x="88150" y="316028"/>
                </a:cubicBezTo>
                <a:cubicBezTo>
                  <a:pt x="60829" y="324583"/>
                  <a:pt x="46636" y="332783"/>
                  <a:pt x="35203" y="347055"/>
                </a:cubicBezTo>
                <a:cubicBezTo>
                  <a:pt x="14465" y="373036"/>
                  <a:pt x="-8165" y="425904"/>
                  <a:pt x="2914" y="443054"/>
                </a:cubicBezTo>
                <a:cubicBezTo>
                  <a:pt x="13913" y="460085"/>
                  <a:pt x="107074" y="482439"/>
                  <a:pt x="139993" y="454014"/>
                </a:cubicBezTo>
                <a:cubicBezTo>
                  <a:pt x="213481" y="390461"/>
                  <a:pt x="170232" y="482124"/>
                  <a:pt x="201535" y="529788"/>
                </a:cubicBezTo>
                <a:cubicBezTo>
                  <a:pt x="203230" y="532390"/>
                  <a:pt x="234139" y="578123"/>
                  <a:pt x="257873" y="576151"/>
                </a:cubicBezTo>
                <a:cubicBezTo>
                  <a:pt x="278768" y="574377"/>
                  <a:pt x="293631" y="552063"/>
                  <a:pt x="301713" y="534204"/>
                </a:cubicBezTo>
                <a:cubicBezTo>
                  <a:pt x="318350" y="497499"/>
                  <a:pt x="322411" y="464698"/>
                  <a:pt x="318429" y="425983"/>
                </a:cubicBezTo>
                <a:cubicBezTo>
                  <a:pt x="355922" y="438008"/>
                  <a:pt x="388368" y="454014"/>
                  <a:pt x="425309" y="451964"/>
                </a:cubicBezTo>
                <a:cubicBezTo>
                  <a:pt x="448767" y="450663"/>
                  <a:pt x="484643" y="441083"/>
                  <a:pt x="488034" y="429728"/>
                </a:cubicBezTo>
                <a:cubicBezTo>
                  <a:pt x="492331" y="415338"/>
                  <a:pt x="479636" y="384193"/>
                  <a:pt x="468361" y="366531"/>
                </a:cubicBezTo>
                <a:cubicBezTo>
                  <a:pt x="446559" y="332389"/>
                  <a:pt x="408908" y="319970"/>
                  <a:pt x="410683" y="308734"/>
                </a:cubicBezTo>
                <a:cubicBezTo>
                  <a:pt x="412536" y="297262"/>
                  <a:pt x="442025" y="310232"/>
                  <a:pt x="485708" y="273962"/>
                </a:cubicBezTo>
                <a:cubicBezTo>
                  <a:pt x="485747" y="274001"/>
                  <a:pt x="516065" y="248730"/>
                  <a:pt x="526473" y="237218"/>
                </a:cubicBezTo>
                <a:lnTo>
                  <a:pt x="526473" y="237218"/>
                </a:lnTo>
                <a:close/>
                <a:moveTo>
                  <a:pt x="53180" y="186754"/>
                </a:moveTo>
                <a:cubicBezTo>
                  <a:pt x="50933" y="165820"/>
                  <a:pt x="59725" y="155727"/>
                  <a:pt x="82709" y="164046"/>
                </a:cubicBezTo>
                <a:cubicBezTo>
                  <a:pt x="118625" y="177095"/>
                  <a:pt x="146656" y="199962"/>
                  <a:pt x="167551" y="232329"/>
                </a:cubicBezTo>
                <a:cubicBezTo>
                  <a:pt x="177013" y="246956"/>
                  <a:pt x="180916" y="261109"/>
                  <a:pt x="172952" y="273686"/>
                </a:cubicBezTo>
                <a:cubicBezTo>
                  <a:pt x="164594" y="286893"/>
                  <a:pt x="145237" y="282714"/>
                  <a:pt x="132384" y="280348"/>
                </a:cubicBezTo>
                <a:cubicBezTo>
                  <a:pt x="92092" y="272937"/>
                  <a:pt x="54757" y="229885"/>
                  <a:pt x="53180" y="186754"/>
                </a:cubicBezTo>
                <a:lnTo>
                  <a:pt x="53180" y="186754"/>
                </a:lnTo>
                <a:close/>
                <a:moveTo>
                  <a:pt x="172794" y="385573"/>
                </a:moveTo>
                <a:cubicBezTo>
                  <a:pt x="142240" y="420385"/>
                  <a:pt x="61420" y="432567"/>
                  <a:pt x="54087" y="416245"/>
                </a:cubicBezTo>
                <a:cubicBezTo>
                  <a:pt x="47385" y="399687"/>
                  <a:pt x="97888" y="354270"/>
                  <a:pt x="132029" y="339091"/>
                </a:cubicBezTo>
                <a:cubicBezTo>
                  <a:pt x="146459" y="332704"/>
                  <a:pt x="173622" y="329353"/>
                  <a:pt x="183754" y="343901"/>
                </a:cubicBezTo>
                <a:cubicBezTo>
                  <a:pt x="194163" y="358882"/>
                  <a:pt x="182651" y="374416"/>
                  <a:pt x="172794" y="385573"/>
                </a:cubicBezTo>
                <a:lnTo>
                  <a:pt x="172794" y="385573"/>
                </a:lnTo>
                <a:close/>
                <a:moveTo>
                  <a:pt x="254009" y="518670"/>
                </a:moveTo>
                <a:cubicBezTo>
                  <a:pt x="232207" y="514294"/>
                  <a:pt x="216319" y="462530"/>
                  <a:pt x="221484" y="403511"/>
                </a:cubicBezTo>
                <a:cubicBezTo>
                  <a:pt x="222391" y="393142"/>
                  <a:pt x="229251" y="378555"/>
                  <a:pt x="245375" y="378476"/>
                </a:cubicBezTo>
                <a:cubicBezTo>
                  <a:pt x="257479" y="378397"/>
                  <a:pt x="266428" y="392078"/>
                  <a:pt x="269227" y="400475"/>
                </a:cubicBezTo>
                <a:cubicBezTo>
                  <a:pt x="289137" y="459928"/>
                  <a:pt x="263984" y="518670"/>
                  <a:pt x="254009" y="518670"/>
                </a:cubicBezTo>
                <a:lnTo>
                  <a:pt x="254009" y="518670"/>
                </a:lnTo>
                <a:close/>
                <a:moveTo>
                  <a:pt x="216240" y="205678"/>
                </a:moveTo>
                <a:cubicBezTo>
                  <a:pt x="206581" y="153322"/>
                  <a:pt x="222706" y="108339"/>
                  <a:pt x="258346" y="69032"/>
                </a:cubicBezTo>
                <a:cubicBezTo>
                  <a:pt x="282710" y="42224"/>
                  <a:pt x="298756" y="43880"/>
                  <a:pt x="307587" y="80111"/>
                </a:cubicBezTo>
                <a:cubicBezTo>
                  <a:pt x="311254" y="95013"/>
                  <a:pt x="314526" y="108812"/>
                  <a:pt x="314526" y="123636"/>
                </a:cubicBezTo>
                <a:cubicBezTo>
                  <a:pt x="314526" y="170433"/>
                  <a:pt x="298874" y="195349"/>
                  <a:pt x="273761" y="221921"/>
                </a:cubicBezTo>
                <a:cubicBezTo>
                  <a:pt x="273682" y="221921"/>
                  <a:pt x="225545" y="256299"/>
                  <a:pt x="216240" y="205678"/>
                </a:cubicBezTo>
                <a:close/>
                <a:moveTo>
                  <a:pt x="429528" y="401895"/>
                </a:moveTo>
                <a:cubicBezTo>
                  <a:pt x="426965" y="415575"/>
                  <a:pt x="366290" y="410489"/>
                  <a:pt x="338260" y="393773"/>
                </a:cubicBezTo>
                <a:cubicBezTo>
                  <a:pt x="328127" y="387781"/>
                  <a:pt x="301240" y="367635"/>
                  <a:pt x="311766" y="348238"/>
                </a:cubicBezTo>
                <a:cubicBezTo>
                  <a:pt x="321031" y="331167"/>
                  <a:pt x="335066" y="329432"/>
                  <a:pt x="355291" y="333059"/>
                </a:cubicBezTo>
                <a:cubicBezTo>
                  <a:pt x="395307" y="340195"/>
                  <a:pt x="434022" y="388608"/>
                  <a:pt x="429528" y="401895"/>
                </a:cubicBezTo>
                <a:lnTo>
                  <a:pt x="429528" y="401895"/>
                </a:lnTo>
                <a:close/>
                <a:moveTo>
                  <a:pt x="427714" y="255905"/>
                </a:moveTo>
                <a:cubicBezTo>
                  <a:pt x="403350" y="269586"/>
                  <a:pt x="384308" y="271636"/>
                  <a:pt x="356750" y="275775"/>
                </a:cubicBezTo>
                <a:cubicBezTo>
                  <a:pt x="343700" y="277746"/>
                  <a:pt x="322569" y="280309"/>
                  <a:pt x="316813" y="265880"/>
                </a:cubicBezTo>
                <a:cubicBezTo>
                  <a:pt x="310820" y="250701"/>
                  <a:pt x="330296" y="236232"/>
                  <a:pt x="339955" y="228742"/>
                </a:cubicBezTo>
                <a:cubicBezTo>
                  <a:pt x="364240" y="210251"/>
                  <a:pt x="393730" y="200947"/>
                  <a:pt x="423614" y="200080"/>
                </a:cubicBezTo>
                <a:cubicBezTo>
                  <a:pt x="439660" y="198661"/>
                  <a:pt x="471436" y="206072"/>
                  <a:pt x="474629" y="215613"/>
                </a:cubicBezTo>
                <a:cubicBezTo>
                  <a:pt x="477586" y="224484"/>
                  <a:pt x="452079" y="242974"/>
                  <a:pt x="441000" y="249242"/>
                </a:cubicBezTo>
                <a:lnTo>
                  <a:pt x="427714" y="255905"/>
                </a:ln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187" name="자유형: 도형 186">
            <a:extLst>
              <a:ext uri="{FF2B5EF4-FFF2-40B4-BE49-F238E27FC236}">
                <a16:creationId xmlns:a16="http://schemas.microsoft.com/office/drawing/2014/main" id="{ED624ACF-A8B8-476F-BFB7-A525DEBDDAED}"/>
              </a:ext>
            </a:extLst>
          </p:cNvPr>
          <p:cNvSpPr/>
          <p:nvPr userDrawn="1"/>
        </p:nvSpPr>
        <p:spPr>
          <a:xfrm>
            <a:off x="7870533" y="4950274"/>
            <a:ext cx="211217" cy="334468"/>
          </a:xfrm>
          <a:custGeom>
            <a:avLst/>
            <a:gdLst>
              <a:gd name="connsiteX0" fmla="*/ 257963 w 486076"/>
              <a:gd name="connsiteY0" fmla="*/ 655170 h 769716"/>
              <a:gd name="connsiteX1" fmla="*/ 254815 w 486076"/>
              <a:gd name="connsiteY1" fmla="*/ 657527 h 769716"/>
              <a:gd name="connsiteX2" fmla="*/ 254363 w 486076"/>
              <a:gd name="connsiteY2" fmla="*/ 657461 h 769716"/>
              <a:gd name="connsiteX3" fmla="*/ 433823 w 486076"/>
              <a:gd name="connsiteY3" fmla="*/ 423404 h 769716"/>
              <a:gd name="connsiteX4" fmla="*/ 205042 w 486076"/>
              <a:gd name="connsiteY4" fmla="*/ 542427 h 769716"/>
              <a:gd name="connsiteX5" fmla="*/ 433823 w 486076"/>
              <a:gd name="connsiteY5" fmla="*/ 423404 h 769716"/>
              <a:gd name="connsiteX6" fmla="*/ 34688 w 486076"/>
              <a:gd name="connsiteY6" fmla="*/ 302923 h 769716"/>
              <a:gd name="connsiteX7" fmla="*/ 116336 w 486076"/>
              <a:gd name="connsiteY7" fmla="*/ 515816 h 769716"/>
              <a:gd name="connsiteX8" fmla="*/ 34688 w 486076"/>
              <a:gd name="connsiteY8" fmla="*/ 302923 h 769716"/>
              <a:gd name="connsiteX9" fmla="*/ 437884 w 486076"/>
              <a:gd name="connsiteY9" fmla="*/ 53444 h 769716"/>
              <a:gd name="connsiteX10" fmla="*/ 278766 w 486076"/>
              <a:gd name="connsiteY10" fmla="*/ 296536 h 769716"/>
              <a:gd name="connsiteX11" fmla="*/ 437884 w 486076"/>
              <a:gd name="connsiteY11" fmla="*/ 53444 h 769716"/>
              <a:gd name="connsiteX12" fmla="*/ 457000 w 486076"/>
              <a:gd name="connsiteY12" fmla="*/ 369 h 769716"/>
              <a:gd name="connsiteX13" fmla="*/ 479279 w 486076"/>
              <a:gd name="connsiteY13" fmla="*/ 4124 h 769716"/>
              <a:gd name="connsiteX14" fmla="*/ 483774 w 486076"/>
              <a:gd name="connsiteY14" fmla="*/ 48595 h 769716"/>
              <a:gd name="connsiteX15" fmla="*/ 377288 w 486076"/>
              <a:gd name="connsiteY15" fmla="*/ 286640 h 769716"/>
              <a:gd name="connsiteX16" fmla="*/ 339874 w 486076"/>
              <a:gd name="connsiteY16" fmla="*/ 310019 h 769716"/>
              <a:gd name="connsiteX17" fmla="*/ 197117 w 486076"/>
              <a:gd name="connsiteY17" fmla="*/ 507142 h 769716"/>
              <a:gd name="connsiteX18" fmla="*/ 404254 w 486076"/>
              <a:gd name="connsiteY18" fmla="*/ 393047 h 769716"/>
              <a:gd name="connsiteX19" fmla="*/ 477308 w 486076"/>
              <a:gd name="connsiteY19" fmla="*/ 406215 h 769716"/>
              <a:gd name="connsiteX20" fmla="*/ 448292 w 486076"/>
              <a:gd name="connsiteY20" fmla="*/ 454234 h 769716"/>
              <a:gd name="connsiteX21" fmla="*/ 192505 w 486076"/>
              <a:gd name="connsiteY21" fmla="*/ 579565 h 769716"/>
              <a:gd name="connsiteX22" fmla="*/ 155721 w 486076"/>
              <a:gd name="connsiteY22" fmla="*/ 601525 h 769716"/>
              <a:gd name="connsiteX23" fmla="*/ 114094 w 486076"/>
              <a:gd name="connsiteY23" fmla="*/ 726644 h 769716"/>
              <a:gd name="connsiteX24" fmla="*/ 102031 w 486076"/>
              <a:gd name="connsiteY24" fmla="*/ 769716 h 769716"/>
              <a:gd name="connsiteX25" fmla="*/ 66979 w 486076"/>
              <a:gd name="connsiteY25" fmla="*/ 764633 h 769716"/>
              <a:gd name="connsiteX26" fmla="*/ 87803 w 486076"/>
              <a:gd name="connsiteY26" fmla="*/ 696070 h 769716"/>
              <a:gd name="connsiteX27" fmla="*/ 121737 w 486076"/>
              <a:gd name="connsiteY27" fmla="*/ 584572 h 769716"/>
              <a:gd name="connsiteX28" fmla="*/ 108412 w 486076"/>
              <a:gd name="connsiteY28" fmla="*/ 557448 h 769716"/>
              <a:gd name="connsiteX29" fmla="*/ 546 w 486076"/>
              <a:gd name="connsiteY29" fmla="*/ 302883 h 769716"/>
              <a:gd name="connsiteX30" fmla="*/ 11861 w 486076"/>
              <a:gd name="connsiteY30" fmla="*/ 248004 h 769716"/>
              <a:gd name="connsiteX31" fmla="*/ 59447 w 486076"/>
              <a:gd name="connsiteY31" fmla="*/ 275168 h 769716"/>
              <a:gd name="connsiteX32" fmla="*/ 143658 w 486076"/>
              <a:gd name="connsiteY32" fmla="*/ 523858 h 769716"/>
              <a:gd name="connsiteX33" fmla="*/ 223611 w 486076"/>
              <a:gd name="connsiteY33" fmla="*/ 353150 h 769716"/>
              <a:gd name="connsiteX34" fmla="*/ 230944 w 486076"/>
              <a:gd name="connsiteY34" fmla="*/ 252696 h 769716"/>
              <a:gd name="connsiteX35" fmla="*/ 431142 w 486076"/>
              <a:gd name="connsiteY35" fmla="*/ 7672 h 769716"/>
              <a:gd name="connsiteX36" fmla="*/ 457000 w 486076"/>
              <a:gd name="connsiteY36" fmla="*/ 369 h 769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86076" h="769716">
                <a:moveTo>
                  <a:pt x="257963" y="655170"/>
                </a:moveTo>
                <a:lnTo>
                  <a:pt x="254815" y="657527"/>
                </a:lnTo>
                <a:lnTo>
                  <a:pt x="254363" y="657461"/>
                </a:lnTo>
                <a:close/>
                <a:moveTo>
                  <a:pt x="433823" y="423404"/>
                </a:moveTo>
                <a:cubicBezTo>
                  <a:pt x="359231" y="411577"/>
                  <a:pt x="241628" y="491057"/>
                  <a:pt x="205042" y="542427"/>
                </a:cubicBezTo>
                <a:cubicBezTo>
                  <a:pt x="270092" y="539471"/>
                  <a:pt x="410523" y="480334"/>
                  <a:pt x="433823" y="423404"/>
                </a:cubicBezTo>
                <a:close/>
                <a:moveTo>
                  <a:pt x="34688" y="302923"/>
                </a:moveTo>
                <a:cubicBezTo>
                  <a:pt x="28735" y="361705"/>
                  <a:pt x="73087" y="480058"/>
                  <a:pt x="116336" y="515816"/>
                </a:cubicBezTo>
                <a:cubicBezTo>
                  <a:pt x="138729" y="440909"/>
                  <a:pt x="82155" y="315815"/>
                  <a:pt x="34688" y="302923"/>
                </a:cubicBezTo>
                <a:close/>
                <a:moveTo>
                  <a:pt x="437884" y="53444"/>
                </a:moveTo>
                <a:cubicBezTo>
                  <a:pt x="343383" y="97599"/>
                  <a:pt x="263390" y="220092"/>
                  <a:pt x="278766" y="296536"/>
                </a:cubicBezTo>
                <a:cubicBezTo>
                  <a:pt x="388366" y="261882"/>
                  <a:pt x="432049" y="144869"/>
                  <a:pt x="437884" y="53444"/>
                </a:cubicBezTo>
                <a:close/>
                <a:moveTo>
                  <a:pt x="457000" y="369"/>
                </a:moveTo>
                <a:cubicBezTo>
                  <a:pt x="465757" y="-608"/>
                  <a:pt x="473918" y="260"/>
                  <a:pt x="479279" y="4124"/>
                </a:cubicBezTo>
                <a:cubicBezTo>
                  <a:pt x="487677" y="10195"/>
                  <a:pt x="487164" y="34165"/>
                  <a:pt x="483774" y="48595"/>
                </a:cubicBezTo>
                <a:cubicBezTo>
                  <a:pt x="463431" y="135526"/>
                  <a:pt x="446951" y="222930"/>
                  <a:pt x="377288" y="286640"/>
                </a:cubicBezTo>
                <a:cubicBezTo>
                  <a:pt x="368181" y="295117"/>
                  <a:pt x="350873" y="306471"/>
                  <a:pt x="339874" y="310019"/>
                </a:cubicBezTo>
                <a:cubicBezTo>
                  <a:pt x="243757" y="341244"/>
                  <a:pt x="237291" y="434128"/>
                  <a:pt x="197117" y="507142"/>
                </a:cubicBezTo>
                <a:cubicBezTo>
                  <a:pt x="254559" y="445167"/>
                  <a:pt x="322212" y="404796"/>
                  <a:pt x="404254" y="393047"/>
                </a:cubicBezTo>
                <a:cubicBezTo>
                  <a:pt x="441432" y="387725"/>
                  <a:pt x="473405" y="393797"/>
                  <a:pt x="477308" y="406215"/>
                </a:cubicBezTo>
                <a:cubicBezTo>
                  <a:pt x="480147" y="415244"/>
                  <a:pt x="461617" y="440712"/>
                  <a:pt x="448292" y="454234"/>
                </a:cubicBezTo>
                <a:cubicBezTo>
                  <a:pt x="377879" y="525711"/>
                  <a:pt x="291066" y="565215"/>
                  <a:pt x="192505" y="579565"/>
                </a:cubicBezTo>
                <a:cubicBezTo>
                  <a:pt x="176380" y="582010"/>
                  <a:pt x="162581" y="582956"/>
                  <a:pt x="155721" y="601525"/>
                </a:cubicBezTo>
                <a:cubicBezTo>
                  <a:pt x="139538" y="645464"/>
                  <a:pt x="126301" y="685933"/>
                  <a:pt x="114094" y="726644"/>
                </a:cubicBezTo>
                <a:lnTo>
                  <a:pt x="102031" y="769716"/>
                </a:lnTo>
                <a:lnTo>
                  <a:pt x="66979" y="764633"/>
                </a:lnTo>
                <a:lnTo>
                  <a:pt x="87803" y="696070"/>
                </a:lnTo>
                <a:cubicBezTo>
                  <a:pt x="99206" y="657843"/>
                  <a:pt x="110423" y="620271"/>
                  <a:pt x="121737" y="584572"/>
                </a:cubicBezTo>
                <a:cubicBezTo>
                  <a:pt x="126074" y="570971"/>
                  <a:pt x="115745" y="565215"/>
                  <a:pt x="108412" y="557448"/>
                </a:cubicBezTo>
                <a:cubicBezTo>
                  <a:pt x="37014" y="480728"/>
                  <a:pt x="13123" y="403456"/>
                  <a:pt x="546" y="302883"/>
                </a:cubicBezTo>
                <a:cubicBezTo>
                  <a:pt x="-1228" y="288533"/>
                  <a:pt x="1019" y="251828"/>
                  <a:pt x="11861" y="248004"/>
                </a:cubicBezTo>
                <a:cubicBezTo>
                  <a:pt x="23964" y="243746"/>
                  <a:pt x="49393" y="265706"/>
                  <a:pt x="59447" y="275168"/>
                </a:cubicBezTo>
                <a:cubicBezTo>
                  <a:pt x="134905" y="346250"/>
                  <a:pt x="157535" y="418595"/>
                  <a:pt x="143658" y="523858"/>
                </a:cubicBezTo>
                <a:cubicBezTo>
                  <a:pt x="170939" y="467205"/>
                  <a:pt x="202873" y="412168"/>
                  <a:pt x="223611" y="353150"/>
                </a:cubicBezTo>
                <a:cubicBezTo>
                  <a:pt x="234137" y="323226"/>
                  <a:pt x="223847" y="287311"/>
                  <a:pt x="230944" y="252696"/>
                </a:cubicBezTo>
                <a:cubicBezTo>
                  <a:pt x="256057" y="129928"/>
                  <a:pt x="324498" y="56716"/>
                  <a:pt x="431142" y="7672"/>
                </a:cubicBezTo>
                <a:cubicBezTo>
                  <a:pt x="438889" y="4163"/>
                  <a:pt x="448243" y="1344"/>
                  <a:pt x="457000" y="369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88" name="자유형: 도형 187">
            <a:extLst>
              <a:ext uri="{FF2B5EF4-FFF2-40B4-BE49-F238E27FC236}">
                <a16:creationId xmlns:a16="http://schemas.microsoft.com/office/drawing/2014/main" id="{3A6B0070-7E24-4FAB-8B3D-5C015864872D}"/>
              </a:ext>
            </a:extLst>
          </p:cNvPr>
          <p:cNvSpPr>
            <a:spLocks/>
          </p:cNvSpPr>
          <p:nvPr userDrawn="1"/>
        </p:nvSpPr>
        <p:spPr bwMode="auto">
          <a:xfrm>
            <a:off x="7788114" y="4194900"/>
            <a:ext cx="350689" cy="351006"/>
          </a:xfrm>
          <a:custGeom>
            <a:avLst/>
            <a:gdLst>
              <a:gd name="connsiteX0" fmla="*/ 154602 w 311075"/>
              <a:gd name="connsiteY0" fmla="*/ 116784 h 311356"/>
              <a:gd name="connsiteX1" fmla="*/ 116502 w 311075"/>
              <a:gd name="connsiteY1" fmla="*/ 155678 h 311356"/>
              <a:gd name="connsiteX2" fmla="*/ 154602 w 311075"/>
              <a:gd name="connsiteY2" fmla="*/ 194572 h 311356"/>
              <a:gd name="connsiteX3" fmla="*/ 192702 w 311075"/>
              <a:gd name="connsiteY3" fmla="*/ 155678 h 311356"/>
              <a:gd name="connsiteX4" fmla="*/ 154602 w 311075"/>
              <a:gd name="connsiteY4" fmla="*/ 116784 h 311356"/>
              <a:gd name="connsiteX5" fmla="*/ 164978 w 311075"/>
              <a:gd name="connsiteY5" fmla="*/ 17 h 311356"/>
              <a:gd name="connsiteX6" fmla="*/ 183937 w 311075"/>
              <a:gd name="connsiteY6" fmla="*/ 37355 h 311356"/>
              <a:gd name="connsiteX7" fmla="*/ 182920 w 311075"/>
              <a:gd name="connsiteY7" fmla="*/ 62256 h 311356"/>
              <a:gd name="connsiteX8" fmla="*/ 196144 w 311075"/>
              <a:gd name="connsiteY8" fmla="*/ 40221 h 311356"/>
              <a:gd name="connsiteX9" fmla="*/ 235580 w 311075"/>
              <a:gd name="connsiteY9" fmla="*/ 53149 h 311356"/>
              <a:gd name="connsiteX10" fmla="*/ 212182 w 311075"/>
              <a:gd name="connsiteY10" fmla="*/ 98826 h 311356"/>
              <a:gd name="connsiteX11" fmla="*/ 250377 w 311075"/>
              <a:gd name="connsiteY11" fmla="*/ 79603 h 311356"/>
              <a:gd name="connsiteX12" fmla="*/ 270585 w 311075"/>
              <a:gd name="connsiteY12" fmla="*/ 117172 h 311356"/>
              <a:gd name="connsiteX13" fmla="*/ 232713 w 311075"/>
              <a:gd name="connsiteY13" fmla="*/ 138378 h 311356"/>
              <a:gd name="connsiteX14" fmla="*/ 284613 w 311075"/>
              <a:gd name="connsiteY14" fmla="*/ 143993 h 311356"/>
              <a:gd name="connsiteX15" fmla="*/ 273720 w 311075"/>
              <a:gd name="connsiteY15" fmla="*/ 184218 h 311356"/>
              <a:gd name="connsiteX16" fmla="*/ 248355 w 311075"/>
              <a:gd name="connsiteY16" fmla="*/ 183182 h 311356"/>
              <a:gd name="connsiteX17" fmla="*/ 269266 w 311075"/>
              <a:gd name="connsiteY17" fmla="*/ 195773 h 311356"/>
              <a:gd name="connsiteX18" fmla="*/ 256338 w 311075"/>
              <a:gd name="connsiteY18" fmla="*/ 235433 h 311356"/>
              <a:gd name="connsiteX19" fmla="*/ 210297 w 311075"/>
              <a:gd name="connsiteY19" fmla="*/ 211740 h 311356"/>
              <a:gd name="connsiteX20" fmla="*/ 229885 w 311075"/>
              <a:gd name="connsiteY20" fmla="*/ 250648 h 311356"/>
              <a:gd name="connsiteX21" fmla="*/ 192315 w 311075"/>
              <a:gd name="connsiteY21" fmla="*/ 270547 h 311356"/>
              <a:gd name="connsiteX22" fmla="*/ 172484 w 311075"/>
              <a:gd name="connsiteY22" fmla="*/ 234961 h 311356"/>
              <a:gd name="connsiteX23" fmla="*/ 167082 w 311075"/>
              <a:gd name="connsiteY23" fmla="*/ 284895 h 311356"/>
              <a:gd name="connsiteX24" fmla="*/ 126857 w 311075"/>
              <a:gd name="connsiteY24" fmla="*/ 274001 h 311356"/>
              <a:gd name="connsiteX25" fmla="*/ 128028 w 311075"/>
              <a:gd name="connsiteY25" fmla="*/ 245332 h 311356"/>
              <a:gd name="connsiteX26" fmla="*/ 113715 w 311075"/>
              <a:gd name="connsiteY26" fmla="*/ 269215 h 311356"/>
              <a:gd name="connsiteX27" fmla="*/ 74054 w 311075"/>
              <a:gd name="connsiteY27" fmla="*/ 256320 h 311356"/>
              <a:gd name="connsiteX28" fmla="*/ 97746 w 311075"/>
              <a:gd name="connsiteY28" fmla="*/ 210078 h 311356"/>
              <a:gd name="connsiteX29" fmla="*/ 58840 w 311075"/>
              <a:gd name="connsiteY29" fmla="*/ 229846 h 311356"/>
              <a:gd name="connsiteX30" fmla="*/ 38940 w 311075"/>
              <a:gd name="connsiteY30" fmla="*/ 192585 h 311356"/>
              <a:gd name="connsiteX31" fmla="*/ 74788 w 311075"/>
              <a:gd name="connsiteY31" fmla="*/ 172617 h 311356"/>
              <a:gd name="connsiteX32" fmla="*/ 26310 w 311075"/>
              <a:gd name="connsiteY32" fmla="*/ 167363 h 311356"/>
              <a:gd name="connsiteX33" fmla="*/ 37394 w 311075"/>
              <a:gd name="connsiteY33" fmla="*/ 127138 h 311356"/>
              <a:gd name="connsiteX34" fmla="*/ 65274 w 311075"/>
              <a:gd name="connsiteY34" fmla="*/ 128279 h 311356"/>
              <a:gd name="connsiteX35" fmla="*/ 40272 w 311075"/>
              <a:gd name="connsiteY35" fmla="*/ 113344 h 311356"/>
              <a:gd name="connsiteX36" fmla="*/ 53167 w 311075"/>
              <a:gd name="connsiteY36" fmla="*/ 73908 h 311356"/>
              <a:gd name="connsiteX37" fmla="*/ 99089 w 311075"/>
              <a:gd name="connsiteY37" fmla="*/ 97327 h 311356"/>
              <a:gd name="connsiteX38" fmla="*/ 79747 w 311075"/>
              <a:gd name="connsiteY38" fmla="*/ 59110 h 311356"/>
              <a:gd name="connsiteX39" fmla="*/ 117222 w 311075"/>
              <a:gd name="connsiteY39" fmla="*/ 38902 h 311356"/>
              <a:gd name="connsiteX40" fmla="*/ 138128 w 311075"/>
              <a:gd name="connsiteY40" fmla="*/ 76430 h 311356"/>
              <a:gd name="connsiteX41" fmla="*/ 139917 w 311075"/>
              <a:gd name="connsiteY41" fmla="*/ 44329 h 311356"/>
              <a:gd name="connsiteX42" fmla="*/ 164978 w 311075"/>
              <a:gd name="connsiteY42" fmla="*/ 17 h 3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11075" h="311356">
                <a:moveTo>
                  <a:pt x="154602" y="116784"/>
                </a:moveTo>
                <a:cubicBezTo>
                  <a:pt x="133560" y="116784"/>
                  <a:pt x="116502" y="134197"/>
                  <a:pt x="116502" y="155678"/>
                </a:cubicBezTo>
                <a:cubicBezTo>
                  <a:pt x="116502" y="177159"/>
                  <a:pt x="133560" y="194572"/>
                  <a:pt x="154602" y="194572"/>
                </a:cubicBezTo>
                <a:cubicBezTo>
                  <a:pt x="175644" y="194572"/>
                  <a:pt x="192702" y="177159"/>
                  <a:pt x="192702" y="155678"/>
                </a:cubicBezTo>
                <a:cubicBezTo>
                  <a:pt x="192702" y="134197"/>
                  <a:pt x="175644" y="116784"/>
                  <a:pt x="154602" y="116784"/>
                </a:cubicBezTo>
                <a:close/>
                <a:moveTo>
                  <a:pt x="164978" y="17"/>
                </a:moveTo>
                <a:cubicBezTo>
                  <a:pt x="173752" y="539"/>
                  <a:pt x="181791" y="13083"/>
                  <a:pt x="183937" y="37355"/>
                </a:cubicBezTo>
                <a:lnTo>
                  <a:pt x="182920" y="62256"/>
                </a:lnTo>
                <a:lnTo>
                  <a:pt x="196144" y="40221"/>
                </a:lnTo>
                <a:cubicBezTo>
                  <a:pt x="224418" y="4477"/>
                  <a:pt x="247358" y="14414"/>
                  <a:pt x="235580" y="53149"/>
                </a:cubicBezTo>
                <a:lnTo>
                  <a:pt x="212182" y="98826"/>
                </a:lnTo>
                <a:lnTo>
                  <a:pt x="250377" y="79603"/>
                </a:lnTo>
                <a:cubicBezTo>
                  <a:pt x="296391" y="63474"/>
                  <a:pt x="309578" y="88141"/>
                  <a:pt x="270585" y="117172"/>
                </a:cubicBezTo>
                <a:lnTo>
                  <a:pt x="232713" y="138378"/>
                </a:lnTo>
                <a:lnTo>
                  <a:pt x="284613" y="143993"/>
                </a:lnTo>
                <a:cubicBezTo>
                  <a:pt x="323512" y="155453"/>
                  <a:pt x="319230" y="180194"/>
                  <a:pt x="273720" y="184218"/>
                </a:cubicBezTo>
                <a:lnTo>
                  <a:pt x="248355" y="183182"/>
                </a:lnTo>
                <a:lnTo>
                  <a:pt x="269266" y="195773"/>
                </a:lnTo>
                <a:cubicBezTo>
                  <a:pt x="305010" y="224158"/>
                  <a:pt x="295074" y="247251"/>
                  <a:pt x="256338" y="235433"/>
                </a:cubicBezTo>
                <a:lnTo>
                  <a:pt x="210297" y="211740"/>
                </a:lnTo>
                <a:lnTo>
                  <a:pt x="229885" y="250648"/>
                </a:lnTo>
                <a:cubicBezTo>
                  <a:pt x="246013" y="296637"/>
                  <a:pt x="221346" y="309754"/>
                  <a:pt x="192315" y="270547"/>
                </a:cubicBezTo>
                <a:lnTo>
                  <a:pt x="172484" y="234961"/>
                </a:lnTo>
                <a:lnTo>
                  <a:pt x="167082" y="284895"/>
                </a:lnTo>
                <a:cubicBezTo>
                  <a:pt x="155623" y="323793"/>
                  <a:pt x="130881" y="319511"/>
                  <a:pt x="126857" y="274001"/>
                </a:cubicBezTo>
                <a:lnTo>
                  <a:pt x="128028" y="245332"/>
                </a:lnTo>
                <a:lnTo>
                  <a:pt x="113715" y="269215"/>
                </a:lnTo>
                <a:cubicBezTo>
                  <a:pt x="85329" y="305137"/>
                  <a:pt x="62236" y="295212"/>
                  <a:pt x="74054" y="256320"/>
                </a:cubicBezTo>
                <a:lnTo>
                  <a:pt x="97746" y="210078"/>
                </a:lnTo>
                <a:lnTo>
                  <a:pt x="58840" y="229846"/>
                </a:lnTo>
                <a:cubicBezTo>
                  <a:pt x="12850" y="246188"/>
                  <a:pt x="-266" y="221592"/>
                  <a:pt x="38940" y="192585"/>
                </a:cubicBezTo>
                <a:lnTo>
                  <a:pt x="74788" y="172617"/>
                </a:lnTo>
                <a:lnTo>
                  <a:pt x="26310" y="167363"/>
                </a:lnTo>
                <a:cubicBezTo>
                  <a:pt x="-12473" y="155904"/>
                  <a:pt x="-8048" y="131162"/>
                  <a:pt x="37394" y="127138"/>
                </a:cubicBezTo>
                <a:lnTo>
                  <a:pt x="65274" y="128279"/>
                </a:lnTo>
                <a:lnTo>
                  <a:pt x="40272" y="113344"/>
                </a:lnTo>
                <a:cubicBezTo>
                  <a:pt x="4351" y="85069"/>
                  <a:pt x="14276" y="62129"/>
                  <a:pt x="53167" y="73908"/>
                </a:cubicBezTo>
                <a:lnTo>
                  <a:pt x="99089" y="97327"/>
                </a:lnTo>
                <a:lnTo>
                  <a:pt x="79747" y="59110"/>
                </a:lnTo>
                <a:cubicBezTo>
                  <a:pt x="63524" y="13096"/>
                  <a:pt x="88286" y="-91"/>
                  <a:pt x="117222" y="38902"/>
                </a:cubicBezTo>
                <a:lnTo>
                  <a:pt x="138128" y="76430"/>
                </a:lnTo>
                <a:lnTo>
                  <a:pt x="139917" y="44329"/>
                </a:lnTo>
                <a:cubicBezTo>
                  <a:pt x="144305" y="14060"/>
                  <a:pt x="155107" y="-570"/>
                  <a:pt x="164978" y="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pic>
        <p:nvPicPr>
          <p:cNvPr id="189" name="Graphic 5">
            <a:extLst>
              <a:ext uri="{FF2B5EF4-FFF2-40B4-BE49-F238E27FC236}">
                <a16:creationId xmlns:a16="http://schemas.microsoft.com/office/drawing/2014/main" id="{16B102E3-3E7A-4208-A0E5-265538C4063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8279524" y="3647371"/>
            <a:ext cx="396670" cy="396670"/>
          </a:xfrm>
          <a:prstGeom prst="rect">
            <a:avLst/>
          </a:prstGeom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190" name="Freeform: Shape 17">
            <a:extLst>
              <a:ext uri="{FF2B5EF4-FFF2-40B4-BE49-F238E27FC236}">
                <a16:creationId xmlns:a16="http://schemas.microsoft.com/office/drawing/2014/main" id="{3A320096-DBBC-48F8-BB7F-91A4B6680EDD}"/>
              </a:ext>
            </a:extLst>
          </p:cNvPr>
          <p:cNvSpPr/>
          <p:nvPr userDrawn="1"/>
        </p:nvSpPr>
        <p:spPr>
          <a:xfrm>
            <a:off x="7833192" y="3600601"/>
            <a:ext cx="285898" cy="362603"/>
          </a:xfrm>
          <a:custGeom>
            <a:avLst/>
            <a:gdLst>
              <a:gd name="connsiteX0" fmla="*/ 0 w 331577"/>
              <a:gd name="connsiteY0" fmla="*/ 421346 h 420537"/>
              <a:gd name="connsiteX1" fmla="*/ 42054 w 331577"/>
              <a:gd name="connsiteY1" fmla="*/ 325917 h 420537"/>
              <a:gd name="connsiteX2" fmla="*/ 42862 w 331577"/>
              <a:gd name="connsiteY2" fmla="*/ 294376 h 420537"/>
              <a:gd name="connsiteX3" fmla="*/ 54185 w 331577"/>
              <a:gd name="connsiteY3" fmla="*/ 211886 h 420537"/>
              <a:gd name="connsiteX4" fmla="*/ 148805 w 331577"/>
              <a:gd name="connsiteY4" fmla="*/ 127779 h 420537"/>
              <a:gd name="connsiteX5" fmla="*/ 264454 w 331577"/>
              <a:gd name="connsiteY5" fmla="*/ 73594 h 420537"/>
              <a:gd name="connsiteX6" fmla="*/ 332386 w 331577"/>
              <a:gd name="connsiteY6" fmla="*/ 0 h 420537"/>
              <a:gd name="connsiteX7" fmla="*/ 226443 w 331577"/>
              <a:gd name="connsiteY7" fmla="*/ 304081 h 420537"/>
              <a:gd name="connsiteX8" fmla="*/ 67124 w 331577"/>
              <a:gd name="connsiteY8" fmla="*/ 334004 h 420537"/>
              <a:gd name="connsiteX9" fmla="*/ 47715 w 331577"/>
              <a:gd name="connsiteY9" fmla="*/ 344517 h 420537"/>
              <a:gd name="connsiteX10" fmla="*/ 30732 w 331577"/>
              <a:gd name="connsiteY10" fmla="*/ 401128 h 420537"/>
              <a:gd name="connsiteX11" fmla="*/ 0 w 331577"/>
              <a:gd name="connsiteY11" fmla="*/ 421346 h 42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1577" h="420537">
                <a:moveTo>
                  <a:pt x="0" y="421346"/>
                </a:moveTo>
                <a:cubicBezTo>
                  <a:pt x="13748" y="388997"/>
                  <a:pt x="27496" y="357457"/>
                  <a:pt x="42054" y="325917"/>
                </a:cubicBezTo>
                <a:cubicBezTo>
                  <a:pt x="46906" y="315403"/>
                  <a:pt x="51758" y="309742"/>
                  <a:pt x="42862" y="294376"/>
                </a:cubicBezTo>
                <a:cubicBezTo>
                  <a:pt x="27496" y="268497"/>
                  <a:pt x="39627" y="237766"/>
                  <a:pt x="54185" y="211886"/>
                </a:cubicBezTo>
                <a:cubicBezTo>
                  <a:pt x="76020" y="173067"/>
                  <a:pt x="109987" y="147188"/>
                  <a:pt x="148805" y="127779"/>
                </a:cubicBezTo>
                <a:cubicBezTo>
                  <a:pt x="186816" y="109178"/>
                  <a:pt x="226443" y="93004"/>
                  <a:pt x="264454" y="73594"/>
                </a:cubicBezTo>
                <a:cubicBezTo>
                  <a:pt x="295185" y="58228"/>
                  <a:pt x="318638" y="33967"/>
                  <a:pt x="332386" y="0"/>
                </a:cubicBezTo>
                <a:cubicBezTo>
                  <a:pt x="346135" y="97047"/>
                  <a:pt x="307316" y="253940"/>
                  <a:pt x="226443" y="304081"/>
                </a:cubicBezTo>
                <a:cubicBezTo>
                  <a:pt x="177111" y="334813"/>
                  <a:pt x="124544" y="347752"/>
                  <a:pt x="67124" y="334004"/>
                </a:cubicBezTo>
                <a:cubicBezTo>
                  <a:pt x="54993" y="330769"/>
                  <a:pt x="50950" y="334813"/>
                  <a:pt x="47715" y="344517"/>
                </a:cubicBezTo>
                <a:cubicBezTo>
                  <a:pt x="42054" y="363118"/>
                  <a:pt x="32349" y="381719"/>
                  <a:pt x="30732" y="401128"/>
                </a:cubicBezTo>
                <a:cubicBezTo>
                  <a:pt x="28305" y="422964"/>
                  <a:pt x="20218" y="427008"/>
                  <a:pt x="0" y="421346"/>
                </a:cubicBez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191" name="하트 190">
            <a:extLst>
              <a:ext uri="{FF2B5EF4-FFF2-40B4-BE49-F238E27FC236}">
                <a16:creationId xmlns:a16="http://schemas.microsoft.com/office/drawing/2014/main" id="{45E9B4E1-723E-4BC3-80F4-1144E99D6029}"/>
              </a:ext>
            </a:extLst>
          </p:cNvPr>
          <p:cNvSpPr/>
          <p:nvPr userDrawn="1"/>
        </p:nvSpPr>
        <p:spPr>
          <a:xfrm>
            <a:off x="8789574" y="3617770"/>
            <a:ext cx="326427" cy="326427"/>
          </a:xfrm>
          <a:prstGeom prst="heart">
            <a:avLst/>
          </a:pr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92" name="Graphic 47">
            <a:extLst>
              <a:ext uri="{FF2B5EF4-FFF2-40B4-BE49-F238E27FC236}">
                <a16:creationId xmlns:a16="http://schemas.microsoft.com/office/drawing/2014/main" id="{93F1AEFD-8BE6-43BE-B2F3-F894004FC135}"/>
              </a:ext>
            </a:extLst>
          </p:cNvPr>
          <p:cNvGrpSpPr/>
          <p:nvPr userDrawn="1"/>
        </p:nvGrpSpPr>
        <p:grpSpPr>
          <a:xfrm>
            <a:off x="8427227" y="4133307"/>
            <a:ext cx="350976" cy="254793"/>
            <a:chOff x="8760856" y="1002161"/>
            <a:chExt cx="1223617" cy="888296"/>
          </a:xfrm>
          <a:solidFill>
            <a:schemeClr val="accent1"/>
          </a:solidFill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193" name="Freeform: Shape 1145">
              <a:extLst>
                <a:ext uri="{FF2B5EF4-FFF2-40B4-BE49-F238E27FC236}">
                  <a16:creationId xmlns:a16="http://schemas.microsoft.com/office/drawing/2014/main" id="{877A2FC7-3CC6-49CE-84CF-D51E319FC655}"/>
                </a:ext>
              </a:extLst>
            </p:cNvPr>
            <p:cNvSpPr/>
            <p:nvPr/>
          </p:nvSpPr>
          <p:spPr>
            <a:xfrm>
              <a:off x="8760856" y="1002161"/>
              <a:ext cx="1223617" cy="888296"/>
            </a:xfrm>
            <a:custGeom>
              <a:avLst/>
              <a:gdLst>
                <a:gd name="connsiteX0" fmla="*/ 1212488 w 1223617"/>
                <a:gd name="connsiteY0" fmla="*/ 247015 h 888296"/>
                <a:gd name="connsiteX1" fmla="*/ 1204868 w 1223617"/>
                <a:gd name="connsiteY1" fmla="*/ 335598 h 888296"/>
                <a:gd name="connsiteX2" fmla="*/ 1102950 w 1223617"/>
                <a:gd name="connsiteY2" fmla="*/ 640398 h 888296"/>
                <a:gd name="connsiteX3" fmla="*/ 610508 w 1223617"/>
                <a:gd name="connsiteY3" fmla="*/ 888048 h 888296"/>
                <a:gd name="connsiteX4" fmla="*/ 603840 w 1223617"/>
                <a:gd name="connsiteY4" fmla="*/ 876618 h 888296"/>
                <a:gd name="connsiteX5" fmla="*/ 605745 w 1223617"/>
                <a:gd name="connsiteY5" fmla="*/ 844233 h 888296"/>
                <a:gd name="connsiteX6" fmla="*/ 620033 w 1223617"/>
                <a:gd name="connsiteY6" fmla="*/ 838518 h 888296"/>
                <a:gd name="connsiteX7" fmla="*/ 788625 w 1223617"/>
                <a:gd name="connsiteY7" fmla="*/ 813753 h 888296"/>
                <a:gd name="connsiteX8" fmla="*/ 1099140 w 1223617"/>
                <a:gd name="connsiteY8" fmla="*/ 528955 h 888296"/>
                <a:gd name="connsiteX9" fmla="*/ 1158195 w 1223617"/>
                <a:gd name="connsiteY9" fmla="*/ 63183 h 888296"/>
                <a:gd name="connsiteX10" fmla="*/ 651465 w 1223617"/>
                <a:gd name="connsiteY10" fmla="*/ 247015 h 888296"/>
                <a:gd name="connsiteX11" fmla="*/ 523830 w 1223617"/>
                <a:gd name="connsiteY11" fmla="*/ 758508 h 888296"/>
                <a:gd name="connsiteX12" fmla="*/ 464775 w 1223617"/>
                <a:gd name="connsiteY12" fmla="*/ 735648 h 888296"/>
                <a:gd name="connsiteX13" fmla="*/ 461918 w 1223617"/>
                <a:gd name="connsiteY13" fmla="*/ 565150 h 888296"/>
                <a:gd name="connsiteX14" fmla="*/ 338093 w 1223617"/>
                <a:gd name="connsiteY14" fmla="*/ 303213 h 888296"/>
                <a:gd name="connsiteX15" fmla="*/ 48533 w 1223617"/>
                <a:gd name="connsiteY15" fmla="*/ 212725 h 888296"/>
                <a:gd name="connsiteX16" fmla="*/ 36150 w 1223617"/>
                <a:gd name="connsiteY16" fmla="*/ 317500 h 888296"/>
                <a:gd name="connsiteX17" fmla="*/ 47580 w 1223617"/>
                <a:gd name="connsiteY17" fmla="*/ 432753 h 888296"/>
                <a:gd name="connsiteX18" fmla="*/ 148545 w 1223617"/>
                <a:gd name="connsiteY18" fmla="*/ 639445 h 888296"/>
                <a:gd name="connsiteX19" fmla="*/ 250463 w 1223617"/>
                <a:gd name="connsiteY19" fmla="*/ 711835 h 888296"/>
                <a:gd name="connsiteX20" fmla="*/ 411435 w 1223617"/>
                <a:gd name="connsiteY20" fmla="*/ 755650 h 888296"/>
                <a:gd name="connsiteX21" fmla="*/ 372383 w 1223617"/>
                <a:gd name="connsiteY21" fmla="*/ 773748 h 888296"/>
                <a:gd name="connsiteX22" fmla="*/ 123780 w 1223617"/>
                <a:gd name="connsiteY22" fmla="*/ 664210 h 888296"/>
                <a:gd name="connsiteX23" fmla="*/ 2813 w 1223617"/>
                <a:gd name="connsiteY23" fmla="*/ 365125 h 888296"/>
                <a:gd name="connsiteX24" fmla="*/ 1860 w 1223617"/>
                <a:gd name="connsiteY24" fmla="*/ 175578 h 888296"/>
                <a:gd name="connsiteX25" fmla="*/ 479063 w 1223617"/>
                <a:gd name="connsiteY25" fmla="*/ 424180 h 888296"/>
                <a:gd name="connsiteX26" fmla="*/ 505733 w 1223617"/>
                <a:gd name="connsiteY26" fmla="*/ 374650 h 888296"/>
                <a:gd name="connsiteX27" fmla="*/ 997223 w 1223617"/>
                <a:gd name="connsiteY27" fmla="*/ 6033 h 888296"/>
                <a:gd name="connsiteX28" fmla="*/ 1221060 w 1223617"/>
                <a:gd name="connsiteY28" fmla="*/ 8890 h 888296"/>
                <a:gd name="connsiteX29" fmla="*/ 1212488 w 1223617"/>
                <a:gd name="connsiteY29" fmla="*/ 247015 h 8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23617" h="888296">
                  <a:moveTo>
                    <a:pt x="1212488" y="247015"/>
                  </a:moveTo>
                  <a:cubicBezTo>
                    <a:pt x="1209630" y="291783"/>
                    <a:pt x="1205820" y="327025"/>
                    <a:pt x="1204868" y="335598"/>
                  </a:cubicBezTo>
                  <a:cubicBezTo>
                    <a:pt x="1188675" y="438468"/>
                    <a:pt x="1154385" y="548958"/>
                    <a:pt x="1102950" y="640398"/>
                  </a:cubicBezTo>
                  <a:cubicBezTo>
                    <a:pt x="994365" y="829945"/>
                    <a:pt x="817200" y="892810"/>
                    <a:pt x="610508" y="888048"/>
                  </a:cubicBezTo>
                  <a:cubicBezTo>
                    <a:pt x="606698" y="881380"/>
                    <a:pt x="603840" y="879475"/>
                    <a:pt x="603840" y="876618"/>
                  </a:cubicBezTo>
                  <a:cubicBezTo>
                    <a:pt x="603840" y="866140"/>
                    <a:pt x="604793" y="854710"/>
                    <a:pt x="605745" y="844233"/>
                  </a:cubicBezTo>
                  <a:cubicBezTo>
                    <a:pt x="611460" y="841375"/>
                    <a:pt x="616223" y="838518"/>
                    <a:pt x="620033" y="838518"/>
                  </a:cubicBezTo>
                  <a:cubicBezTo>
                    <a:pt x="676230" y="829945"/>
                    <a:pt x="734333" y="828040"/>
                    <a:pt x="788625" y="813753"/>
                  </a:cubicBezTo>
                  <a:cubicBezTo>
                    <a:pt x="941025" y="773748"/>
                    <a:pt x="1040085" y="672783"/>
                    <a:pt x="1099140" y="528955"/>
                  </a:cubicBezTo>
                  <a:cubicBezTo>
                    <a:pt x="1151528" y="402273"/>
                    <a:pt x="1181055" y="173673"/>
                    <a:pt x="1158195" y="63183"/>
                  </a:cubicBezTo>
                  <a:cubicBezTo>
                    <a:pt x="965790" y="59373"/>
                    <a:pt x="791483" y="106998"/>
                    <a:pt x="651465" y="247015"/>
                  </a:cubicBezTo>
                  <a:cubicBezTo>
                    <a:pt x="507638" y="390843"/>
                    <a:pt x="491445" y="570865"/>
                    <a:pt x="523830" y="758508"/>
                  </a:cubicBezTo>
                  <a:cubicBezTo>
                    <a:pt x="487635" y="780415"/>
                    <a:pt x="466680" y="773748"/>
                    <a:pt x="464775" y="735648"/>
                  </a:cubicBezTo>
                  <a:cubicBezTo>
                    <a:pt x="461918" y="678498"/>
                    <a:pt x="456203" y="621348"/>
                    <a:pt x="461918" y="565150"/>
                  </a:cubicBezTo>
                  <a:cubicBezTo>
                    <a:pt x="473348" y="450850"/>
                    <a:pt x="423818" y="367983"/>
                    <a:pt x="338093" y="303213"/>
                  </a:cubicBezTo>
                  <a:cubicBezTo>
                    <a:pt x="253320" y="239395"/>
                    <a:pt x="152355" y="218440"/>
                    <a:pt x="48533" y="212725"/>
                  </a:cubicBezTo>
                  <a:cubicBezTo>
                    <a:pt x="40913" y="212725"/>
                    <a:pt x="36150" y="307975"/>
                    <a:pt x="36150" y="317500"/>
                  </a:cubicBezTo>
                  <a:cubicBezTo>
                    <a:pt x="36150" y="355600"/>
                    <a:pt x="39960" y="394653"/>
                    <a:pt x="47580" y="432753"/>
                  </a:cubicBezTo>
                  <a:cubicBezTo>
                    <a:pt x="63773" y="508000"/>
                    <a:pt x="95205" y="582295"/>
                    <a:pt x="148545" y="639445"/>
                  </a:cubicBezTo>
                  <a:cubicBezTo>
                    <a:pt x="177120" y="669925"/>
                    <a:pt x="211410" y="695643"/>
                    <a:pt x="250463" y="711835"/>
                  </a:cubicBezTo>
                  <a:cubicBezTo>
                    <a:pt x="302850" y="733743"/>
                    <a:pt x="360000" y="728980"/>
                    <a:pt x="411435" y="755650"/>
                  </a:cubicBezTo>
                  <a:cubicBezTo>
                    <a:pt x="398100" y="762318"/>
                    <a:pt x="385718" y="773748"/>
                    <a:pt x="372383" y="773748"/>
                  </a:cubicBezTo>
                  <a:cubicBezTo>
                    <a:pt x="275228" y="770890"/>
                    <a:pt x="190455" y="739458"/>
                    <a:pt x="123780" y="664210"/>
                  </a:cubicBezTo>
                  <a:cubicBezTo>
                    <a:pt x="47580" y="579438"/>
                    <a:pt x="12338" y="476568"/>
                    <a:pt x="2813" y="365125"/>
                  </a:cubicBezTo>
                  <a:cubicBezTo>
                    <a:pt x="-2902" y="305118"/>
                    <a:pt x="1860" y="243205"/>
                    <a:pt x="1860" y="175578"/>
                  </a:cubicBezTo>
                  <a:cubicBezTo>
                    <a:pt x="204743" y="177483"/>
                    <a:pt x="377145" y="223203"/>
                    <a:pt x="479063" y="424180"/>
                  </a:cubicBezTo>
                  <a:cubicBezTo>
                    <a:pt x="490493" y="404178"/>
                    <a:pt x="500018" y="389890"/>
                    <a:pt x="505733" y="374650"/>
                  </a:cubicBezTo>
                  <a:cubicBezTo>
                    <a:pt x="576218" y="170815"/>
                    <a:pt x="793388" y="43180"/>
                    <a:pt x="997223" y="6033"/>
                  </a:cubicBezTo>
                  <a:cubicBezTo>
                    <a:pt x="1071518" y="-7303"/>
                    <a:pt x="1145813" y="5080"/>
                    <a:pt x="1221060" y="8890"/>
                  </a:cubicBezTo>
                  <a:cubicBezTo>
                    <a:pt x="1227728" y="9843"/>
                    <a:pt x="1220108" y="149860"/>
                    <a:pt x="1212488" y="2470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146">
              <a:extLst>
                <a:ext uri="{FF2B5EF4-FFF2-40B4-BE49-F238E27FC236}">
                  <a16:creationId xmlns:a16="http://schemas.microsoft.com/office/drawing/2014/main" id="{B796CF63-16C3-4D41-AB4A-E8E0480DC727}"/>
                </a:ext>
              </a:extLst>
            </p:cNvPr>
            <p:cNvSpPr/>
            <p:nvPr/>
          </p:nvSpPr>
          <p:spPr>
            <a:xfrm>
              <a:off x="9363149" y="1126688"/>
              <a:ext cx="512093" cy="637050"/>
            </a:xfrm>
            <a:custGeom>
              <a:avLst/>
              <a:gdLst>
                <a:gd name="connsiteX0" fmla="*/ 168235 w 512093"/>
                <a:gd name="connsiteY0" fmla="*/ 501583 h 637050"/>
                <a:gd name="connsiteX1" fmla="*/ 284440 w 512093"/>
                <a:gd name="connsiteY1" fmla="*/ 500631 h 637050"/>
                <a:gd name="connsiteX2" fmla="*/ 396835 w 512093"/>
                <a:gd name="connsiteY2" fmla="*/ 484438 h 637050"/>
                <a:gd name="connsiteX3" fmla="*/ 149185 w 512093"/>
                <a:gd name="connsiteY3" fmla="*/ 521586 h 637050"/>
                <a:gd name="connsiteX4" fmla="*/ 73938 w 512093"/>
                <a:gd name="connsiteY4" fmla="*/ 598738 h 637050"/>
                <a:gd name="connsiteX5" fmla="*/ 42505 w 512093"/>
                <a:gd name="connsiteY5" fmla="*/ 636838 h 637050"/>
                <a:gd name="connsiteX6" fmla="*/ 18693 w 512093"/>
                <a:gd name="connsiteY6" fmla="*/ 567306 h 637050"/>
                <a:gd name="connsiteX7" fmla="*/ 42505 w 512093"/>
                <a:gd name="connsiteY7" fmla="*/ 389188 h 637050"/>
                <a:gd name="connsiteX8" fmla="*/ 38695 w 512093"/>
                <a:gd name="connsiteY8" fmla="*/ 227263 h 637050"/>
                <a:gd name="connsiteX9" fmla="*/ 70128 w 512093"/>
                <a:gd name="connsiteY9" fmla="*/ 430146 h 637050"/>
                <a:gd name="connsiteX10" fmla="*/ 92035 w 512093"/>
                <a:gd name="connsiteY10" fmla="*/ 435861 h 637050"/>
                <a:gd name="connsiteX11" fmla="*/ 154900 w 512093"/>
                <a:gd name="connsiteY11" fmla="*/ 310131 h 637050"/>
                <a:gd name="connsiteX12" fmla="*/ 148233 w 512093"/>
                <a:gd name="connsiteY12" fmla="*/ 127251 h 637050"/>
                <a:gd name="connsiteX13" fmla="*/ 164425 w 512093"/>
                <a:gd name="connsiteY13" fmla="*/ 278698 h 637050"/>
                <a:gd name="connsiteX14" fmla="*/ 169188 w 512093"/>
                <a:gd name="connsiteY14" fmla="*/ 297748 h 637050"/>
                <a:gd name="connsiteX15" fmla="*/ 231100 w 512093"/>
                <a:gd name="connsiteY15" fmla="*/ 245361 h 637050"/>
                <a:gd name="connsiteX16" fmla="*/ 263485 w 512093"/>
                <a:gd name="connsiteY16" fmla="*/ 179638 h 637050"/>
                <a:gd name="connsiteX17" fmla="*/ 266343 w 512093"/>
                <a:gd name="connsiteY17" fmla="*/ 31048 h 637050"/>
                <a:gd name="connsiteX18" fmla="*/ 277773 w 512093"/>
                <a:gd name="connsiteY18" fmla="*/ 183448 h 637050"/>
                <a:gd name="connsiteX19" fmla="*/ 478750 w 512093"/>
                <a:gd name="connsiteY19" fmla="*/ 3426 h 637050"/>
                <a:gd name="connsiteX20" fmla="*/ 483513 w 512093"/>
                <a:gd name="connsiteY20" fmla="*/ 8188 h 637050"/>
                <a:gd name="connsiteX21" fmla="*/ 327303 w 512093"/>
                <a:gd name="connsiteY21" fmla="*/ 234883 h 637050"/>
                <a:gd name="connsiteX22" fmla="*/ 512088 w 512093"/>
                <a:gd name="connsiteY22" fmla="*/ 202498 h 637050"/>
                <a:gd name="connsiteX23" fmla="*/ 355878 w 512093"/>
                <a:gd name="connsiteY23" fmla="*/ 259648 h 637050"/>
                <a:gd name="connsiteX24" fmla="*/ 248245 w 512093"/>
                <a:gd name="connsiteY24" fmla="*/ 358708 h 637050"/>
                <a:gd name="connsiteX25" fmla="*/ 462558 w 512093"/>
                <a:gd name="connsiteY25" fmla="*/ 353946 h 637050"/>
                <a:gd name="connsiteX26" fmla="*/ 292060 w 512093"/>
                <a:gd name="connsiteY26" fmla="*/ 395856 h 637050"/>
                <a:gd name="connsiteX27" fmla="*/ 154900 w 512093"/>
                <a:gd name="connsiteY27" fmla="*/ 484438 h 637050"/>
                <a:gd name="connsiteX28" fmla="*/ 168235 w 512093"/>
                <a:gd name="connsiteY28" fmla="*/ 501583 h 63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2093" h="637050">
                  <a:moveTo>
                    <a:pt x="168235" y="501583"/>
                  </a:moveTo>
                  <a:cubicBezTo>
                    <a:pt x="207288" y="501583"/>
                    <a:pt x="245388" y="503488"/>
                    <a:pt x="284440" y="500631"/>
                  </a:cubicBezTo>
                  <a:cubicBezTo>
                    <a:pt x="321588" y="497773"/>
                    <a:pt x="358735" y="490153"/>
                    <a:pt x="396835" y="484438"/>
                  </a:cubicBezTo>
                  <a:cubicBezTo>
                    <a:pt x="397788" y="490153"/>
                    <a:pt x="262533" y="521586"/>
                    <a:pt x="149185" y="521586"/>
                  </a:cubicBezTo>
                  <a:cubicBezTo>
                    <a:pt x="130135" y="521586"/>
                    <a:pt x="112990" y="533968"/>
                    <a:pt x="73938" y="598738"/>
                  </a:cubicBezTo>
                  <a:cubicBezTo>
                    <a:pt x="65365" y="613026"/>
                    <a:pt x="53935" y="639696"/>
                    <a:pt x="42505" y="636838"/>
                  </a:cubicBezTo>
                  <a:cubicBezTo>
                    <a:pt x="3453" y="616836"/>
                    <a:pt x="-17502" y="618741"/>
                    <a:pt x="18693" y="567306"/>
                  </a:cubicBezTo>
                  <a:cubicBezTo>
                    <a:pt x="59650" y="511108"/>
                    <a:pt x="58698" y="453958"/>
                    <a:pt x="42505" y="389188"/>
                  </a:cubicBezTo>
                  <a:cubicBezTo>
                    <a:pt x="29170" y="337753"/>
                    <a:pt x="32980" y="281556"/>
                    <a:pt x="38695" y="227263"/>
                  </a:cubicBezTo>
                  <a:cubicBezTo>
                    <a:pt x="49173" y="294891"/>
                    <a:pt x="59650" y="362518"/>
                    <a:pt x="70128" y="430146"/>
                  </a:cubicBezTo>
                  <a:cubicBezTo>
                    <a:pt x="75843" y="461578"/>
                    <a:pt x="83463" y="453958"/>
                    <a:pt x="92035" y="435861"/>
                  </a:cubicBezTo>
                  <a:cubicBezTo>
                    <a:pt x="124420" y="383473"/>
                    <a:pt x="161568" y="333943"/>
                    <a:pt x="154900" y="310131"/>
                  </a:cubicBezTo>
                  <a:cubicBezTo>
                    <a:pt x="142518" y="262506"/>
                    <a:pt x="143470" y="126298"/>
                    <a:pt x="148233" y="127251"/>
                  </a:cubicBezTo>
                  <a:cubicBezTo>
                    <a:pt x="159663" y="174876"/>
                    <a:pt x="152043" y="217738"/>
                    <a:pt x="164425" y="278698"/>
                  </a:cubicBezTo>
                  <a:cubicBezTo>
                    <a:pt x="165378" y="283461"/>
                    <a:pt x="167283" y="293938"/>
                    <a:pt x="169188" y="297748"/>
                  </a:cubicBezTo>
                  <a:cubicBezTo>
                    <a:pt x="180618" y="314893"/>
                    <a:pt x="222528" y="255838"/>
                    <a:pt x="231100" y="245361"/>
                  </a:cubicBezTo>
                  <a:cubicBezTo>
                    <a:pt x="251103" y="220596"/>
                    <a:pt x="265390" y="203451"/>
                    <a:pt x="263485" y="179638"/>
                  </a:cubicBezTo>
                  <a:cubicBezTo>
                    <a:pt x="260628" y="136776"/>
                    <a:pt x="261580" y="58671"/>
                    <a:pt x="266343" y="31048"/>
                  </a:cubicBezTo>
                  <a:cubicBezTo>
                    <a:pt x="271105" y="41526"/>
                    <a:pt x="270153" y="132013"/>
                    <a:pt x="277773" y="183448"/>
                  </a:cubicBezTo>
                  <a:cubicBezTo>
                    <a:pt x="350163" y="118678"/>
                    <a:pt x="414933" y="60576"/>
                    <a:pt x="478750" y="3426"/>
                  </a:cubicBezTo>
                  <a:cubicBezTo>
                    <a:pt x="488275" y="-4194"/>
                    <a:pt x="488275" y="2473"/>
                    <a:pt x="483513" y="8188"/>
                  </a:cubicBezTo>
                  <a:cubicBezTo>
                    <a:pt x="433983" y="80578"/>
                    <a:pt x="378738" y="159636"/>
                    <a:pt x="327303" y="234883"/>
                  </a:cubicBezTo>
                  <a:cubicBezTo>
                    <a:pt x="394930" y="259648"/>
                    <a:pt x="454938" y="210118"/>
                    <a:pt x="512088" y="202498"/>
                  </a:cubicBezTo>
                  <a:cubicBezTo>
                    <a:pt x="513040" y="207261"/>
                    <a:pt x="401598" y="259648"/>
                    <a:pt x="355878" y="259648"/>
                  </a:cubicBezTo>
                  <a:cubicBezTo>
                    <a:pt x="287298" y="259648"/>
                    <a:pt x="290155" y="273936"/>
                    <a:pt x="248245" y="358708"/>
                  </a:cubicBezTo>
                  <a:cubicBezTo>
                    <a:pt x="315873" y="387283"/>
                    <a:pt x="386358" y="359661"/>
                    <a:pt x="462558" y="353946"/>
                  </a:cubicBezTo>
                  <a:cubicBezTo>
                    <a:pt x="405408" y="393951"/>
                    <a:pt x="346353" y="403476"/>
                    <a:pt x="292060" y="395856"/>
                  </a:cubicBezTo>
                  <a:cubicBezTo>
                    <a:pt x="213955" y="385378"/>
                    <a:pt x="209193" y="396808"/>
                    <a:pt x="154900" y="484438"/>
                  </a:cubicBezTo>
                  <a:cubicBezTo>
                    <a:pt x="145375" y="501583"/>
                    <a:pt x="147280" y="501583"/>
                    <a:pt x="168235" y="501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147">
              <a:extLst>
                <a:ext uri="{FF2B5EF4-FFF2-40B4-BE49-F238E27FC236}">
                  <a16:creationId xmlns:a16="http://schemas.microsoft.com/office/drawing/2014/main" id="{E4C8D564-1231-49E9-90AB-77DB6B66D4CA}"/>
                </a:ext>
              </a:extLst>
            </p:cNvPr>
            <p:cNvSpPr/>
            <p:nvPr/>
          </p:nvSpPr>
          <p:spPr>
            <a:xfrm>
              <a:off x="8846537" y="1270131"/>
              <a:ext cx="321839" cy="433717"/>
            </a:xfrm>
            <a:custGeom>
              <a:avLst/>
              <a:gdLst>
                <a:gd name="connsiteX0" fmla="*/ 166688 w 321839"/>
                <a:gd name="connsiteY0" fmla="*/ 240030 h 433717"/>
                <a:gd name="connsiteX1" fmla="*/ 28575 w 321839"/>
                <a:gd name="connsiteY1" fmla="*/ 141923 h 433717"/>
                <a:gd name="connsiteX2" fmla="*/ 114300 w 321839"/>
                <a:gd name="connsiteY2" fmla="*/ 154305 h 433717"/>
                <a:gd name="connsiteX3" fmla="*/ 0 w 321839"/>
                <a:gd name="connsiteY3" fmla="*/ 0 h 433717"/>
                <a:gd name="connsiteX4" fmla="*/ 127635 w 321839"/>
                <a:gd name="connsiteY4" fmla="*/ 115253 h 433717"/>
                <a:gd name="connsiteX5" fmla="*/ 118110 w 321839"/>
                <a:gd name="connsiteY5" fmla="*/ 13335 h 433717"/>
                <a:gd name="connsiteX6" fmla="*/ 206693 w 321839"/>
                <a:gd name="connsiteY6" fmla="*/ 207645 h 433717"/>
                <a:gd name="connsiteX7" fmla="*/ 225743 w 321839"/>
                <a:gd name="connsiteY7" fmla="*/ 65723 h 433717"/>
                <a:gd name="connsiteX8" fmla="*/ 272415 w 321839"/>
                <a:gd name="connsiteY8" fmla="*/ 290512 h 433717"/>
                <a:gd name="connsiteX9" fmla="*/ 301943 w 321839"/>
                <a:gd name="connsiteY9" fmla="*/ 140970 h 433717"/>
                <a:gd name="connsiteX10" fmla="*/ 300990 w 321839"/>
                <a:gd name="connsiteY10" fmla="*/ 224790 h 433717"/>
                <a:gd name="connsiteX11" fmla="*/ 313373 w 321839"/>
                <a:gd name="connsiteY11" fmla="*/ 365760 h 433717"/>
                <a:gd name="connsiteX12" fmla="*/ 319088 w 321839"/>
                <a:gd name="connsiteY12" fmla="*/ 430530 h 433717"/>
                <a:gd name="connsiteX13" fmla="*/ 288608 w 321839"/>
                <a:gd name="connsiteY13" fmla="*/ 401955 h 433717"/>
                <a:gd name="connsiteX14" fmla="*/ 177165 w 321839"/>
                <a:gd name="connsiteY14" fmla="*/ 339090 h 433717"/>
                <a:gd name="connsiteX15" fmla="*/ 69532 w 321839"/>
                <a:gd name="connsiteY15" fmla="*/ 319087 h 433717"/>
                <a:gd name="connsiteX16" fmla="*/ 220980 w 321839"/>
                <a:gd name="connsiteY16" fmla="*/ 319087 h 433717"/>
                <a:gd name="connsiteX17" fmla="*/ 150495 w 321839"/>
                <a:gd name="connsiteY17" fmla="*/ 252412 h 433717"/>
                <a:gd name="connsiteX18" fmla="*/ 29528 w 321839"/>
                <a:gd name="connsiteY18" fmla="*/ 227648 h 433717"/>
                <a:gd name="connsiteX19" fmla="*/ 166688 w 321839"/>
                <a:gd name="connsiteY19" fmla="*/ 240030 h 43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1839" h="433717">
                  <a:moveTo>
                    <a:pt x="166688" y="240030"/>
                  </a:moveTo>
                  <a:cubicBezTo>
                    <a:pt x="112395" y="141923"/>
                    <a:pt x="80963" y="167640"/>
                    <a:pt x="28575" y="141923"/>
                  </a:cubicBezTo>
                  <a:cubicBezTo>
                    <a:pt x="56197" y="144780"/>
                    <a:pt x="83820" y="151448"/>
                    <a:pt x="114300" y="154305"/>
                  </a:cubicBezTo>
                  <a:cubicBezTo>
                    <a:pt x="80963" y="100965"/>
                    <a:pt x="27622" y="43815"/>
                    <a:pt x="0" y="0"/>
                  </a:cubicBezTo>
                  <a:cubicBezTo>
                    <a:pt x="45720" y="33338"/>
                    <a:pt x="84773" y="76200"/>
                    <a:pt x="127635" y="115253"/>
                  </a:cubicBezTo>
                  <a:cubicBezTo>
                    <a:pt x="127635" y="80010"/>
                    <a:pt x="118110" y="42862"/>
                    <a:pt x="118110" y="13335"/>
                  </a:cubicBezTo>
                  <a:cubicBezTo>
                    <a:pt x="144780" y="58103"/>
                    <a:pt x="108585" y="116205"/>
                    <a:pt x="206693" y="207645"/>
                  </a:cubicBezTo>
                  <a:cubicBezTo>
                    <a:pt x="210503" y="171450"/>
                    <a:pt x="230505" y="114300"/>
                    <a:pt x="225743" y="65723"/>
                  </a:cubicBezTo>
                  <a:cubicBezTo>
                    <a:pt x="259080" y="136208"/>
                    <a:pt x="171450" y="185737"/>
                    <a:pt x="272415" y="290512"/>
                  </a:cubicBezTo>
                  <a:cubicBezTo>
                    <a:pt x="280988" y="244792"/>
                    <a:pt x="304800" y="201930"/>
                    <a:pt x="301943" y="140970"/>
                  </a:cubicBezTo>
                  <a:cubicBezTo>
                    <a:pt x="307658" y="164783"/>
                    <a:pt x="307658" y="198120"/>
                    <a:pt x="300990" y="224790"/>
                  </a:cubicBezTo>
                  <a:cubicBezTo>
                    <a:pt x="287655" y="274320"/>
                    <a:pt x="282893" y="320040"/>
                    <a:pt x="313373" y="365760"/>
                  </a:cubicBezTo>
                  <a:cubicBezTo>
                    <a:pt x="320993" y="377190"/>
                    <a:pt x="324803" y="400050"/>
                    <a:pt x="319088" y="430530"/>
                  </a:cubicBezTo>
                  <a:cubicBezTo>
                    <a:pt x="314325" y="444818"/>
                    <a:pt x="291465" y="406718"/>
                    <a:pt x="288608" y="401955"/>
                  </a:cubicBezTo>
                  <a:cubicBezTo>
                    <a:pt x="245745" y="328612"/>
                    <a:pt x="247650" y="335280"/>
                    <a:pt x="177165" y="339090"/>
                  </a:cubicBezTo>
                  <a:cubicBezTo>
                    <a:pt x="144780" y="341948"/>
                    <a:pt x="100965" y="330518"/>
                    <a:pt x="69532" y="319087"/>
                  </a:cubicBezTo>
                  <a:cubicBezTo>
                    <a:pt x="122873" y="323850"/>
                    <a:pt x="173355" y="327660"/>
                    <a:pt x="220980" y="319087"/>
                  </a:cubicBezTo>
                  <a:cubicBezTo>
                    <a:pt x="200025" y="273368"/>
                    <a:pt x="180975" y="250508"/>
                    <a:pt x="150495" y="252412"/>
                  </a:cubicBezTo>
                  <a:cubicBezTo>
                    <a:pt x="116205" y="254317"/>
                    <a:pt x="63818" y="242887"/>
                    <a:pt x="29528" y="227648"/>
                  </a:cubicBezTo>
                  <a:cubicBezTo>
                    <a:pt x="67628" y="232410"/>
                    <a:pt x="119063" y="245745"/>
                    <a:pt x="166688" y="2400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96" name="Freeform: Shape 264">
            <a:extLst>
              <a:ext uri="{FF2B5EF4-FFF2-40B4-BE49-F238E27FC236}">
                <a16:creationId xmlns:a16="http://schemas.microsoft.com/office/drawing/2014/main" id="{C9C6311E-34E8-475C-8C56-66C3FA71BBC2}"/>
              </a:ext>
            </a:extLst>
          </p:cNvPr>
          <p:cNvSpPr/>
          <p:nvPr userDrawn="1"/>
        </p:nvSpPr>
        <p:spPr>
          <a:xfrm>
            <a:off x="7248511" y="4310014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197" name="Freeform: Shape 361">
            <a:extLst>
              <a:ext uri="{FF2B5EF4-FFF2-40B4-BE49-F238E27FC236}">
                <a16:creationId xmlns:a16="http://schemas.microsoft.com/office/drawing/2014/main" id="{A15152CA-30AC-4569-9C68-95B25F34D6A5}"/>
              </a:ext>
            </a:extLst>
          </p:cNvPr>
          <p:cNvSpPr/>
          <p:nvPr userDrawn="1"/>
        </p:nvSpPr>
        <p:spPr>
          <a:xfrm>
            <a:off x="8980432" y="4985375"/>
            <a:ext cx="344261" cy="219075"/>
          </a:xfrm>
          <a:custGeom>
            <a:avLst/>
            <a:gdLst>
              <a:gd name="connsiteX0" fmla="*/ 638659 w 637371"/>
              <a:gd name="connsiteY0" fmla="*/ 20878 h 405600"/>
              <a:gd name="connsiteX1" fmla="*/ 469338 w 637371"/>
              <a:gd name="connsiteY1" fmla="*/ 158653 h 405600"/>
              <a:gd name="connsiteX2" fmla="*/ 380170 w 637371"/>
              <a:gd name="connsiteY2" fmla="*/ 269066 h 405600"/>
              <a:gd name="connsiteX3" fmla="*/ 283276 w 637371"/>
              <a:gd name="connsiteY3" fmla="*/ 359522 h 405600"/>
              <a:gd name="connsiteX4" fmla="*/ 136810 w 637371"/>
              <a:gd name="connsiteY4" fmla="*/ 406520 h 405600"/>
              <a:gd name="connsiteX5" fmla="*/ 24143 w 637371"/>
              <a:gd name="connsiteY5" fmla="*/ 387849 h 405600"/>
              <a:gd name="connsiteX6" fmla="*/ 9657 w 637371"/>
              <a:gd name="connsiteY6" fmla="*/ 377227 h 405600"/>
              <a:gd name="connsiteX7" fmla="*/ 114598 w 637371"/>
              <a:gd name="connsiteY7" fmla="*/ 296107 h 405600"/>
              <a:gd name="connsiteX8" fmla="*/ 176404 w 637371"/>
              <a:gd name="connsiteY8" fmla="*/ 224966 h 405600"/>
              <a:gd name="connsiteX9" fmla="*/ 219861 w 637371"/>
              <a:gd name="connsiteY9" fmla="*/ 163160 h 405600"/>
              <a:gd name="connsiteX10" fmla="*/ 286817 w 637371"/>
              <a:gd name="connsiteY10" fmla="*/ 122278 h 405600"/>
              <a:gd name="connsiteX11" fmla="*/ 300337 w 637371"/>
              <a:gd name="connsiteY11" fmla="*/ 117771 h 405600"/>
              <a:gd name="connsiteX12" fmla="*/ 214711 w 637371"/>
              <a:gd name="connsiteY12" fmla="*/ 145133 h 405600"/>
              <a:gd name="connsiteX13" fmla="*/ 168034 w 637371"/>
              <a:gd name="connsiteY13" fmla="*/ 204364 h 405600"/>
              <a:gd name="connsiteX14" fmla="*/ 0 w 637371"/>
              <a:gd name="connsiteY14" fmla="*/ 352118 h 405600"/>
              <a:gd name="connsiteX15" fmla="*/ 21889 w 637371"/>
              <a:gd name="connsiteY15" fmla="*/ 253293 h 405600"/>
              <a:gd name="connsiteX16" fmla="*/ 161274 w 637371"/>
              <a:gd name="connsiteY16" fmla="*/ 46308 h 405600"/>
              <a:gd name="connsiteX17" fmla="*/ 264928 w 637371"/>
              <a:gd name="connsiteY17" fmla="*/ 5104 h 405600"/>
              <a:gd name="connsiteX18" fmla="*/ 426846 w 637371"/>
              <a:gd name="connsiteY18" fmla="*/ 10577 h 405600"/>
              <a:gd name="connsiteX19" fmla="*/ 602606 w 637371"/>
              <a:gd name="connsiteY19" fmla="*/ 21522 h 405600"/>
              <a:gd name="connsiteX20" fmla="*/ 638659 w 637371"/>
              <a:gd name="connsiteY20" fmla="*/ 20878 h 40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37371" h="405600">
                <a:moveTo>
                  <a:pt x="638659" y="20878"/>
                </a:moveTo>
                <a:cubicBezTo>
                  <a:pt x="576854" y="64657"/>
                  <a:pt x="521486" y="109723"/>
                  <a:pt x="469338" y="158653"/>
                </a:cubicBezTo>
                <a:cubicBezTo>
                  <a:pt x="434572" y="191166"/>
                  <a:pt x="402703" y="226253"/>
                  <a:pt x="380170" y="269066"/>
                </a:cubicBezTo>
                <a:cubicBezTo>
                  <a:pt x="358602" y="310592"/>
                  <a:pt x="322549" y="336989"/>
                  <a:pt x="283276" y="359522"/>
                </a:cubicBezTo>
                <a:cubicBezTo>
                  <a:pt x="237888" y="385596"/>
                  <a:pt x="188958" y="400726"/>
                  <a:pt x="136810" y="406520"/>
                </a:cubicBezTo>
                <a:cubicBezTo>
                  <a:pt x="97215" y="410705"/>
                  <a:pt x="59552" y="406520"/>
                  <a:pt x="24143" y="387849"/>
                </a:cubicBezTo>
                <a:cubicBezTo>
                  <a:pt x="18670" y="384952"/>
                  <a:pt x="15129" y="381411"/>
                  <a:pt x="9657" y="377227"/>
                </a:cubicBezTo>
                <a:cubicBezTo>
                  <a:pt x="46998" y="351796"/>
                  <a:pt x="81442" y="324756"/>
                  <a:pt x="114598" y="296107"/>
                </a:cubicBezTo>
                <a:cubicBezTo>
                  <a:pt x="138741" y="275183"/>
                  <a:pt x="160631" y="253293"/>
                  <a:pt x="176404" y="224966"/>
                </a:cubicBezTo>
                <a:cubicBezTo>
                  <a:pt x="188636" y="203076"/>
                  <a:pt x="203766" y="182796"/>
                  <a:pt x="219861" y="163160"/>
                </a:cubicBezTo>
                <a:cubicBezTo>
                  <a:pt x="237566" y="141914"/>
                  <a:pt x="258812" y="126463"/>
                  <a:pt x="286817" y="122278"/>
                </a:cubicBezTo>
                <a:cubicBezTo>
                  <a:pt x="291002" y="121634"/>
                  <a:pt x="296475" y="122600"/>
                  <a:pt x="300337" y="117771"/>
                </a:cubicBezTo>
                <a:cubicBezTo>
                  <a:pt x="267181" y="113265"/>
                  <a:pt x="238853" y="122278"/>
                  <a:pt x="214711" y="145133"/>
                </a:cubicBezTo>
                <a:cubicBezTo>
                  <a:pt x="196362" y="162516"/>
                  <a:pt x="181876" y="183118"/>
                  <a:pt x="168034" y="204364"/>
                </a:cubicBezTo>
                <a:cubicBezTo>
                  <a:pt x="126187" y="268101"/>
                  <a:pt x="67922" y="313811"/>
                  <a:pt x="0" y="352118"/>
                </a:cubicBezTo>
                <a:cubicBezTo>
                  <a:pt x="3863" y="316709"/>
                  <a:pt x="11910" y="284518"/>
                  <a:pt x="21889" y="253293"/>
                </a:cubicBezTo>
                <a:cubicBezTo>
                  <a:pt x="47964" y="170564"/>
                  <a:pt x="89811" y="98457"/>
                  <a:pt x="161274" y="46308"/>
                </a:cubicBezTo>
                <a:cubicBezTo>
                  <a:pt x="192177" y="23775"/>
                  <a:pt x="227909" y="12186"/>
                  <a:pt x="264928" y="5104"/>
                </a:cubicBezTo>
                <a:cubicBezTo>
                  <a:pt x="319330" y="-5197"/>
                  <a:pt x="372766" y="1885"/>
                  <a:pt x="426846" y="10577"/>
                </a:cubicBezTo>
                <a:cubicBezTo>
                  <a:pt x="484789" y="19590"/>
                  <a:pt x="543697" y="23131"/>
                  <a:pt x="602606" y="21522"/>
                </a:cubicBezTo>
                <a:cubicBezTo>
                  <a:pt x="613229" y="20556"/>
                  <a:pt x="623852" y="20878"/>
                  <a:pt x="638659" y="20878"/>
                </a:cubicBezTo>
                <a:close/>
              </a:path>
            </a:pathLst>
          </a:custGeom>
          <a:solidFill>
            <a:schemeClr val="accent1"/>
          </a:solidFill>
          <a:ln w="320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198" name="자유형: 도형 197">
            <a:extLst>
              <a:ext uri="{FF2B5EF4-FFF2-40B4-BE49-F238E27FC236}">
                <a16:creationId xmlns:a16="http://schemas.microsoft.com/office/drawing/2014/main" id="{1BFD3F6B-EE2A-40E3-8DFD-71C074F8FF4D}"/>
              </a:ext>
            </a:extLst>
          </p:cNvPr>
          <p:cNvSpPr/>
          <p:nvPr userDrawn="1"/>
        </p:nvSpPr>
        <p:spPr>
          <a:xfrm>
            <a:off x="7378621" y="3861714"/>
            <a:ext cx="375515" cy="384637"/>
          </a:xfrm>
          <a:custGeom>
            <a:avLst/>
            <a:gdLst>
              <a:gd name="connsiteX0" fmla="*/ 729614 w 1450657"/>
              <a:gd name="connsiteY0" fmla="*/ 793433 h 1485901"/>
              <a:gd name="connsiteX1" fmla="*/ 729614 w 1450657"/>
              <a:gd name="connsiteY1" fmla="*/ 1485901 h 1485901"/>
              <a:gd name="connsiteX2" fmla="*/ 729614 w 1450657"/>
              <a:gd name="connsiteY2" fmla="*/ 793433 h 1485901"/>
              <a:gd name="connsiteX3" fmla="*/ 752475 w 1450657"/>
              <a:gd name="connsiteY3" fmla="*/ 770573 h 1485901"/>
              <a:gd name="connsiteX4" fmla="*/ 1063942 w 1450657"/>
              <a:gd name="connsiteY4" fmla="*/ 1085851 h 1485901"/>
              <a:gd name="connsiteX5" fmla="*/ 752475 w 1450657"/>
              <a:gd name="connsiteY5" fmla="*/ 770573 h 1485901"/>
              <a:gd name="connsiteX6" fmla="*/ 698182 w 1450657"/>
              <a:gd name="connsiteY6" fmla="*/ 769621 h 1485901"/>
              <a:gd name="connsiteX7" fmla="*/ 388620 w 1450657"/>
              <a:gd name="connsiteY7" fmla="*/ 1085851 h 1485901"/>
              <a:gd name="connsiteX8" fmla="*/ 698182 w 1450657"/>
              <a:gd name="connsiteY8" fmla="*/ 769621 h 1485901"/>
              <a:gd name="connsiteX9" fmla="*/ 328970 w 1450657"/>
              <a:gd name="connsiteY9" fmla="*/ 653177 h 1485901"/>
              <a:gd name="connsiteX10" fmla="*/ 674370 w 1450657"/>
              <a:gd name="connsiteY10" fmla="*/ 740093 h 1485901"/>
              <a:gd name="connsiteX11" fmla="*/ 0 w 1450657"/>
              <a:gd name="connsiteY11" fmla="*/ 739140 h 1485901"/>
              <a:gd name="connsiteX12" fmla="*/ 328970 w 1450657"/>
              <a:gd name="connsiteY12" fmla="*/ 653177 h 1485901"/>
              <a:gd name="connsiteX13" fmla="*/ 1112757 w 1450657"/>
              <a:gd name="connsiteY13" fmla="*/ 652939 h 1485901"/>
              <a:gd name="connsiteX14" fmla="*/ 1450657 w 1450657"/>
              <a:gd name="connsiteY14" fmla="*/ 739141 h 1485901"/>
              <a:gd name="connsiteX15" fmla="*/ 779144 w 1450657"/>
              <a:gd name="connsiteY15" fmla="*/ 741046 h 1485901"/>
              <a:gd name="connsiteX16" fmla="*/ 1112757 w 1450657"/>
              <a:gd name="connsiteY16" fmla="*/ 652939 h 1485901"/>
              <a:gd name="connsiteX17" fmla="*/ 388620 w 1450657"/>
              <a:gd name="connsiteY17" fmla="*/ 396241 h 1485901"/>
              <a:gd name="connsiteX18" fmla="*/ 699135 w 1450657"/>
              <a:gd name="connsiteY18" fmla="*/ 712471 h 1485901"/>
              <a:gd name="connsiteX19" fmla="*/ 388620 w 1450657"/>
              <a:gd name="connsiteY19" fmla="*/ 396241 h 1485901"/>
              <a:gd name="connsiteX20" fmla="*/ 1062038 w 1450657"/>
              <a:gd name="connsiteY20" fmla="*/ 395288 h 1485901"/>
              <a:gd name="connsiteX21" fmla="*/ 752475 w 1450657"/>
              <a:gd name="connsiteY21" fmla="*/ 712471 h 1485901"/>
              <a:gd name="connsiteX22" fmla="*/ 1062038 w 1450657"/>
              <a:gd name="connsiteY22" fmla="*/ 395288 h 1485901"/>
              <a:gd name="connsiteX23" fmla="*/ 723899 w 1450657"/>
              <a:gd name="connsiteY23" fmla="*/ 0 h 1485901"/>
              <a:gd name="connsiteX24" fmla="*/ 725804 w 1450657"/>
              <a:gd name="connsiteY24" fmla="*/ 683895 h 1485901"/>
              <a:gd name="connsiteX25" fmla="*/ 723899 w 1450657"/>
              <a:gd name="connsiteY25" fmla="*/ 0 h 1485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0657" h="1485901">
                <a:moveTo>
                  <a:pt x="729614" y="793433"/>
                </a:moveTo>
                <a:cubicBezTo>
                  <a:pt x="839152" y="1024890"/>
                  <a:pt x="840104" y="1253490"/>
                  <a:pt x="729614" y="1485901"/>
                </a:cubicBezTo>
                <a:cubicBezTo>
                  <a:pt x="614362" y="1341120"/>
                  <a:pt x="614362" y="942023"/>
                  <a:pt x="729614" y="793433"/>
                </a:cubicBezTo>
                <a:close/>
                <a:moveTo>
                  <a:pt x="752475" y="770573"/>
                </a:moveTo>
                <a:cubicBezTo>
                  <a:pt x="862965" y="773431"/>
                  <a:pt x="1031557" y="942023"/>
                  <a:pt x="1063942" y="1085851"/>
                </a:cubicBezTo>
                <a:cubicBezTo>
                  <a:pt x="929640" y="1057276"/>
                  <a:pt x="782955" y="907733"/>
                  <a:pt x="752475" y="770573"/>
                </a:cubicBezTo>
                <a:close/>
                <a:moveTo>
                  <a:pt x="698182" y="769621"/>
                </a:moveTo>
                <a:cubicBezTo>
                  <a:pt x="674370" y="902019"/>
                  <a:pt x="514350" y="1065849"/>
                  <a:pt x="388620" y="1085851"/>
                </a:cubicBezTo>
                <a:cubicBezTo>
                  <a:pt x="412433" y="952501"/>
                  <a:pt x="570547" y="791528"/>
                  <a:pt x="698182" y="769621"/>
                </a:cubicBezTo>
                <a:close/>
                <a:moveTo>
                  <a:pt x="328970" y="653177"/>
                </a:moveTo>
                <a:cubicBezTo>
                  <a:pt x="450533" y="653177"/>
                  <a:pt x="574834" y="681991"/>
                  <a:pt x="674370" y="740093"/>
                </a:cubicBezTo>
                <a:cubicBezTo>
                  <a:pt x="481965" y="861060"/>
                  <a:pt x="175260" y="855345"/>
                  <a:pt x="0" y="739140"/>
                </a:cubicBezTo>
                <a:cubicBezTo>
                  <a:pt x="88582" y="681990"/>
                  <a:pt x="207407" y="653177"/>
                  <a:pt x="328970" y="653177"/>
                </a:cubicBezTo>
                <a:close/>
                <a:moveTo>
                  <a:pt x="1112757" y="652939"/>
                </a:moveTo>
                <a:cubicBezTo>
                  <a:pt x="1234201" y="652701"/>
                  <a:pt x="1356359" y="681515"/>
                  <a:pt x="1450657" y="739141"/>
                </a:cubicBezTo>
                <a:cubicBezTo>
                  <a:pt x="1271586" y="856298"/>
                  <a:pt x="968692" y="858203"/>
                  <a:pt x="779144" y="741046"/>
                </a:cubicBezTo>
                <a:cubicBezTo>
                  <a:pt x="870584" y="682467"/>
                  <a:pt x="991313" y="653178"/>
                  <a:pt x="1112757" y="652939"/>
                </a:cubicBezTo>
                <a:close/>
                <a:moveTo>
                  <a:pt x="388620" y="396241"/>
                </a:moveTo>
                <a:cubicBezTo>
                  <a:pt x="514350" y="414338"/>
                  <a:pt x="670560" y="574359"/>
                  <a:pt x="699135" y="712471"/>
                </a:cubicBezTo>
                <a:cubicBezTo>
                  <a:pt x="574358" y="694374"/>
                  <a:pt x="414338" y="531496"/>
                  <a:pt x="388620" y="396241"/>
                </a:cubicBezTo>
                <a:close/>
                <a:moveTo>
                  <a:pt x="1062038" y="395288"/>
                </a:moveTo>
                <a:cubicBezTo>
                  <a:pt x="1052513" y="514351"/>
                  <a:pt x="884873" y="687706"/>
                  <a:pt x="752475" y="712471"/>
                </a:cubicBezTo>
                <a:cubicBezTo>
                  <a:pt x="784860" y="572453"/>
                  <a:pt x="930592" y="422911"/>
                  <a:pt x="1062038" y="395288"/>
                </a:cubicBezTo>
                <a:close/>
                <a:moveTo>
                  <a:pt x="723899" y="0"/>
                </a:moveTo>
                <a:cubicBezTo>
                  <a:pt x="837247" y="168593"/>
                  <a:pt x="842962" y="493395"/>
                  <a:pt x="725804" y="683895"/>
                </a:cubicBezTo>
                <a:cubicBezTo>
                  <a:pt x="617219" y="508635"/>
                  <a:pt x="604837" y="205740"/>
                  <a:pt x="723899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99" name="자유형: 도형 198">
            <a:extLst>
              <a:ext uri="{FF2B5EF4-FFF2-40B4-BE49-F238E27FC236}">
                <a16:creationId xmlns:a16="http://schemas.microsoft.com/office/drawing/2014/main" id="{962E306E-4223-4DBA-AD2F-B6ED5890D111}"/>
              </a:ext>
            </a:extLst>
          </p:cNvPr>
          <p:cNvSpPr/>
          <p:nvPr userDrawn="1"/>
        </p:nvSpPr>
        <p:spPr>
          <a:xfrm>
            <a:off x="9025443" y="3938982"/>
            <a:ext cx="393472" cy="402755"/>
          </a:xfrm>
          <a:custGeom>
            <a:avLst/>
            <a:gdLst>
              <a:gd name="connsiteX0" fmla="*/ 724852 w 1453514"/>
              <a:gd name="connsiteY0" fmla="*/ 793433 h 1487805"/>
              <a:gd name="connsiteX1" fmla="*/ 725805 w 1453514"/>
              <a:gd name="connsiteY1" fmla="*/ 1487805 h 1487805"/>
              <a:gd name="connsiteX2" fmla="*/ 724852 w 1453514"/>
              <a:gd name="connsiteY2" fmla="*/ 793433 h 1487805"/>
              <a:gd name="connsiteX3" fmla="*/ 690562 w 1453514"/>
              <a:gd name="connsiteY3" fmla="*/ 781050 h 1487805"/>
              <a:gd name="connsiteX4" fmla="*/ 216217 w 1453514"/>
              <a:gd name="connsiteY4" fmla="*/ 1266825 h 1487805"/>
              <a:gd name="connsiteX5" fmla="*/ 690562 w 1453514"/>
              <a:gd name="connsiteY5" fmla="*/ 781050 h 1487805"/>
              <a:gd name="connsiteX6" fmla="*/ 766762 w 1453514"/>
              <a:gd name="connsiteY6" fmla="*/ 777241 h 1487805"/>
              <a:gd name="connsiteX7" fmla="*/ 1240155 w 1453514"/>
              <a:gd name="connsiteY7" fmla="*/ 1263016 h 1487805"/>
              <a:gd name="connsiteX8" fmla="*/ 766762 w 1453514"/>
              <a:gd name="connsiteY8" fmla="*/ 777241 h 1487805"/>
              <a:gd name="connsiteX9" fmla="*/ 336708 w 1453514"/>
              <a:gd name="connsiteY9" fmla="*/ 653534 h 1487805"/>
              <a:gd name="connsiteX10" fmla="*/ 679132 w 1453514"/>
              <a:gd name="connsiteY10" fmla="*/ 743903 h 1487805"/>
              <a:gd name="connsiteX11" fmla="*/ 0 w 1453514"/>
              <a:gd name="connsiteY11" fmla="*/ 743903 h 1487805"/>
              <a:gd name="connsiteX12" fmla="*/ 336708 w 1453514"/>
              <a:gd name="connsiteY12" fmla="*/ 653534 h 1487805"/>
              <a:gd name="connsiteX13" fmla="*/ 1116687 w 1453514"/>
              <a:gd name="connsiteY13" fmla="*/ 652106 h 1487805"/>
              <a:gd name="connsiteX14" fmla="*/ 1453514 w 1453514"/>
              <a:gd name="connsiteY14" fmla="*/ 735330 h 1487805"/>
              <a:gd name="connsiteX15" fmla="*/ 776287 w 1453514"/>
              <a:gd name="connsiteY15" fmla="*/ 738188 h 1487805"/>
              <a:gd name="connsiteX16" fmla="*/ 1116687 w 1453514"/>
              <a:gd name="connsiteY16" fmla="*/ 652106 h 1487805"/>
              <a:gd name="connsiteX17" fmla="*/ 1245870 w 1453514"/>
              <a:gd name="connsiteY17" fmla="*/ 214313 h 1487805"/>
              <a:gd name="connsiteX18" fmla="*/ 769620 w 1453514"/>
              <a:gd name="connsiteY18" fmla="*/ 705803 h 1487805"/>
              <a:gd name="connsiteX19" fmla="*/ 1245870 w 1453514"/>
              <a:gd name="connsiteY19" fmla="*/ 214313 h 1487805"/>
              <a:gd name="connsiteX20" fmla="*/ 213360 w 1453514"/>
              <a:gd name="connsiteY20" fmla="*/ 210503 h 1487805"/>
              <a:gd name="connsiteX21" fmla="*/ 694373 w 1453514"/>
              <a:gd name="connsiteY21" fmla="*/ 700088 h 1487805"/>
              <a:gd name="connsiteX22" fmla="*/ 213360 w 1453514"/>
              <a:gd name="connsiteY22" fmla="*/ 210503 h 1487805"/>
              <a:gd name="connsiteX23" fmla="*/ 726757 w 1453514"/>
              <a:gd name="connsiteY23" fmla="*/ 0 h 1487805"/>
              <a:gd name="connsiteX24" fmla="*/ 727710 w 1453514"/>
              <a:gd name="connsiteY24" fmla="*/ 684847 h 1487805"/>
              <a:gd name="connsiteX25" fmla="*/ 726757 w 1453514"/>
              <a:gd name="connsiteY25" fmla="*/ 0 h 1487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3514" h="1487805">
                <a:moveTo>
                  <a:pt x="724852" y="793433"/>
                </a:moveTo>
                <a:cubicBezTo>
                  <a:pt x="839152" y="971550"/>
                  <a:pt x="846772" y="1286828"/>
                  <a:pt x="725805" y="1487805"/>
                </a:cubicBezTo>
                <a:cubicBezTo>
                  <a:pt x="614362" y="1253490"/>
                  <a:pt x="615315" y="1025843"/>
                  <a:pt x="724852" y="793433"/>
                </a:cubicBezTo>
                <a:close/>
                <a:moveTo>
                  <a:pt x="690562" y="781050"/>
                </a:moveTo>
                <a:cubicBezTo>
                  <a:pt x="666750" y="966788"/>
                  <a:pt x="418147" y="1223010"/>
                  <a:pt x="216217" y="1266825"/>
                </a:cubicBezTo>
                <a:cubicBezTo>
                  <a:pt x="252412" y="1065847"/>
                  <a:pt x="499110" y="813435"/>
                  <a:pt x="690562" y="781050"/>
                </a:cubicBezTo>
                <a:close/>
                <a:moveTo>
                  <a:pt x="766762" y="777241"/>
                </a:moveTo>
                <a:cubicBezTo>
                  <a:pt x="1021080" y="851536"/>
                  <a:pt x="1200150" y="1082994"/>
                  <a:pt x="1240155" y="1263016"/>
                </a:cubicBezTo>
                <a:cubicBezTo>
                  <a:pt x="1065847" y="1247776"/>
                  <a:pt x="801052" y="978219"/>
                  <a:pt x="766762" y="777241"/>
                </a:cubicBezTo>
                <a:close/>
                <a:moveTo>
                  <a:pt x="336708" y="653534"/>
                </a:moveTo>
                <a:cubicBezTo>
                  <a:pt x="460057" y="653415"/>
                  <a:pt x="584358" y="683419"/>
                  <a:pt x="679132" y="743903"/>
                </a:cubicBezTo>
                <a:cubicBezTo>
                  <a:pt x="449580" y="857250"/>
                  <a:pt x="226695" y="857250"/>
                  <a:pt x="0" y="743903"/>
                </a:cubicBezTo>
                <a:cubicBezTo>
                  <a:pt x="90963" y="683895"/>
                  <a:pt x="213360" y="653653"/>
                  <a:pt x="336708" y="653534"/>
                </a:cubicBezTo>
                <a:close/>
                <a:moveTo>
                  <a:pt x="1116687" y="652106"/>
                </a:moveTo>
                <a:cubicBezTo>
                  <a:pt x="1229201" y="651748"/>
                  <a:pt x="1341120" y="679609"/>
                  <a:pt x="1453514" y="735330"/>
                </a:cubicBezTo>
                <a:cubicBezTo>
                  <a:pt x="1304925" y="846773"/>
                  <a:pt x="989647" y="868680"/>
                  <a:pt x="776287" y="738188"/>
                </a:cubicBezTo>
                <a:cubicBezTo>
                  <a:pt x="891063" y="681038"/>
                  <a:pt x="1004173" y="652463"/>
                  <a:pt x="1116687" y="652106"/>
                </a:cubicBezTo>
                <a:close/>
                <a:moveTo>
                  <a:pt x="1245870" y="214313"/>
                </a:moveTo>
                <a:cubicBezTo>
                  <a:pt x="1163002" y="458153"/>
                  <a:pt x="1006792" y="620078"/>
                  <a:pt x="769620" y="705803"/>
                </a:cubicBezTo>
                <a:cubicBezTo>
                  <a:pt x="762952" y="543878"/>
                  <a:pt x="1036320" y="259081"/>
                  <a:pt x="1245870" y="214313"/>
                </a:cubicBezTo>
                <a:close/>
                <a:moveTo>
                  <a:pt x="213360" y="210503"/>
                </a:moveTo>
                <a:cubicBezTo>
                  <a:pt x="458152" y="297181"/>
                  <a:pt x="612457" y="461010"/>
                  <a:pt x="694373" y="700088"/>
                </a:cubicBezTo>
                <a:cubicBezTo>
                  <a:pt x="503873" y="663893"/>
                  <a:pt x="275273" y="454343"/>
                  <a:pt x="213360" y="210503"/>
                </a:cubicBezTo>
                <a:close/>
                <a:moveTo>
                  <a:pt x="726757" y="0"/>
                </a:moveTo>
                <a:cubicBezTo>
                  <a:pt x="841057" y="129540"/>
                  <a:pt x="841057" y="530543"/>
                  <a:pt x="727710" y="684847"/>
                </a:cubicBezTo>
                <a:cubicBezTo>
                  <a:pt x="619125" y="504825"/>
                  <a:pt x="608647" y="207645"/>
                  <a:pt x="726757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200" name="자유형: 도형 199">
            <a:extLst>
              <a:ext uri="{FF2B5EF4-FFF2-40B4-BE49-F238E27FC236}">
                <a16:creationId xmlns:a16="http://schemas.microsoft.com/office/drawing/2014/main" id="{B5CB6B11-1C59-4A7C-910E-4799E09411B2}"/>
              </a:ext>
            </a:extLst>
          </p:cNvPr>
          <p:cNvSpPr/>
          <p:nvPr userDrawn="1"/>
        </p:nvSpPr>
        <p:spPr>
          <a:xfrm>
            <a:off x="7924213" y="6269475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01" name="Freeform: Shape 42">
            <a:extLst>
              <a:ext uri="{FF2B5EF4-FFF2-40B4-BE49-F238E27FC236}">
                <a16:creationId xmlns:a16="http://schemas.microsoft.com/office/drawing/2014/main" id="{E3D77F65-C950-44B6-9DAB-DAE6B09A6BD5}"/>
              </a:ext>
            </a:extLst>
          </p:cNvPr>
          <p:cNvSpPr/>
          <p:nvPr userDrawn="1"/>
        </p:nvSpPr>
        <p:spPr>
          <a:xfrm>
            <a:off x="7424101" y="6277314"/>
            <a:ext cx="371739" cy="326594"/>
          </a:xfrm>
          <a:custGeom>
            <a:avLst/>
            <a:gdLst>
              <a:gd name="connsiteX0" fmla="*/ 632870 w 794022"/>
              <a:gd name="connsiteY0" fmla="*/ 229791 h 697594"/>
              <a:gd name="connsiteX1" fmla="*/ 740539 w 794022"/>
              <a:gd name="connsiteY1" fmla="*/ 169432 h 697594"/>
              <a:gd name="connsiteX2" fmla="*/ 788913 w 794022"/>
              <a:gd name="connsiteY2" fmla="*/ 102411 h 697594"/>
              <a:gd name="connsiteX3" fmla="*/ 707738 w 794022"/>
              <a:gd name="connsiteY3" fmla="*/ 118851 h 697594"/>
              <a:gd name="connsiteX4" fmla="*/ 578188 w 794022"/>
              <a:gd name="connsiteY4" fmla="*/ 197266 h 697594"/>
              <a:gd name="connsiteX5" fmla="*/ 484594 w 794022"/>
              <a:gd name="connsiteY5" fmla="*/ 1168 h 697594"/>
              <a:gd name="connsiteX6" fmla="*/ 337698 w 794022"/>
              <a:gd name="connsiteY6" fmla="*/ 185439 h 697594"/>
              <a:gd name="connsiteX7" fmla="*/ 275170 w 794022"/>
              <a:gd name="connsiteY7" fmla="*/ 97088 h 697594"/>
              <a:gd name="connsiteX8" fmla="*/ 224273 w 794022"/>
              <a:gd name="connsiteY8" fmla="*/ 78519 h 697594"/>
              <a:gd name="connsiteX9" fmla="*/ 226994 w 794022"/>
              <a:gd name="connsiteY9" fmla="*/ 133911 h 697594"/>
              <a:gd name="connsiteX10" fmla="*/ 297761 w 794022"/>
              <a:gd name="connsiteY10" fmla="*/ 233970 h 697594"/>
              <a:gd name="connsiteX11" fmla="*/ 110888 w 794022"/>
              <a:gd name="connsiteY11" fmla="*/ 194191 h 697594"/>
              <a:gd name="connsiteX12" fmla="*/ 11420 w 794022"/>
              <a:gd name="connsiteY12" fmla="*/ 354216 h 697594"/>
              <a:gd name="connsiteX13" fmla="*/ 157015 w 794022"/>
              <a:gd name="connsiteY13" fmla="*/ 447613 h 697594"/>
              <a:gd name="connsiteX14" fmla="*/ 202117 w 794022"/>
              <a:gd name="connsiteY14" fmla="*/ 454748 h 697594"/>
              <a:gd name="connsiteX15" fmla="*/ 61213 w 794022"/>
              <a:gd name="connsiteY15" fmla="*/ 586151 h 697594"/>
              <a:gd name="connsiteX16" fmla="*/ 104777 w 794022"/>
              <a:gd name="connsiteY16" fmla="*/ 588871 h 697594"/>
              <a:gd name="connsiteX17" fmla="*/ 245010 w 794022"/>
              <a:gd name="connsiteY17" fmla="*/ 488101 h 697594"/>
              <a:gd name="connsiteX18" fmla="*/ 352443 w 794022"/>
              <a:gd name="connsiteY18" fmla="*/ 696540 h 697594"/>
              <a:gd name="connsiteX19" fmla="*/ 488773 w 794022"/>
              <a:gd name="connsiteY19" fmla="*/ 639019 h 697594"/>
              <a:gd name="connsiteX20" fmla="*/ 520471 w 794022"/>
              <a:gd name="connsiteY20" fmla="*/ 476787 h 697594"/>
              <a:gd name="connsiteX21" fmla="*/ 577439 w 794022"/>
              <a:gd name="connsiteY21" fmla="*/ 533598 h 697594"/>
              <a:gd name="connsiteX22" fmla="*/ 636418 w 794022"/>
              <a:gd name="connsiteY22" fmla="*/ 556503 h 697594"/>
              <a:gd name="connsiteX23" fmla="*/ 600779 w 794022"/>
              <a:gd name="connsiteY23" fmla="*/ 481715 h 697594"/>
              <a:gd name="connsiteX24" fmla="*/ 627114 w 794022"/>
              <a:gd name="connsiteY24" fmla="*/ 487904 h 697594"/>
              <a:gd name="connsiteX25" fmla="*/ 786705 w 794022"/>
              <a:gd name="connsiteY25" fmla="*/ 351416 h 697594"/>
              <a:gd name="connsiteX26" fmla="*/ 765810 w 794022"/>
              <a:gd name="connsiteY26" fmla="*/ 276037 h 697594"/>
              <a:gd name="connsiteX27" fmla="*/ 632870 w 794022"/>
              <a:gd name="connsiteY27" fmla="*/ 229791 h 697594"/>
              <a:gd name="connsiteX28" fmla="*/ 397623 w 794022"/>
              <a:gd name="connsiteY28" fmla="*/ 103081 h 697594"/>
              <a:gd name="connsiteX29" fmla="*/ 484357 w 794022"/>
              <a:gd name="connsiteY29" fmla="*/ 47768 h 697594"/>
              <a:gd name="connsiteX30" fmla="*/ 550236 w 794022"/>
              <a:gd name="connsiteY30" fmla="*/ 149641 h 697594"/>
              <a:gd name="connsiteX31" fmla="*/ 432238 w 794022"/>
              <a:gd name="connsiteY31" fmla="*/ 309271 h 697594"/>
              <a:gd name="connsiteX32" fmla="*/ 404365 w 794022"/>
              <a:gd name="connsiteY32" fmla="*/ 295709 h 697594"/>
              <a:gd name="connsiteX33" fmla="*/ 377320 w 794022"/>
              <a:gd name="connsiteY33" fmla="*/ 191471 h 697594"/>
              <a:gd name="connsiteX34" fmla="*/ 397623 w 794022"/>
              <a:gd name="connsiteY34" fmla="*/ 103081 h 697594"/>
              <a:gd name="connsiteX35" fmla="*/ 129063 w 794022"/>
              <a:gd name="connsiteY35" fmla="*/ 391275 h 697594"/>
              <a:gd name="connsiteX36" fmla="*/ 69571 w 794022"/>
              <a:gd name="connsiteY36" fmla="*/ 358907 h 697594"/>
              <a:gd name="connsiteX37" fmla="*/ 53131 w 794022"/>
              <a:gd name="connsiteY37" fmla="*/ 282463 h 697594"/>
              <a:gd name="connsiteX38" fmla="*/ 120862 w 794022"/>
              <a:gd name="connsiteY38" fmla="*/ 241303 h 697594"/>
              <a:gd name="connsiteX39" fmla="*/ 382642 w 794022"/>
              <a:gd name="connsiteY39" fmla="*/ 346055 h 697594"/>
              <a:gd name="connsiteX40" fmla="*/ 129063 w 794022"/>
              <a:gd name="connsiteY40" fmla="*/ 391275 h 697594"/>
              <a:gd name="connsiteX41" fmla="*/ 460269 w 794022"/>
              <a:gd name="connsiteY41" fmla="*/ 598648 h 697594"/>
              <a:gd name="connsiteX42" fmla="*/ 334504 w 794022"/>
              <a:gd name="connsiteY42" fmla="*/ 644381 h 697594"/>
              <a:gd name="connsiteX43" fmla="*/ 285539 w 794022"/>
              <a:gd name="connsiteY43" fmla="*/ 526028 h 697594"/>
              <a:gd name="connsiteX44" fmla="*/ 387964 w 794022"/>
              <a:gd name="connsiteY44" fmla="*/ 401289 h 697594"/>
              <a:gd name="connsiteX45" fmla="*/ 438231 w 794022"/>
              <a:gd name="connsiteY45" fmla="*/ 414102 h 697594"/>
              <a:gd name="connsiteX46" fmla="*/ 481125 w 794022"/>
              <a:gd name="connsiteY46" fmla="*/ 510692 h 697594"/>
              <a:gd name="connsiteX47" fmla="*/ 460269 w 794022"/>
              <a:gd name="connsiteY47" fmla="*/ 598648 h 697594"/>
              <a:gd name="connsiteX48" fmla="*/ 728988 w 794022"/>
              <a:gd name="connsiteY48" fmla="*/ 370853 h 697594"/>
              <a:gd name="connsiteX49" fmla="*/ 646511 w 794022"/>
              <a:gd name="connsiteY49" fmla="*/ 430384 h 697594"/>
              <a:gd name="connsiteX50" fmla="*/ 475723 w 794022"/>
              <a:gd name="connsiteY50" fmla="*/ 356502 h 697594"/>
              <a:gd name="connsiteX51" fmla="*/ 602828 w 794022"/>
              <a:gd name="connsiteY51" fmla="*/ 274026 h 697594"/>
              <a:gd name="connsiteX52" fmla="*/ 719722 w 794022"/>
              <a:gd name="connsiteY52" fmla="*/ 300243 h 697594"/>
              <a:gd name="connsiteX53" fmla="*/ 728988 w 794022"/>
              <a:gd name="connsiteY53" fmla="*/ 370853 h 697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794022" h="697594">
                <a:moveTo>
                  <a:pt x="632870" y="229791"/>
                </a:moveTo>
                <a:cubicBezTo>
                  <a:pt x="665040" y="207832"/>
                  <a:pt x="709827" y="188080"/>
                  <a:pt x="740539" y="169432"/>
                </a:cubicBezTo>
                <a:cubicBezTo>
                  <a:pt x="765495" y="154293"/>
                  <a:pt x="808901" y="133398"/>
                  <a:pt x="788913" y="102411"/>
                </a:cubicBezTo>
                <a:cubicBezTo>
                  <a:pt x="767900" y="69925"/>
                  <a:pt x="732535" y="103475"/>
                  <a:pt x="707738" y="118851"/>
                </a:cubicBezTo>
                <a:cubicBezTo>
                  <a:pt x="665671" y="144910"/>
                  <a:pt x="621910" y="175109"/>
                  <a:pt x="578188" y="197266"/>
                </a:cubicBezTo>
                <a:cubicBezTo>
                  <a:pt x="616627" y="83408"/>
                  <a:pt x="556702" y="14020"/>
                  <a:pt x="484594" y="1168"/>
                </a:cubicBezTo>
                <a:cubicBezTo>
                  <a:pt x="422343" y="-9910"/>
                  <a:pt x="323387" y="58294"/>
                  <a:pt x="337698" y="185439"/>
                </a:cubicBezTo>
                <a:cubicBezTo>
                  <a:pt x="319523" y="164701"/>
                  <a:pt x="293069" y="115578"/>
                  <a:pt x="275170" y="97088"/>
                </a:cubicBezTo>
                <a:cubicBezTo>
                  <a:pt x="261372" y="82935"/>
                  <a:pt x="245089" y="61606"/>
                  <a:pt x="224273" y="78519"/>
                </a:cubicBezTo>
                <a:cubicBezTo>
                  <a:pt x="205980" y="93461"/>
                  <a:pt x="215166" y="116327"/>
                  <a:pt x="226994" y="133911"/>
                </a:cubicBezTo>
                <a:cubicBezTo>
                  <a:pt x="247534" y="164307"/>
                  <a:pt x="269375" y="193994"/>
                  <a:pt x="297761" y="233970"/>
                </a:cubicBezTo>
                <a:cubicBezTo>
                  <a:pt x="229596" y="209369"/>
                  <a:pt x="172785" y="189026"/>
                  <a:pt x="110888" y="194191"/>
                </a:cubicBezTo>
                <a:cubicBezTo>
                  <a:pt x="24548" y="201406"/>
                  <a:pt x="-23353" y="276707"/>
                  <a:pt x="11420" y="354216"/>
                </a:cubicBezTo>
                <a:cubicBezTo>
                  <a:pt x="39372" y="416625"/>
                  <a:pt x="92161" y="441778"/>
                  <a:pt x="157015" y="447613"/>
                </a:cubicBezTo>
                <a:cubicBezTo>
                  <a:pt x="171089" y="448914"/>
                  <a:pt x="184927" y="451634"/>
                  <a:pt x="202117" y="454748"/>
                </a:cubicBezTo>
                <a:cubicBezTo>
                  <a:pt x="149524" y="493424"/>
                  <a:pt x="51869" y="563482"/>
                  <a:pt x="61213" y="586151"/>
                </a:cubicBezTo>
                <a:cubicBezTo>
                  <a:pt x="69610" y="602906"/>
                  <a:pt x="86484" y="597032"/>
                  <a:pt x="104777" y="588871"/>
                </a:cubicBezTo>
                <a:cubicBezTo>
                  <a:pt x="151180" y="566912"/>
                  <a:pt x="201446" y="517552"/>
                  <a:pt x="245010" y="488101"/>
                </a:cubicBezTo>
                <a:cubicBezTo>
                  <a:pt x="212485" y="626088"/>
                  <a:pt x="267128" y="686762"/>
                  <a:pt x="352443" y="696540"/>
                </a:cubicBezTo>
                <a:cubicBezTo>
                  <a:pt x="406809" y="702729"/>
                  <a:pt x="453212" y="681440"/>
                  <a:pt x="488773" y="639019"/>
                </a:cubicBezTo>
                <a:cubicBezTo>
                  <a:pt x="524413" y="596598"/>
                  <a:pt x="533796" y="544794"/>
                  <a:pt x="520471" y="476787"/>
                </a:cubicBezTo>
                <a:cubicBezTo>
                  <a:pt x="541208" y="498825"/>
                  <a:pt x="563562" y="519050"/>
                  <a:pt x="577439" y="533598"/>
                </a:cubicBezTo>
                <a:cubicBezTo>
                  <a:pt x="593761" y="550590"/>
                  <a:pt x="614695" y="576689"/>
                  <a:pt x="636418" y="556503"/>
                </a:cubicBezTo>
                <a:cubicBezTo>
                  <a:pt x="656959" y="537382"/>
                  <a:pt x="625419" y="502886"/>
                  <a:pt x="600779" y="481715"/>
                </a:cubicBezTo>
                <a:cubicBezTo>
                  <a:pt x="598886" y="480098"/>
                  <a:pt x="611147" y="488614"/>
                  <a:pt x="627114" y="487904"/>
                </a:cubicBezTo>
                <a:cubicBezTo>
                  <a:pt x="727450" y="471188"/>
                  <a:pt x="781265" y="425101"/>
                  <a:pt x="786705" y="351416"/>
                </a:cubicBezTo>
                <a:cubicBezTo>
                  <a:pt x="788755" y="323740"/>
                  <a:pt x="780436" y="298587"/>
                  <a:pt x="765810" y="276037"/>
                </a:cubicBezTo>
                <a:cubicBezTo>
                  <a:pt x="744087" y="242565"/>
                  <a:pt x="696935" y="225849"/>
                  <a:pt x="632870" y="229791"/>
                </a:cubicBezTo>
                <a:close/>
                <a:moveTo>
                  <a:pt x="397623" y="103081"/>
                </a:moveTo>
                <a:cubicBezTo>
                  <a:pt x="415680" y="68742"/>
                  <a:pt x="439729" y="39016"/>
                  <a:pt x="484357" y="47768"/>
                </a:cubicBezTo>
                <a:cubicBezTo>
                  <a:pt x="521693" y="55022"/>
                  <a:pt x="555479" y="107693"/>
                  <a:pt x="550236" y="149641"/>
                </a:cubicBezTo>
                <a:cubicBezTo>
                  <a:pt x="540893" y="224627"/>
                  <a:pt x="488103" y="268625"/>
                  <a:pt x="432238" y="309271"/>
                </a:cubicBezTo>
                <a:cubicBezTo>
                  <a:pt x="417454" y="319995"/>
                  <a:pt x="409135" y="307024"/>
                  <a:pt x="404365" y="295709"/>
                </a:cubicBezTo>
                <a:cubicBezTo>
                  <a:pt x="390921" y="263815"/>
                  <a:pt x="379133" y="226756"/>
                  <a:pt x="377320" y="191471"/>
                </a:cubicBezTo>
                <a:cubicBezTo>
                  <a:pt x="375822" y="157920"/>
                  <a:pt x="383864" y="129298"/>
                  <a:pt x="397623" y="103081"/>
                </a:cubicBezTo>
                <a:close/>
                <a:moveTo>
                  <a:pt x="129063" y="391275"/>
                </a:moveTo>
                <a:cubicBezTo>
                  <a:pt x="105093" y="385637"/>
                  <a:pt x="84631" y="377516"/>
                  <a:pt x="69571" y="358907"/>
                </a:cubicBezTo>
                <a:cubicBezTo>
                  <a:pt x="52461" y="337697"/>
                  <a:pt x="40160" y="310139"/>
                  <a:pt x="53131" y="282463"/>
                </a:cubicBezTo>
                <a:cubicBezTo>
                  <a:pt x="66102" y="254708"/>
                  <a:pt x="90072" y="240712"/>
                  <a:pt x="120862" y="241303"/>
                </a:cubicBezTo>
                <a:cubicBezTo>
                  <a:pt x="216783" y="242920"/>
                  <a:pt x="296578" y="285656"/>
                  <a:pt x="382642" y="346055"/>
                </a:cubicBezTo>
                <a:cubicBezTo>
                  <a:pt x="292833" y="376096"/>
                  <a:pt x="216467" y="411894"/>
                  <a:pt x="129063" y="391275"/>
                </a:cubicBezTo>
                <a:close/>
                <a:moveTo>
                  <a:pt x="460269" y="598648"/>
                </a:moveTo>
                <a:cubicBezTo>
                  <a:pt x="433027" y="642883"/>
                  <a:pt x="378976" y="662240"/>
                  <a:pt x="334504" y="644381"/>
                </a:cubicBezTo>
                <a:cubicBezTo>
                  <a:pt x="290980" y="626798"/>
                  <a:pt x="270479" y="580119"/>
                  <a:pt x="285539" y="526028"/>
                </a:cubicBezTo>
                <a:cubicBezTo>
                  <a:pt x="300875" y="470715"/>
                  <a:pt x="339551" y="431409"/>
                  <a:pt x="387964" y="401289"/>
                </a:cubicBezTo>
                <a:cubicBezTo>
                  <a:pt x="415680" y="383981"/>
                  <a:pt x="418518" y="383548"/>
                  <a:pt x="438231" y="414102"/>
                </a:cubicBezTo>
                <a:cubicBezTo>
                  <a:pt x="458692" y="445799"/>
                  <a:pt x="475723" y="472253"/>
                  <a:pt x="481125" y="510692"/>
                </a:cubicBezTo>
                <a:cubicBezTo>
                  <a:pt x="484279" y="538289"/>
                  <a:pt x="474462" y="575506"/>
                  <a:pt x="460269" y="598648"/>
                </a:cubicBezTo>
                <a:close/>
                <a:moveTo>
                  <a:pt x="728988" y="370853"/>
                </a:moveTo>
                <a:cubicBezTo>
                  <a:pt x="714834" y="406295"/>
                  <a:pt x="686488" y="425062"/>
                  <a:pt x="646511" y="430384"/>
                </a:cubicBezTo>
                <a:cubicBezTo>
                  <a:pt x="574443" y="440122"/>
                  <a:pt x="526108" y="400303"/>
                  <a:pt x="475723" y="356502"/>
                </a:cubicBezTo>
                <a:cubicBezTo>
                  <a:pt x="516094" y="319325"/>
                  <a:pt x="550197" y="290348"/>
                  <a:pt x="602828" y="274026"/>
                </a:cubicBezTo>
                <a:cubicBezTo>
                  <a:pt x="637088" y="263342"/>
                  <a:pt x="692125" y="271069"/>
                  <a:pt x="719722" y="300243"/>
                </a:cubicBezTo>
                <a:cubicBezTo>
                  <a:pt x="739317" y="321099"/>
                  <a:pt x="738094" y="348065"/>
                  <a:pt x="728988" y="37085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202" name="자유형: 도형 201">
            <a:extLst>
              <a:ext uri="{FF2B5EF4-FFF2-40B4-BE49-F238E27FC236}">
                <a16:creationId xmlns:a16="http://schemas.microsoft.com/office/drawing/2014/main" id="{7B163A5A-DC0C-49C4-B082-BB0627D35CA3}"/>
              </a:ext>
            </a:extLst>
          </p:cNvPr>
          <p:cNvSpPr/>
          <p:nvPr userDrawn="1"/>
        </p:nvSpPr>
        <p:spPr>
          <a:xfrm>
            <a:off x="8559185" y="6154347"/>
            <a:ext cx="393803" cy="348864"/>
          </a:xfrm>
          <a:custGeom>
            <a:avLst/>
            <a:gdLst>
              <a:gd name="connsiteX0" fmla="*/ 234260 w 470174"/>
              <a:gd name="connsiteY0" fmla="*/ 279097 h 415386"/>
              <a:gd name="connsiteX1" fmla="*/ 172166 w 470174"/>
              <a:gd name="connsiteY1" fmla="*/ 332635 h 415386"/>
              <a:gd name="connsiteX2" fmla="*/ 215336 w 470174"/>
              <a:gd name="connsiteY2" fmla="*/ 370916 h 415386"/>
              <a:gd name="connsiteX3" fmla="*/ 271674 w 470174"/>
              <a:gd name="connsiteY3" fmla="*/ 316077 h 415386"/>
              <a:gd name="connsiteX4" fmla="*/ 234260 w 470174"/>
              <a:gd name="connsiteY4" fmla="*/ 279097 h 415386"/>
              <a:gd name="connsiteX5" fmla="*/ 93869 w 470174"/>
              <a:gd name="connsiteY5" fmla="*/ 211996 h 415386"/>
              <a:gd name="connsiteX6" fmla="*/ 42223 w 470174"/>
              <a:gd name="connsiteY6" fmla="*/ 256782 h 415386"/>
              <a:gd name="connsiteX7" fmla="*/ 84210 w 470174"/>
              <a:gd name="connsiteY7" fmla="*/ 303146 h 415386"/>
              <a:gd name="connsiteX8" fmla="*/ 146540 w 470174"/>
              <a:gd name="connsiteY8" fmla="*/ 257255 h 415386"/>
              <a:gd name="connsiteX9" fmla="*/ 93869 w 470174"/>
              <a:gd name="connsiteY9" fmla="*/ 211996 h 415386"/>
              <a:gd name="connsiteX10" fmla="*/ 364361 w 470174"/>
              <a:gd name="connsiteY10" fmla="*/ 201588 h 415386"/>
              <a:gd name="connsiteX11" fmla="*/ 314844 w 470174"/>
              <a:gd name="connsiteY11" fmla="*/ 256782 h 415386"/>
              <a:gd name="connsiteX12" fmla="*/ 380368 w 470174"/>
              <a:gd name="connsiteY12" fmla="*/ 303619 h 415386"/>
              <a:gd name="connsiteX13" fmla="*/ 427677 w 470174"/>
              <a:gd name="connsiteY13" fmla="*/ 256664 h 415386"/>
              <a:gd name="connsiteX14" fmla="*/ 364361 w 470174"/>
              <a:gd name="connsiteY14" fmla="*/ 201588 h 415386"/>
              <a:gd name="connsiteX15" fmla="*/ 229963 w 470174"/>
              <a:gd name="connsiteY15" fmla="*/ 155619 h 415386"/>
              <a:gd name="connsiteX16" fmla="*/ 183915 w 470174"/>
              <a:gd name="connsiteY16" fmla="*/ 223153 h 415386"/>
              <a:gd name="connsiteX17" fmla="*/ 207175 w 470174"/>
              <a:gd name="connsiteY17" fmla="*/ 247557 h 415386"/>
              <a:gd name="connsiteX18" fmla="*/ 255944 w 470174"/>
              <a:gd name="connsiteY18" fmla="*/ 247557 h 415386"/>
              <a:gd name="connsiteX19" fmla="*/ 277627 w 470174"/>
              <a:gd name="connsiteY19" fmla="*/ 188459 h 415386"/>
              <a:gd name="connsiteX20" fmla="*/ 229963 w 470174"/>
              <a:gd name="connsiteY20" fmla="*/ 155619 h 415386"/>
              <a:gd name="connsiteX21" fmla="*/ 104356 w 470174"/>
              <a:gd name="connsiteY21" fmla="*/ 51104 h 415386"/>
              <a:gd name="connsiteX22" fmla="*/ 60871 w 470174"/>
              <a:gd name="connsiteY22" fmla="*/ 99478 h 415386"/>
              <a:gd name="connsiteX23" fmla="*/ 137433 w 470174"/>
              <a:gd name="connsiteY23" fmla="*/ 162676 h 415386"/>
              <a:gd name="connsiteX24" fmla="*/ 192549 w 470174"/>
              <a:gd name="connsiteY24" fmla="*/ 112330 h 415386"/>
              <a:gd name="connsiteX25" fmla="*/ 104356 w 470174"/>
              <a:gd name="connsiteY25" fmla="*/ 51104 h 415386"/>
              <a:gd name="connsiteX26" fmla="*/ 335936 w 470174"/>
              <a:gd name="connsiteY26" fmla="*/ 44835 h 415386"/>
              <a:gd name="connsiteX27" fmla="*/ 273330 w 470174"/>
              <a:gd name="connsiteY27" fmla="*/ 102947 h 415386"/>
              <a:gd name="connsiteX28" fmla="*/ 343703 w 470174"/>
              <a:gd name="connsiteY28" fmla="*/ 169141 h 415386"/>
              <a:gd name="connsiteX29" fmla="*/ 393654 w 470174"/>
              <a:gd name="connsiteY29" fmla="*/ 97704 h 415386"/>
              <a:gd name="connsiteX30" fmla="*/ 335936 w 470174"/>
              <a:gd name="connsiteY30" fmla="*/ 44835 h 415386"/>
              <a:gd name="connsiteX31" fmla="*/ 342234 w 470174"/>
              <a:gd name="connsiteY31" fmla="*/ 207 h 415386"/>
              <a:gd name="connsiteX32" fmla="*/ 371300 w 470174"/>
              <a:gd name="connsiteY32" fmla="*/ 2848 h 415386"/>
              <a:gd name="connsiteX33" fmla="*/ 428742 w 470174"/>
              <a:gd name="connsiteY33" fmla="*/ 139967 h 415386"/>
              <a:gd name="connsiteX34" fmla="*/ 433709 w 470174"/>
              <a:gd name="connsiteY34" fmla="*/ 186803 h 415386"/>
              <a:gd name="connsiteX35" fmla="*/ 458744 w 470174"/>
              <a:gd name="connsiteY35" fmla="*/ 296838 h 415386"/>
              <a:gd name="connsiteX36" fmla="*/ 351351 w 470174"/>
              <a:gd name="connsiteY36" fmla="*/ 339258 h 415386"/>
              <a:gd name="connsiteX37" fmla="*/ 302228 w 470174"/>
              <a:gd name="connsiteY37" fmla="*/ 359365 h 415386"/>
              <a:gd name="connsiteX38" fmla="*/ 197706 w 470174"/>
              <a:gd name="connsiteY38" fmla="*/ 414252 h 415386"/>
              <a:gd name="connsiteX39" fmla="*/ 163247 w 470174"/>
              <a:gd name="connsiteY39" fmla="*/ 400639 h 415386"/>
              <a:gd name="connsiteX40" fmla="*/ 132412 w 470174"/>
              <a:gd name="connsiteY40" fmla="*/ 332160 h 415386"/>
              <a:gd name="connsiteX41" fmla="*/ 83916 w 470174"/>
              <a:gd name="connsiteY41" fmla="*/ 349025 h 415386"/>
              <a:gd name="connsiteX42" fmla="*/ 83879 w 470174"/>
              <a:gd name="connsiteY42" fmla="*/ 348958 h 415386"/>
              <a:gd name="connsiteX43" fmla="*/ 60122 w 470174"/>
              <a:gd name="connsiteY43" fmla="*/ 339968 h 415386"/>
              <a:gd name="connsiteX44" fmla="*/ 31342 w 470174"/>
              <a:gd name="connsiteY44" fmla="*/ 194885 h 415386"/>
              <a:gd name="connsiteX45" fmla="*/ 45298 w 470174"/>
              <a:gd name="connsiteY45" fmla="*/ 157235 h 415386"/>
              <a:gd name="connsiteX46" fmla="*/ 49319 w 470174"/>
              <a:gd name="connsiteY46" fmla="*/ 29341 h 415386"/>
              <a:gd name="connsiteX47" fmla="*/ 194599 w 470174"/>
              <a:gd name="connsiteY47" fmla="*/ 35728 h 415386"/>
              <a:gd name="connsiteX48" fmla="*/ 210921 w 470174"/>
              <a:gd name="connsiteY48" fmla="*/ 52444 h 415386"/>
              <a:gd name="connsiteX49" fmla="*/ 246363 w 470174"/>
              <a:gd name="connsiteY49" fmla="*/ 52641 h 415386"/>
              <a:gd name="connsiteX50" fmla="*/ 308970 w 470174"/>
              <a:gd name="connsiteY50" fmla="*/ 5135 h 415386"/>
              <a:gd name="connsiteX51" fmla="*/ 342234 w 470174"/>
              <a:gd name="connsiteY51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50371 w 457298"/>
              <a:gd name="connsiteY39" fmla="*/ 400639 h 415386"/>
              <a:gd name="connsiteX40" fmla="*/ 119536 w 457298"/>
              <a:gd name="connsiteY40" fmla="*/ 332160 h 415386"/>
              <a:gd name="connsiteX41" fmla="*/ 71040 w 457298"/>
              <a:gd name="connsiteY41" fmla="*/ 349025 h 415386"/>
              <a:gd name="connsiteX42" fmla="*/ 47246 w 457298"/>
              <a:gd name="connsiteY42" fmla="*/ 339968 h 415386"/>
              <a:gd name="connsiteX43" fmla="*/ 18466 w 457298"/>
              <a:gd name="connsiteY43" fmla="*/ 194885 h 415386"/>
              <a:gd name="connsiteX44" fmla="*/ 32422 w 457298"/>
              <a:gd name="connsiteY44" fmla="*/ 157235 h 415386"/>
              <a:gd name="connsiteX45" fmla="*/ 36443 w 457298"/>
              <a:gd name="connsiteY45" fmla="*/ 29341 h 415386"/>
              <a:gd name="connsiteX46" fmla="*/ 181723 w 457298"/>
              <a:gd name="connsiteY46" fmla="*/ 35728 h 415386"/>
              <a:gd name="connsiteX47" fmla="*/ 198045 w 457298"/>
              <a:gd name="connsiteY47" fmla="*/ 52444 h 415386"/>
              <a:gd name="connsiteX48" fmla="*/ 233487 w 457298"/>
              <a:gd name="connsiteY48" fmla="*/ 52641 h 415386"/>
              <a:gd name="connsiteX49" fmla="*/ 296094 w 457298"/>
              <a:gd name="connsiteY49" fmla="*/ 5135 h 415386"/>
              <a:gd name="connsiteX50" fmla="*/ 329358 w 457298"/>
              <a:gd name="connsiteY50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4772 w 460686"/>
              <a:gd name="connsiteY0" fmla="*/ 279097 h 415386"/>
              <a:gd name="connsiteX1" fmla="*/ 162678 w 460686"/>
              <a:gd name="connsiteY1" fmla="*/ 332635 h 415386"/>
              <a:gd name="connsiteX2" fmla="*/ 205848 w 460686"/>
              <a:gd name="connsiteY2" fmla="*/ 370916 h 415386"/>
              <a:gd name="connsiteX3" fmla="*/ 262186 w 460686"/>
              <a:gd name="connsiteY3" fmla="*/ 316077 h 415386"/>
              <a:gd name="connsiteX4" fmla="*/ 224772 w 460686"/>
              <a:gd name="connsiteY4" fmla="*/ 279097 h 415386"/>
              <a:gd name="connsiteX5" fmla="*/ 84381 w 460686"/>
              <a:gd name="connsiteY5" fmla="*/ 211996 h 415386"/>
              <a:gd name="connsiteX6" fmla="*/ 32735 w 460686"/>
              <a:gd name="connsiteY6" fmla="*/ 256782 h 415386"/>
              <a:gd name="connsiteX7" fmla="*/ 74722 w 460686"/>
              <a:gd name="connsiteY7" fmla="*/ 303146 h 415386"/>
              <a:gd name="connsiteX8" fmla="*/ 137052 w 460686"/>
              <a:gd name="connsiteY8" fmla="*/ 257255 h 415386"/>
              <a:gd name="connsiteX9" fmla="*/ 84381 w 460686"/>
              <a:gd name="connsiteY9" fmla="*/ 211996 h 415386"/>
              <a:gd name="connsiteX10" fmla="*/ 354873 w 460686"/>
              <a:gd name="connsiteY10" fmla="*/ 201588 h 415386"/>
              <a:gd name="connsiteX11" fmla="*/ 305356 w 460686"/>
              <a:gd name="connsiteY11" fmla="*/ 256782 h 415386"/>
              <a:gd name="connsiteX12" fmla="*/ 370880 w 460686"/>
              <a:gd name="connsiteY12" fmla="*/ 303619 h 415386"/>
              <a:gd name="connsiteX13" fmla="*/ 418189 w 460686"/>
              <a:gd name="connsiteY13" fmla="*/ 256664 h 415386"/>
              <a:gd name="connsiteX14" fmla="*/ 354873 w 460686"/>
              <a:gd name="connsiteY14" fmla="*/ 201588 h 415386"/>
              <a:gd name="connsiteX15" fmla="*/ 220475 w 460686"/>
              <a:gd name="connsiteY15" fmla="*/ 155619 h 415386"/>
              <a:gd name="connsiteX16" fmla="*/ 174427 w 460686"/>
              <a:gd name="connsiteY16" fmla="*/ 223153 h 415386"/>
              <a:gd name="connsiteX17" fmla="*/ 197687 w 460686"/>
              <a:gd name="connsiteY17" fmla="*/ 247557 h 415386"/>
              <a:gd name="connsiteX18" fmla="*/ 246456 w 460686"/>
              <a:gd name="connsiteY18" fmla="*/ 247557 h 415386"/>
              <a:gd name="connsiteX19" fmla="*/ 268139 w 460686"/>
              <a:gd name="connsiteY19" fmla="*/ 188459 h 415386"/>
              <a:gd name="connsiteX20" fmla="*/ 220475 w 460686"/>
              <a:gd name="connsiteY20" fmla="*/ 155619 h 415386"/>
              <a:gd name="connsiteX21" fmla="*/ 94868 w 460686"/>
              <a:gd name="connsiteY21" fmla="*/ 51104 h 415386"/>
              <a:gd name="connsiteX22" fmla="*/ 51383 w 460686"/>
              <a:gd name="connsiteY22" fmla="*/ 99478 h 415386"/>
              <a:gd name="connsiteX23" fmla="*/ 127945 w 460686"/>
              <a:gd name="connsiteY23" fmla="*/ 162676 h 415386"/>
              <a:gd name="connsiteX24" fmla="*/ 183061 w 460686"/>
              <a:gd name="connsiteY24" fmla="*/ 112330 h 415386"/>
              <a:gd name="connsiteX25" fmla="*/ 94868 w 460686"/>
              <a:gd name="connsiteY25" fmla="*/ 51104 h 415386"/>
              <a:gd name="connsiteX26" fmla="*/ 326448 w 460686"/>
              <a:gd name="connsiteY26" fmla="*/ 44835 h 415386"/>
              <a:gd name="connsiteX27" fmla="*/ 263842 w 460686"/>
              <a:gd name="connsiteY27" fmla="*/ 102947 h 415386"/>
              <a:gd name="connsiteX28" fmla="*/ 334215 w 460686"/>
              <a:gd name="connsiteY28" fmla="*/ 169141 h 415386"/>
              <a:gd name="connsiteX29" fmla="*/ 384166 w 460686"/>
              <a:gd name="connsiteY29" fmla="*/ 97704 h 415386"/>
              <a:gd name="connsiteX30" fmla="*/ 326448 w 460686"/>
              <a:gd name="connsiteY30" fmla="*/ 44835 h 415386"/>
              <a:gd name="connsiteX31" fmla="*/ 332746 w 460686"/>
              <a:gd name="connsiteY31" fmla="*/ 207 h 415386"/>
              <a:gd name="connsiteX32" fmla="*/ 361812 w 460686"/>
              <a:gd name="connsiteY32" fmla="*/ 2848 h 415386"/>
              <a:gd name="connsiteX33" fmla="*/ 419254 w 460686"/>
              <a:gd name="connsiteY33" fmla="*/ 139967 h 415386"/>
              <a:gd name="connsiteX34" fmla="*/ 424221 w 460686"/>
              <a:gd name="connsiteY34" fmla="*/ 186803 h 415386"/>
              <a:gd name="connsiteX35" fmla="*/ 449256 w 460686"/>
              <a:gd name="connsiteY35" fmla="*/ 296838 h 415386"/>
              <a:gd name="connsiteX36" fmla="*/ 341863 w 460686"/>
              <a:gd name="connsiteY36" fmla="*/ 339258 h 415386"/>
              <a:gd name="connsiteX37" fmla="*/ 292740 w 460686"/>
              <a:gd name="connsiteY37" fmla="*/ 359365 h 415386"/>
              <a:gd name="connsiteX38" fmla="*/ 188218 w 460686"/>
              <a:gd name="connsiteY38" fmla="*/ 414252 h 415386"/>
              <a:gd name="connsiteX39" fmla="*/ 122924 w 460686"/>
              <a:gd name="connsiteY39" fmla="*/ 332160 h 415386"/>
              <a:gd name="connsiteX40" fmla="*/ 74428 w 460686"/>
              <a:gd name="connsiteY40" fmla="*/ 349025 h 415386"/>
              <a:gd name="connsiteX41" fmla="*/ 50634 w 460686"/>
              <a:gd name="connsiteY41" fmla="*/ 339968 h 415386"/>
              <a:gd name="connsiteX42" fmla="*/ 21854 w 460686"/>
              <a:gd name="connsiteY42" fmla="*/ 194885 h 415386"/>
              <a:gd name="connsiteX43" fmla="*/ 35810 w 460686"/>
              <a:gd name="connsiteY43" fmla="*/ 157235 h 415386"/>
              <a:gd name="connsiteX44" fmla="*/ 39831 w 460686"/>
              <a:gd name="connsiteY44" fmla="*/ 29341 h 415386"/>
              <a:gd name="connsiteX45" fmla="*/ 185111 w 460686"/>
              <a:gd name="connsiteY45" fmla="*/ 35728 h 415386"/>
              <a:gd name="connsiteX46" fmla="*/ 201433 w 460686"/>
              <a:gd name="connsiteY46" fmla="*/ 52444 h 415386"/>
              <a:gd name="connsiteX47" fmla="*/ 236875 w 460686"/>
              <a:gd name="connsiteY47" fmla="*/ 52641 h 415386"/>
              <a:gd name="connsiteX48" fmla="*/ 299482 w 460686"/>
              <a:gd name="connsiteY48" fmla="*/ 5135 h 415386"/>
              <a:gd name="connsiteX49" fmla="*/ 332746 w 460686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75943 w 462201"/>
              <a:gd name="connsiteY40" fmla="*/ 349025 h 415386"/>
              <a:gd name="connsiteX41" fmla="*/ 52149 w 462201"/>
              <a:gd name="connsiteY41" fmla="*/ 339968 h 415386"/>
              <a:gd name="connsiteX42" fmla="*/ 23369 w 462201"/>
              <a:gd name="connsiteY42" fmla="*/ 194885 h 415386"/>
              <a:gd name="connsiteX43" fmla="*/ 37325 w 462201"/>
              <a:gd name="connsiteY43" fmla="*/ 157235 h 415386"/>
              <a:gd name="connsiteX44" fmla="*/ 41346 w 462201"/>
              <a:gd name="connsiteY44" fmla="*/ 29341 h 415386"/>
              <a:gd name="connsiteX45" fmla="*/ 186626 w 462201"/>
              <a:gd name="connsiteY45" fmla="*/ 35728 h 415386"/>
              <a:gd name="connsiteX46" fmla="*/ 202948 w 462201"/>
              <a:gd name="connsiteY46" fmla="*/ 52444 h 415386"/>
              <a:gd name="connsiteX47" fmla="*/ 238390 w 462201"/>
              <a:gd name="connsiteY47" fmla="*/ 52641 h 415386"/>
              <a:gd name="connsiteX48" fmla="*/ 300997 w 462201"/>
              <a:gd name="connsiteY48" fmla="*/ 5135 h 415386"/>
              <a:gd name="connsiteX49" fmla="*/ 334261 w 462201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52149 w 462201"/>
              <a:gd name="connsiteY40" fmla="*/ 339968 h 415386"/>
              <a:gd name="connsiteX41" fmla="*/ 23369 w 462201"/>
              <a:gd name="connsiteY41" fmla="*/ 194885 h 415386"/>
              <a:gd name="connsiteX42" fmla="*/ 37325 w 462201"/>
              <a:gd name="connsiteY42" fmla="*/ 157235 h 415386"/>
              <a:gd name="connsiteX43" fmla="*/ 41346 w 462201"/>
              <a:gd name="connsiteY43" fmla="*/ 29341 h 415386"/>
              <a:gd name="connsiteX44" fmla="*/ 186626 w 462201"/>
              <a:gd name="connsiteY44" fmla="*/ 35728 h 415386"/>
              <a:gd name="connsiteX45" fmla="*/ 202948 w 462201"/>
              <a:gd name="connsiteY45" fmla="*/ 52444 h 415386"/>
              <a:gd name="connsiteX46" fmla="*/ 238390 w 462201"/>
              <a:gd name="connsiteY46" fmla="*/ 52641 h 415386"/>
              <a:gd name="connsiteX47" fmla="*/ 300997 w 462201"/>
              <a:gd name="connsiteY47" fmla="*/ 5135 h 415386"/>
              <a:gd name="connsiteX48" fmla="*/ 334261 w 462201"/>
              <a:gd name="connsiteY48" fmla="*/ 207 h 415386"/>
              <a:gd name="connsiteX0" fmla="*/ 226190 w 462104"/>
              <a:gd name="connsiteY0" fmla="*/ 279097 h 415386"/>
              <a:gd name="connsiteX1" fmla="*/ 164096 w 462104"/>
              <a:gd name="connsiteY1" fmla="*/ 332635 h 415386"/>
              <a:gd name="connsiteX2" fmla="*/ 207266 w 462104"/>
              <a:gd name="connsiteY2" fmla="*/ 370916 h 415386"/>
              <a:gd name="connsiteX3" fmla="*/ 263604 w 462104"/>
              <a:gd name="connsiteY3" fmla="*/ 316077 h 415386"/>
              <a:gd name="connsiteX4" fmla="*/ 226190 w 462104"/>
              <a:gd name="connsiteY4" fmla="*/ 279097 h 415386"/>
              <a:gd name="connsiteX5" fmla="*/ 85799 w 462104"/>
              <a:gd name="connsiteY5" fmla="*/ 211996 h 415386"/>
              <a:gd name="connsiteX6" fmla="*/ 34153 w 462104"/>
              <a:gd name="connsiteY6" fmla="*/ 256782 h 415386"/>
              <a:gd name="connsiteX7" fmla="*/ 76140 w 462104"/>
              <a:gd name="connsiteY7" fmla="*/ 303146 h 415386"/>
              <a:gd name="connsiteX8" fmla="*/ 138470 w 462104"/>
              <a:gd name="connsiteY8" fmla="*/ 257255 h 415386"/>
              <a:gd name="connsiteX9" fmla="*/ 85799 w 462104"/>
              <a:gd name="connsiteY9" fmla="*/ 211996 h 415386"/>
              <a:gd name="connsiteX10" fmla="*/ 356291 w 462104"/>
              <a:gd name="connsiteY10" fmla="*/ 201588 h 415386"/>
              <a:gd name="connsiteX11" fmla="*/ 306774 w 462104"/>
              <a:gd name="connsiteY11" fmla="*/ 256782 h 415386"/>
              <a:gd name="connsiteX12" fmla="*/ 372298 w 462104"/>
              <a:gd name="connsiteY12" fmla="*/ 303619 h 415386"/>
              <a:gd name="connsiteX13" fmla="*/ 419607 w 462104"/>
              <a:gd name="connsiteY13" fmla="*/ 256664 h 415386"/>
              <a:gd name="connsiteX14" fmla="*/ 356291 w 462104"/>
              <a:gd name="connsiteY14" fmla="*/ 201588 h 415386"/>
              <a:gd name="connsiteX15" fmla="*/ 221893 w 462104"/>
              <a:gd name="connsiteY15" fmla="*/ 155619 h 415386"/>
              <a:gd name="connsiteX16" fmla="*/ 175845 w 462104"/>
              <a:gd name="connsiteY16" fmla="*/ 223153 h 415386"/>
              <a:gd name="connsiteX17" fmla="*/ 199105 w 462104"/>
              <a:gd name="connsiteY17" fmla="*/ 247557 h 415386"/>
              <a:gd name="connsiteX18" fmla="*/ 247874 w 462104"/>
              <a:gd name="connsiteY18" fmla="*/ 247557 h 415386"/>
              <a:gd name="connsiteX19" fmla="*/ 269557 w 462104"/>
              <a:gd name="connsiteY19" fmla="*/ 188459 h 415386"/>
              <a:gd name="connsiteX20" fmla="*/ 221893 w 462104"/>
              <a:gd name="connsiteY20" fmla="*/ 155619 h 415386"/>
              <a:gd name="connsiteX21" fmla="*/ 96286 w 462104"/>
              <a:gd name="connsiteY21" fmla="*/ 51104 h 415386"/>
              <a:gd name="connsiteX22" fmla="*/ 52801 w 462104"/>
              <a:gd name="connsiteY22" fmla="*/ 99478 h 415386"/>
              <a:gd name="connsiteX23" fmla="*/ 129363 w 462104"/>
              <a:gd name="connsiteY23" fmla="*/ 162676 h 415386"/>
              <a:gd name="connsiteX24" fmla="*/ 184479 w 462104"/>
              <a:gd name="connsiteY24" fmla="*/ 112330 h 415386"/>
              <a:gd name="connsiteX25" fmla="*/ 96286 w 462104"/>
              <a:gd name="connsiteY25" fmla="*/ 51104 h 415386"/>
              <a:gd name="connsiteX26" fmla="*/ 327866 w 462104"/>
              <a:gd name="connsiteY26" fmla="*/ 44835 h 415386"/>
              <a:gd name="connsiteX27" fmla="*/ 265260 w 462104"/>
              <a:gd name="connsiteY27" fmla="*/ 102947 h 415386"/>
              <a:gd name="connsiteX28" fmla="*/ 335633 w 462104"/>
              <a:gd name="connsiteY28" fmla="*/ 169141 h 415386"/>
              <a:gd name="connsiteX29" fmla="*/ 385584 w 462104"/>
              <a:gd name="connsiteY29" fmla="*/ 97704 h 415386"/>
              <a:gd name="connsiteX30" fmla="*/ 327866 w 462104"/>
              <a:gd name="connsiteY30" fmla="*/ 44835 h 415386"/>
              <a:gd name="connsiteX31" fmla="*/ 334164 w 462104"/>
              <a:gd name="connsiteY31" fmla="*/ 207 h 415386"/>
              <a:gd name="connsiteX32" fmla="*/ 363230 w 462104"/>
              <a:gd name="connsiteY32" fmla="*/ 2848 h 415386"/>
              <a:gd name="connsiteX33" fmla="*/ 420672 w 462104"/>
              <a:gd name="connsiteY33" fmla="*/ 139967 h 415386"/>
              <a:gd name="connsiteX34" fmla="*/ 425639 w 462104"/>
              <a:gd name="connsiteY34" fmla="*/ 186803 h 415386"/>
              <a:gd name="connsiteX35" fmla="*/ 450674 w 462104"/>
              <a:gd name="connsiteY35" fmla="*/ 296838 h 415386"/>
              <a:gd name="connsiteX36" fmla="*/ 343281 w 462104"/>
              <a:gd name="connsiteY36" fmla="*/ 339258 h 415386"/>
              <a:gd name="connsiteX37" fmla="*/ 294158 w 462104"/>
              <a:gd name="connsiteY37" fmla="*/ 359365 h 415386"/>
              <a:gd name="connsiteX38" fmla="*/ 189636 w 462104"/>
              <a:gd name="connsiteY38" fmla="*/ 414252 h 415386"/>
              <a:gd name="connsiteX39" fmla="*/ 124342 w 462104"/>
              <a:gd name="connsiteY39" fmla="*/ 332160 h 415386"/>
              <a:gd name="connsiteX40" fmla="*/ 52052 w 462104"/>
              <a:gd name="connsiteY40" fmla="*/ 339968 h 415386"/>
              <a:gd name="connsiteX41" fmla="*/ 23272 w 462104"/>
              <a:gd name="connsiteY41" fmla="*/ 194885 h 415386"/>
              <a:gd name="connsiteX42" fmla="*/ 37228 w 462104"/>
              <a:gd name="connsiteY42" fmla="*/ 157235 h 415386"/>
              <a:gd name="connsiteX43" fmla="*/ 41249 w 462104"/>
              <a:gd name="connsiteY43" fmla="*/ 29341 h 415386"/>
              <a:gd name="connsiteX44" fmla="*/ 186529 w 462104"/>
              <a:gd name="connsiteY44" fmla="*/ 35728 h 415386"/>
              <a:gd name="connsiteX45" fmla="*/ 202851 w 462104"/>
              <a:gd name="connsiteY45" fmla="*/ 52444 h 415386"/>
              <a:gd name="connsiteX46" fmla="*/ 238293 w 462104"/>
              <a:gd name="connsiteY46" fmla="*/ 52641 h 415386"/>
              <a:gd name="connsiteX47" fmla="*/ 300900 w 462104"/>
              <a:gd name="connsiteY47" fmla="*/ 5135 h 415386"/>
              <a:gd name="connsiteX48" fmla="*/ 334164 w 462104"/>
              <a:gd name="connsiteY48" fmla="*/ 207 h 415386"/>
              <a:gd name="connsiteX0" fmla="*/ 232980 w 468894"/>
              <a:gd name="connsiteY0" fmla="*/ 279097 h 415386"/>
              <a:gd name="connsiteX1" fmla="*/ 170886 w 468894"/>
              <a:gd name="connsiteY1" fmla="*/ 332635 h 415386"/>
              <a:gd name="connsiteX2" fmla="*/ 214056 w 468894"/>
              <a:gd name="connsiteY2" fmla="*/ 370916 h 415386"/>
              <a:gd name="connsiteX3" fmla="*/ 270394 w 468894"/>
              <a:gd name="connsiteY3" fmla="*/ 316077 h 415386"/>
              <a:gd name="connsiteX4" fmla="*/ 232980 w 468894"/>
              <a:gd name="connsiteY4" fmla="*/ 279097 h 415386"/>
              <a:gd name="connsiteX5" fmla="*/ 92589 w 468894"/>
              <a:gd name="connsiteY5" fmla="*/ 211996 h 415386"/>
              <a:gd name="connsiteX6" fmla="*/ 40943 w 468894"/>
              <a:gd name="connsiteY6" fmla="*/ 256782 h 415386"/>
              <a:gd name="connsiteX7" fmla="*/ 82930 w 468894"/>
              <a:gd name="connsiteY7" fmla="*/ 303146 h 415386"/>
              <a:gd name="connsiteX8" fmla="*/ 145260 w 468894"/>
              <a:gd name="connsiteY8" fmla="*/ 257255 h 415386"/>
              <a:gd name="connsiteX9" fmla="*/ 92589 w 468894"/>
              <a:gd name="connsiteY9" fmla="*/ 211996 h 415386"/>
              <a:gd name="connsiteX10" fmla="*/ 363081 w 468894"/>
              <a:gd name="connsiteY10" fmla="*/ 201588 h 415386"/>
              <a:gd name="connsiteX11" fmla="*/ 313564 w 468894"/>
              <a:gd name="connsiteY11" fmla="*/ 256782 h 415386"/>
              <a:gd name="connsiteX12" fmla="*/ 379088 w 468894"/>
              <a:gd name="connsiteY12" fmla="*/ 303619 h 415386"/>
              <a:gd name="connsiteX13" fmla="*/ 426397 w 468894"/>
              <a:gd name="connsiteY13" fmla="*/ 256664 h 415386"/>
              <a:gd name="connsiteX14" fmla="*/ 363081 w 468894"/>
              <a:gd name="connsiteY14" fmla="*/ 201588 h 415386"/>
              <a:gd name="connsiteX15" fmla="*/ 228683 w 468894"/>
              <a:gd name="connsiteY15" fmla="*/ 155619 h 415386"/>
              <a:gd name="connsiteX16" fmla="*/ 182635 w 468894"/>
              <a:gd name="connsiteY16" fmla="*/ 223153 h 415386"/>
              <a:gd name="connsiteX17" fmla="*/ 205895 w 468894"/>
              <a:gd name="connsiteY17" fmla="*/ 247557 h 415386"/>
              <a:gd name="connsiteX18" fmla="*/ 254664 w 468894"/>
              <a:gd name="connsiteY18" fmla="*/ 247557 h 415386"/>
              <a:gd name="connsiteX19" fmla="*/ 276347 w 468894"/>
              <a:gd name="connsiteY19" fmla="*/ 188459 h 415386"/>
              <a:gd name="connsiteX20" fmla="*/ 228683 w 468894"/>
              <a:gd name="connsiteY20" fmla="*/ 155619 h 415386"/>
              <a:gd name="connsiteX21" fmla="*/ 103076 w 468894"/>
              <a:gd name="connsiteY21" fmla="*/ 51104 h 415386"/>
              <a:gd name="connsiteX22" fmla="*/ 59591 w 468894"/>
              <a:gd name="connsiteY22" fmla="*/ 99478 h 415386"/>
              <a:gd name="connsiteX23" fmla="*/ 136153 w 468894"/>
              <a:gd name="connsiteY23" fmla="*/ 162676 h 415386"/>
              <a:gd name="connsiteX24" fmla="*/ 191269 w 468894"/>
              <a:gd name="connsiteY24" fmla="*/ 112330 h 415386"/>
              <a:gd name="connsiteX25" fmla="*/ 103076 w 468894"/>
              <a:gd name="connsiteY25" fmla="*/ 51104 h 415386"/>
              <a:gd name="connsiteX26" fmla="*/ 334656 w 468894"/>
              <a:gd name="connsiteY26" fmla="*/ 44835 h 415386"/>
              <a:gd name="connsiteX27" fmla="*/ 272050 w 468894"/>
              <a:gd name="connsiteY27" fmla="*/ 102947 h 415386"/>
              <a:gd name="connsiteX28" fmla="*/ 342423 w 468894"/>
              <a:gd name="connsiteY28" fmla="*/ 169141 h 415386"/>
              <a:gd name="connsiteX29" fmla="*/ 392374 w 468894"/>
              <a:gd name="connsiteY29" fmla="*/ 97704 h 415386"/>
              <a:gd name="connsiteX30" fmla="*/ 334656 w 468894"/>
              <a:gd name="connsiteY30" fmla="*/ 44835 h 415386"/>
              <a:gd name="connsiteX31" fmla="*/ 340954 w 468894"/>
              <a:gd name="connsiteY31" fmla="*/ 207 h 415386"/>
              <a:gd name="connsiteX32" fmla="*/ 370020 w 468894"/>
              <a:gd name="connsiteY32" fmla="*/ 2848 h 415386"/>
              <a:gd name="connsiteX33" fmla="*/ 427462 w 468894"/>
              <a:gd name="connsiteY33" fmla="*/ 139967 h 415386"/>
              <a:gd name="connsiteX34" fmla="*/ 432429 w 468894"/>
              <a:gd name="connsiteY34" fmla="*/ 186803 h 415386"/>
              <a:gd name="connsiteX35" fmla="*/ 457464 w 468894"/>
              <a:gd name="connsiteY35" fmla="*/ 296838 h 415386"/>
              <a:gd name="connsiteX36" fmla="*/ 350071 w 468894"/>
              <a:gd name="connsiteY36" fmla="*/ 339258 h 415386"/>
              <a:gd name="connsiteX37" fmla="*/ 300948 w 468894"/>
              <a:gd name="connsiteY37" fmla="*/ 359365 h 415386"/>
              <a:gd name="connsiteX38" fmla="*/ 196426 w 468894"/>
              <a:gd name="connsiteY38" fmla="*/ 414252 h 415386"/>
              <a:gd name="connsiteX39" fmla="*/ 131132 w 468894"/>
              <a:gd name="connsiteY39" fmla="*/ 332160 h 415386"/>
              <a:gd name="connsiteX40" fmla="*/ 58842 w 468894"/>
              <a:gd name="connsiteY40" fmla="*/ 339968 h 415386"/>
              <a:gd name="connsiteX41" fmla="*/ 30062 w 468894"/>
              <a:gd name="connsiteY41" fmla="*/ 194885 h 415386"/>
              <a:gd name="connsiteX42" fmla="*/ 44018 w 468894"/>
              <a:gd name="connsiteY42" fmla="*/ 157235 h 415386"/>
              <a:gd name="connsiteX43" fmla="*/ 48039 w 468894"/>
              <a:gd name="connsiteY43" fmla="*/ 29341 h 415386"/>
              <a:gd name="connsiteX44" fmla="*/ 193319 w 468894"/>
              <a:gd name="connsiteY44" fmla="*/ 35728 h 415386"/>
              <a:gd name="connsiteX45" fmla="*/ 209641 w 468894"/>
              <a:gd name="connsiteY45" fmla="*/ 52444 h 415386"/>
              <a:gd name="connsiteX46" fmla="*/ 245083 w 468894"/>
              <a:gd name="connsiteY46" fmla="*/ 52641 h 415386"/>
              <a:gd name="connsiteX47" fmla="*/ 307690 w 468894"/>
              <a:gd name="connsiteY47" fmla="*/ 5135 h 415386"/>
              <a:gd name="connsiteX48" fmla="*/ 340954 w 468894"/>
              <a:gd name="connsiteY48" fmla="*/ 207 h 415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68894" h="415386">
                <a:moveTo>
                  <a:pt x="232980" y="279097"/>
                </a:moveTo>
                <a:cubicBezTo>
                  <a:pt x="196512" y="276100"/>
                  <a:pt x="175026" y="299952"/>
                  <a:pt x="170886" y="332635"/>
                </a:cubicBezTo>
                <a:cubicBezTo>
                  <a:pt x="168284" y="353215"/>
                  <a:pt x="191308" y="370916"/>
                  <a:pt x="214056" y="370916"/>
                </a:cubicBezTo>
                <a:cubicBezTo>
                  <a:pt x="249065" y="370877"/>
                  <a:pt x="267477" y="351007"/>
                  <a:pt x="270394" y="316077"/>
                </a:cubicBezTo>
                <a:cubicBezTo>
                  <a:pt x="272444" y="291121"/>
                  <a:pt x="255571" y="280989"/>
                  <a:pt x="232980" y="279097"/>
                </a:cubicBezTo>
                <a:close/>
                <a:moveTo>
                  <a:pt x="92589" y="211996"/>
                </a:moveTo>
                <a:cubicBezTo>
                  <a:pt x="62035" y="212824"/>
                  <a:pt x="42914" y="229067"/>
                  <a:pt x="40943" y="256782"/>
                </a:cubicBezTo>
                <a:cubicBezTo>
                  <a:pt x="39169" y="282566"/>
                  <a:pt x="55491" y="302751"/>
                  <a:pt x="82930" y="303146"/>
                </a:cubicBezTo>
                <a:cubicBezTo>
                  <a:pt x="113405" y="303500"/>
                  <a:pt x="141042" y="286035"/>
                  <a:pt x="145260" y="257255"/>
                </a:cubicBezTo>
                <a:cubicBezTo>
                  <a:pt x="150307" y="223350"/>
                  <a:pt x="117348" y="218304"/>
                  <a:pt x="92589" y="211996"/>
                </a:cubicBezTo>
                <a:close/>
                <a:moveTo>
                  <a:pt x="363081" y="201588"/>
                </a:moveTo>
                <a:cubicBezTo>
                  <a:pt x="332015" y="202061"/>
                  <a:pt x="313170" y="233600"/>
                  <a:pt x="313564" y="256782"/>
                </a:cubicBezTo>
                <a:cubicBezTo>
                  <a:pt x="314037" y="291239"/>
                  <a:pt x="349953" y="300701"/>
                  <a:pt x="379088" y="303619"/>
                </a:cubicBezTo>
                <a:cubicBezTo>
                  <a:pt x="409445" y="306615"/>
                  <a:pt x="426476" y="282014"/>
                  <a:pt x="426397" y="256664"/>
                </a:cubicBezTo>
                <a:cubicBezTo>
                  <a:pt x="426319" y="222404"/>
                  <a:pt x="399155" y="201036"/>
                  <a:pt x="363081" y="201588"/>
                </a:cubicBezTo>
                <a:close/>
                <a:moveTo>
                  <a:pt x="228683" y="155619"/>
                </a:moveTo>
                <a:cubicBezTo>
                  <a:pt x="198326" y="156762"/>
                  <a:pt x="172542" y="194136"/>
                  <a:pt x="182635" y="223153"/>
                </a:cubicBezTo>
                <a:cubicBezTo>
                  <a:pt x="186301" y="233482"/>
                  <a:pt x="193082" y="238844"/>
                  <a:pt x="205895" y="247557"/>
                </a:cubicBezTo>
                <a:cubicBezTo>
                  <a:pt x="220601" y="257571"/>
                  <a:pt x="237908" y="257571"/>
                  <a:pt x="254664" y="247557"/>
                </a:cubicBezTo>
                <a:cubicBezTo>
                  <a:pt x="271853" y="237267"/>
                  <a:pt x="283996" y="221261"/>
                  <a:pt x="276347" y="188459"/>
                </a:cubicBezTo>
                <a:cubicBezTo>
                  <a:pt x="270552" y="163543"/>
                  <a:pt x="240668" y="155145"/>
                  <a:pt x="228683" y="155619"/>
                </a:cubicBezTo>
                <a:close/>
                <a:moveTo>
                  <a:pt x="103076" y="51104"/>
                </a:moveTo>
                <a:cubicBezTo>
                  <a:pt x="83876" y="51695"/>
                  <a:pt x="61680" y="65770"/>
                  <a:pt x="59591" y="99478"/>
                </a:cubicBezTo>
                <a:cubicBezTo>
                  <a:pt x="57974" y="124828"/>
                  <a:pt x="109266" y="156801"/>
                  <a:pt x="136153" y="162676"/>
                </a:cubicBezTo>
                <a:cubicBezTo>
                  <a:pt x="168915" y="169811"/>
                  <a:pt x="192215" y="131294"/>
                  <a:pt x="191269" y="112330"/>
                </a:cubicBezTo>
                <a:cubicBezTo>
                  <a:pt x="189968" y="86034"/>
                  <a:pt x="150859" y="50552"/>
                  <a:pt x="103076" y="51104"/>
                </a:cubicBezTo>
                <a:close/>
                <a:moveTo>
                  <a:pt x="334656" y="44835"/>
                </a:moveTo>
                <a:cubicBezTo>
                  <a:pt x="306074" y="42864"/>
                  <a:pt x="276860" y="79292"/>
                  <a:pt x="272050" y="102947"/>
                </a:cubicBezTo>
                <a:cubicBezTo>
                  <a:pt x="263495" y="145092"/>
                  <a:pt x="301934" y="174661"/>
                  <a:pt x="342423" y="169141"/>
                </a:cubicBezTo>
                <a:cubicBezTo>
                  <a:pt x="376880" y="164450"/>
                  <a:pt x="390955" y="133107"/>
                  <a:pt x="392374" y="97704"/>
                </a:cubicBezTo>
                <a:cubicBezTo>
                  <a:pt x="390245" y="62103"/>
                  <a:pt x="366709" y="47083"/>
                  <a:pt x="334656" y="44835"/>
                </a:cubicBezTo>
                <a:close/>
                <a:moveTo>
                  <a:pt x="340954" y="207"/>
                </a:moveTo>
                <a:cubicBezTo>
                  <a:pt x="351106" y="-394"/>
                  <a:pt x="360558" y="266"/>
                  <a:pt x="370020" y="2848"/>
                </a:cubicBezTo>
                <a:cubicBezTo>
                  <a:pt x="425412" y="17948"/>
                  <a:pt x="447687" y="80436"/>
                  <a:pt x="427462" y="139967"/>
                </a:cubicBezTo>
                <a:cubicBezTo>
                  <a:pt x="422021" y="156092"/>
                  <a:pt x="407513" y="169417"/>
                  <a:pt x="432429" y="186803"/>
                </a:cubicBezTo>
                <a:cubicBezTo>
                  <a:pt x="470947" y="213652"/>
                  <a:pt x="478359" y="259463"/>
                  <a:pt x="457464" y="296838"/>
                </a:cubicBezTo>
                <a:cubicBezTo>
                  <a:pt x="436096" y="335040"/>
                  <a:pt x="393005" y="354752"/>
                  <a:pt x="350071" y="339258"/>
                </a:cubicBezTo>
                <a:cubicBezTo>
                  <a:pt x="323342" y="329678"/>
                  <a:pt x="314274" y="328850"/>
                  <a:pt x="300948" y="359365"/>
                </a:cubicBezTo>
                <a:cubicBezTo>
                  <a:pt x="282734" y="401057"/>
                  <a:pt x="236999" y="420461"/>
                  <a:pt x="196426" y="414252"/>
                </a:cubicBezTo>
                <a:cubicBezTo>
                  <a:pt x="152539" y="401636"/>
                  <a:pt x="152897" y="359524"/>
                  <a:pt x="131132" y="332160"/>
                </a:cubicBezTo>
                <a:cubicBezTo>
                  <a:pt x="107035" y="334763"/>
                  <a:pt x="100346" y="348754"/>
                  <a:pt x="58842" y="339968"/>
                </a:cubicBezTo>
                <a:cubicBezTo>
                  <a:pt x="-3542" y="326762"/>
                  <a:pt x="-21387" y="242786"/>
                  <a:pt x="30062" y="194885"/>
                </a:cubicBezTo>
                <a:cubicBezTo>
                  <a:pt x="40548" y="185108"/>
                  <a:pt x="62942" y="183058"/>
                  <a:pt x="44018" y="157235"/>
                </a:cubicBezTo>
                <a:cubicBezTo>
                  <a:pt x="5697" y="104919"/>
                  <a:pt x="9245" y="60881"/>
                  <a:pt x="48039" y="29341"/>
                </a:cubicBezTo>
                <a:cubicBezTo>
                  <a:pt x="90618" y="-5313"/>
                  <a:pt x="151332" y="-2671"/>
                  <a:pt x="193319" y="35728"/>
                </a:cubicBezTo>
                <a:cubicBezTo>
                  <a:pt x="199036" y="40972"/>
                  <a:pt x="205146" y="46136"/>
                  <a:pt x="209641" y="52444"/>
                </a:cubicBezTo>
                <a:cubicBezTo>
                  <a:pt x="221744" y="69279"/>
                  <a:pt x="231955" y="69909"/>
                  <a:pt x="245083" y="52641"/>
                </a:cubicBezTo>
                <a:cubicBezTo>
                  <a:pt x="261287" y="31234"/>
                  <a:pt x="282852" y="15661"/>
                  <a:pt x="307690" y="5135"/>
                </a:cubicBezTo>
                <a:cubicBezTo>
                  <a:pt x="319951" y="2671"/>
                  <a:pt x="330803" y="809"/>
                  <a:pt x="340954" y="207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03" name="Freeform: Shape 44">
            <a:extLst>
              <a:ext uri="{FF2B5EF4-FFF2-40B4-BE49-F238E27FC236}">
                <a16:creationId xmlns:a16="http://schemas.microsoft.com/office/drawing/2014/main" id="{9787B54A-9398-46E3-997F-4F901F4E9C1A}"/>
              </a:ext>
            </a:extLst>
          </p:cNvPr>
          <p:cNvSpPr/>
          <p:nvPr userDrawn="1"/>
        </p:nvSpPr>
        <p:spPr>
          <a:xfrm>
            <a:off x="6759250" y="6381555"/>
            <a:ext cx="355230" cy="373842"/>
          </a:xfrm>
          <a:custGeom>
            <a:avLst/>
            <a:gdLst>
              <a:gd name="connsiteX0" fmla="*/ 526473 w 547524"/>
              <a:gd name="connsiteY0" fmla="*/ 237218 h 576213"/>
              <a:gd name="connsiteX1" fmla="*/ 507628 w 547524"/>
              <a:gd name="connsiteY1" fmla="*/ 167909 h 576213"/>
              <a:gd name="connsiteX2" fmla="*/ 357105 w 547524"/>
              <a:gd name="connsiteY2" fmla="*/ 165386 h 576213"/>
              <a:gd name="connsiteX3" fmla="*/ 353477 w 547524"/>
              <a:gd name="connsiteY3" fmla="*/ 136094 h 576213"/>
              <a:gd name="connsiteX4" fmla="*/ 344095 w 547524"/>
              <a:gd name="connsiteY4" fmla="*/ 59452 h 576213"/>
              <a:gd name="connsiteX5" fmla="*/ 344095 w 547524"/>
              <a:gd name="connsiteY5" fmla="*/ 59452 h 576213"/>
              <a:gd name="connsiteX6" fmla="*/ 303605 w 547524"/>
              <a:gd name="connsiteY6" fmla="*/ 0 h 576213"/>
              <a:gd name="connsiteX7" fmla="*/ 303605 w 547524"/>
              <a:gd name="connsiteY7" fmla="*/ 0 h 576213"/>
              <a:gd name="connsiteX8" fmla="*/ 176106 w 547524"/>
              <a:gd name="connsiteY8" fmla="*/ 170314 h 576213"/>
              <a:gd name="connsiteX9" fmla="*/ 89924 w 547524"/>
              <a:gd name="connsiteY9" fmla="*/ 119181 h 576213"/>
              <a:gd name="connsiteX10" fmla="*/ 6186 w 547524"/>
              <a:gd name="connsiteY10" fmla="*/ 182575 h 576213"/>
              <a:gd name="connsiteX11" fmla="*/ 88150 w 547524"/>
              <a:gd name="connsiteY11" fmla="*/ 316028 h 576213"/>
              <a:gd name="connsiteX12" fmla="*/ 35203 w 547524"/>
              <a:gd name="connsiteY12" fmla="*/ 347055 h 576213"/>
              <a:gd name="connsiteX13" fmla="*/ 2914 w 547524"/>
              <a:gd name="connsiteY13" fmla="*/ 443054 h 576213"/>
              <a:gd name="connsiteX14" fmla="*/ 139993 w 547524"/>
              <a:gd name="connsiteY14" fmla="*/ 454014 h 576213"/>
              <a:gd name="connsiteX15" fmla="*/ 201535 w 547524"/>
              <a:gd name="connsiteY15" fmla="*/ 529788 h 576213"/>
              <a:gd name="connsiteX16" fmla="*/ 257873 w 547524"/>
              <a:gd name="connsiteY16" fmla="*/ 576151 h 576213"/>
              <a:gd name="connsiteX17" fmla="*/ 301713 w 547524"/>
              <a:gd name="connsiteY17" fmla="*/ 534204 h 576213"/>
              <a:gd name="connsiteX18" fmla="*/ 318429 w 547524"/>
              <a:gd name="connsiteY18" fmla="*/ 425983 h 576213"/>
              <a:gd name="connsiteX19" fmla="*/ 425309 w 547524"/>
              <a:gd name="connsiteY19" fmla="*/ 451964 h 576213"/>
              <a:gd name="connsiteX20" fmla="*/ 488034 w 547524"/>
              <a:gd name="connsiteY20" fmla="*/ 429728 h 576213"/>
              <a:gd name="connsiteX21" fmla="*/ 468361 w 547524"/>
              <a:gd name="connsiteY21" fmla="*/ 366531 h 576213"/>
              <a:gd name="connsiteX22" fmla="*/ 410683 w 547524"/>
              <a:gd name="connsiteY22" fmla="*/ 308734 h 576213"/>
              <a:gd name="connsiteX23" fmla="*/ 485708 w 547524"/>
              <a:gd name="connsiteY23" fmla="*/ 273962 h 576213"/>
              <a:gd name="connsiteX24" fmla="*/ 526473 w 547524"/>
              <a:gd name="connsiteY24" fmla="*/ 237218 h 576213"/>
              <a:gd name="connsiteX25" fmla="*/ 526473 w 547524"/>
              <a:gd name="connsiteY25" fmla="*/ 237218 h 576213"/>
              <a:gd name="connsiteX26" fmla="*/ 53180 w 547524"/>
              <a:gd name="connsiteY26" fmla="*/ 186754 h 576213"/>
              <a:gd name="connsiteX27" fmla="*/ 82709 w 547524"/>
              <a:gd name="connsiteY27" fmla="*/ 164046 h 576213"/>
              <a:gd name="connsiteX28" fmla="*/ 167551 w 547524"/>
              <a:gd name="connsiteY28" fmla="*/ 232329 h 576213"/>
              <a:gd name="connsiteX29" fmla="*/ 172952 w 547524"/>
              <a:gd name="connsiteY29" fmla="*/ 273686 h 576213"/>
              <a:gd name="connsiteX30" fmla="*/ 132384 w 547524"/>
              <a:gd name="connsiteY30" fmla="*/ 280348 h 576213"/>
              <a:gd name="connsiteX31" fmla="*/ 53180 w 547524"/>
              <a:gd name="connsiteY31" fmla="*/ 186754 h 576213"/>
              <a:gd name="connsiteX32" fmla="*/ 53180 w 547524"/>
              <a:gd name="connsiteY32" fmla="*/ 186754 h 576213"/>
              <a:gd name="connsiteX33" fmla="*/ 172794 w 547524"/>
              <a:gd name="connsiteY33" fmla="*/ 385573 h 576213"/>
              <a:gd name="connsiteX34" fmla="*/ 54087 w 547524"/>
              <a:gd name="connsiteY34" fmla="*/ 416245 h 576213"/>
              <a:gd name="connsiteX35" fmla="*/ 132029 w 547524"/>
              <a:gd name="connsiteY35" fmla="*/ 339091 h 576213"/>
              <a:gd name="connsiteX36" fmla="*/ 183754 w 547524"/>
              <a:gd name="connsiteY36" fmla="*/ 343901 h 576213"/>
              <a:gd name="connsiteX37" fmla="*/ 172794 w 547524"/>
              <a:gd name="connsiteY37" fmla="*/ 385573 h 576213"/>
              <a:gd name="connsiteX38" fmla="*/ 172794 w 547524"/>
              <a:gd name="connsiteY38" fmla="*/ 385573 h 576213"/>
              <a:gd name="connsiteX39" fmla="*/ 254009 w 547524"/>
              <a:gd name="connsiteY39" fmla="*/ 518670 h 576213"/>
              <a:gd name="connsiteX40" fmla="*/ 221484 w 547524"/>
              <a:gd name="connsiteY40" fmla="*/ 403511 h 576213"/>
              <a:gd name="connsiteX41" fmla="*/ 245375 w 547524"/>
              <a:gd name="connsiteY41" fmla="*/ 378476 h 576213"/>
              <a:gd name="connsiteX42" fmla="*/ 269227 w 547524"/>
              <a:gd name="connsiteY42" fmla="*/ 400475 h 576213"/>
              <a:gd name="connsiteX43" fmla="*/ 254009 w 547524"/>
              <a:gd name="connsiteY43" fmla="*/ 518670 h 576213"/>
              <a:gd name="connsiteX44" fmla="*/ 254009 w 547524"/>
              <a:gd name="connsiteY44" fmla="*/ 518670 h 576213"/>
              <a:gd name="connsiteX45" fmla="*/ 216240 w 547524"/>
              <a:gd name="connsiteY45" fmla="*/ 205678 h 576213"/>
              <a:gd name="connsiteX46" fmla="*/ 258346 w 547524"/>
              <a:gd name="connsiteY46" fmla="*/ 69032 h 576213"/>
              <a:gd name="connsiteX47" fmla="*/ 307587 w 547524"/>
              <a:gd name="connsiteY47" fmla="*/ 80111 h 576213"/>
              <a:gd name="connsiteX48" fmla="*/ 314526 w 547524"/>
              <a:gd name="connsiteY48" fmla="*/ 123636 h 576213"/>
              <a:gd name="connsiteX49" fmla="*/ 273761 w 547524"/>
              <a:gd name="connsiteY49" fmla="*/ 221921 h 576213"/>
              <a:gd name="connsiteX50" fmla="*/ 216240 w 547524"/>
              <a:gd name="connsiteY50" fmla="*/ 205678 h 576213"/>
              <a:gd name="connsiteX51" fmla="*/ 429528 w 547524"/>
              <a:gd name="connsiteY51" fmla="*/ 401895 h 576213"/>
              <a:gd name="connsiteX52" fmla="*/ 338260 w 547524"/>
              <a:gd name="connsiteY52" fmla="*/ 393773 h 576213"/>
              <a:gd name="connsiteX53" fmla="*/ 311766 w 547524"/>
              <a:gd name="connsiteY53" fmla="*/ 348238 h 576213"/>
              <a:gd name="connsiteX54" fmla="*/ 355291 w 547524"/>
              <a:gd name="connsiteY54" fmla="*/ 333059 h 576213"/>
              <a:gd name="connsiteX55" fmla="*/ 429528 w 547524"/>
              <a:gd name="connsiteY55" fmla="*/ 401895 h 576213"/>
              <a:gd name="connsiteX56" fmla="*/ 429528 w 547524"/>
              <a:gd name="connsiteY56" fmla="*/ 401895 h 576213"/>
              <a:gd name="connsiteX57" fmla="*/ 427714 w 547524"/>
              <a:gd name="connsiteY57" fmla="*/ 255905 h 576213"/>
              <a:gd name="connsiteX58" fmla="*/ 356750 w 547524"/>
              <a:gd name="connsiteY58" fmla="*/ 275775 h 576213"/>
              <a:gd name="connsiteX59" fmla="*/ 316813 w 547524"/>
              <a:gd name="connsiteY59" fmla="*/ 265880 h 576213"/>
              <a:gd name="connsiteX60" fmla="*/ 339955 w 547524"/>
              <a:gd name="connsiteY60" fmla="*/ 228742 h 576213"/>
              <a:gd name="connsiteX61" fmla="*/ 423614 w 547524"/>
              <a:gd name="connsiteY61" fmla="*/ 200080 h 576213"/>
              <a:gd name="connsiteX62" fmla="*/ 474629 w 547524"/>
              <a:gd name="connsiteY62" fmla="*/ 215613 h 576213"/>
              <a:gd name="connsiteX63" fmla="*/ 441000 w 547524"/>
              <a:gd name="connsiteY63" fmla="*/ 249242 h 576213"/>
              <a:gd name="connsiteX64" fmla="*/ 427714 w 547524"/>
              <a:gd name="connsiteY64" fmla="*/ 255905 h 57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547524" h="576213">
                <a:moveTo>
                  <a:pt x="526473" y="237218"/>
                </a:moveTo>
                <a:cubicBezTo>
                  <a:pt x="558919" y="201381"/>
                  <a:pt x="554780" y="182773"/>
                  <a:pt x="507628" y="167909"/>
                </a:cubicBezTo>
                <a:cubicBezTo>
                  <a:pt x="429528" y="143269"/>
                  <a:pt x="359036" y="165583"/>
                  <a:pt x="357105" y="165386"/>
                </a:cubicBezTo>
                <a:cubicBezTo>
                  <a:pt x="348825" y="164519"/>
                  <a:pt x="344528" y="172404"/>
                  <a:pt x="353477" y="136094"/>
                </a:cubicBezTo>
                <a:cubicBezTo>
                  <a:pt x="360850" y="106052"/>
                  <a:pt x="344095" y="59452"/>
                  <a:pt x="344095" y="59452"/>
                </a:cubicBezTo>
                <a:lnTo>
                  <a:pt x="344095" y="59452"/>
                </a:lnTo>
                <a:cubicBezTo>
                  <a:pt x="333213" y="37887"/>
                  <a:pt x="323081" y="15730"/>
                  <a:pt x="303605" y="0"/>
                </a:cubicBezTo>
                <a:lnTo>
                  <a:pt x="303605" y="0"/>
                </a:lnTo>
                <a:cubicBezTo>
                  <a:pt x="221011" y="24207"/>
                  <a:pt x="192783" y="90795"/>
                  <a:pt x="176106" y="170314"/>
                </a:cubicBezTo>
                <a:cubicBezTo>
                  <a:pt x="147602" y="147882"/>
                  <a:pt x="124302" y="128406"/>
                  <a:pt x="89924" y="119181"/>
                </a:cubicBezTo>
                <a:cubicBezTo>
                  <a:pt x="17659" y="99823"/>
                  <a:pt x="3663" y="110507"/>
                  <a:pt x="6186" y="182575"/>
                </a:cubicBezTo>
                <a:cubicBezTo>
                  <a:pt x="8275" y="241831"/>
                  <a:pt x="38080" y="284330"/>
                  <a:pt x="88150" y="316028"/>
                </a:cubicBezTo>
                <a:cubicBezTo>
                  <a:pt x="60829" y="324583"/>
                  <a:pt x="46636" y="332783"/>
                  <a:pt x="35203" y="347055"/>
                </a:cubicBezTo>
                <a:cubicBezTo>
                  <a:pt x="14465" y="373036"/>
                  <a:pt x="-8165" y="425904"/>
                  <a:pt x="2914" y="443054"/>
                </a:cubicBezTo>
                <a:cubicBezTo>
                  <a:pt x="13913" y="460085"/>
                  <a:pt x="107074" y="482439"/>
                  <a:pt x="139993" y="454014"/>
                </a:cubicBezTo>
                <a:cubicBezTo>
                  <a:pt x="213481" y="390461"/>
                  <a:pt x="170232" y="482124"/>
                  <a:pt x="201535" y="529788"/>
                </a:cubicBezTo>
                <a:cubicBezTo>
                  <a:pt x="203230" y="532390"/>
                  <a:pt x="234139" y="578123"/>
                  <a:pt x="257873" y="576151"/>
                </a:cubicBezTo>
                <a:cubicBezTo>
                  <a:pt x="278768" y="574377"/>
                  <a:pt x="293631" y="552063"/>
                  <a:pt x="301713" y="534204"/>
                </a:cubicBezTo>
                <a:cubicBezTo>
                  <a:pt x="318350" y="497499"/>
                  <a:pt x="322411" y="464698"/>
                  <a:pt x="318429" y="425983"/>
                </a:cubicBezTo>
                <a:cubicBezTo>
                  <a:pt x="355922" y="438008"/>
                  <a:pt x="388368" y="454014"/>
                  <a:pt x="425309" y="451964"/>
                </a:cubicBezTo>
                <a:cubicBezTo>
                  <a:pt x="448767" y="450663"/>
                  <a:pt x="484643" y="441083"/>
                  <a:pt x="488034" y="429728"/>
                </a:cubicBezTo>
                <a:cubicBezTo>
                  <a:pt x="492331" y="415338"/>
                  <a:pt x="479636" y="384193"/>
                  <a:pt x="468361" y="366531"/>
                </a:cubicBezTo>
                <a:cubicBezTo>
                  <a:pt x="446559" y="332389"/>
                  <a:pt x="408908" y="319970"/>
                  <a:pt x="410683" y="308734"/>
                </a:cubicBezTo>
                <a:cubicBezTo>
                  <a:pt x="412536" y="297262"/>
                  <a:pt x="442025" y="310232"/>
                  <a:pt x="485708" y="273962"/>
                </a:cubicBezTo>
                <a:cubicBezTo>
                  <a:pt x="485747" y="274001"/>
                  <a:pt x="516065" y="248730"/>
                  <a:pt x="526473" y="237218"/>
                </a:cubicBezTo>
                <a:lnTo>
                  <a:pt x="526473" y="237218"/>
                </a:lnTo>
                <a:close/>
                <a:moveTo>
                  <a:pt x="53180" y="186754"/>
                </a:moveTo>
                <a:cubicBezTo>
                  <a:pt x="50933" y="165820"/>
                  <a:pt x="59725" y="155727"/>
                  <a:pt x="82709" y="164046"/>
                </a:cubicBezTo>
                <a:cubicBezTo>
                  <a:pt x="118625" y="177095"/>
                  <a:pt x="146656" y="199962"/>
                  <a:pt x="167551" y="232329"/>
                </a:cubicBezTo>
                <a:cubicBezTo>
                  <a:pt x="177013" y="246956"/>
                  <a:pt x="180916" y="261109"/>
                  <a:pt x="172952" y="273686"/>
                </a:cubicBezTo>
                <a:cubicBezTo>
                  <a:pt x="164594" y="286893"/>
                  <a:pt x="145237" y="282714"/>
                  <a:pt x="132384" y="280348"/>
                </a:cubicBezTo>
                <a:cubicBezTo>
                  <a:pt x="92092" y="272937"/>
                  <a:pt x="54757" y="229885"/>
                  <a:pt x="53180" y="186754"/>
                </a:cubicBezTo>
                <a:lnTo>
                  <a:pt x="53180" y="186754"/>
                </a:lnTo>
                <a:close/>
                <a:moveTo>
                  <a:pt x="172794" y="385573"/>
                </a:moveTo>
                <a:cubicBezTo>
                  <a:pt x="142240" y="420385"/>
                  <a:pt x="61420" y="432567"/>
                  <a:pt x="54087" y="416245"/>
                </a:cubicBezTo>
                <a:cubicBezTo>
                  <a:pt x="47385" y="399687"/>
                  <a:pt x="97888" y="354270"/>
                  <a:pt x="132029" y="339091"/>
                </a:cubicBezTo>
                <a:cubicBezTo>
                  <a:pt x="146459" y="332704"/>
                  <a:pt x="173622" y="329353"/>
                  <a:pt x="183754" y="343901"/>
                </a:cubicBezTo>
                <a:cubicBezTo>
                  <a:pt x="194163" y="358882"/>
                  <a:pt x="182651" y="374416"/>
                  <a:pt x="172794" y="385573"/>
                </a:cubicBezTo>
                <a:lnTo>
                  <a:pt x="172794" y="385573"/>
                </a:lnTo>
                <a:close/>
                <a:moveTo>
                  <a:pt x="254009" y="518670"/>
                </a:moveTo>
                <a:cubicBezTo>
                  <a:pt x="232207" y="514294"/>
                  <a:pt x="216319" y="462530"/>
                  <a:pt x="221484" y="403511"/>
                </a:cubicBezTo>
                <a:cubicBezTo>
                  <a:pt x="222391" y="393142"/>
                  <a:pt x="229251" y="378555"/>
                  <a:pt x="245375" y="378476"/>
                </a:cubicBezTo>
                <a:cubicBezTo>
                  <a:pt x="257479" y="378397"/>
                  <a:pt x="266428" y="392078"/>
                  <a:pt x="269227" y="400475"/>
                </a:cubicBezTo>
                <a:cubicBezTo>
                  <a:pt x="289137" y="459928"/>
                  <a:pt x="263984" y="518670"/>
                  <a:pt x="254009" y="518670"/>
                </a:cubicBezTo>
                <a:lnTo>
                  <a:pt x="254009" y="518670"/>
                </a:lnTo>
                <a:close/>
                <a:moveTo>
                  <a:pt x="216240" y="205678"/>
                </a:moveTo>
                <a:cubicBezTo>
                  <a:pt x="206581" y="153322"/>
                  <a:pt x="222706" y="108339"/>
                  <a:pt x="258346" y="69032"/>
                </a:cubicBezTo>
                <a:cubicBezTo>
                  <a:pt x="282710" y="42224"/>
                  <a:pt x="298756" y="43880"/>
                  <a:pt x="307587" y="80111"/>
                </a:cubicBezTo>
                <a:cubicBezTo>
                  <a:pt x="311254" y="95013"/>
                  <a:pt x="314526" y="108812"/>
                  <a:pt x="314526" y="123636"/>
                </a:cubicBezTo>
                <a:cubicBezTo>
                  <a:pt x="314526" y="170433"/>
                  <a:pt x="298874" y="195349"/>
                  <a:pt x="273761" y="221921"/>
                </a:cubicBezTo>
                <a:cubicBezTo>
                  <a:pt x="273682" y="221921"/>
                  <a:pt x="225545" y="256299"/>
                  <a:pt x="216240" y="205678"/>
                </a:cubicBezTo>
                <a:close/>
                <a:moveTo>
                  <a:pt x="429528" y="401895"/>
                </a:moveTo>
                <a:cubicBezTo>
                  <a:pt x="426965" y="415575"/>
                  <a:pt x="366290" y="410489"/>
                  <a:pt x="338260" y="393773"/>
                </a:cubicBezTo>
                <a:cubicBezTo>
                  <a:pt x="328127" y="387781"/>
                  <a:pt x="301240" y="367635"/>
                  <a:pt x="311766" y="348238"/>
                </a:cubicBezTo>
                <a:cubicBezTo>
                  <a:pt x="321031" y="331167"/>
                  <a:pt x="335066" y="329432"/>
                  <a:pt x="355291" y="333059"/>
                </a:cubicBezTo>
                <a:cubicBezTo>
                  <a:pt x="395307" y="340195"/>
                  <a:pt x="434022" y="388608"/>
                  <a:pt x="429528" y="401895"/>
                </a:cubicBezTo>
                <a:lnTo>
                  <a:pt x="429528" y="401895"/>
                </a:lnTo>
                <a:close/>
                <a:moveTo>
                  <a:pt x="427714" y="255905"/>
                </a:moveTo>
                <a:cubicBezTo>
                  <a:pt x="403350" y="269586"/>
                  <a:pt x="384308" y="271636"/>
                  <a:pt x="356750" y="275775"/>
                </a:cubicBezTo>
                <a:cubicBezTo>
                  <a:pt x="343700" y="277746"/>
                  <a:pt x="322569" y="280309"/>
                  <a:pt x="316813" y="265880"/>
                </a:cubicBezTo>
                <a:cubicBezTo>
                  <a:pt x="310820" y="250701"/>
                  <a:pt x="330296" y="236232"/>
                  <a:pt x="339955" y="228742"/>
                </a:cubicBezTo>
                <a:cubicBezTo>
                  <a:pt x="364240" y="210251"/>
                  <a:pt x="393730" y="200947"/>
                  <a:pt x="423614" y="200080"/>
                </a:cubicBezTo>
                <a:cubicBezTo>
                  <a:pt x="439660" y="198661"/>
                  <a:pt x="471436" y="206072"/>
                  <a:pt x="474629" y="215613"/>
                </a:cubicBezTo>
                <a:cubicBezTo>
                  <a:pt x="477586" y="224484"/>
                  <a:pt x="452079" y="242974"/>
                  <a:pt x="441000" y="249242"/>
                </a:cubicBezTo>
                <a:lnTo>
                  <a:pt x="427714" y="255905"/>
                </a:ln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204" name="자유형: 도형 203">
            <a:extLst>
              <a:ext uri="{FF2B5EF4-FFF2-40B4-BE49-F238E27FC236}">
                <a16:creationId xmlns:a16="http://schemas.microsoft.com/office/drawing/2014/main" id="{33490A01-5D85-43B5-B2A2-F59911B4DBA2}"/>
              </a:ext>
            </a:extLst>
          </p:cNvPr>
          <p:cNvSpPr/>
          <p:nvPr userDrawn="1"/>
        </p:nvSpPr>
        <p:spPr>
          <a:xfrm>
            <a:off x="7162598" y="6628585"/>
            <a:ext cx="211217" cy="236051"/>
          </a:xfrm>
          <a:custGeom>
            <a:avLst/>
            <a:gdLst>
              <a:gd name="connsiteX0" fmla="*/ 188511 w 211217"/>
              <a:gd name="connsiteY0" fmla="*/ 183984 h 236051"/>
              <a:gd name="connsiteX1" fmla="*/ 89098 w 211217"/>
              <a:gd name="connsiteY1" fmla="*/ 235703 h 236051"/>
              <a:gd name="connsiteX2" fmla="*/ 188511 w 211217"/>
              <a:gd name="connsiteY2" fmla="*/ 183984 h 236051"/>
              <a:gd name="connsiteX3" fmla="*/ 15073 w 211217"/>
              <a:gd name="connsiteY3" fmla="*/ 131631 h 236051"/>
              <a:gd name="connsiteX4" fmla="*/ 50552 w 211217"/>
              <a:gd name="connsiteY4" fmla="*/ 224140 h 236051"/>
              <a:gd name="connsiteX5" fmla="*/ 15073 w 211217"/>
              <a:gd name="connsiteY5" fmla="*/ 131631 h 236051"/>
              <a:gd name="connsiteX6" fmla="*/ 190276 w 211217"/>
              <a:gd name="connsiteY6" fmla="*/ 23223 h 236051"/>
              <a:gd name="connsiteX7" fmla="*/ 121134 w 211217"/>
              <a:gd name="connsiteY7" fmla="*/ 128855 h 236051"/>
              <a:gd name="connsiteX8" fmla="*/ 190276 w 211217"/>
              <a:gd name="connsiteY8" fmla="*/ 23223 h 236051"/>
              <a:gd name="connsiteX9" fmla="*/ 198583 w 211217"/>
              <a:gd name="connsiteY9" fmla="*/ 161 h 236051"/>
              <a:gd name="connsiteX10" fmla="*/ 208264 w 211217"/>
              <a:gd name="connsiteY10" fmla="*/ 1792 h 236051"/>
              <a:gd name="connsiteX11" fmla="*/ 210217 w 211217"/>
              <a:gd name="connsiteY11" fmla="*/ 21116 h 236051"/>
              <a:gd name="connsiteX12" fmla="*/ 163945 w 211217"/>
              <a:gd name="connsiteY12" fmla="*/ 124555 h 236051"/>
              <a:gd name="connsiteX13" fmla="*/ 147687 w 211217"/>
              <a:gd name="connsiteY13" fmla="*/ 134714 h 236051"/>
              <a:gd name="connsiteX14" fmla="*/ 85654 w 211217"/>
              <a:gd name="connsiteY14" fmla="*/ 220371 h 236051"/>
              <a:gd name="connsiteX15" fmla="*/ 175663 w 211217"/>
              <a:gd name="connsiteY15" fmla="*/ 170793 h 236051"/>
              <a:gd name="connsiteX16" fmla="*/ 207407 w 211217"/>
              <a:gd name="connsiteY16" fmla="*/ 176515 h 236051"/>
              <a:gd name="connsiteX17" fmla="*/ 194799 w 211217"/>
              <a:gd name="connsiteY17" fmla="*/ 197380 h 236051"/>
              <a:gd name="connsiteX18" fmla="*/ 143811 w 211217"/>
              <a:gd name="connsiteY18" fmla="*/ 233920 h 236051"/>
              <a:gd name="connsiteX19" fmla="*/ 136656 w 211217"/>
              <a:gd name="connsiteY19" fmla="*/ 236051 h 236051"/>
              <a:gd name="connsiteX20" fmla="*/ 43141 w 211217"/>
              <a:gd name="connsiteY20" fmla="*/ 236051 h 236051"/>
              <a:gd name="connsiteX21" fmla="*/ 14088 w 211217"/>
              <a:gd name="connsiteY21" fmla="*/ 190809 h 236051"/>
              <a:gd name="connsiteX22" fmla="*/ 237 w 211217"/>
              <a:gd name="connsiteY22" fmla="*/ 131613 h 236051"/>
              <a:gd name="connsiteX23" fmla="*/ 5154 w 211217"/>
              <a:gd name="connsiteY23" fmla="*/ 107766 h 236051"/>
              <a:gd name="connsiteX24" fmla="*/ 25832 w 211217"/>
              <a:gd name="connsiteY24" fmla="*/ 119570 h 236051"/>
              <a:gd name="connsiteX25" fmla="*/ 62424 w 211217"/>
              <a:gd name="connsiteY25" fmla="*/ 227635 h 236051"/>
              <a:gd name="connsiteX26" fmla="*/ 97167 w 211217"/>
              <a:gd name="connsiteY26" fmla="*/ 153456 h 236051"/>
              <a:gd name="connsiteX27" fmla="*/ 100353 w 211217"/>
              <a:gd name="connsiteY27" fmla="*/ 109805 h 236051"/>
              <a:gd name="connsiteX28" fmla="*/ 187346 w 211217"/>
              <a:gd name="connsiteY28" fmla="*/ 3334 h 236051"/>
              <a:gd name="connsiteX29" fmla="*/ 198583 w 211217"/>
              <a:gd name="connsiteY29" fmla="*/ 161 h 236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11217" h="236051">
                <a:moveTo>
                  <a:pt x="188511" y="183984"/>
                </a:moveTo>
                <a:cubicBezTo>
                  <a:pt x="156099" y="178845"/>
                  <a:pt x="104996" y="213381"/>
                  <a:pt x="89098" y="235703"/>
                </a:cubicBezTo>
                <a:cubicBezTo>
                  <a:pt x="117365" y="234419"/>
                  <a:pt x="178387" y="208722"/>
                  <a:pt x="188511" y="183984"/>
                </a:cubicBezTo>
                <a:close/>
                <a:moveTo>
                  <a:pt x="15073" y="131631"/>
                </a:moveTo>
                <a:cubicBezTo>
                  <a:pt x="12487" y="157173"/>
                  <a:pt x="31759" y="208602"/>
                  <a:pt x="50552" y="224140"/>
                </a:cubicBezTo>
                <a:cubicBezTo>
                  <a:pt x="60283" y="191590"/>
                  <a:pt x="35699" y="137233"/>
                  <a:pt x="15073" y="131631"/>
                </a:cubicBezTo>
                <a:close/>
                <a:moveTo>
                  <a:pt x="190276" y="23223"/>
                </a:moveTo>
                <a:cubicBezTo>
                  <a:pt x="149212" y="42410"/>
                  <a:pt x="114452" y="95638"/>
                  <a:pt x="121134" y="128855"/>
                </a:cubicBezTo>
                <a:cubicBezTo>
                  <a:pt x="168759" y="113797"/>
                  <a:pt x="187741" y="62951"/>
                  <a:pt x="190276" y="23223"/>
                </a:cubicBezTo>
                <a:close/>
                <a:moveTo>
                  <a:pt x="198583" y="161"/>
                </a:moveTo>
                <a:cubicBezTo>
                  <a:pt x="202388" y="-264"/>
                  <a:pt x="205934" y="113"/>
                  <a:pt x="208264" y="1792"/>
                </a:cubicBezTo>
                <a:cubicBezTo>
                  <a:pt x="211913" y="4430"/>
                  <a:pt x="211690" y="14846"/>
                  <a:pt x="210217" y="21116"/>
                </a:cubicBezTo>
                <a:cubicBezTo>
                  <a:pt x="201377" y="58891"/>
                  <a:pt x="194216" y="96871"/>
                  <a:pt x="163945" y="124555"/>
                </a:cubicBezTo>
                <a:cubicBezTo>
                  <a:pt x="159988" y="128239"/>
                  <a:pt x="152467" y="133172"/>
                  <a:pt x="147687" y="134714"/>
                </a:cubicBezTo>
                <a:cubicBezTo>
                  <a:pt x="105921" y="148282"/>
                  <a:pt x="103111" y="188644"/>
                  <a:pt x="85654" y="220371"/>
                </a:cubicBezTo>
                <a:cubicBezTo>
                  <a:pt x="110615" y="193441"/>
                  <a:pt x="140012" y="175898"/>
                  <a:pt x="175663" y="170793"/>
                </a:cubicBezTo>
                <a:cubicBezTo>
                  <a:pt x="191818" y="168480"/>
                  <a:pt x="205711" y="171119"/>
                  <a:pt x="207407" y="176515"/>
                </a:cubicBezTo>
                <a:cubicBezTo>
                  <a:pt x="208641" y="180438"/>
                  <a:pt x="200589" y="191505"/>
                  <a:pt x="194799" y="197380"/>
                </a:cubicBezTo>
                <a:cubicBezTo>
                  <a:pt x="179500" y="212910"/>
                  <a:pt x="162420" y="224966"/>
                  <a:pt x="143811" y="233920"/>
                </a:cubicBezTo>
                <a:lnTo>
                  <a:pt x="136656" y="236051"/>
                </a:lnTo>
                <a:lnTo>
                  <a:pt x="43141" y="236051"/>
                </a:lnTo>
                <a:lnTo>
                  <a:pt x="14088" y="190809"/>
                </a:lnTo>
                <a:cubicBezTo>
                  <a:pt x="6932" y="172785"/>
                  <a:pt x="2970" y="153465"/>
                  <a:pt x="237" y="131613"/>
                </a:cubicBezTo>
                <a:cubicBezTo>
                  <a:pt x="-534" y="125378"/>
                  <a:pt x="443" y="109428"/>
                  <a:pt x="5154" y="107766"/>
                </a:cubicBezTo>
                <a:cubicBezTo>
                  <a:pt x="10413" y="105916"/>
                  <a:pt x="21463" y="115459"/>
                  <a:pt x="25832" y="119570"/>
                </a:cubicBezTo>
                <a:cubicBezTo>
                  <a:pt x="58621" y="150458"/>
                  <a:pt x="68455" y="181894"/>
                  <a:pt x="62424" y="227635"/>
                </a:cubicBezTo>
                <a:cubicBezTo>
                  <a:pt x="74279" y="203017"/>
                  <a:pt x="88156" y="179101"/>
                  <a:pt x="97167" y="153456"/>
                </a:cubicBezTo>
                <a:cubicBezTo>
                  <a:pt x="101741" y="140453"/>
                  <a:pt x="97269" y="124847"/>
                  <a:pt x="100353" y="109805"/>
                </a:cubicBezTo>
                <a:cubicBezTo>
                  <a:pt x="111266" y="56458"/>
                  <a:pt x="141006" y="24645"/>
                  <a:pt x="187346" y="3334"/>
                </a:cubicBezTo>
                <a:cubicBezTo>
                  <a:pt x="190713" y="1809"/>
                  <a:pt x="194777" y="584"/>
                  <a:pt x="198583" y="161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05" name="자유형: 도형 204">
            <a:extLst>
              <a:ext uri="{FF2B5EF4-FFF2-40B4-BE49-F238E27FC236}">
                <a16:creationId xmlns:a16="http://schemas.microsoft.com/office/drawing/2014/main" id="{096E097D-A0F3-4279-BD8C-9C7D508F0CAB}"/>
              </a:ext>
            </a:extLst>
          </p:cNvPr>
          <p:cNvSpPr>
            <a:spLocks/>
          </p:cNvSpPr>
          <p:nvPr userDrawn="1"/>
        </p:nvSpPr>
        <p:spPr bwMode="auto">
          <a:xfrm>
            <a:off x="7080179" y="5873210"/>
            <a:ext cx="350689" cy="351006"/>
          </a:xfrm>
          <a:custGeom>
            <a:avLst/>
            <a:gdLst>
              <a:gd name="connsiteX0" fmla="*/ 154602 w 311075"/>
              <a:gd name="connsiteY0" fmla="*/ 116784 h 311356"/>
              <a:gd name="connsiteX1" fmla="*/ 116502 w 311075"/>
              <a:gd name="connsiteY1" fmla="*/ 155678 h 311356"/>
              <a:gd name="connsiteX2" fmla="*/ 154602 w 311075"/>
              <a:gd name="connsiteY2" fmla="*/ 194572 h 311356"/>
              <a:gd name="connsiteX3" fmla="*/ 192702 w 311075"/>
              <a:gd name="connsiteY3" fmla="*/ 155678 h 311356"/>
              <a:gd name="connsiteX4" fmla="*/ 154602 w 311075"/>
              <a:gd name="connsiteY4" fmla="*/ 116784 h 311356"/>
              <a:gd name="connsiteX5" fmla="*/ 164978 w 311075"/>
              <a:gd name="connsiteY5" fmla="*/ 17 h 311356"/>
              <a:gd name="connsiteX6" fmla="*/ 183937 w 311075"/>
              <a:gd name="connsiteY6" fmla="*/ 37355 h 311356"/>
              <a:gd name="connsiteX7" fmla="*/ 182920 w 311075"/>
              <a:gd name="connsiteY7" fmla="*/ 62256 h 311356"/>
              <a:gd name="connsiteX8" fmla="*/ 196144 w 311075"/>
              <a:gd name="connsiteY8" fmla="*/ 40221 h 311356"/>
              <a:gd name="connsiteX9" fmla="*/ 235580 w 311075"/>
              <a:gd name="connsiteY9" fmla="*/ 53149 h 311356"/>
              <a:gd name="connsiteX10" fmla="*/ 212182 w 311075"/>
              <a:gd name="connsiteY10" fmla="*/ 98826 h 311356"/>
              <a:gd name="connsiteX11" fmla="*/ 250377 w 311075"/>
              <a:gd name="connsiteY11" fmla="*/ 79603 h 311356"/>
              <a:gd name="connsiteX12" fmla="*/ 270585 w 311075"/>
              <a:gd name="connsiteY12" fmla="*/ 117172 h 311356"/>
              <a:gd name="connsiteX13" fmla="*/ 232713 w 311075"/>
              <a:gd name="connsiteY13" fmla="*/ 138378 h 311356"/>
              <a:gd name="connsiteX14" fmla="*/ 284613 w 311075"/>
              <a:gd name="connsiteY14" fmla="*/ 143993 h 311356"/>
              <a:gd name="connsiteX15" fmla="*/ 273720 w 311075"/>
              <a:gd name="connsiteY15" fmla="*/ 184218 h 311356"/>
              <a:gd name="connsiteX16" fmla="*/ 248355 w 311075"/>
              <a:gd name="connsiteY16" fmla="*/ 183182 h 311356"/>
              <a:gd name="connsiteX17" fmla="*/ 269266 w 311075"/>
              <a:gd name="connsiteY17" fmla="*/ 195773 h 311356"/>
              <a:gd name="connsiteX18" fmla="*/ 256338 w 311075"/>
              <a:gd name="connsiteY18" fmla="*/ 235433 h 311356"/>
              <a:gd name="connsiteX19" fmla="*/ 210297 w 311075"/>
              <a:gd name="connsiteY19" fmla="*/ 211740 h 311356"/>
              <a:gd name="connsiteX20" fmla="*/ 229885 w 311075"/>
              <a:gd name="connsiteY20" fmla="*/ 250648 h 311356"/>
              <a:gd name="connsiteX21" fmla="*/ 192315 w 311075"/>
              <a:gd name="connsiteY21" fmla="*/ 270547 h 311356"/>
              <a:gd name="connsiteX22" fmla="*/ 172484 w 311075"/>
              <a:gd name="connsiteY22" fmla="*/ 234961 h 311356"/>
              <a:gd name="connsiteX23" fmla="*/ 167082 w 311075"/>
              <a:gd name="connsiteY23" fmla="*/ 284895 h 311356"/>
              <a:gd name="connsiteX24" fmla="*/ 126857 w 311075"/>
              <a:gd name="connsiteY24" fmla="*/ 274001 h 311356"/>
              <a:gd name="connsiteX25" fmla="*/ 128028 w 311075"/>
              <a:gd name="connsiteY25" fmla="*/ 245332 h 311356"/>
              <a:gd name="connsiteX26" fmla="*/ 113715 w 311075"/>
              <a:gd name="connsiteY26" fmla="*/ 269215 h 311356"/>
              <a:gd name="connsiteX27" fmla="*/ 74054 w 311075"/>
              <a:gd name="connsiteY27" fmla="*/ 256320 h 311356"/>
              <a:gd name="connsiteX28" fmla="*/ 97746 w 311075"/>
              <a:gd name="connsiteY28" fmla="*/ 210078 h 311356"/>
              <a:gd name="connsiteX29" fmla="*/ 58840 w 311075"/>
              <a:gd name="connsiteY29" fmla="*/ 229846 h 311356"/>
              <a:gd name="connsiteX30" fmla="*/ 38940 w 311075"/>
              <a:gd name="connsiteY30" fmla="*/ 192585 h 311356"/>
              <a:gd name="connsiteX31" fmla="*/ 74788 w 311075"/>
              <a:gd name="connsiteY31" fmla="*/ 172617 h 311356"/>
              <a:gd name="connsiteX32" fmla="*/ 26310 w 311075"/>
              <a:gd name="connsiteY32" fmla="*/ 167363 h 311356"/>
              <a:gd name="connsiteX33" fmla="*/ 37394 w 311075"/>
              <a:gd name="connsiteY33" fmla="*/ 127138 h 311356"/>
              <a:gd name="connsiteX34" fmla="*/ 65274 w 311075"/>
              <a:gd name="connsiteY34" fmla="*/ 128279 h 311356"/>
              <a:gd name="connsiteX35" fmla="*/ 40272 w 311075"/>
              <a:gd name="connsiteY35" fmla="*/ 113344 h 311356"/>
              <a:gd name="connsiteX36" fmla="*/ 53167 w 311075"/>
              <a:gd name="connsiteY36" fmla="*/ 73908 h 311356"/>
              <a:gd name="connsiteX37" fmla="*/ 99089 w 311075"/>
              <a:gd name="connsiteY37" fmla="*/ 97327 h 311356"/>
              <a:gd name="connsiteX38" fmla="*/ 79747 w 311075"/>
              <a:gd name="connsiteY38" fmla="*/ 59110 h 311356"/>
              <a:gd name="connsiteX39" fmla="*/ 117222 w 311075"/>
              <a:gd name="connsiteY39" fmla="*/ 38902 h 311356"/>
              <a:gd name="connsiteX40" fmla="*/ 138128 w 311075"/>
              <a:gd name="connsiteY40" fmla="*/ 76430 h 311356"/>
              <a:gd name="connsiteX41" fmla="*/ 139917 w 311075"/>
              <a:gd name="connsiteY41" fmla="*/ 44329 h 311356"/>
              <a:gd name="connsiteX42" fmla="*/ 164978 w 311075"/>
              <a:gd name="connsiteY42" fmla="*/ 17 h 3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11075" h="311356">
                <a:moveTo>
                  <a:pt x="154602" y="116784"/>
                </a:moveTo>
                <a:cubicBezTo>
                  <a:pt x="133560" y="116784"/>
                  <a:pt x="116502" y="134197"/>
                  <a:pt x="116502" y="155678"/>
                </a:cubicBezTo>
                <a:cubicBezTo>
                  <a:pt x="116502" y="177159"/>
                  <a:pt x="133560" y="194572"/>
                  <a:pt x="154602" y="194572"/>
                </a:cubicBezTo>
                <a:cubicBezTo>
                  <a:pt x="175644" y="194572"/>
                  <a:pt x="192702" y="177159"/>
                  <a:pt x="192702" y="155678"/>
                </a:cubicBezTo>
                <a:cubicBezTo>
                  <a:pt x="192702" y="134197"/>
                  <a:pt x="175644" y="116784"/>
                  <a:pt x="154602" y="116784"/>
                </a:cubicBezTo>
                <a:close/>
                <a:moveTo>
                  <a:pt x="164978" y="17"/>
                </a:moveTo>
                <a:cubicBezTo>
                  <a:pt x="173752" y="539"/>
                  <a:pt x="181791" y="13083"/>
                  <a:pt x="183937" y="37355"/>
                </a:cubicBezTo>
                <a:lnTo>
                  <a:pt x="182920" y="62256"/>
                </a:lnTo>
                <a:lnTo>
                  <a:pt x="196144" y="40221"/>
                </a:lnTo>
                <a:cubicBezTo>
                  <a:pt x="224418" y="4477"/>
                  <a:pt x="247358" y="14414"/>
                  <a:pt x="235580" y="53149"/>
                </a:cubicBezTo>
                <a:lnTo>
                  <a:pt x="212182" y="98826"/>
                </a:lnTo>
                <a:lnTo>
                  <a:pt x="250377" y="79603"/>
                </a:lnTo>
                <a:cubicBezTo>
                  <a:pt x="296391" y="63474"/>
                  <a:pt x="309578" y="88141"/>
                  <a:pt x="270585" y="117172"/>
                </a:cubicBezTo>
                <a:lnTo>
                  <a:pt x="232713" y="138378"/>
                </a:lnTo>
                <a:lnTo>
                  <a:pt x="284613" y="143993"/>
                </a:lnTo>
                <a:cubicBezTo>
                  <a:pt x="323512" y="155453"/>
                  <a:pt x="319230" y="180194"/>
                  <a:pt x="273720" y="184218"/>
                </a:cubicBezTo>
                <a:lnTo>
                  <a:pt x="248355" y="183182"/>
                </a:lnTo>
                <a:lnTo>
                  <a:pt x="269266" y="195773"/>
                </a:lnTo>
                <a:cubicBezTo>
                  <a:pt x="305010" y="224158"/>
                  <a:pt x="295074" y="247251"/>
                  <a:pt x="256338" y="235433"/>
                </a:cubicBezTo>
                <a:lnTo>
                  <a:pt x="210297" y="211740"/>
                </a:lnTo>
                <a:lnTo>
                  <a:pt x="229885" y="250648"/>
                </a:lnTo>
                <a:cubicBezTo>
                  <a:pt x="246013" y="296637"/>
                  <a:pt x="221346" y="309754"/>
                  <a:pt x="192315" y="270547"/>
                </a:cubicBezTo>
                <a:lnTo>
                  <a:pt x="172484" y="234961"/>
                </a:lnTo>
                <a:lnTo>
                  <a:pt x="167082" y="284895"/>
                </a:lnTo>
                <a:cubicBezTo>
                  <a:pt x="155623" y="323793"/>
                  <a:pt x="130881" y="319511"/>
                  <a:pt x="126857" y="274001"/>
                </a:cubicBezTo>
                <a:lnTo>
                  <a:pt x="128028" y="245332"/>
                </a:lnTo>
                <a:lnTo>
                  <a:pt x="113715" y="269215"/>
                </a:lnTo>
                <a:cubicBezTo>
                  <a:pt x="85329" y="305137"/>
                  <a:pt x="62236" y="295212"/>
                  <a:pt x="74054" y="256320"/>
                </a:cubicBezTo>
                <a:lnTo>
                  <a:pt x="97746" y="210078"/>
                </a:lnTo>
                <a:lnTo>
                  <a:pt x="58840" y="229846"/>
                </a:lnTo>
                <a:cubicBezTo>
                  <a:pt x="12850" y="246188"/>
                  <a:pt x="-266" y="221592"/>
                  <a:pt x="38940" y="192585"/>
                </a:cubicBezTo>
                <a:lnTo>
                  <a:pt x="74788" y="172617"/>
                </a:lnTo>
                <a:lnTo>
                  <a:pt x="26310" y="167363"/>
                </a:lnTo>
                <a:cubicBezTo>
                  <a:pt x="-12473" y="155904"/>
                  <a:pt x="-8048" y="131162"/>
                  <a:pt x="37394" y="127138"/>
                </a:cubicBezTo>
                <a:lnTo>
                  <a:pt x="65274" y="128279"/>
                </a:lnTo>
                <a:lnTo>
                  <a:pt x="40272" y="113344"/>
                </a:lnTo>
                <a:cubicBezTo>
                  <a:pt x="4351" y="85069"/>
                  <a:pt x="14276" y="62129"/>
                  <a:pt x="53167" y="73908"/>
                </a:cubicBezTo>
                <a:lnTo>
                  <a:pt x="99089" y="97327"/>
                </a:lnTo>
                <a:lnTo>
                  <a:pt x="79747" y="59110"/>
                </a:lnTo>
                <a:cubicBezTo>
                  <a:pt x="63524" y="13096"/>
                  <a:pt x="88286" y="-91"/>
                  <a:pt x="117222" y="38902"/>
                </a:cubicBezTo>
                <a:lnTo>
                  <a:pt x="138128" y="76430"/>
                </a:lnTo>
                <a:lnTo>
                  <a:pt x="139917" y="44329"/>
                </a:lnTo>
                <a:cubicBezTo>
                  <a:pt x="144305" y="14060"/>
                  <a:pt x="155107" y="-570"/>
                  <a:pt x="164978" y="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pic>
        <p:nvPicPr>
          <p:cNvPr id="206" name="Graphic 5">
            <a:extLst>
              <a:ext uri="{FF2B5EF4-FFF2-40B4-BE49-F238E27FC236}">
                <a16:creationId xmlns:a16="http://schemas.microsoft.com/office/drawing/2014/main" id="{FC8AB527-B723-4F0C-95EE-66983E4B3E5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7571589" y="5325681"/>
            <a:ext cx="396670" cy="396670"/>
          </a:xfrm>
          <a:prstGeom prst="rect">
            <a:avLst/>
          </a:prstGeom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207" name="Freeform: Shape 17">
            <a:extLst>
              <a:ext uri="{FF2B5EF4-FFF2-40B4-BE49-F238E27FC236}">
                <a16:creationId xmlns:a16="http://schemas.microsoft.com/office/drawing/2014/main" id="{E01AF9FE-C8A5-4B76-8A67-D6CFCFCCA037}"/>
              </a:ext>
            </a:extLst>
          </p:cNvPr>
          <p:cNvSpPr/>
          <p:nvPr userDrawn="1"/>
        </p:nvSpPr>
        <p:spPr>
          <a:xfrm>
            <a:off x="7125257" y="5278911"/>
            <a:ext cx="285898" cy="362603"/>
          </a:xfrm>
          <a:custGeom>
            <a:avLst/>
            <a:gdLst>
              <a:gd name="connsiteX0" fmla="*/ 0 w 331577"/>
              <a:gd name="connsiteY0" fmla="*/ 421346 h 420537"/>
              <a:gd name="connsiteX1" fmla="*/ 42054 w 331577"/>
              <a:gd name="connsiteY1" fmla="*/ 325917 h 420537"/>
              <a:gd name="connsiteX2" fmla="*/ 42862 w 331577"/>
              <a:gd name="connsiteY2" fmla="*/ 294376 h 420537"/>
              <a:gd name="connsiteX3" fmla="*/ 54185 w 331577"/>
              <a:gd name="connsiteY3" fmla="*/ 211886 h 420537"/>
              <a:gd name="connsiteX4" fmla="*/ 148805 w 331577"/>
              <a:gd name="connsiteY4" fmla="*/ 127779 h 420537"/>
              <a:gd name="connsiteX5" fmla="*/ 264454 w 331577"/>
              <a:gd name="connsiteY5" fmla="*/ 73594 h 420537"/>
              <a:gd name="connsiteX6" fmla="*/ 332386 w 331577"/>
              <a:gd name="connsiteY6" fmla="*/ 0 h 420537"/>
              <a:gd name="connsiteX7" fmla="*/ 226443 w 331577"/>
              <a:gd name="connsiteY7" fmla="*/ 304081 h 420537"/>
              <a:gd name="connsiteX8" fmla="*/ 67124 w 331577"/>
              <a:gd name="connsiteY8" fmla="*/ 334004 h 420537"/>
              <a:gd name="connsiteX9" fmla="*/ 47715 w 331577"/>
              <a:gd name="connsiteY9" fmla="*/ 344517 h 420537"/>
              <a:gd name="connsiteX10" fmla="*/ 30732 w 331577"/>
              <a:gd name="connsiteY10" fmla="*/ 401128 h 420537"/>
              <a:gd name="connsiteX11" fmla="*/ 0 w 331577"/>
              <a:gd name="connsiteY11" fmla="*/ 421346 h 42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1577" h="420537">
                <a:moveTo>
                  <a:pt x="0" y="421346"/>
                </a:moveTo>
                <a:cubicBezTo>
                  <a:pt x="13748" y="388997"/>
                  <a:pt x="27496" y="357457"/>
                  <a:pt x="42054" y="325917"/>
                </a:cubicBezTo>
                <a:cubicBezTo>
                  <a:pt x="46906" y="315403"/>
                  <a:pt x="51758" y="309742"/>
                  <a:pt x="42862" y="294376"/>
                </a:cubicBezTo>
                <a:cubicBezTo>
                  <a:pt x="27496" y="268497"/>
                  <a:pt x="39627" y="237766"/>
                  <a:pt x="54185" y="211886"/>
                </a:cubicBezTo>
                <a:cubicBezTo>
                  <a:pt x="76020" y="173067"/>
                  <a:pt x="109987" y="147188"/>
                  <a:pt x="148805" y="127779"/>
                </a:cubicBezTo>
                <a:cubicBezTo>
                  <a:pt x="186816" y="109178"/>
                  <a:pt x="226443" y="93004"/>
                  <a:pt x="264454" y="73594"/>
                </a:cubicBezTo>
                <a:cubicBezTo>
                  <a:pt x="295185" y="58228"/>
                  <a:pt x="318638" y="33967"/>
                  <a:pt x="332386" y="0"/>
                </a:cubicBezTo>
                <a:cubicBezTo>
                  <a:pt x="346135" y="97047"/>
                  <a:pt x="307316" y="253940"/>
                  <a:pt x="226443" y="304081"/>
                </a:cubicBezTo>
                <a:cubicBezTo>
                  <a:pt x="177111" y="334813"/>
                  <a:pt x="124544" y="347752"/>
                  <a:pt x="67124" y="334004"/>
                </a:cubicBezTo>
                <a:cubicBezTo>
                  <a:pt x="54993" y="330769"/>
                  <a:pt x="50950" y="334813"/>
                  <a:pt x="47715" y="344517"/>
                </a:cubicBezTo>
                <a:cubicBezTo>
                  <a:pt x="42054" y="363118"/>
                  <a:pt x="32349" y="381719"/>
                  <a:pt x="30732" y="401128"/>
                </a:cubicBezTo>
                <a:cubicBezTo>
                  <a:pt x="28305" y="422964"/>
                  <a:pt x="20218" y="427008"/>
                  <a:pt x="0" y="421346"/>
                </a:cubicBez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208" name="하트 207">
            <a:extLst>
              <a:ext uri="{FF2B5EF4-FFF2-40B4-BE49-F238E27FC236}">
                <a16:creationId xmlns:a16="http://schemas.microsoft.com/office/drawing/2014/main" id="{0AFBC958-1299-46FF-BFB1-01290668CA49}"/>
              </a:ext>
            </a:extLst>
          </p:cNvPr>
          <p:cNvSpPr/>
          <p:nvPr userDrawn="1"/>
        </p:nvSpPr>
        <p:spPr>
          <a:xfrm>
            <a:off x="8081639" y="5296080"/>
            <a:ext cx="326427" cy="326427"/>
          </a:xfrm>
          <a:prstGeom prst="heart">
            <a:avLst/>
          </a:pr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09" name="Graphic 47">
            <a:extLst>
              <a:ext uri="{FF2B5EF4-FFF2-40B4-BE49-F238E27FC236}">
                <a16:creationId xmlns:a16="http://schemas.microsoft.com/office/drawing/2014/main" id="{F354CA07-3FB6-47B6-B005-7B2C0957CF1A}"/>
              </a:ext>
            </a:extLst>
          </p:cNvPr>
          <p:cNvGrpSpPr/>
          <p:nvPr userDrawn="1"/>
        </p:nvGrpSpPr>
        <p:grpSpPr>
          <a:xfrm>
            <a:off x="7719292" y="5811617"/>
            <a:ext cx="350976" cy="254793"/>
            <a:chOff x="8760856" y="1002161"/>
            <a:chExt cx="1223617" cy="888296"/>
          </a:xfrm>
          <a:solidFill>
            <a:schemeClr val="accent1"/>
          </a:solidFill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210" name="Freeform: Shape 1145">
              <a:extLst>
                <a:ext uri="{FF2B5EF4-FFF2-40B4-BE49-F238E27FC236}">
                  <a16:creationId xmlns:a16="http://schemas.microsoft.com/office/drawing/2014/main" id="{921327D4-8A99-4446-B59E-138F07354434}"/>
                </a:ext>
              </a:extLst>
            </p:cNvPr>
            <p:cNvSpPr/>
            <p:nvPr/>
          </p:nvSpPr>
          <p:spPr>
            <a:xfrm>
              <a:off x="8760856" y="1002161"/>
              <a:ext cx="1223617" cy="888296"/>
            </a:xfrm>
            <a:custGeom>
              <a:avLst/>
              <a:gdLst>
                <a:gd name="connsiteX0" fmla="*/ 1212488 w 1223617"/>
                <a:gd name="connsiteY0" fmla="*/ 247015 h 888296"/>
                <a:gd name="connsiteX1" fmla="*/ 1204868 w 1223617"/>
                <a:gd name="connsiteY1" fmla="*/ 335598 h 888296"/>
                <a:gd name="connsiteX2" fmla="*/ 1102950 w 1223617"/>
                <a:gd name="connsiteY2" fmla="*/ 640398 h 888296"/>
                <a:gd name="connsiteX3" fmla="*/ 610508 w 1223617"/>
                <a:gd name="connsiteY3" fmla="*/ 888048 h 888296"/>
                <a:gd name="connsiteX4" fmla="*/ 603840 w 1223617"/>
                <a:gd name="connsiteY4" fmla="*/ 876618 h 888296"/>
                <a:gd name="connsiteX5" fmla="*/ 605745 w 1223617"/>
                <a:gd name="connsiteY5" fmla="*/ 844233 h 888296"/>
                <a:gd name="connsiteX6" fmla="*/ 620033 w 1223617"/>
                <a:gd name="connsiteY6" fmla="*/ 838518 h 888296"/>
                <a:gd name="connsiteX7" fmla="*/ 788625 w 1223617"/>
                <a:gd name="connsiteY7" fmla="*/ 813753 h 888296"/>
                <a:gd name="connsiteX8" fmla="*/ 1099140 w 1223617"/>
                <a:gd name="connsiteY8" fmla="*/ 528955 h 888296"/>
                <a:gd name="connsiteX9" fmla="*/ 1158195 w 1223617"/>
                <a:gd name="connsiteY9" fmla="*/ 63183 h 888296"/>
                <a:gd name="connsiteX10" fmla="*/ 651465 w 1223617"/>
                <a:gd name="connsiteY10" fmla="*/ 247015 h 888296"/>
                <a:gd name="connsiteX11" fmla="*/ 523830 w 1223617"/>
                <a:gd name="connsiteY11" fmla="*/ 758508 h 888296"/>
                <a:gd name="connsiteX12" fmla="*/ 464775 w 1223617"/>
                <a:gd name="connsiteY12" fmla="*/ 735648 h 888296"/>
                <a:gd name="connsiteX13" fmla="*/ 461918 w 1223617"/>
                <a:gd name="connsiteY13" fmla="*/ 565150 h 888296"/>
                <a:gd name="connsiteX14" fmla="*/ 338093 w 1223617"/>
                <a:gd name="connsiteY14" fmla="*/ 303213 h 888296"/>
                <a:gd name="connsiteX15" fmla="*/ 48533 w 1223617"/>
                <a:gd name="connsiteY15" fmla="*/ 212725 h 888296"/>
                <a:gd name="connsiteX16" fmla="*/ 36150 w 1223617"/>
                <a:gd name="connsiteY16" fmla="*/ 317500 h 888296"/>
                <a:gd name="connsiteX17" fmla="*/ 47580 w 1223617"/>
                <a:gd name="connsiteY17" fmla="*/ 432753 h 888296"/>
                <a:gd name="connsiteX18" fmla="*/ 148545 w 1223617"/>
                <a:gd name="connsiteY18" fmla="*/ 639445 h 888296"/>
                <a:gd name="connsiteX19" fmla="*/ 250463 w 1223617"/>
                <a:gd name="connsiteY19" fmla="*/ 711835 h 888296"/>
                <a:gd name="connsiteX20" fmla="*/ 411435 w 1223617"/>
                <a:gd name="connsiteY20" fmla="*/ 755650 h 888296"/>
                <a:gd name="connsiteX21" fmla="*/ 372383 w 1223617"/>
                <a:gd name="connsiteY21" fmla="*/ 773748 h 888296"/>
                <a:gd name="connsiteX22" fmla="*/ 123780 w 1223617"/>
                <a:gd name="connsiteY22" fmla="*/ 664210 h 888296"/>
                <a:gd name="connsiteX23" fmla="*/ 2813 w 1223617"/>
                <a:gd name="connsiteY23" fmla="*/ 365125 h 888296"/>
                <a:gd name="connsiteX24" fmla="*/ 1860 w 1223617"/>
                <a:gd name="connsiteY24" fmla="*/ 175578 h 888296"/>
                <a:gd name="connsiteX25" fmla="*/ 479063 w 1223617"/>
                <a:gd name="connsiteY25" fmla="*/ 424180 h 888296"/>
                <a:gd name="connsiteX26" fmla="*/ 505733 w 1223617"/>
                <a:gd name="connsiteY26" fmla="*/ 374650 h 888296"/>
                <a:gd name="connsiteX27" fmla="*/ 997223 w 1223617"/>
                <a:gd name="connsiteY27" fmla="*/ 6033 h 888296"/>
                <a:gd name="connsiteX28" fmla="*/ 1221060 w 1223617"/>
                <a:gd name="connsiteY28" fmla="*/ 8890 h 888296"/>
                <a:gd name="connsiteX29" fmla="*/ 1212488 w 1223617"/>
                <a:gd name="connsiteY29" fmla="*/ 247015 h 8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23617" h="888296">
                  <a:moveTo>
                    <a:pt x="1212488" y="247015"/>
                  </a:moveTo>
                  <a:cubicBezTo>
                    <a:pt x="1209630" y="291783"/>
                    <a:pt x="1205820" y="327025"/>
                    <a:pt x="1204868" y="335598"/>
                  </a:cubicBezTo>
                  <a:cubicBezTo>
                    <a:pt x="1188675" y="438468"/>
                    <a:pt x="1154385" y="548958"/>
                    <a:pt x="1102950" y="640398"/>
                  </a:cubicBezTo>
                  <a:cubicBezTo>
                    <a:pt x="994365" y="829945"/>
                    <a:pt x="817200" y="892810"/>
                    <a:pt x="610508" y="888048"/>
                  </a:cubicBezTo>
                  <a:cubicBezTo>
                    <a:pt x="606698" y="881380"/>
                    <a:pt x="603840" y="879475"/>
                    <a:pt x="603840" y="876618"/>
                  </a:cubicBezTo>
                  <a:cubicBezTo>
                    <a:pt x="603840" y="866140"/>
                    <a:pt x="604793" y="854710"/>
                    <a:pt x="605745" y="844233"/>
                  </a:cubicBezTo>
                  <a:cubicBezTo>
                    <a:pt x="611460" y="841375"/>
                    <a:pt x="616223" y="838518"/>
                    <a:pt x="620033" y="838518"/>
                  </a:cubicBezTo>
                  <a:cubicBezTo>
                    <a:pt x="676230" y="829945"/>
                    <a:pt x="734333" y="828040"/>
                    <a:pt x="788625" y="813753"/>
                  </a:cubicBezTo>
                  <a:cubicBezTo>
                    <a:pt x="941025" y="773748"/>
                    <a:pt x="1040085" y="672783"/>
                    <a:pt x="1099140" y="528955"/>
                  </a:cubicBezTo>
                  <a:cubicBezTo>
                    <a:pt x="1151528" y="402273"/>
                    <a:pt x="1181055" y="173673"/>
                    <a:pt x="1158195" y="63183"/>
                  </a:cubicBezTo>
                  <a:cubicBezTo>
                    <a:pt x="965790" y="59373"/>
                    <a:pt x="791483" y="106998"/>
                    <a:pt x="651465" y="247015"/>
                  </a:cubicBezTo>
                  <a:cubicBezTo>
                    <a:pt x="507638" y="390843"/>
                    <a:pt x="491445" y="570865"/>
                    <a:pt x="523830" y="758508"/>
                  </a:cubicBezTo>
                  <a:cubicBezTo>
                    <a:pt x="487635" y="780415"/>
                    <a:pt x="466680" y="773748"/>
                    <a:pt x="464775" y="735648"/>
                  </a:cubicBezTo>
                  <a:cubicBezTo>
                    <a:pt x="461918" y="678498"/>
                    <a:pt x="456203" y="621348"/>
                    <a:pt x="461918" y="565150"/>
                  </a:cubicBezTo>
                  <a:cubicBezTo>
                    <a:pt x="473348" y="450850"/>
                    <a:pt x="423818" y="367983"/>
                    <a:pt x="338093" y="303213"/>
                  </a:cubicBezTo>
                  <a:cubicBezTo>
                    <a:pt x="253320" y="239395"/>
                    <a:pt x="152355" y="218440"/>
                    <a:pt x="48533" y="212725"/>
                  </a:cubicBezTo>
                  <a:cubicBezTo>
                    <a:pt x="40913" y="212725"/>
                    <a:pt x="36150" y="307975"/>
                    <a:pt x="36150" y="317500"/>
                  </a:cubicBezTo>
                  <a:cubicBezTo>
                    <a:pt x="36150" y="355600"/>
                    <a:pt x="39960" y="394653"/>
                    <a:pt x="47580" y="432753"/>
                  </a:cubicBezTo>
                  <a:cubicBezTo>
                    <a:pt x="63773" y="508000"/>
                    <a:pt x="95205" y="582295"/>
                    <a:pt x="148545" y="639445"/>
                  </a:cubicBezTo>
                  <a:cubicBezTo>
                    <a:pt x="177120" y="669925"/>
                    <a:pt x="211410" y="695643"/>
                    <a:pt x="250463" y="711835"/>
                  </a:cubicBezTo>
                  <a:cubicBezTo>
                    <a:pt x="302850" y="733743"/>
                    <a:pt x="360000" y="728980"/>
                    <a:pt x="411435" y="755650"/>
                  </a:cubicBezTo>
                  <a:cubicBezTo>
                    <a:pt x="398100" y="762318"/>
                    <a:pt x="385718" y="773748"/>
                    <a:pt x="372383" y="773748"/>
                  </a:cubicBezTo>
                  <a:cubicBezTo>
                    <a:pt x="275228" y="770890"/>
                    <a:pt x="190455" y="739458"/>
                    <a:pt x="123780" y="664210"/>
                  </a:cubicBezTo>
                  <a:cubicBezTo>
                    <a:pt x="47580" y="579438"/>
                    <a:pt x="12338" y="476568"/>
                    <a:pt x="2813" y="365125"/>
                  </a:cubicBezTo>
                  <a:cubicBezTo>
                    <a:pt x="-2902" y="305118"/>
                    <a:pt x="1860" y="243205"/>
                    <a:pt x="1860" y="175578"/>
                  </a:cubicBezTo>
                  <a:cubicBezTo>
                    <a:pt x="204743" y="177483"/>
                    <a:pt x="377145" y="223203"/>
                    <a:pt x="479063" y="424180"/>
                  </a:cubicBezTo>
                  <a:cubicBezTo>
                    <a:pt x="490493" y="404178"/>
                    <a:pt x="500018" y="389890"/>
                    <a:pt x="505733" y="374650"/>
                  </a:cubicBezTo>
                  <a:cubicBezTo>
                    <a:pt x="576218" y="170815"/>
                    <a:pt x="793388" y="43180"/>
                    <a:pt x="997223" y="6033"/>
                  </a:cubicBezTo>
                  <a:cubicBezTo>
                    <a:pt x="1071518" y="-7303"/>
                    <a:pt x="1145813" y="5080"/>
                    <a:pt x="1221060" y="8890"/>
                  </a:cubicBezTo>
                  <a:cubicBezTo>
                    <a:pt x="1227728" y="9843"/>
                    <a:pt x="1220108" y="149860"/>
                    <a:pt x="1212488" y="2470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1146">
              <a:extLst>
                <a:ext uri="{FF2B5EF4-FFF2-40B4-BE49-F238E27FC236}">
                  <a16:creationId xmlns:a16="http://schemas.microsoft.com/office/drawing/2014/main" id="{6CD2306E-C0FE-4EA5-B66F-8FFA050A74DC}"/>
                </a:ext>
              </a:extLst>
            </p:cNvPr>
            <p:cNvSpPr/>
            <p:nvPr/>
          </p:nvSpPr>
          <p:spPr>
            <a:xfrm>
              <a:off x="9363149" y="1126688"/>
              <a:ext cx="512093" cy="637050"/>
            </a:xfrm>
            <a:custGeom>
              <a:avLst/>
              <a:gdLst>
                <a:gd name="connsiteX0" fmla="*/ 168235 w 512093"/>
                <a:gd name="connsiteY0" fmla="*/ 501583 h 637050"/>
                <a:gd name="connsiteX1" fmla="*/ 284440 w 512093"/>
                <a:gd name="connsiteY1" fmla="*/ 500631 h 637050"/>
                <a:gd name="connsiteX2" fmla="*/ 396835 w 512093"/>
                <a:gd name="connsiteY2" fmla="*/ 484438 h 637050"/>
                <a:gd name="connsiteX3" fmla="*/ 149185 w 512093"/>
                <a:gd name="connsiteY3" fmla="*/ 521586 h 637050"/>
                <a:gd name="connsiteX4" fmla="*/ 73938 w 512093"/>
                <a:gd name="connsiteY4" fmla="*/ 598738 h 637050"/>
                <a:gd name="connsiteX5" fmla="*/ 42505 w 512093"/>
                <a:gd name="connsiteY5" fmla="*/ 636838 h 637050"/>
                <a:gd name="connsiteX6" fmla="*/ 18693 w 512093"/>
                <a:gd name="connsiteY6" fmla="*/ 567306 h 637050"/>
                <a:gd name="connsiteX7" fmla="*/ 42505 w 512093"/>
                <a:gd name="connsiteY7" fmla="*/ 389188 h 637050"/>
                <a:gd name="connsiteX8" fmla="*/ 38695 w 512093"/>
                <a:gd name="connsiteY8" fmla="*/ 227263 h 637050"/>
                <a:gd name="connsiteX9" fmla="*/ 70128 w 512093"/>
                <a:gd name="connsiteY9" fmla="*/ 430146 h 637050"/>
                <a:gd name="connsiteX10" fmla="*/ 92035 w 512093"/>
                <a:gd name="connsiteY10" fmla="*/ 435861 h 637050"/>
                <a:gd name="connsiteX11" fmla="*/ 154900 w 512093"/>
                <a:gd name="connsiteY11" fmla="*/ 310131 h 637050"/>
                <a:gd name="connsiteX12" fmla="*/ 148233 w 512093"/>
                <a:gd name="connsiteY12" fmla="*/ 127251 h 637050"/>
                <a:gd name="connsiteX13" fmla="*/ 164425 w 512093"/>
                <a:gd name="connsiteY13" fmla="*/ 278698 h 637050"/>
                <a:gd name="connsiteX14" fmla="*/ 169188 w 512093"/>
                <a:gd name="connsiteY14" fmla="*/ 297748 h 637050"/>
                <a:gd name="connsiteX15" fmla="*/ 231100 w 512093"/>
                <a:gd name="connsiteY15" fmla="*/ 245361 h 637050"/>
                <a:gd name="connsiteX16" fmla="*/ 263485 w 512093"/>
                <a:gd name="connsiteY16" fmla="*/ 179638 h 637050"/>
                <a:gd name="connsiteX17" fmla="*/ 266343 w 512093"/>
                <a:gd name="connsiteY17" fmla="*/ 31048 h 637050"/>
                <a:gd name="connsiteX18" fmla="*/ 277773 w 512093"/>
                <a:gd name="connsiteY18" fmla="*/ 183448 h 637050"/>
                <a:gd name="connsiteX19" fmla="*/ 478750 w 512093"/>
                <a:gd name="connsiteY19" fmla="*/ 3426 h 637050"/>
                <a:gd name="connsiteX20" fmla="*/ 483513 w 512093"/>
                <a:gd name="connsiteY20" fmla="*/ 8188 h 637050"/>
                <a:gd name="connsiteX21" fmla="*/ 327303 w 512093"/>
                <a:gd name="connsiteY21" fmla="*/ 234883 h 637050"/>
                <a:gd name="connsiteX22" fmla="*/ 512088 w 512093"/>
                <a:gd name="connsiteY22" fmla="*/ 202498 h 637050"/>
                <a:gd name="connsiteX23" fmla="*/ 355878 w 512093"/>
                <a:gd name="connsiteY23" fmla="*/ 259648 h 637050"/>
                <a:gd name="connsiteX24" fmla="*/ 248245 w 512093"/>
                <a:gd name="connsiteY24" fmla="*/ 358708 h 637050"/>
                <a:gd name="connsiteX25" fmla="*/ 462558 w 512093"/>
                <a:gd name="connsiteY25" fmla="*/ 353946 h 637050"/>
                <a:gd name="connsiteX26" fmla="*/ 292060 w 512093"/>
                <a:gd name="connsiteY26" fmla="*/ 395856 h 637050"/>
                <a:gd name="connsiteX27" fmla="*/ 154900 w 512093"/>
                <a:gd name="connsiteY27" fmla="*/ 484438 h 637050"/>
                <a:gd name="connsiteX28" fmla="*/ 168235 w 512093"/>
                <a:gd name="connsiteY28" fmla="*/ 501583 h 63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2093" h="637050">
                  <a:moveTo>
                    <a:pt x="168235" y="501583"/>
                  </a:moveTo>
                  <a:cubicBezTo>
                    <a:pt x="207288" y="501583"/>
                    <a:pt x="245388" y="503488"/>
                    <a:pt x="284440" y="500631"/>
                  </a:cubicBezTo>
                  <a:cubicBezTo>
                    <a:pt x="321588" y="497773"/>
                    <a:pt x="358735" y="490153"/>
                    <a:pt x="396835" y="484438"/>
                  </a:cubicBezTo>
                  <a:cubicBezTo>
                    <a:pt x="397788" y="490153"/>
                    <a:pt x="262533" y="521586"/>
                    <a:pt x="149185" y="521586"/>
                  </a:cubicBezTo>
                  <a:cubicBezTo>
                    <a:pt x="130135" y="521586"/>
                    <a:pt x="112990" y="533968"/>
                    <a:pt x="73938" y="598738"/>
                  </a:cubicBezTo>
                  <a:cubicBezTo>
                    <a:pt x="65365" y="613026"/>
                    <a:pt x="53935" y="639696"/>
                    <a:pt x="42505" y="636838"/>
                  </a:cubicBezTo>
                  <a:cubicBezTo>
                    <a:pt x="3453" y="616836"/>
                    <a:pt x="-17502" y="618741"/>
                    <a:pt x="18693" y="567306"/>
                  </a:cubicBezTo>
                  <a:cubicBezTo>
                    <a:pt x="59650" y="511108"/>
                    <a:pt x="58698" y="453958"/>
                    <a:pt x="42505" y="389188"/>
                  </a:cubicBezTo>
                  <a:cubicBezTo>
                    <a:pt x="29170" y="337753"/>
                    <a:pt x="32980" y="281556"/>
                    <a:pt x="38695" y="227263"/>
                  </a:cubicBezTo>
                  <a:cubicBezTo>
                    <a:pt x="49173" y="294891"/>
                    <a:pt x="59650" y="362518"/>
                    <a:pt x="70128" y="430146"/>
                  </a:cubicBezTo>
                  <a:cubicBezTo>
                    <a:pt x="75843" y="461578"/>
                    <a:pt x="83463" y="453958"/>
                    <a:pt x="92035" y="435861"/>
                  </a:cubicBezTo>
                  <a:cubicBezTo>
                    <a:pt x="124420" y="383473"/>
                    <a:pt x="161568" y="333943"/>
                    <a:pt x="154900" y="310131"/>
                  </a:cubicBezTo>
                  <a:cubicBezTo>
                    <a:pt x="142518" y="262506"/>
                    <a:pt x="143470" y="126298"/>
                    <a:pt x="148233" y="127251"/>
                  </a:cubicBezTo>
                  <a:cubicBezTo>
                    <a:pt x="159663" y="174876"/>
                    <a:pt x="152043" y="217738"/>
                    <a:pt x="164425" y="278698"/>
                  </a:cubicBezTo>
                  <a:cubicBezTo>
                    <a:pt x="165378" y="283461"/>
                    <a:pt x="167283" y="293938"/>
                    <a:pt x="169188" y="297748"/>
                  </a:cubicBezTo>
                  <a:cubicBezTo>
                    <a:pt x="180618" y="314893"/>
                    <a:pt x="222528" y="255838"/>
                    <a:pt x="231100" y="245361"/>
                  </a:cubicBezTo>
                  <a:cubicBezTo>
                    <a:pt x="251103" y="220596"/>
                    <a:pt x="265390" y="203451"/>
                    <a:pt x="263485" y="179638"/>
                  </a:cubicBezTo>
                  <a:cubicBezTo>
                    <a:pt x="260628" y="136776"/>
                    <a:pt x="261580" y="58671"/>
                    <a:pt x="266343" y="31048"/>
                  </a:cubicBezTo>
                  <a:cubicBezTo>
                    <a:pt x="271105" y="41526"/>
                    <a:pt x="270153" y="132013"/>
                    <a:pt x="277773" y="183448"/>
                  </a:cubicBezTo>
                  <a:cubicBezTo>
                    <a:pt x="350163" y="118678"/>
                    <a:pt x="414933" y="60576"/>
                    <a:pt x="478750" y="3426"/>
                  </a:cubicBezTo>
                  <a:cubicBezTo>
                    <a:pt x="488275" y="-4194"/>
                    <a:pt x="488275" y="2473"/>
                    <a:pt x="483513" y="8188"/>
                  </a:cubicBezTo>
                  <a:cubicBezTo>
                    <a:pt x="433983" y="80578"/>
                    <a:pt x="378738" y="159636"/>
                    <a:pt x="327303" y="234883"/>
                  </a:cubicBezTo>
                  <a:cubicBezTo>
                    <a:pt x="394930" y="259648"/>
                    <a:pt x="454938" y="210118"/>
                    <a:pt x="512088" y="202498"/>
                  </a:cubicBezTo>
                  <a:cubicBezTo>
                    <a:pt x="513040" y="207261"/>
                    <a:pt x="401598" y="259648"/>
                    <a:pt x="355878" y="259648"/>
                  </a:cubicBezTo>
                  <a:cubicBezTo>
                    <a:pt x="287298" y="259648"/>
                    <a:pt x="290155" y="273936"/>
                    <a:pt x="248245" y="358708"/>
                  </a:cubicBezTo>
                  <a:cubicBezTo>
                    <a:pt x="315873" y="387283"/>
                    <a:pt x="386358" y="359661"/>
                    <a:pt x="462558" y="353946"/>
                  </a:cubicBezTo>
                  <a:cubicBezTo>
                    <a:pt x="405408" y="393951"/>
                    <a:pt x="346353" y="403476"/>
                    <a:pt x="292060" y="395856"/>
                  </a:cubicBezTo>
                  <a:cubicBezTo>
                    <a:pt x="213955" y="385378"/>
                    <a:pt x="209193" y="396808"/>
                    <a:pt x="154900" y="484438"/>
                  </a:cubicBezTo>
                  <a:cubicBezTo>
                    <a:pt x="145375" y="501583"/>
                    <a:pt x="147280" y="501583"/>
                    <a:pt x="168235" y="501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1147">
              <a:extLst>
                <a:ext uri="{FF2B5EF4-FFF2-40B4-BE49-F238E27FC236}">
                  <a16:creationId xmlns:a16="http://schemas.microsoft.com/office/drawing/2014/main" id="{94D07346-B03C-4050-99EB-92C85B428C95}"/>
                </a:ext>
              </a:extLst>
            </p:cNvPr>
            <p:cNvSpPr/>
            <p:nvPr/>
          </p:nvSpPr>
          <p:spPr>
            <a:xfrm>
              <a:off x="8846537" y="1270131"/>
              <a:ext cx="321839" cy="433717"/>
            </a:xfrm>
            <a:custGeom>
              <a:avLst/>
              <a:gdLst>
                <a:gd name="connsiteX0" fmla="*/ 166688 w 321839"/>
                <a:gd name="connsiteY0" fmla="*/ 240030 h 433717"/>
                <a:gd name="connsiteX1" fmla="*/ 28575 w 321839"/>
                <a:gd name="connsiteY1" fmla="*/ 141923 h 433717"/>
                <a:gd name="connsiteX2" fmla="*/ 114300 w 321839"/>
                <a:gd name="connsiteY2" fmla="*/ 154305 h 433717"/>
                <a:gd name="connsiteX3" fmla="*/ 0 w 321839"/>
                <a:gd name="connsiteY3" fmla="*/ 0 h 433717"/>
                <a:gd name="connsiteX4" fmla="*/ 127635 w 321839"/>
                <a:gd name="connsiteY4" fmla="*/ 115253 h 433717"/>
                <a:gd name="connsiteX5" fmla="*/ 118110 w 321839"/>
                <a:gd name="connsiteY5" fmla="*/ 13335 h 433717"/>
                <a:gd name="connsiteX6" fmla="*/ 206693 w 321839"/>
                <a:gd name="connsiteY6" fmla="*/ 207645 h 433717"/>
                <a:gd name="connsiteX7" fmla="*/ 225743 w 321839"/>
                <a:gd name="connsiteY7" fmla="*/ 65723 h 433717"/>
                <a:gd name="connsiteX8" fmla="*/ 272415 w 321839"/>
                <a:gd name="connsiteY8" fmla="*/ 290512 h 433717"/>
                <a:gd name="connsiteX9" fmla="*/ 301943 w 321839"/>
                <a:gd name="connsiteY9" fmla="*/ 140970 h 433717"/>
                <a:gd name="connsiteX10" fmla="*/ 300990 w 321839"/>
                <a:gd name="connsiteY10" fmla="*/ 224790 h 433717"/>
                <a:gd name="connsiteX11" fmla="*/ 313373 w 321839"/>
                <a:gd name="connsiteY11" fmla="*/ 365760 h 433717"/>
                <a:gd name="connsiteX12" fmla="*/ 319088 w 321839"/>
                <a:gd name="connsiteY12" fmla="*/ 430530 h 433717"/>
                <a:gd name="connsiteX13" fmla="*/ 288608 w 321839"/>
                <a:gd name="connsiteY13" fmla="*/ 401955 h 433717"/>
                <a:gd name="connsiteX14" fmla="*/ 177165 w 321839"/>
                <a:gd name="connsiteY14" fmla="*/ 339090 h 433717"/>
                <a:gd name="connsiteX15" fmla="*/ 69532 w 321839"/>
                <a:gd name="connsiteY15" fmla="*/ 319087 h 433717"/>
                <a:gd name="connsiteX16" fmla="*/ 220980 w 321839"/>
                <a:gd name="connsiteY16" fmla="*/ 319087 h 433717"/>
                <a:gd name="connsiteX17" fmla="*/ 150495 w 321839"/>
                <a:gd name="connsiteY17" fmla="*/ 252412 h 433717"/>
                <a:gd name="connsiteX18" fmla="*/ 29528 w 321839"/>
                <a:gd name="connsiteY18" fmla="*/ 227648 h 433717"/>
                <a:gd name="connsiteX19" fmla="*/ 166688 w 321839"/>
                <a:gd name="connsiteY19" fmla="*/ 240030 h 43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1839" h="433717">
                  <a:moveTo>
                    <a:pt x="166688" y="240030"/>
                  </a:moveTo>
                  <a:cubicBezTo>
                    <a:pt x="112395" y="141923"/>
                    <a:pt x="80963" y="167640"/>
                    <a:pt x="28575" y="141923"/>
                  </a:cubicBezTo>
                  <a:cubicBezTo>
                    <a:pt x="56197" y="144780"/>
                    <a:pt x="83820" y="151448"/>
                    <a:pt x="114300" y="154305"/>
                  </a:cubicBezTo>
                  <a:cubicBezTo>
                    <a:pt x="80963" y="100965"/>
                    <a:pt x="27622" y="43815"/>
                    <a:pt x="0" y="0"/>
                  </a:cubicBezTo>
                  <a:cubicBezTo>
                    <a:pt x="45720" y="33338"/>
                    <a:pt x="84773" y="76200"/>
                    <a:pt x="127635" y="115253"/>
                  </a:cubicBezTo>
                  <a:cubicBezTo>
                    <a:pt x="127635" y="80010"/>
                    <a:pt x="118110" y="42862"/>
                    <a:pt x="118110" y="13335"/>
                  </a:cubicBezTo>
                  <a:cubicBezTo>
                    <a:pt x="144780" y="58103"/>
                    <a:pt x="108585" y="116205"/>
                    <a:pt x="206693" y="207645"/>
                  </a:cubicBezTo>
                  <a:cubicBezTo>
                    <a:pt x="210503" y="171450"/>
                    <a:pt x="230505" y="114300"/>
                    <a:pt x="225743" y="65723"/>
                  </a:cubicBezTo>
                  <a:cubicBezTo>
                    <a:pt x="259080" y="136208"/>
                    <a:pt x="171450" y="185737"/>
                    <a:pt x="272415" y="290512"/>
                  </a:cubicBezTo>
                  <a:cubicBezTo>
                    <a:pt x="280988" y="244792"/>
                    <a:pt x="304800" y="201930"/>
                    <a:pt x="301943" y="140970"/>
                  </a:cubicBezTo>
                  <a:cubicBezTo>
                    <a:pt x="307658" y="164783"/>
                    <a:pt x="307658" y="198120"/>
                    <a:pt x="300990" y="224790"/>
                  </a:cubicBezTo>
                  <a:cubicBezTo>
                    <a:pt x="287655" y="274320"/>
                    <a:pt x="282893" y="320040"/>
                    <a:pt x="313373" y="365760"/>
                  </a:cubicBezTo>
                  <a:cubicBezTo>
                    <a:pt x="320993" y="377190"/>
                    <a:pt x="324803" y="400050"/>
                    <a:pt x="319088" y="430530"/>
                  </a:cubicBezTo>
                  <a:cubicBezTo>
                    <a:pt x="314325" y="444818"/>
                    <a:pt x="291465" y="406718"/>
                    <a:pt x="288608" y="401955"/>
                  </a:cubicBezTo>
                  <a:cubicBezTo>
                    <a:pt x="245745" y="328612"/>
                    <a:pt x="247650" y="335280"/>
                    <a:pt x="177165" y="339090"/>
                  </a:cubicBezTo>
                  <a:cubicBezTo>
                    <a:pt x="144780" y="341948"/>
                    <a:pt x="100965" y="330518"/>
                    <a:pt x="69532" y="319087"/>
                  </a:cubicBezTo>
                  <a:cubicBezTo>
                    <a:pt x="122873" y="323850"/>
                    <a:pt x="173355" y="327660"/>
                    <a:pt x="220980" y="319087"/>
                  </a:cubicBezTo>
                  <a:cubicBezTo>
                    <a:pt x="200025" y="273368"/>
                    <a:pt x="180975" y="250508"/>
                    <a:pt x="150495" y="252412"/>
                  </a:cubicBezTo>
                  <a:cubicBezTo>
                    <a:pt x="116205" y="254317"/>
                    <a:pt x="63818" y="242887"/>
                    <a:pt x="29528" y="227648"/>
                  </a:cubicBezTo>
                  <a:cubicBezTo>
                    <a:pt x="67628" y="232410"/>
                    <a:pt x="119063" y="245745"/>
                    <a:pt x="166688" y="2400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13" name="Freeform: Shape 264">
            <a:extLst>
              <a:ext uri="{FF2B5EF4-FFF2-40B4-BE49-F238E27FC236}">
                <a16:creationId xmlns:a16="http://schemas.microsoft.com/office/drawing/2014/main" id="{4EB1CB42-3BC4-4A8B-AEF9-E8CDEC17756B}"/>
              </a:ext>
            </a:extLst>
          </p:cNvPr>
          <p:cNvSpPr/>
          <p:nvPr userDrawn="1"/>
        </p:nvSpPr>
        <p:spPr>
          <a:xfrm>
            <a:off x="6540576" y="5988324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214" name="자유형: 도형 213">
            <a:extLst>
              <a:ext uri="{FF2B5EF4-FFF2-40B4-BE49-F238E27FC236}">
                <a16:creationId xmlns:a16="http://schemas.microsoft.com/office/drawing/2014/main" id="{A3C2DDA3-615D-4298-A3DD-B6D630337931}"/>
              </a:ext>
            </a:extLst>
          </p:cNvPr>
          <p:cNvSpPr/>
          <p:nvPr userDrawn="1"/>
        </p:nvSpPr>
        <p:spPr>
          <a:xfrm>
            <a:off x="8273588" y="6654091"/>
            <a:ext cx="344957" cy="210544"/>
          </a:xfrm>
          <a:custGeom>
            <a:avLst/>
            <a:gdLst>
              <a:gd name="connsiteX0" fmla="*/ 186888 w 344957"/>
              <a:gd name="connsiteY0" fmla="*/ 388 h 210544"/>
              <a:gd name="connsiteX1" fmla="*/ 230551 w 344957"/>
              <a:gd name="connsiteY1" fmla="*/ 5713 h 210544"/>
              <a:gd name="connsiteX2" fmla="*/ 325484 w 344957"/>
              <a:gd name="connsiteY2" fmla="*/ 11625 h 210544"/>
              <a:gd name="connsiteX3" fmla="*/ 344957 w 344957"/>
              <a:gd name="connsiteY3" fmla="*/ 11277 h 210544"/>
              <a:gd name="connsiteX4" fmla="*/ 253502 w 344957"/>
              <a:gd name="connsiteY4" fmla="*/ 85693 h 210544"/>
              <a:gd name="connsiteX5" fmla="*/ 205340 w 344957"/>
              <a:gd name="connsiteY5" fmla="*/ 145330 h 210544"/>
              <a:gd name="connsiteX6" fmla="*/ 153005 w 344957"/>
              <a:gd name="connsiteY6" fmla="*/ 194187 h 210544"/>
              <a:gd name="connsiteX7" fmla="*/ 115827 w 344957"/>
              <a:gd name="connsiteY7" fmla="*/ 210544 h 210544"/>
              <a:gd name="connsiteX8" fmla="*/ 16273 w 344957"/>
              <a:gd name="connsiteY8" fmla="*/ 210544 h 210544"/>
              <a:gd name="connsiteX9" fmla="*/ 13040 w 344957"/>
              <a:gd name="connsiteY9" fmla="*/ 209487 h 210544"/>
              <a:gd name="connsiteX10" fmla="*/ 5216 w 344957"/>
              <a:gd name="connsiteY10" fmla="*/ 203750 h 210544"/>
              <a:gd name="connsiteX11" fmla="*/ 61898 w 344957"/>
              <a:gd name="connsiteY11" fmla="*/ 159935 h 210544"/>
              <a:gd name="connsiteX12" fmla="*/ 95281 w 344957"/>
              <a:gd name="connsiteY12" fmla="*/ 121510 h 210544"/>
              <a:gd name="connsiteX13" fmla="*/ 118753 w 344957"/>
              <a:gd name="connsiteY13" fmla="*/ 88127 h 210544"/>
              <a:gd name="connsiteX14" fmla="*/ 154918 w 344957"/>
              <a:gd name="connsiteY14" fmla="*/ 66046 h 210544"/>
              <a:gd name="connsiteX15" fmla="*/ 162220 w 344957"/>
              <a:gd name="connsiteY15" fmla="*/ 63611 h 210544"/>
              <a:gd name="connsiteX16" fmla="*/ 115971 w 344957"/>
              <a:gd name="connsiteY16" fmla="*/ 78390 h 210544"/>
              <a:gd name="connsiteX17" fmla="*/ 90760 w 344957"/>
              <a:gd name="connsiteY17" fmla="*/ 110383 h 210544"/>
              <a:gd name="connsiteX18" fmla="*/ 0 w 344957"/>
              <a:gd name="connsiteY18" fmla="*/ 190188 h 210544"/>
              <a:gd name="connsiteX19" fmla="*/ 11823 w 344957"/>
              <a:gd name="connsiteY19" fmla="*/ 136810 h 210544"/>
              <a:gd name="connsiteX20" fmla="*/ 87108 w 344957"/>
              <a:gd name="connsiteY20" fmla="*/ 25012 h 210544"/>
              <a:gd name="connsiteX21" fmla="*/ 143095 w 344957"/>
              <a:gd name="connsiteY21" fmla="*/ 2757 h 210544"/>
              <a:gd name="connsiteX22" fmla="*/ 186888 w 344957"/>
              <a:gd name="connsiteY22" fmla="*/ 388 h 210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44957" h="210544">
                <a:moveTo>
                  <a:pt x="186888" y="388"/>
                </a:moveTo>
                <a:cubicBezTo>
                  <a:pt x="201428" y="1236"/>
                  <a:pt x="215946" y="3366"/>
                  <a:pt x="230551" y="5713"/>
                </a:cubicBezTo>
                <a:cubicBezTo>
                  <a:pt x="261848" y="10581"/>
                  <a:pt x="293665" y="12494"/>
                  <a:pt x="325484" y="11625"/>
                </a:cubicBezTo>
                <a:cubicBezTo>
                  <a:pt x="331221" y="11103"/>
                  <a:pt x="336959" y="11277"/>
                  <a:pt x="344957" y="11277"/>
                </a:cubicBezTo>
                <a:cubicBezTo>
                  <a:pt x="311574" y="34923"/>
                  <a:pt x="281669" y="59264"/>
                  <a:pt x="253502" y="85693"/>
                </a:cubicBezTo>
                <a:cubicBezTo>
                  <a:pt x="234724" y="103254"/>
                  <a:pt x="217511" y="122205"/>
                  <a:pt x="205340" y="145330"/>
                </a:cubicBezTo>
                <a:cubicBezTo>
                  <a:pt x="193691" y="167759"/>
                  <a:pt x="174217" y="182017"/>
                  <a:pt x="153005" y="194187"/>
                </a:cubicBezTo>
                <a:lnTo>
                  <a:pt x="115827" y="210544"/>
                </a:lnTo>
                <a:lnTo>
                  <a:pt x="16273" y="210544"/>
                </a:lnTo>
                <a:lnTo>
                  <a:pt x="13040" y="209487"/>
                </a:lnTo>
                <a:cubicBezTo>
                  <a:pt x="10084" y="207923"/>
                  <a:pt x="8172" y="206010"/>
                  <a:pt x="5216" y="203750"/>
                </a:cubicBezTo>
                <a:cubicBezTo>
                  <a:pt x="25385" y="190014"/>
                  <a:pt x="43989" y="175409"/>
                  <a:pt x="61898" y="159935"/>
                </a:cubicBezTo>
                <a:cubicBezTo>
                  <a:pt x="74938" y="148634"/>
                  <a:pt x="86761" y="136810"/>
                  <a:pt x="95281" y="121510"/>
                </a:cubicBezTo>
                <a:cubicBezTo>
                  <a:pt x="101887" y="109687"/>
                  <a:pt x="110060" y="98733"/>
                  <a:pt x="118753" y="88127"/>
                </a:cubicBezTo>
                <a:cubicBezTo>
                  <a:pt x="128316" y="76652"/>
                  <a:pt x="139791" y="68306"/>
                  <a:pt x="154918" y="66046"/>
                </a:cubicBezTo>
                <a:cubicBezTo>
                  <a:pt x="157178" y="65698"/>
                  <a:pt x="160134" y="66220"/>
                  <a:pt x="162220" y="63611"/>
                </a:cubicBezTo>
                <a:cubicBezTo>
                  <a:pt x="144312" y="61178"/>
                  <a:pt x="129011" y="66046"/>
                  <a:pt x="115971" y="78390"/>
                </a:cubicBezTo>
                <a:cubicBezTo>
                  <a:pt x="106060" y="87779"/>
                  <a:pt x="98236" y="98907"/>
                  <a:pt x="90760" y="110383"/>
                </a:cubicBezTo>
                <a:cubicBezTo>
                  <a:pt x="68157" y="144808"/>
                  <a:pt x="36687" y="169498"/>
                  <a:pt x="0" y="190188"/>
                </a:cubicBezTo>
                <a:cubicBezTo>
                  <a:pt x="2087" y="171063"/>
                  <a:pt x="6433" y="153676"/>
                  <a:pt x="11823" y="136810"/>
                </a:cubicBezTo>
                <a:cubicBezTo>
                  <a:pt x="25907" y="92126"/>
                  <a:pt x="48509" y="53179"/>
                  <a:pt x="87108" y="25012"/>
                </a:cubicBezTo>
                <a:cubicBezTo>
                  <a:pt x="103800" y="12842"/>
                  <a:pt x="123100" y="6582"/>
                  <a:pt x="143095" y="2757"/>
                </a:cubicBezTo>
                <a:cubicBezTo>
                  <a:pt x="157787" y="-25"/>
                  <a:pt x="172348" y="-460"/>
                  <a:pt x="186888" y="388"/>
                </a:cubicBezTo>
                <a:close/>
              </a:path>
            </a:pathLst>
          </a:custGeom>
          <a:solidFill>
            <a:schemeClr val="accent1"/>
          </a:solidFill>
          <a:ln w="320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15" name="자유형: 도형 214">
            <a:extLst>
              <a:ext uri="{FF2B5EF4-FFF2-40B4-BE49-F238E27FC236}">
                <a16:creationId xmlns:a16="http://schemas.microsoft.com/office/drawing/2014/main" id="{2DCC7F5D-213A-4EAB-8A38-C510793AB0BD}"/>
              </a:ext>
            </a:extLst>
          </p:cNvPr>
          <p:cNvSpPr/>
          <p:nvPr userDrawn="1"/>
        </p:nvSpPr>
        <p:spPr>
          <a:xfrm>
            <a:off x="6670686" y="5540024"/>
            <a:ext cx="375515" cy="384637"/>
          </a:xfrm>
          <a:custGeom>
            <a:avLst/>
            <a:gdLst>
              <a:gd name="connsiteX0" fmla="*/ 729614 w 1450657"/>
              <a:gd name="connsiteY0" fmla="*/ 793433 h 1485901"/>
              <a:gd name="connsiteX1" fmla="*/ 729614 w 1450657"/>
              <a:gd name="connsiteY1" fmla="*/ 1485901 h 1485901"/>
              <a:gd name="connsiteX2" fmla="*/ 729614 w 1450657"/>
              <a:gd name="connsiteY2" fmla="*/ 793433 h 1485901"/>
              <a:gd name="connsiteX3" fmla="*/ 752475 w 1450657"/>
              <a:gd name="connsiteY3" fmla="*/ 770573 h 1485901"/>
              <a:gd name="connsiteX4" fmla="*/ 1063942 w 1450657"/>
              <a:gd name="connsiteY4" fmla="*/ 1085851 h 1485901"/>
              <a:gd name="connsiteX5" fmla="*/ 752475 w 1450657"/>
              <a:gd name="connsiteY5" fmla="*/ 770573 h 1485901"/>
              <a:gd name="connsiteX6" fmla="*/ 698182 w 1450657"/>
              <a:gd name="connsiteY6" fmla="*/ 769621 h 1485901"/>
              <a:gd name="connsiteX7" fmla="*/ 388620 w 1450657"/>
              <a:gd name="connsiteY7" fmla="*/ 1085851 h 1485901"/>
              <a:gd name="connsiteX8" fmla="*/ 698182 w 1450657"/>
              <a:gd name="connsiteY8" fmla="*/ 769621 h 1485901"/>
              <a:gd name="connsiteX9" fmla="*/ 328970 w 1450657"/>
              <a:gd name="connsiteY9" fmla="*/ 653177 h 1485901"/>
              <a:gd name="connsiteX10" fmla="*/ 674370 w 1450657"/>
              <a:gd name="connsiteY10" fmla="*/ 740093 h 1485901"/>
              <a:gd name="connsiteX11" fmla="*/ 0 w 1450657"/>
              <a:gd name="connsiteY11" fmla="*/ 739140 h 1485901"/>
              <a:gd name="connsiteX12" fmla="*/ 328970 w 1450657"/>
              <a:gd name="connsiteY12" fmla="*/ 653177 h 1485901"/>
              <a:gd name="connsiteX13" fmla="*/ 1112757 w 1450657"/>
              <a:gd name="connsiteY13" fmla="*/ 652939 h 1485901"/>
              <a:gd name="connsiteX14" fmla="*/ 1450657 w 1450657"/>
              <a:gd name="connsiteY14" fmla="*/ 739141 h 1485901"/>
              <a:gd name="connsiteX15" fmla="*/ 779144 w 1450657"/>
              <a:gd name="connsiteY15" fmla="*/ 741046 h 1485901"/>
              <a:gd name="connsiteX16" fmla="*/ 1112757 w 1450657"/>
              <a:gd name="connsiteY16" fmla="*/ 652939 h 1485901"/>
              <a:gd name="connsiteX17" fmla="*/ 388620 w 1450657"/>
              <a:gd name="connsiteY17" fmla="*/ 396241 h 1485901"/>
              <a:gd name="connsiteX18" fmla="*/ 699135 w 1450657"/>
              <a:gd name="connsiteY18" fmla="*/ 712471 h 1485901"/>
              <a:gd name="connsiteX19" fmla="*/ 388620 w 1450657"/>
              <a:gd name="connsiteY19" fmla="*/ 396241 h 1485901"/>
              <a:gd name="connsiteX20" fmla="*/ 1062038 w 1450657"/>
              <a:gd name="connsiteY20" fmla="*/ 395288 h 1485901"/>
              <a:gd name="connsiteX21" fmla="*/ 752475 w 1450657"/>
              <a:gd name="connsiteY21" fmla="*/ 712471 h 1485901"/>
              <a:gd name="connsiteX22" fmla="*/ 1062038 w 1450657"/>
              <a:gd name="connsiteY22" fmla="*/ 395288 h 1485901"/>
              <a:gd name="connsiteX23" fmla="*/ 723899 w 1450657"/>
              <a:gd name="connsiteY23" fmla="*/ 0 h 1485901"/>
              <a:gd name="connsiteX24" fmla="*/ 725804 w 1450657"/>
              <a:gd name="connsiteY24" fmla="*/ 683895 h 1485901"/>
              <a:gd name="connsiteX25" fmla="*/ 723899 w 1450657"/>
              <a:gd name="connsiteY25" fmla="*/ 0 h 1485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0657" h="1485901">
                <a:moveTo>
                  <a:pt x="729614" y="793433"/>
                </a:moveTo>
                <a:cubicBezTo>
                  <a:pt x="839152" y="1024890"/>
                  <a:pt x="840104" y="1253490"/>
                  <a:pt x="729614" y="1485901"/>
                </a:cubicBezTo>
                <a:cubicBezTo>
                  <a:pt x="614362" y="1341120"/>
                  <a:pt x="614362" y="942023"/>
                  <a:pt x="729614" y="793433"/>
                </a:cubicBezTo>
                <a:close/>
                <a:moveTo>
                  <a:pt x="752475" y="770573"/>
                </a:moveTo>
                <a:cubicBezTo>
                  <a:pt x="862965" y="773431"/>
                  <a:pt x="1031557" y="942023"/>
                  <a:pt x="1063942" y="1085851"/>
                </a:cubicBezTo>
                <a:cubicBezTo>
                  <a:pt x="929640" y="1057276"/>
                  <a:pt x="782955" y="907733"/>
                  <a:pt x="752475" y="770573"/>
                </a:cubicBezTo>
                <a:close/>
                <a:moveTo>
                  <a:pt x="698182" y="769621"/>
                </a:moveTo>
                <a:cubicBezTo>
                  <a:pt x="674370" y="902019"/>
                  <a:pt x="514350" y="1065849"/>
                  <a:pt x="388620" y="1085851"/>
                </a:cubicBezTo>
                <a:cubicBezTo>
                  <a:pt x="412433" y="952501"/>
                  <a:pt x="570547" y="791528"/>
                  <a:pt x="698182" y="769621"/>
                </a:cubicBezTo>
                <a:close/>
                <a:moveTo>
                  <a:pt x="328970" y="653177"/>
                </a:moveTo>
                <a:cubicBezTo>
                  <a:pt x="450533" y="653177"/>
                  <a:pt x="574834" y="681991"/>
                  <a:pt x="674370" y="740093"/>
                </a:cubicBezTo>
                <a:cubicBezTo>
                  <a:pt x="481965" y="861060"/>
                  <a:pt x="175260" y="855345"/>
                  <a:pt x="0" y="739140"/>
                </a:cubicBezTo>
                <a:cubicBezTo>
                  <a:pt x="88582" y="681990"/>
                  <a:pt x="207407" y="653177"/>
                  <a:pt x="328970" y="653177"/>
                </a:cubicBezTo>
                <a:close/>
                <a:moveTo>
                  <a:pt x="1112757" y="652939"/>
                </a:moveTo>
                <a:cubicBezTo>
                  <a:pt x="1234201" y="652701"/>
                  <a:pt x="1356359" y="681515"/>
                  <a:pt x="1450657" y="739141"/>
                </a:cubicBezTo>
                <a:cubicBezTo>
                  <a:pt x="1271586" y="856298"/>
                  <a:pt x="968692" y="858203"/>
                  <a:pt x="779144" y="741046"/>
                </a:cubicBezTo>
                <a:cubicBezTo>
                  <a:pt x="870584" y="682467"/>
                  <a:pt x="991313" y="653178"/>
                  <a:pt x="1112757" y="652939"/>
                </a:cubicBezTo>
                <a:close/>
                <a:moveTo>
                  <a:pt x="388620" y="396241"/>
                </a:moveTo>
                <a:cubicBezTo>
                  <a:pt x="514350" y="414338"/>
                  <a:pt x="670560" y="574359"/>
                  <a:pt x="699135" y="712471"/>
                </a:cubicBezTo>
                <a:cubicBezTo>
                  <a:pt x="574358" y="694374"/>
                  <a:pt x="414338" y="531496"/>
                  <a:pt x="388620" y="396241"/>
                </a:cubicBezTo>
                <a:close/>
                <a:moveTo>
                  <a:pt x="1062038" y="395288"/>
                </a:moveTo>
                <a:cubicBezTo>
                  <a:pt x="1052513" y="514351"/>
                  <a:pt x="884873" y="687706"/>
                  <a:pt x="752475" y="712471"/>
                </a:cubicBezTo>
                <a:cubicBezTo>
                  <a:pt x="784860" y="572453"/>
                  <a:pt x="930592" y="422911"/>
                  <a:pt x="1062038" y="395288"/>
                </a:cubicBezTo>
                <a:close/>
                <a:moveTo>
                  <a:pt x="723899" y="0"/>
                </a:moveTo>
                <a:cubicBezTo>
                  <a:pt x="837247" y="168593"/>
                  <a:pt x="842962" y="493395"/>
                  <a:pt x="725804" y="683895"/>
                </a:cubicBezTo>
                <a:cubicBezTo>
                  <a:pt x="617219" y="508635"/>
                  <a:pt x="604837" y="205740"/>
                  <a:pt x="723899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16" name="자유형: 도형 215">
            <a:extLst>
              <a:ext uri="{FF2B5EF4-FFF2-40B4-BE49-F238E27FC236}">
                <a16:creationId xmlns:a16="http://schemas.microsoft.com/office/drawing/2014/main" id="{1EF5B27A-AC72-47E4-BE89-FE212FDF501E}"/>
              </a:ext>
            </a:extLst>
          </p:cNvPr>
          <p:cNvSpPr/>
          <p:nvPr userDrawn="1"/>
        </p:nvSpPr>
        <p:spPr>
          <a:xfrm>
            <a:off x="8271356" y="5645958"/>
            <a:ext cx="393472" cy="402755"/>
          </a:xfrm>
          <a:custGeom>
            <a:avLst/>
            <a:gdLst>
              <a:gd name="connsiteX0" fmla="*/ 724852 w 1453514"/>
              <a:gd name="connsiteY0" fmla="*/ 793433 h 1487805"/>
              <a:gd name="connsiteX1" fmla="*/ 725805 w 1453514"/>
              <a:gd name="connsiteY1" fmla="*/ 1487805 h 1487805"/>
              <a:gd name="connsiteX2" fmla="*/ 724852 w 1453514"/>
              <a:gd name="connsiteY2" fmla="*/ 793433 h 1487805"/>
              <a:gd name="connsiteX3" fmla="*/ 690562 w 1453514"/>
              <a:gd name="connsiteY3" fmla="*/ 781050 h 1487805"/>
              <a:gd name="connsiteX4" fmla="*/ 216217 w 1453514"/>
              <a:gd name="connsiteY4" fmla="*/ 1266825 h 1487805"/>
              <a:gd name="connsiteX5" fmla="*/ 690562 w 1453514"/>
              <a:gd name="connsiteY5" fmla="*/ 781050 h 1487805"/>
              <a:gd name="connsiteX6" fmla="*/ 766762 w 1453514"/>
              <a:gd name="connsiteY6" fmla="*/ 777241 h 1487805"/>
              <a:gd name="connsiteX7" fmla="*/ 1240155 w 1453514"/>
              <a:gd name="connsiteY7" fmla="*/ 1263016 h 1487805"/>
              <a:gd name="connsiteX8" fmla="*/ 766762 w 1453514"/>
              <a:gd name="connsiteY8" fmla="*/ 777241 h 1487805"/>
              <a:gd name="connsiteX9" fmla="*/ 336708 w 1453514"/>
              <a:gd name="connsiteY9" fmla="*/ 653534 h 1487805"/>
              <a:gd name="connsiteX10" fmla="*/ 679132 w 1453514"/>
              <a:gd name="connsiteY10" fmla="*/ 743903 h 1487805"/>
              <a:gd name="connsiteX11" fmla="*/ 0 w 1453514"/>
              <a:gd name="connsiteY11" fmla="*/ 743903 h 1487805"/>
              <a:gd name="connsiteX12" fmla="*/ 336708 w 1453514"/>
              <a:gd name="connsiteY12" fmla="*/ 653534 h 1487805"/>
              <a:gd name="connsiteX13" fmla="*/ 1116687 w 1453514"/>
              <a:gd name="connsiteY13" fmla="*/ 652106 h 1487805"/>
              <a:gd name="connsiteX14" fmla="*/ 1453514 w 1453514"/>
              <a:gd name="connsiteY14" fmla="*/ 735330 h 1487805"/>
              <a:gd name="connsiteX15" fmla="*/ 776287 w 1453514"/>
              <a:gd name="connsiteY15" fmla="*/ 738188 h 1487805"/>
              <a:gd name="connsiteX16" fmla="*/ 1116687 w 1453514"/>
              <a:gd name="connsiteY16" fmla="*/ 652106 h 1487805"/>
              <a:gd name="connsiteX17" fmla="*/ 1245870 w 1453514"/>
              <a:gd name="connsiteY17" fmla="*/ 214313 h 1487805"/>
              <a:gd name="connsiteX18" fmla="*/ 769620 w 1453514"/>
              <a:gd name="connsiteY18" fmla="*/ 705803 h 1487805"/>
              <a:gd name="connsiteX19" fmla="*/ 1245870 w 1453514"/>
              <a:gd name="connsiteY19" fmla="*/ 214313 h 1487805"/>
              <a:gd name="connsiteX20" fmla="*/ 213360 w 1453514"/>
              <a:gd name="connsiteY20" fmla="*/ 210503 h 1487805"/>
              <a:gd name="connsiteX21" fmla="*/ 694373 w 1453514"/>
              <a:gd name="connsiteY21" fmla="*/ 700088 h 1487805"/>
              <a:gd name="connsiteX22" fmla="*/ 213360 w 1453514"/>
              <a:gd name="connsiteY22" fmla="*/ 210503 h 1487805"/>
              <a:gd name="connsiteX23" fmla="*/ 726757 w 1453514"/>
              <a:gd name="connsiteY23" fmla="*/ 0 h 1487805"/>
              <a:gd name="connsiteX24" fmla="*/ 727710 w 1453514"/>
              <a:gd name="connsiteY24" fmla="*/ 684847 h 1487805"/>
              <a:gd name="connsiteX25" fmla="*/ 726757 w 1453514"/>
              <a:gd name="connsiteY25" fmla="*/ 0 h 1487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3514" h="1487805">
                <a:moveTo>
                  <a:pt x="724852" y="793433"/>
                </a:moveTo>
                <a:cubicBezTo>
                  <a:pt x="839152" y="971550"/>
                  <a:pt x="846772" y="1286828"/>
                  <a:pt x="725805" y="1487805"/>
                </a:cubicBezTo>
                <a:cubicBezTo>
                  <a:pt x="614362" y="1253490"/>
                  <a:pt x="615315" y="1025843"/>
                  <a:pt x="724852" y="793433"/>
                </a:cubicBezTo>
                <a:close/>
                <a:moveTo>
                  <a:pt x="690562" y="781050"/>
                </a:moveTo>
                <a:cubicBezTo>
                  <a:pt x="666750" y="966788"/>
                  <a:pt x="418147" y="1223010"/>
                  <a:pt x="216217" y="1266825"/>
                </a:cubicBezTo>
                <a:cubicBezTo>
                  <a:pt x="252412" y="1065847"/>
                  <a:pt x="499110" y="813435"/>
                  <a:pt x="690562" y="781050"/>
                </a:cubicBezTo>
                <a:close/>
                <a:moveTo>
                  <a:pt x="766762" y="777241"/>
                </a:moveTo>
                <a:cubicBezTo>
                  <a:pt x="1021080" y="851536"/>
                  <a:pt x="1200150" y="1082994"/>
                  <a:pt x="1240155" y="1263016"/>
                </a:cubicBezTo>
                <a:cubicBezTo>
                  <a:pt x="1065847" y="1247776"/>
                  <a:pt x="801052" y="978219"/>
                  <a:pt x="766762" y="777241"/>
                </a:cubicBezTo>
                <a:close/>
                <a:moveTo>
                  <a:pt x="336708" y="653534"/>
                </a:moveTo>
                <a:cubicBezTo>
                  <a:pt x="460057" y="653415"/>
                  <a:pt x="584358" y="683419"/>
                  <a:pt x="679132" y="743903"/>
                </a:cubicBezTo>
                <a:cubicBezTo>
                  <a:pt x="449580" y="857250"/>
                  <a:pt x="226695" y="857250"/>
                  <a:pt x="0" y="743903"/>
                </a:cubicBezTo>
                <a:cubicBezTo>
                  <a:pt x="90963" y="683895"/>
                  <a:pt x="213360" y="653653"/>
                  <a:pt x="336708" y="653534"/>
                </a:cubicBezTo>
                <a:close/>
                <a:moveTo>
                  <a:pt x="1116687" y="652106"/>
                </a:moveTo>
                <a:cubicBezTo>
                  <a:pt x="1229201" y="651748"/>
                  <a:pt x="1341120" y="679609"/>
                  <a:pt x="1453514" y="735330"/>
                </a:cubicBezTo>
                <a:cubicBezTo>
                  <a:pt x="1304925" y="846773"/>
                  <a:pt x="989647" y="868680"/>
                  <a:pt x="776287" y="738188"/>
                </a:cubicBezTo>
                <a:cubicBezTo>
                  <a:pt x="891063" y="681038"/>
                  <a:pt x="1004173" y="652463"/>
                  <a:pt x="1116687" y="652106"/>
                </a:cubicBezTo>
                <a:close/>
                <a:moveTo>
                  <a:pt x="1245870" y="214313"/>
                </a:moveTo>
                <a:cubicBezTo>
                  <a:pt x="1163002" y="458153"/>
                  <a:pt x="1006792" y="620078"/>
                  <a:pt x="769620" y="705803"/>
                </a:cubicBezTo>
                <a:cubicBezTo>
                  <a:pt x="762952" y="543878"/>
                  <a:pt x="1036320" y="259081"/>
                  <a:pt x="1245870" y="214313"/>
                </a:cubicBezTo>
                <a:close/>
                <a:moveTo>
                  <a:pt x="213360" y="210503"/>
                </a:moveTo>
                <a:cubicBezTo>
                  <a:pt x="458152" y="297181"/>
                  <a:pt x="612457" y="461010"/>
                  <a:pt x="694373" y="700088"/>
                </a:cubicBezTo>
                <a:cubicBezTo>
                  <a:pt x="503873" y="663893"/>
                  <a:pt x="275273" y="454343"/>
                  <a:pt x="213360" y="210503"/>
                </a:cubicBezTo>
                <a:close/>
                <a:moveTo>
                  <a:pt x="726757" y="0"/>
                </a:moveTo>
                <a:cubicBezTo>
                  <a:pt x="841057" y="129540"/>
                  <a:pt x="841057" y="530543"/>
                  <a:pt x="727710" y="684847"/>
                </a:cubicBezTo>
                <a:cubicBezTo>
                  <a:pt x="619125" y="504825"/>
                  <a:pt x="608647" y="207645"/>
                  <a:pt x="726757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217" name="자유형: 도형 216">
            <a:extLst>
              <a:ext uri="{FF2B5EF4-FFF2-40B4-BE49-F238E27FC236}">
                <a16:creationId xmlns:a16="http://schemas.microsoft.com/office/drawing/2014/main" id="{A2D6CD0E-695E-4758-92AE-EFCED32EA6FC}"/>
              </a:ext>
            </a:extLst>
          </p:cNvPr>
          <p:cNvSpPr/>
          <p:nvPr userDrawn="1"/>
        </p:nvSpPr>
        <p:spPr>
          <a:xfrm>
            <a:off x="8212391" y="2913387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18" name="Freeform: Shape 42">
            <a:extLst>
              <a:ext uri="{FF2B5EF4-FFF2-40B4-BE49-F238E27FC236}">
                <a16:creationId xmlns:a16="http://schemas.microsoft.com/office/drawing/2014/main" id="{4129462E-E2DD-4BCE-A237-728932806F75}"/>
              </a:ext>
            </a:extLst>
          </p:cNvPr>
          <p:cNvSpPr/>
          <p:nvPr userDrawn="1"/>
        </p:nvSpPr>
        <p:spPr>
          <a:xfrm>
            <a:off x="7712279" y="2921226"/>
            <a:ext cx="371739" cy="326594"/>
          </a:xfrm>
          <a:custGeom>
            <a:avLst/>
            <a:gdLst>
              <a:gd name="connsiteX0" fmla="*/ 632870 w 794022"/>
              <a:gd name="connsiteY0" fmla="*/ 229791 h 697594"/>
              <a:gd name="connsiteX1" fmla="*/ 740539 w 794022"/>
              <a:gd name="connsiteY1" fmla="*/ 169432 h 697594"/>
              <a:gd name="connsiteX2" fmla="*/ 788913 w 794022"/>
              <a:gd name="connsiteY2" fmla="*/ 102411 h 697594"/>
              <a:gd name="connsiteX3" fmla="*/ 707738 w 794022"/>
              <a:gd name="connsiteY3" fmla="*/ 118851 h 697594"/>
              <a:gd name="connsiteX4" fmla="*/ 578188 w 794022"/>
              <a:gd name="connsiteY4" fmla="*/ 197266 h 697594"/>
              <a:gd name="connsiteX5" fmla="*/ 484594 w 794022"/>
              <a:gd name="connsiteY5" fmla="*/ 1168 h 697594"/>
              <a:gd name="connsiteX6" fmla="*/ 337698 w 794022"/>
              <a:gd name="connsiteY6" fmla="*/ 185439 h 697594"/>
              <a:gd name="connsiteX7" fmla="*/ 275170 w 794022"/>
              <a:gd name="connsiteY7" fmla="*/ 97088 h 697594"/>
              <a:gd name="connsiteX8" fmla="*/ 224273 w 794022"/>
              <a:gd name="connsiteY8" fmla="*/ 78519 h 697594"/>
              <a:gd name="connsiteX9" fmla="*/ 226994 w 794022"/>
              <a:gd name="connsiteY9" fmla="*/ 133911 h 697594"/>
              <a:gd name="connsiteX10" fmla="*/ 297761 w 794022"/>
              <a:gd name="connsiteY10" fmla="*/ 233970 h 697594"/>
              <a:gd name="connsiteX11" fmla="*/ 110888 w 794022"/>
              <a:gd name="connsiteY11" fmla="*/ 194191 h 697594"/>
              <a:gd name="connsiteX12" fmla="*/ 11420 w 794022"/>
              <a:gd name="connsiteY12" fmla="*/ 354216 h 697594"/>
              <a:gd name="connsiteX13" fmla="*/ 157015 w 794022"/>
              <a:gd name="connsiteY13" fmla="*/ 447613 h 697594"/>
              <a:gd name="connsiteX14" fmla="*/ 202117 w 794022"/>
              <a:gd name="connsiteY14" fmla="*/ 454748 h 697594"/>
              <a:gd name="connsiteX15" fmla="*/ 61213 w 794022"/>
              <a:gd name="connsiteY15" fmla="*/ 586151 h 697594"/>
              <a:gd name="connsiteX16" fmla="*/ 104777 w 794022"/>
              <a:gd name="connsiteY16" fmla="*/ 588871 h 697594"/>
              <a:gd name="connsiteX17" fmla="*/ 245010 w 794022"/>
              <a:gd name="connsiteY17" fmla="*/ 488101 h 697594"/>
              <a:gd name="connsiteX18" fmla="*/ 352443 w 794022"/>
              <a:gd name="connsiteY18" fmla="*/ 696540 h 697594"/>
              <a:gd name="connsiteX19" fmla="*/ 488773 w 794022"/>
              <a:gd name="connsiteY19" fmla="*/ 639019 h 697594"/>
              <a:gd name="connsiteX20" fmla="*/ 520471 w 794022"/>
              <a:gd name="connsiteY20" fmla="*/ 476787 h 697594"/>
              <a:gd name="connsiteX21" fmla="*/ 577439 w 794022"/>
              <a:gd name="connsiteY21" fmla="*/ 533598 h 697594"/>
              <a:gd name="connsiteX22" fmla="*/ 636418 w 794022"/>
              <a:gd name="connsiteY22" fmla="*/ 556503 h 697594"/>
              <a:gd name="connsiteX23" fmla="*/ 600779 w 794022"/>
              <a:gd name="connsiteY23" fmla="*/ 481715 h 697594"/>
              <a:gd name="connsiteX24" fmla="*/ 627114 w 794022"/>
              <a:gd name="connsiteY24" fmla="*/ 487904 h 697594"/>
              <a:gd name="connsiteX25" fmla="*/ 786705 w 794022"/>
              <a:gd name="connsiteY25" fmla="*/ 351416 h 697594"/>
              <a:gd name="connsiteX26" fmla="*/ 765810 w 794022"/>
              <a:gd name="connsiteY26" fmla="*/ 276037 h 697594"/>
              <a:gd name="connsiteX27" fmla="*/ 632870 w 794022"/>
              <a:gd name="connsiteY27" fmla="*/ 229791 h 697594"/>
              <a:gd name="connsiteX28" fmla="*/ 397623 w 794022"/>
              <a:gd name="connsiteY28" fmla="*/ 103081 h 697594"/>
              <a:gd name="connsiteX29" fmla="*/ 484357 w 794022"/>
              <a:gd name="connsiteY29" fmla="*/ 47768 h 697594"/>
              <a:gd name="connsiteX30" fmla="*/ 550236 w 794022"/>
              <a:gd name="connsiteY30" fmla="*/ 149641 h 697594"/>
              <a:gd name="connsiteX31" fmla="*/ 432238 w 794022"/>
              <a:gd name="connsiteY31" fmla="*/ 309271 h 697594"/>
              <a:gd name="connsiteX32" fmla="*/ 404365 w 794022"/>
              <a:gd name="connsiteY32" fmla="*/ 295709 h 697594"/>
              <a:gd name="connsiteX33" fmla="*/ 377320 w 794022"/>
              <a:gd name="connsiteY33" fmla="*/ 191471 h 697594"/>
              <a:gd name="connsiteX34" fmla="*/ 397623 w 794022"/>
              <a:gd name="connsiteY34" fmla="*/ 103081 h 697594"/>
              <a:gd name="connsiteX35" fmla="*/ 129063 w 794022"/>
              <a:gd name="connsiteY35" fmla="*/ 391275 h 697594"/>
              <a:gd name="connsiteX36" fmla="*/ 69571 w 794022"/>
              <a:gd name="connsiteY36" fmla="*/ 358907 h 697594"/>
              <a:gd name="connsiteX37" fmla="*/ 53131 w 794022"/>
              <a:gd name="connsiteY37" fmla="*/ 282463 h 697594"/>
              <a:gd name="connsiteX38" fmla="*/ 120862 w 794022"/>
              <a:gd name="connsiteY38" fmla="*/ 241303 h 697594"/>
              <a:gd name="connsiteX39" fmla="*/ 382642 w 794022"/>
              <a:gd name="connsiteY39" fmla="*/ 346055 h 697594"/>
              <a:gd name="connsiteX40" fmla="*/ 129063 w 794022"/>
              <a:gd name="connsiteY40" fmla="*/ 391275 h 697594"/>
              <a:gd name="connsiteX41" fmla="*/ 460269 w 794022"/>
              <a:gd name="connsiteY41" fmla="*/ 598648 h 697594"/>
              <a:gd name="connsiteX42" fmla="*/ 334504 w 794022"/>
              <a:gd name="connsiteY42" fmla="*/ 644381 h 697594"/>
              <a:gd name="connsiteX43" fmla="*/ 285539 w 794022"/>
              <a:gd name="connsiteY43" fmla="*/ 526028 h 697594"/>
              <a:gd name="connsiteX44" fmla="*/ 387964 w 794022"/>
              <a:gd name="connsiteY44" fmla="*/ 401289 h 697594"/>
              <a:gd name="connsiteX45" fmla="*/ 438231 w 794022"/>
              <a:gd name="connsiteY45" fmla="*/ 414102 h 697594"/>
              <a:gd name="connsiteX46" fmla="*/ 481125 w 794022"/>
              <a:gd name="connsiteY46" fmla="*/ 510692 h 697594"/>
              <a:gd name="connsiteX47" fmla="*/ 460269 w 794022"/>
              <a:gd name="connsiteY47" fmla="*/ 598648 h 697594"/>
              <a:gd name="connsiteX48" fmla="*/ 728988 w 794022"/>
              <a:gd name="connsiteY48" fmla="*/ 370853 h 697594"/>
              <a:gd name="connsiteX49" fmla="*/ 646511 w 794022"/>
              <a:gd name="connsiteY49" fmla="*/ 430384 h 697594"/>
              <a:gd name="connsiteX50" fmla="*/ 475723 w 794022"/>
              <a:gd name="connsiteY50" fmla="*/ 356502 h 697594"/>
              <a:gd name="connsiteX51" fmla="*/ 602828 w 794022"/>
              <a:gd name="connsiteY51" fmla="*/ 274026 h 697594"/>
              <a:gd name="connsiteX52" fmla="*/ 719722 w 794022"/>
              <a:gd name="connsiteY52" fmla="*/ 300243 h 697594"/>
              <a:gd name="connsiteX53" fmla="*/ 728988 w 794022"/>
              <a:gd name="connsiteY53" fmla="*/ 370853 h 697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794022" h="697594">
                <a:moveTo>
                  <a:pt x="632870" y="229791"/>
                </a:moveTo>
                <a:cubicBezTo>
                  <a:pt x="665040" y="207832"/>
                  <a:pt x="709827" y="188080"/>
                  <a:pt x="740539" y="169432"/>
                </a:cubicBezTo>
                <a:cubicBezTo>
                  <a:pt x="765495" y="154293"/>
                  <a:pt x="808901" y="133398"/>
                  <a:pt x="788913" y="102411"/>
                </a:cubicBezTo>
                <a:cubicBezTo>
                  <a:pt x="767900" y="69925"/>
                  <a:pt x="732535" y="103475"/>
                  <a:pt x="707738" y="118851"/>
                </a:cubicBezTo>
                <a:cubicBezTo>
                  <a:pt x="665671" y="144910"/>
                  <a:pt x="621910" y="175109"/>
                  <a:pt x="578188" y="197266"/>
                </a:cubicBezTo>
                <a:cubicBezTo>
                  <a:pt x="616627" y="83408"/>
                  <a:pt x="556702" y="14020"/>
                  <a:pt x="484594" y="1168"/>
                </a:cubicBezTo>
                <a:cubicBezTo>
                  <a:pt x="422343" y="-9910"/>
                  <a:pt x="323387" y="58294"/>
                  <a:pt x="337698" y="185439"/>
                </a:cubicBezTo>
                <a:cubicBezTo>
                  <a:pt x="319523" y="164701"/>
                  <a:pt x="293069" y="115578"/>
                  <a:pt x="275170" y="97088"/>
                </a:cubicBezTo>
                <a:cubicBezTo>
                  <a:pt x="261372" y="82935"/>
                  <a:pt x="245089" y="61606"/>
                  <a:pt x="224273" y="78519"/>
                </a:cubicBezTo>
                <a:cubicBezTo>
                  <a:pt x="205980" y="93461"/>
                  <a:pt x="215166" y="116327"/>
                  <a:pt x="226994" y="133911"/>
                </a:cubicBezTo>
                <a:cubicBezTo>
                  <a:pt x="247534" y="164307"/>
                  <a:pt x="269375" y="193994"/>
                  <a:pt x="297761" y="233970"/>
                </a:cubicBezTo>
                <a:cubicBezTo>
                  <a:pt x="229596" y="209369"/>
                  <a:pt x="172785" y="189026"/>
                  <a:pt x="110888" y="194191"/>
                </a:cubicBezTo>
                <a:cubicBezTo>
                  <a:pt x="24548" y="201406"/>
                  <a:pt x="-23353" y="276707"/>
                  <a:pt x="11420" y="354216"/>
                </a:cubicBezTo>
                <a:cubicBezTo>
                  <a:pt x="39372" y="416625"/>
                  <a:pt x="92161" y="441778"/>
                  <a:pt x="157015" y="447613"/>
                </a:cubicBezTo>
                <a:cubicBezTo>
                  <a:pt x="171089" y="448914"/>
                  <a:pt x="184927" y="451634"/>
                  <a:pt x="202117" y="454748"/>
                </a:cubicBezTo>
                <a:cubicBezTo>
                  <a:pt x="149524" y="493424"/>
                  <a:pt x="51869" y="563482"/>
                  <a:pt x="61213" y="586151"/>
                </a:cubicBezTo>
                <a:cubicBezTo>
                  <a:pt x="69610" y="602906"/>
                  <a:pt x="86484" y="597032"/>
                  <a:pt x="104777" y="588871"/>
                </a:cubicBezTo>
                <a:cubicBezTo>
                  <a:pt x="151180" y="566912"/>
                  <a:pt x="201446" y="517552"/>
                  <a:pt x="245010" y="488101"/>
                </a:cubicBezTo>
                <a:cubicBezTo>
                  <a:pt x="212485" y="626088"/>
                  <a:pt x="267128" y="686762"/>
                  <a:pt x="352443" y="696540"/>
                </a:cubicBezTo>
                <a:cubicBezTo>
                  <a:pt x="406809" y="702729"/>
                  <a:pt x="453212" y="681440"/>
                  <a:pt x="488773" y="639019"/>
                </a:cubicBezTo>
                <a:cubicBezTo>
                  <a:pt x="524413" y="596598"/>
                  <a:pt x="533796" y="544794"/>
                  <a:pt x="520471" y="476787"/>
                </a:cubicBezTo>
                <a:cubicBezTo>
                  <a:pt x="541208" y="498825"/>
                  <a:pt x="563562" y="519050"/>
                  <a:pt x="577439" y="533598"/>
                </a:cubicBezTo>
                <a:cubicBezTo>
                  <a:pt x="593761" y="550590"/>
                  <a:pt x="614695" y="576689"/>
                  <a:pt x="636418" y="556503"/>
                </a:cubicBezTo>
                <a:cubicBezTo>
                  <a:pt x="656959" y="537382"/>
                  <a:pt x="625419" y="502886"/>
                  <a:pt x="600779" y="481715"/>
                </a:cubicBezTo>
                <a:cubicBezTo>
                  <a:pt x="598886" y="480098"/>
                  <a:pt x="611147" y="488614"/>
                  <a:pt x="627114" y="487904"/>
                </a:cubicBezTo>
                <a:cubicBezTo>
                  <a:pt x="727450" y="471188"/>
                  <a:pt x="781265" y="425101"/>
                  <a:pt x="786705" y="351416"/>
                </a:cubicBezTo>
                <a:cubicBezTo>
                  <a:pt x="788755" y="323740"/>
                  <a:pt x="780436" y="298587"/>
                  <a:pt x="765810" y="276037"/>
                </a:cubicBezTo>
                <a:cubicBezTo>
                  <a:pt x="744087" y="242565"/>
                  <a:pt x="696935" y="225849"/>
                  <a:pt x="632870" y="229791"/>
                </a:cubicBezTo>
                <a:close/>
                <a:moveTo>
                  <a:pt x="397623" y="103081"/>
                </a:moveTo>
                <a:cubicBezTo>
                  <a:pt x="415680" y="68742"/>
                  <a:pt x="439729" y="39016"/>
                  <a:pt x="484357" y="47768"/>
                </a:cubicBezTo>
                <a:cubicBezTo>
                  <a:pt x="521693" y="55022"/>
                  <a:pt x="555479" y="107693"/>
                  <a:pt x="550236" y="149641"/>
                </a:cubicBezTo>
                <a:cubicBezTo>
                  <a:pt x="540893" y="224627"/>
                  <a:pt x="488103" y="268625"/>
                  <a:pt x="432238" y="309271"/>
                </a:cubicBezTo>
                <a:cubicBezTo>
                  <a:pt x="417454" y="319995"/>
                  <a:pt x="409135" y="307024"/>
                  <a:pt x="404365" y="295709"/>
                </a:cubicBezTo>
                <a:cubicBezTo>
                  <a:pt x="390921" y="263815"/>
                  <a:pt x="379133" y="226756"/>
                  <a:pt x="377320" y="191471"/>
                </a:cubicBezTo>
                <a:cubicBezTo>
                  <a:pt x="375822" y="157920"/>
                  <a:pt x="383864" y="129298"/>
                  <a:pt x="397623" y="103081"/>
                </a:cubicBezTo>
                <a:close/>
                <a:moveTo>
                  <a:pt x="129063" y="391275"/>
                </a:moveTo>
                <a:cubicBezTo>
                  <a:pt x="105093" y="385637"/>
                  <a:pt x="84631" y="377516"/>
                  <a:pt x="69571" y="358907"/>
                </a:cubicBezTo>
                <a:cubicBezTo>
                  <a:pt x="52461" y="337697"/>
                  <a:pt x="40160" y="310139"/>
                  <a:pt x="53131" y="282463"/>
                </a:cubicBezTo>
                <a:cubicBezTo>
                  <a:pt x="66102" y="254708"/>
                  <a:pt x="90072" y="240712"/>
                  <a:pt x="120862" y="241303"/>
                </a:cubicBezTo>
                <a:cubicBezTo>
                  <a:pt x="216783" y="242920"/>
                  <a:pt x="296578" y="285656"/>
                  <a:pt x="382642" y="346055"/>
                </a:cubicBezTo>
                <a:cubicBezTo>
                  <a:pt x="292833" y="376096"/>
                  <a:pt x="216467" y="411894"/>
                  <a:pt x="129063" y="391275"/>
                </a:cubicBezTo>
                <a:close/>
                <a:moveTo>
                  <a:pt x="460269" y="598648"/>
                </a:moveTo>
                <a:cubicBezTo>
                  <a:pt x="433027" y="642883"/>
                  <a:pt x="378976" y="662240"/>
                  <a:pt x="334504" y="644381"/>
                </a:cubicBezTo>
                <a:cubicBezTo>
                  <a:pt x="290980" y="626798"/>
                  <a:pt x="270479" y="580119"/>
                  <a:pt x="285539" y="526028"/>
                </a:cubicBezTo>
                <a:cubicBezTo>
                  <a:pt x="300875" y="470715"/>
                  <a:pt x="339551" y="431409"/>
                  <a:pt x="387964" y="401289"/>
                </a:cubicBezTo>
                <a:cubicBezTo>
                  <a:pt x="415680" y="383981"/>
                  <a:pt x="418518" y="383548"/>
                  <a:pt x="438231" y="414102"/>
                </a:cubicBezTo>
                <a:cubicBezTo>
                  <a:pt x="458692" y="445799"/>
                  <a:pt x="475723" y="472253"/>
                  <a:pt x="481125" y="510692"/>
                </a:cubicBezTo>
                <a:cubicBezTo>
                  <a:pt x="484279" y="538289"/>
                  <a:pt x="474462" y="575506"/>
                  <a:pt x="460269" y="598648"/>
                </a:cubicBezTo>
                <a:close/>
                <a:moveTo>
                  <a:pt x="728988" y="370853"/>
                </a:moveTo>
                <a:cubicBezTo>
                  <a:pt x="714834" y="406295"/>
                  <a:pt x="686488" y="425062"/>
                  <a:pt x="646511" y="430384"/>
                </a:cubicBezTo>
                <a:cubicBezTo>
                  <a:pt x="574443" y="440122"/>
                  <a:pt x="526108" y="400303"/>
                  <a:pt x="475723" y="356502"/>
                </a:cubicBezTo>
                <a:cubicBezTo>
                  <a:pt x="516094" y="319325"/>
                  <a:pt x="550197" y="290348"/>
                  <a:pt x="602828" y="274026"/>
                </a:cubicBezTo>
                <a:cubicBezTo>
                  <a:pt x="637088" y="263342"/>
                  <a:pt x="692125" y="271069"/>
                  <a:pt x="719722" y="300243"/>
                </a:cubicBezTo>
                <a:cubicBezTo>
                  <a:pt x="739317" y="321099"/>
                  <a:pt x="738094" y="348065"/>
                  <a:pt x="728988" y="37085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219" name="자유형: 도형 218">
            <a:extLst>
              <a:ext uri="{FF2B5EF4-FFF2-40B4-BE49-F238E27FC236}">
                <a16:creationId xmlns:a16="http://schemas.microsoft.com/office/drawing/2014/main" id="{BC869168-CB66-439F-B983-1389B052274D}"/>
              </a:ext>
            </a:extLst>
          </p:cNvPr>
          <p:cNvSpPr/>
          <p:nvPr userDrawn="1"/>
        </p:nvSpPr>
        <p:spPr>
          <a:xfrm>
            <a:off x="8847363" y="2798259"/>
            <a:ext cx="393803" cy="348864"/>
          </a:xfrm>
          <a:custGeom>
            <a:avLst/>
            <a:gdLst>
              <a:gd name="connsiteX0" fmla="*/ 234260 w 470174"/>
              <a:gd name="connsiteY0" fmla="*/ 279097 h 415386"/>
              <a:gd name="connsiteX1" fmla="*/ 172166 w 470174"/>
              <a:gd name="connsiteY1" fmla="*/ 332635 h 415386"/>
              <a:gd name="connsiteX2" fmla="*/ 215336 w 470174"/>
              <a:gd name="connsiteY2" fmla="*/ 370916 h 415386"/>
              <a:gd name="connsiteX3" fmla="*/ 271674 w 470174"/>
              <a:gd name="connsiteY3" fmla="*/ 316077 h 415386"/>
              <a:gd name="connsiteX4" fmla="*/ 234260 w 470174"/>
              <a:gd name="connsiteY4" fmla="*/ 279097 h 415386"/>
              <a:gd name="connsiteX5" fmla="*/ 93869 w 470174"/>
              <a:gd name="connsiteY5" fmla="*/ 211996 h 415386"/>
              <a:gd name="connsiteX6" fmla="*/ 42223 w 470174"/>
              <a:gd name="connsiteY6" fmla="*/ 256782 h 415386"/>
              <a:gd name="connsiteX7" fmla="*/ 84210 w 470174"/>
              <a:gd name="connsiteY7" fmla="*/ 303146 h 415386"/>
              <a:gd name="connsiteX8" fmla="*/ 146540 w 470174"/>
              <a:gd name="connsiteY8" fmla="*/ 257255 h 415386"/>
              <a:gd name="connsiteX9" fmla="*/ 93869 w 470174"/>
              <a:gd name="connsiteY9" fmla="*/ 211996 h 415386"/>
              <a:gd name="connsiteX10" fmla="*/ 364361 w 470174"/>
              <a:gd name="connsiteY10" fmla="*/ 201588 h 415386"/>
              <a:gd name="connsiteX11" fmla="*/ 314844 w 470174"/>
              <a:gd name="connsiteY11" fmla="*/ 256782 h 415386"/>
              <a:gd name="connsiteX12" fmla="*/ 380368 w 470174"/>
              <a:gd name="connsiteY12" fmla="*/ 303619 h 415386"/>
              <a:gd name="connsiteX13" fmla="*/ 427677 w 470174"/>
              <a:gd name="connsiteY13" fmla="*/ 256664 h 415386"/>
              <a:gd name="connsiteX14" fmla="*/ 364361 w 470174"/>
              <a:gd name="connsiteY14" fmla="*/ 201588 h 415386"/>
              <a:gd name="connsiteX15" fmla="*/ 229963 w 470174"/>
              <a:gd name="connsiteY15" fmla="*/ 155619 h 415386"/>
              <a:gd name="connsiteX16" fmla="*/ 183915 w 470174"/>
              <a:gd name="connsiteY16" fmla="*/ 223153 h 415386"/>
              <a:gd name="connsiteX17" fmla="*/ 207175 w 470174"/>
              <a:gd name="connsiteY17" fmla="*/ 247557 h 415386"/>
              <a:gd name="connsiteX18" fmla="*/ 255944 w 470174"/>
              <a:gd name="connsiteY18" fmla="*/ 247557 h 415386"/>
              <a:gd name="connsiteX19" fmla="*/ 277627 w 470174"/>
              <a:gd name="connsiteY19" fmla="*/ 188459 h 415386"/>
              <a:gd name="connsiteX20" fmla="*/ 229963 w 470174"/>
              <a:gd name="connsiteY20" fmla="*/ 155619 h 415386"/>
              <a:gd name="connsiteX21" fmla="*/ 104356 w 470174"/>
              <a:gd name="connsiteY21" fmla="*/ 51104 h 415386"/>
              <a:gd name="connsiteX22" fmla="*/ 60871 w 470174"/>
              <a:gd name="connsiteY22" fmla="*/ 99478 h 415386"/>
              <a:gd name="connsiteX23" fmla="*/ 137433 w 470174"/>
              <a:gd name="connsiteY23" fmla="*/ 162676 h 415386"/>
              <a:gd name="connsiteX24" fmla="*/ 192549 w 470174"/>
              <a:gd name="connsiteY24" fmla="*/ 112330 h 415386"/>
              <a:gd name="connsiteX25" fmla="*/ 104356 w 470174"/>
              <a:gd name="connsiteY25" fmla="*/ 51104 h 415386"/>
              <a:gd name="connsiteX26" fmla="*/ 335936 w 470174"/>
              <a:gd name="connsiteY26" fmla="*/ 44835 h 415386"/>
              <a:gd name="connsiteX27" fmla="*/ 273330 w 470174"/>
              <a:gd name="connsiteY27" fmla="*/ 102947 h 415386"/>
              <a:gd name="connsiteX28" fmla="*/ 343703 w 470174"/>
              <a:gd name="connsiteY28" fmla="*/ 169141 h 415386"/>
              <a:gd name="connsiteX29" fmla="*/ 393654 w 470174"/>
              <a:gd name="connsiteY29" fmla="*/ 97704 h 415386"/>
              <a:gd name="connsiteX30" fmla="*/ 335936 w 470174"/>
              <a:gd name="connsiteY30" fmla="*/ 44835 h 415386"/>
              <a:gd name="connsiteX31" fmla="*/ 342234 w 470174"/>
              <a:gd name="connsiteY31" fmla="*/ 207 h 415386"/>
              <a:gd name="connsiteX32" fmla="*/ 371300 w 470174"/>
              <a:gd name="connsiteY32" fmla="*/ 2848 h 415386"/>
              <a:gd name="connsiteX33" fmla="*/ 428742 w 470174"/>
              <a:gd name="connsiteY33" fmla="*/ 139967 h 415386"/>
              <a:gd name="connsiteX34" fmla="*/ 433709 w 470174"/>
              <a:gd name="connsiteY34" fmla="*/ 186803 h 415386"/>
              <a:gd name="connsiteX35" fmla="*/ 458744 w 470174"/>
              <a:gd name="connsiteY35" fmla="*/ 296838 h 415386"/>
              <a:gd name="connsiteX36" fmla="*/ 351351 w 470174"/>
              <a:gd name="connsiteY36" fmla="*/ 339258 h 415386"/>
              <a:gd name="connsiteX37" fmla="*/ 302228 w 470174"/>
              <a:gd name="connsiteY37" fmla="*/ 359365 h 415386"/>
              <a:gd name="connsiteX38" fmla="*/ 197706 w 470174"/>
              <a:gd name="connsiteY38" fmla="*/ 414252 h 415386"/>
              <a:gd name="connsiteX39" fmla="*/ 163247 w 470174"/>
              <a:gd name="connsiteY39" fmla="*/ 400639 h 415386"/>
              <a:gd name="connsiteX40" fmla="*/ 132412 w 470174"/>
              <a:gd name="connsiteY40" fmla="*/ 332160 h 415386"/>
              <a:gd name="connsiteX41" fmla="*/ 83916 w 470174"/>
              <a:gd name="connsiteY41" fmla="*/ 349025 h 415386"/>
              <a:gd name="connsiteX42" fmla="*/ 83879 w 470174"/>
              <a:gd name="connsiteY42" fmla="*/ 348958 h 415386"/>
              <a:gd name="connsiteX43" fmla="*/ 60122 w 470174"/>
              <a:gd name="connsiteY43" fmla="*/ 339968 h 415386"/>
              <a:gd name="connsiteX44" fmla="*/ 31342 w 470174"/>
              <a:gd name="connsiteY44" fmla="*/ 194885 h 415386"/>
              <a:gd name="connsiteX45" fmla="*/ 45298 w 470174"/>
              <a:gd name="connsiteY45" fmla="*/ 157235 h 415386"/>
              <a:gd name="connsiteX46" fmla="*/ 49319 w 470174"/>
              <a:gd name="connsiteY46" fmla="*/ 29341 h 415386"/>
              <a:gd name="connsiteX47" fmla="*/ 194599 w 470174"/>
              <a:gd name="connsiteY47" fmla="*/ 35728 h 415386"/>
              <a:gd name="connsiteX48" fmla="*/ 210921 w 470174"/>
              <a:gd name="connsiteY48" fmla="*/ 52444 h 415386"/>
              <a:gd name="connsiteX49" fmla="*/ 246363 w 470174"/>
              <a:gd name="connsiteY49" fmla="*/ 52641 h 415386"/>
              <a:gd name="connsiteX50" fmla="*/ 308970 w 470174"/>
              <a:gd name="connsiteY50" fmla="*/ 5135 h 415386"/>
              <a:gd name="connsiteX51" fmla="*/ 342234 w 470174"/>
              <a:gd name="connsiteY51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50371 w 457298"/>
              <a:gd name="connsiteY39" fmla="*/ 400639 h 415386"/>
              <a:gd name="connsiteX40" fmla="*/ 119536 w 457298"/>
              <a:gd name="connsiteY40" fmla="*/ 332160 h 415386"/>
              <a:gd name="connsiteX41" fmla="*/ 71040 w 457298"/>
              <a:gd name="connsiteY41" fmla="*/ 349025 h 415386"/>
              <a:gd name="connsiteX42" fmla="*/ 47246 w 457298"/>
              <a:gd name="connsiteY42" fmla="*/ 339968 h 415386"/>
              <a:gd name="connsiteX43" fmla="*/ 18466 w 457298"/>
              <a:gd name="connsiteY43" fmla="*/ 194885 h 415386"/>
              <a:gd name="connsiteX44" fmla="*/ 32422 w 457298"/>
              <a:gd name="connsiteY44" fmla="*/ 157235 h 415386"/>
              <a:gd name="connsiteX45" fmla="*/ 36443 w 457298"/>
              <a:gd name="connsiteY45" fmla="*/ 29341 h 415386"/>
              <a:gd name="connsiteX46" fmla="*/ 181723 w 457298"/>
              <a:gd name="connsiteY46" fmla="*/ 35728 h 415386"/>
              <a:gd name="connsiteX47" fmla="*/ 198045 w 457298"/>
              <a:gd name="connsiteY47" fmla="*/ 52444 h 415386"/>
              <a:gd name="connsiteX48" fmla="*/ 233487 w 457298"/>
              <a:gd name="connsiteY48" fmla="*/ 52641 h 415386"/>
              <a:gd name="connsiteX49" fmla="*/ 296094 w 457298"/>
              <a:gd name="connsiteY49" fmla="*/ 5135 h 415386"/>
              <a:gd name="connsiteX50" fmla="*/ 329358 w 457298"/>
              <a:gd name="connsiteY50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4772 w 460686"/>
              <a:gd name="connsiteY0" fmla="*/ 279097 h 415386"/>
              <a:gd name="connsiteX1" fmla="*/ 162678 w 460686"/>
              <a:gd name="connsiteY1" fmla="*/ 332635 h 415386"/>
              <a:gd name="connsiteX2" fmla="*/ 205848 w 460686"/>
              <a:gd name="connsiteY2" fmla="*/ 370916 h 415386"/>
              <a:gd name="connsiteX3" fmla="*/ 262186 w 460686"/>
              <a:gd name="connsiteY3" fmla="*/ 316077 h 415386"/>
              <a:gd name="connsiteX4" fmla="*/ 224772 w 460686"/>
              <a:gd name="connsiteY4" fmla="*/ 279097 h 415386"/>
              <a:gd name="connsiteX5" fmla="*/ 84381 w 460686"/>
              <a:gd name="connsiteY5" fmla="*/ 211996 h 415386"/>
              <a:gd name="connsiteX6" fmla="*/ 32735 w 460686"/>
              <a:gd name="connsiteY6" fmla="*/ 256782 h 415386"/>
              <a:gd name="connsiteX7" fmla="*/ 74722 w 460686"/>
              <a:gd name="connsiteY7" fmla="*/ 303146 h 415386"/>
              <a:gd name="connsiteX8" fmla="*/ 137052 w 460686"/>
              <a:gd name="connsiteY8" fmla="*/ 257255 h 415386"/>
              <a:gd name="connsiteX9" fmla="*/ 84381 w 460686"/>
              <a:gd name="connsiteY9" fmla="*/ 211996 h 415386"/>
              <a:gd name="connsiteX10" fmla="*/ 354873 w 460686"/>
              <a:gd name="connsiteY10" fmla="*/ 201588 h 415386"/>
              <a:gd name="connsiteX11" fmla="*/ 305356 w 460686"/>
              <a:gd name="connsiteY11" fmla="*/ 256782 h 415386"/>
              <a:gd name="connsiteX12" fmla="*/ 370880 w 460686"/>
              <a:gd name="connsiteY12" fmla="*/ 303619 h 415386"/>
              <a:gd name="connsiteX13" fmla="*/ 418189 w 460686"/>
              <a:gd name="connsiteY13" fmla="*/ 256664 h 415386"/>
              <a:gd name="connsiteX14" fmla="*/ 354873 w 460686"/>
              <a:gd name="connsiteY14" fmla="*/ 201588 h 415386"/>
              <a:gd name="connsiteX15" fmla="*/ 220475 w 460686"/>
              <a:gd name="connsiteY15" fmla="*/ 155619 h 415386"/>
              <a:gd name="connsiteX16" fmla="*/ 174427 w 460686"/>
              <a:gd name="connsiteY16" fmla="*/ 223153 h 415386"/>
              <a:gd name="connsiteX17" fmla="*/ 197687 w 460686"/>
              <a:gd name="connsiteY17" fmla="*/ 247557 h 415386"/>
              <a:gd name="connsiteX18" fmla="*/ 246456 w 460686"/>
              <a:gd name="connsiteY18" fmla="*/ 247557 h 415386"/>
              <a:gd name="connsiteX19" fmla="*/ 268139 w 460686"/>
              <a:gd name="connsiteY19" fmla="*/ 188459 h 415386"/>
              <a:gd name="connsiteX20" fmla="*/ 220475 w 460686"/>
              <a:gd name="connsiteY20" fmla="*/ 155619 h 415386"/>
              <a:gd name="connsiteX21" fmla="*/ 94868 w 460686"/>
              <a:gd name="connsiteY21" fmla="*/ 51104 h 415386"/>
              <a:gd name="connsiteX22" fmla="*/ 51383 w 460686"/>
              <a:gd name="connsiteY22" fmla="*/ 99478 h 415386"/>
              <a:gd name="connsiteX23" fmla="*/ 127945 w 460686"/>
              <a:gd name="connsiteY23" fmla="*/ 162676 h 415386"/>
              <a:gd name="connsiteX24" fmla="*/ 183061 w 460686"/>
              <a:gd name="connsiteY24" fmla="*/ 112330 h 415386"/>
              <a:gd name="connsiteX25" fmla="*/ 94868 w 460686"/>
              <a:gd name="connsiteY25" fmla="*/ 51104 h 415386"/>
              <a:gd name="connsiteX26" fmla="*/ 326448 w 460686"/>
              <a:gd name="connsiteY26" fmla="*/ 44835 h 415386"/>
              <a:gd name="connsiteX27" fmla="*/ 263842 w 460686"/>
              <a:gd name="connsiteY27" fmla="*/ 102947 h 415386"/>
              <a:gd name="connsiteX28" fmla="*/ 334215 w 460686"/>
              <a:gd name="connsiteY28" fmla="*/ 169141 h 415386"/>
              <a:gd name="connsiteX29" fmla="*/ 384166 w 460686"/>
              <a:gd name="connsiteY29" fmla="*/ 97704 h 415386"/>
              <a:gd name="connsiteX30" fmla="*/ 326448 w 460686"/>
              <a:gd name="connsiteY30" fmla="*/ 44835 h 415386"/>
              <a:gd name="connsiteX31" fmla="*/ 332746 w 460686"/>
              <a:gd name="connsiteY31" fmla="*/ 207 h 415386"/>
              <a:gd name="connsiteX32" fmla="*/ 361812 w 460686"/>
              <a:gd name="connsiteY32" fmla="*/ 2848 h 415386"/>
              <a:gd name="connsiteX33" fmla="*/ 419254 w 460686"/>
              <a:gd name="connsiteY33" fmla="*/ 139967 h 415386"/>
              <a:gd name="connsiteX34" fmla="*/ 424221 w 460686"/>
              <a:gd name="connsiteY34" fmla="*/ 186803 h 415386"/>
              <a:gd name="connsiteX35" fmla="*/ 449256 w 460686"/>
              <a:gd name="connsiteY35" fmla="*/ 296838 h 415386"/>
              <a:gd name="connsiteX36" fmla="*/ 341863 w 460686"/>
              <a:gd name="connsiteY36" fmla="*/ 339258 h 415386"/>
              <a:gd name="connsiteX37" fmla="*/ 292740 w 460686"/>
              <a:gd name="connsiteY37" fmla="*/ 359365 h 415386"/>
              <a:gd name="connsiteX38" fmla="*/ 188218 w 460686"/>
              <a:gd name="connsiteY38" fmla="*/ 414252 h 415386"/>
              <a:gd name="connsiteX39" fmla="*/ 122924 w 460686"/>
              <a:gd name="connsiteY39" fmla="*/ 332160 h 415386"/>
              <a:gd name="connsiteX40" fmla="*/ 74428 w 460686"/>
              <a:gd name="connsiteY40" fmla="*/ 349025 h 415386"/>
              <a:gd name="connsiteX41" fmla="*/ 50634 w 460686"/>
              <a:gd name="connsiteY41" fmla="*/ 339968 h 415386"/>
              <a:gd name="connsiteX42" fmla="*/ 21854 w 460686"/>
              <a:gd name="connsiteY42" fmla="*/ 194885 h 415386"/>
              <a:gd name="connsiteX43" fmla="*/ 35810 w 460686"/>
              <a:gd name="connsiteY43" fmla="*/ 157235 h 415386"/>
              <a:gd name="connsiteX44" fmla="*/ 39831 w 460686"/>
              <a:gd name="connsiteY44" fmla="*/ 29341 h 415386"/>
              <a:gd name="connsiteX45" fmla="*/ 185111 w 460686"/>
              <a:gd name="connsiteY45" fmla="*/ 35728 h 415386"/>
              <a:gd name="connsiteX46" fmla="*/ 201433 w 460686"/>
              <a:gd name="connsiteY46" fmla="*/ 52444 h 415386"/>
              <a:gd name="connsiteX47" fmla="*/ 236875 w 460686"/>
              <a:gd name="connsiteY47" fmla="*/ 52641 h 415386"/>
              <a:gd name="connsiteX48" fmla="*/ 299482 w 460686"/>
              <a:gd name="connsiteY48" fmla="*/ 5135 h 415386"/>
              <a:gd name="connsiteX49" fmla="*/ 332746 w 460686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75943 w 462201"/>
              <a:gd name="connsiteY40" fmla="*/ 349025 h 415386"/>
              <a:gd name="connsiteX41" fmla="*/ 52149 w 462201"/>
              <a:gd name="connsiteY41" fmla="*/ 339968 h 415386"/>
              <a:gd name="connsiteX42" fmla="*/ 23369 w 462201"/>
              <a:gd name="connsiteY42" fmla="*/ 194885 h 415386"/>
              <a:gd name="connsiteX43" fmla="*/ 37325 w 462201"/>
              <a:gd name="connsiteY43" fmla="*/ 157235 h 415386"/>
              <a:gd name="connsiteX44" fmla="*/ 41346 w 462201"/>
              <a:gd name="connsiteY44" fmla="*/ 29341 h 415386"/>
              <a:gd name="connsiteX45" fmla="*/ 186626 w 462201"/>
              <a:gd name="connsiteY45" fmla="*/ 35728 h 415386"/>
              <a:gd name="connsiteX46" fmla="*/ 202948 w 462201"/>
              <a:gd name="connsiteY46" fmla="*/ 52444 h 415386"/>
              <a:gd name="connsiteX47" fmla="*/ 238390 w 462201"/>
              <a:gd name="connsiteY47" fmla="*/ 52641 h 415386"/>
              <a:gd name="connsiteX48" fmla="*/ 300997 w 462201"/>
              <a:gd name="connsiteY48" fmla="*/ 5135 h 415386"/>
              <a:gd name="connsiteX49" fmla="*/ 334261 w 462201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52149 w 462201"/>
              <a:gd name="connsiteY40" fmla="*/ 339968 h 415386"/>
              <a:gd name="connsiteX41" fmla="*/ 23369 w 462201"/>
              <a:gd name="connsiteY41" fmla="*/ 194885 h 415386"/>
              <a:gd name="connsiteX42" fmla="*/ 37325 w 462201"/>
              <a:gd name="connsiteY42" fmla="*/ 157235 h 415386"/>
              <a:gd name="connsiteX43" fmla="*/ 41346 w 462201"/>
              <a:gd name="connsiteY43" fmla="*/ 29341 h 415386"/>
              <a:gd name="connsiteX44" fmla="*/ 186626 w 462201"/>
              <a:gd name="connsiteY44" fmla="*/ 35728 h 415386"/>
              <a:gd name="connsiteX45" fmla="*/ 202948 w 462201"/>
              <a:gd name="connsiteY45" fmla="*/ 52444 h 415386"/>
              <a:gd name="connsiteX46" fmla="*/ 238390 w 462201"/>
              <a:gd name="connsiteY46" fmla="*/ 52641 h 415386"/>
              <a:gd name="connsiteX47" fmla="*/ 300997 w 462201"/>
              <a:gd name="connsiteY47" fmla="*/ 5135 h 415386"/>
              <a:gd name="connsiteX48" fmla="*/ 334261 w 462201"/>
              <a:gd name="connsiteY48" fmla="*/ 207 h 415386"/>
              <a:gd name="connsiteX0" fmla="*/ 226190 w 462104"/>
              <a:gd name="connsiteY0" fmla="*/ 279097 h 415386"/>
              <a:gd name="connsiteX1" fmla="*/ 164096 w 462104"/>
              <a:gd name="connsiteY1" fmla="*/ 332635 h 415386"/>
              <a:gd name="connsiteX2" fmla="*/ 207266 w 462104"/>
              <a:gd name="connsiteY2" fmla="*/ 370916 h 415386"/>
              <a:gd name="connsiteX3" fmla="*/ 263604 w 462104"/>
              <a:gd name="connsiteY3" fmla="*/ 316077 h 415386"/>
              <a:gd name="connsiteX4" fmla="*/ 226190 w 462104"/>
              <a:gd name="connsiteY4" fmla="*/ 279097 h 415386"/>
              <a:gd name="connsiteX5" fmla="*/ 85799 w 462104"/>
              <a:gd name="connsiteY5" fmla="*/ 211996 h 415386"/>
              <a:gd name="connsiteX6" fmla="*/ 34153 w 462104"/>
              <a:gd name="connsiteY6" fmla="*/ 256782 h 415386"/>
              <a:gd name="connsiteX7" fmla="*/ 76140 w 462104"/>
              <a:gd name="connsiteY7" fmla="*/ 303146 h 415386"/>
              <a:gd name="connsiteX8" fmla="*/ 138470 w 462104"/>
              <a:gd name="connsiteY8" fmla="*/ 257255 h 415386"/>
              <a:gd name="connsiteX9" fmla="*/ 85799 w 462104"/>
              <a:gd name="connsiteY9" fmla="*/ 211996 h 415386"/>
              <a:gd name="connsiteX10" fmla="*/ 356291 w 462104"/>
              <a:gd name="connsiteY10" fmla="*/ 201588 h 415386"/>
              <a:gd name="connsiteX11" fmla="*/ 306774 w 462104"/>
              <a:gd name="connsiteY11" fmla="*/ 256782 h 415386"/>
              <a:gd name="connsiteX12" fmla="*/ 372298 w 462104"/>
              <a:gd name="connsiteY12" fmla="*/ 303619 h 415386"/>
              <a:gd name="connsiteX13" fmla="*/ 419607 w 462104"/>
              <a:gd name="connsiteY13" fmla="*/ 256664 h 415386"/>
              <a:gd name="connsiteX14" fmla="*/ 356291 w 462104"/>
              <a:gd name="connsiteY14" fmla="*/ 201588 h 415386"/>
              <a:gd name="connsiteX15" fmla="*/ 221893 w 462104"/>
              <a:gd name="connsiteY15" fmla="*/ 155619 h 415386"/>
              <a:gd name="connsiteX16" fmla="*/ 175845 w 462104"/>
              <a:gd name="connsiteY16" fmla="*/ 223153 h 415386"/>
              <a:gd name="connsiteX17" fmla="*/ 199105 w 462104"/>
              <a:gd name="connsiteY17" fmla="*/ 247557 h 415386"/>
              <a:gd name="connsiteX18" fmla="*/ 247874 w 462104"/>
              <a:gd name="connsiteY18" fmla="*/ 247557 h 415386"/>
              <a:gd name="connsiteX19" fmla="*/ 269557 w 462104"/>
              <a:gd name="connsiteY19" fmla="*/ 188459 h 415386"/>
              <a:gd name="connsiteX20" fmla="*/ 221893 w 462104"/>
              <a:gd name="connsiteY20" fmla="*/ 155619 h 415386"/>
              <a:gd name="connsiteX21" fmla="*/ 96286 w 462104"/>
              <a:gd name="connsiteY21" fmla="*/ 51104 h 415386"/>
              <a:gd name="connsiteX22" fmla="*/ 52801 w 462104"/>
              <a:gd name="connsiteY22" fmla="*/ 99478 h 415386"/>
              <a:gd name="connsiteX23" fmla="*/ 129363 w 462104"/>
              <a:gd name="connsiteY23" fmla="*/ 162676 h 415386"/>
              <a:gd name="connsiteX24" fmla="*/ 184479 w 462104"/>
              <a:gd name="connsiteY24" fmla="*/ 112330 h 415386"/>
              <a:gd name="connsiteX25" fmla="*/ 96286 w 462104"/>
              <a:gd name="connsiteY25" fmla="*/ 51104 h 415386"/>
              <a:gd name="connsiteX26" fmla="*/ 327866 w 462104"/>
              <a:gd name="connsiteY26" fmla="*/ 44835 h 415386"/>
              <a:gd name="connsiteX27" fmla="*/ 265260 w 462104"/>
              <a:gd name="connsiteY27" fmla="*/ 102947 h 415386"/>
              <a:gd name="connsiteX28" fmla="*/ 335633 w 462104"/>
              <a:gd name="connsiteY28" fmla="*/ 169141 h 415386"/>
              <a:gd name="connsiteX29" fmla="*/ 385584 w 462104"/>
              <a:gd name="connsiteY29" fmla="*/ 97704 h 415386"/>
              <a:gd name="connsiteX30" fmla="*/ 327866 w 462104"/>
              <a:gd name="connsiteY30" fmla="*/ 44835 h 415386"/>
              <a:gd name="connsiteX31" fmla="*/ 334164 w 462104"/>
              <a:gd name="connsiteY31" fmla="*/ 207 h 415386"/>
              <a:gd name="connsiteX32" fmla="*/ 363230 w 462104"/>
              <a:gd name="connsiteY32" fmla="*/ 2848 h 415386"/>
              <a:gd name="connsiteX33" fmla="*/ 420672 w 462104"/>
              <a:gd name="connsiteY33" fmla="*/ 139967 h 415386"/>
              <a:gd name="connsiteX34" fmla="*/ 425639 w 462104"/>
              <a:gd name="connsiteY34" fmla="*/ 186803 h 415386"/>
              <a:gd name="connsiteX35" fmla="*/ 450674 w 462104"/>
              <a:gd name="connsiteY35" fmla="*/ 296838 h 415386"/>
              <a:gd name="connsiteX36" fmla="*/ 343281 w 462104"/>
              <a:gd name="connsiteY36" fmla="*/ 339258 h 415386"/>
              <a:gd name="connsiteX37" fmla="*/ 294158 w 462104"/>
              <a:gd name="connsiteY37" fmla="*/ 359365 h 415386"/>
              <a:gd name="connsiteX38" fmla="*/ 189636 w 462104"/>
              <a:gd name="connsiteY38" fmla="*/ 414252 h 415386"/>
              <a:gd name="connsiteX39" fmla="*/ 124342 w 462104"/>
              <a:gd name="connsiteY39" fmla="*/ 332160 h 415386"/>
              <a:gd name="connsiteX40" fmla="*/ 52052 w 462104"/>
              <a:gd name="connsiteY40" fmla="*/ 339968 h 415386"/>
              <a:gd name="connsiteX41" fmla="*/ 23272 w 462104"/>
              <a:gd name="connsiteY41" fmla="*/ 194885 h 415386"/>
              <a:gd name="connsiteX42" fmla="*/ 37228 w 462104"/>
              <a:gd name="connsiteY42" fmla="*/ 157235 h 415386"/>
              <a:gd name="connsiteX43" fmla="*/ 41249 w 462104"/>
              <a:gd name="connsiteY43" fmla="*/ 29341 h 415386"/>
              <a:gd name="connsiteX44" fmla="*/ 186529 w 462104"/>
              <a:gd name="connsiteY44" fmla="*/ 35728 h 415386"/>
              <a:gd name="connsiteX45" fmla="*/ 202851 w 462104"/>
              <a:gd name="connsiteY45" fmla="*/ 52444 h 415386"/>
              <a:gd name="connsiteX46" fmla="*/ 238293 w 462104"/>
              <a:gd name="connsiteY46" fmla="*/ 52641 h 415386"/>
              <a:gd name="connsiteX47" fmla="*/ 300900 w 462104"/>
              <a:gd name="connsiteY47" fmla="*/ 5135 h 415386"/>
              <a:gd name="connsiteX48" fmla="*/ 334164 w 462104"/>
              <a:gd name="connsiteY48" fmla="*/ 207 h 415386"/>
              <a:gd name="connsiteX0" fmla="*/ 232980 w 468894"/>
              <a:gd name="connsiteY0" fmla="*/ 279097 h 415386"/>
              <a:gd name="connsiteX1" fmla="*/ 170886 w 468894"/>
              <a:gd name="connsiteY1" fmla="*/ 332635 h 415386"/>
              <a:gd name="connsiteX2" fmla="*/ 214056 w 468894"/>
              <a:gd name="connsiteY2" fmla="*/ 370916 h 415386"/>
              <a:gd name="connsiteX3" fmla="*/ 270394 w 468894"/>
              <a:gd name="connsiteY3" fmla="*/ 316077 h 415386"/>
              <a:gd name="connsiteX4" fmla="*/ 232980 w 468894"/>
              <a:gd name="connsiteY4" fmla="*/ 279097 h 415386"/>
              <a:gd name="connsiteX5" fmla="*/ 92589 w 468894"/>
              <a:gd name="connsiteY5" fmla="*/ 211996 h 415386"/>
              <a:gd name="connsiteX6" fmla="*/ 40943 w 468894"/>
              <a:gd name="connsiteY6" fmla="*/ 256782 h 415386"/>
              <a:gd name="connsiteX7" fmla="*/ 82930 w 468894"/>
              <a:gd name="connsiteY7" fmla="*/ 303146 h 415386"/>
              <a:gd name="connsiteX8" fmla="*/ 145260 w 468894"/>
              <a:gd name="connsiteY8" fmla="*/ 257255 h 415386"/>
              <a:gd name="connsiteX9" fmla="*/ 92589 w 468894"/>
              <a:gd name="connsiteY9" fmla="*/ 211996 h 415386"/>
              <a:gd name="connsiteX10" fmla="*/ 363081 w 468894"/>
              <a:gd name="connsiteY10" fmla="*/ 201588 h 415386"/>
              <a:gd name="connsiteX11" fmla="*/ 313564 w 468894"/>
              <a:gd name="connsiteY11" fmla="*/ 256782 h 415386"/>
              <a:gd name="connsiteX12" fmla="*/ 379088 w 468894"/>
              <a:gd name="connsiteY12" fmla="*/ 303619 h 415386"/>
              <a:gd name="connsiteX13" fmla="*/ 426397 w 468894"/>
              <a:gd name="connsiteY13" fmla="*/ 256664 h 415386"/>
              <a:gd name="connsiteX14" fmla="*/ 363081 w 468894"/>
              <a:gd name="connsiteY14" fmla="*/ 201588 h 415386"/>
              <a:gd name="connsiteX15" fmla="*/ 228683 w 468894"/>
              <a:gd name="connsiteY15" fmla="*/ 155619 h 415386"/>
              <a:gd name="connsiteX16" fmla="*/ 182635 w 468894"/>
              <a:gd name="connsiteY16" fmla="*/ 223153 h 415386"/>
              <a:gd name="connsiteX17" fmla="*/ 205895 w 468894"/>
              <a:gd name="connsiteY17" fmla="*/ 247557 h 415386"/>
              <a:gd name="connsiteX18" fmla="*/ 254664 w 468894"/>
              <a:gd name="connsiteY18" fmla="*/ 247557 h 415386"/>
              <a:gd name="connsiteX19" fmla="*/ 276347 w 468894"/>
              <a:gd name="connsiteY19" fmla="*/ 188459 h 415386"/>
              <a:gd name="connsiteX20" fmla="*/ 228683 w 468894"/>
              <a:gd name="connsiteY20" fmla="*/ 155619 h 415386"/>
              <a:gd name="connsiteX21" fmla="*/ 103076 w 468894"/>
              <a:gd name="connsiteY21" fmla="*/ 51104 h 415386"/>
              <a:gd name="connsiteX22" fmla="*/ 59591 w 468894"/>
              <a:gd name="connsiteY22" fmla="*/ 99478 h 415386"/>
              <a:gd name="connsiteX23" fmla="*/ 136153 w 468894"/>
              <a:gd name="connsiteY23" fmla="*/ 162676 h 415386"/>
              <a:gd name="connsiteX24" fmla="*/ 191269 w 468894"/>
              <a:gd name="connsiteY24" fmla="*/ 112330 h 415386"/>
              <a:gd name="connsiteX25" fmla="*/ 103076 w 468894"/>
              <a:gd name="connsiteY25" fmla="*/ 51104 h 415386"/>
              <a:gd name="connsiteX26" fmla="*/ 334656 w 468894"/>
              <a:gd name="connsiteY26" fmla="*/ 44835 h 415386"/>
              <a:gd name="connsiteX27" fmla="*/ 272050 w 468894"/>
              <a:gd name="connsiteY27" fmla="*/ 102947 h 415386"/>
              <a:gd name="connsiteX28" fmla="*/ 342423 w 468894"/>
              <a:gd name="connsiteY28" fmla="*/ 169141 h 415386"/>
              <a:gd name="connsiteX29" fmla="*/ 392374 w 468894"/>
              <a:gd name="connsiteY29" fmla="*/ 97704 h 415386"/>
              <a:gd name="connsiteX30" fmla="*/ 334656 w 468894"/>
              <a:gd name="connsiteY30" fmla="*/ 44835 h 415386"/>
              <a:gd name="connsiteX31" fmla="*/ 340954 w 468894"/>
              <a:gd name="connsiteY31" fmla="*/ 207 h 415386"/>
              <a:gd name="connsiteX32" fmla="*/ 370020 w 468894"/>
              <a:gd name="connsiteY32" fmla="*/ 2848 h 415386"/>
              <a:gd name="connsiteX33" fmla="*/ 427462 w 468894"/>
              <a:gd name="connsiteY33" fmla="*/ 139967 h 415386"/>
              <a:gd name="connsiteX34" fmla="*/ 432429 w 468894"/>
              <a:gd name="connsiteY34" fmla="*/ 186803 h 415386"/>
              <a:gd name="connsiteX35" fmla="*/ 457464 w 468894"/>
              <a:gd name="connsiteY35" fmla="*/ 296838 h 415386"/>
              <a:gd name="connsiteX36" fmla="*/ 350071 w 468894"/>
              <a:gd name="connsiteY36" fmla="*/ 339258 h 415386"/>
              <a:gd name="connsiteX37" fmla="*/ 300948 w 468894"/>
              <a:gd name="connsiteY37" fmla="*/ 359365 h 415386"/>
              <a:gd name="connsiteX38" fmla="*/ 196426 w 468894"/>
              <a:gd name="connsiteY38" fmla="*/ 414252 h 415386"/>
              <a:gd name="connsiteX39" fmla="*/ 131132 w 468894"/>
              <a:gd name="connsiteY39" fmla="*/ 332160 h 415386"/>
              <a:gd name="connsiteX40" fmla="*/ 58842 w 468894"/>
              <a:gd name="connsiteY40" fmla="*/ 339968 h 415386"/>
              <a:gd name="connsiteX41" fmla="*/ 30062 w 468894"/>
              <a:gd name="connsiteY41" fmla="*/ 194885 h 415386"/>
              <a:gd name="connsiteX42" fmla="*/ 44018 w 468894"/>
              <a:gd name="connsiteY42" fmla="*/ 157235 h 415386"/>
              <a:gd name="connsiteX43" fmla="*/ 48039 w 468894"/>
              <a:gd name="connsiteY43" fmla="*/ 29341 h 415386"/>
              <a:gd name="connsiteX44" fmla="*/ 193319 w 468894"/>
              <a:gd name="connsiteY44" fmla="*/ 35728 h 415386"/>
              <a:gd name="connsiteX45" fmla="*/ 209641 w 468894"/>
              <a:gd name="connsiteY45" fmla="*/ 52444 h 415386"/>
              <a:gd name="connsiteX46" fmla="*/ 245083 w 468894"/>
              <a:gd name="connsiteY46" fmla="*/ 52641 h 415386"/>
              <a:gd name="connsiteX47" fmla="*/ 307690 w 468894"/>
              <a:gd name="connsiteY47" fmla="*/ 5135 h 415386"/>
              <a:gd name="connsiteX48" fmla="*/ 340954 w 468894"/>
              <a:gd name="connsiteY48" fmla="*/ 207 h 415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68894" h="415386">
                <a:moveTo>
                  <a:pt x="232980" y="279097"/>
                </a:moveTo>
                <a:cubicBezTo>
                  <a:pt x="196512" y="276100"/>
                  <a:pt x="175026" y="299952"/>
                  <a:pt x="170886" y="332635"/>
                </a:cubicBezTo>
                <a:cubicBezTo>
                  <a:pt x="168284" y="353215"/>
                  <a:pt x="191308" y="370916"/>
                  <a:pt x="214056" y="370916"/>
                </a:cubicBezTo>
                <a:cubicBezTo>
                  <a:pt x="249065" y="370877"/>
                  <a:pt x="267477" y="351007"/>
                  <a:pt x="270394" y="316077"/>
                </a:cubicBezTo>
                <a:cubicBezTo>
                  <a:pt x="272444" y="291121"/>
                  <a:pt x="255571" y="280989"/>
                  <a:pt x="232980" y="279097"/>
                </a:cubicBezTo>
                <a:close/>
                <a:moveTo>
                  <a:pt x="92589" y="211996"/>
                </a:moveTo>
                <a:cubicBezTo>
                  <a:pt x="62035" y="212824"/>
                  <a:pt x="42914" y="229067"/>
                  <a:pt x="40943" y="256782"/>
                </a:cubicBezTo>
                <a:cubicBezTo>
                  <a:pt x="39169" y="282566"/>
                  <a:pt x="55491" y="302751"/>
                  <a:pt x="82930" y="303146"/>
                </a:cubicBezTo>
                <a:cubicBezTo>
                  <a:pt x="113405" y="303500"/>
                  <a:pt x="141042" y="286035"/>
                  <a:pt x="145260" y="257255"/>
                </a:cubicBezTo>
                <a:cubicBezTo>
                  <a:pt x="150307" y="223350"/>
                  <a:pt x="117348" y="218304"/>
                  <a:pt x="92589" y="211996"/>
                </a:cubicBezTo>
                <a:close/>
                <a:moveTo>
                  <a:pt x="363081" y="201588"/>
                </a:moveTo>
                <a:cubicBezTo>
                  <a:pt x="332015" y="202061"/>
                  <a:pt x="313170" y="233600"/>
                  <a:pt x="313564" y="256782"/>
                </a:cubicBezTo>
                <a:cubicBezTo>
                  <a:pt x="314037" y="291239"/>
                  <a:pt x="349953" y="300701"/>
                  <a:pt x="379088" y="303619"/>
                </a:cubicBezTo>
                <a:cubicBezTo>
                  <a:pt x="409445" y="306615"/>
                  <a:pt x="426476" y="282014"/>
                  <a:pt x="426397" y="256664"/>
                </a:cubicBezTo>
                <a:cubicBezTo>
                  <a:pt x="426319" y="222404"/>
                  <a:pt x="399155" y="201036"/>
                  <a:pt x="363081" y="201588"/>
                </a:cubicBezTo>
                <a:close/>
                <a:moveTo>
                  <a:pt x="228683" y="155619"/>
                </a:moveTo>
                <a:cubicBezTo>
                  <a:pt x="198326" y="156762"/>
                  <a:pt x="172542" y="194136"/>
                  <a:pt x="182635" y="223153"/>
                </a:cubicBezTo>
                <a:cubicBezTo>
                  <a:pt x="186301" y="233482"/>
                  <a:pt x="193082" y="238844"/>
                  <a:pt x="205895" y="247557"/>
                </a:cubicBezTo>
                <a:cubicBezTo>
                  <a:pt x="220601" y="257571"/>
                  <a:pt x="237908" y="257571"/>
                  <a:pt x="254664" y="247557"/>
                </a:cubicBezTo>
                <a:cubicBezTo>
                  <a:pt x="271853" y="237267"/>
                  <a:pt x="283996" y="221261"/>
                  <a:pt x="276347" y="188459"/>
                </a:cubicBezTo>
                <a:cubicBezTo>
                  <a:pt x="270552" y="163543"/>
                  <a:pt x="240668" y="155145"/>
                  <a:pt x="228683" y="155619"/>
                </a:cubicBezTo>
                <a:close/>
                <a:moveTo>
                  <a:pt x="103076" y="51104"/>
                </a:moveTo>
                <a:cubicBezTo>
                  <a:pt x="83876" y="51695"/>
                  <a:pt x="61680" y="65770"/>
                  <a:pt x="59591" y="99478"/>
                </a:cubicBezTo>
                <a:cubicBezTo>
                  <a:pt x="57974" y="124828"/>
                  <a:pt x="109266" y="156801"/>
                  <a:pt x="136153" y="162676"/>
                </a:cubicBezTo>
                <a:cubicBezTo>
                  <a:pt x="168915" y="169811"/>
                  <a:pt x="192215" y="131294"/>
                  <a:pt x="191269" y="112330"/>
                </a:cubicBezTo>
                <a:cubicBezTo>
                  <a:pt x="189968" y="86034"/>
                  <a:pt x="150859" y="50552"/>
                  <a:pt x="103076" y="51104"/>
                </a:cubicBezTo>
                <a:close/>
                <a:moveTo>
                  <a:pt x="334656" y="44835"/>
                </a:moveTo>
                <a:cubicBezTo>
                  <a:pt x="306074" y="42864"/>
                  <a:pt x="276860" y="79292"/>
                  <a:pt x="272050" y="102947"/>
                </a:cubicBezTo>
                <a:cubicBezTo>
                  <a:pt x="263495" y="145092"/>
                  <a:pt x="301934" y="174661"/>
                  <a:pt x="342423" y="169141"/>
                </a:cubicBezTo>
                <a:cubicBezTo>
                  <a:pt x="376880" y="164450"/>
                  <a:pt x="390955" y="133107"/>
                  <a:pt x="392374" y="97704"/>
                </a:cubicBezTo>
                <a:cubicBezTo>
                  <a:pt x="390245" y="62103"/>
                  <a:pt x="366709" y="47083"/>
                  <a:pt x="334656" y="44835"/>
                </a:cubicBezTo>
                <a:close/>
                <a:moveTo>
                  <a:pt x="340954" y="207"/>
                </a:moveTo>
                <a:cubicBezTo>
                  <a:pt x="351106" y="-394"/>
                  <a:pt x="360558" y="266"/>
                  <a:pt x="370020" y="2848"/>
                </a:cubicBezTo>
                <a:cubicBezTo>
                  <a:pt x="425412" y="17948"/>
                  <a:pt x="447687" y="80436"/>
                  <a:pt x="427462" y="139967"/>
                </a:cubicBezTo>
                <a:cubicBezTo>
                  <a:pt x="422021" y="156092"/>
                  <a:pt x="407513" y="169417"/>
                  <a:pt x="432429" y="186803"/>
                </a:cubicBezTo>
                <a:cubicBezTo>
                  <a:pt x="470947" y="213652"/>
                  <a:pt x="478359" y="259463"/>
                  <a:pt x="457464" y="296838"/>
                </a:cubicBezTo>
                <a:cubicBezTo>
                  <a:pt x="436096" y="335040"/>
                  <a:pt x="393005" y="354752"/>
                  <a:pt x="350071" y="339258"/>
                </a:cubicBezTo>
                <a:cubicBezTo>
                  <a:pt x="323342" y="329678"/>
                  <a:pt x="314274" y="328850"/>
                  <a:pt x="300948" y="359365"/>
                </a:cubicBezTo>
                <a:cubicBezTo>
                  <a:pt x="282734" y="401057"/>
                  <a:pt x="236999" y="420461"/>
                  <a:pt x="196426" y="414252"/>
                </a:cubicBezTo>
                <a:cubicBezTo>
                  <a:pt x="152539" y="401636"/>
                  <a:pt x="152897" y="359524"/>
                  <a:pt x="131132" y="332160"/>
                </a:cubicBezTo>
                <a:cubicBezTo>
                  <a:pt x="107035" y="334763"/>
                  <a:pt x="100346" y="348754"/>
                  <a:pt x="58842" y="339968"/>
                </a:cubicBezTo>
                <a:cubicBezTo>
                  <a:pt x="-3542" y="326762"/>
                  <a:pt x="-21387" y="242786"/>
                  <a:pt x="30062" y="194885"/>
                </a:cubicBezTo>
                <a:cubicBezTo>
                  <a:pt x="40548" y="185108"/>
                  <a:pt x="62942" y="183058"/>
                  <a:pt x="44018" y="157235"/>
                </a:cubicBezTo>
                <a:cubicBezTo>
                  <a:pt x="5697" y="104919"/>
                  <a:pt x="9245" y="60881"/>
                  <a:pt x="48039" y="29341"/>
                </a:cubicBezTo>
                <a:cubicBezTo>
                  <a:pt x="90618" y="-5313"/>
                  <a:pt x="151332" y="-2671"/>
                  <a:pt x="193319" y="35728"/>
                </a:cubicBezTo>
                <a:cubicBezTo>
                  <a:pt x="199036" y="40972"/>
                  <a:pt x="205146" y="46136"/>
                  <a:pt x="209641" y="52444"/>
                </a:cubicBezTo>
                <a:cubicBezTo>
                  <a:pt x="221744" y="69279"/>
                  <a:pt x="231955" y="69909"/>
                  <a:pt x="245083" y="52641"/>
                </a:cubicBezTo>
                <a:cubicBezTo>
                  <a:pt x="261287" y="31234"/>
                  <a:pt x="282852" y="15661"/>
                  <a:pt x="307690" y="5135"/>
                </a:cubicBezTo>
                <a:cubicBezTo>
                  <a:pt x="319951" y="2671"/>
                  <a:pt x="330803" y="809"/>
                  <a:pt x="340954" y="207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20" name="Freeform: Shape 44">
            <a:extLst>
              <a:ext uri="{FF2B5EF4-FFF2-40B4-BE49-F238E27FC236}">
                <a16:creationId xmlns:a16="http://schemas.microsoft.com/office/drawing/2014/main" id="{D3AFD3E1-8D7F-41A6-B9E2-FBB25EAE8CC0}"/>
              </a:ext>
            </a:extLst>
          </p:cNvPr>
          <p:cNvSpPr/>
          <p:nvPr userDrawn="1"/>
        </p:nvSpPr>
        <p:spPr>
          <a:xfrm>
            <a:off x="7047428" y="3025467"/>
            <a:ext cx="355230" cy="373842"/>
          </a:xfrm>
          <a:custGeom>
            <a:avLst/>
            <a:gdLst>
              <a:gd name="connsiteX0" fmla="*/ 526473 w 547524"/>
              <a:gd name="connsiteY0" fmla="*/ 237218 h 576213"/>
              <a:gd name="connsiteX1" fmla="*/ 507628 w 547524"/>
              <a:gd name="connsiteY1" fmla="*/ 167909 h 576213"/>
              <a:gd name="connsiteX2" fmla="*/ 357105 w 547524"/>
              <a:gd name="connsiteY2" fmla="*/ 165386 h 576213"/>
              <a:gd name="connsiteX3" fmla="*/ 353477 w 547524"/>
              <a:gd name="connsiteY3" fmla="*/ 136094 h 576213"/>
              <a:gd name="connsiteX4" fmla="*/ 344095 w 547524"/>
              <a:gd name="connsiteY4" fmla="*/ 59452 h 576213"/>
              <a:gd name="connsiteX5" fmla="*/ 344095 w 547524"/>
              <a:gd name="connsiteY5" fmla="*/ 59452 h 576213"/>
              <a:gd name="connsiteX6" fmla="*/ 303605 w 547524"/>
              <a:gd name="connsiteY6" fmla="*/ 0 h 576213"/>
              <a:gd name="connsiteX7" fmla="*/ 303605 w 547524"/>
              <a:gd name="connsiteY7" fmla="*/ 0 h 576213"/>
              <a:gd name="connsiteX8" fmla="*/ 176106 w 547524"/>
              <a:gd name="connsiteY8" fmla="*/ 170314 h 576213"/>
              <a:gd name="connsiteX9" fmla="*/ 89924 w 547524"/>
              <a:gd name="connsiteY9" fmla="*/ 119181 h 576213"/>
              <a:gd name="connsiteX10" fmla="*/ 6186 w 547524"/>
              <a:gd name="connsiteY10" fmla="*/ 182575 h 576213"/>
              <a:gd name="connsiteX11" fmla="*/ 88150 w 547524"/>
              <a:gd name="connsiteY11" fmla="*/ 316028 h 576213"/>
              <a:gd name="connsiteX12" fmla="*/ 35203 w 547524"/>
              <a:gd name="connsiteY12" fmla="*/ 347055 h 576213"/>
              <a:gd name="connsiteX13" fmla="*/ 2914 w 547524"/>
              <a:gd name="connsiteY13" fmla="*/ 443054 h 576213"/>
              <a:gd name="connsiteX14" fmla="*/ 139993 w 547524"/>
              <a:gd name="connsiteY14" fmla="*/ 454014 h 576213"/>
              <a:gd name="connsiteX15" fmla="*/ 201535 w 547524"/>
              <a:gd name="connsiteY15" fmla="*/ 529788 h 576213"/>
              <a:gd name="connsiteX16" fmla="*/ 257873 w 547524"/>
              <a:gd name="connsiteY16" fmla="*/ 576151 h 576213"/>
              <a:gd name="connsiteX17" fmla="*/ 301713 w 547524"/>
              <a:gd name="connsiteY17" fmla="*/ 534204 h 576213"/>
              <a:gd name="connsiteX18" fmla="*/ 318429 w 547524"/>
              <a:gd name="connsiteY18" fmla="*/ 425983 h 576213"/>
              <a:gd name="connsiteX19" fmla="*/ 425309 w 547524"/>
              <a:gd name="connsiteY19" fmla="*/ 451964 h 576213"/>
              <a:gd name="connsiteX20" fmla="*/ 488034 w 547524"/>
              <a:gd name="connsiteY20" fmla="*/ 429728 h 576213"/>
              <a:gd name="connsiteX21" fmla="*/ 468361 w 547524"/>
              <a:gd name="connsiteY21" fmla="*/ 366531 h 576213"/>
              <a:gd name="connsiteX22" fmla="*/ 410683 w 547524"/>
              <a:gd name="connsiteY22" fmla="*/ 308734 h 576213"/>
              <a:gd name="connsiteX23" fmla="*/ 485708 w 547524"/>
              <a:gd name="connsiteY23" fmla="*/ 273962 h 576213"/>
              <a:gd name="connsiteX24" fmla="*/ 526473 w 547524"/>
              <a:gd name="connsiteY24" fmla="*/ 237218 h 576213"/>
              <a:gd name="connsiteX25" fmla="*/ 526473 w 547524"/>
              <a:gd name="connsiteY25" fmla="*/ 237218 h 576213"/>
              <a:gd name="connsiteX26" fmla="*/ 53180 w 547524"/>
              <a:gd name="connsiteY26" fmla="*/ 186754 h 576213"/>
              <a:gd name="connsiteX27" fmla="*/ 82709 w 547524"/>
              <a:gd name="connsiteY27" fmla="*/ 164046 h 576213"/>
              <a:gd name="connsiteX28" fmla="*/ 167551 w 547524"/>
              <a:gd name="connsiteY28" fmla="*/ 232329 h 576213"/>
              <a:gd name="connsiteX29" fmla="*/ 172952 w 547524"/>
              <a:gd name="connsiteY29" fmla="*/ 273686 h 576213"/>
              <a:gd name="connsiteX30" fmla="*/ 132384 w 547524"/>
              <a:gd name="connsiteY30" fmla="*/ 280348 h 576213"/>
              <a:gd name="connsiteX31" fmla="*/ 53180 w 547524"/>
              <a:gd name="connsiteY31" fmla="*/ 186754 h 576213"/>
              <a:gd name="connsiteX32" fmla="*/ 53180 w 547524"/>
              <a:gd name="connsiteY32" fmla="*/ 186754 h 576213"/>
              <a:gd name="connsiteX33" fmla="*/ 172794 w 547524"/>
              <a:gd name="connsiteY33" fmla="*/ 385573 h 576213"/>
              <a:gd name="connsiteX34" fmla="*/ 54087 w 547524"/>
              <a:gd name="connsiteY34" fmla="*/ 416245 h 576213"/>
              <a:gd name="connsiteX35" fmla="*/ 132029 w 547524"/>
              <a:gd name="connsiteY35" fmla="*/ 339091 h 576213"/>
              <a:gd name="connsiteX36" fmla="*/ 183754 w 547524"/>
              <a:gd name="connsiteY36" fmla="*/ 343901 h 576213"/>
              <a:gd name="connsiteX37" fmla="*/ 172794 w 547524"/>
              <a:gd name="connsiteY37" fmla="*/ 385573 h 576213"/>
              <a:gd name="connsiteX38" fmla="*/ 172794 w 547524"/>
              <a:gd name="connsiteY38" fmla="*/ 385573 h 576213"/>
              <a:gd name="connsiteX39" fmla="*/ 254009 w 547524"/>
              <a:gd name="connsiteY39" fmla="*/ 518670 h 576213"/>
              <a:gd name="connsiteX40" fmla="*/ 221484 w 547524"/>
              <a:gd name="connsiteY40" fmla="*/ 403511 h 576213"/>
              <a:gd name="connsiteX41" fmla="*/ 245375 w 547524"/>
              <a:gd name="connsiteY41" fmla="*/ 378476 h 576213"/>
              <a:gd name="connsiteX42" fmla="*/ 269227 w 547524"/>
              <a:gd name="connsiteY42" fmla="*/ 400475 h 576213"/>
              <a:gd name="connsiteX43" fmla="*/ 254009 w 547524"/>
              <a:gd name="connsiteY43" fmla="*/ 518670 h 576213"/>
              <a:gd name="connsiteX44" fmla="*/ 254009 w 547524"/>
              <a:gd name="connsiteY44" fmla="*/ 518670 h 576213"/>
              <a:gd name="connsiteX45" fmla="*/ 216240 w 547524"/>
              <a:gd name="connsiteY45" fmla="*/ 205678 h 576213"/>
              <a:gd name="connsiteX46" fmla="*/ 258346 w 547524"/>
              <a:gd name="connsiteY46" fmla="*/ 69032 h 576213"/>
              <a:gd name="connsiteX47" fmla="*/ 307587 w 547524"/>
              <a:gd name="connsiteY47" fmla="*/ 80111 h 576213"/>
              <a:gd name="connsiteX48" fmla="*/ 314526 w 547524"/>
              <a:gd name="connsiteY48" fmla="*/ 123636 h 576213"/>
              <a:gd name="connsiteX49" fmla="*/ 273761 w 547524"/>
              <a:gd name="connsiteY49" fmla="*/ 221921 h 576213"/>
              <a:gd name="connsiteX50" fmla="*/ 216240 w 547524"/>
              <a:gd name="connsiteY50" fmla="*/ 205678 h 576213"/>
              <a:gd name="connsiteX51" fmla="*/ 429528 w 547524"/>
              <a:gd name="connsiteY51" fmla="*/ 401895 h 576213"/>
              <a:gd name="connsiteX52" fmla="*/ 338260 w 547524"/>
              <a:gd name="connsiteY52" fmla="*/ 393773 h 576213"/>
              <a:gd name="connsiteX53" fmla="*/ 311766 w 547524"/>
              <a:gd name="connsiteY53" fmla="*/ 348238 h 576213"/>
              <a:gd name="connsiteX54" fmla="*/ 355291 w 547524"/>
              <a:gd name="connsiteY54" fmla="*/ 333059 h 576213"/>
              <a:gd name="connsiteX55" fmla="*/ 429528 w 547524"/>
              <a:gd name="connsiteY55" fmla="*/ 401895 h 576213"/>
              <a:gd name="connsiteX56" fmla="*/ 429528 w 547524"/>
              <a:gd name="connsiteY56" fmla="*/ 401895 h 576213"/>
              <a:gd name="connsiteX57" fmla="*/ 427714 w 547524"/>
              <a:gd name="connsiteY57" fmla="*/ 255905 h 576213"/>
              <a:gd name="connsiteX58" fmla="*/ 356750 w 547524"/>
              <a:gd name="connsiteY58" fmla="*/ 275775 h 576213"/>
              <a:gd name="connsiteX59" fmla="*/ 316813 w 547524"/>
              <a:gd name="connsiteY59" fmla="*/ 265880 h 576213"/>
              <a:gd name="connsiteX60" fmla="*/ 339955 w 547524"/>
              <a:gd name="connsiteY60" fmla="*/ 228742 h 576213"/>
              <a:gd name="connsiteX61" fmla="*/ 423614 w 547524"/>
              <a:gd name="connsiteY61" fmla="*/ 200080 h 576213"/>
              <a:gd name="connsiteX62" fmla="*/ 474629 w 547524"/>
              <a:gd name="connsiteY62" fmla="*/ 215613 h 576213"/>
              <a:gd name="connsiteX63" fmla="*/ 441000 w 547524"/>
              <a:gd name="connsiteY63" fmla="*/ 249242 h 576213"/>
              <a:gd name="connsiteX64" fmla="*/ 427714 w 547524"/>
              <a:gd name="connsiteY64" fmla="*/ 255905 h 57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547524" h="576213">
                <a:moveTo>
                  <a:pt x="526473" y="237218"/>
                </a:moveTo>
                <a:cubicBezTo>
                  <a:pt x="558919" y="201381"/>
                  <a:pt x="554780" y="182773"/>
                  <a:pt x="507628" y="167909"/>
                </a:cubicBezTo>
                <a:cubicBezTo>
                  <a:pt x="429528" y="143269"/>
                  <a:pt x="359036" y="165583"/>
                  <a:pt x="357105" y="165386"/>
                </a:cubicBezTo>
                <a:cubicBezTo>
                  <a:pt x="348825" y="164519"/>
                  <a:pt x="344528" y="172404"/>
                  <a:pt x="353477" y="136094"/>
                </a:cubicBezTo>
                <a:cubicBezTo>
                  <a:pt x="360850" y="106052"/>
                  <a:pt x="344095" y="59452"/>
                  <a:pt x="344095" y="59452"/>
                </a:cubicBezTo>
                <a:lnTo>
                  <a:pt x="344095" y="59452"/>
                </a:lnTo>
                <a:cubicBezTo>
                  <a:pt x="333213" y="37887"/>
                  <a:pt x="323081" y="15730"/>
                  <a:pt x="303605" y="0"/>
                </a:cubicBezTo>
                <a:lnTo>
                  <a:pt x="303605" y="0"/>
                </a:lnTo>
                <a:cubicBezTo>
                  <a:pt x="221011" y="24207"/>
                  <a:pt x="192783" y="90795"/>
                  <a:pt x="176106" y="170314"/>
                </a:cubicBezTo>
                <a:cubicBezTo>
                  <a:pt x="147602" y="147882"/>
                  <a:pt x="124302" y="128406"/>
                  <a:pt x="89924" y="119181"/>
                </a:cubicBezTo>
                <a:cubicBezTo>
                  <a:pt x="17659" y="99823"/>
                  <a:pt x="3663" y="110507"/>
                  <a:pt x="6186" y="182575"/>
                </a:cubicBezTo>
                <a:cubicBezTo>
                  <a:pt x="8275" y="241831"/>
                  <a:pt x="38080" y="284330"/>
                  <a:pt x="88150" y="316028"/>
                </a:cubicBezTo>
                <a:cubicBezTo>
                  <a:pt x="60829" y="324583"/>
                  <a:pt x="46636" y="332783"/>
                  <a:pt x="35203" y="347055"/>
                </a:cubicBezTo>
                <a:cubicBezTo>
                  <a:pt x="14465" y="373036"/>
                  <a:pt x="-8165" y="425904"/>
                  <a:pt x="2914" y="443054"/>
                </a:cubicBezTo>
                <a:cubicBezTo>
                  <a:pt x="13913" y="460085"/>
                  <a:pt x="107074" y="482439"/>
                  <a:pt x="139993" y="454014"/>
                </a:cubicBezTo>
                <a:cubicBezTo>
                  <a:pt x="213481" y="390461"/>
                  <a:pt x="170232" y="482124"/>
                  <a:pt x="201535" y="529788"/>
                </a:cubicBezTo>
                <a:cubicBezTo>
                  <a:pt x="203230" y="532390"/>
                  <a:pt x="234139" y="578123"/>
                  <a:pt x="257873" y="576151"/>
                </a:cubicBezTo>
                <a:cubicBezTo>
                  <a:pt x="278768" y="574377"/>
                  <a:pt x="293631" y="552063"/>
                  <a:pt x="301713" y="534204"/>
                </a:cubicBezTo>
                <a:cubicBezTo>
                  <a:pt x="318350" y="497499"/>
                  <a:pt x="322411" y="464698"/>
                  <a:pt x="318429" y="425983"/>
                </a:cubicBezTo>
                <a:cubicBezTo>
                  <a:pt x="355922" y="438008"/>
                  <a:pt x="388368" y="454014"/>
                  <a:pt x="425309" y="451964"/>
                </a:cubicBezTo>
                <a:cubicBezTo>
                  <a:pt x="448767" y="450663"/>
                  <a:pt x="484643" y="441083"/>
                  <a:pt x="488034" y="429728"/>
                </a:cubicBezTo>
                <a:cubicBezTo>
                  <a:pt x="492331" y="415338"/>
                  <a:pt x="479636" y="384193"/>
                  <a:pt x="468361" y="366531"/>
                </a:cubicBezTo>
                <a:cubicBezTo>
                  <a:pt x="446559" y="332389"/>
                  <a:pt x="408908" y="319970"/>
                  <a:pt x="410683" y="308734"/>
                </a:cubicBezTo>
                <a:cubicBezTo>
                  <a:pt x="412536" y="297262"/>
                  <a:pt x="442025" y="310232"/>
                  <a:pt x="485708" y="273962"/>
                </a:cubicBezTo>
                <a:cubicBezTo>
                  <a:pt x="485747" y="274001"/>
                  <a:pt x="516065" y="248730"/>
                  <a:pt x="526473" y="237218"/>
                </a:cubicBezTo>
                <a:lnTo>
                  <a:pt x="526473" y="237218"/>
                </a:lnTo>
                <a:close/>
                <a:moveTo>
                  <a:pt x="53180" y="186754"/>
                </a:moveTo>
                <a:cubicBezTo>
                  <a:pt x="50933" y="165820"/>
                  <a:pt x="59725" y="155727"/>
                  <a:pt x="82709" y="164046"/>
                </a:cubicBezTo>
                <a:cubicBezTo>
                  <a:pt x="118625" y="177095"/>
                  <a:pt x="146656" y="199962"/>
                  <a:pt x="167551" y="232329"/>
                </a:cubicBezTo>
                <a:cubicBezTo>
                  <a:pt x="177013" y="246956"/>
                  <a:pt x="180916" y="261109"/>
                  <a:pt x="172952" y="273686"/>
                </a:cubicBezTo>
                <a:cubicBezTo>
                  <a:pt x="164594" y="286893"/>
                  <a:pt x="145237" y="282714"/>
                  <a:pt x="132384" y="280348"/>
                </a:cubicBezTo>
                <a:cubicBezTo>
                  <a:pt x="92092" y="272937"/>
                  <a:pt x="54757" y="229885"/>
                  <a:pt x="53180" y="186754"/>
                </a:cubicBezTo>
                <a:lnTo>
                  <a:pt x="53180" y="186754"/>
                </a:lnTo>
                <a:close/>
                <a:moveTo>
                  <a:pt x="172794" y="385573"/>
                </a:moveTo>
                <a:cubicBezTo>
                  <a:pt x="142240" y="420385"/>
                  <a:pt x="61420" y="432567"/>
                  <a:pt x="54087" y="416245"/>
                </a:cubicBezTo>
                <a:cubicBezTo>
                  <a:pt x="47385" y="399687"/>
                  <a:pt x="97888" y="354270"/>
                  <a:pt x="132029" y="339091"/>
                </a:cubicBezTo>
                <a:cubicBezTo>
                  <a:pt x="146459" y="332704"/>
                  <a:pt x="173622" y="329353"/>
                  <a:pt x="183754" y="343901"/>
                </a:cubicBezTo>
                <a:cubicBezTo>
                  <a:pt x="194163" y="358882"/>
                  <a:pt x="182651" y="374416"/>
                  <a:pt x="172794" y="385573"/>
                </a:cubicBezTo>
                <a:lnTo>
                  <a:pt x="172794" y="385573"/>
                </a:lnTo>
                <a:close/>
                <a:moveTo>
                  <a:pt x="254009" y="518670"/>
                </a:moveTo>
                <a:cubicBezTo>
                  <a:pt x="232207" y="514294"/>
                  <a:pt x="216319" y="462530"/>
                  <a:pt x="221484" y="403511"/>
                </a:cubicBezTo>
                <a:cubicBezTo>
                  <a:pt x="222391" y="393142"/>
                  <a:pt x="229251" y="378555"/>
                  <a:pt x="245375" y="378476"/>
                </a:cubicBezTo>
                <a:cubicBezTo>
                  <a:pt x="257479" y="378397"/>
                  <a:pt x="266428" y="392078"/>
                  <a:pt x="269227" y="400475"/>
                </a:cubicBezTo>
                <a:cubicBezTo>
                  <a:pt x="289137" y="459928"/>
                  <a:pt x="263984" y="518670"/>
                  <a:pt x="254009" y="518670"/>
                </a:cubicBezTo>
                <a:lnTo>
                  <a:pt x="254009" y="518670"/>
                </a:lnTo>
                <a:close/>
                <a:moveTo>
                  <a:pt x="216240" y="205678"/>
                </a:moveTo>
                <a:cubicBezTo>
                  <a:pt x="206581" y="153322"/>
                  <a:pt x="222706" y="108339"/>
                  <a:pt x="258346" y="69032"/>
                </a:cubicBezTo>
                <a:cubicBezTo>
                  <a:pt x="282710" y="42224"/>
                  <a:pt x="298756" y="43880"/>
                  <a:pt x="307587" y="80111"/>
                </a:cubicBezTo>
                <a:cubicBezTo>
                  <a:pt x="311254" y="95013"/>
                  <a:pt x="314526" y="108812"/>
                  <a:pt x="314526" y="123636"/>
                </a:cubicBezTo>
                <a:cubicBezTo>
                  <a:pt x="314526" y="170433"/>
                  <a:pt x="298874" y="195349"/>
                  <a:pt x="273761" y="221921"/>
                </a:cubicBezTo>
                <a:cubicBezTo>
                  <a:pt x="273682" y="221921"/>
                  <a:pt x="225545" y="256299"/>
                  <a:pt x="216240" y="205678"/>
                </a:cubicBezTo>
                <a:close/>
                <a:moveTo>
                  <a:pt x="429528" y="401895"/>
                </a:moveTo>
                <a:cubicBezTo>
                  <a:pt x="426965" y="415575"/>
                  <a:pt x="366290" y="410489"/>
                  <a:pt x="338260" y="393773"/>
                </a:cubicBezTo>
                <a:cubicBezTo>
                  <a:pt x="328127" y="387781"/>
                  <a:pt x="301240" y="367635"/>
                  <a:pt x="311766" y="348238"/>
                </a:cubicBezTo>
                <a:cubicBezTo>
                  <a:pt x="321031" y="331167"/>
                  <a:pt x="335066" y="329432"/>
                  <a:pt x="355291" y="333059"/>
                </a:cubicBezTo>
                <a:cubicBezTo>
                  <a:pt x="395307" y="340195"/>
                  <a:pt x="434022" y="388608"/>
                  <a:pt x="429528" y="401895"/>
                </a:cubicBezTo>
                <a:lnTo>
                  <a:pt x="429528" y="401895"/>
                </a:lnTo>
                <a:close/>
                <a:moveTo>
                  <a:pt x="427714" y="255905"/>
                </a:moveTo>
                <a:cubicBezTo>
                  <a:pt x="403350" y="269586"/>
                  <a:pt x="384308" y="271636"/>
                  <a:pt x="356750" y="275775"/>
                </a:cubicBezTo>
                <a:cubicBezTo>
                  <a:pt x="343700" y="277746"/>
                  <a:pt x="322569" y="280309"/>
                  <a:pt x="316813" y="265880"/>
                </a:cubicBezTo>
                <a:cubicBezTo>
                  <a:pt x="310820" y="250701"/>
                  <a:pt x="330296" y="236232"/>
                  <a:pt x="339955" y="228742"/>
                </a:cubicBezTo>
                <a:cubicBezTo>
                  <a:pt x="364240" y="210251"/>
                  <a:pt x="393730" y="200947"/>
                  <a:pt x="423614" y="200080"/>
                </a:cubicBezTo>
                <a:cubicBezTo>
                  <a:pt x="439660" y="198661"/>
                  <a:pt x="471436" y="206072"/>
                  <a:pt x="474629" y="215613"/>
                </a:cubicBezTo>
                <a:cubicBezTo>
                  <a:pt x="477586" y="224484"/>
                  <a:pt x="452079" y="242974"/>
                  <a:pt x="441000" y="249242"/>
                </a:cubicBezTo>
                <a:lnTo>
                  <a:pt x="427714" y="255905"/>
                </a:ln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221" name="자유형: 도형 220">
            <a:extLst>
              <a:ext uri="{FF2B5EF4-FFF2-40B4-BE49-F238E27FC236}">
                <a16:creationId xmlns:a16="http://schemas.microsoft.com/office/drawing/2014/main" id="{07FD02B7-FC2A-4295-96D0-ABB3AFB4BE1F}"/>
              </a:ext>
            </a:extLst>
          </p:cNvPr>
          <p:cNvSpPr/>
          <p:nvPr userDrawn="1"/>
        </p:nvSpPr>
        <p:spPr>
          <a:xfrm>
            <a:off x="7449747" y="3402118"/>
            <a:ext cx="211217" cy="334468"/>
          </a:xfrm>
          <a:custGeom>
            <a:avLst/>
            <a:gdLst>
              <a:gd name="connsiteX0" fmla="*/ 257963 w 486076"/>
              <a:gd name="connsiteY0" fmla="*/ 655170 h 769716"/>
              <a:gd name="connsiteX1" fmla="*/ 254815 w 486076"/>
              <a:gd name="connsiteY1" fmla="*/ 657527 h 769716"/>
              <a:gd name="connsiteX2" fmla="*/ 254363 w 486076"/>
              <a:gd name="connsiteY2" fmla="*/ 657461 h 769716"/>
              <a:gd name="connsiteX3" fmla="*/ 433823 w 486076"/>
              <a:gd name="connsiteY3" fmla="*/ 423404 h 769716"/>
              <a:gd name="connsiteX4" fmla="*/ 205042 w 486076"/>
              <a:gd name="connsiteY4" fmla="*/ 542427 h 769716"/>
              <a:gd name="connsiteX5" fmla="*/ 433823 w 486076"/>
              <a:gd name="connsiteY5" fmla="*/ 423404 h 769716"/>
              <a:gd name="connsiteX6" fmla="*/ 34688 w 486076"/>
              <a:gd name="connsiteY6" fmla="*/ 302923 h 769716"/>
              <a:gd name="connsiteX7" fmla="*/ 116336 w 486076"/>
              <a:gd name="connsiteY7" fmla="*/ 515816 h 769716"/>
              <a:gd name="connsiteX8" fmla="*/ 34688 w 486076"/>
              <a:gd name="connsiteY8" fmla="*/ 302923 h 769716"/>
              <a:gd name="connsiteX9" fmla="*/ 437884 w 486076"/>
              <a:gd name="connsiteY9" fmla="*/ 53444 h 769716"/>
              <a:gd name="connsiteX10" fmla="*/ 278766 w 486076"/>
              <a:gd name="connsiteY10" fmla="*/ 296536 h 769716"/>
              <a:gd name="connsiteX11" fmla="*/ 437884 w 486076"/>
              <a:gd name="connsiteY11" fmla="*/ 53444 h 769716"/>
              <a:gd name="connsiteX12" fmla="*/ 457000 w 486076"/>
              <a:gd name="connsiteY12" fmla="*/ 369 h 769716"/>
              <a:gd name="connsiteX13" fmla="*/ 479279 w 486076"/>
              <a:gd name="connsiteY13" fmla="*/ 4124 h 769716"/>
              <a:gd name="connsiteX14" fmla="*/ 483774 w 486076"/>
              <a:gd name="connsiteY14" fmla="*/ 48595 h 769716"/>
              <a:gd name="connsiteX15" fmla="*/ 377288 w 486076"/>
              <a:gd name="connsiteY15" fmla="*/ 286640 h 769716"/>
              <a:gd name="connsiteX16" fmla="*/ 339874 w 486076"/>
              <a:gd name="connsiteY16" fmla="*/ 310019 h 769716"/>
              <a:gd name="connsiteX17" fmla="*/ 197117 w 486076"/>
              <a:gd name="connsiteY17" fmla="*/ 507142 h 769716"/>
              <a:gd name="connsiteX18" fmla="*/ 404254 w 486076"/>
              <a:gd name="connsiteY18" fmla="*/ 393047 h 769716"/>
              <a:gd name="connsiteX19" fmla="*/ 477308 w 486076"/>
              <a:gd name="connsiteY19" fmla="*/ 406215 h 769716"/>
              <a:gd name="connsiteX20" fmla="*/ 448292 w 486076"/>
              <a:gd name="connsiteY20" fmla="*/ 454234 h 769716"/>
              <a:gd name="connsiteX21" fmla="*/ 192505 w 486076"/>
              <a:gd name="connsiteY21" fmla="*/ 579565 h 769716"/>
              <a:gd name="connsiteX22" fmla="*/ 155721 w 486076"/>
              <a:gd name="connsiteY22" fmla="*/ 601525 h 769716"/>
              <a:gd name="connsiteX23" fmla="*/ 114094 w 486076"/>
              <a:gd name="connsiteY23" fmla="*/ 726644 h 769716"/>
              <a:gd name="connsiteX24" fmla="*/ 102031 w 486076"/>
              <a:gd name="connsiteY24" fmla="*/ 769716 h 769716"/>
              <a:gd name="connsiteX25" fmla="*/ 66979 w 486076"/>
              <a:gd name="connsiteY25" fmla="*/ 764633 h 769716"/>
              <a:gd name="connsiteX26" fmla="*/ 87803 w 486076"/>
              <a:gd name="connsiteY26" fmla="*/ 696070 h 769716"/>
              <a:gd name="connsiteX27" fmla="*/ 121737 w 486076"/>
              <a:gd name="connsiteY27" fmla="*/ 584572 h 769716"/>
              <a:gd name="connsiteX28" fmla="*/ 108412 w 486076"/>
              <a:gd name="connsiteY28" fmla="*/ 557448 h 769716"/>
              <a:gd name="connsiteX29" fmla="*/ 546 w 486076"/>
              <a:gd name="connsiteY29" fmla="*/ 302883 h 769716"/>
              <a:gd name="connsiteX30" fmla="*/ 11861 w 486076"/>
              <a:gd name="connsiteY30" fmla="*/ 248004 h 769716"/>
              <a:gd name="connsiteX31" fmla="*/ 59447 w 486076"/>
              <a:gd name="connsiteY31" fmla="*/ 275168 h 769716"/>
              <a:gd name="connsiteX32" fmla="*/ 143658 w 486076"/>
              <a:gd name="connsiteY32" fmla="*/ 523858 h 769716"/>
              <a:gd name="connsiteX33" fmla="*/ 223611 w 486076"/>
              <a:gd name="connsiteY33" fmla="*/ 353150 h 769716"/>
              <a:gd name="connsiteX34" fmla="*/ 230944 w 486076"/>
              <a:gd name="connsiteY34" fmla="*/ 252696 h 769716"/>
              <a:gd name="connsiteX35" fmla="*/ 431142 w 486076"/>
              <a:gd name="connsiteY35" fmla="*/ 7672 h 769716"/>
              <a:gd name="connsiteX36" fmla="*/ 457000 w 486076"/>
              <a:gd name="connsiteY36" fmla="*/ 369 h 769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86076" h="769716">
                <a:moveTo>
                  <a:pt x="257963" y="655170"/>
                </a:moveTo>
                <a:lnTo>
                  <a:pt x="254815" y="657527"/>
                </a:lnTo>
                <a:lnTo>
                  <a:pt x="254363" y="657461"/>
                </a:lnTo>
                <a:close/>
                <a:moveTo>
                  <a:pt x="433823" y="423404"/>
                </a:moveTo>
                <a:cubicBezTo>
                  <a:pt x="359231" y="411577"/>
                  <a:pt x="241628" y="491057"/>
                  <a:pt x="205042" y="542427"/>
                </a:cubicBezTo>
                <a:cubicBezTo>
                  <a:pt x="270092" y="539471"/>
                  <a:pt x="410523" y="480334"/>
                  <a:pt x="433823" y="423404"/>
                </a:cubicBezTo>
                <a:close/>
                <a:moveTo>
                  <a:pt x="34688" y="302923"/>
                </a:moveTo>
                <a:cubicBezTo>
                  <a:pt x="28735" y="361705"/>
                  <a:pt x="73087" y="480058"/>
                  <a:pt x="116336" y="515816"/>
                </a:cubicBezTo>
                <a:cubicBezTo>
                  <a:pt x="138729" y="440909"/>
                  <a:pt x="82155" y="315815"/>
                  <a:pt x="34688" y="302923"/>
                </a:cubicBezTo>
                <a:close/>
                <a:moveTo>
                  <a:pt x="437884" y="53444"/>
                </a:moveTo>
                <a:cubicBezTo>
                  <a:pt x="343383" y="97599"/>
                  <a:pt x="263390" y="220092"/>
                  <a:pt x="278766" y="296536"/>
                </a:cubicBezTo>
                <a:cubicBezTo>
                  <a:pt x="388366" y="261882"/>
                  <a:pt x="432049" y="144869"/>
                  <a:pt x="437884" y="53444"/>
                </a:cubicBezTo>
                <a:close/>
                <a:moveTo>
                  <a:pt x="457000" y="369"/>
                </a:moveTo>
                <a:cubicBezTo>
                  <a:pt x="465757" y="-608"/>
                  <a:pt x="473918" y="260"/>
                  <a:pt x="479279" y="4124"/>
                </a:cubicBezTo>
                <a:cubicBezTo>
                  <a:pt x="487677" y="10195"/>
                  <a:pt x="487164" y="34165"/>
                  <a:pt x="483774" y="48595"/>
                </a:cubicBezTo>
                <a:cubicBezTo>
                  <a:pt x="463431" y="135526"/>
                  <a:pt x="446951" y="222930"/>
                  <a:pt x="377288" y="286640"/>
                </a:cubicBezTo>
                <a:cubicBezTo>
                  <a:pt x="368181" y="295117"/>
                  <a:pt x="350873" y="306471"/>
                  <a:pt x="339874" y="310019"/>
                </a:cubicBezTo>
                <a:cubicBezTo>
                  <a:pt x="243757" y="341244"/>
                  <a:pt x="237291" y="434128"/>
                  <a:pt x="197117" y="507142"/>
                </a:cubicBezTo>
                <a:cubicBezTo>
                  <a:pt x="254559" y="445167"/>
                  <a:pt x="322212" y="404796"/>
                  <a:pt x="404254" y="393047"/>
                </a:cubicBezTo>
                <a:cubicBezTo>
                  <a:pt x="441432" y="387725"/>
                  <a:pt x="473405" y="393797"/>
                  <a:pt x="477308" y="406215"/>
                </a:cubicBezTo>
                <a:cubicBezTo>
                  <a:pt x="480147" y="415244"/>
                  <a:pt x="461617" y="440712"/>
                  <a:pt x="448292" y="454234"/>
                </a:cubicBezTo>
                <a:cubicBezTo>
                  <a:pt x="377879" y="525711"/>
                  <a:pt x="291066" y="565215"/>
                  <a:pt x="192505" y="579565"/>
                </a:cubicBezTo>
                <a:cubicBezTo>
                  <a:pt x="176380" y="582010"/>
                  <a:pt x="162581" y="582956"/>
                  <a:pt x="155721" y="601525"/>
                </a:cubicBezTo>
                <a:cubicBezTo>
                  <a:pt x="139538" y="645464"/>
                  <a:pt x="126301" y="685933"/>
                  <a:pt x="114094" y="726644"/>
                </a:cubicBezTo>
                <a:lnTo>
                  <a:pt x="102031" y="769716"/>
                </a:lnTo>
                <a:lnTo>
                  <a:pt x="66979" y="764633"/>
                </a:lnTo>
                <a:lnTo>
                  <a:pt x="87803" y="696070"/>
                </a:lnTo>
                <a:cubicBezTo>
                  <a:pt x="99206" y="657843"/>
                  <a:pt x="110423" y="620271"/>
                  <a:pt x="121737" y="584572"/>
                </a:cubicBezTo>
                <a:cubicBezTo>
                  <a:pt x="126074" y="570971"/>
                  <a:pt x="115745" y="565215"/>
                  <a:pt x="108412" y="557448"/>
                </a:cubicBezTo>
                <a:cubicBezTo>
                  <a:pt x="37014" y="480728"/>
                  <a:pt x="13123" y="403456"/>
                  <a:pt x="546" y="302883"/>
                </a:cubicBezTo>
                <a:cubicBezTo>
                  <a:pt x="-1228" y="288533"/>
                  <a:pt x="1019" y="251828"/>
                  <a:pt x="11861" y="248004"/>
                </a:cubicBezTo>
                <a:cubicBezTo>
                  <a:pt x="23964" y="243746"/>
                  <a:pt x="49393" y="265706"/>
                  <a:pt x="59447" y="275168"/>
                </a:cubicBezTo>
                <a:cubicBezTo>
                  <a:pt x="134905" y="346250"/>
                  <a:pt x="157535" y="418595"/>
                  <a:pt x="143658" y="523858"/>
                </a:cubicBezTo>
                <a:cubicBezTo>
                  <a:pt x="170939" y="467205"/>
                  <a:pt x="202873" y="412168"/>
                  <a:pt x="223611" y="353150"/>
                </a:cubicBezTo>
                <a:cubicBezTo>
                  <a:pt x="234137" y="323226"/>
                  <a:pt x="223847" y="287311"/>
                  <a:pt x="230944" y="252696"/>
                </a:cubicBezTo>
                <a:cubicBezTo>
                  <a:pt x="256057" y="129928"/>
                  <a:pt x="324498" y="56716"/>
                  <a:pt x="431142" y="7672"/>
                </a:cubicBezTo>
                <a:cubicBezTo>
                  <a:pt x="438889" y="4163"/>
                  <a:pt x="448243" y="1344"/>
                  <a:pt x="457000" y="369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22" name="자유형: 도형 221">
            <a:extLst>
              <a:ext uri="{FF2B5EF4-FFF2-40B4-BE49-F238E27FC236}">
                <a16:creationId xmlns:a16="http://schemas.microsoft.com/office/drawing/2014/main" id="{F2C20839-0A8E-44C6-8C2F-4E8DF8D3F77F}"/>
              </a:ext>
            </a:extLst>
          </p:cNvPr>
          <p:cNvSpPr>
            <a:spLocks/>
          </p:cNvSpPr>
          <p:nvPr userDrawn="1"/>
        </p:nvSpPr>
        <p:spPr bwMode="auto">
          <a:xfrm>
            <a:off x="7368357" y="2517122"/>
            <a:ext cx="350689" cy="351006"/>
          </a:xfrm>
          <a:custGeom>
            <a:avLst/>
            <a:gdLst>
              <a:gd name="connsiteX0" fmla="*/ 154602 w 311075"/>
              <a:gd name="connsiteY0" fmla="*/ 116784 h 311356"/>
              <a:gd name="connsiteX1" fmla="*/ 116502 w 311075"/>
              <a:gd name="connsiteY1" fmla="*/ 155678 h 311356"/>
              <a:gd name="connsiteX2" fmla="*/ 154602 w 311075"/>
              <a:gd name="connsiteY2" fmla="*/ 194572 h 311356"/>
              <a:gd name="connsiteX3" fmla="*/ 192702 w 311075"/>
              <a:gd name="connsiteY3" fmla="*/ 155678 h 311356"/>
              <a:gd name="connsiteX4" fmla="*/ 154602 w 311075"/>
              <a:gd name="connsiteY4" fmla="*/ 116784 h 311356"/>
              <a:gd name="connsiteX5" fmla="*/ 164978 w 311075"/>
              <a:gd name="connsiteY5" fmla="*/ 17 h 311356"/>
              <a:gd name="connsiteX6" fmla="*/ 183937 w 311075"/>
              <a:gd name="connsiteY6" fmla="*/ 37355 h 311356"/>
              <a:gd name="connsiteX7" fmla="*/ 182920 w 311075"/>
              <a:gd name="connsiteY7" fmla="*/ 62256 h 311356"/>
              <a:gd name="connsiteX8" fmla="*/ 196144 w 311075"/>
              <a:gd name="connsiteY8" fmla="*/ 40221 h 311356"/>
              <a:gd name="connsiteX9" fmla="*/ 235580 w 311075"/>
              <a:gd name="connsiteY9" fmla="*/ 53149 h 311356"/>
              <a:gd name="connsiteX10" fmla="*/ 212182 w 311075"/>
              <a:gd name="connsiteY10" fmla="*/ 98826 h 311356"/>
              <a:gd name="connsiteX11" fmla="*/ 250377 w 311075"/>
              <a:gd name="connsiteY11" fmla="*/ 79603 h 311356"/>
              <a:gd name="connsiteX12" fmla="*/ 270585 w 311075"/>
              <a:gd name="connsiteY12" fmla="*/ 117172 h 311356"/>
              <a:gd name="connsiteX13" fmla="*/ 232713 w 311075"/>
              <a:gd name="connsiteY13" fmla="*/ 138378 h 311356"/>
              <a:gd name="connsiteX14" fmla="*/ 284613 w 311075"/>
              <a:gd name="connsiteY14" fmla="*/ 143993 h 311356"/>
              <a:gd name="connsiteX15" fmla="*/ 273720 w 311075"/>
              <a:gd name="connsiteY15" fmla="*/ 184218 h 311356"/>
              <a:gd name="connsiteX16" fmla="*/ 248355 w 311075"/>
              <a:gd name="connsiteY16" fmla="*/ 183182 h 311356"/>
              <a:gd name="connsiteX17" fmla="*/ 269266 w 311075"/>
              <a:gd name="connsiteY17" fmla="*/ 195773 h 311356"/>
              <a:gd name="connsiteX18" fmla="*/ 256338 w 311075"/>
              <a:gd name="connsiteY18" fmla="*/ 235433 h 311356"/>
              <a:gd name="connsiteX19" fmla="*/ 210297 w 311075"/>
              <a:gd name="connsiteY19" fmla="*/ 211740 h 311356"/>
              <a:gd name="connsiteX20" fmla="*/ 229885 w 311075"/>
              <a:gd name="connsiteY20" fmla="*/ 250648 h 311356"/>
              <a:gd name="connsiteX21" fmla="*/ 192315 w 311075"/>
              <a:gd name="connsiteY21" fmla="*/ 270547 h 311356"/>
              <a:gd name="connsiteX22" fmla="*/ 172484 w 311075"/>
              <a:gd name="connsiteY22" fmla="*/ 234961 h 311356"/>
              <a:gd name="connsiteX23" fmla="*/ 167082 w 311075"/>
              <a:gd name="connsiteY23" fmla="*/ 284895 h 311356"/>
              <a:gd name="connsiteX24" fmla="*/ 126857 w 311075"/>
              <a:gd name="connsiteY24" fmla="*/ 274001 h 311356"/>
              <a:gd name="connsiteX25" fmla="*/ 128028 w 311075"/>
              <a:gd name="connsiteY25" fmla="*/ 245332 h 311356"/>
              <a:gd name="connsiteX26" fmla="*/ 113715 w 311075"/>
              <a:gd name="connsiteY26" fmla="*/ 269215 h 311356"/>
              <a:gd name="connsiteX27" fmla="*/ 74054 w 311075"/>
              <a:gd name="connsiteY27" fmla="*/ 256320 h 311356"/>
              <a:gd name="connsiteX28" fmla="*/ 97746 w 311075"/>
              <a:gd name="connsiteY28" fmla="*/ 210078 h 311356"/>
              <a:gd name="connsiteX29" fmla="*/ 58840 w 311075"/>
              <a:gd name="connsiteY29" fmla="*/ 229846 h 311356"/>
              <a:gd name="connsiteX30" fmla="*/ 38940 w 311075"/>
              <a:gd name="connsiteY30" fmla="*/ 192585 h 311356"/>
              <a:gd name="connsiteX31" fmla="*/ 74788 w 311075"/>
              <a:gd name="connsiteY31" fmla="*/ 172617 h 311356"/>
              <a:gd name="connsiteX32" fmla="*/ 26310 w 311075"/>
              <a:gd name="connsiteY32" fmla="*/ 167363 h 311356"/>
              <a:gd name="connsiteX33" fmla="*/ 37394 w 311075"/>
              <a:gd name="connsiteY33" fmla="*/ 127138 h 311356"/>
              <a:gd name="connsiteX34" fmla="*/ 65274 w 311075"/>
              <a:gd name="connsiteY34" fmla="*/ 128279 h 311356"/>
              <a:gd name="connsiteX35" fmla="*/ 40272 w 311075"/>
              <a:gd name="connsiteY35" fmla="*/ 113344 h 311356"/>
              <a:gd name="connsiteX36" fmla="*/ 53167 w 311075"/>
              <a:gd name="connsiteY36" fmla="*/ 73908 h 311356"/>
              <a:gd name="connsiteX37" fmla="*/ 99089 w 311075"/>
              <a:gd name="connsiteY37" fmla="*/ 97327 h 311356"/>
              <a:gd name="connsiteX38" fmla="*/ 79747 w 311075"/>
              <a:gd name="connsiteY38" fmla="*/ 59110 h 311356"/>
              <a:gd name="connsiteX39" fmla="*/ 117222 w 311075"/>
              <a:gd name="connsiteY39" fmla="*/ 38902 h 311356"/>
              <a:gd name="connsiteX40" fmla="*/ 138128 w 311075"/>
              <a:gd name="connsiteY40" fmla="*/ 76430 h 311356"/>
              <a:gd name="connsiteX41" fmla="*/ 139917 w 311075"/>
              <a:gd name="connsiteY41" fmla="*/ 44329 h 311356"/>
              <a:gd name="connsiteX42" fmla="*/ 164978 w 311075"/>
              <a:gd name="connsiteY42" fmla="*/ 17 h 3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11075" h="311356">
                <a:moveTo>
                  <a:pt x="154602" y="116784"/>
                </a:moveTo>
                <a:cubicBezTo>
                  <a:pt x="133560" y="116784"/>
                  <a:pt x="116502" y="134197"/>
                  <a:pt x="116502" y="155678"/>
                </a:cubicBezTo>
                <a:cubicBezTo>
                  <a:pt x="116502" y="177159"/>
                  <a:pt x="133560" y="194572"/>
                  <a:pt x="154602" y="194572"/>
                </a:cubicBezTo>
                <a:cubicBezTo>
                  <a:pt x="175644" y="194572"/>
                  <a:pt x="192702" y="177159"/>
                  <a:pt x="192702" y="155678"/>
                </a:cubicBezTo>
                <a:cubicBezTo>
                  <a:pt x="192702" y="134197"/>
                  <a:pt x="175644" y="116784"/>
                  <a:pt x="154602" y="116784"/>
                </a:cubicBezTo>
                <a:close/>
                <a:moveTo>
                  <a:pt x="164978" y="17"/>
                </a:moveTo>
                <a:cubicBezTo>
                  <a:pt x="173752" y="539"/>
                  <a:pt x="181791" y="13083"/>
                  <a:pt x="183937" y="37355"/>
                </a:cubicBezTo>
                <a:lnTo>
                  <a:pt x="182920" y="62256"/>
                </a:lnTo>
                <a:lnTo>
                  <a:pt x="196144" y="40221"/>
                </a:lnTo>
                <a:cubicBezTo>
                  <a:pt x="224418" y="4477"/>
                  <a:pt x="247358" y="14414"/>
                  <a:pt x="235580" y="53149"/>
                </a:cubicBezTo>
                <a:lnTo>
                  <a:pt x="212182" y="98826"/>
                </a:lnTo>
                <a:lnTo>
                  <a:pt x="250377" y="79603"/>
                </a:lnTo>
                <a:cubicBezTo>
                  <a:pt x="296391" y="63474"/>
                  <a:pt x="309578" y="88141"/>
                  <a:pt x="270585" y="117172"/>
                </a:cubicBezTo>
                <a:lnTo>
                  <a:pt x="232713" y="138378"/>
                </a:lnTo>
                <a:lnTo>
                  <a:pt x="284613" y="143993"/>
                </a:lnTo>
                <a:cubicBezTo>
                  <a:pt x="323512" y="155453"/>
                  <a:pt x="319230" y="180194"/>
                  <a:pt x="273720" y="184218"/>
                </a:cubicBezTo>
                <a:lnTo>
                  <a:pt x="248355" y="183182"/>
                </a:lnTo>
                <a:lnTo>
                  <a:pt x="269266" y="195773"/>
                </a:lnTo>
                <a:cubicBezTo>
                  <a:pt x="305010" y="224158"/>
                  <a:pt x="295074" y="247251"/>
                  <a:pt x="256338" y="235433"/>
                </a:cubicBezTo>
                <a:lnTo>
                  <a:pt x="210297" y="211740"/>
                </a:lnTo>
                <a:lnTo>
                  <a:pt x="229885" y="250648"/>
                </a:lnTo>
                <a:cubicBezTo>
                  <a:pt x="246013" y="296637"/>
                  <a:pt x="221346" y="309754"/>
                  <a:pt x="192315" y="270547"/>
                </a:cubicBezTo>
                <a:lnTo>
                  <a:pt x="172484" y="234961"/>
                </a:lnTo>
                <a:lnTo>
                  <a:pt x="167082" y="284895"/>
                </a:lnTo>
                <a:cubicBezTo>
                  <a:pt x="155623" y="323793"/>
                  <a:pt x="130881" y="319511"/>
                  <a:pt x="126857" y="274001"/>
                </a:cubicBezTo>
                <a:lnTo>
                  <a:pt x="128028" y="245332"/>
                </a:lnTo>
                <a:lnTo>
                  <a:pt x="113715" y="269215"/>
                </a:lnTo>
                <a:cubicBezTo>
                  <a:pt x="85329" y="305137"/>
                  <a:pt x="62236" y="295212"/>
                  <a:pt x="74054" y="256320"/>
                </a:cubicBezTo>
                <a:lnTo>
                  <a:pt x="97746" y="210078"/>
                </a:lnTo>
                <a:lnTo>
                  <a:pt x="58840" y="229846"/>
                </a:lnTo>
                <a:cubicBezTo>
                  <a:pt x="12850" y="246188"/>
                  <a:pt x="-266" y="221592"/>
                  <a:pt x="38940" y="192585"/>
                </a:cubicBezTo>
                <a:lnTo>
                  <a:pt x="74788" y="172617"/>
                </a:lnTo>
                <a:lnTo>
                  <a:pt x="26310" y="167363"/>
                </a:lnTo>
                <a:cubicBezTo>
                  <a:pt x="-12473" y="155904"/>
                  <a:pt x="-8048" y="131162"/>
                  <a:pt x="37394" y="127138"/>
                </a:cubicBezTo>
                <a:lnTo>
                  <a:pt x="65274" y="128279"/>
                </a:lnTo>
                <a:lnTo>
                  <a:pt x="40272" y="113344"/>
                </a:lnTo>
                <a:cubicBezTo>
                  <a:pt x="4351" y="85069"/>
                  <a:pt x="14276" y="62129"/>
                  <a:pt x="53167" y="73908"/>
                </a:cubicBezTo>
                <a:lnTo>
                  <a:pt x="99089" y="97327"/>
                </a:lnTo>
                <a:lnTo>
                  <a:pt x="79747" y="59110"/>
                </a:lnTo>
                <a:cubicBezTo>
                  <a:pt x="63524" y="13096"/>
                  <a:pt x="88286" y="-91"/>
                  <a:pt x="117222" y="38902"/>
                </a:cubicBezTo>
                <a:lnTo>
                  <a:pt x="138128" y="76430"/>
                </a:lnTo>
                <a:lnTo>
                  <a:pt x="139917" y="44329"/>
                </a:lnTo>
                <a:cubicBezTo>
                  <a:pt x="144305" y="14060"/>
                  <a:pt x="155107" y="-570"/>
                  <a:pt x="164978" y="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pic>
        <p:nvPicPr>
          <p:cNvPr id="223" name="Graphic 5">
            <a:extLst>
              <a:ext uri="{FF2B5EF4-FFF2-40B4-BE49-F238E27FC236}">
                <a16:creationId xmlns:a16="http://schemas.microsoft.com/office/drawing/2014/main" id="{1F028ECC-6248-48B5-BB1B-FD24006357A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7763621" y="1978383"/>
            <a:ext cx="396670" cy="396670"/>
          </a:xfrm>
          <a:prstGeom prst="rect">
            <a:avLst/>
          </a:prstGeom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224" name="Freeform: Shape 17">
            <a:extLst>
              <a:ext uri="{FF2B5EF4-FFF2-40B4-BE49-F238E27FC236}">
                <a16:creationId xmlns:a16="http://schemas.microsoft.com/office/drawing/2014/main" id="{EF9533B6-5136-48A4-8843-66875B60529C}"/>
              </a:ext>
            </a:extLst>
          </p:cNvPr>
          <p:cNvSpPr/>
          <p:nvPr userDrawn="1"/>
        </p:nvSpPr>
        <p:spPr>
          <a:xfrm>
            <a:off x="7396237" y="1862280"/>
            <a:ext cx="285898" cy="362603"/>
          </a:xfrm>
          <a:custGeom>
            <a:avLst/>
            <a:gdLst>
              <a:gd name="connsiteX0" fmla="*/ 0 w 331577"/>
              <a:gd name="connsiteY0" fmla="*/ 421346 h 420537"/>
              <a:gd name="connsiteX1" fmla="*/ 42054 w 331577"/>
              <a:gd name="connsiteY1" fmla="*/ 325917 h 420537"/>
              <a:gd name="connsiteX2" fmla="*/ 42862 w 331577"/>
              <a:gd name="connsiteY2" fmla="*/ 294376 h 420537"/>
              <a:gd name="connsiteX3" fmla="*/ 54185 w 331577"/>
              <a:gd name="connsiteY3" fmla="*/ 211886 h 420537"/>
              <a:gd name="connsiteX4" fmla="*/ 148805 w 331577"/>
              <a:gd name="connsiteY4" fmla="*/ 127779 h 420537"/>
              <a:gd name="connsiteX5" fmla="*/ 264454 w 331577"/>
              <a:gd name="connsiteY5" fmla="*/ 73594 h 420537"/>
              <a:gd name="connsiteX6" fmla="*/ 332386 w 331577"/>
              <a:gd name="connsiteY6" fmla="*/ 0 h 420537"/>
              <a:gd name="connsiteX7" fmla="*/ 226443 w 331577"/>
              <a:gd name="connsiteY7" fmla="*/ 304081 h 420537"/>
              <a:gd name="connsiteX8" fmla="*/ 67124 w 331577"/>
              <a:gd name="connsiteY8" fmla="*/ 334004 h 420537"/>
              <a:gd name="connsiteX9" fmla="*/ 47715 w 331577"/>
              <a:gd name="connsiteY9" fmla="*/ 344517 h 420537"/>
              <a:gd name="connsiteX10" fmla="*/ 30732 w 331577"/>
              <a:gd name="connsiteY10" fmla="*/ 401128 h 420537"/>
              <a:gd name="connsiteX11" fmla="*/ 0 w 331577"/>
              <a:gd name="connsiteY11" fmla="*/ 421346 h 42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1577" h="420537">
                <a:moveTo>
                  <a:pt x="0" y="421346"/>
                </a:moveTo>
                <a:cubicBezTo>
                  <a:pt x="13748" y="388997"/>
                  <a:pt x="27496" y="357457"/>
                  <a:pt x="42054" y="325917"/>
                </a:cubicBezTo>
                <a:cubicBezTo>
                  <a:pt x="46906" y="315403"/>
                  <a:pt x="51758" y="309742"/>
                  <a:pt x="42862" y="294376"/>
                </a:cubicBezTo>
                <a:cubicBezTo>
                  <a:pt x="27496" y="268497"/>
                  <a:pt x="39627" y="237766"/>
                  <a:pt x="54185" y="211886"/>
                </a:cubicBezTo>
                <a:cubicBezTo>
                  <a:pt x="76020" y="173067"/>
                  <a:pt x="109987" y="147188"/>
                  <a:pt x="148805" y="127779"/>
                </a:cubicBezTo>
                <a:cubicBezTo>
                  <a:pt x="186816" y="109178"/>
                  <a:pt x="226443" y="93004"/>
                  <a:pt x="264454" y="73594"/>
                </a:cubicBezTo>
                <a:cubicBezTo>
                  <a:pt x="295185" y="58228"/>
                  <a:pt x="318638" y="33967"/>
                  <a:pt x="332386" y="0"/>
                </a:cubicBezTo>
                <a:cubicBezTo>
                  <a:pt x="346135" y="97047"/>
                  <a:pt x="307316" y="253940"/>
                  <a:pt x="226443" y="304081"/>
                </a:cubicBezTo>
                <a:cubicBezTo>
                  <a:pt x="177111" y="334813"/>
                  <a:pt x="124544" y="347752"/>
                  <a:pt x="67124" y="334004"/>
                </a:cubicBezTo>
                <a:cubicBezTo>
                  <a:pt x="54993" y="330769"/>
                  <a:pt x="50950" y="334813"/>
                  <a:pt x="47715" y="344517"/>
                </a:cubicBezTo>
                <a:cubicBezTo>
                  <a:pt x="42054" y="363118"/>
                  <a:pt x="32349" y="381719"/>
                  <a:pt x="30732" y="401128"/>
                </a:cubicBezTo>
                <a:cubicBezTo>
                  <a:pt x="28305" y="422964"/>
                  <a:pt x="20218" y="427008"/>
                  <a:pt x="0" y="421346"/>
                </a:cubicBez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225" name="하트 224">
            <a:extLst>
              <a:ext uri="{FF2B5EF4-FFF2-40B4-BE49-F238E27FC236}">
                <a16:creationId xmlns:a16="http://schemas.microsoft.com/office/drawing/2014/main" id="{58F7C4B0-2E0E-4747-AD41-B8012F09D3E8}"/>
              </a:ext>
            </a:extLst>
          </p:cNvPr>
          <p:cNvSpPr/>
          <p:nvPr userDrawn="1"/>
        </p:nvSpPr>
        <p:spPr>
          <a:xfrm>
            <a:off x="8369817" y="1939992"/>
            <a:ext cx="326427" cy="326427"/>
          </a:xfrm>
          <a:prstGeom prst="heart">
            <a:avLst/>
          </a:pr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26" name="Graphic 47">
            <a:extLst>
              <a:ext uri="{FF2B5EF4-FFF2-40B4-BE49-F238E27FC236}">
                <a16:creationId xmlns:a16="http://schemas.microsoft.com/office/drawing/2014/main" id="{3569EC7A-3758-4087-8A47-DCED52BED8E1}"/>
              </a:ext>
            </a:extLst>
          </p:cNvPr>
          <p:cNvGrpSpPr/>
          <p:nvPr userDrawn="1"/>
        </p:nvGrpSpPr>
        <p:grpSpPr>
          <a:xfrm>
            <a:off x="8007470" y="2455529"/>
            <a:ext cx="350976" cy="254793"/>
            <a:chOff x="8760856" y="1002161"/>
            <a:chExt cx="1223617" cy="888296"/>
          </a:xfrm>
          <a:solidFill>
            <a:schemeClr val="accent1"/>
          </a:solidFill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227" name="Freeform: Shape 1145">
              <a:extLst>
                <a:ext uri="{FF2B5EF4-FFF2-40B4-BE49-F238E27FC236}">
                  <a16:creationId xmlns:a16="http://schemas.microsoft.com/office/drawing/2014/main" id="{AE6D36C1-8E10-4C5A-8C2F-A77B6199BE4E}"/>
                </a:ext>
              </a:extLst>
            </p:cNvPr>
            <p:cNvSpPr/>
            <p:nvPr/>
          </p:nvSpPr>
          <p:spPr>
            <a:xfrm>
              <a:off x="8760856" y="1002161"/>
              <a:ext cx="1223617" cy="888296"/>
            </a:xfrm>
            <a:custGeom>
              <a:avLst/>
              <a:gdLst>
                <a:gd name="connsiteX0" fmla="*/ 1212488 w 1223617"/>
                <a:gd name="connsiteY0" fmla="*/ 247015 h 888296"/>
                <a:gd name="connsiteX1" fmla="*/ 1204868 w 1223617"/>
                <a:gd name="connsiteY1" fmla="*/ 335598 h 888296"/>
                <a:gd name="connsiteX2" fmla="*/ 1102950 w 1223617"/>
                <a:gd name="connsiteY2" fmla="*/ 640398 h 888296"/>
                <a:gd name="connsiteX3" fmla="*/ 610508 w 1223617"/>
                <a:gd name="connsiteY3" fmla="*/ 888048 h 888296"/>
                <a:gd name="connsiteX4" fmla="*/ 603840 w 1223617"/>
                <a:gd name="connsiteY4" fmla="*/ 876618 h 888296"/>
                <a:gd name="connsiteX5" fmla="*/ 605745 w 1223617"/>
                <a:gd name="connsiteY5" fmla="*/ 844233 h 888296"/>
                <a:gd name="connsiteX6" fmla="*/ 620033 w 1223617"/>
                <a:gd name="connsiteY6" fmla="*/ 838518 h 888296"/>
                <a:gd name="connsiteX7" fmla="*/ 788625 w 1223617"/>
                <a:gd name="connsiteY7" fmla="*/ 813753 h 888296"/>
                <a:gd name="connsiteX8" fmla="*/ 1099140 w 1223617"/>
                <a:gd name="connsiteY8" fmla="*/ 528955 h 888296"/>
                <a:gd name="connsiteX9" fmla="*/ 1158195 w 1223617"/>
                <a:gd name="connsiteY9" fmla="*/ 63183 h 888296"/>
                <a:gd name="connsiteX10" fmla="*/ 651465 w 1223617"/>
                <a:gd name="connsiteY10" fmla="*/ 247015 h 888296"/>
                <a:gd name="connsiteX11" fmla="*/ 523830 w 1223617"/>
                <a:gd name="connsiteY11" fmla="*/ 758508 h 888296"/>
                <a:gd name="connsiteX12" fmla="*/ 464775 w 1223617"/>
                <a:gd name="connsiteY12" fmla="*/ 735648 h 888296"/>
                <a:gd name="connsiteX13" fmla="*/ 461918 w 1223617"/>
                <a:gd name="connsiteY13" fmla="*/ 565150 h 888296"/>
                <a:gd name="connsiteX14" fmla="*/ 338093 w 1223617"/>
                <a:gd name="connsiteY14" fmla="*/ 303213 h 888296"/>
                <a:gd name="connsiteX15" fmla="*/ 48533 w 1223617"/>
                <a:gd name="connsiteY15" fmla="*/ 212725 h 888296"/>
                <a:gd name="connsiteX16" fmla="*/ 36150 w 1223617"/>
                <a:gd name="connsiteY16" fmla="*/ 317500 h 888296"/>
                <a:gd name="connsiteX17" fmla="*/ 47580 w 1223617"/>
                <a:gd name="connsiteY17" fmla="*/ 432753 h 888296"/>
                <a:gd name="connsiteX18" fmla="*/ 148545 w 1223617"/>
                <a:gd name="connsiteY18" fmla="*/ 639445 h 888296"/>
                <a:gd name="connsiteX19" fmla="*/ 250463 w 1223617"/>
                <a:gd name="connsiteY19" fmla="*/ 711835 h 888296"/>
                <a:gd name="connsiteX20" fmla="*/ 411435 w 1223617"/>
                <a:gd name="connsiteY20" fmla="*/ 755650 h 888296"/>
                <a:gd name="connsiteX21" fmla="*/ 372383 w 1223617"/>
                <a:gd name="connsiteY21" fmla="*/ 773748 h 888296"/>
                <a:gd name="connsiteX22" fmla="*/ 123780 w 1223617"/>
                <a:gd name="connsiteY22" fmla="*/ 664210 h 888296"/>
                <a:gd name="connsiteX23" fmla="*/ 2813 w 1223617"/>
                <a:gd name="connsiteY23" fmla="*/ 365125 h 888296"/>
                <a:gd name="connsiteX24" fmla="*/ 1860 w 1223617"/>
                <a:gd name="connsiteY24" fmla="*/ 175578 h 888296"/>
                <a:gd name="connsiteX25" fmla="*/ 479063 w 1223617"/>
                <a:gd name="connsiteY25" fmla="*/ 424180 h 888296"/>
                <a:gd name="connsiteX26" fmla="*/ 505733 w 1223617"/>
                <a:gd name="connsiteY26" fmla="*/ 374650 h 888296"/>
                <a:gd name="connsiteX27" fmla="*/ 997223 w 1223617"/>
                <a:gd name="connsiteY27" fmla="*/ 6033 h 888296"/>
                <a:gd name="connsiteX28" fmla="*/ 1221060 w 1223617"/>
                <a:gd name="connsiteY28" fmla="*/ 8890 h 888296"/>
                <a:gd name="connsiteX29" fmla="*/ 1212488 w 1223617"/>
                <a:gd name="connsiteY29" fmla="*/ 247015 h 8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23617" h="888296">
                  <a:moveTo>
                    <a:pt x="1212488" y="247015"/>
                  </a:moveTo>
                  <a:cubicBezTo>
                    <a:pt x="1209630" y="291783"/>
                    <a:pt x="1205820" y="327025"/>
                    <a:pt x="1204868" y="335598"/>
                  </a:cubicBezTo>
                  <a:cubicBezTo>
                    <a:pt x="1188675" y="438468"/>
                    <a:pt x="1154385" y="548958"/>
                    <a:pt x="1102950" y="640398"/>
                  </a:cubicBezTo>
                  <a:cubicBezTo>
                    <a:pt x="994365" y="829945"/>
                    <a:pt x="817200" y="892810"/>
                    <a:pt x="610508" y="888048"/>
                  </a:cubicBezTo>
                  <a:cubicBezTo>
                    <a:pt x="606698" y="881380"/>
                    <a:pt x="603840" y="879475"/>
                    <a:pt x="603840" y="876618"/>
                  </a:cubicBezTo>
                  <a:cubicBezTo>
                    <a:pt x="603840" y="866140"/>
                    <a:pt x="604793" y="854710"/>
                    <a:pt x="605745" y="844233"/>
                  </a:cubicBezTo>
                  <a:cubicBezTo>
                    <a:pt x="611460" y="841375"/>
                    <a:pt x="616223" y="838518"/>
                    <a:pt x="620033" y="838518"/>
                  </a:cubicBezTo>
                  <a:cubicBezTo>
                    <a:pt x="676230" y="829945"/>
                    <a:pt x="734333" y="828040"/>
                    <a:pt x="788625" y="813753"/>
                  </a:cubicBezTo>
                  <a:cubicBezTo>
                    <a:pt x="941025" y="773748"/>
                    <a:pt x="1040085" y="672783"/>
                    <a:pt x="1099140" y="528955"/>
                  </a:cubicBezTo>
                  <a:cubicBezTo>
                    <a:pt x="1151528" y="402273"/>
                    <a:pt x="1181055" y="173673"/>
                    <a:pt x="1158195" y="63183"/>
                  </a:cubicBezTo>
                  <a:cubicBezTo>
                    <a:pt x="965790" y="59373"/>
                    <a:pt x="791483" y="106998"/>
                    <a:pt x="651465" y="247015"/>
                  </a:cubicBezTo>
                  <a:cubicBezTo>
                    <a:pt x="507638" y="390843"/>
                    <a:pt x="491445" y="570865"/>
                    <a:pt x="523830" y="758508"/>
                  </a:cubicBezTo>
                  <a:cubicBezTo>
                    <a:pt x="487635" y="780415"/>
                    <a:pt x="466680" y="773748"/>
                    <a:pt x="464775" y="735648"/>
                  </a:cubicBezTo>
                  <a:cubicBezTo>
                    <a:pt x="461918" y="678498"/>
                    <a:pt x="456203" y="621348"/>
                    <a:pt x="461918" y="565150"/>
                  </a:cubicBezTo>
                  <a:cubicBezTo>
                    <a:pt x="473348" y="450850"/>
                    <a:pt x="423818" y="367983"/>
                    <a:pt x="338093" y="303213"/>
                  </a:cubicBezTo>
                  <a:cubicBezTo>
                    <a:pt x="253320" y="239395"/>
                    <a:pt x="152355" y="218440"/>
                    <a:pt x="48533" y="212725"/>
                  </a:cubicBezTo>
                  <a:cubicBezTo>
                    <a:pt x="40913" y="212725"/>
                    <a:pt x="36150" y="307975"/>
                    <a:pt x="36150" y="317500"/>
                  </a:cubicBezTo>
                  <a:cubicBezTo>
                    <a:pt x="36150" y="355600"/>
                    <a:pt x="39960" y="394653"/>
                    <a:pt x="47580" y="432753"/>
                  </a:cubicBezTo>
                  <a:cubicBezTo>
                    <a:pt x="63773" y="508000"/>
                    <a:pt x="95205" y="582295"/>
                    <a:pt x="148545" y="639445"/>
                  </a:cubicBezTo>
                  <a:cubicBezTo>
                    <a:pt x="177120" y="669925"/>
                    <a:pt x="211410" y="695643"/>
                    <a:pt x="250463" y="711835"/>
                  </a:cubicBezTo>
                  <a:cubicBezTo>
                    <a:pt x="302850" y="733743"/>
                    <a:pt x="360000" y="728980"/>
                    <a:pt x="411435" y="755650"/>
                  </a:cubicBezTo>
                  <a:cubicBezTo>
                    <a:pt x="398100" y="762318"/>
                    <a:pt x="385718" y="773748"/>
                    <a:pt x="372383" y="773748"/>
                  </a:cubicBezTo>
                  <a:cubicBezTo>
                    <a:pt x="275228" y="770890"/>
                    <a:pt x="190455" y="739458"/>
                    <a:pt x="123780" y="664210"/>
                  </a:cubicBezTo>
                  <a:cubicBezTo>
                    <a:pt x="47580" y="579438"/>
                    <a:pt x="12338" y="476568"/>
                    <a:pt x="2813" y="365125"/>
                  </a:cubicBezTo>
                  <a:cubicBezTo>
                    <a:pt x="-2902" y="305118"/>
                    <a:pt x="1860" y="243205"/>
                    <a:pt x="1860" y="175578"/>
                  </a:cubicBezTo>
                  <a:cubicBezTo>
                    <a:pt x="204743" y="177483"/>
                    <a:pt x="377145" y="223203"/>
                    <a:pt x="479063" y="424180"/>
                  </a:cubicBezTo>
                  <a:cubicBezTo>
                    <a:pt x="490493" y="404178"/>
                    <a:pt x="500018" y="389890"/>
                    <a:pt x="505733" y="374650"/>
                  </a:cubicBezTo>
                  <a:cubicBezTo>
                    <a:pt x="576218" y="170815"/>
                    <a:pt x="793388" y="43180"/>
                    <a:pt x="997223" y="6033"/>
                  </a:cubicBezTo>
                  <a:cubicBezTo>
                    <a:pt x="1071518" y="-7303"/>
                    <a:pt x="1145813" y="5080"/>
                    <a:pt x="1221060" y="8890"/>
                  </a:cubicBezTo>
                  <a:cubicBezTo>
                    <a:pt x="1227728" y="9843"/>
                    <a:pt x="1220108" y="149860"/>
                    <a:pt x="1212488" y="2470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1146">
              <a:extLst>
                <a:ext uri="{FF2B5EF4-FFF2-40B4-BE49-F238E27FC236}">
                  <a16:creationId xmlns:a16="http://schemas.microsoft.com/office/drawing/2014/main" id="{C61353AE-D301-4544-9CBD-67050C0CA8D2}"/>
                </a:ext>
              </a:extLst>
            </p:cNvPr>
            <p:cNvSpPr/>
            <p:nvPr/>
          </p:nvSpPr>
          <p:spPr>
            <a:xfrm>
              <a:off x="9363149" y="1126688"/>
              <a:ext cx="512093" cy="637050"/>
            </a:xfrm>
            <a:custGeom>
              <a:avLst/>
              <a:gdLst>
                <a:gd name="connsiteX0" fmla="*/ 168235 w 512093"/>
                <a:gd name="connsiteY0" fmla="*/ 501583 h 637050"/>
                <a:gd name="connsiteX1" fmla="*/ 284440 w 512093"/>
                <a:gd name="connsiteY1" fmla="*/ 500631 h 637050"/>
                <a:gd name="connsiteX2" fmla="*/ 396835 w 512093"/>
                <a:gd name="connsiteY2" fmla="*/ 484438 h 637050"/>
                <a:gd name="connsiteX3" fmla="*/ 149185 w 512093"/>
                <a:gd name="connsiteY3" fmla="*/ 521586 h 637050"/>
                <a:gd name="connsiteX4" fmla="*/ 73938 w 512093"/>
                <a:gd name="connsiteY4" fmla="*/ 598738 h 637050"/>
                <a:gd name="connsiteX5" fmla="*/ 42505 w 512093"/>
                <a:gd name="connsiteY5" fmla="*/ 636838 h 637050"/>
                <a:gd name="connsiteX6" fmla="*/ 18693 w 512093"/>
                <a:gd name="connsiteY6" fmla="*/ 567306 h 637050"/>
                <a:gd name="connsiteX7" fmla="*/ 42505 w 512093"/>
                <a:gd name="connsiteY7" fmla="*/ 389188 h 637050"/>
                <a:gd name="connsiteX8" fmla="*/ 38695 w 512093"/>
                <a:gd name="connsiteY8" fmla="*/ 227263 h 637050"/>
                <a:gd name="connsiteX9" fmla="*/ 70128 w 512093"/>
                <a:gd name="connsiteY9" fmla="*/ 430146 h 637050"/>
                <a:gd name="connsiteX10" fmla="*/ 92035 w 512093"/>
                <a:gd name="connsiteY10" fmla="*/ 435861 h 637050"/>
                <a:gd name="connsiteX11" fmla="*/ 154900 w 512093"/>
                <a:gd name="connsiteY11" fmla="*/ 310131 h 637050"/>
                <a:gd name="connsiteX12" fmla="*/ 148233 w 512093"/>
                <a:gd name="connsiteY12" fmla="*/ 127251 h 637050"/>
                <a:gd name="connsiteX13" fmla="*/ 164425 w 512093"/>
                <a:gd name="connsiteY13" fmla="*/ 278698 h 637050"/>
                <a:gd name="connsiteX14" fmla="*/ 169188 w 512093"/>
                <a:gd name="connsiteY14" fmla="*/ 297748 h 637050"/>
                <a:gd name="connsiteX15" fmla="*/ 231100 w 512093"/>
                <a:gd name="connsiteY15" fmla="*/ 245361 h 637050"/>
                <a:gd name="connsiteX16" fmla="*/ 263485 w 512093"/>
                <a:gd name="connsiteY16" fmla="*/ 179638 h 637050"/>
                <a:gd name="connsiteX17" fmla="*/ 266343 w 512093"/>
                <a:gd name="connsiteY17" fmla="*/ 31048 h 637050"/>
                <a:gd name="connsiteX18" fmla="*/ 277773 w 512093"/>
                <a:gd name="connsiteY18" fmla="*/ 183448 h 637050"/>
                <a:gd name="connsiteX19" fmla="*/ 478750 w 512093"/>
                <a:gd name="connsiteY19" fmla="*/ 3426 h 637050"/>
                <a:gd name="connsiteX20" fmla="*/ 483513 w 512093"/>
                <a:gd name="connsiteY20" fmla="*/ 8188 h 637050"/>
                <a:gd name="connsiteX21" fmla="*/ 327303 w 512093"/>
                <a:gd name="connsiteY21" fmla="*/ 234883 h 637050"/>
                <a:gd name="connsiteX22" fmla="*/ 512088 w 512093"/>
                <a:gd name="connsiteY22" fmla="*/ 202498 h 637050"/>
                <a:gd name="connsiteX23" fmla="*/ 355878 w 512093"/>
                <a:gd name="connsiteY23" fmla="*/ 259648 h 637050"/>
                <a:gd name="connsiteX24" fmla="*/ 248245 w 512093"/>
                <a:gd name="connsiteY24" fmla="*/ 358708 h 637050"/>
                <a:gd name="connsiteX25" fmla="*/ 462558 w 512093"/>
                <a:gd name="connsiteY25" fmla="*/ 353946 h 637050"/>
                <a:gd name="connsiteX26" fmla="*/ 292060 w 512093"/>
                <a:gd name="connsiteY26" fmla="*/ 395856 h 637050"/>
                <a:gd name="connsiteX27" fmla="*/ 154900 w 512093"/>
                <a:gd name="connsiteY27" fmla="*/ 484438 h 637050"/>
                <a:gd name="connsiteX28" fmla="*/ 168235 w 512093"/>
                <a:gd name="connsiteY28" fmla="*/ 501583 h 63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2093" h="637050">
                  <a:moveTo>
                    <a:pt x="168235" y="501583"/>
                  </a:moveTo>
                  <a:cubicBezTo>
                    <a:pt x="207288" y="501583"/>
                    <a:pt x="245388" y="503488"/>
                    <a:pt x="284440" y="500631"/>
                  </a:cubicBezTo>
                  <a:cubicBezTo>
                    <a:pt x="321588" y="497773"/>
                    <a:pt x="358735" y="490153"/>
                    <a:pt x="396835" y="484438"/>
                  </a:cubicBezTo>
                  <a:cubicBezTo>
                    <a:pt x="397788" y="490153"/>
                    <a:pt x="262533" y="521586"/>
                    <a:pt x="149185" y="521586"/>
                  </a:cubicBezTo>
                  <a:cubicBezTo>
                    <a:pt x="130135" y="521586"/>
                    <a:pt x="112990" y="533968"/>
                    <a:pt x="73938" y="598738"/>
                  </a:cubicBezTo>
                  <a:cubicBezTo>
                    <a:pt x="65365" y="613026"/>
                    <a:pt x="53935" y="639696"/>
                    <a:pt x="42505" y="636838"/>
                  </a:cubicBezTo>
                  <a:cubicBezTo>
                    <a:pt x="3453" y="616836"/>
                    <a:pt x="-17502" y="618741"/>
                    <a:pt x="18693" y="567306"/>
                  </a:cubicBezTo>
                  <a:cubicBezTo>
                    <a:pt x="59650" y="511108"/>
                    <a:pt x="58698" y="453958"/>
                    <a:pt x="42505" y="389188"/>
                  </a:cubicBezTo>
                  <a:cubicBezTo>
                    <a:pt x="29170" y="337753"/>
                    <a:pt x="32980" y="281556"/>
                    <a:pt x="38695" y="227263"/>
                  </a:cubicBezTo>
                  <a:cubicBezTo>
                    <a:pt x="49173" y="294891"/>
                    <a:pt x="59650" y="362518"/>
                    <a:pt x="70128" y="430146"/>
                  </a:cubicBezTo>
                  <a:cubicBezTo>
                    <a:pt x="75843" y="461578"/>
                    <a:pt x="83463" y="453958"/>
                    <a:pt x="92035" y="435861"/>
                  </a:cubicBezTo>
                  <a:cubicBezTo>
                    <a:pt x="124420" y="383473"/>
                    <a:pt x="161568" y="333943"/>
                    <a:pt x="154900" y="310131"/>
                  </a:cubicBezTo>
                  <a:cubicBezTo>
                    <a:pt x="142518" y="262506"/>
                    <a:pt x="143470" y="126298"/>
                    <a:pt x="148233" y="127251"/>
                  </a:cubicBezTo>
                  <a:cubicBezTo>
                    <a:pt x="159663" y="174876"/>
                    <a:pt x="152043" y="217738"/>
                    <a:pt x="164425" y="278698"/>
                  </a:cubicBezTo>
                  <a:cubicBezTo>
                    <a:pt x="165378" y="283461"/>
                    <a:pt x="167283" y="293938"/>
                    <a:pt x="169188" y="297748"/>
                  </a:cubicBezTo>
                  <a:cubicBezTo>
                    <a:pt x="180618" y="314893"/>
                    <a:pt x="222528" y="255838"/>
                    <a:pt x="231100" y="245361"/>
                  </a:cubicBezTo>
                  <a:cubicBezTo>
                    <a:pt x="251103" y="220596"/>
                    <a:pt x="265390" y="203451"/>
                    <a:pt x="263485" y="179638"/>
                  </a:cubicBezTo>
                  <a:cubicBezTo>
                    <a:pt x="260628" y="136776"/>
                    <a:pt x="261580" y="58671"/>
                    <a:pt x="266343" y="31048"/>
                  </a:cubicBezTo>
                  <a:cubicBezTo>
                    <a:pt x="271105" y="41526"/>
                    <a:pt x="270153" y="132013"/>
                    <a:pt x="277773" y="183448"/>
                  </a:cubicBezTo>
                  <a:cubicBezTo>
                    <a:pt x="350163" y="118678"/>
                    <a:pt x="414933" y="60576"/>
                    <a:pt x="478750" y="3426"/>
                  </a:cubicBezTo>
                  <a:cubicBezTo>
                    <a:pt x="488275" y="-4194"/>
                    <a:pt x="488275" y="2473"/>
                    <a:pt x="483513" y="8188"/>
                  </a:cubicBezTo>
                  <a:cubicBezTo>
                    <a:pt x="433983" y="80578"/>
                    <a:pt x="378738" y="159636"/>
                    <a:pt x="327303" y="234883"/>
                  </a:cubicBezTo>
                  <a:cubicBezTo>
                    <a:pt x="394930" y="259648"/>
                    <a:pt x="454938" y="210118"/>
                    <a:pt x="512088" y="202498"/>
                  </a:cubicBezTo>
                  <a:cubicBezTo>
                    <a:pt x="513040" y="207261"/>
                    <a:pt x="401598" y="259648"/>
                    <a:pt x="355878" y="259648"/>
                  </a:cubicBezTo>
                  <a:cubicBezTo>
                    <a:pt x="287298" y="259648"/>
                    <a:pt x="290155" y="273936"/>
                    <a:pt x="248245" y="358708"/>
                  </a:cubicBezTo>
                  <a:cubicBezTo>
                    <a:pt x="315873" y="387283"/>
                    <a:pt x="386358" y="359661"/>
                    <a:pt x="462558" y="353946"/>
                  </a:cubicBezTo>
                  <a:cubicBezTo>
                    <a:pt x="405408" y="393951"/>
                    <a:pt x="346353" y="403476"/>
                    <a:pt x="292060" y="395856"/>
                  </a:cubicBezTo>
                  <a:cubicBezTo>
                    <a:pt x="213955" y="385378"/>
                    <a:pt x="209193" y="396808"/>
                    <a:pt x="154900" y="484438"/>
                  </a:cubicBezTo>
                  <a:cubicBezTo>
                    <a:pt x="145375" y="501583"/>
                    <a:pt x="147280" y="501583"/>
                    <a:pt x="168235" y="501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1147">
              <a:extLst>
                <a:ext uri="{FF2B5EF4-FFF2-40B4-BE49-F238E27FC236}">
                  <a16:creationId xmlns:a16="http://schemas.microsoft.com/office/drawing/2014/main" id="{E345FAA8-EDDD-4BA4-9B72-D223A8FC0110}"/>
                </a:ext>
              </a:extLst>
            </p:cNvPr>
            <p:cNvSpPr/>
            <p:nvPr/>
          </p:nvSpPr>
          <p:spPr>
            <a:xfrm>
              <a:off x="8846537" y="1270131"/>
              <a:ext cx="321839" cy="433717"/>
            </a:xfrm>
            <a:custGeom>
              <a:avLst/>
              <a:gdLst>
                <a:gd name="connsiteX0" fmla="*/ 166688 w 321839"/>
                <a:gd name="connsiteY0" fmla="*/ 240030 h 433717"/>
                <a:gd name="connsiteX1" fmla="*/ 28575 w 321839"/>
                <a:gd name="connsiteY1" fmla="*/ 141923 h 433717"/>
                <a:gd name="connsiteX2" fmla="*/ 114300 w 321839"/>
                <a:gd name="connsiteY2" fmla="*/ 154305 h 433717"/>
                <a:gd name="connsiteX3" fmla="*/ 0 w 321839"/>
                <a:gd name="connsiteY3" fmla="*/ 0 h 433717"/>
                <a:gd name="connsiteX4" fmla="*/ 127635 w 321839"/>
                <a:gd name="connsiteY4" fmla="*/ 115253 h 433717"/>
                <a:gd name="connsiteX5" fmla="*/ 118110 w 321839"/>
                <a:gd name="connsiteY5" fmla="*/ 13335 h 433717"/>
                <a:gd name="connsiteX6" fmla="*/ 206693 w 321839"/>
                <a:gd name="connsiteY6" fmla="*/ 207645 h 433717"/>
                <a:gd name="connsiteX7" fmla="*/ 225743 w 321839"/>
                <a:gd name="connsiteY7" fmla="*/ 65723 h 433717"/>
                <a:gd name="connsiteX8" fmla="*/ 272415 w 321839"/>
                <a:gd name="connsiteY8" fmla="*/ 290512 h 433717"/>
                <a:gd name="connsiteX9" fmla="*/ 301943 w 321839"/>
                <a:gd name="connsiteY9" fmla="*/ 140970 h 433717"/>
                <a:gd name="connsiteX10" fmla="*/ 300990 w 321839"/>
                <a:gd name="connsiteY10" fmla="*/ 224790 h 433717"/>
                <a:gd name="connsiteX11" fmla="*/ 313373 w 321839"/>
                <a:gd name="connsiteY11" fmla="*/ 365760 h 433717"/>
                <a:gd name="connsiteX12" fmla="*/ 319088 w 321839"/>
                <a:gd name="connsiteY12" fmla="*/ 430530 h 433717"/>
                <a:gd name="connsiteX13" fmla="*/ 288608 w 321839"/>
                <a:gd name="connsiteY13" fmla="*/ 401955 h 433717"/>
                <a:gd name="connsiteX14" fmla="*/ 177165 w 321839"/>
                <a:gd name="connsiteY14" fmla="*/ 339090 h 433717"/>
                <a:gd name="connsiteX15" fmla="*/ 69532 w 321839"/>
                <a:gd name="connsiteY15" fmla="*/ 319087 h 433717"/>
                <a:gd name="connsiteX16" fmla="*/ 220980 w 321839"/>
                <a:gd name="connsiteY16" fmla="*/ 319087 h 433717"/>
                <a:gd name="connsiteX17" fmla="*/ 150495 w 321839"/>
                <a:gd name="connsiteY17" fmla="*/ 252412 h 433717"/>
                <a:gd name="connsiteX18" fmla="*/ 29528 w 321839"/>
                <a:gd name="connsiteY18" fmla="*/ 227648 h 433717"/>
                <a:gd name="connsiteX19" fmla="*/ 166688 w 321839"/>
                <a:gd name="connsiteY19" fmla="*/ 240030 h 43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1839" h="433717">
                  <a:moveTo>
                    <a:pt x="166688" y="240030"/>
                  </a:moveTo>
                  <a:cubicBezTo>
                    <a:pt x="112395" y="141923"/>
                    <a:pt x="80963" y="167640"/>
                    <a:pt x="28575" y="141923"/>
                  </a:cubicBezTo>
                  <a:cubicBezTo>
                    <a:pt x="56197" y="144780"/>
                    <a:pt x="83820" y="151448"/>
                    <a:pt x="114300" y="154305"/>
                  </a:cubicBezTo>
                  <a:cubicBezTo>
                    <a:pt x="80963" y="100965"/>
                    <a:pt x="27622" y="43815"/>
                    <a:pt x="0" y="0"/>
                  </a:cubicBezTo>
                  <a:cubicBezTo>
                    <a:pt x="45720" y="33338"/>
                    <a:pt x="84773" y="76200"/>
                    <a:pt x="127635" y="115253"/>
                  </a:cubicBezTo>
                  <a:cubicBezTo>
                    <a:pt x="127635" y="80010"/>
                    <a:pt x="118110" y="42862"/>
                    <a:pt x="118110" y="13335"/>
                  </a:cubicBezTo>
                  <a:cubicBezTo>
                    <a:pt x="144780" y="58103"/>
                    <a:pt x="108585" y="116205"/>
                    <a:pt x="206693" y="207645"/>
                  </a:cubicBezTo>
                  <a:cubicBezTo>
                    <a:pt x="210503" y="171450"/>
                    <a:pt x="230505" y="114300"/>
                    <a:pt x="225743" y="65723"/>
                  </a:cubicBezTo>
                  <a:cubicBezTo>
                    <a:pt x="259080" y="136208"/>
                    <a:pt x="171450" y="185737"/>
                    <a:pt x="272415" y="290512"/>
                  </a:cubicBezTo>
                  <a:cubicBezTo>
                    <a:pt x="280988" y="244792"/>
                    <a:pt x="304800" y="201930"/>
                    <a:pt x="301943" y="140970"/>
                  </a:cubicBezTo>
                  <a:cubicBezTo>
                    <a:pt x="307658" y="164783"/>
                    <a:pt x="307658" y="198120"/>
                    <a:pt x="300990" y="224790"/>
                  </a:cubicBezTo>
                  <a:cubicBezTo>
                    <a:pt x="287655" y="274320"/>
                    <a:pt x="282893" y="320040"/>
                    <a:pt x="313373" y="365760"/>
                  </a:cubicBezTo>
                  <a:cubicBezTo>
                    <a:pt x="320993" y="377190"/>
                    <a:pt x="324803" y="400050"/>
                    <a:pt x="319088" y="430530"/>
                  </a:cubicBezTo>
                  <a:cubicBezTo>
                    <a:pt x="314325" y="444818"/>
                    <a:pt x="291465" y="406718"/>
                    <a:pt x="288608" y="401955"/>
                  </a:cubicBezTo>
                  <a:cubicBezTo>
                    <a:pt x="245745" y="328612"/>
                    <a:pt x="247650" y="335280"/>
                    <a:pt x="177165" y="339090"/>
                  </a:cubicBezTo>
                  <a:cubicBezTo>
                    <a:pt x="144780" y="341948"/>
                    <a:pt x="100965" y="330518"/>
                    <a:pt x="69532" y="319087"/>
                  </a:cubicBezTo>
                  <a:cubicBezTo>
                    <a:pt x="122873" y="323850"/>
                    <a:pt x="173355" y="327660"/>
                    <a:pt x="220980" y="319087"/>
                  </a:cubicBezTo>
                  <a:cubicBezTo>
                    <a:pt x="200025" y="273368"/>
                    <a:pt x="180975" y="250508"/>
                    <a:pt x="150495" y="252412"/>
                  </a:cubicBezTo>
                  <a:cubicBezTo>
                    <a:pt x="116205" y="254317"/>
                    <a:pt x="63818" y="242887"/>
                    <a:pt x="29528" y="227648"/>
                  </a:cubicBezTo>
                  <a:cubicBezTo>
                    <a:pt x="67628" y="232410"/>
                    <a:pt x="119063" y="245745"/>
                    <a:pt x="166688" y="2400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30" name="Freeform: Shape 264">
            <a:extLst>
              <a:ext uri="{FF2B5EF4-FFF2-40B4-BE49-F238E27FC236}">
                <a16:creationId xmlns:a16="http://schemas.microsoft.com/office/drawing/2014/main" id="{93632D77-67D0-47CF-989F-62769269CF4D}"/>
              </a:ext>
            </a:extLst>
          </p:cNvPr>
          <p:cNvSpPr/>
          <p:nvPr userDrawn="1"/>
        </p:nvSpPr>
        <p:spPr>
          <a:xfrm>
            <a:off x="6828754" y="2632236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231" name="Freeform: Shape 361">
            <a:extLst>
              <a:ext uri="{FF2B5EF4-FFF2-40B4-BE49-F238E27FC236}">
                <a16:creationId xmlns:a16="http://schemas.microsoft.com/office/drawing/2014/main" id="{BB051750-4DDD-468F-A998-33370B49EF2A}"/>
              </a:ext>
            </a:extLst>
          </p:cNvPr>
          <p:cNvSpPr/>
          <p:nvPr userDrawn="1"/>
        </p:nvSpPr>
        <p:spPr>
          <a:xfrm>
            <a:off x="8500569" y="3307598"/>
            <a:ext cx="344261" cy="219075"/>
          </a:xfrm>
          <a:custGeom>
            <a:avLst/>
            <a:gdLst>
              <a:gd name="connsiteX0" fmla="*/ 638659 w 637371"/>
              <a:gd name="connsiteY0" fmla="*/ 20878 h 405600"/>
              <a:gd name="connsiteX1" fmla="*/ 469338 w 637371"/>
              <a:gd name="connsiteY1" fmla="*/ 158653 h 405600"/>
              <a:gd name="connsiteX2" fmla="*/ 380170 w 637371"/>
              <a:gd name="connsiteY2" fmla="*/ 269066 h 405600"/>
              <a:gd name="connsiteX3" fmla="*/ 283276 w 637371"/>
              <a:gd name="connsiteY3" fmla="*/ 359522 h 405600"/>
              <a:gd name="connsiteX4" fmla="*/ 136810 w 637371"/>
              <a:gd name="connsiteY4" fmla="*/ 406520 h 405600"/>
              <a:gd name="connsiteX5" fmla="*/ 24143 w 637371"/>
              <a:gd name="connsiteY5" fmla="*/ 387849 h 405600"/>
              <a:gd name="connsiteX6" fmla="*/ 9657 w 637371"/>
              <a:gd name="connsiteY6" fmla="*/ 377227 h 405600"/>
              <a:gd name="connsiteX7" fmla="*/ 114598 w 637371"/>
              <a:gd name="connsiteY7" fmla="*/ 296107 h 405600"/>
              <a:gd name="connsiteX8" fmla="*/ 176404 w 637371"/>
              <a:gd name="connsiteY8" fmla="*/ 224966 h 405600"/>
              <a:gd name="connsiteX9" fmla="*/ 219861 w 637371"/>
              <a:gd name="connsiteY9" fmla="*/ 163160 h 405600"/>
              <a:gd name="connsiteX10" fmla="*/ 286817 w 637371"/>
              <a:gd name="connsiteY10" fmla="*/ 122278 h 405600"/>
              <a:gd name="connsiteX11" fmla="*/ 300337 w 637371"/>
              <a:gd name="connsiteY11" fmla="*/ 117771 h 405600"/>
              <a:gd name="connsiteX12" fmla="*/ 214711 w 637371"/>
              <a:gd name="connsiteY12" fmla="*/ 145133 h 405600"/>
              <a:gd name="connsiteX13" fmla="*/ 168034 w 637371"/>
              <a:gd name="connsiteY13" fmla="*/ 204364 h 405600"/>
              <a:gd name="connsiteX14" fmla="*/ 0 w 637371"/>
              <a:gd name="connsiteY14" fmla="*/ 352118 h 405600"/>
              <a:gd name="connsiteX15" fmla="*/ 21889 w 637371"/>
              <a:gd name="connsiteY15" fmla="*/ 253293 h 405600"/>
              <a:gd name="connsiteX16" fmla="*/ 161274 w 637371"/>
              <a:gd name="connsiteY16" fmla="*/ 46308 h 405600"/>
              <a:gd name="connsiteX17" fmla="*/ 264928 w 637371"/>
              <a:gd name="connsiteY17" fmla="*/ 5104 h 405600"/>
              <a:gd name="connsiteX18" fmla="*/ 426846 w 637371"/>
              <a:gd name="connsiteY18" fmla="*/ 10577 h 405600"/>
              <a:gd name="connsiteX19" fmla="*/ 602606 w 637371"/>
              <a:gd name="connsiteY19" fmla="*/ 21522 h 405600"/>
              <a:gd name="connsiteX20" fmla="*/ 638659 w 637371"/>
              <a:gd name="connsiteY20" fmla="*/ 20878 h 40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37371" h="405600">
                <a:moveTo>
                  <a:pt x="638659" y="20878"/>
                </a:moveTo>
                <a:cubicBezTo>
                  <a:pt x="576854" y="64657"/>
                  <a:pt x="521486" y="109723"/>
                  <a:pt x="469338" y="158653"/>
                </a:cubicBezTo>
                <a:cubicBezTo>
                  <a:pt x="434572" y="191166"/>
                  <a:pt x="402703" y="226253"/>
                  <a:pt x="380170" y="269066"/>
                </a:cubicBezTo>
                <a:cubicBezTo>
                  <a:pt x="358602" y="310592"/>
                  <a:pt x="322549" y="336989"/>
                  <a:pt x="283276" y="359522"/>
                </a:cubicBezTo>
                <a:cubicBezTo>
                  <a:pt x="237888" y="385596"/>
                  <a:pt x="188958" y="400726"/>
                  <a:pt x="136810" y="406520"/>
                </a:cubicBezTo>
                <a:cubicBezTo>
                  <a:pt x="97215" y="410705"/>
                  <a:pt x="59552" y="406520"/>
                  <a:pt x="24143" y="387849"/>
                </a:cubicBezTo>
                <a:cubicBezTo>
                  <a:pt x="18670" y="384952"/>
                  <a:pt x="15129" y="381411"/>
                  <a:pt x="9657" y="377227"/>
                </a:cubicBezTo>
                <a:cubicBezTo>
                  <a:pt x="46998" y="351796"/>
                  <a:pt x="81442" y="324756"/>
                  <a:pt x="114598" y="296107"/>
                </a:cubicBezTo>
                <a:cubicBezTo>
                  <a:pt x="138741" y="275183"/>
                  <a:pt x="160631" y="253293"/>
                  <a:pt x="176404" y="224966"/>
                </a:cubicBezTo>
                <a:cubicBezTo>
                  <a:pt x="188636" y="203076"/>
                  <a:pt x="203766" y="182796"/>
                  <a:pt x="219861" y="163160"/>
                </a:cubicBezTo>
                <a:cubicBezTo>
                  <a:pt x="237566" y="141914"/>
                  <a:pt x="258812" y="126463"/>
                  <a:pt x="286817" y="122278"/>
                </a:cubicBezTo>
                <a:cubicBezTo>
                  <a:pt x="291002" y="121634"/>
                  <a:pt x="296475" y="122600"/>
                  <a:pt x="300337" y="117771"/>
                </a:cubicBezTo>
                <a:cubicBezTo>
                  <a:pt x="267181" y="113265"/>
                  <a:pt x="238853" y="122278"/>
                  <a:pt x="214711" y="145133"/>
                </a:cubicBezTo>
                <a:cubicBezTo>
                  <a:pt x="196362" y="162516"/>
                  <a:pt x="181876" y="183118"/>
                  <a:pt x="168034" y="204364"/>
                </a:cubicBezTo>
                <a:cubicBezTo>
                  <a:pt x="126187" y="268101"/>
                  <a:pt x="67922" y="313811"/>
                  <a:pt x="0" y="352118"/>
                </a:cubicBezTo>
                <a:cubicBezTo>
                  <a:pt x="3863" y="316709"/>
                  <a:pt x="11910" y="284518"/>
                  <a:pt x="21889" y="253293"/>
                </a:cubicBezTo>
                <a:cubicBezTo>
                  <a:pt x="47964" y="170564"/>
                  <a:pt x="89811" y="98457"/>
                  <a:pt x="161274" y="46308"/>
                </a:cubicBezTo>
                <a:cubicBezTo>
                  <a:pt x="192177" y="23775"/>
                  <a:pt x="227909" y="12186"/>
                  <a:pt x="264928" y="5104"/>
                </a:cubicBezTo>
                <a:cubicBezTo>
                  <a:pt x="319330" y="-5197"/>
                  <a:pt x="372766" y="1885"/>
                  <a:pt x="426846" y="10577"/>
                </a:cubicBezTo>
                <a:cubicBezTo>
                  <a:pt x="484789" y="19590"/>
                  <a:pt x="543697" y="23131"/>
                  <a:pt x="602606" y="21522"/>
                </a:cubicBezTo>
                <a:cubicBezTo>
                  <a:pt x="613229" y="20556"/>
                  <a:pt x="623852" y="20878"/>
                  <a:pt x="638659" y="20878"/>
                </a:cubicBezTo>
                <a:close/>
              </a:path>
            </a:pathLst>
          </a:custGeom>
          <a:solidFill>
            <a:schemeClr val="accent1"/>
          </a:solidFill>
          <a:ln w="320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232" name="자유형: 도형 231">
            <a:extLst>
              <a:ext uri="{FF2B5EF4-FFF2-40B4-BE49-F238E27FC236}">
                <a16:creationId xmlns:a16="http://schemas.microsoft.com/office/drawing/2014/main" id="{5A5FAEE8-374D-47A8-A3F3-1094A4349A30}"/>
              </a:ext>
            </a:extLst>
          </p:cNvPr>
          <p:cNvSpPr/>
          <p:nvPr userDrawn="1"/>
        </p:nvSpPr>
        <p:spPr>
          <a:xfrm>
            <a:off x="8559534" y="2289870"/>
            <a:ext cx="393472" cy="402755"/>
          </a:xfrm>
          <a:custGeom>
            <a:avLst/>
            <a:gdLst>
              <a:gd name="connsiteX0" fmla="*/ 724852 w 1453514"/>
              <a:gd name="connsiteY0" fmla="*/ 793433 h 1487805"/>
              <a:gd name="connsiteX1" fmla="*/ 725805 w 1453514"/>
              <a:gd name="connsiteY1" fmla="*/ 1487805 h 1487805"/>
              <a:gd name="connsiteX2" fmla="*/ 724852 w 1453514"/>
              <a:gd name="connsiteY2" fmla="*/ 793433 h 1487805"/>
              <a:gd name="connsiteX3" fmla="*/ 690562 w 1453514"/>
              <a:gd name="connsiteY3" fmla="*/ 781050 h 1487805"/>
              <a:gd name="connsiteX4" fmla="*/ 216217 w 1453514"/>
              <a:gd name="connsiteY4" fmla="*/ 1266825 h 1487805"/>
              <a:gd name="connsiteX5" fmla="*/ 690562 w 1453514"/>
              <a:gd name="connsiteY5" fmla="*/ 781050 h 1487805"/>
              <a:gd name="connsiteX6" fmla="*/ 766762 w 1453514"/>
              <a:gd name="connsiteY6" fmla="*/ 777241 h 1487805"/>
              <a:gd name="connsiteX7" fmla="*/ 1240155 w 1453514"/>
              <a:gd name="connsiteY7" fmla="*/ 1263016 h 1487805"/>
              <a:gd name="connsiteX8" fmla="*/ 766762 w 1453514"/>
              <a:gd name="connsiteY8" fmla="*/ 777241 h 1487805"/>
              <a:gd name="connsiteX9" fmla="*/ 336708 w 1453514"/>
              <a:gd name="connsiteY9" fmla="*/ 653534 h 1487805"/>
              <a:gd name="connsiteX10" fmla="*/ 679132 w 1453514"/>
              <a:gd name="connsiteY10" fmla="*/ 743903 h 1487805"/>
              <a:gd name="connsiteX11" fmla="*/ 0 w 1453514"/>
              <a:gd name="connsiteY11" fmla="*/ 743903 h 1487805"/>
              <a:gd name="connsiteX12" fmla="*/ 336708 w 1453514"/>
              <a:gd name="connsiteY12" fmla="*/ 653534 h 1487805"/>
              <a:gd name="connsiteX13" fmla="*/ 1116687 w 1453514"/>
              <a:gd name="connsiteY13" fmla="*/ 652106 h 1487805"/>
              <a:gd name="connsiteX14" fmla="*/ 1453514 w 1453514"/>
              <a:gd name="connsiteY14" fmla="*/ 735330 h 1487805"/>
              <a:gd name="connsiteX15" fmla="*/ 776287 w 1453514"/>
              <a:gd name="connsiteY15" fmla="*/ 738188 h 1487805"/>
              <a:gd name="connsiteX16" fmla="*/ 1116687 w 1453514"/>
              <a:gd name="connsiteY16" fmla="*/ 652106 h 1487805"/>
              <a:gd name="connsiteX17" fmla="*/ 1245870 w 1453514"/>
              <a:gd name="connsiteY17" fmla="*/ 214313 h 1487805"/>
              <a:gd name="connsiteX18" fmla="*/ 769620 w 1453514"/>
              <a:gd name="connsiteY18" fmla="*/ 705803 h 1487805"/>
              <a:gd name="connsiteX19" fmla="*/ 1245870 w 1453514"/>
              <a:gd name="connsiteY19" fmla="*/ 214313 h 1487805"/>
              <a:gd name="connsiteX20" fmla="*/ 213360 w 1453514"/>
              <a:gd name="connsiteY20" fmla="*/ 210503 h 1487805"/>
              <a:gd name="connsiteX21" fmla="*/ 694373 w 1453514"/>
              <a:gd name="connsiteY21" fmla="*/ 700088 h 1487805"/>
              <a:gd name="connsiteX22" fmla="*/ 213360 w 1453514"/>
              <a:gd name="connsiteY22" fmla="*/ 210503 h 1487805"/>
              <a:gd name="connsiteX23" fmla="*/ 726757 w 1453514"/>
              <a:gd name="connsiteY23" fmla="*/ 0 h 1487805"/>
              <a:gd name="connsiteX24" fmla="*/ 727710 w 1453514"/>
              <a:gd name="connsiteY24" fmla="*/ 684847 h 1487805"/>
              <a:gd name="connsiteX25" fmla="*/ 726757 w 1453514"/>
              <a:gd name="connsiteY25" fmla="*/ 0 h 1487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3514" h="1487805">
                <a:moveTo>
                  <a:pt x="724852" y="793433"/>
                </a:moveTo>
                <a:cubicBezTo>
                  <a:pt x="839152" y="971550"/>
                  <a:pt x="846772" y="1286828"/>
                  <a:pt x="725805" y="1487805"/>
                </a:cubicBezTo>
                <a:cubicBezTo>
                  <a:pt x="614362" y="1253490"/>
                  <a:pt x="615315" y="1025843"/>
                  <a:pt x="724852" y="793433"/>
                </a:cubicBezTo>
                <a:close/>
                <a:moveTo>
                  <a:pt x="690562" y="781050"/>
                </a:moveTo>
                <a:cubicBezTo>
                  <a:pt x="666750" y="966788"/>
                  <a:pt x="418147" y="1223010"/>
                  <a:pt x="216217" y="1266825"/>
                </a:cubicBezTo>
                <a:cubicBezTo>
                  <a:pt x="252412" y="1065847"/>
                  <a:pt x="499110" y="813435"/>
                  <a:pt x="690562" y="781050"/>
                </a:cubicBezTo>
                <a:close/>
                <a:moveTo>
                  <a:pt x="766762" y="777241"/>
                </a:moveTo>
                <a:cubicBezTo>
                  <a:pt x="1021080" y="851536"/>
                  <a:pt x="1200150" y="1082994"/>
                  <a:pt x="1240155" y="1263016"/>
                </a:cubicBezTo>
                <a:cubicBezTo>
                  <a:pt x="1065847" y="1247776"/>
                  <a:pt x="801052" y="978219"/>
                  <a:pt x="766762" y="777241"/>
                </a:cubicBezTo>
                <a:close/>
                <a:moveTo>
                  <a:pt x="336708" y="653534"/>
                </a:moveTo>
                <a:cubicBezTo>
                  <a:pt x="460057" y="653415"/>
                  <a:pt x="584358" y="683419"/>
                  <a:pt x="679132" y="743903"/>
                </a:cubicBezTo>
                <a:cubicBezTo>
                  <a:pt x="449580" y="857250"/>
                  <a:pt x="226695" y="857250"/>
                  <a:pt x="0" y="743903"/>
                </a:cubicBezTo>
                <a:cubicBezTo>
                  <a:pt x="90963" y="683895"/>
                  <a:pt x="213360" y="653653"/>
                  <a:pt x="336708" y="653534"/>
                </a:cubicBezTo>
                <a:close/>
                <a:moveTo>
                  <a:pt x="1116687" y="652106"/>
                </a:moveTo>
                <a:cubicBezTo>
                  <a:pt x="1229201" y="651748"/>
                  <a:pt x="1341120" y="679609"/>
                  <a:pt x="1453514" y="735330"/>
                </a:cubicBezTo>
                <a:cubicBezTo>
                  <a:pt x="1304925" y="846773"/>
                  <a:pt x="989647" y="868680"/>
                  <a:pt x="776287" y="738188"/>
                </a:cubicBezTo>
                <a:cubicBezTo>
                  <a:pt x="891063" y="681038"/>
                  <a:pt x="1004173" y="652463"/>
                  <a:pt x="1116687" y="652106"/>
                </a:cubicBezTo>
                <a:close/>
                <a:moveTo>
                  <a:pt x="1245870" y="214313"/>
                </a:moveTo>
                <a:cubicBezTo>
                  <a:pt x="1163002" y="458153"/>
                  <a:pt x="1006792" y="620078"/>
                  <a:pt x="769620" y="705803"/>
                </a:cubicBezTo>
                <a:cubicBezTo>
                  <a:pt x="762952" y="543878"/>
                  <a:pt x="1036320" y="259081"/>
                  <a:pt x="1245870" y="214313"/>
                </a:cubicBezTo>
                <a:close/>
                <a:moveTo>
                  <a:pt x="213360" y="210503"/>
                </a:moveTo>
                <a:cubicBezTo>
                  <a:pt x="458152" y="297181"/>
                  <a:pt x="612457" y="461010"/>
                  <a:pt x="694373" y="700088"/>
                </a:cubicBezTo>
                <a:cubicBezTo>
                  <a:pt x="503873" y="663893"/>
                  <a:pt x="275273" y="454343"/>
                  <a:pt x="213360" y="210503"/>
                </a:cubicBezTo>
                <a:close/>
                <a:moveTo>
                  <a:pt x="726757" y="0"/>
                </a:moveTo>
                <a:cubicBezTo>
                  <a:pt x="841057" y="129540"/>
                  <a:pt x="841057" y="530543"/>
                  <a:pt x="727710" y="684847"/>
                </a:cubicBezTo>
                <a:cubicBezTo>
                  <a:pt x="619125" y="504825"/>
                  <a:pt x="608647" y="207645"/>
                  <a:pt x="726757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233" name="Freeform: Shape 44">
            <a:extLst>
              <a:ext uri="{FF2B5EF4-FFF2-40B4-BE49-F238E27FC236}">
                <a16:creationId xmlns:a16="http://schemas.microsoft.com/office/drawing/2014/main" id="{745E3CD4-CBC0-401E-B0E3-4F6A3D09154C}"/>
              </a:ext>
            </a:extLst>
          </p:cNvPr>
          <p:cNvSpPr/>
          <p:nvPr userDrawn="1"/>
        </p:nvSpPr>
        <p:spPr>
          <a:xfrm>
            <a:off x="9474634" y="3610106"/>
            <a:ext cx="355230" cy="373842"/>
          </a:xfrm>
          <a:custGeom>
            <a:avLst/>
            <a:gdLst>
              <a:gd name="connsiteX0" fmla="*/ 526473 w 547524"/>
              <a:gd name="connsiteY0" fmla="*/ 237218 h 576213"/>
              <a:gd name="connsiteX1" fmla="*/ 507628 w 547524"/>
              <a:gd name="connsiteY1" fmla="*/ 167909 h 576213"/>
              <a:gd name="connsiteX2" fmla="*/ 357105 w 547524"/>
              <a:gd name="connsiteY2" fmla="*/ 165386 h 576213"/>
              <a:gd name="connsiteX3" fmla="*/ 353477 w 547524"/>
              <a:gd name="connsiteY3" fmla="*/ 136094 h 576213"/>
              <a:gd name="connsiteX4" fmla="*/ 344095 w 547524"/>
              <a:gd name="connsiteY4" fmla="*/ 59452 h 576213"/>
              <a:gd name="connsiteX5" fmla="*/ 344095 w 547524"/>
              <a:gd name="connsiteY5" fmla="*/ 59452 h 576213"/>
              <a:gd name="connsiteX6" fmla="*/ 303605 w 547524"/>
              <a:gd name="connsiteY6" fmla="*/ 0 h 576213"/>
              <a:gd name="connsiteX7" fmla="*/ 303605 w 547524"/>
              <a:gd name="connsiteY7" fmla="*/ 0 h 576213"/>
              <a:gd name="connsiteX8" fmla="*/ 176106 w 547524"/>
              <a:gd name="connsiteY8" fmla="*/ 170314 h 576213"/>
              <a:gd name="connsiteX9" fmla="*/ 89924 w 547524"/>
              <a:gd name="connsiteY9" fmla="*/ 119181 h 576213"/>
              <a:gd name="connsiteX10" fmla="*/ 6186 w 547524"/>
              <a:gd name="connsiteY10" fmla="*/ 182575 h 576213"/>
              <a:gd name="connsiteX11" fmla="*/ 88150 w 547524"/>
              <a:gd name="connsiteY11" fmla="*/ 316028 h 576213"/>
              <a:gd name="connsiteX12" fmla="*/ 35203 w 547524"/>
              <a:gd name="connsiteY12" fmla="*/ 347055 h 576213"/>
              <a:gd name="connsiteX13" fmla="*/ 2914 w 547524"/>
              <a:gd name="connsiteY13" fmla="*/ 443054 h 576213"/>
              <a:gd name="connsiteX14" fmla="*/ 139993 w 547524"/>
              <a:gd name="connsiteY14" fmla="*/ 454014 h 576213"/>
              <a:gd name="connsiteX15" fmla="*/ 201535 w 547524"/>
              <a:gd name="connsiteY15" fmla="*/ 529788 h 576213"/>
              <a:gd name="connsiteX16" fmla="*/ 257873 w 547524"/>
              <a:gd name="connsiteY16" fmla="*/ 576151 h 576213"/>
              <a:gd name="connsiteX17" fmla="*/ 301713 w 547524"/>
              <a:gd name="connsiteY17" fmla="*/ 534204 h 576213"/>
              <a:gd name="connsiteX18" fmla="*/ 318429 w 547524"/>
              <a:gd name="connsiteY18" fmla="*/ 425983 h 576213"/>
              <a:gd name="connsiteX19" fmla="*/ 425309 w 547524"/>
              <a:gd name="connsiteY19" fmla="*/ 451964 h 576213"/>
              <a:gd name="connsiteX20" fmla="*/ 488034 w 547524"/>
              <a:gd name="connsiteY20" fmla="*/ 429728 h 576213"/>
              <a:gd name="connsiteX21" fmla="*/ 468361 w 547524"/>
              <a:gd name="connsiteY21" fmla="*/ 366531 h 576213"/>
              <a:gd name="connsiteX22" fmla="*/ 410683 w 547524"/>
              <a:gd name="connsiteY22" fmla="*/ 308734 h 576213"/>
              <a:gd name="connsiteX23" fmla="*/ 485708 w 547524"/>
              <a:gd name="connsiteY23" fmla="*/ 273962 h 576213"/>
              <a:gd name="connsiteX24" fmla="*/ 526473 w 547524"/>
              <a:gd name="connsiteY24" fmla="*/ 237218 h 576213"/>
              <a:gd name="connsiteX25" fmla="*/ 526473 w 547524"/>
              <a:gd name="connsiteY25" fmla="*/ 237218 h 576213"/>
              <a:gd name="connsiteX26" fmla="*/ 53180 w 547524"/>
              <a:gd name="connsiteY26" fmla="*/ 186754 h 576213"/>
              <a:gd name="connsiteX27" fmla="*/ 82709 w 547524"/>
              <a:gd name="connsiteY27" fmla="*/ 164046 h 576213"/>
              <a:gd name="connsiteX28" fmla="*/ 167551 w 547524"/>
              <a:gd name="connsiteY28" fmla="*/ 232329 h 576213"/>
              <a:gd name="connsiteX29" fmla="*/ 172952 w 547524"/>
              <a:gd name="connsiteY29" fmla="*/ 273686 h 576213"/>
              <a:gd name="connsiteX30" fmla="*/ 132384 w 547524"/>
              <a:gd name="connsiteY30" fmla="*/ 280348 h 576213"/>
              <a:gd name="connsiteX31" fmla="*/ 53180 w 547524"/>
              <a:gd name="connsiteY31" fmla="*/ 186754 h 576213"/>
              <a:gd name="connsiteX32" fmla="*/ 53180 w 547524"/>
              <a:gd name="connsiteY32" fmla="*/ 186754 h 576213"/>
              <a:gd name="connsiteX33" fmla="*/ 172794 w 547524"/>
              <a:gd name="connsiteY33" fmla="*/ 385573 h 576213"/>
              <a:gd name="connsiteX34" fmla="*/ 54087 w 547524"/>
              <a:gd name="connsiteY34" fmla="*/ 416245 h 576213"/>
              <a:gd name="connsiteX35" fmla="*/ 132029 w 547524"/>
              <a:gd name="connsiteY35" fmla="*/ 339091 h 576213"/>
              <a:gd name="connsiteX36" fmla="*/ 183754 w 547524"/>
              <a:gd name="connsiteY36" fmla="*/ 343901 h 576213"/>
              <a:gd name="connsiteX37" fmla="*/ 172794 w 547524"/>
              <a:gd name="connsiteY37" fmla="*/ 385573 h 576213"/>
              <a:gd name="connsiteX38" fmla="*/ 172794 w 547524"/>
              <a:gd name="connsiteY38" fmla="*/ 385573 h 576213"/>
              <a:gd name="connsiteX39" fmla="*/ 254009 w 547524"/>
              <a:gd name="connsiteY39" fmla="*/ 518670 h 576213"/>
              <a:gd name="connsiteX40" fmla="*/ 221484 w 547524"/>
              <a:gd name="connsiteY40" fmla="*/ 403511 h 576213"/>
              <a:gd name="connsiteX41" fmla="*/ 245375 w 547524"/>
              <a:gd name="connsiteY41" fmla="*/ 378476 h 576213"/>
              <a:gd name="connsiteX42" fmla="*/ 269227 w 547524"/>
              <a:gd name="connsiteY42" fmla="*/ 400475 h 576213"/>
              <a:gd name="connsiteX43" fmla="*/ 254009 w 547524"/>
              <a:gd name="connsiteY43" fmla="*/ 518670 h 576213"/>
              <a:gd name="connsiteX44" fmla="*/ 254009 w 547524"/>
              <a:gd name="connsiteY44" fmla="*/ 518670 h 576213"/>
              <a:gd name="connsiteX45" fmla="*/ 216240 w 547524"/>
              <a:gd name="connsiteY45" fmla="*/ 205678 h 576213"/>
              <a:gd name="connsiteX46" fmla="*/ 258346 w 547524"/>
              <a:gd name="connsiteY46" fmla="*/ 69032 h 576213"/>
              <a:gd name="connsiteX47" fmla="*/ 307587 w 547524"/>
              <a:gd name="connsiteY47" fmla="*/ 80111 h 576213"/>
              <a:gd name="connsiteX48" fmla="*/ 314526 w 547524"/>
              <a:gd name="connsiteY48" fmla="*/ 123636 h 576213"/>
              <a:gd name="connsiteX49" fmla="*/ 273761 w 547524"/>
              <a:gd name="connsiteY49" fmla="*/ 221921 h 576213"/>
              <a:gd name="connsiteX50" fmla="*/ 216240 w 547524"/>
              <a:gd name="connsiteY50" fmla="*/ 205678 h 576213"/>
              <a:gd name="connsiteX51" fmla="*/ 429528 w 547524"/>
              <a:gd name="connsiteY51" fmla="*/ 401895 h 576213"/>
              <a:gd name="connsiteX52" fmla="*/ 338260 w 547524"/>
              <a:gd name="connsiteY52" fmla="*/ 393773 h 576213"/>
              <a:gd name="connsiteX53" fmla="*/ 311766 w 547524"/>
              <a:gd name="connsiteY53" fmla="*/ 348238 h 576213"/>
              <a:gd name="connsiteX54" fmla="*/ 355291 w 547524"/>
              <a:gd name="connsiteY54" fmla="*/ 333059 h 576213"/>
              <a:gd name="connsiteX55" fmla="*/ 429528 w 547524"/>
              <a:gd name="connsiteY55" fmla="*/ 401895 h 576213"/>
              <a:gd name="connsiteX56" fmla="*/ 429528 w 547524"/>
              <a:gd name="connsiteY56" fmla="*/ 401895 h 576213"/>
              <a:gd name="connsiteX57" fmla="*/ 427714 w 547524"/>
              <a:gd name="connsiteY57" fmla="*/ 255905 h 576213"/>
              <a:gd name="connsiteX58" fmla="*/ 356750 w 547524"/>
              <a:gd name="connsiteY58" fmla="*/ 275775 h 576213"/>
              <a:gd name="connsiteX59" fmla="*/ 316813 w 547524"/>
              <a:gd name="connsiteY59" fmla="*/ 265880 h 576213"/>
              <a:gd name="connsiteX60" fmla="*/ 339955 w 547524"/>
              <a:gd name="connsiteY60" fmla="*/ 228742 h 576213"/>
              <a:gd name="connsiteX61" fmla="*/ 423614 w 547524"/>
              <a:gd name="connsiteY61" fmla="*/ 200080 h 576213"/>
              <a:gd name="connsiteX62" fmla="*/ 474629 w 547524"/>
              <a:gd name="connsiteY62" fmla="*/ 215613 h 576213"/>
              <a:gd name="connsiteX63" fmla="*/ 441000 w 547524"/>
              <a:gd name="connsiteY63" fmla="*/ 249242 h 576213"/>
              <a:gd name="connsiteX64" fmla="*/ 427714 w 547524"/>
              <a:gd name="connsiteY64" fmla="*/ 255905 h 57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547524" h="576213">
                <a:moveTo>
                  <a:pt x="526473" y="237218"/>
                </a:moveTo>
                <a:cubicBezTo>
                  <a:pt x="558919" y="201381"/>
                  <a:pt x="554780" y="182773"/>
                  <a:pt x="507628" y="167909"/>
                </a:cubicBezTo>
                <a:cubicBezTo>
                  <a:pt x="429528" y="143269"/>
                  <a:pt x="359036" y="165583"/>
                  <a:pt x="357105" y="165386"/>
                </a:cubicBezTo>
                <a:cubicBezTo>
                  <a:pt x="348825" y="164519"/>
                  <a:pt x="344528" y="172404"/>
                  <a:pt x="353477" y="136094"/>
                </a:cubicBezTo>
                <a:cubicBezTo>
                  <a:pt x="360850" y="106052"/>
                  <a:pt x="344095" y="59452"/>
                  <a:pt x="344095" y="59452"/>
                </a:cubicBezTo>
                <a:lnTo>
                  <a:pt x="344095" y="59452"/>
                </a:lnTo>
                <a:cubicBezTo>
                  <a:pt x="333213" y="37887"/>
                  <a:pt x="323081" y="15730"/>
                  <a:pt x="303605" y="0"/>
                </a:cubicBezTo>
                <a:lnTo>
                  <a:pt x="303605" y="0"/>
                </a:lnTo>
                <a:cubicBezTo>
                  <a:pt x="221011" y="24207"/>
                  <a:pt x="192783" y="90795"/>
                  <a:pt x="176106" y="170314"/>
                </a:cubicBezTo>
                <a:cubicBezTo>
                  <a:pt x="147602" y="147882"/>
                  <a:pt x="124302" y="128406"/>
                  <a:pt x="89924" y="119181"/>
                </a:cubicBezTo>
                <a:cubicBezTo>
                  <a:pt x="17659" y="99823"/>
                  <a:pt x="3663" y="110507"/>
                  <a:pt x="6186" y="182575"/>
                </a:cubicBezTo>
                <a:cubicBezTo>
                  <a:pt x="8275" y="241831"/>
                  <a:pt x="38080" y="284330"/>
                  <a:pt x="88150" y="316028"/>
                </a:cubicBezTo>
                <a:cubicBezTo>
                  <a:pt x="60829" y="324583"/>
                  <a:pt x="46636" y="332783"/>
                  <a:pt x="35203" y="347055"/>
                </a:cubicBezTo>
                <a:cubicBezTo>
                  <a:pt x="14465" y="373036"/>
                  <a:pt x="-8165" y="425904"/>
                  <a:pt x="2914" y="443054"/>
                </a:cubicBezTo>
                <a:cubicBezTo>
                  <a:pt x="13913" y="460085"/>
                  <a:pt x="107074" y="482439"/>
                  <a:pt x="139993" y="454014"/>
                </a:cubicBezTo>
                <a:cubicBezTo>
                  <a:pt x="213481" y="390461"/>
                  <a:pt x="170232" y="482124"/>
                  <a:pt x="201535" y="529788"/>
                </a:cubicBezTo>
                <a:cubicBezTo>
                  <a:pt x="203230" y="532390"/>
                  <a:pt x="234139" y="578123"/>
                  <a:pt x="257873" y="576151"/>
                </a:cubicBezTo>
                <a:cubicBezTo>
                  <a:pt x="278768" y="574377"/>
                  <a:pt x="293631" y="552063"/>
                  <a:pt x="301713" y="534204"/>
                </a:cubicBezTo>
                <a:cubicBezTo>
                  <a:pt x="318350" y="497499"/>
                  <a:pt x="322411" y="464698"/>
                  <a:pt x="318429" y="425983"/>
                </a:cubicBezTo>
                <a:cubicBezTo>
                  <a:pt x="355922" y="438008"/>
                  <a:pt x="388368" y="454014"/>
                  <a:pt x="425309" y="451964"/>
                </a:cubicBezTo>
                <a:cubicBezTo>
                  <a:pt x="448767" y="450663"/>
                  <a:pt x="484643" y="441083"/>
                  <a:pt x="488034" y="429728"/>
                </a:cubicBezTo>
                <a:cubicBezTo>
                  <a:pt x="492331" y="415338"/>
                  <a:pt x="479636" y="384193"/>
                  <a:pt x="468361" y="366531"/>
                </a:cubicBezTo>
                <a:cubicBezTo>
                  <a:pt x="446559" y="332389"/>
                  <a:pt x="408908" y="319970"/>
                  <a:pt x="410683" y="308734"/>
                </a:cubicBezTo>
                <a:cubicBezTo>
                  <a:pt x="412536" y="297262"/>
                  <a:pt x="442025" y="310232"/>
                  <a:pt x="485708" y="273962"/>
                </a:cubicBezTo>
                <a:cubicBezTo>
                  <a:pt x="485747" y="274001"/>
                  <a:pt x="516065" y="248730"/>
                  <a:pt x="526473" y="237218"/>
                </a:cubicBezTo>
                <a:lnTo>
                  <a:pt x="526473" y="237218"/>
                </a:lnTo>
                <a:close/>
                <a:moveTo>
                  <a:pt x="53180" y="186754"/>
                </a:moveTo>
                <a:cubicBezTo>
                  <a:pt x="50933" y="165820"/>
                  <a:pt x="59725" y="155727"/>
                  <a:pt x="82709" y="164046"/>
                </a:cubicBezTo>
                <a:cubicBezTo>
                  <a:pt x="118625" y="177095"/>
                  <a:pt x="146656" y="199962"/>
                  <a:pt x="167551" y="232329"/>
                </a:cubicBezTo>
                <a:cubicBezTo>
                  <a:pt x="177013" y="246956"/>
                  <a:pt x="180916" y="261109"/>
                  <a:pt x="172952" y="273686"/>
                </a:cubicBezTo>
                <a:cubicBezTo>
                  <a:pt x="164594" y="286893"/>
                  <a:pt x="145237" y="282714"/>
                  <a:pt x="132384" y="280348"/>
                </a:cubicBezTo>
                <a:cubicBezTo>
                  <a:pt x="92092" y="272937"/>
                  <a:pt x="54757" y="229885"/>
                  <a:pt x="53180" y="186754"/>
                </a:cubicBezTo>
                <a:lnTo>
                  <a:pt x="53180" y="186754"/>
                </a:lnTo>
                <a:close/>
                <a:moveTo>
                  <a:pt x="172794" y="385573"/>
                </a:moveTo>
                <a:cubicBezTo>
                  <a:pt x="142240" y="420385"/>
                  <a:pt x="61420" y="432567"/>
                  <a:pt x="54087" y="416245"/>
                </a:cubicBezTo>
                <a:cubicBezTo>
                  <a:pt x="47385" y="399687"/>
                  <a:pt x="97888" y="354270"/>
                  <a:pt x="132029" y="339091"/>
                </a:cubicBezTo>
                <a:cubicBezTo>
                  <a:pt x="146459" y="332704"/>
                  <a:pt x="173622" y="329353"/>
                  <a:pt x="183754" y="343901"/>
                </a:cubicBezTo>
                <a:cubicBezTo>
                  <a:pt x="194163" y="358882"/>
                  <a:pt x="182651" y="374416"/>
                  <a:pt x="172794" y="385573"/>
                </a:cubicBezTo>
                <a:lnTo>
                  <a:pt x="172794" y="385573"/>
                </a:lnTo>
                <a:close/>
                <a:moveTo>
                  <a:pt x="254009" y="518670"/>
                </a:moveTo>
                <a:cubicBezTo>
                  <a:pt x="232207" y="514294"/>
                  <a:pt x="216319" y="462530"/>
                  <a:pt x="221484" y="403511"/>
                </a:cubicBezTo>
                <a:cubicBezTo>
                  <a:pt x="222391" y="393142"/>
                  <a:pt x="229251" y="378555"/>
                  <a:pt x="245375" y="378476"/>
                </a:cubicBezTo>
                <a:cubicBezTo>
                  <a:pt x="257479" y="378397"/>
                  <a:pt x="266428" y="392078"/>
                  <a:pt x="269227" y="400475"/>
                </a:cubicBezTo>
                <a:cubicBezTo>
                  <a:pt x="289137" y="459928"/>
                  <a:pt x="263984" y="518670"/>
                  <a:pt x="254009" y="518670"/>
                </a:cubicBezTo>
                <a:lnTo>
                  <a:pt x="254009" y="518670"/>
                </a:lnTo>
                <a:close/>
                <a:moveTo>
                  <a:pt x="216240" y="205678"/>
                </a:moveTo>
                <a:cubicBezTo>
                  <a:pt x="206581" y="153322"/>
                  <a:pt x="222706" y="108339"/>
                  <a:pt x="258346" y="69032"/>
                </a:cubicBezTo>
                <a:cubicBezTo>
                  <a:pt x="282710" y="42224"/>
                  <a:pt x="298756" y="43880"/>
                  <a:pt x="307587" y="80111"/>
                </a:cubicBezTo>
                <a:cubicBezTo>
                  <a:pt x="311254" y="95013"/>
                  <a:pt x="314526" y="108812"/>
                  <a:pt x="314526" y="123636"/>
                </a:cubicBezTo>
                <a:cubicBezTo>
                  <a:pt x="314526" y="170433"/>
                  <a:pt x="298874" y="195349"/>
                  <a:pt x="273761" y="221921"/>
                </a:cubicBezTo>
                <a:cubicBezTo>
                  <a:pt x="273682" y="221921"/>
                  <a:pt x="225545" y="256299"/>
                  <a:pt x="216240" y="205678"/>
                </a:cubicBezTo>
                <a:close/>
                <a:moveTo>
                  <a:pt x="429528" y="401895"/>
                </a:moveTo>
                <a:cubicBezTo>
                  <a:pt x="426965" y="415575"/>
                  <a:pt x="366290" y="410489"/>
                  <a:pt x="338260" y="393773"/>
                </a:cubicBezTo>
                <a:cubicBezTo>
                  <a:pt x="328127" y="387781"/>
                  <a:pt x="301240" y="367635"/>
                  <a:pt x="311766" y="348238"/>
                </a:cubicBezTo>
                <a:cubicBezTo>
                  <a:pt x="321031" y="331167"/>
                  <a:pt x="335066" y="329432"/>
                  <a:pt x="355291" y="333059"/>
                </a:cubicBezTo>
                <a:cubicBezTo>
                  <a:pt x="395307" y="340195"/>
                  <a:pt x="434022" y="388608"/>
                  <a:pt x="429528" y="401895"/>
                </a:cubicBezTo>
                <a:lnTo>
                  <a:pt x="429528" y="401895"/>
                </a:lnTo>
                <a:close/>
                <a:moveTo>
                  <a:pt x="427714" y="255905"/>
                </a:moveTo>
                <a:cubicBezTo>
                  <a:pt x="403350" y="269586"/>
                  <a:pt x="384308" y="271636"/>
                  <a:pt x="356750" y="275775"/>
                </a:cubicBezTo>
                <a:cubicBezTo>
                  <a:pt x="343700" y="277746"/>
                  <a:pt x="322569" y="280309"/>
                  <a:pt x="316813" y="265880"/>
                </a:cubicBezTo>
                <a:cubicBezTo>
                  <a:pt x="310820" y="250701"/>
                  <a:pt x="330296" y="236232"/>
                  <a:pt x="339955" y="228742"/>
                </a:cubicBezTo>
                <a:cubicBezTo>
                  <a:pt x="364240" y="210251"/>
                  <a:pt x="393730" y="200947"/>
                  <a:pt x="423614" y="200080"/>
                </a:cubicBezTo>
                <a:cubicBezTo>
                  <a:pt x="439660" y="198661"/>
                  <a:pt x="471436" y="206072"/>
                  <a:pt x="474629" y="215613"/>
                </a:cubicBezTo>
                <a:cubicBezTo>
                  <a:pt x="477586" y="224484"/>
                  <a:pt x="452079" y="242974"/>
                  <a:pt x="441000" y="249242"/>
                </a:cubicBezTo>
                <a:lnTo>
                  <a:pt x="427714" y="255905"/>
                </a:ln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234" name="자유형: 도형 233">
            <a:extLst>
              <a:ext uri="{FF2B5EF4-FFF2-40B4-BE49-F238E27FC236}">
                <a16:creationId xmlns:a16="http://schemas.microsoft.com/office/drawing/2014/main" id="{34FF0D4C-32B0-4D9A-8EF0-F0568F3935C2}"/>
              </a:ext>
            </a:extLst>
          </p:cNvPr>
          <p:cNvSpPr/>
          <p:nvPr userDrawn="1"/>
        </p:nvSpPr>
        <p:spPr>
          <a:xfrm>
            <a:off x="9856214" y="4013158"/>
            <a:ext cx="211217" cy="334468"/>
          </a:xfrm>
          <a:custGeom>
            <a:avLst/>
            <a:gdLst>
              <a:gd name="connsiteX0" fmla="*/ 257963 w 486076"/>
              <a:gd name="connsiteY0" fmla="*/ 655170 h 769716"/>
              <a:gd name="connsiteX1" fmla="*/ 254815 w 486076"/>
              <a:gd name="connsiteY1" fmla="*/ 657527 h 769716"/>
              <a:gd name="connsiteX2" fmla="*/ 254363 w 486076"/>
              <a:gd name="connsiteY2" fmla="*/ 657461 h 769716"/>
              <a:gd name="connsiteX3" fmla="*/ 433823 w 486076"/>
              <a:gd name="connsiteY3" fmla="*/ 423404 h 769716"/>
              <a:gd name="connsiteX4" fmla="*/ 205042 w 486076"/>
              <a:gd name="connsiteY4" fmla="*/ 542427 h 769716"/>
              <a:gd name="connsiteX5" fmla="*/ 433823 w 486076"/>
              <a:gd name="connsiteY5" fmla="*/ 423404 h 769716"/>
              <a:gd name="connsiteX6" fmla="*/ 34688 w 486076"/>
              <a:gd name="connsiteY6" fmla="*/ 302923 h 769716"/>
              <a:gd name="connsiteX7" fmla="*/ 116336 w 486076"/>
              <a:gd name="connsiteY7" fmla="*/ 515816 h 769716"/>
              <a:gd name="connsiteX8" fmla="*/ 34688 w 486076"/>
              <a:gd name="connsiteY8" fmla="*/ 302923 h 769716"/>
              <a:gd name="connsiteX9" fmla="*/ 437884 w 486076"/>
              <a:gd name="connsiteY9" fmla="*/ 53444 h 769716"/>
              <a:gd name="connsiteX10" fmla="*/ 278766 w 486076"/>
              <a:gd name="connsiteY10" fmla="*/ 296536 h 769716"/>
              <a:gd name="connsiteX11" fmla="*/ 437884 w 486076"/>
              <a:gd name="connsiteY11" fmla="*/ 53444 h 769716"/>
              <a:gd name="connsiteX12" fmla="*/ 457000 w 486076"/>
              <a:gd name="connsiteY12" fmla="*/ 369 h 769716"/>
              <a:gd name="connsiteX13" fmla="*/ 479279 w 486076"/>
              <a:gd name="connsiteY13" fmla="*/ 4124 h 769716"/>
              <a:gd name="connsiteX14" fmla="*/ 483774 w 486076"/>
              <a:gd name="connsiteY14" fmla="*/ 48595 h 769716"/>
              <a:gd name="connsiteX15" fmla="*/ 377288 w 486076"/>
              <a:gd name="connsiteY15" fmla="*/ 286640 h 769716"/>
              <a:gd name="connsiteX16" fmla="*/ 339874 w 486076"/>
              <a:gd name="connsiteY16" fmla="*/ 310019 h 769716"/>
              <a:gd name="connsiteX17" fmla="*/ 197117 w 486076"/>
              <a:gd name="connsiteY17" fmla="*/ 507142 h 769716"/>
              <a:gd name="connsiteX18" fmla="*/ 404254 w 486076"/>
              <a:gd name="connsiteY18" fmla="*/ 393047 h 769716"/>
              <a:gd name="connsiteX19" fmla="*/ 477308 w 486076"/>
              <a:gd name="connsiteY19" fmla="*/ 406215 h 769716"/>
              <a:gd name="connsiteX20" fmla="*/ 448292 w 486076"/>
              <a:gd name="connsiteY20" fmla="*/ 454234 h 769716"/>
              <a:gd name="connsiteX21" fmla="*/ 192505 w 486076"/>
              <a:gd name="connsiteY21" fmla="*/ 579565 h 769716"/>
              <a:gd name="connsiteX22" fmla="*/ 155721 w 486076"/>
              <a:gd name="connsiteY22" fmla="*/ 601525 h 769716"/>
              <a:gd name="connsiteX23" fmla="*/ 114094 w 486076"/>
              <a:gd name="connsiteY23" fmla="*/ 726644 h 769716"/>
              <a:gd name="connsiteX24" fmla="*/ 102031 w 486076"/>
              <a:gd name="connsiteY24" fmla="*/ 769716 h 769716"/>
              <a:gd name="connsiteX25" fmla="*/ 66979 w 486076"/>
              <a:gd name="connsiteY25" fmla="*/ 764633 h 769716"/>
              <a:gd name="connsiteX26" fmla="*/ 87803 w 486076"/>
              <a:gd name="connsiteY26" fmla="*/ 696070 h 769716"/>
              <a:gd name="connsiteX27" fmla="*/ 121737 w 486076"/>
              <a:gd name="connsiteY27" fmla="*/ 584572 h 769716"/>
              <a:gd name="connsiteX28" fmla="*/ 108412 w 486076"/>
              <a:gd name="connsiteY28" fmla="*/ 557448 h 769716"/>
              <a:gd name="connsiteX29" fmla="*/ 546 w 486076"/>
              <a:gd name="connsiteY29" fmla="*/ 302883 h 769716"/>
              <a:gd name="connsiteX30" fmla="*/ 11861 w 486076"/>
              <a:gd name="connsiteY30" fmla="*/ 248004 h 769716"/>
              <a:gd name="connsiteX31" fmla="*/ 59447 w 486076"/>
              <a:gd name="connsiteY31" fmla="*/ 275168 h 769716"/>
              <a:gd name="connsiteX32" fmla="*/ 143658 w 486076"/>
              <a:gd name="connsiteY32" fmla="*/ 523858 h 769716"/>
              <a:gd name="connsiteX33" fmla="*/ 223611 w 486076"/>
              <a:gd name="connsiteY33" fmla="*/ 353150 h 769716"/>
              <a:gd name="connsiteX34" fmla="*/ 230944 w 486076"/>
              <a:gd name="connsiteY34" fmla="*/ 252696 h 769716"/>
              <a:gd name="connsiteX35" fmla="*/ 431142 w 486076"/>
              <a:gd name="connsiteY35" fmla="*/ 7672 h 769716"/>
              <a:gd name="connsiteX36" fmla="*/ 457000 w 486076"/>
              <a:gd name="connsiteY36" fmla="*/ 369 h 769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86076" h="769716">
                <a:moveTo>
                  <a:pt x="257963" y="655170"/>
                </a:moveTo>
                <a:lnTo>
                  <a:pt x="254815" y="657527"/>
                </a:lnTo>
                <a:lnTo>
                  <a:pt x="254363" y="657461"/>
                </a:lnTo>
                <a:close/>
                <a:moveTo>
                  <a:pt x="433823" y="423404"/>
                </a:moveTo>
                <a:cubicBezTo>
                  <a:pt x="359231" y="411577"/>
                  <a:pt x="241628" y="491057"/>
                  <a:pt x="205042" y="542427"/>
                </a:cubicBezTo>
                <a:cubicBezTo>
                  <a:pt x="270092" y="539471"/>
                  <a:pt x="410523" y="480334"/>
                  <a:pt x="433823" y="423404"/>
                </a:cubicBezTo>
                <a:close/>
                <a:moveTo>
                  <a:pt x="34688" y="302923"/>
                </a:moveTo>
                <a:cubicBezTo>
                  <a:pt x="28735" y="361705"/>
                  <a:pt x="73087" y="480058"/>
                  <a:pt x="116336" y="515816"/>
                </a:cubicBezTo>
                <a:cubicBezTo>
                  <a:pt x="138729" y="440909"/>
                  <a:pt x="82155" y="315815"/>
                  <a:pt x="34688" y="302923"/>
                </a:cubicBezTo>
                <a:close/>
                <a:moveTo>
                  <a:pt x="437884" y="53444"/>
                </a:moveTo>
                <a:cubicBezTo>
                  <a:pt x="343383" y="97599"/>
                  <a:pt x="263390" y="220092"/>
                  <a:pt x="278766" y="296536"/>
                </a:cubicBezTo>
                <a:cubicBezTo>
                  <a:pt x="388366" y="261882"/>
                  <a:pt x="432049" y="144869"/>
                  <a:pt x="437884" y="53444"/>
                </a:cubicBezTo>
                <a:close/>
                <a:moveTo>
                  <a:pt x="457000" y="369"/>
                </a:moveTo>
                <a:cubicBezTo>
                  <a:pt x="465757" y="-608"/>
                  <a:pt x="473918" y="260"/>
                  <a:pt x="479279" y="4124"/>
                </a:cubicBezTo>
                <a:cubicBezTo>
                  <a:pt x="487677" y="10195"/>
                  <a:pt x="487164" y="34165"/>
                  <a:pt x="483774" y="48595"/>
                </a:cubicBezTo>
                <a:cubicBezTo>
                  <a:pt x="463431" y="135526"/>
                  <a:pt x="446951" y="222930"/>
                  <a:pt x="377288" y="286640"/>
                </a:cubicBezTo>
                <a:cubicBezTo>
                  <a:pt x="368181" y="295117"/>
                  <a:pt x="350873" y="306471"/>
                  <a:pt x="339874" y="310019"/>
                </a:cubicBezTo>
                <a:cubicBezTo>
                  <a:pt x="243757" y="341244"/>
                  <a:pt x="237291" y="434128"/>
                  <a:pt x="197117" y="507142"/>
                </a:cubicBezTo>
                <a:cubicBezTo>
                  <a:pt x="254559" y="445167"/>
                  <a:pt x="322212" y="404796"/>
                  <a:pt x="404254" y="393047"/>
                </a:cubicBezTo>
                <a:cubicBezTo>
                  <a:pt x="441432" y="387725"/>
                  <a:pt x="473405" y="393797"/>
                  <a:pt x="477308" y="406215"/>
                </a:cubicBezTo>
                <a:cubicBezTo>
                  <a:pt x="480147" y="415244"/>
                  <a:pt x="461617" y="440712"/>
                  <a:pt x="448292" y="454234"/>
                </a:cubicBezTo>
                <a:cubicBezTo>
                  <a:pt x="377879" y="525711"/>
                  <a:pt x="291066" y="565215"/>
                  <a:pt x="192505" y="579565"/>
                </a:cubicBezTo>
                <a:cubicBezTo>
                  <a:pt x="176380" y="582010"/>
                  <a:pt x="162581" y="582956"/>
                  <a:pt x="155721" y="601525"/>
                </a:cubicBezTo>
                <a:cubicBezTo>
                  <a:pt x="139538" y="645464"/>
                  <a:pt x="126301" y="685933"/>
                  <a:pt x="114094" y="726644"/>
                </a:cubicBezTo>
                <a:lnTo>
                  <a:pt x="102031" y="769716"/>
                </a:lnTo>
                <a:lnTo>
                  <a:pt x="66979" y="764633"/>
                </a:lnTo>
                <a:lnTo>
                  <a:pt x="87803" y="696070"/>
                </a:lnTo>
                <a:cubicBezTo>
                  <a:pt x="99206" y="657843"/>
                  <a:pt x="110423" y="620271"/>
                  <a:pt x="121737" y="584572"/>
                </a:cubicBezTo>
                <a:cubicBezTo>
                  <a:pt x="126074" y="570971"/>
                  <a:pt x="115745" y="565215"/>
                  <a:pt x="108412" y="557448"/>
                </a:cubicBezTo>
                <a:cubicBezTo>
                  <a:pt x="37014" y="480728"/>
                  <a:pt x="13123" y="403456"/>
                  <a:pt x="546" y="302883"/>
                </a:cubicBezTo>
                <a:cubicBezTo>
                  <a:pt x="-1228" y="288533"/>
                  <a:pt x="1019" y="251828"/>
                  <a:pt x="11861" y="248004"/>
                </a:cubicBezTo>
                <a:cubicBezTo>
                  <a:pt x="23964" y="243746"/>
                  <a:pt x="49393" y="265706"/>
                  <a:pt x="59447" y="275168"/>
                </a:cubicBezTo>
                <a:cubicBezTo>
                  <a:pt x="134905" y="346250"/>
                  <a:pt x="157535" y="418595"/>
                  <a:pt x="143658" y="523858"/>
                </a:cubicBezTo>
                <a:cubicBezTo>
                  <a:pt x="170939" y="467205"/>
                  <a:pt x="202873" y="412168"/>
                  <a:pt x="223611" y="353150"/>
                </a:cubicBezTo>
                <a:cubicBezTo>
                  <a:pt x="234137" y="323226"/>
                  <a:pt x="223847" y="287311"/>
                  <a:pt x="230944" y="252696"/>
                </a:cubicBezTo>
                <a:cubicBezTo>
                  <a:pt x="256057" y="129928"/>
                  <a:pt x="324498" y="56716"/>
                  <a:pt x="431142" y="7672"/>
                </a:cubicBezTo>
                <a:cubicBezTo>
                  <a:pt x="438889" y="4163"/>
                  <a:pt x="448243" y="1344"/>
                  <a:pt x="457000" y="369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35" name="자유형: 도형 234">
            <a:extLst>
              <a:ext uri="{FF2B5EF4-FFF2-40B4-BE49-F238E27FC236}">
                <a16:creationId xmlns:a16="http://schemas.microsoft.com/office/drawing/2014/main" id="{84CA67D0-B787-41C9-9E22-AB6A84A54354}"/>
              </a:ext>
            </a:extLst>
          </p:cNvPr>
          <p:cNvSpPr>
            <a:spLocks/>
          </p:cNvSpPr>
          <p:nvPr userDrawn="1"/>
        </p:nvSpPr>
        <p:spPr bwMode="auto">
          <a:xfrm>
            <a:off x="9768673" y="4659592"/>
            <a:ext cx="350689" cy="351006"/>
          </a:xfrm>
          <a:custGeom>
            <a:avLst/>
            <a:gdLst>
              <a:gd name="connsiteX0" fmla="*/ 154602 w 311075"/>
              <a:gd name="connsiteY0" fmla="*/ 116784 h 311356"/>
              <a:gd name="connsiteX1" fmla="*/ 116502 w 311075"/>
              <a:gd name="connsiteY1" fmla="*/ 155678 h 311356"/>
              <a:gd name="connsiteX2" fmla="*/ 154602 w 311075"/>
              <a:gd name="connsiteY2" fmla="*/ 194572 h 311356"/>
              <a:gd name="connsiteX3" fmla="*/ 192702 w 311075"/>
              <a:gd name="connsiteY3" fmla="*/ 155678 h 311356"/>
              <a:gd name="connsiteX4" fmla="*/ 154602 w 311075"/>
              <a:gd name="connsiteY4" fmla="*/ 116784 h 311356"/>
              <a:gd name="connsiteX5" fmla="*/ 164978 w 311075"/>
              <a:gd name="connsiteY5" fmla="*/ 17 h 311356"/>
              <a:gd name="connsiteX6" fmla="*/ 183937 w 311075"/>
              <a:gd name="connsiteY6" fmla="*/ 37355 h 311356"/>
              <a:gd name="connsiteX7" fmla="*/ 182920 w 311075"/>
              <a:gd name="connsiteY7" fmla="*/ 62256 h 311356"/>
              <a:gd name="connsiteX8" fmla="*/ 196144 w 311075"/>
              <a:gd name="connsiteY8" fmla="*/ 40221 h 311356"/>
              <a:gd name="connsiteX9" fmla="*/ 235580 w 311075"/>
              <a:gd name="connsiteY9" fmla="*/ 53149 h 311356"/>
              <a:gd name="connsiteX10" fmla="*/ 212182 w 311075"/>
              <a:gd name="connsiteY10" fmla="*/ 98826 h 311356"/>
              <a:gd name="connsiteX11" fmla="*/ 250377 w 311075"/>
              <a:gd name="connsiteY11" fmla="*/ 79603 h 311356"/>
              <a:gd name="connsiteX12" fmla="*/ 270585 w 311075"/>
              <a:gd name="connsiteY12" fmla="*/ 117172 h 311356"/>
              <a:gd name="connsiteX13" fmla="*/ 232713 w 311075"/>
              <a:gd name="connsiteY13" fmla="*/ 138378 h 311356"/>
              <a:gd name="connsiteX14" fmla="*/ 284613 w 311075"/>
              <a:gd name="connsiteY14" fmla="*/ 143993 h 311356"/>
              <a:gd name="connsiteX15" fmla="*/ 273720 w 311075"/>
              <a:gd name="connsiteY15" fmla="*/ 184218 h 311356"/>
              <a:gd name="connsiteX16" fmla="*/ 248355 w 311075"/>
              <a:gd name="connsiteY16" fmla="*/ 183182 h 311356"/>
              <a:gd name="connsiteX17" fmla="*/ 269266 w 311075"/>
              <a:gd name="connsiteY17" fmla="*/ 195773 h 311356"/>
              <a:gd name="connsiteX18" fmla="*/ 256338 w 311075"/>
              <a:gd name="connsiteY18" fmla="*/ 235433 h 311356"/>
              <a:gd name="connsiteX19" fmla="*/ 210297 w 311075"/>
              <a:gd name="connsiteY19" fmla="*/ 211740 h 311356"/>
              <a:gd name="connsiteX20" fmla="*/ 229885 w 311075"/>
              <a:gd name="connsiteY20" fmla="*/ 250648 h 311356"/>
              <a:gd name="connsiteX21" fmla="*/ 192315 w 311075"/>
              <a:gd name="connsiteY21" fmla="*/ 270547 h 311356"/>
              <a:gd name="connsiteX22" fmla="*/ 172484 w 311075"/>
              <a:gd name="connsiteY22" fmla="*/ 234961 h 311356"/>
              <a:gd name="connsiteX23" fmla="*/ 167082 w 311075"/>
              <a:gd name="connsiteY23" fmla="*/ 284895 h 311356"/>
              <a:gd name="connsiteX24" fmla="*/ 126857 w 311075"/>
              <a:gd name="connsiteY24" fmla="*/ 274001 h 311356"/>
              <a:gd name="connsiteX25" fmla="*/ 128028 w 311075"/>
              <a:gd name="connsiteY25" fmla="*/ 245332 h 311356"/>
              <a:gd name="connsiteX26" fmla="*/ 113715 w 311075"/>
              <a:gd name="connsiteY26" fmla="*/ 269215 h 311356"/>
              <a:gd name="connsiteX27" fmla="*/ 74054 w 311075"/>
              <a:gd name="connsiteY27" fmla="*/ 256320 h 311356"/>
              <a:gd name="connsiteX28" fmla="*/ 97746 w 311075"/>
              <a:gd name="connsiteY28" fmla="*/ 210078 h 311356"/>
              <a:gd name="connsiteX29" fmla="*/ 58840 w 311075"/>
              <a:gd name="connsiteY29" fmla="*/ 229846 h 311356"/>
              <a:gd name="connsiteX30" fmla="*/ 38940 w 311075"/>
              <a:gd name="connsiteY30" fmla="*/ 192585 h 311356"/>
              <a:gd name="connsiteX31" fmla="*/ 74788 w 311075"/>
              <a:gd name="connsiteY31" fmla="*/ 172617 h 311356"/>
              <a:gd name="connsiteX32" fmla="*/ 26310 w 311075"/>
              <a:gd name="connsiteY32" fmla="*/ 167363 h 311356"/>
              <a:gd name="connsiteX33" fmla="*/ 37394 w 311075"/>
              <a:gd name="connsiteY33" fmla="*/ 127138 h 311356"/>
              <a:gd name="connsiteX34" fmla="*/ 65274 w 311075"/>
              <a:gd name="connsiteY34" fmla="*/ 128279 h 311356"/>
              <a:gd name="connsiteX35" fmla="*/ 40272 w 311075"/>
              <a:gd name="connsiteY35" fmla="*/ 113344 h 311356"/>
              <a:gd name="connsiteX36" fmla="*/ 53167 w 311075"/>
              <a:gd name="connsiteY36" fmla="*/ 73908 h 311356"/>
              <a:gd name="connsiteX37" fmla="*/ 99089 w 311075"/>
              <a:gd name="connsiteY37" fmla="*/ 97327 h 311356"/>
              <a:gd name="connsiteX38" fmla="*/ 79747 w 311075"/>
              <a:gd name="connsiteY38" fmla="*/ 59110 h 311356"/>
              <a:gd name="connsiteX39" fmla="*/ 117222 w 311075"/>
              <a:gd name="connsiteY39" fmla="*/ 38902 h 311356"/>
              <a:gd name="connsiteX40" fmla="*/ 138128 w 311075"/>
              <a:gd name="connsiteY40" fmla="*/ 76430 h 311356"/>
              <a:gd name="connsiteX41" fmla="*/ 139917 w 311075"/>
              <a:gd name="connsiteY41" fmla="*/ 44329 h 311356"/>
              <a:gd name="connsiteX42" fmla="*/ 164978 w 311075"/>
              <a:gd name="connsiteY42" fmla="*/ 17 h 3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11075" h="311356">
                <a:moveTo>
                  <a:pt x="154602" y="116784"/>
                </a:moveTo>
                <a:cubicBezTo>
                  <a:pt x="133560" y="116784"/>
                  <a:pt x="116502" y="134197"/>
                  <a:pt x="116502" y="155678"/>
                </a:cubicBezTo>
                <a:cubicBezTo>
                  <a:pt x="116502" y="177159"/>
                  <a:pt x="133560" y="194572"/>
                  <a:pt x="154602" y="194572"/>
                </a:cubicBezTo>
                <a:cubicBezTo>
                  <a:pt x="175644" y="194572"/>
                  <a:pt x="192702" y="177159"/>
                  <a:pt x="192702" y="155678"/>
                </a:cubicBezTo>
                <a:cubicBezTo>
                  <a:pt x="192702" y="134197"/>
                  <a:pt x="175644" y="116784"/>
                  <a:pt x="154602" y="116784"/>
                </a:cubicBezTo>
                <a:close/>
                <a:moveTo>
                  <a:pt x="164978" y="17"/>
                </a:moveTo>
                <a:cubicBezTo>
                  <a:pt x="173752" y="539"/>
                  <a:pt x="181791" y="13083"/>
                  <a:pt x="183937" y="37355"/>
                </a:cubicBezTo>
                <a:lnTo>
                  <a:pt x="182920" y="62256"/>
                </a:lnTo>
                <a:lnTo>
                  <a:pt x="196144" y="40221"/>
                </a:lnTo>
                <a:cubicBezTo>
                  <a:pt x="224418" y="4477"/>
                  <a:pt x="247358" y="14414"/>
                  <a:pt x="235580" y="53149"/>
                </a:cubicBezTo>
                <a:lnTo>
                  <a:pt x="212182" y="98826"/>
                </a:lnTo>
                <a:lnTo>
                  <a:pt x="250377" y="79603"/>
                </a:lnTo>
                <a:cubicBezTo>
                  <a:pt x="296391" y="63474"/>
                  <a:pt x="309578" y="88141"/>
                  <a:pt x="270585" y="117172"/>
                </a:cubicBezTo>
                <a:lnTo>
                  <a:pt x="232713" y="138378"/>
                </a:lnTo>
                <a:lnTo>
                  <a:pt x="284613" y="143993"/>
                </a:lnTo>
                <a:cubicBezTo>
                  <a:pt x="323512" y="155453"/>
                  <a:pt x="319230" y="180194"/>
                  <a:pt x="273720" y="184218"/>
                </a:cubicBezTo>
                <a:lnTo>
                  <a:pt x="248355" y="183182"/>
                </a:lnTo>
                <a:lnTo>
                  <a:pt x="269266" y="195773"/>
                </a:lnTo>
                <a:cubicBezTo>
                  <a:pt x="305010" y="224158"/>
                  <a:pt x="295074" y="247251"/>
                  <a:pt x="256338" y="235433"/>
                </a:cubicBezTo>
                <a:lnTo>
                  <a:pt x="210297" y="211740"/>
                </a:lnTo>
                <a:lnTo>
                  <a:pt x="229885" y="250648"/>
                </a:lnTo>
                <a:cubicBezTo>
                  <a:pt x="246013" y="296637"/>
                  <a:pt x="221346" y="309754"/>
                  <a:pt x="192315" y="270547"/>
                </a:cubicBezTo>
                <a:lnTo>
                  <a:pt x="172484" y="234961"/>
                </a:lnTo>
                <a:lnTo>
                  <a:pt x="167082" y="284895"/>
                </a:lnTo>
                <a:cubicBezTo>
                  <a:pt x="155623" y="323793"/>
                  <a:pt x="130881" y="319511"/>
                  <a:pt x="126857" y="274001"/>
                </a:cubicBezTo>
                <a:lnTo>
                  <a:pt x="128028" y="245332"/>
                </a:lnTo>
                <a:lnTo>
                  <a:pt x="113715" y="269215"/>
                </a:lnTo>
                <a:cubicBezTo>
                  <a:pt x="85329" y="305137"/>
                  <a:pt x="62236" y="295212"/>
                  <a:pt x="74054" y="256320"/>
                </a:cubicBezTo>
                <a:lnTo>
                  <a:pt x="97746" y="210078"/>
                </a:lnTo>
                <a:lnTo>
                  <a:pt x="58840" y="229846"/>
                </a:lnTo>
                <a:cubicBezTo>
                  <a:pt x="12850" y="246188"/>
                  <a:pt x="-266" y="221592"/>
                  <a:pt x="38940" y="192585"/>
                </a:cubicBezTo>
                <a:lnTo>
                  <a:pt x="74788" y="172617"/>
                </a:lnTo>
                <a:lnTo>
                  <a:pt x="26310" y="167363"/>
                </a:lnTo>
                <a:cubicBezTo>
                  <a:pt x="-12473" y="155904"/>
                  <a:pt x="-8048" y="131162"/>
                  <a:pt x="37394" y="127138"/>
                </a:cubicBezTo>
                <a:lnTo>
                  <a:pt x="65274" y="128279"/>
                </a:lnTo>
                <a:lnTo>
                  <a:pt x="40272" y="113344"/>
                </a:lnTo>
                <a:cubicBezTo>
                  <a:pt x="4351" y="85069"/>
                  <a:pt x="14276" y="62129"/>
                  <a:pt x="53167" y="73908"/>
                </a:cubicBezTo>
                <a:lnTo>
                  <a:pt x="99089" y="97327"/>
                </a:lnTo>
                <a:lnTo>
                  <a:pt x="79747" y="59110"/>
                </a:lnTo>
                <a:cubicBezTo>
                  <a:pt x="63524" y="13096"/>
                  <a:pt x="88286" y="-91"/>
                  <a:pt x="117222" y="38902"/>
                </a:cubicBezTo>
                <a:lnTo>
                  <a:pt x="138128" y="76430"/>
                </a:lnTo>
                <a:lnTo>
                  <a:pt x="139917" y="44329"/>
                </a:lnTo>
                <a:cubicBezTo>
                  <a:pt x="144305" y="14060"/>
                  <a:pt x="155107" y="-570"/>
                  <a:pt x="164978" y="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236" name="Freeform: Shape 17">
            <a:extLst>
              <a:ext uri="{FF2B5EF4-FFF2-40B4-BE49-F238E27FC236}">
                <a16:creationId xmlns:a16="http://schemas.microsoft.com/office/drawing/2014/main" id="{815B2214-FDD9-4216-9D11-31C76DFA226C}"/>
              </a:ext>
            </a:extLst>
          </p:cNvPr>
          <p:cNvSpPr/>
          <p:nvPr userDrawn="1"/>
        </p:nvSpPr>
        <p:spPr>
          <a:xfrm>
            <a:off x="10093295" y="4201630"/>
            <a:ext cx="285898" cy="362603"/>
          </a:xfrm>
          <a:custGeom>
            <a:avLst/>
            <a:gdLst>
              <a:gd name="connsiteX0" fmla="*/ 0 w 331577"/>
              <a:gd name="connsiteY0" fmla="*/ 421346 h 420537"/>
              <a:gd name="connsiteX1" fmla="*/ 42054 w 331577"/>
              <a:gd name="connsiteY1" fmla="*/ 325917 h 420537"/>
              <a:gd name="connsiteX2" fmla="*/ 42862 w 331577"/>
              <a:gd name="connsiteY2" fmla="*/ 294376 h 420537"/>
              <a:gd name="connsiteX3" fmla="*/ 54185 w 331577"/>
              <a:gd name="connsiteY3" fmla="*/ 211886 h 420537"/>
              <a:gd name="connsiteX4" fmla="*/ 148805 w 331577"/>
              <a:gd name="connsiteY4" fmla="*/ 127779 h 420537"/>
              <a:gd name="connsiteX5" fmla="*/ 264454 w 331577"/>
              <a:gd name="connsiteY5" fmla="*/ 73594 h 420537"/>
              <a:gd name="connsiteX6" fmla="*/ 332386 w 331577"/>
              <a:gd name="connsiteY6" fmla="*/ 0 h 420537"/>
              <a:gd name="connsiteX7" fmla="*/ 226443 w 331577"/>
              <a:gd name="connsiteY7" fmla="*/ 304081 h 420537"/>
              <a:gd name="connsiteX8" fmla="*/ 67124 w 331577"/>
              <a:gd name="connsiteY8" fmla="*/ 334004 h 420537"/>
              <a:gd name="connsiteX9" fmla="*/ 47715 w 331577"/>
              <a:gd name="connsiteY9" fmla="*/ 344517 h 420537"/>
              <a:gd name="connsiteX10" fmla="*/ 30732 w 331577"/>
              <a:gd name="connsiteY10" fmla="*/ 401128 h 420537"/>
              <a:gd name="connsiteX11" fmla="*/ 0 w 331577"/>
              <a:gd name="connsiteY11" fmla="*/ 421346 h 42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1577" h="420537">
                <a:moveTo>
                  <a:pt x="0" y="421346"/>
                </a:moveTo>
                <a:cubicBezTo>
                  <a:pt x="13748" y="388997"/>
                  <a:pt x="27496" y="357457"/>
                  <a:pt x="42054" y="325917"/>
                </a:cubicBezTo>
                <a:cubicBezTo>
                  <a:pt x="46906" y="315403"/>
                  <a:pt x="51758" y="309742"/>
                  <a:pt x="42862" y="294376"/>
                </a:cubicBezTo>
                <a:cubicBezTo>
                  <a:pt x="27496" y="268497"/>
                  <a:pt x="39627" y="237766"/>
                  <a:pt x="54185" y="211886"/>
                </a:cubicBezTo>
                <a:cubicBezTo>
                  <a:pt x="76020" y="173067"/>
                  <a:pt x="109987" y="147188"/>
                  <a:pt x="148805" y="127779"/>
                </a:cubicBezTo>
                <a:cubicBezTo>
                  <a:pt x="186816" y="109178"/>
                  <a:pt x="226443" y="93004"/>
                  <a:pt x="264454" y="73594"/>
                </a:cubicBezTo>
                <a:cubicBezTo>
                  <a:pt x="295185" y="58228"/>
                  <a:pt x="318638" y="33967"/>
                  <a:pt x="332386" y="0"/>
                </a:cubicBezTo>
                <a:cubicBezTo>
                  <a:pt x="346135" y="97047"/>
                  <a:pt x="307316" y="253940"/>
                  <a:pt x="226443" y="304081"/>
                </a:cubicBezTo>
                <a:cubicBezTo>
                  <a:pt x="177111" y="334813"/>
                  <a:pt x="124544" y="347752"/>
                  <a:pt x="67124" y="334004"/>
                </a:cubicBezTo>
                <a:cubicBezTo>
                  <a:pt x="54993" y="330769"/>
                  <a:pt x="50950" y="334813"/>
                  <a:pt x="47715" y="344517"/>
                </a:cubicBezTo>
                <a:cubicBezTo>
                  <a:pt x="42054" y="363118"/>
                  <a:pt x="32349" y="381719"/>
                  <a:pt x="30732" y="401128"/>
                </a:cubicBezTo>
                <a:cubicBezTo>
                  <a:pt x="28305" y="422964"/>
                  <a:pt x="20218" y="427008"/>
                  <a:pt x="0" y="421346"/>
                </a:cubicBez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237" name="Freeform: Shape 264">
            <a:extLst>
              <a:ext uri="{FF2B5EF4-FFF2-40B4-BE49-F238E27FC236}">
                <a16:creationId xmlns:a16="http://schemas.microsoft.com/office/drawing/2014/main" id="{A4545181-52BC-4369-B37B-604A17E1A44A}"/>
              </a:ext>
            </a:extLst>
          </p:cNvPr>
          <p:cNvSpPr/>
          <p:nvPr userDrawn="1"/>
        </p:nvSpPr>
        <p:spPr>
          <a:xfrm>
            <a:off x="9255960" y="3216875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238" name="자유형: 도형 237">
            <a:extLst>
              <a:ext uri="{FF2B5EF4-FFF2-40B4-BE49-F238E27FC236}">
                <a16:creationId xmlns:a16="http://schemas.microsoft.com/office/drawing/2014/main" id="{1479C97C-7130-4ED4-A6B0-3C91B4D6BC8D}"/>
              </a:ext>
            </a:extLst>
          </p:cNvPr>
          <p:cNvSpPr/>
          <p:nvPr userDrawn="1"/>
        </p:nvSpPr>
        <p:spPr>
          <a:xfrm>
            <a:off x="10526746" y="4101175"/>
            <a:ext cx="375515" cy="384637"/>
          </a:xfrm>
          <a:custGeom>
            <a:avLst/>
            <a:gdLst>
              <a:gd name="connsiteX0" fmla="*/ 729614 w 1450657"/>
              <a:gd name="connsiteY0" fmla="*/ 793433 h 1485901"/>
              <a:gd name="connsiteX1" fmla="*/ 729614 w 1450657"/>
              <a:gd name="connsiteY1" fmla="*/ 1485901 h 1485901"/>
              <a:gd name="connsiteX2" fmla="*/ 729614 w 1450657"/>
              <a:gd name="connsiteY2" fmla="*/ 793433 h 1485901"/>
              <a:gd name="connsiteX3" fmla="*/ 752475 w 1450657"/>
              <a:gd name="connsiteY3" fmla="*/ 770573 h 1485901"/>
              <a:gd name="connsiteX4" fmla="*/ 1063942 w 1450657"/>
              <a:gd name="connsiteY4" fmla="*/ 1085851 h 1485901"/>
              <a:gd name="connsiteX5" fmla="*/ 752475 w 1450657"/>
              <a:gd name="connsiteY5" fmla="*/ 770573 h 1485901"/>
              <a:gd name="connsiteX6" fmla="*/ 698182 w 1450657"/>
              <a:gd name="connsiteY6" fmla="*/ 769621 h 1485901"/>
              <a:gd name="connsiteX7" fmla="*/ 388620 w 1450657"/>
              <a:gd name="connsiteY7" fmla="*/ 1085851 h 1485901"/>
              <a:gd name="connsiteX8" fmla="*/ 698182 w 1450657"/>
              <a:gd name="connsiteY8" fmla="*/ 769621 h 1485901"/>
              <a:gd name="connsiteX9" fmla="*/ 328970 w 1450657"/>
              <a:gd name="connsiteY9" fmla="*/ 653177 h 1485901"/>
              <a:gd name="connsiteX10" fmla="*/ 674370 w 1450657"/>
              <a:gd name="connsiteY10" fmla="*/ 740093 h 1485901"/>
              <a:gd name="connsiteX11" fmla="*/ 0 w 1450657"/>
              <a:gd name="connsiteY11" fmla="*/ 739140 h 1485901"/>
              <a:gd name="connsiteX12" fmla="*/ 328970 w 1450657"/>
              <a:gd name="connsiteY12" fmla="*/ 653177 h 1485901"/>
              <a:gd name="connsiteX13" fmla="*/ 1112757 w 1450657"/>
              <a:gd name="connsiteY13" fmla="*/ 652939 h 1485901"/>
              <a:gd name="connsiteX14" fmla="*/ 1450657 w 1450657"/>
              <a:gd name="connsiteY14" fmla="*/ 739141 h 1485901"/>
              <a:gd name="connsiteX15" fmla="*/ 779144 w 1450657"/>
              <a:gd name="connsiteY15" fmla="*/ 741046 h 1485901"/>
              <a:gd name="connsiteX16" fmla="*/ 1112757 w 1450657"/>
              <a:gd name="connsiteY16" fmla="*/ 652939 h 1485901"/>
              <a:gd name="connsiteX17" fmla="*/ 388620 w 1450657"/>
              <a:gd name="connsiteY17" fmla="*/ 396241 h 1485901"/>
              <a:gd name="connsiteX18" fmla="*/ 699135 w 1450657"/>
              <a:gd name="connsiteY18" fmla="*/ 712471 h 1485901"/>
              <a:gd name="connsiteX19" fmla="*/ 388620 w 1450657"/>
              <a:gd name="connsiteY19" fmla="*/ 396241 h 1485901"/>
              <a:gd name="connsiteX20" fmla="*/ 1062038 w 1450657"/>
              <a:gd name="connsiteY20" fmla="*/ 395288 h 1485901"/>
              <a:gd name="connsiteX21" fmla="*/ 752475 w 1450657"/>
              <a:gd name="connsiteY21" fmla="*/ 712471 h 1485901"/>
              <a:gd name="connsiteX22" fmla="*/ 1062038 w 1450657"/>
              <a:gd name="connsiteY22" fmla="*/ 395288 h 1485901"/>
              <a:gd name="connsiteX23" fmla="*/ 723899 w 1450657"/>
              <a:gd name="connsiteY23" fmla="*/ 0 h 1485901"/>
              <a:gd name="connsiteX24" fmla="*/ 725804 w 1450657"/>
              <a:gd name="connsiteY24" fmla="*/ 683895 h 1485901"/>
              <a:gd name="connsiteX25" fmla="*/ 723899 w 1450657"/>
              <a:gd name="connsiteY25" fmla="*/ 0 h 1485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0657" h="1485901">
                <a:moveTo>
                  <a:pt x="729614" y="793433"/>
                </a:moveTo>
                <a:cubicBezTo>
                  <a:pt x="839152" y="1024890"/>
                  <a:pt x="840104" y="1253490"/>
                  <a:pt x="729614" y="1485901"/>
                </a:cubicBezTo>
                <a:cubicBezTo>
                  <a:pt x="614362" y="1341120"/>
                  <a:pt x="614362" y="942023"/>
                  <a:pt x="729614" y="793433"/>
                </a:cubicBezTo>
                <a:close/>
                <a:moveTo>
                  <a:pt x="752475" y="770573"/>
                </a:moveTo>
                <a:cubicBezTo>
                  <a:pt x="862965" y="773431"/>
                  <a:pt x="1031557" y="942023"/>
                  <a:pt x="1063942" y="1085851"/>
                </a:cubicBezTo>
                <a:cubicBezTo>
                  <a:pt x="929640" y="1057276"/>
                  <a:pt x="782955" y="907733"/>
                  <a:pt x="752475" y="770573"/>
                </a:cubicBezTo>
                <a:close/>
                <a:moveTo>
                  <a:pt x="698182" y="769621"/>
                </a:moveTo>
                <a:cubicBezTo>
                  <a:pt x="674370" y="902019"/>
                  <a:pt x="514350" y="1065849"/>
                  <a:pt x="388620" y="1085851"/>
                </a:cubicBezTo>
                <a:cubicBezTo>
                  <a:pt x="412433" y="952501"/>
                  <a:pt x="570547" y="791528"/>
                  <a:pt x="698182" y="769621"/>
                </a:cubicBezTo>
                <a:close/>
                <a:moveTo>
                  <a:pt x="328970" y="653177"/>
                </a:moveTo>
                <a:cubicBezTo>
                  <a:pt x="450533" y="653177"/>
                  <a:pt x="574834" y="681991"/>
                  <a:pt x="674370" y="740093"/>
                </a:cubicBezTo>
                <a:cubicBezTo>
                  <a:pt x="481965" y="861060"/>
                  <a:pt x="175260" y="855345"/>
                  <a:pt x="0" y="739140"/>
                </a:cubicBezTo>
                <a:cubicBezTo>
                  <a:pt x="88582" y="681990"/>
                  <a:pt x="207407" y="653177"/>
                  <a:pt x="328970" y="653177"/>
                </a:cubicBezTo>
                <a:close/>
                <a:moveTo>
                  <a:pt x="1112757" y="652939"/>
                </a:moveTo>
                <a:cubicBezTo>
                  <a:pt x="1234201" y="652701"/>
                  <a:pt x="1356359" y="681515"/>
                  <a:pt x="1450657" y="739141"/>
                </a:cubicBezTo>
                <a:cubicBezTo>
                  <a:pt x="1271586" y="856298"/>
                  <a:pt x="968692" y="858203"/>
                  <a:pt x="779144" y="741046"/>
                </a:cubicBezTo>
                <a:cubicBezTo>
                  <a:pt x="870584" y="682467"/>
                  <a:pt x="991313" y="653178"/>
                  <a:pt x="1112757" y="652939"/>
                </a:cubicBezTo>
                <a:close/>
                <a:moveTo>
                  <a:pt x="388620" y="396241"/>
                </a:moveTo>
                <a:cubicBezTo>
                  <a:pt x="514350" y="414338"/>
                  <a:pt x="670560" y="574359"/>
                  <a:pt x="699135" y="712471"/>
                </a:cubicBezTo>
                <a:cubicBezTo>
                  <a:pt x="574358" y="694374"/>
                  <a:pt x="414338" y="531496"/>
                  <a:pt x="388620" y="396241"/>
                </a:cubicBezTo>
                <a:close/>
                <a:moveTo>
                  <a:pt x="1062038" y="395288"/>
                </a:moveTo>
                <a:cubicBezTo>
                  <a:pt x="1052513" y="514351"/>
                  <a:pt x="884873" y="687706"/>
                  <a:pt x="752475" y="712471"/>
                </a:cubicBezTo>
                <a:cubicBezTo>
                  <a:pt x="784860" y="572453"/>
                  <a:pt x="930592" y="422911"/>
                  <a:pt x="1062038" y="395288"/>
                </a:cubicBezTo>
                <a:close/>
                <a:moveTo>
                  <a:pt x="723899" y="0"/>
                </a:moveTo>
                <a:cubicBezTo>
                  <a:pt x="837247" y="168593"/>
                  <a:pt x="842962" y="493395"/>
                  <a:pt x="725804" y="683895"/>
                </a:cubicBezTo>
                <a:cubicBezTo>
                  <a:pt x="617219" y="508635"/>
                  <a:pt x="604837" y="205740"/>
                  <a:pt x="723899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39" name="자유형: 도형 238">
            <a:extLst>
              <a:ext uri="{FF2B5EF4-FFF2-40B4-BE49-F238E27FC236}">
                <a16:creationId xmlns:a16="http://schemas.microsoft.com/office/drawing/2014/main" id="{C72F698B-BB45-4FE9-9C1E-FDC65F804BB3}"/>
              </a:ext>
            </a:extLst>
          </p:cNvPr>
          <p:cNvSpPr/>
          <p:nvPr userDrawn="1"/>
        </p:nvSpPr>
        <p:spPr>
          <a:xfrm>
            <a:off x="6999821" y="4909791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40" name="Freeform: Shape 42">
            <a:extLst>
              <a:ext uri="{FF2B5EF4-FFF2-40B4-BE49-F238E27FC236}">
                <a16:creationId xmlns:a16="http://schemas.microsoft.com/office/drawing/2014/main" id="{D1037CDE-EBD4-48B4-9CEE-2100BE58269D}"/>
              </a:ext>
            </a:extLst>
          </p:cNvPr>
          <p:cNvSpPr/>
          <p:nvPr userDrawn="1"/>
        </p:nvSpPr>
        <p:spPr>
          <a:xfrm>
            <a:off x="9600237" y="6036685"/>
            <a:ext cx="371739" cy="326594"/>
          </a:xfrm>
          <a:custGeom>
            <a:avLst/>
            <a:gdLst>
              <a:gd name="connsiteX0" fmla="*/ 632870 w 794022"/>
              <a:gd name="connsiteY0" fmla="*/ 229791 h 697594"/>
              <a:gd name="connsiteX1" fmla="*/ 740539 w 794022"/>
              <a:gd name="connsiteY1" fmla="*/ 169432 h 697594"/>
              <a:gd name="connsiteX2" fmla="*/ 788913 w 794022"/>
              <a:gd name="connsiteY2" fmla="*/ 102411 h 697594"/>
              <a:gd name="connsiteX3" fmla="*/ 707738 w 794022"/>
              <a:gd name="connsiteY3" fmla="*/ 118851 h 697594"/>
              <a:gd name="connsiteX4" fmla="*/ 578188 w 794022"/>
              <a:gd name="connsiteY4" fmla="*/ 197266 h 697594"/>
              <a:gd name="connsiteX5" fmla="*/ 484594 w 794022"/>
              <a:gd name="connsiteY5" fmla="*/ 1168 h 697594"/>
              <a:gd name="connsiteX6" fmla="*/ 337698 w 794022"/>
              <a:gd name="connsiteY6" fmla="*/ 185439 h 697594"/>
              <a:gd name="connsiteX7" fmla="*/ 275170 w 794022"/>
              <a:gd name="connsiteY7" fmla="*/ 97088 h 697594"/>
              <a:gd name="connsiteX8" fmla="*/ 224273 w 794022"/>
              <a:gd name="connsiteY8" fmla="*/ 78519 h 697594"/>
              <a:gd name="connsiteX9" fmla="*/ 226994 w 794022"/>
              <a:gd name="connsiteY9" fmla="*/ 133911 h 697594"/>
              <a:gd name="connsiteX10" fmla="*/ 297761 w 794022"/>
              <a:gd name="connsiteY10" fmla="*/ 233970 h 697594"/>
              <a:gd name="connsiteX11" fmla="*/ 110888 w 794022"/>
              <a:gd name="connsiteY11" fmla="*/ 194191 h 697594"/>
              <a:gd name="connsiteX12" fmla="*/ 11420 w 794022"/>
              <a:gd name="connsiteY12" fmla="*/ 354216 h 697594"/>
              <a:gd name="connsiteX13" fmla="*/ 157015 w 794022"/>
              <a:gd name="connsiteY13" fmla="*/ 447613 h 697594"/>
              <a:gd name="connsiteX14" fmla="*/ 202117 w 794022"/>
              <a:gd name="connsiteY14" fmla="*/ 454748 h 697594"/>
              <a:gd name="connsiteX15" fmla="*/ 61213 w 794022"/>
              <a:gd name="connsiteY15" fmla="*/ 586151 h 697594"/>
              <a:gd name="connsiteX16" fmla="*/ 104777 w 794022"/>
              <a:gd name="connsiteY16" fmla="*/ 588871 h 697594"/>
              <a:gd name="connsiteX17" fmla="*/ 245010 w 794022"/>
              <a:gd name="connsiteY17" fmla="*/ 488101 h 697594"/>
              <a:gd name="connsiteX18" fmla="*/ 352443 w 794022"/>
              <a:gd name="connsiteY18" fmla="*/ 696540 h 697594"/>
              <a:gd name="connsiteX19" fmla="*/ 488773 w 794022"/>
              <a:gd name="connsiteY19" fmla="*/ 639019 h 697594"/>
              <a:gd name="connsiteX20" fmla="*/ 520471 w 794022"/>
              <a:gd name="connsiteY20" fmla="*/ 476787 h 697594"/>
              <a:gd name="connsiteX21" fmla="*/ 577439 w 794022"/>
              <a:gd name="connsiteY21" fmla="*/ 533598 h 697594"/>
              <a:gd name="connsiteX22" fmla="*/ 636418 w 794022"/>
              <a:gd name="connsiteY22" fmla="*/ 556503 h 697594"/>
              <a:gd name="connsiteX23" fmla="*/ 600779 w 794022"/>
              <a:gd name="connsiteY23" fmla="*/ 481715 h 697594"/>
              <a:gd name="connsiteX24" fmla="*/ 627114 w 794022"/>
              <a:gd name="connsiteY24" fmla="*/ 487904 h 697594"/>
              <a:gd name="connsiteX25" fmla="*/ 786705 w 794022"/>
              <a:gd name="connsiteY25" fmla="*/ 351416 h 697594"/>
              <a:gd name="connsiteX26" fmla="*/ 765810 w 794022"/>
              <a:gd name="connsiteY26" fmla="*/ 276037 h 697594"/>
              <a:gd name="connsiteX27" fmla="*/ 632870 w 794022"/>
              <a:gd name="connsiteY27" fmla="*/ 229791 h 697594"/>
              <a:gd name="connsiteX28" fmla="*/ 397623 w 794022"/>
              <a:gd name="connsiteY28" fmla="*/ 103081 h 697594"/>
              <a:gd name="connsiteX29" fmla="*/ 484357 w 794022"/>
              <a:gd name="connsiteY29" fmla="*/ 47768 h 697594"/>
              <a:gd name="connsiteX30" fmla="*/ 550236 w 794022"/>
              <a:gd name="connsiteY30" fmla="*/ 149641 h 697594"/>
              <a:gd name="connsiteX31" fmla="*/ 432238 w 794022"/>
              <a:gd name="connsiteY31" fmla="*/ 309271 h 697594"/>
              <a:gd name="connsiteX32" fmla="*/ 404365 w 794022"/>
              <a:gd name="connsiteY32" fmla="*/ 295709 h 697594"/>
              <a:gd name="connsiteX33" fmla="*/ 377320 w 794022"/>
              <a:gd name="connsiteY33" fmla="*/ 191471 h 697594"/>
              <a:gd name="connsiteX34" fmla="*/ 397623 w 794022"/>
              <a:gd name="connsiteY34" fmla="*/ 103081 h 697594"/>
              <a:gd name="connsiteX35" fmla="*/ 129063 w 794022"/>
              <a:gd name="connsiteY35" fmla="*/ 391275 h 697594"/>
              <a:gd name="connsiteX36" fmla="*/ 69571 w 794022"/>
              <a:gd name="connsiteY36" fmla="*/ 358907 h 697594"/>
              <a:gd name="connsiteX37" fmla="*/ 53131 w 794022"/>
              <a:gd name="connsiteY37" fmla="*/ 282463 h 697594"/>
              <a:gd name="connsiteX38" fmla="*/ 120862 w 794022"/>
              <a:gd name="connsiteY38" fmla="*/ 241303 h 697594"/>
              <a:gd name="connsiteX39" fmla="*/ 382642 w 794022"/>
              <a:gd name="connsiteY39" fmla="*/ 346055 h 697594"/>
              <a:gd name="connsiteX40" fmla="*/ 129063 w 794022"/>
              <a:gd name="connsiteY40" fmla="*/ 391275 h 697594"/>
              <a:gd name="connsiteX41" fmla="*/ 460269 w 794022"/>
              <a:gd name="connsiteY41" fmla="*/ 598648 h 697594"/>
              <a:gd name="connsiteX42" fmla="*/ 334504 w 794022"/>
              <a:gd name="connsiteY42" fmla="*/ 644381 h 697594"/>
              <a:gd name="connsiteX43" fmla="*/ 285539 w 794022"/>
              <a:gd name="connsiteY43" fmla="*/ 526028 h 697594"/>
              <a:gd name="connsiteX44" fmla="*/ 387964 w 794022"/>
              <a:gd name="connsiteY44" fmla="*/ 401289 h 697594"/>
              <a:gd name="connsiteX45" fmla="*/ 438231 w 794022"/>
              <a:gd name="connsiteY45" fmla="*/ 414102 h 697594"/>
              <a:gd name="connsiteX46" fmla="*/ 481125 w 794022"/>
              <a:gd name="connsiteY46" fmla="*/ 510692 h 697594"/>
              <a:gd name="connsiteX47" fmla="*/ 460269 w 794022"/>
              <a:gd name="connsiteY47" fmla="*/ 598648 h 697594"/>
              <a:gd name="connsiteX48" fmla="*/ 728988 w 794022"/>
              <a:gd name="connsiteY48" fmla="*/ 370853 h 697594"/>
              <a:gd name="connsiteX49" fmla="*/ 646511 w 794022"/>
              <a:gd name="connsiteY49" fmla="*/ 430384 h 697594"/>
              <a:gd name="connsiteX50" fmla="*/ 475723 w 794022"/>
              <a:gd name="connsiteY50" fmla="*/ 356502 h 697594"/>
              <a:gd name="connsiteX51" fmla="*/ 602828 w 794022"/>
              <a:gd name="connsiteY51" fmla="*/ 274026 h 697594"/>
              <a:gd name="connsiteX52" fmla="*/ 719722 w 794022"/>
              <a:gd name="connsiteY52" fmla="*/ 300243 h 697594"/>
              <a:gd name="connsiteX53" fmla="*/ 728988 w 794022"/>
              <a:gd name="connsiteY53" fmla="*/ 370853 h 697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794022" h="697594">
                <a:moveTo>
                  <a:pt x="632870" y="229791"/>
                </a:moveTo>
                <a:cubicBezTo>
                  <a:pt x="665040" y="207832"/>
                  <a:pt x="709827" y="188080"/>
                  <a:pt x="740539" y="169432"/>
                </a:cubicBezTo>
                <a:cubicBezTo>
                  <a:pt x="765495" y="154293"/>
                  <a:pt x="808901" y="133398"/>
                  <a:pt x="788913" y="102411"/>
                </a:cubicBezTo>
                <a:cubicBezTo>
                  <a:pt x="767900" y="69925"/>
                  <a:pt x="732535" y="103475"/>
                  <a:pt x="707738" y="118851"/>
                </a:cubicBezTo>
                <a:cubicBezTo>
                  <a:pt x="665671" y="144910"/>
                  <a:pt x="621910" y="175109"/>
                  <a:pt x="578188" y="197266"/>
                </a:cubicBezTo>
                <a:cubicBezTo>
                  <a:pt x="616627" y="83408"/>
                  <a:pt x="556702" y="14020"/>
                  <a:pt x="484594" y="1168"/>
                </a:cubicBezTo>
                <a:cubicBezTo>
                  <a:pt x="422343" y="-9910"/>
                  <a:pt x="323387" y="58294"/>
                  <a:pt x="337698" y="185439"/>
                </a:cubicBezTo>
                <a:cubicBezTo>
                  <a:pt x="319523" y="164701"/>
                  <a:pt x="293069" y="115578"/>
                  <a:pt x="275170" y="97088"/>
                </a:cubicBezTo>
                <a:cubicBezTo>
                  <a:pt x="261372" y="82935"/>
                  <a:pt x="245089" y="61606"/>
                  <a:pt x="224273" y="78519"/>
                </a:cubicBezTo>
                <a:cubicBezTo>
                  <a:pt x="205980" y="93461"/>
                  <a:pt x="215166" y="116327"/>
                  <a:pt x="226994" y="133911"/>
                </a:cubicBezTo>
                <a:cubicBezTo>
                  <a:pt x="247534" y="164307"/>
                  <a:pt x="269375" y="193994"/>
                  <a:pt x="297761" y="233970"/>
                </a:cubicBezTo>
                <a:cubicBezTo>
                  <a:pt x="229596" y="209369"/>
                  <a:pt x="172785" y="189026"/>
                  <a:pt x="110888" y="194191"/>
                </a:cubicBezTo>
                <a:cubicBezTo>
                  <a:pt x="24548" y="201406"/>
                  <a:pt x="-23353" y="276707"/>
                  <a:pt x="11420" y="354216"/>
                </a:cubicBezTo>
                <a:cubicBezTo>
                  <a:pt x="39372" y="416625"/>
                  <a:pt x="92161" y="441778"/>
                  <a:pt x="157015" y="447613"/>
                </a:cubicBezTo>
                <a:cubicBezTo>
                  <a:pt x="171089" y="448914"/>
                  <a:pt x="184927" y="451634"/>
                  <a:pt x="202117" y="454748"/>
                </a:cubicBezTo>
                <a:cubicBezTo>
                  <a:pt x="149524" y="493424"/>
                  <a:pt x="51869" y="563482"/>
                  <a:pt x="61213" y="586151"/>
                </a:cubicBezTo>
                <a:cubicBezTo>
                  <a:pt x="69610" y="602906"/>
                  <a:pt x="86484" y="597032"/>
                  <a:pt x="104777" y="588871"/>
                </a:cubicBezTo>
                <a:cubicBezTo>
                  <a:pt x="151180" y="566912"/>
                  <a:pt x="201446" y="517552"/>
                  <a:pt x="245010" y="488101"/>
                </a:cubicBezTo>
                <a:cubicBezTo>
                  <a:pt x="212485" y="626088"/>
                  <a:pt x="267128" y="686762"/>
                  <a:pt x="352443" y="696540"/>
                </a:cubicBezTo>
                <a:cubicBezTo>
                  <a:pt x="406809" y="702729"/>
                  <a:pt x="453212" y="681440"/>
                  <a:pt x="488773" y="639019"/>
                </a:cubicBezTo>
                <a:cubicBezTo>
                  <a:pt x="524413" y="596598"/>
                  <a:pt x="533796" y="544794"/>
                  <a:pt x="520471" y="476787"/>
                </a:cubicBezTo>
                <a:cubicBezTo>
                  <a:pt x="541208" y="498825"/>
                  <a:pt x="563562" y="519050"/>
                  <a:pt x="577439" y="533598"/>
                </a:cubicBezTo>
                <a:cubicBezTo>
                  <a:pt x="593761" y="550590"/>
                  <a:pt x="614695" y="576689"/>
                  <a:pt x="636418" y="556503"/>
                </a:cubicBezTo>
                <a:cubicBezTo>
                  <a:pt x="656959" y="537382"/>
                  <a:pt x="625419" y="502886"/>
                  <a:pt x="600779" y="481715"/>
                </a:cubicBezTo>
                <a:cubicBezTo>
                  <a:pt x="598886" y="480098"/>
                  <a:pt x="611147" y="488614"/>
                  <a:pt x="627114" y="487904"/>
                </a:cubicBezTo>
                <a:cubicBezTo>
                  <a:pt x="727450" y="471188"/>
                  <a:pt x="781265" y="425101"/>
                  <a:pt x="786705" y="351416"/>
                </a:cubicBezTo>
                <a:cubicBezTo>
                  <a:pt x="788755" y="323740"/>
                  <a:pt x="780436" y="298587"/>
                  <a:pt x="765810" y="276037"/>
                </a:cubicBezTo>
                <a:cubicBezTo>
                  <a:pt x="744087" y="242565"/>
                  <a:pt x="696935" y="225849"/>
                  <a:pt x="632870" y="229791"/>
                </a:cubicBezTo>
                <a:close/>
                <a:moveTo>
                  <a:pt x="397623" y="103081"/>
                </a:moveTo>
                <a:cubicBezTo>
                  <a:pt x="415680" y="68742"/>
                  <a:pt x="439729" y="39016"/>
                  <a:pt x="484357" y="47768"/>
                </a:cubicBezTo>
                <a:cubicBezTo>
                  <a:pt x="521693" y="55022"/>
                  <a:pt x="555479" y="107693"/>
                  <a:pt x="550236" y="149641"/>
                </a:cubicBezTo>
                <a:cubicBezTo>
                  <a:pt x="540893" y="224627"/>
                  <a:pt x="488103" y="268625"/>
                  <a:pt x="432238" y="309271"/>
                </a:cubicBezTo>
                <a:cubicBezTo>
                  <a:pt x="417454" y="319995"/>
                  <a:pt x="409135" y="307024"/>
                  <a:pt x="404365" y="295709"/>
                </a:cubicBezTo>
                <a:cubicBezTo>
                  <a:pt x="390921" y="263815"/>
                  <a:pt x="379133" y="226756"/>
                  <a:pt x="377320" y="191471"/>
                </a:cubicBezTo>
                <a:cubicBezTo>
                  <a:pt x="375822" y="157920"/>
                  <a:pt x="383864" y="129298"/>
                  <a:pt x="397623" y="103081"/>
                </a:cubicBezTo>
                <a:close/>
                <a:moveTo>
                  <a:pt x="129063" y="391275"/>
                </a:moveTo>
                <a:cubicBezTo>
                  <a:pt x="105093" y="385637"/>
                  <a:pt x="84631" y="377516"/>
                  <a:pt x="69571" y="358907"/>
                </a:cubicBezTo>
                <a:cubicBezTo>
                  <a:pt x="52461" y="337697"/>
                  <a:pt x="40160" y="310139"/>
                  <a:pt x="53131" y="282463"/>
                </a:cubicBezTo>
                <a:cubicBezTo>
                  <a:pt x="66102" y="254708"/>
                  <a:pt x="90072" y="240712"/>
                  <a:pt x="120862" y="241303"/>
                </a:cubicBezTo>
                <a:cubicBezTo>
                  <a:pt x="216783" y="242920"/>
                  <a:pt x="296578" y="285656"/>
                  <a:pt x="382642" y="346055"/>
                </a:cubicBezTo>
                <a:cubicBezTo>
                  <a:pt x="292833" y="376096"/>
                  <a:pt x="216467" y="411894"/>
                  <a:pt x="129063" y="391275"/>
                </a:cubicBezTo>
                <a:close/>
                <a:moveTo>
                  <a:pt x="460269" y="598648"/>
                </a:moveTo>
                <a:cubicBezTo>
                  <a:pt x="433027" y="642883"/>
                  <a:pt x="378976" y="662240"/>
                  <a:pt x="334504" y="644381"/>
                </a:cubicBezTo>
                <a:cubicBezTo>
                  <a:pt x="290980" y="626798"/>
                  <a:pt x="270479" y="580119"/>
                  <a:pt x="285539" y="526028"/>
                </a:cubicBezTo>
                <a:cubicBezTo>
                  <a:pt x="300875" y="470715"/>
                  <a:pt x="339551" y="431409"/>
                  <a:pt x="387964" y="401289"/>
                </a:cubicBezTo>
                <a:cubicBezTo>
                  <a:pt x="415680" y="383981"/>
                  <a:pt x="418518" y="383548"/>
                  <a:pt x="438231" y="414102"/>
                </a:cubicBezTo>
                <a:cubicBezTo>
                  <a:pt x="458692" y="445799"/>
                  <a:pt x="475723" y="472253"/>
                  <a:pt x="481125" y="510692"/>
                </a:cubicBezTo>
                <a:cubicBezTo>
                  <a:pt x="484279" y="538289"/>
                  <a:pt x="474462" y="575506"/>
                  <a:pt x="460269" y="598648"/>
                </a:cubicBezTo>
                <a:close/>
                <a:moveTo>
                  <a:pt x="728988" y="370853"/>
                </a:moveTo>
                <a:cubicBezTo>
                  <a:pt x="714834" y="406295"/>
                  <a:pt x="686488" y="425062"/>
                  <a:pt x="646511" y="430384"/>
                </a:cubicBezTo>
                <a:cubicBezTo>
                  <a:pt x="574443" y="440122"/>
                  <a:pt x="526108" y="400303"/>
                  <a:pt x="475723" y="356502"/>
                </a:cubicBezTo>
                <a:cubicBezTo>
                  <a:pt x="516094" y="319325"/>
                  <a:pt x="550197" y="290348"/>
                  <a:pt x="602828" y="274026"/>
                </a:cubicBezTo>
                <a:cubicBezTo>
                  <a:pt x="637088" y="263342"/>
                  <a:pt x="692125" y="271069"/>
                  <a:pt x="719722" y="300243"/>
                </a:cubicBezTo>
                <a:cubicBezTo>
                  <a:pt x="739317" y="321099"/>
                  <a:pt x="738094" y="348065"/>
                  <a:pt x="728988" y="37085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241" name="Freeform: Shape 44">
            <a:extLst>
              <a:ext uri="{FF2B5EF4-FFF2-40B4-BE49-F238E27FC236}">
                <a16:creationId xmlns:a16="http://schemas.microsoft.com/office/drawing/2014/main" id="{7D0BF278-4E2B-4FCB-944A-A29073E52A7A}"/>
              </a:ext>
            </a:extLst>
          </p:cNvPr>
          <p:cNvSpPr/>
          <p:nvPr userDrawn="1"/>
        </p:nvSpPr>
        <p:spPr>
          <a:xfrm>
            <a:off x="9081655" y="6254742"/>
            <a:ext cx="355230" cy="373842"/>
          </a:xfrm>
          <a:custGeom>
            <a:avLst/>
            <a:gdLst>
              <a:gd name="connsiteX0" fmla="*/ 526473 w 547524"/>
              <a:gd name="connsiteY0" fmla="*/ 237218 h 576213"/>
              <a:gd name="connsiteX1" fmla="*/ 507628 w 547524"/>
              <a:gd name="connsiteY1" fmla="*/ 167909 h 576213"/>
              <a:gd name="connsiteX2" fmla="*/ 357105 w 547524"/>
              <a:gd name="connsiteY2" fmla="*/ 165386 h 576213"/>
              <a:gd name="connsiteX3" fmla="*/ 353477 w 547524"/>
              <a:gd name="connsiteY3" fmla="*/ 136094 h 576213"/>
              <a:gd name="connsiteX4" fmla="*/ 344095 w 547524"/>
              <a:gd name="connsiteY4" fmla="*/ 59452 h 576213"/>
              <a:gd name="connsiteX5" fmla="*/ 344095 w 547524"/>
              <a:gd name="connsiteY5" fmla="*/ 59452 h 576213"/>
              <a:gd name="connsiteX6" fmla="*/ 303605 w 547524"/>
              <a:gd name="connsiteY6" fmla="*/ 0 h 576213"/>
              <a:gd name="connsiteX7" fmla="*/ 303605 w 547524"/>
              <a:gd name="connsiteY7" fmla="*/ 0 h 576213"/>
              <a:gd name="connsiteX8" fmla="*/ 176106 w 547524"/>
              <a:gd name="connsiteY8" fmla="*/ 170314 h 576213"/>
              <a:gd name="connsiteX9" fmla="*/ 89924 w 547524"/>
              <a:gd name="connsiteY9" fmla="*/ 119181 h 576213"/>
              <a:gd name="connsiteX10" fmla="*/ 6186 w 547524"/>
              <a:gd name="connsiteY10" fmla="*/ 182575 h 576213"/>
              <a:gd name="connsiteX11" fmla="*/ 88150 w 547524"/>
              <a:gd name="connsiteY11" fmla="*/ 316028 h 576213"/>
              <a:gd name="connsiteX12" fmla="*/ 35203 w 547524"/>
              <a:gd name="connsiteY12" fmla="*/ 347055 h 576213"/>
              <a:gd name="connsiteX13" fmla="*/ 2914 w 547524"/>
              <a:gd name="connsiteY13" fmla="*/ 443054 h 576213"/>
              <a:gd name="connsiteX14" fmla="*/ 139993 w 547524"/>
              <a:gd name="connsiteY14" fmla="*/ 454014 h 576213"/>
              <a:gd name="connsiteX15" fmla="*/ 201535 w 547524"/>
              <a:gd name="connsiteY15" fmla="*/ 529788 h 576213"/>
              <a:gd name="connsiteX16" fmla="*/ 257873 w 547524"/>
              <a:gd name="connsiteY16" fmla="*/ 576151 h 576213"/>
              <a:gd name="connsiteX17" fmla="*/ 301713 w 547524"/>
              <a:gd name="connsiteY17" fmla="*/ 534204 h 576213"/>
              <a:gd name="connsiteX18" fmla="*/ 318429 w 547524"/>
              <a:gd name="connsiteY18" fmla="*/ 425983 h 576213"/>
              <a:gd name="connsiteX19" fmla="*/ 425309 w 547524"/>
              <a:gd name="connsiteY19" fmla="*/ 451964 h 576213"/>
              <a:gd name="connsiteX20" fmla="*/ 488034 w 547524"/>
              <a:gd name="connsiteY20" fmla="*/ 429728 h 576213"/>
              <a:gd name="connsiteX21" fmla="*/ 468361 w 547524"/>
              <a:gd name="connsiteY21" fmla="*/ 366531 h 576213"/>
              <a:gd name="connsiteX22" fmla="*/ 410683 w 547524"/>
              <a:gd name="connsiteY22" fmla="*/ 308734 h 576213"/>
              <a:gd name="connsiteX23" fmla="*/ 485708 w 547524"/>
              <a:gd name="connsiteY23" fmla="*/ 273962 h 576213"/>
              <a:gd name="connsiteX24" fmla="*/ 526473 w 547524"/>
              <a:gd name="connsiteY24" fmla="*/ 237218 h 576213"/>
              <a:gd name="connsiteX25" fmla="*/ 526473 w 547524"/>
              <a:gd name="connsiteY25" fmla="*/ 237218 h 576213"/>
              <a:gd name="connsiteX26" fmla="*/ 53180 w 547524"/>
              <a:gd name="connsiteY26" fmla="*/ 186754 h 576213"/>
              <a:gd name="connsiteX27" fmla="*/ 82709 w 547524"/>
              <a:gd name="connsiteY27" fmla="*/ 164046 h 576213"/>
              <a:gd name="connsiteX28" fmla="*/ 167551 w 547524"/>
              <a:gd name="connsiteY28" fmla="*/ 232329 h 576213"/>
              <a:gd name="connsiteX29" fmla="*/ 172952 w 547524"/>
              <a:gd name="connsiteY29" fmla="*/ 273686 h 576213"/>
              <a:gd name="connsiteX30" fmla="*/ 132384 w 547524"/>
              <a:gd name="connsiteY30" fmla="*/ 280348 h 576213"/>
              <a:gd name="connsiteX31" fmla="*/ 53180 w 547524"/>
              <a:gd name="connsiteY31" fmla="*/ 186754 h 576213"/>
              <a:gd name="connsiteX32" fmla="*/ 53180 w 547524"/>
              <a:gd name="connsiteY32" fmla="*/ 186754 h 576213"/>
              <a:gd name="connsiteX33" fmla="*/ 172794 w 547524"/>
              <a:gd name="connsiteY33" fmla="*/ 385573 h 576213"/>
              <a:gd name="connsiteX34" fmla="*/ 54087 w 547524"/>
              <a:gd name="connsiteY34" fmla="*/ 416245 h 576213"/>
              <a:gd name="connsiteX35" fmla="*/ 132029 w 547524"/>
              <a:gd name="connsiteY35" fmla="*/ 339091 h 576213"/>
              <a:gd name="connsiteX36" fmla="*/ 183754 w 547524"/>
              <a:gd name="connsiteY36" fmla="*/ 343901 h 576213"/>
              <a:gd name="connsiteX37" fmla="*/ 172794 w 547524"/>
              <a:gd name="connsiteY37" fmla="*/ 385573 h 576213"/>
              <a:gd name="connsiteX38" fmla="*/ 172794 w 547524"/>
              <a:gd name="connsiteY38" fmla="*/ 385573 h 576213"/>
              <a:gd name="connsiteX39" fmla="*/ 254009 w 547524"/>
              <a:gd name="connsiteY39" fmla="*/ 518670 h 576213"/>
              <a:gd name="connsiteX40" fmla="*/ 221484 w 547524"/>
              <a:gd name="connsiteY40" fmla="*/ 403511 h 576213"/>
              <a:gd name="connsiteX41" fmla="*/ 245375 w 547524"/>
              <a:gd name="connsiteY41" fmla="*/ 378476 h 576213"/>
              <a:gd name="connsiteX42" fmla="*/ 269227 w 547524"/>
              <a:gd name="connsiteY42" fmla="*/ 400475 h 576213"/>
              <a:gd name="connsiteX43" fmla="*/ 254009 w 547524"/>
              <a:gd name="connsiteY43" fmla="*/ 518670 h 576213"/>
              <a:gd name="connsiteX44" fmla="*/ 254009 w 547524"/>
              <a:gd name="connsiteY44" fmla="*/ 518670 h 576213"/>
              <a:gd name="connsiteX45" fmla="*/ 216240 w 547524"/>
              <a:gd name="connsiteY45" fmla="*/ 205678 h 576213"/>
              <a:gd name="connsiteX46" fmla="*/ 258346 w 547524"/>
              <a:gd name="connsiteY46" fmla="*/ 69032 h 576213"/>
              <a:gd name="connsiteX47" fmla="*/ 307587 w 547524"/>
              <a:gd name="connsiteY47" fmla="*/ 80111 h 576213"/>
              <a:gd name="connsiteX48" fmla="*/ 314526 w 547524"/>
              <a:gd name="connsiteY48" fmla="*/ 123636 h 576213"/>
              <a:gd name="connsiteX49" fmla="*/ 273761 w 547524"/>
              <a:gd name="connsiteY49" fmla="*/ 221921 h 576213"/>
              <a:gd name="connsiteX50" fmla="*/ 216240 w 547524"/>
              <a:gd name="connsiteY50" fmla="*/ 205678 h 576213"/>
              <a:gd name="connsiteX51" fmla="*/ 429528 w 547524"/>
              <a:gd name="connsiteY51" fmla="*/ 401895 h 576213"/>
              <a:gd name="connsiteX52" fmla="*/ 338260 w 547524"/>
              <a:gd name="connsiteY52" fmla="*/ 393773 h 576213"/>
              <a:gd name="connsiteX53" fmla="*/ 311766 w 547524"/>
              <a:gd name="connsiteY53" fmla="*/ 348238 h 576213"/>
              <a:gd name="connsiteX54" fmla="*/ 355291 w 547524"/>
              <a:gd name="connsiteY54" fmla="*/ 333059 h 576213"/>
              <a:gd name="connsiteX55" fmla="*/ 429528 w 547524"/>
              <a:gd name="connsiteY55" fmla="*/ 401895 h 576213"/>
              <a:gd name="connsiteX56" fmla="*/ 429528 w 547524"/>
              <a:gd name="connsiteY56" fmla="*/ 401895 h 576213"/>
              <a:gd name="connsiteX57" fmla="*/ 427714 w 547524"/>
              <a:gd name="connsiteY57" fmla="*/ 255905 h 576213"/>
              <a:gd name="connsiteX58" fmla="*/ 356750 w 547524"/>
              <a:gd name="connsiteY58" fmla="*/ 275775 h 576213"/>
              <a:gd name="connsiteX59" fmla="*/ 316813 w 547524"/>
              <a:gd name="connsiteY59" fmla="*/ 265880 h 576213"/>
              <a:gd name="connsiteX60" fmla="*/ 339955 w 547524"/>
              <a:gd name="connsiteY60" fmla="*/ 228742 h 576213"/>
              <a:gd name="connsiteX61" fmla="*/ 423614 w 547524"/>
              <a:gd name="connsiteY61" fmla="*/ 200080 h 576213"/>
              <a:gd name="connsiteX62" fmla="*/ 474629 w 547524"/>
              <a:gd name="connsiteY62" fmla="*/ 215613 h 576213"/>
              <a:gd name="connsiteX63" fmla="*/ 441000 w 547524"/>
              <a:gd name="connsiteY63" fmla="*/ 249242 h 576213"/>
              <a:gd name="connsiteX64" fmla="*/ 427714 w 547524"/>
              <a:gd name="connsiteY64" fmla="*/ 255905 h 57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547524" h="576213">
                <a:moveTo>
                  <a:pt x="526473" y="237218"/>
                </a:moveTo>
                <a:cubicBezTo>
                  <a:pt x="558919" y="201381"/>
                  <a:pt x="554780" y="182773"/>
                  <a:pt x="507628" y="167909"/>
                </a:cubicBezTo>
                <a:cubicBezTo>
                  <a:pt x="429528" y="143269"/>
                  <a:pt x="359036" y="165583"/>
                  <a:pt x="357105" y="165386"/>
                </a:cubicBezTo>
                <a:cubicBezTo>
                  <a:pt x="348825" y="164519"/>
                  <a:pt x="344528" y="172404"/>
                  <a:pt x="353477" y="136094"/>
                </a:cubicBezTo>
                <a:cubicBezTo>
                  <a:pt x="360850" y="106052"/>
                  <a:pt x="344095" y="59452"/>
                  <a:pt x="344095" y="59452"/>
                </a:cubicBezTo>
                <a:lnTo>
                  <a:pt x="344095" y="59452"/>
                </a:lnTo>
                <a:cubicBezTo>
                  <a:pt x="333213" y="37887"/>
                  <a:pt x="323081" y="15730"/>
                  <a:pt x="303605" y="0"/>
                </a:cubicBezTo>
                <a:lnTo>
                  <a:pt x="303605" y="0"/>
                </a:lnTo>
                <a:cubicBezTo>
                  <a:pt x="221011" y="24207"/>
                  <a:pt x="192783" y="90795"/>
                  <a:pt x="176106" y="170314"/>
                </a:cubicBezTo>
                <a:cubicBezTo>
                  <a:pt x="147602" y="147882"/>
                  <a:pt x="124302" y="128406"/>
                  <a:pt x="89924" y="119181"/>
                </a:cubicBezTo>
                <a:cubicBezTo>
                  <a:pt x="17659" y="99823"/>
                  <a:pt x="3663" y="110507"/>
                  <a:pt x="6186" y="182575"/>
                </a:cubicBezTo>
                <a:cubicBezTo>
                  <a:pt x="8275" y="241831"/>
                  <a:pt x="38080" y="284330"/>
                  <a:pt x="88150" y="316028"/>
                </a:cubicBezTo>
                <a:cubicBezTo>
                  <a:pt x="60829" y="324583"/>
                  <a:pt x="46636" y="332783"/>
                  <a:pt x="35203" y="347055"/>
                </a:cubicBezTo>
                <a:cubicBezTo>
                  <a:pt x="14465" y="373036"/>
                  <a:pt x="-8165" y="425904"/>
                  <a:pt x="2914" y="443054"/>
                </a:cubicBezTo>
                <a:cubicBezTo>
                  <a:pt x="13913" y="460085"/>
                  <a:pt x="107074" y="482439"/>
                  <a:pt x="139993" y="454014"/>
                </a:cubicBezTo>
                <a:cubicBezTo>
                  <a:pt x="213481" y="390461"/>
                  <a:pt x="170232" y="482124"/>
                  <a:pt x="201535" y="529788"/>
                </a:cubicBezTo>
                <a:cubicBezTo>
                  <a:pt x="203230" y="532390"/>
                  <a:pt x="234139" y="578123"/>
                  <a:pt x="257873" y="576151"/>
                </a:cubicBezTo>
                <a:cubicBezTo>
                  <a:pt x="278768" y="574377"/>
                  <a:pt x="293631" y="552063"/>
                  <a:pt x="301713" y="534204"/>
                </a:cubicBezTo>
                <a:cubicBezTo>
                  <a:pt x="318350" y="497499"/>
                  <a:pt x="322411" y="464698"/>
                  <a:pt x="318429" y="425983"/>
                </a:cubicBezTo>
                <a:cubicBezTo>
                  <a:pt x="355922" y="438008"/>
                  <a:pt x="388368" y="454014"/>
                  <a:pt x="425309" y="451964"/>
                </a:cubicBezTo>
                <a:cubicBezTo>
                  <a:pt x="448767" y="450663"/>
                  <a:pt x="484643" y="441083"/>
                  <a:pt x="488034" y="429728"/>
                </a:cubicBezTo>
                <a:cubicBezTo>
                  <a:pt x="492331" y="415338"/>
                  <a:pt x="479636" y="384193"/>
                  <a:pt x="468361" y="366531"/>
                </a:cubicBezTo>
                <a:cubicBezTo>
                  <a:pt x="446559" y="332389"/>
                  <a:pt x="408908" y="319970"/>
                  <a:pt x="410683" y="308734"/>
                </a:cubicBezTo>
                <a:cubicBezTo>
                  <a:pt x="412536" y="297262"/>
                  <a:pt x="442025" y="310232"/>
                  <a:pt x="485708" y="273962"/>
                </a:cubicBezTo>
                <a:cubicBezTo>
                  <a:pt x="485747" y="274001"/>
                  <a:pt x="516065" y="248730"/>
                  <a:pt x="526473" y="237218"/>
                </a:cubicBezTo>
                <a:lnTo>
                  <a:pt x="526473" y="237218"/>
                </a:lnTo>
                <a:close/>
                <a:moveTo>
                  <a:pt x="53180" y="186754"/>
                </a:moveTo>
                <a:cubicBezTo>
                  <a:pt x="50933" y="165820"/>
                  <a:pt x="59725" y="155727"/>
                  <a:pt x="82709" y="164046"/>
                </a:cubicBezTo>
                <a:cubicBezTo>
                  <a:pt x="118625" y="177095"/>
                  <a:pt x="146656" y="199962"/>
                  <a:pt x="167551" y="232329"/>
                </a:cubicBezTo>
                <a:cubicBezTo>
                  <a:pt x="177013" y="246956"/>
                  <a:pt x="180916" y="261109"/>
                  <a:pt x="172952" y="273686"/>
                </a:cubicBezTo>
                <a:cubicBezTo>
                  <a:pt x="164594" y="286893"/>
                  <a:pt x="145237" y="282714"/>
                  <a:pt x="132384" y="280348"/>
                </a:cubicBezTo>
                <a:cubicBezTo>
                  <a:pt x="92092" y="272937"/>
                  <a:pt x="54757" y="229885"/>
                  <a:pt x="53180" y="186754"/>
                </a:cubicBezTo>
                <a:lnTo>
                  <a:pt x="53180" y="186754"/>
                </a:lnTo>
                <a:close/>
                <a:moveTo>
                  <a:pt x="172794" y="385573"/>
                </a:moveTo>
                <a:cubicBezTo>
                  <a:pt x="142240" y="420385"/>
                  <a:pt x="61420" y="432567"/>
                  <a:pt x="54087" y="416245"/>
                </a:cubicBezTo>
                <a:cubicBezTo>
                  <a:pt x="47385" y="399687"/>
                  <a:pt x="97888" y="354270"/>
                  <a:pt x="132029" y="339091"/>
                </a:cubicBezTo>
                <a:cubicBezTo>
                  <a:pt x="146459" y="332704"/>
                  <a:pt x="173622" y="329353"/>
                  <a:pt x="183754" y="343901"/>
                </a:cubicBezTo>
                <a:cubicBezTo>
                  <a:pt x="194163" y="358882"/>
                  <a:pt x="182651" y="374416"/>
                  <a:pt x="172794" y="385573"/>
                </a:cubicBezTo>
                <a:lnTo>
                  <a:pt x="172794" y="385573"/>
                </a:lnTo>
                <a:close/>
                <a:moveTo>
                  <a:pt x="254009" y="518670"/>
                </a:moveTo>
                <a:cubicBezTo>
                  <a:pt x="232207" y="514294"/>
                  <a:pt x="216319" y="462530"/>
                  <a:pt x="221484" y="403511"/>
                </a:cubicBezTo>
                <a:cubicBezTo>
                  <a:pt x="222391" y="393142"/>
                  <a:pt x="229251" y="378555"/>
                  <a:pt x="245375" y="378476"/>
                </a:cubicBezTo>
                <a:cubicBezTo>
                  <a:pt x="257479" y="378397"/>
                  <a:pt x="266428" y="392078"/>
                  <a:pt x="269227" y="400475"/>
                </a:cubicBezTo>
                <a:cubicBezTo>
                  <a:pt x="289137" y="459928"/>
                  <a:pt x="263984" y="518670"/>
                  <a:pt x="254009" y="518670"/>
                </a:cubicBezTo>
                <a:lnTo>
                  <a:pt x="254009" y="518670"/>
                </a:lnTo>
                <a:close/>
                <a:moveTo>
                  <a:pt x="216240" y="205678"/>
                </a:moveTo>
                <a:cubicBezTo>
                  <a:pt x="206581" y="153322"/>
                  <a:pt x="222706" y="108339"/>
                  <a:pt x="258346" y="69032"/>
                </a:cubicBezTo>
                <a:cubicBezTo>
                  <a:pt x="282710" y="42224"/>
                  <a:pt x="298756" y="43880"/>
                  <a:pt x="307587" y="80111"/>
                </a:cubicBezTo>
                <a:cubicBezTo>
                  <a:pt x="311254" y="95013"/>
                  <a:pt x="314526" y="108812"/>
                  <a:pt x="314526" y="123636"/>
                </a:cubicBezTo>
                <a:cubicBezTo>
                  <a:pt x="314526" y="170433"/>
                  <a:pt x="298874" y="195349"/>
                  <a:pt x="273761" y="221921"/>
                </a:cubicBezTo>
                <a:cubicBezTo>
                  <a:pt x="273682" y="221921"/>
                  <a:pt x="225545" y="256299"/>
                  <a:pt x="216240" y="205678"/>
                </a:cubicBezTo>
                <a:close/>
                <a:moveTo>
                  <a:pt x="429528" y="401895"/>
                </a:moveTo>
                <a:cubicBezTo>
                  <a:pt x="426965" y="415575"/>
                  <a:pt x="366290" y="410489"/>
                  <a:pt x="338260" y="393773"/>
                </a:cubicBezTo>
                <a:cubicBezTo>
                  <a:pt x="328127" y="387781"/>
                  <a:pt x="301240" y="367635"/>
                  <a:pt x="311766" y="348238"/>
                </a:cubicBezTo>
                <a:cubicBezTo>
                  <a:pt x="321031" y="331167"/>
                  <a:pt x="335066" y="329432"/>
                  <a:pt x="355291" y="333059"/>
                </a:cubicBezTo>
                <a:cubicBezTo>
                  <a:pt x="395307" y="340195"/>
                  <a:pt x="434022" y="388608"/>
                  <a:pt x="429528" y="401895"/>
                </a:cubicBezTo>
                <a:lnTo>
                  <a:pt x="429528" y="401895"/>
                </a:lnTo>
                <a:close/>
                <a:moveTo>
                  <a:pt x="427714" y="255905"/>
                </a:moveTo>
                <a:cubicBezTo>
                  <a:pt x="403350" y="269586"/>
                  <a:pt x="384308" y="271636"/>
                  <a:pt x="356750" y="275775"/>
                </a:cubicBezTo>
                <a:cubicBezTo>
                  <a:pt x="343700" y="277746"/>
                  <a:pt x="322569" y="280309"/>
                  <a:pt x="316813" y="265880"/>
                </a:cubicBezTo>
                <a:cubicBezTo>
                  <a:pt x="310820" y="250701"/>
                  <a:pt x="330296" y="236232"/>
                  <a:pt x="339955" y="228742"/>
                </a:cubicBezTo>
                <a:cubicBezTo>
                  <a:pt x="364240" y="210251"/>
                  <a:pt x="393730" y="200947"/>
                  <a:pt x="423614" y="200080"/>
                </a:cubicBezTo>
                <a:cubicBezTo>
                  <a:pt x="439660" y="198661"/>
                  <a:pt x="471436" y="206072"/>
                  <a:pt x="474629" y="215613"/>
                </a:cubicBezTo>
                <a:cubicBezTo>
                  <a:pt x="477586" y="224484"/>
                  <a:pt x="452079" y="242974"/>
                  <a:pt x="441000" y="249242"/>
                </a:cubicBezTo>
                <a:lnTo>
                  <a:pt x="427714" y="255905"/>
                </a:ln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242" name="자유형: 도형 241">
            <a:extLst>
              <a:ext uri="{FF2B5EF4-FFF2-40B4-BE49-F238E27FC236}">
                <a16:creationId xmlns:a16="http://schemas.microsoft.com/office/drawing/2014/main" id="{AAF7C69C-A3F2-47A1-AD69-546D0EC034E3}"/>
              </a:ext>
            </a:extLst>
          </p:cNvPr>
          <p:cNvSpPr/>
          <p:nvPr userDrawn="1"/>
        </p:nvSpPr>
        <p:spPr>
          <a:xfrm>
            <a:off x="9270732" y="6682781"/>
            <a:ext cx="211217" cy="181854"/>
          </a:xfrm>
          <a:custGeom>
            <a:avLst/>
            <a:gdLst>
              <a:gd name="connsiteX0" fmla="*/ 175663 w 211217"/>
              <a:gd name="connsiteY0" fmla="*/ 170793 h 181854"/>
              <a:gd name="connsiteX1" fmla="*/ 207407 w 211217"/>
              <a:gd name="connsiteY1" fmla="*/ 176515 h 181854"/>
              <a:gd name="connsiteX2" fmla="*/ 205387 w 211217"/>
              <a:gd name="connsiteY2" fmla="*/ 181854 h 181854"/>
              <a:gd name="connsiteX3" fmla="*/ 143012 w 211217"/>
              <a:gd name="connsiteY3" fmla="*/ 181854 h 181854"/>
              <a:gd name="connsiteX4" fmla="*/ 5154 w 211217"/>
              <a:gd name="connsiteY4" fmla="*/ 107766 h 181854"/>
              <a:gd name="connsiteX5" fmla="*/ 25832 w 211217"/>
              <a:gd name="connsiteY5" fmla="*/ 119570 h 181854"/>
              <a:gd name="connsiteX6" fmla="*/ 58686 w 211217"/>
              <a:gd name="connsiteY6" fmla="*/ 168033 h 181854"/>
              <a:gd name="connsiteX7" fmla="*/ 59553 w 211217"/>
              <a:gd name="connsiteY7" fmla="*/ 181854 h 181854"/>
              <a:gd name="connsiteX8" fmla="*/ 47996 w 211217"/>
              <a:gd name="connsiteY8" fmla="*/ 181854 h 181854"/>
              <a:gd name="connsiteX9" fmla="*/ 44196 w 211217"/>
              <a:gd name="connsiteY9" fmla="*/ 167780 h 181854"/>
              <a:gd name="connsiteX10" fmla="*/ 15073 w 211217"/>
              <a:gd name="connsiteY10" fmla="*/ 131631 h 181854"/>
              <a:gd name="connsiteX11" fmla="*/ 24795 w 211217"/>
              <a:gd name="connsiteY11" fmla="*/ 181637 h 181854"/>
              <a:gd name="connsiteX12" fmla="*/ 24898 w 211217"/>
              <a:gd name="connsiteY12" fmla="*/ 181854 h 181854"/>
              <a:gd name="connsiteX13" fmla="*/ 11993 w 211217"/>
              <a:gd name="connsiteY13" fmla="*/ 181854 h 181854"/>
              <a:gd name="connsiteX14" fmla="*/ 237 w 211217"/>
              <a:gd name="connsiteY14" fmla="*/ 131613 h 181854"/>
              <a:gd name="connsiteX15" fmla="*/ 5154 w 211217"/>
              <a:gd name="connsiteY15" fmla="*/ 107766 h 181854"/>
              <a:gd name="connsiteX16" fmla="*/ 190276 w 211217"/>
              <a:gd name="connsiteY16" fmla="*/ 23223 h 181854"/>
              <a:gd name="connsiteX17" fmla="*/ 121134 w 211217"/>
              <a:gd name="connsiteY17" fmla="*/ 128855 h 181854"/>
              <a:gd name="connsiteX18" fmla="*/ 190276 w 211217"/>
              <a:gd name="connsiteY18" fmla="*/ 23223 h 181854"/>
              <a:gd name="connsiteX19" fmla="*/ 198583 w 211217"/>
              <a:gd name="connsiteY19" fmla="*/ 161 h 181854"/>
              <a:gd name="connsiteX20" fmla="*/ 208264 w 211217"/>
              <a:gd name="connsiteY20" fmla="*/ 1792 h 181854"/>
              <a:gd name="connsiteX21" fmla="*/ 210217 w 211217"/>
              <a:gd name="connsiteY21" fmla="*/ 21116 h 181854"/>
              <a:gd name="connsiteX22" fmla="*/ 163945 w 211217"/>
              <a:gd name="connsiteY22" fmla="*/ 124555 h 181854"/>
              <a:gd name="connsiteX23" fmla="*/ 147687 w 211217"/>
              <a:gd name="connsiteY23" fmla="*/ 134714 h 181854"/>
              <a:gd name="connsiteX24" fmla="*/ 107555 w 211217"/>
              <a:gd name="connsiteY24" fmla="*/ 170733 h 181854"/>
              <a:gd name="connsiteX25" fmla="*/ 102648 w 211217"/>
              <a:gd name="connsiteY25" fmla="*/ 181854 h 181854"/>
              <a:gd name="connsiteX26" fmla="*/ 83866 w 211217"/>
              <a:gd name="connsiteY26" fmla="*/ 181854 h 181854"/>
              <a:gd name="connsiteX27" fmla="*/ 97167 w 211217"/>
              <a:gd name="connsiteY27" fmla="*/ 153456 h 181854"/>
              <a:gd name="connsiteX28" fmla="*/ 100353 w 211217"/>
              <a:gd name="connsiteY28" fmla="*/ 109805 h 181854"/>
              <a:gd name="connsiteX29" fmla="*/ 187346 w 211217"/>
              <a:gd name="connsiteY29" fmla="*/ 3334 h 181854"/>
              <a:gd name="connsiteX30" fmla="*/ 198583 w 211217"/>
              <a:gd name="connsiteY30" fmla="*/ 161 h 181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11217" h="181854">
                <a:moveTo>
                  <a:pt x="175663" y="170793"/>
                </a:moveTo>
                <a:cubicBezTo>
                  <a:pt x="191818" y="168480"/>
                  <a:pt x="205711" y="171119"/>
                  <a:pt x="207407" y="176515"/>
                </a:cubicBezTo>
                <a:lnTo>
                  <a:pt x="205387" y="181854"/>
                </a:lnTo>
                <a:lnTo>
                  <a:pt x="143012" y="181854"/>
                </a:lnTo>
                <a:close/>
                <a:moveTo>
                  <a:pt x="5154" y="107766"/>
                </a:moveTo>
                <a:cubicBezTo>
                  <a:pt x="10413" y="105916"/>
                  <a:pt x="21463" y="115459"/>
                  <a:pt x="25832" y="119570"/>
                </a:cubicBezTo>
                <a:cubicBezTo>
                  <a:pt x="42227" y="135014"/>
                  <a:pt x="52882" y="150595"/>
                  <a:pt x="58686" y="168033"/>
                </a:cubicBezTo>
                <a:lnTo>
                  <a:pt x="59553" y="181854"/>
                </a:lnTo>
                <a:lnTo>
                  <a:pt x="47996" y="181854"/>
                </a:lnTo>
                <a:lnTo>
                  <a:pt x="44196" y="167780"/>
                </a:lnTo>
                <a:cubicBezTo>
                  <a:pt x="36689" y="149422"/>
                  <a:pt x="25386" y="134432"/>
                  <a:pt x="15073" y="131631"/>
                </a:cubicBezTo>
                <a:cubicBezTo>
                  <a:pt x="13780" y="144402"/>
                  <a:pt x="17951" y="163645"/>
                  <a:pt x="24795" y="181637"/>
                </a:cubicBezTo>
                <a:lnTo>
                  <a:pt x="24898" y="181854"/>
                </a:lnTo>
                <a:lnTo>
                  <a:pt x="11993" y="181854"/>
                </a:lnTo>
                <a:lnTo>
                  <a:pt x="237" y="131613"/>
                </a:lnTo>
                <a:cubicBezTo>
                  <a:pt x="-534" y="125378"/>
                  <a:pt x="443" y="109428"/>
                  <a:pt x="5154" y="107766"/>
                </a:cubicBezTo>
                <a:close/>
                <a:moveTo>
                  <a:pt x="190276" y="23223"/>
                </a:moveTo>
                <a:cubicBezTo>
                  <a:pt x="149212" y="42410"/>
                  <a:pt x="114452" y="95638"/>
                  <a:pt x="121134" y="128855"/>
                </a:cubicBezTo>
                <a:cubicBezTo>
                  <a:pt x="168759" y="113797"/>
                  <a:pt x="187741" y="62951"/>
                  <a:pt x="190276" y="23223"/>
                </a:cubicBezTo>
                <a:close/>
                <a:moveTo>
                  <a:pt x="198583" y="161"/>
                </a:moveTo>
                <a:cubicBezTo>
                  <a:pt x="202388" y="-264"/>
                  <a:pt x="205934" y="113"/>
                  <a:pt x="208264" y="1792"/>
                </a:cubicBezTo>
                <a:cubicBezTo>
                  <a:pt x="211913" y="4430"/>
                  <a:pt x="211690" y="14846"/>
                  <a:pt x="210217" y="21116"/>
                </a:cubicBezTo>
                <a:cubicBezTo>
                  <a:pt x="201377" y="58891"/>
                  <a:pt x="194216" y="96871"/>
                  <a:pt x="163945" y="124555"/>
                </a:cubicBezTo>
                <a:cubicBezTo>
                  <a:pt x="159988" y="128239"/>
                  <a:pt x="152467" y="133172"/>
                  <a:pt x="147687" y="134714"/>
                </a:cubicBezTo>
                <a:cubicBezTo>
                  <a:pt x="126804" y="141498"/>
                  <a:pt x="115660" y="154981"/>
                  <a:pt x="107555" y="170733"/>
                </a:cubicBezTo>
                <a:lnTo>
                  <a:pt x="102648" y="181854"/>
                </a:lnTo>
                <a:lnTo>
                  <a:pt x="83866" y="181854"/>
                </a:lnTo>
                <a:lnTo>
                  <a:pt x="97167" y="153456"/>
                </a:lnTo>
                <a:cubicBezTo>
                  <a:pt x="101741" y="140453"/>
                  <a:pt x="97269" y="124847"/>
                  <a:pt x="100353" y="109805"/>
                </a:cubicBezTo>
                <a:cubicBezTo>
                  <a:pt x="111266" y="56458"/>
                  <a:pt x="141006" y="24645"/>
                  <a:pt x="187346" y="3334"/>
                </a:cubicBezTo>
                <a:cubicBezTo>
                  <a:pt x="190713" y="1809"/>
                  <a:pt x="194777" y="584"/>
                  <a:pt x="198583" y="161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43" name="자유형: 도형 242">
            <a:extLst>
              <a:ext uri="{FF2B5EF4-FFF2-40B4-BE49-F238E27FC236}">
                <a16:creationId xmlns:a16="http://schemas.microsoft.com/office/drawing/2014/main" id="{8ED5F329-1EA2-43C3-9539-9333FFCB3FDB}"/>
              </a:ext>
            </a:extLst>
          </p:cNvPr>
          <p:cNvSpPr>
            <a:spLocks/>
          </p:cNvSpPr>
          <p:nvPr userDrawn="1"/>
        </p:nvSpPr>
        <p:spPr bwMode="auto">
          <a:xfrm>
            <a:off x="9291205" y="5721018"/>
            <a:ext cx="350689" cy="351006"/>
          </a:xfrm>
          <a:custGeom>
            <a:avLst/>
            <a:gdLst>
              <a:gd name="connsiteX0" fmla="*/ 154602 w 311075"/>
              <a:gd name="connsiteY0" fmla="*/ 116784 h 311356"/>
              <a:gd name="connsiteX1" fmla="*/ 116502 w 311075"/>
              <a:gd name="connsiteY1" fmla="*/ 155678 h 311356"/>
              <a:gd name="connsiteX2" fmla="*/ 154602 w 311075"/>
              <a:gd name="connsiteY2" fmla="*/ 194572 h 311356"/>
              <a:gd name="connsiteX3" fmla="*/ 192702 w 311075"/>
              <a:gd name="connsiteY3" fmla="*/ 155678 h 311356"/>
              <a:gd name="connsiteX4" fmla="*/ 154602 w 311075"/>
              <a:gd name="connsiteY4" fmla="*/ 116784 h 311356"/>
              <a:gd name="connsiteX5" fmla="*/ 164978 w 311075"/>
              <a:gd name="connsiteY5" fmla="*/ 17 h 311356"/>
              <a:gd name="connsiteX6" fmla="*/ 183937 w 311075"/>
              <a:gd name="connsiteY6" fmla="*/ 37355 h 311356"/>
              <a:gd name="connsiteX7" fmla="*/ 182920 w 311075"/>
              <a:gd name="connsiteY7" fmla="*/ 62256 h 311356"/>
              <a:gd name="connsiteX8" fmla="*/ 196144 w 311075"/>
              <a:gd name="connsiteY8" fmla="*/ 40221 h 311356"/>
              <a:gd name="connsiteX9" fmla="*/ 235580 w 311075"/>
              <a:gd name="connsiteY9" fmla="*/ 53149 h 311356"/>
              <a:gd name="connsiteX10" fmla="*/ 212182 w 311075"/>
              <a:gd name="connsiteY10" fmla="*/ 98826 h 311356"/>
              <a:gd name="connsiteX11" fmla="*/ 250377 w 311075"/>
              <a:gd name="connsiteY11" fmla="*/ 79603 h 311356"/>
              <a:gd name="connsiteX12" fmla="*/ 270585 w 311075"/>
              <a:gd name="connsiteY12" fmla="*/ 117172 h 311356"/>
              <a:gd name="connsiteX13" fmla="*/ 232713 w 311075"/>
              <a:gd name="connsiteY13" fmla="*/ 138378 h 311356"/>
              <a:gd name="connsiteX14" fmla="*/ 284613 w 311075"/>
              <a:gd name="connsiteY14" fmla="*/ 143993 h 311356"/>
              <a:gd name="connsiteX15" fmla="*/ 273720 w 311075"/>
              <a:gd name="connsiteY15" fmla="*/ 184218 h 311356"/>
              <a:gd name="connsiteX16" fmla="*/ 248355 w 311075"/>
              <a:gd name="connsiteY16" fmla="*/ 183182 h 311356"/>
              <a:gd name="connsiteX17" fmla="*/ 269266 w 311075"/>
              <a:gd name="connsiteY17" fmla="*/ 195773 h 311356"/>
              <a:gd name="connsiteX18" fmla="*/ 256338 w 311075"/>
              <a:gd name="connsiteY18" fmla="*/ 235433 h 311356"/>
              <a:gd name="connsiteX19" fmla="*/ 210297 w 311075"/>
              <a:gd name="connsiteY19" fmla="*/ 211740 h 311356"/>
              <a:gd name="connsiteX20" fmla="*/ 229885 w 311075"/>
              <a:gd name="connsiteY20" fmla="*/ 250648 h 311356"/>
              <a:gd name="connsiteX21" fmla="*/ 192315 w 311075"/>
              <a:gd name="connsiteY21" fmla="*/ 270547 h 311356"/>
              <a:gd name="connsiteX22" fmla="*/ 172484 w 311075"/>
              <a:gd name="connsiteY22" fmla="*/ 234961 h 311356"/>
              <a:gd name="connsiteX23" fmla="*/ 167082 w 311075"/>
              <a:gd name="connsiteY23" fmla="*/ 284895 h 311356"/>
              <a:gd name="connsiteX24" fmla="*/ 126857 w 311075"/>
              <a:gd name="connsiteY24" fmla="*/ 274001 h 311356"/>
              <a:gd name="connsiteX25" fmla="*/ 128028 w 311075"/>
              <a:gd name="connsiteY25" fmla="*/ 245332 h 311356"/>
              <a:gd name="connsiteX26" fmla="*/ 113715 w 311075"/>
              <a:gd name="connsiteY26" fmla="*/ 269215 h 311356"/>
              <a:gd name="connsiteX27" fmla="*/ 74054 w 311075"/>
              <a:gd name="connsiteY27" fmla="*/ 256320 h 311356"/>
              <a:gd name="connsiteX28" fmla="*/ 97746 w 311075"/>
              <a:gd name="connsiteY28" fmla="*/ 210078 h 311356"/>
              <a:gd name="connsiteX29" fmla="*/ 58840 w 311075"/>
              <a:gd name="connsiteY29" fmla="*/ 229846 h 311356"/>
              <a:gd name="connsiteX30" fmla="*/ 38940 w 311075"/>
              <a:gd name="connsiteY30" fmla="*/ 192585 h 311356"/>
              <a:gd name="connsiteX31" fmla="*/ 74788 w 311075"/>
              <a:gd name="connsiteY31" fmla="*/ 172617 h 311356"/>
              <a:gd name="connsiteX32" fmla="*/ 26310 w 311075"/>
              <a:gd name="connsiteY32" fmla="*/ 167363 h 311356"/>
              <a:gd name="connsiteX33" fmla="*/ 37394 w 311075"/>
              <a:gd name="connsiteY33" fmla="*/ 127138 h 311356"/>
              <a:gd name="connsiteX34" fmla="*/ 65274 w 311075"/>
              <a:gd name="connsiteY34" fmla="*/ 128279 h 311356"/>
              <a:gd name="connsiteX35" fmla="*/ 40272 w 311075"/>
              <a:gd name="connsiteY35" fmla="*/ 113344 h 311356"/>
              <a:gd name="connsiteX36" fmla="*/ 53167 w 311075"/>
              <a:gd name="connsiteY36" fmla="*/ 73908 h 311356"/>
              <a:gd name="connsiteX37" fmla="*/ 99089 w 311075"/>
              <a:gd name="connsiteY37" fmla="*/ 97327 h 311356"/>
              <a:gd name="connsiteX38" fmla="*/ 79747 w 311075"/>
              <a:gd name="connsiteY38" fmla="*/ 59110 h 311356"/>
              <a:gd name="connsiteX39" fmla="*/ 117222 w 311075"/>
              <a:gd name="connsiteY39" fmla="*/ 38902 h 311356"/>
              <a:gd name="connsiteX40" fmla="*/ 138128 w 311075"/>
              <a:gd name="connsiteY40" fmla="*/ 76430 h 311356"/>
              <a:gd name="connsiteX41" fmla="*/ 139917 w 311075"/>
              <a:gd name="connsiteY41" fmla="*/ 44329 h 311356"/>
              <a:gd name="connsiteX42" fmla="*/ 164978 w 311075"/>
              <a:gd name="connsiteY42" fmla="*/ 17 h 3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11075" h="311356">
                <a:moveTo>
                  <a:pt x="154602" y="116784"/>
                </a:moveTo>
                <a:cubicBezTo>
                  <a:pt x="133560" y="116784"/>
                  <a:pt x="116502" y="134197"/>
                  <a:pt x="116502" y="155678"/>
                </a:cubicBezTo>
                <a:cubicBezTo>
                  <a:pt x="116502" y="177159"/>
                  <a:pt x="133560" y="194572"/>
                  <a:pt x="154602" y="194572"/>
                </a:cubicBezTo>
                <a:cubicBezTo>
                  <a:pt x="175644" y="194572"/>
                  <a:pt x="192702" y="177159"/>
                  <a:pt x="192702" y="155678"/>
                </a:cubicBezTo>
                <a:cubicBezTo>
                  <a:pt x="192702" y="134197"/>
                  <a:pt x="175644" y="116784"/>
                  <a:pt x="154602" y="116784"/>
                </a:cubicBezTo>
                <a:close/>
                <a:moveTo>
                  <a:pt x="164978" y="17"/>
                </a:moveTo>
                <a:cubicBezTo>
                  <a:pt x="173752" y="539"/>
                  <a:pt x="181791" y="13083"/>
                  <a:pt x="183937" y="37355"/>
                </a:cubicBezTo>
                <a:lnTo>
                  <a:pt x="182920" y="62256"/>
                </a:lnTo>
                <a:lnTo>
                  <a:pt x="196144" y="40221"/>
                </a:lnTo>
                <a:cubicBezTo>
                  <a:pt x="224418" y="4477"/>
                  <a:pt x="247358" y="14414"/>
                  <a:pt x="235580" y="53149"/>
                </a:cubicBezTo>
                <a:lnTo>
                  <a:pt x="212182" y="98826"/>
                </a:lnTo>
                <a:lnTo>
                  <a:pt x="250377" y="79603"/>
                </a:lnTo>
                <a:cubicBezTo>
                  <a:pt x="296391" y="63474"/>
                  <a:pt x="309578" y="88141"/>
                  <a:pt x="270585" y="117172"/>
                </a:cubicBezTo>
                <a:lnTo>
                  <a:pt x="232713" y="138378"/>
                </a:lnTo>
                <a:lnTo>
                  <a:pt x="284613" y="143993"/>
                </a:lnTo>
                <a:cubicBezTo>
                  <a:pt x="323512" y="155453"/>
                  <a:pt x="319230" y="180194"/>
                  <a:pt x="273720" y="184218"/>
                </a:cubicBezTo>
                <a:lnTo>
                  <a:pt x="248355" y="183182"/>
                </a:lnTo>
                <a:lnTo>
                  <a:pt x="269266" y="195773"/>
                </a:lnTo>
                <a:cubicBezTo>
                  <a:pt x="305010" y="224158"/>
                  <a:pt x="295074" y="247251"/>
                  <a:pt x="256338" y="235433"/>
                </a:cubicBezTo>
                <a:lnTo>
                  <a:pt x="210297" y="211740"/>
                </a:lnTo>
                <a:lnTo>
                  <a:pt x="229885" y="250648"/>
                </a:lnTo>
                <a:cubicBezTo>
                  <a:pt x="246013" y="296637"/>
                  <a:pt x="221346" y="309754"/>
                  <a:pt x="192315" y="270547"/>
                </a:cubicBezTo>
                <a:lnTo>
                  <a:pt x="172484" y="234961"/>
                </a:lnTo>
                <a:lnTo>
                  <a:pt x="167082" y="284895"/>
                </a:lnTo>
                <a:cubicBezTo>
                  <a:pt x="155623" y="323793"/>
                  <a:pt x="130881" y="319511"/>
                  <a:pt x="126857" y="274001"/>
                </a:cubicBezTo>
                <a:lnTo>
                  <a:pt x="128028" y="245332"/>
                </a:lnTo>
                <a:lnTo>
                  <a:pt x="113715" y="269215"/>
                </a:lnTo>
                <a:cubicBezTo>
                  <a:pt x="85329" y="305137"/>
                  <a:pt x="62236" y="295212"/>
                  <a:pt x="74054" y="256320"/>
                </a:cubicBezTo>
                <a:lnTo>
                  <a:pt x="97746" y="210078"/>
                </a:lnTo>
                <a:lnTo>
                  <a:pt x="58840" y="229846"/>
                </a:lnTo>
                <a:cubicBezTo>
                  <a:pt x="12850" y="246188"/>
                  <a:pt x="-266" y="221592"/>
                  <a:pt x="38940" y="192585"/>
                </a:cubicBezTo>
                <a:lnTo>
                  <a:pt x="74788" y="172617"/>
                </a:lnTo>
                <a:lnTo>
                  <a:pt x="26310" y="167363"/>
                </a:lnTo>
                <a:cubicBezTo>
                  <a:pt x="-12473" y="155904"/>
                  <a:pt x="-8048" y="131162"/>
                  <a:pt x="37394" y="127138"/>
                </a:cubicBezTo>
                <a:lnTo>
                  <a:pt x="65274" y="128279"/>
                </a:lnTo>
                <a:lnTo>
                  <a:pt x="40272" y="113344"/>
                </a:lnTo>
                <a:cubicBezTo>
                  <a:pt x="4351" y="85069"/>
                  <a:pt x="14276" y="62129"/>
                  <a:pt x="53167" y="73908"/>
                </a:cubicBezTo>
                <a:lnTo>
                  <a:pt x="99089" y="97327"/>
                </a:lnTo>
                <a:lnTo>
                  <a:pt x="79747" y="59110"/>
                </a:lnTo>
                <a:cubicBezTo>
                  <a:pt x="63524" y="13096"/>
                  <a:pt x="88286" y="-91"/>
                  <a:pt x="117222" y="38902"/>
                </a:cubicBezTo>
                <a:lnTo>
                  <a:pt x="138128" y="76430"/>
                </a:lnTo>
                <a:lnTo>
                  <a:pt x="139917" y="44329"/>
                </a:lnTo>
                <a:cubicBezTo>
                  <a:pt x="144305" y="14060"/>
                  <a:pt x="155107" y="-570"/>
                  <a:pt x="164978" y="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pic>
        <p:nvPicPr>
          <p:cNvPr id="244" name="Graphic 5">
            <a:extLst>
              <a:ext uri="{FF2B5EF4-FFF2-40B4-BE49-F238E27FC236}">
                <a16:creationId xmlns:a16="http://schemas.microsoft.com/office/drawing/2014/main" id="{559F3903-07A0-4817-9F45-690825EC57A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9782615" y="5173489"/>
            <a:ext cx="396670" cy="396670"/>
          </a:xfrm>
          <a:prstGeom prst="rect">
            <a:avLst/>
          </a:prstGeom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245" name="Freeform: Shape 17">
            <a:extLst>
              <a:ext uri="{FF2B5EF4-FFF2-40B4-BE49-F238E27FC236}">
                <a16:creationId xmlns:a16="http://schemas.microsoft.com/office/drawing/2014/main" id="{20D47199-12F8-49CF-8745-6640A4FEC374}"/>
              </a:ext>
            </a:extLst>
          </p:cNvPr>
          <p:cNvSpPr/>
          <p:nvPr userDrawn="1"/>
        </p:nvSpPr>
        <p:spPr>
          <a:xfrm>
            <a:off x="9336283" y="5126719"/>
            <a:ext cx="285898" cy="362603"/>
          </a:xfrm>
          <a:custGeom>
            <a:avLst/>
            <a:gdLst>
              <a:gd name="connsiteX0" fmla="*/ 0 w 331577"/>
              <a:gd name="connsiteY0" fmla="*/ 421346 h 420537"/>
              <a:gd name="connsiteX1" fmla="*/ 42054 w 331577"/>
              <a:gd name="connsiteY1" fmla="*/ 325917 h 420537"/>
              <a:gd name="connsiteX2" fmla="*/ 42862 w 331577"/>
              <a:gd name="connsiteY2" fmla="*/ 294376 h 420537"/>
              <a:gd name="connsiteX3" fmla="*/ 54185 w 331577"/>
              <a:gd name="connsiteY3" fmla="*/ 211886 h 420537"/>
              <a:gd name="connsiteX4" fmla="*/ 148805 w 331577"/>
              <a:gd name="connsiteY4" fmla="*/ 127779 h 420537"/>
              <a:gd name="connsiteX5" fmla="*/ 264454 w 331577"/>
              <a:gd name="connsiteY5" fmla="*/ 73594 h 420537"/>
              <a:gd name="connsiteX6" fmla="*/ 332386 w 331577"/>
              <a:gd name="connsiteY6" fmla="*/ 0 h 420537"/>
              <a:gd name="connsiteX7" fmla="*/ 226443 w 331577"/>
              <a:gd name="connsiteY7" fmla="*/ 304081 h 420537"/>
              <a:gd name="connsiteX8" fmla="*/ 67124 w 331577"/>
              <a:gd name="connsiteY8" fmla="*/ 334004 h 420537"/>
              <a:gd name="connsiteX9" fmla="*/ 47715 w 331577"/>
              <a:gd name="connsiteY9" fmla="*/ 344517 h 420537"/>
              <a:gd name="connsiteX10" fmla="*/ 30732 w 331577"/>
              <a:gd name="connsiteY10" fmla="*/ 401128 h 420537"/>
              <a:gd name="connsiteX11" fmla="*/ 0 w 331577"/>
              <a:gd name="connsiteY11" fmla="*/ 421346 h 42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1577" h="420537">
                <a:moveTo>
                  <a:pt x="0" y="421346"/>
                </a:moveTo>
                <a:cubicBezTo>
                  <a:pt x="13748" y="388997"/>
                  <a:pt x="27496" y="357457"/>
                  <a:pt x="42054" y="325917"/>
                </a:cubicBezTo>
                <a:cubicBezTo>
                  <a:pt x="46906" y="315403"/>
                  <a:pt x="51758" y="309742"/>
                  <a:pt x="42862" y="294376"/>
                </a:cubicBezTo>
                <a:cubicBezTo>
                  <a:pt x="27496" y="268497"/>
                  <a:pt x="39627" y="237766"/>
                  <a:pt x="54185" y="211886"/>
                </a:cubicBezTo>
                <a:cubicBezTo>
                  <a:pt x="76020" y="173067"/>
                  <a:pt x="109987" y="147188"/>
                  <a:pt x="148805" y="127779"/>
                </a:cubicBezTo>
                <a:cubicBezTo>
                  <a:pt x="186816" y="109178"/>
                  <a:pt x="226443" y="93004"/>
                  <a:pt x="264454" y="73594"/>
                </a:cubicBezTo>
                <a:cubicBezTo>
                  <a:pt x="295185" y="58228"/>
                  <a:pt x="318638" y="33967"/>
                  <a:pt x="332386" y="0"/>
                </a:cubicBezTo>
                <a:cubicBezTo>
                  <a:pt x="346135" y="97047"/>
                  <a:pt x="307316" y="253940"/>
                  <a:pt x="226443" y="304081"/>
                </a:cubicBezTo>
                <a:cubicBezTo>
                  <a:pt x="177111" y="334813"/>
                  <a:pt x="124544" y="347752"/>
                  <a:pt x="67124" y="334004"/>
                </a:cubicBezTo>
                <a:cubicBezTo>
                  <a:pt x="54993" y="330769"/>
                  <a:pt x="50950" y="334813"/>
                  <a:pt x="47715" y="344517"/>
                </a:cubicBezTo>
                <a:cubicBezTo>
                  <a:pt x="42054" y="363118"/>
                  <a:pt x="32349" y="381719"/>
                  <a:pt x="30732" y="401128"/>
                </a:cubicBezTo>
                <a:cubicBezTo>
                  <a:pt x="28305" y="422964"/>
                  <a:pt x="20218" y="427008"/>
                  <a:pt x="0" y="421346"/>
                </a:cubicBez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246" name="하트 245">
            <a:extLst>
              <a:ext uri="{FF2B5EF4-FFF2-40B4-BE49-F238E27FC236}">
                <a16:creationId xmlns:a16="http://schemas.microsoft.com/office/drawing/2014/main" id="{D0FD7649-9519-4A03-B249-08D13420557D}"/>
              </a:ext>
            </a:extLst>
          </p:cNvPr>
          <p:cNvSpPr/>
          <p:nvPr userDrawn="1"/>
        </p:nvSpPr>
        <p:spPr>
          <a:xfrm>
            <a:off x="10257557" y="5077087"/>
            <a:ext cx="326427" cy="326427"/>
          </a:xfrm>
          <a:prstGeom prst="heart">
            <a:avLst/>
          </a:pr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47" name="Graphic 47">
            <a:extLst>
              <a:ext uri="{FF2B5EF4-FFF2-40B4-BE49-F238E27FC236}">
                <a16:creationId xmlns:a16="http://schemas.microsoft.com/office/drawing/2014/main" id="{D73C7578-E68C-4A23-8FEA-AEFFCEBEF017}"/>
              </a:ext>
            </a:extLst>
          </p:cNvPr>
          <p:cNvGrpSpPr/>
          <p:nvPr userDrawn="1"/>
        </p:nvGrpSpPr>
        <p:grpSpPr>
          <a:xfrm>
            <a:off x="9930318" y="5659425"/>
            <a:ext cx="350976" cy="254793"/>
            <a:chOff x="8760856" y="1002161"/>
            <a:chExt cx="1223617" cy="888296"/>
          </a:xfrm>
          <a:solidFill>
            <a:schemeClr val="accent1"/>
          </a:solidFill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248" name="Freeform: Shape 1145">
              <a:extLst>
                <a:ext uri="{FF2B5EF4-FFF2-40B4-BE49-F238E27FC236}">
                  <a16:creationId xmlns:a16="http://schemas.microsoft.com/office/drawing/2014/main" id="{51F0C127-A877-46C1-A827-C590557650D6}"/>
                </a:ext>
              </a:extLst>
            </p:cNvPr>
            <p:cNvSpPr/>
            <p:nvPr/>
          </p:nvSpPr>
          <p:spPr>
            <a:xfrm>
              <a:off x="8760856" y="1002161"/>
              <a:ext cx="1223617" cy="888296"/>
            </a:xfrm>
            <a:custGeom>
              <a:avLst/>
              <a:gdLst>
                <a:gd name="connsiteX0" fmla="*/ 1212488 w 1223617"/>
                <a:gd name="connsiteY0" fmla="*/ 247015 h 888296"/>
                <a:gd name="connsiteX1" fmla="*/ 1204868 w 1223617"/>
                <a:gd name="connsiteY1" fmla="*/ 335598 h 888296"/>
                <a:gd name="connsiteX2" fmla="*/ 1102950 w 1223617"/>
                <a:gd name="connsiteY2" fmla="*/ 640398 h 888296"/>
                <a:gd name="connsiteX3" fmla="*/ 610508 w 1223617"/>
                <a:gd name="connsiteY3" fmla="*/ 888048 h 888296"/>
                <a:gd name="connsiteX4" fmla="*/ 603840 w 1223617"/>
                <a:gd name="connsiteY4" fmla="*/ 876618 h 888296"/>
                <a:gd name="connsiteX5" fmla="*/ 605745 w 1223617"/>
                <a:gd name="connsiteY5" fmla="*/ 844233 h 888296"/>
                <a:gd name="connsiteX6" fmla="*/ 620033 w 1223617"/>
                <a:gd name="connsiteY6" fmla="*/ 838518 h 888296"/>
                <a:gd name="connsiteX7" fmla="*/ 788625 w 1223617"/>
                <a:gd name="connsiteY7" fmla="*/ 813753 h 888296"/>
                <a:gd name="connsiteX8" fmla="*/ 1099140 w 1223617"/>
                <a:gd name="connsiteY8" fmla="*/ 528955 h 888296"/>
                <a:gd name="connsiteX9" fmla="*/ 1158195 w 1223617"/>
                <a:gd name="connsiteY9" fmla="*/ 63183 h 888296"/>
                <a:gd name="connsiteX10" fmla="*/ 651465 w 1223617"/>
                <a:gd name="connsiteY10" fmla="*/ 247015 h 888296"/>
                <a:gd name="connsiteX11" fmla="*/ 523830 w 1223617"/>
                <a:gd name="connsiteY11" fmla="*/ 758508 h 888296"/>
                <a:gd name="connsiteX12" fmla="*/ 464775 w 1223617"/>
                <a:gd name="connsiteY12" fmla="*/ 735648 h 888296"/>
                <a:gd name="connsiteX13" fmla="*/ 461918 w 1223617"/>
                <a:gd name="connsiteY13" fmla="*/ 565150 h 888296"/>
                <a:gd name="connsiteX14" fmla="*/ 338093 w 1223617"/>
                <a:gd name="connsiteY14" fmla="*/ 303213 h 888296"/>
                <a:gd name="connsiteX15" fmla="*/ 48533 w 1223617"/>
                <a:gd name="connsiteY15" fmla="*/ 212725 h 888296"/>
                <a:gd name="connsiteX16" fmla="*/ 36150 w 1223617"/>
                <a:gd name="connsiteY16" fmla="*/ 317500 h 888296"/>
                <a:gd name="connsiteX17" fmla="*/ 47580 w 1223617"/>
                <a:gd name="connsiteY17" fmla="*/ 432753 h 888296"/>
                <a:gd name="connsiteX18" fmla="*/ 148545 w 1223617"/>
                <a:gd name="connsiteY18" fmla="*/ 639445 h 888296"/>
                <a:gd name="connsiteX19" fmla="*/ 250463 w 1223617"/>
                <a:gd name="connsiteY19" fmla="*/ 711835 h 888296"/>
                <a:gd name="connsiteX20" fmla="*/ 411435 w 1223617"/>
                <a:gd name="connsiteY20" fmla="*/ 755650 h 888296"/>
                <a:gd name="connsiteX21" fmla="*/ 372383 w 1223617"/>
                <a:gd name="connsiteY21" fmla="*/ 773748 h 888296"/>
                <a:gd name="connsiteX22" fmla="*/ 123780 w 1223617"/>
                <a:gd name="connsiteY22" fmla="*/ 664210 h 888296"/>
                <a:gd name="connsiteX23" fmla="*/ 2813 w 1223617"/>
                <a:gd name="connsiteY23" fmla="*/ 365125 h 888296"/>
                <a:gd name="connsiteX24" fmla="*/ 1860 w 1223617"/>
                <a:gd name="connsiteY24" fmla="*/ 175578 h 888296"/>
                <a:gd name="connsiteX25" fmla="*/ 479063 w 1223617"/>
                <a:gd name="connsiteY25" fmla="*/ 424180 h 888296"/>
                <a:gd name="connsiteX26" fmla="*/ 505733 w 1223617"/>
                <a:gd name="connsiteY26" fmla="*/ 374650 h 888296"/>
                <a:gd name="connsiteX27" fmla="*/ 997223 w 1223617"/>
                <a:gd name="connsiteY27" fmla="*/ 6033 h 888296"/>
                <a:gd name="connsiteX28" fmla="*/ 1221060 w 1223617"/>
                <a:gd name="connsiteY28" fmla="*/ 8890 h 888296"/>
                <a:gd name="connsiteX29" fmla="*/ 1212488 w 1223617"/>
                <a:gd name="connsiteY29" fmla="*/ 247015 h 8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23617" h="888296">
                  <a:moveTo>
                    <a:pt x="1212488" y="247015"/>
                  </a:moveTo>
                  <a:cubicBezTo>
                    <a:pt x="1209630" y="291783"/>
                    <a:pt x="1205820" y="327025"/>
                    <a:pt x="1204868" y="335598"/>
                  </a:cubicBezTo>
                  <a:cubicBezTo>
                    <a:pt x="1188675" y="438468"/>
                    <a:pt x="1154385" y="548958"/>
                    <a:pt x="1102950" y="640398"/>
                  </a:cubicBezTo>
                  <a:cubicBezTo>
                    <a:pt x="994365" y="829945"/>
                    <a:pt x="817200" y="892810"/>
                    <a:pt x="610508" y="888048"/>
                  </a:cubicBezTo>
                  <a:cubicBezTo>
                    <a:pt x="606698" y="881380"/>
                    <a:pt x="603840" y="879475"/>
                    <a:pt x="603840" y="876618"/>
                  </a:cubicBezTo>
                  <a:cubicBezTo>
                    <a:pt x="603840" y="866140"/>
                    <a:pt x="604793" y="854710"/>
                    <a:pt x="605745" y="844233"/>
                  </a:cubicBezTo>
                  <a:cubicBezTo>
                    <a:pt x="611460" y="841375"/>
                    <a:pt x="616223" y="838518"/>
                    <a:pt x="620033" y="838518"/>
                  </a:cubicBezTo>
                  <a:cubicBezTo>
                    <a:pt x="676230" y="829945"/>
                    <a:pt x="734333" y="828040"/>
                    <a:pt x="788625" y="813753"/>
                  </a:cubicBezTo>
                  <a:cubicBezTo>
                    <a:pt x="941025" y="773748"/>
                    <a:pt x="1040085" y="672783"/>
                    <a:pt x="1099140" y="528955"/>
                  </a:cubicBezTo>
                  <a:cubicBezTo>
                    <a:pt x="1151528" y="402273"/>
                    <a:pt x="1181055" y="173673"/>
                    <a:pt x="1158195" y="63183"/>
                  </a:cubicBezTo>
                  <a:cubicBezTo>
                    <a:pt x="965790" y="59373"/>
                    <a:pt x="791483" y="106998"/>
                    <a:pt x="651465" y="247015"/>
                  </a:cubicBezTo>
                  <a:cubicBezTo>
                    <a:pt x="507638" y="390843"/>
                    <a:pt x="491445" y="570865"/>
                    <a:pt x="523830" y="758508"/>
                  </a:cubicBezTo>
                  <a:cubicBezTo>
                    <a:pt x="487635" y="780415"/>
                    <a:pt x="466680" y="773748"/>
                    <a:pt x="464775" y="735648"/>
                  </a:cubicBezTo>
                  <a:cubicBezTo>
                    <a:pt x="461918" y="678498"/>
                    <a:pt x="456203" y="621348"/>
                    <a:pt x="461918" y="565150"/>
                  </a:cubicBezTo>
                  <a:cubicBezTo>
                    <a:pt x="473348" y="450850"/>
                    <a:pt x="423818" y="367983"/>
                    <a:pt x="338093" y="303213"/>
                  </a:cubicBezTo>
                  <a:cubicBezTo>
                    <a:pt x="253320" y="239395"/>
                    <a:pt x="152355" y="218440"/>
                    <a:pt x="48533" y="212725"/>
                  </a:cubicBezTo>
                  <a:cubicBezTo>
                    <a:pt x="40913" y="212725"/>
                    <a:pt x="36150" y="307975"/>
                    <a:pt x="36150" y="317500"/>
                  </a:cubicBezTo>
                  <a:cubicBezTo>
                    <a:pt x="36150" y="355600"/>
                    <a:pt x="39960" y="394653"/>
                    <a:pt x="47580" y="432753"/>
                  </a:cubicBezTo>
                  <a:cubicBezTo>
                    <a:pt x="63773" y="508000"/>
                    <a:pt x="95205" y="582295"/>
                    <a:pt x="148545" y="639445"/>
                  </a:cubicBezTo>
                  <a:cubicBezTo>
                    <a:pt x="177120" y="669925"/>
                    <a:pt x="211410" y="695643"/>
                    <a:pt x="250463" y="711835"/>
                  </a:cubicBezTo>
                  <a:cubicBezTo>
                    <a:pt x="302850" y="733743"/>
                    <a:pt x="360000" y="728980"/>
                    <a:pt x="411435" y="755650"/>
                  </a:cubicBezTo>
                  <a:cubicBezTo>
                    <a:pt x="398100" y="762318"/>
                    <a:pt x="385718" y="773748"/>
                    <a:pt x="372383" y="773748"/>
                  </a:cubicBezTo>
                  <a:cubicBezTo>
                    <a:pt x="275228" y="770890"/>
                    <a:pt x="190455" y="739458"/>
                    <a:pt x="123780" y="664210"/>
                  </a:cubicBezTo>
                  <a:cubicBezTo>
                    <a:pt x="47580" y="579438"/>
                    <a:pt x="12338" y="476568"/>
                    <a:pt x="2813" y="365125"/>
                  </a:cubicBezTo>
                  <a:cubicBezTo>
                    <a:pt x="-2902" y="305118"/>
                    <a:pt x="1860" y="243205"/>
                    <a:pt x="1860" y="175578"/>
                  </a:cubicBezTo>
                  <a:cubicBezTo>
                    <a:pt x="204743" y="177483"/>
                    <a:pt x="377145" y="223203"/>
                    <a:pt x="479063" y="424180"/>
                  </a:cubicBezTo>
                  <a:cubicBezTo>
                    <a:pt x="490493" y="404178"/>
                    <a:pt x="500018" y="389890"/>
                    <a:pt x="505733" y="374650"/>
                  </a:cubicBezTo>
                  <a:cubicBezTo>
                    <a:pt x="576218" y="170815"/>
                    <a:pt x="793388" y="43180"/>
                    <a:pt x="997223" y="6033"/>
                  </a:cubicBezTo>
                  <a:cubicBezTo>
                    <a:pt x="1071518" y="-7303"/>
                    <a:pt x="1145813" y="5080"/>
                    <a:pt x="1221060" y="8890"/>
                  </a:cubicBezTo>
                  <a:cubicBezTo>
                    <a:pt x="1227728" y="9843"/>
                    <a:pt x="1220108" y="149860"/>
                    <a:pt x="1212488" y="2470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1146">
              <a:extLst>
                <a:ext uri="{FF2B5EF4-FFF2-40B4-BE49-F238E27FC236}">
                  <a16:creationId xmlns:a16="http://schemas.microsoft.com/office/drawing/2014/main" id="{5A8FD8AF-C816-4D48-AB71-956DF625C21C}"/>
                </a:ext>
              </a:extLst>
            </p:cNvPr>
            <p:cNvSpPr/>
            <p:nvPr/>
          </p:nvSpPr>
          <p:spPr>
            <a:xfrm>
              <a:off x="9363149" y="1126688"/>
              <a:ext cx="512093" cy="637050"/>
            </a:xfrm>
            <a:custGeom>
              <a:avLst/>
              <a:gdLst>
                <a:gd name="connsiteX0" fmla="*/ 168235 w 512093"/>
                <a:gd name="connsiteY0" fmla="*/ 501583 h 637050"/>
                <a:gd name="connsiteX1" fmla="*/ 284440 w 512093"/>
                <a:gd name="connsiteY1" fmla="*/ 500631 h 637050"/>
                <a:gd name="connsiteX2" fmla="*/ 396835 w 512093"/>
                <a:gd name="connsiteY2" fmla="*/ 484438 h 637050"/>
                <a:gd name="connsiteX3" fmla="*/ 149185 w 512093"/>
                <a:gd name="connsiteY3" fmla="*/ 521586 h 637050"/>
                <a:gd name="connsiteX4" fmla="*/ 73938 w 512093"/>
                <a:gd name="connsiteY4" fmla="*/ 598738 h 637050"/>
                <a:gd name="connsiteX5" fmla="*/ 42505 w 512093"/>
                <a:gd name="connsiteY5" fmla="*/ 636838 h 637050"/>
                <a:gd name="connsiteX6" fmla="*/ 18693 w 512093"/>
                <a:gd name="connsiteY6" fmla="*/ 567306 h 637050"/>
                <a:gd name="connsiteX7" fmla="*/ 42505 w 512093"/>
                <a:gd name="connsiteY7" fmla="*/ 389188 h 637050"/>
                <a:gd name="connsiteX8" fmla="*/ 38695 w 512093"/>
                <a:gd name="connsiteY8" fmla="*/ 227263 h 637050"/>
                <a:gd name="connsiteX9" fmla="*/ 70128 w 512093"/>
                <a:gd name="connsiteY9" fmla="*/ 430146 h 637050"/>
                <a:gd name="connsiteX10" fmla="*/ 92035 w 512093"/>
                <a:gd name="connsiteY10" fmla="*/ 435861 h 637050"/>
                <a:gd name="connsiteX11" fmla="*/ 154900 w 512093"/>
                <a:gd name="connsiteY11" fmla="*/ 310131 h 637050"/>
                <a:gd name="connsiteX12" fmla="*/ 148233 w 512093"/>
                <a:gd name="connsiteY12" fmla="*/ 127251 h 637050"/>
                <a:gd name="connsiteX13" fmla="*/ 164425 w 512093"/>
                <a:gd name="connsiteY13" fmla="*/ 278698 h 637050"/>
                <a:gd name="connsiteX14" fmla="*/ 169188 w 512093"/>
                <a:gd name="connsiteY14" fmla="*/ 297748 h 637050"/>
                <a:gd name="connsiteX15" fmla="*/ 231100 w 512093"/>
                <a:gd name="connsiteY15" fmla="*/ 245361 h 637050"/>
                <a:gd name="connsiteX16" fmla="*/ 263485 w 512093"/>
                <a:gd name="connsiteY16" fmla="*/ 179638 h 637050"/>
                <a:gd name="connsiteX17" fmla="*/ 266343 w 512093"/>
                <a:gd name="connsiteY17" fmla="*/ 31048 h 637050"/>
                <a:gd name="connsiteX18" fmla="*/ 277773 w 512093"/>
                <a:gd name="connsiteY18" fmla="*/ 183448 h 637050"/>
                <a:gd name="connsiteX19" fmla="*/ 478750 w 512093"/>
                <a:gd name="connsiteY19" fmla="*/ 3426 h 637050"/>
                <a:gd name="connsiteX20" fmla="*/ 483513 w 512093"/>
                <a:gd name="connsiteY20" fmla="*/ 8188 h 637050"/>
                <a:gd name="connsiteX21" fmla="*/ 327303 w 512093"/>
                <a:gd name="connsiteY21" fmla="*/ 234883 h 637050"/>
                <a:gd name="connsiteX22" fmla="*/ 512088 w 512093"/>
                <a:gd name="connsiteY22" fmla="*/ 202498 h 637050"/>
                <a:gd name="connsiteX23" fmla="*/ 355878 w 512093"/>
                <a:gd name="connsiteY23" fmla="*/ 259648 h 637050"/>
                <a:gd name="connsiteX24" fmla="*/ 248245 w 512093"/>
                <a:gd name="connsiteY24" fmla="*/ 358708 h 637050"/>
                <a:gd name="connsiteX25" fmla="*/ 462558 w 512093"/>
                <a:gd name="connsiteY25" fmla="*/ 353946 h 637050"/>
                <a:gd name="connsiteX26" fmla="*/ 292060 w 512093"/>
                <a:gd name="connsiteY26" fmla="*/ 395856 h 637050"/>
                <a:gd name="connsiteX27" fmla="*/ 154900 w 512093"/>
                <a:gd name="connsiteY27" fmla="*/ 484438 h 637050"/>
                <a:gd name="connsiteX28" fmla="*/ 168235 w 512093"/>
                <a:gd name="connsiteY28" fmla="*/ 501583 h 63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2093" h="637050">
                  <a:moveTo>
                    <a:pt x="168235" y="501583"/>
                  </a:moveTo>
                  <a:cubicBezTo>
                    <a:pt x="207288" y="501583"/>
                    <a:pt x="245388" y="503488"/>
                    <a:pt x="284440" y="500631"/>
                  </a:cubicBezTo>
                  <a:cubicBezTo>
                    <a:pt x="321588" y="497773"/>
                    <a:pt x="358735" y="490153"/>
                    <a:pt x="396835" y="484438"/>
                  </a:cubicBezTo>
                  <a:cubicBezTo>
                    <a:pt x="397788" y="490153"/>
                    <a:pt x="262533" y="521586"/>
                    <a:pt x="149185" y="521586"/>
                  </a:cubicBezTo>
                  <a:cubicBezTo>
                    <a:pt x="130135" y="521586"/>
                    <a:pt x="112990" y="533968"/>
                    <a:pt x="73938" y="598738"/>
                  </a:cubicBezTo>
                  <a:cubicBezTo>
                    <a:pt x="65365" y="613026"/>
                    <a:pt x="53935" y="639696"/>
                    <a:pt x="42505" y="636838"/>
                  </a:cubicBezTo>
                  <a:cubicBezTo>
                    <a:pt x="3453" y="616836"/>
                    <a:pt x="-17502" y="618741"/>
                    <a:pt x="18693" y="567306"/>
                  </a:cubicBezTo>
                  <a:cubicBezTo>
                    <a:pt x="59650" y="511108"/>
                    <a:pt x="58698" y="453958"/>
                    <a:pt x="42505" y="389188"/>
                  </a:cubicBezTo>
                  <a:cubicBezTo>
                    <a:pt x="29170" y="337753"/>
                    <a:pt x="32980" y="281556"/>
                    <a:pt x="38695" y="227263"/>
                  </a:cubicBezTo>
                  <a:cubicBezTo>
                    <a:pt x="49173" y="294891"/>
                    <a:pt x="59650" y="362518"/>
                    <a:pt x="70128" y="430146"/>
                  </a:cubicBezTo>
                  <a:cubicBezTo>
                    <a:pt x="75843" y="461578"/>
                    <a:pt x="83463" y="453958"/>
                    <a:pt x="92035" y="435861"/>
                  </a:cubicBezTo>
                  <a:cubicBezTo>
                    <a:pt x="124420" y="383473"/>
                    <a:pt x="161568" y="333943"/>
                    <a:pt x="154900" y="310131"/>
                  </a:cubicBezTo>
                  <a:cubicBezTo>
                    <a:pt x="142518" y="262506"/>
                    <a:pt x="143470" y="126298"/>
                    <a:pt x="148233" y="127251"/>
                  </a:cubicBezTo>
                  <a:cubicBezTo>
                    <a:pt x="159663" y="174876"/>
                    <a:pt x="152043" y="217738"/>
                    <a:pt x="164425" y="278698"/>
                  </a:cubicBezTo>
                  <a:cubicBezTo>
                    <a:pt x="165378" y="283461"/>
                    <a:pt x="167283" y="293938"/>
                    <a:pt x="169188" y="297748"/>
                  </a:cubicBezTo>
                  <a:cubicBezTo>
                    <a:pt x="180618" y="314893"/>
                    <a:pt x="222528" y="255838"/>
                    <a:pt x="231100" y="245361"/>
                  </a:cubicBezTo>
                  <a:cubicBezTo>
                    <a:pt x="251103" y="220596"/>
                    <a:pt x="265390" y="203451"/>
                    <a:pt x="263485" y="179638"/>
                  </a:cubicBezTo>
                  <a:cubicBezTo>
                    <a:pt x="260628" y="136776"/>
                    <a:pt x="261580" y="58671"/>
                    <a:pt x="266343" y="31048"/>
                  </a:cubicBezTo>
                  <a:cubicBezTo>
                    <a:pt x="271105" y="41526"/>
                    <a:pt x="270153" y="132013"/>
                    <a:pt x="277773" y="183448"/>
                  </a:cubicBezTo>
                  <a:cubicBezTo>
                    <a:pt x="350163" y="118678"/>
                    <a:pt x="414933" y="60576"/>
                    <a:pt x="478750" y="3426"/>
                  </a:cubicBezTo>
                  <a:cubicBezTo>
                    <a:pt x="488275" y="-4194"/>
                    <a:pt x="488275" y="2473"/>
                    <a:pt x="483513" y="8188"/>
                  </a:cubicBezTo>
                  <a:cubicBezTo>
                    <a:pt x="433983" y="80578"/>
                    <a:pt x="378738" y="159636"/>
                    <a:pt x="327303" y="234883"/>
                  </a:cubicBezTo>
                  <a:cubicBezTo>
                    <a:pt x="394930" y="259648"/>
                    <a:pt x="454938" y="210118"/>
                    <a:pt x="512088" y="202498"/>
                  </a:cubicBezTo>
                  <a:cubicBezTo>
                    <a:pt x="513040" y="207261"/>
                    <a:pt x="401598" y="259648"/>
                    <a:pt x="355878" y="259648"/>
                  </a:cubicBezTo>
                  <a:cubicBezTo>
                    <a:pt x="287298" y="259648"/>
                    <a:pt x="290155" y="273936"/>
                    <a:pt x="248245" y="358708"/>
                  </a:cubicBezTo>
                  <a:cubicBezTo>
                    <a:pt x="315873" y="387283"/>
                    <a:pt x="386358" y="359661"/>
                    <a:pt x="462558" y="353946"/>
                  </a:cubicBezTo>
                  <a:cubicBezTo>
                    <a:pt x="405408" y="393951"/>
                    <a:pt x="346353" y="403476"/>
                    <a:pt x="292060" y="395856"/>
                  </a:cubicBezTo>
                  <a:cubicBezTo>
                    <a:pt x="213955" y="385378"/>
                    <a:pt x="209193" y="396808"/>
                    <a:pt x="154900" y="484438"/>
                  </a:cubicBezTo>
                  <a:cubicBezTo>
                    <a:pt x="145375" y="501583"/>
                    <a:pt x="147280" y="501583"/>
                    <a:pt x="168235" y="501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1147">
              <a:extLst>
                <a:ext uri="{FF2B5EF4-FFF2-40B4-BE49-F238E27FC236}">
                  <a16:creationId xmlns:a16="http://schemas.microsoft.com/office/drawing/2014/main" id="{ACF158AC-B5FD-4724-A461-43826628CEBE}"/>
                </a:ext>
              </a:extLst>
            </p:cNvPr>
            <p:cNvSpPr/>
            <p:nvPr/>
          </p:nvSpPr>
          <p:spPr>
            <a:xfrm>
              <a:off x="8846537" y="1270131"/>
              <a:ext cx="321839" cy="433717"/>
            </a:xfrm>
            <a:custGeom>
              <a:avLst/>
              <a:gdLst>
                <a:gd name="connsiteX0" fmla="*/ 166688 w 321839"/>
                <a:gd name="connsiteY0" fmla="*/ 240030 h 433717"/>
                <a:gd name="connsiteX1" fmla="*/ 28575 w 321839"/>
                <a:gd name="connsiteY1" fmla="*/ 141923 h 433717"/>
                <a:gd name="connsiteX2" fmla="*/ 114300 w 321839"/>
                <a:gd name="connsiteY2" fmla="*/ 154305 h 433717"/>
                <a:gd name="connsiteX3" fmla="*/ 0 w 321839"/>
                <a:gd name="connsiteY3" fmla="*/ 0 h 433717"/>
                <a:gd name="connsiteX4" fmla="*/ 127635 w 321839"/>
                <a:gd name="connsiteY4" fmla="*/ 115253 h 433717"/>
                <a:gd name="connsiteX5" fmla="*/ 118110 w 321839"/>
                <a:gd name="connsiteY5" fmla="*/ 13335 h 433717"/>
                <a:gd name="connsiteX6" fmla="*/ 206693 w 321839"/>
                <a:gd name="connsiteY6" fmla="*/ 207645 h 433717"/>
                <a:gd name="connsiteX7" fmla="*/ 225743 w 321839"/>
                <a:gd name="connsiteY7" fmla="*/ 65723 h 433717"/>
                <a:gd name="connsiteX8" fmla="*/ 272415 w 321839"/>
                <a:gd name="connsiteY8" fmla="*/ 290512 h 433717"/>
                <a:gd name="connsiteX9" fmla="*/ 301943 w 321839"/>
                <a:gd name="connsiteY9" fmla="*/ 140970 h 433717"/>
                <a:gd name="connsiteX10" fmla="*/ 300990 w 321839"/>
                <a:gd name="connsiteY10" fmla="*/ 224790 h 433717"/>
                <a:gd name="connsiteX11" fmla="*/ 313373 w 321839"/>
                <a:gd name="connsiteY11" fmla="*/ 365760 h 433717"/>
                <a:gd name="connsiteX12" fmla="*/ 319088 w 321839"/>
                <a:gd name="connsiteY12" fmla="*/ 430530 h 433717"/>
                <a:gd name="connsiteX13" fmla="*/ 288608 w 321839"/>
                <a:gd name="connsiteY13" fmla="*/ 401955 h 433717"/>
                <a:gd name="connsiteX14" fmla="*/ 177165 w 321839"/>
                <a:gd name="connsiteY14" fmla="*/ 339090 h 433717"/>
                <a:gd name="connsiteX15" fmla="*/ 69532 w 321839"/>
                <a:gd name="connsiteY15" fmla="*/ 319087 h 433717"/>
                <a:gd name="connsiteX16" fmla="*/ 220980 w 321839"/>
                <a:gd name="connsiteY16" fmla="*/ 319087 h 433717"/>
                <a:gd name="connsiteX17" fmla="*/ 150495 w 321839"/>
                <a:gd name="connsiteY17" fmla="*/ 252412 h 433717"/>
                <a:gd name="connsiteX18" fmla="*/ 29528 w 321839"/>
                <a:gd name="connsiteY18" fmla="*/ 227648 h 433717"/>
                <a:gd name="connsiteX19" fmla="*/ 166688 w 321839"/>
                <a:gd name="connsiteY19" fmla="*/ 240030 h 43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1839" h="433717">
                  <a:moveTo>
                    <a:pt x="166688" y="240030"/>
                  </a:moveTo>
                  <a:cubicBezTo>
                    <a:pt x="112395" y="141923"/>
                    <a:pt x="80963" y="167640"/>
                    <a:pt x="28575" y="141923"/>
                  </a:cubicBezTo>
                  <a:cubicBezTo>
                    <a:pt x="56197" y="144780"/>
                    <a:pt x="83820" y="151448"/>
                    <a:pt x="114300" y="154305"/>
                  </a:cubicBezTo>
                  <a:cubicBezTo>
                    <a:pt x="80963" y="100965"/>
                    <a:pt x="27622" y="43815"/>
                    <a:pt x="0" y="0"/>
                  </a:cubicBezTo>
                  <a:cubicBezTo>
                    <a:pt x="45720" y="33338"/>
                    <a:pt x="84773" y="76200"/>
                    <a:pt x="127635" y="115253"/>
                  </a:cubicBezTo>
                  <a:cubicBezTo>
                    <a:pt x="127635" y="80010"/>
                    <a:pt x="118110" y="42862"/>
                    <a:pt x="118110" y="13335"/>
                  </a:cubicBezTo>
                  <a:cubicBezTo>
                    <a:pt x="144780" y="58103"/>
                    <a:pt x="108585" y="116205"/>
                    <a:pt x="206693" y="207645"/>
                  </a:cubicBezTo>
                  <a:cubicBezTo>
                    <a:pt x="210503" y="171450"/>
                    <a:pt x="230505" y="114300"/>
                    <a:pt x="225743" y="65723"/>
                  </a:cubicBezTo>
                  <a:cubicBezTo>
                    <a:pt x="259080" y="136208"/>
                    <a:pt x="171450" y="185737"/>
                    <a:pt x="272415" y="290512"/>
                  </a:cubicBezTo>
                  <a:cubicBezTo>
                    <a:pt x="280988" y="244792"/>
                    <a:pt x="304800" y="201930"/>
                    <a:pt x="301943" y="140970"/>
                  </a:cubicBezTo>
                  <a:cubicBezTo>
                    <a:pt x="307658" y="164783"/>
                    <a:pt x="307658" y="198120"/>
                    <a:pt x="300990" y="224790"/>
                  </a:cubicBezTo>
                  <a:cubicBezTo>
                    <a:pt x="287655" y="274320"/>
                    <a:pt x="282893" y="320040"/>
                    <a:pt x="313373" y="365760"/>
                  </a:cubicBezTo>
                  <a:cubicBezTo>
                    <a:pt x="320993" y="377190"/>
                    <a:pt x="324803" y="400050"/>
                    <a:pt x="319088" y="430530"/>
                  </a:cubicBezTo>
                  <a:cubicBezTo>
                    <a:pt x="314325" y="444818"/>
                    <a:pt x="291465" y="406718"/>
                    <a:pt x="288608" y="401955"/>
                  </a:cubicBezTo>
                  <a:cubicBezTo>
                    <a:pt x="245745" y="328612"/>
                    <a:pt x="247650" y="335280"/>
                    <a:pt x="177165" y="339090"/>
                  </a:cubicBezTo>
                  <a:cubicBezTo>
                    <a:pt x="144780" y="341948"/>
                    <a:pt x="100965" y="330518"/>
                    <a:pt x="69532" y="319087"/>
                  </a:cubicBezTo>
                  <a:cubicBezTo>
                    <a:pt x="122873" y="323850"/>
                    <a:pt x="173355" y="327660"/>
                    <a:pt x="220980" y="319087"/>
                  </a:cubicBezTo>
                  <a:cubicBezTo>
                    <a:pt x="200025" y="273368"/>
                    <a:pt x="180975" y="250508"/>
                    <a:pt x="150495" y="252412"/>
                  </a:cubicBezTo>
                  <a:cubicBezTo>
                    <a:pt x="116205" y="254317"/>
                    <a:pt x="63818" y="242887"/>
                    <a:pt x="29528" y="227648"/>
                  </a:cubicBezTo>
                  <a:cubicBezTo>
                    <a:pt x="67628" y="232410"/>
                    <a:pt x="119063" y="245745"/>
                    <a:pt x="166688" y="2400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51" name="Freeform: Shape 264">
            <a:extLst>
              <a:ext uri="{FF2B5EF4-FFF2-40B4-BE49-F238E27FC236}">
                <a16:creationId xmlns:a16="http://schemas.microsoft.com/office/drawing/2014/main" id="{7340A57A-0C76-477B-BBD0-0446CB1A6487}"/>
              </a:ext>
            </a:extLst>
          </p:cNvPr>
          <p:cNvSpPr/>
          <p:nvPr userDrawn="1"/>
        </p:nvSpPr>
        <p:spPr>
          <a:xfrm>
            <a:off x="8603623" y="5173489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252" name="자유형: 도형 251">
            <a:extLst>
              <a:ext uri="{FF2B5EF4-FFF2-40B4-BE49-F238E27FC236}">
                <a16:creationId xmlns:a16="http://schemas.microsoft.com/office/drawing/2014/main" id="{66A88FC5-EA10-4C43-8E63-BA1F3AB6712F}"/>
              </a:ext>
            </a:extLst>
          </p:cNvPr>
          <p:cNvSpPr/>
          <p:nvPr userDrawn="1"/>
        </p:nvSpPr>
        <p:spPr>
          <a:xfrm>
            <a:off x="6259008" y="4050217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53" name="자유형: 도형 252">
            <a:extLst>
              <a:ext uri="{FF2B5EF4-FFF2-40B4-BE49-F238E27FC236}">
                <a16:creationId xmlns:a16="http://schemas.microsoft.com/office/drawing/2014/main" id="{152A505F-4761-4501-8843-179EE48883B8}"/>
              </a:ext>
            </a:extLst>
          </p:cNvPr>
          <p:cNvSpPr/>
          <p:nvPr userDrawn="1"/>
        </p:nvSpPr>
        <p:spPr>
          <a:xfrm>
            <a:off x="6185232" y="6654091"/>
            <a:ext cx="371739" cy="210544"/>
          </a:xfrm>
          <a:custGeom>
            <a:avLst/>
            <a:gdLst>
              <a:gd name="connsiteX0" fmla="*/ 310760 w 371739"/>
              <a:gd name="connsiteY0" fmla="*/ 127431 h 210544"/>
              <a:gd name="connsiteX1" fmla="*/ 282227 w 371739"/>
              <a:gd name="connsiteY1" fmla="*/ 128292 h 210544"/>
              <a:gd name="connsiteX2" fmla="*/ 222720 w 371739"/>
              <a:gd name="connsiteY2" fmla="*/ 166905 h 210544"/>
              <a:gd name="connsiteX3" fmla="*/ 302679 w 371739"/>
              <a:gd name="connsiteY3" fmla="*/ 201494 h 210544"/>
              <a:gd name="connsiteX4" fmla="*/ 341292 w 371739"/>
              <a:gd name="connsiteY4" fmla="*/ 173623 h 210544"/>
              <a:gd name="connsiteX5" fmla="*/ 336954 w 371739"/>
              <a:gd name="connsiteY5" fmla="*/ 140566 h 210544"/>
              <a:gd name="connsiteX6" fmla="*/ 310760 w 371739"/>
              <a:gd name="connsiteY6" fmla="*/ 127431 h 210544"/>
              <a:gd name="connsiteX7" fmla="*/ 56584 w 371739"/>
              <a:gd name="connsiteY7" fmla="*/ 112972 h 210544"/>
              <a:gd name="connsiteX8" fmla="*/ 24875 w 371739"/>
              <a:gd name="connsiteY8" fmla="*/ 132242 h 210544"/>
              <a:gd name="connsiteX9" fmla="*/ 32571 w 371739"/>
              <a:gd name="connsiteY9" fmla="*/ 168030 h 210544"/>
              <a:gd name="connsiteX10" fmla="*/ 60424 w 371739"/>
              <a:gd name="connsiteY10" fmla="*/ 183184 h 210544"/>
              <a:gd name="connsiteX11" fmla="*/ 179142 w 371739"/>
              <a:gd name="connsiteY11" fmla="*/ 162014 h 210544"/>
              <a:gd name="connsiteX12" fmla="*/ 56584 w 371739"/>
              <a:gd name="connsiteY12" fmla="*/ 112972 h 210544"/>
              <a:gd name="connsiteX13" fmla="*/ 226763 w 371739"/>
              <a:gd name="connsiteY13" fmla="*/ 22364 h 210544"/>
              <a:gd name="connsiteX14" fmla="*/ 186156 w 371739"/>
              <a:gd name="connsiteY14" fmla="*/ 48260 h 210544"/>
              <a:gd name="connsiteX15" fmla="*/ 176651 w 371739"/>
              <a:gd name="connsiteY15" fmla="*/ 89642 h 210544"/>
              <a:gd name="connsiteX16" fmla="*/ 189312 w 371739"/>
              <a:gd name="connsiteY16" fmla="*/ 138443 h 210544"/>
              <a:gd name="connsiteX17" fmla="*/ 202362 w 371739"/>
              <a:gd name="connsiteY17" fmla="*/ 144792 h 210544"/>
              <a:gd name="connsiteX18" fmla="*/ 257605 w 371739"/>
              <a:gd name="connsiteY18" fmla="*/ 70058 h 210544"/>
              <a:gd name="connsiteX19" fmla="*/ 226763 w 371739"/>
              <a:gd name="connsiteY19" fmla="*/ 22364 h 210544"/>
              <a:gd name="connsiteX20" fmla="*/ 226874 w 371739"/>
              <a:gd name="connsiteY20" fmla="*/ 547 h 210544"/>
              <a:gd name="connsiteX21" fmla="*/ 270692 w 371739"/>
              <a:gd name="connsiteY21" fmla="*/ 92355 h 210544"/>
              <a:gd name="connsiteX22" fmla="*/ 331343 w 371739"/>
              <a:gd name="connsiteY22" fmla="*/ 55643 h 210544"/>
              <a:gd name="connsiteX23" fmla="*/ 369347 w 371739"/>
              <a:gd name="connsiteY23" fmla="*/ 47946 h 210544"/>
              <a:gd name="connsiteX24" fmla="*/ 346700 w 371739"/>
              <a:gd name="connsiteY24" fmla="*/ 79324 h 210544"/>
              <a:gd name="connsiteX25" fmla="*/ 296292 w 371739"/>
              <a:gd name="connsiteY25" fmla="*/ 107582 h 210544"/>
              <a:gd name="connsiteX26" fmla="*/ 358531 w 371739"/>
              <a:gd name="connsiteY26" fmla="*/ 129233 h 210544"/>
              <a:gd name="connsiteX27" fmla="*/ 368313 w 371739"/>
              <a:gd name="connsiteY27" fmla="*/ 164523 h 210544"/>
              <a:gd name="connsiteX28" fmla="*/ 347616 w 371739"/>
              <a:gd name="connsiteY28" fmla="*/ 206475 h 210544"/>
              <a:gd name="connsiteX29" fmla="*/ 337601 w 371739"/>
              <a:gd name="connsiteY29" fmla="*/ 210544 h 210544"/>
              <a:gd name="connsiteX30" fmla="*/ 215038 w 371739"/>
              <a:gd name="connsiteY30" fmla="*/ 210544 h 210544"/>
              <a:gd name="connsiteX31" fmla="*/ 205168 w 371739"/>
              <a:gd name="connsiteY31" fmla="*/ 193871 h 210544"/>
              <a:gd name="connsiteX32" fmla="*/ 181634 w 371739"/>
              <a:gd name="connsiteY32" fmla="*/ 187873 h 210544"/>
              <a:gd name="connsiteX33" fmla="*/ 154381 w 371739"/>
              <a:gd name="connsiteY33" fmla="*/ 210544 h 210544"/>
              <a:gd name="connsiteX34" fmla="*/ 79730 w 371739"/>
              <a:gd name="connsiteY34" fmla="*/ 210544 h 210544"/>
              <a:gd name="connsiteX35" fmla="*/ 73510 w 371739"/>
              <a:gd name="connsiteY35" fmla="*/ 209560 h 210544"/>
              <a:gd name="connsiteX36" fmla="*/ 5347 w 371739"/>
              <a:gd name="connsiteY36" fmla="*/ 165834 h 210544"/>
              <a:gd name="connsiteX37" fmla="*/ 51915 w 371739"/>
              <a:gd name="connsiteY37" fmla="*/ 90915 h 210544"/>
              <a:gd name="connsiteX38" fmla="*/ 139404 w 371739"/>
              <a:gd name="connsiteY38" fmla="*/ 109538 h 210544"/>
              <a:gd name="connsiteX39" fmla="*/ 106272 w 371739"/>
              <a:gd name="connsiteY39" fmla="*/ 62694 h 210544"/>
              <a:gd name="connsiteX40" fmla="*/ 104998 w 371739"/>
              <a:gd name="connsiteY40" fmla="*/ 36761 h 210544"/>
              <a:gd name="connsiteX41" fmla="*/ 128827 w 371739"/>
              <a:gd name="connsiteY41" fmla="*/ 45454 h 210544"/>
              <a:gd name="connsiteX42" fmla="*/ 158101 w 371739"/>
              <a:gd name="connsiteY42" fmla="*/ 86818 h 210544"/>
              <a:gd name="connsiteX43" fmla="*/ 226874 w 371739"/>
              <a:gd name="connsiteY43" fmla="*/ 547 h 210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71739" h="210544">
                <a:moveTo>
                  <a:pt x="310760" y="127431"/>
                </a:moveTo>
                <a:cubicBezTo>
                  <a:pt x="300699" y="125445"/>
                  <a:pt x="290247" y="125791"/>
                  <a:pt x="282227" y="128292"/>
                </a:cubicBezTo>
                <a:cubicBezTo>
                  <a:pt x="257587" y="135933"/>
                  <a:pt x="241621" y="149499"/>
                  <a:pt x="222720" y="166905"/>
                </a:cubicBezTo>
                <a:cubicBezTo>
                  <a:pt x="246309" y="187411"/>
                  <a:pt x="268938" y="206053"/>
                  <a:pt x="302679" y="201494"/>
                </a:cubicBezTo>
                <a:cubicBezTo>
                  <a:pt x="321395" y="199002"/>
                  <a:pt x="334665" y="190216"/>
                  <a:pt x="341292" y="173623"/>
                </a:cubicBezTo>
                <a:cubicBezTo>
                  <a:pt x="345555" y="162955"/>
                  <a:pt x="346128" y="150330"/>
                  <a:pt x="336954" y="140566"/>
                </a:cubicBezTo>
                <a:cubicBezTo>
                  <a:pt x="330494" y="133737"/>
                  <a:pt x="320822" y="129418"/>
                  <a:pt x="310760" y="127431"/>
                </a:cubicBezTo>
                <a:close/>
                <a:moveTo>
                  <a:pt x="56584" y="112972"/>
                </a:moveTo>
                <a:cubicBezTo>
                  <a:pt x="42169" y="112695"/>
                  <a:pt x="30947" y="119247"/>
                  <a:pt x="24875" y="132242"/>
                </a:cubicBezTo>
                <a:cubicBezTo>
                  <a:pt x="18802" y="145199"/>
                  <a:pt x="24561" y="158101"/>
                  <a:pt x="32571" y="168030"/>
                </a:cubicBezTo>
                <a:cubicBezTo>
                  <a:pt x="39622" y="176743"/>
                  <a:pt x="49202" y="180545"/>
                  <a:pt x="60424" y="183184"/>
                </a:cubicBezTo>
                <a:cubicBezTo>
                  <a:pt x="101344" y="192837"/>
                  <a:pt x="137096" y="176078"/>
                  <a:pt x="179142" y="162014"/>
                </a:cubicBezTo>
                <a:cubicBezTo>
                  <a:pt x="138850" y="133736"/>
                  <a:pt x="101492" y="113729"/>
                  <a:pt x="56584" y="112972"/>
                </a:cubicBezTo>
                <a:close/>
                <a:moveTo>
                  <a:pt x="226763" y="22364"/>
                </a:moveTo>
                <a:cubicBezTo>
                  <a:pt x="205869" y="18266"/>
                  <a:pt x="194610" y="32183"/>
                  <a:pt x="186156" y="48260"/>
                </a:cubicBezTo>
                <a:cubicBezTo>
                  <a:pt x="179715" y="60534"/>
                  <a:pt x="175950" y="73934"/>
                  <a:pt x="176651" y="89642"/>
                </a:cubicBezTo>
                <a:cubicBezTo>
                  <a:pt x="177500" y="106161"/>
                  <a:pt x="183018" y="123511"/>
                  <a:pt x="189312" y="138443"/>
                </a:cubicBezTo>
                <a:cubicBezTo>
                  <a:pt x="191546" y="143740"/>
                  <a:pt x="195440" y="149813"/>
                  <a:pt x="202362" y="144792"/>
                </a:cubicBezTo>
                <a:cubicBezTo>
                  <a:pt x="228516" y="125763"/>
                  <a:pt x="253231" y="105164"/>
                  <a:pt x="257605" y="70058"/>
                </a:cubicBezTo>
                <a:cubicBezTo>
                  <a:pt x="260060" y="50419"/>
                  <a:pt x="244242" y="25760"/>
                  <a:pt x="226763" y="22364"/>
                </a:cubicBezTo>
                <a:close/>
                <a:moveTo>
                  <a:pt x="226874" y="547"/>
                </a:moveTo>
                <a:cubicBezTo>
                  <a:pt x="260632" y="6564"/>
                  <a:pt x="288688" y="39050"/>
                  <a:pt x="270692" y="92355"/>
                </a:cubicBezTo>
                <a:cubicBezTo>
                  <a:pt x="291161" y="81981"/>
                  <a:pt x="311649" y="67843"/>
                  <a:pt x="331343" y="55643"/>
                </a:cubicBezTo>
                <a:cubicBezTo>
                  <a:pt x="342953" y="48444"/>
                  <a:pt x="359510" y="32737"/>
                  <a:pt x="369347" y="47946"/>
                </a:cubicBezTo>
                <a:cubicBezTo>
                  <a:pt x="378705" y="62453"/>
                  <a:pt x="358384" y="72236"/>
                  <a:pt x="346700" y="79324"/>
                </a:cubicBezTo>
                <a:cubicBezTo>
                  <a:pt x="332321" y="88054"/>
                  <a:pt x="311353" y="97301"/>
                  <a:pt x="296292" y="107582"/>
                </a:cubicBezTo>
                <a:cubicBezTo>
                  <a:pt x="326286" y="105736"/>
                  <a:pt x="348361" y="113562"/>
                  <a:pt x="358531" y="129233"/>
                </a:cubicBezTo>
                <a:cubicBezTo>
                  <a:pt x="365379" y="139790"/>
                  <a:pt x="369273" y="151566"/>
                  <a:pt x="368313" y="164523"/>
                </a:cubicBezTo>
                <a:cubicBezTo>
                  <a:pt x="367040" y="181772"/>
                  <a:pt x="360105" y="195791"/>
                  <a:pt x="347616" y="206475"/>
                </a:cubicBezTo>
                <a:lnTo>
                  <a:pt x="337601" y="210544"/>
                </a:lnTo>
                <a:lnTo>
                  <a:pt x="215038" y="210544"/>
                </a:lnTo>
                <a:lnTo>
                  <a:pt x="205168" y="193871"/>
                </a:lnTo>
                <a:cubicBezTo>
                  <a:pt x="195939" y="179567"/>
                  <a:pt x="194610" y="179769"/>
                  <a:pt x="181634" y="187873"/>
                </a:cubicBezTo>
                <a:lnTo>
                  <a:pt x="154381" y="210544"/>
                </a:lnTo>
                <a:lnTo>
                  <a:pt x="79730" y="210544"/>
                </a:lnTo>
                <a:lnTo>
                  <a:pt x="73510" y="209560"/>
                </a:lnTo>
                <a:cubicBezTo>
                  <a:pt x="43147" y="206828"/>
                  <a:pt x="18433" y="195052"/>
                  <a:pt x="5347" y="165834"/>
                </a:cubicBezTo>
                <a:cubicBezTo>
                  <a:pt x="-10933" y="129547"/>
                  <a:pt x="11493" y="94293"/>
                  <a:pt x="51915" y="90915"/>
                </a:cubicBezTo>
                <a:cubicBezTo>
                  <a:pt x="80893" y="88497"/>
                  <a:pt x="107491" y="98021"/>
                  <a:pt x="139404" y="109538"/>
                </a:cubicBezTo>
                <a:cubicBezTo>
                  <a:pt x="126114" y="90823"/>
                  <a:pt x="115889" y="76924"/>
                  <a:pt x="106272" y="62694"/>
                </a:cubicBezTo>
                <a:cubicBezTo>
                  <a:pt x="100735" y="54461"/>
                  <a:pt x="96434" y="43756"/>
                  <a:pt x="104998" y="36761"/>
                </a:cubicBezTo>
                <a:cubicBezTo>
                  <a:pt x="114744" y="28842"/>
                  <a:pt x="122367" y="38828"/>
                  <a:pt x="128827" y="45454"/>
                </a:cubicBezTo>
                <a:cubicBezTo>
                  <a:pt x="137207" y="54111"/>
                  <a:pt x="149592" y="77109"/>
                  <a:pt x="158101" y="86818"/>
                </a:cubicBezTo>
                <a:cubicBezTo>
                  <a:pt x="151401" y="27292"/>
                  <a:pt x="197729" y="-4640"/>
                  <a:pt x="226874" y="547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54" name="자유형: 도형 253">
            <a:extLst>
              <a:ext uri="{FF2B5EF4-FFF2-40B4-BE49-F238E27FC236}">
                <a16:creationId xmlns:a16="http://schemas.microsoft.com/office/drawing/2014/main" id="{80EB28DC-82C8-4863-9D39-CD0DEFD4C61C}"/>
              </a:ext>
            </a:extLst>
          </p:cNvPr>
          <p:cNvSpPr/>
          <p:nvPr userDrawn="1"/>
        </p:nvSpPr>
        <p:spPr>
          <a:xfrm>
            <a:off x="6902527" y="3934863"/>
            <a:ext cx="393803" cy="348864"/>
          </a:xfrm>
          <a:custGeom>
            <a:avLst/>
            <a:gdLst>
              <a:gd name="connsiteX0" fmla="*/ 234260 w 470174"/>
              <a:gd name="connsiteY0" fmla="*/ 279097 h 415386"/>
              <a:gd name="connsiteX1" fmla="*/ 172166 w 470174"/>
              <a:gd name="connsiteY1" fmla="*/ 332635 h 415386"/>
              <a:gd name="connsiteX2" fmla="*/ 215336 w 470174"/>
              <a:gd name="connsiteY2" fmla="*/ 370916 h 415386"/>
              <a:gd name="connsiteX3" fmla="*/ 271674 w 470174"/>
              <a:gd name="connsiteY3" fmla="*/ 316077 h 415386"/>
              <a:gd name="connsiteX4" fmla="*/ 234260 w 470174"/>
              <a:gd name="connsiteY4" fmla="*/ 279097 h 415386"/>
              <a:gd name="connsiteX5" fmla="*/ 93869 w 470174"/>
              <a:gd name="connsiteY5" fmla="*/ 211996 h 415386"/>
              <a:gd name="connsiteX6" fmla="*/ 42223 w 470174"/>
              <a:gd name="connsiteY6" fmla="*/ 256782 h 415386"/>
              <a:gd name="connsiteX7" fmla="*/ 84210 w 470174"/>
              <a:gd name="connsiteY7" fmla="*/ 303146 h 415386"/>
              <a:gd name="connsiteX8" fmla="*/ 146540 w 470174"/>
              <a:gd name="connsiteY8" fmla="*/ 257255 h 415386"/>
              <a:gd name="connsiteX9" fmla="*/ 93869 w 470174"/>
              <a:gd name="connsiteY9" fmla="*/ 211996 h 415386"/>
              <a:gd name="connsiteX10" fmla="*/ 364361 w 470174"/>
              <a:gd name="connsiteY10" fmla="*/ 201588 h 415386"/>
              <a:gd name="connsiteX11" fmla="*/ 314844 w 470174"/>
              <a:gd name="connsiteY11" fmla="*/ 256782 h 415386"/>
              <a:gd name="connsiteX12" fmla="*/ 380368 w 470174"/>
              <a:gd name="connsiteY12" fmla="*/ 303619 h 415386"/>
              <a:gd name="connsiteX13" fmla="*/ 427677 w 470174"/>
              <a:gd name="connsiteY13" fmla="*/ 256664 h 415386"/>
              <a:gd name="connsiteX14" fmla="*/ 364361 w 470174"/>
              <a:gd name="connsiteY14" fmla="*/ 201588 h 415386"/>
              <a:gd name="connsiteX15" fmla="*/ 229963 w 470174"/>
              <a:gd name="connsiteY15" fmla="*/ 155619 h 415386"/>
              <a:gd name="connsiteX16" fmla="*/ 183915 w 470174"/>
              <a:gd name="connsiteY16" fmla="*/ 223153 h 415386"/>
              <a:gd name="connsiteX17" fmla="*/ 207175 w 470174"/>
              <a:gd name="connsiteY17" fmla="*/ 247557 h 415386"/>
              <a:gd name="connsiteX18" fmla="*/ 255944 w 470174"/>
              <a:gd name="connsiteY18" fmla="*/ 247557 h 415386"/>
              <a:gd name="connsiteX19" fmla="*/ 277627 w 470174"/>
              <a:gd name="connsiteY19" fmla="*/ 188459 h 415386"/>
              <a:gd name="connsiteX20" fmla="*/ 229963 w 470174"/>
              <a:gd name="connsiteY20" fmla="*/ 155619 h 415386"/>
              <a:gd name="connsiteX21" fmla="*/ 104356 w 470174"/>
              <a:gd name="connsiteY21" fmla="*/ 51104 h 415386"/>
              <a:gd name="connsiteX22" fmla="*/ 60871 w 470174"/>
              <a:gd name="connsiteY22" fmla="*/ 99478 h 415386"/>
              <a:gd name="connsiteX23" fmla="*/ 137433 w 470174"/>
              <a:gd name="connsiteY23" fmla="*/ 162676 h 415386"/>
              <a:gd name="connsiteX24" fmla="*/ 192549 w 470174"/>
              <a:gd name="connsiteY24" fmla="*/ 112330 h 415386"/>
              <a:gd name="connsiteX25" fmla="*/ 104356 w 470174"/>
              <a:gd name="connsiteY25" fmla="*/ 51104 h 415386"/>
              <a:gd name="connsiteX26" fmla="*/ 335936 w 470174"/>
              <a:gd name="connsiteY26" fmla="*/ 44835 h 415386"/>
              <a:gd name="connsiteX27" fmla="*/ 273330 w 470174"/>
              <a:gd name="connsiteY27" fmla="*/ 102947 h 415386"/>
              <a:gd name="connsiteX28" fmla="*/ 343703 w 470174"/>
              <a:gd name="connsiteY28" fmla="*/ 169141 h 415386"/>
              <a:gd name="connsiteX29" fmla="*/ 393654 w 470174"/>
              <a:gd name="connsiteY29" fmla="*/ 97704 h 415386"/>
              <a:gd name="connsiteX30" fmla="*/ 335936 w 470174"/>
              <a:gd name="connsiteY30" fmla="*/ 44835 h 415386"/>
              <a:gd name="connsiteX31" fmla="*/ 342234 w 470174"/>
              <a:gd name="connsiteY31" fmla="*/ 207 h 415386"/>
              <a:gd name="connsiteX32" fmla="*/ 371300 w 470174"/>
              <a:gd name="connsiteY32" fmla="*/ 2848 h 415386"/>
              <a:gd name="connsiteX33" fmla="*/ 428742 w 470174"/>
              <a:gd name="connsiteY33" fmla="*/ 139967 h 415386"/>
              <a:gd name="connsiteX34" fmla="*/ 433709 w 470174"/>
              <a:gd name="connsiteY34" fmla="*/ 186803 h 415386"/>
              <a:gd name="connsiteX35" fmla="*/ 458744 w 470174"/>
              <a:gd name="connsiteY35" fmla="*/ 296838 h 415386"/>
              <a:gd name="connsiteX36" fmla="*/ 351351 w 470174"/>
              <a:gd name="connsiteY36" fmla="*/ 339258 h 415386"/>
              <a:gd name="connsiteX37" fmla="*/ 302228 w 470174"/>
              <a:gd name="connsiteY37" fmla="*/ 359365 h 415386"/>
              <a:gd name="connsiteX38" fmla="*/ 197706 w 470174"/>
              <a:gd name="connsiteY38" fmla="*/ 414252 h 415386"/>
              <a:gd name="connsiteX39" fmla="*/ 163247 w 470174"/>
              <a:gd name="connsiteY39" fmla="*/ 400639 h 415386"/>
              <a:gd name="connsiteX40" fmla="*/ 132412 w 470174"/>
              <a:gd name="connsiteY40" fmla="*/ 332160 h 415386"/>
              <a:gd name="connsiteX41" fmla="*/ 83916 w 470174"/>
              <a:gd name="connsiteY41" fmla="*/ 349025 h 415386"/>
              <a:gd name="connsiteX42" fmla="*/ 83879 w 470174"/>
              <a:gd name="connsiteY42" fmla="*/ 348958 h 415386"/>
              <a:gd name="connsiteX43" fmla="*/ 60122 w 470174"/>
              <a:gd name="connsiteY43" fmla="*/ 339968 h 415386"/>
              <a:gd name="connsiteX44" fmla="*/ 31342 w 470174"/>
              <a:gd name="connsiteY44" fmla="*/ 194885 h 415386"/>
              <a:gd name="connsiteX45" fmla="*/ 45298 w 470174"/>
              <a:gd name="connsiteY45" fmla="*/ 157235 h 415386"/>
              <a:gd name="connsiteX46" fmla="*/ 49319 w 470174"/>
              <a:gd name="connsiteY46" fmla="*/ 29341 h 415386"/>
              <a:gd name="connsiteX47" fmla="*/ 194599 w 470174"/>
              <a:gd name="connsiteY47" fmla="*/ 35728 h 415386"/>
              <a:gd name="connsiteX48" fmla="*/ 210921 w 470174"/>
              <a:gd name="connsiteY48" fmla="*/ 52444 h 415386"/>
              <a:gd name="connsiteX49" fmla="*/ 246363 w 470174"/>
              <a:gd name="connsiteY49" fmla="*/ 52641 h 415386"/>
              <a:gd name="connsiteX50" fmla="*/ 308970 w 470174"/>
              <a:gd name="connsiteY50" fmla="*/ 5135 h 415386"/>
              <a:gd name="connsiteX51" fmla="*/ 342234 w 470174"/>
              <a:gd name="connsiteY51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50371 w 457298"/>
              <a:gd name="connsiteY39" fmla="*/ 400639 h 415386"/>
              <a:gd name="connsiteX40" fmla="*/ 119536 w 457298"/>
              <a:gd name="connsiteY40" fmla="*/ 332160 h 415386"/>
              <a:gd name="connsiteX41" fmla="*/ 71040 w 457298"/>
              <a:gd name="connsiteY41" fmla="*/ 349025 h 415386"/>
              <a:gd name="connsiteX42" fmla="*/ 47246 w 457298"/>
              <a:gd name="connsiteY42" fmla="*/ 339968 h 415386"/>
              <a:gd name="connsiteX43" fmla="*/ 18466 w 457298"/>
              <a:gd name="connsiteY43" fmla="*/ 194885 h 415386"/>
              <a:gd name="connsiteX44" fmla="*/ 32422 w 457298"/>
              <a:gd name="connsiteY44" fmla="*/ 157235 h 415386"/>
              <a:gd name="connsiteX45" fmla="*/ 36443 w 457298"/>
              <a:gd name="connsiteY45" fmla="*/ 29341 h 415386"/>
              <a:gd name="connsiteX46" fmla="*/ 181723 w 457298"/>
              <a:gd name="connsiteY46" fmla="*/ 35728 h 415386"/>
              <a:gd name="connsiteX47" fmla="*/ 198045 w 457298"/>
              <a:gd name="connsiteY47" fmla="*/ 52444 h 415386"/>
              <a:gd name="connsiteX48" fmla="*/ 233487 w 457298"/>
              <a:gd name="connsiteY48" fmla="*/ 52641 h 415386"/>
              <a:gd name="connsiteX49" fmla="*/ 296094 w 457298"/>
              <a:gd name="connsiteY49" fmla="*/ 5135 h 415386"/>
              <a:gd name="connsiteX50" fmla="*/ 329358 w 457298"/>
              <a:gd name="connsiteY50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4772 w 460686"/>
              <a:gd name="connsiteY0" fmla="*/ 279097 h 415386"/>
              <a:gd name="connsiteX1" fmla="*/ 162678 w 460686"/>
              <a:gd name="connsiteY1" fmla="*/ 332635 h 415386"/>
              <a:gd name="connsiteX2" fmla="*/ 205848 w 460686"/>
              <a:gd name="connsiteY2" fmla="*/ 370916 h 415386"/>
              <a:gd name="connsiteX3" fmla="*/ 262186 w 460686"/>
              <a:gd name="connsiteY3" fmla="*/ 316077 h 415386"/>
              <a:gd name="connsiteX4" fmla="*/ 224772 w 460686"/>
              <a:gd name="connsiteY4" fmla="*/ 279097 h 415386"/>
              <a:gd name="connsiteX5" fmla="*/ 84381 w 460686"/>
              <a:gd name="connsiteY5" fmla="*/ 211996 h 415386"/>
              <a:gd name="connsiteX6" fmla="*/ 32735 w 460686"/>
              <a:gd name="connsiteY6" fmla="*/ 256782 h 415386"/>
              <a:gd name="connsiteX7" fmla="*/ 74722 w 460686"/>
              <a:gd name="connsiteY7" fmla="*/ 303146 h 415386"/>
              <a:gd name="connsiteX8" fmla="*/ 137052 w 460686"/>
              <a:gd name="connsiteY8" fmla="*/ 257255 h 415386"/>
              <a:gd name="connsiteX9" fmla="*/ 84381 w 460686"/>
              <a:gd name="connsiteY9" fmla="*/ 211996 h 415386"/>
              <a:gd name="connsiteX10" fmla="*/ 354873 w 460686"/>
              <a:gd name="connsiteY10" fmla="*/ 201588 h 415386"/>
              <a:gd name="connsiteX11" fmla="*/ 305356 w 460686"/>
              <a:gd name="connsiteY11" fmla="*/ 256782 h 415386"/>
              <a:gd name="connsiteX12" fmla="*/ 370880 w 460686"/>
              <a:gd name="connsiteY12" fmla="*/ 303619 h 415386"/>
              <a:gd name="connsiteX13" fmla="*/ 418189 w 460686"/>
              <a:gd name="connsiteY13" fmla="*/ 256664 h 415386"/>
              <a:gd name="connsiteX14" fmla="*/ 354873 w 460686"/>
              <a:gd name="connsiteY14" fmla="*/ 201588 h 415386"/>
              <a:gd name="connsiteX15" fmla="*/ 220475 w 460686"/>
              <a:gd name="connsiteY15" fmla="*/ 155619 h 415386"/>
              <a:gd name="connsiteX16" fmla="*/ 174427 w 460686"/>
              <a:gd name="connsiteY16" fmla="*/ 223153 h 415386"/>
              <a:gd name="connsiteX17" fmla="*/ 197687 w 460686"/>
              <a:gd name="connsiteY17" fmla="*/ 247557 h 415386"/>
              <a:gd name="connsiteX18" fmla="*/ 246456 w 460686"/>
              <a:gd name="connsiteY18" fmla="*/ 247557 h 415386"/>
              <a:gd name="connsiteX19" fmla="*/ 268139 w 460686"/>
              <a:gd name="connsiteY19" fmla="*/ 188459 h 415386"/>
              <a:gd name="connsiteX20" fmla="*/ 220475 w 460686"/>
              <a:gd name="connsiteY20" fmla="*/ 155619 h 415386"/>
              <a:gd name="connsiteX21" fmla="*/ 94868 w 460686"/>
              <a:gd name="connsiteY21" fmla="*/ 51104 h 415386"/>
              <a:gd name="connsiteX22" fmla="*/ 51383 w 460686"/>
              <a:gd name="connsiteY22" fmla="*/ 99478 h 415386"/>
              <a:gd name="connsiteX23" fmla="*/ 127945 w 460686"/>
              <a:gd name="connsiteY23" fmla="*/ 162676 h 415386"/>
              <a:gd name="connsiteX24" fmla="*/ 183061 w 460686"/>
              <a:gd name="connsiteY24" fmla="*/ 112330 h 415386"/>
              <a:gd name="connsiteX25" fmla="*/ 94868 w 460686"/>
              <a:gd name="connsiteY25" fmla="*/ 51104 h 415386"/>
              <a:gd name="connsiteX26" fmla="*/ 326448 w 460686"/>
              <a:gd name="connsiteY26" fmla="*/ 44835 h 415386"/>
              <a:gd name="connsiteX27" fmla="*/ 263842 w 460686"/>
              <a:gd name="connsiteY27" fmla="*/ 102947 h 415386"/>
              <a:gd name="connsiteX28" fmla="*/ 334215 w 460686"/>
              <a:gd name="connsiteY28" fmla="*/ 169141 h 415386"/>
              <a:gd name="connsiteX29" fmla="*/ 384166 w 460686"/>
              <a:gd name="connsiteY29" fmla="*/ 97704 h 415386"/>
              <a:gd name="connsiteX30" fmla="*/ 326448 w 460686"/>
              <a:gd name="connsiteY30" fmla="*/ 44835 h 415386"/>
              <a:gd name="connsiteX31" fmla="*/ 332746 w 460686"/>
              <a:gd name="connsiteY31" fmla="*/ 207 h 415386"/>
              <a:gd name="connsiteX32" fmla="*/ 361812 w 460686"/>
              <a:gd name="connsiteY32" fmla="*/ 2848 h 415386"/>
              <a:gd name="connsiteX33" fmla="*/ 419254 w 460686"/>
              <a:gd name="connsiteY33" fmla="*/ 139967 h 415386"/>
              <a:gd name="connsiteX34" fmla="*/ 424221 w 460686"/>
              <a:gd name="connsiteY34" fmla="*/ 186803 h 415386"/>
              <a:gd name="connsiteX35" fmla="*/ 449256 w 460686"/>
              <a:gd name="connsiteY35" fmla="*/ 296838 h 415386"/>
              <a:gd name="connsiteX36" fmla="*/ 341863 w 460686"/>
              <a:gd name="connsiteY36" fmla="*/ 339258 h 415386"/>
              <a:gd name="connsiteX37" fmla="*/ 292740 w 460686"/>
              <a:gd name="connsiteY37" fmla="*/ 359365 h 415386"/>
              <a:gd name="connsiteX38" fmla="*/ 188218 w 460686"/>
              <a:gd name="connsiteY38" fmla="*/ 414252 h 415386"/>
              <a:gd name="connsiteX39" fmla="*/ 122924 w 460686"/>
              <a:gd name="connsiteY39" fmla="*/ 332160 h 415386"/>
              <a:gd name="connsiteX40" fmla="*/ 74428 w 460686"/>
              <a:gd name="connsiteY40" fmla="*/ 349025 h 415386"/>
              <a:gd name="connsiteX41" fmla="*/ 50634 w 460686"/>
              <a:gd name="connsiteY41" fmla="*/ 339968 h 415386"/>
              <a:gd name="connsiteX42" fmla="*/ 21854 w 460686"/>
              <a:gd name="connsiteY42" fmla="*/ 194885 h 415386"/>
              <a:gd name="connsiteX43" fmla="*/ 35810 w 460686"/>
              <a:gd name="connsiteY43" fmla="*/ 157235 h 415386"/>
              <a:gd name="connsiteX44" fmla="*/ 39831 w 460686"/>
              <a:gd name="connsiteY44" fmla="*/ 29341 h 415386"/>
              <a:gd name="connsiteX45" fmla="*/ 185111 w 460686"/>
              <a:gd name="connsiteY45" fmla="*/ 35728 h 415386"/>
              <a:gd name="connsiteX46" fmla="*/ 201433 w 460686"/>
              <a:gd name="connsiteY46" fmla="*/ 52444 h 415386"/>
              <a:gd name="connsiteX47" fmla="*/ 236875 w 460686"/>
              <a:gd name="connsiteY47" fmla="*/ 52641 h 415386"/>
              <a:gd name="connsiteX48" fmla="*/ 299482 w 460686"/>
              <a:gd name="connsiteY48" fmla="*/ 5135 h 415386"/>
              <a:gd name="connsiteX49" fmla="*/ 332746 w 460686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75943 w 462201"/>
              <a:gd name="connsiteY40" fmla="*/ 349025 h 415386"/>
              <a:gd name="connsiteX41" fmla="*/ 52149 w 462201"/>
              <a:gd name="connsiteY41" fmla="*/ 339968 h 415386"/>
              <a:gd name="connsiteX42" fmla="*/ 23369 w 462201"/>
              <a:gd name="connsiteY42" fmla="*/ 194885 h 415386"/>
              <a:gd name="connsiteX43" fmla="*/ 37325 w 462201"/>
              <a:gd name="connsiteY43" fmla="*/ 157235 h 415386"/>
              <a:gd name="connsiteX44" fmla="*/ 41346 w 462201"/>
              <a:gd name="connsiteY44" fmla="*/ 29341 h 415386"/>
              <a:gd name="connsiteX45" fmla="*/ 186626 w 462201"/>
              <a:gd name="connsiteY45" fmla="*/ 35728 h 415386"/>
              <a:gd name="connsiteX46" fmla="*/ 202948 w 462201"/>
              <a:gd name="connsiteY46" fmla="*/ 52444 h 415386"/>
              <a:gd name="connsiteX47" fmla="*/ 238390 w 462201"/>
              <a:gd name="connsiteY47" fmla="*/ 52641 h 415386"/>
              <a:gd name="connsiteX48" fmla="*/ 300997 w 462201"/>
              <a:gd name="connsiteY48" fmla="*/ 5135 h 415386"/>
              <a:gd name="connsiteX49" fmla="*/ 334261 w 462201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52149 w 462201"/>
              <a:gd name="connsiteY40" fmla="*/ 339968 h 415386"/>
              <a:gd name="connsiteX41" fmla="*/ 23369 w 462201"/>
              <a:gd name="connsiteY41" fmla="*/ 194885 h 415386"/>
              <a:gd name="connsiteX42" fmla="*/ 37325 w 462201"/>
              <a:gd name="connsiteY42" fmla="*/ 157235 h 415386"/>
              <a:gd name="connsiteX43" fmla="*/ 41346 w 462201"/>
              <a:gd name="connsiteY43" fmla="*/ 29341 h 415386"/>
              <a:gd name="connsiteX44" fmla="*/ 186626 w 462201"/>
              <a:gd name="connsiteY44" fmla="*/ 35728 h 415386"/>
              <a:gd name="connsiteX45" fmla="*/ 202948 w 462201"/>
              <a:gd name="connsiteY45" fmla="*/ 52444 h 415386"/>
              <a:gd name="connsiteX46" fmla="*/ 238390 w 462201"/>
              <a:gd name="connsiteY46" fmla="*/ 52641 h 415386"/>
              <a:gd name="connsiteX47" fmla="*/ 300997 w 462201"/>
              <a:gd name="connsiteY47" fmla="*/ 5135 h 415386"/>
              <a:gd name="connsiteX48" fmla="*/ 334261 w 462201"/>
              <a:gd name="connsiteY48" fmla="*/ 207 h 415386"/>
              <a:gd name="connsiteX0" fmla="*/ 226190 w 462104"/>
              <a:gd name="connsiteY0" fmla="*/ 279097 h 415386"/>
              <a:gd name="connsiteX1" fmla="*/ 164096 w 462104"/>
              <a:gd name="connsiteY1" fmla="*/ 332635 h 415386"/>
              <a:gd name="connsiteX2" fmla="*/ 207266 w 462104"/>
              <a:gd name="connsiteY2" fmla="*/ 370916 h 415386"/>
              <a:gd name="connsiteX3" fmla="*/ 263604 w 462104"/>
              <a:gd name="connsiteY3" fmla="*/ 316077 h 415386"/>
              <a:gd name="connsiteX4" fmla="*/ 226190 w 462104"/>
              <a:gd name="connsiteY4" fmla="*/ 279097 h 415386"/>
              <a:gd name="connsiteX5" fmla="*/ 85799 w 462104"/>
              <a:gd name="connsiteY5" fmla="*/ 211996 h 415386"/>
              <a:gd name="connsiteX6" fmla="*/ 34153 w 462104"/>
              <a:gd name="connsiteY6" fmla="*/ 256782 h 415386"/>
              <a:gd name="connsiteX7" fmla="*/ 76140 w 462104"/>
              <a:gd name="connsiteY7" fmla="*/ 303146 h 415386"/>
              <a:gd name="connsiteX8" fmla="*/ 138470 w 462104"/>
              <a:gd name="connsiteY8" fmla="*/ 257255 h 415386"/>
              <a:gd name="connsiteX9" fmla="*/ 85799 w 462104"/>
              <a:gd name="connsiteY9" fmla="*/ 211996 h 415386"/>
              <a:gd name="connsiteX10" fmla="*/ 356291 w 462104"/>
              <a:gd name="connsiteY10" fmla="*/ 201588 h 415386"/>
              <a:gd name="connsiteX11" fmla="*/ 306774 w 462104"/>
              <a:gd name="connsiteY11" fmla="*/ 256782 h 415386"/>
              <a:gd name="connsiteX12" fmla="*/ 372298 w 462104"/>
              <a:gd name="connsiteY12" fmla="*/ 303619 h 415386"/>
              <a:gd name="connsiteX13" fmla="*/ 419607 w 462104"/>
              <a:gd name="connsiteY13" fmla="*/ 256664 h 415386"/>
              <a:gd name="connsiteX14" fmla="*/ 356291 w 462104"/>
              <a:gd name="connsiteY14" fmla="*/ 201588 h 415386"/>
              <a:gd name="connsiteX15" fmla="*/ 221893 w 462104"/>
              <a:gd name="connsiteY15" fmla="*/ 155619 h 415386"/>
              <a:gd name="connsiteX16" fmla="*/ 175845 w 462104"/>
              <a:gd name="connsiteY16" fmla="*/ 223153 h 415386"/>
              <a:gd name="connsiteX17" fmla="*/ 199105 w 462104"/>
              <a:gd name="connsiteY17" fmla="*/ 247557 h 415386"/>
              <a:gd name="connsiteX18" fmla="*/ 247874 w 462104"/>
              <a:gd name="connsiteY18" fmla="*/ 247557 h 415386"/>
              <a:gd name="connsiteX19" fmla="*/ 269557 w 462104"/>
              <a:gd name="connsiteY19" fmla="*/ 188459 h 415386"/>
              <a:gd name="connsiteX20" fmla="*/ 221893 w 462104"/>
              <a:gd name="connsiteY20" fmla="*/ 155619 h 415386"/>
              <a:gd name="connsiteX21" fmla="*/ 96286 w 462104"/>
              <a:gd name="connsiteY21" fmla="*/ 51104 h 415386"/>
              <a:gd name="connsiteX22" fmla="*/ 52801 w 462104"/>
              <a:gd name="connsiteY22" fmla="*/ 99478 h 415386"/>
              <a:gd name="connsiteX23" fmla="*/ 129363 w 462104"/>
              <a:gd name="connsiteY23" fmla="*/ 162676 h 415386"/>
              <a:gd name="connsiteX24" fmla="*/ 184479 w 462104"/>
              <a:gd name="connsiteY24" fmla="*/ 112330 h 415386"/>
              <a:gd name="connsiteX25" fmla="*/ 96286 w 462104"/>
              <a:gd name="connsiteY25" fmla="*/ 51104 h 415386"/>
              <a:gd name="connsiteX26" fmla="*/ 327866 w 462104"/>
              <a:gd name="connsiteY26" fmla="*/ 44835 h 415386"/>
              <a:gd name="connsiteX27" fmla="*/ 265260 w 462104"/>
              <a:gd name="connsiteY27" fmla="*/ 102947 h 415386"/>
              <a:gd name="connsiteX28" fmla="*/ 335633 w 462104"/>
              <a:gd name="connsiteY28" fmla="*/ 169141 h 415386"/>
              <a:gd name="connsiteX29" fmla="*/ 385584 w 462104"/>
              <a:gd name="connsiteY29" fmla="*/ 97704 h 415386"/>
              <a:gd name="connsiteX30" fmla="*/ 327866 w 462104"/>
              <a:gd name="connsiteY30" fmla="*/ 44835 h 415386"/>
              <a:gd name="connsiteX31" fmla="*/ 334164 w 462104"/>
              <a:gd name="connsiteY31" fmla="*/ 207 h 415386"/>
              <a:gd name="connsiteX32" fmla="*/ 363230 w 462104"/>
              <a:gd name="connsiteY32" fmla="*/ 2848 h 415386"/>
              <a:gd name="connsiteX33" fmla="*/ 420672 w 462104"/>
              <a:gd name="connsiteY33" fmla="*/ 139967 h 415386"/>
              <a:gd name="connsiteX34" fmla="*/ 425639 w 462104"/>
              <a:gd name="connsiteY34" fmla="*/ 186803 h 415386"/>
              <a:gd name="connsiteX35" fmla="*/ 450674 w 462104"/>
              <a:gd name="connsiteY35" fmla="*/ 296838 h 415386"/>
              <a:gd name="connsiteX36" fmla="*/ 343281 w 462104"/>
              <a:gd name="connsiteY36" fmla="*/ 339258 h 415386"/>
              <a:gd name="connsiteX37" fmla="*/ 294158 w 462104"/>
              <a:gd name="connsiteY37" fmla="*/ 359365 h 415386"/>
              <a:gd name="connsiteX38" fmla="*/ 189636 w 462104"/>
              <a:gd name="connsiteY38" fmla="*/ 414252 h 415386"/>
              <a:gd name="connsiteX39" fmla="*/ 124342 w 462104"/>
              <a:gd name="connsiteY39" fmla="*/ 332160 h 415386"/>
              <a:gd name="connsiteX40" fmla="*/ 52052 w 462104"/>
              <a:gd name="connsiteY40" fmla="*/ 339968 h 415386"/>
              <a:gd name="connsiteX41" fmla="*/ 23272 w 462104"/>
              <a:gd name="connsiteY41" fmla="*/ 194885 h 415386"/>
              <a:gd name="connsiteX42" fmla="*/ 37228 w 462104"/>
              <a:gd name="connsiteY42" fmla="*/ 157235 h 415386"/>
              <a:gd name="connsiteX43" fmla="*/ 41249 w 462104"/>
              <a:gd name="connsiteY43" fmla="*/ 29341 h 415386"/>
              <a:gd name="connsiteX44" fmla="*/ 186529 w 462104"/>
              <a:gd name="connsiteY44" fmla="*/ 35728 h 415386"/>
              <a:gd name="connsiteX45" fmla="*/ 202851 w 462104"/>
              <a:gd name="connsiteY45" fmla="*/ 52444 h 415386"/>
              <a:gd name="connsiteX46" fmla="*/ 238293 w 462104"/>
              <a:gd name="connsiteY46" fmla="*/ 52641 h 415386"/>
              <a:gd name="connsiteX47" fmla="*/ 300900 w 462104"/>
              <a:gd name="connsiteY47" fmla="*/ 5135 h 415386"/>
              <a:gd name="connsiteX48" fmla="*/ 334164 w 462104"/>
              <a:gd name="connsiteY48" fmla="*/ 207 h 415386"/>
              <a:gd name="connsiteX0" fmla="*/ 232980 w 468894"/>
              <a:gd name="connsiteY0" fmla="*/ 279097 h 415386"/>
              <a:gd name="connsiteX1" fmla="*/ 170886 w 468894"/>
              <a:gd name="connsiteY1" fmla="*/ 332635 h 415386"/>
              <a:gd name="connsiteX2" fmla="*/ 214056 w 468894"/>
              <a:gd name="connsiteY2" fmla="*/ 370916 h 415386"/>
              <a:gd name="connsiteX3" fmla="*/ 270394 w 468894"/>
              <a:gd name="connsiteY3" fmla="*/ 316077 h 415386"/>
              <a:gd name="connsiteX4" fmla="*/ 232980 w 468894"/>
              <a:gd name="connsiteY4" fmla="*/ 279097 h 415386"/>
              <a:gd name="connsiteX5" fmla="*/ 92589 w 468894"/>
              <a:gd name="connsiteY5" fmla="*/ 211996 h 415386"/>
              <a:gd name="connsiteX6" fmla="*/ 40943 w 468894"/>
              <a:gd name="connsiteY6" fmla="*/ 256782 h 415386"/>
              <a:gd name="connsiteX7" fmla="*/ 82930 w 468894"/>
              <a:gd name="connsiteY7" fmla="*/ 303146 h 415386"/>
              <a:gd name="connsiteX8" fmla="*/ 145260 w 468894"/>
              <a:gd name="connsiteY8" fmla="*/ 257255 h 415386"/>
              <a:gd name="connsiteX9" fmla="*/ 92589 w 468894"/>
              <a:gd name="connsiteY9" fmla="*/ 211996 h 415386"/>
              <a:gd name="connsiteX10" fmla="*/ 363081 w 468894"/>
              <a:gd name="connsiteY10" fmla="*/ 201588 h 415386"/>
              <a:gd name="connsiteX11" fmla="*/ 313564 w 468894"/>
              <a:gd name="connsiteY11" fmla="*/ 256782 h 415386"/>
              <a:gd name="connsiteX12" fmla="*/ 379088 w 468894"/>
              <a:gd name="connsiteY12" fmla="*/ 303619 h 415386"/>
              <a:gd name="connsiteX13" fmla="*/ 426397 w 468894"/>
              <a:gd name="connsiteY13" fmla="*/ 256664 h 415386"/>
              <a:gd name="connsiteX14" fmla="*/ 363081 w 468894"/>
              <a:gd name="connsiteY14" fmla="*/ 201588 h 415386"/>
              <a:gd name="connsiteX15" fmla="*/ 228683 w 468894"/>
              <a:gd name="connsiteY15" fmla="*/ 155619 h 415386"/>
              <a:gd name="connsiteX16" fmla="*/ 182635 w 468894"/>
              <a:gd name="connsiteY16" fmla="*/ 223153 h 415386"/>
              <a:gd name="connsiteX17" fmla="*/ 205895 w 468894"/>
              <a:gd name="connsiteY17" fmla="*/ 247557 h 415386"/>
              <a:gd name="connsiteX18" fmla="*/ 254664 w 468894"/>
              <a:gd name="connsiteY18" fmla="*/ 247557 h 415386"/>
              <a:gd name="connsiteX19" fmla="*/ 276347 w 468894"/>
              <a:gd name="connsiteY19" fmla="*/ 188459 h 415386"/>
              <a:gd name="connsiteX20" fmla="*/ 228683 w 468894"/>
              <a:gd name="connsiteY20" fmla="*/ 155619 h 415386"/>
              <a:gd name="connsiteX21" fmla="*/ 103076 w 468894"/>
              <a:gd name="connsiteY21" fmla="*/ 51104 h 415386"/>
              <a:gd name="connsiteX22" fmla="*/ 59591 w 468894"/>
              <a:gd name="connsiteY22" fmla="*/ 99478 h 415386"/>
              <a:gd name="connsiteX23" fmla="*/ 136153 w 468894"/>
              <a:gd name="connsiteY23" fmla="*/ 162676 h 415386"/>
              <a:gd name="connsiteX24" fmla="*/ 191269 w 468894"/>
              <a:gd name="connsiteY24" fmla="*/ 112330 h 415386"/>
              <a:gd name="connsiteX25" fmla="*/ 103076 w 468894"/>
              <a:gd name="connsiteY25" fmla="*/ 51104 h 415386"/>
              <a:gd name="connsiteX26" fmla="*/ 334656 w 468894"/>
              <a:gd name="connsiteY26" fmla="*/ 44835 h 415386"/>
              <a:gd name="connsiteX27" fmla="*/ 272050 w 468894"/>
              <a:gd name="connsiteY27" fmla="*/ 102947 h 415386"/>
              <a:gd name="connsiteX28" fmla="*/ 342423 w 468894"/>
              <a:gd name="connsiteY28" fmla="*/ 169141 h 415386"/>
              <a:gd name="connsiteX29" fmla="*/ 392374 w 468894"/>
              <a:gd name="connsiteY29" fmla="*/ 97704 h 415386"/>
              <a:gd name="connsiteX30" fmla="*/ 334656 w 468894"/>
              <a:gd name="connsiteY30" fmla="*/ 44835 h 415386"/>
              <a:gd name="connsiteX31" fmla="*/ 340954 w 468894"/>
              <a:gd name="connsiteY31" fmla="*/ 207 h 415386"/>
              <a:gd name="connsiteX32" fmla="*/ 370020 w 468894"/>
              <a:gd name="connsiteY32" fmla="*/ 2848 h 415386"/>
              <a:gd name="connsiteX33" fmla="*/ 427462 w 468894"/>
              <a:gd name="connsiteY33" fmla="*/ 139967 h 415386"/>
              <a:gd name="connsiteX34" fmla="*/ 432429 w 468894"/>
              <a:gd name="connsiteY34" fmla="*/ 186803 h 415386"/>
              <a:gd name="connsiteX35" fmla="*/ 457464 w 468894"/>
              <a:gd name="connsiteY35" fmla="*/ 296838 h 415386"/>
              <a:gd name="connsiteX36" fmla="*/ 350071 w 468894"/>
              <a:gd name="connsiteY36" fmla="*/ 339258 h 415386"/>
              <a:gd name="connsiteX37" fmla="*/ 300948 w 468894"/>
              <a:gd name="connsiteY37" fmla="*/ 359365 h 415386"/>
              <a:gd name="connsiteX38" fmla="*/ 196426 w 468894"/>
              <a:gd name="connsiteY38" fmla="*/ 414252 h 415386"/>
              <a:gd name="connsiteX39" fmla="*/ 131132 w 468894"/>
              <a:gd name="connsiteY39" fmla="*/ 332160 h 415386"/>
              <a:gd name="connsiteX40" fmla="*/ 58842 w 468894"/>
              <a:gd name="connsiteY40" fmla="*/ 339968 h 415386"/>
              <a:gd name="connsiteX41" fmla="*/ 30062 w 468894"/>
              <a:gd name="connsiteY41" fmla="*/ 194885 h 415386"/>
              <a:gd name="connsiteX42" fmla="*/ 44018 w 468894"/>
              <a:gd name="connsiteY42" fmla="*/ 157235 h 415386"/>
              <a:gd name="connsiteX43" fmla="*/ 48039 w 468894"/>
              <a:gd name="connsiteY43" fmla="*/ 29341 h 415386"/>
              <a:gd name="connsiteX44" fmla="*/ 193319 w 468894"/>
              <a:gd name="connsiteY44" fmla="*/ 35728 h 415386"/>
              <a:gd name="connsiteX45" fmla="*/ 209641 w 468894"/>
              <a:gd name="connsiteY45" fmla="*/ 52444 h 415386"/>
              <a:gd name="connsiteX46" fmla="*/ 245083 w 468894"/>
              <a:gd name="connsiteY46" fmla="*/ 52641 h 415386"/>
              <a:gd name="connsiteX47" fmla="*/ 307690 w 468894"/>
              <a:gd name="connsiteY47" fmla="*/ 5135 h 415386"/>
              <a:gd name="connsiteX48" fmla="*/ 340954 w 468894"/>
              <a:gd name="connsiteY48" fmla="*/ 207 h 415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68894" h="415386">
                <a:moveTo>
                  <a:pt x="232980" y="279097"/>
                </a:moveTo>
                <a:cubicBezTo>
                  <a:pt x="196512" y="276100"/>
                  <a:pt x="175026" y="299952"/>
                  <a:pt x="170886" y="332635"/>
                </a:cubicBezTo>
                <a:cubicBezTo>
                  <a:pt x="168284" y="353215"/>
                  <a:pt x="191308" y="370916"/>
                  <a:pt x="214056" y="370916"/>
                </a:cubicBezTo>
                <a:cubicBezTo>
                  <a:pt x="249065" y="370877"/>
                  <a:pt x="267477" y="351007"/>
                  <a:pt x="270394" y="316077"/>
                </a:cubicBezTo>
                <a:cubicBezTo>
                  <a:pt x="272444" y="291121"/>
                  <a:pt x="255571" y="280989"/>
                  <a:pt x="232980" y="279097"/>
                </a:cubicBezTo>
                <a:close/>
                <a:moveTo>
                  <a:pt x="92589" y="211996"/>
                </a:moveTo>
                <a:cubicBezTo>
                  <a:pt x="62035" y="212824"/>
                  <a:pt x="42914" y="229067"/>
                  <a:pt x="40943" y="256782"/>
                </a:cubicBezTo>
                <a:cubicBezTo>
                  <a:pt x="39169" y="282566"/>
                  <a:pt x="55491" y="302751"/>
                  <a:pt x="82930" y="303146"/>
                </a:cubicBezTo>
                <a:cubicBezTo>
                  <a:pt x="113405" y="303500"/>
                  <a:pt x="141042" y="286035"/>
                  <a:pt x="145260" y="257255"/>
                </a:cubicBezTo>
                <a:cubicBezTo>
                  <a:pt x="150307" y="223350"/>
                  <a:pt x="117348" y="218304"/>
                  <a:pt x="92589" y="211996"/>
                </a:cubicBezTo>
                <a:close/>
                <a:moveTo>
                  <a:pt x="363081" y="201588"/>
                </a:moveTo>
                <a:cubicBezTo>
                  <a:pt x="332015" y="202061"/>
                  <a:pt x="313170" y="233600"/>
                  <a:pt x="313564" y="256782"/>
                </a:cubicBezTo>
                <a:cubicBezTo>
                  <a:pt x="314037" y="291239"/>
                  <a:pt x="349953" y="300701"/>
                  <a:pt x="379088" y="303619"/>
                </a:cubicBezTo>
                <a:cubicBezTo>
                  <a:pt x="409445" y="306615"/>
                  <a:pt x="426476" y="282014"/>
                  <a:pt x="426397" y="256664"/>
                </a:cubicBezTo>
                <a:cubicBezTo>
                  <a:pt x="426319" y="222404"/>
                  <a:pt x="399155" y="201036"/>
                  <a:pt x="363081" y="201588"/>
                </a:cubicBezTo>
                <a:close/>
                <a:moveTo>
                  <a:pt x="228683" y="155619"/>
                </a:moveTo>
                <a:cubicBezTo>
                  <a:pt x="198326" y="156762"/>
                  <a:pt x="172542" y="194136"/>
                  <a:pt x="182635" y="223153"/>
                </a:cubicBezTo>
                <a:cubicBezTo>
                  <a:pt x="186301" y="233482"/>
                  <a:pt x="193082" y="238844"/>
                  <a:pt x="205895" y="247557"/>
                </a:cubicBezTo>
                <a:cubicBezTo>
                  <a:pt x="220601" y="257571"/>
                  <a:pt x="237908" y="257571"/>
                  <a:pt x="254664" y="247557"/>
                </a:cubicBezTo>
                <a:cubicBezTo>
                  <a:pt x="271853" y="237267"/>
                  <a:pt x="283996" y="221261"/>
                  <a:pt x="276347" y="188459"/>
                </a:cubicBezTo>
                <a:cubicBezTo>
                  <a:pt x="270552" y="163543"/>
                  <a:pt x="240668" y="155145"/>
                  <a:pt x="228683" y="155619"/>
                </a:cubicBezTo>
                <a:close/>
                <a:moveTo>
                  <a:pt x="103076" y="51104"/>
                </a:moveTo>
                <a:cubicBezTo>
                  <a:pt x="83876" y="51695"/>
                  <a:pt x="61680" y="65770"/>
                  <a:pt x="59591" y="99478"/>
                </a:cubicBezTo>
                <a:cubicBezTo>
                  <a:pt x="57974" y="124828"/>
                  <a:pt x="109266" y="156801"/>
                  <a:pt x="136153" y="162676"/>
                </a:cubicBezTo>
                <a:cubicBezTo>
                  <a:pt x="168915" y="169811"/>
                  <a:pt x="192215" y="131294"/>
                  <a:pt x="191269" y="112330"/>
                </a:cubicBezTo>
                <a:cubicBezTo>
                  <a:pt x="189968" y="86034"/>
                  <a:pt x="150859" y="50552"/>
                  <a:pt x="103076" y="51104"/>
                </a:cubicBezTo>
                <a:close/>
                <a:moveTo>
                  <a:pt x="334656" y="44835"/>
                </a:moveTo>
                <a:cubicBezTo>
                  <a:pt x="306074" y="42864"/>
                  <a:pt x="276860" y="79292"/>
                  <a:pt x="272050" y="102947"/>
                </a:cubicBezTo>
                <a:cubicBezTo>
                  <a:pt x="263495" y="145092"/>
                  <a:pt x="301934" y="174661"/>
                  <a:pt x="342423" y="169141"/>
                </a:cubicBezTo>
                <a:cubicBezTo>
                  <a:pt x="376880" y="164450"/>
                  <a:pt x="390955" y="133107"/>
                  <a:pt x="392374" y="97704"/>
                </a:cubicBezTo>
                <a:cubicBezTo>
                  <a:pt x="390245" y="62103"/>
                  <a:pt x="366709" y="47083"/>
                  <a:pt x="334656" y="44835"/>
                </a:cubicBezTo>
                <a:close/>
                <a:moveTo>
                  <a:pt x="340954" y="207"/>
                </a:moveTo>
                <a:cubicBezTo>
                  <a:pt x="351106" y="-394"/>
                  <a:pt x="360558" y="266"/>
                  <a:pt x="370020" y="2848"/>
                </a:cubicBezTo>
                <a:cubicBezTo>
                  <a:pt x="425412" y="17948"/>
                  <a:pt x="447687" y="80436"/>
                  <a:pt x="427462" y="139967"/>
                </a:cubicBezTo>
                <a:cubicBezTo>
                  <a:pt x="422021" y="156092"/>
                  <a:pt x="407513" y="169417"/>
                  <a:pt x="432429" y="186803"/>
                </a:cubicBezTo>
                <a:cubicBezTo>
                  <a:pt x="470947" y="213652"/>
                  <a:pt x="478359" y="259463"/>
                  <a:pt x="457464" y="296838"/>
                </a:cubicBezTo>
                <a:cubicBezTo>
                  <a:pt x="436096" y="335040"/>
                  <a:pt x="393005" y="354752"/>
                  <a:pt x="350071" y="339258"/>
                </a:cubicBezTo>
                <a:cubicBezTo>
                  <a:pt x="323342" y="329678"/>
                  <a:pt x="314274" y="328850"/>
                  <a:pt x="300948" y="359365"/>
                </a:cubicBezTo>
                <a:cubicBezTo>
                  <a:pt x="282734" y="401057"/>
                  <a:pt x="236999" y="420461"/>
                  <a:pt x="196426" y="414252"/>
                </a:cubicBezTo>
                <a:cubicBezTo>
                  <a:pt x="152539" y="401636"/>
                  <a:pt x="152897" y="359524"/>
                  <a:pt x="131132" y="332160"/>
                </a:cubicBezTo>
                <a:cubicBezTo>
                  <a:pt x="107035" y="334763"/>
                  <a:pt x="100346" y="348754"/>
                  <a:pt x="58842" y="339968"/>
                </a:cubicBezTo>
                <a:cubicBezTo>
                  <a:pt x="-3542" y="326762"/>
                  <a:pt x="-21387" y="242786"/>
                  <a:pt x="30062" y="194885"/>
                </a:cubicBezTo>
                <a:cubicBezTo>
                  <a:pt x="40548" y="185108"/>
                  <a:pt x="62942" y="183058"/>
                  <a:pt x="44018" y="157235"/>
                </a:cubicBezTo>
                <a:cubicBezTo>
                  <a:pt x="5697" y="104919"/>
                  <a:pt x="9245" y="60881"/>
                  <a:pt x="48039" y="29341"/>
                </a:cubicBezTo>
                <a:cubicBezTo>
                  <a:pt x="90618" y="-5313"/>
                  <a:pt x="151332" y="-2671"/>
                  <a:pt x="193319" y="35728"/>
                </a:cubicBezTo>
                <a:cubicBezTo>
                  <a:pt x="199036" y="40972"/>
                  <a:pt x="205146" y="46136"/>
                  <a:pt x="209641" y="52444"/>
                </a:cubicBezTo>
                <a:cubicBezTo>
                  <a:pt x="221744" y="69279"/>
                  <a:pt x="231955" y="69909"/>
                  <a:pt x="245083" y="52641"/>
                </a:cubicBezTo>
                <a:cubicBezTo>
                  <a:pt x="261287" y="31234"/>
                  <a:pt x="282852" y="15661"/>
                  <a:pt x="307690" y="5135"/>
                </a:cubicBezTo>
                <a:cubicBezTo>
                  <a:pt x="319951" y="2671"/>
                  <a:pt x="330803" y="809"/>
                  <a:pt x="340954" y="207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55" name="자유형: 도형 254">
            <a:extLst>
              <a:ext uri="{FF2B5EF4-FFF2-40B4-BE49-F238E27FC236}">
                <a16:creationId xmlns:a16="http://schemas.microsoft.com/office/drawing/2014/main" id="{D95A75C3-1499-4B08-B1EE-B93000CCFFF4}"/>
              </a:ext>
            </a:extLst>
          </p:cNvPr>
          <p:cNvSpPr>
            <a:spLocks/>
          </p:cNvSpPr>
          <p:nvPr userDrawn="1"/>
        </p:nvSpPr>
        <p:spPr bwMode="auto">
          <a:xfrm>
            <a:off x="6113004" y="5526865"/>
            <a:ext cx="350689" cy="351006"/>
          </a:xfrm>
          <a:custGeom>
            <a:avLst/>
            <a:gdLst>
              <a:gd name="connsiteX0" fmla="*/ 154602 w 311075"/>
              <a:gd name="connsiteY0" fmla="*/ 116784 h 311356"/>
              <a:gd name="connsiteX1" fmla="*/ 116502 w 311075"/>
              <a:gd name="connsiteY1" fmla="*/ 155678 h 311356"/>
              <a:gd name="connsiteX2" fmla="*/ 154602 w 311075"/>
              <a:gd name="connsiteY2" fmla="*/ 194572 h 311356"/>
              <a:gd name="connsiteX3" fmla="*/ 192702 w 311075"/>
              <a:gd name="connsiteY3" fmla="*/ 155678 h 311356"/>
              <a:gd name="connsiteX4" fmla="*/ 154602 w 311075"/>
              <a:gd name="connsiteY4" fmla="*/ 116784 h 311356"/>
              <a:gd name="connsiteX5" fmla="*/ 164978 w 311075"/>
              <a:gd name="connsiteY5" fmla="*/ 17 h 311356"/>
              <a:gd name="connsiteX6" fmla="*/ 183937 w 311075"/>
              <a:gd name="connsiteY6" fmla="*/ 37355 h 311356"/>
              <a:gd name="connsiteX7" fmla="*/ 182920 w 311075"/>
              <a:gd name="connsiteY7" fmla="*/ 62256 h 311356"/>
              <a:gd name="connsiteX8" fmla="*/ 196144 w 311075"/>
              <a:gd name="connsiteY8" fmla="*/ 40221 h 311356"/>
              <a:gd name="connsiteX9" fmla="*/ 235580 w 311075"/>
              <a:gd name="connsiteY9" fmla="*/ 53149 h 311356"/>
              <a:gd name="connsiteX10" fmla="*/ 212182 w 311075"/>
              <a:gd name="connsiteY10" fmla="*/ 98826 h 311356"/>
              <a:gd name="connsiteX11" fmla="*/ 250377 w 311075"/>
              <a:gd name="connsiteY11" fmla="*/ 79603 h 311356"/>
              <a:gd name="connsiteX12" fmla="*/ 270585 w 311075"/>
              <a:gd name="connsiteY12" fmla="*/ 117172 h 311356"/>
              <a:gd name="connsiteX13" fmla="*/ 232713 w 311075"/>
              <a:gd name="connsiteY13" fmla="*/ 138378 h 311356"/>
              <a:gd name="connsiteX14" fmla="*/ 284613 w 311075"/>
              <a:gd name="connsiteY14" fmla="*/ 143993 h 311356"/>
              <a:gd name="connsiteX15" fmla="*/ 273720 w 311075"/>
              <a:gd name="connsiteY15" fmla="*/ 184218 h 311356"/>
              <a:gd name="connsiteX16" fmla="*/ 248355 w 311075"/>
              <a:gd name="connsiteY16" fmla="*/ 183182 h 311356"/>
              <a:gd name="connsiteX17" fmla="*/ 269266 w 311075"/>
              <a:gd name="connsiteY17" fmla="*/ 195773 h 311356"/>
              <a:gd name="connsiteX18" fmla="*/ 256338 w 311075"/>
              <a:gd name="connsiteY18" fmla="*/ 235433 h 311356"/>
              <a:gd name="connsiteX19" fmla="*/ 210297 w 311075"/>
              <a:gd name="connsiteY19" fmla="*/ 211740 h 311356"/>
              <a:gd name="connsiteX20" fmla="*/ 229885 w 311075"/>
              <a:gd name="connsiteY20" fmla="*/ 250648 h 311356"/>
              <a:gd name="connsiteX21" fmla="*/ 192315 w 311075"/>
              <a:gd name="connsiteY21" fmla="*/ 270547 h 311356"/>
              <a:gd name="connsiteX22" fmla="*/ 172484 w 311075"/>
              <a:gd name="connsiteY22" fmla="*/ 234961 h 311356"/>
              <a:gd name="connsiteX23" fmla="*/ 167082 w 311075"/>
              <a:gd name="connsiteY23" fmla="*/ 284895 h 311356"/>
              <a:gd name="connsiteX24" fmla="*/ 126857 w 311075"/>
              <a:gd name="connsiteY24" fmla="*/ 274001 h 311356"/>
              <a:gd name="connsiteX25" fmla="*/ 128028 w 311075"/>
              <a:gd name="connsiteY25" fmla="*/ 245332 h 311356"/>
              <a:gd name="connsiteX26" fmla="*/ 113715 w 311075"/>
              <a:gd name="connsiteY26" fmla="*/ 269215 h 311356"/>
              <a:gd name="connsiteX27" fmla="*/ 74054 w 311075"/>
              <a:gd name="connsiteY27" fmla="*/ 256320 h 311356"/>
              <a:gd name="connsiteX28" fmla="*/ 97746 w 311075"/>
              <a:gd name="connsiteY28" fmla="*/ 210078 h 311356"/>
              <a:gd name="connsiteX29" fmla="*/ 58840 w 311075"/>
              <a:gd name="connsiteY29" fmla="*/ 229846 h 311356"/>
              <a:gd name="connsiteX30" fmla="*/ 38940 w 311075"/>
              <a:gd name="connsiteY30" fmla="*/ 192585 h 311356"/>
              <a:gd name="connsiteX31" fmla="*/ 74788 w 311075"/>
              <a:gd name="connsiteY31" fmla="*/ 172617 h 311356"/>
              <a:gd name="connsiteX32" fmla="*/ 26310 w 311075"/>
              <a:gd name="connsiteY32" fmla="*/ 167363 h 311356"/>
              <a:gd name="connsiteX33" fmla="*/ 37394 w 311075"/>
              <a:gd name="connsiteY33" fmla="*/ 127138 h 311356"/>
              <a:gd name="connsiteX34" fmla="*/ 65274 w 311075"/>
              <a:gd name="connsiteY34" fmla="*/ 128279 h 311356"/>
              <a:gd name="connsiteX35" fmla="*/ 40272 w 311075"/>
              <a:gd name="connsiteY35" fmla="*/ 113344 h 311356"/>
              <a:gd name="connsiteX36" fmla="*/ 53167 w 311075"/>
              <a:gd name="connsiteY36" fmla="*/ 73908 h 311356"/>
              <a:gd name="connsiteX37" fmla="*/ 99089 w 311075"/>
              <a:gd name="connsiteY37" fmla="*/ 97327 h 311356"/>
              <a:gd name="connsiteX38" fmla="*/ 79747 w 311075"/>
              <a:gd name="connsiteY38" fmla="*/ 59110 h 311356"/>
              <a:gd name="connsiteX39" fmla="*/ 117222 w 311075"/>
              <a:gd name="connsiteY39" fmla="*/ 38902 h 311356"/>
              <a:gd name="connsiteX40" fmla="*/ 138128 w 311075"/>
              <a:gd name="connsiteY40" fmla="*/ 76430 h 311356"/>
              <a:gd name="connsiteX41" fmla="*/ 139917 w 311075"/>
              <a:gd name="connsiteY41" fmla="*/ 44329 h 311356"/>
              <a:gd name="connsiteX42" fmla="*/ 164978 w 311075"/>
              <a:gd name="connsiteY42" fmla="*/ 17 h 3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11075" h="311356">
                <a:moveTo>
                  <a:pt x="154602" y="116784"/>
                </a:moveTo>
                <a:cubicBezTo>
                  <a:pt x="133560" y="116784"/>
                  <a:pt x="116502" y="134197"/>
                  <a:pt x="116502" y="155678"/>
                </a:cubicBezTo>
                <a:cubicBezTo>
                  <a:pt x="116502" y="177159"/>
                  <a:pt x="133560" y="194572"/>
                  <a:pt x="154602" y="194572"/>
                </a:cubicBezTo>
                <a:cubicBezTo>
                  <a:pt x="175644" y="194572"/>
                  <a:pt x="192702" y="177159"/>
                  <a:pt x="192702" y="155678"/>
                </a:cubicBezTo>
                <a:cubicBezTo>
                  <a:pt x="192702" y="134197"/>
                  <a:pt x="175644" y="116784"/>
                  <a:pt x="154602" y="116784"/>
                </a:cubicBezTo>
                <a:close/>
                <a:moveTo>
                  <a:pt x="164978" y="17"/>
                </a:moveTo>
                <a:cubicBezTo>
                  <a:pt x="173752" y="539"/>
                  <a:pt x="181791" y="13083"/>
                  <a:pt x="183937" y="37355"/>
                </a:cubicBezTo>
                <a:lnTo>
                  <a:pt x="182920" y="62256"/>
                </a:lnTo>
                <a:lnTo>
                  <a:pt x="196144" y="40221"/>
                </a:lnTo>
                <a:cubicBezTo>
                  <a:pt x="224418" y="4477"/>
                  <a:pt x="247358" y="14414"/>
                  <a:pt x="235580" y="53149"/>
                </a:cubicBezTo>
                <a:lnTo>
                  <a:pt x="212182" y="98826"/>
                </a:lnTo>
                <a:lnTo>
                  <a:pt x="250377" y="79603"/>
                </a:lnTo>
                <a:cubicBezTo>
                  <a:pt x="296391" y="63474"/>
                  <a:pt x="309578" y="88141"/>
                  <a:pt x="270585" y="117172"/>
                </a:cubicBezTo>
                <a:lnTo>
                  <a:pt x="232713" y="138378"/>
                </a:lnTo>
                <a:lnTo>
                  <a:pt x="284613" y="143993"/>
                </a:lnTo>
                <a:cubicBezTo>
                  <a:pt x="323512" y="155453"/>
                  <a:pt x="319230" y="180194"/>
                  <a:pt x="273720" y="184218"/>
                </a:cubicBezTo>
                <a:lnTo>
                  <a:pt x="248355" y="183182"/>
                </a:lnTo>
                <a:lnTo>
                  <a:pt x="269266" y="195773"/>
                </a:lnTo>
                <a:cubicBezTo>
                  <a:pt x="305010" y="224158"/>
                  <a:pt x="295074" y="247251"/>
                  <a:pt x="256338" y="235433"/>
                </a:cubicBezTo>
                <a:lnTo>
                  <a:pt x="210297" y="211740"/>
                </a:lnTo>
                <a:lnTo>
                  <a:pt x="229885" y="250648"/>
                </a:lnTo>
                <a:cubicBezTo>
                  <a:pt x="246013" y="296637"/>
                  <a:pt x="221346" y="309754"/>
                  <a:pt x="192315" y="270547"/>
                </a:cubicBezTo>
                <a:lnTo>
                  <a:pt x="172484" y="234961"/>
                </a:lnTo>
                <a:lnTo>
                  <a:pt x="167082" y="284895"/>
                </a:lnTo>
                <a:cubicBezTo>
                  <a:pt x="155623" y="323793"/>
                  <a:pt x="130881" y="319511"/>
                  <a:pt x="126857" y="274001"/>
                </a:cubicBezTo>
                <a:lnTo>
                  <a:pt x="128028" y="245332"/>
                </a:lnTo>
                <a:lnTo>
                  <a:pt x="113715" y="269215"/>
                </a:lnTo>
                <a:cubicBezTo>
                  <a:pt x="85329" y="305137"/>
                  <a:pt x="62236" y="295212"/>
                  <a:pt x="74054" y="256320"/>
                </a:cubicBezTo>
                <a:lnTo>
                  <a:pt x="97746" y="210078"/>
                </a:lnTo>
                <a:lnTo>
                  <a:pt x="58840" y="229846"/>
                </a:lnTo>
                <a:cubicBezTo>
                  <a:pt x="12850" y="246188"/>
                  <a:pt x="-266" y="221592"/>
                  <a:pt x="38940" y="192585"/>
                </a:cubicBezTo>
                <a:lnTo>
                  <a:pt x="74788" y="172617"/>
                </a:lnTo>
                <a:lnTo>
                  <a:pt x="26310" y="167363"/>
                </a:lnTo>
                <a:cubicBezTo>
                  <a:pt x="-12473" y="155904"/>
                  <a:pt x="-8048" y="131162"/>
                  <a:pt x="37394" y="127138"/>
                </a:cubicBezTo>
                <a:lnTo>
                  <a:pt x="65274" y="128279"/>
                </a:lnTo>
                <a:lnTo>
                  <a:pt x="40272" y="113344"/>
                </a:lnTo>
                <a:cubicBezTo>
                  <a:pt x="4351" y="85069"/>
                  <a:pt x="14276" y="62129"/>
                  <a:pt x="53167" y="73908"/>
                </a:cubicBezTo>
                <a:lnTo>
                  <a:pt x="99089" y="97327"/>
                </a:lnTo>
                <a:lnTo>
                  <a:pt x="79747" y="59110"/>
                </a:lnTo>
                <a:cubicBezTo>
                  <a:pt x="63524" y="13096"/>
                  <a:pt x="88286" y="-91"/>
                  <a:pt x="117222" y="38902"/>
                </a:cubicBezTo>
                <a:lnTo>
                  <a:pt x="138128" y="76430"/>
                </a:lnTo>
                <a:lnTo>
                  <a:pt x="139917" y="44329"/>
                </a:lnTo>
                <a:cubicBezTo>
                  <a:pt x="144305" y="14060"/>
                  <a:pt x="155107" y="-570"/>
                  <a:pt x="164978" y="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pic>
        <p:nvPicPr>
          <p:cNvPr id="256" name="Graphic 5">
            <a:extLst>
              <a:ext uri="{FF2B5EF4-FFF2-40B4-BE49-F238E27FC236}">
                <a16:creationId xmlns:a16="http://schemas.microsoft.com/office/drawing/2014/main" id="{FA59F626-F8DE-47B5-8521-1A766DFC590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6446153" y="4945553"/>
            <a:ext cx="396670" cy="396670"/>
          </a:xfrm>
          <a:prstGeom prst="rect">
            <a:avLst/>
          </a:prstGeom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257" name="자유형: 도형 256">
            <a:extLst>
              <a:ext uri="{FF2B5EF4-FFF2-40B4-BE49-F238E27FC236}">
                <a16:creationId xmlns:a16="http://schemas.microsoft.com/office/drawing/2014/main" id="{440DC1B8-0401-43B8-9C1B-5EF7C0C0AB72}"/>
              </a:ext>
            </a:extLst>
          </p:cNvPr>
          <p:cNvSpPr/>
          <p:nvPr userDrawn="1"/>
        </p:nvSpPr>
        <p:spPr>
          <a:xfrm>
            <a:off x="6080708" y="4898783"/>
            <a:ext cx="208055" cy="289473"/>
          </a:xfrm>
          <a:custGeom>
            <a:avLst/>
            <a:gdLst>
              <a:gd name="connsiteX0" fmla="*/ 205710 w 208055"/>
              <a:gd name="connsiteY0" fmla="*/ 0 h 289473"/>
              <a:gd name="connsiteX1" fmla="*/ 114362 w 208055"/>
              <a:gd name="connsiteY1" fmla="*/ 262190 h 289473"/>
              <a:gd name="connsiteX2" fmla="*/ 48291 w 208055"/>
              <a:gd name="connsiteY2" fmla="*/ 289473 h 289473"/>
              <a:gd name="connsiteX3" fmla="*/ 0 w 208055"/>
              <a:gd name="connsiteY3" fmla="*/ 288469 h 289473"/>
              <a:gd name="connsiteX4" fmla="*/ 0 w 208055"/>
              <a:gd name="connsiteY4" fmla="*/ 141528 h 289473"/>
              <a:gd name="connsiteX5" fmla="*/ 1135 w 208055"/>
              <a:gd name="connsiteY5" fmla="*/ 140160 h 289473"/>
              <a:gd name="connsiteX6" fmla="*/ 47419 w 208055"/>
              <a:gd name="connsiteY6" fmla="*/ 110176 h 289473"/>
              <a:gd name="connsiteX7" fmla="*/ 147136 w 208055"/>
              <a:gd name="connsiteY7" fmla="*/ 63456 h 289473"/>
              <a:gd name="connsiteX8" fmla="*/ 205710 w 208055"/>
              <a:gd name="connsiteY8" fmla="*/ 0 h 289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8055" h="289473">
                <a:moveTo>
                  <a:pt x="205710" y="0"/>
                </a:moveTo>
                <a:cubicBezTo>
                  <a:pt x="217564" y="83678"/>
                  <a:pt x="184093" y="218957"/>
                  <a:pt x="114362" y="262190"/>
                </a:cubicBezTo>
                <a:cubicBezTo>
                  <a:pt x="93094" y="275440"/>
                  <a:pt x="71128" y="284853"/>
                  <a:pt x="48291" y="289473"/>
                </a:cubicBezTo>
                <a:lnTo>
                  <a:pt x="0" y="288469"/>
                </a:lnTo>
                <a:lnTo>
                  <a:pt x="0" y="141528"/>
                </a:lnTo>
                <a:lnTo>
                  <a:pt x="1135" y="140160"/>
                </a:lnTo>
                <a:cubicBezTo>
                  <a:pt x="14995" y="128306"/>
                  <a:pt x="30684" y="118544"/>
                  <a:pt x="47419" y="110176"/>
                </a:cubicBezTo>
                <a:cubicBezTo>
                  <a:pt x="80194" y="94138"/>
                  <a:pt x="114362" y="80192"/>
                  <a:pt x="147136" y="63456"/>
                </a:cubicBezTo>
                <a:cubicBezTo>
                  <a:pt x="173633" y="50207"/>
                  <a:pt x="193856" y="29288"/>
                  <a:pt x="205710" y="0"/>
                </a:cubicBez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58" name="하트 257">
            <a:extLst>
              <a:ext uri="{FF2B5EF4-FFF2-40B4-BE49-F238E27FC236}">
                <a16:creationId xmlns:a16="http://schemas.microsoft.com/office/drawing/2014/main" id="{A40058F1-190D-4910-8D3F-EBEFEFFAA11A}"/>
              </a:ext>
            </a:extLst>
          </p:cNvPr>
          <p:cNvSpPr/>
          <p:nvPr userDrawn="1"/>
        </p:nvSpPr>
        <p:spPr>
          <a:xfrm>
            <a:off x="6416434" y="3076822"/>
            <a:ext cx="326427" cy="326427"/>
          </a:xfrm>
          <a:prstGeom prst="heart">
            <a:avLst/>
          </a:pr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59" name="Graphic 47">
            <a:extLst>
              <a:ext uri="{FF2B5EF4-FFF2-40B4-BE49-F238E27FC236}">
                <a16:creationId xmlns:a16="http://schemas.microsoft.com/office/drawing/2014/main" id="{08C094FA-6B46-4093-8C73-7128DDA7FB4F}"/>
              </a:ext>
            </a:extLst>
          </p:cNvPr>
          <p:cNvGrpSpPr/>
          <p:nvPr userDrawn="1"/>
        </p:nvGrpSpPr>
        <p:grpSpPr>
          <a:xfrm>
            <a:off x="6089889" y="3575707"/>
            <a:ext cx="350976" cy="254793"/>
            <a:chOff x="8760856" y="1002161"/>
            <a:chExt cx="1223617" cy="888296"/>
          </a:xfrm>
          <a:solidFill>
            <a:schemeClr val="accent1"/>
          </a:solidFill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260" name="Freeform: Shape 1145">
              <a:extLst>
                <a:ext uri="{FF2B5EF4-FFF2-40B4-BE49-F238E27FC236}">
                  <a16:creationId xmlns:a16="http://schemas.microsoft.com/office/drawing/2014/main" id="{21213323-1DBE-4EA1-B105-259880F6DA1E}"/>
                </a:ext>
              </a:extLst>
            </p:cNvPr>
            <p:cNvSpPr/>
            <p:nvPr/>
          </p:nvSpPr>
          <p:spPr>
            <a:xfrm>
              <a:off x="8760856" y="1002161"/>
              <a:ext cx="1223617" cy="888296"/>
            </a:xfrm>
            <a:custGeom>
              <a:avLst/>
              <a:gdLst>
                <a:gd name="connsiteX0" fmla="*/ 1212488 w 1223617"/>
                <a:gd name="connsiteY0" fmla="*/ 247015 h 888296"/>
                <a:gd name="connsiteX1" fmla="*/ 1204868 w 1223617"/>
                <a:gd name="connsiteY1" fmla="*/ 335598 h 888296"/>
                <a:gd name="connsiteX2" fmla="*/ 1102950 w 1223617"/>
                <a:gd name="connsiteY2" fmla="*/ 640398 h 888296"/>
                <a:gd name="connsiteX3" fmla="*/ 610508 w 1223617"/>
                <a:gd name="connsiteY3" fmla="*/ 888048 h 888296"/>
                <a:gd name="connsiteX4" fmla="*/ 603840 w 1223617"/>
                <a:gd name="connsiteY4" fmla="*/ 876618 h 888296"/>
                <a:gd name="connsiteX5" fmla="*/ 605745 w 1223617"/>
                <a:gd name="connsiteY5" fmla="*/ 844233 h 888296"/>
                <a:gd name="connsiteX6" fmla="*/ 620033 w 1223617"/>
                <a:gd name="connsiteY6" fmla="*/ 838518 h 888296"/>
                <a:gd name="connsiteX7" fmla="*/ 788625 w 1223617"/>
                <a:gd name="connsiteY7" fmla="*/ 813753 h 888296"/>
                <a:gd name="connsiteX8" fmla="*/ 1099140 w 1223617"/>
                <a:gd name="connsiteY8" fmla="*/ 528955 h 888296"/>
                <a:gd name="connsiteX9" fmla="*/ 1158195 w 1223617"/>
                <a:gd name="connsiteY9" fmla="*/ 63183 h 888296"/>
                <a:gd name="connsiteX10" fmla="*/ 651465 w 1223617"/>
                <a:gd name="connsiteY10" fmla="*/ 247015 h 888296"/>
                <a:gd name="connsiteX11" fmla="*/ 523830 w 1223617"/>
                <a:gd name="connsiteY11" fmla="*/ 758508 h 888296"/>
                <a:gd name="connsiteX12" fmla="*/ 464775 w 1223617"/>
                <a:gd name="connsiteY12" fmla="*/ 735648 h 888296"/>
                <a:gd name="connsiteX13" fmla="*/ 461918 w 1223617"/>
                <a:gd name="connsiteY13" fmla="*/ 565150 h 888296"/>
                <a:gd name="connsiteX14" fmla="*/ 338093 w 1223617"/>
                <a:gd name="connsiteY14" fmla="*/ 303213 h 888296"/>
                <a:gd name="connsiteX15" fmla="*/ 48533 w 1223617"/>
                <a:gd name="connsiteY15" fmla="*/ 212725 h 888296"/>
                <a:gd name="connsiteX16" fmla="*/ 36150 w 1223617"/>
                <a:gd name="connsiteY16" fmla="*/ 317500 h 888296"/>
                <a:gd name="connsiteX17" fmla="*/ 47580 w 1223617"/>
                <a:gd name="connsiteY17" fmla="*/ 432753 h 888296"/>
                <a:gd name="connsiteX18" fmla="*/ 148545 w 1223617"/>
                <a:gd name="connsiteY18" fmla="*/ 639445 h 888296"/>
                <a:gd name="connsiteX19" fmla="*/ 250463 w 1223617"/>
                <a:gd name="connsiteY19" fmla="*/ 711835 h 888296"/>
                <a:gd name="connsiteX20" fmla="*/ 411435 w 1223617"/>
                <a:gd name="connsiteY20" fmla="*/ 755650 h 888296"/>
                <a:gd name="connsiteX21" fmla="*/ 372383 w 1223617"/>
                <a:gd name="connsiteY21" fmla="*/ 773748 h 888296"/>
                <a:gd name="connsiteX22" fmla="*/ 123780 w 1223617"/>
                <a:gd name="connsiteY22" fmla="*/ 664210 h 888296"/>
                <a:gd name="connsiteX23" fmla="*/ 2813 w 1223617"/>
                <a:gd name="connsiteY23" fmla="*/ 365125 h 888296"/>
                <a:gd name="connsiteX24" fmla="*/ 1860 w 1223617"/>
                <a:gd name="connsiteY24" fmla="*/ 175578 h 888296"/>
                <a:gd name="connsiteX25" fmla="*/ 479063 w 1223617"/>
                <a:gd name="connsiteY25" fmla="*/ 424180 h 888296"/>
                <a:gd name="connsiteX26" fmla="*/ 505733 w 1223617"/>
                <a:gd name="connsiteY26" fmla="*/ 374650 h 888296"/>
                <a:gd name="connsiteX27" fmla="*/ 997223 w 1223617"/>
                <a:gd name="connsiteY27" fmla="*/ 6033 h 888296"/>
                <a:gd name="connsiteX28" fmla="*/ 1221060 w 1223617"/>
                <a:gd name="connsiteY28" fmla="*/ 8890 h 888296"/>
                <a:gd name="connsiteX29" fmla="*/ 1212488 w 1223617"/>
                <a:gd name="connsiteY29" fmla="*/ 247015 h 8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23617" h="888296">
                  <a:moveTo>
                    <a:pt x="1212488" y="247015"/>
                  </a:moveTo>
                  <a:cubicBezTo>
                    <a:pt x="1209630" y="291783"/>
                    <a:pt x="1205820" y="327025"/>
                    <a:pt x="1204868" y="335598"/>
                  </a:cubicBezTo>
                  <a:cubicBezTo>
                    <a:pt x="1188675" y="438468"/>
                    <a:pt x="1154385" y="548958"/>
                    <a:pt x="1102950" y="640398"/>
                  </a:cubicBezTo>
                  <a:cubicBezTo>
                    <a:pt x="994365" y="829945"/>
                    <a:pt x="817200" y="892810"/>
                    <a:pt x="610508" y="888048"/>
                  </a:cubicBezTo>
                  <a:cubicBezTo>
                    <a:pt x="606698" y="881380"/>
                    <a:pt x="603840" y="879475"/>
                    <a:pt x="603840" y="876618"/>
                  </a:cubicBezTo>
                  <a:cubicBezTo>
                    <a:pt x="603840" y="866140"/>
                    <a:pt x="604793" y="854710"/>
                    <a:pt x="605745" y="844233"/>
                  </a:cubicBezTo>
                  <a:cubicBezTo>
                    <a:pt x="611460" y="841375"/>
                    <a:pt x="616223" y="838518"/>
                    <a:pt x="620033" y="838518"/>
                  </a:cubicBezTo>
                  <a:cubicBezTo>
                    <a:pt x="676230" y="829945"/>
                    <a:pt x="734333" y="828040"/>
                    <a:pt x="788625" y="813753"/>
                  </a:cubicBezTo>
                  <a:cubicBezTo>
                    <a:pt x="941025" y="773748"/>
                    <a:pt x="1040085" y="672783"/>
                    <a:pt x="1099140" y="528955"/>
                  </a:cubicBezTo>
                  <a:cubicBezTo>
                    <a:pt x="1151528" y="402273"/>
                    <a:pt x="1181055" y="173673"/>
                    <a:pt x="1158195" y="63183"/>
                  </a:cubicBezTo>
                  <a:cubicBezTo>
                    <a:pt x="965790" y="59373"/>
                    <a:pt x="791483" y="106998"/>
                    <a:pt x="651465" y="247015"/>
                  </a:cubicBezTo>
                  <a:cubicBezTo>
                    <a:pt x="507638" y="390843"/>
                    <a:pt x="491445" y="570865"/>
                    <a:pt x="523830" y="758508"/>
                  </a:cubicBezTo>
                  <a:cubicBezTo>
                    <a:pt x="487635" y="780415"/>
                    <a:pt x="466680" y="773748"/>
                    <a:pt x="464775" y="735648"/>
                  </a:cubicBezTo>
                  <a:cubicBezTo>
                    <a:pt x="461918" y="678498"/>
                    <a:pt x="456203" y="621348"/>
                    <a:pt x="461918" y="565150"/>
                  </a:cubicBezTo>
                  <a:cubicBezTo>
                    <a:pt x="473348" y="450850"/>
                    <a:pt x="423818" y="367983"/>
                    <a:pt x="338093" y="303213"/>
                  </a:cubicBezTo>
                  <a:cubicBezTo>
                    <a:pt x="253320" y="239395"/>
                    <a:pt x="152355" y="218440"/>
                    <a:pt x="48533" y="212725"/>
                  </a:cubicBezTo>
                  <a:cubicBezTo>
                    <a:pt x="40913" y="212725"/>
                    <a:pt x="36150" y="307975"/>
                    <a:pt x="36150" y="317500"/>
                  </a:cubicBezTo>
                  <a:cubicBezTo>
                    <a:pt x="36150" y="355600"/>
                    <a:pt x="39960" y="394653"/>
                    <a:pt x="47580" y="432753"/>
                  </a:cubicBezTo>
                  <a:cubicBezTo>
                    <a:pt x="63773" y="508000"/>
                    <a:pt x="95205" y="582295"/>
                    <a:pt x="148545" y="639445"/>
                  </a:cubicBezTo>
                  <a:cubicBezTo>
                    <a:pt x="177120" y="669925"/>
                    <a:pt x="211410" y="695643"/>
                    <a:pt x="250463" y="711835"/>
                  </a:cubicBezTo>
                  <a:cubicBezTo>
                    <a:pt x="302850" y="733743"/>
                    <a:pt x="360000" y="728980"/>
                    <a:pt x="411435" y="755650"/>
                  </a:cubicBezTo>
                  <a:cubicBezTo>
                    <a:pt x="398100" y="762318"/>
                    <a:pt x="385718" y="773748"/>
                    <a:pt x="372383" y="773748"/>
                  </a:cubicBezTo>
                  <a:cubicBezTo>
                    <a:pt x="275228" y="770890"/>
                    <a:pt x="190455" y="739458"/>
                    <a:pt x="123780" y="664210"/>
                  </a:cubicBezTo>
                  <a:cubicBezTo>
                    <a:pt x="47580" y="579438"/>
                    <a:pt x="12338" y="476568"/>
                    <a:pt x="2813" y="365125"/>
                  </a:cubicBezTo>
                  <a:cubicBezTo>
                    <a:pt x="-2902" y="305118"/>
                    <a:pt x="1860" y="243205"/>
                    <a:pt x="1860" y="175578"/>
                  </a:cubicBezTo>
                  <a:cubicBezTo>
                    <a:pt x="204743" y="177483"/>
                    <a:pt x="377145" y="223203"/>
                    <a:pt x="479063" y="424180"/>
                  </a:cubicBezTo>
                  <a:cubicBezTo>
                    <a:pt x="490493" y="404178"/>
                    <a:pt x="500018" y="389890"/>
                    <a:pt x="505733" y="374650"/>
                  </a:cubicBezTo>
                  <a:cubicBezTo>
                    <a:pt x="576218" y="170815"/>
                    <a:pt x="793388" y="43180"/>
                    <a:pt x="997223" y="6033"/>
                  </a:cubicBezTo>
                  <a:cubicBezTo>
                    <a:pt x="1071518" y="-7303"/>
                    <a:pt x="1145813" y="5080"/>
                    <a:pt x="1221060" y="8890"/>
                  </a:cubicBezTo>
                  <a:cubicBezTo>
                    <a:pt x="1227728" y="9843"/>
                    <a:pt x="1220108" y="149860"/>
                    <a:pt x="1212488" y="2470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1146">
              <a:extLst>
                <a:ext uri="{FF2B5EF4-FFF2-40B4-BE49-F238E27FC236}">
                  <a16:creationId xmlns:a16="http://schemas.microsoft.com/office/drawing/2014/main" id="{3E529787-3E74-4383-A276-1A286BC15595}"/>
                </a:ext>
              </a:extLst>
            </p:cNvPr>
            <p:cNvSpPr/>
            <p:nvPr/>
          </p:nvSpPr>
          <p:spPr>
            <a:xfrm>
              <a:off x="9363149" y="1126688"/>
              <a:ext cx="512093" cy="637050"/>
            </a:xfrm>
            <a:custGeom>
              <a:avLst/>
              <a:gdLst>
                <a:gd name="connsiteX0" fmla="*/ 168235 w 512093"/>
                <a:gd name="connsiteY0" fmla="*/ 501583 h 637050"/>
                <a:gd name="connsiteX1" fmla="*/ 284440 w 512093"/>
                <a:gd name="connsiteY1" fmla="*/ 500631 h 637050"/>
                <a:gd name="connsiteX2" fmla="*/ 396835 w 512093"/>
                <a:gd name="connsiteY2" fmla="*/ 484438 h 637050"/>
                <a:gd name="connsiteX3" fmla="*/ 149185 w 512093"/>
                <a:gd name="connsiteY3" fmla="*/ 521586 h 637050"/>
                <a:gd name="connsiteX4" fmla="*/ 73938 w 512093"/>
                <a:gd name="connsiteY4" fmla="*/ 598738 h 637050"/>
                <a:gd name="connsiteX5" fmla="*/ 42505 w 512093"/>
                <a:gd name="connsiteY5" fmla="*/ 636838 h 637050"/>
                <a:gd name="connsiteX6" fmla="*/ 18693 w 512093"/>
                <a:gd name="connsiteY6" fmla="*/ 567306 h 637050"/>
                <a:gd name="connsiteX7" fmla="*/ 42505 w 512093"/>
                <a:gd name="connsiteY7" fmla="*/ 389188 h 637050"/>
                <a:gd name="connsiteX8" fmla="*/ 38695 w 512093"/>
                <a:gd name="connsiteY8" fmla="*/ 227263 h 637050"/>
                <a:gd name="connsiteX9" fmla="*/ 70128 w 512093"/>
                <a:gd name="connsiteY9" fmla="*/ 430146 h 637050"/>
                <a:gd name="connsiteX10" fmla="*/ 92035 w 512093"/>
                <a:gd name="connsiteY10" fmla="*/ 435861 h 637050"/>
                <a:gd name="connsiteX11" fmla="*/ 154900 w 512093"/>
                <a:gd name="connsiteY11" fmla="*/ 310131 h 637050"/>
                <a:gd name="connsiteX12" fmla="*/ 148233 w 512093"/>
                <a:gd name="connsiteY12" fmla="*/ 127251 h 637050"/>
                <a:gd name="connsiteX13" fmla="*/ 164425 w 512093"/>
                <a:gd name="connsiteY13" fmla="*/ 278698 h 637050"/>
                <a:gd name="connsiteX14" fmla="*/ 169188 w 512093"/>
                <a:gd name="connsiteY14" fmla="*/ 297748 h 637050"/>
                <a:gd name="connsiteX15" fmla="*/ 231100 w 512093"/>
                <a:gd name="connsiteY15" fmla="*/ 245361 h 637050"/>
                <a:gd name="connsiteX16" fmla="*/ 263485 w 512093"/>
                <a:gd name="connsiteY16" fmla="*/ 179638 h 637050"/>
                <a:gd name="connsiteX17" fmla="*/ 266343 w 512093"/>
                <a:gd name="connsiteY17" fmla="*/ 31048 h 637050"/>
                <a:gd name="connsiteX18" fmla="*/ 277773 w 512093"/>
                <a:gd name="connsiteY18" fmla="*/ 183448 h 637050"/>
                <a:gd name="connsiteX19" fmla="*/ 478750 w 512093"/>
                <a:gd name="connsiteY19" fmla="*/ 3426 h 637050"/>
                <a:gd name="connsiteX20" fmla="*/ 483513 w 512093"/>
                <a:gd name="connsiteY20" fmla="*/ 8188 h 637050"/>
                <a:gd name="connsiteX21" fmla="*/ 327303 w 512093"/>
                <a:gd name="connsiteY21" fmla="*/ 234883 h 637050"/>
                <a:gd name="connsiteX22" fmla="*/ 512088 w 512093"/>
                <a:gd name="connsiteY22" fmla="*/ 202498 h 637050"/>
                <a:gd name="connsiteX23" fmla="*/ 355878 w 512093"/>
                <a:gd name="connsiteY23" fmla="*/ 259648 h 637050"/>
                <a:gd name="connsiteX24" fmla="*/ 248245 w 512093"/>
                <a:gd name="connsiteY24" fmla="*/ 358708 h 637050"/>
                <a:gd name="connsiteX25" fmla="*/ 462558 w 512093"/>
                <a:gd name="connsiteY25" fmla="*/ 353946 h 637050"/>
                <a:gd name="connsiteX26" fmla="*/ 292060 w 512093"/>
                <a:gd name="connsiteY26" fmla="*/ 395856 h 637050"/>
                <a:gd name="connsiteX27" fmla="*/ 154900 w 512093"/>
                <a:gd name="connsiteY27" fmla="*/ 484438 h 637050"/>
                <a:gd name="connsiteX28" fmla="*/ 168235 w 512093"/>
                <a:gd name="connsiteY28" fmla="*/ 501583 h 63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2093" h="637050">
                  <a:moveTo>
                    <a:pt x="168235" y="501583"/>
                  </a:moveTo>
                  <a:cubicBezTo>
                    <a:pt x="207288" y="501583"/>
                    <a:pt x="245388" y="503488"/>
                    <a:pt x="284440" y="500631"/>
                  </a:cubicBezTo>
                  <a:cubicBezTo>
                    <a:pt x="321588" y="497773"/>
                    <a:pt x="358735" y="490153"/>
                    <a:pt x="396835" y="484438"/>
                  </a:cubicBezTo>
                  <a:cubicBezTo>
                    <a:pt x="397788" y="490153"/>
                    <a:pt x="262533" y="521586"/>
                    <a:pt x="149185" y="521586"/>
                  </a:cubicBezTo>
                  <a:cubicBezTo>
                    <a:pt x="130135" y="521586"/>
                    <a:pt x="112990" y="533968"/>
                    <a:pt x="73938" y="598738"/>
                  </a:cubicBezTo>
                  <a:cubicBezTo>
                    <a:pt x="65365" y="613026"/>
                    <a:pt x="53935" y="639696"/>
                    <a:pt x="42505" y="636838"/>
                  </a:cubicBezTo>
                  <a:cubicBezTo>
                    <a:pt x="3453" y="616836"/>
                    <a:pt x="-17502" y="618741"/>
                    <a:pt x="18693" y="567306"/>
                  </a:cubicBezTo>
                  <a:cubicBezTo>
                    <a:pt x="59650" y="511108"/>
                    <a:pt x="58698" y="453958"/>
                    <a:pt x="42505" y="389188"/>
                  </a:cubicBezTo>
                  <a:cubicBezTo>
                    <a:pt x="29170" y="337753"/>
                    <a:pt x="32980" y="281556"/>
                    <a:pt x="38695" y="227263"/>
                  </a:cubicBezTo>
                  <a:cubicBezTo>
                    <a:pt x="49173" y="294891"/>
                    <a:pt x="59650" y="362518"/>
                    <a:pt x="70128" y="430146"/>
                  </a:cubicBezTo>
                  <a:cubicBezTo>
                    <a:pt x="75843" y="461578"/>
                    <a:pt x="83463" y="453958"/>
                    <a:pt x="92035" y="435861"/>
                  </a:cubicBezTo>
                  <a:cubicBezTo>
                    <a:pt x="124420" y="383473"/>
                    <a:pt x="161568" y="333943"/>
                    <a:pt x="154900" y="310131"/>
                  </a:cubicBezTo>
                  <a:cubicBezTo>
                    <a:pt x="142518" y="262506"/>
                    <a:pt x="143470" y="126298"/>
                    <a:pt x="148233" y="127251"/>
                  </a:cubicBezTo>
                  <a:cubicBezTo>
                    <a:pt x="159663" y="174876"/>
                    <a:pt x="152043" y="217738"/>
                    <a:pt x="164425" y="278698"/>
                  </a:cubicBezTo>
                  <a:cubicBezTo>
                    <a:pt x="165378" y="283461"/>
                    <a:pt x="167283" y="293938"/>
                    <a:pt x="169188" y="297748"/>
                  </a:cubicBezTo>
                  <a:cubicBezTo>
                    <a:pt x="180618" y="314893"/>
                    <a:pt x="222528" y="255838"/>
                    <a:pt x="231100" y="245361"/>
                  </a:cubicBezTo>
                  <a:cubicBezTo>
                    <a:pt x="251103" y="220596"/>
                    <a:pt x="265390" y="203451"/>
                    <a:pt x="263485" y="179638"/>
                  </a:cubicBezTo>
                  <a:cubicBezTo>
                    <a:pt x="260628" y="136776"/>
                    <a:pt x="261580" y="58671"/>
                    <a:pt x="266343" y="31048"/>
                  </a:cubicBezTo>
                  <a:cubicBezTo>
                    <a:pt x="271105" y="41526"/>
                    <a:pt x="270153" y="132013"/>
                    <a:pt x="277773" y="183448"/>
                  </a:cubicBezTo>
                  <a:cubicBezTo>
                    <a:pt x="350163" y="118678"/>
                    <a:pt x="414933" y="60576"/>
                    <a:pt x="478750" y="3426"/>
                  </a:cubicBezTo>
                  <a:cubicBezTo>
                    <a:pt x="488275" y="-4194"/>
                    <a:pt x="488275" y="2473"/>
                    <a:pt x="483513" y="8188"/>
                  </a:cubicBezTo>
                  <a:cubicBezTo>
                    <a:pt x="433983" y="80578"/>
                    <a:pt x="378738" y="159636"/>
                    <a:pt x="327303" y="234883"/>
                  </a:cubicBezTo>
                  <a:cubicBezTo>
                    <a:pt x="394930" y="259648"/>
                    <a:pt x="454938" y="210118"/>
                    <a:pt x="512088" y="202498"/>
                  </a:cubicBezTo>
                  <a:cubicBezTo>
                    <a:pt x="513040" y="207261"/>
                    <a:pt x="401598" y="259648"/>
                    <a:pt x="355878" y="259648"/>
                  </a:cubicBezTo>
                  <a:cubicBezTo>
                    <a:pt x="287298" y="259648"/>
                    <a:pt x="290155" y="273936"/>
                    <a:pt x="248245" y="358708"/>
                  </a:cubicBezTo>
                  <a:cubicBezTo>
                    <a:pt x="315873" y="387283"/>
                    <a:pt x="386358" y="359661"/>
                    <a:pt x="462558" y="353946"/>
                  </a:cubicBezTo>
                  <a:cubicBezTo>
                    <a:pt x="405408" y="393951"/>
                    <a:pt x="346353" y="403476"/>
                    <a:pt x="292060" y="395856"/>
                  </a:cubicBezTo>
                  <a:cubicBezTo>
                    <a:pt x="213955" y="385378"/>
                    <a:pt x="209193" y="396808"/>
                    <a:pt x="154900" y="484438"/>
                  </a:cubicBezTo>
                  <a:cubicBezTo>
                    <a:pt x="145375" y="501583"/>
                    <a:pt x="147280" y="501583"/>
                    <a:pt x="168235" y="501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1147">
              <a:extLst>
                <a:ext uri="{FF2B5EF4-FFF2-40B4-BE49-F238E27FC236}">
                  <a16:creationId xmlns:a16="http://schemas.microsoft.com/office/drawing/2014/main" id="{4FE5FC1C-8BB6-4F1D-AC77-C45279C740C2}"/>
                </a:ext>
              </a:extLst>
            </p:cNvPr>
            <p:cNvSpPr/>
            <p:nvPr/>
          </p:nvSpPr>
          <p:spPr>
            <a:xfrm>
              <a:off x="8846537" y="1270131"/>
              <a:ext cx="321839" cy="433717"/>
            </a:xfrm>
            <a:custGeom>
              <a:avLst/>
              <a:gdLst>
                <a:gd name="connsiteX0" fmla="*/ 166688 w 321839"/>
                <a:gd name="connsiteY0" fmla="*/ 240030 h 433717"/>
                <a:gd name="connsiteX1" fmla="*/ 28575 w 321839"/>
                <a:gd name="connsiteY1" fmla="*/ 141923 h 433717"/>
                <a:gd name="connsiteX2" fmla="*/ 114300 w 321839"/>
                <a:gd name="connsiteY2" fmla="*/ 154305 h 433717"/>
                <a:gd name="connsiteX3" fmla="*/ 0 w 321839"/>
                <a:gd name="connsiteY3" fmla="*/ 0 h 433717"/>
                <a:gd name="connsiteX4" fmla="*/ 127635 w 321839"/>
                <a:gd name="connsiteY4" fmla="*/ 115253 h 433717"/>
                <a:gd name="connsiteX5" fmla="*/ 118110 w 321839"/>
                <a:gd name="connsiteY5" fmla="*/ 13335 h 433717"/>
                <a:gd name="connsiteX6" fmla="*/ 206693 w 321839"/>
                <a:gd name="connsiteY6" fmla="*/ 207645 h 433717"/>
                <a:gd name="connsiteX7" fmla="*/ 225743 w 321839"/>
                <a:gd name="connsiteY7" fmla="*/ 65723 h 433717"/>
                <a:gd name="connsiteX8" fmla="*/ 272415 w 321839"/>
                <a:gd name="connsiteY8" fmla="*/ 290512 h 433717"/>
                <a:gd name="connsiteX9" fmla="*/ 301943 w 321839"/>
                <a:gd name="connsiteY9" fmla="*/ 140970 h 433717"/>
                <a:gd name="connsiteX10" fmla="*/ 300990 w 321839"/>
                <a:gd name="connsiteY10" fmla="*/ 224790 h 433717"/>
                <a:gd name="connsiteX11" fmla="*/ 313373 w 321839"/>
                <a:gd name="connsiteY11" fmla="*/ 365760 h 433717"/>
                <a:gd name="connsiteX12" fmla="*/ 319088 w 321839"/>
                <a:gd name="connsiteY12" fmla="*/ 430530 h 433717"/>
                <a:gd name="connsiteX13" fmla="*/ 288608 w 321839"/>
                <a:gd name="connsiteY13" fmla="*/ 401955 h 433717"/>
                <a:gd name="connsiteX14" fmla="*/ 177165 w 321839"/>
                <a:gd name="connsiteY14" fmla="*/ 339090 h 433717"/>
                <a:gd name="connsiteX15" fmla="*/ 69532 w 321839"/>
                <a:gd name="connsiteY15" fmla="*/ 319087 h 433717"/>
                <a:gd name="connsiteX16" fmla="*/ 220980 w 321839"/>
                <a:gd name="connsiteY16" fmla="*/ 319087 h 433717"/>
                <a:gd name="connsiteX17" fmla="*/ 150495 w 321839"/>
                <a:gd name="connsiteY17" fmla="*/ 252412 h 433717"/>
                <a:gd name="connsiteX18" fmla="*/ 29528 w 321839"/>
                <a:gd name="connsiteY18" fmla="*/ 227648 h 433717"/>
                <a:gd name="connsiteX19" fmla="*/ 166688 w 321839"/>
                <a:gd name="connsiteY19" fmla="*/ 240030 h 43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1839" h="433717">
                  <a:moveTo>
                    <a:pt x="166688" y="240030"/>
                  </a:moveTo>
                  <a:cubicBezTo>
                    <a:pt x="112395" y="141923"/>
                    <a:pt x="80963" y="167640"/>
                    <a:pt x="28575" y="141923"/>
                  </a:cubicBezTo>
                  <a:cubicBezTo>
                    <a:pt x="56197" y="144780"/>
                    <a:pt x="83820" y="151448"/>
                    <a:pt x="114300" y="154305"/>
                  </a:cubicBezTo>
                  <a:cubicBezTo>
                    <a:pt x="80963" y="100965"/>
                    <a:pt x="27622" y="43815"/>
                    <a:pt x="0" y="0"/>
                  </a:cubicBezTo>
                  <a:cubicBezTo>
                    <a:pt x="45720" y="33338"/>
                    <a:pt x="84773" y="76200"/>
                    <a:pt x="127635" y="115253"/>
                  </a:cubicBezTo>
                  <a:cubicBezTo>
                    <a:pt x="127635" y="80010"/>
                    <a:pt x="118110" y="42862"/>
                    <a:pt x="118110" y="13335"/>
                  </a:cubicBezTo>
                  <a:cubicBezTo>
                    <a:pt x="144780" y="58103"/>
                    <a:pt x="108585" y="116205"/>
                    <a:pt x="206693" y="207645"/>
                  </a:cubicBezTo>
                  <a:cubicBezTo>
                    <a:pt x="210503" y="171450"/>
                    <a:pt x="230505" y="114300"/>
                    <a:pt x="225743" y="65723"/>
                  </a:cubicBezTo>
                  <a:cubicBezTo>
                    <a:pt x="259080" y="136208"/>
                    <a:pt x="171450" y="185737"/>
                    <a:pt x="272415" y="290512"/>
                  </a:cubicBezTo>
                  <a:cubicBezTo>
                    <a:pt x="280988" y="244792"/>
                    <a:pt x="304800" y="201930"/>
                    <a:pt x="301943" y="140970"/>
                  </a:cubicBezTo>
                  <a:cubicBezTo>
                    <a:pt x="307658" y="164783"/>
                    <a:pt x="307658" y="198120"/>
                    <a:pt x="300990" y="224790"/>
                  </a:cubicBezTo>
                  <a:cubicBezTo>
                    <a:pt x="287655" y="274320"/>
                    <a:pt x="282893" y="320040"/>
                    <a:pt x="313373" y="365760"/>
                  </a:cubicBezTo>
                  <a:cubicBezTo>
                    <a:pt x="320993" y="377190"/>
                    <a:pt x="324803" y="400050"/>
                    <a:pt x="319088" y="430530"/>
                  </a:cubicBezTo>
                  <a:cubicBezTo>
                    <a:pt x="314325" y="444818"/>
                    <a:pt x="291465" y="406718"/>
                    <a:pt x="288608" y="401955"/>
                  </a:cubicBezTo>
                  <a:cubicBezTo>
                    <a:pt x="245745" y="328612"/>
                    <a:pt x="247650" y="335280"/>
                    <a:pt x="177165" y="339090"/>
                  </a:cubicBezTo>
                  <a:cubicBezTo>
                    <a:pt x="144780" y="341948"/>
                    <a:pt x="100965" y="330518"/>
                    <a:pt x="69532" y="319087"/>
                  </a:cubicBezTo>
                  <a:cubicBezTo>
                    <a:pt x="122873" y="323850"/>
                    <a:pt x="173355" y="327660"/>
                    <a:pt x="220980" y="319087"/>
                  </a:cubicBezTo>
                  <a:cubicBezTo>
                    <a:pt x="200025" y="273368"/>
                    <a:pt x="180975" y="250508"/>
                    <a:pt x="150495" y="252412"/>
                  </a:cubicBezTo>
                  <a:cubicBezTo>
                    <a:pt x="116205" y="254317"/>
                    <a:pt x="63818" y="242887"/>
                    <a:pt x="29528" y="227648"/>
                  </a:cubicBezTo>
                  <a:cubicBezTo>
                    <a:pt x="67628" y="232410"/>
                    <a:pt x="119063" y="245745"/>
                    <a:pt x="166688" y="2400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63" name="Freeform: Shape 264">
            <a:extLst>
              <a:ext uri="{FF2B5EF4-FFF2-40B4-BE49-F238E27FC236}">
                <a16:creationId xmlns:a16="http://schemas.microsoft.com/office/drawing/2014/main" id="{2B13FDDD-E7DF-464C-99F7-FC27A7B57CEA}"/>
              </a:ext>
            </a:extLst>
          </p:cNvPr>
          <p:cNvSpPr/>
          <p:nvPr userDrawn="1"/>
        </p:nvSpPr>
        <p:spPr>
          <a:xfrm>
            <a:off x="6113004" y="2145257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264" name="Freeform: Shape 361">
            <a:extLst>
              <a:ext uri="{FF2B5EF4-FFF2-40B4-BE49-F238E27FC236}">
                <a16:creationId xmlns:a16="http://schemas.microsoft.com/office/drawing/2014/main" id="{BA8A7C51-54AC-43F0-A89E-44B60303CCAE}"/>
              </a:ext>
            </a:extLst>
          </p:cNvPr>
          <p:cNvSpPr/>
          <p:nvPr userDrawn="1"/>
        </p:nvSpPr>
        <p:spPr>
          <a:xfrm>
            <a:off x="6547186" y="4444428"/>
            <a:ext cx="344261" cy="219075"/>
          </a:xfrm>
          <a:custGeom>
            <a:avLst/>
            <a:gdLst>
              <a:gd name="connsiteX0" fmla="*/ 638659 w 637371"/>
              <a:gd name="connsiteY0" fmla="*/ 20878 h 405600"/>
              <a:gd name="connsiteX1" fmla="*/ 469338 w 637371"/>
              <a:gd name="connsiteY1" fmla="*/ 158653 h 405600"/>
              <a:gd name="connsiteX2" fmla="*/ 380170 w 637371"/>
              <a:gd name="connsiteY2" fmla="*/ 269066 h 405600"/>
              <a:gd name="connsiteX3" fmla="*/ 283276 w 637371"/>
              <a:gd name="connsiteY3" fmla="*/ 359522 h 405600"/>
              <a:gd name="connsiteX4" fmla="*/ 136810 w 637371"/>
              <a:gd name="connsiteY4" fmla="*/ 406520 h 405600"/>
              <a:gd name="connsiteX5" fmla="*/ 24143 w 637371"/>
              <a:gd name="connsiteY5" fmla="*/ 387849 h 405600"/>
              <a:gd name="connsiteX6" fmla="*/ 9657 w 637371"/>
              <a:gd name="connsiteY6" fmla="*/ 377227 h 405600"/>
              <a:gd name="connsiteX7" fmla="*/ 114598 w 637371"/>
              <a:gd name="connsiteY7" fmla="*/ 296107 h 405600"/>
              <a:gd name="connsiteX8" fmla="*/ 176404 w 637371"/>
              <a:gd name="connsiteY8" fmla="*/ 224966 h 405600"/>
              <a:gd name="connsiteX9" fmla="*/ 219861 w 637371"/>
              <a:gd name="connsiteY9" fmla="*/ 163160 h 405600"/>
              <a:gd name="connsiteX10" fmla="*/ 286817 w 637371"/>
              <a:gd name="connsiteY10" fmla="*/ 122278 h 405600"/>
              <a:gd name="connsiteX11" fmla="*/ 300337 w 637371"/>
              <a:gd name="connsiteY11" fmla="*/ 117771 h 405600"/>
              <a:gd name="connsiteX12" fmla="*/ 214711 w 637371"/>
              <a:gd name="connsiteY12" fmla="*/ 145133 h 405600"/>
              <a:gd name="connsiteX13" fmla="*/ 168034 w 637371"/>
              <a:gd name="connsiteY13" fmla="*/ 204364 h 405600"/>
              <a:gd name="connsiteX14" fmla="*/ 0 w 637371"/>
              <a:gd name="connsiteY14" fmla="*/ 352118 h 405600"/>
              <a:gd name="connsiteX15" fmla="*/ 21889 w 637371"/>
              <a:gd name="connsiteY15" fmla="*/ 253293 h 405600"/>
              <a:gd name="connsiteX16" fmla="*/ 161274 w 637371"/>
              <a:gd name="connsiteY16" fmla="*/ 46308 h 405600"/>
              <a:gd name="connsiteX17" fmla="*/ 264928 w 637371"/>
              <a:gd name="connsiteY17" fmla="*/ 5104 h 405600"/>
              <a:gd name="connsiteX18" fmla="*/ 426846 w 637371"/>
              <a:gd name="connsiteY18" fmla="*/ 10577 h 405600"/>
              <a:gd name="connsiteX19" fmla="*/ 602606 w 637371"/>
              <a:gd name="connsiteY19" fmla="*/ 21522 h 405600"/>
              <a:gd name="connsiteX20" fmla="*/ 638659 w 637371"/>
              <a:gd name="connsiteY20" fmla="*/ 20878 h 40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37371" h="405600">
                <a:moveTo>
                  <a:pt x="638659" y="20878"/>
                </a:moveTo>
                <a:cubicBezTo>
                  <a:pt x="576854" y="64657"/>
                  <a:pt x="521486" y="109723"/>
                  <a:pt x="469338" y="158653"/>
                </a:cubicBezTo>
                <a:cubicBezTo>
                  <a:pt x="434572" y="191166"/>
                  <a:pt x="402703" y="226253"/>
                  <a:pt x="380170" y="269066"/>
                </a:cubicBezTo>
                <a:cubicBezTo>
                  <a:pt x="358602" y="310592"/>
                  <a:pt x="322549" y="336989"/>
                  <a:pt x="283276" y="359522"/>
                </a:cubicBezTo>
                <a:cubicBezTo>
                  <a:pt x="237888" y="385596"/>
                  <a:pt x="188958" y="400726"/>
                  <a:pt x="136810" y="406520"/>
                </a:cubicBezTo>
                <a:cubicBezTo>
                  <a:pt x="97215" y="410705"/>
                  <a:pt x="59552" y="406520"/>
                  <a:pt x="24143" y="387849"/>
                </a:cubicBezTo>
                <a:cubicBezTo>
                  <a:pt x="18670" y="384952"/>
                  <a:pt x="15129" y="381411"/>
                  <a:pt x="9657" y="377227"/>
                </a:cubicBezTo>
                <a:cubicBezTo>
                  <a:pt x="46998" y="351796"/>
                  <a:pt x="81442" y="324756"/>
                  <a:pt x="114598" y="296107"/>
                </a:cubicBezTo>
                <a:cubicBezTo>
                  <a:pt x="138741" y="275183"/>
                  <a:pt x="160631" y="253293"/>
                  <a:pt x="176404" y="224966"/>
                </a:cubicBezTo>
                <a:cubicBezTo>
                  <a:pt x="188636" y="203076"/>
                  <a:pt x="203766" y="182796"/>
                  <a:pt x="219861" y="163160"/>
                </a:cubicBezTo>
                <a:cubicBezTo>
                  <a:pt x="237566" y="141914"/>
                  <a:pt x="258812" y="126463"/>
                  <a:pt x="286817" y="122278"/>
                </a:cubicBezTo>
                <a:cubicBezTo>
                  <a:pt x="291002" y="121634"/>
                  <a:pt x="296475" y="122600"/>
                  <a:pt x="300337" y="117771"/>
                </a:cubicBezTo>
                <a:cubicBezTo>
                  <a:pt x="267181" y="113265"/>
                  <a:pt x="238853" y="122278"/>
                  <a:pt x="214711" y="145133"/>
                </a:cubicBezTo>
                <a:cubicBezTo>
                  <a:pt x="196362" y="162516"/>
                  <a:pt x="181876" y="183118"/>
                  <a:pt x="168034" y="204364"/>
                </a:cubicBezTo>
                <a:cubicBezTo>
                  <a:pt x="126187" y="268101"/>
                  <a:pt x="67922" y="313811"/>
                  <a:pt x="0" y="352118"/>
                </a:cubicBezTo>
                <a:cubicBezTo>
                  <a:pt x="3863" y="316709"/>
                  <a:pt x="11910" y="284518"/>
                  <a:pt x="21889" y="253293"/>
                </a:cubicBezTo>
                <a:cubicBezTo>
                  <a:pt x="47964" y="170564"/>
                  <a:pt x="89811" y="98457"/>
                  <a:pt x="161274" y="46308"/>
                </a:cubicBezTo>
                <a:cubicBezTo>
                  <a:pt x="192177" y="23775"/>
                  <a:pt x="227909" y="12186"/>
                  <a:pt x="264928" y="5104"/>
                </a:cubicBezTo>
                <a:cubicBezTo>
                  <a:pt x="319330" y="-5197"/>
                  <a:pt x="372766" y="1885"/>
                  <a:pt x="426846" y="10577"/>
                </a:cubicBezTo>
                <a:cubicBezTo>
                  <a:pt x="484789" y="19590"/>
                  <a:pt x="543697" y="23131"/>
                  <a:pt x="602606" y="21522"/>
                </a:cubicBezTo>
                <a:cubicBezTo>
                  <a:pt x="613229" y="20556"/>
                  <a:pt x="623852" y="20878"/>
                  <a:pt x="638659" y="20878"/>
                </a:cubicBezTo>
                <a:close/>
              </a:path>
            </a:pathLst>
          </a:custGeom>
          <a:solidFill>
            <a:schemeClr val="accent1"/>
          </a:solidFill>
          <a:ln w="320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265" name="자유형: 도형 264">
            <a:extLst>
              <a:ext uri="{FF2B5EF4-FFF2-40B4-BE49-F238E27FC236}">
                <a16:creationId xmlns:a16="http://schemas.microsoft.com/office/drawing/2014/main" id="{A2CCAFEC-9AD4-4741-A7AA-E9431D6BC689}"/>
              </a:ext>
            </a:extLst>
          </p:cNvPr>
          <p:cNvSpPr/>
          <p:nvPr userDrawn="1"/>
        </p:nvSpPr>
        <p:spPr>
          <a:xfrm>
            <a:off x="6606151" y="3426700"/>
            <a:ext cx="393472" cy="402755"/>
          </a:xfrm>
          <a:custGeom>
            <a:avLst/>
            <a:gdLst>
              <a:gd name="connsiteX0" fmla="*/ 724852 w 1453514"/>
              <a:gd name="connsiteY0" fmla="*/ 793433 h 1487805"/>
              <a:gd name="connsiteX1" fmla="*/ 725805 w 1453514"/>
              <a:gd name="connsiteY1" fmla="*/ 1487805 h 1487805"/>
              <a:gd name="connsiteX2" fmla="*/ 724852 w 1453514"/>
              <a:gd name="connsiteY2" fmla="*/ 793433 h 1487805"/>
              <a:gd name="connsiteX3" fmla="*/ 690562 w 1453514"/>
              <a:gd name="connsiteY3" fmla="*/ 781050 h 1487805"/>
              <a:gd name="connsiteX4" fmla="*/ 216217 w 1453514"/>
              <a:gd name="connsiteY4" fmla="*/ 1266825 h 1487805"/>
              <a:gd name="connsiteX5" fmla="*/ 690562 w 1453514"/>
              <a:gd name="connsiteY5" fmla="*/ 781050 h 1487805"/>
              <a:gd name="connsiteX6" fmla="*/ 766762 w 1453514"/>
              <a:gd name="connsiteY6" fmla="*/ 777241 h 1487805"/>
              <a:gd name="connsiteX7" fmla="*/ 1240155 w 1453514"/>
              <a:gd name="connsiteY7" fmla="*/ 1263016 h 1487805"/>
              <a:gd name="connsiteX8" fmla="*/ 766762 w 1453514"/>
              <a:gd name="connsiteY8" fmla="*/ 777241 h 1487805"/>
              <a:gd name="connsiteX9" fmla="*/ 336708 w 1453514"/>
              <a:gd name="connsiteY9" fmla="*/ 653534 h 1487805"/>
              <a:gd name="connsiteX10" fmla="*/ 679132 w 1453514"/>
              <a:gd name="connsiteY10" fmla="*/ 743903 h 1487805"/>
              <a:gd name="connsiteX11" fmla="*/ 0 w 1453514"/>
              <a:gd name="connsiteY11" fmla="*/ 743903 h 1487805"/>
              <a:gd name="connsiteX12" fmla="*/ 336708 w 1453514"/>
              <a:gd name="connsiteY12" fmla="*/ 653534 h 1487805"/>
              <a:gd name="connsiteX13" fmla="*/ 1116687 w 1453514"/>
              <a:gd name="connsiteY13" fmla="*/ 652106 h 1487805"/>
              <a:gd name="connsiteX14" fmla="*/ 1453514 w 1453514"/>
              <a:gd name="connsiteY14" fmla="*/ 735330 h 1487805"/>
              <a:gd name="connsiteX15" fmla="*/ 776287 w 1453514"/>
              <a:gd name="connsiteY15" fmla="*/ 738188 h 1487805"/>
              <a:gd name="connsiteX16" fmla="*/ 1116687 w 1453514"/>
              <a:gd name="connsiteY16" fmla="*/ 652106 h 1487805"/>
              <a:gd name="connsiteX17" fmla="*/ 1245870 w 1453514"/>
              <a:gd name="connsiteY17" fmla="*/ 214313 h 1487805"/>
              <a:gd name="connsiteX18" fmla="*/ 769620 w 1453514"/>
              <a:gd name="connsiteY18" fmla="*/ 705803 h 1487805"/>
              <a:gd name="connsiteX19" fmla="*/ 1245870 w 1453514"/>
              <a:gd name="connsiteY19" fmla="*/ 214313 h 1487805"/>
              <a:gd name="connsiteX20" fmla="*/ 213360 w 1453514"/>
              <a:gd name="connsiteY20" fmla="*/ 210503 h 1487805"/>
              <a:gd name="connsiteX21" fmla="*/ 694373 w 1453514"/>
              <a:gd name="connsiteY21" fmla="*/ 700088 h 1487805"/>
              <a:gd name="connsiteX22" fmla="*/ 213360 w 1453514"/>
              <a:gd name="connsiteY22" fmla="*/ 210503 h 1487805"/>
              <a:gd name="connsiteX23" fmla="*/ 726757 w 1453514"/>
              <a:gd name="connsiteY23" fmla="*/ 0 h 1487805"/>
              <a:gd name="connsiteX24" fmla="*/ 727710 w 1453514"/>
              <a:gd name="connsiteY24" fmla="*/ 684847 h 1487805"/>
              <a:gd name="connsiteX25" fmla="*/ 726757 w 1453514"/>
              <a:gd name="connsiteY25" fmla="*/ 0 h 1487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3514" h="1487805">
                <a:moveTo>
                  <a:pt x="724852" y="793433"/>
                </a:moveTo>
                <a:cubicBezTo>
                  <a:pt x="839152" y="971550"/>
                  <a:pt x="846772" y="1286828"/>
                  <a:pt x="725805" y="1487805"/>
                </a:cubicBezTo>
                <a:cubicBezTo>
                  <a:pt x="614362" y="1253490"/>
                  <a:pt x="615315" y="1025843"/>
                  <a:pt x="724852" y="793433"/>
                </a:cubicBezTo>
                <a:close/>
                <a:moveTo>
                  <a:pt x="690562" y="781050"/>
                </a:moveTo>
                <a:cubicBezTo>
                  <a:pt x="666750" y="966788"/>
                  <a:pt x="418147" y="1223010"/>
                  <a:pt x="216217" y="1266825"/>
                </a:cubicBezTo>
                <a:cubicBezTo>
                  <a:pt x="252412" y="1065847"/>
                  <a:pt x="499110" y="813435"/>
                  <a:pt x="690562" y="781050"/>
                </a:cubicBezTo>
                <a:close/>
                <a:moveTo>
                  <a:pt x="766762" y="777241"/>
                </a:moveTo>
                <a:cubicBezTo>
                  <a:pt x="1021080" y="851536"/>
                  <a:pt x="1200150" y="1082994"/>
                  <a:pt x="1240155" y="1263016"/>
                </a:cubicBezTo>
                <a:cubicBezTo>
                  <a:pt x="1065847" y="1247776"/>
                  <a:pt x="801052" y="978219"/>
                  <a:pt x="766762" y="777241"/>
                </a:cubicBezTo>
                <a:close/>
                <a:moveTo>
                  <a:pt x="336708" y="653534"/>
                </a:moveTo>
                <a:cubicBezTo>
                  <a:pt x="460057" y="653415"/>
                  <a:pt x="584358" y="683419"/>
                  <a:pt x="679132" y="743903"/>
                </a:cubicBezTo>
                <a:cubicBezTo>
                  <a:pt x="449580" y="857250"/>
                  <a:pt x="226695" y="857250"/>
                  <a:pt x="0" y="743903"/>
                </a:cubicBezTo>
                <a:cubicBezTo>
                  <a:pt x="90963" y="683895"/>
                  <a:pt x="213360" y="653653"/>
                  <a:pt x="336708" y="653534"/>
                </a:cubicBezTo>
                <a:close/>
                <a:moveTo>
                  <a:pt x="1116687" y="652106"/>
                </a:moveTo>
                <a:cubicBezTo>
                  <a:pt x="1229201" y="651748"/>
                  <a:pt x="1341120" y="679609"/>
                  <a:pt x="1453514" y="735330"/>
                </a:cubicBezTo>
                <a:cubicBezTo>
                  <a:pt x="1304925" y="846773"/>
                  <a:pt x="989647" y="868680"/>
                  <a:pt x="776287" y="738188"/>
                </a:cubicBezTo>
                <a:cubicBezTo>
                  <a:pt x="891063" y="681038"/>
                  <a:pt x="1004173" y="652463"/>
                  <a:pt x="1116687" y="652106"/>
                </a:cubicBezTo>
                <a:close/>
                <a:moveTo>
                  <a:pt x="1245870" y="214313"/>
                </a:moveTo>
                <a:cubicBezTo>
                  <a:pt x="1163002" y="458153"/>
                  <a:pt x="1006792" y="620078"/>
                  <a:pt x="769620" y="705803"/>
                </a:cubicBezTo>
                <a:cubicBezTo>
                  <a:pt x="762952" y="543878"/>
                  <a:pt x="1036320" y="259081"/>
                  <a:pt x="1245870" y="214313"/>
                </a:cubicBezTo>
                <a:close/>
                <a:moveTo>
                  <a:pt x="213360" y="210503"/>
                </a:moveTo>
                <a:cubicBezTo>
                  <a:pt x="458152" y="297181"/>
                  <a:pt x="612457" y="461010"/>
                  <a:pt x="694373" y="700088"/>
                </a:cubicBezTo>
                <a:cubicBezTo>
                  <a:pt x="503873" y="663893"/>
                  <a:pt x="275273" y="454343"/>
                  <a:pt x="213360" y="210503"/>
                </a:cubicBezTo>
                <a:close/>
                <a:moveTo>
                  <a:pt x="726757" y="0"/>
                </a:moveTo>
                <a:cubicBezTo>
                  <a:pt x="841057" y="129540"/>
                  <a:pt x="841057" y="530543"/>
                  <a:pt x="727710" y="684847"/>
                </a:cubicBezTo>
                <a:cubicBezTo>
                  <a:pt x="619125" y="504825"/>
                  <a:pt x="608647" y="207645"/>
                  <a:pt x="726757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266" name="자유형: 도형 265">
            <a:extLst>
              <a:ext uri="{FF2B5EF4-FFF2-40B4-BE49-F238E27FC236}">
                <a16:creationId xmlns:a16="http://schemas.microsoft.com/office/drawing/2014/main" id="{AF10FC61-9F0D-4510-A871-7821F1DD6853}"/>
              </a:ext>
            </a:extLst>
          </p:cNvPr>
          <p:cNvSpPr/>
          <p:nvPr userDrawn="1"/>
        </p:nvSpPr>
        <p:spPr>
          <a:xfrm>
            <a:off x="6455244" y="2409472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pic>
        <p:nvPicPr>
          <p:cNvPr id="267" name="Graphic 5">
            <a:extLst>
              <a:ext uri="{FF2B5EF4-FFF2-40B4-BE49-F238E27FC236}">
                <a16:creationId xmlns:a16="http://schemas.microsoft.com/office/drawing/2014/main" id="{2746129F-89BF-4551-9FEA-FA9143B4C13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7545629" y="1353549"/>
            <a:ext cx="396670" cy="396670"/>
          </a:xfrm>
          <a:prstGeom prst="rect">
            <a:avLst/>
          </a:prstGeom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268" name="Freeform: Shape 17">
            <a:extLst>
              <a:ext uri="{FF2B5EF4-FFF2-40B4-BE49-F238E27FC236}">
                <a16:creationId xmlns:a16="http://schemas.microsoft.com/office/drawing/2014/main" id="{CEBFB9AD-6A97-496A-857C-0FA864D8427F}"/>
              </a:ext>
            </a:extLst>
          </p:cNvPr>
          <p:cNvSpPr/>
          <p:nvPr userDrawn="1"/>
        </p:nvSpPr>
        <p:spPr>
          <a:xfrm>
            <a:off x="7074446" y="1471440"/>
            <a:ext cx="285898" cy="362603"/>
          </a:xfrm>
          <a:custGeom>
            <a:avLst/>
            <a:gdLst>
              <a:gd name="connsiteX0" fmla="*/ 0 w 331577"/>
              <a:gd name="connsiteY0" fmla="*/ 421346 h 420537"/>
              <a:gd name="connsiteX1" fmla="*/ 42054 w 331577"/>
              <a:gd name="connsiteY1" fmla="*/ 325917 h 420537"/>
              <a:gd name="connsiteX2" fmla="*/ 42862 w 331577"/>
              <a:gd name="connsiteY2" fmla="*/ 294376 h 420537"/>
              <a:gd name="connsiteX3" fmla="*/ 54185 w 331577"/>
              <a:gd name="connsiteY3" fmla="*/ 211886 h 420537"/>
              <a:gd name="connsiteX4" fmla="*/ 148805 w 331577"/>
              <a:gd name="connsiteY4" fmla="*/ 127779 h 420537"/>
              <a:gd name="connsiteX5" fmla="*/ 264454 w 331577"/>
              <a:gd name="connsiteY5" fmla="*/ 73594 h 420537"/>
              <a:gd name="connsiteX6" fmla="*/ 332386 w 331577"/>
              <a:gd name="connsiteY6" fmla="*/ 0 h 420537"/>
              <a:gd name="connsiteX7" fmla="*/ 226443 w 331577"/>
              <a:gd name="connsiteY7" fmla="*/ 304081 h 420537"/>
              <a:gd name="connsiteX8" fmla="*/ 67124 w 331577"/>
              <a:gd name="connsiteY8" fmla="*/ 334004 h 420537"/>
              <a:gd name="connsiteX9" fmla="*/ 47715 w 331577"/>
              <a:gd name="connsiteY9" fmla="*/ 344517 h 420537"/>
              <a:gd name="connsiteX10" fmla="*/ 30732 w 331577"/>
              <a:gd name="connsiteY10" fmla="*/ 401128 h 420537"/>
              <a:gd name="connsiteX11" fmla="*/ 0 w 331577"/>
              <a:gd name="connsiteY11" fmla="*/ 421346 h 42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1577" h="420537">
                <a:moveTo>
                  <a:pt x="0" y="421346"/>
                </a:moveTo>
                <a:cubicBezTo>
                  <a:pt x="13748" y="388997"/>
                  <a:pt x="27496" y="357457"/>
                  <a:pt x="42054" y="325917"/>
                </a:cubicBezTo>
                <a:cubicBezTo>
                  <a:pt x="46906" y="315403"/>
                  <a:pt x="51758" y="309742"/>
                  <a:pt x="42862" y="294376"/>
                </a:cubicBezTo>
                <a:cubicBezTo>
                  <a:pt x="27496" y="268497"/>
                  <a:pt x="39627" y="237766"/>
                  <a:pt x="54185" y="211886"/>
                </a:cubicBezTo>
                <a:cubicBezTo>
                  <a:pt x="76020" y="173067"/>
                  <a:pt x="109987" y="147188"/>
                  <a:pt x="148805" y="127779"/>
                </a:cubicBezTo>
                <a:cubicBezTo>
                  <a:pt x="186816" y="109178"/>
                  <a:pt x="226443" y="93004"/>
                  <a:pt x="264454" y="73594"/>
                </a:cubicBezTo>
                <a:cubicBezTo>
                  <a:pt x="295185" y="58228"/>
                  <a:pt x="318638" y="33967"/>
                  <a:pt x="332386" y="0"/>
                </a:cubicBezTo>
                <a:cubicBezTo>
                  <a:pt x="346135" y="97047"/>
                  <a:pt x="307316" y="253940"/>
                  <a:pt x="226443" y="304081"/>
                </a:cubicBezTo>
                <a:cubicBezTo>
                  <a:pt x="177111" y="334813"/>
                  <a:pt x="124544" y="347752"/>
                  <a:pt x="67124" y="334004"/>
                </a:cubicBezTo>
                <a:cubicBezTo>
                  <a:pt x="54993" y="330769"/>
                  <a:pt x="50950" y="334813"/>
                  <a:pt x="47715" y="344517"/>
                </a:cubicBezTo>
                <a:cubicBezTo>
                  <a:pt x="42054" y="363118"/>
                  <a:pt x="32349" y="381719"/>
                  <a:pt x="30732" y="401128"/>
                </a:cubicBezTo>
                <a:cubicBezTo>
                  <a:pt x="28305" y="422964"/>
                  <a:pt x="20218" y="427008"/>
                  <a:pt x="0" y="421346"/>
                </a:cubicBez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269" name="자유형: 도형 268">
            <a:extLst>
              <a:ext uri="{FF2B5EF4-FFF2-40B4-BE49-F238E27FC236}">
                <a16:creationId xmlns:a16="http://schemas.microsoft.com/office/drawing/2014/main" id="{531E7B5B-8120-44BA-9E8D-DE923E8F5FCE}"/>
              </a:ext>
            </a:extLst>
          </p:cNvPr>
          <p:cNvSpPr/>
          <p:nvPr userDrawn="1"/>
        </p:nvSpPr>
        <p:spPr>
          <a:xfrm>
            <a:off x="6654947" y="1854762"/>
            <a:ext cx="375515" cy="384637"/>
          </a:xfrm>
          <a:custGeom>
            <a:avLst/>
            <a:gdLst>
              <a:gd name="connsiteX0" fmla="*/ 729614 w 1450657"/>
              <a:gd name="connsiteY0" fmla="*/ 793433 h 1485901"/>
              <a:gd name="connsiteX1" fmla="*/ 729614 w 1450657"/>
              <a:gd name="connsiteY1" fmla="*/ 1485901 h 1485901"/>
              <a:gd name="connsiteX2" fmla="*/ 729614 w 1450657"/>
              <a:gd name="connsiteY2" fmla="*/ 793433 h 1485901"/>
              <a:gd name="connsiteX3" fmla="*/ 752475 w 1450657"/>
              <a:gd name="connsiteY3" fmla="*/ 770573 h 1485901"/>
              <a:gd name="connsiteX4" fmla="*/ 1063942 w 1450657"/>
              <a:gd name="connsiteY4" fmla="*/ 1085851 h 1485901"/>
              <a:gd name="connsiteX5" fmla="*/ 752475 w 1450657"/>
              <a:gd name="connsiteY5" fmla="*/ 770573 h 1485901"/>
              <a:gd name="connsiteX6" fmla="*/ 698182 w 1450657"/>
              <a:gd name="connsiteY6" fmla="*/ 769621 h 1485901"/>
              <a:gd name="connsiteX7" fmla="*/ 388620 w 1450657"/>
              <a:gd name="connsiteY7" fmla="*/ 1085851 h 1485901"/>
              <a:gd name="connsiteX8" fmla="*/ 698182 w 1450657"/>
              <a:gd name="connsiteY8" fmla="*/ 769621 h 1485901"/>
              <a:gd name="connsiteX9" fmla="*/ 328970 w 1450657"/>
              <a:gd name="connsiteY9" fmla="*/ 653177 h 1485901"/>
              <a:gd name="connsiteX10" fmla="*/ 674370 w 1450657"/>
              <a:gd name="connsiteY10" fmla="*/ 740093 h 1485901"/>
              <a:gd name="connsiteX11" fmla="*/ 0 w 1450657"/>
              <a:gd name="connsiteY11" fmla="*/ 739140 h 1485901"/>
              <a:gd name="connsiteX12" fmla="*/ 328970 w 1450657"/>
              <a:gd name="connsiteY12" fmla="*/ 653177 h 1485901"/>
              <a:gd name="connsiteX13" fmla="*/ 1112757 w 1450657"/>
              <a:gd name="connsiteY13" fmla="*/ 652939 h 1485901"/>
              <a:gd name="connsiteX14" fmla="*/ 1450657 w 1450657"/>
              <a:gd name="connsiteY14" fmla="*/ 739141 h 1485901"/>
              <a:gd name="connsiteX15" fmla="*/ 779144 w 1450657"/>
              <a:gd name="connsiteY15" fmla="*/ 741046 h 1485901"/>
              <a:gd name="connsiteX16" fmla="*/ 1112757 w 1450657"/>
              <a:gd name="connsiteY16" fmla="*/ 652939 h 1485901"/>
              <a:gd name="connsiteX17" fmla="*/ 388620 w 1450657"/>
              <a:gd name="connsiteY17" fmla="*/ 396241 h 1485901"/>
              <a:gd name="connsiteX18" fmla="*/ 699135 w 1450657"/>
              <a:gd name="connsiteY18" fmla="*/ 712471 h 1485901"/>
              <a:gd name="connsiteX19" fmla="*/ 388620 w 1450657"/>
              <a:gd name="connsiteY19" fmla="*/ 396241 h 1485901"/>
              <a:gd name="connsiteX20" fmla="*/ 1062038 w 1450657"/>
              <a:gd name="connsiteY20" fmla="*/ 395288 h 1485901"/>
              <a:gd name="connsiteX21" fmla="*/ 752475 w 1450657"/>
              <a:gd name="connsiteY21" fmla="*/ 712471 h 1485901"/>
              <a:gd name="connsiteX22" fmla="*/ 1062038 w 1450657"/>
              <a:gd name="connsiteY22" fmla="*/ 395288 h 1485901"/>
              <a:gd name="connsiteX23" fmla="*/ 723899 w 1450657"/>
              <a:gd name="connsiteY23" fmla="*/ 0 h 1485901"/>
              <a:gd name="connsiteX24" fmla="*/ 725804 w 1450657"/>
              <a:gd name="connsiteY24" fmla="*/ 683895 h 1485901"/>
              <a:gd name="connsiteX25" fmla="*/ 723899 w 1450657"/>
              <a:gd name="connsiteY25" fmla="*/ 0 h 1485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0657" h="1485901">
                <a:moveTo>
                  <a:pt x="729614" y="793433"/>
                </a:moveTo>
                <a:cubicBezTo>
                  <a:pt x="839152" y="1024890"/>
                  <a:pt x="840104" y="1253490"/>
                  <a:pt x="729614" y="1485901"/>
                </a:cubicBezTo>
                <a:cubicBezTo>
                  <a:pt x="614362" y="1341120"/>
                  <a:pt x="614362" y="942023"/>
                  <a:pt x="729614" y="793433"/>
                </a:cubicBezTo>
                <a:close/>
                <a:moveTo>
                  <a:pt x="752475" y="770573"/>
                </a:moveTo>
                <a:cubicBezTo>
                  <a:pt x="862965" y="773431"/>
                  <a:pt x="1031557" y="942023"/>
                  <a:pt x="1063942" y="1085851"/>
                </a:cubicBezTo>
                <a:cubicBezTo>
                  <a:pt x="929640" y="1057276"/>
                  <a:pt x="782955" y="907733"/>
                  <a:pt x="752475" y="770573"/>
                </a:cubicBezTo>
                <a:close/>
                <a:moveTo>
                  <a:pt x="698182" y="769621"/>
                </a:moveTo>
                <a:cubicBezTo>
                  <a:pt x="674370" y="902019"/>
                  <a:pt x="514350" y="1065849"/>
                  <a:pt x="388620" y="1085851"/>
                </a:cubicBezTo>
                <a:cubicBezTo>
                  <a:pt x="412433" y="952501"/>
                  <a:pt x="570547" y="791528"/>
                  <a:pt x="698182" y="769621"/>
                </a:cubicBezTo>
                <a:close/>
                <a:moveTo>
                  <a:pt x="328970" y="653177"/>
                </a:moveTo>
                <a:cubicBezTo>
                  <a:pt x="450533" y="653177"/>
                  <a:pt x="574834" y="681991"/>
                  <a:pt x="674370" y="740093"/>
                </a:cubicBezTo>
                <a:cubicBezTo>
                  <a:pt x="481965" y="861060"/>
                  <a:pt x="175260" y="855345"/>
                  <a:pt x="0" y="739140"/>
                </a:cubicBezTo>
                <a:cubicBezTo>
                  <a:pt x="88582" y="681990"/>
                  <a:pt x="207407" y="653177"/>
                  <a:pt x="328970" y="653177"/>
                </a:cubicBezTo>
                <a:close/>
                <a:moveTo>
                  <a:pt x="1112757" y="652939"/>
                </a:moveTo>
                <a:cubicBezTo>
                  <a:pt x="1234201" y="652701"/>
                  <a:pt x="1356359" y="681515"/>
                  <a:pt x="1450657" y="739141"/>
                </a:cubicBezTo>
                <a:cubicBezTo>
                  <a:pt x="1271586" y="856298"/>
                  <a:pt x="968692" y="858203"/>
                  <a:pt x="779144" y="741046"/>
                </a:cubicBezTo>
                <a:cubicBezTo>
                  <a:pt x="870584" y="682467"/>
                  <a:pt x="991313" y="653178"/>
                  <a:pt x="1112757" y="652939"/>
                </a:cubicBezTo>
                <a:close/>
                <a:moveTo>
                  <a:pt x="388620" y="396241"/>
                </a:moveTo>
                <a:cubicBezTo>
                  <a:pt x="514350" y="414338"/>
                  <a:pt x="670560" y="574359"/>
                  <a:pt x="699135" y="712471"/>
                </a:cubicBezTo>
                <a:cubicBezTo>
                  <a:pt x="574358" y="694374"/>
                  <a:pt x="414338" y="531496"/>
                  <a:pt x="388620" y="396241"/>
                </a:cubicBezTo>
                <a:close/>
                <a:moveTo>
                  <a:pt x="1062038" y="395288"/>
                </a:moveTo>
                <a:cubicBezTo>
                  <a:pt x="1052513" y="514351"/>
                  <a:pt x="884873" y="687706"/>
                  <a:pt x="752475" y="712471"/>
                </a:cubicBezTo>
                <a:cubicBezTo>
                  <a:pt x="784860" y="572453"/>
                  <a:pt x="930592" y="422911"/>
                  <a:pt x="1062038" y="395288"/>
                </a:cubicBezTo>
                <a:close/>
                <a:moveTo>
                  <a:pt x="723899" y="0"/>
                </a:moveTo>
                <a:cubicBezTo>
                  <a:pt x="837247" y="168593"/>
                  <a:pt x="842962" y="493395"/>
                  <a:pt x="725804" y="683895"/>
                </a:cubicBezTo>
                <a:cubicBezTo>
                  <a:pt x="617219" y="508635"/>
                  <a:pt x="604837" y="205740"/>
                  <a:pt x="723899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70" name="자유형: 도형 269">
            <a:extLst>
              <a:ext uri="{FF2B5EF4-FFF2-40B4-BE49-F238E27FC236}">
                <a16:creationId xmlns:a16="http://schemas.microsoft.com/office/drawing/2014/main" id="{2460B35B-1321-4417-BD45-CA086375A9A4}"/>
              </a:ext>
            </a:extLst>
          </p:cNvPr>
          <p:cNvSpPr/>
          <p:nvPr userDrawn="1"/>
        </p:nvSpPr>
        <p:spPr>
          <a:xfrm>
            <a:off x="7488717" y="906435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71" name="Freeform: Shape 42">
            <a:extLst>
              <a:ext uri="{FF2B5EF4-FFF2-40B4-BE49-F238E27FC236}">
                <a16:creationId xmlns:a16="http://schemas.microsoft.com/office/drawing/2014/main" id="{E84DCDAD-2551-4EFF-950A-D8AF7D1486B7}"/>
              </a:ext>
            </a:extLst>
          </p:cNvPr>
          <p:cNvSpPr/>
          <p:nvPr userDrawn="1"/>
        </p:nvSpPr>
        <p:spPr>
          <a:xfrm>
            <a:off x="6988605" y="914274"/>
            <a:ext cx="371739" cy="326594"/>
          </a:xfrm>
          <a:custGeom>
            <a:avLst/>
            <a:gdLst>
              <a:gd name="connsiteX0" fmla="*/ 632870 w 794022"/>
              <a:gd name="connsiteY0" fmla="*/ 229791 h 697594"/>
              <a:gd name="connsiteX1" fmla="*/ 740539 w 794022"/>
              <a:gd name="connsiteY1" fmla="*/ 169432 h 697594"/>
              <a:gd name="connsiteX2" fmla="*/ 788913 w 794022"/>
              <a:gd name="connsiteY2" fmla="*/ 102411 h 697594"/>
              <a:gd name="connsiteX3" fmla="*/ 707738 w 794022"/>
              <a:gd name="connsiteY3" fmla="*/ 118851 h 697594"/>
              <a:gd name="connsiteX4" fmla="*/ 578188 w 794022"/>
              <a:gd name="connsiteY4" fmla="*/ 197266 h 697594"/>
              <a:gd name="connsiteX5" fmla="*/ 484594 w 794022"/>
              <a:gd name="connsiteY5" fmla="*/ 1168 h 697594"/>
              <a:gd name="connsiteX6" fmla="*/ 337698 w 794022"/>
              <a:gd name="connsiteY6" fmla="*/ 185439 h 697594"/>
              <a:gd name="connsiteX7" fmla="*/ 275170 w 794022"/>
              <a:gd name="connsiteY7" fmla="*/ 97088 h 697594"/>
              <a:gd name="connsiteX8" fmla="*/ 224273 w 794022"/>
              <a:gd name="connsiteY8" fmla="*/ 78519 h 697594"/>
              <a:gd name="connsiteX9" fmla="*/ 226994 w 794022"/>
              <a:gd name="connsiteY9" fmla="*/ 133911 h 697594"/>
              <a:gd name="connsiteX10" fmla="*/ 297761 w 794022"/>
              <a:gd name="connsiteY10" fmla="*/ 233970 h 697594"/>
              <a:gd name="connsiteX11" fmla="*/ 110888 w 794022"/>
              <a:gd name="connsiteY11" fmla="*/ 194191 h 697594"/>
              <a:gd name="connsiteX12" fmla="*/ 11420 w 794022"/>
              <a:gd name="connsiteY12" fmla="*/ 354216 h 697594"/>
              <a:gd name="connsiteX13" fmla="*/ 157015 w 794022"/>
              <a:gd name="connsiteY13" fmla="*/ 447613 h 697594"/>
              <a:gd name="connsiteX14" fmla="*/ 202117 w 794022"/>
              <a:gd name="connsiteY14" fmla="*/ 454748 h 697594"/>
              <a:gd name="connsiteX15" fmla="*/ 61213 w 794022"/>
              <a:gd name="connsiteY15" fmla="*/ 586151 h 697594"/>
              <a:gd name="connsiteX16" fmla="*/ 104777 w 794022"/>
              <a:gd name="connsiteY16" fmla="*/ 588871 h 697594"/>
              <a:gd name="connsiteX17" fmla="*/ 245010 w 794022"/>
              <a:gd name="connsiteY17" fmla="*/ 488101 h 697594"/>
              <a:gd name="connsiteX18" fmla="*/ 352443 w 794022"/>
              <a:gd name="connsiteY18" fmla="*/ 696540 h 697594"/>
              <a:gd name="connsiteX19" fmla="*/ 488773 w 794022"/>
              <a:gd name="connsiteY19" fmla="*/ 639019 h 697594"/>
              <a:gd name="connsiteX20" fmla="*/ 520471 w 794022"/>
              <a:gd name="connsiteY20" fmla="*/ 476787 h 697594"/>
              <a:gd name="connsiteX21" fmla="*/ 577439 w 794022"/>
              <a:gd name="connsiteY21" fmla="*/ 533598 h 697594"/>
              <a:gd name="connsiteX22" fmla="*/ 636418 w 794022"/>
              <a:gd name="connsiteY22" fmla="*/ 556503 h 697594"/>
              <a:gd name="connsiteX23" fmla="*/ 600779 w 794022"/>
              <a:gd name="connsiteY23" fmla="*/ 481715 h 697594"/>
              <a:gd name="connsiteX24" fmla="*/ 627114 w 794022"/>
              <a:gd name="connsiteY24" fmla="*/ 487904 h 697594"/>
              <a:gd name="connsiteX25" fmla="*/ 786705 w 794022"/>
              <a:gd name="connsiteY25" fmla="*/ 351416 h 697594"/>
              <a:gd name="connsiteX26" fmla="*/ 765810 w 794022"/>
              <a:gd name="connsiteY26" fmla="*/ 276037 h 697594"/>
              <a:gd name="connsiteX27" fmla="*/ 632870 w 794022"/>
              <a:gd name="connsiteY27" fmla="*/ 229791 h 697594"/>
              <a:gd name="connsiteX28" fmla="*/ 397623 w 794022"/>
              <a:gd name="connsiteY28" fmla="*/ 103081 h 697594"/>
              <a:gd name="connsiteX29" fmla="*/ 484357 w 794022"/>
              <a:gd name="connsiteY29" fmla="*/ 47768 h 697594"/>
              <a:gd name="connsiteX30" fmla="*/ 550236 w 794022"/>
              <a:gd name="connsiteY30" fmla="*/ 149641 h 697594"/>
              <a:gd name="connsiteX31" fmla="*/ 432238 w 794022"/>
              <a:gd name="connsiteY31" fmla="*/ 309271 h 697594"/>
              <a:gd name="connsiteX32" fmla="*/ 404365 w 794022"/>
              <a:gd name="connsiteY32" fmla="*/ 295709 h 697594"/>
              <a:gd name="connsiteX33" fmla="*/ 377320 w 794022"/>
              <a:gd name="connsiteY33" fmla="*/ 191471 h 697594"/>
              <a:gd name="connsiteX34" fmla="*/ 397623 w 794022"/>
              <a:gd name="connsiteY34" fmla="*/ 103081 h 697594"/>
              <a:gd name="connsiteX35" fmla="*/ 129063 w 794022"/>
              <a:gd name="connsiteY35" fmla="*/ 391275 h 697594"/>
              <a:gd name="connsiteX36" fmla="*/ 69571 w 794022"/>
              <a:gd name="connsiteY36" fmla="*/ 358907 h 697594"/>
              <a:gd name="connsiteX37" fmla="*/ 53131 w 794022"/>
              <a:gd name="connsiteY37" fmla="*/ 282463 h 697594"/>
              <a:gd name="connsiteX38" fmla="*/ 120862 w 794022"/>
              <a:gd name="connsiteY38" fmla="*/ 241303 h 697594"/>
              <a:gd name="connsiteX39" fmla="*/ 382642 w 794022"/>
              <a:gd name="connsiteY39" fmla="*/ 346055 h 697594"/>
              <a:gd name="connsiteX40" fmla="*/ 129063 w 794022"/>
              <a:gd name="connsiteY40" fmla="*/ 391275 h 697594"/>
              <a:gd name="connsiteX41" fmla="*/ 460269 w 794022"/>
              <a:gd name="connsiteY41" fmla="*/ 598648 h 697594"/>
              <a:gd name="connsiteX42" fmla="*/ 334504 w 794022"/>
              <a:gd name="connsiteY42" fmla="*/ 644381 h 697594"/>
              <a:gd name="connsiteX43" fmla="*/ 285539 w 794022"/>
              <a:gd name="connsiteY43" fmla="*/ 526028 h 697594"/>
              <a:gd name="connsiteX44" fmla="*/ 387964 w 794022"/>
              <a:gd name="connsiteY44" fmla="*/ 401289 h 697594"/>
              <a:gd name="connsiteX45" fmla="*/ 438231 w 794022"/>
              <a:gd name="connsiteY45" fmla="*/ 414102 h 697594"/>
              <a:gd name="connsiteX46" fmla="*/ 481125 w 794022"/>
              <a:gd name="connsiteY46" fmla="*/ 510692 h 697594"/>
              <a:gd name="connsiteX47" fmla="*/ 460269 w 794022"/>
              <a:gd name="connsiteY47" fmla="*/ 598648 h 697594"/>
              <a:gd name="connsiteX48" fmla="*/ 728988 w 794022"/>
              <a:gd name="connsiteY48" fmla="*/ 370853 h 697594"/>
              <a:gd name="connsiteX49" fmla="*/ 646511 w 794022"/>
              <a:gd name="connsiteY49" fmla="*/ 430384 h 697594"/>
              <a:gd name="connsiteX50" fmla="*/ 475723 w 794022"/>
              <a:gd name="connsiteY50" fmla="*/ 356502 h 697594"/>
              <a:gd name="connsiteX51" fmla="*/ 602828 w 794022"/>
              <a:gd name="connsiteY51" fmla="*/ 274026 h 697594"/>
              <a:gd name="connsiteX52" fmla="*/ 719722 w 794022"/>
              <a:gd name="connsiteY52" fmla="*/ 300243 h 697594"/>
              <a:gd name="connsiteX53" fmla="*/ 728988 w 794022"/>
              <a:gd name="connsiteY53" fmla="*/ 370853 h 697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794022" h="697594">
                <a:moveTo>
                  <a:pt x="632870" y="229791"/>
                </a:moveTo>
                <a:cubicBezTo>
                  <a:pt x="665040" y="207832"/>
                  <a:pt x="709827" y="188080"/>
                  <a:pt x="740539" y="169432"/>
                </a:cubicBezTo>
                <a:cubicBezTo>
                  <a:pt x="765495" y="154293"/>
                  <a:pt x="808901" y="133398"/>
                  <a:pt x="788913" y="102411"/>
                </a:cubicBezTo>
                <a:cubicBezTo>
                  <a:pt x="767900" y="69925"/>
                  <a:pt x="732535" y="103475"/>
                  <a:pt x="707738" y="118851"/>
                </a:cubicBezTo>
                <a:cubicBezTo>
                  <a:pt x="665671" y="144910"/>
                  <a:pt x="621910" y="175109"/>
                  <a:pt x="578188" y="197266"/>
                </a:cubicBezTo>
                <a:cubicBezTo>
                  <a:pt x="616627" y="83408"/>
                  <a:pt x="556702" y="14020"/>
                  <a:pt x="484594" y="1168"/>
                </a:cubicBezTo>
                <a:cubicBezTo>
                  <a:pt x="422343" y="-9910"/>
                  <a:pt x="323387" y="58294"/>
                  <a:pt x="337698" y="185439"/>
                </a:cubicBezTo>
                <a:cubicBezTo>
                  <a:pt x="319523" y="164701"/>
                  <a:pt x="293069" y="115578"/>
                  <a:pt x="275170" y="97088"/>
                </a:cubicBezTo>
                <a:cubicBezTo>
                  <a:pt x="261372" y="82935"/>
                  <a:pt x="245089" y="61606"/>
                  <a:pt x="224273" y="78519"/>
                </a:cubicBezTo>
                <a:cubicBezTo>
                  <a:pt x="205980" y="93461"/>
                  <a:pt x="215166" y="116327"/>
                  <a:pt x="226994" y="133911"/>
                </a:cubicBezTo>
                <a:cubicBezTo>
                  <a:pt x="247534" y="164307"/>
                  <a:pt x="269375" y="193994"/>
                  <a:pt x="297761" y="233970"/>
                </a:cubicBezTo>
                <a:cubicBezTo>
                  <a:pt x="229596" y="209369"/>
                  <a:pt x="172785" y="189026"/>
                  <a:pt x="110888" y="194191"/>
                </a:cubicBezTo>
                <a:cubicBezTo>
                  <a:pt x="24548" y="201406"/>
                  <a:pt x="-23353" y="276707"/>
                  <a:pt x="11420" y="354216"/>
                </a:cubicBezTo>
                <a:cubicBezTo>
                  <a:pt x="39372" y="416625"/>
                  <a:pt x="92161" y="441778"/>
                  <a:pt x="157015" y="447613"/>
                </a:cubicBezTo>
                <a:cubicBezTo>
                  <a:pt x="171089" y="448914"/>
                  <a:pt x="184927" y="451634"/>
                  <a:pt x="202117" y="454748"/>
                </a:cubicBezTo>
                <a:cubicBezTo>
                  <a:pt x="149524" y="493424"/>
                  <a:pt x="51869" y="563482"/>
                  <a:pt x="61213" y="586151"/>
                </a:cubicBezTo>
                <a:cubicBezTo>
                  <a:pt x="69610" y="602906"/>
                  <a:pt x="86484" y="597032"/>
                  <a:pt x="104777" y="588871"/>
                </a:cubicBezTo>
                <a:cubicBezTo>
                  <a:pt x="151180" y="566912"/>
                  <a:pt x="201446" y="517552"/>
                  <a:pt x="245010" y="488101"/>
                </a:cubicBezTo>
                <a:cubicBezTo>
                  <a:pt x="212485" y="626088"/>
                  <a:pt x="267128" y="686762"/>
                  <a:pt x="352443" y="696540"/>
                </a:cubicBezTo>
                <a:cubicBezTo>
                  <a:pt x="406809" y="702729"/>
                  <a:pt x="453212" y="681440"/>
                  <a:pt x="488773" y="639019"/>
                </a:cubicBezTo>
                <a:cubicBezTo>
                  <a:pt x="524413" y="596598"/>
                  <a:pt x="533796" y="544794"/>
                  <a:pt x="520471" y="476787"/>
                </a:cubicBezTo>
                <a:cubicBezTo>
                  <a:pt x="541208" y="498825"/>
                  <a:pt x="563562" y="519050"/>
                  <a:pt x="577439" y="533598"/>
                </a:cubicBezTo>
                <a:cubicBezTo>
                  <a:pt x="593761" y="550590"/>
                  <a:pt x="614695" y="576689"/>
                  <a:pt x="636418" y="556503"/>
                </a:cubicBezTo>
                <a:cubicBezTo>
                  <a:pt x="656959" y="537382"/>
                  <a:pt x="625419" y="502886"/>
                  <a:pt x="600779" y="481715"/>
                </a:cubicBezTo>
                <a:cubicBezTo>
                  <a:pt x="598886" y="480098"/>
                  <a:pt x="611147" y="488614"/>
                  <a:pt x="627114" y="487904"/>
                </a:cubicBezTo>
                <a:cubicBezTo>
                  <a:pt x="727450" y="471188"/>
                  <a:pt x="781265" y="425101"/>
                  <a:pt x="786705" y="351416"/>
                </a:cubicBezTo>
                <a:cubicBezTo>
                  <a:pt x="788755" y="323740"/>
                  <a:pt x="780436" y="298587"/>
                  <a:pt x="765810" y="276037"/>
                </a:cubicBezTo>
                <a:cubicBezTo>
                  <a:pt x="744087" y="242565"/>
                  <a:pt x="696935" y="225849"/>
                  <a:pt x="632870" y="229791"/>
                </a:cubicBezTo>
                <a:close/>
                <a:moveTo>
                  <a:pt x="397623" y="103081"/>
                </a:moveTo>
                <a:cubicBezTo>
                  <a:pt x="415680" y="68742"/>
                  <a:pt x="439729" y="39016"/>
                  <a:pt x="484357" y="47768"/>
                </a:cubicBezTo>
                <a:cubicBezTo>
                  <a:pt x="521693" y="55022"/>
                  <a:pt x="555479" y="107693"/>
                  <a:pt x="550236" y="149641"/>
                </a:cubicBezTo>
                <a:cubicBezTo>
                  <a:pt x="540893" y="224627"/>
                  <a:pt x="488103" y="268625"/>
                  <a:pt x="432238" y="309271"/>
                </a:cubicBezTo>
                <a:cubicBezTo>
                  <a:pt x="417454" y="319995"/>
                  <a:pt x="409135" y="307024"/>
                  <a:pt x="404365" y="295709"/>
                </a:cubicBezTo>
                <a:cubicBezTo>
                  <a:pt x="390921" y="263815"/>
                  <a:pt x="379133" y="226756"/>
                  <a:pt x="377320" y="191471"/>
                </a:cubicBezTo>
                <a:cubicBezTo>
                  <a:pt x="375822" y="157920"/>
                  <a:pt x="383864" y="129298"/>
                  <a:pt x="397623" y="103081"/>
                </a:cubicBezTo>
                <a:close/>
                <a:moveTo>
                  <a:pt x="129063" y="391275"/>
                </a:moveTo>
                <a:cubicBezTo>
                  <a:pt x="105093" y="385637"/>
                  <a:pt x="84631" y="377516"/>
                  <a:pt x="69571" y="358907"/>
                </a:cubicBezTo>
                <a:cubicBezTo>
                  <a:pt x="52461" y="337697"/>
                  <a:pt x="40160" y="310139"/>
                  <a:pt x="53131" y="282463"/>
                </a:cubicBezTo>
                <a:cubicBezTo>
                  <a:pt x="66102" y="254708"/>
                  <a:pt x="90072" y="240712"/>
                  <a:pt x="120862" y="241303"/>
                </a:cubicBezTo>
                <a:cubicBezTo>
                  <a:pt x="216783" y="242920"/>
                  <a:pt x="296578" y="285656"/>
                  <a:pt x="382642" y="346055"/>
                </a:cubicBezTo>
                <a:cubicBezTo>
                  <a:pt x="292833" y="376096"/>
                  <a:pt x="216467" y="411894"/>
                  <a:pt x="129063" y="391275"/>
                </a:cubicBezTo>
                <a:close/>
                <a:moveTo>
                  <a:pt x="460269" y="598648"/>
                </a:moveTo>
                <a:cubicBezTo>
                  <a:pt x="433027" y="642883"/>
                  <a:pt x="378976" y="662240"/>
                  <a:pt x="334504" y="644381"/>
                </a:cubicBezTo>
                <a:cubicBezTo>
                  <a:pt x="290980" y="626798"/>
                  <a:pt x="270479" y="580119"/>
                  <a:pt x="285539" y="526028"/>
                </a:cubicBezTo>
                <a:cubicBezTo>
                  <a:pt x="300875" y="470715"/>
                  <a:pt x="339551" y="431409"/>
                  <a:pt x="387964" y="401289"/>
                </a:cubicBezTo>
                <a:cubicBezTo>
                  <a:pt x="415680" y="383981"/>
                  <a:pt x="418518" y="383548"/>
                  <a:pt x="438231" y="414102"/>
                </a:cubicBezTo>
                <a:cubicBezTo>
                  <a:pt x="458692" y="445799"/>
                  <a:pt x="475723" y="472253"/>
                  <a:pt x="481125" y="510692"/>
                </a:cubicBezTo>
                <a:cubicBezTo>
                  <a:pt x="484279" y="538289"/>
                  <a:pt x="474462" y="575506"/>
                  <a:pt x="460269" y="598648"/>
                </a:cubicBezTo>
                <a:close/>
                <a:moveTo>
                  <a:pt x="728988" y="370853"/>
                </a:moveTo>
                <a:cubicBezTo>
                  <a:pt x="714834" y="406295"/>
                  <a:pt x="686488" y="425062"/>
                  <a:pt x="646511" y="430384"/>
                </a:cubicBezTo>
                <a:cubicBezTo>
                  <a:pt x="574443" y="440122"/>
                  <a:pt x="526108" y="400303"/>
                  <a:pt x="475723" y="356502"/>
                </a:cubicBezTo>
                <a:cubicBezTo>
                  <a:pt x="516094" y="319325"/>
                  <a:pt x="550197" y="290348"/>
                  <a:pt x="602828" y="274026"/>
                </a:cubicBezTo>
                <a:cubicBezTo>
                  <a:pt x="637088" y="263342"/>
                  <a:pt x="692125" y="271069"/>
                  <a:pt x="719722" y="300243"/>
                </a:cubicBezTo>
                <a:cubicBezTo>
                  <a:pt x="739317" y="321099"/>
                  <a:pt x="738094" y="348065"/>
                  <a:pt x="728988" y="37085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272" name="Freeform: Shape 44">
            <a:extLst>
              <a:ext uri="{FF2B5EF4-FFF2-40B4-BE49-F238E27FC236}">
                <a16:creationId xmlns:a16="http://schemas.microsoft.com/office/drawing/2014/main" id="{1367E1A7-A1CD-4764-A7A0-C3F0DAE76973}"/>
              </a:ext>
            </a:extLst>
          </p:cNvPr>
          <p:cNvSpPr/>
          <p:nvPr userDrawn="1"/>
        </p:nvSpPr>
        <p:spPr>
          <a:xfrm>
            <a:off x="6323754" y="1018515"/>
            <a:ext cx="355230" cy="373842"/>
          </a:xfrm>
          <a:custGeom>
            <a:avLst/>
            <a:gdLst>
              <a:gd name="connsiteX0" fmla="*/ 526473 w 547524"/>
              <a:gd name="connsiteY0" fmla="*/ 237218 h 576213"/>
              <a:gd name="connsiteX1" fmla="*/ 507628 w 547524"/>
              <a:gd name="connsiteY1" fmla="*/ 167909 h 576213"/>
              <a:gd name="connsiteX2" fmla="*/ 357105 w 547524"/>
              <a:gd name="connsiteY2" fmla="*/ 165386 h 576213"/>
              <a:gd name="connsiteX3" fmla="*/ 353477 w 547524"/>
              <a:gd name="connsiteY3" fmla="*/ 136094 h 576213"/>
              <a:gd name="connsiteX4" fmla="*/ 344095 w 547524"/>
              <a:gd name="connsiteY4" fmla="*/ 59452 h 576213"/>
              <a:gd name="connsiteX5" fmla="*/ 344095 w 547524"/>
              <a:gd name="connsiteY5" fmla="*/ 59452 h 576213"/>
              <a:gd name="connsiteX6" fmla="*/ 303605 w 547524"/>
              <a:gd name="connsiteY6" fmla="*/ 0 h 576213"/>
              <a:gd name="connsiteX7" fmla="*/ 303605 w 547524"/>
              <a:gd name="connsiteY7" fmla="*/ 0 h 576213"/>
              <a:gd name="connsiteX8" fmla="*/ 176106 w 547524"/>
              <a:gd name="connsiteY8" fmla="*/ 170314 h 576213"/>
              <a:gd name="connsiteX9" fmla="*/ 89924 w 547524"/>
              <a:gd name="connsiteY9" fmla="*/ 119181 h 576213"/>
              <a:gd name="connsiteX10" fmla="*/ 6186 w 547524"/>
              <a:gd name="connsiteY10" fmla="*/ 182575 h 576213"/>
              <a:gd name="connsiteX11" fmla="*/ 88150 w 547524"/>
              <a:gd name="connsiteY11" fmla="*/ 316028 h 576213"/>
              <a:gd name="connsiteX12" fmla="*/ 35203 w 547524"/>
              <a:gd name="connsiteY12" fmla="*/ 347055 h 576213"/>
              <a:gd name="connsiteX13" fmla="*/ 2914 w 547524"/>
              <a:gd name="connsiteY13" fmla="*/ 443054 h 576213"/>
              <a:gd name="connsiteX14" fmla="*/ 139993 w 547524"/>
              <a:gd name="connsiteY14" fmla="*/ 454014 h 576213"/>
              <a:gd name="connsiteX15" fmla="*/ 201535 w 547524"/>
              <a:gd name="connsiteY15" fmla="*/ 529788 h 576213"/>
              <a:gd name="connsiteX16" fmla="*/ 257873 w 547524"/>
              <a:gd name="connsiteY16" fmla="*/ 576151 h 576213"/>
              <a:gd name="connsiteX17" fmla="*/ 301713 w 547524"/>
              <a:gd name="connsiteY17" fmla="*/ 534204 h 576213"/>
              <a:gd name="connsiteX18" fmla="*/ 318429 w 547524"/>
              <a:gd name="connsiteY18" fmla="*/ 425983 h 576213"/>
              <a:gd name="connsiteX19" fmla="*/ 425309 w 547524"/>
              <a:gd name="connsiteY19" fmla="*/ 451964 h 576213"/>
              <a:gd name="connsiteX20" fmla="*/ 488034 w 547524"/>
              <a:gd name="connsiteY20" fmla="*/ 429728 h 576213"/>
              <a:gd name="connsiteX21" fmla="*/ 468361 w 547524"/>
              <a:gd name="connsiteY21" fmla="*/ 366531 h 576213"/>
              <a:gd name="connsiteX22" fmla="*/ 410683 w 547524"/>
              <a:gd name="connsiteY22" fmla="*/ 308734 h 576213"/>
              <a:gd name="connsiteX23" fmla="*/ 485708 w 547524"/>
              <a:gd name="connsiteY23" fmla="*/ 273962 h 576213"/>
              <a:gd name="connsiteX24" fmla="*/ 526473 w 547524"/>
              <a:gd name="connsiteY24" fmla="*/ 237218 h 576213"/>
              <a:gd name="connsiteX25" fmla="*/ 526473 w 547524"/>
              <a:gd name="connsiteY25" fmla="*/ 237218 h 576213"/>
              <a:gd name="connsiteX26" fmla="*/ 53180 w 547524"/>
              <a:gd name="connsiteY26" fmla="*/ 186754 h 576213"/>
              <a:gd name="connsiteX27" fmla="*/ 82709 w 547524"/>
              <a:gd name="connsiteY27" fmla="*/ 164046 h 576213"/>
              <a:gd name="connsiteX28" fmla="*/ 167551 w 547524"/>
              <a:gd name="connsiteY28" fmla="*/ 232329 h 576213"/>
              <a:gd name="connsiteX29" fmla="*/ 172952 w 547524"/>
              <a:gd name="connsiteY29" fmla="*/ 273686 h 576213"/>
              <a:gd name="connsiteX30" fmla="*/ 132384 w 547524"/>
              <a:gd name="connsiteY30" fmla="*/ 280348 h 576213"/>
              <a:gd name="connsiteX31" fmla="*/ 53180 w 547524"/>
              <a:gd name="connsiteY31" fmla="*/ 186754 h 576213"/>
              <a:gd name="connsiteX32" fmla="*/ 53180 w 547524"/>
              <a:gd name="connsiteY32" fmla="*/ 186754 h 576213"/>
              <a:gd name="connsiteX33" fmla="*/ 172794 w 547524"/>
              <a:gd name="connsiteY33" fmla="*/ 385573 h 576213"/>
              <a:gd name="connsiteX34" fmla="*/ 54087 w 547524"/>
              <a:gd name="connsiteY34" fmla="*/ 416245 h 576213"/>
              <a:gd name="connsiteX35" fmla="*/ 132029 w 547524"/>
              <a:gd name="connsiteY35" fmla="*/ 339091 h 576213"/>
              <a:gd name="connsiteX36" fmla="*/ 183754 w 547524"/>
              <a:gd name="connsiteY36" fmla="*/ 343901 h 576213"/>
              <a:gd name="connsiteX37" fmla="*/ 172794 w 547524"/>
              <a:gd name="connsiteY37" fmla="*/ 385573 h 576213"/>
              <a:gd name="connsiteX38" fmla="*/ 172794 w 547524"/>
              <a:gd name="connsiteY38" fmla="*/ 385573 h 576213"/>
              <a:gd name="connsiteX39" fmla="*/ 254009 w 547524"/>
              <a:gd name="connsiteY39" fmla="*/ 518670 h 576213"/>
              <a:gd name="connsiteX40" fmla="*/ 221484 w 547524"/>
              <a:gd name="connsiteY40" fmla="*/ 403511 h 576213"/>
              <a:gd name="connsiteX41" fmla="*/ 245375 w 547524"/>
              <a:gd name="connsiteY41" fmla="*/ 378476 h 576213"/>
              <a:gd name="connsiteX42" fmla="*/ 269227 w 547524"/>
              <a:gd name="connsiteY42" fmla="*/ 400475 h 576213"/>
              <a:gd name="connsiteX43" fmla="*/ 254009 w 547524"/>
              <a:gd name="connsiteY43" fmla="*/ 518670 h 576213"/>
              <a:gd name="connsiteX44" fmla="*/ 254009 w 547524"/>
              <a:gd name="connsiteY44" fmla="*/ 518670 h 576213"/>
              <a:gd name="connsiteX45" fmla="*/ 216240 w 547524"/>
              <a:gd name="connsiteY45" fmla="*/ 205678 h 576213"/>
              <a:gd name="connsiteX46" fmla="*/ 258346 w 547524"/>
              <a:gd name="connsiteY46" fmla="*/ 69032 h 576213"/>
              <a:gd name="connsiteX47" fmla="*/ 307587 w 547524"/>
              <a:gd name="connsiteY47" fmla="*/ 80111 h 576213"/>
              <a:gd name="connsiteX48" fmla="*/ 314526 w 547524"/>
              <a:gd name="connsiteY48" fmla="*/ 123636 h 576213"/>
              <a:gd name="connsiteX49" fmla="*/ 273761 w 547524"/>
              <a:gd name="connsiteY49" fmla="*/ 221921 h 576213"/>
              <a:gd name="connsiteX50" fmla="*/ 216240 w 547524"/>
              <a:gd name="connsiteY50" fmla="*/ 205678 h 576213"/>
              <a:gd name="connsiteX51" fmla="*/ 429528 w 547524"/>
              <a:gd name="connsiteY51" fmla="*/ 401895 h 576213"/>
              <a:gd name="connsiteX52" fmla="*/ 338260 w 547524"/>
              <a:gd name="connsiteY52" fmla="*/ 393773 h 576213"/>
              <a:gd name="connsiteX53" fmla="*/ 311766 w 547524"/>
              <a:gd name="connsiteY53" fmla="*/ 348238 h 576213"/>
              <a:gd name="connsiteX54" fmla="*/ 355291 w 547524"/>
              <a:gd name="connsiteY54" fmla="*/ 333059 h 576213"/>
              <a:gd name="connsiteX55" fmla="*/ 429528 w 547524"/>
              <a:gd name="connsiteY55" fmla="*/ 401895 h 576213"/>
              <a:gd name="connsiteX56" fmla="*/ 429528 w 547524"/>
              <a:gd name="connsiteY56" fmla="*/ 401895 h 576213"/>
              <a:gd name="connsiteX57" fmla="*/ 427714 w 547524"/>
              <a:gd name="connsiteY57" fmla="*/ 255905 h 576213"/>
              <a:gd name="connsiteX58" fmla="*/ 356750 w 547524"/>
              <a:gd name="connsiteY58" fmla="*/ 275775 h 576213"/>
              <a:gd name="connsiteX59" fmla="*/ 316813 w 547524"/>
              <a:gd name="connsiteY59" fmla="*/ 265880 h 576213"/>
              <a:gd name="connsiteX60" fmla="*/ 339955 w 547524"/>
              <a:gd name="connsiteY60" fmla="*/ 228742 h 576213"/>
              <a:gd name="connsiteX61" fmla="*/ 423614 w 547524"/>
              <a:gd name="connsiteY61" fmla="*/ 200080 h 576213"/>
              <a:gd name="connsiteX62" fmla="*/ 474629 w 547524"/>
              <a:gd name="connsiteY62" fmla="*/ 215613 h 576213"/>
              <a:gd name="connsiteX63" fmla="*/ 441000 w 547524"/>
              <a:gd name="connsiteY63" fmla="*/ 249242 h 576213"/>
              <a:gd name="connsiteX64" fmla="*/ 427714 w 547524"/>
              <a:gd name="connsiteY64" fmla="*/ 255905 h 57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547524" h="576213">
                <a:moveTo>
                  <a:pt x="526473" y="237218"/>
                </a:moveTo>
                <a:cubicBezTo>
                  <a:pt x="558919" y="201381"/>
                  <a:pt x="554780" y="182773"/>
                  <a:pt x="507628" y="167909"/>
                </a:cubicBezTo>
                <a:cubicBezTo>
                  <a:pt x="429528" y="143269"/>
                  <a:pt x="359036" y="165583"/>
                  <a:pt x="357105" y="165386"/>
                </a:cubicBezTo>
                <a:cubicBezTo>
                  <a:pt x="348825" y="164519"/>
                  <a:pt x="344528" y="172404"/>
                  <a:pt x="353477" y="136094"/>
                </a:cubicBezTo>
                <a:cubicBezTo>
                  <a:pt x="360850" y="106052"/>
                  <a:pt x="344095" y="59452"/>
                  <a:pt x="344095" y="59452"/>
                </a:cubicBezTo>
                <a:lnTo>
                  <a:pt x="344095" y="59452"/>
                </a:lnTo>
                <a:cubicBezTo>
                  <a:pt x="333213" y="37887"/>
                  <a:pt x="323081" y="15730"/>
                  <a:pt x="303605" y="0"/>
                </a:cubicBezTo>
                <a:lnTo>
                  <a:pt x="303605" y="0"/>
                </a:lnTo>
                <a:cubicBezTo>
                  <a:pt x="221011" y="24207"/>
                  <a:pt x="192783" y="90795"/>
                  <a:pt x="176106" y="170314"/>
                </a:cubicBezTo>
                <a:cubicBezTo>
                  <a:pt x="147602" y="147882"/>
                  <a:pt x="124302" y="128406"/>
                  <a:pt x="89924" y="119181"/>
                </a:cubicBezTo>
                <a:cubicBezTo>
                  <a:pt x="17659" y="99823"/>
                  <a:pt x="3663" y="110507"/>
                  <a:pt x="6186" y="182575"/>
                </a:cubicBezTo>
                <a:cubicBezTo>
                  <a:pt x="8275" y="241831"/>
                  <a:pt x="38080" y="284330"/>
                  <a:pt x="88150" y="316028"/>
                </a:cubicBezTo>
                <a:cubicBezTo>
                  <a:pt x="60829" y="324583"/>
                  <a:pt x="46636" y="332783"/>
                  <a:pt x="35203" y="347055"/>
                </a:cubicBezTo>
                <a:cubicBezTo>
                  <a:pt x="14465" y="373036"/>
                  <a:pt x="-8165" y="425904"/>
                  <a:pt x="2914" y="443054"/>
                </a:cubicBezTo>
                <a:cubicBezTo>
                  <a:pt x="13913" y="460085"/>
                  <a:pt x="107074" y="482439"/>
                  <a:pt x="139993" y="454014"/>
                </a:cubicBezTo>
                <a:cubicBezTo>
                  <a:pt x="213481" y="390461"/>
                  <a:pt x="170232" y="482124"/>
                  <a:pt x="201535" y="529788"/>
                </a:cubicBezTo>
                <a:cubicBezTo>
                  <a:pt x="203230" y="532390"/>
                  <a:pt x="234139" y="578123"/>
                  <a:pt x="257873" y="576151"/>
                </a:cubicBezTo>
                <a:cubicBezTo>
                  <a:pt x="278768" y="574377"/>
                  <a:pt x="293631" y="552063"/>
                  <a:pt x="301713" y="534204"/>
                </a:cubicBezTo>
                <a:cubicBezTo>
                  <a:pt x="318350" y="497499"/>
                  <a:pt x="322411" y="464698"/>
                  <a:pt x="318429" y="425983"/>
                </a:cubicBezTo>
                <a:cubicBezTo>
                  <a:pt x="355922" y="438008"/>
                  <a:pt x="388368" y="454014"/>
                  <a:pt x="425309" y="451964"/>
                </a:cubicBezTo>
                <a:cubicBezTo>
                  <a:pt x="448767" y="450663"/>
                  <a:pt x="484643" y="441083"/>
                  <a:pt x="488034" y="429728"/>
                </a:cubicBezTo>
                <a:cubicBezTo>
                  <a:pt x="492331" y="415338"/>
                  <a:pt x="479636" y="384193"/>
                  <a:pt x="468361" y="366531"/>
                </a:cubicBezTo>
                <a:cubicBezTo>
                  <a:pt x="446559" y="332389"/>
                  <a:pt x="408908" y="319970"/>
                  <a:pt x="410683" y="308734"/>
                </a:cubicBezTo>
                <a:cubicBezTo>
                  <a:pt x="412536" y="297262"/>
                  <a:pt x="442025" y="310232"/>
                  <a:pt x="485708" y="273962"/>
                </a:cubicBezTo>
                <a:cubicBezTo>
                  <a:pt x="485747" y="274001"/>
                  <a:pt x="516065" y="248730"/>
                  <a:pt x="526473" y="237218"/>
                </a:cubicBezTo>
                <a:lnTo>
                  <a:pt x="526473" y="237218"/>
                </a:lnTo>
                <a:close/>
                <a:moveTo>
                  <a:pt x="53180" y="186754"/>
                </a:moveTo>
                <a:cubicBezTo>
                  <a:pt x="50933" y="165820"/>
                  <a:pt x="59725" y="155727"/>
                  <a:pt x="82709" y="164046"/>
                </a:cubicBezTo>
                <a:cubicBezTo>
                  <a:pt x="118625" y="177095"/>
                  <a:pt x="146656" y="199962"/>
                  <a:pt x="167551" y="232329"/>
                </a:cubicBezTo>
                <a:cubicBezTo>
                  <a:pt x="177013" y="246956"/>
                  <a:pt x="180916" y="261109"/>
                  <a:pt x="172952" y="273686"/>
                </a:cubicBezTo>
                <a:cubicBezTo>
                  <a:pt x="164594" y="286893"/>
                  <a:pt x="145237" y="282714"/>
                  <a:pt x="132384" y="280348"/>
                </a:cubicBezTo>
                <a:cubicBezTo>
                  <a:pt x="92092" y="272937"/>
                  <a:pt x="54757" y="229885"/>
                  <a:pt x="53180" y="186754"/>
                </a:cubicBezTo>
                <a:lnTo>
                  <a:pt x="53180" y="186754"/>
                </a:lnTo>
                <a:close/>
                <a:moveTo>
                  <a:pt x="172794" y="385573"/>
                </a:moveTo>
                <a:cubicBezTo>
                  <a:pt x="142240" y="420385"/>
                  <a:pt x="61420" y="432567"/>
                  <a:pt x="54087" y="416245"/>
                </a:cubicBezTo>
                <a:cubicBezTo>
                  <a:pt x="47385" y="399687"/>
                  <a:pt x="97888" y="354270"/>
                  <a:pt x="132029" y="339091"/>
                </a:cubicBezTo>
                <a:cubicBezTo>
                  <a:pt x="146459" y="332704"/>
                  <a:pt x="173622" y="329353"/>
                  <a:pt x="183754" y="343901"/>
                </a:cubicBezTo>
                <a:cubicBezTo>
                  <a:pt x="194163" y="358882"/>
                  <a:pt x="182651" y="374416"/>
                  <a:pt x="172794" y="385573"/>
                </a:cubicBezTo>
                <a:lnTo>
                  <a:pt x="172794" y="385573"/>
                </a:lnTo>
                <a:close/>
                <a:moveTo>
                  <a:pt x="254009" y="518670"/>
                </a:moveTo>
                <a:cubicBezTo>
                  <a:pt x="232207" y="514294"/>
                  <a:pt x="216319" y="462530"/>
                  <a:pt x="221484" y="403511"/>
                </a:cubicBezTo>
                <a:cubicBezTo>
                  <a:pt x="222391" y="393142"/>
                  <a:pt x="229251" y="378555"/>
                  <a:pt x="245375" y="378476"/>
                </a:cubicBezTo>
                <a:cubicBezTo>
                  <a:pt x="257479" y="378397"/>
                  <a:pt x="266428" y="392078"/>
                  <a:pt x="269227" y="400475"/>
                </a:cubicBezTo>
                <a:cubicBezTo>
                  <a:pt x="289137" y="459928"/>
                  <a:pt x="263984" y="518670"/>
                  <a:pt x="254009" y="518670"/>
                </a:cubicBezTo>
                <a:lnTo>
                  <a:pt x="254009" y="518670"/>
                </a:lnTo>
                <a:close/>
                <a:moveTo>
                  <a:pt x="216240" y="205678"/>
                </a:moveTo>
                <a:cubicBezTo>
                  <a:pt x="206581" y="153322"/>
                  <a:pt x="222706" y="108339"/>
                  <a:pt x="258346" y="69032"/>
                </a:cubicBezTo>
                <a:cubicBezTo>
                  <a:pt x="282710" y="42224"/>
                  <a:pt x="298756" y="43880"/>
                  <a:pt x="307587" y="80111"/>
                </a:cubicBezTo>
                <a:cubicBezTo>
                  <a:pt x="311254" y="95013"/>
                  <a:pt x="314526" y="108812"/>
                  <a:pt x="314526" y="123636"/>
                </a:cubicBezTo>
                <a:cubicBezTo>
                  <a:pt x="314526" y="170433"/>
                  <a:pt x="298874" y="195349"/>
                  <a:pt x="273761" y="221921"/>
                </a:cubicBezTo>
                <a:cubicBezTo>
                  <a:pt x="273682" y="221921"/>
                  <a:pt x="225545" y="256299"/>
                  <a:pt x="216240" y="205678"/>
                </a:cubicBezTo>
                <a:close/>
                <a:moveTo>
                  <a:pt x="429528" y="401895"/>
                </a:moveTo>
                <a:cubicBezTo>
                  <a:pt x="426965" y="415575"/>
                  <a:pt x="366290" y="410489"/>
                  <a:pt x="338260" y="393773"/>
                </a:cubicBezTo>
                <a:cubicBezTo>
                  <a:pt x="328127" y="387781"/>
                  <a:pt x="301240" y="367635"/>
                  <a:pt x="311766" y="348238"/>
                </a:cubicBezTo>
                <a:cubicBezTo>
                  <a:pt x="321031" y="331167"/>
                  <a:pt x="335066" y="329432"/>
                  <a:pt x="355291" y="333059"/>
                </a:cubicBezTo>
                <a:cubicBezTo>
                  <a:pt x="395307" y="340195"/>
                  <a:pt x="434022" y="388608"/>
                  <a:pt x="429528" y="401895"/>
                </a:cubicBezTo>
                <a:lnTo>
                  <a:pt x="429528" y="401895"/>
                </a:lnTo>
                <a:close/>
                <a:moveTo>
                  <a:pt x="427714" y="255905"/>
                </a:moveTo>
                <a:cubicBezTo>
                  <a:pt x="403350" y="269586"/>
                  <a:pt x="384308" y="271636"/>
                  <a:pt x="356750" y="275775"/>
                </a:cubicBezTo>
                <a:cubicBezTo>
                  <a:pt x="343700" y="277746"/>
                  <a:pt x="322569" y="280309"/>
                  <a:pt x="316813" y="265880"/>
                </a:cubicBezTo>
                <a:cubicBezTo>
                  <a:pt x="310820" y="250701"/>
                  <a:pt x="330296" y="236232"/>
                  <a:pt x="339955" y="228742"/>
                </a:cubicBezTo>
                <a:cubicBezTo>
                  <a:pt x="364240" y="210251"/>
                  <a:pt x="393730" y="200947"/>
                  <a:pt x="423614" y="200080"/>
                </a:cubicBezTo>
                <a:cubicBezTo>
                  <a:pt x="439660" y="198661"/>
                  <a:pt x="471436" y="206072"/>
                  <a:pt x="474629" y="215613"/>
                </a:cubicBezTo>
                <a:cubicBezTo>
                  <a:pt x="477586" y="224484"/>
                  <a:pt x="452079" y="242974"/>
                  <a:pt x="441000" y="249242"/>
                </a:cubicBezTo>
                <a:lnTo>
                  <a:pt x="427714" y="255905"/>
                </a:ln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273" name="자유형: 도형 272">
            <a:extLst>
              <a:ext uri="{FF2B5EF4-FFF2-40B4-BE49-F238E27FC236}">
                <a16:creationId xmlns:a16="http://schemas.microsoft.com/office/drawing/2014/main" id="{BACDD413-7897-4559-8913-604011D59787}"/>
              </a:ext>
            </a:extLst>
          </p:cNvPr>
          <p:cNvSpPr/>
          <p:nvPr userDrawn="1"/>
        </p:nvSpPr>
        <p:spPr>
          <a:xfrm>
            <a:off x="6727102" y="1265544"/>
            <a:ext cx="211217" cy="334468"/>
          </a:xfrm>
          <a:custGeom>
            <a:avLst/>
            <a:gdLst>
              <a:gd name="connsiteX0" fmla="*/ 257963 w 486076"/>
              <a:gd name="connsiteY0" fmla="*/ 655170 h 769716"/>
              <a:gd name="connsiteX1" fmla="*/ 254815 w 486076"/>
              <a:gd name="connsiteY1" fmla="*/ 657527 h 769716"/>
              <a:gd name="connsiteX2" fmla="*/ 254363 w 486076"/>
              <a:gd name="connsiteY2" fmla="*/ 657461 h 769716"/>
              <a:gd name="connsiteX3" fmla="*/ 433823 w 486076"/>
              <a:gd name="connsiteY3" fmla="*/ 423404 h 769716"/>
              <a:gd name="connsiteX4" fmla="*/ 205042 w 486076"/>
              <a:gd name="connsiteY4" fmla="*/ 542427 h 769716"/>
              <a:gd name="connsiteX5" fmla="*/ 433823 w 486076"/>
              <a:gd name="connsiteY5" fmla="*/ 423404 h 769716"/>
              <a:gd name="connsiteX6" fmla="*/ 34688 w 486076"/>
              <a:gd name="connsiteY6" fmla="*/ 302923 h 769716"/>
              <a:gd name="connsiteX7" fmla="*/ 116336 w 486076"/>
              <a:gd name="connsiteY7" fmla="*/ 515816 h 769716"/>
              <a:gd name="connsiteX8" fmla="*/ 34688 w 486076"/>
              <a:gd name="connsiteY8" fmla="*/ 302923 h 769716"/>
              <a:gd name="connsiteX9" fmla="*/ 437884 w 486076"/>
              <a:gd name="connsiteY9" fmla="*/ 53444 h 769716"/>
              <a:gd name="connsiteX10" fmla="*/ 278766 w 486076"/>
              <a:gd name="connsiteY10" fmla="*/ 296536 h 769716"/>
              <a:gd name="connsiteX11" fmla="*/ 437884 w 486076"/>
              <a:gd name="connsiteY11" fmla="*/ 53444 h 769716"/>
              <a:gd name="connsiteX12" fmla="*/ 457000 w 486076"/>
              <a:gd name="connsiteY12" fmla="*/ 369 h 769716"/>
              <a:gd name="connsiteX13" fmla="*/ 479279 w 486076"/>
              <a:gd name="connsiteY13" fmla="*/ 4124 h 769716"/>
              <a:gd name="connsiteX14" fmla="*/ 483774 w 486076"/>
              <a:gd name="connsiteY14" fmla="*/ 48595 h 769716"/>
              <a:gd name="connsiteX15" fmla="*/ 377288 w 486076"/>
              <a:gd name="connsiteY15" fmla="*/ 286640 h 769716"/>
              <a:gd name="connsiteX16" fmla="*/ 339874 w 486076"/>
              <a:gd name="connsiteY16" fmla="*/ 310019 h 769716"/>
              <a:gd name="connsiteX17" fmla="*/ 197117 w 486076"/>
              <a:gd name="connsiteY17" fmla="*/ 507142 h 769716"/>
              <a:gd name="connsiteX18" fmla="*/ 404254 w 486076"/>
              <a:gd name="connsiteY18" fmla="*/ 393047 h 769716"/>
              <a:gd name="connsiteX19" fmla="*/ 477308 w 486076"/>
              <a:gd name="connsiteY19" fmla="*/ 406215 h 769716"/>
              <a:gd name="connsiteX20" fmla="*/ 448292 w 486076"/>
              <a:gd name="connsiteY20" fmla="*/ 454234 h 769716"/>
              <a:gd name="connsiteX21" fmla="*/ 192505 w 486076"/>
              <a:gd name="connsiteY21" fmla="*/ 579565 h 769716"/>
              <a:gd name="connsiteX22" fmla="*/ 155721 w 486076"/>
              <a:gd name="connsiteY22" fmla="*/ 601525 h 769716"/>
              <a:gd name="connsiteX23" fmla="*/ 114094 w 486076"/>
              <a:gd name="connsiteY23" fmla="*/ 726644 h 769716"/>
              <a:gd name="connsiteX24" fmla="*/ 102031 w 486076"/>
              <a:gd name="connsiteY24" fmla="*/ 769716 h 769716"/>
              <a:gd name="connsiteX25" fmla="*/ 66979 w 486076"/>
              <a:gd name="connsiteY25" fmla="*/ 764633 h 769716"/>
              <a:gd name="connsiteX26" fmla="*/ 87803 w 486076"/>
              <a:gd name="connsiteY26" fmla="*/ 696070 h 769716"/>
              <a:gd name="connsiteX27" fmla="*/ 121737 w 486076"/>
              <a:gd name="connsiteY27" fmla="*/ 584572 h 769716"/>
              <a:gd name="connsiteX28" fmla="*/ 108412 w 486076"/>
              <a:gd name="connsiteY28" fmla="*/ 557448 h 769716"/>
              <a:gd name="connsiteX29" fmla="*/ 546 w 486076"/>
              <a:gd name="connsiteY29" fmla="*/ 302883 h 769716"/>
              <a:gd name="connsiteX30" fmla="*/ 11861 w 486076"/>
              <a:gd name="connsiteY30" fmla="*/ 248004 h 769716"/>
              <a:gd name="connsiteX31" fmla="*/ 59447 w 486076"/>
              <a:gd name="connsiteY31" fmla="*/ 275168 h 769716"/>
              <a:gd name="connsiteX32" fmla="*/ 143658 w 486076"/>
              <a:gd name="connsiteY32" fmla="*/ 523858 h 769716"/>
              <a:gd name="connsiteX33" fmla="*/ 223611 w 486076"/>
              <a:gd name="connsiteY33" fmla="*/ 353150 h 769716"/>
              <a:gd name="connsiteX34" fmla="*/ 230944 w 486076"/>
              <a:gd name="connsiteY34" fmla="*/ 252696 h 769716"/>
              <a:gd name="connsiteX35" fmla="*/ 431142 w 486076"/>
              <a:gd name="connsiteY35" fmla="*/ 7672 h 769716"/>
              <a:gd name="connsiteX36" fmla="*/ 457000 w 486076"/>
              <a:gd name="connsiteY36" fmla="*/ 369 h 769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86076" h="769716">
                <a:moveTo>
                  <a:pt x="257963" y="655170"/>
                </a:moveTo>
                <a:lnTo>
                  <a:pt x="254815" y="657527"/>
                </a:lnTo>
                <a:lnTo>
                  <a:pt x="254363" y="657461"/>
                </a:lnTo>
                <a:close/>
                <a:moveTo>
                  <a:pt x="433823" y="423404"/>
                </a:moveTo>
                <a:cubicBezTo>
                  <a:pt x="359231" y="411577"/>
                  <a:pt x="241628" y="491057"/>
                  <a:pt x="205042" y="542427"/>
                </a:cubicBezTo>
                <a:cubicBezTo>
                  <a:pt x="270092" y="539471"/>
                  <a:pt x="410523" y="480334"/>
                  <a:pt x="433823" y="423404"/>
                </a:cubicBezTo>
                <a:close/>
                <a:moveTo>
                  <a:pt x="34688" y="302923"/>
                </a:moveTo>
                <a:cubicBezTo>
                  <a:pt x="28735" y="361705"/>
                  <a:pt x="73087" y="480058"/>
                  <a:pt x="116336" y="515816"/>
                </a:cubicBezTo>
                <a:cubicBezTo>
                  <a:pt x="138729" y="440909"/>
                  <a:pt x="82155" y="315815"/>
                  <a:pt x="34688" y="302923"/>
                </a:cubicBezTo>
                <a:close/>
                <a:moveTo>
                  <a:pt x="437884" y="53444"/>
                </a:moveTo>
                <a:cubicBezTo>
                  <a:pt x="343383" y="97599"/>
                  <a:pt x="263390" y="220092"/>
                  <a:pt x="278766" y="296536"/>
                </a:cubicBezTo>
                <a:cubicBezTo>
                  <a:pt x="388366" y="261882"/>
                  <a:pt x="432049" y="144869"/>
                  <a:pt x="437884" y="53444"/>
                </a:cubicBezTo>
                <a:close/>
                <a:moveTo>
                  <a:pt x="457000" y="369"/>
                </a:moveTo>
                <a:cubicBezTo>
                  <a:pt x="465757" y="-608"/>
                  <a:pt x="473918" y="260"/>
                  <a:pt x="479279" y="4124"/>
                </a:cubicBezTo>
                <a:cubicBezTo>
                  <a:pt x="487677" y="10195"/>
                  <a:pt x="487164" y="34165"/>
                  <a:pt x="483774" y="48595"/>
                </a:cubicBezTo>
                <a:cubicBezTo>
                  <a:pt x="463431" y="135526"/>
                  <a:pt x="446951" y="222930"/>
                  <a:pt x="377288" y="286640"/>
                </a:cubicBezTo>
                <a:cubicBezTo>
                  <a:pt x="368181" y="295117"/>
                  <a:pt x="350873" y="306471"/>
                  <a:pt x="339874" y="310019"/>
                </a:cubicBezTo>
                <a:cubicBezTo>
                  <a:pt x="243757" y="341244"/>
                  <a:pt x="237291" y="434128"/>
                  <a:pt x="197117" y="507142"/>
                </a:cubicBezTo>
                <a:cubicBezTo>
                  <a:pt x="254559" y="445167"/>
                  <a:pt x="322212" y="404796"/>
                  <a:pt x="404254" y="393047"/>
                </a:cubicBezTo>
                <a:cubicBezTo>
                  <a:pt x="441432" y="387725"/>
                  <a:pt x="473405" y="393797"/>
                  <a:pt x="477308" y="406215"/>
                </a:cubicBezTo>
                <a:cubicBezTo>
                  <a:pt x="480147" y="415244"/>
                  <a:pt x="461617" y="440712"/>
                  <a:pt x="448292" y="454234"/>
                </a:cubicBezTo>
                <a:cubicBezTo>
                  <a:pt x="377879" y="525711"/>
                  <a:pt x="291066" y="565215"/>
                  <a:pt x="192505" y="579565"/>
                </a:cubicBezTo>
                <a:cubicBezTo>
                  <a:pt x="176380" y="582010"/>
                  <a:pt x="162581" y="582956"/>
                  <a:pt x="155721" y="601525"/>
                </a:cubicBezTo>
                <a:cubicBezTo>
                  <a:pt x="139538" y="645464"/>
                  <a:pt x="126301" y="685933"/>
                  <a:pt x="114094" y="726644"/>
                </a:cubicBezTo>
                <a:lnTo>
                  <a:pt x="102031" y="769716"/>
                </a:lnTo>
                <a:lnTo>
                  <a:pt x="66979" y="764633"/>
                </a:lnTo>
                <a:lnTo>
                  <a:pt x="87803" y="696070"/>
                </a:lnTo>
                <a:cubicBezTo>
                  <a:pt x="99206" y="657843"/>
                  <a:pt x="110423" y="620271"/>
                  <a:pt x="121737" y="584572"/>
                </a:cubicBezTo>
                <a:cubicBezTo>
                  <a:pt x="126074" y="570971"/>
                  <a:pt x="115745" y="565215"/>
                  <a:pt x="108412" y="557448"/>
                </a:cubicBezTo>
                <a:cubicBezTo>
                  <a:pt x="37014" y="480728"/>
                  <a:pt x="13123" y="403456"/>
                  <a:pt x="546" y="302883"/>
                </a:cubicBezTo>
                <a:cubicBezTo>
                  <a:pt x="-1228" y="288533"/>
                  <a:pt x="1019" y="251828"/>
                  <a:pt x="11861" y="248004"/>
                </a:cubicBezTo>
                <a:cubicBezTo>
                  <a:pt x="23964" y="243746"/>
                  <a:pt x="49393" y="265706"/>
                  <a:pt x="59447" y="275168"/>
                </a:cubicBezTo>
                <a:cubicBezTo>
                  <a:pt x="134905" y="346250"/>
                  <a:pt x="157535" y="418595"/>
                  <a:pt x="143658" y="523858"/>
                </a:cubicBezTo>
                <a:cubicBezTo>
                  <a:pt x="170939" y="467205"/>
                  <a:pt x="202873" y="412168"/>
                  <a:pt x="223611" y="353150"/>
                </a:cubicBezTo>
                <a:cubicBezTo>
                  <a:pt x="234137" y="323226"/>
                  <a:pt x="223847" y="287311"/>
                  <a:pt x="230944" y="252696"/>
                </a:cubicBezTo>
                <a:cubicBezTo>
                  <a:pt x="256057" y="129928"/>
                  <a:pt x="324498" y="56716"/>
                  <a:pt x="431142" y="7672"/>
                </a:cubicBezTo>
                <a:cubicBezTo>
                  <a:pt x="438889" y="4163"/>
                  <a:pt x="448243" y="1344"/>
                  <a:pt x="457000" y="369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74" name="자유형: 도형 273">
            <a:extLst>
              <a:ext uri="{FF2B5EF4-FFF2-40B4-BE49-F238E27FC236}">
                <a16:creationId xmlns:a16="http://schemas.microsoft.com/office/drawing/2014/main" id="{243583A5-2361-46A7-97B4-877E33995243}"/>
              </a:ext>
            </a:extLst>
          </p:cNvPr>
          <p:cNvSpPr>
            <a:spLocks/>
          </p:cNvSpPr>
          <p:nvPr userDrawn="1"/>
        </p:nvSpPr>
        <p:spPr bwMode="auto">
          <a:xfrm>
            <a:off x="6644683" y="510170"/>
            <a:ext cx="350689" cy="351006"/>
          </a:xfrm>
          <a:custGeom>
            <a:avLst/>
            <a:gdLst>
              <a:gd name="connsiteX0" fmla="*/ 154602 w 311075"/>
              <a:gd name="connsiteY0" fmla="*/ 116784 h 311356"/>
              <a:gd name="connsiteX1" fmla="*/ 116502 w 311075"/>
              <a:gd name="connsiteY1" fmla="*/ 155678 h 311356"/>
              <a:gd name="connsiteX2" fmla="*/ 154602 w 311075"/>
              <a:gd name="connsiteY2" fmla="*/ 194572 h 311356"/>
              <a:gd name="connsiteX3" fmla="*/ 192702 w 311075"/>
              <a:gd name="connsiteY3" fmla="*/ 155678 h 311356"/>
              <a:gd name="connsiteX4" fmla="*/ 154602 w 311075"/>
              <a:gd name="connsiteY4" fmla="*/ 116784 h 311356"/>
              <a:gd name="connsiteX5" fmla="*/ 164978 w 311075"/>
              <a:gd name="connsiteY5" fmla="*/ 17 h 311356"/>
              <a:gd name="connsiteX6" fmla="*/ 183937 w 311075"/>
              <a:gd name="connsiteY6" fmla="*/ 37355 h 311356"/>
              <a:gd name="connsiteX7" fmla="*/ 182920 w 311075"/>
              <a:gd name="connsiteY7" fmla="*/ 62256 h 311356"/>
              <a:gd name="connsiteX8" fmla="*/ 196144 w 311075"/>
              <a:gd name="connsiteY8" fmla="*/ 40221 h 311356"/>
              <a:gd name="connsiteX9" fmla="*/ 235580 w 311075"/>
              <a:gd name="connsiteY9" fmla="*/ 53149 h 311356"/>
              <a:gd name="connsiteX10" fmla="*/ 212182 w 311075"/>
              <a:gd name="connsiteY10" fmla="*/ 98826 h 311356"/>
              <a:gd name="connsiteX11" fmla="*/ 250377 w 311075"/>
              <a:gd name="connsiteY11" fmla="*/ 79603 h 311356"/>
              <a:gd name="connsiteX12" fmla="*/ 270585 w 311075"/>
              <a:gd name="connsiteY12" fmla="*/ 117172 h 311356"/>
              <a:gd name="connsiteX13" fmla="*/ 232713 w 311075"/>
              <a:gd name="connsiteY13" fmla="*/ 138378 h 311356"/>
              <a:gd name="connsiteX14" fmla="*/ 284613 w 311075"/>
              <a:gd name="connsiteY14" fmla="*/ 143993 h 311356"/>
              <a:gd name="connsiteX15" fmla="*/ 273720 w 311075"/>
              <a:gd name="connsiteY15" fmla="*/ 184218 h 311356"/>
              <a:gd name="connsiteX16" fmla="*/ 248355 w 311075"/>
              <a:gd name="connsiteY16" fmla="*/ 183182 h 311356"/>
              <a:gd name="connsiteX17" fmla="*/ 269266 w 311075"/>
              <a:gd name="connsiteY17" fmla="*/ 195773 h 311356"/>
              <a:gd name="connsiteX18" fmla="*/ 256338 w 311075"/>
              <a:gd name="connsiteY18" fmla="*/ 235433 h 311356"/>
              <a:gd name="connsiteX19" fmla="*/ 210297 w 311075"/>
              <a:gd name="connsiteY19" fmla="*/ 211740 h 311356"/>
              <a:gd name="connsiteX20" fmla="*/ 229885 w 311075"/>
              <a:gd name="connsiteY20" fmla="*/ 250648 h 311356"/>
              <a:gd name="connsiteX21" fmla="*/ 192315 w 311075"/>
              <a:gd name="connsiteY21" fmla="*/ 270547 h 311356"/>
              <a:gd name="connsiteX22" fmla="*/ 172484 w 311075"/>
              <a:gd name="connsiteY22" fmla="*/ 234961 h 311356"/>
              <a:gd name="connsiteX23" fmla="*/ 167082 w 311075"/>
              <a:gd name="connsiteY23" fmla="*/ 284895 h 311356"/>
              <a:gd name="connsiteX24" fmla="*/ 126857 w 311075"/>
              <a:gd name="connsiteY24" fmla="*/ 274001 h 311356"/>
              <a:gd name="connsiteX25" fmla="*/ 128028 w 311075"/>
              <a:gd name="connsiteY25" fmla="*/ 245332 h 311356"/>
              <a:gd name="connsiteX26" fmla="*/ 113715 w 311075"/>
              <a:gd name="connsiteY26" fmla="*/ 269215 h 311356"/>
              <a:gd name="connsiteX27" fmla="*/ 74054 w 311075"/>
              <a:gd name="connsiteY27" fmla="*/ 256320 h 311356"/>
              <a:gd name="connsiteX28" fmla="*/ 97746 w 311075"/>
              <a:gd name="connsiteY28" fmla="*/ 210078 h 311356"/>
              <a:gd name="connsiteX29" fmla="*/ 58840 w 311075"/>
              <a:gd name="connsiteY29" fmla="*/ 229846 h 311356"/>
              <a:gd name="connsiteX30" fmla="*/ 38940 w 311075"/>
              <a:gd name="connsiteY30" fmla="*/ 192585 h 311356"/>
              <a:gd name="connsiteX31" fmla="*/ 74788 w 311075"/>
              <a:gd name="connsiteY31" fmla="*/ 172617 h 311356"/>
              <a:gd name="connsiteX32" fmla="*/ 26310 w 311075"/>
              <a:gd name="connsiteY32" fmla="*/ 167363 h 311356"/>
              <a:gd name="connsiteX33" fmla="*/ 37394 w 311075"/>
              <a:gd name="connsiteY33" fmla="*/ 127138 h 311356"/>
              <a:gd name="connsiteX34" fmla="*/ 65274 w 311075"/>
              <a:gd name="connsiteY34" fmla="*/ 128279 h 311356"/>
              <a:gd name="connsiteX35" fmla="*/ 40272 w 311075"/>
              <a:gd name="connsiteY35" fmla="*/ 113344 h 311356"/>
              <a:gd name="connsiteX36" fmla="*/ 53167 w 311075"/>
              <a:gd name="connsiteY36" fmla="*/ 73908 h 311356"/>
              <a:gd name="connsiteX37" fmla="*/ 99089 w 311075"/>
              <a:gd name="connsiteY37" fmla="*/ 97327 h 311356"/>
              <a:gd name="connsiteX38" fmla="*/ 79747 w 311075"/>
              <a:gd name="connsiteY38" fmla="*/ 59110 h 311356"/>
              <a:gd name="connsiteX39" fmla="*/ 117222 w 311075"/>
              <a:gd name="connsiteY39" fmla="*/ 38902 h 311356"/>
              <a:gd name="connsiteX40" fmla="*/ 138128 w 311075"/>
              <a:gd name="connsiteY40" fmla="*/ 76430 h 311356"/>
              <a:gd name="connsiteX41" fmla="*/ 139917 w 311075"/>
              <a:gd name="connsiteY41" fmla="*/ 44329 h 311356"/>
              <a:gd name="connsiteX42" fmla="*/ 164978 w 311075"/>
              <a:gd name="connsiteY42" fmla="*/ 17 h 3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11075" h="311356">
                <a:moveTo>
                  <a:pt x="154602" y="116784"/>
                </a:moveTo>
                <a:cubicBezTo>
                  <a:pt x="133560" y="116784"/>
                  <a:pt x="116502" y="134197"/>
                  <a:pt x="116502" y="155678"/>
                </a:cubicBezTo>
                <a:cubicBezTo>
                  <a:pt x="116502" y="177159"/>
                  <a:pt x="133560" y="194572"/>
                  <a:pt x="154602" y="194572"/>
                </a:cubicBezTo>
                <a:cubicBezTo>
                  <a:pt x="175644" y="194572"/>
                  <a:pt x="192702" y="177159"/>
                  <a:pt x="192702" y="155678"/>
                </a:cubicBezTo>
                <a:cubicBezTo>
                  <a:pt x="192702" y="134197"/>
                  <a:pt x="175644" y="116784"/>
                  <a:pt x="154602" y="116784"/>
                </a:cubicBezTo>
                <a:close/>
                <a:moveTo>
                  <a:pt x="164978" y="17"/>
                </a:moveTo>
                <a:cubicBezTo>
                  <a:pt x="173752" y="539"/>
                  <a:pt x="181791" y="13083"/>
                  <a:pt x="183937" y="37355"/>
                </a:cubicBezTo>
                <a:lnTo>
                  <a:pt x="182920" y="62256"/>
                </a:lnTo>
                <a:lnTo>
                  <a:pt x="196144" y="40221"/>
                </a:lnTo>
                <a:cubicBezTo>
                  <a:pt x="224418" y="4477"/>
                  <a:pt x="247358" y="14414"/>
                  <a:pt x="235580" y="53149"/>
                </a:cubicBezTo>
                <a:lnTo>
                  <a:pt x="212182" y="98826"/>
                </a:lnTo>
                <a:lnTo>
                  <a:pt x="250377" y="79603"/>
                </a:lnTo>
                <a:cubicBezTo>
                  <a:pt x="296391" y="63474"/>
                  <a:pt x="309578" y="88141"/>
                  <a:pt x="270585" y="117172"/>
                </a:cubicBezTo>
                <a:lnTo>
                  <a:pt x="232713" y="138378"/>
                </a:lnTo>
                <a:lnTo>
                  <a:pt x="284613" y="143993"/>
                </a:lnTo>
                <a:cubicBezTo>
                  <a:pt x="323512" y="155453"/>
                  <a:pt x="319230" y="180194"/>
                  <a:pt x="273720" y="184218"/>
                </a:cubicBezTo>
                <a:lnTo>
                  <a:pt x="248355" y="183182"/>
                </a:lnTo>
                <a:lnTo>
                  <a:pt x="269266" y="195773"/>
                </a:lnTo>
                <a:cubicBezTo>
                  <a:pt x="305010" y="224158"/>
                  <a:pt x="295074" y="247251"/>
                  <a:pt x="256338" y="235433"/>
                </a:cubicBezTo>
                <a:lnTo>
                  <a:pt x="210297" y="211740"/>
                </a:lnTo>
                <a:lnTo>
                  <a:pt x="229885" y="250648"/>
                </a:lnTo>
                <a:cubicBezTo>
                  <a:pt x="246013" y="296637"/>
                  <a:pt x="221346" y="309754"/>
                  <a:pt x="192315" y="270547"/>
                </a:cubicBezTo>
                <a:lnTo>
                  <a:pt x="172484" y="234961"/>
                </a:lnTo>
                <a:lnTo>
                  <a:pt x="167082" y="284895"/>
                </a:lnTo>
                <a:cubicBezTo>
                  <a:pt x="155623" y="323793"/>
                  <a:pt x="130881" y="319511"/>
                  <a:pt x="126857" y="274001"/>
                </a:cubicBezTo>
                <a:lnTo>
                  <a:pt x="128028" y="245332"/>
                </a:lnTo>
                <a:lnTo>
                  <a:pt x="113715" y="269215"/>
                </a:lnTo>
                <a:cubicBezTo>
                  <a:pt x="85329" y="305137"/>
                  <a:pt x="62236" y="295212"/>
                  <a:pt x="74054" y="256320"/>
                </a:cubicBezTo>
                <a:lnTo>
                  <a:pt x="97746" y="210078"/>
                </a:lnTo>
                <a:lnTo>
                  <a:pt x="58840" y="229846"/>
                </a:lnTo>
                <a:cubicBezTo>
                  <a:pt x="12850" y="246188"/>
                  <a:pt x="-266" y="221592"/>
                  <a:pt x="38940" y="192585"/>
                </a:cubicBezTo>
                <a:lnTo>
                  <a:pt x="74788" y="172617"/>
                </a:lnTo>
                <a:lnTo>
                  <a:pt x="26310" y="167363"/>
                </a:lnTo>
                <a:cubicBezTo>
                  <a:pt x="-12473" y="155904"/>
                  <a:pt x="-8048" y="131162"/>
                  <a:pt x="37394" y="127138"/>
                </a:cubicBezTo>
                <a:lnTo>
                  <a:pt x="65274" y="128279"/>
                </a:lnTo>
                <a:lnTo>
                  <a:pt x="40272" y="113344"/>
                </a:lnTo>
                <a:cubicBezTo>
                  <a:pt x="4351" y="85069"/>
                  <a:pt x="14276" y="62129"/>
                  <a:pt x="53167" y="73908"/>
                </a:cubicBezTo>
                <a:lnTo>
                  <a:pt x="99089" y="97327"/>
                </a:lnTo>
                <a:lnTo>
                  <a:pt x="79747" y="59110"/>
                </a:lnTo>
                <a:cubicBezTo>
                  <a:pt x="63524" y="13096"/>
                  <a:pt x="88286" y="-91"/>
                  <a:pt x="117222" y="38902"/>
                </a:cubicBezTo>
                <a:lnTo>
                  <a:pt x="138128" y="76430"/>
                </a:lnTo>
                <a:lnTo>
                  <a:pt x="139917" y="44329"/>
                </a:lnTo>
                <a:cubicBezTo>
                  <a:pt x="144305" y="14060"/>
                  <a:pt x="155107" y="-570"/>
                  <a:pt x="164978" y="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pic>
        <p:nvPicPr>
          <p:cNvPr id="275" name="Graphic 5">
            <a:extLst>
              <a:ext uri="{FF2B5EF4-FFF2-40B4-BE49-F238E27FC236}">
                <a16:creationId xmlns:a16="http://schemas.microsoft.com/office/drawing/2014/main" id="{4A5DF3E2-1636-407A-ACC1-88DC5849DA9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7100168" y="27402"/>
            <a:ext cx="396670" cy="396670"/>
          </a:xfrm>
          <a:prstGeom prst="rect">
            <a:avLst/>
          </a:prstGeom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276" name="자유형: 도형 275">
            <a:extLst>
              <a:ext uri="{FF2B5EF4-FFF2-40B4-BE49-F238E27FC236}">
                <a16:creationId xmlns:a16="http://schemas.microsoft.com/office/drawing/2014/main" id="{E5C9E3B6-A3D1-4CBA-9329-3DEC12A276B1}"/>
              </a:ext>
            </a:extLst>
          </p:cNvPr>
          <p:cNvSpPr/>
          <p:nvPr userDrawn="1"/>
        </p:nvSpPr>
        <p:spPr>
          <a:xfrm>
            <a:off x="6660340" y="941"/>
            <a:ext cx="287130" cy="349180"/>
          </a:xfrm>
          <a:custGeom>
            <a:avLst/>
            <a:gdLst>
              <a:gd name="connsiteX0" fmla="*/ 276439 w 287130"/>
              <a:gd name="connsiteY0" fmla="*/ 0 h 349180"/>
              <a:gd name="connsiteX1" fmla="*/ 286718 w 287130"/>
              <a:gd name="connsiteY1" fmla="*/ 0 h 349180"/>
              <a:gd name="connsiteX2" fmla="*/ 287130 w 287130"/>
              <a:gd name="connsiteY2" fmla="*/ 54080 h 349180"/>
              <a:gd name="connsiteX3" fmla="*/ 195248 w 287130"/>
              <a:gd name="connsiteY3" fmla="*/ 246081 h 349180"/>
              <a:gd name="connsiteX4" fmla="*/ 57877 w 287130"/>
              <a:gd name="connsiteY4" fmla="*/ 271882 h 349180"/>
              <a:gd name="connsiteX5" fmla="*/ 41142 w 287130"/>
              <a:gd name="connsiteY5" fmla="*/ 280947 h 349180"/>
              <a:gd name="connsiteX6" fmla="*/ 26498 w 287130"/>
              <a:gd name="connsiteY6" fmla="*/ 329759 h 349180"/>
              <a:gd name="connsiteX7" fmla="*/ 0 w 287130"/>
              <a:gd name="connsiteY7" fmla="*/ 347192 h 349180"/>
              <a:gd name="connsiteX8" fmla="*/ 36261 w 287130"/>
              <a:gd name="connsiteY8" fmla="*/ 264909 h 349180"/>
              <a:gd name="connsiteX9" fmla="*/ 36957 w 287130"/>
              <a:gd name="connsiteY9" fmla="*/ 237713 h 349180"/>
              <a:gd name="connsiteX10" fmla="*/ 46721 w 287130"/>
              <a:gd name="connsiteY10" fmla="*/ 166587 h 349180"/>
              <a:gd name="connsiteX11" fmla="*/ 128305 w 287130"/>
              <a:gd name="connsiteY11" fmla="*/ 94067 h 349180"/>
              <a:gd name="connsiteX12" fmla="*/ 228022 w 287130"/>
              <a:gd name="connsiteY12" fmla="*/ 47347 h 349180"/>
              <a:gd name="connsiteX13" fmla="*/ 262800 w 287130"/>
              <a:gd name="connsiteY13" fmla="*/ 21633 h 349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87130" h="349180">
                <a:moveTo>
                  <a:pt x="276439" y="0"/>
                </a:moveTo>
                <a:lnTo>
                  <a:pt x="286718" y="0"/>
                </a:lnTo>
                <a:lnTo>
                  <a:pt x="287130" y="54080"/>
                </a:lnTo>
                <a:cubicBezTo>
                  <a:pt x="279449" y="129455"/>
                  <a:pt x="247547" y="213656"/>
                  <a:pt x="195248" y="246081"/>
                </a:cubicBezTo>
                <a:cubicBezTo>
                  <a:pt x="152712" y="272580"/>
                  <a:pt x="107387" y="283736"/>
                  <a:pt x="57877" y="271882"/>
                </a:cubicBezTo>
                <a:cubicBezTo>
                  <a:pt x="47417" y="269093"/>
                  <a:pt x="43931" y="272580"/>
                  <a:pt x="41142" y="280947"/>
                </a:cubicBezTo>
                <a:cubicBezTo>
                  <a:pt x="36261" y="296985"/>
                  <a:pt x="27893" y="313024"/>
                  <a:pt x="26498" y="329759"/>
                </a:cubicBezTo>
                <a:cubicBezTo>
                  <a:pt x="24406" y="348587"/>
                  <a:pt x="17433" y="352074"/>
                  <a:pt x="0" y="347192"/>
                </a:cubicBezTo>
                <a:cubicBezTo>
                  <a:pt x="11854" y="319299"/>
                  <a:pt x="23708" y="292104"/>
                  <a:pt x="36261" y="264909"/>
                </a:cubicBezTo>
                <a:cubicBezTo>
                  <a:pt x="40444" y="255843"/>
                  <a:pt x="44628" y="250962"/>
                  <a:pt x="36957" y="237713"/>
                </a:cubicBezTo>
                <a:cubicBezTo>
                  <a:pt x="23708" y="215399"/>
                  <a:pt x="34168" y="188902"/>
                  <a:pt x="46721" y="166587"/>
                </a:cubicBezTo>
                <a:cubicBezTo>
                  <a:pt x="65547" y="133116"/>
                  <a:pt x="94835" y="110802"/>
                  <a:pt x="128305" y="94067"/>
                </a:cubicBezTo>
                <a:cubicBezTo>
                  <a:pt x="161080" y="78028"/>
                  <a:pt x="195248" y="64083"/>
                  <a:pt x="228022" y="47347"/>
                </a:cubicBezTo>
                <a:cubicBezTo>
                  <a:pt x="241271" y="40722"/>
                  <a:pt x="252951" y="32180"/>
                  <a:pt x="262800" y="21633"/>
                </a:cubicBez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77" name="하트 276">
            <a:extLst>
              <a:ext uri="{FF2B5EF4-FFF2-40B4-BE49-F238E27FC236}">
                <a16:creationId xmlns:a16="http://schemas.microsoft.com/office/drawing/2014/main" id="{626E142D-29D6-401E-8DEA-D63F42B46468}"/>
              </a:ext>
            </a:extLst>
          </p:cNvPr>
          <p:cNvSpPr/>
          <p:nvPr userDrawn="1"/>
        </p:nvSpPr>
        <p:spPr>
          <a:xfrm>
            <a:off x="7730970" y="87737"/>
            <a:ext cx="326427" cy="326427"/>
          </a:xfrm>
          <a:prstGeom prst="heart">
            <a:avLst/>
          </a:pr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78" name="Graphic 47">
            <a:extLst>
              <a:ext uri="{FF2B5EF4-FFF2-40B4-BE49-F238E27FC236}">
                <a16:creationId xmlns:a16="http://schemas.microsoft.com/office/drawing/2014/main" id="{227582EC-D437-4BD3-813F-33C0AD6EF0E3}"/>
              </a:ext>
            </a:extLst>
          </p:cNvPr>
          <p:cNvGrpSpPr/>
          <p:nvPr userDrawn="1"/>
        </p:nvGrpSpPr>
        <p:grpSpPr>
          <a:xfrm>
            <a:off x="7283796" y="448577"/>
            <a:ext cx="350976" cy="254793"/>
            <a:chOff x="8760856" y="1002161"/>
            <a:chExt cx="1223617" cy="888296"/>
          </a:xfrm>
          <a:solidFill>
            <a:schemeClr val="accent1"/>
          </a:solidFill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279" name="Freeform: Shape 1145">
              <a:extLst>
                <a:ext uri="{FF2B5EF4-FFF2-40B4-BE49-F238E27FC236}">
                  <a16:creationId xmlns:a16="http://schemas.microsoft.com/office/drawing/2014/main" id="{238965CF-DE49-4539-AFBE-607AC5707640}"/>
                </a:ext>
              </a:extLst>
            </p:cNvPr>
            <p:cNvSpPr/>
            <p:nvPr/>
          </p:nvSpPr>
          <p:spPr>
            <a:xfrm>
              <a:off x="8760856" y="1002161"/>
              <a:ext cx="1223617" cy="888296"/>
            </a:xfrm>
            <a:custGeom>
              <a:avLst/>
              <a:gdLst>
                <a:gd name="connsiteX0" fmla="*/ 1212488 w 1223617"/>
                <a:gd name="connsiteY0" fmla="*/ 247015 h 888296"/>
                <a:gd name="connsiteX1" fmla="*/ 1204868 w 1223617"/>
                <a:gd name="connsiteY1" fmla="*/ 335598 h 888296"/>
                <a:gd name="connsiteX2" fmla="*/ 1102950 w 1223617"/>
                <a:gd name="connsiteY2" fmla="*/ 640398 h 888296"/>
                <a:gd name="connsiteX3" fmla="*/ 610508 w 1223617"/>
                <a:gd name="connsiteY3" fmla="*/ 888048 h 888296"/>
                <a:gd name="connsiteX4" fmla="*/ 603840 w 1223617"/>
                <a:gd name="connsiteY4" fmla="*/ 876618 h 888296"/>
                <a:gd name="connsiteX5" fmla="*/ 605745 w 1223617"/>
                <a:gd name="connsiteY5" fmla="*/ 844233 h 888296"/>
                <a:gd name="connsiteX6" fmla="*/ 620033 w 1223617"/>
                <a:gd name="connsiteY6" fmla="*/ 838518 h 888296"/>
                <a:gd name="connsiteX7" fmla="*/ 788625 w 1223617"/>
                <a:gd name="connsiteY7" fmla="*/ 813753 h 888296"/>
                <a:gd name="connsiteX8" fmla="*/ 1099140 w 1223617"/>
                <a:gd name="connsiteY8" fmla="*/ 528955 h 888296"/>
                <a:gd name="connsiteX9" fmla="*/ 1158195 w 1223617"/>
                <a:gd name="connsiteY9" fmla="*/ 63183 h 888296"/>
                <a:gd name="connsiteX10" fmla="*/ 651465 w 1223617"/>
                <a:gd name="connsiteY10" fmla="*/ 247015 h 888296"/>
                <a:gd name="connsiteX11" fmla="*/ 523830 w 1223617"/>
                <a:gd name="connsiteY11" fmla="*/ 758508 h 888296"/>
                <a:gd name="connsiteX12" fmla="*/ 464775 w 1223617"/>
                <a:gd name="connsiteY12" fmla="*/ 735648 h 888296"/>
                <a:gd name="connsiteX13" fmla="*/ 461918 w 1223617"/>
                <a:gd name="connsiteY13" fmla="*/ 565150 h 888296"/>
                <a:gd name="connsiteX14" fmla="*/ 338093 w 1223617"/>
                <a:gd name="connsiteY14" fmla="*/ 303213 h 888296"/>
                <a:gd name="connsiteX15" fmla="*/ 48533 w 1223617"/>
                <a:gd name="connsiteY15" fmla="*/ 212725 h 888296"/>
                <a:gd name="connsiteX16" fmla="*/ 36150 w 1223617"/>
                <a:gd name="connsiteY16" fmla="*/ 317500 h 888296"/>
                <a:gd name="connsiteX17" fmla="*/ 47580 w 1223617"/>
                <a:gd name="connsiteY17" fmla="*/ 432753 h 888296"/>
                <a:gd name="connsiteX18" fmla="*/ 148545 w 1223617"/>
                <a:gd name="connsiteY18" fmla="*/ 639445 h 888296"/>
                <a:gd name="connsiteX19" fmla="*/ 250463 w 1223617"/>
                <a:gd name="connsiteY19" fmla="*/ 711835 h 888296"/>
                <a:gd name="connsiteX20" fmla="*/ 411435 w 1223617"/>
                <a:gd name="connsiteY20" fmla="*/ 755650 h 888296"/>
                <a:gd name="connsiteX21" fmla="*/ 372383 w 1223617"/>
                <a:gd name="connsiteY21" fmla="*/ 773748 h 888296"/>
                <a:gd name="connsiteX22" fmla="*/ 123780 w 1223617"/>
                <a:gd name="connsiteY22" fmla="*/ 664210 h 888296"/>
                <a:gd name="connsiteX23" fmla="*/ 2813 w 1223617"/>
                <a:gd name="connsiteY23" fmla="*/ 365125 h 888296"/>
                <a:gd name="connsiteX24" fmla="*/ 1860 w 1223617"/>
                <a:gd name="connsiteY24" fmla="*/ 175578 h 888296"/>
                <a:gd name="connsiteX25" fmla="*/ 479063 w 1223617"/>
                <a:gd name="connsiteY25" fmla="*/ 424180 h 888296"/>
                <a:gd name="connsiteX26" fmla="*/ 505733 w 1223617"/>
                <a:gd name="connsiteY26" fmla="*/ 374650 h 888296"/>
                <a:gd name="connsiteX27" fmla="*/ 997223 w 1223617"/>
                <a:gd name="connsiteY27" fmla="*/ 6033 h 888296"/>
                <a:gd name="connsiteX28" fmla="*/ 1221060 w 1223617"/>
                <a:gd name="connsiteY28" fmla="*/ 8890 h 888296"/>
                <a:gd name="connsiteX29" fmla="*/ 1212488 w 1223617"/>
                <a:gd name="connsiteY29" fmla="*/ 247015 h 8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23617" h="888296">
                  <a:moveTo>
                    <a:pt x="1212488" y="247015"/>
                  </a:moveTo>
                  <a:cubicBezTo>
                    <a:pt x="1209630" y="291783"/>
                    <a:pt x="1205820" y="327025"/>
                    <a:pt x="1204868" y="335598"/>
                  </a:cubicBezTo>
                  <a:cubicBezTo>
                    <a:pt x="1188675" y="438468"/>
                    <a:pt x="1154385" y="548958"/>
                    <a:pt x="1102950" y="640398"/>
                  </a:cubicBezTo>
                  <a:cubicBezTo>
                    <a:pt x="994365" y="829945"/>
                    <a:pt x="817200" y="892810"/>
                    <a:pt x="610508" y="888048"/>
                  </a:cubicBezTo>
                  <a:cubicBezTo>
                    <a:pt x="606698" y="881380"/>
                    <a:pt x="603840" y="879475"/>
                    <a:pt x="603840" y="876618"/>
                  </a:cubicBezTo>
                  <a:cubicBezTo>
                    <a:pt x="603840" y="866140"/>
                    <a:pt x="604793" y="854710"/>
                    <a:pt x="605745" y="844233"/>
                  </a:cubicBezTo>
                  <a:cubicBezTo>
                    <a:pt x="611460" y="841375"/>
                    <a:pt x="616223" y="838518"/>
                    <a:pt x="620033" y="838518"/>
                  </a:cubicBezTo>
                  <a:cubicBezTo>
                    <a:pt x="676230" y="829945"/>
                    <a:pt x="734333" y="828040"/>
                    <a:pt x="788625" y="813753"/>
                  </a:cubicBezTo>
                  <a:cubicBezTo>
                    <a:pt x="941025" y="773748"/>
                    <a:pt x="1040085" y="672783"/>
                    <a:pt x="1099140" y="528955"/>
                  </a:cubicBezTo>
                  <a:cubicBezTo>
                    <a:pt x="1151528" y="402273"/>
                    <a:pt x="1181055" y="173673"/>
                    <a:pt x="1158195" y="63183"/>
                  </a:cubicBezTo>
                  <a:cubicBezTo>
                    <a:pt x="965790" y="59373"/>
                    <a:pt x="791483" y="106998"/>
                    <a:pt x="651465" y="247015"/>
                  </a:cubicBezTo>
                  <a:cubicBezTo>
                    <a:pt x="507638" y="390843"/>
                    <a:pt x="491445" y="570865"/>
                    <a:pt x="523830" y="758508"/>
                  </a:cubicBezTo>
                  <a:cubicBezTo>
                    <a:pt x="487635" y="780415"/>
                    <a:pt x="466680" y="773748"/>
                    <a:pt x="464775" y="735648"/>
                  </a:cubicBezTo>
                  <a:cubicBezTo>
                    <a:pt x="461918" y="678498"/>
                    <a:pt x="456203" y="621348"/>
                    <a:pt x="461918" y="565150"/>
                  </a:cubicBezTo>
                  <a:cubicBezTo>
                    <a:pt x="473348" y="450850"/>
                    <a:pt x="423818" y="367983"/>
                    <a:pt x="338093" y="303213"/>
                  </a:cubicBezTo>
                  <a:cubicBezTo>
                    <a:pt x="253320" y="239395"/>
                    <a:pt x="152355" y="218440"/>
                    <a:pt x="48533" y="212725"/>
                  </a:cubicBezTo>
                  <a:cubicBezTo>
                    <a:pt x="40913" y="212725"/>
                    <a:pt x="36150" y="307975"/>
                    <a:pt x="36150" y="317500"/>
                  </a:cubicBezTo>
                  <a:cubicBezTo>
                    <a:pt x="36150" y="355600"/>
                    <a:pt x="39960" y="394653"/>
                    <a:pt x="47580" y="432753"/>
                  </a:cubicBezTo>
                  <a:cubicBezTo>
                    <a:pt x="63773" y="508000"/>
                    <a:pt x="95205" y="582295"/>
                    <a:pt x="148545" y="639445"/>
                  </a:cubicBezTo>
                  <a:cubicBezTo>
                    <a:pt x="177120" y="669925"/>
                    <a:pt x="211410" y="695643"/>
                    <a:pt x="250463" y="711835"/>
                  </a:cubicBezTo>
                  <a:cubicBezTo>
                    <a:pt x="302850" y="733743"/>
                    <a:pt x="360000" y="728980"/>
                    <a:pt x="411435" y="755650"/>
                  </a:cubicBezTo>
                  <a:cubicBezTo>
                    <a:pt x="398100" y="762318"/>
                    <a:pt x="385718" y="773748"/>
                    <a:pt x="372383" y="773748"/>
                  </a:cubicBezTo>
                  <a:cubicBezTo>
                    <a:pt x="275228" y="770890"/>
                    <a:pt x="190455" y="739458"/>
                    <a:pt x="123780" y="664210"/>
                  </a:cubicBezTo>
                  <a:cubicBezTo>
                    <a:pt x="47580" y="579438"/>
                    <a:pt x="12338" y="476568"/>
                    <a:pt x="2813" y="365125"/>
                  </a:cubicBezTo>
                  <a:cubicBezTo>
                    <a:pt x="-2902" y="305118"/>
                    <a:pt x="1860" y="243205"/>
                    <a:pt x="1860" y="175578"/>
                  </a:cubicBezTo>
                  <a:cubicBezTo>
                    <a:pt x="204743" y="177483"/>
                    <a:pt x="377145" y="223203"/>
                    <a:pt x="479063" y="424180"/>
                  </a:cubicBezTo>
                  <a:cubicBezTo>
                    <a:pt x="490493" y="404178"/>
                    <a:pt x="500018" y="389890"/>
                    <a:pt x="505733" y="374650"/>
                  </a:cubicBezTo>
                  <a:cubicBezTo>
                    <a:pt x="576218" y="170815"/>
                    <a:pt x="793388" y="43180"/>
                    <a:pt x="997223" y="6033"/>
                  </a:cubicBezTo>
                  <a:cubicBezTo>
                    <a:pt x="1071518" y="-7303"/>
                    <a:pt x="1145813" y="5080"/>
                    <a:pt x="1221060" y="8890"/>
                  </a:cubicBezTo>
                  <a:cubicBezTo>
                    <a:pt x="1227728" y="9843"/>
                    <a:pt x="1220108" y="149860"/>
                    <a:pt x="1212488" y="2470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1146">
              <a:extLst>
                <a:ext uri="{FF2B5EF4-FFF2-40B4-BE49-F238E27FC236}">
                  <a16:creationId xmlns:a16="http://schemas.microsoft.com/office/drawing/2014/main" id="{ED2F2D16-CE39-4310-93F8-F05EC4AA03F5}"/>
                </a:ext>
              </a:extLst>
            </p:cNvPr>
            <p:cNvSpPr/>
            <p:nvPr/>
          </p:nvSpPr>
          <p:spPr>
            <a:xfrm>
              <a:off x="9363149" y="1126688"/>
              <a:ext cx="512093" cy="637050"/>
            </a:xfrm>
            <a:custGeom>
              <a:avLst/>
              <a:gdLst>
                <a:gd name="connsiteX0" fmla="*/ 168235 w 512093"/>
                <a:gd name="connsiteY0" fmla="*/ 501583 h 637050"/>
                <a:gd name="connsiteX1" fmla="*/ 284440 w 512093"/>
                <a:gd name="connsiteY1" fmla="*/ 500631 h 637050"/>
                <a:gd name="connsiteX2" fmla="*/ 396835 w 512093"/>
                <a:gd name="connsiteY2" fmla="*/ 484438 h 637050"/>
                <a:gd name="connsiteX3" fmla="*/ 149185 w 512093"/>
                <a:gd name="connsiteY3" fmla="*/ 521586 h 637050"/>
                <a:gd name="connsiteX4" fmla="*/ 73938 w 512093"/>
                <a:gd name="connsiteY4" fmla="*/ 598738 h 637050"/>
                <a:gd name="connsiteX5" fmla="*/ 42505 w 512093"/>
                <a:gd name="connsiteY5" fmla="*/ 636838 h 637050"/>
                <a:gd name="connsiteX6" fmla="*/ 18693 w 512093"/>
                <a:gd name="connsiteY6" fmla="*/ 567306 h 637050"/>
                <a:gd name="connsiteX7" fmla="*/ 42505 w 512093"/>
                <a:gd name="connsiteY7" fmla="*/ 389188 h 637050"/>
                <a:gd name="connsiteX8" fmla="*/ 38695 w 512093"/>
                <a:gd name="connsiteY8" fmla="*/ 227263 h 637050"/>
                <a:gd name="connsiteX9" fmla="*/ 70128 w 512093"/>
                <a:gd name="connsiteY9" fmla="*/ 430146 h 637050"/>
                <a:gd name="connsiteX10" fmla="*/ 92035 w 512093"/>
                <a:gd name="connsiteY10" fmla="*/ 435861 h 637050"/>
                <a:gd name="connsiteX11" fmla="*/ 154900 w 512093"/>
                <a:gd name="connsiteY11" fmla="*/ 310131 h 637050"/>
                <a:gd name="connsiteX12" fmla="*/ 148233 w 512093"/>
                <a:gd name="connsiteY12" fmla="*/ 127251 h 637050"/>
                <a:gd name="connsiteX13" fmla="*/ 164425 w 512093"/>
                <a:gd name="connsiteY13" fmla="*/ 278698 h 637050"/>
                <a:gd name="connsiteX14" fmla="*/ 169188 w 512093"/>
                <a:gd name="connsiteY14" fmla="*/ 297748 h 637050"/>
                <a:gd name="connsiteX15" fmla="*/ 231100 w 512093"/>
                <a:gd name="connsiteY15" fmla="*/ 245361 h 637050"/>
                <a:gd name="connsiteX16" fmla="*/ 263485 w 512093"/>
                <a:gd name="connsiteY16" fmla="*/ 179638 h 637050"/>
                <a:gd name="connsiteX17" fmla="*/ 266343 w 512093"/>
                <a:gd name="connsiteY17" fmla="*/ 31048 h 637050"/>
                <a:gd name="connsiteX18" fmla="*/ 277773 w 512093"/>
                <a:gd name="connsiteY18" fmla="*/ 183448 h 637050"/>
                <a:gd name="connsiteX19" fmla="*/ 478750 w 512093"/>
                <a:gd name="connsiteY19" fmla="*/ 3426 h 637050"/>
                <a:gd name="connsiteX20" fmla="*/ 483513 w 512093"/>
                <a:gd name="connsiteY20" fmla="*/ 8188 h 637050"/>
                <a:gd name="connsiteX21" fmla="*/ 327303 w 512093"/>
                <a:gd name="connsiteY21" fmla="*/ 234883 h 637050"/>
                <a:gd name="connsiteX22" fmla="*/ 512088 w 512093"/>
                <a:gd name="connsiteY22" fmla="*/ 202498 h 637050"/>
                <a:gd name="connsiteX23" fmla="*/ 355878 w 512093"/>
                <a:gd name="connsiteY23" fmla="*/ 259648 h 637050"/>
                <a:gd name="connsiteX24" fmla="*/ 248245 w 512093"/>
                <a:gd name="connsiteY24" fmla="*/ 358708 h 637050"/>
                <a:gd name="connsiteX25" fmla="*/ 462558 w 512093"/>
                <a:gd name="connsiteY25" fmla="*/ 353946 h 637050"/>
                <a:gd name="connsiteX26" fmla="*/ 292060 w 512093"/>
                <a:gd name="connsiteY26" fmla="*/ 395856 h 637050"/>
                <a:gd name="connsiteX27" fmla="*/ 154900 w 512093"/>
                <a:gd name="connsiteY27" fmla="*/ 484438 h 637050"/>
                <a:gd name="connsiteX28" fmla="*/ 168235 w 512093"/>
                <a:gd name="connsiteY28" fmla="*/ 501583 h 63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2093" h="637050">
                  <a:moveTo>
                    <a:pt x="168235" y="501583"/>
                  </a:moveTo>
                  <a:cubicBezTo>
                    <a:pt x="207288" y="501583"/>
                    <a:pt x="245388" y="503488"/>
                    <a:pt x="284440" y="500631"/>
                  </a:cubicBezTo>
                  <a:cubicBezTo>
                    <a:pt x="321588" y="497773"/>
                    <a:pt x="358735" y="490153"/>
                    <a:pt x="396835" y="484438"/>
                  </a:cubicBezTo>
                  <a:cubicBezTo>
                    <a:pt x="397788" y="490153"/>
                    <a:pt x="262533" y="521586"/>
                    <a:pt x="149185" y="521586"/>
                  </a:cubicBezTo>
                  <a:cubicBezTo>
                    <a:pt x="130135" y="521586"/>
                    <a:pt x="112990" y="533968"/>
                    <a:pt x="73938" y="598738"/>
                  </a:cubicBezTo>
                  <a:cubicBezTo>
                    <a:pt x="65365" y="613026"/>
                    <a:pt x="53935" y="639696"/>
                    <a:pt x="42505" y="636838"/>
                  </a:cubicBezTo>
                  <a:cubicBezTo>
                    <a:pt x="3453" y="616836"/>
                    <a:pt x="-17502" y="618741"/>
                    <a:pt x="18693" y="567306"/>
                  </a:cubicBezTo>
                  <a:cubicBezTo>
                    <a:pt x="59650" y="511108"/>
                    <a:pt x="58698" y="453958"/>
                    <a:pt x="42505" y="389188"/>
                  </a:cubicBezTo>
                  <a:cubicBezTo>
                    <a:pt x="29170" y="337753"/>
                    <a:pt x="32980" y="281556"/>
                    <a:pt x="38695" y="227263"/>
                  </a:cubicBezTo>
                  <a:cubicBezTo>
                    <a:pt x="49173" y="294891"/>
                    <a:pt x="59650" y="362518"/>
                    <a:pt x="70128" y="430146"/>
                  </a:cubicBezTo>
                  <a:cubicBezTo>
                    <a:pt x="75843" y="461578"/>
                    <a:pt x="83463" y="453958"/>
                    <a:pt x="92035" y="435861"/>
                  </a:cubicBezTo>
                  <a:cubicBezTo>
                    <a:pt x="124420" y="383473"/>
                    <a:pt x="161568" y="333943"/>
                    <a:pt x="154900" y="310131"/>
                  </a:cubicBezTo>
                  <a:cubicBezTo>
                    <a:pt x="142518" y="262506"/>
                    <a:pt x="143470" y="126298"/>
                    <a:pt x="148233" y="127251"/>
                  </a:cubicBezTo>
                  <a:cubicBezTo>
                    <a:pt x="159663" y="174876"/>
                    <a:pt x="152043" y="217738"/>
                    <a:pt x="164425" y="278698"/>
                  </a:cubicBezTo>
                  <a:cubicBezTo>
                    <a:pt x="165378" y="283461"/>
                    <a:pt x="167283" y="293938"/>
                    <a:pt x="169188" y="297748"/>
                  </a:cubicBezTo>
                  <a:cubicBezTo>
                    <a:pt x="180618" y="314893"/>
                    <a:pt x="222528" y="255838"/>
                    <a:pt x="231100" y="245361"/>
                  </a:cubicBezTo>
                  <a:cubicBezTo>
                    <a:pt x="251103" y="220596"/>
                    <a:pt x="265390" y="203451"/>
                    <a:pt x="263485" y="179638"/>
                  </a:cubicBezTo>
                  <a:cubicBezTo>
                    <a:pt x="260628" y="136776"/>
                    <a:pt x="261580" y="58671"/>
                    <a:pt x="266343" y="31048"/>
                  </a:cubicBezTo>
                  <a:cubicBezTo>
                    <a:pt x="271105" y="41526"/>
                    <a:pt x="270153" y="132013"/>
                    <a:pt x="277773" y="183448"/>
                  </a:cubicBezTo>
                  <a:cubicBezTo>
                    <a:pt x="350163" y="118678"/>
                    <a:pt x="414933" y="60576"/>
                    <a:pt x="478750" y="3426"/>
                  </a:cubicBezTo>
                  <a:cubicBezTo>
                    <a:pt x="488275" y="-4194"/>
                    <a:pt x="488275" y="2473"/>
                    <a:pt x="483513" y="8188"/>
                  </a:cubicBezTo>
                  <a:cubicBezTo>
                    <a:pt x="433983" y="80578"/>
                    <a:pt x="378738" y="159636"/>
                    <a:pt x="327303" y="234883"/>
                  </a:cubicBezTo>
                  <a:cubicBezTo>
                    <a:pt x="394930" y="259648"/>
                    <a:pt x="454938" y="210118"/>
                    <a:pt x="512088" y="202498"/>
                  </a:cubicBezTo>
                  <a:cubicBezTo>
                    <a:pt x="513040" y="207261"/>
                    <a:pt x="401598" y="259648"/>
                    <a:pt x="355878" y="259648"/>
                  </a:cubicBezTo>
                  <a:cubicBezTo>
                    <a:pt x="287298" y="259648"/>
                    <a:pt x="290155" y="273936"/>
                    <a:pt x="248245" y="358708"/>
                  </a:cubicBezTo>
                  <a:cubicBezTo>
                    <a:pt x="315873" y="387283"/>
                    <a:pt x="386358" y="359661"/>
                    <a:pt x="462558" y="353946"/>
                  </a:cubicBezTo>
                  <a:cubicBezTo>
                    <a:pt x="405408" y="393951"/>
                    <a:pt x="346353" y="403476"/>
                    <a:pt x="292060" y="395856"/>
                  </a:cubicBezTo>
                  <a:cubicBezTo>
                    <a:pt x="213955" y="385378"/>
                    <a:pt x="209193" y="396808"/>
                    <a:pt x="154900" y="484438"/>
                  </a:cubicBezTo>
                  <a:cubicBezTo>
                    <a:pt x="145375" y="501583"/>
                    <a:pt x="147280" y="501583"/>
                    <a:pt x="168235" y="501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1147">
              <a:extLst>
                <a:ext uri="{FF2B5EF4-FFF2-40B4-BE49-F238E27FC236}">
                  <a16:creationId xmlns:a16="http://schemas.microsoft.com/office/drawing/2014/main" id="{2E78B028-4BF3-4655-A89B-4F93FAAA0DB1}"/>
                </a:ext>
              </a:extLst>
            </p:cNvPr>
            <p:cNvSpPr/>
            <p:nvPr/>
          </p:nvSpPr>
          <p:spPr>
            <a:xfrm>
              <a:off x="8846537" y="1270131"/>
              <a:ext cx="321839" cy="433717"/>
            </a:xfrm>
            <a:custGeom>
              <a:avLst/>
              <a:gdLst>
                <a:gd name="connsiteX0" fmla="*/ 166688 w 321839"/>
                <a:gd name="connsiteY0" fmla="*/ 240030 h 433717"/>
                <a:gd name="connsiteX1" fmla="*/ 28575 w 321839"/>
                <a:gd name="connsiteY1" fmla="*/ 141923 h 433717"/>
                <a:gd name="connsiteX2" fmla="*/ 114300 w 321839"/>
                <a:gd name="connsiteY2" fmla="*/ 154305 h 433717"/>
                <a:gd name="connsiteX3" fmla="*/ 0 w 321839"/>
                <a:gd name="connsiteY3" fmla="*/ 0 h 433717"/>
                <a:gd name="connsiteX4" fmla="*/ 127635 w 321839"/>
                <a:gd name="connsiteY4" fmla="*/ 115253 h 433717"/>
                <a:gd name="connsiteX5" fmla="*/ 118110 w 321839"/>
                <a:gd name="connsiteY5" fmla="*/ 13335 h 433717"/>
                <a:gd name="connsiteX6" fmla="*/ 206693 w 321839"/>
                <a:gd name="connsiteY6" fmla="*/ 207645 h 433717"/>
                <a:gd name="connsiteX7" fmla="*/ 225743 w 321839"/>
                <a:gd name="connsiteY7" fmla="*/ 65723 h 433717"/>
                <a:gd name="connsiteX8" fmla="*/ 272415 w 321839"/>
                <a:gd name="connsiteY8" fmla="*/ 290512 h 433717"/>
                <a:gd name="connsiteX9" fmla="*/ 301943 w 321839"/>
                <a:gd name="connsiteY9" fmla="*/ 140970 h 433717"/>
                <a:gd name="connsiteX10" fmla="*/ 300990 w 321839"/>
                <a:gd name="connsiteY10" fmla="*/ 224790 h 433717"/>
                <a:gd name="connsiteX11" fmla="*/ 313373 w 321839"/>
                <a:gd name="connsiteY11" fmla="*/ 365760 h 433717"/>
                <a:gd name="connsiteX12" fmla="*/ 319088 w 321839"/>
                <a:gd name="connsiteY12" fmla="*/ 430530 h 433717"/>
                <a:gd name="connsiteX13" fmla="*/ 288608 w 321839"/>
                <a:gd name="connsiteY13" fmla="*/ 401955 h 433717"/>
                <a:gd name="connsiteX14" fmla="*/ 177165 w 321839"/>
                <a:gd name="connsiteY14" fmla="*/ 339090 h 433717"/>
                <a:gd name="connsiteX15" fmla="*/ 69532 w 321839"/>
                <a:gd name="connsiteY15" fmla="*/ 319087 h 433717"/>
                <a:gd name="connsiteX16" fmla="*/ 220980 w 321839"/>
                <a:gd name="connsiteY16" fmla="*/ 319087 h 433717"/>
                <a:gd name="connsiteX17" fmla="*/ 150495 w 321839"/>
                <a:gd name="connsiteY17" fmla="*/ 252412 h 433717"/>
                <a:gd name="connsiteX18" fmla="*/ 29528 w 321839"/>
                <a:gd name="connsiteY18" fmla="*/ 227648 h 433717"/>
                <a:gd name="connsiteX19" fmla="*/ 166688 w 321839"/>
                <a:gd name="connsiteY19" fmla="*/ 240030 h 43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1839" h="433717">
                  <a:moveTo>
                    <a:pt x="166688" y="240030"/>
                  </a:moveTo>
                  <a:cubicBezTo>
                    <a:pt x="112395" y="141923"/>
                    <a:pt x="80963" y="167640"/>
                    <a:pt x="28575" y="141923"/>
                  </a:cubicBezTo>
                  <a:cubicBezTo>
                    <a:pt x="56197" y="144780"/>
                    <a:pt x="83820" y="151448"/>
                    <a:pt x="114300" y="154305"/>
                  </a:cubicBezTo>
                  <a:cubicBezTo>
                    <a:pt x="80963" y="100965"/>
                    <a:pt x="27622" y="43815"/>
                    <a:pt x="0" y="0"/>
                  </a:cubicBezTo>
                  <a:cubicBezTo>
                    <a:pt x="45720" y="33338"/>
                    <a:pt x="84773" y="76200"/>
                    <a:pt x="127635" y="115253"/>
                  </a:cubicBezTo>
                  <a:cubicBezTo>
                    <a:pt x="127635" y="80010"/>
                    <a:pt x="118110" y="42862"/>
                    <a:pt x="118110" y="13335"/>
                  </a:cubicBezTo>
                  <a:cubicBezTo>
                    <a:pt x="144780" y="58103"/>
                    <a:pt x="108585" y="116205"/>
                    <a:pt x="206693" y="207645"/>
                  </a:cubicBezTo>
                  <a:cubicBezTo>
                    <a:pt x="210503" y="171450"/>
                    <a:pt x="230505" y="114300"/>
                    <a:pt x="225743" y="65723"/>
                  </a:cubicBezTo>
                  <a:cubicBezTo>
                    <a:pt x="259080" y="136208"/>
                    <a:pt x="171450" y="185737"/>
                    <a:pt x="272415" y="290512"/>
                  </a:cubicBezTo>
                  <a:cubicBezTo>
                    <a:pt x="280988" y="244792"/>
                    <a:pt x="304800" y="201930"/>
                    <a:pt x="301943" y="140970"/>
                  </a:cubicBezTo>
                  <a:cubicBezTo>
                    <a:pt x="307658" y="164783"/>
                    <a:pt x="307658" y="198120"/>
                    <a:pt x="300990" y="224790"/>
                  </a:cubicBezTo>
                  <a:cubicBezTo>
                    <a:pt x="287655" y="274320"/>
                    <a:pt x="282893" y="320040"/>
                    <a:pt x="313373" y="365760"/>
                  </a:cubicBezTo>
                  <a:cubicBezTo>
                    <a:pt x="320993" y="377190"/>
                    <a:pt x="324803" y="400050"/>
                    <a:pt x="319088" y="430530"/>
                  </a:cubicBezTo>
                  <a:cubicBezTo>
                    <a:pt x="314325" y="444818"/>
                    <a:pt x="291465" y="406718"/>
                    <a:pt x="288608" y="401955"/>
                  </a:cubicBezTo>
                  <a:cubicBezTo>
                    <a:pt x="245745" y="328612"/>
                    <a:pt x="247650" y="335280"/>
                    <a:pt x="177165" y="339090"/>
                  </a:cubicBezTo>
                  <a:cubicBezTo>
                    <a:pt x="144780" y="341948"/>
                    <a:pt x="100965" y="330518"/>
                    <a:pt x="69532" y="319087"/>
                  </a:cubicBezTo>
                  <a:cubicBezTo>
                    <a:pt x="122873" y="323850"/>
                    <a:pt x="173355" y="327660"/>
                    <a:pt x="220980" y="319087"/>
                  </a:cubicBezTo>
                  <a:cubicBezTo>
                    <a:pt x="200025" y="273368"/>
                    <a:pt x="180975" y="250508"/>
                    <a:pt x="150495" y="252412"/>
                  </a:cubicBezTo>
                  <a:cubicBezTo>
                    <a:pt x="116205" y="254317"/>
                    <a:pt x="63818" y="242887"/>
                    <a:pt x="29528" y="227648"/>
                  </a:cubicBezTo>
                  <a:cubicBezTo>
                    <a:pt x="67628" y="232410"/>
                    <a:pt x="119063" y="245745"/>
                    <a:pt x="166688" y="2400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82" name="Freeform: Shape 264">
            <a:extLst>
              <a:ext uri="{FF2B5EF4-FFF2-40B4-BE49-F238E27FC236}">
                <a16:creationId xmlns:a16="http://schemas.microsoft.com/office/drawing/2014/main" id="{891FAAB3-0CE1-4E61-BF8A-3C04FFE324B7}"/>
              </a:ext>
            </a:extLst>
          </p:cNvPr>
          <p:cNvSpPr/>
          <p:nvPr userDrawn="1"/>
        </p:nvSpPr>
        <p:spPr>
          <a:xfrm>
            <a:off x="5823848" y="455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283" name="자유형: 도형 282">
            <a:extLst>
              <a:ext uri="{FF2B5EF4-FFF2-40B4-BE49-F238E27FC236}">
                <a16:creationId xmlns:a16="http://schemas.microsoft.com/office/drawing/2014/main" id="{B13EF29F-AFA5-403E-990E-4A0EF2CEF1F9}"/>
              </a:ext>
            </a:extLst>
          </p:cNvPr>
          <p:cNvSpPr/>
          <p:nvPr userDrawn="1"/>
        </p:nvSpPr>
        <p:spPr>
          <a:xfrm>
            <a:off x="6206567" y="148592"/>
            <a:ext cx="375515" cy="384637"/>
          </a:xfrm>
          <a:custGeom>
            <a:avLst/>
            <a:gdLst>
              <a:gd name="connsiteX0" fmla="*/ 729614 w 1450657"/>
              <a:gd name="connsiteY0" fmla="*/ 793433 h 1485901"/>
              <a:gd name="connsiteX1" fmla="*/ 729614 w 1450657"/>
              <a:gd name="connsiteY1" fmla="*/ 1485901 h 1485901"/>
              <a:gd name="connsiteX2" fmla="*/ 729614 w 1450657"/>
              <a:gd name="connsiteY2" fmla="*/ 793433 h 1485901"/>
              <a:gd name="connsiteX3" fmla="*/ 752475 w 1450657"/>
              <a:gd name="connsiteY3" fmla="*/ 770573 h 1485901"/>
              <a:gd name="connsiteX4" fmla="*/ 1063942 w 1450657"/>
              <a:gd name="connsiteY4" fmla="*/ 1085851 h 1485901"/>
              <a:gd name="connsiteX5" fmla="*/ 752475 w 1450657"/>
              <a:gd name="connsiteY5" fmla="*/ 770573 h 1485901"/>
              <a:gd name="connsiteX6" fmla="*/ 698182 w 1450657"/>
              <a:gd name="connsiteY6" fmla="*/ 769621 h 1485901"/>
              <a:gd name="connsiteX7" fmla="*/ 388620 w 1450657"/>
              <a:gd name="connsiteY7" fmla="*/ 1085851 h 1485901"/>
              <a:gd name="connsiteX8" fmla="*/ 698182 w 1450657"/>
              <a:gd name="connsiteY8" fmla="*/ 769621 h 1485901"/>
              <a:gd name="connsiteX9" fmla="*/ 328970 w 1450657"/>
              <a:gd name="connsiteY9" fmla="*/ 653177 h 1485901"/>
              <a:gd name="connsiteX10" fmla="*/ 674370 w 1450657"/>
              <a:gd name="connsiteY10" fmla="*/ 740093 h 1485901"/>
              <a:gd name="connsiteX11" fmla="*/ 0 w 1450657"/>
              <a:gd name="connsiteY11" fmla="*/ 739140 h 1485901"/>
              <a:gd name="connsiteX12" fmla="*/ 328970 w 1450657"/>
              <a:gd name="connsiteY12" fmla="*/ 653177 h 1485901"/>
              <a:gd name="connsiteX13" fmla="*/ 1112757 w 1450657"/>
              <a:gd name="connsiteY13" fmla="*/ 652939 h 1485901"/>
              <a:gd name="connsiteX14" fmla="*/ 1450657 w 1450657"/>
              <a:gd name="connsiteY14" fmla="*/ 739141 h 1485901"/>
              <a:gd name="connsiteX15" fmla="*/ 779144 w 1450657"/>
              <a:gd name="connsiteY15" fmla="*/ 741046 h 1485901"/>
              <a:gd name="connsiteX16" fmla="*/ 1112757 w 1450657"/>
              <a:gd name="connsiteY16" fmla="*/ 652939 h 1485901"/>
              <a:gd name="connsiteX17" fmla="*/ 388620 w 1450657"/>
              <a:gd name="connsiteY17" fmla="*/ 396241 h 1485901"/>
              <a:gd name="connsiteX18" fmla="*/ 699135 w 1450657"/>
              <a:gd name="connsiteY18" fmla="*/ 712471 h 1485901"/>
              <a:gd name="connsiteX19" fmla="*/ 388620 w 1450657"/>
              <a:gd name="connsiteY19" fmla="*/ 396241 h 1485901"/>
              <a:gd name="connsiteX20" fmla="*/ 1062038 w 1450657"/>
              <a:gd name="connsiteY20" fmla="*/ 395288 h 1485901"/>
              <a:gd name="connsiteX21" fmla="*/ 752475 w 1450657"/>
              <a:gd name="connsiteY21" fmla="*/ 712471 h 1485901"/>
              <a:gd name="connsiteX22" fmla="*/ 1062038 w 1450657"/>
              <a:gd name="connsiteY22" fmla="*/ 395288 h 1485901"/>
              <a:gd name="connsiteX23" fmla="*/ 723899 w 1450657"/>
              <a:gd name="connsiteY23" fmla="*/ 0 h 1485901"/>
              <a:gd name="connsiteX24" fmla="*/ 725804 w 1450657"/>
              <a:gd name="connsiteY24" fmla="*/ 683895 h 1485901"/>
              <a:gd name="connsiteX25" fmla="*/ 723899 w 1450657"/>
              <a:gd name="connsiteY25" fmla="*/ 0 h 1485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0657" h="1485901">
                <a:moveTo>
                  <a:pt x="729614" y="793433"/>
                </a:moveTo>
                <a:cubicBezTo>
                  <a:pt x="839152" y="1024890"/>
                  <a:pt x="840104" y="1253490"/>
                  <a:pt x="729614" y="1485901"/>
                </a:cubicBezTo>
                <a:cubicBezTo>
                  <a:pt x="614362" y="1341120"/>
                  <a:pt x="614362" y="942023"/>
                  <a:pt x="729614" y="793433"/>
                </a:cubicBezTo>
                <a:close/>
                <a:moveTo>
                  <a:pt x="752475" y="770573"/>
                </a:moveTo>
                <a:cubicBezTo>
                  <a:pt x="862965" y="773431"/>
                  <a:pt x="1031557" y="942023"/>
                  <a:pt x="1063942" y="1085851"/>
                </a:cubicBezTo>
                <a:cubicBezTo>
                  <a:pt x="929640" y="1057276"/>
                  <a:pt x="782955" y="907733"/>
                  <a:pt x="752475" y="770573"/>
                </a:cubicBezTo>
                <a:close/>
                <a:moveTo>
                  <a:pt x="698182" y="769621"/>
                </a:moveTo>
                <a:cubicBezTo>
                  <a:pt x="674370" y="902019"/>
                  <a:pt x="514350" y="1065849"/>
                  <a:pt x="388620" y="1085851"/>
                </a:cubicBezTo>
                <a:cubicBezTo>
                  <a:pt x="412433" y="952501"/>
                  <a:pt x="570547" y="791528"/>
                  <a:pt x="698182" y="769621"/>
                </a:cubicBezTo>
                <a:close/>
                <a:moveTo>
                  <a:pt x="328970" y="653177"/>
                </a:moveTo>
                <a:cubicBezTo>
                  <a:pt x="450533" y="653177"/>
                  <a:pt x="574834" y="681991"/>
                  <a:pt x="674370" y="740093"/>
                </a:cubicBezTo>
                <a:cubicBezTo>
                  <a:pt x="481965" y="861060"/>
                  <a:pt x="175260" y="855345"/>
                  <a:pt x="0" y="739140"/>
                </a:cubicBezTo>
                <a:cubicBezTo>
                  <a:pt x="88582" y="681990"/>
                  <a:pt x="207407" y="653177"/>
                  <a:pt x="328970" y="653177"/>
                </a:cubicBezTo>
                <a:close/>
                <a:moveTo>
                  <a:pt x="1112757" y="652939"/>
                </a:moveTo>
                <a:cubicBezTo>
                  <a:pt x="1234201" y="652701"/>
                  <a:pt x="1356359" y="681515"/>
                  <a:pt x="1450657" y="739141"/>
                </a:cubicBezTo>
                <a:cubicBezTo>
                  <a:pt x="1271586" y="856298"/>
                  <a:pt x="968692" y="858203"/>
                  <a:pt x="779144" y="741046"/>
                </a:cubicBezTo>
                <a:cubicBezTo>
                  <a:pt x="870584" y="682467"/>
                  <a:pt x="991313" y="653178"/>
                  <a:pt x="1112757" y="652939"/>
                </a:cubicBezTo>
                <a:close/>
                <a:moveTo>
                  <a:pt x="388620" y="396241"/>
                </a:moveTo>
                <a:cubicBezTo>
                  <a:pt x="514350" y="414338"/>
                  <a:pt x="670560" y="574359"/>
                  <a:pt x="699135" y="712471"/>
                </a:cubicBezTo>
                <a:cubicBezTo>
                  <a:pt x="574358" y="694374"/>
                  <a:pt x="414338" y="531496"/>
                  <a:pt x="388620" y="396241"/>
                </a:cubicBezTo>
                <a:close/>
                <a:moveTo>
                  <a:pt x="1062038" y="395288"/>
                </a:moveTo>
                <a:cubicBezTo>
                  <a:pt x="1052513" y="514351"/>
                  <a:pt x="884873" y="687706"/>
                  <a:pt x="752475" y="712471"/>
                </a:cubicBezTo>
                <a:cubicBezTo>
                  <a:pt x="784860" y="572453"/>
                  <a:pt x="930592" y="422911"/>
                  <a:pt x="1062038" y="395288"/>
                </a:cubicBezTo>
                <a:close/>
                <a:moveTo>
                  <a:pt x="723899" y="0"/>
                </a:moveTo>
                <a:cubicBezTo>
                  <a:pt x="837247" y="168593"/>
                  <a:pt x="842962" y="493395"/>
                  <a:pt x="725804" y="683895"/>
                </a:cubicBezTo>
                <a:cubicBezTo>
                  <a:pt x="617219" y="508635"/>
                  <a:pt x="604837" y="205740"/>
                  <a:pt x="723899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84" name="자유형: 도형 283">
            <a:extLst>
              <a:ext uri="{FF2B5EF4-FFF2-40B4-BE49-F238E27FC236}">
                <a16:creationId xmlns:a16="http://schemas.microsoft.com/office/drawing/2014/main" id="{3EFA46AA-E1A7-4B21-AFC8-27AE3E8AA679}"/>
              </a:ext>
            </a:extLst>
          </p:cNvPr>
          <p:cNvSpPr/>
          <p:nvPr userDrawn="1"/>
        </p:nvSpPr>
        <p:spPr>
          <a:xfrm>
            <a:off x="10088024" y="433550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85" name="자유형: 도형 284">
            <a:extLst>
              <a:ext uri="{FF2B5EF4-FFF2-40B4-BE49-F238E27FC236}">
                <a16:creationId xmlns:a16="http://schemas.microsoft.com/office/drawing/2014/main" id="{8E761D72-52CB-449C-88BA-69259801D15B}"/>
              </a:ext>
            </a:extLst>
          </p:cNvPr>
          <p:cNvSpPr/>
          <p:nvPr userDrawn="1"/>
        </p:nvSpPr>
        <p:spPr>
          <a:xfrm>
            <a:off x="6240300" y="1719238"/>
            <a:ext cx="393803" cy="348864"/>
          </a:xfrm>
          <a:custGeom>
            <a:avLst/>
            <a:gdLst>
              <a:gd name="connsiteX0" fmla="*/ 234260 w 470174"/>
              <a:gd name="connsiteY0" fmla="*/ 279097 h 415386"/>
              <a:gd name="connsiteX1" fmla="*/ 172166 w 470174"/>
              <a:gd name="connsiteY1" fmla="*/ 332635 h 415386"/>
              <a:gd name="connsiteX2" fmla="*/ 215336 w 470174"/>
              <a:gd name="connsiteY2" fmla="*/ 370916 h 415386"/>
              <a:gd name="connsiteX3" fmla="*/ 271674 w 470174"/>
              <a:gd name="connsiteY3" fmla="*/ 316077 h 415386"/>
              <a:gd name="connsiteX4" fmla="*/ 234260 w 470174"/>
              <a:gd name="connsiteY4" fmla="*/ 279097 h 415386"/>
              <a:gd name="connsiteX5" fmla="*/ 93869 w 470174"/>
              <a:gd name="connsiteY5" fmla="*/ 211996 h 415386"/>
              <a:gd name="connsiteX6" fmla="*/ 42223 w 470174"/>
              <a:gd name="connsiteY6" fmla="*/ 256782 h 415386"/>
              <a:gd name="connsiteX7" fmla="*/ 84210 w 470174"/>
              <a:gd name="connsiteY7" fmla="*/ 303146 h 415386"/>
              <a:gd name="connsiteX8" fmla="*/ 146540 w 470174"/>
              <a:gd name="connsiteY8" fmla="*/ 257255 h 415386"/>
              <a:gd name="connsiteX9" fmla="*/ 93869 w 470174"/>
              <a:gd name="connsiteY9" fmla="*/ 211996 h 415386"/>
              <a:gd name="connsiteX10" fmla="*/ 364361 w 470174"/>
              <a:gd name="connsiteY10" fmla="*/ 201588 h 415386"/>
              <a:gd name="connsiteX11" fmla="*/ 314844 w 470174"/>
              <a:gd name="connsiteY11" fmla="*/ 256782 h 415386"/>
              <a:gd name="connsiteX12" fmla="*/ 380368 w 470174"/>
              <a:gd name="connsiteY12" fmla="*/ 303619 h 415386"/>
              <a:gd name="connsiteX13" fmla="*/ 427677 w 470174"/>
              <a:gd name="connsiteY13" fmla="*/ 256664 h 415386"/>
              <a:gd name="connsiteX14" fmla="*/ 364361 w 470174"/>
              <a:gd name="connsiteY14" fmla="*/ 201588 h 415386"/>
              <a:gd name="connsiteX15" fmla="*/ 229963 w 470174"/>
              <a:gd name="connsiteY15" fmla="*/ 155619 h 415386"/>
              <a:gd name="connsiteX16" fmla="*/ 183915 w 470174"/>
              <a:gd name="connsiteY16" fmla="*/ 223153 h 415386"/>
              <a:gd name="connsiteX17" fmla="*/ 207175 w 470174"/>
              <a:gd name="connsiteY17" fmla="*/ 247557 h 415386"/>
              <a:gd name="connsiteX18" fmla="*/ 255944 w 470174"/>
              <a:gd name="connsiteY18" fmla="*/ 247557 h 415386"/>
              <a:gd name="connsiteX19" fmla="*/ 277627 w 470174"/>
              <a:gd name="connsiteY19" fmla="*/ 188459 h 415386"/>
              <a:gd name="connsiteX20" fmla="*/ 229963 w 470174"/>
              <a:gd name="connsiteY20" fmla="*/ 155619 h 415386"/>
              <a:gd name="connsiteX21" fmla="*/ 104356 w 470174"/>
              <a:gd name="connsiteY21" fmla="*/ 51104 h 415386"/>
              <a:gd name="connsiteX22" fmla="*/ 60871 w 470174"/>
              <a:gd name="connsiteY22" fmla="*/ 99478 h 415386"/>
              <a:gd name="connsiteX23" fmla="*/ 137433 w 470174"/>
              <a:gd name="connsiteY23" fmla="*/ 162676 h 415386"/>
              <a:gd name="connsiteX24" fmla="*/ 192549 w 470174"/>
              <a:gd name="connsiteY24" fmla="*/ 112330 h 415386"/>
              <a:gd name="connsiteX25" fmla="*/ 104356 w 470174"/>
              <a:gd name="connsiteY25" fmla="*/ 51104 h 415386"/>
              <a:gd name="connsiteX26" fmla="*/ 335936 w 470174"/>
              <a:gd name="connsiteY26" fmla="*/ 44835 h 415386"/>
              <a:gd name="connsiteX27" fmla="*/ 273330 w 470174"/>
              <a:gd name="connsiteY27" fmla="*/ 102947 h 415386"/>
              <a:gd name="connsiteX28" fmla="*/ 343703 w 470174"/>
              <a:gd name="connsiteY28" fmla="*/ 169141 h 415386"/>
              <a:gd name="connsiteX29" fmla="*/ 393654 w 470174"/>
              <a:gd name="connsiteY29" fmla="*/ 97704 h 415386"/>
              <a:gd name="connsiteX30" fmla="*/ 335936 w 470174"/>
              <a:gd name="connsiteY30" fmla="*/ 44835 h 415386"/>
              <a:gd name="connsiteX31" fmla="*/ 342234 w 470174"/>
              <a:gd name="connsiteY31" fmla="*/ 207 h 415386"/>
              <a:gd name="connsiteX32" fmla="*/ 371300 w 470174"/>
              <a:gd name="connsiteY32" fmla="*/ 2848 h 415386"/>
              <a:gd name="connsiteX33" fmla="*/ 428742 w 470174"/>
              <a:gd name="connsiteY33" fmla="*/ 139967 h 415386"/>
              <a:gd name="connsiteX34" fmla="*/ 433709 w 470174"/>
              <a:gd name="connsiteY34" fmla="*/ 186803 h 415386"/>
              <a:gd name="connsiteX35" fmla="*/ 458744 w 470174"/>
              <a:gd name="connsiteY35" fmla="*/ 296838 h 415386"/>
              <a:gd name="connsiteX36" fmla="*/ 351351 w 470174"/>
              <a:gd name="connsiteY36" fmla="*/ 339258 h 415386"/>
              <a:gd name="connsiteX37" fmla="*/ 302228 w 470174"/>
              <a:gd name="connsiteY37" fmla="*/ 359365 h 415386"/>
              <a:gd name="connsiteX38" fmla="*/ 197706 w 470174"/>
              <a:gd name="connsiteY38" fmla="*/ 414252 h 415386"/>
              <a:gd name="connsiteX39" fmla="*/ 163247 w 470174"/>
              <a:gd name="connsiteY39" fmla="*/ 400639 h 415386"/>
              <a:gd name="connsiteX40" fmla="*/ 132412 w 470174"/>
              <a:gd name="connsiteY40" fmla="*/ 332160 h 415386"/>
              <a:gd name="connsiteX41" fmla="*/ 83916 w 470174"/>
              <a:gd name="connsiteY41" fmla="*/ 349025 h 415386"/>
              <a:gd name="connsiteX42" fmla="*/ 83879 w 470174"/>
              <a:gd name="connsiteY42" fmla="*/ 348958 h 415386"/>
              <a:gd name="connsiteX43" fmla="*/ 60122 w 470174"/>
              <a:gd name="connsiteY43" fmla="*/ 339968 h 415386"/>
              <a:gd name="connsiteX44" fmla="*/ 31342 w 470174"/>
              <a:gd name="connsiteY44" fmla="*/ 194885 h 415386"/>
              <a:gd name="connsiteX45" fmla="*/ 45298 w 470174"/>
              <a:gd name="connsiteY45" fmla="*/ 157235 h 415386"/>
              <a:gd name="connsiteX46" fmla="*/ 49319 w 470174"/>
              <a:gd name="connsiteY46" fmla="*/ 29341 h 415386"/>
              <a:gd name="connsiteX47" fmla="*/ 194599 w 470174"/>
              <a:gd name="connsiteY47" fmla="*/ 35728 h 415386"/>
              <a:gd name="connsiteX48" fmla="*/ 210921 w 470174"/>
              <a:gd name="connsiteY48" fmla="*/ 52444 h 415386"/>
              <a:gd name="connsiteX49" fmla="*/ 246363 w 470174"/>
              <a:gd name="connsiteY49" fmla="*/ 52641 h 415386"/>
              <a:gd name="connsiteX50" fmla="*/ 308970 w 470174"/>
              <a:gd name="connsiteY50" fmla="*/ 5135 h 415386"/>
              <a:gd name="connsiteX51" fmla="*/ 342234 w 470174"/>
              <a:gd name="connsiteY51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50371 w 457298"/>
              <a:gd name="connsiteY39" fmla="*/ 400639 h 415386"/>
              <a:gd name="connsiteX40" fmla="*/ 119536 w 457298"/>
              <a:gd name="connsiteY40" fmla="*/ 332160 h 415386"/>
              <a:gd name="connsiteX41" fmla="*/ 71040 w 457298"/>
              <a:gd name="connsiteY41" fmla="*/ 349025 h 415386"/>
              <a:gd name="connsiteX42" fmla="*/ 47246 w 457298"/>
              <a:gd name="connsiteY42" fmla="*/ 339968 h 415386"/>
              <a:gd name="connsiteX43" fmla="*/ 18466 w 457298"/>
              <a:gd name="connsiteY43" fmla="*/ 194885 h 415386"/>
              <a:gd name="connsiteX44" fmla="*/ 32422 w 457298"/>
              <a:gd name="connsiteY44" fmla="*/ 157235 h 415386"/>
              <a:gd name="connsiteX45" fmla="*/ 36443 w 457298"/>
              <a:gd name="connsiteY45" fmla="*/ 29341 h 415386"/>
              <a:gd name="connsiteX46" fmla="*/ 181723 w 457298"/>
              <a:gd name="connsiteY46" fmla="*/ 35728 h 415386"/>
              <a:gd name="connsiteX47" fmla="*/ 198045 w 457298"/>
              <a:gd name="connsiteY47" fmla="*/ 52444 h 415386"/>
              <a:gd name="connsiteX48" fmla="*/ 233487 w 457298"/>
              <a:gd name="connsiteY48" fmla="*/ 52641 h 415386"/>
              <a:gd name="connsiteX49" fmla="*/ 296094 w 457298"/>
              <a:gd name="connsiteY49" fmla="*/ 5135 h 415386"/>
              <a:gd name="connsiteX50" fmla="*/ 329358 w 457298"/>
              <a:gd name="connsiteY50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4772 w 460686"/>
              <a:gd name="connsiteY0" fmla="*/ 279097 h 415386"/>
              <a:gd name="connsiteX1" fmla="*/ 162678 w 460686"/>
              <a:gd name="connsiteY1" fmla="*/ 332635 h 415386"/>
              <a:gd name="connsiteX2" fmla="*/ 205848 w 460686"/>
              <a:gd name="connsiteY2" fmla="*/ 370916 h 415386"/>
              <a:gd name="connsiteX3" fmla="*/ 262186 w 460686"/>
              <a:gd name="connsiteY3" fmla="*/ 316077 h 415386"/>
              <a:gd name="connsiteX4" fmla="*/ 224772 w 460686"/>
              <a:gd name="connsiteY4" fmla="*/ 279097 h 415386"/>
              <a:gd name="connsiteX5" fmla="*/ 84381 w 460686"/>
              <a:gd name="connsiteY5" fmla="*/ 211996 h 415386"/>
              <a:gd name="connsiteX6" fmla="*/ 32735 w 460686"/>
              <a:gd name="connsiteY6" fmla="*/ 256782 h 415386"/>
              <a:gd name="connsiteX7" fmla="*/ 74722 w 460686"/>
              <a:gd name="connsiteY7" fmla="*/ 303146 h 415386"/>
              <a:gd name="connsiteX8" fmla="*/ 137052 w 460686"/>
              <a:gd name="connsiteY8" fmla="*/ 257255 h 415386"/>
              <a:gd name="connsiteX9" fmla="*/ 84381 w 460686"/>
              <a:gd name="connsiteY9" fmla="*/ 211996 h 415386"/>
              <a:gd name="connsiteX10" fmla="*/ 354873 w 460686"/>
              <a:gd name="connsiteY10" fmla="*/ 201588 h 415386"/>
              <a:gd name="connsiteX11" fmla="*/ 305356 w 460686"/>
              <a:gd name="connsiteY11" fmla="*/ 256782 h 415386"/>
              <a:gd name="connsiteX12" fmla="*/ 370880 w 460686"/>
              <a:gd name="connsiteY12" fmla="*/ 303619 h 415386"/>
              <a:gd name="connsiteX13" fmla="*/ 418189 w 460686"/>
              <a:gd name="connsiteY13" fmla="*/ 256664 h 415386"/>
              <a:gd name="connsiteX14" fmla="*/ 354873 w 460686"/>
              <a:gd name="connsiteY14" fmla="*/ 201588 h 415386"/>
              <a:gd name="connsiteX15" fmla="*/ 220475 w 460686"/>
              <a:gd name="connsiteY15" fmla="*/ 155619 h 415386"/>
              <a:gd name="connsiteX16" fmla="*/ 174427 w 460686"/>
              <a:gd name="connsiteY16" fmla="*/ 223153 h 415386"/>
              <a:gd name="connsiteX17" fmla="*/ 197687 w 460686"/>
              <a:gd name="connsiteY17" fmla="*/ 247557 h 415386"/>
              <a:gd name="connsiteX18" fmla="*/ 246456 w 460686"/>
              <a:gd name="connsiteY18" fmla="*/ 247557 h 415386"/>
              <a:gd name="connsiteX19" fmla="*/ 268139 w 460686"/>
              <a:gd name="connsiteY19" fmla="*/ 188459 h 415386"/>
              <a:gd name="connsiteX20" fmla="*/ 220475 w 460686"/>
              <a:gd name="connsiteY20" fmla="*/ 155619 h 415386"/>
              <a:gd name="connsiteX21" fmla="*/ 94868 w 460686"/>
              <a:gd name="connsiteY21" fmla="*/ 51104 h 415386"/>
              <a:gd name="connsiteX22" fmla="*/ 51383 w 460686"/>
              <a:gd name="connsiteY22" fmla="*/ 99478 h 415386"/>
              <a:gd name="connsiteX23" fmla="*/ 127945 w 460686"/>
              <a:gd name="connsiteY23" fmla="*/ 162676 h 415386"/>
              <a:gd name="connsiteX24" fmla="*/ 183061 w 460686"/>
              <a:gd name="connsiteY24" fmla="*/ 112330 h 415386"/>
              <a:gd name="connsiteX25" fmla="*/ 94868 w 460686"/>
              <a:gd name="connsiteY25" fmla="*/ 51104 h 415386"/>
              <a:gd name="connsiteX26" fmla="*/ 326448 w 460686"/>
              <a:gd name="connsiteY26" fmla="*/ 44835 h 415386"/>
              <a:gd name="connsiteX27" fmla="*/ 263842 w 460686"/>
              <a:gd name="connsiteY27" fmla="*/ 102947 h 415386"/>
              <a:gd name="connsiteX28" fmla="*/ 334215 w 460686"/>
              <a:gd name="connsiteY28" fmla="*/ 169141 h 415386"/>
              <a:gd name="connsiteX29" fmla="*/ 384166 w 460686"/>
              <a:gd name="connsiteY29" fmla="*/ 97704 h 415386"/>
              <a:gd name="connsiteX30" fmla="*/ 326448 w 460686"/>
              <a:gd name="connsiteY30" fmla="*/ 44835 h 415386"/>
              <a:gd name="connsiteX31" fmla="*/ 332746 w 460686"/>
              <a:gd name="connsiteY31" fmla="*/ 207 h 415386"/>
              <a:gd name="connsiteX32" fmla="*/ 361812 w 460686"/>
              <a:gd name="connsiteY32" fmla="*/ 2848 h 415386"/>
              <a:gd name="connsiteX33" fmla="*/ 419254 w 460686"/>
              <a:gd name="connsiteY33" fmla="*/ 139967 h 415386"/>
              <a:gd name="connsiteX34" fmla="*/ 424221 w 460686"/>
              <a:gd name="connsiteY34" fmla="*/ 186803 h 415386"/>
              <a:gd name="connsiteX35" fmla="*/ 449256 w 460686"/>
              <a:gd name="connsiteY35" fmla="*/ 296838 h 415386"/>
              <a:gd name="connsiteX36" fmla="*/ 341863 w 460686"/>
              <a:gd name="connsiteY36" fmla="*/ 339258 h 415386"/>
              <a:gd name="connsiteX37" fmla="*/ 292740 w 460686"/>
              <a:gd name="connsiteY37" fmla="*/ 359365 h 415386"/>
              <a:gd name="connsiteX38" fmla="*/ 188218 w 460686"/>
              <a:gd name="connsiteY38" fmla="*/ 414252 h 415386"/>
              <a:gd name="connsiteX39" fmla="*/ 122924 w 460686"/>
              <a:gd name="connsiteY39" fmla="*/ 332160 h 415386"/>
              <a:gd name="connsiteX40" fmla="*/ 74428 w 460686"/>
              <a:gd name="connsiteY40" fmla="*/ 349025 h 415386"/>
              <a:gd name="connsiteX41" fmla="*/ 50634 w 460686"/>
              <a:gd name="connsiteY41" fmla="*/ 339968 h 415386"/>
              <a:gd name="connsiteX42" fmla="*/ 21854 w 460686"/>
              <a:gd name="connsiteY42" fmla="*/ 194885 h 415386"/>
              <a:gd name="connsiteX43" fmla="*/ 35810 w 460686"/>
              <a:gd name="connsiteY43" fmla="*/ 157235 h 415386"/>
              <a:gd name="connsiteX44" fmla="*/ 39831 w 460686"/>
              <a:gd name="connsiteY44" fmla="*/ 29341 h 415386"/>
              <a:gd name="connsiteX45" fmla="*/ 185111 w 460686"/>
              <a:gd name="connsiteY45" fmla="*/ 35728 h 415386"/>
              <a:gd name="connsiteX46" fmla="*/ 201433 w 460686"/>
              <a:gd name="connsiteY46" fmla="*/ 52444 h 415386"/>
              <a:gd name="connsiteX47" fmla="*/ 236875 w 460686"/>
              <a:gd name="connsiteY47" fmla="*/ 52641 h 415386"/>
              <a:gd name="connsiteX48" fmla="*/ 299482 w 460686"/>
              <a:gd name="connsiteY48" fmla="*/ 5135 h 415386"/>
              <a:gd name="connsiteX49" fmla="*/ 332746 w 460686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75943 w 462201"/>
              <a:gd name="connsiteY40" fmla="*/ 349025 h 415386"/>
              <a:gd name="connsiteX41" fmla="*/ 52149 w 462201"/>
              <a:gd name="connsiteY41" fmla="*/ 339968 h 415386"/>
              <a:gd name="connsiteX42" fmla="*/ 23369 w 462201"/>
              <a:gd name="connsiteY42" fmla="*/ 194885 h 415386"/>
              <a:gd name="connsiteX43" fmla="*/ 37325 w 462201"/>
              <a:gd name="connsiteY43" fmla="*/ 157235 h 415386"/>
              <a:gd name="connsiteX44" fmla="*/ 41346 w 462201"/>
              <a:gd name="connsiteY44" fmla="*/ 29341 h 415386"/>
              <a:gd name="connsiteX45" fmla="*/ 186626 w 462201"/>
              <a:gd name="connsiteY45" fmla="*/ 35728 h 415386"/>
              <a:gd name="connsiteX46" fmla="*/ 202948 w 462201"/>
              <a:gd name="connsiteY46" fmla="*/ 52444 h 415386"/>
              <a:gd name="connsiteX47" fmla="*/ 238390 w 462201"/>
              <a:gd name="connsiteY47" fmla="*/ 52641 h 415386"/>
              <a:gd name="connsiteX48" fmla="*/ 300997 w 462201"/>
              <a:gd name="connsiteY48" fmla="*/ 5135 h 415386"/>
              <a:gd name="connsiteX49" fmla="*/ 334261 w 462201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52149 w 462201"/>
              <a:gd name="connsiteY40" fmla="*/ 339968 h 415386"/>
              <a:gd name="connsiteX41" fmla="*/ 23369 w 462201"/>
              <a:gd name="connsiteY41" fmla="*/ 194885 h 415386"/>
              <a:gd name="connsiteX42" fmla="*/ 37325 w 462201"/>
              <a:gd name="connsiteY42" fmla="*/ 157235 h 415386"/>
              <a:gd name="connsiteX43" fmla="*/ 41346 w 462201"/>
              <a:gd name="connsiteY43" fmla="*/ 29341 h 415386"/>
              <a:gd name="connsiteX44" fmla="*/ 186626 w 462201"/>
              <a:gd name="connsiteY44" fmla="*/ 35728 h 415386"/>
              <a:gd name="connsiteX45" fmla="*/ 202948 w 462201"/>
              <a:gd name="connsiteY45" fmla="*/ 52444 h 415386"/>
              <a:gd name="connsiteX46" fmla="*/ 238390 w 462201"/>
              <a:gd name="connsiteY46" fmla="*/ 52641 h 415386"/>
              <a:gd name="connsiteX47" fmla="*/ 300997 w 462201"/>
              <a:gd name="connsiteY47" fmla="*/ 5135 h 415386"/>
              <a:gd name="connsiteX48" fmla="*/ 334261 w 462201"/>
              <a:gd name="connsiteY48" fmla="*/ 207 h 415386"/>
              <a:gd name="connsiteX0" fmla="*/ 226190 w 462104"/>
              <a:gd name="connsiteY0" fmla="*/ 279097 h 415386"/>
              <a:gd name="connsiteX1" fmla="*/ 164096 w 462104"/>
              <a:gd name="connsiteY1" fmla="*/ 332635 h 415386"/>
              <a:gd name="connsiteX2" fmla="*/ 207266 w 462104"/>
              <a:gd name="connsiteY2" fmla="*/ 370916 h 415386"/>
              <a:gd name="connsiteX3" fmla="*/ 263604 w 462104"/>
              <a:gd name="connsiteY3" fmla="*/ 316077 h 415386"/>
              <a:gd name="connsiteX4" fmla="*/ 226190 w 462104"/>
              <a:gd name="connsiteY4" fmla="*/ 279097 h 415386"/>
              <a:gd name="connsiteX5" fmla="*/ 85799 w 462104"/>
              <a:gd name="connsiteY5" fmla="*/ 211996 h 415386"/>
              <a:gd name="connsiteX6" fmla="*/ 34153 w 462104"/>
              <a:gd name="connsiteY6" fmla="*/ 256782 h 415386"/>
              <a:gd name="connsiteX7" fmla="*/ 76140 w 462104"/>
              <a:gd name="connsiteY7" fmla="*/ 303146 h 415386"/>
              <a:gd name="connsiteX8" fmla="*/ 138470 w 462104"/>
              <a:gd name="connsiteY8" fmla="*/ 257255 h 415386"/>
              <a:gd name="connsiteX9" fmla="*/ 85799 w 462104"/>
              <a:gd name="connsiteY9" fmla="*/ 211996 h 415386"/>
              <a:gd name="connsiteX10" fmla="*/ 356291 w 462104"/>
              <a:gd name="connsiteY10" fmla="*/ 201588 h 415386"/>
              <a:gd name="connsiteX11" fmla="*/ 306774 w 462104"/>
              <a:gd name="connsiteY11" fmla="*/ 256782 h 415386"/>
              <a:gd name="connsiteX12" fmla="*/ 372298 w 462104"/>
              <a:gd name="connsiteY12" fmla="*/ 303619 h 415386"/>
              <a:gd name="connsiteX13" fmla="*/ 419607 w 462104"/>
              <a:gd name="connsiteY13" fmla="*/ 256664 h 415386"/>
              <a:gd name="connsiteX14" fmla="*/ 356291 w 462104"/>
              <a:gd name="connsiteY14" fmla="*/ 201588 h 415386"/>
              <a:gd name="connsiteX15" fmla="*/ 221893 w 462104"/>
              <a:gd name="connsiteY15" fmla="*/ 155619 h 415386"/>
              <a:gd name="connsiteX16" fmla="*/ 175845 w 462104"/>
              <a:gd name="connsiteY16" fmla="*/ 223153 h 415386"/>
              <a:gd name="connsiteX17" fmla="*/ 199105 w 462104"/>
              <a:gd name="connsiteY17" fmla="*/ 247557 h 415386"/>
              <a:gd name="connsiteX18" fmla="*/ 247874 w 462104"/>
              <a:gd name="connsiteY18" fmla="*/ 247557 h 415386"/>
              <a:gd name="connsiteX19" fmla="*/ 269557 w 462104"/>
              <a:gd name="connsiteY19" fmla="*/ 188459 h 415386"/>
              <a:gd name="connsiteX20" fmla="*/ 221893 w 462104"/>
              <a:gd name="connsiteY20" fmla="*/ 155619 h 415386"/>
              <a:gd name="connsiteX21" fmla="*/ 96286 w 462104"/>
              <a:gd name="connsiteY21" fmla="*/ 51104 h 415386"/>
              <a:gd name="connsiteX22" fmla="*/ 52801 w 462104"/>
              <a:gd name="connsiteY22" fmla="*/ 99478 h 415386"/>
              <a:gd name="connsiteX23" fmla="*/ 129363 w 462104"/>
              <a:gd name="connsiteY23" fmla="*/ 162676 h 415386"/>
              <a:gd name="connsiteX24" fmla="*/ 184479 w 462104"/>
              <a:gd name="connsiteY24" fmla="*/ 112330 h 415386"/>
              <a:gd name="connsiteX25" fmla="*/ 96286 w 462104"/>
              <a:gd name="connsiteY25" fmla="*/ 51104 h 415386"/>
              <a:gd name="connsiteX26" fmla="*/ 327866 w 462104"/>
              <a:gd name="connsiteY26" fmla="*/ 44835 h 415386"/>
              <a:gd name="connsiteX27" fmla="*/ 265260 w 462104"/>
              <a:gd name="connsiteY27" fmla="*/ 102947 h 415386"/>
              <a:gd name="connsiteX28" fmla="*/ 335633 w 462104"/>
              <a:gd name="connsiteY28" fmla="*/ 169141 h 415386"/>
              <a:gd name="connsiteX29" fmla="*/ 385584 w 462104"/>
              <a:gd name="connsiteY29" fmla="*/ 97704 h 415386"/>
              <a:gd name="connsiteX30" fmla="*/ 327866 w 462104"/>
              <a:gd name="connsiteY30" fmla="*/ 44835 h 415386"/>
              <a:gd name="connsiteX31" fmla="*/ 334164 w 462104"/>
              <a:gd name="connsiteY31" fmla="*/ 207 h 415386"/>
              <a:gd name="connsiteX32" fmla="*/ 363230 w 462104"/>
              <a:gd name="connsiteY32" fmla="*/ 2848 h 415386"/>
              <a:gd name="connsiteX33" fmla="*/ 420672 w 462104"/>
              <a:gd name="connsiteY33" fmla="*/ 139967 h 415386"/>
              <a:gd name="connsiteX34" fmla="*/ 425639 w 462104"/>
              <a:gd name="connsiteY34" fmla="*/ 186803 h 415386"/>
              <a:gd name="connsiteX35" fmla="*/ 450674 w 462104"/>
              <a:gd name="connsiteY35" fmla="*/ 296838 h 415386"/>
              <a:gd name="connsiteX36" fmla="*/ 343281 w 462104"/>
              <a:gd name="connsiteY36" fmla="*/ 339258 h 415386"/>
              <a:gd name="connsiteX37" fmla="*/ 294158 w 462104"/>
              <a:gd name="connsiteY37" fmla="*/ 359365 h 415386"/>
              <a:gd name="connsiteX38" fmla="*/ 189636 w 462104"/>
              <a:gd name="connsiteY38" fmla="*/ 414252 h 415386"/>
              <a:gd name="connsiteX39" fmla="*/ 124342 w 462104"/>
              <a:gd name="connsiteY39" fmla="*/ 332160 h 415386"/>
              <a:gd name="connsiteX40" fmla="*/ 52052 w 462104"/>
              <a:gd name="connsiteY40" fmla="*/ 339968 h 415386"/>
              <a:gd name="connsiteX41" fmla="*/ 23272 w 462104"/>
              <a:gd name="connsiteY41" fmla="*/ 194885 h 415386"/>
              <a:gd name="connsiteX42" fmla="*/ 37228 w 462104"/>
              <a:gd name="connsiteY42" fmla="*/ 157235 h 415386"/>
              <a:gd name="connsiteX43" fmla="*/ 41249 w 462104"/>
              <a:gd name="connsiteY43" fmla="*/ 29341 h 415386"/>
              <a:gd name="connsiteX44" fmla="*/ 186529 w 462104"/>
              <a:gd name="connsiteY44" fmla="*/ 35728 h 415386"/>
              <a:gd name="connsiteX45" fmla="*/ 202851 w 462104"/>
              <a:gd name="connsiteY45" fmla="*/ 52444 h 415386"/>
              <a:gd name="connsiteX46" fmla="*/ 238293 w 462104"/>
              <a:gd name="connsiteY46" fmla="*/ 52641 h 415386"/>
              <a:gd name="connsiteX47" fmla="*/ 300900 w 462104"/>
              <a:gd name="connsiteY47" fmla="*/ 5135 h 415386"/>
              <a:gd name="connsiteX48" fmla="*/ 334164 w 462104"/>
              <a:gd name="connsiteY48" fmla="*/ 207 h 415386"/>
              <a:gd name="connsiteX0" fmla="*/ 232980 w 468894"/>
              <a:gd name="connsiteY0" fmla="*/ 279097 h 415386"/>
              <a:gd name="connsiteX1" fmla="*/ 170886 w 468894"/>
              <a:gd name="connsiteY1" fmla="*/ 332635 h 415386"/>
              <a:gd name="connsiteX2" fmla="*/ 214056 w 468894"/>
              <a:gd name="connsiteY2" fmla="*/ 370916 h 415386"/>
              <a:gd name="connsiteX3" fmla="*/ 270394 w 468894"/>
              <a:gd name="connsiteY3" fmla="*/ 316077 h 415386"/>
              <a:gd name="connsiteX4" fmla="*/ 232980 w 468894"/>
              <a:gd name="connsiteY4" fmla="*/ 279097 h 415386"/>
              <a:gd name="connsiteX5" fmla="*/ 92589 w 468894"/>
              <a:gd name="connsiteY5" fmla="*/ 211996 h 415386"/>
              <a:gd name="connsiteX6" fmla="*/ 40943 w 468894"/>
              <a:gd name="connsiteY6" fmla="*/ 256782 h 415386"/>
              <a:gd name="connsiteX7" fmla="*/ 82930 w 468894"/>
              <a:gd name="connsiteY7" fmla="*/ 303146 h 415386"/>
              <a:gd name="connsiteX8" fmla="*/ 145260 w 468894"/>
              <a:gd name="connsiteY8" fmla="*/ 257255 h 415386"/>
              <a:gd name="connsiteX9" fmla="*/ 92589 w 468894"/>
              <a:gd name="connsiteY9" fmla="*/ 211996 h 415386"/>
              <a:gd name="connsiteX10" fmla="*/ 363081 w 468894"/>
              <a:gd name="connsiteY10" fmla="*/ 201588 h 415386"/>
              <a:gd name="connsiteX11" fmla="*/ 313564 w 468894"/>
              <a:gd name="connsiteY11" fmla="*/ 256782 h 415386"/>
              <a:gd name="connsiteX12" fmla="*/ 379088 w 468894"/>
              <a:gd name="connsiteY12" fmla="*/ 303619 h 415386"/>
              <a:gd name="connsiteX13" fmla="*/ 426397 w 468894"/>
              <a:gd name="connsiteY13" fmla="*/ 256664 h 415386"/>
              <a:gd name="connsiteX14" fmla="*/ 363081 w 468894"/>
              <a:gd name="connsiteY14" fmla="*/ 201588 h 415386"/>
              <a:gd name="connsiteX15" fmla="*/ 228683 w 468894"/>
              <a:gd name="connsiteY15" fmla="*/ 155619 h 415386"/>
              <a:gd name="connsiteX16" fmla="*/ 182635 w 468894"/>
              <a:gd name="connsiteY16" fmla="*/ 223153 h 415386"/>
              <a:gd name="connsiteX17" fmla="*/ 205895 w 468894"/>
              <a:gd name="connsiteY17" fmla="*/ 247557 h 415386"/>
              <a:gd name="connsiteX18" fmla="*/ 254664 w 468894"/>
              <a:gd name="connsiteY18" fmla="*/ 247557 h 415386"/>
              <a:gd name="connsiteX19" fmla="*/ 276347 w 468894"/>
              <a:gd name="connsiteY19" fmla="*/ 188459 h 415386"/>
              <a:gd name="connsiteX20" fmla="*/ 228683 w 468894"/>
              <a:gd name="connsiteY20" fmla="*/ 155619 h 415386"/>
              <a:gd name="connsiteX21" fmla="*/ 103076 w 468894"/>
              <a:gd name="connsiteY21" fmla="*/ 51104 h 415386"/>
              <a:gd name="connsiteX22" fmla="*/ 59591 w 468894"/>
              <a:gd name="connsiteY22" fmla="*/ 99478 h 415386"/>
              <a:gd name="connsiteX23" fmla="*/ 136153 w 468894"/>
              <a:gd name="connsiteY23" fmla="*/ 162676 h 415386"/>
              <a:gd name="connsiteX24" fmla="*/ 191269 w 468894"/>
              <a:gd name="connsiteY24" fmla="*/ 112330 h 415386"/>
              <a:gd name="connsiteX25" fmla="*/ 103076 w 468894"/>
              <a:gd name="connsiteY25" fmla="*/ 51104 h 415386"/>
              <a:gd name="connsiteX26" fmla="*/ 334656 w 468894"/>
              <a:gd name="connsiteY26" fmla="*/ 44835 h 415386"/>
              <a:gd name="connsiteX27" fmla="*/ 272050 w 468894"/>
              <a:gd name="connsiteY27" fmla="*/ 102947 h 415386"/>
              <a:gd name="connsiteX28" fmla="*/ 342423 w 468894"/>
              <a:gd name="connsiteY28" fmla="*/ 169141 h 415386"/>
              <a:gd name="connsiteX29" fmla="*/ 392374 w 468894"/>
              <a:gd name="connsiteY29" fmla="*/ 97704 h 415386"/>
              <a:gd name="connsiteX30" fmla="*/ 334656 w 468894"/>
              <a:gd name="connsiteY30" fmla="*/ 44835 h 415386"/>
              <a:gd name="connsiteX31" fmla="*/ 340954 w 468894"/>
              <a:gd name="connsiteY31" fmla="*/ 207 h 415386"/>
              <a:gd name="connsiteX32" fmla="*/ 370020 w 468894"/>
              <a:gd name="connsiteY32" fmla="*/ 2848 h 415386"/>
              <a:gd name="connsiteX33" fmla="*/ 427462 w 468894"/>
              <a:gd name="connsiteY33" fmla="*/ 139967 h 415386"/>
              <a:gd name="connsiteX34" fmla="*/ 432429 w 468894"/>
              <a:gd name="connsiteY34" fmla="*/ 186803 h 415386"/>
              <a:gd name="connsiteX35" fmla="*/ 457464 w 468894"/>
              <a:gd name="connsiteY35" fmla="*/ 296838 h 415386"/>
              <a:gd name="connsiteX36" fmla="*/ 350071 w 468894"/>
              <a:gd name="connsiteY36" fmla="*/ 339258 h 415386"/>
              <a:gd name="connsiteX37" fmla="*/ 300948 w 468894"/>
              <a:gd name="connsiteY37" fmla="*/ 359365 h 415386"/>
              <a:gd name="connsiteX38" fmla="*/ 196426 w 468894"/>
              <a:gd name="connsiteY38" fmla="*/ 414252 h 415386"/>
              <a:gd name="connsiteX39" fmla="*/ 131132 w 468894"/>
              <a:gd name="connsiteY39" fmla="*/ 332160 h 415386"/>
              <a:gd name="connsiteX40" fmla="*/ 58842 w 468894"/>
              <a:gd name="connsiteY40" fmla="*/ 339968 h 415386"/>
              <a:gd name="connsiteX41" fmla="*/ 30062 w 468894"/>
              <a:gd name="connsiteY41" fmla="*/ 194885 h 415386"/>
              <a:gd name="connsiteX42" fmla="*/ 44018 w 468894"/>
              <a:gd name="connsiteY42" fmla="*/ 157235 h 415386"/>
              <a:gd name="connsiteX43" fmla="*/ 48039 w 468894"/>
              <a:gd name="connsiteY43" fmla="*/ 29341 h 415386"/>
              <a:gd name="connsiteX44" fmla="*/ 193319 w 468894"/>
              <a:gd name="connsiteY44" fmla="*/ 35728 h 415386"/>
              <a:gd name="connsiteX45" fmla="*/ 209641 w 468894"/>
              <a:gd name="connsiteY45" fmla="*/ 52444 h 415386"/>
              <a:gd name="connsiteX46" fmla="*/ 245083 w 468894"/>
              <a:gd name="connsiteY46" fmla="*/ 52641 h 415386"/>
              <a:gd name="connsiteX47" fmla="*/ 307690 w 468894"/>
              <a:gd name="connsiteY47" fmla="*/ 5135 h 415386"/>
              <a:gd name="connsiteX48" fmla="*/ 340954 w 468894"/>
              <a:gd name="connsiteY48" fmla="*/ 207 h 415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68894" h="415386">
                <a:moveTo>
                  <a:pt x="232980" y="279097"/>
                </a:moveTo>
                <a:cubicBezTo>
                  <a:pt x="196512" y="276100"/>
                  <a:pt x="175026" y="299952"/>
                  <a:pt x="170886" y="332635"/>
                </a:cubicBezTo>
                <a:cubicBezTo>
                  <a:pt x="168284" y="353215"/>
                  <a:pt x="191308" y="370916"/>
                  <a:pt x="214056" y="370916"/>
                </a:cubicBezTo>
                <a:cubicBezTo>
                  <a:pt x="249065" y="370877"/>
                  <a:pt x="267477" y="351007"/>
                  <a:pt x="270394" y="316077"/>
                </a:cubicBezTo>
                <a:cubicBezTo>
                  <a:pt x="272444" y="291121"/>
                  <a:pt x="255571" y="280989"/>
                  <a:pt x="232980" y="279097"/>
                </a:cubicBezTo>
                <a:close/>
                <a:moveTo>
                  <a:pt x="92589" y="211996"/>
                </a:moveTo>
                <a:cubicBezTo>
                  <a:pt x="62035" y="212824"/>
                  <a:pt x="42914" y="229067"/>
                  <a:pt x="40943" y="256782"/>
                </a:cubicBezTo>
                <a:cubicBezTo>
                  <a:pt x="39169" y="282566"/>
                  <a:pt x="55491" y="302751"/>
                  <a:pt x="82930" y="303146"/>
                </a:cubicBezTo>
                <a:cubicBezTo>
                  <a:pt x="113405" y="303500"/>
                  <a:pt x="141042" y="286035"/>
                  <a:pt x="145260" y="257255"/>
                </a:cubicBezTo>
                <a:cubicBezTo>
                  <a:pt x="150307" y="223350"/>
                  <a:pt x="117348" y="218304"/>
                  <a:pt x="92589" y="211996"/>
                </a:cubicBezTo>
                <a:close/>
                <a:moveTo>
                  <a:pt x="363081" y="201588"/>
                </a:moveTo>
                <a:cubicBezTo>
                  <a:pt x="332015" y="202061"/>
                  <a:pt x="313170" y="233600"/>
                  <a:pt x="313564" y="256782"/>
                </a:cubicBezTo>
                <a:cubicBezTo>
                  <a:pt x="314037" y="291239"/>
                  <a:pt x="349953" y="300701"/>
                  <a:pt x="379088" y="303619"/>
                </a:cubicBezTo>
                <a:cubicBezTo>
                  <a:pt x="409445" y="306615"/>
                  <a:pt x="426476" y="282014"/>
                  <a:pt x="426397" y="256664"/>
                </a:cubicBezTo>
                <a:cubicBezTo>
                  <a:pt x="426319" y="222404"/>
                  <a:pt x="399155" y="201036"/>
                  <a:pt x="363081" y="201588"/>
                </a:cubicBezTo>
                <a:close/>
                <a:moveTo>
                  <a:pt x="228683" y="155619"/>
                </a:moveTo>
                <a:cubicBezTo>
                  <a:pt x="198326" y="156762"/>
                  <a:pt x="172542" y="194136"/>
                  <a:pt x="182635" y="223153"/>
                </a:cubicBezTo>
                <a:cubicBezTo>
                  <a:pt x="186301" y="233482"/>
                  <a:pt x="193082" y="238844"/>
                  <a:pt x="205895" y="247557"/>
                </a:cubicBezTo>
                <a:cubicBezTo>
                  <a:pt x="220601" y="257571"/>
                  <a:pt x="237908" y="257571"/>
                  <a:pt x="254664" y="247557"/>
                </a:cubicBezTo>
                <a:cubicBezTo>
                  <a:pt x="271853" y="237267"/>
                  <a:pt x="283996" y="221261"/>
                  <a:pt x="276347" y="188459"/>
                </a:cubicBezTo>
                <a:cubicBezTo>
                  <a:pt x="270552" y="163543"/>
                  <a:pt x="240668" y="155145"/>
                  <a:pt x="228683" y="155619"/>
                </a:cubicBezTo>
                <a:close/>
                <a:moveTo>
                  <a:pt x="103076" y="51104"/>
                </a:moveTo>
                <a:cubicBezTo>
                  <a:pt x="83876" y="51695"/>
                  <a:pt x="61680" y="65770"/>
                  <a:pt x="59591" y="99478"/>
                </a:cubicBezTo>
                <a:cubicBezTo>
                  <a:pt x="57974" y="124828"/>
                  <a:pt x="109266" y="156801"/>
                  <a:pt x="136153" y="162676"/>
                </a:cubicBezTo>
                <a:cubicBezTo>
                  <a:pt x="168915" y="169811"/>
                  <a:pt x="192215" y="131294"/>
                  <a:pt x="191269" y="112330"/>
                </a:cubicBezTo>
                <a:cubicBezTo>
                  <a:pt x="189968" y="86034"/>
                  <a:pt x="150859" y="50552"/>
                  <a:pt x="103076" y="51104"/>
                </a:cubicBezTo>
                <a:close/>
                <a:moveTo>
                  <a:pt x="334656" y="44835"/>
                </a:moveTo>
                <a:cubicBezTo>
                  <a:pt x="306074" y="42864"/>
                  <a:pt x="276860" y="79292"/>
                  <a:pt x="272050" y="102947"/>
                </a:cubicBezTo>
                <a:cubicBezTo>
                  <a:pt x="263495" y="145092"/>
                  <a:pt x="301934" y="174661"/>
                  <a:pt x="342423" y="169141"/>
                </a:cubicBezTo>
                <a:cubicBezTo>
                  <a:pt x="376880" y="164450"/>
                  <a:pt x="390955" y="133107"/>
                  <a:pt x="392374" y="97704"/>
                </a:cubicBezTo>
                <a:cubicBezTo>
                  <a:pt x="390245" y="62103"/>
                  <a:pt x="366709" y="47083"/>
                  <a:pt x="334656" y="44835"/>
                </a:cubicBezTo>
                <a:close/>
                <a:moveTo>
                  <a:pt x="340954" y="207"/>
                </a:moveTo>
                <a:cubicBezTo>
                  <a:pt x="351106" y="-394"/>
                  <a:pt x="360558" y="266"/>
                  <a:pt x="370020" y="2848"/>
                </a:cubicBezTo>
                <a:cubicBezTo>
                  <a:pt x="425412" y="17948"/>
                  <a:pt x="447687" y="80436"/>
                  <a:pt x="427462" y="139967"/>
                </a:cubicBezTo>
                <a:cubicBezTo>
                  <a:pt x="422021" y="156092"/>
                  <a:pt x="407513" y="169417"/>
                  <a:pt x="432429" y="186803"/>
                </a:cubicBezTo>
                <a:cubicBezTo>
                  <a:pt x="470947" y="213652"/>
                  <a:pt x="478359" y="259463"/>
                  <a:pt x="457464" y="296838"/>
                </a:cubicBezTo>
                <a:cubicBezTo>
                  <a:pt x="436096" y="335040"/>
                  <a:pt x="393005" y="354752"/>
                  <a:pt x="350071" y="339258"/>
                </a:cubicBezTo>
                <a:cubicBezTo>
                  <a:pt x="323342" y="329678"/>
                  <a:pt x="314274" y="328850"/>
                  <a:pt x="300948" y="359365"/>
                </a:cubicBezTo>
                <a:cubicBezTo>
                  <a:pt x="282734" y="401057"/>
                  <a:pt x="236999" y="420461"/>
                  <a:pt x="196426" y="414252"/>
                </a:cubicBezTo>
                <a:cubicBezTo>
                  <a:pt x="152539" y="401636"/>
                  <a:pt x="152897" y="359524"/>
                  <a:pt x="131132" y="332160"/>
                </a:cubicBezTo>
                <a:cubicBezTo>
                  <a:pt x="107035" y="334763"/>
                  <a:pt x="100346" y="348754"/>
                  <a:pt x="58842" y="339968"/>
                </a:cubicBezTo>
                <a:cubicBezTo>
                  <a:pt x="-3542" y="326762"/>
                  <a:pt x="-21387" y="242786"/>
                  <a:pt x="30062" y="194885"/>
                </a:cubicBezTo>
                <a:cubicBezTo>
                  <a:pt x="40548" y="185108"/>
                  <a:pt x="62942" y="183058"/>
                  <a:pt x="44018" y="157235"/>
                </a:cubicBezTo>
                <a:cubicBezTo>
                  <a:pt x="5697" y="104919"/>
                  <a:pt x="9245" y="60881"/>
                  <a:pt x="48039" y="29341"/>
                </a:cubicBezTo>
                <a:cubicBezTo>
                  <a:pt x="90618" y="-5313"/>
                  <a:pt x="151332" y="-2671"/>
                  <a:pt x="193319" y="35728"/>
                </a:cubicBezTo>
                <a:cubicBezTo>
                  <a:pt x="199036" y="40972"/>
                  <a:pt x="205146" y="46136"/>
                  <a:pt x="209641" y="52444"/>
                </a:cubicBezTo>
                <a:cubicBezTo>
                  <a:pt x="221744" y="69279"/>
                  <a:pt x="231955" y="69909"/>
                  <a:pt x="245083" y="52641"/>
                </a:cubicBezTo>
                <a:cubicBezTo>
                  <a:pt x="261287" y="31234"/>
                  <a:pt x="282852" y="15661"/>
                  <a:pt x="307690" y="5135"/>
                </a:cubicBezTo>
                <a:cubicBezTo>
                  <a:pt x="319951" y="2671"/>
                  <a:pt x="330803" y="809"/>
                  <a:pt x="340954" y="207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86" name="하트 285">
            <a:extLst>
              <a:ext uri="{FF2B5EF4-FFF2-40B4-BE49-F238E27FC236}">
                <a16:creationId xmlns:a16="http://schemas.microsoft.com/office/drawing/2014/main" id="{506838B0-57AD-48AA-AE5F-1DD5B7A1602B}"/>
              </a:ext>
            </a:extLst>
          </p:cNvPr>
          <p:cNvSpPr/>
          <p:nvPr userDrawn="1"/>
        </p:nvSpPr>
        <p:spPr>
          <a:xfrm>
            <a:off x="9776650" y="87737"/>
            <a:ext cx="326427" cy="326427"/>
          </a:xfrm>
          <a:prstGeom prst="heart">
            <a:avLst/>
          </a:pr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87" name="Graphic 47">
            <a:extLst>
              <a:ext uri="{FF2B5EF4-FFF2-40B4-BE49-F238E27FC236}">
                <a16:creationId xmlns:a16="http://schemas.microsoft.com/office/drawing/2014/main" id="{5DD35DF3-ACE0-413D-B22C-3F0045466B38}"/>
              </a:ext>
            </a:extLst>
          </p:cNvPr>
          <p:cNvGrpSpPr/>
          <p:nvPr userDrawn="1"/>
        </p:nvGrpSpPr>
        <p:grpSpPr>
          <a:xfrm>
            <a:off x="9256004" y="18287"/>
            <a:ext cx="350976" cy="254793"/>
            <a:chOff x="8760856" y="1002161"/>
            <a:chExt cx="1223617" cy="888296"/>
          </a:xfrm>
          <a:solidFill>
            <a:schemeClr val="accent1"/>
          </a:solidFill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288" name="Freeform: Shape 1145">
              <a:extLst>
                <a:ext uri="{FF2B5EF4-FFF2-40B4-BE49-F238E27FC236}">
                  <a16:creationId xmlns:a16="http://schemas.microsoft.com/office/drawing/2014/main" id="{88D303D8-71B5-4D94-83CD-BB560A6DC7E0}"/>
                </a:ext>
              </a:extLst>
            </p:cNvPr>
            <p:cNvSpPr/>
            <p:nvPr/>
          </p:nvSpPr>
          <p:spPr>
            <a:xfrm>
              <a:off x="8760856" y="1002161"/>
              <a:ext cx="1223617" cy="888296"/>
            </a:xfrm>
            <a:custGeom>
              <a:avLst/>
              <a:gdLst>
                <a:gd name="connsiteX0" fmla="*/ 1212488 w 1223617"/>
                <a:gd name="connsiteY0" fmla="*/ 247015 h 888296"/>
                <a:gd name="connsiteX1" fmla="*/ 1204868 w 1223617"/>
                <a:gd name="connsiteY1" fmla="*/ 335598 h 888296"/>
                <a:gd name="connsiteX2" fmla="*/ 1102950 w 1223617"/>
                <a:gd name="connsiteY2" fmla="*/ 640398 h 888296"/>
                <a:gd name="connsiteX3" fmla="*/ 610508 w 1223617"/>
                <a:gd name="connsiteY3" fmla="*/ 888048 h 888296"/>
                <a:gd name="connsiteX4" fmla="*/ 603840 w 1223617"/>
                <a:gd name="connsiteY4" fmla="*/ 876618 h 888296"/>
                <a:gd name="connsiteX5" fmla="*/ 605745 w 1223617"/>
                <a:gd name="connsiteY5" fmla="*/ 844233 h 888296"/>
                <a:gd name="connsiteX6" fmla="*/ 620033 w 1223617"/>
                <a:gd name="connsiteY6" fmla="*/ 838518 h 888296"/>
                <a:gd name="connsiteX7" fmla="*/ 788625 w 1223617"/>
                <a:gd name="connsiteY7" fmla="*/ 813753 h 888296"/>
                <a:gd name="connsiteX8" fmla="*/ 1099140 w 1223617"/>
                <a:gd name="connsiteY8" fmla="*/ 528955 h 888296"/>
                <a:gd name="connsiteX9" fmla="*/ 1158195 w 1223617"/>
                <a:gd name="connsiteY9" fmla="*/ 63183 h 888296"/>
                <a:gd name="connsiteX10" fmla="*/ 651465 w 1223617"/>
                <a:gd name="connsiteY10" fmla="*/ 247015 h 888296"/>
                <a:gd name="connsiteX11" fmla="*/ 523830 w 1223617"/>
                <a:gd name="connsiteY11" fmla="*/ 758508 h 888296"/>
                <a:gd name="connsiteX12" fmla="*/ 464775 w 1223617"/>
                <a:gd name="connsiteY12" fmla="*/ 735648 h 888296"/>
                <a:gd name="connsiteX13" fmla="*/ 461918 w 1223617"/>
                <a:gd name="connsiteY13" fmla="*/ 565150 h 888296"/>
                <a:gd name="connsiteX14" fmla="*/ 338093 w 1223617"/>
                <a:gd name="connsiteY14" fmla="*/ 303213 h 888296"/>
                <a:gd name="connsiteX15" fmla="*/ 48533 w 1223617"/>
                <a:gd name="connsiteY15" fmla="*/ 212725 h 888296"/>
                <a:gd name="connsiteX16" fmla="*/ 36150 w 1223617"/>
                <a:gd name="connsiteY16" fmla="*/ 317500 h 888296"/>
                <a:gd name="connsiteX17" fmla="*/ 47580 w 1223617"/>
                <a:gd name="connsiteY17" fmla="*/ 432753 h 888296"/>
                <a:gd name="connsiteX18" fmla="*/ 148545 w 1223617"/>
                <a:gd name="connsiteY18" fmla="*/ 639445 h 888296"/>
                <a:gd name="connsiteX19" fmla="*/ 250463 w 1223617"/>
                <a:gd name="connsiteY19" fmla="*/ 711835 h 888296"/>
                <a:gd name="connsiteX20" fmla="*/ 411435 w 1223617"/>
                <a:gd name="connsiteY20" fmla="*/ 755650 h 888296"/>
                <a:gd name="connsiteX21" fmla="*/ 372383 w 1223617"/>
                <a:gd name="connsiteY21" fmla="*/ 773748 h 888296"/>
                <a:gd name="connsiteX22" fmla="*/ 123780 w 1223617"/>
                <a:gd name="connsiteY22" fmla="*/ 664210 h 888296"/>
                <a:gd name="connsiteX23" fmla="*/ 2813 w 1223617"/>
                <a:gd name="connsiteY23" fmla="*/ 365125 h 888296"/>
                <a:gd name="connsiteX24" fmla="*/ 1860 w 1223617"/>
                <a:gd name="connsiteY24" fmla="*/ 175578 h 888296"/>
                <a:gd name="connsiteX25" fmla="*/ 479063 w 1223617"/>
                <a:gd name="connsiteY25" fmla="*/ 424180 h 888296"/>
                <a:gd name="connsiteX26" fmla="*/ 505733 w 1223617"/>
                <a:gd name="connsiteY26" fmla="*/ 374650 h 888296"/>
                <a:gd name="connsiteX27" fmla="*/ 997223 w 1223617"/>
                <a:gd name="connsiteY27" fmla="*/ 6033 h 888296"/>
                <a:gd name="connsiteX28" fmla="*/ 1221060 w 1223617"/>
                <a:gd name="connsiteY28" fmla="*/ 8890 h 888296"/>
                <a:gd name="connsiteX29" fmla="*/ 1212488 w 1223617"/>
                <a:gd name="connsiteY29" fmla="*/ 247015 h 8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23617" h="888296">
                  <a:moveTo>
                    <a:pt x="1212488" y="247015"/>
                  </a:moveTo>
                  <a:cubicBezTo>
                    <a:pt x="1209630" y="291783"/>
                    <a:pt x="1205820" y="327025"/>
                    <a:pt x="1204868" y="335598"/>
                  </a:cubicBezTo>
                  <a:cubicBezTo>
                    <a:pt x="1188675" y="438468"/>
                    <a:pt x="1154385" y="548958"/>
                    <a:pt x="1102950" y="640398"/>
                  </a:cubicBezTo>
                  <a:cubicBezTo>
                    <a:pt x="994365" y="829945"/>
                    <a:pt x="817200" y="892810"/>
                    <a:pt x="610508" y="888048"/>
                  </a:cubicBezTo>
                  <a:cubicBezTo>
                    <a:pt x="606698" y="881380"/>
                    <a:pt x="603840" y="879475"/>
                    <a:pt x="603840" y="876618"/>
                  </a:cubicBezTo>
                  <a:cubicBezTo>
                    <a:pt x="603840" y="866140"/>
                    <a:pt x="604793" y="854710"/>
                    <a:pt x="605745" y="844233"/>
                  </a:cubicBezTo>
                  <a:cubicBezTo>
                    <a:pt x="611460" y="841375"/>
                    <a:pt x="616223" y="838518"/>
                    <a:pt x="620033" y="838518"/>
                  </a:cubicBezTo>
                  <a:cubicBezTo>
                    <a:pt x="676230" y="829945"/>
                    <a:pt x="734333" y="828040"/>
                    <a:pt x="788625" y="813753"/>
                  </a:cubicBezTo>
                  <a:cubicBezTo>
                    <a:pt x="941025" y="773748"/>
                    <a:pt x="1040085" y="672783"/>
                    <a:pt x="1099140" y="528955"/>
                  </a:cubicBezTo>
                  <a:cubicBezTo>
                    <a:pt x="1151528" y="402273"/>
                    <a:pt x="1181055" y="173673"/>
                    <a:pt x="1158195" y="63183"/>
                  </a:cubicBezTo>
                  <a:cubicBezTo>
                    <a:pt x="965790" y="59373"/>
                    <a:pt x="791483" y="106998"/>
                    <a:pt x="651465" y="247015"/>
                  </a:cubicBezTo>
                  <a:cubicBezTo>
                    <a:pt x="507638" y="390843"/>
                    <a:pt x="491445" y="570865"/>
                    <a:pt x="523830" y="758508"/>
                  </a:cubicBezTo>
                  <a:cubicBezTo>
                    <a:pt x="487635" y="780415"/>
                    <a:pt x="466680" y="773748"/>
                    <a:pt x="464775" y="735648"/>
                  </a:cubicBezTo>
                  <a:cubicBezTo>
                    <a:pt x="461918" y="678498"/>
                    <a:pt x="456203" y="621348"/>
                    <a:pt x="461918" y="565150"/>
                  </a:cubicBezTo>
                  <a:cubicBezTo>
                    <a:pt x="473348" y="450850"/>
                    <a:pt x="423818" y="367983"/>
                    <a:pt x="338093" y="303213"/>
                  </a:cubicBezTo>
                  <a:cubicBezTo>
                    <a:pt x="253320" y="239395"/>
                    <a:pt x="152355" y="218440"/>
                    <a:pt x="48533" y="212725"/>
                  </a:cubicBezTo>
                  <a:cubicBezTo>
                    <a:pt x="40913" y="212725"/>
                    <a:pt x="36150" y="307975"/>
                    <a:pt x="36150" y="317500"/>
                  </a:cubicBezTo>
                  <a:cubicBezTo>
                    <a:pt x="36150" y="355600"/>
                    <a:pt x="39960" y="394653"/>
                    <a:pt x="47580" y="432753"/>
                  </a:cubicBezTo>
                  <a:cubicBezTo>
                    <a:pt x="63773" y="508000"/>
                    <a:pt x="95205" y="582295"/>
                    <a:pt x="148545" y="639445"/>
                  </a:cubicBezTo>
                  <a:cubicBezTo>
                    <a:pt x="177120" y="669925"/>
                    <a:pt x="211410" y="695643"/>
                    <a:pt x="250463" y="711835"/>
                  </a:cubicBezTo>
                  <a:cubicBezTo>
                    <a:pt x="302850" y="733743"/>
                    <a:pt x="360000" y="728980"/>
                    <a:pt x="411435" y="755650"/>
                  </a:cubicBezTo>
                  <a:cubicBezTo>
                    <a:pt x="398100" y="762318"/>
                    <a:pt x="385718" y="773748"/>
                    <a:pt x="372383" y="773748"/>
                  </a:cubicBezTo>
                  <a:cubicBezTo>
                    <a:pt x="275228" y="770890"/>
                    <a:pt x="190455" y="739458"/>
                    <a:pt x="123780" y="664210"/>
                  </a:cubicBezTo>
                  <a:cubicBezTo>
                    <a:pt x="47580" y="579438"/>
                    <a:pt x="12338" y="476568"/>
                    <a:pt x="2813" y="365125"/>
                  </a:cubicBezTo>
                  <a:cubicBezTo>
                    <a:pt x="-2902" y="305118"/>
                    <a:pt x="1860" y="243205"/>
                    <a:pt x="1860" y="175578"/>
                  </a:cubicBezTo>
                  <a:cubicBezTo>
                    <a:pt x="204743" y="177483"/>
                    <a:pt x="377145" y="223203"/>
                    <a:pt x="479063" y="424180"/>
                  </a:cubicBezTo>
                  <a:cubicBezTo>
                    <a:pt x="490493" y="404178"/>
                    <a:pt x="500018" y="389890"/>
                    <a:pt x="505733" y="374650"/>
                  </a:cubicBezTo>
                  <a:cubicBezTo>
                    <a:pt x="576218" y="170815"/>
                    <a:pt x="793388" y="43180"/>
                    <a:pt x="997223" y="6033"/>
                  </a:cubicBezTo>
                  <a:cubicBezTo>
                    <a:pt x="1071518" y="-7303"/>
                    <a:pt x="1145813" y="5080"/>
                    <a:pt x="1221060" y="8890"/>
                  </a:cubicBezTo>
                  <a:cubicBezTo>
                    <a:pt x="1227728" y="9843"/>
                    <a:pt x="1220108" y="149860"/>
                    <a:pt x="1212488" y="2470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1146">
              <a:extLst>
                <a:ext uri="{FF2B5EF4-FFF2-40B4-BE49-F238E27FC236}">
                  <a16:creationId xmlns:a16="http://schemas.microsoft.com/office/drawing/2014/main" id="{9349D054-E793-4C2A-BA63-8645B37992EC}"/>
                </a:ext>
              </a:extLst>
            </p:cNvPr>
            <p:cNvSpPr/>
            <p:nvPr/>
          </p:nvSpPr>
          <p:spPr>
            <a:xfrm>
              <a:off x="9363149" y="1126688"/>
              <a:ext cx="512093" cy="637050"/>
            </a:xfrm>
            <a:custGeom>
              <a:avLst/>
              <a:gdLst>
                <a:gd name="connsiteX0" fmla="*/ 168235 w 512093"/>
                <a:gd name="connsiteY0" fmla="*/ 501583 h 637050"/>
                <a:gd name="connsiteX1" fmla="*/ 284440 w 512093"/>
                <a:gd name="connsiteY1" fmla="*/ 500631 h 637050"/>
                <a:gd name="connsiteX2" fmla="*/ 396835 w 512093"/>
                <a:gd name="connsiteY2" fmla="*/ 484438 h 637050"/>
                <a:gd name="connsiteX3" fmla="*/ 149185 w 512093"/>
                <a:gd name="connsiteY3" fmla="*/ 521586 h 637050"/>
                <a:gd name="connsiteX4" fmla="*/ 73938 w 512093"/>
                <a:gd name="connsiteY4" fmla="*/ 598738 h 637050"/>
                <a:gd name="connsiteX5" fmla="*/ 42505 w 512093"/>
                <a:gd name="connsiteY5" fmla="*/ 636838 h 637050"/>
                <a:gd name="connsiteX6" fmla="*/ 18693 w 512093"/>
                <a:gd name="connsiteY6" fmla="*/ 567306 h 637050"/>
                <a:gd name="connsiteX7" fmla="*/ 42505 w 512093"/>
                <a:gd name="connsiteY7" fmla="*/ 389188 h 637050"/>
                <a:gd name="connsiteX8" fmla="*/ 38695 w 512093"/>
                <a:gd name="connsiteY8" fmla="*/ 227263 h 637050"/>
                <a:gd name="connsiteX9" fmla="*/ 70128 w 512093"/>
                <a:gd name="connsiteY9" fmla="*/ 430146 h 637050"/>
                <a:gd name="connsiteX10" fmla="*/ 92035 w 512093"/>
                <a:gd name="connsiteY10" fmla="*/ 435861 h 637050"/>
                <a:gd name="connsiteX11" fmla="*/ 154900 w 512093"/>
                <a:gd name="connsiteY11" fmla="*/ 310131 h 637050"/>
                <a:gd name="connsiteX12" fmla="*/ 148233 w 512093"/>
                <a:gd name="connsiteY12" fmla="*/ 127251 h 637050"/>
                <a:gd name="connsiteX13" fmla="*/ 164425 w 512093"/>
                <a:gd name="connsiteY13" fmla="*/ 278698 h 637050"/>
                <a:gd name="connsiteX14" fmla="*/ 169188 w 512093"/>
                <a:gd name="connsiteY14" fmla="*/ 297748 h 637050"/>
                <a:gd name="connsiteX15" fmla="*/ 231100 w 512093"/>
                <a:gd name="connsiteY15" fmla="*/ 245361 h 637050"/>
                <a:gd name="connsiteX16" fmla="*/ 263485 w 512093"/>
                <a:gd name="connsiteY16" fmla="*/ 179638 h 637050"/>
                <a:gd name="connsiteX17" fmla="*/ 266343 w 512093"/>
                <a:gd name="connsiteY17" fmla="*/ 31048 h 637050"/>
                <a:gd name="connsiteX18" fmla="*/ 277773 w 512093"/>
                <a:gd name="connsiteY18" fmla="*/ 183448 h 637050"/>
                <a:gd name="connsiteX19" fmla="*/ 478750 w 512093"/>
                <a:gd name="connsiteY19" fmla="*/ 3426 h 637050"/>
                <a:gd name="connsiteX20" fmla="*/ 483513 w 512093"/>
                <a:gd name="connsiteY20" fmla="*/ 8188 h 637050"/>
                <a:gd name="connsiteX21" fmla="*/ 327303 w 512093"/>
                <a:gd name="connsiteY21" fmla="*/ 234883 h 637050"/>
                <a:gd name="connsiteX22" fmla="*/ 512088 w 512093"/>
                <a:gd name="connsiteY22" fmla="*/ 202498 h 637050"/>
                <a:gd name="connsiteX23" fmla="*/ 355878 w 512093"/>
                <a:gd name="connsiteY23" fmla="*/ 259648 h 637050"/>
                <a:gd name="connsiteX24" fmla="*/ 248245 w 512093"/>
                <a:gd name="connsiteY24" fmla="*/ 358708 h 637050"/>
                <a:gd name="connsiteX25" fmla="*/ 462558 w 512093"/>
                <a:gd name="connsiteY25" fmla="*/ 353946 h 637050"/>
                <a:gd name="connsiteX26" fmla="*/ 292060 w 512093"/>
                <a:gd name="connsiteY26" fmla="*/ 395856 h 637050"/>
                <a:gd name="connsiteX27" fmla="*/ 154900 w 512093"/>
                <a:gd name="connsiteY27" fmla="*/ 484438 h 637050"/>
                <a:gd name="connsiteX28" fmla="*/ 168235 w 512093"/>
                <a:gd name="connsiteY28" fmla="*/ 501583 h 63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2093" h="637050">
                  <a:moveTo>
                    <a:pt x="168235" y="501583"/>
                  </a:moveTo>
                  <a:cubicBezTo>
                    <a:pt x="207288" y="501583"/>
                    <a:pt x="245388" y="503488"/>
                    <a:pt x="284440" y="500631"/>
                  </a:cubicBezTo>
                  <a:cubicBezTo>
                    <a:pt x="321588" y="497773"/>
                    <a:pt x="358735" y="490153"/>
                    <a:pt x="396835" y="484438"/>
                  </a:cubicBezTo>
                  <a:cubicBezTo>
                    <a:pt x="397788" y="490153"/>
                    <a:pt x="262533" y="521586"/>
                    <a:pt x="149185" y="521586"/>
                  </a:cubicBezTo>
                  <a:cubicBezTo>
                    <a:pt x="130135" y="521586"/>
                    <a:pt x="112990" y="533968"/>
                    <a:pt x="73938" y="598738"/>
                  </a:cubicBezTo>
                  <a:cubicBezTo>
                    <a:pt x="65365" y="613026"/>
                    <a:pt x="53935" y="639696"/>
                    <a:pt x="42505" y="636838"/>
                  </a:cubicBezTo>
                  <a:cubicBezTo>
                    <a:pt x="3453" y="616836"/>
                    <a:pt x="-17502" y="618741"/>
                    <a:pt x="18693" y="567306"/>
                  </a:cubicBezTo>
                  <a:cubicBezTo>
                    <a:pt x="59650" y="511108"/>
                    <a:pt x="58698" y="453958"/>
                    <a:pt x="42505" y="389188"/>
                  </a:cubicBezTo>
                  <a:cubicBezTo>
                    <a:pt x="29170" y="337753"/>
                    <a:pt x="32980" y="281556"/>
                    <a:pt x="38695" y="227263"/>
                  </a:cubicBezTo>
                  <a:cubicBezTo>
                    <a:pt x="49173" y="294891"/>
                    <a:pt x="59650" y="362518"/>
                    <a:pt x="70128" y="430146"/>
                  </a:cubicBezTo>
                  <a:cubicBezTo>
                    <a:pt x="75843" y="461578"/>
                    <a:pt x="83463" y="453958"/>
                    <a:pt x="92035" y="435861"/>
                  </a:cubicBezTo>
                  <a:cubicBezTo>
                    <a:pt x="124420" y="383473"/>
                    <a:pt x="161568" y="333943"/>
                    <a:pt x="154900" y="310131"/>
                  </a:cubicBezTo>
                  <a:cubicBezTo>
                    <a:pt x="142518" y="262506"/>
                    <a:pt x="143470" y="126298"/>
                    <a:pt x="148233" y="127251"/>
                  </a:cubicBezTo>
                  <a:cubicBezTo>
                    <a:pt x="159663" y="174876"/>
                    <a:pt x="152043" y="217738"/>
                    <a:pt x="164425" y="278698"/>
                  </a:cubicBezTo>
                  <a:cubicBezTo>
                    <a:pt x="165378" y="283461"/>
                    <a:pt x="167283" y="293938"/>
                    <a:pt x="169188" y="297748"/>
                  </a:cubicBezTo>
                  <a:cubicBezTo>
                    <a:pt x="180618" y="314893"/>
                    <a:pt x="222528" y="255838"/>
                    <a:pt x="231100" y="245361"/>
                  </a:cubicBezTo>
                  <a:cubicBezTo>
                    <a:pt x="251103" y="220596"/>
                    <a:pt x="265390" y="203451"/>
                    <a:pt x="263485" y="179638"/>
                  </a:cubicBezTo>
                  <a:cubicBezTo>
                    <a:pt x="260628" y="136776"/>
                    <a:pt x="261580" y="58671"/>
                    <a:pt x="266343" y="31048"/>
                  </a:cubicBezTo>
                  <a:cubicBezTo>
                    <a:pt x="271105" y="41526"/>
                    <a:pt x="270153" y="132013"/>
                    <a:pt x="277773" y="183448"/>
                  </a:cubicBezTo>
                  <a:cubicBezTo>
                    <a:pt x="350163" y="118678"/>
                    <a:pt x="414933" y="60576"/>
                    <a:pt x="478750" y="3426"/>
                  </a:cubicBezTo>
                  <a:cubicBezTo>
                    <a:pt x="488275" y="-4194"/>
                    <a:pt x="488275" y="2473"/>
                    <a:pt x="483513" y="8188"/>
                  </a:cubicBezTo>
                  <a:cubicBezTo>
                    <a:pt x="433983" y="80578"/>
                    <a:pt x="378738" y="159636"/>
                    <a:pt x="327303" y="234883"/>
                  </a:cubicBezTo>
                  <a:cubicBezTo>
                    <a:pt x="394930" y="259648"/>
                    <a:pt x="454938" y="210118"/>
                    <a:pt x="512088" y="202498"/>
                  </a:cubicBezTo>
                  <a:cubicBezTo>
                    <a:pt x="513040" y="207261"/>
                    <a:pt x="401598" y="259648"/>
                    <a:pt x="355878" y="259648"/>
                  </a:cubicBezTo>
                  <a:cubicBezTo>
                    <a:pt x="287298" y="259648"/>
                    <a:pt x="290155" y="273936"/>
                    <a:pt x="248245" y="358708"/>
                  </a:cubicBezTo>
                  <a:cubicBezTo>
                    <a:pt x="315873" y="387283"/>
                    <a:pt x="386358" y="359661"/>
                    <a:pt x="462558" y="353946"/>
                  </a:cubicBezTo>
                  <a:cubicBezTo>
                    <a:pt x="405408" y="393951"/>
                    <a:pt x="346353" y="403476"/>
                    <a:pt x="292060" y="395856"/>
                  </a:cubicBezTo>
                  <a:cubicBezTo>
                    <a:pt x="213955" y="385378"/>
                    <a:pt x="209193" y="396808"/>
                    <a:pt x="154900" y="484438"/>
                  </a:cubicBezTo>
                  <a:cubicBezTo>
                    <a:pt x="145375" y="501583"/>
                    <a:pt x="147280" y="501583"/>
                    <a:pt x="168235" y="501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1147">
              <a:extLst>
                <a:ext uri="{FF2B5EF4-FFF2-40B4-BE49-F238E27FC236}">
                  <a16:creationId xmlns:a16="http://schemas.microsoft.com/office/drawing/2014/main" id="{3CE73410-70A8-4035-B2B1-2E1A36ACEBAD}"/>
                </a:ext>
              </a:extLst>
            </p:cNvPr>
            <p:cNvSpPr/>
            <p:nvPr/>
          </p:nvSpPr>
          <p:spPr>
            <a:xfrm>
              <a:off x="8846537" y="1270131"/>
              <a:ext cx="321839" cy="433717"/>
            </a:xfrm>
            <a:custGeom>
              <a:avLst/>
              <a:gdLst>
                <a:gd name="connsiteX0" fmla="*/ 166688 w 321839"/>
                <a:gd name="connsiteY0" fmla="*/ 240030 h 433717"/>
                <a:gd name="connsiteX1" fmla="*/ 28575 w 321839"/>
                <a:gd name="connsiteY1" fmla="*/ 141923 h 433717"/>
                <a:gd name="connsiteX2" fmla="*/ 114300 w 321839"/>
                <a:gd name="connsiteY2" fmla="*/ 154305 h 433717"/>
                <a:gd name="connsiteX3" fmla="*/ 0 w 321839"/>
                <a:gd name="connsiteY3" fmla="*/ 0 h 433717"/>
                <a:gd name="connsiteX4" fmla="*/ 127635 w 321839"/>
                <a:gd name="connsiteY4" fmla="*/ 115253 h 433717"/>
                <a:gd name="connsiteX5" fmla="*/ 118110 w 321839"/>
                <a:gd name="connsiteY5" fmla="*/ 13335 h 433717"/>
                <a:gd name="connsiteX6" fmla="*/ 206693 w 321839"/>
                <a:gd name="connsiteY6" fmla="*/ 207645 h 433717"/>
                <a:gd name="connsiteX7" fmla="*/ 225743 w 321839"/>
                <a:gd name="connsiteY7" fmla="*/ 65723 h 433717"/>
                <a:gd name="connsiteX8" fmla="*/ 272415 w 321839"/>
                <a:gd name="connsiteY8" fmla="*/ 290512 h 433717"/>
                <a:gd name="connsiteX9" fmla="*/ 301943 w 321839"/>
                <a:gd name="connsiteY9" fmla="*/ 140970 h 433717"/>
                <a:gd name="connsiteX10" fmla="*/ 300990 w 321839"/>
                <a:gd name="connsiteY10" fmla="*/ 224790 h 433717"/>
                <a:gd name="connsiteX11" fmla="*/ 313373 w 321839"/>
                <a:gd name="connsiteY11" fmla="*/ 365760 h 433717"/>
                <a:gd name="connsiteX12" fmla="*/ 319088 w 321839"/>
                <a:gd name="connsiteY12" fmla="*/ 430530 h 433717"/>
                <a:gd name="connsiteX13" fmla="*/ 288608 w 321839"/>
                <a:gd name="connsiteY13" fmla="*/ 401955 h 433717"/>
                <a:gd name="connsiteX14" fmla="*/ 177165 w 321839"/>
                <a:gd name="connsiteY14" fmla="*/ 339090 h 433717"/>
                <a:gd name="connsiteX15" fmla="*/ 69532 w 321839"/>
                <a:gd name="connsiteY15" fmla="*/ 319087 h 433717"/>
                <a:gd name="connsiteX16" fmla="*/ 220980 w 321839"/>
                <a:gd name="connsiteY16" fmla="*/ 319087 h 433717"/>
                <a:gd name="connsiteX17" fmla="*/ 150495 w 321839"/>
                <a:gd name="connsiteY17" fmla="*/ 252412 h 433717"/>
                <a:gd name="connsiteX18" fmla="*/ 29528 w 321839"/>
                <a:gd name="connsiteY18" fmla="*/ 227648 h 433717"/>
                <a:gd name="connsiteX19" fmla="*/ 166688 w 321839"/>
                <a:gd name="connsiteY19" fmla="*/ 240030 h 43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1839" h="433717">
                  <a:moveTo>
                    <a:pt x="166688" y="240030"/>
                  </a:moveTo>
                  <a:cubicBezTo>
                    <a:pt x="112395" y="141923"/>
                    <a:pt x="80963" y="167640"/>
                    <a:pt x="28575" y="141923"/>
                  </a:cubicBezTo>
                  <a:cubicBezTo>
                    <a:pt x="56197" y="144780"/>
                    <a:pt x="83820" y="151448"/>
                    <a:pt x="114300" y="154305"/>
                  </a:cubicBezTo>
                  <a:cubicBezTo>
                    <a:pt x="80963" y="100965"/>
                    <a:pt x="27622" y="43815"/>
                    <a:pt x="0" y="0"/>
                  </a:cubicBezTo>
                  <a:cubicBezTo>
                    <a:pt x="45720" y="33338"/>
                    <a:pt x="84773" y="76200"/>
                    <a:pt x="127635" y="115253"/>
                  </a:cubicBezTo>
                  <a:cubicBezTo>
                    <a:pt x="127635" y="80010"/>
                    <a:pt x="118110" y="42862"/>
                    <a:pt x="118110" y="13335"/>
                  </a:cubicBezTo>
                  <a:cubicBezTo>
                    <a:pt x="144780" y="58103"/>
                    <a:pt x="108585" y="116205"/>
                    <a:pt x="206693" y="207645"/>
                  </a:cubicBezTo>
                  <a:cubicBezTo>
                    <a:pt x="210503" y="171450"/>
                    <a:pt x="230505" y="114300"/>
                    <a:pt x="225743" y="65723"/>
                  </a:cubicBezTo>
                  <a:cubicBezTo>
                    <a:pt x="259080" y="136208"/>
                    <a:pt x="171450" y="185737"/>
                    <a:pt x="272415" y="290512"/>
                  </a:cubicBezTo>
                  <a:cubicBezTo>
                    <a:pt x="280988" y="244792"/>
                    <a:pt x="304800" y="201930"/>
                    <a:pt x="301943" y="140970"/>
                  </a:cubicBezTo>
                  <a:cubicBezTo>
                    <a:pt x="307658" y="164783"/>
                    <a:pt x="307658" y="198120"/>
                    <a:pt x="300990" y="224790"/>
                  </a:cubicBezTo>
                  <a:cubicBezTo>
                    <a:pt x="287655" y="274320"/>
                    <a:pt x="282893" y="320040"/>
                    <a:pt x="313373" y="365760"/>
                  </a:cubicBezTo>
                  <a:cubicBezTo>
                    <a:pt x="320993" y="377190"/>
                    <a:pt x="324803" y="400050"/>
                    <a:pt x="319088" y="430530"/>
                  </a:cubicBezTo>
                  <a:cubicBezTo>
                    <a:pt x="314325" y="444818"/>
                    <a:pt x="291465" y="406718"/>
                    <a:pt x="288608" y="401955"/>
                  </a:cubicBezTo>
                  <a:cubicBezTo>
                    <a:pt x="245745" y="328612"/>
                    <a:pt x="247650" y="335280"/>
                    <a:pt x="177165" y="339090"/>
                  </a:cubicBezTo>
                  <a:cubicBezTo>
                    <a:pt x="144780" y="341948"/>
                    <a:pt x="100965" y="330518"/>
                    <a:pt x="69532" y="319087"/>
                  </a:cubicBezTo>
                  <a:cubicBezTo>
                    <a:pt x="122873" y="323850"/>
                    <a:pt x="173355" y="327660"/>
                    <a:pt x="220980" y="319087"/>
                  </a:cubicBezTo>
                  <a:cubicBezTo>
                    <a:pt x="200025" y="273368"/>
                    <a:pt x="180975" y="250508"/>
                    <a:pt x="150495" y="252412"/>
                  </a:cubicBezTo>
                  <a:cubicBezTo>
                    <a:pt x="116205" y="254317"/>
                    <a:pt x="63818" y="242887"/>
                    <a:pt x="29528" y="227648"/>
                  </a:cubicBezTo>
                  <a:cubicBezTo>
                    <a:pt x="67628" y="232410"/>
                    <a:pt x="119063" y="245745"/>
                    <a:pt x="166688" y="2400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91" name="Freeform: Shape 264">
            <a:extLst>
              <a:ext uri="{FF2B5EF4-FFF2-40B4-BE49-F238E27FC236}">
                <a16:creationId xmlns:a16="http://schemas.microsoft.com/office/drawing/2014/main" id="{E905179B-12E0-43F6-B31C-025B9606EC1A}"/>
              </a:ext>
            </a:extLst>
          </p:cNvPr>
          <p:cNvSpPr/>
          <p:nvPr userDrawn="1"/>
        </p:nvSpPr>
        <p:spPr>
          <a:xfrm>
            <a:off x="10432428" y="15698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292" name="자유형: 도형 291">
            <a:extLst>
              <a:ext uri="{FF2B5EF4-FFF2-40B4-BE49-F238E27FC236}">
                <a16:creationId xmlns:a16="http://schemas.microsoft.com/office/drawing/2014/main" id="{C64C17A9-3BB0-4064-A49E-EF52A49CE25D}"/>
              </a:ext>
            </a:extLst>
          </p:cNvPr>
          <p:cNvSpPr/>
          <p:nvPr userDrawn="1"/>
        </p:nvSpPr>
        <p:spPr>
          <a:xfrm>
            <a:off x="8669219" y="941"/>
            <a:ext cx="375515" cy="209665"/>
          </a:xfrm>
          <a:custGeom>
            <a:avLst/>
            <a:gdLst>
              <a:gd name="connsiteX0" fmla="*/ 188867 w 375515"/>
              <a:gd name="connsiteY0" fmla="*/ 30414 h 209665"/>
              <a:gd name="connsiteX1" fmla="*/ 188867 w 375515"/>
              <a:gd name="connsiteY1" fmla="*/ 209665 h 209665"/>
              <a:gd name="connsiteX2" fmla="*/ 188867 w 375515"/>
              <a:gd name="connsiteY2" fmla="*/ 30414 h 209665"/>
              <a:gd name="connsiteX3" fmla="*/ 194785 w 375515"/>
              <a:gd name="connsiteY3" fmla="*/ 24497 h 209665"/>
              <a:gd name="connsiteX4" fmla="*/ 275411 w 375515"/>
              <a:gd name="connsiteY4" fmla="*/ 106109 h 209665"/>
              <a:gd name="connsiteX5" fmla="*/ 194785 w 375515"/>
              <a:gd name="connsiteY5" fmla="*/ 24497 h 209665"/>
              <a:gd name="connsiteX6" fmla="*/ 180731 w 375515"/>
              <a:gd name="connsiteY6" fmla="*/ 24250 h 209665"/>
              <a:gd name="connsiteX7" fmla="*/ 100598 w 375515"/>
              <a:gd name="connsiteY7" fmla="*/ 106109 h 209665"/>
              <a:gd name="connsiteX8" fmla="*/ 180731 w 375515"/>
              <a:gd name="connsiteY8" fmla="*/ 24250 h 209665"/>
              <a:gd name="connsiteX9" fmla="*/ 241452 w 375515"/>
              <a:gd name="connsiteY9" fmla="*/ 0 h 209665"/>
              <a:gd name="connsiteX10" fmla="*/ 335430 w 375515"/>
              <a:gd name="connsiteY10" fmla="*/ 0 h 209665"/>
              <a:gd name="connsiteX11" fmla="*/ 375515 w 375515"/>
              <a:gd name="connsiteY11" fmla="*/ 16360 h 209665"/>
              <a:gd name="connsiteX12" fmla="*/ 201688 w 375515"/>
              <a:gd name="connsiteY12" fmla="*/ 16854 h 209665"/>
              <a:gd name="connsiteX13" fmla="*/ 200326 w 375515"/>
              <a:gd name="connsiteY13" fmla="*/ 0 h 209665"/>
              <a:gd name="connsiteX14" fmla="*/ 217273 w 375515"/>
              <a:gd name="connsiteY14" fmla="*/ 0 h 209665"/>
              <a:gd name="connsiteX15" fmla="*/ 194785 w 375515"/>
              <a:gd name="connsiteY15" fmla="*/ 9457 h 209665"/>
              <a:gd name="connsiteX16" fmla="*/ 187028 w 375515"/>
              <a:gd name="connsiteY16" fmla="*/ 0 h 209665"/>
              <a:gd name="connsiteX17" fmla="*/ 188700 w 375515"/>
              <a:gd name="connsiteY17" fmla="*/ 0 h 209665"/>
              <a:gd name="connsiteX18" fmla="*/ 187881 w 375515"/>
              <a:gd name="connsiteY18" fmla="*/ 2060 h 209665"/>
              <a:gd name="connsiteX19" fmla="*/ 156719 w 375515"/>
              <a:gd name="connsiteY19" fmla="*/ 0 h 209665"/>
              <a:gd name="connsiteX20" fmla="*/ 175445 w 375515"/>
              <a:gd name="connsiteY20" fmla="*/ 0 h 209665"/>
              <a:gd name="connsiteX21" fmla="*/ 180977 w 375515"/>
              <a:gd name="connsiteY21" fmla="*/ 9457 h 209665"/>
              <a:gd name="connsiteX22" fmla="*/ 38637 w 375515"/>
              <a:gd name="connsiteY22" fmla="*/ 0 h 209665"/>
              <a:gd name="connsiteX23" fmla="*/ 132713 w 375515"/>
              <a:gd name="connsiteY23" fmla="*/ 0 h 209665"/>
              <a:gd name="connsiteX24" fmla="*/ 174567 w 375515"/>
              <a:gd name="connsiteY24" fmla="*/ 16607 h 209665"/>
              <a:gd name="connsiteX25" fmla="*/ 0 w 375515"/>
              <a:gd name="connsiteY25" fmla="*/ 16360 h 209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75515" h="209665">
                <a:moveTo>
                  <a:pt x="188867" y="30414"/>
                </a:moveTo>
                <a:cubicBezTo>
                  <a:pt x="217222" y="90329"/>
                  <a:pt x="217468" y="149504"/>
                  <a:pt x="188867" y="209665"/>
                </a:cubicBezTo>
                <a:cubicBezTo>
                  <a:pt x="159033" y="172187"/>
                  <a:pt x="159033" y="68878"/>
                  <a:pt x="188867" y="30414"/>
                </a:cubicBezTo>
                <a:close/>
                <a:moveTo>
                  <a:pt x="194785" y="24497"/>
                </a:moveTo>
                <a:cubicBezTo>
                  <a:pt x="223386" y="25237"/>
                  <a:pt x="267028" y="68878"/>
                  <a:pt x="275411" y="106109"/>
                </a:cubicBezTo>
                <a:cubicBezTo>
                  <a:pt x="240646" y="98712"/>
                  <a:pt x="202675" y="60002"/>
                  <a:pt x="194785" y="24497"/>
                </a:cubicBezTo>
                <a:close/>
                <a:moveTo>
                  <a:pt x="180731" y="24250"/>
                </a:moveTo>
                <a:cubicBezTo>
                  <a:pt x="174567" y="58523"/>
                  <a:pt x="133144" y="100931"/>
                  <a:pt x="100598" y="106109"/>
                </a:cubicBezTo>
                <a:cubicBezTo>
                  <a:pt x="106762" y="71590"/>
                  <a:pt x="147691" y="29921"/>
                  <a:pt x="180731" y="24250"/>
                </a:cubicBezTo>
                <a:close/>
                <a:moveTo>
                  <a:pt x="241452" y="0"/>
                </a:moveTo>
                <a:lnTo>
                  <a:pt x="335430" y="0"/>
                </a:lnTo>
                <a:lnTo>
                  <a:pt x="375515" y="16360"/>
                </a:lnTo>
                <a:cubicBezTo>
                  <a:pt x="329161" y="46687"/>
                  <a:pt x="250755" y="47180"/>
                  <a:pt x="201688" y="16854"/>
                </a:cubicBezTo>
                <a:close/>
                <a:moveTo>
                  <a:pt x="200326" y="0"/>
                </a:moveTo>
                <a:lnTo>
                  <a:pt x="217273" y="0"/>
                </a:lnTo>
                <a:lnTo>
                  <a:pt x="194785" y="9457"/>
                </a:lnTo>
                <a:close/>
                <a:moveTo>
                  <a:pt x="187028" y="0"/>
                </a:moveTo>
                <a:lnTo>
                  <a:pt x="188700" y="0"/>
                </a:lnTo>
                <a:lnTo>
                  <a:pt x="187881" y="2060"/>
                </a:lnTo>
                <a:close/>
                <a:moveTo>
                  <a:pt x="156719" y="0"/>
                </a:moveTo>
                <a:lnTo>
                  <a:pt x="175445" y="0"/>
                </a:lnTo>
                <a:lnTo>
                  <a:pt x="180977" y="9457"/>
                </a:lnTo>
                <a:close/>
                <a:moveTo>
                  <a:pt x="38637" y="0"/>
                </a:moveTo>
                <a:lnTo>
                  <a:pt x="132713" y="0"/>
                </a:lnTo>
                <a:lnTo>
                  <a:pt x="174567" y="16607"/>
                </a:lnTo>
                <a:cubicBezTo>
                  <a:pt x="124761" y="47920"/>
                  <a:pt x="45368" y="46441"/>
                  <a:pt x="0" y="1636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93" name="자유형: 도형 292">
            <a:extLst>
              <a:ext uri="{FF2B5EF4-FFF2-40B4-BE49-F238E27FC236}">
                <a16:creationId xmlns:a16="http://schemas.microsoft.com/office/drawing/2014/main" id="{170EB299-C008-47DC-BED9-6E41C802AFDA}"/>
              </a:ext>
            </a:extLst>
          </p:cNvPr>
          <p:cNvSpPr/>
          <p:nvPr userDrawn="1"/>
        </p:nvSpPr>
        <p:spPr>
          <a:xfrm>
            <a:off x="8221243" y="51611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pic>
        <p:nvPicPr>
          <p:cNvPr id="294" name="Graphic 5">
            <a:extLst>
              <a:ext uri="{FF2B5EF4-FFF2-40B4-BE49-F238E27FC236}">
                <a16:creationId xmlns:a16="http://schemas.microsoft.com/office/drawing/2014/main" id="{83AE0ECE-9932-438F-857A-3142715832D7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 rot="3838674">
            <a:off x="9929304" y="3268017"/>
            <a:ext cx="396670" cy="396670"/>
          </a:xfrm>
          <a:prstGeom prst="rect">
            <a:avLst/>
          </a:prstGeom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295" name="Freeform: Shape 17">
            <a:extLst>
              <a:ext uri="{FF2B5EF4-FFF2-40B4-BE49-F238E27FC236}">
                <a16:creationId xmlns:a16="http://schemas.microsoft.com/office/drawing/2014/main" id="{AD3853AB-72A6-4D49-B07F-ADE6A1E3F7C5}"/>
              </a:ext>
            </a:extLst>
          </p:cNvPr>
          <p:cNvSpPr/>
          <p:nvPr userDrawn="1"/>
        </p:nvSpPr>
        <p:spPr>
          <a:xfrm>
            <a:off x="9350090" y="2507995"/>
            <a:ext cx="285898" cy="362603"/>
          </a:xfrm>
          <a:custGeom>
            <a:avLst/>
            <a:gdLst>
              <a:gd name="connsiteX0" fmla="*/ 0 w 331577"/>
              <a:gd name="connsiteY0" fmla="*/ 421346 h 420537"/>
              <a:gd name="connsiteX1" fmla="*/ 42054 w 331577"/>
              <a:gd name="connsiteY1" fmla="*/ 325917 h 420537"/>
              <a:gd name="connsiteX2" fmla="*/ 42862 w 331577"/>
              <a:gd name="connsiteY2" fmla="*/ 294376 h 420537"/>
              <a:gd name="connsiteX3" fmla="*/ 54185 w 331577"/>
              <a:gd name="connsiteY3" fmla="*/ 211886 h 420537"/>
              <a:gd name="connsiteX4" fmla="*/ 148805 w 331577"/>
              <a:gd name="connsiteY4" fmla="*/ 127779 h 420537"/>
              <a:gd name="connsiteX5" fmla="*/ 264454 w 331577"/>
              <a:gd name="connsiteY5" fmla="*/ 73594 h 420537"/>
              <a:gd name="connsiteX6" fmla="*/ 332386 w 331577"/>
              <a:gd name="connsiteY6" fmla="*/ 0 h 420537"/>
              <a:gd name="connsiteX7" fmla="*/ 226443 w 331577"/>
              <a:gd name="connsiteY7" fmla="*/ 304081 h 420537"/>
              <a:gd name="connsiteX8" fmla="*/ 67124 w 331577"/>
              <a:gd name="connsiteY8" fmla="*/ 334004 h 420537"/>
              <a:gd name="connsiteX9" fmla="*/ 47715 w 331577"/>
              <a:gd name="connsiteY9" fmla="*/ 344517 h 420537"/>
              <a:gd name="connsiteX10" fmla="*/ 30732 w 331577"/>
              <a:gd name="connsiteY10" fmla="*/ 401128 h 420537"/>
              <a:gd name="connsiteX11" fmla="*/ 0 w 331577"/>
              <a:gd name="connsiteY11" fmla="*/ 421346 h 42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1577" h="420537">
                <a:moveTo>
                  <a:pt x="0" y="421346"/>
                </a:moveTo>
                <a:cubicBezTo>
                  <a:pt x="13748" y="388997"/>
                  <a:pt x="27496" y="357457"/>
                  <a:pt x="42054" y="325917"/>
                </a:cubicBezTo>
                <a:cubicBezTo>
                  <a:pt x="46906" y="315403"/>
                  <a:pt x="51758" y="309742"/>
                  <a:pt x="42862" y="294376"/>
                </a:cubicBezTo>
                <a:cubicBezTo>
                  <a:pt x="27496" y="268497"/>
                  <a:pt x="39627" y="237766"/>
                  <a:pt x="54185" y="211886"/>
                </a:cubicBezTo>
                <a:cubicBezTo>
                  <a:pt x="76020" y="173067"/>
                  <a:pt x="109987" y="147188"/>
                  <a:pt x="148805" y="127779"/>
                </a:cubicBezTo>
                <a:cubicBezTo>
                  <a:pt x="186816" y="109178"/>
                  <a:pt x="226443" y="93004"/>
                  <a:pt x="264454" y="73594"/>
                </a:cubicBezTo>
                <a:cubicBezTo>
                  <a:pt x="295185" y="58228"/>
                  <a:pt x="318638" y="33967"/>
                  <a:pt x="332386" y="0"/>
                </a:cubicBezTo>
                <a:cubicBezTo>
                  <a:pt x="346135" y="97047"/>
                  <a:pt x="307316" y="253940"/>
                  <a:pt x="226443" y="304081"/>
                </a:cubicBezTo>
                <a:cubicBezTo>
                  <a:pt x="177111" y="334813"/>
                  <a:pt x="124544" y="347752"/>
                  <a:pt x="67124" y="334004"/>
                </a:cubicBezTo>
                <a:cubicBezTo>
                  <a:pt x="54993" y="330769"/>
                  <a:pt x="50950" y="334813"/>
                  <a:pt x="47715" y="344517"/>
                </a:cubicBezTo>
                <a:cubicBezTo>
                  <a:pt x="42054" y="363118"/>
                  <a:pt x="32349" y="381719"/>
                  <a:pt x="30732" y="401128"/>
                </a:cubicBezTo>
                <a:cubicBezTo>
                  <a:pt x="28305" y="422964"/>
                  <a:pt x="20218" y="427008"/>
                  <a:pt x="0" y="421346"/>
                </a:cubicBez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296" name="하트 295">
            <a:extLst>
              <a:ext uri="{FF2B5EF4-FFF2-40B4-BE49-F238E27FC236}">
                <a16:creationId xmlns:a16="http://schemas.microsoft.com/office/drawing/2014/main" id="{852D8728-9103-4F8E-A809-F3A951BC4AA5}"/>
              </a:ext>
            </a:extLst>
          </p:cNvPr>
          <p:cNvSpPr/>
          <p:nvPr userDrawn="1"/>
        </p:nvSpPr>
        <p:spPr>
          <a:xfrm>
            <a:off x="10490477" y="3208304"/>
            <a:ext cx="326427" cy="326427"/>
          </a:xfrm>
          <a:prstGeom prst="heart">
            <a:avLst/>
          </a:pr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7" name="자유형: 도형 296">
            <a:extLst>
              <a:ext uri="{FF2B5EF4-FFF2-40B4-BE49-F238E27FC236}">
                <a16:creationId xmlns:a16="http://schemas.microsoft.com/office/drawing/2014/main" id="{954B7942-9032-416B-A9CF-6005EEC5BD9E}"/>
              </a:ext>
            </a:extLst>
          </p:cNvPr>
          <p:cNvSpPr/>
          <p:nvPr userDrawn="1"/>
        </p:nvSpPr>
        <p:spPr>
          <a:xfrm rot="3838674">
            <a:off x="9862171" y="2534033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98" name="Freeform: Shape 42">
            <a:extLst>
              <a:ext uri="{FF2B5EF4-FFF2-40B4-BE49-F238E27FC236}">
                <a16:creationId xmlns:a16="http://schemas.microsoft.com/office/drawing/2014/main" id="{09FC50D3-C6CC-4393-B340-163F0802715F}"/>
              </a:ext>
            </a:extLst>
          </p:cNvPr>
          <p:cNvSpPr/>
          <p:nvPr userDrawn="1"/>
        </p:nvSpPr>
        <p:spPr>
          <a:xfrm>
            <a:off x="10421113" y="3691832"/>
            <a:ext cx="371739" cy="326594"/>
          </a:xfrm>
          <a:custGeom>
            <a:avLst/>
            <a:gdLst>
              <a:gd name="connsiteX0" fmla="*/ 632870 w 794022"/>
              <a:gd name="connsiteY0" fmla="*/ 229791 h 697594"/>
              <a:gd name="connsiteX1" fmla="*/ 740539 w 794022"/>
              <a:gd name="connsiteY1" fmla="*/ 169432 h 697594"/>
              <a:gd name="connsiteX2" fmla="*/ 788913 w 794022"/>
              <a:gd name="connsiteY2" fmla="*/ 102411 h 697594"/>
              <a:gd name="connsiteX3" fmla="*/ 707738 w 794022"/>
              <a:gd name="connsiteY3" fmla="*/ 118851 h 697594"/>
              <a:gd name="connsiteX4" fmla="*/ 578188 w 794022"/>
              <a:gd name="connsiteY4" fmla="*/ 197266 h 697594"/>
              <a:gd name="connsiteX5" fmla="*/ 484594 w 794022"/>
              <a:gd name="connsiteY5" fmla="*/ 1168 h 697594"/>
              <a:gd name="connsiteX6" fmla="*/ 337698 w 794022"/>
              <a:gd name="connsiteY6" fmla="*/ 185439 h 697594"/>
              <a:gd name="connsiteX7" fmla="*/ 275170 w 794022"/>
              <a:gd name="connsiteY7" fmla="*/ 97088 h 697594"/>
              <a:gd name="connsiteX8" fmla="*/ 224273 w 794022"/>
              <a:gd name="connsiteY8" fmla="*/ 78519 h 697594"/>
              <a:gd name="connsiteX9" fmla="*/ 226994 w 794022"/>
              <a:gd name="connsiteY9" fmla="*/ 133911 h 697594"/>
              <a:gd name="connsiteX10" fmla="*/ 297761 w 794022"/>
              <a:gd name="connsiteY10" fmla="*/ 233970 h 697594"/>
              <a:gd name="connsiteX11" fmla="*/ 110888 w 794022"/>
              <a:gd name="connsiteY11" fmla="*/ 194191 h 697594"/>
              <a:gd name="connsiteX12" fmla="*/ 11420 w 794022"/>
              <a:gd name="connsiteY12" fmla="*/ 354216 h 697594"/>
              <a:gd name="connsiteX13" fmla="*/ 157015 w 794022"/>
              <a:gd name="connsiteY13" fmla="*/ 447613 h 697594"/>
              <a:gd name="connsiteX14" fmla="*/ 202117 w 794022"/>
              <a:gd name="connsiteY14" fmla="*/ 454748 h 697594"/>
              <a:gd name="connsiteX15" fmla="*/ 61213 w 794022"/>
              <a:gd name="connsiteY15" fmla="*/ 586151 h 697594"/>
              <a:gd name="connsiteX16" fmla="*/ 104777 w 794022"/>
              <a:gd name="connsiteY16" fmla="*/ 588871 h 697594"/>
              <a:gd name="connsiteX17" fmla="*/ 245010 w 794022"/>
              <a:gd name="connsiteY17" fmla="*/ 488101 h 697594"/>
              <a:gd name="connsiteX18" fmla="*/ 352443 w 794022"/>
              <a:gd name="connsiteY18" fmla="*/ 696540 h 697594"/>
              <a:gd name="connsiteX19" fmla="*/ 488773 w 794022"/>
              <a:gd name="connsiteY19" fmla="*/ 639019 h 697594"/>
              <a:gd name="connsiteX20" fmla="*/ 520471 w 794022"/>
              <a:gd name="connsiteY20" fmla="*/ 476787 h 697594"/>
              <a:gd name="connsiteX21" fmla="*/ 577439 w 794022"/>
              <a:gd name="connsiteY21" fmla="*/ 533598 h 697594"/>
              <a:gd name="connsiteX22" fmla="*/ 636418 w 794022"/>
              <a:gd name="connsiteY22" fmla="*/ 556503 h 697594"/>
              <a:gd name="connsiteX23" fmla="*/ 600779 w 794022"/>
              <a:gd name="connsiteY23" fmla="*/ 481715 h 697594"/>
              <a:gd name="connsiteX24" fmla="*/ 627114 w 794022"/>
              <a:gd name="connsiteY24" fmla="*/ 487904 h 697594"/>
              <a:gd name="connsiteX25" fmla="*/ 786705 w 794022"/>
              <a:gd name="connsiteY25" fmla="*/ 351416 h 697594"/>
              <a:gd name="connsiteX26" fmla="*/ 765810 w 794022"/>
              <a:gd name="connsiteY26" fmla="*/ 276037 h 697594"/>
              <a:gd name="connsiteX27" fmla="*/ 632870 w 794022"/>
              <a:gd name="connsiteY27" fmla="*/ 229791 h 697594"/>
              <a:gd name="connsiteX28" fmla="*/ 397623 w 794022"/>
              <a:gd name="connsiteY28" fmla="*/ 103081 h 697594"/>
              <a:gd name="connsiteX29" fmla="*/ 484357 w 794022"/>
              <a:gd name="connsiteY29" fmla="*/ 47768 h 697594"/>
              <a:gd name="connsiteX30" fmla="*/ 550236 w 794022"/>
              <a:gd name="connsiteY30" fmla="*/ 149641 h 697594"/>
              <a:gd name="connsiteX31" fmla="*/ 432238 w 794022"/>
              <a:gd name="connsiteY31" fmla="*/ 309271 h 697594"/>
              <a:gd name="connsiteX32" fmla="*/ 404365 w 794022"/>
              <a:gd name="connsiteY32" fmla="*/ 295709 h 697594"/>
              <a:gd name="connsiteX33" fmla="*/ 377320 w 794022"/>
              <a:gd name="connsiteY33" fmla="*/ 191471 h 697594"/>
              <a:gd name="connsiteX34" fmla="*/ 397623 w 794022"/>
              <a:gd name="connsiteY34" fmla="*/ 103081 h 697594"/>
              <a:gd name="connsiteX35" fmla="*/ 129063 w 794022"/>
              <a:gd name="connsiteY35" fmla="*/ 391275 h 697594"/>
              <a:gd name="connsiteX36" fmla="*/ 69571 w 794022"/>
              <a:gd name="connsiteY36" fmla="*/ 358907 h 697594"/>
              <a:gd name="connsiteX37" fmla="*/ 53131 w 794022"/>
              <a:gd name="connsiteY37" fmla="*/ 282463 h 697594"/>
              <a:gd name="connsiteX38" fmla="*/ 120862 w 794022"/>
              <a:gd name="connsiteY38" fmla="*/ 241303 h 697594"/>
              <a:gd name="connsiteX39" fmla="*/ 382642 w 794022"/>
              <a:gd name="connsiteY39" fmla="*/ 346055 h 697594"/>
              <a:gd name="connsiteX40" fmla="*/ 129063 w 794022"/>
              <a:gd name="connsiteY40" fmla="*/ 391275 h 697594"/>
              <a:gd name="connsiteX41" fmla="*/ 460269 w 794022"/>
              <a:gd name="connsiteY41" fmla="*/ 598648 h 697594"/>
              <a:gd name="connsiteX42" fmla="*/ 334504 w 794022"/>
              <a:gd name="connsiteY42" fmla="*/ 644381 h 697594"/>
              <a:gd name="connsiteX43" fmla="*/ 285539 w 794022"/>
              <a:gd name="connsiteY43" fmla="*/ 526028 h 697594"/>
              <a:gd name="connsiteX44" fmla="*/ 387964 w 794022"/>
              <a:gd name="connsiteY44" fmla="*/ 401289 h 697594"/>
              <a:gd name="connsiteX45" fmla="*/ 438231 w 794022"/>
              <a:gd name="connsiteY45" fmla="*/ 414102 h 697594"/>
              <a:gd name="connsiteX46" fmla="*/ 481125 w 794022"/>
              <a:gd name="connsiteY46" fmla="*/ 510692 h 697594"/>
              <a:gd name="connsiteX47" fmla="*/ 460269 w 794022"/>
              <a:gd name="connsiteY47" fmla="*/ 598648 h 697594"/>
              <a:gd name="connsiteX48" fmla="*/ 728988 w 794022"/>
              <a:gd name="connsiteY48" fmla="*/ 370853 h 697594"/>
              <a:gd name="connsiteX49" fmla="*/ 646511 w 794022"/>
              <a:gd name="connsiteY49" fmla="*/ 430384 h 697594"/>
              <a:gd name="connsiteX50" fmla="*/ 475723 w 794022"/>
              <a:gd name="connsiteY50" fmla="*/ 356502 h 697594"/>
              <a:gd name="connsiteX51" fmla="*/ 602828 w 794022"/>
              <a:gd name="connsiteY51" fmla="*/ 274026 h 697594"/>
              <a:gd name="connsiteX52" fmla="*/ 719722 w 794022"/>
              <a:gd name="connsiteY52" fmla="*/ 300243 h 697594"/>
              <a:gd name="connsiteX53" fmla="*/ 728988 w 794022"/>
              <a:gd name="connsiteY53" fmla="*/ 370853 h 697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794022" h="697594">
                <a:moveTo>
                  <a:pt x="632870" y="229791"/>
                </a:moveTo>
                <a:cubicBezTo>
                  <a:pt x="665040" y="207832"/>
                  <a:pt x="709827" y="188080"/>
                  <a:pt x="740539" y="169432"/>
                </a:cubicBezTo>
                <a:cubicBezTo>
                  <a:pt x="765495" y="154293"/>
                  <a:pt x="808901" y="133398"/>
                  <a:pt x="788913" y="102411"/>
                </a:cubicBezTo>
                <a:cubicBezTo>
                  <a:pt x="767900" y="69925"/>
                  <a:pt x="732535" y="103475"/>
                  <a:pt x="707738" y="118851"/>
                </a:cubicBezTo>
                <a:cubicBezTo>
                  <a:pt x="665671" y="144910"/>
                  <a:pt x="621910" y="175109"/>
                  <a:pt x="578188" y="197266"/>
                </a:cubicBezTo>
                <a:cubicBezTo>
                  <a:pt x="616627" y="83408"/>
                  <a:pt x="556702" y="14020"/>
                  <a:pt x="484594" y="1168"/>
                </a:cubicBezTo>
                <a:cubicBezTo>
                  <a:pt x="422343" y="-9910"/>
                  <a:pt x="323387" y="58294"/>
                  <a:pt x="337698" y="185439"/>
                </a:cubicBezTo>
                <a:cubicBezTo>
                  <a:pt x="319523" y="164701"/>
                  <a:pt x="293069" y="115578"/>
                  <a:pt x="275170" y="97088"/>
                </a:cubicBezTo>
                <a:cubicBezTo>
                  <a:pt x="261372" y="82935"/>
                  <a:pt x="245089" y="61606"/>
                  <a:pt x="224273" y="78519"/>
                </a:cubicBezTo>
                <a:cubicBezTo>
                  <a:pt x="205980" y="93461"/>
                  <a:pt x="215166" y="116327"/>
                  <a:pt x="226994" y="133911"/>
                </a:cubicBezTo>
                <a:cubicBezTo>
                  <a:pt x="247534" y="164307"/>
                  <a:pt x="269375" y="193994"/>
                  <a:pt x="297761" y="233970"/>
                </a:cubicBezTo>
                <a:cubicBezTo>
                  <a:pt x="229596" y="209369"/>
                  <a:pt x="172785" y="189026"/>
                  <a:pt x="110888" y="194191"/>
                </a:cubicBezTo>
                <a:cubicBezTo>
                  <a:pt x="24548" y="201406"/>
                  <a:pt x="-23353" y="276707"/>
                  <a:pt x="11420" y="354216"/>
                </a:cubicBezTo>
                <a:cubicBezTo>
                  <a:pt x="39372" y="416625"/>
                  <a:pt x="92161" y="441778"/>
                  <a:pt x="157015" y="447613"/>
                </a:cubicBezTo>
                <a:cubicBezTo>
                  <a:pt x="171089" y="448914"/>
                  <a:pt x="184927" y="451634"/>
                  <a:pt x="202117" y="454748"/>
                </a:cubicBezTo>
                <a:cubicBezTo>
                  <a:pt x="149524" y="493424"/>
                  <a:pt x="51869" y="563482"/>
                  <a:pt x="61213" y="586151"/>
                </a:cubicBezTo>
                <a:cubicBezTo>
                  <a:pt x="69610" y="602906"/>
                  <a:pt x="86484" y="597032"/>
                  <a:pt x="104777" y="588871"/>
                </a:cubicBezTo>
                <a:cubicBezTo>
                  <a:pt x="151180" y="566912"/>
                  <a:pt x="201446" y="517552"/>
                  <a:pt x="245010" y="488101"/>
                </a:cubicBezTo>
                <a:cubicBezTo>
                  <a:pt x="212485" y="626088"/>
                  <a:pt x="267128" y="686762"/>
                  <a:pt x="352443" y="696540"/>
                </a:cubicBezTo>
                <a:cubicBezTo>
                  <a:pt x="406809" y="702729"/>
                  <a:pt x="453212" y="681440"/>
                  <a:pt x="488773" y="639019"/>
                </a:cubicBezTo>
                <a:cubicBezTo>
                  <a:pt x="524413" y="596598"/>
                  <a:pt x="533796" y="544794"/>
                  <a:pt x="520471" y="476787"/>
                </a:cubicBezTo>
                <a:cubicBezTo>
                  <a:pt x="541208" y="498825"/>
                  <a:pt x="563562" y="519050"/>
                  <a:pt x="577439" y="533598"/>
                </a:cubicBezTo>
                <a:cubicBezTo>
                  <a:pt x="593761" y="550590"/>
                  <a:pt x="614695" y="576689"/>
                  <a:pt x="636418" y="556503"/>
                </a:cubicBezTo>
                <a:cubicBezTo>
                  <a:pt x="656959" y="537382"/>
                  <a:pt x="625419" y="502886"/>
                  <a:pt x="600779" y="481715"/>
                </a:cubicBezTo>
                <a:cubicBezTo>
                  <a:pt x="598886" y="480098"/>
                  <a:pt x="611147" y="488614"/>
                  <a:pt x="627114" y="487904"/>
                </a:cubicBezTo>
                <a:cubicBezTo>
                  <a:pt x="727450" y="471188"/>
                  <a:pt x="781265" y="425101"/>
                  <a:pt x="786705" y="351416"/>
                </a:cubicBezTo>
                <a:cubicBezTo>
                  <a:pt x="788755" y="323740"/>
                  <a:pt x="780436" y="298587"/>
                  <a:pt x="765810" y="276037"/>
                </a:cubicBezTo>
                <a:cubicBezTo>
                  <a:pt x="744087" y="242565"/>
                  <a:pt x="696935" y="225849"/>
                  <a:pt x="632870" y="229791"/>
                </a:cubicBezTo>
                <a:close/>
                <a:moveTo>
                  <a:pt x="397623" y="103081"/>
                </a:moveTo>
                <a:cubicBezTo>
                  <a:pt x="415680" y="68742"/>
                  <a:pt x="439729" y="39016"/>
                  <a:pt x="484357" y="47768"/>
                </a:cubicBezTo>
                <a:cubicBezTo>
                  <a:pt x="521693" y="55022"/>
                  <a:pt x="555479" y="107693"/>
                  <a:pt x="550236" y="149641"/>
                </a:cubicBezTo>
                <a:cubicBezTo>
                  <a:pt x="540893" y="224627"/>
                  <a:pt x="488103" y="268625"/>
                  <a:pt x="432238" y="309271"/>
                </a:cubicBezTo>
                <a:cubicBezTo>
                  <a:pt x="417454" y="319995"/>
                  <a:pt x="409135" y="307024"/>
                  <a:pt x="404365" y="295709"/>
                </a:cubicBezTo>
                <a:cubicBezTo>
                  <a:pt x="390921" y="263815"/>
                  <a:pt x="379133" y="226756"/>
                  <a:pt x="377320" y="191471"/>
                </a:cubicBezTo>
                <a:cubicBezTo>
                  <a:pt x="375822" y="157920"/>
                  <a:pt x="383864" y="129298"/>
                  <a:pt x="397623" y="103081"/>
                </a:cubicBezTo>
                <a:close/>
                <a:moveTo>
                  <a:pt x="129063" y="391275"/>
                </a:moveTo>
                <a:cubicBezTo>
                  <a:pt x="105093" y="385637"/>
                  <a:pt x="84631" y="377516"/>
                  <a:pt x="69571" y="358907"/>
                </a:cubicBezTo>
                <a:cubicBezTo>
                  <a:pt x="52461" y="337697"/>
                  <a:pt x="40160" y="310139"/>
                  <a:pt x="53131" y="282463"/>
                </a:cubicBezTo>
                <a:cubicBezTo>
                  <a:pt x="66102" y="254708"/>
                  <a:pt x="90072" y="240712"/>
                  <a:pt x="120862" y="241303"/>
                </a:cubicBezTo>
                <a:cubicBezTo>
                  <a:pt x="216783" y="242920"/>
                  <a:pt x="296578" y="285656"/>
                  <a:pt x="382642" y="346055"/>
                </a:cubicBezTo>
                <a:cubicBezTo>
                  <a:pt x="292833" y="376096"/>
                  <a:pt x="216467" y="411894"/>
                  <a:pt x="129063" y="391275"/>
                </a:cubicBezTo>
                <a:close/>
                <a:moveTo>
                  <a:pt x="460269" y="598648"/>
                </a:moveTo>
                <a:cubicBezTo>
                  <a:pt x="433027" y="642883"/>
                  <a:pt x="378976" y="662240"/>
                  <a:pt x="334504" y="644381"/>
                </a:cubicBezTo>
                <a:cubicBezTo>
                  <a:pt x="290980" y="626798"/>
                  <a:pt x="270479" y="580119"/>
                  <a:pt x="285539" y="526028"/>
                </a:cubicBezTo>
                <a:cubicBezTo>
                  <a:pt x="300875" y="470715"/>
                  <a:pt x="339551" y="431409"/>
                  <a:pt x="387964" y="401289"/>
                </a:cubicBezTo>
                <a:cubicBezTo>
                  <a:pt x="415680" y="383981"/>
                  <a:pt x="418518" y="383548"/>
                  <a:pt x="438231" y="414102"/>
                </a:cubicBezTo>
                <a:cubicBezTo>
                  <a:pt x="458692" y="445799"/>
                  <a:pt x="475723" y="472253"/>
                  <a:pt x="481125" y="510692"/>
                </a:cubicBezTo>
                <a:cubicBezTo>
                  <a:pt x="484279" y="538289"/>
                  <a:pt x="474462" y="575506"/>
                  <a:pt x="460269" y="598648"/>
                </a:cubicBezTo>
                <a:close/>
                <a:moveTo>
                  <a:pt x="728988" y="370853"/>
                </a:moveTo>
                <a:cubicBezTo>
                  <a:pt x="714834" y="406295"/>
                  <a:pt x="686488" y="425062"/>
                  <a:pt x="646511" y="430384"/>
                </a:cubicBezTo>
                <a:cubicBezTo>
                  <a:pt x="574443" y="440122"/>
                  <a:pt x="526108" y="400303"/>
                  <a:pt x="475723" y="356502"/>
                </a:cubicBezTo>
                <a:cubicBezTo>
                  <a:pt x="516094" y="319325"/>
                  <a:pt x="550197" y="290348"/>
                  <a:pt x="602828" y="274026"/>
                </a:cubicBezTo>
                <a:cubicBezTo>
                  <a:pt x="637088" y="263342"/>
                  <a:pt x="692125" y="271069"/>
                  <a:pt x="719722" y="300243"/>
                </a:cubicBezTo>
                <a:cubicBezTo>
                  <a:pt x="739317" y="321099"/>
                  <a:pt x="738094" y="348065"/>
                  <a:pt x="728988" y="37085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299" name="자유형: 도형 298">
            <a:extLst>
              <a:ext uri="{FF2B5EF4-FFF2-40B4-BE49-F238E27FC236}">
                <a16:creationId xmlns:a16="http://schemas.microsoft.com/office/drawing/2014/main" id="{D966F35A-5D33-43D9-95C8-95E783617A0C}"/>
              </a:ext>
            </a:extLst>
          </p:cNvPr>
          <p:cNvSpPr/>
          <p:nvPr userDrawn="1"/>
        </p:nvSpPr>
        <p:spPr>
          <a:xfrm rot="3838674">
            <a:off x="10444532" y="2385176"/>
            <a:ext cx="393803" cy="348864"/>
          </a:xfrm>
          <a:custGeom>
            <a:avLst/>
            <a:gdLst>
              <a:gd name="connsiteX0" fmla="*/ 234260 w 470174"/>
              <a:gd name="connsiteY0" fmla="*/ 279097 h 415386"/>
              <a:gd name="connsiteX1" fmla="*/ 172166 w 470174"/>
              <a:gd name="connsiteY1" fmla="*/ 332635 h 415386"/>
              <a:gd name="connsiteX2" fmla="*/ 215336 w 470174"/>
              <a:gd name="connsiteY2" fmla="*/ 370916 h 415386"/>
              <a:gd name="connsiteX3" fmla="*/ 271674 w 470174"/>
              <a:gd name="connsiteY3" fmla="*/ 316077 h 415386"/>
              <a:gd name="connsiteX4" fmla="*/ 234260 w 470174"/>
              <a:gd name="connsiteY4" fmla="*/ 279097 h 415386"/>
              <a:gd name="connsiteX5" fmla="*/ 93869 w 470174"/>
              <a:gd name="connsiteY5" fmla="*/ 211996 h 415386"/>
              <a:gd name="connsiteX6" fmla="*/ 42223 w 470174"/>
              <a:gd name="connsiteY6" fmla="*/ 256782 h 415386"/>
              <a:gd name="connsiteX7" fmla="*/ 84210 w 470174"/>
              <a:gd name="connsiteY7" fmla="*/ 303146 h 415386"/>
              <a:gd name="connsiteX8" fmla="*/ 146540 w 470174"/>
              <a:gd name="connsiteY8" fmla="*/ 257255 h 415386"/>
              <a:gd name="connsiteX9" fmla="*/ 93869 w 470174"/>
              <a:gd name="connsiteY9" fmla="*/ 211996 h 415386"/>
              <a:gd name="connsiteX10" fmla="*/ 364361 w 470174"/>
              <a:gd name="connsiteY10" fmla="*/ 201588 h 415386"/>
              <a:gd name="connsiteX11" fmla="*/ 314844 w 470174"/>
              <a:gd name="connsiteY11" fmla="*/ 256782 h 415386"/>
              <a:gd name="connsiteX12" fmla="*/ 380368 w 470174"/>
              <a:gd name="connsiteY12" fmla="*/ 303619 h 415386"/>
              <a:gd name="connsiteX13" fmla="*/ 427677 w 470174"/>
              <a:gd name="connsiteY13" fmla="*/ 256664 h 415386"/>
              <a:gd name="connsiteX14" fmla="*/ 364361 w 470174"/>
              <a:gd name="connsiteY14" fmla="*/ 201588 h 415386"/>
              <a:gd name="connsiteX15" fmla="*/ 229963 w 470174"/>
              <a:gd name="connsiteY15" fmla="*/ 155619 h 415386"/>
              <a:gd name="connsiteX16" fmla="*/ 183915 w 470174"/>
              <a:gd name="connsiteY16" fmla="*/ 223153 h 415386"/>
              <a:gd name="connsiteX17" fmla="*/ 207175 w 470174"/>
              <a:gd name="connsiteY17" fmla="*/ 247557 h 415386"/>
              <a:gd name="connsiteX18" fmla="*/ 255944 w 470174"/>
              <a:gd name="connsiteY18" fmla="*/ 247557 h 415386"/>
              <a:gd name="connsiteX19" fmla="*/ 277627 w 470174"/>
              <a:gd name="connsiteY19" fmla="*/ 188459 h 415386"/>
              <a:gd name="connsiteX20" fmla="*/ 229963 w 470174"/>
              <a:gd name="connsiteY20" fmla="*/ 155619 h 415386"/>
              <a:gd name="connsiteX21" fmla="*/ 104356 w 470174"/>
              <a:gd name="connsiteY21" fmla="*/ 51104 h 415386"/>
              <a:gd name="connsiteX22" fmla="*/ 60871 w 470174"/>
              <a:gd name="connsiteY22" fmla="*/ 99478 h 415386"/>
              <a:gd name="connsiteX23" fmla="*/ 137433 w 470174"/>
              <a:gd name="connsiteY23" fmla="*/ 162676 h 415386"/>
              <a:gd name="connsiteX24" fmla="*/ 192549 w 470174"/>
              <a:gd name="connsiteY24" fmla="*/ 112330 h 415386"/>
              <a:gd name="connsiteX25" fmla="*/ 104356 w 470174"/>
              <a:gd name="connsiteY25" fmla="*/ 51104 h 415386"/>
              <a:gd name="connsiteX26" fmla="*/ 335936 w 470174"/>
              <a:gd name="connsiteY26" fmla="*/ 44835 h 415386"/>
              <a:gd name="connsiteX27" fmla="*/ 273330 w 470174"/>
              <a:gd name="connsiteY27" fmla="*/ 102947 h 415386"/>
              <a:gd name="connsiteX28" fmla="*/ 343703 w 470174"/>
              <a:gd name="connsiteY28" fmla="*/ 169141 h 415386"/>
              <a:gd name="connsiteX29" fmla="*/ 393654 w 470174"/>
              <a:gd name="connsiteY29" fmla="*/ 97704 h 415386"/>
              <a:gd name="connsiteX30" fmla="*/ 335936 w 470174"/>
              <a:gd name="connsiteY30" fmla="*/ 44835 h 415386"/>
              <a:gd name="connsiteX31" fmla="*/ 342234 w 470174"/>
              <a:gd name="connsiteY31" fmla="*/ 207 h 415386"/>
              <a:gd name="connsiteX32" fmla="*/ 371300 w 470174"/>
              <a:gd name="connsiteY32" fmla="*/ 2848 h 415386"/>
              <a:gd name="connsiteX33" fmla="*/ 428742 w 470174"/>
              <a:gd name="connsiteY33" fmla="*/ 139967 h 415386"/>
              <a:gd name="connsiteX34" fmla="*/ 433709 w 470174"/>
              <a:gd name="connsiteY34" fmla="*/ 186803 h 415386"/>
              <a:gd name="connsiteX35" fmla="*/ 458744 w 470174"/>
              <a:gd name="connsiteY35" fmla="*/ 296838 h 415386"/>
              <a:gd name="connsiteX36" fmla="*/ 351351 w 470174"/>
              <a:gd name="connsiteY36" fmla="*/ 339258 h 415386"/>
              <a:gd name="connsiteX37" fmla="*/ 302228 w 470174"/>
              <a:gd name="connsiteY37" fmla="*/ 359365 h 415386"/>
              <a:gd name="connsiteX38" fmla="*/ 197706 w 470174"/>
              <a:gd name="connsiteY38" fmla="*/ 414252 h 415386"/>
              <a:gd name="connsiteX39" fmla="*/ 163247 w 470174"/>
              <a:gd name="connsiteY39" fmla="*/ 400639 h 415386"/>
              <a:gd name="connsiteX40" fmla="*/ 132412 w 470174"/>
              <a:gd name="connsiteY40" fmla="*/ 332160 h 415386"/>
              <a:gd name="connsiteX41" fmla="*/ 83916 w 470174"/>
              <a:gd name="connsiteY41" fmla="*/ 349025 h 415386"/>
              <a:gd name="connsiteX42" fmla="*/ 83879 w 470174"/>
              <a:gd name="connsiteY42" fmla="*/ 348958 h 415386"/>
              <a:gd name="connsiteX43" fmla="*/ 60122 w 470174"/>
              <a:gd name="connsiteY43" fmla="*/ 339968 h 415386"/>
              <a:gd name="connsiteX44" fmla="*/ 31342 w 470174"/>
              <a:gd name="connsiteY44" fmla="*/ 194885 h 415386"/>
              <a:gd name="connsiteX45" fmla="*/ 45298 w 470174"/>
              <a:gd name="connsiteY45" fmla="*/ 157235 h 415386"/>
              <a:gd name="connsiteX46" fmla="*/ 49319 w 470174"/>
              <a:gd name="connsiteY46" fmla="*/ 29341 h 415386"/>
              <a:gd name="connsiteX47" fmla="*/ 194599 w 470174"/>
              <a:gd name="connsiteY47" fmla="*/ 35728 h 415386"/>
              <a:gd name="connsiteX48" fmla="*/ 210921 w 470174"/>
              <a:gd name="connsiteY48" fmla="*/ 52444 h 415386"/>
              <a:gd name="connsiteX49" fmla="*/ 246363 w 470174"/>
              <a:gd name="connsiteY49" fmla="*/ 52641 h 415386"/>
              <a:gd name="connsiteX50" fmla="*/ 308970 w 470174"/>
              <a:gd name="connsiteY50" fmla="*/ 5135 h 415386"/>
              <a:gd name="connsiteX51" fmla="*/ 342234 w 470174"/>
              <a:gd name="connsiteY51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50371 w 457298"/>
              <a:gd name="connsiteY39" fmla="*/ 400639 h 415386"/>
              <a:gd name="connsiteX40" fmla="*/ 119536 w 457298"/>
              <a:gd name="connsiteY40" fmla="*/ 332160 h 415386"/>
              <a:gd name="connsiteX41" fmla="*/ 71040 w 457298"/>
              <a:gd name="connsiteY41" fmla="*/ 349025 h 415386"/>
              <a:gd name="connsiteX42" fmla="*/ 47246 w 457298"/>
              <a:gd name="connsiteY42" fmla="*/ 339968 h 415386"/>
              <a:gd name="connsiteX43" fmla="*/ 18466 w 457298"/>
              <a:gd name="connsiteY43" fmla="*/ 194885 h 415386"/>
              <a:gd name="connsiteX44" fmla="*/ 32422 w 457298"/>
              <a:gd name="connsiteY44" fmla="*/ 157235 h 415386"/>
              <a:gd name="connsiteX45" fmla="*/ 36443 w 457298"/>
              <a:gd name="connsiteY45" fmla="*/ 29341 h 415386"/>
              <a:gd name="connsiteX46" fmla="*/ 181723 w 457298"/>
              <a:gd name="connsiteY46" fmla="*/ 35728 h 415386"/>
              <a:gd name="connsiteX47" fmla="*/ 198045 w 457298"/>
              <a:gd name="connsiteY47" fmla="*/ 52444 h 415386"/>
              <a:gd name="connsiteX48" fmla="*/ 233487 w 457298"/>
              <a:gd name="connsiteY48" fmla="*/ 52641 h 415386"/>
              <a:gd name="connsiteX49" fmla="*/ 296094 w 457298"/>
              <a:gd name="connsiteY49" fmla="*/ 5135 h 415386"/>
              <a:gd name="connsiteX50" fmla="*/ 329358 w 457298"/>
              <a:gd name="connsiteY50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4772 w 460686"/>
              <a:gd name="connsiteY0" fmla="*/ 279097 h 415386"/>
              <a:gd name="connsiteX1" fmla="*/ 162678 w 460686"/>
              <a:gd name="connsiteY1" fmla="*/ 332635 h 415386"/>
              <a:gd name="connsiteX2" fmla="*/ 205848 w 460686"/>
              <a:gd name="connsiteY2" fmla="*/ 370916 h 415386"/>
              <a:gd name="connsiteX3" fmla="*/ 262186 w 460686"/>
              <a:gd name="connsiteY3" fmla="*/ 316077 h 415386"/>
              <a:gd name="connsiteX4" fmla="*/ 224772 w 460686"/>
              <a:gd name="connsiteY4" fmla="*/ 279097 h 415386"/>
              <a:gd name="connsiteX5" fmla="*/ 84381 w 460686"/>
              <a:gd name="connsiteY5" fmla="*/ 211996 h 415386"/>
              <a:gd name="connsiteX6" fmla="*/ 32735 w 460686"/>
              <a:gd name="connsiteY6" fmla="*/ 256782 h 415386"/>
              <a:gd name="connsiteX7" fmla="*/ 74722 w 460686"/>
              <a:gd name="connsiteY7" fmla="*/ 303146 h 415386"/>
              <a:gd name="connsiteX8" fmla="*/ 137052 w 460686"/>
              <a:gd name="connsiteY8" fmla="*/ 257255 h 415386"/>
              <a:gd name="connsiteX9" fmla="*/ 84381 w 460686"/>
              <a:gd name="connsiteY9" fmla="*/ 211996 h 415386"/>
              <a:gd name="connsiteX10" fmla="*/ 354873 w 460686"/>
              <a:gd name="connsiteY10" fmla="*/ 201588 h 415386"/>
              <a:gd name="connsiteX11" fmla="*/ 305356 w 460686"/>
              <a:gd name="connsiteY11" fmla="*/ 256782 h 415386"/>
              <a:gd name="connsiteX12" fmla="*/ 370880 w 460686"/>
              <a:gd name="connsiteY12" fmla="*/ 303619 h 415386"/>
              <a:gd name="connsiteX13" fmla="*/ 418189 w 460686"/>
              <a:gd name="connsiteY13" fmla="*/ 256664 h 415386"/>
              <a:gd name="connsiteX14" fmla="*/ 354873 w 460686"/>
              <a:gd name="connsiteY14" fmla="*/ 201588 h 415386"/>
              <a:gd name="connsiteX15" fmla="*/ 220475 w 460686"/>
              <a:gd name="connsiteY15" fmla="*/ 155619 h 415386"/>
              <a:gd name="connsiteX16" fmla="*/ 174427 w 460686"/>
              <a:gd name="connsiteY16" fmla="*/ 223153 h 415386"/>
              <a:gd name="connsiteX17" fmla="*/ 197687 w 460686"/>
              <a:gd name="connsiteY17" fmla="*/ 247557 h 415386"/>
              <a:gd name="connsiteX18" fmla="*/ 246456 w 460686"/>
              <a:gd name="connsiteY18" fmla="*/ 247557 h 415386"/>
              <a:gd name="connsiteX19" fmla="*/ 268139 w 460686"/>
              <a:gd name="connsiteY19" fmla="*/ 188459 h 415386"/>
              <a:gd name="connsiteX20" fmla="*/ 220475 w 460686"/>
              <a:gd name="connsiteY20" fmla="*/ 155619 h 415386"/>
              <a:gd name="connsiteX21" fmla="*/ 94868 w 460686"/>
              <a:gd name="connsiteY21" fmla="*/ 51104 h 415386"/>
              <a:gd name="connsiteX22" fmla="*/ 51383 w 460686"/>
              <a:gd name="connsiteY22" fmla="*/ 99478 h 415386"/>
              <a:gd name="connsiteX23" fmla="*/ 127945 w 460686"/>
              <a:gd name="connsiteY23" fmla="*/ 162676 h 415386"/>
              <a:gd name="connsiteX24" fmla="*/ 183061 w 460686"/>
              <a:gd name="connsiteY24" fmla="*/ 112330 h 415386"/>
              <a:gd name="connsiteX25" fmla="*/ 94868 w 460686"/>
              <a:gd name="connsiteY25" fmla="*/ 51104 h 415386"/>
              <a:gd name="connsiteX26" fmla="*/ 326448 w 460686"/>
              <a:gd name="connsiteY26" fmla="*/ 44835 h 415386"/>
              <a:gd name="connsiteX27" fmla="*/ 263842 w 460686"/>
              <a:gd name="connsiteY27" fmla="*/ 102947 h 415386"/>
              <a:gd name="connsiteX28" fmla="*/ 334215 w 460686"/>
              <a:gd name="connsiteY28" fmla="*/ 169141 h 415386"/>
              <a:gd name="connsiteX29" fmla="*/ 384166 w 460686"/>
              <a:gd name="connsiteY29" fmla="*/ 97704 h 415386"/>
              <a:gd name="connsiteX30" fmla="*/ 326448 w 460686"/>
              <a:gd name="connsiteY30" fmla="*/ 44835 h 415386"/>
              <a:gd name="connsiteX31" fmla="*/ 332746 w 460686"/>
              <a:gd name="connsiteY31" fmla="*/ 207 h 415386"/>
              <a:gd name="connsiteX32" fmla="*/ 361812 w 460686"/>
              <a:gd name="connsiteY32" fmla="*/ 2848 h 415386"/>
              <a:gd name="connsiteX33" fmla="*/ 419254 w 460686"/>
              <a:gd name="connsiteY33" fmla="*/ 139967 h 415386"/>
              <a:gd name="connsiteX34" fmla="*/ 424221 w 460686"/>
              <a:gd name="connsiteY34" fmla="*/ 186803 h 415386"/>
              <a:gd name="connsiteX35" fmla="*/ 449256 w 460686"/>
              <a:gd name="connsiteY35" fmla="*/ 296838 h 415386"/>
              <a:gd name="connsiteX36" fmla="*/ 341863 w 460686"/>
              <a:gd name="connsiteY36" fmla="*/ 339258 h 415386"/>
              <a:gd name="connsiteX37" fmla="*/ 292740 w 460686"/>
              <a:gd name="connsiteY37" fmla="*/ 359365 h 415386"/>
              <a:gd name="connsiteX38" fmla="*/ 188218 w 460686"/>
              <a:gd name="connsiteY38" fmla="*/ 414252 h 415386"/>
              <a:gd name="connsiteX39" fmla="*/ 122924 w 460686"/>
              <a:gd name="connsiteY39" fmla="*/ 332160 h 415386"/>
              <a:gd name="connsiteX40" fmla="*/ 74428 w 460686"/>
              <a:gd name="connsiteY40" fmla="*/ 349025 h 415386"/>
              <a:gd name="connsiteX41" fmla="*/ 50634 w 460686"/>
              <a:gd name="connsiteY41" fmla="*/ 339968 h 415386"/>
              <a:gd name="connsiteX42" fmla="*/ 21854 w 460686"/>
              <a:gd name="connsiteY42" fmla="*/ 194885 h 415386"/>
              <a:gd name="connsiteX43" fmla="*/ 35810 w 460686"/>
              <a:gd name="connsiteY43" fmla="*/ 157235 h 415386"/>
              <a:gd name="connsiteX44" fmla="*/ 39831 w 460686"/>
              <a:gd name="connsiteY44" fmla="*/ 29341 h 415386"/>
              <a:gd name="connsiteX45" fmla="*/ 185111 w 460686"/>
              <a:gd name="connsiteY45" fmla="*/ 35728 h 415386"/>
              <a:gd name="connsiteX46" fmla="*/ 201433 w 460686"/>
              <a:gd name="connsiteY46" fmla="*/ 52444 h 415386"/>
              <a:gd name="connsiteX47" fmla="*/ 236875 w 460686"/>
              <a:gd name="connsiteY47" fmla="*/ 52641 h 415386"/>
              <a:gd name="connsiteX48" fmla="*/ 299482 w 460686"/>
              <a:gd name="connsiteY48" fmla="*/ 5135 h 415386"/>
              <a:gd name="connsiteX49" fmla="*/ 332746 w 460686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75943 w 462201"/>
              <a:gd name="connsiteY40" fmla="*/ 349025 h 415386"/>
              <a:gd name="connsiteX41" fmla="*/ 52149 w 462201"/>
              <a:gd name="connsiteY41" fmla="*/ 339968 h 415386"/>
              <a:gd name="connsiteX42" fmla="*/ 23369 w 462201"/>
              <a:gd name="connsiteY42" fmla="*/ 194885 h 415386"/>
              <a:gd name="connsiteX43" fmla="*/ 37325 w 462201"/>
              <a:gd name="connsiteY43" fmla="*/ 157235 h 415386"/>
              <a:gd name="connsiteX44" fmla="*/ 41346 w 462201"/>
              <a:gd name="connsiteY44" fmla="*/ 29341 h 415386"/>
              <a:gd name="connsiteX45" fmla="*/ 186626 w 462201"/>
              <a:gd name="connsiteY45" fmla="*/ 35728 h 415386"/>
              <a:gd name="connsiteX46" fmla="*/ 202948 w 462201"/>
              <a:gd name="connsiteY46" fmla="*/ 52444 h 415386"/>
              <a:gd name="connsiteX47" fmla="*/ 238390 w 462201"/>
              <a:gd name="connsiteY47" fmla="*/ 52641 h 415386"/>
              <a:gd name="connsiteX48" fmla="*/ 300997 w 462201"/>
              <a:gd name="connsiteY48" fmla="*/ 5135 h 415386"/>
              <a:gd name="connsiteX49" fmla="*/ 334261 w 462201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52149 w 462201"/>
              <a:gd name="connsiteY40" fmla="*/ 339968 h 415386"/>
              <a:gd name="connsiteX41" fmla="*/ 23369 w 462201"/>
              <a:gd name="connsiteY41" fmla="*/ 194885 h 415386"/>
              <a:gd name="connsiteX42" fmla="*/ 37325 w 462201"/>
              <a:gd name="connsiteY42" fmla="*/ 157235 h 415386"/>
              <a:gd name="connsiteX43" fmla="*/ 41346 w 462201"/>
              <a:gd name="connsiteY43" fmla="*/ 29341 h 415386"/>
              <a:gd name="connsiteX44" fmla="*/ 186626 w 462201"/>
              <a:gd name="connsiteY44" fmla="*/ 35728 h 415386"/>
              <a:gd name="connsiteX45" fmla="*/ 202948 w 462201"/>
              <a:gd name="connsiteY45" fmla="*/ 52444 h 415386"/>
              <a:gd name="connsiteX46" fmla="*/ 238390 w 462201"/>
              <a:gd name="connsiteY46" fmla="*/ 52641 h 415386"/>
              <a:gd name="connsiteX47" fmla="*/ 300997 w 462201"/>
              <a:gd name="connsiteY47" fmla="*/ 5135 h 415386"/>
              <a:gd name="connsiteX48" fmla="*/ 334261 w 462201"/>
              <a:gd name="connsiteY48" fmla="*/ 207 h 415386"/>
              <a:gd name="connsiteX0" fmla="*/ 226190 w 462104"/>
              <a:gd name="connsiteY0" fmla="*/ 279097 h 415386"/>
              <a:gd name="connsiteX1" fmla="*/ 164096 w 462104"/>
              <a:gd name="connsiteY1" fmla="*/ 332635 h 415386"/>
              <a:gd name="connsiteX2" fmla="*/ 207266 w 462104"/>
              <a:gd name="connsiteY2" fmla="*/ 370916 h 415386"/>
              <a:gd name="connsiteX3" fmla="*/ 263604 w 462104"/>
              <a:gd name="connsiteY3" fmla="*/ 316077 h 415386"/>
              <a:gd name="connsiteX4" fmla="*/ 226190 w 462104"/>
              <a:gd name="connsiteY4" fmla="*/ 279097 h 415386"/>
              <a:gd name="connsiteX5" fmla="*/ 85799 w 462104"/>
              <a:gd name="connsiteY5" fmla="*/ 211996 h 415386"/>
              <a:gd name="connsiteX6" fmla="*/ 34153 w 462104"/>
              <a:gd name="connsiteY6" fmla="*/ 256782 h 415386"/>
              <a:gd name="connsiteX7" fmla="*/ 76140 w 462104"/>
              <a:gd name="connsiteY7" fmla="*/ 303146 h 415386"/>
              <a:gd name="connsiteX8" fmla="*/ 138470 w 462104"/>
              <a:gd name="connsiteY8" fmla="*/ 257255 h 415386"/>
              <a:gd name="connsiteX9" fmla="*/ 85799 w 462104"/>
              <a:gd name="connsiteY9" fmla="*/ 211996 h 415386"/>
              <a:gd name="connsiteX10" fmla="*/ 356291 w 462104"/>
              <a:gd name="connsiteY10" fmla="*/ 201588 h 415386"/>
              <a:gd name="connsiteX11" fmla="*/ 306774 w 462104"/>
              <a:gd name="connsiteY11" fmla="*/ 256782 h 415386"/>
              <a:gd name="connsiteX12" fmla="*/ 372298 w 462104"/>
              <a:gd name="connsiteY12" fmla="*/ 303619 h 415386"/>
              <a:gd name="connsiteX13" fmla="*/ 419607 w 462104"/>
              <a:gd name="connsiteY13" fmla="*/ 256664 h 415386"/>
              <a:gd name="connsiteX14" fmla="*/ 356291 w 462104"/>
              <a:gd name="connsiteY14" fmla="*/ 201588 h 415386"/>
              <a:gd name="connsiteX15" fmla="*/ 221893 w 462104"/>
              <a:gd name="connsiteY15" fmla="*/ 155619 h 415386"/>
              <a:gd name="connsiteX16" fmla="*/ 175845 w 462104"/>
              <a:gd name="connsiteY16" fmla="*/ 223153 h 415386"/>
              <a:gd name="connsiteX17" fmla="*/ 199105 w 462104"/>
              <a:gd name="connsiteY17" fmla="*/ 247557 h 415386"/>
              <a:gd name="connsiteX18" fmla="*/ 247874 w 462104"/>
              <a:gd name="connsiteY18" fmla="*/ 247557 h 415386"/>
              <a:gd name="connsiteX19" fmla="*/ 269557 w 462104"/>
              <a:gd name="connsiteY19" fmla="*/ 188459 h 415386"/>
              <a:gd name="connsiteX20" fmla="*/ 221893 w 462104"/>
              <a:gd name="connsiteY20" fmla="*/ 155619 h 415386"/>
              <a:gd name="connsiteX21" fmla="*/ 96286 w 462104"/>
              <a:gd name="connsiteY21" fmla="*/ 51104 h 415386"/>
              <a:gd name="connsiteX22" fmla="*/ 52801 w 462104"/>
              <a:gd name="connsiteY22" fmla="*/ 99478 h 415386"/>
              <a:gd name="connsiteX23" fmla="*/ 129363 w 462104"/>
              <a:gd name="connsiteY23" fmla="*/ 162676 h 415386"/>
              <a:gd name="connsiteX24" fmla="*/ 184479 w 462104"/>
              <a:gd name="connsiteY24" fmla="*/ 112330 h 415386"/>
              <a:gd name="connsiteX25" fmla="*/ 96286 w 462104"/>
              <a:gd name="connsiteY25" fmla="*/ 51104 h 415386"/>
              <a:gd name="connsiteX26" fmla="*/ 327866 w 462104"/>
              <a:gd name="connsiteY26" fmla="*/ 44835 h 415386"/>
              <a:gd name="connsiteX27" fmla="*/ 265260 w 462104"/>
              <a:gd name="connsiteY27" fmla="*/ 102947 h 415386"/>
              <a:gd name="connsiteX28" fmla="*/ 335633 w 462104"/>
              <a:gd name="connsiteY28" fmla="*/ 169141 h 415386"/>
              <a:gd name="connsiteX29" fmla="*/ 385584 w 462104"/>
              <a:gd name="connsiteY29" fmla="*/ 97704 h 415386"/>
              <a:gd name="connsiteX30" fmla="*/ 327866 w 462104"/>
              <a:gd name="connsiteY30" fmla="*/ 44835 h 415386"/>
              <a:gd name="connsiteX31" fmla="*/ 334164 w 462104"/>
              <a:gd name="connsiteY31" fmla="*/ 207 h 415386"/>
              <a:gd name="connsiteX32" fmla="*/ 363230 w 462104"/>
              <a:gd name="connsiteY32" fmla="*/ 2848 h 415386"/>
              <a:gd name="connsiteX33" fmla="*/ 420672 w 462104"/>
              <a:gd name="connsiteY33" fmla="*/ 139967 h 415386"/>
              <a:gd name="connsiteX34" fmla="*/ 425639 w 462104"/>
              <a:gd name="connsiteY34" fmla="*/ 186803 h 415386"/>
              <a:gd name="connsiteX35" fmla="*/ 450674 w 462104"/>
              <a:gd name="connsiteY35" fmla="*/ 296838 h 415386"/>
              <a:gd name="connsiteX36" fmla="*/ 343281 w 462104"/>
              <a:gd name="connsiteY36" fmla="*/ 339258 h 415386"/>
              <a:gd name="connsiteX37" fmla="*/ 294158 w 462104"/>
              <a:gd name="connsiteY37" fmla="*/ 359365 h 415386"/>
              <a:gd name="connsiteX38" fmla="*/ 189636 w 462104"/>
              <a:gd name="connsiteY38" fmla="*/ 414252 h 415386"/>
              <a:gd name="connsiteX39" fmla="*/ 124342 w 462104"/>
              <a:gd name="connsiteY39" fmla="*/ 332160 h 415386"/>
              <a:gd name="connsiteX40" fmla="*/ 52052 w 462104"/>
              <a:gd name="connsiteY40" fmla="*/ 339968 h 415386"/>
              <a:gd name="connsiteX41" fmla="*/ 23272 w 462104"/>
              <a:gd name="connsiteY41" fmla="*/ 194885 h 415386"/>
              <a:gd name="connsiteX42" fmla="*/ 37228 w 462104"/>
              <a:gd name="connsiteY42" fmla="*/ 157235 h 415386"/>
              <a:gd name="connsiteX43" fmla="*/ 41249 w 462104"/>
              <a:gd name="connsiteY43" fmla="*/ 29341 h 415386"/>
              <a:gd name="connsiteX44" fmla="*/ 186529 w 462104"/>
              <a:gd name="connsiteY44" fmla="*/ 35728 h 415386"/>
              <a:gd name="connsiteX45" fmla="*/ 202851 w 462104"/>
              <a:gd name="connsiteY45" fmla="*/ 52444 h 415386"/>
              <a:gd name="connsiteX46" fmla="*/ 238293 w 462104"/>
              <a:gd name="connsiteY46" fmla="*/ 52641 h 415386"/>
              <a:gd name="connsiteX47" fmla="*/ 300900 w 462104"/>
              <a:gd name="connsiteY47" fmla="*/ 5135 h 415386"/>
              <a:gd name="connsiteX48" fmla="*/ 334164 w 462104"/>
              <a:gd name="connsiteY48" fmla="*/ 207 h 415386"/>
              <a:gd name="connsiteX0" fmla="*/ 232980 w 468894"/>
              <a:gd name="connsiteY0" fmla="*/ 279097 h 415386"/>
              <a:gd name="connsiteX1" fmla="*/ 170886 w 468894"/>
              <a:gd name="connsiteY1" fmla="*/ 332635 h 415386"/>
              <a:gd name="connsiteX2" fmla="*/ 214056 w 468894"/>
              <a:gd name="connsiteY2" fmla="*/ 370916 h 415386"/>
              <a:gd name="connsiteX3" fmla="*/ 270394 w 468894"/>
              <a:gd name="connsiteY3" fmla="*/ 316077 h 415386"/>
              <a:gd name="connsiteX4" fmla="*/ 232980 w 468894"/>
              <a:gd name="connsiteY4" fmla="*/ 279097 h 415386"/>
              <a:gd name="connsiteX5" fmla="*/ 92589 w 468894"/>
              <a:gd name="connsiteY5" fmla="*/ 211996 h 415386"/>
              <a:gd name="connsiteX6" fmla="*/ 40943 w 468894"/>
              <a:gd name="connsiteY6" fmla="*/ 256782 h 415386"/>
              <a:gd name="connsiteX7" fmla="*/ 82930 w 468894"/>
              <a:gd name="connsiteY7" fmla="*/ 303146 h 415386"/>
              <a:gd name="connsiteX8" fmla="*/ 145260 w 468894"/>
              <a:gd name="connsiteY8" fmla="*/ 257255 h 415386"/>
              <a:gd name="connsiteX9" fmla="*/ 92589 w 468894"/>
              <a:gd name="connsiteY9" fmla="*/ 211996 h 415386"/>
              <a:gd name="connsiteX10" fmla="*/ 363081 w 468894"/>
              <a:gd name="connsiteY10" fmla="*/ 201588 h 415386"/>
              <a:gd name="connsiteX11" fmla="*/ 313564 w 468894"/>
              <a:gd name="connsiteY11" fmla="*/ 256782 h 415386"/>
              <a:gd name="connsiteX12" fmla="*/ 379088 w 468894"/>
              <a:gd name="connsiteY12" fmla="*/ 303619 h 415386"/>
              <a:gd name="connsiteX13" fmla="*/ 426397 w 468894"/>
              <a:gd name="connsiteY13" fmla="*/ 256664 h 415386"/>
              <a:gd name="connsiteX14" fmla="*/ 363081 w 468894"/>
              <a:gd name="connsiteY14" fmla="*/ 201588 h 415386"/>
              <a:gd name="connsiteX15" fmla="*/ 228683 w 468894"/>
              <a:gd name="connsiteY15" fmla="*/ 155619 h 415386"/>
              <a:gd name="connsiteX16" fmla="*/ 182635 w 468894"/>
              <a:gd name="connsiteY16" fmla="*/ 223153 h 415386"/>
              <a:gd name="connsiteX17" fmla="*/ 205895 w 468894"/>
              <a:gd name="connsiteY17" fmla="*/ 247557 h 415386"/>
              <a:gd name="connsiteX18" fmla="*/ 254664 w 468894"/>
              <a:gd name="connsiteY18" fmla="*/ 247557 h 415386"/>
              <a:gd name="connsiteX19" fmla="*/ 276347 w 468894"/>
              <a:gd name="connsiteY19" fmla="*/ 188459 h 415386"/>
              <a:gd name="connsiteX20" fmla="*/ 228683 w 468894"/>
              <a:gd name="connsiteY20" fmla="*/ 155619 h 415386"/>
              <a:gd name="connsiteX21" fmla="*/ 103076 w 468894"/>
              <a:gd name="connsiteY21" fmla="*/ 51104 h 415386"/>
              <a:gd name="connsiteX22" fmla="*/ 59591 w 468894"/>
              <a:gd name="connsiteY22" fmla="*/ 99478 h 415386"/>
              <a:gd name="connsiteX23" fmla="*/ 136153 w 468894"/>
              <a:gd name="connsiteY23" fmla="*/ 162676 h 415386"/>
              <a:gd name="connsiteX24" fmla="*/ 191269 w 468894"/>
              <a:gd name="connsiteY24" fmla="*/ 112330 h 415386"/>
              <a:gd name="connsiteX25" fmla="*/ 103076 w 468894"/>
              <a:gd name="connsiteY25" fmla="*/ 51104 h 415386"/>
              <a:gd name="connsiteX26" fmla="*/ 334656 w 468894"/>
              <a:gd name="connsiteY26" fmla="*/ 44835 h 415386"/>
              <a:gd name="connsiteX27" fmla="*/ 272050 w 468894"/>
              <a:gd name="connsiteY27" fmla="*/ 102947 h 415386"/>
              <a:gd name="connsiteX28" fmla="*/ 342423 w 468894"/>
              <a:gd name="connsiteY28" fmla="*/ 169141 h 415386"/>
              <a:gd name="connsiteX29" fmla="*/ 392374 w 468894"/>
              <a:gd name="connsiteY29" fmla="*/ 97704 h 415386"/>
              <a:gd name="connsiteX30" fmla="*/ 334656 w 468894"/>
              <a:gd name="connsiteY30" fmla="*/ 44835 h 415386"/>
              <a:gd name="connsiteX31" fmla="*/ 340954 w 468894"/>
              <a:gd name="connsiteY31" fmla="*/ 207 h 415386"/>
              <a:gd name="connsiteX32" fmla="*/ 370020 w 468894"/>
              <a:gd name="connsiteY32" fmla="*/ 2848 h 415386"/>
              <a:gd name="connsiteX33" fmla="*/ 427462 w 468894"/>
              <a:gd name="connsiteY33" fmla="*/ 139967 h 415386"/>
              <a:gd name="connsiteX34" fmla="*/ 432429 w 468894"/>
              <a:gd name="connsiteY34" fmla="*/ 186803 h 415386"/>
              <a:gd name="connsiteX35" fmla="*/ 457464 w 468894"/>
              <a:gd name="connsiteY35" fmla="*/ 296838 h 415386"/>
              <a:gd name="connsiteX36" fmla="*/ 350071 w 468894"/>
              <a:gd name="connsiteY36" fmla="*/ 339258 h 415386"/>
              <a:gd name="connsiteX37" fmla="*/ 300948 w 468894"/>
              <a:gd name="connsiteY37" fmla="*/ 359365 h 415386"/>
              <a:gd name="connsiteX38" fmla="*/ 196426 w 468894"/>
              <a:gd name="connsiteY38" fmla="*/ 414252 h 415386"/>
              <a:gd name="connsiteX39" fmla="*/ 131132 w 468894"/>
              <a:gd name="connsiteY39" fmla="*/ 332160 h 415386"/>
              <a:gd name="connsiteX40" fmla="*/ 58842 w 468894"/>
              <a:gd name="connsiteY40" fmla="*/ 339968 h 415386"/>
              <a:gd name="connsiteX41" fmla="*/ 30062 w 468894"/>
              <a:gd name="connsiteY41" fmla="*/ 194885 h 415386"/>
              <a:gd name="connsiteX42" fmla="*/ 44018 w 468894"/>
              <a:gd name="connsiteY42" fmla="*/ 157235 h 415386"/>
              <a:gd name="connsiteX43" fmla="*/ 48039 w 468894"/>
              <a:gd name="connsiteY43" fmla="*/ 29341 h 415386"/>
              <a:gd name="connsiteX44" fmla="*/ 193319 w 468894"/>
              <a:gd name="connsiteY44" fmla="*/ 35728 h 415386"/>
              <a:gd name="connsiteX45" fmla="*/ 209641 w 468894"/>
              <a:gd name="connsiteY45" fmla="*/ 52444 h 415386"/>
              <a:gd name="connsiteX46" fmla="*/ 245083 w 468894"/>
              <a:gd name="connsiteY46" fmla="*/ 52641 h 415386"/>
              <a:gd name="connsiteX47" fmla="*/ 307690 w 468894"/>
              <a:gd name="connsiteY47" fmla="*/ 5135 h 415386"/>
              <a:gd name="connsiteX48" fmla="*/ 340954 w 468894"/>
              <a:gd name="connsiteY48" fmla="*/ 207 h 415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68894" h="415386">
                <a:moveTo>
                  <a:pt x="232980" y="279097"/>
                </a:moveTo>
                <a:cubicBezTo>
                  <a:pt x="196512" y="276100"/>
                  <a:pt x="175026" y="299952"/>
                  <a:pt x="170886" y="332635"/>
                </a:cubicBezTo>
                <a:cubicBezTo>
                  <a:pt x="168284" y="353215"/>
                  <a:pt x="191308" y="370916"/>
                  <a:pt x="214056" y="370916"/>
                </a:cubicBezTo>
                <a:cubicBezTo>
                  <a:pt x="249065" y="370877"/>
                  <a:pt x="267477" y="351007"/>
                  <a:pt x="270394" y="316077"/>
                </a:cubicBezTo>
                <a:cubicBezTo>
                  <a:pt x="272444" y="291121"/>
                  <a:pt x="255571" y="280989"/>
                  <a:pt x="232980" y="279097"/>
                </a:cubicBezTo>
                <a:close/>
                <a:moveTo>
                  <a:pt x="92589" y="211996"/>
                </a:moveTo>
                <a:cubicBezTo>
                  <a:pt x="62035" y="212824"/>
                  <a:pt x="42914" y="229067"/>
                  <a:pt x="40943" y="256782"/>
                </a:cubicBezTo>
                <a:cubicBezTo>
                  <a:pt x="39169" y="282566"/>
                  <a:pt x="55491" y="302751"/>
                  <a:pt x="82930" y="303146"/>
                </a:cubicBezTo>
                <a:cubicBezTo>
                  <a:pt x="113405" y="303500"/>
                  <a:pt x="141042" y="286035"/>
                  <a:pt x="145260" y="257255"/>
                </a:cubicBezTo>
                <a:cubicBezTo>
                  <a:pt x="150307" y="223350"/>
                  <a:pt x="117348" y="218304"/>
                  <a:pt x="92589" y="211996"/>
                </a:cubicBezTo>
                <a:close/>
                <a:moveTo>
                  <a:pt x="363081" y="201588"/>
                </a:moveTo>
                <a:cubicBezTo>
                  <a:pt x="332015" y="202061"/>
                  <a:pt x="313170" y="233600"/>
                  <a:pt x="313564" y="256782"/>
                </a:cubicBezTo>
                <a:cubicBezTo>
                  <a:pt x="314037" y="291239"/>
                  <a:pt x="349953" y="300701"/>
                  <a:pt x="379088" y="303619"/>
                </a:cubicBezTo>
                <a:cubicBezTo>
                  <a:pt x="409445" y="306615"/>
                  <a:pt x="426476" y="282014"/>
                  <a:pt x="426397" y="256664"/>
                </a:cubicBezTo>
                <a:cubicBezTo>
                  <a:pt x="426319" y="222404"/>
                  <a:pt x="399155" y="201036"/>
                  <a:pt x="363081" y="201588"/>
                </a:cubicBezTo>
                <a:close/>
                <a:moveTo>
                  <a:pt x="228683" y="155619"/>
                </a:moveTo>
                <a:cubicBezTo>
                  <a:pt x="198326" y="156762"/>
                  <a:pt x="172542" y="194136"/>
                  <a:pt x="182635" y="223153"/>
                </a:cubicBezTo>
                <a:cubicBezTo>
                  <a:pt x="186301" y="233482"/>
                  <a:pt x="193082" y="238844"/>
                  <a:pt x="205895" y="247557"/>
                </a:cubicBezTo>
                <a:cubicBezTo>
                  <a:pt x="220601" y="257571"/>
                  <a:pt x="237908" y="257571"/>
                  <a:pt x="254664" y="247557"/>
                </a:cubicBezTo>
                <a:cubicBezTo>
                  <a:pt x="271853" y="237267"/>
                  <a:pt x="283996" y="221261"/>
                  <a:pt x="276347" y="188459"/>
                </a:cubicBezTo>
                <a:cubicBezTo>
                  <a:pt x="270552" y="163543"/>
                  <a:pt x="240668" y="155145"/>
                  <a:pt x="228683" y="155619"/>
                </a:cubicBezTo>
                <a:close/>
                <a:moveTo>
                  <a:pt x="103076" y="51104"/>
                </a:moveTo>
                <a:cubicBezTo>
                  <a:pt x="83876" y="51695"/>
                  <a:pt x="61680" y="65770"/>
                  <a:pt x="59591" y="99478"/>
                </a:cubicBezTo>
                <a:cubicBezTo>
                  <a:pt x="57974" y="124828"/>
                  <a:pt x="109266" y="156801"/>
                  <a:pt x="136153" y="162676"/>
                </a:cubicBezTo>
                <a:cubicBezTo>
                  <a:pt x="168915" y="169811"/>
                  <a:pt x="192215" y="131294"/>
                  <a:pt x="191269" y="112330"/>
                </a:cubicBezTo>
                <a:cubicBezTo>
                  <a:pt x="189968" y="86034"/>
                  <a:pt x="150859" y="50552"/>
                  <a:pt x="103076" y="51104"/>
                </a:cubicBezTo>
                <a:close/>
                <a:moveTo>
                  <a:pt x="334656" y="44835"/>
                </a:moveTo>
                <a:cubicBezTo>
                  <a:pt x="306074" y="42864"/>
                  <a:pt x="276860" y="79292"/>
                  <a:pt x="272050" y="102947"/>
                </a:cubicBezTo>
                <a:cubicBezTo>
                  <a:pt x="263495" y="145092"/>
                  <a:pt x="301934" y="174661"/>
                  <a:pt x="342423" y="169141"/>
                </a:cubicBezTo>
                <a:cubicBezTo>
                  <a:pt x="376880" y="164450"/>
                  <a:pt x="390955" y="133107"/>
                  <a:pt x="392374" y="97704"/>
                </a:cubicBezTo>
                <a:cubicBezTo>
                  <a:pt x="390245" y="62103"/>
                  <a:pt x="366709" y="47083"/>
                  <a:pt x="334656" y="44835"/>
                </a:cubicBezTo>
                <a:close/>
                <a:moveTo>
                  <a:pt x="340954" y="207"/>
                </a:moveTo>
                <a:cubicBezTo>
                  <a:pt x="351106" y="-394"/>
                  <a:pt x="360558" y="266"/>
                  <a:pt x="370020" y="2848"/>
                </a:cubicBezTo>
                <a:cubicBezTo>
                  <a:pt x="425412" y="17948"/>
                  <a:pt x="447687" y="80436"/>
                  <a:pt x="427462" y="139967"/>
                </a:cubicBezTo>
                <a:cubicBezTo>
                  <a:pt x="422021" y="156092"/>
                  <a:pt x="407513" y="169417"/>
                  <a:pt x="432429" y="186803"/>
                </a:cubicBezTo>
                <a:cubicBezTo>
                  <a:pt x="470947" y="213652"/>
                  <a:pt x="478359" y="259463"/>
                  <a:pt x="457464" y="296838"/>
                </a:cubicBezTo>
                <a:cubicBezTo>
                  <a:pt x="436096" y="335040"/>
                  <a:pt x="393005" y="354752"/>
                  <a:pt x="350071" y="339258"/>
                </a:cubicBezTo>
                <a:cubicBezTo>
                  <a:pt x="323342" y="329678"/>
                  <a:pt x="314274" y="328850"/>
                  <a:pt x="300948" y="359365"/>
                </a:cubicBezTo>
                <a:cubicBezTo>
                  <a:pt x="282734" y="401057"/>
                  <a:pt x="236999" y="420461"/>
                  <a:pt x="196426" y="414252"/>
                </a:cubicBezTo>
                <a:cubicBezTo>
                  <a:pt x="152539" y="401636"/>
                  <a:pt x="152897" y="359524"/>
                  <a:pt x="131132" y="332160"/>
                </a:cubicBezTo>
                <a:cubicBezTo>
                  <a:pt x="107035" y="334763"/>
                  <a:pt x="100346" y="348754"/>
                  <a:pt x="58842" y="339968"/>
                </a:cubicBezTo>
                <a:cubicBezTo>
                  <a:pt x="-3542" y="326762"/>
                  <a:pt x="-21387" y="242786"/>
                  <a:pt x="30062" y="194885"/>
                </a:cubicBezTo>
                <a:cubicBezTo>
                  <a:pt x="40548" y="185108"/>
                  <a:pt x="62942" y="183058"/>
                  <a:pt x="44018" y="157235"/>
                </a:cubicBezTo>
                <a:cubicBezTo>
                  <a:pt x="5697" y="104919"/>
                  <a:pt x="9245" y="60881"/>
                  <a:pt x="48039" y="29341"/>
                </a:cubicBezTo>
                <a:cubicBezTo>
                  <a:pt x="90618" y="-5313"/>
                  <a:pt x="151332" y="-2671"/>
                  <a:pt x="193319" y="35728"/>
                </a:cubicBezTo>
                <a:cubicBezTo>
                  <a:pt x="199036" y="40972"/>
                  <a:pt x="205146" y="46136"/>
                  <a:pt x="209641" y="52444"/>
                </a:cubicBezTo>
                <a:cubicBezTo>
                  <a:pt x="221744" y="69279"/>
                  <a:pt x="231955" y="69909"/>
                  <a:pt x="245083" y="52641"/>
                </a:cubicBezTo>
                <a:cubicBezTo>
                  <a:pt x="261287" y="31234"/>
                  <a:pt x="282852" y="15661"/>
                  <a:pt x="307690" y="5135"/>
                </a:cubicBezTo>
                <a:cubicBezTo>
                  <a:pt x="319951" y="2671"/>
                  <a:pt x="330803" y="809"/>
                  <a:pt x="340954" y="207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300" name="Graphic 47">
            <a:extLst>
              <a:ext uri="{FF2B5EF4-FFF2-40B4-BE49-F238E27FC236}">
                <a16:creationId xmlns:a16="http://schemas.microsoft.com/office/drawing/2014/main" id="{E8215C81-E407-4992-81A5-14439214646C}"/>
              </a:ext>
            </a:extLst>
          </p:cNvPr>
          <p:cNvGrpSpPr/>
          <p:nvPr userDrawn="1"/>
        </p:nvGrpSpPr>
        <p:grpSpPr>
          <a:xfrm rot="3838674">
            <a:off x="9711770" y="2077513"/>
            <a:ext cx="350976" cy="254793"/>
            <a:chOff x="8760856" y="1002161"/>
            <a:chExt cx="1223617" cy="888296"/>
          </a:xfrm>
          <a:solidFill>
            <a:schemeClr val="accent1"/>
          </a:solidFill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301" name="Freeform: Shape 1145">
              <a:extLst>
                <a:ext uri="{FF2B5EF4-FFF2-40B4-BE49-F238E27FC236}">
                  <a16:creationId xmlns:a16="http://schemas.microsoft.com/office/drawing/2014/main" id="{57B7C565-51CE-4BFC-90E6-6CD3A4020F51}"/>
                </a:ext>
              </a:extLst>
            </p:cNvPr>
            <p:cNvSpPr/>
            <p:nvPr/>
          </p:nvSpPr>
          <p:spPr>
            <a:xfrm>
              <a:off x="8760856" y="1002161"/>
              <a:ext cx="1223617" cy="888296"/>
            </a:xfrm>
            <a:custGeom>
              <a:avLst/>
              <a:gdLst>
                <a:gd name="connsiteX0" fmla="*/ 1212488 w 1223617"/>
                <a:gd name="connsiteY0" fmla="*/ 247015 h 888296"/>
                <a:gd name="connsiteX1" fmla="*/ 1204868 w 1223617"/>
                <a:gd name="connsiteY1" fmla="*/ 335598 h 888296"/>
                <a:gd name="connsiteX2" fmla="*/ 1102950 w 1223617"/>
                <a:gd name="connsiteY2" fmla="*/ 640398 h 888296"/>
                <a:gd name="connsiteX3" fmla="*/ 610508 w 1223617"/>
                <a:gd name="connsiteY3" fmla="*/ 888048 h 888296"/>
                <a:gd name="connsiteX4" fmla="*/ 603840 w 1223617"/>
                <a:gd name="connsiteY4" fmla="*/ 876618 h 888296"/>
                <a:gd name="connsiteX5" fmla="*/ 605745 w 1223617"/>
                <a:gd name="connsiteY5" fmla="*/ 844233 h 888296"/>
                <a:gd name="connsiteX6" fmla="*/ 620033 w 1223617"/>
                <a:gd name="connsiteY6" fmla="*/ 838518 h 888296"/>
                <a:gd name="connsiteX7" fmla="*/ 788625 w 1223617"/>
                <a:gd name="connsiteY7" fmla="*/ 813753 h 888296"/>
                <a:gd name="connsiteX8" fmla="*/ 1099140 w 1223617"/>
                <a:gd name="connsiteY8" fmla="*/ 528955 h 888296"/>
                <a:gd name="connsiteX9" fmla="*/ 1158195 w 1223617"/>
                <a:gd name="connsiteY9" fmla="*/ 63183 h 888296"/>
                <a:gd name="connsiteX10" fmla="*/ 651465 w 1223617"/>
                <a:gd name="connsiteY10" fmla="*/ 247015 h 888296"/>
                <a:gd name="connsiteX11" fmla="*/ 523830 w 1223617"/>
                <a:gd name="connsiteY11" fmla="*/ 758508 h 888296"/>
                <a:gd name="connsiteX12" fmla="*/ 464775 w 1223617"/>
                <a:gd name="connsiteY12" fmla="*/ 735648 h 888296"/>
                <a:gd name="connsiteX13" fmla="*/ 461918 w 1223617"/>
                <a:gd name="connsiteY13" fmla="*/ 565150 h 888296"/>
                <a:gd name="connsiteX14" fmla="*/ 338093 w 1223617"/>
                <a:gd name="connsiteY14" fmla="*/ 303213 h 888296"/>
                <a:gd name="connsiteX15" fmla="*/ 48533 w 1223617"/>
                <a:gd name="connsiteY15" fmla="*/ 212725 h 888296"/>
                <a:gd name="connsiteX16" fmla="*/ 36150 w 1223617"/>
                <a:gd name="connsiteY16" fmla="*/ 317500 h 888296"/>
                <a:gd name="connsiteX17" fmla="*/ 47580 w 1223617"/>
                <a:gd name="connsiteY17" fmla="*/ 432753 h 888296"/>
                <a:gd name="connsiteX18" fmla="*/ 148545 w 1223617"/>
                <a:gd name="connsiteY18" fmla="*/ 639445 h 888296"/>
                <a:gd name="connsiteX19" fmla="*/ 250463 w 1223617"/>
                <a:gd name="connsiteY19" fmla="*/ 711835 h 888296"/>
                <a:gd name="connsiteX20" fmla="*/ 411435 w 1223617"/>
                <a:gd name="connsiteY20" fmla="*/ 755650 h 888296"/>
                <a:gd name="connsiteX21" fmla="*/ 372383 w 1223617"/>
                <a:gd name="connsiteY21" fmla="*/ 773748 h 888296"/>
                <a:gd name="connsiteX22" fmla="*/ 123780 w 1223617"/>
                <a:gd name="connsiteY22" fmla="*/ 664210 h 888296"/>
                <a:gd name="connsiteX23" fmla="*/ 2813 w 1223617"/>
                <a:gd name="connsiteY23" fmla="*/ 365125 h 888296"/>
                <a:gd name="connsiteX24" fmla="*/ 1860 w 1223617"/>
                <a:gd name="connsiteY24" fmla="*/ 175578 h 888296"/>
                <a:gd name="connsiteX25" fmla="*/ 479063 w 1223617"/>
                <a:gd name="connsiteY25" fmla="*/ 424180 h 888296"/>
                <a:gd name="connsiteX26" fmla="*/ 505733 w 1223617"/>
                <a:gd name="connsiteY26" fmla="*/ 374650 h 888296"/>
                <a:gd name="connsiteX27" fmla="*/ 997223 w 1223617"/>
                <a:gd name="connsiteY27" fmla="*/ 6033 h 888296"/>
                <a:gd name="connsiteX28" fmla="*/ 1221060 w 1223617"/>
                <a:gd name="connsiteY28" fmla="*/ 8890 h 888296"/>
                <a:gd name="connsiteX29" fmla="*/ 1212488 w 1223617"/>
                <a:gd name="connsiteY29" fmla="*/ 247015 h 8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23617" h="888296">
                  <a:moveTo>
                    <a:pt x="1212488" y="247015"/>
                  </a:moveTo>
                  <a:cubicBezTo>
                    <a:pt x="1209630" y="291783"/>
                    <a:pt x="1205820" y="327025"/>
                    <a:pt x="1204868" y="335598"/>
                  </a:cubicBezTo>
                  <a:cubicBezTo>
                    <a:pt x="1188675" y="438468"/>
                    <a:pt x="1154385" y="548958"/>
                    <a:pt x="1102950" y="640398"/>
                  </a:cubicBezTo>
                  <a:cubicBezTo>
                    <a:pt x="994365" y="829945"/>
                    <a:pt x="817200" y="892810"/>
                    <a:pt x="610508" y="888048"/>
                  </a:cubicBezTo>
                  <a:cubicBezTo>
                    <a:pt x="606698" y="881380"/>
                    <a:pt x="603840" y="879475"/>
                    <a:pt x="603840" y="876618"/>
                  </a:cubicBezTo>
                  <a:cubicBezTo>
                    <a:pt x="603840" y="866140"/>
                    <a:pt x="604793" y="854710"/>
                    <a:pt x="605745" y="844233"/>
                  </a:cubicBezTo>
                  <a:cubicBezTo>
                    <a:pt x="611460" y="841375"/>
                    <a:pt x="616223" y="838518"/>
                    <a:pt x="620033" y="838518"/>
                  </a:cubicBezTo>
                  <a:cubicBezTo>
                    <a:pt x="676230" y="829945"/>
                    <a:pt x="734333" y="828040"/>
                    <a:pt x="788625" y="813753"/>
                  </a:cubicBezTo>
                  <a:cubicBezTo>
                    <a:pt x="941025" y="773748"/>
                    <a:pt x="1040085" y="672783"/>
                    <a:pt x="1099140" y="528955"/>
                  </a:cubicBezTo>
                  <a:cubicBezTo>
                    <a:pt x="1151528" y="402273"/>
                    <a:pt x="1181055" y="173673"/>
                    <a:pt x="1158195" y="63183"/>
                  </a:cubicBezTo>
                  <a:cubicBezTo>
                    <a:pt x="965790" y="59373"/>
                    <a:pt x="791483" y="106998"/>
                    <a:pt x="651465" y="247015"/>
                  </a:cubicBezTo>
                  <a:cubicBezTo>
                    <a:pt x="507638" y="390843"/>
                    <a:pt x="491445" y="570865"/>
                    <a:pt x="523830" y="758508"/>
                  </a:cubicBezTo>
                  <a:cubicBezTo>
                    <a:pt x="487635" y="780415"/>
                    <a:pt x="466680" y="773748"/>
                    <a:pt x="464775" y="735648"/>
                  </a:cubicBezTo>
                  <a:cubicBezTo>
                    <a:pt x="461918" y="678498"/>
                    <a:pt x="456203" y="621348"/>
                    <a:pt x="461918" y="565150"/>
                  </a:cubicBezTo>
                  <a:cubicBezTo>
                    <a:pt x="473348" y="450850"/>
                    <a:pt x="423818" y="367983"/>
                    <a:pt x="338093" y="303213"/>
                  </a:cubicBezTo>
                  <a:cubicBezTo>
                    <a:pt x="253320" y="239395"/>
                    <a:pt x="152355" y="218440"/>
                    <a:pt x="48533" y="212725"/>
                  </a:cubicBezTo>
                  <a:cubicBezTo>
                    <a:pt x="40913" y="212725"/>
                    <a:pt x="36150" y="307975"/>
                    <a:pt x="36150" y="317500"/>
                  </a:cubicBezTo>
                  <a:cubicBezTo>
                    <a:pt x="36150" y="355600"/>
                    <a:pt x="39960" y="394653"/>
                    <a:pt x="47580" y="432753"/>
                  </a:cubicBezTo>
                  <a:cubicBezTo>
                    <a:pt x="63773" y="508000"/>
                    <a:pt x="95205" y="582295"/>
                    <a:pt x="148545" y="639445"/>
                  </a:cubicBezTo>
                  <a:cubicBezTo>
                    <a:pt x="177120" y="669925"/>
                    <a:pt x="211410" y="695643"/>
                    <a:pt x="250463" y="711835"/>
                  </a:cubicBezTo>
                  <a:cubicBezTo>
                    <a:pt x="302850" y="733743"/>
                    <a:pt x="360000" y="728980"/>
                    <a:pt x="411435" y="755650"/>
                  </a:cubicBezTo>
                  <a:cubicBezTo>
                    <a:pt x="398100" y="762318"/>
                    <a:pt x="385718" y="773748"/>
                    <a:pt x="372383" y="773748"/>
                  </a:cubicBezTo>
                  <a:cubicBezTo>
                    <a:pt x="275228" y="770890"/>
                    <a:pt x="190455" y="739458"/>
                    <a:pt x="123780" y="664210"/>
                  </a:cubicBezTo>
                  <a:cubicBezTo>
                    <a:pt x="47580" y="579438"/>
                    <a:pt x="12338" y="476568"/>
                    <a:pt x="2813" y="365125"/>
                  </a:cubicBezTo>
                  <a:cubicBezTo>
                    <a:pt x="-2902" y="305118"/>
                    <a:pt x="1860" y="243205"/>
                    <a:pt x="1860" y="175578"/>
                  </a:cubicBezTo>
                  <a:cubicBezTo>
                    <a:pt x="204743" y="177483"/>
                    <a:pt x="377145" y="223203"/>
                    <a:pt x="479063" y="424180"/>
                  </a:cubicBezTo>
                  <a:cubicBezTo>
                    <a:pt x="490493" y="404178"/>
                    <a:pt x="500018" y="389890"/>
                    <a:pt x="505733" y="374650"/>
                  </a:cubicBezTo>
                  <a:cubicBezTo>
                    <a:pt x="576218" y="170815"/>
                    <a:pt x="793388" y="43180"/>
                    <a:pt x="997223" y="6033"/>
                  </a:cubicBezTo>
                  <a:cubicBezTo>
                    <a:pt x="1071518" y="-7303"/>
                    <a:pt x="1145813" y="5080"/>
                    <a:pt x="1221060" y="8890"/>
                  </a:cubicBezTo>
                  <a:cubicBezTo>
                    <a:pt x="1227728" y="9843"/>
                    <a:pt x="1220108" y="149860"/>
                    <a:pt x="1212488" y="2470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1146">
              <a:extLst>
                <a:ext uri="{FF2B5EF4-FFF2-40B4-BE49-F238E27FC236}">
                  <a16:creationId xmlns:a16="http://schemas.microsoft.com/office/drawing/2014/main" id="{9CCB7D90-1F73-4F3D-BC15-9266F82CD282}"/>
                </a:ext>
              </a:extLst>
            </p:cNvPr>
            <p:cNvSpPr/>
            <p:nvPr/>
          </p:nvSpPr>
          <p:spPr>
            <a:xfrm>
              <a:off x="9363149" y="1126688"/>
              <a:ext cx="512093" cy="637050"/>
            </a:xfrm>
            <a:custGeom>
              <a:avLst/>
              <a:gdLst>
                <a:gd name="connsiteX0" fmla="*/ 168235 w 512093"/>
                <a:gd name="connsiteY0" fmla="*/ 501583 h 637050"/>
                <a:gd name="connsiteX1" fmla="*/ 284440 w 512093"/>
                <a:gd name="connsiteY1" fmla="*/ 500631 h 637050"/>
                <a:gd name="connsiteX2" fmla="*/ 396835 w 512093"/>
                <a:gd name="connsiteY2" fmla="*/ 484438 h 637050"/>
                <a:gd name="connsiteX3" fmla="*/ 149185 w 512093"/>
                <a:gd name="connsiteY3" fmla="*/ 521586 h 637050"/>
                <a:gd name="connsiteX4" fmla="*/ 73938 w 512093"/>
                <a:gd name="connsiteY4" fmla="*/ 598738 h 637050"/>
                <a:gd name="connsiteX5" fmla="*/ 42505 w 512093"/>
                <a:gd name="connsiteY5" fmla="*/ 636838 h 637050"/>
                <a:gd name="connsiteX6" fmla="*/ 18693 w 512093"/>
                <a:gd name="connsiteY6" fmla="*/ 567306 h 637050"/>
                <a:gd name="connsiteX7" fmla="*/ 42505 w 512093"/>
                <a:gd name="connsiteY7" fmla="*/ 389188 h 637050"/>
                <a:gd name="connsiteX8" fmla="*/ 38695 w 512093"/>
                <a:gd name="connsiteY8" fmla="*/ 227263 h 637050"/>
                <a:gd name="connsiteX9" fmla="*/ 70128 w 512093"/>
                <a:gd name="connsiteY9" fmla="*/ 430146 h 637050"/>
                <a:gd name="connsiteX10" fmla="*/ 92035 w 512093"/>
                <a:gd name="connsiteY10" fmla="*/ 435861 h 637050"/>
                <a:gd name="connsiteX11" fmla="*/ 154900 w 512093"/>
                <a:gd name="connsiteY11" fmla="*/ 310131 h 637050"/>
                <a:gd name="connsiteX12" fmla="*/ 148233 w 512093"/>
                <a:gd name="connsiteY12" fmla="*/ 127251 h 637050"/>
                <a:gd name="connsiteX13" fmla="*/ 164425 w 512093"/>
                <a:gd name="connsiteY13" fmla="*/ 278698 h 637050"/>
                <a:gd name="connsiteX14" fmla="*/ 169188 w 512093"/>
                <a:gd name="connsiteY14" fmla="*/ 297748 h 637050"/>
                <a:gd name="connsiteX15" fmla="*/ 231100 w 512093"/>
                <a:gd name="connsiteY15" fmla="*/ 245361 h 637050"/>
                <a:gd name="connsiteX16" fmla="*/ 263485 w 512093"/>
                <a:gd name="connsiteY16" fmla="*/ 179638 h 637050"/>
                <a:gd name="connsiteX17" fmla="*/ 266343 w 512093"/>
                <a:gd name="connsiteY17" fmla="*/ 31048 h 637050"/>
                <a:gd name="connsiteX18" fmla="*/ 277773 w 512093"/>
                <a:gd name="connsiteY18" fmla="*/ 183448 h 637050"/>
                <a:gd name="connsiteX19" fmla="*/ 478750 w 512093"/>
                <a:gd name="connsiteY19" fmla="*/ 3426 h 637050"/>
                <a:gd name="connsiteX20" fmla="*/ 483513 w 512093"/>
                <a:gd name="connsiteY20" fmla="*/ 8188 h 637050"/>
                <a:gd name="connsiteX21" fmla="*/ 327303 w 512093"/>
                <a:gd name="connsiteY21" fmla="*/ 234883 h 637050"/>
                <a:gd name="connsiteX22" fmla="*/ 512088 w 512093"/>
                <a:gd name="connsiteY22" fmla="*/ 202498 h 637050"/>
                <a:gd name="connsiteX23" fmla="*/ 355878 w 512093"/>
                <a:gd name="connsiteY23" fmla="*/ 259648 h 637050"/>
                <a:gd name="connsiteX24" fmla="*/ 248245 w 512093"/>
                <a:gd name="connsiteY24" fmla="*/ 358708 h 637050"/>
                <a:gd name="connsiteX25" fmla="*/ 462558 w 512093"/>
                <a:gd name="connsiteY25" fmla="*/ 353946 h 637050"/>
                <a:gd name="connsiteX26" fmla="*/ 292060 w 512093"/>
                <a:gd name="connsiteY26" fmla="*/ 395856 h 637050"/>
                <a:gd name="connsiteX27" fmla="*/ 154900 w 512093"/>
                <a:gd name="connsiteY27" fmla="*/ 484438 h 637050"/>
                <a:gd name="connsiteX28" fmla="*/ 168235 w 512093"/>
                <a:gd name="connsiteY28" fmla="*/ 501583 h 63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2093" h="637050">
                  <a:moveTo>
                    <a:pt x="168235" y="501583"/>
                  </a:moveTo>
                  <a:cubicBezTo>
                    <a:pt x="207288" y="501583"/>
                    <a:pt x="245388" y="503488"/>
                    <a:pt x="284440" y="500631"/>
                  </a:cubicBezTo>
                  <a:cubicBezTo>
                    <a:pt x="321588" y="497773"/>
                    <a:pt x="358735" y="490153"/>
                    <a:pt x="396835" y="484438"/>
                  </a:cubicBezTo>
                  <a:cubicBezTo>
                    <a:pt x="397788" y="490153"/>
                    <a:pt x="262533" y="521586"/>
                    <a:pt x="149185" y="521586"/>
                  </a:cubicBezTo>
                  <a:cubicBezTo>
                    <a:pt x="130135" y="521586"/>
                    <a:pt x="112990" y="533968"/>
                    <a:pt x="73938" y="598738"/>
                  </a:cubicBezTo>
                  <a:cubicBezTo>
                    <a:pt x="65365" y="613026"/>
                    <a:pt x="53935" y="639696"/>
                    <a:pt x="42505" y="636838"/>
                  </a:cubicBezTo>
                  <a:cubicBezTo>
                    <a:pt x="3453" y="616836"/>
                    <a:pt x="-17502" y="618741"/>
                    <a:pt x="18693" y="567306"/>
                  </a:cubicBezTo>
                  <a:cubicBezTo>
                    <a:pt x="59650" y="511108"/>
                    <a:pt x="58698" y="453958"/>
                    <a:pt x="42505" y="389188"/>
                  </a:cubicBezTo>
                  <a:cubicBezTo>
                    <a:pt x="29170" y="337753"/>
                    <a:pt x="32980" y="281556"/>
                    <a:pt x="38695" y="227263"/>
                  </a:cubicBezTo>
                  <a:cubicBezTo>
                    <a:pt x="49173" y="294891"/>
                    <a:pt x="59650" y="362518"/>
                    <a:pt x="70128" y="430146"/>
                  </a:cubicBezTo>
                  <a:cubicBezTo>
                    <a:pt x="75843" y="461578"/>
                    <a:pt x="83463" y="453958"/>
                    <a:pt x="92035" y="435861"/>
                  </a:cubicBezTo>
                  <a:cubicBezTo>
                    <a:pt x="124420" y="383473"/>
                    <a:pt x="161568" y="333943"/>
                    <a:pt x="154900" y="310131"/>
                  </a:cubicBezTo>
                  <a:cubicBezTo>
                    <a:pt x="142518" y="262506"/>
                    <a:pt x="143470" y="126298"/>
                    <a:pt x="148233" y="127251"/>
                  </a:cubicBezTo>
                  <a:cubicBezTo>
                    <a:pt x="159663" y="174876"/>
                    <a:pt x="152043" y="217738"/>
                    <a:pt x="164425" y="278698"/>
                  </a:cubicBezTo>
                  <a:cubicBezTo>
                    <a:pt x="165378" y="283461"/>
                    <a:pt x="167283" y="293938"/>
                    <a:pt x="169188" y="297748"/>
                  </a:cubicBezTo>
                  <a:cubicBezTo>
                    <a:pt x="180618" y="314893"/>
                    <a:pt x="222528" y="255838"/>
                    <a:pt x="231100" y="245361"/>
                  </a:cubicBezTo>
                  <a:cubicBezTo>
                    <a:pt x="251103" y="220596"/>
                    <a:pt x="265390" y="203451"/>
                    <a:pt x="263485" y="179638"/>
                  </a:cubicBezTo>
                  <a:cubicBezTo>
                    <a:pt x="260628" y="136776"/>
                    <a:pt x="261580" y="58671"/>
                    <a:pt x="266343" y="31048"/>
                  </a:cubicBezTo>
                  <a:cubicBezTo>
                    <a:pt x="271105" y="41526"/>
                    <a:pt x="270153" y="132013"/>
                    <a:pt x="277773" y="183448"/>
                  </a:cubicBezTo>
                  <a:cubicBezTo>
                    <a:pt x="350163" y="118678"/>
                    <a:pt x="414933" y="60576"/>
                    <a:pt x="478750" y="3426"/>
                  </a:cubicBezTo>
                  <a:cubicBezTo>
                    <a:pt x="488275" y="-4194"/>
                    <a:pt x="488275" y="2473"/>
                    <a:pt x="483513" y="8188"/>
                  </a:cubicBezTo>
                  <a:cubicBezTo>
                    <a:pt x="433983" y="80578"/>
                    <a:pt x="378738" y="159636"/>
                    <a:pt x="327303" y="234883"/>
                  </a:cubicBezTo>
                  <a:cubicBezTo>
                    <a:pt x="394930" y="259648"/>
                    <a:pt x="454938" y="210118"/>
                    <a:pt x="512088" y="202498"/>
                  </a:cubicBezTo>
                  <a:cubicBezTo>
                    <a:pt x="513040" y="207261"/>
                    <a:pt x="401598" y="259648"/>
                    <a:pt x="355878" y="259648"/>
                  </a:cubicBezTo>
                  <a:cubicBezTo>
                    <a:pt x="287298" y="259648"/>
                    <a:pt x="290155" y="273936"/>
                    <a:pt x="248245" y="358708"/>
                  </a:cubicBezTo>
                  <a:cubicBezTo>
                    <a:pt x="315873" y="387283"/>
                    <a:pt x="386358" y="359661"/>
                    <a:pt x="462558" y="353946"/>
                  </a:cubicBezTo>
                  <a:cubicBezTo>
                    <a:pt x="405408" y="393951"/>
                    <a:pt x="346353" y="403476"/>
                    <a:pt x="292060" y="395856"/>
                  </a:cubicBezTo>
                  <a:cubicBezTo>
                    <a:pt x="213955" y="385378"/>
                    <a:pt x="209193" y="396808"/>
                    <a:pt x="154900" y="484438"/>
                  </a:cubicBezTo>
                  <a:cubicBezTo>
                    <a:pt x="145375" y="501583"/>
                    <a:pt x="147280" y="501583"/>
                    <a:pt x="168235" y="501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1147">
              <a:extLst>
                <a:ext uri="{FF2B5EF4-FFF2-40B4-BE49-F238E27FC236}">
                  <a16:creationId xmlns:a16="http://schemas.microsoft.com/office/drawing/2014/main" id="{F807AA31-BEC8-4747-87FF-D64A08B2367C}"/>
                </a:ext>
              </a:extLst>
            </p:cNvPr>
            <p:cNvSpPr/>
            <p:nvPr/>
          </p:nvSpPr>
          <p:spPr>
            <a:xfrm>
              <a:off x="8846537" y="1270131"/>
              <a:ext cx="321839" cy="433717"/>
            </a:xfrm>
            <a:custGeom>
              <a:avLst/>
              <a:gdLst>
                <a:gd name="connsiteX0" fmla="*/ 166688 w 321839"/>
                <a:gd name="connsiteY0" fmla="*/ 240030 h 433717"/>
                <a:gd name="connsiteX1" fmla="*/ 28575 w 321839"/>
                <a:gd name="connsiteY1" fmla="*/ 141923 h 433717"/>
                <a:gd name="connsiteX2" fmla="*/ 114300 w 321839"/>
                <a:gd name="connsiteY2" fmla="*/ 154305 h 433717"/>
                <a:gd name="connsiteX3" fmla="*/ 0 w 321839"/>
                <a:gd name="connsiteY3" fmla="*/ 0 h 433717"/>
                <a:gd name="connsiteX4" fmla="*/ 127635 w 321839"/>
                <a:gd name="connsiteY4" fmla="*/ 115253 h 433717"/>
                <a:gd name="connsiteX5" fmla="*/ 118110 w 321839"/>
                <a:gd name="connsiteY5" fmla="*/ 13335 h 433717"/>
                <a:gd name="connsiteX6" fmla="*/ 206693 w 321839"/>
                <a:gd name="connsiteY6" fmla="*/ 207645 h 433717"/>
                <a:gd name="connsiteX7" fmla="*/ 225743 w 321839"/>
                <a:gd name="connsiteY7" fmla="*/ 65723 h 433717"/>
                <a:gd name="connsiteX8" fmla="*/ 272415 w 321839"/>
                <a:gd name="connsiteY8" fmla="*/ 290512 h 433717"/>
                <a:gd name="connsiteX9" fmla="*/ 301943 w 321839"/>
                <a:gd name="connsiteY9" fmla="*/ 140970 h 433717"/>
                <a:gd name="connsiteX10" fmla="*/ 300990 w 321839"/>
                <a:gd name="connsiteY10" fmla="*/ 224790 h 433717"/>
                <a:gd name="connsiteX11" fmla="*/ 313373 w 321839"/>
                <a:gd name="connsiteY11" fmla="*/ 365760 h 433717"/>
                <a:gd name="connsiteX12" fmla="*/ 319088 w 321839"/>
                <a:gd name="connsiteY12" fmla="*/ 430530 h 433717"/>
                <a:gd name="connsiteX13" fmla="*/ 288608 w 321839"/>
                <a:gd name="connsiteY13" fmla="*/ 401955 h 433717"/>
                <a:gd name="connsiteX14" fmla="*/ 177165 w 321839"/>
                <a:gd name="connsiteY14" fmla="*/ 339090 h 433717"/>
                <a:gd name="connsiteX15" fmla="*/ 69532 w 321839"/>
                <a:gd name="connsiteY15" fmla="*/ 319087 h 433717"/>
                <a:gd name="connsiteX16" fmla="*/ 220980 w 321839"/>
                <a:gd name="connsiteY16" fmla="*/ 319087 h 433717"/>
                <a:gd name="connsiteX17" fmla="*/ 150495 w 321839"/>
                <a:gd name="connsiteY17" fmla="*/ 252412 h 433717"/>
                <a:gd name="connsiteX18" fmla="*/ 29528 w 321839"/>
                <a:gd name="connsiteY18" fmla="*/ 227648 h 433717"/>
                <a:gd name="connsiteX19" fmla="*/ 166688 w 321839"/>
                <a:gd name="connsiteY19" fmla="*/ 240030 h 43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1839" h="433717">
                  <a:moveTo>
                    <a:pt x="166688" y="240030"/>
                  </a:moveTo>
                  <a:cubicBezTo>
                    <a:pt x="112395" y="141923"/>
                    <a:pt x="80963" y="167640"/>
                    <a:pt x="28575" y="141923"/>
                  </a:cubicBezTo>
                  <a:cubicBezTo>
                    <a:pt x="56197" y="144780"/>
                    <a:pt x="83820" y="151448"/>
                    <a:pt x="114300" y="154305"/>
                  </a:cubicBezTo>
                  <a:cubicBezTo>
                    <a:pt x="80963" y="100965"/>
                    <a:pt x="27622" y="43815"/>
                    <a:pt x="0" y="0"/>
                  </a:cubicBezTo>
                  <a:cubicBezTo>
                    <a:pt x="45720" y="33338"/>
                    <a:pt x="84773" y="76200"/>
                    <a:pt x="127635" y="115253"/>
                  </a:cubicBezTo>
                  <a:cubicBezTo>
                    <a:pt x="127635" y="80010"/>
                    <a:pt x="118110" y="42862"/>
                    <a:pt x="118110" y="13335"/>
                  </a:cubicBezTo>
                  <a:cubicBezTo>
                    <a:pt x="144780" y="58103"/>
                    <a:pt x="108585" y="116205"/>
                    <a:pt x="206693" y="207645"/>
                  </a:cubicBezTo>
                  <a:cubicBezTo>
                    <a:pt x="210503" y="171450"/>
                    <a:pt x="230505" y="114300"/>
                    <a:pt x="225743" y="65723"/>
                  </a:cubicBezTo>
                  <a:cubicBezTo>
                    <a:pt x="259080" y="136208"/>
                    <a:pt x="171450" y="185737"/>
                    <a:pt x="272415" y="290512"/>
                  </a:cubicBezTo>
                  <a:cubicBezTo>
                    <a:pt x="280988" y="244792"/>
                    <a:pt x="304800" y="201930"/>
                    <a:pt x="301943" y="140970"/>
                  </a:cubicBezTo>
                  <a:cubicBezTo>
                    <a:pt x="307658" y="164783"/>
                    <a:pt x="307658" y="198120"/>
                    <a:pt x="300990" y="224790"/>
                  </a:cubicBezTo>
                  <a:cubicBezTo>
                    <a:pt x="287655" y="274320"/>
                    <a:pt x="282893" y="320040"/>
                    <a:pt x="313373" y="365760"/>
                  </a:cubicBezTo>
                  <a:cubicBezTo>
                    <a:pt x="320993" y="377190"/>
                    <a:pt x="324803" y="400050"/>
                    <a:pt x="319088" y="430530"/>
                  </a:cubicBezTo>
                  <a:cubicBezTo>
                    <a:pt x="314325" y="444818"/>
                    <a:pt x="291465" y="406718"/>
                    <a:pt x="288608" y="401955"/>
                  </a:cubicBezTo>
                  <a:cubicBezTo>
                    <a:pt x="245745" y="328612"/>
                    <a:pt x="247650" y="335280"/>
                    <a:pt x="177165" y="339090"/>
                  </a:cubicBezTo>
                  <a:cubicBezTo>
                    <a:pt x="144780" y="341948"/>
                    <a:pt x="100965" y="330518"/>
                    <a:pt x="69532" y="319087"/>
                  </a:cubicBezTo>
                  <a:cubicBezTo>
                    <a:pt x="122873" y="323850"/>
                    <a:pt x="173355" y="327660"/>
                    <a:pt x="220980" y="319087"/>
                  </a:cubicBezTo>
                  <a:cubicBezTo>
                    <a:pt x="200025" y="273368"/>
                    <a:pt x="180975" y="250508"/>
                    <a:pt x="150495" y="252412"/>
                  </a:cubicBezTo>
                  <a:cubicBezTo>
                    <a:pt x="116205" y="254317"/>
                    <a:pt x="63818" y="242887"/>
                    <a:pt x="29528" y="227648"/>
                  </a:cubicBezTo>
                  <a:cubicBezTo>
                    <a:pt x="67628" y="232410"/>
                    <a:pt x="119063" y="245745"/>
                    <a:pt x="166688" y="2400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04" name="Freeform: Shape 361">
            <a:extLst>
              <a:ext uri="{FF2B5EF4-FFF2-40B4-BE49-F238E27FC236}">
                <a16:creationId xmlns:a16="http://schemas.microsoft.com/office/drawing/2014/main" id="{72976611-7835-4C0B-A8F4-D1897768766C}"/>
              </a:ext>
            </a:extLst>
          </p:cNvPr>
          <p:cNvSpPr/>
          <p:nvPr userDrawn="1"/>
        </p:nvSpPr>
        <p:spPr>
          <a:xfrm rot="3838674">
            <a:off x="10150349" y="2928244"/>
            <a:ext cx="344261" cy="219075"/>
          </a:xfrm>
          <a:custGeom>
            <a:avLst/>
            <a:gdLst>
              <a:gd name="connsiteX0" fmla="*/ 638659 w 637371"/>
              <a:gd name="connsiteY0" fmla="*/ 20878 h 405600"/>
              <a:gd name="connsiteX1" fmla="*/ 469338 w 637371"/>
              <a:gd name="connsiteY1" fmla="*/ 158653 h 405600"/>
              <a:gd name="connsiteX2" fmla="*/ 380170 w 637371"/>
              <a:gd name="connsiteY2" fmla="*/ 269066 h 405600"/>
              <a:gd name="connsiteX3" fmla="*/ 283276 w 637371"/>
              <a:gd name="connsiteY3" fmla="*/ 359522 h 405600"/>
              <a:gd name="connsiteX4" fmla="*/ 136810 w 637371"/>
              <a:gd name="connsiteY4" fmla="*/ 406520 h 405600"/>
              <a:gd name="connsiteX5" fmla="*/ 24143 w 637371"/>
              <a:gd name="connsiteY5" fmla="*/ 387849 h 405600"/>
              <a:gd name="connsiteX6" fmla="*/ 9657 w 637371"/>
              <a:gd name="connsiteY6" fmla="*/ 377227 h 405600"/>
              <a:gd name="connsiteX7" fmla="*/ 114598 w 637371"/>
              <a:gd name="connsiteY7" fmla="*/ 296107 h 405600"/>
              <a:gd name="connsiteX8" fmla="*/ 176404 w 637371"/>
              <a:gd name="connsiteY8" fmla="*/ 224966 h 405600"/>
              <a:gd name="connsiteX9" fmla="*/ 219861 w 637371"/>
              <a:gd name="connsiteY9" fmla="*/ 163160 h 405600"/>
              <a:gd name="connsiteX10" fmla="*/ 286817 w 637371"/>
              <a:gd name="connsiteY10" fmla="*/ 122278 h 405600"/>
              <a:gd name="connsiteX11" fmla="*/ 300337 w 637371"/>
              <a:gd name="connsiteY11" fmla="*/ 117771 h 405600"/>
              <a:gd name="connsiteX12" fmla="*/ 214711 w 637371"/>
              <a:gd name="connsiteY12" fmla="*/ 145133 h 405600"/>
              <a:gd name="connsiteX13" fmla="*/ 168034 w 637371"/>
              <a:gd name="connsiteY13" fmla="*/ 204364 h 405600"/>
              <a:gd name="connsiteX14" fmla="*/ 0 w 637371"/>
              <a:gd name="connsiteY14" fmla="*/ 352118 h 405600"/>
              <a:gd name="connsiteX15" fmla="*/ 21889 w 637371"/>
              <a:gd name="connsiteY15" fmla="*/ 253293 h 405600"/>
              <a:gd name="connsiteX16" fmla="*/ 161274 w 637371"/>
              <a:gd name="connsiteY16" fmla="*/ 46308 h 405600"/>
              <a:gd name="connsiteX17" fmla="*/ 264928 w 637371"/>
              <a:gd name="connsiteY17" fmla="*/ 5104 h 405600"/>
              <a:gd name="connsiteX18" fmla="*/ 426846 w 637371"/>
              <a:gd name="connsiteY18" fmla="*/ 10577 h 405600"/>
              <a:gd name="connsiteX19" fmla="*/ 602606 w 637371"/>
              <a:gd name="connsiteY19" fmla="*/ 21522 h 405600"/>
              <a:gd name="connsiteX20" fmla="*/ 638659 w 637371"/>
              <a:gd name="connsiteY20" fmla="*/ 20878 h 40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37371" h="405600">
                <a:moveTo>
                  <a:pt x="638659" y="20878"/>
                </a:moveTo>
                <a:cubicBezTo>
                  <a:pt x="576854" y="64657"/>
                  <a:pt x="521486" y="109723"/>
                  <a:pt x="469338" y="158653"/>
                </a:cubicBezTo>
                <a:cubicBezTo>
                  <a:pt x="434572" y="191166"/>
                  <a:pt x="402703" y="226253"/>
                  <a:pt x="380170" y="269066"/>
                </a:cubicBezTo>
                <a:cubicBezTo>
                  <a:pt x="358602" y="310592"/>
                  <a:pt x="322549" y="336989"/>
                  <a:pt x="283276" y="359522"/>
                </a:cubicBezTo>
                <a:cubicBezTo>
                  <a:pt x="237888" y="385596"/>
                  <a:pt x="188958" y="400726"/>
                  <a:pt x="136810" y="406520"/>
                </a:cubicBezTo>
                <a:cubicBezTo>
                  <a:pt x="97215" y="410705"/>
                  <a:pt x="59552" y="406520"/>
                  <a:pt x="24143" y="387849"/>
                </a:cubicBezTo>
                <a:cubicBezTo>
                  <a:pt x="18670" y="384952"/>
                  <a:pt x="15129" y="381411"/>
                  <a:pt x="9657" y="377227"/>
                </a:cubicBezTo>
                <a:cubicBezTo>
                  <a:pt x="46998" y="351796"/>
                  <a:pt x="81442" y="324756"/>
                  <a:pt x="114598" y="296107"/>
                </a:cubicBezTo>
                <a:cubicBezTo>
                  <a:pt x="138741" y="275183"/>
                  <a:pt x="160631" y="253293"/>
                  <a:pt x="176404" y="224966"/>
                </a:cubicBezTo>
                <a:cubicBezTo>
                  <a:pt x="188636" y="203076"/>
                  <a:pt x="203766" y="182796"/>
                  <a:pt x="219861" y="163160"/>
                </a:cubicBezTo>
                <a:cubicBezTo>
                  <a:pt x="237566" y="141914"/>
                  <a:pt x="258812" y="126463"/>
                  <a:pt x="286817" y="122278"/>
                </a:cubicBezTo>
                <a:cubicBezTo>
                  <a:pt x="291002" y="121634"/>
                  <a:pt x="296475" y="122600"/>
                  <a:pt x="300337" y="117771"/>
                </a:cubicBezTo>
                <a:cubicBezTo>
                  <a:pt x="267181" y="113265"/>
                  <a:pt x="238853" y="122278"/>
                  <a:pt x="214711" y="145133"/>
                </a:cubicBezTo>
                <a:cubicBezTo>
                  <a:pt x="196362" y="162516"/>
                  <a:pt x="181876" y="183118"/>
                  <a:pt x="168034" y="204364"/>
                </a:cubicBezTo>
                <a:cubicBezTo>
                  <a:pt x="126187" y="268101"/>
                  <a:pt x="67922" y="313811"/>
                  <a:pt x="0" y="352118"/>
                </a:cubicBezTo>
                <a:cubicBezTo>
                  <a:pt x="3863" y="316709"/>
                  <a:pt x="11910" y="284518"/>
                  <a:pt x="21889" y="253293"/>
                </a:cubicBezTo>
                <a:cubicBezTo>
                  <a:pt x="47964" y="170564"/>
                  <a:pt x="89811" y="98457"/>
                  <a:pt x="161274" y="46308"/>
                </a:cubicBezTo>
                <a:cubicBezTo>
                  <a:pt x="192177" y="23775"/>
                  <a:pt x="227909" y="12186"/>
                  <a:pt x="264928" y="5104"/>
                </a:cubicBezTo>
                <a:cubicBezTo>
                  <a:pt x="319330" y="-5197"/>
                  <a:pt x="372766" y="1885"/>
                  <a:pt x="426846" y="10577"/>
                </a:cubicBezTo>
                <a:cubicBezTo>
                  <a:pt x="484789" y="19590"/>
                  <a:pt x="543697" y="23131"/>
                  <a:pt x="602606" y="21522"/>
                </a:cubicBezTo>
                <a:cubicBezTo>
                  <a:pt x="613229" y="20556"/>
                  <a:pt x="623852" y="20878"/>
                  <a:pt x="638659" y="20878"/>
                </a:cubicBezTo>
                <a:close/>
              </a:path>
            </a:pathLst>
          </a:custGeom>
          <a:solidFill>
            <a:schemeClr val="accent1"/>
          </a:solidFill>
          <a:ln w="320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305" name="Freeform: Shape 264">
            <a:extLst>
              <a:ext uri="{FF2B5EF4-FFF2-40B4-BE49-F238E27FC236}">
                <a16:creationId xmlns:a16="http://schemas.microsoft.com/office/drawing/2014/main" id="{7FEF01CD-7E85-4907-B8B2-16F0FB010A5D}"/>
              </a:ext>
            </a:extLst>
          </p:cNvPr>
          <p:cNvSpPr/>
          <p:nvPr userDrawn="1"/>
        </p:nvSpPr>
        <p:spPr>
          <a:xfrm rot="3838674">
            <a:off x="10905740" y="2837521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306" name="자유형: 도형 305">
            <a:extLst>
              <a:ext uri="{FF2B5EF4-FFF2-40B4-BE49-F238E27FC236}">
                <a16:creationId xmlns:a16="http://schemas.microsoft.com/office/drawing/2014/main" id="{AAA1FD0F-AFFE-4187-B38B-5EF236538EF1}"/>
              </a:ext>
            </a:extLst>
          </p:cNvPr>
          <p:cNvSpPr/>
          <p:nvPr userDrawn="1"/>
        </p:nvSpPr>
        <p:spPr>
          <a:xfrm>
            <a:off x="9101176" y="430726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07" name="자유형: 도형 306">
            <a:extLst>
              <a:ext uri="{FF2B5EF4-FFF2-40B4-BE49-F238E27FC236}">
                <a16:creationId xmlns:a16="http://schemas.microsoft.com/office/drawing/2014/main" id="{69945CB4-97DC-4A59-9259-3022B2F39061}"/>
              </a:ext>
            </a:extLst>
          </p:cNvPr>
          <p:cNvSpPr/>
          <p:nvPr userDrawn="1"/>
        </p:nvSpPr>
        <p:spPr>
          <a:xfrm>
            <a:off x="10493075" y="5535848"/>
            <a:ext cx="393803" cy="348864"/>
          </a:xfrm>
          <a:custGeom>
            <a:avLst/>
            <a:gdLst>
              <a:gd name="connsiteX0" fmla="*/ 234260 w 470174"/>
              <a:gd name="connsiteY0" fmla="*/ 279097 h 415386"/>
              <a:gd name="connsiteX1" fmla="*/ 172166 w 470174"/>
              <a:gd name="connsiteY1" fmla="*/ 332635 h 415386"/>
              <a:gd name="connsiteX2" fmla="*/ 215336 w 470174"/>
              <a:gd name="connsiteY2" fmla="*/ 370916 h 415386"/>
              <a:gd name="connsiteX3" fmla="*/ 271674 w 470174"/>
              <a:gd name="connsiteY3" fmla="*/ 316077 h 415386"/>
              <a:gd name="connsiteX4" fmla="*/ 234260 w 470174"/>
              <a:gd name="connsiteY4" fmla="*/ 279097 h 415386"/>
              <a:gd name="connsiteX5" fmla="*/ 93869 w 470174"/>
              <a:gd name="connsiteY5" fmla="*/ 211996 h 415386"/>
              <a:gd name="connsiteX6" fmla="*/ 42223 w 470174"/>
              <a:gd name="connsiteY6" fmla="*/ 256782 h 415386"/>
              <a:gd name="connsiteX7" fmla="*/ 84210 w 470174"/>
              <a:gd name="connsiteY7" fmla="*/ 303146 h 415386"/>
              <a:gd name="connsiteX8" fmla="*/ 146540 w 470174"/>
              <a:gd name="connsiteY8" fmla="*/ 257255 h 415386"/>
              <a:gd name="connsiteX9" fmla="*/ 93869 w 470174"/>
              <a:gd name="connsiteY9" fmla="*/ 211996 h 415386"/>
              <a:gd name="connsiteX10" fmla="*/ 364361 w 470174"/>
              <a:gd name="connsiteY10" fmla="*/ 201588 h 415386"/>
              <a:gd name="connsiteX11" fmla="*/ 314844 w 470174"/>
              <a:gd name="connsiteY11" fmla="*/ 256782 h 415386"/>
              <a:gd name="connsiteX12" fmla="*/ 380368 w 470174"/>
              <a:gd name="connsiteY12" fmla="*/ 303619 h 415386"/>
              <a:gd name="connsiteX13" fmla="*/ 427677 w 470174"/>
              <a:gd name="connsiteY13" fmla="*/ 256664 h 415386"/>
              <a:gd name="connsiteX14" fmla="*/ 364361 w 470174"/>
              <a:gd name="connsiteY14" fmla="*/ 201588 h 415386"/>
              <a:gd name="connsiteX15" fmla="*/ 229963 w 470174"/>
              <a:gd name="connsiteY15" fmla="*/ 155619 h 415386"/>
              <a:gd name="connsiteX16" fmla="*/ 183915 w 470174"/>
              <a:gd name="connsiteY16" fmla="*/ 223153 h 415386"/>
              <a:gd name="connsiteX17" fmla="*/ 207175 w 470174"/>
              <a:gd name="connsiteY17" fmla="*/ 247557 h 415386"/>
              <a:gd name="connsiteX18" fmla="*/ 255944 w 470174"/>
              <a:gd name="connsiteY18" fmla="*/ 247557 h 415386"/>
              <a:gd name="connsiteX19" fmla="*/ 277627 w 470174"/>
              <a:gd name="connsiteY19" fmla="*/ 188459 h 415386"/>
              <a:gd name="connsiteX20" fmla="*/ 229963 w 470174"/>
              <a:gd name="connsiteY20" fmla="*/ 155619 h 415386"/>
              <a:gd name="connsiteX21" fmla="*/ 104356 w 470174"/>
              <a:gd name="connsiteY21" fmla="*/ 51104 h 415386"/>
              <a:gd name="connsiteX22" fmla="*/ 60871 w 470174"/>
              <a:gd name="connsiteY22" fmla="*/ 99478 h 415386"/>
              <a:gd name="connsiteX23" fmla="*/ 137433 w 470174"/>
              <a:gd name="connsiteY23" fmla="*/ 162676 h 415386"/>
              <a:gd name="connsiteX24" fmla="*/ 192549 w 470174"/>
              <a:gd name="connsiteY24" fmla="*/ 112330 h 415386"/>
              <a:gd name="connsiteX25" fmla="*/ 104356 w 470174"/>
              <a:gd name="connsiteY25" fmla="*/ 51104 h 415386"/>
              <a:gd name="connsiteX26" fmla="*/ 335936 w 470174"/>
              <a:gd name="connsiteY26" fmla="*/ 44835 h 415386"/>
              <a:gd name="connsiteX27" fmla="*/ 273330 w 470174"/>
              <a:gd name="connsiteY27" fmla="*/ 102947 h 415386"/>
              <a:gd name="connsiteX28" fmla="*/ 343703 w 470174"/>
              <a:gd name="connsiteY28" fmla="*/ 169141 h 415386"/>
              <a:gd name="connsiteX29" fmla="*/ 393654 w 470174"/>
              <a:gd name="connsiteY29" fmla="*/ 97704 h 415386"/>
              <a:gd name="connsiteX30" fmla="*/ 335936 w 470174"/>
              <a:gd name="connsiteY30" fmla="*/ 44835 h 415386"/>
              <a:gd name="connsiteX31" fmla="*/ 342234 w 470174"/>
              <a:gd name="connsiteY31" fmla="*/ 207 h 415386"/>
              <a:gd name="connsiteX32" fmla="*/ 371300 w 470174"/>
              <a:gd name="connsiteY32" fmla="*/ 2848 h 415386"/>
              <a:gd name="connsiteX33" fmla="*/ 428742 w 470174"/>
              <a:gd name="connsiteY33" fmla="*/ 139967 h 415386"/>
              <a:gd name="connsiteX34" fmla="*/ 433709 w 470174"/>
              <a:gd name="connsiteY34" fmla="*/ 186803 h 415386"/>
              <a:gd name="connsiteX35" fmla="*/ 458744 w 470174"/>
              <a:gd name="connsiteY35" fmla="*/ 296838 h 415386"/>
              <a:gd name="connsiteX36" fmla="*/ 351351 w 470174"/>
              <a:gd name="connsiteY36" fmla="*/ 339258 h 415386"/>
              <a:gd name="connsiteX37" fmla="*/ 302228 w 470174"/>
              <a:gd name="connsiteY37" fmla="*/ 359365 h 415386"/>
              <a:gd name="connsiteX38" fmla="*/ 197706 w 470174"/>
              <a:gd name="connsiteY38" fmla="*/ 414252 h 415386"/>
              <a:gd name="connsiteX39" fmla="*/ 163247 w 470174"/>
              <a:gd name="connsiteY39" fmla="*/ 400639 h 415386"/>
              <a:gd name="connsiteX40" fmla="*/ 132412 w 470174"/>
              <a:gd name="connsiteY40" fmla="*/ 332160 h 415386"/>
              <a:gd name="connsiteX41" fmla="*/ 83916 w 470174"/>
              <a:gd name="connsiteY41" fmla="*/ 349025 h 415386"/>
              <a:gd name="connsiteX42" fmla="*/ 83879 w 470174"/>
              <a:gd name="connsiteY42" fmla="*/ 348958 h 415386"/>
              <a:gd name="connsiteX43" fmla="*/ 60122 w 470174"/>
              <a:gd name="connsiteY43" fmla="*/ 339968 h 415386"/>
              <a:gd name="connsiteX44" fmla="*/ 31342 w 470174"/>
              <a:gd name="connsiteY44" fmla="*/ 194885 h 415386"/>
              <a:gd name="connsiteX45" fmla="*/ 45298 w 470174"/>
              <a:gd name="connsiteY45" fmla="*/ 157235 h 415386"/>
              <a:gd name="connsiteX46" fmla="*/ 49319 w 470174"/>
              <a:gd name="connsiteY46" fmla="*/ 29341 h 415386"/>
              <a:gd name="connsiteX47" fmla="*/ 194599 w 470174"/>
              <a:gd name="connsiteY47" fmla="*/ 35728 h 415386"/>
              <a:gd name="connsiteX48" fmla="*/ 210921 w 470174"/>
              <a:gd name="connsiteY48" fmla="*/ 52444 h 415386"/>
              <a:gd name="connsiteX49" fmla="*/ 246363 w 470174"/>
              <a:gd name="connsiteY49" fmla="*/ 52641 h 415386"/>
              <a:gd name="connsiteX50" fmla="*/ 308970 w 470174"/>
              <a:gd name="connsiteY50" fmla="*/ 5135 h 415386"/>
              <a:gd name="connsiteX51" fmla="*/ 342234 w 470174"/>
              <a:gd name="connsiteY51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50371 w 457298"/>
              <a:gd name="connsiteY39" fmla="*/ 400639 h 415386"/>
              <a:gd name="connsiteX40" fmla="*/ 119536 w 457298"/>
              <a:gd name="connsiteY40" fmla="*/ 332160 h 415386"/>
              <a:gd name="connsiteX41" fmla="*/ 71040 w 457298"/>
              <a:gd name="connsiteY41" fmla="*/ 349025 h 415386"/>
              <a:gd name="connsiteX42" fmla="*/ 47246 w 457298"/>
              <a:gd name="connsiteY42" fmla="*/ 339968 h 415386"/>
              <a:gd name="connsiteX43" fmla="*/ 18466 w 457298"/>
              <a:gd name="connsiteY43" fmla="*/ 194885 h 415386"/>
              <a:gd name="connsiteX44" fmla="*/ 32422 w 457298"/>
              <a:gd name="connsiteY44" fmla="*/ 157235 h 415386"/>
              <a:gd name="connsiteX45" fmla="*/ 36443 w 457298"/>
              <a:gd name="connsiteY45" fmla="*/ 29341 h 415386"/>
              <a:gd name="connsiteX46" fmla="*/ 181723 w 457298"/>
              <a:gd name="connsiteY46" fmla="*/ 35728 h 415386"/>
              <a:gd name="connsiteX47" fmla="*/ 198045 w 457298"/>
              <a:gd name="connsiteY47" fmla="*/ 52444 h 415386"/>
              <a:gd name="connsiteX48" fmla="*/ 233487 w 457298"/>
              <a:gd name="connsiteY48" fmla="*/ 52641 h 415386"/>
              <a:gd name="connsiteX49" fmla="*/ 296094 w 457298"/>
              <a:gd name="connsiteY49" fmla="*/ 5135 h 415386"/>
              <a:gd name="connsiteX50" fmla="*/ 329358 w 457298"/>
              <a:gd name="connsiteY50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4772 w 460686"/>
              <a:gd name="connsiteY0" fmla="*/ 279097 h 415386"/>
              <a:gd name="connsiteX1" fmla="*/ 162678 w 460686"/>
              <a:gd name="connsiteY1" fmla="*/ 332635 h 415386"/>
              <a:gd name="connsiteX2" fmla="*/ 205848 w 460686"/>
              <a:gd name="connsiteY2" fmla="*/ 370916 h 415386"/>
              <a:gd name="connsiteX3" fmla="*/ 262186 w 460686"/>
              <a:gd name="connsiteY3" fmla="*/ 316077 h 415386"/>
              <a:gd name="connsiteX4" fmla="*/ 224772 w 460686"/>
              <a:gd name="connsiteY4" fmla="*/ 279097 h 415386"/>
              <a:gd name="connsiteX5" fmla="*/ 84381 w 460686"/>
              <a:gd name="connsiteY5" fmla="*/ 211996 h 415386"/>
              <a:gd name="connsiteX6" fmla="*/ 32735 w 460686"/>
              <a:gd name="connsiteY6" fmla="*/ 256782 h 415386"/>
              <a:gd name="connsiteX7" fmla="*/ 74722 w 460686"/>
              <a:gd name="connsiteY7" fmla="*/ 303146 h 415386"/>
              <a:gd name="connsiteX8" fmla="*/ 137052 w 460686"/>
              <a:gd name="connsiteY8" fmla="*/ 257255 h 415386"/>
              <a:gd name="connsiteX9" fmla="*/ 84381 w 460686"/>
              <a:gd name="connsiteY9" fmla="*/ 211996 h 415386"/>
              <a:gd name="connsiteX10" fmla="*/ 354873 w 460686"/>
              <a:gd name="connsiteY10" fmla="*/ 201588 h 415386"/>
              <a:gd name="connsiteX11" fmla="*/ 305356 w 460686"/>
              <a:gd name="connsiteY11" fmla="*/ 256782 h 415386"/>
              <a:gd name="connsiteX12" fmla="*/ 370880 w 460686"/>
              <a:gd name="connsiteY12" fmla="*/ 303619 h 415386"/>
              <a:gd name="connsiteX13" fmla="*/ 418189 w 460686"/>
              <a:gd name="connsiteY13" fmla="*/ 256664 h 415386"/>
              <a:gd name="connsiteX14" fmla="*/ 354873 w 460686"/>
              <a:gd name="connsiteY14" fmla="*/ 201588 h 415386"/>
              <a:gd name="connsiteX15" fmla="*/ 220475 w 460686"/>
              <a:gd name="connsiteY15" fmla="*/ 155619 h 415386"/>
              <a:gd name="connsiteX16" fmla="*/ 174427 w 460686"/>
              <a:gd name="connsiteY16" fmla="*/ 223153 h 415386"/>
              <a:gd name="connsiteX17" fmla="*/ 197687 w 460686"/>
              <a:gd name="connsiteY17" fmla="*/ 247557 h 415386"/>
              <a:gd name="connsiteX18" fmla="*/ 246456 w 460686"/>
              <a:gd name="connsiteY18" fmla="*/ 247557 h 415386"/>
              <a:gd name="connsiteX19" fmla="*/ 268139 w 460686"/>
              <a:gd name="connsiteY19" fmla="*/ 188459 h 415386"/>
              <a:gd name="connsiteX20" fmla="*/ 220475 w 460686"/>
              <a:gd name="connsiteY20" fmla="*/ 155619 h 415386"/>
              <a:gd name="connsiteX21" fmla="*/ 94868 w 460686"/>
              <a:gd name="connsiteY21" fmla="*/ 51104 h 415386"/>
              <a:gd name="connsiteX22" fmla="*/ 51383 w 460686"/>
              <a:gd name="connsiteY22" fmla="*/ 99478 h 415386"/>
              <a:gd name="connsiteX23" fmla="*/ 127945 w 460686"/>
              <a:gd name="connsiteY23" fmla="*/ 162676 h 415386"/>
              <a:gd name="connsiteX24" fmla="*/ 183061 w 460686"/>
              <a:gd name="connsiteY24" fmla="*/ 112330 h 415386"/>
              <a:gd name="connsiteX25" fmla="*/ 94868 w 460686"/>
              <a:gd name="connsiteY25" fmla="*/ 51104 h 415386"/>
              <a:gd name="connsiteX26" fmla="*/ 326448 w 460686"/>
              <a:gd name="connsiteY26" fmla="*/ 44835 h 415386"/>
              <a:gd name="connsiteX27" fmla="*/ 263842 w 460686"/>
              <a:gd name="connsiteY27" fmla="*/ 102947 h 415386"/>
              <a:gd name="connsiteX28" fmla="*/ 334215 w 460686"/>
              <a:gd name="connsiteY28" fmla="*/ 169141 h 415386"/>
              <a:gd name="connsiteX29" fmla="*/ 384166 w 460686"/>
              <a:gd name="connsiteY29" fmla="*/ 97704 h 415386"/>
              <a:gd name="connsiteX30" fmla="*/ 326448 w 460686"/>
              <a:gd name="connsiteY30" fmla="*/ 44835 h 415386"/>
              <a:gd name="connsiteX31" fmla="*/ 332746 w 460686"/>
              <a:gd name="connsiteY31" fmla="*/ 207 h 415386"/>
              <a:gd name="connsiteX32" fmla="*/ 361812 w 460686"/>
              <a:gd name="connsiteY32" fmla="*/ 2848 h 415386"/>
              <a:gd name="connsiteX33" fmla="*/ 419254 w 460686"/>
              <a:gd name="connsiteY33" fmla="*/ 139967 h 415386"/>
              <a:gd name="connsiteX34" fmla="*/ 424221 w 460686"/>
              <a:gd name="connsiteY34" fmla="*/ 186803 h 415386"/>
              <a:gd name="connsiteX35" fmla="*/ 449256 w 460686"/>
              <a:gd name="connsiteY35" fmla="*/ 296838 h 415386"/>
              <a:gd name="connsiteX36" fmla="*/ 341863 w 460686"/>
              <a:gd name="connsiteY36" fmla="*/ 339258 h 415386"/>
              <a:gd name="connsiteX37" fmla="*/ 292740 w 460686"/>
              <a:gd name="connsiteY37" fmla="*/ 359365 h 415386"/>
              <a:gd name="connsiteX38" fmla="*/ 188218 w 460686"/>
              <a:gd name="connsiteY38" fmla="*/ 414252 h 415386"/>
              <a:gd name="connsiteX39" fmla="*/ 122924 w 460686"/>
              <a:gd name="connsiteY39" fmla="*/ 332160 h 415386"/>
              <a:gd name="connsiteX40" fmla="*/ 74428 w 460686"/>
              <a:gd name="connsiteY40" fmla="*/ 349025 h 415386"/>
              <a:gd name="connsiteX41" fmla="*/ 50634 w 460686"/>
              <a:gd name="connsiteY41" fmla="*/ 339968 h 415386"/>
              <a:gd name="connsiteX42" fmla="*/ 21854 w 460686"/>
              <a:gd name="connsiteY42" fmla="*/ 194885 h 415386"/>
              <a:gd name="connsiteX43" fmla="*/ 35810 w 460686"/>
              <a:gd name="connsiteY43" fmla="*/ 157235 h 415386"/>
              <a:gd name="connsiteX44" fmla="*/ 39831 w 460686"/>
              <a:gd name="connsiteY44" fmla="*/ 29341 h 415386"/>
              <a:gd name="connsiteX45" fmla="*/ 185111 w 460686"/>
              <a:gd name="connsiteY45" fmla="*/ 35728 h 415386"/>
              <a:gd name="connsiteX46" fmla="*/ 201433 w 460686"/>
              <a:gd name="connsiteY46" fmla="*/ 52444 h 415386"/>
              <a:gd name="connsiteX47" fmla="*/ 236875 w 460686"/>
              <a:gd name="connsiteY47" fmla="*/ 52641 h 415386"/>
              <a:gd name="connsiteX48" fmla="*/ 299482 w 460686"/>
              <a:gd name="connsiteY48" fmla="*/ 5135 h 415386"/>
              <a:gd name="connsiteX49" fmla="*/ 332746 w 460686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75943 w 462201"/>
              <a:gd name="connsiteY40" fmla="*/ 349025 h 415386"/>
              <a:gd name="connsiteX41" fmla="*/ 52149 w 462201"/>
              <a:gd name="connsiteY41" fmla="*/ 339968 h 415386"/>
              <a:gd name="connsiteX42" fmla="*/ 23369 w 462201"/>
              <a:gd name="connsiteY42" fmla="*/ 194885 h 415386"/>
              <a:gd name="connsiteX43" fmla="*/ 37325 w 462201"/>
              <a:gd name="connsiteY43" fmla="*/ 157235 h 415386"/>
              <a:gd name="connsiteX44" fmla="*/ 41346 w 462201"/>
              <a:gd name="connsiteY44" fmla="*/ 29341 h 415386"/>
              <a:gd name="connsiteX45" fmla="*/ 186626 w 462201"/>
              <a:gd name="connsiteY45" fmla="*/ 35728 h 415386"/>
              <a:gd name="connsiteX46" fmla="*/ 202948 w 462201"/>
              <a:gd name="connsiteY46" fmla="*/ 52444 h 415386"/>
              <a:gd name="connsiteX47" fmla="*/ 238390 w 462201"/>
              <a:gd name="connsiteY47" fmla="*/ 52641 h 415386"/>
              <a:gd name="connsiteX48" fmla="*/ 300997 w 462201"/>
              <a:gd name="connsiteY48" fmla="*/ 5135 h 415386"/>
              <a:gd name="connsiteX49" fmla="*/ 334261 w 462201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52149 w 462201"/>
              <a:gd name="connsiteY40" fmla="*/ 339968 h 415386"/>
              <a:gd name="connsiteX41" fmla="*/ 23369 w 462201"/>
              <a:gd name="connsiteY41" fmla="*/ 194885 h 415386"/>
              <a:gd name="connsiteX42" fmla="*/ 37325 w 462201"/>
              <a:gd name="connsiteY42" fmla="*/ 157235 h 415386"/>
              <a:gd name="connsiteX43" fmla="*/ 41346 w 462201"/>
              <a:gd name="connsiteY43" fmla="*/ 29341 h 415386"/>
              <a:gd name="connsiteX44" fmla="*/ 186626 w 462201"/>
              <a:gd name="connsiteY44" fmla="*/ 35728 h 415386"/>
              <a:gd name="connsiteX45" fmla="*/ 202948 w 462201"/>
              <a:gd name="connsiteY45" fmla="*/ 52444 h 415386"/>
              <a:gd name="connsiteX46" fmla="*/ 238390 w 462201"/>
              <a:gd name="connsiteY46" fmla="*/ 52641 h 415386"/>
              <a:gd name="connsiteX47" fmla="*/ 300997 w 462201"/>
              <a:gd name="connsiteY47" fmla="*/ 5135 h 415386"/>
              <a:gd name="connsiteX48" fmla="*/ 334261 w 462201"/>
              <a:gd name="connsiteY48" fmla="*/ 207 h 415386"/>
              <a:gd name="connsiteX0" fmla="*/ 226190 w 462104"/>
              <a:gd name="connsiteY0" fmla="*/ 279097 h 415386"/>
              <a:gd name="connsiteX1" fmla="*/ 164096 w 462104"/>
              <a:gd name="connsiteY1" fmla="*/ 332635 h 415386"/>
              <a:gd name="connsiteX2" fmla="*/ 207266 w 462104"/>
              <a:gd name="connsiteY2" fmla="*/ 370916 h 415386"/>
              <a:gd name="connsiteX3" fmla="*/ 263604 w 462104"/>
              <a:gd name="connsiteY3" fmla="*/ 316077 h 415386"/>
              <a:gd name="connsiteX4" fmla="*/ 226190 w 462104"/>
              <a:gd name="connsiteY4" fmla="*/ 279097 h 415386"/>
              <a:gd name="connsiteX5" fmla="*/ 85799 w 462104"/>
              <a:gd name="connsiteY5" fmla="*/ 211996 h 415386"/>
              <a:gd name="connsiteX6" fmla="*/ 34153 w 462104"/>
              <a:gd name="connsiteY6" fmla="*/ 256782 h 415386"/>
              <a:gd name="connsiteX7" fmla="*/ 76140 w 462104"/>
              <a:gd name="connsiteY7" fmla="*/ 303146 h 415386"/>
              <a:gd name="connsiteX8" fmla="*/ 138470 w 462104"/>
              <a:gd name="connsiteY8" fmla="*/ 257255 h 415386"/>
              <a:gd name="connsiteX9" fmla="*/ 85799 w 462104"/>
              <a:gd name="connsiteY9" fmla="*/ 211996 h 415386"/>
              <a:gd name="connsiteX10" fmla="*/ 356291 w 462104"/>
              <a:gd name="connsiteY10" fmla="*/ 201588 h 415386"/>
              <a:gd name="connsiteX11" fmla="*/ 306774 w 462104"/>
              <a:gd name="connsiteY11" fmla="*/ 256782 h 415386"/>
              <a:gd name="connsiteX12" fmla="*/ 372298 w 462104"/>
              <a:gd name="connsiteY12" fmla="*/ 303619 h 415386"/>
              <a:gd name="connsiteX13" fmla="*/ 419607 w 462104"/>
              <a:gd name="connsiteY13" fmla="*/ 256664 h 415386"/>
              <a:gd name="connsiteX14" fmla="*/ 356291 w 462104"/>
              <a:gd name="connsiteY14" fmla="*/ 201588 h 415386"/>
              <a:gd name="connsiteX15" fmla="*/ 221893 w 462104"/>
              <a:gd name="connsiteY15" fmla="*/ 155619 h 415386"/>
              <a:gd name="connsiteX16" fmla="*/ 175845 w 462104"/>
              <a:gd name="connsiteY16" fmla="*/ 223153 h 415386"/>
              <a:gd name="connsiteX17" fmla="*/ 199105 w 462104"/>
              <a:gd name="connsiteY17" fmla="*/ 247557 h 415386"/>
              <a:gd name="connsiteX18" fmla="*/ 247874 w 462104"/>
              <a:gd name="connsiteY18" fmla="*/ 247557 h 415386"/>
              <a:gd name="connsiteX19" fmla="*/ 269557 w 462104"/>
              <a:gd name="connsiteY19" fmla="*/ 188459 h 415386"/>
              <a:gd name="connsiteX20" fmla="*/ 221893 w 462104"/>
              <a:gd name="connsiteY20" fmla="*/ 155619 h 415386"/>
              <a:gd name="connsiteX21" fmla="*/ 96286 w 462104"/>
              <a:gd name="connsiteY21" fmla="*/ 51104 h 415386"/>
              <a:gd name="connsiteX22" fmla="*/ 52801 w 462104"/>
              <a:gd name="connsiteY22" fmla="*/ 99478 h 415386"/>
              <a:gd name="connsiteX23" fmla="*/ 129363 w 462104"/>
              <a:gd name="connsiteY23" fmla="*/ 162676 h 415386"/>
              <a:gd name="connsiteX24" fmla="*/ 184479 w 462104"/>
              <a:gd name="connsiteY24" fmla="*/ 112330 h 415386"/>
              <a:gd name="connsiteX25" fmla="*/ 96286 w 462104"/>
              <a:gd name="connsiteY25" fmla="*/ 51104 h 415386"/>
              <a:gd name="connsiteX26" fmla="*/ 327866 w 462104"/>
              <a:gd name="connsiteY26" fmla="*/ 44835 h 415386"/>
              <a:gd name="connsiteX27" fmla="*/ 265260 w 462104"/>
              <a:gd name="connsiteY27" fmla="*/ 102947 h 415386"/>
              <a:gd name="connsiteX28" fmla="*/ 335633 w 462104"/>
              <a:gd name="connsiteY28" fmla="*/ 169141 h 415386"/>
              <a:gd name="connsiteX29" fmla="*/ 385584 w 462104"/>
              <a:gd name="connsiteY29" fmla="*/ 97704 h 415386"/>
              <a:gd name="connsiteX30" fmla="*/ 327866 w 462104"/>
              <a:gd name="connsiteY30" fmla="*/ 44835 h 415386"/>
              <a:gd name="connsiteX31" fmla="*/ 334164 w 462104"/>
              <a:gd name="connsiteY31" fmla="*/ 207 h 415386"/>
              <a:gd name="connsiteX32" fmla="*/ 363230 w 462104"/>
              <a:gd name="connsiteY32" fmla="*/ 2848 h 415386"/>
              <a:gd name="connsiteX33" fmla="*/ 420672 w 462104"/>
              <a:gd name="connsiteY33" fmla="*/ 139967 h 415386"/>
              <a:gd name="connsiteX34" fmla="*/ 425639 w 462104"/>
              <a:gd name="connsiteY34" fmla="*/ 186803 h 415386"/>
              <a:gd name="connsiteX35" fmla="*/ 450674 w 462104"/>
              <a:gd name="connsiteY35" fmla="*/ 296838 h 415386"/>
              <a:gd name="connsiteX36" fmla="*/ 343281 w 462104"/>
              <a:gd name="connsiteY36" fmla="*/ 339258 h 415386"/>
              <a:gd name="connsiteX37" fmla="*/ 294158 w 462104"/>
              <a:gd name="connsiteY37" fmla="*/ 359365 h 415386"/>
              <a:gd name="connsiteX38" fmla="*/ 189636 w 462104"/>
              <a:gd name="connsiteY38" fmla="*/ 414252 h 415386"/>
              <a:gd name="connsiteX39" fmla="*/ 124342 w 462104"/>
              <a:gd name="connsiteY39" fmla="*/ 332160 h 415386"/>
              <a:gd name="connsiteX40" fmla="*/ 52052 w 462104"/>
              <a:gd name="connsiteY40" fmla="*/ 339968 h 415386"/>
              <a:gd name="connsiteX41" fmla="*/ 23272 w 462104"/>
              <a:gd name="connsiteY41" fmla="*/ 194885 h 415386"/>
              <a:gd name="connsiteX42" fmla="*/ 37228 w 462104"/>
              <a:gd name="connsiteY42" fmla="*/ 157235 h 415386"/>
              <a:gd name="connsiteX43" fmla="*/ 41249 w 462104"/>
              <a:gd name="connsiteY43" fmla="*/ 29341 h 415386"/>
              <a:gd name="connsiteX44" fmla="*/ 186529 w 462104"/>
              <a:gd name="connsiteY44" fmla="*/ 35728 h 415386"/>
              <a:gd name="connsiteX45" fmla="*/ 202851 w 462104"/>
              <a:gd name="connsiteY45" fmla="*/ 52444 h 415386"/>
              <a:gd name="connsiteX46" fmla="*/ 238293 w 462104"/>
              <a:gd name="connsiteY46" fmla="*/ 52641 h 415386"/>
              <a:gd name="connsiteX47" fmla="*/ 300900 w 462104"/>
              <a:gd name="connsiteY47" fmla="*/ 5135 h 415386"/>
              <a:gd name="connsiteX48" fmla="*/ 334164 w 462104"/>
              <a:gd name="connsiteY48" fmla="*/ 207 h 415386"/>
              <a:gd name="connsiteX0" fmla="*/ 232980 w 468894"/>
              <a:gd name="connsiteY0" fmla="*/ 279097 h 415386"/>
              <a:gd name="connsiteX1" fmla="*/ 170886 w 468894"/>
              <a:gd name="connsiteY1" fmla="*/ 332635 h 415386"/>
              <a:gd name="connsiteX2" fmla="*/ 214056 w 468894"/>
              <a:gd name="connsiteY2" fmla="*/ 370916 h 415386"/>
              <a:gd name="connsiteX3" fmla="*/ 270394 w 468894"/>
              <a:gd name="connsiteY3" fmla="*/ 316077 h 415386"/>
              <a:gd name="connsiteX4" fmla="*/ 232980 w 468894"/>
              <a:gd name="connsiteY4" fmla="*/ 279097 h 415386"/>
              <a:gd name="connsiteX5" fmla="*/ 92589 w 468894"/>
              <a:gd name="connsiteY5" fmla="*/ 211996 h 415386"/>
              <a:gd name="connsiteX6" fmla="*/ 40943 w 468894"/>
              <a:gd name="connsiteY6" fmla="*/ 256782 h 415386"/>
              <a:gd name="connsiteX7" fmla="*/ 82930 w 468894"/>
              <a:gd name="connsiteY7" fmla="*/ 303146 h 415386"/>
              <a:gd name="connsiteX8" fmla="*/ 145260 w 468894"/>
              <a:gd name="connsiteY8" fmla="*/ 257255 h 415386"/>
              <a:gd name="connsiteX9" fmla="*/ 92589 w 468894"/>
              <a:gd name="connsiteY9" fmla="*/ 211996 h 415386"/>
              <a:gd name="connsiteX10" fmla="*/ 363081 w 468894"/>
              <a:gd name="connsiteY10" fmla="*/ 201588 h 415386"/>
              <a:gd name="connsiteX11" fmla="*/ 313564 w 468894"/>
              <a:gd name="connsiteY11" fmla="*/ 256782 h 415386"/>
              <a:gd name="connsiteX12" fmla="*/ 379088 w 468894"/>
              <a:gd name="connsiteY12" fmla="*/ 303619 h 415386"/>
              <a:gd name="connsiteX13" fmla="*/ 426397 w 468894"/>
              <a:gd name="connsiteY13" fmla="*/ 256664 h 415386"/>
              <a:gd name="connsiteX14" fmla="*/ 363081 w 468894"/>
              <a:gd name="connsiteY14" fmla="*/ 201588 h 415386"/>
              <a:gd name="connsiteX15" fmla="*/ 228683 w 468894"/>
              <a:gd name="connsiteY15" fmla="*/ 155619 h 415386"/>
              <a:gd name="connsiteX16" fmla="*/ 182635 w 468894"/>
              <a:gd name="connsiteY16" fmla="*/ 223153 h 415386"/>
              <a:gd name="connsiteX17" fmla="*/ 205895 w 468894"/>
              <a:gd name="connsiteY17" fmla="*/ 247557 h 415386"/>
              <a:gd name="connsiteX18" fmla="*/ 254664 w 468894"/>
              <a:gd name="connsiteY18" fmla="*/ 247557 h 415386"/>
              <a:gd name="connsiteX19" fmla="*/ 276347 w 468894"/>
              <a:gd name="connsiteY19" fmla="*/ 188459 h 415386"/>
              <a:gd name="connsiteX20" fmla="*/ 228683 w 468894"/>
              <a:gd name="connsiteY20" fmla="*/ 155619 h 415386"/>
              <a:gd name="connsiteX21" fmla="*/ 103076 w 468894"/>
              <a:gd name="connsiteY21" fmla="*/ 51104 h 415386"/>
              <a:gd name="connsiteX22" fmla="*/ 59591 w 468894"/>
              <a:gd name="connsiteY22" fmla="*/ 99478 h 415386"/>
              <a:gd name="connsiteX23" fmla="*/ 136153 w 468894"/>
              <a:gd name="connsiteY23" fmla="*/ 162676 h 415386"/>
              <a:gd name="connsiteX24" fmla="*/ 191269 w 468894"/>
              <a:gd name="connsiteY24" fmla="*/ 112330 h 415386"/>
              <a:gd name="connsiteX25" fmla="*/ 103076 w 468894"/>
              <a:gd name="connsiteY25" fmla="*/ 51104 h 415386"/>
              <a:gd name="connsiteX26" fmla="*/ 334656 w 468894"/>
              <a:gd name="connsiteY26" fmla="*/ 44835 h 415386"/>
              <a:gd name="connsiteX27" fmla="*/ 272050 w 468894"/>
              <a:gd name="connsiteY27" fmla="*/ 102947 h 415386"/>
              <a:gd name="connsiteX28" fmla="*/ 342423 w 468894"/>
              <a:gd name="connsiteY28" fmla="*/ 169141 h 415386"/>
              <a:gd name="connsiteX29" fmla="*/ 392374 w 468894"/>
              <a:gd name="connsiteY29" fmla="*/ 97704 h 415386"/>
              <a:gd name="connsiteX30" fmla="*/ 334656 w 468894"/>
              <a:gd name="connsiteY30" fmla="*/ 44835 h 415386"/>
              <a:gd name="connsiteX31" fmla="*/ 340954 w 468894"/>
              <a:gd name="connsiteY31" fmla="*/ 207 h 415386"/>
              <a:gd name="connsiteX32" fmla="*/ 370020 w 468894"/>
              <a:gd name="connsiteY32" fmla="*/ 2848 h 415386"/>
              <a:gd name="connsiteX33" fmla="*/ 427462 w 468894"/>
              <a:gd name="connsiteY33" fmla="*/ 139967 h 415386"/>
              <a:gd name="connsiteX34" fmla="*/ 432429 w 468894"/>
              <a:gd name="connsiteY34" fmla="*/ 186803 h 415386"/>
              <a:gd name="connsiteX35" fmla="*/ 457464 w 468894"/>
              <a:gd name="connsiteY35" fmla="*/ 296838 h 415386"/>
              <a:gd name="connsiteX36" fmla="*/ 350071 w 468894"/>
              <a:gd name="connsiteY36" fmla="*/ 339258 h 415386"/>
              <a:gd name="connsiteX37" fmla="*/ 300948 w 468894"/>
              <a:gd name="connsiteY37" fmla="*/ 359365 h 415386"/>
              <a:gd name="connsiteX38" fmla="*/ 196426 w 468894"/>
              <a:gd name="connsiteY38" fmla="*/ 414252 h 415386"/>
              <a:gd name="connsiteX39" fmla="*/ 131132 w 468894"/>
              <a:gd name="connsiteY39" fmla="*/ 332160 h 415386"/>
              <a:gd name="connsiteX40" fmla="*/ 58842 w 468894"/>
              <a:gd name="connsiteY40" fmla="*/ 339968 h 415386"/>
              <a:gd name="connsiteX41" fmla="*/ 30062 w 468894"/>
              <a:gd name="connsiteY41" fmla="*/ 194885 h 415386"/>
              <a:gd name="connsiteX42" fmla="*/ 44018 w 468894"/>
              <a:gd name="connsiteY42" fmla="*/ 157235 h 415386"/>
              <a:gd name="connsiteX43" fmla="*/ 48039 w 468894"/>
              <a:gd name="connsiteY43" fmla="*/ 29341 h 415386"/>
              <a:gd name="connsiteX44" fmla="*/ 193319 w 468894"/>
              <a:gd name="connsiteY44" fmla="*/ 35728 h 415386"/>
              <a:gd name="connsiteX45" fmla="*/ 209641 w 468894"/>
              <a:gd name="connsiteY45" fmla="*/ 52444 h 415386"/>
              <a:gd name="connsiteX46" fmla="*/ 245083 w 468894"/>
              <a:gd name="connsiteY46" fmla="*/ 52641 h 415386"/>
              <a:gd name="connsiteX47" fmla="*/ 307690 w 468894"/>
              <a:gd name="connsiteY47" fmla="*/ 5135 h 415386"/>
              <a:gd name="connsiteX48" fmla="*/ 340954 w 468894"/>
              <a:gd name="connsiteY48" fmla="*/ 207 h 415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68894" h="415386">
                <a:moveTo>
                  <a:pt x="232980" y="279097"/>
                </a:moveTo>
                <a:cubicBezTo>
                  <a:pt x="196512" y="276100"/>
                  <a:pt x="175026" y="299952"/>
                  <a:pt x="170886" y="332635"/>
                </a:cubicBezTo>
                <a:cubicBezTo>
                  <a:pt x="168284" y="353215"/>
                  <a:pt x="191308" y="370916"/>
                  <a:pt x="214056" y="370916"/>
                </a:cubicBezTo>
                <a:cubicBezTo>
                  <a:pt x="249065" y="370877"/>
                  <a:pt x="267477" y="351007"/>
                  <a:pt x="270394" y="316077"/>
                </a:cubicBezTo>
                <a:cubicBezTo>
                  <a:pt x="272444" y="291121"/>
                  <a:pt x="255571" y="280989"/>
                  <a:pt x="232980" y="279097"/>
                </a:cubicBezTo>
                <a:close/>
                <a:moveTo>
                  <a:pt x="92589" y="211996"/>
                </a:moveTo>
                <a:cubicBezTo>
                  <a:pt x="62035" y="212824"/>
                  <a:pt x="42914" y="229067"/>
                  <a:pt x="40943" y="256782"/>
                </a:cubicBezTo>
                <a:cubicBezTo>
                  <a:pt x="39169" y="282566"/>
                  <a:pt x="55491" y="302751"/>
                  <a:pt x="82930" y="303146"/>
                </a:cubicBezTo>
                <a:cubicBezTo>
                  <a:pt x="113405" y="303500"/>
                  <a:pt x="141042" y="286035"/>
                  <a:pt x="145260" y="257255"/>
                </a:cubicBezTo>
                <a:cubicBezTo>
                  <a:pt x="150307" y="223350"/>
                  <a:pt x="117348" y="218304"/>
                  <a:pt x="92589" y="211996"/>
                </a:cubicBezTo>
                <a:close/>
                <a:moveTo>
                  <a:pt x="363081" y="201588"/>
                </a:moveTo>
                <a:cubicBezTo>
                  <a:pt x="332015" y="202061"/>
                  <a:pt x="313170" y="233600"/>
                  <a:pt x="313564" y="256782"/>
                </a:cubicBezTo>
                <a:cubicBezTo>
                  <a:pt x="314037" y="291239"/>
                  <a:pt x="349953" y="300701"/>
                  <a:pt x="379088" y="303619"/>
                </a:cubicBezTo>
                <a:cubicBezTo>
                  <a:pt x="409445" y="306615"/>
                  <a:pt x="426476" y="282014"/>
                  <a:pt x="426397" y="256664"/>
                </a:cubicBezTo>
                <a:cubicBezTo>
                  <a:pt x="426319" y="222404"/>
                  <a:pt x="399155" y="201036"/>
                  <a:pt x="363081" y="201588"/>
                </a:cubicBezTo>
                <a:close/>
                <a:moveTo>
                  <a:pt x="228683" y="155619"/>
                </a:moveTo>
                <a:cubicBezTo>
                  <a:pt x="198326" y="156762"/>
                  <a:pt x="172542" y="194136"/>
                  <a:pt x="182635" y="223153"/>
                </a:cubicBezTo>
                <a:cubicBezTo>
                  <a:pt x="186301" y="233482"/>
                  <a:pt x="193082" y="238844"/>
                  <a:pt x="205895" y="247557"/>
                </a:cubicBezTo>
                <a:cubicBezTo>
                  <a:pt x="220601" y="257571"/>
                  <a:pt x="237908" y="257571"/>
                  <a:pt x="254664" y="247557"/>
                </a:cubicBezTo>
                <a:cubicBezTo>
                  <a:pt x="271853" y="237267"/>
                  <a:pt x="283996" y="221261"/>
                  <a:pt x="276347" y="188459"/>
                </a:cubicBezTo>
                <a:cubicBezTo>
                  <a:pt x="270552" y="163543"/>
                  <a:pt x="240668" y="155145"/>
                  <a:pt x="228683" y="155619"/>
                </a:cubicBezTo>
                <a:close/>
                <a:moveTo>
                  <a:pt x="103076" y="51104"/>
                </a:moveTo>
                <a:cubicBezTo>
                  <a:pt x="83876" y="51695"/>
                  <a:pt x="61680" y="65770"/>
                  <a:pt x="59591" y="99478"/>
                </a:cubicBezTo>
                <a:cubicBezTo>
                  <a:pt x="57974" y="124828"/>
                  <a:pt x="109266" y="156801"/>
                  <a:pt x="136153" y="162676"/>
                </a:cubicBezTo>
                <a:cubicBezTo>
                  <a:pt x="168915" y="169811"/>
                  <a:pt x="192215" y="131294"/>
                  <a:pt x="191269" y="112330"/>
                </a:cubicBezTo>
                <a:cubicBezTo>
                  <a:pt x="189968" y="86034"/>
                  <a:pt x="150859" y="50552"/>
                  <a:pt x="103076" y="51104"/>
                </a:cubicBezTo>
                <a:close/>
                <a:moveTo>
                  <a:pt x="334656" y="44835"/>
                </a:moveTo>
                <a:cubicBezTo>
                  <a:pt x="306074" y="42864"/>
                  <a:pt x="276860" y="79292"/>
                  <a:pt x="272050" y="102947"/>
                </a:cubicBezTo>
                <a:cubicBezTo>
                  <a:pt x="263495" y="145092"/>
                  <a:pt x="301934" y="174661"/>
                  <a:pt x="342423" y="169141"/>
                </a:cubicBezTo>
                <a:cubicBezTo>
                  <a:pt x="376880" y="164450"/>
                  <a:pt x="390955" y="133107"/>
                  <a:pt x="392374" y="97704"/>
                </a:cubicBezTo>
                <a:cubicBezTo>
                  <a:pt x="390245" y="62103"/>
                  <a:pt x="366709" y="47083"/>
                  <a:pt x="334656" y="44835"/>
                </a:cubicBezTo>
                <a:close/>
                <a:moveTo>
                  <a:pt x="340954" y="207"/>
                </a:moveTo>
                <a:cubicBezTo>
                  <a:pt x="351106" y="-394"/>
                  <a:pt x="360558" y="266"/>
                  <a:pt x="370020" y="2848"/>
                </a:cubicBezTo>
                <a:cubicBezTo>
                  <a:pt x="425412" y="17948"/>
                  <a:pt x="447687" y="80436"/>
                  <a:pt x="427462" y="139967"/>
                </a:cubicBezTo>
                <a:cubicBezTo>
                  <a:pt x="422021" y="156092"/>
                  <a:pt x="407513" y="169417"/>
                  <a:pt x="432429" y="186803"/>
                </a:cubicBezTo>
                <a:cubicBezTo>
                  <a:pt x="470947" y="213652"/>
                  <a:pt x="478359" y="259463"/>
                  <a:pt x="457464" y="296838"/>
                </a:cubicBezTo>
                <a:cubicBezTo>
                  <a:pt x="436096" y="335040"/>
                  <a:pt x="393005" y="354752"/>
                  <a:pt x="350071" y="339258"/>
                </a:cubicBezTo>
                <a:cubicBezTo>
                  <a:pt x="323342" y="329678"/>
                  <a:pt x="314274" y="328850"/>
                  <a:pt x="300948" y="359365"/>
                </a:cubicBezTo>
                <a:cubicBezTo>
                  <a:pt x="282734" y="401057"/>
                  <a:pt x="236999" y="420461"/>
                  <a:pt x="196426" y="414252"/>
                </a:cubicBezTo>
                <a:cubicBezTo>
                  <a:pt x="152539" y="401636"/>
                  <a:pt x="152897" y="359524"/>
                  <a:pt x="131132" y="332160"/>
                </a:cubicBezTo>
                <a:cubicBezTo>
                  <a:pt x="107035" y="334763"/>
                  <a:pt x="100346" y="348754"/>
                  <a:pt x="58842" y="339968"/>
                </a:cubicBezTo>
                <a:cubicBezTo>
                  <a:pt x="-3542" y="326762"/>
                  <a:pt x="-21387" y="242786"/>
                  <a:pt x="30062" y="194885"/>
                </a:cubicBezTo>
                <a:cubicBezTo>
                  <a:pt x="40548" y="185108"/>
                  <a:pt x="62942" y="183058"/>
                  <a:pt x="44018" y="157235"/>
                </a:cubicBezTo>
                <a:cubicBezTo>
                  <a:pt x="5697" y="104919"/>
                  <a:pt x="9245" y="60881"/>
                  <a:pt x="48039" y="29341"/>
                </a:cubicBezTo>
                <a:cubicBezTo>
                  <a:pt x="90618" y="-5313"/>
                  <a:pt x="151332" y="-2671"/>
                  <a:pt x="193319" y="35728"/>
                </a:cubicBezTo>
                <a:cubicBezTo>
                  <a:pt x="199036" y="40972"/>
                  <a:pt x="205146" y="46136"/>
                  <a:pt x="209641" y="52444"/>
                </a:cubicBezTo>
                <a:cubicBezTo>
                  <a:pt x="221744" y="69279"/>
                  <a:pt x="231955" y="69909"/>
                  <a:pt x="245083" y="52641"/>
                </a:cubicBezTo>
                <a:cubicBezTo>
                  <a:pt x="261287" y="31234"/>
                  <a:pt x="282852" y="15661"/>
                  <a:pt x="307690" y="5135"/>
                </a:cubicBezTo>
                <a:cubicBezTo>
                  <a:pt x="319951" y="2671"/>
                  <a:pt x="330803" y="809"/>
                  <a:pt x="340954" y="207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08" name="자유형: 도형 307">
            <a:extLst>
              <a:ext uri="{FF2B5EF4-FFF2-40B4-BE49-F238E27FC236}">
                <a16:creationId xmlns:a16="http://schemas.microsoft.com/office/drawing/2014/main" id="{5E3E9DF7-3E57-4C2B-80AB-3F2BAD911D27}"/>
              </a:ext>
            </a:extLst>
          </p:cNvPr>
          <p:cNvSpPr/>
          <p:nvPr userDrawn="1"/>
        </p:nvSpPr>
        <p:spPr>
          <a:xfrm>
            <a:off x="8457191" y="398581"/>
            <a:ext cx="375515" cy="384637"/>
          </a:xfrm>
          <a:custGeom>
            <a:avLst/>
            <a:gdLst>
              <a:gd name="connsiteX0" fmla="*/ 729614 w 1450657"/>
              <a:gd name="connsiteY0" fmla="*/ 793433 h 1485901"/>
              <a:gd name="connsiteX1" fmla="*/ 729614 w 1450657"/>
              <a:gd name="connsiteY1" fmla="*/ 1485901 h 1485901"/>
              <a:gd name="connsiteX2" fmla="*/ 729614 w 1450657"/>
              <a:gd name="connsiteY2" fmla="*/ 793433 h 1485901"/>
              <a:gd name="connsiteX3" fmla="*/ 752475 w 1450657"/>
              <a:gd name="connsiteY3" fmla="*/ 770573 h 1485901"/>
              <a:gd name="connsiteX4" fmla="*/ 1063942 w 1450657"/>
              <a:gd name="connsiteY4" fmla="*/ 1085851 h 1485901"/>
              <a:gd name="connsiteX5" fmla="*/ 752475 w 1450657"/>
              <a:gd name="connsiteY5" fmla="*/ 770573 h 1485901"/>
              <a:gd name="connsiteX6" fmla="*/ 698182 w 1450657"/>
              <a:gd name="connsiteY6" fmla="*/ 769621 h 1485901"/>
              <a:gd name="connsiteX7" fmla="*/ 388620 w 1450657"/>
              <a:gd name="connsiteY7" fmla="*/ 1085851 h 1485901"/>
              <a:gd name="connsiteX8" fmla="*/ 698182 w 1450657"/>
              <a:gd name="connsiteY8" fmla="*/ 769621 h 1485901"/>
              <a:gd name="connsiteX9" fmla="*/ 328970 w 1450657"/>
              <a:gd name="connsiteY9" fmla="*/ 653177 h 1485901"/>
              <a:gd name="connsiteX10" fmla="*/ 674370 w 1450657"/>
              <a:gd name="connsiteY10" fmla="*/ 740093 h 1485901"/>
              <a:gd name="connsiteX11" fmla="*/ 0 w 1450657"/>
              <a:gd name="connsiteY11" fmla="*/ 739140 h 1485901"/>
              <a:gd name="connsiteX12" fmla="*/ 328970 w 1450657"/>
              <a:gd name="connsiteY12" fmla="*/ 653177 h 1485901"/>
              <a:gd name="connsiteX13" fmla="*/ 1112757 w 1450657"/>
              <a:gd name="connsiteY13" fmla="*/ 652939 h 1485901"/>
              <a:gd name="connsiteX14" fmla="*/ 1450657 w 1450657"/>
              <a:gd name="connsiteY14" fmla="*/ 739141 h 1485901"/>
              <a:gd name="connsiteX15" fmla="*/ 779144 w 1450657"/>
              <a:gd name="connsiteY15" fmla="*/ 741046 h 1485901"/>
              <a:gd name="connsiteX16" fmla="*/ 1112757 w 1450657"/>
              <a:gd name="connsiteY16" fmla="*/ 652939 h 1485901"/>
              <a:gd name="connsiteX17" fmla="*/ 388620 w 1450657"/>
              <a:gd name="connsiteY17" fmla="*/ 396241 h 1485901"/>
              <a:gd name="connsiteX18" fmla="*/ 699135 w 1450657"/>
              <a:gd name="connsiteY18" fmla="*/ 712471 h 1485901"/>
              <a:gd name="connsiteX19" fmla="*/ 388620 w 1450657"/>
              <a:gd name="connsiteY19" fmla="*/ 396241 h 1485901"/>
              <a:gd name="connsiteX20" fmla="*/ 1062038 w 1450657"/>
              <a:gd name="connsiteY20" fmla="*/ 395288 h 1485901"/>
              <a:gd name="connsiteX21" fmla="*/ 752475 w 1450657"/>
              <a:gd name="connsiteY21" fmla="*/ 712471 h 1485901"/>
              <a:gd name="connsiteX22" fmla="*/ 1062038 w 1450657"/>
              <a:gd name="connsiteY22" fmla="*/ 395288 h 1485901"/>
              <a:gd name="connsiteX23" fmla="*/ 723899 w 1450657"/>
              <a:gd name="connsiteY23" fmla="*/ 0 h 1485901"/>
              <a:gd name="connsiteX24" fmla="*/ 725804 w 1450657"/>
              <a:gd name="connsiteY24" fmla="*/ 683895 h 1485901"/>
              <a:gd name="connsiteX25" fmla="*/ 723899 w 1450657"/>
              <a:gd name="connsiteY25" fmla="*/ 0 h 1485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0657" h="1485901">
                <a:moveTo>
                  <a:pt x="729614" y="793433"/>
                </a:moveTo>
                <a:cubicBezTo>
                  <a:pt x="839152" y="1024890"/>
                  <a:pt x="840104" y="1253490"/>
                  <a:pt x="729614" y="1485901"/>
                </a:cubicBezTo>
                <a:cubicBezTo>
                  <a:pt x="614362" y="1341120"/>
                  <a:pt x="614362" y="942023"/>
                  <a:pt x="729614" y="793433"/>
                </a:cubicBezTo>
                <a:close/>
                <a:moveTo>
                  <a:pt x="752475" y="770573"/>
                </a:moveTo>
                <a:cubicBezTo>
                  <a:pt x="862965" y="773431"/>
                  <a:pt x="1031557" y="942023"/>
                  <a:pt x="1063942" y="1085851"/>
                </a:cubicBezTo>
                <a:cubicBezTo>
                  <a:pt x="929640" y="1057276"/>
                  <a:pt x="782955" y="907733"/>
                  <a:pt x="752475" y="770573"/>
                </a:cubicBezTo>
                <a:close/>
                <a:moveTo>
                  <a:pt x="698182" y="769621"/>
                </a:moveTo>
                <a:cubicBezTo>
                  <a:pt x="674370" y="902019"/>
                  <a:pt x="514350" y="1065849"/>
                  <a:pt x="388620" y="1085851"/>
                </a:cubicBezTo>
                <a:cubicBezTo>
                  <a:pt x="412433" y="952501"/>
                  <a:pt x="570547" y="791528"/>
                  <a:pt x="698182" y="769621"/>
                </a:cubicBezTo>
                <a:close/>
                <a:moveTo>
                  <a:pt x="328970" y="653177"/>
                </a:moveTo>
                <a:cubicBezTo>
                  <a:pt x="450533" y="653177"/>
                  <a:pt x="574834" y="681991"/>
                  <a:pt x="674370" y="740093"/>
                </a:cubicBezTo>
                <a:cubicBezTo>
                  <a:pt x="481965" y="861060"/>
                  <a:pt x="175260" y="855345"/>
                  <a:pt x="0" y="739140"/>
                </a:cubicBezTo>
                <a:cubicBezTo>
                  <a:pt x="88582" y="681990"/>
                  <a:pt x="207407" y="653177"/>
                  <a:pt x="328970" y="653177"/>
                </a:cubicBezTo>
                <a:close/>
                <a:moveTo>
                  <a:pt x="1112757" y="652939"/>
                </a:moveTo>
                <a:cubicBezTo>
                  <a:pt x="1234201" y="652701"/>
                  <a:pt x="1356359" y="681515"/>
                  <a:pt x="1450657" y="739141"/>
                </a:cubicBezTo>
                <a:cubicBezTo>
                  <a:pt x="1271586" y="856298"/>
                  <a:pt x="968692" y="858203"/>
                  <a:pt x="779144" y="741046"/>
                </a:cubicBezTo>
                <a:cubicBezTo>
                  <a:pt x="870584" y="682467"/>
                  <a:pt x="991313" y="653178"/>
                  <a:pt x="1112757" y="652939"/>
                </a:cubicBezTo>
                <a:close/>
                <a:moveTo>
                  <a:pt x="388620" y="396241"/>
                </a:moveTo>
                <a:cubicBezTo>
                  <a:pt x="514350" y="414338"/>
                  <a:pt x="670560" y="574359"/>
                  <a:pt x="699135" y="712471"/>
                </a:cubicBezTo>
                <a:cubicBezTo>
                  <a:pt x="574358" y="694374"/>
                  <a:pt x="414338" y="531496"/>
                  <a:pt x="388620" y="396241"/>
                </a:cubicBezTo>
                <a:close/>
                <a:moveTo>
                  <a:pt x="1062038" y="395288"/>
                </a:moveTo>
                <a:cubicBezTo>
                  <a:pt x="1052513" y="514351"/>
                  <a:pt x="884873" y="687706"/>
                  <a:pt x="752475" y="712471"/>
                </a:cubicBezTo>
                <a:cubicBezTo>
                  <a:pt x="784860" y="572453"/>
                  <a:pt x="930592" y="422911"/>
                  <a:pt x="1062038" y="395288"/>
                </a:cubicBezTo>
                <a:close/>
                <a:moveTo>
                  <a:pt x="723899" y="0"/>
                </a:moveTo>
                <a:cubicBezTo>
                  <a:pt x="837247" y="168593"/>
                  <a:pt x="842962" y="493395"/>
                  <a:pt x="725804" y="683895"/>
                </a:cubicBezTo>
                <a:cubicBezTo>
                  <a:pt x="617219" y="508635"/>
                  <a:pt x="604837" y="205740"/>
                  <a:pt x="723899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09" name="Freeform: Shape 17">
            <a:extLst>
              <a:ext uri="{FF2B5EF4-FFF2-40B4-BE49-F238E27FC236}">
                <a16:creationId xmlns:a16="http://schemas.microsoft.com/office/drawing/2014/main" id="{6CCF23C8-05FC-40F5-BF3F-614E8A53DF8F}"/>
              </a:ext>
            </a:extLst>
          </p:cNvPr>
          <p:cNvSpPr/>
          <p:nvPr userDrawn="1"/>
        </p:nvSpPr>
        <p:spPr>
          <a:xfrm>
            <a:off x="9647847" y="591207"/>
            <a:ext cx="285898" cy="362603"/>
          </a:xfrm>
          <a:custGeom>
            <a:avLst/>
            <a:gdLst>
              <a:gd name="connsiteX0" fmla="*/ 0 w 331577"/>
              <a:gd name="connsiteY0" fmla="*/ 421346 h 420537"/>
              <a:gd name="connsiteX1" fmla="*/ 42054 w 331577"/>
              <a:gd name="connsiteY1" fmla="*/ 325917 h 420537"/>
              <a:gd name="connsiteX2" fmla="*/ 42862 w 331577"/>
              <a:gd name="connsiteY2" fmla="*/ 294376 h 420537"/>
              <a:gd name="connsiteX3" fmla="*/ 54185 w 331577"/>
              <a:gd name="connsiteY3" fmla="*/ 211886 h 420537"/>
              <a:gd name="connsiteX4" fmla="*/ 148805 w 331577"/>
              <a:gd name="connsiteY4" fmla="*/ 127779 h 420537"/>
              <a:gd name="connsiteX5" fmla="*/ 264454 w 331577"/>
              <a:gd name="connsiteY5" fmla="*/ 73594 h 420537"/>
              <a:gd name="connsiteX6" fmla="*/ 332386 w 331577"/>
              <a:gd name="connsiteY6" fmla="*/ 0 h 420537"/>
              <a:gd name="connsiteX7" fmla="*/ 226443 w 331577"/>
              <a:gd name="connsiteY7" fmla="*/ 304081 h 420537"/>
              <a:gd name="connsiteX8" fmla="*/ 67124 w 331577"/>
              <a:gd name="connsiteY8" fmla="*/ 334004 h 420537"/>
              <a:gd name="connsiteX9" fmla="*/ 47715 w 331577"/>
              <a:gd name="connsiteY9" fmla="*/ 344517 h 420537"/>
              <a:gd name="connsiteX10" fmla="*/ 30732 w 331577"/>
              <a:gd name="connsiteY10" fmla="*/ 401128 h 420537"/>
              <a:gd name="connsiteX11" fmla="*/ 0 w 331577"/>
              <a:gd name="connsiteY11" fmla="*/ 421346 h 42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1577" h="420537">
                <a:moveTo>
                  <a:pt x="0" y="421346"/>
                </a:moveTo>
                <a:cubicBezTo>
                  <a:pt x="13748" y="388997"/>
                  <a:pt x="27496" y="357457"/>
                  <a:pt x="42054" y="325917"/>
                </a:cubicBezTo>
                <a:cubicBezTo>
                  <a:pt x="46906" y="315403"/>
                  <a:pt x="51758" y="309742"/>
                  <a:pt x="42862" y="294376"/>
                </a:cubicBezTo>
                <a:cubicBezTo>
                  <a:pt x="27496" y="268497"/>
                  <a:pt x="39627" y="237766"/>
                  <a:pt x="54185" y="211886"/>
                </a:cubicBezTo>
                <a:cubicBezTo>
                  <a:pt x="76020" y="173067"/>
                  <a:pt x="109987" y="147188"/>
                  <a:pt x="148805" y="127779"/>
                </a:cubicBezTo>
                <a:cubicBezTo>
                  <a:pt x="186816" y="109178"/>
                  <a:pt x="226443" y="93004"/>
                  <a:pt x="264454" y="73594"/>
                </a:cubicBezTo>
                <a:cubicBezTo>
                  <a:pt x="295185" y="58228"/>
                  <a:pt x="318638" y="33967"/>
                  <a:pt x="332386" y="0"/>
                </a:cubicBezTo>
                <a:cubicBezTo>
                  <a:pt x="346135" y="97047"/>
                  <a:pt x="307316" y="253940"/>
                  <a:pt x="226443" y="304081"/>
                </a:cubicBezTo>
                <a:cubicBezTo>
                  <a:pt x="177111" y="334813"/>
                  <a:pt x="124544" y="347752"/>
                  <a:pt x="67124" y="334004"/>
                </a:cubicBezTo>
                <a:cubicBezTo>
                  <a:pt x="54993" y="330769"/>
                  <a:pt x="50950" y="334813"/>
                  <a:pt x="47715" y="344517"/>
                </a:cubicBezTo>
                <a:cubicBezTo>
                  <a:pt x="42054" y="363118"/>
                  <a:pt x="32349" y="381719"/>
                  <a:pt x="30732" y="401128"/>
                </a:cubicBezTo>
                <a:cubicBezTo>
                  <a:pt x="28305" y="422964"/>
                  <a:pt x="20218" y="427008"/>
                  <a:pt x="0" y="421346"/>
                </a:cubicBez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grpSp>
        <p:nvGrpSpPr>
          <p:cNvPr id="310" name="Graphic 47">
            <a:extLst>
              <a:ext uri="{FF2B5EF4-FFF2-40B4-BE49-F238E27FC236}">
                <a16:creationId xmlns:a16="http://schemas.microsoft.com/office/drawing/2014/main" id="{A6CEE473-671C-4323-9B59-8D998398713A}"/>
              </a:ext>
            </a:extLst>
          </p:cNvPr>
          <p:cNvGrpSpPr/>
          <p:nvPr userDrawn="1"/>
        </p:nvGrpSpPr>
        <p:grpSpPr>
          <a:xfrm>
            <a:off x="9530907" y="2961902"/>
            <a:ext cx="350976" cy="254793"/>
            <a:chOff x="8760856" y="1002161"/>
            <a:chExt cx="1223617" cy="888296"/>
          </a:xfrm>
          <a:solidFill>
            <a:schemeClr val="accent1"/>
          </a:solidFill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311" name="Freeform: Shape 1145">
              <a:extLst>
                <a:ext uri="{FF2B5EF4-FFF2-40B4-BE49-F238E27FC236}">
                  <a16:creationId xmlns:a16="http://schemas.microsoft.com/office/drawing/2014/main" id="{40CD21E1-EA6D-4581-8351-43AE8D82B70C}"/>
                </a:ext>
              </a:extLst>
            </p:cNvPr>
            <p:cNvSpPr/>
            <p:nvPr/>
          </p:nvSpPr>
          <p:spPr>
            <a:xfrm>
              <a:off x="8760856" y="1002161"/>
              <a:ext cx="1223617" cy="888296"/>
            </a:xfrm>
            <a:custGeom>
              <a:avLst/>
              <a:gdLst>
                <a:gd name="connsiteX0" fmla="*/ 1212488 w 1223617"/>
                <a:gd name="connsiteY0" fmla="*/ 247015 h 888296"/>
                <a:gd name="connsiteX1" fmla="*/ 1204868 w 1223617"/>
                <a:gd name="connsiteY1" fmla="*/ 335598 h 888296"/>
                <a:gd name="connsiteX2" fmla="*/ 1102950 w 1223617"/>
                <a:gd name="connsiteY2" fmla="*/ 640398 h 888296"/>
                <a:gd name="connsiteX3" fmla="*/ 610508 w 1223617"/>
                <a:gd name="connsiteY3" fmla="*/ 888048 h 888296"/>
                <a:gd name="connsiteX4" fmla="*/ 603840 w 1223617"/>
                <a:gd name="connsiteY4" fmla="*/ 876618 h 888296"/>
                <a:gd name="connsiteX5" fmla="*/ 605745 w 1223617"/>
                <a:gd name="connsiteY5" fmla="*/ 844233 h 888296"/>
                <a:gd name="connsiteX6" fmla="*/ 620033 w 1223617"/>
                <a:gd name="connsiteY6" fmla="*/ 838518 h 888296"/>
                <a:gd name="connsiteX7" fmla="*/ 788625 w 1223617"/>
                <a:gd name="connsiteY7" fmla="*/ 813753 h 888296"/>
                <a:gd name="connsiteX8" fmla="*/ 1099140 w 1223617"/>
                <a:gd name="connsiteY8" fmla="*/ 528955 h 888296"/>
                <a:gd name="connsiteX9" fmla="*/ 1158195 w 1223617"/>
                <a:gd name="connsiteY9" fmla="*/ 63183 h 888296"/>
                <a:gd name="connsiteX10" fmla="*/ 651465 w 1223617"/>
                <a:gd name="connsiteY10" fmla="*/ 247015 h 888296"/>
                <a:gd name="connsiteX11" fmla="*/ 523830 w 1223617"/>
                <a:gd name="connsiteY11" fmla="*/ 758508 h 888296"/>
                <a:gd name="connsiteX12" fmla="*/ 464775 w 1223617"/>
                <a:gd name="connsiteY12" fmla="*/ 735648 h 888296"/>
                <a:gd name="connsiteX13" fmla="*/ 461918 w 1223617"/>
                <a:gd name="connsiteY13" fmla="*/ 565150 h 888296"/>
                <a:gd name="connsiteX14" fmla="*/ 338093 w 1223617"/>
                <a:gd name="connsiteY14" fmla="*/ 303213 h 888296"/>
                <a:gd name="connsiteX15" fmla="*/ 48533 w 1223617"/>
                <a:gd name="connsiteY15" fmla="*/ 212725 h 888296"/>
                <a:gd name="connsiteX16" fmla="*/ 36150 w 1223617"/>
                <a:gd name="connsiteY16" fmla="*/ 317500 h 888296"/>
                <a:gd name="connsiteX17" fmla="*/ 47580 w 1223617"/>
                <a:gd name="connsiteY17" fmla="*/ 432753 h 888296"/>
                <a:gd name="connsiteX18" fmla="*/ 148545 w 1223617"/>
                <a:gd name="connsiteY18" fmla="*/ 639445 h 888296"/>
                <a:gd name="connsiteX19" fmla="*/ 250463 w 1223617"/>
                <a:gd name="connsiteY19" fmla="*/ 711835 h 888296"/>
                <a:gd name="connsiteX20" fmla="*/ 411435 w 1223617"/>
                <a:gd name="connsiteY20" fmla="*/ 755650 h 888296"/>
                <a:gd name="connsiteX21" fmla="*/ 372383 w 1223617"/>
                <a:gd name="connsiteY21" fmla="*/ 773748 h 888296"/>
                <a:gd name="connsiteX22" fmla="*/ 123780 w 1223617"/>
                <a:gd name="connsiteY22" fmla="*/ 664210 h 888296"/>
                <a:gd name="connsiteX23" fmla="*/ 2813 w 1223617"/>
                <a:gd name="connsiteY23" fmla="*/ 365125 h 888296"/>
                <a:gd name="connsiteX24" fmla="*/ 1860 w 1223617"/>
                <a:gd name="connsiteY24" fmla="*/ 175578 h 888296"/>
                <a:gd name="connsiteX25" fmla="*/ 479063 w 1223617"/>
                <a:gd name="connsiteY25" fmla="*/ 424180 h 888296"/>
                <a:gd name="connsiteX26" fmla="*/ 505733 w 1223617"/>
                <a:gd name="connsiteY26" fmla="*/ 374650 h 888296"/>
                <a:gd name="connsiteX27" fmla="*/ 997223 w 1223617"/>
                <a:gd name="connsiteY27" fmla="*/ 6033 h 888296"/>
                <a:gd name="connsiteX28" fmla="*/ 1221060 w 1223617"/>
                <a:gd name="connsiteY28" fmla="*/ 8890 h 888296"/>
                <a:gd name="connsiteX29" fmla="*/ 1212488 w 1223617"/>
                <a:gd name="connsiteY29" fmla="*/ 247015 h 8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23617" h="888296">
                  <a:moveTo>
                    <a:pt x="1212488" y="247015"/>
                  </a:moveTo>
                  <a:cubicBezTo>
                    <a:pt x="1209630" y="291783"/>
                    <a:pt x="1205820" y="327025"/>
                    <a:pt x="1204868" y="335598"/>
                  </a:cubicBezTo>
                  <a:cubicBezTo>
                    <a:pt x="1188675" y="438468"/>
                    <a:pt x="1154385" y="548958"/>
                    <a:pt x="1102950" y="640398"/>
                  </a:cubicBezTo>
                  <a:cubicBezTo>
                    <a:pt x="994365" y="829945"/>
                    <a:pt x="817200" y="892810"/>
                    <a:pt x="610508" y="888048"/>
                  </a:cubicBezTo>
                  <a:cubicBezTo>
                    <a:pt x="606698" y="881380"/>
                    <a:pt x="603840" y="879475"/>
                    <a:pt x="603840" y="876618"/>
                  </a:cubicBezTo>
                  <a:cubicBezTo>
                    <a:pt x="603840" y="866140"/>
                    <a:pt x="604793" y="854710"/>
                    <a:pt x="605745" y="844233"/>
                  </a:cubicBezTo>
                  <a:cubicBezTo>
                    <a:pt x="611460" y="841375"/>
                    <a:pt x="616223" y="838518"/>
                    <a:pt x="620033" y="838518"/>
                  </a:cubicBezTo>
                  <a:cubicBezTo>
                    <a:pt x="676230" y="829945"/>
                    <a:pt x="734333" y="828040"/>
                    <a:pt x="788625" y="813753"/>
                  </a:cubicBezTo>
                  <a:cubicBezTo>
                    <a:pt x="941025" y="773748"/>
                    <a:pt x="1040085" y="672783"/>
                    <a:pt x="1099140" y="528955"/>
                  </a:cubicBezTo>
                  <a:cubicBezTo>
                    <a:pt x="1151528" y="402273"/>
                    <a:pt x="1181055" y="173673"/>
                    <a:pt x="1158195" y="63183"/>
                  </a:cubicBezTo>
                  <a:cubicBezTo>
                    <a:pt x="965790" y="59373"/>
                    <a:pt x="791483" y="106998"/>
                    <a:pt x="651465" y="247015"/>
                  </a:cubicBezTo>
                  <a:cubicBezTo>
                    <a:pt x="507638" y="390843"/>
                    <a:pt x="491445" y="570865"/>
                    <a:pt x="523830" y="758508"/>
                  </a:cubicBezTo>
                  <a:cubicBezTo>
                    <a:pt x="487635" y="780415"/>
                    <a:pt x="466680" y="773748"/>
                    <a:pt x="464775" y="735648"/>
                  </a:cubicBezTo>
                  <a:cubicBezTo>
                    <a:pt x="461918" y="678498"/>
                    <a:pt x="456203" y="621348"/>
                    <a:pt x="461918" y="565150"/>
                  </a:cubicBezTo>
                  <a:cubicBezTo>
                    <a:pt x="473348" y="450850"/>
                    <a:pt x="423818" y="367983"/>
                    <a:pt x="338093" y="303213"/>
                  </a:cubicBezTo>
                  <a:cubicBezTo>
                    <a:pt x="253320" y="239395"/>
                    <a:pt x="152355" y="218440"/>
                    <a:pt x="48533" y="212725"/>
                  </a:cubicBezTo>
                  <a:cubicBezTo>
                    <a:pt x="40913" y="212725"/>
                    <a:pt x="36150" y="307975"/>
                    <a:pt x="36150" y="317500"/>
                  </a:cubicBezTo>
                  <a:cubicBezTo>
                    <a:pt x="36150" y="355600"/>
                    <a:pt x="39960" y="394653"/>
                    <a:pt x="47580" y="432753"/>
                  </a:cubicBezTo>
                  <a:cubicBezTo>
                    <a:pt x="63773" y="508000"/>
                    <a:pt x="95205" y="582295"/>
                    <a:pt x="148545" y="639445"/>
                  </a:cubicBezTo>
                  <a:cubicBezTo>
                    <a:pt x="177120" y="669925"/>
                    <a:pt x="211410" y="695643"/>
                    <a:pt x="250463" y="711835"/>
                  </a:cubicBezTo>
                  <a:cubicBezTo>
                    <a:pt x="302850" y="733743"/>
                    <a:pt x="360000" y="728980"/>
                    <a:pt x="411435" y="755650"/>
                  </a:cubicBezTo>
                  <a:cubicBezTo>
                    <a:pt x="398100" y="762318"/>
                    <a:pt x="385718" y="773748"/>
                    <a:pt x="372383" y="773748"/>
                  </a:cubicBezTo>
                  <a:cubicBezTo>
                    <a:pt x="275228" y="770890"/>
                    <a:pt x="190455" y="739458"/>
                    <a:pt x="123780" y="664210"/>
                  </a:cubicBezTo>
                  <a:cubicBezTo>
                    <a:pt x="47580" y="579438"/>
                    <a:pt x="12338" y="476568"/>
                    <a:pt x="2813" y="365125"/>
                  </a:cubicBezTo>
                  <a:cubicBezTo>
                    <a:pt x="-2902" y="305118"/>
                    <a:pt x="1860" y="243205"/>
                    <a:pt x="1860" y="175578"/>
                  </a:cubicBezTo>
                  <a:cubicBezTo>
                    <a:pt x="204743" y="177483"/>
                    <a:pt x="377145" y="223203"/>
                    <a:pt x="479063" y="424180"/>
                  </a:cubicBezTo>
                  <a:cubicBezTo>
                    <a:pt x="490493" y="404178"/>
                    <a:pt x="500018" y="389890"/>
                    <a:pt x="505733" y="374650"/>
                  </a:cubicBezTo>
                  <a:cubicBezTo>
                    <a:pt x="576218" y="170815"/>
                    <a:pt x="793388" y="43180"/>
                    <a:pt x="997223" y="6033"/>
                  </a:cubicBezTo>
                  <a:cubicBezTo>
                    <a:pt x="1071518" y="-7303"/>
                    <a:pt x="1145813" y="5080"/>
                    <a:pt x="1221060" y="8890"/>
                  </a:cubicBezTo>
                  <a:cubicBezTo>
                    <a:pt x="1227728" y="9843"/>
                    <a:pt x="1220108" y="149860"/>
                    <a:pt x="1212488" y="2470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1146">
              <a:extLst>
                <a:ext uri="{FF2B5EF4-FFF2-40B4-BE49-F238E27FC236}">
                  <a16:creationId xmlns:a16="http://schemas.microsoft.com/office/drawing/2014/main" id="{C7CE8DD7-B145-470B-ABC6-F0BA07ACCBFD}"/>
                </a:ext>
              </a:extLst>
            </p:cNvPr>
            <p:cNvSpPr/>
            <p:nvPr/>
          </p:nvSpPr>
          <p:spPr>
            <a:xfrm>
              <a:off x="9363149" y="1126688"/>
              <a:ext cx="512093" cy="637050"/>
            </a:xfrm>
            <a:custGeom>
              <a:avLst/>
              <a:gdLst>
                <a:gd name="connsiteX0" fmla="*/ 168235 w 512093"/>
                <a:gd name="connsiteY0" fmla="*/ 501583 h 637050"/>
                <a:gd name="connsiteX1" fmla="*/ 284440 w 512093"/>
                <a:gd name="connsiteY1" fmla="*/ 500631 h 637050"/>
                <a:gd name="connsiteX2" fmla="*/ 396835 w 512093"/>
                <a:gd name="connsiteY2" fmla="*/ 484438 h 637050"/>
                <a:gd name="connsiteX3" fmla="*/ 149185 w 512093"/>
                <a:gd name="connsiteY3" fmla="*/ 521586 h 637050"/>
                <a:gd name="connsiteX4" fmla="*/ 73938 w 512093"/>
                <a:gd name="connsiteY4" fmla="*/ 598738 h 637050"/>
                <a:gd name="connsiteX5" fmla="*/ 42505 w 512093"/>
                <a:gd name="connsiteY5" fmla="*/ 636838 h 637050"/>
                <a:gd name="connsiteX6" fmla="*/ 18693 w 512093"/>
                <a:gd name="connsiteY6" fmla="*/ 567306 h 637050"/>
                <a:gd name="connsiteX7" fmla="*/ 42505 w 512093"/>
                <a:gd name="connsiteY7" fmla="*/ 389188 h 637050"/>
                <a:gd name="connsiteX8" fmla="*/ 38695 w 512093"/>
                <a:gd name="connsiteY8" fmla="*/ 227263 h 637050"/>
                <a:gd name="connsiteX9" fmla="*/ 70128 w 512093"/>
                <a:gd name="connsiteY9" fmla="*/ 430146 h 637050"/>
                <a:gd name="connsiteX10" fmla="*/ 92035 w 512093"/>
                <a:gd name="connsiteY10" fmla="*/ 435861 h 637050"/>
                <a:gd name="connsiteX11" fmla="*/ 154900 w 512093"/>
                <a:gd name="connsiteY11" fmla="*/ 310131 h 637050"/>
                <a:gd name="connsiteX12" fmla="*/ 148233 w 512093"/>
                <a:gd name="connsiteY12" fmla="*/ 127251 h 637050"/>
                <a:gd name="connsiteX13" fmla="*/ 164425 w 512093"/>
                <a:gd name="connsiteY13" fmla="*/ 278698 h 637050"/>
                <a:gd name="connsiteX14" fmla="*/ 169188 w 512093"/>
                <a:gd name="connsiteY14" fmla="*/ 297748 h 637050"/>
                <a:gd name="connsiteX15" fmla="*/ 231100 w 512093"/>
                <a:gd name="connsiteY15" fmla="*/ 245361 h 637050"/>
                <a:gd name="connsiteX16" fmla="*/ 263485 w 512093"/>
                <a:gd name="connsiteY16" fmla="*/ 179638 h 637050"/>
                <a:gd name="connsiteX17" fmla="*/ 266343 w 512093"/>
                <a:gd name="connsiteY17" fmla="*/ 31048 h 637050"/>
                <a:gd name="connsiteX18" fmla="*/ 277773 w 512093"/>
                <a:gd name="connsiteY18" fmla="*/ 183448 h 637050"/>
                <a:gd name="connsiteX19" fmla="*/ 478750 w 512093"/>
                <a:gd name="connsiteY19" fmla="*/ 3426 h 637050"/>
                <a:gd name="connsiteX20" fmla="*/ 483513 w 512093"/>
                <a:gd name="connsiteY20" fmla="*/ 8188 h 637050"/>
                <a:gd name="connsiteX21" fmla="*/ 327303 w 512093"/>
                <a:gd name="connsiteY21" fmla="*/ 234883 h 637050"/>
                <a:gd name="connsiteX22" fmla="*/ 512088 w 512093"/>
                <a:gd name="connsiteY22" fmla="*/ 202498 h 637050"/>
                <a:gd name="connsiteX23" fmla="*/ 355878 w 512093"/>
                <a:gd name="connsiteY23" fmla="*/ 259648 h 637050"/>
                <a:gd name="connsiteX24" fmla="*/ 248245 w 512093"/>
                <a:gd name="connsiteY24" fmla="*/ 358708 h 637050"/>
                <a:gd name="connsiteX25" fmla="*/ 462558 w 512093"/>
                <a:gd name="connsiteY25" fmla="*/ 353946 h 637050"/>
                <a:gd name="connsiteX26" fmla="*/ 292060 w 512093"/>
                <a:gd name="connsiteY26" fmla="*/ 395856 h 637050"/>
                <a:gd name="connsiteX27" fmla="*/ 154900 w 512093"/>
                <a:gd name="connsiteY27" fmla="*/ 484438 h 637050"/>
                <a:gd name="connsiteX28" fmla="*/ 168235 w 512093"/>
                <a:gd name="connsiteY28" fmla="*/ 501583 h 63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2093" h="637050">
                  <a:moveTo>
                    <a:pt x="168235" y="501583"/>
                  </a:moveTo>
                  <a:cubicBezTo>
                    <a:pt x="207288" y="501583"/>
                    <a:pt x="245388" y="503488"/>
                    <a:pt x="284440" y="500631"/>
                  </a:cubicBezTo>
                  <a:cubicBezTo>
                    <a:pt x="321588" y="497773"/>
                    <a:pt x="358735" y="490153"/>
                    <a:pt x="396835" y="484438"/>
                  </a:cubicBezTo>
                  <a:cubicBezTo>
                    <a:pt x="397788" y="490153"/>
                    <a:pt x="262533" y="521586"/>
                    <a:pt x="149185" y="521586"/>
                  </a:cubicBezTo>
                  <a:cubicBezTo>
                    <a:pt x="130135" y="521586"/>
                    <a:pt x="112990" y="533968"/>
                    <a:pt x="73938" y="598738"/>
                  </a:cubicBezTo>
                  <a:cubicBezTo>
                    <a:pt x="65365" y="613026"/>
                    <a:pt x="53935" y="639696"/>
                    <a:pt x="42505" y="636838"/>
                  </a:cubicBezTo>
                  <a:cubicBezTo>
                    <a:pt x="3453" y="616836"/>
                    <a:pt x="-17502" y="618741"/>
                    <a:pt x="18693" y="567306"/>
                  </a:cubicBezTo>
                  <a:cubicBezTo>
                    <a:pt x="59650" y="511108"/>
                    <a:pt x="58698" y="453958"/>
                    <a:pt x="42505" y="389188"/>
                  </a:cubicBezTo>
                  <a:cubicBezTo>
                    <a:pt x="29170" y="337753"/>
                    <a:pt x="32980" y="281556"/>
                    <a:pt x="38695" y="227263"/>
                  </a:cubicBezTo>
                  <a:cubicBezTo>
                    <a:pt x="49173" y="294891"/>
                    <a:pt x="59650" y="362518"/>
                    <a:pt x="70128" y="430146"/>
                  </a:cubicBezTo>
                  <a:cubicBezTo>
                    <a:pt x="75843" y="461578"/>
                    <a:pt x="83463" y="453958"/>
                    <a:pt x="92035" y="435861"/>
                  </a:cubicBezTo>
                  <a:cubicBezTo>
                    <a:pt x="124420" y="383473"/>
                    <a:pt x="161568" y="333943"/>
                    <a:pt x="154900" y="310131"/>
                  </a:cubicBezTo>
                  <a:cubicBezTo>
                    <a:pt x="142518" y="262506"/>
                    <a:pt x="143470" y="126298"/>
                    <a:pt x="148233" y="127251"/>
                  </a:cubicBezTo>
                  <a:cubicBezTo>
                    <a:pt x="159663" y="174876"/>
                    <a:pt x="152043" y="217738"/>
                    <a:pt x="164425" y="278698"/>
                  </a:cubicBezTo>
                  <a:cubicBezTo>
                    <a:pt x="165378" y="283461"/>
                    <a:pt x="167283" y="293938"/>
                    <a:pt x="169188" y="297748"/>
                  </a:cubicBezTo>
                  <a:cubicBezTo>
                    <a:pt x="180618" y="314893"/>
                    <a:pt x="222528" y="255838"/>
                    <a:pt x="231100" y="245361"/>
                  </a:cubicBezTo>
                  <a:cubicBezTo>
                    <a:pt x="251103" y="220596"/>
                    <a:pt x="265390" y="203451"/>
                    <a:pt x="263485" y="179638"/>
                  </a:cubicBezTo>
                  <a:cubicBezTo>
                    <a:pt x="260628" y="136776"/>
                    <a:pt x="261580" y="58671"/>
                    <a:pt x="266343" y="31048"/>
                  </a:cubicBezTo>
                  <a:cubicBezTo>
                    <a:pt x="271105" y="41526"/>
                    <a:pt x="270153" y="132013"/>
                    <a:pt x="277773" y="183448"/>
                  </a:cubicBezTo>
                  <a:cubicBezTo>
                    <a:pt x="350163" y="118678"/>
                    <a:pt x="414933" y="60576"/>
                    <a:pt x="478750" y="3426"/>
                  </a:cubicBezTo>
                  <a:cubicBezTo>
                    <a:pt x="488275" y="-4194"/>
                    <a:pt x="488275" y="2473"/>
                    <a:pt x="483513" y="8188"/>
                  </a:cubicBezTo>
                  <a:cubicBezTo>
                    <a:pt x="433983" y="80578"/>
                    <a:pt x="378738" y="159636"/>
                    <a:pt x="327303" y="234883"/>
                  </a:cubicBezTo>
                  <a:cubicBezTo>
                    <a:pt x="394930" y="259648"/>
                    <a:pt x="454938" y="210118"/>
                    <a:pt x="512088" y="202498"/>
                  </a:cubicBezTo>
                  <a:cubicBezTo>
                    <a:pt x="513040" y="207261"/>
                    <a:pt x="401598" y="259648"/>
                    <a:pt x="355878" y="259648"/>
                  </a:cubicBezTo>
                  <a:cubicBezTo>
                    <a:pt x="287298" y="259648"/>
                    <a:pt x="290155" y="273936"/>
                    <a:pt x="248245" y="358708"/>
                  </a:cubicBezTo>
                  <a:cubicBezTo>
                    <a:pt x="315873" y="387283"/>
                    <a:pt x="386358" y="359661"/>
                    <a:pt x="462558" y="353946"/>
                  </a:cubicBezTo>
                  <a:cubicBezTo>
                    <a:pt x="405408" y="393951"/>
                    <a:pt x="346353" y="403476"/>
                    <a:pt x="292060" y="395856"/>
                  </a:cubicBezTo>
                  <a:cubicBezTo>
                    <a:pt x="213955" y="385378"/>
                    <a:pt x="209193" y="396808"/>
                    <a:pt x="154900" y="484438"/>
                  </a:cubicBezTo>
                  <a:cubicBezTo>
                    <a:pt x="145375" y="501583"/>
                    <a:pt x="147280" y="501583"/>
                    <a:pt x="168235" y="501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1147">
              <a:extLst>
                <a:ext uri="{FF2B5EF4-FFF2-40B4-BE49-F238E27FC236}">
                  <a16:creationId xmlns:a16="http://schemas.microsoft.com/office/drawing/2014/main" id="{7899A5A0-81AA-489C-ACF1-F7AA78CAB036}"/>
                </a:ext>
              </a:extLst>
            </p:cNvPr>
            <p:cNvSpPr/>
            <p:nvPr/>
          </p:nvSpPr>
          <p:spPr>
            <a:xfrm>
              <a:off x="8846537" y="1270131"/>
              <a:ext cx="321839" cy="433717"/>
            </a:xfrm>
            <a:custGeom>
              <a:avLst/>
              <a:gdLst>
                <a:gd name="connsiteX0" fmla="*/ 166688 w 321839"/>
                <a:gd name="connsiteY0" fmla="*/ 240030 h 433717"/>
                <a:gd name="connsiteX1" fmla="*/ 28575 w 321839"/>
                <a:gd name="connsiteY1" fmla="*/ 141923 h 433717"/>
                <a:gd name="connsiteX2" fmla="*/ 114300 w 321839"/>
                <a:gd name="connsiteY2" fmla="*/ 154305 h 433717"/>
                <a:gd name="connsiteX3" fmla="*/ 0 w 321839"/>
                <a:gd name="connsiteY3" fmla="*/ 0 h 433717"/>
                <a:gd name="connsiteX4" fmla="*/ 127635 w 321839"/>
                <a:gd name="connsiteY4" fmla="*/ 115253 h 433717"/>
                <a:gd name="connsiteX5" fmla="*/ 118110 w 321839"/>
                <a:gd name="connsiteY5" fmla="*/ 13335 h 433717"/>
                <a:gd name="connsiteX6" fmla="*/ 206693 w 321839"/>
                <a:gd name="connsiteY6" fmla="*/ 207645 h 433717"/>
                <a:gd name="connsiteX7" fmla="*/ 225743 w 321839"/>
                <a:gd name="connsiteY7" fmla="*/ 65723 h 433717"/>
                <a:gd name="connsiteX8" fmla="*/ 272415 w 321839"/>
                <a:gd name="connsiteY8" fmla="*/ 290512 h 433717"/>
                <a:gd name="connsiteX9" fmla="*/ 301943 w 321839"/>
                <a:gd name="connsiteY9" fmla="*/ 140970 h 433717"/>
                <a:gd name="connsiteX10" fmla="*/ 300990 w 321839"/>
                <a:gd name="connsiteY10" fmla="*/ 224790 h 433717"/>
                <a:gd name="connsiteX11" fmla="*/ 313373 w 321839"/>
                <a:gd name="connsiteY11" fmla="*/ 365760 h 433717"/>
                <a:gd name="connsiteX12" fmla="*/ 319088 w 321839"/>
                <a:gd name="connsiteY12" fmla="*/ 430530 h 433717"/>
                <a:gd name="connsiteX13" fmla="*/ 288608 w 321839"/>
                <a:gd name="connsiteY13" fmla="*/ 401955 h 433717"/>
                <a:gd name="connsiteX14" fmla="*/ 177165 w 321839"/>
                <a:gd name="connsiteY14" fmla="*/ 339090 h 433717"/>
                <a:gd name="connsiteX15" fmla="*/ 69532 w 321839"/>
                <a:gd name="connsiteY15" fmla="*/ 319087 h 433717"/>
                <a:gd name="connsiteX16" fmla="*/ 220980 w 321839"/>
                <a:gd name="connsiteY16" fmla="*/ 319087 h 433717"/>
                <a:gd name="connsiteX17" fmla="*/ 150495 w 321839"/>
                <a:gd name="connsiteY17" fmla="*/ 252412 h 433717"/>
                <a:gd name="connsiteX18" fmla="*/ 29528 w 321839"/>
                <a:gd name="connsiteY18" fmla="*/ 227648 h 433717"/>
                <a:gd name="connsiteX19" fmla="*/ 166688 w 321839"/>
                <a:gd name="connsiteY19" fmla="*/ 240030 h 43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1839" h="433717">
                  <a:moveTo>
                    <a:pt x="166688" y="240030"/>
                  </a:moveTo>
                  <a:cubicBezTo>
                    <a:pt x="112395" y="141923"/>
                    <a:pt x="80963" y="167640"/>
                    <a:pt x="28575" y="141923"/>
                  </a:cubicBezTo>
                  <a:cubicBezTo>
                    <a:pt x="56197" y="144780"/>
                    <a:pt x="83820" y="151448"/>
                    <a:pt x="114300" y="154305"/>
                  </a:cubicBezTo>
                  <a:cubicBezTo>
                    <a:pt x="80963" y="100965"/>
                    <a:pt x="27622" y="43815"/>
                    <a:pt x="0" y="0"/>
                  </a:cubicBezTo>
                  <a:cubicBezTo>
                    <a:pt x="45720" y="33338"/>
                    <a:pt x="84773" y="76200"/>
                    <a:pt x="127635" y="115253"/>
                  </a:cubicBezTo>
                  <a:cubicBezTo>
                    <a:pt x="127635" y="80010"/>
                    <a:pt x="118110" y="42862"/>
                    <a:pt x="118110" y="13335"/>
                  </a:cubicBezTo>
                  <a:cubicBezTo>
                    <a:pt x="144780" y="58103"/>
                    <a:pt x="108585" y="116205"/>
                    <a:pt x="206693" y="207645"/>
                  </a:cubicBezTo>
                  <a:cubicBezTo>
                    <a:pt x="210503" y="171450"/>
                    <a:pt x="230505" y="114300"/>
                    <a:pt x="225743" y="65723"/>
                  </a:cubicBezTo>
                  <a:cubicBezTo>
                    <a:pt x="259080" y="136208"/>
                    <a:pt x="171450" y="185737"/>
                    <a:pt x="272415" y="290512"/>
                  </a:cubicBezTo>
                  <a:cubicBezTo>
                    <a:pt x="280988" y="244792"/>
                    <a:pt x="304800" y="201930"/>
                    <a:pt x="301943" y="140970"/>
                  </a:cubicBezTo>
                  <a:cubicBezTo>
                    <a:pt x="307658" y="164783"/>
                    <a:pt x="307658" y="198120"/>
                    <a:pt x="300990" y="224790"/>
                  </a:cubicBezTo>
                  <a:cubicBezTo>
                    <a:pt x="287655" y="274320"/>
                    <a:pt x="282893" y="320040"/>
                    <a:pt x="313373" y="365760"/>
                  </a:cubicBezTo>
                  <a:cubicBezTo>
                    <a:pt x="320993" y="377190"/>
                    <a:pt x="324803" y="400050"/>
                    <a:pt x="319088" y="430530"/>
                  </a:cubicBezTo>
                  <a:cubicBezTo>
                    <a:pt x="314325" y="444818"/>
                    <a:pt x="291465" y="406718"/>
                    <a:pt x="288608" y="401955"/>
                  </a:cubicBezTo>
                  <a:cubicBezTo>
                    <a:pt x="245745" y="328612"/>
                    <a:pt x="247650" y="335280"/>
                    <a:pt x="177165" y="339090"/>
                  </a:cubicBezTo>
                  <a:cubicBezTo>
                    <a:pt x="144780" y="341948"/>
                    <a:pt x="100965" y="330518"/>
                    <a:pt x="69532" y="319087"/>
                  </a:cubicBezTo>
                  <a:cubicBezTo>
                    <a:pt x="122873" y="323850"/>
                    <a:pt x="173355" y="327660"/>
                    <a:pt x="220980" y="319087"/>
                  </a:cubicBezTo>
                  <a:cubicBezTo>
                    <a:pt x="200025" y="273368"/>
                    <a:pt x="180975" y="250508"/>
                    <a:pt x="150495" y="252412"/>
                  </a:cubicBezTo>
                  <a:cubicBezTo>
                    <a:pt x="116205" y="254317"/>
                    <a:pt x="63818" y="242887"/>
                    <a:pt x="29528" y="227648"/>
                  </a:cubicBezTo>
                  <a:cubicBezTo>
                    <a:pt x="67628" y="232410"/>
                    <a:pt x="119063" y="245745"/>
                    <a:pt x="166688" y="2400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14" name="자유형: 도형 313">
            <a:extLst>
              <a:ext uri="{FF2B5EF4-FFF2-40B4-BE49-F238E27FC236}">
                <a16:creationId xmlns:a16="http://schemas.microsoft.com/office/drawing/2014/main" id="{5DAA8C45-E047-4457-9B06-FD401207B8B7}"/>
              </a:ext>
            </a:extLst>
          </p:cNvPr>
          <p:cNvSpPr/>
          <p:nvPr userDrawn="1"/>
        </p:nvSpPr>
        <p:spPr>
          <a:xfrm>
            <a:off x="9827861" y="1562582"/>
            <a:ext cx="375515" cy="384637"/>
          </a:xfrm>
          <a:custGeom>
            <a:avLst/>
            <a:gdLst>
              <a:gd name="connsiteX0" fmla="*/ 729614 w 1450657"/>
              <a:gd name="connsiteY0" fmla="*/ 793433 h 1485901"/>
              <a:gd name="connsiteX1" fmla="*/ 729614 w 1450657"/>
              <a:gd name="connsiteY1" fmla="*/ 1485901 h 1485901"/>
              <a:gd name="connsiteX2" fmla="*/ 729614 w 1450657"/>
              <a:gd name="connsiteY2" fmla="*/ 793433 h 1485901"/>
              <a:gd name="connsiteX3" fmla="*/ 752475 w 1450657"/>
              <a:gd name="connsiteY3" fmla="*/ 770573 h 1485901"/>
              <a:gd name="connsiteX4" fmla="*/ 1063942 w 1450657"/>
              <a:gd name="connsiteY4" fmla="*/ 1085851 h 1485901"/>
              <a:gd name="connsiteX5" fmla="*/ 752475 w 1450657"/>
              <a:gd name="connsiteY5" fmla="*/ 770573 h 1485901"/>
              <a:gd name="connsiteX6" fmla="*/ 698182 w 1450657"/>
              <a:gd name="connsiteY6" fmla="*/ 769621 h 1485901"/>
              <a:gd name="connsiteX7" fmla="*/ 388620 w 1450657"/>
              <a:gd name="connsiteY7" fmla="*/ 1085851 h 1485901"/>
              <a:gd name="connsiteX8" fmla="*/ 698182 w 1450657"/>
              <a:gd name="connsiteY8" fmla="*/ 769621 h 1485901"/>
              <a:gd name="connsiteX9" fmla="*/ 328970 w 1450657"/>
              <a:gd name="connsiteY9" fmla="*/ 653177 h 1485901"/>
              <a:gd name="connsiteX10" fmla="*/ 674370 w 1450657"/>
              <a:gd name="connsiteY10" fmla="*/ 740093 h 1485901"/>
              <a:gd name="connsiteX11" fmla="*/ 0 w 1450657"/>
              <a:gd name="connsiteY11" fmla="*/ 739140 h 1485901"/>
              <a:gd name="connsiteX12" fmla="*/ 328970 w 1450657"/>
              <a:gd name="connsiteY12" fmla="*/ 653177 h 1485901"/>
              <a:gd name="connsiteX13" fmla="*/ 1112757 w 1450657"/>
              <a:gd name="connsiteY13" fmla="*/ 652939 h 1485901"/>
              <a:gd name="connsiteX14" fmla="*/ 1450657 w 1450657"/>
              <a:gd name="connsiteY14" fmla="*/ 739141 h 1485901"/>
              <a:gd name="connsiteX15" fmla="*/ 779144 w 1450657"/>
              <a:gd name="connsiteY15" fmla="*/ 741046 h 1485901"/>
              <a:gd name="connsiteX16" fmla="*/ 1112757 w 1450657"/>
              <a:gd name="connsiteY16" fmla="*/ 652939 h 1485901"/>
              <a:gd name="connsiteX17" fmla="*/ 388620 w 1450657"/>
              <a:gd name="connsiteY17" fmla="*/ 396241 h 1485901"/>
              <a:gd name="connsiteX18" fmla="*/ 699135 w 1450657"/>
              <a:gd name="connsiteY18" fmla="*/ 712471 h 1485901"/>
              <a:gd name="connsiteX19" fmla="*/ 388620 w 1450657"/>
              <a:gd name="connsiteY19" fmla="*/ 396241 h 1485901"/>
              <a:gd name="connsiteX20" fmla="*/ 1062038 w 1450657"/>
              <a:gd name="connsiteY20" fmla="*/ 395288 h 1485901"/>
              <a:gd name="connsiteX21" fmla="*/ 752475 w 1450657"/>
              <a:gd name="connsiteY21" fmla="*/ 712471 h 1485901"/>
              <a:gd name="connsiteX22" fmla="*/ 1062038 w 1450657"/>
              <a:gd name="connsiteY22" fmla="*/ 395288 h 1485901"/>
              <a:gd name="connsiteX23" fmla="*/ 723899 w 1450657"/>
              <a:gd name="connsiteY23" fmla="*/ 0 h 1485901"/>
              <a:gd name="connsiteX24" fmla="*/ 725804 w 1450657"/>
              <a:gd name="connsiteY24" fmla="*/ 683895 h 1485901"/>
              <a:gd name="connsiteX25" fmla="*/ 723899 w 1450657"/>
              <a:gd name="connsiteY25" fmla="*/ 0 h 1485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0657" h="1485901">
                <a:moveTo>
                  <a:pt x="729614" y="793433"/>
                </a:moveTo>
                <a:cubicBezTo>
                  <a:pt x="839152" y="1024890"/>
                  <a:pt x="840104" y="1253490"/>
                  <a:pt x="729614" y="1485901"/>
                </a:cubicBezTo>
                <a:cubicBezTo>
                  <a:pt x="614362" y="1341120"/>
                  <a:pt x="614362" y="942023"/>
                  <a:pt x="729614" y="793433"/>
                </a:cubicBezTo>
                <a:close/>
                <a:moveTo>
                  <a:pt x="752475" y="770573"/>
                </a:moveTo>
                <a:cubicBezTo>
                  <a:pt x="862965" y="773431"/>
                  <a:pt x="1031557" y="942023"/>
                  <a:pt x="1063942" y="1085851"/>
                </a:cubicBezTo>
                <a:cubicBezTo>
                  <a:pt x="929640" y="1057276"/>
                  <a:pt x="782955" y="907733"/>
                  <a:pt x="752475" y="770573"/>
                </a:cubicBezTo>
                <a:close/>
                <a:moveTo>
                  <a:pt x="698182" y="769621"/>
                </a:moveTo>
                <a:cubicBezTo>
                  <a:pt x="674370" y="902019"/>
                  <a:pt x="514350" y="1065849"/>
                  <a:pt x="388620" y="1085851"/>
                </a:cubicBezTo>
                <a:cubicBezTo>
                  <a:pt x="412433" y="952501"/>
                  <a:pt x="570547" y="791528"/>
                  <a:pt x="698182" y="769621"/>
                </a:cubicBezTo>
                <a:close/>
                <a:moveTo>
                  <a:pt x="328970" y="653177"/>
                </a:moveTo>
                <a:cubicBezTo>
                  <a:pt x="450533" y="653177"/>
                  <a:pt x="574834" y="681991"/>
                  <a:pt x="674370" y="740093"/>
                </a:cubicBezTo>
                <a:cubicBezTo>
                  <a:pt x="481965" y="861060"/>
                  <a:pt x="175260" y="855345"/>
                  <a:pt x="0" y="739140"/>
                </a:cubicBezTo>
                <a:cubicBezTo>
                  <a:pt x="88582" y="681990"/>
                  <a:pt x="207407" y="653177"/>
                  <a:pt x="328970" y="653177"/>
                </a:cubicBezTo>
                <a:close/>
                <a:moveTo>
                  <a:pt x="1112757" y="652939"/>
                </a:moveTo>
                <a:cubicBezTo>
                  <a:pt x="1234201" y="652701"/>
                  <a:pt x="1356359" y="681515"/>
                  <a:pt x="1450657" y="739141"/>
                </a:cubicBezTo>
                <a:cubicBezTo>
                  <a:pt x="1271586" y="856298"/>
                  <a:pt x="968692" y="858203"/>
                  <a:pt x="779144" y="741046"/>
                </a:cubicBezTo>
                <a:cubicBezTo>
                  <a:pt x="870584" y="682467"/>
                  <a:pt x="991313" y="653178"/>
                  <a:pt x="1112757" y="652939"/>
                </a:cubicBezTo>
                <a:close/>
                <a:moveTo>
                  <a:pt x="388620" y="396241"/>
                </a:moveTo>
                <a:cubicBezTo>
                  <a:pt x="514350" y="414338"/>
                  <a:pt x="670560" y="574359"/>
                  <a:pt x="699135" y="712471"/>
                </a:cubicBezTo>
                <a:cubicBezTo>
                  <a:pt x="574358" y="694374"/>
                  <a:pt x="414338" y="531496"/>
                  <a:pt x="388620" y="396241"/>
                </a:cubicBezTo>
                <a:close/>
                <a:moveTo>
                  <a:pt x="1062038" y="395288"/>
                </a:moveTo>
                <a:cubicBezTo>
                  <a:pt x="1052513" y="514351"/>
                  <a:pt x="884873" y="687706"/>
                  <a:pt x="752475" y="712471"/>
                </a:cubicBezTo>
                <a:cubicBezTo>
                  <a:pt x="784860" y="572453"/>
                  <a:pt x="930592" y="422911"/>
                  <a:pt x="1062038" y="395288"/>
                </a:cubicBezTo>
                <a:close/>
                <a:moveTo>
                  <a:pt x="723899" y="0"/>
                </a:moveTo>
                <a:cubicBezTo>
                  <a:pt x="837247" y="168593"/>
                  <a:pt x="842962" y="493395"/>
                  <a:pt x="725804" y="683895"/>
                </a:cubicBezTo>
                <a:cubicBezTo>
                  <a:pt x="617219" y="508635"/>
                  <a:pt x="604837" y="205740"/>
                  <a:pt x="723899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15" name="자유형: 도형 314">
            <a:extLst>
              <a:ext uri="{FF2B5EF4-FFF2-40B4-BE49-F238E27FC236}">
                <a16:creationId xmlns:a16="http://schemas.microsoft.com/office/drawing/2014/main" id="{851E97FA-D354-4C78-AF91-99D471261B88}"/>
              </a:ext>
            </a:extLst>
          </p:cNvPr>
          <p:cNvSpPr/>
          <p:nvPr userDrawn="1"/>
        </p:nvSpPr>
        <p:spPr>
          <a:xfrm>
            <a:off x="10910239" y="3500014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16" name="자유형: 도형 315">
            <a:extLst>
              <a:ext uri="{FF2B5EF4-FFF2-40B4-BE49-F238E27FC236}">
                <a16:creationId xmlns:a16="http://schemas.microsoft.com/office/drawing/2014/main" id="{CDF8B500-D522-45D0-9657-5C3987B9EA5C}"/>
              </a:ext>
            </a:extLst>
          </p:cNvPr>
          <p:cNvSpPr/>
          <p:nvPr userDrawn="1"/>
        </p:nvSpPr>
        <p:spPr>
          <a:xfrm>
            <a:off x="8565297" y="886998"/>
            <a:ext cx="393803" cy="348864"/>
          </a:xfrm>
          <a:custGeom>
            <a:avLst/>
            <a:gdLst>
              <a:gd name="connsiteX0" fmla="*/ 234260 w 470174"/>
              <a:gd name="connsiteY0" fmla="*/ 279097 h 415386"/>
              <a:gd name="connsiteX1" fmla="*/ 172166 w 470174"/>
              <a:gd name="connsiteY1" fmla="*/ 332635 h 415386"/>
              <a:gd name="connsiteX2" fmla="*/ 215336 w 470174"/>
              <a:gd name="connsiteY2" fmla="*/ 370916 h 415386"/>
              <a:gd name="connsiteX3" fmla="*/ 271674 w 470174"/>
              <a:gd name="connsiteY3" fmla="*/ 316077 h 415386"/>
              <a:gd name="connsiteX4" fmla="*/ 234260 w 470174"/>
              <a:gd name="connsiteY4" fmla="*/ 279097 h 415386"/>
              <a:gd name="connsiteX5" fmla="*/ 93869 w 470174"/>
              <a:gd name="connsiteY5" fmla="*/ 211996 h 415386"/>
              <a:gd name="connsiteX6" fmla="*/ 42223 w 470174"/>
              <a:gd name="connsiteY6" fmla="*/ 256782 h 415386"/>
              <a:gd name="connsiteX7" fmla="*/ 84210 w 470174"/>
              <a:gd name="connsiteY7" fmla="*/ 303146 h 415386"/>
              <a:gd name="connsiteX8" fmla="*/ 146540 w 470174"/>
              <a:gd name="connsiteY8" fmla="*/ 257255 h 415386"/>
              <a:gd name="connsiteX9" fmla="*/ 93869 w 470174"/>
              <a:gd name="connsiteY9" fmla="*/ 211996 h 415386"/>
              <a:gd name="connsiteX10" fmla="*/ 364361 w 470174"/>
              <a:gd name="connsiteY10" fmla="*/ 201588 h 415386"/>
              <a:gd name="connsiteX11" fmla="*/ 314844 w 470174"/>
              <a:gd name="connsiteY11" fmla="*/ 256782 h 415386"/>
              <a:gd name="connsiteX12" fmla="*/ 380368 w 470174"/>
              <a:gd name="connsiteY12" fmla="*/ 303619 h 415386"/>
              <a:gd name="connsiteX13" fmla="*/ 427677 w 470174"/>
              <a:gd name="connsiteY13" fmla="*/ 256664 h 415386"/>
              <a:gd name="connsiteX14" fmla="*/ 364361 w 470174"/>
              <a:gd name="connsiteY14" fmla="*/ 201588 h 415386"/>
              <a:gd name="connsiteX15" fmla="*/ 229963 w 470174"/>
              <a:gd name="connsiteY15" fmla="*/ 155619 h 415386"/>
              <a:gd name="connsiteX16" fmla="*/ 183915 w 470174"/>
              <a:gd name="connsiteY16" fmla="*/ 223153 h 415386"/>
              <a:gd name="connsiteX17" fmla="*/ 207175 w 470174"/>
              <a:gd name="connsiteY17" fmla="*/ 247557 h 415386"/>
              <a:gd name="connsiteX18" fmla="*/ 255944 w 470174"/>
              <a:gd name="connsiteY18" fmla="*/ 247557 h 415386"/>
              <a:gd name="connsiteX19" fmla="*/ 277627 w 470174"/>
              <a:gd name="connsiteY19" fmla="*/ 188459 h 415386"/>
              <a:gd name="connsiteX20" fmla="*/ 229963 w 470174"/>
              <a:gd name="connsiteY20" fmla="*/ 155619 h 415386"/>
              <a:gd name="connsiteX21" fmla="*/ 104356 w 470174"/>
              <a:gd name="connsiteY21" fmla="*/ 51104 h 415386"/>
              <a:gd name="connsiteX22" fmla="*/ 60871 w 470174"/>
              <a:gd name="connsiteY22" fmla="*/ 99478 h 415386"/>
              <a:gd name="connsiteX23" fmla="*/ 137433 w 470174"/>
              <a:gd name="connsiteY23" fmla="*/ 162676 h 415386"/>
              <a:gd name="connsiteX24" fmla="*/ 192549 w 470174"/>
              <a:gd name="connsiteY24" fmla="*/ 112330 h 415386"/>
              <a:gd name="connsiteX25" fmla="*/ 104356 w 470174"/>
              <a:gd name="connsiteY25" fmla="*/ 51104 h 415386"/>
              <a:gd name="connsiteX26" fmla="*/ 335936 w 470174"/>
              <a:gd name="connsiteY26" fmla="*/ 44835 h 415386"/>
              <a:gd name="connsiteX27" fmla="*/ 273330 w 470174"/>
              <a:gd name="connsiteY27" fmla="*/ 102947 h 415386"/>
              <a:gd name="connsiteX28" fmla="*/ 343703 w 470174"/>
              <a:gd name="connsiteY28" fmla="*/ 169141 h 415386"/>
              <a:gd name="connsiteX29" fmla="*/ 393654 w 470174"/>
              <a:gd name="connsiteY29" fmla="*/ 97704 h 415386"/>
              <a:gd name="connsiteX30" fmla="*/ 335936 w 470174"/>
              <a:gd name="connsiteY30" fmla="*/ 44835 h 415386"/>
              <a:gd name="connsiteX31" fmla="*/ 342234 w 470174"/>
              <a:gd name="connsiteY31" fmla="*/ 207 h 415386"/>
              <a:gd name="connsiteX32" fmla="*/ 371300 w 470174"/>
              <a:gd name="connsiteY32" fmla="*/ 2848 h 415386"/>
              <a:gd name="connsiteX33" fmla="*/ 428742 w 470174"/>
              <a:gd name="connsiteY33" fmla="*/ 139967 h 415386"/>
              <a:gd name="connsiteX34" fmla="*/ 433709 w 470174"/>
              <a:gd name="connsiteY34" fmla="*/ 186803 h 415386"/>
              <a:gd name="connsiteX35" fmla="*/ 458744 w 470174"/>
              <a:gd name="connsiteY35" fmla="*/ 296838 h 415386"/>
              <a:gd name="connsiteX36" fmla="*/ 351351 w 470174"/>
              <a:gd name="connsiteY36" fmla="*/ 339258 h 415386"/>
              <a:gd name="connsiteX37" fmla="*/ 302228 w 470174"/>
              <a:gd name="connsiteY37" fmla="*/ 359365 h 415386"/>
              <a:gd name="connsiteX38" fmla="*/ 197706 w 470174"/>
              <a:gd name="connsiteY38" fmla="*/ 414252 h 415386"/>
              <a:gd name="connsiteX39" fmla="*/ 163247 w 470174"/>
              <a:gd name="connsiteY39" fmla="*/ 400639 h 415386"/>
              <a:gd name="connsiteX40" fmla="*/ 132412 w 470174"/>
              <a:gd name="connsiteY40" fmla="*/ 332160 h 415386"/>
              <a:gd name="connsiteX41" fmla="*/ 83916 w 470174"/>
              <a:gd name="connsiteY41" fmla="*/ 349025 h 415386"/>
              <a:gd name="connsiteX42" fmla="*/ 83879 w 470174"/>
              <a:gd name="connsiteY42" fmla="*/ 348958 h 415386"/>
              <a:gd name="connsiteX43" fmla="*/ 60122 w 470174"/>
              <a:gd name="connsiteY43" fmla="*/ 339968 h 415386"/>
              <a:gd name="connsiteX44" fmla="*/ 31342 w 470174"/>
              <a:gd name="connsiteY44" fmla="*/ 194885 h 415386"/>
              <a:gd name="connsiteX45" fmla="*/ 45298 w 470174"/>
              <a:gd name="connsiteY45" fmla="*/ 157235 h 415386"/>
              <a:gd name="connsiteX46" fmla="*/ 49319 w 470174"/>
              <a:gd name="connsiteY46" fmla="*/ 29341 h 415386"/>
              <a:gd name="connsiteX47" fmla="*/ 194599 w 470174"/>
              <a:gd name="connsiteY47" fmla="*/ 35728 h 415386"/>
              <a:gd name="connsiteX48" fmla="*/ 210921 w 470174"/>
              <a:gd name="connsiteY48" fmla="*/ 52444 h 415386"/>
              <a:gd name="connsiteX49" fmla="*/ 246363 w 470174"/>
              <a:gd name="connsiteY49" fmla="*/ 52641 h 415386"/>
              <a:gd name="connsiteX50" fmla="*/ 308970 w 470174"/>
              <a:gd name="connsiteY50" fmla="*/ 5135 h 415386"/>
              <a:gd name="connsiteX51" fmla="*/ 342234 w 470174"/>
              <a:gd name="connsiteY51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50371 w 457298"/>
              <a:gd name="connsiteY39" fmla="*/ 400639 h 415386"/>
              <a:gd name="connsiteX40" fmla="*/ 119536 w 457298"/>
              <a:gd name="connsiteY40" fmla="*/ 332160 h 415386"/>
              <a:gd name="connsiteX41" fmla="*/ 71040 w 457298"/>
              <a:gd name="connsiteY41" fmla="*/ 349025 h 415386"/>
              <a:gd name="connsiteX42" fmla="*/ 47246 w 457298"/>
              <a:gd name="connsiteY42" fmla="*/ 339968 h 415386"/>
              <a:gd name="connsiteX43" fmla="*/ 18466 w 457298"/>
              <a:gd name="connsiteY43" fmla="*/ 194885 h 415386"/>
              <a:gd name="connsiteX44" fmla="*/ 32422 w 457298"/>
              <a:gd name="connsiteY44" fmla="*/ 157235 h 415386"/>
              <a:gd name="connsiteX45" fmla="*/ 36443 w 457298"/>
              <a:gd name="connsiteY45" fmla="*/ 29341 h 415386"/>
              <a:gd name="connsiteX46" fmla="*/ 181723 w 457298"/>
              <a:gd name="connsiteY46" fmla="*/ 35728 h 415386"/>
              <a:gd name="connsiteX47" fmla="*/ 198045 w 457298"/>
              <a:gd name="connsiteY47" fmla="*/ 52444 h 415386"/>
              <a:gd name="connsiteX48" fmla="*/ 233487 w 457298"/>
              <a:gd name="connsiteY48" fmla="*/ 52641 h 415386"/>
              <a:gd name="connsiteX49" fmla="*/ 296094 w 457298"/>
              <a:gd name="connsiteY49" fmla="*/ 5135 h 415386"/>
              <a:gd name="connsiteX50" fmla="*/ 329358 w 457298"/>
              <a:gd name="connsiteY50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4772 w 460686"/>
              <a:gd name="connsiteY0" fmla="*/ 279097 h 415386"/>
              <a:gd name="connsiteX1" fmla="*/ 162678 w 460686"/>
              <a:gd name="connsiteY1" fmla="*/ 332635 h 415386"/>
              <a:gd name="connsiteX2" fmla="*/ 205848 w 460686"/>
              <a:gd name="connsiteY2" fmla="*/ 370916 h 415386"/>
              <a:gd name="connsiteX3" fmla="*/ 262186 w 460686"/>
              <a:gd name="connsiteY3" fmla="*/ 316077 h 415386"/>
              <a:gd name="connsiteX4" fmla="*/ 224772 w 460686"/>
              <a:gd name="connsiteY4" fmla="*/ 279097 h 415386"/>
              <a:gd name="connsiteX5" fmla="*/ 84381 w 460686"/>
              <a:gd name="connsiteY5" fmla="*/ 211996 h 415386"/>
              <a:gd name="connsiteX6" fmla="*/ 32735 w 460686"/>
              <a:gd name="connsiteY6" fmla="*/ 256782 h 415386"/>
              <a:gd name="connsiteX7" fmla="*/ 74722 w 460686"/>
              <a:gd name="connsiteY7" fmla="*/ 303146 h 415386"/>
              <a:gd name="connsiteX8" fmla="*/ 137052 w 460686"/>
              <a:gd name="connsiteY8" fmla="*/ 257255 h 415386"/>
              <a:gd name="connsiteX9" fmla="*/ 84381 w 460686"/>
              <a:gd name="connsiteY9" fmla="*/ 211996 h 415386"/>
              <a:gd name="connsiteX10" fmla="*/ 354873 w 460686"/>
              <a:gd name="connsiteY10" fmla="*/ 201588 h 415386"/>
              <a:gd name="connsiteX11" fmla="*/ 305356 w 460686"/>
              <a:gd name="connsiteY11" fmla="*/ 256782 h 415386"/>
              <a:gd name="connsiteX12" fmla="*/ 370880 w 460686"/>
              <a:gd name="connsiteY12" fmla="*/ 303619 h 415386"/>
              <a:gd name="connsiteX13" fmla="*/ 418189 w 460686"/>
              <a:gd name="connsiteY13" fmla="*/ 256664 h 415386"/>
              <a:gd name="connsiteX14" fmla="*/ 354873 w 460686"/>
              <a:gd name="connsiteY14" fmla="*/ 201588 h 415386"/>
              <a:gd name="connsiteX15" fmla="*/ 220475 w 460686"/>
              <a:gd name="connsiteY15" fmla="*/ 155619 h 415386"/>
              <a:gd name="connsiteX16" fmla="*/ 174427 w 460686"/>
              <a:gd name="connsiteY16" fmla="*/ 223153 h 415386"/>
              <a:gd name="connsiteX17" fmla="*/ 197687 w 460686"/>
              <a:gd name="connsiteY17" fmla="*/ 247557 h 415386"/>
              <a:gd name="connsiteX18" fmla="*/ 246456 w 460686"/>
              <a:gd name="connsiteY18" fmla="*/ 247557 h 415386"/>
              <a:gd name="connsiteX19" fmla="*/ 268139 w 460686"/>
              <a:gd name="connsiteY19" fmla="*/ 188459 h 415386"/>
              <a:gd name="connsiteX20" fmla="*/ 220475 w 460686"/>
              <a:gd name="connsiteY20" fmla="*/ 155619 h 415386"/>
              <a:gd name="connsiteX21" fmla="*/ 94868 w 460686"/>
              <a:gd name="connsiteY21" fmla="*/ 51104 h 415386"/>
              <a:gd name="connsiteX22" fmla="*/ 51383 w 460686"/>
              <a:gd name="connsiteY22" fmla="*/ 99478 h 415386"/>
              <a:gd name="connsiteX23" fmla="*/ 127945 w 460686"/>
              <a:gd name="connsiteY23" fmla="*/ 162676 h 415386"/>
              <a:gd name="connsiteX24" fmla="*/ 183061 w 460686"/>
              <a:gd name="connsiteY24" fmla="*/ 112330 h 415386"/>
              <a:gd name="connsiteX25" fmla="*/ 94868 w 460686"/>
              <a:gd name="connsiteY25" fmla="*/ 51104 h 415386"/>
              <a:gd name="connsiteX26" fmla="*/ 326448 w 460686"/>
              <a:gd name="connsiteY26" fmla="*/ 44835 h 415386"/>
              <a:gd name="connsiteX27" fmla="*/ 263842 w 460686"/>
              <a:gd name="connsiteY27" fmla="*/ 102947 h 415386"/>
              <a:gd name="connsiteX28" fmla="*/ 334215 w 460686"/>
              <a:gd name="connsiteY28" fmla="*/ 169141 h 415386"/>
              <a:gd name="connsiteX29" fmla="*/ 384166 w 460686"/>
              <a:gd name="connsiteY29" fmla="*/ 97704 h 415386"/>
              <a:gd name="connsiteX30" fmla="*/ 326448 w 460686"/>
              <a:gd name="connsiteY30" fmla="*/ 44835 h 415386"/>
              <a:gd name="connsiteX31" fmla="*/ 332746 w 460686"/>
              <a:gd name="connsiteY31" fmla="*/ 207 h 415386"/>
              <a:gd name="connsiteX32" fmla="*/ 361812 w 460686"/>
              <a:gd name="connsiteY32" fmla="*/ 2848 h 415386"/>
              <a:gd name="connsiteX33" fmla="*/ 419254 w 460686"/>
              <a:gd name="connsiteY33" fmla="*/ 139967 h 415386"/>
              <a:gd name="connsiteX34" fmla="*/ 424221 w 460686"/>
              <a:gd name="connsiteY34" fmla="*/ 186803 h 415386"/>
              <a:gd name="connsiteX35" fmla="*/ 449256 w 460686"/>
              <a:gd name="connsiteY35" fmla="*/ 296838 h 415386"/>
              <a:gd name="connsiteX36" fmla="*/ 341863 w 460686"/>
              <a:gd name="connsiteY36" fmla="*/ 339258 h 415386"/>
              <a:gd name="connsiteX37" fmla="*/ 292740 w 460686"/>
              <a:gd name="connsiteY37" fmla="*/ 359365 h 415386"/>
              <a:gd name="connsiteX38" fmla="*/ 188218 w 460686"/>
              <a:gd name="connsiteY38" fmla="*/ 414252 h 415386"/>
              <a:gd name="connsiteX39" fmla="*/ 122924 w 460686"/>
              <a:gd name="connsiteY39" fmla="*/ 332160 h 415386"/>
              <a:gd name="connsiteX40" fmla="*/ 74428 w 460686"/>
              <a:gd name="connsiteY40" fmla="*/ 349025 h 415386"/>
              <a:gd name="connsiteX41" fmla="*/ 50634 w 460686"/>
              <a:gd name="connsiteY41" fmla="*/ 339968 h 415386"/>
              <a:gd name="connsiteX42" fmla="*/ 21854 w 460686"/>
              <a:gd name="connsiteY42" fmla="*/ 194885 h 415386"/>
              <a:gd name="connsiteX43" fmla="*/ 35810 w 460686"/>
              <a:gd name="connsiteY43" fmla="*/ 157235 h 415386"/>
              <a:gd name="connsiteX44" fmla="*/ 39831 w 460686"/>
              <a:gd name="connsiteY44" fmla="*/ 29341 h 415386"/>
              <a:gd name="connsiteX45" fmla="*/ 185111 w 460686"/>
              <a:gd name="connsiteY45" fmla="*/ 35728 h 415386"/>
              <a:gd name="connsiteX46" fmla="*/ 201433 w 460686"/>
              <a:gd name="connsiteY46" fmla="*/ 52444 h 415386"/>
              <a:gd name="connsiteX47" fmla="*/ 236875 w 460686"/>
              <a:gd name="connsiteY47" fmla="*/ 52641 h 415386"/>
              <a:gd name="connsiteX48" fmla="*/ 299482 w 460686"/>
              <a:gd name="connsiteY48" fmla="*/ 5135 h 415386"/>
              <a:gd name="connsiteX49" fmla="*/ 332746 w 460686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75943 w 462201"/>
              <a:gd name="connsiteY40" fmla="*/ 349025 h 415386"/>
              <a:gd name="connsiteX41" fmla="*/ 52149 w 462201"/>
              <a:gd name="connsiteY41" fmla="*/ 339968 h 415386"/>
              <a:gd name="connsiteX42" fmla="*/ 23369 w 462201"/>
              <a:gd name="connsiteY42" fmla="*/ 194885 h 415386"/>
              <a:gd name="connsiteX43" fmla="*/ 37325 w 462201"/>
              <a:gd name="connsiteY43" fmla="*/ 157235 h 415386"/>
              <a:gd name="connsiteX44" fmla="*/ 41346 w 462201"/>
              <a:gd name="connsiteY44" fmla="*/ 29341 h 415386"/>
              <a:gd name="connsiteX45" fmla="*/ 186626 w 462201"/>
              <a:gd name="connsiteY45" fmla="*/ 35728 h 415386"/>
              <a:gd name="connsiteX46" fmla="*/ 202948 w 462201"/>
              <a:gd name="connsiteY46" fmla="*/ 52444 h 415386"/>
              <a:gd name="connsiteX47" fmla="*/ 238390 w 462201"/>
              <a:gd name="connsiteY47" fmla="*/ 52641 h 415386"/>
              <a:gd name="connsiteX48" fmla="*/ 300997 w 462201"/>
              <a:gd name="connsiteY48" fmla="*/ 5135 h 415386"/>
              <a:gd name="connsiteX49" fmla="*/ 334261 w 462201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52149 w 462201"/>
              <a:gd name="connsiteY40" fmla="*/ 339968 h 415386"/>
              <a:gd name="connsiteX41" fmla="*/ 23369 w 462201"/>
              <a:gd name="connsiteY41" fmla="*/ 194885 h 415386"/>
              <a:gd name="connsiteX42" fmla="*/ 37325 w 462201"/>
              <a:gd name="connsiteY42" fmla="*/ 157235 h 415386"/>
              <a:gd name="connsiteX43" fmla="*/ 41346 w 462201"/>
              <a:gd name="connsiteY43" fmla="*/ 29341 h 415386"/>
              <a:gd name="connsiteX44" fmla="*/ 186626 w 462201"/>
              <a:gd name="connsiteY44" fmla="*/ 35728 h 415386"/>
              <a:gd name="connsiteX45" fmla="*/ 202948 w 462201"/>
              <a:gd name="connsiteY45" fmla="*/ 52444 h 415386"/>
              <a:gd name="connsiteX46" fmla="*/ 238390 w 462201"/>
              <a:gd name="connsiteY46" fmla="*/ 52641 h 415386"/>
              <a:gd name="connsiteX47" fmla="*/ 300997 w 462201"/>
              <a:gd name="connsiteY47" fmla="*/ 5135 h 415386"/>
              <a:gd name="connsiteX48" fmla="*/ 334261 w 462201"/>
              <a:gd name="connsiteY48" fmla="*/ 207 h 415386"/>
              <a:gd name="connsiteX0" fmla="*/ 226190 w 462104"/>
              <a:gd name="connsiteY0" fmla="*/ 279097 h 415386"/>
              <a:gd name="connsiteX1" fmla="*/ 164096 w 462104"/>
              <a:gd name="connsiteY1" fmla="*/ 332635 h 415386"/>
              <a:gd name="connsiteX2" fmla="*/ 207266 w 462104"/>
              <a:gd name="connsiteY2" fmla="*/ 370916 h 415386"/>
              <a:gd name="connsiteX3" fmla="*/ 263604 w 462104"/>
              <a:gd name="connsiteY3" fmla="*/ 316077 h 415386"/>
              <a:gd name="connsiteX4" fmla="*/ 226190 w 462104"/>
              <a:gd name="connsiteY4" fmla="*/ 279097 h 415386"/>
              <a:gd name="connsiteX5" fmla="*/ 85799 w 462104"/>
              <a:gd name="connsiteY5" fmla="*/ 211996 h 415386"/>
              <a:gd name="connsiteX6" fmla="*/ 34153 w 462104"/>
              <a:gd name="connsiteY6" fmla="*/ 256782 h 415386"/>
              <a:gd name="connsiteX7" fmla="*/ 76140 w 462104"/>
              <a:gd name="connsiteY7" fmla="*/ 303146 h 415386"/>
              <a:gd name="connsiteX8" fmla="*/ 138470 w 462104"/>
              <a:gd name="connsiteY8" fmla="*/ 257255 h 415386"/>
              <a:gd name="connsiteX9" fmla="*/ 85799 w 462104"/>
              <a:gd name="connsiteY9" fmla="*/ 211996 h 415386"/>
              <a:gd name="connsiteX10" fmla="*/ 356291 w 462104"/>
              <a:gd name="connsiteY10" fmla="*/ 201588 h 415386"/>
              <a:gd name="connsiteX11" fmla="*/ 306774 w 462104"/>
              <a:gd name="connsiteY11" fmla="*/ 256782 h 415386"/>
              <a:gd name="connsiteX12" fmla="*/ 372298 w 462104"/>
              <a:gd name="connsiteY12" fmla="*/ 303619 h 415386"/>
              <a:gd name="connsiteX13" fmla="*/ 419607 w 462104"/>
              <a:gd name="connsiteY13" fmla="*/ 256664 h 415386"/>
              <a:gd name="connsiteX14" fmla="*/ 356291 w 462104"/>
              <a:gd name="connsiteY14" fmla="*/ 201588 h 415386"/>
              <a:gd name="connsiteX15" fmla="*/ 221893 w 462104"/>
              <a:gd name="connsiteY15" fmla="*/ 155619 h 415386"/>
              <a:gd name="connsiteX16" fmla="*/ 175845 w 462104"/>
              <a:gd name="connsiteY16" fmla="*/ 223153 h 415386"/>
              <a:gd name="connsiteX17" fmla="*/ 199105 w 462104"/>
              <a:gd name="connsiteY17" fmla="*/ 247557 h 415386"/>
              <a:gd name="connsiteX18" fmla="*/ 247874 w 462104"/>
              <a:gd name="connsiteY18" fmla="*/ 247557 h 415386"/>
              <a:gd name="connsiteX19" fmla="*/ 269557 w 462104"/>
              <a:gd name="connsiteY19" fmla="*/ 188459 h 415386"/>
              <a:gd name="connsiteX20" fmla="*/ 221893 w 462104"/>
              <a:gd name="connsiteY20" fmla="*/ 155619 h 415386"/>
              <a:gd name="connsiteX21" fmla="*/ 96286 w 462104"/>
              <a:gd name="connsiteY21" fmla="*/ 51104 h 415386"/>
              <a:gd name="connsiteX22" fmla="*/ 52801 w 462104"/>
              <a:gd name="connsiteY22" fmla="*/ 99478 h 415386"/>
              <a:gd name="connsiteX23" fmla="*/ 129363 w 462104"/>
              <a:gd name="connsiteY23" fmla="*/ 162676 h 415386"/>
              <a:gd name="connsiteX24" fmla="*/ 184479 w 462104"/>
              <a:gd name="connsiteY24" fmla="*/ 112330 h 415386"/>
              <a:gd name="connsiteX25" fmla="*/ 96286 w 462104"/>
              <a:gd name="connsiteY25" fmla="*/ 51104 h 415386"/>
              <a:gd name="connsiteX26" fmla="*/ 327866 w 462104"/>
              <a:gd name="connsiteY26" fmla="*/ 44835 h 415386"/>
              <a:gd name="connsiteX27" fmla="*/ 265260 w 462104"/>
              <a:gd name="connsiteY27" fmla="*/ 102947 h 415386"/>
              <a:gd name="connsiteX28" fmla="*/ 335633 w 462104"/>
              <a:gd name="connsiteY28" fmla="*/ 169141 h 415386"/>
              <a:gd name="connsiteX29" fmla="*/ 385584 w 462104"/>
              <a:gd name="connsiteY29" fmla="*/ 97704 h 415386"/>
              <a:gd name="connsiteX30" fmla="*/ 327866 w 462104"/>
              <a:gd name="connsiteY30" fmla="*/ 44835 h 415386"/>
              <a:gd name="connsiteX31" fmla="*/ 334164 w 462104"/>
              <a:gd name="connsiteY31" fmla="*/ 207 h 415386"/>
              <a:gd name="connsiteX32" fmla="*/ 363230 w 462104"/>
              <a:gd name="connsiteY32" fmla="*/ 2848 h 415386"/>
              <a:gd name="connsiteX33" fmla="*/ 420672 w 462104"/>
              <a:gd name="connsiteY33" fmla="*/ 139967 h 415386"/>
              <a:gd name="connsiteX34" fmla="*/ 425639 w 462104"/>
              <a:gd name="connsiteY34" fmla="*/ 186803 h 415386"/>
              <a:gd name="connsiteX35" fmla="*/ 450674 w 462104"/>
              <a:gd name="connsiteY35" fmla="*/ 296838 h 415386"/>
              <a:gd name="connsiteX36" fmla="*/ 343281 w 462104"/>
              <a:gd name="connsiteY36" fmla="*/ 339258 h 415386"/>
              <a:gd name="connsiteX37" fmla="*/ 294158 w 462104"/>
              <a:gd name="connsiteY37" fmla="*/ 359365 h 415386"/>
              <a:gd name="connsiteX38" fmla="*/ 189636 w 462104"/>
              <a:gd name="connsiteY38" fmla="*/ 414252 h 415386"/>
              <a:gd name="connsiteX39" fmla="*/ 124342 w 462104"/>
              <a:gd name="connsiteY39" fmla="*/ 332160 h 415386"/>
              <a:gd name="connsiteX40" fmla="*/ 52052 w 462104"/>
              <a:gd name="connsiteY40" fmla="*/ 339968 h 415386"/>
              <a:gd name="connsiteX41" fmla="*/ 23272 w 462104"/>
              <a:gd name="connsiteY41" fmla="*/ 194885 h 415386"/>
              <a:gd name="connsiteX42" fmla="*/ 37228 w 462104"/>
              <a:gd name="connsiteY42" fmla="*/ 157235 h 415386"/>
              <a:gd name="connsiteX43" fmla="*/ 41249 w 462104"/>
              <a:gd name="connsiteY43" fmla="*/ 29341 h 415386"/>
              <a:gd name="connsiteX44" fmla="*/ 186529 w 462104"/>
              <a:gd name="connsiteY44" fmla="*/ 35728 h 415386"/>
              <a:gd name="connsiteX45" fmla="*/ 202851 w 462104"/>
              <a:gd name="connsiteY45" fmla="*/ 52444 h 415386"/>
              <a:gd name="connsiteX46" fmla="*/ 238293 w 462104"/>
              <a:gd name="connsiteY46" fmla="*/ 52641 h 415386"/>
              <a:gd name="connsiteX47" fmla="*/ 300900 w 462104"/>
              <a:gd name="connsiteY47" fmla="*/ 5135 h 415386"/>
              <a:gd name="connsiteX48" fmla="*/ 334164 w 462104"/>
              <a:gd name="connsiteY48" fmla="*/ 207 h 415386"/>
              <a:gd name="connsiteX0" fmla="*/ 232980 w 468894"/>
              <a:gd name="connsiteY0" fmla="*/ 279097 h 415386"/>
              <a:gd name="connsiteX1" fmla="*/ 170886 w 468894"/>
              <a:gd name="connsiteY1" fmla="*/ 332635 h 415386"/>
              <a:gd name="connsiteX2" fmla="*/ 214056 w 468894"/>
              <a:gd name="connsiteY2" fmla="*/ 370916 h 415386"/>
              <a:gd name="connsiteX3" fmla="*/ 270394 w 468894"/>
              <a:gd name="connsiteY3" fmla="*/ 316077 h 415386"/>
              <a:gd name="connsiteX4" fmla="*/ 232980 w 468894"/>
              <a:gd name="connsiteY4" fmla="*/ 279097 h 415386"/>
              <a:gd name="connsiteX5" fmla="*/ 92589 w 468894"/>
              <a:gd name="connsiteY5" fmla="*/ 211996 h 415386"/>
              <a:gd name="connsiteX6" fmla="*/ 40943 w 468894"/>
              <a:gd name="connsiteY6" fmla="*/ 256782 h 415386"/>
              <a:gd name="connsiteX7" fmla="*/ 82930 w 468894"/>
              <a:gd name="connsiteY7" fmla="*/ 303146 h 415386"/>
              <a:gd name="connsiteX8" fmla="*/ 145260 w 468894"/>
              <a:gd name="connsiteY8" fmla="*/ 257255 h 415386"/>
              <a:gd name="connsiteX9" fmla="*/ 92589 w 468894"/>
              <a:gd name="connsiteY9" fmla="*/ 211996 h 415386"/>
              <a:gd name="connsiteX10" fmla="*/ 363081 w 468894"/>
              <a:gd name="connsiteY10" fmla="*/ 201588 h 415386"/>
              <a:gd name="connsiteX11" fmla="*/ 313564 w 468894"/>
              <a:gd name="connsiteY11" fmla="*/ 256782 h 415386"/>
              <a:gd name="connsiteX12" fmla="*/ 379088 w 468894"/>
              <a:gd name="connsiteY12" fmla="*/ 303619 h 415386"/>
              <a:gd name="connsiteX13" fmla="*/ 426397 w 468894"/>
              <a:gd name="connsiteY13" fmla="*/ 256664 h 415386"/>
              <a:gd name="connsiteX14" fmla="*/ 363081 w 468894"/>
              <a:gd name="connsiteY14" fmla="*/ 201588 h 415386"/>
              <a:gd name="connsiteX15" fmla="*/ 228683 w 468894"/>
              <a:gd name="connsiteY15" fmla="*/ 155619 h 415386"/>
              <a:gd name="connsiteX16" fmla="*/ 182635 w 468894"/>
              <a:gd name="connsiteY16" fmla="*/ 223153 h 415386"/>
              <a:gd name="connsiteX17" fmla="*/ 205895 w 468894"/>
              <a:gd name="connsiteY17" fmla="*/ 247557 h 415386"/>
              <a:gd name="connsiteX18" fmla="*/ 254664 w 468894"/>
              <a:gd name="connsiteY18" fmla="*/ 247557 h 415386"/>
              <a:gd name="connsiteX19" fmla="*/ 276347 w 468894"/>
              <a:gd name="connsiteY19" fmla="*/ 188459 h 415386"/>
              <a:gd name="connsiteX20" fmla="*/ 228683 w 468894"/>
              <a:gd name="connsiteY20" fmla="*/ 155619 h 415386"/>
              <a:gd name="connsiteX21" fmla="*/ 103076 w 468894"/>
              <a:gd name="connsiteY21" fmla="*/ 51104 h 415386"/>
              <a:gd name="connsiteX22" fmla="*/ 59591 w 468894"/>
              <a:gd name="connsiteY22" fmla="*/ 99478 h 415386"/>
              <a:gd name="connsiteX23" fmla="*/ 136153 w 468894"/>
              <a:gd name="connsiteY23" fmla="*/ 162676 h 415386"/>
              <a:gd name="connsiteX24" fmla="*/ 191269 w 468894"/>
              <a:gd name="connsiteY24" fmla="*/ 112330 h 415386"/>
              <a:gd name="connsiteX25" fmla="*/ 103076 w 468894"/>
              <a:gd name="connsiteY25" fmla="*/ 51104 h 415386"/>
              <a:gd name="connsiteX26" fmla="*/ 334656 w 468894"/>
              <a:gd name="connsiteY26" fmla="*/ 44835 h 415386"/>
              <a:gd name="connsiteX27" fmla="*/ 272050 w 468894"/>
              <a:gd name="connsiteY27" fmla="*/ 102947 h 415386"/>
              <a:gd name="connsiteX28" fmla="*/ 342423 w 468894"/>
              <a:gd name="connsiteY28" fmla="*/ 169141 h 415386"/>
              <a:gd name="connsiteX29" fmla="*/ 392374 w 468894"/>
              <a:gd name="connsiteY29" fmla="*/ 97704 h 415386"/>
              <a:gd name="connsiteX30" fmla="*/ 334656 w 468894"/>
              <a:gd name="connsiteY30" fmla="*/ 44835 h 415386"/>
              <a:gd name="connsiteX31" fmla="*/ 340954 w 468894"/>
              <a:gd name="connsiteY31" fmla="*/ 207 h 415386"/>
              <a:gd name="connsiteX32" fmla="*/ 370020 w 468894"/>
              <a:gd name="connsiteY32" fmla="*/ 2848 h 415386"/>
              <a:gd name="connsiteX33" fmla="*/ 427462 w 468894"/>
              <a:gd name="connsiteY33" fmla="*/ 139967 h 415386"/>
              <a:gd name="connsiteX34" fmla="*/ 432429 w 468894"/>
              <a:gd name="connsiteY34" fmla="*/ 186803 h 415386"/>
              <a:gd name="connsiteX35" fmla="*/ 457464 w 468894"/>
              <a:gd name="connsiteY35" fmla="*/ 296838 h 415386"/>
              <a:gd name="connsiteX36" fmla="*/ 350071 w 468894"/>
              <a:gd name="connsiteY36" fmla="*/ 339258 h 415386"/>
              <a:gd name="connsiteX37" fmla="*/ 300948 w 468894"/>
              <a:gd name="connsiteY37" fmla="*/ 359365 h 415386"/>
              <a:gd name="connsiteX38" fmla="*/ 196426 w 468894"/>
              <a:gd name="connsiteY38" fmla="*/ 414252 h 415386"/>
              <a:gd name="connsiteX39" fmla="*/ 131132 w 468894"/>
              <a:gd name="connsiteY39" fmla="*/ 332160 h 415386"/>
              <a:gd name="connsiteX40" fmla="*/ 58842 w 468894"/>
              <a:gd name="connsiteY40" fmla="*/ 339968 h 415386"/>
              <a:gd name="connsiteX41" fmla="*/ 30062 w 468894"/>
              <a:gd name="connsiteY41" fmla="*/ 194885 h 415386"/>
              <a:gd name="connsiteX42" fmla="*/ 44018 w 468894"/>
              <a:gd name="connsiteY42" fmla="*/ 157235 h 415386"/>
              <a:gd name="connsiteX43" fmla="*/ 48039 w 468894"/>
              <a:gd name="connsiteY43" fmla="*/ 29341 h 415386"/>
              <a:gd name="connsiteX44" fmla="*/ 193319 w 468894"/>
              <a:gd name="connsiteY44" fmla="*/ 35728 h 415386"/>
              <a:gd name="connsiteX45" fmla="*/ 209641 w 468894"/>
              <a:gd name="connsiteY45" fmla="*/ 52444 h 415386"/>
              <a:gd name="connsiteX46" fmla="*/ 245083 w 468894"/>
              <a:gd name="connsiteY46" fmla="*/ 52641 h 415386"/>
              <a:gd name="connsiteX47" fmla="*/ 307690 w 468894"/>
              <a:gd name="connsiteY47" fmla="*/ 5135 h 415386"/>
              <a:gd name="connsiteX48" fmla="*/ 340954 w 468894"/>
              <a:gd name="connsiteY48" fmla="*/ 207 h 415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68894" h="415386">
                <a:moveTo>
                  <a:pt x="232980" y="279097"/>
                </a:moveTo>
                <a:cubicBezTo>
                  <a:pt x="196512" y="276100"/>
                  <a:pt x="175026" y="299952"/>
                  <a:pt x="170886" y="332635"/>
                </a:cubicBezTo>
                <a:cubicBezTo>
                  <a:pt x="168284" y="353215"/>
                  <a:pt x="191308" y="370916"/>
                  <a:pt x="214056" y="370916"/>
                </a:cubicBezTo>
                <a:cubicBezTo>
                  <a:pt x="249065" y="370877"/>
                  <a:pt x="267477" y="351007"/>
                  <a:pt x="270394" y="316077"/>
                </a:cubicBezTo>
                <a:cubicBezTo>
                  <a:pt x="272444" y="291121"/>
                  <a:pt x="255571" y="280989"/>
                  <a:pt x="232980" y="279097"/>
                </a:cubicBezTo>
                <a:close/>
                <a:moveTo>
                  <a:pt x="92589" y="211996"/>
                </a:moveTo>
                <a:cubicBezTo>
                  <a:pt x="62035" y="212824"/>
                  <a:pt x="42914" y="229067"/>
                  <a:pt x="40943" y="256782"/>
                </a:cubicBezTo>
                <a:cubicBezTo>
                  <a:pt x="39169" y="282566"/>
                  <a:pt x="55491" y="302751"/>
                  <a:pt x="82930" y="303146"/>
                </a:cubicBezTo>
                <a:cubicBezTo>
                  <a:pt x="113405" y="303500"/>
                  <a:pt x="141042" y="286035"/>
                  <a:pt x="145260" y="257255"/>
                </a:cubicBezTo>
                <a:cubicBezTo>
                  <a:pt x="150307" y="223350"/>
                  <a:pt x="117348" y="218304"/>
                  <a:pt x="92589" y="211996"/>
                </a:cubicBezTo>
                <a:close/>
                <a:moveTo>
                  <a:pt x="363081" y="201588"/>
                </a:moveTo>
                <a:cubicBezTo>
                  <a:pt x="332015" y="202061"/>
                  <a:pt x="313170" y="233600"/>
                  <a:pt x="313564" y="256782"/>
                </a:cubicBezTo>
                <a:cubicBezTo>
                  <a:pt x="314037" y="291239"/>
                  <a:pt x="349953" y="300701"/>
                  <a:pt x="379088" y="303619"/>
                </a:cubicBezTo>
                <a:cubicBezTo>
                  <a:pt x="409445" y="306615"/>
                  <a:pt x="426476" y="282014"/>
                  <a:pt x="426397" y="256664"/>
                </a:cubicBezTo>
                <a:cubicBezTo>
                  <a:pt x="426319" y="222404"/>
                  <a:pt x="399155" y="201036"/>
                  <a:pt x="363081" y="201588"/>
                </a:cubicBezTo>
                <a:close/>
                <a:moveTo>
                  <a:pt x="228683" y="155619"/>
                </a:moveTo>
                <a:cubicBezTo>
                  <a:pt x="198326" y="156762"/>
                  <a:pt x="172542" y="194136"/>
                  <a:pt x="182635" y="223153"/>
                </a:cubicBezTo>
                <a:cubicBezTo>
                  <a:pt x="186301" y="233482"/>
                  <a:pt x="193082" y="238844"/>
                  <a:pt x="205895" y="247557"/>
                </a:cubicBezTo>
                <a:cubicBezTo>
                  <a:pt x="220601" y="257571"/>
                  <a:pt x="237908" y="257571"/>
                  <a:pt x="254664" y="247557"/>
                </a:cubicBezTo>
                <a:cubicBezTo>
                  <a:pt x="271853" y="237267"/>
                  <a:pt x="283996" y="221261"/>
                  <a:pt x="276347" y="188459"/>
                </a:cubicBezTo>
                <a:cubicBezTo>
                  <a:pt x="270552" y="163543"/>
                  <a:pt x="240668" y="155145"/>
                  <a:pt x="228683" y="155619"/>
                </a:cubicBezTo>
                <a:close/>
                <a:moveTo>
                  <a:pt x="103076" y="51104"/>
                </a:moveTo>
                <a:cubicBezTo>
                  <a:pt x="83876" y="51695"/>
                  <a:pt x="61680" y="65770"/>
                  <a:pt x="59591" y="99478"/>
                </a:cubicBezTo>
                <a:cubicBezTo>
                  <a:pt x="57974" y="124828"/>
                  <a:pt x="109266" y="156801"/>
                  <a:pt x="136153" y="162676"/>
                </a:cubicBezTo>
                <a:cubicBezTo>
                  <a:pt x="168915" y="169811"/>
                  <a:pt x="192215" y="131294"/>
                  <a:pt x="191269" y="112330"/>
                </a:cubicBezTo>
                <a:cubicBezTo>
                  <a:pt x="189968" y="86034"/>
                  <a:pt x="150859" y="50552"/>
                  <a:pt x="103076" y="51104"/>
                </a:cubicBezTo>
                <a:close/>
                <a:moveTo>
                  <a:pt x="334656" y="44835"/>
                </a:moveTo>
                <a:cubicBezTo>
                  <a:pt x="306074" y="42864"/>
                  <a:pt x="276860" y="79292"/>
                  <a:pt x="272050" y="102947"/>
                </a:cubicBezTo>
                <a:cubicBezTo>
                  <a:pt x="263495" y="145092"/>
                  <a:pt x="301934" y="174661"/>
                  <a:pt x="342423" y="169141"/>
                </a:cubicBezTo>
                <a:cubicBezTo>
                  <a:pt x="376880" y="164450"/>
                  <a:pt x="390955" y="133107"/>
                  <a:pt x="392374" y="97704"/>
                </a:cubicBezTo>
                <a:cubicBezTo>
                  <a:pt x="390245" y="62103"/>
                  <a:pt x="366709" y="47083"/>
                  <a:pt x="334656" y="44835"/>
                </a:cubicBezTo>
                <a:close/>
                <a:moveTo>
                  <a:pt x="340954" y="207"/>
                </a:moveTo>
                <a:cubicBezTo>
                  <a:pt x="351106" y="-394"/>
                  <a:pt x="360558" y="266"/>
                  <a:pt x="370020" y="2848"/>
                </a:cubicBezTo>
                <a:cubicBezTo>
                  <a:pt x="425412" y="17948"/>
                  <a:pt x="447687" y="80436"/>
                  <a:pt x="427462" y="139967"/>
                </a:cubicBezTo>
                <a:cubicBezTo>
                  <a:pt x="422021" y="156092"/>
                  <a:pt x="407513" y="169417"/>
                  <a:pt x="432429" y="186803"/>
                </a:cubicBezTo>
                <a:cubicBezTo>
                  <a:pt x="470947" y="213652"/>
                  <a:pt x="478359" y="259463"/>
                  <a:pt x="457464" y="296838"/>
                </a:cubicBezTo>
                <a:cubicBezTo>
                  <a:pt x="436096" y="335040"/>
                  <a:pt x="393005" y="354752"/>
                  <a:pt x="350071" y="339258"/>
                </a:cubicBezTo>
                <a:cubicBezTo>
                  <a:pt x="323342" y="329678"/>
                  <a:pt x="314274" y="328850"/>
                  <a:pt x="300948" y="359365"/>
                </a:cubicBezTo>
                <a:cubicBezTo>
                  <a:pt x="282734" y="401057"/>
                  <a:pt x="236999" y="420461"/>
                  <a:pt x="196426" y="414252"/>
                </a:cubicBezTo>
                <a:cubicBezTo>
                  <a:pt x="152539" y="401636"/>
                  <a:pt x="152897" y="359524"/>
                  <a:pt x="131132" y="332160"/>
                </a:cubicBezTo>
                <a:cubicBezTo>
                  <a:pt x="107035" y="334763"/>
                  <a:pt x="100346" y="348754"/>
                  <a:pt x="58842" y="339968"/>
                </a:cubicBezTo>
                <a:cubicBezTo>
                  <a:pt x="-3542" y="326762"/>
                  <a:pt x="-21387" y="242786"/>
                  <a:pt x="30062" y="194885"/>
                </a:cubicBezTo>
                <a:cubicBezTo>
                  <a:pt x="40548" y="185108"/>
                  <a:pt x="62942" y="183058"/>
                  <a:pt x="44018" y="157235"/>
                </a:cubicBezTo>
                <a:cubicBezTo>
                  <a:pt x="5697" y="104919"/>
                  <a:pt x="9245" y="60881"/>
                  <a:pt x="48039" y="29341"/>
                </a:cubicBezTo>
                <a:cubicBezTo>
                  <a:pt x="90618" y="-5313"/>
                  <a:pt x="151332" y="-2671"/>
                  <a:pt x="193319" y="35728"/>
                </a:cubicBezTo>
                <a:cubicBezTo>
                  <a:pt x="199036" y="40972"/>
                  <a:pt x="205146" y="46136"/>
                  <a:pt x="209641" y="52444"/>
                </a:cubicBezTo>
                <a:cubicBezTo>
                  <a:pt x="221744" y="69279"/>
                  <a:pt x="231955" y="69909"/>
                  <a:pt x="245083" y="52641"/>
                </a:cubicBezTo>
                <a:cubicBezTo>
                  <a:pt x="261287" y="31234"/>
                  <a:pt x="282852" y="15661"/>
                  <a:pt x="307690" y="5135"/>
                </a:cubicBezTo>
                <a:cubicBezTo>
                  <a:pt x="319951" y="2671"/>
                  <a:pt x="330803" y="809"/>
                  <a:pt x="340954" y="207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17" name="Freeform: Shape 44">
            <a:extLst>
              <a:ext uri="{FF2B5EF4-FFF2-40B4-BE49-F238E27FC236}">
                <a16:creationId xmlns:a16="http://schemas.microsoft.com/office/drawing/2014/main" id="{1C311141-9360-41E8-AFD5-0D1DF34BDE70}"/>
              </a:ext>
            </a:extLst>
          </p:cNvPr>
          <p:cNvSpPr/>
          <p:nvPr userDrawn="1"/>
        </p:nvSpPr>
        <p:spPr>
          <a:xfrm>
            <a:off x="8079030" y="1525912"/>
            <a:ext cx="355230" cy="373842"/>
          </a:xfrm>
          <a:custGeom>
            <a:avLst/>
            <a:gdLst>
              <a:gd name="connsiteX0" fmla="*/ 526473 w 547524"/>
              <a:gd name="connsiteY0" fmla="*/ 237218 h 576213"/>
              <a:gd name="connsiteX1" fmla="*/ 507628 w 547524"/>
              <a:gd name="connsiteY1" fmla="*/ 167909 h 576213"/>
              <a:gd name="connsiteX2" fmla="*/ 357105 w 547524"/>
              <a:gd name="connsiteY2" fmla="*/ 165386 h 576213"/>
              <a:gd name="connsiteX3" fmla="*/ 353477 w 547524"/>
              <a:gd name="connsiteY3" fmla="*/ 136094 h 576213"/>
              <a:gd name="connsiteX4" fmla="*/ 344095 w 547524"/>
              <a:gd name="connsiteY4" fmla="*/ 59452 h 576213"/>
              <a:gd name="connsiteX5" fmla="*/ 344095 w 547524"/>
              <a:gd name="connsiteY5" fmla="*/ 59452 h 576213"/>
              <a:gd name="connsiteX6" fmla="*/ 303605 w 547524"/>
              <a:gd name="connsiteY6" fmla="*/ 0 h 576213"/>
              <a:gd name="connsiteX7" fmla="*/ 303605 w 547524"/>
              <a:gd name="connsiteY7" fmla="*/ 0 h 576213"/>
              <a:gd name="connsiteX8" fmla="*/ 176106 w 547524"/>
              <a:gd name="connsiteY8" fmla="*/ 170314 h 576213"/>
              <a:gd name="connsiteX9" fmla="*/ 89924 w 547524"/>
              <a:gd name="connsiteY9" fmla="*/ 119181 h 576213"/>
              <a:gd name="connsiteX10" fmla="*/ 6186 w 547524"/>
              <a:gd name="connsiteY10" fmla="*/ 182575 h 576213"/>
              <a:gd name="connsiteX11" fmla="*/ 88150 w 547524"/>
              <a:gd name="connsiteY11" fmla="*/ 316028 h 576213"/>
              <a:gd name="connsiteX12" fmla="*/ 35203 w 547524"/>
              <a:gd name="connsiteY12" fmla="*/ 347055 h 576213"/>
              <a:gd name="connsiteX13" fmla="*/ 2914 w 547524"/>
              <a:gd name="connsiteY13" fmla="*/ 443054 h 576213"/>
              <a:gd name="connsiteX14" fmla="*/ 139993 w 547524"/>
              <a:gd name="connsiteY14" fmla="*/ 454014 h 576213"/>
              <a:gd name="connsiteX15" fmla="*/ 201535 w 547524"/>
              <a:gd name="connsiteY15" fmla="*/ 529788 h 576213"/>
              <a:gd name="connsiteX16" fmla="*/ 257873 w 547524"/>
              <a:gd name="connsiteY16" fmla="*/ 576151 h 576213"/>
              <a:gd name="connsiteX17" fmla="*/ 301713 w 547524"/>
              <a:gd name="connsiteY17" fmla="*/ 534204 h 576213"/>
              <a:gd name="connsiteX18" fmla="*/ 318429 w 547524"/>
              <a:gd name="connsiteY18" fmla="*/ 425983 h 576213"/>
              <a:gd name="connsiteX19" fmla="*/ 425309 w 547524"/>
              <a:gd name="connsiteY19" fmla="*/ 451964 h 576213"/>
              <a:gd name="connsiteX20" fmla="*/ 488034 w 547524"/>
              <a:gd name="connsiteY20" fmla="*/ 429728 h 576213"/>
              <a:gd name="connsiteX21" fmla="*/ 468361 w 547524"/>
              <a:gd name="connsiteY21" fmla="*/ 366531 h 576213"/>
              <a:gd name="connsiteX22" fmla="*/ 410683 w 547524"/>
              <a:gd name="connsiteY22" fmla="*/ 308734 h 576213"/>
              <a:gd name="connsiteX23" fmla="*/ 485708 w 547524"/>
              <a:gd name="connsiteY23" fmla="*/ 273962 h 576213"/>
              <a:gd name="connsiteX24" fmla="*/ 526473 w 547524"/>
              <a:gd name="connsiteY24" fmla="*/ 237218 h 576213"/>
              <a:gd name="connsiteX25" fmla="*/ 526473 w 547524"/>
              <a:gd name="connsiteY25" fmla="*/ 237218 h 576213"/>
              <a:gd name="connsiteX26" fmla="*/ 53180 w 547524"/>
              <a:gd name="connsiteY26" fmla="*/ 186754 h 576213"/>
              <a:gd name="connsiteX27" fmla="*/ 82709 w 547524"/>
              <a:gd name="connsiteY27" fmla="*/ 164046 h 576213"/>
              <a:gd name="connsiteX28" fmla="*/ 167551 w 547524"/>
              <a:gd name="connsiteY28" fmla="*/ 232329 h 576213"/>
              <a:gd name="connsiteX29" fmla="*/ 172952 w 547524"/>
              <a:gd name="connsiteY29" fmla="*/ 273686 h 576213"/>
              <a:gd name="connsiteX30" fmla="*/ 132384 w 547524"/>
              <a:gd name="connsiteY30" fmla="*/ 280348 h 576213"/>
              <a:gd name="connsiteX31" fmla="*/ 53180 w 547524"/>
              <a:gd name="connsiteY31" fmla="*/ 186754 h 576213"/>
              <a:gd name="connsiteX32" fmla="*/ 53180 w 547524"/>
              <a:gd name="connsiteY32" fmla="*/ 186754 h 576213"/>
              <a:gd name="connsiteX33" fmla="*/ 172794 w 547524"/>
              <a:gd name="connsiteY33" fmla="*/ 385573 h 576213"/>
              <a:gd name="connsiteX34" fmla="*/ 54087 w 547524"/>
              <a:gd name="connsiteY34" fmla="*/ 416245 h 576213"/>
              <a:gd name="connsiteX35" fmla="*/ 132029 w 547524"/>
              <a:gd name="connsiteY35" fmla="*/ 339091 h 576213"/>
              <a:gd name="connsiteX36" fmla="*/ 183754 w 547524"/>
              <a:gd name="connsiteY36" fmla="*/ 343901 h 576213"/>
              <a:gd name="connsiteX37" fmla="*/ 172794 w 547524"/>
              <a:gd name="connsiteY37" fmla="*/ 385573 h 576213"/>
              <a:gd name="connsiteX38" fmla="*/ 172794 w 547524"/>
              <a:gd name="connsiteY38" fmla="*/ 385573 h 576213"/>
              <a:gd name="connsiteX39" fmla="*/ 254009 w 547524"/>
              <a:gd name="connsiteY39" fmla="*/ 518670 h 576213"/>
              <a:gd name="connsiteX40" fmla="*/ 221484 w 547524"/>
              <a:gd name="connsiteY40" fmla="*/ 403511 h 576213"/>
              <a:gd name="connsiteX41" fmla="*/ 245375 w 547524"/>
              <a:gd name="connsiteY41" fmla="*/ 378476 h 576213"/>
              <a:gd name="connsiteX42" fmla="*/ 269227 w 547524"/>
              <a:gd name="connsiteY42" fmla="*/ 400475 h 576213"/>
              <a:gd name="connsiteX43" fmla="*/ 254009 w 547524"/>
              <a:gd name="connsiteY43" fmla="*/ 518670 h 576213"/>
              <a:gd name="connsiteX44" fmla="*/ 254009 w 547524"/>
              <a:gd name="connsiteY44" fmla="*/ 518670 h 576213"/>
              <a:gd name="connsiteX45" fmla="*/ 216240 w 547524"/>
              <a:gd name="connsiteY45" fmla="*/ 205678 h 576213"/>
              <a:gd name="connsiteX46" fmla="*/ 258346 w 547524"/>
              <a:gd name="connsiteY46" fmla="*/ 69032 h 576213"/>
              <a:gd name="connsiteX47" fmla="*/ 307587 w 547524"/>
              <a:gd name="connsiteY47" fmla="*/ 80111 h 576213"/>
              <a:gd name="connsiteX48" fmla="*/ 314526 w 547524"/>
              <a:gd name="connsiteY48" fmla="*/ 123636 h 576213"/>
              <a:gd name="connsiteX49" fmla="*/ 273761 w 547524"/>
              <a:gd name="connsiteY49" fmla="*/ 221921 h 576213"/>
              <a:gd name="connsiteX50" fmla="*/ 216240 w 547524"/>
              <a:gd name="connsiteY50" fmla="*/ 205678 h 576213"/>
              <a:gd name="connsiteX51" fmla="*/ 429528 w 547524"/>
              <a:gd name="connsiteY51" fmla="*/ 401895 h 576213"/>
              <a:gd name="connsiteX52" fmla="*/ 338260 w 547524"/>
              <a:gd name="connsiteY52" fmla="*/ 393773 h 576213"/>
              <a:gd name="connsiteX53" fmla="*/ 311766 w 547524"/>
              <a:gd name="connsiteY53" fmla="*/ 348238 h 576213"/>
              <a:gd name="connsiteX54" fmla="*/ 355291 w 547524"/>
              <a:gd name="connsiteY54" fmla="*/ 333059 h 576213"/>
              <a:gd name="connsiteX55" fmla="*/ 429528 w 547524"/>
              <a:gd name="connsiteY55" fmla="*/ 401895 h 576213"/>
              <a:gd name="connsiteX56" fmla="*/ 429528 w 547524"/>
              <a:gd name="connsiteY56" fmla="*/ 401895 h 576213"/>
              <a:gd name="connsiteX57" fmla="*/ 427714 w 547524"/>
              <a:gd name="connsiteY57" fmla="*/ 255905 h 576213"/>
              <a:gd name="connsiteX58" fmla="*/ 356750 w 547524"/>
              <a:gd name="connsiteY58" fmla="*/ 275775 h 576213"/>
              <a:gd name="connsiteX59" fmla="*/ 316813 w 547524"/>
              <a:gd name="connsiteY59" fmla="*/ 265880 h 576213"/>
              <a:gd name="connsiteX60" fmla="*/ 339955 w 547524"/>
              <a:gd name="connsiteY60" fmla="*/ 228742 h 576213"/>
              <a:gd name="connsiteX61" fmla="*/ 423614 w 547524"/>
              <a:gd name="connsiteY61" fmla="*/ 200080 h 576213"/>
              <a:gd name="connsiteX62" fmla="*/ 474629 w 547524"/>
              <a:gd name="connsiteY62" fmla="*/ 215613 h 576213"/>
              <a:gd name="connsiteX63" fmla="*/ 441000 w 547524"/>
              <a:gd name="connsiteY63" fmla="*/ 249242 h 576213"/>
              <a:gd name="connsiteX64" fmla="*/ 427714 w 547524"/>
              <a:gd name="connsiteY64" fmla="*/ 255905 h 57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547524" h="576213">
                <a:moveTo>
                  <a:pt x="526473" y="237218"/>
                </a:moveTo>
                <a:cubicBezTo>
                  <a:pt x="558919" y="201381"/>
                  <a:pt x="554780" y="182773"/>
                  <a:pt x="507628" y="167909"/>
                </a:cubicBezTo>
                <a:cubicBezTo>
                  <a:pt x="429528" y="143269"/>
                  <a:pt x="359036" y="165583"/>
                  <a:pt x="357105" y="165386"/>
                </a:cubicBezTo>
                <a:cubicBezTo>
                  <a:pt x="348825" y="164519"/>
                  <a:pt x="344528" y="172404"/>
                  <a:pt x="353477" y="136094"/>
                </a:cubicBezTo>
                <a:cubicBezTo>
                  <a:pt x="360850" y="106052"/>
                  <a:pt x="344095" y="59452"/>
                  <a:pt x="344095" y="59452"/>
                </a:cubicBezTo>
                <a:lnTo>
                  <a:pt x="344095" y="59452"/>
                </a:lnTo>
                <a:cubicBezTo>
                  <a:pt x="333213" y="37887"/>
                  <a:pt x="323081" y="15730"/>
                  <a:pt x="303605" y="0"/>
                </a:cubicBezTo>
                <a:lnTo>
                  <a:pt x="303605" y="0"/>
                </a:lnTo>
                <a:cubicBezTo>
                  <a:pt x="221011" y="24207"/>
                  <a:pt x="192783" y="90795"/>
                  <a:pt x="176106" y="170314"/>
                </a:cubicBezTo>
                <a:cubicBezTo>
                  <a:pt x="147602" y="147882"/>
                  <a:pt x="124302" y="128406"/>
                  <a:pt x="89924" y="119181"/>
                </a:cubicBezTo>
                <a:cubicBezTo>
                  <a:pt x="17659" y="99823"/>
                  <a:pt x="3663" y="110507"/>
                  <a:pt x="6186" y="182575"/>
                </a:cubicBezTo>
                <a:cubicBezTo>
                  <a:pt x="8275" y="241831"/>
                  <a:pt x="38080" y="284330"/>
                  <a:pt x="88150" y="316028"/>
                </a:cubicBezTo>
                <a:cubicBezTo>
                  <a:pt x="60829" y="324583"/>
                  <a:pt x="46636" y="332783"/>
                  <a:pt x="35203" y="347055"/>
                </a:cubicBezTo>
                <a:cubicBezTo>
                  <a:pt x="14465" y="373036"/>
                  <a:pt x="-8165" y="425904"/>
                  <a:pt x="2914" y="443054"/>
                </a:cubicBezTo>
                <a:cubicBezTo>
                  <a:pt x="13913" y="460085"/>
                  <a:pt x="107074" y="482439"/>
                  <a:pt x="139993" y="454014"/>
                </a:cubicBezTo>
                <a:cubicBezTo>
                  <a:pt x="213481" y="390461"/>
                  <a:pt x="170232" y="482124"/>
                  <a:pt x="201535" y="529788"/>
                </a:cubicBezTo>
                <a:cubicBezTo>
                  <a:pt x="203230" y="532390"/>
                  <a:pt x="234139" y="578123"/>
                  <a:pt x="257873" y="576151"/>
                </a:cubicBezTo>
                <a:cubicBezTo>
                  <a:pt x="278768" y="574377"/>
                  <a:pt x="293631" y="552063"/>
                  <a:pt x="301713" y="534204"/>
                </a:cubicBezTo>
                <a:cubicBezTo>
                  <a:pt x="318350" y="497499"/>
                  <a:pt x="322411" y="464698"/>
                  <a:pt x="318429" y="425983"/>
                </a:cubicBezTo>
                <a:cubicBezTo>
                  <a:pt x="355922" y="438008"/>
                  <a:pt x="388368" y="454014"/>
                  <a:pt x="425309" y="451964"/>
                </a:cubicBezTo>
                <a:cubicBezTo>
                  <a:pt x="448767" y="450663"/>
                  <a:pt x="484643" y="441083"/>
                  <a:pt x="488034" y="429728"/>
                </a:cubicBezTo>
                <a:cubicBezTo>
                  <a:pt x="492331" y="415338"/>
                  <a:pt x="479636" y="384193"/>
                  <a:pt x="468361" y="366531"/>
                </a:cubicBezTo>
                <a:cubicBezTo>
                  <a:pt x="446559" y="332389"/>
                  <a:pt x="408908" y="319970"/>
                  <a:pt x="410683" y="308734"/>
                </a:cubicBezTo>
                <a:cubicBezTo>
                  <a:pt x="412536" y="297262"/>
                  <a:pt x="442025" y="310232"/>
                  <a:pt x="485708" y="273962"/>
                </a:cubicBezTo>
                <a:cubicBezTo>
                  <a:pt x="485747" y="274001"/>
                  <a:pt x="516065" y="248730"/>
                  <a:pt x="526473" y="237218"/>
                </a:cubicBezTo>
                <a:lnTo>
                  <a:pt x="526473" y="237218"/>
                </a:lnTo>
                <a:close/>
                <a:moveTo>
                  <a:pt x="53180" y="186754"/>
                </a:moveTo>
                <a:cubicBezTo>
                  <a:pt x="50933" y="165820"/>
                  <a:pt x="59725" y="155727"/>
                  <a:pt x="82709" y="164046"/>
                </a:cubicBezTo>
                <a:cubicBezTo>
                  <a:pt x="118625" y="177095"/>
                  <a:pt x="146656" y="199962"/>
                  <a:pt x="167551" y="232329"/>
                </a:cubicBezTo>
                <a:cubicBezTo>
                  <a:pt x="177013" y="246956"/>
                  <a:pt x="180916" y="261109"/>
                  <a:pt x="172952" y="273686"/>
                </a:cubicBezTo>
                <a:cubicBezTo>
                  <a:pt x="164594" y="286893"/>
                  <a:pt x="145237" y="282714"/>
                  <a:pt x="132384" y="280348"/>
                </a:cubicBezTo>
                <a:cubicBezTo>
                  <a:pt x="92092" y="272937"/>
                  <a:pt x="54757" y="229885"/>
                  <a:pt x="53180" y="186754"/>
                </a:cubicBezTo>
                <a:lnTo>
                  <a:pt x="53180" y="186754"/>
                </a:lnTo>
                <a:close/>
                <a:moveTo>
                  <a:pt x="172794" y="385573"/>
                </a:moveTo>
                <a:cubicBezTo>
                  <a:pt x="142240" y="420385"/>
                  <a:pt x="61420" y="432567"/>
                  <a:pt x="54087" y="416245"/>
                </a:cubicBezTo>
                <a:cubicBezTo>
                  <a:pt x="47385" y="399687"/>
                  <a:pt x="97888" y="354270"/>
                  <a:pt x="132029" y="339091"/>
                </a:cubicBezTo>
                <a:cubicBezTo>
                  <a:pt x="146459" y="332704"/>
                  <a:pt x="173622" y="329353"/>
                  <a:pt x="183754" y="343901"/>
                </a:cubicBezTo>
                <a:cubicBezTo>
                  <a:pt x="194163" y="358882"/>
                  <a:pt x="182651" y="374416"/>
                  <a:pt x="172794" y="385573"/>
                </a:cubicBezTo>
                <a:lnTo>
                  <a:pt x="172794" y="385573"/>
                </a:lnTo>
                <a:close/>
                <a:moveTo>
                  <a:pt x="254009" y="518670"/>
                </a:moveTo>
                <a:cubicBezTo>
                  <a:pt x="232207" y="514294"/>
                  <a:pt x="216319" y="462530"/>
                  <a:pt x="221484" y="403511"/>
                </a:cubicBezTo>
                <a:cubicBezTo>
                  <a:pt x="222391" y="393142"/>
                  <a:pt x="229251" y="378555"/>
                  <a:pt x="245375" y="378476"/>
                </a:cubicBezTo>
                <a:cubicBezTo>
                  <a:pt x="257479" y="378397"/>
                  <a:pt x="266428" y="392078"/>
                  <a:pt x="269227" y="400475"/>
                </a:cubicBezTo>
                <a:cubicBezTo>
                  <a:pt x="289137" y="459928"/>
                  <a:pt x="263984" y="518670"/>
                  <a:pt x="254009" y="518670"/>
                </a:cubicBezTo>
                <a:lnTo>
                  <a:pt x="254009" y="518670"/>
                </a:lnTo>
                <a:close/>
                <a:moveTo>
                  <a:pt x="216240" y="205678"/>
                </a:moveTo>
                <a:cubicBezTo>
                  <a:pt x="206581" y="153322"/>
                  <a:pt x="222706" y="108339"/>
                  <a:pt x="258346" y="69032"/>
                </a:cubicBezTo>
                <a:cubicBezTo>
                  <a:pt x="282710" y="42224"/>
                  <a:pt x="298756" y="43880"/>
                  <a:pt x="307587" y="80111"/>
                </a:cubicBezTo>
                <a:cubicBezTo>
                  <a:pt x="311254" y="95013"/>
                  <a:pt x="314526" y="108812"/>
                  <a:pt x="314526" y="123636"/>
                </a:cubicBezTo>
                <a:cubicBezTo>
                  <a:pt x="314526" y="170433"/>
                  <a:pt x="298874" y="195349"/>
                  <a:pt x="273761" y="221921"/>
                </a:cubicBezTo>
                <a:cubicBezTo>
                  <a:pt x="273682" y="221921"/>
                  <a:pt x="225545" y="256299"/>
                  <a:pt x="216240" y="205678"/>
                </a:cubicBezTo>
                <a:close/>
                <a:moveTo>
                  <a:pt x="429528" y="401895"/>
                </a:moveTo>
                <a:cubicBezTo>
                  <a:pt x="426965" y="415575"/>
                  <a:pt x="366290" y="410489"/>
                  <a:pt x="338260" y="393773"/>
                </a:cubicBezTo>
                <a:cubicBezTo>
                  <a:pt x="328127" y="387781"/>
                  <a:pt x="301240" y="367635"/>
                  <a:pt x="311766" y="348238"/>
                </a:cubicBezTo>
                <a:cubicBezTo>
                  <a:pt x="321031" y="331167"/>
                  <a:pt x="335066" y="329432"/>
                  <a:pt x="355291" y="333059"/>
                </a:cubicBezTo>
                <a:cubicBezTo>
                  <a:pt x="395307" y="340195"/>
                  <a:pt x="434022" y="388608"/>
                  <a:pt x="429528" y="401895"/>
                </a:cubicBezTo>
                <a:lnTo>
                  <a:pt x="429528" y="401895"/>
                </a:lnTo>
                <a:close/>
                <a:moveTo>
                  <a:pt x="427714" y="255905"/>
                </a:moveTo>
                <a:cubicBezTo>
                  <a:pt x="403350" y="269586"/>
                  <a:pt x="384308" y="271636"/>
                  <a:pt x="356750" y="275775"/>
                </a:cubicBezTo>
                <a:cubicBezTo>
                  <a:pt x="343700" y="277746"/>
                  <a:pt x="322569" y="280309"/>
                  <a:pt x="316813" y="265880"/>
                </a:cubicBezTo>
                <a:cubicBezTo>
                  <a:pt x="310820" y="250701"/>
                  <a:pt x="330296" y="236232"/>
                  <a:pt x="339955" y="228742"/>
                </a:cubicBezTo>
                <a:cubicBezTo>
                  <a:pt x="364240" y="210251"/>
                  <a:pt x="393730" y="200947"/>
                  <a:pt x="423614" y="200080"/>
                </a:cubicBezTo>
                <a:cubicBezTo>
                  <a:pt x="439660" y="198661"/>
                  <a:pt x="471436" y="206072"/>
                  <a:pt x="474629" y="215613"/>
                </a:cubicBezTo>
                <a:cubicBezTo>
                  <a:pt x="477586" y="224484"/>
                  <a:pt x="452079" y="242974"/>
                  <a:pt x="441000" y="249242"/>
                </a:cubicBezTo>
                <a:lnTo>
                  <a:pt x="427714" y="255905"/>
                </a:ln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318" name="자유형: 도형 317">
            <a:extLst>
              <a:ext uri="{FF2B5EF4-FFF2-40B4-BE49-F238E27FC236}">
                <a16:creationId xmlns:a16="http://schemas.microsoft.com/office/drawing/2014/main" id="{5FC160F9-C29D-4AC2-86E5-AECF9F10F549}"/>
              </a:ext>
            </a:extLst>
          </p:cNvPr>
          <p:cNvSpPr>
            <a:spLocks/>
          </p:cNvSpPr>
          <p:nvPr userDrawn="1"/>
        </p:nvSpPr>
        <p:spPr bwMode="auto">
          <a:xfrm>
            <a:off x="8072155" y="1047891"/>
            <a:ext cx="350689" cy="351006"/>
          </a:xfrm>
          <a:custGeom>
            <a:avLst/>
            <a:gdLst>
              <a:gd name="connsiteX0" fmla="*/ 154602 w 311075"/>
              <a:gd name="connsiteY0" fmla="*/ 116784 h 311356"/>
              <a:gd name="connsiteX1" fmla="*/ 116502 w 311075"/>
              <a:gd name="connsiteY1" fmla="*/ 155678 h 311356"/>
              <a:gd name="connsiteX2" fmla="*/ 154602 w 311075"/>
              <a:gd name="connsiteY2" fmla="*/ 194572 h 311356"/>
              <a:gd name="connsiteX3" fmla="*/ 192702 w 311075"/>
              <a:gd name="connsiteY3" fmla="*/ 155678 h 311356"/>
              <a:gd name="connsiteX4" fmla="*/ 154602 w 311075"/>
              <a:gd name="connsiteY4" fmla="*/ 116784 h 311356"/>
              <a:gd name="connsiteX5" fmla="*/ 164978 w 311075"/>
              <a:gd name="connsiteY5" fmla="*/ 17 h 311356"/>
              <a:gd name="connsiteX6" fmla="*/ 183937 w 311075"/>
              <a:gd name="connsiteY6" fmla="*/ 37355 h 311356"/>
              <a:gd name="connsiteX7" fmla="*/ 182920 w 311075"/>
              <a:gd name="connsiteY7" fmla="*/ 62256 h 311356"/>
              <a:gd name="connsiteX8" fmla="*/ 196144 w 311075"/>
              <a:gd name="connsiteY8" fmla="*/ 40221 h 311356"/>
              <a:gd name="connsiteX9" fmla="*/ 235580 w 311075"/>
              <a:gd name="connsiteY9" fmla="*/ 53149 h 311356"/>
              <a:gd name="connsiteX10" fmla="*/ 212182 w 311075"/>
              <a:gd name="connsiteY10" fmla="*/ 98826 h 311356"/>
              <a:gd name="connsiteX11" fmla="*/ 250377 w 311075"/>
              <a:gd name="connsiteY11" fmla="*/ 79603 h 311356"/>
              <a:gd name="connsiteX12" fmla="*/ 270585 w 311075"/>
              <a:gd name="connsiteY12" fmla="*/ 117172 h 311356"/>
              <a:gd name="connsiteX13" fmla="*/ 232713 w 311075"/>
              <a:gd name="connsiteY13" fmla="*/ 138378 h 311356"/>
              <a:gd name="connsiteX14" fmla="*/ 284613 w 311075"/>
              <a:gd name="connsiteY14" fmla="*/ 143993 h 311356"/>
              <a:gd name="connsiteX15" fmla="*/ 273720 w 311075"/>
              <a:gd name="connsiteY15" fmla="*/ 184218 h 311356"/>
              <a:gd name="connsiteX16" fmla="*/ 248355 w 311075"/>
              <a:gd name="connsiteY16" fmla="*/ 183182 h 311356"/>
              <a:gd name="connsiteX17" fmla="*/ 269266 w 311075"/>
              <a:gd name="connsiteY17" fmla="*/ 195773 h 311356"/>
              <a:gd name="connsiteX18" fmla="*/ 256338 w 311075"/>
              <a:gd name="connsiteY18" fmla="*/ 235433 h 311356"/>
              <a:gd name="connsiteX19" fmla="*/ 210297 w 311075"/>
              <a:gd name="connsiteY19" fmla="*/ 211740 h 311356"/>
              <a:gd name="connsiteX20" fmla="*/ 229885 w 311075"/>
              <a:gd name="connsiteY20" fmla="*/ 250648 h 311356"/>
              <a:gd name="connsiteX21" fmla="*/ 192315 w 311075"/>
              <a:gd name="connsiteY21" fmla="*/ 270547 h 311356"/>
              <a:gd name="connsiteX22" fmla="*/ 172484 w 311075"/>
              <a:gd name="connsiteY22" fmla="*/ 234961 h 311356"/>
              <a:gd name="connsiteX23" fmla="*/ 167082 w 311075"/>
              <a:gd name="connsiteY23" fmla="*/ 284895 h 311356"/>
              <a:gd name="connsiteX24" fmla="*/ 126857 w 311075"/>
              <a:gd name="connsiteY24" fmla="*/ 274001 h 311356"/>
              <a:gd name="connsiteX25" fmla="*/ 128028 w 311075"/>
              <a:gd name="connsiteY25" fmla="*/ 245332 h 311356"/>
              <a:gd name="connsiteX26" fmla="*/ 113715 w 311075"/>
              <a:gd name="connsiteY26" fmla="*/ 269215 h 311356"/>
              <a:gd name="connsiteX27" fmla="*/ 74054 w 311075"/>
              <a:gd name="connsiteY27" fmla="*/ 256320 h 311356"/>
              <a:gd name="connsiteX28" fmla="*/ 97746 w 311075"/>
              <a:gd name="connsiteY28" fmla="*/ 210078 h 311356"/>
              <a:gd name="connsiteX29" fmla="*/ 58840 w 311075"/>
              <a:gd name="connsiteY29" fmla="*/ 229846 h 311356"/>
              <a:gd name="connsiteX30" fmla="*/ 38940 w 311075"/>
              <a:gd name="connsiteY30" fmla="*/ 192585 h 311356"/>
              <a:gd name="connsiteX31" fmla="*/ 74788 w 311075"/>
              <a:gd name="connsiteY31" fmla="*/ 172617 h 311356"/>
              <a:gd name="connsiteX32" fmla="*/ 26310 w 311075"/>
              <a:gd name="connsiteY32" fmla="*/ 167363 h 311356"/>
              <a:gd name="connsiteX33" fmla="*/ 37394 w 311075"/>
              <a:gd name="connsiteY33" fmla="*/ 127138 h 311356"/>
              <a:gd name="connsiteX34" fmla="*/ 65274 w 311075"/>
              <a:gd name="connsiteY34" fmla="*/ 128279 h 311356"/>
              <a:gd name="connsiteX35" fmla="*/ 40272 w 311075"/>
              <a:gd name="connsiteY35" fmla="*/ 113344 h 311356"/>
              <a:gd name="connsiteX36" fmla="*/ 53167 w 311075"/>
              <a:gd name="connsiteY36" fmla="*/ 73908 h 311356"/>
              <a:gd name="connsiteX37" fmla="*/ 99089 w 311075"/>
              <a:gd name="connsiteY37" fmla="*/ 97327 h 311356"/>
              <a:gd name="connsiteX38" fmla="*/ 79747 w 311075"/>
              <a:gd name="connsiteY38" fmla="*/ 59110 h 311356"/>
              <a:gd name="connsiteX39" fmla="*/ 117222 w 311075"/>
              <a:gd name="connsiteY39" fmla="*/ 38902 h 311356"/>
              <a:gd name="connsiteX40" fmla="*/ 138128 w 311075"/>
              <a:gd name="connsiteY40" fmla="*/ 76430 h 311356"/>
              <a:gd name="connsiteX41" fmla="*/ 139917 w 311075"/>
              <a:gd name="connsiteY41" fmla="*/ 44329 h 311356"/>
              <a:gd name="connsiteX42" fmla="*/ 164978 w 311075"/>
              <a:gd name="connsiteY42" fmla="*/ 17 h 3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11075" h="311356">
                <a:moveTo>
                  <a:pt x="154602" y="116784"/>
                </a:moveTo>
                <a:cubicBezTo>
                  <a:pt x="133560" y="116784"/>
                  <a:pt x="116502" y="134197"/>
                  <a:pt x="116502" y="155678"/>
                </a:cubicBezTo>
                <a:cubicBezTo>
                  <a:pt x="116502" y="177159"/>
                  <a:pt x="133560" y="194572"/>
                  <a:pt x="154602" y="194572"/>
                </a:cubicBezTo>
                <a:cubicBezTo>
                  <a:pt x="175644" y="194572"/>
                  <a:pt x="192702" y="177159"/>
                  <a:pt x="192702" y="155678"/>
                </a:cubicBezTo>
                <a:cubicBezTo>
                  <a:pt x="192702" y="134197"/>
                  <a:pt x="175644" y="116784"/>
                  <a:pt x="154602" y="116784"/>
                </a:cubicBezTo>
                <a:close/>
                <a:moveTo>
                  <a:pt x="164978" y="17"/>
                </a:moveTo>
                <a:cubicBezTo>
                  <a:pt x="173752" y="539"/>
                  <a:pt x="181791" y="13083"/>
                  <a:pt x="183937" y="37355"/>
                </a:cubicBezTo>
                <a:lnTo>
                  <a:pt x="182920" y="62256"/>
                </a:lnTo>
                <a:lnTo>
                  <a:pt x="196144" y="40221"/>
                </a:lnTo>
                <a:cubicBezTo>
                  <a:pt x="224418" y="4477"/>
                  <a:pt x="247358" y="14414"/>
                  <a:pt x="235580" y="53149"/>
                </a:cubicBezTo>
                <a:lnTo>
                  <a:pt x="212182" y="98826"/>
                </a:lnTo>
                <a:lnTo>
                  <a:pt x="250377" y="79603"/>
                </a:lnTo>
                <a:cubicBezTo>
                  <a:pt x="296391" y="63474"/>
                  <a:pt x="309578" y="88141"/>
                  <a:pt x="270585" y="117172"/>
                </a:cubicBezTo>
                <a:lnTo>
                  <a:pt x="232713" y="138378"/>
                </a:lnTo>
                <a:lnTo>
                  <a:pt x="284613" y="143993"/>
                </a:lnTo>
                <a:cubicBezTo>
                  <a:pt x="323512" y="155453"/>
                  <a:pt x="319230" y="180194"/>
                  <a:pt x="273720" y="184218"/>
                </a:cubicBezTo>
                <a:lnTo>
                  <a:pt x="248355" y="183182"/>
                </a:lnTo>
                <a:lnTo>
                  <a:pt x="269266" y="195773"/>
                </a:lnTo>
                <a:cubicBezTo>
                  <a:pt x="305010" y="224158"/>
                  <a:pt x="295074" y="247251"/>
                  <a:pt x="256338" y="235433"/>
                </a:cubicBezTo>
                <a:lnTo>
                  <a:pt x="210297" y="211740"/>
                </a:lnTo>
                <a:lnTo>
                  <a:pt x="229885" y="250648"/>
                </a:lnTo>
                <a:cubicBezTo>
                  <a:pt x="246013" y="296637"/>
                  <a:pt x="221346" y="309754"/>
                  <a:pt x="192315" y="270547"/>
                </a:cubicBezTo>
                <a:lnTo>
                  <a:pt x="172484" y="234961"/>
                </a:lnTo>
                <a:lnTo>
                  <a:pt x="167082" y="284895"/>
                </a:lnTo>
                <a:cubicBezTo>
                  <a:pt x="155623" y="323793"/>
                  <a:pt x="130881" y="319511"/>
                  <a:pt x="126857" y="274001"/>
                </a:cubicBezTo>
                <a:lnTo>
                  <a:pt x="128028" y="245332"/>
                </a:lnTo>
                <a:lnTo>
                  <a:pt x="113715" y="269215"/>
                </a:lnTo>
                <a:cubicBezTo>
                  <a:pt x="85329" y="305137"/>
                  <a:pt x="62236" y="295212"/>
                  <a:pt x="74054" y="256320"/>
                </a:cubicBezTo>
                <a:lnTo>
                  <a:pt x="97746" y="210078"/>
                </a:lnTo>
                <a:lnTo>
                  <a:pt x="58840" y="229846"/>
                </a:lnTo>
                <a:cubicBezTo>
                  <a:pt x="12850" y="246188"/>
                  <a:pt x="-266" y="221592"/>
                  <a:pt x="38940" y="192585"/>
                </a:cubicBezTo>
                <a:lnTo>
                  <a:pt x="74788" y="172617"/>
                </a:lnTo>
                <a:lnTo>
                  <a:pt x="26310" y="167363"/>
                </a:lnTo>
                <a:cubicBezTo>
                  <a:pt x="-12473" y="155904"/>
                  <a:pt x="-8048" y="131162"/>
                  <a:pt x="37394" y="127138"/>
                </a:cubicBezTo>
                <a:lnTo>
                  <a:pt x="65274" y="128279"/>
                </a:lnTo>
                <a:lnTo>
                  <a:pt x="40272" y="113344"/>
                </a:lnTo>
                <a:cubicBezTo>
                  <a:pt x="4351" y="85069"/>
                  <a:pt x="14276" y="62129"/>
                  <a:pt x="53167" y="73908"/>
                </a:cubicBezTo>
                <a:lnTo>
                  <a:pt x="99089" y="97327"/>
                </a:lnTo>
                <a:lnTo>
                  <a:pt x="79747" y="59110"/>
                </a:lnTo>
                <a:cubicBezTo>
                  <a:pt x="63524" y="13096"/>
                  <a:pt x="88286" y="-91"/>
                  <a:pt x="117222" y="38902"/>
                </a:cubicBezTo>
                <a:lnTo>
                  <a:pt x="138128" y="76430"/>
                </a:lnTo>
                <a:lnTo>
                  <a:pt x="139917" y="44329"/>
                </a:lnTo>
                <a:cubicBezTo>
                  <a:pt x="144305" y="14060"/>
                  <a:pt x="155107" y="-570"/>
                  <a:pt x="164978" y="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319" name="Freeform: Shape 361">
            <a:extLst>
              <a:ext uri="{FF2B5EF4-FFF2-40B4-BE49-F238E27FC236}">
                <a16:creationId xmlns:a16="http://schemas.microsoft.com/office/drawing/2014/main" id="{33FA6E12-05AF-46EE-A8B1-B8461A9D2113}"/>
              </a:ext>
            </a:extLst>
          </p:cNvPr>
          <p:cNvSpPr/>
          <p:nvPr userDrawn="1"/>
        </p:nvSpPr>
        <p:spPr>
          <a:xfrm>
            <a:off x="9892083" y="1109475"/>
            <a:ext cx="344261" cy="219075"/>
          </a:xfrm>
          <a:custGeom>
            <a:avLst/>
            <a:gdLst>
              <a:gd name="connsiteX0" fmla="*/ 638659 w 637371"/>
              <a:gd name="connsiteY0" fmla="*/ 20878 h 405600"/>
              <a:gd name="connsiteX1" fmla="*/ 469338 w 637371"/>
              <a:gd name="connsiteY1" fmla="*/ 158653 h 405600"/>
              <a:gd name="connsiteX2" fmla="*/ 380170 w 637371"/>
              <a:gd name="connsiteY2" fmla="*/ 269066 h 405600"/>
              <a:gd name="connsiteX3" fmla="*/ 283276 w 637371"/>
              <a:gd name="connsiteY3" fmla="*/ 359522 h 405600"/>
              <a:gd name="connsiteX4" fmla="*/ 136810 w 637371"/>
              <a:gd name="connsiteY4" fmla="*/ 406520 h 405600"/>
              <a:gd name="connsiteX5" fmla="*/ 24143 w 637371"/>
              <a:gd name="connsiteY5" fmla="*/ 387849 h 405600"/>
              <a:gd name="connsiteX6" fmla="*/ 9657 w 637371"/>
              <a:gd name="connsiteY6" fmla="*/ 377227 h 405600"/>
              <a:gd name="connsiteX7" fmla="*/ 114598 w 637371"/>
              <a:gd name="connsiteY7" fmla="*/ 296107 h 405600"/>
              <a:gd name="connsiteX8" fmla="*/ 176404 w 637371"/>
              <a:gd name="connsiteY8" fmla="*/ 224966 h 405600"/>
              <a:gd name="connsiteX9" fmla="*/ 219861 w 637371"/>
              <a:gd name="connsiteY9" fmla="*/ 163160 h 405600"/>
              <a:gd name="connsiteX10" fmla="*/ 286817 w 637371"/>
              <a:gd name="connsiteY10" fmla="*/ 122278 h 405600"/>
              <a:gd name="connsiteX11" fmla="*/ 300337 w 637371"/>
              <a:gd name="connsiteY11" fmla="*/ 117771 h 405600"/>
              <a:gd name="connsiteX12" fmla="*/ 214711 w 637371"/>
              <a:gd name="connsiteY12" fmla="*/ 145133 h 405600"/>
              <a:gd name="connsiteX13" fmla="*/ 168034 w 637371"/>
              <a:gd name="connsiteY13" fmla="*/ 204364 h 405600"/>
              <a:gd name="connsiteX14" fmla="*/ 0 w 637371"/>
              <a:gd name="connsiteY14" fmla="*/ 352118 h 405600"/>
              <a:gd name="connsiteX15" fmla="*/ 21889 w 637371"/>
              <a:gd name="connsiteY15" fmla="*/ 253293 h 405600"/>
              <a:gd name="connsiteX16" fmla="*/ 161274 w 637371"/>
              <a:gd name="connsiteY16" fmla="*/ 46308 h 405600"/>
              <a:gd name="connsiteX17" fmla="*/ 264928 w 637371"/>
              <a:gd name="connsiteY17" fmla="*/ 5104 h 405600"/>
              <a:gd name="connsiteX18" fmla="*/ 426846 w 637371"/>
              <a:gd name="connsiteY18" fmla="*/ 10577 h 405600"/>
              <a:gd name="connsiteX19" fmla="*/ 602606 w 637371"/>
              <a:gd name="connsiteY19" fmla="*/ 21522 h 405600"/>
              <a:gd name="connsiteX20" fmla="*/ 638659 w 637371"/>
              <a:gd name="connsiteY20" fmla="*/ 20878 h 40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37371" h="405600">
                <a:moveTo>
                  <a:pt x="638659" y="20878"/>
                </a:moveTo>
                <a:cubicBezTo>
                  <a:pt x="576854" y="64657"/>
                  <a:pt x="521486" y="109723"/>
                  <a:pt x="469338" y="158653"/>
                </a:cubicBezTo>
                <a:cubicBezTo>
                  <a:pt x="434572" y="191166"/>
                  <a:pt x="402703" y="226253"/>
                  <a:pt x="380170" y="269066"/>
                </a:cubicBezTo>
                <a:cubicBezTo>
                  <a:pt x="358602" y="310592"/>
                  <a:pt x="322549" y="336989"/>
                  <a:pt x="283276" y="359522"/>
                </a:cubicBezTo>
                <a:cubicBezTo>
                  <a:pt x="237888" y="385596"/>
                  <a:pt x="188958" y="400726"/>
                  <a:pt x="136810" y="406520"/>
                </a:cubicBezTo>
                <a:cubicBezTo>
                  <a:pt x="97215" y="410705"/>
                  <a:pt x="59552" y="406520"/>
                  <a:pt x="24143" y="387849"/>
                </a:cubicBezTo>
                <a:cubicBezTo>
                  <a:pt x="18670" y="384952"/>
                  <a:pt x="15129" y="381411"/>
                  <a:pt x="9657" y="377227"/>
                </a:cubicBezTo>
                <a:cubicBezTo>
                  <a:pt x="46998" y="351796"/>
                  <a:pt x="81442" y="324756"/>
                  <a:pt x="114598" y="296107"/>
                </a:cubicBezTo>
                <a:cubicBezTo>
                  <a:pt x="138741" y="275183"/>
                  <a:pt x="160631" y="253293"/>
                  <a:pt x="176404" y="224966"/>
                </a:cubicBezTo>
                <a:cubicBezTo>
                  <a:pt x="188636" y="203076"/>
                  <a:pt x="203766" y="182796"/>
                  <a:pt x="219861" y="163160"/>
                </a:cubicBezTo>
                <a:cubicBezTo>
                  <a:pt x="237566" y="141914"/>
                  <a:pt x="258812" y="126463"/>
                  <a:pt x="286817" y="122278"/>
                </a:cubicBezTo>
                <a:cubicBezTo>
                  <a:pt x="291002" y="121634"/>
                  <a:pt x="296475" y="122600"/>
                  <a:pt x="300337" y="117771"/>
                </a:cubicBezTo>
                <a:cubicBezTo>
                  <a:pt x="267181" y="113265"/>
                  <a:pt x="238853" y="122278"/>
                  <a:pt x="214711" y="145133"/>
                </a:cubicBezTo>
                <a:cubicBezTo>
                  <a:pt x="196362" y="162516"/>
                  <a:pt x="181876" y="183118"/>
                  <a:pt x="168034" y="204364"/>
                </a:cubicBezTo>
                <a:cubicBezTo>
                  <a:pt x="126187" y="268101"/>
                  <a:pt x="67922" y="313811"/>
                  <a:pt x="0" y="352118"/>
                </a:cubicBezTo>
                <a:cubicBezTo>
                  <a:pt x="3863" y="316709"/>
                  <a:pt x="11910" y="284518"/>
                  <a:pt x="21889" y="253293"/>
                </a:cubicBezTo>
                <a:cubicBezTo>
                  <a:pt x="47964" y="170564"/>
                  <a:pt x="89811" y="98457"/>
                  <a:pt x="161274" y="46308"/>
                </a:cubicBezTo>
                <a:cubicBezTo>
                  <a:pt x="192177" y="23775"/>
                  <a:pt x="227909" y="12186"/>
                  <a:pt x="264928" y="5104"/>
                </a:cubicBezTo>
                <a:cubicBezTo>
                  <a:pt x="319330" y="-5197"/>
                  <a:pt x="372766" y="1885"/>
                  <a:pt x="426846" y="10577"/>
                </a:cubicBezTo>
                <a:cubicBezTo>
                  <a:pt x="484789" y="19590"/>
                  <a:pt x="543697" y="23131"/>
                  <a:pt x="602606" y="21522"/>
                </a:cubicBezTo>
                <a:cubicBezTo>
                  <a:pt x="613229" y="20556"/>
                  <a:pt x="623852" y="20878"/>
                  <a:pt x="638659" y="20878"/>
                </a:cubicBezTo>
                <a:close/>
              </a:path>
            </a:pathLst>
          </a:custGeom>
          <a:solidFill>
            <a:schemeClr val="accent1"/>
          </a:solidFill>
          <a:ln w="320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320" name="Freeform: Shape 264">
            <a:extLst>
              <a:ext uri="{FF2B5EF4-FFF2-40B4-BE49-F238E27FC236}">
                <a16:creationId xmlns:a16="http://schemas.microsoft.com/office/drawing/2014/main" id="{5795746E-0D16-4DA4-BAE1-0B95844F5A73}"/>
              </a:ext>
            </a:extLst>
          </p:cNvPr>
          <p:cNvSpPr/>
          <p:nvPr userDrawn="1"/>
        </p:nvSpPr>
        <p:spPr>
          <a:xfrm>
            <a:off x="10287272" y="1261191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321" name="자유형: 도형 320">
            <a:extLst>
              <a:ext uri="{FF2B5EF4-FFF2-40B4-BE49-F238E27FC236}">
                <a16:creationId xmlns:a16="http://schemas.microsoft.com/office/drawing/2014/main" id="{9C5B129B-794C-4902-87BF-0E4623CB12F0}"/>
              </a:ext>
            </a:extLst>
          </p:cNvPr>
          <p:cNvSpPr/>
          <p:nvPr userDrawn="1"/>
        </p:nvSpPr>
        <p:spPr>
          <a:xfrm>
            <a:off x="7906205" y="570152"/>
            <a:ext cx="393472" cy="402755"/>
          </a:xfrm>
          <a:custGeom>
            <a:avLst/>
            <a:gdLst>
              <a:gd name="connsiteX0" fmla="*/ 724852 w 1453514"/>
              <a:gd name="connsiteY0" fmla="*/ 793433 h 1487805"/>
              <a:gd name="connsiteX1" fmla="*/ 725805 w 1453514"/>
              <a:gd name="connsiteY1" fmla="*/ 1487805 h 1487805"/>
              <a:gd name="connsiteX2" fmla="*/ 724852 w 1453514"/>
              <a:gd name="connsiteY2" fmla="*/ 793433 h 1487805"/>
              <a:gd name="connsiteX3" fmla="*/ 690562 w 1453514"/>
              <a:gd name="connsiteY3" fmla="*/ 781050 h 1487805"/>
              <a:gd name="connsiteX4" fmla="*/ 216217 w 1453514"/>
              <a:gd name="connsiteY4" fmla="*/ 1266825 h 1487805"/>
              <a:gd name="connsiteX5" fmla="*/ 690562 w 1453514"/>
              <a:gd name="connsiteY5" fmla="*/ 781050 h 1487805"/>
              <a:gd name="connsiteX6" fmla="*/ 766762 w 1453514"/>
              <a:gd name="connsiteY6" fmla="*/ 777241 h 1487805"/>
              <a:gd name="connsiteX7" fmla="*/ 1240155 w 1453514"/>
              <a:gd name="connsiteY7" fmla="*/ 1263016 h 1487805"/>
              <a:gd name="connsiteX8" fmla="*/ 766762 w 1453514"/>
              <a:gd name="connsiteY8" fmla="*/ 777241 h 1487805"/>
              <a:gd name="connsiteX9" fmla="*/ 336708 w 1453514"/>
              <a:gd name="connsiteY9" fmla="*/ 653534 h 1487805"/>
              <a:gd name="connsiteX10" fmla="*/ 679132 w 1453514"/>
              <a:gd name="connsiteY10" fmla="*/ 743903 h 1487805"/>
              <a:gd name="connsiteX11" fmla="*/ 0 w 1453514"/>
              <a:gd name="connsiteY11" fmla="*/ 743903 h 1487805"/>
              <a:gd name="connsiteX12" fmla="*/ 336708 w 1453514"/>
              <a:gd name="connsiteY12" fmla="*/ 653534 h 1487805"/>
              <a:gd name="connsiteX13" fmla="*/ 1116687 w 1453514"/>
              <a:gd name="connsiteY13" fmla="*/ 652106 h 1487805"/>
              <a:gd name="connsiteX14" fmla="*/ 1453514 w 1453514"/>
              <a:gd name="connsiteY14" fmla="*/ 735330 h 1487805"/>
              <a:gd name="connsiteX15" fmla="*/ 776287 w 1453514"/>
              <a:gd name="connsiteY15" fmla="*/ 738188 h 1487805"/>
              <a:gd name="connsiteX16" fmla="*/ 1116687 w 1453514"/>
              <a:gd name="connsiteY16" fmla="*/ 652106 h 1487805"/>
              <a:gd name="connsiteX17" fmla="*/ 1245870 w 1453514"/>
              <a:gd name="connsiteY17" fmla="*/ 214313 h 1487805"/>
              <a:gd name="connsiteX18" fmla="*/ 769620 w 1453514"/>
              <a:gd name="connsiteY18" fmla="*/ 705803 h 1487805"/>
              <a:gd name="connsiteX19" fmla="*/ 1245870 w 1453514"/>
              <a:gd name="connsiteY19" fmla="*/ 214313 h 1487805"/>
              <a:gd name="connsiteX20" fmla="*/ 213360 w 1453514"/>
              <a:gd name="connsiteY20" fmla="*/ 210503 h 1487805"/>
              <a:gd name="connsiteX21" fmla="*/ 694373 w 1453514"/>
              <a:gd name="connsiteY21" fmla="*/ 700088 h 1487805"/>
              <a:gd name="connsiteX22" fmla="*/ 213360 w 1453514"/>
              <a:gd name="connsiteY22" fmla="*/ 210503 h 1487805"/>
              <a:gd name="connsiteX23" fmla="*/ 726757 w 1453514"/>
              <a:gd name="connsiteY23" fmla="*/ 0 h 1487805"/>
              <a:gd name="connsiteX24" fmla="*/ 727710 w 1453514"/>
              <a:gd name="connsiteY24" fmla="*/ 684847 h 1487805"/>
              <a:gd name="connsiteX25" fmla="*/ 726757 w 1453514"/>
              <a:gd name="connsiteY25" fmla="*/ 0 h 1487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3514" h="1487805">
                <a:moveTo>
                  <a:pt x="724852" y="793433"/>
                </a:moveTo>
                <a:cubicBezTo>
                  <a:pt x="839152" y="971550"/>
                  <a:pt x="846772" y="1286828"/>
                  <a:pt x="725805" y="1487805"/>
                </a:cubicBezTo>
                <a:cubicBezTo>
                  <a:pt x="614362" y="1253490"/>
                  <a:pt x="615315" y="1025843"/>
                  <a:pt x="724852" y="793433"/>
                </a:cubicBezTo>
                <a:close/>
                <a:moveTo>
                  <a:pt x="690562" y="781050"/>
                </a:moveTo>
                <a:cubicBezTo>
                  <a:pt x="666750" y="966788"/>
                  <a:pt x="418147" y="1223010"/>
                  <a:pt x="216217" y="1266825"/>
                </a:cubicBezTo>
                <a:cubicBezTo>
                  <a:pt x="252412" y="1065847"/>
                  <a:pt x="499110" y="813435"/>
                  <a:pt x="690562" y="781050"/>
                </a:cubicBezTo>
                <a:close/>
                <a:moveTo>
                  <a:pt x="766762" y="777241"/>
                </a:moveTo>
                <a:cubicBezTo>
                  <a:pt x="1021080" y="851536"/>
                  <a:pt x="1200150" y="1082994"/>
                  <a:pt x="1240155" y="1263016"/>
                </a:cubicBezTo>
                <a:cubicBezTo>
                  <a:pt x="1065847" y="1247776"/>
                  <a:pt x="801052" y="978219"/>
                  <a:pt x="766762" y="777241"/>
                </a:cubicBezTo>
                <a:close/>
                <a:moveTo>
                  <a:pt x="336708" y="653534"/>
                </a:moveTo>
                <a:cubicBezTo>
                  <a:pt x="460057" y="653415"/>
                  <a:pt x="584358" y="683419"/>
                  <a:pt x="679132" y="743903"/>
                </a:cubicBezTo>
                <a:cubicBezTo>
                  <a:pt x="449580" y="857250"/>
                  <a:pt x="226695" y="857250"/>
                  <a:pt x="0" y="743903"/>
                </a:cubicBezTo>
                <a:cubicBezTo>
                  <a:pt x="90963" y="683895"/>
                  <a:pt x="213360" y="653653"/>
                  <a:pt x="336708" y="653534"/>
                </a:cubicBezTo>
                <a:close/>
                <a:moveTo>
                  <a:pt x="1116687" y="652106"/>
                </a:moveTo>
                <a:cubicBezTo>
                  <a:pt x="1229201" y="651748"/>
                  <a:pt x="1341120" y="679609"/>
                  <a:pt x="1453514" y="735330"/>
                </a:cubicBezTo>
                <a:cubicBezTo>
                  <a:pt x="1304925" y="846773"/>
                  <a:pt x="989647" y="868680"/>
                  <a:pt x="776287" y="738188"/>
                </a:cubicBezTo>
                <a:cubicBezTo>
                  <a:pt x="891063" y="681038"/>
                  <a:pt x="1004173" y="652463"/>
                  <a:pt x="1116687" y="652106"/>
                </a:cubicBezTo>
                <a:close/>
                <a:moveTo>
                  <a:pt x="1245870" y="214313"/>
                </a:moveTo>
                <a:cubicBezTo>
                  <a:pt x="1163002" y="458153"/>
                  <a:pt x="1006792" y="620078"/>
                  <a:pt x="769620" y="705803"/>
                </a:cubicBezTo>
                <a:cubicBezTo>
                  <a:pt x="762952" y="543878"/>
                  <a:pt x="1036320" y="259081"/>
                  <a:pt x="1245870" y="214313"/>
                </a:cubicBezTo>
                <a:close/>
                <a:moveTo>
                  <a:pt x="213360" y="210503"/>
                </a:moveTo>
                <a:cubicBezTo>
                  <a:pt x="458152" y="297181"/>
                  <a:pt x="612457" y="461010"/>
                  <a:pt x="694373" y="700088"/>
                </a:cubicBezTo>
                <a:cubicBezTo>
                  <a:pt x="503873" y="663893"/>
                  <a:pt x="275273" y="454343"/>
                  <a:pt x="213360" y="210503"/>
                </a:cubicBezTo>
                <a:close/>
                <a:moveTo>
                  <a:pt x="726757" y="0"/>
                </a:moveTo>
                <a:cubicBezTo>
                  <a:pt x="841057" y="129540"/>
                  <a:pt x="841057" y="530543"/>
                  <a:pt x="727710" y="684847"/>
                </a:cubicBezTo>
                <a:cubicBezTo>
                  <a:pt x="619125" y="504825"/>
                  <a:pt x="608647" y="207645"/>
                  <a:pt x="726757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pic>
        <p:nvPicPr>
          <p:cNvPr id="322" name="Graphic 5">
            <a:extLst>
              <a:ext uri="{FF2B5EF4-FFF2-40B4-BE49-F238E27FC236}">
                <a16:creationId xmlns:a16="http://schemas.microsoft.com/office/drawing/2014/main" id="{380F9DC6-2912-4066-8531-5E4943AC265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11245258" y="59530"/>
            <a:ext cx="396670" cy="396670"/>
          </a:xfrm>
          <a:prstGeom prst="rect">
            <a:avLst/>
          </a:prstGeom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323" name="Freeform: Shape 44">
            <a:extLst>
              <a:ext uri="{FF2B5EF4-FFF2-40B4-BE49-F238E27FC236}">
                <a16:creationId xmlns:a16="http://schemas.microsoft.com/office/drawing/2014/main" id="{3B96ED3D-BC32-46DA-B50D-01398B74F2C7}"/>
              </a:ext>
            </a:extLst>
          </p:cNvPr>
          <p:cNvSpPr/>
          <p:nvPr userDrawn="1"/>
        </p:nvSpPr>
        <p:spPr>
          <a:xfrm>
            <a:off x="10707815" y="368702"/>
            <a:ext cx="355230" cy="373842"/>
          </a:xfrm>
          <a:custGeom>
            <a:avLst/>
            <a:gdLst>
              <a:gd name="connsiteX0" fmla="*/ 526473 w 547524"/>
              <a:gd name="connsiteY0" fmla="*/ 237218 h 576213"/>
              <a:gd name="connsiteX1" fmla="*/ 507628 w 547524"/>
              <a:gd name="connsiteY1" fmla="*/ 167909 h 576213"/>
              <a:gd name="connsiteX2" fmla="*/ 357105 w 547524"/>
              <a:gd name="connsiteY2" fmla="*/ 165386 h 576213"/>
              <a:gd name="connsiteX3" fmla="*/ 353477 w 547524"/>
              <a:gd name="connsiteY3" fmla="*/ 136094 h 576213"/>
              <a:gd name="connsiteX4" fmla="*/ 344095 w 547524"/>
              <a:gd name="connsiteY4" fmla="*/ 59452 h 576213"/>
              <a:gd name="connsiteX5" fmla="*/ 344095 w 547524"/>
              <a:gd name="connsiteY5" fmla="*/ 59452 h 576213"/>
              <a:gd name="connsiteX6" fmla="*/ 303605 w 547524"/>
              <a:gd name="connsiteY6" fmla="*/ 0 h 576213"/>
              <a:gd name="connsiteX7" fmla="*/ 303605 w 547524"/>
              <a:gd name="connsiteY7" fmla="*/ 0 h 576213"/>
              <a:gd name="connsiteX8" fmla="*/ 176106 w 547524"/>
              <a:gd name="connsiteY8" fmla="*/ 170314 h 576213"/>
              <a:gd name="connsiteX9" fmla="*/ 89924 w 547524"/>
              <a:gd name="connsiteY9" fmla="*/ 119181 h 576213"/>
              <a:gd name="connsiteX10" fmla="*/ 6186 w 547524"/>
              <a:gd name="connsiteY10" fmla="*/ 182575 h 576213"/>
              <a:gd name="connsiteX11" fmla="*/ 88150 w 547524"/>
              <a:gd name="connsiteY11" fmla="*/ 316028 h 576213"/>
              <a:gd name="connsiteX12" fmla="*/ 35203 w 547524"/>
              <a:gd name="connsiteY12" fmla="*/ 347055 h 576213"/>
              <a:gd name="connsiteX13" fmla="*/ 2914 w 547524"/>
              <a:gd name="connsiteY13" fmla="*/ 443054 h 576213"/>
              <a:gd name="connsiteX14" fmla="*/ 139993 w 547524"/>
              <a:gd name="connsiteY14" fmla="*/ 454014 h 576213"/>
              <a:gd name="connsiteX15" fmla="*/ 201535 w 547524"/>
              <a:gd name="connsiteY15" fmla="*/ 529788 h 576213"/>
              <a:gd name="connsiteX16" fmla="*/ 257873 w 547524"/>
              <a:gd name="connsiteY16" fmla="*/ 576151 h 576213"/>
              <a:gd name="connsiteX17" fmla="*/ 301713 w 547524"/>
              <a:gd name="connsiteY17" fmla="*/ 534204 h 576213"/>
              <a:gd name="connsiteX18" fmla="*/ 318429 w 547524"/>
              <a:gd name="connsiteY18" fmla="*/ 425983 h 576213"/>
              <a:gd name="connsiteX19" fmla="*/ 425309 w 547524"/>
              <a:gd name="connsiteY19" fmla="*/ 451964 h 576213"/>
              <a:gd name="connsiteX20" fmla="*/ 488034 w 547524"/>
              <a:gd name="connsiteY20" fmla="*/ 429728 h 576213"/>
              <a:gd name="connsiteX21" fmla="*/ 468361 w 547524"/>
              <a:gd name="connsiteY21" fmla="*/ 366531 h 576213"/>
              <a:gd name="connsiteX22" fmla="*/ 410683 w 547524"/>
              <a:gd name="connsiteY22" fmla="*/ 308734 h 576213"/>
              <a:gd name="connsiteX23" fmla="*/ 485708 w 547524"/>
              <a:gd name="connsiteY23" fmla="*/ 273962 h 576213"/>
              <a:gd name="connsiteX24" fmla="*/ 526473 w 547524"/>
              <a:gd name="connsiteY24" fmla="*/ 237218 h 576213"/>
              <a:gd name="connsiteX25" fmla="*/ 526473 w 547524"/>
              <a:gd name="connsiteY25" fmla="*/ 237218 h 576213"/>
              <a:gd name="connsiteX26" fmla="*/ 53180 w 547524"/>
              <a:gd name="connsiteY26" fmla="*/ 186754 h 576213"/>
              <a:gd name="connsiteX27" fmla="*/ 82709 w 547524"/>
              <a:gd name="connsiteY27" fmla="*/ 164046 h 576213"/>
              <a:gd name="connsiteX28" fmla="*/ 167551 w 547524"/>
              <a:gd name="connsiteY28" fmla="*/ 232329 h 576213"/>
              <a:gd name="connsiteX29" fmla="*/ 172952 w 547524"/>
              <a:gd name="connsiteY29" fmla="*/ 273686 h 576213"/>
              <a:gd name="connsiteX30" fmla="*/ 132384 w 547524"/>
              <a:gd name="connsiteY30" fmla="*/ 280348 h 576213"/>
              <a:gd name="connsiteX31" fmla="*/ 53180 w 547524"/>
              <a:gd name="connsiteY31" fmla="*/ 186754 h 576213"/>
              <a:gd name="connsiteX32" fmla="*/ 53180 w 547524"/>
              <a:gd name="connsiteY32" fmla="*/ 186754 h 576213"/>
              <a:gd name="connsiteX33" fmla="*/ 172794 w 547524"/>
              <a:gd name="connsiteY33" fmla="*/ 385573 h 576213"/>
              <a:gd name="connsiteX34" fmla="*/ 54087 w 547524"/>
              <a:gd name="connsiteY34" fmla="*/ 416245 h 576213"/>
              <a:gd name="connsiteX35" fmla="*/ 132029 w 547524"/>
              <a:gd name="connsiteY35" fmla="*/ 339091 h 576213"/>
              <a:gd name="connsiteX36" fmla="*/ 183754 w 547524"/>
              <a:gd name="connsiteY36" fmla="*/ 343901 h 576213"/>
              <a:gd name="connsiteX37" fmla="*/ 172794 w 547524"/>
              <a:gd name="connsiteY37" fmla="*/ 385573 h 576213"/>
              <a:gd name="connsiteX38" fmla="*/ 172794 w 547524"/>
              <a:gd name="connsiteY38" fmla="*/ 385573 h 576213"/>
              <a:gd name="connsiteX39" fmla="*/ 254009 w 547524"/>
              <a:gd name="connsiteY39" fmla="*/ 518670 h 576213"/>
              <a:gd name="connsiteX40" fmla="*/ 221484 w 547524"/>
              <a:gd name="connsiteY40" fmla="*/ 403511 h 576213"/>
              <a:gd name="connsiteX41" fmla="*/ 245375 w 547524"/>
              <a:gd name="connsiteY41" fmla="*/ 378476 h 576213"/>
              <a:gd name="connsiteX42" fmla="*/ 269227 w 547524"/>
              <a:gd name="connsiteY42" fmla="*/ 400475 h 576213"/>
              <a:gd name="connsiteX43" fmla="*/ 254009 w 547524"/>
              <a:gd name="connsiteY43" fmla="*/ 518670 h 576213"/>
              <a:gd name="connsiteX44" fmla="*/ 254009 w 547524"/>
              <a:gd name="connsiteY44" fmla="*/ 518670 h 576213"/>
              <a:gd name="connsiteX45" fmla="*/ 216240 w 547524"/>
              <a:gd name="connsiteY45" fmla="*/ 205678 h 576213"/>
              <a:gd name="connsiteX46" fmla="*/ 258346 w 547524"/>
              <a:gd name="connsiteY46" fmla="*/ 69032 h 576213"/>
              <a:gd name="connsiteX47" fmla="*/ 307587 w 547524"/>
              <a:gd name="connsiteY47" fmla="*/ 80111 h 576213"/>
              <a:gd name="connsiteX48" fmla="*/ 314526 w 547524"/>
              <a:gd name="connsiteY48" fmla="*/ 123636 h 576213"/>
              <a:gd name="connsiteX49" fmla="*/ 273761 w 547524"/>
              <a:gd name="connsiteY49" fmla="*/ 221921 h 576213"/>
              <a:gd name="connsiteX50" fmla="*/ 216240 w 547524"/>
              <a:gd name="connsiteY50" fmla="*/ 205678 h 576213"/>
              <a:gd name="connsiteX51" fmla="*/ 429528 w 547524"/>
              <a:gd name="connsiteY51" fmla="*/ 401895 h 576213"/>
              <a:gd name="connsiteX52" fmla="*/ 338260 w 547524"/>
              <a:gd name="connsiteY52" fmla="*/ 393773 h 576213"/>
              <a:gd name="connsiteX53" fmla="*/ 311766 w 547524"/>
              <a:gd name="connsiteY53" fmla="*/ 348238 h 576213"/>
              <a:gd name="connsiteX54" fmla="*/ 355291 w 547524"/>
              <a:gd name="connsiteY54" fmla="*/ 333059 h 576213"/>
              <a:gd name="connsiteX55" fmla="*/ 429528 w 547524"/>
              <a:gd name="connsiteY55" fmla="*/ 401895 h 576213"/>
              <a:gd name="connsiteX56" fmla="*/ 429528 w 547524"/>
              <a:gd name="connsiteY56" fmla="*/ 401895 h 576213"/>
              <a:gd name="connsiteX57" fmla="*/ 427714 w 547524"/>
              <a:gd name="connsiteY57" fmla="*/ 255905 h 576213"/>
              <a:gd name="connsiteX58" fmla="*/ 356750 w 547524"/>
              <a:gd name="connsiteY58" fmla="*/ 275775 h 576213"/>
              <a:gd name="connsiteX59" fmla="*/ 316813 w 547524"/>
              <a:gd name="connsiteY59" fmla="*/ 265880 h 576213"/>
              <a:gd name="connsiteX60" fmla="*/ 339955 w 547524"/>
              <a:gd name="connsiteY60" fmla="*/ 228742 h 576213"/>
              <a:gd name="connsiteX61" fmla="*/ 423614 w 547524"/>
              <a:gd name="connsiteY61" fmla="*/ 200080 h 576213"/>
              <a:gd name="connsiteX62" fmla="*/ 474629 w 547524"/>
              <a:gd name="connsiteY62" fmla="*/ 215613 h 576213"/>
              <a:gd name="connsiteX63" fmla="*/ 441000 w 547524"/>
              <a:gd name="connsiteY63" fmla="*/ 249242 h 576213"/>
              <a:gd name="connsiteX64" fmla="*/ 427714 w 547524"/>
              <a:gd name="connsiteY64" fmla="*/ 255905 h 57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547524" h="576213">
                <a:moveTo>
                  <a:pt x="526473" y="237218"/>
                </a:moveTo>
                <a:cubicBezTo>
                  <a:pt x="558919" y="201381"/>
                  <a:pt x="554780" y="182773"/>
                  <a:pt x="507628" y="167909"/>
                </a:cubicBezTo>
                <a:cubicBezTo>
                  <a:pt x="429528" y="143269"/>
                  <a:pt x="359036" y="165583"/>
                  <a:pt x="357105" y="165386"/>
                </a:cubicBezTo>
                <a:cubicBezTo>
                  <a:pt x="348825" y="164519"/>
                  <a:pt x="344528" y="172404"/>
                  <a:pt x="353477" y="136094"/>
                </a:cubicBezTo>
                <a:cubicBezTo>
                  <a:pt x="360850" y="106052"/>
                  <a:pt x="344095" y="59452"/>
                  <a:pt x="344095" y="59452"/>
                </a:cubicBezTo>
                <a:lnTo>
                  <a:pt x="344095" y="59452"/>
                </a:lnTo>
                <a:cubicBezTo>
                  <a:pt x="333213" y="37887"/>
                  <a:pt x="323081" y="15730"/>
                  <a:pt x="303605" y="0"/>
                </a:cubicBezTo>
                <a:lnTo>
                  <a:pt x="303605" y="0"/>
                </a:lnTo>
                <a:cubicBezTo>
                  <a:pt x="221011" y="24207"/>
                  <a:pt x="192783" y="90795"/>
                  <a:pt x="176106" y="170314"/>
                </a:cubicBezTo>
                <a:cubicBezTo>
                  <a:pt x="147602" y="147882"/>
                  <a:pt x="124302" y="128406"/>
                  <a:pt x="89924" y="119181"/>
                </a:cubicBezTo>
                <a:cubicBezTo>
                  <a:pt x="17659" y="99823"/>
                  <a:pt x="3663" y="110507"/>
                  <a:pt x="6186" y="182575"/>
                </a:cubicBezTo>
                <a:cubicBezTo>
                  <a:pt x="8275" y="241831"/>
                  <a:pt x="38080" y="284330"/>
                  <a:pt x="88150" y="316028"/>
                </a:cubicBezTo>
                <a:cubicBezTo>
                  <a:pt x="60829" y="324583"/>
                  <a:pt x="46636" y="332783"/>
                  <a:pt x="35203" y="347055"/>
                </a:cubicBezTo>
                <a:cubicBezTo>
                  <a:pt x="14465" y="373036"/>
                  <a:pt x="-8165" y="425904"/>
                  <a:pt x="2914" y="443054"/>
                </a:cubicBezTo>
                <a:cubicBezTo>
                  <a:pt x="13913" y="460085"/>
                  <a:pt x="107074" y="482439"/>
                  <a:pt x="139993" y="454014"/>
                </a:cubicBezTo>
                <a:cubicBezTo>
                  <a:pt x="213481" y="390461"/>
                  <a:pt x="170232" y="482124"/>
                  <a:pt x="201535" y="529788"/>
                </a:cubicBezTo>
                <a:cubicBezTo>
                  <a:pt x="203230" y="532390"/>
                  <a:pt x="234139" y="578123"/>
                  <a:pt x="257873" y="576151"/>
                </a:cubicBezTo>
                <a:cubicBezTo>
                  <a:pt x="278768" y="574377"/>
                  <a:pt x="293631" y="552063"/>
                  <a:pt x="301713" y="534204"/>
                </a:cubicBezTo>
                <a:cubicBezTo>
                  <a:pt x="318350" y="497499"/>
                  <a:pt x="322411" y="464698"/>
                  <a:pt x="318429" y="425983"/>
                </a:cubicBezTo>
                <a:cubicBezTo>
                  <a:pt x="355922" y="438008"/>
                  <a:pt x="388368" y="454014"/>
                  <a:pt x="425309" y="451964"/>
                </a:cubicBezTo>
                <a:cubicBezTo>
                  <a:pt x="448767" y="450663"/>
                  <a:pt x="484643" y="441083"/>
                  <a:pt x="488034" y="429728"/>
                </a:cubicBezTo>
                <a:cubicBezTo>
                  <a:pt x="492331" y="415338"/>
                  <a:pt x="479636" y="384193"/>
                  <a:pt x="468361" y="366531"/>
                </a:cubicBezTo>
                <a:cubicBezTo>
                  <a:pt x="446559" y="332389"/>
                  <a:pt x="408908" y="319970"/>
                  <a:pt x="410683" y="308734"/>
                </a:cubicBezTo>
                <a:cubicBezTo>
                  <a:pt x="412536" y="297262"/>
                  <a:pt x="442025" y="310232"/>
                  <a:pt x="485708" y="273962"/>
                </a:cubicBezTo>
                <a:cubicBezTo>
                  <a:pt x="485747" y="274001"/>
                  <a:pt x="516065" y="248730"/>
                  <a:pt x="526473" y="237218"/>
                </a:cubicBezTo>
                <a:lnTo>
                  <a:pt x="526473" y="237218"/>
                </a:lnTo>
                <a:close/>
                <a:moveTo>
                  <a:pt x="53180" y="186754"/>
                </a:moveTo>
                <a:cubicBezTo>
                  <a:pt x="50933" y="165820"/>
                  <a:pt x="59725" y="155727"/>
                  <a:pt x="82709" y="164046"/>
                </a:cubicBezTo>
                <a:cubicBezTo>
                  <a:pt x="118625" y="177095"/>
                  <a:pt x="146656" y="199962"/>
                  <a:pt x="167551" y="232329"/>
                </a:cubicBezTo>
                <a:cubicBezTo>
                  <a:pt x="177013" y="246956"/>
                  <a:pt x="180916" y="261109"/>
                  <a:pt x="172952" y="273686"/>
                </a:cubicBezTo>
                <a:cubicBezTo>
                  <a:pt x="164594" y="286893"/>
                  <a:pt x="145237" y="282714"/>
                  <a:pt x="132384" y="280348"/>
                </a:cubicBezTo>
                <a:cubicBezTo>
                  <a:pt x="92092" y="272937"/>
                  <a:pt x="54757" y="229885"/>
                  <a:pt x="53180" y="186754"/>
                </a:cubicBezTo>
                <a:lnTo>
                  <a:pt x="53180" y="186754"/>
                </a:lnTo>
                <a:close/>
                <a:moveTo>
                  <a:pt x="172794" y="385573"/>
                </a:moveTo>
                <a:cubicBezTo>
                  <a:pt x="142240" y="420385"/>
                  <a:pt x="61420" y="432567"/>
                  <a:pt x="54087" y="416245"/>
                </a:cubicBezTo>
                <a:cubicBezTo>
                  <a:pt x="47385" y="399687"/>
                  <a:pt x="97888" y="354270"/>
                  <a:pt x="132029" y="339091"/>
                </a:cubicBezTo>
                <a:cubicBezTo>
                  <a:pt x="146459" y="332704"/>
                  <a:pt x="173622" y="329353"/>
                  <a:pt x="183754" y="343901"/>
                </a:cubicBezTo>
                <a:cubicBezTo>
                  <a:pt x="194163" y="358882"/>
                  <a:pt x="182651" y="374416"/>
                  <a:pt x="172794" y="385573"/>
                </a:cubicBezTo>
                <a:lnTo>
                  <a:pt x="172794" y="385573"/>
                </a:lnTo>
                <a:close/>
                <a:moveTo>
                  <a:pt x="254009" y="518670"/>
                </a:moveTo>
                <a:cubicBezTo>
                  <a:pt x="232207" y="514294"/>
                  <a:pt x="216319" y="462530"/>
                  <a:pt x="221484" y="403511"/>
                </a:cubicBezTo>
                <a:cubicBezTo>
                  <a:pt x="222391" y="393142"/>
                  <a:pt x="229251" y="378555"/>
                  <a:pt x="245375" y="378476"/>
                </a:cubicBezTo>
                <a:cubicBezTo>
                  <a:pt x="257479" y="378397"/>
                  <a:pt x="266428" y="392078"/>
                  <a:pt x="269227" y="400475"/>
                </a:cubicBezTo>
                <a:cubicBezTo>
                  <a:pt x="289137" y="459928"/>
                  <a:pt x="263984" y="518670"/>
                  <a:pt x="254009" y="518670"/>
                </a:cubicBezTo>
                <a:lnTo>
                  <a:pt x="254009" y="518670"/>
                </a:lnTo>
                <a:close/>
                <a:moveTo>
                  <a:pt x="216240" y="205678"/>
                </a:moveTo>
                <a:cubicBezTo>
                  <a:pt x="206581" y="153322"/>
                  <a:pt x="222706" y="108339"/>
                  <a:pt x="258346" y="69032"/>
                </a:cubicBezTo>
                <a:cubicBezTo>
                  <a:pt x="282710" y="42224"/>
                  <a:pt x="298756" y="43880"/>
                  <a:pt x="307587" y="80111"/>
                </a:cubicBezTo>
                <a:cubicBezTo>
                  <a:pt x="311254" y="95013"/>
                  <a:pt x="314526" y="108812"/>
                  <a:pt x="314526" y="123636"/>
                </a:cubicBezTo>
                <a:cubicBezTo>
                  <a:pt x="314526" y="170433"/>
                  <a:pt x="298874" y="195349"/>
                  <a:pt x="273761" y="221921"/>
                </a:cubicBezTo>
                <a:cubicBezTo>
                  <a:pt x="273682" y="221921"/>
                  <a:pt x="225545" y="256299"/>
                  <a:pt x="216240" y="205678"/>
                </a:cubicBezTo>
                <a:close/>
                <a:moveTo>
                  <a:pt x="429528" y="401895"/>
                </a:moveTo>
                <a:cubicBezTo>
                  <a:pt x="426965" y="415575"/>
                  <a:pt x="366290" y="410489"/>
                  <a:pt x="338260" y="393773"/>
                </a:cubicBezTo>
                <a:cubicBezTo>
                  <a:pt x="328127" y="387781"/>
                  <a:pt x="301240" y="367635"/>
                  <a:pt x="311766" y="348238"/>
                </a:cubicBezTo>
                <a:cubicBezTo>
                  <a:pt x="321031" y="331167"/>
                  <a:pt x="335066" y="329432"/>
                  <a:pt x="355291" y="333059"/>
                </a:cubicBezTo>
                <a:cubicBezTo>
                  <a:pt x="395307" y="340195"/>
                  <a:pt x="434022" y="388608"/>
                  <a:pt x="429528" y="401895"/>
                </a:cubicBezTo>
                <a:lnTo>
                  <a:pt x="429528" y="401895"/>
                </a:lnTo>
                <a:close/>
                <a:moveTo>
                  <a:pt x="427714" y="255905"/>
                </a:moveTo>
                <a:cubicBezTo>
                  <a:pt x="403350" y="269586"/>
                  <a:pt x="384308" y="271636"/>
                  <a:pt x="356750" y="275775"/>
                </a:cubicBezTo>
                <a:cubicBezTo>
                  <a:pt x="343700" y="277746"/>
                  <a:pt x="322569" y="280309"/>
                  <a:pt x="316813" y="265880"/>
                </a:cubicBezTo>
                <a:cubicBezTo>
                  <a:pt x="310820" y="250701"/>
                  <a:pt x="330296" y="236232"/>
                  <a:pt x="339955" y="228742"/>
                </a:cubicBezTo>
                <a:cubicBezTo>
                  <a:pt x="364240" y="210251"/>
                  <a:pt x="393730" y="200947"/>
                  <a:pt x="423614" y="200080"/>
                </a:cubicBezTo>
                <a:cubicBezTo>
                  <a:pt x="439660" y="198661"/>
                  <a:pt x="471436" y="206072"/>
                  <a:pt x="474629" y="215613"/>
                </a:cubicBezTo>
                <a:cubicBezTo>
                  <a:pt x="477586" y="224484"/>
                  <a:pt x="452079" y="242974"/>
                  <a:pt x="441000" y="249242"/>
                </a:cubicBezTo>
                <a:lnTo>
                  <a:pt x="427714" y="255905"/>
                </a:ln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324" name="자유형: 도형 323">
            <a:extLst>
              <a:ext uri="{FF2B5EF4-FFF2-40B4-BE49-F238E27FC236}">
                <a16:creationId xmlns:a16="http://schemas.microsoft.com/office/drawing/2014/main" id="{7796122E-D084-4BC5-AE76-92A099EAF956}"/>
              </a:ext>
            </a:extLst>
          </p:cNvPr>
          <p:cNvSpPr/>
          <p:nvPr userDrawn="1"/>
        </p:nvSpPr>
        <p:spPr>
          <a:xfrm>
            <a:off x="10685965" y="1220454"/>
            <a:ext cx="393803" cy="348864"/>
          </a:xfrm>
          <a:custGeom>
            <a:avLst/>
            <a:gdLst>
              <a:gd name="connsiteX0" fmla="*/ 234260 w 470174"/>
              <a:gd name="connsiteY0" fmla="*/ 279097 h 415386"/>
              <a:gd name="connsiteX1" fmla="*/ 172166 w 470174"/>
              <a:gd name="connsiteY1" fmla="*/ 332635 h 415386"/>
              <a:gd name="connsiteX2" fmla="*/ 215336 w 470174"/>
              <a:gd name="connsiteY2" fmla="*/ 370916 h 415386"/>
              <a:gd name="connsiteX3" fmla="*/ 271674 w 470174"/>
              <a:gd name="connsiteY3" fmla="*/ 316077 h 415386"/>
              <a:gd name="connsiteX4" fmla="*/ 234260 w 470174"/>
              <a:gd name="connsiteY4" fmla="*/ 279097 h 415386"/>
              <a:gd name="connsiteX5" fmla="*/ 93869 w 470174"/>
              <a:gd name="connsiteY5" fmla="*/ 211996 h 415386"/>
              <a:gd name="connsiteX6" fmla="*/ 42223 w 470174"/>
              <a:gd name="connsiteY6" fmla="*/ 256782 h 415386"/>
              <a:gd name="connsiteX7" fmla="*/ 84210 w 470174"/>
              <a:gd name="connsiteY7" fmla="*/ 303146 h 415386"/>
              <a:gd name="connsiteX8" fmla="*/ 146540 w 470174"/>
              <a:gd name="connsiteY8" fmla="*/ 257255 h 415386"/>
              <a:gd name="connsiteX9" fmla="*/ 93869 w 470174"/>
              <a:gd name="connsiteY9" fmla="*/ 211996 h 415386"/>
              <a:gd name="connsiteX10" fmla="*/ 364361 w 470174"/>
              <a:gd name="connsiteY10" fmla="*/ 201588 h 415386"/>
              <a:gd name="connsiteX11" fmla="*/ 314844 w 470174"/>
              <a:gd name="connsiteY11" fmla="*/ 256782 h 415386"/>
              <a:gd name="connsiteX12" fmla="*/ 380368 w 470174"/>
              <a:gd name="connsiteY12" fmla="*/ 303619 h 415386"/>
              <a:gd name="connsiteX13" fmla="*/ 427677 w 470174"/>
              <a:gd name="connsiteY13" fmla="*/ 256664 h 415386"/>
              <a:gd name="connsiteX14" fmla="*/ 364361 w 470174"/>
              <a:gd name="connsiteY14" fmla="*/ 201588 h 415386"/>
              <a:gd name="connsiteX15" fmla="*/ 229963 w 470174"/>
              <a:gd name="connsiteY15" fmla="*/ 155619 h 415386"/>
              <a:gd name="connsiteX16" fmla="*/ 183915 w 470174"/>
              <a:gd name="connsiteY16" fmla="*/ 223153 h 415386"/>
              <a:gd name="connsiteX17" fmla="*/ 207175 w 470174"/>
              <a:gd name="connsiteY17" fmla="*/ 247557 h 415386"/>
              <a:gd name="connsiteX18" fmla="*/ 255944 w 470174"/>
              <a:gd name="connsiteY18" fmla="*/ 247557 h 415386"/>
              <a:gd name="connsiteX19" fmla="*/ 277627 w 470174"/>
              <a:gd name="connsiteY19" fmla="*/ 188459 h 415386"/>
              <a:gd name="connsiteX20" fmla="*/ 229963 w 470174"/>
              <a:gd name="connsiteY20" fmla="*/ 155619 h 415386"/>
              <a:gd name="connsiteX21" fmla="*/ 104356 w 470174"/>
              <a:gd name="connsiteY21" fmla="*/ 51104 h 415386"/>
              <a:gd name="connsiteX22" fmla="*/ 60871 w 470174"/>
              <a:gd name="connsiteY22" fmla="*/ 99478 h 415386"/>
              <a:gd name="connsiteX23" fmla="*/ 137433 w 470174"/>
              <a:gd name="connsiteY23" fmla="*/ 162676 h 415386"/>
              <a:gd name="connsiteX24" fmla="*/ 192549 w 470174"/>
              <a:gd name="connsiteY24" fmla="*/ 112330 h 415386"/>
              <a:gd name="connsiteX25" fmla="*/ 104356 w 470174"/>
              <a:gd name="connsiteY25" fmla="*/ 51104 h 415386"/>
              <a:gd name="connsiteX26" fmla="*/ 335936 w 470174"/>
              <a:gd name="connsiteY26" fmla="*/ 44835 h 415386"/>
              <a:gd name="connsiteX27" fmla="*/ 273330 w 470174"/>
              <a:gd name="connsiteY27" fmla="*/ 102947 h 415386"/>
              <a:gd name="connsiteX28" fmla="*/ 343703 w 470174"/>
              <a:gd name="connsiteY28" fmla="*/ 169141 h 415386"/>
              <a:gd name="connsiteX29" fmla="*/ 393654 w 470174"/>
              <a:gd name="connsiteY29" fmla="*/ 97704 h 415386"/>
              <a:gd name="connsiteX30" fmla="*/ 335936 w 470174"/>
              <a:gd name="connsiteY30" fmla="*/ 44835 h 415386"/>
              <a:gd name="connsiteX31" fmla="*/ 342234 w 470174"/>
              <a:gd name="connsiteY31" fmla="*/ 207 h 415386"/>
              <a:gd name="connsiteX32" fmla="*/ 371300 w 470174"/>
              <a:gd name="connsiteY32" fmla="*/ 2848 h 415386"/>
              <a:gd name="connsiteX33" fmla="*/ 428742 w 470174"/>
              <a:gd name="connsiteY33" fmla="*/ 139967 h 415386"/>
              <a:gd name="connsiteX34" fmla="*/ 433709 w 470174"/>
              <a:gd name="connsiteY34" fmla="*/ 186803 h 415386"/>
              <a:gd name="connsiteX35" fmla="*/ 458744 w 470174"/>
              <a:gd name="connsiteY35" fmla="*/ 296838 h 415386"/>
              <a:gd name="connsiteX36" fmla="*/ 351351 w 470174"/>
              <a:gd name="connsiteY36" fmla="*/ 339258 h 415386"/>
              <a:gd name="connsiteX37" fmla="*/ 302228 w 470174"/>
              <a:gd name="connsiteY37" fmla="*/ 359365 h 415386"/>
              <a:gd name="connsiteX38" fmla="*/ 197706 w 470174"/>
              <a:gd name="connsiteY38" fmla="*/ 414252 h 415386"/>
              <a:gd name="connsiteX39" fmla="*/ 163247 w 470174"/>
              <a:gd name="connsiteY39" fmla="*/ 400639 h 415386"/>
              <a:gd name="connsiteX40" fmla="*/ 132412 w 470174"/>
              <a:gd name="connsiteY40" fmla="*/ 332160 h 415386"/>
              <a:gd name="connsiteX41" fmla="*/ 83916 w 470174"/>
              <a:gd name="connsiteY41" fmla="*/ 349025 h 415386"/>
              <a:gd name="connsiteX42" fmla="*/ 83879 w 470174"/>
              <a:gd name="connsiteY42" fmla="*/ 348958 h 415386"/>
              <a:gd name="connsiteX43" fmla="*/ 60122 w 470174"/>
              <a:gd name="connsiteY43" fmla="*/ 339968 h 415386"/>
              <a:gd name="connsiteX44" fmla="*/ 31342 w 470174"/>
              <a:gd name="connsiteY44" fmla="*/ 194885 h 415386"/>
              <a:gd name="connsiteX45" fmla="*/ 45298 w 470174"/>
              <a:gd name="connsiteY45" fmla="*/ 157235 h 415386"/>
              <a:gd name="connsiteX46" fmla="*/ 49319 w 470174"/>
              <a:gd name="connsiteY46" fmla="*/ 29341 h 415386"/>
              <a:gd name="connsiteX47" fmla="*/ 194599 w 470174"/>
              <a:gd name="connsiteY47" fmla="*/ 35728 h 415386"/>
              <a:gd name="connsiteX48" fmla="*/ 210921 w 470174"/>
              <a:gd name="connsiteY48" fmla="*/ 52444 h 415386"/>
              <a:gd name="connsiteX49" fmla="*/ 246363 w 470174"/>
              <a:gd name="connsiteY49" fmla="*/ 52641 h 415386"/>
              <a:gd name="connsiteX50" fmla="*/ 308970 w 470174"/>
              <a:gd name="connsiteY50" fmla="*/ 5135 h 415386"/>
              <a:gd name="connsiteX51" fmla="*/ 342234 w 470174"/>
              <a:gd name="connsiteY51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50371 w 457298"/>
              <a:gd name="connsiteY39" fmla="*/ 400639 h 415386"/>
              <a:gd name="connsiteX40" fmla="*/ 119536 w 457298"/>
              <a:gd name="connsiteY40" fmla="*/ 332160 h 415386"/>
              <a:gd name="connsiteX41" fmla="*/ 71040 w 457298"/>
              <a:gd name="connsiteY41" fmla="*/ 349025 h 415386"/>
              <a:gd name="connsiteX42" fmla="*/ 47246 w 457298"/>
              <a:gd name="connsiteY42" fmla="*/ 339968 h 415386"/>
              <a:gd name="connsiteX43" fmla="*/ 18466 w 457298"/>
              <a:gd name="connsiteY43" fmla="*/ 194885 h 415386"/>
              <a:gd name="connsiteX44" fmla="*/ 32422 w 457298"/>
              <a:gd name="connsiteY44" fmla="*/ 157235 h 415386"/>
              <a:gd name="connsiteX45" fmla="*/ 36443 w 457298"/>
              <a:gd name="connsiteY45" fmla="*/ 29341 h 415386"/>
              <a:gd name="connsiteX46" fmla="*/ 181723 w 457298"/>
              <a:gd name="connsiteY46" fmla="*/ 35728 h 415386"/>
              <a:gd name="connsiteX47" fmla="*/ 198045 w 457298"/>
              <a:gd name="connsiteY47" fmla="*/ 52444 h 415386"/>
              <a:gd name="connsiteX48" fmla="*/ 233487 w 457298"/>
              <a:gd name="connsiteY48" fmla="*/ 52641 h 415386"/>
              <a:gd name="connsiteX49" fmla="*/ 296094 w 457298"/>
              <a:gd name="connsiteY49" fmla="*/ 5135 h 415386"/>
              <a:gd name="connsiteX50" fmla="*/ 329358 w 457298"/>
              <a:gd name="connsiteY50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4772 w 460686"/>
              <a:gd name="connsiteY0" fmla="*/ 279097 h 415386"/>
              <a:gd name="connsiteX1" fmla="*/ 162678 w 460686"/>
              <a:gd name="connsiteY1" fmla="*/ 332635 h 415386"/>
              <a:gd name="connsiteX2" fmla="*/ 205848 w 460686"/>
              <a:gd name="connsiteY2" fmla="*/ 370916 h 415386"/>
              <a:gd name="connsiteX3" fmla="*/ 262186 w 460686"/>
              <a:gd name="connsiteY3" fmla="*/ 316077 h 415386"/>
              <a:gd name="connsiteX4" fmla="*/ 224772 w 460686"/>
              <a:gd name="connsiteY4" fmla="*/ 279097 h 415386"/>
              <a:gd name="connsiteX5" fmla="*/ 84381 w 460686"/>
              <a:gd name="connsiteY5" fmla="*/ 211996 h 415386"/>
              <a:gd name="connsiteX6" fmla="*/ 32735 w 460686"/>
              <a:gd name="connsiteY6" fmla="*/ 256782 h 415386"/>
              <a:gd name="connsiteX7" fmla="*/ 74722 w 460686"/>
              <a:gd name="connsiteY7" fmla="*/ 303146 h 415386"/>
              <a:gd name="connsiteX8" fmla="*/ 137052 w 460686"/>
              <a:gd name="connsiteY8" fmla="*/ 257255 h 415386"/>
              <a:gd name="connsiteX9" fmla="*/ 84381 w 460686"/>
              <a:gd name="connsiteY9" fmla="*/ 211996 h 415386"/>
              <a:gd name="connsiteX10" fmla="*/ 354873 w 460686"/>
              <a:gd name="connsiteY10" fmla="*/ 201588 h 415386"/>
              <a:gd name="connsiteX11" fmla="*/ 305356 w 460686"/>
              <a:gd name="connsiteY11" fmla="*/ 256782 h 415386"/>
              <a:gd name="connsiteX12" fmla="*/ 370880 w 460686"/>
              <a:gd name="connsiteY12" fmla="*/ 303619 h 415386"/>
              <a:gd name="connsiteX13" fmla="*/ 418189 w 460686"/>
              <a:gd name="connsiteY13" fmla="*/ 256664 h 415386"/>
              <a:gd name="connsiteX14" fmla="*/ 354873 w 460686"/>
              <a:gd name="connsiteY14" fmla="*/ 201588 h 415386"/>
              <a:gd name="connsiteX15" fmla="*/ 220475 w 460686"/>
              <a:gd name="connsiteY15" fmla="*/ 155619 h 415386"/>
              <a:gd name="connsiteX16" fmla="*/ 174427 w 460686"/>
              <a:gd name="connsiteY16" fmla="*/ 223153 h 415386"/>
              <a:gd name="connsiteX17" fmla="*/ 197687 w 460686"/>
              <a:gd name="connsiteY17" fmla="*/ 247557 h 415386"/>
              <a:gd name="connsiteX18" fmla="*/ 246456 w 460686"/>
              <a:gd name="connsiteY18" fmla="*/ 247557 h 415386"/>
              <a:gd name="connsiteX19" fmla="*/ 268139 w 460686"/>
              <a:gd name="connsiteY19" fmla="*/ 188459 h 415386"/>
              <a:gd name="connsiteX20" fmla="*/ 220475 w 460686"/>
              <a:gd name="connsiteY20" fmla="*/ 155619 h 415386"/>
              <a:gd name="connsiteX21" fmla="*/ 94868 w 460686"/>
              <a:gd name="connsiteY21" fmla="*/ 51104 h 415386"/>
              <a:gd name="connsiteX22" fmla="*/ 51383 w 460686"/>
              <a:gd name="connsiteY22" fmla="*/ 99478 h 415386"/>
              <a:gd name="connsiteX23" fmla="*/ 127945 w 460686"/>
              <a:gd name="connsiteY23" fmla="*/ 162676 h 415386"/>
              <a:gd name="connsiteX24" fmla="*/ 183061 w 460686"/>
              <a:gd name="connsiteY24" fmla="*/ 112330 h 415386"/>
              <a:gd name="connsiteX25" fmla="*/ 94868 w 460686"/>
              <a:gd name="connsiteY25" fmla="*/ 51104 h 415386"/>
              <a:gd name="connsiteX26" fmla="*/ 326448 w 460686"/>
              <a:gd name="connsiteY26" fmla="*/ 44835 h 415386"/>
              <a:gd name="connsiteX27" fmla="*/ 263842 w 460686"/>
              <a:gd name="connsiteY27" fmla="*/ 102947 h 415386"/>
              <a:gd name="connsiteX28" fmla="*/ 334215 w 460686"/>
              <a:gd name="connsiteY28" fmla="*/ 169141 h 415386"/>
              <a:gd name="connsiteX29" fmla="*/ 384166 w 460686"/>
              <a:gd name="connsiteY29" fmla="*/ 97704 h 415386"/>
              <a:gd name="connsiteX30" fmla="*/ 326448 w 460686"/>
              <a:gd name="connsiteY30" fmla="*/ 44835 h 415386"/>
              <a:gd name="connsiteX31" fmla="*/ 332746 w 460686"/>
              <a:gd name="connsiteY31" fmla="*/ 207 h 415386"/>
              <a:gd name="connsiteX32" fmla="*/ 361812 w 460686"/>
              <a:gd name="connsiteY32" fmla="*/ 2848 h 415386"/>
              <a:gd name="connsiteX33" fmla="*/ 419254 w 460686"/>
              <a:gd name="connsiteY33" fmla="*/ 139967 h 415386"/>
              <a:gd name="connsiteX34" fmla="*/ 424221 w 460686"/>
              <a:gd name="connsiteY34" fmla="*/ 186803 h 415386"/>
              <a:gd name="connsiteX35" fmla="*/ 449256 w 460686"/>
              <a:gd name="connsiteY35" fmla="*/ 296838 h 415386"/>
              <a:gd name="connsiteX36" fmla="*/ 341863 w 460686"/>
              <a:gd name="connsiteY36" fmla="*/ 339258 h 415386"/>
              <a:gd name="connsiteX37" fmla="*/ 292740 w 460686"/>
              <a:gd name="connsiteY37" fmla="*/ 359365 h 415386"/>
              <a:gd name="connsiteX38" fmla="*/ 188218 w 460686"/>
              <a:gd name="connsiteY38" fmla="*/ 414252 h 415386"/>
              <a:gd name="connsiteX39" fmla="*/ 122924 w 460686"/>
              <a:gd name="connsiteY39" fmla="*/ 332160 h 415386"/>
              <a:gd name="connsiteX40" fmla="*/ 74428 w 460686"/>
              <a:gd name="connsiteY40" fmla="*/ 349025 h 415386"/>
              <a:gd name="connsiteX41" fmla="*/ 50634 w 460686"/>
              <a:gd name="connsiteY41" fmla="*/ 339968 h 415386"/>
              <a:gd name="connsiteX42" fmla="*/ 21854 w 460686"/>
              <a:gd name="connsiteY42" fmla="*/ 194885 h 415386"/>
              <a:gd name="connsiteX43" fmla="*/ 35810 w 460686"/>
              <a:gd name="connsiteY43" fmla="*/ 157235 h 415386"/>
              <a:gd name="connsiteX44" fmla="*/ 39831 w 460686"/>
              <a:gd name="connsiteY44" fmla="*/ 29341 h 415386"/>
              <a:gd name="connsiteX45" fmla="*/ 185111 w 460686"/>
              <a:gd name="connsiteY45" fmla="*/ 35728 h 415386"/>
              <a:gd name="connsiteX46" fmla="*/ 201433 w 460686"/>
              <a:gd name="connsiteY46" fmla="*/ 52444 h 415386"/>
              <a:gd name="connsiteX47" fmla="*/ 236875 w 460686"/>
              <a:gd name="connsiteY47" fmla="*/ 52641 h 415386"/>
              <a:gd name="connsiteX48" fmla="*/ 299482 w 460686"/>
              <a:gd name="connsiteY48" fmla="*/ 5135 h 415386"/>
              <a:gd name="connsiteX49" fmla="*/ 332746 w 460686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75943 w 462201"/>
              <a:gd name="connsiteY40" fmla="*/ 349025 h 415386"/>
              <a:gd name="connsiteX41" fmla="*/ 52149 w 462201"/>
              <a:gd name="connsiteY41" fmla="*/ 339968 h 415386"/>
              <a:gd name="connsiteX42" fmla="*/ 23369 w 462201"/>
              <a:gd name="connsiteY42" fmla="*/ 194885 h 415386"/>
              <a:gd name="connsiteX43" fmla="*/ 37325 w 462201"/>
              <a:gd name="connsiteY43" fmla="*/ 157235 h 415386"/>
              <a:gd name="connsiteX44" fmla="*/ 41346 w 462201"/>
              <a:gd name="connsiteY44" fmla="*/ 29341 h 415386"/>
              <a:gd name="connsiteX45" fmla="*/ 186626 w 462201"/>
              <a:gd name="connsiteY45" fmla="*/ 35728 h 415386"/>
              <a:gd name="connsiteX46" fmla="*/ 202948 w 462201"/>
              <a:gd name="connsiteY46" fmla="*/ 52444 h 415386"/>
              <a:gd name="connsiteX47" fmla="*/ 238390 w 462201"/>
              <a:gd name="connsiteY47" fmla="*/ 52641 h 415386"/>
              <a:gd name="connsiteX48" fmla="*/ 300997 w 462201"/>
              <a:gd name="connsiteY48" fmla="*/ 5135 h 415386"/>
              <a:gd name="connsiteX49" fmla="*/ 334261 w 462201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52149 w 462201"/>
              <a:gd name="connsiteY40" fmla="*/ 339968 h 415386"/>
              <a:gd name="connsiteX41" fmla="*/ 23369 w 462201"/>
              <a:gd name="connsiteY41" fmla="*/ 194885 h 415386"/>
              <a:gd name="connsiteX42" fmla="*/ 37325 w 462201"/>
              <a:gd name="connsiteY42" fmla="*/ 157235 h 415386"/>
              <a:gd name="connsiteX43" fmla="*/ 41346 w 462201"/>
              <a:gd name="connsiteY43" fmla="*/ 29341 h 415386"/>
              <a:gd name="connsiteX44" fmla="*/ 186626 w 462201"/>
              <a:gd name="connsiteY44" fmla="*/ 35728 h 415386"/>
              <a:gd name="connsiteX45" fmla="*/ 202948 w 462201"/>
              <a:gd name="connsiteY45" fmla="*/ 52444 h 415386"/>
              <a:gd name="connsiteX46" fmla="*/ 238390 w 462201"/>
              <a:gd name="connsiteY46" fmla="*/ 52641 h 415386"/>
              <a:gd name="connsiteX47" fmla="*/ 300997 w 462201"/>
              <a:gd name="connsiteY47" fmla="*/ 5135 h 415386"/>
              <a:gd name="connsiteX48" fmla="*/ 334261 w 462201"/>
              <a:gd name="connsiteY48" fmla="*/ 207 h 415386"/>
              <a:gd name="connsiteX0" fmla="*/ 226190 w 462104"/>
              <a:gd name="connsiteY0" fmla="*/ 279097 h 415386"/>
              <a:gd name="connsiteX1" fmla="*/ 164096 w 462104"/>
              <a:gd name="connsiteY1" fmla="*/ 332635 h 415386"/>
              <a:gd name="connsiteX2" fmla="*/ 207266 w 462104"/>
              <a:gd name="connsiteY2" fmla="*/ 370916 h 415386"/>
              <a:gd name="connsiteX3" fmla="*/ 263604 w 462104"/>
              <a:gd name="connsiteY3" fmla="*/ 316077 h 415386"/>
              <a:gd name="connsiteX4" fmla="*/ 226190 w 462104"/>
              <a:gd name="connsiteY4" fmla="*/ 279097 h 415386"/>
              <a:gd name="connsiteX5" fmla="*/ 85799 w 462104"/>
              <a:gd name="connsiteY5" fmla="*/ 211996 h 415386"/>
              <a:gd name="connsiteX6" fmla="*/ 34153 w 462104"/>
              <a:gd name="connsiteY6" fmla="*/ 256782 h 415386"/>
              <a:gd name="connsiteX7" fmla="*/ 76140 w 462104"/>
              <a:gd name="connsiteY7" fmla="*/ 303146 h 415386"/>
              <a:gd name="connsiteX8" fmla="*/ 138470 w 462104"/>
              <a:gd name="connsiteY8" fmla="*/ 257255 h 415386"/>
              <a:gd name="connsiteX9" fmla="*/ 85799 w 462104"/>
              <a:gd name="connsiteY9" fmla="*/ 211996 h 415386"/>
              <a:gd name="connsiteX10" fmla="*/ 356291 w 462104"/>
              <a:gd name="connsiteY10" fmla="*/ 201588 h 415386"/>
              <a:gd name="connsiteX11" fmla="*/ 306774 w 462104"/>
              <a:gd name="connsiteY11" fmla="*/ 256782 h 415386"/>
              <a:gd name="connsiteX12" fmla="*/ 372298 w 462104"/>
              <a:gd name="connsiteY12" fmla="*/ 303619 h 415386"/>
              <a:gd name="connsiteX13" fmla="*/ 419607 w 462104"/>
              <a:gd name="connsiteY13" fmla="*/ 256664 h 415386"/>
              <a:gd name="connsiteX14" fmla="*/ 356291 w 462104"/>
              <a:gd name="connsiteY14" fmla="*/ 201588 h 415386"/>
              <a:gd name="connsiteX15" fmla="*/ 221893 w 462104"/>
              <a:gd name="connsiteY15" fmla="*/ 155619 h 415386"/>
              <a:gd name="connsiteX16" fmla="*/ 175845 w 462104"/>
              <a:gd name="connsiteY16" fmla="*/ 223153 h 415386"/>
              <a:gd name="connsiteX17" fmla="*/ 199105 w 462104"/>
              <a:gd name="connsiteY17" fmla="*/ 247557 h 415386"/>
              <a:gd name="connsiteX18" fmla="*/ 247874 w 462104"/>
              <a:gd name="connsiteY18" fmla="*/ 247557 h 415386"/>
              <a:gd name="connsiteX19" fmla="*/ 269557 w 462104"/>
              <a:gd name="connsiteY19" fmla="*/ 188459 h 415386"/>
              <a:gd name="connsiteX20" fmla="*/ 221893 w 462104"/>
              <a:gd name="connsiteY20" fmla="*/ 155619 h 415386"/>
              <a:gd name="connsiteX21" fmla="*/ 96286 w 462104"/>
              <a:gd name="connsiteY21" fmla="*/ 51104 h 415386"/>
              <a:gd name="connsiteX22" fmla="*/ 52801 w 462104"/>
              <a:gd name="connsiteY22" fmla="*/ 99478 h 415386"/>
              <a:gd name="connsiteX23" fmla="*/ 129363 w 462104"/>
              <a:gd name="connsiteY23" fmla="*/ 162676 h 415386"/>
              <a:gd name="connsiteX24" fmla="*/ 184479 w 462104"/>
              <a:gd name="connsiteY24" fmla="*/ 112330 h 415386"/>
              <a:gd name="connsiteX25" fmla="*/ 96286 w 462104"/>
              <a:gd name="connsiteY25" fmla="*/ 51104 h 415386"/>
              <a:gd name="connsiteX26" fmla="*/ 327866 w 462104"/>
              <a:gd name="connsiteY26" fmla="*/ 44835 h 415386"/>
              <a:gd name="connsiteX27" fmla="*/ 265260 w 462104"/>
              <a:gd name="connsiteY27" fmla="*/ 102947 h 415386"/>
              <a:gd name="connsiteX28" fmla="*/ 335633 w 462104"/>
              <a:gd name="connsiteY28" fmla="*/ 169141 h 415386"/>
              <a:gd name="connsiteX29" fmla="*/ 385584 w 462104"/>
              <a:gd name="connsiteY29" fmla="*/ 97704 h 415386"/>
              <a:gd name="connsiteX30" fmla="*/ 327866 w 462104"/>
              <a:gd name="connsiteY30" fmla="*/ 44835 h 415386"/>
              <a:gd name="connsiteX31" fmla="*/ 334164 w 462104"/>
              <a:gd name="connsiteY31" fmla="*/ 207 h 415386"/>
              <a:gd name="connsiteX32" fmla="*/ 363230 w 462104"/>
              <a:gd name="connsiteY32" fmla="*/ 2848 h 415386"/>
              <a:gd name="connsiteX33" fmla="*/ 420672 w 462104"/>
              <a:gd name="connsiteY33" fmla="*/ 139967 h 415386"/>
              <a:gd name="connsiteX34" fmla="*/ 425639 w 462104"/>
              <a:gd name="connsiteY34" fmla="*/ 186803 h 415386"/>
              <a:gd name="connsiteX35" fmla="*/ 450674 w 462104"/>
              <a:gd name="connsiteY35" fmla="*/ 296838 h 415386"/>
              <a:gd name="connsiteX36" fmla="*/ 343281 w 462104"/>
              <a:gd name="connsiteY36" fmla="*/ 339258 h 415386"/>
              <a:gd name="connsiteX37" fmla="*/ 294158 w 462104"/>
              <a:gd name="connsiteY37" fmla="*/ 359365 h 415386"/>
              <a:gd name="connsiteX38" fmla="*/ 189636 w 462104"/>
              <a:gd name="connsiteY38" fmla="*/ 414252 h 415386"/>
              <a:gd name="connsiteX39" fmla="*/ 124342 w 462104"/>
              <a:gd name="connsiteY39" fmla="*/ 332160 h 415386"/>
              <a:gd name="connsiteX40" fmla="*/ 52052 w 462104"/>
              <a:gd name="connsiteY40" fmla="*/ 339968 h 415386"/>
              <a:gd name="connsiteX41" fmla="*/ 23272 w 462104"/>
              <a:gd name="connsiteY41" fmla="*/ 194885 h 415386"/>
              <a:gd name="connsiteX42" fmla="*/ 37228 w 462104"/>
              <a:gd name="connsiteY42" fmla="*/ 157235 h 415386"/>
              <a:gd name="connsiteX43" fmla="*/ 41249 w 462104"/>
              <a:gd name="connsiteY43" fmla="*/ 29341 h 415386"/>
              <a:gd name="connsiteX44" fmla="*/ 186529 w 462104"/>
              <a:gd name="connsiteY44" fmla="*/ 35728 h 415386"/>
              <a:gd name="connsiteX45" fmla="*/ 202851 w 462104"/>
              <a:gd name="connsiteY45" fmla="*/ 52444 h 415386"/>
              <a:gd name="connsiteX46" fmla="*/ 238293 w 462104"/>
              <a:gd name="connsiteY46" fmla="*/ 52641 h 415386"/>
              <a:gd name="connsiteX47" fmla="*/ 300900 w 462104"/>
              <a:gd name="connsiteY47" fmla="*/ 5135 h 415386"/>
              <a:gd name="connsiteX48" fmla="*/ 334164 w 462104"/>
              <a:gd name="connsiteY48" fmla="*/ 207 h 415386"/>
              <a:gd name="connsiteX0" fmla="*/ 232980 w 468894"/>
              <a:gd name="connsiteY0" fmla="*/ 279097 h 415386"/>
              <a:gd name="connsiteX1" fmla="*/ 170886 w 468894"/>
              <a:gd name="connsiteY1" fmla="*/ 332635 h 415386"/>
              <a:gd name="connsiteX2" fmla="*/ 214056 w 468894"/>
              <a:gd name="connsiteY2" fmla="*/ 370916 h 415386"/>
              <a:gd name="connsiteX3" fmla="*/ 270394 w 468894"/>
              <a:gd name="connsiteY3" fmla="*/ 316077 h 415386"/>
              <a:gd name="connsiteX4" fmla="*/ 232980 w 468894"/>
              <a:gd name="connsiteY4" fmla="*/ 279097 h 415386"/>
              <a:gd name="connsiteX5" fmla="*/ 92589 w 468894"/>
              <a:gd name="connsiteY5" fmla="*/ 211996 h 415386"/>
              <a:gd name="connsiteX6" fmla="*/ 40943 w 468894"/>
              <a:gd name="connsiteY6" fmla="*/ 256782 h 415386"/>
              <a:gd name="connsiteX7" fmla="*/ 82930 w 468894"/>
              <a:gd name="connsiteY7" fmla="*/ 303146 h 415386"/>
              <a:gd name="connsiteX8" fmla="*/ 145260 w 468894"/>
              <a:gd name="connsiteY8" fmla="*/ 257255 h 415386"/>
              <a:gd name="connsiteX9" fmla="*/ 92589 w 468894"/>
              <a:gd name="connsiteY9" fmla="*/ 211996 h 415386"/>
              <a:gd name="connsiteX10" fmla="*/ 363081 w 468894"/>
              <a:gd name="connsiteY10" fmla="*/ 201588 h 415386"/>
              <a:gd name="connsiteX11" fmla="*/ 313564 w 468894"/>
              <a:gd name="connsiteY11" fmla="*/ 256782 h 415386"/>
              <a:gd name="connsiteX12" fmla="*/ 379088 w 468894"/>
              <a:gd name="connsiteY12" fmla="*/ 303619 h 415386"/>
              <a:gd name="connsiteX13" fmla="*/ 426397 w 468894"/>
              <a:gd name="connsiteY13" fmla="*/ 256664 h 415386"/>
              <a:gd name="connsiteX14" fmla="*/ 363081 w 468894"/>
              <a:gd name="connsiteY14" fmla="*/ 201588 h 415386"/>
              <a:gd name="connsiteX15" fmla="*/ 228683 w 468894"/>
              <a:gd name="connsiteY15" fmla="*/ 155619 h 415386"/>
              <a:gd name="connsiteX16" fmla="*/ 182635 w 468894"/>
              <a:gd name="connsiteY16" fmla="*/ 223153 h 415386"/>
              <a:gd name="connsiteX17" fmla="*/ 205895 w 468894"/>
              <a:gd name="connsiteY17" fmla="*/ 247557 h 415386"/>
              <a:gd name="connsiteX18" fmla="*/ 254664 w 468894"/>
              <a:gd name="connsiteY18" fmla="*/ 247557 h 415386"/>
              <a:gd name="connsiteX19" fmla="*/ 276347 w 468894"/>
              <a:gd name="connsiteY19" fmla="*/ 188459 h 415386"/>
              <a:gd name="connsiteX20" fmla="*/ 228683 w 468894"/>
              <a:gd name="connsiteY20" fmla="*/ 155619 h 415386"/>
              <a:gd name="connsiteX21" fmla="*/ 103076 w 468894"/>
              <a:gd name="connsiteY21" fmla="*/ 51104 h 415386"/>
              <a:gd name="connsiteX22" fmla="*/ 59591 w 468894"/>
              <a:gd name="connsiteY22" fmla="*/ 99478 h 415386"/>
              <a:gd name="connsiteX23" fmla="*/ 136153 w 468894"/>
              <a:gd name="connsiteY23" fmla="*/ 162676 h 415386"/>
              <a:gd name="connsiteX24" fmla="*/ 191269 w 468894"/>
              <a:gd name="connsiteY24" fmla="*/ 112330 h 415386"/>
              <a:gd name="connsiteX25" fmla="*/ 103076 w 468894"/>
              <a:gd name="connsiteY25" fmla="*/ 51104 h 415386"/>
              <a:gd name="connsiteX26" fmla="*/ 334656 w 468894"/>
              <a:gd name="connsiteY26" fmla="*/ 44835 h 415386"/>
              <a:gd name="connsiteX27" fmla="*/ 272050 w 468894"/>
              <a:gd name="connsiteY27" fmla="*/ 102947 h 415386"/>
              <a:gd name="connsiteX28" fmla="*/ 342423 w 468894"/>
              <a:gd name="connsiteY28" fmla="*/ 169141 h 415386"/>
              <a:gd name="connsiteX29" fmla="*/ 392374 w 468894"/>
              <a:gd name="connsiteY29" fmla="*/ 97704 h 415386"/>
              <a:gd name="connsiteX30" fmla="*/ 334656 w 468894"/>
              <a:gd name="connsiteY30" fmla="*/ 44835 h 415386"/>
              <a:gd name="connsiteX31" fmla="*/ 340954 w 468894"/>
              <a:gd name="connsiteY31" fmla="*/ 207 h 415386"/>
              <a:gd name="connsiteX32" fmla="*/ 370020 w 468894"/>
              <a:gd name="connsiteY32" fmla="*/ 2848 h 415386"/>
              <a:gd name="connsiteX33" fmla="*/ 427462 w 468894"/>
              <a:gd name="connsiteY33" fmla="*/ 139967 h 415386"/>
              <a:gd name="connsiteX34" fmla="*/ 432429 w 468894"/>
              <a:gd name="connsiteY34" fmla="*/ 186803 h 415386"/>
              <a:gd name="connsiteX35" fmla="*/ 457464 w 468894"/>
              <a:gd name="connsiteY35" fmla="*/ 296838 h 415386"/>
              <a:gd name="connsiteX36" fmla="*/ 350071 w 468894"/>
              <a:gd name="connsiteY36" fmla="*/ 339258 h 415386"/>
              <a:gd name="connsiteX37" fmla="*/ 300948 w 468894"/>
              <a:gd name="connsiteY37" fmla="*/ 359365 h 415386"/>
              <a:gd name="connsiteX38" fmla="*/ 196426 w 468894"/>
              <a:gd name="connsiteY38" fmla="*/ 414252 h 415386"/>
              <a:gd name="connsiteX39" fmla="*/ 131132 w 468894"/>
              <a:gd name="connsiteY39" fmla="*/ 332160 h 415386"/>
              <a:gd name="connsiteX40" fmla="*/ 58842 w 468894"/>
              <a:gd name="connsiteY40" fmla="*/ 339968 h 415386"/>
              <a:gd name="connsiteX41" fmla="*/ 30062 w 468894"/>
              <a:gd name="connsiteY41" fmla="*/ 194885 h 415386"/>
              <a:gd name="connsiteX42" fmla="*/ 44018 w 468894"/>
              <a:gd name="connsiteY42" fmla="*/ 157235 h 415386"/>
              <a:gd name="connsiteX43" fmla="*/ 48039 w 468894"/>
              <a:gd name="connsiteY43" fmla="*/ 29341 h 415386"/>
              <a:gd name="connsiteX44" fmla="*/ 193319 w 468894"/>
              <a:gd name="connsiteY44" fmla="*/ 35728 h 415386"/>
              <a:gd name="connsiteX45" fmla="*/ 209641 w 468894"/>
              <a:gd name="connsiteY45" fmla="*/ 52444 h 415386"/>
              <a:gd name="connsiteX46" fmla="*/ 245083 w 468894"/>
              <a:gd name="connsiteY46" fmla="*/ 52641 h 415386"/>
              <a:gd name="connsiteX47" fmla="*/ 307690 w 468894"/>
              <a:gd name="connsiteY47" fmla="*/ 5135 h 415386"/>
              <a:gd name="connsiteX48" fmla="*/ 340954 w 468894"/>
              <a:gd name="connsiteY48" fmla="*/ 207 h 415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68894" h="415386">
                <a:moveTo>
                  <a:pt x="232980" y="279097"/>
                </a:moveTo>
                <a:cubicBezTo>
                  <a:pt x="196512" y="276100"/>
                  <a:pt x="175026" y="299952"/>
                  <a:pt x="170886" y="332635"/>
                </a:cubicBezTo>
                <a:cubicBezTo>
                  <a:pt x="168284" y="353215"/>
                  <a:pt x="191308" y="370916"/>
                  <a:pt x="214056" y="370916"/>
                </a:cubicBezTo>
                <a:cubicBezTo>
                  <a:pt x="249065" y="370877"/>
                  <a:pt x="267477" y="351007"/>
                  <a:pt x="270394" y="316077"/>
                </a:cubicBezTo>
                <a:cubicBezTo>
                  <a:pt x="272444" y="291121"/>
                  <a:pt x="255571" y="280989"/>
                  <a:pt x="232980" y="279097"/>
                </a:cubicBezTo>
                <a:close/>
                <a:moveTo>
                  <a:pt x="92589" y="211996"/>
                </a:moveTo>
                <a:cubicBezTo>
                  <a:pt x="62035" y="212824"/>
                  <a:pt x="42914" y="229067"/>
                  <a:pt x="40943" y="256782"/>
                </a:cubicBezTo>
                <a:cubicBezTo>
                  <a:pt x="39169" y="282566"/>
                  <a:pt x="55491" y="302751"/>
                  <a:pt x="82930" y="303146"/>
                </a:cubicBezTo>
                <a:cubicBezTo>
                  <a:pt x="113405" y="303500"/>
                  <a:pt x="141042" y="286035"/>
                  <a:pt x="145260" y="257255"/>
                </a:cubicBezTo>
                <a:cubicBezTo>
                  <a:pt x="150307" y="223350"/>
                  <a:pt x="117348" y="218304"/>
                  <a:pt x="92589" y="211996"/>
                </a:cubicBezTo>
                <a:close/>
                <a:moveTo>
                  <a:pt x="363081" y="201588"/>
                </a:moveTo>
                <a:cubicBezTo>
                  <a:pt x="332015" y="202061"/>
                  <a:pt x="313170" y="233600"/>
                  <a:pt x="313564" y="256782"/>
                </a:cubicBezTo>
                <a:cubicBezTo>
                  <a:pt x="314037" y="291239"/>
                  <a:pt x="349953" y="300701"/>
                  <a:pt x="379088" y="303619"/>
                </a:cubicBezTo>
                <a:cubicBezTo>
                  <a:pt x="409445" y="306615"/>
                  <a:pt x="426476" y="282014"/>
                  <a:pt x="426397" y="256664"/>
                </a:cubicBezTo>
                <a:cubicBezTo>
                  <a:pt x="426319" y="222404"/>
                  <a:pt x="399155" y="201036"/>
                  <a:pt x="363081" y="201588"/>
                </a:cubicBezTo>
                <a:close/>
                <a:moveTo>
                  <a:pt x="228683" y="155619"/>
                </a:moveTo>
                <a:cubicBezTo>
                  <a:pt x="198326" y="156762"/>
                  <a:pt x="172542" y="194136"/>
                  <a:pt x="182635" y="223153"/>
                </a:cubicBezTo>
                <a:cubicBezTo>
                  <a:pt x="186301" y="233482"/>
                  <a:pt x="193082" y="238844"/>
                  <a:pt x="205895" y="247557"/>
                </a:cubicBezTo>
                <a:cubicBezTo>
                  <a:pt x="220601" y="257571"/>
                  <a:pt x="237908" y="257571"/>
                  <a:pt x="254664" y="247557"/>
                </a:cubicBezTo>
                <a:cubicBezTo>
                  <a:pt x="271853" y="237267"/>
                  <a:pt x="283996" y="221261"/>
                  <a:pt x="276347" y="188459"/>
                </a:cubicBezTo>
                <a:cubicBezTo>
                  <a:pt x="270552" y="163543"/>
                  <a:pt x="240668" y="155145"/>
                  <a:pt x="228683" y="155619"/>
                </a:cubicBezTo>
                <a:close/>
                <a:moveTo>
                  <a:pt x="103076" y="51104"/>
                </a:moveTo>
                <a:cubicBezTo>
                  <a:pt x="83876" y="51695"/>
                  <a:pt x="61680" y="65770"/>
                  <a:pt x="59591" y="99478"/>
                </a:cubicBezTo>
                <a:cubicBezTo>
                  <a:pt x="57974" y="124828"/>
                  <a:pt x="109266" y="156801"/>
                  <a:pt x="136153" y="162676"/>
                </a:cubicBezTo>
                <a:cubicBezTo>
                  <a:pt x="168915" y="169811"/>
                  <a:pt x="192215" y="131294"/>
                  <a:pt x="191269" y="112330"/>
                </a:cubicBezTo>
                <a:cubicBezTo>
                  <a:pt x="189968" y="86034"/>
                  <a:pt x="150859" y="50552"/>
                  <a:pt x="103076" y="51104"/>
                </a:cubicBezTo>
                <a:close/>
                <a:moveTo>
                  <a:pt x="334656" y="44835"/>
                </a:moveTo>
                <a:cubicBezTo>
                  <a:pt x="306074" y="42864"/>
                  <a:pt x="276860" y="79292"/>
                  <a:pt x="272050" y="102947"/>
                </a:cubicBezTo>
                <a:cubicBezTo>
                  <a:pt x="263495" y="145092"/>
                  <a:pt x="301934" y="174661"/>
                  <a:pt x="342423" y="169141"/>
                </a:cubicBezTo>
                <a:cubicBezTo>
                  <a:pt x="376880" y="164450"/>
                  <a:pt x="390955" y="133107"/>
                  <a:pt x="392374" y="97704"/>
                </a:cubicBezTo>
                <a:cubicBezTo>
                  <a:pt x="390245" y="62103"/>
                  <a:pt x="366709" y="47083"/>
                  <a:pt x="334656" y="44835"/>
                </a:cubicBezTo>
                <a:close/>
                <a:moveTo>
                  <a:pt x="340954" y="207"/>
                </a:moveTo>
                <a:cubicBezTo>
                  <a:pt x="351106" y="-394"/>
                  <a:pt x="360558" y="266"/>
                  <a:pt x="370020" y="2848"/>
                </a:cubicBezTo>
                <a:cubicBezTo>
                  <a:pt x="425412" y="17948"/>
                  <a:pt x="447687" y="80436"/>
                  <a:pt x="427462" y="139967"/>
                </a:cubicBezTo>
                <a:cubicBezTo>
                  <a:pt x="422021" y="156092"/>
                  <a:pt x="407513" y="169417"/>
                  <a:pt x="432429" y="186803"/>
                </a:cubicBezTo>
                <a:cubicBezTo>
                  <a:pt x="470947" y="213652"/>
                  <a:pt x="478359" y="259463"/>
                  <a:pt x="457464" y="296838"/>
                </a:cubicBezTo>
                <a:cubicBezTo>
                  <a:pt x="436096" y="335040"/>
                  <a:pt x="393005" y="354752"/>
                  <a:pt x="350071" y="339258"/>
                </a:cubicBezTo>
                <a:cubicBezTo>
                  <a:pt x="323342" y="329678"/>
                  <a:pt x="314274" y="328850"/>
                  <a:pt x="300948" y="359365"/>
                </a:cubicBezTo>
                <a:cubicBezTo>
                  <a:pt x="282734" y="401057"/>
                  <a:pt x="236999" y="420461"/>
                  <a:pt x="196426" y="414252"/>
                </a:cubicBezTo>
                <a:cubicBezTo>
                  <a:pt x="152539" y="401636"/>
                  <a:pt x="152897" y="359524"/>
                  <a:pt x="131132" y="332160"/>
                </a:cubicBezTo>
                <a:cubicBezTo>
                  <a:pt x="107035" y="334763"/>
                  <a:pt x="100346" y="348754"/>
                  <a:pt x="58842" y="339968"/>
                </a:cubicBezTo>
                <a:cubicBezTo>
                  <a:pt x="-3542" y="326762"/>
                  <a:pt x="-21387" y="242786"/>
                  <a:pt x="30062" y="194885"/>
                </a:cubicBezTo>
                <a:cubicBezTo>
                  <a:pt x="40548" y="185108"/>
                  <a:pt x="62942" y="183058"/>
                  <a:pt x="44018" y="157235"/>
                </a:cubicBezTo>
                <a:cubicBezTo>
                  <a:pt x="5697" y="104919"/>
                  <a:pt x="9245" y="60881"/>
                  <a:pt x="48039" y="29341"/>
                </a:cubicBezTo>
                <a:cubicBezTo>
                  <a:pt x="90618" y="-5313"/>
                  <a:pt x="151332" y="-2671"/>
                  <a:pt x="193319" y="35728"/>
                </a:cubicBezTo>
                <a:cubicBezTo>
                  <a:pt x="199036" y="40972"/>
                  <a:pt x="205146" y="46136"/>
                  <a:pt x="209641" y="52444"/>
                </a:cubicBezTo>
                <a:cubicBezTo>
                  <a:pt x="221744" y="69279"/>
                  <a:pt x="231955" y="69909"/>
                  <a:pt x="245083" y="52641"/>
                </a:cubicBezTo>
                <a:cubicBezTo>
                  <a:pt x="261287" y="31234"/>
                  <a:pt x="282852" y="15661"/>
                  <a:pt x="307690" y="5135"/>
                </a:cubicBezTo>
                <a:cubicBezTo>
                  <a:pt x="319951" y="2671"/>
                  <a:pt x="330803" y="809"/>
                  <a:pt x="340954" y="207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25" name="자유형: 도형 324">
            <a:extLst>
              <a:ext uri="{FF2B5EF4-FFF2-40B4-BE49-F238E27FC236}">
                <a16:creationId xmlns:a16="http://schemas.microsoft.com/office/drawing/2014/main" id="{784557D0-CC76-4D83-87D3-DBD5ACFB7644}"/>
              </a:ext>
            </a:extLst>
          </p:cNvPr>
          <p:cNvSpPr>
            <a:spLocks/>
          </p:cNvSpPr>
          <p:nvPr userDrawn="1"/>
        </p:nvSpPr>
        <p:spPr bwMode="auto">
          <a:xfrm>
            <a:off x="9884087" y="6460025"/>
            <a:ext cx="350689" cy="351006"/>
          </a:xfrm>
          <a:custGeom>
            <a:avLst/>
            <a:gdLst>
              <a:gd name="connsiteX0" fmla="*/ 154602 w 311075"/>
              <a:gd name="connsiteY0" fmla="*/ 116784 h 311356"/>
              <a:gd name="connsiteX1" fmla="*/ 116502 w 311075"/>
              <a:gd name="connsiteY1" fmla="*/ 155678 h 311356"/>
              <a:gd name="connsiteX2" fmla="*/ 154602 w 311075"/>
              <a:gd name="connsiteY2" fmla="*/ 194572 h 311356"/>
              <a:gd name="connsiteX3" fmla="*/ 192702 w 311075"/>
              <a:gd name="connsiteY3" fmla="*/ 155678 h 311356"/>
              <a:gd name="connsiteX4" fmla="*/ 154602 w 311075"/>
              <a:gd name="connsiteY4" fmla="*/ 116784 h 311356"/>
              <a:gd name="connsiteX5" fmla="*/ 164978 w 311075"/>
              <a:gd name="connsiteY5" fmla="*/ 17 h 311356"/>
              <a:gd name="connsiteX6" fmla="*/ 183937 w 311075"/>
              <a:gd name="connsiteY6" fmla="*/ 37355 h 311356"/>
              <a:gd name="connsiteX7" fmla="*/ 182920 w 311075"/>
              <a:gd name="connsiteY7" fmla="*/ 62256 h 311356"/>
              <a:gd name="connsiteX8" fmla="*/ 196144 w 311075"/>
              <a:gd name="connsiteY8" fmla="*/ 40221 h 311356"/>
              <a:gd name="connsiteX9" fmla="*/ 235580 w 311075"/>
              <a:gd name="connsiteY9" fmla="*/ 53149 h 311356"/>
              <a:gd name="connsiteX10" fmla="*/ 212182 w 311075"/>
              <a:gd name="connsiteY10" fmla="*/ 98826 h 311356"/>
              <a:gd name="connsiteX11" fmla="*/ 250377 w 311075"/>
              <a:gd name="connsiteY11" fmla="*/ 79603 h 311356"/>
              <a:gd name="connsiteX12" fmla="*/ 270585 w 311075"/>
              <a:gd name="connsiteY12" fmla="*/ 117172 h 311356"/>
              <a:gd name="connsiteX13" fmla="*/ 232713 w 311075"/>
              <a:gd name="connsiteY13" fmla="*/ 138378 h 311356"/>
              <a:gd name="connsiteX14" fmla="*/ 284613 w 311075"/>
              <a:gd name="connsiteY14" fmla="*/ 143993 h 311356"/>
              <a:gd name="connsiteX15" fmla="*/ 273720 w 311075"/>
              <a:gd name="connsiteY15" fmla="*/ 184218 h 311356"/>
              <a:gd name="connsiteX16" fmla="*/ 248355 w 311075"/>
              <a:gd name="connsiteY16" fmla="*/ 183182 h 311356"/>
              <a:gd name="connsiteX17" fmla="*/ 269266 w 311075"/>
              <a:gd name="connsiteY17" fmla="*/ 195773 h 311356"/>
              <a:gd name="connsiteX18" fmla="*/ 256338 w 311075"/>
              <a:gd name="connsiteY18" fmla="*/ 235433 h 311356"/>
              <a:gd name="connsiteX19" fmla="*/ 210297 w 311075"/>
              <a:gd name="connsiteY19" fmla="*/ 211740 h 311356"/>
              <a:gd name="connsiteX20" fmla="*/ 229885 w 311075"/>
              <a:gd name="connsiteY20" fmla="*/ 250648 h 311356"/>
              <a:gd name="connsiteX21" fmla="*/ 192315 w 311075"/>
              <a:gd name="connsiteY21" fmla="*/ 270547 h 311356"/>
              <a:gd name="connsiteX22" fmla="*/ 172484 w 311075"/>
              <a:gd name="connsiteY22" fmla="*/ 234961 h 311356"/>
              <a:gd name="connsiteX23" fmla="*/ 167082 w 311075"/>
              <a:gd name="connsiteY23" fmla="*/ 284895 h 311356"/>
              <a:gd name="connsiteX24" fmla="*/ 126857 w 311075"/>
              <a:gd name="connsiteY24" fmla="*/ 274001 h 311356"/>
              <a:gd name="connsiteX25" fmla="*/ 128028 w 311075"/>
              <a:gd name="connsiteY25" fmla="*/ 245332 h 311356"/>
              <a:gd name="connsiteX26" fmla="*/ 113715 w 311075"/>
              <a:gd name="connsiteY26" fmla="*/ 269215 h 311356"/>
              <a:gd name="connsiteX27" fmla="*/ 74054 w 311075"/>
              <a:gd name="connsiteY27" fmla="*/ 256320 h 311356"/>
              <a:gd name="connsiteX28" fmla="*/ 97746 w 311075"/>
              <a:gd name="connsiteY28" fmla="*/ 210078 h 311356"/>
              <a:gd name="connsiteX29" fmla="*/ 58840 w 311075"/>
              <a:gd name="connsiteY29" fmla="*/ 229846 h 311356"/>
              <a:gd name="connsiteX30" fmla="*/ 38940 w 311075"/>
              <a:gd name="connsiteY30" fmla="*/ 192585 h 311356"/>
              <a:gd name="connsiteX31" fmla="*/ 74788 w 311075"/>
              <a:gd name="connsiteY31" fmla="*/ 172617 h 311356"/>
              <a:gd name="connsiteX32" fmla="*/ 26310 w 311075"/>
              <a:gd name="connsiteY32" fmla="*/ 167363 h 311356"/>
              <a:gd name="connsiteX33" fmla="*/ 37394 w 311075"/>
              <a:gd name="connsiteY33" fmla="*/ 127138 h 311356"/>
              <a:gd name="connsiteX34" fmla="*/ 65274 w 311075"/>
              <a:gd name="connsiteY34" fmla="*/ 128279 h 311356"/>
              <a:gd name="connsiteX35" fmla="*/ 40272 w 311075"/>
              <a:gd name="connsiteY35" fmla="*/ 113344 h 311356"/>
              <a:gd name="connsiteX36" fmla="*/ 53167 w 311075"/>
              <a:gd name="connsiteY36" fmla="*/ 73908 h 311356"/>
              <a:gd name="connsiteX37" fmla="*/ 99089 w 311075"/>
              <a:gd name="connsiteY37" fmla="*/ 97327 h 311356"/>
              <a:gd name="connsiteX38" fmla="*/ 79747 w 311075"/>
              <a:gd name="connsiteY38" fmla="*/ 59110 h 311356"/>
              <a:gd name="connsiteX39" fmla="*/ 117222 w 311075"/>
              <a:gd name="connsiteY39" fmla="*/ 38902 h 311356"/>
              <a:gd name="connsiteX40" fmla="*/ 138128 w 311075"/>
              <a:gd name="connsiteY40" fmla="*/ 76430 h 311356"/>
              <a:gd name="connsiteX41" fmla="*/ 139917 w 311075"/>
              <a:gd name="connsiteY41" fmla="*/ 44329 h 311356"/>
              <a:gd name="connsiteX42" fmla="*/ 164978 w 311075"/>
              <a:gd name="connsiteY42" fmla="*/ 17 h 3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11075" h="311356">
                <a:moveTo>
                  <a:pt x="154602" y="116784"/>
                </a:moveTo>
                <a:cubicBezTo>
                  <a:pt x="133560" y="116784"/>
                  <a:pt x="116502" y="134197"/>
                  <a:pt x="116502" y="155678"/>
                </a:cubicBezTo>
                <a:cubicBezTo>
                  <a:pt x="116502" y="177159"/>
                  <a:pt x="133560" y="194572"/>
                  <a:pt x="154602" y="194572"/>
                </a:cubicBezTo>
                <a:cubicBezTo>
                  <a:pt x="175644" y="194572"/>
                  <a:pt x="192702" y="177159"/>
                  <a:pt x="192702" y="155678"/>
                </a:cubicBezTo>
                <a:cubicBezTo>
                  <a:pt x="192702" y="134197"/>
                  <a:pt x="175644" y="116784"/>
                  <a:pt x="154602" y="116784"/>
                </a:cubicBezTo>
                <a:close/>
                <a:moveTo>
                  <a:pt x="164978" y="17"/>
                </a:moveTo>
                <a:cubicBezTo>
                  <a:pt x="173752" y="539"/>
                  <a:pt x="181791" y="13083"/>
                  <a:pt x="183937" y="37355"/>
                </a:cubicBezTo>
                <a:lnTo>
                  <a:pt x="182920" y="62256"/>
                </a:lnTo>
                <a:lnTo>
                  <a:pt x="196144" y="40221"/>
                </a:lnTo>
                <a:cubicBezTo>
                  <a:pt x="224418" y="4477"/>
                  <a:pt x="247358" y="14414"/>
                  <a:pt x="235580" y="53149"/>
                </a:cubicBezTo>
                <a:lnTo>
                  <a:pt x="212182" y="98826"/>
                </a:lnTo>
                <a:lnTo>
                  <a:pt x="250377" y="79603"/>
                </a:lnTo>
                <a:cubicBezTo>
                  <a:pt x="296391" y="63474"/>
                  <a:pt x="309578" y="88141"/>
                  <a:pt x="270585" y="117172"/>
                </a:cubicBezTo>
                <a:lnTo>
                  <a:pt x="232713" y="138378"/>
                </a:lnTo>
                <a:lnTo>
                  <a:pt x="284613" y="143993"/>
                </a:lnTo>
                <a:cubicBezTo>
                  <a:pt x="323512" y="155453"/>
                  <a:pt x="319230" y="180194"/>
                  <a:pt x="273720" y="184218"/>
                </a:cubicBezTo>
                <a:lnTo>
                  <a:pt x="248355" y="183182"/>
                </a:lnTo>
                <a:lnTo>
                  <a:pt x="269266" y="195773"/>
                </a:lnTo>
                <a:cubicBezTo>
                  <a:pt x="305010" y="224158"/>
                  <a:pt x="295074" y="247251"/>
                  <a:pt x="256338" y="235433"/>
                </a:cubicBezTo>
                <a:lnTo>
                  <a:pt x="210297" y="211740"/>
                </a:lnTo>
                <a:lnTo>
                  <a:pt x="229885" y="250648"/>
                </a:lnTo>
                <a:cubicBezTo>
                  <a:pt x="246013" y="296637"/>
                  <a:pt x="221346" y="309754"/>
                  <a:pt x="192315" y="270547"/>
                </a:cubicBezTo>
                <a:lnTo>
                  <a:pt x="172484" y="234961"/>
                </a:lnTo>
                <a:lnTo>
                  <a:pt x="167082" y="284895"/>
                </a:lnTo>
                <a:cubicBezTo>
                  <a:pt x="155623" y="323793"/>
                  <a:pt x="130881" y="319511"/>
                  <a:pt x="126857" y="274001"/>
                </a:cubicBezTo>
                <a:lnTo>
                  <a:pt x="128028" y="245332"/>
                </a:lnTo>
                <a:lnTo>
                  <a:pt x="113715" y="269215"/>
                </a:lnTo>
                <a:cubicBezTo>
                  <a:pt x="85329" y="305137"/>
                  <a:pt x="62236" y="295212"/>
                  <a:pt x="74054" y="256320"/>
                </a:cubicBezTo>
                <a:lnTo>
                  <a:pt x="97746" y="210078"/>
                </a:lnTo>
                <a:lnTo>
                  <a:pt x="58840" y="229846"/>
                </a:lnTo>
                <a:cubicBezTo>
                  <a:pt x="12850" y="246188"/>
                  <a:pt x="-266" y="221592"/>
                  <a:pt x="38940" y="192585"/>
                </a:cubicBezTo>
                <a:lnTo>
                  <a:pt x="74788" y="172617"/>
                </a:lnTo>
                <a:lnTo>
                  <a:pt x="26310" y="167363"/>
                </a:lnTo>
                <a:cubicBezTo>
                  <a:pt x="-12473" y="155904"/>
                  <a:pt x="-8048" y="131162"/>
                  <a:pt x="37394" y="127138"/>
                </a:cubicBezTo>
                <a:lnTo>
                  <a:pt x="65274" y="128279"/>
                </a:lnTo>
                <a:lnTo>
                  <a:pt x="40272" y="113344"/>
                </a:lnTo>
                <a:cubicBezTo>
                  <a:pt x="4351" y="85069"/>
                  <a:pt x="14276" y="62129"/>
                  <a:pt x="53167" y="73908"/>
                </a:cubicBezTo>
                <a:lnTo>
                  <a:pt x="99089" y="97327"/>
                </a:lnTo>
                <a:lnTo>
                  <a:pt x="79747" y="59110"/>
                </a:lnTo>
                <a:cubicBezTo>
                  <a:pt x="63524" y="13096"/>
                  <a:pt x="88286" y="-91"/>
                  <a:pt x="117222" y="38902"/>
                </a:cubicBezTo>
                <a:lnTo>
                  <a:pt x="138128" y="76430"/>
                </a:lnTo>
                <a:lnTo>
                  <a:pt x="139917" y="44329"/>
                </a:lnTo>
                <a:cubicBezTo>
                  <a:pt x="144305" y="14060"/>
                  <a:pt x="155107" y="-570"/>
                  <a:pt x="164978" y="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326" name="자유형: 도형 325">
            <a:extLst>
              <a:ext uri="{FF2B5EF4-FFF2-40B4-BE49-F238E27FC236}">
                <a16:creationId xmlns:a16="http://schemas.microsoft.com/office/drawing/2014/main" id="{B1A7353C-0F60-4B1D-936E-9D1CBD4E9FCC}"/>
              </a:ext>
            </a:extLst>
          </p:cNvPr>
          <p:cNvSpPr/>
          <p:nvPr userDrawn="1"/>
        </p:nvSpPr>
        <p:spPr>
          <a:xfrm>
            <a:off x="10592508" y="6484408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pic>
        <p:nvPicPr>
          <p:cNvPr id="327" name="Graphic 5">
            <a:extLst>
              <a:ext uri="{FF2B5EF4-FFF2-40B4-BE49-F238E27FC236}">
                <a16:creationId xmlns:a16="http://schemas.microsoft.com/office/drawing/2014/main" id="{7FD856D7-6E4B-4970-889D-27F8E5E1994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9317141" y="956879"/>
            <a:ext cx="396670" cy="396670"/>
          </a:xfrm>
          <a:prstGeom prst="rect">
            <a:avLst/>
          </a:prstGeom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328" name="Freeform: Shape 17">
            <a:extLst>
              <a:ext uri="{FF2B5EF4-FFF2-40B4-BE49-F238E27FC236}">
                <a16:creationId xmlns:a16="http://schemas.microsoft.com/office/drawing/2014/main" id="{6EED041D-68F7-4C7F-B0C5-43DC0C7E9EA4}"/>
              </a:ext>
            </a:extLst>
          </p:cNvPr>
          <p:cNvSpPr/>
          <p:nvPr userDrawn="1"/>
        </p:nvSpPr>
        <p:spPr>
          <a:xfrm>
            <a:off x="8906189" y="1299796"/>
            <a:ext cx="285898" cy="362603"/>
          </a:xfrm>
          <a:custGeom>
            <a:avLst/>
            <a:gdLst>
              <a:gd name="connsiteX0" fmla="*/ 0 w 331577"/>
              <a:gd name="connsiteY0" fmla="*/ 421346 h 420537"/>
              <a:gd name="connsiteX1" fmla="*/ 42054 w 331577"/>
              <a:gd name="connsiteY1" fmla="*/ 325917 h 420537"/>
              <a:gd name="connsiteX2" fmla="*/ 42862 w 331577"/>
              <a:gd name="connsiteY2" fmla="*/ 294376 h 420537"/>
              <a:gd name="connsiteX3" fmla="*/ 54185 w 331577"/>
              <a:gd name="connsiteY3" fmla="*/ 211886 h 420537"/>
              <a:gd name="connsiteX4" fmla="*/ 148805 w 331577"/>
              <a:gd name="connsiteY4" fmla="*/ 127779 h 420537"/>
              <a:gd name="connsiteX5" fmla="*/ 264454 w 331577"/>
              <a:gd name="connsiteY5" fmla="*/ 73594 h 420537"/>
              <a:gd name="connsiteX6" fmla="*/ 332386 w 331577"/>
              <a:gd name="connsiteY6" fmla="*/ 0 h 420537"/>
              <a:gd name="connsiteX7" fmla="*/ 226443 w 331577"/>
              <a:gd name="connsiteY7" fmla="*/ 304081 h 420537"/>
              <a:gd name="connsiteX8" fmla="*/ 67124 w 331577"/>
              <a:gd name="connsiteY8" fmla="*/ 334004 h 420537"/>
              <a:gd name="connsiteX9" fmla="*/ 47715 w 331577"/>
              <a:gd name="connsiteY9" fmla="*/ 344517 h 420537"/>
              <a:gd name="connsiteX10" fmla="*/ 30732 w 331577"/>
              <a:gd name="connsiteY10" fmla="*/ 401128 h 420537"/>
              <a:gd name="connsiteX11" fmla="*/ 0 w 331577"/>
              <a:gd name="connsiteY11" fmla="*/ 421346 h 42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1577" h="420537">
                <a:moveTo>
                  <a:pt x="0" y="421346"/>
                </a:moveTo>
                <a:cubicBezTo>
                  <a:pt x="13748" y="388997"/>
                  <a:pt x="27496" y="357457"/>
                  <a:pt x="42054" y="325917"/>
                </a:cubicBezTo>
                <a:cubicBezTo>
                  <a:pt x="46906" y="315403"/>
                  <a:pt x="51758" y="309742"/>
                  <a:pt x="42862" y="294376"/>
                </a:cubicBezTo>
                <a:cubicBezTo>
                  <a:pt x="27496" y="268497"/>
                  <a:pt x="39627" y="237766"/>
                  <a:pt x="54185" y="211886"/>
                </a:cubicBezTo>
                <a:cubicBezTo>
                  <a:pt x="76020" y="173067"/>
                  <a:pt x="109987" y="147188"/>
                  <a:pt x="148805" y="127779"/>
                </a:cubicBezTo>
                <a:cubicBezTo>
                  <a:pt x="186816" y="109178"/>
                  <a:pt x="226443" y="93004"/>
                  <a:pt x="264454" y="73594"/>
                </a:cubicBezTo>
                <a:cubicBezTo>
                  <a:pt x="295185" y="58228"/>
                  <a:pt x="318638" y="33967"/>
                  <a:pt x="332386" y="0"/>
                </a:cubicBezTo>
                <a:cubicBezTo>
                  <a:pt x="346135" y="97047"/>
                  <a:pt x="307316" y="253940"/>
                  <a:pt x="226443" y="304081"/>
                </a:cubicBezTo>
                <a:cubicBezTo>
                  <a:pt x="177111" y="334813"/>
                  <a:pt x="124544" y="347752"/>
                  <a:pt x="67124" y="334004"/>
                </a:cubicBezTo>
                <a:cubicBezTo>
                  <a:pt x="54993" y="330769"/>
                  <a:pt x="50950" y="334813"/>
                  <a:pt x="47715" y="344517"/>
                </a:cubicBezTo>
                <a:cubicBezTo>
                  <a:pt x="42054" y="363118"/>
                  <a:pt x="32349" y="381719"/>
                  <a:pt x="30732" y="401128"/>
                </a:cubicBezTo>
                <a:cubicBezTo>
                  <a:pt x="28305" y="422964"/>
                  <a:pt x="20218" y="427008"/>
                  <a:pt x="0" y="421346"/>
                </a:cubicBez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329" name="자유형: 도형 328">
            <a:extLst>
              <a:ext uri="{FF2B5EF4-FFF2-40B4-BE49-F238E27FC236}">
                <a16:creationId xmlns:a16="http://schemas.microsoft.com/office/drawing/2014/main" id="{16B5DEAE-B166-496A-A879-799349CFE6C1}"/>
              </a:ext>
            </a:extLst>
          </p:cNvPr>
          <p:cNvSpPr>
            <a:spLocks/>
          </p:cNvSpPr>
          <p:nvPr userDrawn="1"/>
        </p:nvSpPr>
        <p:spPr bwMode="auto">
          <a:xfrm>
            <a:off x="9423862" y="1450624"/>
            <a:ext cx="350689" cy="351006"/>
          </a:xfrm>
          <a:custGeom>
            <a:avLst/>
            <a:gdLst>
              <a:gd name="connsiteX0" fmla="*/ 154602 w 311075"/>
              <a:gd name="connsiteY0" fmla="*/ 116784 h 311356"/>
              <a:gd name="connsiteX1" fmla="*/ 116502 w 311075"/>
              <a:gd name="connsiteY1" fmla="*/ 155678 h 311356"/>
              <a:gd name="connsiteX2" fmla="*/ 154602 w 311075"/>
              <a:gd name="connsiteY2" fmla="*/ 194572 h 311356"/>
              <a:gd name="connsiteX3" fmla="*/ 192702 w 311075"/>
              <a:gd name="connsiteY3" fmla="*/ 155678 h 311356"/>
              <a:gd name="connsiteX4" fmla="*/ 154602 w 311075"/>
              <a:gd name="connsiteY4" fmla="*/ 116784 h 311356"/>
              <a:gd name="connsiteX5" fmla="*/ 164978 w 311075"/>
              <a:gd name="connsiteY5" fmla="*/ 17 h 311356"/>
              <a:gd name="connsiteX6" fmla="*/ 183937 w 311075"/>
              <a:gd name="connsiteY6" fmla="*/ 37355 h 311356"/>
              <a:gd name="connsiteX7" fmla="*/ 182920 w 311075"/>
              <a:gd name="connsiteY7" fmla="*/ 62256 h 311356"/>
              <a:gd name="connsiteX8" fmla="*/ 196144 w 311075"/>
              <a:gd name="connsiteY8" fmla="*/ 40221 h 311356"/>
              <a:gd name="connsiteX9" fmla="*/ 235580 w 311075"/>
              <a:gd name="connsiteY9" fmla="*/ 53149 h 311356"/>
              <a:gd name="connsiteX10" fmla="*/ 212182 w 311075"/>
              <a:gd name="connsiteY10" fmla="*/ 98826 h 311356"/>
              <a:gd name="connsiteX11" fmla="*/ 250377 w 311075"/>
              <a:gd name="connsiteY11" fmla="*/ 79603 h 311356"/>
              <a:gd name="connsiteX12" fmla="*/ 270585 w 311075"/>
              <a:gd name="connsiteY12" fmla="*/ 117172 h 311356"/>
              <a:gd name="connsiteX13" fmla="*/ 232713 w 311075"/>
              <a:gd name="connsiteY13" fmla="*/ 138378 h 311356"/>
              <a:gd name="connsiteX14" fmla="*/ 284613 w 311075"/>
              <a:gd name="connsiteY14" fmla="*/ 143993 h 311356"/>
              <a:gd name="connsiteX15" fmla="*/ 273720 w 311075"/>
              <a:gd name="connsiteY15" fmla="*/ 184218 h 311356"/>
              <a:gd name="connsiteX16" fmla="*/ 248355 w 311075"/>
              <a:gd name="connsiteY16" fmla="*/ 183182 h 311356"/>
              <a:gd name="connsiteX17" fmla="*/ 269266 w 311075"/>
              <a:gd name="connsiteY17" fmla="*/ 195773 h 311356"/>
              <a:gd name="connsiteX18" fmla="*/ 256338 w 311075"/>
              <a:gd name="connsiteY18" fmla="*/ 235433 h 311356"/>
              <a:gd name="connsiteX19" fmla="*/ 210297 w 311075"/>
              <a:gd name="connsiteY19" fmla="*/ 211740 h 311356"/>
              <a:gd name="connsiteX20" fmla="*/ 229885 w 311075"/>
              <a:gd name="connsiteY20" fmla="*/ 250648 h 311356"/>
              <a:gd name="connsiteX21" fmla="*/ 192315 w 311075"/>
              <a:gd name="connsiteY21" fmla="*/ 270547 h 311356"/>
              <a:gd name="connsiteX22" fmla="*/ 172484 w 311075"/>
              <a:gd name="connsiteY22" fmla="*/ 234961 h 311356"/>
              <a:gd name="connsiteX23" fmla="*/ 167082 w 311075"/>
              <a:gd name="connsiteY23" fmla="*/ 284895 h 311356"/>
              <a:gd name="connsiteX24" fmla="*/ 126857 w 311075"/>
              <a:gd name="connsiteY24" fmla="*/ 274001 h 311356"/>
              <a:gd name="connsiteX25" fmla="*/ 128028 w 311075"/>
              <a:gd name="connsiteY25" fmla="*/ 245332 h 311356"/>
              <a:gd name="connsiteX26" fmla="*/ 113715 w 311075"/>
              <a:gd name="connsiteY26" fmla="*/ 269215 h 311356"/>
              <a:gd name="connsiteX27" fmla="*/ 74054 w 311075"/>
              <a:gd name="connsiteY27" fmla="*/ 256320 h 311356"/>
              <a:gd name="connsiteX28" fmla="*/ 97746 w 311075"/>
              <a:gd name="connsiteY28" fmla="*/ 210078 h 311356"/>
              <a:gd name="connsiteX29" fmla="*/ 58840 w 311075"/>
              <a:gd name="connsiteY29" fmla="*/ 229846 h 311356"/>
              <a:gd name="connsiteX30" fmla="*/ 38940 w 311075"/>
              <a:gd name="connsiteY30" fmla="*/ 192585 h 311356"/>
              <a:gd name="connsiteX31" fmla="*/ 74788 w 311075"/>
              <a:gd name="connsiteY31" fmla="*/ 172617 h 311356"/>
              <a:gd name="connsiteX32" fmla="*/ 26310 w 311075"/>
              <a:gd name="connsiteY32" fmla="*/ 167363 h 311356"/>
              <a:gd name="connsiteX33" fmla="*/ 37394 w 311075"/>
              <a:gd name="connsiteY33" fmla="*/ 127138 h 311356"/>
              <a:gd name="connsiteX34" fmla="*/ 65274 w 311075"/>
              <a:gd name="connsiteY34" fmla="*/ 128279 h 311356"/>
              <a:gd name="connsiteX35" fmla="*/ 40272 w 311075"/>
              <a:gd name="connsiteY35" fmla="*/ 113344 h 311356"/>
              <a:gd name="connsiteX36" fmla="*/ 53167 w 311075"/>
              <a:gd name="connsiteY36" fmla="*/ 73908 h 311356"/>
              <a:gd name="connsiteX37" fmla="*/ 99089 w 311075"/>
              <a:gd name="connsiteY37" fmla="*/ 97327 h 311356"/>
              <a:gd name="connsiteX38" fmla="*/ 79747 w 311075"/>
              <a:gd name="connsiteY38" fmla="*/ 59110 h 311356"/>
              <a:gd name="connsiteX39" fmla="*/ 117222 w 311075"/>
              <a:gd name="connsiteY39" fmla="*/ 38902 h 311356"/>
              <a:gd name="connsiteX40" fmla="*/ 138128 w 311075"/>
              <a:gd name="connsiteY40" fmla="*/ 76430 h 311356"/>
              <a:gd name="connsiteX41" fmla="*/ 139917 w 311075"/>
              <a:gd name="connsiteY41" fmla="*/ 44329 h 311356"/>
              <a:gd name="connsiteX42" fmla="*/ 164978 w 311075"/>
              <a:gd name="connsiteY42" fmla="*/ 17 h 3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11075" h="311356">
                <a:moveTo>
                  <a:pt x="154602" y="116784"/>
                </a:moveTo>
                <a:cubicBezTo>
                  <a:pt x="133560" y="116784"/>
                  <a:pt x="116502" y="134197"/>
                  <a:pt x="116502" y="155678"/>
                </a:cubicBezTo>
                <a:cubicBezTo>
                  <a:pt x="116502" y="177159"/>
                  <a:pt x="133560" y="194572"/>
                  <a:pt x="154602" y="194572"/>
                </a:cubicBezTo>
                <a:cubicBezTo>
                  <a:pt x="175644" y="194572"/>
                  <a:pt x="192702" y="177159"/>
                  <a:pt x="192702" y="155678"/>
                </a:cubicBezTo>
                <a:cubicBezTo>
                  <a:pt x="192702" y="134197"/>
                  <a:pt x="175644" y="116784"/>
                  <a:pt x="154602" y="116784"/>
                </a:cubicBezTo>
                <a:close/>
                <a:moveTo>
                  <a:pt x="164978" y="17"/>
                </a:moveTo>
                <a:cubicBezTo>
                  <a:pt x="173752" y="539"/>
                  <a:pt x="181791" y="13083"/>
                  <a:pt x="183937" y="37355"/>
                </a:cubicBezTo>
                <a:lnTo>
                  <a:pt x="182920" y="62256"/>
                </a:lnTo>
                <a:lnTo>
                  <a:pt x="196144" y="40221"/>
                </a:lnTo>
                <a:cubicBezTo>
                  <a:pt x="224418" y="4477"/>
                  <a:pt x="247358" y="14414"/>
                  <a:pt x="235580" y="53149"/>
                </a:cubicBezTo>
                <a:lnTo>
                  <a:pt x="212182" y="98826"/>
                </a:lnTo>
                <a:lnTo>
                  <a:pt x="250377" y="79603"/>
                </a:lnTo>
                <a:cubicBezTo>
                  <a:pt x="296391" y="63474"/>
                  <a:pt x="309578" y="88141"/>
                  <a:pt x="270585" y="117172"/>
                </a:cubicBezTo>
                <a:lnTo>
                  <a:pt x="232713" y="138378"/>
                </a:lnTo>
                <a:lnTo>
                  <a:pt x="284613" y="143993"/>
                </a:lnTo>
                <a:cubicBezTo>
                  <a:pt x="323512" y="155453"/>
                  <a:pt x="319230" y="180194"/>
                  <a:pt x="273720" y="184218"/>
                </a:cubicBezTo>
                <a:lnTo>
                  <a:pt x="248355" y="183182"/>
                </a:lnTo>
                <a:lnTo>
                  <a:pt x="269266" y="195773"/>
                </a:lnTo>
                <a:cubicBezTo>
                  <a:pt x="305010" y="224158"/>
                  <a:pt x="295074" y="247251"/>
                  <a:pt x="256338" y="235433"/>
                </a:cubicBezTo>
                <a:lnTo>
                  <a:pt x="210297" y="211740"/>
                </a:lnTo>
                <a:lnTo>
                  <a:pt x="229885" y="250648"/>
                </a:lnTo>
                <a:cubicBezTo>
                  <a:pt x="246013" y="296637"/>
                  <a:pt x="221346" y="309754"/>
                  <a:pt x="192315" y="270547"/>
                </a:cubicBezTo>
                <a:lnTo>
                  <a:pt x="172484" y="234961"/>
                </a:lnTo>
                <a:lnTo>
                  <a:pt x="167082" y="284895"/>
                </a:lnTo>
                <a:cubicBezTo>
                  <a:pt x="155623" y="323793"/>
                  <a:pt x="130881" y="319511"/>
                  <a:pt x="126857" y="274001"/>
                </a:cubicBezTo>
                <a:lnTo>
                  <a:pt x="128028" y="245332"/>
                </a:lnTo>
                <a:lnTo>
                  <a:pt x="113715" y="269215"/>
                </a:lnTo>
                <a:cubicBezTo>
                  <a:pt x="85329" y="305137"/>
                  <a:pt x="62236" y="295212"/>
                  <a:pt x="74054" y="256320"/>
                </a:cubicBezTo>
                <a:lnTo>
                  <a:pt x="97746" y="210078"/>
                </a:lnTo>
                <a:lnTo>
                  <a:pt x="58840" y="229846"/>
                </a:lnTo>
                <a:cubicBezTo>
                  <a:pt x="12850" y="246188"/>
                  <a:pt x="-266" y="221592"/>
                  <a:pt x="38940" y="192585"/>
                </a:cubicBezTo>
                <a:lnTo>
                  <a:pt x="74788" y="172617"/>
                </a:lnTo>
                <a:lnTo>
                  <a:pt x="26310" y="167363"/>
                </a:lnTo>
                <a:cubicBezTo>
                  <a:pt x="-12473" y="155904"/>
                  <a:pt x="-8048" y="131162"/>
                  <a:pt x="37394" y="127138"/>
                </a:cubicBezTo>
                <a:lnTo>
                  <a:pt x="65274" y="128279"/>
                </a:lnTo>
                <a:lnTo>
                  <a:pt x="40272" y="113344"/>
                </a:lnTo>
                <a:cubicBezTo>
                  <a:pt x="4351" y="85069"/>
                  <a:pt x="14276" y="62129"/>
                  <a:pt x="53167" y="73908"/>
                </a:cubicBezTo>
                <a:lnTo>
                  <a:pt x="99089" y="97327"/>
                </a:lnTo>
                <a:lnTo>
                  <a:pt x="79747" y="59110"/>
                </a:lnTo>
                <a:cubicBezTo>
                  <a:pt x="63524" y="13096"/>
                  <a:pt x="88286" y="-91"/>
                  <a:pt x="117222" y="38902"/>
                </a:cubicBezTo>
                <a:lnTo>
                  <a:pt x="138128" y="76430"/>
                </a:lnTo>
                <a:lnTo>
                  <a:pt x="139917" y="44329"/>
                </a:lnTo>
                <a:cubicBezTo>
                  <a:pt x="144305" y="14060"/>
                  <a:pt x="155107" y="-570"/>
                  <a:pt x="164978" y="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330" name="Freeform: Shape 42">
            <a:extLst>
              <a:ext uri="{FF2B5EF4-FFF2-40B4-BE49-F238E27FC236}">
                <a16:creationId xmlns:a16="http://schemas.microsoft.com/office/drawing/2014/main" id="{B1D1EBDA-486C-4C38-9825-3E50C4398CA9}"/>
              </a:ext>
            </a:extLst>
          </p:cNvPr>
          <p:cNvSpPr/>
          <p:nvPr userDrawn="1"/>
        </p:nvSpPr>
        <p:spPr>
          <a:xfrm>
            <a:off x="8837285" y="1791676"/>
            <a:ext cx="371739" cy="326594"/>
          </a:xfrm>
          <a:custGeom>
            <a:avLst/>
            <a:gdLst>
              <a:gd name="connsiteX0" fmla="*/ 632870 w 794022"/>
              <a:gd name="connsiteY0" fmla="*/ 229791 h 697594"/>
              <a:gd name="connsiteX1" fmla="*/ 740539 w 794022"/>
              <a:gd name="connsiteY1" fmla="*/ 169432 h 697594"/>
              <a:gd name="connsiteX2" fmla="*/ 788913 w 794022"/>
              <a:gd name="connsiteY2" fmla="*/ 102411 h 697594"/>
              <a:gd name="connsiteX3" fmla="*/ 707738 w 794022"/>
              <a:gd name="connsiteY3" fmla="*/ 118851 h 697594"/>
              <a:gd name="connsiteX4" fmla="*/ 578188 w 794022"/>
              <a:gd name="connsiteY4" fmla="*/ 197266 h 697594"/>
              <a:gd name="connsiteX5" fmla="*/ 484594 w 794022"/>
              <a:gd name="connsiteY5" fmla="*/ 1168 h 697594"/>
              <a:gd name="connsiteX6" fmla="*/ 337698 w 794022"/>
              <a:gd name="connsiteY6" fmla="*/ 185439 h 697594"/>
              <a:gd name="connsiteX7" fmla="*/ 275170 w 794022"/>
              <a:gd name="connsiteY7" fmla="*/ 97088 h 697594"/>
              <a:gd name="connsiteX8" fmla="*/ 224273 w 794022"/>
              <a:gd name="connsiteY8" fmla="*/ 78519 h 697594"/>
              <a:gd name="connsiteX9" fmla="*/ 226994 w 794022"/>
              <a:gd name="connsiteY9" fmla="*/ 133911 h 697594"/>
              <a:gd name="connsiteX10" fmla="*/ 297761 w 794022"/>
              <a:gd name="connsiteY10" fmla="*/ 233970 h 697594"/>
              <a:gd name="connsiteX11" fmla="*/ 110888 w 794022"/>
              <a:gd name="connsiteY11" fmla="*/ 194191 h 697594"/>
              <a:gd name="connsiteX12" fmla="*/ 11420 w 794022"/>
              <a:gd name="connsiteY12" fmla="*/ 354216 h 697594"/>
              <a:gd name="connsiteX13" fmla="*/ 157015 w 794022"/>
              <a:gd name="connsiteY13" fmla="*/ 447613 h 697594"/>
              <a:gd name="connsiteX14" fmla="*/ 202117 w 794022"/>
              <a:gd name="connsiteY14" fmla="*/ 454748 h 697594"/>
              <a:gd name="connsiteX15" fmla="*/ 61213 w 794022"/>
              <a:gd name="connsiteY15" fmla="*/ 586151 h 697594"/>
              <a:gd name="connsiteX16" fmla="*/ 104777 w 794022"/>
              <a:gd name="connsiteY16" fmla="*/ 588871 h 697594"/>
              <a:gd name="connsiteX17" fmla="*/ 245010 w 794022"/>
              <a:gd name="connsiteY17" fmla="*/ 488101 h 697594"/>
              <a:gd name="connsiteX18" fmla="*/ 352443 w 794022"/>
              <a:gd name="connsiteY18" fmla="*/ 696540 h 697594"/>
              <a:gd name="connsiteX19" fmla="*/ 488773 w 794022"/>
              <a:gd name="connsiteY19" fmla="*/ 639019 h 697594"/>
              <a:gd name="connsiteX20" fmla="*/ 520471 w 794022"/>
              <a:gd name="connsiteY20" fmla="*/ 476787 h 697594"/>
              <a:gd name="connsiteX21" fmla="*/ 577439 w 794022"/>
              <a:gd name="connsiteY21" fmla="*/ 533598 h 697594"/>
              <a:gd name="connsiteX22" fmla="*/ 636418 w 794022"/>
              <a:gd name="connsiteY22" fmla="*/ 556503 h 697594"/>
              <a:gd name="connsiteX23" fmla="*/ 600779 w 794022"/>
              <a:gd name="connsiteY23" fmla="*/ 481715 h 697594"/>
              <a:gd name="connsiteX24" fmla="*/ 627114 w 794022"/>
              <a:gd name="connsiteY24" fmla="*/ 487904 h 697594"/>
              <a:gd name="connsiteX25" fmla="*/ 786705 w 794022"/>
              <a:gd name="connsiteY25" fmla="*/ 351416 h 697594"/>
              <a:gd name="connsiteX26" fmla="*/ 765810 w 794022"/>
              <a:gd name="connsiteY26" fmla="*/ 276037 h 697594"/>
              <a:gd name="connsiteX27" fmla="*/ 632870 w 794022"/>
              <a:gd name="connsiteY27" fmla="*/ 229791 h 697594"/>
              <a:gd name="connsiteX28" fmla="*/ 397623 w 794022"/>
              <a:gd name="connsiteY28" fmla="*/ 103081 h 697594"/>
              <a:gd name="connsiteX29" fmla="*/ 484357 w 794022"/>
              <a:gd name="connsiteY29" fmla="*/ 47768 h 697594"/>
              <a:gd name="connsiteX30" fmla="*/ 550236 w 794022"/>
              <a:gd name="connsiteY30" fmla="*/ 149641 h 697594"/>
              <a:gd name="connsiteX31" fmla="*/ 432238 w 794022"/>
              <a:gd name="connsiteY31" fmla="*/ 309271 h 697594"/>
              <a:gd name="connsiteX32" fmla="*/ 404365 w 794022"/>
              <a:gd name="connsiteY32" fmla="*/ 295709 h 697594"/>
              <a:gd name="connsiteX33" fmla="*/ 377320 w 794022"/>
              <a:gd name="connsiteY33" fmla="*/ 191471 h 697594"/>
              <a:gd name="connsiteX34" fmla="*/ 397623 w 794022"/>
              <a:gd name="connsiteY34" fmla="*/ 103081 h 697594"/>
              <a:gd name="connsiteX35" fmla="*/ 129063 w 794022"/>
              <a:gd name="connsiteY35" fmla="*/ 391275 h 697594"/>
              <a:gd name="connsiteX36" fmla="*/ 69571 w 794022"/>
              <a:gd name="connsiteY36" fmla="*/ 358907 h 697594"/>
              <a:gd name="connsiteX37" fmla="*/ 53131 w 794022"/>
              <a:gd name="connsiteY37" fmla="*/ 282463 h 697594"/>
              <a:gd name="connsiteX38" fmla="*/ 120862 w 794022"/>
              <a:gd name="connsiteY38" fmla="*/ 241303 h 697594"/>
              <a:gd name="connsiteX39" fmla="*/ 382642 w 794022"/>
              <a:gd name="connsiteY39" fmla="*/ 346055 h 697594"/>
              <a:gd name="connsiteX40" fmla="*/ 129063 w 794022"/>
              <a:gd name="connsiteY40" fmla="*/ 391275 h 697594"/>
              <a:gd name="connsiteX41" fmla="*/ 460269 w 794022"/>
              <a:gd name="connsiteY41" fmla="*/ 598648 h 697594"/>
              <a:gd name="connsiteX42" fmla="*/ 334504 w 794022"/>
              <a:gd name="connsiteY42" fmla="*/ 644381 h 697594"/>
              <a:gd name="connsiteX43" fmla="*/ 285539 w 794022"/>
              <a:gd name="connsiteY43" fmla="*/ 526028 h 697594"/>
              <a:gd name="connsiteX44" fmla="*/ 387964 w 794022"/>
              <a:gd name="connsiteY44" fmla="*/ 401289 h 697594"/>
              <a:gd name="connsiteX45" fmla="*/ 438231 w 794022"/>
              <a:gd name="connsiteY45" fmla="*/ 414102 h 697594"/>
              <a:gd name="connsiteX46" fmla="*/ 481125 w 794022"/>
              <a:gd name="connsiteY46" fmla="*/ 510692 h 697594"/>
              <a:gd name="connsiteX47" fmla="*/ 460269 w 794022"/>
              <a:gd name="connsiteY47" fmla="*/ 598648 h 697594"/>
              <a:gd name="connsiteX48" fmla="*/ 728988 w 794022"/>
              <a:gd name="connsiteY48" fmla="*/ 370853 h 697594"/>
              <a:gd name="connsiteX49" fmla="*/ 646511 w 794022"/>
              <a:gd name="connsiteY49" fmla="*/ 430384 h 697594"/>
              <a:gd name="connsiteX50" fmla="*/ 475723 w 794022"/>
              <a:gd name="connsiteY50" fmla="*/ 356502 h 697594"/>
              <a:gd name="connsiteX51" fmla="*/ 602828 w 794022"/>
              <a:gd name="connsiteY51" fmla="*/ 274026 h 697594"/>
              <a:gd name="connsiteX52" fmla="*/ 719722 w 794022"/>
              <a:gd name="connsiteY52" fmla="*/ 300243 h 697594"/>
              <a:gd name="connsiteX53" fmla="*/ 728988 w 794022"/>
              <a:gd name="connsiteY53" fmla="*/ 370853 h 697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794022" h="697594">
                <a:moveTo>
                  <a:pt x="632870" y="229791"/>
                </a:moveTo>
                <a:cubicBezTo>
                  <a:pt x="665040" y="207832"/>
                  <a:pt x="709827" y="188080"/>
                  <a:pt x="740539" y="169432"/>
                </a:cubicBezTo>
                <a:cubicBezTo>
                  <a:pt x="765495" y="154293"/>
                  <a:pt x="808901" y="133398"/>
                  <a:pt x="788913" y="102411"/>
                </a:cubicBezTo>
                <a:cubicBezTo>
                  <a:pt x="767900" y="69925"/>
                  <a:pt x="732535" y="103475"/>
                  <a:pt x="707738" y="118851"/>
                </a:cubicBezTo>
                <a:cubicBezTo>
                  <a:pt x="665671" y="144910"/>
                  <a:pt x="621910" y="175109"/>
                  <a:pt x="578188" y="197266"/>
                </a:cubicBezTo>
                <a:cubicBezTo>
                  <a:pt x="616627" y="83408"/>
                  <a:pt x="556702" y="14020"/>
                  <a:pt x="484594" y="1168"/>
                </a:cubicBezTo>
                <a:cubicBezTo>
                  <a:pt x="422343" y="-9910"/>
                  <a:pt x="323387" y="58294"/>
                  <a:pt x="337698" y="185439"/>
                </a:cubicBezTo>
                <a:cubicBezTo>
                  <a:pt x="319523" y="164701"/>
                  <a:pt x="293069" y="115578"/>
                  <a:pt x="275170" y="97088"/>
                </a:cubicBezTo>
                <a:cubicBezTo>
                  <a:pt x="261372" y="82935"/>
                  <a:pt x="245089" y="61606"/>
                  <a:pt x="224273" y="78519"/>
                </a:cubicBezTo>
                <a:cubicBezTo>
                  <a:pt x="205980" y="93461"/>
                  <a:pt x="215166" y="116327"/>
                  <a:pt x="226994" y="133911"/>
                </a:cubicBezTo>
                <a:cubicBezTo>
                  <a:pt x="247534" y="164307"/>
                  <a:pt x="269375" y="193994"/>
                  <a:pt x="297761" y="233970"/>
                </a:cubicBezTo>
                <a:cubicBezTo>
                  <a:pt x="229596" y="209369"/>
                  <a:pt x="172785" y="189026"/>
                  <a:pt x="110888" y="194191"/>
                </a:cubicBezTo>
                <a:cubicBezTo>
                  <a:pt x="24548" y="201406"/>
                  <a:pt x="-23353" y="276707"/>
                  <a:pt x="11420" y="354216"/>
                </a:cubicBezTo>
                <a:cubicBezTo>
                  <a:pt x="39372" y="416625"/>
                  <a:pt x="92161" y="441778"/>
                  <a:pt x="157015" y="447613"/>
                </a:cubicBezTo>
                <a:cubicBezTo>
                  <a:pt x="171089" y="448914"/>
                  <a:pt x="184927" y="451634"/>
                  <a:pt x="202117" y="454748"/>
                </a:cubicBezTo>
                <a:cubicBezTo>
                  <a:pt x="149524" y="493424"/>
                  <a:pt x="51869" y="563482"/>
                  <a:pt x="61213" y="586151"/>
                </a:cubicBezTo>
                <a:cubicBezTo>
                  <a:pt x="69610" y="602906"/>
                  <a:pt x="86484" y="597032"/>
                  <a:pt x="104777" y="588871"/>
                </a:cubicBezTo>
                <a:cubicBezTo>
                  <a:pt x="151180" y="566912"/>
                  <a:pt x="201446" y="517552"/>
                  <a:pt x="245010" y="488101"/>
                </a:cubicBezTo>
                <a:cubicBezTo>
                  <a:pt x="212485" y="626088"/>
                  <a:pt x="267128" y="686762"/>
                  <a:pt x="352443" y="696540"/>
                </a:cubicBezTo>
                <a:cubicBezTo>
                  <a:pt x="406809" y="702729"/>
                  <a:pt x="453212" y="681440"/>
                  <a:pt x="488773" y="639019"/>
                </a:cubicBezTo>
                <a:cubicBezTo>
                  <a:pt x="524413" y="596598"/>
                  <a:pt x="533796" y="544794"/>
                  <a:pt x="520471" y="476787"/>
                </a:cubicBezTo>
                <a:cubicBezTo>
                  <a:pt x="541208" y="498825"/>
                  <a:pt x="563562" y="519050"/>
                  <a:pt x="577439" y="533598"/>
                </a:cubicBezTo>
                <a:cubicBezTo>
                  <a:pt x="593761" y="550590"/>
                  <a:pt x="614695" y="576689"/>
                  <a:pt x="636418" y="556503"/>
                </a:cubicBezTo>
                <a:cubicBezTo>
                  <a:pt x="656959" y="537382"/>
                  <a:pt x="625419" y="502886"/>
                  <a:pt x="600779" y="481715"/>
                </a:cubicBezTo>
                <a:cubicBezTo>
                  <a:pt x="598886" y="480098"/>
                  <a:pt x="611147" y="488614"/>
                  <a:pt x="627114" y="487904"/>
                </a:cubicBezTo>
                <a:cubicBezTo>
                  <a:pt x="727450" y="471188"/>
                  <a:pt x="781265" y="425101"/>
                  <a:pt x="786705" y="351416"/>
                </a:cubicBezTo>
                <a:cubicBezTo>
                  <a:pt x="788755" y="323740"/>
                  <a:pt x="780436" y="298587"/>
                  <a:pt x="765810" y="276037"/>
                </a:cubicBezTo>
                <a:cubicBezTo>
                  <a:pt x="744087" y="242565"/>
                  <a:pt x="696935" y="225849"/>
                  <a:pt x="632870" y="229791"/>
                </a:cubicBezTo>
                <a:close/>
                <a:moveTo>
                  <a:pt x="397623" y="103081"/>
                </a:moveTo>
                <a:cubicBezTo>
                  <a:pt x="415680" y="68742"/>
                  <a:pt x="439729" y="39016"/>
                  <a:pt x="484357" y="47768"/>
                </a:cubicBezTo>
                <a:cubicBezTo>
                  <a:pt x="521693" y="55022"/>
                  <a:pt x="555479" y="107693"/>
                  <a:pt x="550236" y="149641"/>
                </a:cubicBezTo>
                <a:cubicBezTo>
                  <a:pt x="540893" y="224627"/>
                  <a:pt x="488103" y="268625"/>
                  <a:pt x="432238" y="309271"/>
                </a:cubicBezTo>
                <a:cubicBezTo>
                  <a:pt x="417454" y="319995"/>
                  <a:pt x="409135" y="307024"/>
                  <a:pt x="404365" y="295709"/>
                </a:cubicBezTo>
                <a:cubicBezTo>
                  <a:pt x="390921" y="263815"/>
                  <a:pt x="379133" y="226756"/>
                  <a:pt x="377320" y="191471"/>
                </a:cubicBezTo>
                <a:cubicBezTo>
                  <a:pt x="375822" y="157920"/>
                  <a:pt x="383864" y="129298"/>
                  <a:pt x="397623" y="103081"/>
                </a:cubicBezTo>
                <a:close/>
                <a:moveTo>
                  <a:pt x="129063" y="391275"/>
                </a:moveTo>
                <a:cubicBezTo>
                  <a:pt x="105093" y="385637"/>
                  <a:pt x="84631" y="377516"/>
                  <a:pt x="69571" y="358907"/>
                </a:cubicBezTo>
                <a:cubicBezTo>
                  <a:pt x="52461" y="337697"/>
                  <a:pt x="40160" y="310139"/>
                  <a:pt x="53131" y="282463"/>
                </a:cubicBezTo>
                <a:cubicBezTo>
                  <a:pt x="66102" y="254708"/>
                  <a:pt x="90072" y="240712"/>
                  <a:pt x="120862" y="241303"/>
                </a:cubicBezTo>
                <a:cubicBezTo>
                  <a:pt x="216783" y="242920"/>
                  <a:pt x="296578" y="285656"/>
                  <a:pt x="382642" y="346055"/>
                </a:cubicBezTo>
                <a:cubicBezTo>
                  <a:pt x="292833" y="376096"/>
                  <a:pt x="216467" y="411894"/>
                  <a:pt x="129063" y="391275"/>
                </a:cubicBezTo>
                <a:close/>
                <a:moveTo>
                  <a:pt x="460269" y="598648"/>
                </a:moveTo>
                <a:cubicBezTo>
                  <a:pt x="433027" y="642883"/>
                  <a:pt x="378976" y="662240"/>
                  <a:pt x="334504" y="644381"/>
                </a:cubicBezTo>
                <a:cubicBezTo>
                  <a:pt x="290980" y="626798"/>
                  <a:pt x="270479" y="580119"/>
                  <a:pt x="285539" y="526028"/>
                </a:cubicBezTo>
                <a:cubicBezTo>
                  <a:pt x="300875" y="470715"/>
                  <a:pt x="339551" y="431409"/>
                  <a:pt x="387964" y="401289"/>
                </a:cubicBezTo>
                <a:cubicBezTo>
                  <a:pt x="415680" y="383981"/>
                  <a:pt x="418518" y="383548"/>
                  <a:pt x="438231" y="414102"/>
                </a:cubicBezTo>
                <a:cubicBezTo>
                  <a:pt x="458692" y="445799"/>
                  <a:pt x="475723" y="472253"/>
                  <a:pt x="481125" y="510692"/>
                </a:cubicBezTo>
                <a:cubicBezTo>
                  <a:pt x="484279" y="538289"/>
                  <a:pt x="474462" y="575506"/>
                  <a:pt x="460269" y="598648"/>
                </a:cubicBezTo>
                <a:close/>
                <a:moveTo>
                  <a:pt x="728988" y="370853"/>
                </a:moveTo>
                <a:cubicBezTo>
                  <a:pt x="714834" y="406295"/>
                  <a:pt x="686488" y="425062"/>
                  <a:pt x="646511" y="430384"/>
                </a:cubicBezTo>
                <a:cubicBezTo>
                  <a:pt x="574443" y="440122"/>
                  <a:pt x="526108" y="400303"/>
                  <a:pt x="475723" y="356502"/>
                </a:cubicBezTo>
                <a:cubicBezTo>
                  <a:pt x="516094" y="319325"/>
                  <a:pt x="550197" y="290348"/>
                  <a:pt x="602828" y="274026"/>
                </a:cubicBezTo>
                <a:cubicBezTo>
                  <a:pt x="637088" y="263342"/>
                  <a:pt x="692125" y="271069"/>
                  <a:pt x="719722" y="300243"/>
                </a:cubicBezTo>
                <a:cubicBezTo>
                  <a:pt x="739317" y="321099"/>
                  <a:pt x="738094" y="348065"/>
                  <a:pt x="728988" y="37085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331" name="Freeform: Shape 44">
            <a:extLst>
              <a:ext uri="{FF2B5EF4-FFF2-40B4-BE49-F238E27FC236}">
                <a16:creationId xmlns:a16="http://schemas.microsoft.com/office/drawing/2014/main" id="{2BF72C05-8911-4365-8CE0-0B8180FF1FE7}"/>
              </a:ext>
            </a:extLst>
          </p:cNvPr>
          <p:cNvSpPr/>
          <p:nvPr userDrawn="1"/>
        </p:nvSpPr>
        <p:spPr>
          <a:xfrm>
            <a:off x="9265228" y="2052622"/>
            <a:ext cx="355230" cy="373842"/>
          </a:xfrm>
          <a:custGeom>
            <a:avLst/>
            <a:gdLst>
              <a:gd name="connsiteX0" fmla="*/ 526473 w 547524"/>
              <a:gd name="connsiteY0" fmla="*/ 237218 h 576213"/>
              <a:gd name="connsiteX1" fmla="*/ 507628 w 547524"/>
              <a:gd name="connsiteY1" fmla="*/ 167909 h 576213"/>
              <a:gd name="connsiteX2" fmla="*/ 357105 w 547524"/>
              <a:gd name="connsiteY2" fmla="*/ 165386 h 576213"/>
              <a:gd name="connsiteX3" fmla="*/ 353477 w 547524"/>
              <a:gd name="connsiteY3" fmla="*/ 136094 h 576213"/>
              <a:gd name="connsiteX4" fmla="*/ 344095 w 547524"/>
              <a:gd name="connsiteY4" fmla="*/ 59452 h 576213"/>
              <a:gd name="connsiteX5" fmla="*/ 344095 w 547524"/>
              <a:gd name="connsiteY5" fmla="*/ 59452 h 576213"/>
              <a:gd name="connsiteX6" fmla="*/ 303605 w 547524"/>
              <a:gd name="connsiteY6" fmla="*/ 0 h 576213"/>
              <a:gd name="connsiteX7" fmla="*/ 303605 w 547524"/>
              <a:gd name="connsiteY7" fmla="*/ 0 h 576213"/>
              <a:gd name="connsiteX8" fmla="*/ 176106 w 547524"/>
              <a:gd name="connsiteY8" fmla="*/ 170314 h 576213"/>
              <a:gd name="connsiteX9" fmla="*/ 89924 w 547524"/>
              <a:gd name="connsiteY9" fmla="*/ 119181 h 576213"/>
              <a:gd name="connsiteX10" fmla="*/ 6186 w 547524"/>
              <a:gd name="connsiteY10" fmla="*/ 182575 h 576213"/>
              <a:gd name="connsiteX11" fmla="*/ 88150 w 547524"/>
              <a:gd name="connsiteY11" fmla="*/ 316028 h 576213"/>
              <a:gd name="connsiteX12" fmla="*/ 35203 w 547524"/>
              <a:gd name="connsiteY12" fmla="*/ 347055 h 576213"/>
              <a:gd name="connsiteX13" fmla="*/ 2914 w 547524"/>
              <a:gd name="connsiteY13" fmla="*/ 443054 h 576213"/>
              <a:gd name="connsiteX14" fmla="*/ 139993 w 547524"/>
              <a:gd name="connsiteY14" fmla="*/ 454014 h 576213"/>
              <a:gd name="connsiteX15" fmla="*/ 201535 w 547524"/>
              <a:gd name="connsiteY15" fmla="*/ 529788 h 576213"/>
              <a:gd name="connsiteX16" fmla="*/ 257873 w 547524"/>
              <a:gd name="connsiteY16" fmla="*/ 576151 h 576213"/>
              <a:gd name="connsiteX17" fmla="*/ 301713 w 547524"/>
              <a:gd name="connsiteY17" fmla="*/ 534204 h 576213"/>
              <a:gd name="connsiteX18" fmla="*/ 318429 w 547524"/>
              <a:gd name="connsiteY18" fmla="*/ 425983 h 576213"/>
              <a:gd name="connsiteX19" fmla="*/ 425309 w 547524"/>
              <a:gd name="connsiteY19" fmla="*/ 451964 h 576213"/>
              <a:gd name="connsiteX20" fmla="*/ 488034 w 547524"/>
              <a:gd name="connsiteY20" fmla="*/ 429728 h 576213"/>
              <a:gd name="connsiteX21" fmla="*/ 468361 w 547524"/>
              <a:gd name="connsiteY21" fmla="*/ 366531 h 576213"/>
              <a:gd name="connsiteX22" fmla="*/ 410683 w 547524"/>
              <a:gd name="connsiteY22" fmla="*/ 308734 h 576213"/>
              <a:gd name="connsiteX23" fmla="*/ 485708 w 547524"/>
              <a:gd name="connsiteY23" fmla="*/ 273962 h 576213"/>
              <a:gd name="connsiteX24" fmla="*/ 526473 w 547524"/>
              <a:gd name="connsiteY24" fmla="*/ 237218 h 576213"/>
              <a:gd name="connsiteX25" fmla="*/ 526473 w 547524"/>
              <a:gd name="connsiteY25" fmla="*/ 237218 h 576213"/>
              <a:gd name="connsiteX26" fmla="*/ 53180 w 547524"/>
              <a:gd name="connsiteY26" fmla="*/ 186754 h 576213"/>
              <a:gd name="connsiteX27" fmla="*/ 82709 w 547524"/>
              <a:gd name="connsiteY27" fmla="*/ 164046 h 576213"/>
              <a:gd name="connsiteX28" fmla="*/ 167551 w 547524"/>
              <a:gd name="connsiteY28" fmla="*/ 232329 h 576213"/>
              <a:gd name="connsiteX29" fmla="*/ 172952 w 547524"/>
              <a:gd name="connsiteY29" fmla="*/ 273686 h 576213"/>
              <a:gd name="connsiteX30" fmla="*/ 132384 w 547524"/>
              <a:gd name="connsiteY30" fmla="*/ 280348 h 576213"/>
              <a:gd name="connsiteX31" fmla="*/ 53180 w 547524"/>
              <a:gd name="connsiteY31" fmla="*/ 186754 h 576213"/>
              <a:gd name="connsiteX32" fmla="*/ 53180 w 547524"/>
              <a:gd name="connsiteY32" fmla="*/ 186754 h 576213"/>
              <a:gd name="connsiteX33" fmla="*/ 172794 w 547524"/>
              <a:gd name="connsiteY33" fmla="*/ 385573 h 576213"/>
              <a:gd name="connsiteX34" fmla="*/ 54087 w 547524"/>
              <a:gd name="connsiteY34" fmla="*/ 416245 h 576213"/>
              <a:gd name="connsiteX35" fmla="*/ 132029 w 547524"/>
              <a:gd name="connsiteY35" fmla="*/ 339091 h 576213"/>
              <a:gd name="connsiteX36" fmla="*/ 183754 w 547524"/>
              <a:gd name="connsiteY36" fmla="*/ 343901 h 576213"/>
              <a:gd name="connsiteX37" fmla="*/ 172794 w 547524"/>
              <a:gd name="connsiteY37" fmla="*/ 385573 h 576213"/>
              <a:gd name="connsiteX38" fmla="*/ 172794 w 547524"/>
              <a:gd name="connsiteY38" fmla="*/ 385573 h 576213"/>
              <a:gd name="connsiteX39" fmla="*/ 254009 w 547524"/>
              <a:gd name="connsiteY39" fmla="*/ 518670 h 576213"/>
              <a:gd name="connsiteX40" fmla="*/ 221484 w 547524"/>
              <a:gd name="connsiteY40" fmla="*/ 403511 h 576213"/>
              <a:gd name="connsiteX41" fmla="*/ 245375 w 547524"/>
              <a:gd name="connsiteY41" fmla="*/ 378476 h 576213"/>
              <a:gd name="connsiteX42" fmla="*/ 269227 w 547524"/>
              <a:gd name="connsiteY42" fmla="*/ 400475 h 576213"/>
              <a:gd name="connsiteX43" fmla="*/ 254009 w 547524"/>
              <a:gd name="connsiteY43" fmla="*/ 518670 h 576213"/>
              <a:gd name="connsiteX44" fmla="*/ 254009 w 547524"/>
              <a:gd name="connsiteY44" fmla="*/ 518670 h 576213"/>
              <a:gd name="connsiteX45" fmla="*/ 216240 w 547524"/>
              <a:gd name="connsiteY45" fmla="*/ 205678 h 576213"/>
              <a:gd name="connsiteX46" fmla="*/ 258346 w 547524"/>
              <a:gd name="connsiteY46" fmla="*/ 69032 h 576213"/>
              <a:gd name="connsiteX47" fmla="*/ 307587 w 547524"/>
              <a:gd name="connsiteY47" fmla="*/ 80111 h 576213"/>
              <a:gd name="connsiteX48" fmla="*/ 314526 w 547524"/>
              <a:gd name="connsiteY48" fmla="*/ 123636 h 576213"/>
              <a:gd name="connsiteX49" fmla="*/ 273761 w 547524"/>
              <a:gd name="connsiteY49" fmla="*/ 221921 h 576213"/>
              <a:gd name="connsiteX50" fmla="*/ 216240 w 547524"/>
              <a:gd name="connsiteY50" fmla="*/ 205678 h 576213"/>
              <a:gd name="connsiteX51" fmla="*/ 429528 w 547524"/>
              <a:gd name="connsiteY51" fmla="*/ 401895 h 576213"/>
              <a:gd name="connsiteX52" fmla="*/ 338260 w 547524"/>
              <a:gd name="connsiteY52" fmla="*/ 393773 h 576213"/>
              <a:gd name="connsiteX53" fmla="*/ 311766 w 547524"/>
              <a:gd name="connsiteY53" fmla="*/ 348238 h 576213"/>
              <a:gd name="connsiteX54" fmla="*/ 355291 w 547524"/>
              <a:gd name="connsiteY54" fmla="*/ 333059 h 576213"/>
              <a:gd name="connsiteX55" fmla="*/ 429528 w 547524"/>
              <a:gd name="connsiteY55" fmla="*/ 401895 h 576213"/>
              <a:gd name="connsiteX56" fmla="*/ 429528 w 547524"/>
              <a:gd name="connsiteY56" fmla="*/ 401895 h 576213"/>
              <a:gd name="connsiteX57" fmla="*/ 427714 w 547524"/>
              <a:gd name="connsiteY57" fmla="*/ 255905 h 576213"/>
              <a:gd name="connsiteX58" fmla="*/ 356750 w 547524"/>
              <a:gd name="connsiteY58" fmla="*/ 275775 h 576213"/>
              <a:gd name="connsiteX59" fmla="*/ 316813 w 547524"/>
              <a:gd name="connsiteY59" fmla="*/ 265880 h 576213"/>
              <a:gd name="connsiteX60" fmla="*/ 339955 w 547524"/>
              <a:gd name="connsiteY60" fmla="*/ 228742 h 576213"/>
              <a:gd name="connsiteX61" fmla="*/ 423614 w 547524"/>
              <a:gd name="connsiteY61" fmla="*/ 200080 h 576213"/>
              <a:gd name="connsiteX62" fmla="*/ 474629 w 547524"/>
              <a:gd name="connsiteY62" fmla="*/ 215613 h 576213"/>
              <a:gd name="connsiteX63" fmla="*/ 441000 w 547524"/>
              <a:gd name="connsiteY63" fmla="*/ 249242 h 576213"/>
              <a:gd name="connsiteX64" fmla="*/ 427714 w 547524"/>
              <a:gd name="connsiteY64" fmla="*/ 255905 h 57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547524" h="576213">
                <a:moveTo>
                  <a:pt x="526473" y="237218"/>
                </a:moveTo>
                <a:cubicBezTo>
                  <a:pt x="558919" y="201381"/>
                  <a:pt x="554780" y="182773"/>
                  <a:pt x="507628" y="167909"/>
                </a:cubicBezTo>
                <a:cubicBezTo>
                  <a:pt x="429528" y="143269"/>
                  <a:pt x="359036" y="165583"/>
                  <a:pt x="357105" y="165386"/>
                </a:cubicBezTo>
                <a:cubicBezTo>
                  <a:pt x="348825" y="164519"/>
                  <a:pt x="344528" y="172404"/>
                  <a:pt x="353477" y="136094"/>
                </a:cubicBezTo>
                <a:cubicBezTo>
                  <a:pt x="360850" y="106052"/>
                  <a:pt x="344095" y="59452"/>
                  <a:pt x="344095" y="59452"/>
                </a:cubicBezTo>
                <a:lnTo>
                  <a:pt x="344095" y="59452"/>
                </a:lnTo>
                <a:cubicBezTo>
                  <a:pt x="333213" y="37887"/>
                  <a:pt x="323081" y="15730"/>
                  <a:pt x="303605" y="0"/>
                </a:cubicBezTo>
                <a:lnTo>
                  <a:pt x="303605" y="0"/>
                </a:lnTo>
                <a:cubicBezTo>
                  <a:pt x="221011" y="24207"/>
                  <a:pt x="192783" y="90795"/>
                  <a:pt x="176106" y="170314"/>
                </a:cubicBezTo>
                <a:cubicBezTo>
                  <a:pt x="147602" y="147882"/>
                  <a:pt x="124302" y="128406"/>
                  <a:pt x="89924" y="119181"/>
                </a:cubicBezTo>
                <a:cubicBezTo>
                  <a:pt x="17659" y="99823"/>
                  <a:pt x="3663" y="110507"/>
                  <a:pt x="6186" y="182575"/>
                </a:cubicBezTo>
                <a:cubicBezTo>
                  <a:pt x="8275" y="241831"/>
                  <a:pt x="38080" y="284330"/>
                  <a:pt x="88150" y="316028"/>
                </a:cubicBezTo>
                <a:cubicBezTo>
                  <a:pt x="60829" y="324583"/>
                  <a:pt x="46636" y="332783"/>
                  <a:pt x="35203" y="347055"/>
                </a:cubicBezTo>
                <a:cubicBezTo>
                  <a:pt x="14465" y="373036"/>
                  <a:pt x="-8165" y="425904"/>
                  <a:pt x="2914" y="443054"/>
                </a:cubicBezTo>
                <a:cubicBezTo>
                  <a:pt x="13913" y="460085"/>
                  <a:pt x="107074" y="482439"/>
                  <a:pt x="139993" y="454014"/>
                </a:cubicBezTo>
                <a:cubicBezTo>
                  <a:pt x="213481" y="390461"/>
                  <a:pt x="170232" y="482124"/>
                  <a:pt x="201535" y="529788"/>
                </a:cubicBezTo>
                <a:cubicBezTo>
                  <a:pt x="203230" y="532390"/>
                  <a:pt x="234139" y="578123"/>
                  <a:pt x="257873" y="576151"/>
                </a:cubicBezTo>
                <a:cubicBezTo>
                  <a:pt x="278768" y="574377"/>
                  <a:pt x="293631" y="552063"/>
                  <a:pt x="301713" y="534204"/>
                </a:cubicBezTo>
                <a:cubicBezTo>
                  <a:pt x="318350" y="497499"/>
                  <a:pt x="322411" y="464698"/>
                  <a:pt x="318429" y="425983"/>
                </a:cubicBezTo>
                <a:cubicBezTo>
                  <a:pt x="355922" y="438008"/>
                  <a:pt x="388368" y="454014"/>
                  <a:pt x="425309" y="451964"/>
                </a:cubicBezTo>
                <a:cubicBezTo>
                  <a:pt x="448767" y="450663"/>
                  <a:pt x="484643" y="441083"/>
                  <a:pt x="488034" y="429728"/>
                </a:cubicBezTo>
                <a:cubicBezTo>
                  <a:pt x="492331" y="415338"/>
                  <a:pt x="479636" y="384193"/>
                  <a:pt x="468361" y="366531"/>
                </a:cubicBezTo>
                <a:cubicBezTo>
                  <a:pt x="446559" y="332389"/>
                  <a:pt x="408908" y="319970"/>
                  <a:pt x="410683" y="308734"/>
                </a:cubicBezTo>
                <a:cubicBezTo>
                  <a:pt x="412536" y="297262"/>
                  <a:pt x="442025" y="310232"/>
                  <a:pt x="485708" y="273962"/>
                </a:cubicBezTo>
                <a:cubicBezTo>
                  <a:pt x="485747" y="274001"/>
                  <a:pt x="516065" y="248730"/>
                  <a:pt x="526473" y="237218"/>
                </a:cubicBezTo>
                <a:lnTo>
                  <a:pt x="526473" y="237218"/>
                </a:lnTo>
                <a:close/>
                <a:moveTo>
                  <a:pt x="53180" y="186754"/>
                </a:moveTo>
                <a:cubicBezTo>
                  <a:pt x="50933" y="165820"/>
                  <a:pt x="59725" y="155727"/>
                  <a:pt x="82709" y="164046"/>
                </a:cubicBezTo>
                <a:cubicBezTo>
                  <a:pt x="118625" y="177095"/>
                  <a:pt x="146656" y="199962"/>
                  <a:pt x="167551" y="232329"/>
                </a:cubicBezTo>
                <a:cubicBezTo>
                  <a:pt x="177013" y="246956"/>
                  <a:pt x="180916" y="261109"/>
                  <a:pt x="172952" y="273686"/>
                </a:cubicBezTo>
                <a:cubicBezTo>
                  <a:pt x="164594" y="286893"/>
                  <a:pt x="145237" y="282714"/>
                  <a:pt x="132384" y="280348"/>
                </a:cubicBezTo>
                <a:cubicBezTo>
                  <a:pt x="92092" y="272937"/>
                  <a:pt x="54757" y="229885"/>
                  <a:pt x="53180" y="186754"/>
                </a:cubicBezTo>
                <a:lnTo>
                  <a:pt x="53180" y="186754"/>
                </a:lnTo>
                <a:close/>
                <a:moveTo>
                  <a:pt x="172794" y="385573"/>
                </a:moveTo>
                <a:cubicBezTo>
                  <a:pt x="142240" y="420385"/>
                  <a:pt x="61420" y="432567"/>
                  <a:pt x="54087" y="416245"/>
                </a:cubicBezTo>
                <a:cubicBezTo>
                  <a:pt x="47385" y="399687"/>
                  <a:pt x="97888" y="354270"/>
                  <a:pt x="132029" y="339091"/>
                </a:cubicBezTo>
                <a:cubicBezTo>
                  <a:pt x="146459" y="332704"/>
                  <a:pt x="173622" y="329353"/>
                  <a:pt x="183754" y="343901"/>
                </a:cubicBezTo>
                <a:cubicBezTo>
                  <a:pt x="194163" y="358882"/>
                  <a:pt x="182651" y="374416"/>
                  <a:pt x="172794" y="385573"/>
                </a:cubicBezTo>
                <a:lnTo>
                  <a:pt x="172794" y="385573"/>
                </a:lnTo>
                <a:close/>
                <a:moveTo>
                  <a:pt x="254009" y="518670"/>
                </a:moveTo>
                <a:cubicBezTo>
                  <a:pt x="232207" y="514294"/>
                  <a:pt x="216319" y="462530"/>
                  <a:pt x="221484" y="403511"/>
                </a:cubicBezTo>
                <a:cubicBezTo>
                  <a:pt x="222391" y="393142"/>
                  <a:pt x="229251" y="378555"/>
                  <a:pt x="245375" y="378476"/>
                </a:cubicBezTo>
                <a:cubicBezTo>
                  <a:pt x="257479" y="378397"/>
                  <a:pt x="266428" y="392078"/>
                  <a:pt x="269227" y="400475"/>
                </a:cubicBezTo>
                <a:cubicBezTo>
                  <a:pt x="289137" y="459928"/>
                  <a:pt x="263984" y="518670"/>
                  <a:pt x="254009" y="518670"/>
                </a:cubicBezTo>
                <a:lnTo>
                  <a:pt x="254009" y="518670"/>
                </a:lnTo>
                <a:close/>
                <a:moveTo>
                  <a:pt x="216240" y="205678"/>
                </a:moveTo>
                <a:cubicBezTo>
                  <a:pt x="206581" y="153322"/>
                  <a:pt x="222706" y="108339"/>
                  <a:pt x="258346" y="69032"/>
                </a:cubicBezTo>
                <a:cubicBezTo>
                  <a:pt x="282710" y="42224"/>
                  <a:pt x="298756" y="43880"/>
                  <a:pt x="307587" y="80111"/>
                </a:cubicBezTo>
                <a:cubicBezTo>
                  <a:pt x="311254" y="95013"/>
                  <a:pt x="314526" y="108812"/>
                  <a:pt x="314526" y="123636"/>
                </a:cubicBezTo>
                <a:cubicBezTo>
                  <a:pt x="314526" y="170433"/>
                  <a:pt x="298874" y="195349"/>
                  <a:pt x="273761" y="221921"/>
                </a:cubicBezTo>
                <a:cubicBezTo>
                  <a:pt x="273682" y="221921"/>
                  <a:pt x="225545" y="256299"/>
                  <a:pt x="216240" y="205678"/>
                </a:cubicBezTo>
                <a:close/>
                <a:moveTo>
                  <a:pt x="429528" y="401895"/>
                </a:moveTo>
                <a:cubicBezTo>
                  <a:pt x="426965" y="415575"/>
                  <a:pt x="366290" y="410489"/>
                  <a:pt x="338260" y="393773"/>
                </a:cubicBezTo>
                <a:cubicBezTo>
                  <a:pt x="328127" y="387781"/>
                  <a:pt x="301240" y="367635"/>
                  <a:pt x="311766" y="348238"/>
                </a:cubicBezTo>
                <a:cubicBezTo>
                  <a:pt x="321031" y="331167"/>
                  <a:pt x="335066" y="329432"/>
                  <a:pt x="355291" y="333059"/>
                </a:cubicBezTo>
                <a:cubicBezTo>
                  <a:pt x="395307" y="340195"/>
                  <a:pt x="434022" y="388608"/>
                  <a:pt x="429528" y="401895"/>
                </a:cubicBezTo>
                <a:lnTo>
                  <a:pt x="429528" y="401895"/>
                </a:lnTo>
                <a:close/>
                <a:moveTo>
                  <a:pt x="427714" y="255905"/>
                </a:moveTo>
                <a:cubicBezTo>
                  <a:pt x="403350" y="269586"/>
                  <a:pt x="384308" y="271636"/>
                  <a:pt x="356750" y="275775"/>
                </a:cubicBezTo>
                <a:cubicBezTo>
                  <a:pt x="343700" y="277746"/>
                  <a:pt x="322569" y="280309"/>
                  <a:pt x="316813" y="265880"/>
                </a:cubicBezTo>
                <a:cubicBezTo>
                  <a:pt x="310820" y="250701"/>
                  <a:pt x="330296" y="236232"/>
                  <a:pt x="339955" y="228742"/>
                </a:cubicBezTo>
                <a:cubicBezTo>
                  <a:pt x="364240" y="210251"/>
                  <a:pt x="393730" y="200947"/>
                  <a:pt x="423614" y="200080"/>
                </a:cubicBezTo>
                <a:cubicBezTo>
                  <a:pt x="439660" y="198661"/>
                  <a:pt x="471436" y="206072"/>
                  <a:pt x="474629" y="215613"/>
                </a:cubicBezTo>
                <a:cubicBezTo>
                  <a:pt x="477586" y="224484"/>
                  <a:pt x="452079" y="242974"/>
                  <a:pt x="441000" y="249242"/>
                </a:cubicBezTo>
                <a:lnTo>
                  <a:pt x="427714" y="255905"/>
                </a:ln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332" name="자유형: 도형 331">
            <a:extLst>
              <a:ext uri="{FF2B5EF4-FFF2-40B4-BE49-F238E27FC236}">
                <a16:creationId xmlns:a16="http://schemas.microsoft.com/office/drawing/2014/main" id="{CFF076C5-A093-41CC-823B-E9BA5CD097AA}"/>
              </a:ext>
            </a:extLst>
          </p:cNvPr>
          <p:cNvSpPr/>
          <p:nvPr userDrawn="1"/>
        </p:nvSpPr>
        <p:spPr>
          <a:xfrm flipH="1">
            <a:off x="8553057" y="1375965"/>
            <a:ext cx="211217" cy="334468"/>
          </a:xfrm>
          <a:custGeom>
            <a:avLst/>
            <a:gdLst>
              <a:gd name="connsiteX0" fmla="*/ 257963 w 486076"/>
              <a:gd name="connsiteY0" fmla="*/ 655170 h 769716"/>
              <a:gd name="connsiteX1" fmla="*/ 254815 w 486076"/>
              <a:gd name="connsiteY1" fmla="*/ 657527 h 769716"/>
              <a:gd name="connsiteX2" fmla="*/ 254363 w 486076"/>
              <a:gd name="connsiteY2" fmla="*/ 657461 h 769716"/>
              <a:gd name="connsiteX3" fmla="*/ 433823 w 486076"/>
              <a:gd name="connsiteY3" fmla="*/ 423404 h 769716"/>
              <a:gd name="connsiteX4" fmla="*/ 205042 w 486076"/>
              <a:gd name="connsiteY4" fmla="*/ 542427 h 769716"/>
              <a:gd name="connsiteX5" fmla="*/ 433823 w 486076"/>
              <a:gd name="connsiteY5" fmla="*/ 423404 h 769716"/>
              <a:gd name="connsiteX6" fmla="*/ 34688 w 486076"/>
              <a:gd name="connsiteY6" fmla="*/ 302923 h 769716"/>
              <a:gd name="connsiteX7" fmla="*/ 116336 w 486076"/>
              <a:gd name="connsiteY7" fmla="*/ 515816 h 769716"/>
              <a:gd name="connsiteX8" fmla="*/ 34688 w 486076"/>
              <a:gd name="connsiteY8" fmla="*/ 302923 h 769716"/>
              <a:gd name="connsiteX9" fmla="*/ 437884 w 486076"/>
              <a:gd name="connsiteY9" fmla="*/ 53444 h 769716"/>
              <a:gd name="connsiteX10" fmla="*/ 278766 w 486076"/>
              <a:gd name="connsiteY10" fmla="*/ 296536 h 769716"/>
              <a:gd name="connsiteX11" fmla="*/ 437884 w 486076"/>
              <a:gd name="connsiteY11" fmla="*/ 53444 h 769716"/>
              <a:gd name="connsiteX12" fmla="*/ 457000 w 486076"/>
              <a:gd name="connsiteY12" fmla="*/ 369 h 769716"/>
              <a:gd name="connsiteX13" fmla="*/ 479279 w 486076"/>
              <a:gd name="connsiteY13" fmla="*/ 4124 h 769716"/>
              <a:gd name="connsiteX14" fmla="*/ 483774 w 486076"/>
              <a:gd name="connsiteY14" fmla="*/ 48595 h 769716"/>
              <a:gd name="connsiteX15" fmla="*/ 377288 w 486076"/>
              <a:gd name="connsiteY15" fmla="*/ 286640 h 769716"/>
              <a:gd name="connsiteX16" fmla="*/ 339874 w 486076"/>
              <a:gd name="connsiteY16" fmla="*/ 310019 h 769716"/>
              <a:gd name="connsiteX17" fmla="*/ 197117 w 486076"/>
              <a:gd name="connsiteY17" fmla="*/ 507142 h 769716"/>
              <a:gd name="connsiteX18" fmla="*/ 404254 w 486076"/>
              <a:gd name="connsiteY18" fmla="*/ 393047 h 769716"/>
              <a:gd name="connsiteX19" fmla="*/ 477308 w 486076"/>
              <a:gd name="connsiteY19" fmla="*/ 406215 h 769716"/>
              <a:gd name="connsiteX20" fmla="*/ 448292 w 486076"/>
              <a:gd name="connsiteY20" fmla="*/ 454234 h 769716"/>
              <a:gd name="connsiteX21" fmla="*/ 192505 w 486076"/>
              <a:gd name="connsiteY21" fmla="*/ 579565 h 769716"/>
              <a:gd name="connsiteX22" fmla="*/ 155721 w 486076"/>
              <a:gd name="connsiteY22" fmla="*/ 601525 h 769716"/>
              <a:gd name="connsiteX23" fmla="*/ 114094 w 486076"/>
              <a:gd name="connsiteY23" fmla="*/ 726644 h 769716"/>
              <a:gd name="connsiteX24" fmla="*/ 102031 w 486076"/>
              <a:gd name="connsiteY24" fmla="*/ 769716 h 769716"/>
              <a:gd name="connsiteX25" fmla="*/ 66979 w 486076"/>
              <a:gd name="connsiteY25" fmla="*/ 764633 h 769716"/>
              <a:gd name="connsiteX26" fmla="*/ 87803 w 486076"/>
              <a:gd name="connsiteY26" fmla="*/ 696070 h 769716"/>
              <a:gd name="connsiteX27" fmla="*/ 121737 w 486076"/>
              <a:gd name="connsiteY27" fmla="*/ 584572 h 769716"/>
              <a:gd name="connsiteX28" fmla="*/ 108412 w 486076"/>
              <a:gd name="connsiteY28" fmla="*/ 557448 h 769716"/>
              <a:gd name="connsiteX29" fmla="*/ 546 w 486076"/>
              <a:gd name="connsiteY29" fmla="*/ 302883 h 769716"/>
              <a:gd name="connsiteX30" fmla="*/ 11861 w 486076"/>
              <a:gd name="connsiteY30" fmla="*/ 248004 h 769716"/>
              <a:gd name="connsiteX31" fmla="*/ 59447 w 486076"/>
              <a:gd name="connsiteY31" fmla="*/ 275168 h 769716"/>
              <a:gd name="connsiteX32" fmla="*/ 143658 w 486076"/>
              <a:gd name="connsiteY32" fmla="*/ 523858 h 769716"/>
              <a:gd name="connsiteX33" fmla="*/ 223611 w 486076"/>
              <a:gd name="connsiteY33" fmla="*/ 353150 h 769716"/>
              <a:gd name="connsiteX34" fmla="*/ 230944 w 486076"/>
              <a:gd name="connsiteY34" fmla="*/ 252696 h 769716"/>
              <a:gd name="connsiteX35" fmla="*/ 431142 w 486076"/>
              <a:gd name="connsiteY35" fmla="*/ 7672 h 769716"/>
              <a:gd name="connsiteX36" fmla="*/ 457000 w 486076"/>
              <a:gd name="connsiteY36" fmla="*/ 369 h 769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86076" h="769716">
                <a:moveTo>
                  <a:pt x="257963" y="655170"/>
                </a:moveTo>
                <a:lnTo>
                  <a:pt x="254815" y="657527"/>
                </a:lnTo>
                <a:lnTo>
                  <a:pt x="254363" y="657461"/>
                </a:lnTo>
                <a:close/>
                <a:moveTo>
                  <a:pt x="433823" y="423404"/>
                </a:moveTo>
                <a:cubicBezTo>
                  <a:pt x="359231" y="411577"/>
                  <a:pt x="241628" y="491057"/>
                  <a:pt x="205042" y="542427"/>
                </a:cubicBezTo>
                <a:cubicBezTo>
                  <a:pt x="270092" y="539471"/>
                  <a:pt x="410523" y="480334"/>
                  <a:pt x="433823" y="423404"/>
                </a:cubicBezTo>
                <a:close/>
                <a:moveTo>
                  <a:pt x="34688" y="302923"/>
                </a:moveTo>
                <a:cubicBezTo>
                  <a:pt x="28735" y="361705"/>
                  <a:pt x="73087" y="480058"/>
                  <a:pt x="116336" y="515816"/>
                </a:cubicBezTo>
                <a:cubicBezTo>
                  <a:pt x="138729" y="440909"/>
                  <a:pt x="82155" y="315815"/>
                  <a:pt x="34688" y="302923"/>
                </a:cubicBezTo>
                <a:close/>
                <a:moveTo>
                  <a:pt x="437884" y="53444"/>
                </a:moveTo>
                <a:cubicBezTo>
                  <a:pt x="343383" y="97599"/>
                  <a:pt x="263390" y="220092"/>
                  <a:pt x="278766" y="296536"/>
                </a:cubicBezTo>
                <a:cubicBezTo>
                  <a:pt x="388366" y="261882"/>
                  <a:pt x="432049" y="144869"/>
                  <a:pt x="437884" y="53444"/>
                </a:cubicBezTo>
                <a:close/>
                <a:moveTo>
                  <a:pt x="457000" y="369"/>
                </a:moveTo>
                <a:cubicBezTo>
                  <a:pt x="465757" y="-608"/>
                  <a:pt x="473918" y="260"/>
                  <a:pt x="479279" y="4124"/>
                </a:cubicBezTo>
                <a:cubicBezTo>
                  <a:pt x="487677" y="10195"/>
                  <a:pt x="487164" y="34165"/>
                  <a:pt x="483774" y="48595"/>
                </a:cubicBezTo>
                <a:cubicBezTo>
                  <a:pt x="463431" y="135526"/>
                  <a:pt x="446951" y="222930"/>
                  <a:pt x="377288" y="286640"/>
                </a:cubicBezTo>
                <a:cubicBezTo>
                  <a:pt x="368181" y="295117"/>
                  <a:pt x="350873" y="306471"/>
                  <a:pt x="339874" y="310019"/>
                </a:cubicBezTo>
                <a:cubicBezTo>
                  <a:pt x="243757" y="341244"/>
                  <a:pt x="237291" y="434128"/>
                  <a:pt x="197117" y="507142"/>
                </a:cubicBezTo>
                <a:cubicBezTo>
                  <a:pt x="254559" y="445167"/>
                  <a:pt x="322212" y="404796"/>
                  <a:pt x="404254" y="393047"/>
                </a:cubicBezTo>
                <a:cubicBezTo>
                  <a:pt x="441432" y="387725"/>
                  <a:pt x="473405" y="393797"/>
                  <a:pt x="477308" y="406215"/>
                </a:cubicBezTo>
                <a:cubicBezTo>
                  <a:pt x="480147" y="415244"/>
                  <a:pt x="461617" y="440712"/>
                  <a:pt x="448292" y="454234"/>
                </a:cubicBezTo>
                <a:cubicBezTo>
                  <a:pt x="377879" y="525711"/>
                  <a:pt x="291066" y="565215"/>
                  <a:pt x="192505" y="579565"/>
                </a:cubicBezTo>
                <a:cubicBezTo>
                  <a:pt x="176380" y="582010"/>
                  <a:pt x="162581" y="582956"/>
                  <a:pt x="155721" y="601525"/>
                </a:cubicBezTo>
                <a:cubicBezTo>
                  <a:pt x="139538" y="645464"/>
                  <a:pt x="126301" y="685933"/>
                  <a:pt x="114094" y="726644"/>
                </a:cubicBezTo>
                <a:lnTo>
                  <a:pt x="102031" y="769716"/>
                </a:lnTo>
                <a:lnTo>
                  <a:pt x="66979" y="764633"/>
                </a:lnTo>
                <a:lnTo>
                  <a:pt x="87803" y="696070"/>
                </a:lnTo>
                <a:cubicBezTo>
                  <a:pt x="99206" y="657843"/>
                  <a:pt x="110423" y="620271"/>
                  <a:pt x="121737" y="584572"/>
                </a:cubicBezTo>
                <a:cubicBezTo>
                  <a:pt x="126074" y="570971"/>
                  <a:pt x="115745" y="565215"/>
                  <a:pt x="108412" y="557448"/>
                </a:cubicBezTo>
                <a:cubicBezTo>
                  <a:pt x="37014" y="480728"/>
                  <a:pt x="13123" y="403456"/>
                  <a:pt x="546" y="302883"/>
                </a:cubicBezTo>
                <a:cubicBezTo>
                  <a:pt x="-1228" y="288533"/>
                  <a:pt x="1019" y="251828"/>
                  <a:pt x="11861" y="248004"/>
                </a:cubicBezTo>
                <a:cubicBezTo>
                  <a:pt x="23964" y="243746"/>
                  <a:pt x="49393" y="265706"/>
                  <a:pt x="59447" y="275168"/>
                </a:cubicBezTo>
                <a:cubicBezTo>
                  <a:pt x="134905" y="346250"/>
                  <a:pt x="157535" y="418595"/>
                  <a:pt x="143658" y="523858"/>
                </a:cubicBezTo>
                <a:cubicBezTo>
                  <a:pt x="170939" y="467205"/>
                  <a:pt x="202873" y="412168"/>
                  <a:pt x="223611" y="353150"/>
                </a:cubicBezTo>
                <a:cubicBezTo>
                  <a:pt x="234137" y="323226"/>
                  <a:pt x="223847" y="287311"/>
                  <a:pt x="230944" y="252696"/>
                </a:cubicBezTo>
                <a:cubicBezTo>
                  <a:pt x="256057" y="129928"/>
                  <a:pt x="324498" y="56716"/>
                  <a:pt x="431142" y="7672"/>
                </a:cubicBezTo>
                <a:cubicBezTo>
                  <a:pt x="438889" y="4163"/>
                  <a:pt x="448243" y="1344"/>
                  <a:pt x="457000" y="369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33" name="자유형: 도형 332">
            <a:extLst>
              <a:ext uri="{FF2B5EF4-FFF2-40B4-BE49-F238E27FC236}">
                <a16:creationId xmlns:a16="http://schemas.microsoft.com/office/drawing/2014/main" id="{64A00D08-6F86-40CE-A7AE-C41FBE2CDF47}"/>
              </a:ext>
            </a:extLst>
          </p:cNvPr>
          <p:cNvSpPr/>
          <p:nvPr userDrawn="1"/>
        </p:nvSpPr>
        <p:spPr>
          <a:xfrm>
            <a:off x="8912305" y="5570159"/>
            <a:ext cx="217274" cy="344059"/>
          </a:xfrm>
          <a:custGeom>
            <a:avLst/>
            <a:gdLst>
              <a:gd name="connsiteX0" fmla="*/ 257963 w 486076"/>
              <a:gd name="connsiteY0" fmla="*/ 655170 h 769716"/>
              <a:gd name="connsiteX1" fmla="*/ 254815 w 486076"/>
              <a:gd name="connsiteY1" fmla="*/ 657527 h 769716"/>
              <a:gd name="connsiteX2" fmla="*/ 254363 w 486076"/>
              <a:gd name="connsiteY2" fmla="*/ 657461 h 769716"/>
              <a:gd name="connsiteX3" fmla="*/ 433823 w 486076"/>
              <a:gd name="connsiteY3" fmla="*/ 423404 h 769716"/>
              <a:gd name="connsiteX4" fmla="*/ 205042 w 486076"/>
              <a:gd name="connsiteY4" fmla="*/ 542427 h 769716"/>
              <a:gd name="connsiteX5" fmla="*/ 433823 w 486076"/>
              <a:gd name="connsiteY5" fmla="*/ 423404 h 769716"/>
              <a:gd name="connsiteX6" fmla="*/ 34688 w 486076"/>
              <a:gd name="connsiteY6" fmla="*/ 302923 h 769716"/>
              <a:gd name="connsiteX7" fmla="*/ 116336 w 486076"/>
              <a:gd name="connsiteY7" fmla="*/ 515816 h 769716"/>
              <a:gd name="connsiteX8" fmla="*/ 34688 w 486076"/>
              <a:gd name="connsiteY8" fmla="*/ 302923 h 769716"/>
              <a:gd name="connsiteX9" fmla="*/ 437884 w 486076"/>
              <a:gd name="connsiteY9" fmla="*/ 53444 h 769716"/>
              <a:gd name="connsiteX10" fmla="*/ 278766 w 486076"/>
              <a:gd name="connsiteY10" fmla="*/ 296536 h 769716"/>
              <a:gd name="connsiteX11" fmla="*/ 437884 w 486076"/>
              <a:gd name="connsiteY11" fmla="*/ 53444 h 769716"/>
              <a:gd name="connsiteX12" fmla="*/ 457000 w 486076"/>
              <a:gd name="connsiteY12" fmla="*/ 369 h 769716"/>
              <a:gd name="connsiteX13" fmla="*/ 479279 w 486076"/>
              <a:gd name="connsiteY13" fmla="*/ 4124 h 769716"/>
              <a:gd name="connsiteX14" fmla="*/ 483774 w 486076"/>
              <a:gd name="connsiteY14" fmla="*/ 48595 h 769716"/>
              <a:gd name="connsiteX15" fmla="*/ 377288 w 486076"/>
              <a:gd name="connsiteY15" fmla="*/ 286640 h 769716"/>
              <a:gd name="connsiteX16" fmla="*/ 339874 w 486076"/>
              <a:gd name="connsiteY16" fmla="*/ 310019 h 769716"/>
              <a:gd name="connsiteX17" fmla="*/ 197117 w 486076"/>
              <a:gd name="connsiteY17" fmla="*/ 507142 h 769716"/>
              <a:gd name="connsiteX18" fmla="*/ 404254 w 486076"/>
              <a:gd name="connsiteY18" fmla="*/ 393047 h 769716"/>
              <a:gd name="connsiteX19" fmla="*/ 477308 w 486076"/>
              <a:gd name="connsiteY19" fmla="*/ 406215 h 769716"/>
              <a:gd name="connsiteX20" fmla="*/ 448292 w 486076"/>
              <a:gd name="connsiteY20" fmla="*/ 454234 h 769716"/>
              <a:gd name="connsiteX21" fmla="*/ 192505 w 486076"/>
              <a:gd name="connsiteY21" fmla="*/ 579565 h 769716"/>
              <a:gd name="connsiteX22" fmla="*/ 155721 w 486076"/>
              <a:gd name="connsiteY22" fmla="*/ 601525 h 769716"/>
              <a:gd name="connsiteX23" fmla="*/ 114094 w 486076"/>
              <a:gd name="connsiteY23" fmla="*/ 726644 h 769716"/>
              <a:gd name="connsiteX24" fmla="*/ 102031 w 486076"/>
              <a:gd name="connsiteY24" fmla="*/ 769716 h 769716"/>
              <a:gd name="connsiteX25" fmla="*/ 66979 w 486076"/>
              <a:gd name="connsiteY25" fmla="*/ 764633 h 769716"/>
              <a:gd name="connsiteX26" fmla="*/ 87803 w 486076"/>
              <a:gd name="connsiteY26" fmla="*/ 696070 h 769716"/>
              <a:gd name="connsiteX27" fmla="*/ 121737 w 486076"/>
              <a:gd name="connsiteY27" fmla="*/ 584572 h 769716"/>
              <a:gd name="connsiteX28" fmla="*/ 108412 w 486076"/>
              <a:gd name="connsiteY28" fmla="*/ 557448 h 769716"/>
              <a:gd name="connsiteX29" fmla="*/ 546 w 486076"/>
              <a:gd name="connsiteY29" fmla="*/ 302883 h 769716"/>
              <a:gd name="connsiteX30" fmla="*/ 11861 w 486076"/>
              <a:gd name="connsiteY30" fmla="*/ 248004 h 769716"/>
              <a:gd name="connsiteX31" fmla="*/ 59447 w 486076"/>
              <a:gd name="connsiteY31" fmla="*/ 275168 h 769716"/>
              <a:gd name="connsiteX32" fmla="*/ 143658 w 486076"/>
              <a:gd name="connsiteY32" fmla="*/ 523858 h 769716"/>
              <a:gd name="connsiteX33" fmla="*/ 223611 w 486076"/>
              <a:gd name="connsiteY33" fmla="*/ 353150 h 769716"/>
              <a:gd name="connsiteX34" fmla="*/ 230944 w 486076"/>
              <a:gd name="connsiteY34" fmla="*/ 252696 h 769716"/>
              <a:gd name="connsiteX35" fmla="*/ 431142 w 486076"/>
              <a:gd name="connsiteY35" fmla="*/ 7672 h 769716"/>
              <a:gd name="connsiteX36" fmla="*/ 457000 w 486076"/>
              <a:gd name="connsiteY36" fmla="*/ 369 h 769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86076" h="769716">
                <a:moveTo>
                  <a:pt x="257963" y="655170"/>
                </a:moveTo>
                <a:lnTo>
                  <a:pt x="254815" y="657527"/>
                </a:lnTo>
                <a:lnTo>
                  <a:pt x="254363" y="657461"/>
                </a:lnTo>
                <a:close/>
                <a:moveTo>
                  <a:pt x="433823" y="423404"/>
                </a:moveTo>
                <a:cubicBezTo>
                  <a:pt x="359231" y="411577"/>
                  <a:pt x="241628" y="491057"/>
                  <a:pt x="205042" y="542427"/>
                </a:cubicBezTo>
                <a:cubicBezTo>
                  <a:pt x="270092" y="539471"/>
                  <a:pt x="410523" y="480334"/>
                  <a:pt x="433823" y="423404"/>
                </a:cubicBezTo>
                <a:close/>
                <a:moveTo>
                  <a:pt x="34688" y="302923"/>
                </a:moveTo>
                <a:cubicBezTo>
                  <a:pt x="28735" y="361705"/>
                  <a:pt x="73087" y="480058"/>
                  <a:pt x="116336" y="515816"/>
                </a:cubicBezTo>
                <a:cubicBezTo>
                  <a:pt x="138729" y="440909"/>
                  <a:pt x="82155" y="315815"/>
                  <a:pt x="34688" y="302923"/>
                </a:cubicBezTo>
                <a:close/>
                <a:moveTo>
                  <a:pt x="437884" y="53444"/>
                </a:moveTo>
                <a:cubicBezTo>
                  <a:pt x="343383" y="97599"/>
                  <a:pt x="263390" y="220092"/>
                  <a:pt x="278766" y="296536"/>
                </a:cubicBezTo>
                <a:cubicBezTo>
                  <a:pt x="388366" y="261882"/>
                  <a:pt x="432049" y="144869"/>
                  <a:pt x="437884" y="53444"/>
                </a:cubicBezTo>
                <a:close/>
                <a:moveTo>
                  <a:pt x="457000" y="369"/>
                </a:moveTo>
                <a:cubicBezTo>
                  <a:pt x="465757" y="-608"/>
                  <a:pt x="473918" y="260"/>
                  <a:pt x="479279" y="4124"/>
                </a:cubicBezTo>
                <a:cubicBezTo>
                  <a:pt x="487677" y="10195"/>
                  <a:pt x="487164" y="34165"/>
                  <a:pt x="483774" y="48595"/>
                </a:cubicBezTo>
                <a:cubicBezTo>
                  <a:pt x="463431" y="135526"/>
                  <a:pt x="446951" y="222930"/>
                  <a:pt x="377288" y="286640"/>
                </a:cubicBezTo>
                <a:cubicBezTo>
                  <a:pt x="368181" y="295117"/>
                  <a:pt x="350873" y="306471"/>
                  <a:pt x="339874" y="310019"/>
                </a:cubicBezTo>
                <a:cubicBezTo>
                  <a:pt x="243757" y="341244"/>
                  <a:pt x="237291" y="434128"/>
                  <a:pt x="197117" y="507142"/>
                </a:cubicBezTo>
                <a:cubicBezTo>
                  <a:pt x="254559" y="445167"/>
                  <a:pt x="322212" y="404796"/>
                  <a:pt x="404254" y="393047"/>
                </a:cubicBezTo>
                <a:cubicBezTo>
                  <a:pt x="441432" y="387725"/>
                  <a:pt x="473405" y="393797"/>
                  <a:pt x="477308" y="406215"/>
                </a:cubicBezTo>
                <a:cubicBezTo>
                  <a:pt x="480147" y="415244"/>
                  <a:pt x="461617" y="440712"/>
                  <a:pt x="448292" y="454234"/>
                </a:cubicBezTo>
                <a:cubicBezTo>
                  <a:pt x="377879" y="525711"/>
                  <a:pt x="291066" y="565215"/>
                  <a:pt x="192505" y="579565"/>
                </a:cubicBezTo>
                <a:cubicBezTo>
                  <a:pt x="176380" y="582010"/>
                  <a:pt x="162581" y="582956"/>
                  <a:pt x="155721" y="601525"/>
                </a:cubicBezTo>
                <a:cubicBezTo>
                  <a:pt x="139538" y="645464"/>
                  <a:pt x="126301" y="685933"/>
                  <a:pt x="114094" y="726644"/>
                </a:cubicBezTo>
                <a:lnTo>
                  <a:pt x="102031" y="769716"/>
                </a:lnTo>
                <a:lnTo>
                  <a:pt x="66979" y="764633"/>
                </a:lnTo>
                <a:lnTo>
                  <a:pt x="87803" y="696070"/>
                </a:lnTo>
                <a:cubicBezTo>
                  <a:pt x="99206" y="657843"/>
                  <a:pt x="110423" y="620271"/>
                  <a:pt x="121737" y="584572"/>
                </a:cubicBezTo>
                <a:cubicBezTo>
                  <a:pt x="126074" y="570971"/>
                  <a:pt x="115745" y="565215"/>
                  <a:pt x="108412" y="557448"/>
                </a:cubicBezTo>
                <a:cubicBezTo>
                  <a:pt x="37014" y="480728"/>
                  <a:pt x="13123" y="403456"/>
                  <a:pt x="546" y="302883"/>
                </a:cubicBezTo>
                <a:cubicBezTo>
                  <a:pt x="-1228" y="288533"/>
                  <a:pt x="1019" y="251828"/>
                  <a:pt x="11861" y="248004"/>
                </a:cubicBezTo>
                <a:cubicBezTo>
                  <a:pt x="23964" y="243746"/>
                  <a:pt x="49393" y="265706"/>
                  <a:pt x="59447" y="275168"/>
                </a:cubicBezTo>
                <a:cubicBezTo>
                  <a:pt x="134905" y="346250"/>
                  <a:pt x="157535" y="418595"/>
                  <a:pt x="143658" y="523858"/>
                </a:cubicBezTo>
                <a:cubicBezTo>
                  <a:pt x="170939" y="467205"/>
                  <a:pt x="202873" y="412168"/>
                  <a:pt x="223611" y="353150"/>
                </a:cubicBezTo>
                <a:cubicBezTo>
                  <a:pt x="234137" y="323226"/>
                  <a:pt x="223847" y="287311"/>
                  <a:pt x="230944" y="252696"/>
                </a:cubicBezTo>
                <a:cubicBezTo>
                  <a:pt x="256057" y="129928"/>
                  <a:pt x="324498" y="56716"/>
                  <a:pt x="431142" y="7672"/>
                </a:cubicBezTo>
                <a:cubicBezTo>
                  <a:pt x="438889" y="4163"/>
                  <a:pt x="448243" y="1344"/>
                  <a:pt x="457000" y="369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34" name="자유형: 도형 333">
            <a:extLst>
              <a:ext uri="{FF2B5EF4-FFF2-40B4-BE49-F238E27FC236}">
                <a16:creationId xmlns:a16="http://schemas.microsoft.com/office/drawing/2014/main" id="{38B82833-211E-4393-B096-7A39C17ADF76}"/>
              </a:ext>
            </a:extLst>
          </p:cNvPr>
          <p:cNvSpPr/>
          <p:nvPr userDrawn="1"/>
        </p:nvSpPr>
        <p:spPr>
          <a:xfrm>
            <a:off x="7044219" y="2213018"/>
            <a:ext cx="217274" cy="344059"/>
          </a:xfrm>
          <a:custGeom>
            <a:avLst/>
            <a:gdLst>
              <a:gd name="connsiteX0" fmla="*/ 257963 w 486076"/>
              <a:gd name="connsiteY0" fmla="*/ 655170 h 769716"/>
              <a:gd name="connsiteX1" fmla="*/ 254815 w 486076"/>
              <a:gd name="connsiteY1" fmla="*/ 657527 h 769716"/>
              <a:gd name="connsiteX2" fmla="*/ 254363 w 486076"/>
              <a:gd name="connsiteY2" fmla="*/ 657461 h 769716"/>
              <a:gd name="connsiteX3" fmla="*/ 433823 w 486076"/>
              <a:gd name="connsiteY3" fmla="*/ 423404 h 769716"/>
              <a:gd name="connsiteX4" fmla="*/ 205042 w 486076"/>
              <a:gd name="connsiteY4" fmla="*/ 542427 h 769716"/>
              <a:gd name="connsiteX5" fmla="*/ 433823 w 486076"/>
              <a:gd name="connsiteY5" fmla="*/ 423404 h 769716"/>
              <a:gd name="connsiteX6" fmla="*/ 34688 w 486076"/>
              <a:gd name="connsiteY6" fmla="*/ 302923 h 769716"/>
              <a:gd name="connsiteX7" fmla="*/ 116336 w 486076"/>
              <a:gd name="connsiteY7" fmla="*/ 515816 h 769716"/>
              <a:gd name="connsiteX8" fmla="*/ 34688 w 486076"/>
              <a:gd name="connsiteY8" fmla="*/ 302923 h 769716"/>
              <a:gd name="connsiteX9" fmla="*/ 437884 w 486076"/>
              <a:gd name="connsiteY9" fmla="*/ 53444 h 769716"/>
              <a:gd name="connsiteX10" fmla="*/ 278766 w 486076"/>
              <a:gd name="connsiteY10" fmla="*/ 296536 h 769716"/>
              <a:gd name="connsiteX11" fmla="*/ 437884 w 486076"/>
              <a:gd name="connsiteY11" fmla="*/ 53444 h 769716"/>
              <a:gd name="connsiteX12" fmla="*/ 457000 w 486076"/>
              <a:gd name="connsiteY12" fmla="*/ 369 h 769716"/>
              <a:gd name="connsiteX13" fmla="*/ 479279 w 486076"/>
              <a:gd name="connsiteY13" fmla="*/ 4124 h 769716"/>
              <a:gd name="connsiteX14" fmla="*/ 483774 w 486076"/>
              <a:gd name="connsiteY14" fmla="*/ 48595 h 769716"/>
              <a:gd name="connsiteX15" fmla="*/ 377288 w 486076"/>
              <a:gd name="connsiteY15" fmla="*/ 286640 h 769716"/>
              <a:gd name="connsiteX16" fmla="*/ 339874 w 486076"/>
              <a:gd name="connsiteY16" fmla="*/ 310019 h 769716"/>
              <a:gd name="connsiteX17" fmla="*/ 197117 w 486076"/>
              <a:gd name="connsiteY17" fmla="*/ 507142 h 769716"/>
              <a:gd name="connsiteX18" fmla="*/ 404254 w 486076"/>
              <a:gd name="connsiteY18" fmla="*/ 393047 h 769716"/>
              <a:gd name="connsiteX19" fmla="*/ 477308 w 486076"/>
              <a:gd name="connsiteY19" fmla="*/ 406215 h 769716"/>
              <a:gd name="connsiteX20" fmla="*/ 448292 w 486076"/>
              <a:gd name="connsiteY20" fmla="*/ 454234 h 769716"/>
              <a:gd name="connsiteX21" fmla="*/ 192505 w 486076"/>
              <a:gd name="connsiteY21" fmla="*/ 579565 h 769716"/>
              <a:gd name="connsiteX22" fmla="*/ 155721 w 486076"/>
              <a:gd name="connsiteY22" fmla="*/ 601525 h 769716"/>
              <a:gd name="connsiteX23" fmla="*/ 114094 w 486076"/>
              <a:gd name="connsiteY23" fmla="*/ 726644 h 769716"/>
              <a:gd name="connsiteX24" fmla="*/ 102031 w 486076"/>
              <a:gd name="connsiteY24" fmla="*/ 769716 h 769716"/>
              <a:gd name="connsiteX25" fmla="*/ 66979 w 486076"/>
              <a:gd name="connsiteY25" fmla="*/ 764633 h 769716"/>
              <a:gd name="connsiteX26" fmla="*/ 87803 w 486076"/>
              <a:gd name="connsiteY26" fmla="*/ 696070 h 769716"/>
              <a:gd name="connsiteX27" fmla="*/ 121737 w 486076"/>
              <a:gd name="connsiteY27" fmla="*/ 584572 h 769716"/>
              <a:gd name="connsiteX28" fmla="*/ 108412 w 486076"/>
              <a:gd name="connsiteY28" fmla="*/ 557448 h 769716"/>
              <a:gd name="connsiteX29" fmla="*/ 546 w 486076"/>
              <a:gd name="connsiteY29" fmla="*/ 302883 h 769716"/>
              <a:gd name="connsiteX30" fmla="*/ 11861 w 486076"/>
              <a:gd name="connsiteY30" fmla="*/ 248004 h 769716"/>
              <a:gd name="connsiteX31" fmla="*/ 59447 w 486076"/>
              <a:gd name="connsiteY31" fmla="*/ 275168 h 769716"/>
              <a:gd name="connsiteX32" fmla="*/ 143658 w 486076"/>
              <a:gd name="connsiteY32" fmla="*/ 523858 h 769716"/>
              <a:gd name="connsiteX33" fmla="*/ 223611 w 486076"/>
              <a:gd name="connsiteY33" fmla="*/ 353150 h 769716"/>
              <a:gd name="connsiteX34" fmla="*/ 230944 w 486076"/>
              <a:gd name="connsiteY34" fmla="*/ 252696 h 769716"/>
              <a:gd name="connsiteX35" fmla="*/ 431142 w 486076"/>
              <a:gd name="connsiteY35" fmla="*/ 7672 h 769716"/>
              <a:gd name="connsiteX36" fmla="*/ 457000 w 486076"/>
              <a:gd name="connsiteY36" fmla="*/ 369 h 769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86076" h="769716">
                <a:moveTo>
                  <a:pt x="257963" y="655170"/>
                </a:moveTo>
                <a:lnTo>
                  <a:pt x="254815" y="657527"/>
                </a:lnTo>
                <a:lnTo>
                  <a:pt x="254363" y="657461"/>
                </a:lnTo>
                <a:close/>
                <a:moveTo>
                  <a:pt x="433823" y="423404"/>
                </a:moveTo>
                <a:cubicBezTo>
                  <a:pt x="359231" y="411577"/>
                  <a:pt x="241628" y="491057"/>
                  <a:pt x="205042" y="542427"/>
                </a:cubicBezTo>
                <a:cubicBezTo>
                  <a:pt x="270092" y="539471"/>
                  <a:pt x="410523" y="480334"/>
                  <a:pt x="433823" y="423404"/>
                </a:cubicBezTo>
                <a:close/>
                <a:moveTo>
                  <a:pt x="34688" y="302923"/>
                </a:moveTo>
                <a:cubicBezTo>
                  <a:pt x="28735" y="361705"/>
                  <a:pt x="73087" y="480058"/>
                  <a:pt x="116336" y="515816"/>
                </a:cubicBezTo>
                <a:cubicBezTo>
                  <a:pt x="138729" y="440909"/>
                  <a:pt x="82155" y="315815"/>
                  <a:pt x="34688" y="302923"/>
                </a:cubicBezTo>
                <a:close/>
                <a:moveTo>
                  <a:pt x="437884" y="53444"/>
                </a:moveTo>
                <a:cubicBezTo>
                  <a:pt x="343383" y="97599"/>
                  <a:pt x="263390" y="220092"/>
                  <a:pt x="278766" y="296536"/>
                </a:cubicBezTo>
                <a:cubicBezTo>
                  <a:pt x="388366" y="261882"/>
                  <a:pt x="432049" y="144869"/>
                  <a:pt x="437884" y="53444"/>
                </a:cubicBezTo>
                <a:close/>
                <a:moveTo>
                  <a:pt x="457000" y="369"/>
                </a:moveTo>
                <a:cubicBezTo>
                  <a:pt x="465757" y="-608"/>
                  <a:pt x="473918" y="260"/>
                  <a:pt x="479279" y="4124"/>
                </a:cubicBezTo>
                <a:cubicBezTo>
                  <a:pt x="487677" y="10195"/>
                  <a:pt x="487164" y="34165"/>
                  <a:pt x="483774" y="48595"/>
                </a:cubicBezTo>
                <a:cubicBezTo>
                  <a:pt x="463431" y="135526"/>
                  <a:pt x="446951" y="222930"/>
                  <a:pt x="377288" y="286640"/>
                </a:cubicBezTo>
                <a:cubicBezTo>
                  <a:pt x="368181" y="295117"/>
                  <a:pt x="350873" y="306471"/>
                  <a:pt x="339874" y="310019"/>
                </a:cubicBezTo>
                <a:cubicBezTo>
                  <a:pt x="243757" y="341244"/>
                  <a:pt x="237291" y="434128"/>
                  <a:pt x="197117" y="507142"/>
                </a:cubicBezTo>
                <a:cubicBezTo>
                  <a:pt x="254559" y="445167"/>
                  <a:pt x="322212" y="404796"/>
                  <a:pt x="404254" y="393047"/>
                </a:cubicBezTo>
                <a:cubicBezTo>
                  <a:pt x="441432" y="387725"/>
                  <a:pt x="473405" y="393797"/>
                  <a:pt x="477308" y="406215"/>
                </a:cubicBezTo>
                <a:cubicBezTo>
                  <a:pt x="480147" y="415244"/>
                  <a:pt x="461617" y="440712"/>
                  <a:pt x="448292" y="454234"/>
                </a:cubicBezTo>
                <a:cubicBezTo>
                  <a:pt x="377879" y="525711"/>
                  <a:pt x="291066" y="565215"/>
                  <a:pt x="192505" y="579565"/>
                </a:cubicBezTo>
                <a:cubicBezTo>
                  <a:pt x="176380" y="582010"/>
                  <a:pt x="162581" y="582956"/>
                  <a:pt x="155721" y="601525"/>
                </a:cubicBezTo>
                <a:cubicBezTo>
                  <a:pt x="139538" y="645464"/>
                  <a:pt x="126301" y="685933"/>
                  <a:pt x="114094" y="726644"/>
                </a:cubicBezTo>
                <a:lnTo>
                  <a:pt x="102031" y="769716"/>
                </a:lnTo>
                <a:lnTo>
                  <a:pt x="66979" y="764633"/>
                </a:lnTo>
                <a:lnTo>
                  <a:pt x="87803" y="696070"/>
                </a:lnTo>
                <a:cubicBezTo>
                  <a:pt x="99206" y="657843"/>
                  <a:pt x="110423" y="620271"/>
                  <a:pt x="121737" y="584572"/>
                </a:cubicBezTo>
                <a:cubicBezTo>
                  <a:pt x="126074" y="570971"/>
                  <a:pt x="115745" y="565215"/>
                  <a:pt x="108412" y="557448"/>
                </a:cubicBezTo>
                <a:cubicBezTo>
                  <a:pt x="37014" y="480728"/>
                  <a:pt x="13123" y="403456"/>
                  <a:pt x="546" y="302883"/>
                </a:cubicBezTo>
                <a:cubicBezTo>
                  <a:pt x="-1228" y="288533"/>
                  <a:pt x="1019" y="251828"/>
                  <a:pt x="11861" y="248004"/>
                </a:cubicBezTo>
                <a:cubicBezTo>
                  <a:pt x="23964" y="243746"/>
                  <a:pt x="49393" y="265706"/>
                  <a:pt x="59447" y="275168"/>
                </a:cubicBezTo>
                <a:cubicBezTo>
                  <a:pt x="134905" y="346250"/>
                  <a:pt x="157535" y="418595"/>
                  <a:pt x="143658" y="523858"/>
                </a:cubicBezTo>
                <a:cubicBezTo>
                  <a:pt x="170939" y="467205"/>
                  <a:pt x="202873" y="412168"/>
                  <a:pt x="223611" y="353150"/>
                </a:cubicBezTo>
                <a:cubicBezTo>
                  <a:pt x="234137" y="323226"/>
                  <a:pt x="223847" y="287311"/>
                  <a:pt x="230944" y="252696"/>
                </a:cubicBezTo>
                <a:cubicBezTo>
                  <a:pt x="256057" y="129928"/>
                  <a:pt x="324498" y="56716"/>
                  <a:pt x="431142" y="7672"/>
                </a:cubicBezTo>
                <a:cubicBezTo>
                  <a:pt x="438889" y="4163"/>
                  <a:pt x="448243" y="1344"/>
                  <a:pt x="457000" y="369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35" name="자유형: 도형 334">
            <a:extLst>
              <a:ext uri="{FF2B5EF4-FFF2-40B4-BE49-F238E27FC236}">
                <a16:creationId xmlns:a16="http://schemas.microsoft.com/office/drawing/2014/main" id="{EEAAFD38-6628-4565-9B8F-B596C08B35E6}"/>
              </a:ext>
            </a:extLst>
          </p:cNvPr>
          <p:cNvSpPr/>
          <p:nvPr userDrawn="1"/>
        </p:nvSpPr>
        <p:spPr>
          <a:xfrm>
            <a:off x="10965989" y="742578"/>
            <a:ext cx="393472" cy="402755"/>
          </a:xfrm>
          <a:custGeom>
            <a:avLst/>
            <a:gdLst>
              <a:gd name="connsiteX0" fmla="*/ 724852 w 1453514"/>
              <a:gd name="connsiteY0" fmla="*/ 793433 h 1487805"/>
              <a:gd name="connsiteX1" fmla="*/ 725805 w 1453514"/>
              <a:gd name="connsiteY1" fmla="*/ 1487805 h 1487805"/>
              <a:gd name="connsiteX2" fmla="*/ 724852 w 1453514"/>
              <a:gd name="connsiteY2" fmla="*/ 793433 h 1487805"/>
              <a:gd name="connsiteX3" fmla="*/ 690562 w 1453514"/>
              <a:gd name="connsiteY3" fmla="*/ 781050 h 1487805"/>
              <a:gd name="connsiteX4" fmla="*/ 216217 w 1453514"/>
              <a:gd name="connsiteY4" fmla="*/ 1266825 h 1487805"/>
              <a:gd name="connsiteX5" fmla="*/ 690562 w 1453514"/>
              <a:gd name="connsiteY5" fmla="*/ 781050 h 1487805"/>
              <a:gd name="connsiteX6" fmla="*/ 766762 w 1453514"/>
              <a:gd name="connsiteY6" fmla="*/ 777241 h 1487805"/>
              <a:gd name="connsiteX7" fmla="*/ 1240155 w 1453514"/>
              <a:gd name="connsiteY7" fmla="*/ 1263016 h 1487805"/>
              <a:gd name="connsiteX8" fmla="*/ 766762 w 1453514"/>
              <a:gd name="connsiteY8" fmla="*/ 777241 h 1487805"/>
              <a:gd name="connsiteX9" fmla="*/ 336708 w 1453514"/>
              <a:gd name="connsiteY9" fmla="*/ 653534 h 1487805"/>
              <a:gd name="connsiteX10" fmla="*/ 679132 w 1453514"/>
              <a:gd name="connsiteY10" fmla="*/ 743903 h 1487805"/>
              <a:gd name="connsiteX11" fmla="*/ 0 w 1453514"/>
              <a:gd name="connsiteY11" fmla="*/ 743903 h 1487805"/>
              <a:gd name="connsiteX12" fmla="*/ 336708 w 1453514"/>
              <a:gd name="connsiteY12" fmla="*/ 653534 h 1487805"/>
              <a:gd name="connsiteX13" fmla="*/ 1116687 w 1453514"/>
              <a:gd name="connsiteY13" fmla="*/ 652106 h 1487805"/>
              <a:gd name="connsiteX14" fmla="*/ 1453514 w 1453514"/>
              <a:gd name="connsiteY14" fmla="*/ 735330 h 1487805"/>
              <a:gd name="connsiteX15" fmla="*/ 776287 w 1453514"/>
              <a:gd name="connsiteY15" fmla="*/ 738188 h 1487805"/>
              <a:gd name="connsiteX16" fmla="*/ 1116687 w 1453514"/>
              <a:gd name="connsiteY16" fmla="*/ 652106 h 1487805"/>
              <a:gd name="connsiteX17" fmla="*/ 1245870 w 1453514"/>
              <a:gd name="connsiteY17" fmla="*/ 214313 h 1487805"/>
              <a:gd name="connsiteX18" fmla="*/ 769620 w 1453514"/>
              <a:gd name="connsiteY18" fmla="*/ 705803 h 1487805"/>
              <a:gd name="connsiteX19" fmla="*/ 1245870 w 1453514"/>
              <a:gd name="connsiteY19" fmla="*/ 214313 h 1487805"/>
              <a:gd name="connsiteX20" fmla="*/ 213360 w 1453514"/>
              <a:gd name="connsiteY20" fmla="*/ 210503 h 1487805"/>
              <a:gd name="connsiteX21" fmla="*/ 694373 w 1453514"/>
              <a:gd name="connsiteY21" fmla="*/ 700088 h 1487805"/>
              <a:gd name="connsiteX22" fmla="*/ 213360 w 1453514"/>
              <a:gd name="connsiteY22" fmla="*/ 210503 h 1487805"/>
              <a:gd name="connsiteX23" fmla="*/ 726757 w 1453514"/>
              <a:gd name="connsiteY23" fmla="*/ 0 h 1487805"/>
              <a:gd name="connsiteX24" fmla="*/ 727710 w 1453514"/>
              <a:gd name="connsiteY24" fmla="*/ 684847 h 1487805"/>
              <a:gd name="connsiteX25" fmla="*/ 726757 w 1453514"/>
              <a:gd name="connsiteY25" fmla="*/ 0 h 1487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3514" h="1487805">
                <a:moveTo>
                  <a:pt x="724852" y="793433"/>
                </a:moveTo>
                <a:cubicBezTo>
                  <a:pt x="839152" y="971550"/>
                  <a:pt x="846772" y="1286828"/>
                  <a:pt x="725805" y="1487805"/>
                </a:cubicBezTo>
                <a:cubicBezTo>
                  <a:pt x="614362" y="1253490"/>
                  <a:pt x="615315" y="1025843"/>
                  <a:pt x="724852" y="793433"/>
                </a:cubicBezTo>
                <a:close/>
                <a:moveTo>
                  <a:pt x="690562" y="781050"/>
                </a:moveTo>
                <a:cubicBezTo>
                  <a:pt x="666750" y="966788"/>
                  <a:pt x="418147" y="1223010"/>
                  <a:pt x="216217" y="1266825"/>
                </a:cubicBezTo>
                <a:cubicBezTo>
                  <a:pt x="252412" y="1065847"/>
                  <a:pt x="499110" y="813435"/>
                  <a:pt x="690562" y="781050"/>
                </a:cubicBezTo>
                <a:close/>
                <a:moveTo>
                  <a:pt x="766762" y="777241"/>
                </a:moveTo>
                <a:cubicBezTo>
                  <a:pt x="1021080" y="851536"/>
                  <a:pt x="1200150" y="1082994"/>
                  <a:pt x="1240155" y="1263016"/>
                </a:cubicBezTo>
                <a:cubicBezTo>
                  <a:pt x="1065847" y="1247776"/>
                  <a:pt x="801052" y="978219"/>
                  <a:pt x="766762" y="777241"/>
                </a:cubicBezTo>
                <a:close/>
                <a:moveTo>
                  <a:pt x="336708" y="653534"/>
                </a:moveTo>
                <a:cubicBezTo>
                  <a:pt x="460057" y="653415"/>
                  <a:pt x="584358" y="683419"/>
                  <a:pt x="679132" y="743903"/>
                </a:cubicBezTo>
                <a:cubicBezTo>
                  <a:pt x="449580" y="857250"/>
                  <a:pt x="226695" y="857250"/>
                  <a:pt x="0" y="743903"/>
                </a:cubicBezTo>
                <a:cubicBezTo>
                  <a:pt x="90963" y="683895"/>
                  <a:pt x="213360" y="653653"/>
                  <a:pt x="336708" y="653534"/>
                </a:cubicBezTo>
                <a:close/>
                <a:moveTo>
                  <a:pt x="1116687" y="652106"/>
                </a:moveTo>
                <a:cubicBezTo>
                  <a:pt x="1229201" y="651748"/>
                  <a:pt x="1341120" y="679609"/>
                  <a:pt x="1453514" y="735330"/>
                </a:cubicBezTo>
                <a:cubicBezTo>
                  <a:pt x="1304925" y="846773"/>
                  <a:pt x="989647" y="868680"/>
                  <a:pt x="776287" y="738188"/>
                </a:cubicBezTo>
                <a:cubicBezTo>
                  <a:pt x="891063" y="681038"/>
                  <a:pt x="1004173" y="652463"/>
                  <a:pt x="1116687" y="652106"/>
                </a:cubicBezTo>
                <a:close/>
                <a:moveTo>
                  <a:pt x="1245870" y="214313"/>
                </a:moveTo>
                <a:cubicBezTo>
                  <a:pt x="1163002" y="458153"/>
                  <a:pt x="1006792" y="620078"/>
                  <a:pt x="769620" y="705803"/>
                </a:cubicBezTo>
                <a:cubicBezTo>
                  <a:pt x="762952" y="543878"/>
                  <a:pt x="1036320" y="259081"/>
                  <a:pt x="1245870" y="214313"/>
                </a:cubicBezTo>
                <a:close/>
                <a:moveTo>
                  <a:pt x="213360" y="210503"/>
                </a:moveTo>
                <a:cubicBezTo>
                  <a:pt x="458152" y="297181"/>
                  <a:pt x="612457" y="461010"/>
                  <a:pt x="694373" y="700088"/>
                </a:cubicBezTo>
                <a:cubicBezTo>
                  <a:pt x="503873" y="663893"/>
                  <a:pt x="275273" y="454343"/>
                  <a:pt x="213360" y="210503"/>
                </a:cubicBezTo>
                <a:close/>
                <a:moveTo>
                  <a:pt x="726757" y="0"/>
                </a:moveTo>
                <a:cubicBezTo>
                  <a:pt x="841057" y="129540"/>
                  <a:pt x="841057" y="530543"/>
                  <a:pt x="727710" y="684847"/>
                </a:cubicBezTo>
                <a:cubicBezTo>
                  <a:pt x="619125" y="504825"/>
                  <a:pt x="608647" y="207645"/>
                  <a:pt x="726757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336" name="자유형: 도형 335">
            <a:extLst>
              <a:ext uri="{FF2B5EF4-FFF2-40B4-BE49-F238E27FC236}">
                <a16:creationId xmlns:a16="http://schemas.microsoft.com/office/drawing/2014/main" id="{E6A08CD5-22A7-406C-B175-1EF5C0120E34}"/>
              </a:ext>
            </a:extLst>
          </p:cNvPr>
          <p:cNvSpPr/>
          <p:nvPr userDrawn="1"/>
        </p:nvSpPr>
        <p:spPr>
          <a:xfrm>
            <a:off x="11609983" y="424072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37" name="자유형: 도형 336">
            <a:extLst>
              <a:ext uri="{FF2B5EF4-FFF2-40B4-BE49-F238E27FC236}">
                <a16:creationId xmlns:a16="http://schemas.microsoft.com/office/drawing/2014/main" id="{C62A0900-2C10-4A6C-A9F3-AE7DBC0CE23B}"/>
              </a:ext>
            </a:extLst>
          </p:cNvPr>
          <p:cNvSpPr/>
          <p:nvPr userDrawn="1"/>
        </p:nvSpPr>
        <p:spPr>
          <a:xfrm flipH="1">
            <a:off x="10315705" y="813655"/>
            <a:ext cx="211217" cy="334468"/>
          </a:xfrm>
          <a:custGeom>
            <a:avLst/>
            <a:gdLst>
              <a:gd name="connsiteX0" fmla="*/ 257963 w 486076"/>
              <a:gd name="connsiteY0" fmla="*/ 655170 h 769716"/>
              <a:gd name="connsiteX1" fmla="*/ 254815 w 486076"/>
              <a:gd name="connsiteY1" fmla="*/ 657527 h 769716"/>
              <a:gd name="connsiteX2" fmla="*/ 254363 w 486076"/>
              <a:gd name="connsiteY2" fmla="*/ 657461 h 769716"/>
              <a:gd name="connsiteX3" fmla="*/ 433823 w 486076"/>
              <a:gd name="connsiteY3" fmla="*/ 423404 h 769716"/>
              <a:gd name="connsiteX4" fmla="*/ 205042 w 486076"/>
              <a:gd name="connsiteY4" fmla="*/ 542427 h 769716"/>
              <a:gd name="connsiteX5" fmla="*/ 433823 w 486076"/>
              <a:gd name="connsiteY5" fmla="*/ 423404 h 769716"/>
              <a:gd name="connsiteX6" fmla="*/ 34688 w 486076"/>
              <a:gd name="connsiteY6" fmla="*/ 302923 h 769716"/>
              <a:gd name="connsiteX7" fmla="*/ 116336 w 486076"/>
              <a:gd name="connsiteY7" fmla="*/ 515816 h 769716"/>
              <a:gd name="connsiteX8" fmla="*/ 34688 w 486076"/>
              <a:gd name="connsiteY8" fmla="*/ 302923 h 769716"/>
              <a:gd name="connsiteX9" fmla="*/ 437884 w 486076"/>
              <a:gd name="connsiteY9" fmla="*/ 53444 h 769716"/>
              <a:gd name="connsiteX10" fmla="*/ 278766 w 486076"/>
              <a:gd name="connsiteY10" fmla="*/ 296536 h 769716"/>
              <a:gd name="connsiteX11" fmla="*/ 437884 w 486076"/>
              <a:gd name="connsiteY11" fmla="*/ 53444 h 769716"/>
              <a:gd name="connsiteX12" fmla="*/ 457000 w 486076"/>
              <a:gd name="connsiteY12" fmla="*/ 369 h 769716"/>
              <a:gd name="connsiteX13" fmla="*/ 479279 w 486076"/>
              <a:gd name="connsiteY13" fmla="*/ 4124 h 769716"/>
              <a:gd name="connsiteX14" fmla="*/ 483774 w 486076"/>
              <a:gd name="connsiteY14" fmla="*/ 48595 h 769716"/>
              <a:gd name="connsiteX15" fmla="*/ 377288 w 486076"/>
              <a:gd name="connsiteY15" fmla="*/ 286640 h 769716"/>
              <a:gd name="connsiteX16" fmla="*/ 339874 w 486076"/>
              <a:gd name="connsiteY16" fmla="*/ 310019 h 769716"/>
              <a:gd name="connsiteX17" fmla="*/ 197117 w 486076"/>
              <a:gd name="connsiteY17" fmla="*/ 507142 h 769716"/>
              <a:gd name="connsiteX18" fmla="*/ 404254 w 486076"/>
              <a:gd name="connsiteY18" fmla="*/ 393047 h 769716"/>
              <a:gd name="connsiteX19" fmla="*/ 477308 w 486076"/>
              <a:gd name="connsiteY19" fmla="*/ 406215 h 769716"/>
              <a:gd name="connsiteX20" fmla="*/ 448292 w 486076"/>
              <a:gd name="connsiteY20" fmla="*/ 454234 h 769716"/>
              <a:gd name="connsiteX21" fmla="*/ 192505 w 486076"/>
              <a:gd name="connsiteY21" fmla="*/ 579565 h 769716"/>
              <a:gd name="connsiteX22" fmla="*/ 155721 w 486076"/>
              <a:gd name="connsiteY22" fmla="*/ 601525 h 769716"/>
              <a:gd name="connsiteX23" fmla="*/ 114094 w 486076"/>
              <a:gd name="connsiteY23" fmla="*/ 726644 h 769716"/>
              <a:gd name="connsiteX24" fmla="*/ 102031 w 486076"/>
              <a:gd name="connsiteY24" fmla="*/ 769716 h 769716"/>
              <a:gd name="connsiteX25" fmla="*/ 66979 w 486076"/>
              <a:gd name="connsiteY25" fmla="*/ 764633 h 769716"/>
              <a:gd name="connsiteX26" fmla="*/ 87803 w 486076"/>
              <a:gd name="connsiteY26" fmla="*/ 696070 h 769716"/>
              <a:gd name="connsiteX27" fmla="*/ 121737 w 486076"/>
              <a:gd name="connsiteY27" fmla="*/ 584572 h 769716"/>
              <a:gd name="connsiteX28" fmla="*/ 108412 w 486076"/>
              <a:gd name="connsiteY28" fmla="*/ 557448 h 769716"/>
              <a:gd name="connsiteX29" fmla="*/ 546 w 486076"/>
              <a:gd name="connsiteY29" fmla="*/ 302883 h 769716"/>
              <a:gd name="connsiteX30" fmla="*/ 11861 w 486076"/>
              <a:gd name="connsiteY30" fmla="*/ 248004 h 769716"/>
              <a:gd name="connsiteX31" fmla="*/ 59447 w 486076"/>
              <a:gd name="connsiteY31" fmla="*/ 275168 h 769716"/>
              <a:gd name="connsiteX32" fmla="*/ 143658 w 486076"/>
              <a:gd name="connsiteY32" fmla="*/ 523858 h 769716"/>
              <a:gd name="connsiteX33" fmla="*/ 223611 w 486076"/>
              <a:gd name="connsiteY33" fmla="*/ 353150 h 769716"/>
              <a:gd name="connsiteX34" fmla="*/ 230944 w 486076"/>
              <a:gd name="connsiteY34" fmla="*/ 252696 h 769716"/>
              <a:gd name="connsiteX35" fmla="*/ 431142 w 486076"/>
              <a:gd name="connsiteY35" fmla="*/ 7672 h 769716"/>
              <a:gd name="connsiteX36" fmla="*/ 457000 w 486076"/>
              <a:gd name="connsiteY36" fmla="*/ 369 h 769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86076" h="769716">
                <a:moveTo>
                  <a:pt x="257963" y="655170"/>
                </a:moveTo>
                <a:lnTo>
                  <a:pt x="254815" y="657527"/>
                </a:lnTo>
                <a:lnTo>
                  <a:pt x="254363" y="657461"/>
                </a:lnTo>
                <a:close/>
                <a:moveTo>
                  <a:pt x="433823" y="423404"/>
                </a:moveTo>
                <a:cubicBezTo>
                  <a:pt x="359231" y="411577"/>
                  <a:pt x="241628" y="491057"/>
                  <a:pt x="205042" y="542427"/>
                </a:cubicBezTo>
                <a:cubicBezTo>
                  <a:pt x="270092" y="539471"/>
                  <a:pt x="410523" y="480334"/>
                  <a:pt x="433823" y="423404"/>
                </a:cubicBezTo>
                <a:close/>
                <a:moveTo>
                  <a:pt x="34688" y="302923"/>
                </a:moveTo>
                <a:cubicBezTo>
                  <a:pt x="28735" y="361705"/>
                  <a:pt x="73087" y="480058"/>
                  <a:pt x="116336" y="515816"/>
                </a:cubicBezTo>
                <a:cubicBezTo>
                  <a:pt x="138729" y="440909"/>
                  <a:pt x="82155" y="315815"/>
                  <a:pt x="34688" y="302923"/>
                </a:cubicBezTo>
                <a:close/>
                <a:moveTo>
                  <a:pt x="437884" y="53444"/>
                </a:moveTo>
                <a:cubicBezTo>
                  <a:pt x="343383" y="97599"/>
                  <a:pt x="263390" y="220092"/>
                  <a:pt x="278766" y="296536"/>
                </a:cubicBezTo>
                <a:cubicBezTo>
                  <a:pt x="388366" y="261882"/>
                  <a:pt x="432049" y="144869"/>
                  <a:pt x="437884" y="53444"/>
                </a:cubicBezTo>
                <a:close/>
                <a:moveTo>
                  <a:pt x="457000" y="369"/>
                </a:moveTo>
                <a:cubicBezTo>
                  <a:pt x="465757" y="-608"/>
                  <a:pt x="473918" y="260"/>
                  <a:pt x="479279" y="4124"/>
                </a:cubicBezTo>
                <a:cubicBezTo>
                  <a:pt x="487677" y="10195"/>
                  <a:pt x="487164" y="34165"/>
                  <a:pt x="483774" y="48595"/>
                </a:cubicBezTo>
                <a:cubicBezTo>
                  <a:pt x="463431" y="135526"/>
                  <a:pt x="446951" y="222930"/>
                  <a:pt x="377288" y="286640"/>
                </a:cubicBezTo>
                <a:cubicBezTo>
                  <a:pt x="368181" y="295117"/>
                  <a:pt x="350873" y="306471"/>
                  <a:pt x="339874" y="310019"/>
                </a:cubicBezTo>
                <a:cubicBezTo>
                  <a:pt x="243757" y="341244"/>
                  <a:pt x="237291" y="434128"/>
                  <a:pt x="197117" y="507142"/>
                </a:cubicBezTo>
                <a:cubicBezTo>
                  <a:pt x="254559" y="445167"/>
                  <a:pt x="322212" y="404796"/>
                  <a:pt x="404254" y="393047"/>
                </a:cubicBezTo>
                <a:cubicBezTo>
                  <a:pt x="441432" y="387725"/>
                  <a:pt x="473405" y="393797"/>
                  <a:pt x="477308" y="406215"/>
                </a:cubicBezTo>
                <a:cubicBezTo>
                  <a:pt x="480147" y="415244"/>
                  <a:pt x="461617" y="440712"/>
                  <a:pt x="448292" y="454234"/>
                </a:cubicBezTo>
                <a:cubicBezTo>
                  <a:pt x="377879" y="525711"/>
                  <a:pt x="291066" y="565215"/>
                  <a:pt x="192505" y="579565"/>
                </a:cubicBezTo>
                <a:cubicBezTo>
                  <a:pt x="176380" y="582010"/>
                  <a:pt x="162581" y="582956"/>
                  <a:pt x="155721" y="601525"/>
                </a:cubicBezTo>
                <a:cubicBezTo>
                  <a:pt x="139538" y="645464"/>
                  <a:pt x="126301" y="685933"/>
                  <a:pt x="114094" y="726644"/>
                </a:cubicBezTo>
                <a:lnTo>
                  <a:pt x="102031" y="769716"/>
                </a:lnTo>
                <a:lnTo>
                  <a:pt x="66979" y="764633"/>
                </a:lnTo>
                <a:lnTo>
                  <a:pt x="87803" y="696070"/>
                </a:lnTo>
                <a:cubicBezTo>
                  <a:pt x="99206" y="657843"/>
                  <a:pt x="110423" y="620271"/>
                  <a:pt x="121737" y="584572"/>
                </a:cubicBezTo>
                <a:cubicBezTo>
                  <a:pt x="126074" y="570971"/>
                  <a:pt x="115745" y="565215"/>
                  <a:pt x="108412" y="557448"/>
                </a:cubicBezTo>
                <a:cubicBezTo>
                  <a:pt x="37014" y="480728"/>
                  <a:pt x="13123" y="403456"/>
                  <a:pt x="546" y="302883"/>
                </a:cubicBezTo>
                <a:cubicBezTo>
                  <a:pt x="-1228" y="288533"/>
                  <a:pt x="1019" y="251828"/>
                  <a:pt x="11861" y="248004"/>
                </a:cubicBezTo>
                <a:cubicBezTo>
                  <a:pt x="23964" y="243746"/>
                  <a:pt x="49393" y="265706"/>
                  <a:pt x="59447" y="275168"/>
                </a:cubicBezTo>
                <a:cubicBezTo>
                  <a:pt x="134905" y="346250"/>
                  <a:pt x="157535" y="418595"/>
                  <a:pt x="143658" y="523858"/>
                </a:cubicBezTo>
                <a:cubicBezTo>
                  <a:pt x="170939" y="467205"/>
                  <a:pt x="202873" y="412168"/>
                  <a:pt x="223611" y="353150"/>
                </a:cubicBezTo>
                <a:cubicBezTo>
                  <a:pt x="234137" y="323226"/>
                  <a:pt x="223847" y="287311"/>
                  <a:pt x="230944" y="252696"/>
                </a:cubicBezTo>
                <a:cubicBezTo>
                  <a:pt x="256057" y="129928"/>
                  <a:pt x="324498" y="56716"/>
                  <a:pt x="431142" y="7672"/>
                </a:cubicBezTo>
                <a:cubicBezTo>
                  <a:pt x="438889" y="4163"/>
                  <a:pt x="448243" y="1344"/>
                  <a:pt x="457000" y="369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38" name="Freeform: Shape 17">
            <a:extLst>
              <a:ext uri="{FF2B5EF4-FFF2-40B4-BE49-F238E27FC236}">
                <a16:creationId xmlns:a16="http://schemas.microsoft.com/office/drawing/2014/main" id="{0F501AE2-4648-4B52-AB6A-7F9D520F5044}"/>
              </a:ext>
            </a:extLst>
          </p:cNvPr>
          <p:cNvSpPr/>
          <p:nvPr userDrawn="1"/>
        </p:nvSpPr>
        <p:spPr>
          <a:xfrm>
            <a:off x="11778448" y="5293459"/>
            <a:ext cx="285898" cy="362603"/>
          </a:xfrm>
          <a:custGeom>
            <a:avLst/>
            <a:gdLst>
              <a:gd name="connsiteX0" fmla="*/ 0 w 331577"/>
              <a:gd name="connsiteY0" fmla="*/ 421346 h 420537"/>
              <a:gd name="connsiteX1" fmla="*/ 42054 w 331577"/>
              <a:gd name="connsiteY1" fmla="*/ 325917 h 420537"/>
              <a:gd name="connsiteX2" fmla="*/ 42862 w 331577"/>
              <a:gd name="connsiteY2" fmla="*/ 294376 h 420537"/>
              <a:gd name="connsiteX3" fmla="*/ 54185 w 331577"/>
              <a:gd name="connsiteY3" fmla="*/ 211886 h 420537"/>
              <a:gd name="connsiteX4" fmla="*/ 148805 w 331577"/>
              <a:gd name="connsiteY4" fmla="*/ 127779 h 420537"/>
              <a:gd name="connsiteX5" fmla="*/ 264454 w 331577"/>
              <a:gd name="connsiteY5" fmla="*/ 73594 h 420537"/>
              <a:gd name="connsiteX6" fmla="*/ 332386 w 331577"/>
              <a:gd name="connsiteY6" fmla="*/ 0 h 420537"/>
              <a:gd name="connsiteX7" fmla="*/ 226443 w 331577"/>
              <a:gd name="connsiteY7" fmla="*/ 304081 h 420537"/>
              <a:gd name="connsiteX8" fmla="*/ 67124 w 331577"/>
              <a:gd name="connsiteY8" fmla="*/ 334004 h 420537"/>
              <a:gd name="connsiteX9" fmla="*/ 47715 w 331577"/>
              <a:gd name="connsiteY9" fmla="*/ 344517 h 420537"/>
              <a:gd name="connsiteX10" fmla="*/ 30732 w 331577"/>
              <a:gd name="connsiteY10" fmla="*/ 401128 h 420537"/>
              <a:gd name="connsiteX11" fmla="*/ 0 w 331577"/>
              <a:gd name="connsiteY11" fmla="*/ 421346 h 42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1577" h="420537">
                <a:moveTo>
                  <a:pt x="0" y="421346"/>
                </a:moveTo>
                <a:cubicBezTo>
                  <a:pt x="13748" y="388997"/>
                  <a:pt x="27496" y="357457"/>
                  <a:pt x="42054" y="325917"/>
                </a:cubicBezTo>
                <a:cubicBezTo>
                  <a:pt x="46906" y="315403"/>
                  <a:pt x="51758" y="309742"/>
                  <a:pt x="42862" y="294376"/>
                </a:cubicBezTo>
                <a:cubicBezTo>
                  <a:pt x="27496" y="268497"/>
                  <a:pt x="39627" y="237766"/>
                  <a:pt x="54185" y="211886"/>
                </a:cubicBezTo>
                <a:cubicBezTo>
                  <a:pt x="76020" y="173067"/>
                  <a:pt x="109987" y="147188"/>
                  <a:pt x="148805" y="127779"/>
                </a:cubicBezTo>
                <a:cubicBezTo>
                  <a:pt x="186816" y="109178"/>
                  <a:pt x="226443" y="93004"/>
                  <a:pt x="264454" y="73594"/>
                </a:cubicBezTo>
                <a:cubicBezTo>
                  <a:pt x="295185" y="58228"/>
                  <a:pt x="318638" y="33967"/>
                  <a:pt x="332386" y="0"/>
                </a:cubicBezTo>
                <a:cubicBezTo>
                  <a:pt x="346135" y="97047"/>
                  <a:pt x="307316" y="253940"/>
                  <a:pt x="226443" y="304081"/>
                </a:cubicBezTo>
                <a:cubicBezTo>
                  <a:pt x="177111" y="334813"/>
                  <a:pt x="124544" y="347752"/>
                  <a:pt x="67124" y="334004"/>
                </a:cubicBezTo>
                <a:cubicBezTo>
                  <a:pt x="54993" y="330769"/>
                  <a:pt x="50950" y="334813"/>
                  <a:pt x="47715" y="344517"/>
                </a:cubicBezTo>
                <a:cubicBezTo>
                  <a:pt x="42054" y="363118"/>
                  <a:pt x="32349" y="381719"/>
                  <a:pt x="30732" y="401128"/>
                </a:cubicBezTo>
                <a:cubicBezTo>
                  <a:pt x="28305" y="422964"/>
                  <a:pt x="20218" y="427008"/>
                  <a:pt x="0" y="421346"/>
                </a:cubicBez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339" name="자유형: 도형 338">
            <a:extLst>
              <a:ext uri="{FF2B5EF4-FFF2-40B4-BE49-F238E27FC236}">
                <a16:creationId xmlns:a16="http://schemas.microsoft.com/office/drawing/2014/main" id="{E7FA1DD6-CA93-43FA-BA53-272172A54DE4}"/>
              </a:ext>
            </a:extLst>
          </p:cNvPr>
          <p:cNvSpPr/>
          <p:nvPr userDrawn="1"/>
        </p:nvSpPr>
        <p:spPr>
          <a:xfrm>
            <a:off x="10190808" y="2193035"/>
            <a:ext cx="211217" cy="334468"/>
          </a:xfrm>
          <a:custGeom>
            <a:avLst/>
            <a:gdLst>
              <a:gd name="connsiteX0" fmla="*/ 257963 w 486076"/>
              <a:gd name="connsiteY0" fmla="*/ 655170 h 769716"/>
              <a:gd name="connsiteX1" fmla="*/ 254815 w 486076"/>
              <a:gd name="connsiteY1" fmla="*/ 657527 h 769716"/>
              <a:gd name="connsiteX2" fmla="*/ 254363 w 486076"/>
              <a:gd name="connsiteY2" fmla="*/ 657461 h 769716"/>
              <a:gd name="connsiteX3" fmla="*/ 433823 w 486076"/>
              <a:gd name="connsiteY3" fmla="*/ 423404 h 769716"/>
              <a:gd name="connsiteX4" fmla="*/ 205042 w 486076"/>
              <a:gd name="connsiteY4" fmla="*/ 542427 h 769716"/>
              <a:gd name="connsiteX5" fmla="*/ 433823 w 486076"/>
              <a:gd name="connsiteY5" fmla="*/ 423404 h 769716"/>
              <a:gd name="connsiteX6" fmla="*/ 34688 w 486076"/>
              <a:gd name="connsiteY6" fmla="*/ 302923 h 769716"/>
              <a:gd name="connsiteX7" fmla="*/ 116336 w 486076"/>
              <a:gd name="connsiteY7" fmla="*/ 515816 h 769716"/>
              <a:gd name="connsiteX8" fmla="*/ 34688 w 486076"/>
              <a:gd name="connsiteY8" fmla="*/ 302923 h 769716"/>
              <a:gd name="connsiteX9" fmla="*/ 437884 w 486076"/>
              <a:gd name="connsiteY9" fmla="*/ 53444 h 769716"/>
              <a:gd name="connsiteX10" fmla="*/ 278766 w 486076"/>
              <a:gd name="connsiteY10" fmla="*/ 296536 h 769716"/>
              <a:gd name="connsiteX11" fmla="*/ 437884 w 486076"/>
              <a:gd name="connsiteY11" fmla="*/ 53444 h 769716"/>
              <a:gd name="connsiteX12" fmla="*/ 457000 w 486076"/>
              <a:gd name="connsiteY12" fmla="*/ 369 h 769716"/>
              <a:gd name="connsiteX13" fmla="*/ 479279 w 486076"/>
              <a:gd name="connsiteY13" fmla="*/ 4124 h 769716"/>
              <a:gd name="connsiteX14" fmla="*/ 483774 w 486076"/>
              <a:gd name="connsiteY14" fmla="*/ 48595 h 769716"/>
              <a:gd name="connsiteX15" fmla="*/ 377288 w 486076"/>
              <a:gd name="connsiteY15" fmla="*/ 286640 h 769716"/>
              <a:gd name="connsiteX16" fmla="*/ 339874 w 486076"/>
              <a:gd name="connsiteY16" fmla="*/ 310019 h 769716"/>
              <a:gd name="connsiteX17" fmla="*/ 197117 w 486076"/>
              <a:gd name="connsiteY17" fmla="*/ 507142 h 769716"/>
              <a:gd name="connsiteX18" fmla="*/ 404254 w 486076"/>
              <a:gd name="connsiteY18" fmla="*/ 393047 h 769716"/>
              <a:gd name="connsiteX19" fmla="*/ 477308 w 486076"/>
              <a:gd name="connsiteY19" fmla="*/ 406215 h 769716"/>
              <a:gd name="connsiteX20" fmla="*/ 448292 w 486076"/>
              <a:gd name="connsiteY20" fmla="*/ 454234 h 769716"/>
              <a:gd name="connsiteX21" fmla="*/ 192505 w 486076"/>
              <a:gd name="connsiteY21" fmla="*/ 579565 h 769716"/>
              <a:gd name="connsiteX22" fmla="*/ 155721 w 486076"/>
              <a:gd name="connsiteY22" fmla="*/ 601525 h 769716"/>
              <a:gd name="connsiteX23" fmla="*/ 114094 w 486076"/>
              <a:gd name="connsiteY23" fmla="*/ 726644 h 769716"/>
              <a:gd name="connsiteX24" fmla="*/ 102031 w 486076"/>
              <a:gd name="connsiteY24" fmla="*/ 769716 h 769716"/>
              <a:gd name="connsiteX25" fmla="*/ 66979 w 486076"/>
              <a:gd name="connsiteY25" fmla="*/ 764633 h 769716"/>
              <a:gd name="connsiteX26" fmla="*/ 87803 w 486076"/>
              <a:gd name="connsiteY26" fmla="*/ 696070 h 769716"/>
              <a:gd name="connsiteX27" fmla="*/ 121737 w 486076"/>
              <a:gd name="connsiteY27" fmla="*/ 584572 h 769716"/>
              <a:gd name="connsiteX28" fmla="*/ 108412 w 486076"/>
              <a:gd name="connsiteY28" fmla="*/ 557448 h 769716"/>
              <a:gd name="connsiteX29" fmla="*/ 546 w 486076"/>
              <a:gd name="connsiteY29" fmla="*/ 302883 h 769716"/>
              <a:gd name="connsiteX30" fmla="*/ 11861 w 486076"/>
              <a:gd name="connsiteY30" fmla="*/ 248004 h 769716"/>
              <a:gd name="connsiteX31" fmla="*/ 59447 w 486076"/>
              <a:gd name="connsiteY31" fmla="*/ 275168 h 769716"/>
              <a:gd name="connsiteX32" fmla="*/ 143658 w 486076"/>
              <a:gd name="connsiteY32" fmla="*/ 523858 h 769716"/>
              <a:gd name="connsiteX33" fmla="*/ 223611 w 486076"/>
              <a:gd name="connsiteY33" fmla="*/ 353150 h 769716"/>
              <a:gd name="connsiteX34" fmla="*/ 230944 w 486076"/>
              <a:gd name="connsiteY34" fmla="*/ 252696 h 769716"/>
              <a:gd name="connsiteX35" fmla="*/ 431142 w 486076"/>
              <a:gd name="connsiteY35" fmla="*/ 7672 h 769716"/>
              <a:gd name="connsiteX36" fmla="*/ 457000 w 486076"/>
              <a:gd name="connsiteY36" fmla="*/ 369 h 769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86076" h="769716">
                <a:moveTo>
                  <a:pt x="257963" y="655170"/>
                </a:moveTo>
                <a:lnTo>
                  <a:pt x="254815" y="657527"/>
                </a:lnTo>
                <a:lnTo>
                  <a:pt x="254363" y="657461"/>
                </a:lnTo>
                <a:close/>
                <a:moveTo>
                  <a:pt x="433823" y="423404"/>
                </a:moveTo>
                <a:cubicBezTo>
                  <a:pt x="359231" y="411577"/>
                  <a:pt x="241628" y="491057"/>
                  <a:pt x="205042" y="542427"/>
                </a:cubicBezTo>
                <a:cubicBezTo>
                  <a:pt x="270092" y="539471"/>
                  <a:pt x="410523" y="480334"/>
                  <a:pt x="433823" y="423404"/>
                </a:cubicBezTo>
                <a:close/>
                <a:moveTo>
                  <a:pt x="34688" y="302923"/>
                </a:moveTo>
                <a:cubicBezTo>
                  <a:pt x="28735" y="361705"/>
                  <a:pt x="73087" y="480058"/>
                  <a:pt x="116336" y="515816"/>
                </a:cubicBezTo>
                <a:cubicBezTo>
                  <a:pt x="138729" y="440909"/>
                  <a:pt x="82155" y="315815"/>
                  <a:pt x="34688" y="302923"/>
                </a:cubicBezTo>
                <a:close/>
                <a:moveTo>
                  <a:pt x="437884" y="53444"/>
                </a:moveTo>
                <a:cubicBezTo>
                  <a:pt x="343383" y="97599"/>
                  <a:pt x="263390" y="220092"/>
                  <a:pt x="278766" y="296536"/>
                </a:cubicBezTo>
                <a:cubicBezTo>
                  <a:pt x="388366" y="261882"/>
                  <a:pt x="432049" y="144869"/>
                  <a:pt x="437884" y="53444"/>
                </a:cubicBezTo>
                <a:close/>
                <a:moveTo>
                  <a:pt x="457000" y="369"/>
                </a:moveTo>
                <a:cubicBezTo>
                  <a:pt x="465757" y="-608"/>
                  <a:pt x="473918" y="260"/>
                  <a:pt x="479279" y="4124"/>
                </a:cubicBezTo>
                <a:cubicBezTo>
                  <a:pt x="487677" y="10195"/>
                  <a:pt x="487164" y="34165"/>
                  <a:pt x="483774" y="48595"/>
                </a:cubicBezTo>
                <a:cubicBezTo>
                  <a:pt x="463431" y="135526"/>
                  <a:pt x="446951" y="222930"/>
                  <a:pt x="377288" y="286640"/>
                </a:cubicBezTo>
                <a:cubicBezTo>
                  <a:pt x="368181" y="295117"/>
                  <a:pt x="350873" y="306471"/>
                  <a:pt x="339874" y="310019"/>
                </a:cubicBezTo>
                <a:cubicBezTo>
                  <a:pt x="243757" y="341244"/>
                  <a:pt x="237291" y="434128"/>
                  <a:pt x="197117" y="507142"/>
                </a:cubicBezTo>
                <a:cubicBezTo>
                  <a:pt x="254559" y="445167"/>
                  <a:pt x="322212" y="404796"/>
                  <a:pt x="404254" y="393047"/>
                </a:cubicBezTo>
                <a:cubicBezTo>
                  <a:pt x="441432" y="387725"/>
                  <a:pt x="473405" y="393797"/>
                  <a:pt x="477308" y="406215"/>
                </a:cubicBezTo>
                <a:cubicBezTo>
                  <a:pt x="480147" y="415244"/>
                  <a:pt x="461617" y="440712"/>
                  <a:pt x="448292" y="454234"/>
                </a:cubicBezTo>
                <a:cubicBezTo>
                  <a:pt x="377879" y="525711"/>
                  <a:pt x="291066" y="565215"/>
                  <a:pt x="192505" y="579565"/>
                </a:cubicBezTo>
                <a:cubicBezTo>
                  <a:pt x="176380" y="582010"/>
                  <a:pt x="162581" y="582956"/>
                  <a:pt x="155721" y="601525"/>
                </a:cubicBezTo>
                <a:cubicBezTo>
                  <a:pt x="139538" y="645464"/>
                  <a:pt x="126301" y="685933"/>
                  <a:pt x="114094" y="726644"/>
                </a:cubicBezTo>
                <a:lnTo>
                  <a:pt x="102031" y="769716"/>
                </a:lnTo>
                <a:lnTo>
                  <a:pt x="66979" y="764633"/>
                </a:lnTo>
                <a:lnTo>
                  <a:pt x="87803" y="696070"/>
                </a:lnTo>
                <a:cubicBezTo>
                  <a:pt x="99206" y="657843"/>
                  <a:pt x="110423" y="620271"/>
                  <a:pt x="121737" y="584572"/>
                </a:cubicBezTo>
                <a:cubicBezTo>
                  <a:pt x="126074" y="570971"/>
                  <a:pt x="115745" y="565215"/>
                  <a:pt x="108412" y="557448"/>
                </a:cubicBezTo>
                <a:cubicBezTo>
                  <a:pt x="37014" y="480728"/>
                  <a:pt x="13123" y="403456"/>
                  <a:pt x="546" y="302883"/>
                </a:cubicBezTo>
                <a:cubicBezTo>
                  <a:pt x="-1228" y="288533"/>
                  <a:pt x="1019" y="251828"/>
                  <a:pt x="11861" y="248004"/>
                </a:cubicBezTo>
                <a:cubicBezTo>
                  <a:pt x="23964" y="243746"/>
                  <a:pt x="49393" y="265706"/>
                  <a:pt x="59447" y="275168"/>
                </a:cubicBezTo>
                <a:cubicBezTo>
                  <a:pt x="134905" y="346250"/>
                  <a:pt x="157535" y="418595"/>
                  <a:pt x="143658" y="523858"/>
                </a:cubicBezTo>
                <a:cubicBezTo>
                  <a:pt x="170939" y="467205"/>
                  <a:pt x="202873" y="412168"/>
                  <a:pt x="223611" y="353150"/>
                </a:cubicBezTo>
                <a:cubicBezTo>
                  <a:pt x="234137" y="323226"/>
                  <a:pt x="223847" y="287311"/>
                  <a:pt x="230944" y="252696"/>
                </a:cubicBezTo>
                <a:cubicBezTo>
                  <a:pt x="256057" y="129928"/>
                  <a:pt x="324498" y="56716"/>
                  <a:pt x="431142" y="7672"/>
                </a:cubicBezTo>
                <a:cubicBezTo>
                  <a:pt x="438889" y="4163"/>
                  <a:pt x="448243" y="1344"/>
                  <a:pt x="457000" y="369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40" name="자유형: 도형 339">
            <a:extLst>
              <a:ext uri="{FF2B5EF4-FFF2-40B4-BE49-F238E27FC236}">
                <a16:creationId xmlns:a16="http://schemas.microsoft.com/office/drawing/2014/main" id="{BF2DE6AC-EA92-4BA8-9D96-7C31E6D922CC}"/>
              </a:ext>
            </a:extLst>
          </p:cNvPr>
          <p:cNvSpPr>
            <a:spLocks/>
          </p:cNvSpPr>
          <p:nvPr userDrawn="1"/>
        </p:nvSpPr>
        <p:spPr bwMode="auto">
          <a:xfrm>
            <a:off x="11646740" y="4853444"/>
            <a:ext cx="350689" cy="351006"/>
          </a:xfrm>
          <a:custGeom>
            <a:avLst/>
            <a:gdLst>
              <a:gd name="connsiteX0" fmla="*/ 154602 w 311075"/>
              <a:gd name="connsiteY0" fmla="*/ 116784 h 311356"/>
              <a:gd name="connsiteX1" fmla="*/ 116502 w 311075"/>
              <a:gd name="connsiteY1" fmla="*/ 155678 h 311356"/>
              <a:gd name="connsiteX2" fmla="*/ 154602 w 311075"/>
              <a:gd name="connsiteY2" fmla="*/ 194572 h 311356"/>
              <a:gd name="connsiteX3" fmla="*/ 192702 w 311075"/>
              <a:gd name="connsiteY3" fmla="*/ 155678 h 311356"/>
              <a:gd name="connsiteX4" fmla="*/ 154602 w 311075"/>
              <a:gd name="connsiteY4" fmla="*/ 116784 h 311356"/>
              <a:gd name="connsiteX5" fmla="*/ 164978 w 311075"/>
              <a:gd name="connsiteY5" fmla="*/ 17 h 311356"/>
              <a:gd name="connsiteX6" fmla="*/ 183937 w 311075"/>
              <a:gd name="connsiteY6" fmla="*/ 37355 h 311356"/>
              <a:gd name="connsiteX7" fmla="*/ 182920 w 311075"/>
              <a:gd name="connsiteY7" fmla="*/ 62256 h 311356"/>
              <a:gd name="connsiteX8" fmla="*/ 196144 w 311075"/>
              <a:gd name="connsiteY8" fmla="*/ 40221 h 311356"/>
              <a:gd name="connsiteX9" fmla="*/ 235580 w 311075"/>
              <a:gd name="connsiteY9" fmla="*/ 53149 h 311356"/>
              <a:gd name="connsiteX10" fmla="*/ 212182 w 311075"/>
              <a:gd name="connsiteY10" fmla="*/ 98826 h 311356"/>
              <a:gd name="connsiteX11" fmla="*/ 250377 w 311075"/>
              <a:gd name="connsiteY11" fmla="*/ 79603 h 311356"/>
              <a:gd name="connsiteX12" fmla="*/ 270585 w 311075"/>
              <a:gd name="connsiteY12" fmla="*/ 117172 h 311356"/>
              <a:gd name="connsiteX13" fmla="*/ 232713 w 311075"/>
              <a:gd name="connsiteY13" fmla="*/ 138378 h 311356"/>
              <a:gd name="connsiteX14" fmla="*/ 284613 w 311075"/>
              <a:gd name="connsiteY14" fmla="*/ 143993 h 311356"/>
              <a:gd name="connsiteX15" fmla="*/ 273720 w 311075"/>
              <a:gd name="connsiteY15" fmla="*/ 184218 h 311356"/>
              <a:gd name="connsiteX16" fmla="*/ 248355 w 311075"/>
              <a:gd name="connsiteY16" fmla="*/ 183182 h 311356"/>
              <a:gd name="connsiteX17" fmla="*/ 269266 w 311075"/>
              <a:gd name="connsiteY17" fmla="*/ 195773 h 311356"/>
              <a:gd name="connsiteX18" fmla="*/ 256338 w 311075"/>
              <a:gd name="connsiteY18" fmla="*/ 235433 h 311356"/>
              <a:gd name="connsiteX19" fmla="*/ 210297 w 311075"/>
              <a:gd name="connsiteY19" fmla="*/ 211740 h 311356"/>
              <a:gd name="connsiteX20" fmla="*/ 229885 w 311075"/>
              <a:gd name="connsiteY20" fmla="*/ 250648 h 311356"/>
              <a:gd name="connsiteX21" fmla="*/ 192315 w 311075"/>
              <a:gd name="connsiteY21" fmla="*/ 270547 h 311356"/>
              <a:gd name="connsiteX22" fmla="*/ 172484 w 311075"/>
              <a:gd name="connsiteY22" fmla="*/ 234961 h 311356"/>
              <a:gd name="connsiteX23" fmla="*/ 167082 w 311075"/>
              <a:gd name="connsiteY23" fmla="*/ 284895 h 311356"/>
              <a:gd name="connsiteX24" fmla="*/ 126857 w 311075"/>
              <a:gd name="connsiteY24" fmla="*/ 274001 h 311356"/>
              <a:gd name="connsiteX25" fmla="*/ 128028 w 311075"/>
              <a:gd name="connsiteY25" fmla="*/ 245332 h 311356"/>
              <a:gd name="connsiteX26" fmla="*/ 113715 w 311075"/>
              <a:gd name="connsiteY26" fmla="*/ 269215 h 311356"/>
              <a:gd name="connsiteX27" fmla="*/ 74054 w 311075"/>
              <a:gd name="connsiteY27" fmla="*/ 256320 h 311356"/>
              <a:gd name="connsiteX28" fmla="*/ 97746 w 311075"/>
              <a:gd name="connsiteY28" fmla="*/ 210078 h 311356"/>
              <a:gd name="connsiteX29" fmla="*/ 58840 w 311075"/>
              <a:gd name="connsiteY29" fmla="*/ 229846 h 311356"/>
              <a:gd name="connsiteX30" fmla="*/ 38940 w 311075"/>
              <a:gd name="connsiteY30" fmla="*/ 192585 h 311356"/>
              <a:gd name="connsiteX31" fmla="*/ 74788 w 311075"/>
              <a:gd name="connsiteY31" fmla="*/ 172617 h 311356"/>
              <a:gd name="connsiteX32" fmla="*/ 26310 w 311075"/>
              <a:gd name="connsiteY32" fmla="*/ 167363 h 311356"/>
              <a:gd name="connsiteX33" fmla="*/ 37394 w 311075"/>
              <a:gd name="connsiteY33" fmla="*/ 127138 h 311356"/>
              <a:gd name="connsiteX34" fmla="*/ 65274 w 311075"/>
              <a:gd name="connsiteY34" fmla="*/ 128279 h 311356"/>
              <a:gd name="connsiteX35" fmla="*/ 40272 w 311075"/>
              <a:gd name="connsiteY35" fmla="*/ 113344 h 311356"/>
              <a:gd name="connsiteX36" fmla="*/ 53167 w 311075"/>
              <a:gd name="connsiteY36" fmla="*/ 73908 h 311356"/>
              <a:gd name="connsiteX37" fmla="*/ 99089 w 311075"/>
              <a:gd name="connsiteY37" fmla="*/ 97327 h 311356"/>
              <a:gd name="connsiteX38" fmla="*/ 79747 w 311075"/>
              <a:gd name="connsiteY38" fmla="*/ 59110 h 311356"/>
              <a:gd name="connsiteX39" fmla="*/ 117222 w 311075"/>
              <a:gd name="connsiteY39" fmla="*/ 38902 h 311356"/>
              <a:gd name="connsiteX40" fmla="*/ 138128 w 311075"/>
              <a:gd name="connsiteY40" fmla="*/ 76430 h 311356"/>
              <a:gd name="connsiteX41" fmla="*/ 139917 w 311075"/>
              <a:gd name="connsiteY41" fmla="*/ 44329 h 311356"/>
              <a:gd name="connsiteX42" fmla="*/ 164978 w 311075"/>
              <a:gd name="connsiteY42" fmla="*/ 17 h 3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11075" h="311356">
                <a:moveTo>
                  <a:pt x="154602" y="116784"/>
                </a:moveTo>
                <a:cubicBezTo>
                  <a:pt x="133560" y="116784"/>
                  <a:pt x="116502" y="134197"/>
                  <a:pt x="116502" y="155678"/>
                </a:cubicBezTo>
                <a:cubicBezTo>
                  <a:pt x="116502" y="177159"/>
                  <a:pt x="133560" y="194572"/>
                  <a:pt x="154602" y="194572"/>
                </a:cubicBezTo>
                <a:cubicBezTo>
                  <a:pt x="175644" y="194572"/>
                  <a:pt x="192702" y="177159"/>
                  <a:pt x="192702" y="155678"/>
                </a:cubicBezTo>
                <a:cubicBezTo>
                  <a:pt x="192702" y="134197"/>
                  <a:pt x="175644" y="116784"/>
                  <a:pt x="154602" y="116784"/>
                </a:cubicBezTo>
                <a:close/>
                <a:moveTo>
                  <a:pt x="164978" y="17"/>
                </a:moveTo>
                <a:cubicBezTo>
                  <a:pt x="173752" y="539"/>
                  <a:pt x="181791" y="13083"/>
                  <a:pt x="183937" y="37355"/>
                </a:cubicBezTo>
                <a:lnTo>
                  <a:pt x="182920" y="62256"/>
                </a:lnTo>
                <a:lnTo>
                  <a:pt x="196144" y="40221"/>
                </a:lnTo>
                <a:cubicBezTo>
                  <a:pt x="224418" y="4477"/>
                  <a:pt x="247358" y="14414"/>
                  <a:pt x="235580" y="53149"/>
                </a:cubicBezTo>
                <a:lnTo>
                  <a:pt x="212182" y="98826"/>
                </a:lnTo>
                <a:lnTo>
                  <a:pt x="250377" y="79603"/>
                </a:lnTo>
                <a:cubicBezTo>
                  <a:pt x="296391" y="63474"/>
                  <a:pt x="309578" y="88141"/>
                  <a:pt x="270585" y="117172"/>
                </a:cubicBezTo>
                <a:lnTo>
                  <a:pt x="232713" y="138378"/>
                </a:lnTo>
                <a:lnTo>
                  <a:pt x="284613" y="143993"/>
                </a:lnTo>
                <a:cubicBezTo>
                  <a:pt x="323512" y="155453"/>
                  <a:pt x="319230" y="180194"/>
                  <a:pt x="273720" y="184218"/>
                </a:cubicBezTo>
                <a:lnTo>
                  <a:pt x="248355" y="183182"/>
                </a:lnTo>
                <a:lnTo>
                  <a:pt x="269266" y="195773"/>
                </a:lnTo>
                <a:cubicBezTo>
                  <a:pt x="305010" y="224158"/>
                  <a:pt x="295074" y="247251"/>
                  <a:pt x="256338" y="235433"/>
                </a:cubicBezTo>
                <a:lnTo>
                  <a:pt x="210297" y="211740"/>
                </a:lnTo>
                <a:lnTo>
                  <a:pt x="229885" y="250648"/>
                </a:lnTo>
                <a:cubicBezTo>
                  <a:pt x="246013" y="296637"/>
                  <a:pt x="221346" y="309754"/>
                  <a:pt x="192315" y="270547"/>
                </a:cubicBezTo>
                <a:lnTo>
                  <a:pt x="172484" y="234961"/>
                </a:lnTo>
                <a:lnTo>
                  <a:pt x="167082" y="284895"/>
                </a:lnTo>
                <a:cubicBezTo>
                  <a:pt x="155623" y="323793"/>
                  <a:pt x="130881" y="319511"/>
                  <a:pt x="126857" y="274001"/>
                </a:cubicBezTo>
                <a:lnTo>
                  <a:pt x="128028" y="245332"/>
                </a:lnTo>
                <a:lnTo>
                  <a:pt x="113715" y="269215"/>
                </a:lnTo>
                <a:cubicBezTo>
                  <a:pt x="85329" y="305137"/>
                  <a:pt x="62236" y="295212"/>
                  <a:pt x="74054" y="256320"/>
                </a:cubicBezTo>
                <a:lnTo>
                  <a:pt x="97746" y="210078"/>
                </a:lnTo>
                <a:lnTo>
                  <a:pt x="58840" y="229846"/>
                </a:lnTo>
                <a:cubicBezTo>
                  <a:pt x="12850" y="246188"/>
                  <a:pt x="-266" y="221592"/>
                  <a:pt x="38940" y="192585"/>
                </a:cubicBezTo>
                <a:lnTo>
                  <a:pt x="74788" y="172617"/>
                </a:lnTo>
                <a:lnTo>
                  <a:pt x="26310" y="167363"/>
                </a:lnTo>
                <a:cubicBezTo>
                  <a:pt x="-12473" y="155904"/>
                  <a:pt x="-8048" y="131162"/>
                  <a:pt x="37394" y="127138"/>
                </a:cubicBezTo>
                <a:lnTo>
                  <a:pt x="65274" y="128279"/>
                </a:lnTo>
                <a:lnTo>
                  <a:pt x="40272" y="113344"/>
                </a:lnTo>
                <a:cubicBezTo>
                  <a:pt x="4351" y="85069"/>
                  <a:pt x="14276" y="62129"/>
                  <a:pt x="53167" y="73908"/>
                </a:cubicBezTo>
                <a:lnTo>
                  <a:pt x="99089" y="97327"/>
                </a:lnTo>
                <a:lnTo>
                  <a:pt x="79747" y="59110"/>
                </a:lnTo>
                <a:cubicBezTo>
                  <a:pt x="63524" y="13096"/>
                  <a:pt x="88286" y="-91"/>
                  <a:pt x="117222" y="38902"/>
                </a:cubicBezTo>
                <a:lnTo>
                  <a:pt x="138128" y="76430"/>
                </a:lnTo>
                <a:lnTo>
                  <a:pt x="139917" y="44329"/>
                </a:lnTo>
                <a:cubicBezTo>
                  <a:pt x="144305" y="14060"/>
                  <a:pt x="155107" y="-570"/>
                  <a:pt x="164978" y="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pic>
        <p:nvPicPr>
          <p:cNvPr id="341" name="Graphic 5">
            <a:extLst>
              <a:ext uri="{FF2B5EF4-FFF2-40B4-BE49-F238E27FC236}">
                <a16:creationId xmlns:a16="http://schemas.microsoft.com/office/drawing/2014/main" id="{D66294E9-0C81-46EF-9B40-A7F982F8CB3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11346945" y="3158662"/>
            <a:ext cx="396670" cy="396670"/>
          </a:xfrm>
          <a:prstGeom prst="rect">
            <a:avLst/>
          </a:prstGeom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342" name="Freeform: Shape 17">
            <a:extLst>
              <a:ext uri="{FF2B5EF4-FFF2-40B4-BE49-F238E27FC236}">
                <a16:creationId xmlns:a16="http://schemas.microsoft.com/office/drawing/2014/main" id="{81DDAE45-7665-4EB3-9A5F-C43B87E3A358}"/>
              </a:ext>
            </a:extLst>
          </p:cNvPr>
          <p:cNvSpPr/>
          <p:nvPr userDrawn="1"/>
        </p:nvSpPr>
        <p:spPr>
          <a:xfrm>
            <a:off x="11739497" y="4228928"/>
            <a:ext cx="285898" cy="362603"/>
          </a:xfrm>
          <a:custGeom>
            <a:avLst/>
            <a:gdLst>
              <a:gd name="connsiteX0" fmla="*/ 0 w 331577"/>
              <a:gd name="connsiteY0" fmla="*/ 421346 h 420537"/>
              <a:gd name="connsiteX1" fmla="*/ 42054 w 331577"/>
              <a:gd name="connsiteY1" fmla="*/ 325917 h 420537"/>
              <a:gd name="connsiteX2" fmla="*/ 42862 w 331577"/>
              <a:gd name="connsiteY2" fmla="*/ 294376 h 420537"/>
              <a:gd name="connsiteX3" fmla="*/ 54185 w 331577"/>
              <a:gd name="connsiteY3" fmla="*/ 211886 h 420537"/>
              <a:gd name="connsiteX4" fmla="*/ 148805 w 331577"/>
              <a:gd name="connsiteY4" fmla="*/ 127779 h 420537"/>
              <a:gd name="connsiteX5" fmla="*/ 264454 w 331577"/>
              <a:gd name="connsiteY5" fmla="*/ 73594 h 420537"/>
              <a:gd name="connsiteX6" fmla="*/ 332386 w 331577"/>
              <a:gd name="connsiteY6" fmla="*/ 0 h 420537"/>
              <a:gd name="connsiteX7" fmla="*/ 226443 w 331577"/>
              <a:gd name="connsiteY7" fmla="*/ 304081 h 420537"/>
              <a:gd name="connsiteX8" fmla="*/ 67124 w 331577"/>
              <a:gd name="connsiteY8" fmla="*/ 334004 h 420537"/>
              <a:gd name="connsiteX9" fmla="*/ 47715 w 331577"/>
              <a:gd name="connsiteY9" fmla="*/ 344517 h 420537"/>
              <a:gd name="connsiteX10" fmla="*/ 30732 w 331577"/>
              <a:gd name="connsiteY10" fmla="*/ 401128 h 420537"/>
              <a:gd name="connsiteX11" fmla="*/ 0 w 331577"/>
              <a:gd name="connsiteY11" fmla="*/ 421346 h 42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1577" h="420537">
                <a:moveTo>
                  <a:pt x="0" y="421346"/>
                </a:moveTo>
                <a:cubicBezTo>
                  <a:pt x="13748" y="388997"/>
                  <a:pt x="27496" y="357457"/>
                  <a:pt x="42054" y="325917"/>
                </a:cubicBezTo>
                <a:cubicBezTo>
                  <a:pt x="46906" y="315403"/>
                  <a:pt x="51758" y="309742"/>
                  <a:pt x="42862" y="294376"/>
                </a:cubicBezTo>
                <a:cubicBezTo>
                  <a:pt x="27496" y="268497"/>
                  <a:pt x="39627" y="237766"/>
                  <a:pt x="54185" y="211886"/>
                </a:cubicBezTo>
                <a:cubicBezTo>
                  <a:pt x="76020" y="173067"/>
                  <a:pt x="109987" y="147188"/>
                  <a:pt x="148805" y="127779"/>
                </a:cubicBezTo>
                <a:cubicBezTo>
                  <a:pt x="186816" y="109178"/>
                  <a:pt x="226443" y="93004"/>
                  <a:pt x="264454" y="73594"/>
                </a:cubicBezTo>
                <a:cubicBezTo>
                  <a:pt x="295185" y="58228"/>
                  <a:pt x="318638" y="33967"/>
                  <a:pt x="332386" y="0"/>
                </a:cubicBezTo>
                <a:cubicBezTo>
                  <a:pt x="346135" y="97047"/>
                  <a:pt x="307316" y="253940"/>
                  <a:pt x="226443" y="304081"/>
                </a:cubicBezTo>
                <a:cubicBezTo>
                  <a:pt x="177111" y="334813"/>
                  <a:pt x="124544" y="347752"/>
                  <a:pt x="67124" y="334004"/>
                </a:cubicBezTo>
                <a:cubicBezTo>
                  <a:pt x="54993" y="330769"/>
                  <a:pt x="50950" y="334813"/>
                  <a:pt x="47715" y="344517"/>
                </a:cubicBezTo>
                <a:cubicBezTo>
                  <a:pt x="42054" y="363118"/>
                  <a:pt x="32349" y="381719"/>
                  <a:pt x="30732" y="401128"/>
                </a:cubicBezTo>
                <a:cubicBezTo>
                  <a:pt x="28305" y="422964"/>
                  <a:pt x="20218" y="427008"/>
                  <a:pt x="0" y="421346"/>
                </a:cubicBez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grpSp>
        <p:nvGrpSpPr>
          <p:cNvPr id="343" name="Graphic 47">
            <a:extLst>
              <a:ext uri="{FF2B5EF4-FFF2-40B4-BE49-F238E27FC236}">
                <a16:creationId xmlns:a16="http://schemas.microsoft.com/office/drawing/2014/main" id="{786E585E-3A85-4500-9E7D-DE5EDB0484E1}"/>
              </a:ext>
            </a:extLst>
          </p:cNvPr>
          <p:cNvGrpSpPr/>
          <p:nvPr userDrawn="1"/>
        </p:nvGrpSpPr>
        <p:grpSpPr>
          <a:xfrm>
            <a:off x="11201577" y="2710767"/>
            <a:ext cx="350976" cy="254793"/>
            <a:chOff x="8760856" y="1002161"/>
            <a:chExt cx="1223617" cy="888296"/>
          </a:xfrm>
          <a:solidFill>
            <a:schemeClr val="accent1"/>
          </a:solidFill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344" name="Freeform: Shape 1145">
              <a:extLst>
                <a:ext uri="{FF2B5EF4-FFF2-40B4-BE49-F238E27FC236}">
                  <a16:creationId xmlns:a16="http://schemas.microsoft.com/office/drawing/2014/main" id="{BBCC6FFC-62BB-4EF2-96BA-2A00A8B81E24}"/>
                </a:ext>
              </a:extLst>
            </p:cNvPr>
            <p:cNvSpPr/>
            <p:nvPr/>
          </p:nvSpPr>
          <p:spPr>
            <a:xfrm>
              <a:off x="8760856" y="1002161"/>
              <a:ext cx="1223617" cy="888296"/>
            </a:xfrm>
            <a:custGeom>
              <a:avLst/>
              <a:gdLst>
                <a:gd name="connsiteX0" fmla="*/ 1212488 w 1223617"/>
                <a:gd name="connsiteY0" fmla="*/ 247015 h 888296"/>
                <a:gd name="connsiteX1" fmla="*/ 1204868 w 1223617"/>
                <a:gd name="connsiteY1" fmla="*/ 335598 h 888296"/>
                <a:gd name="connsiteX2" fmla="*/ 1102950 w 1223617"/>
                <a:gd name="connsiteY2" fmla="*/ 640398 h 888296"/>
                <a:gd name="connsiteX3" fmla="*/ 610508 w 1223617"/>
                <a:gd name="connsiteY3" fmla="*/ 888048 h 888296"/>
                <a:gd name="connsiteX4" fmla="*/ 603840 w 1223617"/>
                <a:gd name="connsiteY4" fmla="*/ 876618 h 888296"/>
                <a:gd name="connsiteX5" fmla="*/ 605745 w 1223617"/>
                <a:gd name="connsiteY5" fmla="*/ 844233 h 888296"/>
                <a:gd name="connsiteX6" fmla="*/ 620033 w 1223617"/>
                <a:gd name="connsiteY6" fmla="*/ 838518 h 888296"/>
                <a:gd name="connsiteX7" fmla="*/ 788625 w 1223617"/>
                <a:gd name="connsiteY7" fmla="*/ 813753 h 888296"/>
                <a:gd name="connsiteX8" fmla="*/ 1099140 w 1223617"/>
                <a:gd name="connsiteY8" fmla="*/ 528955 h 888296"/>
                <a:gd name="connsiteX9" fmla="*/ 1158195 w 1223617"/>
                <a:gd name="connsiteY9" fmla="*/ 63183 h 888296"/>
                <a:gd name="connsiteX10" fmla="*/ 651465 w 1223617"/>
                <a:gd name="connsiteY10" fmla="*/ 247015 h 888296"/>
                <a:gd name="connsiteX11" fmla="*/ 523830 w 1223617"/>
                <a:gd name="connsiteY11" fmla="*/ 758508 h 888296"/>
                <a:gd name="connsiteX12" fmla="*/ 464775 w 1223617"/>
                <a:gd name="connsiteY12" fmla="*/ 735648 h 888296"/>
                <a:gd name="connsiteX13" fmla="*/ 461918 w 1223617"/>
                <a:gd name="connsiteY13" fmla="*/ 565150 h 888296"/>
                <a:gd name="connsiteX14" fmla="*/ 338093 w 1223617"/>
                <a:gd name="connsiteY14" fmla="*/ 303213 h 888296"/>
                <a:gd name="connsiteX15" fmla="*/ 48533 w 1223617"/>
                <a:gd name="connsiteY15" fmla="*/ 212725 h 888296"/>
                <a:gd name="connsiteX16" fmla="*/ 36150 w 1223617"/>
                <a:gd name="connsiteY16" fmla="*/ 317500 h 888296"/>
                <a:gd name="connsiteX17" fmla="*/ 47580 w 1223617"/>
                <a:gd name="connsiteY17" fmla="*/ 432753 h 888296"/>
                <a:gd name="connsiteX18" fmla="*/ 148545 w 1223617"/>
                <a:gd name="connsiteY18" fmla="*/ 639445 h 888296"/>
                <a:gd name="connsiteX19" fmla="*/ 250463 w 1223617"/>
                <a:gd name="connsiteY19" fmla="*/ 711835 h 888296"/>
                <a:gd name="connsiteX20" fmla="*/ 411435 w 1223617"/>
                <a:gd name="connsiteY20" fmla="*/ 755650 h 888296"/>
                <a:gd name="connsiteX21" fmla="*/ 372383 w 1223617"/>
                <a:gd name="connsiteY21" fmla="*/ 773748 h 888296"/>
                <a:gd name="connsiteX22" fmla="*/ 123780 w 1223617"/>
                <a:gd name="connsiteY22" fmla="*/ 664210 h 888296"/>
                <a:gd name="connsiteX23" fmla="*/ 2813 w 1223617"/>
                <a:gd name="connsiteY23" fmla="*/ 365125 h 888296"/>
                <a:gd name="connsiteX24" fmla="*/ 1860 w 1223617"/>
                <a:gd name="connsiteY24" fmla="*/ 175578 h 888296"/>
                <a:gd name="connsiteX25" fmla="*/ 479063 w 1223617"/>
                <a:gd name="connsiteY25" fmla="*/ 424180 h 888296"/>
                <a:gd name="connsiteX26" fmla="*/ 505733 w 1223617"/>
                <a:gd name="connsiteY26" fmla="*/ 374650 h 888296"/>
                <a:gd name="connsiteX27" fmla="*/ 997223 w 1223617"/>
                <a:gd name="connsiteY27" fmla="*/ 6033 h 888296"/>
                <a:gd name="connsiteX28" fmla="*/ 1221060 w 1223617"/>
                <a:gd name="connsiteY28" fmla="*/ 8890 h 888296"/>
                <a:gd name="connsiteX29" fmla="*/ 1212488 w 1223617"/>
                <a:gd name="connsiteY29" fmla="*/ 247015 h 8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23617" h="888296">
                  <a:moveTo>
                    <a:pt x="1212488" y="247015"/>
                  </a:moveTo>
                  <a:cubicBezTo>
                    <a:pt x="1209630" y="291783"/>
                    <a:pt x="1205820" y="327025"/>
                    <a:pt x="1204868" y="335598"/>
                  </a:cubicBezTo>
                  <a:cubicBezTo>
                    <a:pt x="1188675" y="438468"/>
                    <a:pt x="1154385" y="548958"/>
                    <a:pt x="1102950" y="640398"/>
                  </a:cubicBezTo>
                  <a:cubicBezTo>
                    <a:pt x="994365" y="829945"/>
                    <a:pt x="817200" y="892810"/>
                    <a:pt x="610508" y="888048"/>
                  </a:cubicBezTo>
                  <a:cubicBezTo>
                    <a:pt x="606698" y="881380"/>
                    <a:pt x="603840" y="879475"/>
                    <a:pt x="603840" y="876618"/>
                  </a:cubicBezTo>
                  <a:cubicBezTo>
                    <a:pt x="603840" y="866140"/>
                    <a:pt x="604793" y="854710"/>
                    <a:pt x="605745" y="844233"/>
                  </a:cubicBezTo>
                  <a:cubicBezTo>
                    <a:pt x="611460" y="841375"/>
                    <a:pt x="616223" y="838518"/>
                    <a:pt x="620033" y="838518"/>
                  </a:cubicBezTo>
                  <a:cubicBezTo>
                    <a:pt x="676230" y="829945"/>
                    <a:pt x="734333" y="828040"/>
                    <a:pt x="788625" y="813753"/>
                  </a:cubicBezTo>
                  <a:cubicBezTo>
                    <a:pt x="941025" y="773748"/>
                    <a:pt x="1040085" y="672783"/>
                    <a:pt x="1099140" y="528955"/>
                  </a:cubicBezTo>
                  <a:cubicBezTo>
                    <a:pt x="1151528" y="402273"/>
                    <a:pt x="1181055" y="173673"/>
                    <a:pt x="1158195" y="63183"/>
                  </a:cubicBezTo>
                  <a:cubicBezTo>
                    <a:pt x="965790" y="59373"/>
                    <a:pt x="791483" y="106998"/>
                    <a:pt x="651465" y="247015"/>
                  </a:cubicBezTo>
                  <a:cubicBezTo>
                    <a:pt x="507638" y="390843"/>
                    <a:pt x="491445" y="570865"/>
                    <a:pt x="523830" y="758508"/>
                  </a:cubicBezTo>
                  <a:cubicBezTo>
                    <a:pt x="487635" y="780415"/>
                    <a:pt x="466680" y="773748"/>
                    <a:pt x="464775" y="735648"/>
                  </a:cubicBezTo>
                  <a:cubicBezTo>
                    <a:pt x="461918" y="678498"/>
                    <a:pt x="456203" y="621348"/>
                    <a:pt x="461918" y="565150"/>
                  </a:cubicBezTo>
                  <a:cubicBezTo>
                    <a:pt x="473348" y="450850"/>
                    <a:pt x="423818" y="367983"/>
                    <a:pt x="338093" y="303213"/>
                  </a:cubicBezTo>
                  <a:cubicBezTo>
                    <a:pt x="253320" y="239395"/>
                    <a:pt x="152355" y="218440"/>
                    <a:pt x="48533" y="212725"/>
                  </a:cubicBezTo>
                  <a:cubicBezTo>
                    <a:pt x="40913" y="212725"/>
                    <a:pt x="36150" y="307975"/>
                    <a:pt x="36150" y="317500"/>
                  </a:cubicBezTo>
                  <a:cubicBezTo>
                    <a:pt x="36150" y="355600"/>
                    <a:pt x="39960" y="394653"/>
                    <a:pt x="47580" y="432753"/>
                  </a:cubicBezTo>
                  <a:cubicBezTo>
                    <a:pt x="63773" y="508000"/>
                    <a:pt x="95205" y="582295"/>
                    <a:pt x="148545" y="639445"/>
                  </a:cubicBezTo>
                  <a:cubicBezTo>
                    <a:pt x="177120" y="669925"/>
                    <a:pt x="211410" y="695643"/>
                    <a:pt x="250463" y="711835"/>
                  </a:cubicBezTo>
                  <a:cubicBezTo>
                    <a:pt x="302850" y="733743"/>
                    <a:pt x="360000" y="728980"/>
                    <a:pt x="411435" y="755650"/>
                  </a:cubicBezTo>
                  <a:cubicBezTo>
                    <a:pt x="398100" y="762318"/>
                    <a:pt x="385718" y="773748"/>
                    <a:pt x="372383" y="773748"/>
                  </a:cubicBezTo>
                  <a:cubicBezTo>
                    <a:pt x="275228" y="770890"/>
                    <a:pt x="190455" y="739458"/>
                    <a:pt x="123780" y="664210"/>
                  </a:cubicBezTo>
                  <a:cubicBezTo>
                    <a:pt x="47580" y="579438"/>
                    <a:pt x="12338" y="476568"/>
                    <a:pt x="2813" y="365125"/>
                  </a:cubicBezTo>
                  <a:cubicBezTo>
                    <a:pt x="-2902" y="305118"/>
                    <a:pt x="1860" y="243205"/>
                    <a:pt x="1860" y="175578"/>
                  </a:cubicBezTo>
                  <a:cubicBezTo>
                    <a:pt x="204743" y="177483"/>
                    <a:pt x="377145" y="223203"/>
                    <a:pt x="479063" y="424180"/>
                  </a:cubicBezTo>
                  <a:cubicBezTo>
                    <a:pt x="490493" y="404178"/>
                    <a:pt x="500018" y="389890"/>
                    <a:pt x="505733" y="374650"/>
                  </a:cubicBezTo>
                  <a:cubicBezTo>
                    <a:pt x="576218" y="170815"/>
                    <a:pt x="793388" y="43180"/>
                    <a:pt x="997223" y="6033"/>
                  </a:cubicBezTo>
                  <a:cubicBezTo>
                    <a:pt x="1071518" y="-7303"/>
                    <a:pt x="1145813" y="5080"/>
                    <a:pt x="1221060" y="8890"/>
                  </a:cubicBezTo>
                  <a:cubicBezTo>
                    <a:pt x="1227728" y="9843"/>
                    <a:pt x="1220108" y="149860"/>
                    <a:pt x="1212488" y="2470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1146">
              <a:extLst>
                <a:ext uri="{FF2B5EF4-FFF2-40B4-BE49-F238E27FC236}">
                  <a16:creationId xmlns:a16="http://schemas.microsoft.com/office/drawing/2014/main" id="{4485E506-A0E1-4C9F-A5E5-A43AEF5B1A66}"/>
                </a:ext>
              </a:extLst>
            </p:cNvPr>
            <p:cNvSpPr/>
            <p:nvPr/>
          </p:nvSpPr>
          <p:spPr>
            <a:xfrm>
              <a:off x="9363149" y="1126688"/>
              <a:ext cx="512093" cy="637050"/>
            </a:xfrm>
            <a:custGeom>
              <a:avLst/>
              <a:gdLst>
                <a:gd name="connsiteX0" fmla="*/ 168235 w 512093"/>
                <a:gd name="connsiteY0" fmla="*/ 501583 h 637050"/>
                <a:gd name="connsiteX1" fmla="*/ 284440 w 512093"/>
                <a:gd name="connsiteY1" fmla="*/ 500631 h 637050"/>
                <a:gd name="connsiteX2" fmla="*/ 396835 w 512093"/>
                <a:gd name="connsiteY2" fmla="*/ 484438 h 637050"/>
                <a:gd name="connsiteX3" fmla="*/ 149185 w 512093"/>
                <a:gd name="connsiteY3" fmla="*/ 521586 h 637050"/>
                <a:gd name="connsiteX4" fmla="*/ 73938 w 512093"/>
                <a:gd name="connsiteY4" fmla="*/ 598738 h 637050"/>
                <a:gd name="connsiteX5" fmla="*/ 42505 w 512093"/>
                <a:gd name="connsiteY5" fmla="*/ 636838 h 637050"/>
                <a:gd name="connsiteX6" fmla="*/ 18693 w 512093"/>
                <a:gd name="connsiteY6" fmla="*/ 567306 h 637050"/>
                <a:gd name="connsiteX7" fmla="*/ 42505 w 512093"/>
                <a:gd name="connsiteY7" fmla="*/ 389188 h 637050"/>
                <a:gd name="connsiteX8" fmla="*/ 38695 w 512093"/>
                <a:gd name="connsiteY8" fmla="*/ 227263 h 637050"/>
                <a:gd name="connsiteX9" fmla="*/ 70128 w 512093"/>
                <a:gd name="connsiteY9" fmla="*/ 430146 h 637050"/>
                <a:gd name="connsiteX10" fmla="*/ 92035 w 512093"/>
                <a:gd name="connsiteY10" fmla="*/ 435861 h 637050"/>
                <a:gd name="connsiteX11" fmla="*/ 154900 w 512093"/>
                <a:gd name="connsiteY11" fmla="*/ 310131 h 637050"/>
                <a:gd name="connsiteX12" fmla="*/ 148233 w 512093"/>
                <a:gd name="connsiteY12" fmla="*/ 127251 h 637050"/>
                <a:gd name="connsiteX13" fmla="*/ 164425 w 512093"/>
                <a:gd name="connsiteY13" fmla="*/ 278698 h 637050"/>
                <a:gd name="connsiteX14" fmla="*/ 169188 w 512093"/>
                <a:gd name="connsiteY14" fmla="*/ 297748 h 637050"/>
                <a:gd name="connsiteX15" fmla="*/ 231100 w 512093"/>
                <a:gd name="connsiteY15" fmla="*/ 245361 h 637050"/>
                <a:gd name="connsiteX16" fmla="*/ 263485 w 512093"/>
                <a:gd name="connsiteY16" fmla="*/ 179638 h 637050"/>
                <a:gd name="connsiteX17" fmla="*/ 266343 w 512093"/>
                <a:gd name="connsiteY17" fmla="*/ 31048 h 637050"/>
                <a:gd name="connsiteX18" fmla="*/ 277773 w 512093"/>
                <a:gd name="connsiteY18" fmla="*/ 183448 h 637050"/>
                <a:gd name="connsiteX19" fmla="*/ 478750 w 512093"/>
                <a:gd name="connsiteY19" fmla="*/ 3426 h 637050"/>
                <a:gd name="connsiteX20" fmla="*/ 483513 w 512093"/>
                <a:gd name="connsiteY20" fmla="*/ 8188 h 637050"/>
                <a:gd name="connsiteX21" fmla="*/ 327303 w 512093"/>
                <a:gd name="connsiteY21" fmla="*/ 234883 h 637050"/>
                <a:gd name="connsiteX22" fmla="*/ 512088 w 512093"/>
                <a:gd name="connsiteY22" fmla="*/ 202498 h 637050"/>
                <a:gd name="connsiteX23" fmla="*/ 355878 w 512093"/>
                <a:gd name="connsiteY23" fmla="*/ 259648 h 637050"/>
                <a:gd name="connsiteX24" fmla="*/ 248245 w 512093"/>
                <a:gd name="connsiteY24" fmla="*/ 358708 h 637050"/>
                <a:gd name="connsiteX25" fmla="*/ 462558 w 512093"/>
                <a:gd name="connsiteY25" fmla="*/ 353946 h 637050"/>
                <a:gd name="connsiteX26" fmla="*/ 292060 w 512093"/>
                <a:gd name="connsiteY26" fmla="*/ 395856 h 637050"/>
                <a:gd name="connsiteX27" fmla="*/ 154900 w 512093"/>
                <a:gd name="connsiteY27" fmla="*/ 484438 h 637050"/>
                <a:gd name="connsiteX28" fmla="*/ 168235 w 512093"/>
                <a:gd name="connsiteY28" fmla="*/ 501583 h 63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2093" h="637050">
                  <a:moveTo>
                    <a:pt x="168235" y="501583"/>
                  </a:moveTo>
                  <a:cubicBezTo>
                    <a:pt x="207288" y="501583"/>
                    <a:pt x="245388" y="503488"/>
                    <a:pt x="284440" y="500631"/>
                  </a:cubicBezTo>
                  <a:cubicBezTo>
                    <a:pt x="321588" y="497773"/>
                    <a:pt x="358735" y="490153"/>
                    <a:pt x="396835" y="484438"/>
                  </a:cubicBezTo>
                  <a:cubicBezTo>
                    <a:pt x="397788" y="490153"/>
                    <a:pt x="262533" y="521586"/>
                    <a:pt x="149185" y="521586"/>
                  </a:cubicBezTo>
                  <a:cubicBezTo>
                    <a:pt x="130135" y="521586"/>
                    <a:pt x="112990" y="533968"/>
                    <a:pt x="73938" y="598738"/>
                  </a:cubicBezTo>
                  <a:cubicBezTo>
                    <a:pt x="65365" y="613026"/>
                    <a:pt x="53935" y="639696"/>
                    <a:pt x="42505" y="636838"/>
                  </a:cubicBezTo>
                  <a:cubicBezTo>
                    <a:pt x="3453" y="616836"/>
                    <a:pt x="-17502" y="618741"/>
                    <a:pt x="18693" y="567306"/>
                  </a:cubicBezTo>
                  <a:cubicBezTo>
                    <a:pt x="59650" y="511108"/>
                    <a:pt x="58698" y="453958"/>
                    <a:pt x="42505" y="389188"/>
                  </a:cubicBezTo>
                  <a:cubicBezTo>
                    <a:pt x="29170" y="337753"/>
                    <a:pt x="32980" y="281556"/>
                    <a:pt x="38695" y="227263"/>
                  </a:cubicBezTo>
                  <a:cubicBezTo>
                    <a:pt x="49173" y="294891"/>
                    <a:pt x="59650" y="362518"/>
                    <a:pt x="70128" y="430146"/>
                  </a:cubicBezTo>
                  <a:cubicBezTo>
                    <a:pt x="75843" y="461578"/>
                    <a:pt x="83463" y="453958"/>
                    <a:pt x="92035" y="435861"/>
                  </a:cubicBezTo>
                  <a:cubicBezTo>
                    <a:pt x="124420" y="383473"/>
                    <a:pt x="161568" y="333943"/>
                    <a:pt x="154900" y="310131"/>
                  </a:cubicBezTo>
                  <a:cubicBezTo>
                    <a:pt x="142518" y="262506"/>
                    <a:pt x="143470" y="126298"/>
                    <a:pt x="148233" y="127251"/>
                  </a:cubicBezTo>
                  <a:cubicBezTo>
                    <a:pt x="159663" y="174876"/>
                    <a:pt x="152043" y="217738"/>
                    <a:pt x="164425" y="278698"/>
                  </a:cubicBezTo>
                  <a:cubicBezTo>
                    <a:pt x="165378" y="283461"/>
                    <a:pt x="167283" y="293938"/>
                    <a:pt x="169188" y="297748"/>
                  </a:cubicBezTo>
                  <a:cubicBezTo>
                    <a:pt x="180618" y="314893"/>
                    <a:pt x="222528" y="255838"/>
                    <a:pt x="231100" y="245361"/>
                  </a:cubicBezTo>
                  <a:cubicBezTo>
                    <a:pt x="251103" y="220596"/>
                    <a:pt x="265390" y="203451"/>
                    <a:pt x="263485" y="179638"/>
                  </a:cubicBezTo>
                  <a:cubicBezTo>
                    <a:pt x="260628" y="136776"/>
                    <a:pt x="261580" y="58671"/>
                    <a:pt x="266343" y="31048"/>
                  </a:cubicBezTo>
                  <a:cubicBezTo>
                    <a:pt x="271105" y="41526"/>
                    <a:pt x="270153" y="132013"/>
                    <a:pt x="277773" y="183448"/>
                  </a:cubicBezTo>
                  <a:cubicBezTo>
                    <a:pt x="350163" y="118678"/>
                    <a:pt x="414933" y="60576"/>
                    <a:pt x="478750" y="3426"/>
                  </a:cubicBezTo>
                  <a:cubicBezTo>
                    <a:pt x="488275" y="-4194"/>
                    <a:pt x="488275" y="2473"/>
                    <a:pt x="483513" y="8188"/>
                  </a:cubicBezTo>
                  <a:cubicBezTo>
                    <a:pt x="433983" y="80578"/>
                    <a:pt x="378738" y="159636"/>
                    <a:pt x="327303" y="234883"/>
                  </a:cubicBezTo>
                  <a:cubicBezTo>
                    <a:pt x="394930" y="259648"/>
                    <a:pt x="454938" y="210118"/>
                    <a:pt x="512088" y="202498"/>
                  </a:cubicBezTo>
                  <a:cubicBezTo>
                    <a:pt x="513040" y="207261"/>
                    <a:pt x="401598" y="259648"/>
                    <a:pt x="355878" y="259648"/>
                  </a:cubicBezTo>
                  <a:cubicBezTo>
                    <a:pt x="287298" y="259648"/>
                    <a:pt x="290155" y="273936"/>
                    <a:pt x="248245" y="358708"/>
                  </a:cubicBezTo>
                  <a:cubicBezTo>
                    <a:pt x="315873" y="387283"/>
                    <a:pt x="386358" y="359661"/>
                    <a:pt x="462558" y="353946"/>
                  </a:cubicBezTo>
                  <a:cubicBezTo>
                    <a:pt x="405408" y="393951"/>
                    <a:pt x="346353" y="403476"/>
                    <a:pt x="292060" y="395856"/>
                  </a:cubicBezTo>
                  <a:cubicBezTo>
                    <a:pt x="213955" y="385378"/>
                    <a:pt x="209193" y="396808"/>
                    <a:pt x="154900" y="484438"/>
                  </a:cubicBezTo>
                  <a:cubicBezTo>
                    <a:pt x="145375" y="501583"/>
                    <a:pt x="147280" y="501583"/>
                    <a:pt x="168235" y="501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1147">
              <a:extLst>
                <a:ext uri="{FF2B5EF4-FFF2-40B4-BE49-F238E27FC236}">
                  <a16:creationId xmlns:a16="http://schemas.microsoft.com/office/drawing/2014/main" id="{7F010EF1-0357-4706-887B-A38932FE8BE0}"/>
                </a:ext>
              </a:extLst>
            </p:cNvPr>
            <p:cNvSpPr/>
            <p:nvPr/>
          </p:nvSpPr>
          <p:spPr>
            <a:xfrm>
              <a:off x="8846537" y="1270131"/>
              <a:ext cx="321839" cy="433717"/>
            </a:xfrm>
            <a:custGeom>
              <a:avLst/>
              <a:gdLst>
                <a:gd name="connsiteX0" fmla="*/ 166688 w 321839"/>
                <a:gd name="connsiteY0" fmla="*/ 240030 h 433717"/>
                <a:gd name="connsiteX1" fmla="*/ 28575 w 321839"/>
                <a:gd name="connsiteY1" fmla="*/ 141923 h 433717"/>
                <a:gd name="connsiteX2" fmla="*/ 114300 w 321839"/>
                <a:gd name="connsiteY2" fmla="*/ 154305 h 433717"/>
                <a:gd name="connsiteX3" fmla="*/ 0 w 321839"/>
                <a:gd name="connsiteY3" fmla="*/ 0 h 433717"/>
                <a:gd name="connsiteX4" fmla="*/ 127635 w 321839"/>
                <a:gd name="connsiteY4" fmla="*/ 115253 h 433717"/>
                <a:gd name="connsiteX5" fmla="*/ 118110 w 321839"/>
                <a:gd name="connsiteY5" fmla="*/ 13335 h 433717"/>
                <a:gd name="connsiteX6" fmla="*/ 206693 w 321839"/>
                <a:gd name="connsiteY6" fmla="*/ 207645 h 433717"/>
                <a:gd name="connsiteX7" fmla="*/ 225743 w 321839"/>
                <a:gd name="connsiteY7" fmla="*/ 65723 h 433717"/>
                <a:gd name="connsiteX8" fmla="*/ 272415 w 321839"/>
                <a:gd name="connsiteY8" fmla="*/ 290512 h 433717"/>
                <a:gd name="connsiteX9" fmla="*/ 301943 w 321839"/>
                <a:gd name="connsiteY9" fmla="*/ 140970 h 433717"/>
                <a:gd name="connsiteX10" fmla="*/ 300990 w 321839"/>
                <a:gd name="connsiteY10" fmla="*/ 224790 h 433717"/>
                <a:gd name="connsiteX11" fmla="*/ 313373 w 321839"/>
                <a:gd name="connsiteY11" fmla="*/ 365760 h 433717"/>
                <a:gd name="connsiteX12" fmla="*/ 319088 w 321839"/>
                <a:gd name="connsiteY12" fmla="*/ 430530 h 433717"/>
                <a:gd name="connsiteX13" fmla="*/ 288608 w 321839"/>
                <a:gd name="connsiteY13" fmla="*/ 401955 h 433717"/>
                <a:gd name="connsiteX14" fmla="*/ 177165 w 321839"/>
                <a:gd name="connsiteY14" fmla="*/ 339090 h 433717"/>
                <a:gd name="connsiteX15" fmla="*/ 69532 w 321839"/>
                <a:gd name="connsiteY15" fmla="*/ 319087 h 433717"/>
                <a:gd name="connsiteX16" fmla="*/ 220980 w 321839"/>
                <a:gd name="connsiteY16" fmla="*/ 319087 h 433717"/>
                <a:gd name="connsiteX17" fmla="*/ 150495 w 321839"/>
                <a:gd name="connsiteY17" fmla="*/ 252412 h 433717"/>
                <a:gd name="connsiteX18" fmla="*/ 29528 w 321839"/>
                <a:gd name="connsiteY18" fmla="*/ 227648 h 433717"/>
                <a:gd name="connsiteX19" fmla="*/ 166688 w 321839"/>
                <a:gd name="connsiteY19" fmla="*/ 240030 h 43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1839" h="433717">
                  <a:moveTo>
                    <a:pt x="166688" y="240030"/>
                  </a:moveTo>
                  <a:cubicBezTo>
                    <a:pt x="112395" y="141923"/>
                    <a:pt x="80963" y="167640"/>
                    <a:pt x="28575" y="141923"/>
                  </a:cubicBezTo>
                  <a:cubicBezTo>
                    <a:pt x="56197" y="144780"/>
                    <a:pt x="83820" y="151448"/>
                    <a:pt x="114300" y="154305"/>
                  </a:cubicBezTo>
                  <a:cubicBezTo>
                    <a:pt x="80963" y="100965"/>
                    <a:pt x="27622" y="43815"/>
                    <a:pt x="0" y="0"/>
                  </a:cubicBezTo>
                  <a:cubicBezTo>
                    <a:pt x="45720" y="33338"/>
                    <a:pt x="84773" y="76200"/>
                    <a:pt x="127635" y="115253"/>
                  </a:cubicBezTo>
                  <a:cubicBezTo>
                    <a:pt x="127635" y="80010"/>
                    <a:pt x="118110" y="42862"/>
                    <a:pt x="118110" y="13335"/>
                  </a:cubicBezTo>
                  <a:cubicBezTo>
                    <a:pt x="144780" y="58103"/>
                    <a:pt x="108585" y="116205"/>
                    <a:pt x="206693" y="207645"/>
                  </a:cubicBezTo>
                  <a:cubicBezTo>
                    <a:pt x="210503" y="171450"/>
                    <a:pt x="230505" y="114300"/>
                    <a:pt x="225743" y="65723"/>
                  </a:cubicBezTo>
                  <a:cubicBezTo>
                    <a:pt x="259080" y="136208"/>
                    <a:pt x="171450" y="185737"/>
                    <a:pt x="272415" y="290512"/>
                  </a:cubicBezTo>
                  <a:cubicBezTo>
                    <a:pt x="280988" y="244792"/>
                    <a:pt x="304800" y="201930"/>
                    <a:pt x="301943" y="140970"/>
                  </a:cubicBezTo>
                  <a:cubicBezTo>
                    <a:pt x="307658" y="164783"/>
                    <a:pt x="307658" y="198120"/>
                    <a:pt x="300990" y="224790"/>
                  </a:cubicBezTo>
                  <a:cubicBezTo>
                    <a:pt x="287655" y="274320"/>
                    <a:pt x="282893" y="320040"/>
                    <a:pt x="313373" y="365760"/>
                  </a:cubicBezTo>
                  <a:cubicBezTo>
                    <a:pt x="320993" y="377190"/>
                    <a:pt x="324803" y="400050"/>
                    <a:pt x="319088" y="430530"/>
                  </a:cubicBezTo>
                  <a:cubicBezTo>
                    <a:pt x="314325" y="444818"/>
                    <a:pt x="291465" y="406718"/>
                    <a:pt x="288608" y="401955"/>
                  </a:cubicBezTo>
                  <a:cubicBezTo>
                    <a:pt x="245745" y="328612"/>
                    <a:pt x="247650" y="335280"/>
                    <a:pt x="177165" y="339090"/>
                  </a:cubicBezTo>
                  <a:cubicBezTo>
                    <a:pt x="144780" y="341948"/>
                    <a:pt x="100965" y="330518"/>
                    <a:pt x="69532" y="319087"/>
                  </a:cubicBezTo>
                  <a:cubicBezTo>
                    <a:pt x="122873" y="323850"/>
                    <a:pt x="173355" y="327660"/>
                    <a:pt x="220980" y="319087"/>
                  </a:cubicBezTo>
                  <a:cubicBezTo>
                    <a:pt x="200025" y="273368"/>
                    <a:pt x="180975" y="250508"/>
                    <a:pt x="150495" y="252412"/>
                  </a:cubicBezTo>
                  <a:cubicBezTo>
                    <a:pt x="116205" y="254317"/>
                    <a:pt x="63818" y="242887"/>
                    <a:pt x="29528" y="227648"/>
                  </a:cubicBezTo>
                  <a:cubicBezTo>
                    <a:pt x="67628" y="232410"/>
                    <a:pt x="119063" y="245745"/>
                    <a:pt x="166688" y="2400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47" name="Freeform: Shape 264">
            <a:extLst>
              <a:ext uri="{FF2B5EF4-FFF2-40B4-BE49-F238E27FC236}">
                <a16:creationId xmlns:a16="http://schemas.microsoft.com/office/drawing/2014/main" id="{166E40FA-3997-45BA-8AB2-33A49FE4C5E5}"/>
              </a:ext>
            </a:extLst>
          </p:cNvPr>
          <p:cNvSpPr/>
          <p:nvPr userDrawn="1"/>
        </p:nvSpPr>
        <p:spPr>
          <a:xfrm>
            <a:off x="11335227" y="5036431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348" name="자유형: 도형 347">
            <a:extLst>
              <a:ext uri="{FF2B5EF4-FFF2-40B4-BE49-F238E27FC236}">
                <a16:creationId xmlns:a16="http://schemas.microsoft.com/office/drawing/2014/main" id="{AF4BDC7A-40C3-4774-AF9D-91000525E425}"/>
              </a:ext>
            </a:extLst>
          </p:cNvPr>
          <p:cNvSpPr/>
          <p:nvPr userDrawn="1"/>
        </p:nvSpPr>
        <p:spPr>
          <a:xfrm>
            <a:off x="10602268" y="6416865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49" name="자유형: 도형 348">
            <a:extLst>
              <a:ext uri="{FF2B5EF4-FFF2-40B4-BE49-F238E27FC236}">
                <a16:creationId xmlns:a16="http://schemas.microsoft.com/office/drawing/2014/main" id="{77B85403-4785-4144-873C-C09B4EDD1CE5}"/>
              </a:ext>
            </a:extLst>
          </p:cNvPr>
          <p:cNvSpPr/>
          <p:nvPr userDrawn="1"/>
        </p:nvSpPr>
        <p:spPr>
          <a:xfrm>
            <a:off x="12014280" y="4579070"/>
            <a:ext cx="170427" cy="343683"/>
          </a:xfrm>
          <a:custGeom>
            <a:avLst/>
            <a:gdLst>
              <a:gd name="connsiteX0" fmla="*/ 77762 w 170427"/>
              <a:gd name="connsiteY0" fmla="*/ 173817 h 343683"/>
              <a:gd name="connsiteX1" fmla="*/ 34386 w 170427"/>
              <a:gd name="connsiteY1" fmla="*/ 211431 h 343683"/>
              <a:gd name="connsiteX2" fmla="*/ 69649 w 170427"/>
              <a:gd name="connsiteY2" fmla="*/ 250370 h 343683"/>
              <a:gd name="connsiteX3" fmla="*/ 121998 w 170427"/>
              <a:gd name="connsiteY3" fmla="*/ 211828 h 343683"/>
              <a:gd name="connsiteX4" fmla="*/ 77762 w 170427"/>
              <a:gd name="connsiteY4" fmla="*/ 173817 h 343683"/>
              <a:gd name="connsiteX5" fmla="*/ 101540 w 170427"/>
              <a:gd name="connsiteY5" fmla="*/ 88 h 343683"/>
              <a:gd name="connsiteX6" fmla="*/ 139889 w 170427"/>
              <a:gd name="connsiteY6" fmla="*/ 16286 h 343683"/>
              <a:gd name="connsiteX7" fmla="*/ 147668 w 170427"/>
              <a:gd name="connsiteY7" fmla="*/ 65810 h 343683"/>
              <a:gd name="connsiteX8" fmla="*/ 138243 w 170427"/>
              <a:gd name="connsiteY8" fmla="*/ 55946 h 343683"/>
              <a:gd name="connsiteX9" fmla="*/ 86569 w 170427"/>
              <a:gd name="connsiteY9" fmla="*/ 38691 h 343683"/>
              <a:gd name="connsiteX10" fmla="*/ 50048 w 170427"/>
              <a:gd name="connsiteY10" fmla="*/ 79318 h 343683"/>
              <a:gd name="connsiteX11" fmla="*/ 114349 w 170427"/>
              <a:gd name="connsiteY11" fmla="*/ 132395 h 343683"/>
              <a:gd name="connsiteX12" fmla="*/ 148110 w 170427"/>
              <a:gd name="connsiteY12" fmla="*/ 119474 h 343683"/>
              <a:gd name="connsiteX13" fmla="*/ 154494 w 170427"/>
              <a:gd name="connsiteY13" fmla="*/ 109264 h 343683"/>
              <a:gd name="connsiteX14" fmla="*/ 160247 w 170427"/>
              <a:gd name="connsiteY14" fmla="*/ 145889 h 343683"/>
              <a:gd name="connsiteX15" fmla="*/ 159984 w 170427"/>
              <a:gd name="connsiteY15" fmla="*/ 146049 h 343683"/>
              <a:gd name="connsiteX16" fmla="*/ 153387 w 170427"/>
              <a:gd name="connsiteY16" fmla="*/ 183187 h 343683"/>
              <a:gd name="connsiteX17" fmla="*/ 160274 w 170427"/>
              <a:gd name="connsiteY17" fmla="*/ 193944 h 343683"/>
              <a:gd name="connsiteX18" fmla="*/ 163731 w 170427"/>
              <a:gd name="connsiteY18" fmla="*/ 196606 h 343683"/>
              <a:gd name="connsiteX19" fmla="*/ 166126 w 170427"/>
              <a:gd name="connsiteY19" fmla="*/ 239335 h 343683"/>
              <a:gd name="connsiteX20" fmla="*/ 159413 w 170427"/>
              <a:gd name="connsiteY20" fmla="*/ 241417 h 343683"/>
              <a:gd name="connsiteX21" fmla="*/ 143520 w 170427"/>
              <a:gd name="connsiteY21" fmla="*/ 275136 h 343683"/>
              <a:gd name="connsiteX22" fmla="*/ 153664 w 170427"/>
              <a:gd name="connsiteY22" fmla="*/ 297693 h 343683"/>
              <a:gd name="connsiteX23" fmla="*/ 169728 w 170427"/>
              <a:gd name="connsiteY23" fmla="*/ 303595 h 343683"/>
              <a:gd name="connsiteX24" fmla="*/ 170427 w 170427"/>
              <a:gd name="connsiteY24" fmla="*/ 316077 h 343683"/>
              <a:gd name="connsiteX25" fmla="*/ 168740 w 170427"/>
              <a:gd name="connsiteY25" fmla="*/ 343093 h 343683"/>
              <a:gd name="connsiteX26" fmla="*/ 164970 w 170427"/>
              <a:gd name="connsiteY26" fmla="*/ 343683 h 343683"/>
              <a:gd name="connsiteX27" fmla="*/ 110132 w 170427"/>
              <a:gd name="connsiteY27" fmla="*/ 274737 h 343683"/>
              <a:gd name="connsiteX28" fmla="*/ 49419 w 170427"/>
              <a:gd name="connsiteY28" fmla="*/ 281295 h 343683"/>
              <a:gd name="connsiteX29" fmla="*/ 25248 w 170427"/>
              <a:gd name="connsiteY29" fmla="*/ 159446 h 343683"/>
              <a:gd name="connsiteX30" fmla="*/ 36969 w 170427"/>
              <a:gd name="connsiteY30" fmla="*/ 127826 h 343683"/>
              <a:gd name="connsiteX31" fmla="*/ 40346 w 170427"/>
              <a:gd name="connsiteY31" fmla="*/ 20413 h 343683"/>
              <a:gd name="connsiteX32" fmla="*/ 101540 w 170427"/>
              <a:gd name="connsiteY32" fmla="*/ 88 h 343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70427" h="343683">
                <a:moveTo>
                  <a:pt x="77762" y="173817"/>
                </a:moveTo>
                <a:cubicBezTo>
                  <a:pt x="52101" y="174513"/>
                  <a:pt x="36042" y="188154"/>
                  <a:pt x="34386" y="211431"/>
                </a:cubicBezTo>
                <a:cubicBezTo>
                  <a:pt x="32897" y="233086"/>
                  <a:pt x="46605" y="250038"/>
                  <a:pt x="69649" y="250370"/>
                </a:cubicBezTo>
                <a:cubicBezTo>
                  <a:pt x="95244" y="250667"/>
                  <a:pt x="118455" y="235999"/>
                  <a:pt x="121998" y="211828"/>
                </a:cubicBezTo>
                <a:cubicBezTo>
                  <a:pt x="126236" y="183353"/>
                  <a:pt x="98556" y="179115"/>
                  <a:pt x="77762" y="173817"/>
                </a:cubicBezTo>
                <a:close/>
                <a:moveTo>
                  <a:pt x="101540" y="88"/>
                </a:moveTo>
                <a:lnTo>
                  <a:pt x="139889" y="16286"/>
                </a:lnTo>
                <a:lnTo>
                  <a:pt x="147668" y="65810"/>
                </a:lnTo>
                <a:lnTo>
                  <a:pt x="138243" y="55946"/>
                </a:lnTo>
                <a:cubicBezTo>
                  <a:pt x="124879" y="45793"/>
                  <a:pt x="106635" y="38459"/>
                  <a:pt x="86569" y="38691"/>
                </a:cubicBezTo>
                <a:cubicBezTo>
                  <a:pt x="70444" y="39188"/>
                  <a:pt x="51803" y="51009"/>
                  <a:pt x="50048" y="79318"/>
                </a:cubicBezTo>
                <a:cubicBezTo>
                  <a:pt x="48690" y="100609"/>
                  <a:pt x="91768" y="127461"/>
                  <a:pt x="114349" y="132395"/>
                </a:cubicBezTo>
                <a:cubicBezTo>
                  <a:pt x="128107" y="135392"/>
                  <a:pt x="139878" y="128803"/>
                  <a:pt x="148110" y="119474"/>
                </a:cubicBezTo>
                <a:lnTo>
                  <a:pt x="154494" y="109264"/>
                </a:lnTo>
                <a:lnTo>
                  <a:pt x="160247" y="145889"/>
                </a:lnTo>
                <a:lnTo>
                  <a:pt x="159984" y="146049"/>
                </a:lnTo>
                <a:cubicBezTo>
                  <a:pt x="152443" y="157063"/>
                  <a:pt x="149149" y="171002"/>
                  <a:pt x="153387" y="183187"/>
                </a:cubicBezTo>
                <a:cubicBezTo>
                  <a:pt x="154927" y="187525"/>
                  <a:pt x="157120" y="190819"/>
                  <a:pt x="160274" y="193944"/>
                </a:cubicBezTo>
                <a:lnTo>
                  <a:pt x="163731" y="196606"/>
                </a:lnTo>
                <a:lnTo>
                  <a:pt x="166126" y="239335"/>
                </a:lnTo>
                <a:lnTo>
                  <a:pt x="159413" y="241417"/>
                </a:lnTo>
                <a:cubicBezTo>
                  <a:pt x="150639" y="249542"/>
                  <a:pt x="145258" y="261412"/>
                  <a:pt x="143520" y="275136"/>
                </a:cubicBezTo>
                <a:cubicBezTo>
                  <a:pt x="142427" y="283779"/>
                  <a:pt x="146715" y="291816"/>
                  <a:pt x="153664" y="297693"/>
                </a:cubicBezTo>
                <a:lnTo>
                  <a:pt x="169728" y="303595"/>
                </a:lnTo>
                <a:lnTo>
                  <a:pt x="170427" y="316077"/>
                </a:lnTo>
                <a:lnTo>
                  <a:pt x="168740" y="343093"/>
                </a:lnTo>
                <a:lnTo>
                  <a:pt x="164970" y="343683"/>
                </a:lnTo>
                <a:cubicBezTo>
                  <a:pt x="128111" y="333087"/>
                  <a:pt x="128412" y="297719"/>
                  <a:pt x="110132" y="274737"/>
                </a:cubicBezTo>
                <a:cubicBezTo>
                  <a:pt x="89894" y="276924"/>
                  <a:pt x="84276" y="288674"/>
                  <a:pt x="49419" y="281295"/>
                </a:cubicBezTo>
                <a:cubicBezTo>
                  <a:pt x="-2975" y="270204"/>
                  <a:pt x="-17962" y="199676"/>
                  <a:pt x="25248" y="159446"/>
                </a:cubicBezTo>
                <a:cubicBezTo>
                  <a:pt x="34055" y="151235"/>
                  <a:pt x="52862" y="149513"/>
                  <a:pt x="36969" y="127826"/>
                </a:cubicBezTo>
                <a:cubicBezTo>
                  <a:pt x="4785" y="83888"/>
                  <a:pt x="7765" y="46902"/>
                  <a:pt x="40346" y="20413"/>
                </a:cubicBezTo>
                <a:cubicBezTo>
                  <a:pt x="58226" y="5861"/>
                  <a:pt x="79914" y="-860"/>
                  <a:pt x="101540" y="88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50" name="하트 349">
            <a:extLst>
              <a:ext uri="{FF2B5EF4-FFF2-40B4-BE49-F238E27FC236}">
                <a16:creationId xmlns:a16="http://schemas.microsoft.com/office/drawing/2014/main" id="{E7BD774D-016B-4FA7-A424-E2984E89AA7F}"/>
              </a:ext>
            </a:extLst>
          </p:cNvPr>
          <p:cNvSpPr/>
          <p:nvPr userDrawn="1"/>
        </p:nvSpPr>
        <p:spPr>
          <a:xfrm>
            <a:off x="11220017" y="3850478"/>
            <a:ext cx="326427" cy="326427"/>
          </a:xfrm>
          <a:prstGeom prst="heart">
            <a:avLst/>
          </a:pr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1" name="Freeform: Shape 264">
            <a:extLst>
              <a:ext uri="{FF2B5EF4-FFF2-40B4-BE49-F238E27FC236}">
                <a16:creationId xmlns:a16="http://schemas.microsoft.com/office/drawing/2014/main" id="{CAF5382C-81A1-494F-96FE-BEB8439AB1C6}"/>
              </a:ext>
            </a:extLst>
          </p:cNvPr>
          <p:cNvSpPr/>
          <p:nvPr userDrawn="1"/>
        </p:nvSpPr>
        <p:spPr>
          <a:xfrm>
            <a:off x="10456264" y="4511905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352" name="자유형: 도형 351">
            <a:extLst>
              <a:ext uri="{FF2B5EF4-FFF2-40B4-BE49-F238E27FC236}">
                <a16:creationId xmlns:a16="http://schemas.microsoft.com/office/drawing/2014/main" id="{174B743F-B32B-42E6-A7F2-83BDCAA31045}"/>
              </a:ext>
            </a:extLst>
          </p:cNvPr>
          <p:cNvSpPr/>
          <p:nvPr userDrawn="1"/>
        </p:nvSpPr>
        <p:spPr>
          <a:xfrm rot="768186">
            <a:off x="10271463" y="6027323"/>
            <a:ext cx="393472" cy="402755"/>
          </a:xfrm>
          <a:custGeom>
            <a:avLst/>
            <a:gdLst>
              <a:gd name="connsiteX0" fmla="*/ 724852 w 1453514"/>
              <a:gd name="connsiteY0" fmla="*/ 793433 h 1487805"/>
              <a:gd name="connsiteX1" fmla="*/ 725805 w 1453514"/>
              <a:gd name="connsiteY1" fmla="*/ 1487805 h 1487805"/>
              <a:gd name="connsiteX2" fmla="*/ 724852 w 1453514"/>
              <a:gd name="connsiteY2" fmla="*/ 793433 h 1487805"/>
              <a:gd name="connsiteX3" fmla="*/ 690562 w 1453514"/>
              <a:gd name="connsiteY3" fmla="*/ 781050 h 1487805"/>
              <a:gd name="connsiteX4" fmla="*/ 216217 w 1453514"/>
              <a:gd name="connsiteY4" fmla="*/ 1266825 h 1487805"/>
              <a:gd name="connsiteX5" fmla="*/ 690562 w 1453514"/>
              <a:gd name="connsiteY5" fmla="*/ 781050 h 1487805"/>
              <a:gd name="connsiteX6" fmla="*/ 766762 w 1453514"/>
              <a:gd name="connsiteY6" fmla="*/ 777241 h 1487805"/>
              <a:gd name="connsiteX7" fmla="*/ 1240155 w 1453514"/>
              <a:gd name="connsiteY7" fmla="*/ 1263016 h 1487805"/>
              <a:gd name="connsiteX8" fmla="*/ 766762 w 1453514"/>
              <a:gd name="connsiteY8" fmla="*/ 777241 h 1487805"/>
              <a:gd name="connsiteX9" fmla="*/ 336708 w 1453514"/>
              <a:gd name="connsiteY9" fmla="*/ 653534 h 1487805"/>
              <a:gd name="connsiteX10" fmla="*/ 679132 w 1453514"/>
              <a:gd name="connsiteY10" fmla="*/ 743903 h 1487805"/>
              <a:gd name="connsiteX11" fmla="*/ 0 w 1453514"/>
              <a:gd name="connsiteY11" fmla="*/ 743903 h 1487805"/>
              <a:gd name="connsiteX12" fmla="*/ 336708 w 1453514"/>
              <a:gd name="connsiteY12" fmla="*/ 653534 h 1487805"/>
              <a:gd name="connsiteX13" fmla="*/ 1116687 w 1453514"/>
              <a:gd name="connsiteY13" fmla="*/ 652106 h 1487805"/>
              <a:gd name="connsiteX14" fmla="*/ 1453514 w 1453514"/>
              <a:gd name="connsiteY14" fmla="*/ 735330 h 1487805"/>
              <a:gd name="connsiteX15" fmla="*/ 776287 w 1453514"/>
              <a:gd name="connsiteY15" fmla="*/ 738188 h 1487805"/>
              <a:gd name="connsiteX16" fmla="*/ 1116687 w 1453514"/>
              <a:gd name="connsiteY16" fmla="*/ 652106 h 1487805"/>
              <a:gd name="connsiteX17" fmla="*/ 1245870 w 1453514"/>
              <a:gd name="connsiteY17" fmla="*/ 214313 h 1487805"/>
              <a:gd name="connsiteX18" fmla="*/ 769620 w 1453514"/>
              <a:gd name="connsiteY18" fmla="*/ 705803 h 1487805"/>
              <a:gd name="connsiteX19" fmla="*/ 1245870 w 1453514"/>
              <a:gd name="connsiteY19" fmla="*/ 214313 h 1487805"/>
              <a:gd name="connsiteX20" fmla="*/ 213360 w 1453514"/>
              <a:gd name="connsiteY20" fmla="*/ 210503 h 1487805"/>
              <a:gd name="connsiteX21" fmla="*/ 694373 w 1453514"/>
              <a:gd name="connsiteY21" fmla="*/ 700088 h 1487805"/>
              <a:gd name="connsiteX22" fmla="*/ 213360 w 1453514"/>
              <a:gd name="connsiteY22" fmla="*/ 210503 h 1487805"/>
              <a:gd name="connsiteX23" fmla="*/ 726757 w 1453514"/>
              <a:gd name="connsiteY23" fmla="*/ 0 h 1487805"/>
              <a:gd name="connsiteX24" fmla="*/ 727710 w 1453514"/>
              <a:gd name="connsiteY24" fmla="*/ 684847 h 1487805"/>
              <a:gd name="connsiteX25" fmla="*/ 726757 w 1453514"/>
              <a:gd name="connsiteY25" fmla="*/ 0 h 1487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3514" h="1487805">
                <a:moveTo>
                  <a:pt x="724852" y="793433"/>
                </a:moveTo>
                <a:cubicBezTo>
                  <a:pt x="839152" y="971550"/>
                  <a:pt x="846772" y="1286828"/>
                  <a:pt x="725805" y="1487805"/>
                </a:cubicBezTo>
                <a:cubicBezTo>
                  <a:pt x="614362" y="1253490"/>
                  <a:pt x="615315" y="1025843"/>
                  <a:pt x="724852" y="793433"/>
                </a:cubicBezTo>
                <a:close/>
                <a:moveTo>
                  <a:pt x="690562" y="781050"/>
                </a:moveTo>
                <a:cubicBezTo>
                  <a:pt x="666750" y="966788"/>
                  <a:pt x="418147" y="1223010"/>
                  <a:pt x="216217" y="1266825"/>
                </a:cubicBezTo>
                <a:cubicBezTo>
                  <a:pt x="252412" y="1065847"/>
                  <a:pt x="499110" y="813435"/>
                  <a:pt x="690562" y="781050"/>
                </a:cubicBezTo>
                <a:close/>
                <a:moveTo>
                  <a:pt x="766762" y="777241"/>
                </a:moveTo>
                <a:cubicBezTo>
                  <a:pt x="1021080" y="851536"/>
                  <a:pt x="1200150" y="1082994"/>
                  <a:pt x="1240155" y="1263016"/>
                </a:cubicBezTo>
                <a:cubicBezTo>
                  <a:pt x="1065847" y="1247776"/>
                  <a:pt x="801052" y="978219"/>
                  <a:pt x="766762" y="777241"/>
                </a:cubicBezTo>
                <a:close/>
                <a:moveTo>
                  <a:pt x="336708" y="653534"/>
                </a:moveTo>
                <a:cubicBezTo>
                  <a:pt x="460057" y="653415"/>
                  <a:pt x="584358" y="683419"/>
                  <a:pt x="679132" y="743903"/>
                </a:cubicBezTo>
                <a:cubicBezTo>
                  <a:pt x="449580" y="857250"/>
                  <a:pt x="226695" y="857250"/>
                  <a:pt x="0" y="743903"/>
                </a:cubicBezTo>
                <a:cubicBezTo>
                  <a:pt x="90963" y="683895"/>
                  <a:pt x="213360" y="653653"/>
                  <a:pt x="336708" y="653534"/>
                </a:cubicBezTo>
                <a:close/>
                <a:moveTo>
                  <a:pt x="1116687" y="652106"/>
                </a:moveTo>
                <a:cubicBezTo>
                  <a:pt x="1229201" y="651748"/>
                  <a:pt x="1341120" y="679609"/>
                  <a:pt x="1453514" y="735330"/>
                </a:cubicBezTo>
                <a:cubicBezTo>
                  <a:pt x="1304925" y="846773"/>
                  <a:pt x="989647" y="868680"/>
                  <a:pt x="776287" y="738188"/>
                </a:cubicBezTo>
                <a:cubicBezTo>
                  <a:pt x="891063" y="681038"/>
                  <a:pt x="1004173" y="652463"/>
                  <a:pt x="1116687" y="652106"/>
                </a:cubicBezTo>
                <a:close/>
                <a:moveTo>
                  <a:pt x="1245870" y="214313"/>
                </a:moveTo>
                <a:cubicBezTo>
                  <a:pt x="1163002" y="458153"/>
                  <a:pt x="1006792" y="620078"/>
                  <a:pt x="769620" y="705803"/>
                </a:cubicBezTo>
                <a:cubicBezTo>
                  <a:pt x="762952" y="543878"/>
                  <a:pt x="1036320" y="259081"/>
                  <a:pt x="1245870" y="214313"/>
                </a:cubicBezTo>
                <a:close/>
                <a:moveTo>
                  <a:pt x="213360" y="210503"/>
                </a:moveTo>
                <a:cubicBezTo>
                  <a:pt x="458152" y="297181"/>
                  <a:pt x="612457" y="461010"/>
                  <a:pt x="694373" y="700088"/>
                </a:cubicBezTo>
                <a:cubicBezTo>
                  <a:pt x="503873" y="663893"/>
                  <a:pt x="275273" y="454343"/>
                  <a:pt x="213360" y="210503"/>
                </a:cubicBezTo>
                <a:close/>
                <a:moveTo>
                  <a:pt x="726757" y="0"/>
                </a:moveTo>
                <a:cubicBezTo>
                  <a:pt x="841057" y="129540"/>
                  <a:pt x="841057" y="530543"/>
                  <a:pt x="727710" y="684847"/>
                </a:cubicBezTo>
                <a:cubicBezTo>
                  <a:pt x="619125" y="504825"/>
                  <a:pt x="608647" y="207645"/>
                  <a:pt x="726757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353" name="자유형: 도형 352">
            <a:extLst>
              <a:ext uri="{FF2B5EF4-FFF2-40B4-BE49-F238E27FC236}">
                <a16:creationId xmlns:a16="http://schemas.microsoft.com/office/drawing/2014/main" id="{46D191BC-CCFE-4C8D-8D7C-81FD327791FA}"/>
              </a:ext>
            </a:extLst>
          </p:cNvPr>
          <p:cNvSpPr/>
          <p:nvPr userDrawn="1"/>
        </p:nvSpPr>
        <p:spPr>
          <a:xfrm>
            <a:off x="10798504" y="4776120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54" name="자유형: 도형 353">
            <a:extLst>
              <a:ext uri="{FF2B5EF4-FFF2-40B4-BE49-F238E27FC236}">
                <a16:creationId xmlns:a16="http://schemas.microsoft.com/office/drawing/2014/main" id="{07BF906A-57CB-44BD-AFF2-108ADBD42FD6}"/>
              </a:ext>
            </a:extLst>
          </p:cNvPr>
          <p:cNvSpPr/>
          <p:nvPr userDrawn="1"/>
        </p:nvSpPr>
        <p:spPr>
          <a:xfrm>
            <a:off x="10998207" y="4221410"/>
            <a:ext cx="375515" cy="384637"/>
          </a:xfrm>
          <a:custGeom>
            <a:avLst/>
            <a:gdLst>
              <a:gd name="connsiteX0" fmla="*/ 729614 w 1450657"/>
              <a:gd name="connsiteY0" fmla="*/ 793433 h 1485901"/>
              <a:gd name="connsiteX1" fmla="*/ 729614 w 1450657"/>
              <a:gd name="connsiteY1" fmla="*/ 1485901 h 1485901"/>
              <a:gd name="connsiteX2" fmla="*/ 729614 w 1450657"/>
              <a:gd name="connsiteY2" fmla="*/ 793433 h 1485901"/>
              <a:gd name="connsiteX3" fmla="*/ 752475 w 1450657"/>
              <a:gd name="connsiteY3" fmla="*/ 770573 h 1485901"/>
              <a:gd name="connsiteX4" fmla="*/ 1063942 w 1450657"/>
              <a:gd name="connsiteY4" fmla="*/ 1085851 h 1485901"/>
              <a:gd name="connsiteX5" fmla="*/ 752475 w 1450657"/>
              <a:gd name="connsiteY5" fmla="*/ 770573 h 1485901"/>
              <a:gd name="connsiteX6" fmla="*/ 698182 w 1450657"/>
              <a:gd name="connsiteY6" fmla="*/ 769621 h 1485901"/>
              <a:gd name="connsiteX7" fmla="*/ 388620 w 1450657"/>
              <a:gd name="connsiteY7" fmla="*/ 1085851 h 1485901"/>
              <a:gd name="connsiteX8" fmla="*/ 698182 w 1450657"/>
              <a:gd name="connsiteY8" fmla="*/ 769621 h 1485901"/>
              <a:gd name="connsiteX9" fmla="*/ 328970 w 1450657"/>
              <a:gd name="connsiteY9" fmla="*/ 653177 h 1485901"/>
              <a:gd name="connsiteX10" fmla="*/ 674370 w 1450657"/>
              <a:gd name="connsiteY10" fmla="*/ 740093 h 1485901"/>
              <a:gd name="connsiteX11" fmla="*/ 0 w 1450657"/>
              <a:gd name="connsiteY11" fmla="*/ 739140 h 1485901"/>
              <a:gd name="connsiteX12" fmla="*/ 328970 w 1450657"/>
              <a:gd name="connsiteY12" fmla="*/ 653177 h 1485901"/>
              <a:gd name="connsiteX13" fmla="*/ 1112757 w 1450657"/>
              <a:gd name="connsiteY13" fmla="*/ 652939 h 1485901"/>
              <a:gd name="connsiteX14" fmla="*/ 1450657 w 1450657"/>
              <a:gd name="connsiteY14" fmla="*/ 739141 h 1485901"/>
              <a:gd name="connsiteX15" fmla="*/ 779144 w 1450657"/>
              <a:gd name="connsiteY15" fmla="*/ 741046 h 1485901"/>
              <a:gd name="connsiteX16" fmla="*/ 1112757 w 1450657"/>
              <a:gd name="connsiteY16" fmla="*/ 652939 h 1485901"/>
              <a:gd name="connsiteX17" fmla="*/ 388620 w 1450657"/>
              <a:gd name="connsiteY17" fmla="*/ 396241 h 1485901"/>
              <a:gd name="connsiteX18" fmla="*/ 699135 w 1450657"/>
              <a:gd name="connsiteY18" fmla="*/ 712471 h 1485901"/>
              <a:gd name="connsiteX19" fmla="*/ 388620 w 1450657"/>
              <a:gd name="connsiteY19" fmla="*/ 396241 h 1485901"/>
              <a:gd name="connsiteX20" fmla="*/ 1062038 w 1450657"/>
              <a:gd name="connsiteY20" fmla="*/ 395288 h 1485901"/>
              <a:gd name="connsiteX21" fmla="*/ 752475 w 1450657"/>
              <a:gd name="connsiteY21" fmla="*/ 712471 h 1485901"/>
              <a:gd name="connsiteX22" fmla="*/ 1062038 w 1450657"/>
              <a:gd name="connsiteY22" fmla="*/ 395288 h 1485901"/>
              <a:gd name="connsiteX23" fmla="*/ 723899 w 1450657"/>
              <a:gd name="connsiteY23" fmla="*/ 0 h 1485901"/>
              <a:gd name="connsiteX24" fmla="*/ 725804 w 1450657"/>
              <a:gd name="connsiteY24" fmla="*/ 683895 h 1485901"/>
              <a:gd name="connsiteX25" fmla="*/ 723899 w 1450657"/>
              <a:gd name="connsiteY25" fmla="*/ 0 h 1485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0657" h="1485901">
                <a:moveTo>
                  <a:pt x="729614" y="793433"/>
                </a:moveTo>
                <a:cubicBezTo>
                  <a:pt x="839152" y="1024890"/>
                  <a:pt x="840104" y="1253490"/>
                  <a:pt x="729614" y="1485901"/>
                </a:cubicBezTo>
                <a:cubicBezTo>
                  <a:pt x="614362" y="1341120"/>
                  <a:pt x="614362" y="942023"/>
                  <a:pt x="729614" y="793433"/>
                </a:cubicBezTo>
                <a:close/>
                <a:moveTo>
                  <a:pt x="752475" y="770573"/>
                </a:moveTo>
                <a:cubicBezTo>
                  <a:pt x="862965" y="773431"/>
                  <a:pt x="1031557" y="942023"/>
                  <a:pt x="1063942" y="1085851"/>
                </a:cubicBezTo>
                <a:cubicBezTo>
                  <a:pt x="929640" y="1057276"/>
                  <a:pt x="782955" y="907733"/>
                  <a:pt x="752475" y="770573"/>
                </a:cubicBezTo>
                <a:close/>
                <a:moveTo>
                  <a:pt x="698182" y="769621"/>
                </a:moveTo>
                <a:cubicBezTo>
                  <a:pt x="674370" y="902019"/>
                  <a:pt x="514350" y="1065849"/>
                  <a:pt x="388620" y="1085851"/>
                </a:cubicBezTo>
                <a:cubicBezTo>
                  <a:pt x="412433" y="952501"/>
                  <a:pt x="570547" y="791528"/>
                  <a:pt x="698182" y="769621"/>
                </a:cubicBezTo>
                <a:close/>
                <a:moveTo>
                  <a:pt x="328970" y="653177"/>
                </a:moveTo>
                <a:cubicBezTo>
                  <a:pt x="450533" y="653177"/>
                  <a:pt x="574834" y="681991"/>
                  <a:pt x="674370" y="740093"/>
                </a:cubicBezTo>
                <a:cubicBezTo>
                  <a:pt x="481965" y="861060"/>
                  <a:pt x="175260" y="855345"/>
                  <a:pt x="0" y="739140"/>
                </a:cubicBezTo>
                <a:cubicBezTo>
                  <a:pt x="88582" y="681990"/>
                  <a:pt x="207407" y="653177"/>
                  <a:pt x="328970" y="653177"/>
                </a:cubicBezTo>
                <a:close/>
                <a:moveTo>
                  <a:pt x="1112757" y="652939"/>
                </a:moveTo>
                <a:cubicBezTo>
                  <a:pt x="1234201" y="652701"/>
                  <a:pt x="1356359" y="681515"/>
                  <a:pt x="1450657" y="739141"/>
                </a:cubicBezTo>
                <a:cubicBezTo>
                  <a:pt x="1271586" y="856298"/>
                  <a:pt x="968692" y="858203"/>
                  <a:pt x="779144" y="741046"/>
                </a:cubicBezTo>
                <a:cubicBezTo>
                  <a:pt x="870584" y="682467"/>
                  <a:pt x="991313" y="653178"/>
                  <a:pt x="1112757" y="652939"/>
                </a:cubicBezTo>
                <a:close/>
                <a:moveTo>
                  <a:pt x="388620" y="396241"/>
                </a:moveTo>
                <a:cubicBezTo>
                  <a:pt x="514350" y="414338"/>
                  <a:pt x="670560" y="574359"/>
                  <a:pt x="699135" y="712471"/>
                </a:cubicBezTo>
                <a:cubicBezTo>
                  <a:pt x="574358" y="694374"/>
                  <a:pt x="414338" y="531496"/>
                  <a:pt x="388620" y="396241"/>
                </a:cubicBezTo>
                <a:close/>
                <a:moveTo>
                  <a:pt x="1062038" y="395288"/>
                </a:moveTo>
                <a:cubicBezTo>
                  <a:pt x="1052513" y="514351"/>
                  <a:pt x="884873" y="687706"/>
                  <a:pt x="752475" y="712471"/>
                </a:cubicBezTo>
                <a:cubicBezTo>
                  <a:pt x="784860" y="572453"/>
                  <a:pt x="930592" y="422911"/>
                  <a:pt x="1062038" y="395288"/>
                </a:cubicBezTo>
                <a:close/>
                <a:moveTo>
                  <a:pt x="723899" y="0"/>
                </a:moveTo>
                <a:cubicBezTo>
                  <a:pt x="837247" y="168593"/>
                  <a:pt x="842962" y="493395"/>
                  <a:pt x="725804" y="683895"/>
                </a:cubicBezTo>
                <a:cubicBezTo>
                  <a:pt x="617219" y="508635"/>
                  <a:pt x="604837" y="205740"/>
                  <a:pt x="723899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55" name="자유형: 도형 354">
            <a:extLst>
              <a:ext uri="{FF2B5EF4-FFF2-40B4-BE49-F238E27FC236}">
                <a16:creationId xmlns:a16="http://schemas.microsoft.com/office/drawing/2014/main" id="{F5A0D110-E6D0-442C-B0D1-37522C50C35D}"/>
              </a:ext>
            </a:extLst>
          </p:cNvPr>
          <p:cNvSpPr/>
          <p:nvPr userDrawn="1"/>
        </p:nvSpPr>
        <p:spPr>
          <a:xfrm>
            <a:off x="11387479" y="4579666"/>
            <a:ext cx="217274" cy="344059"/>
          </a:xfrm>
          <a:custGeom>
            <a:avLst/>
            <a:gdLst>
              <a:gd name="connsiteX0" fmla="*/ 257963 w 486076"/>
              <a:gd name="connsiteY0" fmla="*/ 655170 h 769716"/>
              <a:gd name="connsiteX1" fmla="*/ 254815 w 486076"/>
              <a:gd name="connsiteY1" fmla="*/ 657527 h 769716"/>
              <a:gd name="connsiteX2" fmla="*/ 254363 w 486076"/>
              <a:gd name="connsiteY2" fmla="*/ 657461 h 769716"/>
              <a:gd name="connsiteX3" fmla="*/ 433823 w 486076"/>
              <a:gd name="connsiteY3" fmla="*/ 423404 h 769716"/>
              <a:gd name="connsiteX4" fmla="*/ 205042 w 486076"/>
              <a:gd name="connsiteY4" fmla="*/ 542427 h 769716"/>
              <a:gd name="connsiteX5" fmla="*/ 433823 w 486076"/>
              <a:gd name="connsiteY5" fmla="*/ 423404 h 769716"/>
              <a:gd name="connsiteX6" fmla="*/ 34688 w 486076"/>
              <a:gd name="connsiteY6" fmla="*/ 302923 h 769716"/>
              <a:gd name="connsiteX7" fmla="*/ 116336 w 486076"/>
              <a:gd name="connsiteY7" fmla="*/ 515816 h 769716"/>
              <a:gd name="connsiteX8" fmla="*/ 34688 w 486076"/>
              <a:gd name="connsiteY8" fmla="*/ 302923 h 769716"/>
              <a:gd name="connsiteX9" fmla="*/ 437884 w 486076"/>
              <a:gd name="connsiteY9" fmla="*/ 53444 h 769716"/>
              <a:gd name="connsiteX10" fmla="*/ 278766 w 486076"/>
              <a:gd name="connsiteY10" fmla="*/ 296536 h 769716"/>
              <a:gd name="connsiteX11" fmla="*/ 437884 w 486076"/>
              <a:gd name="connsiteY11" fmla="*/ 53444 h 769716"/>
              <a:gd name="connsiteX12" fmla="*/ 457000 w 486076"/>
              <a:gd name="connsiteY12" fmla="*/ 369 h 769716"/>
              <a:gd name="connsiteX13" fmla="*/ 479279 w 486076"/>
              <a:gd name="connsiteY13" fmla="*/ 4124 h 769716"/>
              <a:gd name="connsiteX14" fmla="*/ 483774 w 486076"/>
              <a:gd name="connsiteY14" fmla="*/ 48595 h 769716"/>
              <a:gd name="connsiteX15" fmla="*/ 377288 w 486076"/>
              <a:gd name="connsiteY15" fmla="*/ 286640 h 769716"/>
              <a:gd name="connsiteX16" fmla="*/ 339874 w 486076"/>
              <a:gd name="connsiteY16" fmla="*/ 310019 h 769716"/>
              <a:gd name="connsiteX17" fmla="*/ 197117 w 486076"/>
              <a:gd name="connsiteY17" fmla="*/ 507142 h 769716"/>
              <a:gd name="connsiteX18" fmla="*/ 404254 w 486076"/>
              <a:gd name="connsiteY18" fmla="*/ 393047 h 769716"/>
              <a:gd name="connsiteX19" fmla="*/ 477308 w 486076"/>
              <a:gd name="connsiteY19" fmla="*/ 406215 h 769716"/>
              <a:gd name="connsiteX20" fmla="*/ 448292 w 486076"/>
              <a:gd name="connsiteY20" fmla="*/ 454234 h 769716"/>
              <a:gd name="connsiteX21" fmla="*/ 192505 w 486076"/>
              <a:gd name="connsiteY21" fmla="*/ 579565 h 769716"/>
              <a:gd name="connsiteX22" fmla="*/ 155721 w 486076"/>
              <a:gd name="connsiteY22" fmla="*/ 601525 h 769716"/>
              <a:gd name="connsiteX23" fmla="*/ 114094 w 486076"/>
              <a:gd name="connsiteY23" fmla="*/ 726644 h 769716"/>
              <a:gd name="connsiteX24" fmla="*/ 102031 w 486076"/>
              <a:gd name="connsiteY24" fmla="*/ 769716 h 769716"/>
              <a:gd name="connsiteX25" fmla="*/ 66979 w 486076"/>
              <a:gd name="connsiteY25" fmla="*/ 764633 h 769716"/>
              <a:gd name="connsiteX26" fmla="*/ 87803 w 486076"/>
              <a:gd name="connsiteY26" fmla="*/ 696070 h 769716"/>
              <a:gd name="connsiteX27" fmla="*/ 121737 w 486076"/>
              <a:gd name="connsiteY27" fmla="*/ 584572 h 769716"/>
              <a:gd name="connsiteX28" fmla="*/ 108412 w 486076"/>
              <a:gd name="connsiteY28" fmla="*/ 557448 h 769716"/>
              <a:gd name="connsiteX29" fmla="*/ 546 w 486076"/>
              <a:gd name="connsiteY29" fmla="*/ 302883 h 769716"/>
              <a:gd name="connsiteX30" fmla="*/ 11861 w 486076"/>
              <a:gd name="connsiteY30" fmla="*/ 248004 h 769716"/>
              <a:gd name="connsiteX31" fmla="*/ 59447 w 486076"/>
              <a:gd name="connsiteY31" fmla="*/ 275168 h 769716"/>
              <a:gd name="connsiteX32" fmla="*/ 143658 w 486076"/>
              <a:gd name="connsiteY32" fmla="*/ 523858 h 769716"/>
              <a:gd name="connsiteX33" fmla="*/ 223611 w 486076"/>
              <a:gd name="connsiteY33" fmla="*/ 353150 h 769716"/>
              <a:gd name="connsiteX34" fmla="*/ 230944 w 486076"/>
              <a:gd name="connsiteY34" fmla="*/ 252696 h 769716"/>
              <a:gd name="connsiteX35" fmla="*/ 431142 w 486076"/>
              <a:gd name="connsiteY35" fmla="*/ 7672 h 769716"/>
              <a:gd name="connsiteX36" fmla="*/ 457000 w 486076"/>
              <a:gd name="connsiteY36" fmla="*/ 369 h 769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86076" h="769716">
                <a:moveTo>
                  <a:pt x="257963" y="655170"/>
                </a:moveTo>
                <a:lnTo>
                  <a:pt x="254815" y="657527"/>
                </a:lnTo>
                <a:lnTo>
                  <a:pt x="254363" y="657461"/>
                </a:lnTo>
                <a:close/>
                <a:moveTo>
                  <a:pt x="433823" y="423404"/>
                </a:moveTo>
                <a:cubicBezTo>
                  <a:pt x="359231" y="411577"/>
                  <a:pt x="241628" y="491057"/>
                  <a:pt x="205042" y="542427"/>
                </a:cubicBezTo>
                <a:cubicBezTo>
                  <a:pt x="270092" y="539471"/>
                  <a:pt x="410523" y="480334"/>
                  <a:pt x="433823" y="423404"/>
                </a:cubicBezTo>
                <a:close/>
                <a:moveTo>
                  <a:pt x="34688" y="302923"/>
                </a:moveTo>
                <a:cubicBezTo>
                  <a:pt x="28735" y="361705"/>
                  <a:pt x="73087" y="480058"/>
                  <a:pt x="116336" y="515816"/>
                </a:cubicBezTo>
                <a:cubicBezTo>
                  <a:pt x="138729" y="440909"/>
                  <a:pt x="82155" y="315815"/>
                  <a:pt x="34688" y="302923"/>
                </a:cubicBezTo>
                <a:close/>
                <a:moveTo>
                  <a:pt x="437884" y="53444"/>
                </a:moveTo>
                <a:cubicBezTo>
                  <a:pt x="343383" y="97599"/>
                  <a:pt x="263390" y="220092"/>
                  <a:pt x="278766" y="296536"/>
                </a:cubicBezTo>
                <a:cubicBezTo>
                  <a:pt x="388366" y="261882"/>
                  <a:pt x="432049" y="144869"/>
                  <a:pt x="437884" y="53444"/>
                </a:cubicBezTo>
                <a:close/>
                <a:moveTo>
                  <a:pt x="457000" y="369"/>
                </a:moveTo>
                <a:cubicBezTo>
                  <a:pt x="465757" y="-608"/>
                  <a:pt x="473918" y="260"/>
                  <a:pt x="479279" y="4124"/>
                </a:cubicBezTo>
                <a:cubicBezTo>
                  <a:pt x="487677" y="10195"/>
                  <a:pt x="487164" y="34165"/>
                  <a:pt x="483774" y="48595"/>
                </a:cubicBezTo>
                <a:cubicBezTo>
                  <a:pt x="463431" y="135526"/>
                  <a:pt x="446951" y="222930"/>
                  <a:pt x="377288" y="286640"/>
                </a:cubicBezTo>
                <a:cubicBezTo>
                  <a:pt x="368181" y="295117"/>
                  <a:pt x="350873" y="306471"/>
                  <a:pt x="339874" y="310019"/>
                </a:cubicBezTo>
                <a:cubicBezTo>
                  <a:pt x="243757" y="341244"/>
                  <a:pt x="237291" y="434128"/>
                  <a:pt x="197117" y="507142"/>
                </a:cubicBezTo>
                <a:cubicBezTo>
                  <a:pt x="254559" y="445167"/>
                  <a:pt x="322212" y="404796"/>
                  <a:pt x="404254" y="393047"/>
                </a:cubicBezTo>
                <a:cubicBezTo>
                  <a:pt x="441432" y="387725"/>
                  <a:pt x="473405" y="393797"/>
                  <a:pt x="477308" y="406215"/>
                </a:cubicBezTo>
                <a:cubicBezTo>
                  <a:pt x="480147" y="415244"/>
                  <a:pt x="461617" y="440712"/>
                  <a:pt x="448292" y="454234"/>
                </a:cubicBezTo>
                <a:cubicBezTo>
                  <a:pt x="377879" y="525711"/>
                  <a:pt x="291066" y="565215"/>
                  <a:pt x="192505" y="579565"/>
                </a:cubicBezTo>
                <a:cubicBezTo>
                  <a:pt x="176380" y="582010"/>
                  <a:pt x="162581" y="582956"/>
                  <a:pt x="155721" y="601525"/>
                </a:cubicBezTo>
                <a:cubicBezTo>
                  <a:pt x="139538" y="645464"/>
                  <a:pt x="126301" y="685933"/>
                  <a:pt x="114094" y="726644"/>
                </a:cubicBezTo>
                <a:lnTo>
                  <a:pt x="102031" y="769716"/>
                </a:lnTo>
                <a:lnTo>
                  <a:pt x="66979" y="764633"/>
                </a:lnTo>
                <a:lnTo>
                  <a:pt x="87803" y="696070"/>
                </a:lnTo>
                <a:cubicBezTo>
                  <a:pt x="99206" y="657843"/>
                  <a:pt x="110423" y="620271"/>
                  <a:pt x="121737" y="584572"/>
                </a:cubicBezTo>
                <a:cubicBezTo>
                  <a:pt x="126074" y="570971"/>
                  <a:pt x="115745" y="565215"/>
                  <a:pt x="108412" y="557448"/>
                </a:cubicBezTo>
                <a:cubicBezTo>
                  <a:pt x="37014" y="480728"/>
                  <a:pt x="13123" y="403456"/>
                  <a:pt x="546" y="302883"/>
                </a:cubicBezTo>
                <a:cubicBezTo>
                  <a:pt x="-1228" y="288533"/>
                  <a:pt x="1019" y="251828"/>
                  <a:pt x="11861" y="248004"/>
                </a:cubicBezTo>
                <a:cubicBezTo>
                  <a:pt x="23964" y="243746"/>
                  <a:pt x="49393" y="265706"/>
                  <a:pt x="59447" y="275168"/>
                </a:cubicBezTo>
                <a:cubicBezTo>
                  <a:pt x="134905" y="346250"/>
                  <a:pt x="157535" y="418595"/>
                  <a:pt x="143658" y="523858"/>
                </a:cubicBezTo>
                <a:cubicBezTo>
                  <a:pt x="170939" y="467205"/>
                  <a:pt x="202873" y="412168"/>
                  <a:pt x="223611" y="353150"/>
                </a:cubicBezTo>
                <a:cubicBezTo>
                  <a:pt x="234137" y="323226"/>
                  <a:pt x="223847" y="287311"/>
                  <a:pt x="230944" y="252696"/>
                </a:cubicBezTo>
                <a:cubicBezTo>
                  <a:pt x="256057" y="129928"/>
                  <a:pt x="324498" y="56716"/>
                  <a:pt x="431142" y="7672"/>
                </a:cubicBezTo>
                <a:cubicBezTo>
                  <a:pt x="438889" y="4163"/>
                  <a:pt x="448243" y="1344"/>
                  <a:pt x="457000" y="369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56" name="자유형: 도형 355">
            <a:extLst>
              <a:ext uri="{FF2B5EF4-FFF2-40B4-BE49-F238E27FC236}">
                <a16:creationId xmlns:a16="http://schemas.microsoft.com/office/drawing/2014/main" id="{6E0B7CC8-D771-4E47-9005-895711CA0C38}"/>
              </a:ext>
            </a:extLst>
          </p:cNvPr>
          <p:cNvSpPr/>
          <p:nvPr userDrawn="1"/>
        </p:nvSpPr>
        <p:spPr>
          <a:xfrm rot="5400000">
            <a:off x="10959498" y="-35028"/>
            <a:ext cx="132982" cy="256531"/>
          </a:xfrm>
          <a:custGeom>
            <a:avLst/>
            <a:gdLst>
              <a:gd name="connsiteX0" fmla="*/ 0 w 132982"/>
              <a:gd name="connsiteY0" fmla="*/ 0 h 256531"/>
              <a:gd name="connsiteX1" fmla="*/ 999 w 132982"/>
              <a:gd name="connsiteY1" fmla="*/ 1872 h 256531"/>
              <a:gd name="connsiteX2" fmla="*/ 7086 w 132982"/>
              <a:gd name="connsiteY2" fmla="*/ 51597 h 256531"/>
              <a:gd name="connsiteX3" fmla="*/ 9439 w 132982"/>
              <a:gd name="connsiteY3" fmla="*/ 70601 h 256531"/>
              <a:gd name="connsiteX4" fmla="*/ 107098 w 132982"/>
              <a:gd name="connsiteY4" fmla="*/ 72238 h 256531"/>
              <a:gd name="connsiteX5" fmla="*/ 119324 w 132982"/>
              <a:gd name="connsiteY5" fmla="*/ 117205 h 256531"/>
              <a:gd name="connsiteX6" fmla="*/ 92876 w 132982"/>
              <a:gd name="connsiteY6" fmla="*/ 141044 h 256531"/>
              <a:gd name="connsiteX7" fmla="*/ 44200 w 132982"/>
              <a:gd name="connsiteY7" fmla="*/ 163604 h 256531"/>
              <a:gd name="connsiteX8" fmla="*/ 81622 w 132982"/>
              <a:gd name="connsiteY8" fmla="*/ 201102 h 256531"/>
              <a:gd name="connsiteX9" fmla="*/ 94385 w 132982"/>
              <a:gd name="connsiteY9" fmla="*/ 242104 h 256531"/>
              <a:gd name="connsiteX10" fmla="*/ 53690 w 132982"/>
              <a:gd name="connsiteY10" fmla="*/ 256531 h 256531"/>
              <a:gd name="connsiteX11" fmla="*/ 0 w 132982"/>
              <a:gd name="connsiteY11" fmla="*/ 243479 h 256531"/>
              <a:gd name="connsiteX12" fmla="*/ 0 w 132982"/>
              <a:gd name="connsiteY12" fmla="*/ 219887 h 256531"/>
              <a:gd name="connsiteX13" fmla="*/ 13903 w 132982"/>
              <a:gd name="connsiteY13" fmla="*/ 225423 h 256531"/>
              <a:gd name="connsiteX14" fmla="*/ 56427 w 132982"/>
              <a:gd name="connsiteY14" fmla="*/ 224046 h 256531"/>
              <a:gd name="connsiteX15" fmla="*/ 8262 w 132982"/>
              <a:gd name="connsiteY15" fmla="*/ 179386 h 256531"/>
              <a:gd name="connsiteX16" fmla="*/ 0 w 132982"/>
              <a:gd name="connsiteY16" fmla="*/ 182268 h 256531"/>
              <a:gd name="connsiteX17" fmla="*/ 0 w 132982"/>
              <a:gd name="connsiteY17" fmla="*/ 142708 h 256531"/>
              <a:gd name="connsiteX18" fmla="*/ 9209 w 132982"/>
              <a:gd name="connsiteY18" fmla="*/ 142221 h 256531"/>
              <a:gd name="connsiteX19" fmla="*/ 55250 w 132982"/>
              <a:gd name="connsiteY19" fmla="*/ 129329 h 256531"/>
              <a:gd name="connsiteX20" fmla="*/ 63870 w 132982"/>
              <a:gd name="connsiteY20" fmla="*/ 125006 h 256531"/>
              <a:gd name="connsiteX21" fmla="*/ 85688 w 132982"/>
              <a:gd name="connsiteY21" fmla="*/ 103188 h 256531"/>
              <a:gd name="connsiteX22" fmla="*/ 52590 w 132982"/>
              <a:gd name="connsiteY22" fmla="*/ 93110 h 256531"/>
              <a:gd name="connsiteX23" fmla="*/ 0 w 132982"/>
              <a:gd name="connsiteY23" fmla="*/ 111128 h 256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32982" h="256531">
                <a:moveTo>
                  <a:pt x="0" y="0"/>
                </a:moveTo>
                <a:lnTo>
                  <a:pt x="999" y="1872"/>
                </a:lnTo>
                <a:cubicBezTo>
                  <a:pt x="999" y="1872"/>
                  <a:pt x="11869" y="32106"/>
                  <a:pt x="7086" y="51597"/>
                </a:cubicBezTo>
                <a:cubicBezTo>
                  <a:pt x="1280" y="75154"/>
                  <a:pt x="4067" y="70039"/>
                  <a:pt x="9439" y="70601"/>
                </a:cubicBezTo>
                <a:cubicBezTo>
                  <a:pt x="10692" y="70729"/>
                  <a:pt x="56427" y="56252"/>
                  <a:pt x="107098" y="72238"/>
                </a:cubicBezTo>
                <a:cubicBezTo>
                  <a:pt x="137690" y="81882"/>
                  <a:pt x="140375" y="93954"/>
                  <a:pt x="119324" y="117205"/>
                </a:cubicBezTo>
                <a:cubicBezTo>
                  <a:pt x="112572" y="124674"/>
                  <a:pt x="92901" y="141070"/>
                  <a:pt x="92876" y="141044"/>
                </a:cubicBezTo>
                <a:cubicBezTo>
                  <a:pt x="64535" y="164576"/>
                  <a:pt x="45403" y="156161"/>
                  <a:pt x="44200" y="163604"/>
                </a:cubicBezTo>
                <a:cubicBezTo>
                  <a:pt x="43049" y="170894"/>
                  <a:pt x="67477" y="178951"/>
                  <a:pt x="81622" y="201102"/>
                </a:cubicBezTo>
                <a:cubicBezTo>
                  <a:pt x="88937" y="212561"/>
                  <a:pt x="97173" y="232768"/>
                  <a:pt x="94385" y="242104"/>
                </a:cubicBezTo>
                <a:cubicBezTo>
                  <a:pt x="92185" y="249471"/>
                  <a:pt x="68909" y="255686"/>
                  <a:pt x="53690" y="256531"/>
                </a:cubicBezTo>
                <a:lnTo>
                  <a:pt x="0" y="243479"/>
                </a:lnTo>
                <a:lnTo>
                  <a:pt x="0" y="219887"/>
                </a:lnTo>
                <a:lnTo>
                  <a:pt x="13903" y="225423"/>
                </a:lnTo>
                <a:cubicBezTo>
                  <a:pt x="32725" y="230511"/>
                  <a:pt x="55180" y="230703"/>
                  <a:pt x="56427" y="224046"/>
                </a:cubicBezTo>
                <a:cubicBezTo>
                  <a:pt x="59343" y="215426"/>
                  <a:pt x="34225" y="184016"/>
                  <a:pt x="8262" y="179386"/>
                </a:cubicBezTo>
                <a:lnTo>
                  <a:pt x="0" y="182268"/>
                </a:lnTo>
                <a:lnTo>
                  <a:pt x="0" y="142708"/>
                </a:lnTo>
                <a:lnTo>
                  <a:pt x="9209" y="142221"/>
                </a:lnTo>
                <a:cubicBezTo>
                  <a:pt x="27089" y="139535"/>
                  <a:pt x="39443" y="138205"/>
                  <a:pt x="55250" y="129329"/>
                </a:cubicBezTo>
                <a:lnTo>
                  <a:pt x="63870" y="125006"/>
                </a:lnTo>
                <a:cubicBezTo>
                  <a:pt x="71058" y="120940"/>
                  <a:pt x="87607" y="108944"/>
                  <a:pt x="85688" y="103188"/>
                </a:cubicBezTo>
                <a:cubicBezTo>
                  <a:pt x="83617" y="96998"/>
                  <a:pt x="63001" y="92190"/>
                  <a:pt x="52590" y="93110"/>
                </a:cubicBezTo>
                <a:lnTo>
                  <a:pt x="0" y="111128"/>
                </a:ln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357" name="하트 356">
            <a:extLst>
              <a:ext uri="{FF2B5EF4-FFF2-40B4-BE49-F238E27FC236}">
                <a16:creationId xmlns:a16="http://schemas.microsoft.com/office/drawing/2014/main" id="{FAE18394-69F1-4179-8E0C-84CB08A55ADB}"/>
              </a:ext>
            </a:extLst>
          </p:cNvPr>
          <p:cNvSpPr/>
          <p:nvPr userDrawn="1"/>
        </p:nvSpPr>
        <p:spPr>
          <a:xfrm>
            <a:off x="11067514" y="1803813"/>
            <a:ext cx="326427" cy="326427"/>
          </a:xfrm>
          <a:prstGeom prst="heart">
            <a:avLst/>
          </a:pr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8" name="Freeform: Shape 264">
            <a:extLst>
              <a:ext uri="{FF2B5EF4-FFF2-40B4-BE49-F238E27FC236}">
                <a16:creationId xmlns:a16="http://schemas.microsoft.com/office/drawing/2014/main" id="{5FA9217F-3DCC-4100-A13E-700A4393DBA1}"/>
              </a:ext>
            </a:extLst>
          </p:cNvPr>
          <p:cNvSpPr/>
          <p:nvPr userDrawn="1"/>
        </p:nvSpPr>
        <p:spPr>
          <a:xfrm rot="3838674">
            <a:off x="11392255" y="1323973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359" name="자유형: 도형 358">
            <a:extLst>
              <a:ext uri="{FF2B5EF4-FFF2-40B4-BE49-F238E27FC236}">
                <a16:creationId xmlns:a16="http://schemas.microsoft.com/office/drawing/2014/main" id="{E9B20D8E-2526-4B37-A544-8EBDA6FF36A0}"/>
              </a:ext>
            </a:extLst>
          </p:cNvPr>
          <p:cNvSpPr/>
          <p:nvPr userDrawn="1"/>
        </p:nvSpPr>
        <p:spPr>
          <a:xfrm>
            <a:off x="11487276" y="2095523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pic>
        <p:nvPicPr>
          <p:cNvPr id="360" name="Graphic 5">
            <a:extLst>
              <a:ext uri="{FF2B5EF4-FFF2-40B4-BE49-F238E27FC236}">
                <a16:creationId xmlns:a16="http://schemas.microsoft.com/office/drawing/2014/main" id="{5F3789AF-658B-41A6-A526-B6D11D0CF73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11788082" y="2396656"/>
            <a:ext cx="396670" cy="396670"/>
          </a:xfrm>
          <a:prstGeom prst="rect">
            <a:avLst/>
          </a:prstGeom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</p:pic>
      <p:grpSp>
        <p:nvGrpSpPr>
          <p:cNvPr id="361" name="Graphic 47">
            <a:extLst>
              <a:ext uri="{FF2B5EF4-FFF2-40B4-BE49-F238E27FC236}">
                <a16:creationId xmlns:a16="http://schemas.microsoft.com/office/drawing/2014/main" id="{3216D3A3-223B-4300-9217-EC20CCED79E2}"/>
              </a:ext>
            </a:extLst>
          </p:cNvPr>
          <p:cNvGrpSpPr/>
          <p:nvPr userDrawn="1"/>
        </p:nvGrpSpPr>
        <p:grpSpPr>
          <a:xfrm>
            <a:off x="11672564" y="1088672"/>
            <a:ext cx="350976" cy="254793"/>
            <a:chOff x="8760856" y="1002161"/>
            <a:chExt cx="1223617" cy="888296"/>
          </a:xfrm>
          <a:solidFill>
            <a:schemeClr val="accent1"/>
          </a:solidFill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362" name="Freeform: Shape 1145">
              <a:extLst>
                <a:ext uri="{FF2B5EF4-FFF2-40B4-BE49-F238E27FC236}">
                  <a16:creationId xmlns:a16="http://schemas.microsoft.com/office/drawing/2014/main" id="{4798BDF7-6778-4F22-9332-56C9FF317554}"/>
                </a:ext>
              </a:extLst>
            </p:cNvPr>
            <p:cNvSpPr/>
            <p:nvPr/>
          </p:nvSpPr>
          <p:spPr>
            <a:xfrm>
              <a:off x="8760856" y="1002161"/>
              <a:ext cx="1223617" cy="888296"/>
            </a:xfrm>
            <a:custGeom>
              <a:avLst/>
              <a:gdLst>
                <a:gd name="connsiteX0" fmla="*/ 1212488 w 1223617"/>
                <a:gd name="connsiteY0" fmla="*/ 247015 h 888296"/>
                <a:gd name="connsiteX1" fmla="*/ 1204868 w 1223617"/>
                <a:gd name="connsiteY1" fmla="*/ 335598 h 888296"/>
                <a:gd name="connsiteX2" fmla="*/ 1102950 w 1223617"/>
                <a:gd name="connsiteY2" fmla="*/ 640398 h 888296"/>
                <a:gd name="connsiteX3" fmla="*/ 610508 w 1223617"/>
                <a:gd name="connsiteY3" fmla="*/ 888048 h 888296"/>
                <a:gd name="connsiteX4" fmla="*/ 603840 w 1223617"/>
                <a:gd name="connsiteY4" fmla="*/ 876618 h 888296"/>
                <a:gd name="connsiteX5" fmla="*/ 605745 w 1223617"/>
                <a:gd name="connsiteY5" fmla="*/ 844233 h 888296"/>
                <a:gd name="connsiteX6" fmla="*/ 620033 w 1223617"/>
                <a:gd name="connsiteY6" fmla="*/ 838518 h 888296"/>
                <a:gd name="connsiteX7" fmla="*/ 788625 w 1223617"/>
                <a:gd name="connsiteY7" fmla="*/ 813753 h 888296"/>
                <a:gd name="connsiteX8" fmla="*/ 1099140 w 1223617"/>
                <a:gd name="connsiteY8" fmla="*/ 528955 h 888296"/>
                <a:gd name="connsiteX9" fmla="*/ 1158195 w 1223617"/>
                <a:gd name="connsiteY9" fmla="*/ 63183 h 888296"/>
                <a:gd name="connsiteX10" fmla="*/ 651465 w 1223617"/>
                <a:gd name="connsiteY10" fmla="*/ 247015 h 888296"/>
                <a:gd name="connsiteX11" fmla="*/ 523830 w 1223617"/>
                <a:gd name="connsiteY11" fmla="*/ 758508 h 888296"/>
                <a:gd name="connsiteX12" fmla="*/ 464775 w 1223617"/>
                <a:gd name="connsiteY12" fmla="*/ 735648 h 888296"/>
                <a:gd name="connsiteX13" fmla="*/ 461918 w 1223617"/>
                <a:gd name="connsiteY13" fmla="*/ 565150 h 888296"/>
                <a:gd name="connsiteX14" fmla="*/ 338093 w 1223617"/>
                <a:gd name="connsiteY14" fmla="*/ 303213 h 888296"/>
                <a:gd name="connsiteX15" fmla="*/ 48533 w 1223617"/>
                <a:gd name="connsiteY15" fmla="*/ 212725 h 888296"/>
                <a:gd name="connsiteX16" fmla="*/ 36150 w 1223617"/>
                <a:gd name="connsiteY16" fmla="*/ 317500 h 888296"/>
                <a:gd name="connsiteX17" fmla="*/ 47580 w 1223617"/>
                <a:gd name="connsiteY17" fmla="*/ 432753 h 888296"/>
                <a:gd name="connsiteX18" fmla="*/ 148545 w 1223617"/>
                <a:gd name="connsiteY18" fmla="*/ 639445 h 888296"/>
                <a:gd name="connsiteX19" fmla="*/ 250463 w 1223617"/>
                <a:gd name="connsiteY19" fmla="*/ 711835 h 888296"/>
                <a:gd name="connsiteX20" fmla="*/ 411435 w 1223617"/>
                <a:gd name="connsiteY20" fmla="*/ 755650 h 888296"/>
                <a:gd name="connsiteX21" fmla="*/ 372383 w 1223617"/>
                <a:gd name="connsiteY21" fmla="*/ 773748 h 888296"/>
                <a:gd name="connsiteX22" fmla="*/ 123780 w 1223617"/>
                <a:gd name="connsiteY22" fmla="*/ 664210 h 888296"/>
                <a:gd name="connsiteX23" fmla="*/ 2813 w 1223617"/>
                <a:gd name="connsiteY23" fmla="*/ 365125 h 888296"/>
                <a:gd name="connsiteX24" fmla="*/ 1860 w 1223617"/>
                <a:gd name="connsiteY24" fmla="*/ 175578 h 888296"/>
                <a:gd name="connsiteX25" fmla="*/ 479063 w 1223617"/>
                <a:gd name="connsiteY25" fmla="*/ 424180 h 888296"/>
                <a:gd name="connsiteX26" fmla="*/ 505733 w 1223617"/>
                <a:gd name="connsiteY26" fmla="*/ 374650 h 888296"/>
                <a:gd name="connsiteX27" fmla="*/ 997223 w 1223617"/>
                <a:gd name="connsiteY27" fmla="*/ 6033 h 888296"/>
                <a:gd name="connsiteX28" fmla="*/ 1221060 w 1223617"/>
                <a:gd name="connsiteY28" fmla="*/ 8890 h 888296"/>
                <a:gd name="connsiteX29" fmla="*/ 1212488 w 1223617"/>
                <a:gd name="connsiteY29" fmla="*/ 247015 h 8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23617" h="888296">
                  <a:moveTo>
                    <a:pt x="1212488" y="247015"/>
                  </a:moveTo>
                  <a:cubicBezTo>
                    <a:pt x="1209630" y="291783"/>
                    <a:pt x="1205820" y="327025"/>
                    <a:pt x="1204868" y="335598"/>
                  </a:cubicBezTo>
                  <a:cubicBezTo>
                    <a:pt x="1188675" y="438468"/>
                    <a:pt x="1154385" y="548958"/>
                    <a:pt x="1102950" y="640398"/>
                  </a:cubicBezTo>
                  <a:cubicBezTo>
                    <a:pt x="994365" y="829945"/>
                    <a:pt x="817200" y="892810"/>
                    <a:pt x="610508" y="888048"/>
                  </a:cubicBezTo>
                  <a:cubicBezTo>
                    <a:pt x="606698" y="881380"/>
                    <a:pt x="603840" y="879475"/>
                    <a:pt x="603840" y="876618"/>
                  </a:cubicBezTo>
                  <a:cubicBezTo>
                    <a:pt x="603840" y="866140"/>
                    <a:pt x="604793" y="854710"/>
                    <a:pt x="605745" y="844233"/>
                  </a:cubicBezTo>
                  <a:cubicBezTo>
                    <a:pt x="611460" y="841375"/>
                    <a:pt x="616223" y="838518"/>
                    <a:pt x="620033" y="838518"/>
                  </a:cubicBezTo>
                  <a:cubicBezTo>
                    <a:pt x="676230" y="829945"/>
                    <a:pt x="734333" y="828040"/>
                    <a:pt x="788625" y="813753"/>
                  </a:cubicBezTo>
                  <a:cubicBezTo>
                    <a:pt x="941025" y="773748"/>
                    <a:pt x="1040085" y="672783"/>
                    <a:pt x="1099140" y="528955"/>
                  </a:cubicBezTo>
                  <a:cubicBezTo>
                    <a:pt x="1151528" y="402273"/>
                    <a:pt x="1181055" y="173673"/>
                    <a:pt x="1158195" y="63183"/>
                  </a:cubicBezTo>
                  <a:cubicBezTo>
                    <a:pt x="965790" y="59373"/>
                    <a:pt x="791483" y="106998"/>
                    <a:pt x="651465" y="247015"/>
                  </a:cubicBezTo>
                  <a:cubicBezTo>
                    <a:pt x="507638" y="390843"/>
                    <a:pt x="491445" y="570865"/>
                    <a:pt x="523830" y="758508"/>
                  </a:cubicBezTo>
                  <a:cubicBezTo>
                    <a:pt x="487635" y="780415"/>
                    <a:pt x="466680" y="773748"/>
                    <a:pt x="464775" y="735648"/>
                  </a:cubicBezTo>
                  <a:cubicBezTo>
                    <a:pt x="461918" y="678498"/>
                    <a:pt x="456203" y="621348"/>
                    <a:pt x="461918" y="565150"/>
                  </a:cubicBezTo>
                  <a:cubicBezTo>
                    <a:pt x="473348" y="450850"/>
                    <a:pt x="423818" y="367983"/>
                    <a:pt x="338093" y="303213"/>
                  </a:cubicBezTo>
                  <a:cubicBezTo>
                    <a:pt x="253320" y="239395"/>
                    <a:pt x="152355" y="218440"/>
                    <a:pt x="48533" y="212725"/>
                  </a:cubicBezTo>
                  <a:cubicBezTo>
                    <a:pt x="40913" y="212725"/>
                    <a:pt x="36150" y="307975"/>
                    <a:pt x="36150" y="317500"/>
                  </a:cubicBezTo>
                  <a:cubicBezTo>
                    <a:pt x="36150" y="355600"/>
                    <a:pt x="39960" y="394653"/>
                    <a:pt x="47580" y="432753"/>
                  </a:cubicBezTo>
                  <a:cubicBezTo>
                    <a:pt x="63773" y="508000"/>
                    <a:pt x="95205" y="582295"/>
                    <a:pt x="148545" y="639445"/>
                  </a:cubicBezTo>
                  <a:cubicBezTo>
                    <a:pt x="177120" y="669925"/>
                    <a:pt x="211410" y="695643"/>
                    <a:pt x="250463" y="711835"/>
                  </a:cubicBezTo>
                  <a:cubicBezTo>
                    <a:pt x="302850" y="733743"/>
                    <a:pt x="360000" y="728980"/>
                    <a:pt x="411435" y="755650"/>
                  </a:cubicBezTo>
                  <a:cubicBezTo>
                    <a:pt x="398100" y="762318"/>
                    <a:pt x="385718" y="773748"/>
                    <a:pt x="372383" y="773748"/>
                  </a:cubicBezTo>
                  <a:cubicBezTo>
                    <a:pt x="275228" y="770890"/>
                    <a:pt x="190455" y="739458"/>
                    <a:pt x="123780" y="664210"/>
                  </a:cubicBezTo>
                  <a:cubicBezTo>
                    <a:pt x="47580" y="579438"/>
                    <a:pt x="12338" y="476568"/>
                    <a:pt x="2813" y="365125"/>
                  </a:cubicBezTo>
                  <a:cubicBezTo>
                    <a:pt x="-2902" y="305118"/>
                    <a:pt x="1860" y="243205"/>
                    <a:pt x="1860" y="175578"/>
                  </a:cubicBezTo>
                  <a:cubicBezTo>
                    <a:pt x="204743" y="177483"/>
                    <a:pt x="377145" y="223203"/>
                    <a:pt x="479063" y="424180"/>
                  </a:cubicBezTo>
                  <a:cubicBezTo>
                    <a:pt x="490493" y="404178"/>
                    <a:pt x="500018" y="389890"/>
                    <a:pt x="505733" y="374650"/>
                  </a:cubicBezTo>
                  <a:cubicBezTo>
                    <a:pt x="576218" y="170815"/>
                    <a:pt x="793388" y="43180"/>
                    <a:pt x="997223" y="6033"/>
                  </a:cubicBezTo>
                  <a:cubicBezTo>
                    <a:pt x="1071518" y="-7303"/>
                    <a:pt x="1145813" y="5080"/>
                    <a:pt x="1221060" y="8890"/>
                  </a:cubicBezTo>
                  <a:cubicBezTo>
                    <a:pt x="1227728" y="9843"/>
                    <a:pt x="1220108" y="149860"/>
                    <a:pt x="1212488" y="2470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1146">
              <a:extLst>
                <a:ext uri="{FF2B5EF4-FFF2-40B4-BE49-F238E27FC236}">
                  <a16:creationId xmlns:a16="http://schemas.microsoft.com/office/drawing/2014/main" id="{C0934C9D-E2FE-4052-854D-4F51C11C0546}"/>
                </a:ext>
              </a:extLst>
            </p:cNvPr>
            <p:cNvSpPr/>
            <p:nvPr/>
          </p:nvSpPr>
          <p:spPr>
            <a:xfrm>
              <a:off x="9363149" y="1126688"/>
              <a:ext cx="512093" cy="637050"/>
            </a:xfrm>
            <a:custGeom>
              <a:avLst/>
              <a:gdLst>
                <a:gd name="connsiteX0" fmla="*/ 168235 w 512093"/>
                <a:gd name="connsiteY0" fmla="*/ 501583 h 637050"/>
                <a:gd name="connsiteX1" fmla="*/ 284440 w 512093"/>
                <a:gd name="connsiteY1" fmla="*/ 500631 h 637050"/>
                <a:gd name="connsiteX2" fmla="*/ 396835 w 512093"/>
                <a:gd name="connsiteY2" fmla="*/ 484438 h 637050"/>
                <a:gd name="connsiteX3" fmla="*/ 149185 w 512093"/>
                <a:gd name="connsiteY3" fmla="*/ 521586 h 637050"/>
                <a:gd name="connsiteX4" fmla="*/ 73938 w 512093"/>
                <a:gd name="connsiteY4" fmla="*/ 598738 h 637050"/>
                <a:gd name="connsiteX5" fmla="*/ 42505 w 512093"/>
                <a:gd name="connsiteY5" fmla="*/ 636838 h 637050"/>
                <a:gd name="connsiteX6" fmla="*/ 18693 w 512093"/>
                <a:gd name="connsiteY6" fmla="*/ 567306 h 637050"/>
                <a:gd name="connsiteX7" fmla="*/ 42505 w 512093"/>
                <a:gd name="connsiteY7" fmla="*/ 389188 h 637050"/>
                <a:gd name="connsiteX8" fmla="*/ 38695 w 512093"/>
                <a:gd name="connsiteY8" fmla="*/ 227263 h 637050"/>
                <a:gd name="connsiteX9" fmla="*/ 70128 w 512093"/>
                <a:gd name="connsiteY9" fmla="*/ 430146 h 637050"/>
                <a:gd name="connsiteX10" fmla="*/ 92035 w 512093"/>
                <a:gd name="connsiteY10" fmla="*/ 435861 h 637050"/>
                <a:gd name="connsiteX11" fmla="*/ 154900 w 512093"/>
                <a:gd name="connsiteY11" fmla="*/ 310131 h 637050"/>
                <a:gd name="connsiteX12" fmla="*/ 148233 w 512093"/>
                <a:gd name="connsiteY12" fmla="*/ 127251 h 637050"/>
                <a:gd name="connsiteX13" fmla="*/ 164425 w 512093"/>
                <a:gd name="connsiteY13" fmla="*/ 278698 h 637050"/>
                <a:gd name="connsiteX14" fmla="*/ 169188 w 512093"/>
                <a:gd name="connsiteY14" fmla="*/ 297748 h 637050"/>
                <a:gd name="connsiteX15" fmla="*/ 231100 w 512093"/>
                <a:gd name="connsiteY15" fmla="*/ 245361 h 637050"/>
                <a:gd name="connsiteX16" fmla="*/ 263485 w 512093"/>
                <a:gd name="connsiteY16" fmla="*/ 179638 h 637050"/>
                <a:gd name="connsiteX17" fmla="*/ 266343 w 512093"/>
                <a:gd name="connsiteY17" fmla="*/ 31048 h 637050"/>
                <a:gd name="connsiteX18" fmla="*/ 277773 w 512093"/>
                <a:gd name="connsiteY18" fmla="*/ 183448 h 637050"/>
                <a:gd name="connsiteX19" fmla="*/ 478750 w 512093"/>
                <a:gd name="connsiteY19" fmla="*/ 3426 h 637050"/>
                <a:gd name="connsiteX20" fmla="*/ 483513 w 512093"/>
                <a:gd name="connsiteY20" fmla="*/ 8188 h 637050"/>
                <a:gd name="connsiteX21" fmla="*/ 327303 w 512093"/>
                <a:gd name="connsiteY21" fmla="*/ 234883 h 637050"/>
                <a:gd name="connsiteX22" fmla="*/ 512088 w 512093"/>
                <a:gd name="connsiteY22" fmla="*/ 202498 h 637050"/>
                <a:gd name="connsiteX23" fmla="*/ 355878 w 512093"/>
                <a:gd name="connsiteY23" fmla="*/ 259648 h 637050"/>
                <a:gd name="connsiteX24" fmla="*/ 248245 w 512093"/>
                <a:gd name="connsiteY24" fmla="*/ 358708 h 637050"/>
                <a:gd name="connsiteX25" fmla="*/ 462558 w 512093"/>
                <a:gd name="connsiteY25" fmla="*/ 353946 h 637050"/>
                <a:gd name="connsiteX26" fmla="*/ 292060 w 512093"/>
                <a:gd name="connsiteY26" fmla="*/ 395856 h 637050"/>
                <a:gd name="connsiteX27" fmla="*/ 154900 w 512093"/>
                <a:gd name="connsiteY27" fmla="*/ 484438 h 637050"/>
                <a:gd name="connsiteX28" fmla="*/ 168235 w 512093"/>
                <a:gd name="connsiteY28" fmla="*/ 501583 h 63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2093" h="637050">
                  <a:moveTo>
                    <a:pt x="168235" y="501583"/>
                  </a:moveTo>
                  <a:cubicBezTo>
                    <a:pt x="207288" y="501583"/>
                    <a:pt x="245388" y="503488"/>
                    <a:pt x="284440" y="500631"/>
                  </a:cubicBezTo>
                  <a:cubicBezTo>
                    <a:pt x="321588" y="497773"/>
                    <a:pt x="358735" y="490153"/>
                    <a:pt x="396835" y="484438"/>
                  </a:cubicBezTo>
                  <a:cubicBezTo>
                    <a:pt x="397788" y="490153"/>
                    <a:pt x="262533" y="521586"/>
                    <a:pt x="149185" y="521586"/>
                  </a:cubicBezTo>
                  <a:cubicBezTo>
                    <a:pt x="130135" y="521586"/>
                    <a:pt x="112990" y="533968"/>
                    <a:pt x="73938" y="598738"/>
                  </a:cubicBezTo>
                  <a:cubicBezTo>
                    <a:pt x="65365" y="613026"/>
                    <a:pt x="53935" y="639696"/>
                    <a:pt x="42505" y="636838"/>
                  </a:cubicBezTo>
                  <a:cubicBezTo>
                    <a:pt x="3453" y="616836"/>
                    <a:pt x="-17502" y="618741"/>
                    <a:pt x="18693" y="567306"/>
                  </a:cubicBezTo>
                  <a:cubicBezTo>
                    <a:pt x="59650" y="511108"/>
                    <a:pt x="58698" y="453958"/>
                    <a:pt x="42505" y="389188"/>
                  </a:cubicBezTo>
                  <a:cubicBezTo>
                    <a:pt x="29170" y="337753"/>
                    <a:pt x="32980" y="281556"/>
                    <a:pt x="38695" y="227263"/>
                  </a:cubicBezTo>
                  <a:cubicBezTo>
                    <a:pt x="49173" y="294891"/>
                    <a:pt x="59650" y="362518"/>
                    <a:pt x="70128" y="430146"/>
                  </a:cubicBezTo>
                  <a:cubicBezTo>
                    <a:pt x="75843" y="461578"/>
                    <a:pt x="83463" y="453958"/>
                    <a:pt x="92035" y="435861"/>
                  </a:cubicBezTo>
                  <a:cubicBezTo>
                    <a:pt x="124420" y="383473"/>
                    <a:pt x="161568" y="333943"/>
                    <a:pt x="154900" y="310131"/>
                  </a:cubicBezTo>
                  <a:cubicBezTo>
                    <a:pt x="142518" y="262506"/>
                    <a:pt x="143470" y="126298"/>
                    <a:pt x="148233" y="127251"/>
                  </a:cubicBezTo>
                  <a:cubicBezTo>
                    <a:pt x="159663" y="174876"/>
                    <a:pt x="152043" y="217738"/>
                    <a:pt x="164425" y="278698"/>
                  </a:cubicBezTo>
                  <a:cubicBezTo>
                    <a:pt x="165378" y="283461"/>
                    <a:pt x="167283" y="293938"/>
                    <a:pt x="169188" y="297748"/>
                  </a:cubicBezTo>
                  <a:cubicBezTo>
                    <a:pt x="180618" y="314893"/>
                    <a:pt x="222528" y="255838"/>
                    <a:pt x="231100" y="245361"/>
                  </a:cubicBezTo>
                  <a:cubicBezTo>
                    <a:pt x="251103" y="220596"/>
                    <a:pt x="265390" y="203451"/>
                    <a:pt x="263485" y="179638"/>
                  </a:cubicBezTo>
                  <a:cubicBezTo>
                    <a:pt x="260628" y="136776"/>
                    <a:pt x="261580" y="58671"/>
                    <a:pt x="266343" y="31048"/>
                  </a:cubicBezTo>
                  <a:cubicBezTo>
                    <a:pt x="271105" y="41526"/>
                    <a:pt x="270153" y="132013"/>
                    <a:pt x="277773" y="183448"/>
                  </a:cubicBezTo>
                  <a:cubicBezTo>
                    <a:pt x="350163" y="118678"/>
                    <a:pt x="414933" y="60576"/>
                    <a:pt x="478750" y="3426"/>
                  </a:cubicBezTo>
                  <a:cubicBezTo>
                    <a:pt x="488275" y="-4194"/>
                    <a:pt x="488275" y="2473"/>
                    <a:pt x="483513" y="8188"/>
                  </a:cubicBezTo>
                  <a:cubicBezTo>
                    <a:pt x="433983" y="80578"/>
                    <a:pt x="378738" y="159636"/>
                    <a:pt x="327303" y="234883"/>
                  </a:cubicBezTo>
                  <a:cubicBezTo>
                    <a:pt x="394930" y="259648"/>
                    <a:pt x="454938" y="210118"/>
                    <a:pt x="512088" y="202498"/>
                  </a:cubicBezTo>
                  <a:cubicBezTo>
                    <a:pt x="513040" y="207261"/>
                    <a:pt x="401598" y="259648"/>
                    <a:pt x="355878" y="259648"/>
                  </a:cubicBezTo>
                  <a:cubicBezTo>
                    <a:pt x="287298" y="259648"/>
                    <a:pt x="290155" y="273936"/>
                    <a:pt x="248245" y="358708"/>
                  </a:cubicBezTo>
                  <a:cubicBezTo>
                    <a:pt x="315873" y="387283"/>
                    <a:pt x="386358" y="359661"/>
                    <a:pt x="462558" y="353946"/>
                  </a:cubicBezTo>
                  <a:cubicBezTo>
                    <a:pt x="405408" y="393951"/>
                    <a:pt x="346353" y="403476"/>
                    <a:pt x="292060" y="395856"/>
                  </a:cubicBezTo>
                  <a:cubicBezTo>
                    <a:pt x="213955" y="385378"/>
                    <a:pt x="209193" y="396808"/>
                    <a:pt x="154900" y="484438"/>
                  </a:cubicBezTo>
                  <a:cubicBezTo>
                    <a:pt x="145375" y="501583"/>
                    <a:pt x="147280" y="501583"/>
                    <a:pt x="168235" y="501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1147">
              <a:extLst>
                <a:ext uri="{FF2B5EF4-FFF2-40B4-BE49-F238E27FC236}">
                  <a16:creationId xmlns:a16="http://schemas.microsoft.com/office/drawing/2014/main" id="{027A5BB2-0504-4C4F-95F8-61ED1BFA9D76}"/>
                </a:ext>
              </a:extLst>
            </p:cNvPr>
            <p:cNvSpPr/>
            <p:nvPr/>
          </p:nvSpPr>
          <p:spPr>
            <a:xfrm>
              <a:off x="8846537" y="1270131"/>
              <a:ext cx="321839" cy="433717"/>
            </a:xfrm>
            <a:custGeom>
              <a:avLst/>
              <a:gdLst>
                <a:gd name="connsiteX0" fmla="*/ 166688 w 321839"/>
                <a:gd name="connsiteY0" fmla="*/ 240030 h 433717"/>
                <a:gd name="connsiteX1" fmla="*/ 28575 w 321839"/>
                <a:gd name="connsiteY1" fmla="*/ 141923 h 433717"/>
                <a:gd name="connsiteX2" fmla="*/ 114300 w 321839"/>
                <a:gd name="connsiteY2" fmla="*/ 154305 h 433717"/>
                <a:gd name="connsiteX3" fmla="*/ 0 w 321839"/>
                <a:gd name="connsiteY3" fmla="*/ 0 h 433717"/>
                <a:gd name="connsiteX4" fmla="*/ 127635 w 321839"/>
                <a:gd name="connsiteY4" fmla="*/ 115253 h 433717"/>
                <a:gd name="connsiteX5" fmla="*/ 118110 w 321839"/>
                <a:gd name="connsiteY5" fmla="*/ 13335 h 433717"/>
                <a:gd name="connsiteX6" fmla="*/ 206693 w 321839"/>
                <a:gd name="connsiteY6" fmla="*/ 207645 h 433717"/>
                <a:gd name="connsiteX7" fmla="*/ 225743 w 321839"/>
                <a:gd name="connsiteY7" fmla="*/ 65723 h 433717"/>
                <a:gd name="connsiteX8" fmla="*/ 272415 w 321839"/>
                <a:gd name="connsiteY8" fmla="*/ 290512 h 433717"/>
                <a:gd name="connsiteX9" fmla="*/ 301943 w 321839"/>
                <a:gd name="connsiteY9" fmla="*/ 140970 h 433717"/>
                <a:gd name="connsiteX10" fmla="*/ 300990 w 321839"/>
                <a:gd name="connsiteY10" fmla="*/ 224790 h 433717"/>
                <a:gd name="connsiteX11" fmla="*/ 313373 w 321839"/>
                <a:gd name="connsiteY11" fmla="*/ 365760 h 433717"/>
                <a:gd name="connsiteX12" fmla="*/ 319088 w 321839"/>
                <a:gd name="connsiteY12" fmla="*/ 430530 h 433717"/>
                <a:gd name="connsiteX13" fmla="*/ 288608 w 321839"/>
                <a:gd name="connsiteY13" fmla="*/ 401955 h 433717"/>
                <a:gd name="connsiteX14" fmla="*/ 177165 w 321839"/>
                <a:gd name="connsiteY14" fmla="*/ 339090 h 433717"/>
                <a:gd name="connsiteX15" fmla="*/ 69532 w 321839"/>
                <a:gd name="connsiteY15" fmla="*/ 319087 h 433717"/>
                <a:gd name="connsiteX16" fmla="*/ 220980 w 321839"/>
                <a:gd name="connsiteY16" fmla="*/ 319087 h 433717"/>
                <a:gd name="connsiteX17" fmla="*/ 150495 w 321839"/>
                <a:gd name="connsiteY17" fmla="*/ 252412 h 433717"/>
                <a:gd name="connsiteX18" fmla="*/ 29528 w 321839"/>
                <a:gd name="connsiteY18" fmla="*/ 227648 h 433717"/>
                <a:gd name="connsiteX19" fmla="*/ 166688 w 321839"/>
                <a:gd name="connsiteY19" fmla="*/ 240030 h 43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1839" h="433717">
                  <a:moveTo>
                    <a:pt x="166688" y="240030"/>
                  </a:moveTo>
                  <a:cubicBezTo>
                    <a:pt x="112395" y="141923"/>
                    <a:pt x="80963" y="167640"/>
                    <a:pt x="28575" y="141923"/>
                  </a:cubicBezTo>
                  <a:cubicBezTo>
                    <a:pt x="56197" y="144780"/>
                    <a:pt x="83820" y="151448"/>
                    <a:pt x="114300" y="154305"/>
                  </a:cubicBezTo>
                  <a:cubicBezTo>
                    <a:pt x="80963" y="100965"/>
                    <a:pt x="27622" y="43815"/>
                    <a:pt x="0" y="0"/>
                  </a:cubicBezTo>
                  <a:cubicBezTo>
                    <a:pt x="45720" y="33338"/>
                    <a:pt x="84773" y="76200"/>
                    <a:pt x="127635" y="115253"/>
                  </a:cubicBezTo>
                  <a:cubicBezTo>
                    <a:pt x="127635" y="80010"/>
                    <a:pt x="118110" y="42862"/>
                    <a:pt x="118110" y="13335"/>
                  </a:cubicBezTo>
                  <a:cubicBezTo>
                    <a:pt x="144780" y="58103"/>
                    <a:pt x="108585" y="116205"/>
                    <a:pt x="206693" y="207645"/>
                  </a:cubicBezTo>
                  <a:cubicBezTo>
                    <a:pt x="210503" y="171450"/>
                    <a:pt x="230505" y="114300"/>
                    <a:pt x="225743" y="65723"/>
                  </a:cubicBezTo>
                  <a:cubicBezTo>
                    <a:pt x="259080" y="136208"/>
                    <a:pt x="171450" y="185737"/>
                    <a:pt x="272415" y="290512"/>
                  </a:cubicBezTo>
                  <a:cubicBezTo>
                    <a:pt x="280988" y="244792"/>
                    <a:pt x="304800" y="201930"/>
                    <a:pt x="301943" y="140970"/>
                  </a:cubicBezTo>
                  <a:cubicBezTo>
                    <a:pt x="307658" y="164783"/>
                    <a:pt x="307658" y="198120"/>
                    <a:pt x="300990" y="224790"/>
                  </a:cubicBezTo>
                  <a:cubicBezTo>
                    <a:pt x="287655" y="274320"/>
                    <a:pt x="282893" y="320040"/>
                    <a:pt x="313373" y="365760"/>
                  </a:cubicBezTo>
                  <a:cubicBezTo>
                    <a:pt x="320993" y="377190"/>
                    <a:pt x="324803" y="400050"/>
                    <a:pt x="319088" y="430530"/>
                  </a:cubicBezTo>
                  <a:cubicBezTo>
                    <a:pt x="314325" y="444818"/>
                    <a:pt x="291465" y="406718"/>
                    <a:pt x="288608" y="401955"/>
                  </a:cubicBezTo>
                  <a:cubicBezTo>
                    <a:pt x="245745" y="328612"/>
                    <a:pt x="247650" y="335280"/>
                    <a:pt x="177165" y="339090"/>
                  </a:cubicBezTo>
                  <a:cubicBezTo>
                    <a:pt x="144780" y="341948"/>
                    <a:pt x="100965" y="330518"/>
                    <a:pt x="69532" y="319087"/>
                  </a:cubicBezTo>
                  <a:cubicBezTo>
                    <a:pt x="122873" y="323850"/>
                    <a:pt x="173355" y="327660"/>
                    <a:pt x="220980" y="319087"/>
                  </a:cubicBezTo>
                  <a:cubicBezTo>
                    <a:pt x="200025" y="273368"/>
                    <a:pt x="180975" y="250508"/>
                    <a:pt x="150495" y="252412"/>
                  </a:cubicBezTo>
                  <a:cubicBezTo>
                    <a:pt x="116205" y="254317"/>
                    <a:pt x="63818" y="242887"/>
                    <a:pt x="29528" y="227648"/>
                  </a:cubicBezTo>
                  <a:cubicBezTo>
                    <a:pt x="67628" y="232410"/>
                    <a:pt x="119063" y="245745"/>
                    <a:pt x="166688" y="2400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65" name="자유형: 도형 364">
            <a:extLst>
              <a:ext uri="{FF2B5EF4-FFF2-40B4-BE49-F238E27FC236}">
                <a16:creationId xmlns:a16="http://schemas.microsoft.com/office/drawing/2014/main" id="{4AD82799-D5D3-46C9-99AE-DF5ECF7BE840}"/>
              </a:ext>
            </a:extLst>
          </p:cNvPr>
          <p:cNvSpPr/>
          <p:nvPr userDrawn="1"/>
        </p:nvSpPr>
        <p:spPr>
          <a:xfrm rot="1980006">
            <a:off x="11999905" y="590180"/>
            <a:ext cx="234803" cy="302038"/>
          </a:xfrm>
          <a:custGeom>
            <a:avLst/>
            <a:gdLst>
              <a:gd name="connsiteX0" fmla="*/ 159198 w 234803"/>
              <a:gd name="connsiteY0" fmla="*/ 173748 h 302038"/>
              <a:gd name="connsiteX1" fmla="*/ 143698 w 234803"/>
              <a:gd name="connsiteY1" fmla="*/ 189991 h 302038"/>
              <a:gd name="connsiteX2" fmla="*/ 164800 w 234803"/>
              <a:gd name="connsiteY2" fmla="*/ 264705 h 302038"/>
              <a:gd name="connsiteX3" fmla="*/ 174673 w 234803"/>
              <a:gd name="connsiteY3" fmla="*/ 188021 h 302038"/>
              <a:gd name="connsiteX4" fmla="*/ 159198 w 234803"/>
              <a:gd name="connsiteY4" fmla="*/ 173748 h 302038"/>
              <a:gd name="connsiteX5" fmla="*/ 103485 w 234803"/>
              <a:gd name="connsiteY5" fmla="*/ 144662 h 302038"/>
              <a:gd name="connsiteX6" fmla="*/ 85660 w 234803"/>
              <a:gd name="connsiteY6" fmla="*/ 148195 h 302038"/>
              <a:gd name="connsiteX7" fmla="*/ 35092 w 234803"/>
              <a:gd name="connsiteY7" fmla="*/ 198252 h 302038"/>
              <a:gd name="connsiteX8" fmla="*/ 112108 w 234803"/>
              <a:gd name="connsiteY8" fmla="*/ 178353 h 302038"/>
              <a:gd name="connsiteX9" fmla="*/ 119219 w 234803"/>
              <a:gd name="connsiteY9" fmla="*/ 151316 h 302038"/>
              <a:gd name="connsiteX10" fmla="*/ 103485 w 234803"/>
              <a:gd name="connsiteY10" fmla="*/ 144662 h 302038"/>
              <a:gd name="connsiteX11" fmla="*/ 53661 w 234803"/>
              <a:gd name="connsiteY11" fmla="*/ 34628 h 302038"/>
              <a:gd name="connsiteX12" fmla="*/ 34503 w 234803"/>
              <a:gd name="connsiteY12" fmla="*/ 49361 h 302038"/>
              <a:gd name="connsiteX13" fmla="*/ 85890 w 234803"/>
              <a:gd name="connsiteY13" fmla="*/ 110083 h 302038"/>
              <a:gd name="connsiteX14" fmla="*/ 112210 w 234803"/>
              <a:gd name="connsiteY14" fmla="*/ 105761 h 302038"/>
              <a:gd name="connsiteX15" fmla="*/ 108706 w 234803"/>
              <a:gd name="connsiteY15" fmla="*/ 78929 h 302038"/>
              <a:gd name="connsiteX16" fmla="*/ 53661 w 234803"/>
              <a:gd name="connsiteY16" fmla="*/ 34628 h 302038"/>
              <a:gd name="connsiteX17" fmla="*/ 29844 w 234803"/>
              <a:gd name="connsiteY17" fmla="*/ 73 h 302038"/>
              <a:gd name="connsiteX18" fmla="*/ 58342 w 234803"/>
              <a:gd name="connsiteY18" fmla="*/ 5520 h 302038"/>
              <a:gd name="connsiteX19" fmla="*/ 87729 w 234803"/>
              <a:gd name="connsiteY19" fmla="*/ 18894 h 302038"/>
              <a:gd name="connsiteX20" fmla="*/ 104077 w 234803"/>
              <a:gd name="connsiteY20" fmla="*/ 31096 h 302038"/>
              <a:gd name="connsiteX21" fmla="*/ 136198 w 234803"/>
              <a:gd name="connsiteY21" fmla="*/ 76378 h 302038"/>
              <a:gd name="connsiteX22" fmla="*/ 234803 w 234803"/>
              <a:gd name="connsiteY22" fmla="*/ 214176 h 302038"/>
              <a:gd name="connsiteX23" fmla="*/ 206595 w 234803"/>
              <a:gd name="connsiteY23" fmla="*/ 204570 h 302038"/>
              <a:gd name="connsiteX24" fmla="*/ 195750 w 234803"/>
              <a:gd name="connsiteY24" fmla="*/ 274783 h 302038"/>
              <a:gd name="connsiteX25" fmla="*/ 167307 w 234803"/>
              <a:gd name="connsiteY25" fmla="*/ 301998 h 302038"/>
              <a:gd name="connsiteX26" fmla="*/ 130755 w 234803"/>
              <a:gd name="connsiteY26" fmla="*/ 271918 h 302038"/>
              <a:gd name="connsiteX27" fmla="*/ 90827 w 234803"/>
              <a:gd name="connsiteY27" fmla="*/ 222756 h 302038"/>
              <a:gd name="connsiteX28" fmla="*/ 1891 w 234803"/>
              <a:gd name="connsiteY28" fmla="*/ 215646 h 302038"/>
              <a:gd name="connsiteX29" fmla="*/ 22840 w 234803"/>
              <a:gd name="connsiteY29" fmla="*/ 153362 h 302038"/>
              <a:gd name="connsiteX30" fmla="*/ 57191 w 234803"/>
              <a:gd name="connsiteY30" fmla="*/ 133232 h 302038"/>
              <a:gd name="connsiteX31" fmla="*/ 4014 w 234803"/>
              <a:gd name="connsiteY31" fmla="*/ 46649 h 302038"/>
              <a:gd name="connsiteX32" fmla="*/ 29844 w 234803"/>
              <a:gd name="connsiteY32" fmla="*/ 73 h 302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34803" h="302038">
                <a:moveTo>
                  <a:pt x="159198" y="173748"/>
                </a:moveTo>
                <a:cubicBezTo>
                  <a:pt x="148737" y="173799"/>
                  <a:pt x="144286" y="183263"/>
                  <a:pt x="143698" y="189991"/>
                </a:cubicBezTo>
                <a:cubicBezTo>
                  <a:pt x="140347" y="228282"/>
                  <a:pt x="150655" y="261866"/>
                  <a:pt x="164800" y="264705"/>
                </a:cubicBezTo>
                <a:cubicBezTo>
                  <a:pt x="171271" y="264705"/>
                  <a:pt x="187590" y="226593"/>
                  <a:pt x="174673" y="188021"/>
                </a:cubicBezTo>
                <a:cubicBezTo>
                  <a:pt x="172857" y="182573"/>
                  <a:pt x="167051" y="173697"/>
                  <a:pt x="159198" y="173748"/>
                </a:cubicBezTo>
                <a:close/>
                <a:moveTo>
                  <a:pt x="103485" y="144662"/>
                </a:moveTo>
                <a:cubicBezTo>
                  <a:pt x="97087" y="144544"/>
                  <a:pt x="90341" y="146124"/>
                  <a:pt x="85660" y="148195"/>
                </a:cubicBezTo>
                <a:cubicBezTo>
                  <a:pt x="63509" y="158043"/>
                  <a:pt x="30743" y="187510"/>
                  <a:pt x="35092" y="198252"/>
                </a:cubicBezTo>
                <a:cubicBezTo>
                  <a:pt x="39849" y="208842"/>
                  <a:pt x="92285" y="200938"/>
                  <a:pt x="112108" y="178353"/>
                </a:cubicBezTo>
                <a:cubicBezTo>
                  <a:pt x="118503" y="171114"/>
                  <a:pt x="125972" y="161036"/>
                  <a:pt x="119219" y="151316"/>
                </a:cubicBezTo>
                <a:cubicBezTo>
                  <a:pt x="115932" y="146597"/>
                  <a:pt x="109883" y="144781"/>
                  <a:pt x="103485" y="144662"/>
                </a:cubicBezTo>
                <a:close/>
                <a:moveTo>
                  <a:pt x="53661" y="34628"/>
                </a:moveTo>
                <a:cubicBezTo>
                  <a:pt x="38749" y="29230"/>
                  <a:pt x="33045" y="35779"/>
                  <a:pt x="34503" y="49361"/>
                </a:cubicBezTo>
                <a:cubicBezTo>
                  <a:pt x="35526" y="77344"/>
                  <a:pt x="59749" y="105275"/>
                  <a:pt x="85890" y="110083"/>
                </a:cubicBezTo>
                <a:cubicBezTo>
                  <a:pt x="94229" y="111619"/>
                  <a:pt x="106788" y="114330"/>
                  <a:pt x="112210" y="105761"/>
                </a:cubicBezTo>
                <a:cubicBezTo>
                  <a:pt x="117377" y="97601"/>
                  <a:pt x="114845" y="88419"/>
                  <a:pt x="108706" y="78929"/>
                </a:cubicBezTo>
                <a:cubicBezTo>
                  <a:pt x="95150" y="57930"/>
                  <a:pt x="76963" y="43094"/>
                  <a:pt x="53661" y="34628"/>
                </a:cubicBezTo>
                <a:close/>
                <a:moveTo>
                  <a:pt x="29844" y="73"/>
                </a:moveTo>
                <a:cubicBezTo>
                  <a:pt x="37263" y="458"/>
                  <a:pt x="46621" y="2380"/>
                  <a:pt x="58342" y="5520"/>
                </a:cubicBezTo>
                <a:cubicBezTo>
                  <a:pt x="69495" y="8512"/>
                  <a:pt x="78850" y="13168"/>
                  <a:pt x="87729" y="18894"/>
                </a:cubicBezTo>
                <a:lnTo>
                  <a:pt x="104077" y="31096"/>
                </a:lnTo>
                <a:lnTo>
                  <a:pt x="136198" y="76378"/>
                </a:lnTo>
                <a:lnTo>
                  <a:pt x="234803" y="214176"/>
                </a:lnTo>
                <a:lnTo>
                  <a:pt x="206595" y="204570"/>
                </a:lnTo>
                <a:cubicBezTo>
                  <a:pt x="209178" y="229688"/>
                  <a:pt x="206544" y="250969"/>
                  <a:pt x="195750" y="274783"/>
                </a:cubicBezTo>
                <a:cubicBezTo>
                  <a:pt x="190506" y="286370"/>
                  <a:pt x="180863" y="300847"/>
                  <a:pt x="167307" y="301998"/>
                </a:cubicBezTo>
                <a:cubicBezTo>
                  <a:pt x="151908" y="303277"/>
                  <a:pt x="131855" y="273606"/>
                  <a:pt x="130755" y="271918"/>
                </a:cubicBezTo>
                <a:cubicBezTo>
                  <a:pt x="110446" y="240994"/>
                  <a:pt x="138505" y="181524"/>
                  <a:pt x="90827" y="222756"/>
                </a:cubicBezTo>
                <a:cubicBezTo>
                  <a:pt x="69469" y="241198"/>
                  <a:pt x="9027" y="226695"/>
                  <a:pt x="1891" y="215646"/>
                </a:cubicBezTo>
                <a:cubicBezTo>
                  <a:pt x="-5298" y="204519"/>
                  <a:pt x="9385" y="170219"/>
                  <a:pt x="22840" y="153362"/>
                </a:cubicBezTo>
                <a:cubicBezTo>
                  <a:pt x="30257" y="144103"/>
                  <a:pt x="39466" y="138783"/>
                  <a:pt x="57191" y="133232"/>
                </a:cubicBezTo>
                <a:cubicBezTo>
                  <a:pt x="24706" y="112667"/>
                  <a:pt x="5369" y="85094"/>
                  <a:pt x="4014" y="46649"/>
                </a:cubicBezTo>
                <a:cubicBezTo>
                  <a:pt x="2786" y="11581"/>
                  <a:pt x="7587" y="-1085"/>
                  <a:pt x="29844" y="7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66" name="Freeform: Shape 42">
            <a:extLst>
              <a:ext uri="{FF2B5EF4-FFF2-40B4-BE49-F238E27FC236}">
                <a16:creationId xmlns:a16="http://schemas.microsoft.com/office/drawing/2014/main" id="{F9B1D3C8-E50C-4C24-AAC0-F6BD32D3FD51}"/>
              </a:ext>
            </a:extLst>
          </p:cNvPr>
          <p:cNvSpPr/>
          <p:nvPr userDrawn="1"/>
        </p:nvSpPr>
        <p:spPr>
          <a:xfrm>
            <a:off x="10900571" y="6036685"/>
            <a:ext cx="371739" cy="326594"/>
          </a:xfrm>
          <a:custGeom>
            <a:avLst/>
            <a:gdLst>
              <a:gd name="connsiteX0" fmla="*/ 632870 w 794022"/>
              <a:gd name="connsiteY0" fmla="*/ 229791 h 697594"/>
              <a:gd name="connsiteX1" fmla="*/ 740539 w 794022"/>
              <a:gd name="connsiteY1" fmla="*/ 169432 h 697594"/>
              <a:gd name="connsiteX2" fmla="*/ 788913 w 794022"/>
              <a:gd name="connsiteY2" fmla="*/ 102411 h 697594"/>
              <a:gd name="connsiteX3" fmla="*/ 707738 w 794022"/>
              <a:gd name="connsiteY3" fmla="*/ 118851 h 697594"/>
              <a:gd name="connsiteX4" fmla="*/ 578188 w 794022"/>
              <a:gd name="connsiteY4" fmla="*/ 197266 h 697594"/>
              <a:gd name="connsiteX5" fmla="*/ 484594 w 794022"/>
              <a:gd name="connsiteY5" fmla="*/ 1168 h 697594"/>
              <a:gd name="connsiteX6" fmla="*/ 337698 w 794022"/>
              <a:gd name="connsiteY6" fmla="*/ 185439 h 697594"/>
              <a:gd name="connsiteX7" fmla="*/ 275170 w 794022"/>
              <a:gd name="connsiteY7" fmla="*/ 97088 h 697594"/>
              <a:gd name="connsiteX8" fmla="*/ 224273 w 794022"/>
              <a:gd name="connsiteY8" fmla="*/ 78519 h 697594"/>
              <a:gd name="connsiteX9" fmla="*/ 226994 w 794022"/>
              <a:gd name="connsiteY9" fmla="*/ 133911 h 697594"/>
              <a:gd name="connsiteX10" fmla="*/ 297761 w 794022"/>
              <a:gd name="connsiteY10" fmla="*/ 233970 h 697594"/>
              <a:gd name="connsiteX11" fmla="*/ 110888 w 794022"/>
              <a:gd name="connsiteY11" fmla="*/ 194191 h 697594"/>
              <a:gd name="connsiteX12" fmla="*/ 11420 w 794022"/>
              <a:gd name="connsiteY12" fmla="*/ 354216 h 697594"/>
              <a:gd name="connsiteX13" fmla="*/ 157015 w 794022"/>
              <a:gd name="connsiteY13" fmla="*/ 447613 h 697594"/>
              <a:gd name="connsiteX14" fmla="*/ 202117 w 794022"/>
              <a:gd name="connsiteY14" fmla="*/ 454748 h 697594"/>
              <a:gd name="connsiteX15" fmla="*/ 61213 w 794022"/>
              <a:gd name="connsiteY15" fmla="*/ 586151 h 697594"/>
              <a:gd name="connsiteX16" fmla="*/ 104777 w 794022"/>
              <a:gd name="connsiteY16" fmla="*/ 588871 h 697594"/>
              <a:gd name="connsiteX17" fmla="*/ 245010 w 794022"/>
              <a:gd name="connsiteY17" fmla="*/ 488101 h 697594"/>
              <a:gd name="connsiteX18" fmla="*/ 352443 w 794022"/>
              <a:gd name="connsiteY18" fmla="*/ 696540 h 697594"/>
              <a:gd name="connsiteX19" fmla="*/ 488773 w 794022"/>
              <a:gd name="connsiteY19" fmla="*/ 639019 h 697594"/>
              <a:gd name="connsiteX20" fmla="*/ 520471 w 794022"/>
              <a:gd name="connsiteY20" fmla="*/ 476787 h 697594"/>
              <a:gd name="connsiteX21" fmla="*/ 577439 w 794022"/>
              <a:gd name="connsiteY21" fmla="*/ 533598 h 697594"/>
              <a:gd name="connsiteX22" fmla="*/ 636418 w 794022"/>
              <a:gd name="connsiteY22" fmla="*/ 556503 h 697594"/>
              <a:gd name="connsiteX23" fmla="*/ 600779 w 794022"/>
              <a:gd name="connsiteY23" fmla="*/ 481715 h 697594"/>
              <a:gd name="connsiteX24" fmla="*/ 627114 w 794022"/>
              <a:gd name="connsiteY24" fmla="*/ 487904 h 697594"/>
              <a:gd name="connsiteX25" fmla="*/ 786705 w 794022"/>
              <a:gd name="connsiteY25" fmla="*/ 351416 h 697594"/>
              <a:gd name="connsiteX26" fmla="*/ 765810 w 794022"/>
              <a:gd name="connsiteY26" fmla="*/ 276037 h 697594"/>
              <a:gd name="connsiteX27" fmla="*/ 632870 w 794022"/>
              <a:gd name="connsiteY27" fmla="*/ 229791 h 697594"/>
              <a:gd name="connsiteX28" fmla="*/ 397623 w 794022"/>
              <a:gd name="connsiteY28" fmla="*/ 103081 h 697594"/>
              <a:gd name="connsiteX29" fmla="*/ 484357 w 794022"/>
              <a:gd name="connsiteY29" fmla="*/ 47768 h 697594"/>
              <a:gd name="connsiteX30" fmla="*/ 550236 w 794022"/>
              <a:gd name="connsiteY30" fmla="*/ 149641 h 697594"/>
              <a:gd name="connsiteX31" fmla="*/ 432238 w 794022"/>
              <a:gd name="connsiteY31" fmla="*/ 309271 h 697594"/>
              <a:gd name="connsiteX32" fmla="*/ 404365 w 794022"/>
              <a:gd name="connsiteY32" fmla="*/ 295709 h 697594"/>
              <a:gd name="connsiteX33" fmla="*/ 377320 w 794022"/>
              <a:gd name="connsiteY33" fmla="*/ 191471 h 697594"/>
              <a:gd name="connsiteX34" fmla="*/ 397623 w 794022"/>
              <a:gd name="connsiteY34" fmla="*/ 103081 h 697594"/>
              <a:gd name="connsiteX35" fmla="*/ 129063 w 794022"/>
              <a:gd name="connsiteY35" fmla="*/ 391275 h 697594"/>
              <a:gd name="connsiteX36" fmla="*/ 69571 w 794022"/>
              <a:gd name="connsiteY36" fmla="*/ 358907 h 697594"/>
              <a:gd name="connsiteX37" fmla="*/ 53131 w 794022"/>
              <a:gd name="connsiteY37" fmla="*/ 282463 h 697594"/>
              <a:gd name="connsiteX38" fmla="*/ 120862 w 794022"/>
              <a:gd name="connsiteY38" fmla="*/ 241303 h 697594"/>
              <a:gd name="connsiteX39" fmla="*/ 382642 w 794022"/>
              <a:gd name="connsiteY39" fmla="*/ 346055 h 697594"/>
              <a:gd name="connsiteX40" fmla="*/ 129063 w 794022"/>
              <a:gd name="connsiteY40" fmla="*/ 391275 h 697594"/>
              <a:gd name="connsiteX41" fmla="*/ 460269 w 794022"/>
              <a:gd name="connsiteY41" fmla="*/ 598648 h 697594"/>
              <a:gd name="connsiteX42" fmla="*/ 334504 w 794022"/>
              <a:gd name="connsiteY42" fmla="*/ 644381 h 697594"/>
              <a:gd name="connsiteX43" fmla="*/ 285539 w 794022"/>
              <a:gd name="connsiteY43" fmla="*/ 526028 h 697594"/>
              <a:gd name="connsiteX44" fmla="*/ 387964 w 794022"/>
              <a:gd name="connsiteY44" fmla="*/ 401289 h 697594"/>
              <a:gd name="connsiteX45" fmla="*/ 438231 w 794022"/>
              <a:gd name="connsiteY45" fmla="*/ 414102 h 697594"/>
              <a:gd name="connsiteX46" fmla="*/ 481125 w 794022"/>
              <a:gd name="connsiteY46" fmla="*/ 510692 h 697594"/>
              <a:gd name="connsiteX47" fmla="*/ 460269 w 794022"/>
              <a:gd name="connsiteY47" fmla="*/ 598648 h 697594"/>
              <a:gd name="connsiteX48" fmla="*/ 728988 w 794022"/>
              <a:gd name="connsiteY48" fmla="*/ 370853 h 697594"/>
              <a:gd name="connsiteX49" fmla="*/ 646511 w 794022"/>
              <a:gd name="connsiteY49" fmla="*/ 430384 h 697594"/>
              <a:gd name="connsiteX50" fmla="*/ 475723 w 794022"/>
              <a:gd name="connsiteY50" fmla="*/ 356502 h 697594"/>
              <a:gd name="connsiteX51" fmla="*/ 602828 w 794022"/>
              <a:gd name="connsiteY51" fmla="*/ 274026 h 697594"/>
              <a:gd name="connsiteX52" fmla="*/ 719722 w 794022"/>
              <a:gd name="connsiteY52" fmla="*/ 300243 h 697594"/>
              <a:gd name="connsiteX53" fmla="*/ 728988 w 794022"/>
              <a:gd name="connsiteY53" fmla="*/ 370853 h 697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794022" h="697594">
                <a:moveTo>
                  <a:pt x="632870" y="229791"/>
                </a:moveTo>
                <a:cubicBezTo>
                  <a:pt x="665040" y="207832"/>
                  <a:pt x="709827" y="188080"/>
                  <a:pt x="740539" y="169432"/>
                </a:cubicBezTo>
                <a:cubicBezTo>
                  <a:pt x="765495" y="154293"/>
                  <a:pt x="808901" y="133398"/>
                  <a:pt x="788913" y="102411"/>
                </a:cubicBezTo>
                <a:cubicBezTo>
                  <a:pt x="767900" y="69925"/>
                  <a:pt x="732535" y="103475"/>
                  <a:pt x="707738" y="118851"/>
                </a:cubicBezTo>
                <a:cubicBezTo>
                  <a:pt x="665671" y="144910"/>
                  <a:pt x="621910" y="175109"/>
                  <a:pt x="578188" y="197266"/>
                </a:cubicBezTo>
                <a:cubicBezTo>
                  <a:pt x="616627" y="83408"/>
                  <a:pt x="556702" y="14020"/>
                  <a:pt x="484594" y="1168"/>
                </a:cubicBezTo>
                <a:cubicBezTo>
                  <a:pt x="422343" y="-9910"/>
                  <a:pt x="323387" y="58294"/>
                  <a:pt x="337698" y="185439"/>
                </a:cubicBezTo>
                <a:cubicBezTo>
                  <a:pt x="319523" y="164701"/>
                  <a:pt x="293069" y="115578"/>
                  <a:pt x="275170" y="97088"/>
                </a:cubicBezTo>
                <a:cubicBezTo>
                  <a:pt x="261372" y="82935"/>
                  <a:pt x="245089" y="61606"/>
                  <a:pt x="224273" y="78519"/>
                </a:cubicBezTo>
                <a:cubicBezTo>
                  <a:pt x="205980" y="93461"/>
                  <a:pt x="215166" y="116327"/>
                  <a:pt x="226994" y="133911"/>
                </a:cubicBezTo>
                <a:cubicBezTo>
                  <a:pt x="247534" y="164307"/>
                  <a:pt x="269375" y="193994"/>
                  <a:pt x="297761" y="233970"/>
                </a:cubicBezTo>
                <a:cubicBezTo>
                  <a:pt x="229596" y="209369"/>
                  <a:pt x="172785" y="189026"/>
                  <a:pt x="110888" y="194191"/>
                </a:cubicBezTo>
                <a:cubicBezTo>
                  <a:pt x="24548" y="201406"/>
                  <a:pt x="-23353" y="276707"/>
                  <a:pt x="11420" y="354216"/>
                </a:cubicBezTo>
                <a:cubicBezTo>
                  <a:pt x="39372" y="416625"/>
                  <a:pt x="92161" y="441778"/>
                  <a:pt x="157015" y="447613"/>
                </a:cubicBezTo>
                <a:cubicBezTo>
                  <a:pt x="171089" y="448914"/>
                  <a:pt x="184927" y="451634"/>
                  <a:pt x="202117" y="454748"/>
                </a:cubicBezTo>
                <a:cubicBezTo>
                  <a:pt x="149524" y="493424"/>
                  <a:pt x="51869" y="563482"/>
                  <a:pt x="61213" y="586151"/>
                </a:cubicBezTo>
                <a:cubicBezTo>
                  <a:pt x="69610" y="602906"/>
                  <a:pt x="86484" y="597032"/>
                  <a:pt x="104777" y="588871"/>
                </a:cubicBezTo>
                <a:cubicBezTo>
                  <a:pt x="151180" y="566912"/>
                  <a:pt x="201446" y="517552"/>
                  <a:pt x="245010" y="488101"/>
                </a:cubicBezTo>
                <a:cubicBezTo>
                  <a:pt x="212485" y="626088"/>
                  <a:pt x="267128" y="686762"/>
                  <a:pt x="352443" y="696540"/>
                </a:cubicBezTo>
                <a:cubicBezTo>
                  <a:pt x="406809" y="702729"/>
                  <a:pt x="453212" y="681440"/>
                  <a:pt x="488773" y="639019"/>
                </a:cubicBezTo>
                <a:cubicBezTo>
                  <a:pt x="524413" y="596598"/>
                  <a:pt x="533796" y="544794"/>
                  <a:pt x="520471" y="476787"/>
                </a:cubicBezTo>
                <a:cubicBezTo>
                  <a:pt x="541208" y="498825"/>
                  <a:pt x="563562" y="519050"/>
                  <a:pt x="577439" y="533598"/>
                </a:cubicBezTo>
                <a:cubicBezTo>
                  <a:pt x="593761" y="550590"/>
                  <a:pt x="614695" y="576689"/>
                  <a:pt x="636418" y="556503"/>
                </a:cubicBezTo>
                <a:cubicBezTo>
                  <a:pt x="656959" y="537382"/>
                  <a:pt x="625419" y="502886"/>
                  <a:pt x="600779" y="481715"/>
                </a:cubicBezTo>
                <a:cubicBezTo>
                  <a:pt x="598886" y="480098"/>
                  <a:pt x="611147" y="488614"/>
                  <a:pt x="627114" y="487904"/>
                </a:cubicBezTo>
                <a:cubicBezTo>
                  <a:pt x="727450" y="471188"/>
                  <a:pt x="781265" y="425101"/>
                  <a:pt x="786705" y="351416"/>
                </a:cubicBezTo>
                <a:cubicBezTo>
                  <a:pt x="788755" y="323740"/>
                  <a:pt x="780436" y="298587"/>
                  <a:pt x="765810" y="276037"/>
                </a:cubicBezTo>
                <a:cubicBezTo>
                  <a:pt x="744087" y="242565"/>
                  <a:pt x="696935" y="225849"/>
                  <a:pt x="632870" y="229791"/>
                </a:cubicBezTo>
                <a:close/>
                <a:moveTo>
                  <a:pt x="397623" y="103081"/>
                </a:moveTo>
                <a:cubicBezTo>
                  <a:pt x="415680" y="68742"/>
                  <a:pt x="439729" y="39016"/>
                  <a:pt x="484357" y="47768"/>
                </a:cubicBezTo>
                <a:cubicBezTo>
                  <a:pt x="521693" y="55022"/>
                  <a:pt x="555479" y="107693"/>
                  <a:pt x="550236" y="149641"/>
                </a:cubicBezTo>
                <a:cubicBezTo>
                  <a:pt x="540893" y="224627"/>
                  <a:pt x="488103" y="268625"/>
                  <a:pt x="432238" y="309271"/>
                </a:cubicBezTo>
                <a:cubicBezTo>
                  <a:pt x="417454" y="319995"/>
                  <a:pt x="409135" y="307024"/>
                  <a:pt x="404365" y="295709"/>
                </a:cubicBezTo>
                <a:cubicBezTo>
                  <a:pt x="390921" y="263815"/>
                  <a:pt x="379133" y="226756"/>
                  <a:pt x="377320" y="191471"/>
                </a:cubicBezTo>
                <a:cubicBezTo>
                  <a:pt x="375822" y="157920"/>
                  <a:pt x="383864" y="129298"/>
                  <a:pt x="397623" y="103081"/>
                </a:cubicBezTo>
                <a:close/>
                <a:moveTo>
                  <a:pt x="129063" y="391275"/>
                </a:moveTo>
                <a:cubicBezTo>
                  <a:pt x="105093" y="385637"/>
                  <a:pt x="84631" y="377516"/>
                  <a:pt x="69571" y="358907"/>
                </a:cubicBezTo>
                <a:cubicBezTo>
                  <a:pt x="52461" y="337697"/>
                  <a:pt x="40160" y="310139"/>
                  <a:pt x="53131" y="282463"/>
                </a:cubicBezTo>
                <a:cubicBezTo>
                  <a:pt x="66102" y="254708"/>
                  <a:pt x="90072" y="240712"/>
                  <a:pt x="120862" y="241303"/>
                </a:cubicBezTo>
                <a:cubicBezTo>
                  <a:pt x="216783" y="242920"/>
                  <a:pt x="296578" y="285656"/>
                  <a:pt x="382642" y="346055"/>
                </a:cubicBezTo>
                <a:cubicBezTo>
                  <a:pt x="292833" y="376096"/>
                  <a:pt x="216467" y="411894"/>
                  <a:pt x="129063" y="391275"/>
                </a:cubicBezTo>
                <a:close/>
                <a:moveTo>
                  <a:pt x="460269" y="598648"/>
                </a:moveTo>
                <a:cubicBezTo>
                  <a:pt x="433027" y="642883"/>
                  <a:pt x="378976" y="662240"/>
                  <a:pt x="334504" y="644381"/>
                </a:cubicBezTo>
                <a:cubicBezTo>
                  <a:pt x="290980" y="626798"/>
                  <a:pt x="270479" y="580119"/>
                  <a:pt x="285539" y="526028"/>
                </a:cubicBezTo>
                <a:cubicBezTo>
                  <a:pt x="300875" y="470715"/>
                  <a:pt x="339551" y="431409"/>
                  <a:pt x="387964" y="401289"/>
                </a:cubicBezTo>
                <a:cubicBezTo>
                  <a:pt x="415680" y="383981"/>
                  <a:pt x="418518" y="383548"/>
                  <a:pt x="438231" y="414102"/>
                </a:cubicBezTo>
                <a:cubicBezTo>
                  <a:pt x="458692" y="445799"/>
                  <a:pt x="475723" y="472253"/>
                  <a:pt x="481125" y="510692"/>
                </a:cubicBezTo>
                <a:cubicBezTo>
                  <a:pt x="484279" y="538289"/>
                  <a:pt x="474462" y="575506"/>
                  <a:pt x="460269" y="598648"/>
                </a:cubicBezTo>
                <a:close/>
                <a:moveTo>
                  <a:pt x="728988" y="370853"/>
                </a:moveTo>
                <a:cubicBezTo>
                  <a:pt x="714834" y="406295"/>
                  <a:pt x="686488" y="425062"/>
                  <a:pt x="646511" y="430384"/>
                </a:cubicBezTo>
                <a:cubicBezTo>
                  <a:pt x="574443" y="440122"/>
                  <a:pt x="526108" y="400303"/>
                  <a:pt x="475723" y="356502"/>
                </a:cubicBezTo>
                <a:cubicBezTo>
                  <a:pt x="516094" y="319325"/>
                  <a:pt x="550197" y="290348"/>
                  <a:pt x="602828" y="274026"/>
                </a:cubicBezTo>
                <a:cubicBezTo>
                  <a:pt x="637088" y="263342"/>
                  <a:pt x="692125" y="271069"/>
                  <a:pt x="719722" y="300243"/>
                </a:cubicBezTo>
                <a:cubicBezTo>
                  <a:pt x="739317" y="321099"/>
                  <a:pt x="738094" y="348065"/>
                  <a:pt x="728988" y="37085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367" name="자유형: 도형 366">
            <a:extLst>
              <a:ext uri="{FF2B5EF4-FFF2-40B4-BE49-F238E27FC236}">
                <a16:creationId xmlns:a16="http://schemas.microsoft.com/office/drawing/2014/main" id="{221AB371-B499-4B6A-BE1B-429EB6700482}"/>
              </a:ext>
            </a:extLst>
          </p:cNvPr>
          <p:cNvSpPr/>
          <p:nvPr userDrawn="1"/>
        </p:nvSpPr>
        <p:spPr>
          <a:xfrm>
            <a:off x="11153148" y="5474760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pic>
        <p:nvPicPr>
          <p:cNvPr id="368" name="Graphic 5">
            <a:extLst>
              <a:ext uri="{FF2B5EF4-FFF2-40B4-BE49-F238E27FC236}">
                <a16:creationId xmlns:a16="http://schemas.microsoft.com/office/drawing/2014/main" id="{109A511C-0E7F-44C3-A183-A28B6C5F17C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11642159" y="5764306"/>
            <a:ext cx="396670" cy="396670"/>
          </a:xfrm>
          <a:prstGeom prst="rect">
            <a:avLst/>
          </a:prstGeom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369" name="하트 368">
            <a:extLst>
              <a:ext uri="{FF2B5EF4-FFF2-40B4-BE49-F238E27FC236}">
                <a16:creationId xmlns:a16="http://schemas.microsoft.com/office/drawing/2014/main" id="{0449D82F-9051-4353-A808-26F537B99EF0}"/>
              </a:ext>
            </a:extLst>
          </p:cNvPr>
          <p:cNvSpPr/>
          <p:nvPr userDrawn="1"/>
        </p:nvSpPr>
        <p:spPr>
          <a:xfrm>
            <a:off x="11734244" y="6374920"/>
            <a:ext cx="326427" cy="326427"/>
          </a:xfrm>
          <a:prstGeom prst="heart">
            <a:avLst/>
          </a:pr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0" name="자유형: 도형 369">
            <a:extLst>
              <a:ext uri="{FF2B5EF4-FFF2-40B4-BE49-F238E27FC236}">
                <a16:creationId xmlns:a16="http://schemas.microsoft.com/office/drawing/2014/main" id="{A764BDD5-B120-4A01-8B48-FFD52ED890E7}"/>
              </a:ext>
            </a:extLst>
          </p:cNvPr>
          <p:cNvSpPr/>
          <p:nvPr userDrawn="1"/>
        </p:nvSpPr>
        <p:spPr>
          <a:xfrm>
            <a:off x="11196246" y="6446512"/>
            <a:ext cx="375515" cy="384637"/>
          </a:xfrm>
          <a:custGeom>
            <a:avLst/>
            <a:gdLst>
              <a:gd name="connsiteX0" fmla="*/ 729614 w 1450657"/>
              <a:gd name="connsiteY0" fmla="*/ 793433 h 1485901"/>
              <a:gd name="connsiteX1" fmla="*/ 729614 w 1450657"/>
              <a:gd name="connsiteY1" fmla="*/ 1485901 h 1485901"/>
              <a:gd name="connsiteX2" fmla="*/ 729614 w 1450657"/>
              <a:gd name="connsiteY2" fmla="*/ 793433 h 1485901"/>
              <a:gd name="connsiteX3" fmla="*/ 752475 w 1450657"/>
              <a:gd name="connsiteY3" fmla="*/ 770573 h 1485901"/>
              <a:gd name="connsiteX4" fmla="*/ 1063942 w 1450657"/>
              <a:gd name="connsiteY4" fmla="*/ 1085851 h 1485901"/>
              <a:gd name="connsiteX5" fmla="*/ 752475 w 1450657"/>
              <a:gd name="connsiteY5" fmla="*/ 770573 h 1485901"/>
              <a:gd name="connsiteX6" fmla="*/ 698182 w 1450657"/>
              <a:gd name="connsiteY6" fmla="*/ 769621 h 1485901"/>
              <a:gd name="connsiteX7" fmla="*/ 388620 w 1450657"/>
              <a:gd name="connsiteY7" fmla="*/ 1085851 h 1485901"/>
              <a:gd name="connsiteX8" fmla="*/ 698182 w 1450657"/>
              <a:gd name="connsiteY8" fmla="*/ 769621 h 1485901"/>
              <a:gd name="connsiteX9" fmla="*/ 328970 w 1450657"/>
              <a:gd name="connsiteY9" fmla="*/ 653177 h 1485901"/>
              <a:gd name="connsiteX10" fmla="*/ 674370 w 1450657"/>
              <a:gd name="connsiteY10" fmla="*/ 740093 h 1485901"/>
              <a:gd name="connsiteX11" fmla="*/ 0 w 1450657"/>
              <a:gd name="connsiteY11" fmla="*/ 739140 h 1485901"/>
              <a:gd name="connsiteX12" fmla="*/ 328970 w 1450657"/>
              <a:gd name="connsiteY12" fmla="*/ 653177 h 1485901"/>
              <a:gd name="connsiteX13" fmla="*/ 1112757 w 1450657"/>
              <a:gd name="connsiteY13" fmla="*/ 652939 h 1485901"/>
              <a:gd name="connsiteX14" fmla="*/ 1450657 w 1450657"/>
              <a:gd name="connsiteY14" fmla="*/ 739141 h 1485901"/>
              <a:gd name="connsiteX15" fmla="*/ 779144 w 1450657"/>
              <a:gd name="connsiteY15" fmla="*/ 741046 h 1485901"/>
              <a:gd name="connsiteX16" fmla="*/ 1112757 w 1450657"/>
              <a:gd name="connsiteY16" fmla="*/ 652939 h 1485901"/>
              <a:gd name="connsiteX17" fmla="*/ 388620 w 1450657"/>
              <a:gd name="connsiteY17" fmla="*/ 396241 h 1485901"/>
              <a:gd name="connsiteX18" fmla="*/ 699135 w 1450657"/>
              <a:gd name="connsiteY18" fmla="*/ 712471 h 1485901"/>
              <a:gd name="connsiteX19" fmla="*/ 388620 w 1450657"/>
              <a:gd name="connsiteY19" fmla="*/ 396241 h 1485901"/>
              <a:gd name="connsiteX20" fmla="*/ 1062038 w 1450657"/>
              <a:gd name="connsiteY20" fmla="*/ 395288 h 1485901"/>
              <a:gd name="connsiteX21" fmla="*/ 752475 w 1450657"/>
              <a:gd name="connsiteY21" fmla="*/ 712471 h 1485901"/>
              <a:gd name="connsiteX22" fmla="*/ 1062038 w 1450657"/>
              <a:gd name="connsiteY22" fmla="*/ 395288 h 1485901"/>
              <a:gd name="connsiteX23" fmla="*/ 723899 w 1450657"/>
              <a:gd name="connsiteY23" fmla="*/ 0 h 1485901"/>
              <a:gd name="connsiteX24" fmla="*/ 725804 w 1450657"/>
              <a:gd name="connsiteY24" fmla="*/ 683895 h 1485901"/>
              <a:gd name="connsiteX25" fmla="*/ 723899 w 1450657"/>
              <a:gd name="connsiteY25" fmla="*/ 0 h 1485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0657" h="1485901">
                <a:moveTo>
                  <a:pt x="729614" y="793433"/>
                </a:moveTo>
                <a:cubicBezTo>
                  <a:pt x="839152" y="1024890"/>
                  <a:pt x="840104" y="1253490"/>
                  <a:pt x="729614" y="1485901"/>
                </a:cubicBezTo>
                <a:cubicBezTo>
                  <a:pt x="614362" y="1341120"/>
                  <a:pt x="614362" y="942023"/>
                  <a:pt x="729614" y="793433"/>
                </a:cubicBezTo>
                <a:close/>
                <a:moveTo>
                  <a:pt x="752475" y="770573"/>
                </a:moveTo>
                <a:cubicBezTo>
                  <a:pt x="862965" y="773431"/>
                  <a:pt x="1031557" y="942023"/>
                  <a:pt x="1063942" y="1085851"/>
                </a:cubicBezTo>
                <a:cubicBezTo>
                  <a:pt x="929640" y="1057276"/>
                  <a:pt x="782955" y="907733"/>
                  <a:pt x="752475" y="770573"/>
                </a:cubicBezTo>
                <a:close/>
                <a:moveTo>
                  <a:pt x="698182" y="769621"/>
                </a:moveTo>
                <a:cubicBezTo>
                  <a:pt x="674370" y="902019"/>
                  <a:pt x="514350" y="1065849"/>
                  <a:pt x="388620" y="1085851"/>
                </a:cubicBezTo>
                <a:cubicBezTo>
                  <a:pt x="412433" y="952501"/>
                  <a:pt x="570547" y="791528"/>
                  <a:pt x="698182" y="769621"/>
                </a:cubicBezTo>
                <a:close/>
                <a:moveTo>
                  <a:pt x="328970" y="653177"/>
                </a:moveTo>
                <a:cubicBezTo>
                  <a:pt x="450533" y="653177"/>
                  <a:pt x="574834" y="681991"/>
                  <a:pt x="674370" y="740093"/>
                </a:cubicBezTo>
                <a:cubicBezTo>
                  <a:pt x="481965" y="861060"/>
                  <a:pt x="175260" y="855345"/>
                  <a:pt x="0" y="739140"/>
                </a:cubicBezTo>
                <a:cubicBezTo>
                  <a:pt x="88582" y="681990"/>
                  <a:pt x="207407" y="653177"/>
                  <a:pt x="328970" y="653177"/>
                </a:cubicBezTo>
                <a:close/>
                <a:moveTo>
                  <a:pt x="1112757" y="652939"/>
                </a:moveTo>
                <a:cubicBezTo>
                  <a:pt x="1234201" y="652701"/>
                  <a:pt x="1356359" y="681515"/>
                  <a:pt x="1450657" y="739141"/>
                </a:cubicBezTo>
                <a:cubicBezTo>
                  <a:pt x="1271586" y="856298"/>
                  <a:pt x="968692" y="858203"/>
                  <a:pt x="779144" y="741046"/>
                </a:cubicBezTo>
                <a:cubicBezTo>
                  <a:pt x="870584" y="682467"/>
                  <a:pt x="991313" y="653178"/>
                  <a:pt x="1112757" y="652939"/>
                </a:cubicBezTo>
                <a:close/>
                <a:moveTo>
                  <a:pt x="388620" y="396241"/>
                </a:moveTo>
                <a:cubicBezTo>
                  <a:pt x="514350" y="414338"/>
                  <a:pt x="670560" y="574359"/>
                  <a:pt x="699135" y="712471"/>
                </a:cubicBezTo>
                <a:cubicBezTo>
                  <a:pt x="574358" y="694374"/>
                  <a:pt x="414338" y="531496"/>
                  <a:pt x="388620" y="396241"/>
                </a:cubicBezTo>
                <a:close/>
                <a:moveTo>
                  <a:pt x="1062038" y="395288"/>
                </a:moveTo>
                <a:cubicBezTo>
                  <a:pt x="1052513" y="514351"/>
                  <a:pt x="884873" y="687706"/>
                  <a:pt x="752475" y="712471"/>
                </a:cubicBezTo>
                <a:cubicBezTo>
                  <a:pt x="784860" y="572453"/>
                  <a:pt x="930592" y="422911"/>
                  <a:pt x="1062038" y="395288"/>
                </a:cubicBezTo>
                <a:close/>
                <a:moveTo>
                  <a:pt x="723899" y="0"/>
                </a:moveTo>
                <a:cubicBezTo>
                  <a:pt x="837247" y="168593"/>
                  <a:pt x="842962" y="493395"/>
                  <a:pt x="725804" y="683895"/>
                </a:cubicBezTo>
                <a:cubicBezTo>
                  <a:pt x="617219" y="508635"/>
                  <a:pt x="604837" y="205740"/>
                  <a:pt x="723899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71" name="자유형: 도형 370">
            <a:extLst>
              <a:ext uri="{FF2B5EF4-FFF2-40B4-BE49-F238E27FC236}">
                <a16:creationId xmlns:a16="http://schemas.microsoft.com/office/drawing/2014/main" id="{E5C2F669-45C8-47A7-A9D7-665FAFBF0714}"/>
              </a:ext>
            </a:extLst>
          </p:cNvPr>
          <p:cNvSpPr/>
          <p:nvPr userDrawn="1"/>
        </p:nvSpPr>
        <p:spPr>
          <a:xfrm>
            <a:off x="11706021" y="3667231"/>
            <a:ext cx="393472" cy="402755"/>
          </a:xfrm>
          <a:custGeom>
            <a:avLst/>
            <a:gdLst>
              <a:gd name="connsiteX0" fmla="*/ 724852 w 1453514"/>
              <a:gd name="connsiteY0" fmla="*/ 793433 h 1487805"/>
              <a:gd name="connsiteX1" fmla="*/ 725805 w 1453514"/>
              <a:gd name="connsiteY1" fmla="*/ 1487805 h 1487805"/>
              <a:gd name="connsiteX2" fmla="*/ 724852 w 1453514"/>
              <a:gd name="connsiteY2" fmla="*/ 793433 h 1487805"/>
              <a:gd name="connsiteX3" fmla="*/ 690562 w 1453514"/>
              <a:gd name="connsiteY3" fmla="*/ 781050 h 1487805"/>
              <a:gd name="connsiteX4" fmla="*/ 216217 w 1453514"/>
              <a:gd name="connsiteY4" fmla="*/ 1266825 h 1487805"/>
              <a:gd name="connsiteX5" fmla="*/ 690562 w 1453514"/>
              <a:gd name="connsiteY5" fmla="*/ 781050 h 1487805"/>
              <a:gd name="connsiteX6" fmla="*/ 766762 w 1453514"/>
              <a:gd name="connsiteY6" fmla="*/ 777241 h 1487805"/>
              <a:gd name="connsiteX7" fmla="*/ 1240155 w 1453514"/>
              <a:gd name="connsiteY7" fmla="*/ 1263016 h 1487805"/>
              <a:gd name="connsiteX8" fmla="*/ 766762 w 1453514"/>
              <a:gd name="connsiteY8" fmla="*/ 777241 h 1487805"/>
              <a:gd name="connsiteX9" fmla="*/ 336708 w 1453514"/>
              <a:gd name="connsiteY9" fmla="*/ 653534 h 1487805"/>
              <a:gd name="connsiteX10" fmla="*/ 679132 w 1453514"/>
              <a:gd name="connsiteY10" fmla="*/ 743903 h 1487805"/>
              <a:gd name="connsiteX11" fmla="*/ 0 w 1453514"/>
              <a:gd name="connsiteY11" fmla="*/ 743903 h 1487805"/>
              <a:gd name="connsiteX12" fmla="*/ 336708 w 1453514"/>
              <a:gd name="connsiteY12" fmla="*/ 653534 h 1487805"/>
              <a:gd name="connsiteX13" fmla="*/ 1116687 w 1453514"/>
              <a:gd name="connsiteY13" fmla="*/ 652106 h 1487805"/>
              <a:gd name="connsiteX14" fmla="*/ 1453514 w 1453514"/>
              <a:gd name="connsiteY14" fmla="*/ 735330 h 1487805"/>
              <a:gd name="connsiteX15" fmla="*/ 776287 w 1453514"/>
              <a:gd name="connsiteY15" fmla="*/ 738188 h 1487805"/>
              <a:gd name="connsiteX16" fmla="*/ 1116687 w 1453514"/>
              <a:gd name="connsiteY16" fmla="*/ 652106 h 1487805"/>
              <a:gd name="connsiteX17" fmla="*/ 1245870 w 1453514"/>
              <a:gd name="connsiteY17" fmla="*/ 214313 h 1487805"/>
              <a:gd name="connsiteX18" fmla="*/ 769620 w 1453514"/>
              <a:gd name="connsiteY18" fmla="*/ 705803 h 1487805"/>
              <a:gd name="connsiteX19" fmla="*/ 1245870 w 1453514"/>
              <a:gd name="connsiteY19" fmla="*/ 214313 h 1487805"/>
              <a:gd name="connsiteX20" fmla="*/ 213360 w 1453514"/>
              <a:gd name="connsiteY20" fmla="*/ 210503 h 1487805"/>
              <a:gd name="connsiteX21" fmla="*/ 694373 w 1453514"/>
              <a:gd name="connsiteY21" fmla="*/ 700088 h 1487805"/>
              <a:gd name="connsiteX22" fmla="*/ 213360 w 1453514"/>
              <a:gd name="connsiteY22" fmla="*/ 210503 h 1487805"/>
              <a:gd name="connsiteX23" fmla="*/ 726757 w 1453514"/>
              <a:gd name="connsiteY23" fmla="*/ 0 h 1487805"/>
              <a:gd name="connsiteX24" fmla="*/ 727710 w 1453514"/>
              <a:gd name="connsiteY24" fmla="*/ 684847 h 1487805"/>
              <a:gd name="connsiteX25" fmla="*/ 726757 w 1453514"/>
              <a:gd name="connsiteY25" fmla="*/ 0 h 1487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3514" h="1487805">
                <a:moveTo>
                  <a:pt x="724852" y="793433"/>
                </a:moveTo>
                <a:cubicBezTo>
                  <a:pt x="839152" y="971550"/>
                  <a:pt x="846772" y="1286828"/>
                  <a:pt x="725805" y="1487805"/>
                </a:cubicBezTo>
                <a:cubicBezTo>
                  <a:pt x="614362" y="1253490"/>
                  <a:pt x="615315" y="1025843"/>
                  <a:pt x="724852" y="793433"/>
                </a:cubicBezTo>
                <a:close/>
                <a:moveTo>
                  <a:pt x="690562" y="781050"/>
                </a:moveTo>
                <a:cubicBezTo>
                  <a:pt x="666750" y="966788"/>
                  <a:pt x="418147" y="1223010"/>
                  <a:pt x="216217" y="1266825"/>
                </a:cubicBezTo>
                <a:cubicBezTo>
                  <a:pt x="252412" y="1065847"/>
                  <a:pt x="499110" y="813435"/>
                  <a:pt x="690562" y="781050"/>
                </a:cubicBezTo>
                <a:close/>
                <a:moveTo>
                  <a:pt x="766762" y="777241"/>
                </a:moveTo>
                <a:cubicBezTo>
                  <a:pt x="1021080" y="851536"/>
                  <a:pt x="1200150" y="1082994"/>
                  <a:pt x="1240155" y="1263016"/>
                </a:cubicBezTo>
                <a:cubicBezTo>
                  <a:pt x="1065847" y="1247776"/>
                  <a:pt x="801052" y="978219"/>
                  <a:pt x="766762" y="777241"/>
                </a:cubicBezTo>
                <a:close/>
                <a:moveTo>
                  <a:pt x="336708" y="653534"/>
                </a:moveTo>
                <a:cubicBezTo>
                  <a:pt x="460057" y="653415"/>
                  <a:pt x="584358" y="683419"/>
                  <a:pt x="679132" y="743903"/>
                </a:cubicBezTo>
                <a:cubicBezTo>
                  <a:pt x="449580" y="857250"/>
                  <a:pt x="226695" y="857250"/>
                  <a:pt x="0" y="743903"/>
                </a:cubicBezTo>
                <a:cubicBezTo>
                  <a:pt x="90963" y="683895"/>
                  <a:pt x="213360" y="653653"/>
                  <a:pt x="336708" y="653534"/>
                </a:cubicBezTo>
                <a:close/>
                <a:moveTo>
                  <a:pt x="1116687" y="652106"/>
                </a:moveTo>
                <a:cubicBezTo>
                  <a:pt x="1229201" y="651748"/>
                  <a:pt x="1341120" y="679609"/>
                  <a:pt x="1453514" y="735330"/>
                </a:cubicBezTo>
                <a:cubicBezTo>
                  <a:pt x="1304925" y="846773"/>
                  <a:pt x="989647" y="868680"/>
                  <a:pt x="776287" y="738188"/>
                </a:cubicBezTo>
                <a:cubicBezTo>
                  <a:pt x="891063" y="681038"/>
                  <a:pt x="1004173" y="652463"/>
                  <a:pt x="1116687" y="652106"/>
                </a:cubicBezTo>
                <a:close/>
                <a:moveTo>
                  <a:pt x="1245870" y="214313"/>
                </a:moveTo>
                <a:cubicBezTo>
                  <a:pt x="1163002" y="458153"/>
                  <a:pt x="1006792" y="620078"/>
                  <a:pt x="769620" y="705803"/>
                </a:cubicBezTo>
                <a:cubicBezTo>
                  <a:pt x="762952" y="543878"/>
                  <a:pt x="1036320" y="259081"/>
                  <a:pt x="1245870" y="214313"/>
                </a:cubicBezTo>
                <a:close/>
                <a:moveTo>
                  <a:pt x="213360" y="210503"/>
                </a:moveTo>
                <a:cubicBezTo>
                  <a:pt x="458152" y="297181"/>
                  <a:pt x="612457" y="461010"/>
                  <a:pt x="694373" y="700088"/>
                </a:cubicBezTo>
                <a:cubicBezTo>
                  <a:pt x="503873" y="663893"/>
                  <a:pt x="275273" y="454343"/>
                  <a:pt x="213360" y="210503"/>
                </a:cubicBezTo>
                <a:close/>
                <a:moveTo>
                  <a:pt x="726757" y="0"/>
                </a:moveTo>
                <a:cubicBezTo>
                  <a:pt x="841057" y="129540"/>
                  <a:pt x="841057" y="530543"/>
                  <a:pt x="727710" y="684847"/>
                </a:cubicBezTo>
                <a:cubicBezTo>
                  <a:pt x="619125" y="504825"/>
                  <a:pt x="608647" y="207645"/>
                  <a:pt x="726757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372" name="Freeform: Shape 264">
            <a:extLst>
              <a:ext uri="{FF2B5EF4-FFF2-40B4-BE49-F238E27FC236}">
                <a16:creationId xmlns:a16="http://schemas.microsoft.com/office/drawing/2014/main" id="{E559F465-6D63-448E-89E7-A78B317066F3}"/>
              </a:ext>
            </a:extLst>
          </p:cNvPr>
          <p:cNvSpPr/>
          <p:nvPr userDrawn="1"/>
        </p:nvSpPr>
        <p:spPr>
          <a:xfrm>
            <a:off x="11926171" y="3043967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grpSp>
        <p:nvGrpSpPr>
          <p:cNvPr id="373" name="Graphic 47">
            <a:extLst>
              <a:ext uri="{FF2B5EF4-FFF2-40B4-BE49-F238E27FC236}">
                <a16:creationId xmlns:a16="http://schemas.microsoft.com/office/drawing/2014/main" id="{C04F4241-FF8E-4D2F-BF7E-4A3501046E7D}"/>
              </a:ext>
            </a:extLst>
          </p:cNvPr>
          <p:cNvGrpSpPr/>
          <p:nvPr userDrawn="1"/>
        </p:nvGrpSpPr>
        <p:grpSpPr>
          <a:xfrm>
            <a:off x="10453754" y="1827543"/>
            <a:ext cx="350976" cy="254793"/>
            <a:chOff x="8760856" y="1002161"/>
            <a:chExt cx="1223617" cy="888296"/>
          </a:xfrm>
          <a:solidFill>
            <a:schemeClr val="accent1"/>
          </a:solidFill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374" name="Freeform: Shape 1145">
              <a:extLst>
                <a:ext uri="{FF2B5EF4-FFF2-40B4-BE49-F238E27FC236}">
                  <a16:creationId xmlns:a16="http://schemas.microsoft.com/office/drawing/2014/main" id="{6984D736-799D-461C-A403-F930F838A66D}"/>
                </a:ext>
              </a:extLst>
            </p:cNvPr>
            <p:cNvSpPr/>
            <p:nvPr/>
          </p:nvSpPr>
          <p:spPr>
            <a:xfrm>
              <a:off x="8760856" y="1002161"/>
              <a:ext cx="1223617" cy="888296"/>
            </a:xfrm>
            <a:custGeom>
              <a:avLst/>
              <a:gdLst>
                <a:gd name="connsiteX0" fmla="*/ 1212488 w 1223617"/>
                <a:gd name="connsiteY0" fmla="*/ 247015 h 888296"/>
                <a:gd name="connsiteX1" fmla="*/ 1204868 w 1223617"/>
                <a:gd name="connsiteY1" fmla="*/ 335598 h 888296"/>
                <a:gd name="connsiteX2" fmla="*/ 1102950 w 1223617"/>
                <a:gd name="connsiteY2" fmla="*/ 640398 h 888296"/>
                <a:gd name="connsiteX3" fmla="*/ 610508 w 1223617"/>
                <a:gd name="connsiteY3" fmla="*/ 888048 h 888296"/>
                <a:gd name="connsiteX4" fmla="*/ 603840 w 1223617"/>
                <a:gd name="connsiteY4" fmla="*/ 876618 h 888296"/>
                <a:gd name="connsiteX5" fmla="*/ 605745 w 1223617"/>
                <a:gd name="connsiteY5" fmla="*/ 844233 h 888296"/>
                <a:gd name="connsiteX6" fmla="*/ 620033 w 1223617"/>
                <a:gd name="connsiteY6" fmla="*/ 838518 h 888296"/>
                <a:gd name="connsiteX7" fmla="*/ 788625 w 1223617"/>
                <a:gd name="connsiteY7" fmla="*/ 813753 h 888296"/>
                <a:gd name="connsiteX8" fmla="*/ 1099140 w 1223617"/>
                <a:gd name="connsiteY8" fmla="*/ 528955 h 888296"/>
                <a:gd name="connsiteX9" fmla="*/ 1158195 w 1223617"/>
                <a:gd name="connsiteY9" fmla="*/ 63183 h 888296"/>
                <a:gd name="connsiteX10" fmla="*/ 651465 w 1223617"/>
                <a:gd name="connsiteY10" fmla="*/ 247015 h 888296"/>
                <a:gd name="connsiteX11" fmla="*/ 523830 w 1223617"/>
                <a:gd name="connsiteY11" fmla="*/ 758508 h 888296"/>
                <a:gd name="connsiteX12" fmla="*/ 464775 w 1223617"/>
                <a:gd name="connsiteY12" fmla="*/ 735648 h 888296"/>
                <a:gd name="connsiteX13" fmla="*/ 461918 w 1223617"/>
                <a:gd name="connsiteY13" fmla="*/ 565150 h 888296"/>
                <a:gd name="connsiteX14" fmla="*/ 338093 w 1223617"/>
                <a:gd name="connsiteY14" fmla="*/ 303213 h 888296"/>
                <a:gd name="connsiteX15" fmla="*/ 48533 w 1223617"/>
                <a:gd name="connsiteY15" fmla="*/ 212725 h 888296"/>
                <a:gd name="connsiteX16" fmla="*/ 36150 w 1223617"/>
                <a:gd name="connsiteY16" fmla="*/ 317500 h 888296"/>
                <a:gd name="connsiteX17" fmla="*/ 47580 w 1223617"/>
                <a:gd name="connsiteY17" fmla="*/ 432753 h 888296"/>
                <a:gd name="connsiteX18" fmla="*/ 148545 w 1223617"/>
                <a:gd name="connsiteY18" fmla="*/ 639445 h 888296"/>
                <a:gd name="connsiteX19" fmla="*/ 250463 w 1223617"/>
                <a:gd name="connsiteY19" fmla="*/ 711835 h 888296"/>
                <a:gd name="connsiteX20" fmla="*/ 411435 w 1223617"/>
                <a:gd name="connsiteY20" fmla="*/ 755650 h 888296"/>
                <a:gd name="connsiteX21" fmla="*/ 372383 w 1223617"/>
                <a:gd name="connsiteY21" fmla="*/ 773748 h 888296"/>
                <a:gd name="connsiteX22" fmla="*/ 123780 w 1223617"/>
                <a:gd name="connsiteY22" fmla="*/ 664210 h 888296"/>
                <a:gd name="connsiteX23" fmla="*/ 2813 w 1223617"/>
                <a:gd name="connsiteY23" fmla="*/ 365125 h 888296"/>
                <a:gd name="connsiteX24" fmla="*/ 1860 w 1223617"/>
                <a:gd name="connsiteY24" fmla="*/ 175578 h 888296"/>
                <a:gd name="connsiteX25" fmla="*/ 479063 w 1223617"/>
                <a:gd name="connsiteY25" fmla="*/ 424180 h 888296"/>
                <a:gd name="connsiteX26" fmla="*/ 505733 w 1223617"/>
                <a:gd name="connsiteY26" fmla="*/ 374650 h 888296"/>
                <a:gd name="connsiteX27" fmla="*/ 997223 w 1223617"/>
                <a:gd name="connsiteY27" fmla="*/ 6033 h 888296"/>
                <a:gd name="connsiteX28" fmla="*/ 1221060 w 1223617"/>
                <a:gd name="connsiteY28" fmla="*/ 8890 h 888296"/>
                <a:gd name="connsiteX29" fmla="*/ 1212488 w 1223617"/>
                <a:gd name="connsiteY29" fmla="*/ 247015 h 8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23617" h="888296">
                  <a:moveTo>
                    <a:pt x="1212488" y="247015"/>
                  </a:moveTo>
                  <a:cubicBezTo>
                    <a:pt x="1209630" y="291783"/>
                    <a:pt x="1205820" y="327025"/>
                    <a:pt x="1204868" y="335598"/>
                  </a:cubicBezTo>
                  <a:cubicBezTo>
                    <a:pt x="1188675" y="438468"/>
                    <a:pt x="1154385" y="548958"/>
                    <a:pt x="1102950" y="640398"/>
                  </a:cubicBezTo>
                  <a:cubicBezTo>
                    <a:pt x="994365" y="829945"/>
                    <a:pt x="817200" y="892810"/>
                    <a:pt x="610508" y="888048"/>
                  </a:cubicBezTo>
                  <a:cubicBezTo>
                    <a:pt x="606698" y="881380"/>
                    <a:pt x="603840" y="879475"/>
                    <a:pt x="603840" y="876618"/>
                  </a:cubicBezTo>
                  <a:cubicBezTo>
                    <a:pt x="603840" y="866140"/>
                    <a:pt x="604793" y="854710"/>
                    <a:pt x="605745" y="844233"/>
                  </a:cubicBezTo>
                  <a:cubicBezTo>
                    <a:pt x="611460" y="841375"/>
                    <a:pt x="616223" y="838518"/>
                    <a:pt x="620033" y="838518"/>
                  </a:cubicBezTo>
                  <a:cubicBezTo>
                    <a:pt x="676230" y="829945"/>
                    <a:pt x="734333" y="828040"/>
                    <a:pt x="788625" y="813753"/>
                  </a:cubicBezTo>
                  <a:cubicBezTo>
                    <a:pt x="941025" y="773748"/>
                    <a:pt x="1040085" y="672783"/>
                    <a:pt x="1099140" y="528955"/>
                  </a:cubicBezTo>
                  <a:cubicBezTo>
                    <a:pt x="1151528" y="402273"/>
                    <a:pt x="1181055" y="173673"/>
                    <a:pt x="1158195" y="63183"/>
                  </a:cubicBezTo>
                  <a:cubicBezTo>
                    <a:pt x="965790" y="59373"/>
                    <a:pt x="791483" y="106998"/>
                    <a:pt x="651465" y="247015"/>
                  </a:cubicBezTo>
                  <a:cubicBezTo>
                    <a:pt x="507638" y="390843"/>
                    <a:pt x="491445" y="570865"/>
                    <a:pt x="523830" y="758508"/>
                  </a:cubicBezTo>
                  <a:cubicBezTo>
                    <a:pt x="487635" y="780415"/>
                    <a:pt x="466680" y="773748"/>
                    <a:pt x="464775" y="735648"/>
                  </a:cubicBezTo>
                  <a:cubicBezTo>
                    <a:pt x="461918" y="678498"/>
                    <a:pt x="456203" y="621348"/>
                    <a:pt x="461918" y="565150"/>
                  </a:cubicBezTo>
                  <a:cubicBezTo>
                    <a:pt x="473348" y="450850"/>
                    <a:pt x="423818" y="367983"/>
                    <a:pt x="338093" y="303213"/>
                  </a:cubicBezTo>
                  <a:cubicBezTo>
                    <a:pt x="253320" y="239395"/>
                    <a:pt x="152355" y="218440"/>
                    <a:pt x="48533" y="212725"/>
                  </a:cubicBezTo>
                  <a:cubicBezTo>
                    <a:pt x="40913" y="212725"/>
                    <a:pt x="36150" y="307975"/>
                    <a:pt x="36150" y="317500"/>
                  </a:cubicBezTo>
                  <a:cubicBezTo>
                    <a:pt x="36150" y="355600"/>
                    <a:pt x="39960" y="394653"/>
                    <a:pt x="47580" y="432753"/>
                  </a:cubicBezTo>
                  <a:cubicBezTo>
                    <a:pt x="63773" y="508000"/>
                    <a:pt x="95205" y="582295"/>
                    <a:pt x="148545" y="639445"/>
                  </a:cubicBezTo>
                  <a:cubicBezTo>
                    <a:pt x="177120" y="669925"/>
                    <a:pt x="211410" y="695643"/>
                    <a:pt x="250463" y="711835"/>
                  </a:cubicBezTo>
                  <a:cubicBezTo>
                    <a:pt x="302850" y="733743"/>
                    <a:pt x="360000" y="728980"/>
                    <a:pt x="411435" y="755650"/>
                  </a:cubicBezTo>
                  <a:cubicBezTo>
                    <a:pt x="398100" y="762318"/>
                    <a:pt x="385718" y="773748"/>
                    <a:pt x="372383" y="773748"/>
                  </a:cubicBezTo>
                  <a:cubicBezTo>
                    <a:pt x="275228" y="770890"/>
                    <a:pt x="190455" y="739458"/>
                    <a:pt x="123780" y="664210"/>
                  </a:cubicBezTo>
                  <a:cubicBezTo>
                    <a:pt x="47580" y="579438"/>
                    <a:pt x="12338" y="476568"/>
                    <a:pt x="2813" y="365125"/>
                  </a:cubicBezTo>
                  <a:cubicBezTo>
                    <a:pt x="-2902" y="305118"/>
                    <a:pt x="1860" y="243205"/>
                    <a:pt x="1860" y="175578"/>
                  </a:cubicBezTo>
                  <a:cubicBezTo>
                    <a:pt x="204743" y="177483"/>
                    <a:pt x="377145" y="223203"/>
                    <a:pt x="479063" y="424180"/>
                  </a:cubicBezTo>
                  <a:cubicBezTo>
                    <a:pt x="490493" y="404178"/>
                    <a:pt x="500018" y="389890"/>
                    <a:pt x="505733" y="374650"/>
                  </a:cubicBezTo>
                  <a:cubicBezTo>
                    <a:pt x="576218" y="170815"/>
                    <a:pt x="793388" y="43180"/>
                    <a:pt x="997223" y="6033"/>
                  </a:cubicBezTo>
                  <a:cubicBezTo>
                    <a:pt x="1071518" y="-7303"/>
                    <a:pt x="1145813" y="5080"/>
                    <a:pt x="1221060" y="8890"/>
                  </a:cubicBezTo>
                  <a:cubicBezTo>
                    <a:pt x="1227728" y="9843"/>
                    <a:pt x="1220108" y="149860"/>
                    <a:pt x="1212488" y="2470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1146">
              <a:extLst>
                <a:ext uri="{FF2B5EF4-FFF2-40B4-BE49-F238E27FC236}">
                  <a16:creationId xmlns:a16="http://schemas.microsoft.com/office/drawing/2014/main" id="{3CB435E7-354F-4207-9103-88F648B15B68}"/>
                </a:ext>
              </a:extLst>
            </p:cNvPr>
            <p:cNvSpPr/>
            <p:nvPr/>
          </p:nvSpPr>
          <p:spPr>
            <a:xfrm>
              <a:off x="9363149" y="1126688"/>
              <a:ext cx="512093" cy="637050"/>
            </a:xfrm>
            <a:custGeom>
              <a:avLst/>
              <a:gdLst>
                <a:gd name="connsiteX0" fmla="*/ 168235 w 512093"/>
                <a:gd name="connsiteY0" fmla="*/ 501583 h 637050"/>
                <a:gd name="connsiteX1" fmla="*/ 284440 w 512093"/>
                <a:gd name="connsiteY1" fmla="*/ 500631 h 637050"/>
                <a:gd name="connsiteX2" fmla="*/ 396835 w 512093"/>
                <a:gd name="connsiteY2" fmla="*/ 484438 h 637050"/>
                <a:gd name="connsiteX3" fmla="*/ 149185 w 512093"/>
                <a:gd name="connsiteY3" fmla="*/ 521586 h 637050"/>
                <a:gd name="connsiteX4" fmla="*/ 73938 w 512093"/>
                <a:gd name="connsiteY4" fmla="*/ 598738 h 637050"/>
                <a:gd name="connsiteX5" fmla="*/ 42505 w 512093"/>
                <a:gd name="connsiteY5" fmla="*/ 636838 h 637050"/>
                <a:gd name="connsiteX6" fmla="*/ 18693 w 512093"/>
                <a:gd name="connsiteY6" fmla="*/ 567306 h 637050"/>
                <a:gd name="connsiteX7" fmla="*/ 42505 w 512093"/>
                <a:gd name="connsiteY7" fmla="*/ 389188 h 637050"/>
                <a:gd name="connsiteX8" fmla="*/ 38695 w 512093"/>
                <a:gd name="connsiteY8" fmla="*/ 227263 h 637050"/>
                <a:gd name="connsiteX9" fmla="*/ 70128 w 512093"/>
                <a:gd name="connsiteY9" fmla="*/ 430146 h 637050"/>
                <a:gd name="connsiteX10" fmla="*/ 92035 w 512093"/>
                <a:gd name="connsiteY10" fmla="*/ 435861 h 637050"/>
                <a:gd name="connsiteX11" fmla="*/ 154900 w 512093"/>
                <a:gd name="connsiteY11" fmla="*/ 310131 h 637050"/>
                <a:gd name="connsiteX12" fmla="*/ 148233 w 512093"/>
                <a:gd name="connsiteY12" fmla="*/ 127251 h 637050"/>
                <a:gd name="connsiteX13" fmla="*/ 164425 w 512093"/>
                <a:gd name="connsiteY13" fmla="*/ 278698 h 637050"/>
                <a:gd name="connsiteX14" fmla="*/ 169188 w 512093"/>
                <a:gd name="connsiteY14" fmla="*/ 297748 h 637050"/>
                <a:gd name="connsiteX15" fmla="*/ 231100 w 512093"/>
                <a:gd name="connsiteY15" fmla="*/ 245361 h 637050"/>
                <a:gd name="connsiteX16" fmla="*/ 263485 w 512093"/>
                <a:gd name="connsiteY16" fmla="*/ 179638 h 637050"/>
                <a:gd name="connsiteX17" fmla="*/ 266343 w 512093"/>
                <a:gd name="connsiteY17" fmla="*/ 31048 h 637050"/>
                <a:gd name="connsiteX18" fmla="*/ 277773 w 512093"/>
                <a:gd name="connsiteY18" fmla="*/ 183448 h 637050"/>
                <a:gd name="connsiteX19" fmla="*/ 478750 w 512093"/>
                <a:gd name="connsiteY19" fmla="*/ 3426 h 637050"/>
                <a:gd name="connsiteX20" fmla="*/ 483513 w 512093"/>
                <a:gd name="connsiteY20" fmla="*/ 8188 h 637050"/>
                <a:gd name="connsiteX21" fmla="*/ 327303 w 512093"/>
                <a:gd name="connsiteY21" fmla="*/ 234883 h 637050"/>
                <a:gd name="connsiteX22" fmla="*/ 512088 w 512093"/>
                <a:gd name="connsiteY22" fmla="*/ 202498 h 637050"/>
                <a:gd name="connsiteX23" fmla="*/ 355878 w 512093"/>
                <a:gd name="connsiteY23" fmla="*/ 259648 h 637050"/>
                <a:gd name="connsiteX24" fmla="*/ 248245 w 512093"/>
                <a:gd name="connsiteY24" fmla="*/ 358708 h 637050"/>
                <a:gd name="connsiteX25" fmla="*/ 462558 w 512093"/>
                <a:gd name="connsiteY25" fmla="*/ 353946 h 637050"/>
                <a:gd name="connsiteX26" fmla="*/ 292060 w 512093"/>
                <a:gd name="connsiteY26" fmla="*/ 395856 h 637050"/>
                <a:gd name="connsiteX27" fmla="*/ 154900 w 512093"/>
                <a:gd name="connsiteY27" fmla="*/ 484438 h 637050"/>
                <a:gd name="connsiteX28" fmla="*/ 168235 w 512093"/>
                <a:gd name="connsiteY28" fmla="*/ 501583 h 63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2093" h="637050">
                  <a:moveTo>
                    <a:pt x="168235" y="501583"/>
                  </a:moveTo>
                  <a:cubicBezTo>
                    <a:pt x="207288" y="501583"/>
                    <a:pt x="245388" y="503488"/>
                    <a:pt x="284440" y="500631"/>
                  </a:cubicBezTo>
                  <a:cubicBezTo>
                    <a:pt x="321588" y="497773"/>
                    <a:pt x="358735" y="490153"/>
                    <a:pt x="396835" y="484438"/>
                  </a:cubicBezTo>
                  <a:cubicBezTo>
                    <a:pt x="397788" y="490153"/>
                    <a:pt x="262533" y="521586"/>
                    <a:pt x="149185" y="521586"/>
                  </a:cubicBezTo>
                  <a:cubicBezTo>
                    <a:pt x="130135" y="521586"/>
                    <a:pt x="112990" y="533968"/>
                    <a:pt x="73938" y="598738"/>
                  </a:cubicBezTo>
                  <a:cubicBezTo>
                    <a:pt x="65365" y="613026"/>
                    <a:pt x="53935" y="639696"/>
                    <a:pt x="42505" y="636838"/>
                  </a:cubicBezTo>
                  <a:cubicBezTo>
                    <a:pt x="3453" y="616836"/>
                    <a:pt x="-17502" y="618741"/>
                    <a:pt x="18693" y="567306"/>
                  </a:cubicBezTo>
                  <a:cubicBezTo>
                    <a:pt x="59650" y="511108"/>
                    <a:pt x="58698" y="453958"/>
                    <a:pt x="42505" y="389188"/>
                  </a:cubicBezTo>
                  <a:cubicBezTo>
                    <a:pt x="29170" y="337753"/>
                    <a:pt x="32980" y="281556"/>
                    <a:pt x="38695" y="227263"/>
                  </a:cubicBezTo>
                  <a:cubicBezTo>
                    <a:pt x="49173" y="294891"/>
                    <a:pt x="59650" y="362518"/>
                    <a:pt x="70128" y="430146"/>
                  </a:cubicBezTo>
                  <a:cubicBezTo>
                    <a:pt x="75843" y="461578"/>
                    <a:pt x="83463" y="453958"/>
                    <a:pt x="92035" y="435861"/>
                  </a:cubicBezTo>
                  <a:cubicBezTo>
                    <a:pt x="124420" y="383473"/>
                    <a:pt x="161568" y="333943"/>
                    <a:pt x="154900" y="310131"/>
                  </a:cubicBezTo>
                  <a:cubicBezTo>
                    <a:pt x="142518" y="262506"/>
                    <a:pt x="143470" y="126298"/>
                    <a:pt x="148233" y="127251"/>
                  </a:cubicBezTo>
                  <a:cubicBezTo>
                    <a:pt x="159663" y="174876"/>
                    <a:pt x="152043" y="217738"/>
                    <a:pt x="164425" y="278698"/>
                  </a:cubicBezTo>
                  <a:cubicBezTo>
                    <a:pt x="165378" y="283461"/>
                    <a:pt x="167283" y="293938"/>
                    <a:pt x="169188" y="297748"/>
                  </a:cubicBezTo>
                  <a:cubicBezTo>
                    <a:pt x="180618" y="314893"/>
                    <a:pt x="222528" y="255838"/>
                    <a:pt x="231100" y="245361"/>
                  </a:cubicBezTo>
                  <a:cubicBezTo>
                    <a:pt x="251103" y="220596"/>
                    <a:pt x="265390" y="203451"/>
                    <a:pt x="263485" y="179638"/>
                  </a:cubicBezTo>
                  <a:cubicBezTo>
                    <a:pt x="260628" y="136776"/>
                    <a:pt x="261580" y="58671"/>
                    <a:pt x="266343" y="31048"/>
                  </a:cubicBezTo>
                  <a:cubicBezTo>
                    <a:pt x="271105" y="41526"/>
                    <a:pt x="270153" y="132013"/>
                    <a:pt x="277773" y="183448"/>
                  </a:cubicBezTo>
                  <a:cubicBezTo>
                    <a:pt x="350163" y="118678"/>
                    <a:pt x="414933" y="60576"/>
                    <a:pt x="478750" y="3426"/>
                  </a:cubicBezTo>
                  <a:cubicBezTo>
                    <a:pt x="488275" y="-4194"/>
                    <a:pt x="488275" y="2473"/>
                    <a:pt x="483513" y="8188"/>
                  </a:cubicBezTo>
                  <a:cubicBezTo>
                    <a:pt x="433983" y="80578"/>
                    <a:pt x="378738" y="159636"/>
                    <a:pt x="327303" y="234883"/>
                  </a:cubicBezTo>
                  <a:cubicBezTo>
                    <a:pt x="394930" y="259648"/>
                    <a:pt x="454938" y="210118"/>
                    <a:pt x="512088" y="202498"/>
                  </a:cubicBezTo>
                  <a:cubicBezTo>
                    <a:pt x="513040" y="207261"/>
                    <a:pt x="401598" y="259648"/>
                    <a:pt x="355878" y="259648"/>
                  </a:cubicBezTo>
                  <a:cubicBezTo>
                    <a:pt x="287298" y="259648"/>
                    <a:pt x="290155" y="273936"/>
                    <a:pt x="248245" y="358708"/>
                  </a:cubicBezTo>
                  <a:cubicBezTo>
                    <a:pt x="315873" y="387283"/>
                    <a:pt x="386358" y="359661"/>
                    <a:pt x="462558" y="353946"/>
                  </a:cubicBezTo>
                  <a:cubicBezTo>
                    <a:pt x="405408" y="393951"/>
                    <a:pt x="346353" y="403476"/>
                    <a:pt x="292060" y="395856"/>
                  </a:cubicBezTo>
                  <a:cubicBezTo>
                    <a:pt x="213955" y="385378"/>
                    <a:pt x="209193" y="396808"/>
                    <a:pt x="154900" y="484438"/>
                  </a:cubicBezTo>
                  <a:cubicBezTo>
                    <a:pt x="145375" y="501583"/>
                    <a:pt x="147280" y="501583"/>
                    <a:pt x="168235" y="501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1147">
              <a:extLst>
                <a:ext uri="{FF2B5EF4-FFF2-40B4-BE49-F238E27FC236}">
                  <a16:creationId xmlns:a16="http://schemas.microsoft.com/office/drawing/2014/main" id="{694DD82E-4BD8-4C59-B221-62D03DF50958}"/>
                </a:ext>
              </a:extLst>
            </p:cNvPr>
            <p:cNvSpPr/>
            <p:nvPr/>
          </p:nvSpPr>
          <p:spPr>
            <a:xfrm>
              <a:off x="8846537" y="1270131"/>
              <a:ext cx="321839" cy="433717"/>
            </a:xfrm>
            <a:custGeom>
              <a:avLst/>
              <a:gdLst>
                <a:gd name="connsiteX0" fmla="*/ 166688 w 321839"/>
                <a:gd name="connsiteY0" fmla="*/ 240030 h 433717"/>
                <a:gd name="connsiteX1" fmla="*/ 28575 w 321839"/>
                <a:gd name="connsiteY1" fmla="*/ 141923 h 433717"/>
                <a:gd name="connsiteX2" fmla="*/ 114300 w 321839"/>
                <a:gd name="connsiteY2" fmla="*/ 154305 h 433717"/>
                <a:gd name="connsiteX3" fmla="*/ 0 w 321839"/>
                <a:gd name="connsiteY3" fmla="*/ 0 h 433717"/>
                <a:gd name="connsiteX4" fmla="*/ 127635 w 321839"/>
                <a:gd name="connsiteY4" fmla="*/ 115253 h 433717"/>
                <a:gd name="connsiteX5" fmla="*/ 118110 w 321839"/>
                <a:gd name="connsiteY5" fmla="*/ 13335 h 433717"/>
                <a:gd name="connsiteX6" fmla="*/ 206693 w 321839"/>
                <a:gd name="connsiteY6" fmla="*/ 207645 h 433717"/>
                <a:gd name="connsiteX7" fmla="*/ 225743 w 321839"/>
                <a:gd name="connsiteY7" fmla="*/ 65723 h 433717"/>
                <a:gd name="connsiteX8" fmla="*/ 272415 w 321839"/>
                <a:gd name="connsiteY8" fmla="*/ 290512 h 433717"/>
                <a:gd name="connsiteX9" fmla="*/ 301943 w 321839"/>
                <a:gd name="connsiteY9" fmla="*/ 140970 h 433717"/>
                <a:gd name="connsiteX10" fmla="*/ 300990 w 321839"/>
                <a:gd name="connsiteY10" fmla="*/ 224790 h 433717"/>
                <a:gd name="connsiteX11" fmla="*/ 313373 w 321839"/>
                <a:gd name="connsiteY11" fmla="*/ 365760 h 433717"/>
                <a:gd name="connsiteX12" fmla="*/ 319088 w 321839"/>
                <a:gd name="connsiteY12" fmla="*/ 430530 h 433717"/>
                <a:gd name="connsiteX13" fmla="*/ 288608 w 321839"/>
                <a:gd name="connsiteY13" fmla="*/ 401955 h 433717"/>
                <a:gd name="connsiteX14" fmla="*/ 177165 w 321839"/>
                <a:gd name="connsiteY14" fmla="*/ 339090 h 433717"/>
                <a:gd name="connsiteX15" fmla="*/ 69532 w 321839"/>
                <a:gd name="connsiteY15" fmla="*/ 319087 h 433717"/>
                <a:gd name="connsiteX16" fmla="*/ 220980 w 321839"/>
                <a:gd name="connsiteY16" fmla="*/ 319087 h 433717"/>
                <a:gd name="connsiteX17" fmla="*/ 150495 w 321839"/>
                <a:gd name="connsiteY17" fmla="*/ 252412 h 433717"/>
                <a:gd name="connsiteX18" fmla="*/ 29528 w 321839"/>
                <a:gd name="connsiteY18" fmla="*/ 227648 h 433717"/>
                <a:gd name="connsiteX19" fmla="*/ 166688 w 321839"/>
                <a:gd name="connsiteY19" fmla="*/ 240030 h 43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1839" h="433717">
                  <a:moveTo>
                    <a:pt x="166688" y="240030"/>
                  </a:moveTo>
                  <a:cubicBezTo>
                    <a:pt x="112395" y="141923"/>
                    <a:pt x="80963" y="167640"/>
                    <a:pt x="28575" y="141923"/>
                  </a:cubicBezTo>
                  <a:cubicBezTo>
                    <a:pt x="56197" y="144780"/>
                    <a:pt x="83820" y="151448"/>
                    <a:pt x="114300" y="154305"/>
                  </a:cubicBezTo>
                  <a:cubicBezTo>
                    <a:pt x="80963" y="100965"/>
                    <a:pt x="27622" y="43815"/>
                    <a:pt x="0" y="0"/>
                  </a:cubicBezTo>
                  <a:cubicBezTo>
                    <a:pt x="45720" y="33338"/>
                    <a:pt x="84773" y="76200"/>
                    <a:pt x="127635" y="115253"/>
                  </a:cubicBezTo>
                  <a:cubicBezTo>
                    <a:pt x="127635" y="80010"/>
                    <a:pt x="118110" y="42862"/>
                    <a:pt x="118110" y="13335"/>
                  </a:cubicBezTo>
                  <a:cubicBezTo>
                    <a:pt x="144780" y="58103"/>
                    <a:pt x="108585" y="116205"/>
                    <a:pt x="206693" y="207645"/>
                  </a:cubicBezTo>
                  <a:cubicBezTo>
                    <a:pt x="210503" y="171450"/>
                    <a:pt x="230505" y="114300"/>
                    <a:pt x="225743" y="65723"/>
                  </a:cubicBezTo>
                  <a:cubicBezTo>
                    <a:pt x="259080" y="136208"/>
                    <a:pt x="171450" y="185737"/>
                    <a:pt x="272415" y="290512"/>
                  </a:cubicBezTo>
                  <a:cubicBezTo>
                    <a:pt x="280988" y="244792"/>
                    <a:pt x="304800" y="201930"/>
                    <a:pt x="301943" y="140970"/>
                  </a:cubicBezTo>
                  <a:cubicBezTo>
                    <a:pt x="307658" y="164783"/>
                    <a:pt x="307658" y="198120"/>
                    <a:pt x="300990" y="224790"/>
                  </a:cubicBezTo>
                  <a:cubicBezTo>
                    <a:pt x="287655" y="274320"/>
                    <a:pt x="282893" y="320040"/>
                    <a:pt x="313373" y="365760"/>
                  </a:cubicBezTo>
                  <a:cubicBezTo>
                    <a:pt x="320993" y="377190"/>
                    <a:pt x="324803" y="400050"/>
                    <a:pt x="319088" y="430530"/>
                  </a:cubicBezTo>
                  <a:cubicBezTo>
                    <a:pt x="314325" y="444818"/>
                    <a:pt x="291465" y="406718"/>
                    <a:pt x="288608" y="401955"/>
                  </a:cubicBezTo>
                  <a:cubicBezTo>
                    <a:pt x="245745" y="328612"/>
                    <a:pt x="247650" y="335280"/>
                    <a:pt x="177165" y="339090"/>
                  </a:cubicBezTo>
                  <a:cubicBezTo>
                    <a:pt x="144780" y="341948"/>
                    <a:pt x="100965" y="330518"/>
                    <a:pt x="69532" y="319087"/>
                  </a:cubicBezTo>
                  <a:cubicBezTo>
                    <a:pt x="122873" y="323850"/>
                    <a:pt x="173355" y="327660"/>
                    <a:pt x="220980" y="319087"/>
                  </a:cubicBezTo>
                  <a:cubicBezTo>
                    <a:pt x="200025" y="273368"/>
                    <a:pt x="180975" y="250508"/>
                    <a:pt x="150495" y="252412"/>
                  </a:cubicBezTo>
                  <a:cubicBezTo>
                    <a:pt x="116205" y="254317"/>
                    <a:pt x="63818" y="242887"/>
                    <a:pt x="29528" y="227648"/>
                  </a:cubicBezTo>
                  <a:cubicBezTo>
                    <a:pt x="67628" y="232410"/>
                    <a:pt x="119063" y="245745"/>
                    <a:pt x="166688" y="2400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77" name="자유형: 도형 376">
            <a:extLst>
              <a:ext uri="{FF2B5EF4-FFF2-40B4-BE49-F238E27FC236}">
                <a16:creationId xmlns:a16="http://schemas.microsoft.com/office/drawing/2014/main" id="{A2BBC957-BDA4-425D-A795-5FD982AD8E82}"/>
              </a:ext>
            </a:extLst>
          </p:cNvPr>
          <p:cNvSpPr/>
          <p:nvPr userDrawn="1"/>
        </p:nvSpPr>
        <p:spPr>
          <a:xfrm flipH="1">
            <a:off x="11827612" y="1609966"/>
            <a:ext cx="211217" cy="334468"/>
          </a:xfrm>
          <a:custGeom>
            <a:avLst/>
            <a:gdLst>
              <a:gd name="connsiteX0" fmla="*/ 257963 w 486076"/>
              <a:gd name="connsiteY0" fmla="*/ 655170 h 769716"/>
              <a:gd name="connsiteX1" fmla="*/ 254815 w 486076"/>
              <a:gd name="connsiteY1" fmla="*/ 657527 h 769716"/>
              <a:gd name="connsiteX2" fmla="*/ 254363 w 486076"/>
              <a:gd name="connsiteY2" fmla="*/ 657461 h 769716"/>
              <a:gd name="connsiteX3" fmla="*/ 433823 w 486076"/>
              <a:gd name="connsiteY3" fmla="*/ 423404 h 769716"/>
              <a:gd name="connsiteX4" fmla="*/ 205042 w 486076"/>
              <a:gd name="connsiteY4" fmla="*/ 542427 h 769716"/>
              <a:gd name="connsiteX5" fmla="*/ 433823 w 486076"/>
              <a:gd name="connsiteY5" fmla="*/ 423404 h 769716"/>
              <a:gd name="connsiteX6" fmla="*/ 34688 w 486076"/>
              <a:gd name="connsiteY6" fmla="*/ 302923 h 769716"/>
              <a:gd name="connsiteX7" fmla="*/ 116336 w 486076"/>
              <a:gd name="connsiteY7" fmla="*/ 515816 h 769716"/>
              <a:gd name="connsiteX8" fmla="*/ 34688 w 486076"/>
              <a:gd name="connsiteY8" fmla="*/ 302923 h 769716"/>
              <a:gd name="connsiteX9" fmla="*/ 437884 w 486076"/>
              <a:gd name="connsiteY9" fmla="*/ 53444 h 769716"/>
              <a:gd name="connsiteX10" fmla="*/ 278766 w 486076"/>
              <a:gd name="connsiteY10" fmla="*/ 296536 h 769716"/>
              <a:gd name="connsiteX11" fmla="*/ 437884 w 486076"/>
              <a:gd name="connsiteY11" fmla="*/ 53444 h 769716"/>
              <a:gd name="connsiteX12" fmla="*/ 457000 w 486076"/>
              <a:gd name="connsiteY12" fmla="*/ 369 h 769716"/>
              <a:gd name="connsiteX13" fmla="*/ 479279 w 486076"/>
              <a:gd name="connsiteY13" fmla="*/ 4124 h 769716"/>
              <a:gd name="connsiteX14" fmla="*/ 483774 w 486076"/>
              <a:gd name="connsiteY14" fmla="*/ 48595 h 769716"/>
              <a:gd name="connsiteX15" fmla="*/ 377288 w 486076"/>
              <a:gd name="connsiteY15" fmla="*/ 286640 h 769716"/>
              <a:gd name="connsiteX16" fmla="*/ 339874 w 486076"/>
              <a:gd name="connsiteY16" fmla="*/ 310019 h 769716"/>
              <a:gd name="connsiteX17" fmla="*/ 197117 w 486076"/>
              <a:gd name="connsiteY17" fmla="*/ 507142 h 769716"/>
              <a:gd name="connsiteX18" fmla="*/ 404254 w 486076"/>
              <a:gd name="connsiteY18" fmla="*/ 393047 h 769716"/>
              <a:gd name="connsiteX19" fmla="*/ 477308 w 486076"/>
              <a:gd name="connsiteY19" fmla="*/ 406215 h 769716"/>
              <a:gd name="connsiteX20" fmla="*/ 448292 w 486076"/>
              <a:gd name="connsiteY20" fmla="*/ 454234 h 769716"/>
              <a:gd name="connsiteX21" fmla="*/ 192505 w 486076"/>
              <a:gd name="connsiteY21" fmla="*/ 579565 h 769716"/>
              <a:gd name="connsiteX22" fmla="*/ 155721 w 486076"/>
              <a:gd name="connsiteY22" fmla="*/ 601525 h 769716"/>
              <a:gd name="connsiteX23" fmla="*/ 114094 w 486076"/>
              <a:gd name="connsiteY23" fmla="*/ 726644 h 769716"/>
              <a:gd name="connsiteX24" fmla="*/ 102031 w 486076"/>
              <a:gd name="connsiteY24" fmla="*/ 769716 h 769716"/>
              <a:gd name="connsiteX25" fmla="*/ 66979 w 486076"/>
              <a:gd name="connsiteY25" fmla="*/ 764633 h 769716"/>
              <a:gd name="connsiteX26" fmla="*/ 87803 w 486076"/>
              <a:gd name="connsiteY26" fmla="*/ 696070 h 769716"/>
              <a:gd name="connsiteX27" fmla="*/ 121737 w 486076"/>
              <a:gd name="connsiteY27" fmla="*/ 584572 h 769716"/>
              <a:gd name="connsiteX28" fmla="*/ 108412 w 486076"/>
              <a:gd name="connsiteY28" fmla="*/ 557448 h 769716"/>
              <a:gd name="connsiteX29" fmla="*/ 546 w 486076"/>
              <a:gd name="connsiteY29" fmla="*/ 302883 h 769716"/>
              <a:gd name="connsiteX30" fmla="*/ 11861 w 486076"/>
              <a:gd name="connsiteY30" fmla="*/ 248004 h 769716"/>
              <a:gd name="connsiteX31" fmla="*/ 59447 w 486076"/>
              <a:gd name="connsiteY31" fmla="*/ 275168 h 769716"/>
              <a:gd name="connsiteX32" fmla="*/ 143658 w 486076"/>
              <a:gd name="connsiteY32" fmla="*/ 523858 h 769716"/>
              <a:gd name="connsiteX33" fmla="*/ 223611 w 486076"/>
              <a:gd name="connsiteY33" fmla="*/ 353150 h 769716"/>
              <a:gd name="connsiteX34" fmla="*/ 230944 w 486076"/>
              <a:gd name="connsiteY34" fmla="*/ 252696 h 769716"/>
              <a:gd name="connsiteX35" fmla="*/ 431142 w 486076"/>
              <a:gd name="connsiteY35" fmla="*/ 7672 h 769716"/>
              <a:gd name="connsiteX36" fmla="*/ 457000 w 486076"/>
              <a:gd name="connsiteY36" fmla="*/ 369 h 769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86076" h="769716">
                <a:moveTo>
                  <a:pt x="257963" y="655170"/>
                </a:moveTo>
                <a:lnTo>
                  <a:pt x="254815" y="657527"/>
                </a:lnTo>
                <a:lnTo>
                  <a:pt x="254363" y="657461"/>
                </a:lnTo>
                <a:close/>
                <a:moveTo>
                  <a:pt x="433823" y="423404"/>
                </a:moveTo>
                <a:cubicBezTo>
                  <a:pt x="359231" y="411577"/>
                  <a:pt x="241628" y="491057"/>
                  <a:pt x="205042" y="542427"/>
                </a:cubicBezTo>
                <a:cubicBezTo>
                  <a:pt x="270092" y="539471"/>
                  <a:pt x="410523" y="480334"/>
                  <a:pt x="433823" y="423404"/>
                </a:cubicBezTo>
                <a:close/>
                <a:moveTo>
                  <a:pt x="34688" y="302923"/>
                </a:moveTo>
                <a:cubicBezTo>
                  <a:pt x="28735" y="361705"/>
                  <a:pt x="73087" y="480058"/>
                  <a:pt x="116336" y="515816"/>
                </a:cubicBezTo>
                <a:cubicBezTo>
                  <a:pt x="138729" y="440909"/>
                  <a:pt x="82155" y="315815"/>
                  <a:pt x="34688" y="302923"/>
                </a:cubicBezTo>
                <a:close/>
                <a:moveTo>
                  <a:pt x="437884" y="53444"/>
                </a:moveTo>
                <a:cubicBezTo>
                  <a:pt x="343383" y="97599"/>
                  <a:pt x="263390" y="220092"/>
                  <a:pt x="278766" y="296536"/>
                </a:cubicBezTo>
                <a:cubicBezTo>
                  <a:pt x="388366" y="261882"/>
                  <a:pt x="432049" y="144869"/>
                  <a:pt x="437884" y="53444"/>
                </a:cubicBezTo>
                <a:close/>
                <a:moveTo>
                  <a:pt x="457000" y="369"/>
                </a:moveTo>
                <a:cubicBezTo>
                  <a:pt x="465757" y="-608"/>
                  <a:pt x="473918" y="260"/>
                  <a:pt x="479279" y="4124"/>
                </a:cubicBezTo>
                <a:cubicBezTo>
                  <a:pt x="487677" y="10195"/>
                  <a:pt x="487164" y="34165"/>
                  <a:pt x="483774" y="48595"/>
                </a:cubicBezTo>
                <a:cubicBezTo>
                  <a:pt x="463431" y="135526"/>
                  <a:pt x="446951" y="222930"/>
                  <a:pt x="377288" y="286640"/>
                </a:cubicBezTo>
                <a:cubicBezTo>
                  <a:pt x="368181" y="295117"/>
                  <a:pt x="350873" y="306471"/>
                  <a:pt x="339874" y="310019"/>
                </a:cubicBezTo>
                <a:cubicBezTo>
                  <a:pt x="243757" y="341244"/>
                  <a:pt x="237291" y="434128"/>
                  <a:pt x="197117" y="507142"/>
                </a:cubicBezTo>
                <a:cubicBezTo>
                  <a:pt x="254559" y="445167"/>
                  <a:pt x="322212" y="404796"/>
                  <a:pt x="404254" y="393047"/>
                </a:cubicBezTo>
                <a:cubicBezTo>
                  <a:pt x="441432" y="387725"/>
                  <a:pt x="473405" y="393797"/>
                  <a:pt x="477308" y="406215"/>
                </a:cubicBezTo>
                <a:cubicBezTo>
                  <a:pt x="480147" y="415244"/>
                  <a:pt x="461617" y="440712"/>
                  <a:pt x="448292" y="454234"/>
                </a:cubicBezTo>
                <a:cubicBezTo>
                  <a:pt x="377879" y="525711"/>
                  <a:pt x="291066" y="565215"/>
                  <a:pt x="192505" y="579565"/>
                </a:cubicBezTo>
                <a:cubicBezTo>
                  <a:pt x="176380" y="582010"/>
                  <a:pt x="162581" y="582956"/>
                  <a:pt x="155721" y="601525"/>
                </a:cubicBezTo>
                <a:cubicBezTo>
                  <a:pt x="139538" y="645464"/>
                  <a:pt x="126301" y="685933"/>
                  <a:pt x="114094" y="726644"/>
                </a:cubicBezTo>
                <a:lnTo>
                  <a:pt x="102031" y="769716"/>
                </a:lnTo>
                <a:lnTo>
                  <a:pt x="66979" y="764633"/>
                </a:lnTo>
                <a:lnTo>
                  <a:pt x="87803" y="696070"/>
                </a:lnTo>
                <a:cubicBezTo>
                  <a:pt x="99206" y="657843"/>
                  <a:pt x="110423" y="620271"/>
                  <a:pt x="121737" y="584572"/>
                </a:cubicBezTo>
                <a:cubicBezTo>
                  <a:pt x="126074" y="570971"/>
                  <a:pt x="115745" y="565215"/>
                  <a:pt x="108412" y="557448"/>
                </a:cubicBezTo>
                <a:cubicBezTo>
                  <a:pt x="37014" y="480728"/>
                  <a:pt x="13123" y="403456"/>
                  <a:pt x="546" y="302883"/>
                </a:cubicBezTo>
                <a:cubicBezTo>
                  <a:pt x="-1228" y="288533"/>
                  <a:pt x="1019" y="251828"/>
                  <a:pt x="11861" y="248004"/>
                </a:cubicBezTo>
                <a:cubicBezTo>
                  <a:pt x="23964" y="243746"/>
                  <a:pt x="49393" y="265706"/>
                  <a:pt x="59447" y="275168"/>
                </a:cubicBezTo>
                <a:cubicBezTo>
                  <a:pt x="134905" y="346250"/>
                  <a:pt x="157535" y="418595"/>
                  <a:pt x="143658" y="523858"/>
                </a:cubicBezTo>
                <a:cubicBezTo>
                  <a:pt x="170939" y="467205"/>
                  <a:pt x="202873" y="412168"/>
                  <a:pt x="223611" y="353150"/>
                </a:cubicBezTo>
                <a:cubicBezTo>
                  <a:pt x="234137" y="323226"/>
                  <a:pt x="223847" y="287311"/>
                  <a:pt x="230944" y="252696"/>
                </a:cubicBezTo>
                <a:cubicBezTo>
                  <a:pt x="256057" y="129928"/>
                  <a:pt x="324498" y="56716"/>
                  <a:pt x="431142" y="7672"/>
                </a:cubicBezTo>
                <a:cubicBezTo>
                  <a:pt x="438889" y="4163"/>
                  <a:pt x="448243" y="1344"/>
                  <a:pt x="457000" y="369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78" name="자유형: 도형 377">
            <a:extLst>
              <a:ext uri="{FF2B5EF4-FFF2-40B4-BE49-F238E27FC236}">
                <a16:creationId xmlns:a16="http://schemas.microsoft.com/office/drawing/2014/main" id="{78519635-6E11-481C-B3CF-CA3BA63C66D5}"/>
              </a:ext>
            </a:extLst>
          </p:cNvPr>
          <p:cNvSpPr/>
          <p:nvPr userDrawn="1"/>
        </p:nvSpPr>
        <p:spPr>
          <a:xfrm>
            <a:off x="4940705" y="1703174"/>
            <a:ext cx="375515" cy="384637"/>
          </a:xfrm>
          <a:custGeom>
            <a:avLst/>
            <a:gdLst>
              <a:gd name="connsiteX0" fmla="*/ 729614 w 1450657"/>
              <a:gd name="connsiteY0" fmla="*/ 793433 h 1485901"/>
              <a:gd name="connsiteX1" fmla="*/ 729614 w 1450657"/>
              <a:gd name="connsiteY1" fmla="*/ 1485901 h 1485901"/>
              <a:gd name="connsiteX2" fmla="*/ 729614 w 1450657"/>
              <a:gd name="connsiteY2" fmla="*/ 793433 h 1485901"/>
              <a:gd name="connsiteX3" fmla="*/ 752475 w 1450657"/>
              <a:gd name="connsiteY3" fmla="*/ 770573 h 1485901"/>
              <a:gd name="connsiteX4" fmla="*/ 1063942 w 1450657"/>
              <a:gd name="connsiteY4" fmla="*/ 1085851 h 1485901"/>
              <a:gd name="connsiteX5" fmla="*/ 752475 w 1450657"/>
              <a:gd name="connsiteY5" fmla="*/ 770573 h 1485901"/>
              <a:gd name="connsiteX6" fmla="*/ 698182 w 1450657"/>
              <a:gd name="connsiteY6" fmla="*/ 769621 h 1485901"/>
              <a:gd name="connsiteX7" fmla="*/ 388620 w 1450657"/>
              <a:gd name="connsiteY7" fmla="*/ 1085851 h 1485901"/>
              <a:gd name="connsiteX8" fmla="*/ 698182 w 1450657"/>
              <a:gd name="connsiteY8" fmla="*/ 769621 h 1485901"/>
              <a:gd name="connsiteX9" fmla="*/ 328970 w 1450657"/>
              <a:gd name="connsiteY9" fmla="*/ 653177 h 1485901"/>
              <a:gd name="connsiteX10" fmla="*/ 674370 w 1450657"/>
              <a:gd name="connsiteY10" fmla="*/ 740093 h 1485901"/>
              <a:gd name="connsiteX11" fmla="*/ 0 w 1450657"/>
              <a:gd name="connsiteY11" fmla="*/ 739140 h 1485901"/>
              <a:gd name="connsiteX12" fmla="*/ 328970 w 1450657"/>
              <a:gd name="connsiteY12" fmla="*/ 653177 h 1485901"/>
              <a:gd name="connsiteX13" fmla="*/ 1112757 w 1450657"/>
              <a:gd name="connsiteY13" fmla="*/ 652939 h 1485901"/>
              <a:gd name="connsiteX14" fmla="*/ 1450657 w 1450657"/>
              <a:gd name="connsiteY14" fmla="*/ 739141 h 1485901"/>
              <a:gd name="connsiteX15" fmla="*/ 779144 w 1450657"/>
              <a:gd name="connsiteY15" fmla="*/ 741046 h 1485901"/>
              <a:gd name="connsiteX16" fmla="*/ 1112757 w 1450657"/>
              <a:gd name="connsiteY16" fmla="*/ 652939 h 1485901"/>
              <a:gd name="connsiteX17" fmla="*/ 388620 w 1450657"/>
              <a:gd name="connsiteY17" fmla="*/ 396241 h 1485901"/>
              <a:gd name="connsiteX18" fmla="*/ 699135 w 1450657"/>
              <a:gd name="connsiteY18" fmla="*/ 712471 h 1485901"/>
              <a:gd name="connsiteX19" fmla="*/ 388620 w 1450657"/>
              <a:gd name="connsiteY19" fmla="*/ 396241 h 1485901"/>
              <a:gd name="connsiteX20" fmla="*/ 1062038 w 1450657"/>
              <a:gd name="connsiteY20" fmla="*/ 395288 h 1485901"/>
              <a:gd name="connsiteX21" fmla="*/ 752475 w 1450657"/>
              <a:gd name="connsiteY21" fmla="*/ 712471 h 1485901"/>
              <a:gd name="connsiteX22" fmla="*/ 1062038 w 1450657"/>
              <a:gd name="connsiteY22" fmla="*/ 395288 h 1485901"/>
              <a:gd name="connsiteX23" fmla="*/ 723899 w 1450657"/>
              <a:gd name="connsiteY23" fmla="*/ 0 h 1485901"/>
              <a:gd name="connsiteX24" fmla="*/ 725804 w 1450657"/>
              <a:gd name="connsiteY24" fmla="*/ 683895 h 1485901"/>
              <a:gd name="connsiteX25" fmla="*/ 723899 w 1450657"/>
              <a:gd name="connsiteY25" fmla="*/ 0 h 1485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0657" h="1485901">
                <a:moveTo>
                  <a:pt x="729614" y="793433"/>
                </a:moveTo>
                <a:cubicBezTo>
                  <a:pt x="839152" y="1024890"/>
                  <a:pt x="840104" y="1253490"/>
                  <a:pt x="729614" y="1485901"/>
                </a:cubicBezTo>
                <a:cubicBezTo>
                  <a:pt x="614362" y="1341120"/>
                  <a:pt x="614362" y="942023"/>
                  <a:pt x="729614" y="793433"/>
                </a:cubicBezTo>
                <a:close/>
                <a:moveTo>
                  <a:pt x="752475" y="770573"/>
                </a:moveTo>
                <a:cubicBezTo>
                  <a:pt x="862965" y="773431"/>
                  <a:pt x="1031557" y="942023"/>
                  <a:pt x="1063942" y="1085851"/>
                </a:cubicBezTo>
                <a:cubicBezTo>
                  <a:pt x="929640" y="1057276"/>
                  <a:pt x="782955" y="907733"/>
                  <a:pt x="752475" y="770573"/>
                </a:cubicBezTo>
                <a:close/>
                <a:moveTo>
                  <a:pt x="698182" y="769621"/>
                </a:moveTo>
                <a:cubicBezTo>
                  <a:pt x="674370" y="902019"/>
                  <a:pt x="514350" y="1065849"/>
                  <a:pt x="388620" y="1085851"/>
                </a:cubicBezTo>
                <a:cubicBezTo>
                  <a:pt x="412433" y="952501"/>
                  <a:pt x="570547" y="791528"/>
                  <a:pt x="698182" y="769621"/>
                </a:cubicBezTo>
                <a:close/>
                <a:moveTo>
                  <a:pt x="328970" y="653177"/>
                </a:moveTo>
                <a:cubicBezTo>
                  <a:pt x="450533" y="653177"/>
                  <a:pt x="574834" y="681991"/>
                  <a:pt x="674370" y="740093"/>
                </a:cubicBezTo>
                <a:cubicBezTo>
                  <a:pt x="481965" y="861060"/>
                  <a:pt x="175260" y="855345"/>
                  <a:pt x="0" y="739140"/>
                </a:cubicBezTo>
                <a:cubicBezTo>
                  <a:pt x="88582" y="681990"/>
                  <a:pt x="207407" y="653177"/>
                  <a:pt x="328970" y="653177"/>
                </a:cubicBezTo>
                <a:close/>
                <a:moveTo>
                  <a:pt x="1112757" y="652939"/>
                </a:moveTo>
                <a:cubicBezTo>
                  <a:pt x="1234201" y="652701"/>
                  <a:pt x="1356359" y="681515"/>
                  <a:pt x="1450657" y="739141"/>
                </a:cubicBezTo>
                <a:cubicBezTo>
                  <a:pt x="1271586" y="856298"/>
                  <a:pt x="968692" y="858203"/>
                  <a:pt x="779144" y="741046"/>
                </a:cubicBezTo>
                <a:cubicBezTo>
                  <a:pt x="870584" y="682467"/>
                  <a:pt x="991313" y="653178"/>
                  <a:pt x="1112757" y="652939"/>
                </a:cubicBezTo>
                <a:close/>
                <a:moveTo>
                  <a:pt x="388620" y="396241"/>
                </a:moveTo>
                <a:cubicBezTo>
                  <a:pt x="514350" y="414338"/>
                  <a:pt x="670560" y="574359"/>
                  <a:pt x="699135" y="712471"/>
                </a:cubicBezTo>
                <a:cubicBezTo>
                  <a:pt x="574358" y="694374"/>
                  <a:pt x="414338" y="531496"/>
                  <a:pt x="388620" y="396241"/>
                </a:cubicBezTo>
                <a:close/>
                <a:moveTo>
                  <a:pt x="1062038" y="395288"/>
                </a:moveTo>
                <a:cubicBezTo>
                  <a:pt x="1052513" y="514351"/>
                  <a:pt x="884873" y="687706"/>
                  <a:pt x="752475" y="712471"/>
                </a:cubicBezTo>
                <a:cubicBezTo>
                  <a:pt x="784860" y="572453"/>
                  <a:pt x="930592" y="422911"/>
                  <a:pt x="1062038" y="395288"/>
                </a:cubicBezTo>
                <a:close/>
                <a:moveTo>
                  <a:pt x="723899" y="0"/>
                </a:moveTo>
                <a:cubicBezTo>
                  <a:pt x="837247" y="168593"/>
                  <a:pt x="842962" y="493395"/>
                  <a:pt x="725804" y="683895"/>
                </a:cubicBezTo>
                <a:cubicBezTo>
                  <a:pt x="617219" y="508635"/>
                  <a:pt x="604837" y="205740"/>
                  <a:pt x="723899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79" name="Freeform: Shape 42">
            <a:extLst>
              <a:ext uri="{FF2B5EF4-FFF2-40B4-BE49-F238E27FC236}">
                <a16:creationId xmlns:a16="http://schemas.microsoft.com/office/drawing/2014/main" id="{C3203B43-FEB9-4FB7-9245-49BD3538A8F9}"/>
              </a:ext>
            </a:extLst>
          </p:cNvPr>
          <p:cNvSpPr/>
          <p:nvPr userDrawn="1"/>
        </p:nvSpPr>
        <p:spPr>
          <a:xfrm>
            <a:off x="5496493" y="1593158"/>
            <a:ext cx="371739" cy="326594"/>
          </a:xfrm>
          <a:custGeom>
            <a:avLst/>
            <a:gdLst>
              <a:gd name="connsiteX0" fmla="*/ 632870 w 794022"/>
              <a:gd name="connsiteY0" fmla="*/ 229791 h 697594"/>
              <a:gd name="connsiteX1" fmla="*/ 740539 w 794022"/>
              <a:gd name="connsiteY1" fmla="*/ 169432 h 697594"/>
              <a:gd name="connsiteX2" fmla="*/ 788913 w 794022"/>
              <a:gd name="connsiteY2" fmla="*/ 102411 h 697594"/>
              <a:gd name="connsiteX3" fmla="*/ 707738 w 794022"/>
              <a:gd name="connsiteY3" fmla="*/ 118851 h 697594"/>
              <a:gd name="connsiteX4" fmla="*/ 578188 w 794022"/>
              <a:gd name="connsiteY4" fmla="*/ 197266 h 697594"/>
              <a:gd name="connsiteX5" fmla="*/ 484594 w 794022"/>
              <a:gd name="connsiteY5" fmla="*/ 1168 h 697594"/>
              <a:gd name="connsiteX6" fmla="*/ 337698 w 794022"/>
              <a:gd name="connsiteY6" fmla="*/ 185439 h 697594"/>
              <a:gd name="connsiteX7" fmla="*/ 275170 w 794022"/>
              <a:gd name="connsiteY7" fmla="*/ 97088 h 697594"/>
              <a:gd name="connsiteX8" fmla="*/ 224273 w 794022"/>
              <a:gd name="connsiteY8" fmla="*/ 78519 h 697594"/>
              <a:gd name="connsiteX9" fmla="*/ 226994 w 794022"/>
              <a:gd name="connsiteY9" fmla="*/ 133911 h 697594"/>
              <a:gd name="connsiteX10" fmla="*/ 297761 w 794022"/>
              <a:gd name="connsiteY10" fmla="*/ 233970 h 697594"/>
              <a:gd name="connsiteX11" fmla="*/ 110888 w 794022"/>
              <a:gd name="connsiteY11" fmla="*/ 194191 h 697594"/>
              <a:gd name="connsiteX12" fmla="*/ 11420 w 794022"/>
              <a:gd name="connsiteY12" fmla="*/ 354216 h 697594"/>
              <a:gd name="connsiteX13" fmla="*/ 157015 w 794022"/>
              <a:gd name="connsiteY13" fmla="*/ 447613 h 697594"/>
              <a:gd name="connsiteX14" fmla="*/ 202117 w 794022"/>
              <a:gd name="connsiteY14" fmla="*/ 454748 h 697594"/>
              <a:gd name="connsiteX15" fmla="*/ 61213 w 794022"/>
              <a:gd name="connsiteY15" fmla="*/ 586151 h 697594"/>
              <a:gd name="connsiteX16" fmla="*/ 104777 w 794022"/>
              <a:gd name="connsiteY16" fmla="*/ 588871 h 697594"/>
              <a:gd name="connsiteX17" fmla="*/ 245010 w 794022"/>
              <a:gd name="connsiteY17" fmla="*/ 488101 h 697594"/>
              <a:gd name="connsiteX18" fmla="*/ 352443 w 794022"/>
              <a:gd name="connsiteY18" fmla="*/ 696540 h 697594"/>
              <a:gd name="connsiteX19" fmla="*/ 488773 w 794022"/>
              <a:gd name="connsiteY19" fmla="*/ 639019 h 697594"/>
              <a:gd name="connsiteX20" fmla="*/ 520471 w 794022"/>
              <a:gd name="connsiteY20" fmla="*/ 476787 h 697594"/>
              <a:gd name="connsiteX21" fmla="*/ 577439 w 794022"/>
              <a:gd name="connsiteY21" fmla="*/ 533598 h 697594"/>
              <a:gd name="connsiteX22" fmla="*/ 636418 w 794022"/>
              <a:gd name="connsiteY22" fmla="*/ 556503 h 697594"/>
              <a:gd name="connsiteX23" fmla="*/ 600779 w 794022"/>
              <a:gd name="connsiteY23" fmla="*/ 481715 h 697594"/>
              <a:gd name="connsiteX24" fmla="*/ 627114 w 794022"/>
              <a:gd name="connsiteY24" fmla="*/ 487904 h 697594"/>
              <a:gd name="connsiteX25" fmla="*/ 786705 w 794022"/>
              <a:gd name="connsiteY25" fmla="*/ 351416 h 697594"/>
              <a:gd name="connsiteX26" fmla="*/ 765810 w 794022"/>
              <a:gd name="connsiteY26" fmla="*/ 276037 h 697594"/>
              <a:gd name="connsiteX27" fmla="*/ 632870 w 794022"/>
              <a:gd name="connsiteY27" fmla="*/ 229791 h 697594"/>
              <a:gd name="connsiteX28" fmla="*/ 397623 w 794022"/>
              <a:gd name="connsiteY28" fmla="*/ 103081 h 697594"/>
              <a:gd name="connsiteX29" fmla="*/ 484357 w 794022"/>
              <a:gd name="connsiteY29" fmla="*/ 47768 h 697594"/>
              <a:gd name="connsiteX30" fmla="*/ 550236 w 794022"/>
              <a:gd name="connsiteY30" fmla="*/ 149641 h 697594"/>
              <a:gd name="connsiteX31" fmla="*/ 432238 w 794022"/>
              <a:gd name="connsiteY31" fmla="*/ 309271 h 697594"/>
              <a:gd name="connsiteX32" fmla="*/ 404365 w 794022"/>
              <a:gd name="connsiteY32" fmla="*/ 295709 h 697594"/>
              <a:gd name="connsiteX33" fmla="*/ 377320 w 794022"/>
              <a:gd name="connsiteY33" fmla="*/ 191471 h 697594"/>
              <a:gd name="connsiteX34" fmla="*/ 397623 w 794022"/>
              <a:gd name="connsiteY34" fmla="*/ 103081 h 697594"/>
              <a:gd name="connsiteX35" fmla="*/ 129063 w 794022"/>
              <a:gd name="connsiteY35" fmla="*/ 391275 h 697594"/>
              <a:gd name="connsiteX36" fmla="*/ 69571 w 794022"/>
              <a:gd name="connsiteY36" fmla="*/ 358907 h 697594"/>
              <a:gd name="connsiteX37" fmla="*/ 53131 w 794022"/>
              <a:gd name="connsiteY37" fmla="*/ 282463 h 697594"/>
              <a:gd name="connsiteX38" fmla="*/ 120862 w 794022"/>
              <a:gd name="connsiteY38" fmla="*/ 241303 h 697594"/>
              <a:gd name="connsiteX39" fmla="*/ 382642 w 794022"/>
              <a:gd name="connsiteY39" fmla="*/ 346055 h 697594"/>
              <a:gd name="connsiteX40" fmla="*/ 129063 w 794022"/>
              <a:gd name="connsiteY40" fmla="*/ 391275 h 697594"/>
              <a:gd name="connsiteX41" fmla="*/ 460269 w 794022"/>
              <a:gd name="connsiteY41" fmla="*/ 598648 h 697594"/>
              <a:gd name="connsiteX42" fmla="*/ 334504 w 794022"/>
              <a:gd name="connsiteY42" fmla="*/ 644381 h 697594"/>
              <a:gd name="connsiteX43" fmla="*/ 285539 w 794022"/>
              <a:gd name="connsiteY43" fmla="*/ 526028 h 697594"/>
              <a:gd name="connsiteX44" fmla="*/ 387964 w 794022"/>
              <a:gd name="connsiteY44" fmla="*/ 401289 h 697594"/>
              <a:gd name="connsiteX45" fmla="*/ 438231 w 794022"/>
              <a:gd name="connsiteY45" fmla="*/ 414102 h 697594"/>
              <a:gd name="connsiteX46" fmla="*/ 481125 w 794022"/>
              <a:gd name="connsiteY46" fmla="*/ 510692 h 697594"/>
              <a:gd name="connsiteX47" fmla="*/ 460269 w 794022"/>
              <a:gd name="connsiteY47" fmla="*/ 598648 h 697594"/>
              <a:gd name="connsiteX48" fmla="*/ 728988 w 794022"/>
              <a:gd name="connsiteY48" fmla="*/ 370853 h 697594"/>
              <a:gd name="connsiteX49" fmla="*/ 646511 w 794022"/>
              <a:gd name="connsiteY49" fmla="*/ 430384 h 697594"/>
              <a:gd name="connsiteX50" fmla="*/ 475723 w 794022"/>
              <a:gd name="connsiteY50" fmla="*/ 356502 h 697594"/>
              <a:gd name="connsiteX51" fmla="*/ 602828 w 794022"/>
              <a:gd name="connsiteY51" fmla="*/ 274026 h 697594"/>
              <a:gd name="connsiteX52" fmla="*/ 719722 w 794022"/>
              <a:gd name="connsiteY52" fmla="*/ 300243 h 697594"/>
              <a:gd name="connsiteX53" fmla="*/ 728988 w 794022"/>
              <a:gd name="connsiteY53" fmla="*/ 370853 h 697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794022" h="697594">
                <a:moveTo>
                  <a:pt x="632870" y="229791"/>
                </a:moveTo>
                <a:cubicBezTo>
                  <a:pt x="665040" y="207832"/>
                  <a:pt x="709827" y="188080"/>
                  <a:pt x="740539" y="169432"/>
                </a:cubicBezTo>
                <a:cubicBezTo>
                  <a:pt x="765495" y="154293"/>
                  <a:pt x="808901" y="133398"/>
                  <a:pt x="788913" y="102411"/>
                </a:cubicBezTo>
                <a:cubicBezTo>
                  <a:pt x="767900" y="69925"/>
                  <a:pt x="732535" y="103475"/>
                  <a:pt x="707738" y="118851"/>
                </a:cubicBezTo>
                <a:cubicBezTo>
                  <a:pt x="665671" y="144910"/>
                  <a:pt x="621910" y="175109"/>
                  <a:pt x="578188" y="197266"/>
                </a:cubicBezTo>
                <a:cubicBezTo>
                  <a:pt x="616627" y="83408"/>
                  <a:pt x="556702" y="14020"/>
                  <a:pt x="484594" y="1168"/>
                </a:cubicBezTo>
                <a:cubicBezTo>
                  <a:pt x="422343" y="-9910"/>
                  <a:pt x="323387" y="58294"/>
                  <a:pt x="337698" y="185439"/>
                </a:cubicBezTo>
                <a:cubicBezTo>
                  <a:pt x="319523" y="164701"/>
                  <a:pt x="293069" y="115578"/>
                  <a:pt x="275170" y="97088"/>
                </a:cubicBezTo>
                <a:cubicBezTo>
                  <a:pt x="261372" y="82935"/>
                  <a:pt x="245089" y="61606"/>
                  <a:pt x="224273" y="78519"/>
                </a:cubicBezTo>
                <a:cubicBezTo>
                  <a:pt x="205980" y="93461"/>
                  <a:pt x="215166" y="116327"/>
                  <a:pt x="226994" y="133911"/>
                </a:cubicBezTo>
                <a:cubicBezTo>
                  <a:pt x="247534" y="164307"/>
                  <a:pt x="269375" y="193994"/>
                  <a:pt x="297761" y="233970"/>
                </a:cubicBezTo>
                <a:cubicBezTo>
                  <a:pt x="229596" y="209369"/>
                  <a:pt x="172785" y="189026"/>
                  <a:pt x="110888" y="194191"/>
                </a:cubicBezTo>
                <a:cubicBezTo>
                  <a:pt x="24548" y="201406"/>
                  <a:pt x="-23353" y="276707"/>
                  <a:pt x="11420" y="354216"/>
                </a:cubicBezTo>
                <a:cubicBezTo>
                  <a:pt x="39372" y="416625"/>
                  <a:pt x="92161" y="441778"/>
                  <a:pt x="157015" y="447613"/>
                </a:cubicBezTo>
                <a:cubicBezTo>
                  <a:pt x="171089" y="448914"/>
                  <a:pt x="184927" y="451634"/>
                  <a:pt x="202117" y="454748"/>
                </a:cubicBezTo>
                <a:cubicBezTo>
                  <a:pt x="149524" y="493424"/>
                  <a:pt x="51869" y="563482"/>
                  <a:pt x="61213" y="586151"/>
                </a:cubicBezTo>
                <a:cubicBezTo>
                  <a:pt x="69610" y="602906"/>
                  <a:pt x="86484" y="597032"/>
                  <a:pt x="104777" y="588871"/>
                </a:cubicBezTo>
                <a:cubicBezTo>
                  <a:pt x="151180" y="566912"/>
                  <a:pt x="201446" y="517552"/>
                  <a:pt x="245010" y="488101"/>
                </a:cubicBezTo>
                <a:cubicBezTo>
                  <a:pt x="212485" y="626088"/>
                  <a:pt x="267128" y="686762"/>
                  <a:pt x="352443" y="696540"/>
                </a:cubicBezTo>
                <a:cubicBezTo>
                  <a:pt x="406809" y="702729"/>
                  <a:pt x="453212" y="681440"/>
                  <a:pt x="488773" y="639019"/>
                </a:cubicBezTo>
                <a:cubicBezTo>
                  <a:pt x="524413" y="596598"/>
                  <a:pt x="533796" y="544794"/>
                  <a:pt x="520471" y="476787"/>
                </a:cubicBezTo>
                <a:cubicBezTo>
                  <a:pt x="541208" y="498825"/>
                  <a:pt x="563562" y="519050"/>
                  <a:pt x="577439" y="533598"/>
                </a:cubicBezTo>
                <a:cubicBezTo>
                  <a:pt x="593761" y="550590"/>
                  <a:pt x="614695" y="576689"/>
                  <a:pt x="636418" y="556503"/>
                </a:cubicBezTo>
                <a:cubicBezTo>
                  <a:pt x="656959" y="537382"/>
                  <a:pt x="625419" y="502886"/>
                  <a:pt x="600779" y="481715"/>
                </a:cubicBezTo>
                <a:cubicBezTo>
                  <a:pt x="598886" y="480098"/>
                  <a:pt x="611147" y="488614"/>
                  <a:pt x="627114" y="487904"/>
                </a:cubicBezTo>
                <a:cubicBezTo>
                  <a:pt x="727450" y="471188"/>
                  <a:pt x="781265" y="425101"/>
                  <a:pt x="786705" y="351416"/>
                </a:cubicBezTo>
                <a:cubicBezTo>
                  <a:pt x="788755" y="323740"/>
                  <a:pt x="780436" y="298587"/>
                  <a:pt x="765810" y="276037"/>
                </a:cubicBezTo>
                <a:cubicBezTo>
                  <a:pt x="744087" y="242565"/>
                  <a:pt x="696935" y="225849"/>
                  <a:pt x="632870" y="229791"/>
                </a:cubicBezTo>
                <a:close/>
                <a:moveTo>
                  <a:pt x="397623" y="103081"/>
                </a:moveTo>
                <a:cubicBezTo>
                  <a:pt x="415680" y="68742"/>
                  <a:pt x="439729" y="39016"/>
                  <a:pt x="484357" y="47768"/>
                </a:cubicBezTo>
                <a:cubicBezTo>
                  <a:pt x="521693" y="55022"/>
                  <a:pt x="555479" y="107693"/>
                  <a:pt x="550236" y="149641"/>
                </a:cubicBezTo>
                <a:cubicBezTo>
                  <a:pt x="540893" y="224627"/>
                  <a:pt x="488103" y="268625"/>
                  <a:pt x="432238" y="309271"/>
                </a:cubicBezTo>
                <a:cubicBezTo>
                  <a:pt x="417454" y="319995"/>
                  <a:pt x="409135" y="307024"/>
                  <a:pt x="404365" y="295709"/>
                </a:cubicBezTo>
                <a:cubicBezTo>
                  <a:pt x="390921" y="263815"/>
                  <a:pt x="379133" y="226756"/>
                  <a:pt x="377320" y="191471"/>
                </a:cubicBezTo>
                <a:cubicBezTo>
                  <a:pt x="375822" y="157920"/>
                  <a:pt x="383864" y="129298"/>
                  <a:pt x="397623" y="103081"/>
                </a:cubicBezTo>
                <a:close/>
                <a:moveTo>
                  <a:pt x="129063" y="391275"/>
                </a:moveTo>
                <a:cubicBezTo>
                  <a:pt x="105093" y="385637"/>
                  <a:pt x="84631" y="377516"/>
                  <a:pt x="69571" y="358907"/>
                </a:cubicBezTo>
                <a:cubicBezTo>
                  <a:pt x="52461" y="337697"/>
                  <a:pt x="40160" y="310139"/>
                  <a:pt x="53131" y="282463"/>
                </a:cubicBezTo>
                <a:cubicBezTo>
                  <a:pt x="66102" y="254708"/>
                  <a:pt x="90072" y="240712"/>
                  <a:pt x="120862" y="241303"/>
                </a:cubicBezTo>
                <a:cubicBezTo>
                  <a:pt x="216783" y="242920"/>
                  <a:pt x="296578" y="285656"/>
                  <a:pt x="382642" y="346055"/>
                </a:cubicBezTo>
                <a:cubicBezTo>
                  <a:pt x="292833" y="376096"/>
                  <a:pt x="216467" y="411894"/>
                  <a:pt x="129063" y="391275"/>
                </a:cubicBezTo>
                <a:close/>
                <a:moveTo>
                  <a:pt x="460269" y="598648"/>
                </a:moveTo>
                <a:cubicBezTo>
                  <a:pt x="433027" y="642883"/>
                  <a:pt x="378976" y="662240"/>
                  <a:pt x="334504" y="644381"/>
                </a:cubicBezTo>
                <a:cubicBezTo>
                  <a:pt x="290980" y="626798"/>
                  <a:pt x="270479" y="580119"/>
                  <a:pt x="285539" y="526028"/>
                </a:cubicBezTo>
                <a:cubicBezTo>
                  <a:pt x="300875" y="470715"/>
                  <a:pt x="339551" y="431409"/>
                  <a:pt x="387964" y="401289"/>
                </a:cubicBezTo>
                <a:cubicBezTo>
                  <a:pt x="415680" y="383981"/>
                  <a:pt x="418518" y="383548"/>
                  <a:pt x="438231" y="414102"/>
                </a:cubicBezTo>
                <a:cubicBezTo>
                  <a:pt x="458692" y="445799"/>
                  <a:pt x="475723" y="472253"/>
                  <a:pt x="481125" y="510692"/>
                </a:cubicBezTo>
                <a:cubicBezTo>
                  <a:pt x="484279" y="538289"/>
                  <a:pt x="474462" y="575506"/>
                  <a:pt x="460269" y="598648"/>
                </a:cubicBezTo>
                <a:close/>
                <a:moveTo>
                  <a:pt x="728988" y="370853"/>
                </a:moveTo>
                <a:cubicBezTo>
                  <a:pt x="714834" y="406295"/>
                  <a:pt x="686488" y="425062"/>
                  <a:pt x="646511" y="430384"/>
                </a:cubicBezTo>
                <a:cubicBezTo>
                  <a:pt x="574443" y="440122"/>
                  <a:pt x="526108" y="400303"/>
                  <a:pt x="475723" y="356502"/>
                </a:cubicBezTo>
                <a:cubicBezTo>
                  <a:pt x="516094" y="319325"/>
                  <a:pt x="550197" y="290348"/>
                  <a:pt x="602828" y="274026"/>
                </a:cubicBezTo>
                <a:cubicBezTo>
                  <a:pt x="637088" y="263342"/>
                  <a:pt x="692125" y="271069"/>
                  <a:pt x="719722" y="300243"/>
                </a:cubicBezTo>
                <a:cubicBezTo>
                  <a:pt x="739317" y="321099"/>
                  <a:pt x="738094" y="348065"/>
                  <a:pt x="728988" y="37085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380" name="자유형: 도형 379">
            <a:extLst>
              <a:ext uri="{FF2B5EF4-FFF2-40B4-BE49-F238E27FC236}">
                <a16:creationId xmlns:a16="http://schemas.microsoft.com/office/drawing/2014/main" id="{BCBA4535-60F4-4025-A163-BC2BD3D1E16F}"/>
              </a:ext>
            </a:extLst>
          </p:cNvPr>
          <p:cNvSpPr/>
          <p:nvPr userDrawn="1"/>
        </p:nvSpPr>
        <p:spPr>
          <a:xfrm>
            <a:off x="5324198" y="1102013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pic>
        <p:nvPicPr>
          <p:cNvPr id="381" name="Graphic 5">
            <a:extLst>
              <a:ext uri="{FF2B5EF4-FFF2-40B4-BE49-F238E27FC236}">
                <a16:creationId xmlns:a16="http://schemas.microsoft.com/office/drawing/2014/main" id="{54F86638-B256-4879-9131-BF665A6424B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5759864" y="888633"/>
            <a:ext cx="396670" cy="396670"/>
          </a:xfrm>
          <a:prstGeom prst="rect">
            <a:avLst/>
          </a:prstGeom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382" name="하트 381">
            <a:extLst>
              <a:ext uri="{FF2B5EF4-FFF2-40B4-BE49-F238E27FC236}">
                <a16:creationId xmlns:a16="http://schemas.microsoft.com/office/drawing/2014/main" id="{D92DB6C2-AA37-406B-84CE-A7E0070BFAFC}"/>
              </a:ext>
            </a:extLst>
          </p:cNvPr>
          <p:cNvSpPr/>
          <p:nvPr userDrawn="1"/>
        </p:nvSpPr>
        <p:spPr>
          <a:xfrm>
            <a:off x="5908191" y="1368541"/>
            <a:ext cx="326427" cy="326427"/>
          </a:xfrm>
          <a:prstGeom prst="heart">
            <a:avLst/>
          </a:pr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3" name="Freeform: Shape 264">
            <a:extLst>
              <a:ext uri="{FF2B5EF4-FFF2-40B4-BE49-F238E27FC236}">
                <a16:creationId xmlns:a16="http://schemas.microsoft.com/office/drawing/2014/main" id="{49E20E47-0625-4701-8B6F-2A59044D75A1}"/>
              </a:ext>
            </a:extLst>
          </p:cNvPr>
          <p:cNvSpPr/>
          <p:nvPr userDrawn="1"/>
        </p:nvSpPr>
        <p:spPr>
          <a:xfrm>
            <a:off x="4870223" y="2113904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384" name="자유형: 도형 383">
            <a:extLst>
              <a:ext uri="{FF2B5EF4-FFF2-40B4-BE49-F238E27FC236}">
                <a16:creationId xmlns:a16="http://schemas.microsoft.com/office/drawing/2014/main" id="{2D364FFF-4BCB-4DE7-A9AB-9F7C0970AEFB}"/>
              </a:ext>
            </a:extLst>
          </p:cNvPr>
          <p:cNvSpPr/>
          <p:nvPr userDrawn="1"/>
        </p:nvSpPr>
        <p:spPr>
          <a:xfrm>
            <a:off x="5266434" y="2145097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85" name="자유형: 도형 384">
            <a:extLst>
              <a:ext uri="{FF2B5EF4-FFF2-40B4-BE49-F238E27FC236}">
                <a16:creationId xmlns:a16="http://schemas.microsoft.com/office/drawing/2014/main" id="{6EC8C751-1254-4BBE-AFF4-41142183C69F}"/>
              </a:ext>
            </a:extLst>
          </p:cNvPr>
          <p:cNvSpPr/>
          <p:nvPr userDrawn="1"/>
        </p:nvSpPr>
        <p:spPr>
          <a:xfrm>
            <a:off x="5747594" y="2018677"/>
            <a:ext cx="217274" cy="344059"/>
          </a:xfrm>
          <a:custGeom>
            <a:avLst/>
            <a:gdLst>
              <a:gd name="connsiteX0" fmla="*/ 257963 w 486076"/>
              <a:gd name="connsiteY0" fmla="*/ 655170 h 769716"/>
              <a:gd name="connsiteX1" fmla="*/ 254815 w 486076"/>
              <a:gd name="connsiteY1" fmla="*/ 657527 h 769716"/>
              <a:gd name="connsiteX2" fmla="*/ 254363 w 486076"/>
              <a:gd name="connsiteY2" fmla="*/ 657461 h 769716"/>
              <a:gd name="connsiteX3" fmla="*/ 433823 w 486076"/>
              <a:gd name="connsiteY3" fmla="*/ 423404 h 769716"/>
              <a:gd name="connsiteX4" fmla="*/ 205042 w 486076"/>
              <a:gd name="connsiteY4" fmla="*/ 542427 h 769716"/>
              <a:gd name="connsiteX5" fmla="*/ 433823 w 486076"/>
              <a:gd name="connsiteY5" fmla="*/ 423404 h 769716"/>
              <a:gd name="connsiteX6" fmla="*/ 34688 w 486076"/>
              <a:gd name="connsiteY6" fmla="*/ 302923 h 769716"/>
              <a:gd name="connsiteX7" fmla="*/ 116336 w 486076"/>
              <a:gd name="connsiteY7" fmla="*/ 515816 h 769716"/>
              <a:gd name="connsiteX8" fmla="*/ 34688 w 486076"/>
              <a:gd name="connsiteY8" fmla="*/ 302923 h 769716"/>
              <a:gd name="connsiteX9" fmla="*/ 437884 w 486076"/>
              <a:gd name="connsiteY9" fmla="*/ 53444 h 769716"/>
              <a:gd name="connsiteX10" fmla="*/ 278766 w 486076"/>
              <a:gd name="connsiteY10" fmla="*/ 296536 h 769716"/>
              <a:gd name="connsiteX11" fmla="*/ 437884 w 486076"/>
              <a:gd name="connsiteY11" fmla="*/ 53444 h 769716"/>
              <a:gd name="connsiteX12" fmla="*/ 457000 w 486076"/>
              <a:gd name="connsiteY12" fmla="*/ 369 h 769716"/>
              <a:gd name="connsiteX13" fmla="*/ 479279 w 486076"/>
              <a:gd name="connsiteY13" fmla="*/ 4124 h 769716"/>
              <a:gd name="connsiteX14" fmla="*/ 483774 w 486076"/>
              <a:gd name="connsiteY14" fmla="*/ 48595 h 769716"/>
              <a:gd name="connsiteX15" fmla="*/ 377288 w 486076"/>
              <a:gd name="connsiteY15" fmla="*/ 286640 h 769716"/>
              <a:gd name="connsiteX16" fmla="*/ 339874 w 486076"/>
              <a:gd name="connsiteY16" fmla="*/ 310019 h 769716"/>
              <a:gd name="connsiteX17" fmla="*/ 197117 w 486076"/>
              <a:gd name="connsiteY17" fmla="*/ 507142 h 769716"/>
              <a:gd name="connsiteX18" fmla="*/ 404254 w 486076"/>
              <a:gd name="connsiteY18" fmla="*/ 393047 h 769716"/>
              <a:gd name="connsiteX19" fmla="*/ 477308 w 486076"/>
              <a:gd name="connsiteY19" fmla="*/ 406215 h 769716"/>
              <a:gd name="connsiteX20" fmla="*/ 448292 w 486076"/>
              <a:gd name="connsiteY20" fmla="*/ 454234 h 769716"/>
              <a:gd name="connsiteX21" fmla="*/ 192505 w 486076"/>
              <a:gd name="connsiteY21" fmla="*/ 579565 h 769716"/>
              <a:gd name="connsiteX22" fmla="*/ 155721 w 486076"/>
              <a:gd name="connsiteY22" fmla="*/ 601525 h 769716"/>
              <a:gd name="connsiteX23" fmla="*/ 114094 w 486076"/>
              <a:gd name="connsiteY23" fmla="*/ 726644 h 769716"/>
              <a:gd name="connsiteX24" fmla="*/ 102031 w 486076"/>
              <a:gd name="connsiteY24" fmla="*/ 769716 h 769716"/>
              <a:gd name="connsiteX25" fmla="*/ 66979 w 486076"/>
              <a:gd name="connsiteY25" fmla="*/ 764633 h 769716"/>
              <a:gd name="connsiteX26" fmla="*/ 87803 w 486076"/>
              <a:gd name="connsiteY26" fmla="*/ 696070 h 769716"/>
              <a:gd name="connsiteX27" fmla="*/ 121737 w 486076"/>
              <a:gd name="connsiteY27" fmla="*/ 584572 h 769716"/>
              <a:gd name="connsiteX28" fmla="*/ 108412 w 486076"/>
              <a:gd name="connsiteY28" fmla="*/ 557448 h 769716"/>
              <a:gd name="connsiteX29" fmla="*/ 546 w 486076"/>
              <a:gd name="connsiteY29" fmla="*/ 302883 h 769716"/>
              <a:gd name="connsiteX30" fmla="*/ 11861 w 486076"/>
              <a:gd name="connsiteY30" fmla="*/ 248004 h 769716"/>
              <a:gd name="connsiteX31" fmla="*/ 59447 w 486076"/>
              <a:gd name="connsiteY31" fmla="*/ 275168 h 769716"/>
              <a:gd name="connsiteX32" fmla="*/ 143658 w 486076"/>
              <a:gd name="connsiteY32" fmla="*/ 523858 h 769716"/>
              <a:gd name="connsiteX33" fmla="*/ 223611 w 486076"/>
              <a:gd name="connsiteY33" fmla="*/ 353150 h 769716"/>
              <a:gd name="connsiteX34" fmla="*/ 230944 w 486076"/>
              <a:gd name="connsiteY34" fmla="*/ 252696 h 769716"/>
              <a:gd name="connsiteX35" fmla="*/ 431142 w 486076"/>
              <a:gd name="connsiteY35" fmla="*/ 7672 h 769716"/>
              <a:gd name="connsiteX36" fmla="*/ 457000 w 486076"/>
              <a:gd name="connsiteY36" fmla="*/ 369 h 769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86076" h="769716">
                <a:moveTo>
                  <a:pt x="257963" y="655170"/>
                </a:moveTo>
                <a:lnTo>
                  <a:pt x="254815" y="657527"/>
                </a:lnTo>
                <a:lnTo>
                  <a:pt x="254363" y="657461"/>
                </a:lnTo>
                <a:close/>
                <a:moveTo>
                  <a:pt x="433823" y="423404"/>
                </a:moveTo>
                <a:cubicBezTo>
                  <a:pt x="359231" y="411577"/>
                  <a:pt x="241628" y="491057"/>
                  <a:pt x="205042" y="542427"/>
                </a:cubicBezTo>
                <a:cubicBezTo>
                  <a:pt x="270092" y="539471"/>
                  <a:pt x="410523" y="480334"/>
                  <a:pt x="433823" y="423404"/>
                </a:cubicBezTo>
                <a:close/>
                <a:moveTo>
                  <a:pt x="34688" y="302923"/>
                </a:moveTo>
                <a:cubicBezTo>
                  <a:pt x="28735" y="361705"/>
                  <a:pt x="73087" y="480058"/>
                  <a:pt x="116336" y="515816"/>
                </a:cubicBezTo>
                <a:cubicBezTo>
                  <a:pt x="138729" y="440909"/>
                  <a:pt x="82155" y="315815"/>
                  <a:pt x="34688" y="302923"/>
                </a:cubicBezTo>
                <a:close/>
                <a:moveTo>
                  <a:pt x="437884" y="53444"/>
                </a:moveTo>
                <a:cubicBezTo>
                  <a:pt x="343383" y="97599"/>
                  <a:pt x="263390" y="220092"/>
                  <a:pt x="278766" y="296536"/>
                </a:cubicBezTo>
                <a:cubicBezTo>
                  <a:pt x="388366" y="261882"/>
                  <a:pt x="432049" y="144869"/>
                  <a:pt x="437884" y="53444"/>
                </a:cubicBezTo>
                <a:close/>
                <a:moveTo>
                  <a:pt x="457000" y="369"/>
                </a:moveTo>
                <a:cubicBezTo>
                  <a:pt x="465757" y="-608"/>
                  <a:pt x="473918" y="260"/>
                  <a:pt x="479279" y="4124"/>
                </a:cubicBezTo>
                <a:cubicBezTo>
                  <a:pt x="487677" y="10195"/>
                  <a:pt x="487164" y="34165"/>
                  <a:pt x="483774" y="48595"/>
                </a:cubicBezTo>
                <a:cubicBezTo>
                  <a:pt x="463431" y="135526"/>
                  <a:pt x="446951" y="222930"/>
                  <a:pt x="377288" y="286640"/>
                </a:cubicBezTo>
                <a:cubicBezTo>
                  <a:pt x="368181" y="295117"/>
                  <a:pt x="350873" y="306471"/>
                  <a:pt x="339874" y="310019"/>
                </a:cubicBezTo>
                <a:cubicBezTo>
                  <a:pt x="243757" y="341244"/>
                  <a:pt x="237291" y="434128"/>
                  <a:pt x="197117" y="507142"/>
                </a:cubicBezTo>
                <a:cubicBezTo>
                  <a:pt x="254559" y="445167"/>
                  <a:pt x="322212" y="404796"/>
                  <a:pt x="404254" y="393047"/>
                </a:cubicBezTo>
                <a:cubicBezTo>
                  <a:pt x="441432" y="387725"/>
                  <a:pt x="473405" y="393797"/>
                  <a:pt x="477308" y="406215"/>
                </a:cubicBezTo>
                <a:cubicBezTo>
                  <a:pt x="480147" y="415244"/>
                  <a:pt x="461617" y="440712"/>
                  <a:pt x="448292" y="454234"/>
                </a:cubicBezTo>
                <a:cubicBezTo>
                  <a:pt x="377879" y="525711"/>
                  <a:pt x="291066" y="565215"/>
                  <a:pt x="192505" y="579565"/>
                </a:cubicBezTo>
                <a:cubicBezTo>
                  <a:pt x="176380" y="582010"/>
                  <a:pt x="162581" y="582956"/>
                  <a:pt x="155721" y="601525"/>
                </a:cubicBezTo>
                <a:cubicBezTo>
                  <a:pt x="139538" y="645464"/>
                  <a:pt x="126301" y="685933"/>
                  <a:pt x="114094" y="726644"/>
                </a:cubicBezTo>
                <a:lnTo>
                  <a:pt x="102031" y="769716"/>
                </a:lnTo>
                <a:lnTo>
                  <a:pt x="66979" y="764633"/>
                </a:lnTo>
                <a:lnTo>
                  <a:pt x="87803" y="696070"/>
                </a:lnTo>
                <a:cubicBezTo>
                  <a:pt x="99206" y="657843"/>
                  <a:pt x="110423" y="620271"/>
                  <a:pt x="121737" y="584572"/>
                </a:cubicBezTo>
                <a:cubicBezTo>
                  <a:pt x="126074" y="570971"/>
                  <a:pt x="115745" y="565215"/>
                  <a:pt x="108412" y="557448"/>
                </a:cubicBezTo>
                <a:cubicBezTo>
                  <a:pt x="37014" y="480728"/>
                  <a:pt x="13123" y="403456"/>
                  <a:pt x="546" y="302883"/>
                </a:cubicBezTo>
                <a:cubicBezTo>
                  <a:pt x="-1228" y="288533"/>
                  <a:pt x="1019" y="251828"/>
                  <a:pt x="11861" y="248004"/>
                </a:cubicBezTo>
                <a:cubicBezTo>
                  <a:pt x="23964" y="243746"/>
                  <a:pt x="49393" y="265706"/>
                  <a:pt x="59447" y="275168"/>
                </a:cubicBezTo>
                <a:cubicBezTo>
                  <a:pt x="134905" y="346250"/>
                  <a:pt x="157535" y="418595"/>
                  <a:pt x="143658" y="523858"/>
                </a:cubicBezTo>
                <a:cubicBezTo>
                  <a:pt x="170939" y="467205"/>
                  <a:pt x="202873" y="412168"/>
                  <a:pt x="223611" y="353150"/>
                </a:cubicBezTo>
                <a:cubicBezTo>
                  <a:pt x="234137" y="323226"/>
                  <a:pt x="223847" y="287311"/>
                  <a:pt x="230944" y="252696"/>
                </a:cubicBezTo>
                <a:cubicBezTo>
                  <a:pt x="256057" y="129928"/>
                  <a:pt x="324498" y="56716"/>
                  <a:pt x="431142" y="7672"/>
                </a:cubicBezTo>
                <a:cubicBezTo>
                  <a:pt x="438889" y="4163"/>
                  <a:pt x="448243" y="1344"/>
                  <a:pt x="457000" y="369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86" name="자유형: 도형 385">
            <a:extLst>
              <a:ext uri="{FF2B5EF4-FFF2-40B4-BE49-F238E27FC236}">
                <a16:creationId xmlns:a16="http://schemas.microsoft.com/office/drawing/2014/main" id="{3849D45C-639F-48B5-9014-1D159452E3EA}"/>
              </a:ext>
            </a:extLst>
          </p:cNvPr>
          <p:cNvSpPr/>
          <p:nvPr userDrawn="1"/>
        </p:nvSpPr>
        <p:spPr>
          <a:xfrm>
            <a:off x="4359043" y="1730744"/>
            <a:ext cx="393472" cy="402755"/>
          </a:xfrm>
          <a:custGeom>
            <a:avLst/>
            <a:gdLst>
              <a:gd name="connsiteX0" fmla="*/ 724852 w 1453514"/>
              <a:gd name="connsiteY0" fmla="*/ 793433 h 1487805"/>
              <a:gd name="connsiteX1" fmla="*/ 725805 w 1453514"/>
              <a:gd name="connsiteY1" fmla="*/ 1487805 h 1487805"/>
              <a:gd name="connsiteX2" fmla="*/ 724852 w 1453514"/>
              <a:gd name="connsiteY2" fmla="*/ 793433 h 1487805"/>
              <a:gd name="connsiteX3" fmla="*/ 690562 w 1453514"/>
              <a:gd name="connsiteY3" fmla="*/ 781050 h 1487805"/>
              <a:gd name="connsiteX4" fmla="*/ 216217 w 1453514"/>
              <a:gd name="connsiteY4" fmla="*/ 1266825 h 1487805"/>
              <a:gd name="connsiteX5" fmla="*/ 690562 w 1453514"/>
              <a:gd name="connsiteY5" fmla="*/ 781050 h 1487805"/>
              <a:gd name="connsiteX6" fmla="*/ 766762 w 1453514"/>
              <a:gd name="connsiteY6" fmla="*/ 777241 h 1487805"/>
              <a:gd name="connsiteX7" fmla="*/ 1240155 w 1453514"/>
              <a:gd name="connsiteY7" fmla="*/ 1263016 h 1487805"/>
              <a:gd name="connsiteX8" fmla="*/ 766762 w 1453514"/>
              <a:gd name="connsiteY8" fmla="*/ 777241 h 1487805"/>
              <a:gd name="connsiteX9" fmla="*/ 336708 w 1453514"/>
              <a:gd name="connsiteY9" fmla="*/ 653534 h 1487805"/>
              <a:gd name="connsiteX10" fmla="*/ 679132 w 1453514"/>
              <a:gd name="connsiteY10" fmla="*/ 743903 h 1487805"/>
              <a:gd name="connsiteX11" fmla="*/ 0 w 1453514"/>
              <a:gd name="connsiteY11" fmla="*/ 743903 h 1487805"/>
              <a:gd name="connsiteX12" fmla="*/ 336708 w 1453514"/>
              <a:gd name="connsiteY12" fmla="*/ 653534 h 1487805"/>
              <a:gd name="connsiteX13" fmla="*/ 1116687 w 1453514"/>
              <a:gd name="connsiteY13" fmla="*/ 652106 h 1487805"/>
              <a:gd name="connsiteX14" fmla="*/ 1453514 w 1453514"/>
              <a:gd name="connsiteY14" fmla="*/ 735330 h 1487805"/>
              <a:gd name="connsiteX15" fmla="*/ 776287 w 1453514"/>
              <a:gd name="connsiteY15" fmla="*/ 738188 h 1487805"/>
              <a:gd name="connsiteX16" fmla="*/ 1116687 w 1453514"/>
              <a:gd name="connsiteY16" fmla="*/ 652106 h 1487805"/>
              <a:gd name="connsiteX17" fmla="*/ 1245870 w 1453514"/>
              <a:gd name="connsiteY17" fmla="*/ 214313 h 1487805"/>
              <a:gd name="connsiteX18" fmla="*/ 769620 w 1453514"/>
              <a:gd name="connsiteY18" fmla="*/ 705803 h 1487805"/>
              <a:gd name="connsiteX19" fmla="*/ 1245870 w 1453514"/>
              <a:gd name="connsiteY19" fmla="*/ 214313 h 1487805"/>
              <a:gd name="connsiteX20" fmla="*/ 213360 w 1453514"/>
              <a:gd name="connsiteY20" fmla="*/ 210503 h 1487805"/>
              <a:gd name="connsiteX21" fmla="*/ 694373 w 1453514"/>
              <a:gd name="connsiteY21" fmla="*/ 700088 h 1487805"/>
              <a:gd name="connsiteX22" fmla="*/ 213360 w 1453514"/>
              <a:gd name="connsiteY22" fmla="*/ 210503 h 1487805"/>
              <a:gd name="connsiteX23" fmla="*/ 726757 w 1453514"/>
              <a:gd name="connsiteY23" fmla="*/ 0 h 1487805"/>
              <a:gd name="connsiteX24" fmla="*/ 727710 w 1453514"/>
              <a:gd name="connsiteY24" fmla="*/ 684847 h 1487805"/>
              <a:gd name="connsiteX25" fmla="*/ 726757 w 1453514"/>
              <a:gd name="connsiteY25" fmla="*/ 0 h 1487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3514" h="1487805">
                <a:moveTo>
                  <a:pt x="724852" y="793433"/>
                </a:moveTo>
                <a:cubicBezTo>
                  <a:pt x="839152" y="971550"/>
                  <a:pt x="846772" y="1286828"/>
                  <a:pt x="725805" y="1487805"/>
                </a:cubicBezTo>
                <a:cubicBezTo>
                  <a:pt x="614362" y="1253490"/>
                  <a:pt x="615315" y="1025843"/>
                  <a:pt x="724852" y="793433"/>
                </a:cubicBezTo>
                <a:close/>
                <a:moveTo>
                  <a:pt x="690562" y="781050"/>
                </a:moveTo>
                <a:cubicBezTo>
                  <a:pt x="666750" y="966788"/>
                  <a:pt x="418147" y="1223010"/>
                  <a:pt x="216217" y="1266825"/>
                </a:cubicBezTo>
                <a:cubicBezTo>
                  <a:pt x="252412" y="1065847"/>
                  <a:pt x="499110" y="813435"/>
                  <a:pt x="690562" y="781050"/>
                </a:cubicBezTo>
                <a:close/>
                <a:moveTo>
                  <a:pt x="766762" y="777241"/>
                </a:moveTo>
                <a:cubicBezTo>
                  <a:pt x="1021080" y="851536"/>
                  <a:pt x="1200150" y="1082994"/>
                  <a:pt x="1240155" y="1263016"/>
                </a:cubicBezTo>
                <a:cubicBezTo>
                  <a:pt x="1065847" y="1247776"/>
                  <a:pt x="801052" y="978219"/>
                  <a:pt x="766762" y="777241"/>
                </a:cubicBezTo>
                <a:close/>
                <a:moveTo>
                  <a:pt x="336708" y="653534"/>
                </a:moveTo>
                <a:cubicBezTo>
                  <a:pt x="460057" y="653415"/>
                  <a:pt x="584358" y="683419"/>
                  <a:pt x="679132" y="743903"/>
                </a:cubicBezTo>
                <a:cubicBezTo>
                  <a:pt x="449580" y="857250"/>
                  <a:pt x="226695" y="857250"/>
                  <a:pt x="0" y="743903"/>
                </a:cubicBezTo>
                <a:cubicBezTo>
                  <a:pt x="90963" y="683895"/>
                  <a:pt x="213360" y="653653"/>
                  <a:pt x="336708" y="653534"/>
                </a:cubicBezTo>
                <a:close/>
                <a:moveTo>
                  <a:pt x="1116687" y="652106"/>
                </a:moveTo>
                <a:cubicBezTo>
                  <a:pt x="1229201" y="651748"/>
                  <a:pt x="1341120" y="679609"/>
                  <a:pt x="1453514" y="735330"/>
                </a:cubicBezTo>
                <a:cubicBezTo>
                  <a:pt x="1304925" y="846773"/>
                  <a:pt x="989647" y="868680"/>
                  <a:pt x="776287" y="738188"/>
                </a:cubicBezTo>
                <a:cubicBezTo>
                  <a:pt x="891063" y="681038"/>
                  <a:pt x="1004173" y="652463"/>
                  <a:pt x="1116687" y="652106"/>
                </a:cubicBezTo>
                <a:close/>
                <a:moveTo>
                  <a:pt x="1245870" y="214313"/>
                </a:moveTo>
                <a:cubicBezTo>
                  <a:pt x="1163002" y="458153"/>
                  <a:pt x="1006792" y="620078"/>
                  <a:pt x="769620" y="705803"/>
                </a:cubicBezTo>
                <a:cubicBezTo>
                  <a:pt x="762952" y="543878"/>
                  <a:pt x="1036320" y="259081"/>
                  <a:pt x="1245870" y="214313"/>
                </a:cubicBezTo>
                <a:close/>
                <a:moveTo>
                  <a:pt x="213360" y="210503"/>
                </a:moveTo>
                <a:cubicBezTo>
                  <a:pt x="458152" y="297181"/>
                  <a:pt x="612457" y="461010"/>
                  <a:pt x="694373" y="700088"/>
                </a:cubicBezTo>
                <a:cubicBezTo>
                  <a:pt x="503873" y="663893"/>
                  <a:pt x="275273" y="454343"/>
                  <a:pt x="213360" y="210503"/>
                </a:cubicBezTo>
                <a:close/>
                <a:moveTo>
                  <a:pt x="726757" y="0"/>
                </a:moveTo>
                <a:cubicBezTo>
                  <a:pt x="841057" y="129540"/>
                  <a:pt x="841057" y="530543"/>
                  <a:pt x="727710" y="684847"/>
                </a:cubicBezTo>
                <a:cubicBezTo>
                  <a:pt x="619125" y="504825"/>
                  <a:pt x="608647" y="207645"/>
                  <a:pt x="726757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387" name="Freeform: Shape 42">
            <a:extLst>
              <a:ext uri="{FF2B5EF4-FFF2-40B4-BE49-F238E27FC236}">
                <a16:creationId xmlns:a16="http://schemas.microsoft.com/office/drawing/2014/main" id="{7E087C9D-E5EF-4C73-AD7B-CDF7D898B8CC}"/>
              </a:ext>
            </a:extLst>
          </p:cNvPr>
          <p:cNvSpPr/>
          <p:nvPr userDrawn="1"/>
        </p:nvSpPr>
        <p:spPr>
          <a:xfrm>
            <a:off x="5692941" y="2570283"/>
            <a:ext cx="371739" cy="326594"/>
          </a:xfrm>
          <a:custGeom>
            <a:avLst/>
            <a:gdLst>
              <a:gd name="connsiteX0" fmla="*/ 632870 w 794022"/>
              <a:gd name="connsiteY0" fmla="*/ 229791 h 697594"/>
              <a:gd name="connsiteX1" fmla="*/ 740539 w 794022"/>
              <a:gd name="connsiteY1" fmla="*/ 169432 h 697594"/>
              <a:gd name="connsiteX2" fmla="*/ 788913 w 794022"/>
              <a:gd name="connsiteY2" fmla="*/ 102411 h 697594"/>
              <a:gd name="connsiteX3" fmla="*/ 707738 w 794022"/>
              <a:gd name="connsiteY3" fmla="*/ 118851 h 697594"/>
              <a:gd name="connsiteX4" fmla="*/ 578188 w 794022"/>
              <a:gd name="connsiteY4" fmla="*/ 197266 h 697594"/>
              <a:gd name="connsiteX5" fmla="*/ 484594 w 794022"/>
              <a:gd name="connsiteY5" fmla="*/ 1168 h 697594"/>
              <a:gd name="connsiteX6" fmla="*/ 337698 w 794022"/>
              <a:gd name="connsiteY6" fmla="*/ 185439 h 697594"/>
              <a:gd name="connsiteX7" fmla="*/ 275170 w 794022"/>
              <a:gd name="connsiteY7" fmla="*/ 97088 h 697594"/>
              <a:gd name="connsiteX8" fmla="*/ 224273 w 794022"/>
              <a:gd name="connsiteY8" fmla="*/ 78519 h 697594"/>
              <a:gd name="connsiteX9" fmla="*/ 226994 w 794022"/>
              <a:gd name="connsiteY9" fmla="*/ 133911 h 697594"/>
              <a:gd name="connsiteX10" fmla="*/ 297761 w 794022"/>
              <a:gd name="connsiteY10" fmla="*/ 233970 h 697594"/>
              <a:gd name="connsiteX11" fmla="*/ 110888 w 794022"/>
              <a:gd name="connsiteY11" fmla="*/ 194191 h 697594"/>
              <a:gd name="connsiteX12" fmla="*/ 11420 w 794022"/>
              <a:gd name="connsiteY12" fmla="*/ 354216 h 697594"/>
              <a:gd name="connsiteX13" fmla="*/ 157015 w 794022"/>
              <a:gd name="connsiteY13" fmla="*/ 447613 h 697594"/>
              <a:gd name="connsiteX14" fmla="*/ 202117 w 794022"/>
              <a:gd name="connsiteY14" fmla="*/ 454748 h 697594"/>
              <a:gd name="connsiteX15" fmla="*/ 61213 w 794022"/>
              <a:gd name="connsiteY15" fmla="*/ 586151 h 697594"/>
              <a:gd name="connsiteX16" fmla="*/ 104777 w 794022"/>
              <a:gd name="connsiteY16" fmla="*/ 588871 h 697594"/>
              <a:gd name="connsiteX17" fmla="*/ 245010 w 794022"/>
              <a:gd name="connsiteY17" fmla="*/ 488101 h 697594"/>
              <a:gd name="connsiteX18" fmla="*/ 352443 w 794022"/>
              <a:gd name="connsiteY18" fmla="*/ 696540 h 697594"/>
              <a:gd name="connsiteX19" fmla="*/ 488773 w 794022"/>
              <a:gd name="connsiteY19" fmla="*/ 639019 h 697594"/>
              <a:gd name="connsiteX20" fmla="*/ 520471 w 794022"/>
              <a:gd name="connsiteY20" fmla="*/ 476787 h 697594"/>
              <a:gd name="connsiteX21" fmla="*/ 577439 w 794022"/>
              <a:gd name="connsiteY21" fmla="*/ 533598 h 697594"/>
              <a:gd name="connsiteX22" fmla="*/ 636418 w 794022"/>
              <a:gd name="connsiteY22" fmla="*/ 556503 h 697594"/>
              <a:gd name="connsiteX23" fmla="*/ 600779 w 794022"/>
              <a:gd name="connsiteY23" fmla="*/ 481715 h 697594"/>
              <a:gd name="connsiteX24" fmla="*/ 627114 w 794022"/>
              <a:gd name="connsiteY24" fmla="*/ 487904 h 697594"/>
              <a:gd name="connsiteX25" fmla="*/ 786705 w 794022"/>
              <a:gd name="connsiteY25" fmla="*/ 351416 h 697594"/>
              <a:gd name="connsiteX26" fmla="*/ 765810 w 794022"/>
              <a:gd name="connsiteY26" fmla="*/ 276037 h 697594"/>
              <a:gd name="connsiteX27" fmla="*/ 632870 w 794022"/>
              <a:gd name="connsiteY27" fmla="*/ 229791 h 697594"/>
              <a:gd name="connsiteX28" fmla="*/ 397623 w 794022"/>
              <a:gd name="connsiteY28" fmla="*/ 103081 h 697594"/>
              <a:gd name="connsiteX29" fmla="*/ 484357 w 794022"/>
              <a:gd name="connsiteY29" fmla="*/ 47768 h 697594"/>
              <a:gd name="connsiteX30" fmla="*/ 550236 w 794022"/>
              <a:gd name="connsiteY30" fmla="*/ 149641 h 697594"/>
              <a:gd name="connsiteX31" fmla="*/ 432238 w 794022"/>
              <a:gd name="connsiteY31" fmla="*/ 309271 h 697594"/>
              <a:gd name="connsiteX32" fmla="*/ 404365 w 794022"/>
              <a:gd name="connsiteY32" fmla="*/ 295709 h 697594"/>
              <a:gd name="connsiteX33" fmla="*/ 377320 w 794022"/>
              <a:gd name="connsiteY33" fmla="*/ 191471 h 697594"/>
              <a:gd name="connsiteX34" fmla="*/ 397623 w 794022"/>
              <a:gd name="connsiteY34" fmla="*/ 103081 h 697594"/>
              <a:gd name="connsiteX35" fmla="*/ 129063 w 794022"/>
              <a:gd name="connsiteY35" fmla="*/ 391275 h 697594"/>
              <a:gd name="connsiteX36" fmla="*/ 69571 w 794022"/>
              <a:gd name="connsiteY36" fmla="*/ 358907 h 697594"/>
              <a:gd name="connsiteX37" fmla="*/ 53131 w 794022"/>
              <a:gd name="connsiteY37" fmla="*/ 282463 h 697594"/>
              <a:gd name="connsiteX38" fmla="*/ 120862 w 794022"/>
              <a:gd name="connsiteY38" fmla="*/ 241303 h 697594"/>
              <a:gd name="connsiteX39" fmla="*/ 382642 w 794022"/>
              <a:gd name="connsiteY39" fmla="*/ 346055 h 697594"/>
              <a:gd name="connsiteX40" fmla="*/ 129063 w 794022"/>
              <a:gd name="connsiteY40" fmla="*/ 391275 h 697594"/>
              <a:gd name="connsiteX41" fmla="*/ 460269 w 794022"/>
              <a:gd name="connsiteY41" fmla="*/ 598648 h 697594"/>
              <a:gd name="connsiteX42" fmla="*/ 334504 w 794022"/>
              <a:gd name="connsiteY42" fmla="*/ 644381 h 697594"/>
              <a:gd name="connsiteX43" fmla="*/ 285539 w 794022"/>
              <a:gd name="connsiteY43" fmla="*/ 526028 h 697594"/>
              <a:gd name="connsiteX44" fmla="*/ 387964 w 794022"/>
              <a:gd name="connsiteY44" fmla="*/ 401289 h 697594"/>
              <a:gd name="connsiteX45" fmla="*/ 438231 w 794022"/>
              <a:gd name="connsiteY45" fmla="*/ 414102 h 697594"/>
              <a:gd name="connsiteX46" fmla="*/ 481125 w 794022"/>
              <a:gd name="connsiteY46" fmla="*/ 510692 h 697594"/>
              <a:gd name="connsiteX47" fmla="*/ 460269 w 794022"/>
              <a:gd name="connsiteY47" fmla="*/ 598648 h 697594"/>
              <a:gd name="connsiteX48" fmla="*/ 728988 w 794022"/>
              <a:gd name="connsiteY48" fmla="*/ 370853 h 697594"/>
              <a:gd name="connsiteX49" fmla="*/ 646511 w 794022"/>
              <a:gd name="connsiteY49" fmla="*/ 430384 h 697594"/>
              <a:gd name="connsiteX50" fmla="*/ 475723 w 794022"/>
              <a:gd name="connsiteY50" fmla="*/ 356502 h 697594"/>
              <a:gd name="connsiteX51" fmla="*/ 602828 w 794022"/>
              <a:gd name="connsiteY51" fmla="*/ 274026 h 697594"/>
              <a:gd name="connsiteX52" fmla="*/ 719722 w 794022"/>
              <a:gd name="connsiteY52" fmla="*/ 300243 h 697594"/>
              <a:gd name="connsiteX53" fmla="*/ 728988 w 794022"/>
              <a:gd name="connsiteY53" fmla="*/ 370853 h 697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794022" h="697594">
                <a:moveTo>
                  <a:pt x="632870" y="229791"/>
                </a:moveTo>
                <a:cubicBezTo>
                  <a:pt x="665040" y="207832"/>
                  <a:pt x="709827" y="188080"/>
                  <a:pt x="740539" y="169432"/>
                </a:cubicBezTo>
                <a:cubicBezTo>
                  <a:pt x="765495" y="154293"/>
                  <a:pt x="808901" y="133398"/>
                  <a:pt x="788913" y="102411"/>
                </a:cubicBezTo>
                <a:cubicBezTo>
                  <a:pt x="767900" y="69925"/>
                  <a:pt x="732535" y="103475"/>
                  <a:pt x="707738" y="118851"/>
                </a:cubicBezTo>
                <a:cubicBezTo>
                  <a:pt x="665671" y="144910"/>
                  <a:pt x="621910" y="175109"/>
                  <a:pt x="578188" y="197266"/>
                </a:cubicBezTo>
                <a:cubicBezTo>
                  <a:pt x="616627" y="83408"/>
                  <a:pt x="556702" y="14020"/>
                  <a:pt x="484594" y="1168"/>
                </a:cubicBezTo>
                <a:cubicBezTo>
                  <a:pt x="422343" y="-9910"/>
                  <a:pt x="323387" y="58294"/>
                  <a:pt x="337698" y="185439"/>
                </a:cubicBezTo>
                <a:cubicBezTo>
                  <a:pt x="319523" y="164701"/>
                  <a:pt x="293069" y="115578"/>
                  <a:pt x="275170" y="97088"/>
                </a:cubicBezTo>
                <a:cubicBezTo>
                  <a:pt x="261372" y="82935"/>
                  <a:pt x="245089" y="61606"/>
                  <a:pt x="224273" y="78519"/>
                </a:cubicBezTo>
                <a:cubicBezTo>
                  <a:pt x="205980" y="93461"/>
                  <a:pt x="215166" y="116327"/>
                  <a:pt x="226994" y="133911"/>
                </a:cubicBezTo>
                <a:cubicBezTo>
                  <a:pt x="247534" y="164307"/>
                  <a:pt x="269375" y="193994"/>
                  <a:pt x="297761" y="233970"/>
                </a:cubicBezTo>
                <a:cubicBezTo>
                  <a:pt x="229596" y="209369"/>
                  <a:pt x="172785" y="189026"/>
                  <a:pt x="110888" y="194191"/>
                </a:cubicBezTo>
                <a:cubicBezTo>
                  <a:pt x="24548" y="201406"/>
                  <a:pt x="-23353" y="276707"/>
                  <a:pt x="11420" y="354216"/>
                </a:cubicBezTo>
                <a:cubicBezTo>
                  <a:pt x="39372" y="416625"/>
                  <a:pt x="92161" y="441778"/>
                  <a:pt x="157015" y="447613"/>
                </a:cubicBezTo>
                <a:cubicBezTo>
                  <a:pt x="171089" y="448914"/>
                  <a:pt x="184927" y="451634"/>
                  <a:pt x="202117" y="454748"/>
                </a:cubicBezTo>
                <a:cubicBezTo>
                  <a:pt x="149524" y="493424"/>
                  <a:pt x="51869" y="563482"/>
                  <a:pt x="61213" y="586151"/>
                </a:cubicBezTo>
                <a:cubicBezTo>
                  <a:pt x="69610" y="602906"/>
                  <a:pt x="86484" y="597032"/>
                  <a:pt x="104777" y="588871"/>
                </a:cubicBezTo>
                <a:cubicBezTo>
                  <a:pt x="151180" y="566912"/>
                  <a:pt x="201446" y="517552"/>
                  <a:pt x="245010" y="488101"/>
                </a:cubicBezTo>
                <a:cubicBezTo>
                  <a:pt x="212485" y="626088"/>
                  <a:pt x="267128" y="686762"/>
                  <a:pt x="352443" y="696540"/>
                </a:cubicBezTo>
                <a:cubicBezTo>
                  <a:pt x="406809" y="702729"/>
                  <a:pt x="453212" y="681440"/>
                  <a:pt x="488773" y="639019"/>
                </a:cubicBezTo>
                <a:cubicBezTo>
                  <a:pt x="524413" y="596598"/>
                  <a:pt x="533796" y="544794"/>
                  <a:pt x="520471" y="476787"/>
                </a:cubicBezTo>
                <a:cubicBezTo>
                  <a:pt x="541208" y="498825"/>
                  <a:pt x="563562" y="519050"/>
                  <a:pt x="577439" y="533598"/>
                </a:cubicBezTo>
                <a:cubicBezTo>
                  <a:pt x="593761" y="550590"/>
                  <a:pt x="614695" y="576689"/>
                  <a:pt x="636418" y="556503"/>
                </a:cubicBezTo>
                <a:cubicBezTo>
                  <a:pt x="656959" y="537382"/>
                  <a:pt x="625419" y="502886"/>
                  <a:pt x="600779" y="481715"/>
                </a:cubicBezTo>
                <a:cubicBezTo>
                  <a:pt x="598886" y="480098"/>
                  <a:pt x="611147" y="488614"/>
                  <a:pt x="627114" y="487904"/>
                </a:cubicBezTo>
                <a:cubicBezTo>
                  <a:pt x="727450" y="471188"/>
                  <a:pt x="781265" y="425101"/>
                  <a:pt x="786705" y="351416"/>
                </a:cubicBezTo>
                <a:cubicBezTo>
                  <a:pt x="788755" y="323740"/>
                  <a:pt x="780436" y="298587"/>
                  <a:pt x="765810" y="276037"/>
                </a:cubicBezTo>
                <a:cubicBezTo>
                  <a:pt x="744087" y="242565"/>
                  <a:pt x="696935" y="225849"/>
                  <a:pt x="632870" y="229791"/>
                </a:cubicBezTo>
                <a:close/>
                <a:moveTo>
                  <a:pt x="397623" y="103081"/>
                </a:moveTo>
                <a:cubicBezTo>
                  <a:pt x="415680" y="68742"/>
                  <a:pt x="439729" y="39016"/>
                  <a:pt x="484357" y="47768"/>
                </a:cubicBezTo>
                <a:cubicBezTo>
                  <a:pt x="521693" y="55022"/>
                  <a:pt x="555479" y="107693"/>
                  <a:pt x="550236" y="149641"/>
                </a:cubicBezTo>
                <a:cubicBezTo>
                  <a:pt x="540893" y="224627"/>
                  <a:pt x="488103" y="268625"/>
                  <a:pt x="432238" y="309271"/>
                </a:cubicBezTo>
                <a:cubicBezTo>
                  <a:pt x="417454" y="319995"/>
                  <a:pt x="409135" y="307024"/>
                  <a:pt x="404365" y="295709"/>
                </a:cubicBezTo>
                <a:cubicBezTo>
                  <a:pt x="390921" y="263815"/>
                  <a:pt x="379133" y="226756"/>
                  <a:pt x="377320" y="191471"/>
                </a:cubicBezTo>
                <a:cubicBezTo>
                  <a:pt x="375822" y="157920"/>
                  <a:pt x="383864" y="129298"/>
                  <a:pt x="397623" y="103081"/>
                </a:cubicBezTo>
                <a:close/>
                <a:moveTo>
                  <a:pt x="129063" y="391275"/>
                </a:moveTo>
                <a:cubicBezTo>
                  <a:pt x="105093" y="385637"/>
                  <a:pt x="84631" y="377516"/>
                  <a:pt x="69571" y="358907"/>
                </a:cubicBezTo>
                <a:cubicBezTo>
                  <a:pt x="52461" y="337697"/>
                  <a:pt x="40160" y="310139"/>
                  <a:pt x="53131" y="282463"/>
                </a:cubicBezTo>
                <a:cubicBezTo>
                  <a:pt x="66102" y="254708"/>
                  <a:pt x="90072" y="240712"/>
                  <a:pt x="120862" y="241303"/>
                </a:cubicBezTo>
                <a:cubicBezTo>
                  <a:pt x="216783" y="242920"/>
                  <a:pt x="296578" y="285656"/>
                  <a:pt x="382642" y="346055"/>
                </a:cubicBezTo>
                <a:cubicBezTo>
                  <a:pt x="292833" y="376096"/>
                  <a:pt x="216467" y="411894"/>
                  <a:pt x="129063" y="391275"/>
                </a:cubicBezTo>
                <a:close/>
                <a:moveTo>
                  <a:pt x="460269" y="598648"/>
                </a:moveTo>
                <a:cubicBezTo>
                  <a:pt x="433027" y="642883"/>
                  <a:pt x="378976" y="662240"/>
                  <a:pt x="334504" y="644381"/>
                </a:cubicBezTo>
                <a:cubicBezTo>
                  <a:pt x="290980" y="626798"/>
                  <a:pt x="270479" y="580119"/>
                  <a:pt x="285539" y="526028"/>
                </a:cubicBezTo>
                <a:cubicBezTo>
                  <a:pt x="300875" y="470715"/>
                  <a:pt x="339551" y="431409"/>
                  <a:pt x="387964" y="401289"/>
                </a:cubicBezTo>
                <a:cubicBezTo>
                  <a:pt x="415680" y="383981"/>
                  <a:pt x="418518" y="383548"/>
                  <a:pt x="438231" y="414102"/>
                </a:cubicBezTo>
                <a:cubicBezTo>
                  <a:pt x="458692" y="445799"/>
                  <a:pt x="475723" y="472253"/>
                  <a:pt x="481125" y="510692"/>
                </a:cubicBezTo>
                <a:cubicBezTo>
                  <a:pt x="484279" y="538289"/>
                  <a:pt x="474462" y="575506"/>
                  <a:pt x="460269" y="598648"/>
                </a:cubicBezTo>
                <a:close/>
                <a:moveTo>
                  <a:pt x="728988" y="370853"/>
                </a:moveTo>
                <a:cubicBezTo>
                  <a:pt x="714834" y="406295"/>
                  <a:pt x="686488" y="425062"/>
                  <a:pt x="646511" y="430384"/>
                </a:cubicBezTo>
                <a:cubicBezTo>
                  <a:pt x="574443" y="440122"/>
                  <a:pt x="526108" y="400303"/>
                  <a:pt x="475723" y="356502"/>
                </a:cubicBezTo>
                <a:cubicBezTo>
                  <a:pt x="516094" y="319325"/>
                  <a:pt x="550197" y="290348"/>
                  <a:pt x="602828" y="274026"/>
                </a:cubicBezTo>
                <a:cubicBezTo>
                  <a:pt x="637088" y="263342"/>
                  <a:pt x="692125" y="271069"/>
                  <a:pt x="719722" y="300243"/>
                </a:cubicBezTo>
                <a:cubicBezTo>
                  <a:pt x="739317" y="321099"/>
                  <a:pt x="738094" y="348065"/>
                  <a:pt x="728988" y="37085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388" name="자유형: 도형 387">
            <a:extLst>
              <a:ext uri="{FF2B5EF4-FFF2-40B4-BE49-F238E27FC236}">
                <a16:creationId xmlns:a16="http://schemas.microsoft.com/office/drawing/2014/main" id="{C0C261AE-A562-497F-9C09-2A57958E42F5}"/>
              </a:ext>
            </a:extLst>
          </p:cNvPr>
          <p:cNvSpPr>
            <a:spLocks/>
          </p:cNvSpPr>
          <p:nvPr userDrawn="1"/>
        </p:nvSpPr>
        <p:spPr bwMode="auto">
          <a:xfrm>
            <a:off x="5883309" y="3080012"/>
            <a:ext cx="350689" cy="351006"/>
          </a:xfrm>
          <a:custGeom>
            <a:avLst/>
            <a:gdLst>
              <a:gd name="connsiteX0" fmla="*/ 154602 w 311075"/>
              <a:gd name="connsiteY0" fmla="*/ 116784 h 311356"/>
              <a:gd name="connsiteX1" fmla="*/ 116502 w 311075"/>
              <a:gd name="connsiteY1" fmla="*/ 155678 h 311356"/>
              <a:gd name="connsiteX2" fmla="*/ 154602 w 311075"/>
              <a:gd name="connsiteY2" fmla="*/ 194572 h 311356"/>
              <a:gd name="connsiteX3" fmla="*/ 192702 w 311075"/>
              <a:gd name="connsiteY3" fmla="*/ 155678 h 311356"/>
              <a:gd name="connsiteX4" fmla="*/ 154602 w 311075"/>
              <a:gd name="connsiteY4" fmla="*/ 116784 h 311356"/>
              <a:gd name="connsiteX5" fmla="*/ 164978 w 311075"/>
              <a:gd name="connsiteY5" fmla="*/ 17 h 311356"/>
              <a:gd name="connsiteX6" fmla="*/ 183937 w 311075"/>
              <a:gd name="connsiteY6" fmla="*/ 37355 h 311356"/>
              <a:gd name="connsiteX7" fmla="*/ 182920 w 311075"/>
              <a:gd name="connsiteY7" fmla="*/ 62256 h 311356"/>
              <a:gd name="connsiteX8" fmla="*/ 196144 w 311075"/>
              <a:gd name="connsiteY8" fmla="*/ 40221 h 311356"/>
              <a:gd name="connsiteX9" fmla="*/ 235580 w 311075"/>
              <a:gd name="connsiteY9" fmla="*/ 53149 h 311356"/>
              <a:gd name="connsiteX10" fmla="*/ 212182 w 311075"/>
              <a:gd name="connsiteY10" fmla="*/ 98826 h 311356"/>
              <a:gd name="connsiteX11" fmla="*/ 250377 w 311075"/>
              <a:gd name="connsiteY11" fmla="*/ 79603 h 311356"/>
              <a:gd name="connsiteX12" fmla="*/ 270585 w 311075"/>
              <a:gd name="connsiteY12" fmla="*/ 117172 h 311356"/>
              <a:gd name="connsiteX13" fmla="*/ 232713 w 311075"/>
              <a:gd name="connsiteY13" fmla="*/ 138378 h 311356"/>
              <a:gd name="connsiteX14" fmla="*/ 284613 w 311075"/>
              <a:gd name="connsiteY14" fmla="*/ 143993 h 311356"/>
              <a:gd name="connsiteX15" fmla="*/ 273720 w 311075"/>
              <a:gd name="connsiteY15" fmla="*/ 184218 h 311356"/>
              <a:gd name="connsiteX16" fmla="*/ 248355 w 311075"/>
              <a:gd name="connsiteY16" fmla="*/ 183182 h 311356"/>
              <a:gd name="connsiteX17" fmla="*/ 269266 w 311075"/>
              <a:gd name="connsiteY17" fmla="*/ 195773 h 311356"/>
              <a:gd name="connsiteX18" fmla="*/ 256338 w 311075"/>
              <a:gd name="connsiteY18" fmla="*/ 235433 h 311356"/>
              <a:gd name="connsiteX19" fmla="*/ 210297 w 311075"/>
              <a:gd name="connsiteY19" fmla="*/ 211740 h 311356"/>
              <a:gd name="connsiteX20" fmla="*/ 229885 w 311075"/>
              <a:gd name="connsiteY20" fmla="*/ 250648 h 311356"/>
              <a:gd name="connsiteX21" fmla="*/ 192315 w 311075"/>
              <a:gd name="connsiteY21" fmla="*/ 270547 h 311356"/>
              <a:gd name="connsiteX22" fmla="*/ 172484 w 311075"/>
              <a:gd name="connsiteY22" fmla="*/ 234961 h 311356"/>
              <a:gd name="connsiteX23" fmla="*/ 167082 w 311075"/>
              <a:gd name="connsiteY23" fmla="*/ 284895 h 311356"/>
              <a:gd name="connsiteX24" fmla="*/ 126857 w 311075"/>
              <a:gd name="connsiteY24" fmla="*/ 274001 h 311356"/>
              <a:gd name="connsiteX25" fmla="*/ 128028 w 311075"/>
              <a:gd name="connsiteY25" fmla="*/ 245332 h 311356"/>
              <a:gd name="connsiteX26" fmla="*/ 113715 w 311075"/>
              <a:gd name="connsiteY26" fmla="*/ 269215 h 311356"/>
              <a:gd name="connsiteX27" fmla="*/ 74054 w 311075"/>
              <a:gd name="connsiteY27" fmla="*/ 256320 h 311356"/>
              <a:gd name="connsiteX28" fmla="*/ 97746 w 311075"/>
              <a:gd name="connsiteY28" fmla="*/ 210078 h 311356"/>
              <a:gd name="connsiteX29" fmla="*/ 58840 w 311075"/>
              <a:gd name="connsiteY29" fmla="*/ 229846 h 311356"/>
              <a:gd name="connsiteX30" fmla="*/ 38940 w 311075"/>
              <a:gd name="connsiteY30" fmla="*/ 192585 h 311356"/>
              <a:gd name="connsiteX31" fmla="*/ 74788 w 311075"/>
              <a:gd name="connsiteY31" fmla="*/ 172617 h 311356"/>
              <a:gd name="connsiteX32" fmla="*/ 26310 w 311075"/>
              <a:gd name="connsiteY32" fmla="*/ 167363 h 311356"/>
              <a:gd name="connsiteX33" fmla="*/ 37394 w 311075"/>
              <a:gd name="connsiteY33" fmla="*/ 127138 h 311356"/>
              <a:gd name="connsiteX34" fmla="*/ 65274 w 311075"/>
              <a:gd name="connsiteY34" fmla="*/ 128279 h 311356"/>
              <a:gd name="connsiteX35" fmla="*/ 40272 w 311075"/>
              <a:gd name="connsiteY35" fmla="*/ 113344 h 311356"/>
              <a:gd name="connsiteX36" fmla="*/ 53167 w 311075"/>
              <a:gd name="connsiteY36" fmla="*/ 73908 h 311356"/>
              <a:gd name="connsiteX37" fmla="*/ 99089 w 311075"/>
              <a:gd name="connsiteY37" fmla="*/ 97327 h 311356"/>
              <a:gd name="connsiteX38" fmla="*/ 79747 w 311075"/>
              <a:gd name="connsiteY38" fmla="*/ 59110 h 311356"/>
              <a:gd name="connsiteX39" fmla="*/ 117222 w 311075"/>
              <a:gd name="connsiteY39" fmla="*/ 38902 h 311356"/>
              <a:gd name="connsiteX40" fmla="*/ 138128 w 311075"/>
              <a:gd name="connsiteY40" fmla="*/ 76430 h 311356"/>
              <a:gd name="connsiteX41" fmla="*/ 139917 w 311075"/>
              <a:gd name="connsiteY41" fmla="*/ 44329 h 311356"/>
              <a:gd name="connsiteX42" fmla="*/ 164978 w 311075"/>
              <a:gd name="connsiteY42" fmla="*/ 17 h 3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11075" h="311356">
                <a:moveTo>
                  <a:pt x="154602" y="116784"/>
                </a:moveTo>
                <a:cubicBezTo>
                  <a:pt x="133560" y="116784"/>
                  <a:pt x="116502" y="134197"/>
                  <a:pt x="116502" y="155678"/>
                </a:cubicBezTo>
                <a:cubicBezTo>
                  <a:pt x="116502" y="177159"/>
                  <a:pt x="133560" y="194572"/>
                  <a:pt x="154602" y="194572"/>
                </a:cubicBezTo>
                <a:cubicBezTo>
                  <a:pt x="175644" y="194572"/>
                  <a:pt x="192702" y="177159"/>
                  <a:pt x="192702" y="155678"/>
                </a:cubicBezTo>
                <a:cubicBezTo>
                  <a:pt x="192702" y="134197"/>
                  <a:pt x="175644" y="116784"/>
                  <a:pt x="154602" y="116784"/>
                </a:cubicBezTo>
                <a:close/>
                <a:moveTo>
                  <a:pt x="164978" y="17"/>
                </a:moveTo>
                <a:cubicBezTo>
                  <a:pt x="173752" y="539"/>
                  <a:pt x="181791" y="13083"/>
                  <a:pt x="183937" y="37355"/>
                </a:cubicBezTo>
                <a:lnTo>
                  <a:pt x="182920" y="62256"/>
                </a:lnTo>
                <a:lnTo>
                  <a:pt x="196144" y="40221"/>
                </a:lnTo>
                <a:cubicBezTo>
                  <a:pt x="224418" y="4477"/>
                  <a:pt x="247358" y="14414"/>
                  <a:pt x="235580" y="53149"/>
                </a:cubicBezTo>
                <a:lnTo>
                  <a:pt x="212182" y="98826"/>
                </a:lnTo>
                <a:lnTo>
                  <a:pt x="250377" y="79603"/>
                </a:lnTo>
                <a:cubicBezTo>
                  <a:pt x="296391" y="63474"/>
                  <a:pt x="309578" y="88141"/>
                  <a:pt x="270585" y="117172"/>
                </a:cubicBezTo>
                <a:lnTo>
                  <a:pt x="232713" y="138378"/>
                </a:lnTo>
                <a:lnTo>
                  <a:pt x="284613" y="143993"/>
                </a:lnTo>
                <a:cubicBezTo>
                  <a:pt x="323512" y="155453"/>
                  <a:pt x="319230" y="180194"/>
                  <a:pt x="273720" y="184218"/>
                </a:cubicBezTo>
                <a:lnTo>
                  <a:pt x="248355" y="183182"/>
                </a:lnTo>
                <a:lnTo>
                  <a:pt x="269266" y="195773"/>
                </a:lnTo>
                <a:cubicBezTo>
                  <a:pt x="305010" y="224158"/>
                  <a:pt x="295074" y="247251"/>
                  <a:pt x="256338" y="235433"/>
                </a:cubicBezTo>
                <a:lnTo>
                  <a:pt x="210297" y="211740"/>
                </a:lnTo>
                <a:lnTo>
                  <a:pt x="229885" y="250648"/>
                </a:lnTo>
                <a:cubicBezTo>
                  <a:pt x="246013" y="296637"/>
                  <a:pt x="221346" y="309754"/>
                  <a:pt x="192315" y="270547"/>
                </a:cubicBezTo>
                <a:lnTo>
                  <a:pt x="172484" y="234961"/>
                </a:lnTo>
                <a:lnTo>
                  <a:pt x="167082" y="284895"/>
                </a:lnTo>
                <a:cubicBezTo>
                  <a:pt x="155623" y="323793"/>
                  <a:pt x="130881" y="319511"/>
                  <a:pt x="126857" y="274001"/>
                </a:cubicBezTo>
                <a:lnTo>
                  <a:pt x="128028" y="245332"/>
                </a:lnTo>
                <a:lnTo>
                  <a:pt x="113715" y="269215"/>
                </a:lnTo>
                <a:cubicBezTo>
                  <a:pt x="85329" y="305137"/>
                  <a:pt x="62236" y="295212"/>
                  <a:pt x="74054" y="256320"/>
                </a:cubicBezTo>
                <a:lnTo>
                  <a:pt x="97746" y="210078"/>
                </a:lnTo>
                <a:lnTo>
                  <a:pt x="58840" y="229846"/>
                </a:lnTo>
                <a:cubicBezTo>
                  <a:pt x="12850" y="246188"/>
                  <a:pt x="-266" y="221592"/>
                  <a:pt x="38940" y="192585"/>
                </a:cubicBezTo>
                <a:lnTo>
                  <a:pt x="74788" y="172617"/>
                </a:lnTo>
                <a:lnTo>
                  <a:pt x="26310" y="167363"/>
                </a:lnTo>
                <a:cubicBezTo>
                  <a:pt x="-12473" y="155904"/>
                  <a:pt x="-8048" y="131162"/>
                  <a:pt x="37394" y="127138"/>
                </a:cubicBezTo>
                <a:lnTo>
                  <a:pt x="65274" y="128279"/>
                </a:lnTo>
                <a:lnTo>
                  <a:pt x="40272" y="113344"/>
                </a:lnTo>
                <a:cubicBezTo>
                  <a:pt x="4351" y="85069"/>
                  <a:pt x="14276" y="62129"/>
                  <a:pt x="53167" y="73908"/>
                </a:cubicBezTo>
                <a:lnTo>
                  <a:pt x="99089" y="97327"/>
                </a:lnTo>
                <a:lnTo>
                  <a:pt x="79747" y="59110"/>
                </a:lnTo>
                <a:cubicBezTo>
                  <a:pt x="63524" y="13096"/>
                  <a:pt x="88286" y="-91"/>
                  <a:pt x="117222" y="38902"/>
                </a:cubicBezTo>
                <a:lnTo>
                  <a:pt x="138128" y="76430"/>
                </a:lnTo>
                <a:lnTo>
                  <a:pt x="139917" y="44329"/>
                </a:lnTo>
                <a:cubicBezTo>
                  <a:pt x="144305" y="14060"/>
                  <a:pt x="155107" y="-570"/>
                  <a:pt x="164978" y="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389" name="자유형: 도형 388">
            <a:extLst>
              <a:ext uri="{FF2B5EF4-FFF2-40B4-BE49-F238E27FC236}">
                <a16:creationId xmlns:a16="http://schemas.microsoft.com/office/drawing/2014/main" id="{CB281C52-E65E-45F7-BA5B-11E85C6B0E95}"/>
              </a:ext>
            </a:extLst>
          </p:cNvPr>
          <p:cNvSpPr/>
          <p:nvPr userDrawn="1"/>
        </p:nvSpPr>
        <p:spPr>
          <a:xfrm>
            <a:off x="5465988" y="3714772"/>
            <a:ext cx="393472" cy="402755"/>
          </a:xfrm>
          <a:custGeom>
            <a:avLst/>
            <a:gdLst>
              <a:gd name="connsiteX0" fmla="*/ 724852 w 1453514"/>
              <a:gd name="connsiteY0" fmla="*/ 793433 h 1487805"/>
              <a:gd name="connsiteX1" fmla="*/ 725805 w 1453514"/>
              <a:gd name="connsiteY1" fmla="*/ 1487805 h 1487805"/>
              <a:gd name="connsiteX2" fmla="*/ 724852 w 1453514"/>
              <a:gd name="connsiteY2" fmla="*/ 793433 h 1487805"/>
              <a:gd name="connsiteX3" fmla="*/ 690562 w 1453514"/>
              <a:gd name="connsiteY3" fmla="*/ 781050 h 1487805"/>
              <a:gd name="connsiteX4" fmla="*/ 216217 w 1453514"/>
              <a:gd name="connsiteY4" fmla="*/ 1266825 h 1487805"/>
              <a:gd name="connsiteX5" fmla="*/ 690562 w 1453514"/>
              <a:gd name="connsiteY5" fmla="*/ 781050 h 1487805"/>
              <a:gd name="connsiteX6" fmla="*/ 766762 w 1453514"/>
              <a:gd name="connsiteY6" fmla="*/ 777241 h 1487805"/>
              <a:gd name="connsiteX7" fmla="*/ 1240155 w 1453514"/>
              <a:gd name="connsiteY7" fmla="*/ 1263016 h 1487805"/>
              <a:gd name="connsiteX8" fmla="*/ 766762 w 1453514"/>
              <a:gd name="connsiteY8" fmla="*/ 777241 h 1487805"/>
              <a:gd name="connsiteX9" fmla="*/ 336708 w 1453514"/>
              <a:gd name="connsiteY9" fmla="*/ 653534 h 1487805"/>
              <a:gd name="connsiteX10" fmla="*/ 679132 w 1453514"/>
              <a:gd name="connsiteY10" fmla="*/ 743903 h 1487805"/>
              <a:gd name="connsiteX11" fmla="*/ 0 w 1453514"/>
              <a:gd name="connsiteY11" fmla="*/ 743903 h 1487805"/>
              <a:gd name="connsiteX12" fmla="*/ 336708 w 1453514"/>
              <a:gd name="connsiteY12" fmla="*/ 653534 h 1487805"/>
              <a:gd name="connsiteX13" fmla="*/ 1116687 w 1453514"/>
              <a:gd name="connsiteY13" fmla="*/ 652106 h 1487805"/>
              <a:gd name="connsiteX14" fmla="*/ 1453514 w 1453514"/>
              <a:gd name="connsiteY14" fmla="*/ 735330 h 1487805"/>
              <a:gd name="connsiteX15" fmla="*/ 776287 w 1453514"/>
              <a:gd name="connsiteY15" fmla="*/ 738188 h 1487805"/>
              <a:gd name="connsiteX16" fmla="*/ 1116687 w 1453514"/>
              <a:gd name="connsiteY16" fmla="*/ 652106 h 1487805"/>
              <a:gd name="connsiteX17" fmla="*/ 1245870 w 1453514"/>
              <a:gd name="connsiteY17" fmla="*/ 214313 h 1487805"/>
              <a:gd name="connsiteX18" fmla="*/ 769620 w 1453514"/>
              <a:gd name="connsiteY18" fmla="*/ 705803 h 1487805"/>
              <a:gd name="connsiteX19" fmla="*/ 1245870 w 1453514"/>
              <a:gd name="connsiteY19" fmla="*/ 214313 h 1487805"/>
              <a:gd name="connsiteX20" fmla="*/ 213360 w 1453514"/>
              <a:gd name="connsiteY20" fmla="*/ 210503 h 1487805"/>
              <a:gd name="connsiteX21" fmla="*/ 694373 w 1453514"/>
              <a:gd name="connsiteY21" fmla="*/ 700088 h 1487805"/>
              <a:gd name="connsiteX22" fmla="*/ 213360 w 1453514"/>
              <a:gd name="connsiteY22" fmla="*/ 210503 h 1487805"/>
              <a:gd name="connsiteX23" fmla="*/ 726757 w 1453514"/>
              <a:gd name="connsiteY23" fmla="*/ 0 h 1487805"/>
              <a:gd name="connsiteX24" fmla="*/ 727710 w 1453514"/>
              <a:gd name="connsiteY24" fmla="*/ 684847 h 1487805"/>
              <a:gd name="connsiteX25" fmla="*/ 726757 w 1453514"/>
              <a:gd name="connsiteY25" fmla="*/ 0 h 1487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3514" h="1487805">
                <a:moveTo>
                  <a:pt x="724852" y="793433"/>
                </a:moveTo>
                <a:cubicBezTo>
                  <a:pt x="839152" y="971550"/>
                  <a:pt x="846772" y="1286828"/>
                  <a:pt x="725805" y="1487805"/>
                </a:cubicBezTo>
                <a:cubicBezTo>
                  <a:pt x="614362" y="1253490"/>
                  <a:pt x="615315" y="1025843"/>
                  <a:pt x="724852" y="793433"/>
                </a:cubicBezTo>
                <a:close/>
                <a:moveTo>
                  <a:pt x="690562" y="781050"/>
                </a:moveTo>
                <a:cubicBezTo>
                  <a:pt x="666750" y="966788"/>
                  <a:pt x="418147" y="1223010"/>
                  <a:pt x="216217" y="1266825"/>
                </a:cubicBezTo>
                <a:cubicBezTo>
                  <a:pt x="252412" y="1065847"/>
                  <a:pt x="499110" y="813435"/>
                  <a:pt x="690562" y="781050"/>
                </a:cubicBezTo>
                <a:close/>
                <a:moveTo>
                  <a:pt x="766762" y="777241"/>
                </a:moveTo>
                <a:cubicBezTo>
                  <a:pt x="1021080" y="851536"/>
                  <a:pt x="1200150" y="1082994"/>
                  <a:pt x="1240155" y="1263016"/>
                </a:cubicBezTo>
                <a:cubicBezTo>
                  <a:pt x="1065847" y="1247776"/>
                  <a:pt x="801052" y="978219"/>
                  <a:pt x="766762" y="777241"/>
                </a:cubicBezTo>
                <a:close/>
                <a:moveTo>
                  <a:pt x="336708" y="653534"/>
                </a:moveTo>
                <a:cubicBezTo>
                  <a:pt x="460057" y="653415"/>
                  <a:pt x="584358" y="683419"/>
                  <a:pt x="679132" y="743903"/>
                </a:cubicBezTo>
                <a:cubicBezTo>
                  <a:pt x="449580" y="857250"/>
                  <a:pt x="226695" y="857250"/>
                  <a:pt x="0" y="743903"/>
                </a:cubicBezTo>
                <a:cubicBezTo>
                  <a:pt x="90963" y="683895"/>
                  <a:pt x="213360" y="653653"/>
                  <a:pt x="336708" y="653534"/>
                </a:cubicBezTo>
                <a:close/>
                <a:moveTo>
                  <a:pt x="1116687" y="652106"/>
                </a:moveTo>
                <a:cubicBezTo>
                  <a:pt x="1229201" y="651748"/>
                  <a:pt x="1341120" y="679609"/>
                  <a:pt x="1453514" y="735330"/>
                </a:cubicBezTo>
                <a:cubicBezTo>
                  <a:pt x="1304925" y="846773"/>
                  <a:pt x="989647" y="868680"/>
                  <a:pt x="776287" y="738188"/>
                </a:cubicBezTo>
                <a:cubicBezTo>
                  <a:pt x="891063" y="681038"/>
                  <a:pt x="1004173" y="652463"/>
                  <a:pt x="1116687" y="652106"/>
                </a:cubicBezTo>
                <a:close/>
                <a:moveTo>
                  <a:pt x="1245870" y="214313"/>
                </a:moveTo>
                <a:cubicBezTo>
                  <a:pt x="1163002" y="458153"/>
                  <a:pt x="1006792" y="620078"/>
                  <a:pt x="769620" y="705803"/>
                </a:cubicBezTo>
                <a:cubicBezTo>
                  <a:pt x="762952" y="543878"/>
                  <a:pt x="1036320" y="259081"/>
                  <a:pt x="1245870" y="214313"/>
                </a:cubicBezTo>
                <a:close/>
                <a:moveTo>
                  <a:pt x="213360" y="210503"/>
                </a:moveTo>
                <a:cubicBezTo>
                  <a:pt x="458152" y="297181"/>
                  <a:pt x="612457" y="461010"/>
                  <a:pt x="694373" y="700088"/>
                </a:cubicBezTo>
                <a:cubicBezTo>
                  <a:pt x="503873" y="663893"/>
                  <a:pt x="275273" y="454343"/>
                  <a:pt x="213360" y="210503"/>
                </a:cubicBezTo>
                <a:close/>
                <a:moveTo>
                  <a:pt x="726757" y="0"/>
                </a:moveTo>
                <a:cubicBezTo>
                  <a:pt x="841057" y="129540"/>
                  <a:pt x="841057" y="530543"/>
                  <a:pt x="727710" y="684847"/>
                </a:cubicBezTo>
                <a:cubicBezTo>
                  <a:pt x="619125" y="504825"/>
                  <a:pt x="608647" y="207645"/>
                  <a:pt x="726757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390" name="Freeform: Shape 42">
            <a:extLst>
              <a:ext uri="{FF2B5EF4-FFF2-40B4-BE49-F238E27FC236}">
                <a16:creationId xmlns:a16="http://schemas.microsoft.com/office/drawing/2014/main" id="{DDD6A5D5-DDFA-4409-BCCB-DD027DAF2CCE}"/>
              </a:ext>
            </a:extLst>
          </p:cNvPr>
          <p:cNvSpPr/>
          <p:nvPr userDrawn="1"/>
        </p:nvSpPr>
        <p:spPr>
          <a:xfrm>
            <a:off x="5138328" y="5529848"/>
            <a:ext cx="371739" cy="326594"/>
          </a:xfrm>
          <a:custGeom>
            <a:avLst/>
            <a:gdLst>
              <a:gd name="connsiteX0" fmla="*/ 632870 w 794022"/>
              <a:gd name="connsiteY0" fmla="*/ 229791 h 697594"/>
              <a:gd name="connsiteX1" fmla="*/ 740539 w 794022"/>
              <a:gd name="connsiteY1" fmla="*/ 169432 h 697594"/>
              <a:gd name="connsiteX2" fmla="*/ 788913 w 794022"/>
              <a:gd name="connsiteY2" fmla="*/ 102411 h 697594"/>
              <a:gd name="connsiteX3" fmla="*/ 707738 w 794022"/>
              <a:gd name="connsiteY3" fmla="*/ 118851 h 697594"/>
              <a:gd name="connsiteX4" fmla="*/ 578188 w 794022"/>
              <a:gd name="connsiteY4" fmla="*/ 197266 h 697594"/>
              <a:gd name="connsiteX5" fmla="*/ 484594 w 794022"/>
              <a:gd name="connsiteY5" fmla="*/ 1168 h 697594"/>
              <a:gd name="connsiteX6" fmla="*/ 337698 w 794022"/>
              <a:gd name="connsiteY6" fmla="*/ 185439 h 697594"/>
              <a:gd name="connsiteX7" fmla="*/ 275170 w 794022"/>
              <a:gd name="connsiteY7" fmla="*/ 97088 h 697594"/>
              <a:gd name="connsiteX8" fmla="*/ 224273 w 794022"/>
              <a:gd name="connsiteY8" fmla="*/ 78519 h 697594"/>
              <a:gd name="connsiteX9" fmla="*/ 226994 w 794022"/>
              <a:gd name="connsiteY9" fmla="*/ 133911 h 697594"/>
              <a:gd name="connsiteX10" fmla="*/ 297761 w 794022"/>
              <a:gd name="connsiteY10" fmla="*/ 233970 h 697594"/>
              <a:gd name="connsiteX11" fmla="*/ 110888 w 794022"/>
              <a:gd name="connsiteY11" fmla="*/ 194191 h 697594"/>
              <a:gd name="connsiteX12" fmla="*/ 11420 w 794022"/>
              <a:gd name="connsiteY12" fmla="*/ 354216 h 697594"/>
              <a:gd name="connsiteX13" fmla="*/ 157015 w 794022"/>
              <a:gd name="connsiteY13" fmla="*/ 447613 h 697594"/>
              <a:gd name="connsiteX14" fmla="*/ 202117 w 794022"/>
              <a:gd name="connsiteY14" fmla="*/ 454748 h 697594"/>
              <a:gd name="connsiteX15" fmla="*/ 61213 w 794022"/>
              <a:gd name="connsiteY15" fmla="*/ 586151 h 697594"/>
              <a:gd name="connsiteX16" fmla="*/ 104777 w 794022"/>
              <a:gd name="connsiteY16" fmla="*/ 588871 h 697594"/>
              <a:gd name="connsiteX17" fmla="*/ 245010 w 794022"/>
              <a:gd name="connsiteY17" fmla="*/ 488101 h 697594"/>
              <a:gd name="connsiteX18" fmla="*/ 352443 w 794022"/>
              <a:gd name="connsiteY18" fmla="*/ 696540 h 697594"/>
              <a:gd name="connsiteX19" fmla="*/ 488773 w 794022"/>
              <a:gd name="connsiteY19" fmla="*/ 639019 h 697594"/>
              <a:gd name="connsiteX20" fmla="*/ 520471 w 794022"/>
              <a:gd name="connsiteY20" fmla="*/ 476787 h 697594"/>
              <a:gd name="connsiteX21" fmla="*/ 577439 w 794022"/>
              <a:gd name="connsiteY21" fmla="*/ 533598 h 697594"/>
              <a:gd name="connsiteX22" fmla="*/ 636418 w 794022"/>
              <a:gd name="connsiteY22" fmla="*/ 556503 h 697594"/>
              <a:gd name="connsiteX23" fmla="*/ 600779 w 794022"/>
              <a:gd name="connsiteY23" fmla="*/ 481715 h 697594"/>
              <a:gd name="connsiteX24" fmla="*/ 627114 w 794022"/>
              <a:gd name="connsiteY24" fmla="*/ 487904 h 697594"/>
              <a:gd name="connsiteX25" fmla="*/ 786705 w 794022"/>
              <a:gd name="connsiteY25" fmla="*/ 351416 h 697594"/>
              <a:gd name="connsiteX26" fmla="*/ 765810 w 794022"/>
              <a:gd name="connsiteY26" fmla="*/ 276037 h 697594"/>
              <a:gd name="connsiteX27" fmla="*/ 632870 w 794022"/>
              <a:gd name="connsiteY27" fmla="*/ 229791 h 697594"/>
              <a:gd name="connsiteX28" fmla="*/ 397623 w 794022"/>
              <a:gd name="connsiteY28" fmla="*/ 103081 h 697594"/>
              <a:gd name="connsiteX29" fmla="*/ 484357 w 794022"/>
              <a:gd name="connsiteY29" fmla="*/ 47768 h 697594"/>
              <a:gd name="connsiteX30" fmla="*/ 550236 w 794022"/>
              <a:gd name="connsiteY30" fmla="*/ 149641 h 697594"/>
              <a:gd name="connsiteX31" fmla="*/ 432238 w 794022"/>
              <a:gd name="connsiteY31" fmla="*/ 309271 h 697594"/>
              <a:gd name="connsiteX32" fmla="*/ 404365 w 794022"/>
              <a:gd name="connsiteY32" fmla="*/ 295709 h 697594"/>
              <a:gd name="connsiteX33" fmla="*/ 377320 w 794022"/>
              <a:gd name="connsiteY33" fmla="*/ 191471 h 697594"/>
              <a:gd name="connsiteX34" fmla="*/ 397623 w 794022"/>
              <a:gd name="connsiteY34" fmla="*/ 103081 h 697594"/>
              <a:gd name="connsiteX35" fmla="*/ 129063 w 794022"/>
              <a:gd name="connsiteY35" fmla="*/ 391275 h 697594"/>
              <a:gd name="connsiteX36" fmla="*/ 69571 w 794022"/>
              <a:gd name="connsiteY36" fmla="*/ 358907 h 697594"/>
              <a:gd name="connsiteX37" fmla="*/ 53131 w 794022"/>
              <a:gd name="connsiteY37" fmla="*/ 282463 h 697594"/>
              <a:gd name="connsiteX38" fmla="*/ 120862 w 794022"/>
              <a:gd name="connsiteY38" fmla="*/ 241303 h 697594"/>
              <a:gd name="connsiteX39" fmla="*/ 382642 w 794022"/>
              <a:gd name="connsiteY39" fmla="*/ 346055 h 697594"/>
              <a:gd name="connsiteX40" fmla="*/ 129063 w 794022"/>
              <a:gd name="connsiteY40" fmla="*/ 391275 h 697594"/>
              <a:gd name="connsiteX41" fmla="*/ 460269 w 794022"/>
              <a:gd name="connsiteY41" fmla="*/ 598648 h 697594"/>
              <a:gd name="connsiteX42" fmla="*/ 334504 w 794022"/>
              <a:gd name="connsiteY42" fmla="*/ 644381 h 697594"/>
              <a:gd name="connsiteX43" fmla="*/ 285539 w 794022"/>
              <a:gd name="connsiteY43" fmla="*/ 526028 h 697594"/>
              <a:gd name="connsiteX44" fmla="*/ 387964 w 794022"/>
              <a:gd name="connsiteY44" fmla="*/ 401289 h 697594"/>
              <a:gd name="connsiteX45" fmla="*/ 438231 w 794022"/>
              <a:gd name="connsiteY45" fmla="*/ 414102 h 697594"/>
              <a:gd name="connsiteX46" fmla="*/ 481125 w 794022"/>
              <a:gd name="connsiteY46" fmla="*/ 510692 h 697594"/>
              <a:gd name="connsiteX47" fmla="*/ 460269 w 794022"/>
              <a:gd name="connsiteY47" fmla="*/ 598648 h 697594"/>
              <a:gd name="connsiteX48" fmla="*/ 728988 w 794022"/>
              <a:gd name="connsiteY48" fmla="*/ 370853 h 697594"/>
              <a:gd name="connsiteX49" fmla="*/ 646511 w 794022"/>
              <a:gd name="connsiteY49" fmla="*/ 430384 h 697594"/>
              <a:gd name="connsiteX50" fmla="*/ 475723 w 794022"/>
              <a:gd name="connsiteY50" fmla="*/ 356502 h 697594"/>
              <a:gd name="connsiteX51" fmla="*/ 602828 w 794022"/>
              <a:gd name="connsiteY51" fmla="*/ 274026 h 697594"/>
              <a:gd name="connsiteX52" fmla="*/ 719722 w 794022"/>
              <a:gd name="connsiteY52" fmla="*/ 300243 h 697594"/>
              <a:gd name="connsiteX53" fmla="*/ 728988 w 794022"/>
              <a:gd name="connsiteY53" fmla="*/ 370853 h 697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794022" h="697594">
                <a:moveTo>
                  <a:pt x="632870" y="229791"/>
                </a:moveTo>
                <a:cubicBezTo>
                  <a:pt x="665040" y="207832"/>
                  <a:pt x="709827" y="188080"/>
                  <a:pt x="740539" y="169432"/>
                </a:cubicBezTo>
                <a:cubicBezTo>
                  <a:pt x="765495" y="154293"/>
                  <a:pt x="808901" y="133398"/>
                  <a:pt x="788913" y="102411"/>
                </a:cubicBezTo>
                <a:cubicBezTo>
                  <a:pt x="767900" y="69925"/>
                  <a:pt x="732535" y="103475"/>
                  <a:pt x="707738" y="118851"/>
                </a:cubicBezTo>
                <a:cubicBezTo>
                  <a:pt x="665671" y="144910"/>
                  <a:pt x="621910" y="175109"/>
                  <a:pt x="578188" y="197266"/>
                </a:cubicBezTo>
                <a:cubicBezTo>
                  <a:pt x="616627" y="83408"/>
                  <a:pt x="556702" y="14020"/>
                  <a:pt x="484594" y="1168"/>
                </a:cubicBezTo>
                <a:cubicBezTo>
                  <a:pt x="422343" y="-9910"/>
                  <a:pt x="323387" y="58294"/>
                  <a:pt x="337698" y="185439"/>
                </a:cubicBezTo>
                <a:cubicBezTo>
                  <a:pt x="319523" y="164701"/>
                  <a:pt x="293069" y="115578"/>
                  <a:pt x="275170" y="97088"/>
                </a:cubicBezTo>
                <a:cubicBezTo>
                  <a:pt x="261372" y="82935"/>
                  <a:pt x="245089" y="61606"/>
                  <a:pt x="224273" y="78519"/>
                </a:cubicBezTo>
                <a:cubicBezTo>
                  <a:pt x="205980" y="93461"/>
                  <a:pt x="215166" y="116327"/>
                  <a:pt x="226994" y="133911"/>
                </a:cubicBezTo>
                <a:cubicBezTo>
                  <a:pt x="247534" y="164307"/>
                  <a:pt x="269375" y="193994"/>
                  <a:pt x="297761" y="233970"/>
                </a:cubicBezTo>
                <a:cubicBezTo>
                  <a:pt x="229596" y="209369"/>
                  <a:pt x="172785" y="189026"/>
                  <a:pt x="110888" y="194191"/>
                </a:cubicBezTo>
                <a:cubicBezTo>
                  <a:pt x="24548" y="201406"/>
                  <a:pt x="-23353" y="276707"/>
                  <a:pt x="11420" y="354216"/>
                </a:cubicBezTo>
                <a:cubicBezTo>
                  <a:pt x="39372" y="416625"/>
                  <a:pt x="92161" y="441778"/>
                  <a:pt x="157015" y="447613"/>
                </a:cubicBezTo>
                <a:cubicBezTo>
                  <a:pt x="171089" y="448914"/>
                  <a:pt x="184927" y="451634"/>
                  <a:pt x="202117" y="454748"/>
                </a:cubicBezTo>
                <a:cubicBezTo>
                  <a:pt x="149524" y="493424"/>
                  <a:pt x="51869" y="563482"/>
                  <a:pt x="61213" y="586151"/>
                </a:cubicBezTo>
                <a:cubicBezTo>
                  <a:pt x="69610" y="602906"/>
                  <a:pt x="86484" y="597032"/>
                  <a:pt x="104777" y="588871"/>
                </a:cubicBezTo>
                <a:cubicBezTo>
                  <a:pt x="151180" y="566912"/>
                  <a:pt x="201446" y="517552"/>
                  <a:pt x="245010" y="488101"/>
                </a:cubicBezTo>
                <a:cubicBezTo>
                  <a:pt x="212485" y="626088"/>
                  <a:pt x="267128" y="686762"/>
                  <a:pt x="352443" y="696540"/>
                </a:cubicBezTo>
                <a:cubicBezTo>
                  <a:pt x="406809" y="702729"/>
                  <a:pt x="453212" y="681440"/>
                  <a:pt x="488773" y="639019"/>
                </a:cubicBezTo>
                <a:cubicBezTo>
                  <a:pt x="524413" y="596598"/>
                  <a:pt x="533796" y="544794"/>
                  <a:pt x="520471" y="476787"/>
                </a:cubicBezTo>
                <a:cubicBezTo>
                  <a:pt x="541208" y="498825"/>
                  <a:pt x="563562" y="519050"/>
                  <a:pt x="577439" y="533598"/>
                </a:cubicBezTo>
                <a:cubicBezTo>
                  <a:pt x="593761" y="550590"/>
                  <a:pt x="614695" y="576689"/>
                  <a:pt x="636418" y="556503"/>
                </a:cubicBezTo>
                <a:cubicBezTo>
                  <a:pt x="656959" y="537382"/>
                  <a:pt x="625419" y="502886"/>
                  <a:pt x="600779" y="481715"/>
                </a:cubicBezTo>
                <a:cubicBezTo>
                  <a:pt x="598886" y="480098"/>
                  <a:pt x="611147" y="488614"/>
                  <a:pt x="627114" y="487904"/>
                </a:cubicBezTo>
                <a:cubicBezTo>
                  <a:pt x="727450" y="471188"/>
                  <a:pt x="781265" y="425101"/>
                  <a:pt x="786705" y="351416"/>
                </a:cubicBezTo>
                <a:cubicBezTo>
                  <a:pt x="788755" y="323740"/>
                  <a:pt x="780436" y="298587"/>
                  <a:pt x="765810" y="276037"/>
                </a:cubicBezTo>
                <a:cubicBezTo>
                  <a:pt x="744087" y="242565"/>
                  <a:pt x="696935" y="225849"/>
                  <a:pt x="632870" y="229791"/>
                </a:cubicBezTo>
                <a:close/>
                <a:moveTo>
                  <a:pt x="397623" y="103081"/>
                </a:moveTo>
                <a:cubicBezTo>
                  <a:pt x="415680" y="68742"/>
                  <a:pt x="439729" y="39016"/>
                  <a:pt x="484357" y="47768"/>
                </a:cubicBezTo>
                <a:cubicBezTo>
                  <a:pt x="521693" y="55022"/>
                  <a:pt x="555479" y="107693"/>
                  <a:pt x="550236" y="149641"/>
                </a:cubicBezTo>
                <a:cubicBezTo>
                  <a:pt x="540893" y="224627"/>
                  <a:pt x="488103" y="268625"/>
                  <a:pt x="432238" y="309271"/>
                </a:cubicBezTo>
                <a:cubicBezTo>
                  <a:pt x="417454" y="319995"/>
                  <a:pt x="409135" y="307024"/>
                  <a:pt x="404365" y="295709"/>
                </a:cubicBezTo>
                <a:cubicBezTo>
                  <a:pt x="390921" y="263815"/>
                  <a:pt x="379133" y="226756"/>
                  <a:pt x="377320" y="191471"/>
                </a:cubicBezTo>
                <a:cubicBezTo>
                  <a:pt x="375822" y="157920"/>
                  <a:pt x="383864" y="129298"/>
                  <a:pt x="397623" y="103081"/>
                </a:cubicBezTo>
                <a:close/>
                <a:moveTo>
                  <a:pt x="129063" y="391275"/>
                </a:moveTo>
                <a:cubicBezTo>
                  <a:pt x="105093" y="385637"/>
                  <a:pt x="84631" y="377516"/>
                  <a:pt x="69571" y="358907"/>
                </a:cubicBezTo>
                <a:cubicBezTo>
                  <a:pt x="52461" y="337697"/>
                  <a:pt x="40160" y="310139"/>
                  <a:pt x="53131" y="282463"/>
                </a:cubicBezTo>
                <a:cubicBezTo>
                  <a:pt x="66102" y="254708"/>
                  <a:pt x="90072" y="240712"/>
                  <a:pt x="120862" y="241303"/>
                </a:cubicBezTo>
                <a:cubicBezTo>
                  <a:pt x="216783" y="242920"/>
                  <a:pt x="296578" y="285656"/>
                  <a:pt x="382642" y="346055"/>
                </a:cubicBezTo>
                <a:cubicBezTo>
                  <a:pt x="292833" y="376096"/>
                  <a:pt x="216467" y="411894"/>
                  <a:pt x="129063" y="391275"/>
                </a:cubicBezTo>
                <a:close/>
                <a:moveTo>
                  <a:pt x="460269" y="598648"/>
                </a:moveTo>
                <a:cubicBezTo>
                  <a:pt x="433027" y="642883"/>
                  <a:pt x="378976" y="662240"/>
                  <a:pt x="334504" y="644381"/>
                </a:cubicBezTo>
                <a:cubicBezTo>
                  <a:pt x="290980" y="626798"/>
                  <a:pt x="270479" y="580119"/>
                  <a:pt x="285539" y="526028"/>
                </a:cubicBezTo>
                <a:cubicBezTo>
                  <a:pt x="300875" y="470715"/>
                  <a:pt x="339551" y="431409"/>
                  <a:pt x="387964" y="401289"/>
                </a:cubicBezTo>
                <a:cubicBezTo>
                  <a:pt x="415680" y="383981"/>
                  <a:pt x="418518" y="383548"/>
                  <a:pt x="438231" y="414102"/>
                </a:cubicBezTo>
                <a:cubicBezTo>
                  <a:pt x="458692" y="445799"/>
                  <a:pt x="475723" y="472253"/>
                  <a:pt x="481125" y="510692"/>
                </a:cubicBezTo>
                <a:cubicBezTo>
                  <a:pt x="484279" y="538289"/>
                  <a:pt x="474462" y="575506"/>
                  <a:pt x="460269" y="598648"/>
                </a:cubicBezTo>
                <a:close/>
                <a:moveTo>
                  <a:pt x="728988" y="370853"/>
                </a:moveTo>
                <a:cubicBezTo>
                  <a:pt x="714834" y="406295"/>
                  <a:pt x="686488" y="425062"/>
                  <a:pt x="646511" y="430384"/>
                </a:cubicBezTo>
                <a:cubicBezTo>
                  <a:pt x="574443" y="440122"/>
                  <a:pt x="526108" y="400303"/>
                  <a:pt x="475723" y="356502"/>
                </a:cubicBezTo>
                <a:cubicBezTo>
                  <a:pt x="516094" y="319325"/>
                  <a:pt x="550197" y="290348"/>
                  <a:pt x="602828" y="274026"/>
                </a:cubicBezTo>
                <a:cubicBezTo>
                  <a:pt x="637088" y="263342"/>
                  <a:pt x="692125" y="271069"/>
                  <a:pt x="719722" y="300243"/>
                </a:cubicBezTo>
                <a:cubicBezTo>
                  <a:pt x="739317" y="321099"/>
                  <a:pt x="738094" y="348065"/>
                  <a:pt x="728988" y="37085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pic>
        <p:nvPicPr>
          <p:cNvPr id="391" name="Graphic 5">
            <a:extLst>
              <a:ext uri="{FF2B5EF4-FFF2-40B4-BE49-F238E27FC236}">
                <a16:creationId xmlns:a16="http://schemas.microsoft.com/office/drawing/2014/main" id="{5C22F93E-574A-4069-9C9E-3B7275509CB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5571484" y="5781594"/>
            <a:ext cx="396670" cy="396670"/>
          </a:xfrm>
          <a:prstGeom prst="rect">
            <a:avLst/>
          </a:prstGeom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392" name="Freeform: Shape 264">
            <a:extLst>
              <a:ext uri="{FF2B5EF4-FFF2-40B4-BE49-F238E27FC236}">
                <a16:creationId xmlns:a16="http://schemas.microsoft.com/office/drawing/2014/main" id="{3847196A-DEEB-442C-904D-FC95997C2697}"/>
              </a:ext>
            </a:extLst>
          </p:cNvPr>
          <p:cNvSpPr/>
          <p:nvPr userDrawn="1"/>
        </p:nvSpPr>
        <p:spPr>
          <a:xfrm>
            <a:off x="5201339" y="6284369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393" name="자유형: 도형 392">
            <a:extLst>
              <a:ext uri="{FF2B5EF4-FFF2-40B4-BE49-F238E27FC236}">
                <a16:creationId xmlns:a16="http://schemas.microsoft.com/office/drawing/2014/main" id="{1A1BB80C-81E0-48CC-912C-4CBCEA3690F0}"/>
              </a:ext>
            </a:extLst>
          </p:cNvPr>
          <p:cNvSpPr/>
          <p:nvPr userDrawn="1"/>
        </p:nvSpPr>
        <p:spPr>
          <a:xfrm>
            <a:off x="5979582" y="6218218"/>
            <a:ext cx="393803" cy="348864"/>
          </a:xfrm>
          <a:custGeom>
            <a:avLst/>
            <a:gdLst>
              <a:gd name="connsiteX0" fmla="*/ 234260 w 470174"/>
              <a:gd name="connsiteY0" fmla="*/ 279097 h 415386"/>
              <a:gd name="connsiteX1" fmla="*/ 172166 w 470174"/>
              <a:gd name="connsiteY1" fmla="*/ 332635 h 415386"/>
              <a:gd name="connsiteX2" fmla="*/ 215336 w 470174"/>
              <a:gd name="connsiteY2" fmla="*/ 370916 h 415386"/>
              <a:gd name="connsiteX3" fmla="*/ 271674 w 470174"/>
              <a:gd name="connsiteY3" fmla="*/ 316077 h 415386"/>
              <a:gd name="connsiteX4" fmla="*/ 234260 w 470174"/>
              <a:gd name="connsiteY4" fmla="*/ 279097 h 415386"/>
              <a:gd name="connsiteX5" fmla="*/ 93869 w 470174"/>
              <a:gd name="connsiteY5" fmla="*/ 211996 h 415386"/>
              <a:gd name="connsiteX6" fmla="*/ 42223 w 470174"/>
              <a:gd name="connsiteY6" fmla="*/ 256782 h 415386"/>
              <a:gd name="connsiteX7" fmla="*/ 84210 w 470174"/>
              <a:gd name="connsiteY7" fmla="*/ 303146 h 415386"/>
              <a:gd name="connsiteX8" fmla="*/ 146540 w 470174"/>
              <a:gd name="connsiteY8" fmla="*/ 257255 h 415386"/>
              <a:gd name="connsiteX9" fmla="*/ 93869 w 470174"/>
              <a:gd name="connsiteY9" fmla="*/ 211996 h 415386"/>
              <a:gd name="connsiteX10" fmla="*/ 364361 w 470174"/>
              <a:gd name="connsiteY10" fmla="*/ 201588 h 415386"/>
              <a:gd name="connsiteX11" fmla="*/ 314844 w 470174"/>
              <a:gd name="connsiteY11" fmla="*/ 256782 h 415386"/>
              <a:gd name="connsiteX12" fmla="*/ 380368 w 470174"/>
              <a:gd name="connsiteY12" fmla="*/ 303619 h 415386"/>
              <a:gd name="connsiteX13" fmla="*/ 427677 w 470174"/>
              <a:gd name="connsiteY13" fmla="*/ 256664 h 415386"/>
              <a:gd name="connsiteX14" fmla="*/ 364361 w 470174"/>
              <a:gd name="connsiteY14" fmla="*/ 201588 h 415386"/>
              <a:gd name="connsiteX15" fmla="*/ 229963 w 470174"/>
              <a:gd name="connsiteY15" fmla="*/ 155619 h 415386"/>
              <a:gd name="connsiteX16" fmla="*/ 183915 w 470174"/>
              <a:gd name="connsiteY16" fmla="*/ 223153 h 415386"/>
              <a:gd name="connsiteX17" fmla="*/ 207175 w 470174"/>
              <a:gd name="connsiteY17" fmla="*/ 247557 h 415386"/>
              <a:gd name="connsiteX18" fmla="*/ 255944 w 470174"/>
              <a:gd name="connsiteY18" fmla="*/ 247557 h 415386"/>
              <a:gd name="connsiteX19" fmla="*/ 277627 w 470174"/>
              <a:gd name="connsiteY19" fmla="*/ 188459 h 415386"/>
              <a:gd name="connsiteX20" fmla="*/ 229963 w 470174"/>
              <a:gd name="connsiteY20" fmla="*/ 155619 h 415386"/>
              <a:gd name="connsiteX21" fmla="*/ 104356 w 470174"/>
              <a:gd name="connsiteY21" fmla="*/ 51104 h 415386"/>
              <a:gd name="connsiteX22" fmla="*/ 60871 w 470174"/>
              <a:gd name="connsiteY22" fmla="*/ 99478 h 415386"/>
              <a:gd name="connsiteX23" fmla="*/ 137433 w 470174"/>
              <a:gd name="connsiteY23" fmla="*/ 162676 h 415386"/>
              <a:gd name="connsiteX24" fmla="*/ 192549 w 470174"/>
              <a:gd name="connsiteY24" fmla="*/ 112330 h 415386"/>
              <a:gd name="connsiteX25" fmla="*/ 104356 w 470174"/>
              <a:gd name="connsiteY25" fmla="*/ 51104 h 415386"/>
              <a:gd name="connsiteX26" fmla="*/ 335936 w 470174"/>
              <a:gd name="connsiteY26" fmla="*/ 44835 h 415386"/>
              <a:gd name="connsiteX27" fmla="*/ 273330 w 470174"/>
              <a:gd name="connsiteY27" fmla="*/ 102947 h 415386"/>
              <a:gd name="connsiteX28" fmla="*/ 343703 w 470174"/>
              <a:gd name="connsiteY28" fmla="*/ 169141 h 415386"/>
              <a:gd name="connsiteX29" fmla="*/ 393654 w 470174"/>
              <a:gd name="connsiteY29" fmla="*/ 97704 h 415386"/>
              <a:gd name="connsiteX30" fmla="*/ 335936 w 470174"/>
              <a:gd name="connsiteY30" fmla="*/ 44835 h 415386"/>
              <a:gd name="connsiteX31" fmla="*/ 342234 w 470174"/>
              <a:gd name="connsiteY31" fmla="*/ 207 h 415386"/>
              <a:gd name="connsiteX32" fmla="*/ 371300 w 470174"/>
              <a:gd name="connsiteY32" fmla="*/ 2848 h 415386"/>
              <a:gd name="connsiteX33" fmla="*/ 428742 w 470174"/>
              <a:gd name="connsiteY33" fmla="*/ 139967 h 415386"/>
              <a:gd name="connsiteX34" fmla="*/ 433709 w 470174"/>
              <a:gd name="connsiteY34" fmla="*/ 186803 h 415386"/>
              <a:gd name="connsiteX35" fmla="*/ 458744 w 470174"/>
              <a:gd name="connsiteY35" fmla="*/ 296838 h 415386"/>
              <a:gd name="connsiteX36" fmla="*/ 351351 w 470174"/>
              <a:gd name="connsiteY36" fmla="*/ 339258 h 415386"/>
              <a:gd name="connsiteX37" fmla="*/ 302228 w 470174"/>
              <a:gd name="connsiteY37" fmla="*/ 359365 h 415386"/>
              <a:gd name="connsiteX38" fmla="*/ 197706 w 470174"/>
              <a:gd name="connsiteY38" fmla="*/ 414252 h 415386"/>
              <a:gd name="connsiteX39" fmla="*/ 163247 w 470174"/>
              <a:gd name="connsiteY39" fmla="*/ 400639 h 415386"/>
              <a:gd name="connsiteX40" fmla="*/ 132412 w 470174"/>
              <a:gd name="connsiteY40" fmla="*/ 332160 h 415386"/>
              <a:gd name="connsiteX41" fmla="*/ 83916 w 470174"/>
              <a:gd name="connsiteY41" fmla="*/ 349025 h 415386"/>
              <a:gd name="connsiteX42" fmla="*/ 83879 w 470174"/>
              <a:gd name="connsiteY42" fmla="*/ 348958 h 415386"/>
              <a:gd name="connsiteX43" fmla="*/ 60122 w 470174"/>
              <a:gd name="connsiteY43" fmla="*/ 339968 h 415386"/>
              <a:gd name="connsiteX44" fmla="*/ 31342 w 470174"/>
              <a:gd name="connsiteY44" fmla="*/ 194885 h 415386"/>
              <a:gd name="connsiteX45" fmla="*/ 45298 w 470174"/>
              <a:gd name="connsiteY45" fmla="*/ 157235 h 415386"/>
              <a:gd name="connsiteX46" fmla="*/ 49319 w 470174"/>
              <a:gd name="connsiteY46" fmla="*/ 29341 h 415386"/>
              <a:gd name="connsiteX47" fmla="*/ 194599 w 470174"/>
              <a:gd name="connsiteY47" fmla="*/ 35728 h 415386"/>
              <a:gd name="connsiteX48" fmla="*/ 210921 w 470174"/>
              <a:gd name="connsiteY48" fmla="*/ 52444 h 415386"/>
              <a:gd name="connsiteX49" fmla="*/ 246363 w 470174"/>
              <a:gd name="connsiteY49" fmla="*/ 52641 h 415386"/>
              <a:gd name="connsiteX50" fmla="*/ 308970 w 470174"/>
              <a:gd name="connsiteY50" fmla="*/ 5135 h 415386"/>
              <a:gd name="connsiteX51" fmla="*/ 342234 w 470174"/>
              <a:gd name="connsiteY51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50371 w 457298"/>
              <a:gd name="connsiteY39" fmla="*/ 400639 h 415386"/>
              <a:gd name="connsiteX40" fmla="*/ 119536 w 457298"/>
              <a:gd name="connsiteY40" fmla="*/ 332160 h 415386"/>
              <a:gd name="connsiteX41" fmla="*/ 71040 w 457298"/>
              <a:gd name="connsiteY41" fmla="*/ 349025 h 415386"/>
              <a:gd name="connsiteX42" fmla="*/ 47246 w 457298"/>
              <a:gd name="connsiteY42" fmla="*/ 339968 h 415386"/>
              <a:gd name="connsiteX43" fmla="*/ 18466 w 457298"/>
              <a:gd name="connsiteY43" fmla="*/ 194885 h 415386"/>
              <a:gd name="connsiteX44" fmla="*/ 32422 w 457298"/>
              <a:gd name="connsiteY44" fmla="*/ 157235 h 415386"/>
              <a:gd name="connsiteX45" fmla="*/ 36443 w 457298"/>
              <a:gd name="connsiteY45" fmla="*/ 29341 h 415386"/>
              <a:gd name="connsiteX46" fmla="*/ 181723 w 457298"/>
              <a:gd name="connsiteY46" fmla="*/ 35728 h 415386"/>
              <a:gd name="connsiteX47" fmla="*/ 198045 w 457298"/>
              <a:gd name="connsiteY47" fmla="*/ 52444 h 415386"/>
              <a:gd name="connsiteX48" fmla="*/ 233487 w 457298"/>
              <a:gd name="connsiteY48" fmla="*/ 52641 h 415386"/>
              <a:gd name="connsiteX49" fmla="*/ 296094 w 457298"/>
              <a:gd name="connsiteY49" fmla="*/ 5135 h 415386"/>
              <a:gd name="connsiteX50" fmla="*/ 329358 w 457298"/>
              <a:gd name="connsiteY50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4772 w 460686"/>
              <a:gd name="connsiteY0" fmla="*/ 279097 h 415386"/>
              <a:gd name="connsiteX1" fmla="*/ 162678 w 460686"/>
              <a:gd name="connsiteY1" fmla="*/ 332635 h 415386"/>
              <a:gd name="connsiteX2" fmla="*/ 205848 w 460686"/>
              <a:gd name="connsiteY2" fmla="*/ 370916 h 415386"/>
              <a:gd name="connsiteX3" fmla="*/ 262186 w 460686"/>
              <a:gd name="connsiteY3" fmla="*/ 316077 h 415386"/>
              <a:gd name="connsiteX4" fmla="*/ 224772 w 460686"/>
              <a:gd name="connsiteY4" fmla="*/ 279097 h 415386"/>
              <a:gd name="connsiteX5" fmla="*/ 84381 w 460686"/>
              <a:gd name="connsiteY5" fmla="*/ 211996 h 415386"/>
              <a:gd name="connsiteX6" fmla="*/ 32735 w 460686"/>
              <a:gd name="connsiteY6" fmla="*/ 256782 h 415386"/>
              <a:gd name="connsiteX7" fmla="*/ 74722 w 460686"/>
              <a:gd name="connsiteY7" fmla="*/ 303146 h 415386"/>
              <a:gd name="connsiteX8" fmla="*/ 137052 w 460686"/>
              <a:gd name="connsiteY8" fmla="*/ 257255 h 415386"/>
              <a:gd name="connsiteX9" fmla="*/ 84381 w 460686"/>
              <a:gd name="connsiteY9" fmla="*/ 211996 h 415386"/>
              <a:gd name="connsiteX10" fmla="*/ 354873 w 460686"/>
              <a:gd name="connsiteY10" fmla="*/ 201588 h 415386"/>
              <a:gd name="connsiteX11" fmla="*/ 305356 w 460686"/>
              <a:gd name="connsiteY11" fmla="*/ 256782 h 415386"/>
              <a:gd name="connsiteX12" fmla="*/ 370880 w 460686"/>
              <a:gd name="connsiteY12" fmla="*/ 303619 h 415386"/>
              <a:gd name="connsiteX13" fmla="*/ 418189 w 460686"/>
              <a:gd name="connsiteY13" fmla="*/ 256664 h 415386"/>
              <a:gd name="connsiteX14" fmla="*/ 354873 w 460686"/>
              <a:gd name="connsiteY14" fmla="*/ 201588 h 415386"/>
              <a:gd name="connsiteX15" fmla="*/ 220475 w 460686"/>
              <a:gd name="connsiteY15" fmla="*/ 155619 h 415386"/>
              <a:gd name="connsiteX16" fmla="*/ 174427 w 460686"/>
              <a:gd name="connsiteY16" fmla="*/ 223153 h 415386"/>
              <a:gd name="connsiteX17" fmla="*/ 197687 w 460686"/>
              <a:gd name="connsiteY17" fmla="*/ 247557 h 415386"/>
              <a:gd name="connsiteX18" fmla="*/ 246456 w 460686"/>
              <a:gd name="connsiteY18" fmla="*/ 247557 h 415386"/>
              <a:gd name="connsiteX19" fmla="*/ 268139 w 460686"/>
              <a:gd name="connsiteY19" fmla="*/ 188459 h 415386"/>
              <a:gd name="connsiteX20" fmla="*/ 220475 w 460686"/>
              <a:gd name="connsiteY20" fmla="*/ 155619 h 415386"/>
              <a:gd name="connsiteX21" fmla="*/ 94868 w 460686"/>
              <a:gd name="connsiteY21" fmla="*/ 51104 h 415386"/>
              <a:gd name="connsiteX22" fmla="*/ 51383 w 460686"/>
              <a:gd name="connsiteY22" fmla="*/ 99478 h 415386"/>
              <a:gd name="connsiteX23" fmla="*/ 127945 w 460686"/>
              <a:gd name="connsiteY23" fmla="*/ 162676 h 415386"/>
              <a:gd name="connsiteX24" fmla="*/ 183061 w 460686"/>
              <a:gd name="connsiteY24" fmla="*/ 112330 h 415386"/>
              <a:gd name="connsiteX25" fmla="*/ 94868 w 460686"/>
              <a:gd name="connsiteY25" fmla="*/ 51104 h 415386"/>
              <a:gd name="connsiteX26" fmla="*/ 326448 w 460686"/>
              <a:gd name="connsiteY26" fmla="*/ 44835 h 415386"/>
              <a:gd name="connsiteX27" fmla="*/ 263842 w 460686"/>
              <a:gd name="connsiteY27" fmla="*/ 102947 h 415386"/>
              <a:gd name="connsiteX28" fmla="*/ 334215 w 460686"/>
              <a:gd name="connsiteY28" fmla="*/ 169141 h 415386"/>
              <a:gd name="connsiteX29" fmla="*/ 384166 w 460686"/>
              <a:gd name="connsiteY29" fmla="*/ 97704 h 415386"/>
              <a:gd name="connsiteX30" fmla="*/ 326448 w 460686"/>
              <a:gd name="connsiteY30" fmla="*/ 44835 h 415386"/>
              <a:gd name="connsiteX31" fmla="*/ 332746 w 460686"/>
              <a:gd name="connsiteY31" fmla="*/ 207 h 415386"/>
              <a:gd name="connsiteX32" fmla="*/ 361812 w 460686"/>
              <a:gd name="connsiteY32" fmla="*/ 2848 h 415386"/>
              <a:gd name="connsiteX33" fmla="*/ 419254 w 460686"/>
              <a:gd name="connsiteY33" fmla="*/ 139967 h 415386"/>
              <a:gd name="connsiteX34" fmla="*/ 424221 w 460686"/>
              <a:gd name="connsiteY34" fmla="*/ 186803 h 415386"/>
              <a:gd name="connsiteX35" fmla="*/ 449256 w 460686"/>
              <a:gd name="connsiteY35" fmla="*/ 296838 h 415386"/>
              <a:gd name="connsiteX36" fmla="*/ 341863 w 460686"/>
              <a:gd name="connsiteY36" fmla="*/ 339258 h 415386"/>
              <a:gd name="connsiteX37" fmla="*/ 292740 w 460686"/>
              <a:gd name="connsiteY37" fmla="*/ 359365 h 415386"/>
              <a:gd name="connsiteX38" fmla="*/ 188218 w 460686"/>
              <a:gd name="connsiteY38" fmla="*/ 414252 h 415386"/>
              <a:gd name="connsiteX39" fmla="*/ 122924 w 460686"/>
              <a:gd name="connsiteY39" fmla="*/ 332160 h 415386"/>
              <a:gd name="connsiteX40" fmla="*/ 74428 w 460686"/>
              <a:gd name="connsiteY40" fmla="*/ 349025 h 415386"/>
              <a:gd name="connsiteX41" fmla="*/ 50634 w 460686"/>
              <a:gd name="connsiteY41" fmla="*/ 339968 h 415386"/>
              <a:gd name="connsiteX42" fmla="*/ 21854 w 460686"/>
              <a:gd name="connsiteY42" fmla="*/ 194885 h 415386"/>
              <a:gd name="connsiteX43" fmla="*/ 35810 w 460686"/>
              <a:gd name="connsiteY43" fmla="*/ 157235 h 415386"/>
              <a:gd name="connsiteX44" fmla="*/ 39831 w 460686"/>
              <a:gd name="connsiteY44" fmla="*/ 29341 h 415386"/>
              <a:gd name="connsiteX45" fmla="*/ 185111 w 460686"/>
              <a:gd name="connsiteY45" fmla="*/ 35728 h 415386"/>
              <a:gd name="connsiteX46" fmla="*/ 201433 w 460686"/>
              <a:gd name="connsiteY46" fmla="*/ 52444 h 415386"/>
              <a:gd name="connsiteX47" fmla="*/ 236875 w 460686"/>
              <a:gd name="connsiteY47" fmla="*/ 52641 h 415386"/>
              <a:gd name="connsiteX48" fmla="*/ 299482 w 460686"/>
              <a:gd name="connsiteY48" fmla="*/ 5135 h 415386"/>
              <a:gd name="connsiteX49" fmla="*/ 332746 w 460686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75943 w 462201"/>
              <a:gd name="connsiteY40" fmla="*/ 349025 h 415386"/>
              <a:gd name="connsiteX41" fmla="*/ 52149 w 462201"/>
              <a:gd name="connsiteY41" fmla="*/ 339968 h 415386"/>
              <a:gd name="connsiteX42" fmla="*/ 23369 w 462201"/>
              <a:gd name="connsiteY42" fmla="*/ 194885 h 415386"/>
              <a:gd name="connsiteX43" fmla="*/ 37325 w 462201"/>
              <a:gd name="connsiteY43" fmla="*/ 157235 h 415386"/>
              <a:gd name="connsiteX44" fmla="*/ 41346 w 462201"/>
              <a:gd name="connsiteY44" fmla="*/ 29341 h 415386"/>
              <a:gd name="connsiteX45" fmla="*/ 186626 w 462201"/>
              <a:gd name="connsiteY45" fmla="*/ 35728 h 415386"/>
              <a:gd name="connsiteX46" fmla="*/ 202948 w 462201"/>
              <a:gd name="connsiteY46" fmla="*/ 52444 h 415386"/>
              <a:gd name="connsiteX47" fmla="*/ 238390 w 462201"/>
              <a:gd name="connsiteY47" fmla="*/ 52641 h 415386"/>
              <a:gd name="connsiteX48" fmla="*/ 300997 w 462201"/>
              <a:gd name="connsiteY48" fmla="*/ 5135 h 415386"/>
              <a:gd name="connsiteX49" fmla="*/ 334261 w 462201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52149 w 462201"/>
              <a:gd name="connsiteY40" fmla="*/ 339968 h 415386"/>
              <a:gd name="connsiteX41" fmla="*/ 23369 w 462201"/>
              <a:gd name="connsiteY41" fmla="*/ 194885 h 415386"/>
              <a:gd name="connsiteX42" fmla="*/ 37325 w 462201"/>
              <a:gd name="connsiteY42" fmla="*/ 157235 h 415386"/>
              <a:gd name="connsiteX43" fmla="*/ 41346 w 462201"/>
              <a:gd name="connsiteY43" fmla="*/ 29341 h 415386"/>
              <a:gd name="connsiteX44" fmla="*/ 186626 w 462201"/>
              <a:gd name="connsiteY44" fmla="*/ 35728 h 415386"/>
              <a:gd name="connsiteX45" fmla="*/ 202948 w 462201"/>
              <a:gd name="connsiteY45" fmla="*/ 52444 h 415386"/>
              <a:gd name="connsiteX46" fmla="*/ 238390 w 462201"/>
              <a:gd name="connsiteY46" fmla="*/ 52641 h 415386"/>
              <a:gd name="connsiteX47" fmla="*/ 300997 w 462201"/>
              <a:gd name="connsiteY47" fmla="*/ 5135 h 415386"/>
              <a:gd name="connsiteX48" fmla="*/ 334261 w 462201"/>
              <a:gd name="connsiteY48" fmla="*/ 207 h 415386"/>
              <a:gd name="connsiteX0" fmla="*/ 226190 w 462104"/>
              <a:gd name="connsiteY0" fmla="*/ 279097 h 415386"/>
              <a:gd name="connsiteX1" fmla="*/ 164096 w 462104"/>
              <a:gd name="connsiteY1" fmla="*/ 332635 h 415386"/>
              <a:gd name="connsiteX2" fmla="*/ 207266 w 462104"/>
              <a:gd name="connsiteY2" fmla="*/ 370916 h 415386"/>
              <a:gd name="connsiteX3" fmla="*/ 263604 w 462104"/>
              <a:gd name="connsiteY3" fmla="*/ 316077 h 415386"/>
              <a:gd name="connsiteX4" fmla="*/ 226190 w 462104"/>
              <a:gd name="connsiteY4" fmla="*/ 279097 h 415386"/>
              <a:gd name="connsiteX5" fmla="*/ 85799 w 462104"/>
              <a:gd name="connsiteY5" fmla="*/ 211996 h 415386"/>
              <a:gd name="connsiteX6" fmla="*/ 34153 w 462104"/>
              <a:gd name="connsiteY6" fmla="*/ 256782 h 415386"/>
              <a:gd name="connsiteX7" fmla="*/ 76140 w 462104"/>
              <a:gd name="connsiteY7" fmla="*/ 303146 h 415386"/>
              <a:gd name="connsiteX8" fmla="*/ 138470 w 462104"/>
              <a:gd name="connsiteY8" fmla="*/ 257255 h 415386"/>
              <a:gd name="connsiteX9" fmla="*/ 85799 w 462104"/>
              <a:gd name="connsiteY9" fmla="*/ 211996 h 415386"/>
              <a:gd name="connsiteX10" fmla="*/ 356291 w 462104"/>
              <a:gd name="connsiteY10" fmla="*/ 201588 h 415386"/>
              <a:gd name="connsiteX11" fmla="*/ 306774 w 462104"/>
              <a:gd name="connsiteY11" fmla="*/ 256782 h 415386"/>
              <a:gd name="connsiteX12" fmla="*/ 372298 w 462104"/>
              <a:gd name="connsiteY12" fmla="*/ 303619 h 415386"/>
              <a:gd name="connsiteX13" fmla="*/ 419607 w 462104"/>
              <a:gd name="connsiteY13" fmla="*/ 256664 h 415386"/>
              <a:gd name="connsiteX14" fmla="*/ 356291 w 462104"/>
              <a:gd name="connsiteY14" fmla="*/ 201588 h 415386"/>
              <a:gd name="connsiteX15" fmla="*/ 221893 w 462104"/>
              <a:gd name="connsiteY15" fmla="*/ 155619 h 415386"/>
              <a:gd name="connsiteX16" fmla="*/ 175845 w 462104"/>
              <a:gd name="connsiteY16" fmla="*/ 223153 h 415386"/>
              <a:gd name="connsiteX17" fmla="*/ 199105 w 462104"/>
              <a:gd name="connsiteY17" fmla="*/ 247557 h 415386"/>
              <a:gd name="connsiteX18" fmla="*/ 247874 w 462104"/>
              <a:gd name="connsiteY18" fmla="*/ 247557 h 415386"/>
              <a:gd name="connsiteX19" fmla="*/ 269557 w 462104"/>
              <a:gd name="connsiteY19" fmla="*/ 188459 h 415386"/>
              <a:gd name="connsiteX20" fmla="*/ 221893 w 462104"/>
              <a:gd name="connsiteY20" fmla="*/ 155619 h 415386"/>
              <a:gd name="connsiteX21" fmla="*/ 96286 w 462104"/>
              <a:gd name="connsiteY21" fmla="*/ 51104 h 415386"/>
              <a:gd name="connsiteX22" fmla="*/ 52801 w 462104"/>
              <a:gd name="connsiteY22" fmla="*/ 99478 h 415386"/>
              <a:gd name="connsiteX23" fmla="*/ 129363 w 462104"/>
              <a:gd name="connsiteY23" fmla="*/ 162676 h 415386"/>
              <a:gd name="connsiteX24" fmla="*/ 184479 w 462104"/>
              <a:gd name="connsiteY24" fmla="*/ 112330 h 415386"/>
              <a:gd name="connsiteX25" fmla="*/ 96286 w 462104"/>
              <a:gd name="connsiteY25" fmla="*/ 51104 h 415386"/>
              <a:gd name="connsiteX26" fmla="*/ 327866 w 462104"/>
              <a:gd name="connsiteY26" fmla="*/ 44835 h 415386"/>
              <a:gd name="connsiteX27" fmla="*/ 265260 w 462104"/>
              <a:gd name="connsiteY27" fmla="*/ 102947 h 415386"/>
              <a:gd name="connsiteX28" fmla="*/ 335633 w 462104"/>
              <a:gd name="connsiteY28" fmla="*/ 169141 h 415386"/>
              <a:gd name="connsiteX29" fmla="*/ 385584 w 462104"/>
              <a:gd name="connsiteY29" fmla="*/ 97704 h 415386"/>
              <a:gd name="connsiteX30" fmla="*/ 327866 w 462104"/>
              <a:gd name="connsiteY30" fmla="*/ 44835 h 415386"/>
              <a:gd name="connsiteX31" fmla="*/ 334164 w 462104"/>
              <a:gd name="connsiteY31" fmla="*/ 207 h 415386"/>
              <a:gd name="connsiteX32" fmla="*/ 363230 w 462104"/>
              <a:gd name="connsiteY32" fmla="*/ 2848 h 415386"/>
              <a:gd name="connsiteX33" fmla="*/ 420672 w 462104"/>
              <a:gd name="connsiteY33" fmla="*/ 139967 h 415386"/>
              <a:gd name="connsiteX34" fmla="*/ 425639 w 462104"/>
              <a:gd name="connsiteY34" fmla="*/ 186803 h 415386"/>
              <a:gd name="connsiteX35" fmla="*/ 450674 w 462104"/>
              <a:gd name="connsiteY35" fmla="*/ 296838 h 415386"/>
              <a:gd name="connsiteX36" fmla="*/ 343281 w 462104"/>
              <a:gd name="connsiteY36" fmla="*/ 339258 h 415386"/>
              <a:gd name="connsiteX37" fmla="*/ 294158 w 462104"/>
              <a:gd name="connsiteY37" fmla="*/ 359365 h 415386"/>
              <a:gd name="connsiteX38" fmla="*/ 189636 w 462104"/>
              <a:gd name="connsiteY38" fmla="*/ 414252 h 415386"/>
              <a:gd name="connsiteX39" fmla="*/ 124342 w 462104"/>
              <a:gd name="connsiteY39" fmla="*/ 332160 h 415386"/>
              <a:gd name="connsiteX40" fmla="*/ 52052 w 462104"/>
              <a:gd name="connsiteY40" fmla="*/ 339968 h 415386"/>
              <a:gd name="connsiteX41" fmla="*/ 23272 w 462104"/>
              <a:gd name="connsiteY41" fmla="*/ 194885 h 415386"/>
              <a:gd name="connsiteX42" fmla="*/ 37228 w 462104"/>
              <a:gd name="connsiteY42" fmla="*/ 157235 h 415386"/>
              <a:gd name="connsiteX43" fmla="*/ 41249 w 462104"/>
              <a:gd name="connsiteY43" fmla="*/ 29341 h 415386"/>
              <a:gd name="connsiteX44" fmla="*/ 186529 w 462104"/>
              <a:gd name="connsiteY44" fmla="*/ 35728 h 415386"/>
              <a:gd name="connsiteX45" fmla="*/ 202851 w 462104"/>
              <a:gd name="connsiteY45" fmla="*/ 52444 h 415386"/>
              <a:gd name="connsiteX46" fmla="*/ 238293 w 462104"/>
              <a:gd name="connsiteY46" fmla="*/ 52641 h 415386"/>
              <a:gd name="connsiteX47" fmla="*/ 300900 w 462104"/>
              <a:gd name="connsiteY47" fmla="*/ 5135 h 415386"/>
              <a:gd name="connsiteX48" fmla="*/ 334164 w 462104"/>
              <a:gd name="connsiteY48" fmla="*/ 207 h 415386"/>
              <a:gd name="connsiteX0" fmla="*/ 232980 w 468894"/>
              <a:gd name="connsiteY0" fmla="*/ 279097 h 415386"/>
              <a:gd name="connsiteX1" fmla="*/ 170886 w 468894"/>
              <a:gd name="connsiteY1" fmla="*/ 332635 h 415386"/>
              <a:gd name="connsiteX2" fmla="*/ 214056 w 468894"/>
              <a:gd name="connsiteY2" fmla="*/ 370916 h 415386"/>
              <a:gd name="connsiteX3" fmla="*/ 270394 w 468894"/>
              <a:gd name="connsiteY3" fmla="*/ 316077 h 415386"/>
              <a:gd name="connsiteX4" fmla="*/ 232980 w 468894"/>
              <a:gd name="connsiteY4" fmla="*/ 279097 h 415386"/>
              <a:gd name="connsiteX5" fmla="*/ 92589 w 468894"/>
              <a:gd name="connsiteY5" fmla="*/ 211996 h 415386"/>
              <a:gd name="connsiteX6" fmla="*/ 40943 w 468894"/>
              <a:gd name="connsiteY6" fmla="*/ 256782 h 415386"/>
              <a:gd name="connsiteX7" fmla="*/ 82930 w 468894"/>
              <a:gd name="connsiteY7" fmla="*/ 303146 h 415386"/>
              <a:gd name="connsiteX8" fmla="*/ 145260 w 468894"/>
              <a:gd name="connsiteY8" fmla="*/ 257255 h 415386"/>
              <a:gd name="connsiteX9" fmla="*/ 92589 w 468894"/>
              <a:gd name="connsiteY9" fmla="*/ 211996 h 415386"/>
              <a:gd name="connsiteX10" fmla="*/ 363081 w 468894"/>
              <a:gd name="connsiteY10" fmla="*/ 201588 h 415386"/>
              <a:gd name="connsiteX11" fmla="*/ 313564 w 468894"/>
              <a:gd name="connsiteY11" fmla="*/ 256782 h 415386"/>
              <a:gd name="connsiteX12" fmla="*/ 379088 w 468894"/>
              <a:gd name="connsiteY12" fmla="*/ 303619 h 415386"/>
              <a:gd name="connsiteX13" fmla="*/ 426397 w 468894"/>
              <a:gd name="connsiteY13" fmla="*/ 256664 h 415386"/>
              <a:gd name="connsiteX14" fmla="*/ 363081 w 468894"/>
              <a:gd name="connsiteY14" fmla="*/ 201588 h 415386"/>
              <a:gd name="connsiteX15" fmla="*/ 228683 w 468894"/>
              <a:gd name="connsiteY15" fmla="*/ 155619 h 415386"/>
              <a:gd name="connsiteX16" fmla="*/ 182635 w 468894"/>
              <a:gd name="connsiteY16" fmla="*/ 223153 h 415386"/>
              <a:gd name="connsiteX17" fmla="*/ 205895 w 468894"/>
              <a:gd name="connsiteY17" fmla="*/ 247557 h 415386"/>
              <a:gd name="connsiteX18" fmla="*/ 254664 w 468894"/>
              <a:gd name="connsiteY18" fmla="*/ 247557 h 415386"/>
              <a:gd name="connsiteX19" fmla="*/ 276347 w 468894"/>
              <a:gd name="connsiteY19" fmla="*/ 188459 h 415386"/>
              <a:gd name="connsiteX20" fmla="*/ 228683 w 468894"/>
              <a:gd name="connsiteY20" fmla="*/ 155619 h 415386"/>
              <a:gd name="connsiteX21" fmla="*/ 103076 w 468894"/>
              <a:gd name="connsiteY21" fmla="*/ 51104 h 415386"/>
              <a:gd name="connsiteX22" fmla="*/ 59591 w 468894"/>
              <a:gd name="connsiteY22" fmla="*/ 99478 h 415386"/>
              <a:gd name="connsiteX23" fmla="*/ 136153 w 468894"/>
              <a:gd name="connsiteY23" fmla="*/ 162676 h 415386"/>
              <a:gd name="connsiteX24" fmla="*/ 191269 w 468894"/>
              <a:gd name="connsiteY24" fmla="*/ 112330 h 415386"/>
              <a:gd name="connsiteX25" fmla="*/ 103076 w 468894"/>
              <a:gd name="connsiteY25" fmla="*/ 51104 h 415386"/>
              <a:gd name="connsiteX26" fmla="*/ 334656 w 468894"/>
              <a:gd name="connsiteY26" fmla="*/ 44835 h 415386"/>
              <a:gd name="connsiteX27" fmla="*/ 272050 w 468894"/>
              <a:gd name="connsiteY27" fmla="*/ 102947 h 415386"/>
              <a:gd name="connsiteX28" fmla="*/ 342423 w 468894"/>
              <a:gd name="connsiteY28" fmla="*/ 169141 h 415386"/>
              <a:gd name="connsiteX29" fmla="*/ 392374 w 468894"/>
              <a:gd name="connsiteY29" fmla="*/ 97704 h 415386"/>
              <a:gd name="connsiteX30" fmla="*/ 334656 w 468894"/>
              <a:gd name="connsiteY30" fmla="*/ 44835 h 415386"/>
              <a:gd name="connsiteX31" fmla="*/ 340954 w 468894"/>
              <a:gd name="connsiteY31" fmla="*/ 207 h 415386"/>
              <a:gd name="connsiteX32" fmla="*/ 370020 w 468894"/>
              <a:gd name="connsiteY32" fmla="*/ 2848 h 415386"/>
              <a:gd name="connsiteX33" fmla="*/ 427462 w 468894"/>
              <a:gd name="connsiteY33" fmla="*/ 139967 h 415386"/>
              <a:gd name="connsiteX34" fmla="*/ 432429 w 468894"/>
              <a:gd name="connsiteY34" fmla="*/ 186803 h 415386"/>
              <a:gd name="connsiteX35" fmla="*/ 457464 w 468894"/>
              <a:gd name="connsiteY35" fmla="*/ 296838 h 415386"/>
              <a:gd name="connsiteX36" fmla="*/ 350071 w 468894"/>
              <a:gd name="connsiteY36" fmla="*/ 339258 h 415386"/>
              <a:gd name="connsiteX37" fmla="*/ 300948 w 468894"/>
              <a:gd name="connsiteY37" fmla="*/ 359365 h 415386"/>
              <a:gd name="connsiteX38" fmla="*/ 196426 w 468894"/>
              <a:gd name="connsiteY38" fmla="*/ 414252 h 415386"/>
              <a:gd name="connsiteX39" fmla="*/ 131132 w 468894"/>
              <a:gd name="connsiteY39" fmla="*/ 332160 h 415386"/>
              <a:gd name="connsiteX40" fmla="*/ 58842 w 468894"/>
              <a:gd name="connsiteY40" fmla="*/ 339968 h 415386"/>
              <a:gd name="connsiteX41" fmla="*/ 30062 w 468894"/>
              <a:gd name="connsiteY41" fmla="*/ 194885 h 415386"/>
              <a:gd name="connsiteX42" fmla="*/ 44018 w 468894"/>
              <a:gd name="connsiteY42" fmla="*/ 157235 h 415386"/>
              <a:gd name="connsiteX43" fmla="*/ 48039 w 468894"/>
              <a:gd name="connsiteY43" fmla="*/ 29341 h 415386"/>
              <a:gd name="connsiteX44" fmla="*/ 193319 w 468894"/>
              <a:gd name="connsiteY44" fmla="*/ 35728 h 415386"/>
              <a:gd name="connsiteX45" fmla="*/ 209641 w 468894"/>
              <a:gd name="connsiteY45" fmla="*/ 52444 h 415386"/>
              <a:gd name="connsiteX46" fmla="*/ 245083 w 468894"/>
              <a:gd name="connsiteY46" fmla="*/ 52641 h 415386"/>
              <a:gd name="connsiteX47" fmla="*/ 307690 w 468894"/>
              <a:gd name="connsiteY47" fmla="*/ 5135 h 415386"/>
              <a:gd name="connsiteX48" fmla="*/ 340954 w 468894"/>
              <a:gd name="connsiteY48" fmla="*/ 207 h 415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68894" h="415386">
                <a:moveTo>
                  <a:pt x="232980" y="279097"/>
                </a:moveTo>
                <a:cubicBezTo>
                  <a:pt x="196512" y="276100"/>
                  <a:pt x="175026" y="299952"/>
                  <a:pt x="170886" y="332635"/>
                </a:cubicBezTo>
                <a:cubicBezTo>
                  <a:pt x="168284" y="353215"/>
                  <a:pt x="191308" y="370916"/>
                  <a:pt x="214056" y="370916"/>
                </a:cubicBezTo>
                <a:cubicBezTo>
                  <a:pt x="249065" y="370877"/>
                  <a:pt x="267477" y="351007"/>
                  <a:pt x="270394" y="316077"/>
                </a:cubicBezTo>
                <a:cubicBezTo>
                  <a:pt x="272444" y="291121"/>
                  <a:pt x="255571" y="280989"/>
                  <a:pt x="232980" y="279097"/>
                </a:cubicBezTo>
                <a:close/>
                <a:moveTo>
                  <a:pt x="92589" y="211996"/>
                </a:moveTo>
                <a:cubicBezTo>
                  <a:pt x="62035" y="212824"/>
                  <a:pt x="42914" y="229067"/>
                  <a:pt x="40943" y="256782"/>
                </a:cubicBezTo>
                <a:cubicBezTo>
                  <a:pt x="39169" y="282566"/>
                  <a:pt x="55491" y="302751"/>
                  <a:pt x="82930" y="303146"/>
                </a:cubicBezTo>
                <a:cubicBezTo>
                  <a:pt x="113405" y="303500"/>
                  <a:pt x="141042" y="286035"/>
                  <a:pt x="145260" y="257255"/>
                </a:cubicBezTo>
                <a:cubicBezTo>
                  <a:pt x="150307" y="223350"/>
                  <a:pt x="117348" y="218304"/>
                  <a:pt x="92589" y="211996"/>
                </a:cubicBezTo>
                <a:close/>
                <a:moveTo>
                  <a:pt x="363081" y="201588"/>
                </a:moveTo>
                <a:cubicBezTo>
                  <a:pt x="332015" y="202061"/>
                  <a:pt x="313170" y="233600"/>
                  <a:pt x="313564" y="256782"/>
                </a:cubicBezTo>
                <a:cubicBezTo>
                  <a:pt x="314037" y="291239"/>
                  <a:pt x="349953" y="300701"/>
                  <a:pt x="379088" y="303619"/>
                </a:cubicBezTo>
                <a:cubicBezTo>
                  <a:pt x="409445" y="306615"/>
                  <a:pt x="426476" y="282014"/>
                  <a:pt x="426397" y="256664"/>
                </a:cubicBezTo>
                <a:cubicBezTo>
                  <a:pt x="426319" y="222404"/>
                  <a:pt x="399155" y="201036"/>
                  <a:pt x="363081" y="201588"/>
                </a:cubicBezTo>
                <a:close/>
                <a:moveTo>
                  <a:pt x="228683" y="155619"/>
                </a:moveTo>
                <a:cubicBezTo>
                  <a:pt x="198326" y="156762"/>
                  <a:pt x="172542" y="194136"/>
                  <a:pt x="182635" y="223153"/>
                </a:cubicBezTo>
                <a:cubicBezTo>
                  <a:pt x="186301" y="233482"/>
                  <a:pt x="193082" y="238844"/>
                  <a:pt x="205895" y="247557"/>
                </a:cubicBezTo>
                <a:cubicBezTo>
                  <a:pt x="220601" y="257571"/>
                  <a:pt x="237908" y="257571"/>
                  <a:pt x="254664" y="247557"/>
                </a:cubicBezTo>
                <a:cubicBezTo>
                  <a:pt x="271853" y="237267"/>
                  <a:pt x="283996" y="221261"/>
                  <a:pt x="276347" y="188459"/>
                </a:cubicBezTo>
                <a:cubicBezTo>
                  <a:pt x="270552" y="163543"/>
                  <a:pt x="240668" y="155145"/>
                  <a:pt x="228683" y="155619"/>
                </a:cubicBezTo>
                <a:close/>
                <a:moveTo>
                  <a:pt x="103076" y="51104"/>
                </a:moveTo>
                <a:cubicBezTo>
                  <a:pt x="83876" y="51695"/>
                  <a:pt x="61680" y="65770"/>
                  <a:pt x="59591" y="99478"/>
                </a:cubicBezTo>
                <a:cubicBezTo>
                  <a:pt x="57974" y="124828"/>
                  <a:pt x="109266" y="156801"/>
                  <a:pt x="136153" y="162676"/>
                </a:cubicBezTo>
                <a:cubicBezTo>
                  <a:pt x="168915" y="169811"/>
                  <a:pt x="192215" y="131294"/>
                  <a:pt x="191269" y="112330"/>
                </a:cubicBezTo>
                <a:cubicBezTo>
                  <a:pt x="189968" y="86034"/>
                  <a:pt x="150859" y="50552"/>
                  <a:pt x="103076" y="51104"/>
                </a:cubicBezTo>
                <a:close/>
                <a:moveTo>
                  <a:pt x="334656" y="44835"/>
                </a:moveTo>
                <a:cubicBezTo>
                  <a:pt x="306074" y="42864"/>
                  <a:pt x="276860" y="79292"/>
                  <a:pt x="272050" y="102947"/>
                </a:cubicBezTo>
                <a:cubicBezTo>
                  <a:pt x="263495" y="145092"/>
                  <a:pt x="301934" y="174661"/>
                  <a:pt x="342423" y="169141"/>
                </a:cubicBezTo>
                <a:cubicBezTo>
                  <a:pt x="376880" y="164450"/>
                  <a:pt x="390955" y="133107"/>
                  <a:pt x="392374" y="97704"/>
                </a:cubicBezTo>
                <a:cubicBezTo>
                  <a:pt x="390245" y="62103"/>
                  <a:pt x="366709" y="47083"/>
                  <a:pt x="334656" y="44835"/>
                </a:cubicBezTo>
                <a:close/>
                <a:moveTo>
                  <a:pt x="340954" y="207"/>
                </a:moveTo>
                <a:cubicBezTo>
                  <a:pt x="351106" y="-394"/>
                  <a:pt x="360558" y="266"/>
                  <a:pt x="370020" y="2848"/>
                </a:cubicBezTo>
                <a:cubicBezTo>
                  <a:pt x="425412" y="17948"/>
                  <a:pt x="447687" y="80436"/>
                  <a:pt x="427462" y="139967"/>
                </a:cubicBezTo>
                <a:cubicBezTo>
                  <a:pt x="422021" y="156092"/>
                  <a:pt x="407513" y="169417"/>
                  <a:pt x="432429" y="186803"/>
                </a:cubicBezTo>
                <a:cubicBezTo>
                  <a:pt x="470947" y="213652"/>
                  <a:pt x="478359" y="259463"/>
                  <a:pt x="457464" y="296838"/>
                </a:cubicBezTo>
                <a:cubicBezTo>
                  <a:pt x="436096" y="335040"/>
                  <a:pt x="393005" y="354752"/>
                  <a:pt x="350071" y="339258"/>
                </a:cubicBezTo>
                <a:cubicBezTo>
                  <a:pt x="323342" y="329678"/>
                  <a:pt x="314274" y="328850"/>
                  <a:pt x="300948" y="359365"/>
                </a:cubicBezTo>
                <a:cubicBezTo>
                  <a:pt x="282734" y="401057"/>
                  <a:pt x="236999" y="420461"/>
                  <a:pt x="196426" y="414252"/>
                </a:cubicBezTo>
                <a:cubicBezTo>
                  <a:pt x="152539" y="401636"/>
                  <a:pt x="152897" y="359524"/>
                  <a:pt x="131132" y="332160"/>
                </a:cubicBezTo>
                <a:cubicBezTo>
                  <a:pt x="107035" y="334763"/>
                  <a:pt x="100346" y="348754"/>
                  <a:pt x="58842" y="339968"/>
                </a:cubicBezTo>
                <a:cubicBezTo>
                  <a:pt x="-3542" y="326762"/>
                  <a:pt x="-21387" y="242786"/>
                  <a:pt x="30062" y="194885"/>
                </a:cubicBezTo>
                <a:cubicBezTo>
                  <a:pt x="40548" y="185108"/>
                  <a:pt x="62942" y="183058"/>
                  <a:pt x="44018" y="157235"/>
                </a:cubicBezTo>
                <a:cubicBezTo>
                  <a:pt x="5697" y="104919"/>
                  <a:pt x="9245" y="60881"/>
                  <a:pt x="48039" y="29341"/>
                </a:cubicBezTo>
                <a:cubicBezTo>
                  <a:pt x="90618" y="-5313"/>
                  <a:pt x="151332" y="-2671"/>
                  <a:pt x="193319" y="35728"/>
                </a:cubicBezTo>
                <a:cubicBezTo>
                  <a:pt x="199036" y="40972"/>
                  <a:pt x="205146" y="46136"/>
                  <a:pt x="209641" y="52444"/>
                </a:cubicBezTo>
                <a:cubicBezTo>
                  <a:pt x="221744" y="69279"/>
                  <a:pt x="231955" y="69909"/>
                  <a:pt x="245083" y="52641"/>
                </a:cubicBezTo>
                <a:cubicBezTo>
                  <a:pt x="261287" y="31234"/>
                  <a:pt x="282852" y="15661"/>
                  <a:pt x="307690" y="5135"/>
                </a:cubicBezTo>
                <a:cubicBezTo>
                  <a:pt x="319951" y="2671"/>
                  <a:pt x="330803" y="809"/>
                  <a:pt x="340954" y="207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94" name="자유형: 도형 393">
            <a:extLst>
              <a:ext uri="{FF2B5EF4-FFF2-40B4-BE49-F238E27FC236}">
                <a16:creationId xmlns:a16="http://schemas.microsoft.com/office/drawing/2014/main" id="{24B1AC8A-9BDE-4DE2-A58E-D02497938AAC}"/>
              </a:ext>
            </a:extLst>
          </p:cNvPr>
          <p:cNvSpPr/>
          <p:nvPr userDrawn="1"/>
        </p:nvSpPr>
        <p:spPr>
          <a:xfrm>
            <a:off x="5581946" y="6561841"/>
            <a:ext cx="265333" cy="309728"/>
          </a:xfrm>
          <a:custGeom>
            <a:avLst/>
            <a:gdLst>
              <a:gd name="connsiteX0" fmla="*/ 262987 w 265333"/>
              <a:gd name="connsiteY0" fmla="*/ 0 h 309728"/>
              <a:gd name="connsiteX1" fmla="*/ 171639 w 265333"/>
              <a:gd name="connsiteY1" fmla="*/ 262190 h 309728"/>
              <a:gd name="connsiteX2" fmla="*/ 34268 w 265333"/>
              <a:gd name="connsiteY2" fmla="*/ 287991 h 309728"/>
              <a:gd name="connsiteX3" fmla="*/ 17533 w 265333"/>
              <a:gd name="connsiteY3" fmla="*/ 297056 h 309728"/>
              <a:gd name="connsiteX4" fmla="*/ 13004 w 265333"/>
              <a:gd name="connsiteY4" fmla="*/ 309728 h 309728"/>
              <a:gd name="connsiteX5" fmla="*/ 0 w 265333"/>
              <a:gd name="connsiteY5" fmla="*/ 309728 h 309728"/>
              <a:gd name="connsiteX6" fmla="*/ 12652 w 265333"/>
              <a:gd name="connsiteY6" fmla="*/ 281018 h 309728"/>
              <a:gd name="connsiteX7" fmla="*/ 13348 w 265333"/>
              <a:gd name="connsiteY7" fmla="*/ 253822 h 309728"/>
              <a:gd name="connsiteX8" fmla="*/ 23112 w 265333"/>
              <a:gd name="connsiteY8" fmla="*/ 182696 h 309728"/>
              <a:gd name="connsiteX9" fmla="*/ 104696 w 265333"/>
              <a:gd name="connsiteY9" fmla="*/ 110176 h 309728"/>
              <a:gd name="connsiteX10" fmla="*/ 204413 w 265333"/>
              <a:gd name="connsiteY10" fmla="*/ 63456 h 309728"/>
              <a:gd name="connsiteX11" fmla="*/ 262987 w 265333"/>
              <a:gd name="connsiteY11" fmla="*/ 0 h 309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65333" h="309728">
                <a:moveTo>
                  <a:pt x="262987" y="0"/>
                </a:moveTo>
                <a:cubicBezTo>
                  <a:pt x="274842" y="83678"/>
                  <a:pt x="241370" y="218957"/>
                  <a:pt x="171639" y="262190"/>
                </a:cubicBezTo>
                <a:cubicBezTo>
                  <a:pt x="129103" y="288689"/>
                  <a:pt x="83778" y="299845"/>
                  <a:pt x="34268" y="287991"/>
                </a:cubicBezTo>
                <a:cubicBezTo>
                  <a:pt x="23808" y="285202"/>
                  <a:pt x="20322" y="288689"/>
                  <a:pt x="17533" y="297056"/>
                </a:cubicBezTo>
                <a:lnTo>
                  <a:pt x="13004" y="309728"/>
                </a:lnTo>
                <a:lnTo>
                  <a:pt x="0" y="309728"/>
                </a:lnTo>
                <a:lnTo>
                  <a:pt x="12652" y="281018"/>
                </a:lnTo>
                <a:cubicBezTo>
                  <a:pt x="16835" y="271953"/>
                  <a:pt x="21019" y="267072"/>
                  <a:pt x="13348" y="253822"/>
                </a:cubicBezTo>
                <a:cubicBezTo>
                  <a:pt x="99" y="231509"/>
                  <a:pt x="10559" y="205011"/>
                  <a:pt x="23112" y="182696"/>
                </a:cubicBezTo>
                <a:cubicBezTo>
                  <a:pt x="41939" y="149225"/>
                  <a:pt x="71226" y="126911"/>
                  <a:pt x="104696" y="110176"/>
                </a:cubicBezTo>
                <a:cubicBezTo>
                  <a:pt x="137471" y="94138"/>
                  <a:pt x="171639" y="80192"/>
                  <a:pt x="204413" y="63456"/>
                </a:cubicBezTo>
                <a:cubicBezTo>
                  <a:pt x="230911" y="50207"/>
                  <a:pt x="251133" y="29288"/>
                  <a:pt x="262987" y="0"/>
                </a:cubicBez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95" name="직사각형 394">
            <a:extLst>
              <a:ext uri="{FF2B5EF4-FFF2-40B4-BE49-F238E27FC236}">
                <a16:creationId xmlns:a16="http://schemas.microsoft.com/office/drawing/2014/main" id="{500F63C3-E6F8-4BC2-B01E-15F3EE7CF298}"/>
              </a:ext>
            </a:extLst>
          </p:cNvPr>
          <p:cNvSpPr/>
          <p:nvPr userDrawn="1"/>
        </p:nvSpPr>
        <p:spPr>
          <a:xfrm>
            <a:off x="272081" y="262348"/>
            <a:ext cx="11647838" cy="6333305"/>
          </a:xfrm>
          <a:prstGeom prst="rect">
            <a:avLst/>
          </a:prstGeom>
          <a:solidFill>
            <a:schemeClr val="accent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974830917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2">
            <a:extLst>
              <a:ext uri="{FF2B5EF4-FFF2-40B4-BE49-F238E27FC236}">
                <a16:creationId xmlns:a16="http://schemas.microsoft.com/office/drawing/2014/main" id="{2368A674-EEBF-4147-9976-D15975281362}"/>
              </a:ext>
            </a:extLst>
          </p:cNvPr>
          <p:cNvSpPr/>
          <p:nvPr userDrawn="1"/>
        </p:nvSpPr>
        <p:spPr>
          <a:xfrm rot="5400000">
            <a:off x="660244" y="-660245"/>
            <a:ext cx="6849476" cy="8169965"/>
          </a:xfrm>
          <a:custGeom>
            <a:avLst/>
            <a:gdLst>
              <a:gd name="connsiteX0" fmla="*/ 0 w 6849476"/>
              <a:gd name="connsiteY0" fmla="*/ 8169965 h 8169965"/>
              <a:gd name="connsiteX1" fmla="*/ 0 w 6849476"/>
              <a:gd name="connsiteY1" fmla="*/ 0 h 8169965"/>
              <a:gd name="connsiteX2" fmla="*/ 6849476 w 6849476"/>
              <a:gd name="connsiteY2" fmla="*/ 7408245 h 8169965"/>
              <a:gd name="connsiteX3" fmla="*/ 6849476 w 6849476"/>
              <a:gd name="connsiteY3" fmla="*/ 8169965 h 8169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49476" h="8169965">
                <a:moveTo>
                  <a:pt x="0" y="8169965"/>
                </a:moveTo>
                <a:lnTo>
                  <a:pt x="0" y="0"/>
                </a:lnTo>
                <a:lnTo>
                  <a:pt x="6849476" y="7408245"/>
                </a:lnTo>
                <a:lnTo>
                  <a:pt x="6849476" y="816996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3" name="Picture Placeholder 491">
            <a:extLst>
              <a:ext uri="{FF2B5EF4-FFF2-40B4-BE49-F238E27FC236}">
                <a16:creationId xmlns:a16="http://schemas.microsoft.com/office/drawing/2014/main" id="{29EF3DC4-EDCE-45D7-B945-050C29E628F6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 rot="21294467">
            <a:off x="104778" y="409575"/>
            <a:ext cx="11991973" cy="3476625"/>
          </a:xfrm>
          <a:custGeom>
            <a:avLst/>
            <a:gdLst>
              <a:gd name="connsiteX0" fmla="*/ 450941 w 11991973"/>
              <a:gd name="connsiteY0" fmla="*/ 3182190 h 3476625"/>
              <a:gd name="connsiteX1" fmla="*/ 453308 w 11991973"/>
              <a:gd name="connsiteY1" fmla="*/ 3190087 h 3476625"/>
              <a:gd name="connsiteX2" fmla="*/ 439468 w 11991973"/>
              <a:gd name="connsiteY2" fmla="*/ 3190541 h 3476625"/>
              <a:gd name="connsiteX3" fmla="*/ 2673803 w 11991973"/>
              <a:gd name="connsiteY3" fmla="*/ 3350910 h 3476625"/>
              <a:gd name="connsiteX4" fmla="*/ 2676171 w 11991973"/>
              <a:gd name="connsiteY4" fmla="*/ 3358806 h 3476625"/>
              <a:gd name="connsiteX5" fmla="*/ 2662332 w 11991973"/>
              <a:gd name="connsiteY5" fmla="*/ 3359260 h 3476625"/>
              <a:gd name="connsiteX6" fmla="*/ 432327 w 11991973"/>
              <a:gd name="connsiteY6" fmla="*/ 3145543 h 3476625"/>
              <a:gd name="connsiteX7" fmla="*/ 438861 w 11991973"/>
              <a:gd name="connsiteY7" fmla="*/ 3152759 h 3476625"/>
              <a:gd name="connsiteX8" fmla="*/ 439205 w 11991973"/>
              <a:gd name="connsiteY8" fmla="*/ 3153368 h 3476625"/>
              <a:gd name="connsiteX9" fmla="*/ 428185 w 11991973"/>
              <a:gd name="connsiteY9" fmla="*/ 3161451 h 3476625"/>
              <a:gd name="connsiteX10" fmla="*/ 432327 w 11991973"/>
              <a:gd name="connsiteY10" fmla="*/ 3145543 h 3476625"/>
              <a:gd name="connsiteX11" fmla="*/ 489886 w 11991973"/>
              <a:gd name="connsiteY11" fmla="*/ 3146644 h 3476625"/>
              <a:gd name="connsiteX12" fmla="*/ 495885 w 11991973"/>
              <a:gd name="connsiteY12" fmla="*/ 3155634 h 3476625"/>
              <a:gd name="connsiteX13" fmla="*/ 491654 w 11991973"/>
              <a:gd name="connsiteY13" fmla="*/ 3153588 h 3476625"/>
              <a:gd name="connsiteX14" fmla="*/ 488609 w 11991973"/>
              <a:gd name="connsiteY14" fmla="*/ 3147993 h 3476625"/>
              <a:gd name="connsiteX15" fmla="*/ 1339568 w 11991973"/>
              <a:gd name="connsiteY15" fmla="*/ 3211630 h 3476625"/>
              <a:gd name="connsiteX16" fmla="*/ 1328990 w 11991973"/>
              <a:gd name="connsiteY16" fmla="*/ 3222539 h 3476625"/>
              <a:gd name="connsiteX17" fmla="*/ 1351557 w 11991973"/>
              <a:gd name="connsiteY17" fmla="*/ 3213812 h 3476625"/>
              <a:gd name="connsiteX18" fmla="*/ 1339568 w 11991973"/>
              <a:gd name="connsiteY18" fmla="*/ 3211630 h 3476625"/>
              <a:gd name="connsiteX19" fmla="*/ 783157 w 11991973"/>
              <a:gd name="connsiteY19" fmla="*/ 3158808 h 3476625"/>
              <a:gd name="connsiteX20" fmla="*/ 785497 w 11991973"/>
              <a:gd name="connsiteY20" fmla="*/ 3167270 h 3476625"/>
              <a:gd name="connsiteX21" fmla="*/ 783381 w 11991973"/>
              <a:gd name="connsiteY21" fmla="*/ 3161088 h 3476625"/>
              <a:gd name="connsiteX22" fmla="*/ 782690 w 11991973"/>
              <a:gd name="connsiteY22" fmla="*/ 3154069 h 3476625"/>
              <a:gd name="connsiteX23" fmla="*/ 783157 w 11991973"/>
              <a:gd name="connsiteY23" fmla="*/ 3158808 h 3476625"/>
              <a:gd name="connsiteX24" fmla="*/ 781957 w 11991973"/>
              <a:gd name="connsiteY24" fmla="*/ 3154469 h 3476625"/>
              <a:gd name="connsiteX25" fmla="*/ 2708266 w 11991973"/>
              <a:gd name="connsiteY25" fmla="*/ 3320098 h 3476625"/>
              <a:gd name="connsiteX26" fmla="*/ 2714989 w 11991973"/>
              <a:gd name="connsiteY26" fmla="*/ 3330171 h 3476625"/>
              <a:gd name="connsiteX27" fmla="*/ 2710756 w 11991973"/>
              <a:gd name="connsiteY27" fmla="*/ 3328125 h 3476625"/>
              <a:gd name="connsiteX28" fmla="*/ 2707073 w 11991973"/>
              <a:gd name="connsiteY28" fmla="*/ 3321358 h 3476625"/>
              <a:gd name="connsiteX29" fmla="*/ 3565138 w 11991973"/>
              <a:gd name="connsiteY29" fmla="*/ 3395468 h 3476625"/>
              <a:gd name="connsiteX30" fmla="*/ 3562194 w 11991973"/>
              <a:gd name="connsiteY30" fmla="*/ 3399259 h 3476625"/>
              <a:gd name="connsiteX31" fmla="*/ 3553719 w 11991973"/>
              <a:gd name="connsiteY31" fmla="*/ 3397948 h 3476625"/>
              <a:gd name="connsiteX32" fmla="*/ 2655191 w 11991973"/>
              <a:gd name="connsiteY32" fmla="*/ 3314263 h 3476625"/>
              <a:gd name="connsiteX33" fmla="*/ 2661723 w 11991973"/>
              <a:gd name="connsiteY33" fmla="*/ 3321478 h 3476625"/>
              <a:gd name="connsiteX34" fmla="*/ 2662068 w 11991973"/>
              <a:gd name="connsiteY34" fmla="*/ 3322088 h 3476625"/>
              <a:gd name="connsiteX35" fmla="*/ 2651047 w 11991973"/>
              <a:gd name="connsiteY35" fmla="*/ 3330171 h 3476625"/>
              <a:gd name="connsiteX36" fmla="*/ 2655191 w 11991973"/>
              <a:gd name="connsiteY36" fmla="*/ 3314263 h 3476625"/>
              <a:gd name="connsiteX37" fmla="*/ 3006020 w 11991973"/>
              <a:gd name="connsiteY37" fmla="*/ 3327528 h 3476625"/>
              <a:gd name="connsiteX38" fmla="*/ 3008361 w 11991973"/>
              <a:gd name="connsiteY38" fmla="*/ 3335989 h 3476625"/>
              <a:gd name="connsiteX39" fmla="*/ 3006245 w 11991973"/>
              <a:gd name="connsiteY39" fmla="*/ 3329808 h 3476625"/>
              <a:gd name="connsiteX40" fmla="*/ 3005554 w 11991973"/>
              <a:gd name="connsiteY40" fmla="*/ 3322787 h 3476625"/>
              <a:gd name="connsiteX41" fmla="*/ 3006020 w 11991973"/>
              <a:gd name="connsiteY41" fmla="*/ 3327528 h 3476625"/>
              <a:gd name="connsiteX42" fmla="*/ 3004821 w 11991973"/>
              <a:gd name="connsiteY42" fmla="*/ 3323188 h 3476625"/>
              <a:gd name="connsiteX43" fmla="*/ 794195 w 11991973"/>
              <a:gd name="connsiteY43" fmla="*/ 3121090 h 3476625"/>
              <a:gd name="connsiteX44" fmla="*/ 783617 w 11991973"/>
              <a:gd name="connsiteY44" fmla="*/ 3129452 h 3476625"/>
              <a:gd name="connsiteX45" fmla="*/ 800542 w 11991973"/>
              <a:gd name="connsiteY45" fmla="*/ 3123635 h 3476625"/>
              <a:gd name="connsiteX46" fmla="*/ 794195 w 11991973"/>
              <a:gd name="connsiteY46" fmla="*/ 3121090 h 3476625"/>
              <a:gd name="connsiteX47" fmla="*/ 1561147 w 11991973"/>
              <a:gd name="connsiteY47" fmla="*/ 3179817 h 3476625"/>
              <a:gd name="connsiteX48" fmla="*/ 1559126 w 11991973"/>
              <a:gd name="connsiteY48" fmla="*/ 3187268 h 3476625"/>
              <a:gd name="connsiteX49" fmla="*/ 1549018 w 11991973"/>
              <a:gd name="connsiteY49" fmla="*/ 3187632 h 3476625"/>
              <a:gd name="connsiteX50" fmla="*/ 1552125 w 11991973"/>
              <a:gd name="connsiteY50" fmla="*/ 3181676 h 3476625"/>
              <a:gd name="connsiteX51" fmla="*/ 3004129 w 11991973"/>
              <a:gd name="connsiteY51" fmla="*/ 3302876 h 3476625"/>
              <a:gd name="connsiteX52" fmla="*/ 3004129 w 11991973"/>
              <a:gd name="connsiteY52" fmla="*/ 3304046 h 3476625"/>
              <a:gd name="connsiteX53" fmla="*/ 3002719 w 11991973"/>
              <a:gd name="connsiteY53" fmla="*/ 3303990 h 3476625"/>
              <a:gd name="connsiteX54" fmla="*/ 1082866 w 11991973"/>
              <a:gd name="connsiteY54" fmla="*/ 3118181 h 3476625"/>
              <a:gd name="connsiteX55" fmla="*/ 1073228 w 11991973"/>
              <a:gd name="connsiteY55" fmla="*/ 3126544 h 3476625"/>
              <a:gd name="connsiteX56" fmla="*/ 1093915 w 11991973"/>
              <a:gd name="connsiteY56" fmla="*/ 3120725 h 3476625"/>
              <a:gd name="connsiteX57" fmla="*/ 1082866 w 11991973"/>
              <a:gd name="connsiteY57" fmla="*/ 3118181 h 3476625"/>
              <a:gd name="connsiteX58" fmla="*/ 3779068 w 11991973"/>
              <a:gd name="connsiteY58" fmla="*/ 3349012 h 3476625"/>
              <a:gd name="connsiteX59" fmla="*/ 3781285 w 11991973"/>
              <a:gd name="connsiteY59" fmla="*/ 3350533 h 3476625"/>
              <a:gd name="connsiteX60" fmla="*/ 3768120 w 11991973"/>
              <a:gd name="connsiteY60" fmla="*/ 3362170 h 3476625"/>
              <a:gd name="connsiteX61" fmla="*/ 3773996 w 11991973"/>
              <a:gd name="connsiteY61" fmla="*/ 3350897 h 3476625"/>
              <a:gd name="connsiteX62" fmla="*/ 3775142 w 11991973"/>
              <a:gd name="connsiteY62" fmla="*/ 3349865 h 3476625"/>
              <a:gd name="connsiteX63" fmla="*/ 1149216 w 11991973"/>
              <a:gd name="connsiteY63" fmla="*/ 3101227 h 3476625"/>
              <a:gd name="connsiteX64" fmla="*/ 1142810 w 11991973"/>
              <a:gd name="connsiteY64" fmla="*/ 3101454 h 3476625"/>
              <a:gd name="connsiteX65" fmla="*/ 1129645 w 11991973"/>
              <a:gd name="connsiteY65" fmla="*/ 3103271 h 3476625"/>
              <a:gd name="connsiteX66" fmla="*/ 1155973 w 11991973"/>
              <a:gd name="connsiteY66" fmla="*/ 3106181 h 3476625"/>
              <a:gd name="connsiteX67" fmla="*/ 1149216 w 11991973"/>
              <a:gd name="connsiteY67" fmla="*/ 3101227 h 3476625"/>
              <a:gd name="connsiteX68" fmla="*/ 3301968 w 11991973"/>
              <a:gd name="connsiteY68" fmla="*/ 3292718 h 3476625"/>
              <a:gd name="connsiteX69" fmla="*/ 3292330 w 11991973"/>
              <a:gd name="connsiteY69" fmla="*/ 3301081 h 3476625"/>
              <a:gd name="connsiteX70" fmla="*/ 3313017 w 11991973"/>
              <a:gd name="connsiteY70" fmla="*/ 3295264 h 3476625"/>
              <a:gd name="connsiteX71" fmla="*/ 3301968 w 11991973"/>
              <a:gd name="connsiteY71" fmla="*/ 3292718 h 3476625"/>
              <a:gd name="connsiteX72" fmla="*/ 1248404 w 11991973"/>
              <a:gd name="connsiteY72" fmla="*/ 3094618 h 3476625"/>
              <a:gd name="connsiteX73" fmla="*/ 1259407 w 11991973"/>
              <a:gd name="connsiteY73" fmla="*/ 3097454 h 3476625"/>
              <a:gd name="connsiteX74" fmla="*/ 1236840 w 11991973"/>
              <a:gd name="connsiteY74" fmla="*/ 3100363 h 3476625"/>
              <a:gd name="connsiteX75" fmla="*/ 1245989 w 11991973"/>
              <a:gd name="connsiteY75" fmla="*/ 3095647 h 3476625"/>
              <a:gd name="connsiteX76" fmla="*/ 3368315 w 11991973"/>
              <a:gd name="connsiteY76" fmla="*/ 3275765 h 3476625"/>
              <a:gd name="connsiteX77" fmla="*/ 3361913 w 11991973"/>
              <a:gd name="connsiteY77" fmla="*/ 3275992 h 3476625"/>
              <a:gd name="connsiteX78" fmla="*/ 3348749 w 11991973"/>
              <a:gd name="connsiteY78" fmla="*/ 3277809 h 3476625"/>
              <a:gd name="connsiteX79" fmla="*/ 3375074 w 11991973"/>
              <a:gd name="connsiteY79" fmla="*/ 3280719 h 3476625"/>
              <a:gd name="connsiteX80" fmla="*/ 3368315 w 11991973"/>
              <a:gd name="connsiteY80" fmla="*/ 3275765 h 3476625"/>
              <a:gd name="connsiteX81" fmla="*/ 1302970 w 11991973"/>
              <a:gd name="connsiteY81" fmla="*/ 3079521 h 3476625"/>
              <a:gd name="connsiteX82" fmla="*/ 1303566 w 11991973"/>
              <a:gd name="connsiteY82" fmla="*/ 3079886 h 3476625"/>
              <a:gd name="connsiteX83" fmla="*/ 1302660 w 11991973"/>
              <a:gd name="connsiteY83" fmla="*/ 3080000 h 3476625"/>
              <a:gd name="connsiteX84" fmla="*/ 3467225 w 11991973"/>
              <a:gd name="connsiteY84" fmla="*/ 3269083 h 3476625"/>
              <a:gd name="connsiteX85" fmla="*/ 3478507 w 11991973"/>
              <a:gd name="connsiteY85" fmla="*/ 3271992 h 3476625"/>
              <a:gd name="connsiteX86" fmla="*/ 3455943 w 11991973"/>
              <a:gd name="connsiteY86" fmla="*/ 3274900 h 3476625"/>
              <a:gd name="connsiteX87" fmla="*/ 3467225 w 11991973"/>
              <a:gd name="connsiteY87" fmla="*/ 3269083 h 3476625"/>
              <a:gd name="connsiteX88" fmla="*/ 3526226 w 11991973"/>
              <a:gd name="connsiteY88" fmla="*/ 3247633 h 3476625"/>
              <a:gd name="connsiteX89" fmla="*/ 3534085 w 11991973"/>
              <a:gd name="connsiteY89" fmla="*/ 3251963 h 3476625"/>
              <a:gd name="connsiteX90" fmla="*/ 3533281 w 11991973"/>
              <a:gd name="connsiteY90" fmla="*/ 3253083 h 3476625"/>
              <a:gd name="connsiteX91" fmla="*/ 3521761 w 11991973"/>
              <a:gd name="connsiteY91" fmla="*/ 3254538 h 3476625"/>
              <a:gd name="connsiteX92" fmla="*/ 1650569 w 11991973"/>
              <a:gd name="connsiteY92" fmla="*/ 3077092 h 3476625"/>
              <a:gd name="connsiteX93" fmla="*/ 1633645 w 11991973"/>
              <a:gd name="connsiteY93" fmla="*/ 3085818 h 3476625"/>
              <a:gd name="connsiteX94" fmla="*/ 1650569 w 11991973"/>
              <a:gd name="connsiteY94" fmla="*/ 3077092 h 3476625"/>
              <a:gd name="connsiteX95" fmla="*/ 1451228 w 11991973"/>
              <a:gd name="connsiteY95" fmla="*/ 3050911 h 3476625"/>
              <a:gd name="connsiteX96" fmla="*/ 1441120 w 11991973"/>
              <a:gd name="connsiteY96" fmla="*/ 3050184 h 3476625"/>
              <a:gd name="connsiteX97" fmla="*/ 1432422 w 11991973"/>
              <a:gd name="connsiteY97" fmla="*/ 3053819 h 3476625"/>
              <a:gd name="connsiteX98" fmla="*/ 1451228 w 11991973"/>
              <a:gd name="connsiteY98" fmla="*/ 3050911 h 3476625"/>
              <a:gd name="connsiteX99" fmla="*/ 1730496 w 11991973"/>
              <a:gd name="connsiteY99" fmla="*/ 3061820 h 3476625"/>
              <a:gd name="connsiteX100" fmla="*/ 1725795 w 11991973"/>
              <a:gd name="connsiteY100" fmla="*/ 3071274 h 3476625"/>
              <a:gd name="connsiteX101" fmla="*/ 1740839 w 11991973"/>
              <a:gd name="connsiteY101" fmla="*/ 3065455 h 3476625"/>
              <a:gd name="connsiteX102" fmla="*/ 1730496 w 11991973"/>
              <a:gd name="connsiteY102" fmla="*/ 3061820 h 3476625"/>
              <a:gd name="connsiteX103" fmla="*/ 3869673 w 11991973"/>
              <a:gd name="connsiteY103" fmla="*/ 3251629 h 3476625"/>
              <a:gd name="connsiteX104" fmla="*/ 3852746 w 11991973"/>
              <a:gd name="connsiteY104" fmla="*/ 3260355 h 3476625"/>
              <a:gd name="connsiteX105" fmla="*/ 3869673 w 11991973"/>
              <a:gd name="connsiteY105" fmla="*/ 3251629 h 3476625"/>
              <a:gd name="connsiteX106" fmla="*/ 3670331 w 11991973"/>
              <a:gd name="connsiteY106" fmla="*/ 3225448 h 3476625"/>
              <a:gd name="connsiteX107" fmla="*/ 3660223 w 11991973"/>
              <a:gd name="connsiteY107" fmla="*/ 3224722 h 3476625"/>
              <a:gd name="connsiteX108" fmla="*/ 3651524 w 11991973"/>
              <a:gd name="connsiteY108" fmla="*/ 3228357 h 3476625"/>
              <a:gd name="connsiteX109" fmla="*/ 3670331 w 11991973"/>
              <a:gd name="connsiteY109" fmla="*/ 3225448 h 3476625"/>
              <a:gd name="connsiteX110" fmla="*/ 1536088 w 11991973"/>
              <a:gd name="connsiteY110" fmla="*/ 3033094 h 3476625"/>
              <a:gd name="connsiteX111" fmla="*/ 1522690 w 11991973"/>
              <a:gd name="connsiteY111" fmla="*/ 3045093 h 3476625"/>
              <a:gd name="connsiteX112" fmla="*/ 1556541 w 11991973"/>
              <a:gd name="connsiteY112" fmla="*/ 3036366 h 3476625"/>
              <a:gd name="connsiteX113" fmla="*/ 1536088 w 11991973"/>
              <a:gd name="connsiteY113" fmla="*/ 3033094 h 3476625"/>
              <a:gd name="connsiteX114" fmla="*/ 4744337 w 11991973"/>
              <a:gd name="connsiteY114" fmla="*/ 3318910 h 3476625"/>
              <a:gd name="connsiteX115" fmla="*/ 4746705 w 11991973"/>
              <a:gd name="connsiteY115" fmla="*/ 3326807 h 3476625"/>
              <a:gd name="connsiteX116" fmla="*/ 4732863 w 11991973"/>
              <a:gd name="connsiteY116" fmla="*/ 3327262 h 3476625"/>
              <a:gd name="connsiteX117" fmla="*/ 3949596 w 11991973"/>
              <a:gd name="connsiteY117" fmla="*/ 3236358 h 3476625"/>
              <a:gd name="connsiteX118" fmla="*/ 3944895 w 11991973"/>
              <a:gd name="connsiteY118" fmla="*/ 3245812 h 3476625"/>
              <a:gd name="connsiteX119" fmla="*/ 3959937 w 11991973"/>
              <a:gd name="connsiteY119" fmla="*/ 3239993 h 3476625"/>
              <a:gd name="connsiteX120" fmla="*/ 3949596 w 11991973"/>
              <a:gd name="connsiteY120" fmla="*/ 3236358 h 3476625"/>
              <a:gd name="connsiteX121" fmla="*/ 1040699 w 11991973"/>
              <a:gd name="connsiteY121" fmla="*/ 2972960 h 3476625"/>
              <a:gd name="connsiteX122" fmla="*/ 1034911 w 11991973"/>
              <a:gd name="connsiteY122" fmla="*/ 2973460 h 3476625"/>
              <a:gd name="connsiteX123" fmla="*/ 1022452 w 11991973"/>
              <a:gd name="connsiteY123" fmla="*/ 2984005 h 3476625"/>
              <a:gd name="connsiteX124" fmla="*/ 1043139 w 11991973"/>
              <a:gd name="connsiteY124" fmla="*/ 2978187 h 3476625"/>
              <a:gd name="connsiteX125" fmla="*/ 1040699 w 11991973"/>
              <a:gd name="connsiteY125" fmla="*/ 2972960 h 3476625"/>
              <a:gd name="connsiteX126" fmla="*/ 3755191 w 11991973"/>
              <a:gd name="connsiteY126" fmla="*/ 3207631 h 3476625"/>
              <a:gd name="connsiteX127" fmla="*/ 3741791 w 11991973"/>
              <a:gd name="connsiteY127" fmla="*/ 3219631 h 3476625"/>
              <a:gd name="connsiteX128" fmla="*/ 3775640 w 11991973"/>
              <a:gd name="connsiteY128" fmla="*/ 3210903 h 3476625"/>
              <a:gd name="connsiteX129" fmla="*/ 3755191 w 11991973"/>
              <a:gd name="connsiteY129" fmla="*/ 3207631 h 3476625"/>
              <a:gd name="connsiteX130" fmla="*/ 1855555 w 11991973"/>
              <a:gd name="connsiteY130" fmla="*/ 3031958 h 3476625"/>
              <a:gd name="connsiteX131" fmla="*/ 1872481 w 11991973"/>
              <a:gd name="connsiteY131" fmla="*/ 3042184 h 3476625"/>
              <a:gd name="connsiteX132" fmla="*/ 1855555 w 11991973"/>
              <a:gd name="connsiteY132" fmla="*/ 3031958 h 3476625"/>
              <a:gd name="connsiteX133" fmla="*/ 1824930 w 11991973"/>
              <a:gd name="connsiteY133" fmla="*/ 3029083 h 3476625"/>
              <a:gd name="connsiteX134" fmla="*/ 1810421 w 11991973"/>
              <a:gd name="connsiteY134" fmla="*/ 3033457 h 3476625"/>
              <a:gd name="connsiteX135" fmla="*/ 1812302 w 11991973"/>
              <a:gd name="connsiteY135" fmla="*/ 3074183 h 3476625"/>
              <a:gd name="connsiteX136" fmla="*/ 1824930 w 11991973"/>
              <a:gd name="connsiteY136" fmla="*/ 3029083 h 3476625"/>
              <a:gd name="connsiteX137" fmla="*/ 4776555 w 11991973"/>
              <a:gd name="connsiteY137" fmla="*/ 3290467 h 3476625"/>
              <a:gd name="connsiteX138" fmla="*/ 4783638 w 11991973"/>
              <a:gd name="connsiteY138" fmla="*/ 3301081 h 3476625"/>
              <a:gd name="connsiteX139" fmla="*/ 4779408 w 11991973"/>
              <a:gd name="connsiteY139" fmla="*/ 3299035 h 3476625"/>
              <a:gd name="connsiteX140" fmla="*/ 4775405 w 11991973"/>
              <a:gd name="connsiteY140" fmla="*/ 3291682 h 3476625"/>
              <a:gd name="connsiteX141" fmla="*/ 4725722 w 11991973"/>
              <a:gd name="connsiteY141" fmla="*/ 3282264 h 3476625"/>
              <a:gd name="connsiteX142" fmla="*/ 4732257 w 11991973"/>
              <a:gd name="connsiteY142" fmla="*/ 3289479 h 3476625"/>
              <a:gd name="connsiteX143" fmla="*/ 4732601 w 11991973"/>
              <a:gd name="connsiteY143" fmla="*/ 3290090 h 3476625"/>
              <a:gd name="connsiteX144" fmla="*/ 4721579 w 11991973"/>
              <a:gd name="connsiteY144" fmla="*/ 3298173 h 3476625"/>
              <a:gd name="connsiteX145" fmla="*/ 4725722 w 11991973"/>
              <a:gd name="connsiteY145" fmla="*/ 3282264 h 3476625"/>
              <a:gd name="connsiteX146" fmla="*/ 5636287 w 11991973"/>
              <a:gd name="connsiteY146" fmla="*/ 3363156 h 3476625"/>
              <a:gd name="connsiteX147" fmla="*/ 5630846 w 11991973"/>
              <a:gd name="connsiteY147" fmla="*/ 3370169 h 3476625"/>
              <a:gd name="connsiteX148" fmla="*/ 5616742 w 11991973"/>
              <a:gd name="connsiteY148" fmla="*/ 3367987 h 3476625"/>
              <a:gd name="connsiteX149" fmla="*/ 5617269 w 11991973"/>
              <a:gd name="connsiteY149" fmla="*/ 3367444 h 3476625"/>
              <a:gd name="connsiteX150" fmla="*/ 3259801 w 11991973"/>
              <a:gd name="connsiteY150" fmla="*/ 3147498 h 3476625"/>
              <a:gd name="connsiteX151" fmla="*/ 3254014 w 11991973"/>
              <a:gd name="connsiteY151" fmla="*/ 3147998 h 3476625"/>
              <a:gd name="connsiteX152" fmla="*/ 3241551 w 11991973"/>
              <a:gd name="connsiteY152" fmla="*/ 3158542 h 3476625"/>
              <a:gd name="connsiteX153" fmla="*/ 3262238 w 11991973"/>
              <a:gd name="connsiteY153" fmla="*/ 3152725 h 3476625"/>
              <a:gd name="connsiteX154" fmla="*/ 3259801 w 11991973"/>
              <a:gd name="connsiteY154" fmla="*/ 3147498 h 3476625"/>
              <a:gd name="connsiteX155" fmla="*/ 4074656 w 11991973"/>
              <a:gd name="connsiteY155" fmla="*/ 3206495 h 3476625"/>
              <a:gd name="connsiteX156" fmla="*/ 4091581 w 11991973"/>
              <a:gd name="connsiteY156" fmla="*/ 3216721 h 3476625"/>
              <a:gd name="connsiteX157" fmla="*/ 4074656 w 11991973"/>
              <a:gd name="connsiteY157" fmla="*/ 3206495 h 3476625"/>
              <a:gd name="connsiteX158" fmla="*/ 4044029 w 11991973"/>
              <a:gd name="connsiteY158" fmla="*/ 3203619 h 3476625"/>
              <a:gd name="connsiteX159" fmla="*/ 4029523 w 11991973"/>
              <a:gd name="connsiteY159" fmla="*/ 3207995 h 3476625"/>
              <a:gd name="connsiteX160" fmla="*/ 4031401 w 11991973"/>
              <a:gd name="connsiteY160" fmla="*/ 3248720 h 3476625"/>
              <a:gd name="connsiteX161" fmla="*/ 4044029 w 11991973"/>
              <a:gd name="connsiteY161" fmla="*/ 3203619 h 3476625"/>
              <a:gd name="connsiteX162" fmla="*/ 5076553 w 11991973"/>
              <a:gd name="connsiteY162" fmla="*/ 3295530 h 3476625"/>
              <a:gd name="connsiteX163" fmla="*/ 5078892 w 11991973"/>
              <a:gd name="connsiteY163" fmla="*/ 3303990 h 3476625"/>
              <a:gd name="connsiteX164" fmla="*/ 5076778 w 11991973"/>
              <a:gd name="connsiteY164" fmla="*/ 3297809 h 3476625"/>
              <a:gd name="connsiteX165" fmla="*/ 5076085 w 11991973"/>
              <a:gd name="connsiteY165" fmla="*/ 3290789 h 3476625"/>
              <a:gd name="connsiteX166" fmla="*/ 5076553 w 11991973"/>
              <a:gd name="connsiteY166" fmla="*/ 3295530 h 3476625"/>
              <a:gd name="connsiteX167" fmla="*/ 5075353 w 11991973"/>
              <a:gd name="connsiteY167" fmla="*/ 3291189 h 3476625"/>
              <a:gd name="connsiteX168" fmla="*/ 1944885 w 11991973"/>
              <a:gd name="connsiteY168" fmla="*/ 3010913 h 3476625"/>
              <a:gd name="connsiteX169" fmla="*/ 1936420 w 11991973"/>
              <a:gd name="connsiteY169" fmla="*/ 3018912 h 3476625"/>
              <a:gd name="connsiteX170" fmla="*/ 1953347 w 11991973"/>
              <a:gd name="connsiteY170" fmla="*/ 3016003 h 3476625"/>
              <a:gd name="connsiteX171" fmla="*/ 1944885 w 11991973"/>
              <a:gd name="connsiteY171" fmla="*/ 3010913 h 3476625"/>
              <a:gd name="connsiteX172" fmla="*/ 5074661 w 11991973"/>
              <a:gd name="connsiteY172" fmla="*/ 3272298 h 3476625"/>
              <a:gd name="connsiteX173" fmla="*/ 5074661 w 11991973"/>
              <a:gd name="connsiteY173" fmla="*/ 3275031 h 3476625"/>
              <a:gd name="connsiteX174" fmla="*/ 5071371 w 11991973"/>
              <a:gd name="connsiteY174" fmla="*/ 3274900 h 3476625"/>
              <a:gd name="connsiteX175" fmla="*/ 4163983 w 11991973"/>
              <a:gd name="connsiteY175" fmla="*/ 3185451 h 3476625"/>
              <a:gd name="connsiteX176" fmla="*/ 4155520 w 11991973"/>
              <a:gd name="connsiteY176" fmla="*/ 3193450 h 3476625"/>
              <a:gd name="connsiteX177" fmla="*/ 4172445 w 11991973"/>
              <a:gd name="connsiteY177" fmla="*/ 3190541 h 3476625"/>
              <a:gd name="connsiteX178" fmla="*/ 4163983 w 11991973"/>
              <a:gd name="connsiteY178" fmla="*/ 3185451 h 3476625"/>
              <a:gd name="connsiteX179" fmla="*/ 2054811 w 11991973"/>
              <a:gd name="connsiteY179" fmla="*/ 2997459 h 3476625"/>
              <a:gd name="connsiteX180" fmla="*/ 2047611 w 11991973"/>
              <a:gd name="connsiteY180" fmla="*/ 2997095 h 3476625"/>
              <a:gd name="connsiteX181" fmla="*/ 2032330 w 11991973"/>
              <a:gd name="connsiteY181" fmla="*/ 3007277 h 3476625"/>
              <a:gd name="connsiteX182" fmla="*/ 2058660 w 11991973"/>
              <a:gd name="connsiteY182" fmla="*/ 3004367 h 3476625"/>
              <a:gd name="connsiteX183" fmla="*/ 2054811 w 11991973"/>
              <a:gd name="connsiteY183" fmla="*/ 2997459 h 3476625"/>
              <a:gd name="connsiteX184" fmla="*/ 5846027 w 11991973"/>
              <a:gd name="connsiteY184" fmla="*/ 3318763 h 3476625"/>
              <a:gd name="connsiteX185" fmla="*/ 5849935 w 11991973"/>
              <a:gd name="connsiteY185" fmla="*/ 3321444 h 3476625"/>
              <a:gd name="connsiteX186" fmla="*/ 5836772 w 11991973"/>
              <a:gd name="connsiteY186" fmla="*/ 3333080 h 3476625"/>
              <a:gd name="connsiteX187" fmla="*/ 5846027 w 11991973"/>
              <a:gd name="connsiteY187" fmla="*/ 3318763 h 3476625"/>
              <a:gd name="connsiteX188" fmla="*/ 4273910 w 11991973"/>
              <a:gd name="connsiteY188" fmla="*/ 3171997 h 3476625"/>
              <a:gd name="connsiteX189" fmla="*/ 4266713 w 11991973"/>
              <a:gd name="connsiteY189" fmla="*/ 3171633 h 3476625"/>
              <a:gd name="connsiteX190" fmla="*/ 4251431 w 11991973"/>
              <a:gd name="connsiteY190" fmla="*/ 3181815 h 3476625"/>
              <a:gd name="connsiteX191" fmla="*/ 4277758 w 11991973"/>
              <a:gd name="connsiteY191" fmla="*/ 3178905 h 3476625"/>
              <a:gd name="connsiteX192" fmla="*/ 4273910 w 11991973"/>
              <a:gd name="connsiteY192" fmla="*/ 3171997 h 3476625"/>
              <a:gd name="connsiteX193" fmla="*/ 5370620 w 11991973"/>
              <a:gd name="connsiteY193" fmla="*/ 3263628 h 3476625"/>
              <a:gd name="connsiteX194" fmla="*/ 5360981 w 11991973"/>
              <a:gd name="connsiteY194" fmla="*/ 3271992 h 3476625"/>
              <a:gd name="connsiteX195" fmla="*/ 5381667 w 11991973"/>
              <a:gd name="connsiteY195" fmla="*/ 3266174 h 3476625"/>
              <a:gd name="connsiteX196" fmla="*/ 5370620 w 11991973"/>
              <a:gd name="connsiteY196" fmla="*/ 3263628 h 3476625"/>
              <a:gd name="connsiteX197" fmla="*/ 1032522 w 11991973"/>
              <a:gd name="connsiteY197" fmla="*/ 2873107 h 3476625"/>
              <a:gd name="connsiteX198" fmla="*/ 1033500 w 11991973"/>
              <a:gd name="connsiteY198" fmla="*/ 2873465 h 3476625"/>
              <a:gd name="connsiteX199" fmla="*/ 1033613 w 11991973"/>
              <a:gd name="connsiteY199" fmla="*/ 2873637 h 3476625"/>
              <a:gd name="connsiteX200" fmla="*/ 1031854 w 11991973"/>
              <a:gd name="connsiteY200" fmla="*/ 2873464 h 3476625"/>
              <a:gd name="connsiteX201" fmla="*/ 5436969 w 11991973"/>
              <a:gd name="connsiteY201" fmla="*/ 3246675 h 3476625"/>
              <a:gd name="connsiteX202" fmla="*/ 5430563 w 11991973"/>
              <a:gd name="connsiteY202" fmla="*/ 3246902 h 3476625"/>
              <a:gd name="connsiteX203" fmla="*/ 5417401 w 11991973"/>
              <a:gd name="connsiteY203" fmla="*/ 3248719 h 3476625"/>
              <a:gd name="connsiteX204" fmla="*/ 5443726 w 11991973"/>
              <a:gd name="connsiteY204" fmla="*/ 3251629 h 3476625"/>
              <a:gd name="connsiteX205" fmla="*/ 5436969 w 11991973"/>
              <a:gd name="connsiteY205" fmla="*/ 3246675 h 3476625"/>
              <a:gd name="connsiteX206" fmla="*/ 3251624 w 11991973"/>
              <a:gd name="connsiteY206" fmla="*/ 3047644 h 3476625"/>
              <a:gd name="connsiteX207" fmla="*/ 3252604 w 11991973"/>
              <a:gd name="connsiteY207" fmla="*/ 3048002 h 3476625"/>
              <a:gd name="connsiteX208" fmla="*/ 3252717 w 11991973"/>
              <a:gd name="connsiteY208" fmla="*/ 3048175 h 3476625"/>
              <a:gd name="connsiteX209" fmla="*/ 3250958 w 11991973"/>
              <a:gd name="connsiteY209" fmla="*/ 3048002 h 3476625"/>
              <a:gd name="connsiteX210" fmla="*/ 945348 w 11991973"/>
              <a:gd name="connsiteY210" fmla="*/ 2835648 h 3476625"/>
              <a:gd name="connsiteX211" fmla="*/ 932626 w 11991973"/>
              <a:gd name="connsiteY211" fmla="*/ 2853835 h 3476625"/>
              <a:gd name="connsiteX212" fmla="*/ 933360 w 11991973"/>
              <a:gd name="connsiteY212" fmla="*/ 2850920 h 3476625"/>
              <a:gd name="connsiteX213" fmla="*/ 945348 w 11991973"/>
              <a:gd name="connsiteY213" fmla="*/ 2835648 h 3476625"/>
              <a:gd name="connsiteX214" fmla="*/ 2236847 w 11991973"/>
              <a:gd name="connsiteY214" fmla="*/ 2948734 h 3476625"/>
              <a:gd name="connsiteX215" fmla="*/ 2229794 w 11991973"/>
              <a:gd name="connsiteY215" fmla="*/ 2949097 h 3476625"/>
              <a:gd name="connsiteX216" fmla="*/ 2241077 w 11991973"/>
              <a:gd name="connsiteY216" fmla="*/ 2954915 h 3476625"/>
              <a:gd name="connsiteX217" fmla="*/ 2236847 w 11991973"/>
              <a:gd name="connsiteY217" fmla="*/ 2948734 h 3476625"/>
              <a:gd name="connsiteX218" fmla="*/ 998004 w 11991973"/>
              <a:gd name="connsiteY218" fmla="*/ 2835648 h 3476625"/>
              <a:gd name="connsiteX219" fmla="*/ 986721 w 11991973"/>
              <a:gd name="connsiteY219" fmla="*/ 2847283 h 3476625"/>
              <a:gd name="connsiteX220" fmla="*/ 998004 w 11991973"/>
              <a:gd name="connsiteY220" fmla="*/ 2835648 h 3476625"/>
              <a:gd name="connsiteX221" fmla="*/ 5535876 w 11991973"/>
              <a:gd name="connsiteY221" fmla="*/ 3239993 h 3476625"/>
              <a:gd name="connsiteX222" fmla="*/ 5547159 w 11991973"/>
              <a:gd name="connsiteY222" fmla="*/ 3242902 h 3476625"/>
              <a:gd name="connsiteX223" fmla="*/ 5524593 w 11991973"/>
              <a:gd name="connsiteY223" fmla="*/ 3245812 h 3476625"/>
              <a:gd name="connsiteX224" fmla="*/ 5535876 w 11991973"/>
              <a:gd name="connsiteY224" fmla="*/ 3239993 h 3476625"/>
              <a:gd name="connsiteX225" fmla="*/ 1018690 w 11991973"/>
              <a:gd name="connsiteY225" fmla="*/ 2835647 h 3476625"/>
              <a:gd name="connsiteX226" fmla="*/ 1018690 w 11991973"/>
              <a:gd name="connsiteY226" fmla="*/ 2835647 h 3476625"/>
              <a:gd name="connsiteX227" fmla="*/ 1116262 w 11991973"/>
              <a:gd name="connsiteY227" fmla="*/ 2841904 h 3476625"/>
              <a:gd name="connsiteX228" fmla="*/ 1099557 w 11991973"/>
              <a:gd name="connsiteY228" fmla="*/ 2844739 h 3476625"/>
              <a:gd name="connsiteX229" fmla="*/ 1056891 w 11991973"/>
              <a:gd name="connsiteY229" fmla="*/ 2860056 h 3476625"/>
              <a:gd name="connsiteX230" fmla="*/ 1032522 w 11991973"/>
              <a:gd name="connsiteY230" fmla="*/ 2873107 h 3476625"/>
              <a:gd name="connsiteX231" fmla="*/ 1016310 w 11991973"/>
              <a:gd name="connsiteY231" fmla="*/ 2867193 h 3476625"/>
              <a:gd name="connsiteX232" fmla="*/ 1018690 w 11991973"/>
              <a:gd name="connsiteY232" fmla="*/ 2890918 h 3476625"/>
              <a:gd name="connsiteX233" fmla="*/ 1043285 w 11991973"/>
              <a:gd name="connsiteY233" fmla="*/ 2888464 h 3476625"/>
              <a:gd name="connsiteX234" fmla="*/ 1033613 w 11991973"/>
              <a:gd name="connsiteY234" fmla="*/ 2873637 h 3476625"/>
              <a:gd name="connsiteX235" fmla="*/ 1045254 w 11991973"/>
              <a:gd name="connsiteY235" fmla="*/ 2874782 h 3476625"/>
              <a:gd name="connsiteX236" fmla="*/ 1093915 w 11991973"/>
              <a:gd name="connsiteY236" fmla="*/ 2879283 h 3476625"/>
              <a:gd name="connsiteX237" fmla="*/ 1116262 w 11991973"/>
              <a:gd name="connsiteY237" fmla="*/ 2841904 h 3476625"/>
              <a:gd name="connsiteX238" fmla="*/ 4455947 w 11991973"/>
              <a:gd name="connsiteY238" fmla="*/ 3123271 h 3476625"/>
              <a:gd name="connsiteX239" fmla="*/ 4448893 w 11991973"/>
              <a:gd name="connsiteY239" fmla="*/ 3123635 h 3476625"/>
              <a:gd name="connsiteX240" fmla="*/ 4460178 w 11991973"/>
              <a:gd name="connsiteY240" fmla="*/ 3129452 h 3476625"/>
              <a:gd name="connsiteX241" fmla="*/ 4455947 w 11991973"/>
              <a:gd name="connsiteY241" fmla="*/ 3123271 h 3476625"/>
              <a:gd name="connsiteX242" fmla="*/ 3217106 w 11991973"/>
              <a:gd name="connsiteY242" fmla="*/ 3010186 h 3476625"/>
              <a:gd name="connsiteX243" fmla="*/ 3205820 w 11991973"/>
              <a:gd name="connsiteY243" fmla="*/ 3021821 h 3476625"/>
              <a:gd name="connsiteX244" fmla="*/ 3217106 w 11991973"/>
              <a:gd name="connsiteY244" fmla="*/ 3010186 h 3476625"/>
              <a:gd name="connsiteX245" fmla="*/ 3168209 w 11991973"/>
              <a:gd name="connsiteY245" fmla="*/ 3004367 h 3476625"/>
              <a:gd name="connsiteX246" fmla="*/ 3155489 w 11991973"/>
              <a:gd name="connsiteY246" fmla="*/ 3022556 h 3476625"/>
              <a:gd name="connsiteX247" fmla="*/ 3156222 w 11991973"/>
              <a:gd name="connsiteY247" fmla="*/ 3019640 h 3476625"/>
              <a:gd name="connsiteX248" fmla="*/ 3168209 w 11991973"/>
              <a:gd name="connsiteY248" fmla="*/ 3004367 h 3476625"/>
              <a:gd name="connsiteX249" fmla="*/ 3237793 w 11991973"/>
              <a:gd name="connsiteY249" fmla="*/ 3010186 h 3476625"/>
              <a:gd name="connsiteX250" fmla="*/ 3237793 w 11991973"/>
              <a:gd name="connsiteY250" fmla="*/ 3010186 h 3476625"/>
              <a:gd name="connsiteX251" fmla="*/ 3335361 w 11991973"/>
              <a:gd name="connsiteY251" fmla="*/ 3016441 h 3476625"/>
              <a:gd name="connsiteX252" fmla="*/ 3318656 w 11991973"/>
              <a:gd name="connsiteY252" fmla="*/ 3019276 h 3476625"/>
              <a:gd name="connsiteX253" fmla="*/ 3275990 w 11991973"/>
              <a:gd name="connsiteY253" fmla="*/ 3034594 h 3476625"/>
              <a:gd name="connsiteX254" fmla="*/ 3251624 w 11991973"/>
              <a:gd name="connsiteY254" fmla="*/ 3047644 h 3476625"/>
              <a:gd name="connsiteX255" fmla="*/ 3235412 w 11991973"/>
              <a:gd name="connsiteY255" fmla="*/ 3041729 h 3476625"/>
              <a:gd name="connsiteX256" fmla="*/ 3237790 w 11991973"/>
              <a:gd name="connsiteY256" fmla="*/ 3065455 h 3476625"/>
              <a:gd name="connsiteX257" fmla="*/ 3262387 w 11991973"/>
              <a:gd name="connsiteY257" fmla="*/ 3063001 h 3476625"/>
              <a:gd name="connsiteX258" fmla="*/ 3252717 w 11991973"/>
              <a:gd name="connsiteY258" fmla="*/ 3048175 h 3476625"/>
              <a:gd name="connsiteX259" fmla="*/ 3264357 w 11991973"/>
              <a:gd name="connsiteY259" fmla="*/ 3049320 h 3476625"/>
              <a:gd name="connsiteX260" fmla="*/ 3313017 w 11991973"/>
              <a:gd name="connsiteY260" fmla="*/ 3053819 h 3476625"/>
              <a:gd name="connsiteX261" fmla="*/ 3335361 w 11991973"/>
              <a:gd name="connsiteY261" fmla="*/ 3016441 h 3476625"/>
              <a:gd name="connsiteX262" fmla="*/ 1201108 w 11991973"/>
              <a:gd name="connsiteY262" fmla="*/ 2824012 h 3476625"/>
              <a:gd name="connsiteX263" fmla="*/ 1125884 w 11991973"/>
              <a:gd name="connsiteY263" fmla="*/ 2853102 h 3476625"/>
              <a:gd name="connsiteX264" fmla="*/ 1199228 w 11991973"/>
              <a:gd name="connsiteY264" fmla="*/ 2856010 h 3476625"/>
              <a:gd name="connsiteX265" fmla="*/ 1165378 w 11991973"/>
              <a:gd name="connsiteY265" fmla="*/ 2853102 h 3476625"/>
              <a:gd name="connsiteX266" fmla="*/ 1201108 w 11991973"/>
              <a:gd name="connsiteY266" fmla="*/ 2824012 h 3476625"/>
              <a:gd name="connsiteX267" fmla="*/ 5596759 w 11991973"/>
              <a:gd name="connsiteY267" fmla="*/ 3215635 h 3476625"/>
              <a:gd name="connsiteX268" fmla="*/ 5604759 w 11991973"/>
              <a:gd name="connsiteY268" fmla="*/ 3220044 h 3476625"/>
              <a:gd name="connsiteX269" fmla="*/ 5601934 w 11991973"/>
              <a:gd name="connsiteY269" fmla="*/ 3223994 h 3476625"/>
              <a:gd name="connsiteX270" fmla="*/ 5590414 w 11991973"/>
              <a:gd name="connsiteY270" fmla="*/ 3225448 h 3476625"/>
              <a:gd name="connsiteX271" fmla="*/ 1237192 w 11991973"/>
              <a:gd name="connsiteY271" fmla="*/ 2816831 h 3476625"/>
              <a:gd name="connsiteX272" fmla="*/ 1225555 w 11991973"/>
              <a:gd name="connsiteY272" fmla="*/ 2835648 h 3476625"/>
              <a:gd name="connsiteX273" fmla="*/ 1237192 w 11991973"/>
              <a:gd name="connsiteY273" fmla="*/ 2816831 h 3476625"/>
              <a:gd name="connsiteX274" fmla="*/ 1274687 w 11991973"/>
              <a:gd name="connsiteY274" fmla="*/ 2817831 h 3476625"/>
              <a:gd name="connsiteX275" fmla="*/ 1265048 w 11991973"/>
              <a:gd name="connsiteY275" fmla="*/ 2821103 h 3476625"/>
              <a:gd name="connsiteX276" fmla="*/ 1285735 w 11991973"/>
              <a:gd name="connsiteY276" fmla="*/ 2821103 h 3476625"/>
              <a:gd name="connsiteX277" fmla="*/ 1274687 w 11991973"/>
              <a:gd name="connsiteY277" fmla="*/ 2817831 h 3476625"/>
              <a:gd name="connsiteX278" fmla="*/ 3420209 w 11991973"/>
              <a:gd name="connsiteY278" fmla="*/ 2998550 h 3476625"/>
              <a:gd name="connsiteX279" fmla="*/ 3344987 w 11991973"/>
              <a:gd name="connsiteY279" fmla="*/ 3027639 h 3476625"/>
              <a:gd name="connsiteX280" fmla="*/ 3418331 w 11991973"/>
              <a:gd name="connsiteY280" fmla="*/ 3030548 h 3476625"/>
              <a:gd name="connsiteX281" fmla="*/ 3384477 w 11991973"/>
              <a:gd name="connsiteY281" fmla="*/ 3027638 h 3476625"/>
              <a:gd name="connsiteX282" fmla="*/ 3420209 w 11991973"/>
              <a:gd name="connsiteY282" fmla="*/ 2998550 h 3476625"/>
              <a:gd name="connsiteX283" fmla="*/ 5938324 w 11991973"/>
              <a:gd name="connsiteY283" fmla="*/ 3222539 h 3476625"/>
              <a:gd name="connsiteX284" fmla="*/ 5921400 w 11991973"/>
              <a:gd name="connsiteY284" fmla="*/ 3231267 h 3476625"/>
              <a:gd name="connsiteX285" fmla="*/ 5938324 w 11991973"/>
              <a:gd name="connsiteY285" fmla="*/ 3222539 h 3476625"/>
              <a:gd name="connsiteX286" fmla="*/ 1312252 w 11991973"/>
              <a:gd name="connsiteY286" fmla="*/ 2803547 h 3476625"/>
              <a:gd name="connsiteX287" fmla="*/ 1300163 w 11991973"/>
              <a:gd name="connsiteY287" fmla="*/ 2803377 h 3476625"/>
              <a:gd name="connsiteX288" fmla="*/ 1328990 w 11991973"/>
              <a:gd name="connsiteY288" fmla="*/ 2812376 h 3476625"/>
              <a:gd name="connsiteX289" fmla="*/ 1312252 w 11991973"/>
              <a:gd name="connsiteY289" fmla="*/ 2803547 h 3476625"/>
              <a:gd name="connsiteX290" fmla="*/ 5738980 w 11991973"/>
              <a:gd name="connsiteY290" fmla="*/ 3196358 h 3476625"/>
              <a:gd name="connsiteX291" fmla="*/ 5728873 w 11991973"/>
              <a:gd name="connsiteY291" fmla="*/ 3195632 h 3476625"/>
              <a:gd name="connsiteX292" fmla="*/ 5720177 w 11991973"/>
              <a:gd name="connsiteY292" fmla="*/ 3199267 h 3476625"/>
              <a:gd name="connsiteX293" fmla="*/ 5738980 w 11991973"/>
              <a:gd name="connsiteY293" fmla="*/ 3196358 h 3476625"/>
              <a:gd name="connsiteX294" fmla="*/ 3456293 w 11991973"/>
              <a:gd name="connsiteY294" fmla="*/ 2991369 h 3476625"/>
              <a:gd name="connsiteX295" fmla="*/ 3444658 w 11991973"/>
              <a:gd name="connsiteY295" fmla="*/ 3010186 h 3476625"/>
              <a:gd name="connsiteX296" fmla="*/ 3456293 w 11991973"/>
              <a:gd name="connsiteY296" fmla="*/ 2991369 h 3476625"/>
              <a:gd name="connsiteX297" fmla="*/ 1203987 w 11991973"/>
              <a:gd name="connsiteY297" fmla="*/ 2789605 h 3476625"/>
              <a:gd name="connsiteX298" fmla="*/ 1197348 w 11991973"/>
              <a:gd name="connsiteY298" fmla="*/ 2789469 h 3476625"/>
              <a:gd name="connsiteX299" fmla="*/ 1182303 w 11991973"/>
              <a:gd name="connsiteY299" fmla="*/ 2794922 h 3476625"/>
              <a:gd name="connsiteX300" fmla="*/ 1206750 w 11991973"/>
              <a:gd name="connsiteY300" fmla="*/ 2794922 h 3476625"/>
              <a:gd name="connsiteX301" fmla="*/ 1203987 w 11991973"/>
              <a:gd name="connsiteY301" fmla="*/ 2789605 h 3476625"/>
              <a:gd name="connsiteX302" fmla="*/ 3493787 w 11991973"/>
              <a:gd name="connsiteY302" fmla="*/ 2992368 h 3476625"/>
              <a:gd name="connsiteX303" fmla="*/ 3484149 w 11991973"/>
              <a:gd name="connsiteY303" fmla="*/ 2995641 h 3476625"/>
              <a:gd name="connsiteX304" fmla="*/ 3504836 w 11991973"/>
              <a:gd name="connsiteY304" fmla="*/ 2995641 h 3476625"/>
              <a:gd name="connsiteX305" fmla="*/ 3493787 w 11991973"/>
              <a:gd name="connsiteY305" fmla="*/ 2992368 h 3476625"/>
              <a:gd name="connsiteX306" fmla="*/ 1354789 w 11991973"/>
              <a:gd name="connsiteY306" fmla="*/ 2796787 h 3476625"/>
              <a:gd name="connsiteX307" fmla="*/ 1349206 w 11991973"/>
              <a:gd name="connsiteY307" fmla="*/ 2796740 h 3476625"/>
              <a:gd name="connsiteX308" fmla="*/ 1338391 w 11991973"/>
              <a:gd name="connsiteY308" fmla="*/ 2809467 h 3476625"/>
              <a:gd name="connsiteX309" fmla="*/ 1357198 w 11991973"/>
              <a:gd name="connsiteY309" fmla="*/ 2803650 h 3476625"/>
              <a:gd name="connsiteX310" fmla="*/ 1354789 w 11991973"/>
              <a:gd name="connsiteY310" fmla="*/ 2796787 h 3476625"/>
              <a:gd name="connsiteX311" fmla="*/ 721556 w 11991973"/>
              <a:gd name="connsiteY311" fmla="*/ 2736744 h 3476625"/>
              <a:gd name="connsiteX312" fmla="*/ 680185 w 11991973"/>
              <a:gd name="connsiteY312" fmla="*/ 2748379 h 3476625"/>
              <a:gd name="connsiteX313" fmla="*/ 721556 w 11991973"/>
              <a:gd name="connsiteY313" fmla="*/ 2736744 h 3476625"/>
              <a:gd name="connsiteX314" fmla="*/ 6018249 w 11991973"/>
              <a:gd name="connsiteY314" fmla="*/ 3207268 h 3476625"/>
              <a:gd name="connsiteX315" fmla="*/ 6013547 w 11991973"/>
              <a:gd name="connsiteY315" fmla="*/ 3216722 h 3476625"/>
              <a:gd name="connsiteX316" fmla="*/ 6028592 w 11991973"/>
              <a:gd name="connsiteY316" fmla="*/ 3210903 h 3476625"/>
              <a:gd name="connsiteX317" fmla="*/ 6018249 w 11991973"/>
              <a:gd name="connsiteY317" fmla="*/ 3207268 h 3476625"/>
              <a:gd name="connsiteX318" fmla="*/ 3531354 w 11991973"/>
              <a:gd name="connsiteY318" fmla="*/ 2978084 h 3476625"/>
              <a:gd name="connsiteX319" fmla="*/ 3519265 w 11991973"/>
              <a:gd name="connsiteY319" fmla="*/ 2977914 h 3476625"/>
              <a:gd name="connsiteX320" fmla="*/ 3548088 w 11991973"/>
              <a:gd name="connsiteY320" fmla="*/ 2986913 h 3476625"/>
              <a:gd name="connsiteX321" fmla="*/ 3531354 w 11991973"/>
              <a:gd name="connsiteY321" fmla="*/ 2978084 h 3476625"/>
              <a:gd name="connsiteX322" fmla="*/ 5844206 w 11991973"/>
              <a:gd name="connsiteY322" fmla="*/ 3181800 h 3476625"/>
              <a:gd name="connsiteX323" fmla="*/ 5844294 w 11991973"/>
              <a:gd name="connsiteY323" fmla="*/ 3181815 h 3476625"/>
              <a:gd name="connsiteX324" fmla="*/ 5841666 w 11991973"/>
              <a:gd name="connsiteY324" fmla="*/ 3182662 h 3476625"/>
              <a:gd name="connsiteX325" fmla="*/ 3423090 w 11991973"/>
              <a:gd name="connsiteY325" fmla="*/ 2964143 h 3476625"/>
              <a:gd name="connsiteX326" fmla="*/ 3416450 w 11991973"/>
              <a:gd name="connsiteY326" fmla="*/ 2964006 h 3476625"/>
              <a:gd name="connsiteX327" fmla="*/ 3401404 w 11991973"/>
              <a:gd name="connsiteY327" fmla="*/ 2969460 h 3476625"/>
              <a:gd name="connsiteX328" fmla="*/ 3425852 w 11991973"/>
              <a:gd name="connsiteY328" fmla="*/ 2969460 h 3476625"/>
              <a:gd name="connsiteX329" fmla="*/ 3423090 w 11991973"/>
              <a:gd name="connsiteY329" fmla="*/ 2964143 h 3476625"/>
              <a:gd name="connsiteX330" fmla="*/ 1432422 w 11991973"/>
              <a:gd name="connsiteY330" fmla="*/ 2786196 h 3476625"/>
              <a:gd name="connsiteX331" fmla="*/ 1402333 w 11991973"/>
              <a:gd name="connsiteY331" fmla="*/ 2789105 h 3476625"/>
              <a:gd name="connsiteX332" fmla="*/ 1432422 w 11991973"/>
              <a:gd name="connsiteY332" fmla="*/ 2786196 h 3476625"/>
              <a:gd name="connsiteX333" fmla="*/ 3573889 w 11991973"/>
              <a:gd name="connsiteY333" fmla="*/ 2971324 h 3476625"/>
              <a:gd name="connsiteX334" fmla="*/ 3568308 w 11991973"/>
              <a:gd name="connsiteY334" fmla="*/ 2971278 h 3476625"/>
              <a:gd name="connsiteX335" fmla="*/ 3557492 w 11991973"/>
              <a:gd name="connsiteY335" fmla="*/ 2984005 h 3476625"/>
              <a:gd name="connsiteX336" fmla="*/ 3576301 w 11991973"/>
              <a:gd name="connsiteY336" fmla="*/ 2978187 h 3476625"/>
              <a:gd name="connsiteX337" fmla="*/ 3573889 w 11991973"/>
              <a:gd name="connsiteY337" fmla="*/ 2971324 h 3476625"/>
              <a:gd name="connsiteX338" fmla="*/ 2940660 w 11991973"/>
              <a:gd name="connsiteY338" fmla="*/ 2911280 h 3476625"/>
              <a:gd name="connsiteX339" fmla="*/ 2899285 w 11991973"/>
              <a:gd name="connsiteY339" fmla="*/ 2922916 h 3476625"/>
              <a:gd name="connsiteX340" fmla="*/ 2940660 w 11991973"/>
              <a:gd name="connsiteY340" fmla="*/ 2911280 h 3476625"/>
              <a:gd name="connsiteX341" fmla="*/ 1465391 w 11991973"/>
              <a:gd name="connsiteY341" fmla="*/ 2779696 h 3476625"/>
              <a:gd name="connsiteX342" fmla="*/ 1477554 w 11991973"/>
              <a:gd name="connsiteY342" fmla="*/ 2789105 h 3476625"/>
              <a:gd name="connsiteX343" fmla="*/ 1465391 w 11991973"/>
              <a:gd name="connsiteY343" fmla="*/ 2779696 h 3476625"/>
              <a:gd name="connsiteX344" fmla="*/ 1453108 w 11991973"/>
              <a:gd name="connsiteY344" fmla="*/ 2777469 h 3476625"/>
              <a:gd name="connsiteX345" fmla="*/ 1434302 w 11991973"/>
              <a:gd name="connsiteY345" fmla="*/ 2789105 h 3476625"/>
              <a:gd name="connsiteX346" fmla="*/ 1453108 w 11991973"/>
              <a:gd name="connsiteY346" fmla="*/ 2777469 h 3476625"/>
              <a:gd name="connsiteX347" fmla="*/ 721792 w 11991973"/>
              <a:gd name="connsiteY347" fmla="*/ 2711654 h 3476625"/>
              <a:gd name="connsiteX348" fmla="*/ 712154 w 11991973"/>
              <a:gd name="connsiteY348" fmla="*/ 2722199 h 3476625"/>
              <a:gd name="connsiteX349" fmla="*/ 732841 w 11991973"/>
              <a:gd name="connsiteY349" fmla="*/ 2716380 h 3476625"/>
              <a:gd name="connsiteX350" fmla="*/ 721792 w 11991973"/>
              <a:gd name="connsiteY350" fmla="*/ 2711654 h 3476625"/>
              <a:gd name="connsiteX351" fmla="*/ 5328453 w 11991973"/>
              <a:gd name="connsiteY351" fmla="*/ 3118408 h 3476625"/>
              <a:gd name="connsiteX352" fmla="*/ 5322664 w 11991973"/>
              <a:gd name="connsiteY352" fmla="*/ 3118907 h 3476625"/>
              <a:gd name="connsiteX353" fmla="*/ 5310207 w 11991973"/>
              <a:gd name="connsiteY353" fmla="*/ 3129452 h 3476625"/>
              <a:gd name="connsiteX354" fmla="*/ 5330892 w 11991973"/>
              <a:gd name="connsiteY354" fmla="*/ 3123635 h 3476625"/>
              <a:gd name="connsiteX355" fmla="*/ 5328453 w 11991973"/>
              <a:gd name="connsiteY355" fmla="*/ 3118408 h 3476625"/>
              <a:gd name="connsiteX356" fmla="*/ 674072 w 11991973"/>
              <a:gd name="connsiteY356" fmla="*/ 2699291 h 3476625"/>
              <a:gd name="connsiteX357" fmla="*/ 663259 w 11991973"/>
              <a:gd name="connsiteY357" fmla="*/ 2701835 h 3476625"/>
              <a:gd name="connsiteX358" fmla="*/ 676422 w 11991973"/>
              <a:gd name="connsiteY358" fmla="*/ 2707654 h 3476625"/>
              <a:gd name="connsiteX359" fmla="*/ 674072 w 11991973"/>
              <a:gd name="connsiteY359" fmla="*/ 2699291 h 3476625"/>
              <a:gd name="connsiteX360" fmla="*/ 691466 w 11991973"/>
              <a:gd name="connsiteY360" fmla="*/ 2696018 h 3476625"/>
              <a:gd name="connsiteX361" fmla="*/ 691466 w 11991973"/>
              <a:gd name="connsiteY361" fmla="*/ 2696018 h 3476625"/>
              <a:gd name="connsiteX362" fmla="*/ 1483551 w 11991973"/>
              <a:gd name="connsiteY362" fmla="*/ 2763469 h 3476625"/>
              <a:gd name="connsiteX363" fmla="*/ 1471914 w 11991973"/>
              <a:gd name="connsiteY363" fmla="*/ 2771651 h 3476625"/>
              <a:gd name="connsiteX364" fmla="*/ 1483551 w 11991973"/>
              <a:gd name="connsiteY364" fmla="*/ 2763469 h 3476625"/>
              <a:gd name="connsiteX365" fmla="*/ 6143307 w 11991973"/>
              <a:gd name="connsiteY365" fmla="*/ 3177406 h 3476625"/>
              <a:gd name="connsiteX366" fmla="*/ 6160233 w 11991973"/>
              <a:gd name="connsiteY366" fmla="*/ 3187632 h 3476625"/>
              <a:gd name="connsiteX367" fmla="*/ 6143307 w 11991973"/>
              <a:gd name="connsiteY367" fmla="*/ 3177406 h 3476625"/>
              <a:gd name="connsiteX368" fmla="*/ 6112682 w 11991973"/>
              <a:gd name="connsiteY368" fmla="*/ 3174531 h 3476625"/>
              <a:gd name="connsiteX369" fmla="*/ 6098174 w 11991973"/>
              <a:gd name="connsiteY369" fmla="*/ 3178905 h 3476625"/>
              <a:gd name="connsiteX370" fmla="*/ 6100054 w 11991973"/>
              <a:gd name="connsiteY370" fmla="*/ 3219631 h 3476625"/>
              <a:gd name="connsiteX371" fmla="*/ 6112682 w 11991973"/>
              <a:gd name="connsiteY371" fmla="*/ 3174531 h 3476625"/>
              <a:gd name="connsiteX372" fmla="*/ 5140394 w 11991973"/>
              <a:gd name="connsiteY372" fmla="*/ 3081683 h 3476625"/>
              <a:gd name="connsiteX373" fmla="*/ 5139071 w 11991973"/>
              <a:gd name="connsiteY373" fmla="*/ 3082909 h 3476625"/>
              <a:gd name="connsiteX374" fmla="*/ 5140394 w 11991973"/>
              <a:gd name="connsiteY374" fmla="*/ 3081683 h 3476625"/>
              <a:gd name="connsiteX375" fmla="*/ 789964 w 11991973"/>
              <a:gd name="connsiteY375" fmla="*/ 2689836 h 3476625"/>
              <a:gd name="connsiteX376" fmla="*/ 789259 w 11991973"/>
              <a:gd name="connsiteY376" fmla="*/ 2701835 h 3476625"/>
              <a:gd name="connsiteX377" fmla="*/ 789964 w 11991973"/>
              <a:gd name="connsiteY377" fmla="*/ 2689836 h 3476625"/>
              <a:gd name="connsiteX378" fmla="*/ 1643048 w 11991973"/>
              <a:gd name="connsiteY378" fmla="*/ 2754197 h 3476625"/>
              <a:gd name="connsiteX379" fmla="*/ 1635526 w 11991973"/>
              <a:gd name="connsiteY379" fmla="*/ 2765832 h 3476625"/>
              <a:gd name="connsiteX380" fmla="*/ 1643048 w 11991973"/>
              <a:gd name="connsiteY380" fmla="*/ 2754197 h 3476625"/>
              <a:gd name="connsiteX381" fmla="*/ 862925 w 11991973"/>
              <a:gd name="connsiteY381" fmla="*/ 2683336 h 3476625"/>
              <a:gd name="connsiteX382" fmla="*/ 849437 w 11991973"/>
              <a:gd name="connsiteY382" fmla="*/ 2696018 h 3476625"/>
              <a:gd name="connsiteX383" fmla="*/ 868244 w 11991973"/>
              <a:gd name="connsiteY383" fmla="*/ 2684382 h 3476625"/>
              <a:gd name="connsiteX384" fmla="*/ 862925 w 11991973"/>
              <a:gd name="connsiteY384" fmla="*/ 2683336 h 3476625"/>
              <a:gd name="connsiteX385" fmla="*/ 688661 w 11991973"/>
              <a:gd name="connsiteY385" fmla="*/ 2666976 h 3476625"/>
              <a:gd name="connsiteX386" fmla="*/ 688736 w 11991973"/>
              <a:gd name="connsiteY386" fmla="*/ 2667020 h 3476625"/>
              <a:gd name="connsiteX387" fmla="*/ 685825 w 11991973"/>
              <a:gd name="connsiteY387" fmla="*/ 2672747 h 3476625"/>
              <a:gd name="connsiteX388" fmla="*/ 682633 w 11991973"/>
              <a:gd name="connsiteY388" fmla="*/ 2668881 h 3476625"/>
              <a:gd name="connsiteX389" fmla="*/ 694733 w 11991973"/>
              <a:gd name="connsiteY389" fmla="*/ 2665176 h 3476625"/>
              <a:gd name="connsiteX390" fmla="*/ 691467 w 11991973"/>
              <a:gd name="connsiteY390" fmla="*/ 2669837 h 3476625"/>
              <a:gd name="connsiteX391" fmla="*/ 693562 w 11991973"/>
              <a:gd name="connsiteY391" fmla="*/ 2665518 h 3476625"/>
              <a:gd name="connsiteX392" fmla="*/ 5188909 w 11991973"/>
              <a:gd name="connsiteY392" fmla="*/ 3065456 h 3476625"/>
              <a:gd name="connsiteX393" fmla="*/ 5197369 w 11991973"/>
              <a:gd name="connsiteY393" fmla="*/ 3074183 h 3476625"/>
              <a:gd name="connsiteX394" fmla="*/ 5188909 w 11991973"/>
              <a:gd name="connsiteY394" fmla="*/ 3065456 h 3476625"/>
              <a:gd name="connsiteX395" fmla="*/ 6232637 w 11991973"/>
              <a:gd name="connsiteY395" fmla="*/ 3156361 h 3476625"/>
              <a:gd name="connsiteX396" fmla="*/ 6224174 w 11991973"/>
              <a:gd name="connsiteY396" fmla="*/ 3164360 h 3476625"/>
              <a:gd name="connsiteX397" fmla="*/ 6241099 w 11991973"/>
              <a:gd name="connsiteY397" fmla="*/ 3161451 h 3476625"/>
              <a:gd name="connsiteX398" fmla="*/ 6232637 w 11991973"/>
              <a:gd name="connsiteY398" fmla="*/ 3156361 h 3476625"/>
              <a:gd name="connsiteX399" fmla="*/ 1040789 w 11991973"/>
              <a:gd name="connsiteY399" fmla="*/ 2685837 h 3476625"/>
              <a:gd name="connsiteX400" fmla="*/ 1028093 w 11991973"/>
              <a:gd name="connsiteY400" fmla="*/ 2693109 h 3476625"/>
              <a:gd name="connsiteX401" fmla="*/ 1056304 w 11991973"/>
              <a:gd name="connsiteY401" fmla="*/ 2687290 h 3476625"/>
              <a:gd name="connsiteX402" fmla="*/ 1040789 w 11991973"/>
              <a:gd name="connsiteY402" fmla="*/ 2685837 h 3476625"/>
              <a:gd name="connsiteX403" fmla="*/ 1469475 w 11991973"/>
              <a:gd name="connsiteY403" fmla="*/ 2714063 h 3476625"/>
              <a:gd name="connsiteX404" fmla="*/ 1463686 w 11991973"/>
              <a:gd name="connsiteY404" fmla="*/ 2714562 h 3476625"/>
              <a:gd name="connsiteX405" fmla="*/ 1451227 w 11991973"/>
              <a:gd name="connsiteY405" fmla="*/ 2725107 h 3476625"/>
              <a:gd name="connsiteX406" fmla="*/ 1471914 w 11991973"/>
              <a:gd name="connsiteY406" fmla="*/ 2719289 h 3476625"/>
              <a:gd name="connsiteX407" fmla="*/ 1469475 w 11991973"/>
              <a:gd name="connsiteY407" fmla="*/ 2714063 h 3476625"/>
              <a:gd name="connsiteX408" fmla="*/ 886813 w 11991973"/>
              <a:gd name="connsiteY408" fmla="*/ 2661110 h 3476625"/>
              <a:gd name="connsiteX409" fmla="*/ 883287 w 11991973"/>
              <a:gd name="connsiteY409" fmla="*/ 2687290 h 3476625"/>
              <a:gd name="connsiteX410" fmla="*/ 886813 w 11991973"/>
              <a:gd name="connsiteY410" fmla="*/ 2661110 h 3476625"/>
              <a:gd name="connsiteX411" fmla="*/ 767838 w 11991973"/>
              <a:gd name="connsiteY411" fmla="*/ 2650162 h 3476625"/>
              <a:gd name="connsiteX412" fmla="*/ 768572 w 11991973"/>
              <a:gd name="connsiteY412" fmla="*/ 2652383 h 3476625"/>
              <a:gd name="connsiteX413" fmla="*/ 768256 w 11991973"/>
              <a:gd name="connsiteY413" fmla="*/ 2652440 h 3476625"/>
              <a:gd name="connsiteX414" fmla="*/ 6342563 w 11991973"/>
              <a:gd name="connsiteY414" fmla="*/ 3142907 h 3476625"/>
              <a:gd name="connsiteX415" fmla="*/ 6335363 w 11991973"/>
              <a:gd name="connsiteY415" fmla="*/ 3142543 h 3476625"/>
              <a:gd name="connsiteX416" fmla="*/ 6320084 w 11991973"/>
              <a:gd name="connsiteY416" fmla="*/ 3152724 h 3476625"/>
              <a:gd name="connsiteX417" fmla="*/ 6346412 w 11991973"/>
              <a:gd name="connsiteY417" fmla="*/ 3149815 h 3476625"/>
              <a:gd name="connsiteX418" fmla="*/ 6342563 w 11991973"/>
              <a:gd name="connsiteY418" fmla="*/ 3142907 h 3476625"/>
              <a:gd name="connsiteX419" fmla="*/ 840505 w 11991973"/>
              <a:gd name="connsiteY419" fmla="*/ 2647657 h 3476625"/>
              <a:gd name="connsiteX420" fmla="*/ 841915 w 11991973"/>
              <a:gd name="connsiteY420" fmla="*/ 2672747 h 3476625"/>
              <a:gd name="connsiteX421" fmla="*/ 840505 w 11991973"/>
              <a:gd name="connsiteY421" fmla="*/ 2647657 h 3476625"/>
              <a:gd name="connsiteX422" fmla="*/ 3259890 w 11991973"/>
              <a:gd name="connsiteY422" fmla="*/ 2860374 h 3476625"/>
              <a:gd name="connsiteX423" fmla="*/ 3247197 w 11991973"/>
              <a:gd name="connsiteY423" fmla="*/ 2867647 h 3476625"/>
              <a:gd name="connsiteX424" fmla="*/ 3275405 w 11991973"/>
              <a:gd name="connsiteY424" fmla="*/ 2861828 h 3476625"/>
              <a:gd name="connsiteX425" fmla="*/ 3259890 w 11991973"/>
              <a:gd name="connsiteY425" fmla="*/ 2860374 h 3476625"/>
              <a:gd name="connsiteX426" fmla="*/ 1009287 w 11991973"/>
              <a:gd name="connsiteY426" fmla="*/ 2655292 h 3476625"/>
              <a:gd name="connsiteX427" fmla="*/ 997388 w 11991973"/>
              <a:gd name="connsiteY427" fmla="*/ 2654475 h 3476625"/>
              <a:gd name="connsiteX428" fmla="*/ 1009287 w 11991973"/>
              <a:gd name="connsiteY428" fmla="*/ 2655292 h 3476625"/>
              <a:gd name="connsiteX429" fmla="*/ 2792092 w 11991973"/>
              <a:gd name="connsiteY429" fmla="*/ 2809467 h 3476625"/>
              <a:gd name="connsiteX430" fmla="*/ 2792092 w 11991973"/>
              <a:gd name="connsiteY430" fmla="*/ 2809467 h 3476625"/>
              <a:gd name="connsiteX431" fmla="*/ 3688577 w 11991973"/>
              <a:gd name="connsiteY431" fmla="*/ 2888600 h 3476625"/>
              <a:gd name="connsiteX432" fmla="*/ 3682789 w 11991973"/>
              <a:gd name="connsiteY432" fmla="*/ 2889100 h 3476625"/>
              <a:gd name="connsiteX433" fmla="*/ 3670329 w 11991973"/>
              <a:gd name="connsiteY433" fmla="*/ 2899645 h 3476625"/>
              <a:gd name="connsiteX434" fmla="*/ 3691016 w 11991973"/>
              <a:gd name="connsiteY434" fmla="*/ 2893827 h 3476625"/>
              <a:gd name="connsiteX435" fmla="*/ 3688577 w 11991973"/>
              <a:gd name="connsiteY435" fmla="*/ 2888600 h 3476625"/>
              <a:gd name="connsiteX436" fmla="*/ 540567 w 11991973"/>
              <a:gd name="connsiteY436" fmla="*/ 2606598 h 3476625"/>
              <a:gd name="connsiteX437" fmla="*/ 544781 w 11991973"/>
              <a:gd name="connsiteY437" fmla="*/ 2611657 h 3476625"/>
              <a:gd name="connsiteX438" fmla="*/ 525975 w 11991973"/>
              <a:gd name="connsiteY438" fmla="*/ 2614567 h 3476625"/>
              <a:gd name="connsiteX439" fmla="*/ 537494 w 11991973"/>
              <a:gd name="connsiteY439" fmla="*/ 2606341 h 3476625"/>
              <a:gd name="connsiteX440" fmla="*/ 1153037 w 11991973"/>
              <a:gd name="connsiteY440" fmla="*/ 2659747 h 3476625"/>
              <a:gd name="connsiteX441" fmla="*/ 1137167 w 11991973"/>
              <a:gd name="connsiteY441" fmla="*/ 2678564 h 3476625"/>
              <a:gd name="connsiteX442" fmla="*/ 1153037 w 11991973"/>
              <a:gd name="connsiteY442" fmla="*/ 2659747 h 3476625"/>
              <a:gd name="connsiteX443" fmla="*/ 3206997 w 11991973"/>
              <a:gd name="connsiteY443" fmla="*/ 2838557 h 3476625"/>
              <a:gd name="connsiteX444" fmla="*/ 3207702 w 11991973"/>
              <a:gd name="connsiteY444" fmla="*/ 2847283 h 3476625"/>
              <a:gd name="connsiteX445" fmla="*/ 3206997 w 11991973"/>
              <a:gd name="connsiteY445" fmla="*/ 2838557 h 3476625"/>
              <a:gd name="connsiteX446" fmla="*/ 931861 w 11991973"/>
              <a:gd name="connsiteY446" fmla="*/ 2633112 h 3476625"/>
              <a:gd name="connsiteX447" fmla="*/ 928422 w 11991973"/>
              <a:gd name="connsiteY447" fmla="*/ 2649474 h 3476625"/>
              <a:gd name="connsiteX448" fmla="*/ 931861 w 11991973"/>
              <a:gd name="connsiteY448" fmla="*/ 2633112 h 3476625"/>
              <a:gd name="connsiteX449" fmla="*/ 3220515 w 11991973"/>
              <a:gd name="connsiteY449" fmla="*/ 2834058 h 3476625"/>
              <a:gd name="connsiteX450" fmla="*/ 3215227 w 11991973"/>
              <a:gd name="connsiteY450" fmla="*/ 2838557 h 3476625"/>
              <a:gd name="connsiteX451" fmla="*/ 3220515 w 11991973"/>
              <a:gd name="connsiteY451" fmla="*/ 2834058 h 3476625"/>
              <a:gd name="connsiteX452" fmla="*/ 1609197 w 11991973"/>
              <a:gd name="connsiteY452" fmla="*/ 2690199 h 3476625"/>
              <a:gd name="connsiteX453" fmla="*/ 1586865 w 11991973"/>
              <a:gd name="connsiteY453" fmla="*/ 2689108 h 3476625"/>
              <a:gd name="connsiteX454" fmla="*/ 1565944 w 11991973"/>
              <a:gd name="connsiteY454" fmla="*/ 2698927 h 3476625"/>
              <a:gd name="connsiteX455" fmla="*/ 1609197 w 11991973"/>
              <a:gd name="connsiteY455" fmla="*/ 2690199 h 3476625"/>
              <a:gd name="connsiteX456" fmla="*/ 966710 w 11991973"/>
              <a:gd name="connsiteY456" fmla="*/ 2624067 h 3476625"/>
              <a:gd name="connsiteX457" fmla="*/ 975438 w 11991973"/>
              <a:gd name="connsiteY457" fmla="*/ 2646566 h 3476625"/>
              <a:gd name="connsiteX458" fmla="*/ 966710 w 11991973"/>
              <a:gd name="connsiteY458" fmla="*/ 2624067 h 3476625"/>
              <a:gd name="connsiteX459" fmla="*/ 3372138 w 11991973"/>
              <a:gd name="connsiteY459" fmla="*/ 2834285 h 3476625"/>
              <a:gd name="connsiteX460" fmla="*/ 3356271 w 11991973"/>
              <a:gd name="connsiteY460" fmla="*/ 2853102 h 3476625"/>
              <a:gd name="connsiteX461" fmla="*/ 3372138 w 11991973"/>
              <a:gd name="connsiteY461" fmla="*/ 2834285 h 3476625"/>
              <a:gd name="connsiteX462" fmla="*/ 992363 w 11991973"/>
              <a:gd name="connsiteY462" fmla="*/ 2617476 h 3476625"/>
              <a:gd name="connsiteX463" fmla="*/ 992363 w 11991973"/>
              <a:gd name="connsiteY463" fmla="*/ 2617476 h 3476625"/>
              <a:gd name="connsiteX464" fmla="*/ 3828301 w 11991973"/>
              <a:gd name="connsiteY464" fmla="*/ 2864738 h 3476625"/>
              <a:gd name="connsiteX465" fmla="*/ 3805968 w 11991973"/>
              <a:gd name="connsiteY465" fmla="*/ 2863647 h 3476625"/>
              <a:gd name="connsiteX466" fmla="*/ 3785044 w 11991973"/>
              <a:gd name="connsiteY466" fmla="*/ 2873464 h 3476625"/>
              <a:gd name="connsiteX467" fmla="*/ 3828301 w 11991973"/>
              <a:gd name="connsiteY467" fmla="*/ 2864738 h 3476625"/>
              <a:gd name="connsiteX468" fmla="*/ 1918602 w 11991973"/>
              <a:gd name="connsiteY468" fmla="*/ 2689309 h 3476625"/>
              <a:gd name="connsiteX469" fmla="*/ 1921376 w 11991973"/>
              <a:gd name="connsiteY469" fmla="*/ 2704745 h 3476625"/>
              <a:gd name="connsiteX470" fmla="*/ 1919263 w 11991973"/>
              <a:gd name="connsiteY470" fmla="*/ 2689609 h 3476625"/>
              <a:gd name="connsiteX471" fmla="*/ 1918602 w 11991973"/>
              <a:gd name="connsiteY471" fmla="*/ 2689309 h 3476625"/>
              <a:gd name="connsiteX472" fmla="*/ 1706696 w 11991973"/>
              <a:gd name="connsiteY472" fmla="*/ 2665883 h 3476625"/>
              <a:gd name="connsiteX473" fmla="*/ 1705108 w 11991973"/>
              <a:gd name="connsiteY473" fmla="*/ 2678564 h 3476625"/>
              <a:gd name="connsiteX474" fmla="*/ 1706696 w 11991973"/>
              <a:gd name="connsiteY474" fmla="*/ 2665883 h 3476625"/>
              <a:gd name="connsiteX475" fmla="*/ 6524599 w 11991973"/>
              <a:gd name="connsiteY475" fmla="*/ 3094182 h 3476625"/>
              <a:gd name="connsiteX476" fmla="*/ 6517546 w 11991973"/>
              <a:gd name="connsiteY476" fmla="*/ 3094545 h 3476625"/>
              <a:gd name="connsiteX477" fmla="*/ 6528830 w 11991973"/>
              <a:gd name="connsiteY477" fmla="*/ 3100363 h 3476625"/>
              <a:gd name="connsiteX478" fmla="*/ 6524599 w 11991973"/>
              <a:gd name="connsiteY478" fmla="*/ 3094182 h 3476625"/>
              <a:gd name="connsiteX479" fmla="*/ 1310182 w 11991973"/>
              <a:gd name="connsiteY479" fmla="*/ 2629112 h 3476625"/>
              <a:gd name="connsiteX480" fmla="*/ 1297019 w 11991973"/>
              <a:gd name="connsiteY480" fmla="*/ 2643657 h 3476625"/>
              <a:gd name="connsiteX481" fmla="*/ 1310182 w 11991973"/>
              <a:gd name="connsiteY481" fmla="*/ 2629112 h 3476625"/>
              <a:gd name="connsiteX482" fmla="*/ 5476755 w 11991973"/>
              <a:gd name="connsiteY482" fmla="*/ 2999550 h 3476625"/>
              <a:gd name="connsiteX483" fmla="*/ 5475696 w 11991973"/>
              <a:gd name="connsiteY483" fmla="*/ 3010186 h 3476625"/>
              <a:gd name="connsiteX484" fmla="*/ 5476755 w 11991973"/>
              <a:gd name="connsiteY484" fmla="*/ 2999550 h 3476625"/>
              <a:gd name="connsiteX485" fmla="*/ 5144712 w 11991973"/>
              <a:gd name="connsiteY485" fmla="*/ 2966551 h 3476625"/>
              <a:gd name="connsiteX486" fmla="*/ 5144712 w 11991973"/>
              <a:gd name="connsiteY486" fmla="*/ 2966551 h 3476625"/>
              <a:gd name="connsiteX487" fmla="*/ 5454250 w 11991973"/>
              <a:gd name="connsiteY487" fmla="*/ 2992368 h 3476625"/>
              <a:gd name="connsiteX488" fmla="*/ 5423042 w 11991973"/>
              <a:gd name="connsiteY488" fmla="*/ 3021821 h 3476625"/>
              <a:gd name="connsiteX489" fmla="*/ 5454250 w 11991973"/>
              <a:gd name="connsiteY489" fmla="*/ 2992368 h 3476625"/>
              <a:gd name="connsiteX490" fmla="*/ 3529283 w 11991973"/>
              <a:gd name="connsiteY490" fmla="*/ 2803650 h 3476625"/>
              <a:gd name="connsiteX491" fmla="*/ 3516120 w 11991973"/>
              <a:gd name="connsiteY491" fmla="*/ 2818193 h 3476625"/>
              <a:gd name="connsiteX492" fmla="*/ 3529283 w 11991973"/>
              <a:gd name="connsiteY492" fmla="*/ 2803650 h 3476625"/>
              <a:gd name="connsiteX493" fmla="*/ 1431716 w 11991973"/>
              <a:gd name="connsiteY493" fmla="*/ 2597477 h 3476625"/>
              <a:gd name="connsiteX494" fmla="*/ 1424898 w 11991973"/>
              <a:gd name="connsiteY494" fmla="*/ 2602931 h 3476625"/>
              <a:gd name="connsiteX495" fmla="*/ 1439943 w 11991973"/>
              <a:gd name="connsiteY495" fmla="*/ 2602931 h 3476625"/>
              <a:gd name="connsiteX496" fmla="*/ 1431716 w 11991973"/>
              <a:gd name="connsiteY496" fmla="*/ 2597477 h 3476625"/>
              <a:gd name="connsiteX497" fmla="*/ 1503179 w 11991973"/>
              <a:gd name="connsiteY497" fmla="*/ 2602931 h 3476625"/>
              <a:gd name="connsiteX498" fmla="*/ 1481317 w 11991973"/>
              <a:gd name="connsiteY498" fmla="*/ 2611658 h 3476625"/>
              <a:gd name="connsiteX499" fmla="*/ 1503179 w 11991973"/>
              <a:gd name="connsiteY499" fmla="*/ 2602931 h 3476625"/>
              <a:gd name="connsiteX500" fmla="*/ 5277677 w 11991973"/>
              <a:gd name="connsiteY500" fmla="*/ 2935507 h 3476625"/>
              <a:gd name="connsiteX501" fmla="*/ 5280116 w 11991973"/>
              <a:gd name="connsiteY501" fmla="*/ 2940370 h 3476625"/>
              <a:gd name="connsiteX502" fmla="*/ 5259430 w 11991973"/>
              <a:gd name="connsiteY502" fmla="*/ 2943280 h 3476625"/>
              <a:gd name="connsiteX503" fmla="*/ 5271889 w 11991973"/>
              <a:gd name="connsiteY503" fmla="*/ 2936371 h 3476625"/>
              <a:gd name="connsiteX504" fmla="*/ 5277677 w 11991973"/>
              <a:gd name="connsiteY504" fmla="*/ 2935507 h 3476625"/>
              <a:gd name="connsiteX505" fmla="*/ 639047 w 11991973"/>
              <a:gd name="connsiteY505" fmla="*/ 2516025 h 3476625"/>
              <a:gd name="connsiteX506" fmla="*/ 631289 w 11991973"/>
              <a:gd name="connsiteY506" fmla="*/ 2530206 h 3476625"/>
              <a:gd name="connsiteX507" fmla="*/ 639047 w 11991973"/>
              <a:gd name="connsiteY507" fmla="*/ 2516025 h 3476625"/>
              <a:gd name="connsiteX508" fmla="*/ 1869660 w 11991973"/>
              <a:gd name="connsiteY508" fmla="*/ 2616021 h 3476625"/>
              <a:gd name="connsiteX509" fmla="*/ 1857434 w 11991973"/>
              <a:gd name="connsiteY509" fmla="*/ 2623293 h 3476625"/>
              <a:gd name="connsiteX510" fmla="*/ 1881884 w 11991973"/>
              <a:gd name="connsiteY510" fmla="*/ 2617476 h 3476625"/>
              <a:gd name="connsiteX511" fmla="*/ 1869660 w 11991973"/>
              <a:gd name="connsiteY511" fmla="*/ 2616021 h 3476625"/>
              <a:gd name="connsiteX512" fmla="*/ 3650817 w 11991973"/>
              <a:gd name="connsiteY512" fmla="*/ 2772014 h 3476625"/>
              <a:gd name="connsiteX513" fmla="*/ 3644002 w 11991973"/>
              <a:gd name="connsiteY513" fmla="*/ 2777469 h 3476625"/>
              <a:gd name="connsiteX514" fmla="*/ 3659045 w 11991973"/>
              <a:gd name="connsiteY514" fmla="*/ 2777469 h 3476625"/>
              <a:gd name="connsiteX515" fmla="*/ 3650817 w 11991973"/>
              <a:gd name="connsiteY515" fmla="*/ 2772014 h 3476625"/>
              <a:gd name="connsiteX516" fmla="*/ 3722279 w 11991973"/>
              <a:gd name="connsiteY516" fmla="*/ 2777469 h 3476625"/>
              <a:gd name="connsiteX517" fmla="*/ 3700417 w 11991973"/>
              <a:gd name="connsiteY517" fmla="*/ 2786195 h 3476625"/>
              <a:gd name="connsiteX518" fmla="*/ 3722279 w 11991973"/>
              <a:gd name="connsiteY518" fmla="*/ 2777469 h 3476625"/>
              <a:gd name="connsiteX519" fmla="*/ 1756047 w 11991973"/>
              <a:gd name="connsiteY519" fmla="*/ 2584753 h 3476625"/>
              <a:gd name="connsiteX520" fmla="*/ 1754002 w 11991973"/>
              <a:gd name="connsiteY520" fmla="*/ 2597113 h 3476625"/>
              <a:gd name="connsiteX521" fmla="*/ 1748126 w 11991973"/>
              <a:gd name="connsiteY521" fmla="*/ 2587523 h 3476625"/>
              <a:gd name="connsiteX522" fmla="*/ 1716392 w 11991973"/>
              <a:gd name="connsiteY522" fmla="*/ 2553479 h 3476625"/>
              <a:gd name="connsiteX523" fmla="*/ 1686302 w 11991973"/>
              <a:gd name="connsiteY523" fmla="*/ 2568024 h 3476625"/>
              <a:gd name="connsiteX524" fmla="*/ 1716392 w 11991973"/>
              <a:gd name="connsiteY524" fmla="*/ 2553479 h 3476625"/>
              <a:gd name="connsiteX525" fmla="*/ 3978910 w 11991973"/>
              <a:gd name="connsiteY525" fmla="*/ 2753473 h 3476625"/>
              <a:gd name="connsiteX526" fmla="*/ 3976864 w 11991973"/>
              <a:gd name="connsiteY526" fmla="*/ 2765832 h 3476625"/>
              <a:gd name="connsiteX527" fmla="*/ 3970989 w 11991973"/>
              <a:gd name="connsiteY527" fmla="*/ 2756242 h 3476625"/>
              <a:gd name="connsiteX528" fmla="*/ 1826847 w 11991973"/>
              <a:gd name="connsiteY528" fmla="*/ 2552190 h 3476625"/>
              <a:gd name="connsiteX529" fmla="*/ 1817943 w 11991973"/>
              <a:gd name="connsiteY529" fmla="*/ 2562206 h 3476625"/>
              <a:gd name="connsiteX530" fmla="*/ 1819934 w 11991973"/>
              <a:gd name="connsiteY530" fmla="*/ 2552971 h 3476625"/>
              <a:gd name="connsiteX531" fmla="*/ 3935493 w 11991973"/>
              <a:gd name="connsiteY531" fmla="*/ 2728016 h 3476625"/>
              <a:gd name="connsiteX532" fmla="*/ 3905403 w 11991973"/>
              <a:gd name="connsiteY532" fmla="*/ 2742561 h 3476625"/>
              <a:gd name="connsiteX533" fmla="*/ 3935493 w 11991973"/>
              <a:gd name="connsiteY533" fmla="*/ 2728016 h 3476625"/>
              <a:gd name="connsiteX534" fmla="*/ 1904215 w 11991973"/>
              <a:gd name="connsiteY534" fmla="*/ 2546571 h 3476625"/>
              <a:gd name="connsiteX535" fmla="*/ 1906333 w 11991973"/>
              <a:gd name="connsiteY535" fmla="*/ 2556388 h 3476625"/>
              <a:gd name="connsiteX536" fmla="*/ 1904215 w 11991973"/>
              <a:gd name="connsiteY536" fmla="*/ 2546571 h 3476625"/>
              <a:gd name="connsiteX537" fmla="*/ 4136344 w 11991973"/>
              <a:gd name="connsiteY537" fmla="*/ 2740897 h 3476625"/>
              <a:gd name="connsiteX538" fmla="*/ 4151759 w 11991973"/>
              <a:gd name="connsiteY538" fmla="*/ 2745470 h 3476625"/>
              <a:gd name="connsiteX539" fmla="*/ 4148046 w 11991973"/>
              <a:gd name="connsiteY539" fmla="*/ 2745790 h 3476625"/>
              <a:gd name="connsiteX540" fmla="*/ 4147998 w 11991973"/>
              <a:gd name="connsiteY540" fmla="*/ 2745470 h 3476625"/>
              <a:gd name="connsiteX541" fmla="*/ 4127311 w 11991973"/>
              <a:gd name="connsiteY541" fmla="*/ 2745470 h 3476625"/>
              <a:gd name="connsiteX542" fmla="*/ 4130686 w 11991973"/>
              <a:gd name="connsiteY542" fmla="*/ 2742243 h 3476625"/>
              <a:gd name="connsiteX543" fmla="*/ 4051136 w 11991973"/>
              <a:gd name="connsiteY543" fmla="*/ 2720749 h 3476625"/>
              <a:gd name="connsiteX544" fmla="*/ 4050620 w 11991973"/>
              <a:gd name="connsiteY544" fmla="*/ 2721471 h 3476625"/>
              <a:gd name="connsiteX545" fmla="*/ 4037043 w 11991973"/>
              <a:gd name="connsiteY545" fmla="*/ 2736744 h 3476625"/>
              <a:gd name="connsiteX546" fmla="*/ 4039158 w 11991973"/>
              <a:gd name="connsiteY546" fmla="*/ 2726926 h 3476625"/>
              <a:gd name="connsiteX547" fmla="*/ 4044592 w 11991973"/>
              <a:gd name="connsiteY547" fmla="*/ 2721487 h 3476625"/>
              <a:gd name="connsiteX548" fmla="*/ 4123315 w 11991973"/>
              <a:gd name="connsiteY548" fmla="*/ 2721107 h 3476625"/>
              <a:gd name="connsiteX549" fmla="*/ 4125430 w 11991973"/>
              <a:gd name="connsiteY549" fmla="*/ 2730925 h 3476625"/>
              <a:gd name="connsiteX550" fmla="*/ 4123315 w 11991973"/>
              <a:gd name="connsiteY550" fmla="*/ 2721107 h 3476625"/>
              <a:gd name="connsiteX551" fmla="*/ 2047375 w 11991973"/>
              <a:gd name="connsiteY551" fmla="*/ 2521480 h 3476625"/>
              <a:gd name="connsiteX552" fmla="*/ 2047375 w 11991973"/>
              <a:gd name="connsiteY552" fmla="*/ 2521480 h 3476625"/>
              <a:gd name="connsiteX553" fmla="*/ 735014 w 11991973"/>
              <a:gd name="connsiteY553" fmla="*/ 2393259 h 3476625"/>
              <a:gd name="connsiteX554" fmla="*/ 719677 w 11991973"/>
              <a:gd name="connsiteY554" fmla="*/ 2405122 h 3476625"/>
              <a:gd name="connsiteX555" fmla="*/ 738482 w 11991973"/>
              <a:gd name="connsiteY555" fmla="*/ 2399303 h 3476625"/>
              <a:gd name="connsiteX556" fmla="*/ 735014 w 11991973"/>
              <a:gd name="connsiteY556" fmla="*/ 2393259 h 3476625"/>
              <a:gd name="connsiteX557" fmla="*/ 4266475 w 11991973"/>
              <a:gd name="connsiteY557" fmla="*/ 2696018 h 3476625"/>
              <a:gd name="connsiteX558" fmla="*/ 4266475 w 11991973"/>
              <a:gd name="connsiteY558" fmla="*/ 2696018 h 3476625"/>
              <a:gd name="connsiteX559" fmla="*/ 2202161 w 11991973"/>
              <a:gd name="connsiteY559" fmla="*/ 2511357 h 3476625"/>
              <a:gd name="connsiteX560" fmla="*/ 2196031 w 11991973"/>
              <a:gd name="connsiteY560" fmla="*/ 2514236 h 3476625"/>
              <a:gd name="connsiteX561" fmla="*/ 2119308 w 11991973"/>
              <a:gd name="connsiteY561" fmla="*/ 2506571 h 3476625"/>
              <a:gd name="connsiteX562" fmla="*/ 1908212 w 11991973"/>
              <a:gd name="connsiteY562" fmla="*/ 2570932 h 3476625"/>
              <a:gd name="connsiteX563" fmla="*/ 1932661 w 11991973"/>
              <a:gd name="connsiteY563" fmla="*/ 2597113 h 3476625"/>
              <a:gd name="connsiteX564" fmla="*/ 2098154 w 11991973"/>
              <a:gd name="connsiteY564" fmla="*/ 2573841 h 3476625"/>
              <a:gd name="connsiteX565" fmla="*/ 2157391 w 11991973"/>
              <a:gd name="connsiteY565" fmla="*/ 2532388 h 3476625"/>
              <a:gd name="connsiteX566" fmla="*/ 2196031 w 11991973"/>
              <a:gd name="connsiteY566" fmla="*/ 2514236 h 3476625"/>
              <a:gd name="connsiteX567" fmla="*/ 2202574 w 11991973"/>
              <a:gd name="connsiteY567" fmla="*/ 2514890 h 3476625"/>
              <a:gd name="connsiteX568" fmla="*/ 7208900 w 11991973"/>
              <a:gd name="connsiteY568" fmla="*/ 2942552 h 3476625"/>
              <a:gd name="connsiteX569" fmla="*/ 7209605 w 11991973"/>
              <a:gd name="connsiteY569" fmla="*/ 2957824 h 3476625"/>
              <a:gd name="connsiteX570" fmla="*/ 7208900 w 11991973"/>
              <a:gd name="connsiteY570" fmla="*/ 2942552 h 3476625"/>
              <a:gd name="connsiteX571" fmla="*/ 4456415 w 11991973"/>
              <a:gd name="connsiteY571" fmla="*/ 2684382 h 3476625"/>
              <a:gd name="connsiteX572" fmla="*/ 4458313 w 11991973"/>
              <a:gd name="connsiteY572" fmla="*/ 2692123 h 3476625"/>
              <a:gd name="connsiteX573" fmla="*/ 4451810 w 11991973"/>
              <a:gd name="connsiteY573" fmla="*/ 2691993 h 3476625"/>
              <a:gd name="connsiteX574" fmla="*/ 4451949 w 11991973"/>
              <a:gd name="connsiteY574" fmla="*/ 2691654 h 3476625"/>
              <a:gd name="connsiteX575" fmla="*/ 4456415 w 11991973"/>
              <a:gd name="connsiteY575" fmla="*/ 2684382 h 3476625"/>
              <a:gd name="connsiteX576" fmla="*/ 4447013 w 11991973"/>
              <a:gd name="connsiteY576" fmla="*/ 2678564 h 3476625"/>
              <a:gd name="connsiteX577" fmla="*/ 4432698 w 11991973"/>
              <a:gd name="connsiteY577" fmla="*/ 2690529 h 3476625"/>
              <a:gd name="connsiteX578" fmla="*/ 4424217 w 11991973"/>
              <a:gd name="connsiteY578" fmla="*/ 2689682 h 3476625"/>
              <a:gd name="connsiteX579" fmla="*/ 4424582 w 11991973"/>
              <a:gd name="connsiteY579" fmla="*/ 2684435 h 3476625"/>
              <a:gd name="connsiteX580" fmla="*/ 7346330 w 11991973"/>
              <a:gd name="connsiteY580" fmla="*/ 2908918 h 3476625"/>
              <a:gd name="connsiteX581" fmla="*/ 7340541 w 11991973"/>
              <a:gd name="connsiteY581" fmla="*/ 2909100 h 3476625"/>
              <a:gd name="connsiteX582" fmla="*/ 7328083 w 11991973"/>
              <a:gd name="connsiteY582" fmla="*/ 2917099 h 3476625"/>
              <a:gd name="connsiteX583" fmla="*/ 7348769 w 11991973"/>
              <a:gd name="connsiteY583" fmla="*/ 2914189 h 3476625"/>
              <a:gd name="connsiteX584" fmla="*/ 7346330 w 11991973"/>
              <a:gd name="connsiteY584" fmla="*/ 2908918 h 3476625"/>
              <a:gd name="connsiteX585" fmla="*/ 6047398 w 11991973"/>
              <a:gd name="connsiteY585" fmla="*/ 2748379 h 3476625"/>
              <a:gd name="connsiteX586" fmla="*/ 6032676 w 11991973"/>
              <a:gd name="connsiteY586" fmla="*/ 2748152 h 3476625"/>
              <a:gd name="connsiteX587" fmla="*/ 5968413 w 11991973"/>
              <a:gd name="connsiteY587" fmla="*/ 2760015 h 3476625"/>
              <a:gd name="connsiteX588" fmla="*/ 6047398 w 11991973"/>
              <a:gd name="connsiteY588" fmla="*/ 2751287 h 3476625"/>
              <a:gd name="connsiteX589" fmla="*/ 6047398 w 11991973"/>
              <a:gd name="connsiteY589" fmla="*/ 2748379 h 3476625"/>
              <a:gd name="connsiteX590" fmla="*/ 7891732 w 11991973"/>
              <a:gd name="connsiteY590" fmla="*/ 2791377 h 3476625"/>
              <a:gd name="connsiteX591" fmla="*/ 7892261 w 11991973"/>
              <a:gd name="connsiteY591" fmla="*/ 2803650 h 3476625"/>
              <a:gd name="connsiteX592" fmla="*/ 7891732 w 11991973"/>
              <a:gd name="connsiteY592" fmla="*/ 2791377 h 3476625"/>
              <a:gd name="connsiteX593" fmla="*/ 7936455 w 11991973"/>
              <a:gd name="connsiteY593" fmla="*/ 2774196 h 3476625"/>
              <a:gd name="connsiteX594" fmla="*/ 7944917 w 11991973"/>
              <a:gd name="connsiteY594" fmla="*/ 2803650 h 3476625"/>
              <a:gd name="connsiteX595" fmla="*/ 7936455 w 11991973"/>
              <a:gd name="connsiteY595" fmla="*/ 2774196 h 3476625"/>
              <a:gd name="connsiteX596" fmla="*/ 7978063 w 11991973"/>
              <a:gd name="connsiteY596" fmla="*/ 2763288 h 3476625"/>
              <a:gd name="connsiteX597" fmla="*/ 7967484 w 11991973"/>
              <a:gd name="connsiteY597" fmla="*/ 2774560 h 3476625"/>
              <a:gd name="connsiteX598" fmla="*/ 7984410 w 11991973"/>
              <a:gd name="connsiteY598" fmla="*/ 2771650 h 3476625"/>
              <a:gd name="connsiteX599" fmla="*/ 7978063 w 11991973"/>
              <a:gd name="connsiteY599" fmla="*/ 2763288 h 3476625"/>
              <a:gd name="connsiteX600" fmla="*/ 1094359 w 11991973"/>
              <a:gd name="connsiteY600" fmla="*/ 2143162 h 3476625"/>
              <a:gd name="connsiteX601" fmla="*/ 1041933 w 11991973"/>
              <a:gd name="connsiteY601" fmla="*/ 2157759 h 3476625"/>
              <a:gd name="connsiteX602" fmla="*/ 762930 w 11991973"/>
              <a:gd name="connsiteY602" fmla="*/ 2236402 h 3476625"/>
              <a:gd name="connsiteX603" fmla="*/ 1057919 w 11991973"/>
              <a:gd name="connsiteY603" fmla="*/ 2150769 h 3476625"/>
              <a:gd name="connsiteX604" fmla="*/ 8148403 w 11991973"/>
              <a:gd name="connsiteY604" fmla="*/ 2715654 h 3476625"/>
              <a:gd name="connsiteX605" fmla="*/ 8121693 w 11991973"/>
              <a:gd name="connsiteY605" fmla="*/ 2722198 h 3476625"/>
              <a:gd name="connsiteX606" fmla="*/ 8153663 w 11991973"/>
              <a:gd name="connsiteY606" fmla="*/ 2722199 h 3476625"/>
              <a:gd name="connsiteX607" fmla="*/ 8148403 w 11991973"/>
              <a:gd name="connsiteY607" fmla="*/ 2715654 h 3476625"/>
              <a:gd name="connsiteX608" fmla="*/ 8261180 w 11991973"/>
              <a:gd name="connsiteY608" fmla="*/ 2708699 h 3476625"/>
              <a:gd name="connsiteX609" fmla="*/ 8255216 w 11991973"/>
              <a:gd name="connsiteY609" fmla="*/ 2713472 h 3476625"/>
              <a:gd name="connsiteX610" fmla="*/ 8264617 w 11991973"/>
              <a:gd name="connsiteY610" fmla="*/ 2722198 h 3476625"/>
              <a:gd name="connsiteX611" fmla="*/ 8266264 w 11991973"/>
              <a:gd name="connsiteY611" fmla="*/ 2710199 h 3476625"/>
              <a:gd name="connsiteX612" fmla="*/ 8261180 w 11991973"/>
              <a:gd name="connsiteY612" fmla="*/ 2708699 h 3476625"/>
              <a:gd name="connsiteX613" fmla="*/ 8214278 w 11991973"/>
              <a:gd name="connsiteY613" fmla="*/ 2704122 h 3476625"/>
              <a:gd name="connsiteX614" fmla="*/ 8213137 w 11991973"/>
              <a:gd name="connsiteY614" fmla="*/ 2704971 h 3476625"/>
              <a:gd name="connsiteX615" fmla="*/ 8219484 w 11991973"/>
              <a:gd name="connsiteY615" fmla="*/ 2719289 h 3476625"/>
              <a:gd name="connsiteX616" fmla="*/ 8214278 w 11991973"/>
              <a:gd name="connsiteY616" fmla="*/ 2704122 h 3476625"/>
              <a:gd name="connsiteX617" fmla="*/ 26828 w 11991973"/>
              <a:gd name="connsiteY617" fmla="*/ 1956391 h 3476625"/>
              <a:gd name="connsiteX618" fmla="*/ 29059 w 11991973"/>
              <a:gd name="connsiteY618" fmla="*/ 1962551 h 3476625"/>
              <a:gd name="connsiteX619" fmla="*/ 14453 w 11991973"/>
              <a:gd name="connsiteY619" fmla="*/ 1965869 h 3476625"/>
              <a:gd name="connsiteX620" fmla="*/ 8353712 w 11991973"/>
              <a:gd name="connsiteY620" fmla="*/ 2691063 h 3476625"/>
              <a:gd name="connsiteX621" fmla="*/ 8364291 w 11991973"/>
              <a:gd name="connsiteY621" fmla="*/ 2693109 h 3476625"/>
              <a:gd name="connsiteX622" fmla="*/ 8353712 w 11991973"/>
              <a:gd name="connsiteY622" fmla="*/ 2691063 h 3476625"/>
              <a:gd name="connsiteX623" fmla="*/ 8409424 w 11991973"/>
              <a:gd name="connsiteY623" fmla="*/ 2681473 h 3476625"/>
              <a:gd name="connsiteX624" fmla="*/ 8401902 w 11991973"/>
              <a:gd name="connsiteY624" fmla="*/ 2687290 h 3476625"/>
              <a:gd name="connsiteX625" fmla="*/ 8416946 w 11991973"/>
              <a:gd name="connsiteY625" fmla="*/ 2684382 h 3476625"/>
              <a:gd name="connsiteX626" fmla="*/ 8409424 w 11991973"/>
              <a:gd name="connsiteY626" fmla="*/ 2681473 h 3476625"/>
              <a:gd name="connsiteX627" fmla="*/ 1483940 w 11991973"/>
              <a:gd name="connsiteY627" fmla="*/ 2057723 h 3476625"/>
              <a:gd name="connsiteX628" fmla="*/ 1480143 w 11991973"/>
              <a:gd name="connsiteY628" fmla="*/ 2063319 h 3476625"/>
              <a:gd name="connsiteX629" fmla="*/ 1473795 w 11991973"/>
              <a:gd name="connsiteY629" fmla="*/ 2061864 h 3476625"/>
              <a:gd name="connsiteX630" fmla="*/ 1474939 w 11991973"/>
              <a:gd name="connsiteY630" fmla="*/ 2059896 h 3476625"/>
              <a:gd name="connsiteX631" fmla="*/ 8392499 w 11991973"/>
              <a:gd name="connsiteY631" fmla="*/ 2672201 h 3476625"/>
              <a:gd name="connsiteX632" fmla="*/ 8392499 w 11991973"/>
              <a:gd name="connsiteY632" fmla="*/ 2690200 h 3476625"/>
              <a:gd name="connsiteX633" fmla="*/ 8398140 w 11991973"/>
              <a:gd name="connsiteY633" fmla="*/ 2672746 h 3476625"/>
              <a:gd name="connsiteX634" fmla="*/ 8392499 w 11991973"/>
              <a:gd name="connsiteY634" fmla="*/ 2672201 h 3476625"/>
              <a:gd name="connsiteX635" fmla="*/ 4669 w 11991973"/>
              <a:gd name="connsiteY635" fmla="*/ 1918826 h 3476625"/>
              <a:gd name="connsiteX636" fmla="*/ 11902 w 11991973"/>
              <a:gd name="connsiteY636" fmla="*/ 1925274 h 3476625"/>
              <a:gd name="connsiteX637" fmla="*/ 13474 w 11991973"/>
              <a:gd name="connsiteY637" fmla="*/ 1927620 h 3476625"/>
              <a:gd name="connsiteX638" fmla="*/ 1289 w 11991973"/>
              <a:gd name="connsiteY638" fmla="*/ 1936779 h 3476625"/>
              <a:gd name="connsiteX639" fmla="*/ 4669 w 11991973"/>
              <a:gd name="connsiteY639" fmla="*/ 1918826 h 3476625"/>
              <a:gd name="connsiteX640" fmla="*/ 8444216 w 11991973"/>
              <a:gd name="connsiteY640" fmla="*/ 2669110 h 3476625"/>
              <a:gd name="connsiteX641" fmla="*/ 8458320 w 11991973"/>
              <a:gd name="connsiteY641" fmla="*/ 2684382 h 3476625"/>
              <a:gd name="connsiteX642" fmla="*/ 8444216 w 11991973"/>
              <a:gd name="connsiteY642" fmla="*/ 2669110 h 3476625"/>
              <a:gd name="connsiteX643" fmla="*/ 1493046 w 11991973"/>
              <a:gd name="connsiteY643" fmla="*/ 2043345 h 3476625"/>
              <a:gd name="connsiteX644" fmla="*/ 1492895 w 11991973"/>
              <a:gd name="connsiteY644" fmla="*/ 2043366 h 3476625"/>
              <a:gd name="connsiteX645" fmla="*/ 1505294 w 11991973"/>
              <a:gd name="connsiteY645" fmla="*/ 2051320 h 3476625"/>
              <a:gd name="connsiteX646" fmla="*/ 1507721 w 11991973"/>
              <a:gd name="connsiteY646" fmla="*/ 2051981 h 3476625"/>
              <a:gd name="connsiteX647" fmla="*/ 1483940 w 11991973"/>
              <a:gd name="connsiteY647" fmla="*/ 2057723 h 3476625"/>
              <a:gd name="connsiteX648" fmla="*/ 1485079 w 11991973"/>
              <a:gd name="connsiteY648" fmla="*/ 2056047 h 3476625"/>
              <a:gd name="connsiteX649" fmla="*/ 1478026 w 11991973"/>
              <a:gd name="connsiteY649" fmla="*/ 2054592 h 3476625"/>
              <a:gd name="connsiteX650" fmla="*/ 1474939 w 11991973"/>
              <a:gd name="connsiteY650" fmla="*/ 2059896 h 3476625"/>
              <a:gd name="connsiteX651" fmla="*/ 1358374 w 11991973"/>
              <a:gd name="connsiteY651" fmla="*/ 2088045 h 3476625"/>
              <a:gd name="connsiteX652" fmla="*/ 1271002 w 11991973"/>
              <a:gd name="connsiteY652" fmla="*/ 2106285 h 3476625"/>
              <a:gd name="connsiteX653" fmla="*/ 1237310 w 11991973"/>
              <a:gd name="connsiteY653" fmla="*/ 2110953 h 3476625"/>
              <a:gd name="connsiteX654" fmla="*/ 1157457 w 11991973"/>
              <a:gd name="connsiteY654" fmla="*/ 2126128 h 3476625"/>
              <a:gd name="connsiteX655" fmla="*/ 1110355 w 11991973"/>
              <a:gd name="connsiteY655" fmla="*/ 2139822 h 3476625"/>
              <a:gd name="connsiteX656" fmla="*/ 1094359 w 11991973"/>
              <a:gd name="connsiteY656" fmla="*/ 2143162 h 3476625"/>
              <a:gd name="connsiteX657" fmla="*/ 1174780 w 11991973"/>
              <a:gd name="connsiteY657" fmla="*/ 2120771 h 3476625"/>
              <a:gd name="connsiteX658" fmla="*/ 1492923 w 11991973"/>
              <a:gd name="connsiteY658" fmla="*/ 2043354 h 3476625"/>
              <a:gd name="connsiteX659" fmla="*/ 1501393 w 11991973"/>
              <a:gd name="connsiteY659" fmla="*/ 2042167 h 3476625"/>
              <a:gd name="connsiteX660" fmla="*/ 1504187 w 11991973"/>
              <a:gd name="connsiteY660" fmla="*/ 2042437 h 3476625"/>
              <a:gd name="connsiteX661" fmla="*/ 1493046 w 11991973"/>
              <a:gd name="connsiteY661" fmla="*/ 2043345 h 3476625"/>
              <a:gd name="connsiteX662" fmla="*/ 1515480 w 11991973"/>
              <a:gd name="connsiteY662" fmla="*/ 2041518 h 3476625"/>
              <a:gd name="connsiteX663" fmla="*/ 1524571 w 11991973"/>
              <a:gd name="connsiteY663" fmla="*/ 2044411 h 3476625"/>
              <a:gd name="connsiteX664" fmla="*/ 1504187 w 11991973"/>
              <a:gd name="connsiteY664" fmla="*/ 2042437 h 3476625"/>
              <a:gd name="connsiteX665" fmla="*/ 56003 w 11991973"/>
              <a:gd name="connsiteY665" fmla="*/ 1897918 h 3476625"/>
              <a:gd name="connsiteX666" fmla="*/ 67111 w 11991973"/>
              <a:gd name="connsiteY666" fmla="*/ 1910599 h 3476625"/>
              <a:gd name="connsiteX667" fmla="*/ 56003 w 11991973"/>
              <a:gd name="connsiteY667" fmla="*/ 1897918 h 3476625"/>
              <a:gd name="connsiteX668" fmla="*/ 1614839 w 11991973"/>
              <a:gd name="connsiteY668" fmla="*/ 2026957 h 3476625"/>
              <a:gd name="connsiteX669" fmla="*/ 1554660 w 11991973"/>
              <a:gd name="connsiteY669" fmla="*/ 2050228 h 3476625"/>
              <a:gd name="connsiteX670" fmla="*/ 1614839 w 11991973"/>
              <a:gd name="connsiteY670" fmla="*/ 2026957 h 3476625"/>
              <a:gd name="connsiteX671" fmla="*/ 985075 w 11991973"/>
              <a:gd name="connsiteY671" fmla="*/ 1918963 h 3476625"/>
              <a:gd name="connsiteX672" fmla="*/ 973556 w 11991973"/>
              <a:gd name="connsiteY672" fmla="*/ 1930961 h 3476625"/>
              <a:gd name="connsiteX673" fmla="*/ 998005 w 11991973"/>
              <a:gd name="connsiteY673" fmla="*/ 1922234 h 3476625"/>
              <a:gd name="connsiteX674" fmla="*/ 985075 w 11991973"/>
              <a:gd name="connsiteY674" fmla="*/ 1918963 h 3476625"/>
              <a:gd name="connsiteX675" fmla="*/ 388692 w 11991973"/>
              <a:gd name="connsiteY675" fmla="*/ 1861147 h 3476625"/>
              <a:gd name="connsiteX676" fmla="*/ 388547 w 11991973"/>
              <a:gd name="connsiteY676" fmla="*/ 1861480 h 3476625"/>
              <a:gd name="connsiteX677" fmla="*/ 388348 w 11991973"/>
              <a:gd name="connsiteY677" fmla="*/ 1861472 h 3476625"/>
              <a:gd name="connsiteX678" fmla="*/ 1908212 w 11991973"/>
              <a:gd name="connsiteY678" fmla="*/ 1974596 h 3476625"/>
              <a:gd name="connsiteX679" fmla="*/ 1911973 w 11991973"/>
              <a:gd name="connsiteY679" fmla="*/ 1994958 h 3476625"/>
              <a:gd name="connsiteX680" fmla="*/ 1908212 w 11991973"/>
              <a:gd name="connsiteY680" fmla="*/ 1974596 h 3476625"/>
              <a:gd name="connsiteX681" fmla="*/ 1258792 w 11991973"/>
              <a:gd name="connsiteY681" fmla="*/ 1915898 h 3476625"/>
              <a:gd name="connsiteX682" fmla="*/ 1252946 w 11991973"/>
              <a:gd name="connsiteY682" fmla="*/ 1920502 h 3476625"/>
              <a:gd name="connsiteX683" fmla="*/ 1238720 w 11991973"/>
              <a:gd name="connsiteY683" fmla="*/ 1925143 h 3476625"/>
              <a:gd name="connsiteX684" fmla="*/ 1885507 w 11991973"/>
              <a:gd name="connsiteY684" fmla="*/ 1971549 h 3476625"/>
              <a:gd name="connsiteX685" fmla="*/ 1883764 w 11991973"/>
              <a:gd name="connsiteY685" fmla="*/ 1977505 h 3476625"/>
              <a:gd name="connsiteX686" fmla="*/ 1880664 w 11991973"/>
              <a:gd name="connsiteY686" fmla="*/ 1973509 h 3476625"/>
              <a:gd name="connsiteX687" fmla="*/ 1922228 w 11991973"/>
              <a:gd name="connsiteY687" fmla="*/ 1971915 h 3476625"/>
              <a:gd name="connsiteX688" fmla="*/ 1922407 w 11991973"/>
              <a:gd name="connsiteY688" fmla="*/ 1972796 h 3476625"/>
              <a:gd name="connsiteX689" fmla="*/ 1921556 w 11991973"/>
              <a:gd name="connsiteY689" fmla="*/ 1972236 h 3476625"/>
              <a:gd name="connsiteX690" fmla="*/ 1875301 w 11991973"/>
              <a:gd name="connsiteY690" fmla="*/ 1966596 h 3476625"/>
              <a:gd name="connsiteX691" fmla="*/ 1880664 w 11991973"/>
              <a:gd name="connsiteY691" fmla="*/ 1973509 h 3476625"/>
              <a:gd name="connsiteX692" fmla="*/ 1870762 w 11991973"/>
              <a:gd name="connsiteY692" fmla="*/ 1977518 h 3476625"/>
              <a:gd name="connsiteX693" fmla="*/ 1866838 w 11991973"/>
              <a:gd name="connsiteY693" fmla="*/ 1977505 h 3476625"/>
              <a:gd name="connsiteX694" fmla="*/ 1875301 w 11991973"/>
              <a:gd name="connsiteY694" fmla="*/ 1966596 h 3476625"/>
              <a:gd name="connsiteX695" fmla="*/ 1896362 w 11991973"/>
              <a:gd name="connsiteY695" fmla="*/ 1967772 h 3476625"/>
              <a:gd name="connsiteX696" fmla="*/ 1896929 w 11991973"/>
              <a:gd name="connsiteY696" fmla="*/ 1968777 h 3476625"/>
              <a:gd name="connsiteX697" fmla="*/ 1895519 w 11991973"/>
              <a:gd name="connsiteY697" fmla="*/ 1967718 h 3476625"/>
              <a:gd name="connsiteX698" fmla="*/ 1888229 w 11991973"/>
              <a:gd name="connsiteY698" fmla="*/ 1962232 h 3476625"/>
              <a:gd name="connsiteX699" fmla="*/ 1895519 w 11991973"/>
              <a:gd name="connsiteY699" fmla="*/ 1967718 h 3476625"/>
              <a:gd name="connsiteX700" fmla="*/ 1895048 w 11991973"/>
              <a:gd name="connsiteY700" fmla="*/ 1967687 h 3476625"/>
              <a:gd name="connsiteX701" fmla="*/ 1885507 w 11991973"/>
              <a:gd name="connsiteY701" fmla="*/ 1971549 h 3476625"/>
              <a:gd name="connsiteX702" fmla="*/ 1276915 w 11991973"/>
              <a:gd name="connsiteY702" fmla="*/ 1900017 h 3476625"/>
              <a:gd name="connsiteX703" fmla="*/ 1278801 w 11991973"/>
              <a:gd name="connsiteY703" fmla="*/ 1904508 h 3476625"/>
              <a:gd name="connsiteX704" fmla="*/ 1266077 w 11991973"/>
              <a:gd name="connsiteY704" fmla="*/ 1912542 h 3476625"/>
              <a:gd name="connsiteX705" fmla="*/ 1258792 w 11991973"/>
              <a:gd name="connsiteY705" fmla="*/ 1915898 h 3476625"/>
              <a:gd name="connsiteX706" fmla="*/ 1267193 w 11991973"/>
              <a:gd name="connsiteY706" fmla="*/ 1909281 h 3476625"/>
              <a:gd name="connsiteX707" fmla="*/ 708393 w 11991973"/>
              <a:gd name="connsiteY707" fmla="*/ 1835330 h 3476625"/>
              <a:gd name="connsiteX708" fmla="*/ 697109 w 11991973"/>
              <a:gd name="connsiteY708" fmla="*/ 1843692 h 3476625"/>
              <a:gd name="connsiteX709" fmla="*/ 719676 w 11991973"/>
              <a:gd name="connsiteY709" fmla="*/ 1837875 h 3476625"/>
              <a:gd name="connsiteX710" fmla="*/ 708393 w 11991973"/>
              <a:gd name="connsiteY710" fmla="*/ 1835330 h 3476625"/>
              <a:gd name="connsiteX711" fmla="*/ 1889405 w 11991973"/>
              <a:gd name="connsiteY711" fmla="*/ 1930961 h 3476625"/>
              <a:gd name="connsiteX712" fmla="*/ 1889405 w 11991973"/>
              <a:gd name="connsiteY712" fmla="*/ 1930961 h 3476625"/>
              <a:gd name="connsiteX713" fmla="*/ 778445 w 11991973"/>
              <a:gd name="connsiteY713" fmla="*/ 1815467 h 3476625"/>
              <a:gd name="connsiteX714" fmla="*/ 771394 w 11991973"/>
              <a:gd name="connsiteY714" fmla="*/ 1815693 h 3476625"/>
              <a:gd name="connsiteX715" fmla="*/ 757288 w 11991973"/>
              <a:gd name="connsiteY715" fmla="*/ 1817512 h 3476625"/>
              <a:gd name="connsiteX716" fmla="*/ 785498 w 11991973"/>
              <a:gd name="connsiteY716" fmla="*/ 1820421 h 3476625"/>
              <a:gd name="connsiteX717" fmla="*/ 778445 w 11991973"/>
              <a:gd name="connsiteY717" fmla="*/ 1815467 h 3476625"/>
              <a:gd name="connsiteX718" fmla="*/ 887989 w 11991973"/>
              <a:gd name="connsiteY718" fmla="*/ 1804421 h 3476625"/>
              <a:gd name="connsiteX719" fmla="*/ 875765 w 11991973"/>
              <a:gd name="connsiteY719" fmla="*/ 1811694 h 3476625"/>
              <a:gd name="connsiteX720" fmla="*/ 900213 w 11991973"/>
              <a:gd name="connsiteY720" fmla="*/ 1805876 h 3476625"/>
              <a:gd name="connsiteX721" fmla="*/ 887989 w 11991973"/>
              <a:gd name="connsiteY721" fmla="*/ 1804421 h 3476625"/>
              <a:gd name="connsiteX722" fmla="*/ 9885337 w 11991973"/>
              <a:gd name="connsiteY722" fmla="*/ 2601022 h 3476625"/>
              <a:gd name="connsiteX723" fmla="*/ 9896973 w 11991973"/>
              <a:gd name="connsiteY723" fmla="*/ 2611657 h 3476625"/>
              <a:gd name="connsiteX724" fmla="*/ 9885337 w 11991973"/>
              <a:gd name="connsiteY724" fmla="*/ 2601022 h 3476625"/>
              <a:gd name="connsiteX725" fmla="*/ 1788416 w 11991973"/>
              <a:gd name="connsiteY725" fmla="*/ 1878999 h 3476625"/>
              <a:gd name="connsiteX726" fmla="*/ 1776571 w 11991973"/>
              <a:gd name="connsiteY726" fmla="*/ 1887327 h 3476625"/>
              <a:gd name="connsiteX727" fmla="*/ 1776808 w 11991973"/>
              <a:gd name="connsiteY727" fmla="*/ 1882503 h 3476625"/>
              <a:gd name="connsiteX728" fmla="*/ 9944224 w 11991973"/>
              <a:gd name="connsiteY728" fmla="*/ 2594205 h 3476625"/>
              <a:gd name="connsiteX729" fmla="*/ 9953392 w 11991973"/>
              <a:gd name="connsiteY729" fmla="*/ 2611657 h 3476625"/>
              <a:gd name="connsiteX730" fmla="*/ 9944224 w 11991973"/>
              <a:gd name="connsiteY730" fmla="*/ 2594205 h 3476625"/>
              <a:gd name="connsiteX731" fmla="*/ 9913428 w 11991973"/>
              <a:gd name="connsiteY731" fmla="*/ 2589477 h 3476625"/>
              <a:gd name="connsiteX732" fmla="*/ 9917660 w 11991973"/>
              <a:gd name="connsiteY732" fmla="*/ 2614567 h 3476625"/>
              <a:gd name="connsiteX733" fmla="*/ 9913428 w 11991973"/>
              <a:gd name="connsiteY733" fmla="*/ 2589477 h 3476625"/>
              <a:gd name="connsiteX734" fmla="*/ 966034 w 11991973"/>
              <a:gd name="connsiteY734" fmla="*/ 1779696 h 3476625"/>
              <a:gd name="connsiteX735" fmla="*/ 945348 w 11991973"/>
              <a:gd name="connsiteY735" fmla="*/ 1791331 h 3476625"/>
              <a:gd name="connsiteX736" fmla="*/ 966034 w 11991973"/>
              <a:gd name="connsiteY736" fmla="*/ 1779696 h 3476625"/>
              <a:gd name="connsiteX737" fmla="*/ 1979675 w 11991973"/>
              <a:gd name="connsiteY737" fmla="*/ 1855692 h 3476625"/>
              <a:gd name="connsiteX738" fmla="*/ 1975915 w 11991973"/>
              <a:gd name="connsiteY738" fmla="*/ 1864055 h 3476625"/>
              <a:gd name="connsiteX739" fmla="*/ 1989077 w 11991973"/>
              <a:gd name="connsiteY739" fmla="*/ 1858237 h 3476625"/>
              <a:gd name="connsiteX740" fmla="*/ 1979675 w 11991973"/>
              <a:gd name="connsiteY740" fmla="*/ 1855692 h 3476625"/>
              <a:gd name="connsiteX741" fmla="*/ 1805230 w 11991973"/>
              <a:gd name="connsiteY741" fmla="*/ 1827656 h 3476625"/>
              <a:gd name="connsiteX742" fmla="*/ 1812735 w 11991973"/>
              <a:gd name="connsiteY742" fmla="*/ 1833540 h 3476625"/>
              <a:gd name="connsiteX743" fmla="*/ 1819772 w 11991973"/>
              <a:gd name="connsiteY743" fmla="*/ 1841392 h 3476625"/>
              <a:gd name="connsiteX744" fmla="*/ 1797257 w 11991973"/>
              <a:gd name="connsiteY744" fmla="*/ 1858237 h 3476625"/>
              <a:gd name="connsiteX745" fmla="*/ 1793084 w 11991973"/>
              <a:gd name="connsiteY745" fmla="*/ 1849647 h 3476625"/>
              <a:gd name="connsiteX746" fmla="*/ 1790373 w 11991973"/>
              <a:gd name="connsiteY746" fmla="*/ 1834839 h 3476625"/>
              <a:gd name="connsiteX747" fmla="*/ 1804018 w 11991973"/>
              <a:gd name="connsiteY747" fmla="*/ 1826704 h 3476625"/>
              <a:gd name="connsiteX748" fmla="*/ 1804031 w 11991973"/>
              <a:gd name="connsiteY748" fmla="*/ 1826716 h 3476625"/>
              <a:gd name="connsiteX749" fmla="*/ 1802887 w 11991973"/>
              <a:gd name="connsiteY749" fmla="*/ 1827097 h 3476625"/>
              <a:gd name="connsiteX750" fmla="*/ 1803869 w 11991973"/>
              <a:gd name="connsiteY750" fmla="*/ 1826740 h 3476625"/>
              <a:gd name="connsiteX751" fmla="*/ 1790995 w 11991973"/>
              <a:gd name="connsiteY751" fmla="*/ 1823819 h 3476625"/>
              <a:gd name="connsiteX752" fmla="*/ 1789263 w 11991973"/>
              <a:gd name="connsiteY752" fmla="*/ 1828784 h 3476625"/>
              <a:gd name="connsiteX753" fmla="*/ 1790373 w 11991973"/>
              <a:gd name="connsiteY753" fmla="*/ 1834839 h 3476625"/>
              <a:gd name="connsiteX754" fmla="*/ 1784094 w 11991973"/>
              <a:gd name="connsiteY754" fmla="*/ 1837875 h 3476625"/>
              <a:gd name="connsiteX755" fmla="*/ 1754002 w 11991973"/>
              <a:gd name="connsiteY755" fmla="*/ 1834966 h 3476625"/>
              <a:gd name="connsiteX756" fmla="*/ 1766520 w 11991973"/>
              <a:gd name="connsiteY756" fmla="*/ 1827739 h 3476625"/>
              <a:gd name="connsiteX757" fmla="*/ 1810116 w 11991973"/>
              <a:gd name="connsiteY757" fmla="*/ 1825296 h 3476625"/>
              <a:gd name="connsiteX758" fmla="*/ 1805230 w 11991973"/>
              <a:gd name="connsiteY758" fmla="*/ 1827656 h 3476625"/>
              <a:gd name="connsiteX759" fmla="*/ 1804031 w 11991973"/>
              <a:gd name="connsiteY759" fmla="*/ 1826716 h 3476625"/>
              <a:gd name="connsiteX760" fmla="*/ 1804171 w 11991973"/>
              <a:gd name="connsiteY760" fmla="*/ 1826669 h 3476625"/>
              <a:gd name="connsiteX761" fmla="*/ 1798844 w 11991973"/>
              <a:gd name="connsiteY761" fmla="*/ 1822649 h 3476625"/>
              <a:gd name="connsiteX762" fmla="*/ 1798916 w 11991973"/>
              <a:gd name="connsiteY762" fmla="*/ 1822705 h 3476625"/>
              <a:gd name="connsiteX763" fmla="*/ 1796315 w 11991973"/>
              <a:gd name="connsiteY763" fmla="*/ 1822967 h 3476625"/>
              <a:gd name="connsiteX764" fmla="*/ 1790995 w 11991973"/>
              <a:gd name="connsiteY764" fmla="*/ 1823819 h 3476625"/>
              <a:gd name="connsiteX765" fmla="*/ 1791563 w 11991973"/>
              <a:gd name="connsiteY765" fmla="*/ 1822189 h 3476625"/>
              <a:gd name="connsiteX766" fmla="*/ 1798844 w 11991973"/>
              <a:gd name="connsiteY766" fmla="*/ 1822649 h 3476625"/>
              <a:gd name="connsiteX767" fmla="*/ 1108959 w 11991973"/>
              <a:gd name="connsiteY767" fmla="*/ 1753515 h 3476625"/>
              <a:gd name="connsiteX768" fmla="*/ 1098616 w 11991973"/>
              <a:gd name="connsiteY768" fmla="*/ 1752787 h 3476625"/>
              <a:gd name="connsiteX769" fmla="*/ 1088272 w 11991973"/>
              <a:gd name="connsiteY769" fmla="*/ 1756424 h 3476625"/>
              <a:gd name="connsiteX770" fmla="*/ 1108959 w 11991973"/>
              <a:gd name="connsiteY770" fmla="*/ 1753515 h 3476625"/>
              <a:gd name="connsiteX771" fmla="*/ 654090 w 11991973"/>
              <a:gd name="connsiteY771" fmla="*/ 1693518 h 3476625"/>
              <a:gd name="connsiteX772" fmla="*/ 661245 w 11991973"/>
              <a:gd name="connsiteY772" fmla="*/ 1697205 h 3476625"/>
              <a:gd name="connsiteX773" fmla="*/ 651645 w 11991973"/>
              <a:gd name="connsiteY773" fmla="*/ 1702297 h 3476625"/>
              <a:gd name="connsiteX774" fmla="*/ 640691 w 11991973"/>
              <a:gd name="connsiteY774" fmla="*/ 1704063 h 3476625"/>
              <a:gd name="connsiteX775" fmla="*/ 654090 w 11991973"/>
              <a:gd name="connsiteY775" fmla="*/ 1693518 h 3476625"/>
              <a:gd name="connsiteX776" fmla="*/ 1201109 w 11991973"/>
              <a:gd name="connsiteY776" fmla="*/ 1735697 h 3476625"/>
              <a:gd name="connsiteX777" fmla="*/ 1186063 w 11991973"/>
              <a:gd name="connsiteY777" fmla="*/ 1747696 h 3476625"/>
              <a:gd name="connsiteX778" fmla="*/ 1221795 w 11991973"/>
              <a:gd name="connsiteY778" fmla="*/ 1738970 h 3476625"/>
              <a:gd name="connsiteX779" fmla="*/ 1201109 w 11991973"/>
              <a:gd name="connsiteY779" fmla="*/ 1735697 h 3476625"/>
              <a:gd name="connsiteX780" fmla="*/ 2303137 w 11991973"/>
              <a:gd name="connsiteY780" fmla="*/ 1829147 h 3476625"/>
              <a:gd name="connsiteX781" fmla="*/ 2282450 w 11991973"/>
              <a:gd name="connsiteY781" fmla="*/ 1846602 h 3476625"/>
              <a:gd name="connsiteX782" fmla="*/ 2303137 w 11991973"/>
              <a:gd name="connsiteY782" fmla="*/ 1829147 h 3476625"/>
              <a:gd name="connsiteX783" fmla="*/ 2253844 w 11991973"/>
              <a:gd name="connsiteY783" fmla="*/ 1817626 h 3476625"/>
              <a:gd name="connsiteX784" fmla="*/ 1934658 w 11991973"/>
              <a:gd name="connsiteY784" fmla="*/ 1958415 h 3476625"/>
              <a:gd name="connsiteX785" fmla="*/ 1910045 w 11991973"/>
              <a:gd name="connsiteY785" fmla="*/ 1968658 h 3476625"/>
              <a:gd name="connsiteX786" fmla="*/ 1896362 w 11991973"/>
              <a:gd name="connsiteY786" fmla="*/ 1967772 h 3476625"/>
              <a:gd name="connsiteX787" fmla="*/ 1886534 w 11991973"/>
              <a:gd name="connsiteY787" fmla="*/ 1950336 h 3476625"/>
              <a:gd name="connsiteX788" fmla="*/ 1708868 w 11991973"/>
              <a:gd name="connsiteY788" fmla="*/ 1994958 h 3476625"/>
              <a:gd name="connsiteX789" fmla="*/ 1614838 w 11991973"/>
              <a:gd name="connsiteY789" fmla="*/ 2035683 h 3476625"/>
              <a:gd name="connsiteX790" fmla="*/ 1831107 w 11991973"/>
              <a:gd name="connsiteY790" fmla="*/ 2015321 h 3476625"/>
              <a:gd name="connsiteX791" fmla="*/ 1864840 w 11991973"/>
              <a:gd name="connsiteY791" fmla="*/ 1979914 h 3476625"/>
              <a:gd name="connsiteX792" fmla="*/ 1870762 w 11991973"/>
              <a:gd name="connsiteY792" fmla="*/ 1977518 h 3476625"/>
              <a:gd name="connsiteX793" fmla="*/ 1888627 w 11991973"/>
              <a:gd name="connsiteY793" fmla="*/ 1977573 h 3476625"/>
              <a:gd name="connsiteX794" fmla="*/ 1910045 w 11991973"/>
              <a:gd name="connsiteY794" fmla="*/ 1968658 h 3476625"/>
              <a:gd name="connsiteX795" fmla="*/ 1916791 w 11991973"/>
              <a:gd name="connsiteY795" fmla="*/ 1969096 h 3476625"/>
              <a:gd name="connsiteX796" fmla="*/ 1921556 w 11991973"/>
              <a:gd name="connsiteY796" fmla="*/ 1972236 h 3476625"/>
              <a:gd name="connsiteX797" fmla="*/ 1917380 w 11991973"/>
              <a:gd name="connsiteY797" fmla="*/ 1974232 h 3476625"/>
              <a:gd name="connsiteX798" fmla="*/ 1925137 w 11991973"/>
              <a:gd name="connsiteY798" fmla="*/ 1986231 h 3476625"/>
              <a:gd name="connsiteX799" fmla="*/ 1922407 w 11991973"/>
              <a:gd name="connsiteY799" fmla="*/ 1972796 h 3476625"/>
              <a:gd name="connsiteX800" fmla="*/ 1925136 w 11991973"/>
              <a:gd name="connsiteY800" fmla="*/ 1974596 h 3476625"/>
              <a:gd name="connsiteX801" fmla="*/ 1953347 w 11991973"/>
              <a:gd name="connsiteY801" fmla="*/ 1965869 h 3476625"/>
              <a:gd name="connsiteX802" fmla="*/ 2163974 w 11991973"/>
              <a:gd name="connsiteY802" fmla="*/ 1904780 h 3476625"/>
              <a:gd name="connsiteX803" fmla="*/ 2280571 w 11991973"/>
              <a:gd name="connsiteY803" fmla="*/ 1849511 h 3476625"/>
              <a:gd name="connsiteX804" fmla="*/ 2280570 w 11991973"/>
              <a:gd name="connsiteY804" fmla="*/ 1829148 h 3476625"/>
              <a:gd name="connsiteX805" fmla="*/ 2253844 w 11991973"/>
              <a:gd name="connsiteY805" fmla="*/ 1817626 h 3476625"/>
              <a:gd name="connsiteX806" fmla="*/ 2199704 w 11991973"/>
              <a:gd name="connsiteY806" fmla="*/ 1802967 h 3476625"/>
              <a:gd name="connsiteX807" fmla="*/ 2199704 w 11991973"/>
              <a:gd name="connsiteY807" fmla="*/ 1802967 h 3476625"/>
              <a:gd name="connsiteX808" fmla="*/ 2319123 w 11991973"/>
              <a:gd name="connsiteY808" fmla="*/ 1808058 h 3476625"/>
              <a:gd name="connsiteX809" fmla="*/ 2314421 w 11991973"/>
              <a:gd name="connsiteY809" fmla="*/ 1811694 h 3476625"/>
              <a:gd name="connsiteX810" fmla="*/ 2323297 w 11991973"/>
              <a:gd name="connsiteY810" fmla="*/ 1809331 h 3476625"/>
              <a:gd name="connsiteX811" fmla="*/ 2319123 w 11991973"/>
              <a:gd name="connsiteY811" fmla="*/ 1808058 h 3476625"/>
              <a:gd name="connsiteX812" fmla="*/ 653725 w 11991973"/>
              <a:gd name="connsiteY812" fmla="*/ 1592109 h 3476625"/>
              <a:gd name="connsiteX813" fmla="*/ 654674 w 11991973"/>
              <a:gd name="connsiteY813" fmla="*/ 1593378 h 3476625"/>
              <a:gd name="connsiteX814" fmla="*/ 651975 w 11991973"/>
              <a:gd name="connsiteY814" fmla="*/ 1593522 h 3476625"/>
              <a:gd name="connsiteX815" fmla="*/ 634020 w 11991973"/>
              <a:gd name="connsiteY815" fmla="*/ 1586432 h 3476625"/>
              <a:gd name="connsiteX816" fmla="*/ 634876 w 11991973"/>
              <a:gd name="connsiteY816" fmla="*/ 1586651 h 3476625"/>
              <a:gd name="connsiteX817" fmla="*/ 633682 w 11991973"/>
              <a:gd name="connsiteY817" fmla="*/ 1587214 h 3476625"/>
              <a:gd name="connsiteX818" fmla="*/ 565468 w 11991973"/>
              <a:gd name="connsiteY818" fmla="*/ 1561524 h 3476625"/>
              <a:gd name="connsiteX819" fmla="*/ 553091 w 11991973"/>
              <a:gd name="connsiteY819" fmla="*/ 1578340 h 3476625"/>
              <a:gd name="connsiteX820" fmla="*/ 553479 w 11991973"/>
              <a:gd name="connsiteY820" fmla="*/ 1576796 h 3476625"/>
              <a:gd name="connsiteX821" fmla="*/ 565468 w 11991973"/>
              <a:gd name="connsiteY821" fmla="*/ 1561524 h 3476625"/>
              <a:gd name="connsiteX822" fmla="*/ 614364 w 11991973"/>
              <a:gd name="connsiteY822" fmla="*/ 1555705 h 3476625"/>
              <a:gd name="connsiteX823" fmla="*/ 601199 w 11991973"/>
              <a:gd name="connsiteY823" fmla="*/ 1567341 h 3476625"/>
              <a:gd name="connsiteX824" fmla="*/ 614364 w 11991973"/>
              <a:gd name="connsiteY824" fmla="*/ 1555705 h 3476625"/>
              <a:gd name="connsiteX825" fmla="*/ 636931 w 11991973"/>
              <a:gd name="connsiteY825" fmla="*/ 1552796 h 3476625"/>
              <a:gd name="connsiteX826" fmla="*/ 636931 w 11991973"/>
              <a:gd name="connsiteY826" fmla="*/ 1552796 h 3476625"/>
              <a:gd name="connsiteX827" fmla="*/ 272020 w 11991973"/>
              <a:gd name="connsiteY827" fmla="*/ 1486039 h 3476625"/>
              <a:gd name="connsiteX828" fmla="*/ 270579 w 11991973"/>
              <a:gd name="connsiteY828" fmla="*/ 1488903 h 3476625"/>
              <a:gd name="connsiteX829" fmla="*/ 264572 w 11991973"/>
              <a:gd name="connsiteY829" fmla="*/ 1488799 h 3476625"/>
              <a:gd name="connsiteX830" fmla="*/ 836273 w 11991973"/>
              <a:gd name="connsiteY830" fmla="*/ 1535343 h 3476625"/>
              <a:gd name="connsiteX831" fmla="*/ 755407 w 11991973"/>
              <a:gd name="connsiteY831" fmla="*/ 1576069 h 3476625"/>
              <a:gd name="connsiteX832" fmla="*/ 751647 w 11991973"/>
              <a:gd name="connsiteY832" fmla="*/ 1587704 h 3476625"/>
              <a:gd name="connsiteX833" fmla="*/ 834393 w 11991973"/>
              <a:gd name="connsiteY833" fmla="*/ 1570250 h 3476625"/>
              <a:gd name="connsiteX834" fmla="*/ 796781 w 11991973"/>
              <a:gd name="connsiteY834" fmla="*/ 1564432 h 3476625"/>
              <a:gd name="connsiteX835" fmla="*/ 836273 w 11991973"/>
              <a:gd name="connsiteY835" fmla="*/ 1535343 h 3476625"/>
              <a:gd name="connsiteX836" fmla="*/ 840739 w 11991973"/>
              <a:gd name="connsiteY836" fmla="*/ 1500936 h 3476625"/>
              <a:gd name="connsiteX837" fmla="*/ 833453 w 11991973"/>
              <a:gd name="connsiteY837" fmla="*/ 1500800 h 3476625"/>
              <a:gd name="connsiteX838" fmla="*/ 817467 w 11991973"/>
              <a:gd name="connsiteY838" fmla="*/ 1506253 h 3476625"/>
              <a:gd name="connsiteX839" fmla="*/ 843795 w 11991973"/>
              <a:gd name="connsiteY839" fmla="*/ 1506253 h 3476625"/>
              <a:gd name="connsiteX840" fmla="*/ 840739 w 11991973"/>
              <a:gd name="connsiteY840" fmla="*/ 1500936 h 3476625"/>
              <a:gd name="connsiteX841" fmla="*/ 310882 w 11991973"/>
              <a:gd name="connsiteY841" fmla="*/ 1446256 h 3476625"/>
              <a:gd name="connsiteX842" fmla="*/ 300304 w 11991973"/>
              <a:gd name="connsiteY842" fmla="*/ 1456801 h 3476625"/>
              <a:gd name="connsiteX843" fmla="*/ 322872 w 11991973"/>
              <a:gd name="connsiteY843" fmla="*/ 1450983 h 3476625"/>
              <a:gd name="connsiteX844" fmla="*/ 310882 w 11991973"/>
              <a:gd name="connsiteY844" fmla="*/ 1446256 h 3476625"/>
              <a:gd name="connsiteX845" fmla="*/ 257520 w 11991973"/>
              <a:gd name="connsiteY845" fmla="*/ 1437894 h 3476625"/>
              <a:gd name="connsiteX846" fmla="*/ 245767 w 11991973"/>
              <a:gd name="connsiteY846" fmla="*/ 1439347 h 3476625"/>
              <a:gd name="connsiteX847" fmla="*/ 260812 w 11991973"/>
              <a:gd name="connsiteY847" fmla="*/ 1445165 h 3476625"/>
              <a:gd name="connsiteX848" fmla="*/ 257520 w 11991973"/>
              <a:gd name="connsiteY848" fmla="*/ 1437894 h 3476625"/>
              <a:gd name="connsiteX849" fmla="*/ 275856 w 11991973"/>
              <a:gd name="connsiteY849" fmla="*/ 1433530 h 3476625"/>
              <a:gd name="connsiteX850" fmla="*/ 275856 w 11991973"/>
              <a:gd name="connsiteY850" fmla="*/ 1433530 h 3476625"/>
              <a:gd name="connsiteX851" fmla="*/ 11000882 w 11991973"/>
              <a:gd name="connsiteY851" fmla="*/ 2367305 h 3476625"/>
              <a:gd name="connsiteX852" fmla="*/ 11000882 w 11991973"/>
              <a:gd name="connsiteY852" fmla="*/ 2367305 h 3476625"/>
              <a:gd name="connsiteX853" fmla="*/ 385636 w 11991973"/>
              <a:gd name="connsiteY853" fmla="*/ 1420440 h 3476625"/>
              <a:gd name="connsiteX854" fmla="*/ 384930 w 11991973"/>
              <a:gd name="connsiteY854" fmla="*/ 1433530 h 3476625"/>
              <a:gd name="connsiteX855" fmla="*/ 385636 w 11991973"/>
              <a:gd name="connsiteY855" fmla="*/ 1420440 h 3476625"/>
              <a:gd name="connsiteX856" fmla="*/ 342780 w 11991973"/>
              <a:gd name="connsiteY856" fmla="*/ 1401397 h 3476625"/>
              <a:gd name="connsiteX857" fmla="*/ 342394 w 11991973"/>
              <a:gd name="connsiteY857" fmla="*/ 1401798 h 3476625"/>
              <a:gd name="connsiteX858" fmla="*/ 342383 w 11991973"/>
              <a:gd name="connsiteY858" fmla="*/ 1401531 h 3476625"/>
              <a:gd name="connsiteX859" fmla="*/ 345438 w 11991973"/>
              <a:gd name="connsiteY859" fmla="*/ 1398622 h 3476625"/>
              <a:gd name="connsiteX860" fmla="*/ 346921 w 11991973"/>
              <a:gd name="connsiteY860" fmla="*/ 1399985 h 3476625"/>
              <a:gd name="connsiteX861" fmla="*/ 342780 w 11991973"/>
              <a:gd name="connsiteY861" fmla="*/ 1401397 h 3476625"/>
              <a:gd name="connsiteX862" fmla="*/ 10778973 w 11991973"/>
              <a:gd name="connsiteY862" fmla="*/ 2326580 h 3476625"/>
              <a:gd name="connsiteX863" fmla="*/ 10778973 w 11991973"/>
              <a:gd name="connsiteY863" fmla="*/ 2326580 h 3476625"/>
              <a:gd name="connsiteX864" fmla="*/ 466090 w 11991973"/>
              <a:gd name="connsiteY864" fmla="*/ 1406758 h 3476625"/>
              <a:gd name="connsiteX865" fmla="*/ 450752 w 11991973"/>
              <a:gd name="connsiteY865" fmla="*/ 1421893 h 3476625"/>
              <a:gd name="connsiteX866" fmla="*/ 471437 w 11991973"/>
              <a:gd name="connsiteY866" fmla="*/ 1407349 h 3476625"/>
              <a:gd name="connsiteX867" fmla="*/ 466090 w 11991973"/>
              <a:gd name="connsiteY867" fmla="*/ 1406758 h 3476625"/>
              <a:gd name="connsiteX868" fmla="*/ 368004 w 11991973"/>
              <a:gd name="connsiteY868" fmla="*/ 1392804 h 3476625"/>
              <a:gd name="connsiteX869" fmla="*/ 355312 w 11991973"/>
              <a:gd name="connsiteY869" fmla="*/ 1407711 h 3476625"/>
              <a:gd name="connsiteX870" fmla="*/ 346921 w 11991973"/>
              <a:gd name="connsiteY870" fmla="*/ 1399985 h 3476625"/>
              <a:gd name="connsiteX871" fmla="*/ 10830216 w 11991973"/>
              <a:gd name="connsiteY871" fmla="*/ 2314439 h 3476625"/>
              <a:gd name="connsiteX872" fmla="*/ 10817026 w 11991973"/>
              <a:gd name="connsiteY872" fmla="*/ 2313808 h 3476625"/>
              <a:gd name="connsiteX873" fmla="*/ 10844793 w 11991973"/>
              <a:gd name="connsiteY873" fmla="*/ 2320763 h 3476625"/>
              <a:gd name="connsiteX874" fmla="*/ 10830216 w 11991973"/>
              <a:gd name="connsiteY874" fmla="*/ 2314439 h 3476625"/>
              <a:gd name="connsiteX875" fmla="*/ 10705159 w 11991973"/>
              <a:gd name="connsiteY875" fmla="*/ 2301126 h 3476625"/>
              <a:gd name="connsiteX876" fmla="*/ 10669898 w 11991973"/>
              <a:gd name="connsiteY876" fmla="*/ 2329489 h 3476625"/>
              <a:gd name="connsiteX877" fmla="*/ 10705159 w 11991973"/>
              <a:gd name="connsiteY877" fmla="*/ 2301126 h 3476625"/>
              <a:gd name="connsiteX878" fmla="*/ 492594 w 11991973"/>
              <a:gd name="connsiteY878" fmla="*/ 1385895 h 3476625"/>
              <a:gd name="connsiteX879" fmla="*/ 488362 w 11991973"/>
              <a:gd name="connsiteY879" fmla="*/ 1413167 h 3476625"/>
              <a:gd name="connsiteX880" fmla="*/ 492594 w 11991973"/>
              <a:gd name="connsiteY880" fmla="*/ 1385895 h 3476625"/>
              <a:gd name="connsiteX881" fmla="*/ 330506 w 11991973"/>
              <a:gd name="connsiteY881" fmla="*/ 1366753 h 3476625"/>
              <a:gd name="connsiteX882" fmla="*/ 352417 w 11991973"/>
              <a:gd name="connsiteY882" fmla="*/ 1369772 h 3476625"/>
              <a:gd name="connsiteX883" fmla="*/ 366124 w 11991973"/>
              <a:gd name="connsiteY883" fmla="*/ 1378259 h 3476625"/>
              <a:gd name="connsiteX884" fmla="*/ 285258 w 11991973"/>
              <a:gd name="connsiteY884" fmla="*/ 1410257 h 3476625"/>
              <a:gd name="connsiteX885" fmla="*/ 313281 w 11991973"/>
              <a:gd name="connsiteY885" fmla="*/ 1378521 h 3476625"/>
              <a:gd name="connsiteX886" fmla="*/ 10942584 w 11991973"/>
              <a:gd name="connsiteY886" fmla="*/ 2309125 h 3476625"/>
              <a:gd name="connsiteX887" fmla="*/ 10919200 w 11991973"/>
              <a:gd name="connsiteY887" fmla="*/ 2320429 h 3476625"/>
              <a:gd name="connsiteX888" fmla="*/ 10918607 w 11991973"/>
              <a:gd name="connsiteY888" fmla="*/ 2313853 h 3476625"/>
              <a:gd name="connsiteX889" fmla="*/ 10942584 w 11991973"/>
              <a:gd name="connsiteY889" fmla="*/ 2309125 h 3476625"/>
              <a:gd name="connsiteX890" fmla="*/ 1132554 w 11991973"/>
              <a:gd name="connsiteY890" fmla="*/ 1416666 h 3476625"/>
              <a:gd name="connsiteX891" fmla="*/ 1126120 w 11991973"/>
              <a:gd name="connsiteY891" fmla="*/ 1417166 h 3476625"/>
              <a:gd name="connsiteX892" fmla="*/ 1112720 w 11991973"/>
              <a:gd name="connsiteY892" fmla="*/ 1427711 h 3476625"/>
              <a:gd name="connsiteX893" fmla="*/ 1135288 w 11991973"/>
              <a:gd name="connsiteY893" fmla="*/ 1421893 h 3476625"/>
              <a:gd name="connsiteX894" fmla="*/ 1132554 w 11991973"/>
              <a:gd name="connsiteY894" fmla="*/ 1416666 h 3476625"/>
              <a:gd name="connsiteX895" fmla="*/ 187850 w 11991973"/>
              <a:gd name="connsiteY895" fmla="*/ 1325717 h 3476625"/>
              <a:gd name="connsiteX896" fmla="*/ 191464 w 11991973"/>
              <a:gd name="connsiteY896" fmla="*/ 1331715 h 3476625"/>
              <a:gd name="connsiteX897" fmla="*/ 188768 w 11991973"/>
              <a:gd name="connsiteY897" fmla="*/ 1340770 h 3476625"/>
              <a:gd name="connsiteX898" fmla="*/ 184703 w 11991973"/>
              <a:gd name="connsiteY898" fmla="*/ 1341496 h 3476625"/>
              <a:gd name="connsiteX899" fmla="*/ 178065 w 11991973"/>
              <a:gd name="connsiteY899" fmla="*/ 1340443 h 3476625"/>
              <a:gd name="connsiteX900" fmla="*/ 187850 w 11991973"/>
              <a:gd name="connsiteY900" fmla="*/ 1325717 h 3476625"/>
              <a:gd name="connsiteX901" fmla="*/ 532737 w 11991973"/>
              <a:gd name="connsiteY901" fmla="*/ 1348994 h 3476625"/>
              <a:gd name="connsiteX902" fmla="*/ 533497 w 11991973"/>
              <a:gd name="connsiteY902" fmla="*/ 1349170 h 3476625"/>
              <a:gd name="connsiteX903" fmla="*/ 522508 w 11991973"/>
              <a:gd name="connsiteY903" fmla="*/ 1355860 h 3476625"/>
              <a:gd name="connsiteX904" fmla="*/ 528090 w 11991973"/>
              <a:gd name="connsiteY904" fmla="*/ 1349897 h 3476625"/>
              <a:gd name="connsiteX905" fmla="*/ 232368 w 11991973"/>
              <a:gd name="connsiteY905" fmla="*/ 1314990 h 3476625"/>
              <a:gd name="connsiteX906" fmla="*/ 238245 w 11991973"/>
              <a:gd name="connsiteY906" fmla="*/ 1325898 h 3476625"/>
              <a:gd name="connsiteX907" fmla="*/ 219439 w 11991973"/>
              <a:gd name="connsiteY907" fmla="*/ 1325898 h 3476625"/>
              <a:gd name="connsiteX908" fmla="*/ 232368 w 11991973"/>
              <a:gd name="connsiteY908" fmla="*/ 1314990 h 3476625"/>
              <a:gd name="connsiteX909" fmla="*/ 305329 w 11991973"/>
              <a:gd name="connsiteY909" fmla="*/ 1311218 h 3476625"/>
              <a:gd name="connsiteX910" fmla="*/ 301175 w 11991973"/>
              <a:gd name="connsiteY910" fmla="*/ 1325759 h 3476625"/>
              <a:gd name="connsiteX911" fmla="*/ 299536 w 11991973"/>
              <a:gd name="connsiteY911" fmla="*/ 1325928 h 3476625"/>
              <a:gd name="connsiteX912" fmla="*/ 298453 w 11991973"/>
              <a:gd name="connsiteY912" fmla="*/ 1321853 h 3476625"/>
              <a:gd name="connsiteX913" fmla="*/ 305329 w 11991973"/>
              <a:gd name="connsiteY913" fmla="*/ 1311218 h 3476625"/>
              <a:gd name="connsiteX914" fmla="*/ 446050 w 11991973"/>
              <a:gd name="connsiteY914" fmla="*/ 1320443 h 3476625"/>
              <a:gd name="connsiteX915" fmla="*/ 443230 w 11991973"/>
              <a:gd name="connsiteY915" fmla="*/ 1334625 h 3476625"/>
              <a:gd name="connsiteX916" fmla="*/ 446050 w 11991973"/>
              <a:gd name="connsiteY916" fmla="*/ 1320443 h 3476625"/>
              <a:gd name="connsiteX917" fmla="*/ 1287615 w 11991973"/>
              <a:gd name="connsiteY917" fmla="*/ 1389895 h 3476625"/>
              <a:gd name="connsiteX918" fmla="*/ 1262464 w 11991973"/>
              <a:gd name="connsiteY918" fmla="*/ 1387713 h 3476625"/>
              <a:gd name="connsiteX919" fmla="*/ 1238719 w 11991973"/>
              <a:gd name="connsiteY919" fmla="*/ 1398621 h 3476625"/>
              <a:gd name="connsiteX920" fmla="*/ 1287615 w 11991973"/>
              <a:gd name="connsiteY920" fmla="*/ 1389895 h 3476625"/>
              <a:gd name="connsiteX921" fmla="*/ 452867 w 11991973"/>
              <a:gd name="connsiteY921" fmla="*/ 1299490 h 3476625"/>
              <a:gd name="connsiteX922" fmla="*/ 484601 w 11991973"/>
              <a:gd name="connsiteY922" fmla="*/ 1311353 h 3476625"/>
              <a:gd name="connsiteX923" fmla="*/ 452867 w 11991973"/>
              <a:gd name="connsiteY923" fmla="*/ 1299490 h 3476625"/>
              <a:gd name="connsiteX924" fmla="*/ 535377 w 11991973"/>
              <a:gd name="connsiteY924" fmla="*/ 1297899 h 3476625"/>
              <a:gd name="connsiteX925" fmla="*/ 522214 w 11991973"/>
              <a:gd name="connsiteY925" fmla="*/ 1305535 h 3476625"/>
              <a:gd name="connsiteX926" fmla="*/ 532557 w 11991973"/>
              <a:gd name="connsiteY926" fmla="*/ 1305535 h 3476625"/>
              <a:gd name="connsiteX927" fmla="*/ 538858 w 11991973"/>
              <a:gd name="connsiteY927" fmla="*/ 1305535 h 3476625"/>
              <a:gd name="connsiteX928" fmla="*/ 537693 w 11991973"/>
              <a:gd name="connsiteY928" fmla="*/ 1300250 h 3476625"/>
              <a:gd name="connsiteX929" fmla="*/ 1641343 w 11991973"/>
              <a:gd name="connsiteY929" fmla="*/ 1387850 h 3476625"/>
              <a:gd name="connsiteX930" fmla="*/ 1635527 w 11991973"/>
              <a:gd name="connsiteY930" fmla="*/ 1389895 h 3476625"/>
              <a:gd name="connsiteX931" fmla="*/ 1641343 w 11991973"/>
              <a:gd name="connsiteY931" fmla="*/ 1387850 h 3476625"/>
              <a:gd name="connsiteX932" fmla="*/ 1393722 w 11991973"/>
              <a:gd name="connsiteY932" fmla="*/ 1365533 h 3476625"/>
              <a:gd name="connsiteX933" fmla="*/ 1392928 w 11991973"/>
              <a:gd name="connsiteY933" fmla="*/ 1375350 h 3476625"/>
              <a:gd name="connsiteX934" fmla="*/ 1393722 w 11991973"/>
              <a:gd name="connsiteY934" fmla="*/ 1365533 h 3476625"/>
              <a:gd name="connsiteX935" fmla="*/ 517218 w 11991973"/>
              <a:gd name="connsiteY935" fmla="*/ 1286263 h 3476625"/>
              <a:gd name="connsiteX936" fmla="*/ 490244 w 11991973"/>
              <a:gd name="connsiteY936" fmla="*/ 1302627 h 3476625"/>
              <a:gd name="connsiteX937" fmla="*/ 517218 w 11991973"/>
              <a:gd name="connsiteY937" fmla="*/ 1286263 h 3476625"/>
              <a:gd name="connsiteX938" fmla="*/ 368631 w 11991973"/>
              <a:gd name="connsiteY938" fmla="*/ 1272163 h 3476625"/>
              <a:gd name="connsiteX939" fmla="*/ 368005 w 11991973"/>
              <a:gd name="connsiteY939" fmla="*/ 1273537 h 3476625"/>
              <a:gd name="connsiteX940" fmla="*/ 365626 w 11991973"/>
              <a:gd name="connsiteY940" fmla="*/ 1272309 h 3476625"/>
              <a:gd name="connsiteX941" fmla="*/ 529972 w 11991973"/>
              <a:gd name="connsiteY941" fmla="*/ 1273901 h 3476625"/>
              <a:gd name="connsiteX942" fmla="*/ 522213 w 11991973"/>
              <a:gd name="connsiteY942" fmla="*/ 1273537 h 3476625"/>
              <a:gd name="connsiteX943" fmla="*/ 526445 w 11991973"/>
              <a:gd name="connsiteY943" fmla="*/ 1283718 h 3476625"/>
              <a:gd name="connsiteX944" fmla="*/ 533195 w 11991973"/>
              <a:gd name="connsiteY944" fmla="*/ 1279851 h 3476625"/>
              <a:gd name="connsiteX945" fmla="*/ 532008 w 11991973"/>
              <a:gd name="connsiteY945" fmla="*/ 1274467 h 3476625"/>
              <a:gd name="connsiteX946" fmla="*/ 10967033 w 11991973"/>
              <a:gd name="connsiteY946" fmla="*/ 2176042 h 3476625"/>
              <a:gd name="connsiteX947" fmla="*/ 10959510 w 11991973"/>
              <a:gd name="connsiteY947" fmla="*/ 2184041 h 3476625"/>
              <a:gd name="connsiteX948" fmla="*/ 10974554 w 11991973"/>
              <a:gd name="connsiteY948" fmla="*/ 2181131 h 3476625"/>
              <a:gd name="connsiteX949" fmla="*/ 10967033 w 11991973"/>
              <a:gd name="connsiteY949" fmla="*/ 2176042 h 3476625"/>
              <a:gd name="connsiteX950" fmla="*/ 576750 w 11991973"/>
              <a:gd name="connsiteY950" fmla="*/ 1241538 h 3476625"/>
              <a:gd name="connsiteX951" fmla="*/ 467676 w 11991973"/>
              <a:gd name="connsiteY951" fmla="*/ 1261901 h 3476625"/>
              <a:gd name="connsiteX952" fmla="*/ 576750 w 11991973"/>
              <a:gd name="connsiteY952" fmla="*/ 1241538 h 3476625"/>
              <a:gd name="connsiteX953" fmla="*/ 592501 w 11991973"/>
              <a:gd name="connsiteY953" fmla="*/ 1238266 h 3476625"/>
              <a:gd name="connsiteX954" fmla="*/ 586770 w 11991973"/>
              <a:gd name="connsiteY954" fmla="*/ 1243856 h 3476625"/>
              <a:gd name="connsiteX955" fmla="*/ 589844 w 11991973"/>
              <a:gd name="connsiteY955" fmla="*/ 1253116 h 3476625"/>
              <a:gd name="connsiteX956" fmla="*/ 594420 w 11991973"/>
              <a:gd name="connsiteY956" fmla="*/ 1252107 h 3476625"/>
              <a:gd name="connsiteX957" fmla="*/ 597878 w 11991973"/>
              <a:gd name="connsiteY957" fmla="*/ 1243038 h 3476625"/>
              <a:gd name="connsiteX958" fmla="*/ 592501 w 11991973"/>
              <a:gd name="connsiteY958" fmla="*/ 1238266 h 3476625"/>
              <a:gd name="connsiteX959" fmla="*/ 10947579 w 11991973"/>
              <a:gd name="connsiteY959" fmla="*/ 2157496 h 3476625"/>
              <a:gd name="connsiteX960" fmla="*/ 10940704 w 11991973"/>
              <a:gd name="connsiteY960" fmla="*/ 2160769 h 3476625"/>
              <a:gd name="connsiteX961" fmla="*/ 10947579 w 11991973"/>
              <a:gd name="connsiteY961" fmla="*/ 2157496 h 3476625"/>
              <a:gd name="connsiteX962" fmla="*/ 687089 w 11991973"/>
              <a:gd name="connsiteY962" fmla="*/ 1203040 h 3476625"/>
              <a:gd name="connsiteX963" fmla="*/ 654560 w 11991973"/>
              <a:gd name="connsiteY963" fmla="*/ 1202630 h 3476625"/>
              <a:gd name="connsiteX964" fmla="*/ 631288 w 11991973"/>
              <a:gd name="connsiteY964" fmla="*/ 1212448 h 3476625"/>
              <a:gd name="connsiteX965" fmla="*/ 693347 w 11991973"/>
              <a:gd name="connsiteY965" fmla="*/ 1203721 h 3476625"/>
              <a:gd name="connsiteX966" fmla="*/ 687089 w 11991973"/>
              <a:gd name="connsiteY966" fmla="*/ 1203040 h 3476625"/>
              <a:gd name="connsiteX967" fmla="*/ 1618571 w 11991973"/>
              <a:gd name="connsiteY967" fmla="*/ 1276900 h 3476625"/>
              <a:gd name="connsiteX968" fmla="*/ 1633644 w 11991973"/>
              <a:gd name="connsiteY968" fmla="*/ 1279354 h 3476625"/>
              <a:gd name="connsiteX969" fmla="*/ 1618571 w 11991973"/>
              <a:gd name="connsiteY969" fmla="*/ 1276900 h 3476625"/>
              <a:gd name="connsiteX970" fmla="*/ 1802899 w 11991973"/>
              <a:gd name="connsiteY970" fmla="*/ 1285173 h 3476625"/>
              <a:gd name="connsiteX971" fmla="*/ 1802899 w 11991973"/>
              <a:gd name="connsiteY971" fmla="*/ 1285173 h 3476625"/>
              <a:gd name="connsiteX972" fmla="*/ 700870 w 11991973"/>
              <a:gd name="connsiteY972" fmla="*/ 1180450 h 3476625"/>
              <a:gd name="connsiteX973" fmla="*/ 708392 w 11991973"/>
              <a:gd name="connsiteY973" fmla="*/ 1194995 h 3476625"/>
              <a:gd name="connsiteX974" fmla="*/ 700870 w 11991973"/>
              <a:gd name="connsiteY974" fmla="*/ 1180450 h 3476625"/>
              <a:gd name="connsiteX975" fmla="*/ 1811509 w 11991973"/>
              <a:gd name="connsiteY975" fmla="*/ 1271992 h 3476625"/>
              <a:gd name="connsiteX976" fmla="*/ 1812301 w 11991973"/>
              <a:gd name="connsiteY976" fmla="*/ 1279354 h 3476625"/>
              <a:gd name="connsiteX977" fmla="*/ 1811509 w 11991973"/>
              <a:gd name="connsiteY977" fmla="*/ 1271992 h 3476625"/>
              <a:gd name="connsiteX978" fmla="*/ 11351848 w 11991973"/>
              <a:gd name="connsiteY978" fmla="*/ 2112045 h 3476625"/>
              <a:gd name="connsiteX979" fmla="*/ 11343151 w 11991973"/>
              <a:gd name="connsiteY979" fmla="*/ 2122953 h 3476625"/>
              <a:gd name="connsiteX980" fmla="*/ 11361957 w 11991973"/>
              <a:gd name="connsiteY980" fmla="*/ 2114226 h 3476625"/>
              <a:gd name="connsiteX981" fmla="*/ 11351848 w 11991973"/>
              <a:gd name="connsiteY981" fmla="*/ 2112045 h 3476625"/>
              <a:gd name="connsiteX982" fmla="*/ 623765 w 11991973"/>
              <a:gd name="connsiteY982" fmla="*/ 1154269 h 3476625"/>
              <a:gd name="connsiteX983" fmla="*/ 623917 w 11991973"/>
              <a:gd name="connsiteY983" fmla="*/ 1154934 h 3476625"/>
              <a:gd name="connsiteX984" fmla="*/ 620474 w 11991973"/>
              <a:gd name="connsiteY984" fmla="*/ 1160088 h 3476625"/>
              <a:gd name="connsiteX985" fmla="*/ 617117 w 11991973"/>
              <a:gd name="connsiteY985" fmla="*/ 1165391 h 3476625"/>
              <a:gd name="connsiteX986" fmla="*/ 616243 w 11991973"/>
              <a:gd name="connsiteY986" fmla="*/ 1163723 h 3476625"/>
              <a:gd name="connsiteX987" fmla="*/ 623765 w 11991973"/>
              <a:gd name="connsiteY987" fmla="*/ 1154269 h 3476625"/>
              <a:gd name="connsiteX988" fmla="*/ 1789647 w 11991973"/>
              <a:gd name="connsiteY988" fmla="*/ 1237629 h 3476625"/>
              <a:gd name="connsiteX989" fmla="*/ 1784091 w 11991973"/>
              <a:gd name="connsiteY989" fmla="*/ 1253174 h 3476625"/>
              <a:gd name="connsiteX990" fmla="*/ 1789647 w 11991973"/>
              <a:gd name="connsiteY990" fmla="*/ 1237629 h 3476625"/>
              <a:gd name="connsiteX991" fmla="*/ 1983082 w 11991973"/>
              <a:gd name="connsiteY991" fmla="*/ 1222948 h 3476625"/>
              <a:gd name="connsiteX992" fmla="*/ 1994720 w 11991973"/>
              <a:gd name="connsiteY992" fmla="*/ 1229902 h 3476625"/>
              <a:gd name="connsiteX993" fmla="*/ 1983082 w 11991973"/>
              <a:gd name="connsiteY993" fmla="*/ 1222948 h 3476625"/>
              <a:gd name="connsiteX994" fmla="*/ 614480 w 11991973"/>
              <a:gd name="connsiteY994" fmla="*/ 1063410 h 3476625"/>
              <a:gd name="connsiteX995" fmla="*/ 621885 w 11991973"/>
              <a:gd name="connsiteY995" fmla="*/ 1072818 h 3476625"/>
              <a:gd name="connsiteX996" fmla="*/ 597555 w 11991973"/>
              <a:gd name="connsiteY996" fmla="*/ 1070773 h 3476625"/>
              <a:gd name="connsiteX997" fmla="*/ 600456 w 11991973"/>
              <a:gd name="connsiteY997" fmla="*/ 1065664 h 3476625"/>
              <a:gd name="connsiteX998" fmla="*/ 601658 w 11991973"/>
              <a:gd name="connsiteY998" fmla="*/ 1065063 h 3476625"/>
              <a:gd name="connsiteX999" fmla="*/ 2004936 w 11991973"/>
              <a:gd name="connsiteY999" fmla="*/ 1185256 h 3476625"/>
              <a:gd name="connsiteX1000" fmla="*/ 2003939 w 11991973"/>
              <a:gd name="connsiteY1000" fmla="*/ 1185899 h 3476625"/>
              <a:gd name="connsiteX1001" fmla="*/ 2000361 w 11991973"/>
              <a:gd name="connsiteY1001" fmla="*/ 1186267 h 3476625"/>
              <a:gd name="connsiteX1002" fmla="*/ 619876 w 11991973"/>
              <a:gd name="connsiteY1002" fmla="*/ 1055949 h 3476625"/>
              <a:gd name="connsiteX1003" fmla="*/ 601658 w 11991973"/>
              <a:gd name="connsiteY1003" fmla="*/ 1065063 h 3476625"/>
              <a:gd name="connsiteX1004" fmla="*/ 600730 w 11991973"/>
              <a:gd name="connsiteY1004" fmla="*/ 1065183 h 3476625"/>
              <a:gd name="connsiteX1005" fmla="*/ 600456 w 11991973"/>
              <a:gd name="connsiteY1005" fmla="*/ 1065664 h 3476625"/>
              <a:gd name="connsiteX1006" fmla="*/ 586155 w 11991973"/>
              <a:gd name="connsiteY1006" fmla="*/ 1072818 h 3476625"/>
              <a:gd name="connsiteX1007" fmla="*/ 556064 w 11991973"/>
              <a:gd name="connsiteY1007" fmla="*/ 1093182 h 3476625"/>
              <a:gd name="connsiteX1008" fmla="*/ 606311 w 11991973"/>
              <a:gd name="connsiteY1008" fmla="*/ 1058410 h 3476625"/>
              <a:gd name="connsiteX1009" fmla="*/ 719889 w 11991973"/>
              <a:gd name="connsiteY1009" fmla="*/ 1052848 h 3476625"/>
              <a:gd name="connsiteX1010" fmla="*/ 745194 w 11991973"/>
              <a:gd name="connsiteY1010" fmla="*/ 1057172 h 3476625"/>
              <a:gd name="connsiteX1011" fmla="*/ 770715 w 11991973"/>
              <a:gd name="connsiteY1011" fmla="*/ 1063343 h 3476625"/>
              <a:gd name="connsiteX1012" fmla="*/ 752881 w 11991973"/>
              <a:gd name="connsiteY1012" fmla="*/ 1067365 h 3476625"/>
              <a:gd name="connsiteX1013" fmla="*/ 698990 w 11991973"/>
              <a:gd name="connsiteY1013" fmla="*/ 1064092 h 3476625"/>
              <a:gd name="connsiteX1014" fmla="*/ 686207 w 11991973"/>
              <a:gd name="connsiteY1014" fmla="*/ 1047093 h 3476625"/>
              <a:gd name="connsiteX1015" fmla="*/ 699916 w 11991973"/>
              <a:gd name="connsiteY1015" fmla="*/ 1049435 h 3476625"/>
              <a:gd name="connsiteX1016" fmla="*/ 691996 w 11991973"/>
              <a:gd name="connsiteY1016" fmla="*/ 1051047 h 3476625"/>
              <a:gd name="connsiteX1017" fmla="*/ 649154 w 11991973"/>
              <a:gd name="connsiteY1017" fmla="*/ 1050638 h 3476625"/>
              <a:gd name="connsiteX1018" fmla="*/ 619876 w 11991973"/>
              <a:gd name="connsiteY1018" fmla="*/ 1055949 h 3476625"/>
              <a:gd name="connsiteX1019" fmla="*/ 632380 w 11991973"/>
              <a:gd name="connsiteY1019" fmla="*/ 1049695 h 3476625"/>
              <a:gd name="connsiteX1020" fmla="*/ 686207 w 11991973"/>
              <a:gd name="connsiteY1020" fmla="*/ 1047093 h 3476625"/>
              <a:gd name="connsiteX1021" fmla="*/ 742243 w 11991973"/>
              <a:gd name="connsiteY1021" fmla="*/ 1040820 h 3476625"/>
              <a:gd name="connsiteX1022" fmla="*/ 719889 w 11991973"/>
              <a:gd name="connsiteY1022" fmla="*/ 1052848 h 3476625"/>
              <a:gd name="connsiteX1023" fmla="*/ 699916 w 11991973"/>
              <a:gd name="connsiteY1023" fmla="*/ 1049435 h 3476625"/>
              <a:gd name="connsiteX1024" fmla="*/ 10978785 w 11991973"/>
              <a:gd name="connsiteY1024" fmla="*/ 1948052 h 3476625"/>
              <a:gd name="connsiteX1025" fmla="*/ 10968912 w 11991973"/>
              <a:gd name="connsiteY1025" fmla="*/ 1948415 h 3476625"/>
              <a:gd name="connsiteX1026" fmla="*/ 10985838 w 11991973"/>
              <a:gd name="connsiteY1026" fmla="*/ 1954234 h 3476625"/>
              <a:gd name="connsiteX1027" fmla="*/ 10978785 w 11991973"/>
              <a:gd name="connsiteY1027" fmla="*/ 1948052 h 3476625"/>
              <a:gd name="connsiteX1028" fmla="*/ 781326 w 11991973"/>
              <a:gd name="connsiteY1028" fmla="*/ 1035503 h 3476625"/>
              <a:gd name="connsiteX1029" fmla="*/ 785497 w 11991973"/>
              <a:gd name="connsiteY1029" fmla="*/ 1040820 h 3476625"/>
              <a:gd name="connsiteX1030" fmla="*/ 755407 w 11991973"/>
              <a:gd name="connsiteY1030" fmla="*/ 1040820 h 3476625"/>
              <a:gd name="connsiteX1031" fmla="*/ 773273 w 11991973"/>
              <a:gd name="connsiteY1031" fmla="*/ 1035367 h 3476625"/>
              <a:gd name="connsiteX1032" fmla="*/ 781326 w 11991973"/>
              <a:gd name="connsiteY1032" fmla="*/ 1035503 h 3476625"/>
              <a:gd name="connsiteX1033" fmla="*/ 814881 w 11991973"/>
              <a:gd name="connsiteY1033" fmla="*/ 1033911 h 3476625"/>
              <a:gd name="connsiteX1034" fmla="*/ 823109 w 11991973"/>
              <a:gd name="connsiteY1034" fmla="*/ 1043728 h 3476625"/>
              <a:gd name="connsiteX1035" fmla="*/ 802422 w 11991973"/>
              <a:gd name="connsiteY1035" fmla="*/ 1035002 h 3476625"/>
              <a:gd name="connsiteX1036" fmla="*/ 814881 w 11991973"/>
              <a:gd name="connsiteY1036" fmla="*/ 1033911 h 3476625"/>
              <a:gd name="connsiteX1037" fmla="*/ 1489633 w 11991973"/>
              <a:gd name="connsiteY1037" fmla="*/ 1088954 h 3476625"/>
              <a:gd name="connsiteX1038" fmla="*/ 1479436 w 11991973"/>
              <a:gd name="connsiteY1038" fmla="*/ 1096090 h 3476625"/>
              <a:gd name="connsiteX1039" fmla="*/ 1490465 w 11991973"/>
              <a:gd name="connsiteY1039" fmla="*/ 1099318 h 3476625"/>
              <a:gd name="connsiteX1040" fmla="*/ 1502848 w 11991973"/>
              <a:gd name="connsiteY1040" fmla="*/ 1096449 h 3476625"/>
              <a:gd name="connsiteX1041" fmla="*/ 1502558 w 11991973"/>
              <a:gd name="connsiteY1041" fmla="*/ 1095039 h 3476625"/>
              <a:gd name="connsiteX1042" fmla="*/ 1489633 w 11991973"/>
              <a:gd name="connsiteY1042" fmla="*/ 1088954 h 3476625"/>
              <a:gd name="connsiteX1043" fmla="*/ 1078561 w 11991973"/>
              <a:gd name="connsiteY1043" fmla="*/ 1042241 h 3476625"/>
              <a:gd name="connsiteX1044" fmla="*/ 1086391 w 11991973"/>
              <a:gd name="connsiteY1044" fmla="*/ 1043728 h 3476625"/>
              <a:gd name="connsiteX1045" fmla="*/ 1078165 w 11991973"/>
              <a:gd name="connsiteY1045" fmla="*/ 1042639 h 3476625"/>
              <a:gd name="connsiteX1046" fmla="*/ 1473089 w 11991973"/>
              <a:gd name="connsiteY1046" fmla="*/ 1065183 h 3476625"/>
              <a:gd name="connsiteX1047" fmla="*/ 1472679 w 11991973"/>
              <a:gd name="connsiteY1047" fmla="*/ 1065638 h 3476625"/>
              <a:gd name="connsiteX1048" fmla="*/ 1473964 w 11991973"/>
              <a:gd name="connsiteY1048" fmla="*/ 1071466 h 3476625"/>
              <a:gd name="connsiteX1049" fmla="*/ 1476879 w 11991973"/>
              <a:gd name="connsiteY1049" fmla="*/ 1066410 h 3476625"/>
              <a:gd name="connsiteX1050" fmla="*/ 1473089 w 11991973"/>
              <a:gd name="connsiteY1050" fmla="*/ 1065183 h 3476625"/>
              <a:gd name="connsiteX1051" fmla="*/ 11019928 w 11991973"/>
              <a:gd name="connsiteY1051" fmla="*/ 1915127 h 3476625"/>
              <a:gd name="connsiteX1052" fmla="*/ 11011961 w 11991973"/>
              <a:gd name="connsiteY1052" fmla="*/ 1932462 h 3476625"/>
              <a:gd name="connsiteX1053" fmla="*/ 11011194 w 11991973"/>
              <a:gd name="connsiteY1053" fmla="*/ 1937096 h 3476625"/>
              <a:gd name="connsiteX1054" fmla="*/ 11008874 w 11991973"/>
              <a:gd name="connsiteY1054" fmla="*/ 1936779 h 3476625"/>
              <a:gd name="connsiteX1055" fmla="*/ 11010286 w 11991973"/>
              <a:gd name="connsiteY1055" fmla="*/ 1942598 h 3476625"/>
              <a:gd name="connsiteX1056" fmla="*/ 11011194 w 11991973"/>
              <a:gd name="connsiteY1056" fmla="*/ 1937096 h 3476625"/>
              <a:gd name="connsiteX1057" fmla="*/ 11030841 w 11991973"/>
              <a:gd name="connsiteY1057" fmla="*/ 1939773 h 3476625"/>
              <a:gd name="connsiteX1058" fmla="*/ 11032852 w 11991973"/>
              <a:gd name="connsiteY1058" fmla="*/ 1948415 h 3476625"/>
              <a:gd name="connsiteX1059" fmla="*/ 11033558 w 11991973"/>
              <a:gd name="connsiteY1059" fmla="*/ 1940143 h 3476625"/>
              <a:gd name="connsiteX1060" fmla="*/ 11030841 w 11991973"/>
              <a:gd name="connsiteY1060" fmla="*/ 1939773 h 3476625"/>
              <a:gd name="connsiteX1061" fmla="*/ 11028103 w 11991973"/>
              <a:gd name="connsiteY1061" fmla="*/ 1928001 h 3476625"/>
              <a:gd name="connsiteX1062" fmla="*/ 11023773 w 11991973"/>
              <a:gd name="connsiteY1062" fmla="*/ 1917644 h 3476625"/>
              <a:gd name="connsiteX1063" fmla="*/ 11019928 w 11991973"/>
              <a:gd name="connsiteY1063" fmla="*/ 1915127 h 3476625"/>
              <a:gd name="connsiteX1064" fmla="*/ 983752 w 11991973"/>
              <a:gd name="connsiteY1064" fmla="*/ 1015367 h 3476625"/>
              <a:gd name="connsiteX1065" fmla="*/ 966034 w 11991973"/>
              <a:gd name="connsiteY1065" fmla="*/ 1035002 h 3476625"/>
              <a:gd name="connsiteX1066" fmla="*/ 990483 w 11991973"/>
              <a:gd name="connsiteY1066" fmla="*/ 1017548 h 3476625"/>
              <a:gd name="connsiteX1067" fmla="*/ 983752 w 11991973"/>
              <a:gd name="connsiteY1067" fmla="*/ 1015367 h 3476625"/>
              <a:gd name="connsiteX1068" fmla="*/ 11208924 w 11991973"/>
              <a:gd name="connsiteY1068" fmla="*/ 1925871 h 3476625"/>
              <a:gd name="connsiteX1069" fmla="*/ 11226453 w 11991973"/>
              <a:gd name="connsiteY1069" fmla="*/ 1928320 h 3476625"/>
              <a:gd name="connsiteX1070" fmla="*/ 11218092 w 11991973"/>
              <a:gd name="connsiteY1070" fmla="*/ 1928325 h 3476625"/>
              <a:gd name="connsiteX1071" fmla="*/ 11208091 w 11991973"/>
              <a:gd name="connsiteY1071" fmla="*/ 1928982 h 3476625"/>
              <a:gd name="connsiteX1072" fmla="*/ 11236795 w 11991973"/>
              <a:gd name="connsiteY1072" fmla="*/ 1928314 h 3476625"/>
              <a:gd name="connsiteX1073" fmla="*/ 11245360 w 11991973"/>
              <a:gd name="connsiteY1073" fmla="*/ 1930961 h 3476625"/>
              <a:gd name="connsiteX1074" fmla="*/ 11226453 w 11991973"/>
              <a:gd name="connsiteY1074" fmla="*/ 1928320 h 3476625"/>
              <a:gd name="connsiteX1075" fmla="*/ 1041258 w 11991973"/>
              <a:gd name="connsiteY1075" fmla="*/ 1011731 h 3476625"/>
              <a:gd name="connsiteX1076" fmla="*/ 1042423 w 11991973"/>
              <a:gd name="connsiteY1076" fmla="*/ 1015979 h 3476625"/>
              <a:gd name="connsiteX1077" fmla="*/ 1038622 w 11991973"/>
              <a:gd name="connsiteY1077" fmla="*/ 1017937 h 3476625"/>
              <a:gd name="connsiteX1078" fmla="*/ 1421568 w 11991973"/>
              <a:gd name="connsiteY1078" fmla="*/ 1044939 h 3476625"/>
              <a:gd name="connsiteX1079" fmla="*/ 1421958 w 11991973"/>
              <a:gd name="connsiteY1079" fmla="*/ 1045130 h 3476625"/>
              <a:gd name="connsiteX1080" fmla="*/ 1420893 w 11991973"/>
              <a:gd name="connsiteY1080" fmla="*/ 1045232 h 3476625"/>
              <a:gd name="connsiteX1081" fmla="*/ 1477086 w 11991973"/>
              <a:gd name="connsiteY1081" fmla="*/ 1039002 h 3476625"/>
              <a:gd name="connsiteX1082" fmla="*/ 1479068 w 11991973"/>
              <a:gd name="connsiteY1082" fmla="*/ 1041618 h 3476625"/>
              <a:gd name="connsiteX1083" fmla="*/ 1471993 w 11991973"/>
              <a:gd name="connsiteY1083" fmla="*/ 1041228 h 3476625"/>
              <a:gd name="connsiteX1084" fmla="*/ 1152212 w 11991973"/>
              <a:gd name="connsiteY1084" fmla="*/ 988459 h 3476625"/>
              <a:gd name="connsiteX1085" fmla="*/ 1152212 w 11991973"/>
              <a:gd name="connsiteY1085" fmla="*/ 988459 h 3476625"/>
              <a:gd name="connsiteX1086" fmla="*/ 1007643 w 11991973"/>
              <a:gd name="connsiteY1086" fmla="*/ 973914 h 3476625"/>
              <a:gd name="connsiteX1087" fmla="*/ 1005527 w 11991973"/>
              <a:gd name="connsiteY1087" fmla="*/ 1000095 h 3476625"/>
              <a:gd name="connsiteX1088" fmla="*/ 1007643 w 11991973"/>
              <a:gd name="connsiteY1088" fmla="*/ 973914 h 3476625"/>
              <a:gd name="connsiteX1089" fmla="*/ 1050102 w 11991973"/>
              <a:gd name="connsiteY1089" fmla="*/ 976141 h 3476625"/>
              <a:gd name="connsiteX1090" fmla="*/ 1045019 w 11991973"/>
              <a:gd name="connsiteY1090" fmla="*/ 982641 h 3476625"/>
              <a:gd name="connsiteX1091" fmla="*/ 1065705 w 11991973"/>
              <a:gd name="connsiteY1091" fmla="*/ 985550 h 3476625"/>
              <a:gd name="connsiteX1092" fmla="*/ 1050102 w 11991973"/>
              <a:gd name="connsiteY1092" fmla="*/ 976141 h 3476625"/>
              <a:gd name="connsiteX1093" fmla="*/ 1229121 w 11991973"/>
              <a:gd name="connsiteY1093" fmla="*/ 991527 h 3476625"/>
              <a:gd name="connsiteX1094" fmla="*/ 1219914 w 11991973"/>
              <a:gd name="connsiteY1094" fmla="*/ 999004 h 3476625"/>
              <a:gd name="connsiteX1095" fmla="*/ 1210522 w 11991973"/>
              <a:gd name="connsiteY1095" fmla="*/ 991374 h 3476625"/>
              <a:gd name="connsiteX1096" fmla="*/ 1210747 w 11991973"/>
              <a:gd name="connsiteY1096" fmla="*/ 991368 h 3476625"/>
              <a:gd name="connsiteX1097" fmla="*/ 1028094 w 11991973"/>
              <a:gd name="connsiteY1097" fmla="*/ 968096 h 3476625"/>
              <a:gd name="connsiteX1098" fmla="*/ 1028094 w 11991973"/>
              <a:gd name="connsiteY1098" fmla="*/ 968096 h 3476625"/>
              <a:gd name="connsiteX1099" fmla="*/ 1187181 w 11991973"/>
              <a:gd name="connsiteY1099" fmla="*/ 972005 h 3476625"/>
              <a:gd name="connsiteX1100" fmla="*/ 1189824 w 11991973"/>
              <a:gd name="connsiteY1100" fmla="*/ 982641 h 3476625"/>
              <a:gd name="connsiteX1101" fmla="*/ 1187181 w 11991973"/>
              <a:gd name="connsiteY1101" fmla="*/ 972005 h 3476625"/>
              <a:gd name="connsiteX1102" fmla="*/ 1291376 w 11991973"/>
              <a:gd name="connsiteY1102" fmla="*/ 973914 h 3476625"/>
              <a:gd name="connsiteX1103" fmla="*/ 1280093 w 11991973"/>
              <a:gd name="connsiteY1103" fmla="*/ 988459 h 3476625"/>
              <a:gd name="connsiteX1104" fmla="*/ 1291376 w 11991973"/>
              <a:gd name="connsiteY1104" fmla="*/ 973914 h 3476625"/>
              <a:gd name="connsiteX1105" fmla="*/ 1724619 w 11991973"/>
              <a:gd name="connsiteY1105" fmla="*/ 1012185 h 3476625"/>
              <a:gd name="connsiteX1106" fmla="*/ 1701346 w 11991973"/>
              <a:gd name="connsiteY1106" fmla="*/ 1014640 h 3476625"/>
              <a:gd name="connsiteX1107" fmla="*/ 1727675 w 11991973"/>
              <a:gd name="connsiteY1107" fmla="*/ 1014640 h 3476625"/>
              <a:gd name="connsiteX1108" fmla="*/ 1724619 w 11991973"/>
              <a:gd name="connsiteY1108" fmla="*/ 1012185 h 3476625"/>
              <a:gd name="connsiteX1109" fmla="*/ 1798492 w 11991973"/>
              <a:gd name="connsiteY1109" fmla="*/ 1001594 h 3476625"/>
              <a:gd name="connsiteX1110" fmla="*/ 1791615 w 11991973"/>
              <a:gd name="connsiteY1110" fmla="*/ 1017548 h 3476625"/>
              <a:gd name="connsiteX1111" fmla="*/ 1798492 w 11991973"/>
              <a:gd name="connsiteY1111" fmla="*/ 1001594 h 3476625"/>
              <a:gd name="connsiteX1112" fmla="*/ 1775776 w 11991973"/>
              <a:gd name="connsiteY1112" fmla="*/ 994822 h 3476625"/>
              <a:gd name="connsiteX1113" fmla="*/ 1769047 w 11991973"/>
              <a:gd name="connsiteY1113" fmla="*/ 1000095 h 3476625"/>
              <a:gd name="connsiteX1114" fmla="*/ 1793496 w 11991973"/>
              <a:gd name="connsiteY1114" fmla="*/ 1003004 h 3476625"/>
              <a:gd name="connsiteX1115" fmla="*/ 1775776 w 11991973"/>
              <a:gd name="connsiteY1115" fmla="*/ 994822 h 3476625"/>
              <a:gd name="connsiteX1116" fmla="*/ 1725794 w 11991973"/>
              <a:gd name="connsiteY1116" fmla="*/ 982641 h 3476625"/>
              <a:gd name="connsiteX1117" fmla="*/ 1720151 w 11991973"/>
              <a:gd name="connsiteY1117" fmla="*/ 1000095 h 3476625"/>
              <a:gd name="connsiteX1118" fmla="*/ 1725794 w 11991973"/>
              <a:gd name="connsiteY1118" fmla="*/ 982641 h 3476625"/>
              <a:gd name="connsiteX1119" fmla="*/ 1282914 w 11991973"/>
              <a:gd name="connsiteY1119" fmla="*/ 934280 h 3476625"/>
              <a:gd name="connsiteX1120" fmla="*/ 1251884 w 11991973"/>
              <a:gd name="connsiteY1120" fmla="*/ 950643 h 3476625"/>
              <a:gd name="connsiteX1121" fmla="*/ 1282914 w 11991973"/>
              <a:gd name="connsiteY1121" fmla="*/ 934280 h 3476625"/>
              <a:gd name="connsiteX1122" fmla="*/ 1332750 w 11991973"/>
              <a:gd name="connsiteY1122" fmla="*/ 933188 h 3476625"/>
              <a:gd name="connsiteX1123" fmla="*/ 1332751 w 11991973"/>
              <a:gd name="connsiteY1123" fmla="*/ 959369 h 3476625"/>
              <a:gd name="connsiteX1124" fmla="*/ 1332750 w 11991973"/>
              <a:gd name="connsiteY1124" fmla="*/ 933188 h 3476625"/>
              <a:gd name="connsiteX1125" fmla="*/ 1714012 w 11991973"/>
              <a:gd name="connsiteY1125" fmla="*/ 966231 h 3476625"/>
              <a:gd name="connsiteX1126" fmla="*/ 1712277 w 11991973"/>
              <a:gd name="connsiteY1126" fmla="*/ 966414 h 3476625"/>
              <a:gd name="connsiteX1127" fmla="*/ 1714393 w 11991973"/>
              <a:gd name="connsiteY1127" fmla="*/ 972141 h 3476625"/>
              <a:gd name="connsiteX1128" fmla="*/ 1715891 w 11991973"/>
              <a:gd name="connsiteY1128" fmla="*/ 971047 h 3476625"/>
              <a:gd name="connsiteX1129" fmla="*/ 1216153 w 11991973"/>
              <a:gd name="connsiteY1129" fmla="*/ 921553 h 3476625"/>
              <a:gd name="connsiteX1130" fmla="*/ 1198286 w 11991973"/>
              <a:gd name="connsiteY1130" fmla="*/ 920098 h 3476625"/>
              <a:gd name="connsiteX1131" fmla="*/ 1180423 w 11991973"/>
              <a:gd name="connsiteY1131" fmla="*/ 927370 h 3476625"/>
              <a:gd name="connsiteX1132" fmla="*/ 1216153 w 11991973"/>
              <a:gd name="connsiteY1132" fmla="*/ 921553 h 3476625"/>
              <a:gd name="connsiteX1133" fmla="*/ 1767166 w 11991973"/>
              <a:gd name="connsiteY1133" fmla="*/ 968096 h 3476625"/>
              <a:gd name="connsiteX1134" fmla="*/ 1767166 w 11991973"/>
              <a:gd name="connsiteY1134" fmla="*/ 968096 h 3476625"/>
              <a:gd name="connsiteX1135" fmla="*/ 1823585 w 11991973"/>
              <a:gd name="connsiteY1135" fmla="*/ 953551 h 3476625"/>
              <a:gd name="connsiteX1136" fmla="*/ 1802898 w 11991973"/>
              <a:gd name="connsiteY1136" fmla="*/ 956460 h 3476625"/>
              <a:gd name="connsiteX1137" fmla="*/ 1823585 w 11991973"/>
              <a:gd name="connsiteY1137" fmla="*/ 953551 h 3476625"/>
              <a:gd name="connsiteX1138" fmla="*/ 2028246 w 11991973"/>
              <a:gd name="connsiteY1138" fmla="*/ 966960 h 3476625"/>
              <a:gd name="connsiteX1139" fmla="*/ 2041733 w 11991973"/>
              <a:gd name="connsiteY1139" fmla="*/ 973914 h 3476625"/>
              <a:gd name="connsiteX1140" fmla="*/ 2028246 w 11991973"/>
              <a:gd name="connsiteY1140" fmla="*/ 966960 h 3476625"/>
              <a:gd name="connsiteX1141" fmla="*/ 1885644 w 11991973"/>
              <a:gd name="connsiteY1141" fmla="*/ 941915 h 3476625"/>
              <a:gd name="connsiteX1142" fmla="*/ 1875301 w 11991973"/>
              <a:gd name="connsiteY1142" fmla="*/ 941189 h 3476625"/>
              <a:gd name="connsiteX1143" fmla="*/ 1864958 w 11991973"/>
              <a:gd name="connsiteY1143" fmla="*/ 944824 h 3476625"/>
              <a:gd name="connsiteX1144" fmla="*/ 1885644 w 11991973"/>
              <a:gd name="connsiteY1144" fmla="*/ 941915 h 3476625"/>
              <a:gd name="connsiteX1145" fmla="*/ 1994543 w 11991973"/>
              <a:gd name="connsiteY1145" fmla="*/ 951234 h 3476625"/>
              <a:gd name="connsiteX1146" fmla="*/ 1983435 w 11991973"/>
              <a:gd name="connsiteY1146" fmla="*/ 962278 h 3476625"/>
              <a:gd name="connsiteX1147" fmla="*/ 1994543 w 11991973"/>
              <a:gd name="connsiteY1147" fmla="*/ 951234 h 3476625"/>
              <a:gd name="connsiteX1148" fmla="*/ 1939521 w 11991973"/>
              <a:gd name="connsiteY1148" fmla="*/ 943536 h 3476625"/>
              <a:gd name="connsiteX1149" fmla="*/ 1939241 w 11991973"/>
              <a:gd name="connsiteY1149" fmla="*/ 944006 h 3476625"/>
              <a:gd name="connsiteX1150" fmla="*/ 1939224 w 11991973"/>
              <a:gd name="connsiteY1150" fmla="*/ 944750 h 3476625"/>
              <a:gd name="connsiteX1151" fmla="*/ 1938301 w 11991973"/>
              <a:gd name="connsiteY1151" fmla="*/ 944824 h 3476625"/>
              <a:gd name="connsiteX1152" fmla="*/ 1972057 w 11991973"/>
              <a:gd name="connsiteY1152" fmla="*/ 935160 h 3476625"/>
              <a:gd name="connsiteX1153" fmla="*/ 1949144 w 11991973"/>
              <a:gd name="connsiteY1153" fmla="*/ 933371 h 3476625"/>
              <a:gd name="connsiteX1154" fmla="*/ 1939521 w 11991973"/>
              <a:gd name="connsiteY1154" fmla="*/ 943536 h 3476625"/>
              <a:gd name="connsiteX1155" fmla="*/ 1943942 w 11991973"/>
              <a:gd name="connsiteY1155" fmla="*/ 936098 h 3476625"/>
              <a:gd name="connsiteX1156" fmla="*/ 1810421 w 11991973"/>
              <a:gd name="connsiteY1156" fmla="*/ 1000095 h 3476625"/>
              <a:gd name="connsiteX1157" fmla="*/ 1930779 w 11991973"/>
              <a:gd name="connsiteY1157" fmla="*/ 971005 h 3476625"/>
              <a:gd name="connsiteX1158" fmla="*/ 1938771 w 11991973"/>
              <a:gd name="connsiteY1158" fmla="*/ 964460 h 3476625"/>
              <a:gd name="connsiteX1159" fmla="*/ 1939224 w 11991973"/>
              <a:gd name="connsiteY1159" fmla="*/ 944750 h 3476625"/>
              <a:gd name="connsiteX1160" fmla="*/ 1961981 w 11991973"/>
              <a:gd name="connsiteY1160" fmla="*/ 942915 h 3476625"/>
              <a:gd name="connsiteX1161" fmla="*/ 1972057 w 11991973"/>
              <a:gd name="connsiteY1161" fmla="*/ 935160 h 3476625"/>
              <a:gd name="connsiteX1162" fmla="*/ 2002654 w 11991973"/>
              <a:gd name="connsiteY1162" fmla="*/ 923007 h 3476625"/>
              <a:gd name="connsiteX1163" fmla="*/ 1977794 w 11991973"/>
              <a:gd name="connsiteY1163" fmla="*/ 936098 h 3476625"/>
              <a:gd name="connsiteX1164" fmla="*/ 2002654 w 11991973"/>
              <a:gd name="connsiteY1164" fmla="*/ 923007 h 3476625"/>
              <a:gd name="connsiteX1165" fmla="*/ 2106497 w 11991973"/>
              <a:gd name="connsiteY1165" fmla="*/ 924734 h 3476625"/>
              <a:gd name="connsiteX1166" fmla="*/ 2022927 w 11991973"/>
              <a:gd name="connsiteY1166" fmla="*/ 941915 h 3476625"/>
              <a:gd name="connsiteX1167" fmla="*/ 2126362 w 11991973"/>
              <a:gd name="connsiteY1167" fmla="*/ 927370 h 3476625"/>
              <a:gd name="connsiteX1168" fmla="*/ 2106497 w 11991973"/>
              <a:gd name="connsiteY1168" fmla="*/ 924734 h 3476625"/>
              <a:gd name="connsiteX1169" fmla="*/ 2111315 w 11991973"/>
              <a:gd name="connsiteY1169" fmla="*/ 915734 h 3476625"/>
              <a:gd name="connsiteX1170" fmla="*/ 2111315 w 11991973"/>
              <a:gd name="connsiteY1170" fmla="*/ 915734 h 3476625"/>
              <a:gd name="connsiteX1171" fmla="*/ 9707034 w 11991973"/>
              <a:gd name="connsiteY1171" fmla="*/ 1546979 h 3476625"/>
              <a:gd name="connsiteX1172" fmla="*/ 9697631 w 11991973"/>
              <a:gd name="connsiteY1172" fmla="*/ 1552796 h 3476625"/>
              <a:gd name="connsiteX1173" fmla="*/ 9707034 w 11991973"/>
              <a:gd name="connsiteY1173" fmla="*/ 1546979 h 3476625"/>
              <a:gd name="connsiteX1174" fmla="*/ 9891332 w 11991973"/>
              <a:gd name="connsiteY1174" fmla="*/ 1543706 h 3476625"/>
              <a:gd name="connsiteX1175" fmla="*/ 9840555 w 11991973"/>
              <a:gd name="connsiteY1175" fmla="*/ 1573160 h 3476625"/>
              <a:gd name="connsiteX1176" fmla="*/ 9891332 w 11991973"/>
              <a:gd name="connsiteY1176" fmla="*/ 1543706 h 3476625"/>
              <a:gd name="connsiteX1177" fmla="*/ 2079788 w 11991973"/>
              <a:gd name="connsiteY1177" fmla="*/ 847375 h 3476625"/>
              <a:gd name="connsiteX1178" fmla="*/ 2056778 w 11991973"/>
              <a:gd name="connsiteY1178" fmla="*/ 860464 h 3476625"/>
              <a:gd name="connsiteX1179" fmla="*/ 2084989 w 11991973"/>
              <a:gd name="connsiteY1179" fmla="*/ 851737 h 3476625"/>
              <a:gd name="connsiteX1180" fmla="*/ 2079788 w 11991973"/>
              <a:gd name="connsiteY1180" fmla="*/ 847375 h 3476625"/>
              <a:gd name="connsiteX1181" fmla="*/ 10310705 w 11991973"/>
              <a:gd name="connsiteY1181" fmla="*/ 1578977 h 3476625"/>
              <a:gd name="connsiteX1182" fmla="*/ 10311747 w 11991973"/>
              <a:gd name="connsiteY1182" fmla="*/ 1582447 h 3476625"/>
              <a:gd name="connsiteX1183" fmla="*/ 10309499 w 11991973"/>
              <a:gd name="connsiteY1183" fmla="*/ 1582386 h 3476625"/>
              <a:gd name="connsiteX1184" fmla="*/ 10308314 w 11991973"/>
              <a:gd name="connsiteY1184" fmla="*/ 1581373 h 3476625"/>
              <a:gd name="connsiteX1185" fmla="*/ 10352460 w 11991973"/>
              <a:gd name="connsiteY1185" fmla="*/ 1580841 h 3476625"/>
              <a:gd name="connsiteX1186" fmla="*/ 10369004 w 11991973"/>
              <a:gd name="connsiteY1186" fmla="*/ 1587704 h 3476625"/>
              <a:gd name="connsiteX1187" fmla="*/ 10316641 w 11991973"/>
              <a:gd name="connsiteY1187" fmla="*/ 1598748 h 3476625"/>
              <a:gd name="connsiteX1188" fmla="*/ 10311747 w 11991973"/>
              <a:gd name="connsiteY1188" fmla="*/ 1582447 h 3476625"/>
              <a:gd name="connsiteX1189" fmla="*/ 10331155 w 11991973"/>
              <a:gd name="connsiteY1189" fmla="*/ 1582977 h 3476625"/>
              <a:gd name="connsiteX1190" fmla="*/ 10352460 w 11991973"/>
              <a:gd name="connsiteY1190" fmla="*/ 1580841 h 3476625"/>
              <a:gd name="connsiteX1191" fmla="*/ 9739004 w 11991973"/>
              <a:gd name="connsiteY1191" fmla="*/ 1517889 h 3476625"/>
              <a:gd name="connsiteX1192" fmla="*/ 9712676 w 11991973"/>
              <a:gd name="connsiteY1192" fmla="*/ 1535343 h 3476625"/>
              <a:gd name="connsiteX1193" fmla="*/ 9739004 w 11991973"/>
              <a:gd name="connsiteY1193" fmla="*/ 1517889 h 3476625"/>
              <a:gd name="connsiteX1194" fmla="*/ 10364950 w 11991973"/>
              <a:gd name="connsiteY1194" fmla="*/ 1566712 h 3476625"/>
              <a:gd name="connsiteX1195" fmla="*/ 10365007 w 11991973"/>
              <a:gd name="connsiteY1195" fmla="*/ 1566979 h 3476625"/>
              <a:gd name="connsiteX1196" fmla="*/ 10353163 w 11991973"/>
              <a:gd name="connsiteY1196" fmla="*/ 1572478 h 3476625"/>
              <a:gd name="connsiteX1197" fmla="*/ 10347212 w 11991973"/>
              <a:gd name="connsiteY1197" fmla="*/ 1567290 h 3476625"/>
              <a:gd name="connsiteX1198" fmla="*/ 10350902 w 11991973"/>
              <a:gd name="connsiteY1198" fmla="*/ 1567341 h 3476625"/>
              <a:gd name="connsiteX1199" fmla="*/ 10344059 w 11991973"/>
              <a:gd name="connsiteY1199" fmla="*/ 1561263 h 3476625"/>
              <a:gd name="connsiteX1200" fmla="*/ 10341053 w 11991973"/>
              <a:gd name="connsiteY1200" fmla="*/ 1561917 h 3476625"/>
              <a:gd name="connsiteX1201" fmla="*/ 10340744 w 11991973"/>
              <a:gd name="connsiteY1201" fmla="*/ 1561650 h 3476625"/>
              <a:gd name="connsiteX1202" fmla="*/ 10342587 w 11991973"/>
              <a:gd name="connsiteY1202" fmla="*/ 1561433 h 3476625"/>
              <a:gd name="connsiteX1203" fmla="*/ 10344059 w 11991973"/>
              <a:gd name="connsiteY1203" fmla="*/ 1561263 h 3476625"/>
              <a:gd name="connsiteX1204" fmla="*/ 10339830 w 11991973"/>
              <a:gd name="connsiteY1204" fmla="*/ 1560851 h 3476625"/>
              <a:gd name="connsiteX1205" fmla="*/ 10340744 w 11991973"/>
              <a:gd name="connsiteY1205" fmla="*/ 1561650 h 3476625"/>
              <a:gd name="connsiteX1206" fmla="*/ 10335884 w 11991973"/>
              <a:gd name="connsiteY1206" fmla="*/ 1562221 h 3476625"/>
              <a:gd name="connsiteX1207" fmla="*/ 1830789 w 11991973"/>
              <a:gd name="connsiteY1207" fmla="*/ 800135 h 3476625"/>
              <a:gd name="connsiteX1208" fmla="*/ 1829197 w 11991973"/>
              <a:gd name="connsiteY1208" fmla="*/ 800695 h 3476625"/>
              <a:gd name="connsiteX1209" fmla="*/ 1819823 w 11991973"/>
              <a:gd name="connsiteY1209" fmla="*/ 805194 h 3476625"/>
              <a:gd name="connsiteX1210" fmla="*/ 1825847 w 11991973"/>
              <a:gd name="connsiteY1210" fmla="*/ 800604 h 3476625"/>
              <a:gd name="connsiteX1211" fmla="*/ 10366182 w 11991973"/>
              <a:gd name="connsiteY1211" fmla="*/ 1551706 h 3476625"/>
              <a:gd name="connsiteX1212" fmla="*/ 10402854 w 11991973"/>
              <a:gd name="connsiteY1212" fmla="*/ 1558615 h 3476625"/>
              <a:gd name="connsiteX1213" fmla="*/ 10387369 w 11991973"/>
              <a:gd name="connsiteY1213" fmla="*/ 1565705 h 3476625"/>
              <a:gd name="connsiteX1214" fmla="*/ 10364950 w 11991973"/>
              <a:gd name="connsiteY1214" fmla="*/ 1566712 h 3476625"/>
              <a:gd name="connsiteX1215" fmla="*/ 10362076 w 11991973"/>
              <a:gd name="connsiteY1215" fmla="*/ 1553132 h 3476625"/>
              <a:gd name="connsiteX1216" fmla="*/ 10120765 w 11991973"/>
              <a:gd name="connsiteY1216" fmla="*/ 1529525 h 3476625"/>
              <a:gd name="connsiteX1217" fmla="*/ 10110186 w 11991973"/>
              <a:gd name="connsiteY1217" fmla="*/ 1529162 h 3476625"/>
              <a:gd name="connsiteX1218" fmla="*/ 10103836 w 11991973"/>
              <a:gd name="connsiteY1218" fmla="*/ 1535343 h 3476625"/>
              <a:gd name="connsiteX1219" fmla="*/ 10120765 w 11991973"/>
              <a:gd name="connsiteY1219" fmla="*/ 1529525 h 3476625"/>
              <a:gd name="connsiteX1220" fmla="*/ 1911239 w 11991973"/>
              <a:gd name="connsiteY1220" fmla="*/ 787423 h 3476625"/>
              <a:gd name="connsiteX1221" fmla="*/ 1916126 w 11991973"/>
              <a:gd name="connsiteY1221" fmla="*/ 790680 h 3476625"/>
              <a:gd name="connsiteX1222" fmla="*/ 1908346 w 11991973"/>
              <a:gd name="connsiteY1222" fmla="*/ 795422 h 3476625"/>
              <a:gd name="connsiteX1223" fmla="*/ 1907143 w 11991973"/>
              <a:gd name="connsiteY1223" fmla="*/ 796441 h 3476625"/>
              <a:gd name="connsiteX1224" fmla="*/ 1898807 w 11991973"/>
              <a:gd name="connsiteY1224" fmla="*/ 793559 h 3476625"/>
              <a:gd name="connsiteX1225" fmla="*/ 1911239 w 11991973"/>
              <a:gd name="connsiteY1225" fmla="*/ 787423 h 3476625"/>
              <a:gd name="connsiteX1226" fmla="*/ 10353959 w 11991973"/>
              <a:gd name="connsiteY1226" fmla="*/ 1529525 h 3476625"/>
              <a:gd name="connsiteX1227" fmla="*/ 10359571 w 11991973"/>
              <a:gd name="connsiteY1227" fmla="*/ 1541297 h 3476625"/>
              <a:gd name="connsiteX1228" fmla="*/ 10362076 w 11991973"/>
              <a:gd name="connsiteY1228" fmla="*/ 1553132 h 3476625"/>
              <a:gd name="connsiteX1229" fmla="*/ 10339830 w 11991973"/>
              <a:gd name="connsiteY1229" fmla="*/ 1560851 h 3476625"/>
              <a:gd name="connsiteX1230" fmla="*/ 10335420 w 11991973"/>
              <a:gd name="connsiteY1230" fmla="*/ 1557007 h 3476625"/>
              <a:gd name="connsiteX1231" fmla="*/ 10324689 w 11991973"/>
              <a:gd name="connsiteY1231" fmla="*/ 1544459 h 3476625"/>
              <a:gd name="connsiteX1232" fmla="*/ 2004122 w 11991973"/>
              <a:gd name="connsiteY1232" fmla="*/ 779014 h 3476625"/>
              <a:gd name="connsiteX1233" fmla="*/ 2011200 w 11991973"/>
              <a:gd name="connsiteY1233" fmla="*/ 782454 h 3476625"/>
              <a:gd name="connsiteX1234" fmla="*/ 2012860 w 11991973"/>
              <a:gd name="connsiteY1234" fmla="*/ 781806 h 3476625"/>
              <a:gd name="connsiteX1235" fmla="*/ 1975120 w 11991973"/>
              <a:gd name="connsiteY1235" fmla="*/ 773741 h 3476625"/>
              <a:gd name="connsiteX1236" fmla="*/ 1992838 w 11991973"/>
              <a:gd name="connsiteY1236" fmla="*/ 781922 h 3476625"/>
              <a:gd name="connsiteX1237" fmla="*/ 1975120 w 11991973"/>
              <a:gd name="connsiteY1237" fmla="*/ 773741 h 3476625"/>
              <a:gd name="connsiteX1238" fmla="*/ 1961258 w 11991973"/>
              <a:gd name="connsiteY1238" fmla="*/ 770534 h 3476625"/>
              <a:gd name="connsiteX1239" fmla="*/ 1943286 w 11991973"/>
              <a:gd name="connsiteY1239" fmla="*/ 775954 h 3476625"/>
              <a:gd name="connsiteX1240" fmla="*/ 1944854 w 11991973"/>
              <a:gd name="connsiteY1240" fmla="*/ 771105 h 3476625"/>
              <a:gd name="connsiteX1241" fmla="*/ 2077465 w 11991973"/>
              <a:gd name="connsiteY1241" fmla="*/ 741198 h 3476625"/>
              <a:gd name="connsiteX1242" fmla="*/ 2086986 w 11991973"/>
              <a:gd name="connsiteY1242" fmla="*/ 752652 h 3476625"/>
              <a:gd name="connsiteX1243" fmla="*/ 2087655 w 11991973"/>
              <a:gd name="connsiteY1243" fmla="*/ 752632 h 3476625"/>
              <a:gd name="connsiteX1244" fmla="*/ 2105475 w 11991973"/>
              <a:gd name="connsiteY1244" fmla="*/ 745680 h 3476625"/>
              <a:gd name="connsiteX1245" fmla="*/ 10231955 w 11991973"/>
              <a:gd name="connsiteY1245" fmla="*/ 1454483 h 3476625"/>
              <a:gd name="connsiteX1246" fmla="*/ 10229839 w 11991973"/>
              <a:gd name="connsiteY1246" fmla="*/ 1465528 h 3476625"/>
              <a:gd name="connsiteX1247" fmla="*/ 10231955 w 11991973"/>
              <a:gd name="connsiteY1247" fmla="*/ 1454483 h 3476625"/>
              <a:gd name="connsiteX1248" fmla="*/ 10222317 w 11991973"/>
              <a:gd name="connsiteY1248" fmla="*/ 1427712 h 3476625"/>
              <a:gd name="connsiteX1249" fmla="*/ 10222870 w 11991973"/>
              <a:gd name="connsiteY1249" fmla="*/ 1428200 h 3476625"/>
              <a:gd name="connsiteX1250" fmla="*/ 10222719 w 11991973"/>
              <a:gd name="connsiteY1250" fmla="*/ 1428244 h 3476625"/>
              <a:gd name="connsiteX1251" fmla="*/ 10237191 w 11991973"/>
              <a:gd name="connsiteY1251" fmla="*/ 1424063 h 3476625"/>
              <a:gd name="connsiteX1252" fmla="*/ 10232189 w 11991973"/>
              <a:gd name="connsiteY1252" fmla="*/ 1436439 h 3476625"/>
              <a:gd name="connsiteX1253" fmla="*/ 10222870 w 11991973"/>
              <a:gd name="connsiteY1253" fmla="*/ 1428200 h 3476625"/>
              <a:gd name="connsiteX1254" fmla="*/ 10237032 w 11991973"/>
              <a:gd name="connsiteY1254" fmla="*/ 1424098 h 3476625"/>
              <a:gd name="connsiteX1255" fmla="*/ 10141065 w 11991973"/>
              <a:gd name="connsiteY1255" fmla="*/ 1415258 h 3476625"/>
              <a:gd name="connsiteX1256" fmla="*/ 10145786 w 11991973"/>
              <a:gd name="connsiteY1256" fmla="*/ 1416556 h 3476625"/>
              <a:gd name="connsiteX1257" fmla="*/ 10146079 w 11991973"/>
              <a:gd name="connsiteY1257" fmla="*/ 1417951 h 3476625"/>
              <a:gd name="connsiteX1258" fmla="*/ 10143432 w 11991973"/>
              <a:gd name="connsiteY1258" fmla="*/ 1423104 h 3476625"/>
              <a:gd name="connsiteX1259" fmla="*/ 10135765 w 11991973"/>
              <a:gd name="connsiteY1259" fmla="*/ 1425927 h 3476625"/>
              <a:gd name="connsiteX1260" fmla="*/ 10132988 w 11991973"/>
              <a:gd name="connsiteY1260" fmla="*/ 1418258 h 3476625"/>
              <a:gd name="connsiteX1261" fmla="*/ 10139793 w 11991973"/>
              <a:gd name="connsiteY1261" fmla="*/ 1415447 h 3476625"/>
              <a:gd name="connsiteX1262" fmla="*/ 10239242 w 11991973"/>
              <a:gd name="connsiteY1262" fmla="*/ 1418985 h 3476625"/>
              <a:gd name="connsiteX1263" fmla="*/ 10242857 w 11991973"/>
              <a:gd name="connsiteY1263" fmla="*/ 1422798 h 3476625"/>
              <a:gd name="connsiteX1264" fmla="*/ 10237191 w 11991973"/>
              <a:gd name="connsiteY1264" fmla="*/ 1424063 h 3476625"/>
              <a:gd name="connsiteX1265" fmla="*/ 10259929 w 11991973"/>
              <a:gd name="connsiteY1265" fmla="*/ 1418985 h 3476625"/>
              <a:gd name="connsiteX1266" fmla="*/ 10249586 w 11991973"/>
              <a:gd name="connsiteY1266" fmla="*/ 1429894 h 3476625"/>
              <a:gd name="connsiteX1267" fmla="*/ 10242857 w 11991973"/>
              <a:gd name="connsiteY1267" fmla="*/ 1422798 h 3476625"/>
              <a:gd name="connsiteX1268" fmla="*/ 10188936 w 11991973"/>
              <a:gd name="connsiteY1268" fmla="*/ 1403759 h 3476625"/>
              <a:gd name="connsiteX1269" fmla="*/ 10201630 w 11991973"/>
              <a:gd name="connsiteY1269" fmla="*/ 1413167 h 3476625"/>
              <a:gd name="connsiteX1270" fmla="*/ 10188936 w 11991973"/>
              <a:gd name="connsiteY1270" fmla="*/ 1403759 h 3476625"/>
              <a:gd name="connsiteX1271" fmla="*/ 10205391 w 11991973"/>
              <a:gd name="connsiteY1271" fmla="*/ 1392804 h 3476625"/>
              <a:gd name="connsiteX1272" fmla="*/ 10209152 w 11991973"/>
              <a:gd name="connsiteY1272" fmla="*/ 1416076 h 3476625"/>
              <a:gd name="connsiteX1273" fmla="*/ 10205391 w 11991973"/>
              <a:gd name="connsiteY1273" fmla="*/ 1392804 h 3476625"/>
              <a:gd name="connsiteX1274" fmla="*/ 10577749 w 11991973"/>
              <a:gd name="connsiteY1274" fmla="*/ 1389895 h 3476625"/>
              <a:gd name="connsiteX1275" fmla="*/ 10500644 w 11991973"/>
              <a:gd name="connsiteY1275" fmla="*/ 1407349 h 3476625"/>
              <a:gd name="connsiteX1276" fmla="*/ 10362186 w 11991973"/>
              <a:gd name="connsiteY1276" fmla="*/ 1442620 h 3476625"/>
              <a:gd name="connsiteX1277" fmla="*/ 10331135 w 11991973"/>
              <a:gd name="connsiteY1277" fmla="*/ 1445968 h 3476625"/>
              <a:gd name="connsiteX1278" fmla="*/ 10357745 w 11991973"/>
              <a:gd name="connsiteY1278" fmla="*/ 1434910 h 3476625"/>
              <a:gd name="connsiteX1279" fmla="*/ 10479508 w 11991973"/>
              <a:gd name="connsiteY1279" fmla="*/ 1402943 h 3476625"/>
              <a:gd name="connsiteX1280" fmla="*/ 10497324 w 11991973"/>
              <a:gd name="connsiteY1280" fmla="*/ 1401167 h 3476625"/>
              <a:gd name="connsiteX1281" fmla="*/ 10577749 w 11991973"/>
              <a:gd name="connsiteY1281" fmla="*/ 1389895 h 3476625"/>
              <a:gd name="connsiteX1282" fmla="*/ 10651092 w 11991973"/>
              <a:gd name="connsiteY1282" fmla="*/ 1381169 h 3476625"/>
              <a:gd name="connsiteX1283" fmla="*/ 10575869 w 11991973"/>
              <a:gd name="connsiteY1283" fmla="*/ 1398621 h 3476625"/>
              <a:gd name="connsiteX1284" fmla="*/ 10651092 w 11991973"/>
              <a:gd name="connsiteY1284" fmla="*/ 1381169 h 3476625"/>
              <a:gd name="connsiteX1285" fmla="*/ 10745592 w 11991973"/>
              <a:gd name="connsiteY1285" fmla="*/ 1379714 h 3476625"/>
              <a:gd name="connsiteX1286" fmla="*/ 10754525 w 11991973"/>
              <a:gd name="connsiteY1286" fmla="*/ 1381169 h 3476625"/>
              <a:gd name="connsiteX1287" fmla="*/ 10739481 w 11991973"/>
              <a:gd name="connsiteY1287" fmla="*/ 1386986 h 3476625"/>
              <a:gd name="connsiteX1288" fmla="*/ 10745592 w 11991973"/>
              <a:gd name="connsiteY1288" fmla="*/ 1379714 h 3476625"/>
              <a:gd name="connsiteX1289" fmla="*/ 10743828 w 11991973"/>
              <a:gd name="connsiteY1289" fmla="*/ 1357771 h 3476625"/>
              <a:gd name="connsiteX1290" fmla="*/ 10743714 w 11991973"/>
              <a:gd name="connsiteY1290" fmla="*/ 1357820 h 3476625"/>
              <a:gd name="connsiteX1291" fmla="*/ 10730078 w 11991973"/>
              <a:gd name="connsiteY1291" fmla="*/ 1372441 h 3476625"/>
              <a:gd name="connsiteX1292" fmla="*/ 10720674 w 11991973"/>
              <a:gd name="connsiteY1292" fmla="*/ 1371032 h 3476625"/>
              <a:gd name="connsiteX1293" fmla="*/ 10712794 w 11991973"/>
              <a:gd name="connsiteY1293" fmla="*/ 1361085 h 3476625"/>
              <a:gd name="connsiteX1294" fmla="*/ 10726129 w 11991973"/>
              <a:gd name="connsiteY1294" fmla="*/ 1359085 h 3476625"/>
              <a:gd name="connsiteX1295" fmla="*/ 10729456 w 11991973"/>
              <a:gd name="connsiteY1295" fmla="*/ 1358838 h 3476625"/>
              <a:gd name="connsiteX1296" fmla="*/ 10737599 w 11991973"/>
              <a:gd name="connsiteY1296" fmla="*/ 1360805 h 3476625"/>
              <a:gd name="connsiteX1297" fmla="*/ 10734503 w 11991973"/>
              <a:gd name="connsiteY1297" fmla="*/ 1358463 h 3476625"/>
              <a:gd name="connsiteX1298" fmla="*/ 10713377 w 11991973"/>
              <a:gd name="connsiteY1298" fmla="*/ 1342698 h 3476625"/>
              <a:gd name="connsiteX1299" fmla="*/ 10714136 w 11991973"/>
              <a:gd name="connsiteY1299" fmla="*/ 1343051 h 3476625"/>
              <a:gd name="connsiteX1300" fmla="*/ 10734503 w 11991973"/>
              <a:gd name="connsiteY1300" fmla="*/ 1358463 h 3476625"/>
              <a:gd name="connsiteX1301" fmla="*/ 10729456 w 11991973"/>
              <a:gd name="connsiteY1301" fmla="*/ 1358838 h 3476625"/>
              <a:gd name="connsiteX1302" fmla="*/ 10706647 w 11991973"/>
              <a:gd name="connsiteY1302" fmla="*/ 1353324 h 3476625"/>
              <a:gd name="connsiteX1303" fmla="*/ 10704219 w 11991973"/>
              <a:gd name="connsiteY1303" fmla="*/ 1350260 h 3476625"/>
              <a:gd name="connsiteX1304" fmla="*/ 10701370 w 11991973"/>
              <a:gd name="connsiteY1304" fmla="*/ 1343888 h 3476625"/>
              <a:gd name="connsiteX1305" fmla="*/ 2881537 w 11991973"/>
              <a:gd name="connsiteY1305" fmla="*/ 641928 h 3476625"/>
              <a:gd name="connsiteX1306" fmla="*/ 2897403 w 11991973"/>
              <a:gd name="connsiteY1306" fmla="*/ 645202 h 3476625"/>
              <a:gd name="connsiteX1307" fmla="*/ 2881537 w 11991973"/>
              <a:gd name="connsiteY1307" fmla="*/ 641928 h 3476625"/>
              <a:gd name="connsiteX1308" fmla="*/ 2801330 w 11991973"/>
              <a:gd name="connsiteY1308" fmla="*/ 631458 h 3476625"/>
              <a:gd name="connsiteX1309" fmla="*/ 2803376 w 11991973"/>
              <a:gd name="connsiteY1309" fmla="*/ 633566 h 3476625"/>
              <a:gd name="connsiteX1310" fmla="*/ 2801366 w 11991973"/>
              <a:gd name="connsiteY1310" fmla="*/ 634561 h 3476625"/>
              <a:gd name="connsiteX1311" fmla="*/ 2801127 w 11991973"/>
              <a:gd name="connsiteY1311" fmla="*/ 631572 h 3476625"/>
              <a:gd name="connsiteX1312" fmla="*/ 11039633 w 11991973"/>
              <a:gd name="connsiteY1312" fmla="*/ 1341595 h 3476625"/>
              <a:gd name="connsiteX1313" fmla="*/ 10913670 w 11991973"/>
              <a:gd name="connsiteY1313" fmla="*/ 1345171 h 3476625"/>
              <a:gd name="connsiteX1314" fmla="*/ 10743828 w 11991973"/>
              <a:gd name="connsiteY1314" fmla="*/ 1357771 h 3476625"/>
              <a:gd name="connsiteX1315" fmla="*/ 10772700 w 11991973"/>
              <a:gd name="connsiteY1315" fmla="*/ 1345465 h 3476625"/>
              <a:gd name="connsiteX1316" fmla="*/ 10816609 w 11991973"/>
              <a:gd name="connsiteY1316" fmla="*/ 1336928 h 3476625"/>
              <a:gd name="connsiteX1317" fmla="*/ 10862571 w 11991973"/>
              <a:gd name="connsiteY1317" fmla="*/ 1336489 h 3476625"/>
              <a:gd name="connsiteX1318" fmla="*/ 2951679 w 11991973"/>
              <a:gd name="connsiteY1318" fmla="*/ 603931 h 3476625"/>
              <a:gd name="connsiteX1319" fmla="*/ 2945439 w 11991973"/>
              <a:gd name="connsiteY1319" fmla="*/ 609465 h 3476625"/>
              <a:gd name="connsiteX1320" fmla="*/ 2934076 w 11991973"/>
              <a:gd name="connsiteY1320" fmla="*/ 610294 h 3476625"/>
              <a:gd name="connsiteX1321" fmla="*/ 2938778 w 11991973"/>
              <a:gd name="connsiteY1321" fmla="*/ 624839 h 3476625"/>
              <a:gd name="connsiteX1322" fmla="*/ 2945195 w 11991973"/>
              <a:gd name="connsiteY1322" fmla="*/ 609681 h 3476625"/>
              <a:gd name="connsiteX1323" fmla="*/ 2945439 w 11991973"/>
              <a:gd name="connsiteY1323" fmla="*/ 609465 h 3476625"/>
              <a:gd name="connsiteX1324" fmla="*/ 2947769 w 11991973"/>
              <a:gd name="connsiteY1324" fmla="*/ 609294 h 3476625"/>
              <a:gd name="connsiteX1325" fmla="*/ 2970247 w 11991973"/>
              <a:gd name="connsiteY1325" fmla="*/ 616765 h 3476625"/>
              <a:gd name="connsiteX1326" fmla="*/ 2976068 w 11991973"/>
              <a:gd name="connsiteY1326" fmla="*/ 623202 h 3476625"/>
              <a:gd name="connsiteX1327" fmla="*/ 2985791 w 11991973"/>
              <a:gd name="connsiteY1327" fmla="*/ 621930 h 3476625"/>
              <a:gd name="connsiteX1328" fmla="*/ 2970247 w 11991973"/>
              <a:gd name="connsiteY1328" fmla="*/ 616765 h 3476625"/>
              <a:gd name="connsiteX1329" fmla="*/ 2964403 w 11991973"/>
              <a:gd name="connsiteY1329" fmla="*/ 610294 h 3476625"/>
              <a:gd name="connsiteX1330" fmla="*/ 2951679 w 11991973"/>
              <a:gd name="connsiteY1330" fmla="*/ 603931 h 3476625"/>
              <a:gd name="connsiteX1331" fmla="*/ 11198517 w 11991973"/>
              <a:gd name="connsiteY1331" fmla="*/ 1337087 h 3476625"/>
              <a:gd name="connsiteX1332" fmla="*/ 11161839 w 11991973"/>
              <a:gd name="connsiteY1332" fmla="*/ 1340835 h 3476625"/>
              <a:gd name="connsiteX1333" fmla="*/ 11062707 w 11991973"/>
              <a:gd name="connsiteY1333" fmla="*/ 1342261 h 3476625"/>
              <a:gd name="connsiteX1334" fmla="*/ 11039633 w 11991973"/>
              <a:gd name="connsiteY1334" fmla="*/ 1341595 h 3476625"/>
              <a:gd name="connsiteX1335" fmla="*/ 2951944 w 11991973"/>
              <a:gd name="connsiteY1335" fmla="*/ 598659 h 3476625"/>
              <a:gd name="connsiteX1336" fmla="*/ 2916211 w 11991973"/>
              <a:gd name="connsiteY1336" fmla="*/ 610294 h 3476625"/>
              <a:gd name="connsiteX1337" fmla="*/ 2951944 w 11991973"/>
              <a:gd name="connsiteY1337" fmla="*/ 598659 h 3476625"/>
              <a:gd name="connsiteX1338" fmla="*/ 3040330 w 11991973"/>
              <a:gd name="connsiteY1338" fmla="*/ 604476 h 3476625"/>
              <a:gd name="connsiteX1339" fmla="*/ 3057254 w 11991973"/>
              <a:gd name="connsiteY1339" fmla="*/ 610294 h 3476625"/>
              <a:gd name="connsiteX1340" fmla="*/ 3040330 w 11991973"/>
              <a:gd name="connsiteY1340" fmla="*/ 604476 h 3476625"/>
              <a:gd name="connsiteX1341" fmla="*/ 2993316 w 11991973"/>
              <a:gd name="connsiteY1341" fmla="*/ 584114 h 3476625"/>
              <a:gd name="connsiteX1342" fmla="*/ 2993316 w 11991973"/>
              <a:gd name="connsiteY1342" fmla="*/ 584114 h 3476625"/>
              <a:gd name="connsiteX1343" fmla="*/ 3110618 w 11991973"/>
              <a:gd name="connsiteY1343" fmla="*/ 585205 h 3476625"/>
              <a:gd name="connsiteX1344" fmla="*/ 3112884 w 11991973"/>
              <a:gd name="connsiteY1344" fmla="*/ 589680 h 3476625"/>
              <a:gd name="connsiteX1345" fmla="*/ 3107341 w 11991973"/>
              <a:gd name="connsiteY1345" fmla="*/ 593704 h 3476625"/>
              <a:gd name="connsiteX1346" fmla="*/ 3098104 w 11991973"/>
              <a:gd name="connsiteY1346" fmla="*/ 595488 h 3476625"/>
              <a:gd name="connsiteX1347" fmla="*/ 3097196 w 11991973"/>
              <a:gd name="connsiteY1347" fmla="*/ 595407 h 3476625"/>
              <a:gd name="connsiteX1348" fmla="*/ 3190218 w 11991973"/>
              <a:gd name="connsiteY1348" fmla="*/ 580886 h 3476625"/>
              <a:gd name="connsiteX1349" fmla="*/ 3201037 w 11991973"/>
              <a:gd name="connsiteY1349" fmla="*/ 585140 h 3476625"/>
              <a:gd name="connsiteX1350" fmla="*/ 3188895 w 11991973"/>
              <a:gd name="connsiteY1350" fmla="*/ 587022 h 3476625"/>
              <a:gd name="connsiteX1351" fmla="*/ 3189721 w 11991973"/>
              <a:gd name="connsiteY1351" fmla="*/ 581855 h 3476625"/>
              <a:gd name="connsiteX1352" fmla="*/ 3019642 w 11991973"/>
              <a:gd name="connsiteY1352" fmla="*/ 555024 h 3476625"/>
              <a:gd name="connsiteX1353" fmla="*/ 3019642 w 11991973"/>
              <a:gd name="connsiteY1353" fmla="*/ 555024 h 3476625"/>
              <a:gd name="connsiteX1354" fmla="*/ 3305448 w 11991973"/>
              <a:gd name="connsiteY1354" fmla="*/ 571637 h 3476625"/>
              <a:gd name="connsiteX1355" fmla="*/ 3303496 w 11991973"/>
              <a:gd name="connsiteY1355" fmla="*/ 575205 h 3476625"/>
              <a:gd name="connsiteX1356" fmla="*/ 3304932 w 11991973"/>
              <a:gd name="connsiteY1356" fmla="*/ 577426 h 3476625"/>
              <a:gd name="connsiteX1357" fmla="*/ 11660972 w 11991973"/>
              <a:gd name="connsiteY1357" fmla="*/ 1305535 h 3476625"/>
              <a:gd name="connsiteX1358" fmla="*/ 11290054 w 11991973"/>
              <a:gd name="connsiteY1358" fmla="*/ 1334488 h 3476625"/>
              <a:gd name="connsiteX1359" fmla="*/ 11198517 w 11991973"/>
              <a:gd name="connsiteY1359" fmla="*/ 1337087 h 3476625"/>
              <a:gd name="connsiteX1360" fmla="*/ 11256849 w 11991973"/>
              <a:gd name="connsiteY1360" fmla="*/ 1331125 h 3476625"/>
              <a:gd name="connsiteX1361" fmla="*/ 11345116 w 11991973"/>
              <a:gd name="connsiteY1361" fmla="*/ 1309075 h 3476625"/>
              <a:gd name="connsiteX1362" fmla="*/ 11352159 w 11991973"/>
              <a:gd name="connsiteY1362" fmla="*/ 1305643 h 3476625"/>
              <a:gd name="connsiteX1363" fmla="*/ 11463157 w 11991973"/>
              <a:gd name="connsiteY1363" fmla="*/ 1305353 h 3476625"/>
              <a:gd name="connsiteX1364" fmla="*/ 11660972 w 11991973"/>
              <a:gd name="connsiteY1364" fmla="*/ 1305535 h 3476625"/>
              <a:gd name="connsiteX1365" fmla="*/ 3267440 w 11991973"/>
              <a:gd name="connsiteY1365" fmla="*/ 555070 h 3476625"/>
              <a:gd name="connsiteX1366" fmla="*/ 3290447 w 11991973"/>
              <a:gd name="connsiteY1366" fmla="*/ 557933 h 3476625"/>
              <a:gd name="connsiteX1367" fmla="*/ 3267440 w 11991973"/>
              <a:gd name="connsiteY1367" fmla="*/ 555070 h 3476625"/>
              <a:gd name="connsiteX1368" fmla="*/ 3307981 w 11991973"/>
              <a:gd name="connsiteY1368" fmla="*/ 543212 h 3476625"/>
              <a:gd name="connsiteX1369" fmla="*/ 3300498 w 11991973"/>
              <a:gd name="connsiteY1369" fmla="*/ 544922 h 3476625"/>
              <a:gd name="connsiteX1370" fmla="*/ 3303673 w 11991973"/>
              <a:gd name="connsiteY1370" fmla="*/ 545881 h 3476625"/>
              <a:gd name="connsiteX1371" fmla="*/ 3307787 w 11991973"/>
              <a:gd name="connsiteY1371" fmla="*/ 545383 h 3476625"/>
              <a:gd name="connsiteX1372" fmla="*/ 3460497 w 11991973"/>
              <a:gd name="connsiteY1372" fmla="*/ 525571 h 3476625"/>
              <a:gd name="connsiteX1373" fmla="*/ 3460269 w 11991973"/>
              <a:gd name="connsiteY1373" fmla="*/ 531400 h 3476625"/>
              <a:gd name="connsiteX1374" fmla="*/ 3473663 w 11991973"/>
              <a:gd name="connsiteY1374" fmla="*/ 532593 h 3476625"/>
              <a:gd name="connsiteX1375" fmla="*/ 3476626 w 11991973"/>
              <a:gd name="connsiteY1375" fmla="*/ 528843 h 3476625"/>
              <a:gd name="connsiteX1376" fmla="*/ 3460497 w 11991973"/>
              <a:gd name="connsiteY1376" fmla="*/ 525571 h 3476625"/>
              <a:gd name="connsiteX1377" fmla="*/ 3621955 w 11991973"/>
              <a:gd name="connsiteY1377" fmla="*/ 537735 h 3476625"/>
              <a:gd name="connsiteX1378" fmla="*/ 3620183 w 11991973"/>
              <a:gd name="connsiteY1378" fmla="*/ 545586 h 3476625"/>
              <a:gd name="connsiteX1379" fmla="*/ 3620190 w 11991973"/>
              <a:gd name="connsiteY1379" fmla="*/ 545651 h 3476625"/>
              <a:gd name="connsiteX1380" fmla="*/ 3625049 w 11991973"/>
              <a:gd name="connsiteY1380" fmla="*/ 546083 h 3476625"/>
              <a:gd name="connsiteX1381" fmla="*/ 3625196 w 11991973"/>
              <a:gd name="connsiteY1381" fmla="*/ 540479 h 3476625"/>
              <a:gd name="connsiteX1382" fmla="*/ 3621955 w 11991973"/>
              <a:gd name="connsiteY1382" fmla="*/ 537735 h 3476625"/>
              <a:gd name="connsiteX1383" fmla="*/ 3566898 w 11991973"/>
              <a:gd name="connsiteY1383" fmla="*/ 517207 h 3476625"/>
              <a:gd name="connsiteX1384" fmla="*/ 3536808 w 11991973"/>
              <a:gd name="connsiteY1384" fmla="*/ 531752 h 3476625"/>
              <a:gd name="connsiteX1385" fmla="*/ 3566898 w 11991973"/>
              <a:gd name="connsiteY1385" fmla="*/ 517207 h 3476625"/>
              <a:gd name="connsiteX1386" fmla="*/ 3763449 w 11991973"/>
              <a:gd name="connsiteY1386" fmla="*/ 488618 h 3476625"/>
              <a:gd name="connsiteX1387" fmla="*/ 3756837 w 11991973"/>
              <a:gd name="connsiteY1387" fmla="*/ 493936 h 3476625"/>
              <a:gd name="connsiteX1388" fmla="*/ 3763449 w 11991973"/>
              <a:gd name="connsiteY1388" fmla="*/ 488618 h 3476625"/>
              <a:gd name="connsiteX1389" fmla="*/ 11721150 w 11991973"/>
              <a:gd name="connsiteY1389" fmla="*/ 1157179 h 3476625"/>
              <a:gd name="connsiteX1390" fmla="*/ 11698584 w 11991973"/>
              <a:gd name="connsiteY1390" fmla="*/ 1160088 h 3476625"/>
              <a:gd name="connsiteX1391" fmla="*/ 11721150 w 11991973"/>
              <a:gd name="connsiteY1391" fmla="*/ 1157179 h 3476625"/>
              <a:gd name="connsiteX1392" fmla="*/ 4079230 w 11991973"/>
              <a:gd name="connsiteY1392" fmla="*/ 458366 h 3476625"/>
              <a:gd name="connsiteX1393" fmla="*/ 4080172 w 11991973"/>
              <a:gd name="connsiteY1393" fmla="*/ 458950 h 3476625"/>
              <a:gd name="connsiteX1394" fmla="*/ 4077429 w 11991973"/>
              <a:gd name="connsiteY1394" fmla="*/ 459091 h 3476625"/>
              <a:gd name="connsiteX1395" fmla="*/ 11847637 w 11991973"/>
              <a:gd name="connsiteY1395" fmla="*/ 1046194 h 3476625"/>
              <a:gd name="connsiteX1396" fmla="*/ 11839774 w 11991973"/>
              <a:gd name="connsiteY1396" fmla="*/ 1046002 h 3476625"/>
              <a:gd name="connsiteX1397" fmla="*/ 11832105 w 11991973"/>
              <a:gd name="connsiteY1397" fmla="*/ 1058273 h 3476625"/>
              <a:gd name="connsiteX1398" fmla="*/ 11847637 w 11991973"/>
              <a:gd name="connsiteY1398" fmla="*/ 1046194 h 3476625"/>
              <a:gd name="connsiteX1399" fmla="*/ 4604983 w 11991973"/>
              <a:gd name="connsiteY1399" fmla="*/ 386304 h 3476625"/>
              <a:gd name="connsiteX1400" fmla="*/ 4621910 w 11991973"/>
              <a:gd name="connsiteY1400" fmla="*/ 400849 h 3476625"/>
              <a:gd name="connsiteX1401" fmla="*/ 4604983 w 11991973"/>
              <a:gd name="connsiteY1401" fmla="*/ 386304 h 3476625"/>
              <a:gd name="connsiteX1402" fmla="*/ 6636025 w 11991973"/>
              <a:gd name="connsiteY1402" fmla="*/ 563750 h 3476625"/>
              <a:gd name="connsiteX1403" fmla="*/ 6636025 w 11991973"/>
              <a:gd name="connsiteY1403" fmla="*/ 563750 h 3476625"/>
              <a:gd name="connsiteX1404" fmla="*/ 6602172 w 11991973"/>
              <a:gd name="connsiteY1404" fmla="*/ 552115 h 3476625"/>
              <a:gd name="connsiteX1405" fmla="*/ 6602172 w 11991973"/>
              <a:gd name="connsiteY1405" fmla="*/ 552115 h 3476625"/>
              <a:gd name="connsiteX1406" fmla="*/ 6660472 w 11991973"/>
              <a:gd name="connsiteY1406" fmla="*/ 552115 h 3476625"/>
              <a:gd name="connsiteX1407" fmla="*/ 6660472 w 11991973"/>
              <a:gd name="connsiteY1407" fmla="*/ 552115 h 3476625"/>
              <a:gd name="connsiteX1408" fmla="*/ 6690561 w 11991973"/>
              <a:gd name="connsiteY1408" fmla="*/ 546297 h 3476625"/>
              <a:gd name="connsiteX1409" fmla="*/ 6690561 w 11991973"/>
              <a:gd name="connsiteY1409" fmla="*/ 546297 h 3476625"/>
              <a:gd name="connsiteX1410" fmla="*/ 4734743 w 11991973"/>
              <a:gd name="connsiteY1410" fmla="*/ 368850 h 3476625"/>
              <a:gd name="connsiteX1411" fmla="*/ 4734743 w 11991973"/>
              <a:gd name="connsiteY1411" fmla="*/ 368850 h 3476625"/>
              <a:gd name="connsiteX1412" fmla="*/ 4791161 w 11991973"/>
              <a:gd name="connsiteY1412" fmla="*/ 365941 h 3476625"/>
              <a:gd name="connsiteX1413" fmla="*/ 4811849 w 11991973"/>
              <a:gd name="connsiteY1413" fmla="*/ 374669 h 3476625"/>
              <a:gd name="connsiteX1414" fmla="*/ 4791161 w 11991973"/>
              <a:gd name="connsiteY1414" fmla="*/ 365941 h 3476625"/>
              <a:gd name="connsiteX1415" fmla="*/ 6737576 w 11991973"/>
              <a:gd name="connsiteY1415" fmla="*/ 523025 h 3476625"/>
              <a:gd name="connsiteX1416" fmla="*/ 6737576 w 11991973"/>
              <a:gd name="connsiteY1416" fmla="*/ 523025 h 3476625"/>
              <a:gd name="connsiteX1417" fmla="*/ 6912470 w 11991973"/>
              <a:gd name="connsiteY1417" fmla="*/ 525934 h 3476625"/>
              <a:gd name="connsiteX1418" fmla="*/ 6905674 w 11991973"/>
              <a:gd name="connsiteY1418" fmla="*/ 536447 h 3476625"/>
              <a:gd name="connsiteX1419" fmla="*/ 6901187 w 11991973"/>
              <a:gd name="connsiteY1419" fmla="*/ 543388 h 3476625"/>
              <a:gd name="connsiteX1420" fmla="*/ 6899777 w 11991973"/>
              <a:gd name="connsiteY1420" fmla="*/ 545570 h 3476625"/>
              <a:gd name="connsiteX1421" fmla="*/ 6905674 w 11991973"/>
              <a:gd name="connsiteY1421" fmla="*/ 536447 h 3476625"/>
              <a:gd name="connsiteX1422" fmla="*/ 6908240 w 11991973"/>
              <a:gd name="connsiteY1422" fmla="*/ 532480 h 3476625"/>
              <a:gd name="connsiteX1423" fmla="*/ 6912470 w 11991973"/>
              <a:gd name="connsiteY1423" fmla="*/ 525934 h 3476625"/>
              <a:gd name="connsiteX1424" fmla="*/ 5045652 w 11991973"/>
              <a:gd name="connsiteY1424" fmla="*/ 336798 h 3476625"/>
              <a:gd name="connsiteX1425" fmla="*/ 5043340 w 11991973"/>
              <a:gd name="connsiteY1425" fmla="*/ 339066 h 3476625"/>
              <a:gd name="connsiteX1426" fmla="*/ 5042722 w 11991973"/>
              <a:gd name="connsiteY1426" fmla="*/ 337216 h 3476625"/>
              <a:gd name="connsiteX1427" fmla="*/ 11932719 w 11991973"/>
              <a:gd name="connsiteY1427" fmla="*/ 947156 h 3476625"/>
              <a:gd name="connsiteX1428" fmla="*/ 11935242 w 11991973"/>
              <a:gd name="connsiteY1428" fmla="*/ 951838 h 3476625"/>
              <a:gd name="connsiteX1429" fmla="*/ 11933655 w 11991973"/>
              <a:gd name="connsiteY1429" fmla="*/ 951324 h 3476625"/>
              <a:gd name="connsiteX1430" fmla="*/ 11931993 w 11991973"/>
              <a:gd name="connsiteY1430" fmla="*/ 947159 h 3476625"/>
              <a:gd name="connsiteX1431" fmla="*/ 5092321 w 11991973"/>
              <a:gd name="connsiteY1431" fmla="*/ 335398 h 3476625"/>
              <a:gd name="connsiteX1432" fmla="*/ 5075131 w 11991973"/>
              <a:gd name="connsiteY1432" fmla="*/ 348488 h 3476625"/>
              <a:gd name="connsiteX1433" fmla="*/ 5093937 w 11991973"/>
              <a:gd name="connsiteY1433" fmla="*/ 342669 h 3476625"/>
              <a:gd name="connsiteX1434" fmla="*/ 5092321 w 11991973"/>
              <a:gd name="connsiteY1434" fmla="*/ 335398 h 3476625"/>
              <a:gd name="connsiteX1435" fmla="*/ 11945589 w 11991973"/>
              <a:gd name="connsiteY1435" fmla="*/ 933371 h 3476625"/>
              <a:gd name="connsiteX1436" fmla="*/ 11952464 w 11991973"/>
              <a:gd name="connsiteY1436" fmla="*/ 944824 h 3476625"/>
              <a:gd name="connsiteX1437" fmla="*/ 11945589 w 11991973"/>
              <a:gd name="connsiteY1437" fmla="*/ 933371 h 3476625"/>
              <a:gd name="connsiteX1438" fmla="*/ 7284830 w 11991973"/>
              <a:gd name="connsiteY1438" fmla="*/ 508480 h 3476625"/>
              <a:gd name="connsiteX1439" fmla="*/ 7284830 w 11991973"/>
              <a:gd name="connsiteY1439" fmla="*/ 508480 h 3476625"/>
              <a:gd name="connsiteX1440" fmla="*/ 7311422 w 11991973"/>
              <a:gd name="connsiteY1440" fmla="*/ 509936 h 3476625"/>
              <a:gd name="connsiteX1441" fmla="*/ 7294232 w 11991973"/>
              <a:gd name="connsiteY1441" fmla="*/ 523025 h 3476625"/>
              <a:gd name="connsiteX1442" fmla="*/ 7313038 w 11991973"/>
              <a:gd name="connsiteY1442" fmla="*/ 517207 h 3476625"/>
              <a:gd name="connsiteX1443" fmla="*/ 7311422 w 11991973"/>
              <a:gd name="connsiteY1443" fmla="*/ 509936 h 3476625"/>
              <a:gd name="connsiteX1444" fmla="*/ 11345031 w 11991973"/>
              <a:gd name="connsiteY1444" fmla="*/ 854647 h 3476625"/>
              <a:gd name="connsiteX1445" fmla="*/ 11333923 w 11991973"/>
              <a:gd name="connsiteY1445" fmla="*/ 854237 h 3476625"/>
              <a:gd name="connsiteX1446" fmla="*/ 11345031 w 11991973"/>
              <a:gd name="connsiteY1446" fmla="*/ 854647 h 3476625"/>
              <a:gd name="connsiteX1447" fmla="*/ 11416494 w 11991973"/>
              <a:gd name="connsiteY1447" fmla="*/ 854647 h 3476625"/>
              <a:gd name="connsiteX1448" fmla="*/ 11397688 w 11991973"/>
              <a:gd name="connsiteY1448" fmla="*/ 857556 h 3476625"/>
              <a:gd name="connsiteX1449" fmla="*/ 11416494 w 11991973"/>
              <a:gd name="connsiteY1449" fmla="*/ 854647 h 3476625"/>
              <a:gd name="connsiteX1450" fmla="*/ 5350404 w 11991973"/>
              <a:gd name="connsiteY1450" fmla="*/ 295036 h 3476625"/>
              <a:gd name="connsiteX1451" fmla="*/ 5362861 w 11991973"/>
              <a:gd name="connsiteY1451" fmla="*/ 299036 h 3476625"/>
              <a:gd name="connsiteX1452" fmla="*/ 5336534 w 11991973"/>
              <a:gd name="connsiteY1452" fmla="*/ 301944 h 3476625"/>
              <a:gd name="connsiteX1453" fmla="*/ 5350404 w 11991973"/>
              <a:gd name="connsiteY1453" fmla="*/ 295036 h 3476625"/>
              <a:gd name="connsiteX1454" fmla="*/ 11815180 w 11991973"/>
              <a:gd name="connsiteY1454" fmla="*/ 863009 h 3476625"/>
              <a:gd name="connsiteX1455" fmla="*/ 11843388 w 11991973"/>
              <a:gd name="connsiteY1455" fmla="*/ 869191 h 3476625"/>
              <a:gd name="connsiteX1456" fmla="*/ 11801884 w 11991973"/>
              <a:gd name="connsiteY1456" fmla="*/ 873508 h 3476625"/>
              <a:gd name="connsiteX1457" fmla="*/ 7569504 w 11991973"/>
              <a:gd name="connsiteY1457" fmla="*/ 469574 h 3476625"/>
              <a:gd name="connsiteX1458" fmla="*/ 7581963 w 11991973"/>
              <a:gd name="connsiteY1458" fmla="*/ 473573 h 3476625"/>
              <a:gd name="connsiteX1459" fmla="*/ 7555634 w 11991973"/>
              <a:gd name="connsiteY1459" fmla="*/ 476482 h 3476625"/>
              <a:gd name="connsiteX1460" fmla="*/ 7569504 w 11991973"/>
              <a:gd name="connsiteY1460" fmla="*/ 469574 h 3476625"/>
              <a:gd name="connsiteX1461" fmla="*/ 6849472 w 11991973"/>
              <a:gd name="connsiteY1461" fmla="*/ 348851 h 3476625"/>
              <a:gd name="connsiteX1462" fmla="*/ 6841008 w 11991973"/>
              <a:gd name="connsiteY1462" fmla="*/ 357214 h 3476625"/>
              <a:gd name="connsiteX1463" fmla="*/ 6857934 w 11991973"/>
              <a:gd name="connsiteY1463" fmla="*/ 351397 h 3476625"/>
              <a:gd name="connsiteX1464" fmla="*/ 6849472 w 11991973"/>
              <a:gd name="connsiteY1464" fmla="*/ 348851 h 3476625"/>
              <a:gd name="connsiteX1465" fmla="*/ 10895161 w 11991973"/>
              <a:gd name="connsiteY1465" fmla="*/ 705801 h 3476625"/>
              <a:gd name="connsiteX1466" fmla="*/ 10888782 w 11991973"/>
              <a:gd name="connsiteY1466" fmla="*/ 705290 h 3476625"/>
              <a:gd name="connsiteX1467" fmla="*/ 10884285 w 11991973"/>
              <a:gd name="connsiteY1467" fmla="*/ 720834 h 3476625"/>
              <a:gd name="connsiteX1468" fmla="*/ 10895161 w 11991973"/>
              <a:gd name="connsiteY1468" fmla="*/ 705801 h 3476625"/>
              <a:gd name="connsiteX1469" fmla="*/ 10942291 w 11991973"/>
              <a:gd name="connsiteY1469" fmla="*/ 704653 h 3476625"/>
              <a:gd name="connsiteX1470" fmla="*/ 10957629 w 11991973"/>
              <a:gd name="connsiteY1470" fmla="*/ 706289 h 3476625"/>
              <a:gd name="connsiteX1471" fmla="*/ 10942291 w 11991973"/>
              <a:gd name="connsiteY1471" fmla="*/ 704653 h 3476625"/>
              <a:gd name="connsiteX1472" fmla="*/ 6833487 w 11991973"/>
              <a:gd name="connsiteY1472" fmla="*/ 322307 h 3476625"/>
              <a:gd name="connsiteX1473" fmla="*/ 6833487 w 11991973"/>
              <a:gd name="connsiteY1473" fmla="*/ 322307 h 3476625"/>
              <a:gd name="connsiteX1474" fmla="*/ 5777065 w 11991973"/>
              <a:gd name="connsiteY1474" fmla="*/ 227766 h 3476625"/>
              <a:gd name="connsiteX1475" fmla="*/ 5759667 w 11991973"/>
              <a:gd name="connsiteY1475" fmla="*/ 237947 h 3476625"/>
              <a:gd name="connsiteX1476" fmla="*/ 5785995 w 11991973"/>
              <a:gd name="connsiteY1476" fmla="*/ 235038 h 3476625"/>
              <a:gd name="connsiteX1477" fmla="*/ 5777065 w 11991973"/>
              <a:gd name="connsiteY1477" fmla="*/ 227766 h 3476625"/>
              <a:gd name="connsiteX1478" fmla="*/ 5806917 w 11991973"/>
              <a:gd name="connsiteY1478" fmla="*/ 220494 h 3476625"/>
              <a:gd name="connsiteX1479" fmla="*/ 5789759 w 11991973"/>
              <a:gd name="connsiteY1479" fmla="*/ 229220 h 3476625"/>
              <a:gd name="connsiteX1480" fmla="*/ 5825490 w 11991973"/>
              <a:gd name="connsiteY1480" fmla="*/ 229220 h 3476625"/>
              <a:gd name="connsiteX1481" fmla="*/ 5806917 w 11991973"/>
              <a:gd name="connsiteY1481" fmla="*/ 220494 h 3476625"/>
              <a:gd name="connsiteX1482" fmla="*/ 5771186 w 11991973"/>
              <a:gd name="connsiteY1482" fmla="*/ 214675 h 3476625"/>
              <a:gd name="connsiteX1483" fmla="*/ 5759054 w 11991973"/>
              <a:gd name="connsiteY1483" fmla="*/ 225413 h 3476625"/>
              <a:gd name="connsiteX1484" fmla="*/ 5749989 w 11991973"/>
              <a:gd name="connsiteY1484" fmla="*/ 229037 h 3476625"/>
              <a:gd name="connsiteX1485" fmla="*/ 5751763 w 11991973"/>
              <a:gd name="connsiteY1485" fmla="*/ 222403 h 3476625"/>
              <a:gd name="connsiteX1486" fmla="*/ 5771186 w 11991973"/>
              <a:gd name="connsiteY1486" fmla="*/ 214675 h 3476625"/>
              <a:gd name="connsiteX1487" fmla="*/ 9085262 w 11991973"/>
              <a:gd name="connsiteY1487" fmla="*/ 506890 h 3476625"/>
              <a:gd name="connsiteX1488" fmla="*/ 9093020 w 11991973"/>
              <a:gd name="connsiteY1488" fmla="*/ 514662 h 3476625"/>
              <a:gd name="connsiteX1489" fmla="*/ 9093390 w 11991973"/>
              <a:gd name="connsiteY1489" fmla="*/ 517884 h 3476625"/>
              <a:gd name="connsiteX1490" fmla="*/ 9091106 w 11991973"/>
              <a:gd name="connsiteY1490" fmla="*/ 517571 h 3476625"/>
              <a:gd name="connsiteX1491" fmla="*/ 9083601 w 11991973"/>
              <a:gd name="connsiteY1491" fmla="*/ 508068 h 3476625"/>
              <a:gd name="connsiteX1492" fmla="*/ 5840533 w 11991973"/>
              <a:gd name="connsiteY1492" fmla="*/ 217585 h 3476625"/>
              <a:gd name="connsiteX1493" fmla="*/ 5828897 w 11991973"/>
              <a:gd name="connsiteY1493" fmla="*/ 217585 h 3476625"/>
              <a:gd name="connsiteX1494" fmla="*/ 5840533 w 11991973"/>
              <a:gd name="connsiteY1494" fmla="*/ 217585 h 3476625"/>
              <a:gd name="connsiteX1495" fmla="*/ 9046828 w 11991973"/>
              <a:gd name="connsiteY1495" fmla="*/ 503117 h 3476625"/>
              <a:gd name="connsiteX1496" fmla="*/ 9056349 w 11991973"/>
              <a:gd name="connsiteY1496" fmla="*/ 505572 h 3476625"/>
              <a:gd name="connsiteX1497" fmla="*/ 9046828 w 11991973"/>
              <a:gd name="connsiteY1497" fmla="*/ 503117 h 3476625"/>
              <a:gd name="connsiteX1498" fmla="*/ 7996164 w 11991973"/>
              <a:gd name="connsiteY1498" fmla="*/ 402304 h 3476625"/>
              <a:gd name="connsiteX1499" fmla="*/ 7978768 w 11991973"/>
              <a:gd name="connsiteY1499" fmla="*/ 412485 h 3476625"/>
              <a:gd name="connsiteX1500" fmla="*/ 8005096 w 11991973"/>
              <a:gd name="connsiteY1500" fmla="*/ 409576 h 3476625"/>
              <a:gd name="connsiteX1501" fmla="*/ 7996164 w 11991973"/>
              <a:gd name="connsiteY1501" fmla="*/ 402304 h 3476625"/>
              <a:gd name="connsiteX1502" fmla="*/ 8026019 w 11991973"/>
              <a:gd name="connsiteY1502" fmla="*/ 395031 h 3476625"/>
              <a:gd name="connsiteX1503" fmla="*/ 8008858 w 11991973"/>
              <a:gd name="connsiteY1503" fmla="*/ 403757 h 3476625"/>
              <a:gd name="connsiteX1504" fmla="*/ 8044589 w 11991973"/>
              <a:gd name="connsiteY1504" fmla="*/ 403757 h 3476625"/>
              <a:gd name="connsiteX1505" fmla="*/ 8026019 w 11991973"/>
              <a:gd name="connsiteY1505" fmla="*/ 395031 h 3476625"/>
              <a:gd name="connsiteX1506" fmla="*/ 7986526 w 11991973"/>
              <a:gd name="connsiteY1506" fmla="*/ 389213 h 3476625"/>
              <a:gd name="connsiteX1507" fmla="*/ 7974394 w 11991973"/>
              <a:gd name="connsiteY1507" fmla="*/ 399951 h 3476625"/>
              <a:gd name="connsiteX1508" fmla="*/ 7965329 w 11991973"/>
              <a:gd name="connsiteY1508" fmla="*/ 403575 h 3476625"/>
              <a:gd name="connsiteX1509" fmla="*/ 7967103 w 11991973"/>
              <a:gd name="connsiteY1509" fmla="*/ 396940 h 3476625"/>
              <a:gd name="connsiteX1510" fmla="*/ 7986526 w 11991973"/>
              <a:gd name="connsiteY1510" fmla="*/ 389213 h 3476625"/>
              <a:gd name="connsiteX1511" fmla="*/ 8059634 w 11991973"/>
              <a:gd name="connsiteY1511" fmla="*/ 392121 h 3476625"/>
              <a:gd name="connsiteX1512" fmla="*/ 8059634 w 11991973"/>
              <a:gd name="connsiteY1512" fmla="*/ 392121 h 3476625"/>
              <a:gd name="connsiteX1513" fmla="*/ 11200227 w 11991973"/>
              <a:gd name="connsiteY1513" fmla="*/ 671382 h 3476625"/>
              <a:gd name="connsiteX1514" fmla="*/ 11200227 w 11991973"/>
              <a:gd name="connsiteY1514" fmla="*/ 671382 h 3476625"/>
              <a:gd name="connsiteX1515" fmla="*/ 11009972 w 11991973"/>
              <a:gd name="connsiteY1515" fmla="*/ 649672 h 3476625"/>
              <a:gd name="connsiteX1516" fmla="*/ 10976435 w 11991973"/>
              <a:gd name="connsiteY1516" fmla="*/ 706289 h 3476625"/>
              <a:gd name="connsiteX1517" fmla="*/ 11011971 w 11991973"/>
              <a:gd name="connsiteY1517" fmla="*/ 650809 h 3476625"/>
              <a:gd name="connsiteX1518" fmla="*/ 11009972 w 11991973"/>
              <a:gd name="connsiteY1518" fmla="*/ 649672 h 3476625"/>
              <a:gd name="connsiteX1519" fmla="*/ 9353482 w 11991973"/>
              <a:gd name="connsiteY1519" fmla="*/ 479391 h 3476625"/>
              <a:gd name="connsiteX1520" fmla="*/ 9353482 w 11991973"/>
              <a:gd name="connsiteY1520" fmla="*/ 479391 h 3476625"/>
              <a:gd name="connsiteX1521" fmla="*/ 9380075 w 11991973"/>
              <a:gd name="connsiteY1521" fmla="*/ 480846 h 3476625"/>
              <a:gd name="connsiteX1522" fmla="*/ 9362886 w 11991973"/>
              <a:gd name="connsiteY1522" fmla="*/ 493936 h 3476625"/>
              <a:gd name="connsiteX1523" fmla="*/ 9381691 w 11991973"/>
              <a:gd name="connsiteY1523" fmla="*/ 488118 h 3476625"/>
              <a:gd name="connsiteX1524" fmla="*/ 9380075 w 11991973"/>
              <a:gd name="connsiteY1524" fmla="*/ 480846 h 3476625"/>
              <a:gd name="connsiteX1525" fmla="*/ 6273069 w 11991973"/>
              <a:gd name="connsiteY1525" fmla="*/ 153588 h 3476625"/>
              <a:gd name="connsiteX1526" fmla="*/ 6272672 w 11991973"/>
              <a:gd name="connsiteY1526" fmla="*/ 154036 h 3476625"/>
              <a:gd name="connsiteX1527" fmla="*/ 6271620 w 11991973"/>
              <a:gd name="connsiteY1527" fmla="*/ 153887 h 3476625"/>
              <a:gd name="connsiteX1528" fmla="*/ 9638156 w 11991973"/>
              <a:gd name="connsiteY1528" fmla="*/ 440484 h 3476625"/>
              <a:gd name="connsiteX1529" fmla="*/ 9650616 w 11991973"/>
              <a:gd name="connsiteY1529" fmla="*/ 444483 h 3476625"/>
              <a:gd name="connsiteX1530" fmla="*/ 9624288 w 11991973"/>
              <a:gd name="connsiteY1530" fmla="*/ 447392 h 3476625"/>
              <a:gd name="connsiteX1531" fmla="*/ 9638156 w 11991973"/>
              <a:gd name="connsiteY1531" fmla="*/ 440484 h 3476625"/>
              <a:gd name="connsiteX1532" fmla="*/ 8492170 w 11991973"/>
              <a:gd name="connsiteY1532" fmla="*/ 328124 h 3476625"/>
              <a:gd name="connsiteX1533" fmla="*/ 8492045 w 11991973"/>
              <a:gd name="connsiteY1533" fmla="*/ 328266 h 3476625"/>
              <a:gd name="connsiteX1534" fmla="*/ 8491664 w 11991973"/>
              <a:gd name="connsiteY1534" fmla="*/ 328229 h 3476625"/>
              <a:gd name="connsiteX1535" fmla="*/ 6720651 w 11991973"/>
              <a:gd name="connsiteY1535" fmla="*/ 113589 h 3476625"/>
              <a:gd name="connsiteX1536" fmla="*/ 6709368 w 11991973"/>
              <a:gd name="connsiteY1536" fmla="*/ 118679 h 3476625"/>
              <a:gd name="connsiteX1537" fmla="*/ 6726293 w 11991973"/>
              <a:gd name="connsiteY1537" fmla="*/ 121589 h 3476625"/>
              <a:gd name="connsiteX1538" fmla="*/ 6720651 w 11991973"/>
              <a:gd name="connsiteY1538" fmla="*/ 113589 h 3476625"/>
              <a:gd name="connsiteX1539" fmla="*/ 6783356 w 11991973"/>
              <a:gd name="connsiteY1539" fmla="*/ 118862 h 3476625"/>
              <a:gd name="connsiteX1540" fmla="*/ 6756381 w 11991973"/>
              <a:gd name="connsiteY1540" fmla="*/ 130315 h 3476625"/>
              <a:gd name="connsiteX1541" fmla="*/ 6792112 w 11991973"/>
              <a:gd name="connsiteY1541" fmla="*/ 121589 h 3476625"/>
              <a:gd name="connsiteX1542" fmla="*/ 6783356 w 11991973"/>
              <a:gd name="connsiteY1542" fmla="*/ 118862 h 3476625"/>
              <a:gd name="connsiteX1543" fmla="*/ 6829725 w 11991973"/>
              <a:gd name="connsiteY1543" fmla="*/ 120134 h 3476625"/>
              <a:gd name="connsiteX1544" fmla="*/ 6820322 w 11991973"/>
              <a:gd name="connsiteY1544" fmla="*/ 124498 h 3476625"/>
              <a:gd name="connsiteX1545" fmla="*/ 6839127 w 11991973"/>
              <a:gd name="connsiteY1545" fmla="*/ 124498 h 3476625"/>
              <a:gd name="connsiteX1546" fmla="*/ 6829725 w 11991973"/>
              <a:gd name="connsiteY1546" fmla="*/ 120134 h 3476625"/>
              <a:gd name="connsiteX1547" fmla="*/ 7252124 w 11991973"/>
              <a:gd name="connsiteY1547" fmla="*/ 152587 h 3476625"/>
              <a:gd name="connsiteX1548" fmla="*/ 7239694 w 11991973"/>
              <a:gd name="connsiteY1548" fmla="*/ 168133 h 3476625"/>
              <a:gd name="connsiteX1549" fmla="*/ 7258501 w 11991973"/>
              <a:gd name="connsiteY1549" fmla="*/ 153588 h 3476625"/>
              <a:gd name="connsiteX1550" fmla="*/ 7252124 w 11991973"/>
              <a:gd name="connsiteY1550" fmla="*/ 152587 h 3476625"/>
              <a:gd name="connsiteX1551" fmla="*/ 11137226 w 11991973"/>
              <a:gd name="connsiteY1551" fmla="*/ 494300 h 3476625"/>
              <a:gd name="connsiteX1552" fmla="*/ 11128763 w 11991973"/>
              <a:gd name="connsiteY1552" fmla="*/ 502662 h 3476625"/>
              <a:gd name="connsiteX1553" fmla="*/ 11145689 w 11991973"/>
              <a:gd name="connsiteY1553" fmla="*/ 496844 h 3476625"/>
              <a:gd name="connsiteX1554" fmla="*/ 11137226 w 11991973"/>
              <a:gd name="connsiteY1554" fmla="*/ 494300 h 3476625"/>
              <a:gd name="connsiteX1555" fmla="*/ 6447054 w 11991973"/>
              <a:gd name="connsiteY1555" fmla="*/ 74636 h 3476625"/>
              <a:gd name="connsiteX1556" fmla="*/ 6440442 w 11991973"/>
              <a:gd name="connsiteY1556" fmla="*/ 75046 h 3476625"/>
              <a:gd name="connsiteX1557" fmla="*/ 6447054 w 11991973"/>
              <a:gd name="connsiteY1557" fmla="*/ 74636 h 3476625"/>
              <a:gd name="connsiteX1558" fmla="*/ 8939752 w 11991973"/>
              <a:gd name="connsiteY1558" fmla="*/ 288127 h 3476625"/>
              <a:gd name="connsiteX1559" fmla="*/ 8928468 w 11991973"/>
              <a:gd name="connsiteY1559" fmla="*/ 293217 h 3476625"/>
              <a:gd name="connsiteX1560" fmla="*/ 8945393 w 11991973"/>
              <a:gd name="connsiteY1560" fmla="*/ 296127 h 3476625"/>
              <a:gd name="connsiteX1561" fmla="*/ 8939752 w 11991973"/>
              <a:gd name="connsiteY1561" fmla="*/ 288127 h 3476625"/>
              <a:gd name="connsiteX1562" fmla="*/ 9002457 w 11991973"/>
              <a:gd name="connsiteY1562" fmla="*/ 293399 h 3476625"/>
              <a:gd name="connsiteX1563" fmla="*/ 8993348 w 11991973"/>
              <a:gd name="connsiteY1563" fmla="*/ 296127 h 3476625"/>
              <a:gd name="connsiteX1564" fmla="*/ 8975483 w 11991973"/>
              <a:gd name="connsiteY1564" fmla="*/ 304853 h 3476625"/>
              <a:gd name="connsiteX1565" fmla="*/ 9011214 w 11991973"/>
              <a:gd name="connsiteY1565" fmla="*/ 296127 h 3476625"/>
              <a:gd name="connsiteX1566" fmla="*/ 9002457 w 11991973"/>
              <a:gd name="connsiteY1566" fmla="*/ 293399 h 3476625"/>
              <a:gd name="connsiteX1567" fmla="*/ 9048826 w 11991973"/>
              <a:gd name="connsiteY1567" fmla="*/ 294672 h 3476625"/>
              <a:gd name="connsiteX1568" fmla="*/ 9039423 w 11991973"/>
              <a:gd name="connsiteY1568" fmla="*/ 299036 h 3476625"/>
              <a:gd name="connsiteX1569" fmla="*/ 9058229 w 11991973"/>
              <a:gd name="connsiteY1569" fmla="*/ 299036 h 3476625"/>
              <a:gd name="connsiteX1570" fmla="*/ 9048826 w 11991973"/>
              <a:gd name="connsiteY1570" fmla="*/ 294672 h 3476625"/>
              <a:gd name="connsiteX1571" fmla="*/ 9471225 w 11991973"/>
              <a:gd name="connsiteY1571" fmla="*/ 327125 h 3476625"/>
              <a:gd name="connsiteX1572" fmla="*/ 9458795 w 11991973"/>
              <a:gd name="connsiteY1572" fmla="*/ 342669 h 3476625"/>
              <a:gd name="connsiteX1573" fmla="*/ 9477601 w 11991973"/>
              <a:gd name="connsiteY1573" fmla="*/ 328125 h 3476625"/>
              <a:gd name="connsiteX1574" fmla="*/ 9471225 w 11991973"/>
              <a:gd name="connsiteY1574" fmla="*/ 327125 h 3476625"/>
              <a:gd name="connsiteX1575" fmla="*/ 8666155 w 11991973"/>
              <a:gd name="connsiteY1575" fmla="*/ 249174 h 3476625"/>
              <a:gd name="connsiteX1576" fmla="*/ 8659543 w 11991973"/>
              <a:gd name="connsiteY1576" fmla="*/ 249582 h 3476625"/>
              <a:gd name="connsiteX1577" fmla="*/ 8666155 w 11991973"/>
              <a:gd name="connsiteY1577" fmla="*/ 249174 h 3476625"/>
              <a:gd name="connsiteX1578" fmla="*/ 11121241 w 11991973"/>
              <a:gd name="connsiteY1578" fmla="*/ 467755 h 3476625"/>
              <a:gd name="connsiteX1579" fmla="*/ 11121241 w 11991973"/>
              <a:gd name="connsiteY1579" fmla="*/ 467755 h 3476625"/>
              <a:gd name="connsiteX1580" fmla="*/ 10064817 w 11991973"/>
              <a:gd name="connsiteY1580" fmla="*/ 373214 h 3476625"/>
              <a:gd name="connsiteX1581" fmla="*/ 10047421 w 11991973"/>
              <a:gd name="connsiteY1581" fmla="*/ 383395 h 3476625"/>
              <a:gd name="connsiteX1582" fmla="*/ 10073750 w 11991973"/>
              <a:gd name="connsiteY1582" fmla="*/ 380486 h 3476625"/>
              <a:gd name="connsiteX1583" fmla="*/ 10064817 w 11991973"/>
              <a:gd name="connsiteY1583" fmla="*/ 373214 h 3476625"/>
              <a:gd name="connsiteX1584" fmla="*/ 6856053 w 11991973"/>
              <a:gd name="connsiteY1584" fmla="*/ 86681 h 3476625"/>
              <a:gd name="connsiteX1585" fmla="*/ 6893665 w 11991973"/>
              <a:gd name="connsiteY1585" fmla="*/ 118679 h 3476625"/>
              <a:gd name="connsiteX1586" fmla="*/ 6856053 w 11991973"/>
              <a:gd name="connsiteY1586" fmla="*/ 86681 h 3476625"/>
              <a:gd name="connsiteX1587" fmla="*/ 10094671 w 11991973"/>
              <a:gd name="connsiteY1587" fmla="*/ 365942 h 3476625"/>
              <a:gd name="connsiteX1588" fmla="*/ 10077512 w 11991973"/>
              <a:gd name="connsiteY1588" fmla="*/ 374668 h 3476625"/>
              <a:gd name="connsiteX1589" fmla="*/ 10113242 w 11991973"/>
              <a:gd name="connsiteY1589" fmla="*/ 374668 h 3476625"/>
              <a:gd name="connsiteX1590" fmla="*/ 10094671 w 11991973"/>
              <a:gd name="connsiteY1590" fmla="*/ 365942 h 3476625"/>
              <a:gd name="connsiteX1591" fmla="*/ 10051417 w 11991973"/>
              <a:gd name="connsiteY1591" fmla="*/ 360124 h 3476625"/>
              <a:gd name="connsiteX1592" fmla="*/ 10039286 w 11991973"/>
              <a:gd name="connsiteY1592" fmla="*/ 370861 h 3476625"/>
              <a:gd name="connsiteX1593" fmla="*/ 10030219 w 11991973"/>
              <a:gd name="connsiteY1593" fmla="*/ 374485 h 3476625"/>
              <a:gd name="connsiteX1594" fmla="*/ 10031994 w 11991973"/>
              <a:gd name="connsiteY1594" fmla="*/ 367851 h 3476625"/>
              <a:gd name="connsiteX1595" fmla="*/ 10051417 w 11991973"/>
              <a:gd name="connsiteY1595" fmla="*/ 360124 h 3476625"/>
              <a:gd name="connsiteX1596" fmla="*/ 10128288 w 11991973"/>
              <a:gd name="connsiteY1596" fmla="*/ 363033 h 3476625"/>
              <a:gd name="connsiteX1597" fmla="*/ 10116651 w 11991973"/>
              <a:gd name="connsiteY1597" fmla="*/ 363033 h 3476625"/>
              <a:gd name="connsiteX1598" fmla="*/ 10128288 w 11991973"/>
              <a:gd name="connsiteY1598" fmla="*/ 363033 h 3476625"/>
              <a:gd name="connsiteX1599" fmla="*/ 9075154 w 11991973"/>
              <a:gd name="connsiteY1599" fmla="*/ 261218 h 3476625"/>
              <a:gd name="connsiteX1600" fmla="*/ 9112766 w 11991973"/>
              <a:gd name="connsiteY1600" fmla="*/ 293217 h 3476625"/>
              <a:gd name="connsiteX1601" fmla="*/ 9075154 w 11991973"/>
              <a:gd name="connsiteY1601" fmla="*/ 261218 h 3476625"/>
              <a:gd name="connsiteX1602" fmla="*/ 10560824 w 11991973"/>
              <a:gd name="connsiteY1602" fmla="*/ 299036 h 3476625"/>
              <a:gd name="connsiteX1603" fmla="*/ 10560404 w 11991973"/>
              <a:gd name="connsiteY1603" fmla="*/ 299510 h 3476625"/>
              <a:gd name="connsiteX1604" fmla="*/ 10559124 w 11991973"/>
              <a:gd name="connsiteY1604" fmla="*/ 299386 h 3476625"/>
              <a:gd name="connsiteX1605" fmla="*/ 11008405 w 11991973"/>
              <a:gd name="connsiteY1605" fmla="*/ 259038 h 3476625"/>
              <a:gd name="connsiteX1606" fmla="*/ 10997121 w 11991973"/>
              <a:gd name="connsiteY1606" fmla="*/ 264127 h 3476625"/>
              <a:gd name="connsiteX1607" fmla="*/ 11014047 w 11991973"/>
              <a:gd name="connsiteY1607" fmla="*/ 267037 h 3476625"/>
              <a:gd name="connsiteX1608" fmla="*/ 11008405 w 11991973"/>
              <a:gd name="connsiteY1608" fmla="*/ 259038 h 3476625"/>
              <a:gd name="connsiteX1609" fmla="*/ 11071112 w 11991973"/>
              <a:gd name="connsiteY1609" fmla="*/ 264310 h 3476625"/>
              <a:gd name="connsiteX1610" fmla="*/ 11044136 w 11991973"/>
              <a:gd name="connsiteY1610" fmla="*/ 275763 h 3476625"/>
              <a:gd name="connsiteX1611" fmla="*/ 11079868 w 11991973"/>
              <a:gd name="connsiteY1611" fmla="*/ 267037 h 3476625"/>
              <a:gd name="connsiteX1612" fmla="*/ 11071112 w 11991973"/>
              <a:gd name="connsiteY1612" fmla="*/ 264310 h 3476625"/>
              <a:gd name="connsiteX1613" fmla="*/ 11117480 w 11991973"/>
              <a:gd name="connsiteY1613" fmla="*/ 265582 h 3476625"/>
              <a:gd name="connsiteX1614" fmla="*/ 11108076 w 11991973"/>
              <a:gd name="connsiteY1614" fmla="*/ 269946 h 3476625"/>
              <a:gd name="connsiteX1615" fmla="*/ 11126883 w 11991973"/>
              <a:gd name="connsiteY1615" fmla="*/ 269946 h 3476625"/>
              <a:gd name="connsiteX1616" fmla="*/ 11117480 w 11991973"/>
              <a:gd name="connsiteY1616" fmla="*/ 265582 h 3476625"/>
              <a:gd name="connsiteX1617" fmla="*/ 11539878 w 11991973"/>
              <a:gd name="connsiteY1617" fmla="*/ 298036 h 3476625"/>
              <a:gd name="connsiteX1618" fmla="*/ 11527449 w 11991973"/>
              <a:gd name="connsiteY1618" fmla="*/ 313580 h 3476625"/>
              <a:gd name="connsiteX1619" fmla="*/ 11546255 w 11991973"/>
              <a:gd name="connsiteY1619" fmla="*/ 299036 h 3476625"/>
              <a:gd name="connsiteX1620" fmla="*/ 11539878 w 11991973"/>
              <a:gd name="connsiteY1620" fmla="*/ 298036 h 3476625"/>
              <a:gd name="connsiteX1621" fmla="*/ 11143808 w 11991973"/>
              <a:gd name="connsiteY1621" fmla="*/ 232130 h 3476625"/>
              <a:gd name="connsiteX1622" fmla="*/ 11181421 w 11991973"/>
              <a:gd name="connsiteY1622" fmla="*/ 264128 h 3476625"/>
              <a:gd name="connsiteX1623" fmla="*/ 11143808 w 11991973"/>
              <a:gd name="connsiteY1623" fmla="*/ 232130 h 3476625"/>
              <a:gd name="connsiteX1624" fmla="*/ 11465295 w 11991973"/>
              <a:gd name="connsiteY1624" fmla="*/ 170990 h 3476625"/>
              <a:gd name="connsiteX1625" fmla="*/ 11412733 w 11991973"/>
              <a:gd name="connsiteY1625" fmla="*/ 237947 h 3476625"/>
              <a:gd name="connsiteX1626" fmla="*/ 11704225 w 11991973"/>
              <a:gd name="connsiteY1626" fmla="*/ 252492 h 3476625"/>
              <a:gd name="connsiteX1627" fmla="*/ 11416494 w 11991973"/>
              <a:gd name="connsiteY1627" fmla="*/ 377578 h 3476625"/>
              <a:gd name="connsiteX1628" fmla="*/ 11141928 w 11991973"/>
              <a:gd name="connsiteY1628" fmla="*/ 470663 h 3476625"/>
              <a:gd name="connsiteX1629" fmla="*/ 11220912 w 11991973"/>
              <a:gd name="connsiteY1629" fmla="*/ 496844 h 3476625"/>
              <a:gd name="connsiteX1630" fmla="*/ 11416494 w 11991973"/>
              <a:gd name="connsiteY1630" fmla="*/ 534660 h 3476625"/>
              <a:gd name="connsiteX1631" fmla="*/ 11183300 w 11991973"/>
              <a:gd name="connsiteY1631" fmla="*/ 607385 h 3476625"/>
              <a:gd name="connsiteX1632" fmla="*/ 11113718 w 11991973"/>
              <a:gd name="connsiteY1632" fmla="*/ 624839 h 3476625"/>
              <a:gd name="connsiteX1633" fmla="*/ 11023450 w 11991973"/>
              <a:gd name="connsiteY1633" fmla="*/ 677200 h 3476625"/>
              <a:gd name="connsiteX1634" fmla="*/ 11059181 w 11991973"/>
              <a:gd name="connsiteY1634" fmla="*/ 659746 h 3476625"/>
              <a:gd name="connsiteX1635" fmla="*/ 11044136 w 11991973"/>
              <a:gd name="connsiteY1635" fmla="*/ 712108 h 3476625"/>
              <a:gd name="connsiteX1636" fmla="*/ 11329987 w 11991973"/>
              <a:gd name="connsiteY1636" fmla="*/ 616112 h 3476625"/>
              <a:gd name="connsiteX1637" fmla="*/ 11412733 w 11991973"/>
              <a:gd name="connsiteY1637" fmla="*/ 645201 h 3476625"/>
              <a:gd name="connsiteX1638" fmla="*/ 11407092 w 11991973"/>
              <a:gd name="connsiteY1638" fmla="*/ 668473 h 3476625"/>
              <a:gd name="connsiteX1639" fmla="*/ 11066703 w 11991973"/>
              <a:gd name="connsiteY1639" fmla="*/ 845920 h 3476625"/>
              <a:gd name="connsiteX1640" fmla="*/ 11773839 w 11991973"/>
              <a:gd name="connsiteY1640" fmla="*/ 876425 h 3476625"/>
              <a:gd name="connsiteX1641" fmla="*/ 11801884 w 11991973"/>
              <a:gd name="connsiteY1641" fmla="*/ 873508 h 3476625"/>
              <a:gd name="connsiteX1642" fmla="*/ 11792613 w 11991973"/>
              <a:gd name="connsiteY1642" fmla="*/ 880827 h 3476625"/>
              <a:gd name="connsiteX1643" fmla="*/ 11975030 w 11991973"/>
              <a:gd name="connsiteY1643" fmla="*/ 939006 h 3476625"/>
              <a:gd name="connsiteX1644" fmla="*/ 11956695 w 11991973"/>
              <a:gd name="connsiteY1644" fmla="*/ 947006 h 3476625"/>
              <a:gd name="connsiteX1645" fmla="*/ 11932719 w 11991973"/>
              <a:gd name="connsiteY1645" fmla="*/ 947156 h 3476625"/>
              <a:gd name="connsiteX1646" fmla="*/ 11929896 w 11991973"/>
              <a:gd name="connsiteY1646" fmla="*/ 941915 h 3476625"/>
              <a:gd name="connsiteX1647" fmla="*/ 11931993 w 11991973"/>
              <a:gd name="connsiteY1647" fmla="*/ 947159 h 3476625"/>
              <a:gd name="connsiteX1648" fmla="*/ 11927429 w 11991973"/>
              <a:gd name="connsiteY1648" fmla="*/ 947187 h 3476625"/>
              <a:gd name="connsiteX1649" fmla="*/ 11907330 w 11991973"/>
              <a:gd name="connsiteY1649" fmla="*/ 950643 h 3476625"/>
              <a:gd name="connsiteX1650" fmla="*/ 11936948 w 11991973"/>
              <a:gd name="connsiteY1650" fmla="*/ 955005 h 3476625"/>
              <a:gd name="connsiteX1651" fmla="*/ 11935242 w 11991973"/>
              <a:gd name="connsiteY1651" fmla="*/ 951838 h 3476625"/>
              <a:gd name="connsiteX1652" fmla="*/ 11941649 w 11991973"/>
              <a:gd name="connsiteY1652" fmla="*/ 953916 h 3476625"/>
              <a:gd name="connsiteX1653" fmla="*/ 11967507 w 11991973"/>
              <a:gd name="connsiteY1653" fmla="*/ 968096 h 3476625"/>
              <a:gd name="connsiteX1654" fmla="*/ 11975030 w 11991973"/>
              <a:gd name="connsiteY1654" fmla="*/ 982641 h 3476625"/>
              <a:gd name="connsiteX1655" fmla="*/ 11723028 w 11991973"/>
              <a:gd name="connsiteY1655" fmla="*/ 1116453 h 3476625"/>
              <a:gd name="connsiteX1656" fmla="*/ 11775688 w 11991973"/>
              <a:gd name="connsiteY1656" fmla="*/ 1148451 h 3476625"/>
              <a:gd name="connsiteX1657" fmla="*/ 11525568 w 11991973"/>
              <a:gd name="connsiteY1657" fmla="*/ 1232811 h 3476625"/>
              <a:gd name="connsiteX1658" fmla="*/ 11371360 w 11991973"/>
              <a:gd name="connsiteY1658" fmla="*/ 1256083 h 3476625"/>
              <a:gd name="connsiteX1659" fmla="*/ 11424016 w 11991973"/>
              <a:gd name="connsiteY1659" fmla="*/ 1270627 h 3476625"/>
              <a:gd name="connsiteX1660" fmla="*/ 11352159 w 11991973"/>
              <a:gd name="connsiteY1660" fmla="*/ 1305643 h 3476625"/>
              <a:gd name="connsiteX1661" fmla="*/ 11315192 w 11991973"/>
              <a:gd name="connsiteY1661" fmla="*/ 1305740 h 3476625"/>
              <a:gd name="connsiteX1662" fmla="*/ 10868654 w 11991973"/>
              <a:gd name="connsiteY1662" fmla="*/ 1326807 h 3476625"/>
              <a:gd name="connsiteX1663" fmla="*/ 10816609 w 11991973"/>
              <a:gd name="connsiteY1663" fmla="*/ 1336928 h 3476625"/>
              <a:gd name="connsiteX1664" fmla="*/ 10766811 w 11991973"/>
              <a:gd name="connsiteY1664" fmla="*/ 1337403 h 3476625"/>
              <a:gd name="connsiteX1665" fmla="*/ 10713377 w 11991973"/>
              <a:gd name="connsiteY1665" fmla="*/ 1342698 h 3476625"/>
              <a:gd name="connsiteX1666" fmla="*/ 10702574 w 11991973"/>
              <a:gd name="connsiteY1666" fmla="*/ 1337670 h 3476625"/>
              <a:gd name="connsiteX1667" fmla="*/ 10700179 w 11991973"/>
              <a:gd name="connsiteY1667" fmla="*/ 1341221 h 3476625"/>
              <a:gd name="connsiteX1668" fmla="*/ 10701370 w 11991973"/>
              <a:gd name="connsiteY1668" fmla="*/ 1343888 h 3476625"/>
              <a:gd name="connsiteX1669" fmla="*/ 10677420 w 11991973"/>
              <a:gd name="connsiteY1669" fmla="*/ 1346260 h 3476625"/>
              <a:gd name="connsiteX1670" fmla="*/ 10706647 w 11991973"/>
              <a:gd name="connsiteY1670" fmla="*/ 1353324 h 3476625"/>
              <a:gd name="connsiteX1671" fmla="*/ 10712794 w 11991973"/>
              <a:gd name="connsiteY1671" fmla="*/ 1361085 h 3476625"/>
              <a:gd name="connsiteX1672" fmla="*/ 10540460 w 11991973"/>
              <a:gd name="connsiteY1672" fmla="*/ 1386941 h 3476625"/>
              <a:gd name="connsiteX1673" fmla="*/ 10479508 w 11991973"/>
              <a:gd name="connsiteY1673" fmla="*/ 1402943 h 3476625"/>
              <a:gd name="connsiteX1674" fmla="*/ 10428007 w 11991973"/>
              <a:gd name="connsiteY1674" fmla="*/ 1408076 h 3476625"/>
              <a:gd name="connsiteX1675" fmla="*/ 10321988 w 11991973"/>
              <a:gd name="connsiteY1675" fmla="*/ 1430621 h 3476625"/>
              <a:gd name="connsiteX1676" fmla="*/ 10190347 w 11991973"/>
              <a:gd name="connsiteY1676" fmla="*/ 1413167 h 3476625"/>
              <a:gd name="connsiteX1677" fmla="*/ 10139570 w 11991973"/>
              <a:gd name="connsiteY1677" fmla="*/ 1430621 h 3476625"/>
              <a:gd name="connsiteX1678" fmla="*/ 10143432 w 11991973"/>
              <a:gd name="connsiteY1678" fmla="*/ 1423104 h 3476625"/>
              <a:gd name="connsiteX1679" fmla="*/ 10154615 w 11991973"/>
              <a:gd name="connsiteY1679" fmla="*/ 1418985 h 3476625"/>
              <a:gd name="connsiteX1680" fmla="*/ 10145786 w 11991973"/>
              <a:gd name="connsiteY1680" fmla="*/ 1416556 h 3476625"/>
              <a:gd name="connsiteX1681" fmla="*/ 10145095 w 11991973"/>
              <a:gd name="connsiteY1681" fmla="*/ 1413257 h 3476625"/>
              <a:gd name="connsiteX1682" fmla="*/ 10139793 w 11991973"/>
              <a:gd name="connsiteY1682" fmla="*/ 1415447 h 3476625"/>
              <a:gd name="connsiteX1683" fmla="*/ 10111097 w 11991973"/>
              <a:gd name="connsiteY1683" fmla="*/ 1419712 h 3476625"/>
              <a:gd name="connsiteX1684" fmla="*/ 9891332 w 11991973"/>
              <a:gd name="connsiteY1684" fmla="*/ 1465528 h 3476625"/>
              <a:gd name="connsiteX1685" fmla="*/ 9742765 w 11991973"/>
              <a:gd name="connsiteY1685" fmla="*/ 1514980 h 3476625"/>
              <a:gd name="connsiteX1686" fmla="*/ 9740885 w 11991973"/>
              <a:gd name="connsiteY1686" fmla="*/ 1538252 h 3476625"/>
              <a:gd name="connsiteX1687" fmla="*/ 9791661 w 11991973"/>
              <a:gd name="connsiteY1687" fmla="*/ 1532434 h 3476625"/>
              <a:gd name="connsiteX1688" fmla="*/ 10179357 w 11991973"/>
              <a:gd name="connsiteY1688" fmla="*/ 1440802 h 3476625"/>
              <a:gd name="connsiteX1689" fmla="*/ 10222719 w 11991973"/>
              <a:gd name="connsiteY1689" fmla="*/ 1428244 h 3476625"/>
              <a:gd name="connsiteX1690" fmla="*/ 10236204 w 11991973"/>
              <a:gd name="connsiteY1690" fmla="*/ 1446046 h 3476625"/>
              <a:gd name="connsiteX1691" fmla="*/ 10268186 w 11991973"/>
              <a:gd name="connsiteY1691" fmla="*/ 1452757 h 3476625"/>
              <a:gd name="connsiteX1692" fmla="*/ 10331135 w 11991973"/>
              <a:gd name="connsiteY1692" fmla="*/ 1445968 h 3476625"/>
              <a:gd name="connsiteX1693" fmla="*/ 10179063 w 11991973"/>
              <a:gd name="connsiteY1693" fmla="*/ 1509163 h 3476625"/>
              <a:gd name="connsiteX1694" fmla="*/ 10380286 w 11991973"/>
              <a:gd name="connsiteY1694" fmla="*/ 1500435 h 3476625"/>
              <a:gd name="connsiteX1695" fmla="*/ 10306944 w 11991973"/>
              <a:gd name="connsiteY1695" fmla="*/ 1523708 h 3476625"/>
              <a:gd name="connsiteX1696" fmla="*/ 10324689 w 11991973"/>
              <a:gd name="connsiteY1696" fmla="*/ 1544459 h 3476625"/>
              <a:gd name="connsiteX1697" fmla="*/ 10317813 w 11991973"/>
              <a:gd name="connsiteY1697" fmla="*/ 1547968 h 3476625"/>
              <a:gd name="connsiteX1698" fmla="*/ 10317051 w 11991973"/>
              <a:gd name="connsiteY1698" fmla="*/ 1564433 h 3476625"/>
              <a:gd name="connsiteX1699" fmla="*/ 10335884 w 11991973"/>
              <a:gd name="connsiteY1699" fmla="*/ 1562221 h 3476625"/>
              <a:gd name="connsiteX1700" fmla="*/ 10329510 w 11991973"/>
              <a:gd name="connsiteY1700" fmla="*/ 1564432 h 3476625"/>
              <a:gd name="connsiteX1701" fmla="*/ 10341053 w 11991973"/>
              <a:gd name="connsiteY1701" fmla="*/ 1561917 h 3476625"/>
              <a:gd name="connsiteX1702" fmla="*/ 10347212 w 11991973"/>
              <a:gd name="connsiteY1702" fmla="*/ 1567290 h 3476625"/>
              <a:gd name="connsiteX1703" fmla="*/ 10312673 w 11991973"/>
              <a:gd name="connsiteY1703" fmla="*/ 1566796 h 3476625"/>
              <a:gd name="connsiteX1704" fmla="*/ 10291899 w 11991973"/>
              <a:gd name="connsiteY1704" fmla="*/ 1567341 h 3476625"/>
              <a:gd name="connsiteX1705" fmla="*/ 10308314 w 11991973"/>
              <a:gd name="connsiteY1705" fmla="*/ 1581373 h 3476625"/>
              <a:gd name="connsiteX1706" fmla="*/ 10303946 w 11991973"/>
              <a:gd name="connsiteY1706" fmla="*/ 1585750 h 3476625"/>
              <a:gd name="connsiteX1707" fmla="*/ 10267450 w 11991973"/>
              <a:gd name="connsiteY1707" fmla="*/ 1619702 h 3476625"/>
              <a:gd name="connsiteX1708" fmla="*/ 10927540 w 11991973"/>
              <a:gd name="connsiteY1708" fmla="*/ 1523708 h 3476625"/>
              <a:gd name="connsiteX1709" fmla="*/ 10914376 w 11991973"/>
              <a:gd name="connsiteY1709" fmla="*/ 1561524 h 3476625"/>
              <a:gd name="connsiteX1710" fmla="*/ 11044136 w 11991973"/>
              <a:gd name="connsiteY1710" fmla="*/ 1549888 h 3476625"/>
              <a:gd name="connsiteX1711" fmla="*/ 11000881 w 11991973"/>
              <a:gd name="connsiteY1711" fmla="*/ 1602249 h 3476625"/>
              <a:gd name="connsiteX1712" fmla="*/ 11318703 w 11991973"/>
              <a:gd name="connsiteY1712" fmla="*/ 1590614 h 3476625"/>
              <a:gd name="connsiteX1713" fmla="*/ 11294256 w 11991973"/>
              <a:gd name="connsiteY1713" fmla="*/ 1634248 h 3476625"/>
              <a:gd name="connsiteX1714" fmla="*/ 11365718 w 11991973"/>
              <a:gd name="connsiteY1714" fmla="*/ 1651702 h 3476625"/>
              <a:gd name="connsiteX1715" fmla="*/ 11331779 w 11991973"/>
              <a:gd name="connsiteY1715" fmla="*/ 1668929 h 3476625"/>
              <a:gd name="connsiteX1716" fmla="*/ 11307517 w 11991973"/>
              <a:gd name="connsiteY1716" fmla="*/ 1663054 h 3476625"/>
              <a:gd name="connsiteX1717" fmla="*/ 11301983 w 11991973"/>
              <a:gd name="connsiteY1717" fmla="*/ 1658656 h 3476625"/>
              <a:gd name="connsiteX1718" fmla="*/ 11307185 w 11991973"/>
              <a:gd name="connsiteY1718" fmla="*/ 1662974 h 3476625"/>
              <a:gd name="connsiteX1719" fmla="*/ 11307517 w 11991973"/>
              <a:gd name="connsiteY1719" fmla="*/ 1663054 h 3476625"/>
              <a:gd name="connsiteX1720" fmla="*/ 11309795 w 11991973"/>
              <a:gd name="connsiteY1720" fmla="*/ 1664866 h 3476625"/>
              <a:gd name="connsiteX1721" fmla="*/ 11326225 w 11991973"/>
              <a:gd name="connsiteY1721" fmla="*/ 1680792 h 3476625"/>
              <a:gd name="connsiteX1722" fmla="*/ 10824108 w 11991973"/>
              <a:gd name="connsiteY1722" fmla="*/ 1788422 h 3476625"/>
              <a:gd name="connsiteX1723" fmla="*/ 11046017 w 11991973"/>
              <a:gd name="connsiteY1723" fmla="*/ 1785514 h 3476625"/>
              <a:gd name="connsiteX1724" fmla="*/ 10942583 w 11991973"/>
              <a:gd name="connsiteY1724" fmla="*/ 1823330 h 3476625"/>
              <a:gd name="connsiteX1725" fmla="*/ 11049779 w 11991973"/>
              <a:gd name="connsiteY1725" fmla="*/ 1875692 h 3476625"/>
              <a:gd name="connsiteX1726" fmla="*/ 11043060 w 11991973"/>
              <a:gd name="connsiteY1726" fmla="*/ 1883042 h 3476625"/>
              <a:gd name="connsiteX1727" fmla="*/ 11040933 w 11991973"/>
              <a:gd name="connsiteY1727" fmla="*/ 1882919 h 3476625"/>
              <a:gd name="connsiteX1728" fmla="*/ 11029091 w 11991973"/>
              <a:gd name="connsiteY1728" fmla="*/ 1881509 h 3476625"/>
              <a:gd name="connsiteX1729" fmla="*/ 11040140 w 11991973"/>
              <a:gd name="connsiteY1729" fmla="*/ 1886237 h 3476625"/>
              <a:gd name="connsiteX1730" fmla="*/ 11043060 w 11991973"/>
              <a:gd name="connsiteY1730" fmla="*/ 1883042 h 3476625"/>
              <a:gd name="connsiteX1731" fmla="*/ 11060355 w 11991973"/>
              <a:gd name="connsiteY1731" fmla="*/ 1884054 h 3476625"/>
              <a:gd name="connsiteX1732" fmla="*/ 11093032 w 11991973"/>
              <a:gd name="connsiteY1732" fmla="*/ 1893145 h 3476625"/>
              <a:gd name="connsiteX1733" fmla="*/ 11062942 w 11991973"/>
              <a:gd name="connsiteY1733" fmla="*/ 1942598 h 3476625"/>
              <a:gd name="connsiteX1734" fmla="*/ 11125002 w 11991973"/>
              <a:gd name="connsiteY1734" fmla="*/ 1919325 h 3476625"/>
              <a:gd name="connsiteX1735" fmla="*/ 11166845 w 11991973"/>
              <a:gd name="connsiteY1735" fmla="*/ 1931688 h 3476625"/>
              <a:gd name="connsiteX1736" fmla="*/ 11208091 w 11991973"/>
              <a:gd name="connsiteY1736" fmla="*/ 1928982 h 3476625"/>
              <a:gd name="connsiteX1737" fmla="*/ 11202106 w 11991973"/>
              <a:gd name="connsiteY1737" fmla="*/ 1951324 h 3476625"/>
              <a:gd name="connsiteX1738" fmla="*/ 11262286 w 11991973"/>
              <a:gd name="connsiteY1738" fmla="*/ 1989141 h 3476625"/>
              <a:gd name="connsiteX1739" fmla="*/ 11523688 w 11991973"/>
              <a:gd name="connsiteY1739" fmla="*/ 2096772 h 3476625"/>
              <a:gd name="connsiteX1740" fmla="*/ 10985838 w 11991973"/>
              <a:gd name="connsiteY1740" fmla="*/ 2134589 h 3476625"/>
              <a:gd name="connsiteX1741" fmla="*/ 11053539 w 11991973"/>
              <a:gd name="connsiteY1741" fmla="*/ 2181132 h 3476625"/>
              <a:gd name="connsiteX1742" fmla="*/ 11222792 w 11991973"/>
              <a:gd name="connsiteY1742" fmla="*/ 2280037 h 3476625"/>
              <a:gd name="connsiteX1743" fmla="*/ 11006524 w 11991973"/>
              <a:gd name="connsiteY1743" fmla="*/ 2280037 h 3476625"/>
              <a:gd name="connsiteX1744" fmla="*/ 10942584 w 11991973"/>
              <a:gd name="connsiteY1744" fmla="*/ 2280037 h 3476625"/>
              <a:gd name="connsiteX1745" fmla="*/ 10899330 w 11991973"/>
              <a:gd name="connsiteY1745" fmla="*/ 2288036 h 3476625"/>
              <a:gd name="connsiteX1746" fmla="*/ 10881528 w 11991973"/>
              <a:gd name="connsiteY1746" fmla="*/ 2293632 h 3476625"/>
              <a:gd name="connsiteX1747" fmla="*/ 10881465 w 11991973"/>
              <a:gd name="connsiteY1747" fmla="*/ 2293582 h 3476625"/>
              <a:gd name="connsiteX1748" fmla="*/ 10881321 w 11991973"/>
              <a:gd name="connsiteY1748" fmla="*/ 2293698 h 3476625"/>
              <a:gd name="connsiteX1749" fmla="*/ 10870123 w 11991973"/>
              <a:gd name="connsiteY1749" fmla="*/ 2297218 h 3476625"/>
              <a:gd name="connsiteX1750" fmla="*/ 10856077 w 11991973"/>
              <a:gd name="connsiteY1750" fmla="*/ 2309126 h 3476625"/>
              <a:gd name="connsiteX1751" fmla="*/ 10873002 w 11991973"/>
              <a:gd name="connsiteY1751" fmla="*/ 2300399 h 3476625"/>
              <a:gd name="connsiteX1752" fmla="*/ 10881321 w 11991973"/>
              <a:gd name="connsiteY1752" fmla="*/ 2293698 h 3476625"/>
              <a:gd name="connsiteX1753" fmla="*/ 10881528 w 11991973"/>
              <a:gd name="connsiteY1753" fmla="*/ 2293632 h 3476625"/>
              <a:gd name="connsiteX1754" fmla="*/ 10889928 w 11991973"/>
              <a:gd name="connsiteY1754" fmla="*/ 2300399 h 3476625"/>
              <a:gd name="connsiteX1755" fmla="*/ 10871122 w 11991973"/>
              <a:gd name="connsiteY1755" fmla="*/ 2346942 h 3476625"/>
              <a:gd name="connsiteX1756" fmla="*/ 10912494 w 11991973"/>
              <a:gd name="connsiteY1756" fmla="*/ 2323670 h 3476625"/>
              <a:gd name="connsiteX1757" fmla="*/ 10919200 w 11991973"/>
              <a:gd name="connsiteY1757" fmla="*/ 2320429 h 3476625"/>
              <a:gd name="connsiteX1758" fmla="*/ 10920017 w 11991973"/>
              <a:gd name="connsiteY1758" fmla="*/ 2329489 h 3476625"/>
              <a:gd name="connsiteX1759" fmla="*/ 11138166 w 11991973"/>
              <a:gd name="connsiteY1759" fmla="*/ 2329489 h 3476625"/>
              <a:gd name="connsiteX1760" fmla="*/ 11205868 w 11991973"/>
              <a:gd name="connsiteY1760" fmla="*/ 2384760 h 3476625"/>
              <a:gd name="connsiteX1761" fmla="*/ 11198345 w 11991973"/>
              <a:gd name="connsiteY1761" fmla="*/ 2405121 h 3476625"/>
              <a:gd name="connsiteX1762" fmla="*/ 10532616 w 11991973"/>
              <a:gd name="connsiteY1762" fmla="*/ 2512754 h 3476625"/>
              <a:gd name="connsiteX1763" fmla="*/ 9793540 w 11991973"/>
              <a:gd name="connsiteY1763" fmla="*/ 2620385 h 3476625"/>
              <a:gd name="connsiteX1764" fmla="*/ 9868765 w 11991973"/>
              <a:gd name="connsiteY1764" fmla="*/ 2600022 h 3476625"/>
              <a:gd name="connsiteX1765" fmla="*/ 9883811 w 11991973"/>
              <a:gd name="connsiteY1765" fmla="*/ 2579659 h 3476625"/>
              <a:gd name="connsiteX1766" fmla="*/ 9464437 w 11991973"/>
              <a:gd name="connsiteY1766" fmla="*/ 2637838 h 3476625"/>
              <a:gd name="connsiteX1767" fmla="*/ 7830201 w 11991973"/>
              <a:gd name="connsiteY1767" fmla="*/ 2888009 h 3476625"/>
              <a:gd name="connsiteX1768" fmla="*/ 6152475 w 11991973"/>
              <a:gd name="connsiteY1768" fmla="*/ 3246766 h 3476625"/>
              <a:gd name="connsiteX1769" fmla="*/ 5636287 w 11991973"/>
              <a:gd name="connsiteY1769" fmla="*/ 3363156 h 3476625"/>
              <a:gd name="connsiteX1770" fmla="*/ 5639310 w 11991973"/>
              <a:gd name="connsiteY1770" fmla="*/ 3359260 h 3476625"/>
              <a:gd name="connsiteX1771" fmla="*/ 5627320 w 11991973"/>
              <a:gd name="connsiteY1771" fmla="*/ 3357078 h 3476625"/>
              <a:gd name="connsiteX1772" fmla="*/ 5617269 w 11991973"/>
              <a:gd name="connsiteY1772" fmla="*/ 3367444 h 3476625"/>
              <a:gd name="connsiteX1773" fmla="*/ 5614860 w 11991973"/>
              <a:gd name="connsiteY1773" fmla="*/ 3367987 h 3476625"/>
              <a:gd name="connsiteX1774" fmla="*/ 5041280 w 11991973"/>
              <a:gd name="connsiteY1774" fmla="*/ 3431984 h 3476625"/>
              <a:gd name="connsiteX1775" fmla="*/ 5214296 w 11991973"/>
              <a:gd name="connsiteY1775" fmla="*/ 3370896 h 3476625"/>
              <a:gd name="connsiteX1776" fmla="*/ 5562440 w 11991973"/>
              <a:gd name="connsiteY1776" fmla="*/ 3245084 h 3476625"/>
              <a:gd name="connsiteX1777" fmla="*/ 5639651 w 11991973"/>
              <a:gd name="connsiteY1777" fmla="*/ 3227840 h 3476625"/>
              <a:gd name="connsiteX1778" fmla="*/ 5659585 w 11991973"/>
              <a:gd name="connsiteY1778" fmla="*/ 3229448 h 3476625"/>
              <a:gd name="connsiteX1779" fmla="*/ 5769070 w 11991973"/>
              <a:gd name="connsiteY1779" fmla="*/ 3207268 h 3476625"/>
              <a:gd name="connsiteX1780" fmla="*/ 5794271 w 11991973"/>
              <a:gd name="connsiteY1780" fmla="*/ 3198726 h 3476625"/>
              <a:gd name="connsiteX1781" fmla="*/ 5863890 w 11991973"/>
              <a:gd name="connsiteY1781" fmla="*/ 3190575 h 3476625"/>
              <a:gd name="connsiteX1782" fmla="*/ 5906354 w 11991973"/>
              <a:gd name="connsiteY1782" fmla="*/ 3193450 h 3476625"/>
              <a:gd name="connsiteX1783" fmla="*/ 5878145 w 11991973"/>
              <a:gd name="connsiteY1783" fmla="*/ 3219631 h 3476625"/>
              <a:gd name="connsiteX1784" fmla="*/ 5994742 w 11991973"/>
              <a:gd name="connsiteY1784" fmla="*/ 3170177 h 3476625"/>
              <a:gd name="connsiteX1785" fmla="*/ 6555157 w 11991973"/>
              <a:gd name="connsiteY1785" fmla="*/ 3068364 h 3476625"/>
              <a:gd name="connsiteX1786" fmla="*/ 7339366 w 11991973"/>
              <a:gd name="connsiteY1786" fmla="*/ 2879282 h 3476625"/>
              <a:gd name="connsiteX1787" fmla="*/ 7510325 w 11991973"/>
              <a:gd name="connsiteY1787" fmla="*/ 2822421 h 3476625"/>
              <a:gd name="connsiteX1788" fmla="*/ 7559547 w 11991973"/>
              <a:gd name="connsiteY1788" fmla="*/ 2804245 h 3476625"/>
              <a:gd name="connsiteX1789" fmla="*/ 7587752 w 11991973"/>
              <a:gd name="connsiteY1789" fmla="*/ 2798287 h 3476625"/>
              <a:gd name="connsiteX1790" fmla="*/ 8125454 w 11991973"/>
              <a:gd name="connsiteY1790" fmla="*/ 2696018 h 3476625"/>
              <a:gd name="connsiteX1791" fmla="*/ 7623461 w 11991973"/>
              <a:gd name="connsiteY1791" fmla="*/ 2780644 h 3476625"/>
              <a:gd name="connsiteX1792" fmla="*/ 7559547 w 11991973"/>
              <a:gd name="connsiteY1792" fmla="*/ 2804245 h 3476625"/>
              <a:gd name="connsiteX1793" fmla="*/ 7049520 w 11991973"/>
              <a:gd name="connsiteY1793" fmla="*/ 2912009 h 3476625"/>
              <a:gd name="connsiteX1794" fmla="*/ 5972174 w 11991973"/>
              <a:gd name="connsiteY1794" fmla="*/ 3141089 h 3476625"/>
              <a:gd name="connsiteX1795" fmla="*/ 5882787 w 11991973"/>
              <a:gd name="connsiteY1795" fmla="*/ 3168724 h 3476625"/>
              <a:gd name="connsiteX1796" fmla="*/ 5844206 w 11991973"/>
              <a:gd name="connsiteY1796" fmla="*/ 3181800 h 3476625"/>
              <a:gd name="connsiteX1797" fmla="*/ 5823842 w 11991973"/>
              <a:gd name="connsiteY1797" fmla="*/ 3178541 h 3476625"/>
              <a:gd name="connsiteX1798" fmla="*/ 5810443 w 11991973"/>
              <a:gd name="connsiteY1798" fmla="*/ 3190541 h 3476625"/>
              <a:gd name="connsiteX1799" fmla="*/ 5827370 w 11991973"/>
              <a:gd name="connsiteY1799" fmla="*/ 3187268 h 3476625"/>
              <a:gd name="connsiteX1800" fmla="*/ 5841666 w 11991973"/>
              <a:gd name="connsiteY1800" fmla="*/ 3182662 h 3476625"/>
              <a:gd name="connsiteX1801" fmla="*/ 5794271 w 11991973"/>
              <a:gd name="connsiteY1801" fmla="*/ 3198726 h 3476625"/>
              <a:gd name="connsiteX1802" fmla="*/ 5784204 w 11991973"/>
              <a:gd name="connsiteY1802" fmla="*/ 3199904 h 3476625"/>
              <a:gd name="connsiteX1803" fmla="*/ 5679615 w 11991973"/>
              <a:gd name="connsiteY1803" fmla="*/ 3218915 h 3476625"/>
              <a:gd name="connsiteX1804" fmla="*/ 5639651 w 11991973"/>
              <a:gd name="connsiteY1804" fmla="*/ 3227840 h 3476625"/>
              <a:gd name="connsiteX1805" fmla="*/ 5615353 w 11991973"/>
              <a:gd name="connsiteY1805" fmla="*/ 3225881 h 3476625"/>
              <a:gd name="connsiteX1806" fmla="*/ 5604759 w 11991973"/>
              <a:gd name="connsiteY1806" fmla="*/ 3220044 h 3476625"/>
              <a:gd name="connsiteX1807" fmla="*/ 5609220 w 11991973"/>
              <a:gd name="connsiteY1807" fmla="*/ 3213812 h 3476625"/>
              <a:gd name="connsiteX1808" fmla="*/ 5596997 w 11991973"/>
              <a:gd name="connsiteY1808" fmla="*/ 3215267 h 3476625"/>
              <a:gd name="connsiteX1809" fmla="*/ 5596759 w 11991973"/>
              <a:gd name="connsiteY1809" fmla="*/ 3215635 h 3476625"/>
              <a:gd name="connsiteX1810" fmla="*/ 5582893 w 11991973"/>
              <a:gd name="connsiteY1810" fmla="*/ 3207995 h 3476625"/>
              <a:gd name="connsiteX1811" fmla="*/ 5250026 w 11991973"/>
              <a:gd name="connsiteY1811" fmla="*/ 3283628 h 3476625"/>
              <a:gd name="connsiteX1812" fmla="*/ 5285758 w 11991973"/>
              <a:gd name="connsiteY1812" fmla="*/ 3234175 h 3476625"/>
              <a:gd name="connsiteX1813" fmla="*/ 5161639 w 11991973"/>
              <a:gd name="connsiteY1813" fmla="*/ 3286536 h 3476625"/>
              <a:gd name="connsiteX1814" fmla="*/ 5087589 w 11991973"/>
              <a:gd name="connsiteY1814" fmla="*/ 3284491 h 3476625"/>
              <a:gd name="connsiteX1815" fmla="*/ 5076085 w 11991973"/>
              <a:gd name="connsiteY1815" fmla="*/ 3290789 h 3476625"/>
              <a:gd name="connsiteX1816" fmla="*/ 5074660 w 11991973"/>
              <a:gd name="connsiteY1816" fmla="*/ 3276356 h 3476625"/>
              <a:gd name="connsiteX1817" fmla="*/ 5074661 w 11991973"/>
              <a:gd name="connsiteY1817" fmla="*/ 3275031 h 3476625"/>
              <a:gd name="connsiteX1818" fmla="*/ 5080538 w 11991973"/>
              <a:gd name="connsiteY1818" fmla="*/ 3275265 h 3476625"/>
              <a:gd name="connsiteX1819" fmla="*/ 5088295 w 11991973"/>
              <a:gd name="connsiteY1819" fmla="*/ 3269083 h 3476625"/>
              <a:gd name="connsiteX1820" fmla="*/ 5081948 w 11991973"/>
              <a:gd name="connsiteY1820" fmla="*/ 3266537 h 3476625"/>
              <a:gd name="connsiteX1821" fmla="*/ 5074661 w 11991973"/>
              <a:gd name="connsiteY1821" fmla="*/ 3272298 h 3476625"/>
              <a:gd name="connsiteX1822" fmla="*/ 5074661 w 11991973"/>
              <a:gd name="connsiteY1822" fmla="*/ 3254901 h 3476625"/>
              <a:gd name="connsiteX1823" fmla="*/ 5078894 w 11991973"/>
              <a:gd name="connsiteY1823" fmla="*/ 3248719 h 3476625"/>
              <a:gd name="connsiteX1824" fmla="*/ 5056325 w 11991973"/>
              <a:gd name="connsiteY1824" fmla="*/ 3245812 h 3476625"/>
              <a:gd name="connsiteX1825" fmla="*/ 5061968 w 11991973"/>
              <a:gd name="connsiteY1825" fmla="*/ 3266173 h 3476625"/>
              <a:gd name="connsiteX1826" fmla="*/ 5033758 w 11991973"/>
              <a:gd name="connsiteY1826" fmla="*/ 3274900 h 3476625"/>
              <a:gd name="connsiteX1827" fmla="*/ 4998027 w 11991973"/>
              <a:gd name="connsiteY1827" fmla="*/ 3286536 h 3476625"/>
              <a:gd name="connsiteX1828" fmla="*/ 4909641 w 11991973"/>
              <a:gd name="connsiteY1828" fmla="*/ 3301081 h 3476625"/>
              <a:gd name="connsiteX1829" fmla="*/ 4811848 w 11991973"/>
              <a:gd name="connsiteY1829" fmla="*/ 3309808 h 3476625"/>
              <a:gd name="connsiteX1830" fmla="*/ 4787167 w 11991973"/>
              <a:gd name="connsiteY1830" fmla="*/ 3279264 h 3476625"/>
              <a:gd name="connsiteX1831" fmla="*/ 4776555 w 11991973"/>
              <a:gd name="connsiteY1831" fmla="*/ 3290467 h 3476625"/>
              <a:gd name="connsiteX1832" fmla="*/ 4775177 w 11991973"/>
              <a:gd name="connsiteY1832" fmla="*/ 3288400 h 3476625"/>
              <a:gd name="connsiteX1833" fmla="*/ 4775177 w 11991973"/>
              <a:gd name="connsiteY1833" fmla="*/ 3291263 h 3476625"/>
              <a:gd name="connsiteX1834" fmla="*/ 4775405 w 11991973"/>
              <a:gd name="connsiteY1834" fmla="*/ 3291682 h 3476625"/>
              <a:gd name="connsiteX1835" fmla="*/ 4761337 w 11991973"/>
              <a:gd name="connsiteY1835" fmla="*/ 3306536 h 3476625"/>
              <a:gd name="connsiteX1836" fmla="*/ 4744337 w 11991973"/>
              <a:gd name="connsiteY1836" fmla="*/ 3318910 h 3476625"/>
              <a:gd name="connsiteX1837" fmla="*/ 4739211 w 11991973"/>
              <a:gd name="connsiteY1837" fmla="*/ 3301808 h 3476625"/>
              <a:gd name="connsiteX1838" fmla="*/ 4732601 w 11991973"/>
              <a:gd name="connsiteY1838" fmla="*/ 3290090 h 3476625"/>
              <a:gd name="connsiteX1839" fmla="*/ 4749407 w 11991973"/>
              <a:gd name="connsiteY1839" fmla="*/ 3277764 h 3476625"/>
              <a:gd name="connsiteX1840" fmla="*/ 4725341 w 11991973"/>
              <a:gd name="connsiteY1840" fmla="*/ 3274900 h 3476625"/>
              <a:gd name="connsiteX1841" fmla="*/ 4830654 w 11991973"/>
              <a:gd name="connsiteY1841" fmla="*/ 3266174 h 3476625"/>
              <a:gd name="connsiteX1842" fmla="*/ 5077013 w 11991973"/>
              <a:gd name="connsiteY1842" fmla="*/ 3152725 h 3476625"/>
              <a:gd name="connsiteX1843" fmla="*/ 5065728 w 11991973"/>
              <a:gd name="connsiteY1843" fmla="*/ 3143997 h 3476625"/>
              <a:gd name="connsiteX1844" fmla="*/ 5071371 w 11991973"/>
              <a:gd name="connsiteY1844" fmla="*/ 3173087 h 3476625"/>
              <a:gd name="connsiteX1845" fmla="*/ 5385429 w 11991973"/>
              <a:gd name="connsiteY1845" fmla="*/ 3065455 h 3476625"/>
              <a:gd name="connsiteX1846" fmla="*/ 4789280 w 11991973"/>
              <a:gd name="connsiteY1846" fmla="*/ 3141089 h 3476625"/>
              <a:gd name="connsiteX1847" fmla="*/ 4155520 w 11991973"/>
              <a:gd name="connsiteY1847" fmla="*/ 3267264 h 3476625"/>
              <a:gd name="connsiteX1848" fmla="*/ 3779068 w 11991973"/>
              <a:gd name="connsiteY1848" fmla="*/ 3349012 h 3476625"/>
              <a:gd name="connsiteX1849" fmla="*/ 3777376 w 11991973"/>
              <a:gd name="connsiteY1849" fmla="*/ 3347851 h 3476625"/>
              <a:gd name="connsiteX1850" fmla="*/ 3775142 w 11991973"/>
              <a:gd name="connsiteY1850" fmla="*/ 3349865 h 3476625"/>
              <a:gd name="connsiteX1851" fmla="*/ 3565138 w 11991973"/>
              <a:gd name="connsiteY1851" fmla="*/ 3395468 h 3476625"/>
              <a:gd name="connsiteX1852" fmla="*/ 3570656 w 11991973"/>
              <a:gd name="connsiteY1852" fmla="*/ 3388350 h 3476625"/>
              <a:gd name="connsiteX1853" fmla="*/ 3548088 w 11991973"/>
              <a:gd name="connsiteY1853" fmla="*/ 3397077 h 3476625"/>
              <a:gd name="connsiteX1854" fmla="*/ 3553719 w 11991973"/>
              <a:gd name="connsiteY1854" fmla="*/ 3397948 h 3476625"/>
              <a:gd name="connsiteX1855" fmla="*/ 3544328 w 11991973"/>
              <a:gd name="connsiteY1855" fmla="*/ 3399986 h 3476625"/>
              <a:gd name="connsiteX1856" fmla="*/ 2970749 w 11991973"/>
              <a:gd name="connsiteY1856" fmla="*/ 3463983 h 3476625"/>
              <a:gd name="connsiteX1857" fmla="*/ 3143762 w 11991973"/>
              <a:gd name="connsiteY1857" fmla="*/ 3402895 h 3476625"/>
              <a:gd name="connsiteX1858" fmla="*/ 3491908 w 11991973"/>
              <a:gd name="connsiteY1858" fmla="*/ 3277082 h 3476625"/>
              <a:gd name="connsiteX1859" fmla="*/ 3569118 w 11991973"/>
              <a:gd name="connsiteY1859" fmla="*/ 3259839 h 3476625"/>
              <a:gd name="connsiteX1860" fmla="*/ 3589052 w 11991973"/>
              <a:gd name="connsiteY1860" fmla="*/ 3261447 h 3476625"/>
              <a:gd name="connsiteX1861" fmla="*/ 3698539 w 11991973"/>
              <a:gd name="connsiteY1861" fmla="*/ 3239267 h 3476625"/>
              <a:gd name="connsiteX1862" fmla="*/ 3723742 w 11991973"/>
              <a:gd name="connsiteY1862" fmla="*/ 3230724 h 3476625"/>
              <a:gd name="connsiteX1863" fmla="*/ 3793358 w 11991973"/>
              <a:gd name="connsiteY1863" fmla="*/ 3222573 h 3476625"/>
              <a:gd name="connsiteX1864" fmla="*/ 3835821 w 11991973"/>
              <a:gd name="connsiteY1864" fmla="*/ 3225448 h 3476625"/>
              <a:gd name="connsiteX1865" fmla="*/ 3807613 w 11991973"/>
              <a:gd name="connsiteY1865" fmla="*/ 3251629 h 3476625"/>
              <a:gd name="connsiteX1866" fmla="*/ 3924209 w 11991973"/>
              <a:gd name="connsiteY1866" fmla="*/ 3202177 h 3476625"/>
              <a:gd name="connsiteX1867" fmla="*/ 4484624 w 11991973"/>
              <a:gd name="connsiteY1867" fmla="*/ 3100363 h 3476625"/>
              <a:gd name="connsiteX1868" fmla="*/ 5985338 w 11991973"/>
              <a:gd name="connsiteY1868" fmla="*/ 2751287 h 3476625"/>
              <a:gd name="connsiteX1869" fmla="*/ 5966532 w 11991973"/>
              <a:gd name="connsiteY1869" fmla="*/ 2745470 h 3476625"/>
              <a:gd name="connsiteX1870" fmla="*/ 3901643 w 11991973"/>
              <a:gd name="connsiteY1870" fmla="*/ 3173087 h 3476625"/>
              <a:gd name="connsiteX1871" fmla="*/ 3812256 w 11991973"/>
              <a:gd name="connsiteY1871" fmla="*/ 3200722 h 3476625"/>
              <a:gd name="connsiteX1872" fmla="*/ 3723742 w 11991973"/>
              <a:gd name="connsiteY1872" fmla="*/ 3230724 h 3476625"/>
              <a:gd name="connsiteX1873" fmla="*/ 3713671 w 11991973"/>
              <a:gd name="connsiteY1873" fmla="*/ 3231902 h 3476625"/>
              <a:gd name="connsiteX1874" fmla="*/ 3609083 w 11991973"/>
              <a:gd name="connsiteY1874" fmla="*/ 3250913 h 3476625"/>
              <a:gd name="connsiteX1875" fmla="*/ 3569118 w 11991973"/>
              <a:gd name="connsiteY1875" fmla="*/ 3259839 h 3476625"/>
              <a:gd name="connsiteX1876" fmla="*/ 3544821 w 11991973"/>
              <a:gd name="connsiteY1876" fmla="*/ 3257879 h 3476625"/>
              <a:gd name="connsiteX1877" fmla="*/ 3534085 w 11991973"/>
              <a:gd name="connsiteY1877" fmla="*/ 3251963 h 3476625"/>
              <a:gd name="connsiteX1878" fmla="*/ 3540567 w 11991973"/>
              <a:gd name="connsiteY1878" fmla="*/ 3242902 h 3476625"/>
              <a:gd name="connsiteX1879" fmla="*/ 3528344 w 11991973"/>
              <a:gd name="connsiteY1879" fmla="*/ 3244357 h 3476625"/>
              <a:gd name="connsiteX1880" fmla="*/ 3526226 w 11991973"/>
              <a:gd name="connsiteY1880" fmla="*/ 3247633 h 3476625"/>
              <a:gd name="connsiteX1881" fmla="*/ 3512359 w 11991973"/>
              <a:gd name="connsiteY1881" fmla="*/ 3239993 h 3476625"/>
              <a:gd name="connsiteX1882" fmla="*/ 3179494 w 11991973"/>
              <a:gd name="connsiteY1882" fmla="*/ 3315626 h 3476625"/>
              <a:gd name="connsiteX1883" fmla="*/ 3215227 w 11991973"/>
              <a:gd name="connsiteY1883" fmla="*/ 3266174 h 3476625"/>
              <a:gd name="connsiteX1884" fmla="*/ 3091107 w 11991973"/>
              <a:gd name="connsiteY1884" fmla="*/ 3318535 h 3476625"/>
              <a:gd name="connsiteX1885" fmla="*/ 3017058 w 11991973"/>
              <a:gd name="connsiteY1885" fmla="*/ 3316490 h 3476625"/>
              <a:gd name="connsiteX1886" fmla="*/ 3005554 w 11991973"/>
              <a:gd name="connsiteY1886" fmla="*/ 3322787 h 3476625"/>
              <a:gd name="connsiteX1887" fmla="*/ 3004129 w 11991973"/>
              <a:gd name="connsiteY1887" fmla="*/ 3308354 h 3476625"/>
              <a:gd name="connsiteX1888" fmla="*/ 3004129 w 11991973"/>
              <a:gd name="connsiteY1888" fmla="*/ 3304046 h 3476625"/>
              <a:gd name="connsiteX1889" fmla="*/ 3011887 w 11991973"/>
              <a:gd name="connsiteY1889" fmla="*/ 3304354 h 3476625"/>
              <a:gd name="connsiteX1890" fmla="*/ 3019643 w 11991973"/>
              <a:gd name="connsiteY1890" fmla="*/ 3298173 h 3476625"/>
              <a:gd name="connsiteX1891" fmla="*/ 3013296 w 11991973"/>
              <a:gd name="connsiteY1891" fmla="*/ 3295627 h 3476625"/>
              <a:gd name="connsiteX1892" fmla="*/ 3004129 w 11991973"/>
              <a:gd name="connsiteY1892" fmla="*/ 3302876 h 3476625"/>
              <a:gd name="connsiteX1893" fmla="*/ 3004129 w 11991973"/>
              <a:gd name="connsiteY1893" fmla="*/ 3286901 h 3476625"/>
              <a:gd name="connsiteX1894" fmla="*/ 3008360 w 11991973"/>
              <a:gd name="connsiteY1894" fmla="*/ 3280719 h 3476625"/>
              <a:gd name="connsiteX1895" fmla="*/ 2985794 w 11991973"/>
              <a:gd name="connsiteY1895" fmla="*/ 3277809 h 3476625"/>
              <a:gd name="connsiteX1896" fmla="*/ 2991435 w 11991973"/>
              <a:gd name="connsiteY1896" fmla="*/ 3298173 h 3476625"/>
              <a:gd name="connsiteX1897" fmla="*/ 2963223 w 11991973"/>
              <a:gd name="connsiteY1897" fmla="*/ 3306899 h 3476625"/>
              <a:gd name="connsiteX1898" fmla="*/ 2927494 w 11991973"/>
              <a:gd name="connsiteY1898" fmla="*/ 3318535 h 3476625"/>
              <a:gd name="connsiteX1899" fmla="*/ 2839107 w 11991973"/>
              <a:gd name="connsiteY1899" fmla="*/ 3333080 h 3476625"/>
              <a:gd name="connsiteX1900" fmla="*/ 2741316 w 11991973"/>
              <a:gd name="connsiteY1900" fmla="*/ 3341806 h 3476625"/>
              <a:gd name="connsiteX1901" fmla="*/ 2716635 w 11991973"/>
              <a:gd name="connsiteY1901" fmla="*/ 3311263 h 3476625"/>
              <a:gd name="connsiteX1902" fmla="*/ 2708266 w 11991973"/>
              <a:gd name="connsiteY1902" fmla="*/ 3320098 h 3476625"/>
              <a:gd name="connsiteX1903" fmla="*/ 2706525 w 11991973"/>
              <a:gd name="connsiteY1903" fmla="*/ 3317490 h 3476625"/>
              <a:gd name="connsiteX1904" fmla="*/ 2706526 w 11991973"/>
              <a:gd name="connsiteY1904" fmla="*/ 3320353 h 3476625"/>
              <a:gd name="connsiteX1905" fmla="*/ 2707073 w 11991973"/>
              <a:gd name="connsiteY1905" fmla="*/ 3321358 h 3476625"/>
              <a:gd name="connsiteX1906" fmla="*/ 2690804 w 11991973"/>
              <a:gd name="connsiteY1906" fmla="*/ 3338535 h 3476625"/>
              <a:gd name="connsiteX1907" fmla="*/ 2673803 w 11991973"/>
              <a:gd name="connsiteY1907" fmla="*/ 3350910 h 3476625"/>
              <a:gd name="connsiteX1908" fmla="*/ 2668679 w 11991973"/>
              <a:gd name="connsiteY1908" fmla="*/ 3333807 h 3476625"/>
              <a:gd name="connsiteX1909" fmla="*/ 2662068 w 11991973"/>
              <a:gd name="connsiteY1909" fmla="*/ 3322088 h 3476625"/>
              <a:gd name="connsiteX1910" fmla="*/ 2678875 w 11991973"/>
              <a:gd name="connsiteY1910" fmla="*/ 3309762 h 3476625"/>
              <a:gd name="connsiteX1911" fmla="*/ 2654808 w 11991973"/>
              <a:gd name="connsiteY1911" fmla="*/ 3306899 h 3476625"/>
              <a:gd name="connsiteX1912" fmla="*/ 2760122 w 11991973"/>
              <a:gd name="connsiteY1912" fmla="*/ 3298173 h 3476625"/>
              <a:gd name="connsiteX1913" fmla="*/ 3006480 w 11991973"/>
              <a:gd name="connsiteY1913" fmla="*/ 3184723 h 3476625"/>
              <a:gd name="connsiteX1914" fmla="*/ 2995195 w 11991973"/>
              <a:gd name="connsiteY1914" fmla="*/ 3175996 h 3476625"/>
              <a:gd name="connsiteX1915" fmla="*/ 3000837 w 11991973"/>
              <a:gd name="connsiteY1915" fmla="*/ 3205086 h 3476625"/>
              <a:gd name="connsiteX1916" fmla="*/ 3314898 w 11991973"/>
              <a:gd name="connsiteY1916" fmla="*/ 3097454 h 3476625"/>
              <a:gd name="connsiteX1917" fmla="*/ 2965106 w 11991973"/>
              <a:gd name="connsiteY1917" fmla="*/ 3129452 h 3476625"/>
              <a:gd name="connsiteX1918" fmla="*/ 3092282 w 11991973"/>
              <a:gd name="connsiteY1918" fmla="*/ 3068728 h 3476625"/>
              <a:gd name="connsiteX1919" fmla="*/ 3161370 w 11991973"/>
              <a:gd name="connsiteY1919" fmla="*/ 3042620 h 3476625"/>
              <a:gd name="connsiteX1920" fmla="*/ 3172911 w 11991973"/>
              <a:gd name="connsiteY1920" fmla="*/ 3042547 h 3476625"/>
              <a:gd name="connsiteX1921" fmla="*/ 3237790 w 11991973"/>
              <a:gd name="connsiteY1921" fmla="*/ 3027639 h 3476625"/>
              <a:gd name="connsiteX1922" fmla="*/ 3183814 w 11991973"/>
              <a:gd name="connsiteY1922" fmla="*/ 3034139 h 3476625"/>
              <a:gd name="connsiteX1923" fmla="*/ 3161370 w 11991973"/>
              <a:gd name="connsiteY1923" fmla="*/ 3042620 h 3476625"/>
              <a:gd name="connsiteX1924" fmla="*/ 3136770 w 11991973"/>
              <a:gd name="connsiteY1924" fmla="*/ 3042774 h 3476625"/>
              <a:gd name="connsiteX1925" fmla="*/ 3124955 w 11991973"/>
              <a:gd name="connsiteY1925" fmla="*/ 3042183 h 3476625"/>
              <a:gd name="connsiteX1926" fmla="*/ 3140003 w 11991973"/>
              <a:gd name="connsiteY1926" fmla="*/ 3016003 h 3476625"/>
              <a:gd name="connsiteX1927" fmla="*/ 3152698 w 11991973"/>
              <a:gd name="connsiteY1927" fmla="*/ 3026549 h 3476625"/>
              <a:gd name="connsiteX1928" fmla="*/ 3155489 w 11991973"/>
              <a:gd name="connsiteY1928" fmla="*/ 3022556 h 3476625"/>
              <a:gd name="connsiteX1929" fmla="*/ 3151285 w 11991973"/>
              <a:gd name="connsiteY1929" fmla="*/ 3039274 h 3476625"/>
              <a:gd name="connsiteX1930" fmla="*/ 3292330 w 11991973"/>
              <a:gd name="connsiteY1930" fmla="*/ 2984005 h 3476625"/>
              <a:gd name="connsiteX1931" fmla="*/ 3262239 w 11991973"/>
              <a:gd name="connsiteY1931" fmla="*/ 3007277 h 3476625"/>
              <a:gd name="connsiteX1932" fmla="*/ 3820775 w 11991973"/>
              <a:gd name="connsiteY1932" fmla="*/ 2835647 h 3476625"/>
              <a:gd name="connsiteX1933" fmla="*/ 3788808 w 11991973"/>
              <a:gd name="connsiteY1933" fmla="*/ 2826921 h 3476625"/>
              <a:gd name="connsiteX1934" fmla="*/ 3783164 w 11991973"/>
              <a:gd name="connsiteY1934" fmla="*/ 2824012 h 3476625"/>
              <a:gd name="connsiteX1935" fmla="*/ 3841464 w 11991973"/>
              <a:gd name="connsiteY1935" fmla="*/ 2847283 h 3476625"/>
              <a:gd name="connsiteX1936" fmla="*/ 4007190 w 11991973"/>
              <a:gd name="connsiteY1936" fmla="*/ 2786559 h 3476625"/>
              <a:gd name="connsiteX1937" fmla="*/ 4075323 w 11991973"/>
              <a:gd name="connsiteY1937" fmla="*/ 2759786 h 3476625"/>
              <a:gd name="connsiteX1938" fmla="*/ 4118496 w 11991973"/>
              <a:gd name="connsiteY1938" fmla="*/ 2748334 h 3476625"/>
              <a:gd name="connsiteX1939" fmla="*/ 4148046 w 11991973"/>
              <a:gd name="connsiteY1939" fmla="*/ 2745790 h 3476625"/>
              <a:gd name="connsiteX1940" fmla="*/ 4151759 w 11991973"/>
              <a:gd name="connsiteY1940" fmla="*/ 2771650 h 3476625"/>
              <a:gd name="connsiteX1941" fmla="*/ 4317252 w 11991973"/>
              <a:gd name="connsiteY1941" fmla="*/ 2748379 h 3476625"/>
              <a:gd name="connsiteX1942" fmla="*/ 4376490 w 11991973"/>
              <a:gd name="connsiteY1942" fmla="*/ 2706926 h 3476625"/>
              <a:gd name="connsiteX1943" fmla="*/ 4415131 w 11991973"/>
              <a:gd name="connsiteY1943" fmla="*/ 2688774 h 3476625"/>
              <a:gd name="connsiteX1944" fmla="*/ 4424217 w 11991973"/>
              <a:gd name="connsiteY1944" fmla="*/ 2689682 h 3476625"/>
              <a:gd name="connsiteX1945" fmla="*/ 4423976 w 11991973"/>
              <a:gd name="connsiteY1945" fmla="*/ 2693155 h 3476625"/>
              <a:gd name="connsiteX1946" fmla="*/ 4432188 w 11991973"/>
              <a:gd name="connsiteY1946" fmla="*/ 2690955 h 3476625"/>
              <a:gd name="connsiteX1947" fmla="*/ 4432698 w 11991973"/>
              <a:gd name="connsiteY1947" fmla="*/ 2690529 h 3476625"/>
              <a:gd name="connsiteX1948" fmla="*/ 4446248 w 11991973"/>
              <a:gd name="connsiteY1948" fmla="*/ 2691883 h 3476625"/>
              <a:gd name="connsiteX1949" fmla="*/ 4451810 w 11991973"/>
              <a:gd name="connsiteY1949" fmla="*/ 2691993 h 3476625"/>
              <a:gd name="connsiteX1950" fmla="*/ 4448893 w 11991973"/>
              <a:gd name="connsiteY1950" fmla="*/ 2698927 h 3476625"/>
              <a:gd name="connsiteX1951" fmla="*/ 4459004 w 11991973"/>
              <a:gd name="connsiteY1951" fmla="*/ 2694927 h 3476625"/>
              <a:gd name="connsiteX1952" fmla="*/ 4458313 w 11991973"/>
              <a:gd name="connsiteY1952" fmla="*/ 2692123 h 3476625"/>
              <a:gd name="connsiteX1953" fmla="*/ 4467123 w 11991973"/>
              <a:gd name="connsiteY1953" fmla="*/ 2692298 h 3476625"/>
              <a:gd name="connsiteX1954" fmla="*/ 4461793 w 11991973"/>
              <a:gd name="connsiteY1954" fmla="*/ 2702564 h 3476625"/>
              <a:gd name="connsiteX1955" fmla="*/ 4447013 w 11991973"/>
              <a:gd name="connsiteY1955" fmla="*/ 2710563 h 3476625"/>
              <a:gd name="connsiteX1956" fmla="*/ 4501550 w 11991973"/>
              <a:gd name="connsiteY1956" fmla="*/ 2684382 h 3476625"/>
              <a:gd name="connsiteX1957" fmla="*/ 4483000 w 11991973"/>
              <a:gd name="connsiteY1957" fmla="*/ 2692615 h 3476625"/>
              <a:gd name="connsiteX1958" fmla="*/ 4467123 w 11991973"/>
              <a:gd name="connsiteY1958" fmla="*/ 2692298 h 3476625"/>
              <a:gd name="connsiteX1959" fmla="*/ 4469348 w 11991973"/>
              <a:gd name="connsiteY1959" fmla="*/ 2688019 h 3476625"/>
              <a:gd name="connsiteX1960" fmla="*/ 4478982 w 11991973"/>
              <a:gd name="connsiteY1960" fmla="*/ 2669837 h 3476625"/>
              <a:gd name="connsiteX1961" fmla="*/ 4424915 w 11991973"/>
              <a:gd name="connsiteY1961" fmla="*/ 2679655 h 3476625"/>
              <a:gd name="connsiteX1962" fmla="*/ 4424582 w 11991973"/>
              <a:gd name="connsiteY1962" fmla="*/ 2684435 h 3476625"/>
              <a:gd name="connsiteX1963" fmla="*/ 4424094 w 11991973"/>
              <a:gd name="connsiteY1963" fmla="*/ 2684564 h 3476625"/>
              <a:gd name="connsiteX1964" fmla="*/ 4415131 w 11991973"/>
              <a:gd name="connsiteY1964" fmla="*/ 2688774 h 3476625"/>
              <a:gd name="connsiteX1965" fmla="*/ 4338410 w 11991973"/>
              <a:gd name="connsiteY1965" fmla="*/ 2681109 h 3476625"/>
              <a:gd name="connsiteX1966" fmla="*/ 4166840 w 11991973"/>
              <a:gd name="connsiteY1966" fmla="*/ 2707648 h 3476625"/>
              <a:gd name="connsiteX1967" fmla="*/ 4130686 w 11991973"/>
              <a:gd name="connsiteY1967" fmla="*/ 2742243 h 3476625"/>
              <a:gd name="connsiteX1968" fmla="*/ 4103539 w 11991973"/>
              <a:gd name="connsiteY1968" fmla="*/ 2748698 h 3476625"/>
              <a:gd name="connsiteX1969" fmla="*/ 4075323 w 11991973"/>
              <a:gd name="connsiteY1969" fmla="*/ 2759786 h 3476625"/>
              <a:gd name="connsiteX1970" fmla="*/ 4067602 w 11991973"/>
              <a:gd name="connsiteY1970" fmla="*/ 2761833 h 3476625"/>
              <a:gd name="connsiteX1971" fmla="*/ 3986270 w 11991973"/>
              <a:gd name="connsiteY1971" fmla="*/ 2771651 h 3476625"/>
              <a:gd name="connsiteX1972" fmla="*/ 4006955 w 11991973"/>
              <a:gd name="connsiteY1972" fmla="*/ 2754197 h 3476625"/>
              <a:gd name="connsiteX1973" fmla="*/ 3982038 w 11991973"/>
              <a:gd name="connsiteY1973" fmla="*/ 2752378 h 3476625"/>
              <a:gd name="connsiteX1974" fmla="*/ 3978910 w 11991973"/>
              <a:gd name="connsiteY1974" fmla="*/ 2753473 h 3476625"/>
              <a:gd name="connsiteX1975" fmla="*/ 3979684 w 11991973"/>
              <a:gd name="connsiteY1975" fmla="*/ 2748794 h 3476625"/>
              <a:gd name="connsiteX1976" fmla="*/ 4116028 w 11991973"/>
              <a:gd name="connsiteY1976" fmla="*/ 2716380 h 3476625"/>
              <a:gd name="connsiteX1977" fmla="*/ 4100719 w 11991973"/>
              <a:gd name="connsiteY1977" fmla="*/ 2715154 h 3476625"/>
              <a:gd name="connsiteX1978" fmla="*/ 4051136 w 11991973"/>
              <a:gd name="connsiteY1978" fmla="*/ 2720749 h 3476625"/>
              <a:gd name="connsiteX1979" fmla="*/ 4056084 w 11991973"/>
              <a:gd name="connsiteY1979" fmla="*/ 2713836 h 3476625"/>
              <a:gd name="connsiteX1980" fmla="*/ 4051149 w 11991973"/>
              <a:gd name="connsiteY1980" fmla="*/ 2714927 h 3476625"/>
              <a:gd name="connsiteX1981" fmla="*/ 4044592 w 11991973"/>
              <a:gd name="connsiteY1981" fmla="*/ 2721487 h 3476625"/>
              <a:gd name="connsiteX1982" fmla="*/ 4041509 w 11991973"/>
              <a:gd name="connsiteY1982" fmla="*/ 2721835 h 3476625"/>
              <a:gd name="connsiteX1983" fmla="*/ 3948656 w 11991973"/>
              <a:gd name="connsiteY1983" fmla="*/ 2742561 h 3476625"/>
              <a:gd name="connsiteX1984" fmla="*/ 3826418 w 11991973"/>
              <a:gd name="connsiteY1984" fmla="*/ 2789105 h 3476625"/>
              <a:gd name="connsiteX1985" fmla="*/ 3542449 w 11991973"/>
              <a:gd name="connsiteY1985" fmla="*/ 2832739 h 3476625"/>
              <a:gd name="connsiteX1986" fmla="*/ 2965106 w 11991973"/>
              <a:gd name="connsiteY1986" fmla="*/ 2917099 h 3476625"/>
              <a:gd name="connsiteX1987" fmla="*/ 2985793 w 11991973"/>
              <a:gd name="connsiteY1987" fmla="*/ 2893827 h 3476625"/>
              <a:gd name="connsiteX1988" fmla="*/ 2951943 w 11991973"/>
              <a:gd name="connsiteY1988" fmla="*/ 2899645 h 3476625"/>
              <a:gd name="connsiteX1989" fmla="*/ 2966988 w 11991973"/>
              <a:gd name="connsiteY1989" fmla="*/ 2931644 h 3476625"/>
              <a:gd name="connsiteX1990" fmla="*/ 2903047 w 11991973"/>
              <a:gd name="connsiteY1990" fmla="*/ 2908371 h 3476625"/>
              <a:gd name="connsiteX1991" fmla="*/ 1990958 w 11991973"/>
              <a:gd name="connsiteY1991" fmla="*/ 3091637 h 3476625"/>
              <a:gd name="connsiteX1992" fmla="*/ 1650335 w 11991973"/>
              <a:gd name="connsiteY1992" fmla="*/ 3161451 h 3476625"/>
              <a:gd name="connsiteX1993" fmla="*/ 1561147 w 11991973"/>
              <a:gd name="connsiteY1993" fmla="*/ 3179817 h 3476625"/>
              <a:gd name="connsiteX1994" fmla="*/ 1562183 w 11991973"/>
              <a:gd name="connsiteY1994" fmla="*/ 3175996 h 3476625"/>
              <a:gd name="connsiteX1995" fmla="*/ 1554896 w 11991973"/>
              <a:gd name="connsiteY1995" fmla="*/ 3176360 h 3476625"/>
              <a:gd name="connsiteX1996" fmla="*/ 1552125 w 11991973"/>
              <a:gd name="connsiteY1996" fmla="*/ 3181676 h 3476625"/>
              <a:gd name="connsiteX1997" fmla="*/ 1480818 w 11991973"/>
              <a:gd name="connsiteY1997" fmla="*/ 3196359 h 3476625"/>
              <a:gd name="connsiteX1998" fmla="*/ 1319585 w 11991973"/>
              <a:gd name="connsiteY1998" fmla="*/ 3231267 h 3476625"/>
              <a:gd name="connsiteX1999" fmla="*/ 746005 w 11991973"/>
              <a:gd name="connsiteY1999" fmla="*/ 3295264 h 3476625"/>
              <a:gd name="connsiteX2000" fmla="*/ 919019 w 11991973"/>
              <a:gd name="connsiteY2000" fmla="*/ 3234174 h 3476625"/>
              <a:gd name="connsiteX2001" fmla="*/ 1267165 w 11991973"/>
              <a:gd name="connsiteY2001" fmla="*/ 3108363 h 3476625"/>
              <a:gd name="connsiteX2002" fmla="*/ 1337955 w 11991973"/>
              <a:gd name="connsiteY2002" fmla="*/ 3092553 h 3476625"/>
              <a:gd name="connsiteX2003" fmla="*/ 1356210 w 11991973"/>
              <a:gd name="connsiteY2003" fmla="*/ 3096586 h 3476625"/>
              <a:gd name="connsiteX2004" fmla="*/ 1466360 w 11991973"/>
              <a:gd name="connsiteY2004" fmla="*/ 3094318 h 3476625"/>
              <a:gd name="connsiteX2005" fmla="*/ 1592898 w 11991973"/>
              <a:gd name="connsiteY2005" fmla="*/ 3073602 h 3476625"/>
              <a:gd name="connsiteX2006" fmla="*/ 1582868 w 11991973"/>
              <a:gd name="connsiteY2006" fmla="*/ 3082909 h 3476625"/>
              <a:gd name="connsiteX2007" fmla="*/ 1603467 w 11991973"/>
              <a:gd name="connsiteY2007" fmla="*/ 3074774 h 3476625"/>
              <a:gd name="connsiteX2008" fmla="*/ 1616668 w 11991973"/>
              <a:gd name="connsiteY2008" fmla="*/ 3068912 h 3476625"/>
              <a:gd name="connsiteX2009" fmla="*/ 1759409 w 11991973"/>
              <a:gd name="connsiteY2009" fmla="*/ 3035275 h 3476625"/>
              <a:gd name="connsiteX2010" fmla="*/ 1797302 w 11991973"/>
              <a:gd name="connsiteY2010" fmla="*/ 3024786 h 3476625"/>
              <a:gd name="connsiteX2011" fmla="*/ 1823792 w 11991973"/>
              <a:gd name="connsiteY2011" fmla="*/ 3018776 h 3476625"/>
              <a:gd name="connsiteX2012" fmla="*/ 1851838 w 11991973"/>
              <a:gd name="connsiteY2012" fmla="*/ 3009689 h 3476625"/>
              <a:gd name="connsiteX2013" fmla="*/ 1913527 w 11991973"/>
              <a:gd name="connsiteY2013" fmla="*/ 2992613 h 3476625"/>
              <a:gd name="connsiteX2014" fmla="*/ 2164991 w 11991973"/>
              <a:gd name="connsiteY2014" fmla="*/ 2916285 h 3476625"/>
              <a:gd name="connsiteX2015" fmla="*/ 2181536 w 11991973"/>
              <a:gd name="connsiteY2015" fmla="*/ 2911364 h 3476625"/>
              <a:gd name="connsiteX2016" fmla="*/ 2224466 w 11991973"/>
              <a:gd name="connsiteY2016" fmla="*/ 2909889 h 3476625"/>
              <a:gd name="connsiteX2017" fmla="*/ 2259882 w 11991973"/>
              <a:gd name="connsiteY2017" fmla="*/ 2931644 h 3476625"/>
              <a:gd name="connsiteX2018" fmla="*/ 2447749 w 11991973"/>
              <a:gd name="connsiteY2018" fmla="*/ 2869311 h 3476625"/>
              <a:gd name="connsiteX2019" fmla="*/ 2516397 w 11991973"/>
              <a:gd name="connsiteY2019" fmla="*/ 2842866 h 3476625"/>
              <a:gd name="connsiteX2020" fmla="*/ 2541503 w 11991973"/>
              <a:gd name="connsiteY2020" fmla="*/ 2838193 h 3476625"/>
              <a:gd name="connsiteX2021" fmla="*/ 2807136 w 11991973"/>
              <a:gd name="connsiteY2021" fmla="*/ 2777469 h 3476625"/>
              <a:gd name="connsiteX2022" fmla="*/ 2539856 w 11991973"/>
              <a:gd name="connsiteY2022" fmla="*/ 2833829 h 3476625"/>
              <a:gd name="connsiteX2023" fmla="*/ 2516397 w 11991973"/>
              <a:gd name="connsiteY2023" fmla="*/ 2842866 h 3476625"/>
              <a:gd name="connsiteX2024" fmla="*/ 2377658 w 11991973"/>
              <a:gd name="connsiteY2024" fmla="*/ 2868692 h 3476625"/>
              <a:gd name="connsiteX2025" fmla="*/ 2233555 w 11991973"/>
              <a:gd name="connsiteY2025" fmla="*/ 2896736 h 3476625"/>
              <a:gd name="connsiteX2026" fmla="*/ 2205536 w 11991973"/>
              <a:gd name="connsiteY2026" fmla="*/ 2904225 h 3476625"/>
              <a:gd name="connsiteX2027" fmla="*/ 2181536 w 11991973"/>
              <a:gd name="connsiteY2027" fmla="*/ 2911364 h 3476625"/>
              <a:gd name="connsiteX2028" fmla="*/ 2164121 w 11991973"/>
              <a:gd name="connsiteY2028" fmla="*/ 2911963 h 3476625"/>
              <a:gd name="connsiteX2029" fmla="*/ 1908685 w 11991973"/>
              <a:gd name="connsiteY2029" fmla="*/ 2991271 h 3476625"/>
              <a:gd name="connsiteX2030" fmla="*/ 1851838 w 11991973"/>
              <a:gd name="connsiteY2030" fmla="*/ 3009689 h 3476625"/>
              <a:gd name="connsiteX2031" fmla="*/ 1797302 w 11991973"/>
              <a:gd name="connsiteY2031" fmla="*/ 3024786 h 3476625"/>
              <a:gd name="connsiteX2032" fmla="*/ 1751545 w 11991973"/>
              <a:gd name="connsiteY2032" fmla="*/ 3035167 h 3476625"/>
              <a:gd name="connsiteX2033" fmla="*/ 1699465 w 11991973"/>
              <a:gd name="connsiteY2033" fmla="*/ 3033457 h 3476625"/>
              <a:gd name="connsiteX2034" fmla="*/ 1643284 w 11991973"/>
              <a:gd name="connsiteY2034" fmla="*/ 3057092 h 3476625"/>
              <a:gd name="connsiteX2035" fmla="*/ 1616668 w 11991973"/>
              <a:gd name="connsiteY2035" fmla="*/ 3068912 h 3476625"/>
              <a:gd name="connsiteX2036" fmla="*/ 1605558 w 11991973"/>
              <a:gd name="connsiteY2036" fmla="*/ 3071530 h 3476625"/>
              <a:gd name="connsiteX2037" fmla="*/ 1592898 w 11991973"/>
              <a:gd name="connsiteY2037" fmla="*/ 3073602 h 3476625"/>
              <a:gd name="connsiteX2038" fmla="*/ 1611078 w 11991973"/>
              <a:gd name="connsiteY2038" fmla="*/ 3056729 h 3476625"/>
              <a:gd name="connsiteX2039" fmla="*/ 1384338 w 11991973"/>
              <a:gd name="connsiteY2039" fmla="*/ 3082194 h 3476625"/>
              <a:gd name="connsiteX2040" fmla="*/ 1337955 w 11991973"/>
              <a:gd name="connsiteY2040" fmla="*/ 3092553 h 3476625"/>
              <a:gd name="connsiteX2041" fmla="*/ 1316524 w 11991973"/>
              <a:gd name="connsiteY2041" fmla="*/ 3087818 h 3476625"/>
              <a:gd name="connsiteX2042" fmla="*/ 1303566 w 11991973"/>
              <a:gd name="connsiteY2042" fmla="*/ 3079886 h 3476625"/>
              <a:gd name="connsiteX2043" fmla="*/ 1314178 w 11991973"/>
              <a:gd name="connsiteY2043" fmla="*/ 3078545 h 3476625"/>
              <a:gd name="connsiteX2044" fmla="*/ 1321466 w 11991973"/>
              <a:gd name="connsiteY2044" fmla="*/ 3068364 h 3476625"/>
              <a:gd name="connsiteX2045" fmla="*/ 1309242 w 11991973"/>
              <a:gd name="connsiteY2045" fmla="*/ 3069819 h 3476625"/>
              <a:gd name="connsiteX2046" fmla="*/ 1302970 w 11991973"/>
              <a:gd name="connsiteY2046" fmla="*/ 3079521 h 3476625"/>
              <a:gd name="connsiteX2047" fmla="*/ 1289496 w 11991973"/>
              <a:gd name="connsiteY2047" fmla="*/ 3071274 h 3476625"/>
              <a:gd name="connsiteX2048" fmla="*/ 1267018 w 11991973"/>
              <a:gd name="connsiteY2048" fmla="*/ 3086694 h 3476625"/>
              <a:gd name="connsiteX2049" fmla="*/ 1248404 w 11991973"/>
              <a:gd name="connsiteY2049" fmla="*/ 3094618 h 3476625"/>
              <a:gd name="connsiteX2050" fmla="*/ 1248124 w 11991973"/>
              <a:gd name="connsiteY2050" fmla="*/ 3094546 h 3476625"/>
              <a:gd name="connsiteX2051" fmla="*/ 1245989 w 11991973"/>
              <a:gd name="connsiteY2051" fmla="*/ 3095647 h 3476625"/>
              <a:gd name="connsiteX2052" fmla="*/ 1227437 w 11991973"/>
              <a:gd name="connsiteY2052" fmla="*/ 3103544 h 3476625"/>
              <a:gd name="connsiteX2053" fmla="*/ 956631 w 11991973"/>
              <a:gd name="connsiteY2053" fmla="*/ 3146906 h 3476625"/>
              <a:gd name="connsiteX2054" fmla="*/ 992362 w 11991973"/>
              <a:gd name="connsiteY2054" fmla="*/ 3097454 h 3476625"/>
              <a:gd name="connsiteX2055" fmla="*/ 868243 w 11991973"/>
              <a:gd name="connsiteY2055" fmla="*/ 3149815 h 3476625"/>
              <a:gd name="connsiteX2056" fmla="*/ 794196 w 11991973"/>
              <a:gd name="connsiteY2056" fmla="*/ 3147770 h 3476625"/>
              <a:gd name="connsiteX2057" fmla="*/ 782690 w 11991973"/>
              <a:gd name="connsiteY2057" fmla="*/ 3154069 h 3476625"/>
              <a:gd name="connsiteX2058" fmla="*/ 781266 w 11991973"/>
              <a:gd name="connsiteY2058" fmla="*/ 3139634 h 3476625"/>
              <a:gd name="connsiteX2059" fmla="*/ 785497 w 11991973"/>
              <a:gd name="connsiteY2059" fmla="*/ 3111999 h 3476625"/>
              <a:gd name="connsiteX2060" fmla="*/ 762930 w 11991973"/>
              <a:gd name="connsiteY2060" fmla="*/ 3109090 h 3476625"/>
              <a:gd name="connsiteX2061" fmla="*/ 768572 w 11991973"/>
              <a:gd name="connsiteY2061" fmla="*/ 3129452 h 3476625"/>
              <a:gd name="connsiteX2062" fmla="*/ 740362 w 11991973"/>
              <a:gd name="connsiteY2062" fmla="*/ 3138180 h 3476625"/>
              <a:gd name="connsiteX2063" fmla="*/ 704631 w 11991973"/>
              <a:gd name="connsiteY2063" fmla="*/ 3149815 h 3476625"/>
              <a:gd name="connsiteX2064" fmla="*/ 616243 w 11991973"/>
              <a:gd name="connsiteY2064" fmla="*/ 3164360 h 3476625"/>
              <a:gd name="connsiteX2065" fmla="*/ 518453 w 11991973"/>
              <a:gd name="connsiteY2065" fmla="*/ 3173087 h 3476625"/>
              <a:gd name="connsiteX2066" fmla="*/ 493770 w 11991973"/>
              <a:gd name="connsiteY2066" fmla="*/ 3142544 h 3476625"/>
              <a:gd name="connsiteX2067" fmla="*/ 489886 w 11991973"/>
              <a:gd name="connsiteY2067" fmla="*/ 3146644 h 3476625"/>
              <a:gd name="connsiteX2068" fmla="*/ 487424 w 11991973"/>
              <a:gd name="connsiteY2068" fmla="*/ 3142953 h 3476625"/>
              <a:gd name="connsiteX2069" fmla="*/ 487424 w 11991973"/>
              <a:gd name="connsiteY2069" fmla="*/ 3145816 h 3476625"/>
              <a:gd name="connsiteX2070" fmla="*/ 488609 w 11991973"/>
              <a:gd name="connsiteY2070" fmla="*/ 3147993 h 3476625"/>
              <a:gd name="connsiteX2071" fmla="*/ 467940 w 11991973"/>
              <a:gd name="connsiteY2071" fmla="*/ 3169815 h 3476625"/>
              <a:gd name="connsiteX2072" fmla="*/ 450941 w 11991973"/>
              <a:gd name="connsiteY2072" fmla="*/ 3182190 h 3476625"/>
              <a:gd name="connsiteX2073" fmla="*/ 445816 w 11991973"/>
              <a:gd name="connsiteY2073" fmla="*/ 3165088 h 3476625"/>
              <a:gd name="connsiteX2074" fmla="*/ 439205 w 11991973"/>
              <a:gd name="connsiteY2074" fmla="*/ 3153368 h 3476625"/>
              <a:gd name="connsiteX2075" fmla="*/ 456012 w 11991973"/>
              <a:gd name="connsiteY2075" fmla="*/ 3141043 h 3476625"/>
              <a:gd name="connsiteX2076" fmla="*/ 431946 w 11991973"/>
              <a:gd name="connsiteY2076" fmla="*/ 3138180 h 3476625"/>
              <a:gd name="connsiteX2077" fmla="*/ 537258 w 11991973"/>
              <a:gd name="connsiteY2077" fmla="*/ 3129452 h 3476625"/>
              <a:gd name="connsiteX2078" fmla="*/ 783616 w 11991973"/>
              <a:gd name="connsiteY2078" fmla="*/ 3016003 h 3476625"/>
              <a:gd name="connsiteX2079" fmla="*/ 772332 w 11991973"/>
              <a:gd name="connsiteY2079" fmla="*/ 3007277 h 3476625"/>
              <a:gd name="connsiteX2080" fmla="*/ 777974 w 11991973"/>
              <a:gd name="connsiteY2080" fmla="*/ 3036366 h 3476625"/>
              <a:gd name="connsiteX2081" fmla="*/ 1092035 w 11991973"/>
              <a:gd name="connsiteY2081" fmla="*/ 2928735 h 3476625"/>
              <a:gd name="connsiteX2082" fmla="*/ 742243 w 11991973"/>
              <a:gd name="connsiteY2082" fmla="*/ 2960733 h 3476625"/>
              <a:gd name="connsiteX2083" fmla="*/ 869418 w 11991973"/>
              <a:gd name="connsiteY2083" fmla="*/ 2900008 h 3476625"/>
              <a:gd name="connsiteX2084" fmla="*/ 938507 w 11991973"/>
              <a:gd name="connsiteY2084" fmla="*/ 2873900 h 3476625"/>
              <a:gd name="connsiteX2085" fmla="*/ 950050 w 11991973"/>
              <a:gd name="connsiteY2085" fmla="*/ 2873828 h 3476625"/>
              <a:gd name="connsiteX2086" fmla="*/ 1014930 w 11991973"/>
              <a:gd name="connsiteY2086" fmla="*/ 2858919 h 3476625"/>
              <a:gd name="connsiteX2087" fmla="*/ 960952 w 11991973"/>
              <a:gd name="connsiteY2087" fmla="*/ 2865419 h 3476625"/>
              <a:gd name="connsiteX2088" fmla="*/ 938507 w 11991973"/>
              <a:gd name="connsiteY2088" fmla="*/ 2873900 h 3476625"/>
              <a:gd name="connsiteX2089" fmla="*/ 913906 w 11991973"/>
              <a:gd name="connsiteY2089" fmla="*/ 2874055 h 3476625"/>
              <a:gd name="connsiteX2090" fmla="*/ 902095 w 11991973"/>
              <a:gd name="connsiteY2090" fmla="*/ 2873464 h 3476625"/>
              <a:gd name="connsiteX2091" fmla="*/ 917138 w 11991973"/>
              <a:gd name="connsiteY2091" fmla="*/ 2847283 h 3476625"/>
              <a:gd name="connsiteX2092" fmla="*/ 929833 w 11991973"/>
              <a:gd name="connsiteY2092" fmla="*/ 2857829 h 3476625"/>
              <a:gd name="connsiteX2093" fmla="*/ 932626 w 11991973"/>
              <a:gd name="connsiteY2093" fmla="*/ 2853835 h 3476625"/>
              <a:gd name="connsiteX2094" fmla="*/ 928423 w 11991973"/>
              <a:gd name="connsiteY2094" fmla="*/ 2870555 h 3476625"/>
              <a:gd name="connsiteX2095" fmla="*/ 1069466 w 11991973"/>
              <a:gd name="connsiteY2095" fmla="*/ 2815286 h 3476625"/>
              <a:gd name="connsiteX2096" fmla="*/ 1039377 w 11991973"/>
              <a:gd name="connsiteY2096" fmla="*/ 2838557 h 3476625"/>
              <a:gd name="connsiteX2097" fmla="*/ 1597913 w 11991973"/>
              <a:gd name="connsiteY2097" fmla="*/ 2666928 h 3476625"/>
              <a:gd name="connsiteX2098" fmla="*/ 1565943 w 11991973"/>
              <a:gd name="connsiteY2098" fmla="*/ 2658201 h 3476625"/>
              <a:gd name="connsiteX2099" fmla="*/ 1560301 w 11991973"/>
              <a:gd name="connsiteY2099" fmla="*/ 2655292 h 3476625"/>
              <a:gd name="connsiteX2100" fmla="*/ 1618601 w 11991973"/>
              <a:gd name="connsiteY2100" fmla="*/ 2678564 h 3476625"/>
              <a:gd name="connsiteX2101" fmla="*/ 1784328 w 11991973"/>
              <a:gd name="connsiteY2101" fmla="*/ 2617840 h 3476625"/>
              <a:gd name="connsiteX2102" fmla="*/ 1852459 w 11991973"/>
              <a:gd name="connsiteY2102" fmla="*/ 2591067 h 3476625"/>
              <a:gd name="connsiteX2103" fmla="*/ 1895637 w 11991973"/>
              <a:gd name="connsiteY2103" fmla="*/ 2579615 h 3476625"/>
              <a:gd name="connsiteX2104" fmla="*/ 1928899 w 11991973"/>
              <a:gd name="connsiteY2104" fmla="*/ 2576751 h 3476625"/>
              <a:gd name="connsiteX2105" fmla="*/ 1880679 w 11991973"/>
              <a:gd name="connsiteY2105" fmla="*/ 2579977 h 3476625"/>
              <a:gd name="connsiteX2106" fmla="*/ 1852459 w 11991973"/>
              <a:gd name="connsiteY2106" fmla="*/ 2591067 h 3476625"/>
              <a:gd name="connsiteX2107" fmla="*/ 1844740 w 11991973"/>
              <a:gd name="connsiteY2107" fmla="*/ 2593113 h 3476625"/>
              <a:gd name="connsiteX2108" fmla="*/ 1763406 w 11991973"/>
              <a:gd name="connsiteY2108" fmla="*/ 2602931 h 3476625"/>
              <a:gd name="connsiteX2109" fmla="*/ 1784092 w 11991973"/>
              <a:gd name="connsiteY2109" fmla="*/ 2585477 h 3476625"/>
              <a:gd name="connsiteX2110" fmla="*/ 1759176 w 11991973"/>
              <a:gd name="connsiteY2110" fmla="*/ 2583660 h 3476625"/>
              <a:gd name="connsiteX2111" fmla="*/ 1756047 w 11991973"/>
              <a:gd name="connsiteY2111" fmla="*/ 2584753 h 3476625"/>
              <a:gd name="connsiteX2112" fmla="*/ 1756820 w 11991973"/>
              <a:gd name="connsiteY2112" fmla="*/ 2580074 h 3476625"/>
              <a:gd name="connsiteX2113" fmla="*/ 1893167 w 11991973"/>
              <a:gd name="connsiteY2113" fmla="*/ 2547661 h 3476625"/>
              <a:gd name="connsiteX2114" fmla="*/ 1877859 w 11991973"/>
              <a:gd name="connsiteY2114" fmla="*/ 2546434 h 3476625"/>
              <a:gd name="connsiteX2115" fmla="*/ 1826847 w 11991973"/>
              <a:gd name="connsiteY2115" fmla="*/ 2552190 h 3476625"/>
              <a:gd name="connsiteX2116" fmla="*/ 1831519 w 11991973"/>
              <a:gd name="connsiteY2116" fmla="*/ 2546933 h 3476625"/>
              <a:gd name="connsiteX2117" fmla="*/ 1820059 w 11991973"/>
              <a:gd name="connsiteY2117" fmla="*/ 2552388 h 3476625"/>
              <a:gd name="connsiteX2118" fmla="*/ 1819934 w 11991973"/>
              <a:gd name="connsiteY2118" fmla="*/ 2552971 h 3476625"/>
              <a:gd name="connsiteX2119" fmla="*/ 1818649 w 11991973"/>
              <a:gd name="connsiteY2119" fmla="*/ 2553115 h 3476625"/>
              <a:gd name="connsiteX2120" fmla="*/ 1725794 w 11991973"/>
              <a:gd name="connsiteY2120" fmla="*/ 2573841 h 3476625"/>
              <a:gd name="connsiteX2121" fmla="*/ 1603556 w 11991973"/>
              <a:gd name="connsiteY2121" fmla="*/ 2620385 h 3476625"/>
              <a:gd name="connsiteX2122" fmla="*/ 1319585 w 11991973"/>
              <a:gd name="connsiteY2122" fmla="*/ 2664019 h 3476625"/>
              <a:gd name="connsiteX2123" fmla="*/ 742243 w 11991973"/>
              <a:gd name="connsiteY2123" fmla="*/ 2748379 h 3476625"/>
              <a:gd name="connsiteX2124" fmla="*/ 762930 w 11991973"/>
              <a:gd name="connsiteY2124" fmla="*/ 2725107 h 3476625"/>
              <a:gd name="connsiteX2125" fmla="*/ 729078 w 11991973"/>
              <a:gd name="connsiteY2125" fmla="*/ 2730925 h 3476625"/>
              <a:gd name="connsiteX2126" fmla="*/ 744123 w 11991973"/>
              <a:gd name="connsiteY2126" fmla="*/ 2762924 h 3476625"/>
              <a:gd name="connsiteX2127" fmla="*/ 680184 w 11991973"/>
              <a:gd name="connsiteY2127" fmla="*/ 2739652 h 3476625"/>
              <a:gd name="connsiteX2128" fmla="*/ 574870 w 11991973"/>
              <a:gd name="connsiteY2128" fmla="*/ 2733834 h 3476625"/>
              <a:gd name="connsiteX2129" fmla="*/ 729579 w 11991973"/>
              <a:gd name="connsiteY2129" fmla="*/ 2659383 h 3476625"/>
              <a:gd name="connsiteX2130" fmla="*/ 768256 w 11991973"/>
              <a:gd name="connsiteY2130" fmla="*/ 2652440 h 3476625"/>
              <a:gd name="connsiteX2131" fmla="*/ 768689 w 11991973"/>
              <a:gd name="connsiteY2131" fmla="*/ 2654792 h 3476625"/>
              <a:gd name="connsiteX2132" fmla="*/ 826870 w 11991973"/>
              <a:gd name="connsiteY2132" fmla="*/ 2675654 h 3476625"/>
              <a:gd name="connsiteX2133" fmla="*/ 813705 w 11991973"/>
              <a:gd name="connsiteY2133" fmla="*/ 2649474 h 3476625"/>
              <a:gd name="connsiteX2134" fmla="*/ 743419 w 11991973"/>
              <a:gd name="connsiteY2134" fmla="*/ 2650929 h 3476625"/>
              <a:gd name="connsiteX2135" fmla="*/ 694733 w 11991973"/>
              <a:gd name="connsiteY2135" fmla="*/ 2665176 h 3476625"/>
              <a:gd name="connsiteX2136" fmla="*/ 698343 w 11991973"/>
              <a:gd name="connsiteY2136" fmla="*/ 2660020 h 3476625"/>
              <a:gd name="connsiteX2137" fmla="*/ 695699 w 11991973"/>
              <a:gd name="connsiteY2137" fmla="*/ 2661111 h 3476625"/>
              <a:gd name="connsiteX2138" fmla="*/ 693562 w 11991973"/>
              <a:gd name="connsiteY2138" fmla="*/ 2665518 h 3476625"/>
              <a:gd name="connsiteX2139" fmla="*/ 689675 w 11991973"/>
              <a:gd name="connsiteY2139" fmla="*/ 2666656 h 3476625"/>
              <a:gd name="connsiteX2140" fmla="*/ 688661 w 11991973"/>
              <a:gd name="connsiteY2140" fmla="*/ 2666976 h 3476625"/>
              <a:gd name="connsiteX2141" fmla="*/ 683710 w 11991973"/>
              <a:gd name="connsiteY2141" fmla="*/ 2664020 h 3476625"/>
              <a:gd name="connsiteX2142" fmla="*/ 679744 w 11991973"/>
              <a:gd name="connsiteY2142" fmla="*/ 2665383 h 3476625"/>
              <a:gd name="connsiteX2143" fmla="*/ 682633 w 11991973"/>
              <a:gd name="connsiteY2143" fmla="*/ 2668881 h 3476625"/>
              <a:gd name="connsiteX2144" fmla="*/ 651975 w 11991973"/>
              <a:gd name="connsiteY2144" fmla="*/ 2678564 h 3476625"/>
              <a:gd name="connsiteX2145" fmla="*/ 533498 w 11991973"/>
              <a:gd name="connsiteY2145" fmla="*/ 2655292 h 3476625"/>
              <a:gd name="connsiteX2146" fmla="*/ 537258 w 11991973"/>
              <a:gd name="connsiteY2146" fmla="*/ 2649474 h 3476625"/>
              <a:gd name="connsiteX2147" fmla="*/ 586154 w 11991973"/>
              <a:gd name="connsiteY2147" fmla="*/ 2611658 h 3476625"/>
              <a:gd name="connsiteX2148" fmla="*/ 553245 w 11991973"/>
              <a:gd name="connsiteY2148" fmla="*/ 2607659 h 3476625"/>
              <a:gd name="connsiteX2149" fmla="*/ 540567 w 11991973"/>
              <a:gd name="connsiteY2149" fmla="*/ 2606598 h 3476625"/>
              <a:gd name="connsiteX2150" fmla="*/ 526915 w 11991973"/>
              <a:gd name="connsiteY2150" fmla="*/ 2590204 h 3476625"/>
              <a:gd name="connsiteX2151" fmla="*/ 503408 w 11991973"/>
              <a:gd name="connsiteY2151" fmla="*/ 2597113 h 3476625"/>
              <a:gd name="connsiteX2152" fmla="*/ 730960 w 11991973"/>
              <a:gd name="connsiteY2152" fmla="*/ 2416757 h 3476625"/>
              <a:gd name="connsiteX2153" fmla="*/ 685826 w 11991973"/>
              <a:gd name="connsiteY2153" fmla="*/ 2396395 h 3476625"/>
              <a:gd name="connsiteX2154" fmla="*/ 875765 w 11991973"/>
              <a:gd name="connsiteY2154" fmla="*/ 2277127 h 3476625"/>
              <a:gd name="connsiteX2155" fmla="*/ 998004 w 11991973"/>
              <a:gd name="connsiteY2155" fmla="*/ 2230584 h 3476625"/>
              <a:gd name="connsiteX2156" fmla="*/ 954751 w 11991973"/>
              <a:gd name="connsiteY2156" fmla="*/ 2224766 h 3476625"/>
              <a:gd name="connsiteX2157" fmla="*/ 1081927 w 11991973"/>
              <a:gd name="connsiteY2157" fmla="*/ 2148087 h 3476625"/>
              <a:gd name="connsiteX2158" fmla="*/ 1110355 w 11991973"/>
              <a:gd name="connsiteY2158" fmla="*/ 2139822 h 3476625"/>
              <a:gd name="connsiteX2159" fmla="*/ 1271002 w 11991973"/>
              <a:gd name="connsiteY2159" fmla="*/ 2106285 h 3476625"/>
              <a:gd name="connsiteX2160" fmla="*/ 1399042 w 11991973"/>
              <a:gd name="connsiteY2160" fmla="*/ 2088545 h 3476625"/>
              <a:gd name="connsiteX2161" fmla="*/ 1545256 w 11991973"/>
              <a:gd name="connsiteY2161" fmla="*/ 2056047 h 3476625"/>
              <a:gd name="connsiteX2162" fmla="*/ 1532504 w 11991973"/>
              <a:gd name="connsiteY2162" fmla="*/ 2058729 h 3476625"/>
              <a:gd name="connsiteX2163" fmla="*/ 1507721 w 11991973"/>
              <a:gd name="connsiteY2163" fmla="*/ 2051981 h 3476625"/>
              <a:gd name="connsiteX2164" fmla="*/ 1507730 w 11991973"/>
              <a:gd name="connsiteY2164" fmla="*/ 2051978 h 3476625"/>
              <a:gd name="connsiteX2165" fmla="*/ 1938300 w 11991973"/>
              <a:gd name="connsiteY2165" fmla="*/ 1861146 h 3476625"/>
              <a:gd name="connsiteX2166" fmla="*/ 1794701 w 11991973"/>
              <a:gd name="connsiteY2166" fmla="*/ 1877100 h 3476625"/>
              <a:gd name="connsiteX2167" fmla="*/ 1788416 w 11991973"/>
              <a:gd name="connsiteY2167" fmla="*/ 1878999 h 3476625"/>
              <a:gd name="connsiteX2168" fmla="*/ 1805015 w 11991973"/>
              <a:gd name="connsiteY2168" fmla="*/ 1867329 h 3476625"/>
              <a:gd name="connsiteX2169" fmla="*/ 1834868 w 11991973"/>
              <a:gd name="connsiteY2169" fmla="*/ 1858237 h 3476625"/>
              <a:gd name="connsiteX2170" fmla="*/ 1819772 w 11991973"/>
              <a:gd name="connsiteY2170" fmla="*/ 1841392 h 3476625"/>
              <a:gd name="connsiteX2171" fmla="*/ 1823979 w 11991973"/>
              <a:gd name="connsiteY2171" fmla="*/ 1838245 h 3476625"/>
              <a:gd name="connsiteX2172" fmla="*/ 1823351 w 11991973"/>
              <a:gd name="connsiteY2172" fmla="*/ 1822239 h 3476625"/>
              <a:gd name="connsiteX2173" fmla="*/ 1810116 w 11991973"/>
              <a:gd name="connsiteY2173" fmla="*/ 1825296 h 3476625"/>
              <a:gd name="connsiteX2174" fmla="*/ 1814183 w 11991973"/>
              <a:gd name="connsiteY2174" fmla="*/ 1823330 h 3476625"/>
              <a:gd name="connsiteX2175" fmla="*/ 1804171 w 11991973"/>
              <a:gd name="connsiteY2175" fmla="*/ 1826669 h 3476625"/>
              <a:gd name="connsiteX2176" fmla="*/ 1804018 w 11991973"/>
              <a:gd name="connsiteY2176" fmla="*/ 1826704 h 3476625"/>
              <a:gd name="connsiteX2177" fmla="*/ 1798916 w 11991973"/>
              <a:gd name="connsiteY2177" fmla="*/ 1822705 h 3476625"/>
              <a:gd name="connsiteX2178" fmla="*/ 1827522 w 11991973"/>
              <a:gd name="connsiteY2178" fmla="*/ 1819830 h 3476625"/>
              <a:gd name="connsiteX2179" fmla="*/ 1844272 w 11991973"/>
              <a:gd name="connsiteY2179" fmla="*/ 1817512 h 3476625"/>
              <a:gd name="connsiteX2180" fmla="*/ 1780331 w 11991973"/>
              <a:gd name="connsiteY2180" fmla="*/ 1805876 h 3476625"/>
              <a:gd name="connsiteX2181" fmla="*/ 1868719 w 11991973"/>
              <a:gd name="connsiteY2181" fmla="*/ 1776786 h 3476625"/>
              <a:gd name="connsiteX2182" fmla="*/ 1334630 w 11991973"/>
              <a:gd name="connsiteY2182" fmla="*/ 1930961 h 3476625"/>
              <a:gd name="connsiteX2183" fmla="*/ 1294433 w 11991973"/>
              <a:gd name="connsiteY2183" fmla="*/ 1883327 h 3476625"/>
              <a:gd name="connsiteX2184" fmla="*/ 1276915 w 11991973"/>
              <a:gd name="connsiteY2184" fmla="*/ 1900017 h 3476625"/>
              <a:gd name="connsiteX2185" fmla="*/ 1275862 w 11991973"/>
              <a:gd name="connsiteY2185" fmla="*/ 1897508 h 3476625"/>
              <a:gd name="connsiteX2186" fmla="*/ 1265048 w 11991973"/>
              <a:gd name="connsiteY2186" fmla="*/ 1887327 h 3476625"/>
              <a:gd name="connsiteX2187" fmla="*/ 958512 w 11991973"/>
              <a:gd name="connsiteY2187" fmla="*/ 1954234 h 3476625"/>
              <a:gd name="connsiteX2188" fmla="*/ 334155 w 11991973"/>
              <a:gd name="connsiteY2188" fmla="*/ 2047320 h 3476625"/>
              <a:gd name="connsiteX2189" fmla="*/ 522214 w 11991973"/>
              <a:gd name="connsiteY2189" fmla="*/ 1974596 h 3476625"/>
              <a:gd name="connsiteX2190" fmla="*/ 1020571 w 11991973"/>
              <a:gd name="connsiteY2190" fmla="*/ 1855328 h 3476625"/>
              <a:gd name="connsiteX2191" fmla="*/ 1231198 w 11991973"/>
              <a:gd name="connsiteY2191" fmla="*/ 1750606 h 3476625"/>
              <a:gd name="connsiteX2192" fmla="*/ 937826 w 11991973"/>
              <a:gd name="connsiteY2192" fmla="*/ 1794240 h 3476625"/>
              <a:gd name="connsiteX2193" fmla="*/ 574871 w 11991973"/>
              <a:gd name="connsiteY2193" fmla="*/ 1884418 h 3476625"/>
              <a:gd name="connsiteX2194" fmla="*/ 614364 w 11991973"/>
              <a:gd name="connsiteY2194" fmla="*/ 1832057 h 3476625"/>
              <a:gd name="connsiteX2195" fmla="*/ 480840 w 11991973"/>
              <a:gd name="connsiteY2195" fmla="*/ 1893145 h 3476625"/>
              <a:gd name="connsiteX2196" fmla="*/ 415019 w 11991973"/>
              <a:gd name="connsiteY2196" fmla="*/ 1916417 h 3476625"/>
              <a:gd name="connsiteX2197" fmla="*/ 387252 w 11991973"/>
              <a:gd name="connsiteY2197" fmla="*/ 1864464 h 3476625"/>
              <a:gd name="connsiteX2198" fmla="*/ 388547 w 11991973"/>
              <a:gd name="connsiteY2198" fmla="*/ 1861480 h 3476625"/>
              <a:gd name="connsiteX2199" fmla="*/ 389397 w 11991973"/>
              <a:gd name="connsiteY2199" fmla="*/ 1861510 h 3476625"/>
              <a:gd name="connsiteX2200" fmla="*/ 398095 w 11991973"/>
              <a:gd name="connsiteY2200" fmla="*/ 1855328 h 3476625"/>
              <a:gd name="connsiteX2201" fmla="*/ 379288 w 11991973"/>
              <a:gd name="connsiteY2201" fmla="*/ 1861147 h 3476625"/>
              <a:gd name="connsiteX2202" fmla="*/ 388348 w 11991973"/>
              <a:gd name="connsiteY2202" fmla="*/ 1861472 h 3476625"/>
              <a:gd name="connsiteX2203" fmla="*/ 372943 w 11991973"/>
              <a:gd name="connsiteY2203" fmla="*/ 1876055 h 3476625"/>
              <a:gd name="connsiteX2204" fmla="*/ 364244 w 11991973"/>
              <a:gd name="connsiteY2204" fmla="*/ 1858237 h 3476625"/>
              <a:gd name="connsiteX2205" fmla="*/ 371766 w 11991973"/>
              <a:gd name="connsiteY2205" fmla="*/ 1878600 h 3476625"/>
              <a:gd name="connsiteX2206" fmla="*/ 339797 w 11991973"/>
              <a:gd name="connsiteY2206" fmla="*/ 1887327 h 3476625"/>
              <a:gd name="connsiteX2207" fmla="*/ 302184 w 11991973"/>
              <a:gd name="connsiteY2207" fmla="*/ 1901872 h 3476625"/>
              <a:gd name="connsiteX2208" fmla="*/ 206275 w 11991973"/>
              <a:gd name="connsiteY2208" fmla="*/ 1922234 h 3476625"/>
              <a:gd name="connsiteX2209" fmla="*/ 100961 w 11991973"/>
              <a:gd name="connsiteY2209" fmla="*/ 1939689 h 3476625"/>
              <a:gd name="connsiteX2210" fmla="*/ 45426 w 11991973"/>
              <a:gd name="connsiteY2210" fmla="*/ 1942143 h 3476625"/>
              <a:gd name="connsiteX2211" fmla="*/ 26828 w 11991973"/>
              <a:gd name="connsiteY2211" fmla="*/ 1956391 h 3476625"/>
              <a:gd name="connsiteX2212" fmla="*/ 19860 w 11991973"/>
              <a:gd name="connsiteY2212" fmla="*/ 1937143 h 3476625"/>
              <a:gd name="connsiteX2213" fmla="*/ 13474 w 11991973"/>
              <a:gd name="connsiteY2213" fmla="*/ 1927620 h 3476625"/>
              <a:gd name="connsiteX2214" fmla="*/ 21505 w 11991973"/>
              <a:gd name="connsiteY2214" fmla="*/ 1921581 h 3476625"/>
              <a:gd name="connsiteX2215" fmla="*/ 5051 w 11991973"/>
              <a:gd name="connsiteY2215" fmla="*/ 1913508 h 3476625"/>
              <a:gd name="connsiteX2216" fmla="*/ 119766 w 11991973"/>
              <a:gd name="connsiteY2216" fmla="*/ 1893144 h 3476625"/>
              <a:gd name="connsiteX2217" fmla="*/ 386811 w 11991973"/>
              <a:gd name="connsiteY2217" fmla="*/ 1759333 h 3476625"/>
              <a:gd name="connsiteX2218" fmla="*/ 373648 w 11991973"/>
              <a:gd name="connsiteY2218" fmla="*/ 1750606 h 3476625"/>
              <a:gd name="connsiteX2219" fmla="*/ 379288 w 11991973"/>
              <a:gd name="connsiteY2219" fmla="*/ 1779695 h 3476625"/>
              <a:gd name="connsiteX2220" fmla="*/ 586625 w 11991973"/>
              <a:gd name="connsiteY2220" fmla="*/ 1736789 h 3476625"/>
              <a:gd name="connsiteX2221" fmla="*/ 651645 w 11991973"/>
              <a:gd name="connsiteY2221" fmla="*/ 1702297 h 3476625"/>
              <a:gd name="connsiteX2222" fmla="*/ 651976 w 11991973"/>
              <a:gd name="connsiteY2222" fmla="*/ 1702245 h 3476625"/>
              <a:gd name="connsiteX2223" fmla="*/ 663258 w 11991973"/>
              <a:gd name="connsiteY2223" fmla="*/ 1698244 h 3476625"/>
              <a:gd name="connsiteX2224" fmla="*/ 661245 w 11991973"/>
              <a:gd name="connsiteY2224" fmla="*/ 1697205 h 3476625"/>
              <a:gd name="connsiteX2225" fmla="*/ 672308 w 11991973"/>
              <a:gd name="connsiteY2225" fmla="*/ 1691336 h 3476625"/>
              <a:gd name="connsiteX2226" fmla="*/ 723437 w 11991973"/>
              <a:gd name="connsiteY2226" fmla="*/ 1654611 h 3476625"/>
              <a:gd name="connsiteX2227" fmla="*/ 339796 w 11991973"/>
              <a:gd name="connsiteY2227" fmla="*/ 1704063 h 3476625"/>
              <a:gd name="connsiteX2228" fmla="*/ 479430 w 11991973"/>
              <a:gd name="connsiteY2228" fmla="*/ 1632429 h 3476625"/>
              <a:gd name="connsiteX2229" fmla="*/ 549250 w 11991973"/>
              <a:gd name="connsiteY2229" fmla="*/ 1604313 h 3476625"/>
              <a:gd name="connsiteX2230" fmla="*/ 564997 w 11991973"/>
              <a:gd name="connsiteY2230" fmla="*/ 1603703 h 3476625"/>
              <a:gd name="connsiteX2231" fmla="*/ 611249 w 11991973"/>
              <a:gd name="connsiteY2231" fmla="*/ 1597795 h 3476625"/>
              <a:gd name="connsiteX2232" fmla="*/ 633682 w 11991973"/>
              <a:gd name="connsiteY2232" fmla="*/ 1587214 h 3476625"/>
              <a:gd name="connsiteX2233" fmla="*/ 630837 w 11991973"/>
              <a:gd name="connsiteY2233" fmla="*/ 1593795 h 3476625"/>
              <a:gd name="connsiteX2234" fmla="*/ 636931 w 11991973"/>
              <a:gd name="connsiteY2234" fmla="*/ 1610976 h 3476625"/>
              <a:gd name="connsiteX2235" fmla="*/ 664169 w 11991973"/>
              <a:gd name="connsiteY2235" fmla="*/ 1606067 h 3476625"/>
              <a:gd name="connsiteX2236" fmla="*/ 654674 w 11991973"/>
              <a:gd name="connsiteY2236" fmla="*/ 1593378 h 3476625"/>
              <a:gd name="connsiteX2237" fmla="*/ 666520 w 11991973"/>
              <a:gd name="connsiteY2237" fmla="*/ 1592750 h 3476625"/>
              <a:gd name="connsiteX2238" fmla="*/ 719676 w 11991973"/>
              <a:gd name="connsiteY2238" fmla="*/ 1596431 h 3476625"/>
              <a:gd name="connsiteX2239" fmla="*/ 661132 w 11991973"/>
              <a:gd name="connsiteY2239" fmla="*/ 1586130 h 3476625"/>
              <a:gd name="connsiteX2240" fmla="*/ 653725 w 11991973"/>
              <a:gd name="connsiteY2240" fmla="*/ 1592109 h 3476625"/>
              <a:gd name="connsiteX2241" fmla="*/ 653151 w 11991973"/>
              <a:gd name="connsiteY2241" fmla="*/ 1591341 h 3476625"/>
              <a:gd name="connsiteX2242" fmla="*/ 634876 w 11991973"/>
              <a:gd name="connsiteY2242" fmla="*/ 1586651 h 3476625"/>
              <a:gd name="connsiteX2243" fmla="*/ 638810 w 11991973"/>
              <a:gd name="connsiteY2243" fmla="*/ 1584795 h 3476625"/>
              <a:gd name="connsiteX2244" fmla="*/ 578866 w 11991973"/>
              <a:gd name="connsiteY2244" fmla="*/ 1592386 h 3476625"/>
              <a:gd name="connsiteX2245" fmla="*/ 549250 w 11991973"/>
              <a:gd name="connsiteY2245" fmla="*/ 1604313 h 3476625"/>
              <a:gd name="connsiteX2246" fmla="*/ 525094 w 11991973"/>
              <a:gd name="connsiteY2246" fmla="*/ 1605248 h 3476625"/>
              <a:gd name="connsiteX2247" fmla="*/ 516573 w 11991973"/>
              <a:gd name="connsiteY2247" fmla="*/ 1605157 h 3476625"/>
              <a:gd name="connsiteX2248" fmla="*/ 533498 w 11991973"/>
              <a:gd name="connsiteY2248" fmla="*/ 1576069 h 3476625"/>
              <a:gd name="connsiteX2249" fmla="*/ 548072 w 11991973"/>
              <a:gd name="connsiteY2249" fmla="*/ 1585159 h 3476625"/>
              <a:gd name="connsiteX2250" fmla="*/ 553091 w 11991973"/>
              <a:gd name="connsiteY2250" fmla="*/ 1578340 h 3476625"/>
              <a:gd name="connsiteX2251" fmla="*/ 548542 w 11991973"/>
              <a:gd name="connsiteY2251" fmla="*/ 1596431 h 3476625"/>
              <a:gd name="connsiteX2252" fmla="*/ 702750 w 11991973"/>
              <a:gd name="connsiteY2252" fmla="*/ 1532434 h 3476625"/>
              <a:gd name="connsiteX2253" fmla="*/ 668900 w 11991973"/>
              <a:gd name="connsiteY2253" fmla="*/ 1558615 h 3476625"/>
              <a:gd name="connsiteX2254" fmla="*/ 1283855 w 11991973"/>
              <a:gd name="connsiteY2254" fmla="*/ 1369532 h 3476625"/>
              <a:gd name="connsiteX2255" fmla="*/ 1242481 w 11991973"/>
              <a:gd name="connsiteY2255" fmla="*/ 1357896 h 3476625"/>
              <a:gd name="connsiteX2256" fmla="*/ 1304541 w 11991973"/>
              <a:gd name="connsiteY2256" fmla="*/ 1381168 h 3476625"/>
              <a:gd name="connsiteX2257" fmla="*/ 1931302 w 11991973"/>
              <a:gd name="connsiteY2257" fmla="*/ 1232664 h 3476625"/>
              <a:gd name="connsiteX2258" fmla="*/ 2003939 w 11991973"/>
              <a:gd name="connsiteY2258" fmla="*/ 1185899 h 3476625"/>
              <a:gd name="connsiteX2259" fmla="*/ 2028129 w 11991973"/>
              <a:gd name="connsiteY2259" fmla="*/ 1183404 h 3476625"/>
              <a:gd name="connsiteX2260" fmla="*/ 2009617 w 11991973"/>
              <a:gd name="connsiteY2260" fmla="*/ 1184223 h 3476625"/>
              <a:gd name="connsiteX2261" fmla="*/ 2004936 w 11991973"/>
              <a:gd name="connsiteY2261" fmla="*/ 1185256 h 3476625"/>
              <a:gd name="connsiteX2262" fmla="*/ 2007882 w 11991973"/>
              <a:gd name="connsiteY2262" fmla="*/ 1183359 h 3476625"/>
              <a:gd name="connsiteX2263" fmla="*/ 2011645 w 11991973"/>
              <a:gd name="connsiteY2263" fmla="*/ 1174632 h 3476625"/>
              <a:gd name="connsiteX2264" fmla="*/ 1423019 w 11991973"/>
              <a:gd name="connsiteY2264" fmla="*/ 1276446 h 3476625"/>
              <a:gd name="connsiteX2265" fmla="*/ 1287616 w 11991973"/>
              <a:gd name="connsiteY2265" fmla="*/ 1325898 h 3476625"/>
              <a:gd name="connsiteX2266" fmla="*/ 975437 w 11991973"/>
              <a:gd name="connsiteY2266" fmla="*/ 1375350 h 3476625"/>
              <a:gd name="connsiteX2267" fmla="*/ 339796 w 11991973"/>
              <a:gd name="connsiteY2267" fmla="*/ 1488799 h 3476625"/>
              <a:gd name="connsiteX2268" fmla="*/ 364244 w 11991973"/>
              <a:gd name="connsiteY2268" fmla="*/ 1465528 h 3476625"/>
              <a:gd name="connsiteX2269" fmla="*/ 326632 w 11991973"/>
              <a:gd name="connsiteY2269" fmla="*/ 1471346 h 3476625"/>
              <a:gd name="connsiteX2270" fmla="*/ 343558 w 11991973"/>
              <a:gd name="connsiteY2270" fmla="*/ 1503344 h 3476625"/>
              <a:gd name="connsiteX2271" fmla="*/ 261047 w 11991973"/>
              <a:gd name="connsiteY2271" fmla="*/ 1507844 h 3476625"/>
              <a:gd name="connsiteX2272" fmla="*/ 270579 w 11991973"/>
              <a:gd name="connsiteY2272" fmla="*/ 1488903 h 3476625"/>
              <a:gd name="connsiteX2273" fmla="*/ 285729 w 11991973"/>
              <a:gd name="connsiteY2273" fmla="*/ 1489163 h 3476625"/>
              <a:gd name="connsiteX2274" fmla="*/ 309706 w 11991973"/>
              <a:gd name="connsiteY2274" fmla="*/ 1474254 h 3476625"/>
              <a:gd name="connsiteX2275" fmla="*/ 287141 w 11991973"/>
              <a:gd name="connsiteY2275" fmla="*/ 1480436 h 3476625"/>
              <a:gd name="connsiteX2276" fmla="*/ 272020 w 11991973"/>
              <a:gd name="connsiteY2276" fmla="*/ 1486039 h 3476625"/>
              <a:gd name="connsiteX2277" fmla="*/ 272095 w 11991973"/>
              <a:gd name="connsiteY2277" fmla="*/ 1485890 h 3476625"/>
              <a:gd name="connsiteX2278" fmla="*/ 155499 w 11991973"/>
              <a:gd name="connsiteY2278" fmla="*/ 1485890 h 3476625"/>
              <a:gd name="connsiteX2279" fmla="*/ 326863 w 11991973"/>
              <a:gd name="connsiteY2279" fmla="*/ 1418001 h 3476625"/>
              <a:gd name="connsiteX2280" fmla="*/ 342394 w 11991973"/>
              <a:gd name="connsiteY2280" fmla="*/ 1401798 h 3476625"/>
              <a:gd name="connsiteX2281" fmla="*/ 343557 w 11991973"/>
              <a:gd name="connsiteY2281" fmla="*/ 1427711 h 3476625"/>
              <a:gd name="connsiteX2282" fmla="*/ 506592 w 11991973"/>
              <a:gd name="connsiteY2282" fmla="*/ 1365550 h 3476625"/>
              <a:gd name="connsiteX2283" fmla="*/ 522508 w 11991973"/>
              <a:gd name="connsiteY2283" fmla="*/ 1355860 h 3476625"/>
              <a:gd name="connsiteX2284" fmla="*/ 515838 w 11991973"/>
              <a:gd name="connsiteY2284" fmla="*/ 1362987 h 3476625"/>
              <a:gd name="connsiteX2285" fmla="*/ 537259 w 11991973"/>
              <a:gd name="connsiteY2285" fmla="*/ 1369531 h 3476625"/>
              <a:gd name="connsiteX2286" fmla="*/ 544927 w 11991973"/>
              <a:gd name="connsiteY2286" fmla="*/ 1346624 h 3476625"/>
              <a:gd name="connsiteX2287" fmla="*/ 532737 w 11991973"/>
              <a:gd name="connsiteY2287" fmla="*/ 1348994 h 3476625"/>
              <a:gd name="connsiteX2288" fmla="*/ 482810 w 11991973"/>
              <a:gd name="connsiteY2288" fmla="*/ 1337443 h 3476625"/>
              <a:gd name="connsiteX2289" fmla="*/ 345468 w 11991973"/>
              <a:gd name="connsiteY2289" fmla="*/ 1356533 h 3476625"/>
              <a:gd name="connsiteX2290" fmla="*/ 330506 w 11991973"/>
              <a:gd name="connsiteY2290" fmla="*/ 1366753 h 3476625"/>
              <a:gd name="connsiteX2291" fmla="*/ 320990 w 11991973"/>
              <a:gd name="connsiteY2291" fmla="*/ 1365442 h 3476625"/>
              <a:gd name="connsiteX2292" fmla="*/ 100962 w 11991973"/>
              <a:gd name="connsiteY2292" fmla="*/ 1369532 h 3476625"/>
              <a:gd name="connsiteX2293" fmla="*/ 74633 w 11991973"/>
              <a:gd name="connsiteY2293" fmla="*/ 1354988 h 3476625"/>
              <a:gd name="connsiteX2294" fmla="*/ 196871 w 11991973"/>
              <a:gd name="connsiteY2294" fmla="*/ 1314262 h 3476625"/>
              <a:gd name="connsiteX2295" fmla="*/ 174305 w 11991973"/>
              <a:gd name="connsiteY2295" fmla="*/ 1343351 h 3476625"/>
              <a:gd name="connsiteX2296" fmla="*/ 184703 w 11991973"/>
              <a:gd name="connsiteY2296" fmla="*/ 1341496 h 3476625"/>
              <a:gd name="connsiteX2297" fmla="*/ 188380 w 11991973"/>
              <a:gd name="connsiteY2297" fmla="*/ 1342079 h 3476625"/>
              <a:gd name="connsiteX2298" fmla="*/ 188768 w 11991973"/>
              <a:gd name="connsiteY2298" fmla="*/ 1340770 h 3476625"/>
              <a:gd name="connsiteX2299" fmla="*/ 234160 w 11991973"/>
              <a:gd name="connsiteY2299" fmla="*/ 1332670 h 3476625"/>
              <a:gd name="connsiteX2300" fmla="*/ 299536 w 11991973"/>
              <a:gd name="connsiteY2300" fmla="*/ 1325928 h 3476625"/>
              <a:gd name="connsiteX2301" fmla="*/ 300304 w 11991973"/>
              <a:gd name="connsiteY2301" fmla="*/ 1328807 h 3476625"/>
              <a:gd name="connsiteX2302" fmla="*/ 301175 w 11991973"/>
              <a:gd name="connsiteY2302" fmla="*/ 1325759 h 3476625"/>
              <a:gd name="connsiteX2303" fmla="*/ 303361 w 11991973"/>
              <a:gd name="connsiteY2303" fmla="*/ 1325534 h 3476625"/>
              <a:gd name="connsiteX2304" fmla="*/ 416901 w 11991973"/>
              <a:gd name="connsiteY2304" fmla="*/ 1288082 h 3476625"/>
              <a:gd name="connsiteX2305" fmla="*/ 439468 w 11991973"/>
              <a:gd name="connsiteY2305" fmla="*/ 1270628 h 3476625"/>
              <a:gd name="connsiteX2306" fmla="*/ 390349 w 11991973"/>
              <a:gd name="connsiteY2306" fmla="*/ 1271110 h 3476625"/>
              <a:gd name="connsiteX2307" fmla="*/ 368631 w 11991973"/>
              <a:gd name="connsiteY2307" fmla="*/ 1272163 h 3476625"/>
              <a:gd name="connsiteX2308" fmla="*/ 378454 w 11991973"/>
              <a:gd name="connsiteY2308" fmla="*/ 1250617 h 3476625"/>
              <a:gd name="connsiteX2309" fmla="*/ 623765 w 11991973"/>
              <a:gd name="connsiteY2309" fmla="*/ 1206631 h 3476625"/>
              <a:gd name="connsiteX2310" fmla="*/ 578632 w 11991973"/>
              <a:gd name="connsiteY2310" fmla="*/ 1186267 h 3476625"/>
              <a:gd name="connsiteX2311" fmla="*/ 609250 w 11991973"/>
              <a:gd name="connsiteY2311" fmla="*/ 1177814 h 3476625"/>
              <a:gd name="connsiteX2312" fmla="*/ 617117 w 11991973"/>
              <a:gd name="connsiteY2312" fmla="*/ 1165391 h 3476625"/>
              <a:gd name="connsiteX2313" fmla="*/ 619005 w 11991973"/>
              <a:gd name="connsiteY2313" fmla="*/ 1168996 h 3476625"/>
              <a:gd name="connsiteX2314" fmla="*/ 625646 w 11991973"/>
              <a:gd name="connsiteY2314" fmla="*/ 1168814 h 3476625"/>
              <a:gd name="connsiteX2315" fmla="*/ 625411 w 11991973"/>
              <a:gd name="connsiteY2315" fmla="*/ 1161542 h 3476625"/>
              <a:gd name="connsiteX2316" fmla="*/ 623917 w 11991973"/>
              <a:gd name="connsiteY2316" fmla="*/ 1154934 h 3476625"/>
              <a:gd name="connsiteX2317" fmla="*/ 635226 w 11991973"/>
              <a:gd name="connsiteY2317" fmla="*/ 1137998 h 3476625"/>
              <a:gd name="connsiteX2318" fmla="*/ 676422 w 11991973"/>
              <a:gd name="connsiteY2318" fmla="*/ 1116453 h 3476625"/>
              <a:gd name="connsiteX2319" fmla="*/ 896922 w 11991973"/>
              <a:gd name="connsiteY2319" fmla="*/ 1088090 h 3476625"/>
              <a:gd name="connsiteX2320" fmla="*/ 927594 w 11991973"/>
              <a:gd name="connsiteY2320" fmla="*/ 1085072 h 3476625"/>
              <a:gd name="connsiteX2321" fmla="*/ 928628 w 11991973"/>
              <a:gd name="connsiteY2321" fmla="*/ 1085091 h 3476625"/>
              <a:gd name="connsiteX2322" fmla="*/ 929172 w 11991973"/>
              <a:gd name="connsiteY2322" fmla="*/ 1084916 h 3476625"/>
              <a:gd name="connsiteX2323" fmla="*/ 979374 w 11991973"/>
              <a:gd name="connsiteY2323" fmla="*/ 1079977 h 3476625"/>
              <a:gd name="connsiteX2324" fmla="*/ 1142811 w 11991973"/>
              <a:gd name="connsiteY2324" fmla="*/ 1072818 h 3476625"/>
              <a:gd name="connsiteX2325" fmla="*/ 1322171 w 11991973"/>
              <a:gd name="connsiteY2325" fmla="*/ 1054638 h 3476625"/>
              <a:gd name="connsiteX2326" fmla="*/ 1420893 w 11991973"/>
              <a:gd name="connsiteY2326" fmla="*/ 1045232 h 3476625"/>
              <a:gd name="connsiteX2327" fmla="*/ 1404213 w 11991973"/>
              <a:gd name="connsiteY2327" fmla="*/ 1052456 h 3476625"/>
              <a:gd name="connsiteX2328" fmla="*/ 1400093 w 11991973"/>
              <a:gd name="connsiteY2328" fmla="*/ 1070367 h 3476625"/>
              <a:gd name="connsiteX2329" fmla="*/ 1400326 w 11991973"/>
              <a:gd name="connsiteY2329" fmla="*/ 1074432 h 3476625"/>
              <a:gd name="connsiteX2330" fmla="*/ 1416423 w 11991973"/>
              <a:gd name="connsiteY2330" fmla="*/ 1070883 h 3476625"/>
              <a:gd name="connsiteX2331" fmla="*/ 1422869 w 11991973"/>
              <a:gd name="connsiteY2331" fmla="*/ 1063061 h 3476625"/>
              <a:gd name="connsiteX2332" fmla="*/ 1427751 w 11991973"/>
              <a:gd name="connsiteY2332" fmla="*/ 1047957 h 3476625"/>
              <a:gd name="connsiteX2333" fmla="*/ 1421958 w 11991973"/>
              <a:gd name="connsiteY2333" fmla="*/ 1045130 h 3476625"/>
              <a:gd name="connsiteX2334" fmla="*/ 1466242 w 11991973"/>
              <a:gd name="connsiteY2334" fmla="*/ 1040911 h 3476625"/>
              <a:gd name="connsiteX2335" fmla="*/ 1471993 w 11991973"/>
              <a:gd name="connsiteY2335" fmla="*/ 1041228 h 3476625"/>
              <a:gd name="connsiteX2336" fmla="*/ 1466273 w 11991973"/>
              <a:gd name="connsiteY2336" fmla="*/ 1043728 h 3476625"/>
              <a:gd name="connsiteX2337" fmla="*/ 1485078 w 11991973"/>
              <a:gd name="connsiteY2337" fmla="*/ 1049547 h 3476625"/>
              <a:gd name="connsiteX2338" fmla="*/ 1479068 w 11991973"/>
              <a:gd name="connsiteY2338" fmla="*/ 1041618 h 3476625"/>
              <a:gd name="connsiteX2339" fmla="*/ 1524184 w 11991973"/>
              <a:gd name="connsiteY2339" fmla="*/ 1044104 h 3476625"/>
              <a:gd name="connsiteX2340" fmla="*/ 1562182 w 11991973"/>
              <a:gd name="connsiteY2340" fmla="*/ 1058273 h 3476625"/>
              <a:gd name="connsiteX2341" fmla="*/ 1629883 w 11991973"/>
              <a:gd name="connsiteY2341" fmla="*/ 1037911 h 3476625"/>
              <a:gd name="connsiteX2342" fmla="*/ 1596032 w 11991973"/>
              <a:gd name="connsiteY2342" fmla="*/ 1023366 h 3476625"/>
              <a:gd name="connsiteX2343" fmla="*/ 1673843 w 11991973"/>
              <a:gd name="connsiteY2343" fmla="*/ 997549 h 3476625"/>
              <a:gd name="connsiteX2344" fmla="*/ 1704769 w 11991973"/>
              <a:gd name="connsiteY2344" fmla="*/ 982802 h 3476625"/>
              <a:gd name="connsiteX2345" fmla="*/ 1705144 w 11991973"/>
              <a:gd name="connsiteY2345" fmla="*/ 983018 h 3476625"/>
              <a:gd name="connsiteX2346" fmla="*/ 1706283 w 11991973"/>
              <a:gd name="connsiteY2346" fmla="*/ 995367 h 3476625"/>
              <a:gd name="connsiteX2347" fmla="*/ 1714510 w 11991973"/>
              <a:gd name="connsiteY2347" fmla="*/ 988459 h 3476625"/>
              <a:gd name="connsiteX2348" fmla="*/ 1714510 w 11991973"/>
              <a:gd name="connsiteY2348" fmla="*/ 988459 h 3476625"/>
              <a:gd name="connsiteX2349" fmla="*/ 1705144 w 11991973"/>
              <a:gd name="connsiteY2349" fmla="*/ 983018 h 3476625"/>
              <a:gd name="connsiteX2350" fmla="*/ 1705108 w 11991973"/>
              <a:gd name="connsiteY2350" fmla="*/ 982641 h 3476625"/>
              <a:gd name="connsiteX2351" fmla="*/ 1704769 w 11991973"/>
              <a:gd name="connsiteY2351" fmla="*/ 982802 h 3476625"/>
              <a:gd name="connsiteX2352" fmla="*/ 1701196 w 11991973"/>
              <a:gd name="connsiteY2352" fmla="*/ 980727 h 3476625"/>
              <a:gd name="connsiteX2353" fmla="*/ 1490132 w 11991973"/>
              <a:gd name="connsiteY2353" fmla="*/ 988741 h 3476625"/>
              <a:gd name="connsiteX2354" fmla="*/ 1472261 w 11991973"/>
              <a:gd name="connsiteY2354" fmla="*/ 994221 h 3476625"/>
              <a:gd name="connsiteX2355" fmla="*/ 1471679 w 11991973"/>
              <a:gd name="connsiteY2355" fmla="*/ 993913 h 3476625"/>
              <a:gd name="connsiteX2356" fmla="*/ 1453109 w 11991973"/>
              <a:gd name="connsiteY2356" fmla="*/ 1000095 h 3476625"/>
              <a:gd name="connsiteX2357" fmla="*/ 1472261 w 11991973"/>
              <a:gd name="connsiteY2357" fmla="*/ 994221 h 3476625"/>
              <a:gd name="connsiteX2358" fmla="*/ 1488839 w 11991973"/>
              <a:gd name="connsiteY2358" fmla="*/ 1003004 h 3476625"/>
              <a:gd name="connsiteX2359" fmla="*/ 1306422 w 11991973"/>
              <a:gd name="connsiteY2359" fmla="*/ 1011731 h 3476625"/>
              <a:gd name="connsiteX2360" fmla="*/ 1312064 w 11991973"/>
              <a:gd name="connsiteY2360" fmla="*/ 997186 h 3476625"/>
              <a:gd name="connsiteX2361" fmla="*/ 1328989 w 11991973"/>
              <a:gd name="connsiteY2361" fmla="*/ 991367 h 3476625"/>
              <a:gd name="connsiteX2362" fmla="*/ 1273834 w 11991973"/>
              <a:gd name="connsiteY2362" fmla="*/ 991913 h 3476625"/>
              <a:gd name="connsiteX2363" fmla="*/ 1229121 w 11991973"/>
              <a:gd name="connsiteY2363" fmla="*/ 991527 h 3476625"/>
              <a:gd name="connsiteX2364" fmla="*/ 1229318 w 11991973"/>
              <a:gd name="connsiteY2364" fmla="*/ 991367 h 3476625"/>
              <a:gd name="connsiteX2365" fmla="*/ 1210511 w 11991973"/>
              <a:gd name="connsiteY2365" fmla="*/ 991367 h 3476625"/>
              <a:gd name="connsiteX2366" fmla="*/ 1210522 w 11991973"/>
              <a:gd name="connsiteY2366" fmla="*/ 991374 h 3476625"/>
              <a:gd name="connsiteX2367" fmla="*/ 1153654 w 11991973"/>
              <a:gd name="connsiteY2367" fmla="*/ 993004 h 3476625"/>
              <a:gd name="connsiteX2368" fmla="*/ 1116482 w 11991973"/>
              <a:gd name="connsiteY2368" fmla="*/ 1000095 h 3476625"/>
              <a:gd name="connsiteX2369" fmla="*/ 1100409 w 11991973"/>
              <a:gd name="connsiteY2369" fmla="*/ 1020412 h 3476625"/>
              <a:gd name="connsiteX2370" fmla="*/ 1078561 w 11991973"/>
              <a:gd name="connsiteY2370" fmla="*/ 1042241 h 3476625"/>
              <a:gd name="connsiteX2371" fmla="*/ 1057918 w 11991973"/>
              <a:gd name="connsiteY2371" fmla="*/ 1038321 h 3476625"/>
              <a:gd name="connsiteX2372" fmla="*/ 1032707 w 11991973"/>
              <a:gd name="connsiteY2372" fmla="*/ 1031867 h 3476625"/>
              <a:gd name="connsiteX2373" fmla="*/ 1034167 w 11991973"/>
              <a:gd name="connsiteY2373" fmla="*/ 1028427 h 3476625"/>
              <a:gd name="connsiteX2374" fmla="*/ 1040054 w 11991973"/>
              <a:gd name="connsiteY2374" fmla="*/ 1030730 h 3476625"/>
              <a:gd name="connsiteX2375" fmla="*/ 1045250 w 11991973"/>
              <a:gd name="connsiteY2375" fmla="*/ 1026310 h 3476625"/>
              <a:gd name="connsiteX2376" fmla="*/ 1042423 w 11991973"/>
              <a:gd name="connsiteY2376" fmla="*/ 1015979 h 3476625"/>
              <a:gd name="connsiteX2377" fmla="*/ 1045637 w 11991973"/>
              <a:gd name="connsiteY2377" fmla="*/ 1014321 h 3476625"/>
              <a:gd name="connsiteX2378" fmla="*/ 1033735 w 11991973"/>
              <a:gd name="connsiteY2378" fmla="*/ 1020457 h 3476625"/>
              <a:gd name="connsiteX2379" fmla="*/ 1038622 w 11991973"/>
              <a:gd name="connsiteY2379" fmla="*/ 1017937 h 3476625"/>
              <a:gd name="connsiteX2380" fmla="*/ 1034167 w 11991973"/>
              <a:gd name="connsiteY2380" fmla="*/ 1028427 h 3476625"/>
              <a:gd name="connsiteX2381" fmla="*/ 1028680 w 11991973"/>
              <a:gd name="connsiteY2381" fmla="*/ 1026280 h 3476625"/>
              <a:gd name="connsiteX2382" fmla="*/ 1031855 w 11991973"/>
              <a:gd name="connsiteY2382" fmla="*/ 1023366 h 3476625"/>
              <a:gd name="connsiteX2383" fmla="*/ 1017516 w 11991973"/>
              <a:gd name="connsiteY2383" fmla="*/ 1021912 h 3476625"/>
              <a:gd name="connsiteX2384" fmla="*/ 1028680 w 11991973"/>
              <a:gd name="connsiteY2384" fmla="*/ 1026280 h 3476625"/>
              <a:gd name="connsiteX2385" fmla="*/ 983778 w 11991973"/>
              <a:gd name="connsiteY2385" fmla="*/ 1067489 h 3476625"/>
              <a:gd name="connsiteX2386" fmla="*/ 929172 w 11991973"/>
              <a:gd name="connsiteY2386" fmla="*/ 1084916 h 3476625"/>
              <a:gd name="connsiteX2387" fmla="*/ 927594 w 11991973"/>
              <a:gd name="connsiteY2387" fmla="*/ 1085072 h 3476625"/>
              <a:gd name="connsiteX2388" fmla="*/ 868849 w 11991973"/>
              <a:gd name="connsiteY2388" fmla="*/ 1084011 h 3476625"/>
              <a:gd name="connsiteX2389" fmla="*/ 806888 w 11991973"/>
              <a:gd name="connsiteY2389" fmla="*/ 1072092 h 3476625"/>
              <a:gd name="connsiteX2390" fmla="*/ 770715 w 11991973"/>
              <a:gd name="connsiteY2390" fmla="*/ 1063343 h 3476625"/>
              <a:gd name="connsiteX2391" fmla="*/ 825460 w 11991973"/>
              <a:gd name="connsiteY2391" fmla="*/ 1051001 h 3476625"/>
              <a:gd name="connsiteX2392" fmla="*/ 949108 w 11991973"/>
              <a:gd name="connsiteY2392" fmla="*/ 985550 h 3476625"/>
              <a:gd name="connsiteX2393" fmla="*/ 934063 w 11991973"/>
              <a:gd name="connsiteY2393" fmla="*/ 1023366 h 3476625"/>
              <a:gd name="connsiteX2394" fmla="*/ 996123 w 11991973"/>
              <a:gd name="connsiteY2394" fmla="*/ 985550 h 3476625"/>
              <a:gd name="connsiteX2395" fmla="*/ 990584 w 11991973"/>
              <a:gd name="connsiteY2395" fmla="*/ 977079 h 3476625"/>
              <a:gd name="connsiteX2396" fmla="*/ 992624 w 11991973"/>
              <a:gd name="connsiteY2396" fmla="*/ 974671 h 3476625"/>
              <a:gd name="connsiteX2397" fmla="*/ 1005644 w 11991973"/>
              <a:gd name="connsiteY2397" fmla="*/ 972051 h 3476625"/>
              <a:gd name="connsiteX2398" fmla="*/ 995537 w 11991973"/>
              <a:gd name="connsiteY2398" fmla="*/ 971232 h 3476625"/>
              <a:gd name="connsiteX2399" fmla="*/ 992624 w 11991973"/>
              <a:gd name="connsiteY2399" fmla="*/ 974671 h 3476625"/>
              <a:gd name="connsiteX2400" fmla="*/ 977097 w 11991973"/>
              <a:gd name="connsiteY2400" fmla="*/ 977794 h 3476625"/>
              <a:gd name="connsiteX2401" fmla="*/ 924662 w 11991973"/>
              <a:gd name="connsiteY2401" fmla="*/ 985550 h 3476625"/>
              <a:gd name="connsiteX2402" fmla="*/ 1328989 w 11991973"/>
              <a:gd name="connsiteY2402" fmla="*/ 930279 h 3476625"/>
              <a:gd name="connsiteX2403" fmla="*/ 1866838 w 11991973"/>
              <a:gd name="connsiteY2403" fmla="*/ 799376 h 3476625"/>
              <a:gd name="connsiteX2404" fmla="*/ 1842625 w 11991973"/>
              <a:gd name="connsiteY2404" fmla="*/ 799012 h 3476625"/>
              <a:gd name="connsiteX2405" fmla="*/ 1830789 w 11991973"/>
              <a:gd name="connsiteY2405" fmla="*/ 800135 h 3476625"/>
              <a:gd name="connsiteX2406" fmla="*/ 1856730 w 11991973"/>
              <a:gd name="connsiteY2406" fmla="*/ 791013 h 3476625"/>
              <a:gd name="connsiteX2407" fmla="*/ 1895048 w 11991973"/>
              <a:gd name="connsiteY2407" fmla="*/ 779014 h 3476625"/>
              <a:gd name="connsiteX2408" fmla="*/ 1876242 w 11991973"/>
              <a:gd name="connsiteY2408" fmla="*/ 822647 h 3476625"/>
              <a:gd name="connsiteX2409" fmla="*/ 1907143 w 11991973"/>
              <a:gd name="connsiteY2409" fmla="*/ 796441 h 3476625"/>
              <a:gd name="connsiteX2410" fmla="*/ 1921288 w 11991973"/>
              <a:gd name="connsiteY2410" fmla="*/ 801331 h 3476625"/>
              <a:gd name="connsiteX2411" fmla="*/ 1922082 w 11991973"/>
              <a:gd name="connsiteY2411" fmla="*/ 794650 h 3476625"/>
              <a:gd name="connsiteX2412" fmla="*/ 1916126 w 11991973"/>
              <a:gd name="connsiteY2412" fmla="*/ 790680 h 3476625"/>
              <a:gd name="connsiteX2413" fmla="*/ 1937361 w 11991973"/>
              <a:gd name="connsiteY2413" fmla="*/ 777741 h 3476625"/>
              <a:gd name="connsiteX2414" fmla="*/ 1943286 w 11991973"/>
              <a:gd name="connsiteY2414" fmla="*/ 775954 h 3476625"/>
              <a:gd name="connsiteX2415" fmla="*/ 1940886 w 11991973"/>
              <a:gd name="connsiteY2415" fmla="*/ 783378 h 3476625"/>
              <a:gd name="connsiteX2416" fmla="*/ 1968391 w 11991973"/>
              <a:gd name="connsiteY2416" fmla="*/ 770286 h 3476625"/>
              <a:gd name="connsiteX2417" fmla="*/ 1961258 w 11991973"/>
              <a:gd name="connsiteY2417" fmla="*/ 770534 h 3476625"/>
              <a:gd name="connsiteX2418" fmla="*/ 1988607 w 11991973"/>
              <a:gd name="connsiteY2418" fmla="*/ 762287 h 3476625"/>
              <a:gd name="connsiteX2419" fmla="*/ 2034917 w 11991973"/>
              <a:gd name="connsiteY2419" fmla="*/ 758833 h 3476625"/>
              <a:gd name="connsiteX2420" fmla="*/ 2072900 w 11991973"/>
              <a:gd name="connsiteY2420" fmla="*/ 751526 h 3476625"/>
              <a:gd name="connsiteX2421" fmla="*/ 2075333 w 11991973"/>
              <a:gd name="connsiteY2421" fmla="*/ 752941 h 3476625"/>
              <a:gd name="connsiteX2422" fmla="*/ 2081228 w 11991973"/>
              <a:gd name="connsiteY2422" fmla="*/ 749924 h 3476625"/>
              <a:gd name="connsiteX2423" fmla="*/ 2072900 w 11991973"/>
              <a:gd name="connsiteY2423" fmla="*/ 751526 h 3476625"/>
              <a:gd name="connsiteX2424" fmla="*/ 2070385 w 11991973"/>
              <a:gd name="connsiteY2424" fmla="*/ 750061 h 3476625"/>
              <a:gd name="connsiteX2425" fmla="*/ 2064301 w 11991973"/>
              <a:gd name="connsiteY2425" fmla="*/ 706289 h 3476625"/>
              <a:gd name="connsiteX2426" fmla="*/ 2557237 w 11991973"/>
              <a:gd name="connsiteY2426" fmla="*/ 681154 h 3476625"/>
              <a:gd name="connsiteX2427" fmla="*/ 2576693 w 11991973"/>
              <a:gd name="connsiteY2427" fmla="*/ 689659 h 3476625"/>
              <a:gd name="connsiteX2428" fmla="*/ 2583783 w 11991973"/>
              <a:gd name="connsiteY2428" fmla="*/ 689465 h 3476625"/>
              <a:gd name="connsiteX2429" fmla="*/ 2599998 w 11991973"/>
              <a:gd name="connsiteY2429" fmla="*/ 673512 h 3476625"/>
              <a:gd name="connsiteX2430" fmla="*/ 2671734 w 11991973"/>
              <a:gd name="connsiteY2430" fmla="*/ 642292 h 3476625"/>
              <a:gd name="connsiteX2431" fmla="*/ 2656689 w 11991973"/>
              <a:gd name="connsiteY2431" fmla="*/ 680109 h 3476625"/>
              <a:gd name="connsiteX2432" fmla="*/ 2773846 w 11991973"/>
              <a:gd name="connsiteY2432" fmla="*/ 648201 h 3476625"/>
              <a:gd name="connsiteX2433" fmla="*/ 2801366 w 11991973"/>
              <a:gd name="connsiteY2433" fmla="*/ 634561 h 3476625"/>
              <a:gd name="connsiteX2434" fmla="*/ 2803375 w 11991973"/>
              <a:gd name="connsiteY2434" fmla="*/ 659746 h 3476625"/>
              <a:gd name="connsiteX2435" fmla="*/ 2848510 w 11991973"/>
              <a:gd name="connsiteY2435" fmla="*/ 624839 h 3476625"/>
              <a:gd name="connsiteX2436" fmla="*/ 2820300 w 11991973"/>
              <a:gd name="connsiteY2436" fmla="*/ 620885 h 3476625"/>
              <a:gd name="connsiteX2437" fmla="*/ 2801330 w 11991973"/>
              <a:gd name="connsiteY2437" fmla="*/ 631458 h 3476625"/>
              <a:gd name="connsiteX2438" fmla="*/ 2797734 w 11991973"/>
              <a:gd name="connsiteY2438" fmla="*/ 627748 h 3476625"/>
              <a:gd name="connsiteX2439" fmla="*/ 2780810 w 11991973"/>
              <a:gd name="connsiteY2439" fmla="*/ 613202 h 3476625"/>
              <a:gd name="connsiteX2440" fmla="*/ 2797735 w 11991973"/>
              <a:gd name="connsiteY2440" fmla="*/ 601567 h 3476625"/>
              <a:gd name="connsiteX2441" fmla="*/ 2868959 w 11991973"/>
              <a:gd name="connsiteY2441" fmla="*/ 587385 h 3476625"/>
              <a:gd name="connsiteX2442" fmla="*/ 2871623 w 11991973"/>
              <a:gd name="connsiteY2442" fmla="*/ 586904 h 3476625"/>
              <a:gd name="connsiteX2443" fmla="*/ 2871146 w 11991973"/>
              <a:gd name="connsiteY2443" fmla="*/ 587562 h 3476625"/>
              <a:gd name="connsiteX2444" fmla="*/ 2861673 w 11991973"/>
              <a:gd name="connsiteY2444" fmla="*/ 604476 h 3476625"/>
              <a:gd name="connsiteX2445" fmla="*/ 2927495 w 11991973"/>
              <a:gd name="connsiteY2445" fmla="*/ 584114 h 3476625"/>
              <a:gd name="connsiteX2446" fmla="*/ 2905897 w 11991973"/>
              <a:gd name="connsiteY2446" fmla="*/ 580704 h 3476625"/>
              <a:gd name="connsiteX2447" fmla="*/ 2871623 w 11991973"/>
              <a:gd name="connsiteY2447" fmla="*/ 586904 h 3476625"/>
              <a:gd name="connsiteX2448" fmla="*/ 2877511 w 11991973"/>
              <a:gd name="connsiteY2448" fmla="*/ 578795 h 3476625"/>
              <a:gd name="connsiteX2449" fmla="*/ 2893644 w 11991973"/>
              <a:gd name="connsiteY2449" fmla="*/ 557933 h 3476625"/>
              <a:gd name="connsiteX2450" fmla="*/ 2995197 w 11991973"/>
              <a:gd name="connsiteY2450" fmla="*/ 546297 h 3476625"/>
              <a:gd name="connsiteX2451" fmla="*/ 2995195 w 11991973"/>
              <a:gd name="connsiteY2451" fmla="*/ 556717 h 3476625"/>
              <a:gd name="connsiteX2452" fmla="*/ 2981648 w 11991973"/>
              <a:gd name="connsiteY2452" fmla="*/ 563523 h 3476625"/>
              <a:gd name="connsiteX2453" fmla="*/ 2971227 w 11991973"/>
              <a:gd name="connsiteY2453" fmla="*/ 575587 h 3476625"/>
              <a:gd name="connsiteX2454" fmla="*/ 2959232 w 11991973"/>
              <a:gd name="connsiteY2454" fmla="*/ 580658 h 3476625"/>
              <a:gd name="connsiteX2455" fmla="*/ 2961346 w 11991973"/>
              <a:gd name="connsiteY2455" fmla="*/ 587022 h 3476625"/>
              <a:gd name="connsiteX2456" fmla="*/ 2971227 w 11991973"/>
              <a:gd name="connsiteY2456" fmla="*/ 575587 h 3476625"/>
              <a:gd name="connsiteX2457" fmla="*/ 2976859 w 11991973"/>
              <a:gd name="connsiteY2457" fmla="*/ 573205 h 3476625"/>
              <a:gd name="connsiteX2458" fmla="*/ 2995194 w 11991973"/>
              <a:gd name="connsiteY2458" fmla="*/ 562478 h 3476625"/>
              <a:gd name="connsiteX2459" fmla="*/ 2995195 w 11991973"/>
              <a:gd name="connsiteY2459" fmla="*/ 556717 h 3476625"/>
              <a:gd name="connsiteX2460" fmla="*/ 3013768 w 11991973"/>
              <a:gd name="connsiteY2460" fmla="*/ 547388 h 3476625"/>
              <a:gd name="connsiteX2461" fmla="*/ 3076061 w 11991973"/>
              <a:gd name="connsiteY2461" fmla="*/ 549205 h 3476625"/>
              <a:gd name="connsiteX2462" fmla="*/ 3061016 w 11991973"/>
              <a:gd name="connsiteY2462" fmla="*/ 566660 h 3476625"/>
              <a:gd name="connsiteX2463" fmla="*/ 3121197 w 11991973"/>
              <a:gd name="connsiteY2463" fmla="*/ 543388 h 3476625"/>
              <a:gd name="connsiteX2464" fmla="*/ 3097189 w 11991973"/>
              <a:gd name="connsiteY2464" fmla="*/ 572341 h 3476625"/>
              <a:gd name="connsiteX2465" fmla="*/ 3041334 w 11991973"/>
              <a:gd name="connsiteY2465" fmla="*/ 591020 h 3476625"/>
              <a:gd name="connsiteX2466" fmla="*/ 3039420 w 11991973"/>
              <a:gd name="connsiteY2466" fmla="*/ 590885 h 3476625"/>
              <a:gd name="connsiteX2467" fmla="*/ 3023405 w 11991973"/>
              <a:gd name="connsiteY2467" fmla="*/ 589931 h 3476625"/>
              <a:gd name="connsiteX2468" fmla="*/ 3039156 w 11991973"/>
              <a:gd name="connsiteY2468" fmla="*/ 591749 h 3476625"/>
              <a:gd name="connsiteX2469" fmla="*/ 3041334 w 11991973"/>
              <a:gd name="connsiteY2469" fmla="*/ 591020 h 3476625"/>
              <a:gd name="connsiteX2470" fmla="*/ 3072534 w 11991973"/>
              <a:gd name="connsiteY2470" fmla="*/ 593204 h 3476625"/>
              <a:gd name="connsiteX2471" fmla="*/ 3097196 w 11991973"/>
              <a:gd name="connsiteY2471" fmla="*/ 595407 h 3476625"/>
              <a:gd name="connsiteX2472" fmla="*/ 3096748 w 11991973"/>
              <a:gd name="connsiteY2472" fmla="*/ 595749 h 3476625"/>
              <a:gd name="connsiteX2473" fmla="*/ 3098104 w 11991973"/>
              <a:gd name="connsiteY2473" fmla="*/ 595488 h 3476625"/>
              <a:gd name="connsiteX2474" fmla="*/ 3104595 w 11991973"/>
              <a:gd name="connsiteY2474" fmla="*/ 596068 h 3476625"/>
              <a:gd name="connsiteX2475" fmla="*/ 3117435 w 11991973"/>
              <a:gd name="connsiteY2475" fmla="*/ 598658 h 3476625"/>
              <a:gd name="connsiteX2476" fmla="*/ 3112884 w 11991973"/>
              <a:gd name="connsiteY2476" fmla="*/ 589680 h 3476625"/>
              <a:gd name="connsiteX2477" fmla="*/ 3123309 w 11991973"/>
              <a:gd name="connsiteY2477" fmla="*/ 582114 h 3476625"/>
              <a:gd name="connsiteX2478" fmla="*/ 3194348 w 11991973"/>
              <a:gd name="connsiteY2478" fmla="*/ 552796 h 3476625"/>
              <a:gd name="connsiteX2479" fmla="*/ 3189721 w 11991973"/>
              <a:gd name="connsiteY2479" fmla="*/ 581855 h 3476625"/>
              <a:gd name="connsiteX2480" fmla="*/ 3185371 w 11991973"/>
              <a:gd name="connsiteY2480" fmla="*/ 590295 h 3476625"/>
              <a:gd name="connsiteX2481" fmla="*/ 3205822 w 11991973"/>
              <a:gd name="connsiteY2481" fmla="*/ 587022 h 3476625"/>
              <a:gd name="connsiteX2482" fmla="*/ 3201037 w 11991973"/>
              <a:gd name="connsiteY2482" fmla="*/ 585140 h 3476625"/>
              <a:gd name="connsiteX2483" fmla="*/ 3203267 w 11991973"/>
              <a:gd name="connsiteY2483" fmla="*/ 584795 h 3476625"/>
              <a:gd name="connsiteX2484" fmla="*/ 3262240 w 11991973"/>
              <a:gd name="connsiteY2484" fmla="*/ 575386 h 3476625"/>
              <a:gd name="connsiteX2485" fmla="*/ 3245314 w 11991973"/>
              <a:gd name="connsiteY2485" fmla="*/ 557933 h 3476625"/>
              <a:gd name="connsiteX2486" fmla="*/ 3604508 w 11991973"/>
              <a:gd name="connsiteY2486" fmla="*/ 496844 h 3476625"/>
              <a:gd name="connsiteX2487" fmla="*/ 3583821 w 11991973"/>
              <a:gd name="connsiteY2487" fmla="*/ 531752 h 3476625"/>
              <a:gd name="connsiteX2488" fmla="*/ 3741791 w 11991973"/>
              <a:gd name="connsiteY2488" fmla="*/ 511389 h 3476625"/>
              <a:gd name="connsiteX2489" fmla="*/ 3659047 w 11991973"/>
              <a:gd name="connsiteY2489" fmla="*/ 508480 h 3476625"/>
              <a:gd name="connsiteX2490" fmla="*/ 4116030 w 11991973"/>
              <a:gd name="connsiteY2490" fmla="*/ 438666 h 3476625"/>
              <a:gd name="connsiteX2491" fmla="*/ 4080302 w 11991973"/>
              <a:gd name="connsiteY2491" fmla="*/ 457938 h 3476625"/>
              <a:gd name="connsiteX2492" fmla="*/ 4079230 w 11991973"/>
              <a:gd name="connsiteY2492" fmla="*/ 458366 h 3476625"/>
              <a:gd name="connsiteX2493" fmla="*/ 4070896 w 11991973"/>
              <a:gd name="connsiteY2493" fmla="*/ 453209 h 3476625"/>
              <a:gd name="connsiteX2494" fmla="*/ 4061493 w 11991973"/>
              <a:gd name="connsiteY2494" fmla="*/ 456119 h 3476625"/>
              <a:gd name="connsiteX2495" fmla="*/ 4080301 w 11991973"/>
              <a:gd name="connsiteY2495" fmla="*/ 459028 h 3476625"/>
              <a:gd name="connsiteX2496" fmla="*/ 4080172 w 11991973"/>
              <a:gd name="connsiteY2496" fmla="*/ 458950 h 3476625"/>
              <a:gd name="connsiteX2497" fmla="*/ 4084824 w 11991973"/>
              <a:gd name="connsiteY2497" fmla="*/ 458710 h 3476625"/>
              <a:gd name="connsiteX2498" fmla="*/ 4146120 w 11991973"/>
              <a:gd name="connsiteY2498" fmla="*/ 453210 h 3476625"/>
              <a:gd name="connsiteX2499" fmla="*/ 4490266 w 11991973"/>
              <a:gd name="connsiteY2499" fmla="*/ 409576 h 3476625"/>
              <a:gd name="connsiteX2500" fmla="*/ 4471461 w 11991973"/>
              <a:gd name="connsiteY2500" fmla="*/ 365941 h 3476625"/>
              <a:gd name="connsiteX2501" fmla="*/ 4497788 w 11991973"/>
              <a:gd name="connsiteY2501" fmla="*/ 371759 h 3476625"/>
              <a:gd name="connsiteX2502" fmla="*/ 4674563 w 11991973"/>
              <a:gd name="connsiteY2502" fmla="*/ 377578 h 3476625"/>
              <a:gd name="connsiteX2503" fmla="*/ 5011191 w 11991973"/>
              <a:gd name="connsiteY2503" fmla="*/ 313580 h 3476625"/>
              <a:gd name="connsiteX2504" fmla="*/ 5042893 w 11991973"/>
              <a:gd name="connsiteY2504" fmla="*/ 339505 h 3476625"/>
              <a:gd name="connsiteX2505" fmla="*/ 5043340 w 11991973"/>
              <a:gd name="connsiteY2505" fmla="*/ 339066 h 3476625"/>
              <a:gd name="connsiteX2506" fmla="*/ 5045277 w 11991973"/>
              <a:gd name="connsiteY2506" fmla="*/ 344851 h 3476625"/>
              <a:gd name="connsiteX2507" fmla="*/ 5065728 w 11991973"/>
              <a:gd name="connsiteY2507" fmla="*/ 333943 h 3476625"/>
              <a:gd name="connsiteX2508" fmla="*/ 5045652 w 11991973"/>
              <a:gd name="connsiteY2508" fmla="*/ 336798 h 3476625"/>
              <a:gd name="connsiteX2509" fmla="*/ 5060792 w 11991973"/>
              <a:gd name="connsiteY2509" fmla="*/ 321944 h 3476625"/>
              <a:gd name="connsiteX2510" fmla="*/ 5148474 w 11991973"/>
              <a:gd name="connsiteY2510" fmla="*/ 310671 h 3476625"/>
              <a:gd name="connsiteX2511" fmla="*/ 5118383 w 11991973"/>
              <a:gd name="connsiteY2511" fmla="*/ 336852 h 3476625"/>
              <a:gd name="connsiteX2512" fmla="*/ 5180445 w 11991973"/>
              <a:gd name="connsiteY2512" fmla="*/ 304853 h 3476625"/>
              <a:gd name="connsiteX2513" fmla="*/ 5161639 w 11991973"/>
              <a:gd name="connsiteY2513" fmla="*/ 339760 h 3476625"/>
              <a:gd name="connsiteX2514" fmla="*/ 5752145 w 11991973"/>
              <a:gd name="connsiteY2514" fmla="*/ 246674 h 3476625"/>
              <a:gd name="connsiteX2515" fmla="*/ 5727697 w 11991973"/>
              <a:gd name="connsiteY2515" fmla="*/ 237947 h 3476625"/>
              <a:gd name="connsiteX2516" fmla="*/ 5749989 w 11991973"/>
              <a:gd name="connsiteY2516" fmla="*/ 229037 h 3476625"/>
              <a:gd name="connsiteX2517" fmla="*/ 5748383 w 11991973"/>
              <a:gd name="connsiteY2517" fmla="*/ 235038 h 3476625"/>
              <a:gd name="connsiteX2518" fmla="*/ 5883787 w 11991973"/>
              <a:gd name="connsiteY2518" fmla="*/ 191404 h 3476625"/>
              <a:gd name="connsiteX2519" fmla="*/ 5930801 w 11991973"/>
              <a:gd name="connsiteY2519" fmla="*/ 200130 h 3476625"/>
              <a:gd name="connsiteX2520" fmla="*/ 5906353 w 11991973"/>
              <a:gd name="connsiteY2520" fmla="*/ 229220 h 3476625"/>
              <a:gd name="connsiteX2521" fmla="*/ 6043637 w 11991973"/>
              <a:gd name="connsiteY2521" fmla="*/ 168133 h 3476625"/>
              <a:gd name="connsiteX2522" fmla="*/ 6083129 w 11991973"/>
              <a:gd name="connsiteY2522" fmla="*/ 173950 h 3476625"/>
              <a:gd name="connsiteX2523" fmla="*/ 6045519 w 11991973"/>
              <a:gd name="connsiteY2523" fmla="*/ 147769 h 3476625"/>
              <a:gd name="connsiteX2524" fmla="*/ 6257348 w 11991973"/>
              <a:gd name="connsiteY2524" fmla="*/ 151860 h 3476625"/>
              <a:gd name="connsiteX2525" fmla="*/ 6271620 w 11991973"/>
              <a:gd name="connsiteY2525" fmla="*/ 153887 h 3476625"/>
              <a:gd name="connsiteX2526" fmla="*/ 6258964 w 11991973"/>
              <a:gd name="connsiteY2526" fmla="*/ 156496 h 3476625"/>
              <a:gd name="connsiteX2527" fmla="*/ 6244859 w 11991973"/>
              <a:gd name="connsiteY2527" fmla="*/ 168132 h 3476625"/>
              <a:gd name="connsiteX2528" fmla="*/ 6261786 w 11991973"/>
              <a:gd name="connsiteY2528" fmla="*/ 166314 h 3476625"/>
              <a:gd name="connsiteX2529" fmla="*/ 6272672 w 11991973"/>
              <a:gd name="connsiteY2529" fmla="*/ 154036 h 3476625"/>
              <a:gd name="connsiteX2530" fmla="*/ 6289994 w 11991973"/>
              <a:gd name="connsiteY2530" fmla="*/ 156496 h 3476625"/>
              <a:gd name="connsiteX2531" fmla="*/ 6444203 w 11991973"/>
              <a:gd name="connsiteY2531" fmla="*/ 89591 h 3476625"/>
              <a:gd name="connsiteX2532" fmla="*/ 6303159 w 11991973"/>
              <a:gd name="connsiteY2532" fmla="*/ 141952 h 3476625"/>
              <a:gd name="connsiteX2533" fmla="*/ 6596088 w 11991973"/>
              <a:gd name="connsiteY2533" fmla="*/ 804 h 3476625"/>
              <a:gd name="connsiteX2534" fmla="*/ 6611576 w 11991973"/>
              <a:gd name="connsiteY2534" fmla="*/ 2321 h 3476625"/>
              <a:gd name="connsiteX2535" fmla="*/ 6581486 w 11991973"/>
              <a:gd name="connsiteY2535" fmla="*/ 66318 h 3476625"/>
              <a:gd name="connsiteX2536" fmla="*/ 6893665 w 11991973"/>
              <a:gd name="connsiteY2536" fmla="*/ 57592 h 3476625"/>
              <a:gd name="connsiteX2537" fmla="*/ 6889759 w 11991973"/>
              <a:gd name="connsiteY2537" fmla="*/ 64496 h 3476625"/>
              <a:gd name="connsiteX2538" fmla="*/ 6885966 w 11991973"/>
              <a:gd name="connsiteY2538" fmla="*/ 65409 h 3476625"/>
              <a:gd name="connsiteX2539" fmla="*/ 6872979 w 11991973"/>
              <a:gd name="connsiteY2539" fmla="*/ 69227 h 3476625"/>
              <a:gd name="connsiteX2540" fmla="*/ 6885438 w 11991973"/>
              <a:gd name="connsiteY2540" fmla="*/ 72136 h 3476625"/>
              <a:gd name="connsiteX2541" fmla="*/ 6889759 w 11991973"/>
              <a:gd name="connsiteY2541" fmla="*/ 64496 h 3476625"/>
              <a:gd name="connsiteX2542" fmla="*/ 6906359 w 11991973"/>
              <a:gd name="connsiteY2542" fmla="*/ 60501 h 3476625"/>
              <a:gd name="connsiteX2543" fmla="*/ 6942560 w 11991973"/>
              <a:gd name="connsiteY2543" fmla="*/ 60501 h 3476625"/>
              <a:gd name="connsiteX2544" fmla="*/ 6918113 w 11991973"/>
              <a:gd name="connsiteY2544" fmla="*/ 115771 h 3476625"/>
              <a:gd name="connsiteX2545" fmla="*/ 7106172 w 11991973"/>
              <a:gd name="connsiteY2545" fmla="*/ 43047 h 3476625"/>
              <a:gd name="connsiteX2546" fmla="*/ 7064799 w 11991973"/>
              <a:gd name="connsiteY2546" fmla="*/ 77954 h 3476625"/>
              <a:gd name="connsiteX2547" fmla="*/ 7132500 w 11991973"/>
              <a:gd name="connsiteY2547" fmla="*/ 92499 h 3476625"/>
              <a:gd name="connsiteX2548" fmla="*/ 7423993 w 11991973"/>
              <a:gd name="connsiteY2548" fmla="*/ 107044 h 3476625"/>
              <a:gd name="connsiteX2549" fmla="*/ 7136261 w 11991973"/>
              <a:gd name="connsiteY2549" fmla="*/ 232130 h 3476625"/>
              <a:gd name="connsiteX2550" fmla="*/ 6861695 w 11991973"/>
              <a:gd name="connsiteY2550" fmla="*/ 325216 h 3476625"/>
              <a:gd name="connsiteX2551" fmla="*/ 6940680 w 11991973"/>
              <a:gd name="connsiteY2551" fmla="*/ 351397 h 3476625"/>
              <a:gd name="connsiteX2552" fmla="*/ 7136261 w 11991973"/>
              <a:gd name="connsiteY2552" fmla="*/ 389213 h 3476625"/>
              <a:gd name="connsiteX2553" fmla="*/ 6903068 w 11991973"/>
              <a:gd name="connsiteY2553" fmla="*/ 461937 h 3476625"/>
              <a:gd name="connsiteX2554" fmla="*/ 6833487 w 11991973"/>
              <a:gd name="connsiteY2554" fmla="*/ 479391 h 3476625"/>
              <a:gd name="connsiteX2555" fmla="*/ 6743217 w 11991973"/>
              <a:gd name="connsiteY2555" fmla="*/ 531752 h 3476625"/>
              <a:gd name="connsiteX2556" fmla="*/ 6778948 w 11991973"/>
              <a:gd name="connsiteY2556" fmla="*/ 514298 h 3476625"/>
              <a:gd name="connsiteX2557" fmla="*/ 6763905 w 11991973"/>
              <a:gd name="connsiteY2557" fmla="*/ 566659 h 3476625"/>
              <a:gd name="connsiteX2558" fmla="*/ 7049755 w 11991973"/>
              <a:gd name="connsiteY2558" fmla="*/ 470663 h 3476625"/>
              <a:gd name="connsiteX2559" fmla="*/ 7132500 w 11991973"/>
              <a:gd name="connsiteY2559" fmla="*/ 499753 h 3476625"/>
              <a:gd name="connsiteX2560" fmla="*/ 7226530 w 11991973"/>
              <a:gd name="connsiteY2560" fmla="*/ 488118 h 3476625"/>
              <a:gd name="connsiteX2561" fmla="*/ 7363814 w 11991973"/>
              <a:gd name="connsiteY2561" fmla="*/ 485208 h 3476625"/>
              <a:gd name="connsiteX2562" fmla="*/ 7333724 w 11991973"/>
              <a:gd name="connsiteY2562" fmla="*/ 511389 h 3476625"/>
              <a:gd name="connsiteX2563" fmla="*/ 7395784 w 11991973"/>
              <a:gd name="connsiteY2563" fmla="*/ 479391 h 3476625"/>
              <a:gd name="connsiteX2564" fmla="*/ 7376978 w 11991973"/>
              <a:gd name="connsiteY2564" fmla="*/ 514298 h 3476625"/>
              <a:gd name="connsiteX2565" fmla="*/ 7967484 w 11991973"/>
              <a:gd name="connsiteY2565" fmla="*/ 421211 h 3476625"/>
              <a:gd name="connsiteX2566" fmla="*/ 7943037 w 11991973"/>
              <a:gd name="connsiteY2566" fmla="*/ 412485 h 3476625"/>
              <a:gd name="connsiteX2567" fmla="*/ 7965329 w 11991973"/>
              <a:gd name="connsiteY2567" fmla="*/ 403575 h 3476625"/>
              <a:gd name="connsiteX2568" fmla="*/ 7963723 w 11991973"/>
              <a:gd name="connsiteY2568" fmla="*/ 409576 h 3476625"/>
              <a:gd name="connsiteX2569" fmla="*/ 8099126 w 11991973"/>
              <a:gd name="connsiteY2569" fmla="*/ 365941 h 3476625"/>
              <a:gd name="connsiteX2570" fmla="*/ 8146142 w 11991973"/>
              <a:gd name="connsiteY2570" fmla="*/ 374668 h 3476625"/>
              <a:gd name="connsiteX2571" fmla="*/ 8121693 w 11991973"/>
              <a:gd name="connsiteY2571" fmla="*/ 403757 h 3476625"/>
              <a:gd name="connsiteX2572" fmla="*/ 8258977 w 11991973"/>
              <a:gd name="connsiteY2572" fmla="*/ 342669 h 3476625"/>
              <a:gd name="connsiteX2573" fmla="*/ 8298470 w 11991973"/>
              <a:gd name="connsiteY2573" fmla="*/ 348488 h 3476625"/>
              <a:gd name="connsiteX2574" fmla="*/ 8260858 w 11991973"/>
              <a:gd name="connsiteY2574" fmla="*/ 322307 h 3476625"/>
              <a:gd name="connsiteX2575" fmla="*/ 8472688 w 11991973"/>
              <a:gd name="connsiteY2575" fmla="*/ 326398 h 3476625"/>
              <a:gd name="connsiteX2576" fmla="*/ 8491664 w 11991973"/>
              <a:gd name="connsiteY2576" fmla="*/ 328229 h 3476625"/>
              <a:gd name="connsiteX2577" fmla="*/ 8478065 w 11991973"/>
              <a:gd name="connsiteY2577" fmla="*/ 331034 h 3476625"/>
              <a:gd name="connsiteX2578" fmla="*/ 8463961 w 11991973"/>
              <a:gd name="connsiteY2578" fmla="*/ 342669 h 3476625"/>
              <a:gd name="connsiteX2579" fmla="*/ 8480886 w 11991973"/>
              <a:gd name="connsiteY2579" fmla="*/ 340852 h 3476625"/>
              <a:gd name="connsiteX2580" fmla="*/ 8492045 w 11991973"/>
              <a:gd name="connsiteY2580" fmla="*/ 328266 h 3476625"/>
              <a:gd name="connsiteX2581" fmla="*/ 8497067 w 11991973"/>
              <a:gd name="connsiteY2581" fmla="*/ 328750 h 3476625"/>
              <a:gd name="connsiteX2582" fmla="*/ 8505335 w 11991973"/>
              <a:gd name="connsiteY2582" fmla="*/ 331034 h 3476625"/>
              <a:gd name="connsiteX2583" fmla="*/ 8659543 w 11991973"/>
              <a:gd name="connsiteY2583" fmla="*/ 264127 h 3476625"/>
              <a:gd name="connsiteX2584" fmla="*/ 8518498 w 11991973"/>
              <a:gd name="connsiteY2584" fmla="*/ 316489 h 3476625"/>
              <a:gd name="connsiteX2585" fmla="*/ 8826917 w 11991973"/>
              <a:gd name="connsiteY2585" fmla="*/ 176859 h 3476625"/>
              <a:gd name="connsiteX2586" fmla="*/ 8796827 w 11991973"/>
              <a:gd name="connsiteY2586" fmla="*/ 240856 h 3476625"/>
              <a:gd name="connsiteX2587" fmla="*/ 9109005 w 11991973"/>
              <a:gd name="connsiteY2587" fmla="*/ 232130 h 3476625"/>
              <a:gd name="connsiteX2588" fmla="*/ 9105099 w 11991973"/>
              <a:gd name="connsiteY2588" fmla="*/ 239034 h 3476625"/>
              <a:gd name="connsiteX2589" fmla="*/ 9101307 w 11991973"/>
              <a:gd name="connsiteY2589" fmla="*/ 239947 h 3476625"/>
              <a:gd name="connsiteX2590" fmla="*/ 9088319 w 11991973"/>
              <a:gd name="connsiteY2590" fmla="*/ 243765 h 3476625"/>
              <a:gd name="connsiteX2591" fmla="*/ 9100777 w 11991973"/>
              <a:gd name="connsiteY2591" fmla="*/ 246674 h 3476625"/>
              <a:gd name="connsiteX2592" fmla="*/ 9105099 w 11991973"/>
              <a:gd name="connsiteY2592" fmla="*/ 239034 h 3476625"/>
              <a:gd name="connsiteX2593" fmla="*/ 9121699 w 11991973"/>
              <a:gd name="connsiteY2593" fmla="*/ 235038 h 3476625"/>
              <a:gd name="connsiteX2594" fmla="*/ 9157900 w 11991973"/>
              <a:gd name="connsiteY2594" fmla="*/ 235038 h 3476625"/>
              <a:gd name="connsiteX2595" fmla="*/ 9133452 w 11991973"/>
              <a:gd name="connsiteY2595" fmla="*/ 290308 h 3476625"/>
              <a:gd name="connsiteX2596" fmla="*/ 9321512 w 11991973"/>
              <a:gd name="connsiteY2596" fmla="*/ 217585 h 3476625"/>
              <a:gd name="connsiteX2597" fmla="*/ 9280139 w 11991973"/>
              <a:gd name="connsiteY2597" fmla="*/ 252492 h 3476625"/>
              <a:gd name="connsiteX2598" fmla="*/ 9347841 w 11991973"/>
              <a:gd name="connsiteY2598" fmla="*/ 267037 h 3476625"/>
              <a:gd name="connsiteX2599" fmla="*/ 9639333 w 11991973"/>
              <a:gd name="connsiteY2599" fmla="*/ 281582 h 3476625"/>
              <a:gd name="connsiteX2600" fmla="*/ 9351602 w 11991973"/>
              <a:gd name="connsiteY2600" fmla="*/ 406666 h 3476625"/>
              <a:gd name="connsiteX2601" fmla="*/ 9077035 w 11991973"/>
              <a:gd name="connsiteY2601" fmla="*/ 499753 h 3476625"/>
              <a:gd name="connsiteX2602" fmla="*/ 9083601 w 11991973"/>
              <a:gd name="connsiteY2602" fmla="*/ 508068 h 3476625"/>
              <a:gd name="connsiteX2603" fmla="*/ 9078915 w 11991973"/>
              <a:gd name="connsiteY2603" fmla="*/ 511389 h 3476625"/>
              <a:gd name="connsiteX2604" fmla="*/ 9093725 w 11991973"/>
              <a:gd name="connsiteY2604" fmla="*/ 520798 h 3476625"/>
              <a:gd name="connsiteX2605" fmla="*/ 9093390 w 11991973"/>
              <a:gd name="connsiteY2605" fmla="*/ 517884 h 3476625"/>
              <a:gd name="connsiteX2606" fmla="*/ 9117673 w 11991973"/>
              <a:gd name="connsiteY2606" fmla="*/ 521208 h 3476625"/>
              <a:gd name="connsiteX2607" fmla="*/ 9291422 w 11991973"/>
              <a:gd name="connsiteY2607" fmla="*/ 459028 h 3476625"/>
              <a:gd name="connsiteX2608" fmla="*/ 9428706 w 11991973"/>
              <a:gd name="connsiteY2608" fmla="*/ 456118 h 3476625"/>
              <a:gd name="connsiteX2609" fmla="*/ 9398616 w 11991973"/>
              <a:gd name="connsiteY2609" fmla="*/ 482299 h 3476625"/>
              <a:gd name="connsiteX2610" fmla="*/ 9460677 w 11991973"/>
              <a:gd name="connsiteY2610" fmla="*/ 450301 h 3476625"/>
              <a:gd name="connsiteX2611" fmla="*/ 9441871 w 11991973"/>
              <a:gd name="connsiteY2611" fmla="*/ 485208 h 3476625"/>
              <a:gd name="connsiteX2612" fmla="*/ 10032377 w 11991973"/>
              <a:gd name="connsiteY2612" fmla="*/ 392121 h 3476625"/>
              <a:gd name="connsiteX2613" fmla="*/ 10007929 w 11991973"/>
              <a:gd name="connsiteY2613" fmla="*/ 383395 h 3476625"/>
              <a:gd name="connsiteX2614" fmla="*/ 10030219 w 11991973"/>
              <a:gd name="connsiteY2614" fmla="*/ 374485 h 3476625"/>
              <a:gd name="connsiteX2615" fmla="*/ 10028615 w 11991973"/>
              <a:gd name="connsiteY2615" fmla="*/ 380486 h 3476625"/>
              <a:gd name="connsiteX2616" fmla="*/ 10164018 w 11991973"/>
              <a:gd name="connsiteY2616" fmla="*/ 336852 h 3476625"/>
              <a:gd name="connsiteX2617" fmla="*/ 10211033 w 11991973"/>
              <a:gd name="connsiteY2617" fmla="*/ 345579 h 3476625"/>
              <a:gd name="connsiteX2618" fmla="*/ 10186586 w 11991973"/>
              <a:gd name="connsiteY2618" fmla="*/ 374669 h 3476625"/>
              <a:gd name="connsiteX2619" fmla="*/ 10323869 w 11991973"/>
              <a:gd name="connsiteY2619" fmla="*/ 313579 h 3476625"/>
              <a:gd name="connsiteX2620" fmla="*/ 10363362 w 11991973"/>
              <a:gd name="connsiteY2620" fmla="*/ 319398 h 3476625"/>
              <a:gd name="connsiteX2621" fmla="*/ 10325749 w 11991973"/>
              <a:gd name="connsiteY2621" fmla="*/ 293217 h 3476625"/>
              <a:gd name="connsiteX2622" fmla="*/ 10537581 w 11991973"/>
              <a:gd name="connsiteY2622" fmla="*/ 297308 h 3476625"/>
              <a:gd name="connsiteX2623" fmla="*/ 10559124 w 11991973"/>
              <a:gd name="connsiteY2623" fmla="*/ 299386 h 3476625"/>
              <a:gd name="connsiteX2624" fmla="*/ 10546720 w 11991973"/>
              <a:gd name="connsiteY2624" fmla="*/ 301945 h 3476625"/>
              <a:gd name="connsiteX2625" fmla="*/ 10532616 w 11991973"/>
              <a:gd name="connsiteY2625" fmla="*/ 313580 h 3476625"/>
              <a:gd name="connsiteX2626" fmla="*/ 10549540 w 11991973"/>
              <a:gd name="connsiteY2626" fmla="*/ 311762 h 3476625"/>
              <a:gd name="connsiteX2627" fmla="*/ 10560404 w 11991973"/>
              <a:gd name="connsiteY2627" fmla="*/ 299510 h 3476625"/>
              <a:gd name="connsiteX2628" fmla="*/ 10561959 w 11991973"/>
              <a:gd name="connsiteY2628" fmla="*/ 299661 h 3476625"/>
              <a:gd name="connsiteX2629" fmla="*/ 10570227 w 11991973"/>
              <a:gd name="connsiteY2629" fmla="*/ 301944 h 3476625"/>
              <a:gd name="connsiteX2630" fmla="*/ 10724435 w 11991973"/>
              <a:gd name="connsiteY2630" fmla="*/ 235038 h 3476625"/>
              <a:gd name="connsiteX2631" fmla="*/ 10583391 w 11991973"/>
              <a:gd name="connsiteY2631" fmla="*/ 287399 h 3476625"/>
              <a:gd name="connsiteX2632" fmla="*/ 10891808 w 11991973"/>
              <a:gd name="connsiteY2632" fmla="*/ 147769 h 3476625"/>
              <a:gd name="connsiteX2633" fmla="*/ 10861719 w 11991973"/>
              <a:gd name="connsiteY2633" fmla="*/ 211766 h 3476625"/>
              <a:gd name="connsiteX2634" fmla="*/ 11173898 w 11991973"/>
              <a:gd name="connsiteY2634" fmla="*/ 203040 h 3476625"/>
              <a:gd name="connsiteX2635" fmla="*/ 11169992 w 11991973"/>
              <a:gd name="connsiteY2635" fmla="*/ 209944 h 3476625"/>
              <a:gd name="connsiteX2636" fmla="*/ 11166200 w 11991973"/>
              <a:gd name="connsiteY2636" fmla="*/ 210858 h 3476625"/>
              <a:gd name="connsiteX2637" fmla="*/ 11153211 w 11991973"/>
              <a:gd name="connsiteY2637" fmla="*/ 214675 h 3476625"/>
              <a:gd name="connsiteX2638" fmla="*/ 11165670 w 11991973"/>
              <a:gd name="connsiteY2638" fmla="*/ 217585 h 3476625"/>
              <a:gd name="connsiteX2639" fmla="*/ 11169992 w 11991973"/>
              <a:gd name="connsiteY2639" fmla="*/ 209944 h 3476625"/>
              <a:gd name="connsiteX2640" fmla="*/ 11186591 w 11991973"/>
              <a:gd name="connsiteY2640" fmla="*/ 205949 h 3476625"/>
              <a:gd name="connsiteX2641" fmla="*/ 11222792 w 11991973"/>
              <a:gd name="connsiteY2641" fmla="*/ 205949 h 3476625"/>
              <a:gd name="connsiteX2642" fmla="*/ 11198345 w 11991973"/>
              <a:gd name="connsiteY2642" fmla="*/ 261218 h 3476625"/>
              <a:gd name="connsiteX2643" fmla="*/ 11386403 w 11991973"/>
              <a:gd name="connsiteY2643" fmla="*/ 188495 h 3476625"/>
              <a:gd name="connsiteX2644" fmla="*/ 11345031 w 11991973"/>
              <a:gd name="connsiteY2644" fmla="*/ 223402 h 3476625"/>
              <a:gd name="connsiteX2645" fmla="*/ 11465295 w 11991973"/>
              <a:gd name="connsiteY2645" fmla="*/ 170990 h 3476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</a:cxnLst>
            <a:rect l="l" t="t" r="r" b="b"/>
            <a:pathLst>
              <a:path w="11991973" h="3476625">
                <a:moveTo>
                  <a:pt x="450941" y="3182190"/>
                </a:moveTo>
                <a:lnTo>
                  <a:pt x="453308" y="3190087"/>
                </a:lnTo>
                <a:cubicBezTo>
                  <a:pt x="453103" y="3195996"/>
                  <a:pt x="449341" y="3197814"/>
                  <a:pt x="439468" y="3190541"/>
                </a:cubicBezTo>
                <a:close/>
                <a:moveTo>
                  <a:pt x="2673803" y="3350910"/>
                </a:moveTo>
                <a:lnTo>
                  <a:pt x="2676171" y="3358806"/>
                </a:lnTo>
                <a:cubicBezTo>
                  <a:pt x="2675964" y="3364715"/>
                  <a:pt x="2672204" y="3366533"/>
                  <a:pt x="2662332" y="3359260"/>
                </a:cubicBezTo>
                <a:close/>
                <a:moveTo>
                  <a:pt x="432327" y="3145543"/>
                </a:moveTo>
                <a:cubicBezTo>
                  <a:pt x="434224" y="3146679"/>
                  <a:pt x="436508" y="3149293"/>
                  <a:pt x="438861" y="3152759"/>
                </a:cubicBezTo>
                <a:lnTo>
                  <a:pt x="439205" y="3153368"/>
                </a:lnTo>
                <a:lnTo>
                  <a:pt x="428185" y="3161451"/>
                </a:lnTo>
                <a:cubicBezTo>
                  <a:pt x="426303" y="3146906"/>
                  <a:pt x="428536" y="3143269"/>
                  <a:pt x="432327" y="3145543"/>
                </a:cubicBezTo>
                <a:close/>
                <a:moveTo>
                  <a:pt x="489886" y="3146644"/>
                </a:moveTo>
                <a:lnTo>
                  <a:pt x="495885" y="3155634"/>
                </a:lnTo>
                <a:cubicBezTo>
                  <a:pt x="494946" y="3157089"/>
                  <a:pt x="493300" y="3155815"/>
                  <a:pt x="491654" y="3153588"/>
                </a:cubicBezTo>
                <a:lnTo>
                  <a:pt x="488609" y="3147993"/>
                </a:lnTo>
                <a:close/>
                <a:moveTo>
                  <a:pt x="1339568" y="3211630"/>
                </a:moveTo>
                <a:cubicBezTo>
                  <a:pt x="1335572" y="3212358"/>
                  <a:pt x="1331810" y="3215267"/>
                  <a:pt x="1328990" y="3222539"/>
                </a:cubicBezTo>
                <a:cubicBezTo>
                  <a:pt x="1336511" y="3228357"/>
                  <a:pt x="1351557" y="3225448"/>
                  <a:pt x="1351557" y="3213812"/>
                </a:cubicBezTo>
                <a:cubicBezTo>
                  <a:pt x="1347796" y="3212358"/>
                  <a:pt x="1343563" y="3210903"/>
                  <a:pt x="1339568" y="3211630"/>
                </a:cubicBezTo>
                <a:close/>
                <a:moveTo>
                  <a:pt x="783157" y="3158808"/>
                </a:moveTo>
                <a:lnTo>
                  <a:pt x="785497" y="3167270"/>
                </a:lnTo>
                <a:cubicBezTo>
                  <a:pt x="785028" y="3169452"/>
                  <a:pt x="784204" y="3166542"/>
                  <a:pt x="783381" y="3161088"/>
                </a:cubicBezTo>
                <a:close/>
                <a:moveTo>
                  <a:pt x="782690" y="3154069"/>
                </a:moveTo>
                <a:lnTo>
                  <a:pt x="783157" y="3158808"/>
                </a:lnTo>
                <a:lnTo>
                  <a:pt x="781957" y="3154469"/>
                </a:lnTo>
                <a:close/>
                <a:moveTo>
                  <a:pt x="2708266" y="3320098"/>
                </a:moveTo>
                <a:lnTo>
                  <a:pt x="2714989" y="3330171"/>
                </a:lnTo>
                <a:cubicBezTo>
                  <a:pt x="2714048" y="3331625"/>
                  <a:pt x="2712402" y="3330353"/>
                  <a:pt x="2710756" y="3328125"/>
                </a:cubicBezTo>
                <a:lnTo>
                  <a:pt x="2707073" y="3321358"/>
                </a:lnTo>
                <a:close/>
                <a:moveTo>
                  <a:pt x="3565138" y="3395468"/>
                </a:moveTo>
                <a:lnTo>
                  <a:pt x="3562194" y="3399259"/>
                </a:lnTo>
                <a:lnTo>
                  <a:pt x="3553719" y="3397948"/>
                </a:lnTo>
                <a:close/>
                <a:moveTo>
                  <a:pt x="2655191" y="3314263"/>
                </a:moveTo>
                <a:cubicBezTo>
                  <a:pt x="2657086" y="3315400"/>
                  <a:pt x="2659371" y="3318013"/>
                  <a:pt x="2661723" y="3321478"/>
                </a:cubicBezTo>
                <a:lnTo>
                  <a:pt x="2662068" y="3322088"/>
                </a:lnTo>
                <a:lnTo>
                  <a:pt x="2651047" y="3330171"/>
                </a:lnTo>
                <a:cubicBezTo>
                  <a:pt x="2649167" y="3315627"/>
                  <a:pt x="2651401" y="3311990"/>
                  <a:pt x="2655191" y="3314263"/>
                </a:cubicBezTo>
                <a:close/>
                <a:moveTo>
                  <a:pt x="3006020" y="3327528"/>
                </a:moveTo>
                <a:lnTo>
                  <a:pt x="3008361" y="3335989"/>
                </a:lnTo>
                <a:cubicBezTo>
                  <a:pt x="3007892" y="3338171"/>
                  <a:pt x="3007069" y="3335262"/>
                  <a:pt x="3006245" y="3329808"/>
                </a:cubicBezTo>
                <a:close/>
                <a:moveTo>
                  <a:pt x="3005554" y="3322787"/>
                </a:moveTo>
                <a:lnTo>
                  <a:pt x="3006020" y="3327528"/>
                </a:lnTo>
                <a:lnTo>
                  <a:pt x="3004821" y="3323188"/>
                </a:lnTo>
                <a:close/>
                <a:moveTo>
                  <a:pt x="794195" y="3121090"/>
                </a:moveTo>
                <a:cubicBezTo>
                  <a:pt x="791139" y="3120727"/>
                  <a:pt x="787377" y="3122180"/>
                  <a:pt x="783617" y="3129452"/>
                </a:cubicBezTo>
                <a:cubicBezTo>
                  <a:pt x="791138" y="3135271"/>
                  <a:pt x="794899" y="3126544"/>
                  <a:pt x="800542" y="3123635"/>
                </a:cubicBezTo>
                <a:cubicBezTo>
                  <a:pt x="799601" y="3123635"/>
                  <a:pt x="797252" y="3121453"/>
                  <a:pt x="794195" y="3121090"/>
                </a:cubicBezTo>
                <a:close/>
                <a:moveTo>
                  <a:pt x="1561147" y="3179817"/>
                </a:moveTo>
                <a:lnTo>
                  <a:pt x="1559126" y="3187268"/>
                </a:lnTo>
                <a:cubicBezTo>
                  <a:pt x="1555601" y="3190541"/>
                  <a:pt x="1550900" y="3191996"/>
                  <a:pt x="1549018" y="3187632"/>
                </a:cubicBezTo>
                <a:lnTo>
                  <a:pt x="1552125" y="3181676"/>
                </a:lnTo>
                <a:close/>
                <a:moveTo>
                  <a:pt x="3004129" y="3302876"/>
                </a:moveTo>
                <a:lnTo>
                  <a:pt x="3004129" y="3304046"/>
                </a:lnTo>
                <a:lnTo>
                  <a:pt x="3002719" y="3303990"/>
                </a:lnTo>
                <a:close/>
                <a:moveTo>
                  <a:pt x="1082866" y="3118181"/>
                </a:moveTo>
                <a:cubicBezTo>
                  <a:pt x="1079339" y="3118545"/>
                  <a:pt x="1076049" y="3120727"/>
                  <a:pt x="1073228" y="3126544"/>
                </a:cubicBezTo>
                <a:cubicBezTo>
                  <a:pt x="1080751" y="3132361"/>
                  <a:pt x="1093915" y="3129452"/>
                  <a:pt x="1093915" y="3120725"/>
                </a:cubicBezTo>
                <a:cubicBezTo>
                  <a:pt x="1090153" y="3119271"/>
                  <a:pt x="1086391" y="3117818"/>
                  <a:pt x="1082866" y="3118181"/>
                </a:cubicBezTo>
                <a:close/>
                <a:moveTo>
                  <a:pt x="3779068" y="3349012"/>
                </a:moveTo>
                <a:lnTo>
                  <a:pt x="3781285" y="3350533"/>
                </a:lnTo>
                <a:cubicBezTo>
                  <a:pt x="3786925" y="3356351"/>
                  <a:pt x="3771882" y="3370896"/>
                  <a:pt x="3768120" y="3362170"/>
                </a:cubicBezTo>
                <a:cubicBezTo>
                  <a:pt x="3769999" y="3359261"/>
                  <a:pt x="3771882" y="3354170"/>
                  <a:pt x="3773996" y="3350897"/>
                </a:cubicBezTo>
                <a:lnTo>
                  <a:pt x="3775142" y="3349865"/>
                </a:lnTo>
                <a:close/>
                <a:moveTo>
                  <a:pt x="1149216" y="3101227"/>
                </a:moveTo>
                <a:cubicBezTo>
                  <a:pt x="1147042" y="3100636"/>
                  <a:pt x="1144925" y="3100909"/>
                  <a:pt x="1142810" y="3101454"/>
                </a:cubicBezTo>
                <a:cubicBezTo>
                  <a:pt x="1138579" y="3102544"/>
                  <a:pt x="1134348" y="3104726"/>
                  <a:pt x="1129645" y="3103271"/>
                </a:cubicBezTo>
                <a:cubicBezTo>
                  <a:pt x="1129645" y="3114908"/>
                  <a:pt x="1148452" y="3111999"/>
                  <a:pt x="1155973" y="3106181"/>
                </a:cubicBezTo>
                <a:cubicBezTo>
                  <a:pt x="1153624" y="3103272"/>
                  <a:pt x="1151391" y="3101818"/>
                  <a:pt x="1149216" y="3101227"/>
                </a:cubicBezTo>
                <a:close/>
                <a:moveTo>
                  <a:pt x="3301968" y="3292718"/>
                </a:moveTo>
                <a:cubicBezTo>
                  <a:pt x="3298441" y="3293082"/>
                  <a:pt x="3295151" y="3295263"/>
                  <a:pt x="3292330" y="3301081"/>
                </a:cubicBezTo>
                <a:cubicBezTo>
                  <a:pt x="3299854" y="3306899"/>
                  <a:pt x="3313014" y="3303990"/>
                  <a:pt x="3313017" y="3295264"/>
                </a:cubicBezTo>
                <a:cubicBezTo>
                  <a:pt x="3309257" y="3293809"/>
                  <a:pt x="3305496" y="3292354"/>
                  <a:pt x="3301968" y="3292718"/>
                </a:cubicBezTo>
                <a:close/>
                <a:moveTo>
                  <a:pt x="1248404" y="3094618"/>
                </a:moveTo>
                <a:lnTo>
                  <a:pt x="1259407" y="3097454"/>
                </a:lnTo>
                <a:cubicBezTo>
                  <a:pt x="1253764" y="3106180"/>
                  <a:pt x="1246243" y="3103271"/>
                  <a:pt x="1236840" y="3100363"/>
                </a:cubicBezTo>
                <a:lnTo>
                  <a:pt x="1245989" y="3095647"/>
                </a:lnTo>
                <a:close/>
                <a:moveTo>
                  <a:pt x="3368315" y="3275765"/>
                </a:moveTo>
                <a:cubicBezTo>
                  <a:pt x="3366143" y="3275174"/>
                  <a:pt x="3364027" y="3275447"/>
                  <a:pt x="3361913" y="3275992"/>
                </a:cubicBezTo>
                <a:cubicBezTo>
                  <a:pt x="3357680" y="3277082"/>
                  <a:pt x="3353449" y="3279264"/>
                  <a:pt x="3348749" y="3277809"/>
                </a:cubicBezTo>
                <a:cubicBezTo>
                  <a:pt x="3348748" y="3289445"/>
                  <a:pt x="3367553" y="3286536"/>
                  <a:pt x="3375074" y="3280719"/>
                </a:cubicBezTo>
                <a:cubicBezTo>
                  <a:pt x="3372726" y="3277810"/>
                  <a:pt x="3370493" y="3276356"/>
                  <a:pt x="3368315" y="3275765"/>
                </a:cubicBezTo>
                <a:close/>
                <a:moveTo>
                  <a:pt x="1302970" y="3079521"/>
                </a:moveTo>
                <a:lnTo>
                  <a:pt x="1303566" y="3079886"/>
                </a:lnTo>
                <a:lnTo>
                  <a:pt x="1302660" y="3080000"/>
                </a:lnTo>
                <a:close/>
                <a:moveTo>
                  <a:pt x="3467225" y="3269083"/>
                </a:moveTo>
                <a:cubicBezTo>
                  <a:pt x="3470984" y="3269810"/>
                  <a:pt x="3474746" y="3271992"/>
                  <a:pt x="3478507" y="3271992"/>
                </a:cubicBezTo>
                <a:cubicBezTo>
                  <a:pt x="3472866" y="3280719"/>
                  <a:pt x="3465345" y="3277809"/>
                  <a:pt x="3455943" y="3274900"/>
                </a:cubicBezTo>
                <a:cubicBezTo>
                  <a:pt x="3459702" y="3269083"/>
                  <a:pt x="3463463" y="3268355"/>
                  <a:pt x="3467225" y="3269083"/>
                </a:cubicBezTo>
                <a:close/>
                <a:moveTo>
                  <a:pt x="3526226" y="3247633"/>
                </a:moveTo>
                <a:lnTo>
                  <a:pt x="3534085" y="3251963"/>
                </a:lnTo>
                <a:lnTo>
                  <a:pt x="3533281" y="3253083"/>
                </a:lnTo>
                <a:cubicBezTo>
                  <a:pt x="3529285" y="3254538"/>
                  <a:pt x="3524585" y="3254538"/>
                  <a:pt x="3521761" y="3254538"/>
                </a:cubicBezTo>
                <a:close/>
                <a:moveTo>
                  <a:pt x="1650569" y="3077092"/>
                </a:moveTo>
                <a:cubicBezTo>
                  <a:pt x="1644928" y="3077092"/>
                  <a:pt x="1639286" y="3077092"/>
                  <a:pt x="1633645" y="3085818"/>
                </a:cubicBezTo>
                <a:cubicBezTo>
                  <a:pt x="1641167" y="3091637"/>
                  <a:pt x="1644929" y="3082909"/>
                  <a:pt x="1650569" y="3077092"/>
                </a:cubicBezTo>
                <a:close/>
                <a:moveTo>
                  <a:pt x="1451228" y="3050911"/>
                </a:moveTo>
                <a:cubicBezTo>
                  <a:pt x="1447466" y="3048002"/>
                  <a:pt x="1444175" y="3048729"/>
                  <a:pt x="1441120" y="3050184"/>
                </a:cubicBezTo>
                <a:cubicBezTo>
                  <a:pt x="1438063" y="3051639"/>
                  <a:pt x="1435243" y="3053819"/>
                  <a:pt x="1432422" y="3053819"/>
                </a:cubicBezTo>
                <a:cubicBezTo>
                  <a:pt x="1423019" y="3050911"/>
                  <a:pt x="1447467" y="3065455"/>
                  <a:pt x="1451228" y="3050911"/>
                </a:cubicBezTo>
                <a:close/>
                <a:moveTo>
                  <a:pt x="1730496" y="3061820"/>
                </a:moveTo>
                <a:cubicBezTo>
                  <a:pt x="1727675" y="3063274"/>
                  <a:pt x="1725794" y="3066911"/>
                  <a:pt x="1725795" y="3071274"/>
                </a:cubicBezTo>
                <a:cubicBezTo>
                  <a:pt x="1731435" y="3077092"/>
                  <a:pt x="1737078" y="3071273"/>
                  <a:pt x="1740839" y="3065455"/>
                </a:cubicBezTo>
                <a:cubicBezTo>
                  <a:pt x="1737078" y="3061092"/>
                  <a:pt x="1733316" y="3060365"/>
                  <a:pt x="1730496" y="3061820"/>
                </a:cubicBezTo>
                <a:close/>
                <a:moveTo>
                  <a:pt x="3869673" y="3251629"/>
                </a:moveTo>
                <a:cubicBezTo>
                  <a:pt x="3864031" y="3251629"/>
                  <a:pt x="3858387" y="3251629"/>
                  <a:pt x="3852746" y="3260355"/>
                </a:cubicBezTo>
                <a:cubicBezTo>
                  <a:pt x="3860268" y="3266174"/>
                  <a:pt x="3864032" y="3257447"/>
                  <a:pt x="3869673" y="3251629"/>
                </a:cubicBezTo>
                <a:close/>
                <a:moveTo>
                  <a:pt x="3670331" y="3225448"/>
                </a:moveTo>
                <a:cubicBezTo>
                  <a:pt x="3666569" y="3222540"/>
                  <a:pt x="3663278" y="3223267"/>
                  <a:pt x="3660223" y="3224722"/>
                </a:cubicBezTo>
                <a:cubicBezTo>
                  <a:pt x="3657165" y="3226175"/>
                  <a:pt x="3654345" y="3228357"/>
                  <a:pt x="3651524" y="3228357"/>
                </a:cubicBezTo>
                <a:cubicBezTo>
                  <a:pt x="3642119" y="3225448"/>
                  <a:pt x="3666568" y="3239993"/>
                  <a:pt x="3670331" y="3225448"/>
                </a:cubicBezTo>
                <a:close/>
                <a:moveTo>
                  <a:pt x="1536088" y="3033094"/>
                </a:moveTo>
                <a:cubicBezTo>
                  <a:pt x="1529273" y="3033457"/>
                  <a:pt x="1523631" y="3036366"/>
                  <a:pt x="1522690" y="3045093"/>
                </a:cubicBezTo>
                <a:cubicBezTo>
                  <a:pt x="1533973" y="3039274"/>
                  <a:pt x="1545258" y="3045093"/>
                  <a:pt x="1556541" y="3036366"/>
                </a:cubicBezTo>
                <a:cubicBezTo>
                  <a:pt x="1550899" y="3034912"/>
                  <a:pt x="1542906" y="3032730"/>
                  <a:pt x="1536088" y="3033094"/>
                </a:cubicBezTo>
                <a:close/>
                <a:moveTo>
                  <a:pt x="4744337" y="3318910"/>
                </a:moveTo>
                <a:lnTo>
                  <a:pt x="4746705" y="3326807"/>
                </a:lnTo>
                <a:cubicBezTo>
                  <a:pt x="4746496" y="3332716"/>
                  <a:pt x="4742738" y="3334534"/>
                  <a:pt x="4732863" y="3327262"/>
                </a:cubicBezTo>
                <a:close/>
                <a:moveTo>
                  <a:pt x="3949596" y="3236358"/>
                </a:moveTo>
                <a:cubicBezTo>
                  <a:pt x="3946777" y="3237811"/>
                  <a:pt x="3944896" y="3241448"/>
                  <a:pt x="3944895" y="3245812"/>
                </a:cubicBezTo>
                <a:cubicBezTo>
                  <a:pt x="3950535" y="3251629"/>
                  <a:pt x="3956178" y="3245812"/>
                  <a:pt x="3959937" y="3239993"/>
                </a:cubicBezTo>
                <a:cubicBezTo>
                  <a:pt x="3956177" y="3235630"/>
                  <a:pt x="3952416" y="3234903"/>
                  <a:pt x="3949596" y="3236358"/>
                </a:cubicBezTo>
                <a:close/>
                <a:moveTo>
                  <a:pt x="1040699" y="2972960"/>
                </a:moveTo>
                <a:cubicBezTo>
                  <a:pt x="1039201" y="2972279"/>
                  <a:pt x="1037144" y="2972551"/>
                  <a:pt x="1034911" y="2973460"/>
                </a:cubicBezTo>
                <a:cubicBezTo>
                  <a:pt x="1030445" y="2975277"/>
                  <a:pt x="1025273" y="2979641"/>
                  <a:pt x="1022452" y="2984005"/>
                </a:cubicBezTo>
                <a:cubicBezTo>
                  <a:pt x="1029975" y="2989822"/>
                  <a:pt x="1037497" y="2981096"/>
                  <a:pt x="1043139" y="2978187"/>
                </a:cubicBezTo>
                <a:cubicBezTo>
                  <a:pt x="1043138" y="2975278"/>
                  <a:pt x="1042199" y="2973642"/>
                  <a:pt x="1040699" y="2972960"/>
                </a:cubicBezTo>
                <a:close/>
                <a:moveTo>
                  <a:pt x="3755191" y="3207631"/>
                </a:moveTo>
                <a:cubicBezTo>
                  <a:pt x="3748373" y="3207995"/>
                  <a:pt x="3742732" y="3210904"/>
                  <a:pt x="3741791" y="3219631"/>
                </a:cubicBezTo>
                <a:cubicBezTo>
                  <a:pt x="3753074" y="3213812"/>
                  <a:pt x="3764358" y="3219631"/>
                  <a:pt x="3775640" y="3210903"/>
                </a:cubicBezTo>
                <a:cubicBezTo>
                  <a:pt x="3769999" y="3209450"/>
                  <a:pt x="3762010" y="3207268"/>
                  <a:pt x="3755191" y="3207631"/>
                </a:cubicBezTo>
                <a:close/>
                <a:moveTo>
                  <a:pt x="1855555" y="3031958"/>
                </a:moveTo>
                <a:cubicBezTo>
                  <a:pt x="1844271" y="3032912"/>
                  <a:pt x="1849914" y="3059638"/>
                  <a:pt x="1872481" y="3042184"/>
                </a:cubicBezTo>
                <a:cubicBezTo>
                  <a:pt x="1864958" y="3034184"/>
                  <a:pt x="1859316" y="3031639"/>
                  <a:pt x="1855555" y="3031958"/>
                </a:cubicBezTo>
                <a:close/>
                <a:moveTo>
                  <a:pt x="1824930" y="3029083"/>
                </a:moveTo>
                <a:cubicBezTo>
                  <a:pt x="1825113" y="3026184"/>
                  <a:pt x="1816297" y="3048002"/>
                  <a:pt x="1810421" y="3033457"/>
                </a:cubicBezTo>
                <a:cubicBezTo>
                  <a:pt x="1765286" y="3053819"/>
                  <a:pt x="1765286" y="3068364"/>
                  <a:pt x="1812302" y="3074183"/>
                </a:cubicBezTo>
                <a:cubicBezTo>
                  <a:pt x="1821469" y="3041456"/>
                  <a:pt x="1824818" y="3030821"/>
                  <a:pt x="1824930" y="3029083"/>
                </a:cubicBezTo>
                <a:close/>
                <a:moveTo>
                  <a:pt x="4776555" y="3290467"/>
                </a:moveTo>
                <a:lnTo>
                  <a:pt x="4783638" y="3301081"/>
                </a:lnTo>
                <a:cubicBezTo>
                  <a:pt x="4782702" y="3302535"/>
                  <a:pt x="4781053" y="3301263"/>
                  <a:pt x="4779408" y="3299035"/>
                </a:cubicBezTo>
                <a:lnTo>
                  <a:pt x="4775405" y="3291682"/>
                </a:lnTo>
                <a:close/>
                <a:moveTo>
                  <a:pt x="4725722" y="3282264"/>
                </a:moveTo>
                <a:cubicBezTo>
                  <a:pt x="4727617" y="3283401"/>
                  <a:pt x="4729902" y="3286015"/>
                  <a:pt x="4732257" y="3289479"/>
                </a:cubicBezTo>
                <a:lnTo>
                  <a:pt x="4732601" y="3290090"/>
                </a:lnTo>
                <a:lnTo>
                  <a:pt x="4721579" y="3298173"/>
                </a:lnTo>
                <a:cubicBezTo>
                  <a:pt x="4719698" y="3283628"/>
                  <a:pt x="4721933" y="3279991"/>
                  <a:pt x="4725722" y="3282264"/>
                </a:cubicBezTo>
                <a:close/>
                <a:moveTo>
                  <a:pt x="5636287" y="3363156"/>
                </a:moveTo>
                <a:lnTo>
                  <a:pt x="5630846" y="3370169"/>
                </a:lnTo>
                <a:cubicBezTo>
                  <a:pt x="5626145" y="3371624"/>
                  <a:pt x="5620504" y="3370896"/>
                  <a:pt x="5616742" y="3367987"/>
                </a:cubicBezTo>
                <a:lnTo>
                  <a:pt x="5617269" y="3367444"/>
                </a:lnTo>
                <a:close/>
                <a:moveTo>
                  <a:pt x="3259801" y="3147498"/>
                </a:moveTo>
                <a:cubicBezTo>
                  <a:pt x="3258302" y="3146816"/>
                  <a:pt x="3256247" y="3147089"/>
                  <a:pt x="3254014" y="3147998"/>
                </a:cubicBezTo>
                <a:cubicBezTo>
                  <a:pt x="3249545" y="3149815"/>
                  <a:pt x="3244376" y="3154179"/>
                  <a:pt x="3241551" y="3158542"/>
                </a:cubicBezTo>
                <a:cubicBezTo>
                  <a:pt x="3249077" y="3164360"/>
                  <a:pt x="3256598" y="3155634"/>
                  <a:pt x="3262238" y="3152725"/>
                </a:cubicBezTo>
                <a:cubicBezTo>
                  <a:pt x="3262239" y="3149816"/>
                  <a:pt x="3261300" y="3148180"/>
                  <a:pt x="3259801" y="3147498"/>
                </a:cubicBezTo>
                <a:close/>
                <a:moveTo>
                  <a:pt x="4074656" y="3206495"/>
                </a:moveTo>
                <a:cubicBezTo>
                  <a:pt x="4063372" y="3207449"/>
                  <a:pt x="4069015" y="3234176"/>
                  <a:pt x="4091581" y="3216721"/>
                </a:cubicBezTo>
                <a:cubicBezTo>
                  <a:pt x="4084058" y="3208722"/>
                  <a:pt x="4078416" y="3206177"/>
                  <a:pt x="4074656" y="3206495"/>
                </a:cubicBezTo>
                <a:close/>
                <a:moveTo>
                  <a:pt x="4044029" y="3203619"/>
                </a:moveTo>
                <a:cubicBezTo>
                  <a:pt x="4044213" y="3200722"/>
                  <a:pt x="4035397" y="3222540"/>
                  <a:pt x="4029523" y="3207995"/>
                </a:cubicBezTo>
                <a:cubicBezTo>
                  <a:pt x="3984386" y="3228357"/>
                  <a:pt x="3984387" y="3242902"/>
                  <a:pt x="4031401" y="3248720"/>
                </a:cubicBezTo>
                <a:cubicBezTo>
                  <a:pt x="4040569" y="3215994"/>
                  <a:pt x="4043919" y="3205359"/>
                  <a:pt x="4044029" y="3203619"/>
                </a:cubicBezTo>
                <a:close/>
                <a:moveTo>
                  <a:pt x="5076553" y="3295530"/>
                </a:moveTo>
                <a:lnTo>
                  <a:pt x="5078892" y="3303990"/>
                </a:lnTo>
                <a:cubicBezTo>
                  <a:pt x="5078422" y="3306172"/>
                  <a:pt x="5077599" y="3303264"/>
                  <a:pt x="5076778" y="3297809"/>
                </a:cubicBezTo>
                <a:close/>
                <a:moveTo>
                  <a:pt x="5076085" y="3290789"/>
                </a:moveTo>
                <a:lnTo>
                  <a:pt x="5076553" y="3295530"/>
                </a:lnTo>
                <a:lnTo>
                  <a:pt x="5075353" y="3291189"/>
                </a:lnTo>
                <a:close/>
                <a:moveTo>
                  <a:pt x="1944885" y="3010913"/>
                </a:moveTo>
                <a:cubicBezTo>
                  <a:pt x="1942063" y="3011640"/>
                  <a:pt x="1939244" y="3014550"/>
                  <a:pt x="1936420" y="3018912"/>
                </a:cubicBezTo>
                <a:cubicBezTo>
                  <a:pt x="1942062" y="3018912"/>
                  <a:pt x="1947706" y="3024731"/>
                  <a:pt x="1953347" y="3016003"/>
                </a:cubicBezTo>
                <a:cubicBezTo>
                  <a:pt x="1950528" y="3011640"/>
                  <a:pt x="1947706" y="3010186"/>
                  <a:pt x="1944885" y="3010913"/>
                </a:cubicBezTo>
                <a:close/>
                <a:moveTo>
                  <a:pt x="5074661" y="3272298"/>
                </a:moveTo>
                <a:lnTo>
                  <a:pt x="5074661" y="3275031"/>
                </a:lnTo>
                <a:lnTo>
                  <a:pt x="5071371" y="3274900"/>
                </a:lnTo>
                <a:close/>
                <a:moveTo>
                  <a:pt x="4163983" y="3185451"/>
                </a:moveTo>
                <a:cubicBezTo>
                  <a:pt x="4161162" y="3186177"/>
                  <a:pt x="4158341" y="3189086"/>
                  <a:pt x="4155520" y="3193450"/>
                </a:cubicBezTo>
                <a:cubicBezTo>
                  <a:pt x="4161162" y="3193450"/>
                  <a:pt x="4166804" y="3199268"/>
                  <a:pt x="4172445" y="3190541"/>
                </a:cubicBezTo>
                <a:cubicBezTo>
                  <a:pt x="4169625" y="3186178"/>
                  <a:pt x="4166804" y="3184724"/>
                  <a:pt x="4163983" y="3185451"/>
                </a:cubicBezTo>
                <a:close/>
                <a:moveTo>
                  <a:pt x="2054811" y="2997459"/>
                </a:moveTo>
                <a:cubicBezTo>
                  <a:pt x="2052842" y="2996368"/>
                  <a:pt x="2050315" y="2996368"/>
                  <a:pt x="2047611" y="2997095"/>
                </a:cubicBezTo>
                <a:cubicBezTo>
                  <a:pt x="2042205" y="2998550"/>
                  <a:pt x="2036094" y="3002914"/>
                  <a:pt x="2032330" y="3007277"/>
                </a:cubicBezTo>
                <a:cubicBezTo>
                  <a:pt x="2043614" y="3013094"/>
                  <a:pt x="2051137" y="3007277"/>
                  <a:pt x="2058660" y="3004367"/>
                </a:cubicBezTo>
                <a:cubicBezTo>
                  <a:pt x="2058191" y="3000731"/>
                  <a:pt x="2056780" y="2998550"/>
                  <a:pt x="2054811" y="2997459"/>
                </a:cubicBezTo>
                <a:close/>
                <a:moveTo>
                  <a:pt x="5846027" y="3318763"/>
                </a:moveTo>
                <a:cubicBezTo>
                  <a:pt x="5847232" y="3318535"/>
                  <a:pt x="5848524" y="3319263"/>
                  <a:pt x="5849935" y="3321444"/>
                </a:cubicBezTo>
                <a:cubicBezTo>
                  <a:pt x="5855577" y="3327261"/>
                  <a:pt x="5840532" y="3341806"/>
                  <a:pt x="5836772" y="3333080"/>
                </a:cubicBezTo>
                <a:cubicBezTo>
                  <a:pt x="5839592" y="3328716"/>
                  <a:pt x="5842413" y="3319444"/>
                  <a:pt x="5846027" y="3318763"/>
                </a:cubicBezTo>
                <a:close/>
                <a:moveTo>
                  <a:pt x="4273910" y="3171997"/>
                </a:moveTo>
                <a:cubicBezTo>
                  <a:pt x="4271941" y="3170906"/>
                  <a:pt x="4269415" y="3170906"/>
                  <a:pt x="4266713" y="3171633"/>
                </a:cubicBezTo>
                <a:cubicBezTo>
                  <a:pt x="4261304" y="3173087"/>
                  <a:pt x="4255191" y="3177450"/>
                  <a:pt x="4251431" y="3181815"/>
                </a:cubicBezTo>
                <a:cubicBezTo>
                  <a:pt x="4262715" y="3187632"/>
                  <a:pt x="4270237" y="3181814"/>
                  <a:pt x="4277758" y="3178905"/>
                </a:cubicBezTo>
                <a:cubicBezTo>
                  <a:pt x="4277289" y="3175269"/>
                  <a:pt x="4275878" y="3173088"/>
                  <a:pt x="4273910" y="3171997"/>
                </a:cubicBezTo>
                <a:close/>
                <a:moveTo>
                  <a:pt x="5370620" y="3263628"/>
                </a:moveTo>
                <a:cubicBezTo>
                  <a:pt x="5367094" y="3263992"/>
                  <a:pt x="5363802" y="3266174"/>
                  <a:pt x="5360981" y="3271992"/>
                </a:cubicBezTo>
                <a:cubicBezTo>
                  <a:pt x="5368504" y="3277809"/>
                  <a:pt x="5381668" y="3274900"/>
                  <a:pt x="5381667" y="3266174"/>
                </a:cubicBezTo>
                <a:cubicBezTo>
                  <a:pt x="5377907" y="3264719"/>
                  <a:pt x="5374146" y="3263264"/>
                  <a:pt x="5370620" y="3263628"/>
                </a:cubicBezTo>
                <a:close/>
                <a:moveTo>
                  <a:pt x="1032522" y="2873107"/>
                </a:moveTo>
                <a:lnTo>
                  <a:pt x="1033500" y="2873465"/>
                </a:lnTo>
                <a:lnTo>
                  <a:pt x="1033613" y="2873637"/>
                </a:lnTo>
                <a:lnTo>
                  <a:pt x="1031854" y="2873464"/>
                </a:lnTo>
                <a:close/>
                <a:moveTo>
                  <a:pt x="5436969" y="3246675"/>
                </a:moveTo>
                <a:cubicBezTo>
                  <a:pt x="5434794" y="3246084"/>
                  <a:pt x="5432680" y="3246357"/>
                  <a:pt x="5430563" y="3246902"/>
                </a:cubicBezTo>
                <a:cubicBezTo>
                  <a:pt x="5426331" y="3247992"/>
                  <a:pt x="5422102" y="3250174"/>
                  <a:pt x="5417401" y="3248719"/>
                </a:cubicBezTo>
                <a:cubicBezTo>
                  <a:pt x="5417399" y="3260355"/>
                  <a:pt x="5436204" y="3257447"/>
                  <a:pt x="5443726" y="3251629"/>
                </a:cubicBezTo>
                <a:cubicBezTo>
                  <a:pt x="5441376" y="3248720"/>
                  <a:pt x="5439146" y="3247266"/>
                  <a:pt x="5436969" y="3246675"/>
                </a:cubicBezTo>
                <a:close/>
                <a:moveTo>
                  <a:pt x="3251624" y="3047644"/>
                </a:moveTo>
                <a:lnTo>
                  <a:pt x="3252604" y="3048002"/>
                </a:lnTo>
                <a:lnTo>
                  <a:pt x="3252717" y="3048175"/>
                </a:lnTo>
                <a:lnTo>
                  <a:pt x="3250958" y="3048002"/>
                </a:lnTo>
                <a:close/>
                <a:moveTo>
                  <a:pt x="945348" y="2835648"/>
                </a:moveTo>
                <a:lnTo>
                  <a:pt x="932626" y="2853835"/>
                </a:lnTo>
                <a:lnTo>
                  <a:pt x="933360" y="2850920"/>
                </a:lnTo>
                <a:cubicBezTo>
                  <a:pt x="938296" y="2842921"/>
                  <a:pt x="944408" y="2835647"/>
                  <a:pt x="945348" y="2835648"/>
                </a:cubicBezTo>
                <a:close/>
                <a:moveTo>
                  <a:pt x="2236847" y="2948734"/>
                </a:moveTo>
                <a:cubicBezTo>
                  <a:pt x="2234966" y="2949097"/>
                  <a:pt x="2232615" y="2950551"/>
                  <a:pt x="2229794" y="2949097"/>
                </a:cubicBezTo>
                <a:cubicBezTo>
                  <a:pt x="2224151" y="2957824"/>
                  <a:pt x="2235436" y="2963641"/>
                  <a:pt x="2241077" y="2954915"/>
                </a:cubicBezTo>
                <a:cubicBezTo>
                  <a:pt x="2240138" y="2949098"/>
                  <a:pt x="2238728" y="2948371"/>
                  <a:pt x="2236847" y="2948734"/>
                </a:cubicBezTo>
                <a:close/>
                <a:moveTo>
                  <a:pt x="998004" y="2835648"/>
                </a:moveTo>
                <a:cubicBezTo>
                  <a:pt x="994243" y="2829830"/>
                  <a:pt x="982960" y="2841466"/>
                  <a:pt x="986721" y="2847283"/>
                </a:cubicBezTo>
                <a:cubicBezTo>
                  <a:pt x="992363" y="2856010"/>
                  <a:pt x="998004" y="2835648"/>
                  <a:pt x="998004" y="2835648"/>
                </a:cubicBezTo>
                <a:close/>
                <a:moveTo>
                  <a:pt x="5535876" y="3239993"/>
                </a:moveTo>
                <a:cubicBezTo>
                  <a:pt x="5539638" y="3240720"/>
                  <a:pt x="5543398" y="3242902"/>
                  <a:pt x="5547159" y="3242902"/>
                </a:cubicBezTo>
                <a:cubicBezTo>
                  <a:pt x="5541517" y="3251629"/>
                  <a:pt x="5533997" y="3248720"/>
                  <a:pt x="5524593" y="3245812"/>
                </a:cubicBezTo>
                <a:cubicBezTo>
                  <a:pt x="5528358" y="3239993"/>
                  <a:pt x="5532116" y="3239266"/>
                  <a:pt x="5535876" y="3239993"/>
                </a:cubicBezTo>
                <a:close/>
                <a:moveTo>
                  <a:pt x="1018690" y="2835647"/>
                </a:moveTo>
                <a:cubicBezTo>
                  <a:pt x="999884" y="2850192"/>
                  <a:pt x="1043138" y="2856010"/>
                  <a:pt x="1018690" y="2835647"/>
                </a:cubicBezTo>
                <a:close/>
                <a:moveTo>
                  <a:pt x="1116262" y="2841904"/>
                </a:moveTo>
                <a:cubicBezTo>
                  <a:pt x="1111957" y="2841944"/>
                  <a:pt x="1106139" y="2843012"/>
                  <a:pt x="1099557" y="2844739"/>
                </a:cubicBezTo>
                <a:cubicBezTo>
                  <a:pt x="1086391" y="2848193"/>
                  <a:pt x="1070172" y="2854283"/>
                  <a:pt x="1056891" y="2860056"/>
                </a:cubicBezTo>
                <a:lnTo>
                  <a:pt x="1032522" y="2873107"/>
                </a:lnTo>
                <a:lnTo>
                  <a:pt x="1016310" y="2867193"/>
                </a:lnTo>
                <a:cubicBezTo>
                  <a:pt x="1012344" y="2868920"/>
                  <a:pt x="1011638" y="2875646"/>
                  <a:pt x="1018690" y="2890918"/>
                </a:cubicBezTo>
                <a:cubicBezTo>
                  <a:pt x="1035616" y="2894555"/>
                  <a:pt x="1042316" y="2892555"/>
                  <a:pt x="1043285" y="2888464"/>
                </a:cubicBezTo>
                <a:lnTo>
                  <a:pt x="1033613" y="2873637"/>
                </a:lnTo>
                <a:lnTo>
                  <a:pt x="1045254" y="2874782"/>
                </a:lnTo>
                <a:cubicBezTo>
                  <a:pt x="1060416" y="2870555"/>
                  <a:pt x="1079810" y="2855284"/>
                  <a:pt x="1093915" y="2879283"/>
                </a:cubicBezTo>
                <a:cubicBezTo>
                  <a:pt x="1128471" y="2850920"/>
                  <a:pt x="1129175" y="2841784"/>
                  <a:pt x="1116262" y="2841904"/>
                </a:cubicBezTo>
                <a:close/>
                <a:moveTo>
                  <a:pt x="4455947" y="3123271"/>
                </a:moveTo>
                <a:cubicBezTo>
                  <a:pt x="4454065" y="3123635"/>
                  <a:pt x="4451715" y="3125089"/>
                  <a:pt x="4448893" y="3123635"/>
                </a:cubicBezTo>
                <a:cubicBezTo>
                  <a:pt x="4443253" y="3132361"/>
                  <a:pt x="4454536" y="3138180"/>
                  <a:pt x="4460178" y="3129452"/>
                </a:cubicBezTo>
                <a:cubicBezTo>
                  <a:pt x="4459236" y="3123635"/>
                  <a:pt x="4457826" y="3122908"/>
                  <a:pt x="4455947" y="3123271"/>
                </a:cubicBezTo>
                <a:close/>
                <a:moveTo>
                  <a:pt x="3217106" y="3010186"/>
                </a:moveTo>
                <a:cubicBezTo>
                  <a:pt x="3213344" y="3004367"/>
                  <a:pt x="3202059" y="3016003"/>
                  <a:pt x="3205820" y="3021821"/>
                </a:cubicBezTo>
                <a:cubicBezTo>
                  <a:pt x="3211464" y="3030548"/>
                  <a:pt x="3217106" y="3010186"/>
                  <a:pt x="3217106" y="3010186"/>
                </a:cubicBezTo>
                <a:close/>
                <a:moveTo>
                  <a:pt x="3168209" y="3004367"/>
                </a:moveTo>
                <a:lnTo>
                  <a:pt x="3155489" y="3022556"/>
                </a:lnTo>
                <a:lnTo>
                  <a:pt x="3156222" y="3019640"/>
                </a:lnTo>
                <a:cubicBezTo>
                  <a:pt x="3161159" y="3011640"/>
                  <a:pt x="3167269" y="3004367"/>
                  <a:pt x="3168209" y="3004367"/>
                </a:cubicBezTo>
                <a:close/>
                <a:moveTo>
                  <a:pt x="3237793" y="3010186"/>
                </a:moveTo>
                <a:cubicBezTo>
                  <a:pt x="3218988" y="3024731"/>
                  <a:pt x="3262239" y="3030548"/>
                  <a:pt x="3237793" y="3010186"/>
                </a:cubicBezTo>
                <a:close/>
                <a:moveTo>
                  <a:pt x="3335361" y="3016441"/>
                </a:moveTo>
                <a:cubicBezTo>
                  <a:pt x="3331057" y="3016481"/>
                  <a:pt x="3325240" y="3017549"/>
                  <a:pt x="3318656" y="3019276"/>
                </a:cubicBezTo>
                <a:cubicBezTo>
                  <a:pt x="3305493" y="3022730"/>
                  <a:pt x="3289273" y="3028821"/>
                  <a:pt x="3275990" y="3034594"/>
                </a:cubicBezTo>
                <a:lnTo>
                  <a:pt x="3251624" y="3047644"/>
                </a:lnTo>
                <a:lnTo>
                  <a:pt x="3235412" y="3041729"/>
                </a:lnTo>
                <a:cubicBezTo>
                  <a:pt x="3231445" y="3043457"/>
                  <a:pt x="3230740" y="3050183"/>
                  <a:pt x="3237790" y="3065455"/>
                </a:cubicBezTo>
                <a:cubicBezTo>
                  <a:pt x="3254717" y="3069092"/>
                  <a:pt x="3261416" y="3067092"/>
                  <a:pt x="3262387" y="3063001"/>
                </a:cubicBezTo>
                <a:lnTo>
                  <a:pt x="3252717" y="3048175"/>
                </a:lnTo>
                <a:lnTo>
                  <a:pt x="3264357" y="3049320"/>
                </a:lnTo>
                <a:cubicBezTo>
                  <a:pt x="3279517" y="3045093"/>
                  <a:pt x="3298912" y="3029820"/>
                  <a:pt x="3313017" y="3053819"/>
                </a:cubicBezTo>
                <a:cubicBezTo>
                  <a:pt x="3347570" y="3025457"/>
                  <a:pt x="3348279" y="3016322"/>
                  <a:pt x="3335361" y="3016441"/>
                </a:cubicBezTo>
                <a:close/>
                <a:moveTo>
                  <a:pt x="1201108" y="2824012"/>
                </a:moveTo>
                <a:cubicBezTo>
                  <a:pt x="1186063" y="2812376"/>
                  <a:pt x="1120243" y="2864737"/>
                  <a:pt x="1125884" y="2853102"/>
                </a:cubicBezTo>
                <a:cubicBezTo>
                  <a:pt x="1112721" y="2847283"/>
                  <a:pt x="1202988" y="2885100"/>
                  <a:pt x="1199228" y="2856010"/>
                </a:cubicBezTo>
                <a:cubicBezTo>
                  <a:pt x="1231198" y="2815286"/>
                  <a:pt x="1187943" y="2850193"/>
                  <a:pt x="1165378" y="2853102"/>
                </a:cubicBezTo>
                <a:cubicBezTo>
                  <a:pt x="1174781" y="2835648"/>
                  <a:pt x="1186063" y="2826921"/>
                  <a:pt x="1201108" y="2824012"/>
                </a:cubicBezTo>
                <a:close/>
                <a:moveTo>
                  <a:pt x="5596759" y="3215635"/>
                </a:moveTo>
                <a:lnTo>
                  <a:pt x="5604759" y="3220044"/>
                </a:lnTo>
                <a:lnTo>
                  <a:pt x="5601934" y="3223994"/>
                </a:lnTo>
                <a:cubicBezTo>
                  <a:pt x="5597936" y="3225448"/>
                  <a:pt x="5593234" y="3225448"/>
                  <a:pt x="5590414" y="3225448"/>
                </a:cubicBezTo>
                <a:close/>
                <a:moveTo>
                  <a:pt x="1237192" y="2816831"/>
                </a:moveTo>
                <a:cubicBezTo>
                  <a:pt x="1234607" y="2818012"/>
                  <a:pt x="1230729" y="2823284"/>
                  <a:pt x="1225555" y="2835648"/>
                </a:cubicBezTo>
                <a:cubicBezTo>
                  <a:pt x="1241071" y="2846557"/>
                  <a:pt x="1244951" y="2813286"/>
                  <a:pt x="1237192" y="2816831"/>
                </a:cubicBezTo>
                <a:close/>
                <a:moveTo>
                  <a:pt x="1274687" y="2817831"/>
                </a:moveTo>
                <a:cubicBezTo>
                  <a:pt x="1271161" y="2817467"/>
                  <a:pt x="1267869" y="2818195"/>
                  <a:pt x="1265048" y="2821103"/>
                </a:cubicBezTo>
                <a:cubicBezTo>
                  <a:pt x="1272570" y="2829830"/>
                  <a:pt x="1280094" y="2829830"/>
                  <a:pt x="1285735" y="2821103"/>
                </a:cubicBezTo>
                <a:cubicBezTo>
                  <a:pt x="1281975" y="2819648"/>
                  <a:pt x="1278213" y="2818194"/>
                  <a:pt x="1274687" y="2817831"/>
                </a:cubicBezTo>
                <a:close/>
                <a:moveTo>
                  <a:pt x="3420209" y="2998550"/>
                </a:moveTo>
                <a:cubicBezTo>
                  <a:pt x="3405166" y="2986913"/>
                  <a:pt x="3339346" y="3039274"/>
                  <a:pt x="3344987" y="3027639"/>
                </a:cubicBezTo>
                <a:cubicBezTo>
                  <a:pt x="3331822" y="3021821"/>
                  <a:pt x="3422090" y="3059638"/>
                  <a:pt x="3418331" y="3030548"/>
                </a:cubicBezTo>
                <a:cubicBezTo>
                  <a:pt x="3450299" y="2989822"/>
                  <a:pt x="3407046" y="3024730"/>
                  <a:pt x="3384477" y="3027638"/>
                </a:cubicBezTo>
                <a:cubicBezTo>
                  <a:pt x="3393880" y="3010186"/>
                  <a:pt x="3405165" y="3001458"/>
                  <a:pt x="3420209" y="2998550"/>
                </a:cubicBezTo>
                <a:close/>
                <a:moveTo>
                  <a:pt x="5938324" y="3222539"/>
                </a:moveTo>
                <a:cubicBezTo>
                  <a:pt x="5932682" y="3222539"/>
                  <a:pt x="5927041" y="3222539"/>
                  <a:pt x="5921400" y="3231267"/>
                </a:cubicBezTo>
                <a:cubicBezTo>
                  <a:pt x="5928920" y="3237084"/>
                  <a:pt x="5932681" y="3228357"/>
                  <a:pt x="5938324" y="3222539"/>
                </a:cubicBezTo>
                <a:close/>
                <a:moveTo>
                  <a:pt x="1312252" y="2803547"/>
                </a:moveTo>
                <a:cubicBezTo>
                  <a:pt x="1307444" y="2802218"/>
                  <a:pt x="1303410" y="2802332"/>
                  <a:pt x="1300163" y="2803377"/>
                </a:cubicBezTo>
                <a:cubicBezTo>
                  <a:pt x="1280681" y="2809649"/>
                  <a:pt x="1289496" y="2849465"/>
                  <a:pt x="1328990" y="2812376"/>
                </a:cubicBezTo>
                <a:cubicBezTo>
                  <a:pt x="1322643" y="2807649"/>
                  <a:pt x="1317060" y="2804877"/>
                  <a:pt x="1312252" y="2803547"/>
                </a:cubicBezTo>
                <a:close/>
                <a:moveTo>
                  <a:pt x="5738980" y="3196358"/>
                </a:moveTo>
                <a:cubicBezTo>
                  <a:pt x="5735220" y="3193450"/>
                  <a:pt x="5731930" y="3194177"/>
                  <a:pt x="5728873" y="3195632"/>
                </a:cubicBezTo>
                <a:cubicBezTo>
                  <a:pt x="5725816" y="3197086"/>
                  <a:pt x="5722996" y="3199267"/>
                  <a:pt x="5720177" y="3199267"/>
                </a:cubicBezTo>
                <a:cubicBezTo>
                  <a:pt x="5710774" y="3196358"/>
                  <a:pt x="5735219" y="3210903"/>
                  <a:pt x="5738980" y="3196358"/>
                </a:cubicBezTo>
                <a:close/>
                <a:moveTo>
                  <a:pt x="3456293" y="2991369"/>
                </a:moveTo>
                <a:cubicBezTo>
                  <a:pt x="3453709" y="2992550"/>
                  <a:pt x="3449830" y="2997823"/>
                  <a:pt x="3444658" y="3010186"/>
                </a:cubicBezTo>
                <a:cubicBezTo>
                  <a:pt x="3460172" y="3021095"/>
                  <a:pt x="3464050" y="2987824"/>
                  <a:pt x="3456293" y="2991369"/>
                </a:cubicBezTo>
                <a:close/>
                <a:moveTo>
                  <a:pt x="1203987" y="2789605"/>
                </a:moveTo>
                <a:cubicBezTo>
                  <a:pt x="1202283" y="2788832"/>
                  <a:pt x="1199933" y="2788923"/>
                  <a:pt x="1197348" y="2789469"/>
                </a:cubicBezTo>
                <a:cubicBezTo>
                  <a:pt x="1192175" y="2790558"/>
                  <a:pt x="1186063" y="2793468"/>
                  <a:pt x="1182303" y="2794922"/>
                </a:cubicBezTo>
                <a:cubicBezTo>
                  <a:pt x="1184183" y="2803650"/>
                  <a:pt x="1201109" y="2794922"/>
                  <a:pt x="1206750" y="2794922"/>
                </a:cubicBezTo>
                <a:cubicBezTo>
                  <a:pt x="1206749" y="2792013"/>
                  <a:pt x="1205693" y="2790377"/>
                  <a:pt x="1203987" y="2789605"/>
                </a:cubicBezTo>
                <a:close/>
                <a:moveTo>
                  <a:pt x="3493787" y="2992368"/>
                </a:moveTo>
                <a:cubicBezTo>
                  <a:pt x="3490263" y="2992004"/>
                  <a:pt x="3486971" y="2992732"/>
                  <a:pt x="3484149" y="2995641"/>
                </a:cubicBezTo>
                <a:cubicBezTo>
                  <a:pt x="3491672" y="3004367"/>
                  <a:pt x="3499194" y="3004367"/>
                  <a:pt x="3504836" y="2995641"/>
                </a:cubicBezTo>
                <a:cubicBezTo>
                  <a:pt x="3501076" y="2994186"/>
                  <a:pt x="3497316" y="2992732"/>
                  <a:pt x="3493787" y="2992368"/>
                </a:cubicBezTo>
                <a:close/>
                <a:moveTo>
                  <a:pt x="1354789" y="2796787"/>
                </a:moveTo>
                <a:cubicBezTo>
                  <a:pt x="1353319" y="2795741"/>
                  <a:pt x="1351322" y="2795832"/>
                  <a:pt x="1349206" y="2796740"/>
                </a:cubicBezTo>
                <a:cubicBezTo>
                  <a:pt x="1344973" y="2798559"/>
                  <a:pt x="1340272" y="2803650"/>
                  <a:pt x="1338391" y="2809467"/>
                </a:cubicBezTo>
                <a:cubicBezTo>
                  <a:pt x="1349676" y="2815285"/>
                  <a:pt x="1347795" y="2800740"/>
                  <a:pt x="1357198" y="2803650"/>
                </a:cubicBezTo>
                <a:cubicBezTo>
                  <a:pt x="1357198" y="2800014"/>
                  <a:pt x="1356257" y="2797832"/>
                  <a:pt x="1354789" y="2796787"/>
                </a:cubicBezTo>
                <a:close/>
                <a:moveTo>
                  <a:pt x="721556" y="2736744"/>
                </a:moveTo>
                <a:cubicBezTo>
                  <a:pt x="708393" y="2733834"/>
                  <a:pt x="693348" y="2745470"/>
                  <a:pt x="680185" y="2748379"/>
                </a:cubicBezTo>
                <a:cubicBezTo>
                  <a:pt x="687706" y="2754197"/>
                  <a:pt x="710273" y="2751287"/>
                  <a:pt x="721556" y="2736744"/>
                </a:cubicBezTo>
                <a:close/>
                <a:moveTo>
                  <a:pt x="6018249" y="3207268"/>
                </a:moveTo>
                <a:cubicBezTo>
                  <a:pt x="6015428" y="3208722"/>
                  <a:pt x="6013547" y="3212359"/>
                  <a:pt x="6013547" y="3216722"/>
                </a:cubicBezTo>
                <a:cubicBezTo>
                  <a:pt x="6019189" y="3222539"/>
                  <a:pt x="6024831" y="3216721"/>
                  <a:pt x="6028592" y="3210903"/>
                </a:cubicBezTo>
                <a:cubicBezTo>
                  <a:pt x="6024831" y="3206540"/>
                  <a:pt x="6021069" y="3205813"/>
                  <a:pt x="6018249" y="3207268"/>
                </a:cubicBezTo>
                <a:close/>
                <a:moveTo>
                  <a:pt x="3531354" y="2978084"/>
                </a:moveTo>
                <a:cubicBezTo>
                  <a:pt x="3526546" y="2976755"/>
                  <a:pt x="3522511" y="2976869"/>
                  <a:pt x="3519265" y="2977914"/>
                </a:cubicBezTo>
                <a:cubicBezTo>
                  <a:pt x="3499785" y="2984186"/>
                  <a:pt x="3508598" y="3024003"/>
                  <a:pt x="3548088" y="2986913"/>
                </a:cubicBezTo>
                <a:cubicBezTo>
                  <a:pt x="3541742" y="2982186"/>
                  <a:pt x="3536159" y="2979414"/>
                  <a:pt x="3531354" y="2978084"/>
                </a:cubicBezTo>
                <a:close/>
                <a:moveTo>
                  <a:pt x="5844206" y="3181800"/>
                </a:moveTo>
                <a:lnTo>
                  <a:pt x="5844294" y="3181815"/>
                </a:lnTo>
                <a:lnTo>
                  <a:pt x="5841666" y="3182662"/>
                </a:lnTo>
                <a:close/>
                <a:moveTo>
                  <a:pt x="3423090" y="2964143"/>
                </a:moveTo>
                <a:cubicBezTo>
                  <a:pt x="3421386" y="2963370"/>
                  <a:pt x="3419034" y="2963461"/>
                  <a:pt x="3416450" y="2964006"/>
                </a:cubicBezTo>
                <a:cubicBezTo>
                  <a:pt x="3411277" y="2965096"/>
                  <a:pt x="3405166" y="2968006"/>
                  <a:pt x="3401404" y="2969460"/>
                </a:cubicBezTo>
                <a:cubicBezTo>
                  <a:pt x="3403286" y="2978186"/>
                  <a:pt x="3420211" y="2969460"/>
                  <a:pt x="3425852" y="2969460"/>
                </a:cubicBezTo>
                <a:cubicBezTo>
                  <a:pt x="3425853" y="2966551"/>
                  <a:pt x="3424794" y="2964915"/>
                  <a:pt x="3423090" y="2964143"/>
                </a:cubicBezTo>
                <a:close/>
                <a:moveTo>
                  <a:pt x="1432422" y="2786196"/>
                </a:moveTo>
                <a:cubicBezTo>
                  <a:pt x="1421138" y="2786196"/>
                  <a:pt x="1411735" y="2786195"/>
                  <a:pt x="1402333" y="2789105"/>
                </a:cubicBezTo>
                <a:cubicBezTo>
                  <a:pt x="1400451" y="2809467"/>
                  <a:pt x="1424898" y="2800741"/>
                  <a:pt x="1432422" y="2786196"/>
                </a:cubicBezTo>
                <a:close/>
                <a:moveTo>
                  <a:pt x="3573889" y="2971324"/>
                </a:moveTo>
                <a:cubicBezTo>
                  <a:pt x="3572421" y="2970278"/>
                  <a:pt x="3570423" y="2970369"/>
                  <a:pt x="3568308" y="2971278"/>
                </a:cubicBezTo>
                <a:cubicBezTo>
                  <a:pt x="3564076" y="2973095"/>
                  <a:pt x="3559374" y="2978186"/>
                  <a:pt x="3557492" y="2984005"/>
                </a:cubicBezTo>
                <a:cubicBezTo>
                  <a:pt x="3568776" y="2989822"/>
                  <a:pt x="3566896" y="2975277"/>
                  <a:pt x="3576301" y="2978187"/>
                </a:cubicBezTo>
                <a:cubicBezTo>
                  <a:pt x="3576300" y="2974551"/>
                  <a:pt x="3575358" y="2972369"/>
                  <a:pt x="3573889" y="2971324"/>
                </a:cubicBezTo>
                <a:close/>
                <a:moveTo>
                  <a:pt x="2940660" y="2911280"/>
                </a:moveTo>
                <a:cubicBezTo>
                  <a:pt x="2927495" y="2908371"/>
                  <a:pt x="2912451" y="2920008"/>
                  <a:pt x="2899285" y="2922916"/>
                </a:cubicBezTo>
                <a:cubicBezTo>
                  <a:pt x="2906808" y="2928735"/>
                  <a:pt x="2929375" y="2925825"/>
                  <a:pt x="2940660" y="2911280"/>
                </a:cubicBezTo>
                <a:close/>
                <a:moveTo>
                  <a:pt x="1465391" y="2779696"/>
                </a:moveTo>
                <a:cubicBezTo>
                  <a:pt x="1460983" y="2777104"/>
                  <a:pt x="1476145" y="2791286"/>
                  <a:pt x="1477554" y="2789105"/>
                </a:cubicBezTo>
                <a:cubicBezTo>
                  <a:pt x="1470503" y="2783286"/>
                  <a:pt x="1466860" y="2780560"/>
                  <a:pt x="1465391" y="2779696"/>
                </a:cubicBezTo>
                <a:close/>
                <a:moveTo>
                  <a:pt x="1453108" y="2777469"/>
                </a:moveTo>
                <a:cubicBezTo>
                  <a:pt x="1445585" y="2780377"/>
                  <a:pt x="1439943" y="2783286"/>
                  <a:pt x="1434302" y="2789105"/>
                </a:cubicBezTo>
                <a:cubicBezTo>
                  <a:pt x="1443704" y="2792013"/>
                  <a:pt x="1451228" y="2789105"/>
                  <a:pt x="1453108" y="2777469"/>
                </a:cubicBezTo>
                <a:close/>
                <a:moveTo>
                  <a:pt x="721792" y="2711654"/>
                </a:moveTo>
                <a:cubicBezTo>
                  <a:pt x="718266" y="2712018"/>
                  <a:pt x="714974" y="2714927"/>
                  <a:pt x="712154" y="2722199"/>
                </a:cubicBezTo>
                <a:cubicBezTo>
                  <a:pt x="719677" y="2728016"/>
                  <a:pt x="725318" y="2719289"/>
                  <a:pt x="732841" y="2716380"/>
                </a:cubicBezTo>
                <a:cubicBezTo>
                  <a:pt x="729080" y="2713472"/>
                  <a:pt x="725317" y="2711290"/>
                  <a:pt x="721792" y="2711654"/>
                </a:cubicBezTo>
                <a:close/>
                <a:moveTo>
                  <a:pt x="5328453" y="3118408"/>
                </a:moveTo>
                <a:cubicBezTo>
                  <a:pt x="5326956" y="3117726"/>
                  <a:pt x="5324897" y="3117999"/>
                  <a:pt x="5322664" y="3118907"/>
                </a:cubicBezTo>
                <a:cubicBezTo>
                  <a:pt x="5318198" y="3120725"/>
                  <a:pt x="5313027" y="3125089"/>
                  <a:pt x="5310207" y="3129452"/>
                </a:cubicBezTo>
                <a:cubicBezTo>
                  <a:pt x="5317727" y="3135271"/>
                  <a:pt x="5325250" y="3126544"/>
                  <a:pt x="5330892" y="3123635"/>
                </a:cubicBezTo>
                <a:cubicBezTo>
                  <a:pt x="5330892" y="3120726"/>
                  <a:pt x="5329951" y="3119090"/>
                  <a:pt x="5328453" y="3118408"/>
                </a:cubicBezTo>
                <a:close/>
                <a:moveTo>
                  <a:pt x="674072" y="2699291"/>
                </a:moveTo>
                <a:cubicBezTo>
                  <a:pt x="670781" y="2699653"/>
                  <a:pt x="666081" y="2701835"/>
                  <a:pt x="663259" y="2701835"/>
                </a:cubicBezTo>
                <a:cubicBezTo>
                  <a:pt x="661378" y="2716380"/>
                  <a:pt x="672661" y="2701835"/>
                  <a:pt x="676422" y="2707654"/>
                </a:cubicBezTo>
                <a:cubicBezTo>
                  <a:pt x="679244" y="2700382"/>
                  <a:pt x="677362" y="2698927"/>
                  <a:pt x="674072" y="2699291"/>
                </a:cubicBezTo>
                <a:close/>
                <a:moveTo>
                  <a:pt x="691466" y="2696018"/>
                </a:moveTo>
                <a:cubicBezTo>
                  <a:pt x="687706" y="2698927"/>
                  <a:pt x="708392" y="2739652"/>
                  <a:pt x="691466" y="2696018"/>
                </a:cubicBezTo>
                <a:close/>
                <a:moveTo>
                  <a:pt x="1483551" y="2763469"/>
                </a:moveTo>
                <a:cubicBezTo>
                  <a:pt x="1480612" y="2763652"/>
                  <a:pt x="1476615" y="2765833"/>
                  <a:pt x="1471914" y="2771651"/>
                </a:cubicBezTo>
                <a:cubicBezTo>
                  <a:pt x="1491661" y="2780377"/>
                  <a:pt x="1492365" y="2762924"/>
                  <a:pt x="1483551" y="2763469"/>
                </a:cubicBezTo>
                <a:close/>
                <a:moveTo>
                  <a:pt x="6143307" y="3177406"/>
                </a:moveTo>
                <a:cubicBezTo>
                  <a:pt x="6132024" y="3178360"/>
                  <a:pt x="6137666" y="3205086"/>
                  <a:pt x="6160233" y="3187632"/>
                </a:cubicBezTo>
                <a:cubicBezTo>
                  <a:pt x="6152711" y="3179632"/>
                  <a:pt x="6147069" y="3177087"/>
                  <a:pt x="6143307" y="3177406"/>
                </a:cubicBezTo>
                <a:close/>
                <a:moveTo>
                  <a:pt x="6112682" y="3174531"/>
                </a:moveTo>
                <a:cubicBezTo>
                  <a:pt x="6112866" y="3171632"/>
                  <a:pt x="6104051" y="3193450"/>
                  <a:pt x="6098174" y="3178905"/>
                </a:cubicBezTo>
                <a:cubicBezTo>
                  <a:pt x="6053039" y="3199267"/>
                  <a:pt x="6053039" y="3213812"/>
                  <a:pt x="6100054" y="3219631"/>
                </a:cubicBezTo>
                <a:cubicBezTo>
                  <a:pt x="6109222" y="3186904"/>
                  <a:pt x="6112572" y="3176269"/>
                  <a:pt x="6112682" y="3174531"/>
                </a:cubicBezTo>
                <a:close/>
                <a:moveTo>
                  <a:pt x="5140394" y="3081683"/>
                </a:moveTo>
                <a:cubicBezTo>
                  <a:pt x="5147887" y="3082910"/>
                  <a:pt x="5167281" y="3089455"/>
                  <a:pt x="5139071" y="3082909"/>
                </a:cubicBezTo>
                <a:cubicBezTo>
                  <a:pt x="5136721" y="3081455"/>
                  <a:pt x="5137896" y="3081273"/>
                  <a:pt x="5140394" y="3081683"/>
                </a:cubicBezTo>
                <a:close/>
                <a:moveTo>
                  <a:pt x="789964" y="2689836"/>
                </a:moveTo>
                <a:cubicBezTo>
                  <a:pt x="786437" y="2691654"/>
                  <a:pt x="782676" y="2697472"/>
                  <a:pt x="789259" y="2701835"/>
                </a:cubicBezTo>
                <a:cubicBezTo>
                  <a:pt x="796781" y="2690199"/>
                  <a:pt x="793490" y="2688017"/>
                  <a:pt x="789964" y="2689836"/>
                </a:cubicBezTo>
                <a:close/>
                <a:moveTo>
                  <a:pt x="1643048" y="2754197"/>
                </a:moveTo>
                <a:cubicBezTo>
                  <a:pt x="1635527" y="2757106"/>
                  <a:pt x="1641168" y="2757106"/>
                  <a:pt x="1635526" y="2765832"/>
                </a:cubicBezTo>
                <a:cubicBezTo>
                  <a:pt x="1643048" y="2774560"/>
                  <a:pt x="1654331" y="2757106"/>
                  <a:pt x="1643048" y="2754197"/>
                </a:cubicBezTo>
                <a:close/>
                <a:moveTo>
                  <a:pt x="862925" y="2683336"/>
                </a:moveTo>
                <a:cubicBezTo>
                  <a:pt x="857901" y="2685109"/>
                  <a:pt x="853668" y="2693836"/>
                  <a:pt x="849437" y="2696018"/>
                </a:cubicBezTo>
                <a:cubicBezTo>
                  <a:pt x="856959" y="2704745"/>
                  <a:pt x="860721" y="2693109"/>
                  <a:pt x="868244" y="2684382"/>
                </a:cubicBezTo>
                <a:cubicBezTo>
                  <a:pt x="866363" y="2682928"/>
                  <a:pt x="864599" y="2682746"/>
                  <a:pt x="862925" y="2683336"/>
                </a:cubicBezTo>
                <a:close/>
                <a:moveTo>
                  <a:pt x="688661" y="2666976"/>
                </a:moveTo>
                <a:lnTo>
                  <a:pt x="688736" y="2667020"/>
                </a:lnTo>
                <a:cubicBezTo>
                  <a:pt x="689587" y="2668565"/>
                  <a:pt x="689117" y="2670565"/>
                  <a:pt x="685825" y="2672747"/>
                </a:cubicBezTo>
                <a:lnTo>
                  <a:pt x="682633" y="2668881"/>
                </a:lnTo>
                <a:close/>
                <a:moveTo>
                  <a:pt x="694733" y="2665176"/>
                </a:moveTo>
                <a:lnTo>
                  <a:pt x="691467" y="2669837"/>
                </a:lnTo>
                <a:lnTo>
                  <a:pt x="693562" y="2665518"/>
                </a:lnTo>
                <a:close/>
                <a:moveTo>
                  <a:pt x="5188909" y="3065456"/>
                </a:moveTo>
                <a:cubicBezTo>
                  <a:pt x="5192198" y="3066909"/>
                  <a:pt x="5198310" y="3071273"/>
                  <a:pt x="5197369" y="3074183"/>
                </a:cubicBezTo>
                <a:cubicBezTo>
                  <a:pt x="5185145" y="3065456"/>
                  <a:pt x="5185616" y="3064002"/>
                  <a:pt x="5188909" y="3065456"/>
                </a:cubicBezTo>
                <a:close/>
                <a:moveTo>
                  <a:pt x="6232637" y="3156361"/>
                </a:moveTo>
                <a:cubicBezTo>
                  <a:pt x="6229816" y="3157089"/>
                  <a:pt x="6226994" y="3159998"/>
                  <a:pt x="6224174" y="3164360"/>
                </a:cubicBezTo>
                <a:cubicBezTo>
                  <a:pt x="6229816" y="3164360"/>
                  <a:pt x="6235457" y="3170177"/>
                  <a:pt x="6241099" y="3161451"/>
                </a:cubicBezTo>
                <a:cubicBezTo>
                  <a:pt x="6238279" y="3157088"/>
                  <a:pt x="6235458" y="3155634"/>
                  <a:pt x="6232637" y="3156361"/>
                </a:cubicBezTo>
                <a:close/>
                <a:moveTo>
                  <a:pt x="1040789" y="2685837"/>
                </a:moveTo>
                <a:cubicBezTo>
                  <a:pt x="1036086" y="2686564"/>
                  <a:pt x="1031854" y="2688746"/>
                  <a:pt x="1028093" y="2693109"/>
                </a:cubicBezTo>
                <a:cubicBezTo>
                  <a:pt x="1039378" y="2701835"/>
                  <a:pt x="1046900" y="2701835"/>
                  <a:pt x="1056304" y="2687290"/>
                </a:cubicBezTo>
                <a:cubicBezTo>
                  <a:pt x="1050662" y="2685837"/>
                  <a:pt x="1045490" y="2685110"/>
                  <a:pt x="1040789" y="2685837"/>
                </a:cubicBezTo>
                <a:close/>
                <a:moveTo>
                  <a:pt x="1469475" y="2714063"/>
                </a:moveTo>
                <a:cubicBezTo>
                  <a:pt x="1467976" y="2713381"/>
                  <a:pt x="1465920" y="2713653"/>
                  <a:pt x="1463686" y="2714562"/>
                </a:cubicBezTo>
                <a:cubicBezTo>
                  <a:pt x="1459220" y="2716380"/>
                  <a:pt x="1454048" y="2720744"/>
                  <a:pt x="1451227" y="2725107"/>
                </a:cubicBezTo>
                <a:cubicBezTo>
                  <a:pt x="1458749" y="2730925"/>
                  <a:pt x="1464391" y="2713472"/>
                  <a:pt x="1471914" y="2719289"/>
                </a:cubicBezTo>
                <a:cubicBezTo>
                  <a:pt x="1471914" y="2716381"/>
                  <a:pt x="1470973" y="2714745"/>
                  <a:pt x="1469475" y="2714063"/>
                </a:cubicBezTo>
                <a:close/>
                <a:moveTo>
                  <a:pt x="886813" y="2661110"/>
                </a:moveTo>
                <a:cubicBezTo>
                  <a:pt x="879056" y="2664746"/>
                  <a:pt x="870124" y="2677109"/>
                  <a:pt x="883287" y="2687290"/>
                </a:cubicBezTo>
                <a:cubicBezTo>
                  <a:pt x="901153" y="2662564"/>
                  <a:pt x="894572" y="2657474"/>
                  <a:pt x="886813" y="2661110"/>
                </a:cubicBezTo>
                <a:close/>
                <a:moveTo>
                  <a:pt x="767838" y="2650162"/>
                </a:moveTo>
                <a:cubicBezTo>
                  <a:pt x="767837" y="2649611"/>
                  <a:pt x="768102" y="2650201"/>
                  <a:pt x="768572" y="2652383"/>
                </a:cubicBezTo>
                <a:lnTo>
                  <a:pt x="768256" y="2652440"/>
                </a:lnTo>
                <a:close/>
                <a:moveTo>
                  <a:pt x="6342563" y="3142907"/>
                </a:moveTo>
                <a:cubicBezTo>
                  <a:pt x="6340594" y="3141816"/>
                  <a:pt x="6338067" y="3141816"/>
                  <a:pt x="6335363" y="3142543"/>
                </a:cubicBezTo>
                <a:cubicBezTo>
                  <a:pt x="6329958" y="3143997"/>
                  <a:pt x="6323845" y="3148361"/>
                  <a:pt x="6320084" y="3152724"/>
                </a:cubicBezTo>
                <a:cubicBezTo>
                  <a:pt x="6331367" y="3158542"/>
                  <a:pt x="6338890" y="3152725"/>
                  <a:pt x="6346412" y="3149815"/>
                </a:cubicBezTo>
                <a:cubicBezTo>
                  <a:pt x="6345942" y="3146179"/>
                  <a:pt x="6344531" y="3143998"/>
                  <a:pt x="6342563" y="3142907"/>
                </a:cubicBezTo>
                <a:close/>
                <a:moveTo>
                  <a:pt x="840505" y="2647657"/>
                </a:moveTo>
                <a:cubicBezTo>
                  <a:pt x="837214" y="2645839"/>
                  <a:pt x="834393" y="2652384"/>
                  <a:pt x="841915" y="2672747"/>
                </a:cubicBezTo>
                <a:cubicBezTo>
                  <a:pt x="847558" y="2659656"/>
                  <a:pt x="843797" y="2649475"/>
                  <a:pt x="840505" y="2647657"/>
                </a:cubicBezTo>
                <a:close/>
                <a:moveTo>
                  <a:pt x="3259890" y="2860374"/>
                </a:moveTo>
                <a:cubicBezTo>
                  <a:pt x="3255188" y="2861101"/>
                  <a:pt x="3250955" y="2863283"/>
                  <a:pt x="3247197" y="2867647"/>
                </a:cubicBezTo>
                <a:cubicBezTo>
                  <a:pt x="3258481" y="2876373"/>
                  <a:pt x="3266002" y="2876373"/>
                  <a:pt x="3275405" y="2861828"/>
                </a:cubicBezTo>
                <a:cubicBezTo>
                  <a:pt x="3269761" y="2860374"/>
                  <a:pt x="3264592" y="2859646"/>
                  <a:pt x="3259890" y="2860374"/>
                </a:cubicBezTo>
                <a:close/>
                <a:moveTo>
                  <a:pt x="1009287" y="2655292"/>
                </a:moveTo>
                <a:cubicBezTo>
                  <a:pt x="1003647" y="2652383"/>
                  <a:pt x="999768" y="2652747"/>
                  <a:pt x="997388" y="2654475"/>
                </a:cubicBezTo>
                <a:cubicBezTo>
                  <a:pt x="990248" y="2659656"/>
                  <a:pt x="996595" y="2677110"/>
                  <a:pt x="1009287" y="2655292"/>
                </a:cubicBezTo>
                <a:close/>
                <a:moveTo>
                  <a:pt x="2792092" y="2809467"/>
                </a:moveTo>
                <a:cubicBezTo>
                  <a:pt x="2792092" y="2803650"/>
                  <a:pt x="2756360" y="2835648"/>
                  <a:pt x="2792092" y="2809467"/>
                </a:cubicBezTo>
                <a:close/>
                <a:moveTo>
                  <a:pt x="3688577" y="2888600"/>
                </a:moveTo>
                <a:cubicBezTo>
                  <a:pt x="3687079" y="2887918"/>
                  <a:pt x="3685022" y="2888191"/>
                  <a:pt x="3682789" y="2889100"/>
                </a:cubicBezTo>
                <a:cubicBezTo>
                  <a:pt x="3678322" y="2890918"/>
                  <a:pt x="3673149" y="2895282"/>
                  <a:pt x="3670329" y="2899645"/>
                </a:cubicBezTo>
                <a:cubicBezTo>
                  <a:pt x="3677851" y="2905463"/>
                  <a:pt x="3683492" y="2888009"/>
                  <a:pt x="3691016" y="2893827"/>
                </a:cubicBezTo>
                <a:cubicBezTo>
                  <a:pt x="3691015" y="2890918"/>
                  <a:pt x="3690075" y="2889282"/>
                  <a:pt x="3688577" y="2888600"/>
                </a:cubicBezTo>
                <a:close/>
                <a:moveTo>
                  <a:pt x="540567" y="2606598"/>
                </a:moveTo>
                <a:lnTo>
                  <a:pt x="544781" y="2611657"/>
                </a:lnTo>
                <a:cubicBezTo>
                  <a:pt x="537258" y="2626203"/>
                  <a:pt x="537259" y="2614567"/>
                  <a:pt x="525975" y="2614567"/>
                </a:cubicBezTo>
                <a:cubicBezTo>
                  <a:pt x="528795" y="2609477"/>
                  <a:pt x="532793" y="2607113"/>
                  <a:pt x="537494" y="2606341"/>
                </a:cubicBezTo>
                <a:close/>
                <a:moveTo>
                  <a:pt x="1153037" y="2659747"/>
                </a:moveTo>
                <a:cubicBezTo>
                  <a:pt x="1148805" y="2659838"/>
                  <a:pt x="1143280" y="2664746"/>
                  <a:pt x="1137167" y="2678564"/>
                </a:cubicBezTo>
                <a:cubicBezTo>
                  <a:pt x="1166788" y="2702564"/>
                  <a:pt x="1165730" y="2659474"/>
                  <a:pt x="1153037" y="2659747"/>
                </a:cubicBezTo>
                <a:close/>
                <a:moveTo>
                  <a:pt x="3206997" y="2838557"/>
                </a:moveTo>
                <a:cubicBezTo>
                  <a:pt x="3203943" y="2839284"/>
                  <a:pt x="3201121" y="2842921"/>
                  <a:pt x="3207702" y="2847283"/>
                </a:cubicBezTo>
                <a:cubicBezTo>
                  <a:pt x="3213346" y="2840012"/>
                  <a:pt x="3210055" y="2837829"/>
                  <a:pt x="3206997" y="2838557"/>
                </a:cubicBezTo>
                <a:close/>
                <a:moveTo>
                  <a:pt x="931861" y="2633112"/>
                </a:moveTo>
                <a:cubicBezTo>
                  <a:pt x="923838" y="2627112"/>
                  <a:pt x="891751" y="2647293"/>
                  <a:pt x="928422" y="2649474"/>
                </a:cubicBezTo>
                <a:cubicBezTo>
                  <a:pt x="934534" y="2640020"/>
                  <a:pt x="934534" y="2635111"/>
                  <a:pt x="931861" y="2633112"/>
                </a:cubicBezTo>
                <a:close/>
                <a:moveTo>
                  <a:pt x="3220515" y="2834058"/>
                </a:moveTo>
                <a:cubicBezTo>
                  <a:pt x="3218985" y="2833831"/>
                  <a:pt x="3217104" y="2834921"/>
                  <a:pt x="3215227" y="2838557"/>
                </a:cubicBezTo>
                <a:cubicBezTo>
                  <a:pt x="3226509" y="2847285"/>
                  <a:pt x="3225098" y="2834739"/>
                  <a:pt x="3220515" y="2834058"/>
                </a:cubicBezTo>
                <a:close/>
                <a:moveTo>
                  <a:pt x="1609197" y="2690199"/>
                </a:moveTo>
                <a:cubicBezTo>
                  <a:pt x="1601676" y="2688745"/>
                  <a:pt x="1594152" y="2688017"/>
                  <a:pt x="1586865" y="2689108"/>
                </a:cubicBezTo>
                <a:cubicBezTo>
                  <a:pt x="1579577" y="2690200"/>
                  <a:pt x="1572526" y="2693109"/>
                  <a:pt x="1565944" y="2698927"/>
                </a:cubicBezTo>
                <a:cubicBezTo>
                  <a:pt x="1582869" y="2696018"/>
                  <a:pt x="1590391" y="2696018"/>
                  <a:pt x="1609197" y="2690199"/>
                </a:cubicBezTo>
                <a:close/>
                <a:moveTo>
                  <a:pt x="966710" y="2624067"/>
                </a:moveTo>
                <a:cubicBezTo>
                  <a:pt x="962743" y="2620930"/>
                  <a:pt x="971206" y="2664020"/>
                  <a:pt x="975438" y="2646566"/>
                </a:cubicBezTo>
                <a:cubicBezTo>
                  <a:pt x="970736" y="2631294"/>
                  <a:pt x="968033" y="2625113"/>
                  <a:pt x="966710" y="2624067"/>
                </a:cubicBezTo>
                <a:close/>
                <a:moveTo>
                  <a:pt x="3372138" y="2834285"/>
                </a:moveTo>
                <a:cubicBezTo>
                  <a:pt x="3367906" y="2834376"/>
                  <a:pt x="3362381" y="2839284"/>
                  <a:pt x="3356271" y="2853102"/>
                </a:cubicBezTo>
                <a:cubicBezTo>
                  <a:pt x="3385890" y="2877100"/>
                  <a:pt x="3384831" y="2834012"/>
                  <a:pt x="3372138" y="2834285"/>
                </a:cubicBezTo>
                <a:close/>
                <a:moveTo>
                  <a:pt x="992363" y="2617476"/>
                </a:moveTo>
                <a:cubicBezTo>
                  <a:pt x="986721" y="2637838"/>
                  <a:pt x="1007408" y="2614567"/>
                  <a:pt x="992363" y="2617476"/>
                </a:cubicBezTo>
                <a:close/>
                <a:moveTo>
                  <a:pt x="3828301" y="2864738"/>
                </a:moveTo>
                <a:cubicBezTo>
                  <a:pt x="3820775" y="2863283"/>
                  <a:pt x="3813255" y="2862556"/>
                  <a:pt x="3805968" y="2863647"/>
                </a:cubicBezTo>
                <a:cubicBezTo>
                  <a:pt x="3798679" y="2864738"/>
                  <a:pt x="3791627" y="2867647"/>
                  <a:pt x="3785044" y="2873464"/>
                </a:cubicBezTo>
                <a:cubicBezTo>
                  <a:pt x="3801971" y="2870555"/>
                  <a:pt x="3809492" y="2870555"/>
                  <a:pt x="3828301" y="2864738"/>
                </a:cubicBezTo>
                <a:close/>
                <a:moveTo>
                  <a:pt x="1918602" y="2689309"/>
                </a:moveTo>
                <a:cubicBezTo>
                  <a:pt x="1918334" y="2692268"/>
                  <a:pt x="1919260" y="2703108"/>
                  <a:pt x="1921376" y="2704745"/>
                </a:cubicBezTo>
                <a:cubicBezTo>
                  <a:pt x="1920437" y="2696018"/>
                  <a:pt x="1919731" y="2691473"/>
                  <a:pt x="1919263" y="2689609"/>
                </a:cubicBezTo>
                <a:cubicBezTo>
                  <a:pt x="1918909" y="2688211"/>
                  <a:pt x="1918690" y="2688322"/>
                  <a:pt x="1918602" y="2689309"/>
                </a:cubicBezTo>
                <a:close/>
                <a:moveTo>
                  <a:pt x="1706696" y="2665883"/>
                </a:moveTo>
                <a:cubicBezTo>
                  <a:pt x="1694530" y="2661110"/>
                  <a:pt x="1654331" y="2676382"/>
                  <a:pt x="1705108" y="2678564"/>
                </a:cubicBezTo>
                <a:cubicBezTo>
                  <a:pt x="1711691" y="2671292"/>
                  <a:pt x="1710749" y="2667473"/>
                  <a:pt x="1706696" y="2665883"/>
                </a:cubicBezTo>
                <a:close/>
                <a:moveTo>
                  <a:pt x="6524599" y="3094182"/>
                </a:moveTo>
                <a:cubicBezTo>
                  <a:pt x="6522719" y="3094545"/>
                  <a:pt x="6520367" y="3095999"/>
                  <a:pt x="6517546" y="3094545"/>
                </a:cubicBezTo>
                <a:cubicBezTo>
                  <a:pt x="6511904" y="3103271"/>
                  <a:pt x="6523188" y="3109090"/>
                  <a:pt x="6528830" y="3100363"/>
                </a:cubicBezTo>
                <a:cubicBezTo>
                  <a:pt x="6527890" y="3094546"/>
                  <a:pt x="6526479" y="3093819"/>
                  <a:pt x="6524599" y="3094182"/>
                </a:cubicBezTo>
                <a:close/>
                <a:moveTo>
                  <a:pt x="1310182" y="2629112"/>
                </a:moveTo>
                <a:cubicBezTo>
                  <a:pt x="1306422" y="2637838"/>
                  <a:pt x="1300781" y="2634929"/>
                  <a:pt x="1297019" y="2643657"/>
                </a:cubicBezTo>
                <a:cubicBezTo>
                  <a:pt x="1302661" y="2649474"/>
                  <a:pt x="1321466" y="2637838"/>
                  <a:pt x="1310182" y="2629112"/>
                </a:cubicBezTo>
                <a:close/>
                <a:moveTo>
                  <a:pt x="5476755" y="2999550"/>
                </a:moveTo>
                <a:cubicBezTo>
                  <a:pt x="5473229" y="2996549"/>
                  <a:pt x="5460183" y="3012366"/>
                  <a:pt x="5475696" y="3010186"/>
                </a:cubicBezTo>
                <a:cubicBezTo>
                  <a:pt x="5478048" y="3003641"/>
                  <a:pt x="5477931" y="3000549"/>
                  <a:pt x="5476755" y="2999550"/>
                </a:cubicBezTo>
                <a:close/>
                <a:moveTo>
                  <a:pt x="5144712" y="2966551"/>
                </a:moveTo>
                <a:cubicBezTo>
                  <a:pt x="5184205" y="2992731"/>
                  <a:pt x="5077013" y="2975277"/>
                  <a:pt x="5144712" y="2966551"/>
                </a:cubicBezTo>
                <a:close/>
                <a:moveTo>
                  <a:pt x="5454250" y="2992368"/>
                </a:moveTo>
                <a:cubicBezTo>
                  <a:pt x="5448899" y="2994550"/>
                  <a:pt x="5439027" y="3002914"/>
                  <a:pt x="5423042" y="3021821"/>
                </a:cubicBezTo>
                <a:cubicBezTo>
                  <a:pt x="5445608" y="3034912"/>
                  <a:pt x="5470290" y="2985823"/>
                  <a:pt x="5454250" y="2992368"/>
                </a:cubicBezTo>
                <a:close/>
                <a:moveTo>
                  <a:pt x="3529283" y="2803650"/>
                </a:moveTo>
                <a:cubicBezTo>
                  <a:pt x="3525523" y="2812376"/>
                  <a:pt x="3519883" y="2809467"/>
                  <a:pt x="3516120" y="2818193"/>
                </a:cubicBezTo>
                <a:cubicBezTo>
                  <a:pt x="3521761" y="2824012"/>
                  <a:pt x="3540568" y="2812376"/>
                  <a:pt x="3529283" y="2803650"/>
                </a:cubicBezTo>
                <a:close/>
                <a:moveTo>
                  <a:pt x="1431716" y="2597477"/>
                </a:moveTo>
                <a:cubicBezTo>
                  <a:pt x="1429130" y="2597114"/>
                  <a:pt x="1426779" y="2598569"/>
                  <a:pt x="1424898" y="2602931"/>
                </a:cubicBezTo>
                <a:cubicBezTo>
                  <a:pt x="1430541" y="2608748"/>
                  <a:pt x="1436182" y="2608748"/>
                  <a:pt x="1439943" y="2602931"/>
                </a:cubicBezTo>
                <a:cubicBezTo>
                  <a:pt x="1437123" y="2600022"/>
                  <a:pt x="1434302" y="2597840"/>
                  <a:pt x="1431716" y="2597477"/>
                </a:cubicBezTo>
                <a:close/>
                <a:moveTo>
                  <a:pt x="1503179" y="2602931"/>
                </a:moveTo>
                <a:cubicBezTo>
                  <a:pt x="1496363" y="2604386"/>
                  <a:pt x="1482258" y="2608750"/>
                  <a:pt x="1481317" y="2611658"/>
                </a:cubicBezTo>
                <a:cubicBezTo>
                  <a:pt x="1509525" y="2602931"/>
                  <a:pt x="1509996" y="2601478"/>
                  <a:pt x="1503179" y="2602931"/>
                </a:cubicBezTo>
                <a:close/>
                <a:moveTo>
                  <a:pt x="5277677" y="2935507"/>
                </a:moveTo>
                <a:cubicBezTo>
                  <a:pt x="5279177" y="2936007"/>
                  <a:pt x="5280116" y="2937462"/>
                  <a:pt x="5280116" y="2940370"/>
                </a:cubicBezTo>
                <a:cubicBezTo>
                  <a:pt x="5272595" y="2937461"/>
                  <a:pt x="5266951" y="2952006"/>
                  <a:pt x="5259430" y="2943280"/>
                </a:cubicBezTo>
                <a:cubicBezTo>
                  <a:pt x="5262251" y="2941825"/>
                  <a:pt x="5267423" y="2938188"/>
                  <a:pt x="5271889" y="2936371"/>
                </a:cubicBezTo>
                <a:cubicBezTo>
                  <a:pt x="5274123" y="2935462"/>
                  <a:pt x="5276179" y="2935008"/>
                  <a:pt x="5277677" y="2935507"/>
                </a:cubicBezTo>
                <a:close/>
                <a:moveTo>
                  <a:pt x="639047" y="2516025"/>
                </a:moveTo>
                <a:cubicBezTo>
                  <a:pt x="635990" y="2517843"/>
                  <a:pt x="630349" y="2524389"/>
                  <a:pt x="631289" y="2530206"/>
                </a:cubicBezTo>
                <a:cubicBezTo>
                  <a:pt x="642573" y="2517116"/>
                  <a:pt x="642102" y="2514207"/>
                  <a:pt x="639047" y="2516025"/>
                </a:cubicBezTo>
                <a:close/>
                <a:moveTo>
                  <a:pt x="1869660" y="2616021"/>
                </a:moveTo>
                <a:cubicBezTo>
                  <a:pt x="1865428" y="2616749"/>
                  <a:pt x="1861197" y="2618931"/>
                  <a:pt x="1857434" y="2623293"/>
                </a:cubicBezTo>
                <a:cubicBezTo>
                  <a:pt x="1864958" y="2629112"/>
                  <a:pt x="1874360" y="2626202"/>
                  <a:pt x="1881884" y="2617476"/>
                </a:cubicBezTo>
                <a:cubicBezTo>
                  <a:pt x="1878122" y="2616021"/>
                  <a:pt x="1873890" y="2615294"/>
                  <a:pt x="1869660" y="2616021"/>
                </a:cubicBezTo>
                <a:close/>
                <a:moveTo>
                  <a:pt x="3650817" y="2772014"/>
                </a:moveTo>
                <a:cubicBezTo>
                  <a:pt x="3648232" y="2771651"/>
                  <a:pt x="3645882" y="2773105"/>
                  <a:pt x="3644002" y="2777469"/>
                </a:cubicBezTo>
                <a:cubicBezTo>
                  <a:pt x="3649642" y="2783286"/>
                  <a:pt x="3655285" y="2783286"/>
                  <a:pt x="3659045" y="2777469"/>
                </a:cubicBezTo>
                <a:cubicBezTo>
                  <a:pt x="3656226" y="2774560"/>
                  <a:pt x="3653404" y="2772378"/>
                  <a:pt x="3650817" y="2772014"/>
                </a:cubicBezTo>
                <a:close/>
                <a:moveTo>
                  <a:pt x="3722279" y="2777469"/>
                </a:moveTo>
                <a:cubicBezTo>
                  <a:pt x="3715464" y="2778923"/>
                  <a:pt x="3701358" y="2783286"/>
                  <a:pt x="3700417" y="2786195"/>
                </a:cubicBezTo>
                <a:cubicBezTo>
                  <a:pt x="3728628" y="2777469"/>
                  <a:pt x="3729098" y="2776015"/>
                  <a:pt x="3722279" y="2777469"/>
                </a:cubicBezTo>
                <a:close/>
                <a:moveTo>
                  <a:pt x="1756047" y="2584753"/>
                </a:moveTo>
                <a:lnTo>
                  <a:pt x="1754002" y="2597113"/>
                </a:lnTo>
                <a:cubicBezTo>
                  <a:pt x="1747891" y="2592750"/>
                  <a:pt x="1746597" y="2589660"/>
                  <a:pt x="1748126" y="2587523"/>
                </a:cubicBezTo>
                <a:close/>
                <a:moveTo>
                  <a:pt x="1716392" y="2553479"/>
                </a:moveTo>
                <a:cubicBezTo>
                  <a:pt x="1706988" y="2553479"/>
                  <a:pt x="1695705" y="2556388"/>
                  <a:pt x="1686302" y="2568024"/>
                </a:cubicBezTo>
                <a:cubicBezTo>
                  <a:pt x="1695704" y="2568024"/>
                  <a:pt x="1706988" y="2565115"/>
                  <a:pt x="1716392" y="2553479"/>
                </a:cubicBezTo>
                <a:close/>
                <a:moveTo>
                  <a:pt x="3978910" y="2753473"/>
                </a:moveTo>
                <a:lnTo>
                  <a:pt x="3976864" y="2765832"/>
                </a:lnTo>
                <a:cubicBezTo>
                  <a:pt x="3970756" y="2761469"/>
                  <a:pt x="3969461" y="2758379"/>
                  <a:pt x="3970989" y="2756242"/>
                </a:cubicBezTo>
                <a:close/>
                <a:moveTo>
                  <a:pt x="1826847" y="2552190"/>
                </a:moveTo>
                <a:lnTo>
                  <a:pt x="1817943" y="2562206"/>
                </a:lnTo>
                <a:lnTo>
                  <a:pt x="1819934" y="2552971"/>
                </a:lnTo>
                <a:close/>
                <a:moveTo>
                  <a:pt x="3935493" y="2728016"/>
                </a:moveTo>
                <a:cubicBezTo>
                  <a:pt x="3926090" y="2728016"/>
                  <a:pt x="3914808" y="2730925"/>
                  <a:pt x="3905403" y="2742561"/>
                </a:cubicBezTo>
                <a:cubicBezTo>
                  <a:pt x="3914806" y="2742561"/>
                  <a:pt x="3926092" y="2739652"/>
                  <a:pt x="3935493" y="2728016"/>
                </a:cubicBezTo>
                <a:close/>
                <a:moveTo>
                  <a:pt x="1904215" y="2546571"/>
                </a:moveTo>
                <a:cubicBezTo>
                  <a:pt x="1895518" y="2547661"/>
                  <a:pt x="1887524" y="2552024"/>
                  <a:pt x="1906333" y="2556388"/>
                </a:cubicBezTo>
                <a:cubicBezTo>
                  <a:pt x="1922317" y="2547662"/>
                  <a:pt x="1912914" y="2545480"/>
                  <a:pt x="1904215" y="2546571"/>
                </a:cubicBezTo>
                <a:close/>
                <a:moveTo>
                  <a:pt x="4136344" y="2740897"/>
                </a:moveTo>
                <a:cubicBezTo>
                  <a:pt x="4144678" y="2740153"/>
                  <a:pt x="4150114" y="2741471"/>
                  <a:pt x="4151759" y="2745470"/>
                </a:cubicBezTo>
                <a:lnTo>
                  <a:pt x="4148046" y="2745790"/>
                </a:lnTo>
                <a:lnTo>
                  <a:pt x="4147998" y="2745470"/>
                </a:lnTo>
                <a:cubicBezTo>
                  <a:pt x="4143767" y="2741107"/>
                  <a:pt x="4136715" y="2741107"/>
                  <a:pt x="4127311" y="2745470"/>
                </a:cubicBezTo>
                <a:lnTo>
                  <a:pt x="4130686" y="2742243"/>
                </a:lnTo>
                <a:close/>
                <a:moveTo>
                  <a:pt x="4051136" y="2720749"/>
                </a:moveTo>
                <a:lnTo>
                  <a:pt x="4050620" y="2721471"/>
                </a:lnTo>
                <a:cubicBezTo>
                  <a:pt x="4047563" y="2725199"/>
                  <a:pt x="4043155" y="2730199"/>
                  <a:pt x="4037043" y="2736744"/>
                </a:cubicBezTo>
                <a:cubicBezTo>
                  <a:pt x="4034222" y="2735289"/>
                  <a:pt x="4035867" y="2731290"/>
                  <a:pt x="4039158" y="2726926"/>
                </a:cubicBezTo>
                <a:lnTo>
                  <a:pt x="4044592" y="2721487"/>
                </a:lnTo>
                <a:close/>
                <a:moveTo>
                  <a:pt x="4123315" y="2721107"/>
                </a:moveTo>
                <a:cubicBezTo>
                  <a:pt x="4114617" y="2722198"/>
                  <a:pt x="4106624" y="2726562"/>
                  <a:pt x="4125430" y="2730925"/>
                </a:cubicBezTo>
                <a:cubicBezTo>
                  <a:pt x="4141416" y="2722199"/>
                  <a:pt x="4132014" y="2720017"/>
                  <a:pt x="4123315" y="2721107"/>
                </a:cubicBezTo>
                <a:close/>
                <a:moveTo>
                  <a:pt x="2047375" y="2521480"/>
                </a:moveTo>
                <a:cubicBezTo>
                  <a:pt x="2090629" y="2530206"/>
                  <a:pt x="2041733" y="2524389"/>
                  <a:pt x="2047375" y="2521480"/>
                </a:cubicBezTo>
                <a:close/>
                <a:moveTo>
                  <a:pt x="735014" y="2393259"/>
                </a:moveTo>
                <a:cubicBezTo>
                  <a:pt x="729902" y="2391487"/>
                  <a:pt x="721087" y="2400758"/>
                  <a:pt x="719677" y="2405122"/>
                </a:cubicBezTo>
                <a:cubicBezTo>
                  <a:pt x="729079" y="2402212"/>
                  <a:pt x="729078" y="2399303"/>
                  <a:pt x="738482" y="2399303"/>
                </a:cubicBezTo>
                <a:cubicBezTo>
                  <a:pt x="738013" y="2395668"/>
                  <a:pt x="736719" y="2393850"/>
                  <a:pt x="735014" y="2393259"/>
                </a:cubicBezTo>
                <a:close/>
                <a:moveTo>
                  <a:pt x="4266475" y="2696018"/>
                </a:moveTo>
                <a:cubicBezTo>
                  <a:pt x="4309729" y="2704744"/>
                  <a:pt x="4260833" y="2698927"/>
                  <a:pt x="4266475" y="2696018"/>
                </a:cubicBezTo>
                <a:close/>
                <a:moveTo>
                  <a:pt x="2202161" y="2511357"/>
                </a:moveTo>
                <a:lnTo>
                  <a:pt x="2196031" y="2514236"/>
                </a:lnTo>
                <a:lnTo>
                  <a:pt x="2119308" y="2506571"/>
                </a:lnTo>
                <a:cubicBezTo>
                  <a:pt x="2038914" y="2501118"/>
                  <a:pt x="1950524" y="2506935"/>
                  <a:pt x="1908212" y="2570932"/>
                </a:cubicBezTo>
                <a:cubicBezTo>
                  <a:pt x="1927020" y="2562206"/>
                  <a:pt x="1936420" y="2570932"/>
                  <a:pt x="1932661" y="2597113"/>
                </a:cubicBezTo>
                <a:cubicBezTo>
                  <a:pt x="1975914" y="2562206"/>
                  <a:pt x="2088751" y="2582569"/>
                  <a:pt x="2098154" y="2573841"/>
                </a:cubicBezTo>
                <a:cubicBezTo>
                  <a:pt x="2091571" y="2569479"/>
                  <a:pt x="2123540" y="2549843"/>
                  <a:pt x="2157391" y="2532388"/>
                </a:cubicBezTo>
                <a:lnTo>
                  <a:pt x="2196031" y="2514236"/>
                </a:lnTo>
                <a:lnTo>
                  <a:pt x="2202574" y="2514890"/>
                </a:lnTo>
                <a:close/>
                <a:moveTo>
                  <a:pt x="7208900" y="2942552"/>
                </a:moveTo>
                <a:cubicBezTo>
                  <a:pt x="7204433" y="2942552"/>
                  <a:pt x="7200202" y="2947643"/>
                  <a:pt x="7209605" y="2957824"/>
                </a:cubicBezTo>
                <a:cubicBezTo>
                  <a:pt x="7218068" y="2947643"/>
                  <a:pt x="7213366" y="2942552"/>
                  <a:pt x="7208900" y="2942552"/>
                </a:cubicBezTo>
                <a:close/>
                <a:moveTo>
                  <a:pt x="4456415" y="2684382"/>
                </a:moveTo>
                <a:lnTo>
                  <a:pt x="4458313" y="2692123"/>
                </a:lnTo>
                <a:lnTo>
                  <a:pt x="4451810" y="2691993"/>
                </a:lnTo>
                <a:lnTo>
                  <a:pt x="4451949" y="2691654"/>
                </a:lnTo>
                <a:cubicBezTo>
                  <a:pt x="4452184" y="2689472"/>
                  <a:pt x="4452657" y="2687292"/>
                  <a:pt x="4456415" y="2684382"/>
                </a:cubicBezTo>
                <a:close/>
                <a:moveTo>
                  <a:pt x="4447013" y="2678564"/>
                </a:moveTo>
                <a:lnTo>
                  <a:pt x="4432698" y="2690529"/>
                </a:lnTo>
                <a:lnTo>
                  <a:pt x="4424217" y="2689682"/>
                </a:lnTo>
                <a:lnTo>
                  <a:pt x="4424582" y="2684435"/>
                </a:lnTo>
                <a:close/>
                <a:moveTo>
                  <a:pt x="7346330" y="2908918"/>
                </a:moveTo>
                <a:cubicBezTo>
                  <a:pt x="7344832" y="2908191"/>
                  <a:pt x="7342775" y="2908372"/>
                  <a:pt x="7340541" y="2909100"/>
                </a:cubicBezTo>
                <a:cubicBezTo>
                  <a:pt x="7336075" y="2910553"/>
                  <a:pt x="7330904" y="2914190"/>
                  <a:pt x="7328083" y="2917099"/>
                </a:cubicBezTo>
                <a:cubicBezTo>
                  <a:pt x="7335604" y="2925825"/>
                  <a:pt x="7341247" y="2908371"/>
                  <a:pt x="7348769" y="2914189"/>
                </a:cubicBezTo>
                <a:cubicBezTo>
                  <a:pt x="7348769" y="2911281"/>
                  <a:pt x="7347829" y="2909645"/>
                  <a:pt x="7346330" y="2908918"/>
                </a:cubicBezTo>
                <a:close/>
                <a:moveTo>
                  <a:pt x="6047398" y="2748379"/>
                </a:moveTo>
                <a:cubicBezTo>
                  <a:pt x="6046928" y="2746924"/>
                  <a:pt x="6041051" y="2747107"/>
                  <a:pt x="6032676" y="2748152"/>
                </a:cubicBezTo>
                <a:cubicBezTo>
                  <a:pt x="6007553" y="2751289"/>
                  <a:pt x="5959951" y="2762197"/>
                  <a:pt x="5968413" y="2760015"/>
                </a:cubicBezTo>
                <a:cubicBezTo>
                  <a:pt x="5974055" y="2780377"/>
                  <a:pt x="6045517" y="2757106"/>
                  <a:pt x="6047398" y="2751287"/>
                </a:cubicBezTo>
                <a:cubicBezTo>
                  <a:pt x="6045517" y="2751287"/>
                  <a:pt x="6045517" y="2751287"/>
                  <a:pt x="6047398" y="2748379"/>
                </a:cubicBezTo>
                <a:close/>
                <a:moveTo>
                  <a:pt x="7891732" y="2791377"/>
                </a:moveTo>
                <a:cubicBezTo>
                  <a:pt x="7891674" y="2792741"/>
                  <a:pt x="7891791" y="2796378"/>
                  <a:pt x="7892261" y="2803650"/>
                </a:cubicBezTo>
                <a:cubicBezTo>
                  <a:pt x="7893672" y="2803650"/>
                  <a:pt x="7891908" y="2787287"/>
                  <a:pt x="7891732" y="2791377"/>
                </a:cubicBezTo>
                <a:close/>
                <a:moveTo>
                  <a:pt x="7936455" y="2774196"/>
                </a:moveTo>
                <a:cubicBezTo>
                  <a:pt x="7927053" y="2772378"/>
                  <a:pt x="7920470" y="2780378"/>
                  <a:pt x="7944917" y="2803650"/>
                </a:cubicBezTo>
                <a:cubicBezTo>
                  <a:pt x="7958082" y="2787650"/>
                  <a:pt x="7945858" y="2776014"/>
                  <a:pt x="7936455" y="2774196"/>
                </a:cubicBezTo>
                <a:close/>
                <a:moveTo>
                  <a:pt x="7978063" y="2763288"/>
                </a:moveTo>
                <a:cubicBezTo>
                  <a:pt x="7972656" y="2763651"/>
                  <a:pt x="7966545" y="2767288"/>
                  <a:pt x="7967484" y="2774560"/>
                </a:cubicBezTo>
                <a:cubicBezTo>
                  <a:pt x="7973126" y="2777469"/>
                  <a:pt x="7978768" y="2771650"/>
                  <a:pt x="7984410" y="2771650"/>
                </a:cubicBezTo>
                <a:cubicBezTo>
                  <a:pt x="7988171" y="2765833"/>
                  <a:pt x="7983470" y="2762924"/>
                  <a:pt x="7978063" y="2763288"/>
                </a:cubicBezTo>
                <a:close/>
                <a:moveTo>
                  <a:pt x="1094359" y="2143162"/>
                </a:moveTo>
                <a:lnTo>
                  <a:pt x="1041933" y="2157759"/>
                </a:lnTo>
                <a:cubicBezTo>
                  <a:pt x="911908" y="2194404"/>
                  <a:pt x="797485" y="2227675"/>
                  <a:pt x="762930" y="2236402"/>
                </a:cubicBezTo>
                <a:cubicBezTo>
                  <a:pt x="859310" y="2199313"/>
                  <a:pt x="958159" y="2173132"/>
                  <a:pt x="1057919" y="2150769"/>
                </a:cubicBezTo>
                <a:close/>
                <a:moveTo>
                  <a:pt x="8148403" y="2715654"/>
                </a:moveTo>
                <a:cubicBezTo>
                  <a:pt x="8141087" y="2714562"/>
                  <a:pt x="8128746" y="2726561"/>
                  <a:pt x="8121693" y="2722198"/>
                </a:cubicBezTo>
                <a:cubicBezTo>
                  <a:pt x="8125454" y="2739652"/>
                  <a:pt x="8142380" y="2719289"/>
                  <a:pt x="8153663" y="2722199"/>
                </a:cubicBezTo>
                <a:cubicBezTo>
                  <a:pt x="8152723" y="2717835"/>
                  <a:pt x="8150843" y="2716018"/>
                  <a:pt x="8148403" y="2715654"/>
                </a:cubicBezTo>
                <a:close/>
                <a:moveTo>
                  <a:pt x="8261180" y="2708699"/>
                </a:moveTo>
                <a:cubicBezTo>
                  <a:pt x="8259212" y="2709108"/>
                  <a:pt x="8257096" y="2710563"/>
                  <a:pt x="8255216" y="2713472"/>
                </a:cubicBezTo>
                <a:cubicBezTo>
                  <a:pt x="8258976" y="2716380"/>
                  <a:pt x="8260858" y="2719289"/>
                  <a:pt x="8264617" y="2722198"/>
                </a:cubicBezTo>
                <a:cubicBezTo>
                  <a:pt x="8269319" y="2717836"/>
                  <a:pt x="8268849" y="2712745"/>
                  <a:pt x="8266264" y="2710199"/>
                </a:cubicBezTo>
                <a:cubicBezTo>
                  <a:pt x="8264971" y="2708926"/>
                  <a:pt x="8263149" y="2708290"/>
                  <a:pt x="8261180" y="2708699"/>
                </a:cubicBezTo>
                <a:close/>
                <a:moveTo>
                  <a:pt x="8214278" y="2704122"/>
                </a:moveTo>
                <a:cubicBezTo>
                  <a:pt x="8213402" y="2703395"/>
                  <a:pt x="8212873" y="2703506"/>
                  <a:pt x="8213137" y="2704971"/>
                </a:cubicBezTo>
                <a:cubicBezTo>
                  <a:pt x="8213490" y="2706926"/>
                  <a:pt x="8215254" y="2711290"/>
                  <a:pt x="8219484" y="2719289"/>
                </a:cubicBezTo>
                <a:cubicBezTo>
                  <a:pt x="8222658" y="2716017"/>
                  <a:pt x="8216906" y="2706301"/>
                  <a:pt x="8214278" y="2704122"/>
                </a:cubicBezTo>
                <a:close/>
                <a:moveTo>
                  <a:pt x="26828" y="1956391"/>
                </a:moveTo>
                <a:lnTo>
                  <a:pt x="29059" y="1962551"/>
                </a:lnTo>
                <a:cubicBezTo>
                  <a:pt x="29146" y="1968960"/>
                  <a:pt x="25267" y="1971688"/>
                  <a:pt x="14453" y="1965869"/>
                </a:cubicBezTo>
                <a:close/>
                <a:moveTo>
                  <a:pt x="8353712" y="2691063"/>
                </a:moveTo>
                <a:cubicBezTo>
                  <a:pt x="8348775" y="2692564"/>
                  <a:pt x="8358649" y="2701835"/>
                  <a:pt x="8364291" y="2693109"/>
                </a:cubicBezTo>
                <a:cubicBezTo>
                  <a:pt x="8358649" y="2690927"/>
                  <a:pt x="8355358" y="2690564"/>
                  <a:pt x="8353712" y="2691063"/>
                </a:cubicBezTo>
                <a:close/>
                <a:moveTo>
                  <a:pt x="8409424" y="2681473"/>
                </a:moveTo>
                <a:cubicBezTo>
                  <a:pt x="8407074" y="2682200"/>
                  <a:pt x="8404723" y="2684382"/>
                  <a:pt x="8401902" y="2687290"/>
                </a:cubicBezTo>
                <a:cubicBezTo>
                  <a:pt x="8407544" y="2693109"/>
                  <a:pt x="8411305" y="2690200"/>
                  <a:pt x="8416946" y="2684382"/>
                </a:cubicBezTo>
                <a:cubicBezTo>
                  <a:pt x="8414126" y="2681473"/>
                  <a:pt x="8411774" y="2680746"/>
                  <a:pt x="8409424" y="2681473"/>
                </a:cubicBezTo>
                <a:close/>
                <a:moveTo>
                  <a:pt x="1483940" y="2057723"/>
                </a:moveTo>
                <a:lnTo>
                  <a:pt x="1480143" y="2063319"/>
                </a:lnTo>
                <a:cubicBezTo>
                  <a:pt x="1477555" y="2064046"/>
                  <a:pt x="1474735" y="2063319"/>
                  <a:pt x="1473795" y="2061864"/>
                </a:cubicBezTo>
                <a:lnTo>
                  <a:pt x="1474939" y="2059896"/>
                </a:lnTo>
                <a:close/>
                <a:moveTo>
                  <a:pt x="8392499" y="2672201"/>
                </a:moveTo>
                <a:cubicBezTo>
                  <a:pt x="8388268" y="2674928"/>
                  <a:pt x="8388268" y="2685837"/>
                  <a:pt x="8392499" y="2690200"/>
                </a:cubicBezTo>
                <a:cubicBezTo>
                  <a:pt x="8398140" y="2684382"/>
                  <a:pt x="8394379" y="2678564"/>
                  <a:pt x="8398140" y="2672746"/>
                </a:cubicBezTo>
                <a:cubicBezTo>
                  <a:pt x="8395789" y="2671292"/>
                  <a:pt x="8393909" y="2671292"/>
                  <a:pt x="8392499" y="2672201"/>
                </a:cubicBezTo>
                <a:close/>
                <a:moveTo>
                  <a:pt x="4669" y="1918826"/>
                </a:moveTo>
                <a:cubicBezTo>
                  <a:pt x="6711" y="1919666"/>
                  <a:pt x="9246" y="1922019"/>
                  <a:pt x="11902" y="1925274"/>
                </a:cubicBezTo>
                <a:lnTo>
                  <a:pt x="13474" y="1927620"/>
                </a:lnTo>
                <a:lnTo>
                  <a:pt x="1289" y="1936779"/>
                </a:lnTo>
                <a:cubicBezTo>
                  <a:pt x="-1531" y="1921507"/>
                  <a:pt x="584" y="1917144"/>
                  <a:pt x="4669" y="1918826"/>
                </a:cubicBezTo>
                <a:close/>
                <a:moveTo>
                  <a:pt x="8444216" y="2669110"/>
                </a:moveTo>
                <a:cubicBezTo>
                  <a:pt x="8440455" y="2666201"/>
                  <a:pt x="8441394" y="2668383"/>
                  <a:pt x="8458320" y="2684382"/>
                </a:cubicBezTo>
                <a:cubicBezTo>
                  <a:pt x="8456439" y="2680018"/>
                  <a:pt x="8447976" y="2672019"/>
                  <a:pt x="8444216" y="2669110"/>
                </a:cubicBezTo>
                <a:close/>
                <a:moveTo>
                  <a:pt x="1493046" y="2043345"/>
                </a:moveTo>
                <a:lnTo>
                  <a:pt x="1492895" y="2043366"/>
                </a:lnTo>
                <a:cubicBezTo>
                  <a:pt x="1491307" y="2045048"/>
                  <a:pt x="1497067" y="2048229"/>
                  <a:pt x="1505294" y="2051320"/>
                </a:cubicBezTo>
                <a:lnTo>
                  <a:pt x="1507721" y="2051981"/>
                </a:lnTo>
                <a:lnTo>
                  <a:pt x="1483940" y="2057723"/>
                </a:lnTo>
                <a:lnTo>
                  <a:pt x="1485079" y="2056047"/>
                </a:lnTo>
                <a:cubicBezTo>
                  <a:pt x="1484139" y="2056047"/>
                  <a:pt x="1480847" y="2054592"/>
                  <a:pt x="1478026" y="2054592"/>
                </a:cubicBezTo>
                <a:lnTo>
                  <a:pt x="1474939" y="2059896"/>
                </a:lnTo>
                <a:lnTo>
                  <a:pt x="1358374" y="2088045"/>
                </a:lnTo>
                <a:lnTo>
                  <a:pt x="1271002" y="2106285"/>
                </a:lnTo>
                <a:lnTo>
                  <a:pt x="1237310" y="2110953"/>
                </a:lnTo>
                <a:cubicBezTo>
                  <a:pt x="1210276" y="2115226"/>
                  <a:pt x="1183508" y="2120112"/>
                  <a:pt x="1157457" y="2126128"/>
                </a:cubicBezTo>
                <a:lnTo>
                  <a:pt x="1110355" y="2139822"/>
                </a:lnTo>
                <a:lnTo>
                  <a:pt x="1094359" y="2143162"/>
                </a:lnTo>
                <a:lnTo>
                  <a:pt x="1174780" y="2120771"/>
                </a:lnTo>
                <a:cubicBezTo>
                  <a:pt x="1308068" y="2084228"/>
                  <a:pt x="1435537" y="2051365"/>
                  <a:pt x="1492923" y="2043354"/>
                </a:cubicBezTo>
                <a:close/>
                <a:moveTo>
                  <a:pt x="1501393" y="2042167"/>
                </a:moveTo>
                <a:lnTo>
                  <a:pt x="1504187" y="2042437"/>
                </a:lnTo>
                <a:lnTo>
                  <a:pt x="1493046" y="2043345"/>
                </a:lnTo>
                <a:close/>
                <a:moveTo>
                  <a:pt x="1515480" y="2041518"/>
                </a:moveTo>
                <a:cubicBezTo>
                  <a:pt x="1520853" y="2041662"/>
                  <a:pt x="1523983" y="2042593"/>
                  <a:pt x="1524571" y="2044411"/>
                </a:cubicBezTo>
                <a:lnTo>
                  <a:pt x="1504187" y="2042437"/>
                </a:lnTo>
                <a:close/>
                <a:moveTo>
                  <a:pt x="56003" y="1897918"/>
                </a:moveTo>
                <a:cubicBezTo>
                  <a:pt x="51244" y="1894782"/>
                  <a:pt x="62879" y="1914963"/>
                  <a:pt x="67111" y="1910599"/>
                </a:cubicBezTo>
                <a:cubicBezTo>
                  <a:pt x="60998" y="1902600"/>
                  <a:pt x="57590" y="1898963"/>
                  <a:pt x="56003" y="1897918"/>
                </a:cubicBezTo>
                <a:close/>
                <a:moveTo>
                  <a:pt x="1614839" y="2026957"/>
                </a:moveTo>
                <a:cubicBezTo>
                  <a:pt x="1594152" y="2035684"/>
                  <a:pt x="1565943" y="2024048"/>
                  <a:pt x="1554660" y="2050228"/>
                </a:cubicBezTo>
                <a:cubicBezTo>
                  <a:pt x="1571585" y="2044411"/>
                  <a:pt x="1603555" y="2047320"/>
                  <a:pt x="1614839" y="2026957"/>
                </a:cubicBezTo>
                <a:close/>
                <a:moveTo>
                  <a:pt x="985075" y="1918963"/>
                </a:moveTo>
                <a:cubicBezTo>
                  <a:pt x="981079" y="1920053"/>
                  <a:pt x="977318" y="1923689"/>
                  <a:pt x="973556" y="1930961"/>
                </a:cubicBezTo>
                <a:cubicBezTo>
                  <a:pt x="982960" y="1936779"/>
                  <a:pt x="998003" y="1930961"/>
                  <a:pt x="998005" y="1922234"/>
                </a:cubicBezTo>
                <a:cubicBezTo>
                  <a:pt x="993303" y="1919326"/>
                  <a:pt x="989071" y="1917872"/>
                  <a:pt x="985075" y="1918963"/>
                </a:cubicBezTo>
                <a:close/>
                <a:moveTo>
                  <a:pt x="388692" y="1861147"/>
                </a:moveTo>
                <a:lnTo>
                  <a:pt x="388547" y="1861480"/>
                </a:lnTo>
                <a:lnTo>
                  <a:pt x="388348" y="1861472"/>
                </a:lnTo>
                <a:close/>
                <a:moveTo>
                  <a:pt x="1908212" y="1974596"/>
                </a:moveTo>
                <a:cubicBezTo>
                  <a:pt x="1910091" y="1983322"/>
                  <a:pt x="1904451" y="1994958"/>
                  <a:pt x="1911973" y="1994958"/>
                </a:cubicBezTo>
                <a:cubicBezTo>
                  <a:pt x="1913854" y="1989140"/>
                  <a:pt x="1913853" y="1974596"/>
                  <a:pt x="1908212" y="1974596"/>
                </a:cubicBezTo>
                <a:close/>
                <a:moveTo>
                  <a:pt x="1258792" y="1915898"/>
                </a:moveTo>
                <a:lnTo>
                  <a:pt x="1252946" y="1920502"/>
                </a:lnTo>
                <a:cubicBezTo>
                  <a:pt x="1248182" y="1923371"/>
                  <a:pt x="1243422" y="1925144"/>
                  <a:pt x="1238720" y="1925143"/>
                </a:cubicBezTo>
                <a:close/>
                <a:moveTo>
                  <a:pt x="1885507" y="1971549"/>
                </a:moveTo>
                <a:lnTo>
                  <a:pt x="1883764" y="1977505"/>
                </a:lnTo>
                <a:lnTo>
                  <a:pt x="1880664" y="1973509"/>
                </a:lnTo>
                <a:close/>
                <a:moveTo>
                  <a:pt x="1922228" y="1971915"/>
                </a:moveTo>
                <a:lnTo>
                  <a:pt x="1922407" y="1972796"/>
                </a:lnTo>
                <a:lnTo>
                  <a:pt x="1921556" y="1972236"/>
                </a:lnTo>
                <a:close/>
                <a:moveTo>
                  <a:pt x="1875301" y="1966596"/>
                </a:moveTo>
                <a:lnTo>
                  <a:pt x="1880664" y="1973509"/>
                </a:lnTo>
                <a:lnTo>
                  <a:pt x="1870762" y="1977518"/>
                </a:lnTo>
                <a:lnTo>
                  <a:pt x="1866838" y="1977505"/>
                </a:lnTo>
                <a:cubicBezTo>
                  <a:pt x="1869660" y="1970233"/>
                  <a:pt x="1872482" y="1966597"/>
                  <a:pt x="1875301" y="1966596"/>
                </a:cubicBezTo>
                <a:close/>
                <a:moveTo>
                  <a:pt x="1896362" y="1967772"/>
                </a:moveTo>
                <a:lnTo>
                  <a:pt x="1896929" y="1968777"/>
                </a:lnTo>
                <a:lnTo>
                  <a:pt x="1895519" y="1967718"/>
                </a:lnTo>
                <a:close/>
                <a:moveTo>
                  <a:pt x="1888229" y="1962232"/>
                </a:moveTo>
                <a:lnTo>
                  <a:pt x="1895519" y="1967718"/>
                </a:lnTo>
                <a:lnTo>
                  <a:pt x="1895048" y="1967687"/>
                </a:lnTo>
                <a:lnTo>
                  <a:pt x="1885507" y="1971549"/>
                </a:lnTo>
                <a:close/>
                <a:moveTo>
                  <a:pt x="1276915" y="1900017"/>
                </a:moveTo>
                <a:lnTo>
                  <a:pt x="1278801" y="1904508"/>
                </a:lnTo>
                <a:cubicBezTo>
                  <a:pt x="1276567" y="1906554"/>
                  <a:pt x="1272541" y="1909168"/>
                  <a:pt x="1266077" y="1912542"/>
                </a:cubicBezTo>
                <a:lnTo>
                  <a:pt x="1258792" y="1915898"/>
                </a:lnTo>
                <a:lnTo>
                  <a:pt x="1267193" y="1909281"/>
                </a:lnTo>
                <a:close/>
                <a:moveTo>
                  <a:pt x="708393" y="1835330"/>
                </a:moveTo>
                <a:cubicBezTo>
                  <a:pt x="704632" y="1835693"/>
                  <a:pt x="700870" y="1837875"/>
                  <a:pt x="697109" y="1843692"/>
                </a:cubicBezTo>
                <a:cubicBezTo>
                  <a:pt x="704631" y="1849511"/>
                  <a:pt x="719677" y="1846602"/>
                  <a:pt x="719676" y="1837875"/>
                </a:cubicBezTo>
                <a:cubicBezTo>
                  <a:pt x="715915" y="1836421"/>
                  <a:pt x="712153" y="1834966"/>
                  <a:pt x="708393" y="1835330"/>
                </a:cubicBezTo>
                <a:close/>
                <a:moveTo>
                  <a:pt x="1889405" y="1930961"/>
                </a:moveTo>
                <a:cubicBezTo>
                  <a:pt x="1872481" y="1933870"/>
                  <a:pt x="1893167" y="1954233"/>
                  <a:pt x="1889405" y="1930961"/>
                </a:cubicBezTo>
                <a:close/>
                <a:moveTo>
                  <a:pt x="778445" y="1815467"/>
                </a:moveTo>
                <a:cubicBezTo>
                  <a:pt x="776094" y="1814876"/>
                  <a:pt x="773744" y="1815149"/>
                  <a:pt x="771394" y="1815693"/>
                </a:cubicBezTo>
                <a:cubicBezTo>
                  <a:pt x="766691" y="1816784"/>
                  <a:pt x="761989" y="1818967"/>
                  <a:pt x="757288" y="1817512"/>
                </a:cubicBezTo>
                <a:cubicBezTo>
                  <a:pt x="759168" y="1829148"/>
                  <a:pt x="777975" y="1829147"/>
                  <a:pt x="785498" y="1820421"/>
                </a:cubicBezTo>
                <a:cubicBezTo>
                  <a:pt x="783147" y="1817512"/>
                  <a:pt x="780796" y="1816058"/>
                  <a:pt x="778445" y="1815467"/>
                </a:cubicBezTo>
                <a:close/>
                <a:moveTo>
                  <a:pt x="887989" y="1804421"/>
                </a:moveTo>
                <a:cubicBezTo>
                  <a:pt x="883759" y="1804421"/>
                  <a:pt x="879527" y="1805876"/>
                  <a:pt x="875765" y="1811694"/>
                </a:cubicBezTo>
                <a:cubicBezTo>
                  <a:pt x="885168" y="1814603"/>
                  <a:pt x="892691" y="1817512"/>
                  <a:pt x="900213" y="1805876"/>
                </a:cubicBezTo>
                <a:cubicBezTo>
                  <a:pt x="896451" y="1805876"/>
                  <a:pt x="892220" y="1804421"/>
                  <a:pt x="887989" y="1804421"/>
                </a:cubicBezTo>
                <a:close/>
                <a:moveTo>
                  <a:pt x="9885337" y="2601022"/>
                </a:moveTo>
                <a:cubicBezTo>
                  <a:pt x="9880754" y="2598022"/>
                  <a:pt x="9894153" y="2613839"/>
                  <a:pt x="9896973" y="2611657"/>
                </a:cubicBezTo>
                <a:cubicBezTo>
                  <a:pt x="9890391" y="2605113"/>
                  <a:pt x="9886865" y="2602022"/>
                  <a:pt x="9885337" y="2601022"/>
                </a:cubicBezTo>
                <a:close/>
                <a:moveTo>
                  <a:pt x="1788416" y="1878999"/>
                </a:moveTo>
                <a:lnTo>
                  <a:pt x="1776571" y="1887327"/>
                </a:lnTo>
                <a:cubicBezTo>
                  <a:pt x="1773045" y="1885873"/>
                  <a:pt x="1773454" y="1884237"/>
                  <a:pt x="1776808" y="1882503"/>
                </a:cubicBezTo>
                <a:close/>
                <a:moveTo>
                  <a:pt x="9944224" y="2594205"/>
                </a:moveTo>
                <a:cubicBezTo>
                  <a:pt x="9942108" y="2594204"/>
                  <a:pt x="9943048" y="2600022"/>
                  <a:pt x="9953392" y="2611657"/>
                </a:cubicBezTo>
                <a:cubicBezTo>
                  <a:pt x="9951511" y="2600022"/>
                  <a:pt x="9946339" y="2594205"/>
                  <a:pt x="9944224" y="2594205"/>
                </a:cubicBezTo>
                <a:close/>
                <a:moveTo>
                  <a:pt x="9913428" y="2589477"/>
                </a:moveTo>
                <a:cubicBezTo>
                  <a:pt x="9907317" y="2585477"/>
                  <a:pt x="9902615" y="2589841"/>
                  <a:pt x="9917660" y="2614567"/>
                </a:cubicBezTo>
                <a:cubicBezTo>
                  <a:pt x="9927063" y="2605840"/>
                  <a:pt x="9919541" y="2593477"/>
                  <a:pt x="9913428" y="2589477"/>
                </a:cubicBezTo>
                <a:close/>
                <a:moveTo>
                  <a:pt x="966034" y="1779696"/>
                </a:moveTo>
                <a:cubicBezTo>
                  <a:pt x="958511" y="1776786"/>
                  <a:pt x="945348" y="1782605"/>
                  <a:pt x="945348" y="1791331"/>
                </a:cubicBezTo>
                <a:cubicBezTo>
                  <a:pt x="952869" y="1791331"/>
                  <a:pt x="966034" y="1788422"/>
                  <a:pt x="966034" y="1779696"/>
                </a:cubicBezTo>
                <a:close/>
                <a:moveTo>
                  <a:pt x="1979675" y="1855692"/>
                </a:moveTo>
                <a:cubicBezTo>
                  <a:pt x="1976855" y="1856055"/>
                  <a:pt x="1974973" y="1858237"/>
                  <a:pt x="1975915" y="1864055"/>
                </a:cubicBezTo>
                <a:cubicBezTo>
                  <a:pt x="1981554" y="1861147"/>
                  <a:pt x="1989079" y="1869873"/>
                  <a:pt x="1989077" y="1858237"/>
                </a:cubicBezTo>
                <a:cubicBezTo>
                  <a:pt x="1986259" y="1856783"/>
                  <a:pt x="1982497" y="1855328"/>
                  <a:pt x="1979675" y="1855692"/>
                </a:cubicBezTo>
                <a:close/>
                <a:moveTo>
                  <a:pt x="1805230" y="1827656"/>
                </a:moveTo>
                <a:lnTo>
                  <a:pt x="1812735" y="1833540"/>
                </a:lnTo>
                <a:lnTo>
                  <a:pt x="1819772" y="1841392"/>
                </a:lnTo>
                <a:lnTo>
                  <a:pt x="1797257" y="1858237"/>
                </a:lnTo>
                <a:cubicBezTo>
                  <a:pt x="1797256" y="1860419"/>
                  <a:pt x="1795141" y="1856055"/>
                  <a:pt x="1793084" y="1849647"/>
                </a:cubicBezTo>
                <a:lnTo>
                  <a:pt x="1790373" y="1834839"/>
                </a:lnTo>
                <a:close/>
                <a:moveTo>
                  <a:pt x="1804018" y="1826704"/>
                </a:moveTo>
                <a:lnTo>
                  <a:pt x="1804031" y="1826716"/>
                </a:lnTo>
                <a:lnTo>
                  <a:pt x="1802887" y="1827097"/>
                </a:lnTo>
                <a:cubicBezTo>
                  <a:pt x="1801437" y="1827546"/>
                  <a:pt x="1802032" y="1827307"/>
                  <a:pt x="1803869" y="1826740"/>
                </a:cubicBezTo>
                <a:close/>
                <a:moveTo>
                  <a:pt x="1790995" y="1823819"/>
                </a:moveTo>
                <a:lnTo>
                  <a:pt x="1789263" y="1828784"/>
                </a:lnTo>
                <a:lnTo>
                  <a:pt x="1790373" y="1834839"/>
                </a:lnTo>
                <a:lnTo>
                  <a:pt x="1784094" y="1837875"/>
                </a:lnTo>
                <a:cubicBezTo>
                  <a:pt x="1774220" y="1840057"/>
                  <a:pt x="1764346" y="1839330"/>
                  <a:pt x="1754002" y="1834966"/>
                </a:cubicBezTo>
                <a:cubicBezTo>
                  <a:pt x="1753533" y="1832057"/>
                  <a:pt x="1758587" y="1829694"/>
                  <a:pt x="1766520" y="1827739"/>
                </a:cubicBezTo>
                <a:close/>
                <a:moveTo>
                  <a:pt x="1810116" y="1825296"/>
                </a:moveTo>
                <a:lnTo>
                  <a:pt x="1805230" y="1827656"/>
                </a:lnTo>
                <a:lnTo>
                  <a:pt x="1804031" y="1826716"/>
                </a:lnTo>
                <a:lnTo>
                  <a:pt x="1804171" y="1826669"/>
                </a:lnTo>
                <a:close/>
                <a:moveTo>
                  <a:pt x="1798844" y="1822649"/>
                </a:moveTo>
                <a:lnTo>
                  <a:pt x="1798916" y="1822705"/>
                </a:lnTo>
                <a:lnTo>
                  <a:pt x="1796315" y="1822967"/>
                </a:lnTo>
                <a:lnTo>
                  <a:pt x="1790995" y="1823819"/>
                </a:lnTo>
                <a:lnTo>
                  <a:pt x="1791563" y="1822189"/>
                </a:lnTo>
                <a:cubicBezTo>
                  <a:pt x="1793069" y="1820978"/>
                  <a:pt x="1795406" y="1820943"/>
                  <a:pt x="1798844" y="1822649"/>
                </a:cubicBezTo>
                <a:close/>
                <a:moveTo>
                  <a:pt x="1108959" y="1753515"/>
                </a:moveTo>
                <a:cubicBezTo>
                  <a:pt x="1105199" y="1750606"/>
                  <a:pt x="1101907" y="1751333"/>
                  <a:pt x="1098616" y="1752787"/>
                </a:cubicBezTo>
                <a:cubicBezTo>
                  <a:pt x="1095325" y="1754242"/>
                  <a:pt x="1092034" y="1756424"/>
                  <a:pt x="1088272" y="1756424"/>
                </a:cubicBezTo>
                <a:cubicBezTo>
                  <a:pt x="1076990" y="1756424"/>
                  <a:pt x="1103317" y="1770969"/>
                  <a:pt x="1108959" y="1753515"/>
                </a:cubicBezTo>
                <a:close/>
                <a:moveTo>
                  <a:pt x="654090" y="1693518"/>
                </a:moveTo>
                <a:lnTo>
                  <a:pt x="661245" y="1697205"/>
                </a:lnTo>
                <a:lnTo>
                  <a:pt x="651645" y="1702297"/>
                </a:lnTo>
                <a:lnTo>
                  <a:pt x="640691" y="1704063"/>
                </a:lnTo>
                <a:cubicBezTo>
                  <a:pt x="643513" y="1699699"/>
                  <a:pt x="649154" y="1695335"/>
                  <a:pt x="654090" y="1693518"/>
                </a:cubicBezTo>
                <a:close/>
                <a:moveTo>
                  <a:pt x="1201109" y="1735697"/>
                </a:moveTo>
                <a:cubicBezTo>
                  <a:pt x="1194056" y="1736061"/>
                  <a:pt x="1187944" y="1738970"/>
                  <a:pt x="1186063" y="1747696"/>
                </a:cubicBezTo>
                <a:cubicBezTo>
                  <a:pt x="1199228" y="1741879"/>
                  <a:pt x="1212392" y="1750605"/>
                  <a:pt x="1221795" y="1738970"/>
                </a:cubicBezTo>
                <a:cubicBezTo>
                  <a:pt x="1216154" y="1737515"/>
                  <a:pt x="1208162" y="1735333"/>
                  <a:pt x="1201109" y="1735697"/>
                </a:cubicBezTo>
                <a:close/>
                <a:moveTo>
                  <a:pt x="2303137" y="1829147"/>
                </a:moveTo>
                <a:cubicBezTo>
                  <a:pt x="2293734" y="1832057"/>
                  <a:pt x="2282449" y="1832057"/>
                  <a:pt x="2282450" y="1846602"/>
                </a:cubicBezTo>
                <a:cubicBezTo>
                  <a:pt x="2289972" y="1843692"/>
                  <a:pt x="2303139" y="1843693"/>
                  <a:pt x="2303137" y="1829147"/>
                </a:cubicBezTo>
                <a:close/>
                <a:moveTo>
                  <a:pt x="2253844" y="1817626"/>
                </a:moveTo>
                <a:cubicBezTo>
                  <a:pt x="2188097" y="1819103"/>
                  <a:pt x="2027220" y="1914326"/>
                  <a:pt x="1934658" y="1958415"/>
                </a:cubicBezTo>
                <a:lnTo>
                  <a:pt x="1910045" y="1968658"/>
                </a:lnTo>
                <a:lnTo>
                  <a:pt x="1896362" y="1967772"/>
                </a:lnTo>
                <a:lnTo>
                  <a:pt x="1886534" y="1950336"/>
                </a:lnTo>
                <a:cubicBezTo>
                  <a:pt x="1847709" y="1926235"/>
                  <a:pt x="1717097" y="2022957"/>
                  <a:pt x="1708868" y="1994958"/>
                </a:cubicBezTo>
                <a:cubicBezTo>
                  <a:pt x="1676898" y="2012412"/>
                  <a:pt x="1646809" y="2024048"/>
                  <a:pt x="1614838" y="2035683"/>
                </a:cubicBezTo>
                <a:cubicBezTo>
                  <a:pt x="1727674" y="1997867"/>
                  <a:pt x="1806660" y="1997867"/>
                  <a:pt x="1831107" y="2015321"/>
                </a:cubicBezTo>
                <a:cubicBezTo>
                  <a:pt x="1842391" y="1998594"/>
                  <a:pt x="1853910" y="1987322"/>
                  <a:pt x="1864840" y="1979914"/>
                </a:cubicBezTo>
                <a:lnTo>
                  <a:pt x="1870762" y="1977518"/>
                </a:lnTo>
                <a:lnTo>
                  <a:pt x="1888627" y="1977573"/>
                </a:lnTo>
                <a:lnTo>
                  <a:pt x="1910045" y="1968658"/>
                </a:lnTo>
                <a:lnTo>
                  <a:pt x="1916791" y="1969096"/>
                </a:lnTo>
                <a:lnTo>
                  <a:pt x="1921556" y="1972236"/>
                </a:lnTo>
                <a:lnTo>
                  <a:pt x="1917380" y="1974232"/>
                </a:lnTo>
                <a:cubicBezTo>
                  <a:pt x="1914793" y="1978959"/>
                  <a:pt x="1914794" y="1987686"/>
                  <a:pt x="1925137" y="1986231"/>
                </a:cubicBezTo>
                <a:lnTo>
                  <a:pt x="1922407" y="1972796"/>
                </a:lnTo>
                <a:lnTo>
                  <a:pt x="1925136" y="1974596"/>
                </a:lnTo>
                <a:cubicBezTo>
                  <a:pt x="1930779" y="1977505"/>
                  <a:pt x="1985317" y="1945506"/>
                  <a:pt x="1953347" y="1965869"/>
                </a:cubicBezTo>
                <a:cubicBezTo>
                  <a:pt x="1958989" y="1980414"/>
                  <a:pt x="2158331" y="1893144"/>
                  <a:pt x="2163974" y="1904780"/>
                </a:cubicBezTo>
                <a:cubicBezTo>
                  <a:pt x="2192180" y="1896054"/>
                  <a:pt x="2259884" y="1855328"/>
                  <a:pt x="2280571" y="1849511"/>
                </a:cubicBezTo>
                <a:cubicBezTo>
                  <a:pt x="2271167" y="1846602"/>
                  <a:pt x="2271169" y="1837875"/>
                  <a:pt x="2280570" y="1829148"/>
                </a:cubicBezTo>
                <a:cubicBezTo>
                  <a:pt x="2276338" y="1820785"/>
                  <a:pt x="2266995" y="1817331"/>
                  <a:pt x="2253844" y="1817626"/>
                </a:cubicBezTo>
                <a:close/>
                <a:moveTo>
                  <a:pt x="2199704" y="1802967"/>
                </a:moveTo>
                <a:cubicBezTo>
                  <a:pt x="2092510" y="1858237"/>
                  <a:pt x="2197823" y="1829148"/>
                  <a:pt x="2199704" y="1802967"/>
                </a:cubicBezTo>
                <a:close/>
                <a:moveTo>
                  <a:pt x="2319123" y="1808058"/>
                </a:moveTo>
                <a:lnTo>
                  <a:pt x="2314421" y="1811694"/>
                </a:lnTo>
                <a:lnTo>
                  <a:pt x="2323297" y="1809331"/>
                </a:lnTo>
                <a:cubicBezTo>
                  <a:pt x="2323590" y="1808604"/>
                  <a:pt x="2321709" y="1808058"/>
                  <a:pt x="2319123" y="1808058"/>
                </a:cubicBezTo>
                <a:close/>
                <a:moveTo>
                  <a:pt x="653725" y="1592109"/>
                </a:moveTo>
                <a:lnTo>
                  <a:pt x="654674" y="1593378"/>
                </a:lnTo>
                <a:lnTo>
                  <a:pt x="651975" y="1593522"/>
                </a:lnTo>
                <a:close/>
                <a:moveTo>
                  <a:pt x="634020" y="1586432"/>
                </a:moveTo>
                <a:lnTo>
                  <a:pt x="634876" y="1586651"/>
                </a:lnTo>
                <a:lnTo>
                  <a:pt x="633682" y="1587214"/>
                </a:lnTo>
                <a:close/>
                <a:moveTo>
                  <a:pt x="565468" y="1561524"/>
                </a:moveTo>
                <a:lnTo>
                  <a:pt x="553091" y="1578340"/>
                </a:lnTo>
                <a:lnTo>
                  <a:pt x="553479" y="1576796"/>
                </a:lnTo>
                <a:cubicBezTo>
                  <a:pt x="558885" y="1568797"/>
                  <a:pt x="565468" y="1561524"/>
                  <a:pt x="565468" y="1561524"/>
                </a:cubicBezTo>
                <a:close/>
                <a:moveTo>
                  <a:pt x="614364" y="1555705"/>
                </a:moveTo>
                <a:cubicBezTo>
                  <a:pt x="610601" y="1549888"/>
                  <a:pt x="595557" y="1561524"/>
                  <a:pt x="601199" y="1567341"/>
                </a:cubicBezTo>
                <a:cubicBezTo>
                  <a:pt x="608721" y="1573159"/>
                  <a:pt x="614364" y="1555705"/>
                  <a:pt x="614364" y="1555705"/>
                </a:cubicBezTo>
                <a:close/>
                <a:moveTo>
                  <a:pt x="636931" y="1552796"/>
                </a:moveTo>
                <a:cubicBezTo>
                  <a:pt x="616243" y="1567341"/>
                  <a:pt x="665140" y="1573160"/>
                  <a:pt x="636931" y="1552796"/>
                </a:cubicBezTo>
                <a:close/>
                <a:moveTo>
                  <a:pt x="272020" y="1486039"/>
                </a:moveTo>
                <a:lnTo>
                  <a:pt x="270579" y="1488903"/>
                </a:lnTo>
                <a:lnTo>
                  <a:pt x="264572" y="1488799"/>
                </a:lnTo>
                <a:close/>
                <a:moveTo>
                  <a:pt x="836273" y="1535343"/>
                </a:moveTo>
                <a:cubicBezTo>
                  <a:pt x="824990" y="1526615"/>
                  <a:pt x="755407" y="1564432"/>
                  <a:pt x="755407" y="1576069"/>
                </a:cubicBezTo>
                <a:cubicBezTo>
                  <a:pt x="755407" y="1561524"/>
                  <a:pt x="753527" y="1564432"/>
                  <a:pt x="751647" y="1587704"/>
                </a:cubicBezTo>
                <a:cubicBezTo>
                  <a:pt x="749766" y="1590614"/>
                  <a:pt x="834393" y="1570250"/>
                  <a:pt x="834393" y="1570250"/>
                </a:cubicBezTo>
                <a:cubicBezTo>
                  <a:pt x="872004" y="1526615"/>
                  <a:pt x="821229" y="1561524"/>
                  <a:pt x="796781" y="1564432"/>
                </a:cubicBezTo>
                <a:cubicBezTo>
                  <a:pt x="808064" y="1549888"/>
                  <a:pt x="821229" y="1538252"/>
                  <a:pt x="836273" y="1535343"/>
                </a:cubicBezTo>
                <a:close/>
                <a:moveTo>
                  <a:pt x="840739" y="1500936"/>
                </a:moveTo>
                <a:cubicBezTo>
                  <a:pt x="838858" y="1500163"/>
                  <a:pt x="836272" y="1500254"/>
                  <a:pt x="833453" y="1500800"/>
                </a:cubicBezTo>
                <a:cubicBezTo>
                  <a:pt x="827810" y="1501890"/>
                  <a:pt x="821228" y="1504799"/>
                  <a:pt x="817467" y="1506253"/>
                </a:cubicBezTo>
                <a:cubicBezTo>
                  <a:pt x="817468" y="1514980"/>
                  <a:pt x="836273" y="1506253"/>
                  <a:pt x="843795" y="1506253"/>
                </a:cubicBezTo>
                <a:cubicBezTo>
                  <a:pt x="843795" y="1503345"/>
                  <a:pt x="842619" y="1501708"/>
                  <a:pt x="840739" y="1500936"/>
                </a:cubicBezTo>
                <a:close/>
                <a:moveTo>
                  <a:pt x="310882" y="1446256"/>
                </a:moveTo>
                <a:cubicBezTo>
                  <a:pt x="306885" y="1446620"/>
                  <a:pt x="303124" y="1449529"/>
                  <a:pt x="300304" y="1456801"/>
                </a:cubicBezTo>
                <a:cubicBezTo>
                  <a:pt x="307826" y="1465528"/>
                  <a:pt x="315349" y="1453892"/>
                  <a:pt x="322872" y="1450983"/>
                </a:cubicBezTo>
                <a:cubicBezTo>
                  <a:pt x="319110" y="1448075"/>
                  <a:pt x="314878" y="1445893"/>
                  <a:pt x="310882" y="1446256"/>
                </a:cubicBezTo>
                <a:close/>
                <a:moveTo>
                  <a:pt x="257520" y="1437894"/>
                </a:moveTo>
                <a:cubicBezTo>
                  <a:pt x="253760" y="1438620"/>
                  <a:pt x="248587" y="1440802"/>
                  <a:pt x="245767" y="1439347"/>
                </a:cubicBezTo>
                <a:cubicBezTo>
                  <a:pt x="243886" y="1453892"/>
                  <a:pt x="257050" y="1439347"/>
                  <a:pt x="260812" y="1445165"/>
                </a:cubicBezTo>
                <a:cubicBezTo>
                  <a:pt x="263632" y="1437894"/>
                  <a:pt x="261282" y="1437166"/>
                  <a:pt x="257520" y="1437894"/>
                </a:cubicBezTo>
                <a:close/>
                <a:moveTo>
                  <a:pt x="275856" y="1433530"/>
                </a:moveTo>
                <a:cubicBezTo>
                  <a:pt x="273976" y="1436438"/>
                  <a:pt x="296543" y="1480073"/>
                  <a:pt x="275856" y="1433530"/>
                </a:cubicBezTo>
                <a:close/>
                <a:moveTo>
                  <a:pt x="11000882" y="2367305"/>
                </a:moveTo>
                <a:cubicBezTo>
                  <a:pt x="10968912" y="2402212"/>
                  <a:pt x="11002764" y="2370214"/>
                  <a:pt x="11000882" y="2367305"/>
                </a:cubicBezTo>
                <a:close/>
                <a:moveTo>
                  <a:pt x="385636" y="1420440"/>
                </a:moveTo>
                <a:cubicBezTo>
                  <a:pt x="381639" y="1422621"/>
                  <a:pt x="377409" y="1429166"/>
                  <a:pt x="384930" y="1433530"/>
                </a:cubicBezTo>
                <a:cubicBezTo>
                  <a:pt x="393393" y="1420440"/>
                  <a:pt x="389632" y="1418258"/>
                  <a:pt x="385636" y="1420440"/>
                </a:cubicBezTo>
                <a:close/>
                <a:moveTo>
                  <a:pt x="342780" y="1401397"/>
                </a:moveTo>
                <a:lnTo>
                  <a:pt x="342394" y="1401798"/>
                </a:lnTo>
                <a:lnTo>
                  <a:pt x="342383" y="1401531"/>
                </a:lnTo>
                <a:close/>
                <a:moveTo>
                  <a:pt x="345438" y="1398622"/>
                </a:moveTo>
                <a:lnTo>
                  <a:pt x="346921" y="1399985"/>
                </a:lnTo>
                <a:lnTo>
                  <a:pt x="342780" y="1401397"/>
                </a:lnTo>
                <a:close/>
                <a:moveTo>
                  <a:pt x="10778973" y="2326580"/>
                </a:moveTo>
                <a:cubicBezTo>
                  <a:pt x="10696226" y="2361487"/>
                  <a:pt x="10788376" y="2344034"/>
                  <a:pt x="10778973" y="2326580"/>
                </a:cubicBezTo>
                <a:close/>
                <a:moveTo>
                  <a:pt x="466090" y="1406758"/>
                </a:moveTo>
                <a:cubicBezTo>
                  <a:pt x="460977" y="1409349"/>
                  <a:pt x="456393" y="1419712"/>
                  <a:pt x="450752" y="1421893"/>
                </a:cubicBezTo>
                <a:cubicBezTo>
                  <a:pt x="458275" y="1430621"/>
                  <a:pt x="463916" y="1418985"/>
                  <a:pt x="471437" y="1407349"/>
                </a:cubicBezTo>
                <a:cubicBezTo>
                  <a:pt x="469558" y="1405895"/>
                  <a:pt x="467794" y="1405895"/>
                  <a:pt x="466090" y="1406758"/>
                </a:cubicBezTo>
                <a:close/>
                <a:moveTo>
                  <a:pt x="368004" y="1392804"/>
                </a:moveTo>
                <a:cubicBezTo>
                  <a:pt x="363304" y="1401531"/>
                  <a:pt x="359073" y="1406622"/>
                  <a:pt x="355312" y="1407711"/>
                </a:cubicBezTo>
                <a:lnTo>
                  <a:pt x="346921" y="1399985"/>
                </a:lnTo>
                <a:close/>
                <a:moveTo>
                  <a:pt x="10830216" y="2314439"/>
                </a:moveTo>
                <a:cubicBezTo>
                  <a:pt x="10825510" y="2313388"/>
                  <a:pt x="10821037" y="2313286"/>
                  <a:pt x="10817026" y="2313808"/>
                </a:cubicBezTo>
                <a:cubicBezTo>
                  <a:pt x="10792960" y="2316945"/>
                  <a:pt x="10785554" y="2342579"/>
                  <a:pt x="10844793" y="2320763"/>
                </a:cubicBezTo>
                <a:cubicBezTo>
                  <a:pt x="10839857" y="2317490"/>
                  <a:pt x="10834921" y="2315490"/>
                  <a:pt x="10830216" y="2314439"/>
                </a:cubicBezTo>
                <a:close/>
                <a:moveTo>
                  <a:pt x="10705159" y="2301126"/>
                </a:moveTo>
                <a:cubicBezTo>
                  <a:pt x="10701868" y="2302581"/>
                  <a:pt x="10686823" y="2313489"/>
                  <a:pt x="10669898" y="2329489"/>
                </a:cubicBezTo>
                <a:cubicBezTo>
                  <a:pt x="10699988" y="2307672"/>
                  <a:pt x="10708450" y="2299672"/>
                  <a:pt x="10705159" y="2301126"/>
                </a:cubicBezTo>
                <a:close/>
                <a:moveTo>
                  <a:pt x="492594" y="1385895"/>
                </a:moveTo>
                <a:cubicBezTo>
                  <a:pt x="484132" y="1389895"/>
                  <a:pt x="474259" y="1402985"/>
                  <a:pt x="488362" y="1413167"/>
                </a:cubicBezTo>
                <a:cubicBezTo>
                  <a:pt x="508110" y="1386986"/>
                  <a:pt x="501057" y="1381896"/>
                  <a:pt x="492594" y="1385895"/>
                </a:cubicBezTo>
                <a:close/>
                <a:moveTo>
                  <a:pt x="330506" y="1366753"/>
                </a:moveTo>
                <a:lnTo>
                  <a:pt x="352417" y="1369772"/>
                </a:lnTo>
                <a:cubicBezTo>
                  <a:pt x="360278" y="1371850"/>
                  <a:pt x="365185" y="1374623"/>
                  <a:pt x="366124" y="1378259"/>
                </a:cubicBezTo>
                <a:cubicBezTo>
                  <a:pt x="332274" y="1395712"/>
                  <a:pt x="315349" y="1378259"/>
                  <a:pt x="285258" y="1410257"/>
                </a:cubicBezTo>
                <a:cubicBezTo>
                  <a:pt x="293721" y="1397894"/>
                  <a:pt x="303154" y="1387395"/>
                  <a:pt x="313281" y="1378521"/>
                </a:cubicBezTo>
                <a:close/>
                <a:moveTo>
                  <a:pt x="10942584" y="2309125"/>
                </a:moveTo>
                <a:lnTo>
                  <a:pt x="10919200" y="2320429"/>
                </a:lnTo>
                <a:lnTo>
                  <a:pt x="10918607" y="2313853"/>
                </a:lnTo>
                <a:cubicBezTo>
                  <a:pt x="10922368" y="2310580"/>
                  <a:pt x="10930361" y="2309126"/>
                  <a:pt x="10942584" y="2309125"/>
                </a:cubicBezTo>
                <a:close/>
                <a:moveTo>
                  <a:pt x="1132554" y="1416666"/>
                </a:moveTo>
                <a:cubicBezTo>
                  <a:pt x="1130880" y="1415985"/>
                  <a:pt x="1128588" y="1416257"/>
                  <a:pt x="1126120" y="1417166"/>
                </a:cubicBezTo>
                <a:cubicBezTo>
                  <a:pt x="1121183" y="1418985"/>
                  <a:pt x="1115541" y="1423349"/>
                  <a:pt x="1112720" y="1427711"/>
                </a:cubicBezTo>
                <a:cubicBezTo>
                  <a:pt x="1120243" y="1433530"/>
                  <a:pt x="1125884" y="1416076"/>
                  <a:pt x="1135288" y="1421893"/>
                </a:cubicBezTo>
                <a:cubicBezTo>
                  <a:pt x="1135287" y="1418984"/>
                  <a:pt x="1134230" y="1417348"/>
                  <a:pt x="1132554" y="1416666"/>
                </a:cubicBezTo>
                <a:close/>
                <a:moveTo>
                  <a:pt x="187850" y="1325717"/>
                </a:moveTo>
                <a:cubicBezTo>
                  <a:pt x="190113" y="1325171"/>
                  <a:pt x="191347" y="1328080"/>
                  <a:pt x="191464" y="1331715"/>
                </a:cubicBezTo>
                <a:lnTo>
                  <a:pt x="188768" y="1340770"/>
                </a:lnTo>
                <a:lnTo>
                  <a:pt x="184703" y="1341496"/>
                </a:lnTo>
                <a:lnTo>
                  <a:pt x="178065" y="1340443"/>
                </a:lnTo>
                <a:cubicBezTo>
                  <a:pt x="182297" y="1330262"/>
                  <a:pt x="185588" y="1326262"/>
                  <a:pt x="187850" y="1325717"/>
                </a:cubicBezTo>
                <a:close/>
                <a:moveTo>
                  <a:pt x="532737" y="1348994"/>
                </a:moveTo>
                <a:lnTo>
                  <a:pt x="533497" y="1349170"/>
                </a:lnTo>
                <a:lnTo>
                  <a:pt x="522508" y="1355860"/>
                </a:lnTo>
                <a:lnTo>
                  <a:pt x="528090" y="1349897"/>
                </a:lnTo>
                <a:close/>
                <a:moveTo>
                  <a:pt x="232368" y="1314990"/>
                </a:moveTo>
                <a:cubicBezTo>
                  <a:pt x="239184" y="1314262"/>
                  <a:pt x="244827" y="1317171"/>
                  <a:pt x="238245" y="1325898"/>
                </a:cubicBezTo>
                <a:cubicBezTo>
                  <a:pt x="232603" y="1311353"/>
                  <a:pt x="228842" y="1328807"/>
                  <a:pt x="219439" y="1325898"/>
                </a:cubicBezTo>
                <a:cubicBezTo>
                  <a:pt x="217558" y="1320081"/>
                  <a:pt x="225549" y="1315717"/>
                  <a:pt x="232368" y="1314990"/>
                </a:cubicBezTo>
                <a:close/>
                <a:moveTo>
                  <a:pt x="305329" y="1311218"/>
                </a:moveTo>
                <a:lnTo>
                  <a:pt x="301175" y="1325759"/>
                </a:lnTo>
                <a:lnTo>
                  <a:pt x="299536" y="1325928"/>
                </a:lnTo>
                <a:lnTo>
                  <a:pt x="298453" y="1321853"/>
                </a:lnTo>
                <a:cubicBezTo>
                  <a:pt x="299922" y="1315217"/>
                  <a:pt x="305269" y="1306944"/>
                  <a:pt x="305329" y="1311218"/>
                </a:cubicBezTo>
                <a:close/>
                <a:moveTo>
                  <a:pt x="446050" y="1320443"/>
                </a:moveTo>
                <a:cubicBezTo>
                  <a:pt x="442288" y="1322261"/>
                  <a:pt x="437588" y="1328807"/>
                  <a:pt x="443230" y="1334625"/>
                </a:cubicBezTo>
                <a:cubicBezTo>
                  <a:pt x="452633" y="1321534"/>
                  <a:pt x="449811" y="1318625"/>
                  <a:pt x="446050" y="1320443"/>
                </a:cubicBezTo>
                <a:close/>
                <a:moveTo>
                  <a:pt x="1287615" y="1389895"/>
                </a:moveTo>
                <a:cubicBezTo>
                  <a:pt x="1279154" y="1386986"/>
                  <a:pt x="1270691" y="1386258"/>
                  <a:pt x="1262464" y="1387713"/>
                </a:cubicBezTo>
                <a:cubicBezTo>
                  <a:pt x="1254236" y="1389168"/>
                  <a:pt x="1246242" y="1392804"/>
                  <a:pt x="1238719" y="1398621"/>
                </a:cubicBezTo>
                <a:cubicBezTo>
                  <a:pt x="1257526" y="1398622"/>
                  <a:pt x="1266929" y="1395712"/>
                  <a:pt x="1287615" y="1389895"/>
                </a:cubicBezTo>
                <a:close/>
                <a:moveTo>
                  <a:pt x="452867" y="1299490"/>
                </a:moveTo>
                <a:cubicBezTo>
                  <a:pt x="442289" y="1296081"/>
                  <a:pt x="484602" y="1313535"/>
                  <a:pt x="484601" y="1311353"/>
                </a:cubicBezTo>
                <a:cubicBezTo>
                  <a:pt x="465796" y="1304081"/>
                  <a:pt x="456394" y="1300626"/>
                  <a:pt x="452867" y="1299490"/>
                </a:cubicBezTo>
                <a:close/>
                <a:moveTo>
                  <a:pt x="535377" y="1297899"/>
                </a:moveTo>
                <a:cubicBezTo>
                  <a:pt x="530677" y="1298263"/>
                  <a:pt x="525035" y="1301172"/>
                  <a:pt x="522214" y="1305535"/>
                </a:cubicBezTo>
                <a:cubicBezTo>
                  <a:pt x="525975" y="1306990"/>
                  <a:pt x="529266" y="1306262"/>
                  <a:pt x="532557" y="1305535"/>
                </a:cubicBezTo>
                <a:lnTo>
                  <a:pt x="538858" y="1305535"/>
                </a:lnTo>
                <a:lnTo>
                  <a:pt x="537693" y="1300250"/>
                </a:lnTo>
                <a:close/>
                <a:moveTo>
                  <a:pt x="1641343" y="1387850"/>
                </a:moveTo>
                <a:cubicBezTo>
                  <a:pt x="1640933" y="1387349"/>
                  <a:pt x="1639288" y="1387713"/>
                  <a:pt x="1635527" y="1389895"/>
                </a:cubicBezTo>
                <a:cubicBezTo>
                  <a:pt x="1632705" y="1398622"/>
                  <a:pt x="1642578" y="1389350"/>
                  <a:pt x="1641343" y="1387850"/>
                </a:cubicBezTo>
                <a:close/>
                <a:moveTo>
                  <a:pt x="1393722" y="1365533"/>
                </a:moveTo>
                <a:cubicBezTo>
                  <a:pt x="1398219" y="1366623"/>
                  <a:pt x="1399511" y="1369533"/>
                  <a:pt x="1392928" y="1375350"/>
                </a:cubicBezTo>
                <a:cubicBezTo>
                  <a:pt x="1337921" y="1375350"/>
                  <a:pt x="1380236" y="1362260"/>
                  <a:pt x="1393722" y="1365533"/>
                </a:cubicBezTo>
                <a:close/>
                <a:moveTo>
                  <a:pt x="517218" y="1286263"/>
                </a:moveTo>
                <a:cubicBezTo>
                  <a:pt x="512459" y="1287173"/>
                  <a:pt x="503878" y="1291718"/>
                  <a:pt x="490244" y="1302627"/>
                </a:cubicBezTo>
                <a:cubicBezTo>
                  <a:pt x="511400" y="1313535"/>
                  <a:pt x="531500" y="1283536"/>
                  <a:pt x="517218" y="1286263"/>
                </a:cubicBezTo>
                <a:close/>
                <a:moveTo>
                  <a:pt x="368631" y="1272163"/>
                </a:moveTo>
                <a:lnTo>
                  <a:pt x="368005" y="1273537"/>
                </a:lnTo>
                <a:cubicBezTo>
                  <a:pt x="414551" y="1280081"/>
                  <a:pt x="336271" y="1275173"/>
                  <a:pt x="365626" y="1272309"/>
                </a:cubicBezTo>
                <a:close/>
                <a:moveTo>
                  <a:pt x="529972" y="1273901"/>
                </a:moveTo>
                <a:cubicBezTo>
                  <a:pt x="527386" y="1274264"/>
                  <a:pt x="525034" y="1274991"/>
                  <a:pt x="522213" y="1273537"/>
                </a:cubicBezTo>
                <a:cubicBezTo>
                  <a:pt x="519392" y="1280810"/>
                  <a:pt x="522214" y="1283718"/>
                  <a:pt x="526445" y="1283718"/>
                </a:cubicBezTo>
                <a:lnTo>
                  <a:pt x="533195" y="1279851"/>
                </a:lnTo>
                <a:lnTo>
                  <a:pt x="532008" y="1274467"/>
                </a:lnTo>
                <a:close/>
                <a:moveTo>
                  <a:pt x="10967033" y="2176042"/>
                </a:moveTo>
                <a:cubicBezTo>
                  <a:pt x="10965152" y="2177495"/>
                  <a:pt x="10963271" y="2181131"/>
                  <a:pt x="10959510" y="2184041"/>
                </a:cubicBezTo>
                <a:cubicBezTo>
                  <a:pt x="10963271" y="2192767"/>
                  <a:pt x="10974554" y="2186950"/>
                  <a:pt x="10974554" y="2181131"/>
                </a:cubicBezTo>
                <a:cubicBezTo>
                  <a:pt x="10970793" y="2175314"/>
                  <a:pt x="10968913" y="2174587"/>
                  <a:pt x="10967033" y="2176042"/>
                </a:cubicBezTo>
                <a:close/>
                <a:moveTo>
                  <a:pt x="576750" y="1241538"/>
                </a:moveTo>
                <a:cubicBezTo>
                  <a:pt x="522213" y="1232811"/>
                  <a:pt x="505288" y="1270627"/>
                  <a:pt x="467676" y="1261901"/>
                </a:cubicBezTo>
                <a:cubicBezTo>
                  <a:pt x="475198" y="1276446"/>
                  <a:pt x="572990" y="1253173"/>
                  <a:pt x="576750" y="1241538"/>
                </a:cubicBezTo>
                <a:close/>
                <a:moveTo>
                  <a:pt x="592501" y="1238266"/>
                </a:moveTo>
                <a:cubicBezTo>
                  <a:pt x="590032" y="1238448"/>
                  <a:pt x="587505" y="1240356"/>
                  <a:pt x="586770" y="1243856"/>
                </a:cubicBezTo>
                <a:lnTo>
                  <a:pt x="589844" y="1253116"/>
                </a:lnTo>
                <a:lnTo>
                  <a:pt x="594420" y="1252107"/>
                </a:lnTo>
                <a:lnTo>
                  <a:pt x="597878" y="1243038"/>
                </a:lnTo>
                <a:cubicBezTo>
                  <a:pt x="597378" y="1239629"/>
                  <a:pt x="594969" y="1238084"/>
                  <a:pt x="592501" y="1238266"/>
                </a:cubicBezTo>
                <a:close/>
                <a:moveTo>
                  <a:pt x="10947579" y="2157496"/>
                </a:moveTo>
                <a:cubicBezTo>
                  <a:pt x="10944465" y="2156042"/>
                  <a:pt x="10941644" y="2156406"/>
                  <a:pt x="10940704" y="2160769"/>
                </a:cubicBezTo>
                <a:cubicBezTo>
                  <a:pt x="10968912" y="2182587"/>
                  <a:pt x="10956924" y="2161860"/>
                  <a:pt x="10947579" y="2157496"/>
                </a:cubicBezTo>
                <a:close/>
                <a:moveTo>
                  <a:pt x="687089" y="1203040"/>
                </a:moveTo>
                <a:cubicBezTo>
                  <a:pt x="678949" y="1202721"/>
                  <a:pt x="666432" y="1202449"/>
                  <a:pt x="654560" y="1202630"/>
                </a:cubicBezTo>
                <a:cubicBezTo>
                  <a:pt x="630819" y="1202994"/>
                  <a:pt x="609662" y="1205176"/>
                  <a:pt x="631288" y="1212448"/>
                </a:cubicBezTo>
                <a:cubicBezTo>
                  <a:pt x="629409" y="1215357"/>
                  <a:pt x="695229" y="1200812"/>
                  <a:pt x="693347" y="1203721"/>
                </a:cubicBezTo>
                <a:cubicBezTo>
                  <a:pt x="698990" y="1203721"/>
                  <a:pt x="695229" y="1203358"/>
                  <a:pt x="687089" y="1203040"/>
                </a:cubicBezTo>
                <a:close/>
                <a:moveTo>
                  <a:pt x="1618571" y="1276900"/>
                </a:moveTo>
                <a:cubicBezTo>
                  <a:pt x="1619540" y="1275536"/>
                  <a:pt x="1623771" y="1275718"/>
                  <a:pt x="1633644" y="1279354"/>
                </a:cubicBezTo>
                <a:cubicBezTo>
                  <a:pt x="1642109" y="1298990"/>
                  <a:pt x="1615663" y="1280990"/>
                  <a:pt x="1618571" y="1276900"/>
                </a:cubicBezTo>
                <a:close/>
                <a:moveTo>
                  <a:pt x="1802899" y="1285173"/>
                </a:moveTo>
                <a:cubicBezTo>
                  <a:pt x="1812301" y="1290991"/>
                  <a:pt x="1770927" y="1290991"/>
                  <a:pt x="1802899" y="1285173"/>
                </a:cubicBezTo>
                <a:close/>
                <a:moveTo>
                  <a:pt x="700870" y="1180450"/>
                </a:moveTo>
                <a:cubicBezTo>
                  <a:pt x="695228" y="1186267"/>
                  <a:pt x="702751" y="1189177"/>
                  <a:pt x="708392" y="1194995"/>
                </a:cubicBezTo>
                <a:cubicBezTo>
                  <a:pt x="715915" y="1186267"/>
                  <a:pt x="704631" y="1177541"/>
                  <a:pt x="700870" y="1180450"/>
                </a:cubicBezTo>
                <a:close/>
                <a:moveTo>
                  <a:pt x="1811509" y="1271992"/>
                </a:moveTo>
                <a:cubicBezTo>
                  <a:pt x="1811597" y="1272810"/>
                  <a:pt x="1811832" y="1274992"/>
                  <a:pt x="1812301" y="1279354"/>
                </a:cubicBezTo>
                <a:cubicBezTo>
                  <a:pt x="1812301" y="1279354"/>
                  <a:pt x="1811244" y="1269537"/>
                  <a:pt x="1811509" y="1271992"/>
                </a:cubicBezTo>
                <a:close/>
                <a:moveTo>
                  <a:pt x="11351848" y="2112045"/>
                </a:moveTo>
                <a:cubicBezTo>
                  <a:pt x="11347852" y="2114225"/>
                  <a:pt x="11344091" y="2118589"/>
                  <a:pt x="11343151" y="2122953"/>
                </a:cubicBezTo>
                <a:cubicBezTo>
                  <a:pt x="11348792" y="2122953"/>
                  <a:pt x="11360077" y="2122953"/>
                  <a:pt x="11361957" y="2114226"/>
                </a:cubicBezTo>
                <a:cubicBezTo>
                  <a:pt x="11360077" y="2109863"/>
                  <a:pt x="11355845" y="2109863"/>
                  <a:pt x="11351848" y="2112045"/>
                </a:cubicBezTo>
                <a:close/>
                <a:moveTo>
                  <a:pt x="623765" y="1154269"/>
                </a:moveTo>
                <a:lnTo>
                  <a:pt x="623917" y="1154934"/>
                </a:lnTo>
                <a:lnTo>
                  <a:pt x="620474" y="1160088"/>
                </a:lnTo>
                <a:lnTo>
                  <a:pt x="617117" y="1165391"/>
                </a:lnTo>
                <a:lnTo>
                  <a:pt x="616243" y="1163723"/>
                </a:lnTo>
                <a:cubicBezTo>
                  <a:pt x="615774" y="1159360"/>
                  <a:pt x="618124" y="1154269"/>
                  <a:pt x="623765" y="1154269"/>
                </a:cubicBezTo>
                <a:close/>
                <a:moveTo>
                  <a:pt x="1789647" y="1237629"/>
                </a:moveTo>
                <a:cubicBezTo>
                  <a:pt x="1793613" y="1232993"/>
                  <a:pt x="1792556" y="1255355"/>
                  <a:pt x="1784091" y="1253174"/>
                </a:cubicBezTo>
                <a:cubicBezTo>
                  <a:pt x="1786444" y="1243720"/>
                  <a:pt x="1788324" y="1239175"/>
                  <a:pt x="1789647" y="1237629"/>
                </a:cubicBezTo>
                <a:close/>
                <a:moveTo>
                  <a:pt x="1983082" y="1222948"/>
                </a:moveTo>
                <a:cubicBezTo>
                  <a:pt x="1976383" y="1226084"/>
                  <a:pt x="1983436" y="1251720"/>
                  <a:pt x="1994720" y="1229902"/>
                </a:cubicBezTo>
                <a:cubicBezTo>
                  <a:pt x="1989078" y="1223358"/>
                  <a:pt x="1985317" y="1221903"/>
                  <a:pt x="1983082" y="1222948"/>
                </a:cubicBezTo>
                <a:close/>
                <a:moveTo>
                  <a:pt x="614480" y="1063410"/>
                </a:moveTo>
                <a:cubicBezTo>
                  <a:pt x="618946" y="1064273"/>
                  <a:pt x="622355" y="1067001"/>
                  <a:pt x="621885" y="1072818"/>
                </a:cubicBezTo>
                <a:cubicBezTo>
                  <a:pt x="607312" y="1073546"/>
                  <a:pt x="600141" y="1072455"/>
                  <a:pt x="597555" y="1070773"/>
                </a:cubicBezTo>
                <a:lnTo>
                  <a:pt x="600456" y="1065664"/>
                </a:lnTo>
                <a:lnTo>
                  <a:pt x="601658" y="1065063"/>
                </a:lnTo>
                <a:close/>
                <a:moveTo>
                  <a:pt x="2004936" y="1185256"/>
                </a:moveTo>
                <a:lnTo>
                  <a:pt x="2003939" y="1185899"/>
                </a:lnTo>
                <a:lnTo>
                  <a:pt x="2000361" y="1186267"/>
                </a:lnTo>
                <a:close/>
                <a:moveTo>
                  <a:pt x="619876" y="1055949"/>
                </a:moveTo>
                <a:lnTo>
                  <a:pt x="601658" y="1065063"/>
                </a:lnTo>
                <a:lnTo>
                  <a:pt x="600730" y="1065183"/>
                </a:lnTo>
                <a:lnTo>
                  <a:pt x="600456" y="1065664"/>
                </a:lnTo>
                <a:lnTo>
                  <a:pt x="586155" y="1072818"/>
                </a:lnTo>
                <a:cubicBezTo>
                  <a:pt x="589914" y="1093182"/>
                  <a:pt x="578633" y="1101908"/>
                  <a:pt x="556064" y="1093182"/>
                </a:cubicBezTo>
                <a:cubicBezTo>
                  <a:pt x="574871" y="1075000"/>
                  <a:pt x="591208" y="1064455"/>
                  <a:pt x="606311" y="1058410"/>
                </a:cubicBezTo>
                <a:close/>
                <a:moveTo>
                  <a:pt x="719889" y="1052848"/>
                </a:moveTo>
                <a:lnTo>
                  <a:pt x="745194" y="1057172"/>
                </a:lnTo>
                <a:lnTo>
                  <a:pt x="770715" y="1063343"/>
                </a:lnTo>
                <a:lnTo>
                  <a:pt x="752881" y="1067365"/>
                </a:lnTo>
                <a:cubicBezTo>
                  <a:pt x="730725" y="1069910"/>
                  <a:pt x="711684" y="1069183"/>
                  <a:pt x="698990" y="1064092"/>
                </a:cubicBezTo>
                <a:close/>
                <a:moveTo>
                  <a:pt x="686207" y="1047093"/>
                </a:moveTo>
                <a:lnTo>
                  <a:pt x="699916" y="1049435"/>
                </a:lnTo>
                <a:lnTo>
                  <a:pt x="691996" y="1051047"/>
                </a:lnTo>
                <a:cubicBezTo>
                  <a:pt x="676894" y="1051638"/>
                  <a:pt x="663024" y="1050456"/>
                  <a:pt x="649154" y="1050638"/>
                </a:cubicBezTo>
                <a:lnTo>
                  <a:pt x="619876" y="1055949"/>
                </a:lnTo>
                <a:lnTo>
                  <a:pt x="632380" y="1049695"/>
                </a:lnTo>
                <a:cubicBezTo>
                  <a:pt x="649190" y="1045843"/>
                  <a:pt x="667270" y="1045411"/>
                  <a:pt x="686207" y="1047093"/>
                </a:cubicBezTo>
                <a:close/>
                <a:moveTo>
                  <a:pt x="742243" y="1040820"/>
                </a:moveTo>
                <a:lnTo>
                  <a:pt x="719889" y="1052848"/>
                </a:lnTo>
                <a:lnTo>
                  <a:pt x="699916" y="1049435"/>
                </a:lnTo>
                <a:close/>
                <a:moveTo>
                  <a:pt x="10978785" y="1948052"/>
                </a:moveTo>
                <a:cubicBezTo>
                  <a:pt x="10975965" y="1946961"/>
                  <a:pt x="10972674" y="1946961"/>
                  <a:pt x="10968912" y="1948415"/>
                </a:cubicBezTo>
                <a:cubicBezTo>
                  <a:pt x="10972674" y="1960051"/>
                  <a:pt x="10980197" y="1957142"/>
                  <a:pt x="10985838" y="1954234"/>
                </a:cubicBezTo>
                <a:cubicBezTo>
                  <a:pt x="10983957" y="1951324"/>
                  <a:pt x="10981607" y="1949143"/>
                  <a:pt x="10978785" y="1948052"/>
                </a:cubicBezTo>
                <a:close/>
                <a:moveTo>
                  <a:pt x="781326" y="1035503"/>
                </a:moveTo>
                <a:cubicBezTo>
                  <a:pt x="783499" y="1036276"/>
                  <a:pt x="785028" y="1037912"/>
                  <a:pt x="785497" y="1040820"/>
                </a:cubicBezTo>
                <a:cubicBezTo>
                  <a:pt x="776093" y="1043728"/>
                  <a:pt x="764809" y="1046638"/>
                  <a:pt x="755407" y="1040820"/>
                </a:cubicBezTo>
                <a:cubicBezTo>
                  <a:pt x="760109" y="1039366"/>
                  <a:pt x="767161" y="1036457"/>
                  <a:pt x="773273" y="1035367"/>
                </a:cubicBezTo>
                <a:cubicBezTo>
                  <a:pt x="776329" y="1034821"/>
                  <a:pt x="779150" y="1034730"/>
                  <a:pt x="781326" y="1035503"/>
                </a:cubicBezTo>
                <a:close/>
                <a:moveTo>
                  <a:pt x="814881" y="1033911"/>
                </a:moveTo>
                <a:cubicBezTo>
                  <a:pt x="819817" y="1035729"/>
                  <a:pt x="824049" y="1039366"/>
                  <a:pt x="823109" y="1043728"/>
                </a:cubicBezTo>
                <a:cubicBezTo>
                  <a:pt x="815587" y="1040820"/>
                  <a:pt x="800543" y="1043728"/>
                  <a:pt x="802422" y="1035002"/>
                </a:cubicBezTo>
                <a:cubicBezTo>
                  <a:pt x="804303" y="1032094"/>
                  <a:pt x="809944" y="1032094"/>
                  <a:pt x="814881" y="1033911"/>
                </a:cubicBezTo>
                <a:close/>
                <a:moveTo>
                  <a:pt x="1489633" y="1088954"/>
                </a:moveTo>
                <a:cubicBezTo>
                  <a:pt x="1486253" y="1089545"/>
                  <a:pt x="1482728" y="1091727"/>
                  <a:pt x="1479436" y="1096090"/>
                </a:cubicBezTo>
                <a:lnTo>
                  <a:pt x="1490465" y="1099318"/>
                </a:lnTo>
                <a:lnTo>
                  <a:pt x="1502848" y="1096449"/>
                </a:lnTo>
                <a:lnTo>
                  <a:pt x="1502558" y="1095039"/>
                </a:lnTo>
                <a:cubicBezTo>
                  <a:pt x="1499440" y="1090761"/>
                  <a:pt x="1494702" y="1088068"/>
                  <a:pt x="1489633" y="1088954"/>
                </a:cubicBezTo>
                <a:close/>
                <a:moveTo>
                  <a:pt x="1078561" y="1042241"/>
                </a:moveTo>
                <a:lnTo>
                  <a:pt x="1086391" y="1043728"/>
                </a:lnTo>
                <a:cubicBezTo>
                  <a:pt x="1060064" y="1061183"/>
                  <a:pt x="1065235" y="1055365"/>
                  <a:pt x="1078165" y="1042639"/>
                </a:cubicBezTo>
                <a:close/>
                <a:moveTo>
                  <a:pt x="1473089" y="1065183"/>
                </a:moveTo>
                <a:lnTo>
                  <a:pt x="1472679" y="1065638"/>
                </a:lnTo>
                <a:lnTo>
                  <a:pt x="1473964" y="1071466"/>
                </a:lnTo>
                <a:lnTo>
                  <a:pt x="1476879" y="1066410"/>
                </a:lnTo>
                <a:cubicBezTo>
                  <a:pt x="1477144" y="1064001"/>
                  <a:pt x="1475322" y="1063910"/>
                  <a:pt x="1473089" y="1065183"/>
                </a:cubicBezTo>
                <a:close/>
                <a:moveTo>
                  <a:pt x="11019928" y="1915127"/>
                </a:moveTo>
                <a:cubicBezTo>
                  <a:pt x="11016347" y="1915792"/>
                  <a:pt x="11013591" y="1924894"/>
                  <a:pt x="11011961" y="1932462"/>
                </a:cubicBezTo>
                <a:lnTo>
                  <a:pt x="11011194" y="1937096"/>
                </a:lnTo>
                <a:lnTo>
                  <a:pt x="11008874" y="1936779"/>
                </a:lnTo>
                <a:cubicBezTo>
                  <a:pt x="10991009" y="1936052"/>
                  <a:pt x="10977375" y="1938234"/>
                  <a:pt x="11010286" y="1942598"/>
                </a:cubicBezTo>
                <a:lnTo>
                  <a:pt x="11011194" y="1937096"/>
                </a:lnTo>
                <a:lnTo>
                  <a:pt x="11030841" y="1939773"/>
                </a:lnTo>
                <a:lnTo>
                  <a:pt x="11032852" y="1948415"/>
                </a:lnTo>
                <a:cubicBezTo>
                  <a:pt x="11040845" y="1944779"/>
                  <a:pt x="11039317" y="1942052"/>
                  <a:pt x="11033558" y="1940143"/>
                </a:cubicBezTo>
                <a:lnTo>
                  <a:pt x="11030841" y="1939773"/>
                </a:lnTo>
                <a:lnTo>
                  <a:pt x="11028103" y="1928001"/>
                </a:lnTo>
                <a:cubicBezTo>
                  <a:pt x="11026587" y="1922996"/>
                  <a:pt x="11025139" y="1919666"/>
                  <a:pt x="11023773" y="1917644"/>
                </a:cubicBezTo>
                <a:cubicBezTo>
                  <a:pt x="11022407" y="1915621"/>
                  <a:pt x="11021121" y="1914905"/>
                  <a:pt x="11019928" y="1915127"/>
                </a:cubicBezTo>
                <a:close/>
                <a:moveTo>
                  <a:pt x="983752" y="1015367"/>
                </a:moveTo>
                <a:cubicBezTo>
                  <a:pt x="977317" y="1017003"/>
                  <a:pt x="971676" y="1028457"/>
                  <a:pt x="966034" y="1035002"/>
                </a:cubicBezTo>
                <a:cubicBezTo>
                  <a:pt x="975438" y="1035002"/>
                  <a:pt x="982959" y="1026275"/>
                  <a:pt x="990483" y="1017548"/>
                </a:cubicBezTo>
                <a:cubicBezTo>
                  <a:pt x="988131" y="1015366"/>
                  <a:pt x="985899" y="1014821"/>
                  <a:pt x="983752" y="1015367"/>
                </a:cubicBezTo>
                <a:close/>
                <a:moveTo>
                  <a:pt x="11208924" y="1925871"/>
                </a:moveTo>
                <a:lnTo>
                  <a:pt x="11226453" y="1928320"/>
                </a:lnTo>
                <a:lnTo>
                  <a:pt x="11218092" y="1928325"/>
                </a:lnTo>
                <a:lnTo>
                  <a:pt x="11208091" y="1928982"/>
                </a:lnTo>
                <a:close/>
                <a:moveTo>
                  <a:pt x="11236795" y="1928314"/>
                </a:moveTo>
                <a:cubicBezTo>
                  <a:pt x="11241569" y="1928688"/>
                  <a:pt x="11244655" y="1929506"/>
                  <a:pt x="11245360" y="1930961"/>
                </a:cubicBezTo>
                <a:lnTo>
                  <a:pt x="11226453" y="1928320"/>
                </a:lnTo>
                <a:close/>
                <a:moveTo>
                  <a:pt x="1041258" y="1011731"/>
                </a:moveTo>
                <a:lnTo>
                  <a:pt x="1042423" y="1015979"/>
                </a:lnTo>
                <a:lnTo>
                  <a:pt x="1038622" y="1017937"/>
                </a:lnTo>
                <a:close/>
                <a:moveTo>
                  <a:pt x="1421568" y="1044939"/>
                </a:moveTo>
                <a:lnTo>
                  <a:pt x="1421958" y="1045130"/>
                </a:lnTo>
                <a:lnTo>
                  <a:pt x="1420893" y="1045232"/>
                </a:lnTo>
                <a:close/>
                <a:moveTo>
                  <a:pt x="1477086" y="1039002"/>
                </a:moveTo>
                <a:lnTo>
                  <a:pt x="1479068" y="1041618"/>
                </a:lnTo>
                <a:lnTo>
                  <a:pt x="1471993" y="1041228"/>
                </a:lnTo>
                <a:close/>
                <a:moveTo>
                  <a:pt x="1152212" y="988459"/>
                </a:moveTo>
                <a:cubicBezTo>
                  <a:pt x="1101436" y="988459"/>
                  <a:pt x="1139048" y="1003004"/>
                  <a:pt x="1152212" y="988459"/>
                </a:cubicBezTo>
                <a:close/>
                <a:moveTo>
                  <a:pt x="1007643" y="973914"/>
                </a:moveTo>
                <a:cubicBezTo>
                  <a:pt x="1003646" y="974641"/>
                  <a:pt x="998945" y="984095"/>
                  <a:pt x="1005527" y="1000095"/>
                </a:cubicBezTo>
                <a:cubicBezTo>
                  <a:pt x="1014930" y="981187"/>
                  <a:pt x="1011639" y="973187"/>
                  <a:pt x="1007643" y="973914"/>
                </a:cubicBezTo>
                <a:close/>
                <a:moveTo>
                  <a:pt x="1050102" y="976141"/>
                </a:moveTo>
                <a:cubicBezTo>
                  <a:pt x="1047840" y="977005"/>
                  <a:pt x="1045959" y="979004"/>
                  <a:pt x="1045019" y="982641"/>
                </a:cubicBezTo>
                <a:cubicBezTo>
                  <a:pt x="1052541" y="988459"/>
                  <a:pt x="1060064" y="988459"/>
                  <a:pt x="1065705" y="985550"/>
                </a:cubicBezTo>
                <a:cubicBezTo>
                  <a:pt x="1067116" y="981186"/>
                  <a:pt x="1056890" y="973550"/>
                  <a:pt x="1050102" y="976141"/>
                </a:cubicBezTo>
                <a:close/>
                <a:moveTo>
                  <a:pt x="1229121" y="991527"/>
                </a:moveTo>
                <a:lnTo>
                  <a:pt x="1219914" y="999004"/>
                </a:lnTo>
                <a:lnTo>
                  <a:pt x="1210522" y="991374"/>
                </a:lnTo>
                <a:lnTo>
                  <a:pt x="1210747" y="991368"/>
                </a:lnTo>
                <a:close/>
                <a:moveTo>
                  <a:pt x="1028094" y="968096"/>
                </a:moveTo>
                <a:cubicBezTo>
                  <a:pt x="1003645" y="1008821"/>
                  <a:pt x="1073228" y="982641"/>
                  <a:pt x="1028094" y="968096"/>
                </a:cubicBezTo>
                <a:close/>
                <a:moveTo>
                  <a:pt x="1187181" y="972005"/>
                </a:moveTo>
                <a:cubicBezTo>
                  <a:pt x="1180657" y="969005"/>
                  <a:pt x="1167259" y="984823"/>
                  <a:pt x="1189824" y="982641"/>
                </a:cubicBezTo>
                <a:cubicBezTo>
                  <a:pt x="1190765" y="976096"/>
                  <a:pt x="1189354" y="973004"/>
                  <a:pt x="1187181" y="972005"/>
                </a:cubicBezTo>
                <a:close/>
                <a:moveTo>
                  <a:pt x="1291376" y="973914"/>
                </a:moveTo>
                <a:cubicBezTo>
                  <a:pt x="1283855" y="971005"/>
                  <a:pt x="1280094" y="985550"/>
                  <a:pt x="1280093" y="988459"/>
                </a:cubicBezTo>
                <a:cubicBezTo>
                  <a:pt x="1291376" y="994276"/>
                  <a:pt x="1291376" y="979731"/>
                  <a:pt x="1291376" y="973914"/>
                </a:cubicBezTo>
                <a:close/>
                <a:moveTo>
                  <a:pt x="1724619" y="1012185"/>
                </a:moveTo>
                <a:cubicBezTo>
                  <a:pt x="1718977" y="1013003"/>
                  <a:pt x="1706988" y="1021184"/>
                  <a:pt x="1701346" y="1014640"/>
                </a:cubicBezTo>
                <a:cubicBezTo>
                  <a:pt x="1697585" y="1032093"/>
                  <a:pt x="1720151" y="1017548"/>
                  <a:pt x="1727675" y="1014640"/>
                </a:cubicBezTo>
                <a:cubicBezTo>
                  <a:pt x="1727674" y="1012458"/>
                  <a:pt x="1726499" y="1011913"/>
                  <a:pt x="1724619" y="1012185"/>
                </a:cubicBezTo>
                <a:close/>
                <a:moveTo>
                  <a:pt x="1798492" y="1001594"/>
                </a:moveTo>
                <a:cubicBezTo>
                  <a:pt x="1796082" y="1002277"/>
                  <a:pt x="1793495" y="1006639"/>
                  <a:pt x="1791615" y="1017548"/>
                </a:cubicBezTo>
                <a:cubicBezTo>
                  <a:pt x="1811362" y="1030638"/>
                  <a:pt x="1805719" y="999550"/>
                  <a:pt x="1798492" y="1001594"/>
                </a:cubicBezTo>
                <a:close/>
                <a:moveTo>
                  <a:pt x="1775776" y="994822"/>
                </a:moveTo>
                <a:cubicBezTo>
                  <a:pt x="1773984" y="995004"/>
                  <a:pt x="1771867" y="996458"/>
                  <a:pt x="1769047" y="1000095"/>
                </a:cubicBezTo>
                <a:cubicBezTo>
                  <a:pt x="1770929" y="1008821"/>
                  <a:pt x="1785972" y="1011731"/>
                  <a:pt x="1793496" y="1003004"/>
                </a:cubicBezTo>
                <a:cubicBezTo>
                  <a:pt x="1783622" y="1005185"/>
                  <a:pt x="1781156" y="994276"/>
                  <a:pt x="1775776" y="994822"/>
                </a:cubicBezTo>
                <a:close/>
                <a:moveTo>
                  <a:pt x="1725794" y="982641"/>
                </a:moveTo>
                <a:cubicBezTo>
                  <a:pt x="1716390" y="988459"/>
                  <a:pt x="1720151" y="994276"/>
                  <a:pt x="1720151" y="1000095"/>
                </a:cubicBezTo>
                <a:cubicBezTo>
                  <a:pt x="1729555" y="1005912"/>
                  <a:pt x="1738958" y="985550"/>
                  <a:pt x="1725794" y="982641"/>
                </a:cubicBezTo>
                <a:close/>
                <a:moveTo>
                  <a:pt x="1282914" y="934280"/>
                </a:moveTo>
                <a:cubicBezTo>
                  <a:pt x="1274452" y="931007"/>
                  <a:pt x="1255647" y="933189"/>
                  <a:pt x="1251884" y="950643"/>
                </a:cubicBezTo>
                <a:cubicBezTo>
                  <a:pt x="1289496" y="946279"/>
                  <a:pt x="1291377" y="937552"/>
                  <a:pt x="1282914" y="934280"/>
                </a:cubicBezTo>
                <a:close/>
                <a:moveTo>
                  <a:pt x="1332750" y="933188"/>
                </a:moveTo>
                <a:cubicBezTo>
                  <a:pt x="1325227" y="936098"/>
                  <a:pt x="1321467" y="953551"/>
                  <a:pt x="1332751" y="959369"/>
                </a:cubicBezTo>
                <a:cubicBezTo>
                  <a:pt x="1340272" y="950643"/>
                  <a:pt x="1340272" y="941915"/>
                  <a:pt x="1332750" y="933188"/>
                </a:cubicBezTo>
                <a:close/>
                <a:moveTo>
                  <a:pt x="1714012" y="966231"/>
                </a:moveTo>
                <a:lnTo>
                  <a:pt x="1712277" y="966414"/>
                </a:lnTo>
                <a:cubicBezTo>
                  <a:pt x="1707811" y="968869"/>
                  <a:pt x="1709456" y="973323"/>
                  <a:pt x="1714393" y="972141"/>
                </a:cubicBezTo>
                <a:lnTo>
                  <a:pt x="1715891" y="971047"/>
                </a:lnTo>
                <a:close/>
                <a:moveTo>
                  <a:pt x="1216153" y="921553"/>
                </a:moveTo>
                <a:cubicBezTo>
                  <a:pt x="1210512" y="918644"/>
                  <a:pt x="1204400" y="918644"/>
                  <a:pt x="1198286" y="920098"/>
                </a:cubicBezTo>
                <a:cubicBezTo>
                  <a:pt x="1192175" y="921553"/>
                  <a:pt x="1186064" y="924462"/>
                  <a:pt x="1180423" y="927370"/>
                </a:cubicBezTo>
                <a:cubicBezTo>
                  <a:pt x="1193586" y="924462"/>
                  <a:pt x="1204870" y="927370"/>
                  <a:pt x="1216153" y="921553"/>
                </a:cubicBezTo>
                <a:close/>
                <a:moveTo>
                  <a:pt x="1767166" y="968096"/>
                </a:moveTo>
                <a:cubicBezTo>
                  <a:pt x="1823585" y="1020457"/>
                  <a:pt x="1769047" y="968096"/>
                  <a:pt x="1767166" y="968096"/>
                </a:cubicBezTo>
                <a:close/>
                <a:moveTo>
                  <a:pt x="1823585" y="953551"/>
                </a:moveTo>
                <a:cubicBezTo>
                  <a:pt x="1816062" y="950643"/>
                  <a:pt x="1808540" y="956460"/>
                  <a:pt x="1802898" y="956460"/>
                </a:cubicBezTo>
                <a:cubicBezTo>
                  <a:pt x="1801018" y="968096"/>
                  <a:pt x="1817943" y="962278"/>
                  <a:pt x="1823585" y="953551"/>
                </a:cubicBezTo>
                <a:close/>
                <a:moveTo>
                  <a:pt x="2028246" y="966960"/>
                </a:moveTo>
                <a:cubicBezTo>
                  <a:pt x="2022694" y="965188"/>
                  <a:pt x="2037502" y="976096"/>
                  <a:pt x="2041733" y="973914"/>
                </a:cubicBezTo>
                <a:cubicBezTo>
                  <a:pt x="2034211" y="969550"/>
                  <a:pt x="2030098" y="967551"/>
                  <a:pt x="2028246" y="966960"/>
                </a:cubicBezTo>
                <a:close/>
                <a:moveTo>
                  <a:pt x="1885644" y="941915"/>
                </a:moveTo>
                <a:cubicBezTo>
                  <a:pt x="1881883" y="939007"/>
                  <a:pt x="1878592" y="939734"/>
                  <a:pt x="1875301" y="941189"/>
                </a:cubicBezTo>
                <a:cubicBezTo>
                  <a:pt x="1872010" y="942642"/>
                  <a:pt x="1868719" y="944824"/>
                  <a:pt x="1864958" y="944824"/>
                </a:cubicBezTo>
                <a:cubicBezTo>
                  <a:pt x="1863078" y="956460"/>
                  <a:pt x="1880003" y="944824"/>
                  <a:pt x="1885644" y="941915"/>
                </a:cubicBezTo>
                <a:close/>
                <a:moveTo>
                  <a:pt x="1994543" y="951234"/>
                </a:moveTo>
                <a:cubicBezTo>
                  <a:pt x="1992251" y="952461"/>
                  <a:pt x="1988608" y="955734"/>
                  <a:pt x="1983435" y="962278"/>
                </a:cubicBezTo>
                <a:cubicBezTo>
                  <a:pt x="1996130" y="962278"/>
                  <a:pt x="2001417" y="947552"/>
                  <a:pt x="1994543" y="951234"/>
                </a:cubicBezTo>
                <a:close/>
                <a:moveTo>
                  <a:pt x="1939521" y="943536"/>
                </a:moveTo>
                <a:lnTo>
                  <a:pt x="1939241" y="944006"/>
                </a:lnTo>
                <a:lnTo>
                  <a:pt x="1939224" y="944750"/>
                </a:lnTo>
                <a:lnTo>
                  <a:pt x="1938301" y="944824"/>
                </a:lnTo>
                <a:close/>
                <a:moveTo>
                  <a:pt x="1972057" y="935160"/>
                </a:moveTo>
                <a:cubicBezTo>
                  <a:pt x="1967335" y="932859"/>
                  <a:pt x="1957115" y="931553"/>
                  <a:pt x="1949144" y="933371"/>
                </a:cubicBezTo>
                <a:lnTo>
                  <a:pt x="1939521" y="943536"/>
                </a:lnTo>
                <a:lnTo>
                  <a:pt x="1943942" y="936098"/>
                </a:lnTo>
                <a:cubicBezTo>
                  <a:pt x="1942061" y="924462"/>
                  <a:pt x="1838629" y="968096"/>
                  <a:pt x="1810421" y="1000095"/>
                </a:cubicBezTo>
                <a:cubicBezTo>
                  <a:pt x="1810421" y="1000095"/>
                  <a:pt x="1958987" y="950643"/>
                  <a:pt x="1930779" y="971005"/>
                </a:cubicBezTo>
                <a:cubicBezTo>
                  <a:pt x="1938302" y="988459"/>
                  <a:pt x="1938772" y="978277"/>
                  <a:pt x="1938771" y="964460"/>
                </a:cubicBezTo>
                <a:lnTo>
                  <a:pt x="1939224" y="944750"/>
                </a:lnTo>
                <a:lnTo>
                  <a:pt x="1961981" y="942915"/>
                </a:lnTo>
                <a:cubicBezTo>
                  <a:pt x="1976003" y="940756"/>
                  <a:pt x="1976779" y="937461"/>
                  <a:pt x="1972057" y="935160"/>
                </a:cubicBezTo>
                <a:close/>
                <a:moveTo>
                  <a:pt x="2002654" y="923007"/>
                </a:moveTo>
                <a:cubicBezTo>
                  <a:pt x="1998011" y="922644"/>
                  <a:pt x="1990017" y="925917"/>
                  <a:pt x="1977794" y="936098"/>
                </a:cubicBezTo>
                <a:cubicBezTo>
                  <a:pt x="2000361" y="957915"/>
                  <a:pt x="2016581" y="924098"/>
                  <a:pt x="2002654" y="923007"/>
                </a:cubicBezTo>
                <a:close/>
                <a:moveTo>
                  <a:pt x="2106497" y="924734"/>
                </a:moveTo>
                <a:cubicBezTo>
                  <a:pt x="2080758" y="928825"/>
                  <a:pt x="2041265" y="948461"/>
                  <a:pt x="2022927" y="941915"/>
                </a:cubicBezTo>
                <a:cubicBezTo>
                  <a:pt x="2017286" y="933189"/>
                  <a:pt x="2130122" y="976823"/>
                  <a:pt x="2126362" y="927370"/>
                </a:cubicBezTo>
                <a:cubicBezTo>
                  <a:pt x="2122130" y="923734"/>
                  <a:pt x="2115079" y="923370"/>
                  <a:pt x="2106497" y="924734"/>
                </a:cubicBezTo>
                <a:close/>
                <a:moveTo>
                  <a:pt x="2111315" y="915734"/>
                </a:moveTo>
                <a:cubicBezTo>
                  <a:pt x="2051137" y="912825"/>
                  <a:pt x="2094391" y="933189"/>
                  <a:pt x="2111315" y="915734"/>
                </a:cubicBezTo>
                <a:close/>
                <a:moveTo>
                  <a:pt x="9707034" y="1546979"/>
                </a:moveTo>
                <a:cubicBezTo>
                  <a:pt x="9703272" y="1549888"/>
                  <a:pt x="9699511" y="1549888"/>
                  <a:pt x="9697631" y="1552796"/>
                </a:cubicBezTo>
                <a:cubicBezTo>
                  <a:pt x="9669422" y="1552796"/>
                  <a:pt x="9708914" y="1564432"/>
                  <a:pt x="9707034" y="1546979"/>
                </a:cubicBezTo>
                <a:close/>
                <a:moveTo>
                  <a:pt x="9891332" y="1543706"/>
                </a:moveTo>
                <a:cubicBezTo>
                  <a:pt x="9874877" y="1546252"/>
                  <a:pt x="9841496" y="1558615"/>
                  <a:pt x="9840555" y="1573160"/>
                </a:cubicBezTo>
                <a:cubicBezTo>
                  <a:pt x="9907317" y="1548434"/>
                  <a:pt x="9907787" y="1541162"/>
                  <a:pt x="9891332" y="1543706"/>
                </a:cubicBezTo>
                <a:close/>
                <a:moveTo>
                  <a:pt x="2079788" y="847375"/>
                </a:moveTo>
                <a:cubicBezTo>
                  <a:pt x="2071590" y="846829"/>
                  <a:pt x="2056778" y="856101"/>
                  <a:pt x="2056778" y="860464"/>
                </a:cubicBezTo>
                <a:cubicBezTo>
                  <a:pt x="2066181" y="857556"/>
                  <a:pt x="2075584" y="857556"/>
                  <a:pt x="2084989" y="851737"/>
                </a:cubicBezTo>
                <a:cubicBezTo>
                  <a:pt x="2084518" y="848828"/>
                  <a:pt x="2082521" y="847556"/>
                  <a:pt x="2079788" y="847375"/>
                </a:cubicBezTo>
                <a:close/>
                <a:moveTo>
                  <a:pt x="10310705" y="1578977"/>
                </a:moveTo>
                <a:lnTo>
                  <a:pt x="10311747" y="1582447"/>
                </a:lnTo>
                <a:lnTo>
                  <a:pt x="10309499" y="1582386"/>
                </a:lnTo>
                <a:lnTo>
                  <a:pt x="10308314" y="1581373"/>
                </a:lnTo>
                <a:close/>
                <a:moveTo>
                  <a:pt x="10352460" y="1580841"/>
                </a:moveTo>
                <a:cubicBezTo>
                  <a:pt x="10359012" y="1580977"/>
                  <a:pt x="10364772" y="1582614"/>
                  <a:pt x="10369004" y="1587704"/>
                </a:cubicBezTo>
                <a:cubicBezTo>
                  <a:pt x="10339384" y="1600795"/>
                  <a:pt x="10324574" y="1610612"/>
                  <a:pt x="10316641" y="1598748"/>
                </a:cubicBezTo>
                <a:lnTo>
                  <a:pt x="10311747" y="1582447"/>
                </a:lnTo>
                <a:lnTo>
                  <a:pt x="10331155" y="1582977"/>
                </a:lnTo>
                <a:cubicBezTo>
                  <a:pt x="10338561" y="1582069"/>
                  <a:pt x="10345907" y="1580705"/>
                  <a:pt x="10352460" y="1580841"/>
                </a:cubicBezTo>
                <a:close/>
                <a:moveTo>
                  <a:pt x="9739004" y="1517889"/>
                </a:moveTo>
                <a:cubicBezTo>
                  <a:pt x="9729601" y="1517889"/>
                  <a:pt x="9714557" y="1517889"/>
                  <a:pt x="9712676" y="1535343"/>
                </a:cubicBezTo>
                <a:cubicBezTo>
                  <a:pt x="9723959" y="1532434"/>
                  <a:pt x="9739004" y="1532434"/>
                  <a:pt x="9739004" y="1517889"/>
                </a:cubicBezTo>
                <a:close/>
                <a:moveTo>
                  <a:pt x="10364950" y="1566712"/>
                </a:moveTo>
                <a:lnTo>
                  <a:pt x="10365007" y="1566979"/>
                </a:lnTo>
                <a:cubicBezTo>
                  <a:pt x="10364889" y="1574069"/>
                  <a:pt x="10361892" y="1577797"/>
                  <a:pt x="10353163" y="1572478"/>
                </a:cubicBezTo>
                <a:lnTo>
                  <a:pt x="10347212" y="1567290"/>
                </a:lnTo>
                <a:lnTo>
                  <a:pt x="10350902" y="1567341"/>
                </a:lnTo>
                <a:close/>
                <a:moveTo>
                  <a:pt x="10344059" y="1561263"/>
                </a:moveTo>
                <a:lnTo>
                  <a:pt x="10341053" y="1561917"/>
                </a:lnTo>
                <a:lnTo>
                  <a:pt x="10340744" y="1561650"/>
                </a:lnTo>
                <a:lnTo>
                  <a:pt x="10342587" y="1561433"/>
                </a:lnTo>
                <a:cubicBezTo>
                  <a:pt x="10345040" y="1561024"/>
                  <a:pt x="10345885" y="1560865"/>
                  <a:pt x="10344059" y="1561263"/>
                </a:cubicBezTo>
                <a:close/>
                <a:moveTo>
                  <a:pt x="10339830" y="1560851"/>
                </a:moveTo>
                <a:lnTo>
                  <a:pt x="10340744" y="1561650"/>
                </a:lnTo>
                <a:lnTo>
                  <a:pt x="10335884" y="1562221"/>
                </a:lnTo>
                <a:close/>
                <a:moveTo>
                  <a:pt x="1830789" y="800135"/>
                </a:moveTo>
                <a:lnTo>
                  <a:pt x="1829197" y="800695"/>
                </a:lnTo>
                <a:cubicBezTo>
                  <a:pt x="1822056" y="803376"/>
                  <a:pt x="1817943" y="805195"/>
                  <a:pt x="1819823" y="805194"/>
                </a:cubicBezTo>
                <a:cubicBezTo>
                  <a:pt x="1818883" y="803013"/>
                  <a:pt x="1821469" y="801558"/>
                  <a:pt x="1825847" y="800604"/>
                </a:cubicBezTo>
                <a:close/>
                <a:moveTo>
                  <a:pt x="10366182" y="1551706"/>
                </a:moveTo>
                <a:cubicBezTo>
                  <a:pt x="10378406" y="1550615"/>
                  <a:pt x="10390630" y="1552798"/>
                  <a:pt x="10402854" y="1558615"/>
                </a:cubicBezTo>
                <a:cubicBezTo>
                  <a:pt x="10403324" y="1562251"/>
                  <a:pt x="10397095" y="1564433"/>
                  <a:pt x="10387369" y="1565705"/>
                </a:cubicBezTo>
                <a:lnTo>
                  <a:pt x="10364950" y="1566712"/>
                </a:lnTo>
                <a:lnTo>
                  <a:pt x="10362076" y="1553132"/>
                </a:lnTo>
                <a:close/>
                <a:moveTo>
                  <a:pt x="10120765" y="1529525"/>
                </a:moveTo>
                <a:cubicBezTo>
                  <a:pt x="10117003" y="1530979"/>
                  <a:pt x="10113242" y="1529525"/>
                  <a:pt x="10110186" y="1529162"/>
                </a:cubicBezTo>
                <a:cubicBezTo>
                  <a:pt x="10107130" y="1528799"/>
                  <a:pt x="10104780" y="1529526"/>
                  <a:pt x="10103836" y="1535343"/>
                </a:cubicBezTo>
                <a:cubicBezTo>
                  <a:pt x="10109482" y="1535343"/>
                  <a:pt x="10120765" y="1541161"/>
                  <a:pt x="10120765" y="1529525"/>
                </a:cubicBezTo>
                <a:close/>
                <a:moveTo>
                  <a:pt x="1911239" y="787423"/>
                </a:moveTo>
                <a:lnTo>
                  <a:pt x="1916126" y="790680"/>
                </a:lnTo>
                <a:lnTo>
                  <a:pt x="1908346" y="795422"/>
                </a:lnTo>
                <a:lnTo>
                  <a:pt x="1907143" y="796441"/>
                </a:lnTo>
                <a:lnTo>
                  <a:pt x="1898807" y="793559"/>
                </a:lnTo>
                <a:cubicBezTo>
                  <a:pt x="1902099" y="787740"/>
                  <a:pt x="1906801" y="786468"/>
                  <a:pt x="1911239" y="787423"/>
                </a:cubicBezTo>
                <a:close/>
                <a:moveTo>
                  <a:pt x="10353959" y="1529525"/>
                </a:moveTo>
                <a:cubicBezTo>
                  <a:pt x="10353959" y="1527343"/>
                  <a:pt x="10356777" y="1533161"/>
                  <a:pt x="10359571" y="1541297"/>
                </a:cubicBezTo>
                <a:lnTo>
                  <a:pt x="10362076" y="1553132"/>
                </a:lnTo>
                <a:lnTo>
                  <a:pt x="10339830" y="1560851"/>
                </a:lnTo>
                <a:lnTo>
                  <a:pt x="10335420" y="1557007"/>
                </a:lnTo>
                <a:lnTo>
                  <a:pt x="10324689" y="1544459"/>
                </a:lnTo>
                <a:close/>
                <a:moveTo>
                  <a:pt x="2004122" y="779014"/>
                </a:moveTo>
                <a:lnTo>
                  <a:pt x="2011200" y="782454"/>
                </a:lnTo>
                <a:lnTo>
                  <a:pt x="2012860" y="781806"/>
                </a:lnTo>
                <a:close/>
                <a:moveTo>
                  <a:pt x="1975120" y="773741"/>
                </a:moveTo>
                <a:cubicBezTo>
                  <a:pt x="1964629" y="776468"/>
                  <a:pt x="1974503" y="803740"/>
                  <a:pt x="1992838" y="781922"/>
                </a:cubicBezTo>
                <a:cubicBezTo>
                  <a:pt x="1984376" y="774650"/>
                  <a:pt x="1978617" y="772832"/>
                  <a:pt x="1975120" y="773741"/>
                </a:cubicBezTo>
                <a:close/>
                <a:moveTo>
                  <a:pt x="1961258" y="770534"/>
                </a:moveTo>
                <a:lnTo>
                  <a:pt x="1943286" y="775954"/>
                </a:lnTo>
                <a:lnTo>
                  <a:pt x="1944854" y="771105"/>
                </a:lnTo>
                <a:close/>
                <a:moveTo>
                  <a:pt x="2077465" y="741198"/>
                </a:moveTo>
                <a:cubicBezTo>
                  <a:pt x="2076995" y="747743"/>
                  <a:pt x="2081344" y="751197"/>
                  <a:pt x="2086986" y="752652"/>
                </a:cubicBezTo>
                <a:lnTo>
                  <a:pt x="2087655" y="752632"/>
                </a:lnTo>
                <a:lnTo>
                  <a:pt x="2105475" y="745680"/>
                </a:lnTo>
                <a:close/>
                <a:moveTo>
                  <a:pt x="10231955" y="1454483"/>
                </a:moveTo>
                <a:cubicBezTo>
                  <a:pt x="10230427" y="1455710"/>
                  <a:pt x="10229369" y="1458983"/>
                  <a:pt x="10229839" y="1465528"/>
                </a:cubicBezTo>
                <a:cubicBezTo>
                  <a:pt x="10245354" y="1465528"/>
                  <a:pt x="10236539" y="1450802"/>
                  <a:pt x="10231955" y="1454483"/>
                </a:cubicBezTo>
                <a:close/>
                <a:moveTo>
                  <a:pt x="10222317" y="1427712"/>
                </a:moveTo>
                <a:lnTo>
                  <a:pt x="10222870" y="1428200"/>
                </a:lnTo>
                <a:lnTo>
                  <a:pt x="10222719" y="1428244"/>
                </a:lnTo>
                <a:close/>
                <a:moveTo>
                  <a:pt x="10237191" y="1424063"/>
                </a:moveTo>
                <a:lnTo>
                  <a:pt x="10232189" y="1436439"/>
                </a:lnTo>
                <a:lnTo>
                  <a:pt x="10222870" y="1428200"/>
                </a:lnTo>
                <a:lnTo>
                  <a:pt x="10237032" y="1424098"/>
                </a:lnTo>
                <a:close/>
                <a:moveTo>
                  <a:pt x="10141065" y="1415258"/>
                </a:moveTo>
                <a:lnTo>
                  <a:pt x="10145786" y="1416556"/>
                </a:lnTo>
                <a:lnTo>
                  <a:pt x="10146079" y="1417951"/>
                </a:lnTo>
                <a:lnTo>
                  <a:pt x="10143432" y="1423104"/>
                </a:lnTo>
                <a:lnTo>
                  <a:pt x="10135765" y="1425927"/>
                </a:lnTo>
                <a:cubicBezTo>
                  <a:pt x="10122939" y="1429303"/>
                  <a:pt x="10126642" y="1423167"/>
                  <a:pt x="10132988" y="1418258"/>
                </a:cubicBezTo>
                <a:lnTo>
                  <a:pt x="10139793" y="1415447"/>
                </a:lnTo>
                <a:close/>
                <a:moveTo>
                  <a:pt x="10239242" y="1418985"/>
                </a:moveTo>
                <a:lnTo>
                  <a:pt x="10242857" y="1422798"/>
                </a:lnTo>
                <a:lnTo>
                  <a:pt x="10237191" y="1424063"/>
                </a:lnTo>
                <a:close/>
                <a:moveTo>
                  <a:pt x="10259929" y="1418985"/>
                </a:moveTo>
                <a:cubicBezTo>
                  <a:pt x="10256169" y="1426258"/>
                  <a:pt x="10252877" y="1429893"/>
                  <a:pt x="10249586" y="1429894"/>
                </a:cubicBezTo>
                <a:lnTo>
                  <a:pt x="10242857" y="1422798"/>
                </a:lnTo>
                <a:close/>
                <a:moveTo>
                  <a:pt x="10188936" y="1403759"/>
                </a:moveTo>
                <a:cubicBezTo>
                  <a:pt x="10184705" y="1402803"/>
                  <a:pt x="10201630" y="1421893"/>
                  <a:pt x="10201630" y="1413167"/>
                </a:cubicBezTo>
                <a:cubicBezTo>
                  <a:pt x="10194107" y="1406622"/>
                  <a:pt x="10190347" y="1404076"/>
                  <a:pt x="10188936" y="1403759"/>
                </a:cubicBezTo>
                <a:close/>
                <a:moveTo>
                  <a:pt x="10205391" y="1392804"/>
                </a:moveTo>
                <a:cubicBezTo>
                  <a:pt x="10201630" y="1398622"/>
                  <a:pt x="10201628" y="1416076"/>
                  <a:pt x="10209152" y="1416076"/>
                </a:cubicBezTo>
                <a:cubicBezTo>
                  <a:pt x="10207272" y="1404440"/>
                  <a:pt x="10214795" y="1395712"/>
                  <a:pt x="10205391" y="1392804"/>
                </a:cubicBezTo>
                <a:close/>
                <a:moveTo>
                  <a:pt x="10577749" y="1389895"/>
                </a:moveTo>
                <a:cubicBezTo>
                  <a:pt x="10549540" y="1395712"/>
                  <a:pt x="10525093" y="1401531"/>
                  <a:pt x="10500644" y="1407349"/>
                </a:cubicBezTo>
                <a:cubicBezTo>
                  <a:pt x="10497823" y="1407349"/>
                  <a:pt x="10430122" y="1429166"/>
                  <a:pt x="10362186" y="1442620"/>
                </a:cubicBezTo>
                <a:lnTo>
                  <a:pt x="10331135" y="1445968"/>
                </a:lnTo>
                <a:lnTo>
                  <a:pt x="10357745" y="1434910"/>
                </a:lnTo>
                <a:lnTo>
                  <a:pt x="10479508" y="1402943"/>
                </a:lnTo>
                <a:lnTo>
                  <a:pt x="10497324" y="1401167"/>
                </a:lnTo>
                <a:cubicBezTo>
                  <a:pt x="10522271" y="1398440"/>
                  <a:pt x="10549070" y="1394986"/>
                  <a:pt x="10577749" y="1389895"/>
                </a:cubicBezTo>
                <a:close/>
                <a:moveTo>
                  <a:pt x="10651092" y="1381169"/>
                </a:moveTo>
                <a:cubicBezTo>
                  <a:pt x="10636048" y="1407349"/>
                  <a:pt x="10600316" y="1389895"/>
                  <a:pt x="10575869" y="1398621"/>
                </a:cubicBezTo>
                <a:cubicBezTo>
                  <a:pt x="10590914" y="1378260"/>
                  <a:pt x="10632286" y="1384077"/>
                  <a:pt x="10651092" y="1381169"/>
                </a:cubicBezTo>
                <a:close/>
                <a:moveTo>
                  <a:pt x="10745592" y="1379714"/>
                </a:moveTo>
                <a:cubicBezTo>
                  <a:pt x="10748883" y="1378987"/>
                  <a:pt x="10752644" y="1379714"/>
                  <a:pt x="10754525" y="1381169"/>
                </a:cubicBezTo>
                <a:cubicBezTo>
                  <a:pt x="10756405" y="1395712"/>
                  <a:pt x="10743241" y="1384077"/>
                  <a:pt x="10739481" y="1386986"/>
                </a:cubicBezTo>
                <a:cubicBezTo>
                  <a:pt x="10739481" y="1382623"/>
                  <a:pt x="10742302" y="1380441"/>
                  <a:pt x="10745592" y="1379714"/>
                </a:cubicBezTo>
                <a:close/>
                <a:moveTo>
                  <a:pt x="10743828" y="1357771"/>
                </a:moveTo>
                <a:lnTo>
                  <a:pt x="10743714" y="1357820"/>
                </a:lnTo>
                <a:cubicBezTo>
                  <a:pt x="10736498" y="1362306"/>
                  <a:pt x="10731841" y="1367169"/>
                  <a:pt x="10730078" y="1372441"/>
                </a:cubicBezTo>
                <a:cubicBezTo>
                  <a:pt x="10730547" y="1378259"/>
                  <a:pt x="10726198" y="1376259"/>
                  <a:pt x="10720674" y="1371032"/>
                </a:cubicBezTo>
                <a:lnTo>
                  <a:pt x="10712794" y="1361085"/>
                </a:lnTo>
                <a:lnTo>
                  <a:pt x="10726129" y="1359085"/>
                </a:lnTo>
                <a:lnTo>
                  <a:pt x="10729456" y="1358838"/>
                </a:lnTo>
                <a:lnTo>
                  <a:pt x="10737599" y="1360805"/>
                </a:lnTo>
                <a:lnTo>
                  <a:pt x="10734503" y="1358463"/>
                </a:lnTo>
                <a:close/>
                <a:moveTo>
                  <a:pt x="10713377" y="1342698"/>
                </a:moveTo>
                <a:lnTo>
                  <a:pt x="10714136" y="1343051"/>
                </a:lnTo>
                <a:lnTo>
                  <a:pt x="10734503" y="1358463"/>
                </a:lnTo>
                <a:lnTo>
                  <a:pt x="10729456" y="1358838"/>
                </a:lnTo>
                <a:lnTo>
                  <a:pt x="10706647" y="1353324"/>
                </a:lnTo>
                <a:lnTo>
                  <a:pt x="10704219" y="1350260"/>
                </a:lnTo>
                <a:lnTo>
                  <a:pt x="10701370" y="1343888"/>
                </a:lnTo>
                <a:close/>
                <a:moveTo>
                  <a:pt x="2881537" y="641928"/>
                </a:moveTo>
                <a:cubicBezTo>
                  <a:pt x="2872018" y="644655"/>
                  <a:pt x="2880480" y="660474"/>
                  <a:pt x="2897403" y="645202"/>
                </a:cubicBezTo>
                <a:cubicBezTo>
                  <a:pt x="2889883" y="641565"/>
                  <a:pt x="2884713" y="641020"/>
                  <a:pt x="2881537" y="641928"/>
                </a:cubicBezTo>
                <a:close/>
                <a:moveTo>
                  <a:pt x="2801330" y="631458"/>
                </a:moveTo>
                <a:lnTo>
                  <a:pt x="2803376" y="633566"/>
                </a:lnTo>
                <a:lnTo>
                  <a:pt x="2801366" y="634561"/>
                </a:lnTo>
                <a:lnTo>
                  <a:pt x="2801127" y="631572"/>
                </a:lnTo>
                <a:close/>
                <a:moveTo>
                  <a:pt x="11039633" y="1341595"/>
                </a:moveTo>
                <a:lnTo>
                  <a:pt x="10913670" y="1345171"/>
                </a:lnTo>
                <a:lnTo>
                  <a:pt x="10743828" y="1357771"/>
                </a:lnTo>
                <a:lnTo>
                  <a:pt x="10772700" y="1345465"/>
                </a:lnTo>
                <a:lnTo>
                  <a:pt x="10816609" y="1336928"/>
                </a:lnTo>
                <a:lnTo>
                  <a:pt x="10862571" y="1336489"/>
                </a:lnTo>
                <a:close/>
                <a:moveTo>
                  <a:pt x="2951679" y="603931"/>
                </a:moveTo>
                <a:lnTo>
                  <a:pt x="2945439" y="609465"/>
                </a:lnTo>
                <a:lnTo>
                  <a:pt x="2934076" y="610294"/>
                </a:lnTo>
                <a:cubicBezTo>
                  <a:pt x="2930785" y="613931"/>
                  <a:pt x="2936896" y="621930"/>
                  <a:pt x="2938778" y="624839"/>
                </a:cubicBezTo>
                <a:cubicBezTo>
                  <a:pt x="2940894" y="617931"/>
                  <a:pt x="2943039" y="613021"/>
                  <a:pt x="2945195" y="609681"/>
                </a:cubicBezTo>
                <a:lnTo>
                  <a:pt x="2945439" y="609465"/>
                </a:lnTo>
                <a:lnTo>
                  <a:pt x="2947769" y="609294"/>
                </a:lnTo>
                <a:lnTo>
                  <a:pt x="2970247" y="616765"/>
                </a:lnTo>
                <a:lnTo>
                  <a:pt x="2976068" y="623202"/>
                </a:lnTo>
                <a:cubicBezTo>
                  <a:pt x="2979682" y="626294"/>
                  <a:pt x="2982972" y="627021"/>
                  <a:pt x="2985791" y="621930"/>
                </a:cubicBezTo>
                <a:lnTo>
                  <a:pt x="2970247" y="616765"/>
                </a:lnTo>
                <a:lnTo>
                  <a:pt x="2964403" y="610294"/>
                </a:lnTo>
                <a:cubicBezTo>
                  <a:pt x="2960289" y="605931"/>
                  <a:pt x="2955998" y="602659"/>
                  <a:pt x="2951679" y="603931"/>
                </a:cubicBezTo>
                <a:close/>
                <a:moveTo>
                  <a:pt x="11198517" y="1337087"/>
                </a:moveTo>
                <a:lnTo>
                  <a:pt x="11161839" y="1340835"/>
                </a:lnTo>
                <a:cubicBezTo>
                  <a:pt x="11129336" y="1342465"/>
                  <a:pt x="11096147" y="1342716"/>
                  <a:pt x="11062707" y="1342261"/>
                </a:cubicBezTo>
                <a:lnTo>
                  <a:pt x="11039633" y="1341595"/>
                </a:lnTo>
                <a:close/>
                <a:moveTo>
                  <a:pt x="2951944" y="598659"/>
                </a:moveTo>
                <a:cubicBezTo>
                  <a:pt x="2940658" y="592840"/>
                  <a:pt x="2929375" y="604476"/>
                  <a:pt x="2916211" y="610294"/>
                </a:cubicBezTo>
                <a:cubicBezTo>
                  <a:pt x="2929374" y="610294"/>
                  <a:pt x="2940659" y="607385"/>
                  <a:pt x="2951944" y="598659"/>
                </a:cubicBezTo>
                <a:close/>
                <a:moveTo>
                  <a:pt x="3040330" y="604476"/>
                </a:moveTo>
                <a:cubicBezTo>
                  <a:pt x="3032807" y="613202"/>
                  <a:pt x="3049730" y="613202"/>
                  <a:pt x="3057254" y="610294"/>
                </a:cubicBezTo>
                <a:cubicBezTo>
                  <a:pt x="3051612" y="598659"/>
                  <a:pt x="3045973" y="613202"/>
                  <a:pt x="3040330" y="604476"/>
                </a:cubicBezTo>
                <a:close/>
                <a:moveTo>
                  <a:pt x="2993316" y="584114"/>
                </a:moveTo>
                <a:cubicBezTo>
                  <a:pt x="2951943" y="613202"/>
                  <a:pt x="3017763" y="610294"/>
                  <a:pt x="2993316" y="584114"/>
                </a:cubicBezTo>
                <a:close/>
                <a:moveTo>
                  <a:pt x="3110618" y="585205"/>
                </a:moveTo>
                <a:lnTo>
                  <a:pt x="3112884" y="589680"/>
                </a:lnTo>
                <a:lnTo>
                  <a:pt x="3107341" y="593704"/>
                </a:lnTo>
                <a:lnTo>
                  <a:pt x="3098104" y="595488"/>
                </a:lnTo>
                <a:lnTo>
                  <a:pt x="3097196" y="595407"/>
                </a:lnTo>
                <a:close/>
                <a:moveTo>
                  <a:pt x="3190218" y="580886"/>
                </a:moveTo>
                <a:lnTo>
                  <a:pt x="3201037" y="585140"/>
                </a:lnTo>
                <a:lnTo>
                  <a:pt x="3188895" y="587022"/>
                </a:lnTo>
                <a:lnTo>
                  <a:pt x="3189721" y="581855"/>
                </a:lnTo>
                <a:close/>
                <a:moveTo>
                  <a:pt x="3019642" y="555024"/>
                </a:moveTo>
                <a:cubicBezTo>
                  <a:pt x="2991435" y="587022"/>
                  <a:pt x="3034688" y="563750"/>
                  <a:pt x="3019642" y="555024"/>
                </a:cubicBezTo>
                <a:close/>
                <a:moveTo>
                  <a:pt x="3305448" y="571637"/>
                </a:moveTo>
                <a:lnTo>
                  <a:pt x="3303496" y="575205"/>
                </a:lnTo>
                <a:lnTo>
                  <a:pt x="3304932" y="577426"/>
                </a:lnTo>
                <a:close/>
                <a:moveTo>
                  <a:pt x="11660972" y="1305535"/>
                </a:moveTo>
                <a:cubicBezTo>
                  <a:pt x="11539204" y="1323716"/>
                  <a:pt x="11415085" y="1330624"/>
                  <a:pt x="11290054" y="1334488"/>
                </a:cubicBezTo>
                <a:lnTo>
                  <a:pt x="11198517" y="1337087"/>
                </a:lnTo>
                <a:lnTo>
                  <a:pt x="11256849" y="1331125"/>
                </a:lnTo>
                <a:cubicBezTo>
                  <a:pt x="11287541" y="1326057"/>
                  <a:pt x="11317109" y="1318932"/>
                  <a:pt x="11345116" y="1309075"/>
                </a:cubicBezTo>
                <a:lnTo>
                  <a:pt x="11352159" y="1305643"/>
                </a:lnTo>
                <a:lnTo>
                  <a:pt x="11463157" y="1305353"/>
                </a:lnTo>
                <a:cubicBezTo>
                  <a:pt x="11554483" y="1305535"/>
                  <a:pt x="11627591" y="1306262"/>
                  <a:pt x="11660972" y="1305535"/>
                </a:cubicBezTo>
                <a:close/>
                <a:moveTo>
                  <a:pt x="3267440" y="555070"/>
                </a:moveTo>
                <a:cubicBezTo>
                  <a:pt x="3261889" y="561751"/>
                  <a:pt x="3298911" y="588478"/>
                  <a:pt x="3290447" y="557933"/>
                </a:cubicBezTo>
                <a:cubicBezTo>
                  <a:pt x="3275874" y="552842"/>
                  <a:pt x="3269291" y="552842"/>
                  <a:pt x="3267440" y="555070"/>
                </a:cubicBezTo>
                <a:close/>
                <a:moveTo>
                  <a:pt x="3307981" y="543212"/>
                </a:moveTo>
                <a:lnTo>
                  <a:pt x="3300498" y="544922"/>
                </a:lnTo>
                <a:cubicBezTo>
                  <a:pt x="3299439" y="545587"/>
                  <a:pt x="3300101" y="546021"/>
                  <a:pt x="3303673" y="545881"/>
                </a:cubicBezTo>
                <a:lnTo>
                  <a:pt x="3307787" y="545383"/>
                </a:lnTo>
                <a:close/>
                <a:moveTo>
                  <a:pt x="3460497" y="525571"/>
                </a:moveTo>
                <a:lnTo>
                  <a:pt x="3460269" y="531400"/>
                </a:lnTo>
                <a:lnTo>
                  <a:pt x="3473663" y="532593"/>
                </a:lnTo>
                <a:lnTo>
                  <a:pt x="3476626" y="528843"/>
                </a:lnTo>
                <a:cubicBezTo>
                  <a:pt x="3468636" y="523752"/>
                  <a:pt x="3463462" y="523571"/>
                  <a:pt x="3460497" y="525571"/>
                </a:cubicBezTo>
                <a:close/>
                <a:moveTo>
                  <a:pt x="3621955" y="537735"/>
                </a:moveTo>
                <a:cubicBezTo>
                  <a:pt x="3620605" y="538103"/>
                  <a:pt x="3620133" y="541481"/>
                  <a:pt x="3620183" y="545586"/>
                </a:cubicBezTo>
                <a:lnTo>
                  <a:pt x="3620190" y="545651"/>
                </a:lnTo>
                <a:lnTo>
                  <a:pt x="3625049" y="546083"/>
                </a:lnTo>
                <a:lnTo>
                  <a:pt x="3625196" y="540479"/>
                </a:lnTo>
                <a:cubicBezTo>
                  <a:pt x="3623784" y="538297"/>
                  <a:pt x="3622727" y="537524"/>
                  <a:pt x="3621955" y="537735"/>
                </a:cubicBezTo>
                <a:close/>
                <a:moveTo>
                  <a:pt x="3566898" y="517207"/>
                </a:moveTo>
                <a:cubicBezTo>
                  <a:pt x="3555612" y="511389"/>
                  <a:pt x="3546209" y="520117"/>
                  <a:pt x="3536808" y="531752"/>
                </a:cubicBezTo>
                <a:cubicBezTo>
                  <a:pt x="3548088" y="534660"/>
                  <a:pt x="3563134" y="534661"/>
                  <a:pt x="3566898" y="517207"/>
                </a:cubicBezTo>
                <a:close/>
                <a:moveTo>
                  <a:pt x="3763449" y="488618"/>
                </a:moveTo>
                <a:cubicBezTo>
                  <a:pt x="3761185" y="488300"/>
                  <a:pt x="3758716" y="489572"/>
                  <a:pt x="3756837" y="493936"/>
                </a:cubicBezTo>
                <a:cubicBezTo>
                  <a:pt x="3775172" y="504844"/>
                  <a:pt x="3770235" y="489572"/>
                  <a:pt x="3763449" y="488618"/>
                </a:cubicBezTo>
                <a:close/>
                <a:moveTo>
                  <a:pt x="11721150" y="1157179"/>
                </a:moveTo>
                <a:cubicBezTo>
                  <a:pt x="11709867" y="1160088"/>
                  <a:pt x="11709867" y="1162996"/>
                  <a:pt x="11698584" y="1160088"/>
                </a:cubicBezTo>
                <a:cubicBezTo>
                  <a:pt x="11696702" y="1174632"/>
                  <a:pt x="11719270" y="1165905"/>
                  <a:pt x="11721150" y="1157179"/>
                </a:cubicBezTo>
                <a:close/>
                <a:moveTo>
                  <a:pt x="4079230" y="458366"/>
                </a:moveTo>
                <a:lnTo>
                  <a:pt x="4080172" y="458950"/>
                </a:lnTo>
                <a:lnTo>
                  <a:pt x="4077429" y="459091"/>
                </a:lnTo>
                <a:close/>
                <a:moveTo>
                  <a:pt x="11847637" y="1046194"/>
                </a:moveTo>
                <a:cubicBezTo>
                  <a:pt x="11845322" y="1045235"/>
                  <a:pt x="11842441" y="1044979"/>
                  <a:pt x="11839774" y="1046002"/>
                </a:cubicBezTo>
                <a:cubicBezTo>
                  <a:pt x="11836219" y="1047365"/>
                  <a:pt x="11833046" y="1051001"/>
                  <a:pt x="11832105" y="1058273"/>
                </a:cubicBezTo>
                <a:cubicBezTo>
                  <a:pt x="11856435" y="1058273"/>
                  <a:pt x="11854584" y="1049070"/>
                  <a:pt x="11847637" y="1046194"/>
                </a:cubicBezTo>
                <a:close/>
                <a:moveTo>
                  <a:pt x="4604983" y="386304"/>
                </a:moveTo>
                <a:cubicBezTo>
                  <a:pt x="4601223" y="397940"/>
                  <a:pt x="4618146" y="395031"/>
                  <a:pt x="4621910" y="400849"/>
                </a:cubicBezTo>
                <a:cubicBezTo>
                  <a:pt x="4629430" y="386304"/>
                  <a:pt x="4612505" y="395031"/>
                  <a:pt x="4604983" y="386304"/>
                </a:cubicBezTo>
                <a:close/>
                <a:moveTo>
                  <a:pt x="6636025" y="563750"/>
                </a:moveTo>
                <a:cubicBezTo>
                  <a:pt x="6611576" y="578295"/>
                  <a:pt x="6630382" y="572478"/>
                  <a:pt x="6636025" y="563750"/>
                </a:cubicBezTo>
                <a:close/>
                <a:moveTo>
                  <a:pt x="6602172" y="552115"/>
                </a:moveTo>
                <a:cubicBezTo>
                  <a:pt x="6483696" y="601567"/>
                  <a:pt x="6617218" y="566660"/>
                  <a:pt x="6602172" y="552115"/>
                </a:cubicBezTo>
                <a:close/>
                <a:moveTo>
                  <a:pt x="6660472" y="552115"/>
                </a:moveTo>
                <a:cubicBezTo>
                  <a:pt x="6594651" y="589931"/>
                  <a:pt x="6696203" y="543388"/>
                  <a:pt x="6660472" y="552115"/>
                </a:cubicBezTo>
                <a:close/>
                <a:moveTo>
                  <a:pt x="6690561" y="546297"/>
                </a:moveTo>
                <a:cubicBezTo>
                  <a:pt x="6664233" y="569569"/>
                  <a:pt x="6709368" y="555024"/>
                  <a:pt x="6690561" y="546297"/>
                </a:cubicBezTo>
                <a:close/>
                <a:moveTo>
                  <a:pt x="4734743" y="368850"/>
                </a:moveTo>
                <a:cubicBezTo>
                  <a:pt x="4714058" y="424121"/>
                  <a:pt x="4762952" y="383395"/>
                  <a:pt x="4734743" y="368850"/>
                </a:cubicBezTo>
                <a:close/>
                <a:moveTo>
                  <a:pt x="4791161" y="365941"/>
                </a:moveTo>
                <a:cubicBezTo>
                  <a:pt x="4789280" y="386304"/>
                  <a:pt x="4802445" y="365941"/>
                  <a:pt x="4811849" y="374669"/>
                </a:cubicBezTo>
                <a:cubicBezTo>
                  <a:pt x="4813729" y="363033"/>
                  <a:pt x="4796803" y="371759"/>
                  <a:pt x="4791161" y="365941"/>
                </a:cubicBezTo>
                <a:close/>
                <a:moveTo>
                  <a:pt x="6737576" y="523025"/>
                </a:moveTo>
                <a:cubicBezTo>
                  <a:pt x="6707486" y="514298"/>
                  <a:pt x="6677397" y="560841"/>
                  <a:pt x="6737576" y="523025"/>
                </a:cubicBezTo>
                <a:close/>
                <a:moveTo>
                  <a:pt x="6912470" y="525934"/>
                </a:moveTo>
                <a:lnTo>
                  <a:pt x="6905674" y="536447"/>
                </a:lnTo>
                <a:lnTo>
                  <a:pt x="6901187" y="543388"/>
                </a:lnTo>
                <a:cubicBezTo>
                  <a:pt x="6899307" y="546297"/>
                  <a:pt x="6898367" y="547752"/>
                  <a:pt x="6899777" y="545570"/>
                </a:cubicBezTo>
                <a:lnTo>
                  <a:pt x="6905674" y="536447"/>
                </a:lnTo>
                <a:lnTo>
                  <a:pt x="6908240" y="532480"/>
                </a:lnTo>
                <a:cubicBezTo>
                  <a:pt x="6910590" y="528843"/>
                  <a:pt x="6912470" y="525934"/>
                  <a:pt x="6912470" y="525934"/>
                </a:cubicBezTo>
                <a:close/>
                <a:moveTo>
                  <a:pt x="5045652" y="336798"/>
                </a:moveTo>
                <a:lnTo>
                  <a:pt x="5043340" y="339066"/>
                </a:lnTo>
                <a:lnTo>
                  <a:pt x="5042722" y="337216"/>
                </a:lnTo>
                <a:close/>
                <a:moveTo>
                  <a:pt x="11932719" y="947156"/>
                </a:moveTo>
                <a:lnTo>
                  <a:pt x="11935242" y="951838"/>
                </a:lnTo>
                <a:lnTo>
                  <a:pt x="11933655" y="951324"/>
                </a:lnTo>
                <a:lnTo>
                  <a:pt x="11931993" y="947159"/>
                </a:lnTo>
                <a:close/>
                <a:moveTo>
                  <a:pt x="5092321" y="335398"/>
                </a:moveTo>
                <a:cubicBezTo>
                  <a:pt x="5087120" y="333216"/>
                  <a:pt x="5073723" y="344124"/>
                  <a:pt x="5075131" y="348488"/>
                </a:cubicBezTo>
                <a:cubicBezTo>
                  <a:pt x="5084535" y="354305"/>
                  <a:pt x="5082654" y="339760"/>
                  <a:pt x="5093937" y="342669"/>
                </a:cubicBezTo>
                <a:cubicBezTo>
                  <a:pt x="5094877" y="338307"/>
                  <a:pt x="5094054" y="336125"/>
                  <a:pt x="5092321" y="335398"/>
                </a:cubicBezTo>
                <a:close/>
                <a:moveTo>
                  <a:pt x="11945589" y="933371"/>
                </a:moveTo>
                <a:cubicBezTo>
                  <a:pt x="11938359" y="930643"/>
                  <a:pt x="11932718" y="949188"/>
                  <a:pt x="11952464" y="944824"/>
                </a:cubicBezTo>
                <a:cubicBezTo>
                  <a:pt x="11950584" y="937552"/>
                  <a:pt x="11947998" y="934280"/>
                  <a:pt x="11945589" y="933371"/>
                </a:cubicBezTo>
                <a:close/>
                <a:moveTo>
                  <a:pt x="7284830" y="508480"/>
                </a:moveTo>
                <a:cubicBezTo>
                  <a:pt x="7230291" y="505572"/>
                  <a:pt x="7284829" y="540479"/>
                  <a:pt x="7284830" y="508480"/>
                </a:cubicBezTo>
                <a:close/>
                <a:moveTo>
                  <a:pt x="7311422" y="509936"/>
                </a:moveTo>
                <a:cubicBezTo>
                  <a:pt x="7306221" y="507754"/>
                  <a:pt x="7292821" y="518662"/>
                  <a:pt x="7294232" y="523025"/>
                </a:cubicBezTo>
                <a:cubicBezTo>
                  <a:pt x="7303635" y="528843"/>
                  <a:pt x="7301754" y="514298"/>
                  <a:pt x="7313038" y="517207"/>
                </a:cubicBezTo>
                <a:cubicBezTo>
                  <a:pt x="7313978" y="512844"/>
                  <a:pt x="7313156" y="510662"/>
                  <a:pt x="7311422" y="509936"/>
                </a:cubicBezTo>
                <a:close/>
                <a:moveTo>
                  <a:pt x="11345031" y="854647"/>
                </a:moveTo>
                <a:cubicBezTo>
                  <a:pt x="11340800" y="865555"/>
                  <a:pt x="11329163" y="856829"/>
                  <a:pt x="11333923" y="854237"/>
                </a:cubicBezTo>
                <a:cubicBezTo>
                  <a:pt x="11335510" y="853374"/>
                  <a:pt x="11338918" y="853192"/>
                  <a:pt x="11345031" y="854647"/>
                </a:cubicBezTo>
                <a:close/>
                <a:moveTo>
                  <a:pt x="11416494" y="854647"/>
                </a:moveTo>
                <a:cubicBezTo>
                  <a:pt x="11425898" y="860464"/>
                  <a:pt x="11395807" y="872101"/>
                  <a:pt x="11397688" y="857556"/>
                </a:cubicBezTo>
                <a:cubicBezTo>
                  <a:pt x="11401449" y="857556"/>
                  <a:pt x="11412733" y="860464"/>
                  <a:pt x="11416494" y="854647"/>
                </a:cubicBezTo>
                <a:close/>
                <a:moveTo>
                  <a:pt x="5350404" y="295036"/>
                </a:moveTo>
                <a:cubicBezTo>
                  <a:pt x="5354871" y="294672"/>
                  <a:pt x="5359102" y="296127"/>
                  <a:pt x="5362861" y="299036"/>
                </a:cubicBezTo>
                <a:cubicBezTo>
                  <a:pt x="5353458" y="307762"/>
                  <a:pt x="5345938" y="299036"/>
                  <a:pt x="5336534" y="301944"/>
                </a:cubicBezTo>
                <a:cubicBezTo>
                  <a:pt x="5341236" y="297581"/>
                  <a:pt x="5345936" y="295399"/>
                  <a:pt x="5350404" y="295036"/>
                </a:cubicBezTo>
                <a:close/>
                <a:moveTo>
                  <a:pt x="11815180" y="863009"/>
                </a:moveTo>
                <a:cubicBezTo>
                  <a:pt x="11823643" y="861192"/>
                  <a:pt x="11833046" y="863374"/>
                  <a:pt x="11843388" y="869191"/>
                </a:cubicBezTo>
                <a:lnTo>
                  <a:pt x="11801884" y="873508"/>
                </a:lnTo>
                <a:close/>
                <a:moveTo>
                  <a:pt x="7569504" y="469574"/>
                </a:moveTo>
                <a:cubicBezTo>
                  <a:pt x="7573970" y="469210"/>
                  <a:pt x="7578202" y="470665"/>
                  <a:pt x="7581963" y="473573"/>
                </a:cubicBezTo>
                <a:cubicBezTo>
                  <a:pt x="7572560" y="482299"/>
                  <a:pt x="7565037" y="473573"/>
                  <a:pt x="7555634" y="476482"/>
                </a:cubicBezTo>
                <a:cubicBezTo>
                  <a:pt x="7560336" y="472119"/>
                  <a:pt x="7565038" y="469937"/>
                  <a:pt x="7569504" y="469574"/>
                </a:cubicBezTo>
                <a:close/>
                <a:moveTo>
                  <a:pt x="6849472" y="348851"/>
                </a:moveTo>
                <a:cubicBezTo>
                  <a:pt x="6847591" y="350670"/>
                  <a:pt x="6845710" y="354306"/>
                  <a:pt x="6841008" y="357214"/>
                </a:cubicBezTo>
                <a:cubicBezTo>
                  <a:pt x="6848531" y="365941"/>
                  <a:pt x="6857933" y="357214"/>
                  <a:pt x="6857934" y="351397"/>
                </a:cubicBezTo>
                <a:cubicBezTo>
                  <a:pt x="6853233" y="347033"/>
                  <a:pt x="6851353" y="347033"/>
                  <a:pt x="6849472" y="348851"/>
                </a:cubicBezTo>
                <a:close/>
                <a:moveTo>
                  <a:pt x="10895161" y="705801"/>
                </a:moveTo>
                <a:cubicBezTo>
                  <a:pt x="10895518" y="703495"/>
                  <a:pt x="10892998" y="703608"/>
                  <a:pt x="10888782" y="705290"/>
                </a:cubicBezTo>
                <a:cubicBezTo>
                  <a:pt x="10863482" y="715380"/>
                  <a:pt x="10777092" y="781923"/>
                  <a:pt x="10884285" y="720834"/>
                </a:cubicBezTo>
                <a:cubicBezTo>
                  <a:pt x="10891573" y="712834"/>
                  <a:pt x="10894805" y="708107"/>
                  <a:pt x="10895161" y="705801"/>
                </a:cubicBezTo>
                <a:close/>
                <a:moveTo>
                  <a:pt x="10942291" y="704653"/>
                </a:moveTo>
                <a:cubicBezTo>
                  <a:pt x="10913552" y="708471"/>
                  <a:pt x="10863129" y="723743"/>
                  <a:pt x="10957629" y="706289"/>
                </a:cubicBezTo>
                <a:cubicBezTo>
                  <a:pt x="10959040" y="703380"/>
                  <a:pt x="10951869" y="703380"/>
                  <a:pt x="10942291" y="704653"/>
                </a:cubicBezTo>
                <a:close/>
                <a:moveTo>
                  <a:pt x="6833487" y="322307"/>
                </a:moveTo>
                <a:cubicBezTo>
                  <a:pt x="6793994" y="377578"/>
                  <a:pt x="6865457" y="333943"/>
                  <a:pt x="6833487" y="322307"/>
                </a:cubicBezTo>
                <a:close/>
                <a:moveTo>
                  <a:pt x="5777065" y="227766"/>
                </a:moveTo>
                <a:cubicBezTo>
                  <a:pt x="5771425" y="228493"/>
                  <a:pt x="5764370" y="232130"/>
                  <a:pt x="5759667" y="237947"/>
                </a:cubicBezTo>
                <a:cubicBezTo>
                  <a:pt x="5769071" y="243765"/>
                  <a:pt x="5776593" y="229220"/>
                  <a:pt x="5785995" y="235038"/>
                </a:cubicBezTo>
                <a:cubicBezTo>
                  <a:pt x="5786937" y="229220"/>
                  <a:pt x="5782704" y="227038"/>
                  <a:pt x="5777065" y="227766"/>
                </a:cubicBezTo>
                <a:close/>
                <a:moveTo>
                  <a:pt x="5806917" y="220494"/>
                </a:moveTo>
                <a:cubicBezTo>
                  <a:pt x="5801042" y="220494"/>
                  <a:pt x="5795400" y="223403"/>
                  <a:pt x="5789759" y="229220"/>
                </a:cubicBezTo>
                <a:cubicBezTo>
                  <a:pt x="5801040" y="235038"/>
                  <a:pt x="5814205" y="229220"/>
                  <a:pt x="5825490" y="229220"/>
                </a:cubicBezTo>
                <a:cubicBezTo>
                  <a:pt x="5818906" y="223403"/>
                  <a:pt x="5812795" y="220494"/>
                  <a:pt x="5806917" y="220494"/>
                </a:cubicBezTo>
                <a:close/>
                <a:moveTo>
                  <a:pt x="5771186" y="214675"/>
                </a:moveTo>
                <a:cubicBezTo>
                  <a:pt x="5779473" y="213040"/>
                  <a:pt x="5781545" y="215493"/>
                  <a:pt x="5759054" y="225413"/>
                </a:cubicBezTo>
                <a:lnTo>
                  <a:pt x="5749989" y="229037"/>
                </a:lnTo>
                <a:lnTo>
                  <a:pt x="5751763" y="222403"/>
                </a:lnTo>
                <a:cubicBezTo>
                  <a:pt x="5757376" y="218676"/>
                  <a:pt x="5765663" y="215766"/>
                  <a:pt x="5771186" y="214675"/>
                </a:cubicBezTo>
                <a:close/>
                <a:moveTo>
                  <a:pt x="9085262" y="506890"/>
                </a:moveTo>
                <a:cubicBezTo>
                  <a:pt x="9088083" y="508208"/>
                  <a:pt x="9091139" y="511571"/>
                  <a:pt x="9093020" y="514662"/>
                </a:cubicBezTo>
                <a:lnTo>
                  <a:pt x="9093390" y="517884"/>
                </a:lnTo>
                <a:lnTo>
                  <a:pt x="9091106" y="517571"/>
                </a:lnTo>
                <a:lnTo>
                  <a:pt x="9083601" y="508068"/>
                </a:lnTo>
                <a:close/>
                <a:moveTo>
                  <a:pt x="5840533" y="217585"/>
                </a:moveTo>
                <a:cubicBezTo>
                  <a:pt x="5834892" y="216130"/>
                  <a:pt x="5831130" y="216494"/>
                  <a:pt x="5828897" y="217585"/>
                </a:cubicBezTo>
                <a:cubicBezTo>
                  <a:pt x="5822197" y="220856"/>
                  <a:pt x="5829250" y="230675"/>
                  <a:pt x="5840533" y="217585"/>
                </a:cubicBezTo>
                <a:close/>
                <a:moveTo>
                  <a:pt x="9046828" y="503117"/>
                </a:moveTo>
                <a:cubicBezTo>
                  <a:pt x="9042596" y="505572"/>
                  <a:pt x="9052117" y="518662"/>
                  <a:pt x="9056349" y="505572"/>
                </a:cubicBezTo>
                <a:cubicBezTo>
                  <a:pt x="9051176" y="502662"/>
                  <a:pt x="9048239" y="502299"/>
                  <a:pt x="9046828" y="503117"/>
                </a:cubicBezTo>
                <a:close/>
                <a:moveTo>
                  <a:pt x="7996164" y="402304"/>
                </a:moveTo>
                <a:cubicBezTo>
                  <a:pt x="7990522" y="403031"/>
                  <a:pt x="7983470" y="406668"/>
                  <a:pt x="7978768" y="412485"/>
                </a:cubicBezTo>
                <a:cubicBezTo>
                  <a:pt x="7988172" y="418302"/>
                  <a:pt x="7995693" y="403757"/>
                  <a:pt x="8005096" y="409576"/>
                </a:cubicBezTo>
                <a:cubicBezTo>
                  <a:pt x="8006037" y="403758"/>
                  <a:pt x="8001806" y="401576"/>
                  <a:pt x="7996164" y="402304"/>
                </a:cubicBezTo>
                <a:close/>
                <a:moveTo>
                  <a:pt x="8026019" y="395031"/>
                </a:moveTo>
                <a:cubicBezTo>
                  <a:pt x="8020142" y="395031"/>
                  <a:pt x="8014499" y="397940"/>
                  <a:pt x="8008858" y="403757"/>
                </a:cubicBezTo>
                <a:cubicBezTo>
                  <a:pt x="8020141" y="409576"/>
                  <a:pt x="8033305" y="403757"/>
                  <a:pt x="8044589" y="403757"/>
                </a:cubicBezTo>
                <a:cubicBezTo>
                  <a:pt x="8038007" y="397940"/>
                  <a:pt x="8031895" y="395031"/>
                  <a:pt x="8026019" y="395031"/>
                </a:cubicBezTo>
                <a:close/>
                <a:moveTo>
                  <a:pt x="7986526" y="389213"/>
                </a:moveTo>
                <a:cubicBezTo>
                  <a:pt x="7994812" y="387576"/>
                  <a:pt x="7996883" y="390031"/>
                  <a:pt x="7974394" y="399951"/>
                </a:cubicBezTo>
                <a:lnTo>
                  <a:pt x="7965329" y="403575"/>
                </a:lnTo>
                <a:lnTo>
                  <a:pt x="7967103" y="396940"/>
                </a:lnTo>
                <a:cubicBezTo>
                  <a:pt x="7972715" y="393212"/>
                  <a:pt x="7981002" y="390303"/>
                  <a:pt x="7986526" y="389213"/>
                </a:cubicBezTo>
                <a:close/>
                <a:moveTo>
                  <a:pt x="8059634" y="392121"/>
                </a:moveTo>
                <a:cubicBezTo>
                  <a:pt x="8037067" y="386304"/>
                  <a:pt x="8044589" y="409576"/>
                  <a:pt x="8059634" y="392121"/>
                </a:cubicBezTo>
                <a:close/>
                <a:moveTo>
                  <a:pt x="11200227" y="671382"/>
                </a:moveTo>
                <a:cubicBezTo>
                  <a:pt x="11170136" y="717925"/>
                  <a:pt x="11203987" y="674291"/>
                  <a:pt x="11200227" y="671382"/>
                </a:cubicBezTo>
                <a:close/>
                <a:moveTo>
                  <a:pt x="11009972" y="649672"/>
                </a:moveTo>
                <a:cubicBezTo>
                  <a:pt x="11006054" y="652394"/>
                  <a:pt x="10996005" y="667836"/>
                  <a:pt x="10976435" y="706289"/>
                </a:cubicBezTo>
                <a:cubicBezTo>
                  <a:pt x="10988189" y="717199"/>
                  <a:pt x="11012431" y="661064"/>
                  <a:pt x="11011971" y="650809"/>
                </a:cubicBezTo>
                <a:cubicBezTo>
                  <a:pt x="11011902" y="649271"/>
                  <a:pt x="11011278" y="648765"/>
                  <a:pt x="11009972" y="649672"/>
                </a:cubicBezTo>
                <a:close/>
                <a:moveTo>
                  <a:pt x="9353482" y="479391"/>
                </a:moveTo>
                <a:cubicBezTo>
                  <a:pt x="9298945" y="476482"/>
                  <a:pt x="9353482" y="511389"/>
                  <a:pt x="9353482" y="479391"/>
                </a:cubicBezTo>
                <a:close/>
                <a:moveTo>
                  <a:pt x="9380075" y="480846"/>
                </a:moveTo>
                <a:cubicBezTo>
                  <a:pt x="9374874" y="478664"/>
                  <a:pt x="9361475" y="489572"/>
                  <a:pt x="9362886" y="493936"/>
                </a:cubicBezTo>
                <a:cubicBezTo>
                  <a:pt x="9372288" y="499753"/>
                  <a:pt x="9370407" y="485208"/>
                  <a:pt x="9381691" y="488118"/>
                </a:cubicBezTo>
                <a:cubicBezTo>
                  <a:pt x="9382632" y="483754"/>
                  <a:pt x="9381809" y="481573"/>
                  <a:pt x="9380075" y="480846"/>
                </a:cubicBezTo>
                <a:close/>
                <a:moveTo>
                  <a:pt x="6273069" y="153588"/>
                </a:moveTo>
                <a:lnTo>
                  <a:pt x="6272672" y="154036"/>
                </a:lnTo>
                <a:lnTo>
                  <a:pt x="6271620" y="153887"/>
                </a:lnTo>
                <a:close/>
                <a:moveTo>
                  <a:pt x="9638156" y="440484"/>
                </a:moveTo>
                <a:cubicBezTo>
                  <a:pt x="9642624" y="440120"/>
                  <a:pt x="9646855" y="441575"/>
                  <a:pt x="9650616" y="444483"/>
                </a:cubicBezTo>
                <a:cubicBezTo>
                  <a:pt x="9641213" y="453210"/>
                  <a:pt x="9633690" y="444483"/>
                  <a:pt x="9624288" y="447392"/>
                </a:cubicBezTo>
                <a:cubicBezTo>
                  <a:pt x="9628988" y="443029"/>
                  <a:pt x="9633690" y="440847"/>
                  <a:pt x="9638156" y="440484"/>
                </a:cubicBezTo>
                <a:close/>
                <a:moveTo>
                  <a:pt x="8492170" y="328124"/>
                </a:moveTo>
                <a:lnTo>
                  <a:pt x="8492045" y="328266"/>
                </a:lnTo>
                <a:lnTo>
                  <a:pt x="8491664" y="328229"/>
                </a:lnTo>
                <a:close/>
                <a:moveTo>
                  <a:pt x="6720651" y="113589"/>
                </a:moveTo>
                <a:cubicBezTo>
                  <a:pt x="6716419" y="112862"/>
                  <a:pt x="6711248" y="114317"/>
                  <a:pt x="6709368" y="118679"/>
                </a:cubicBezTo>
                <a:cubicBezTo>
                  <a:pt x="6715009" y="130315"/>
                  <a:pt x="6720650" y="115771"/>
                  <a:pt x="6726293" y="121589"/>
                </a:cubicBezTo>
                <a:cubicBezTo>
                  <a:pt x="6728173" y="117226"/>
                  <a:pt x="6724882" y="114317"/>
                  <a:pt x="6720651" y="113589"/>
                </a:cubicBezTo>
                <a:close/>
                <a:moveTo>
                  <a:pt x="6783356" y="118862"/>
                </a:moveTo>
                <a:cubicBezTo>
                  <a:pt x="6774365" y="119407"/>
                  <a:pt x="6764844" y="128134"/>
                  <a:pt x="6756381" y="130315"/>
                </a:cubicBezTo>
                <a:cubicBezTo>
                  <a:pt x="6767666" y="136133"/>
                  <a:pt x="6780829" y="130315"/>
                  <a:pt x="6792112" y="121589"/>
                </a:cubicBezTo>
                <a:cubicBezTo>
                  <a:pt x="6789292" y="119407"/>
                  <a:pt x="6786353" y="118680"/>
                  <a:pt x="6783356" y="118862"/>
                </a:cubicBezTo>
                <a:close/>
                <a:moveTo>
                  <a:pt x="6829725" y="120134"/>
                </a:moveTo>
                <a:cubicBezTo>
                  <a:pt x="6826434" y="120134"/>
                  <a:pt x="6823142" y="121589"/>
                  <a:pt x="6820322" y="124498"/>
                </a:cubicBezTo>
                <a:cubicBezTo>
                  <a:pt x="6825963" y="133224"/>
                  <a:pt x="6833486" y="130315"/>
                  <a:pt x="6839127" y="124498"/>
                </a:cubicBezTo>
                <a:cubicBezTo>
                  <a:pt x="6836307" y="121588"/>
                  <a:pt x="6833016" y="120134"/>
                  <a:pt x="6829725" y="120134"/>
                </a:cubicBezTo>
                <a:close/>
                <a:moveTo>
                  <a:pt x="7252124" y="152587"/>
                </a:moveTo>
                <a:cubicBezTo>
                  <a:pt x="7245336" y="154496"/>
                  <a:pt x="7238284" y="163769"/>
                  <a:pt x="7239694" y="168133"/>
                </a:cubicBezTo>
                <a:cubicBezTo>
                  <a:pt x="7245337" y="168133"/>
                  <a:pt x="7258501" y="162314"/>
                  <a:pt x="7258501" y="153588"/>
                </a:cubicBezTo>
                <a:cubicBezTo>
                  <a:pt x="7256620" y="152133"/>
                  <a:pt x="7254387" y="151951"/>
                  <a:pt x="7252124" y="152587"/>
                </a:cubicBezTo>
                <a:close/>
                <a:moveTo>
                  <a:pt x="11137226" y="494300"/>
                </a:moveTo>
                <a:cubicBezTo>
                  <a:pt x="11135344" y="496117"/>
                  <a:pt x="11133464" y="499753"/>
                  <a:pt x="11128763" y="502662"/>
                </a:cubicBezTo>
                <a:cubicBezTo>
                  <a:pt x="11136285" y="511389"/>
                  <a:pt x="11145689" y="502662"/>
                  <a:pt x="11145689" y="496844"/>
                </a:cubicBezTo>
                <a:cubicBezTo>
                  <a:pt x="11140987" y="492481"/>
                  <a:pt x="11139106" y="492481"/>
                  <a:pt x="11137226" y="494300"/>
                </a:cubicBezTo>
                <a:close/>
                <a:moveTo>
                  <a:pt x="6447054" y="74636"/>
                </a:moveTo>
                <a:cubicBezTo>
                  <a:pt x="6444438" y="73227"/>
                  <a:pt x="6441852" y="72864"/>
                  <a:pt x="6440442" y="75046"/>
                </a:cubicBezTo>
                <a:cubicBezTo>
                  <a:pt x="6463010" y="92500"/>
                  <a:pt x="6454899" y="78863"/>
                  <a:pt x="6447054" y="74636"/>
                </a:cubicBezTo>
                <a:close/>
                <a:moveTo>
                  <a:pt x="8939752" y="288127"/>
                </a:moveTo>
                <a:cubicBezTo>
                  <a:pt x="8935520" y="287400"/>
                  <a:pt x="8930348" y="288855"/>
                  <a:pt x="8928468" y="293217"/>
                </a:cubicBezTo>
                <a:cubicBezTo>
                  <a:pt x="8934109" y="304853"/>
                  <a:pt x="8939752" y="290308"/>
                  <a:pt x="8945393" y="296127"/>
                </a:cubicBezTo>
                <a:cubicBezTo>
                  <a:pt x="8947273" y="291763"/>
                  <a:pt x="8943982" y="288853"/>
                  <a:pt x="8939752" y="288127"/>
                </a:cubicBezTo>
                <a:close/>
                <a:moveTo>
                  <a:pt x="9002457" y="293399"/>
                </a:moveTo>
                <a:cubicBezTo>
                  <a:pt x="8999460" y="293581"/>
                  <a:pt x="8996403" y="294672"/>
                  <a:pt x="8993348" y="296127"/>
                </a:cubicBezTo>
                <a:cubicBezTo>
                  <a:pt x="8987237" y="299035"/>
                  <a:pt x="8981122" y="303398"/>
                  <a:pt x="8975483" y="304853"/>
                </a:cubicBezTo>
                <a:cubicBezTo>
                  <a:pt x="8986767" y="310671"/>
                  <a:pt x="8999930" y="304853"/>
                  <a:pt x="9011214" y="296127"/>
                </a:cubicBezTo>
                <a:cubicBezTo>
                  <a:pt x="9008393" y="293945"/>
                  <a:pt x="9005454" y="293217"/>
                  <a:pt x="9002457" y="293399"/>
                </a:cubicBezTo>
                <a:close/>
                <a:moveTo>
                  <a:pt x="9048826" y="294672"/>
                </a:moveTo>
                <a:cubicBezTo>
                  <a:pt x="9045535" y="294672"/>
                  <a:pt x="9042243" y="296126"/>
                  <a:pt x="9039423" y="299036"/>
                </a:cubicBezTo>
                <a:cubicBezTo>
                  <a:pt x="9045065" y="307762"/>
                  <a:pt x="9052588" y="304853"/>
                  <a:pt x="9058229" y="299036"/>
                </a:cubicBezTo>
                <a:cubicBezTo>
                  <a:pt x="9055408" y="296127"/>
                  <a:pt x="9052117" y="294672"/>
                  <a:pt x="9048826" y="294672"/>
                </a:cubicBezTo>
                <a:close/>
                <a:moveTo>
                  <a:pt x="9471225" y="327125"/>
                </a:moveTo>
                <a:cubicBezTo>
                  <a:pt x="9464438" y="329034"/>
                  <a:pt x="9457385" y="338306"/>
                  <a:pt x="9458795" y="342669"/>
                </a:cubicBezTo>
                <a:cubicBezTo>
                  <a:pt x="9464437" y="342669"/>
                  <a:pt x="9477601" y="336852"/>
                  <a:pt x="9477601" y="328125"/>
                </a:cubicBezTo>
                <a:cubicBezTo>
                  <a:pt x="9475721" y="326670"/>
                  <a:pt x="9473487" y="326488"/>
                  <a:pt x="9471225" y="327125"/>
                </a:cubicBezTo>
                <a:close/>
                <a:moveTo>
                  <a:pt x="8666155" y="249174"/>
                </a:moveTo>
                <a:cubicBezTo>
                  <a:pt x="8663540" y="247764"/>
                  <a:pt x="8660954" y="247401"/>
                  <a:pt x="8659543" y="249582"/>
                </a:cubicBezTo>
                <a:cubicBezTo>
                  <a:pt x="8682110" y="267037"/>
                  <a:pt x="8674000" y="253401"/>
                  <a:pt x="8666155" y="249174"/>
                </a:cubicBezTo>
                <a:close/>
                <a:moveTo>
                  <a:pt x="11121241" y="467755"/>
                </a:moveTo>
                <a:cubicBezTo>
                  <a:pt x="11081748" y="523025"/>
                  <a:pt x="11153210" y="479391"/>
                  <a:pt x="11121241" y="467755"/>
                </a:cubicBezTo>
                <a:close/>
                <a:moveTo>
                  <a:pt x="10064817" y="373214"/>
                </a:moveTo>
                <a:cubicBezTo>
                  <a:pt x="10059174" y="373941"/>
                  <a:pt x="10052121" y="377578"/>
                  <a:pt x="10047421" y="383395"/>
                </a:cubicBezTo>
                <a:cubicBezTo>
                  <a:pt x="10056824" y="389213"/>
                  <a:pt x="10064347" y="374668"/>
                  <a:pt x="10073750" y="380486"/>
                </a:cubicBezTo>
                <a:cubicBezTo>
                  <a:pt x="10074689" y="374668"/>
                  <a:pt x="10070458" y="372487"/>
                  <a:pt x="10064817" y="373214"/>
                </a:cubicBezTo>
                <a:close/>
                <a:moveTo>
                  <a:pt x="6856053" y="86681"/>
                </a:moveTo>
                <a:cubicBezTo>
                  <a:pt x="6799635" y="153588"/>
                  <a:pt x="6865457" y="89591"/>
                  <a:pt x="6893665" y="118679"/>
                </a:cubicBezTo>
                <a:cubicBezTo>
                  <a:pt x="6919993" y="89591"/>
                  <a:pt x="6861696" y="98317"/>
                  <a:pt x="6856053" y="86681"/>
                </a:cubicBezTo>
                <a:close/>
                <a:moveTo>
                  <a:pt x="10094671" y="365942"/>
                </a:moveTo>
                <a:cubicBezTo>
                  <a:pt x="10088794" y="365942"/>
                  <a:pt x="10083153" y="368851"/>
                  <a:pt x="10077512" y="374668"/>
                </a:cubicBezTo>
                <a:cubicBezTo>
                  <a:pt x="10088794" y="380486"/>
                  <a:pt x="10101959" y="374669"/>
                  <a:pt x="10113242" y="374668"/>
                </a:cubicBezTo>
                <a:cubicBezTo>
                  <a:pt x="10106659" y="368851"/>
                  <a:pt x="10100548" y="365942"/>
                  <a:pt x="10094671" y="365942"/>
                </a:cubicBezTo>
                <a:close/>
                <a:moveTo>
                  <a:pt x="10051417" y="360124"/>
                </a:moveTo>
                <a:cubicBezTo>
                  <a:pt x="10059703" y="358488"/>
                  <a:pt x="10061776" y="360941"/>
                  <a:pt x="10039286" y="370861"/>
                </a:cubicBezTo>
                <a:lnTo>
                  <a:pt x="10030219" y="374485"/>
                </a:lnTo>
                <a:lnTo>
                  <a:pt x="10031994" y="367851"/>
                </a:lnTo>
                <a:cubicBezTo>
                  <a:pt x="10037607" y="364124"/>
                  <a:pt x="10045893" y="361215"/>
                  <a:pt x="10051417" y="360124"/>
                </a:cubicBezTo>
                <a:close/>
                <a:moveTo>
                  <a:pt x="10128288" y="363033"/>
                </a:moveTo>
                <a:cubicBezTo>
                  <a:pt x="10122645" y="361578"/>
                  <a:pt x="10118884" y="361942"/>
                  <a:pt x="10116651" y="363033"/>
                </a:cubicBezTo>
                <a:cubicBezTo>
                  <a:pt x="10109951" y="366304"/>
                  <a:pt x="10117003" y="376123"/>
                  <a:pt x="10128288" y="363033"/>
                </a:cubicBezTo>
                <a:close/>
                <a:moveTo>
                  <a:pt x="9075154" y="261218"/>
                </a:moveTo>
                <a:cubicBezTo>
                  <a:pt x="9018736" y="328124"/>
                  <a:pt x="9084557" y="264127"/>
                  <a:pt x="9112766" y="293217"/>
                </a:cubicBezTo>
                <a:cubicBezTo>
                  <a:pt x="9139094" y="264127"/>
                  <a:pt x="9080796" y="272855"/>
                  <a:pt x="9075154" y="261218"/>
                </a:cubicBezTo>
                <a:close/>
                <a:moveTo>
                  <a:pt x="10560824" y="299036"/>
                </a:moveTo>
                <a:lnTo>
                  <a:pt x="10560404" y="299510"/>
                </a:lnTo>
                <a:lnTo>
                  <a:pt x="10559124" y="299386"/>
                </a:lnTo>
                <a:close/>
                <a:moveTo>
                  <a:pt x="11008405" y="259038"/>
                </a:moveTo>
                <a:cubicBezTo>
                  <a:pt x="11004173" y="258310"/>
                  <a:pt x="10999002" y="259765"/>
                  <a:pt x="10997121" y="264127"/>
                </a:cubicBezTo>
                <a:cubicBezTo>
                  <a:pt x="11002762" y="275763"/>
                  <a:pt x="11008405" y="261218"/>
                  <a:pt x="11014047" y="267037"/>
                </a:cubicBezTo>
                <a:cubicBezTo>
                  <a:pt x="11015927" y="262674"/>
                  <a:pt x="11012636" y="259765"/>
                  <a:pt x="11008405" y="259038"/>
                </a:cubicBezTo>
                <a:close/>
                <a:moveTo>
                  <a:pt x="11071112" y="264310"/>
                </a:moveTo>
                <a:cubicBezTo>
                  <a:pt x="11062121" y="264855"/>
                  <a:pt x="11052599" y="273582"/>
                  <a:pt x="11044136" y="275763"/>
                </a:cubicBezTo>
                <a:cubicBezTo>
                  <a:pt x="11055420" y="281582"/>
                  <a:pt x="11068585" y="275763"/>
                  <a:pt x="11079868" y="267037"/>
                </a:cubicBezTo>
                <a:cubicBezTo>
                  <a:pt x="11077048" y="264855"/>
                  <a:pt x="11074109" y="264128"/>
                  <a:pt x="11071112" y="264310"/>
                </a:cubicBezTo>
                <a:close/>
                <a:moveTo>
                  <a:pt x="11117480" y="265582"/>
                </a:moveTo>
                <a:cubicBezTo>
                  <a:pt x="11114188" y="265582"/>
                  <a:pt x="11110897" y="267037"/>
                  <a:pt x="11108076" y="269946"/>
                </a:cubicBezTo>
                <a:cubicBezTo>
                  <a:pt x="11113718" y="278672"/>
                  <a:pt x="11121241" y="275763"/>
                  <a:pt x="11126883" y="269946"/>
                </a:cubicBezTo>
                <a:cubicBezTo>
                  <a:pt x="11124062" y="267037"/>
                  <a:pt x="11120771" y="265582"/>
                  <a:pt x="11117480" y="265582"/>
                </a:cubicBezTo>
                <a:close/>
                <a:moveTo>
                  <a:pt x="11539878" y="298036"/>
                </a:moveTo>
                <a:cubicBezTo>
                  <a:pt x="11533090" y="299944"/>
                  <a:pt x="11526038" y="309217"/>
                  <a:pt x="11527449" y="313580"/>
                </a:cubicBezTo>
                <a:cubicBezTo>
                  <a:pt x="11533090" y="313579"/>
                  <a:pt x="11546255" y="307762"/>
                  <a:pt x="11546255" y="299036"/>
                </a:cubicBezTo>
                <a:cubicBezTo>
                  <a:pt x="11544375" y="297581"/>
                  <a:pt x="11542141" y="297399"/>
                  <a:pt x="11539878" y="298036"/>
                </a:cubicBezTo>
                <a:close/>
                <a:moveTo>
                  <a:pt x="11143808" y="232130"/>
                </a:moveTo>
                <a:cubicBezTo>
                  <a:pt x="11087391" y="299036"/>
                  <a:pt x="11153211" y="235038"/>
                  <a:pt x="11181421" y="264128"/>
                </a:cubicBezTo>
                <a:cubicBezTo>
                  <a:pt x="11207747" y="235038"/>
                  <a:pt x="11149449" y="243765"/>
                  <a:pt x="11143808" y="232130"/>
                </a:cubicBezTo>
                <a:close/>
                <a:moveTo>
                  <a:pt x="11465295" y="170990"/>
                </a:moveTo>
                <a:cubicBezTo>
                  <a:pt x="11478995" y="170677"/>
                  <a:pt x="11425662" y="208858"/>
                  <a:pt x="11412733" y="237947"/>
                </a:cubicBezTo>
                <a:cubicBezTo>
                  <a:pt x="11487957" y="313580"/>
                  <a:pt x="11619599" y="188495"/>
                  <a:pt x="11704225" y="252492"/>
                </a:cubicBezTo>
                <a:cubicBezTo>
                  <a:pt x="11696702" y="345579"/>
                  <a:pt x="11472913" y="342669"/>
                  <a:pt x="11416494" y="377578"/>
                </a:cubicBezTo>
                <a:cubicBezTo>
                  <a:pt x="11378883" y="365941"/>
                  <a:pt x="11247241" y="450301"/>
                  <a:pt x="11141928" y="470663"/>
                </a:cubicBezTo>
                <a:cubicBezTo>
                  <a:pt x="11140047" y="464846"/>
                  <a:pt x="11232196" y="520117"/>
                  <a:pt x="11220912" y="496844"/>
                </a:cubicBezTo>
                <a:cubicBezTo>
                  <a:pt x="11271689" y="485208"/>
                  <a:pt x="11358195" y="485208"/>
                  <a:pt x="11416494" y="534660"/>
                </a:cubicBezTo>
                <a:cubicBezTo>
                  <a:pt x="11339389" y="572478"/>
                  <a:pt x="11119360" y="575386"/>
                  <a:pt x="11183300" y="607385"/>
                </a:cubicBezTo>
                <a:cubicBezTo>
                  <a:pt x="11062942" y="671382"/>
                  <a:pt x="11117479" y="639383"/>
                  <a:pt x="11113718" y="624839"/>
                </a:cubicBezTo>
                <a:cubicBezTo>
                  <a:pt x="11113718" y="624839"/>
                  <a:pt x="11023450" y="659746"/>
                  <a:pt x="11023450" y="677200"/>
                </a:cubicBezTo>
                <a:cubicBezTo>
                  <a:pt x="11038494" y="685927"/>
                  <a:pt x="11044136" y="642292"/>
                  <a:pt x="11059181" y="659746"/>
                </a:cubicBezTo>
                <a:cubicBezTo>
                  <a:pt x="11055420" y="665564"/>
                  <a:pt x="11032852" y="700472"/>
                  <a:pt x="11044136" y="712108"/>
                </a:cubicBezTo>
                <a:cubicBezTo>
                  <a:pt x="11109956" y="630656"/>
                  <a:pt x="11247241" y="630657"/>
                  <a:pt x="11329987" y="616112"/>
                </a:cubicBezTo>
                <a:cubicBezTo>
                  <a:pt x="11260404" y="691744"/>
                  <a:pt x="11367599" y="630657"/>
                  <a:pt x="11412733" y="645201"/>
                </a:cubicBezTo>
                <a:cubicBezTo>
                  <a:pt x="11388286" y="648111"/>
                  <a:pt x="11386404" y="656837"/>
                  <a:pt x="11407092" y="668473"/>
                </a:cubicBezTo>
                <a:cubicBezTo>
                  <a:pt x="11384524" y="691744"/>
                  <a:pt x="11068585" y="857556"/>
                  <a:pt x="11066703" y="845920"/>
                </a:cubicBezTo>
                <a:cubicBezTo>
                  <a:pt x="11181890" y="968097"/>
                  <a:pt x="11579284" y="900962"/>
                  <a:pt x="11773839" y="876425"/>
                </a:cubicBezTo>
                <a:lnTo>
                  <a:pt x="11801884" y="873508"/>
                </a:lnTo>
                <a:lnTo>
                  <a:pt x="11792613" y="880827"/>
                </a:lnTo>
                <a:cubicBezTo>
                  <a:pt x="11800135" y="907008"/>
                  <a:pt x="12059657" y="921553"/>
                  <a:pt x="11975030" y="939006"/>
                </a:cubicBezTo>
                <a:cubicBezTo>
                  <a:pt x="11989134" y="946279"/>
                  <a:pt x="11975501" y="947006"/>
                  <a:pt x="11956695" y="947006"/>
                </a:cubicBezTo>
                <a:lnTo>
                  <a:pt x="11932719" y="947156"/>
                </a:lnTo>
                <a:lnTo>
                  <a:pt x="11929896" y="941915"/>
                </a:lnTo>
                <a:lnTo>
                  <a:pt x="11931993" y="947159"/>
                </a:lnTo>
                <a:lnTo>
                  <a:pt x="11927429" y="947187"/>
                </a:lnTo>
                <a:cubicBezTo>
                  <a:pt x="11918261" y="947552"/>
                  <a:pt x="11910621" y="948461"/>
                  <a:pt x="11907330" y="950643"/>
                </a:cubicBezTo>
                <a:cubicBezTo>
                  <a:pt x="11923315" y="955006"/>
                  <a:pt x="11933188" y="956460"/>
                  <a:pt x="11936948" y="955005"/>
                </a:cubicBezTo>
                <a:lnTo>
                  <a:pt x="11935242" y="951838"/>
                </a:lnTo>
                <a:lnTo>
                  <a:pt x="11941649" y="953916"/>
                </a:lnTo>
                <a:cubicBezTo>
                  <a:pt x="11948231" y="955005"/>
                  <a:pt x="11957164" y="956460"/>
                  <a:pt x="11967507" y="968096"/>
                </a:cubicBezTo>
                <a:cubicBezTo>
                  <a:pt x="11939300" y="971005"/>
                  <a:pt x="11943061" y="973914"/>
                  <a:pt x="11975030" y="982641"/>
                </a:cubicBezTo>
                <a:cubicBezTo>
                  <a:pt x="11954344" y="1049547"/>
                  <a:pt x="11781329" y="1072818"/>
                  <a:pt x="11723028" y="1116453"/>
                </a:cubicBezTo>
                <a:cubicBezTo>
                  <a:pt x="11756882" y="1130998"/>
                  <a:pt x="11739955" y="1107725"/>
                  <a:pt x="11775688" y="1148451"/>
                </a:cubicBezTo>
                <a:cubicBezTo>
                  <a:pt x="11700463" y="1189176"/>
                  <a:pt x="11531211" y="1180450"/>
                  <a:pt x="11525568" y="1232811"/>
                </a:cubicBezTo>
                <a:cubicBezTo>
                  <a:pt x="11472913" y="1212448"/>
                  <a:pt x="11422136" y="1276446"/>
                  <a:pt x="11371360" y="1256083"/>
                </a:cubicBezTo>
                <a:cubicBezTo>
                  <a:pt x="11388286" y="1273537"/>
                  <a:pt x="11405210" y="1279354"/>
                  <a:pt x="11424016" y="1270627"/>
                </a:cubicBezTo>
                <a:lnTo>
                  <a:pt x="11352159" y="1305643"/>
                </a:lnTo>
                <a:lnTo>
                  <a:pt x="11315192" y="1305740"/>
                </a:lnTo>
                <a:cubicBezTo>
                  <a:pt x="11158941" y="1307035"/>
                  <a:pt x="10985897" y="1311808"/>
                  <a:pt x="10868654" y="1326807"/>
                </a:cubicBezTo>
                <a:lnTo>
                  <a:pt x="10816609" y="1336928"/>
                </a:lnTo>
                <a:lnTo>
                  <a:pt x="10766811" y="1337403"/>
                </a:lnTo>
                <a:lnTo>
                  <a:pt x="10713377" y="1342698"/>
                </a:lnTo>
                <a:lnTo>
                  <a:pt x="10702574" y="1337670"/>
                </a:lnTo>
                <a:cubicBezTo>
                  <a:pt x="10700398" y="1337556"/>
                  <a:pt x="10699752" y="1338931"/>
                  <a:pt x="10700179" y="1341221"/>
                </a:cubicBezTo>
                <a:lnTo>
                  <a:pt x="10701370" y="1343888"/>
                </a:lnTo>
                <a:lnTo>
                  <a:pt x="10677420" y="1346260"/>
                </a:lnTo>
                <a:lnTo>
                  <a:pt x="10706647" y="1353324"/>
                </a:lnTo>
                <a:lnTo>
                  <a:pt x="10712794" y="1361085"/>
                </a:lnTo>
                <a:lnTo>
                  <a:pt x="10540460" y="1386941"/>
                </a:lnTo>
                <a:lnTo>
                  <a:pt x="10479508" y="1402943"/>
                </a:lnTo>
                <a:lnTo>
                  <a:pt x="10428007" y="1408076"/>
                </a:lnTo>
                <a:cubicBezTo>
                  <a:pt x="10385458" y="1412439"/>
                  <a:pt x="10350197" y="1417530"/>
                  <a:pt x="10321988" y="1430621"/>
                </a:cubicBezTo>
                <a:cubicBezTo>
                  <a:pt x="10280615" y="1357896"/>
                  <a:pt x="10190347" y="1448074"/>
                  <a:pt x="10190347" y="1413167"/>
                </a:cubicBezTo>
                <a:cubicBezTo>
                  <a:pt x="10171541" y="1401531"/>
                  <a:pt x="10156497" y="1416076"/>
                  <a:pt x="10139570" y="1430621"/>
                </a:cubicBezTo>
                <a:lnTo>
                  <a:pt x="10143432" y="1423104"/>
                </a:lnTo>
                <a:lnTo>
                  <a:pt x="10154615" y="1418985"/>
                </a:lnTo>
                <a:lnTo>
                  <a:pt x="10145786" y="1416556"/>
                </a:lnTo>
                <a:lnTo>
                  <a:pt x="10145095" y="1413257"/>
                </a:lnTo>
                <a:lnTo>
                  <a:pt x="10139793" y="1415447"/>
                </a:lnTo>
                <a:lnTo>
                  <a:pt x="10111097" y="1419712"/>
                </a:lnTo>
                <a:cubicBezTo>
                  <a:pt x="10038371" y="1434983"/>
                  <a:pt x="9899795" y="1482982"/>
                  <a:pt x="9891332" y="1465528"/>
                </a:cubicBezTo>
                <a:cubicBezTo>
                  <a:pt x="9853720" y="1471346"/>
                  <a:pt x="9769093" y="1512072"/>
                  <a:pt x="9742765" y="1514980"/>
                </a:cubicBezTo>
                <a:cubicBezTo>
                  <a:pt x="9754049" y="1520798"/>
                  <a:pt x="9754049" y="1529525"/>
                  <a:pt x="9740885" y="1538252"/>
                </a:cubicBezTo>
                <a:cubicBezTo>
                  <a:pt x="9757810" y="1552796"/>
                  <a:pt x="9774735" y="1549888"/>
                  <a:pt x="9791661" y="1532434"/>
                </a:cubicBezTo>
                <a:cubicBezTo>
                  <a:pt x="9760630" y="1567341"/>
                  <a:pt x="10037430" y="1482800"/>
                  <a:pt x="10179357" y="1440802"/>
                </a:cubicBezTo>
                <a:lnTo>
                  <a:pt x="10222719" y="1428244"/>
                </a:lnTo>
                <a:lnTo>
                  <a:pt x="10236204" y="1446046"/>
                </a:lnTo>
                <a:cubicBezTo>
                  <a:pt x="10244186" y="1450063"/>
                  <a:pt x="10255183" y="1452142"/>
                  <a:pt x="10268186" y="1452757"/>
                </a:cubicBezTo>
                <a:lnTo>
                  <a:pt x="10331135" y="1445968"/>
                </a:lnTo>
                <a:lnTo>
                  <a:pt x="10179063" y="1509163"/>
                </a:lnTo>
                <a:cubicBezTo>
                  <a:pt x="10197868" y="1506253"/>
                  <a:pt x="10353959" y="1485890"/>
                  <a:pt x="10380286" y="1500435"/>
                </a:cubicBezTo>
                <a:cubicBezTo>
                  <a:pt x="10355839" y="1517889"/>
                  <a:pt x="10331392" y="1523708"/>
                  <a:pt x="10306944" y="1523708"/>
                </a:cubicBezTo>
                <a:lnTo>
                  <a:pt x="10324689" y="1544459"/>
                </a:lnTo>
                <a:lnTo>
                  <a:pt x="10317813" y="1547968"/>
                </a:lnTo>
                <a:cubicBezTo>
                  <a:pt x="10293824" y="1562251"/>
                  <a:pt x="10303123" y="1564978"/>
                  <a:pt x="10317051" y="1564433"/>
                </a:cubicBezTo>
                <a:lnTo>
                  <a:pt x="10335884" y="1562221"/>
                </a:lnTo>
                <a:lnTo>
                  <a:pt x="10329510" y="1564432"/>
                </a:lnTo>
                <a:lnTo>
                  <a:pt x="10341053" y="1561917"/>
                </a:lnTo>
                <a:lnTo>
                  <a:pt x="10347212" y="1567290"/>
                </a:lnTo>
                <a:lnTo>
                  <a:pt x="10312673" y="1566796"/>
                </a:lnTo>
                <a:cubicBezTo>
                  <a:pt x="10301772" y="1566614"/>
                  <a:pt x="10293779" y="1566614"/>
                  <a:pt x="10291899" y="1567341"/>
                </a:cubicBezTo>
                <a:lnTo>
                  <a:pt x="10308314" y="1581373"/>
                </a:lnTo>
                <a:lnTo>
                  <a:pt x="10303946" y="1585750"/>
                </a:lnTo>
                <a:cubicBezTo>
                  <a:pt x="10289666" y="1597886"/>
                  <a:pt x="10258988" y="1621884"/>
                  <a:pt x="10267450" y="1619702"/>
                </a:cubicBezTo>
                <a:cubicBezTo>
                  <a:pt x="10416019" y="1593522"/>
                  <a:pt x="10801540" y="1640066"/>
                  <a:pt x="10927540" y="1523708"/>
                </a:cubicBezTo>
                <a:cubicBezTo>
                  <a:pt x="10929420" y="1535343"/>
                  <a:pt x="10914376" y="1546979"/>
                  <a:pt x="10914376" y="1561524"/>
                </a:cubicBezTo>
                <a:cubicBezTo>
                  <a:pt x="11012167" y="1610976"/>
                  <a:pt x="10968912" y="1535343"/>
                  <a:pt x="11044136" y="1549888"/>
                </a:cubicBezTo>
                <a:cubicBezTo>
                  <a:pt x="10997121" y="1561524"/>
                  <a:pt x="11017808" y="1570250"/>
                  <a:pt x="11000881" y="1602249"/>
                </a:cubicBezTo>
                <a:cubicBezTo>
                  <a:pt x="11025331" y="1605158"/>
                  <a:pt x="11314942" y="1544070"/>
                  <a:pt x="11318703" y="1590614"/>
                </a:cubicBezTo>
                <a:cubicBezTo>
                  <a:pt x="11277330" y="1596431"/>
                  <a:pt x="11269807" y="1610976"/>
                  <a:pt x="11294256" y="1634248"/>
                </a:cubicBezTo>
                <a:cubicBezTo>
                  <a:pt x="11307419" y="1602249"/>
                  <a:pt x="11337509" y="1654611"/>
                  <a:pt x="11365718" y="1651702"/>
                </a:cubicBezTo>
                <a:cubicBezTo>
                  <a:pt x="11353964" y="1664064"/>
                  <a:pt x="11342093" y="1668428"/>
                  <a:pt x="11331779" y="1668929"/>
                </a:cubicBezTo>
                <a:lnTo>
                  <a:pt x="11307517" y="1663054"/>
                </a:lnTo>
                <a:lnTo>
                  <a:pt x="11301983" y="1658656"/>
                </a:lnTo>
                <a:cubicBezTo>
                  <a:pt x="11299368" y="1657065"/>
                  <a:pt x="11301660" y="1659883"/>
                  <a:pt x="11307185" y="1662974"/>
                </a:cubicBezTo>
                <a:lnTo>
                  <a:pt x="11307517" y="1663054"/>
                </a:lnTo>
                <a:lnTo>
                  <a:pt x="11309795" y="1664866"/>
                </a:lnTo>
                <a:cubicBezTo>
                  <a:pt x="11313766" y="1668382"/>
                  <a:pt x="11319173" y="1673520"/>
                  <a:pt x="11326225" y="1680792"/>
                </a:cubicBezTo>
                <a:cubicBezTo>
                  <a:pt x="11318703" y="1738970"/>
                  <a:pt x="10824108" y="1788422"/>
                  <a:pt x="10824108" y="1788422"/>
                </a:cubicBezTo>
                <a:cubicBezTo>
                  <a:pt x="10846674" y="1832057"/>
                  <a:pt x="11010286" y="1776786"/>
                  <a:pt x="11046017" y="1785514"/>
                </a:cubicBezTo>
                <a:cubicBezTo>
                  <a:pt x="11040375" y="1802967"/>
                  <a:pt x="10950106" y="1820421"/>
                  <a:pt x="10942583" y="1823330"/>
                </a:cubicBezTo>
                <a:cubicBezTo>
                  <a:pt x="10948226" y="1840783"/>
                  <a:pt x="11042256" y="1864055"/>
                  <a:pt x="11049779" y="1875692"/>
                </a:cubicBezTo>
                <a:lnTo>
                  <a:pt x="11043060" y="1883042"/>
                </a:lnTo>
                <a:lnTo>
                  <a:pt x="11040933" y="1882919"/>
                </a:lnTo>
                <a:cubicBezTo>
                  <a:pt x="11035321" y="1882600"/>
                  <a:pt x="11030972" y="1882236"/>
                  <a:pt x="11029091" y="1881509"/>
                </a:cubicBezTo>
                <a:cubicBezTo>
                  <a:pt x="11031913" y="1890237"/>
                  <a:pt x="11036144" y="1889509"/>
                  <a:pt x="11040140" y="1886237"/>
                </a:cubicBezTo>
                <a:lnTo>
                  <a:pt x="11043060" y="1883042"/>
                </a:lnTo>
                <a:lnTo>
                  <a:pt x="11060355" y="1884054"/>
                </a:lnTo>
                <a:cubicBezTo>
                  <a:pt x="11074226" y="1885146"/>
                  <a:pt x="11088331" y="1887327"/>
                  <a:pt x="11093032" y="1893145"/>
                </a:cubicBezTo>
                <a:cubicBezTo>
                  <a:pt x="11093032" y="1896054"/>
                  <a:pt x="11057301" y="1936779"/>
                  <a:pt x="11062942" y="1942598"/>
                </a:cubicBezTo>
                <a:cubicBezTo>
                  <a:pt x="11083630" y="1942598"/>
                  <a:pt x="11104315" y="1933870"/>
                  <a:pt x="11125002" y="1919325"/>
                </a:cubicBezTo>
                <a:cubicBezTo>
                  <a:pt x="11103375" y="1933870"/>
                  <a:pt x="11132054" y="1933870"/>
                  <a:pt x="11166845" y="1931688"/>
                </a:cubicBezTo>
                <a:lnTo>
                  <a:pt x="11208091" y="1928982"/>
                </a:lnTo>
                <a:lnTo>
                  <a:pt x="11202106" y="1951324"/>
                </a:lnTo>
                <a:cubicBezTo>
                  <a:pt x="11412732" y="1922234"/>
                  <a:pt x="11286733" y="1951324"/>
                  <a:pt x="11262286" y="1989141"/>
                </a:cubicBezTo>
                <a:cubicBezTo>
                  <a:pt x="11316823" y="2082228"/>
                  <a:pt x="11455986" y="2003686"/>
                  <a:pt x="11523688" y="2096772"/>
                </a:cubicBezTo>
                <a:cubicBezTo>
                  <a:pt x="11499240" y="2198586"/>
                  <a:pt x="11074226" y="2140406"/>
                  <a:pt x="10985838" y="2134589"/>
                </a:cubicBezTo>
                <a:cubicBezTo>
                  <a:pt x="10983958" y="2131680"/>
                  <a:pt x="11057301" y="2195676"/>
                  <a:pt x="11053539" y="2181132"/>
                </a:cubicBezTo>
                <a:cubicBezTo>
                  <a:pt x="11096794" y="2184041"/>
                  <a:pt x="11181421" y="2216039"/>
                  <a:pt x="11222792" y="2280037"/>
                </a:cubicBezTo>
                <a:cubicBezTo>
                  <a:pt x="11149449" y="2291673"/>
                  <a:pt x="10953868" y="2233493"/>
                  <a:pt x="11006524" y="2280037"/>
                </a:cubicBezTo>
                <a:cubicBezTo>
                  <a:pt x="10891808" y="2312035"/>
                  <a:pt x="10944465" y="2294582"/>
                  <a:pt x="10942584" y="2280037"/>
                </a:cubicBezTo>
                <a:cubicBezTo>
                  <a:pt x="10941643" y="2280037"/>
                  <a:pt x="10920487" y="2282946"/>
                  <a:pt x="10899330" y="2288036"/>
                </a:cubicBezTo>
                <a:lnTo>
                  <a:pt x="10881528" y="2293632"/>
                </a:lnTo>
                <a:lnTo>
                  <a:pt x="10881465" y="2293582"/>
                </a:lnTo>
                <a:lnTo>
                  <a:pt x="10881321" y="2293698"/>
                </a:lnTo>
                <a:lnTo>
                  <a:pt x="10870123" y="2297218"/>
                </a:lnTo>
                <a:cubicBezTo>
                  <a:pt x="10862071" y="2300763"/>
                  <a:pt x="10856547" y="2304763"/>
                  <a:pt x="10856077" y="2309126"/>
                </a:cubicBezTo>
                <a:cubicBezTo>
                  <a:pt x="10861718" y="2314944"/>
                  <a:pt x="10867361" y="2306945"/>
                  <a:pt x="10873002" y="2300399"/>
                </a:cubicBezTo>
                <a:lnTo>
                  <a:pt x="10881321" y="2293698"/>
                </a:lnTo>
                <a:lnTo>
                  <a:pt x="10881528" y="2293632"/>
                </a:lnTo>
                <a:lnTo>
                  <a:pt x="10889928" y="2300399"/>
                </a:lnTo>
                <a:cubicBezTo>
                  <a:pt x="10888047" y="2306217"/>
                  <a:pt x="10861719" y="2332398"/>
                  <a:pt x="10871122" y="2346942"/>
                </a:cubicBezTo>
                <a:cubicBezTo>
                  <a:pt x="10884286" y="2335306"/>
                  <a:pt x="10899330" y="2328762"/>
                  <a:pt x="10912494" y="2323670"/>
                </a:cubicBezTo>
                <a:lnTo>
                  <a:pt x="10919200" y="2320429"/>
                </a:lnTo>
                <a:lnTo>
                  <a:pt x="10920017" y="2329489"/>
                </a:lnTo>
                <a:cubicBezTo>
                  <a:pt x="10978315" y="2320762"/>
                  <a:pt x="11064823" y="2317853"/>
                  <a:pt x="11138166" y="2329489"/>
                </a:cubicBezTo>
                <a:cubicBezTo>
                  <a:pt x="11066703" y="2381850"/>
                  <a:pt x="11166375" y="2352760"/>
                  <a:pt x="11205868" y="2384760"/>
                </a:cubicBezTo>
                <a:cubicBezTo>
                  <a:pt x="11185181" y="2378941"/>
                  <a:pt x="11181421" y="2387667"/>
                  <a:pt x="11198345" y="2405121"/>
                </a:cubicBezTo>
                <a:cubicBezTo>
                  <a:pt x="11010286" y="2533115"/>
                  <a:pt x="10683062" y="2492390"/>
                  <a:pt x="10532616" y="2512754"/>
                </a:cubicBezTo>
                <a:cubicBezTo>
                  <a:pt x="10355839" y="2538934"/>
                  <a:pt x="9942109" y="2701835"/>
                  <a:pt x="9793540" y="2620385"/>
                </a:cubicBezTo>
                <a:cubicBezTo>
                  <a:pt x="9825512" y="2608748"/>
                  <a:pt x="9833034" y="2614567"/>
                  <a:pt x="9868765" y="2600022"/>
                </a:cubicBezTo>
                <a:cubicBezTo>
                  <a:pt x="9849959" y="2588386"/>
                  <a:pt x="9855601" y="2582569"/>
                  <a:pt x="9883811" y="2579659"/>
                </a:cubicBezTo>
                <a:cubicBezTo>
                  <a:pt x="9699511" y="2626203"/>
                  <a:pt x="9588557" y="2629112"/>
                  <a:pt x="9464437" y="2637838"/>
                </a:cubicBezTo>
                <a:cubicBezTo>
                  <a:pt x="8926587" y="2681473"/>
                  <a:pt x="8377454" y="2771650"/>
                  <a:pt x="7830201" y="2888009"/>
                </a:cubicBezTo>
                <a:cubicBezTo>
                  <a:pt x="7298464" y="3001458"/>
                  <a:pt x="6706429" y="3124726"/>
                  <a:pt x="6152475" y="3246766"/>
                </a:cubicBezTo>
                <a:lnTo>
                  <a:pt x="5636287" y="3363156"/>
                </a:lnTo>
                <a:lnTo>
                  <a:pt x="5639310" y="3359260"/>
                </a:lnTo>
                <a:cubicBezTo>
                  <a:pt x="5635548" y="3357806"/>
                  <a:pt x="5631316" y="3356351"/>
                  <a:pt x="5627320" y="3357078"/>
                </a:cubicBezTo>
                <a:lnTo>
                  <a:pt x="5617269" y="3367444"/>
                </a:lnTo>
                <a:lnTo>
                  <a:pt x="5614860" y="3367987"/>
                </a:lnTo>
                <a:cubicBezTo>
                  <a:pt x="5609219" y="3309808"/>
                  <a:pt x="5122145" y="3493073"/>
                  <a:pt x="5041280" y="3431984"/>
                </a:cubicBezTo>
                <a:cubicBezTo>
                  <a:pt x="5075131" y="3399986"/>
                  <a:pt x="5218056" y="3373806"/>
                  <a:pt x="5214296" y="3370896"/>
                </a:cubicBezTo>
                <a:cubicBezTo>
                  <a:pt x="5243444" y="3334535"/>
                  <a:pt x="5403296" y="3283628"/>
                  <a:pt x="5562440" y="3245084"/>
                </a:cubicBezTo>
                <a:lnTo>
                  <a:pt x="5639651" y="3227840"/>
                </a:lnTo>
                <a:lnTo>
                  <a:pt x="5659585" y="3229448"/>
                </a:lnTo>
                <a:cubicBezTo>
                  <a:pt x="5692201" y="3227813"/>
                  <a:pt x="5730285" y="3218903"/>
                  <a:pt x="5769070" y="3207268"/>
                </a:cubicBezTo>
                <a:lnTo>
                  <a:pt x="5794271" y="3198726"/>
                </a:lnTo>
                <a:lnTo>
                  <a:pt x="5863890" y="3190575"/>
                </a:lnTo>
                <a:cubicBezTo>
                  <a:pt x="5884932" y="3189359"/>
                  <a:pt x="5899772" y="3190177"/>
                  <a:pt x="5906354" y="3193450"/>
                </a:cubicBezTo>
                <a:cubicBezTo>
                  <a:pt x="5898831" y="3207995"/>
                  <a:pt x="5889428" y="3216721"/>
                  <a:pt x="5878145" y="3219631"/>
                </a:cubicBezTo>
                <a:cubicBezTo>
                  <a:pt x="5883787" y="3219631"/>
                  <a:pt x="5994741" y="3167269"/>
                  <a:pt x="5994742" y="3170177"/>
                </a:cubicBezTo>
                <a:cubicBezTo>
                  <a:pt x="6100054" y="3205086"/>
                  <a:pt x="6500621" y="2972368"/>
                  <a:pt x="6555157" y="3068364"/>
                </a:cubicBezTo>
                <a:cubicBezTo>
                  <a:pt x="6763904" y="3088728"/>
                  <a:pt x="7119336" y="2928734"/>
                  <a:pt x="7339366" y="2879282"/>
                </a:cubicBezTo>
                <a:cubicBezTo>
                  <a:pt x="7378389" y="2870556"/>
                  <a:pt x="7439155" y="2848738"/>
                  <a:pt x="7510325" y="2822421"/>
                </a:cubicBezTo>
                <a:lnTo>
                  <a:pt x="7559547" y="2804245"/>
                </a:lnTo>
                <a:lnTo>
                  <a:pt x="7587752" y="2798287"/>
                </a:lnTo>
                <a:cubicBezTo>
                  <a:pt x="7767084" y="2761833"/>
                  <a:pt x="7946327" y="2727290"/>
                  <a:pt x="8125454" y="2696018"/>
                </a:cubicBezTo>
                <a:cubicBezTo>
                  <a:pt x="8046705" y="2636021"/>
                  <a:pt x="7820299" y="2708972"/>
                  <a:pt x="7623461" y="2780644"/>
                </a:cubicBezTo>
                <a:lnTo>
                  <a:pt x="7559547" y="2804245"/>
                </a:lnTo>
                <a:lnTo>
                  <a:pt x="7049520" y="2912009"/>
                </a:lnTo>
                <a:cubicBezTo>
                  <a:pt x="6690562" y="2989823"/>
                  <a:pt x="6331368" y="3069820"/>
                  <a:pt x="5972174" y="3141089"/>
                </a:cubicBezTo>
                <a:cubicBezTo>
                  <a:pt x="5949607" y="3145453"/>
                  <a:pt x="5918225" y="3156179"/>
                  <a:pt x="5882787" y="3168724"/>
                </a:cubicBezTo>
                <a:lnTo>
                  <a:pt x="5844206" y="3181800"/>
                </a:lnTo>
                <a:lnTo>
                  <a:pt x="5823842" y="3178541"/>
                </a:lnTo>
                <a:cubicBezTo>
                  <a:pt x="5817026" y="3178905"/>
                  <a:pt x="5811385" y="3181814"/>
                  <a:pt x="5810443" y="3190541"/>
                </a:cubicBezTo>
                <a:cubicBezTo>
                  <a:pt x="5816085" y="3187632"/>
                  <a:pt x="5821727" y="3187632"/>
                  <a:pt x="5827370" y="3187268"/>
                </a:cubicBezTo>
                <a:lnTo>
                  <a:pt x="5841666" y="3182662"/>
                </a:lnTo>
                <a:lnTo>
                  <a:pt x="5794271" y="3198726"/>
                </a:lnTo>
                <a:lnTo>
                  <a:pt x="5784204" y="3199904"/>
                </a:lnTo>
                <a:cubicBezTo>
                  <a:pt x="5752809" y="3204768"/>
                  <a:pt x="5717259" y="3211246"/>
                  <a:pt x="5679615" y="3218915"/>
                </a:cubicBezTo>
                <a:lnTo>
                  <a:pt x="5639651" y="3227840"/>
                </a:lnTo>
                <a:lnTo>
                  <a:pt x="5615353" y="3225881"/>
                </a:lnTo>
                <a:lnTo>
                  <a:pt x="5604759" y="3220044"/>
                </a:lnTo>
                <a:lnTo>
                  <a:pt x="5609220" y="3213812"/>
                </a:lnTo>
                <a:cubicBezTo>
                  <a:pt x="5605458" y="3212358"/>
                  <a:pt x="5600757" y="3213085"/>
                  <a:pt x="5596997" y="3215267"/>
                </a:cubicBezTo>
                <a:lnTo>
                  <a:pt x="5596759" y="3215635"/>
                </a:lnTo>
                <a:lnTo>
                  <a:pt x="5582893" y="3207995"/>
                </a:lnTo>
                <a:cubicBezTo>
                  <a:pt x="5550921" y="3245811"/>
                  <a:pt x="5274474" y="3315626"/>
                  <a:pt x="5250026" y="3283628"/>
                </a:cubicBezTo>
                <a:cubicBezTo>
                  <a:pt x="5274473" y="3257447"/>
                  <a:pt x="5336534" y="3242902"/>
                  <a:pt x="5285758" y="3234175"/>
                </a:cubicBezTo>
                <a:cubicBezTo>
                  <a:pt x="5289520" y="3266174"/>
                  <a:pt x="5180443" y="3309809"/>
                  <a:pt x="5161639" y="3286536"/>
                </a:cubicBezTo>
                <a:cubicBezTo>
                  <a:pt x="5219466" y="3295263"/>
                  <a:pt x="5123909" y="3276174"/>
                  <a:pt x="5087589" y="3284491"/>
                </a:cubicBezTo>
                <a:lnTo>
                  <a:pt x="5076085" y="3290789"/>
                </a:lnTo>
                <a:lnTo>
                  <a:pt x="5074660" y="3276356"/>
                </a:lnTo>
                <a:lnTo>
                  <a:pt x="5074661" y="3275031"/>
                </a:lnTo>
                <a:lnTo>
                  <a:pt x="5080538" y="3275265"/>
                </a:lnTo>
                <a:cubicBezTo>
                  <a:pt x="5083125" y="3273447"/>
                  <a:pt x="5085476" y="3270538"/>
                  <a:pt x="5088295" y="3269083"/>
                </a:cubicBezTo>
                <a:cubicBezTo>
                  <a:pt x="5087354" y="3269083"/>
                  <a:pt x="5085004" y="3266901"/>
                  <a:pt x="5081948" y="3266537"/>
                </a:cubicBezTo>
                <a:lnTo>
                  <a:pt x="5074661" y="3272298"/>
                </a:lnTo>
                <a:lnTo>
                  <a:pt x="5074661" y="3254901"/>
                </a:lnTo>
                <a:cubicBezTo>
                  <a:pt x="5075250" y="3249447"/>
                  <a:pt x="5076542" y="3246538"/>
                  <a:pt x="5078894" y="3248719"/>
                </a:cubicBezTo>
                <a:cubicBezTo>
                  <a:pt x="5065728" y="3269083"/>
                  <a:pt x="5060087" y="3269083"/>
                  <a:pt x="5056325" y="3245812"/>
                </a:cubicBezTo>
                <a:cubicBezTo>
                  <a:pt x="5011192" y="3245812"/>
                  <a:pt x="5071369" y="3271992"/>
                  <a:pt x="5061968" y="3266173"/>
                </a:cubicBezTo>
                <a:cubicBezTo>
                  <a:pt x="5050684" y="3280719"/>
                  <a:pt x="5043161" y="3254538"/>
                  <a:pt x="5033758" y="3274900"/>
                </a:cubicBezTo>
                <a:cubicBezTo>
                  <a:pt x="5056324" y="3289445"/>
                  <a:pt x="5045042" y="3292354"/>
                  <a:pt x="4998027" y="3286536"/>
                </a:cubicBezTo>
                <a:cubicBezTo>
                  <a:pt x="5125906" y="3207995"/>
                  <a:pt x="4909641" y="3301081"/>
                  <a:pt x="4909641" y="3301081"/>
                </a:cubicBezTo>
                <a:cubicBezTo>
                  <a:pt x="4964178" y="3274900"/>
                  <a:pt x="4856981" y="3283628"/>
                  <a:pt x="4811848" y="3309808"/>
                </a:cubicBezTo>
                <a:cubicBezTo>
                  <a:pt x="4812788" y="3263265"/>
                  <a:pt x="4802444" y="3264720"/>
                  <a:pt x="4787167" y="3279264"/>
                </a:cubicBezTo>
                <a:lnTo>
                  <a:pt x="4776555" y="3290467"/>
                </a:lnTo>
                <a:lnTo>
                  <a:pt x="4775177" y="3288400"/>
                </a:lnTo>
                <a:cubicBezTo>
                  <a:pt x="4774001" y="3287355"/>
                  <a:pt x="4774236" y="3288900"/>
                  <a:pt x="4775177" y="3291263"/>
                </a:cubicBezTo>
                <a:lnTo>
                  <a:pt x="4775405" y="3291682"/>
                </a:lnTo>
                <a:lnTo>
                  <a:pt x="4761337" y="3306536"/>
                </a:lnTo>
                <a:lnTo>
                  <a:pt x="4744337" y="3318910"/>
                </a:lnTo>
                <a:lnTo>
                  <a:pt x="4739211" y="3301808"/>
                </a:lnTo>
                <a:lnTo>
                  <a:pt x="4732601" y="3290090"/>
                </a:lnTo>
                <a:lnTo>
                  <a:pt x="4749407" y="3277764"/>
                </a:lnTo>
                <a:cubicBezTo>
                  <a:pt x="4759896" y="3269446"/>
                  <a:pt x="4726751" y="3290172"/>
                  <a:pt x="4725341" y="3274900"/>
                </a:cubicBezTo>
                <a:cubicBezTo>
                  <a:pt x="4794923" y="3228357"/>
                  <a:pt x="4789281" y="3286536"/>
                  <a:pt x="4830654" y="3266174"/>
                </a:cubicBezTo>
                <a:cubicBezTo>
                  <a:pt x="4821250" y="3205086"/>
                  <a:pt x="5084534" y="3181815"/>
                  <a:pt x="5077013" y="3152725"/>
                </a:cubicBezTo>
                <a:cubicBezTo>
                  <a:pt x="5065728" y="3161451"/>
                  <a:pt x="5061966" y="3158542"/>
                  <a:pt x="5065728" y="3143997"/>
                </a:cubicBezTo>
                <a:cubicBezTo>
                  <a:pt x="5093937" y="3143997"/>
                  <a:pt x="5095818" y="3155634"/>
                  <a:pt x="5071371" y="3173087"/>
                </a:cubicBezTo>
                <a:cubicBezTo>
                  <a:pt x="5187968" y="3196358"/>
                  <a:pt x="5353460" y="3097454"/>
                  <a:pt x="5385429" y="3065455"/>
                </a:cubicBezTo>
                <a:cubicBezTo>
                  <a:pt x="5193608" y="2966551"/>
                  <a:pt x="4994266" y="3100363"/>
                  <a:pt x="4789280" y="3141089"/>
                </a:cubicBezTo>
                <a:cubicBezTo>
                  <a:pt x="4577714" y="3181814"/>
                  <a:pt x="4364738" y="3223994"/>
                  <a:pt x="4155520" y="3267264"/>
                </a:cubicBezTo>
                <a:lnTo>
                  <a:pt x="3779068" y="3349012"/>
                </a:lnTo>
                <a:lnTo>
                  <a:pt x="3777376" y="3347851"/>
                </a:lnTo>
                <a:lnTo>
                  <a:pt x="3775142" y="3349865"/>
                </a:lnTo>
                <a:lnTo>
                  <a:pt x="3565138" y="3395468"/>
                </a:lnTo>
                <a:lnTo>
                  <a:pt x="3570656" y="3388350"/>
                </a:lnTo>
                <a:cubicBezTo>
                  <a:pt x="3563133" y="3385441"/>
                  <a:pt x="3553732" y="3382532"/>
                  <a:pt x="3548088" y="3397077"/>
                </a:cubicBezTo>
                <a:lnTo>
                  <a:pt x="3553719" y="3397948"/>
                </a:lnTo>
                <a:lnTo>
                  <a:pt x="3544328" y="3399986"/>
                </a:lnTo>
                <a:cubicBezTo>
                  <a:pt x="3538688" y="3341806"/>
                  <a:pt x="3051614" y="3525071"/>
                  <a:pt x="2970749" y="3463983"/>
                </a:cubicBezTo>
                <a:cubicBezTo>
                  <a:pt x="3004600" y="3431984"/>
                  <a:pt x="3147523" y="3405803"/>
                  <a:pt x="3143762" y="3402895"/>
                </a:cubicBezTo>
                <a:cubicBezTo>
                  <a:pt x="3172911" y="3366534"/>
                  <a:pt x="3332764" y="3315627"/>
                  <a:pt x="3491908" y="3277082"/>
                </a:cubicBezTo>
                <a:lnTo>
                  <a:pt x="3569118" y="3259839"/>
                </a:lnTo>
                <a:lnTo>
                  <a:pt x="3589052" y="3261447"/>
                </a:lnTo>
                <a:cubicBezTo>
                  <a:pt x="3621670" y="3259810"/>
                  <a:pt x="3659751" y="3250903"/>
                  <a:pt x="3698539" y="3239267"/>
                </a:cubicBezTo>
                <a:lnTo>
                  <a:pt x="3723742" y="3230724"/>
                </a:lnTo>
                <a:lnTo>
                  <a:pt x="3793358" y="3222573"/>
                </a:lnTo>
                <a:cubicBezTo>
                  <a:pt x="3814401" y="3221357"/>
                  <a:pt x="3829238" y="3222175"/>
                  <a:pt x="3835821" y="3225448"/>
                </a:cubicBezTo>
                <a:cubicBezTo>
                  <a:pt x="3828299" y="3239993"/>
                  <a:pt x="3818896" y="3248720"/>
                  <a:pt x="3807613" y="3251629"/>
                </a:cubicBezTo>
                <a:cubicBezTo>
                  <a:pt x="3813256" y="3251629"/>
                  <a:pt x="3924208" y="3199267"/>
                  <a:pt x="3924209" y="3202177"/>
                </a:cubicBezTo>
                <a:cubicBezTo>
                  <a:pt x="4029522" y="3237084"/>
                  <a:pt x="4430086" y="3004367"/>
                  <a:pt x="4484624" y="3100363"/>
                </a:cubicBezTo>
                <a:cubicBezTo>
                  <a:pt x="4922805" y="3143997"/>
                  <a:pt x="5590413" y="2853102"/>
                  <a:pt x="5985338" y="2751287"/>
                </a:cubicBezTo>
                <a:cubicBezTo>
                  <a:pt x="5979696" y="2745470"/>
                  <a:pt x="5947726" y="2757106"/>
                  <a:pt x="5966532" y="2745470"/>
                </a:cubicBezTo>
                <a:cubicBezTo>
                  <a:pt x="5281997" y="2870555"/>
                  <a:pt x="4589937" y="3036366"/>
                  <a:pt x="3901643" y="3173087"/>
                </a:cubicBezTo>
                <a:cubicBezTo>
                  <a:pt x="3879075" y="3177451"/>
                  <a:pt x="3847692" y="3188178"/>
                  <a:pt x="3812256" y="3200722"/>
                </a:cubicBezTo>
                <a:lnTo>
                  <a:pt x="3723742" y="3230724"/>
                </a:lnTo>
                <a:lnTo>
                  <a:pt x="3713671" y="3231902"/>
                </a:lnTo>
                <a:cubicBezTo>
                  <a:pt x="3682273" y="3236766"/>
                  <a:pt x="3646728" y="3243244"/>
                  <a:pt x="3609083" y="3250913"/>
                </a:cubicBezTo>
                <a:lnTo>
                  <a:pt x="3569118" y="3259839"/>
                </a:lnTo>
                <a:lnTo>
                  <a:pt x="3544821" y="3257879"/>
                </a:lnTo>
                <a:lnTo>
                  <a:pt x="3534085" y="3251963"/>
                </a:lnTo>
                <a:lnTo>
                  <a:pt x="3540567" y="3242902"/>
                </a:lnTo>
                <a:cubicBezTo>
                  <a:pt x="3536807" y="3241448"/>
                  <a:pt x="3532106" y="3242175"/>
                  <a:pt x="3528344" y="3244357"/>
                </a:cubicBezTo>
                <a:lnTo>
                  <a:pt x="3526226" y="3247633"/>
                </a:lnTo>
                <a:lnTo>
                  <a:pt x="3512359" y="3239993"/>
                </a:lnTo>
                <a:cubicBezTo>
                  <a:pt x="3480390" y="3277809"/>
                  <a:pt x="3203941" y="3347625"/>
                  <a:pt x="3179494" y="3315626"/>
                </a:cubicBezTo>
                <a:cubicBezTo>
                  <a:pt x="3203940" y="3289445"/>
                  <a:pt x="3266000" y="3274900"/>
                  <a:pt x="3215227" y="3266174"/>
                </a:cubicBezTo>
                <a:cubicBezTo>
                  <a:pt x="3218986" y="3298173"/>
                  <a:pt x="3109912" y="3341806"/>
                  <a:pt x="3091107" y="3318535"/>
                </a:cubicBezTo>
                <a:cubicBezTo>
                  <a:pt x="3148935" y="3327263"/>
                  <a:pt x="3053378" y="3308172"/>
                  <a:pt x="3017058" y="3316490"/>
                </a:cubicBezTo>
                <a:lnTo>
                  <a:pt x="3005554" y="3322787"/>
                </a:lnTo>
                <a:lnTo>
                  <a:pt x="3004129" y="3308354"/>
                </a:lnTo>
                <a:lnTo>
                  <a:pt x="3004129" y="3304046"/>
                </a:lnTo>
                <a:lnTo>
                  <a:pt x="3011887" y="3304354"/>
                </a:lnTo>
                <a:cubicBezTo>
                  <a:pt x="3014473" y="3302535"/>
                  <a:pt x="3016822" y="3299627"/>
                  <a:pt x="3019643" y="3298173"/>
                </a:cubicBezTo>
                <a:cubicBezTo>
                  <a:pt x="3018702" y="3298173"/>
                  <a:pt x="3016354" y="3295991"/>
                  <a:pt x="3013296" y="3295627"/>
                </a:cubicBezTo>
                <a:lnTo>
                  <a:pt x="3004129" y="3302876"/>
                </a:lnTo>
                <a:lnTo>
                  <a:pt x="3004129" y="3286901"/>
                </a:lnTo>
                <a:cubicBezTo>
                  <a:pt x="3004715" y="3281446"/>
                  <a:pt x="3006010" y="3278538"/>
                  <a:pt x="3008360" y="3280719"/>
                </a:cubicBezTo>
                <a:cubicBezTo>
                  <a:pt x="2995196" y="3301081"/>
                  <a:pt x="2989554" y="3301081"/>
                  <a:pt x="2985794" y="3277809"/>
                </a:cubicBezTo>
                <a:cubicBezTo>
                  <a:pt x="2940659" y="3277809"/>
                  <a:pt x="3000838" y="3303990"/>
                  <a:pt x="2991435" y="3298173"/>
                </a:cubicBezTo>
                <a:cubicBezTo>
                  <a:pt x="2980151" y="3312718"/>
                  <a:pt x="2972628" y="3286536"/>
                  <a:pt x="2963223" y="3306899"/>
                </a:cubicBezTo>
                <a:cubicBezTo>
                  <a:pt x="2985793" y="3321444"/>
                  <a:pt x="2974510" y="3324353"/>
                  <a:pt x="2927494" y="3318535"/>
                </a:cubicBezTo>
                <a:cubicBezTo>
                  <a:pt x="3055374" y="3239993"/>
                  <a:pt x="2839107" y="3333080"/>
                  <a:pt x="2839107" y="3333080"/>
                </a:cubicBezTo>
                <a:cubicBezTo>
                  <a:pt x="2893645" y="3306899"/>
                  <a:pt x="2786449" y="3315626"/>
                  <a:pt x="2741316" y="3341806"/>
                </a:cubicBezTo>
                <a:cubicBezTo>
                  <a:pt x="2742258" y="3295264"/>
                  <a:pt x="2731911" y="3296718"/>
                  <a:pt x="2716635" y="3311263"/>
                </a:cubicBezTo>
                <a:lnTo>
                  <a:pt x="2708266" y="3320098"/>
                </a:lnTo>
                <a:lnTo>
                  <a:pt x="2706525" y="3317490"/>
                </a:lnTo>
                <a:cubicBezTo>
                  <a:pt x="2705351" y="3316445"/>
                  <a:pt x="2705584" y="3317990"/>
                  <a:pt x="2706526" y="3320353"/>
                </a:cubicBezTo>
                <a:lnTo>
                  <a:pt x="2707073" y="3321358"/>
                </a:lnTo>
                <a:lnTo>
                  <a:pt x="2690804" y="3338535"/>
                </a:lnTo>
                <a:lnTo>
                  <a:pt x="2673803" y="3350910"/>
                </a:lnTo>
                <a:lnTo>
                  <a:pt x="2668679" y="3333807"/>
                </a:lnTo>
                <a:lnTo>
                  <a:pt x="2662068" y="3322088"/>
                </a:lnTo>
                <a:lnTo>
                  <a:pt x="2678875" y="3309762"/>
                </a:lnTo>
                <a:cubicBezTo>
                  <a:pt x="2689363" y="3301445"/>
                  <a:pt x="2656218" y="3322172"/>
                  <a:pt x="2654808" y="3306899"/>
                </a:cubicBezTo>
                <a:cubicBezTo>
                  <a:pt x="2724389" y="3260355"/>
                  <a:pt x="2718747" y="3318535"/>
                  <a:pt x="2760122" y="3298173"/>
                </a:cubicBezTo>
                <a:cubicBezTo>
                  <a:pt x="2750718" y="3237084"/>
                  <a:pt x="3014000" y="3213812"/>
                  <a:pt x="3006480" y="3184723"/>
                </a:cubicBezTo>
                <a:cubicBezTo>
                  <a:pt x="2995195" y="3193450"/>
                  <a:pt x="2991435" y="3190541"/>
                  <a:pt x="2995195" y="3175996"/>
                </a:cubicBezTo>
                <a:cubicBezTo>
                  <a:pt x="3023406" y="3175996"/>
                  <a:pt x="3025284" y="3187632"/>
                  <a:pt x="3000837" y="3205086"/>
                </a:cubicBezTo>
                <a:cubicBezTo>
                  <a:pt x="3117434" y="3228357"/>
                  <a:pt x="3282928" y="3129452"/>
                  <a:pt x="3314898" y="3097454"/>
                </a:cubicBezTo>
                <a:cubicBezTo>
                  <a:pt x="3217106" y="3048002"/>
                  <a:pt x="3012119" y="3109090"/>
                  <a:pt x="2965106" y="3129452"/>
                </a:cubicBezTo>
                <a:cubicBezTo>
                  <a:pt x="2966986" y="3126544"/>
                  <a:pt x="3028107" y="3096000"/>
                  <a:pt x="3092282" y="3068728"/>
                </a:cubicBezTo>
                <a:lnTo>
                  <a:pt x="3161370" y="3042620"/>
                </a:lnTo>
                <a:lnTo>
                  <a:pt x="3172911" y="3042547"/>
                </a:lnTo>
                <a:cubicBezTo>
                  <a:pt x="3200649" y="3041456"/>
                  <a:pt x="3231209" y="3037821"/>
                  <a:pt x="3237790" y="3027639"/>
                </a:cubicBezTo>
                <a:cubicBezTo>
                  <a:pt x="3230739" y="3022549"/>
                  <a:pt x="3210408" y="3026003"/>
                  <a:pt x="3183814" y="3034139"/>
                </a:cubicBezTo>
                <a:lnTo>
                  <a:pt x="3161370" y="3042620"/>
                </a:lnTo>
                <a:lnTo>
                  <a:pt x="3136770" y="3042774"/>
                </a:lnTo>
                <a:cubicBezTo>
                  <a:pt x="3127661" y="3042547"/>
                  <a:pt x="3122608" y="3042184"/>
                  <a:pt x="3124955" y="3042183"/>
                </a:cubicBezTo>
                <a:cubicBezTo>
                  <a:pt x="3143763" y="3042184"/>
                  <a:pt x="3147524" y="3033457"/>
                  <a:pt x="3140003" y="3016003"/>
                </a:cubicBezTo>
                <a:cubicBezTo>
                  <a:pt x="3143763" y="3024731"/>
                  <a:pt x="3147995" y="3028366"/>
                  <a:pt x="3152698" y="3026549"/>
                </a:cubicBezTo>
                <a:lnTo>
                  <a:pt x="3155489" y="3022556"/>
                </a:lnTo>
                <a:lnTo>
                  <a:pt x="3151285" y="3039274"/>
                </a:lnTo>
                <a:cubicBezTo>
                  <a:pt x="3147523" y="2989822"/>
                  <a:pt x="3281048" y="2984005"/>
                  <a:pt x="3292330" y="2984005"/>
                </a:cubicBezTo>
                <a:cubicBezTo>
                  <a:pt x="3286689" y="2984005"/>
                  <a:pt x="3262241" y="2995641"/>
                  <a:pt x="3262239" y="3007277"/>
                </a:cubicBezTo>
                <a:cubicBezTo>
                  <a:pt x="3354391" y="2914190"/>
                  <a:pt x="3713584" y="2835648"/>
                  <a:pt x="3820775" y="2835647"/>
                </a:cubicBezTo>
                <a:cubicBezTo>
                  <a:pt x="3807612" y="2824012"/>
                  <a:pt x="3805732" y="2818194"/>
                  <a:pt x="3788808" y="2826921"/>
                </a:cubicBezTo>
                <a:cubicBezTo>
                  <a:pt x="3788807" y="2824012"/>
                  <a:pt x="3786926" y="2824012"/>
                  <a:pt x="3783164" y="2824012"/>
                </a:cubicBezTo>
                <a:cubicBezTo>
                  <a:pt x="3815133" y="2789105"/>
                  <a:pt x="3839584" y="2809467"/>
                  <a:pt x="3841464" y="2847283"/>
                </a:cubicBezTo>
                <a:cubicBezTo>
                  <a:pt x="3862150" y="2850193"/>
                  <a:pt x="3936434" y="2816740"/>
                  <a:pt x="4007190" y="2786559"/>
                </a:cubicBezTo>
                <a:lnTo>
                  <a:pt x="4075323" y="2759786"/>
                </a:lnTo>
                <a:lnTo>
                  <a:pt x="4118496" y="2748334"/>
                </a:lnTo>
                <a:lnTo>
                  <a:pt x="4148046" y="2745790"/>
                </a:lnTo>
                <a:lnTo>
                  <a:pt x="4151759" y="2771650"/>
                </a:lnTo>
                <a:cubicBezTo>
                  <a:pt x="4195014" y="2736743"/>
                  <a:pt x="4307848" y="2757106"/>
                  <a:pt x="4317252" y="2748379"/>
                </a:cubicBezTo>
                <a:cubicBezTo>
                  <a:pt x="4310670" y="2744015"/>
                  <a:pt x="4342640" y="2724381"/>
                  <a:pt x="4376490" y="2706926"/>
                </a:cubicBezTo>
                <a:lnTo>
                  <a:pt x="4415131" y="2688774"/>
                </a:lnTo>
                <a:lnTo>
                  <a:pt x="4424217" y="2689682"/>
                </a:lnTo>
                <a:lnTo>
                  <a:pt x="4423976" y="2693155"/>
                </a:lnTo>
                <a:cubicBezTo>
                  <a:pt x="4425679" y="2693768"/>
                  <a:pt x="4428383" y="2693211"/>
                  <a:pt x="4432188" y="2690955"/>
                </a:cubicBezTo>
                <a:lnTo>
                  <a:pt x="4432698" y="2690529"/>
                </a:lnTo>
                <a:lnTo>
                  <a:pt x="4446248" y="2691883"/>
                </a:lnTo>
                <a:lnTo>
                  <a:pt x="4451810" y="2691993"/>
                </a:lnTo>
                <a:lnTo>
                  <a:pt x="4448893" y="2698927"/>
                </a:lnTo>
                <a:cubicBezTo>
                  <a:pt x="4452654" y="2701836"/>
                  <a:pt x="4456885" y="2698927"/>
                  <a:pt x="4459004" y="2694927"/>
                </a:cubicBezTo>
                <a:lnTo>
                  <a:pt x="4458313" y="2692123"/>
                </a:lnTo>
                <a:lnTo>
                  <a:pt x="4467123" y="2692298"/>
                </a:lnTo>
                <a:lnTo>
                  <a:pt x="4461793" y="2702564"/>
                </a:lnTo>
                <a:cubicBezTo>
                  <a:pt x="4458296" y="2706745"/>
                  <a:pt x="4453597" y="2709835"/>
                  <a:pt x="4447013" y="2710563"/>
                </a:cubicBezTo>
                <a:cubicBezTo>
                  <a:pt x="4478982" y="2736743"/>
                  <a:pt x="4490266" y="2687290"/>
                  <a:pt x="4501550" y="2684382"/>
                </a:cubicBezTo>
                <a:cubicBezTo>
                  <a:pt x="4498965" y="2689110"/>
                  <a:pt x="4492499" y="2691609"/>
                  <a:pt x="4483000" y="2692615"/>
                </a:cubicBezTo>
                <a:lnTo>
                  <a:pt x="4467123" y="2692298"/>
                </a:lnTo>
                <a:lnTo>
                  <a:pt x="4469348" y="2688019"/>
                </a:lnTo>
                <a:cubicBezTo>
                  <a:pt x="4472872" y="2677837"/>
                  <a:pt x="4474281" y="2668383"/>
                  <a:pt x="4478982" y="2669837"/>
                </a:cubicBezTo>
                <a:cubicBezTo>
                  <a:pt x="4452656" y="2652383"/>
                  <a:pt x="4432438" y="2666928"/>
                  <a:pt x="4424915" y="2679655"/>
                </a:cubicBezTo>
                <a:lnTo>
                  <a:pt x="4424582" y="2684435"/>
                </a:lnTo>
                <a:lnTo>
                  <a:pt x="4424094" y="2684564"/>
                </a:lnTo>
                <a:lnTo>
                  <a:pt x="4415131" y="2688774"/>
                </a:lnTo>
                <a:lnTo>
                  <a:pt x="4338410" y="2681109"/>
                </a:lnTo>
                <a:cubicBezTo>
                  <a:pt x="4278113" y="2677018"/>
                  <a:pt x="4213320" y="2679269"/>
                  <a:pt x="4166840" y="2707648"/>
                </a:cubicBezTo>
                <a:lnTo>
                  <a:pt x="4130686" y="2742243"/>
                </a:lnTo>
                <a:lnTo>
                  <a:pt x="4103539" y="2748698"/>
                </a:lnTo>
                <a:lnTo>
                  <a:pt x="4075323" y="2759786"/>
                </a:lnTo>
                <a:lnTo>
                  <a:pt x="4067602" y="2761833"/>
                </a:lnTo>
                <a:cubicBezTo>
                  <a:pt x="4031871" y="2771651"/>
                  <a:pt x="3996610" y="2780378"/>
                  <a:pt x="3986270" y="2771651"/>
                </a:cubicBezTo>
                <a:cubicBezTo>
                  <a:pt x="3986270" y="2771651"/>
                  <a:pt x="4006955" y="2754197"/>
                  <a:pt x="4006955" y="2754197"/>
                </a:cubicBezTo>
                <a:cubicBezTo>
                  <a:pt x="4006013" y="2752742"/>
                  <a:pt x="3992378" y="2751288"/>
                  <a:pt x="3982038" y="2752378"/>
                </a:cubicBezTo>
                <a:lnTo>
                  <a:pt x="3978910" y="2753473"/>
                </a:lnTo>
                <a:lnTo>
                  <a:pt x="3979684" y="2748794"/>
                </a:lnTo>
                <a:cubicBezTo>
                  <a:pt x="3991177" y="2721471"/>
                  <a:pt x="4037044" y="2772378"/>
                  <a:pt x="4116028" y="2716380"/>
                </a:cubicBezTo>
                <a:cubicBezTo>
                  <a:pt x="4122610" y="2714198"/>
                  <a:pt x="4115323" y="2714017"/>
                  <a:pt x="4100719" y="2715154"/>
                </a:cubicBezTo>
                <a:lnTo>
                  <a:pt x="4051136" y="2720749"/>
                </a:lnTo>
                <a:lnTo>
                  <a:pt x="4056084" y="2713836"/>
                </a:lnTo>
                <a:cubicBezTo>
                  <a:pt x="4057494" y="2710927"/>
                  <a:pt x="4054909" y="2712018"/>
                  <a:pt x="4051149" y="2714927"/>
                </a:cubicBezTo>
                <a:lnTo>
                  <a:pt x="4044592" y="2721487"/>
                </a:lnTo>
                <a:lnTo>
                  <a:pt x="4041509" y="2721835"/>
                </a:lnTo>
                <a:cubicBezTo>
                  <a:pt x="3996140" y="2728016"/>
                  <a:pt x="3947717" y="2736744"/>
                  <a:pt x="3948656" y="2742561"/>
                </a:cubicBezTo>
                <a:cubicBezTo>
                  <a:pt x="3997550" y="2713472"/>
                  <a:pt x="3820774" y="2783286"/>
                  <a:pt x="3826418" y="2789105"/>
                </a:cubicBezTo>
                <a:cubicBezTo>
                  <a:pt x="3839583" y="2742561"/>
                  <a:pt x="3589463" y="2812376"/>
                  <a:pt x="3542449" y="2832739"/>
                </a:cubicBezTo>
                <a:cubicBezTo>
                  <a:pt x="3531166" y="2858919"/>
                  <a:pt x="3059137" y="2905463"/>
                  <a:pt x="2965106" y="2917099"/>
                </a:cubicBezTo>
                <a:cubicBezTo>
                  <a:pt x="2978270" y="2920008"/>
                  <a:pt x="2985793" y="2911280"/>
                  <a:pt x="2985793" y="2893827"/>
                </a:cubicBezTo>
                <a:cubicBezTo>
                  <a:pt x="2968869" y="2920008"/>
                  <a:pt x="2972629" y="2890918"/>
                  <a:pt x="2951943" y="2899645"/>
                </a:cubicBezTo>
                <a:cubicBezTo>
                  <a:pt x="2948182" y="2914190"/>
                  <a:pt x="2951943" y="2925825"/>
                  <a:pt x="2966988" y="2931644"/>
                </a:cubicBezTo>
                <a:cubicBezTo>
                  <a:pt x="2940659" y="2917099"/>
                  <a:pt x="2865434" y="2954915"/>
                  <a:pt x="2903047" y="2908371"/>
                </a:cubicBezTo>
                <a:cubicBezTo>
                  <a:pt x="2769525" y="2789105"/>
                  <a:pt x="2122599" y="3065455"/>
                  <a:pt x="1990958" y="3091637"/>
                </a:cubicBezTo>
                <a:cubicBezTo>
                  <a:pt x="1880943" y="3114908"/>
                  <a:pt x="1764817" y="3138180"/>
                  <a:pt x="1650335" y="3161451"/>
                </a:cubicBezTo>
                <a:lnTo>
                  <a:pt x="1561147" y="3179817"/>
                </a:lnTo>
                <a:lnTo>
                  <a:pt x="1562183" y="3175996"/>
                </a:lnTo>
                <a:cubicBezTo>
                  <a:pt x="1559362" y="3171633"/>
                  <a:pt x="1557010" y="3173088"/>
                  <a:pt x="1554896" y="3176360"/>
                </a:cubicBezTo>
                <a:lnTo>
                  <a:pt x="1552125" y="3181676"/>
                </a:lnTo>
                <a:lnTo>
                  <a:pt x="1480818" y="3196359"/>
                </a:lnTo>
                <a:cubicBezTo>
                  <a:pt x="1425369" y="3207995"/>
                  <a:pt x="1371303" y="3219631"/>
                  <a:pt x="1319585" y="3231267"/>
                </a:cubicBezTo>
                <a:cubicBezTo>
                  <a:pt x="1313944" y="3173087"/>
                  <a:pt x="826870" y="3356351"/>
                  <a:pt x="746005" y="3295264"/>
                </a:cubicBezTo>
                <a:cubicBezTo>
                  <a:pt x="779855" y="3263265"/>
                  <a:pt x="922781" y="3237084"/>
                  <a:pt x="919019" y="3234174"/>
                </a:cubicBezTo>
                <a:cubicBezTo>
                  <a:pt x="948169" y="3197813"/>
                  <a:pt x="1108020" y="3146906"/>
                  <a:pt x="1267165" y="3108363"/>
                </a:cubicBezTo>
                <a:lnTo>
                  <a:pt x="1337955" y="3092553"/>
                </a:lnTo>
                <a:lnTo>
                  <a:pt x="1356210" y="3096586"/>
                </a:lnTo>
                <a:cubicBezTo>
                  <a:pt x="1386487" y="3100034"/>
                  <a:pt x="1424003" y="3098886"/>
                  <a:pt x="1466360" y="3094318"/>
                </a:cubicBezTo>
                <a:lnTo>
                  <a:pt x="1592898" y="3073602"/>
                </a:lnTo>
                <a:lnTo>
                  <a:pt x="1582868" y="3082909"/>
                </a:lnTo>
                <a:cubicBezTo>
                  <a:pt x="1584280" y="3082909"/>
                  <a:pt x="1592271" y="3079636"/>
                  <a:pt x="1603467" y="3074774"/>
                </a:cubicBezTo>
                <a:lnTo>
                  <a:pt x="1616668" y="3068912"/>
                </a:lnTo>
                <a:lnTo>
                  <a:pt x="1759409" y="3035275"/>
                </a:lnTo>
                <a:lnTo>
                  <a:pt x="1797302" y="3024786"/>
                </a:lnTo>
                <a:lnTo>
                  <a:pt x="1823792" y="3018776"/>
                </a:lnTo>
                <a:lnTo>
                  <a:pt x="1851838" y="3009689"/>
                </a:lnTo>
                <a:lnTo>
                  <a:pt x="1913527" y="2992613"/>
                </a:lnTo>
                <a:cubicBezTo>
                  <a:pt x="2013162" y="2963601"/>
                  <a:pt x="2103379" y="2935024"/>
                  <a:pt x="2164991" y="2916285"/>
                </a:cubicBezTo>
                <a:lnTo>
                  <a:pt x="2181536" y="2911364"/>
                </a:lnTo>
                <a:lnTo>
                  <a:pt x="2224466" y="2909889"/>
                </a:lnTo>
                <a:cubicBezTo>
                  <a:pt x="2240844" y="2912781"/>
                  <a:pt x="2253066" y="2919644"/>
                  <a:pt x="2259882" y="2931644"/>
                </a:cubicBezTo>
                <a:cubicBezTo>
                  <a:pt x="2281745" y="2933825"/>
                  <a:pt x="2358350" y="2904099"/>
                  <a:pt x="2447749" y="2869311"/>
                </a:cubicBezTo>
                <a:lnTo>
                  <a:pt x="2516397" y="2842866"/>
                </a:lnTo>
                <a:lnTo>
                  <a:pt x="2541503" y="2838193"/>
                </a:lnTo>
                <a:cubicBezTo>
                  <a:pt x="2650576" y="2817467"/>
                  <a:pt x="2752598" y="2796378"/>
                  <a:pt x="2807136" y="2777469"/>
                </a:cubicBezTo>
                <a:cubicBezTo>
                  <a:pt x="2786450" y="2746925"/>
                  <a:pt x="2664213" y="2786923"/>
                  <a:pt x="2539856" y="2833829"/>
                </a:cubicBezTo>
                <a:lnTo>
                  <a:pt x="2516397" y="2842866"/>
                </a:lnTo>
                <a:lnTo>
                  <a:pt x="2377658" y="2868692"/>
                </a:lnTo>
                <a:cubicBezTo>
                  <a:pt x="2324647" y="2878555"/>
                  <a:pt x="2274930" y="2888009"/>
                  <a:pt x="2233555" y="2896736"/>
                </a:cubicBezTo>
                <a:cubicBezTo>
                  <a:pt x="2226504" y="2898373"/>
                  <a:pt x="2217064" y="2900917"/>
                  <a:pt x="2205536" y="2904225"/>
                </a:cubicBezTo>
                <a:lnTo>
                  <a:pt x="2181536" y="2911364"/>
                </a:lnTo>
                <a:lnTo>
                  <a:pt x="2164121" y="2911963"/>
                </a:lnTo>
                <a:cubicBezTo>
                  <a:pt x="2093818" y="2923621"/>
                  <a:pt x="1997402" y="2960539"/>
                  <a:pt x="1908685" y="2991271"/>
                </a:cubicBezTo>
                <a:lnTo>
                  <a:pt x="1851838" y="3009689"/>
                </a:lnTo>
                <a:lnTo>
                  <a:pt x="1797302" y="3024786"/>
                </a:lnTo>
                <a:lnTo>
                  <a:pt x="1751545" y="3035167"/>
                </a:lnTo>
                <a:cubicBezTo>
                  <a:pt x="1730408" y="3038002"/>
                  <a:pt x="1712629" y="3037821"/>
                  <a:pt x="1699465" y="3033457"/>
                </a:cubicBezTo>
                <a:cubicBezTo>
                  <a:pt x="1699465" y="3032003"/>
                  <a:pt x="1671727" y="3044366"/>
                  <a:pt x="1643284" y="3057092"/>
                </a:cubicBezTo>
                <a:lnTo>
                  <a:pt x="1616668" y="3068912"/>
                </a:lnTo>
                <a:lnTo>
                  <a:pt x="1605558" y="3071530"/>
                </a:lnTo>
                <a:lnTo>
                  <a:pt x="1592898" y="3073602"/>
                </a:lnTo>
                <a:lnTo>
                  <a:pt x="1611078" y="3056729"/>
                </a:lnTo>
                <a:cubicBezTo>
                  <a:pt x="1591333" y="3046911"/>
                  <a:pt x="1497273" y="3059183"/>
                  <a:pt x="1384338" y="3082194"/>
                </a:cubicBezTo>
                <a:lnTo>
                  <a:pt x="1337955" y="3092553"/>
                </a:lnTo>
                <a:lnTo>
                  <a:pt x="1316524" y="3087818"/>
                </a:lnTo>
                <a:lnTo>
                  <a:pt x="1303566" y="3079886"/>
                </a:lnTo>
                <a:lnTo>
                  <a:pt x="1314178" y="3078545"/>
                </a:lnTo>
                <a:cubicBezTo>
                  <a:pt x="1318176" y="3077091"/>
                  <a:pt x="1321467" y="3074183"/>
                  <a:pt x="1321466" y="3068364"/>
                </a:cubicBezTo>
                <a:cubicBezTo>
                  <a:pt x="1317705" y="3066910"/>
                  <a:pt x="1313005" y="3067637"/>
                  <a:pt x="1309242" y="3069819"/>
                </a:cubicBezTo>
                <a:lnTo>
                  <a:pt x="1302970" y="3079521"/>
                </a:lnTo>
                <a:lnTo>
                  <a:pt x="1289496" y="3071274"/>
                </a:lnTo>
                <a:cubicBezTo>
                  <a:pt x="1285499" y="3076001"/>
                  <a:pt x="1277685" y="3081227"/>
                  <a:pt x="1267018" y="3086694"/>
                </a:cubicBezTo>
                <a:lnTo>
                  <a:pt x="1248404" y="3094618"/>
                </a:lnTo>
                <a:lnTo>
                  <a:pt x="1248124" y="3094546"/>
                </a:lnTo>
                <a:lnTo>
                  <a:pt x="1245989" y="3095647"/>
                </a:lnTo>
                <a:lnTo>
                  <a:pt x="1227437" y="3103544"/>
                </a:lnTo>
                <a:cubicBezTo>
                  <a:pt x="1135052" y="3137635"/>
                  <a:pt x="974968" y="3170906"/>
                  <a:pt x="956631" y="3146906"/>
                </a:cubicBezTo>
                <a:cubicBezTo>
                  <a:pt x="981078" y="3120726"/>
                  <a:pt x="1043138" y="3106180"/>
                  <a:pt x="992362" y="3097454"/>
                </a:cubicBezTo>
                <a:cubicBezTo>
                  <a:pt x="996123" y="3129452"/>
                  <a:pt x="887049" y="3173087"/>
                  <a:pt x="868243" y="3149815"/>
                </a:cubicBezTo>
                <a:cubicBezTo>
                  <a:pt x="926071" y="3158542"/>
                  <a:pt x="830514" y="3139452"/>
                  <a:pt x="794196" y="3147770"/>
                </a:cubicBezTo>
                <a:lnTo>
                  <a:pt x="782690" y="3154069"/>
                </a:lnTo>
                <a:lnTo>
                  <a:pt x="781266" y="3139634"/>
                </a:lnTo>
                <a:cubicBezTo>
                  <a:pt x="780326" y="3123635"/>
                  <a:pt x="780796" y="3107635"/>
                  <a:pt x="785497" y="3111999"/>
                </a:cubicBezTo>
                <a:cubicBezTo>
                  <a:pt x="772332" y="3132361"/>
                  <a:pt x="766692" y="3132361"/>
                  <a:pt x="762930" y="3109090"/>
                </a:cubicBezTo>
                <a:cubicBezTo>
                  <a:pt x="717796" y="3109090"/>
                  <a:pt x="777974" y="3135271"/>
                  <a:pt x="768572" y="3129452"/>
                </a:cubicBezTo>
                <a:cubicBezTo>
                  <a:pt x="757287" y="3143997"/>
                  <a:pt x="749766" y="3117816"/>
                  <a:pt x="740362" y="3138180"/>
                </a:cubicBezTo>
                <a:cubicBezTo>
                  <a:pt x="762929" y="3152725"/>
                  <a:pt x="751646" y="3155634"/>
                  <a:pt x="704631" y="3149815"/>
                </a:cubicBezTo>
                <a:cubicBezTo>
                  <a:pt x="832512" y="3071274"/>
                  <a:pt x="616243" y="3164360"/>
                  <a:pt x="616243" y="3164360"/>
                </a:cubicBezTo>
                <a:cubicBezTo>
                  <a:pt x="670780" y="3138180"/>
                  <a:pt x="563588" y="3146906"/>
                  <a:pt x="518453" y="3173087"/>
                </a:cubicBezTo>
                <a:cubicBezTo>
                  <a:pt x="519394" y="3126544"/>
                  <a:pt x="509051" y="3127998"/>
                  <a:pt x="493770" y="3142544"/>
                </a:cubicBezTo>
                <a:lnTo>
                  <a:pt x="489886" y="3146644"/>
                </a:lnTo>
                <a:lnTo>
                  <a:pt x="487424" y="3142953"/>
                </a:lnTo>
                <a:cubicBezTo>
                  <a:pt x="486247" y="3141907"/>
                  <a:pt x="486483" y="3143452"/>
                  <a:pt x="487424" y="3145816"/>
                </a:cubicBezTo>
                <a:lnTo>
                  <a:pt x="488609" y="3147993"/>
                </a:lnTo>
                <a:lnTo>
                  <a:pt x="467940" y="3169815"/>
                </a:lnTo>
                <a:lnTo>
                  <a:pt x="450941" y="3182190"/>
                </a:lnTo>
                <a:lnTo>
                  <a:pt x="445816" y="3165088"/>
                </a:lnTo>
                <a:lnTo>
                  <a:pt x="439205" y="3153368"/>
                </a:lnTo>
                <a:lnTo>
                  <a:pt x="456012" y="3141043"/>
                </a:lnTo>
                <a:cubicBezTo>
                  <a:pt x="466502" y="3132726"/>
                  <a:pt x="433355" y="3153452"/>
                  <a:pt x="431946" y="3138180"/>
                </a:cubicBezTo>
                <a:cubicBezTo>
                  <a:pt x="501527" y="3091637"/>
                  <a:pt x="495886" y="3149815"/>
                  <a:pt x="537258" y="3129452"/>
                </a:cubicBezTo>
                <a:cubicBezTo>
                  <a:pt x="527855" y="3068364"/>
                  <a:pt x="791138" y="3045093"/>
                  <a:pt x="783616" y="3016003"/>
                </a:cubicBezTo>
                <a:cubicBezTo>
                  <a:pt x="772333" y="3024731"/>
                  <a:pt x="768571" y="3021821"/>
                  <a:pt x="772332" y="3007277"/>
                </a:cubicBezTo>
                <a:cubicBezTo>
                  <a:pt x="800542" y="3007276"/>
                  <a:pt x="802422" y="3018912"/>
                  <a:pt x="777974" y="3036366"/>
                </a:cubicBezTo>
                <a:cubicBezTo>
                  <a:pt x="894571" y="3059638"/>
                  <a:pt x="1060063" y="2960733"/>
                  <a:pt x="1092035" y="2928735"/>
                </a:cubicBezTo>
                <a:cubicBezTo>
                  <a:pt x="994244" y="2879283"/>
                  <a:pt x="789259" y="2940370"/>
                  <a:pt x="742243" y="2960733"/>
                </a:cubicBezTo>
                <a:cubicBezTo>
                  <a:pt x="744123" y="2957824"/>
                  <a:pt x="805243" y="2927280"/>
                  <a:pt x="869418" y="2900008"/>
                </a:cubicBezTo>
                <a:lnTo>
                  <a:pt x="938507" y="2873900"/>
                </a:lnTo>
                <a:lnTo>
                  <a:pt x="950050" y="2873828"/>
                </a:lnTo>
                <a:cubicBezTo>
                  <a:pt x="977787" y="2872737"/>
                  <a:pt x="1008348" y="2869101"/>
                  <a:pt x="1014930" y="2858919"/>
                </a:cubicBezTo>
                <a:cubicBezTo>
                  <a:pt x="1007877" y="2853829"/>
                  <a:pt x="987543" y="2857283"/>
                  <a:pt x="960952" y="2865419"/>
                </a:cubicBezTo>
                <a:lnTo>
                  <a:pt x="938507" y="2873900"/>
                </a:lnTo>
                <a:lnTo>
                  <a:pt x="913906" y="2874055"/>
                </a:lnTo>
                <a:cubicBezTo>
                  <a:pt x="904797" y="2873828"/>
                  <a:pt x="899745" y="2873464"/>
                  <a:pt x="902095" y="2873464"/>
                </a:cubicBezTo>
                <a:cubicBezTo>
                  <a:pt x="920901" y="2873464"/>
                  <a:pt x="924662" y="2864738"/>
                  <a:pt x="917138" y="2847283"/>
                </a:cubicBezTo>
                <a:cubicBezTo>
                  <a:pt x="920901" y="2856011"/>
                  <a:pt x="925132" y="2859646"/>
                  <a:pt x="929833" y="2857829"/>
                </a:cubicBezTo>
                <a:lnTo>
                  <a:pt x="932626" y="2853835"/>
                </a:lnTo>
                <a:lnTo>
                  <a:pt x="928423" y="2870555"/>
                </a:lnTo>
                <a:cubicBezTo>
                  <a:pt x="924662" y="2821103"/>
                  <a:pt x="1058184" y="2815285"/>
                  <a:pt x="1069466" y="2815286"/>
                </a:cubicBezTo>
                <a:cubicBezTo>
                  <a:pt x="1063825" y="2815285"/>
                  <a:pt x="1039378" y="2826921"/>
                  <a:pt x="1039377" y="2838557"/>
                </a:cubicBezTo>
                <a:cubicBezTo>
                  <a:pt x="1131526" y="2745470"/>
                  <a:pt x="1490719" y="2666928"/>
                  <a:pt x="1597913" y="2666928"/>
                </a:cubicBezTo>
                <a:cubicBezTo>
                  <a:pt x="1584749" y="2655292"/>
                  <a:pt x="1582868" y="2649474"/>
                  <a:pt x="1565943" y="2658201"/>
                </a:cubicBezTo>
                <a:cubicBezTo>
                  <a:pt x="1565944" y="2655292"/>
                  <a:pt x="1564062" y="2655292"/>
                  <a:pt x="1560301" y="2655292"/>
                </a:cubicBezTo>
                <a:cubicBezTo>
                  <a:pt x="1592271" y="2620385"/>
                  <a:pt x="1616719" y="2640748"/>
                  <a:pt x="1618601" y="2678564"/>
                </a:cubicBezTo>
                <a:cubicBezTo>
                  <a:pt x="1639287" y="2681473"/>
                  <a:pt x="1713570" y="2648021"/>
                  <a:pt x="1784328" y="2617840"/>
                </a:cubicBezTo>
                <a:lnTo>
                  <a:pt x="1852459" y="2591067"/>
                </a:lnTo>
                <a:lnTo>
                  <a:pt x="1895637" y="2579615"/>
                </a:lnTo>
                <a:cubicBezTo>
                  <a:pt x="1910683" y="2576206"/>
                  <a:pt x="1922788" y="2574569"/>
                  <a:pt x="1928899" y="2576751"/>
                </a:cubicBezTo>
                <a:cubicBezTo>
                  <a:pt x="1925609" y="2568751"/>
                  <a:pt x="1907154" y="2571478"/>
                  <a:pt x="1880679" y="2579977"/>
                </a:cubicBezTo>
                <a:lnTo>
                  <a:pt x="1852459" y="2591067"/>
                </a:lnTo>
                <a:lnTo>
                  <a:pt x="1844740" y="2593113"/>
                </a:lnTo>
                <a:cubicBezTo>
                  <a:pt x="1809011" y="2602931"/>
                  <a:pt x="1773750" y="2611659"/>
                  <a:pt x="1763406" y="2602931"/>
                </a:cubicBezTo>
                <a:cubicBezTo>
                  <a:pt x="1763406" y="2602931"/>
                  <a:pt x="1784092" y="2585477"/>
                  <a:pt x="1784092" y="2585477"/>
                </a:cubicBezTo>
                <a:cubicBezTo>
                  <a:pt x="1783152" y="2584023"/>
                  <a:pt x="1769518" y="2582569"/>
                  <a:pt x="1759176" y="2583660"/>
                </a:cubicBezTo>
                <a:lnTo>
                  <a:pt x="1756047" y="2584753"/>
                </a:lnTo>
                <a:lnTo>
                  <a:pt x="1756820" y="2580074"/>
                </a:lnTo>
                <a:cubicBezTo>
                  <a:pt x="1768313" y="2552752"/>
                  <a:pt x="1814183" y="2603658"/>
                  <a:pt x="1893167" y="2547661"/>
                </a:cubicBezTo>
                <a:cubicBezTo>
                  <a:pt x="1899749" y="2545480"/>
                  <a:pt x="1892462" y="2545297"/>
                  <a:pt x="1877859" y="2546434"/>
                </a:cubicBezTo>
                <a:lnTo>
                  <a:pt x="1826847" y="2552190"/>
                </a:lnTo>
                <a:lnTo>
                  <a:pt x="1831519" y="2546933"/>
                </a:lnTo>
                <a:cubicBezTo>
                  <a:pt x="1846799" y="2528299"/>
                  <a:pt x="1828288" y="2541480"/>
                  <a:pt x="1820059" y="2552388"/>
                </a:cubicBezTo>
                <a:lnTo>
                  <a:pt x="1819934" y="2552971"/>
                </a:lnTo>
                <a:lnTo>
                  <a:pt x="1818649" y="2553115"/>
                </a:lnTo>
                <a:cubicBezTo>
                  <a:pt x="1773279" y="2559296"/>
                  <a:pt x="1724854" y="2568024"/>
                  <a:pt x="1725794" y="2573841"/>
                </a:cubicBezTo>
                <a:cubicBezTo>
                  <a:pt x="1774691" y="2544751"/>
                  <a:pt x="1597914" y="2614567"/>
                  <a:pt x="1603556" y="2620385"/>
                </a:cubicBezTo>
                <a:cubicBezTo>
                  <a:pt x="1616719" y="2573841"/>
                  <a:pt x="1366600" y="2643657"/>
                  <a:pt x="1319585" y="2664019"/>
                </a:cubicBezTo>
                <a:cubicBezTo>
                  <a:pt x="1308302" y="2690200"/>
                  <a:pt x="836273" y="2736743"/>
                  <a:pt x="742243" y="2748379"/>
                </a:cubicBezTo>
                <a:cubicBezTo>
                  <a:pt x="755407" y="2751287"/>
                  <a:pt x="762929" y="2742561"/>
                  <a:pt x="762930" y="2725107"/>
                </a:cubicBezTo>
                <a:cubicBezTo>
                  <a:pt x="746005" y="2751287"/>
                  <a:pt x="749767" y="2722199"/>
                  <a:pt x="729078" y="2730925"/>
                </a:cubicBezTo>
                <a:cubicBezTo>
                  <a:pt x="725318" y="2745470"/>
                  <a:pt x="729078" y="2757106"/>
                  <a:pt x="744123" y="2762924"/>
                </a:cubicBezTo>
                <a:cubicBezTo>
                  <a:pt x="717795" y="2748379"/>
                  <a:pt x="642572" y="2786196"/>
                  <a:pt x="680184" y="2739652"/>
                </a:cubicBezTo>
                <a:cubicBezTo>
                  <a:pt x="625647" y="2693109"/>
                  <a:pt x="614364" y="2760015"/>
                  <a:pt x="574870" y="2733834"/>
                </a:cubicBezTo>
                <a:cubicBezTo>
                  <a:pt x="596028" y="2703290"/>
                  <a:pt x="677480" y="2672747"/>
                  <a:pt x="729579" y="2659383"/>
                </a:cubicBezTo>
                <a:lnTo>
                  <a:pt x="768256" y="2652440"/>
                </a:lnTo>
                <a:lnTo>
                  <a:pt x="768689" y="2654792"/>
                </a:lnTo>
                <a:cubicBezTo>
                  <a:pt x="772215" y="2669110"/>
                  <a:pt x="787377" y="2708381"/>
                  <a:pt x="826870" y="2675654"/>
                </a:cubicBezTo>
                <a:cubicBezTo>
                  <a:pt x="808065" y="2643656"/>
                  <a:pt x="800543" y="2655292"/>
                  <a:pt x="813705" y="2649474"/>
                </a:cubicBezTo>
                <a:cubicBezTo>
                  <a:pt x="812766" y="2636384"/>
                  <a:pt x="779855" y="2641475"/>
                  <a:pt x="743419" y="2650929"/>
                </a:cubicBezTo>
                <a:lnTo>
                  <a:pt x="694733" y="2665176"/>
                </a:lnTo>
                <a:lnTo>
                  <a:pt x="698343" y="2660020"/>
                </a:lnTo>
                <a:cubicBezTo>
                  <a:pt x="698638" y="2658929"/>
                  <a:pt x="697344" y="2659656"/>
                  <a:pt x="695699" y="2661111"/>
                </a:cubicBezTo>
                <a:lnTo>
                  <a:pt x="693562" y="2665518"/>
                </a:lnTo>
                <a:lnTo>
                  <a:pt x="689675" y="2666656"/>
                </a:lnTo>
                <a:lnTo>
                  <a:pt x="688661" y="2666976"/>
                </a:lnTo>
                <a:lnTo>
                  <a:pt x="683710" y="2664020"/>
                </a:lnTo>
                <a:cubicBezTo>
                  <a:pt x="681711" y="2663656"/>
                  <a:pt x="679891" y="2664020"/>
                  <a:pt x="679744" y="2665383"/>
                </a:cubicBezTo>
                <a:lnTo>
                  <a:pt x="682633" y="2668881"/>
                </a:lnTo>
                <a:lnTo>
                  <a:pt x="651975" y="2678564"/>
                </a:lnTo>
                <a:cubicBezTo>
                  <a:pt x="695227" y="2623293"/>
                  <a:pt x="588035" y="2652383"/>
                  <a:pt x="533498" y="2655292"/>
                </a:cubicBezTo>
                <a:cubicBezTo>
                  <a:pt x="572990" y="2632021"/>
                  <a:pt x="552304" y="2646566"/>
                  <a:pt x="537258" y="2649474"/>
                </a:cubicBezTo>
                <a:cubicBezTo>
                  <a:pt x="542899" y="2643657"/>
                  <a:pt x="580512" y="2602931"/>
                  <a:pt x="586154" y="2611658"/>
                </a:cubicBezTo>
                <a:cubicBezTo>
                  <a:pt x="576752" y="2614567"/>
                  <a:pt x="564526" y="2610204"/>
                  <a:pt x="553245" y="2607659"/>
                </a:cubicBezTo>
                <a:lnTo>
                  <a:pt x="540567" y="2606598"/>
                </a:lnTo>
                <a:lnTo>
                  <a:pt x="526915" y="2590204"/>
                </a:lnTo>
                <a:cubicBezTo>
                  <a:pt x="519864" y="2587659"/>
                  <a:pt x="511870" y="2589841"/>
                  <a:pt x="503408" y="2597113"/>
                </a:cubicBezTo>
                <a:cubicBezTo>
                  <a:pt x="535378" y="2515662"/>
                  <a:pt x="674542" y="2483663"/>
                  <a:pt x="730960" y="2416757"/>
                </a:cubicBezTo>
                <a:cubicBezTo>
                  <a:pt x="706513" y="2410940"/>
                  <a:pt x="712154" y="2422576"/>
                  <a:pt x="685826" y="2396395"/>
                </a:cubicBezTo>
                <a:cubicBezTo>
                  <a:pt x="742244" y="2346942"/>
                  <a:pt x="875765" y="2326580"/>
                  <a:pt x="875765" y="2277127"/>
                </a:cubicBezTo>
                <a:cubicBezTo>
                  <a:pt x="920900" y="2285854"/>
                  <a:pt x="956632" y="2221857"/>
                  <a:pt x="998004" y="2230584"/>
                </a:cubicBezTo>
                <a:cubicBezTo>
                  <a:pt x="982959" y="2216039"/>
                  <a:pt x="969796" y="2216039"/>
                  <a:pt x="954751" y="2224766"/>
                </a:cubicBezTo>
                <a:cubicBezTo>
                  <a:pt x="990013" y="2189859"/>
                  <a:pt x="1033619" y="2165678"/>
                  <a:pt x="1081927" y="2148087"/>
                </a:cubicBezTo>
                <a:lnTo>
                  <a:pt x="1110355" y="2139822"/>
                </a:lnTo>
                <a:lnTo>
                  <a:pt x="1271002" y="2106285"/>
                </a:lnTo>
                <a:lnTo>
                  <a:pt x="1399042" y="2088545"/>
                </a:lnTo>
                <a:cubicBezTo>
                  <a:pt x="1451581" y="2080773"/>
                  <a:pt x="1501534" y="2071319"/>
                  <a:pt x="1545256" y="2056047"/>
                </a:cubicBezTo>
                <a:cubicBezTo>
                  <a:pt x="1546667" y="2059683"/>
                  <a:pt x="1540790" y="2060047"/>
                  <a:pt x="1532504" y="2058729"/>
                </a:cubicBezTo>
                <a:lnTo>
                  <a:pt x="1507721" y="2051981"/>
                </a:lnTo>
                <a:lnTo>
                  <a:pt x="1507730" y="2051978"/>
                </a:lnTo>
                <a:cubicBezTo>
                  <a:pt x="1656212" y="2011685"/>
                  <a:pt x="1801489" y="1956052"/>
                  <a:pt x="1938300" y="1861146"/>
                </a:cubicBezTo>
                <a:cubicBezTo>
                  <a:pt x="1963689" y="1854601"/>
                  <a:pt x="1844153" y="1866055"/>
                  <a:pt x="1794701" y="1877100"/>
                </a:cubicBezTo>
                <a:lnTo>
                  <a:pt x="1788416" y="1878999"/>
                </a:lnTo>
                <a:lnTo>
                  <a:pt x="1805015" y="1867329"/>
                </a:lnTo>
                <a:cubicBezTo>
                  <a:pt x="1814650" y="1862601"/>
                  <a:pt x="1824526" y="1859692"/>
                  <a:pt x="1834868" y="1858237"/>
                </a:cubicBezTo>
                <a:lnTo>
                  <a:pt x="1819772" y="1841392"/>
                </a:lnTo>
                <a:lnTo>
                  <a:pt x="1823979" y="1838245"/>
                </a:lnTo>
                <a:cubicBezTo>
                  <a:pt x="1841554" y="1822989"/>
                  <a:pt x="1834105" y="1820875"/>
                  <a:pt x="1823351" y="1822239"/>
                </a:cubicBezTo>
                <a:lnTo>
                  <a:pt x="1810116" y="1825296"/>
                </a:lnTo>
                <a:lnTo>
                  <a:pt x="1814183" y="1823330"/>
                </a:lnTo>
                <a:lnTo>
                  <a:pt x="1804171" y="1826669"/>
                </a:lnTo>
                <a:lnTo>
                  <a:pt x="1804018" y="1826704"/>
                </a:lnTo>
                <a:lnTo>
                  <a:pt x="1798916" y="1822705"/>
                </a:lnTo>
                <a:lnTo>
                  <a:pt x="1827522" y="1819830"/>
                </a:lnTo>
                <a:cubicBezTo>
                  <a:pt x="1836398" y="1818966"/>
                  <a:pt x="1842861" y="1818239"/>
                  <a:pt x="1844272" y="1817512"/>
                </a:cubicBezTo>
                <a:cubicBezTo>
                  <a:pt x="1829227" y="1788422"/>
                  <a:pt x="1793495" y="1820421"/>
                  <a:pt x="1780331" y="1805876"/>
                </a:cubicBezTo>
                <a:cubicBezTo>
                  <a:pt x="1831108" y="1776786"/>
                  <a:pt x="1812302" y="1791331"/>
                  <a:pt x="1868719" y="1776786"/>
                </a:cubicBezTo>
                <a:cubicBezTo>
                  <a:pt x="1861197" y="1756424"/>
                  <a:pt x="1345915" y="1916417"/>
                  <a:pt x="1334630" y="1930961"/>
                </a:cubicBezTo>
                <a:cubicBezTo>
                  <a:pt x="1326169" y="1871328"/>
                  <a:pt x="1311593" y="1869873"/>
                  <a:pt x="1294433" y="1883327"/>
                </a:cubicBezTo>
                <a:lnTo>
                  <a:pt x="1276915" y="1900017"/>
                </a:lnTo>
                <a:lnTo>
                  <a:pt x="1275862" y="1897508"/>
                </a:lnTo>
                <a:cubicBezTo>
                  <a:pt x="1266459" y="1895326"/>
                  <a:pt x="1249065" y="1896054"/>
                  <a:pt x="1265048" y="1887327"/>
                </a:cubicBezTo>
                <a:cubicBezTo>
                  <a:pt x="1157856" y="1916417"/>
                  <a:pt x="1058183" y="1930961"/>
                  <a:pt x="958512" y="1954234"/>
                </a:cubicBezTo>
                <a:cubicBezTo>
                  <a:pt x="950989" y="1893144"/>
                  <a:pt x="422541" y="2102590"/>
                  <a:pt x="334155" y="2047320"/>
                </a:cubicBezTo>
                <a:cubicBezTo>
                  <a:pt x="369885" y="2012412"/>
                  <a:pt x="524094" y="1977505"/>
                  <a:pt x="522214" y="1974596"/>
                </a:cubicBezTo>
                <a:cubicBezTo>
                  <a:pt x="646333" y="1820421"/>
                  <a:pt x="894572" y="1962960"/>
                  <a:pt x="1020571" y="1855328"/>
                </a:cubicBezTo>
                <a:cubicBezTo>
                  <a:pt x="1022452" y="1802967"/>
                  <a:pt x="1093915" y="1811695"/>
                  <a:pt x="1231198" y="1750606"/>
                </a:cubicBezTo>
                <a:cubicBezTo>
                  <a:pt x="1197348" y="1744788"/>
                  <a:pt x="988601" y="1840783"/>
                  <a:pt x="937826" y="1794240"/>
                </a:cubicBezTo>
                <a:cubicBezTo>
                  <a:pt x="902095" y="1837875"/>
                  <a:pt x="603080" y="1919325"/>
                  <a:pt x="574871" y="1884418"/>
                </a:cubicBezTo>
                <a:cubicBezTo>
                  <a:pt x="603080" y="1855328"/>
                  <a:pt x="668900" y="1837875"/>
                  <a:pt x="614364" y="1832057"/>
                </a:cubicBezTo>
                <a:cubicBezTo>
                  <a:pt x="620005" y="1866964"/>
                  <a:pt x="499647" y="1913508"/>
                  <a:pt x="480840" y="1893145"/>
                </a:cubicBezTo>
                <a:cubicBezTo>
                  <a:pt x="512812" y="1896054"/>
                  <a:pt x="431945" y="1866964"/>
                  <a:pt x="415019" y="1916417"/>
                </a:cubicBezTo>
                <a:cubicBezTo>
                  <a:pt x="406558" y="1907689"/>
                  <a:pt x="390690" y="1876054"/>
                  <a:pt x="387252" y="1864464"/>
                </a:cubicBezTo>
                <a:lnTo>
                  <a:pt x="388547" y="1861480"/>
                </a:lnTo>
                <a:lnTo>
                  <a:pt x="389397" y="1861510"/>
                </a:lnTo>
                <a:cubicBezTo>
                  <a:pt x="392454" y="1859692"/>
                  <a:pt x="395275" y="1856783"/>
                  <a:pt x="398095" y="1855328"/>
                </a:cubicBezTo>
                <a:cubicBezTo>
                  <a:pt x="396215" y="1855328"/>
                  <a:pt x="388692" y="1846602"/>
                  <a:pt x="379288" y="1861147"/>
                </a:cubicBezTo>
                <a:lnTo>
                  <a:pt x="388348" y="1861472"/>
                </a:lnTo>
                <a:lnTo>
                  <a:pt x="372943" y="1876055"/>
                </a:lnTo>
                <a:cubicBezTo>
                  <a:pt x="368946" y="1875691"/>
                  <a:pt x="366125" y="1869873"/>
                  <a:pt x="364244" y="1858237"/>
                </a:cubicBezTo>
                <a:cubicBezTo>
                  <a:pt x="319110" y="1861147"/>
                  <a:pt x="381170" y="1884418"/>
                  <a:pt x="371766" y="1878600"/>
                </a:cubicBezTo>
                <a:cubicBezTo>
                  <a:pt x="358602" y="1893145"/>
                  <a:pt x="349200" y="1864055"/>
                  <a:pt x="339797" y="1887327"/>
                </a:cubicBezTo>
                <a:cubicBezTo>
                  <a:pt x="366125" y="1901872"/>
                  <a:pt x="352961" y="1904780"/>
                  <a:pt x="302184" y="1901872"/>
                </a:cubicBezTo>
                <a:cubicBezTo>
                  <a:pt x="441348" y="1814603"/>
                  <a:pt x="206275" y="1922234"/>
                  <a:pt x="206275" y="1922234"/>
                </a:cubicBezTo>
                <a:cubicBezTo>
                  <a:pt x="268333" y="1890236"/>
                  <a:pt x="146094" y="1910599"/>
                  <a:pt x="100961" y="1939689"/>
                </a:cubicBezTo>
                <a:cubicBezTo>
                  <a:pt x="100962" y="1867691"/>
                  <a:pt x="75574" y="1910235"/>
                  <a:pt x="45426" y="1942143"/>
                </a:cubicBezTo>
                <a:lnTo>
                  <a:pt x="26828" y="1956391"/>
                </a:lnTo>
                <a:lnTo>
                  <a:pt x="19860" y="1937143"/>
                </a:lnTo>
                <a:lnTo>
                  <a:pt x="13474" y="1927620"/>
                </a:lnTo>
                <a:lnTo>
                  <a:pt x="21505" y="1921581"/>
                </a:lnTo>
                <a:cubicBezTo>
                  <a:pt x="55857" y="1895690"/>
                  <a:pt x="6697" y="1931324"/>
                  <a:pt x="5051" y="1913508"/>
                </a:cubicBezTo>
                <a:cubicBezTo>
                  <a:pt x="78393" y="1858237"/>
                  <a:pt x="76512" y="1919325"/>
                  <a:pt x="119766" y="1893144"/>
                </a:cubicBezTo>
                <a:cubicBezTo>
                  <a:pt x="106603" y="1829147"/>
                  <a:pt x="392454" y="1782605"/>
                  <a:pt x="386811" y="1759333"/>
                </a:cubicBezTo>
                <a:cubicBezTo>
                  <a:pt x="373648" y="1768060"/>
                  <a:pt x="369885" y="1768060"/>
                  <a:pt x="373648" y="1750606"/>
                </a:cubicBezTo>
                <a:cubicBezTo>
                  <a:pt x="403735" y="1750605"/>
                  <a:pt x="405617" y="1759333"/>
                  <a:pt x="379288" y="1779695"/>
                </a:cubicBezTo>
                <a:cubicBezTo>
                  <a:pt x="445109" y="1788423"/>
                  <a:pt x="521744" y="1765878"/>
                  <a:pt x="586625" y="1736789"/>
                </a:cubicBezTo>
                <a:lnTo>
                  <a:pt x="651645" y="1702297"/>
                </a:lnTo>
                <a:lnTo>
                  <a:pt x="651976" y="1702245"/>
                </a:lnTo>
                <a:cubicBezTo>
                  <a:pt x="655736" y="1700426"/>
                  <a:pt x="659498" y="1698244"/>
                  <a:pt x="663258" y="1698244"/>
                </a:cubicBezTo>
                <a:lnTo>
                  <a:pt x="661245" y="1697205"/>
                </a:lnTo>
                <a:lnTo>
                  <a:pt x="672308" y="1691336"/>
                </a:lnTo>
                <a:cubicBezTo>
                  <a:pt x="696052" y="1676610"/>
                  <a:pt x="714035" y="1663337"/>
                  <a:pt x="723437" y="1654611"/>
                </a:cubicBezTo>
                <a:cubicBezTo>
                  <a:pt x="610602" y="1605157"/>
                  <a:pt x="398094" y="1677882"/>
                  <a:pt x="339796" y="1704063"/>
                </a:cubicBezTo>
                <a:cubicBezTo>
                  <a:pt x="343558" y="1699699"/>
                  <a:pt x="409848" y="1664064"/>
                  <a:pt x="479430" y="1632429"/>
                </a:cubicBezTo>
                <a:lnTo>
                  <a:pt x="549250" y="1604313"/>
                </a:lnTo>
                <a:lnTo>
                  <a:pt x="564997" y="1603703"/>
                </a:lnTo>
                <a:cubicBezTo>
                  <a:pt x="580748" y="1602613"/>
                  <a:pt x="597555" y="1600795"/>
                  <a:pt x="611249" y="1597795"/>
                </a:cubicBezTo>
                <a:lnTo>
                  <a:pt x="633682" y="1587214"/>
                </a:lnTo>
                <a:lnTo>
                  <a:pt x="630837" y="1593795"/>
                </a:lnTo>
                <a:cubicBezTo>
                  <a:pt x="631113" y="1597749"/>
                  <a:pt x="632933" y="1603340"/>
                  <a:pt x="636931" y="1610976"/>
                </a:cubicBezTo>
                <a:cubicBezTo>
                  <a:pt x="655736" y="1613158"/>
                  <a:pt x="663141" y="1610431"/>
                  <a:pt x="664169" y="1606067"/>
                </a:cubicBezTo>
                <a:lnTo>
                  <a:pt x="654674" y="1593378"/>
                </a:lnTo>
                <a:lnTo>
                  <a:pt x="666520" y="1592750"/>
                </a:lnTo>
                <a:cubicBezTo>
                  <a:pt x="682653" y="1586613"/>
                  <a:pt x="702751" y="1570250"/>
                  <a:pt x="719676" y="1596431"/>
                </a:cubicBezTo>
                <a:cubicBezTo>
                  <a:pt x="806889" y="1525161"/>
                  <a:pt x="695405" y="1565250"/>
                  <a:pt x="661132" y="1586130"/>
                </a:cubicBezTo>
                <a:lnTo>
                  <a:pt x="653725" y="1592109"/>
                </a:lnTo>
                <a:lnTo>
                  <a:pt x="653151" y="1591341"/>
                </a:lnTo>
                <a:lnTo>
                  <a:pt x="634876" y="1586651"/>
                </a:lnTo>
                <a:lnTo>
                  <a:pt x="638810" y="1584795"/>
                </a:lnTo>
                <a:cubicBezTo>
                  <a:pt x="630348" y="1578978"/>
                  <a:pt x="607899" y="1582977"/>
                  <a:pt x="578866" y="1592386"/>
                </a:cubicBezTo>
                <a:lnTo>
                  <a:pt x="549250" y="1604313"/>
                </a:lnTo>
                <a:lnTo>
                  <a:pt x="525094" y="1605248"/>
                </a:lnTo>
                <a:cubicBezTo>
                  <a:pt x="515632" y="1605340"/>
                  <a:pt x="511401" y="1605157"/>
                  <a:pt x="516573" y="1605157"/>
                </a:cubicBezTo>
                <a:cubicBezTo>
                  <a:pt x="537259" y="1605157"/>
                  <a:pt x="542900" y="1593522"/>
                  <a:pt x="533498" y="1576069"/>
                </a:cubicBezTo>
                <a:cubicBezTo>
                  <a:pt x="538199" y="1584795"/>
                  <a:pt x="542899" y="1587704"/>
                  <a:pt x="548072" y="1585159"/>
                </a:cubicBezTo>
                <a:lnTo>
                  <a:pt x="553091" y="1578340"/>
                </a:lnTo>
                <a:lnTo>
                  <a:pt x="548542" y="1596431"/>
                </a:lnTo>
                <a:cubicBezTo>
                  <a:pt x="544782" y="1544070"/>
                  <a:pt x="689587" y="1532434"/>
                  <a:pt x="702750" y="1532434"/>
                </a:cubicBezTo>
                <a:cubicBezTo>
                  <a:pt x="697109" y="1535343"/>
                  <a:pt x="668901" y="1546979"/>
                  <a:pt x="668900" y="1558615"/>
                </a:cubicBezTo>
                <a:cubicBezTo>
                  <a:pt x="776093" y="1456801"/>
                  <a:pt x="1161616" y="1369532"/>
                  <a:pt x="1283855" y="1369532"/>
                </a:cubicBezTo>
                <a:cubicBezTo>
                  <a:pt x="1272570" y="1352079"/>
                  <a:pt x="1259407" y="1349169"/>
                  <a:pt x="1242481" y="1357896"/>
                </a:cubicBezTo>
                <a:cubicBezTo>
                  <a:pt x="1285736" y="1314262"/>
                  <a:pt x="1304541" y="1346260"/>
                  <a:pt x="1304541" y="1381168"/>
                </a:cubicBezTo>
                <a:cubicBezTo>
                  <a:pt x="1444409" y="1396440"/>
                  <a:pt x="1736901" y="1340443"/>
                  <a:pt x="1931302" y="1232664"/>
                </a:cubicBezTo>
                <a:lnTo>
                  <a:pt x="2003939" y="1185899"/>
                </a:lnTo>
                <a:lnTo>
                  <a:pt x="2028129" y="1183404"/>
                </a:lnTo>
                <a:cubicBezTo>
                  <a:pt x="2034302" y="1182405"/>
                  <a:pt x="2019903" y="1183042"/>
                  <a:pt x="2009617" y="1184223"/>
                </a:cubicBezTo>
                <a:lnTo>
                  <a:pt x="2004936" y="1185256"/>
                </a:lnTo>
                <a:lnTo>
                  <a:pt x="2007882" y="1183359"/>
                </a:lnTo>
                <a:cubicBezTo>
                  <a:pt x="2006003" y="1186267"/>
                  <a:pt x="2006002" y="1180450"/>
                  <a:pt x="2011645" y="1174632"/>
                </a:cubicBezTo>
                <a:cubicBezTo>
                  <a:pt x="1881883" y="1212448"/>
                  <a:pt x="1426780" y="1296808"/>
                  <a:pt x="1423019" y="1276446"/>
                </a:cubicBezTo>
                <a:cubicBezTo>
                  <a:pt x="1475675" y="1250266"/>
                  <a:pt x="1283855" y="1322989"/>
                  <a:pt x="1287616" y="1325898"/>
                </a:cubicBezTo>
                <a:cubicBezTo>
                  <a:pt x="1298900" y="1290991"/>
                  <a:pt x="1035616" y="1349169"/>
                  <a:pt x="975437" y="1375350"/>
                </a:cubicBezTo>
                <a:cubicBezTo>
                  <a:pt x="958512" y="1413166"/>
                  <a:pt x="441349" y="1471346"/>
                  <a:pt x="339796" y="1488799"/>
                </a:cubicBezTo>
                <a:cubicBezTo>
                  <a:pt x="354841" y="1491708"/>
                  <a:pt x="362364" y="1485890"/>
                  <a:pt x="364244" y="1465528"/>
                </a:cubicBezTo>
                <a:cubicBezTo>
                  <a:pt x="347318" y="1488799"/>
                  <a:pt x="347318" y="1459711"/>
                  <a:pt x="326632" y="1471346"/>
                </a:cubicBezTo>
                <a:cubicBezTo>
                  <a:pt x="322872" y="1488799"/>
                  <a:pt x="328512" y="1500435"/>
                  <a:pt x="343558" y="1503344"/>
                </a:cubicBezTo>
                <a:cubicBezTo>
                  <a:pt x="322401" y="1494618"/>
                  <a:pt x="268452" y="1516980"/>
                  <a:pt x="261047" y="1507844"/>
                </a:cubicBezTo>
                <a:lnTo>
                  <a:pt x="270579" y="1488903"/>
                </a:lnTo>
                <a:lnTo>
                  <a:pt x="285729" y="1489163"/>
                </a:lnTo>
                <a:cubicBezTo>
                  <a:pt x="294662" y="1486617"/>
                  <a:pt x="304066" y="1481527"/>
                  <a:pt x="309706" y="1474254"/>
                </a:cubicBezTo>
                <a:cubicBezTo>
                  <a:pt x="302184" y="1474254"/>
                  <a:pt x="294663" y="1477163"/>
                  <a:pt x="287141" y="1480436"/>
                </a:cubicBezTo>
                <a:lnTo>
                  <a:pt x="272020" y="1486039"/>
                </a:lnTo>
                <a:lnTo>
                  <a:pt x="272095" y="1485890"/>
                </a:lnTo>
                <a:cubicBezTo>
                  <a:pt x="210036" y="1439347"/>
                  <a:pt x="202514" y="1512072"/>
                  <a:pt x="155499" y="1485890"/>
                </a:cubicBezTo>
                <a:cubicBezTo>
                  <a:pt x="209800" y="1409530"/>
                  <a:pt x="279941" y="1451210"/>
                  <a:pt x="326863" y="1418001"/>
                </a:cubicBezTo>
                <a:lnTo>
                  <a:pt x="342394" y="1401798"/>
                </a:lnTo>
                <a:lnTo>
                  <a:pt x="343557" y="1427711"/>
                </a:lnTo>
                <a:cubicBezTo>
                  <a:pt x="415960" y="1348806"/>
                  <a:pt x="448048" y="1392396"/>
                  <a:pt x="506592" y="1365550"/>
                </a:cubicBezTo>
                <a:lnTo>
                  <a:pt x="522508" y="1355860"/>
                </a:lnTo>
                <a:lnTo>
                  <a:pt x="515838" y="1362987"/>
                </a:lnTo>
                <a:cubicBezTo>
                  <a:pt x="515750" y="1367168"/>
                  <a:pt x="521273" y="1370259"/>
                  <a:pt x="537259" y="1369531"/>
                </a:cubicBezTo>
                <a:cubicBezTo>
                  <a:pt x="547132" y="1355714"/>
                  <a:pt x="548072" y="1348988"/>
                  <a:pt x="544927" y="1346624"/>
                </a:cubicBezTo>
                <a:lnTo>
                  <a:pt x="532737" y="1348994"/>
                </a:lnTo>
                <a:lnTo>
                  <a:pt x="482810" y="1337443"/>
                </a:lnTo>
                <a:cubicBezTo>
                  <a:pt x="442083" y="1331807"/>
                  <a:pt x="390426" y="1333079"/>
                  <a:pt x="345468" y="1356533"/>
                </a:cubicBezTo>
                <a:lnTo>
                  <a:pt x="330506" y="1366753"/>
                </a:lnTo>
                <a:lnTo>
                  <a:pt x="320990" y="1365442"/>
                </a:lnTo>
                <a:cubicBezTo>
                  <a:pt x="244475" y="1360260"/>
                  <a:pt x="98140" y="1373896"/>
                  <a:pt x="100962" y="1369532"/>
                </a:cubicBezTo>
                <a:cubicBezTo>
                  <a:pt x="146095" y="1369531"/>
                  <a:pt x="93439" y="1331715"/>
                  <a:pt x="74633" y="1354988"/>
                </a:cubicBezTo>
                <a:cubicBezTo>
                  <a:pt x="82156" y="1337534"/>
                  <a:pt x="189349" y="1293899"/>
                  <a:pt x="196871" y="1314262"/>
                </a:cubicBezTo>
                <a:cubicBezTo>
                  <a:pt x="181825" y="1308444"/>
                  <a:pt x="174305" y="1320080"/>
                  <a:pt x="174305" y="1343351"/>
                </a:cubicBezTo>
                <a:lnTo>
                  <a:pt x="184703" y="1341496"/>
                </a:lnTo>
                <a:lnTo>
                  <a:pt x="188380" y="1342079"/>
                </a:lnTo>
                <a:lnTo>
                  <a:pt x="188768" y="1340770"/>
                </a:lnTo>
                <a:lnTo>
                  <a:pt x="234160" y="1332670"/>
                </a:lnTo>
                <a:lnTo>
                  <a:pt x="299536" y="1325928"/>
                </a:lnTo>
                <a:lnTo>
                  <a:pt x="300304" y="1328807"/>
                </a:lnTo>
                <a:lnTo>
                  <a:pt x="301175" y="1325759"/>
                </a:lnTo>
                <a:lnTo>
                  <a:pt x="303361" y="1325534"/>
                </a:lnTo>
                <a:cubicBezTo>
                  <a:pt x="349669" y="1320080"/>
                  <a:pt x="393392" y="1311353"/>
                  <a:pt x="416901" y="1288082"/>
                </a:cubicBezTo>
                <a:cubicBezTo>
                  <a:pt x="373648" y="1285172"/>
                  <a:pt x="381170" y="1279354"/>
                  <a:pt x="439468" y="1270628"/>
                </a:cubicBezTo>
                <a:cubicBezTo>
                  <a:pt x="418311" y="1270627"/>
                  <a:pt x="402296" y="1270810"/>
                  <a:pt x="390349" y="1271110"/>
                </a:cubicBezTo>
                <a:lnTo>
                  <a:pt x="368631" y="1272163"/>
                </a:lnTo>
                <a:lnTo>
                  <a:pt x="378454" y="1250617"/>
                </a:lnTo>
                <a:cubicBezTo>
                  <a:pt x="423629" y="1208858"/>
                  <a:pt x="600730" y="1242266"/>
                  <a:pt x="623765" y="1206631"/>
                </a:cubicBezTo>
                <a:cubicBezTo>
                  <a:pt x="608720" y="1197904"/>
                  <a:pt x="593676" y="1189177"/>
                  <a:pt x="578632" y="1186267"/>
                </a:cubicBezTo>
                <a:cubicBezTo>
                  <a:pt x="594617" y="1185540"/>
                  <a:pt x="603551" y="1182450"/>
                  <a:pt x="609250" y="1177814"/>
                </a:cubicBezTo>
                <a:lnTo>
                  <a:pt x="617117" y="1165391"/>
                </a:lnTo>
                <a:lnTo>
                  <a:pt x="619005" y="1168996"/>
                </a:lnTo>
                <a:cubicBezTo>
                  <a:pt x="620593" y="1170087"/>
                  <a:pt x="622827" y="1170269"/>
                  <a:pt x="625646" y="1168814"/>
                </a:cubicBezTo>
                <a:cubicBezTo>
                  <a:pt x="628468" y="1165905"/>
                  <a:pt x="627057" y="1163723"/>
                  <a:pt x="625411" y="1161542"/>
                </a:cubicBezTo>
                <a:lnTo>
                  <a:pt x="623917" y="1154934"/>
                </a:lnTo>
                <a:lnTo>
                  <a:pt x="635226" y="1137998"/>
                </a:lnTo>
                <a:cubicBezTo>
                  <a:pt x="643276" y="1130453"/>
                  <a:pt x="655735" y="1122999"/>
                  <a:pt x="676422" y="1116453"/>
                </a:cubicBezTo>
                <a:cubicBezTo>
                  <a:pt x="679244" y="1113544"/>
                  <a:pt x="785967" y="1099726"/>
                  <a:pt x="896922" y="1088090"/>
                </a:cubicBezTo>
                <a:lnTo>
                  <a:pt x="927594" y="1085072"/>
                </a:lnTo>
                <a:lnTo>
                  <a:pt x="928628" y="1085091"/>
                </a:lnTo>
                <a:lnTo>
                  <a:pt x="929172" y="1084916"/>
                </a:lnTo>
                <a:lnTo>
                  <a:pt x="979374" y="1079977"/>
                </a:lnTo>
                <a:cubicBezTo>
                  <a:pt x="1059506" y="1072682"/>
                  <a:pt x="1128001" y="1068454"/>
                  <a:pt x="1142811" y="1072818"/>
                </a:cubicBezTo>
                <a:cubicBezTo>
                  <a:pt x="1136228" y="1085909"/>
                  <a:pt x="1224145" y="1068456"/>
                  <a:pt x="1322171" y="1054638"/>
                </a:cubicBezTo>
                <a:lnTo>
                  <a:pt x="1420893" y="1045232"/>
                </a:lnTo>
                <a:lnTo>
                  <a:pt x="1404213" y="1052456"/>
                </a:lnTo>
                <a:cubicBezTo>
                  <a:pt x="1401921" y="1060092"/>
                  <a:pt x="1400620" y="1065964"/>
                  <a:pt x="1400093" y="1070367"/>
                </a:cubicBezTo>
                <a:lnTo>
                  <a:pt x="1400326" y="1074432"/>
                </a:lnTo>
                <a:lnTo>
                  <a:pt x="1416423" y="1070883"/>
                </a:lnTo>
                <a:lnTo>
                  <a:pt x="1422869" y="1063061"/>
                </a:lnTo>
                <a:cubicBezTo>
                  <a:pt x="1426356" y="1057221"/>
                  <a:pt x="1428566" y="1051400"/>
                  <a:pt x="1427751" y="1047957"/>
                </a:cubicBezTo>
                <a:lnTo>
                  <a:pt x="1421958" y="1045130"/>
                </a:lnTo>
                <a:lnTo>
                  <a:pt x="1466242" y="1040911"/>
                </a:lnTo>
                <a:lnTo>
                  <a:pt x="1471993" y="1041228"/>
                </a:lnTo>
                <a:lnTo>
                  <a:pt x="1466273" y="1043728"/>
                </a:lnTo>
                <a:cubicBezTo>
                  <a:pt x="1475674" y="1049547"/>
                  <a:pt x="1473794" y="1064092"/>
                  <a:pt x="1485078" y="1049547"/>
                </a:cubicBezTo>
                <a:lnTo>
                  <a:pt x="1479068" y="1041618"/>
                </a:lnTo>
                <a:lnTo>
                  <a:pt x="1524184" y="1044104"/>
                </a:lnTo>
                <a:cubicBezTo>
                  <a:pt x="1540615" y="1046820"/>
                  <a:pt x="1553719" y="1051365"/>
                  <a:pt x="1562182" y="1058273"/>
                </a:cubicBezTo>
                <a:cubicBezTo>
                  <a:pt x="1347795" y="1101908"/>
                  <a:pt x="1637407" y="1064092"/>
                  <a:pt x="1629883" y="1037911"/>
                </a:cubicBezTo>
                <a:cubicBezTo>
                  <a:pt x="1629883" y="1037911"/>
                  <a:pt x="1567823" y="1072818"/>
                  <a:pt x="1596032" y="1023366"/>
                </a:cubicBezTo>
                <a:cubicBezTo>
                  <a:pt x="1632704" y="1014640"/>
                  <a:pt x="1657152" y="1005185"/>
                  <a:pt x="1673843" y="997549"/>
                </a:cubicBezTo>
                <a:lnTo>
                  <a:pt x="1704769" y="982802"/>
                </a:lnTo>
                <a:lnTo>
                  <a:pt x="1705144" y="983018"/>
                </a:lnTo>
                <a:lnTo>
                  <a:pt x="1706283" y="995367"/>
                </a:lnTo>
                <a:cubicBezTo>
                  <a:pt x="1707929" y="996458"/>
                  <a:pt x="1710749" y="994278"/>
                  <a:pt x="1714510" y="988459"/>
                </a:cubicBezTo>
                <a:cubicBezTo>
                  <a:pt x="1712629" y="985550"/>
                  <a:pt x="1703226" y="1029185"/>
                  <a:pt x="1714510" y="988459"/>
                </a:cubicBezTo>
                <a:lnTo>
                  <a:pt x="1705144" y="983018"/>
                </a:lnTo>
                <a:lnTo>
                  <a:pt x="1705108" y="982641"/>
                </a:lnTo>
                <a:lnTo>
                  <a:pt x="1704769" y="982802"/>
                </a:lnTo>
                <a:lnTo>
                  <a:pt x="1701196" y="980727"/>
                </a:lnTo>
                <a:cubicBezTo>
                  <a:pt x="1662301" y="970674"/>
                  <a:pt x="1549604" y="978004"/>
                  <a:pt x="1490132" y="988741"/>
                </a:cubicBezTo>
                <a:lnTo>
                  <a:pt x="1472261" y="994221"/>
                </a:lnTo>
                <a:lnTo>
                  <a:pt x="1471679" y="993913"/>
                </a:lnTo>
                <a:cubicBezTo>
                  <a:pt x="1465802" y="993549"/>
                  <a:pt x="1459690" y="995731"/>
                  <a:pt x="1453109" y="1000095"/>
                </a:cubicBezTo>
                <a:lnTo>
                  <a:pt x="1472261" y="994221"/>
                </a:lnTo>
                <a:lnTo>
                  <a:pt x="1488839" y="1003004"/>
                </a:lnTo>
                <a:cubicBezTo>
                  <a:pt x="1458749" y="1040820"/>
                  <a:pt x="1310182" y="1014640"/>
                  <a:pt x="1306422" y="1011731"/>
                </a:cubicBezTo>
                <a:cubicBezTo>
                  <a:pt x="1310183" y="1008821"/>
                  <a:pt x="1312064" y="1003004"/>
                  <a:pt x="1312064" y="997186"/>
                </a:cubicBezTo>
                <a:cubicBezTo>
                  <a:pt x="1321467" y="1005912"/>
                  <a:pt x="1327108" y="1005912"/>
                  <a:pt x="1328989" y="991367"/>
                </a:cubicBezTo>
                <a:cubicBezTo>
                  <a:pt x="1313474" y="992094"/>
                  <a:pt x="1294316" y="992094"/>
                  <a:pt x="1273834" y="991913"/>
                </a:cubicBezTo>
                <a:lnTo>
                  <a:pt x="1229121" y="991527"/>
                </a:lnTo>
                <a:lnTo>
                  <a:pt x="1229318" y="991367"/>
                </a:lnTo>
                <a:cubicBezTo>
                  <a:pt x="1223675" y="991367"/>
                  <a:pt x="1216153" y="982641"/>
                  <a:pt x="1210511" y="991367"/>
                </a:cubicBezTo>
                <a:lnTo>
                  <a:pt x="1210522" y="991374"/>
                </a:lnTo>
                <a:lnTo>
                  <a:pt x="1153654" y="993004"/>
                </a:lnTo>
                <a:cubicBezTo>
                  <a:pt x="1137168" y="994277"/>
                  <a:pt x="1124005" y="996458"/>
                  <a:pt x="1116482" y="1000095"/>
                </a:cubicBezTo>
                <a:cubicBezTo>
                  <a:pt x="1114131" y="1005186"/>
                  <a:pt x="1107783" y="1012640"/>
                  <a:pt x="1100409" y="1020412"/>
                </a:cubicBezTo>
                <a:lnTo>
                  <a:pt x="1078561" y="1042241"/>
                </a:lnTo>
                <a:lnTo>
                  <a:pt x="1057918" y="1038321"/>
                </a:lnTo>
                <a:cubicBezTo>
                  <a:pt x="1041876" y="1037320"/>
                  <a:pt x="1032296" y="1039412"/>
                  <a:pt x="1032707" y="1031867"/>
                </a:cubicBezTo>
                <a:lnTo>
                  <a:pt x="1034167" y="1028427"/>
                </a:lnTo>
                <a:lnTo>
                  <a:pt x="1040054" y="1030730"/>
                </a:lnTo>
                <a:cubicBezTo>
                  <a:pt x="1042888" y="1030593"/>
                  <a:pt x="1044835" y="1029298"/>
                  <a:pt x="1045250" y="1026310"/>
                </a:cubicBezTo>
                <a:lnTo>
                  <a:pt x="1042423" y="1015979"/>
                </a:lnTo>
                <a:lnTo>
                  <a:pt x="1045637" y="1014321"/>
                </a:lnTo>
                <a:cubicBezTo>
                  <a:pt x="1053834" y="1004095"/>
                  <a:pt x="1050661" y="987732"/>
                  <a:pt x="1033735" y="1020457"/>
                </a:cubicBezTo>
                <a:lnTo>
                  <a:pt x="1038622" y="1017937"/>
                </a:lnTo>
                <a:lnTo>
                  <a:pt x="1034167" y="1028427"/>
                </a:lnTo>
                <a:lnTo>
                  <a:pt x="1028680" y="1026280"/>
                </a:lnTo>
                <a:lnTo>
                  <a:pt x="1031855" y="1023366"/>
                </a:lnTo>
                <a:cubicBezTo>
                  <a:pt x="993303" y="1001549"/>
                  <a:pt x="1002236" y="1012458"/>
                  <a:pt x="1017516" y="1021912"/>
                </a:cubicBezTo>
                <a:lnTo>
                  <a:pt x="1028680" y="1026280"/>
                </a:lnTo>
                <a:lnTo>
                  <a:pt x="983778" y="1067489"/>
                </a:lnTo>
                <a:lnTo>
                  <a:pt x="929172" y="1084916"/>
                </a:lnTo>
                <a:lnTo>
                  <a:pt x="927594" y="1085072"/>
                </a:lnTo>
                <a:lnTo>
                  <a:pt x="868849" y="1084011"/>
                </a:lnTo>
                <a:cubicBezTo>
                  <a:pt x="848423" y="1081409"/>
                  <a:pt x="827635" y="1077001"/>
                  <a:pt x="806888" y="1072092"/>
                </a:cubicBezTo>
                <a:lnTo>
                  <a:pt x="770715" y="1063343"/>
                </a:lnTo>
                <a:lnTo>
                  <a:pt x="825460" y="1051001"/>
                </a:lnTo>
                <a:cubicBezTo>
                  <a:pt x="875765" y="1035002"/>
                  <a:pt x="925601" y="1010276"/>
                  <a:pt x="949108" y="985550"/>
                </a:cubicBezTo>
                <a:cubicBezTo>
                  <a:pt x="958511" y="1005912"/>
                  <a:pt x="952869" y="1017548"/>
                  <a:pt x="934063" y="1023366"/>
                </a:cubicBezTo>
                <a:cubicBezTo>
                  <a:pt x="937826" y="1023366"/>
                  <a:pt x="988602" y="994276"/>
                  <a:pt x="996123" y="985550"/>
                </a:cubicBezTo>
                <a:cubicBezTo>
                  <a:pt x="991892" y="982277"/>
                  <a:pt x="990364" y="979460"/>
                  <a:pt x="990584" y="977079"/>
                </a:cubicBezTo>
                <a:lnTo>
                  <a:pt x="992624" y="974671"/>
                </a:lnTo>
                <a:lnTo>
                  <a:pt x="1005644" y="972051"/>
                </a:lnTo>
                <a:cubicBezTo>
                  <a:pt x="1030326" y="965778"/>
                  <a:pt x="1006584" y="965142"/>
                  <a:pt x="995537" y="971232"/>
                </a:cubicBezTo>
                <a:lnTo>
                  <a:pt x="992624" y="974671"/>
                </a:lnTo>
                <a:lnTo>
                  <a:pt x="977097" y="977794"/>
                </a:lnTo>
                <a:cubicBezTo>
                  <a:pt x="963918" y="980050"/>
                  <a:pt x="946758" y="982641"/>
                  <a:pt x="924662" y="985550"/>
                </a:cubicBezTo>
                <a:cubicBezTo>
                  <a:pt x="1005527" y="898281"/>
                  <a:pt x="1293258" y="880827"/>
                  <a:pt x="1328989" y="930279"/>
                </a:cubicBezTo>
                <a:cubicBezTo>
                  <a:pt x="1460630" y="843011"/>
                  <a:pt x="1690063" y="915734"/>
                  <a:pt x="1866838" y="799376"/>
                </a:cubicBezTo>
                <a:cubicBezTo>
                  <a:pt x="1867779" y="799376"/>
                  <a:pt x="1855084" y="798649"/>
                  <a:pt x="1842625" y="799012"/>
                </a:cubicBezTo>
                <a:lnTo>
                  <a:pt x="1830789" y="800135"/>
                </a:lnTo>
                <a:lnTo>
                  <a:pt x="1856730" y="791013"/>
                </a:lnTo>
                <a:cubicBezTo>
                  <a:pt x="1877181" y="784105"/>
                  <a:pt x="1897869" y="777559"/>
                  <a:pt x="1895048" y="779014"/>
                </a:cubicBezTo>
                <a:cubicBezTo>
                  <a:pt x="1898809" y="784831"/>
                  <a:pt x="1853674" y="808102"/>
                  <a:pt x="1876242" y="822647"/>
                </a:cubicBezTo>
                <a:lnTo>
                  <a:pt x="1907143" y="796441"/>
                </a:lnTo>
                <a:lnTo>
                  <a:pt x="1921288" y="801331"/>
                </a:lnTo>
                <a:cubicBezTo>
                  <a:pt x="1924608" y="800740"/>
                  <a:pt x="1924315" y="797740"/>
                  <a:pt x="1922082" y="794650"/>
                </a:cubicBezTo>
                <a:lnTo>
                  <a:pt x="1916126" y="790680"/>
                </a:lnTo>
                <a:lnTo>
                  <a:pt x="1937361" y="777741"/>
                </a:lnTo>
                <a:lnTo>
                  <a:pt x="1943286" y="775954"/>
                </a:lnTo>
                <a:lnTo>
                  <a:pt x="1940886" y="783378"/>
                </a:lnTo>
                <a:cubicBezTo>
                  <a:pt x="1943473" y="791377"/>
                  <a:pt x="1955226" y="795013"/>
                  <a:pt x="1968391" y="770286"/>
                </a:cubicBezTo>
                <a:lnTo>
                  <a:pt x="1961258" y="770534"/>
                </a:lnTo>
                <a:lnTo>
                  <a:pt x="1988607" y="762287"/>
                </a:lnTo>
                <a:cubicBezTo>
                  <a:pt x="2004592" y="760105"/>
                  <a:pt x="2019753" y="759923"/>
                  <a:pt x="2034917" y="758833"/>
                </a:cubicBezTo>
                <a:lnTo>
                  <a:pt x="2072900" y="751526"/>
                </a:lnTo>
                <a:lnTo>
                  <a:pt x="2075333" y="752941"/>
                </a:lnTo>
                <a:cubicBezTo>
                  <a:pt x="2077144" y="753015"/>
                  <a:pt x="2079112" y="752106"/>
                  <a:pt x="2081228" y="749924"/>
                </a:cubicBezTo>
                <a:lnTo>
                  <a:pt x="2072900" y="751526"/>
                </a:lnTo>
                <a:lnTo>
                  <a:pt x="2070385" y="750061"/>
                </a:lnTo>
                <a:cubicBezTo>
                  <a:pt x="2061480" y="739561"/>
                  <a:pt x="2058659" y="704108"/>
                  <a:pt x="2064301" y="706289"/>
                </a:cubicBezTo>
                <a:cubicBezTo>
                  <a:pt x="2136703" y="698654"/>
                  <a:pt x="2463957" y="664292"/>
                  <a:pt x="2557237" y="681154"/>
                </a:cubicBezTo>
                <a:lnTo>
                  <a:pt x="2576693" y="689659"/>
                </a:lnTo>
                <a:lnTo>
                  <a:pt x="2583783" y="689465"/>
                </a:lnTo>
                <a:lnTo>
                  <a:pt x="2599998" y="673512"/>
                </a:lnTo>
                <a:cubicBezTo>
                  <a:pt x="2637589" y="645475"/>
                  <a:pt x="2638823" y="708471"/>
                  <a:pt x="2671734" y="642292"/>
                </a:cubicBezTo>
                <a:cubicBezTo>
                  <a:pt x="2679255" y="662656"/>
                  <a:pt x="2673613" y="677201"/>
                  <a:pt x="2656689" y="680109"/>
                </a:cubicBezTo>
                <a:cubicBezTo>
                  <a:pt x="2684898" y="653928"/>
                  <a:pt x="2737438" y="657201"/>
                  <a:pt x="2773846" y="648201"/>
                </a:cubicBezTo>
                <a:lnTo>
                  <a:pt x="2801366" y="634561"/>
                </a:lnTo>
                <a:lnTo>
                  <a:pt x="2803375" y="659746"/>
                </a:lnTo>
                <a:cubicBezTo>
                  <a:pt x="2809017" y="665564"/>
                  <a:pt x="2803375" y="627747"/>
                  <a:pt x="2848510" y="624839"/>
                </a:cubicBezTo>
                <a:cubicBezTo>
                  <a:pt x="2836755" y="621930"/>
                  <a:pt x="2827470" y="620658"/>
                  <a:pt x="2820300" y="620885"/>
                </a:cubicBezTo>
                <a:lnTo>
                  <a:pt x="2801330" y="631458"/>
                </a:lnTo>
                <a:lnTo>
                  <a:pt x="2797734" y="627748"/>
                </a:lnTo>
                <a:cubicBezTo>
                  <a:pt x="2793501" y="623384"/>
                  <a:pt x="2787389" y="617566"/>
                  <a:pt x="2780810" y="613202"/>
                </a:cubicBezTo>
                <a:cubicBezTo>
                  <a:pt x="2771404" y="616112"/>
                  <a:pt x="2818419" y="604476"/>
                  <a:pt x="2797735" y="601567"/>
                </a:cubicBezTo>
                <a:cubicBezTo>
                  <a:pt x="2812777" y="601567"/>
                  <a:pt x="2841926" y="593568"/>
                  <a:pt x="2868959" y="587385"/>
                </a:cubicBezTo>
                <a:lnTo>
                  <a:pt x="2871623" y="586904"/>
                </a:lnTo>
                <a:lnTo>
                  <a:pt x="2871146" y="587562"/>
                </a:lnTo>
                <a:cubicBezTo>
                  <a:pt x="2868549" y="591704"/>
                  <a:pt x="2865436" y="597204"/>
                  <a:pt x="2861673" y="604476"/>
                </a:cubicBezTo>
                <a:cubicBezTo>
                  <a:pt x="2884242" y="613202"/>
                  <a:pt x="2906807" y="607385"/>
                  <a:pt x="2927495" y="584114"/>
                </a:cubicBezTo>
                <a:cubicBezTo>
                  <a:pt x="2924202" y="580477"/>
                  <a:pt x="2916330" y="579750"/>
                  <a:pt x="2905897" y="580704"/>
                </a:cubicBezTo>
                <a:lnTo>
                  <a:pt x="2871623" y="586904"/>
                </a:lnTo>
                <a:lnTo>
                  <a:pt x="2877511" y="578795"/>
                </a:lnTo>
                <a:cubicBezTo>
                  <a:pt x="2887649" y="567751"/>
                  <a:pt x="2883768" y="590658"/>
                  <a:pt x="2893644" y="557933"/>
                </a:cubicBezTo>
                <a:cubicBezTo>
                  <a:pt x="2923731" y="569569"/>
                  <a:pt x="2972629" y="587022"/>
                  <a:pt x="2995197" y="546297"/>
                </a:cubicBezTo>
                <a:lnTo>
                  <a:pt x="2995195" y="556717"/>
                </a:lnTo>
                <a:lnTo>
                  <a:pt x="2981648" y="563523"/>
                </a:lnTo>
                <a:lnTo>
                  <a:pt x="2971227" y="575587"/>
                </a:lnTo>
                <a:lnTo>
                  <a:pt x="2959232" y="580658"/>
                </a:lnTo>
                <a:cubicBezTo>
                  <a:pt x="2955585" y="582840"/>
                  <a:pt x="2955234" y="584840"/>
                  <a:pt x="2961346" y="587022"/>
                </a:cubicBezTo>
                <a:lnTo>
                  <a:pt x="2971227" y="575587"/>
                </a:lnTo>
                <a:lnTo>
                  <a:pt x="2976859" y="573205"/>
                </a:lnTo>
                <a:cubicBezTo>
                  <a:pt x="2983913" y="570296"/>
                  <a:pt x="2991083" y="566842"/>
                  <a:pt x="2995194" y="562478"/>
                </a:cubicBezTo>
                <a:lnTo>
                  <a:pt x="2995195" y="556717"/>
                </a:lnTo>
                <a:lnTo>
                  <a:pt x="3013768" y="547388"/>
                </a:lnTo>
                <a:cubicBezTo>
                  <a:pt x="3037038" y="539752"/>
                  <a:pt x="3061956" y="539024"/>
                  <a:pt x="3076061" y="549205"/>
                </a:cubicBezTo>
                <a:cubicBezTo>
                  <a:pt x="3077941" y="546297"/>
                  <a:pt x="3057256" y="563750"/>
                  <a:pt x="3061016" y="566660"/>
                </a:cubicBezTo>
                <a:cubicBezTo>
                  <a:pt x="3079823" y="584114"/>
                  <a:pt x="3085462" y="508480"/>
                  <a:pt x="3121197" y="543388"/>
                </a:cubicBezTo>
                <a:cubicBezTo>
                  <a:pt x="3124488" y="554297"/>
                  <a:pt x="3113675" y="564114"/>
                  <a:pt x="3097189" y="572341"/>
                </a:cubicBezTo>
                <a:lnTo>
                  <a:pt x="3041334" y="591020"/>
                </a:lnTo>
                <a:lnTo>
                  <a:pt x="3039420" y="590885"/>
                </a:lnTo>
                <a:cubicBezTo>
                  <a:pt x="3030220" y="590295"/>
                  <a:pt x="3023875" y="589931"/>
                  <a:pt x="3023405" y="589931"/>
                </a:cubicBezTo>
                <a:cubicBezTo>
                  <a:pt x="2972630" y="601568"/>
                  <a:pt x="3000367" y="600839"/>
                  <a:pt x="3039156" y="591749"/>
                </a:cubicBezTo>
                <a:lnTo>
                  <a:pt x="3041334" y="591020"/>
                </a:lnTo>
                <a:lnTo>
                  <a:pt x="3072534" y="593204"/>
                </a:lnTo>
                <a:lnTo>
                  <a:pt x="3097196" y="595407"/>
                </a:lnTo>
                <a:lnTo>
                  <a:pt x="3096748" y="595749"/>
                </a:lnTo>
                <a:lnTo>
                  <a:pt x="3098104" y="595488"/>
                </a:lnTo>
                <a:lnTo>
                  <a:pt x="3104595" y="596068"/>
                </a:lnTo>
                <a:cubicBezTo>
                  <a:pt x="3113087" y="597023"/>
                  <a:pt x="3118376" y="597931"/>
                  <a:pt x="3117435" y="598658"/>
                </a:cubicBezTo>
                <a:lnTo>
                  <a:pt x="3112884" y="589680"/>
                </a:lnTo>
                <a:lnTo>
                  <a:pt x="3123309" y="582114"/>
                </a:lnTo>
                <a:cubicBezTo>
                  <a:pt x="3152990" y="557570"/>
                  <a:pt x="3194422" y="513707"/>
                  <a:pt x="3194348" y="552796"/>
                </a:cubicBezTo>
                <a:lnTo>
                  <a:pt x="3189721" y="581855"/>
                </a:lnTo>
                <a:lnTo>
                  <a:pt x="3185371" y="590295"/>
                </a:lnTo>
                <a:cubicBezTo>
                  <a:pt x="3185604" y="597931"/>
                  <a:pt x="3192659" y="604476"/>
                  <a:pt x="3205822" y="587022"/>
                </a:cubicBezTo>
                <a:lnTo>
                  <a:pt x="3201037" y="585140"/>
                </a:lnTo>
                <a:lnTo>
                  <a:pt x="3203267" y="584795"/>
                </a:lnTo>
                <a:cubicBezTo>
                  <a:pt x="3224512" y="580841"/>
                  <a:pt x="3260830" y="573205"/>
                  <a:pt x="3262240" y="575386"/>
                </a:cubicBezTo>
                <a:cubicBezTo>
                  <a:pt x="3258481" y="575386"/>
                  <a:pt x="3247194" y="552114"/>
                  <a:pt x="3245314" y="557933"/>
                </a:cubicBezTo>
                <a:cubicBezTo>
                  <a:pt x="3305493" y="467755"/>
                  <a:pt x="3527403" y="520117"/>
                  <a:pt x="3604508" y="496844"/>
                </a:cubicBezTo>
                <a:cubicBezTo>
                  <a:pt x="3589462" y="496844"/>
                  <a:pt x="3581942" y="508480"/>
                  <a:pt x="3583821" y="531752"/>
                </a:cubicBezTo>
                <a:cubicBezTo>
                  <a:pt x="3617673" y="552115"/>
                  <a:pt x="3704181" y="502663"/>
                  <a:pt x="3741791" y="511389"/>
                </a:cubicBezTo>
                <a:cubicBezTo>
                  <a:pt x="3715463" y="491027"/>
                  <a:pt x="3692894" y="496844"/>
                  <a:pt x="3659047" y="508480"/>
                </a:cubicBezTo>
                <a:cubicBezTo>
                  <a:pt x="3734270" y="444483"/>
                  <a:pt x="4025760" y="397940"/>
                  <a:pt x="4116030" y="438666"/>
                </a:cubicBezTo>
                <a:cubicBezTo>
                  <a:pt x="4115090" y="448847"/>
                  <a:pt x="4089234" y="455392"/>
                  <a:pt x="4080302" y="457938"/>
                </a:cubicBezTo>
                <a:lnTo>
                  <a:pt x="4079230" y="458366"/>
                </a:lnTo>
                <a:lnTo>
                  <a:pt x="4070896" y="453209"/>
                </a:lnTo>
                <a:cubicBezTo>
                  <a:pt x="4067606" y="453937"/>
                  <a:pt x="4064313" y="456118"/>
                  <a:pt x="4061493" y="456119"/>
                </a:cubicBezTo>
                <a:cubicBezTo>
                  <a:pt x="4057732" y="464846"/>
                  <a:pt x="4074657" y="464846"/>
                  <a:pt x="4080301" y="459028"/>
                </a:cubicBezTo>
                <a:lnTo>
                  <a:pt x="4080172" y="458950"/>
                </a:lnTo>
                <a:lnTo>
                  <a:pt x="4084824" y="458710"/>
                </a:lnTo>
                <a:cubicBezTo>
                  <a:pt x="4094053" y="457938"/>
                  <a:pt x="4112738" y="456120"/>
                  <a:pt x="4146120" y="453210"/>
                </a:cubicBezTo>
                <a:cubicBezTo>
                  <a:pt x="4132953" y="447392"/>
                  <a:pt x="4443251" y="351397"/>
                  <a:pt x="4490266" y="409576"/>
                </a:cubicBezTo>
                <a:cubicBezTo>
                  <a:pt x="4494028" y="392121"/>
                  <a:pt x="4531639" y="374668"/>
                  <a:pt x="4471461" y="365941"/>
                </a:cubicBezTo>
                <a:cubicBezTo>
                  <a:pt x="4507191" y="363033"/>
                  <a:pt x="4514714" y="365941"/>
                  <a:pt x="4497788" y="371759"/>
                </a:cubicBezTo>
                <a:cubicBezTo>
                  <a:pt x="4544803" y="429938"/>
                  <a:pt x="4606865" y="351397"/>
                  <a:pt x="4674563" y="377578"/>
                </a:cubicBezTo>
                <a:cubicBezTo>
                  <a:pt x="4717819" y="304853"/>
                  <a:pt x="5009311" y="400849"/>
                  <a:pt x="5011191" y="313580"/>
                </a:cubicBezTo>
                <a:cubicBezTo>
                  <a:pt x="5014717" y="356123"/>
                  <a:pt x="5026443" y="354078"/>
                  <a:pt x="5042893" y="339505"/>
                </a:cubicBezTo>
                <a:lnTo>
                  <a:pt x="5043340" y="339066"/>
                </a:lnTo>
                <a:lnTo>
                  <a:pt x="5045277" y="344851"/>
                </a:lnTo>
                <a:cubicBezTo>
                  <a:pt x="5052094" y="349215"/>
                  <a:pt x="5065728" y="349942"/>
                  <a:pt x="5065728" y="333943"/>
                </a:cubicBezTo>
                <a:lnTo>
                  <a:pt x="5045652" y="336798"/>
                </a:lnTo>
                <a:lnTo>
                  <a:pt x="5060792" y="321944"/>
                </a:lnTo>
                <a:cubicBezTo>
                  <a:pt x="5086415" y="296127"/>
                  <a:pt x="5118385" y="267037"/>
                  <a:pt x="5148474" y="310671"/>
                </a:cubicBezTo>
                <a:cubicBezTo>
                  <a:pt x="5154116" y="301944"/>
                  <a:pt x="5114622" y="328124"/>
                  <a:pt x="5118383" y="336852"/>
                </a:cubicBezTo>
                <a:cubicBezTo>
                  <a:pt x="5142832" y="345579"/>
                  <a:pt x="5161639" y="336852"/>
                  <a:pt x="5180445" y="304853"/>
                </a:cubicBezTo>
                <a:cubicBezTo>
                  <a:pt x="5182326" y="325216"/>
                  <a:pt x="5174804" y="336852"/>
                  <a:pt x="5161639" y="339760"/>
                </a:cubicBezTo>
                <a:cubicBezTo>
                  <a:pt x="5336534" y="278672"/>
                  <a:pt x="5549040" y="377578"/>
                  <a:pt x="5752145" y="246674"/>
                </a:cubicBezTo>
                <a:cubicBezTo>
                  <a:pt x="5748383" y="232130"/>
                  <a:pt x="5740862" y="229220"/>
                  <a:pt x="5727697" y="237947"/>
                </a:cubicBezTo>
                <a:lnTo>
                  <a:pt x="5749989" y="229037"/>
                </a:lnTo>
                <a:lnTo>
                  <a:pt x="5748383" y="235038"/>
                </a:lnTo>
                <a:cubicBezTo>
                  <a:pt x="5793518" y="226311"/>
                  <a:pt x="5838653" y="197221"/>
                  <a:pt x="5883787" y="191404"/>
                </a:cubicBezTo>
                <a:cubicBezTo>
                  <a:pt x="5883787" y="214675"/>
                  <a:pt x="5731457" y="296127"/>
                  <a:pt x="5930801" y="200130"/>
                </a:cubicBezTo>
                <a:cubicBezTo>
                  <a:pt x="5921400" y="208857"/>
                  <a:pt x="5913879" y="217585"/>
                  <a:pt x="5906353" y="229220"/>
                </a:cubicBezTo>
                <a:cubicBezTo>
                  <a:pt x="5938324" y="223402"/>
                  <a:pt x="6062443" y="156496"/>
                  <a:pt x="6043637" y="168133"/>
                </a:cubicBezTo>
                <a:cubicBezTo>
                  <a:pt x="6022950" y="171041"/>
                  <a:pt x="6083129" y="173950"/>
                  <a:pt x="6083129" y="173950"/>
                </a:cubicBezTo>
                <a:cubicBezTo>
                  <a:pt x="6101935" y="147769"/>
                  <a:pt x="6037994" y="156496"/>
                  <a:pt x="6045519" y="147769"/>
                </a:cubicBezTo>
                <a:cubicBezTo>
                  <a:pt x="6066674" y="143406"/>
                  <a:pt x="6195730" y="147224"/>
                  <a:pt x="6257348" y="151860"/>
                </a:cubicBezTo>
                <a:lnTo>
                  <a:pt x="6271620" y="153887"/>
                </a:lnTo>
                <a:lnTo>
                  <a:pt x="6258964" y="156496"/>
                </a:lnTo>
                <a:cubicBezTo>
                  <a:pt x="6254263" y="157951"/>
                  <a:pt x="6249561" y="160860"/>
                  <a:pt x="6244859" y="168132"/>
                </a:cubicBezTo>
                <a:cubicBezTo>
                  <a:pt x="6249561" y="171041"/>
                  <a:pt x="6256143" y="169587"/>
                  <a:pt x="6261786" y="166314"/>
                </a:cubicBezTo>
                <a:lnTo>
                  <a:pt x="6272672" y="154036"/>
                </a:lnTo>
                <a:lnTo>
                  <a:pt x="6289994" y="156496"/>
                </a:lnTo>
                <a:cubicBezTo>
                  <a:pt x="6340771" y="130315"/>
                  <a:pt x="6391547" y="107044"/>
                  <a:pt x="6444203" y="89591"/>
                </a:cubicBezTo>
                <a:cubicBezTo>
                  <a:pt x="6393427" y="45956"/>
                  <a:pt x="6340770" y="147769"/>
                  <a:pt x="6303159" y="141952"/>
                </a:cubicBezTo>
                <a:cubicBezTo>
                  <a:pt x="6324551" y="106317"/>
                  <a:pt x="6536000" y="10549"/>
                  <a:pt x="6596088" y="804"/>
                </a:cubicBezTo>
                <a:cubicBezTo>
                  <a:pt x="6604671" y="-588"/>
                  <a:pt x="6610165" y="-225"/>
                  <a:pt x="6611576" y="2321"/>
                </a:cubicBezTo>
                <a:cubicBezTo>
                  <a:pt x="6596531" y="101226"/>
                  <a:pt x="6607815" y="-76221"/>
                  <a:pt x="6581486" y="66318"/>
                </a:cubicBezTo>
                <a:cubicBezTo>
                  <a:pt x="6711248" y="104134"/>
                  <a:pt x="6797755" y="-26768"/>
                  <a:pt x="6893665" y="57592"/>
                </a:cubicBezTo>
                <a:lnTo>
                  <a:pt x="6889759" y="64496"/>
                </a:lnTo>
                <a:lnTo>
                  <a:pt x="6885966" y="65409"/>
                </a:lnTo>
                <a:cubicBezTo>
                  <a:pt x="6880032" y="67045"/>
                  <a:pt x="6875330" y="68500"/>
                  <a:pt x="6872979" y="69227"/>
                </a:cubicBezTo>
                <a:cubicBezTo>
                  <a:pt x="6877680" y="77955"/>
                  <a:pt x="6881912" y="76500"/>
                  <a:pt x="6885438" y="72136"/>
                </a:cubicBezTo>
                <a:lnTo>
                  <a:pt x="6889759" y="64496"/>
                </a:lnTo>
                <a:lnTo>
                  <a:pt x="6906359" y="60501"/>
                </a:lnTo>
                <a:cubicBezTo>
                  <a:pt x="6920933" y="57591"/>
                  <a:pt x="6935978" y="56137"/>
                  <a:pt x="6942560" y="60501"/>
                </a:cubicBezTo>
                <a:cubicBezTo>
                  <a:pt x="6942560" y="60501"/>
                  <a:pt x="6912471" y="112862"/>
                  <a:pt x="6918113" y="115771"/>
                </a:cubicBezTo>
                <a:cubicBezTo>
                  <a:pt x="6919993" y="112862"/>
                  <a:pt x="7089247" y="22684"/>
                  <a:pt x="7106172" y="43047"/>
                </a:cubicBezTo>
                <a:cubicBezTo>
                  <a:pt x="7068561" y="40137"/>
                  <a:pt x="7055396" y="51773"/>
                  <a:pt x="7064799" y="77954"/>
                </a:cubicBezTo>
                <a:cubicBezTo>
                  <a:pt x="7277306" y="-23860"/>
                  <a:pt x="7153188" y="45956"/>
                  <a:pt x="7132500" y="92499"/>
                </a:cubicBezTo>
                <a:cubicBezTo>
                  <a:pt x="7207725" y="168133"/>
                  <a:pt x="7339366" y="43047"/>
                  <a:pt x="7423993" y="107044"/>
                </a:cubicBezTo>
                <a:cubicBezTo>
                  <a:pt x="7416470" y="200130"/>
                  <a:pt x="7192680" y="197221"/>
                  <a:pt x="7136261" y="232130"/>
                </a:cubicBezTo>
                <a:cubicBezTo>
                  <a:pt x="7098650" y="220494"/>
                  <a:pt x="6967007" y="304853"/>
                  <a:pt x="6861695" y="325216"/>
                </a:cubicBezTo>
                <a:cubicBezTo>
                  <a:pt x="6859815" y="319398"/>
                  <a:pt x="6951964" y="374668"/>
                  <a:pt x="6940680" y="351397"/>
                </a:cubicBezTo>
                <a:cubicBezTo>
                  <a:pt x="6991456" y="339760"/>
                  <a:pt x="7077963" y="339760"/>
                  <a:pt x="7136261" y="389213"/>
                </a:cubicBezTo>
                <a:cubicBezTo>
                  <a:pt x="7059157" y="427030"/>
                  <a:pt x="6839127" y="429938"/>
                  <a:pt x="6903068" y="461937"/>
                </a:cubicBezTo>
                <a:cubicBezTo>
                  <a:pt x="6782710" y="525934"/>
                  <a:pt x="6837247" y="493936"/>
                  <a:pt x="6833487" y="479391"/>
                </a:cubicBezTo>
                <a:cubicBezTo>
                  <a:pt x="6833487" y="479391"/>
                  <a:pt x="6743217" y="514298"/>
                  <a:pt x="6743217" y="531752"/>
                </a:cubicBezTo>
                <a:cubicBezTo>
                  <a:pt x="6758263" y="540479"/>
                  <a:pt x="6763904" y="496844"/>
                  <a:pt x="6778948" y="514298"/>
                </a:cubicBezTo>
                <a:cubicBezTo>
                  <a:pt x="6775188" y="520117"/>
                  <a:pt x="6752620" y="555024"/>
                  <a:pt x="6763905" y="566659"/>
                </a:cubicBezTo>
                <a:cubicBezTo>
                  <a:pt x="6829725" y="485208"/>
                  <a:pt x="6967007" y="485208"/>
                  <a:pt x="7049755" y="470663"/>
                </a:cubicBezTo>
                <a:cubicBezTo>
                  <a:pt x="6980172" y="546297"/>
                  <a:pt x="7087366" y="485208"/>
                  <a:pt x="7132500" y="499753"/>
                </a:cubicBezTo>
                <a:cubicBezTo>
                  <a:pt x="7102411" y="531752"/>
                  <a:pt x="7226530" y="531752"/>
                  <a:pt x="7226530" y="488118"/>
                </a:cubicBezTo>
                <a:cubicBezTo>
                  <a:pt x="7235934" y="601567"/>
                  <a:pt x="7303635" y="397940"/>
                  <a:pt x="7363814" y="485208"/>
                </a:cubicBezTo>
                <a:cubicBezTo>
                  <a:pt x="7369456" y="476482"/>
                  <a:pt x="7329963" y="502662"/>
                  <a:pt x="7333724" y="511389"/>
                </a:cubicBezTo>
                <a:cubicBezTo>
                  <a:pt x="7358173" y="520117"/>
                  <a:pt x="7376978" y="511389"/>
                  <a:pt x="7395784" y="479391"/>
                </a:cubicBezTo>
                <a:cubicBezTo>
                  <a:pt x="7397665" y="499753"/>
                  <a:pt x="7390142" y="511389"/>
                  <a:pt x="7376978" y="514298"/>
                </a:cubicBezTo>
                <a:cubicBezTo>
                  <a:pt x="7551873" y="453210"/>
                  <a:pt x="7764381" y="552115"/>
                  <a:pt x="7967484" y="421211"/>
                </a:cubicBezTo>
                <a:cubicBezTo>
                  <a:pt x="7963723" y="406666"/>
                  <a:pt x="7956200" y="403757"/>
                  <a:pt x="7943037" y="412485"/>
                </a:cubicBezTo>
                <a:lnTo>
                  <a:pt x="7965329" y="403575"/>
                </a:lnTo>
                <a:lnTo>
                  <a:pt x="7963723" y="409576"/>
                </a:lnTo>
                <a:cubicBezTo>
                  <a:pt x="8008858" y="400849"/>
                  <a:pt x="8053992" y="371759"/>
                  <a:pt x="8099126" y="365941"/>
                </a:cubicBezTo>
                <a:cubicBezTo>
                  <a:pt x="8099126" y="389213"/>
                  <a:pt x="7946798" y="470663"/>
                  <a:pt x="8146142" y="374668"/>
                </a:cubicBezTo>
                <a:cubicBezTo>
                  <a:pt x="8136738" y="383395"/>
                  <a:pt x="8129216" y="392121"/>
                  <a:pt x="8121693" y="403757"/>
                </a:cubicBezTo>
                <a:cubicBezTo>
                  <a:pt x="8153663" y="397940"/>
                  <a:pt x="8277782" y="331034"/>
                  <a:pt x="8258977" y="342669"/>
                </a:cubicBezTo>
                <a:cubicBezTo>
                  <a:pt x="8238290" y="345579"/>
                  <a:pt x="8298470" y="348488"/>
                  <a:pt x="8298470" y="348488"/>
                </a:cubicBezTo>
                <a:cubicBezTo>
                  <a:pt x="8317276" y="322307"/>
                  <a:pt x="8253335" y="331034"/>
                  <a:pt x="8260858" y="322307"/>
                </a:cubicBezTo>
                <a:cubicBezTo>
                  <a:pt x="8282014" y="317943"/>
                  <a:pt x="8411070" y="321762"/>
                  <a:pt x="8472688" y="326398"/>
                </a:cubicBezTo>
                <a:lnTo>
                  <a:pt x="8491664" y="328229"/>
                </a:lnTo>
                <a:lnTo>
                  <a:pt x="8478065" y="331034"/>
                </a:lnTo>
                <a:cubicBezTo>
                  <a:pt x="8473365" y="332488"/>
                  <a:pt x="8468663" y="335398"/>
                  <a:pt x="8463961" y="342669"/>
                </a:cubicBezTo>
                <a:cubicBezTo>
                  <a:pt x="8468663" y="345579"/>
                  <a:pt x="8475245" y="344124"/>
                  <a:pt x="8480886" y="340852"/>
                </a:cubicBezTo>
                <a:lnTo>
                  <a:pt x="8492045" y="328266"/>
                </a:lnTo>
                <a:lnTo>
                  <a:pt x="8497067" y="328750"/>
                </a:lnTo>
                <a:cubicBezTo>
                  <a:pt x="8502778" y="329534"/>
                  <a:pt x="8505805" y="330306"/>
                  <a:pt x="8505335" y="331034"/>
                </a:cubicBezTo>
                <a:cubicBezTo>
                  <a:pt x="8556110" y="304853"/>
                  <a:pt x="8606887" y="281582"/>
                  <a:pt x="8659543" y="264127"/>
                </a:cubicBezTo>
                <a:cubicBezTo>
                  <a:pt x="8608767" y="220494"/>
                  <a:pt x="8556110" y="322307"/>
                  <a:pt x="8518498" y="316489"/>
                </a:cubicBezTo>
                <a:cubicBezTo>
                  <a:pt x="8542946" y="275763"/>
                  <a:pt x="8815633" y="156496"/>
                  <a:pt x="8826917" y="176859"/>
                </a:cubicBezTo>
                <a:cubicBezTo>
                  <a:pt x="8811871" y="275763"/>
                  <a:pt x="8823155" y="98317"/>
                  <a:pt x="8796827" y="240856"/>
                </a:cubicBezTo>
                <a:cubicBezTo>
                  <a:pt x="8926587" y="278672"/>
                  <a:pt x="9013094" y="147769"/>
                  <a:pt x="9109005" y="232130"/>
                </a:cubicBezTo>
                <a:lnTo>
                  <a:pt x="9105099" y="239034"/>
                </a:lnTo>
                <a:lnTo>
                  <a:pt x="9101307" y="239947"/>
                </a:lnTo>
                <a:cubicBezTo>
                  <a:pt x="9095371" y="241583"/>
                  <a:pt x="9090669" y="243038"/>
                  <a:pt x="9088319" y="243765"/>
                </a:cubicBezTo>
                <a:cubicBezTo>
                  <a:pt x="9093020" y="252492"/>
                  <a:pt x="9097251" y="251037"/>
                  <a:pt x="9100777" y="246674"/>
                </a:cubicBezTo>
                <a:lnTo>
                  <a:pt x="9105099" y="239034"/>
                </a:lnTo>
                <a:lnTo>
                  <a:pt x="9121699" y="235038"/>
                </a:lnTo>
                <a:cubicBezTo>
                  <a:pt x="9136274" y="232129"/>
                  <a:pt x="9151318" y="230675"/>
                  <a:pt x="9157900" y="235038"/>
                </a:cubicBezTo>
                <a:cubicBezTo>
                  <a:pt x="9157900" y="235038"/>
                  <a:pt x="9127810" y="287399"/>
                  <a:pt x="9133452" y="290308"/>
                </a:cubicBezTo>
                <a:cubicBezTo>
                  <a:pt x="9135333" y="287399"/>
                  <a:pt x="9304586" y="197221"/>
                  <a:pt x="9321512" y="217585"/>
                </a:cubicBezTo>
                <a:cubicBezTo>
                  <a:pt x="9283900" y="214675"/>
                  <a:pt x="9270736" y="226311"/>
                  <a:pt x="9280139" y="252492"/>
                </a:cubicBezTo>
                <a:cubicBezTo>
                  <a:pt x="9492646" y="150678"/>
                  <a:pt x="9368527" y="220494"/>
                  <a:pt x="9347841" y="267037"/>
                </a:cubicBezTo>
                <a:cubicBezTo>
                  <a:pt x="9423065" y="342669"/>
                  <a:pt x="9554706" y="217585"/>
                  <a:pt x="9639333" y="281582"/>
                </a:cubicBezTo>
                <a:cubicBezTo>
                  <a:pt x="9631810" y="374668"/>
                  <a:pt x="9408019" y="371759"/>
                  <a:pt x="9351602" y="406666"/>
                </a:cubicBezTo>
                <a:cubicBezTo>
                  <a:pt x="9313990" y="395031"/>
                  <a:pt x="9182348" y="479391"/>
                  <a:pt x="9077035" y="499753"/>
                </a:cubicBezTo>
                <a:lnTo>
                  <a:pt x="9083601" y="508068"/>
                </a:lnTo>
                <a:lnTo>
                  <a:pt x="9078915" y="511389"/>
                </a:lnTo>
                <a:cubicBezTo>
                  <a:pt x="9087378" y="518662"/>
                  <a:pt x="9091844" y="521025"/>
                  <a:pt x="9093725" y="520798"/>
                </a:cubicBezTo>
                <a:lnTo>
                  <a:pt x="9093390" y="517884"/>
                </a:lnTo>
                <a:lnTo>
                  <a:pt x="9117673" y="521208"/>
                </a:lnTo>
                <a:cubicBezTo>
                  <a:pt x="9180349" y="516844"/>
                  <a:pt x="9291422" y="450301"/>
                  <a:pt x="9291422" y="459028"/>
                </a:cubicBezTo>
                <a:cubicBezTo>
                  <a:pt x="9300826" y="572478"/>
                  <a:pt x="9368527" y="368850"/>
                  <a:pt x="9428706" y="456118"/>
                </a:cubicBezTo>
                <a:cubicBezTo>
                  <a:pt x="9434348" y="447392"/>
                  <a:pt x="9394856" y="473573"/>
                  <a:pt x="9398616" y="482299"/>
                </a:cubicBezTo>
                <a:cubicBezTo>
                  <a:pt x="9423065" y="491027"/>
                  <a:pt x="9441871" y="482299"/>
                  <a:pt x="9460677" y="450301"/>
                </a:cubicBezTo>
                <a:cubicBezTo>
                  <a:pt x="9462556" y="470663"/>
                  <a:pt x="9455034" y="482299"/>
                  <a:pt x="9441871" y="485208"/>
                </a:cubicBezTo>
                <a:cubicBezTo>
                  <a:pt x="9616766" y="424121"/>
                  <a:pt x="9829273" y="523025"/>
                  <a:pt x="10032377" y="392121"/>
                </a:cubicBezTo>
                <a:cubicBezTo>
                  <a:pt x="10028615" y="377578"/>
                  <a:pt x="10021093" y="374668"/>
                  <a:pt x="10007929" y="383395"/>
                </a:cubicBezTo>
                <a:lnTo>
                  <a:pt x="10030219" y="374485"/>
                </a:lnTo>
                <a:lnTo>
                  <a:pt x="10028615" y="380486"/>
                </a:lnTo>
                <a:cubicBezTo>
                  <a:pt x="10073750" y="371759"/>
                  <a:pt x="10118884" y="342669"/>
                  <a:pt x="10164018" y="336852"/>
                </a:cubicBezTo>
                <a:cubicBezTo>
                  <a:pt x="10164018" y="360124"/>
                  <a:pt x="10011691" y="441575"/>
                  <a:pt x="10211033" y="345579"/>
                </a:cubicBezTo>
                <a:cubicBezTo>
                  <a:pt x="10201630" y="354305"/>
                  <a:pt x="10194109" y="363033"/>
                  <a:pt x="10186586" y="374669"/>
                </a:cubicBezTo>
                <a:cubicBezTo>
                  <a:pt x="10218556" y="368850"/>
                  <a:pt x="10342675" y="301944"/>
                  <a:pt x="10323869" y="313579"/>
                </a:cubicBezTo>
                <a:cubicBezTo>
                  <a:pt x="10303183" y="316489"/>
                  <a:pt x="10363362" y="319398"/>
                  <a:pt x="10363362" y="319398"/>
                </a:cubicBezTo>
                <a:cubicBezTo>
                  <a:pt x="10382168" y="293217"/>
                  <a:pt x="10318227" y="301944"/>
                  <a:pt x="10325749" y="293217"/>
                </a:cubicBezTo>
                <a:cubicBezTo>
                  <a:pt x="10346907" y="288854"/>
                  <a:pt x="10475962" y="292672"/>
                  <a:pt x="10537581" y="297308"/>
                </a:cubicBezTo>
                <a:lnTo>
                  <a:pt x="10559124" y="299386"/>
                </a:lnTo>
                <a:lnTo>
                  <a:pt x="10546720" y="301945"/>
                </a:lnTo>
                <a:cubicBezTo>
                  <a:pt x="10542018" y="303398"/>
                  <a:pt x="10537317" y="306308"/>
                  <a:pt x="10532616" y="313580"/>
                </a:cubicBezTo>
                <a:cubicBezTo>
                  <a:pt x="10537317" y="316489"/>
                  <a:pt x="10543899" y="315034"/>
                  <a:pt x="10549540" y="311762"/>
                </a:cubicBezTo>
                <a:lnTo>
                  <a:pt x="10560404" y="299510"/>
                </a:lnTo>
                <a:lnTo>
                  <a:pt x="10561959" y="299661"/>
                </a:lnTo>
                <a:cubicBezTo>
                  <a:pt x="10567671" y="300444"/>
                  <a:pt x="10570697" y="301216"/>
                  <a:pt x="10570227" y="301944"/>
                </a:cubicBezTo>
                <a:cubicBezTo>
                  <a:pt x="10621002" y="275763"/>
                  <a:pt x="10671778" y="252492"/>
                  <a:pt x="10724435" y="235038"/>
                </a:cubicBezTo>
                <a:cubicBezTo>
                  <a:pt x="10673660" y="191404"/>
                  <a:pt x="10621002" y="293217"/>
                  <a:pt x="10583391" y="287399"/>
                </a:cubicBezTo>
                <a:cubicBezTo>
                  <a:pt x="10607839" y="246674"/>
                  <a:pt x="10880525" y="127407"/>
                  <a:pt x="10891808" y="147769"/>
                </a:cubicBezTo>
                <a:cubicBezTo>
                  <a:pt x="10876763" y="246675"/>
                  <a:pt x="10888047" y="69227"/>
                  <a:pt x="10861719" y="211766"/>
                </a:cubicBezTo>
                <a:cubicBezTo>
                  <a:pt x="10991480" y="249583"/>
                  <a:pt x="11077987" y="118679"/>
                  <a:pt x="11173898" y="203040"/>
                </a:cubicBezTo>
                <a:lnTo>
                  <a:pt x="11169992" y="209944"/>
                </a:lnTo>
                <a:lnTo>
                  <a:pt x="11166200" y="210858"/>
                </a:lnTo>
                <a:cubicBezTo>
                  <a:pt x="11160264" y="212493"/>
                  <a:pt x="11155562" y="213948"/>
                  <a:pt x="11153211" y="214675"/>
                </a:cubicBezTo>
                <a:cubicBezTo>
                  <a:pt x="11157912" y="223403"/>
                  <a:pt x="11162144" y="221948"/>
                  <a:pt x="11165670" y="217585"/>
                </a:cubicBezTo>
                <a:lnTo>
                  <a:pt x="11169992" y="209944"/>
                </a:lnTo>
                <a:lnTo>
                  <a:pt x="11186591" y="205949"/>
                </a:lnTo>
                <a:cubicBezTo>
                  <a:pt x="11201166" y="203040"/>
                  <a:pt x="11216210" y="201585"/>
                  <a:pt x="11222792" y="205949"/>
                </a:cubicBezTo>
                <a:cubicBezTo>
                  <a:pt x="11222792" y="205949"/>
                  <a:pt x="11192704" y="258310"/>
                  <a:pt x="11198345" y="261218"/>
                </a:cubicBezTo>
                <a:cubicBezTo>
                  <a:pt x="11200227" y="258310"/>
                  <a:pt x="11369480" y="168133"/>
                  <a:pt x="11386403" y="188495"/>
                </a:cubicBezTo>
                <a:cubicBezTo>
                  <a:pt x="11348793" y="185586"/>
                  <a:pt x="11335628" y="197221"/>
                  <a:pt x="11345031" y="223402"/>
                </a:cubicBezTo>
                <a:cubicBezTo>
                  <a:pt x="11424721" y="185222"/>
                  <a:pt x="11457074" y="171177"/>
                  <a:pt x="11465295" y="17099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374410021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98493013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70565C3E-CAE2-4695-9396-B4A9E4119AC1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143339" y="144391"/>
            <a:ext cx="11905323" cy="516094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90659696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54092444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B316F907-142C-4678-AACB-E58F1321887D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4605501" y="-8359"/>
            <a:ext cx="3840000" cy="686635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08837075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9478084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0EF99CD0-185F-4E52-B66D-EE54F7DD188B}"/>
              </a:ext>
            </a:extLst>
          </p:cNvPr>
          <p:cNvSpPr/>
          <p:nvPr userDrawn="1"/>
        </p:nvSpPr>
        <p:spPr>
          <a:xfrm>
            <a:off x="6931011" y="5255269"/>
            <a:ext cx="4218052" cy="427271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  <a:effectLst>
            <a:softEdge rad="203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grpSp>
        <p:nvGrpSpPr>
          <p:cNvPr id="3" name="Graphic 14">
            <a:extLst>
              <a:ext uri="{FF2B5EF4-FFF2-40B4-BE49-F238E27FC236}">
                <a16:creationId xmlns:a16="http://schemas.microsoft.com/office/drawing/2014/main" id="{A1AE452B-E04D-4D8B-84E6-51236F03E2CE}"/>
              </a:ext>
            </a:extLst>
          </p:cNvPr>
          <p:cNvGrpSpPr/>
          <p:nvPr userDrawn="1"/>
        </p:nvGrpSpPr>
        <p:grpSpPr>
          <a:xfrm>
            <a:off x="6568172" y="1545963"/>
            <a:ext cx="4939934" cy="3885342"/>
            <a:chOff x="2444748" y="555045"/>
            <a:chExt cx="7282048" cy="5727454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D1602DE1-334B-45DA-A695-52DC6B61011D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E0C5B675-1683-4A16-B2D6-F8F02017AC3D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40A54FE1-8F04-4D3B-BAB7-98241181A71A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876AE31D-FAD3-45B4-823D-86B86F0D328D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8DB6C227-8E45-4DFB-BDF4-8A035F51C08F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AF140A6-A1EE-41EA-AFA0-E79CBCB35AF0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0DCFB282-BE44-40B9-9C72-32F072A0C9A8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DCC783D9-7D7D-4EB4-B1D2-1CED926C43E8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sp>
        <p:nvSpPr>
          <p:cNvPr id="12" name="Picture Placeholder 2">
            <a:extLst>
              <a:ext uri="{FF2B5EF4-FFF2-40B4-BE49-F238E27FC236}">
                <a16:creationId xmlns:a16="http://schemas.microsoft.com/office/drawing/2014/main" id="{FBFA7902-7C1A-4ABF-9C19-F26B143A402C}"/>
              </a:ext>
            </a:extLst>
          </p:cNvPr>
          <p:cNvSpPr>
            <a:spLocks noGrp="1"/>
          </p:cNvSpPr>
          <p:nvPr>
            <p:ph type="pic" idx="22" hasCustomPrompt="1"/>
          </p:nvPr>
        </p:nvSpPr>
        <p:spPr>
          <a:xfrm>
            <a:off x="-1" y="1658054"/>
            <a:ext cx="6593151" cy="278946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Picture Placeholder 2">
            <a:extLst>
              <a:ext uri="{FF2B5EF4-FFF2-40B4-BE49-F238E27FC236}">
                <a16:creationId xmlns:a16="http://schemas.microsoft.com/office/drawing/2014/main" id="{635C07F2-48CF-414A-A341-E936F884570A}"/>
              </a:ext>
            </a:extLst>
          </p:cNvPr>
          <p:cNvSpPr>
            <a:spLocks noGrp="1"/>
          </p:cNvSpPr>
          <p:nvPr>
            <p:ph type="pic" idx="21" hasCustomPrompt="1"/>
          </p:nvPr>
        </p:nvSpPr>
        <p:spPr>
          <a:xfrm>
            <a:off x="6708913" y="1658054"/>
            <a:ext cx="4650938" cy="278946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4" name="Picture Placeholder 2">
            <a:extLst>
              <a:ext uri="{FF2B5EF4-FFF2-40B4-BE49-F238E27FC236}">
                <a16:creationId xmlns:a16="http://schemas.microsoft.com/office/drawing/2014/main" id="{229A0BD7-B878-4300-875B-A82B000A53D1}"/>
              </a:ext>
            </a:extLst>
          </p:cNvPr>
          <p:cNvSpPr>
            <a:spLocks noGrp="1"/>
          </p:cNvSpPr>
          <p:nvPr>
            <p:ph type="pic" idx="23" hasCustomPrompt="1"/>
          </p:nvPr>
        </p:nvSpPr>
        <p:spPr>
          <a:xfrm>
            <a:off x="11495316" y="1658054"/>
            <a:ext cx="696686" cy="278946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D6213244-2ECA-4E43-B4DE-E5CDBBA3F0B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401405819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23004824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>
            <a:extLst>
              <a:ext uri="{FF2B5EF4-FFF2-40B4-BE49-F238E27FC236}">
                <a16:creationId xmlns:a16="http://schemas.microsoft.com/office/drawing/2014/main" id="{F84C783D-B4D2-4DA5-9468-F2E23CFC5461}"/>
              </a:ext>
            </a:extLst>
          </p:cNvPr>
          <p:cNvGrpSpPr/>
          <p:nvPr userDrawn="1"/>
        </p:nvGrpSpPr>
        <p:grpSpPr>
          <a:xfrm>
            <a:off x="3672923" y="3294209"/>
            <a:ext cx="4928023" cy="2707615"/>
            <a:chOff x="-548507" y="477868"/>
            <a:chExt cx="11570449" cy="6357177"/>
          </a:xfrm>
        </p:grpSpPr>
        <p:sp>
          <p:nvSpPr>
            <p:cNvPr id="3" name="Freeform: Shape 5">
              <a:extLst>
                <a:ext uri="{FF2B5EF4-FFF2-40B4-BE49-F238E27FC236}">
                  <a16:creationId xmlns:a16="http://schemas.microsoft.com/office/drawing/2014/main" id="{02EA24F4-15C2-4296-9627-F88E638C8DD4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4" name="Freeform: Shape 6">
              <a:extLst>
                <a:ext uri="{FF2B5EF4-FFF2-40B4-BE49-F238E27FC236}">
                  <a16:creationId xmlns:a16="http://schemas.microsoft.com/office/drawing/2014/main" id="{B1C718D8-FFB7-4F4C-ACD6-693774516822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5" name="Freeform: Shape 7">
              <a:extLst>
                <a:ext uri="{FF2B5EF4-FFF2-40B4-BE49-F238E27FC236}">
                  <a16:creationId xmlns:a16="http://schemas.microsoft.com/office/drawing/2014/main" id="{6288E651-BC68-4A01-A605-224511CFCBD4}"/>
                </a:ext>
              </a:extLst>
            </p:cNvPr>
            <p:cNvSpPr/>
            <p:nvPr/>
          </p:nvSpPr>
          <p:spPr>
            <a:xfrm>
              <a:off x="998911" y="813043"/>
              <a:ext cx="8372930" cy="5156617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6" name="Freeform: Shape 8">
              <a:extLst>
                <a:ext uri="{FF2B5EF4-FFF2-40B4-BE49-F238E27FC236}">
                  <a16:creationId xmlns:a16="http://schemas.microsoft.com/office/drawing/2014/main" id="{3B4AD014-2FD3-4B4E-8A84-270B78CE967E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7" name="Freeform: Shape 9">
              <a:extLst>
                <a:ext uri="{FF2B5EF4-FFF2-40B4-BE49-F238E27FC236}">
                  <a16:creationId xmlns:a16="http://schemas.microsoft.com/office/drawing/2014/main" id="{3D864AF4-0596-4526-B765-7DBD3217AACB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grpSp>
          <p:nvGrpSpPr>
            <p:cNvPr id="8" name="Group 10">
              <a:extLst>
                <a:ext uri="{FF2B5EF4-FFF2-40B4-BE49-F238E27FC236}">
                  <a16:creationId xmlns:a16="http://schemas.microsoft.com/office/drawing/2014/main" id="{C8434FED-A53D-4762-867D-34326694D9D6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13" name="Rectangle: Rounded Corners 15">
                <a:extLst>
                  <a:ext uri="{FF2B5EF4-FFF2-40B4-BE49-F238E27FC236}">
                    <a16:creationId xmlns:a16="http://schemas.microsoft.com/office/drawing/2014/main" id="{68C15CBD-BF30-4B46-998B-15DFB88FF59C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4" name="Rectangle: Rounded Corners 16">
                <a:extLst>
                  <a:ext uri="{FF2B5EF4-FFF2-40B4-BE49-F238E27FC236}">
                    <a16:creationId xmlns:a16="http://schemas.microsoft.com/office/drawing/2014/main" id="{7CC78B20-37F6-4341-9B18-312D90BA2E49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  <p:grpSp>
          <p:nvGrpSpPr>
            <p:cNvPr id="9" name="Group 11">
              <a:extLst>
                <a:ext uri="{FF2B5EF4-FFF2-40B4-BE49-F238E27FC236}">
                  <a16:creationId xmlns:a16="http://schemas.microsoft.com/office/drawing/2014/main" id="{78CBAAD2-7557-4192-A091-7CB935086E12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11" name="Rectangle: Rounded Corners 13">
                <a:extLst>
                  <a:ext uri="{FF2B5EF4-FFF2-40B4-BE49-F238E27FC236}">
                    <a16:creationId xmlns:a16="http://schemas.microsoft.com/office/drawing/2014/main" id="{88EEA0B4-0A14-4BAB-804E-7AED3150A4A9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2" name="Rectangle: Rounded Corners 14">
                <a:extLst>
                  <a:ext uri="{FF2B5EF4-FFF2-40B4-BE49-F238E27FC236}">
                    <a16:creationId xmlns:a16="http://schemas.microsoft.com/office/drawing/2014/main" id="{E202E37C-1C02-46EA-BB5E-D67757058F37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  <p:sp>
          <p:nvSpPr>
            <p:cNvPr id="10" name="Freeform: Shape 12">
              <a:extLst>
                <a:ext uri="{FF2B5EF4-FFF2-40B4-BE49-F238E27FC236}">
                  <a16:creationId xmlns:a16="http://schemas.microsoft.com/office/drawing/2014/main" id="{42B45100-5E05-4F5C-BC2D-5F122C9B7345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sp>
        <p:nvSpPr>
          <p:cNvPr id="15" name="그림 개체 틀 2">
            <a:extLst>
              <a:ext uri="{FF2B5EF4-FFF2-40B4-BE49-F238E27FC236}">
                <a16:creationId xmlns:a16="http://schemas.microsoft.com/office/drawing/2014/main" id="{959EDE8C-E8E4-47B1-A185-F6BA3B0DA566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331991" y="3417363"/>
            <a:ext cx="3589496" cy="222275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558F4B21-92E2-44F3-9724-7F8859FC44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803739753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0765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2446392755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D13F7687-1FEA-4F8E-AAF2-415DD1C49880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>
            <a:off x="5215433" y="-1209"/>
            <a:ext cx="2810375" cy="522272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B5AF8E93-3136-4C4B-B464-7CC4A6C95442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8718247" y="1635276"/>
            <a:ext cx="2810375" cy="522272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64011301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61520167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5753080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4039280855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Resize without losing quality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Change Fill Color &amp;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Line Color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www.allppt.com</a:t>
            </a:r>
            <a:endParaRPr kumimoji="0" lang="ko-K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FREE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972207045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80313571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39968464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5120506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EF70765A-4598-4D75-8EBE-B820808F655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757603" y="339509"/>
            <a:ext cx="8139123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Our Team LAYOUT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18FCB7EA-8D92-4D0E-9CA0-85144BF38C6B}"/>
              </a:ext>
            </a:extLst>
          </p:cNvPr>
          <p:cNvSpPr/>
          <p:nvPr userDrawn="1"/>
        </p:nvSpPr>
        <p:spPr>
          <a:xfrm>
            <a:off x="0" y="0"/>
            <a:ext cx="3305175" cy="685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D802EA39-5DED-448F-8820-B1ABE5CA1E71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716587" y="1337925"/>
            <a:ext cx="1872000" cy="1872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2F7CE143-A17C-48DA-B38E-D420E73F1F4A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3870959" y="1413181"/>
            <a:ext cx="1645288" cy="1645288"/>
          </a:xfrm>
          <a:prstGeom prst="ellipse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1FE75AB2-0C94-497E-AD67-9C328DBA4955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6770685" y="1413181"/>
            <a:ext cx="1645288" cy="1645288"/>
          </a:xfrm>
          <a:prstGeom prst="ellipse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F8C33CBB-29FC-42FB-B7CF-AC46C7F9D535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9670412" y="1413181"/>
            <a:ext cx="1645288" cy="1645288"/>
          </a:xfrm>
          <a:prstGeom prst="ellipse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id="{05352C5B-FBD3-435D-9512-C93A0A1359B7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3870959" y="4003981"/>
            <a:ext cx="1645288" cy="1645288"/>
          </a:xfrm>
          <a:prstGeom prst="ellipse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9" name="Picture Placeholder 2">
            <a:extLst>
              <a:ext uri="{FF2B5EF4-FFF2-40B4-BE49-F238E27FC236}">
                <a16:creationId xmlns:a16="http://schemas.microsoft.com/office/drawing/2014/main" id="{2D54D713-E45D-430A-9800-572AB275CE05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6770685" y="4003981"/>
            <a:ext cx="1645288" cy="1645288"/>
          </a:xfrm>
          <a:prstGeom prst="ellipse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0" name="Picture Placeholder 2">
            <a:extLst>
              <a:ext uri="{FF2B5EF4-FFF2-40B4-BE49-F238E27FC236}">
                <a16:creationId xmlns:a16="http://schemas.microsoft.com/office/drawing/2014/main" id="{7278150E-0CF8-4DE5-B9B3-5454DEEA0C24}"/>
              </a:ext>
            </a:extLst>
          </p:cNvPr>
          <p:cNvSpPr>
            <a:spLocks noGrp="1"/>
          </p:cNvSpPr>
          <p:nvPr>
            <p:ph type="pic" idx="17" hasCustomPrompt="1"/>
          </p:nvPr>
        </p:nvSpPr>
        <p:spPr>
          <a:xfrm>
            <a:off x="9670412" y="4003981"/>
            <a:ext cx="1645288" cy="1645288"/>
          </a:xfrm>
          <a:prstGeom prst="ellipse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920577556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C79AF168-5D44-4851-A705-AE9B9E7AE43C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-1"/>
            <a:ext cx="12192000" cy="395089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40526940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313676580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36427302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42F82AFC-ADCE-4ECF-AE6F-6E947248187A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>
            <a:off x="2397589" y="548640"/>
            <a:ext cx="3696000" cy="32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38A22A7-70F6-42FD-9BCC-09C9D39F335C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6096917" y="548640"/>
            <a:ext cx="5136000" cy="32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E765755F-B397-4AEB-84EE-3DED490ADC3F}"/>
              </a:ext>
            </a:extLst>
          </p:cNvPr>
          <p:cNvSpPr/>
          <p:nvPr userDrawn="1"/>
        </p:nvSpPr>
        <p:spPr>
          <a:xfrm>
            <a:off x="0" y="548640"/>
            <a:ext cx="2397589" cy="3240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" name="Rectangle 8">
            <a:extLst>
              <a:ext uri="{FF2B5EF4-FFF2-40B4-BE49-F238E27FC236}">
                <a16:creationId xmlns:a16="http://schemas.microsoft.com/office/drawing/2014/main" id="{B1AB36E9-B3FF-425B-9F6D-439DCABAC3CF}"/>
              </a:ext>
            </a:extLst>
          </p:cNvPr>
          <p:cNvSpPr/>
          <p:nvPr userDrawn="1"/>
        </p:nvSpPr>
        <p:spPr>
          <a:xfrm>
            <a:off x="11226800" y="548640"/>
            <a:ext cx="965200" cy="3240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0290356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44312540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025C5074-FC4B-4CFE-AB3D-BFA87C0856B8}"/>
              </a:ext>
            </a:extLst>
          </p:cNvPr>
          <p:cNvSpPr/>
          <p:nvPr userDrawn="1"/>
        </p:nvSpPr>
        <p:spPr>
          <a:xfrm>
            <a:off x="0" y="1912640"/>
            <a:ext cx="12192000" cy="288032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46A8B293-31D9-4EF8-8B7E-C8F47D3C3A4F}"/>
              </a:ext>
            </a:extLst>
          </p:cNvPr>
          <p:cNvSpPr/>
          <p:nvPr userDrawn="1"/>
        </p:nvSpPr>
        <p:spPr>
          <a:xfrm>
            <a:off x="6925208" y="4958813"/>
            <a:ext cx="4431324" cy="448874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  <a:effectLst>
            <a:softEdge rad="203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grpSp>
        <p:nvGrpSpPr>
          <p:cNvPr id="4" name="Graphic 14">
            <a:extLst>
              <a:ext uri="{FF2B5EF4-FFF2-40B4-BE49-F238E27FC236}">
                <a16:creationId xmlns:a16="http://schemas.microsoft.com/office/drawing/2014/main" id="{2CD99903-D9BC-4CB3-9028-9222C6021218}"/>
              </a:ext>
            </a:extLst>
          </p:cNvPr>
          <p:cNvGrpSpPr/>
          <p:nvPr userDrawn="1"/>
        </p:nvGrpSpPr>
        <p:grpSpPr>
          <a:xfrm>
            <a:off x="6859251" y="1509182"/>
            <a:ext cx="4568370" cy="3687236"/>
            <a:chOff x="2444748" y="555045"/>
            <a:chExt cx="7282048" cy="5727454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C0706ACC-C7BD-466E-AAD0-98EB88D3EA20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C2690B80-C7FD-4314-B3C6-FDC4A3F1E772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8B7A8EFE-AF85-45E9-826E-C5BA03A1F35A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362826B7-0248-4538-ACD4-5E9EA6C48810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0E8C849A-2C0E-4C57-9741-3E2EC0D0C892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7760D15-C97F-425A-A4BC-A5F09A0D2FFB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788D6D70-B4DD-4089-93CE-CCF9720EABDC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848B7897-FAD7-46BF-A4CB-B0F6EAA45B4C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sp>
        <p:nvSpPr>
          <p:cNvPr id="13" name="Picture Placeholder 2">
            <a:extLst>
              <a:ext uri="{FF2B5EF4-FFF2-40B4-BE49-F238E27FC236}">
                <a16:creationId xmlns:a16="http://schemas.microsoft.com/office/drawing/2014/main" id="{DB1E405F-3A4A-48C5-9340-F20F2A97569A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7004813" y="1641789"/>
            <a:ext cx="4255842" cy="258895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96EDD60F-8AE0-4306-89FE-865AD35D136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588429589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21604430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8EEBE92B-4C43-4360-A334-1907DAE0919E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489790697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08266662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12192C64-74BE-4458-A1A9-778DF09ED5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813187D0-1EB0-49E5-8698-909F94888AE1}"/>
              </a:ext>
            </a:extLst>
          </p:cNvPr>
          <p:cNvSpPr/>
          <p:nvPr userDrawn="1"/>
        </p:nvSpPr>
        <p:spPr>
          <a:xfrm>
            <a:off x="3397776" y="2717708"/>
            <a:ext cx="8794226" cy="2404870"/>
          </a:xfrm>
          <a:prstGeom prst="rect">
            <a:avLst/>
          </a:prstGeom>
          <a:solidFill>
            <a:schemeClr val="accent4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F1E3D1A7-252E-468D-BC21-CAD709ABC6A1}"/>
              </a:ext>
            </a:extLst>
          </p:cNvPr>
          <p:cNvGrpSpPr/>
          <p:nvPr userDrawn="1"/>
        </p:nvGrpSpPr>
        <p:grpSpPr>
          <a:xfrm>
            <a:off x="733478" y="1571013"/>
            <a:ext cx="2664296" cy="4683693"/>
            <a:chOff x="445712" y="1449040"/>
            <a:chExt cx="2113018" cy="3924176"/>
          </a:xfrm>
        </p:grpSpPr>
        <p:sp>
          <p:nvSpPr>
            <p:cNvPr id="5" name="Rounded Rectangle 4">
              <a:extLst>
                <a:ext uri="{FF2B5EF4-FFF2-40B4-BE49-F238E27FC236}">
                  <a16:creationId xmlns:a16="http://schemas.microsoft.com/office/drawing/2014/main" id="{E0A6BA71-72E8-4693-8209-A8CED045734E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7AAAFD03-8287-4A0B-9C6E-491529AE2A39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3A2A64B0-CBFC-43E7-B30E-EF38CB49BE66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8" name="Oval 7">
                <a:extLst>
                  <a:ext uri="{FF2B5EF4-FFF2-40B4-BE49-F238E27FC236}">
                    <a16:creationId xmlns:a16="http://schemas.microsoft.com/office/drawing/2014/main" id="{00A16E07-F637-4BC4-8D2D-EB2BA688F93A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9" name="Rounded Rectangle 8">
                <a:extLst>
                  <a:ext uri="{FF2B5EF4-FFF2-40B4-BE49-F238E27FC236}">
                    <a16:creationId xmlns:a16="http://schemas.microsoft.com/office/drawing/2014/main" id="{145304A0-633D-483E-B5D4-E88C5103AD1C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</p:grpSp>
      <p:sp>
        <p:nvSpPr>
          <p:cNvPr id="10" name="Picture Placeholder 2">
            <a:extLst>
              <a:ext uri="{FF2B5EF4-FFF2-40B4-BE49-F238E27FC236}">
                <a16:creationId xmlns:a16="http://schemas.microsoft.com/office/drawing/2014/main" id="{AD62BF6F-C173-49AC-B1A7-881D95D2A874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921396" y="1982583"/>
            <a:ext cx="2288460" cy="3753075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861189083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65164035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35">
            <a:extLst>
              <a:ext uri="{FF2B5EF4-FFF2-40B4-BE49-F238E27FC236}">
                <a16:creationId xmlns:a16="http://schemas.microsoft.com/office/drawing/2014/main" id="{142C5724-77FA-40DA-AA3D-C4803879E32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1119739"/>
            <a:ext cx="5135893" cy="374942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288000" tIns="612000" anchor="ctr"/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" name="Rectangle 36">
            <a:extLst>
              <a:ext uri="{FF2B5EF4-FFF2-40B4-BE49-F238E27FC236}">
                <a16:creationId xmlns:a16="http://schemas.microsoft.com/office/drawing/2014/main" id="{566854F9-C82B-42C0-9864-814364F78D49}"/>
              </a:ext>
            </a:extLst>
          </p:cNvPr>
          <p:cNvSpPr/>
          <p:nvPr userDrawn="1"/>
        </p:nvSpPr>
        <p:spPr>
          <a:xfrm rot="10800000">
            <a:off x="5135892" y="1119739"/>
            <a:ext cx="4022165" cy="5305775"/>
          </a:xfrm>
          <a:prstGeom prst="round2SameRect">
            <a:avLst>
              <a:gd name="adj1" fmla="val 8400"/>
              <a:gd name="adj2" fmla="val 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" name="Picture Placeholder 35">
            <a:extLst>
              <a:ext uri="{FF2B5EF4-FFF2-40B4-BE49-F238E27FC236}">
                <a16:creationId xmlns:a16="http://schemas.microsoft.com/office/drawing/2014/main" id="{FF27A6A8-5D29-45CB-A1C8-DC0DB5928EA3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9158060" y="1119739"/>
            <a:ext cx="3050616" cy="374942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288000" tIns="612000"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제목 1">
            <a:extLst>
              <a:ext uri="{FF2B5EF4-FFF2-40B4-BE49-F238E27FC236}">
                <a16:creationId xmlns:a16="http://schemas.microsoft.com/office/drawing/2014/main" id="{268330C9-9399-4829-94E1-871D4C2C6A6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-13503" y="209181"/>
            <a:ext cx="12192000" cy="701377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54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BASIC LAYOUT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3572846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5839437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09B9E8FF-EC0E-48FB-A520-7FA2821DB57C}"/>
              </a:ext>
            </a:extLst>
          </p:cNvPr>
          <p:cNvGrpSpPr/>
          <p:nvPr userDrawn="1"/>
        </p:nvGrpSpPr>
        <p:grpSpPr>
          <a:xfrm>
            <a:off x="2689867" y="-18310"/>
            <a:ext cx="3402906" cy="6888625"/>
            <a:chOff x="2689867" y="-18310"/>
            <a:chExt cx="3402906" cy="6888625"/>
          </a:xfrm>
        </p:grpSpPr>
        <p:sp>
          <p:nvSpPr>
            <p:cNvPr id="3" name="자유형: 도형 2">
              <a:extLst>
                <a:ext uri="{FF2B5EF4-FFF2-40B4-BE49-F238E27FC236}">
                  <a16:creationId xmlns:a16="http://schemas.microsoft.com/office/drawing/2014/main" id="{49044D51-B5FD-456A-ABC6-F54045144EE2}"/>
                </a:ext>
              </a:extLst>
            </p:cNvPr>
            <p:cNvSpPr/>
            <p:nvPr/>
          </p:nvSpPr>
          <p:spPr>
            <a:xfrm flipH="1">
              <a:off x="3084762" y="1884004"/>
              <a:ext cx="3008011" cy="4986311"/>
            </a:xfrm>
            <a:custGeom>
              <a:avLst/>
              <a:gdLst>
                <a:gd name="connsiteX0" fmla="*/ 2162331 w 2774807"/>
                <a:gd name="connsiteY0" fmla="*/ 1904243 h 4599735"/>
                <a:gd name="connsiteX1" fmla="*/ 2247011 w 2774807"/>
                <a:gd name="connsiteY1" fmla="*/ 2249418 h 4599735"/>
                <a:gd name="connsiteX2" fmla="*/ 2192823 w 2774807"/>
                <a:gd name="connsiteY2" fmla="*/ 2355853 h 4599735"/>
                <a:gd name="connsiteX3" fmla="*/ 2098018 w 2774807"/>
                <a:gd name="connsiteY3" fmla="*/ 2460494 h 4599735"/>
                <a:gd name="connsiteX4" fmla="*/ 2052481 w 2774807"/>
                <a:gd name="connsiteY4" fmla="*/ 2467031 h 4599735"/>
                <a:gd name="connsiteX5" fmla="*/ 2019067 w 2774807"/>
                <a:gd name="connsiteY5" fmla="*/ 2388425 h 4599735"/>
                <a:gd name="connsiteX6" fmla="*/ 2031565 w 2774807"/>
                <a:gd name="connsiteY6" fmla="*/ 2220863 h 4599735"/>
                <a:gd name="connsiteX7" fmla="*/ 2162331 w 2774807"/>
                <a:gd name="connsiteY7" fmla="*/ 1904243 h 4599735"/>
                <a:gd name="connsiteX8" fmla="*/ 1510126 w 2774807"/>
                <a:gd name="connsiteY8" fmla="*/ 0 h 4599735"/>
                <a:gd name="connsiteX9" fmla="*/ 1240190 w 2774807"/>
                <a:gd name="connsiteY9" fmla="*/ 149101 h 4599735"/>
                <a:gd name="connsiteX10" fmla="*/ 1236792 w 2774807"/>
                <a:gd name="connsiteY10" fmla="*/ 158866 h 4599735"/>
                <a:gd name="connsiteX11" fmla="*/ 1228740 w 2774807"/>
                <a:gd name="connsiteY11" fmla="*/ 198971 h 4599735"/>
                <a:gd name="connsiteX12" fmla="*/ 1216493 w 2774807"/>
                <a:gd name="connsiteY12" fmla="*/ 199325 h 4599735"/>
                <a:gd name="connsiteX13" fmla="*/ 1188401 w 2774807"/>
                <a:gd name="connsiteY13" fmla="*/ 177095 h 4599735"/>
                <a:gd name="connsiteX14" fmla="*/ 1186538 w 2774807"/>
                <a:gd name="connsiteY14" fmla="*/ 183534 h 4599735"/>
                <a:gd name="connsiteX15" fmla="*/ 1161395 w 2774807"/>
                <a:gd name="connsiteY15" fmla="*/ 177919 h 4599735"/>
                <a:gd name="connsiteX16" fmla="*/ 1142212 w 2774807"/>
                <a:gd name="connsiteY16" fmla="*/ 181536 h 4599735"/>
                <a:gd name="connsiteX17" fmla="*/ 1122867 w 2774807"/>
                <a:gd name="connsiteY17" fmla="*/ 190858 h 4599735"/>
                <a:gd name="connsiteX18" fmla="*/ 1018522 w 2774807"/>
                <a:gd name="connsiteY18" fmla="*/ 276932 h 4599735"/>
                <a:gd name="connsiteX19" fmla="*/ 1002402 w 2774807"/>
                <a:gd name="connsiteY19" fmla="*/ 292965 h 4599735"/>
                <a:gd name="connsiteX20" fmla="*/ 477902 w 2774807"/>
                <a:gd name="connsiteY20" fmla="*/ 833491 h 4599735"/>
                <a:gd name="connsiteX21" fmla="*/ 324110 w 2774807"/>
                <a:gd name="connsiteY21" fmla="*/ 1077312 h 4599735"/>
                <a:gd name="connsiteX22" fmla="*/ 329086 w 2774807"/>
                <a:gd name="connsiteY22" fmla="*/ 1388254 h 4599735"/>
                <a:gd name="connsiteX23" fmla="*/ 419906 w 2774807"/>
                <a:gd name="connsiteY23" fmla="*/ 1645867 h 4599735"/>
                <a:gd name="connsiteX24" fmla="*/ 132985 w 2774807"/>
                <a:gd name="connsiteY24" fmla="*/ 2146711 h 4599735"/>
                <a:gd name="connsiteX25" fmla="*/ 1 w 2774807"/>
                <a:gd name="connsiteY25" fmla="*/ 2771575 h 4599735"/>
                <a:gd name="connsiteX26" fmla="*/ 134675 w 2774807"/>
                <a:gd name="connsiteY26" fmla="*/ 3284218 h 4599735"/>
                <a:gd name="connsiteX27" fmla="*/ 539697 w 2774807"/>
                <a:gd name="connsiteY27" fmla="*/ 3784708 h 4599735"/>
                <a:gd name="connsiteX28" fmla="*/ 576959 w 2774807"/>
                <a:gd name="connsiteY28" fmla="*/ 3822318 h 4599735"/>
                <a:gd name="connsiteX29" fmla="*/ 638753 w 2774807"/>
                <a:gd name="connsiteY29" fmla="*/ 3886659 h 4599735"/>
                <a:gd name="connsiteX30" fmla="*/ 713162 w 2774807"/>
                <a:gd name="connsiteY30" fmla="*/ 3943478 h 4599735"/>
                <a:gd name="connsiteX31" fmla="*/ 752159 w 2774807"/>
                <a:gd name="connsiteY31" fmla="*/ 3976806 h 4599735"/>
                <a:gd name="connsiteX32" fmla="*/ 821245 w 2774807"/>
                <a:gd name="connsiteY32" fmla="*/ 3974143 h 4599735"/>
                <a:gd name="connsiteX33" fmla="*/ 885007 w 2774807"/>
                <a:gd name="connsiteY33" fmla="*/ 4052024 h 4599735"/>
                <a:gd name="connsiteX34" fmla="*/ 952240 w 2774807"/>
                <a:gd name="connsiteY34" fmla="*/ 4104097 h 4599735"/>
                <a:gd name="connsiteX35" fmla="*/ 959994 w 2774807"/>
                <a:gd name="connsiteY35" fmla="*/ 4159759 h 4599735"/>
                <a:gd name="connsiteX36" fmla="*/ 819508 w 2774807"/>
                <a:gd name="connsiteY36" fmla="*/ 4339704 h 4599735"/>
                <a:gd name="connsiteX37" fmla="*/ 633717 w 2774807"/>
                <a:gd name="connsiteY37" fmla="*/ 4551954 h 4599735"/>
                <a:gd name="connsiteX38" fmla="*/ 599428 w 2774807"/>
                <a:gd name="connsiteY38" fmla="*/ 4599735 h 4599735"/>
                <a:gd name="connsiteX39" fmla="*/ 2381438 w 2774807"/>
                <a:gd name="connsiteY39" fmla="*/ 4599735 h 4599735"/>
                <a:gd name="connsiteX40" fmla="*/ 2379535 w 2774807"/>
                <a:gd name="connsiteY40" fmla="*/ 4573574 h 4599735"/>
                <a:gd name="connsiteX41" fmla="*/ 2429990 w 2774807"/>
                <a:gd name="connsiteY41" fmla="*/ 4435636 h 4599735"/>
                <a:gd name="connsiteX42" fmla="*/ 2651363 w 2774807"/>
                <a:gd name="connsiteY42" fmla="*/ 4024366 h 4599735"/>
                <a:gd name="connsiteX43" fmla="*/ 2649975 w 2774807"/>
                <a:gd name="connsiteY43" fmla="*/ 3416370 h 4599735"/>
                <a:gd name="connsiteX44" fmla="*/ 2286725 w 2774807"/>
                <a:gd name="connsiteY44" fmla="*/ 2942117 h 4599735"/>
                <a:gd name="connsiteX45" fmla="*/ 2654719 w 2774807"/>
                <a:gd name="connsiteY45" fmla="*/ 2663840 h 4599735"/>
                <a:gd name="connsiteX46" fmla="*/ 2774805 w 2774807"/>
                <a:gd name="connsiteY46" fmla="*/ 2329005 h 4599735"/>
                <a:gd name="connsiteX47" fmla="*/ 2652489 w 2774807"/>
                <a:gd name="connsiteY47" fmla="*/ 1320936 h 4599735"/>
                <a:gd name="connsiteX48" fmla="*/ 2597639 w 2774807"/>
                <a:gd name="connsiteY48" fmla="*/ 976959 h 4599735"/>
                <a:gd name="connsiteX49" fmla="*/ 2558525 w 2774807"/>
                <a:gd name="connsiteY49" fmla="*/ 723182 h 4599735"/>
                <a:gd name="connsiteX50" fmla="*/ 2294642 w 2774807"/>
                <a:gd name="connsiteY50" fmla="*/ 52984 h 4599735"/>
                <a:gd name="connsiteX51" fmla="*/ 2256842 w 2774807"/>
                <a:gd name="connsiteY51" fmla="*/ 32671 h 4599735"/>
                <a:gd name="connsiteX52" fmla="*/ 2053655 w 2774807"/>
                <a:gd name="connsiteY52" fmla="*/ 74930 h 4599735"/>
                <a:gd name="connsiteX53" fmla="*/ 1715637 w 2774807"/>
                <a:gd name="connsiteY53" fmla="*/ 87730 h 4599735"/>
                <a:gd name="connsiteX54" fmla="*/ 1568987 w 2774807"/>
                <a:gd name="connsiteY54" fmla="*/ 40604 h 4599735"/>
                <a:gd name="connsiteX0" fmla="*/ 2162331 w 2774807"/>
                <a:gd name="connsiteY0" fmla="*/ 1904243 h 4599735"/>
                <a:gd name="connsiteX1" fmla="*/ 2247011 w 2774807"/>
                <a:gd name="connsiteY1" fmla="*/ 2249418 h 4599735"/>
                <a:gd name="connsiteX2" fmla="*/ 2192823 w 2774807"/>
                <a:gd name="connsiteY2" fmla="*/ 2355853 h 4599735"/>
                <a:gd name="connsiteX3" fmla="*/ 2098018 w 2774807"/>
                <a:gd name="connsiteY3" fmla="*/ 2460494 h 4599735"/>
                <a:gd name="connsiteX4" fmla="*/ 2052481 w 2774807"/>
                <a:gd name="connsiteY4" fmla="*/ 2467031 h 4599735"/>
                <a:gd name="connsiteX5" fmla="*/ 2019067 w 2774807"/>
                <a:gd name="connsiteY5" fmla="*/ 2388425 h 4599735"/>
                <a:gd name="connsiteX6" fmla="*/ 2031565 w 2774807"/>
                <a:gd name="connsiteY6" fmla="*/ 2220863 h 4599735"/>
                <a:gd name="connsiteX7" fmla="*/ 2162331 w 2774807"/>
                <a:gd name="connsiteY7" fmla="*/ 1904243 h 4599735"/>
                <a:gd name="connsiteX8" fmla="*/ 1510126 w 2774807"/>
                <a:gd name="connsiteY8" fmla="*/ 0 h 4599735"/>
                <a:gd name="connsiteX9" fmla="*/ 1240190 w 2774807"/>
                <a:gd name="connsiteY9" fmla="*/ 149101 h 4599735"/>
                <a:gd name="connsiteX10" fmla="*/ 1236792 w 2774807"/>
                <a:gd name="connsiteY10" fmla="*/ 158866 h 4599735"/>
                <a:gd name="connsiteX11" fmla="*/ 1228740 w 2774807"/>
                <a:gd name="connsiteY11" fmla="*/ 198971 h 4599735"/>
                <a:gd name="connsiteX12" fmla="*/ 1188401 w 2774807"/>
                <a:gd name="connsiteY12" fmla="*/ 177095 h 4599735"/>
                <a:gd name="connsiteX13" fmla="*/ 1186538 w 2774807"/>
                <a:gd name="connsiteY13" fmla="*/ 183534 h 4599735"/>
                <a:gd name="connsiteX14" fmla="*/ 1161395 w 2774807"/>
                <a:gd name="connsiteY14" fmla="*/ 177919 h 4599735"/>
                <a:gd name="connsiteX15" fmla="*/ 1142212 w 2774807"/>
                <a:gd name="connsiteY15" fmla="*/ 181536 h 4599735"/>
                <a:gd name="connsiteX16" fmla="*/ 1122867 w 2774807"/>
                <a:gd name="connsiteY16" fmla="*/ 190858 h 4599735"/>
                <a:gd name="connsiteX17" fmla="*/ 1018522 w 2774807"/>
                <a:gd name="connsiteY17" fmla="*/ 276932 h 4599735"/>
                <a:gd name="connsiteX18" fmla="*/ 1002402 w 2774807"/>
                <a:gd name="connsiteY18" fmla="*/ 292965 h 4599735"/>
                <a:gd name="connsiteX19" fmla="*/ 477902 w 2774807"/>
                <a:gd name="connsiteY19" fmla="*/ 833491 h 4599735"/>
                <a:gd name="connsiteX20" fmla="*/ 324110 w 2774807"/>
                <a:gd name="connsiteY20" fmla="*/ 1077312 h 4599735"/>
                <a:gd name="connsiteX21" fmla="*/ 329086 w 2774807"/>
                <a:gd name="connsiteY21" fmla="*/ 1388254 h 4599735"/>
                <a:gd name="connsiteX22" fmla="*/ 419906 w 2774807"/>
                <a:gd name="connsiteY22" fmla="*/ 1645867 h 4599735"/>
                <a:gd name="connsiteX23" fmla="*/ 132985 w 2774807"/>
                <a:gd name="connsiteY23" fmla="*/ 2146711 h 4599735"/>
                <a:gd name="connsiteX24" fmla="*/ 1 w 2774807"/>
                <a:gd name="connsiteY24" fmla="*/ 2771575 h 4599735"/>
                <a:gd name="connsiteX25" fmla="*/ 134675 w 2774807"/>
                <a:gd name="connsiteY25" fmla="*/ 3284218 h 4599735"/>
                <a:gd name="connsiteX26" fmla="*/ 539697 w 2774807"/>
                <a:gd name="connsiteY26" fmla="*/ 3784708 h 4599735"/>
                <a:gd name="connsiteX27" fmla="*/ 576959 w 2774807"/>
                <a:gd name="connsiteY27" fmla="*/ 3822318 h 4599735"/>
                <a:gd name="connsiteX28" fmla="*/ 638753 w 2774807"/>
                <a:gd name="connsiteY28" fmla="*/ 3886659 h 4599735"/>
                <a:gd name="connsiteX29" fmla="*/ 713162 w 2774807"/>
                <a:gd name="connsiteY29" fmla="*/ 3943478 h 4599735"/>
                <a:gd name="connsiteX30" fmla="*/ 752159 w 2774807"/>
                <a:gd name="connsiteY30" fmla="*/ 3976806 h 4599735"/>
                <a:gd name="connsiteX31" fmla="*/ 821245 w 2774807"/>
                <a:gd name="connsiteY31" fmla="*/ 3974143 h 4599735"/>
                <a:gd name="connsiteX32" fmla="*/ 885007 w 2774807"/>
                <a:gd name="connsiteY32" fmla="*/ 4052024 h 4599735"/>
                <a:gd name="connsiteX33" fmla="*/ 952240 w 2774807"/>
                <a:gd name="connsiteY33" fmla="*/ 4104097 h 4599735"/>
                <a:gd name="connsiteX34" fmla="*/ 959994 w 2774807"/>
                <a:gd name="connsiteY34" fmla="*/ 4159759 h 4599735"/>
                <a:gd name="connsiteX35" fmla="*/ 819508 w 2774807"/>
                <a:gd name="connsiteY35" fmla="*/ 4339704 h 4599735"/>
                <a:gd name="connsiteX36" fmla="*/ 633717 w 2774807"/>
                <a:gd name="connsiteY36" fmla="*/ 4551954 h 4599735"/>
                <a:gd name="connsiteX37" fmla="*/ 599428 w 2774807"/>
                <a:gd name="connsiteY37" fmla="*/ 4599735 h 4599735"/>
                <a:gd name="connsiteX38" fmla="*/ 2381438 w 2774807"/>
                <a:gd name="connsiteY38" fmla="*/ 4599735 h 4599735"/>
                <a:gd name="connsiteX39" fmla="*/ 2379535 w 2774807"/>
                <a:gd name="connsiteY39" fmla="*/ 4573574 h 4599735"/>
                <a:gd name="connsiteX40" fmla="*/ 2429990 w 2774807"/>
                <a:gd name="connsiteY40" fmla="*/ 4435636 h 4599735"/>
                <a:gd name="connsiteX41" fmla="*/ 2651363 w 2774807"/>
                <a:gd name="connsiteY41" fmla="*/ 4024366 h 4599735"/>
                <a:gd name="connsiteX42" fmla="*/ 2649975 w 2774807"/>
                <a:gd name="connsiteY42" fmla="*/ 3416370 h 4599735"/>
                <a:gd name="connsiteX43" fmla="*/ 2286725 w 2774807"/>
                <a:gd name="connsiteY43" fmla="*/ 2942117 h 4599735"/>
                <a:gd name="connsiteX44" fmla="*/ 2654719 w 2774807"/>
                <a:gd name="connsiteY44" fmla="*/ 2663840 h 4599735"/>
                <a:gd name="connsiteX45" fmla="*/ 2774805 w 2774807"/>
                <a:gd name="connsiteY45" fmla="*/ 2329005 h 4599735"/>
                <a:gd name="connsiteX46" fmla="*/ 2652489 w 2774807"/>
                <a:gd name="connsiteY46" fmla="*/ 1320936 h 4599735"/>
                <a:gd name="connsiteX47" fmla="*/ 2597639 w 2774807"/>
                <a:gd name="connsiteY47" fmla="*/ 976959 h 4599735"/>
                <a:gd name="connsiteX48" fmla="*/ 2558525 w 2774807"/>
                <a:gd name="connsiteY48" fmla="*/ 723182 h 4599735"/>
                <a:gd name="connsiteX49" fmla="*/ 2294642 w 2774807"/>
                <a:gd name="connsiteY49" fmla="*/ 52984 h 4599735"/>
                <a:gd name="connsiteX50" fmla="*/ 2256842 w 2774807"/>
                <a:gd name="connsiteY50" fmla="*/ 32671 h 4599735"/>
                <a:gd name="connsiteX51" fmla="*/ 2053655 w 2774807"/>
                <a:gd name="connsiteY51" fmla="*/ 74930 h 4599735"/>
                <a:gd name="connsiteX52" fmla="*/ 1715637 w 2774807"/>
                <a:gd name="connsiteY52" fmla="*/ 87730 h 4599735"/>
                <a:gd name="connsiteX53" fmla="*/ 1568987 w 2774807"/>
                <a:gd name="connsiteY53" fmla="*/ 40604 h 4599735"/>
                <a:gd name="connsiteX54" fmla="*/ 1510126 w 2774807"/>
                <a:gd name="connsiteY54" fmla="*/ 0 h 4599735"/>
                <a:gd name="connsiteX0" fmla="*/ 2162331 w 2774807"/>
                <a:gd name="connsiteY0" fmla="*/ 1904243 h 4599735"/>
                <a:gd name="connsiteX1" fmla="*/ 2247011 w 2774807"/>
                <a:gd name="connsiteY1" fmla="*/ 2249418 h 4599735"/>
                <a:gd name="connsiteX2" fmla="*/ 2192823 w 2774807"/>
                <a:gd name="connsiteY2" fmla="*/ 2355853 h 4599735"/>
                <a:gd name="connsiteX3" fmla="*/ 2098018 w 2774807"/>
                <a:gd name="connsiteY3" fmla="*/ 2460494 h 4599735"/>
                <a:gd name="connsiteX4" fmla="*/ 2052481 w 2774807"/>
                <a:gd name="connsiteY4" fmla="*/ 2467031 h 4599735"/>
                <a:gd name="connsiteX5" fmla="*/ 2019067 w 2774807"/>
                <a:gd name="connsiteY5" fmla="*/ 2388425 h 4599735"/>
                <a:gd name="connsiteX6" fmla="*/ 2031565 w 2774807"/>
                <a:gd name="connsiteY6" fmla="*/ 2220863 h 4599735"/>
                <a:gd name="connsiteX7" fmla="*/ 2162331 w 2774807"/>
                <a:gd name="connsiteY7" fmla="*/ 1904243 h 4599735"/>
                <a:gd name="connsiteX8" fmla="*/ 1510126 w 2774807"/>
                <a:gd name="connsiteY8" fmla="*/ 0 h 4599735"/>
                <a:gd name="connsiteX9" fmla="*/ 1240190 w 2774807"/>
                <a:gd name="connsiteY9" fmla="*/ 149101 h 4599735"/>
                <a:gd name="connsiteX10" fmla="*/ 1236792 w 2774807"/>
                <a:gd name="connsiteY10" fmla="*/ 158866 h 4599735"/>
                <a:gd name="connsiteX11" fmla="*/ 1188401 w 2774807"/>
                <a:gd name="connsiteY11" fmla="*/ 177095 h 4599735"/>
                <a:gd name="connsiteX12" fmla="*/ 1186538 w 2774807"/>
                <a:gd name="connsiteY12" fmla="*/ 183534 h 4599735"/>
                <a:gd name="connsiteX13" fmla="*/ 1161395 w 2774807"/>
                <a:gd name="connsiteY13" fmla="*/ 177919 h 4599735"/>
                <a:gd name="connsiteX14" fmla="*/ 1142212 w 2774807"/>
                <a:gd name="connsiteY14" fmla="*/ 181536 h 4599735"/>
                <a:gd name="connsiteX15" fmla="*/ 1122867 w 2774807"/>
                <a:gd name="connsiteY15" fmla="*/ 190858 h 4599735"/>
                <a:gd name="connsiteX16" fmla="*/ 1018522 w 2774807"/>
                <a:gd name="connsiteY16" fmla="*/ 276932 h 4599735"/>
                <a:gd name="connsiteX17" fmla="*/ 1002402 w 2774807"/>
                <a:gd name="connsiteY17" fmla="*/ 292965 h 4599735"/>
                <a:gd name="connsiteX18" fmla="*/ 477902 w 2774807"/>
                <a:gd name="connsiteY18" fmla="*/ 833491 h 4599735"/>
                <a:gd name="connsiteX19" fmla="*/ 324110 w 2774807"/>
                <a:gd name="connsiteY19" fmla="*/ 1077312 h 4599735"/>
                <a:gd name="connsiteX20" fmla="*/ 329086 w 2774807"/>
                <a:gd name="connsiteY20" fmla="*/ 1388254 h 4599735"/>
                <a:gd name="connsiteX21" fmla="*/ 419906 w 2774807"/>
                <a:gd name="connsiteY21" fmla="*/ 1645867 h 4599735"/>
                <a:gd name="connsiteX22" fmla="*/ 132985 w 2774807"/>
                <a:gd name="connsiteY22" fmla="*/ 2146711 h 4599735"/>
                <a:gd name="connsiteX23" fmla="*/ 1 w 2774807"/>
                <a:gd name="connsiteY23" fmla="*/ 2771575 h 4599735"/>
                <a:gd name="connsiteX24" fmla="*/ 134675 w 2774807"/>
                <a:gd name="connsiteY24" fmla="*/ 3284218 h 4599735"/>
                <a:gd name="connsiteX25" fmla="*/ 539697 w 2774807"/>
                <a:gd name="connsiteY25" fmla="*/ 3784708 h 4599735"/>
                <a:gd name="connsiteX26" fmla="*/ 576959 w 2774807"/>
                <a:gd name="connsiteY26" fmla="*/ 3822318 h 4599735"/>
                <a:gd name="connsiteX27" fmla="*/ 638753 w 2774807"/>
                <a:gd name="connsiteY27" fmla="*/ 3886659 h 4599735"/>
                <a:gd name="connsiteX28" fmla="*/ 713162 w 2774807"/>
                <a:gd name="connsiteY28" fmla="*/ 3943478 h 4599735"/>
                <a:gd name="connsiteX29" fmla="*/ 752159 w 2774807"/>
                <a:gd name="connsiteY29" fmla="*/ 3976806 h 4599735"/>
                <a:gd name="connsiteX30" fmla="*/ 821245 w 2774807"/>
                <a:gd name="connsiteY30" fmla="*/ 3974143 h 4599735"/>
                <a:gd name="connsiteX31" fmla="*/ 885007 w 2774807"/>
                <a:gd name="connsiteY31" fmla="*/ 4052024 h 4599735"/>
                <a:gd name="connsiteX32" fmla="*/ 952240 w 2774807"/>
                <a:gd name="connsiteY32" fmla="*/ 4104097 h 4599735"/>
                <a:gd name="connsiteX33" fmla="*/ 959994 w 2774807"/>
                <a:gd name="connsiteY33" fmla="*/ 4159759 h 4599735"/>
                <a:gd name="connsiteX34" fmla="*/ 819508 w 2774807"/>
                <a:gd name="connsiteY34" fmla="*/ 4339704 h 4599735"/>
                <a:gd name="connsiteX35" fmla="*/ 633717 w 2774807"/>
                <a:gd name="connsiteY35" fmla="*/ 4551954 h 4599735"/>
                <a:gd name="connsiteX36" fmla="*/ 599428 w 2774807"/>
                <a:gd name="connsiteY36" fmla="*/ 4599735 h 4599735"/>
                <a:gd name="connsiteX37" fmla="*/ 2381438 w 2774807"/>
                <a:gd name="connsiteY37" fmla="*/ 4599735 h 4599735"/>
                <a:gd name="connsiteX38" fmla="*/ 2379535 w 2774807"/>
                <a:gd name="connsiteY38" fmla="*/ 4573574 h 4599735"/>
                <a:gd name="connsiteX39" fmla="*/ 2429990 w 2774807"/>
                <a:gd name="connsiteY39" fmla="*/ 4435636 h 4599735"/>
                <a:gd name="connsiteX40" fmla="*/ 2651363 w 2774807"/>
                <a:gd name="connsiteY40" fmla="*/ 4024366 h 4599735"/>
                <a:gd name="connsiteX41" fmla="*/ 2649975 w 2774807"/>
                <a:gd name="connsiteY41" fmla="*/ 3416370 h 4599735"/>
                <a:gd name="connsiteX42" fmla="*/ 2286725 w 2774807"/>
                <a:gd name="connsiteY42" fmla="*/ 2942117 h 4599735"/>
                <a:gd name="connsiteX43" fmla="*/ 2654719 w 2774807"/>
                <a:gd name="connsiteY43" fmla="*/ 2663840 h 4599735"/>
                <a:gd name="connsiteX44" fmla="*/ 2774805 w 2774807"/>
                <a:gd name="connsiteY44" fmla="*/ 2329005 h 4599735"/>
                <a:gd name="connsiteX45" fmla="*/ 2652489 w 2774807"/>
                <a:gd name="connsiteY45" fmla="*/ 1320936 h 4599735"/>
                <a:gd name="connsiteX46" fmla="*/ 2597639 w 2774807"/>
                <a:gd name="connsiteY46" fmla="*/ 976959 h 4599735"/>
                <a:gd name="connsiteX47" fmla="*/ 2558525 w 2774807"/>
                <a:gd name="connsiteY47" fmla="*/ 723182 h 4599735"/>
                <a:gd name="connsiteX48" fmla="*/ 2294642 w 2774807"/>
                <a:gd name="connsiteY48" fmla="*/ 52984 h 4599735"/>
                <a:gd name="connsiteX49" fmla="*/ 2256842 w 2774807"/>
                <a:gd name="connsiteY49" fmla="*/ 32671 h 4599735"/>
                <a:gd name="connsiteX50" fmla="*/ 2053655 w 2774807"/>
                <a:gd name="connsiteY50" fmla="*/ 74930 h 4599735"/>
                <a:gd name="connsiteX51" fmla="*/ 1715637 w 2774807"/>
                <a:gd name="connsiteY51" fmla="*/ 87730 h 4599735"/>
                <a:gd name="connsiteX52" fmla="*/ 1568987 w 2774807"/>
                <a:gd name="connsiteY52" fmla="*/ 40604 h 4599735"/>
                <a:gd name="connsiteX53" fmla="*/ 1510126 w 2774807"/>
                <a:gd name="connsiteY53" fmla="*/ 0 h 4599735"/>
                <a:gd name="connsiteX0" fmla="*/ 2162331 w 2774807"/>
                <a:gd name="connsiteY0" fmla="*/ 1904243 h 4599735"/>
                <a:gd name="connsiteX1" fmla="*/ 2247011 w 2774807"/>
                <a:gd name="connsiteY1" fmla="*/ 2249418 h 4599735"/>
                <a:gd name="connsiteX2" fmla="*/ 2192823 w 2774807"/>
                <a:gd name="connsiteY2" fmla="*/ 2355853 h 4599735"/>
                <a:gd name="connsiteX3" fmla="*/ 2098018 w 2774807"/>
                <a:gd name="connsiteY3" fmla="*/ 2460494 h 4599735"/>
                <a:gd name="connsiteX4" fmla="*/ 2052481 w 2774807"/>
                <a:gd name="connsiteY4" fmla="*/ 2467031 h 4599735"/>
                <a:gd name="connsiteX5" fmla="*/ 2019067 w 2774807"/>
                <a:gd name="connsiteY5" fmla="*/ 2388425 h 4599735"/>
                <a:gd name="connsiteX6" fmla="*/ 2031565 w 2774807"/>
                <a:gd name="connsiteY6" fmla="*/ 2220863 h 4599735"/>
                <a:gd name="connsiteX7" fmla="*/ 2162331 w 2774807"/>
                <a:gd name="connsiteY7" fmla="*/ 1904243 h 4599735"/>
                <a:gd name="connsiteX8" fmla="*/ 1510126 w 2774807"/>
                <a:gd name="connsiteY8" fmla="*/ 0 h 4599735"/>
                <a:gd name="connsiteX9" fmla="*/ 1240190 w 2774807"/>
                <a:gd name="connsiteY9" fmla="*/ 149101 h 4599735"/>
                <a:gd name="connsiteX10" fmla="*/ 1188401 w 2774807"/>
                <a:gd name="connsiteY10" fmla="*/ 177095 h 4599735"/>
                <a:gd name="connsiteX11" fmla="*/ 1186538 w 2774807"/>
                <a:gd name="connsiteY11" fmla="*/ 183534 h 4599735"/>
                <a:gd name="connsiteX12" fmla="*/ 1161395 w 2774807"/>
                <a:gd name="connsiteY12" fmla="*/ 177919 h 4599735"/>
                <a:gd name="connsiteX13" fmla="*/ 1142212 w 2774807"/>
                <a:gd name="connsiteY13" fmla="*/ 181536 h 4599735"/>
                <a:gd name="connsiteX14" fmla="*/ 1122867 w 2774807"/>
                <a:gd name="connsiteY14" fmla="*/ 190858 h 4599735"/>
                <a:gd name="connsiteX15" fmla="*/ 1018522 w 2774807"/>
                <a:gd name="connsiteY15" fmla="*/ 276932 h 4599735"/>
                <a:gd name="connsiteX16" fmla="*/ 1002402 w 2774807"/>
                <a:gd name="connsiteY16" fmla="*/ 292965 h 4599735"/>
                <a:gd name="connsiteX17" fmla="*/ 477902 w 2774807"/>
                <a:gd name="connsiteY17" fmla="*/ 833491 h 4599735"/>
                <a:gd name="connsiteX18" fmla="*/ 324110 w 2774807"/>
                <a:gd name="connsiteY18" fmla="*/ 1077312 h 4599735"/>
                <a:gd name="connsiteX19" fmla="*/ 329086 w 2774807"/>
                <a:gd name="connsiteY19" fmla="*/ 1388254 h 4599735"/>
                <a:gd name="connsiteX20" fmla="*/ 419906 w 2774807"/>
                <a:gd name="connsiteY20" fmla="*/ 1645867 h 4599735"/>
                <a:gd name="connsiteX21" fmla="*/ 132985 w 2774807"/>
                <a:gd name="connsiteY21" fmla="*/ 2146711 h 4599735"/>
                <a:gd name="connsiteX22" fmla="*/ 1 w 2774807"/>
                <a:gd name="connsiteY22" fmla="*/ 2771575 h 4599735"/>
                <a:gd name="connsiteX23" fmla="*/ 134675 w 2774807"/>
                <a:gd name="connsiteY23" fmla="*/ 3284218 h 4599735"/>
                <a:gd name="connsiteX24" fmla="*/ 539697 w 2774807"/>
                <a:gd name="connsiteY24" fmla="*/ 3784708 h 4599735"/>
                <a:gd name="connsiteX25" fmla="*/ 576959 w 2774807"/>
                <a:gd name="connsiteY25" fmla="*/ 3822318 h 4599735"/>
                <a:gd name="connsiteX26" fmla="*/ 638753 w 2774807"/>
                <a:gd name="connsiteY26" fmla="*/ 3886659 h 4599735"/>
                <a:gd name="connsiteX27" fmla="*/ 713162 w 2774807"/>
                <a:gd name="connsiteY27" fmla="*/ 3943478 h 4599735"/>
                <a:gd name="connsiteX28" fmla="*/ 752159 w 2774807"/>
                <a:gd name="connsiteY28" fmla="*/ 3976806 h 4599735"/>
                <a:gd name="connsiteX29" fmla="*/ 821245 w 2774807"/>
                <a:gd name="connsiteY29" fmla="*/ 3974143 h 4599735"/>
                <a:gd name="connsiteX30" fmla="*/ 885007 w 2774807"/>
                <a:gd name="connsiteY30" fmla="*/ 4052024 h 4599735"/>
                <a:gd name="connsiteX31" fmla="*/ 952240 w 2774807"/>
                <a:gd name="connsiteY31" fmla="*/ 4104097 h 4599735"/>
                <a:gd name="connsiteX32" fmla="*/ 959994 w 2774807"/>
                <a:gd name="connsiteY32" fmla="*/ 4159759 h 4599735"/>
                <a:gd name="connsiteX33" fmla="*/ 819508 w 2774807"/>
                <a:gd name="connsiteY33" fmla="*/ 4339704 h 4599735"/>
                <a:gd name="connsiteX34" fmla="*/ 633717 w 2774807"/>
                <a:gd name="connsiteY34" fmla="*/ 4551954 h 4599735"/>
                <a:gd name="connsiteX35" fmla="*/ 599428 w 2774807"/>
                <a:gd name="connsiteY35" fmla="*/ 4599735 h 4599735"/>
                <a:gd name="connsiteX36" fmla="*/ 2381438 w 2774807"/>
                <a:gd name="connsiteY36" fmla="*/ 4599735 h 4599735"/>
                <a:gd name="connsiteX37" fmla="*/ 2379535 w 2774807"/>
                <a:gd name="connsiteY37" fmla="*/ 4573574 h 4599735"/>
                <a:gd name="connsiteX38" fmla="*/ 2429990 w 2774807"/>
                <a:gd name="connsiteY38" fmla="*/ 4435636 h 4599735"/>
                <a:gd name="connsiteX39" fmla="*/ 2651363 w 2774807"/>
                <a:gd name="connsiteY39" fmla="*/ 4024366 h 4599735"/>
                <a:gd name="connsiteX40" fmla="*/ 2649975 w 2774807"/>
                <a:gd name="connsiteY40" fmla="*/ 3416370 h 4599735"/>
                <a:gd name="connsiteX41" fmla="*/ 2286725 w 2774807"/>
                <a:gd name="connsiteY41" fmla="*/ 2942117 h 4599735"/>
                <a:gd name="connsiteX42" fmla="*/ 2654719 w 2774807"/>
                <a:gd name="connsiteY42" fmla="*/ 2663840 h 4599735"/>
                <a:gd name="connsiteX43" fmla="*/ 2774805 w 2774807"/>
                <a:gd name="connsiteY43" fmla="*/ 2329005 h 4599735"/>
                <a:gd name="connsiteX44" fmla="*/ 2652489 w 2774807"/>
                <a:gd name="connsiteY44" fmla="*/ 1320936 h 4599735"/>
                <a:gd name="connsiteX45" fmla="*/ 2597639 w 2774807"/>
                <a:gd name="connsiteY45" fmla="*/ 976959 h 4599735"/>
                <a:gd name="connsiteX46" fmla="*/ 2558525 w 2774807"/>
                <a:gd name="connsiteY46" fmla="*/ 723182 h 4599735"/>
                <a:gd name="connsiteX47" fmla="*/ 2294642 w 2774807"/>
                <a:gd name="connsiteY47" fmla="*/ 52984 h 4599735"/>
                <a:gd name="connsiteX48" fmla="*/ 2256842 w 2774807"/>
                <a:gd name="connsiteY48" fmla="*/ 32671 h 4599735"/>
                <a:gd name="connsiteX49" fmla="*/ 2053655 w 2774807"/>
                <a:gd name="connsiteY49" fmla="*/ 74930 h 4599735"/>
                <a:gd name="connsiteX50" fmla="*/ 1715637 w 2774807"/>
                <a:gd name="connsiteY50" fmla="*/ 87730 h 4599735"/>
                <a:gd name="connsiteX51" fmla="*/ 1568987 w 2774807"/>
                <a:gd name="connsiteY51" fmla="*/ 40604 h 4599735"/>
                <a:gd name="connsiteX52" fmla="*/ 1510126 w 2774807"/>
                <a:gd name="connsiteY52" fmla="*/ 0 h 4599735"/>
                <a:gd name="connsiteX0" fmla="*/ 2162331 w 2774807"/>
                <a:gd name="connsiteY0" fmla="*/ 1904243 h 4599735"/>
                <a:gd name="connsiteX1" fmla="*/ 2247011 w 2774807"/>
                <a:gd name="connsiteY1" fmla="*/ 2249418 h 4599735"/>
                <a:gd name="connsiteX2" fmla="*/ 2192823 w 2774807"/>
                <a:gd name="connsiteY2" fmla="*/ 2355853 h 4599735"/>
                <a:gd name="connsiteX3" fmla="*/ 2098018 w 2774807"/>
                <a:gd name="connsiteY3" fmla="*/ 2460494 h 4599735"/>
                <a:gd name="connsiteX4" fmla="*/ 2052481 w 2774807"/>
                <a:gd name="connsiteY4" fmla="*/ 2467031 h 4599735"/>
                <a:gd name="connsiteX5" fmla="*/ 2019067 w 2774807"/>
                <a:gd name="connsiteY5" fmla="*/ 2388425 h 4599735"/>
                <a:gd name="connsiteX6" fmla="*/ 2031565 w 2774807"/>
                <a:gd name="connsiteY6" fmla="*/ 2220863 h 4599735"/>
                <a:gd name="connsiteX7" fmla="*/ 2162331 w 2774807"/>
                <a:gd name="connsiteY7" fmla="*/ 1904243 h 4599735"/>
                <a:gd name="connsiteX8" fmla="*/ 1510126 w 2774807"/>
                <a:gd name="connsiteY8" fmla="*/ 0 h 4599735"/>
                <a:gd name="connsiteX9" fmla="*/ 1188401 w 2774807"/>
                <a:gd name="connsiteY9" fmla="*/ 177095 h 4599735"/>
                <a:gd name="connsiteX10" fmla="*/ 1186538 w 2774807"/>
                <a:gd name="connsiteY10" fmla="*/ 183534 h 4599735"/>
                <a:gd name="connsiteX11" fmla="*/ 1161395 w 2774807"/>
                <a:gd name="connsiteY11" fmla="*/ 177919 h 4599735"/>
                <a:gd name="connsiteX12" fmla="*/ 1142212 w 2774807"/>
                <a:gd name="connsiteY12" fmla="*/ 181536 h 4599735"/>
                <a:gd name="connsiteX13" fmla="*/ 1122867 w 2774807"/>
                <a:gd name="connsiteY13" fmla="*/ 190858 h 4599735"/>
                <a:gd name="connsiteX14" fmla="*/ 1018522 w 2774807"/>
                <a:gd name="connsiteY14" fmla="*/ 276932 h 4599735"/>
                <a:gd name="connsiteX15" fmla="*/ 1002402 w 2774807"/>
                <a:gd name="connsiteY15" fmla="*/ 292965 h 4599735"/>
                <a:gd name="connsiteX16" fmla="*/ 477902 w 2774807"/>
                <a:gd name="connsiteY16" fmla="*/ 833491 h 4599735"/>
                <a:gd name="connsiteX17" fmla="*/ 324110 w 2774807"/>
                <a:gd name="connsiteY17" fmla="*/ 1077312 h 4599735"/>
                <a:gd name="connsiteX18" fmla="*/ 329086 w 2774807"/>
                <a:gd name="connsiteY18" fmla="*/ 1388254 h 4599735"/>
                <a:gd name="connsiteX19" fmla="*/ 419906 w 2774807"/>
                <a:gd name="connsiteY19" fmla="*/ 1645867 h 4599735"/>
                <a:gd name="connsiteX20" fmla="*/ 132985 w 2774807"/>
                <a:gd name="connsiteY20" fmla="*/ 2146711 h 4599735"/>
                <a:gd name="connsiteX21" fmla="*/ 1 w 2774807"/>
                <a:gd name="connsiteY21" fmla="*/ 2771575 h 4599735"/>
                <a:gd name="connsiteX22" fmla="*/ 134675 w 2774807"/>
                <a:gd name="connsiteY22" fmla="*/ 3284218 h 4599735"/>
                <a:gd name="connsiteX23" fmla="*/ 539697 w 2774807"/>
                <a:gd name="connsiteY23" fmla="*/ 3784708 h 4599735"/>
                <a:gd name="connsiteX24" fmla="*/ 576959 w 2774807"/>
                <a:gd name="connsiteY24" fmla="*/ 3822318 h 4599735"/>
                <a:gd name="connsiteX25" fmla="*/ 638753 w 2774807"/>
                <a:gd name="connsiteY25" fmla="*/ 3886659 h 4599735"/>
                <a:gd name="connsiteX26" fmla="*/ 713162 w 2774807"/>
                <a:gd name="connsiteY26" fmla="*/ 3943478 h 4599735"/>
                <a:gd name="connsiteX27" fmla="*/ 752159 w 2774807"/>
                <a:gd name="connsiteY27" fmla="*/ 3976806 h 4599735"/>
                <a:gd name="connsiteX28" fmla="*/ 821245 w 2774807"/>
                <a:gd name="connsiteY28" fmla="*/ 3974143 h 4599735"/>
                <a:gd name="connsiteX29" fmla="*/ 885007 w 2774807"/>
                <a:gd name="connsiteY29" fmla="*/ 4052024 h 4599735"/>
                <a:gd name="connsiteX30" fmla="*/ 952240 w 2774807"/>
                <a:gd name="connsiteY30" fmla="*/ 4104097 h 4599735"/>
                <a:gd name="connsiteX31" fmla="*/ 959994 w 2774807"/>
                <a:gd name="connsiteY31" fmla="*/ 4159759 h 4599735"/>
                <a:gd name="connsiteX32" fmla="*/ 819508 w 2774807"/>
                <a:gd name="connsiteY32" fmla="*/ 4339704 h 4599735"/>
                <a:gd name="connsiteX33" fmla="*/ 633717 w 2774807"/>
                <a:gd name="connsiteY33" fmla="*/ 4551954 h 4599735"/>
                <a:gd name="connsiteX34" fmla="*/ 599428 w 2774807"/>
                <a:gd name="connsiteY34" fmla="*/ 4599735 h 4599735"/>
                <a:gd name="connsiteX35" fmla="*/ 2381438 w 2774807"/>
                <a:gd name="connsiteY35" fmla="*/ 4599735 h 4599735"/>
                <a:gd name="connsiteX36" fmla="*/ 2379535 w 2774807"/>
                <a:gd name="connsiteY36" fmla="*/ 4573574 h 4599735"/>
                <a:gd name="connsiteX37" fmla="*/ 2429990 w 2774807"/>
                <a:gd name="connsiteY37" fmla="*/ 4435636 h 4599735"/>
                <a:gd name="connsiteX38" fmla="*/ 2651363 w 2774807"/>
                <a:gd name="connsiteY38" fmla="*/ 4024366 h 4599735"/>
                <a:gd name="connsiteX39" fmla="*/ 2649975 w 2774807"/>
                <a:gd name="connsiteY39" fmla="*/ 3416370 h 4599735"/>
                <a:gd name="connsiteX40" fmla="*/ 2286725 w 2774807"/>
                <a:gd name="connsiteY40" fmla="*/ 2942117 h 4599735"/>
                <a:gd name="connsiteX41" fmla="*/ 2654719 w 2774807"/>
                <a:gd name="connsiteY41" fmla="*/ 2663840 h 4599735"/>
                <a:gd name="connsiteX42" fmla="*/ 2774805 w 2774807"/>
                <a:gd name="connsiteY42" fmla="*/ 2329005 h 4599735"/>
                <a:gd name="connsiteX43" fmla="*/ 2652489 w 2774807"/>
                <a:gd name="connsiteY43" fmla="*/ 1320936 h 4599735"/>
                <a:gd name="connsiteX44" fmla="*/ 2597639 w 2774807"/>
                <a:gd name="connsiteY44" fmla="*/ 976959 h 4599735"/>
                <a:gd name="connsiteX45" fmla="*/ 2558525 w 2774807"/>
                <a:gd name="connsiteY45" fmla="*/ 723182 h 4599735"/>
                <a:gd name="connsiteX46" fmla="*/ 2294642 w 2774807"/>
                <a:gd name="connsiteY46" fmla="*/ 52984 h 4599735"/>
                <a:gd name="connsiteX47" fmla="*/ 2256842 w 2774807"/>
                <a:gd name="connsiteY47" fmla="*/ 32671 h 4599735"/>
                <a:gd name="connsiteX48" fmla="*/ 2053655 w 2774807"/>
                <a:gd name="connsiteY48" fmla="*/ 74930 h 4599735"/>
                <a:gd name="connsiteX49" fmla="*/ 1715637 w 2774807"/>
                <a:gd name="connsiteY49" fmla="*/ 87730 h 4599735"/>
                <a:gd name="connsiteX50" fmla="*/ 1568987 w 2774807"/>
                <a:gd name="connsiteY50" fmla="*/ 40604 h 4599735"/>
                <a:gd name="connsiteX51" fmla="*/ 1510126 w 2774807"/>
                <a:gd name="connsiteY51" fmla="*/ 0 h 4599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74807" h="4599735">
                  <a:moveTo>
                    <a:pt x="2162331" y="1904243"/>
                  </a:moveTo>
                  <a:cubicBezTo>
                    <a:pt x="2180613" y="1982587"/>
                    <a:pt x="2269807" y="2161931"/>
                    <a:pt x="2247011" y="2249418"/>
                  </a:cubicBezTo>
                  <a:cubicBezTo>
                    <a:pt x="2240298" y="2275571"/>
                    <a:pt x="2217656" y="2320674"/>
                    <a:pt x="2192823" y="2355853"/>
                  </a:cubicBezTo>
                  <a:cubicBezTo>
                    <a:pt x="2167991" y="2391033"/>
                    <a:pt x="2121409" y="2441965"/>
                    <a:pt x="2098018" y="2460494"/>
                  </a:cubicBezTo>
                  <a:cubicBezTo>
                    <a:pt x="2074627" y="2479023"/>
                    <a:pt x="2065640" y="2479043"/>
                    <a:pt x="2052481" y="2467031"/>
                  </a:cubicBezTo>
                  <a:cubicBezTo>
                    <a:pt x="2039323" y="2455020"/>
                    <a:pt x="2018834" y="2399998"/>
                    <a:pt x="2019067" y="2388425"/>
                  </a:cubicBezTo>
                  <a:cubicBezTo>
                    <a:pt x="2019992" y="2332301"/>
                    <a:pt x="2007688" y="2301560"/>
                    <a:pt x="2031565" y="2220863"/>
                  </a:cubicBezTo>
                  <a:cubicBezTo>
                    <a:pt x="2055442" y="2140166"/>
                    <a:pt x="2118742" y="2009784"/>
                    <a:pt x="2162331" y="1904243"/>
                  </a:cubicBezTo>
                  <a:close/>
                  <a:moveTo>
                    <a:pt x="1510126" y="0"/>
                  </a:moveTo>
                  <a:lnTo>
                    <a:pt x="1188401" y="177095"/>
                  </a:lnTo>
                  <a:lnTo>
                    <a:pt x="1186538" y="183534"/>
                  </a:lnTo>
                  <a:lnTo>
                    <a:pt x="1161395" y="177919"/>
                  </a:lnTo>
                  <a:lnTo>
                    <a:pt x="1142212" y="181536"/>
                  </a:lnTo>
                  <a:lnTo>
                    <a:pt x="1122867" y="190858"/>
                  </a:lnTo>
                  <a:lnTo>
                    <a:pt x="1018522" y="276932"/>
                  </a:lnTo>
                  <a:lnTo>
                    <a:pt x="1002402" y="292965"/>
                  </a:lnTo>
                  <a:cubicBezTo>
                    <a:pt x="895303" y="400941"/>
                    <a:pt x="590951" y="702766"/>
                    <a:pt x="477902" y="833491"/>
                  </a:cubicBezTo>
                  <a:cubicBezTo>
                    <a:pt x="364853" y="964216"/>
                    <a:pt x="356395" y="984389"/>
                    <a:pt x="324110" y="1077312"/>
                  </a:cubicBezTo>
                  <a:cubicBezTo>
                    <a:pt x="288005" y="1181230"/>
                    <a:pt x="313120" y="1293495"/>
                    <a:pt x="329086" y="1388254"/>
                  </a:cubicBezTo>
                  <a:cubicBezTo>
                    <a:pt x="345052" y="1483013"/>
                    <a:pt x="428122" y="1602935"/>
                    <a:pt x="419906" y="1645867"/>
                  </a:cubicBezTo>
                  <a:cubicBezTo>
                    <a:pt x="415180" y="1781955"/>
                    <a:pt x="217222" y="1943970"/>
                    <a:pt x="132985" y="2146711"/>
                  </a:cubicBezTo>
                  <a:cubicBezTo>
                    <a:pt x="46313" y="2334988"/>
                    <a:pt x="-281" y="2581990"/>
                    <a:pt x="1" y="2771575"/>
                  </a:cubicBezTo>
                  <a:cubicBezTo>
                    <a:pt x="282" y="2961159"/>
                    <a:pt x="44726" y="3115362"/>
                    <a:pt x="134675" y="3284218"/>
                  </a:cubicBezTo>
                  <a:cubicBezTo>
                    <a:pt x="224625" y="3453073"/>
                    <a:pt x="351419" y="3660887"/>
                    <a:pt x="539697" y="3784708"/>
                  </a:cubicBezTo>
                  <a:cubicBezTo>
                    <a:pt x="554509" y="3794429"/>
                    <a:pt x="574992" y="3808201"/>
                    <a:pt x="576959" y="3822318"/>
                  </a:cubicBezTo>
                  <a:cubicBezTo>
                    <a:pt x="582398" y="3861430"/>
                    <a:pt x="608319" y="3875086"/>
                    <a:pt x="638753" y="3886659"/>
                  </a:cubicBezTo>
                  <a:cubicBezTo>
                    <a:pt x="669072" y="3898114"/>
                    <a:pt x="707030" y="3897073"/>
                    <a:pt x="713162" y="3943478"/>
                  </a:cubicBezTo>
                  <a:cubicBezTo>
                    <a:pt x="714320" y="3952504"/>
                    <a:pt x="737694" y="3973219"/>
                    <a:pt x="752159" y="3976806"/>
                  </a:cubicBezTo>
                  <a:cubicBezTo>
                    <a:pt x="774609" y="3982360"/>
                    <a:pt x="798216" y="3971482"/>
                    <a:pt x="821245" y="3974143"/>
                  </a:cubicBezTo>
                  <a:cubicBezTo>
                    <a:pt x="818584" y="3977730"/>
                    <a:pt x="860242" y="4030613"/>
                    <a:pt x="885007" y="4052024"/>
                  </a:cubicBezTo>
                  <a:cubicBezTo>
                    <a:pt x="906415" y="4070537"/>
                    <a:pt x="929327" y="4087433"/>
                    <a:pt x="952240" y="4104097"/>
                  </a:cubicBezTo>
                  <a:cubicBezTo>
                    <a:pt x="974690" y="4120413"/>
                    <a:pt x="977352" y="4137772"/>
                    <a:pt x="959994" y="4159759"/>
                  </a:cubicBezTo>
                  <a:cubicBezTo>
                    <a:pt x="912896" y="4219586"/>
                    <a:pt x="867996" y="4281033"/>
                    <a:pt x="819508" y="4339704"/>
                  </a:cubicBezTo>
                  <a:cubicBezTo>
                    <a:pt x="759710" y="4412000"/>
                    <a:pt x="691840" y="4478894"/>
                    <a:pt x="633717" y="4551954"/>
                  </a:cubicBezTo>
                  <a:lnTo>
                    <a:pt x="599428" y="4599735"/>
                  </a:lnTo>
                  <a:lnTo>
                    <a:pt x="2381438" y="4599735"/>
                  </a:lnTo>
                  <a:lnTo>
                    <a:pt x="2379535" y="4573574"/>
                  </a:lnTo>
                  <a:cubicBezTo>
                    <a:pt x="2376179" y="4522080"/>
                    <a:pt x="2393653" y="4477873"/>
                    <a:pt x="2429990" y="4435636"/>
                  </a:cubicBezTo>
                  <a:cubicBezTo>
                    <a:pt x="2532055" y="4316907"/>
                    <a:pt x="2623589" y="4179315"/>
                    <a:pt x="2651363" y="4024366"/>
                  </a:cubicBezTo>
                  <a:cubicBezTo>
                    <a:pt x="2684689" y="3821393"/>
                    <a:pt x="2702858" y="3616336"/>
                    <a:pt x="2649975" y="3416370"/>
                  </a:cubicBezTo>
                  <a:cubicBezTo>
                    <a:pt x="2610629" y="3253669"/>
                    <a:pt x="2350453" y="3048184"/>
                    <a:pt x="2286725" y="2942117"/>
                  </a:cubicBezTo>
                  <a:cubicBezTo>
                    <a:pt x="2409232" y="2828154"/>
                    <a:pt x="2573372" y="2766025"/>
                    <a:pt x="2654719" y="2663840"/>
                  </a:cubicBezTo>
                  <a:cubicBezTo>
                    <a:pt x="2736065" y="2561655"/>
                    <a:pt x="2775177" y="2552822"/>
                    <a:pt x="2774805" y="2329005"/>
                  </a:cubicBezTo>
                  <a:cubicBezTo>
                    <a:pt x="2774434" y="2105187"/>
                    <a:pt x="2694265" y="1667518"/>
                    <a:pt x="2652489" y="1320936"/>
                  </a:cubicBezTo>
                  <a:cubicBezTo>
                    <a:pt x="2638025" y="1201513"/>
                    <a:pt x="2617427" y="1095688"/>
                    <a:pt x="2597639" y="976959"/>
                  </a:cubicBezTo>
                  <a:cubicBezTo>
                    <a:pt x="2586298" y="909262"/>
                    <a:pt x="2563617" y="791109"/>
                    <a:pt x="2558525" y="723182"/>
                  </a:cubicBezTo>
                  <a:cubicBezTo>
                    <a:pt x="2570840" y="267100"/>
                    <a:pt x="2426352" y="129818"/>
                    <a:pt x="2294642" y="52984"/>
                  </a:cubicBezTo>
                  <a:lnTo>
                    <a:pt x="2256842" y="32671"/>
                  </a:lnTo>
                  <a:lnTo>
                    <a:pt x="2053655" y="74930"/>
                  </a:lnTo>
                  <a:cubicBezTo>
                    <a:pt x="1953298" y="90237"/>
                    <a:pt x="1753641" y="94461"/>
                    <a:pt x="1715637" y="87730"/>
                  </a:cubicBezTo>
                  <a:cubicBezTo>
                    <a:pt x="1663347" y="78493"/>
                    <a:pt x="1614505" y="62905"/>
                    <a:pt x="1568987" y="40604"/>
                  </a:cubicBezTo>
                  <a:lnTo>
                    <a:pt x="1510126" y="0"/>
                  </a:lnTo>
                  <a:close/>
                </a:path>
              </a:pathLst>
            </a:custGeom>
            <a:solidFill>
              <a:schemeClr val="accent1"/>
            </a:solidFill>
            <a:ln w="6490" cap="flat">
              <a:noFill/>
              <a:prstDash val="solid"/>
              <a:miter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ko-KR" altLang="en-US" dirty="0"/>
            </a:p>
          </p:txBody>
        </p:sp>
        <p:sp>
          <p:nvSpPr>
            <p:cNvPr id="4" name="자유형: 도형 3">
              <a:extLst>
                <a:ext uri="{FF2B5EF4-FFF2-40B4-BE49-F238E27FC236}">
                  <a16:creationId xmlns:a16="http://schemas.microsoft.com/office/drawing/2014/main" id="{889D26AD-E556-43E4-AF08-DC98EB3C4B62}"/>
                </a:ext>
              </a:extLst>
            </p:cNvPr>
            <p:cNvSpPr/>
            <p:nvPr/>
          </p:nvSpPr>
          <p:spPr>
            <a:xfrm>
              <a:off x="2689867" y="-18310"/>
              <a:ext cx="3286711" cy="5517437"/>
            </a:xfrm>
            <a:custGeom>
              <a:avLst/>
              <a:gdLst>
                <a:gd name="connsiteX0" fmla="*/ 973719 w 3031900"/>
                <a:gd name="connsiteY0" fmla="*/ 3659076 h 5089684"/>
                <a:gd name="connsiteX1" fmla="*/ 1104486 w 3031900"/>
                <a:gd name="connsiteY1" fmla="*/ 3975696 h 5089684"/>
                <a:gd name="connsiteX2" fmla="*/ 1116983 w 3031900"/>
                <a:gd name="connsiteY2" fmla="*/ 4143258 h 5089684"/>
                <a:gd name="connsiteX3" fmla="*/ 1083569 w 3031900"/>
                <a:gd name="connsiteY3" fmla="*/ 4221864 h 5089684"/>
                <a:gd name="connsiteX4" fmla="*/ 1038033 w 3031900"/>
                <a:gd name="connsiteY4" fmla="*/ 4215327 h 5089684"/>
                <a:gd name="connsiteX5" fmla="*/ 943227 w 3031900"/>
                <a:gd name="connsiteY5" fmla="*/ 4110686 h 5089684"/>
                <a:gd name="connsiteX6" fmla="*/ 889039 w 3031900"/>
                <a:gd name="connsiteY6" fmla="*/ 4004251 h 5089684"/>
                <a:gd name="connsiteX7" fmla="*/ 973719 w 3031900"/>
                <a:gd name="connsiteY7" fmla="*/ 3659076 h 5089684"/>
                <a:gd name="connsiteX8" fmla="*/ 384235 w 3031900"/>
                <a:gd name="connsiteY8" fmla="*/ 2306837 h 5089684"/>
                <a:gd name="connsiteX9" fmla="*/ 84272 w 3031900"/>
                <a:gd name="connsiteY9" fmla="*/ 3053685 h 5089684"/>
                <a:gd name="connsiteX10" fmla="*/ 127553 w 3031900"/>
                <a:gd name="connsiteY10" fmla="*/ 3697733 h 5089684"/>
                <a:gd name="connsiteX11" fmla="*/ 384235 w 3031900"/>
                <a:gd name="connsiteY11" fmla="*/ 2306837 h 5089684"/>
                <a:gd name="connsiteX12" fmla="*/ 2267733 w 3031900"/>
                <a:gd name="connsiteY12" fmla="*/ 526 h 5089684"/>
                <a:gd name="connsiteX13" fmla="*/ 2426221 w 3031900"/>
                <a:gd name="connsiteY13" fmla="*/ 40897 h 5089684"/>
                <a:gd name="connsiteX14" fmla="*/ 2841831 w 3031900"/>
                <a:gd name="connsiteY14" fmla="*/ 349817 h 5089684"/>
                <a:gd name="connsiteX15" fmla="*/ 2957297 w 3031900"/>
                <a:gd name="connsiteY15" fmla="*/ 509029 h 5089684"/>
                <a:gd name="connsiteX16" fmla="*/ 3031480 w 3031900"/>
                <a:gd name="connsiteY16" fmla="*/ 769022 h 5089684"/>
                <a:gd name="connsiteX17" fmla="*/ 3031900 w 3031900"/>
                <a:gd name="connsiteY17" fmla="*/ 773260 h 5089684"/>
                <a:gd name="connsiteX18" fmla="*/ 2819057 w 3031900"/>
                <a:gd name="connsiteY18" fmla="*/ 887856 h 5089684"/>
                <a:gd name="connsiteX19" fmla="*/ 1908589 w 3031900"/>
                <a:gd name="connsiteY19" fmla="*/ 1887169 h 5089684"/>
                <a:gd name="connsiteX20" fmla="*/ 1811718 w 3031900"/>
                <a:gd name="connsiteY20" fmla="*/ 2077731 h 5089684"/>
                <a:gd name="connsiteX21" fmla="*/ 1787258 w 3031900"/>
                <a:gd name="connsiteY21" fmla="*/ 2073211 h 5089684"/>
                <a:gd name="connsiteX22" fmla="*/ 1338065 w 3031900"/>
                <a:gd name="connsiteY22" fmla="*/ 1867685 h 5089684"/>
                <a:gd name="connsiteX23" fmla="*/ 1316395 w 3031900"/>
                <a:gd name="connsiteY23" fmla="*/ 1844942 h 5089684"/>
                <a:gd name="connsiteX24" fmla="*/ 1274786 w 3031900"/>
                <a:gd name="connsiteY24" fmla="*/ 1844426 h 5089684"/>
                <a:gd name="connsiteX25" fmla="*/ 1082393 w 3031900"/>
                <a:gd name="connsiteY25" fmla="*/ 1829761 h 5089684"/>
                <a:gd name="connsiteX26" fmla="*/ 1082293 w 3031900"/>
                <a:gd name="connsiteY26" fmla="*/ 1829742 h 5089684"/>
                <a:gd name="connsiteX27" fmla="*/ 879208 w 3031900"/>
                <a:gd name="connsiteY27" fmla="*/ 1787505 h 5089684"/>
                <a:gd name="connsiteX28" fmla="*/ 841408 w 3031900"/>
                <a:gd name="connsiteY28" fmla="*/ 1807818 h 5089684"/>
                <a:gd name="connsiteX29" fmla="*/ 577525 w 3031900"/>
                <a:gd name="connsiteY29" fmla="*/ 2478015 h 5089684"/>
                <a:gd name="connsiteX30" fmla="*/ 538411 w 3031900"/>
                <a:gd name="connsiteY30" fmla="*/ 2731792 h 5089684"/>
                <a:gd name="connsiteX31" fmla="*/ 483562 w 3031900"/>
                <a:gd name="connsiteY31" fmla="*/ 3075769 h 5089684"/>
                <a:gd name="connsiteX32" fmla="*/ 361246 w 3031900"/>
                <a:gd name="connsiteY32" fmla="*/ 4083838 h 5089684"/>
                <a:gd name="connsiteX33" fmla="*/ 481331 w 3031900"/>
                <a:gd name="connsiteY33" fmla="*/ 4418673 h 5089684"/>
                <a:gd name="connsiteX34" fmla="*/ 849325 w 3031900"/>
                <a:gd name="connsiteY34" fmla="*/ 4696950 h 5089684"/>
                <a:gd name="connsiteX35" fmla="*/ 550471 w 3031900"/>
                <a:gd name="connsiteY35" fmla="*/ 5043377 h 5089684"/>
                <a:gd name="connsiteX36" fmla="*/ 521938 w 3031900"/>
                <a:gd name="connsiteY36" fmla="*/ 5089684 h 5089684"/>
                <a:gd name="connsiteX37" fmla="*/ 477559 w 3031900"/>
                <a:gd name="connsiteY37" fmla="*/ 4965878 h 5089684"/>
                <a:gd name="connsiteX38" fmla="*/ 6994 w 3031900"/>
                <a:gd name="connsiteY38" fmla="*/ 3462390 h 5089684"/>
                <a:gd name="connsiteX39" fmla="*/ 346041 w 3031900"/>
                <a:gd name="connsiteY39" fmla="*/ 2198668 h 5089684"/>
                <a:gd name="connsiteX40" fmla="*/ 1487503 w 3031900"/>
                <a:gd name="connsiteY40" fmla="*/ 846179 h 5089684"/>
                <a:gd name="connsiteX41" fmla="*/ 1575466 w 3031900"/>
                <a:gd name="connsiteY41" fmla="*/ 672133 h 5089684"/>
                <a:gd name="connsiteX42" fmla="*/ 1835232 w 3031900"/>
                <a:gd name="connsiteY42" fmla="*/ 290897 h 5089684"/>
                <a:gd name="connsiteX43" fmla="*/ 2089258 w 3031900"/>
                <a:gd name="connsiteY43" fmla="*/ 68345 h 5089684"/>
                <a:gd name="connsiteX44" fmla="*/ 2211388 w 3031900"/>
                <a:gd name="connsiteY44" fmla="*/ 11140 h 5089684"/>
                <a:gd name="connsiteX45" fmla="*/ 2267733 w 3031900"/>
                <a:gd name="connsiteY45" fmla="*/ 526 h 5089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031900" h="5089684">
                  <a:moveTo>
                    <a:pt x="973719" y="3659076"/>
                  </a:moveTo>
                  <a:cubicBezTo>
                    <a:pt x="1017308" y="3764617"/>
                    <a:pt x="1080608" y="3894999"/>
                    <a:pt x="1104486" y="3975696"/>
                  </a:cubicBezTo>
                  <a:cubicBezTo>
                    <a:pt x="1128362" y="4056393"/>
                    <a:pt x="1116058" y="4087134"/>
                    <a:pt x="1116983" y="4143258"/>
                  </a:cubicBezTo>
                  <a:cubicBezTo>
                    <a:pt x="1117216" y="4154831"/>
                    <a:pt x="1096727" y="4209853"/>
                    <a:pt x="1083569" y="4221864"/>
                  </a:cubicBezTo>
                  <a:cubicBezTo>
                    <a:pt x="1070410" y="4233876"/>
                    <a:pt x="1061423" y="4233856"/>
                    <a:pt x="1038033" y="4215327"/>
                  </a:cubicBezTo>
                  <a:cubicBezTo>
                    <a:pt x="1014642" y="4196798"/>
                    <a:pt x="968059" y="4145866"/>
                    <a:pt x="943227" y="4110686"/>
                  </a:cubicBezTo>
                  <a:cubicBezTo>
                    <a:pt x="918395" y="4075507"/>
                    <a:pt x="895753" y="4030404"/>
                    <a:pt x="889039" y="4004251"/>
                  </a:cubicBezTo>
                  <a:cubicBezTo>
                    <a:pt x="866244" y="3916764"/>
                    <a:pt x="955437" y="3737420"/>
                    <a:pt x="973719" y="3659076"/>
                  </a:cubicBezTo>
                  <a:close/>
                  <a:moveTo>
                    <a:pt x="384235" y="2306837"/>
                  </a:moveTo>
                  <a:cubicBezTo>
                    <a:pt x="180017" y="2459452"/>
                    <a:pt x="94240" y="2863169"/>
                    <a:pt x="84272" y="3053685"/>
                  </a:cubicBezTo>
                  <a:cubicBezTo>
                    <a:pt x="73430" y="3391551"/>
                    <a:pt x="86279" y="3411983"/>
                    <a:pt x="127553" y="3697733"/>
                  </a:cubicBezTo>
                  <a:cubicBezTo>
                    <a:pt x="113621" y="3025637"/>
                    <a:pt x="118638" y="2751517"/>
                    <a:pt x="384235" y="2306837"/>
                  </a:cubicBezTo>
                  <a:close/>
                  <a:moveTo>
                    <a:pt x="2267733" y="526"/>
                  </a:moveTo>
                  <a:cubicBezTo>
                    <a:pt x="2323142" y="-3182"/>
                    <a:pt x="2375795" y="12938"/>
                    <a:pt x="2426221" y="40897"/>
                  </a:cubicBezTo>
                  <a:cubicBezTo>
                    <a:pt x="2578437" y="125286"/>
                    <a:pt x="2719504" y="225114"/>
                    <a:pt x="2841831" y="349817"/>
                  </a:cubicBezTo>
                  <a:cubicBezTo>
                    <a:pt x="2888215" y="397059"/>
                    <a:pt x="2928596" y="448590"/>
                    <a:pt x="2957297" y="509029"/>
                  </a:cubicBezTo>
                  <a:cubicBezTo>
                    <a:pt x="2996787" y="592214"/>
                    <a:pt x="3019316" y="679481"/>
                    <a:pt x="3031480" y="769022"/>
                  </a:cubicBezTo>
                  <a:lnTo>
                    <a:pt x="3031900" y="773260"/>
                  </a:lnTo>
                  <a:lnTo>
                    <a:pt x="2819057" y="887856"/>
                  </a:lnTo>
                  <a:cubicBezTo>
                    <a:pt x="2462997" y="1109395"/>
                    <a:pt x="2151196" y="1454725"/>
                    <a:pt x="1908589" y="1887169"/>
                  </a:cubicBezTo>
                  <a:lnTo>
                    <a:pt x="1811718" y="2077731"/>
                  </a:lnTo>
                  <a:lnTo>
                    <a:pt x="1787258" y="2073211"/>
                  </a:lnTo>
                  <a:cubicBezTo>
                    <a:pt x="1603494" y="2031934"/>
                    <a:pt x="1447142" y="1959654"/>
                    <a:pt x="1338065" y="1867685"/>
                  </a:cubicBezTo>
                  <a:lnTo>
                    <a:pt x="1316395" y="1844942"/>
                  </a:lnTo>
                  <a:lnTo>
                    <a:pt x="1274786" y="1844426"/>
                  </a:lnTo>
                  <a:cubicBezTo>
                    <a:pt x="1207576" y="1842297"/>
                    <a:pt x="1132573" y="1837415"/>
                    <a:pt x="1082393" y="1829761"/>
                  </a:cubicBezTo>
                  <a:lnTo>
                    <a:pt x="1082293" y="1829742"/>
                  </a:lnTo>
                  <a:lnTo>
                    <a:pt x="879208" y="1787505"/>
                  </a:lnTo>
                  <a:lnTo>
                    <a:pt x="841408" y="1807818"/>
                  </a:lnTo>
                  <a:cubicBezTo>
                    <a:pt x="709699" y="1884651"/>
                    <a:pt x="565210" y="2021933"/>
                    <a:pt x="577525" y="2478015"/>
                  </a:cubicBezTo>
                  <a:cubicBezTo>
                    <a:pt x="572433" y="2545942"/>
                    <a:pt x="549753" y="2664096"/>
                    <a:pt x="538411" y="2731792"/>
                  </a:cubicBezTo>
                  <a:cubicBezTo>
                    <a:pt x="518624" y="2850521"/>
                    <a:pt x="498025" y="2956346"/>
                    <a:pt x="483562" y="3075769"/>
                  </a:cubicBezTo>
                  <a:cubicBezTo>
                    <a:pt x="441785" y="3422351"/>
                    <a:pt x="361617" y="3860020"/>
                    <a:pt x="361246" y="4083838"/>
                  </a:cubicBezTo>
                  <a:cubicBezTo>
                    <a:pt x="360874" y="4307655"/>
                    <a:pt x="399985" y="4316488"/>
                    <a:pt x="481331" y="4418673"/>
                  </a:cubicBezTo>
                  <a:cubicBezTo>
                    <a:pt x="562679" y="4520858"/>
                    <a:pt x="726818" y="4582987"/>
                    <a:pt x="849325" y="4696950"/>
                  </a:cubicBezTo>
                  <a:cubicBezTo>
                    <a:pt x="801530" y="4776500"/>
                    <a:pt x="643231" y="4911973"/>
                    <a:pt x="550471" y="5043377"/>
                  </a:cubicBezTo>
                  <a:lnTo>
                    <a:pt x="521938" y="5089684"/>
                  </a:lnTo>
                  <a:lnTo>
                    <a:pt x="477559" y="4965878"/>
                  </a:lnTo>
                  <a:cubicBezTo>
                    <a:pt x="256463" y="4369994"/>
                    <a:pt x="39957" y="3904393"/>
                    <a:pt x="6994" y="3462390"/>
                  </a:cubicBezTo>
                  <a:cubicBezTo>
                    <a:pt x="-30679" y="2957244"/>
                    <a:pt x="84050" y="2455523"/>
                    <a:pt x="346041" y="2198668"/>
                  </a:cubicBezTo>
                  <a:lnTo>
                    <a:pt x="1487503" y="846179"/>
                  </a:lnTo>
                  <a:lnTo>
                    <a:pt x="1575466" y="672133"/>
                  </a:lnTo>
                  <a:cubicBezTo>
                    <a:pt x="1646132" y="534366"/>
                    <a:pt x="1729003" y="404582"/>
                    <a:pt x="1835232" y="290897"/>
                  </a:cubicBezTo>
                  <a:cubicBezTo>
                    <a:pt x="1912496" y="208223"/>
                    <a:pt x="1993058" y="129377"/>
                    <a:pt x="2089258" y="68345"/>
                  </a:cubicBezTo>
                  <a:cubicBezTo>
                    <a:pt x="2127525" y="44064"/>
                    <a:pt x="2167972" y="24666"/>
                    <a:pt x="2211388" y="11140"/>
                  </a:cubicBezTo>
                  <a:cubicBezTo>
                    <a:pt x="2230489" y="5201"/>
                    <a:pt x="2249264" y="1762"/>
                    <a:pt x="2267733" y="5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dirty="0"/>
            </a:p>
          </p:txBody>
        </p:sp>
      </p:grpSp>
      <p:sp>
        <p:nvSpPr>
          <p:cNvPr id="5" name="자유형: 도형 4">
            <a:extLst>
              <a:ext uri="{FF2B5EF4-FFF2-40B4-BE49-F238E27FC236}">
                <a16:creationId xmlns:a16="http://schemas.microsoft.com/office/drawing/2014/main" id="{2953D73E-D9C4-4C25-8538-DC68C12390C8}"/>
              </a:ext>
            </a:extLst>
          </p:cNvPr>
          <p:cNvSpPr/>
          <p:nvPr userDrawn="1"/>
        </p:nvSpPr>
        <p:spPr>
          <a:xfrm>
            <a:off x="1" y="0"/>
            <a:ext cx="5126636" cy="6858000"/>
          </a:xfrm>
          <a:custGeom>
            <a:avLst/>
            <a:gdLst>
              <a:gd name="connsiteX0" fmla="*/ 0 w 5154023"/>
              <a:gd name="connsiteY0" fmla="*/ 0 h 6858000"/>
              <a:gd name="connsiteX1" fmla="*/ 4803045 w 5154023"/>
              <a:gd name="connsiteY1" fmla="*/ 0 h 6858000"/>
              <a:gd name="connsiteX2" fmla="*/ 4816761 w 5154023"/>
              <a:gd name="connsiteY2" fmla="*/ 0 h 6858000"/>
              <a:gd name="connsiteX3" fmla="*/ 5154023 w 5154023"/>
              <a:gd name="connsiteY3" fmla="*/ 0 h 6858000"/>
              <a:gd name="connsiteX4" fmla="*/ 4816761 w 5154023"/>
              <a:gd name="connsiteY4" fmla="*/ 363117 h 6858000"/>
              <a:gd name="connsiteX5" fmla="*/ 4816761 w 5154023"/>
              <a:gd name="connsiteY5" fmla="*/ 6858000 h 6858000"/>
              <a:gd name="connsiteX6" fmla="*/ 0 w 5154023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154023" h="6858000">
                <a:moveTo>
                  <a:pt x="0" y="0"/>
                </a:moveTo>
                <a:lnTo>
                  <a:pt x="4803045" y="0"/>
                </a:lnTo>
                <a:lnTo>
                  <a:pt x="4816761" y="0"/>
                </a:lnTo>
                <a:lnTo>
                  <a:pt x="5154023" y="0"/>
                </a:lnTo>
                <a:lnTo>
                  <a:pt x="4816761" y="363117"/>
                </a:lnTo>
                <a:lnTo>
                  <a:pt x="4816761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dirty="0"/>
          </a:p>
        </p:txBody>
      </p:sp>
      <p:grpSp>
        <p:nvGrpSpPr>
          <p:cNvPr id="6" name="그룹 5">
            <a:extLst>
              <a:ext uri="{FF2B5EF4-FFF2-40B4-BE49-F238E27FC236}">
                <a16:creationId xmlns:a16="http://schemas.microsoft.com/office/drawing/2014/main" id="{AA0B3F1D-71CE-4575-BF9E-E53AC9BE06C2}"/>
              </a:ext>
            </a:extLst>
          </p:cNvPr>
          <p:cNvGrpSpPr/>
          <p:nvPr userDrawn="1"/>
        </p:nvGrpSpPr>
        <p:grpSpPr>
          <a:xfrm>
            <a:off x="-11228" y="-5694"/>
            <a:ext cx="6104000" cy="6863695"/>
            <a:chOff x="-11228" y="-5694"/>
            <a:chExt cx="6104000" cy="6863695"/>
          </a:xfrm>
        </p:grpSpPr>
        <p:sp>
          <p:nvSpPr>
            <p:cNvPr id="7" name="자유형: 도형 6">
              <a:extLst>
                <a:ext uri="{FF2B5EF4-FFF2-40B4-BE49-F238E27FC236}">
                  <a16:creationId xmlns:a16="http://schemas.microsoft.com/office/drawing/2014/main" id="{4D2A753E-5A7B-40A9-AD7E-26FA6B3613B9}"/>
                </a:ext>
              </a:extLst>
            </p:cNvPr>
            <p:cNvSpPr/>
            <p:nvPr/>
          </p:nvSpPr>
          <p:spPr>
            <a:xfrm>
              <a:off x="2540213" y="4584530"/>
              <a:ext cx="316188" cy="370244"/>
            </a:xfrm>
            <a:custGeom>
              <a:avLst/>
              <a:gdLst>
                <a:gd name="connsiteX0" fmla="*/ 413382 w 502456"/>
                <a:gd name="connsiteY0" fmla="*/ 1143 h 588357"/>
                <a:gd name="connsiteX1" fmla="*/ 439491 w 502456"/>
                <a:gd name="connsiteY1" fmla="*/ 19875 h 588357"/>
                <a:gd name="connsiteX2" fmla="*/ 406492 w 502456"/>
                <a:gd name="connsiteY2" fmla="*/ 101286 h 588357"/>
                <a:gd name="connsiteX3" fmla="*/ 306433 w 502456"/>
                <a:gd name="connsiteY3" fmla="*/ 249760 h 588357"/>
                <a:gd name="connsiteX4" fmla="*/ 411381 w 502456"/>
                <a:gd name="connsiteY4" fmla="*/ 240455 h 588357"/>
                <a:gd name="connsiteX5" fmla="*/ 496420 w 502456"/>
                <a:gd name="connsiteY5" fmla="*/ 249760 h 588357"/>
                <a:gd name="connsiteX6" fmla="*/ 479901 w 502456"/>
                <a:gd name="connsiteY6" fmla="*/ 314968 h 588357"/>
                <a:gd name="connsiteX7" fmla="*/ 407754 w 502456"/>
                <a:gd name="connsiteY7" fmla="*/ 298173 h 588357"/>
                <a:gd name="connsiteX8" fmla="*/ 286444 w 502456"/>
                <a:gd name="connsiteY8" fmla="*/ 297227 h 588357"/>
                <a:gd name="connsiteX9" fmla="*/ 179288 w 502456"/>
                <a:gd name="connsiteY9" fmla="*/ 432335 h 588357"/>
                <a:gd name="connsiteX10" fmla="*/ 270201 w 502456"/>
                <a:gd name="connsiteY10" fmla="*/ 418300 h 588357"/>
                <a:gd name="connsiteX11" fmla="*/ 343295 w 502456"/>
                <a:gd name="connsiteY11" fmla="*/ 439431 h 588357"/>
                <a:gd name="connsiteX12" fmla="*/ 332295 w 502456"/>
                <a:gd name="connsiteY12" fmla="*/ 498135 h 588357"/>
                <a:gd name="connsiteX13" fmla="*/ 253801 w 502456"/>
                <a:gd name="connsiteY13" fmla="*/ 477121 h 588357"/>
                <a:gd name="connsiteX14" fmla="*/ 125316 w 502456"/>
                <a:gd name="connsiteY14" fmla="*/ 481852 h 588357"/>
                <a:gd name="connsiteX15" fmla="*/ 40999 w 502456"/>
                <a:gd name="connsiteY15" fmla="*/ 565926 h 588357"/>
                <a:gd name="connsiteX16" fmla="*/ 25382 w 502456"/>
                <a:gd name="connsiteY16" fmla="*/ 588357 h 588357"/>
                <a:gd name="connsiteX17" fmla="*/ 0 w 502456"/>
                <a:gd name="connsiteY17" fmla="*/ 561853 h 588357"/>
                <a:gd name="connsiteX18" fmla="*/ 10021 w 502456"/>
                <a:gd name="connsiteY18" fmla="*/ 550850 h 588357"/>
                <a:gd name="connsiteX19" fmla="*/ 91332 w 502456"/>
                <a:gd name="connsiteY19" fmla="*/ 436080 h 588357"/>
                <a:gd name="connsiteX20" fmla="*/ 83289 w 502456"/>
                <a:gd name="connsiteY20" fmla="*/ 340988 h 588357"/>
                <a:gd name="connsiteX21" fmla="*/ 41815 w 502456"/>
                <a:gd name="connsiteY21" fmla="*/ 305979 h 588357"/>
                <a:gd name="connsiteX22" fmla="*/ 52972 w 502456"/>
                <a:gd name="connsiteY22" fmla="*/ 227840 h 588357"/>
                <a:gd name="connsiteX23" fmla="*/ 120506 w 502456"/>
                <a:gd name="connsiteY23" fmla="*/ 220152 h 588357"/>
                <a:gd name="connsiteX24" fmla="*/ 137892 w 502456"/>
                <a:gd name="connsiteY24" fmla="*/ 308936 h 588357"/>
                <a:gd name="connsiteX25" fmla="*/ 133083 w 502456"/>
                <a:gd name="connsiteY25" fmla="*/ 425593 h 588357"/>
                <a:gd name="connsiteX26" fmla="*/ 243511 w 502456"/>
                <a:gd name="connsiteY26" fmla="*/ 291905 h 588357"/>
                <a:gd name="connsiteX27" fmla="*/ 210355 w 502456"/>
                <a:gd name="connsiteY27" fmla="*/ 161094 h 588357"/>
                <a:gd name="connsiteX28" fmla="*/ 174557 w 502456"/>
                <a:gd name="connsiteY28" fmla="*/ 89025 h 588357"/>
                <a:gd name="connsiteX29" fmla="*/ 241816 w 502456"/>
                <a:gd name="connsiteY29" fmla="*/ 62374 h 588357"/>
                <a:gd name="connsiteX30" fmla="*/ 269492 w 502456"/>
                <a:gd name="connsiteY30" fmla="*/ 137439 h 588357"/>
                <a:gd name="connsiteX31" fmla="*/ 280570 w 502456"/>
                <a:gd name="connsiteY31" fmla="*/ 231309 h 588357"/>
                <a:gd name="connsiteX32" fmla="*/ 353742 w 502456"/>
                <a:gd name="connsiteY32" fmla="*/ 79012 h 588357"/>
                <a:gd name="connsiteX33" fmla="*/ 380354 w 502456"/>
                <a:gd name="connsiteY33" fmla="*/ 2961 h 588357"/>
                <a:gd name="connsiteX34" fmla="*/ 413382 w 502456"/>
                <a:gd name="connsiteY34" fmla="*/ 1143 h 58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56" h="588357">
                  <a:moveTo>
                    <a:pt x="413382" y="1143"/>
                  </a:moveTo>
                  <a:cubicBezTo>
                    <a:pt x="423475" y="3356"/>
                    <a:pt x="432414" y="8994"/>
                    <a:pt x="439491" y="19875"/>
                  </a:cubicBezTo>
                  <a:cubicBezTo>
                    <a:pt x="455261" y="44160"/>
                    <a:pt x="451949" y="104716"/>
                    <a:pt x="406492" y="101286"/>
                  </a:cubicBezTo>
                  <a:cubicBezTo>
                    <a:pt x="375938" y="98960"/>
                    <a:pt x="346370" y="186956"/>
                    <a:pt x="306433" y="249760"/>
                  </a:cubicBezTo>
                  <a:cubicBezTo>
                    <a:pt x="370734" y="251258"/>
                    <a:pt x="385676" y="269472"/>
                    <a:pt x="411381" y="240455"/>
                  </a:cubicBezTo>
                  <a:cubicBezTo>
                    <a:pt x="436534" y="212030"/>
                    <a:pt x="480374" y="218417"/>
                    <a:pt x="496420" y="249760"/>
                  </a:cubicBezTo>
                  <a:cubicBezTo>
                    <a:pt x="507695" y="271719"/>
                    <a:pt x="503714" y="300223"/>
                    <a:pt x="479901" y="314968"/>
                  </a:cubicBezTo>
                  <a:cubicBezTo>
                    <a:pt x="452422" y="332039"/>
                    <a:pt x="426717" y="327939"/>
                    <a:pt x="407754" y="298173"/>
                  </a:cubicBezTo>
                  <a:cubicBezTo>
                    <a:pt x="392930" y="274913"/>
                    <a:pt x="310139" y="265293"/>
                    <a:pt x="286444" y="297227"/>
                  </a:cubicBezTo>
                  <a:cubicBezTo>
                    <a:pt x="254392" y="340476"/>
                    <a:pt x="214534" y="385065"/>
                    <a:pt x="179288" y="432335"/>
                  </a:cubicBezTo>
                  <a:cubicBezTo>
                    <a:pt x="253209" y="438998"/>
                    <a:pt x="246428" y="434582"/>
                    <a:pt x="270201" y="418300"/>
                  </a:cubicBezTo>
                  <a:cubicBezTo>
                    <a:pt x="292003" y="403358"/>
                    <a:pt x="329772" y="411006"/>
                    <a:pt x="343295" y="439431"/>
                  </a:cubicBezTo>
                  <a:cubicBezTo>
                    <a:pt x="353703" y="461273"/>
                    <a:pt x="351810" y="482286"/>
                    <a:pt x="332295" y="498135"/>
                  </a:cubicBezTo>
                  <a:cubicBezTo>
                    <a:pt x="306393" y="519069"/>
                    <a:pt x="262908" y="503694"/>
                    <a:pt x="253801" y="477121"/>
                  </a:cubicBezTo>
                  <a:cubicBezTo>
                    <a:pt x="245798" y="453782"/>
                    <a:pt x="154135" y="456739"/>
                    <a:pt x="125316" y="481852"/>
                  </a:cubicBezTo>
                  <a:cubicBezTo>
                    <a:pt x="89336" y="513210"/>
                    <a:pt x="80854" y="510579"/>
                    <a:pt x="40999" y="565926"/>
                  </a:cubicBezTo>
                  <a:lnTo>
                    <a:pt x="25382" y="588357"/>
                  </a:lnTo>
                  <a:lnTo>
                    <a:pt x="0" y="561853"/>
                  </a:lnTo>
                  <a:lnTo>
                    <a:pt x="10021" y="550850"/>
                  </a:lnTo>
                  <a:cubicBezTo>
                    <a:pt x="82346" y="472207"/>
                    <a:pt x="84605" y="474095"/>
                    <a:pt x="91332" y="436080"/>
                  </a:cubicBezTo>
                  <a:cubicBezTo>
                    <a:pt x="95787" y="410927"/>
                    <a:pt x="90583" y="379900"/>
                    <a:pt x="83289" y="340988"/>
                  </a:cubicBezTo>
                  <a:cubicBezTo>
                    <a:pt x="79741" y="322104"/>
                    <a:pt x="53524" y="331960"/>
                    <a:pt x="41815" y="305979"/>
                  </a:cubicBezTo>
                  <a:cubicBezTo>
                    <a:pt x="28844" y="277278"/>
                    <a:pt x="30933" y="251889"/>
                    <a:pt x="52972" y="227840"/>
                  </a:cubicBezTo>
                  <a:cubicBezTo>
                    <a:pt x="72842" y="206156"/>
                    <a:pt x="96654" y="204540"/>
                    <a:pt x="120506" y="220152"/>
                  </a:cubicBezTo>
                  <a:cubicBezTo>
                    <a:pt x="153426" y="241638"/>
                    <a:pt x="159221" y="290643"/>
                    <a:pt x="137892" y="308936"/>
                  </a:cubicBezTo>
                  <a:cubicBezTo>
                    <a:pt x="106826" y="335548"/>
                    <a:pt x="125750" y="382029"/>
                    <a:pt x="133083" y="425593"/>
                  </a:cubicBezTo>
                  <a:cubicBezTo>
                    <a:pt x="178106" y="385262"/>
                    <a:pt x="212366" y="339687"/>
                    <a:pt x="243511" y="291905"/>
                  </a:cubicBezTo>
                  <a:cubicBezTo>
                    <a:pt x="259360" y="267619"/>
                    <a:pt x="248794" y="166258"/>
                    <a:pt x="210355" y="161094"/>
                  </a:cubicBezTo>
                  <a:cubicBezTo>
                    <a:pt x="179840" y="156993"/>
                    <a:pt x="158985" y="120250"/>
                    <a:pt x="174557" y="89025"/>
                  </a:cubicBezTo>
                  <a:cubicBezTo>
                    <a:pt x="188159" y="61744"/>
                    <a:pt x="213943" y="51414"/>
                    <a:pt x="241816" y="62374"/>
                  </a:cubicBezTo>
                  <a:cubicBezTo>
                    <a:pt x="271266" y="74005"/>
                    <a:pt x="288692" y="101957"/>
                    <a:pt x="269492" y="137439"/>
                  </a:cubicBezTo>
                  <a:cubicBezTo>
                    <a:pt x="253209" y="167480"/>
                    <a:pt x="276155" y="186247"/>
                    <a:pt x="280570" y="231309"/>
                  </a:cubicBezTo>
                  <a:cubicBezTo>
                    <a:pt x="327643" y="160147"/>
                    <a:pt x="376687" y="102666"/>
                    <a:pt x="353742" y="79012"/>
                  </a:cubicBezTo>
                  <a:cubicBezTo>
                    <a:pt x="337696" y="62453"/>
                    <a:pt x="346173" y="11201"/>
                    <a:pt x="380354" y="2961"/>
                  </a:cubicBezTo>
                  <a:cubicBezTo>
                    <a:pt x="392044" y="143"/>
                    <a:pt x="403289" y="-1070"/>
                    <a:pt x="413382" y="114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8" name="Freeform: Shape 42">
              <a:extLst>
                <a:ext uri="{FF2B5EF4-FFF2-40B4-BE49-F238E27FC236}">
                  <a16:creationId xmlns:a16="http://schemas.microsoft.com/office/drawing/2014/main" id="{0FA598FF-3628-4355-8E71-62668A3C3A5A}"/>
                </a:ext>
              </a:extLst>
            </p:cNvPr>
            <p:cNvSpPr/>
            <p:nvPr/>
          </p:nvSpPr>
          <p:spPr>
            <a:xfrm>
              <a:off x="2040101" y="4592369"/>
              <a:ext cx="371739" cy="326594"/>
            </a:xfrm>
            <a:custGeom>
              <a:avLst/>
              <a:gdLst>
                <a:gd name="connsiteX0" fmla="*/ 632870 w 794022"/>
                <a:gd name="connsiteY0" fmla="*/ 229791 h 697594"/>
                <a:gd name="connsiteX1" fmla="*/ 740539 w 794022"/>
                <a:gd name="connsiteY1" fmla="*/ 169432 h 697594"/>
                <a:gd name="connsiteX2" fmla="*/ 788913 w 794022"/>
                <a:gd name="connsiteY2" fmla="*/ 102411 h 697594"/>
                <a:gd name="connsiteX3" fmla="*/ 707738 w 794022"/>
                <a:gd name="connsiteY3" fmla="*/ 118851 h 697594"/>
                <a:gd name="connsiteX4" fmla="*/ 578188 w 794022"/>
                <a:gd name="connsiteY4" fmla="*/ 197266 h 697594"/>
                <a:gd name="connsiteX5" fmla="*/ 484594 w 794022"/>
                <a:gd name="connsiteY5" fmla="*/ 1168 h 697594"/>
                <a:gd name="connsiteX6" fmla="*/ 337698 w 794022"/>
                <a:gd name="connsiteY6" fmla="*/ 185439 h 697594"/>
                <a:gd name="connsiteX7" fmla="*/ 275170 w 794022"/>
                <a:gd name="connsiteY7" fmla="*/ 97088 h 697594"/>
                <a:gd name="connsiteX8" fmla="*/ 224273 w 794022"/>
                <a:gd name="connsiteY8" fmla="*/ 78519 h 697594"/>
                <a:gd name="connsiteX9" fmla="*/ 226994 w 794022"/>
                <a:gd name="connsiteY9" fmla="*/ 133911 h 697594"/>
                <a:gd name="connsiteX10" fmla="*/ 297761 w 794022"/>
                <a:gd name="connsiteY10" fmla="*/ 233970 h 697594"/>
                <a:gd name="connsiteX11" fmla="*/ 110888 w 794022"/>
                <a:gd name="connsiteY11" fmla="*/ 194191 h 697594"/>
                <a:gd name="connsiteX12" fmla="*/ 11420 w 794022"/>
                <a:gd name="connsiteY12" fmla="*/ 354216 h 697594"/>
                <a:gd name="connsiteX13" fmla="*/ 157015 w 794022"/>
                <a:gd name="connsiteY13" fmla="*/ 447613 h 697594"/>
                <a:gd name="connsiteX14" fmla="*/ 202117 w 794022"/>
                <a:gd name="connsiteY14" fmla="*/ 454748 h 697594"/>
                <a:gd name="connsiteX15" fmla="*/ 61213 w 794022"/>
                <a:gd name="connsiteY15" fmla="*/ 586151 h 697594"/>
                <a:gd name="connsiteX16" fmla="*/ 104777 w 794022"/>
                <a:gd name="connsiteY16" fmla="*/ 588871 h 697594"/>
                <a:gd name="connsiteX17" fmla="*/ 245010 w 794022"/>
                <a:gd name="connsiteY17" fmla="*/ 488101 h 697594"/>
                <a:gd name="connsiteX18" fmla="*/ 352443 w 794022"/>
                <a:gd name="connsiteY18" fmla="*/ 696540 h 697594"/>
                <a:gd name="connsiteX19" fmla="*/ 488773 w 794022"/>
                <a:gd name="connsiteY19" fmla="*/ 639019 h 697594"/>
                <a:gd name="connsiteX20" fmla="*/ 520471 w 794022"/>
                <a:gd name="connsiteY20" fmla="*/ 476787 h 697594"/>
                <a:gd name="connsiteX21" fmla="*/ 577439 w 794022"/>
                <a:gd name="connsiteY21" fmla="*/ 533598 h 697594"/>
                <a:gd name="connsiteX22" fmla="*/ 636418 w 794022"/>
                <a:gd name="connsiteY22" fmla="*/ 556503 h 697594"/>
                <a:gd name="connsiteX23" fmla="*/ 600779 w 794022"/>
                <a:gd name="connsiteY23" fmla="*/ 481715 h 697594"/>
                <a:gd name="connsiteX24" fmla="*/ 627114 w 794022"/>
                <a:gd name="connsiteY24" fmla="*/ 487904 h 697594"/>
                <a:gd name="connsiteX25" fmla="*/ 786705 w 794022"/>
                <a:gd name="connsiteY25" fmla="*/ 351416 h 697594"/>
                <a:gd name="connsiteX26" fmla="*/ 765810 w 794022"/>
                <a:gd name="connsiteY26" fmla="*/ 276037 h 697594"/>
                <a:gd name="connsiteX27" fmla="*/ 632870 w 794022"/>
                <a:gd name="connsiteY27" fmla="*/ 229791 h 697594"/>
                <a:gd name="connsiteX28" fmla="*/ 397623 w 794022"/>
                <a:gd name="connsiteY28" fmla="*/ 103081 h 697594"/>
                <a:gd name="connsiteX29" fmla="*/ 484357 w 794022"/>
                <a:gd name="connsiteY29" fmla="*/ 47768 h 697594"/>
                <a:gd name="connsiteX30" fmla="*/ 550236 w 794022"/>
                <a:gd name="connsiteY30" fmla="*/ 149641 h 697594"/>
                <a:gd name="connsiteX31" fmla="*/ 432238 w 794022"/>
                <a:gd name="connsiteY31" fmla="*/ 309271 h 697594"/>
                <a:gd name="connsiteX32" fmla="*/ 404365 w 794022"/>
                <a:gd name="connsiteY32" fmla="*/ 295709 h 697594"/>
                <a:gd name="connsiteX33" fmla="*/ 377320 w 794022"/>
                <a:gd name="connsiteY33" fmla="*/ 191471 h 697594"/>
                <a:gd name="connsiteX34" fmla="*/ 397623 w 794022"/>
                <a:gd name="connsiteY34" fmla="*/ 103081 h 697594"/>
                <a:gd name="connsiteX35" fmla="*/ 129063 w 794022"/>
                <a:gd name="connsiteY35" fmla="*/ 391275 h 697594"/>
                <a:gd name="connsiteX36" fmla="*/ 69571 w 794022"/>
                <a:gd name="connsiteY36" fmla="*/ 358907 h 697594"/>
                <a:gd name="connsiteX37" fmla="*/ 53131 w 794022"/>
                <a:gd name="connsiteY37" fmla="*/ 282463 h 697594"/>
                <a:gd name="connsiteX38" fmla="*/ 120862 w 794022"/>
                <a:gd name="connsiteY38" fmla="*/ 241303 h 697594"/>
                <a:gd name="connsiteX39" fmla="*/ 382642 w 794022"/>
                <a:gd name="connsiteY39" fmla="*/ 346055 h 697594"/>
                <a:gd name="connsiteX40" fmla="*/ 129063 w 794022"/>
                <a:gd name="connsiteY40" fmla="*/ 391275 h 697594"/>
                <a:gd name="connsiteX41" fmla="*/ 460269 w 794022"/>
                <a:gd name="connsiteY41" fmla="*/ 598648 h 697594"/>
                <a:gd name="connsiteX42" fmla="*/ 334504 w 794022"/>
                <a:gd name="connsiteY42" fmla="*/ 644381 h 697594"/>
                <a:gd name="connsiteX43" fmla="*/ 285539 w 794022"/>
                <a:gd name="connsiteY43" fmla="*/ 526028 h 697594"/>
                <a:gd name="connsiteX44" fmla="*/ 387964 w 794022"/>
                <a:gd name="connsiteY44" fmla="*/ 401289 h 697594"/>
                <a:gd name="connsiteX45" fmla="*/ 438231 w 794022"/>
                <a:gd name="connsiteY45" fmla="*/ 414102 h 697594"/>
                <a:gd name="connsiteX46" fmla="*/ 481125 w 794022"/>
                <a:gd name="connsiteY46" fmla="*/ 510692 h 697594"/>
                <a:gd name="connsiteX47" fmla="*/ 460269 w 794022"/>
                <a:gd name="connsiteY47" fmla="*/ 598648 h 697594"/>
                <a:gd name="connsiteX48" fmla="*/ 728988 w 794022"/>
                <a:gd name="connsiteY48" fmla="*/ 370853 h 697594"/>
                <a:gd name="connsiteX49" fmla="*/ 646511 w 794022"/>
                <a:gd name="connsiteY49" fmla="*/ 430384 h 697594"/>
                <a:gd name="connsiteX50" fmla="*/ 475723 w 794022"/>
                <a:gd name="connsiteY50" fmla="*/ 356502 h 697594"/>
                <a:gd name="connsiteX51" fmla="*/ 602828 w 794022"/>
                <a:gd name="connsiteY51" fmla="*/ 274026 h 697594"/>
                <a:gd name="connsiteX52" fmla="*/ 719722 w 794022"/>
                <a:gd name="connsiteY52" fmla="*/ 300243 h 697594"/>
                <a:gd name="connsiteX53" fmla="*/ 728988 w 794022"/>
                <a:gd name="connsiteY53" fmla="*/ 370853 h 69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794022" h="697594">
                  <a:moveTo>
                    <a:pt x="632870" y="229791"/>
                  </a:moveTo>
                  <a:cubicBezTo>
                    <a:pt x="665040" y="207832"/>
                    <a:pt x="709827" y="188080"/>
                    <a:pt x="740539" y="169432"/>
                  </a:cubicBezTo>
                  <a:cubicBezTo>
                    <a:pt x="765495" y="154293"/>
                    <a:pt x="808901" y="133398"/>
                    <a:pt x="788913" y="102411"/>
                  </a:cubicBezTo>
                  <a:cubicBezTo>
                    <a:pt x="767900" y="69925"/>
                    <a:pt x="732535" y="103475"/>
                    <a:pt x="707738" y="118851"/>
                  </a:cubicBezTo>
                  <a:cubicBezTo>
                    <a:pt x="665671" y="144910"/>
                    <a:pt x="621910" y="175109"/>
                    <a:pt x="578188" y="197266"/>
                  </a:cubicBezTo>
                  <a:cubicBezTo>
                    <a:pt x="616627" y="83408"/>
                    <a:pt x="556702" y="14020"/>
                    <a:pt x="484594" y="1168"/>
                  </a:cubicBezTo>
                  <a:cubicBezTo>
                    <a:pt x="422343" y="-9910"/>
                    <a:pt x="323387" y="58294"/>
                    <a:pt x="337698" y="185439"/>
                  </a:cubicBezTo>
                  <a:cubicBezTo>
                    <a:pt x="319523" y="164701"/>
                    <a:pt x="293069" y="115578"/>
                    <a:pt x="275170" y="97088"/>
                  </a:cubicBezTo>
                  <a:cubicBezTo>
                    <a:pt x="261372" y="82935"/>
                    <a:pt x="245089" y="61606"/>
                    <a:pt x="224273" y="78519"/>
                  </a:cubicBezTo>
                  <a:cubicBezTo>
                    <a:pt x="205980" y="93461"/>
                    <a:pt x="215166" y="116327"/>
                    <a:pt x="226994" y="133911"/>
                  </a:cubicBezTo>
                  <a:cubicBezTo>
                    <a:pt x="247534" y="164307"/>
                    <a:pt x="269375" y="193994"/>
                    <a:pt x="297761" y="233970"/>
                  </a:cubicBezTo>
                  <a:cubicBezTo>
                    <a:pt x="229596" y="209369"/>
                    <a:pt x="172785" y="189026"/>
                    <a:pt x="110888" y="194191"/>
                  </a:cubicBezTo>
                  <a:cubicBezTo>
                    <a:pt x="24548" y="201406"/>
                    <a:pt x="-23353" y="276707"/>
                    <a:pt x="11420" y="354216"/>
                  </a:cubicBezTo>
                  <a:cubicBezTo>
                    <a:pt x="39372" y="416625"/>
                    <a:pt x="92161" y="441778"/>
                    <a:pt x="157015" y="447613"/>
                  </a:cubicBezTo>
                  <a:cubicBezTo>
                    <a:pt x="171089" y="448914"/>
                    <a:pt x="184927" y="451634"/>
                    <a:pt x="202117" y="454748"/>
                  </a:cubicBezTo>
                  <a:cubicBezTo>
                    <a:pt x="149524" y="493424"/>
                    <a:pt x="51869" y="563482"/>
                    <a:pt x="61213" y="586151"/>
                  </a:cubicBezTo>
                  <a:cubicBezTo>
                    <a:pt x="69610" y="602906"/>
                    <a:pt x="86484" y="597032"/>
                    <a:pt x="104777" y="588871"/>
                  </a:cubicBezTo>
                  <a:cubicBezTo>
                    <a:pt x="151180" y="566912"/>
                    <a:pt x="201446" y="517552"/>
                    <a:pt x="245010" y="488101"/>
                  </a:cubicBezTo>
                  <a:cubicBezTo>
                    <a:pt x="212485" y="626088"/>
                    <a:pt x="267128" y="686762"/>
                    <a:pt x="352443" y="696540"/>
                  </a:cubicBezTo>
                  <a:cubicBezTo>
                    <a:pt x="406809" y="702729"/>
                    <a:pt x="453212" y="681440"/>
                    <a:pt x="488773" y="639019"/>
                  </a:cubicBezTo>
                  <a:cubicBezTo>
                    <a:pt x="524413" y="596598"/>
                    <a:pt x="533796" y="544794"/>
                    <a:pt x="520471" y="476787"/>
                  </a:cubicBezTo>
                  <a:cubicBezTo>
                    <a:pt x="541208" y="498825"/>
                    <a:pt x="563562" y="519050"/>
                    <a:pt x="577439" y="533598"/>
                  </a:cubicBezTo>
                  <a:cubicBezTo>
                    <a:pt x="593761" y="550590"/>
                    <a:pt x="614695" y="576689"/>
                    <a:pt x="636418" y="556503"/>
                  </a:cubicBezTo>
                  <a:cubicBezTo>
                    <a:pt x="656959" y="537382"/>
                    <a:pt x="625419" y="502886"/>
                    <a:pt x="600779" y="481715"/>
                  </a:cubicBezTo>
                  <a:cubicBezTo>
                    <a:pt x="598886" y="480098"/>
                    <a:pt x="611147" y="488614"/>
                    <a:pt x="627114" y="487904"/>
                  </a:cubicBezTo>
                  <a:cubicBezTo>
                    <a:pt x="727450" y="471188"/>
                    <a:pt x="781265" y="425101"/>
                    <a:pt x="786705" y="351416"/>
                  </a:cubicBezTo>
                  <a:cubicBezTo>
                    <a:pt x="788755" y="323740"/>
                    <a:pt x="780436" y="298587"/>
                    <a:pt x="765810" y="276037"/>
                  </a:cubicBezTo>
                  <a:cubicBezTo>
                    <a:pt x="744087" y="242565"/>
                    <a:pt x="696935" y="225849"/>
                    <a:pt x="632870" y="229791"/>
                  </a:cubicBezTo>
                  <a:close/>
                  <a:moveTo>
                    <a:pt x="397623" y="103081"/>
                  </a:moveTo>
                  <a:cubicBezTo>
                    <a:pt x="415680" y="68742"/>
                    <a:pt x="439729" y="39016"/>
                    <a:pt x="484357" y="47768"/>
                  </a:cubicBezTo>
                  <a:cubicBezTo>
                    <a:pt x="521693" y="55022"/>
                    <a:pt x="555479" y="107693"/>
                    <a:pt x="550236" y="149641"/>
                  </a:cubicBezTo>
                  <a:cubicBezTo>
                    <a:pt x="540893" y="224627"/>
                    <a:pt x="488103" y="268625"/>
                    <a:pt x="432238" y="309271"/>
                  </a:cubicBezTo>
                  <a:cubicBezTo>
                    <a:pt x="417454" y="319995"/>
                    <a:pt x="409135" y="307024"/>
                    <a:pt x="404365" y="295709"/>
                  </a:cubicBezTo>
                  <a:cubicBezTo>
                    <a:pt x="390921" y="263815"/>
                    <a:pt x="379133" y="226756"/>
                    <a:pt x="377320" y="191471"/>
                  </a:cubicBezTo>
                  <a:cubicBezTo>
                    <a:pt x="375822" y="157920"/>
                    <a:pt x="383864" y="129298"/>
                    <a:pt x="397623" y="103081"/>
                  </a:cubicBezTo>
                  <a:close/>
                  <a:moveTo>
                    <a:pt x="129063" y="391275"/>
                  </a:moveTo>
                  <a:cubicBezTo>
                    <a:pt x="105093" y="385637"/>
                    <a:pt x="84631" y="377516"/>
                    <a:pt x="69571" y="358907"/>
                  </a:cubicBezTo>
                  <a:cubicBezTo>
                    <a:pt x="52461" y="337697"/>
                    <a:pt x="40160" y="310139"/>
                    <a:pt x="53131" y="282463"/>
                  </a:cubicBezTo>
                  <a:cubicBezTo>
                    <a:pt x="66102" y="254708"/>
                    <a:pt x="90072" y="240712"/>
                    <a:pt x="120862" y="241303"/>
                  </a:cubicBezTo>
                  <a:cubicBezTo>
                    <a:pt x="216783" y="242920"/>
                    <a:pt x="296578" y="285656"/>
                    <a:pt x="382642" y="346055"/>
                  </a:cubicBezTo>
                  <a:cubicBezTo>
                    <a:pt x="292833" y="376096"/>
                    <a:pt x="216467" y="411894"/>
                    <a:pt x="129063" y="391275"/>
                  </a:cubicBezTo>
                  <a:close/>
                  <a:moveTo>
                    <a:pt x="460269" y="598648"/>
                  </a:moveTo>
                  <a:cubicBezTo>
                    <a:pt x="433027" y="642883"/>
                    <a:pt x="378976" y="662240"/>
                    <a:pt x="334504" y="644381"/>
                  </a:cubicBezTo>
                  <a:cubicBezTo>
                    <a:pt x="290980" y="626798"/>
                    <a:pt x="270479" y="580119"/>
                    <a:pt x="285539" y="526028"/>
                  </a:cubicBezTo>
                  <a:cubicBezTo>
                    <a:pt x="300875" y="470715"/>
                    <a:pt x="339551" y="431409"/>
                    <a:pt x="387964" y="401289"/>
                  </a:cubicBezTo>
                  <a:cubicBezTo>
                    <a:pt x="415680" y="383981"/>
                    <a:pt x="418518" y="383548"/>
                    <a:pt x="438231" y="414102"/>
                  </a:cubicBezTo>
                  <a:cubicBezTo>
                    <a:pt x="458692" y="445799"/>
                    <a:pt x="475723" y="472253"/>
                    <a:pt x="481125" y="510692"/>
                  </a:cubicBezTo>
                  <a:cubicBezTo>
                    <a:pt x="484279" y="538289"/>
                    <a:pt x="474462" y="575506"/>
                    <a:pt x="460269" y="598648"/>
                  </a:cubicBezTo>
                  <a:close/>
                  <a:moveTo>
                    <a:pt x="728988" y="370853"/>
                  </a:moveTo>
                  <a:cubicBezTo>
                    <a:pt x="714834" y="406295"/>
                    <a:pt x="686488" y="425062"/>
                    <a:pt x="646511" y="430384"/>
                  </a:cubicBezTo>
                  <a:cubicBezTo>
                    <a:pt x="574443" y="440122"/>
                    <a:pt x="526108" y="400303"/>
                    <a:pt x="475723" y="356502"/>
                  </a:cubicBezTo>
                  <a:cubicBezTo>
                    <a:pt x="516094" y="319325"/>
                    <a:pt x="550197" y="290348"/>
                    <a:pt x="602828" y="274026"/>
                  </a:cubicBezTo>
                  <a:cubicBezTo>
                    <a:pt x="637088" y="263342"/>
                    <a:pt x="692125" y="271069"/>
                    <a:pt x="719722" y="300243"/>
                  </a:cubicBezTo>
                  <a:cubicBezTo>
                    <a:pt x="739317" y="321099"/>
                    <a:pt x="738094" y="348065"/>
                    <a:pt x="728988" y="37085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자유형: 도형 8">
              <a:extLst>
                <a:ext uri="{FF2B5EF4-FFF2-40B4-BE49-F238E27FC236}">
                  <a16:creationId xmlns:a16="http://schemas.microsoft.com/office/drawing/2014/main" id="{A1045618-90BA-40B1-9842-DBA6270108EF}"/>
                </a:ext>
              </a:extLst>
            </p:cNvPr>
            <p:cNvSpPr/>
            <p:nvPr/>
          </p:nvSpPr>
          <p:spPr>
            <a:xfrm>
              <a:off x="3183732" y="4469176"/>
              <a:ext cx="393803" cy="348864"/>
            </a:xfrm>
            <a:custGeom>
              <a:avLst/>
              <a:gdLst>
                <a:gd name="connsiteX0" fmla="*/ 234260 w 470174"/>
                <a:gd name="connsiteY0" fmla="*/ 279097 h 415386"/>
                <a:gd name="connsiteX1" fmla="*/ 172166 w 470174"/>
                <a:gd name="connsiteY1" fmla="*/ 332635 h 415386"/>
                <a:gd name="connsiteX2" fmla="*/ 215336 w 470174"/>
                <a:gd name="connsiteY2" fmla="*/ 370916 h 415386"/>
                <a:gd name="connsiteX3" fmla="*/ 271674 w 470174"/>
                <a:gd name="connsiteY3" fmla="*/ 316077 h 415386"/>
                <a:gd name="connsiteX4" fmla="*/ 234260 w 470174"/>
                <a:gd name="connsiteY4" fmla="*/ 279097 h 415386"/>
                <a:gd name="connsiteX5" fmla="*/ 93869 w 470174"/>
                <a:gd name="connsiteY5" fmla="*/ 211996 h 415386"/>
                <a:gd name="connsiteX6" fmla="*/ 42223 w 470174"/>
                <a:gd name="connsiteY6" fmla="*/ 256782 h 415386"/>
                <a:gd name="connsiteX7" fmla="*/ 84210 w 470174"/>
                <a:gd name="connsiteY7" fmla="*/ 303146 h 415386"/>
                <a:gd name="connsiteX8" fmla="*/ 146540 w 470174"/>
                <a:gd name="connsiteY8" fmla="*/ 257255 h 415386"/>
                <a:gd name="connsiteX9" fmla="*/ 93869 w 470174"/>
                <a:gd name="connsiteY9" fmla="*/ 211996 h 415386"/>
                <a:gd name="connsiteX10" fmla="*/ 364361 w 470174"/>
                <a:gd name="connsiteY10" fmla="*/ 201588 h 415386"/>
                <a:gd name="connsiteX11" fmla="*/ 314844 w 470174"/>
                <a:gd name="connsiteY11" fmla="*/ 256782 h 415386"/>
                <a:gd name="connsiteX12" fmla="*/ 380368 w 470174"/>
                <a:gd name="connsiteY12" fmla="*/ 303619 h 415386"/>
                <a:gd name="connsiteX13" fmla="*/ 427677 w 470174"/>
                <a:gd name="connsiteY13" fmla="*/ 256664 h 415386"/>
                <a:gd name="connsiteX14" fmla="*/ 364361 w 470174"/>
                <a:gd name="connsiteY14" fmla="*/ 201588 h 415386"/>
                <a:gd name="connsiteX15" fmla="*/ 229963 w 470174"/>
                <a:gd name="connsiteY15" fmla="*/ 155619 h 415386"/>
                <a:gd name="connsiteX16" fmla="*/ 183915 w 470174"/>
                <a:gd name="connsiteY16" fmla="*/ 223153 h 415386"/>
                <a:gd name="connsiteX17" fmla="*/ 207175 w 470174"/>
                <a:gd name="connsiteY17" fmla="*/ 247557 h 415386"/>
                <a:gd name="connsiteX18" fmla="*/ 255944 w 470174"/>
                <a:gd name="connsiteY18" fmla="*/ 247557 h 415386"/>
                <a:gd name="connsiteX19" fmla="*/ 277627 w 470174"/>
                <a:gd name="connsiteY19" fmla="*/ 188459 h 415386"/>
                <a:gd name="connsiteX20" fmla="*/ 229963 w 470174"/>
                <a:gd name="connsiteY20" fmla="*/ 155619 h 415386"/>
                <a:gd name="connsiteX21" fmla="*/ 104356 w 470174"/>
                <a:gd name="connsiteY21" fmla="*/ 51104 h 415386"/>
                <a:gd name="connsiteX22" fmla="*/ 60871 w 470174"/>
                <a:gd name="connsiteY22" fmla="*/ 99478 h 415386"/>
                <a:gd name="connsiteX23" fmla="*/ 137433 w 470174"/>
                <a:gd name="connsiteY23" fmla="*/ 162676 h 415386"/>
                <a:gd name="connsiteX24" fmla="*/ 192549 w 470174"/>
                <a:gd name="connsiteY24" fmla="*/ 112330 h 415386"/>
                <a:gd name="connsiteX25" fmla="*/ 104356 w 470174"/>
                <a:gd name="connsiteY25" fmla="*/ 51104 h 415386"/>
                <a:gd name="connsiteX26" fmla="*/ 335936 w 470174"/>
                <a:gd name="connsiteY26" fmla="*/ 44835 h 415386"/>
                <a:gd name="connsiteX27" fmla="*/ 273330 w 470174"/>
                <a:gd name="connsiteY27" fmla="*/ 102947 h 415386"/>
                <a:gd name="connsiteX28" fmla="*/ 343703 w 470174"/>
                <a:gd name="connsiteY28" fmla="*/ 169141 h 415386"/>
                <a:gd name="connsiteX29" fmla="*/ 393654 w 470174"/>
                <a:gd name="connsiteY29" fmla="*/ 97704 h 415386"/>
                <a:gd name="connsiteX30" fmla="*/ 335936 w 470174"/>
                <a:gd name="connsiteY30" fmla="*/ 44835 h 415386"/>
                <a:gd name="connsiteX31" fmla="*/ 342234 w 470174"/>
                <a:gd name="connsiteY31" fmla="*/ 207 h 415386"/>
                <a:gd name="connsiteX32" fmla="*/ 371300 w 470174"/>
                <a:gd name="connsiteY32" fmla="*/ 2848 h 415386"/>
                <a:gd name="connsiteX33" fmla="*/ 428742 w 470174"/>
                <a:gd name="connsiteY33" fmla="*/ 139967 h 415386"/>
                <a:gd name="connsiteX34" fmla="*/ 433709 w 470174"/>
                <a:gd name="connsiteY34" fmla="*/ 186803 h 415386"/>
                <a:gd name="connsiteX35" fmla="*/ 458744 w 470174"/>
                <a:gd name="connsiteY35" fmla="*/ 296838 h 415386"/>
                <a:gd name="connsiteX36" fmla="*/ 351351 w 470174"/>
                <a:gd name="connsiteY36" fmla="*/ 339258 h 415386"/>
                <a:gd name="connsiteX37" fmla="*/ 302228 w 470174"/>
                <a:gd name="connsiteY37" fmla="*/ 359365 h 415386"/>
                <a:gd name="connsiteX38" fmla="*/ 197706 w 470174"/>
                <a:gd name="connsiteY38" fmla="*/ 414252 h 415386"/>
                <a:gd name="connsiteX39" fmla="*/ 163247 w 470174"/>
                <a:gd name="connsiteY39" fmla="*/ 400639 h 415386"/>
                <a:gd name="connsiteX40" fmla="*/ 132412 w 470174"/>
                <a:gd name="connsiteY40" fmla="*/ 332160 h 415386"/>
                <a:gd name="connsiteX41" fmla="*/ 83916 w 470174"/>
                <a:gd name="connsiteY41" fmla="*/ 349025 h 415386"/>
                <a:gd name="connsiteX42" fmla="*/ 83879 w 470174"/>
                <a:gd name="connsiteY42" fmla="*/ 348958 h 415386"/>
                <a:gd name="connsiteX43" fmla="*/ 60122 w 470174"/>
                <a:gd name="connsiteY43" fmla="*/ 339968 h 415386"/>
                <a:gd name="connsiteX44" fmla="*/ 31342 w 470174"/>
                <a:gd name="connsiteY44" fmla="*/ 194885 h 415386"/>
                <a:gd name="connsiteX45" fmla="*/ 45298 w 470174"/>
                <a:gd name="connsiteY45" fmla="*/ 157235 h 415386"/>
                <a:gd name="connsiteX46" fmla="*/ 49319 w 470174"/>
                <a:gd name="connsiteY46" fmla="*/ 29341 h 415386"/>
                <a:gd name="connsiteX47" fmla="*/ 194599 w 470174"/>
                <a:gd name="connsiteY47" fmla="*/ 35728 h 415386"/>
                <a:gd name="connsiteX48" fmla="*/ 210921 w 470174"/>
                <a:gd name="connsiteY48" fmla="*/ 52444 h 415386"/>
                <a:gd name="connsiteX49" fmla="*/ 246363 w 470174"/>
                <a:gd name="connsiteY49" fmla="*/ 52641 h 415386"/>
                <a:gd name="connsiteX50" fmla="*/ 308970 w 470174"/>
                <a:gd name="connsiteY50" fmla="*/ 5135 h 415386"/>
                <a:gd name="connsiteX51" fmla="*/ 342234 w 470174"/>
                <a:gd name="connsiteY51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50371 w 457298"/>
                <a:gd name="connsiteY39" fmla="*/ 400639 h 415386"/>
                <a:gd name="connsiteX40" fmla="*/ 119536 w 457298"/>
                <a:gd name="connsiteY40" fmla="*/ 332160 h 415386"/>
                <a:gd name="connsiteX41" fmla="*/ 71040 w 457298"/>
                <a:gd name="connsiteY41" fmla="*/ 349025 h 415386"/>
                <a:gd name="connsiteX42" fmla="*/ 47246 w 457298"/>
                <a:gd name="connsiteY42" fmla="*/ 339968 h 415386"/>
                <a:gd name="connsiteX43" fmla="*/ 18466 w 457298"/>
                <a:gd name="connsiteY43" fmla="*/ 194885 h 415386"/>
                <a:gd name="connsiteX44" fmla="*/ 32422 w 457298"/>
                <a:gd name="connsiteY44" fmla="*/ 157235 h 415386"/>
                <a:gd name="connsiteX45" fmla="*/ 36443 w 457298"/>
                <a:gd name="connsiteY45" fmla="*/ 29341 h 415386"/>
                <a:gd name="connsiteX46" fmla="*/ 181723 w 457298"/>
                <a:gd name="connsiteY46" fmla="*/ 35728 h 415386"/>
                <a:gd name="connsiteX47" fmla="*/ 198045 w 457298"/>
                <a:gd name="connsiteY47" fmla="*/ 52444 h 415386"/>
                <a:gd name="connsiteX48" fmla="*/ 233487 w 457298"/>
                <a:gd name="connsiteY48" fmla="*/ 52641 h 415386"/>
                <a:gd name="connsiteX49" fmla="*/ 296094 w 457298"/>
                <a:gd name="connsiteY49" fmla="*/ 5135 h 415386"/>
                <a:gd name="connsiteX50" fmla="*/ 329358 w 457298"/>
                <a:gd name="connsiteY50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4772 w 460686"/>
                <a:gd name="connsiteY0" fmla="*/ 279097 h 415386"/>
                <a:gd name="connsiteX1" fmla="*/ 162678 w 460686"/>
                <a:gd name="connsiteY1" fmla="*/ 332635 h 415386"/>
                <a:gd name="connsiteX2" fmla="*/ 205848 w 460686"/>
                <a:gd name="connsiteY2" fmla="*/ 370916 h 415386"/>
                <a:gd name="connsiteX3" fmla="*/ 262186 w 460686"/>
                <a:gd name="connsiteY3" fmla="*/ 316077 h 415386"/>
                <a:gd name="connsiteX4" fmla="*/ 224772 w 460686"/>
                <a:gd name="connsiteY4" fmla="*/ 279097 h 415386"/>
                <a:gd name="connsiteX5" fmla="*/ 84381 w 460686"/>
                <a:gd name="connsiteY5" fmla="*/ 211996 h 415386"/>
                <a:gd name="connsiteX6" fmla="*/ 32735 w 460686"/>
                <a:gd name="connsiteY6" fmla="*/ 256782 h 415386"/>
                <a:gd name="connsiteX7" fmla="*/ 74722 w 460686"/>
                <a:gd name="connsiteY7" fmla="*/ 303146 h 415386"/>
                <a:gd name="connsiteX8" fmla="*/ 137052 w 460686"/>
                <a:gd name="connsiteY8" fmla="*/ 257255 h 415386"/>
                <a:gd name="connsiteX9" fmla="*/ 84381 w 460686"/>
                <a:gd name="connsiteY9" fmla="*/ 211996 h 415386"/>
                <a:gd name="connsiteX10" fmla="*/ 354873 w 460686"/>
                <a:gd name="connsiteY10" fmla="*/ 201588 h 415386"/>
                <a:gd name="connsiteX11" fmla="*/ 305356 w 460686"/>
                <a:gd name="connsiteY11" fmla="*/ 256782 h 415386"/>
                <a:gd name="connsiteX12" fmla="*/ 370880 w 460686"/>
                <a:gd name="connsiteY12" fmla="*/ 303619 h 415386"/>
                <a:gd name="connsiteX13" fmla="*/ 418189 w 460686"/>
                <a:gd name="connsiteY13" fmla="*/ 256664 h 415386"/>
                <a:gd name="connsiteX14" fmla="*/ 354873 w 460686"/>
                <a:gd name="connsiteY14" fmla="*/ 201588 h 415386"/>
                <a:gd name="connsiteX15" fmla="*/ 220475 w 460686"/>
                <a:gd name="connsiteY15" fmla="*/ 155619 h 415386"/>
                <a:gd name="connsiteX16" fmla="*/ 174427 w 460686"/>
                <a:gd name="connsiteY16" fmla="*/ 223153 h 415386"/>
                <a:gd name="connsiteX17" fmla="*/ 197687 w 460686"/>
                <a:gd name="connsiteY17" fmla="*/ 247557 h 415386"/>
                <a:gd name="connsiteX18" fmla="*/ 246456 w 460686"/>
                <a:gd name="connsiteY18" fmla="*/ 247557 h 415386"/>
                <a:gd name="connsiteX19" fmla="*/ 268139 w 460686"/>
                <a:gd name="connsiteY19" fmla="*/ 188459 h 415386"/>
                <a:gd name="connsiteX20" fmla="*/ 220475 w 460686"/>
                <a:gd name="connsiteY20" fmla="*/ 155619 h 415386"/>
                <a:gd name="connsiteX21" fmla="*/ 94868 w 460686"/>
                <a:gd name="connsiteY21" fmla="*/ 51104 h 415386"/>
                <a:gd name="connsiteX22" fmla="*/ 51383 w 460686"/>
                <a:gd name="connsiteY22" fmla="*/ 99478 h 415386"/>
                <a:gd name="connsiteX23" fmla="*/ 127945 w 460686"/>
                <a:gd name="connsiteY23" fmla="*/ 162676 h 415386"/>
                <a:gd name="connsiteX24" fmla="*/ 183061 w 460686"/>
                <a:gd name="connsiteY24" fmla="*/ 112330 h 415386"/>
                <a:gd name="connsiteX25" fmla="*/ 94868 w 460686"/>
                <a:gd name="connsiteY25" fmla="*/ 51104 h 415386"/>
                <a:gd name="connsiteX26" fmla="*/ 326448 w 460686"/>
                <a:gd name="connsiteY26" fmla="*/ 44835 h 415386"/>
                <a:gd name="connsiteX27" fmla="*/ 263842 w 460686"/>
                <a:gd name="connsiteY27" fmla="*/ 102947 h 415386"/>
                <a:gd name="connsiteX28" fmla="*/ 334215 w 460686"/>
                <a:gd name="connsiteY28" fmla="*/ 169141 h 415386"/>
                <a:gd name="connsiteX29" fmla="*/ 384166 w 460686"/>
                <a:gd name="connsiteY29" fmla="*/ 97704 h 415386"/>
                <a:gd name="connsiteX30" fmla="*/ 326448 w 460686"/>
                <a:gd name="connsiteY30" fmla="*/ 44835 h 415386"/>
                <a:gd name="connsiteX31" fmla="*/ 332746 w 460686"/>
                <a:gd name="connsiteY31" fmla="*/ 207 h 415386"/>
                <a:gd name="connsiteX32" fmla="*/ 361812 w 460686"/>
                <a:gd name="connsiteY32" fmla="*/ 2848 h 415386"/>
                <a:gd name="connsiteX33" fmla="*/ 419254 w 460686"/>
                <a:gd name="connsiteY33" fmla="*/ 139967 h 415386"/>
                <a:gd name="connsiteX34" fmla="*/ 424221 w 460686"/>
                <a:gd name="connsiteY34" fmla="*/ 186803 h 415386"/>
                <a:gd name="connsiteX35" fmla="*/ 449256 w 460686"/>
                <a:gd name="connsiteY35" fmla="*/ 296838 h 415386"/>
                <a:gd name="connsiteX36" fmla="*/ 341863 w 460686"/>
                <a:gd name="connsiteY36" fmla="*/ 339258 h 415386"/>
                <a:gd name="connsiteX37" fmla="*/ 292740 w 460686"/>
                <a:gd name="connsiteY37" fmla="*/ 359365 h 415386"/>
                <a:gd name="connsiteX38" fmla="*/ 188218 w 460686"/>
                <a:gd name="connsiteY38" fmla="*/ 414252 h 415386"/>
                <a:gd name="connsiteX39" fmla="*/ 122924 w 460686"/>
                <a:gd name="connsiteY39" fmla="*/ 332160 h 415386"/>
                <a:gd name="connsiteX40" fmla="*/ 74428 w 460686"/>
                <a:gd name="connsiteY40" fmla="*/ 349025 h 415386"/>
                <a:gd name="connsiteX41" fmla="*/ 50634 w 460686"/>
                <a:gd name="connsiteY41" fmla="*/ 339968 h 415386"/>
                <a:gd name="connsiteX42" fmla="*/ 21854 w 460686"/>
                <a:gd name="connsiteY42" fmla="*/ 194885 h 415386"/>
                <a:gd name="connsiteX43" fmla="*/ 35810 w 460686"/>
                <a:gd name="connsiteY43" fmla="*/ 157235 h 415386"/>
                <a:gd name="connsiteX44" fmla="*/ 39831 w 460686"/>
                <a:gd name="connsiteY44" fmla="*/ 29341 h 415386"/>
                <a:gd name="connsiteX45" fmla="*/ 185111 w 460686"/>
                <a:gd name="connsiteY45" fmla="*/ 35728 h 415386"/>
                <a:gd name="connsiteX46" fmla="*/ 201433 w 460686"/>
                <a:gd name="connsiteY46" fmla="*/ 52444 h 415386"/>
                <a:gd name="connsiteX47" fmla="*/ 236875 w 460686"/>
                <a:gd name="connsiteY47" fmla="*/ 52641 h 415386"/>
                <a:gd name="connsiteX48" fmla="*/ 299482 w 460686"/>
                <a:gd name="connsiteY48" fmla="*/ 5135 h 415386"/>
                <a:gd name="connsiteX49" fmla="*/ 332746 w 460686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75943 w 462201"/>
                <a:gd name="connsiteY40" fmla="*/ 349025 h 415386"/>
                <a:gd name="connsiteX41" fmla="*/ 52149 w 462201"/>
                <a:gd name="connsiteY41" fmla="*/ 339968 h 415386"/>
                <a:gd name="connsiteX42" fmla="*/ 23369 w 462201"/>
                <a:gd name="connsiteY42" fmla="*/ 194885 h 415386"/>
                <a:gd name="connsiteX43" fmla="*/ 37325 w 462201"/>
                <a:gd name="connsiteY43" fmla="*/ 157235 h 415386"/>
                <a:gd name="connsiteX44" fmla="*/ 41346 w 462201"/>
                <a:gd name="connsiteY44" fmla="*/ 29341 h 415386"/>
                <a:gd name="connsiteX45" fmla="*/ 186626 w 462201"/>
                <a:gd name="connsiteY45" fmla="*/ 35728 h 415386"/>
                <a:gd name="connsiteX46" fmla="*/ 202948 w 462201"/>
                <a:gd name="connsiteY46" fmla="*/ 52444 h 415386"/>
                <a:gd name="connsiteX47" fmla="*/ 238390 w 462201"/>
                <a:gd name="connsiteY47" fmla="*/ 52641 h 415386"/>
                <a:gd name="connsiteX48" fmla="*/ 300997 w 462201"/>
                <a:gd name="connsiteY48" fmla="*/ 5135 h 415386"/>
                <a:gd name="connsiteX49" fmla="*/ 334261 w 462201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52149 w 462201"/>
                <a:gd name="connsiteY40" fmla="*/ 339968 h 415386"/>
                <a:gd name="connsiteX41" fmla="*/ 23369 w 462201"/>
                <a:gd name="connsiteY41" fmla="*/ 194885 h 415386"/>
                <a:gd name="connsiteX42" fmla="*/ 37325 w 462201"/>
                <a:gd name="connsiteY42" fmla="*/ 157235 h 415386"/>
                <a:gd name="connsiteX43" fmla="*/ 41346 w 462201"/>
                <a:gd name="connsiteY43" fmla="*/ 29341 h 415386"/>
                <a:gd name="connsiteX44" fmla="*/ 186626 w 462201"/>
                <a:gd name="connsiteY44" fmla="*/ 35728 h 415386"/>
                <a:gd name="connsiteX45" fmla="*/ 202948 w 462201"/>
                <a:gd name="connsiteY45" fmla="*/ 52444 h 415386"/>
                <a:gd name="connsiteX46" fmla="*/ 238390 w 462201"/>
                <a:gd name="connsiteY46" fmla="*/ 52641 h 415386"/>
                <a:gd name="connsiteX47" fmla="*/ 300997 w 462201"/>
                <a:gd name="connsiteY47" fmla="*/ 5135 h 415386"/>
                <a:gd name="connsiteX48" fmla="*/ 334261 w 462201"/>
                <a:gd name="connsiteY48" fmla="*/ 207 h 415386"/>
                <a:gd name="connsiteX0" fmla="*/ 226190 w 462104"/>
                <a:gd name="connsiteY0" fmla="*/ 279097 h 415386"/>
                <a:gd name="connsiteX1" fmla="*/ 164096 w 462104"/>
                <a:gd name="connsiteY1" fmla="*/ 332635 h 415386"/>
                <a:gd name="connsiteX2" fmla="*/ 207266 w 462104"/>
                <a:gd name="connsiteY2" fmla="*/ 370916 h 415386"/>
                <a:gd name="connsiteX3" fmla="*/ 263604 w 462104"/>
                <a:gd name="connsiteY3" fmla="*/ 316077 h 415386"/>
                <a:gd name="connsiteX4" fmla="*/ 226190 w 462104"/>
                <a:gd name="connsiteY4" fmla="*/ 279097 h 415386"/>
                <a:gd name="connsiteX5" fmla="*/ 85799 w 462104"/>
                <a:gd name="connsiteY5" fmla="*/ 211996 h 415386"/>
                <a:gd name="connsiteX6" fmla="*/ 34153 w 462104"/>
                <a:gd name="connsiteY6" fmla="*/ 256782 h 415386"/>
                <a:gd name="connsiteX7" fmla="*/ 76140 w 462104"/>
                <a:gd name="connsiteY7" fmla="*/ 303146 h 415386"/>
                <a:gd name="connsiteX8" fmla="*/ 138470 w 462104"/>
                <a:gd name="connsiteY8" fmla="*/ 257255 h 415386"/>
                <a:gd name="connsiteX9" fmla="*/ 85799 w 462104"/>
                <a:gd name="connsiteY9" fmla="*/ 211996 h 415386"/>
                <a:gd name="connsiteX10" fmla="*/ 356291 w 462104"/>
                <a:gd name="connsiteY10" fmla="*/ 201588 h 415386"/>
                <a:gd name="connsiteX11" fmla="*/ 306774 w 462104"/>
                <a:gd name="connsiteY11" fmla="*/ 256782 h 415386"/>
                <a:gd name="connsiteX12" fmla="*/ 372298 w 462104"/>
                <a:gd name="connsiteY12" fmla="*/ 303619 h 415386"/>
                <a:gd name="connsiteX13" fmla="*/ 419607 w 462104"/>
                <a:gd name="connsiteY13" fmla="*/ 256664 h 415386"/>
                <a:gd name="connsiteX14" fmla="*/ 356291 w 462104"/>
                <a:gd name="connsiteY14" fmla="*/ 201588 h 415386"/>
                <a:gd name="connsiteX15" fmla="*/ 221893 w 462104"/>
                <a:gd name="connsiteY15" fmla="*/ 155619 h 415386"/>
                <a:gd name="connsiteX16" fmla="*/ 175845 w 462104"/>
                <a:gd name="connsiteY16" fmla="*/ 223153 h 415386"/>
                <a:gd name="connsiteX17" fmla="*/ 199105 w 462104"/>
                <a:gd name="connsiteY17" fmla="*/ 247557 h 415386"/>
                <a:gd name="connsiteX18" fmla="*/ 247874 w 462104"/>
                <a:gd name="connsiteY18" fmla="*/ 247557 h 415386"/>
                <a:gd name="connsiteX19" fmla="*/ 269557 w 462104"/>
                <a:gd name="connsiteY19" fmla="*/ 188459 h 415386"/>
                <a:gd name="connsiteX20" fmla="*/ 221893 w 462104"/>
                <a:gd name="connsiteY20" fmla="*/ 155619 h 415386"/>
                <a:gd name="connsiteX21" fmla="*/ 96286 w 462104"/>
                <a:gd name="connsiteY21" fmla="*/ 51104 h 415386"/>
                <a:gd name="connsiteX22" fmla="*/ 52801 w 462104"/>
                <a:gd name="connsiteY22" fmla="*/ 99478 h 415386"/>
                <a:gd name="connsiteX23" fmla="*/ 129363 w 462104"/>
                <a:gd name="connsiteY23" fmla="*/ 162676 h 415386"/>
                <a:gd name="connsiteX24" fmla="*/ 184479 w 462104"/>
                <a:gd name="connsiteY24" fmla="*/ 112330 h 415386"/>
                <a:gd name="connsiteX25" fmla="*/ 96286 w 462104"/>
                <a:gd name="connsiteY25" fmla="*/ 51104 h 415386"/>
                <a:gd name="connsiteX26" fmla="*/ 327866 w 462104"/>
                <a:gd name="connsiteY26" fmla="*/ 44835 h 415386"/>
                <a:gd name="connsiteX27" fmla="*/ 265260 w 462104"/>
                <a:gd name="connsiteY27" fmla="*/ 102947 h 415386"/>
                <a:gd name="connsiteX28" fmla="*/ 335633 w 462104"/>
                <a:gd name="connsiteY28" fmla="*/ 169141 h 415386"/>
                <a:gd name="connsiteX29" fmla="*/ 385584 w 462104"/>
                <a:gd name="connsiteY29" fmla="*/ 97704 h 415386"/>
                <a:gd name="connsiteX30" fmla="*/ 327866 w 462104"/>
                <a:gd name="connsiteY30" fmla="*/ 44835 h 415386"/>
                <a:gd name="connsiteX31" fmla="*/ 334164 w 462104"/>
                <a:gd name="connsiteY31" fmla="*/ 207 h 415386"/>
                <a:gd name="connsiteX32" fmla="*/ 363230 w 462104"/>
                <a:gd name="connsiteY32" fmla="*/ 2848 h 415386"/>
                <a:gd name="connsiteX33" fmla="*/ 420672 w 462104"/>
                <a:gd name="connsiteY33" fmla="*/ 139967 h 415386"/>
                <a:gd name="connsiteX34" fmla="*/ 425639 w 462104"/>
                <a:gd name="connsiteY34" fmla="*/ 186803 h 415386"/>
                <a:gd name="connsiteX35" fmla="*/ 450674 w 462104"/>
                <a:gd name="connsiteY35" fmla="*/ 296838 h 415386"/>
                <a:gd name="connsiteX36" fmla="*/ 343281 w 462104"/>
                <a:gd name="connsiteY36" fmla="*/ 339258 h 415386"/>
                <a:gd name="connsiteX37" fmla="*/ 294158 w 462104"/>
                <a:gd name="connsiteY37" fmla="*/ 359365 h 415386"/>
                <a:gd name="connsiteX38" fmla="*/ 189636 w 462104"/>
                <a:gd name="connsiteY38" fmla="*/ 414252 h 415386"/>
                <a:gd name="connsiteX39" fmla="*/ 124342 w 462104"/>
                <a:gd name="connsiteY39" fmla="*/ 332160 h 415386"/>
                <a:gd name="connsiteX40" fmla="*/ 52052 w 462104"/>
                <a:gd name="connsiteY40" fmla="*/ 339968 h 415386"/>
                <a:gd name="connsiteX41" fmla="*/ 23272 w 462104"/>
                <a:gd name="connsiteY41" fmla="*/ 194885 h 415386"/>
                <a:gd name="connsiteX42" fmla="*/ 37228 w 462104"/>
                <a:gd name="connsiteY42" fmla="*/ 157235 h 415386"/>
                <a:gd name="connsiteX43" fmla="*/ 41249 w 462104"/>
                <a:gd name="connsiteY43" fmla="*/ 29341 h 415386"/>
                <a:gd name="connsiteX44" fmla="*/ 186529 w 462104"/>
                <a:gd name="connsiteY44" fmla="*/ 35728 h 415386"/>
                <a:gd name="connsiteX45" fmla="*/ 202851 w 462104"/>
                <a:gd name="connsiteY45" fmla="*/ 52444 h 415386"/>
                <a:gd name="connsiteX46" fmla="*/ 238293 w 462104"/>
                <a:gd name="connsiteY46" fmla="*/ 52641 h 415386"/>
                <a:gd name="connsiteX47" fmla="*/ 300900 w 462104"/>
                <a:gd name="connsiteY47" fmla="*/ 5135 h 415386"/>
                <a:gd name="connsiteX48" fmla="*/ 334164 w 462104"/>
                <a:gd name="connsiteY48" fmla="*/ 207 h 415386"/>
                <a:gd name="connsiteX0" fmla="*/ 232980 w 468894"/>
                <a:gd name="connsiteY0" fmla="*/ 279097 h 415386"/>
                <a:gd name="connsiteX1" fmla="*/ 170886 w 468894"/>
                <a:gd name="connsiteY1" fmla="*/ 332635 h 415386"/>
                <a:gd name="connsiteX2" fmla="*/ 214056 w 468894"/>
                <a:gd name="connsiteY2" fmla="*/ 370916 h 415386"/>
                <a:gd name="connsiteX3" fmla="*/ 270394 w 468894"/>
                <a:gd name="connsiteY3" fmla="*/ 316077 h 415386"/>
                <a:gd name="connsiteX4" fmla="*/ 232980 w 468894"/>
                <a:gd name="connsiteY4" fmla="*/ 279097 h 415386"/>
                <a:gd name="connsiteX5" fmla="*/ 92589 w 468894"/>
                <a:gd name="connsiteY5" fmla="*/ 211996 h 415386"/>
                <a:gd name="connsiteX6" fmla="*/ 40943 w 468894"/>
                <a:gd name="connsiteY6" fmla="*/ 256782 h 415386"/>
                <a:gd name="connsiteX7" fmla="*/ 82930 w 468894"/>
                <a:gd name="connsiteY7" fmla="*/ 303146 h 415386"/>
                <a:gd name="connsiteX8" fmla="*/ 145260 w 468894"/>
                <a:gd name="connsiteY8" fmla="*/ 257255 h 415386"/>
                <a:gd name="connsiteX9" fmla="*/ 92589 w 468894"/>
                <a:gd name="connsiteY9" fmla="*/ 211996 h 415386"/>
                <a:gd name="connsiteX10" fmla="*/ 363081 w 468894"/>
                <a:gd name="connsiteY10" fmla="*/ 201588 h 415386"/>
                <a:gd name="connsiteX11" fmla="*/ 313564 w 468894"/>
                <a:gd name="connsiteY11" fmla="*/ 256782 h 415386"/>
                <a:gd name="connsiteX12" fmla="*/ 379088 w 468894"/>
                <a:gd name="connsiteY12" fmla="*/ 303619 h 415386"/>
                <a:gd name="connsiteX13" fmla="*/ 426397 w 468894"/>
                <a:gd name="connsiteY13" fmla="*/ 256664 h 415386"/>
                <a:gd name="connsiteX14" fmla="*/ 363081 w 468894"/>
                <a:gd name="connsiteY14" fmla="*/ 201588 h 415386"/>
                <a:gd name="connsiteX15" fmla="*/ 228683 w 468894"/>
                <a:gd name="connsiteY15" fmla="*/ 155619 h 415386"/>
                <a:gd name="connsiteX16" fmla="*/ 182635 w 468894"/>
                <a:gd name="connsiteY16" fmla="*/ 223153 h 415386"/>
                <a:gd name="connsiteX17" fmla="*/ 205895 w 468894"/>
                <a:gd name="connsiteY17" fmla="*/ 247557 h 415386"/>
                <a:gd name="connsiteX18" fmla="*/ 254664 w 468894"/>
                <a:gd name="connsiteY18" fmla="*/ 247557 h 415386"/>
                <a:gd name="connsiteX19" fmla="*/ 276347 w 468894"/>
                <a:gd name="connsiteY19" fmla="*/ 188459 h 415386"/>
                <a:gd name="connsiteX20" fmla="*/ 228683 w 468894"/>
                <a:gd name="connsiteY20" fmla="*/ 155619 h 415386"/>
                <a:gd name="connsiteX21" fmla="*/ 103076 w 468894"/>
                <a:gd name="connsiteY21" fmla="*/ 51104 h 415386"/>
                <a:gd name="connsiteX22" fmla="*/ 59591 w 468894"/>
                <a:gd name="connsiteY22" fmla="*/ 99478 h 415386"/>
                <a:gd name="connsiteX23" fmla="*/ 136153 w 468894"/>
                <a:gd name="connsiteY23" fmla="*/ 162676 h 415386"/>
                <a:gd name="connsiteX24" fmla="*/ 191269 w 468894"/>
                <a:gd name="connsiteY24" fmla="*/ 112330 h 415386"/>
                <a:gd name="connsiteX25" fmla="*/ 103076 w 468894"/>
                <a:gd name="connsiteY25" fmla="*/ 51104 h 415386"/>
                <a:gd name="connsiteX26" fmla="*/ 334656 w 468894"/>
                <a:gd name="connsiteY26" fmla="*/ 44835 h 415386"/>
                <a:gd name="connsiteX27" fmla="*/ 272050 w 468894"/>
                <a:gd name="connsiteY27" fmla="*/ 102947 h 415386"/>
                <a:gd name="connsiteX28" fmla="*/ 342423 w 468894"/>
                <a:gd name="connsiteY28" fmla="*/ 169141 h 415386"/>
                <a:gd name="connsiteX29" fmla="*/ 392374 w 468894"/>
                <a:gd name="connsiteY29" fmla="*/ 97704 h 415386"/>
                <a:gd name="connsiteX30" fmla="*/ 334656 w 468894"/>
                <a:gd name="connsiteY30" fmla="*/ 44835 h 415386"/>
                <a:gd name="connsiteX31" fmla="*/ 340954 w 468894"/>
                <a:gd name="connsiteY31" fmla="*/ 207 h 415386"/>
                <a:gd name="connsiteX32" fmla="*/ 370020 w 468894"/>
                <a:gd name="connsiteY32" fmla="*/ 2848 h 415386"/>
                <a:gd name="connsiteX33" fmla="*/ 427462 w 468894"/>
                <a:gd name="connsiteY33" fmla="*/ 139967 h 415386"/>
                <a:gd name="connsiteX34" fmla="*/ 432429 w 468894"/>
                <a:gd name="connsiteY34" fmla="*/ 186803 h 415386"/>
                <a:gd name="connsiteX35" fmla="*/ 457464 w 468894"/>
                <a:gd name="connsiteY35" fmla="*/ 296838 h 415386"/>
                <a:gd name="connsiteX36" fmla="*/ 350071 w 468894"/>
                <a:gd name="connsiteY36" fmla="*/ 339258 h 415386"/>
                <a:gd name="connsiteX37" fmla="*/ 300948 w 468894"/>
                <a:gd name="connsiteY37" fmla="*/ 359365 h 415386"/>
                <a:gd name="connsiteX38" fmla="*/ 196426 w 468894"/>
                <a:gd name="connsiteY38" fmla="*/ 414252 h 415386"/>
                <a:gd name="connsiteX39" fmla="*/ 131132 w 468894"/>
                <a:gd name="connsiteY39" fmla="*/ 332160 h 415386"/>
                <a:gd name="connsiteX40" fmla="*/ 58842 w 468894"/>
                <a:gd name="connsiteY40" fmla="*/ 339968 h 415386"/>
                <a:gd name="connsiteX41" fmla="*/ 30062 w 468894"/>
                <a:gd name="connsiteY41" fmla="*/ 194885 h 415386"/>
                <a:gd name="connsiteX42" fmla="*/ 44018 w 468894"/>
                <a:gd name="connsiteY42" fmla="*/ 157235 h 415386"/>
                <a:gd name="connsiteX43" fmla="*/ 48039 w 468894"/>
                <a:gd name="connsiteY43" fmla="*/ 29341 h 415386"/>
                <a:gd name="connsiteX44" fmla="*/ 193319 w 468894"/>
                <a:gd name="connsiteY44" fmla="*/ 35728 h 415386"/>
                <a:gd name="connsiteX45" fmla="*/ 209641 w 468894"/>
                <a:gd name="connsiteY45" fmla="*/ 52444 h 415386"/>
                <a:gd name="connsiteX46" fmla="*/ 245083 w 468894"/>
                <a:gd name="connsiteY46" fmla="*/ 52641 h 415386"/>
                <a:gd name="connsiteX47" fmla="*/ 307690 w 468894"/>
                <a:gd name="connsiteY47" fmla="*/ 5135 h 415386"/>
                <a:gd name="connsiteX48" fmla="*/ 340954 w 468894"/>
                <a:gd name="connsiteY48" fmla="*/ 207 h 415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68894" h="415386">
                  <a:moveTo>
                    <a:pt x="232980" y="279097"/>
                  </a:moveTo>
                  <a:cubicBezTo>
                    <a:pt x="196512" y="276100"/>
                    <a:pt x="175026" y="299952"/>
                    <a:pt x="170886" y="332635"/>
                  </a:cubicBezTo>
                  <a:cubicBezTo>
                    <a:pt x="168284" y="353215"/>
                    <a:pt x="191308" y="370916"/>
                    <a:pt x="214056" y="370916"/>
                  </a:cubicBezTo>
                  <a:cubicBezTo>
                    <a:pt x="249065" y="370877"/>
                    <a:pt x="267477" y="351007"/>
                    <a:pt x="270394" y="316077"/>
                  </a:cubicBezTo>
                  <a:cubicBezTo>
                    <a:pt x="272444" y="291121"/>
                    <a:pt x="255571" y="280989"/>
                    <a:pt x="232980" y="279097"/>
                  </a:cubicBezTo>
                  <a:close/>
                  <a:moveTo>
                    <a:pt x="92589" y="211996"/>
                  </a:moveTo>
                  <a:cubicBezTo>
                    <a:pt x="62035" y="212824"/>
                    <a:pt x="42914" y="229067"/>
                    <a:pt x="40943" y="256782"/>
                  </a:cubicBezTo>
                  <a:cubicBezTo>
                    <a:pt x="39169" y="282566"/>
                    <a:pt x="55491" y="302751"/>
                    <a:pt x="82930" y="303146"/>
                  </a:cubicBezTo>
                  <a:cubicBezTo>
                    <a:pt x="113405" y="303500"/>
                    <a:pt x="141042" y="286035"/>
                    <a:pt x="145260" y="257255"/>
                  </a:cubicBezTo>
                  <a:cubicBezTo>
                    <a:pt x="150307" y="223350"/>
                    <a:pt x="117348" y="218304"/>
                    <a:pt x="92589" y="211996"/>
                  </a:cubicBezTo>
                  <a:close/>
                  <a:moveTo>
                    <a:pt x="363081" y="201588"/>
                  </a:moveTo>
                  <a:cubicBezTo>
                    <a:pt x="332015" y="202061"/>
                    <a:pt x="313170" y="233600"/>
                    <a:pt x="313564" y="256782"/>
                  </a:cubicBezTo>
                  <a:cubicBezTo>
                    <a:pt x="314037" y="291239"/>
                    <a:pt x="349953" y="300701"/>
                    <a:pt x="379088" y="303619"/>
                  </a:cubicBezTo>
                  <a:cubicBezTo>
                    <a:pt x="409445" y="306615"/>
                    <a:pt x="426476" y="282014"/>
                    <a:pt x="426397" y="256664"/>
                  </a:cubicBezTo>
                  <a:cubicBezTo>
                    <a:pt x="426319" y="222404"/>
                    <a:pt x="399155" y="201036"/>
                    <a:pt x="363081" y="201588"/>
                  </a:cubicBezTo>
                  <a:close/>
                  <a:moveTo>
                    <a:pt x="228683" y="155619"/>
                  </a:moveTo>
                  <a:cubicBezTo>
                    <a:pt x="198326" y="156762"/>
                    <a:pt x="172542" y="194136"/>
                    <a:pt x="182635" y="223153"/>
                  </a:cubicBezTo>
                  <a:cubicBezTo>
                    <a:pt x="186301" y="233482"/>
                    <a:pt x="193082" y="238844"/>
                    <a:pt x="205895" y="247557"/>
                  </a:cubicBezTo>
                  <a:cubicBezTo>
                    <a:pt x="220601" y="257571"/>
                    <a:pt x="237908" y="257571"/>
                    <a:pt x="254664" y="247557"/>
                  </a:cubicBezTo>
                  <a:cubicBezTo>
                    <a:pt x="271853" y="237267"/>
                    <a:pt x="283996" y="221261"/>
                    <a:pt x="276347" y="188459"/>
                  </a:cubicBezTo>
                  <a:cubicBezTo>
                    <a:pt x="270552" y="163543"/>
                    <a:pt x="240668" y="155145"/>
                    <a:pt x="228683" y="155619"/>
                  </a:cubicBezTo>
                  <a:close/>
                  <a:moveTo>
                    <a:pt x="103076" y="51104"/>
                  </a:moveTo>
                  <a:cubicBezTo>
                    <a:pt x="83876" y="51695"/>
                    <a:pt x="61680" y="65770"/>
                    <a:pt x="59591" y="99478"/>
                  </a:cubicBezTo>
                  <a:cubicBezTo>
                    <a:pt x="57974" y="124828"/>
                    <a:pt x="109266" y="156801"/>
                    <a:pt x="136153" y="162676"/>
                  </a:cubicBezTo>
                  <a:cubicBezTo>
                    <a:pt x="168915" y="169811"/>
                    <a:pt x="192215" y="131294"/>
                    <a:pt x="191269" y="112330"/>
                  </a:cubicBezTo>
                  <a:cubicBezTo>
                    <a:pt x="189968" y="86034"/>
                    <a:pt x="150859" y="50552"/>
                    <a:pt x="103076" y="51104"/>
                  </a:cubicBezTo>
                  <a:close/>
                  <a:moveTo>
                    <a:pt x="334656" y="44835"/>
                  </a:moveTo>
                  <a:cubicBezTo>
                    <a:pt x="306074" y="42864"/>
                    <a:pt x="276860" y="79292"/>
                    <a:pt x="272050" y="102947"/>
                  </a:cubicBezTo>
                  <a:cubicBezTo>
                    <a:pt x="263495" y="145092"/>
                    <a:pt x="301934" y="174661"/>
                    <a:pt x="342423" y="169141"/>
                  </a:cubicBezTo>
                  <a:cubicBezTo>
                    <a:pt x="376880" y="164450"/>
                    <a:pt x="390955" y="133107"/>
                    <a:pt x="392374" y="97704"/>
                  </a:cubicBezTo>
                  <a:cubicBezTo>
                    <a:pt x="390245" y="62103"/>
                    <a:pt x="366709" y="47083"/>
                    <a:pt x="334656" y="44835"/>
                  </a:cubicBezTo>
                  <a:close/>
                  <a:moveTo>
                    <a:pt x="340954" y="207"/>
                  </a:moveTo>
                  <a:cubicBezTo>
                    <a:pt x="351106" y="-394"/>
                    <a:pt x="360558" y="266"/>
                    <a:pt x="370020" y="2848"/>
                  </a:cubicBezTo>
                  <a:cubicBezTo>
                    <a:pt x="425412" y="17948"/>
                    <a:pt x="447687" y="80436"/>
                    <a:pt x="427462" y="139967"/>
                  </a:cubicBezTo>
                  <a:cubicBezTo>
                    <a:pt x="422021" y="156092"/>
                    <a:pt x="407513" y="169417"/>
                    <a:pt x="432429" y="186803"/>
                  </a:cubicBezTo>
                  <a:cubicBezTo>
                    <a:pt x="470947" y="213652"/>
                    <a:pt x="478359" y="259463"/>
                    <a:pt x="457464" y="296838"/>
                  </a:cubicBezTo>
                  <a:cubicBezTo>
                    <a:pt x="436096" y="335040"/>
                    <a:pt x="393005" y="354752"/>
                    <a:pt x="350071" y="339258"/>
                  </a:cubicBezTo>
                  <a:cubicBezTo>
                    <a:pt x="323342" y="329678"/>
                    <a:pt x="314274" y="328850"/>
                    <a:pt x="300948" y="359365"/>
                  </a:cubicBezTo>
                  <a:cubicBezTo>
                    <a:pt x="282734" y="401057"/>
                    <a:pt x="236999" y="420461"/>
                    <a:pt x="196426" y="414252"/>
                  </a:cubicBezTo>
                  <a:cubicBezTo>
                    <a:pt x="152539" y="401636"/>
                    <a:pt x="152897" y="359524"/>
                    <a:pt x="131132" y="332160"/>
                  </a:cubicBezTo>
                  <a:cubicBezTo>
                    <a:pt x="107035" y="334763"/>
                    <a:pt x="100346" y="348754"/>
                    <a:pt x="58842" y="339968"/>
                  </a:cubicBezTo>
                  <a:cubicBezTo>
                    <a:pt x="-3542" y="326762"/>
                    <a:pt x="-21387" y="242786"/>
                    <a:pt x="30062" y="194885"/>
                  </a:cubicBezTo>
                  <a:cubicBezTo>
                    <a:pt x="40548" y="185108"/>
                    <a:pt x="62942" y="183058"/>
                    <a:pt x="44018" y="157235"/>
                  </a:cubicBezTo>
                  <a:cubicBezTo>
                    <a:pt x="5697" y="104919"/>
                    <a:pt x="9245" y="60881"/>
                    <a:pt x="48039" y="29341"/>
                  </a:cubicBezTo>
                  <a:cubicBezTo>
                    <a:pt x="90618" y="-5313"/>
                    <a:pt x="151332" y="-2671"/>
                    <a:pt x="193319" y="35728"/>
                  </a:cubicBezTo>
                  <a:cubicBezTo>
                    <a:pt x="199036" y="40972"/>
                    <a:pt x="205146" y="46136"/>
                    <a:pt x="209641" y="52444"/>
                  </a:cubicBezTo>
                  <a:cubicBezTo>
                    <a:pt x="221744" y="69279"/>
                    <a:pt x="231955" y="69909"/>
                    <a:pt x="245083" y="52641"/>
                  </a:cubicBezTo>
                  <a:cubicBezTo>
                    <a:pt x="261287" y="31234"/>
                    <a:pt x="282852" y="15661"/>
                    <a:pt x="307690" y="5135"/>
                  </a:cubicBezTo>
                  <a:cubicBezTo>
                    <a:pt x="319951" y="2671"/>
                    <a:pt x="330803" y="809"/>
                    <a:pt x="340954" y="207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0" name="Freeform: Shape 44">
              <a:extLst>
                <a:ext uri="{FF2B5EF4-FFF2-40B4-BE49-F238E27FC236}">
                  <a16:creationId xmlns:a16="http://schemas.microsoft.com/office/drawing/2014/main" id="{93F6B2A3-762C-4864-B849-A9407A785CD9}"/>
                </a:ext>
              </a:extLst>
            </p:cNvPr>
            <p:cNvSpPr/>
            <p:nvPr/>
          </p:nvSpPr>
          <p:spPr>
            <a:xfrm>
              <a:off x="1375250" y="4696610"/>
              <a:ext cx="355230" cy="373842"/>
            </a:xfrm>
            <a:custGeom>
              <a:avLst/>
              <a:gdLst>
                <a:gd name="connsiteX0" fmla="*/ 526473 w 547524"/>
                <a:gd name="connsiteY0" fmla="*/ 237218 h 576213"/>
                <a:gd name="connsiteX1" fmla="*/ 507628 w 547524"/>
                <a:gd name="connsiteY1" fmla="*/ 167909 h 576213"/>
                <a:gd name="connsiteX2" fmla="*/ 357105 w 547524"/>
                <a:gd name="connsiteY2" fmla="*/ 165386 h 576213"/>
                <a:gd name="connsiteX3" fmla="*/ 353477 w 547524"/>
                <a:gd name="connsiteY3" fmla="*/ 136094 h 576213"/>
                <a:gd name="connsiteX4" fmla="*/ 344095 w 547524"/>
                <a:gd name="connsiteY4" fmla="*/ 59452 h 576213"/>
                <a:gd name="connsiteX5" fmla="*/ 344095 w 547524"/>
                <a:gd name="connsiteY5" fmla="*/ 59452 h 576213"/>
                <a:gd name="connsiteX6" fmla="*/ 303605 w 547524"/>
                <a:gd name="connsiteY6" fmla="*/ 0 h 576213"/>
                <a:gd name="connsiteX7" fmla="*/ 303605 w 547524"/>
                <a:gd name="connsiteY7" fmla="*/ 0 h 576213"/>
                <a:gd name="connsiteX8" fmla="*/ 176106 w 547524"/>
                <a:gd name="connsiteY8" fmla="*/ 170314 h 576213"/>
                <a:gd name="connsiteX9" fmla="*/ 89924 w 547524"/>
                <a:gd name="connsiteY9" fmla="*/ 119181 h 576213"/>
                <a:gd name="connsiteX10" fmla="*/ 6186 w 547524"/>
                <a:gd name="connsiteY10" fmla="*/ 182575 h 576213"/>
                <a:gd name="connsiteX11" fmla="*/ 88150 w 547524"/>
                <a:gd name="connsiteY11" fmla="*/ 316028 h 576213"/>
                <a:gd name="connsiteX12" fmla="*/ 35203 w 547524"/>
                <a:gd name="connsiteY12" fmla="*/ 347055 h 576213"/>
                <a:gd name="connsiteX13" fmla="*/ 2914 w 547524"/>
                <a:gd name="connsiteY13" fmla="*/ 443054 h 576213"/>
                <a:gd name="connsiteX14" fmla="*/ 139993 w 547524"/>
                <a:gd name="connsiteY14" fmla="*/ 454014 h 576213"/>
                <a:gd name="connsiteX15" fmla="*/ 201535 w 547524"/>
                <a:gd name="connsiteY15" fmla="*/ 529788 h 576213"/>
                <a:gd name="connsiteX16" fmla="*/ 257873 w 547524"/>
                <a:gd name="connsiteY16" fmla="*/ 576151 h 576213"/>
                <a:gd name="connsiteX17" fmla="*/ 301713 w 547524"/>
                <a:gd name="connsiteY17" fmla="*/ 534204 h 576213"/>
                <a:gd name="connsiteX18" fmla="*/ 318429 w 547524"/>
                <a:gd name="connsiteY18" fmla="*/ 425983 h 576213"/>
                <a:gd name="connsiteX19" fmla="*/ 425309 w 547524"/>
                <a:gd name="connsiteY19" fmla="*/ 451964 h 576213"/>
                <a:gd name="connsiteX20" fmla="*/ 488034 w 547524"/>
                <a:gd name="connsiteY20" fmla="*/ 429728 h 576213"/>
                <a:gd name="connsiteX21" fmla="*/ 468361 w 547524"/>
                <a:gd name="connsiteY21" fmla="*/ 366531 h 576213"/>
                <a:gd name="connsiteX22" fmla="*/ 410683 w 547524"/>
                <a:gd name="connsiteY22" fmla="*/ 308734 h 576213"/>
                <a:gd name="connsiteX23" fmla="*/ 485708 w 547524"/>
                <a:gd name="connsiteY23" fmla="*/ 273962 h 576213"/>
                <a:gd name="connsiteX24" fmla="*/ 526473 w 547524"/>
                <a:gd name="connsiteY24" fmla="*/ 237218 h 576213"/>
                <a:gd name="connsiteX25" fmla="*/ 526473 w 547524"/>
                <a:gd name="connsiteY25" fmla="*/ 237218 h 576213"/>
                <a:gd name="connsiteX26" fmla="*/ 53180 w 547524"/>
                <a:gd name="connsiteY26" fmla="*/ 186754 h 576213"/>
                <a:gd name="connsiteX27" fmla="*/ 82709 w 547524"/>
                <a:gd name="connsiteY27" fmla="*/ 164046 h 576213"/>
                <a:gd name="connsiteX28" fmla="*/ 167551 w 547524"/>
                <a:gd name="connsiteY28" fmla="*/ 232329 h 576213"/>
                <a:gd name="connsiteX29" fmla="*/ 172952 w 547524"/>
                <a:gd name="connsiteY29" fmla="*/ 273686 h 576213"/>
                <a:gd name="connsiteX30" fmla="*/ 132384 w 547524"/>
                <a:gd name="connsiteY30" fmla="*/ 280348 h 576213"/>
                <a:gd name="connsiteX31" fmla="*/ 53180 w 547524"/>
                <a:gd name="connsiteY31" fmla="*/ 186754 h 576213"/>
                <a:gd name="connsiteX32" fmla="*/ 53180 w 547524"/>
                <a:gd name="connsiteY32" fmla="*/ 186754 h 576213"/>
                <a:gd name="connsiteX33" fmla="*/ 172794 w 547524"/>
                <a:gd name="connsiteY33" fmla="*/ 385573 h 576213"/>
                <a:gd name="connsiteX34" fmla="*/ 54087 w 547524"/>
                <a:gd name="connsiteY34" fmla="*/ 416245 h 576213"/>
                <a:gd name="connsiteX35" fmla="*/ 132029 w 547524"/>
                <a:gd name="connsiteY35" fmla="*/ 339091 h 576213"/>
                <a:gd name="connsiteX36" fmla="*/ 183754 w 547524"/>
                <a:gd name="connsiteY36" fmla="*/ 343901 h 576213"/>
                <a:gd name="connsiteX37" fmla="*/ 172794 w 547524"/>
                <a:gd name="connsiteY37" fmla="*/ 385573 h 576213"/>
                <a:gd name="connsiteX38" fmla="*/ 172794 w 547524"/>
                <a:gd name="connsiteY38" fmla="*/ 385573 h 576213"/>
                <a:gd name="connsiteX39" fmla="*/ 254009 w 547524"/>
                <a:gd name="connsiteY39" fmla="*/ 518670 h 576213"/>
                <a:gd name="connsiteX40" fmla="*/ 221484 w 547524"/>
                <a:gd name="connsiteY40" fmla="*/ 403511 h 576213"/>
                <a:gd name="connsiteX41" fmla="*/ 245375 w 547524"/>
                <a:gd name="connsiteY41" fmla="*/ 378476 h 576213"/>
                <a:gd name="connsiteX42" fmla="*/ 269227 w 547524"/>
                <a:gd name="connsiteY42" fmla="*/ 400475 h 576213"/>
                <a:gd name="connsiteX43" fmla="*/ 254009 w 547524"/>
                <a:gd name="connsiteY43" fmla="*/ 518670 h 576213"/>
                <a:gd name="connsiteX44" fmla="*/ 254009 w 547524"/>
                <a:gd name="connsiteY44" fmla="*/ 518670 h 576213"/>
                <a:gd name="connsiteX45" fmla="*/ 216240 w 547524"/>
                <a:gd name="connsiteY45" fmla="*/ 205678 h 576213"/>
                <a:gd name="connsiteX46" fmla="*/ 258346 w 547524"/>
                <a:gd name="connsiteY46" fmla="*/ 69032 h 576213"/>
                <a:gd name="connsiteX47" fmla="*/ 307587 w 547524"/>
                <a:gd name="connsiteY47" fmla="*/ 80111 h 576213"/>
                <a:gd name="connsiteX48" fmla="*/ 314526 w 547524"/>
                <a:gd name="connsiteY48" fmla="*/ 123636 h 576213"/>
                <a:gd name="connsiteX49" fmla="*/ 273761 w 547524"/>
                <a:gd name="connsiteY49" fmla="*/ 221921 h 576213"/>
                <a:gd name="connsiteX50" fmla="*/ 216240 w 547524"/>
                <a:gd name="connsiteY50" fmla="*/ 205678 h 576213"/>
                <a:gd name="connsiteX51" fmla="*/ 429528 w 547524"/>
                <a:gd name="connsiteY51" fmla="*/ 401895 h 576213"/>
                <a:gd name="connsiteX52" fmla="*/ 338260 w 547524"/>
                <a:gd name="connsiteY52" fmla="*/ 393773 h 576213"/>
                <a:gd name="connsiteX53" fmla="*/ 311766 w 547524"/>
                <a:gd name="connsiteY53" fmla="*/ 348238 h 576213"/>
                <a:gd name="connsiteX54" fmla="*/ 355291 w 547524"/>
                <a:gd name="connsiteY54" fmla="*/ 333059 h 576213"/>
                <a:gd name="connsiteX55" fmla="*/ 429528 w 547524"/>
                <a:gd name="connsiteY55" fmla="*/ 401895 h 576213"/>
                <a:gd name="connsiteX56" fmla="*/ 429528 w 547524"/>
                <a:gd name="connsiteY56" fmla="*/ 401895 h 576213"/>
                <a:gd name="connsiteX57" fmla="*/ 427714 w 547524"/>
                <a:gd name="connsiteY57" fmla="*/ 255905 h 576213"/>
                <a:gd name="connsiteX58" fmla="*/ 356750 w 547524"/>
                <a:gd name="connsiteY58" fmla="*/ 275775 h 576213"/>
                <a:gd name="connsiteX59" fmla="*/ 316813 w 547524"/>
                <a:gd name="connsiteY59" fmla="*/ 265880 h 576213"/>
                <a:gd name="connsiteX60" fmla="*/ 339955 w 547524"/>
                <a:gd name="connsiteY60" fmla="*/ 228742 h 576213"/>
                <a:gd name="connsiteX61" fmla="*/ 423614 w 547524"/>
                <a:gd name="connsiteY61" fmla="*/ 200080 h 576213"/>
                <a:gd name="connsiteX62" fmla="*/ 474629 w 547524"/>
                <a:gd name="connsiteY62" fmla="*/ 215613 h 576213"/>
                <a:gd name="connsiteX63" fmla="*/ 441000 w 547524"/>
                <a:gd name="connsiteY63" fmla="*/ 249242 h 576213"/>
                <a:gd name="connsiteX64" fmla="*/ 427714 w 547524"/>
                <a:gd name="connsiteY64" fmla="*/ 255905 h 5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47524" h="576213">
                  <a:moveTo>
                    <a:pt x="526473" y="237218"/>
                  </a:moveTo>
                  <a:cubicBezTo>
                    <a:pt x="558919" y="201381"/>
                    <a:pt x="554780" y="182773"/>
                    <a:pt x="507628" y="167909"/>
                  </a:cubicBezTo>
                  <a:cubicBezTo>
                    <a:pt x="429528" y="143269"/>
                    <a:pt x="359036" y="165583"/>
                    <a:pt x="357105" y="165386"/>
                  </a:cubicBezTo>
                  <a:cubicBezTo>
                    <a:pt x="348825" y="164519"/>
                    <a:pt x="344528" y="172404"/>
                    <a:pt x="353477" y="136094"/>
                  </a:cubicBezTo>
                  <a:cubicBezTo>
                    <a:pt x="360850" y="106052"/>
                    <a:pt x="344095" y="59452"/>
                    <a:pt x="344095" y="59452"/>
                  </a:cubicBezTo>
                  <a:lnTo>
                    <a:pt x="344095" y="59452"/>
                  </a:lnTo>
                  <a:cubicBezTo>
                    <a:pt x="333213" y="37887"/>
                    <a:pt x="323081" y="15730"/>
                    <a:pt x="303605" y="0"/>
                  </a:cubicBezTo>
                  <a:lnTo>
                    <a:pt x="303605" y="0"/>
                  </a:lnTo>
                  <a:cubicBezTo>
                    <a:pt x="221011" y="24207"/>
                    <a:pt x="192783" y="90795"/>
                    <a:pt x="176106" y="170314"/>
                  </a:cubicBezTo>
                  <a:cubicBezTo>
                    <a:pt x="147602" y="147882"/>
                    <a:pt x="124302" y="128406"/>
                    <a:pt x="89924" y="119181"/>
                  </a:cubicBezTo>
                  <a:cubicBezTo>
                    <a:pt x="17659" y="99823"/>
                    <a:pt x="3663" y="110507"/>
                    <a:pt x="6186" y="182575"/>
                  </a:cubicBezTo>
                  <a:cubicBezTo>
                    <a:pt x="8275" y="241831"/>
                    <a:pt x="38080" y="284330"/>
                    <a:pt x="88150" y="316028"/>
                  </a:cubicBezTo>
                  <a:cubicBezTo>
                    <a:pt x="60829" y="324583"/>
                    <a:pt x="46636" y="332783"/>
                    <a:pt x="35203" y="347055"/>
                  </a:cubicBezTo>
                  <a:cubicBezTo>
                    <a:pt x="14465" y="373036"/>
                    <a:pt x="-8165" y="425904"/>
                    <a:pt x="2914" y="443054"/>
                  </a:cubicBezTo>
                  <a:cubicBezTo>
                    <a:pt x="13913" y="460085"/>
                    <a:pt x="107074" y="482439"/>
                    <a:pt x="139993" y="454014"/>
                  </a:cubicBezTo>
                  <a:cubicBezTo>
                    <a:pt x="213481" y="390461"/>
                    <a:pt x="170232" y="482124"/>
                    <a:pt x="201535" y="529788"/>
                  </a:cubicBezTo>
                  <a:cubicBezTo>
                    <a:pt x="203230" y="532390"/>
                    <a:pt x="234139" y="578123"/>
                    <a:pt x="257873" y="576151"/>
                  </a:cubicBezTo>
                  <a:cubicBezTo>
                    <a:pt x="278768" y="574377"/>
                    <a:pt x="293631" y="552063"/>
                    <a:pt x="301713" y="534204"/>
                  </a:cubicBezTo>
                  <a:cubicBezTo>
                    <a:pt x="318350" y="497499"/>
                    <a:pt x="322411" y="464698"/>
                    <a:pt x="318429" y="425983"/>
                  </a:cubicBezTo>
                  <a:cubicBezTo>
                    <a:pt x="355922" y="438008"/>
                    <a:pt x="388368" y="454014"/>
                    <a:pt x="425309" y="451964"/>
                  </a:cubicBezTo>
                  <a:cubicBezTo>
                    <a:pt x="448767" y="450663"/>
                    <a:pt x="484643" y="441083"/>
                    <a:pt x="488034" y="429728"/>
                  </a:cubicBezTo>
                  <a:cubicBezTo>
                    <a:pt x="492331" y="415338"/>
                    <a:pt x="479636" y="384193"/>
                    <a:pt x="468361" y="366531"/>
                  </a:cubicBezTo>
                  <a:cubicBezTo>
                    <a:pt x="446559" y="332389"/>
                    <a:pt x="408908" y="319970"/>
                    <a:pt x="410683" y="308734"/>
                  </a:cubicBezTo>
                  <a:cubicBezTo>
                    <a:pt x="412536" y="297262"/>
                    <a:pt x="442025" y="310232"/>
                    <a:pt x="485708" y="273962"/>
                  </a:cubicBezTo>
                  <a:cubicBezTo>
                    <a:pt x="485747" y="274001"/>
                    <a:pt x="516065" y="248730"/>
                    <a:pt x="526473" y="237218"/>
                  </a:cubicBezTo>
                  <a:lnTo>
                    <a:pt x="526473" y="237218"/>
                  </a:lnTo>
                  <a:close/>
                  <a:moveTo>
                    <a:pt x="53180" y="186754"/>
                  </a:moveTo>
                  <a:cubicBezTo>
                    <a:pt x="50933" y="165820"/>
                    <a:pt x="59725" y="155727"/>
                    <a:pt x="82709" y="164046"/>
                  </a:cubicBezTo>
                  <a:cubicBezTo>
                    <a:pt x="118625" y="177095"/>
                    <a:pt x="146656" y="199962"/>
                    <a:pt x="167551" y="232329"/>
                  </a:cubicBezTo>
                  <a:cubicBezTo>
                    <a:pt x="177013" y="246956"/>
                    <a:pt x="180916" y="261109"/>
                    <a:pt x="172952" y="273686"/>
                  </a:cubicBezTo>
                  <a:cubicBezTo>
                    <a:pt x="164594" y="286893"/>
                    <a:pt x="145237" y="282714"/>
                    <a:pt x="132384" y="280348"/>
                  </a:cubicBezTo>
                  <a:cubicBezTo>
                    <a:pt x="92092" y="272937"/>
                    <a:pt x="54757" y="229885"/>
                    <a:pt x="53180" y="186754"/>
                  </a:cubicBezTo>
                  <a:lnTo>
                    <a:pt x="53180" y="186754"/>
                  </a:lnTo>
                  <a:close/>
                  <a:moveTo>
                    <a:pt x="172794" y="385573"/>
                  </a:moveTo>
                  <a:cubicBezTo>
                    <a:pt x="142240" y="420385"/>
                    <a:pt x="61420" y="432567"/>
                    <a:pt x="54087" y="416245"/>
                  </a:cubicBezTo>
                  <a:cubicBezTo>
                    <a:pt x="47385" y="399687"/>
                    <a:pt x="97888" y="354270"/>
                    <a:pt x="132029" y="339091"/>
                  </a:cubicBezTo>
                  <a:cubicBezTo>
                    <a:pt x="146459" y="332704"/>
                    <a:pt x="173622" y="329353"/>
                    <a:pt x="183754" y="343901"/>
                  </a:cubicBezTo>
                  <a:cubicBezTo>
                    <a:pt x="194163" y="358882"/>
                    <a:pt x="182651" y="374416"/>
                    <a:pt x="172794" y="385573"/>
                  </a:cubicBezTo>
                  <a:lnTo>
                    <a:pt x="172794" y="385573"/>
                  </a:lnTo>
                  <a:close/>
                  <a:moveTo>
                    <a:pt x="254009" y="518670"/>
                  </a:moveTo>
                  <a:cubicBezTo>
                    <a:pt x="232207" y="514294"/>
                    <a:pt x="216319" y="462530"/>
                    <a:pt x="221484" y="403511"/>
                  </a:cubicBezTo>
                  <a:cubicBezTo>
                    <a:pt x="222391" y="393142"/>
                    <a:pt x="229251" y="378555"/>
                    <a:pt x="245375" y="378476"/>
                  </a:cubicBezTo>
                  <a:cubicBezTo>
                    <a:pt x="257479" y="378397"/>
                    <a:pt x="266428" y="392078"/>
                    <a:pt x="269227" y="400475"/>
                  </a:cubicBezTo>
                  <a:cubicBezTo>
                    <a:pt x="289137" y="459928"/>
                    <a:pt x="263984" y="518670"/>
                    <a:pt x="254009" y="518670"/>
                  </a:cubicBezTo>
                  <a:lnTo>
                    <a:pt x="254009" y="518670"/>
                  </a:lnTo>
                  <a:close/>
                  <a:moveTo>
                    <a:pt x="216240" y="205678"/>
                  </a:moveTo>
                  <a:cubicBezTo>
                    <a:pt x="206581" y="153322"/>
                    <a:pt x="222706" y="108339"/>
                    <a:pt x="258346" y="69032"/>
                  </a:cubicBezTo>
                  <a:cubicBezTo>
                    <a:pt x="282710" y="42224"/>
                    <a:pt x="298756" y="43880"/>
                    <a:pt x="307587" y="80111"/>
                  </a:cubicBezTo>
                  <a:cubicBezTo>
                    <a:pt x="311254" y="95013"/>
                    <a:pt x="314526" y="108812"/>
                    <a:pt x="314526" y="123636"/>
                  </a:cubicBezTo>
                  <a:cubicBezTo>
                    <a:pt x="314526" y="170433"/>
                    <a:pt x="298874" y="195349"/>
                    <a:pt x="273761" y="221921"/>
                  </a:cubicBezTo>
                  <a:cubicBezTo>
                    <a:pt x="273682" y="221921"/>
                    <a:pt x="225545" y="256299"/>
                    <a:pt x="216240" y="205678"/>
                  </a:cubicBezTo>
                  <a:close/>
                  <a:moveTo>
                    <a:pt x="429528" y="401895"/>
                  </a:moveTo>
                  <a:cubicBezTo>
                    <a:pt x="426965" y="415575"/>
                    <a:pt x="366290" y="410489"/>
                    <a:pt x="338260" y="393773"/>
                  </a:cubicBezTo>
                  <a:cubicBezTo>
                    <a:pt x="328127" y="387781"/>
                    <a:pt x="301240" y="367635"/>
                    <a:pt x="311766" y="348238"/>
                  </a:cubicBezTo>
                  <a:cubicBezTo>
                    <a:pt x="321031" y="331167"/>
                    <a:pt x="335066" y="329432"/>
                    <a:pt x="355291" y="333059"/>
                  </a:cubicBezTo>
                  <a:cubicBezTo>
                    <a:pt x="395307" y="340195"/>
                    <a:pt x="434022" y="388608"/>
                    <a:pt x="429528" y="401895"/>
                  </a:cubicBezTo>
                  <a:lnTo>
                    <a:pt x="429528" y="401895"/>
                  </a:lnTo>
                  <a:close/>
                  <a:moveTo>
                    <a:pt x="427714" y="255905"/>
                  </a:moveTo>
                  <a:cubicBezTo>
                    <a:pt x="403350" y="269586"/>
                    <a:pt x="384308" y="271636"/>
                    <a:pt x="356750" y="275775"/>
                  </a:cubicBezTo>
                  <a:cubicBezTo>
                    <a:pt x="343700" y="277746"/>
                    <a:pt x="322569" y="280309"/>
                    <a:pt x="316813" y="265880"/>
                  </a:cubicBezTo>
                  <a:cubicBezTo>
                    <a:pt x="310820" y="250701"/>
                    <a:pt x="330296" y="236232"/>
                    <a:pt x="339955" y="228742"/>
                  </a:cubicBezTo>
                  <a:cubicBezTo>
                    <a:pt x="364240" y="210251"/>
                    <a:pt x="393730" y="200947"/>
                    <a:pt x="423614" y="200080"/>
                  </a:cubicBezTo>
                  <a:cubicBezTo>
                    <a:pt x="439660" y="198661"/>
                    <a:pt x="471436" y="206072"/>
                    <a:pt x="474629" y="215613"/>
                  </a:cubicBezTo>
                  <a:cubicBezTo>
                    <a:pt x="477586" y="224484"/>
                    <a:pt x="452079" y="242974"/>
                    <a:pt x="441000" y="249242"/>
                  </a:cubicBezTo>
                  <a:lnTo>
                    <a:pt x="427714" y="255905"/>
                  </a:ln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자유형: 도형 10">
              <a:extLst>
                <a:ext uri="{FF2B5EF4-FFF2-40B4-BE49-F238E27FC236}">
                  <a16:creationId xmlns:a16="http://schemas.microsoft.com/office/drawing/2014/main" id="{FC85A62D-B77F-489F-8991-F5EC5EF800C6}"/>
                </a:ext>
              </a:extLst>
            </p:cNvPr>
            <p:cNvSpPr/>
            <p:nvPr/>
          </p:nvSpPr>
          <p:spPr>
            <a:xfrm>
              <a:off x="1778598" y="4943639"/>
              <a:ext cx="211217" cy="334468"/>
            </a:xfrm>
            <a:custGeom>
              <a:avLst/>
              <a:gdLst>
                <a:gd name="connsiteX0" fmla="*/ 257963 w 486076"/>
                <a:gd name="connsiteY0" fmla="*/ 655170 h 769716"/>
                <a:gd name="connsiteX1" fmla="*/ 254815 w 486076"/>
                <a:gd name="connsiteY1" fmla="*/ 657527 h 769716"/>
                <a:gd name="connsiteX2" fmla="*/ 254363 w 486076"/>
                <a:gd name="connsiteY2" fmla="*/ 657461 h 769716"/>
                <a:gd name="connsiteX3" fmla="*/ 433823 w 486076"/>
                <a:gd name="connsiteY3" fmla="*/ 423404 h 769716"/>
                <a:gd name="connsiteX4" fmla="*/ 205042 w 486076"/>
                <a:gd name="connsiteY4" fmla="*/ 542427 h 769716"/>
                <a:gd name="connsiteX5" fmla="*/ 433823 w 486076"/>
                <a:gd name="connsiteY5" fmla="*/ 423404 h 769716"/>
                <a:gd name="connsiteX6" fmla="*/ 34688 w 486076"/>
                <a:gd name="connsiteY6" fmla="*/ 302923 h 769716"/>
                <a:gd name="connsiteX7" fmla="*/ 116336 w 486076"/>
                <a:gd name="connsiteY7" fmla="*/ 515816 h 769716"/>
                <a:gd name="connsiteX8" fmla="*/ 34688 w 486076"/>
                <a:gd name="connsiteY8" fmla="*/ 302923 h 769716"/>
                <a:gd name="connsiteX9" fmla="*/ 437884 w 486076"/>
                <a:gd name="connsiteY9" fmla="*/ 53444 h 769716"/>
                <a:gd name="connsiteX10" fmla="*/ 278766 w 486076"/>
                <a:gd name="connsiteY10" fmla="*/ 296536 h 769716"/>
                <a:gd name="connsiteX11" fmla="*/ 437884 w 486076"/>
                <a:gd name="connsiteY11" fmla="*/ 53444 h 769716"/>
                <a:gd name="connsiteX12" fmla="*/ 457000 w 486076"/>
                <a:gd name="connsiteY12" fmla="*/ 369 h 769716"/>
                <a:gd name="connsiteX13" fmla="*/ 479279 w 486076"/>
                <a:gd name="connsiteY13" fmla="*/ 4124 h 769716"/>
                <a:gd name="connsiteX14" fmla="*/ 483774 w 486076"/>
                <a:gd name="connsiteY14" fmla="*/ 48595 h 769716"/>
                <a:gd name="connsiteX15" fmla="*/ 377288 w 486076"/>
                <a:gd name="connsiteY15" fmla="*/ 286640 h 769716"/>
                <a:gd name="connsiteX16" fmla="*/ 339874 w 486076"/>
                <a:gd name="connsiteY16" fmla="*/ 310019 h 769716"/>
                <a:gd name="connsiteX17" fmla="*/ 197117 w 486076"/>
                <a:gd name="connsiteY17" fmla="*/ 507142 h 769716"/>
                <a:gd name="connsiteX18" fmla="*/ 404254 w 486076"/>
                <a:gd name="connsiteY18" fmla="*/ 393047 h 769716"/>
                <a:gd name="connsiteX19" fmla="*/ 477308 w 486076"/>
                <a:gd name="connsiteY19" fmla="*/ 406215 h 769716"/>
                <a:gd name="connsiteX20" fmla="*/ 448292 w 486076"/>
                <a:gd name="connsiteY20" fmla="*/ 454234 h 769716"/>
                <a:gd name="connsiteX21" fmla="*/ 192505 w 486076"/>
                <a:gd name="connsiteY21" fmla="*/ 579565 h 769716"/>
                <a:gd name="connsiteX22" fmla="*/ 155721 w 486076"/>
                <a:gd name="connsiteY22" fmla="*/ 601525 h 769716"/>
                <a:gd name="connsiteX23" fmla="*/ 114094 w 486076"/>
                <a:gd name="connsiteY23" fmla="*/ 726644 h 769716"/>
                <a:gd name="connsiteX24" fmla="*/ 102031 w 486076"/>
                <a:gd name="connsiteY24" fmla="*/ 769716 h 769716"/>
                <a:gd name="connsiteX25" fmla="*/ 66979 w 486076"/>
                <a:gd name="connsiteY25" fmla="*/ 764633 h 769716"/>
                <a:gd name="connsiteX26" fmla="*/ 87803 w 486076"/>
                <a:gd name="connsiteY26" fmla="*/ 696070 h 769716"/>
                <a:gd name="connsiteX27" fmla="*/ 121737 w 486076"/>
                <a:gd name="connsiteY27" fmla="*/ 584572 h 769716"/>
                <a:gd name="connsiteX28" fmla="*/ 108412 w 486076"/>
                <a:gd name="connsiteY28" fmla="*/ 557448 h 769716"/>
                <a:gd name="connsiteX29" fmla="*/ 546 w 486076"/>
                <a:gd name="connsiteY29" fmla="*/ 302883 h 769716"/>
                <a:gd name="connsiteX30" fmla="*/ 11861 w 486076"/>
                <a:gd name="connsiteY30" fmla="*/ 248004 h 769716"/>
                <a:gd name="connsiteX31" fmla="*/ 59447 w 486076"/>
                <a:gd name="connsiteY31" fmla="*/ 275168 h 769716"/>
                <a:gd name="connsiteX32" fmla="*/ 143658 w 486076"/>
                <a:gd name="connsiteY32" fmla="*/ 523858 h 769716"/>
                <a:gd name="connsiteX33" fmla="*/ 223611 w 486076"/>
                <a:gd name="connsiteY33" fmla="*/ 353150 h 769716"/>
                <a:gd name="connsiteX34" fmla="*/ 230944 w 486076"/>
                <a:gd name="connsiteY34" fmla="*/ 252696 h 769716"/>
                <a:gd name="connsiteX35" fmla="*/ 431142 w 486076"/>
                <a:gd name="connsiteY35" fmla="*/ 7672 h 769716"/>
                <a:gd name="connsiteX36" fmla="*/ 457000 w 486076"/>
                <a:gd name="connsiteY36" fmla="*/ 369 h 76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86076" h="769716">
                  <a:moveTo>
                    <a:pt x="257963" y="655170"/>
                  </a:moveTo>
                  <a:lnTo>
                    <a:pt x="254815" y="657527"/>
                  </a:lnTo>
                  <a:lnTo>
                    <a:pt x="254363" y="657461"/>
                  </a:lnTo>
                  <a:close/>
                  <a:moveTo>
                    <a:pt x="433823" y="423404"/>
                  </a:moveTo>
                  <a:cubicBezTo>
                    <a:pt x="359231" y="411577"/>
                    <a:pt x="241628" y="491057"/>
                    <a:pt x="205042" y="542427"/>
                  </a:cubicBezTo>
                  <a:cubicBezTo>
                    <a:pt x="270092" y="539471"/>
                    <a:pt x="410523" y="480334"/>
                    <a:pt x="433823" y="423404"/>
                  </a:cubicBezTo>
                  <a:close/>
                  <a:moveTo>
                    <a:pt x="34688" y="302923"/>
                  </a:moveTo>
                  <a:cubicBezTo>
                    <a:pt x="28735" y="361705"/>
                    <a:pt x="73087" y="480058"/>
                    <a:pt x="116336" y="515816"/>
                  </a:cubicBezTo>
                  <a:cubicBezTo>
                    <a:pt x="138729" y="440909"/>
                    <a:pt x="82155" y="315815"/>
                    <a:pt x="34688" y="302923"/>
                  </a:cubicBezTo>
                  <a:close/>
                  <a:moveTo>
                    <a:pt x="437884" y="53444"/>
                  </a:moveTo>
                  <a:cubicBezTo>
                    <a:pt x="343383" y="97599"/>
                    <a:pt x="263390" y="220092"/>
                    <a:pt x="278766" y="296536"/>
                  </a:cubicBezTo>
                  <a:cubicBezTo>
                    <a:pt x="388366" y="261882"/>
                    <a:pt x="432049" y="144869"/>
                    <a:pt x="437884" y="53444"/>
                  </a:cubicBezTo>
                  <a:close/>
                  <a:moveTo>
                    <a:pt x="457000" y="369"/>
                  </a:moveTo>
                  <a:cubicBezTo>
                    <a:pt x="465757" y="-608"/>
                    <a:pt x="473918" y="260"/>
                    <a:pt x="479279" y="4124"/>
                  </a:cubicBezTo>
                  <a:cubicBezTo>
                    <a:pt x="487677" y="10195"/>
                    <a:pt x="487164" y="34165"/>
                    <a:pt x="483774" y="48595"/>
                  </a:cubicBezTo>
                  <a:cubicBezTo>
                    <a:pt x="463431" y="135526"/>
                    <a:pt x="446951" y="222930"/>
                    <a:pt x="377288" y="286640"/>
                  </a:cubicBezTo>
                  <a:cubicBezTo>
                    <a:pt x="368181" y="295117"/>
                    <a:pt x="350873" y="306471"/>
                    <a:pt x="339874" y="310019"/>
                  </a:cubicBezTo>
                  <a:cubicBezTo>
                    <a:pt x="243757" y="341244"/>
                    <a:pt x="237291" y="434128"/>
                    <a:pt x="197117" y="507142"/>
                  </a:cubicBezTo>
                  <a:cubicBezTo>
                    <a:pt x="254559" y="445167"/>
                    <a:pt x="322212" y="404796"/>
                    <a:pt x="404254" y="393047"/>
                  </a:cubicBezTo>
                  <a:cubicBezTo>
                    <a:pt x="441432" y="387725"/>
                    <a:pt x="473405" y="393797"/>
                    <a:pt x="477308" y="406215"/>
                  </a:cubicBezTo>
                  <a:cubicBezTo>
                    <a:pt x="480147" y="415244"/>
                    <a:pt x="461617" y="440712"/>
                    <a:pt x="448292" y="454234"/>
                  </a:cubicBezTo>
                  <a:cubicBezTo>
                    <a:pt x="377879" y="525711"/>
                    <a:pt x="291066" y="565215"/>
                    <a:pt x="192505" y="579565"/>
                  </a:cubicBezTo>
                  <a:cubicBezTo>
                    <a:pt x="176380" y="582010"/>
                    <a:pt x="162581" y="582956"/>
                    <a:pt x="155721" y="601525"/>
                  </a:cubicBezTo>
                  <a:cubicBezTo>
                    <a:pt x="139538" y="645464"/>
                    <a:pt x="126301" y="685933"/>
                    <a:pt x="114094" y="726644"/>
                  </a:cubicBezTo>
                  <a:lnTo>
                    <a:pt x="102031" y="769716"/>
                  </a:lnTo>
                  <a:lnTo>
                    <a:pt x="66979" y="764633"/>
                  </a:lnTo>
                  <a:lnTo>
                    <a:pt x="87803" y="696070"/>
                  </a:lnTo>
                  <a:cubicBezTo>
                    <a:pt x="99206" y="657843"/>
                    <a:pt x="110423" y="620271"/>
                    <a:pt x="121737" y="584572"/>
                  </a:cubicBezTo>
                  <a:cubicBezTo>
                    <a:pt x="126074" y="570971"/>
                    <a:pt x="115745" y="565215"/>
                    <a:pt x="108412" y="557448"/>
                  </a:cubicBezTo>
                  <a:cubicBezTo>
                    <a:pt x="37014" y="480728"/>
                    <a:pt x="13123" y="403456"/>
                    <a:pt x="546" y="302883"/>
                  </a:cubicBezTo>
                  <a:cubicBezTo>
                    <a:pt x="-1228" y="288533"/>
                    <a:pt x="1019" y="251828"/>
                    <a:pt x="11861" y="248004"/>
                  </a:cubicBezTo>
                  <a:cubicBezTo>
                    <a:pt x="23964" y="243746"/>
                    <a:pt x="49393" y="265706"/>
                    <a:pt x="59447" y="275168"/>
                  </a:cubicBezTo>
                  <a:cubicBezTo>
                    <a:pt x="134905" y="346250"/>
                    <a:pt x="157535" y="418595"/>
                    <a:pt x="143658" y="523858"/>
                  </a:cubicBezTo>
                  <a:cubicBezTo>
                    <a:pt x="170939" y="467205"/>
                    <a:pt x="202873" y="412168"/>
                    <a:pt x="223611" y="353150"/>
                  </a:cubicBezTo>
                  <a:cubicBezTo>
                    <a:pt x="234137" y="323226"/>
                    <a:pt x="223847" y="287311"/>
                    <a:pt x="230944" y="252696"/>
                  </a:cubicBezTo>
                  <a:cubicBezTo>
                    <a:pt x="256057" y="129928"/>
                    <a:pt x="324498" y="56716"/>
                    <a:pt x="431142" y="7672"/>
                  </a:cubicBezTo>
                  <a:cubicBezTo>
                    <a:pt x="438889" y="4163"/>
                    <a:pt x="448243" y="1344"/>
                    <a:pt x="457000" y="369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2" name="자유형: 도형 11">
              <a:extLst>
                <a:ext uri="{FF2B5EF4-FFF2-40B4-BE49-F238E27FC236}">
                  <a16:creationId xmlns:a16="http://schemas.microsoft.com/office/drawing/2014/main" id="{DE8AAF98-391E-4465-AE17-F3CD6A702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179" y="4188265"/>
              <a:ext cx="350689" cy="351006"/>
            </a:xfrm>
            <a:custGeom>
              <a:avLst/>
              <a:gdLst>
                <a:gd name="connsiteX0" fmla="*/ 154602 w 311075"/>
                <a:gd name="connsiteY0" fmla="*/ 116784 h 311356"/>
                <a:gd name="connsiteX1" fmla="*/ 116502 w 311075"/>
                <a:gd name="connsiteY1" fmla="*/ 155678 h 311356"/>
                <a:gd name="connsiteX2" fmla="*/ 154602 w 311075"/>
                <a:gd name="connsiteY2" fmla="*/ 194572 h 311356"/>
                <a:gd name="connsiteX3" fmla="*/ 192702 w 311075"/>
                <a:gd name="connsiteY3" fmla="*/ 155678 h 311356"/>
                <a:gd name="connsiteX4" fmla="*/ 154602 w 311075"/>
                <a:gd name="connsiteY4" fmla="*/ 116784 h 311356"/>
                <a:gd name="connsiteX5" fmla="*/ 164978 w 311075"/>
                <a:gd name="connsiteY5" fmla="*/ 17 h 311356"/>
                <a:gd name="connsiteX6" fmla="*/ 183937 w 311075"/>
                <a:gd name="connsiteY6" fmla="*/ 37355 h 311356"/>
                <a:gd name="connsiteX7" fmla="*/ 182920 w 311075"/>
                <a:gd name="connsiteY7" fmla="*/ 62256 h 311356"/>
                <a:gd name="connsiteX8" fmla="*/ 196144 w 311075"/>
                <a:gd name="connsiteY8" fmla="*/ 40221 h 311356"/>
                <a:gd name="connsiteX9" fmla="*/ 235580 w 311075"/>
                <a:gd name="connsiteY9" fmla="*/ 53149 h 311356"/>
                <a:gd name="connsiteX10" fmla="*/ 212182 w 311075"/>
                <a:gd name="connsiteY10" fmla="*/ 98826 h 311356"/>
                <a:gd name="connsiteX11" fmla="*/ 250377 w 311075"/>
                <a:gd name="connsiteY11" fmla="*/ 79603 h 311356"/>
                <a:gd name="connsiteX12" fmla="*/ 270585 w 311075"/>
                <a:gd name="connsiteY12" fmla="*/ 117172 h 311356"/>
                <a:gd name="connsiteX13" fmla="*/ 232713 w 311075"/>
                <a:gd name="connsiteY13" fmla="*/ 138378 h 311356"/>
                <a:gd name="connsiteX14" fmla="*/ 284613 w 311075"/>
                <a:gd name="connsiteY14" fmla="*/ 143993 h 311356"/>
                <a:gd name="connsiteX15" fmla="*/ 273720 w 311075"/>
                <a:gd name="connsiteY15" fmla="*/ 184218 h 311356"/>
                <a:gd name="connsiteX16" fmla="*/ 248355 w 311075"/>
                <a:gd name="connsiteY16" fmla="*/ 183182 h 311356"/>
                <a:gd name="connsiteX17" fmla="*/ 269266 w 311075"/>
                <a:gd name="connsiteY17" fmla="*/ 195773 h 311356"/>
                <a:gd name="connsiteX18" fmla="*/ 256338 w 311075"/>
                <a:gd name="connsiteY18" fmla="*/ 235433 h 311356"/>
                <a:gd name="connsiteX19" fmla="*/ 210297 w 311075"/>
                <a:gd name="connsiteY19" fmla="*/ 211740 h 311356"/>
                <a:gd name="connsiteX20" fmla="*/ 229885 w 311075"/>
                <a:gd name="connsiteY20" fmla="*/ 250648 h 311356"/>
                <a:gd name="connsiteX21" fmla="*/ 192315 w 311075"/>
                <a:gd name="connsiteY21" fmla="*/ 270547 h 311356"/>
                <a:gd name="connsiteX22" fmla="*/ 172484 w 311075"/>
                <a:gd name="connsiteY22" fmla="*/ 234961 h 311356"/>
                <a:gd name="connsiteX23" fmla="*/ 167082 w 311075"/>
                <a:gd name="connsiteY23" fmla="*/ 284895 h 311356"/>
                <a:gd name="connsiteX24" fmla="*/ 126857 w 311075"/>
                <a:gd name="connsiteY24" fmla="*/ 274001 h 311356"/>
                <a:gd name="connsiteX25" fmla="*/ 128028 w 311075"/>
                <a:gd name="connsiteY25" fmla="*/ 245332 h 311356"/>
                <a:gd name="connsiteX26" fmla="*/ 113715 w 311075"/>
                <a:gd name="connsiteY26" fmla="*/ 269215 h 311356"/>
                <a:gd name="connsiteX27" fmla="*/ 74054 w 311075"/>
                <a:gd name="connsiteY27" fmla="*/ 256320 h 311356"/>
                <a:gd name="connsiteX28" fmla="*/ 97746 w 311075"/>
                <a:gd name="connsiteY28" fmla="*/ 210078 h 311356"/>
                <a:gd name="connsiteX29" fmla="*/ 58840 w 311075"/>
                <a:gd name="connsiteY29" fmla="*/ 229846 h 311356"/>
                <a:gd name="connsiteX30" fmla="*/ 38940 w 311075"/>
                <a:gd name="connsiteY30" fmla="*/ 192585 h 311356"/>
                <a:gd name="connsiteX31" fmla="*/ 74788 w 311075"/>
                <a:gd name="connsiteY31" fmla="*/ 172617 h 311356"/>
                <a:gd name="connsiteX32" fmla="*/ 26310 w 311075"/>
                <a:gd name="connsiteY32" fmla="*/ 167363 h 311356"/>
                <a:gd name="connsiteX33" fmla="*/ 37394 w 311075"/>
                <a:gd name="connsiteY33" fmla="*/ 127138 h 311356"/>
                <a:gd name="connsiteX34" fmla="*/ 65274 w 311075"/>
                <a:gd name="connsiteY34" fmla="*/ 128279 h 311356"/>
                <a:gd name="connsiteX35" fmla="*/ 40272 w 311075"/>
                <a:gd name="connsiteY35" fmla="*/ 113344 h 311356"/>
                <a:gd name="connsiteX36" fmla="*/ 53167 w 311075"/>
                <a:gd name="connsiteY36" fmla="*/ 73908 h 311356"/>
                <a:gd name="connsiteX37" fmla="*/ 99089 w 311075"/>
                <a:gd name="connsiteY37" fmla="*/ 97327 h 311356"/>
                <a:gd name="connsiteX38" fmla="*/ 79747 w 311075"/>
                <a:gd name="connsiteY38" fmla="*/ 59110 h 311356"/>
                <a:gd name="connsiteX39" fmla="*/ 117222 w 311075"/>
                <a:gd name="connsiteY39" fmla="*/ 38902 h 311356"/>
                <a:gd name="connsiteX40" fmla="*/ 138128 w 311075"/>
                <a:gd name="connsiteY40" fmla="*/ 76430 h 311356"/>
                <a:gd name="connsiteX41" fmla="*/ 139917 w 311075"/>
                <a:gd name="connsiteY41" fmla="*/ 44329 h 311356"/>
                <a:gd name="connsiteX42" fmla="*/ 164978 w 311075"/>
                <a:gd name="connsiteY42" fmla="*/ 17 h 31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075" h="311356">
                  <a:moveTo>
                    <a:pt x="154602" y="116784"/>
                  </a:moveTo>
                  <a:cubicBezTo>
                    <a:pt x="133560" y="116784"/>
                    <a:pt x="116502" y="134197"/>
                    <a:pt x="116502" y="155678"/>
                  </a:cubicBezTo>
                  <a:cubicBezTo>
                    <a:pt x="116502" y="177159"/>
                    <a:pt x="133560" y="194572"/>
                    <a:pt x="154602" y="194572"/>
                  </a:cubicBezTo>
                  <a:cubicBezTo>
                    <a:pt x="175644" y="194572"/>
                    <a:pt x="192702" y="177159"/>
                    <a:pt x="192702" y="155678"/>
                  </a:cubicBezTo>
                  <a:cubicBezTo>
                    <a:pt x="192702" y="134197"/>
                    <a:pt x="175644" y="116784"/>
                    <a:pt x="154602" y="116784"/>
                  </a:cubicBezTo>
                  <a:close/>
                  <a:moveTo>
                    <a:pt x="164978" y="17"/>
                  </a:moveTo>
                  <a:cubicBezTo>
                    <a:pt x="173752" y="539"/>
                    <a:pt x="181791" y="13083"/>
                    <a:pt x="183937" y="37355"/>
                  </a:cubicBezTo>
                  <a:lnTo>
                    <a:pt x="182920" y="62256"/>
                  </a:lnTo>
                  <a:lnTo>
                    <a:pt x="196144" y="40221"/>
                  </a:lnTo>
                  <a:cubicBezTo>
                    <a:pt x="224418" y="4477"/>
                    <a:pt x="247358" y="14414"/>
                    <a:pt x="235580" y="53149"/>
                  </a:cubicBezTo>
                  <a:lnTo>
                    <a:pt x="212182" y="98826"/>
                  </a:lnTo>
                  <a:lnTo>
                    <a:pt x="250377" y="79603"/>
                  </a:lnTo>
                  <a:cubicBezTo>
                    <a:pt x="296391" y="63474"/>
                    <a:pt x="309578" y="88141"/>
                    <a:pt x="270585" y="117172"/>
                  </a:cubicBezTo>
                  <a:lnTo>
                    <a:pt x="232713" y="138378"/>
                  </a:lnTo>
                  <a:lnTo>
                    <a:pt x="284613" y="143993"/>
                  </a:lnTo>
                  <a:cubicBezTo>
                    <a:pt x="323512" y="155453"/>
                    <a:pt x="319230" y="180194"/>
                    <a:pt x="273720" y="184218"/>
                  </a:cubicBezTo>
                  <a:lnTo>
                    <a:pt x="248355" y="183182"/>
                  </a:lnTo>
                  <a:lnTo>
                    <a:pt x="269266" y="195773"/>
                  </a:lnTo>
                  <a:cubicBezTo>
                    <a:pt x="305010" y="224158"/>
                    <a:pt x="295074" y="247251"/>
                    <a:pt x="256338" y="235433"/>
                  </a:cubicBezTo>
                  <a:lnTo>
                    <a:pt x="210297" y="211740"/>
                  </a:lnTo>
                  <a:lnTo>
                    <a:pt x="229885" y="250648"/>
                  </a:lnTo>
                  <a:cubicBezTo>
                    <a:pt x="246013" y="296637"/>
                    <a:pt x="221346" y="309754"/>
                    <a:pt x="192315" y="270547"/>
                  </a:cubicBezTo>
                  <a:lnTo>
                    <a:pt x="172484" y="234961"/>
                  </a:lnTo>
                  <a:lnTo>
                    <a:pt x="167082" y="284895"/>
                  </a:lnTo>
                  <a:cubicBezTo>
                    <a:pt x="155623" y="323793"/>
                    <a:pt x="130881" y="319511"/>
                    <a:pt x="126857" y="274001"/>
                  </a:cubicBezTo>
                  <a:lnTo>
                    <a:pt x="128028" y="245332"/>
                  </a:lnTo>
                  <a:lnTo>
                    <a:pt x="113715" y="269215"/>
                  </a:lnTo>
                  <a:cubicBezTo>
                    <a:pt x="85329" y="305137"/>
                    <a:pt x="62236" y="295212"/>
                    <a:pt x="74054" y="256320"/>
                  </a:cubicBezTo>
                  <a:lnTo>
                    <a:pt x="97746" y="210078"/>
                  </a:lnTo>
                  <a:lnTo>
                    <a:pt x="58840" y="229846"/>
                  </a:lnTo>
                  <a:cubicBezTo>
                    <a:pt x="12850" y="246188"/>
                    <a:pt x="-266" y="221592"/>
                    <a:pt x="38940" y="192585"/>
                  </a:cubicBezTo>
                  <a:lnTo>
                    <a:pt x="74788" y="172617"/>
                  </a:lnTo>
                  <a:lnTo>
                    <a:pt x="26310" y="167363"/>
                  </a:lnTo>
                  <a:cubicBezTo>
                    <a:pt x="-12473" y="155904"/>
                    <a:pt x="-8048" y="131162"/>
                    <a:pt x="37394" y="127138"/>
                  </a:cubicBezTo>
                  <a:lnTo>
                    <a:pt x="65274" y="128279"/>
                  </a:lnTo>
                  <a:lnTo>
                    <a:pt x="40272" y="113344"/>
                  </a:lnTo>
                  <a:cubicBezTo>
                    <a:pt x="4351" y="85069"/>
                    <a:pt x="14276" y="62129"/>
                    <a:pt x="53167" y="73908"/>
                  </a:cubicBezTo>
                  <a:lnTo>
                    <a:pt x="99089" y="97327"/>
                  </a:lnTo>
                  <a:lnTo>
                    <a:pt x="79747" y="59110"/>
                  </a:lnTo>
                  <a:cubicBezTo>
                    <a:pt x="63524" y="13096"/>
                    <a:pt x="88286" y="-91"/>
                    <a:pt x="117222" y="38902"/>
                  </a:cubicBezTo>
                  <a:lnTo>
                    <a:pt x="138128" y="76430"/>
                  </a:lnTo>
                  <a:lnTo>
                    <a:pt x="139917" y="44329"/>
                  </a:lnTo>
                  <a:cubicBezTo>
                    <a:pt x="144305" y="14060"/>
                    <a:pt x="155107" y="-570"/>
                    <a:pt x="164978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/>
            </a:p>
          </p:txBody>
        </p:sp>
        <p:pic>
          <p:nvPicPr>
            <p:cNvPr id="13" name="Graphic 5">
              <a:extLst>
                <a:ext uri="{FF2B5EF4-FFF2-40B4-BE49-F238E27FC236}">
                  <a16:creationId xmlns:a16="http://schemas.microsoft.com/office/drawing/2014/main" id="{181A78F2-E130-4452-99F6-4A01FBC1820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p:blipFill>
          <p:spPr>
            <a:xfrm>
              <a:off x="2187589" y="3640736"/>
              <a:ext cx="396670" cy="396670"/>
            </a:xfrm>
            <a:prstGeom prst="rect">
              <a:avLst/>
            </a:prstGeom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14" name="Freeform: Shape 17">
              <a:extLst>
                <a:ext uri="{FF2B5EF4-FFF2-40B4-BE49-F238E27FC236}">
                  <a16:creationId xmlns:a16="http://schemas.microsoft.com/office/drawing/2014/main" id="{3BF9749A-D00D-45D9-8A46-BE5B0CFCE7FE}"/>
                </a:ext>
              </a:extLst>
            </p:cNvPr>
            <p:cNvSpPr/>
            <p:nvPr/>
          </p:nvSpPr>
          <p:spPr>
            <a:xfrm>
              <a:off x="1741257" y="3593966"/>
              <a:ext cx="285898" cy="362603"/>
            </a:xfrm>
            <a:custGeom>
              <a:avLst/>
              <a:gdLst>
                <a:gd name="connsiteX0" fmla="*/ 0 w 331577"/>
                <a:gd name="connsiteY0" fmla="*/ 421346 h 420537"/>
                <a:gd name="connsiteX1" fmla="*/ 42054 w 331577"/>
                <a:gd name="connsiteY1" fmla="*/ 325917 h 420537"/>
                <a:gd name="connsiteX2" fmla="*/ 42862 w 331577"/>
                <a:gd name="connsiteY2" fmla="*/ 294376 h 420537"/>
                <a:gd name="connsiteX3" fmla="*/ 54185 w 331577"/>
                <a:gd name="connsiteY3" fmla="*/ 211886 h 420537"/>
                <a:gd name="connsiteX4" fmla="*/ 148805 w 331577"/>
                <a:gd name="connsiteY4" fmla="*/ 127779 h 420537"/>
                <a:gd name="connsiteX5" fmla="*/ 264454 w 331577"/>
                <a:gd name="connsiteY5" fmla="*/ 73594 h 420537"/>
                <a:gd name="connsiteX6" fmla="*/ 332386 w 331577"/>
                <a:gd name="connsiteY6" fmla="*/ 0 h 420537"/>
                <a:gd name="connsiteX7" fmla="*/ 226443 w 331577"/>
                <a:gd name="connsiteY7" fmla="*/ 304081 h 420537"/>
                <a:gd name="connsiteX8" fmla="*/ 67124 w 331577"/>
                <a:gd name="connsiteY8" fmla="*/ 334004 h 420537"/>
                <a:gd name="connsiteX9" fmla="*/ 47715 w 331577"/>
                <a:gd name="connsiteY9" fmla="*/ 344517 h 420537"/>
                <a:gd name="connsiteX10" fmla="*/ 30732 w 331577"/>
                <a:gd name="connsiteY10" fmla="*/ 401128 h 420537"/>
                <a:gd name="connsiteX11" fmla="*/ 0 w 331577"/>
                <a:gd name="connsiteY11" fmla="*/ 421346 h 42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1577" h="420537">
                  <a:moveTo>
                    <a:pt x="0" y="421346"/>
                  </a:moveTo>
                  <a:cubicBezTo>
                    <a:pt x="13748" y="388997"/>
                    <a:pt x="27496" y="357457"/>
                    <a:pt x="42054" y="325917"/>
                  </a:cubicBezTo>
                  <a:cubicBezTo>
                    <a:pt x="46906" y="315403"/>
                    <a:pt x="51758" y="309742"/>
                    <a:pt x="42862" y="294376"/>
                  </a:cubicBezTo>
                  <a:cubicBezTo>
                    <a:pt x="27496" y="268497"/>
                    <a:pt x="39627" y="237766"/>
                    <a:pt x="54185" y="211886"/>
                  </a:cubicBezTo>
                  <a:cubicBezTo>
                    <a:pt x="76020" y="173067"/>
                    <a:pt x="109987" y="147188"/>
                    <a:pt x="148805" y="127779"/>
                  </a:cubicBezTo>
                  <a:cubicBezTo>
                    <a:pt x="186816" y="109178"/>
                    <a:pt x="226443" y="93004"/>
                    <a:pt x="264454" y="73594"/>
                  </a:cubicBezTo>
                  <a:cubicBezTo>
                    <a:pt x="295185" y="58228"/>
                    <a:pt x="318638" y="33967"/>
                    <a:pt x="332386" y="0"/>
                  </a:cubicBezTo>
                  <a:cubicBezTo>
                    <a:pt x="346135" y="97047"/>
                    <a:pt x="307316" y="253940"/>
                    <a:pt x="226443" y="304081"/>
                  </a:cubicBezTo>
                  <a:cubicBezTo>
                    <a:pt x="177111" y="334813"/>
                    <a:pt x="124544" y="347752"/>
                    <a:pt x="67124" y="334004"/>
                  </a:cubicBezTo>
                  <a:cubicBezTo>
                    <a:pt x="54993" y="330769"/>
                    <a:pt x="50950" y="334813"/>
                    <a:pt x="47715" y="344517"/>
                  </a:cubicBezTo>
                  <a:cubicBezTo>
                    <a:pt x="42054" y="363118"/>
                    <a:pt x="32349" y="381719"/>
                    <a:pt x="30732" y="401128"/>
                  </a:cubicBezTo>
                  <a:cubicBezTo>
                    <a:pt x="28305" y="422964"/>
                    <a:pt x="20218" y="427008"/>
                    <a:pt x="0" y="421346"/>
                  </a:cubicBezTo>
                  <a:close/>
                </a:path>
              </a:pathLst>
            </a:custGeom>
            <a:solidFill>
              <a:schemeClr val="accent1"/>
            </a:solidFill>
            <a:ln w="8081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하트 14">
              <a:extLst>
                <a:ext uri="{FF2B5EF4-FFF2-40B4-BE49-F238E27FC236}">
                  <a16:creationId xmlns:a16="http://schemas.microsoft.com/office/drawing/2014/main" id="{D8D23994-8326-4DAB-B34E-7A866BA3A92F}"/>
                </a:ext>
              </a:extLst>
            </p:cNvPr>
            <p:cNvSpPr/>
            <p:nvPr/>
          </p:nvSpPr>
          <p:spPr>
            <a:xfrm>
              <a:off x="2697639" y="3611135"/>
              <a:ext cx="326427" cy="326427"/>
            </a:xfrm>
            <a:prstGeom prst="heart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16" name="Graphic 47">
              <a:extLst>
                <a:ext uri="{FF2B5EF4-FFF2-40B4-BE49-F238E27FC236}">
                  <a16:creationId xmlns:a16="http://schemas.microsoft.com/office/drawing/2014/main" id="{E70F8E3F-BB22-498B-AA65-2F26591826E6}"/>
                </a:ext>
              </a:extLst>
            </p:cNvPr>
            <p:cNvGrpSpPr/>
            <p:nvPr/>
          </p:nvGrpSpPr>
          <p:grpSpPr>
            <a:xfrm>
              <a:off x="2335292" y="4126672"/>
              <a:ext cx="350976" cy="254793"/>
              <a:chOff x="8760856" y="1002161"/>
              <a:chExt cx="1223617" cy="888296"/>
            </a:xfrm>
            <a:solidFill>
              <a:schemeClr val="accent1"/>
            </a:solidFill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90" name="Freeform: Shape 1145">
                <a:extLst>
                  <a:ext uri="{FF2B5EF4-FFF2-40B4-BE49-F238E27FC236}">
                    <a16:creationId xmlns:a16="http://schemas.microsoft.com/office/drawing/2014/main" id="{5B7965A7-645C-4BCC-8781-3AEF6B07C38F}"/>
                  </a:ext>
                </a:extLst>
              </p:cNvPr>
              <p:cNvSpPr/>
              <p:nvPr/>
            </p:nvSpPr>
            <p:spPr>
              <a:xfrm>
                <a:off x="8760856" y="1002161"/>
                <a:ext cx="1223617" cy="888296"/>
              </a:xfrm>
              <a:custGeom>
                <a:avLst/>
                <a:gdLst>
                  <a:gd name="connsiteX0" fmla="*/ 1212488 w 1223617"/>
                  <a:gd name="connsiteY0" fmla="*/ 247015 h 888296"/>
                  <a:gd name="connsiteX1" fmla="*/ 1204868 w 1223617"/>
                  <a:gd name="connsiteY1" fmla="*/ 335598 h 888296"/>
                  <a:gd name="connsiteX2" fmla="*/ 1102950 w 1223617"/>
                  <a:gd name="connsiteY2" fmla="*/ 640398 h 888296"/>
                  <a:gd name="connsiteX3" fmla="*/ 610508 w 1223617"/>
                  <a:gd name="connsiteY3" fmla="*/ 888048 h 888296"/>
                  <a:gd name="connsiteX4" fmla="*/ 603840 w 1223617"/>
                  <a:gd name="connsiteY4" fmla="*/ 876618 h 888296"/>
                  <a:gd name="connsiteX5" fmla="*/ 605745 w 1223617"/>
                  <a:gd name="connsiteY5" fmla="*/ 844233 h 888296"/>
                  <a:gd name="connsiteX6" fmla="*/ 620033 w 1223617"/>
                  <a:gd name="connsiteY6" fmla="*/ 838518 h 888296"/>
                  <a:gd name="connsiteX7" fmla="*/ 788625 w 1223617"/>
                  <a:gd name="connsiteY7" fmla="*/ 813753 h 888296"/>
                  <a:gd name="connsiteX8" fmla="*/ 1099140 w 1223617"/>
                  <a:gd name="connsiteY8" fmla="*/ 528955 h 888296"/>
                  <a:gd name="connsiteX9" fmla="*/ 1158195 w 1223617"/>
                  <a:gd name="connsiteY9" fmla="*/ 63183 h 888296"/>
                  <a:gd name="connsiteX10" fmla="*/ 651465 w 1223617"/>
                  <a:gd name="connsiteY10" fmla="*/ 247015 h 888296"/>
                  <a:gd name="connsiteX11" fmla="*/ 523830 w 1223617"/>
                  <a:gd name="connsiteY11" fmla="*/ 758508 h 888296"/>
                  <a:gd name="connsiteX12" fmla="*/ 464775 w 1223617"/>
                  <a:gd name="connsiteY12" fmla="*/ 735648 h 888296"/>
                  <a:gd name="connsiteX13" fmla="*/ 461918 w 1223617"/>
                  <a:gd name="connsiteY13" fmla="*/ 565150 h 888296"/>
                  <a:gd name="connsiteX14" fmla="*/ 338093 w 1223617"/>
                  <a:gd name="connsiteY14" fmla="*/ 303213 h 888296"/>
                  <a:gd name="connsiteX15" fmla="*/ 48533 w 1223617"/>
                  <a:gd name="connsiteY15" fmla="*/ 212725 h 888296"/>
                  <a:gd name="connsiteX16" fmla="*/ 36150 w 1223617"/>
                  <a:gd name="connsiteY16" fmla="*/ 317500 h 888296"/>
                  <a:gd name="connsiteX17" fmla="*/ 47580 w 1223617"/>
                  <a:gd name="connsiteY17" fmla="*/ 432753 h 888296"/>
                  <a:gd name="connsiteX18" fmla="*/ 148545 w 1223617"/>
                  <a:gd name="connsiteY18" fmla="*/ 639445 h 888296"/>
                  <a:gd name="connsiteX19" fmla="*/ 250463 w 1223617"/>
                  <a:gd name="connsiteY19" fmla="*/ 711835 h 888296"/>
                  <a:gd name="connsiteX20" fmla="*/ 411435 w 1223617"/>
                  <a:gd name="connsiteY20" fmla="*/ 755650 h 888296"/>
                  <a:gd name="connsiteX21" fmla="*/ 372383 w 1223617"/>
                  <a:gd name="connsiteY21" fmla="*/ 773748 h 888296"/>
                  <a:gd name="connsiteX22" fmla="*/ 123780 w 1223617"/>
                  <a:gd name="connsiteY22" fmla="*/ 664210 h 888296"/>
                  <a:gd name="connsiteX23" fmla="*/ 2813 w 1223617"/>
                  <a:gd name="connsiteY23" fmla="*/ 365125 h 888296"/>
                  <a:gd name="connsiteX24" fmla="*/ 1860 w 1223617"/>
                  <a:gd name="connsiteY24" fmla="*/ 175578 h 888296"/>
                  <a:gd name="connsiteX25" fmla="*/ 479063 w 1223617"/>
                  <a:gd name="connsiteY25" fmla="*/ 424180 h 888296"/>
                  <a:gd name="connsiteX26" fmla="*/ 505733 w 1223617"/>
                  <a:gd name="connsiteY26" fmla="*/ 374650 h 888296"/>
                  <a:gd name="connsiteX27" fmla="*/ 997223 w 1223617"/>
                  <a:gd name="connsiteY27" fmla="*/ 6033 h 888296"/>
                  <a:gd name="connsiteX28" fmla="*/ 1221060 w 1223617"/>
                  <a:gd name="connsiteY28" fmla="*/ 8890 h 888296"/>
                  <a:gd name="connsiteX29" fmla="*/ 1212488 w 1223617"/>
                  <a:gd name="connsiteY29" fmla="*/ 247015 h 888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23617" h="888296">
                    <a:moveTo>
                      <a:pt x="1212488" y="247015"/>
                    </a:moveTo>
                    <a:cubicBezTo>
                      <a:pt x="1209630" y="291783"/>
                      <a:pt x="1205820" y="327025"/>
                      <a:pt x="1204868" y="335598"/>
                    </a:cubicBezTo>
                    <a:cubicBezTo>
                      <a:pt x="1188675" y="438468"/>
                      <a:pt x="1154385" y="548958"/>
                      <a:pt x="1102950" y="640398"/>
                    </a:cubicBezTo>
                    <a:cubicBezTo>
                      <a:pt x="994365" y="829945"/>
                      <a:pt x="817200" y="892810"/>
                      <a:pt x="610508" y="888048"/>
                    </a:cubicBezTo>
                    <a:cubicBezTo>
                      <a:pt x="606698" y="881380"/>
                      <a:pt x="603840" y="879475"/>
                      <a:pt x="603840" y="876618"/>
                    </a:cubicBezTo>
                    <a:cubicBezTo>
                      <a:pt x="603840" y="866140"/>
                      <a:pt x="604793" y="854710"/>
                      <a:pt x="605745" y="844233"/>
                    </a:cubicBezTo>
                    <a:cubicBezTo>
                      <a:pt x="611460" y="841375"/>
                      <a:pt x="616223" y="838518"/>
                      <a:pt x="620033" y="838518"/>
                    </a:cubicBezTo>
                    <a:cubicBezTo>
                      <a:pt x="676230" y="829945"/>
                      <a:pt x="734333" y="828040"/>
                      <a:pt x="788625" y="813753"/>
                    </a:cubicBezTo>
                    <a:cubicBezTo>
                      <a:pt x="941025" y="773748"/>
                      <a:pt x="1040085" y="672783"/>
                      <a:pt x="1099140" y="528955"/>
                    </a:cubicBezTo>
                    <a:cubicBezTo>
                      <a:pt x="1151528" y="402273"/>
                      <a:pt x="1181055" y="173673"/>
                      <a:pt x="1158195" y="63183"/>
                    </a:cubicBezTo>
                    <a:cubicBezTo>
                      <a:pt x="965790" y="59373"/>
                      <a:pt x="791483" y="106998"/>
                      <a:pt x="651465" y="247015"/>
                    </a:cubicBezTo>
                    <a:cubicBezTo>
                      <a:pt x="507638" y="390843"/>
                      <a:pt x="491445" y="570865"/>
                      <a:pt x="523830" y="758508"/>
                    </a:cubicBezTo>
                    <a:cubicBezTo>
                      <a:pt x="487635" y="780415"/>
                      <a:pt x="466680" y="773748"/>
                      <a:pt x="464775" y="735648"/>
                    </a:cubicBezTo>
                    <a:cubicBezTo>
                      <a:pt x="461918" y="678498"/>
                      <a:pt x="456203" y="621348"/>
                      <a:pt x="461918" y="565150"/>
                    </a:cubicBezTo>
                    <a:cubicBezTo>
                      <a:pt x="473348" y="450850"/>
                      <a:pt x="423818" y="367983"/>
                      <a:pt x="338093" y="303213"/>
                    </a:cubicBezTo>
                    <a:cubicBezTo>
                      <a:pt x="253320" y="239395"/>
                      <a:pt x="152355" y="218440"/>
                      <a:pt x="48533" y="212725"/>
                    </a:cubicBezTo>
                    <a:cubicBezTo>
                      <a:pt x="40913" y="212725"/>
                      <a:pt x="36150" y="307975"/>
                      <a:pt x="36150" y="317500"/>
                    </a:cubicBezTo>
                    <a:cubicBezTo>
                      <a:pt x="36150" y="355600"/>
                      <a:pt x="39960" y="394653"/>
                      <a:pt x="47580" y="432753"/>
                    </a:cubicBezTo>
                    <a:cubicBezTo>
                      <a:pt x="63773" y="508000"/>
                      <a:pt x="95205" y="582295"/>
                      <a:pt x="148545" y="639445"/>
                    </a:cubicBezTo>
                    <a:cubicBezTo>
                      <a:pt x="177120" y="669925"/>
                      <a:pt x="211410" y="695643"/>
                      <a:pt x="250463" y="711835"/>
                    </a:cubicBezTo>
                    <a:cubicBezTo>
                      <a:pt x="302850" y="733743"/>
                      <a:pt x="360000" y="728980"/>
                      <a:pt x="411435" y="755650"/>
                    </a:cubicBezTo>
                    <a:cubicBezTo>
                      <a:pt x="398100" y="762318"/>
                      <a:pt x="385718" y="773748"/>
                      <a:pt x="372383" y="773748"/>
                    </a:cubicBezTo>
                    <a:cubicBezTo>
                      <a:pt x="275228" y="770890"/>
                      <a:pt x="190455" y="739458"/>
                      <a:pt x="123780" y="664210"/>
                    </a:cubicBezTo>
                    <a:cubicBezTo>
                      <a:pt x="47580" y="579438"/>
                      <a:pt x="12338" y="476568"/>
                      <a:pt x="2813" y="365125"/>
                    </a:cubicBezTo>
                    <a:cubicBezTo>
                      <a:pt x="-2902" y="305118"/>
                      <a:pt x="1860" y="243205"/>
                      <a:pt x="1860" y="175578"/>
                    </a:cubicBezTo>
                    <a:cubicBezTo>
                      <a:pt x="204743" y="177483"/>
                      <a:pt x="377145" y="223203"/>
                      <a:pt x="479063" y="424180"/>
                    </a:cubicBezTo>
                    <a:cubicBezTo>
                      <a:pt x="490493" y="404178"/>
                      <a:pt x="500018" y="389890"/>
                      <a:pt x="505733" y="374650"/>
                    </a:cubicBezTo>
                    <a:cubicBezTo>
                      <a:pt x="576218" y="170815"/>
                      <a:pt x="793388" y="43180"/>
                      <a:pt x="997223" y="6033"/>
                    </a:cubicBezTo>
                    <a:cubicBezTo>
                      <a:pt x="1071518" y="-7303"/>
                      <a:pt x="1145813" y="5080"/>
                      <a:pt x="1221060" y="8890"/>
                    </a:cubicBezTo>
                    <a:cubicBezTo>
                      <a:pt x="1227728" y="9843"/>
                      <a:pt x="1220108" y="149860"/>
                      <a:pt x="1212488" y="24701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" name="Freeform: Shape 1146">
                <a:extLst>
                  <a:ext uri="{FF2B5EF4-FFF2-40B4-BE49-F238E27FC236}">
                    <a16:creationId xmlns:a16="http://schemas.microsoft.com/office/drawing/2014/main" id="{C6C6C42B-7028-4866-A795-E0216807B333}"/>
                  </a:ext>
                </a:extLst>
              </p:cNvPr>
              <p:cNvSpPr/>
              <p:nvPr/>
            </p:nvSpPr>
            <p:spPr>
              <a:xfrm>
                <a:off x="9363149" y="1126688"/>
                <a:ext cx="512093" cy="637050"/>
              </a:xfrm>
              <a:custGeom>
                <a:avLst/>
                <a:gdLst>
                  <a:gd name="connsiteX0" fmla="*/ 168235 w 512093"/>
                  <a:gd name="connsiteY0" fmla="*/ 501583 h 637050"/>
                  <a:gd name="connsiteX1" fmla="*/ 284440 w 512093"/>
                  <a:gd name="connsiteY1" fmla="*/ 500631 h 637050"/>
                  <a:gd name="connsiteX2" fmla="*/ 396835 w 512093"/>
                  <a:gd name="connsiteY2" fmla="*/ 484438 h 637050"/>
                  <a:gd name="connsiteX3" fmla="*/ 149185 w 512093"/>
                  <a:gd name="connsiteY3" fmla="*/ 521586 h 637050"/>
                  <a:gd name="connsiteX4" fmla="*/ 73938 w 512093"/>
                  <a:gd name="connsiteY4" fmla="*/ 598738 h 637050"/>
                  <a:gd name="connsiteX5" fmla="*/ 42505 w 512093"/>
                  <a:gd name="connsiteY5" fmla="*/ 636838 h 637050"/>
                  <a:gd name="connsiteX6" fmla="*/ 18693 w 512093"/>
                  <a:gd name="connsiteY6" fmla="*/ 567306 h 637050"/>
                  <a:gd name="connsiteX7" fmla="*/ 42505 w 512093"/>
                  <a:gd name="connsiteY7" fmla="*/ 389188 h 637050"/>
                  <a:gd name="connsiteX8" fmla="*/ 38695 w 512093"/>
                  <a:gd name="connsiteY8" fmla="*/ 227263 h 637050"/>
                  <a:gd name="connsiteX9" fmla="*/ 70128 w 512093"/>
                  <a:gd name="connsiteY9" fmla="*/ 430146 h 637050"/>
                  <a:gd name="connsiteX10" fmla="*/ 92035 w 512093"/>
                  <a:gd name="connsiteY10" fmla="*/ 435861 h 637050"/>
                  <a:gd name="connsiteX11" fmla="*/ 154900 w 512093"/>
                  <a:gd name="connsiteY11" fmla="*/ 310131 h 637050"/>
                  <a:gd name="connsiteX12" fmla="*/ 148233 w 512093"/>
                  <a:gd name="connsiteY12" fmla="*/ 127251 h 637050"/>
                  <a:gd name="connsiteX13" fmla="*/ 164425 w 512093"/>
                  <a:gd name="connsiteY13" fmla="*/ 278698 h 637050"/>
                  <a:gd name="connsiteX14" fmla="*/ 169188 w 512093"/>
                  <a:gd name="connsiteY14" fmla="*/ 297748 h 637050"/>
                  <a:gd name="connsiteX15" fmla="*/ 231100 w 512093"/>
                  <a:gd name="connsiteY15" fmla="*/ 245361 h 637050"/>
                  <a:gd name="connsiteX16" fmla="*/ 263485 w 512093"/>
                  <a:gd name="connsiteY16" fmla="*/ 179638 h 637050"/>
                  <a:gd name="connsiteX17" fmla="*/ 266343 w 512093"/>
                  <a:gd name="connsiteY17" fmla="*/ 31048 h 637050"/>
                  <a:gd name="connsiteX18" fmla="*/ 277773 w 512093"/>
                  <a:gd name="connsiteY18" fmla="*/ 183448 h 637050"/>
                  <a:gd name="connsiteX19" fmla="*/ 478750 w 512093"/>
                  <a:gd name="connsiteY19" fmla="*/ 3426 h 637050"/>
                  <a:gd name="connsiteX20" fmla="*/ 483513 w 512093"/>
                  <a:gd name="connsiteY20" fmla="*/ 8188 h 637050"/>
                  <a:gd name="connsiteX21" fmla="*/ 327303 w 512093"/>
                  <a:gd name="connsiteY21" fmla="*/ 234883 h 637050"/>
                  <a:gd name="connsiteX22" fmla="*/ 512088 w 512093"/>
                  <a:gd name="connsiteY22" fmla="*/ 202498 h 637050"/>
                  <a:gd name="connsiteX23" fmla="*/ 355878 w 512093"/>
                  <a:gd name="connsiteY23" fmla="*/ 259648 h 637050"/>
                  <a:gd name="connsiteX24" fmla="*/ 248245 w 512093"/>
                  <a:gd name="connsiteY24" fmla="*/ 358708 h 637050"/>
                  <a:gd name="connsiteX25" fmla="*/ 462558 w 512093"/>
                  <a:gd name="connsiteY25" fmla="*/ 353946 h 637050"/>
                  <a:gd name="connsiteX26" fmla="*/ 292060 w 512093"/>
                  <a:gd name="connsiteY26" fmla="*/ 395856 h 637050"/>
                  <a:gd name="connsiteX27" fmla="*/ 154900 w 512093"/>
                  <a:gd name="connsiteY27" fmla="*/ 484438 h 637050"/>
                  <a:gd name="connsiteX28" fmla="*/ 168235 w 512093"/>
                  <a:gd name="connsiteY28" fmla="*/ 501583 h 637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12093" h="637050">
                    <a:moveTo>
                      <a:pt x="168235" y="501583"/>
                    </a:moveTo>
                    <a:cubicBezTo>
                      <a:pt x="207288" y="501583"/>
                      <a:pt x="245388" y="503488"/>
                      <a:pt x="284440" y="500631"/>
                    </a:cubicBezTo>
                    <a:cubicBezTo>
                      <a:pt x="321588" y="497773"/>
                      <a:pt x="358735" y="490153"/>
                      <a:pt x="396835" y="484438"/>
                    </a:cubicBezTo>
                    <a:cubicBezTo>
                      <a:pt x="397788" y="490153"/>
                      <a:pt x="262533" y="521586"/>
                      <a:pt x="149185" y="521586"/>
                    </a:cubicBezTo>
                    <a:cubicBezTo>
                      <a:pt x="130135" y="521586"/>
                      <a:pt x="112990" y="533968"/>
                      <a:pt x="73938" y="598738"/>
                    </a:cubicBezTo>
                    <a:cubicBezTo>
                      <a:pt x="65365" y="613026"/>
                      <a:pt x="53935" y="639696"/>
                      <a:pt x="42505" y="636838"/>
                    </a:cubicBezTo>
                    <a:cubicBezTo>
                      <a:pt x="3453" y="616836"/>
                      <a:pt x="-17502" y="618741"/>
                      <a:pt x="18693" y="567306"/>
                    </a:cubicBezTo>
                    <a:cubicBezTo>
                      <a:pt x="59650" y="511108"/>
                      <a:pt x="58698" y="453958"/>
                      <a:pt x="42505" y="389188"/>
                    </a:cubicBezTo>
                    <a:cubicBezTo>
                      <a:pt x="29170" y="337753"/>
                      <a:pt x="32980" y="281556"/>
                      <a:pt x="38695" y="227263"/>
                    </a:cubicBezTo>
                    <a:cubicBezTo>
                      <a:pt x="49173" y="294891"/>
                      <a:pt x="59650" y="362518"/>
                      <a:pt x="70128" y="430146"/>
                    </a:cubicBezTo>
                    <a:cubicBezTo>
                      <a:pt x="75843" y="461578"/>
                      <a:pt x="83463" y="453958"/>
                      <a:pt x="92035" y="435861"/>
                    </a:cubicBezTo>
                    <a:cubicBezTo>
                      <a:pt x="124420" y="383473"/>
                      <a:pt x="161568" y="333943"/>
                      <a:pt x="154900" y="310131"/>
                    </a:cubicBezTo>
                    <a:cubicBezTo>
                      <a:pt x="142518" y="262506"/>
                      <a:pt x="143470" y="126298"/>
                      <a:pt x="148233" y="127251"/>
                    </a:cubicBezTo>
                    <a:cubicBezTo>
                      <a:pt x="159663" y="174876"/>
                      <a:pt x="152043" y="217738"/>
                      <a:pt x="164425" y="278698"/>
                    </a:cubicBezTo>
                    <a:cubicBezTo>
                      <a:pt x="165378" y="283461"/>
                      <a:pt x="167283" y="293938"/>
                      <a:pt x="169188" y="297748"/>
                    </a:cubicBezTo>
                    <a:cubicBezTo>
                      <a:pt x="180618" y="314893"/>
                      <a:pt x="222528" y="255838"/>
                      <a:pt x="231100" y="245361"/>
                    </a:cubicBezTo>
                    <a:cubicBezTo>
                      <a:pt x="251103" y="220596"/>
                      <a:pt x="265390" y="203451"/>
                      <a:pt x="263485" y="179638"/>
                    </a:cubicBezTo>
                    <a:cubicBezTo>
                      <a:pt x="260628" y="136776"/>
                      <a:pt x="261580" y="58671"/>
                      <a:pt x="266343" y="31048"/>
                    </a:cubicBezTo>
                    <a:cubicBezTo>
                      <a:pt x="271105" y="41526"/>
                      <a:pt x="270153" y="132013"/>
                      <a:pt x="277773" y="183448"/>
                    </a:cubicBezTo>
                    <a:cubicBezTo>
                      <a:pt x="350163" y="118678"/>
                      <a:pt x="414933" y="60576"/>
                      <a:pt x="478750" y="3426"/>
                    </a:cubicBezTo>
                    <a:cubicBezTo>
                      <a:pt x="488275" y="-4194"/>
                      <a:pt x="488275" y="2473"/>
                      <a:pt x="483513" y="8188"/>
                    </a:cubicBezTo>
                    <a:cubicBezTo>
                      <a:pt x="433983" y="80578"/>
                      <a:pt x="378738" y="159636"/>
                      <a:pt x="327303" y="234883"/>
                    </a:cubicBezTo>
                    <a:cubicBezTo>
                      <a:pt x="394930" y="259648"/>
                      <a:pt x="454938" y="210118"/>
                      <a:pt x="512088" y="202498"/>
                    </a:cubicBezTo>
                    <a:cubicBezTo>
                      <a:pt x="513040" y="207261"/>
                      <a:pt x="401598" y="259648"/>
                      <a:pt x="355878" y="259648"/>
                    </a:cubicBezTo>
                    <a:cubicBezTo>
                      <a:pt x="287298" y="259648"/>
                      <a:pt x="290155" y="273936"/>
                      <a:pt x="248245" y="358708"/>
                    </a:cubicBezTo>
                    <a:cubicBezTo>
                      <a:pt x="315873" y="387283"/>
                      <a:pt x="386358" y="359661"/>
                      <a:pt x="462558" y="353946"/>
                    </a:cubicBezTo>
                    <a:cubicBezTo>
                      <a:pt x="405408" y="393951"/>
                      <a:pt x="346353" y="403476"/>
                      <a:pt x="292060" y="395856"/>
                    </a:cubicBezTo>
                    <a:cubicBezTo>
                      <a:pt x="213955" y="385378"/>
                      <a:pt x="209193" y="396808"/>
                      <a:pt x="154900" y="484438"/>
                    </a:cubicBezTo>
                    <a:cubicBezTo>
                      <a:pt x="145375" y="501583"/>
                      <a:pt x="147280" y="501583"/>
                      <a:pt x="168235" y="50158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2" name="Freeform: Shape 1147">
                <a:extLst>
                  <a:ext uri="{FF2B5EF4-FFF2-40B4-BE49-F238E27FC236}">
                    <a16:creationId xmlns:a16="http://schemas.microsoft.com/office/drawing/2014/main" id="{C7D6CD52-8700-4C45-BC8C-89974ABEF68C}"/>
                  </a:ext>
                </a:extLst>
              </p:cNvPr>
              <p:cNvSpPr/>
              <p:nvPr/>
            </p:nvSpPr>
            <p:spPr>
              <a:xfrm>
                <a:off x="8846537" y="1270131"/>
                <a:ext cx="321839" cy="433717"/>
              </a:xfrm>
              <a:custGeom>
                <a:avLst/>
                <a:gdLst>
                  <a:gd name="connsiteX0" fmla="*/ 166688 w 321839"/>
                  <a:gd name="connsiteY0" fmla="*/ 240030 h 433717"/>
                  <a:gd name="connsiteX1" fmla="*/ 28575 w 321839"/>
                  <a:gd name="connsiteY1" fmla="*/ 141923 h 433717"/>
                  <a:gd name="connsiteX2" fmla="*/ 114300 w 321839"/>
                  <a:gd name="connsiteY2" fmla="*/ 154305 h 433717"/>
                  <a:gd name="connsiteX3" fmla="*/ 0 w 321839"/>
                  <a:gd name="connsiteY3" fmla="*/ 0 h 433717"/>
                  <a:gd name="connsiteX4" fmla="*/ 127635 w 321839"/>
                  <a:gd name="connsiteY4" fmla="*/ 115253 h 433717"/>
                  <a:gd name="connsiteX5" fmla="*/ 118110 w 321839"/>
                  <a:gd name="connsiteY5" fmla="*/ 13335 h 433717"/>
                  <a:gd name="connsiteX6" fmla="*/ 206693 w 321839"/>
                  <a:gd name="connsiteY6" fmla="*/ 207645 h 433717"/>
                  <a:gd name="connsiteX7" fmla="*/ 225743 w 321839"/>
                  <a:gd name="connsiteY7" fmla="*/ 65723 h 433717"/>
                  <a:gd name="connsiteX8" fmla="*/ 272415 w 321839"/>
                  <a:gd name="connsiteY8" fmla="*/ 290512 h 433717"/>
                  <a:gd name="connsiteX9" fmla="*/ 301943 w 321839"/>
                  <a:gd name="connsiteY9" fmla="*/ 140970 h 433717"/>
                  <a:gd name="connsiteX10" fmla="*/ 300990 w 321839"/>
                  <a:gd name="connsiteY10" fmla="*/ 224790 h 433717"/>
                  <a:gd name="connsiteX11" fmla="*/ 313373 w 321839"/>
                  <a:gd name="connsiteY11" fmla="*/ 365760 h 433717"/>
                  <a:gd name="connsiteX12" fmla="*/ 319088 w 321839"/>
                  <a:gd name="connsiteY12" fmla="*/ 430530 h 433717"/>
                  <a:gd name="connsiteX13" fmla="*/ 288608 w 321839"/>
                  <a:gd name="connsiteY13" fmla="*/ 401955 h 433717"/>
                  <a:gd name="connsiteX14" fmla="*/ 177165 w 321839"/>
                  <a:gd name="connsiteY14" fmla="*/ 339090 h 433717"/>
                  <a:gd name="connsiteX15" fmla="*/ 69532 w 321839"/>
                  <a:gd name="connsiteY15" fmla="*/ 319087 h 433717"/>
                  <a:gd name="connsiteX16" fmla="*/ 220980 w 321839"/>
                  <a:gd name="connsiteY16" fmla="*/ 319087 h 433717"/>
                  <a:gd name="connsiteX17" fmla="*/ 150495 w 321839"/>
                  <a:gd name="connsiteY17" fmla="*/ 252412 h 433717"/>
                  <a:gd name="connsiteX18" fmla="*/ 29528 w 321839"/>
                  <a:gd name="connsiteY18" fmla="*/ 227648 h 433717"/>
                  <a:gd name="connsiteX19" fmla="*/ 166688 w 321839"/>
                  <a:gd name="connsiteY19" fmla="*/ 240030 h 43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21839" h="433717">
                    <a:moveTo>
                      <a:pt x="166688" y="240030"/>
                    </a:moveTo>
                    <a:cubicBezTo>
                      <a:pt x="112395" y="141923"/>
                      <a:pt x="80963" y="167640"/>
                      <a:pt x="28575" y="141923"/>
                    </a:cubicBezTo>
                    <a:cubicBezTo>
                      <a:pt x="56197" y="144780"/>
                      <a:pt x="83820" y="151448"/>
                      <a:pt x="114300" y="154305"/>
                    </a:cubicBezTo>
                    <a:cubicBezTo>
                      <a:pt x="80963" y="100965"/>
                      <a:pt x="27622" y="43815"/>
                      <a:pt x="0" y="0"/>
                    </a:cubicBezTo>
                    <a:cubicBezTo>
                      <a:pt x="45720" y="33338"/>
                      <a:pt x="84773" y="76200"/>
                      <a:pt x="127635" y="115253"/>
                    </a:cubicBezTo>
                    <a:cubicBezTo>
                      <a:pt x="127635" y="80010"/>
                      <a:pt x="118110" y="42862"/>
                      <a:pt x="118110" y="13335"/>
                    </a:cubicBezTo>
                    <a:cubicBezTo>
                      <a:pt x="144780" y="58103"/>
                      <a:pt x="108585" y="116205"/>
                      <a:pt x="206693" y="207645"/>
                    </a:cubicBezTo>
                    <a:cubicBezTo>
                      <a:pt x="210503" y="171450"/>
                      <a:pt x="230505" y="114300"/>
                      <a:pt x="225743" y="65723"/>
                    </a:cubicBezTo>
                    <a:cubicBezTo>
                      <a:pt x="259080" y="136208"/>
                      <a:pt x="171450" y="185737"/>
                      <a:pt x="272415" y="290512"/>
                    </a:cubicBezTo>
                    <a:cubicBezTo>
                      <a:pt x="280988" y="244792"/>
                      <a:pt x="304800" y="201930"/>
                      <a:pt x="301943" y="140970"/>
                    </a:cubicBezTo>
                    <a:cubicBezTo>
                      <a:pt x="307658" y="164783"/>
                      <a:pt x="307658" y="198120"/>
                      <a:pt x="300990" y="224790"/>
                    </a:cubicBezTo>
                    <a:cubicBezTo>
                      <a:pt x="287655" y="274320"/>
                      <a:pt x="282893" y="320040"/>
                      <a:pt x="313373" y="365760"/>
                    </a:cubicBezTo>
                    <a:cubicBezTo>
                      <a:pt x="320993" y="377190"/>
                      <a:pt x="324803" y="400050"/>
                      <a:pt x="319088" y="430530"/>
                    </a:cubicBezTo>
                    <a:cubicBezTo>
                      <a:pt x="314325" y="444818"/>
                      <a:pt x="291465" y="406718"/>
                      <a:pt x="288608" y="401955"/>
                    </a:cubicBezTo>
                    <a:cubicBezTo>
                      <a:pt x="245745" y="328612"/>
                      <a:pt x="247650" y="335280"/>
                      <a:pt x="177165" y="339090"/>
                    </a:cubicBezTo>
                    <a:cubicBezTo>
                      <a:pt x="144780" y="341948"/>
                      <a:pt x="100965" y="330518"/>
                      <a:pt x="69532" y="319087"/>
                    </a:cubicBezTo>
                    <a:cubicBezTo>
                      <a:pt x="122873" y="323850"/>
                      <a:pt x="173355" y="327660"/>
                      <a:pt x="220980" y="319087"/>
                    </a:cubicBezTo>
                    <a:cubicBezTo>
                      <a:pt x="200025" y="273368"/>
                      <a:pt x="180975" y="250508"/>
                      <a:pt x="150495" y="252412"/>
                    </a:cubicBezTo>
                    <a:cubicBezTo>
                      <a:pt x="116205" y="254317"/>
                      <a:pt x="63818" y="242887"/>
                      <a:pt x="29528" y="227648"/>
                    </a:cubicBezTo>
                    <a:cubicBezTo>
                      <a:pt x="67628" y="232410"/>
                      <a:pt x="119063" y="245745"/>
                      <a:pt x="166688" y="2400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7" name="Freeform: Shape 264">
              <a:extLst>
                <a:ext uri="{FF2B5EF4-FFF2-40B4-BE49-F238E27FC236}">
                  <a16:creationId xmlns:a16="http://schemas.microsoft.com/office/drawing/2014/main" id="{D2CEAF15-312C-47A2-974E-AD369763EA36}"/>
                </a:ext>
              </a:extLst>
            </p:cNvPr>
            <p:cNvSpPr/>
            <p:nvPr/>
          </p:nvSpPr>
          <p:spPr>
            <a:xfrm>
              <a:off x="1156576" y="4303379"/>
              <a:ext cx="211217" cy="34045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361">
              <a:extLst>
                <a:ext uri="{FF2B5EF4-FFF2-40B4-BE49-F238E27FC236}">
                  <a16:creationId xmlns:a16="http://schemas.microsoft.com/office/drawing/2014/main" id="{7C7868CE-A10E-4980-AFDF-556DCA684BEF}"/>
                </a:ext>
              </a:extLst>
            </p:cNvPr>
            <p:cNvSpPr/>
            <p:nvPr/>
          </p:nvSpPr>
          <p:spPr>
            <a:xfrm>
              <a:off x="2888497" y="4978740"/>
              <a:ext cx="344261" cy="219075"/>
            </a:xfrm>
            <a:custGeom>
              <a:avLst/>
              <a:gdLst>
                <a:gd name="connsiteX0" fmla="*/ 638659 w 637371"/>
                <a:gd name="connsiteY0" fmla="*/ 20878 h 405600"/>
                <a:gd name="connsiteX1" fmla="*/ 469338 w 637371"/>
                <a:gd name="connsiteY1" fmla="*/ 158653 h 405600"/>
                <a:gd name="connsiteX2" fmla="*/ 380170 w 637371"/>
                <a:gd name="connsiteY2" fmla="*/ 269066 h 405600"/>
                <a:gd name="connsiteX3" fmla="*/ 283276 w 637371"/>
                <a:gd name="connsiteY3" fmla="*/ 359522 h 405600"/>
                <a:gd name="connsiteX4" fmla="*/ 136810 w 637371"/>
                <a:gd name="connsiteY4" fmla="*/ 406520 h 405600"/>
                <a:gd name="connsiteX5" fmla="*/ 24143 w 637371"/>
                <a:gd name="connsiteY5" fmla="*/ 387849 h 405600"/>
                <a:gd name="connsiteX6" fmla="*/ 9657 w 637371"/>
                <a:gd name="connsiteY6" fmla="*/ 377227 h 405600"/>
                <a:gd name="connsiteX7" fmla="*/ 114598 w 637371"/>
                <a:gd name="connsiteY7" fmla="*/ 296107 h 405600"/>
                <a:gd name="connsiteX8" fmla="*/ 176404 w 637371"/>
                <a:gd name="connsiteY8" fmla="*/ 224966 h 405600"/>
                <a:gd name="connsiteX9" fmla="*/ 219861 w 637371"/>
                <a:gd name="connsiteY9" fmla="*/ 163160 h 405600"/>
                <a:gd name="connsiteX10" fmla="*/ 286817 w 637371"/>
                <a:gd name="connsiteY10" fmla="*/ 122278 h 405600"/>
                <a:gd name="connsiteX11" fmla="*/ 300337 w 637371"/>
                <a:gd name="connsiteY11" fmla="*/ 117771 h 405600"/>
                <a:gd name="connsiteX12" fmla="*/ 214711 w 637371"/>
                <a:gd name="connsiteY12" fmla="*/ 145133 h 405600"/>
                <a:gd name="connsiteX13" fmla="*/ 168034 w 637371"/>
                <a:gd name="connsiteY13" fmla="*/ 204364 h 405600"/>
                <a:gd name="connsiteX14" fmla="*/ 0 w 637371"/>
                <a:gd name="connsiteY14" fmla="*/ 352118 h 405600"/>
                <a:gd name="connsiteX15" fmla="*/ 21889 w 637371"/>
                <a:gd name="connsiteY15" fmla="*/ 253293 h 405600"/>
                <a:gd name="connsiteX16" fmla="*/ 161274 w 637371"/>
                <a:gd name="connsiteY16" fmla="*/ 46308 h 405600"/>
                <a:gd name="connsiteX17" fmla="*/ 264928 w 637371"/>
                <a:gd name="connsiteY17" fmla="*/ 5104 h 405600"/>
                <a:gd name="connsiteX18" fmla="*/ 426846 w 637371"/>
                <a:gd name="connsiteY18" fmla="*/ 10577 h 405600"/>
                <a:gd name="connsiteX19" fmla="*/ 602606 w 637371"/>
                <a:gd name="connsiteY19" fmla="*/ 21522 h 405600"/>
                <a:gd name="connsiteX20" fmla="*/ 638659 w 637371"/>
                <a:gd name="connsiteY20" fmla="*/ 20878 h 405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37371" h="405600">
                  <a:moveTo>
                    <a:pt x="638659" y="20878"/>
                  </a:moveTo>
                  <a:cubicBezTo>
                    <a:pt x="576854" y="64657"/>
                    <a:pt x="521486" y="109723"/>
                    <a:pt x="469338" y="158653"/>
                  </a:cubicBezTo>
                  <a:cubicBezTo>
                    <a:pt x="434572" y="191166"/>
                    <a:pt x="402703" y="226253"/>
                    <a:pt x="380170" y="269066"/>
                  </a:cubicBezTo>
                  <a:cubicBezTo>
                    <a:pt x="358602" y="310592"/>
                    <a:pt x="322549" y="336989"/>
                    <a:pt x="283276" y="359522"/>
                  </a:cubicBezTo>
                  <a:cubicBezTo>
                    <a:pt x="237888" y="385596"/>
                    <a:pt x="188958" y="400726"/>
                    <a:pt x="136810" y="406520"/>
                  </a:cubicBezTo>
                  <a:cubicBezTo>
                    <a:pt x="97215" y="410705"/>
                    <a:pt x="59552" y="406520"/>
                    <a:pt x="24143" y="387849"/>
                  </a:cubicBezTo>
                  <a:cubicBezTo>
                    <a:pt x="18670" y="384952"/>
                    <a:pt x="15129" y="381411"/>
                    <a:pt x="9657" y="377227"/>
                  </a:cubicBezTo>
                  <a:cubicBezTo>
                    <a:pt x="46998" y="351796"/>
                    <a:pt x="81442" y="324756"/>
                    <a:pt x="114598" y="296107"/>
                  </a:cubicBezTo>
                  <a:cubicBezTo>
                    <a:pt x="138741" y="275183"/>
                    <a:pt x="160631" y="253293"/>
                    <a:pt x="176404" y="224966"/>
                  </a:cubicBezTo>
                  <a:cubicBezTo>
                    <a:pt x="188636" y="203076"/>
                    <a:pt x="203766" y="182796"/>
                    <a:pt x="219861" y="163160"/>
                  </a:cubicBezTo>
                  <a:cubicBezTo>
                    <a:pt x="237566" y="141914"/>
                    <a:pt x="258812" y="126463"/>
                    <a:pt x="286817" y="122278"/>
                  </a:cubicBezTo>
                  <a:cubicBezTo>
                    <a:pt x="291002" y="121634"/>
                    <a:pt x="296475" y="122600"/>
                    <a:pt x="300337" y="117771"/>
                  </a:cubicBezTo>
                  <a:cubicBezTo>
                    <a:pt x="267181" y="113265"/>
                    <a:pt x="238853" y="122278"/>
                    <a:pt x="214711" y="145133"/>
                  </a:cubicBezTo>
                  <a:cubicBezTo>
                    <a:pt x="196362" y="162516"/>
                    <a:pt x="181876" y="183118"/>
                    <a:pt x="168034" y="204364"/>
                  </a:cubicBezTo>
                  <a:cubicBezTo>
                    <a:pt x="126187" y="268101"/>
                    <a:pt x="67922" y="313811"/>
                    <a:pt x="0" y="352118"/>
                  </a:cubicBezTo>
                  <a:cubicBezTo>
                    <a:pt x="3863" y="316709"/>
                    <a:pt x="11910" y="284518"/>
                    <a:pt x="21889" y="253293"/>
                  </a:cubicBezTo>
                  <a:cubicBezTo>
                    <a:pt x="47964" y="170564"/>
                    <a:pt x="89811" y="98457"/>
                    <a:pt x="161274" y="46308"/>
                  </a:cubicBezTo>
                  <a:cubicBezTo>
                    <a:pt x="192177" y="23775"/>
                    <a:pt x="227909" y="12186"/>
                    <a:pt x="264928" y="5104"/>
                  </a:cubicBezTo>
                  <a:cubicBezTo>
                    <a:pt x="319330" y="-5197"/>
                    <a:pt x="372766" y="1885"/>
                    <a:pt x="426846" y="10577"/>
                  </a:cubicBezTo>
                  <a:cubicBezTo>
                    <a:pt x="484789" y="19590"/>
                    <a:pt x="543697" y="23131"/>
                    <a:pt x="602606" y="21522"/>
                  </a:cubicBezTo>
                  <a:cubicBezTo>
                    <a:pt x="613229" y="20556"/>
                    <a:pt x="623852" y="20878"/>
                    <a:pt x="638659" y="20878"/>
                  </a:cubicBezTo>
                  <a:close/>
                </a:path>
              </a:pathLst>
            </a:custGeom>
            <a:solidFill>
              <a:schemeClr val="accent1"/>
            </a:solidFill>
            <a:ln w="320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자유형: 도형 18">
              <a:extLst>
                <a:ext uri="{FF2B5EF4-FFF2-40B4-BE49-F238E27FC236}">
                  <a16:creationId xmlns:a16="http://schemas.microsoft.com/office/drawing/2014/main" id="{6CF6C059-3F5B-4998-B46F-CA24F41FBC14}"/>
                </a:ext>
              </a:extLst>
            </p:cNvPr>
            <p:cNvSpPr/>
            <p:nvPr/>
          </p:nvSpPr>
          <p:spPr>
            <a:xfrm>
              <a:off x="1286686" y="3855079"/>
              <a:ext cx="375515" cy="384637"/>
            </a:xfrm>
            <a:custGeom>
              <a:avLst/>
              <a:gdLst>
                <a:gd name="connsiteX0" fmla="*/ 729614 w 1450657"/>
                <a:gd name="connsiteY0" fmla="*/ 793433 h 1485901"/>
                <a:gd name="connsiteX1" fmla="*/ 729614 w 1450657"/>
                <a:gd name="connsiteY1" fmla="*/ 1485901 h 1485901"/>
                <a:gd name="connsiteX2" fmla="*/ 729614 w 1450657"/>
                <a:gd name="connsiteY2" fmla="*/ 793433 h 1485901"/>
                <a:gd name="connsiteX3" fmla="*/ 752475 w 1450657"/>
                <a:gd name="connsiteY3" fmla="*/ 770573 h 1485901"/>
                <a:gd name="connsiteX4" fmla="*/ 1063942 w 1450657"/>
                <a:gd name="connsiteY4" fmla="*/ 1085851 h 1485901"/>
                <a:gd name="connsiteX5" fmla="*/ 752475 w 1450657"/>
                <a:gd name="connsiteY5" fmla="*/ 770573 h 1485901"/>
                <a:gd name="connsiteX6" fmla="*/ 698182 w 1450657"/>
                <a:gd name="connsiteY6" fmla="*/ 769621 h 1485901"/>
                <a:gd name="connsiteX7" fmla="*/ 388620 w 1450657"/>
                <a:gd name="connsiteY7" fmla="*/ 1085851 h 1485901"/>
                <a:gd name="connsiteX8" fmla="*/ 698182 w 1450657"/>
                <a:gd name="connsiteY8" fmla="*/ 769621 h 1485901"/>
                <a:gd name="connsiteX9" fmla="*/ 328970 w 1450657"/>
                <a:gd name="connsiteY9" fmla="*/ 653177 h 1485901"/>
                <a:gd name="connsiteX10" fmla="*/ 674370 w 1450657"/>
                <a:gd name="connsiteY10" fmla="*/ 740093 h 1485901"/>
                <a:gd name="connsiteX11" fmla="*/ 0 w 1450657"/>
                <a:gd name="connsiteY11" fmla="*/ 739140 h 1485901"/>
                <a:gd name="connsiteX12" fmla="*/ 328970 w 1450657"/>
                <a:gd name="connsiteY12" fmla="*/ 653177 h 1485901"/>
                <a:gd name="connsiteX13" fmla="*/ 1112757 w 1450657"/>
                <a:gd name="connsiteY13" fmla="*/ 652939 h 1485901"/>
                <a:gd name="connsiteX14" fmla="*/ 1450657 w 1450657"/>
                <a:gd name="connsiteY14" fmla="*/ 739141 h 1485901"/>
                <a:gd name="connsiteX15" fmla="*/ 779144 w 1450657"/>
                <a:gd name="connsiteY15" fmla="*/ 741046 h 1485901"/>
                <a:gd name="connsiteX16" fmla="*/ 1112757 w 1450657"/>
                <a:gd name="connsiteY16" fmla="*/ 652939 h 1485901"/>
                <a:gd name="connsiteX17" fmla="*/ 388620 w 1450657"/>
                <a:gd name="connsiteY17" fmla="*/ 396241 h 1485901"/>
                <a:gd name="connsiteX18" fmla="*/ 699135 w 1450657"/>
                <a:gd name="connsiteY18" fmla="*/ 712471 h 1485901"/>
                <a:gd name="connsiteX19" fmla="*/ 388620 w 1450657"/>
                <a:gd name="connsiteY19" fmla="*/ 396241 h 1485901"/>
                <a:gd name="connsiteX20" fmla="*/ 1062038 w 1450657"/>
                <a:gd name="connsiteY20" fmla="*/ 395288 h 1485901"/>
                <a:gd name="connsiteX21" fmla="*/ 752475 w 1450657"/>
                <a:gd name="connsiteY21" fmla="*/ 712471 h 1485901"/>
                <a:gd name="connsiteX22" fmla="*/ 1062038 w 1450657"/>
                <a:gd name="connsiteY22" fmla="*/ 395288 h 1485901"/>
                <a:gd name="connsiteX23" fmla="*/ 723899 w 1450657"/>
                <a:gd name="connsiteY23" fmla="*/ 0 h 1485901"/>
                <a:gd name="connsiteX24" fmla="*/ 725804 w 1450657"/>
                <a:gd name="connsiteY24" fmla="*/ 683895 h 1485901"/>
                <a:gd name="connsiteX25" fmla="*/ 723899 w 1450657"/>
                <a:gd name="connsiteY25" fmla="*/ 0 h 148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0657" h="1485901">
                  <a:moveTo>
                    <a:pt x="729614" y="793433"/>
                  </a:moveTo>
                  <a:cubicBezTo>
                    <a:pt x="839152" y="1024890"/>
                    <a:pt x="840104" y="1253490"/>
                    <a:pt x="729614" y="1485901"/>
                  </a:cubicBezTo>
                  <a:cubicBezTo>
                    <a:pt x="614362" y="1341120"/>
                    <a:pt x="614362" y="942023"/>
                    <a:pt x="729614" y="793433"/>
                  </a:cubicBezTo>
                  <a:close/>
                  <a:moveTo>
                    <a:pt x="752475" y="770573"/>
                  </a:moveTo>
                  <a:cubicBezTo>
                    <a:pt x="862965" y="773431"/>
                    <a:pt x="1031557" y="942023"/>
                    <a:pt x="1063942" y="1085851"/>
                  </a:cubicBezTo>
                  <a:cubicBezTo>
                    <a:pt x="929640" y="1057276"/>
                    <a:pt x="782955" y="907733"/>
                    <a:pt x="752475" y="770573"/>
                  </a:cubicBezTo>
                  <a:close/>
                  <a:moveTo>
                    <a:pt x="698182" y="769621"/>
                  </a:moveTo>
                  <a:cubicBezTo>
                    <a:pt x="674370" y="902019"/>
                    <a:pt x="514350" y="1065849"/>
                    <a:pt x="388620" y="1085851"/>
                  </a:cubicBezTo>
                  <a:cubicBezTo>
                    <a:pt x="412433" y="952501"/>
                    <a:pt x="570547" y="791528"/>
                    <a:pt x="698182" y="769621"/>
                  </a:cubicBezTo>
                  <a:close/>
                  <a:moveTo>
                    <a:pt x="328970" y="653177"/>
                  </a:moveTo>
                  <a:cubicBezTo>
                    <a:pt x="450533" y="653177"/>
                    <a:pt x="574834" y="681991"/>
                    <a:pt x="674370" y="740093"/>
                  </a:cubicBezTo>
                  <a:cubicBezTo>
                    <a:pt x="481965" y="861060"/>
                    <a:pt x="175260" y="855345"/>
                    <a:pt x="0" y="739140"/>
                  </a:cubicBezTo>
                  <a:cubicBezTo>
                    <a:pt x="88582" y="681990"/>
                    <a:pt x="207407" y="653177"/>
                    <a:pt x="328970" y="653177"/>
                  </a:cubicBezTo>
                  <a:close/>
                  <a:moveTo>
                    <a:pt x="1112757" y="652939"/>
                  </a:moveTo>
                  <a:cubicBezTo>
                    <a:pt x="1234201" y="652701"/>
                    <a:pt x="1356359" y="681515"/>
                    <a:pt x="1450657" y="739141"/>
                  </a:cubicBezTo>
                  <a:cubicBezTo>
                    <a:pt x="1271586" y="856298"/>
                    <a:pt x="968692" y="858203"/>
                    <a:pt x="779144" y="741046"/>
                  </a:cubicBezTo>
                  <a:cubicBezTo>
                    <a:pt x="870584" y="682467"/>
                    <a:pt x="991313" y="653178"/>
                    <a:pt x="1112757" y="652939"/>
                  </a:cubicBezTo>
                  <a:close/>
                  <a:moveTo>
                    <a:pt x="388620" y="396241"/>
                  </a:moveTo>
                  <a:cubicBezTo>
                    <a:pt x="514350" y="414338"/>
                    <a:pt x="670560" y="574359"/>
                    <a:pt x="699135" y="712471"/>
                  </a:cubicBezTo>
                  <a:cubicBezTo>
                    <a:pt x="574358" y="694374"/>
                    <a:pt x="414338" y="531496"/>
                    <a:pt x="388620" y="396241"/>
                  </a:cubicBezTo>
                  <a:close/>
                  <a:moveTo>
                    <a:pt x="1062038" y="395288"/>
                  </a:moveTo>
                  <a:cubicBezTo>
                    <a:pt x="1052513" y="514351"/>
                    <a:pt x="884873" y="687706"/>
                    <a:pt x="752475" y="712471"/>
                  </a:cubicBezTo>
                  <a:cubicBezTo>
                    <a:pt x="784860" y="572453"/>
                    <a:pt x="930592" y="422911"/>
                    <a:pt x="1062038" y="395288"/>
                  </a:cubicBezTo>
                  <a:close/>
                  <a:moveTo>
                    <a:pt x="723899" y="0"/>
                  </a:moveTo>
                  <a:cubicBezTo>
                    <a:pt x="837247" y="168593"/>
                    <a:pt x="842962" y="493395"/>
                    <a:pt x="725804" y="683895"/>
                  </a:cubicBezTo>
                  <a:cubicBezTo>
                    <a:pt x="617219" y="508635"/>
                    <a:pt x="604837" y="205740"/>
                    <a:pt x="72389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20" name="자유형: 도형 19">
              <a:extLst>
                <a:ext uri="{FF2B5EF4-FFF2-40B4-BE49-F238E27FC236}">
                  <a16:creationId xmlns:a16="http://schemas.microsoft.com/office/drawing/2014/main" id="{C75245A7-8155-482A-AFD0-11CF2F938B4C}"/>
                </a:ext>
              </a:extLst>
            </p:cNvPr>
            <p:cNvSpPr/>
            <p:nvPr/>
          </p:nvSpPr>
          <p:spPr>
            <a:xfrm>
              <a:off x="2887356" y="3961013"/>
              <a:ext cx="393472" cy="402755"/>
            </a:xfrm>
            <a:custGeom>
              <a:avLst/>
              <a:gdLst>
                <a:gd name="connsiteX0" fmla="*/ 724852 w 1453514"/>
                <a:gd name="connsiteY0" fmla="*/ 793433 h 1487805"/>
                <a:gd name="connsiteX1" fmla="*/ 725805 w 1453514"/>
                <a:gd name="connsiteY1" fmla="*/ 1487805 h 1487805"/>
                <a:gd name="connsiteX2" fmla="*/ 724852 w 1453514"/>
                <a:gd name="connsiteY2" fmla="*/ 793433 h 1487805"/>
                <a:gd name="connsiteX3" fmla="*/ 690562 w 1453514"/>
                <a:gd name="connsiteY3" fmla="*/ 781050 h 1487805"/>
                <a:gd name="connsiteX4" fmla="*/ 216217 w 1453514"/>
                <a:gd name="connsiteY4" fmla="*/ 1266825 h 1487805"/>
                <a:gd name="connsiteX5" fmla="*/ 690562 w 1453514"/>
                <a:gd name="connsiteY5" fmla="*/ 781050 h 1487805"/>
                <a:gd name="connsiteX6" fmla="*/ 766762 w 1453514"/>
                <a:gd name="connsiteY6" fmla="*/ 777241 h 1487805"/>
                <a:gd name="connsiteX7" fmla="*/ 1240155 w 1453514"/>
                <a:gd name="connsiteY7" fmla="*/ 1263016 h 1487805"/>
                <a:gd name="connsiteX8" fmla="*/ 766762 w 1453514"/>
                <a:gd name="connsiteY8" fmla="*/ 777241 h 1487805"/>
                <a:gd name="connsiteX9" fmla="*/ 336708 w 1453514"/>
                <a:gd name="connsiteY9" fmla="*/ 653534 h 1487805"/>
                <a:gd name="connsiteX10" fmla="*/ 679132 w 1453514"/>
                <a:gd name="connsiteY10" fmla="*/ 743903 h 1487805"/>
                <a:gd name="connsiteX11" fmla="*/ 0 w 1453514"/>
                <a:gd name="connsiteY11" fmla="*/ 743903 h 1487805"/>
                <a:gd name="connsiteX12" fmla="*/ 336708 w 1453514"/>
                <a:gd name="connsiteY12" fmla="*/ 653534 h 1487805"/>
                <a:gd name="connsiteX13" fmla="*/ 1116687 w 1453514"/>
                <a:gd name="connsiteY13" fmla="*/ 652106 h 1487805"/>
                <a:gd name="connsiteX14" fmla="*/ 1453514 w 1453514"/>
                <a:gd name="connsiteY14" fmla="*/ 735330 h 1487805"/>
                <a:gd name="connsiteX15" fmla="*/ 776287 w 1453514"/>
                <a:gd name="connsiteY15" fmla="*/ 738188 h 1487805"/>
                <a:gd name="connsiteX16" fmla="*/ 1116687 w 1453514"/>
                <a:gd name="connsiteY16" fmla="*/ 652106 h 1487805"/>
                <a:gd name="connsiteX17" fmla="*/ 1245870 w 1453514"/>
                <a:gd name="connsiteY17" fmla="*/ 214313 h 1487805"/>
                <a:gd name="connsiteX18" fmla="*/ 769620 w 1453514"/>
                <a:gd name="connsiteY18" fmla="*/ 705803 h 1487805"/>
                <a:gd name="connsiteX19" fmla="*/ 1245870 w 1453514"/>
                <a:gd name="connsiteY19" fmla="*/ 214313 h 1487805"/>
                <a:gd name="connsiteX20" fmla="*/ 213360 w 1453514"/>
                <a:gd name="connsiteY20" fmla="*/ 210503 h 1487805"/>
                <a:gd name="connsiteX21" fmla="*/ 694373 w 1453514"/>
                <a:gd name="connsiteY21" fmla="*/ 700088 h 1487805"/>
                <a:gd name="connsiteX22" fmla="*/ 213360 w 1453514"/>
                <a:gd name="connsiteY22" fmla="*/ 210503 h 1487805"/>
                <a:gd name="connsiteX23" fmla="*/ 726757 w 1453514"/>
                <a:gd name="connsiteY23" fmla="*/ 0 h 1487805"/>
                <a:gd name="connsiteX24" fmla="*/ 727710 w 1453514"/>
                <a:gd name="connsiteY24" fmla="*/ 684847 h 1487805"/>
                <a:gd name="connsiteX25" fmla="*/ 726757 w 1453514"/>
                <a:gd name="connsiteY25" fmla="*/ 0 h 148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3514" h="1487805">
                  <a:moveTo>
                    <a:pt x="724852" y="793433"/>
                  </a:moveTo>
                  <a:cubicBezTo>
                    <a:pt x="839152" y="971550"/>
                    <a:pt x="846772" y="1286828"/>
                    <a:pt x="725805" y="1487805"/>
                  </a:cubicBezTo>
                  <a:cubicBezTo>
                    <a:pt x="614362" y="1253490"/>
                    <a:pt x="615315" y="1025843"/>
                    <a:pt x="724852" y="793433"/>
                  </a:cubicBezTo>
                  <a:close/>
                  <a:moveTo>
                    <a:pt x="690562" y="781050"/>
                  </a:moveTo>
                  <a:cubicBezTo>
                    <a:pt x="666750" y="966788"/>
                    <a:pt x="418147" y="1223010"/>
                    <a:pt x="216217" y="1266825"/>
                  </a:cubicBezTo>
                  <a:cubicBezTo>
                    <a:pt x="252412" y="1065847"/>
                    <a:pt x="499110" y="813435"/>
                    <a:pt x="690562" y="781050"/>
                  </a:cubicBezTo>
                  <a:close/>
                  <a:moveTo>
                    <a:pt x="766762" y="777241"/>
                  </a:moveTo>
                  <a:cubicBezTo>
                    <a:pt x="1021080" y="851536"/>
                    <a:pt x="1200150" y="1082994"/>
                    <a:pt x="1240155" y="1263016"/>
                  </a:cubicBezTo>
                  <a:cubicBezTo>
                    <a:pt x="1065847" y="1247776"/>
                    <a:pt x="801052" y="978219"/>
                    <a:pt x="766762" y="777241"/>
                  </a:cubicBezTo>
                  <a:close/>
                  <a:moveTo>
                    <a:pt x="336708" y="653534"/>
                  </a:moveTo>
                  <a:cubicBezTo>
                    <a:pt x="460057" y="653415"/>
                    <a:pt x="584358" y="683419"/>
                    <a:pt x="679132" y="743903"/>
                  </a:cubicBezTo>
                  <a:cubicBezTo>
                    <a:pt x="449580" y="857250"/>
                    <a:pt x="226695" y="857250"/>
                    <a:pt x="0" y="743903"/>
                  </a:cubicBezTo>
                  <a:cubicBezTo>
                    <a:pt x="90963" y="683895"/>
                    <a:pt x="213360" y="653653"/>
                    <a:pt x="336708" y="653534"/>
                  </a:cubicBezTo>
                  <a:close/>
                  <a:moveTo>
                    <a:pt x="1116687" y="652106"/>
                  </a:moveTo>
                  <a:cubicBezTo>
                    <a:pt x="1229201" y="651748"/>
                    <a:pt x="1341120" y="679609"/>
                    <a:pt x="1453514" y="735330"/>
                  </a:cubicBezTo>
                  <a:cubicBezTo>
                    <a:pt x="1304925" y="846773"/>
                    <a:pt x="989647" y="868680"/>
                    <a:pt x="776287" y="738188"/>
                  </a:cubicBezTo>
                  <a:cubicBezTo>
                    <a:pt x="891063" y="681038"/>
                    <a:pt x="1004173" y="652463"/>
                    <a:pt x="1116687" y="652106"/>
                  </a:cubicBezTo>
                  <a:close/>
                  <a:moveTo>
                    <a:pt x="1245870" y="214313"/>
                  </a:moveTo>
                  <a:cubicBezTo>
                    <a:pt x="1163002" y="458153"/>
                    <a:pt x="1006792" y="620078"/>
                    <a:pt x="769620" y="705803"/>
                  </a:cubicBezTo>
                  <a:cubicBezTo>
                    <a:pt x="762952" y="543878"/>
                    <a:pt x="1036320" y="259081"/>
                    <a:pt x="1245870" y="214313"/>
                  </a:cubicBezTo>
                  <a:close/>
                  <a:moveTo>
                    <a:pt x="213360" y="210503"/>
                  </a:moveTo>
                  <a:cubicBezTo>
                    <a:pt x="458152" y="297181"/>
                    <a:pt x="612457" y="461010"/>
                    <a:pt x="694373" y="700088"/>
                  </a:cubicBezTo>
                  <a:cubicBezTo>
                    <a:pt x="503873" y="663893"/>
                    <a:pt x="275273" y="454343"/>
                    <a:pt x="213360" y="210503"/>
                  </a:cubicBezTo>
                  <a:close/>
                  <a:moveTo>
                    <a:pt x="726757" y="0"/>
                  </a:moveTo>
                  <a:cubicBezTo>
                    <a:pt x="841057" y="129540"/>
                    <a:pt x="841057" y="530543"/>
                    <a:pt x="727710" y="684847"/>
                  </a:cubicBezTo>
                  <a:cubicBezTo>
                    <a:pt x="619125" y="504825"/>
                    <a:pt x="608647" y="207645"/>
                    <a:pt x="726757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21" name="자유형: 도형 20">
              <a:extLst>
                <a:ext uri="{FF2B5EF4-FFF2-40B4-BE49-F238E27FC236}">
                  <a16:creationId xmlns:a16="http://schemas.microsoft.com/office/drawing/2014/main" id="{0AA45625-A222-45C4-B18A-45B5B4290210}"/>
                </a:ext>
              </a:extLst>
            </p:cNvPr>
            <p:cNvSpPr/>
            <p:nvPr/>
          </p:nvSpPr>
          <p:spPr>
            <a:xfrm>
              <a:off x="1832278" y="6262840"/>
              <a:ext cx="316188" cy="370244"/>
            </a:xfrm>
            <a:custGeom>
              <a:avLst/>
              <a:gdLst>
                <a:gd name="connsiteX0" fmla="*/ 413382 w 502456"/>
                <a:gd name="connsiteY0" fmla="*/ 1143 h 588357"/>
                <a:gd name="connsiteX1" fmla="*/ 439491 w 502456"/>
                <a:gd name="connsiteY1" fmla="*/ 19875 h 588357"/>
                <a:gd name="connsiteX2" fmla="*/ 406492 w 502456"/>
                <a:gd name="connsiteY2" fmla="*/ 101286 h 588357"/>
                <a:gd name="connsiteX3" fmla="*/ 306433 w 502456"/>
                <a:gd name="connsiteY3" fmla="*/ 249760 h 588357"/>
                <a:gd name="connsiteX4" fmla="*/ 411381 w 502456"/>
                <a:gd name="connsiteY4" fmla="*/ 240455 h 588357"/>
                <a:gd name="connsiteX5" fmla="*/ 496420 w 502456"/>
                <a:gd name="connsiteY5" fmla="*/ 249760 h 588357"/>
                <a:gd name="connsiteX6" fmla="*/ 479901 w 502456"/>
                <a:gd name="connsiteY6" fmla="*/ 314968 h 588357"/>
                <a:gd name="connsiteX7" fmla="*/ 407754 w 502456"/>
                <a:gd name="connsiteY7" fmla="*/ 298173 h 588357"/>
                <a:gd name="connsiteX8" fmla="*/ 286444 w 502456"/>
                <a:gd name="connsiteY8" fmla="*/ 297227 h 588357"/>
                <a:gd name="connsiteX9" fmla="*/ 179288 w 502456"/>
                <a:gd name="connsiteY9" fmla="*/ 432335 h 588357"/>
                <a:gd name="connsiteX10" fmla="*/ 270201 w 502456"/>
                <a:gd name="connsiteY10" fmla="*/ 418300 h 588357"/>
                <a:gd name="connsiteX11" fmla="*/ 343295 w 502456"/>
                <a:gd name="connsiteY11" fmla="*/ 439431 h 588357"/>
                <a:gd name="connsiteX12" fmla="*/ 332295 w 502456"/>
                <a:gd name="connsiteY12" fmla="*/ 498135 h 588357"/>
                <a:gd name="connsiteX13" fmla="*/ 253801 w 502456"/>
                <a:gd name="connsiteY13" fmla="*/ 477121 h 588357"/>
                <a:gd name="connsiteX14" fmla="*/ 125316 w 502456"/>
                <a:gd name="connsiteY14" fmla="*/ 481852 h 588357"/>
                <a:gd name="connsiteX15" fmla="*/ 40999 w 502456"/>
                <a:gd name="connsiteY15" fmla="*/ 565926 h 588357"/>
                <a:gd name="connsiteX16" fmla="*/ 25382 w 502456"/>
                <a:gd name="connsiteY16" fmla="*/ 588357 h 588357"/>
                <a:gd name="connsiteX17" fmla="*/ 0 w 502456"/>
                <a:gd name="connsiteY17" fmla="*/ 561853 h 588357"/>
                <a:gd name="connsiteX18" fmla="*/ 10021 w 502456"/>
                <a:gd name="connsiteY18" fmla="*/ 550850 h 588357"/>
                <a:gd name="connsiteX19" fmla="*/ 91332 w 502456"/>
                <a:gd name="connsiteY19" fmla="*/ 436080 h 588357"/>
                <a:gd name="connsiteX20" fmla="*/ 83289 w 502456"/>
                <a:gd name="connsiteY20" fmla="*/ 340988 h 588357"/>
                <a:gd name="connsiteX21" fmla="*/ 41815 w 502456"/>
                <a:gd name="connsiteY21" fmla="*/ 305979 h 588357"/>
                <a:gd name="connsiteX22" fmla="*/ 52972 w 502456"/>
                <a:gd name="connsiteY22" fmla="*/ 227840 h 588357"/>
                <a:gd name="connsiteX23" fmla="*/ 120506 w 502456"/>
                <a:gd name="connsiteY23" fmla="*/ 220152 h 588357"/>
                <a:gd name="connsiteX24" fmla="*/ 137892 w 502456"/>
                <a:gd name="connsiteY24" fmla="*/ 308936 h 588357"/>
                <a:gd name="connsiteX25" fmla="*/ 133083 w 502456"/>
                <a:gd name="connsiteY25" fmla="*/ 425593 h 588357"/>
                <a:gd name="connsiteX26" fmla="*/ 243511 w 502456"/>
                <a:gd name="connsiteY26" fmla="*/ 291905 h 588357"/>
                <a:gd name="connsiteX27" fmla="*/ 210355 w 502456"/>
                <a:gd name="connsiteY27" fmla="*/ 161094 h 588357"/>
                <a:gd name="connsiteX28" fmla="*/ 174557 w 502456"/>
                <a:gd name="connsiteY28" fmla="*/ 89025 h 588357"/>
                <a:gd name="connsiteX29" fmla="*/ 241816 w 502456"/>
                <a:gd name="connsiteY29" fmla="*/ 62374 h 588357"/>
                <a:gd name="connsiteX30" fmla="*/ 269492 w 502456"/>
                <a:gd name="connsiteY30" fmla="*/ 137439 h 588357"/>
                <a:gd name="connsiteX31" fmla="*/ 280570 w 502456"/>
                <a:gd name="connsiteY31" fmla="*/ 231309 h 588357"/>
                <a:gd name="connsiteX32" fmla="*/ 353742 w 502456"/>
                <a:gd name="connsiteY32" fmla="*/ 79012 h 588357"/>
                <a:gd name="connsiteX33" fmla="*/ 380354 w 502456"/>
                <a:gd name="connsiteY33" fmla="*/ 2961 h 588357"/>
                <a:gd name="connsiteX34" fmla="*/ 413382 w 502456"/>
                <a:gd name="connsiteY34" fmla="*/ 1143 h 58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56" h="588357">
                  <a:moveTo>
                    <a:pt x="413382" y="1143"/>
                  </a:moveTo>
                  <a:cubicBezTo>
                    <a:pt x="423475" y="3356"/>
                    <a:pt x="432414" y="8994"/>
                    <a:pt x="439491" y="19875"/>
                  </a:cubicBezTo>
                  <a:cubicBezTo>
                    <a:pt x="455261" y="44160"/>
                    <a:pt x="451949" y="104716"/>
                    <a:pt x="406492" y="101286"/>
                  </a:cubicBezTo>
                  <a:cubicBezTo>
                    <a:pt x="375938" y="98960"/>
                    <a:pt x="346370" y="186956"/>
                    <a:pt x="306433" y="249760"/>
                  </a:cubicBezTo>
                  <a:cubicBezTo>
                    <a:pt x="370734" y="251258"/>
                    <a:pt x="385676" y="269472"/>
                    <a:pt x="411381" y="240455"/>
                  </a:cubicBezTo>
                  <a:cubicBezTo>
                    <a:pt x="436534" y="212030"/>
                    <a:pt x="480374" y="218417"/>
                    <a:pt x="496420" y="249760"/>
                  </a:cubicBezTo>
                  <a:cubicBezTo>
                    <a:pt x="507695" y="271719"/>
                    <a:pt x="503714" y="300223"/>
                    <a:pt x="479901" y="314968"/>
                  </a:cubicBezTo>
                  <a:cubicBezTo>
                    <a:pt x="452422" y="332039"/>
                    <a:pt x="426717" y="327939"/>
                    <a:pt x="407754" y="298173"/>
                  </a:cubicBezTo>
                  <a:cubicBezTo>
                    <a:pt x="392930" y="274913"/>
                    <a:pt x="310139" y="265293"/>
                    <a:pt x="286444" y="297227"/>
                  </a:cubicBezTo>
                  <a:cubicBezTo>
                    <a:pt x="254392" y="340476"/>
                    <a:pt x="214534" y="385065"/>
                    <a:pt x="179288" y="432335"/>
                  </a:cubicBezTo>
                  <a:cubicBezTo>
                    <a:pt x="253209" y="438998"/>
                    <a:pt x="246428" y="434582"/>
                    <a:pt x="270201" y="418300"/>
                  </a:cubicBezTo>
                  <a:cubicBezTo>
                    <a:pt x="292003" y="403358"/>
                    <a:pt x="329772" y="411006"/>
                    <a:pt x="343295" y="439431"/>
                  </a:cubicBezTo>
                  <a:cubicBezTo>
                    <a:pt x="353703" y="461273"/>
                    <a:pt x="351810" y="482286"/>
                    <a:pt x="332295" y="498135"/>
                  </a:cubicBezTo>
                  <a:cubicBezTo>
                    <a:pt x="306393" y="519069"/>
                    <a:pt x="262908" y="503694"/>
                    <a:pt x="253801" y="477121"/>
                  </a:cubicBezTo>
                  <a:cubicBezTo>
                    <a:pt x="245798" y="453782"/>
                    <a:pt x="154135" y="456739"/>
                    <a:pt x="125316" y="481852"/>
                  </a:cubicBezTo>
                  <a:cubicBezTo>
                    <a:pt x="89336" y="513210"/>
                    <a:pt x="80854" y="510579"/>
                    <a:pt x="40999" y="565926"/>
                  </a:cubicBezTo>
                  <a:lnTo>
                    <a:pt x="25382" y="588357"/>
                  </a:lnTo>
                  <a:lnTo>
                    <a:pt x="0" y="561853"/>
                  </a:lnTo>
                  <a:lnTo>
                    <a:pt x="10021" y="550850"/>
                  </a:lnTo>
                  <a:cubicBezTo>
                    <a:pt x="82346" y="472207"/>
                    <a:pt x="84605" y="474095"/>
                    <a:pt x="91332" y="436080"/>
                  </a:cubicBezTo>
                  <a:cubicBezTo>
                    <a:pt x="95787" y="410927"/>
                    <a:pt x="90583" y="379900"/>
                    <a:pt x="83289" y="340988"/>
                  </a:cubicBezTo>
                  <a:cubicBezTo>
                    <a:pt x="79741" y="322104"/>
                    <a:pt x="53524" y="331960"/>
                    <a:pt x="41815" y="305979"/>
                  </a:cubicBezTo>
                  <a:cubicBezTo>
                    <a:pt x="28844" y="277278"/>
                    <a:pt x="30933" y="251889"/>
                    <a:pt x="52972" y="227840"/>
                  </a:cubicBezTo>
                  <a:cubicBezTo>
                    <a:pt x="72842" y="206156"/>
                    <a:pt x="96654" y="204540"/>
                    <a:pt x="120506" y="220152"/>
                  </a:cubicBezTo>
                  <a:cubicBezTo>
                    <a:pt x="153426" y="241638"/>
                    <a:pt x="159221" y="290643"/>
                    <a:pt x="137892" y="308936"/>
                  </a:cubicBezTo>
                  <a:cubicBezTo>
                    <a:pt x="106826" y="335548"/>
                    <a:pt x="125750" y="382029"/>
                    <a:pt x="133083" y="425593"/>
                  </a:cubicBezTo>
                  <a:cubicBezTo>
                    <a:pt x="178106" y="385262"/>
                    <a:pt x="212366" y="339687"/>
                    <a:pt x="243511" y="291905"/>
                  </a:cubicBezTo>
                  <a:cubicBezTo>
                    <a:pt x="259360" y="267619"/>
                    <a:pt x="248794" y="166258"/>
                    <a:pt x="210355" y="161094"/>
                  </a:cubicBezTo>
                  <a:cubicBezTo>
                    <a:pt x="179840" y="156993"/>
                    <a:pt x="158985" y="120250"/>
                    <a:pt x="174557" y="89025"/>
                  </a:cubicBezTo>
                  <a:cubicBezTo>
                    <a:pt x="188159" y="61744"/>
                    <a:pt x="213943" y="51414"/>
                    <a:pt x="241816" y="62374"/>
                  </a:cubicBezTo>
                  <a:cubicBezTo>
                    <a:pt x="271266" y="74005"/>
                    <a:pt x="288692" y="101957"/>
                    <a:pt x="269492" y="137439"/>
                  </a:cubicBezTo>
                  <a:cubicBezTo>
                    <a:pt x="253209" y="167480"/>
                    <a:pt x="276155" y="186247"/>
                    <a:pt x="280570" y="231309"/>
                  </a:cubicBezTo>
                  <a:cubicBezTo>
                    <a:pt x="327643" y="160147"/>
                    <a:pt x="376687" y="102666"/>
                    <a:pt x="353742" y="79012"/>
                  </a:cubicBezTo>
                  <a:cubicBezTo>
                    <a:pt x="337696" y="62453"/>
                    <a:pt x="346173" y="11201"/>
                    <a:pt x="380354" y="2961"/>
                  </a:cubicBezTo>
                  <a:cubicBezTo>
                    <a:pt x="392044" y="143"/>
                    <a:pt x="403289" y="-1070"/>
                    <a:pt x="413382" y="114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22" name="Freeform: Shape 42">
              <a:extLst>
                <a:ext uri="{FF2B5EF4-FFF2-40B4-BE49-F238E27FC236}">
                  <a16:creationId xmlns:a16="http://schemas.microsoft.com/office/drawing/2014/main" id="{E56A3706-1A92-44A8-B918-6BBC8B45DF4E}"/>
                </a:ext>
              </a:extLst>
            </p:cNvPr>
            <p:cNvSpPr/>
            <p:nvPr/>
          </p:nvSpPr>
          <p:spPr>
            <a:xfrm>
              <a:off x="1332166" y="6270679"/>
              <a:ext cx="371739" cy="326594"/>
            </a:xfrm>
            <a:custGeom>
              <a:avLst/>
              <a:gdLst>
                <a:gd name="connsiteX0" fmla="*/ 632870 w 794022"/>
                <a:gd name="connsiteY0" fmla="*/ 229791 h 697594"/>
                <a:gd name="connsiteX1" fmla="*/ 740539 w 794022"/>
                <a:gd name="connsiteY1" fmla="*/ 169432 h 697594"/>
                <a:gd name="connsiteX2" fmla="*/ 788913 w 794022"/>
                <a:gd name="connsiteY2" fmla="*/ 102411 h 697594"/>
                <a:gd name="connsiteX3" fmla="*/ 707738 w 794022"/>
                <a:gd name="connsiteY3" fmla="*/ 118851 h 697594"/>
                <a:gd name="connsiteX4" fmla="*/ 578188 w 794022"/>
                <a:gd name="connsiteY4" fmla="*/ 197266 h 697594"/>
                <a:gd name="connsiteX5" fmla="*/ 484594 w 794022"/>
                <a:gd name="connsiteY5" fmla="*/ 1168 h 697594"/>
                <a:gd name="connsiteX6" fmla="*/ 337698 w 794022"/>
                <a:gd name="connsiteY6" fmla="*/ 185439 h 697594"/>
                <a:gd name="connsiteX7" fmla="*/ 275170 w 794022"/>
                <a:gd name="connsiteY7" fmla="*/ 97088 h 697594"/>
                <a:gd name="connsiteX8" fmla="*/ 224273 w 794022"/>
                <a:gd name="connsiteY8" fmla="*/ 78519 h 697594"/>
                <a:gd name="connsiteX9" fmla="*/ 226994 w 794022"/>
                <a:gd name="connsiteY9" fmla="*/ 133911 h 697594"/>
                <a:gd name="connsiteX10" fmla="*/ 297761 w 794022"/>
                <a:gd name="connsiteY10" fmla="*/ 233970 h 697594"/>
                <a:gd name="connsiteX11" fmla="*/ 110888 w 794022"/>
                <a:gd name="connsiteY11" fmla="*/ 194191 h 697594"/>
                <a:gd name="connsiteX12" fmla="*/ 11420 w 794022"/>
                <a:gd name="connsiteY12" fmla="*/ 354216 h 697594"/>
                <a:gd name="connsiteX13" fmla="*/ 157015 w 794022"/>
                <a:gd name="connsiteY13" fmla="*/ 447613 h 697594"/>
                <a:gd name="connsiteX14" fmla="*/ 202117 w 794022"/>
                <a:gd name="connsiteY14" fmla="*/ 454748 h 697594"/>
                <a:gd name="connsiteX15" fmla="*/ 61213 w 794022"/>
                <a:gd name="connsiteY15" fmla="*/ 586151 h 697594"/>
                <a:gd name="connsiteX16" fmla="*/ 104777 w 794022"/>
                <a:gd name="connsiteY16" fmla="*/ 588871 h 697594"/>
                <a:gd name="connsiteX17" fmla="*/ 245010 w 794022"/>
                <a:gd name="connsiteY17" fmla="*/ 488101 h 697594"/>
                <a:gd name="connsiteX18" fmla="*/ 352443 w 794022"/>
                <a:gd name="connsiteY18" fmla="*/ 696540 h 697594"/>
                <a:gd name="connsiteX19" fmla="*/ 488773 w 794022"/>
                <a:gd name="connsiteY19" fmla="*/ 639019 h 697594"/>
                <a:gd name="connsiteX20" fmla="*/ 520471 w 794022"/>
                <a:gd name="connsiteY20" fmla="*/ 476787 h 697594"/>
                <a:gd name="connsiteX21" fmla="*/ 577439 w 794022"/>
                <a:gd name="connsiteY21" fmla="*/ 533598 h 697594"/>
                <a:gd name="connsiteX22" fmla="*/ 636418 w 794022"/>
                <a:gd name="connsiteY22" fmla="*/ 556503 h 697594"/>
                <a:gd name="connsiteX23" fmla="*/ 600779 w 794022"/>
                <a:gd name="connsiteY23" fmla="*/ 481715 h 697594"/>
                <a:gd name="connsiteX24" fmla="*/ 627114 w 794022"/>
                <a:gd name="connsiteY24" fmla="*/ 487904 h 697594"/>
                <a:gd name="connsiteX25" fmla="*/ 786705 w 794022"/>
                <a:gd name="connsiteY25" fmla="*/ 351416 h 697594"/>
                <a:gd name="connsiteX26" fmla="*/ 765810 w 794022"/>
                <a:gd name="connsiteY26" fmla="*/ 276037 h 697594"/>
                <a:gd name="connsiteX27" fmla="*/ 632870 w 794022"/>
                <a:gd name="connsiteY27" fmla="*/ 229791 h 697594"/>
                <a:gd name="connsiteX28" fmla="*/ 397623 w 794022"/>
                <a:gd name="connsiteY28" fmla="*/ 103081 h 697594"/>
                <a:gd name="connsiteX29" fmla="*/ 484357 w 794022"/>
                <a:gd name="connsiteY29" fmla="*/ 47768 h 697594"/>
                <a:gd name="connsiteX30" fmla="*/ 550236 w 794022"/>
                <a:gd name="connsiteY30" fmla="*/ 149641 h 697594"/>
                <a:gd name="connsiteX31" fmla="*/ 432238 w 794022"/>
                <a:gd name="connsiteY31" fmla="*/ 309271 h 697594"/>
                <a:gd name="connsiteX32" fmla="*/ 404365 w 794022"/>
                <a:gd name="connsiteY32" fmla="*/ 295709 h 697594"/>
                <a:gd name="connsiteX33" fmla="*/ 377320 w 794022"/>
                <a:gd name="connsiteY33" fmla="*/ 191471 h 697594"/>
                <a:gd name="connsiteX34" fmla="*/ 397623 w 794022"/>
                <a:gd name="connsiteY34" fmla="*/ 103081 h 697594"/>
                <a:gd name="connsiteX35" fmla="*/ 129063 w 794022"/>
                <a:gd name="connsiteY35" fmla="*/ 391275 h 697594"/>
                <a:gd name="connsiteX36" fmla="*/ 69571 w 794022"/>
                <a:gd name="connsiteY36" fmla="*/ 358907 h 697594"/>
                <a:gd name="connsiteX37" fmla="*/ 53131 w 794022"/>
                <a:gd name="connsiteY37" fmla="*/ 282463 h 697594"/>
                <a:gd name="connsiteX38" fmla="*/ 120862 w 794022"/>
                <a:gd name="connsiteY38" fmla="*/ 241303 h 697594"/>
                <a:gd name="connsiteX39" fmla="*/ 382642 w 794022"/>
                <a:gd name="connsiteY39" fmla="*/ 346055 h 697594"/>
                <a:gd name="connsiteX40" fmla="*/ 129063 w 794022"/>
                <a:gd name="connsiteY40" fmla="*/ 391275 h 697594"/>
                <a:gd name="connsiteX41" fmla="*/ 460269 w 794022"/>
                <a:gd name="connsiteY41" fmla="*/ 598648 h 697594"/>
                <a:gd name="connsiteX42" fmla="*/ 334504 w 794022"/>
                <a:gd name="connsiteY42" fmla="*/ 644381 h 697594"/>
                <a:gd name="connsiteX43" fmla="*/ 285539 w 794022"/>
                <a:gd name="connsiteY43" fmla="*/ 526028 h 697594"/>
                <a:gd name="connsiteX44" fmla="*/ 387964 w 794022"/>
                <a:gd name="connsiteY44" fmla="*/ 401289 h 697594"/>
                <a:gd name="connsiteX45" fmla="*/ 438231 w 794022"/>
                <a:gd name="connsiteY45" fmla="*/ 414102 h 697594"/>
                <a:gd name="connsiteX46" fmla="*/ 481125 w 794022"/>
                <a:gd name="connsiteY46" fmla="*/ 510692 h 697594"/>
                <a:gd name="connsiteX47" fmla="*/ 460269 w 794022"/>
                <a:gd name="connsiteY47" fmla="*/ 598648 h 697594"/>
                <a:gd name="connsiteX48" fmla="*/ 728988 w 794022"/>
                <a:gd name="connsiteY48" fmla="*/ 370853 h 697594"/>
                <a:gd name="connsiteX49" fmla="*/ 646511 w 794022"/>
                <a:gd name="connsiteY49" fmla="*/ 430384 h 697594"/>
                <a:gd name="connsiteX50" fmla="*/ 475723 w 794022"/>
                <a:gd name="connsiteY50" fmla="*/ 356502 h 697594"/>
                <a:gd name="connsiteX51" fmla="*/ 602828 w 794022"/>
                <a:gd name="connsiteY51" fmla="*/ 274026 h 697594"/>
                <a:gd name="connsiteX52" fmla="*/ 719722 w 794022"/>
                <a:gd name="connsiteY52" fmla="*/ 300243 h 697594"/>
                <a:gd name="connsiteX53" fmla="*/ 728988 w 794022"/>
                <a:gd name="connsiteY53" fmla="*/ 370853 h 69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794022" h="697594">
                  <a:moveTo>
                    <a:pt x="632870" y="229791"/>
                  </a:moveTo>
                  <a:cubicBezTo>
                    <a:pt x="665040" y="207832"/>
                    <a:pt x="709827" y="188080"/>
                    <a:pt x="740539" y="169432"/>
                  </a:cubicBezTo>
                  <a:cubicBezTo>
                    <a:pt x="765495" y="154293"/>
                    <a:pt x="808901" y="133398"/>
                    <a:pt x="788913" y="102411"/>
                  </a:cubicBezTo>
                  <a:cubicBezTo>
                    <a:pt x="767900" y="69925"/>
                    <a:pt x="732535" y="103475"/>
                    <a:pt x="707738" y="118851"/>
                  </a:cubicBezTo>
                  <a:cubicBezTo>
                    <a:pt x="665671" y="144910"/>
                    <a:pt x="621910" y="175109"/>
                    <a:pt x="578188" y="197266"/>
                  </a:cubicBezTo>
                  <a:cubicBezTo>
                    <a:pt x="616627" y="83408"/>
                    <a:pt x="556702" y="14020"/>
                    <a:pt x="484594" y="1168"/>
                  </a:cubicBezTo>
                  <a:cubicBezTo>
                    <a:pt x="422343" y="-9910"/>
                    <a:pt x="323387" y="58294"/>
                    <a:pt x="337698" y="185439"/>
                  </a:cubicBezTo>
                  <a:cubicBezTo>
                    <a:pt x="319523" y="164701"/>
                    <a:pt x="293069" y="115578"/>
                    <a:pt x="275170" y="97088"/>
                  </a:cubicBezTo>
                  <a:cubicBezTo>
                    <a:pt x="261372" y="82935"/>
                    <a:pt x="245089" y="61606"/>
                    <a:pt x="224273" y="78519"/>
                  </a:cubicBezTo>
                  <a:cubicBezTo>
                    <a:pt x="205980" y="93461"/>
                    <a:pt x="215166" y="116327"/>
                    <a:pt x="226994" y="133911"/>
                  </a:cubicBezTo>
                  <a:cubicBezTo>
                    <a:pt x="247534" y="164307"/>
                    <a:pt x="269375" y="193994"/>
                    <a:pt x="297761" y="233970"/>
                  </a:cubicBezTo>
                  <a:cubicBezTo>
                    <a:pt x="229596" y="209369"/>
                    <a:pt x="172785" y="189026"/>
                    <a:pt x="110888" y="194191"/>
                  </a:cubicBezTo>
                  <a:cubicBezTo>
                    <a:pt x="24548" y="201406"/>
                    <a:pt x="-23353" y="276707"/>
                    <a:pt x="11420" y="354216"/>
                  </a:cubicBezTo>
                  <a:cubicBezTo>
                    <a:pt x="39372" y="416625"/>
                    <a:pt x="92161" y="441778"/>
                    <a:pt x="157015" y="447613"/>
                  </a:cubicBezTo>
                  <a:cubicBezTo>
                    <a:pt x="171089" y="448914"/>
                    <a:pt x="184927" y="451634"/>
                    <a:pt x="202117" y="454748"/>
                  </a:cubicBezTo>
                  <a:cubicBezTo>
                    <a:pt x="149524" y="493424"/>
                    <a:pt x="51869" y="563482"/>
                    <a:pt x="61213" y="586151"/>
                  </a:cubicBezTo>
                  <a:cubicBezTo>
                    <a:pt x="69610" y="602906"/>
                    <a:pt x="86484" y="597032"/>
                    <a:pt x="104777" y="588871"/>
                  </a:cubicBezTo>
                  <a:cubicBezTo>
                    <a:pt x="151180" y="566912"/>
                    <a:pt x="201446" y="517552"/>
                    <a:pt x="245010" y="488101"/>
                  </a:cubicBezTo>
                  <a:cubicBezTo>
                    <a:pt x="212485" y="626088"/>
                    <a:pt x="267128" y="686762"/>
                    <a:pt x="352443" y="696540"/>
                  </a:cubicBezTo>
                  <a:cubicBezTo>
                    <a:pt x="406809" y="702729"/>
                    <a:pt x="453212" y="681440"/>
                    <a:pt x="488773" y="639019"/>
                  </a:cubicBezTo>
                  <a:cubicBezTo>
                    <a:pt x="524413" y="596598"/>
                    <a:pt x="533796" y="544794"/>
                    <a:pt x="520471" y="476787"/>
                  </a:cubicBezTo>
                  <a:cubicBezTo>
                    <a:pt x="541208" y="498825"/>
                    <a:pt x="563562" y="519050"/>
                    <a:pt x="577439" y="533598"/>
                  </a:cubicBezTo>
                  <a:cubicBezTo>
                    <a:pt x="593761" y="550590"/>
                    <a:pt x="614695" y="576689"/>
                    <a:pt x="636418" y="556503"/>
                  </a:cubicBezTo>
                  <a:cubicBezTo>
                    <a:pt x="656959" y="537382"/>
                    <a:pt x="625419" y="502886"/>
                    <a:pt x="600779" y="481715"/>
                  </a:cubicBezTo>
                  <a:cubicBezTo>
                    <a:pt x="598886" y="480098"/>
                    <a:pt x="611147" y="488614"/>
                    <a:pt x="627114" y="487904"/>
                  </a:cubicBezTo>
                  <a:cubicBezTo>
                    <a:pt x="727450" y="471188"/>
                    <a:pt x="781265" y="425101"/>
                    <a:pt x="786705" y="351416"/>
                  </a:cubicBezTo>
                  <a:cubicBezTo>
                    <a:pt x="788755" y="323740"/>
                    <a:pt x="780436" y="298587"/>
                    <a:pt x="765810" y="276037"/>
                  </a:cubicBezTo>
                  <a:cubicBezTo>
                    <a:pt x="744087" y="242565"/>
                    <a:pt x="696935" y="225849"/>
                    <a:pt x="632870" y="229791"/>
                  </a:cubicBezTo>
                  <a:close/>
                  <a:moveTo>
                    <a:pt x="397623" y="103081"/>
                  </a:moveTo>
                  <a:cubicBezTo>
                    <a:pt x="415680" y="68742"/>
                    <a:pt x="439729" y="39016"/>
                    <a:pt x="484357" y="47768"/>
                  </a:cubicBezTo>
                  <a:cubicBezTo>
                    <a:pt x="521693" y="55022"/>
                    <a:pt x="555479" y="107693"/>
                    <a:pt x="550236" y="149641"/>
                  </a:cubicBezTo>
                  <a:cubicBezTo>
                    <a:pt x="540893" y="224627"/>
                    <a:pt x="488103" y="268625"/>
                    <a:pt x="432238" y="309271"/>
                  </a:cubicBezTo>
                  <a:cubicBezTo>
                    <a:pt x="417454" y="319995"/>
                    <a:pt x="409135" y="307024"/>
                    <a:pt x="404365" y="295709"/>
                  </a:cubicBezTo>
                  <a:cubicBezTo>
                    <a:pt x="390921" y="263815"/>
                    <a:pt x="379133" y="226756"/>
                    <a:pt x="377320" y="191471"/>
                  </a:cubicBezTo>
                  <a:cubicBezTo>
                    <a:pt x="375822" y="157920"/>
                    <a:pt x="383864" y="129298"/>
                    <a:pt x="397623" y="103081"/>
                  </a:cubicBezTo>
                  <a:close/>
                  <a:moveTo>
                    <a:pt x="129063" y="391275"/>
                  </a:moveTo>
                  <a:cubicBezTo>
                    <a:pt x="105093" y="385637"/>
                    <a:pt x="84631" y="377516"/>
                    <a:pt x="69571" y="358907"/>
                  </a:cubicBezTo>
                  <a:cubicBezTo>
                    <a:pt x="52461" y="337697"/>
                    <a:pt x="40160" y="310139"/>
                    <a:pt x="53131" y="282463"/>
                  </a:cubicBezTo>
                  <a:cubicBezTo>
                    <a:pt x="66102" y="254708"/>
                    <a:pt x="90072" y="240712"/>
                    <a:pt x="120862" y="241303"/>
                  </a:cubicBezTo>
                  <a:cubicBezTo>
                    <a:pt x="216783" y="242920"/>
                    <a:pt x="296578" y="285656"/>
                    <a:pt x="382642" y="346055"/>
                  </a:cubicBezTo>
                  <a:cubicBezTo>
                    <a:pt x="292833" y="376096"/>
                    <a:pt x="216467" y="411894"/>
                    <a:pt x="129063" y="391275"/>
                  </a:cubicBezTo>
                  <a:close/>
                  <a:moveTo>
                    <a:pt x="460269" y="598648"/>
                  </a:moveTo>
                  <a:cubicBezTo>
                    <a:pt x="433027" y="642883"/>
                    <a:pt x="378976" y="662240"/>
                    <a:pt x="334504" y="644381"/>
                  </a:cubicBezTo>
                  <a:cubicBezTo>
                    <a:pt x="290980" y="626798"/>
                    <a:pt x="270479" y="580119"/>
                    <a:pt x="285539" y="526028"/>
                  </a:cubicBezTo>
                  <a:cubicBezTo>
                    <a:pt x="300875" y="470715"/>
                    <a:pt x="339551" y="431409"/>
                    <a:pt x="387964" y="401289"/>
                  </a:cubicBezTo>
                  <a:cubicBezTo>
                    <a:pt x="415680" y="383981"/>
                    <a:pt x="418518" y="383548"/>
                    <a:pt x="438231" y="414102"/>
                  </a:cubicBezTo>
                  <a:cubicBezTo>
                    <a:pt x="458692" y="445799"/>
                    <a:pt x="475723" y="472253"/>
                    <a:pt x="481125" y="510692"/>
                  </a:cubicBezTo>
                  <a:cubicBezTo>
                    <a:pt x="484279" y="538289"/>
                    <a:pt x="474462" y="575506"/>
                    <a:pt x="460269" y="598648"/>
                  </a:cubicBezTo>
                  <a:close/>
                  <a:moveTo>
                    <a:pt x="728988" y="370853"/>
                  </a:moveTo>
                  <a:cubicBezTo>
                    <a:pt x="714834" y="406295"/>
                    <a:pt x="686488" y="425062"/>
                    <a:pt x="646511" y="430384"/>
                  </a:cubicBezTo>
                  <a:cubicBezTo>
                    <a:pt x="574443" y="440122"/>
                    <a:pt x="526108" y="400303"/>
                    <a:pt x="475723" y="356502"/>
                  </a:cubicBezTo>
                  <a:cubicBezTo>
                    <a:pt x="516094" y="319325"/>
                    <a:pt x="550197" y="290348"/>
                    <a:pt x="602828" y="274026"/>
                  </a:cubicBezTo>
                  <a:cubicBezTo>
                    <a:pt x="637088" y="263342"/>
                    <a:pt x="692125" y="271069"/>
                    <a:pt x="719722" y="300243"/>
                  </a:cubicBezTo>
                  <a:cubicBezTo>
                    <a:pt x="739317" y="321099"/>
                    <a:pt x="738094" y="348065"/>
                    <a:pt x="728988" y="37085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자유형: 도형 22">
              <a:extLst>
                <a:ext uri="{FF2B5EF4-FFF2-40B4-BE49-F238E27FC236}">
                  <a16:creationId xmlns:a16="http://schemas.microsoft.com/office/drawing/2014/main" id="{A1F13B2A-79D2-464C-8983-BCF0AF56B0C8}"/>
                </a:ext>
              </a:extLst>
            </p:cNvPr>
            <p:cNvSpPr/>
            <p:nvPr/>
          </p:nvSpPr>
          <p:spPr>
            <a:xfrm>
              <a:off x="2467250" y="6147712"/>
              <a:ext cx="393803" cy="348864"/>
            </a:xfrm>
            <a:custGeom>
              <a:avLst/>
              <a:gdLst>
                <a:gd name="connsiteX0" fmla="*/ 234260 w 470174"/>
                <a:gd name="connsiteY0" fmla="*/ 279097 h 415386"/>
                <a:gd name="connsiteX1" fmla="*/ 172166 w 470174"/>
                <a:gd name="connsiteY1" fmla="*/ 332635 h 415386"/>
                <a:gd name="connsiteX2" fmla="*/ 215336 w 470174"/>
                <a:gd name="connsiteY2" fmla="*/ 370916 h 415386"/>
                <a:gd name="connsiteX3" fmla="*/ 271674 w 470174"/>
                <a:gd name="connsiteY3" fmla="*/ 316077 h 415386"/>
                <a:gd name="connsiteX4" fmla="*/ 234260 w 470174"/>
                <a:gd name="connsiteY4" fmla="*/ 279097 h 415386"/>
                <a:gd name="connsiteX5" fmla="*/ 93869 w 470174"/>
                <a:gd name="connsiteY5" fmla="*/ 211996 h 415386"/>
                <a:gd name="connsiteX6" fmla="*/ 42223 w 470174"/>
                <a:gd name="connsiteY6" fmla="*/ 256782 h 415386"/>
                <a:gd name="connsiteX7" fmla="*/ 84210 w 470174"/>
                <a:gd name="connsiteY7" fmla="*/ 303146 h 415386"/>
                <a:gd name="connsiteX8" fmla="*/ 146540 w 470174"/>
                <a:gd name="connsiteY8" fmla="*/ 257255 h 415386"/>
                <a:gd name="connsiteX9" fmla="*/ 93869 w 470174"/>
                <a:gd name="connsiteY9" fmla="*/ 211996 h 415386"/>
                <a:gd name="connsiteX10" fmla="*/ 364361 w 470174"/>
                <a:gd name="connsiteY10" fmla="*/ 201588 h 415386"/>
                <a:gd name="connsiteX11" fmla="*/ 314844 w 470174"/>
                <a:gd name="connsiteY11" fmla="*/ 256782 h 415386"/>
                <a:gd name="connsiteX12" fmla="*/ 380368 w 470174"/>
                <a:gd name="connsiteY12" fmla="*/ 303619 h 415386"/>
                <a:gd name="connsiteX13" fmla="*/ 427677 w 470174"/>
                <a:gd name="connsiteY13" fmla="*/ 256664 h 415386"/>
                <a:gd name="connsiteX14" fmla="*/ 364361 w 470174"/>
                <a:gd name="connsiteY14" fmla="*/ 201588 h 415386"/>
                <a:gd name="connsiteX15" fmla="*/ 229963 w 470174"/>
                <a:gd name="connsiteY15" fmla="*/ 155619 h 415386"/>
                <a:gd name="connsiteX16" fmla="*/ 183915 w 470174"/>
                <a:gd name="connsiteY16" fmla="*/ 223153 h 415386"/>
                <a:gd name="connsiteX17" fmla="*/ 207175 w 470174"/>
                <a:gd name="connsiteY17" fmla="*/ 247557 h 415386"/>
                <a:gd name="connsiteX18" fmla="*/ 255944 w 470174"/>
                <a:gd name="connsiteY18" fmla="*/ 247557 h 415386"/>
                <a:gd name="connsiteX19" fmla="*/ 277627 w 470174"/>
                <a:gd name="connsiteY19" fmla="*/ 188459 h 415386"/>
                <a:gd name="connsiteX20" fmla="*/ 229963 w 470174"/>
                <a:gd name="connsiteY20" fmla="*/ 155619 h 415386"/>
                <a:gd name="connsiteX21" fmla="*/ 104356 w 470174"/>
                <a:gd name="connsiteY21" fmla="*/ 51104 h 415386"/>
                <a:gd name="connsiteX22" fmla="*/ 60871 w 470174"/>
                <a:gd name="connsiteY22" fmla="*/ 99478 h 415386"/>
                <a:gd name="connsiteX23" fmla="*/ 137433 w 470174"/>
                <a:gd name="connsiteY23" fmla="*/ 162676 h 415386"/>
                <a:gd name="connsiteX24" fmla="*/ 192549 w 470174"/>
                <a:gd name="connsiteY24" fmla="*/ 112330 h 415386"/>
                <a:gd name="connsiteX25" fmla="*/ 104356 w 470174"/>
                <a:gd name="connsiteY25" fmla="*/ 51104 h 415386"/>
                <a:gd name="connsiteX26" fmla="*/ 335936 w 470174"/>
                <a:gd name="connsiteY26" fmla="*/ 44835 h 415386"/>
                <a:gd name="connsiteX27" fmla="*/ 273330 w 470174"/>
                <a:gd name="connsiteY27" fmla="*/ 102947 h 415386"/>
                <a:gd name="connsiteX28" fmla="*/ 343703 w 470174"/>
                <a:gd name="connsiteY28" fmla="*/ 169141 h 415386"/>
                <a:gd name="connsiteX29" fmla="*/ 393654 w 470174"/>
                <a:gd name="connsiteY29" fmla="*/ 97704 h 415386"/>
                <a:gd name="connsiteX30" fmla="*/ 335936 w 470174"/>
                <a:gd name="connsiteY30" fmla="*/ 44835 h 415386"/>
                <a:gd name="connsiteX31" fmla="*/ 342234 w 470174"/>
                <a:gd name="connsiteY31" fmla="*/ 207 h 415386"/>
                <a:gd name="connsiteX32" fmla="*/ 371300 w 470174"/>
                <a:gd name="connsiteY32" fmla="*/ 2848 h 415386"/>
                <a:gd name="connsiteX33" fmla="*/ 428742 w 470174"/>
                <a:gd name="connsiteY33" fmla="*/ 139967 h 415386"/>
                <a:gd name="connsiteX34" fmla="*/ 433709 w 470174"/>
                <a:gd name="connsiteY34" fmla="*/ 186803 h 415386"/>
                <a:gd name="connsiteX35" fmla="*/ 458744 w 470174"/>
                <a:gd name="connsiteY35" fmla="*/ 296838 h 415386"/>
                <a:gd name="connsiteX36" fmla="*/ 351351 w 470174"/>
                <a:gd name="connsiteY36" fmla="*/ 339258 h 415386"/>
                <a:gd name="connsiteX37" fmla="*/ 302228 w 470174"/>
                <a:gd name="connsiteY37" fmla="*/ 359365 h 415386"/>
                <a:gd name="connsiteX38" fmla="*/ 197706 w 470174"/>
                <a:gd name="connsiteY38" fmla="*/ 414252 h 415386"/>
                <a:gd name="connsiteX39" fmla="*/ 163247 w 470174"/>
                <a:gd name="connsiteY39" fmla="*/ 400639 h 415386"/>
                <a:gd name="connsiteX40" fmla="*/ 132412 w 470174"/>
                <a:gd name="connsiteY40" fmla="*/ 332160 h 415386"/>
                <a:gd name="connsiteX41" fmla="*/ 83916 w 470174"/>
                <a:gd name="connsiteY41" fmla="*/ 349025 h 415386"/>
                <a:gd name="connsiteX42" fmla="*/ 83879 w 470174"/>
                <a:gd name="connsiteY42" fmla="*/ 348958 h 415386"/>
                <a:gd name="connsiteX43" fmla="*/ 60122 w 470174"/>
                <a:gd name="connsiteY43" fmla="*/ 339968 h 415386"/>
                <a:gd name="connsiteX44" fmla="*/ 31342 w 470174"/>
                <a:gd name="connsiteY44" fmla="*/ 194885 h 415386"/>
                <a:gd name="connsiteX45" fmla="*/ 45298 w 470174"/>
                <a:gd name="connsiteY45" fmla="*/ 157235 h 415386"/>
                <a:gd name="connsiteX46" fmla="*/ 49319 w 470174"/>
                <a:gd name="connsiteY46" fmla="*/ 29341 h 415386"/>
                <a:gd name="connsiteX47" fmla="*/ 194599 w 470174"/>
                <a:gd name="connsiteY47" fmla="*/ 35728 h 415386"/>
                <a:gd name="connsiteX48" fmla="*/ 210921 w 470174"/>
                <a:gd name="connsiteY48" fmla="*/ 52444 h 415386"/>
                <a:gd name="connsiteX49" fmla="*/ 246363 w 470174"/>
                <a:gd name="connsiteY49" fmla="*/ 52641 h 415386"/>
                <a:gd name="connsiteX50" fmla="*/ 308970 w 470174"/>
                <a:gd name="connsiteY50" fmla="*/ 5135 h 415386"/>
                <a:gd name="connsiteX51" fmla="*/ 342234 w 470174"/>
                <a:gd name="connsiteY51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50371 w 457298"/>
                <a:gd name="connsiteY39" fmla="*/ 400639 h 415386"/>
                <a:gd name="connsiteX40" fmla="*/ 119536 w 457298"/>
                <a:gd name="connsiteY40" fmla="*/ 332160 h 415386"/>
                <a:gd name="connsiteX41" fmla="*/ 71040 w 457298"/>
                <a:gd name="connsiteY41" fmla="*/ 349025 h 415386"/>
                <a:gd name="connsiteX42" fmla="*/ 47246 w 457298"/>
                <a:gd name="connsiteY42" fmla="*/ 339968 h 415386"/>
                <a:gd name="connsiteX43" fmla="*/ 18466 w 457298"/>
                <a:gd name="connsiteY43" fmla="*/ 194885 h 415386"/>
                <a:gd name="connsiteX44" fmla="*/ 32422 w 457298"/>
                <a:gd name="connsiteY44" fmla="*/ 157235 h 415386"/>
                <a:gd name="connsiteX45" fmla="*/ 36443 w 457298"/>
                <a:gd name="connsiteY45" fmla="*/ 29341 h 415386"/>
                <a:gd name="connsiteX46" fmla="*/ 181723 w 457298"/>
                <a:gd name="connsiteY46" fmla="*/ 35728 h 415386"/>
                <a:gd name="connsiteX47" fmla="*/ 198045 w 457298"/>
                <a:gd name="connsiteY47" fmla="*/ 52444 h 415386"/>
                <a:gd name="connsiteX48" fmla="*/ 233487 w 457298"/>
                <a:gd name="connsiteY48" fmla="*/ 52641 h 415386"/>
                <a:gd name="connsiteX49" fmla="*/ 296094 w 457298"/>
                <a:gd name="connsiteY49" fmla="*/ 5135 h 415386"/>
                <a:gd name="connsiteX50" fmla="*/ 329358 w 457298"/>
                <a:gd name="connsiteY50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4772 w 460686"/>
                <a:gd name="connsiteY0" fmla="*/ 279097 h 415386"/>
                <a:gd name="connsiteX1" fmla="*/ 162678 w 460686"/>
                <a:gd name="connsiteY1" fmla="*/ 332635 h 415386"/>
                <a:gd name="connsiteX2" fmla="*/ 205848 w 460686"/>
                <a:gd name="connsiteY2" fmla="*/ 370916 h 415386"/>
                <a:gd name="connsiteX3" fmla="*/ 262186 w 460686"/>
                <a:gd name="connsiteY3" fmla="*/ 316077 h 415386"/>
                <a:gd name="connsiteX4" fmla="*/ 224772 w 460686"/>
                <a:gd name="connsiteY4" fmla="*/ 279097 h 415386"/>
                <a:gd name="connsiteX5" fmla="*/ 84381 w 460686"/>
                <a:gd name="connsiteY5" fmla="*/ 211996 h 415386"/>
                <a:gd name="connsiteX6" fmla="*/ 32735 w 460686"/>
                <a:gd name="connsiteY6" fmla="*/ 256782 h 415386"/>
                <a:gd name="connsiteX7" fmla="*/ 74722 w 460686"/>
                <a:gd name="connsiteY7" fmla="*/ 303146 h 415386"/>
                <a:gd name="connsiteX8" fmla="*/ 137052 w 460686"/>
                <a:gd name="connsiteY8" fmla="*/ 257255 h 415386"/>
                <a:gd name="connsiteX9" fmla="*/ 84381 w 460686"/>
                <a:gd name="connsiteY9" fmla="*/ 211996 h 415386"/>
                <a:gd name="connsiteX10" fmla="*/ 354873 w 460686"/>
                <a:gd name="connsiteY10" fmla="*/ 201588 h 415386"/>
                <a:gd name="connsiteX11" fmla="*/ 305356 w 460686"/>
                <a:gd name="connsiteY11" fmla="*/ 256782 h 415386"/>
                <a:gd name="connsiteX12" fmla="*/ 370880 w 460686"/>
                <a:gd name="connsiteY12" fmla="*/ 303619 h 415386"/>
                <a:gd name="connsiteX13" fmla="*/ 418189 w 460686"/>
                <a:gd name="connsiteY13" fmla="*/ 256664 h 415386"/>
                <a:gd name="connsiteX14" fmla="*/ 354873 w 460686"/>
                <a:gd name="connsiteY14" fmla="*/ 201588 h 415386"/>
                <a:gd name="connsiteX15" fmla="*/ 220475 w 460686"/>
                <a:gd name="connsiteY15" fmla="*/ 155619 h 415386"/>
                <a:gd name="connsiteX16" fmla="*/ 174427 w 460686"/>
                <a:gd name="connsiteY16" fmla="*/ 223153 h 415386"/>
                <a:gd name="connsiteX17" fmla="*/ 197687 w 460686"/>
                <a:gd name="connsiteY17" fmla="*/ 247557 h 415386"/>
                <a:gd name="connsiteX18" fmla="*/ 246456 w 460686"/>
                <a:gd name="connsiteY18" fmla="*/ 247557 h 415386"/>
                <a:gd name="connsiteX19" fmla="*/ 268139 w 460686"/>
                <a:gd name="connsiteY19" fmla="*/ 188459 h 415386"/>
                <a:gd name="connsiteX20" fmla="*/ 220475 w 460686"/>
                <a:gd name="connsiteY20" fmla="*/ 155619 h 415386"/>
                <a:gd name="connsiteX21" fmla="*/ 94868 w 460686"/>
                <a:gd name="connsiteY21" fmla="*/ 51104 h 415386"/>
                <a:gd name="connsiteX22" fmla="*/ 51383 w 460686"/>
                <a:gd name="connsiteY22" fmla="*/ 99478 h 415386"/>
                <a:gd name="connsiteX23" fmla="*/ 127945 w 460686"/>
                <a:gd name="connsiteY23" fmla="*/ 162676 h 415386"/>
                <a:gd name="connsiteX24" fmla="*/ 183061 w 460686"/>
                <a:gd name="connsiteY24" fmla="*/ 112330 h 415386"/>
                <a:gd name="connsiteX25" fmla="*/ 94868 w 460686"/>
                <a:gd name="connsiteY25" fmla="*/ 51104 h 415386"/>
                <a:gd name="connsiteX26" fmla="*/ 326448 w 460686"/>
                <a:gd name="connsiteY26" fmla="*/ 44835 h 415386"/>
                <a:gd name="connsiteX27" fmla="*/ 263842 w 460686"/>
                <a:gd name="connsiteY27" fmla="*/ 102947 h 415386"/>
                <a:gd name="connsiteX28" fmla="*/ 334215 w 460686"/>
                <a:gd name="connsiteY28" fmla="*/ 169141 h 415386"/>
                <a:gd name="connsiteX29" fmla="*/ 384166 w 460686"/>
                <a:gd name="connsiteY29" fmla="*/ 97704 h 415386"/>
                <a:gd name="connsiteX30" fmla="*/ 326448 w 460686"/>
                <a:gd name="connsiteY30" fmla="*/ 44835 h 415386"/>
                <a:gd name="connsiteX31" fmla="*/ 332746 w 460686"/>
                <a:gd name="connsiteY31" fmla="*/ 207 h 415386"/>
                <a:gd name="connsiteX32" fmla="*/ 361812 w 460686"/>
                <a:gd name="connsiteY32" fmla="*/ 2848 h 415386"/>
                <a:gd name="connsiteX33" fmla="*/ 419254 w 460686"/>
                <a:gd name="connsiteY33" fmla="*/ 139967 h 415386"/>
                <a:gd name="connsiteX34" fmla="*/ 424221 w 460686"/>
                <a:gd name="connsiteY34" fmla="*/ 186803 h 415386"/>
                <a:gd name="connsiteX35" fmla="*/ 449256 w 460686"/>
                <a:gd name="connsiteY35" fmla="*/ 296838 h 415386"/>
                <a:gd name="connsiteX36" fmla="*/ 341863 w 460686"/>
                <a:gd name="connsiteY36" fmla="*/ 339258 h 415386"/>
                <a:gd name="connsiteX37" fmla="*/ 292740 w 460686"/>
                <a:gd name="connsiteY37" fmla="*/ 359365 h 415386"/>
                <a:gd name="connsiteX38" fmla="*/ 188218 w 460686"/>
                <a:gd name="connsiteY38" fmla="*/ 414252 h 415386"/>
                <a:gd name="connsiteX39" fmla="*/ 122924 w 460686"/>
                <a:gd name="connsiteY39" fmla="*/ 332160 h 415386"/>
                <a:gd name="connsiteX40" fmla="*/ 74428 w 460686"/>
                <a:gd name="connsiteY40" fmla="*/ 349025 h 415386"/>
                <a:gd name="connsiteX41" fmla="*/ 50634 w 460686"/>
                <a:gd name="connsiteY41" fmla="*/ 339968 h 415386"/>
                <a:gd name="connsiteX42" fmla="*/ 21854 w 460686"/>
                <a:gd name="connsiteY42" fmla="*/ 194885 h 415386"/>
                <a:gd name="connsiteX43" fmla="*/ 35810 w 460686"/>
                <a:gd name="connsiteY43" fmla="*/ 157235 h 415386"/>
                <a:gd name="connsiteX44" fmla="*/ 39831 w 460686"/>
                <a:gd name="connsiteY44" fmla="*/ 29341 h 415386"/>
                <a:gd name="connsiteX45" fmla="*/ 185111 w 460686"/>
                <a:gd name="connsiteY45" fmla="*/ 35728 h 415386"/>
                <a:gd name="connsiteX46" fmla="*/ 201433 w 460686"/>
                <a:gd name="connsiteY46" fmla="*/ 52444 h 415386"/>
                <a:gd name="connsiteX47" fmla="*/ 236875 w 460686"/>
                <a:gd name="connsiteY47" fmla="*/ 52641 h 415386"/>
                <a:gd name="connsiteX48" fmla="*/ 299482 w 460686"/>
                <a:gd name="connsiteY48" fmla="*/ 5135 h 415386"/>
                <a:gd name="connsiteX49" fmla="*/ 332746 w 460686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75943 w 462201"/>
                <a:gd name="connsiteY40" fmla="*/ 349025 h 415386"/>
                <a:gd name="connsiteX41" fmla="*/ 52149 w 462201"/>
                <a:gd name="connsiteY41" fmla="*/ 339968 h 415386"/>
                <a:gd name="connsiteX42" fmla="*/ 23369 w 462201"/>
                <a:gd name="connsiteY42" fmla="*/ 194885 h 415386"/>
                <a:gd name="connsiteX43" fmla="*/ 37325 w 462201"/>
                <a:gd name="connsiteY43" fmla="*/ 157235 h 415386"/>
                <a:gd name="connsiteX44" fmla="*/ 41346 w 462201"/>
                <a:gd name="connsiteY44" fmla="*/ 29341 h 415386"/>
                <a:gd name="connsiteX45" fmla="*/ 186626 w 462201"/>
                <a:gd name="connsiteY45" fmla="*/ 35728 h 415386"/>
                <a:gd name="connsiteX46" fmla="*/ 202948 w 462201"/>
                <a:gd name="connsiteY46" fmla="*/ 52444 h 415386"/>
                <a:gd name="connsiteX47" fmla="*/ 238390 w 462201"/>
                <a:gd name="connsiteY47" fmla="*/ 52641 h 415386"/>
                <a:gd name="connsiteX48" fmla="*/ 300997 w 462201"/>
                <a:gd name="connsiteY48" fmla="*/ 5135 h 415386"/>
                <a:gd name="connsiteX49" fmla="*/ 334261 w 462201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52149 w 462201"/>
                <a:gd name="connsiteY40" fmla="*/ 339968 h 415386"/>
                <a:gd name="connsiteX41" fmla="*/ 23369 w 462201"/>
                <a:gd name="connsiteY41" fmla="*/ 194885 h 415386"/>
                <a:gd name="connsiteX42" fmla="*/ 37325 w 462201"/>
                <a:gd name="connsiteY42" fmla="*/ 157235 h 415386"/>
                <a:gd name="connsiteX43" fmla="*/ 41346 w 462201"/>
                <a:gd name="connsiteY43" fmla="*/ 29341 h 415386"/>
                <a:gd name="connsiteX44" fmla="*/ 186626 w 462201"/>
                <a:gd name="connsiteY44" fmla="*/ 35728 h 415386"/>
                <a:gd name="connsiteX45" fmla="*/ 202948 w 462201"/>
                <a:gd name="connsiteY45" fmla="*/ 52444 h 415386"/>
                <a:gd name="connsiteX46" fmla="*/ 238390 w 462201"/>
                <a:gd name="connsiteY46" fmla="*/ 52641 h 415386"/>
                <a:gd name="connsiteX47" fmla="*/ 300997 w 462201"/>
                <a:gd name="connsiteY47" fmla="*/ 5135 h 415386"/>
                <a:gd name="connsiteX48" fmla="*/ 334261 w 462201"/>
                <a:gd name="connsiteY48" fmla="*/ 207 h 415386"/>
                <a:gd name="connsiteX0" fmla="*/ 226190 w 462104"/>
                <a:gd name="connsiteY0" fmla="*/ 279097 h 415386"/>
                <a:gd name="connsiteX1" fmla="*/ 164096 w 462104"/>
                <a:gd name="connsiteY1" fmla="*/ 332635 h 415386"/>
                <a:gd name="connsiteX2" fmla="*/ 207266 w 462104"/>
                <a:gd name="connsiteY2" fmla="*/ 370916 h 415386"/>
                <a:gd name="connsiteX3" fmla="*/ 263604 w 462104"/>
                <a:gd name="connsiteY3" fmla="*/ 316077 h 415386"/>
                <a:gd name="connsiteX4" fmla="*/ 226190 w 462104"/>
                <a:gd name="connsiteY4" fmla="*/ 279097 h 415386"/>
                <a:gd name="connsiteX5" fmla="*/ 85799 w 462104"/>
                <a:gd name="connsiteY5" fmla="*/ 211996 h 415386"/>
                <a:gd name="connsiteX6" fmla="*/ 34153 w 462104"/>
                <a:gd name="connsiteY6" fmla="*/ 256782 h 415386"/>
                <a:gd name="connsiteX7" fmla="*/ 76140 w 462104"/>
                <a:gd name="connsiteY7" fmla="*/ 303146 h 415386"/>
                <a:gd name="connsiteX8" fmla="*/ 138470 w 462104"/>
                <a:gd name="connsiteY8" fmla="*/ 257255 h 415386"/>
                <a:gd name="connsiteX9" fmla="*/ 85799 w 462104"/>
                <a:gd name="connsiteY9" fmla="*/ 211996 h 415386"/>
                <a:gd name="connsiteX10" fmla="*/ 356291 w 462104"/>
                <a:gd name="connsiteY10" fmla="*/ 201588 h 415386"/>
                <a:gd name="connsiteX11" fmla="*/ 306774 w 462104"/>
                <a:gd name="connsiteY11" fmla="*/ 256782 h 415386"/>
                <a:gd name="connsiteX12" fmla="*/ 372298 w 462104"/>
                <a:gd name="connsiteY12" fmla="*/ 303619 h 415386"/>
                <a:gd name="connsiteX13" fmla="*/ 419607 w 462104"/>
                <a:gd name="connsiteY13" fmla="*/ 256664 h 415386"/>
                <a:gd name="connsiteX14" fmla="*/ 356291 w 462104"/>
                <a:gd name="connsiteY14" fmla="*/ 201588 h 415386"/>
                <a:gd name="connsiteX15" fmla="*/ 221893 w 462104"/>
                <a:gd name="connsiteY15" fmla="*/ 155619 h 415386"/>
                <a:gd name="connsiteX16" fmla="*/ 175845 w 462104"/>
                <a:gd name="connsiteY16" fmla="*/ 223153 h 415386"/>
                <a:gd name="connsiteX17" fmla="*/ 199105 w 462104"/>
                <a:gd name="connsiteY17" fmla="*/ 247557 h 415386"/>
                <a:gd name="connsiteX18" fmla="*/ 247874 w 462104"/>
                <a:gd name="connsiteY18" fmla="*/ 247557 h 415386"/>
                <a:gd name="connsiteX19" fmla="*/ 269557 w 462104"/>
                <a:gd name="connsiteY19" fmla="*/ 188459 h 415386"/>
                <a:gd name="connsiteX20" fmla="*/ 221893 w 462104"/>
                <a:gd name="connsiteY20" fmla="*/ 155619 h 415386"/>
                <a:gd name="connsiteX21" fmla="*/ 96286 w 462104"/>
                <a:gd name="connsiteY21" fmla="*/ 51104 h 415386"/>
                <a:gd name="connsiteX22" fmla="*/ 52801 w 462104"/>
                <a:gd name="connsiteY22" fmla="*/ 99478 h 415386"/>
                <a:gd name="connsiteX23" fmla="*/ 129363 w 462104"/>
                <a:gd name="connsiteY23" fmla="*/ 162676 h 415386"/>
                <a:gd name="connsiteX24" fmla="*/ 184479 w 462104"/>
                <a:gd name="connsiteY24" fmla="*/ 112330 h 415386"/>
                <a:gd name="connsiteX25" fmla="*/ 96286 w 462104"/>
                <a:gd name="connsiteY25" fmla="*/ 51104 h 415386"/>
                <a:gd name="connsiteX26" fmla="*/ 327866 w 462104"/>
                <a:gd name="connsiteY26" fmla="*/ 44835 h 415386"/>
                <a:gd name="connsiteX27" fmla="*/ 265260 w 462104"/>
                <a:gd name="connsiteY27" fmla="*/ 102947 h 415386"/>
                <a:gd name="connsiteX28" fmla="*/ 335633 w 462104"/>
                <a:gd name="connsiteY28" fmla="*/ 169141 h 415386"/>
                <a:gd name="connsiteX29" fmla="*/ 385584 w 462104"/>
                <a:gd name="connsiteY29" fmla="*/ 97704 h 415386"/>
                <a:gd name="connsiteX30" fmla="*/ 327866 w 462104"/>
                <a:gd name="connsiteY30" fmla="*/ 44835 h 415386"/>
                <a:gd name="connsiteX31" fmla="*/ 334164 w 462104"/>
                <a:gd name="connsiteY31" fmla="*/ 207 h 415386"/>
                <a:gd name="connsiteX32" fmla="*/ 363230 w 462104"/>
                <a:gd name="connsiteY32" fmla="*/ 2848 h 415386"/>
                <a:gd name="connsiteX33" fmla="*/ 420672 w 462104"/>
                <a:gd name="connsiteY33" fmla="*/ 139967 h 415386"/>
                <a:gd name="connsiteX34" fmla="*/ 425639 w 462104"/>
                <a:gd name="connsiteY34" fmla="*/ 186803 h 415386"/>
                <a:gd name="connsiteX35" fmla="*/ 450674 w 462104"/>
                <a:gd name="connsiteY35" fmla="*/ 296838 h 415386"/>
                <a:gd name="connsiteX36" fmla="*/ 343281 w 462104"/>
                <a:gd name="connsiteY36" fmla="*/ 339258 h 415386"/>
                <a:gd name="connsiteX37" fmla="*/ 294158 w 462104"/>
                <a:gd name="connsiteY37" fmla="*/ 359365 h 415386"/>
                <a:gd name="connsiteX38" fmla="*/ 189636 w 462104"/>
                <a:gd name="connsiteY38" fmla="*/ 414252 h 415386"/>
                <a:gd name="connsiteX39" fmla="*/ 124342 w 462104"/>
                <a:gd name="connsiteY39" fmla="*/ 332160 h 415386"/>
                <a:gd name="connsiteX40" fmla="*/ 52052 w 462104"/>
                <a:gd name="connsiteY40" fmla="*/ 339968 h 415386"/>
                <a:gd name="connsiteX41" fmla="*/ 23272 w 462104"/>
                <a:gd name="connsiteY41" fmla="*/ 194885 h 415386"/>
                <a:gd name="connsiteX42" fmla="*/ 37228 w 462104"/>
                <a:gd name="connsiteY42" fmla="*/ 157235 h 415386"/>
                <a:gd name="connsiteX43" fmla="*/ 41249 w 462104"/>
                <a:gd name="connsiteY43" fmla="*/ 29341 h 415386"/>
                <a:gd name="connsiteX44" fmla="*/ 186529 w 462104"/>
                <a:gd name="connsiteY44" fmla="*/ 35728 h 415386"/>
                <a:gd name="connsiteX45" fmla="*/ 202851 w 462104"/>
                <a:gd name="connsiteY45" fmla="*/ 52444 h 415386"/>
                <a:gd name="connsiteX46" fmla="*/ 238293 w 462104"/>
                <a:gd name="connsiteY46" fmla="*/ 52641 h 415386"/>
                <a:gd name="connsiteX47" fmla="*/ 300900 w 462104"/>
                <a:gd name="connsiteY47" fmla="*/ 5135 h 415386"/>
                <a:gd name="connsiteX48" fmla="*/ 334164 w 462104"/>
                <a:gd name="connsiteY48" fmla="*/ 207 h 415386"/>
                <a:gd name="connsiteX0" fmla="*/ 232980 w 468894"/>
                <a:gd name="connsiteY0" fmla="*/ 279097 h 415386"/>
                <a:gd name="connsiteX1" fmla="*/ 170886 w 468894"/>
                <a:gd name="connsiteY1" fmla="*/ 332635 h 415386"/>
                <a:gd name="connsiteX2" fmla="*/ 214056 w 468894"/>
                <a:gd name="connsiteY2" fmla="*/ 370916 h 415386"/>
                <a:gd name="connsiteX3" fmla="*/ 270394 w 468894"/>
                <a:gd name="connsiteY3" fmla="*/ 316077 h 415386"/>
                <a:gd name="connsiteX4" fmla="*/ 232980 w 468894"/>
                <a:gd name="connsiteY4" fmla="*/ 279097 h 415386"/>
                <a:gd name="connsiteX5" fmla="*/ 92589 w 468894"/>
                <a:gd name="connsiteY5" fmla="*/ 211996 h 415386"/>
                <a:gd name="connsiteX6" fmla="*/ 40943 w 468894"/>
                <a:gd name="connsiteY6" fmla="*/ 256782 h 415386"/>
                <a:gd name="connsiteX7" fmla="*/ 82930 w 468894"/>
                <a:gd name="connsiteY7" fmla="*/ 303146 h 415386"/>
                <a:gd name="connsiteX8" fmla="*/ 145260 w 468894"/>
                <a:gd name="connsiteY8" fmla="*/ 257255 h 415386"/>
                <a:gd name="connsiteX9" fmla="*/ 92589 w 468894"/>
                <a:gd name="connsiteY9" fmla="*/ 211996 h 415386"/>
                <a:gd name="connsiteX10" fmla="*/ 363081 w 468894"/>
                <a:gd name="connsiteY10" fmla="*/ 201588 h 415386"/>
                <a:gd name="connsiteX11" fmla="*/ 313564 w 468894"/>
                <a:gd name="connsiteY11" fmla="*/ 256782 h 415386"/>
                <a:gd name="connsiteX12" fmla="*/ 379088 w 468894"/>
                <a:gd name="connsiteY12" fmla="*/ 303619 h 415386"/>
                <a:gd name="connsiteX13" fmla="*/ 426397 w 468894"/>
                <a:gd name="connsiteY13" fmla="*/ 256664 h 415386"/>
                <a:gd name="connsiteX14" fmla="*/ 363081 w 468894"/>
                <a:gd name="connsiteY14" fmla="*/ 201588 h 415386"/>
                <a:gd name="connsiteX15" fmla="*/ 228683 w 468894"/>
                <a:gd name="connsiteY15" fmla="*/ 155619 h 415386"/>
                <a:gd name="connsiteX16" fmla="*/ 182635 w 468894"/>
                <a:gd name="connsiteY16" fmla="*/ 223153 h 415386"/>
                <a:gd name="connsiteX17" fmla="*/ 205895 w 468894"/>
                <a:gd name="connsiteY17" fmla="*/ 247557 h 415386"/>
                <a:gd name="connsiteX18" fmla="*/ 254664 w 468894"/>
                <a:gd name="connsiteY18" fmla="*/ 247557 h 415386"/>
                <a:gd name="connsiteX19" fmla="*/ 276347 w 468894"/>
                <a:gd name="connsiteY19" fmla="*/ 188459 h 415386"/>
                <a:gd name="connsiteX20" fmla="*/ 228683 w 468894"/>
                <a:gd name="connsiteY20" fmla="*/ 155619 h 415386"/>
                <a:gd name="connsiteX21" fmla="*/ 103076 w 468894"/>
                <a:gd name="connsiteY21" fmla="*/ 51104 h 415386"/>
                <a:gd name="connsiteX22" fmla="*/ 59591 w 468894"/>
                <a:gd name="connsiteY22" fmla="*/ 99478 h 415386"/>
                <a:gd name="connsiteX23" fmla="*/ 136153 w 468894"/>
                <a:gd name="connsiteY23" fmla="*/ 162676 h 415386"/>
                <a:gd name="connsiteX24" fmla="*/ 191269 w 468894"/>
                <a:gd name="connsiteY24" fmla="*/ 112330 h 415386"/>
                <a:gd name="connsiteX25" fmla="*/ 103076 w 468894"/>
                <a:gd name="connsiteY25" fmla="*/ 51104 h 415386"/>
                <a:gd name="connsiteX26" fmla="*/ 334656 w 468894"/>
                <a:gd name="connsiteY26" fmla="*/ 44835 h 415386"/>
                <a:gd name="connsiteX27" fmla="*/ 272050 w 468894"/>
                <a:gd name="connsiteY27" fmla="*/ 102947 h 415386"/>
                <a:gd name="connsiteX28" fmla="*/ 342423 w 468894"/>
                <a:gd name="connsiteY28" fmla="*/ 169141 h 415386"/>
                <a:gd name="connsiteX29" fmla="*/ 392374 w 468894"/>
                <a:gd name="connsiteY29" fmla="*/ 97704 h 415386"/>
                <a:gd name="connsiteX30" fmla="*/ 334656 w 468894"/>
                <a:gd name="connsiteY30" fmla="*/ 44835 h 415386"/>
                <a:gd name="connsiteX31" fmla="*/ 340954 w 468894"/>
                <a:gd name="connsiteY31" fmla="*/ 207 h 415386"/>
                <a:gd name="connsiteX32" fmla="*/ 370020 w 468894"/>
                <a:gd name="connsiteY32" fmla="*/ 2848 h 415386"/>
                <a:gd name="connsiteX33" fmla="*/ 427462 w 468894"/>
                <a:gd name="connsiteY33" fmla="*/ 139967 h 415386"/>
                <a:gd name="connsiteX34" fmla="*/ 432429 w 468894"/>
                <a:gd name="connsiteY34" fmla="*/ 186803 h 415386"/>
                <a:gd name="connsiteX35" fmla="*/ 457464 w 468894"/>
                <a:gd name="connsiteY35" fmla="*/ 296838 h 415386"/>
                <a:gd name="connsiteX36" fmla="*/ 350071 w 468894"/>
                <a:gd name="connsiteY36" fmla="*/ 339258 h 415386"/>
                <a:gd name="connsiteX37" fmla="*/ 300948 w 468894"/>
                <a:gd name="connsiteY37" fmla="*/ 359365 h 415386"/>
                <a:gd name="connsiteX38" fmla="*/ 196426 w 468894"/>
                <a:gd name="connsiteY38" fmla="*/ 414252 h 415386"/>
                <a:gd name="connsiteX39" fmla="*/ 131132 w 468894"/>
                <a:gd name="connsiteY39" fmla="*/ 332160 h 415386"/>
                <a:gd name="connsiteX40" fmla="*/ 58842 w 468894"/>
                <a:gd name="connsiteY40" fmla="*/ 339968 h 415386"/>
                <a:gd name="connsiteX41" fmla="*/ 30062 w 468894"/>
                <a:gd name="connsiteY41" fmla="*/ 194885 h 415386"/>
                <a:gd name="connsiteX42" fmla="*/ 44018 w 468894"/>
                <a:gd name="connsiteY42" fmla="*/ 157235 h 415386"/>
                <a:gd name="connsiteX43" fmla="*/ 48039 w 468894"/>
                <a:gd name="connsiteY43" fmla="*/ 29341 h 415386"/>
                <a:gd name="connsiteX44" fmla="*/ 193319 w 468894"/>
                <a:gd name="connsiteY44" fmla="*/ 35728 h 415386"/>
                <a:gd name="connsiteX45" fmla="*/ 209641 w 468894"/>
                <a:gd name="connsiteY45" fmla="*/ 52444 h 415386"/>
                <a:gd name="connsiteX46" fmla="*/ 245083 w 468894"/>
                <a:gd name="connsiteY46" fmla="*/ 52641 h 415386"/>
                <a:gd name="connsiteX47" fmla="*/ 307690 w 468894"/>
                <a:gd name="connsiteY47" fmla="*/ 5135 h 415386"/>
                <a:gd name="connsiteX48" fmla="*/ 340954 w 468894"/>
                <a:gd name="connsiteY48" fmla="*/ 207 h 415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68894" h="415386">
                  <a:moveTo>
                    <a:pt x="232980" y="279097"/>
                  </a:moveTo>
                  <a:cubicBezTo>
                    <a:pt x="196512" y="276100"/>
                    <a:pt x="175026" y="299952"/>
                    <a:pt x="170886" y="332635"/>
                  </a:cubicBezTo>
                  <a:cubicBezTo>
                    <a:pt x="168284" y="353215"/>
                    <a:pt x="191308" y="370916"/>
                    <a:pt x="214056" y="370916"/>
                  </a:cubicBezTo>
                  <a:cubicBezTo>
                    <a:pt x="249065" y="370877"/>
                    <a:pt x="267477" y="351007"/>
                    <a:pt x="270394" y="316077"/>
                  </a:cubicBezTo>
                  <a:cubicBezTo>
                    <a:pt x="272444" y="291121"/>
                    <a:pt x="255571" y="280989"/>
                    <a:pt x="232980" y="279097"/>
                  </a:cubicBezTo>
                  <a:close/>
                  <a:moveTo>
                    <a:pt x="92589" y="211996"/>
                  </a:moveTo>
                  <a:cubicBezTo>
                    <a:pt x="62035" y="212824"/>
                    <a:pt x="42914" y="229067"/>
                    <a:pt x="40943" y="256782"/>
                  </a:cubicBezTo>
                  <a:cubicBezTo>
                    <a:pt x="39169" y="282566"/>
                    <a:pt x="55491" y="302751"/>
                    <a:pt x="82930" y="303146"/>
                  </a:cubicBezTo>
                  <a:cubicBezTo>
                    <a:pt x="113405" y="303500"/>
                    <a:pt x="141042" y="286035"/>
                    <a:pt x="145260" y="257255"/>
                  </a:cubicBezTo>
                  <a:cubicBezTo>
                    <a:pt x="150307" y="223350"/>
                    <a:pt x="117348" y="218304"/>
                    <a:pt x="92589" y="211996"/>
                  </a:cubicBezTo>
                  <a:close/>
                  <a:moveTo>
                    <a:pt x="363081" y="201588"/>
                  </a:moveTo>
                  <a:cubicBezTo>
                    <a:pt x="332015" y="202061"/>
                    <a:pt x="313170" y="233600"/>
                    <a:pt x="313564" y="256782"/>
                  </a:cubicBezTo>
                  <a:cubicBezTo>
                    <a:pt x="314037" y="291239"/>
                    <a:pt x="349953" y="300701"/>
                    <a:pt x="379088" y="303619"/>
                  </a:cubicBezTo>
                  <a:cubicBezTo>
                    <a:pt x="409445" y="306615"/>
                    <a:pt x="426476" y="282014"/>
                    <a:pt x="426397" y="256664"/>
                  </a:cubicBezTo>
                  <a:cubicBezTo>
                    <a:pt x="426319" y="222404"/>
                    <a:pt x="399155" y="201036"/>
                    <a:pt x="363081" y="201588"/>
                  </a:cubicBezTo>
                  <a:close/>
                  <a:moveTo>
                    <a:pt x="228683" y="155619"/>
                  </a:moveTo>
                  <a:cubicBezTo>
                    <a:pt x="198326" y="156762"/>
                    <a:pt x="172542" y="194136"/>
                    <a:pt x="182635" y="223153"/>
                  </a:cubicBezTo>
                  <a:cubicBezTo>
                    <a:pt x="186301" y="233482"/>
                    <a:pt x="193082" y="238844"/>
                    <a:pt x="205895" y="247557"/>
                  </a:cubicBezTo>
                  <a:cubicBezTo>
                    <a:pt x="220601" y="257571"/>
                    <a:pt x="237908" y="257571"/>
                    <a:pt x="254664" y="247557"/>
                  </a:cubicBezTo>
                  <a:cubicBezTo>
                    <a:pt x="271853" y="237267"/>
                    <a:pt x="283996" y="221261"/>
                    <a:pt x="276347" y="188459"/>
                  </a:cubicBezTo>
                  <a:cubicBezTo>
                    <a:pt x="270552" y="163543"/>
                    <a:pt x="240668" y="155145"/>
                    <a:pt x="228683" y="155619"/>
                  </a:cubicBezTo>
                  <a:close/>
                  <a:moveTo>
                    <a:pt x="103076" y="51104"/>
                  </a:moveTo>
                  <a:cubicBezTo>
                    <a:pt x="83876" y="51695"/>
                    <a:pt x="61680" y="65770"/>
                    <a:pt x="59591" y="99478"/>
                  </a:cubicBezTo>
                  <a:cubicBezTo>
                    <a:pt x="57974" y="124828"/>
                    <a:pt x="109266" y="156801"/>
                    <a:pt x="136153" y="162676"/>
                  </a:cubicBezTo>
                  <a:cubicBezTo>
                    <a:pt x="168915" y="169811"/>
                    <a:pt x="192215" y="131294"/>
                    <a:pt x="191269" y="112330"/>
                  </a:cubicBezTo>
                  <a:cubicBezTo>
                    <a:pt x="189968" y="86034"/>
                    <a:pt x="150859" y="50552"/>
                    <a:pt x="103076" y="51104"/>
                  </a:cubicBezTo>
                  <a:close/>
                  <a:moveTo>
                    <a:pt x="334656" y="44835"/>
                  </a:moveTo>
                  <a:cubicBezTo>
                    <a:pt x="306074" y="42864"/>
                    <a:pt x="276860" y="79292"/>
                    <a:pt x="272050" y="102947"/>
                  </a:cubicBezTo>
                  <a:cubicBezTo>
                    <a:pt x="263495" y="145092"/>
                    <a:pt x="301934" y="174661"/>
                    <a:pt x="342423" y="169141"/>
                  </a:cubicBezTo>
                  <a:cubicBezTo>
                    <a:pt x="376880" y="164450"/>
                    <a:pt x="390955" y="133107"/>
                    <a:pt x="392374" y="97704"/>
                  </a:cubicBezTo>
                  <a:cubicBezTo>
                    <a:pt x="390245" y="62103"/>
                    <a:pt x="366709" y="47083"/>
                    <a:pt x="334656" y="44835"/>
                  </a:cubicBezTo>
                  <a:close/>
                  <a:moveTo>
                    <a:pt x="340954" y="207"/>
                  </a:moveTo>
                  <a:cubicBezTo>
                    <a:pt x="351106" y="-394"/>
                    <a:pt x="360558" y="266"/>
                    <a:pt x="370020" y="2848"/>
                  </a:cubicBezTo>
                  <a:cubicBezTo>
                    <a:pt x="425412" y="17948"/>
                    <a:pt x="447687" y="80436"/>
                    <a:pt x="427462" y="139967"/>
                  </a:cubicBezTo>
                  <a:cubicBezTo>
                    <a:pt x="422021" y="156092"/>
                    <a:pt x="407513" y="169417"/>
                    <a:pt x="432429" y="186803"/>
                  </a:cubicBezTo>
                  <a:cubicBezTo>
                    <a:pt x="470947" y="213652"/>
                    <a:pt x="478359" y="259463"/>
                    <a:pt x="457464" y="296838"/>
                  </a:cubicBezTo>
                  <a:cubicBezTo>
                    <a:pt x="436096" y="335040"/>
                    <a:pt x="393005" y="354752"/>
                    <a:pt x="350071" y="339258"/>
                  </a:cubicBezTo>
                  <a:cubicBezTo>
                    <a:pt x="323342" y="329678"/>
                    <a:pt x="314274" y="328850"/>
                    <a:pt x="300948" y="359365"/>
                  </a:cubicBezTo>
                  <a:cubicBezTo>
                    <a:pt x="282734" y="401057"/>
                    <a:pt x="236999" y="420461"/>
                    <a:pt x="196426" y="414252"/>
                  </a:cubicBezTo>
                  <a:cubicBezTo>
                    <a:pt x="152539" y="401636"/>
                    <a:pt x="152897" y="359524"/>
                    <a:pt x="131132" y="332160"/>
                  </a:cubicBezTo>
                  <a:cubicBezTo>
                    <a:pt x="107035" y="334763"/>
                    <a:pt x="100346" y="348754"/>
                    <a:pt x="58842" y="339968"/>
                  </a:cubicBezTo>
                  <a:cubicBezTo>
                    <a:pt x="-3542" y="326762"/>
                    <a:pt x="-21387" y="242786"/>
                    <a:pt x="30062" y="194885"/>
                  </a:cubicBezTo>
                  <a:cubicBezTo>
                    <a:pt x="40548" y="185108"/>
                    <a:pt x="62942" y="183058"/>
                    <a:pt x="44018" y="157235"/>
                  </a:cubicBezTo>
                  <a:cubicBezTo>
                    <a:pt x="5697" y="104919"/>
                    <a:pt x="9245" y="60881"/>
                    <a:pt x="48039" y="29341"/>
                  </a:cubicBezTo>
                  <a:cubicBezTo>
                    <a:pt x="90618" y="-5313"/>
                    <a:pt x="151332" y="-2671"/>
                    <a:pt x="193319" y="35728"/>
                  </a:cubicBezTo>
                  <a:cubicBezTo>
                    <a:pt x="199036" y="40972"/>
                    <a:pt x="205146" y="46136"/>
                    <a:pt x="209641" y="52444"/>
                  </a:cubicBezTo>
                  <a:cubicBezTo>
                    <a:pt x="221744" y="69279"/>
                    <a:pt x="231955" y="69909"/>
                    <a:pt x="245083" y="52641"/>
                  </a:cubicBezTo>
                  <a:cubicBezTo>
                    <a:pt x="261287" y="31234"/>
                    <a:pt x="282852" y="15661"/>
                    <a:pt x="307690" y="5135"/>
                  </a:cubicBezTo>
                  <a:cubicBezTo>
                    <a:pt x="319951" y="2671"/>
                    <a:pt x="330803" y="809"/>
                    <a:pt x="340954" y="207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24" name="Freeform: Shape 44">
              <a:extLst>
                <a:ext uri="{FF2B5EF4-FFF2-40B4-BE49-F238E27FC236}">
                  <a16:creationId xmlns:a16="http://schemas.microsoft.com/office/drawing/2014/main" id="{3FC179D4-80F3-4DF9-BB84-74660B70AD27}"/>
                </a:ext>
              </a:extLst>
            </p:cNvPr>
            <p:cNvSpPr/>
            <p:nvPr/>
          </p:nvSpPr>
          <p:spPr>
            <a:xfrm>
              <a:off x="667315" y="6374920"/>
              <a:ext cx="355230" cy="373842"/>
            </a:xfrm>
            <a:custGeom>
              <a:avLst/>
              <a:gdLst>
                <a:gd name="connsiteX0" fmla="*/ 526473 w 547524"/>
                <a:gd name="connsiteY0" fmla="*/ 237218 h 576213"/>
                <a:gd name="connsiteX1" fmla="*/ 507628 w 547524"/>
                <a:gd name="connsiteY1" fmla="*/ 167909 h 576213"/>
                <a:gd name="connsiteX2" fmla="*/ 357105 w 547524"/>
                <a:gd name="connsiteY2" fmla="*/ 165386 h 576213"/>
                <a:gd name="connsiteX3" fmla="*/ 353477 w 547524"/>
                <a:gd name="connsiteY3" fmla="*/ 136094 h 576213"/>
                <a:gd name="connsiteX4" fmla="*/ 344095 w 547524"/>
                <a:gd name="connsiteY4" fmla="*/ 59452 h 576213"/>
                <a:gd name="connsiteX5" fmla="*/ 344095 w 547524"/>
                <a:gd name="connsiteY5" fmla="*/ 59452 h 576213"/>
                <a:gd name="connsiteX6" fmla="*/ 303605 w 547524"/>
                <a:gd name="connsiteY6" fmla="*/ 0 h 576213"/>
                <a:gd name="connsiteX7" fmla="*/ 303605 w 547524"/>
                <a:gd name="connsiteY7" fmla="*/ 0 h 576213"/>
                <a:gd name="connsiteX8" fmla="*/ 176106 w 547524"/>
                <a:gd name="connsiteY8" fmla="*/ 170314 h 576213"/>
                <a:gd name="connsiteX9" fmla="*/ 89924 w 547524"/>
                <a:gd name="connsiteY9" fmla="*/ 119181 h 576213"/>
                <a:gd name="connsiteX10" fmla="*/ 6186 w 547524"/>
                <a:gd name="connsiteY10" fmla="*/ 182575 h 576213"/>
                <a:gd name="connsiteX11" fmla="*/ 88150 w 547524"/>
                <a:gd name="connsiteY11" fmla="*/ 316028 h 576213"/>
                <a:gd name="connsiteX12" fmla="*/ 35203 w 547524"/>
                <a:gd name="connsiteY12" fmla="*/ 347055 h 576213"/>
                <a:gd name="connsiteX13" fmla="*/ 2914 w 547524"/>
                <a:gd name="connsiteY13" fmla="*/ 443054 h 576213"/>
                <a:gd name="connsiteX14" fmla="*/ 139993 w 547524"/>
                <a:gd name="connsiteY14" fmla="*/ 454014 h 576213"/>
                <a:gd name="connsiteX15" fmla="*/ 201535 w 547524"/>
                <a:gd name="connsiteY15" fmla="*/ 529788 h 576213"/>
                <a:gd name="connsiteX16" fmla="*/ 257873 w 547524"/>
                <a:gd name="connsiteY16" fmla="*/ 576151 h 576213"/>
                <a:gd name="connsiteX17" fmla="*/ 301713 w 547524"/>
                <a:gd name="connsiteY17" fmla="*/ 534204 h 576213"/>
                <a:gd name="connsiteX18" fmla="*/ 318429 w 547524"/>
                <a:gd name="connsiteY18" fmla="*/ 425983 h 576213"/>
                <a:gd name="connsiteX19" fmla="*/ 425309 w 547524"/>
                <a:gd name="connsiteY19" fmla="*/ 451964 h 576213"/>
                <a:gd name="connsiteX20" fmla="*/ 488034 w 547524"/>
                <a:gd name="connsiteY20" fmla="*/ 429728 h 576213"/>
                <a:gd name="connsiteX21" fmla="*/ 468361 w 547524"/>
                <a:gd name="connsiteY21" fmla="*/ 366531 h 576213"/>
                <a:gd name="connsiteX22" fmla="*/ 410683 w 547524"/>
                <a:gd name="connsiteY22" fmla="*/ 308734 h 576213"/>
                <a:gd name="connsiteX23" fmla="*/ 485708 w 547524"/>
                <a:gd name="connsiteY23" fmla="*/ 273962 h 576213"/>
                <a:gd name="connsiteX24" fmla="*/ 526473 w 547524"/>
                <a:gd name="connsiteY24" fmla="*/ 237218 h 576213"/>
                <a:gd name="connsiteX25" fmla="*/ 526473 w 547524"/>
                <a:gd name="connsiteY25" fmla="*/ 237218 h 576213"/>
                <a:gd name="connsiteX26" fmla="*/ 53180 w 547524"/>
                <a:gd name="connsiteY26" fmla="*/ 186754 h 576213"/>
                <a:gd name="connsiteX27" fmla="*/ 82709 w 547524"/>
                <a:gd name="connsiteY27" fmla="*/ 164046 h 576213"/>
                <a:gd name="connsiteX28" fmla="*/ 167551 w 547524"/>
                <a:gd name="connsiteY28" fmla="*/ 232329 h 576213"/>
                <a:gd name="connsiteX29" fmla="*/ 172952 w 547524"/>
                <a:gd name="connsiteY29" fmla="*/ 273686 h 576213"/>
                <a:gd name="connsiteX30" fmla="*/ 132384 w 547524"/>
                <a:gd name="connsiteY30" fmla="*/ 280348 h 576213"/>
                <a:gd name="connsiteX31" fmla="*/ 53180 w 547524"/>
                <a:gd name="connsiteY31" fmla="*/ 186754 h 576213"/>
                <a:gd name="connsiteX32" fmla="*/ 53180 w 547524"/>
                <a:gd name="connsiteY32" fmla="*/ 186754 h 576213"/>
                <a:gd name="connsiteX33" fmla="*/ 172794 w 547524"/>
                <a:gd name="connsiteY33" fmla="*/ 385573 h 576213"/>
                <a:gd name="connsiteX34" fmla="*/ 54087 w 547524"/>
                <a:gd name="connsiteY34" fmla="*/ 416245 h 576213"/>
                <a:gd name="connsiteX35" fmla="*/ 132029 w 547524"/>
                <a:gd name="connsiteY35" fmla="*/ 339091 h 576213"/>
                <a:gd name="connsiteX36" fmla="*/ 183754 w 547524"/>
                <a:gd name="connsiteY36" fmla="*/ 343901 h 576213"/>
                <a:gd name="connsiteX37" fmla="*/ 172794 w 547524"/>
                <a:gd name="connsiteY37" fmla="*/ 385573 h 576213"/>
                <a:gd name="connsiteX38" fmla="*/ 172794 w 547524"/>
                <a:gd name="connsiteY38" fmla="*/ 385573 h 576213"/>
                <a:gd name="connsiteX39" fmla="*/ 254009 w 547524"/>
                <a:gd name="connsiteY39" fmla="*/ 518670 h 576213"/>
                <a:gd name="connsiteX40" fmla="*/ 221484 w 547524"/>
                <a:gd name="connsiteY40" fmla="*/ 403511 h 576213"/>
                <a:gd name="connsiteX41" fmla="*/ 245375 w 547524"/>
                <a:gd name="connsiteY41" fmla="*/ 378476 h 576213"/>
                <a:gd name="connsiteX42" fmla="*/ 269227 w 547524"/>
                <a:gd name="connsiteY42" fmla="*/ 400475 h 576213"/>
                <a:gd name="connsiteX43" fmla="*/ 254009 w 547524"/>
                <a:gd name="connsiteY43" fmla="*/ 518670 h 576213"/>
                <a:gd name="connsiteX44" fmla="*/ 254009 w 547524"/>
                <a:gd name="connsiteY44" fmla="*/ 518670 h 576213"/>
                <a:gd name="connsiteX45" fmla="*/ 216240 w 547524"/>
                <a:gd name="connsiteY45" fmla="*/ 205678 h 576213"/>
                <a:gd name="connsiteX46" fmla="*/ 258346 w 547524"/>
                <a:gd name="connsiteY46" fmla="*/ 69032 h 576213"/>
                <a:gd name="connsiteX47" fmla="*/ 307587 w 547524"/>
                <a:gd name="connsiteY47" fmla="*/ 80111 h 576213"/>
                <a:gd name="connsiteX48" fmla="*/ 314526 w 547524"/>
                <a:gd name="connsiteY48" fmla="*/ 123636 h 576213"/>
                <a:gd name="connsiteX49" fmla="*/ 273761 w 547524"/>
                <a:gd name="connsiteY49" fmla="*/ 221921 h 576213"/>
                <a:gd name="connsiteX50" fmla="*/ 216240 w 547524"/>
                <a:gd name="connsiteY50" fmla="*/ 205678 h 576213"/>
                <a:gd name="connsiteX51" fmla="*/ 429528 w 547524"/>
                <a:gd name="connsiteY51" fmla="*/ 401895 h 576213"/>
                <a:gd name="connsiteX52" fmla="*/ 338260 w 547524"/>
                <a:gd name="connsiteY52" fmla="*/ 393773 h 576213"/>
                <a:gd name="connsiteX53" fmla="*/ 311766 w 547524"/>
                <a:gd name="connsiteY53" fmla="*/ 348238 h 576213"/>
                <a:gd name="connsiteX54" fmla="*/ 355291 w 547524"/>
                <a:gd name="connsiteY54" fmla="*/ 333059 h 576213"/>
                <a:gd name="connsiteX55" fmla="*/ 429528 w 547524"/>
                <a:gd name="connsiteY55" fmla="*/ 401895 h 576213"/>
                <a:gd name="connsiteX56" fmla="*/ 429528 w 547524"/>
                <a:gd name="connsiteY56" fmla="*/ 401895 h 576213"/>
                <a:gd name="connsiteX57" fmla="*/ 427714 w 547524"/>
                <a:gd name="connsiteY57" fmla="*/ 255905 h 576213"/>
                <a:gd name="connsiteX58" fmla="*/ 356750 w 547524"/>
                <a:gd name="connsiteY58" fmla="*/ 275775 h 576213"/>
                <a:gd name="connsiteX59" fmla="*/ 316813 w 547524"/>
                <a:gd name="connsiteY59" fmla="*/ 265880 h 576213"/>
                <a:gd name="connsiteX60" fmla="*/ 339955 w 547524"/>
                <a:gd name="connsiteY60" fmla="*/ 228742 h 576213"/>
                <a:gd name="connsiteX61" fmla="*/ 423614 w 547524"/>
                <a:gd name="connsiteY61" fmla="*/ 200080 h 576213"/>
                <a:gd name="connsiteX62" fmla="*/ 474629 w 547524"/>
                <a:gd name="connsiteY62" fmla="*/ 215613 h 576213"/>
                <a:gd name="connsiteX63" fmla="*/ 441000 w 547524"/>
                <a:gd name="connsiteY63" fmla="*/ 249242 h 576213"/>
                <a:gd name="connsiteX64" fmla="*/ 427714 w 547524"/>
                <a:gd name="connsiteY64" fmla="*/ 255905 h 5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47524" h="576213">
                  <a:moveTo>
                    <a:pt x="526473" y="237218"/>
                  </a:moveTo>
                  <a:cubicBezTo>
                    <a:pt x="558919" y="201381"/>
                    <a:pt x="554780" y="182773"/>
                    <a:pt x="507628" y="167909"/>
                  </a:cubicBezTo>
                  <a:cubicBezTo>
                    <a:pt x="429528" y="143269"/>
                    <a:pt x="359036" y="165583"/>
                    <a:pt x="357105" y="165386"/>
                  </a:cubicBezTo>
                  <a:cubicBezTo>
                    <a:pt x="348825" y="164519"/>
                    <a:pt x="344528" y="172404"/>
                    <a:pt x="353477" y="136094"/>
                  </a:cubicBezTo>
                  <a:cubicBezTo>
                    <a:pt x="360850" y="106052"/>
                    <a:pt x="344095" y="59452"/>
                    <a:pt x="344095" y="59452"/>
                  </a:cubicBezTo>
                  <a:lnTo>
                    <a:pt x="344095" y="59452"/>
                  </a:lnTo>
                  <a:cubicBezTo>
                    <a:pt x="333213" y="37887"/>
                    <a:pt x="323081" y="15730"/>
                    <a:pt x="303605" y="0"/>
                  </a:cubicBezTo>
                  <a:lnTo>
                    <a:pt x="303605" y="0"/>
                  </a:lnTo>
                  <a:cubicBezTo>
                    <a:pt x="221011" y="24207"/>
                    <a:pt x="192783" y="90795"/>
                    <a:pt x="176106" y="170314"/>
                  </a:cubicBezTo>
                  <a:cubicBezTo>
                    <a:pt x="147602" y="147882"/>
                    <a:pt x="124302" y="128406"/>
                    <a:pt x="89924" y="119181"/>
                  </a:cubicBezTo>
                  <a:cubicBezTo>
                    <a:pt x="17659" y="99823"/>
                    <a:pt x="3663" y="110507"/>
                    <a:pt x="6186" y="182575"/>
                  </a:cubicBezTo>
                  <a:cubicBezTo>
                    <a:pt x="8275" y="241831"/>
                    <a:pt x="38080" y="284330"/>
                    <a:pt x="88150" y="316028"/>
                  </a:cubicBezTo>
                  <a:cubicBezTo>
                    <a:pt x="60829" y="324583"/>
                    <a:pt x="46636" y="332783"/>
                    <a:pt x="35203" y="347055"/>
                  </a:cubicBezTo>
                  <a:cubicBezTo>
                    <a:pt x="14465" y="373036"/>
                    <a:pt x="-8165" y="425904"/>
                    <a:pt x="2914" y="443054"/>
                  </a:cubicBezTo>
                  <a:cubicBezTo>
                    <a:pt x="13913" y="460085"/>
                    <a:pt x="107074" y="482439"/>
                    <a:pt x="139993" y="454014"/>
                  </a:cubicBezTo>
                  <a:cubicBezTo>
                    <a:pt x="213481" y="390461"/>
                    <a:pt x="170232" y="482124"/>
                    <a:pt x="201535" y="529788"/>
                  </a:cubicBezTo>
                  <a:cubicBezTo>
                    <a:pt x="203230" y="532390"/>
                    <a:pt x="234139" y="578123"/>
                    <a:pt x="257873" y="576151"/>
                  </a:cubicBezTo>
                  <a:cubicBezTo>
                    <a:pt x="278768" y="574377"/>
                    <a:pt x="293631" y="552063"/>
                    <a:pt x="301713" y="534204"/>
                  </a:cubicBezTo>
                  <a:cubicBezTo>
                    <a:pt x="318350" y="497499"/>
                    <a:pt x="322411" y="464698"/>
                    <a:pt x="318429" y="425983"/>
                  </a:cubicBezTo>
                  <a:cubicBezTo>
                    <a:pt x="355922" y="438008"/>
                    <a:pt x="388368" y="454014"/>
                    <a:pt x="425309" y="451964"/>
                  </a:cubicBezTo>
                  <a:cubicBezTo>
                    <a:pt x="448767" y="450663"/>
                    <a:pt x="484643" y="441083"/>
                    <a:pt x="488034" y="429728"/>
                  </a:cubicBezTo>
                  <a:cubicBezTo>
                    <a:pt x="492331" y="415338"/>
                    <a:pt x="479636" y="384193"/>
                    <a:pt x="468361" y="366531"/>
                  </a:cubicBezTo>
                  <a:cubicBezTo>
                    <a:pt x="446559" y="332389"/>
                    <a:pt x="408908" y="319970"/>
                    <a:pt x="410683" y="308734"/>
                  </a:cubicBezTo>
                  <a:cubicBezTo>
                    <a:pt x="412536" y="297262"/>
                    <a:pt x="442025" y="310232"/>
                    <a:pt x="485708" y="273962"/>
                  </a:cubicBezTo>
                  <a:cubicBezTo>
                    <a:pt x="485747" y="274001"/>
                    <a:pt x="516065" y="248730"/>
                    <a:pt x="526473" y="237218"/>
                  </a:cubicBezTo>
                  <a:lnTo>
                    <a:pt x="526473" y="237218"/>
                  </a:lnTo>
                  <a:close/>
                  <a:moveTo>
                    <a:pt x="53180" y="186754"/>
                  </a:moveTo>
                  <a:cubicBezTo>
                    <a:pt x="50933" y="165820"/>
                    <a:pt x="59725" y="155727"/>
                    <a:pt x="82709" y="164046"/>
                  </a:cubicBezTo>
                  <a:cubicBezTo>
                    <a:pt x="118625" y="177095"/>
                    <a:pt x="146656" y="199962"/>
                    <a:pt x="167551" y="232329"/>
                  </a:cubicBezTo>
                  <a:cubicBezTo>
                    <a:pt x="177013" y="246956"/>
                    <a:pt x="180916" y="261109"/>
                    <a:pt x="172952" y="273686"/>
                  </a:cubicBezTo>
                  <a:cubicBezTo>
                    <a:pt x="164594" y="286893"/>
                    <a:pt x="145237" y="282714"/>
                    <a:pt x="132384" y="280348"/>
                  </a:cubicBezTo>
                  <a:cubicBezTo>
                    <a:pt x="92092" y="272937"/>
                    <a:pt x="54757" y="229885"/>
                    <a:pt x="53180" y="186754"/>
                  </a:cubicBezTo>
                  <a:lnTo>
                    <a:pt x="53180" y="186754"/>
                  </a:lnTo>
                  <a:close/>
                  <a:moveTo>
                    <a:pt x="172794" y="385573"/>
                  </a:moveTo>
                  <a:cubicBezTo>
                    <a:pt x="142240" y="420385"/>
                    <a:pt x="61420" y="432567"/>
                    <a:pt x="54087" y="416245"/>
                  </a:cubicBezTo>
                  <a:cubicBezTo>
                    <a:pt x="47385" y="399687"/>
                    <a:pt x="97888" y="354270"/>
                    <a:pt x="132029" y="339091"/>
                  </a:cubicBezTo>
                  <a:cubicBezTo>
                    <a:pt x="146459" y="332704"/>
                    <a:pt x="173622" y="329353"/>
                    <a:pt x="183754" y="343901"/>
                  </a:cubicBezTo>
                  <a:cubicBezTo>
                    <a:pt x="194163" y="358882"/>
                    <a:pt x="182651" y="374416"/>
                    <a:pt x="172794" y="385573"/>
                  </a:cubicBezTo>
                  <a:lnTo>
                    <a:pt x="172794" y="385573"/>
                  </a:lnTo>
                  <a:close/>
                  <a:moveTo>
                    <a:pt x="254009" y="518670"/>
                  </a:moveTo>
                  <a:cubicBezTo>
                    <a:pt x="232207" y="514294"/>
                    <a:pt x="216319" y="462530"/>
                    <a:pt x="221484" y="403511"/>
                  </a:cubicBezTo>
                  <a:cubicBezTo>
                    <a:pt x="222391" y="393142"/>
                    <a:pt x="229251" y="378555"/>
                    <a:pt x="245375" y="378476"/>
                  </a:cubicBezTo>
                  <a:cubicBezTo>
                    <a:pt x="257479" y="378397"/>
                    <a:pt x="266428" y="392078"/>
                    <a:pt x="269227" y="400475"/>
                  </a:cubicBezTo>
                  <a:cubicBezTo>
                    <a:pt x="289137" y="459928"/>
                    <a:pt x="263984" y="518670"/>
                    <a:pt x="254009" y="518670"/>
                  </a:cubicBezTo>
                  <a:lnTo>
                    <a:pt x="254009" y="518670"/>
                  </a:lnTo>
                  <a:close/>
                  <a:moveTo>
                    <a:pt x="216240" y="205678"/>
                  </a:moveTo>
                  <a:cubicBezTo>
                    <a:pt x="206581" y="153322"/>
                    <a:pt x="222706" y="108339"/>
                    <a:pt x="258346" y="69032"/>
                  </a:cubicBezTo>
                  <a:cubicBezTo>
                    <a:pt x="282710" y="42224"/>
                    <a:pt x="298756" y="43880"/>
                    <a:pt x="307587" y="80111"/>
                  </a:cubicBezTo>
                  <a:cubicBezTo>
                    <a:pt x="311254" y="95013"/>
                    <a:pt x="314526" y="108812"/>
                    <a:pt x="314526" y="123636"/>
                  </a:cubicBezTo>
                  <a:cubicBezTo>
                    <a:pt x="314526" y="170433"/>
                    <a:pt x="298874" y="195349"/>
                    <a:pt x="273761" y="221921"/>
                  </a:cubicBezTo>
                  <a:cubicBezTo>
                    <a:pt x="273682" y="221921"/>
                    <a:pt x="225545" y="256299"/>
                    <a:pt x="216240" y="205678"/>
                  </a:cubicBezTo>
                  <a:close/>
                  <a:moveTo>
                    <a:pt x="429528" y="401895"/>
                  </a:moveTo>
                  <a:cubicBezTo>
                    <a:pt x="426965" y="415575"/>
                    <a:pt x="366290" y="410489"/>
                    <a:pt x="338260" y="393773"/>
                  </a:cubicBezTo>
                  <a:cubicBezTo>
                    <a:pt x="328127" y="387781"/>
                    <a:pt x="301240" y="367635"/>
                    <a:pt x="311766" y="348238"/>
                  </a:cubicBezTo>
                  <a:cubicBezTo>
                    <a:pt x="321031" y="331167"/>
                    <a:pt x="335066" y="329432"/>
                    <a:pt x="355291" y="333059"/>
                  </a:cubicBezTo>
                  <a:cubicBezTo>
                    <a:pt x="395307" y="340195"/>
                    <a:pt x="434022" y="388608"/>
                    <a:pt x="429528" y="401895"/>
                  </a:cubicBezTo>
                  <a:lnTo>
                    <a:pt x="429528" y="401895"/>
                  </a:lnTo>
                  <a:close/>
                  <a:moveTo>
                    <a:pt x="427714" y="255905"/>
                  </a:moveTo>
                  <a:cubicBezTo>
                    <a:pt x="403350" y="269586"/>
                    <a:pt x="384308" y="271636"/>
                    <a:pt x="356750" y="275775"/>
                  </a:cubicBezTo>
                  <a:cubicBezTo>
                    <a:pt x="343700" y="277746"/>
                    <a:pt x="322569" y="280309"/>
                    <a:pt x="316813" y="265880"/>
                  </a:cubicBezTo>
                  <a:cubicBezTo>
                    <a:pt x="310820" y="250701"/>
                    <a:pt x="330296" y="236232"/>
                    <a:pt x="339955" y="228742"/>
                  </a:cubicBezTo>
                  <a:cubicBezTo>
                    <a:pt x="364240" y="210251"/>
                    <a:pt x="393730" y="200947"/>
                    <a:pt x="423614" y="200080"/>
                  </a:cubicBezTo>
                  <a:cubicBezTo>
                    <a:pt x="439660" y="198661"/>
                    <a:pt x="471436" y="206072"/>
                    <a:pt x="474629" y="215613"/>
                  </a:cubicBezTo>
                  <a:cubicBezTo>
                    <a:pt x="477586" y="224484"/>
                    <a:pt x="452079" y="242974"/>
                    <a:pt x="441000" y="249242"/>
                  </a:cubicBezTo>
                  <a:lnTo>
                    <a:pt x="427714" y="255905"/>
                  </a:ln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자유형: 도형 24">
              <a:extLst>
                <a:ext uri="{FF2B5EF4-FFF2-40B4-BE49-F238E27FC236}">
                  <a16:creationId xmlns:a16="http://schemas.microsoft.com/office/drawing/2014/main" id="{DB954290-DEFF-498D-80A9-130B90C3FEF9}"/>
                </a:ext>
              </a:extLst>
            </p:cNvPr>
            <p:cNvSpPr/>
            <p:nvPr/>
          </p:nvSpPr>
          <p:spPr>
            <a:xfrm>
              <a:off x="1070663" y="6621950"/>
              <a:ext cx="211217" cy="236051"/>
            </a:xfrm>
            <a:custGeom>
              <a:avLst/>
              <a:gdLst>
                <a:gd name="connsiteX0" fmla="*/ 188511 w 211217"/>
                <a:gd name="connsiteY0" fmla="*/ 183984 h 236051"/>
                <a:gd name="connsiteX1" fmla="*/ 89098 w 211217"/>
                <a:gd name="connsiteY1" fmla="*/ 235703 h 236051"/>
                <a:gd name="connsiteX2" fmla="*/ 188511 w 211217"/>
                <a:gd name="connsiteY2" fmla="*/ 183984 h 236051"/>
                <a:gd name="connsiteX3" fmla="*/ 15073 w 211217"/>
                <a:gd name="connsiteY3" fmla="*/ 131631 h 236051"/>
                <a:gd name="connsiteX4" fmla="*/ 50552 w 211217"/>
                <a:gd name="connsiteY4" fmla="*/ 224140 h 236051"/>
                <a:gd name="connsiteX5" fmla="*/ 15073 w 211217"/>
                <a:gd name="connsiteY5" fmla="*/ 131631 h 236051"/>
                <a:gd name="connsiteX6" fmla="*/ 190276 w 211217"/>
                <a:gd name="connsiteY6" fmla="*/ 23223 h 236051"/>
                <a:gd name="connsiteX7" fmla="*/ 121134 w 211217"/>
                <a:gd name="connsiteY7" fmla="*/ 128855 h 236051"/>
                <a:gd name="connsiteX8" fmla="*/ 190276 w 211217"/>
                <a:gd name="connsiteY8" fmla="*/ 23223 h 236051"/>
                <a:gd name="connsiteX9" fmla="*/ 198583 w 211217"/>
                <a:gd name="connsiteY9" fmla="*/ 161 h 236051"/>
                <a:gd name="connsiteX10" fmla="*/ 208264 w 211217"/>
                <a:gd name="connsiteY10" fmla="*/ 1792 h 236051"/>
                <a:gd name="connsiteX11" fmla="*/ 210217 w 211217"/>
                <a:gd name="connsiteY11" fmla="*/ 21116 h 236051"/>
                <a:gd name="connsiteX12" fmla="*/ 163945 w 211217"/>
                <a:gd name="connsiteY12" fmla="*/ 124555 h 236051"/>
                <a:gd name="connsiteX13" fmla="*/ 147687 w 211217"/>
                <a:gd name="connsiteY13" fmla="*/ 134714 h 236051"/>
                <a:gd name="connsiteX14" fmla="*/ 85654 w 211217"/>
                <a:gd name="connsiteY14" fmla="*/ 220371 h 236051"/>
                <a:gd name="connsiteX15" fmla="*/ 175663 w 211217"/>
                <a:gd name="connsiteY15" fmla="*/ 170793 h 236051"/>
                <a:gd name="connsiteX16" fmla="*/ 207407 w 211217"/>
                <a:gd name="connsiteY16" fmla="*/ 176515 h 236051"/>
                <a:gd name="connsiteX17" fmla="*/ 194799 w 211217"/>
                <a:gd name="connsiteY17" fmla="*/ 197380 h 236051"/>
                <a:gd name="connsiteX18" fmla="*/ 143811 w 211217"/>
                <a:gd name="connsiteY18" fmla="*/ 233920 h 236051"/>
                <a:gd name="connsiteX19" fmla="*/ 136656 w 211217"/>
                <a:gd name="connsiteY19" fmla="*/ 236051 h 236051"/>
                <a:gd name="connsiteX20" fmla="*/ 43141 w 211217"/>
                <a:gd name="connsiteY20" fmla="*/ 236051 h 236051"/>
                <a:gd name="connsiteX21" fmla="*/ 14088 w 211217"/>
                <a:gd name="connsiteY21" fmla="*/ 190809 h 236051"/>
                <a:gd name="connsiteX22" fmla="*/ 237 w 211217"/>
                <a:gd name="connsiteY22" fmla="*/ 131613 h 236051"/>
                <a:gd name="connsiteX23" fmla="*/ 5154 w 211217"/>
                <a:gd name="connsiteY23" fmla="*/ 107766 h 236051"/>
                <a:gd name="connsiteX24" fmla="*/ 25832 w 211217"/>
                <a:gd name="connsiteY24" fmla="*/ 119570 h 236051"/>
                <a:gd name="connsiteX25" fmla="*/ 62424 w 211217"/>
                <a:gd name="connsiteY25" fmla="*/ 227635 h 236051"/>
                <a:gd name="connsiteX26" fmla="*/ 97167 w 211217"/>
                <a:gd name="connsiteY26" fmla="*/ 153456 h 236051"/>
                <a:gd name="connsiteX27" fmla="*/ 100353 w 211217"/>
                <a:gd name="connsiteY27" fmla="*/ 109805 h 236051"/>
                <a:gd name="connsiteX28" fmla="*/ 187346 w 211217"/>
                <a:gd name="connsiteY28" fmla="*/ 3334 h 236051"/>
                <a:gd name="connsiteX29" fmla="*/ 198583 w 211217"/>
                <a:gd name="connsiteY29" fmla="*/ 161 h 236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1217" h="236051">
                  <a:moveTo>
                    <a:pt x="188511" y="183984"/>
                  </a:moveTo>
                  <a:cubicBezTo>
                    <a:pt x="156099" y="178845"/>
                    <a:pt x="104996" y="213381"/>
                    <a:pt x="89098" y="235703"/>
                  </a:cubicBezTo>
                  <a:cubicBezTo>
                    <a:pt x="117365" y="234419"/>
                    <a:pt x="178387" y="208722"/>
                    <a:pt x="188511" y="183984"/>
                  </a:cubicBezTo>
                  <a:close/>
                  <a:moveTo>
                    <a:pt x="15073" y="131631"/>
                  </a:moveTo>
                  <a:cubicBezTo>
                    <a:pt x="12487" y="157173"/>
                    <a:pt x="31759" y="208602"/>
                    <a:pt x="50552" y="224140"/>
                  </a:cubicBezTo>
                  <a:cubicBezTo>
                    <a:pt x="60283" y="191590"/>
                    <a:pt x="35699" y="137233"/>
                    <a:pt x="15073" y="131631"/>
                  </a:cubicBezTo>
                  <a:close/>
                  <a:moveTo>
                    <a:pt x="190276" y="23223"/>
                  </a:moveTo>
                  <a:cubicBezTo>
                    <a:pt x="149212" y="42410"/>
                    <a:pt x="114452" y="95638"/>
                    <a:pt x="121134" y="128855"/>
                  </a:cubicBezTo>
                  <a:cubicBezTo>
                    <a:pt x="168759" y="113797"/>
                    <a:pt x="187741" y="62951"/>
                    <a:pt x="190276" y="23223"/>
                  </a:cubicBezTo>
                  <a:close/>
                  <a:moveTo>
                    <a:pt x="198583" y="161"/>
                  </a:moveTo>
                  <a:cubicBezTo>
                    <a:pt x="202388" y="-264"/>
                    <a:pt x="205934" y="113"/>
                    <a:pt x="208264" y="1792"/>
                  </a:cubicBezTo>
                  <a:cubicBezTo>
                    <a:pt x="211913" y="4430"/>
                    <a:pt x="211690" y="14846"/>
                    <a:pt x="210217" y="21116"/>
                  </a:cubicBezTo>
                  <a:cubicBezTo>
                    <a:pt x="201377" y="58891"/>
                    <a:pt x="194216" y="96871"/>
                    <a:pt x="163945" y="124555"/>
                  </a:cubicBezTo>
                  <a:cubicBezTo>
                    <a:pt x="159988" y="128239"/>
                    <a:pt x="152467" y="133172"/>
                    <a:pt x="147687" y="134714"/>
                  </a:cubicBezTo>
                  <a:cubicBezTo>
                    <a:pt x="105921" y="148282"/>
                    <a:pt x="103111" y="188644"/>
                    <a:pt x="85654" y="220371"/>
                  </a:cubicBezTo>
                  <a:cubicBezTo>
                    <a:pt x="110615" y="193441"/>
                    <a:pt x="140012" y="175898"/>
                    <a:pt x="175663" y="170793"/>
                  </a:cubicBezTo>
                  <a:cubicBezTo>
                    <a:pt x="191818" y="168480"/>
                    <a:pt x="205711" y="171119"/>
                    <a:pt x="207407" y="176515"/>
                  </a:cubicBezTo>
                  <a:cubicBezTo>
                    <a:pt x="208641" y="180438"/>
                    <a:pt x="200589" y="191505"/>
                    <a:pt x="194799" y="197380"/>
                  </a:cubicBezTo>
                  <a:cubicBezTo>
                    <a:pt x="179500" y="212910"/>
                    <a:pt x="162420" y="224966"/>
                    <a:pt x="143811" y="233920"/>
                  </a:cubicBezTo>
                  <a:lnTo>
                    <a:pt x="136656" y="236051"/>
                  </a:lnTo>
                  <a:lnTo>
                    <a:pt x="43141" y="236051"/>
                  </a:lnTo>
                  <a:lnTo>
                    <a:pt x="14088" y="190809"/>
                  </a:lnTo>
                  <a:cubicBezTo>
                    <a:pt x="6932" y="172785"/>
                    <a:pt x="2970" y="153465"/>
                    <a:pt x="237" y="131613"/>
                  </a:cubicBezTo>
                  <a:cubicBezTo>
                    <a:pt x="-534" y="125378"/>
                    <a:pt x="443" y="109428"/>
                    <a:pt x="5154" y="107766"/>
                  </a:cubicBezTo>
                  <a:cubicBezTo>
                    <a:pt x="10413" y="105916"/>
                    <a:pt x="21463" y="115459"/>
                    <a:pt x="25832" y="119570"/>
                  </a:cubicBezTo>
                  <a:cubicBezTo>
                    <a:pt x="58621" y="150458"/>
                    <a:pt x="68455" y="181894"/>
                    <a:pt x="62424" y="227635"/>
                  </a:cubicBezTo>
                  <a:cubicBezTo>
                    <a:pt x="74279" y="203017"/>
                    <a:pt x="88156" y="179101"/>
                    <a:pt x="97167" y="153456"/>
                  </a:cubicBezTo>
                  <a:cubicBezTo>
                    <a:pt x="101741" y="140453"/>
                    <a:pt x="97269" y="124847"/>
                    <a:pt x="100353" y="109805"/>
                  </a:cubicBezTo>
                  <a:cubicBezTo>
                    <a:pt x="111266" y="56458"/>
                    <a:pt x="141006" y="24645"/>
                    <a:pt x="187346" y="3334"/>
                  </a:cubicBezTo>
                  <a:cubicBezTo>
                    <a:pt x="190713" y="1809"/>
                    <a:pt x="194777" y="584"/>
                    <a:pt x="198583" y="161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26" name="자유형: 도형 25">
              <a:extLst>
                <a:ext uri="{FF2B5EF4-FFF2-40B4-BE49-F238E27FC236}">
                  <a16:creationId xmlns:a16="http://schemas.microsoft.com/office/drawing/2014/main" id="{2FD48CFC-4A78-44B9-A05F-336645A38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244" y="5866575"/>
              <a:ext cx="350689" cy="351006"/>
            </a:xfrm>
            <a:custGeom>
              <a:avLst/>
              <a:gdLst>
                <a:gd name="connsiteX0" fmla="*/ 154602 w 311075"/>
                <a:gd name="connsiteY0" fmla="*/ 116784 h 311356"/>
                <a:gd name="connsiteX1" fmla="*/ 116502 w 311075"/>
                <a:gd name="connsiteY1" fmla="*/ 155678 h 311356"/>
                <a:gd name="connsiteX2" fmla="*/ 154602 w 311075"/>
                <a:gd name="connsiteY2" fmla="*/ 194572 h 311356"/>
                <a:gd name="connsiteX3" fmla="*/ 192702 w 311075"/>
                <a:gd name="connsiteY3" fmla="*/ 155678 h 311356"/>
                <a:gd name="connsiteX4" fmla="*/ 154602 w 311075"/>
                <a:gd name="connsiteY4" fmla="*/ 116784 h 311356"/>
                <a:gd name="connsiteX5" fmla="*/ 164978 w 311075"/>
                <a:gd name="connsiteY5" fmla="*/ 17 h 311356"/>
                <a:gd name="connsiteX6" fmla="*/ 183937 w 311075"/>
                <a:gd name="connsiteY6" fmla="*/ 37355 h 311356"/>
                <a:gd name="connsiteX7" fmla="*/ 182920 w 311075"/>
                <a:gd name="connsiteY7" fmla="*/ 62256 h 311356"/>
                <a:gd name="connsiteX8" fmla="*/ 196144 w 311075"/>
                <a:gd name="connsiteY8" fmla="*/ 40221 h 311356"/>
                <a:gd name="connsiteX9" fmla="*/ 235580 w 311075"/>
                <a:gd name="connsiteY9" fmla="*/ 53149 h 311356"/>
                <a:gd name="connsiteX10" fmla="*/ 212182 w 311075"/>
                <a:gd name="connsiteY10" fmla="*/ 98826 h 311356"/>
                <a:gd name="connsiteX11" fmla="*/ 250377 w 311075"/>
                <a:gd name="connsiteY11" fmla="*/ 79603 h 311356"/>
                <a:gd name="connsiteX12" fmla="*/ 270585 w 311075"/>
                <a:gd name="connsiteY12" fmla="*/ 117172 h 311356"/>
                <a:gd name="connsiteX13" fmla="*/ 232713 w 311075"/>
                <a:gd name="connsiteY13" fmla="*/ 138378 h 311356"/>
                <a:gd name="connsiteX14" fmla="*/ 284613 w 311075"/>
                <a:gd name="connsiteY14" fmla="*/ 143993 h 311356"/>
                <a:gd name="connsiteX15" fmla="*/ 273720 w 311075"/>
                <a:gd name="connsiteY15" fmla="*/ 184218 h 311356"/>
                <a:gd name="connsiteX16" fmla="*/ 248355 w 311075"/>
                <a:gd name="connsiteY16" fmla="*/ 183182 h 311356"/>
                <a:gd name="connsiteX17" fmla="*/ 269266 w 311075"/>
                <a:gd name="connsiteY17" fmla="*/ 195773 h 311356"/>
                <a:gd name="connsiteX18" fmla="*/ 256338 w 311075"/>
                <a:gd name="connsiteY18" fmla="*/ 235433 h 311356"/>
                <a:gd name="connsiteX19" fmla="*/ 210297 w 311075"/>
                <a:gd name="connsiteY19" fmla="*/ 211740 h 311356"/>
                <a:gd name="connsiteX20" fmla="*/ 229885 w 311075"/>
                <a:gd name="connsiteY20" fmla="*/ 250648 h 311356"/>
                <a:gd name="connsiteX21" fmla="*/ 192315 w 311075"/>
                <a:gd name="connsiteY21" fmla="*/ 270547 h 311356"/>
                <a:gd name="connsiteX22" fmla="*/ 172484 w 311075"/>
                <a:gd name="connsiteY22" fmla="*/ 234961 h 311356"/>
                <a:gd name="connsiteX23" fmla="*/ 167082 w 311075"/>
                <a:gd name="connsiteY23" fmla="*/ 284895 h 311356"/>
                <a:gd name="connsiteX24" fmla="*/ 126857 w 311075"/>
                <a:gd name="connsiteY24" fmla="*/ 274001 h 311356"/>
                <a:gd name="connsiteX25" fmla="*/ 128028 w 311075"/>
                <a:gd name="connsiteY25" fmla="*/ 245332 h 311356"/>
                <a:gd name="connsiteX26" fmla="*/ 113715 w 311075"/>
                <a:gd name="connsiteY26" fmla="*/ 269215 h 311356"/>
                <a:gd name="connsiteX27" fmla="*/ 74054 w 311075"/>
                <a:gd name="connsiteY27" fmla="*/ 256320 h 311356"/>
                <a:gd name="connsiteX28" fmla="*/ 97746 w 311075"/>
                <a:gd name="connsiteY28" fmla="*/ 210078 h 311356"/>
                <a:gd name="connsiteX29" fmla="*/ 58840 w 311075"/>
                <a:gd name="connsiteY29" fmla="*/ 229846 h 311356"/>
                <a:gd name="connsiteX30" fmla="*/ 38940 w 311075"/>
                <a:gd name="connsiteY30" fmla="*/ 192585 h 311356"/>
                <a:gd name="connsiteX31" fmla="*/ 74788 w 311075"/>
                <a:gd name="connsiteY31" fmla="*/ 172617 h 311356"/>
                <a:gd name="connsiteX32" fmla="*/ 26310 w 311075"/>
                <a:gd name="connsiteY32" fmla="*/ 167363 h 311356"/>
                <a:gd name="connsiteX33" fmla="*/ 37394 w 311075"/>
                <a:gd name="connsiteY33" fmla="*/ 127138 h 311356"/>
                <a:gd name="connsiteX34" fmla="*/ 65274 w 311075"/>
                <a:gd name="connsiteY34" fmla="*/ 128279 h 311356"/>
                <a:gd name="connsiteX35" fmla="*/ 40272 w 311075"/>
                <a:gd name="connsiteY35" fmla="*/ 113344 h 311356"/>
                <a:gd name="connsiteX36" fmla="*/ 53167 w 311075"/>
                <a:gd name="connsiteY36" fmla="*/ 73908 h 311356"/>
                <a:gd name="connsiteX37" fmla="*/ 99089 w 311075"/>
                <a:gd name="connsiteY37" fmla="*/ 97327 h 311356"/>
                <a:gd name="connsiteX38" fmla="*/ 79747 w 311075"/>
                <a:gd name="connsiteY38" fmla="*/ 59110 h 311356"/>
                <a:gd name="connsiteX39" fmla="*/ 117222 w 311075"/>
                <a:gd name="connsiteY39" fmla="*/ 38902 h 311356"/>
                <a:gd name="connsiteX40" fmla="*/ 138128 w 311075"/>
                <a:gd name="connsiteY40" fmla="*/ 76430 h 311356"/>
                <a:gd name="connsiteX41" fmla="*/ 139917 w 311075"/>
                <a:gd name="connsiteY41" fmla="*/ 44329 h 311356"/>
                <a:gd name="connsiteX42" fmla="*/ 164978 w 311075"/>
                <a:gd name="connsiteY42" fmla="*/ 17 h 31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075" h="311356">
                  <a:moveTo>
                    <a:pt x="154602" y="116784"/>
                  </a:moveTo>
                  <a:cubicBezTo>
                    <a:pt x="133560" y="116784"/>
                    <a:pt x="116502" y="134197"/>
                    <a:pt x="116502" y="155678"/>
                  </a:cubicBezTo>
                  <a:cubicBezTo>
                    <a:pt x="116502" y="177159"/>
                    <a:pt x="133560" y="194572"/>
                    <a:pt x="154602" y="194572"/>
                  </a:cubicBezTo>
                  <a:cubicBezTo>
                    <a:pt x="175644" y="194572"/>
                    <a:pt x="192702" y="177159"/>
                    <a:pt x="192702" y="155678"/>
                  </a:cubicBezTo>
                  <a:cubicBezTo>
                    <a:pt x="192702" y="134197"/>
                    <a:pt x="175644" y="116784"/>
                    <a:pt x="154602" y="116784"/>
                  </a:cubicBezTo>
                  <a:close/>
                  <a:moveTo>
                    <a:pt x="164978" y="17"/>
                  </a:moveTo>
                  <a:cubicBezTo>
                    <a:pt x="173752" y="539"/>
                    <a:pt x="181791" y="13083"/>
                    <a:pt x="183937" y="37355"/>
                  </a:cubicBezTo>
                  <a:lnTo>
                    <a:pt x="182920" y="62256"/>
                  </a:lnTo>
                  <a:lnTo>
                    <a:pt x="196144" y="40221"/>
                  </a:lnTo>
                  <a:cubicBezTo>
                    <a:pt x="224418" y="4477"/>
                    <a:pt x="247358" y="14414"/>
                    <a:pt x="235580" y="53149"/>
                  </a:cubicBezTo>
                  <a:lnTo>
                    <a:pt x="212182" y="98826"/>
                  </a:lnTo>
                  <a:lnTo>
                    <a:pt x="250377" y="79603"/>
                  </a:lnTo>
                  <a:cubicBezTo>
                    <a:pt x="296391" y="63474"/>
                    <a:pt x="309578" y="88141"/>
                    <a:pt x="270585" y="117172"/>
                  </a:cubicBezTo>
                  <a:lnTo>
                    <a:pt x="232713" y="138378"/>
                  </a:lnTo>
                  <a:lnTo>
                    <a:pt x="284613" y="143993"/>
                  </a:lnTo>
                  <a:cubicBezTo>
                    <a:pt x="323512" y="155453"/>
                    <a:pt x="319230" y="180194"/>
                    <a:pt x="273720" y="184218"/>
                  </a:cubicBezTo>
                  <a:lnTo>
                    <a:pt x="248355" y="183182"/>
                  </a:lnTo>
                  <a:lnTo>
                    <a:pt x="269266" y="195773"/>
                  </a:lnTo>
                  <a:cubicBezTo>
                    <a:pt x="305010" y="224158"/>
                    <a:pt x="295074" y="247251"/>
                    <a:pt x="256338" y="235433"/>
                  </a:cubicBezTo>
                  <a:lnTo>
                    <a:pt x="210297" y="211740"/>
                  </a:lnTo>
                  <a:lnTo>
                    <a:pt x="229885" y="250648"/>
                  </a:lnTo>
                  <a:cubicBezTo>
                    <a:pt x="246013" y="296637"/>
                    <a:pt x="221346" y="309754"/>
                    <a:pt x="192315" y="270547"/>
                  </a:cubicBezTo>
                  <a:lnTo>
                    <a:pt x="172484" y="234961"/>
                  </a:lnTo>
                  <a:lnTo>
                    <a:pt x="167082" y="284895"/>
                  </a:lnTo>
                  <a:cubicBezTo>
                    <a:pt x="155623" y="323793"/>
                    <a:pt x="130881" y="319511"/>
                    <a:pt x="126857" y="274001"/>
                  </a:cubicBezTo>
                  <a:lnTo>
                    <a:pt x="128028" y="245332"/>
                  </a:lnTo>
                  <a:lnTo>
                    <a:pt x="113715" y="269215"/>
                  </a:lnTo>
                  <a:cubicBezTo>
                    <a:pt x="85329" y="305137"/>
                    <a:pt x="62236" y="295212"/>
                    <a:pt x="74054" y="256320"/>
                  </a:cubicBezTo>
                  <a:lnTo>
                    <a:pt x="97746" y="210078"/>
                  </a:lnTo>
                  <a:lnTo>
                    <a:pt x="58840" y="229846"/>
                  </a:lnTo>
                  <a:cubicBezTo>
                    <a:pt x="12850" y="246188"/>
                    <a:pt x="-266" y="221592"/>
                    <a:pt x="38940" y="192585"/>
                  </a:cubicBezTo>
                  <a:lnTo>
                    <a:pt x="74788" y="172617"/>
                  </a:lnTo>
                  <a:lnTo>
                    <a:pt x="26310" y="167363"/>
                  </a:lnTo>
                  <a:cubicBezTo>
                    <a:pt x="-12473" y="155904"/>
                    <a:pt x="-8048" y="131162"/>
                    <a:pt x="37394" y="127138"/>
                  </a:cubicBezTo>
                  <a:lnTo>
                    <a:pt x="65274" y="128279"/>
                  </a:lnTo>
                  <a:lnTo>
                    <a:pt x="40272" y="113344"/>
                  </a:lnTo>
                  <a:cubicBezTo>
                    <a:pt x="4351" y="85069"/>
                    <a:pt x="14276" y="62129"/>
                    <a:pt x="53167" y="73908"/>
                  </a:cubicBezTo>
                  <a:lnTo>
                    <a:pt x="99089" y="97327"/>
                  </a:lnTo>
                  <a:lnTo>
                    <a:pt x="79747" y="59110"/>
                  </a:lnTo>
                  <a:cubicBezTo>
                    <a:pt x="63524" y="13096"/>
                    <a:pt x="88286" y="-91"/>
                    <a:pt x="117222" y="38902"/>
                  </a:cubicBezTo>
                  <a:lnTo>
                    <a:pt x="138128" y="76430"/>
                  </a:lnTo>
                  <a:lnTo>
                    <a:pt x="139917" y="44329"/>
                  </a:lnTo>
                  <a:cubicBezTo>
                    <a:pt x="144305" y="14060"/>
                    <a:pt x="155107" y="-570"/>
                    <a:pt x="164978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/>
            </a:p>
          </p:txBody>
        </p:sp>
        <p:pic>
          <p:nvPicPr>
            <p:cNvPr id="27" name="Graphic 5">
              <a:extLst>
                <a:ext uri="{FF2B5EF4-FFF2-40B4-BE49-F238E27FC236}">
                  <a16:creationId xmlns:a16="http://schemas.microsoft.com/office/drawing/2014/main" id="{EF608F67-9EC8-434B-B447-3708B205504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p:blipFill>
          <p:spPr>
            <a:xfrm>
              <a:off x="1479654" y="5319046"/>
              <a:ext cx="396670" cy="396670"/>
            </a:xfrm>
            <a:prstGeom prst="rect">
              <a:avLst/>
            </a:prstGeom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28" name="Freeform: Shape 17">
              <a:extLst>
                <a:ext uri="{FF2B5EF4-FFF2-40B4-BE49-F238E27FC236}">
                  <a16:creationId xmlns:a16="http://schemas.microsoft.com/office/drawing/2014/main" id="{0B05782D-1DEC-4EFA-A079-62730987312D}"/>
                </a:ext>
              </a:extLst>
            </p:cNvPr>
            <p:cNvSpPr/>
            <p:nvPr/>
          </p:nvSpPr>
          <p:spPr>
            <a:xfrm>
              <a:off x="1033322" y="5272276"/>
              <a:ext cx="285898" cy="362603"/>
            </a:xfrm>
            <a:custGeom>
              <a:avLst/>
              <a:gdLst>
                <a:gd name="connsiteX0" fmla="*/ 0 w 331577"/>
                <a:gd name="connsiteY0" fmla="*/ 421346 h 420537"/>
                <a:gd name="connsiteX1" fmla="*/ 42054 w 331577"/>
                <a:gd name="connsiteY1" fmla="*/ 325917 h 420537"/>
                <a:gd name="connsiteX2" fmla="*/ 42862 w 331577"/>
                <a:gd name="connsiteY2" fmla="*/ 294376 h 420537"/>
                <a:gd name="connsiteX3" fmla="*/ 54185 w 331577"/>
                <a:gd name="connsiteY3" fmla="*/ 211886 h 420537"/>
                <a:gd name="connsiteX4" fmla="*/ 148805 w 331577"/>
                <a:gd name="connsiteY4" fmla="*/ 127779 h 420537"/>
                <a:gd name="connsiteX5" fmla="*/ 264454 w 331577"/>
                <a:gd name="connsiteY5" fmla="*/ 73594 h 420537"/>
                <a:gd name="connsiteX6" fmla="*/ 332386 w 331577"/>
                <a:gd name="connsiteY6" fmla="*/ 0 h 420537"/>
                <a:gd name="connsiteX7" fmla="*/ 226443 w 331577"/>
                <a:gd name="connsiteY7" fmla="*/ 304081 h 420537"/>
                <a:gd name="connsiteX8" fmla="*/ 67124 w 331577"/>
                <a:gd name="connsiteY8" fmla="*/ 334004 h 420537"/>
                <a:gd name="connsiteX9" fmla="*/ 47715 w 331577"/>
                <a:gd name="connsiteY9" fmla="*/ 344517 h 420537"/>
                <a:gd name="connsiteX10" fmla="*/ 30732 w 331577"/>
                <a:gd name="connsiteY10" fmla="*/ 401128 h 420537"/>
                <a:gd name="connsiteX11" fmla="*/ 0 w 331577"/>
                <a:gd name="connsiteY11" fmla="*/ 421346 h 42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1577" h="420537">
                  <a:moveTo>
                    <a:pt x="0" y="421346"/>
                  </a:moveTo>
                  <a:cubicBezTo>
                    <a:pt x="13748" y="388997"/>
                    <a:pt x="27496" y="357457"/>
                    <a:pt x="42054" y="325917"/>
                  </a:cubicBezTo>
                  <a:cubicBezTo>
                    <a:pt x="46906" y="315403"/>
                    <a:pt x="51758" y="309742"/>
                    <a:pt x="42862" y="294376"/>
                  </a:cubicBezTo>
                  <a:cubicBezTo>
                    <a:pt x="27496" y="268497"/>
                    <a:pt x="39627" y="237766"/>
                    <a:pt x="54185" y="211886"/>
                  </a:cubicBezTo>
                  <a:cubicBezTo>
                    <a:pt x="76020" y="173067"/>
                    <a:pt x="109987" y="147188"/>
                    <a:pt x="148805" y="127779"/>
                  </a:cubicBezTo>
                  <a:cubicBezTo>
                    <a:pt x="186816" y="109178"/>
                    <a:pt x="226443" y="93004"/>
                    <a:pt x="264454" y="73594"/>
                  </a:cubicBezTo>
                  <a:cubicBezTo>
                    <a:pt x="295185" y="58228"/>
                    <a:pt x="318638" y="33967"/>
                    <a:pt x="332386" y="0"/>
                  </a:cubicBezTo>
                  <a:cubicBezTo>
                    <a:pt x="346135" y="97047"/>
                    <a:pt x="307316" y="253940"/>
                    <a:pt x="226443" y="304081"/>
                  </a:cubicBezTo>
                  <a:cubicBezTo>
                    <a:pt x="177111" y="334813"/>
                    <a:pt x="124544" y="347752"/>
                    <a:pt x="67124" y="334004"/>
                  </a:cubicBezTo>
                  <a:cubicBezTo>
                    <a:pt x="54993" y="330769"/>
                    <a:pt x="50950" y="334813"/>
                    <a:pt x="47715" y="344517"/>
                  </a:cubicBezTo>
                  <a:cubicBezTo>
                    <a:pt x="42054" y="363118"/>
                    <a:pt x="32349" y="381719"/>
                    <a:pt x="30732" y="401128"/>
                  </a:cubicBezTo>
                  <a:cubicBezTo>
                    <a:pt x="28305" y="422964"/>
                    <a:pt x="20218" y="427008"/>
                    <a:pt x="0" y="421346"/>
                  </a:cubicBezTo>
                  <a:close/>
                </a:path>
              </a:pathLst>
            </a:custGeom>
            <a:solidFill>
              <a:schemeClr val="accent1"/>
            </a:solidFill>
            <a:ln w="8081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하트 28">
              <a:extLst>
                <a:ext uri="{FF2B5EF4-FFF2-40B4-BE49-F238E27FC236}">
                  <a16:creationId xmlns:a16="http://schemas.microsoft.com/office/drawing/2014/main" id="{582D8DBF-59B5-4339-973B-080BE820E020}"/>
                </a:ext>
              </a:extLst>
            </p:cNvPr>
            <p:cNvSpPr/>
            <p:nvPr/>
          </p:nvSpPr>
          <p:spPr>
            <a:xfrm>
              <a:off x="1989704" y="5289445"/>
              <a:ext cx="326427" cy="326427"/>
            </a:xfrm>
            <a:prstGeom prst="heart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30" name="Graphic 47">
              <a:extLst>
                <a:ext uri="{FF2B5EF4-FFF2-40B4-BE49-F238E27FC236}">
                  <a16:creationId xmlns:a16="http://schemas.microsoft.com/office/drawing/2014/main" id="{429FA008-B664-4B4B-9E03-8244910C5A4C}"/>
                </a:ext>
              </a:extLst>
            </p:cNvPr>
            <p:cNvGrpSpPr/>
            <p:nvPr/>
          </p:nvGrpSpPr>
          <p:grpSpPr>
            <a:xfrm>
              <a:off x="1627357" y="5804982"/>
              <a:ext cx="350976" cy="254793"/>
              <a:chOff x="8760856" y="1002161"/>
              <a:chExt cx="1223617" cy="888296"/>
            </a:xfrm>
            <a:solidFill>
              <a:schemeClr val="accent1"/>
            </a:solidFill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87" name="Freeform: Shape 1145">
                <a:extLst>
                  <a:ext uri="{FF2B5EF4-FFF2-40B4-BE49-F238E27FC236}">
                    <a16:creationId xmlns:a16="http://schemas.microsoft.com/office/drawing/2014/main" id="{17D83BB3-7C83-48E3-AE93-6F552C013EBB}"/>
                  </a:ext>
                </a:extLst>
              </p:cNvPr>
              <p:cNvSpPr/>
              <p:nvPr/>
            </p:nvSpPr>
            <p:spPr>
              <a:xfrm>
                <a:off x="8760856" y="1002161"/>
                <a:ext cx="1223617" cy="888296"/>
              </a:xfrm>
              <a:custGeom>
                <a:avLst/>
                <a:gdLst>
                  <a:gd name="connsiteX0" fmla="*/ 1212488 w 1223617"/>
                  <a:gd name="connsiteY0" fmla="*/ 247015 h 888296"/>
                  <a:gd name="connsiteX1" fmla="*/ 1204868 w 1223617"/>
                  <a:gd name="connsiteY1" fmla="*/ 335598 h 888296"/>
                  <a:gd name="connsiteX2" fmla="*/ 1102950 w 1223617"/>
                  <a:gd name="connsiteY2" fmla="*/ 640398 h 888296"/>
                  <a:gd name="connsiteX3" fmla="*/ 610508 w 1223617"/>
                  <a:gd name="connsiteY3" fmla="*/ 888048 h 888296"/>
                  <a:gd name="connsiteX4" fmla="*/ 603840 w 1223617"/>
                  <a:gd name="connsiteY4" fmla="*/ 876618 h 888296"/>
                  <a:gd name="connsiteX5" fmla="*/ 605745 w 1223617"/>
                  <a:gd name="connsiteY5" fmla="*/ 844233 h 888296"/>
                  <a:gd name="connsiteX6" fmla="*/ 620033 w 1223617"/>
                  <a:gd name="connsiteY6" fmla="*/ 838518 h 888296"/>
                  <a:gd name="connsiteX7" fmla="*/ 788625 w 1223617"/>
                  <a:gd name="connsiteY7" fmla="*/ 813753 h 888296"/>
                  <a:gd name="connsiteX8" fmla="*/ 1099140 w 1223617"/>
                  <a:gd name="connsiteY8" fmla="*/ 528955 h 888296"/>
                  <a:gd name="connsiteX9" fmla="*/ 1158195 w 1223617"/>
                  <a:gd name="connsiteY9" fmla="*/ 63183 h 888296"/>
                  <a:gd name="connsiteX10" fmla="*/ 651465 w 1223617"/>
                  <a:gd name="connsiteY10" fmla="*/ 247015 h 888296"/>
                  <a:gd name="connsiteX11" fmla="*/ 523830 w 1223617"/>
                  <a:gd name="connsiteY11" fmla="*/ 758508 h 888296"/>
                  <a:gd name="connsiteX12" fmla="*/ 464775 w 1223617"/>
                  <a:gd name="connsiteY12" fmla="*/ 735648 h 888296"/>
                  <a:gd name="connsiteX13" fmla="*/ 461918 w 1223617"/>
                  <a:gd name="connsiteY13" fmla="*/ 565150 h 888296"/>
                  <a:gd name="connsiteX14" fmla="*/ 338093 w 1223617"/>
                  <a:gd name="connsiteY14" fmla="*/ 303213 h 888296"/>
                  <a:gd name="connsiteX15" fmla="*/ 48533 w 1223617"/>
                  <a:gd name="connsiteY15" fmla="*/ 212725 h 888296"/>
                  <a:gd name="connsiteX16" fmla="*/ 36150 w 1223617"/>
                  <a:gd name="connsiteY16" fmla="*/ 317500 h 888296"/>
                  <a:gd name="connsiteX17" fmla="*/ 47580 w 1223617"/>
                  <a:gd name="connsiteY17" fmla="*/ 432753 h 888296"/>
                  <a:gd name="connsiteX18" fmla="*/ 148545 w 1223617"/>
                  <a:gd name="connsiteY18" fmla="*/ 639445 h 888296"/>
                  <a:gd name="connsiteX19" fmla="*/ 250463 w 1223617"/>
                  <a:gd name="connsiteY19" fmla="*/ 711835 h 888296"/>
                  <a:gd name="connsiteX20" fmla="*/ 411435 w 1223617"/>
                  <a:gd name="connsiteY20" fmla="*/ 755650 h 888296"/>
                  <a:gd name="connsiteX21" fmla="*/ 372383 w 1223617"/>
                  <a:gd name="connsiteY21" fmla="*/ 773748 h 888296"/>
                  <a:gd name="connsiteX22" fmla="*/ 123780 w 1223617"/>
                  <a:gd name="connsiteY22" fmla="*/ 664210 h 888296"/>
                  <a:gd name="connsiteX23" fmla="*/ 2813 w 1223617"/>
                  <a:gd name="connsiteY23" fmla="*/ 365125 h 888296"/>
                  <a:gd name="connsiteX24" fmla="*/ 1860 w 1223617"/>
                  <a:gd name="connsiteY24" fmla="*/ 175578 h 888296"/>
                  <a:gd name="connsiteX25" fmla="*/ 479063 w 1223617"/>
                  <a:gd name="connsiteY25" fmla="*/ 424180 h 888296"/>
                  <a:gd name="connsiteX26" fmla="*/ 505733 w 1223617"/>
                  <a:gd name="connsiteY26" fmla="*/ 374650 h 888296"/>
                  <a:gd name="connsiteX27" fmla="*/ 997223 w 1223617"/>
                  <a:gd name="connsiteY27" fmla="*/ 6033 h 888296"/>
                  <a:gd name="connsiteX28" fmla="*/ 1221060 w 1223617"/>
                  <a:gd name="connsiteY28" fmla="*/ 8890 h 888296"/>
                  <a:gd name="connsiteX29" fmla="*/ 1212488 w 1223617"/>
                  <a:gd name="connsiteY29" fmla="*/ 247015 h 888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23617" h="888296">
                    <a:moveTo>
                      <a:pt x="1212488" y="247015"/>
                    </a:moveTo>
                    <a:cubicBezTo>
                      <a:pt x="1209630" y="291783"/>
                      <a:pt x="1205820" y="327025"/>
                      <a:pt x="1204868" y="335598"/>
                    </a:cubicBezTo>
                    <a:cubicBezTo>
                      <a:pt x="1188675" y="438468"/>
                      <a:pt x="1154385" y="548958"/>
                      <a:pt x="1102950" y="640398"/>
                    </a:cubicBezTo>
                    <a:cubicBezTo>
                      <a:pt x="994365" y="829945"/>
                      <a:pt x="817200" y="892810"/>
                      <a:pt x="610508" y="888048"/>
                    </a:cubicBezTo>
                    <a:cubicBezTo>
                      <a:pt x="606698" y="881380"/>
                      <a:pt x="603840" y="879475"/>
                      <a:pt x="603840" y="876618"/>
                    </a:cubicBezTo>
                    <a:cubicBezTo>
                      <a:pt x="603840" y="866140"/>
                      <a:pt x="604793" y="854710"/>
                      <a:pt x="605745" y="844233"/>
                    </a:cubicBezTo>
                    <a:cubicBezTo>
                      <a:pt x="611460" y="841375"/>
                      <a:pt x="616223" y="838518"/>
                      <a:pt x="620033" y="838518"/>
                    </a:cubicBezTo>
                    <a:cubicBezTo>
                      <a:pt x="676230" y="829945"/>
                      <a:pt x="734333" y="828040"/>
                      <a:pt x="788625" y="813753"/>
                    </a:cubicBezTo>
                    <a:cubicBezTo>
                      <a:pt x="941025" y="773748"/>
                      <a:pt x="1040085" y="672783"/>
                      <a:pt x="1099140" y="528955"/>
                    </a:cubicBezTo>
                    <a:cubicBezTo>
                      <a:pt x="1151528" y="402273"/>
                      <a:pt x="1181055" y="173673"/>
                      <a:pt x="1158195" y="63183"/>
                    </a:cubicBezTo>
                    <a:cubicBezTo>
                      <a:pt x="965790" y="59373"/>
                      <a:pt x="791483" y="106998"/>
                      <a:pt x="651465" y="247015"/>
                    </a:cubicBezTo>
                    <a:cubicBezTo>
                      <a:pt x="507638" y="390843"/>
                      <a:pt x="491445" y="570865"/>
                      <a:pt x="523830" y="758508"/>
                    </a:cubicBezTo>
                    <a:cubicBezTo>
                      <a:pt x="487635" y="780415"/>
                      <a:pt x="466680" y="773748"/>
                      <a:pt x="464775" y="735648"/>
                    </a:cubicBezTo>
                    <a:cubicBezTo>
                      <a:pt x="461918" y="678498"/>
                      <a:pt x="456203" y="621348"/>
                      <a:pt x="461918" y="565150"/>
                    </a:cubicBezTo>
                    <a:cubicBezTo>
                      <a:pt x="473348" y="450850"/>
                      <a:pt x="423818" y="367983"/>
                      <a:pt x="338093" y="303213"/>
                    </a:cubicBezTo>
                    <a:cubicBezTo>
                      <a:pt x="253320" y="239395"/>
                      <a:pt x="152355" y="218440"/>
                      <a:pt x="48533" y="212725"/>
                    </a:cubicBezTo>
                    <a:cubicBezTo>
                      <a:pt x="40913" y="212725"/>
                      <a:pt x="36150" y="307975"/>
                      <a:pt x="36150" y="317500"/>
                    </a:cubicBezTo>
                    <a:cubicBezTo>
                      <a:pt x="36150" y="355600"/>
                      <a:pt x="39960" y="394653"/>
                      <a:pt x="47580" y="432753"/>
                    </a:cubicBezTo>
                    <a:cubicBezTo>
                      <a:pt x="63773" y="508000"/>
                      <a:pt x="95205" y="582295"/>
                      <a:pt x="148545" y="639445"/>
                    </a:cubicBezTo>
                    <a:cubicBezTo>
                      <a:pt x="177120" y="669925"/>
                      <a:pt x="211410" y="695643"/>
                      <a:pt x="250463" y="711835"/>
                    </a:cubicBezTo>
                    <a:cubicBezTo>
                      <a:pt x="302850" y="733743"/>
                      <a:pt x="360000" y="728980"/>
                      <a:pt x="411435" y="755650"/>
                    </a:cubicBezTo>
                    <a:cubicBezTo>
                      <a:pt x="398100" y="762318"/>
                      <a:pt x="385718" y="773748"/>
                      <a:pt x="372383" y="773748"/>
                    </a:cubicBezTo>
                    <a:cubicBezTo>
                      <a:pt x="275228" y="770890"/>
                      <a:pt x="190455" y="739458"/>
                      <a:pt x="123780" y="664210"/>
                    </a:cubicBezTo>
                    <a:cubicBezTo>
                      <a:pt x="47580" y="579438"/>
                      <a:pt x="12338" y="476568"/>
                      <a:pt x="2813" y="365125"/>
                    </a:cubicBezTo>
                    <a:cubicBezTo>
                      <a:pt x="-2902" y="305118"/>
                      <a:pt x="1860" y="243205"/>
                      <a:pt x="1860" y="175578"/>
                    </a:cubicBezTo>
                    <a:cubicBezTo>
                      <a:pt x="204743" y="177483"/>
                      <a:pt x="377145" y="223203"/>
                      <a:pt x="479063" y="424180"/>
                    </a:cubicBezTo>
                    <a:cubicBezTo>
                      <a:pt x="490493" y="404178"/>
                      <a:pt x="500018" y="389890"/>
                      <a:pt x="505733" y="374650"/>
                    </a:cubicBezTo>
                    <a:cubicBezTo>
                      <a:pt x="576218" y="170815"/>
                      <a:pt x="793388" y="43180"/>
                      <a:pt x="997223" y="6033"/>
                    </a:cubicBezTo>
                    <a:cubicBezTo>
                      <a:pt x="1071518" y="-7303"/>
                      <a:pt x="1145813" y="5080"/>
                      <a:pt x="1221060" y="8890"/>
                    </a:cubicBezTo>
                    <a:cubicBezTo>
                      <a:pt x="1227728" y="9843"/>
                      <a:pt x="1220108" y="149860"/>
                      <a:pt x="1212488" y="24701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8" name="Freeform: Shape 1146">
                <a:extLst>
                  <a:ext uri="{FF2B5EF4-FFF2-40B4-BE49-F238E27FC236}">
                    <a16:creationId xmlns:a16="http://schemas.microsoft.com/office/drawing/2014/main" id="{413ACE08-31AB-45B5-8935-1DC352ADC26C}"/>
                  </a:ext>
                </a:extLst>
              </p:cNvPr>
              <p:cNvSpPr/>
              <p:nvPr/>
            </p:nvSpPr>
            <p:spPr>
              <a:xfrm>
                <a:off x="9363149" y="1126688"/>
                <a:ext cx="512093" cy="637050"/>
              </a:xfrm>
              <a:custGeom>
                <a:avLst/>
                <a:gdLst>
                  <a:gd name="connsiteX0" fmla="*/ 168235 w 512093"/>
                  <a:gd name="connsiteY0" fmla="*/ 501583 h 637050"/>
                  <a:gd name="connsiteX1" fmla="*/ 284440 w 512093"/>
                  <a:gd name="connsiteY1" fmla="*/ 500631 h 637050"/>
                  <a:gd name="connsiteX2" fmla="*/ 396835 w 512093"/>
                  <a:gd name="connsiteY2" fmla="*/ 484438 h 637050"/>
                  <a:gd name="connsiteX3" fmla="*/ 149185 w 512093"/>
                  <a:gd name="connsiteY3" fmla="*/ 521586 h 637050"/>
                  <a:gd name="connsiteX4" fmla="*/ 73938 w 512093"/>
                  <a:gd name="connsiteY4" fmla="*/ 598738 h 637050"/>
                  <a:gd name="connsiteX5" fmla="*/ 42505 w 512093"/>
                  <a:gd name="connsiteY5" fmla="*/ 636838 h 637050"/>
                  <a:gd name="connsiteX6" fmla="*/ 18693 w 512093"/>
                  <a:gd name="connsiteY6" fmla="*/ 567306 h 637050"/>
                  <a:gd name="connsiteX7" fmla="*/ 42505 w 512093"/>
                  <a:gd name="connsiteY7" fmla="*/ 389188 h 637050"/>
                  <a:gd name="connsiteX8" fmla="*/ 38695 w 512093"/>
                  <a:gd name="connsiteY8" fmla="*/ 227263 h 637050"/>
                  <a:gd name="connsiteX9" fmla="*/ 70128 w 512093"/>
                  <a:gd name="connsiteY9" fmla="*/ 430146 h 637050"/>
                  <a:gd name="connsiteX10" fmla="*/ 92035 w 512093"/>
                  <a:gd name="connsiteY10" fmla="*/ 435861 h 637050"/>
                  <a:gd name="connsiteX11" fmla="*/ 154900 w 512093"/>
                  <a:gd name="connsiteY11" fmla="*/ 310131 h 637050"/>
                  <a:gd name="connsiteX12" fmla="*/ 148233 w 512093"/>
                  <a:gd name="connsiteY12" fmla="*/ 127251 h 637050"/>
                  <a:gd name="connsiteX13" fmla="*/ 164425 w 512093"/>
                  <a:gd name="connsiteY13" fmla="*/ 278698 h 637050"/>
                  <a:gd name="connsiteX14" fmla="*/ 169188 w 512093"/>
                  <a:gd name="connsiteY14" fmla="*/ 297748 h 637050"/>
                  <a:gd name="connsiteX15" fmla="*/ 231100 w 512093"/>
                  <a:gd name="connsiteY15" fmla="*/ 245361 h 637050"/>
                  <a:gd name="connsiteX16" fmla="*/ 263485 w 512093"/>
                  <a:gd name="connsiteY16" fmla="*/ 179638 h 637050"/>
                  <a:gd name="connsiteX17" fmla="*/ 266343 w 512093"/>
                  <a:gd name="connsiteY17" fmla="*/ 31048 h 637050"/>
                  <a:gd name="connsiteX18" fmla="*/ 277773 w 512093"/>
                  <a:gd name="connsiteY18" fmla="*/ 183448 h 637050"/>
                  <a:gd name="connsiteX19" fmla="*/ 478750 w 512093"/>
                  <a:gd name="connsiteY19" fmla="*/ 3426 h 637050"/>
                  <a:gd name="connsiteX20" fmla="*/ 483513 w 512093"/>
                  <a:gd name="connsiteY20" fmla="*/ 8188 h 637050"/>
                  <a:gd name="connsiteX21" fmla="*/ 327303 w 512093"/>
                  <a:gd name="connsiteY21" fmla="*/ 234883 h 637050"/>
                  <a:gd name="connsiteX22" fmla="*/ 512088 w 512093"/>
                  <a:gd name="connsiteY22" fmla="*/ 202498 h 637050"/>
                  <a:gd name="connsiteX23" fmla="*/ 355878 w 512093"/>
                  <a:gd name="connsiteY23" fmla="*/ 259648 h 637050"/>
                  <a:gd name="connsiteX24" fmla="*/ 248245 w 512093"/>
                  <a:gd name="connsiteY24" fmla="*/ 358708 h 637050"/>
                  <a:gd name="connsiteX25" fmla="*/ 462558 w 512093"/>
                  <a:gd name="connsiteY25" fmla="*/ 353946 h 637050"/>
                  <a:gd name="connsiteX26" fmla="*/ 292060 w 512093"/>
                  <a:gd name="connsiteY26" fmla="*/ 395856 h 637050"/>
                  <a:gd name="connsiteX27" fmla="*/ 154900 w 512093"/>
                  <a:gd name="connsiteY27" fmla="*/ 484438 h 637050"/>
                  <a:gd name="connsiteX28" fmla="*/ 168235 w 512093"/>
                  <a:gd name="connsiteY28" fmla="*/ 501583 h 637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12093" h="637050">
                    <a:moveTo>
                      <a:pt x="168235" y="501583"/>
                    </a:moveTo>
                    <a:cubicBezTo>
                      <a:pt x="207288" y="501583"/>
                      <a:pt x="245388" y="503488"/>
                      <a:pt x="284440" y="500631"/>
                    </a:cubicBezTo>
                    <a:cubicBezTo>
                      <a:pt x="321588" y="497773"/>
                      <a:pt x="358735" y="490153"/>
                      <a:pt x="396835" y="484438"/>
                    </a:cubicBezTo>
                    <a:cubicBezTo>
                      <a:pt x="397788" y="490153"/>
                      <a:pt x="262533" y="521586"/>
                      <a:pt x="149185" y="521586"/>
                    </a:cubicBezTo>
                    <a:cubicBezTo>
                      <a:pt x="130135" y="521586"/>
                      <a:pt x="112990" y="533968"/>
                      <a:pt x="73938" y="598738"/>
                    </a:cubicBezTo>
                    <a:cubicBezTo>
                      <a:pt x="65365" y="613026"/>
                      <a:pt x="53935" y="639696"/>
                      <a:pt x="42505" y="636838"/>
                    </a:cubicBezTo>
                    <a:cubicBezTo>
                      <a:pt x="3453" y="616836"/>
                      <a:pt x="-17502" y="618741"/>
                      <a:pt x="18693" y="567306"/>
                    </a:cubicBezTo>
                    <a:cubicBezTo>
                      <a:pt x="59650" y="511108"/>
                      <a:pt x="58698" y="453958"/>
                      <a:pt x="42505" y="389188"/>
                    </a:cubicBezTo>
                    <a:cubicBezTo>
                      <a:pt x="29170" y="337753"/>
                      <a:pt x="32980" y="281556"/>
                      <a:pt x="38695" y="227263"/>
                    </a:cubicBezTo>
                    <a:cubicBezTo>
                      <a:pt x="49173" y="294891"/>
                      <a:pt x="59650" y="362518"/>
                      <a:pt x="70128" y="430146"/>
                    </a:cubicBezTo>
                    <a:cubicBezTo>
                      <a:pt x="75843" y="461578"/>
                      <a:pt x="83463" y="453958"/>
                      <a:pt x="92035" y="435861"/>
                    </a:cubicBezTo>
                    <a:cubicBezTo>
                      <a:pt x="124420" y="383473"/>
                      <a:pt x="161568" y="333943"/>
                      <a:pt x="154900" y="310131"/>
                    </a:cubicBezTo>
                    <a:cubicBezTo>
                      <a:pt x="142518" y="262506"/>
                      <a:pt x="143470" y="126298"/>
                      <a:pt x="148233" y="127251"/>
                    </a:cubicBezTo>
                    <a:cubicBezTo>
                      <a:pt x="159663" y="174876"/>
                      <a:pt x="152043" y="217738"/>
                      <a:pt x="164425" y="278698"/>
                    </a:cubicBezTo>
                    <a:cubicBezTo>
                      <a:pt x="165378" y="283461"/>
                      <a:pt x="167283" y="293938"/>
                      <a:pt x="169188" y="297748"/>
                    </a:cubicBezTo>
                    <a:cubicBezTo>
                      <a:pt x="180618" y="314893"/>
                      <a:pt x="222528" y="255838"/>
                      <a:pt x="231100" y="245361"/>
                    </a:cubicBezTo>
                    <a:cubicBezTo>
                      <a:pt x="251103" y="220596"/>
                      <a:pt x="265390" y="203451"/>
                      <a:pt x="263485" y="179638"/>
                    </a:cubicBezTo>
                    <a:cubicBezTo>
                      <a:pt x="260628" y="136776"/>
                      <a:pt x="261580" y="58671"/>
                      <a:pt x="266343" y="31048"/>
                    </a:cubicBezTo>
                    <a:cubicBezTo>
                      <a:pt x="271105" y="41526"/>
                      <a:pt x="270153" y="132013"/>
                      <a:pt x="277773" y="183448"/>
                    </a:cubicBezTo>
                    <a:cubicBezTo>
                      <a:pt x="350163" y="118678"/>
                      <a:pt x="414933" y="60576"/>
                      <a:pt x="478750" y="3426"/>
                    </a:cubicBezTo>
                    <a:cubicBezTo>
                      <a:pt x="488275" y="-4194"/>
                      <a:pt x="488275" y="2473"/>
                      <a:pt x="483513" y="8188"/>
                    </a:cubicBezTo>
                    <a:cubicBezTo>
                      <a:pt x="433983" y="80578"/>
                      <a:pt x="378738" y="159636"/>
                      <a:pt x="327303" y="234883"/>
                    </a:cubicBezTo>
                    <a:cubicBezTo>
                      <a:pt x="394930" y="259648"/>
                      <a:pt x="454938" y="210118"/>
                      <a:pt x="512088" y="202498"/>
                    </a:cubicBezTo>
                    <a:cubicBezTo>
                      <a:pt x="513040" y="207261"/>
                      <a:pt x="401598" y="259648"/>
                      <a:pt x="355878" y="259648"/>
                    </a:cubicBezTo>
                    <a:cubicBezTo>
                      <a:pt x="287298" y="259648"/>
                      <a:pt x="290155" y="273936"/>
                      <a:pt x="248245" y="358708"/>
                    </a:cubicBezTo>
                    <a:cubicBezTo>
                      <a:pt x="315873" y="387283"/>
                      <a:pt x="386358" y="359661"/>
                      <a:pt x="462558" y="353946"/>
                    </a:cubicBezTo>
                    <a:cubicBezTo>
                      <a:pt x="405408" y="393951"/>
                      <a:pt x="346353" y="403476"/>
                      <a:pt x="292060" y="395856"/>
                    </a:cubicBezTo>
                    <a:cubicBezTo>
                      <a:pt x="213955" y="385378"/>
                      <a:pt x="209193" y="396808"/>
                      <a:pt x="154900" y="484438"/>
                    </a:cubicBezTo>
                    <a:cubicBezTo>
                      <a:pt x="145375" y="501583"/>
                      <a:pt x="147280" y="501583"/>
                      <a:pt x="168235" y="50158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9" name="Freeform: Shape 1147">
                <a:extLst>
                  <a:ext uri="{FF2B5EF4-FFF2-40B4-BE49-F238E27FC236}">
                    <a16:creationId xmlns:a16="http://schemas.microsoft.com/office/drawing/2014/main" id="{6C669A94-E167-45C1-89D0-E82F75894ED1}"/>
                  </a:ext>
                </a:extLst>
              </p:cNvPr>
              <p:cNvSpPr/>
              <p:nvPr/>
            </p:nvSpPr>
            <p:spPr>
              <a:xfrm>
                <a:off x="8846537" y="1270131"/>
                <a:ext cx="321839" cy="433717"/>
              </a:xfrm>
              <a:custGeom>
                <a:avLst/>
                <a:gdLst>
                  <a:gd name="connsiteX0" fmla="*/ 166688 w 321839"/>
                  <a:gd name="connsiteY0" fmla="*/ 240030 h 433717"/>
                  <a:gd name="connsiteX1" fmla="*/ 28575 w 321839"/>
                  <a:gd name="connsiteY1" fmla="*/ 141923 h 433717"/>
                  <a:gd name="connsiteX2" fmla="*/ 114300 w 321839"/>
                  <a:gd name="connsiteY2" fmla="*/ 154305 h 433717"/>
                  <a:gd name="connsiteX3" fmla="*/ 0 w 321839"/>
                  <a:gd name="connsiteY3" fmla="*/ 0 h 433717"/>
                  <a:gd name="connsiteX4" fmla="*/ 127635 w 321839"/>
                  <a:gd name="connsiteY4" fmla="*/ 115253 h 433717"/>
                  <a:gd name="connsiteX5" fmla="*/ 118110 w 321839"/>
                  <a:gd name="connsiteY5" fmla="*/ 13335 h 433717"/>
                  <a:gd name="connsiteX6" fmla="*/ 206693 w 321839"/>
                  <a:gd name="connsiteY6" fmla="*/ 207645 h 433717"/>
                  <a:gd name="connsiteX7" fmla="*/ 225743 w 321839"/>
                  <a:gd name="connsiteY7" fmla="*/ 65723 h 433717"/>
                  <a:gd name="connsiteX8" fmla="*/ 272415 w 321839"/>
                  <a:gd name="connsiteY8" fmla="*/ 290512 h 433717"/>
                  <a:gd name="connsiteX9" fmla="*/ 301943 w 321839"/>
                  <a:gd name="connsiteY9" fmla="*/ 140970 h 433717"/>
                  <a:gd name="connsiteX10" fmla="*/ 300990 w 321839"/>
                  <a:gd name="connsiteY10" fmla="*/ 224790 h 433717"/>
                  <a:gd name="connsiteX11" fmla="*/ 313373 w 321839"/>
                  <a:gd name="connsiteY11" fmla="*/ 365760 h 433717"/>
                  <a:gd name="connsiteX12" fmla="*/ 319088 w 321839"/>
                  <a:gd name="connsiteY12" fmla="*/ 430530 h 433717"/>
                  <a:gd name="connsiteX13" fmla="*/ 288608 w 321839"/>
                  <a:gd name="connsiteY13" fmla="*/ 401955 h 433717"/>
                  <a:gd name="connsiteX14" fmla="*/ 177165 w 321839"/>
                  <a:gd name="connsiteY14" fmla="*/ 339090 h 433717"/>
                  <a:gd name="connsiteX15" fmla="*/ 69532 w 321839"/>
                  <a:gd name="connsiteY15" fmla="*/ 319087 h 433717"/>
                  <a:gd name="connsiteX16" fmla="*/ 220980 w 321839"/>
                  <a:gd name="connsiteY16" fmla="*/ 319087 h 433717"/>
                  <a:gd name="connsiteX17" fmla="*/ 150495 w 321839"/>
                  <a:gd name="connsiteY17" fmla="*/ 252412 h 433717"/>
                  <a:gd name="connsiteX18" fmla="*/ 29528 w 321839"/>
                  <a:gd name="connsiteY18" fmla="*/ 227648 h 433717"/>
                  <a:gd name="connsiteX19" fmla="*/ 166688 w 321839"/>
                  <a:gd name="connsiteY19" fmla="*/ 240030 h 43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21839" h="433717">
                    <a:moveTo>
                      <a:pt x="166688" y="240030"/>
                    </a:moveTo>
                    <a:cubicBezTo>
                      <a:pt x="112395" y="141923"/>
                      <a:pt x="80963" y="167640"/>
                      <a:pt x="28575" y="141923"/>
                    </a:cubicBezTo>
                    <a:cubicBezTo>
                      <a:pt x="56197" y="144780"/>
                      <a:pt x="83820" y="151448"/>
                      <a:pt x="114300" y="154305"/>
                    </a:cubicBezTo>
                    <a:cubicBezTo>
                      <a:pt x="80963" y="100965"/>
                      <a:pt x="27622" y="43815"/>
                      <a:pt x="0" y="0"/>
                    </a:cubicBezTo>
                    <a:cubicBezTo>
                      <a:pt x="45720" y="33338"/>
                      <a:pt x="84773" y="76200"/>
                      <a:pt x="127635" y="115253"/>
                    </a:cubicBezTo>
                    <a:cubicBezTo>
                      <a:pt x="127635" y="80010"/>
                      <a:pt x="118110" y="42862"/>
                      <a:pt x="118110" y="13335"/>
                    </a:cubicBezTo>
                    <a:cubicBezTo>
                      <a:pt x="144780" y="58103"/>
                      <a:pt x="108585" y="116205"/>
                      <a:pt x="206693" y="207645"/>
                    </a:cubicBezTo>
                    <a:cubicBezTo>
                      <a:pt x="210503" y="171450"/>
                      <a:pt x="230505" y="114300"/>
                      <a:pt x="225743" y="65723"/>
                    </a:cubicBezTo>
                    <a:cubicBezTo>
                      <a:pt x="259080" y="136208"/>
                      <a:pt x="171450" y="185737"/>
                      <a:pt x="272415" y="290512"/>
                    </a:cubicBezTo>
                    <a:cubicBezTo>
                      <a:pt x="280988" y="244792"/>
                      <a:pt x="304800" y="201930"/>
                      <a:pt x="301943" y="140970"/>
                    </a:cubicBezTo>
                    <a:cubicBezTo>
                      <a:pt x="307658" y="164783"/>
                      <a:pt x="307658" y="198120"/>
                      <a:pt x="300990" y="224790"/>
                    </a:cubicBezTo>
                    <a:cubicBezTo>
                      <a:pt x="287655" y="274320"/>
                      <a:pt x="282893" y="320040"/>
                      <a:pt x="313373" y="365760"/>
                    </a:cubicBezTo>
                    <a:cubicBezTo>
                      <a:pt x="320993" y="377190"/>
                      <a:pt x="324803" y="400050"/>
                      <a:pt x="319088" y="430530"/>
                    </a:cubicBezTo>
                    <a:cubicBezTo>
                      <a:pt x="314325" y="444818"/>
                      <a:pt x="291465" y="406718"/>
                      <a:pt x="288608" y="401955"/>
                    </a:cubicBezTo>
                    <a:cubicBezTo>
                      <a:pt x="245745" y="328612"/>
                      <a:pt x="247650" y="335280"/>
                      <a:pt x="177165" y="339090"/>
                    </a:cubicBezTo>
                    <a:cubicBezTo>
                      <a:pt x="144780" y="341948"/>
                      <a:pt x="100965" y="330518"/>
                      <a:pt x="69532" y="319087"/>
                    </a:cubicBezTo>
                    <a:cubicBezTo>
                      <a:pt x="122873" y="323850"/>
                      <a:pt x="173355" y="327660"/>
                      <a:pt x="220980" y="319087"/>
                    </a:cubicBezTo>
                    <a:cubicBezTo>
                      <a:pt x="200025" y="273368"/>
                      <a:pt x="180975" y="250508"/>
                      <a:pt x="150495" y="252412"/>
                    </a:cubicBezTo>
                    <a:cubicBezTo>
                      <a:pt x="116205" y="254317"/>
                      <a:pt x="63818" y="242887"/>
                      <a:pt x="29528" y="227648"/>
                    </a:cubicBezTo>
                    <a:cubicBezTo>
                      <a:pt x="67628" y="232410"/>
                      <a:pt x="119063" y="245745"/>
                      <a:pt x="166688" y="2400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1" name="Freeform: Shape 264">
              <a:extLst>
                <a:ext uri="{FF2B5EF4-FFF2-40B4-BE49-F238E27FC236}">
                  <a16:creationId xmlns:a16="http://schemas.microsoft.com/office/drawing/2014/main" id="{9DA4F02E-4686-4586-B66E-C3EBE9CB10C6}"/>
                </a:ext>
              </a:extLst>
            </p:cNvPr>
            <p:cNvSpPr/>
            <p:nvPr/>
          </p:nvSpPr>
          <p:spPr>
            <a:xfrm>
              <a:off x="448641" y="5981689"/>
              <a:ext cx="211217" cy="34045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자유형: 도형 31">
              <a:extLst>
                <a:ext uri="{FF2B5EF4-FFF2-40B4-BE49-F238E27FC236}">
                  <a16:creationId xmlns:a16="http://schemas.microsoft.com/office/drawing/2014/main" id="{91CA331B-3A02-49F2-9EE3-130A24532C96}"/>
                </a:ext>
              </a:extLst>
            </p:cNvPr>
            <p:cNvSpPr/>
            <p:nvPr/>
          </p:nvSpPr>
          <p:spPr>
            <a:xfrm>
              <a:off x="2181653" y="6647456"/>
              <a:ext cx="344957" cy="210544"/>
            </a:xfrm>
            <a:custGeom>
              <a:avLst/>
              <a:gdLst>
                <a:gd name="connsiteX0" fmla="*/ 186888 w 344957"/>
                <a:gd name="connsiteY0" fmla="*/ 388 h 210544"/>
                <a:gd name="connsiteX1" fmla="*/ 230551 w 344957"/>
                <a:gd name="connsiteY1" fmla="*/ 5713 h 210544"/>
                <a:gd name="connsiteX2" fmla="*/ 325484 w 344957"/>
                <a:gd name="connsiteY2" fmla="*/ 11625 h 210544"/>
                <a:gd name="connsiteX3" fmla="*/ 344957 w 344957"/>
                <a:gd name="connsiteY3" fmla="*/ 11277 h 210544"/>
                <a:gd name="connsiteX4" fmla="*/ 253502 w 344957"/>
                <a:gd name="connsiteY4" fmla="*/ 85693 h 210544"/>
                <a:gd name="connsiteX5" fmla="*/ 205340 w 344957"/>
                <a:gd name="connsiteY5" fmla="*/ 145330 h 210544"/>
                <a:gd name="connsiteX6" fmla="*/ 153005 w 344957"/>
                <a:gd name="connsiteY6" fmla="*/ 194187 h 210544"/>
                <a:gd name="connsiteX7" fmla="*/ 115827 w 344957"/>
                <a:gd name="connsiteY7" fmla="*/ 210544 h 210544"/>
                <a:gd name="connsiteX8" fmla="*/ 16273 w 344957"/>
                <a:gd name="connsiteY8" fmla="*/ 210544 h 210544"/>
                <a:gd name="connsiteX9" fmla="*/ 13040 w 344957"/>
                <a:gd name="connsiteY9" fmla="*/ 209487 h 210544"/>
                <a:gd name="connsiteX10" fmla="*/ 5216 w 344957"/>
                <a:gd name="connsiteY10" fmla="*/ 203750 h 210544"/>
                <a:gd name="connsiteX11" fmla="*/ 61898 w 344957"/>
                <a:gd name="connsiteY11" fmla="*/ 159935 h 210544"/>
                <a:gd name="connsiteX12" fmla="*/ 95281 w 344957"/>
                <a:gd name="connsiteY12" fmla="*/ 121510 h 210544"/>
                <a:gd name="connsiteX13" fmla="*/ 118753 w 344957"/>
                <a:gd name="connsiteY13" fmla="*/ 88127 h 210544"/>
                <a:gd name="connsiteX14" fmla="*/ 154918 w 344957"/>
                <a:gd name="connsiteY14" fmla="*/ 66046 h 210544"/>
                <a:gd name="connsiteX15" fmla="*/ 162220 w 344957"/>
                <a:gd name="connsiteY15" fmla="*/ 63611 h 210544"/>
                <a:gd name="connsiteX16" fmla="*/ 115971 w 344957"/>
                <a:gd name="connsiteY16" fmla="*/ 78390 h 210544"/>
                <a:gd name="connsiteX17" fmla="*/ 90760 w 344957"/>
                <a:gd name="connsiteY17" fmla="*/ 110383 h 210544"/>
                <a:gd name="connsiteX18" fmla="*/ 0 w 344957"/>
                <a:gd name="connsiteY18" fmla="*/ 190188 h 210544"/>
                <a:gd name="connsiteX19" fmla="*/ 11823 w 344957"/>
                <a:gd name="connsiteY19" fmla="*/ 136810 h 210544"/>
                <a:gd name="connsiteX20" fmla="*/ 87108 w 344957"/>
                <a:gd name="connsiteY20" fmla="*/ 25012 h 210544"/>
                <a:gd name="connsiteX21" fmla="*/ 143095 w 344957"/>
                <a:gd name="connsiteY21" fmla="*/ 2757 h 210544"/>
                <a:gd name="connsiteX22" fmla="*/ 186888 w 344957"/>
                <a:gd name="connsiteY22" fmla="*/ 388 h 21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4957" h="210544">
                  <a:moveTo>
                    <a:pt x="186888" y="388"/>
                  </a:moveTo>
                  <a:cubicBezTo>
                    <a:pt x="201428" y="1236"/>
                    <a:pt x="215946" y="3366"/>
                    <a:pt x="230551" y="5713"/>
                  </a:cubicBezTo>
                  <a:cubicBezTo>
                    <a:pt x="261848" y="10581"/>
                    <a:pt x="293665" y="12494"/>
                    <a:pt x="325484" y="11625"/>
                  </a:cubicBezTo>
                  <a:cubicBezTo>
                    <a:pt x="331221" y="11103"/>
                    <a:pt x="336959" y="11277"/>
                    <a:pt x="344957" y="11277"/>
                  </a:cubicBezTo>
                  <a:cubicBezTo>
                    <a:pt x="311574" y="34923"/>
                    <a:pt x="281669" y="59264"/>
                    <a:pt x="253502" y="85693"/>
                  </a:cubicBezTo>
                  <a:cubicBezTo>
                    <a:pt x="234724" y="103254"/>
                    <a:pt x="217511" y="122205"/>
                    <a:pt x="205340" y="145330"/>
                  </a:cubicBezTo>
                  <a:cubicBezTo>
                    <a:pt x="193691" y="167759"/>
                    <a:pt x="174217" y="182017"/>
                    <a:pt x="153005" y="194187"/>
                  </a:cubicBezTo>
                  <a:lnTo>
                    <a:pt x="115827" y="210544"/>
                  </a:lnTo>
                  <a:lnTo>
                    <a:pt x="16273" y="210544"/>
                  </a:lnTo>
                  <a:lnTo>
                    <a:pt x="13040" y="209487"/>
                  </a:lnTo>
                  <a:cubicBezTo>
                    <a:pt x="10084" y="207923"/>
                    <a:pt x="8172" y="206010"/>
                    <a:pt x="5216" y="203750"/>
                  </a:cubicBezTo>
                  <a:cubicBezTo>
                    <a:pt x="25385" y="190014"/>
                    <a:pt x="43989" y="175409"/>
                    <a:pt x="61898" y="159935"/>
                  </a:cubicBezTo>
                  <a:cubicBezTo>
                    <a:pt x="74938" y="148634"/>
                    <a:pt x="86761" y="136810"/>
                    <a:pt x="95281" y="121510"/>
                  </a:cubicBezTo>
                  <a:cubicBezTo>
                    <a:pt x="101887" y="109687"/>
                    <a:pt x="110060" y="98733"/>
                    <a:pt x="118753" y="88127"/>
                  </a:cubicBezTo>
                  <a:cubicBezTo>
                    <a:pt x="128316" y="76652"/>
                    <a:pt x="139791" y="68306"/>
                    <a:pt x="154918" y="66046"/>
                  </a:cubicBezTo>
                  <a:cubicBezTo>
                    <a:pt x="157178" y="65698"/>
                    <a:pt x="160134" y="66220"/>
                    <a:pt x="162220" y="63611"/>
                  </a:cubicBezTo>
                  <a:cubicBezTo>
                    <a:pt x="144312" y="61178"/>
                    <a:pt x="129011" y="66046"/>
                    <a:pt x="115971" y="78390"/>
                  </a:cubicBezTo>
                  <a:cubicBezTo>
                    <a:pt x="106060" y="87779"/>
                    <a:pt x="98236" y="98907"/>
                    <a:pt x="90760" y="110383"/>
                  </a:cubicBezTo>
                  <a:cubicBezTo>
                    <a:pt x="68157" y="144808"/>
                    <a:pt x="36687" y="169498"/>
                    <a:pt x="0" y="190188"/>
                  </a:cubicBezTo>
                  <a:cubicBezTo>
                    <a:pt x="2087" y="171063"/>
                    <a:pt x="6433" y="153676"/>
                    <a:pt x="11823" y="136810"/>
                  </a:cubicBezTo>
                  <a:cubicBezTo>
                    <a:pt x="25907" y="92126"/>
                    <a:pt x="48509" y="53179"/>
                    <a:pt x="87108" y="25012"/>
                  </a:cubicBezTo>
                  <a:cubicBezTo>
                    <a:pt x="103800" y="12842"/>
                    <a:pt x="123100" y="6582"/>
                    <a:pt x="143095" y="2757"/>
                  </a:cubicBezTo>
                  <a:cubicBezTo>
                    <a:pt x="157787" y="-25"/>
                    <a:pt x="172348" y="-460"/>
                    <a:pt x="186888" y="388"/>
                  </a:cubicBezTo>
                  <a:close/>
                </a:path>
              </a:pathLst>
            </a:custGeom>
            <a:solidFill>
              <a:schemeClr val="accent1"/>
            </a:solidFill>
            <a:ln w="320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33" name="자유형: 도형 32">
              <a:extLst>
                <a:ext uri="{FF2B5EF4-FFF2-40B4-BE49-F238E27FC236}">
                  <a16:creationId xmlns:a16="http://schemas.microsoft.com/office/drawing/2014/main" id="{03E30FA8-9208-45F3-A7D5-078E41E22E6B}"/>
                </a:ext>
              </a:extLst>
            </p:cNvPr>
            <p:cNvSpPr/>
            <p:nvPr/>
          </p:nvSpPr>
          <p:spPr>
            <a:xfrm>
              <a:off x="578751" y="5533389"/>
              <a:ext cx="375515" cy="384637"/>
            </a:xfrm>
            <a:custGeom>
              <a:avLst/>
              <a:gdLst>
                <a:gd name="connsiteX0" fmla="*/ 729614 w 1450657"/>
                <a:gd name="connsiteY0" fmla="*/ 793433 h 1485901"/>
                <a:gd name="connsiteX1" fmla="*/ 729614 w 1450657"/>
                <a:gd name="connsiteY1" fmla="*/ 1485901 h 1485901"/>
                <a:gd name="connsiteX2" fmla="*/ 729614 w 1450657"/>
                <a:gd name="connsiteY2" fmla="*/ 793433 h 1485901"/>
                <a:gd name="connsiteX3" fmla="*/ 752475 w 1450657"/>
                <a:gd name="connsiteY3" fmla="*/ 770573 h 1485901"/>
                <a:gd name="connsiteX4" fmla="*/ 1063942 w 1450657"/>
                <a:gd name="connsiteY4" fmla="*/ 1085851 h 1485901"/>
                <a:gd name="connsiteX5" fmla="*/ 752475 w 1450657"/>
                <a:gd name="connsiteY5" fmla="*/ 770573 h 1485901"/>
                <a:gd name="connsiteX6" fmla="*/ 698182 w 1450657"/>
                <a:gd name="connsiteY6" fmla="*/ 769621 h 1485901"/>
                <a:gd name="connsiteX7" fmla="*/ 388620 w 1450657"/>
                <a:gd name="connsiteY7" fmla="*/ 1085851 h 1485901"/>
                <a:gd name="connsiteX8" fmla="*/ 698182 w 1450657"/>
                <a:gd name="connsiteY8" fmla="*/ 769621 h 1485901"/>
                <a:gd name="connsiteX9" fmla="*/ 328970 w 1450657"/>
                <a:gd name="connsiteY9" fmla="*/ 653177 h 1485901"/>
                <a:gd name="connsiteX10" fmla="*/ 674370 w 1450657"/>
                <a:gd name="connsiteY10" fmla="*/ 740093 h 1485901"/>
                <a:gd name="connsiteX11" fmla="*/ 0 w 1450657"/>
                <a:gd name="connsiteY11" fmla="*/ 739140 h 1485901"/>
                <a:gd name="connsiteX12" fmla="*/ 328970 w 1450657"/>
                <a:gd name="connsiteY12" fmla="*/ 653177 h 1485901"/>
                <a:gd name="connsiteX13" fmla="*/ 1112757 w 1450657"/>
                <a:gd name="connsiteY13" fmla="*/ 652939 h 1485901"/>
                <a:gd name="connsiteX14" fmla="*/ 1450657 w 1450657"/>
                <a:gd name="connsiteY14" fmla="*/ 739141 h 1485901"/>
                <a:gd name="connsiteX15" fmla="*/ 779144 w 1450657"/>
                <a:gd name="connsiteY15" fmla="*/ 741046 h 1485901"/>
                <a:gd name="connsiteX16" fmla="*/ 1112757 w 1450657"/>
                <a:gd name="connsiteY16" fmla="*/ 652939 h 1485901"/>
                <a:gd name="connsiteX17" fmla="*/ 388620 w 1450657"/>
                <a:gd name="connsiteY17" fmla="*/ 396241 h 1485901"/>
                <a:gd name="connsiteX18" fmla="*/ 699135 w 1450657"/>
                <a:gd name="connsiteY18" fmla="*/ 712471 h 1485901"/>
                <a:gd name="connsiteX19" fmla="*/ 388620 w 1450657"/>
                <a:gd name="connsiteY19" fmla="*/ 396241 h 1485901"/>
                <a:gd name="connsiteX20" fmla="*/ 1062038 w 1450657"/>
                <a:gd name="connsiteY20" fmla="*/ 395288 h 1485901"/>
                <a:gd name="connsiteX21" fmla="*/ 752475 w 1450657"/>
                <a:gd name="connsiteY21" fmla="*/ 712471 h 1485901"/>
                <a:gd name="connsiteX22" fmla="*/ 1062038 w 1450657"/>
                <a:gd name="connsiteY22" fmla="*/ 395288 h 1485901"/>
                <a:gd name="connsiteX23" fmla="*/ 723899 w 1450657"/>
                <a:gd name="connsiteY23" fmla="*/ 0 h 1485901"/>
                <a:gd name="connsiteX24" fmla="*/ 725804 w 1450657"/>
                <a:gd name="connsiteY24" fmla="*/ 683895 h 1485901"/>
                <a:gd name="connsiteX25" fmla="*/ 723899 w 1450657"/>
                <a:gd name="connsiteY25" fmla="*/ 0 h 148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0657" h="1485901">
                  <a:moveTo>
                    <a:pt x="729614" y="793433"/>
                  </a:moveTo>
                  <a:cubicBezTo>
                    <a:pt x="839152" y="1024890"/>
                    <a:pt x="840104" y="1253490"/>
                    <a:pt x="729614" y="1485901"/>
                  </a:cubicBezTo>
                  <a:cubicBezTo>
                    <a:pt x="614362" y="1341120"/>
                    <a:pt x="614362" y="942023"/>
                    <a:pt x="729614" y="793433"/>
                  </a:cubicBezTo>
                  <a:close/>
                  <a:moveTo>
                    <a:pt x="752475" y="770573"/>
                  </a:moveTo>
                  <a:cubicBezTo>
                    <a:pt x="862965" y="773431"/>
                    <a:pt x="1031557" y="942023"/>
                    <a:pt x="1063942" y="1085851"/>
                  </a:cubicBezTo>
                  <a:cubicBezTo>
                    <a:pt x="929640" y="1057276"/>
                    <a:pt x="782955" y="907733"/>
                    <a:pt x="752475" y="770573"/>
                  </a:cubicBezTo>
                  <a:close/>
                  <a:moveTo>
                    <a:pt x="698182" y="769621"/>
                  </a:moveTo>
                  <a:cubicBezTo>
                    <a:pt x="674370" y="902019"/>
                    <a:pt x="514350" y="1065849"/>
                    <a:pt x="388620" y="1085851"/>
                  </a:cubicBezTo>
                  <a:cubicBezTo>
                    <a:pt x="412433" y="952501"/>
                    <a:pt x="570547" y="791528"/>
                    <a:pt x="698182" y="769621"/>
                  </a:cubicBezTo>
                  <a:close/>
                  <a:moveTo>
                    <a:pt x="328970" y="653177"/>
                  </a:moveTo>
                  <a:cubicBezTo>
                    <a:pt x="450533" y="653177"/>
                    <a:pt x="574834" y="681991"/>
                    <a:pt x="674370" y="740093"/>
                  </a:cubicBezTo>
                  <a:cubicBezTo>
                    <a:pt x="481965" y="861060"/>
                    <a:pt x="175260" y="855345"/>
                    <a:pt x="0" y="739140"/>
                  </a:cubicBezTo>
                  <a:cubicBezTo>
                    <a:pt x="88582" y="681990"/>
                    <a:pt x="207407" y="653177"/>
                    <a:pt x="328970" y="653177"/>
                  </a:cubicBezTo>
                  <a:close/>
                  <a:moveTo>
                    <a:pt x="1112757" y="652939"/>
                  </a:moveTo>
                  <a:cubicBezTo>
                    <a:pt x="1234201" y="652701"/>
                    <a:pt x="1356359" y="681515"/>
                    <a:pt x="1450657" y="739141"/>
                  </a:cubicBezTo>
                  <a:cubicBezTo>
                    <a:pt x="1271586" y="856298"/>
                    <a:pt x="968692" y="858203"/>
                    <a:pt x="779144" y="741046"/>
                  </a:cubicBezTo>
                  <a:cubicBezTo>
                    <a:pt x="870584" y="682467"/>
                    <a:pt x="991313" y="653178"/>
                    <a:pt x="1112757" y="652939"/>
                  </a:cubicBezTo>
                  <a:close/>
                  <a:moveTo>
                    <a:pt x="388620" y="396241"/>
                  </a:moveTo>
                  <a:cubicBezTo>
                    <a:pt x="514350" y="414338"/>
                    <a:pt x="670560" y="574359"/>
                    <a:pt x="699135" y="712471"/>
                  </a:cubicBezTo>
                  <a:cubicBezTo>
                    <a:pt x="574358" y="694374"/>
                    <a:pt x="414338" y="531496"/>
                    <a:pt x="388620" y="396241"/>
                  </a:cubicBezTo>
                  <a:close/>
                  <a:moveTo>
                    <a:pt x="1062038" y="395288"/>
                  </a:moveTo>
                  <a:cubicBezTo>
                    <a:pt x="1052513" y="514351"/>
                    <a:pt x="884873" y="687706"/>
                    <a:pt x="752475" y="712471"/>
                  </a:cubicBezTo>
                  <a:cubicBezTo>
                    <a:pt x="784860" y="572453"/>
                    <a:pt x="930592" y="422911"/>
                    <a:pt x="1062038" y="395288"/>
                  </a:cubicBezTo>
                  <a:close/>
                  <a:moveTo>
                    <a:pt x="723899" y="0"/>
                  </a:moveTo>
                  <a:cubicBezTo>
                    <a:pt x="837247" y="168593"/>
                    <a:pt x="842962" y="493395"/>
                    <a:pt x="725804" y="683895"/>
                  </a:cubicBezTo>
                  <a:cubicBezTo>
                    <a:pt x="617219" y="508635"/>
                    <a:pt x="604837" y="205740"/>
                    <a:pt x="72389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34" name="자유형: 도형 33">
              <a:extLst>
                <a:ext uri="{FF2B5EF4-FFF2-40B4-BE49-F238E27FC236}">
                  <a16:creationId xmlns:a16="http://schemas.microsoft.com/office/drawing/2014/main" id="{898BA4D1-3B47-4EEB-BCEB-CE4ED4A4DF50}"/>
                </a:ext>
              </a:extLst>
            </p:cNvPr>
            <p:cNvSpPr/>
            <p:nvPr/>
          </p:nvSpPr>
          <p:spPr>
            <a:xfrm>
              <a:off x="2179421" y="5639323"/>
              <a:ext cx="393472" cy="402755"/>
            </a:xfrm>
            <a:custGeom>
              <a:avLst/>
              <a:gdLst>
                <a:gd name="connsiteX0" fmla="*/ 724852 w 1453514"/>
                <a:gd name="connsiteY0" fmla="*/ 793433 h 1487805"/>
                <a:gd name="connsiteX1" fmla="*/ 725805 w 1453514"/>
                <a:gd name="connsiteY1" fmla="*/ 1487805 h 1487805"/>
                <a:gd name="connsiteX2" fmla="*/ 724852 w 1453514"/>
                <a:gd name="connsiteY2" fmla="*/ 793433 h 1487805"/>
                <a:gd name="connsiteX3" fmla="*/ 690562 w 1453514"/>
                <a:gd name="connsiteY3" fmla="*/ 781050 h 1487805"/>
                <a:gd name="connsiteX4" fmla="*/ 216217 w 1453514"/>
                <a:gd name="connsiteY4" fmla="*/ 1266825 h 1487805"/>
                <a:gd name="connsiteX5" fmla="*/ 690562 w 1453514"/>
                <a:gd name="connsiteY5" fmla="*/ 781050 h 1487805"/>
                <a:gd name="connsiteX6" fmla="*/ 766762 w 1453514"/>
                <a:gd name="connsiteY6" fmla="*/ 777241 h 1487805"/>
                <a:gd name="connsiteX7" fmla="*/ 1240155 w 1453514"/>
                <a:gd name="connsiteY7" fmla="*/ 1263016 h 1487805"/>
                <a:gd name="connsiteX8" fmla="*/ 766762 w 1453514"/>
                <a:gd name="connsiteY8" fmla="*/ 777241 h 1487805"/>
                <a:gd name="connsiteX9" fmla="*/ 336708 w 1453514"/>
                <a:gd name="connsiteY9" fmla="*/ 653534 h 1487805"/>
                <a:gd name="connsiteX10" fmla="*/ 679132 w 1453514"/>
                <a:gd name="connsiteY10" fmla="*/ 743903 h 1487805"/>
                <a:gd name="connsiteX11" fmla="*/ 0 w 1453514"/>
                <a:gd name="connsiteY11" fmla="*/ 743903 h 1487805"/>
                <a:gd name="connsiteX12" fmla="*/ 336708 w 1453514"/>
                <a:gd name="connsiteY12" fmla="*/ 653534 h 1487805"/>
                <a:gd name="connsiteX13" fmla="*/ 1116687 w 1453514"/>
                <a:gd name="connsiteY13" fmla="*/ 652106 h 1487805"/>
                <a:gd name="connsiteX14" fmla="*/ 1453514 w 1453514"/>
                <a:gd name="connsiteY14" fmla="*/ 735330 h 1487805"/>
                <a:gd name="connsiteX15" fmla="*/ 776287 w 1453514"/>
                <a:gd name="connsiteY15" fmla="*/ 738188 h 1487805"/>
                <a:gd name="connsiteX16" fmla="*/ 1116687 w 1453514"/>
                <a:gd name="connsiteY16" fmla="*/ 652106 h 1487805"/>
                <a:gd name="connsiteX17" fmla="*/ 1245870 w 1453514"/>
                <a:gd name="connsiteY17" fmla="*/ 214313 h 1487805"/>
                <a:gd name="connsiteX18" fmla="*/ 769620 w 1453514"/>
                <a:gd name="connsiteY18" fmla="*/ 705803 h 1487805"/>
                <a:gd name="connsiteX19" fmla="*/ 1245870 w 1453514"/>
                <a:gd name="connsiteY19" fmla="*/ 214313 h 1487805"/>
                <a:gd name="connsiteX20" fmla="*/ 213360 w 1453514"/>
                <a:gd name="connsiteY20" fmla="*/ 210503 h 1487805"/>
                <a:gd name="connsiteX21" fmla="*/ 694373 w 1453514"/>
                <a:gd name="connsiteY21" fmla="*/ 700088 h 1487805"/>
                <a:gd name="connsiteX22" fmla="*/ 213360 w 1453514"/>
                <a:gd name="connsiteY22" fmla="*/ 210503 h 1487805"/>
                <a:gd name="connsiteX23" fmla="*/ 726757 w 1453514"/>
                <a:gd name="connsiteY23" fmla="*/ 0 h 1487805"/>
                <a:gd name="connsiteX24" fmla="*/ 727710 w 1453514"/>
                <a:gd name="connsiteY24" fmla="*/ 684847 h 1487805"/>
                <a:gd name="connsiteX25" fmla="*/ 726757 w 1453514"/>
                <a:gd name="connsiteY25" fmla="*/ 0 h 148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3514" h="1487805">
                  <a:moveTo>
                    <a:pt x="724852" y="793433"/>
                  </a:moveTo>
                  <a:cubicBezTo>
                    <a:pt x="839152" y="971550"/>
                    <a:pt x="846772" y="1286828"/>
                    <a:pt x="725805" y="1487805"/>
                  </a:cubicBezTo>
                  <a:cubicBezTo>
                    <a:pt x="614362" y="1253490"/>
                    <a:pt x="615315" y="1025843"/>
                    <a:pt x="724852" y="793433"/>
                  </a:cubicBezTo>
                  <a:close/>
                  <a:moveTo>
                    <a:pt x="690562" y="781050"/>
                  </a:moveTo>
                  <a:cubicBezTo>
                    <a:pt x="666750" y="966788"/>
                    <a:pt x="418147" y="1223010"/>
                    <a:pt x="216217" y="1266825"/>
                  </a:cubicBezTo>
                  <a:cubicBezTo>
                    <a:pt x="252412" y="1065847"/>
                    <a:pt x="499110" y="813435"/>
                    <a:pt x="690562" y="781050"/>
                  </a:cubicBezTo>
                  <a:close/>
                  <a:moveTo>
                    <a:pt x="766762" y="777241"/>
                  </a:moveTo>
                  <a:cubicBezTo>
                    <a:pt x="1021080" y="851536"/>
                    <a:pt x="1200150" y="1082994"/>
                    <a:pt x="1240155" y="1263016"/>
                  </a:cubicBezTo>
                  <a:cubicBezTo>
                    <a:pt x="1065847" y="1247776"/>
                    <a:pt x="801052" y="978219"/>
                    <a:pt x="766762" y="777241"/>
                  </a:cubicBezTo>
                  <a:close/>
                  <a:moveTo>
                    <a:pt x="336708" y="653534"/>
                  </a:moveTo>
                  <a:cubicBezTo>
                    <a:pt x="460057" y="653415"/>
                    <a:pt x="584358" y="683419"/>
                    <a:pt x="679132" y="743903"/>
                  </a:cubicBezTo>
                  <a:cubicBezTo>
                    <a:pt x="449580" y="857250"/>
                    <a:pt x="226695" y="857250"/>
                    <a:pt x="0" y="743903"/>
                  </a:cubicBezTo>
                  <a:cubicBezTo>
                    <a:pt x="90963" y="683895"/>
                    <a:pt x="213360" y="653653"/>
                    <a:pt x="336708" y="653534"/>
                  </a:cubicBezTo>
                  <a:close/>
                  <a:moveTo>
                    <a:pt x="1116687" y="652106"/>
                  </a:moveTo>
                  <a:cubicBezTo>
                    <a:pt x="1229201" y="651748"/>
                    <a:pt x="1341120" y="679609"/>
                    <a:pt x="1453514" y="735330"/>
                  </a:cubicBezTo>
                  <a:cubicBezTo>
                    <a:pt x="1304925" y="846773"/>
                    <a:pt x="989647" y="868680"/>
                    <a:pt x="776287" y="738188"/>
                  </a:cubicBezTo>
                  <a:cubicBezTo>
                    <a:pt x="891063" y="681038"/>
                    <a:pt x="1004173" y="652463"/>
                    <a:pt x="1116687" y="652106"/>
                  </a:cubicBezTo>
                  <a:close/>
                  <a:moveTo>
                    <a:pt x="1245870" y="214313"/>
                  </a:moveTo>
                  <a:cubicBezTo>
                    <a:pt x="1163002" y="458153"/>
                    <a:pt x="1006792" y="620078"/>
                    <a:pt x="769620" y="705803"/>
                  </a:cubicBezTo>
                  <a:cubicBezTo>
                    <a:pt x="762952" y="543878"/>
                    <a:pt x="1036320" y="259081"/>
                    <a:pt x="1245870" y="214313"/>
                  </a:cubicBezTo>
                  <a:close/>
                  <a:moveTo>
                    <a:pt x="213360" y="210503"/>
                  </a:moveTo>
                  <a:cubicBezTo>
                    <a:pt x="458152" y="297181"/>
                    <a:pt x="612457" y="461010"/>
                    <a:pt x="694373" y="700088"/>
                  </a:cubicBezTo>
                  <a:cubicBezTo>
                    <a:pt x="503873" y="663893"/>
                    <a:pt x="275273" y="454343"/>
                    <a:pt x="213360" y="210503"/>
                  </a:cubicBezTo>
                  <a:close/>
                  <a:moveTo>
                    <a:pt x="726757" y="0"/>
                  </a:moveTo>
                  <a:cubicBezTo>
                    <a:pt x="841057" y="129540"/>
                    <a:pt x="841057" y="530543"/>
                    <a:pt x="727710" y="684847"/>
                  </a:cubicBezTo>
                  <a:cubicBezTo>
                    <a:pt x="619125" y="504825"/>
                    <a:pt x="608647" y="207645"/>
                    <a:pt x="726757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35" name="자유형: 도형 34">
              <a:extLst>
                <a:ext uri="{FF2B5EF4-FFF2-40B4-BE49-F238E27FC236}">
                  <a16:creationId xmlns:a16="http://schemas.microsoft.com/office/drawing/2014/main" id="{EBE07DA1-90C1-4824-B062-4DD88EEB6B9B}"/>
                </a:ext>
              </a:extLst>
            </p:cNvPr>
            <p:cNvSpPr/>
            <p:nvPr/>
          </p:nvSpPr>
          <p:spPr>
            <a:xfrm>
              <a:off x="2120456" y="2906752"/>
              <a:ext cx="316188" cy="370244"/>
            </a:xfrm>
            <a:custGeom>
              <a:avLst/>
              <a:gdLst>
                <a:gd name="connsiteX0" fmla="*/ 413382 w 502456"/>
                <a:gd name="connsiteY0" fmla="*/ 1143 h 588357"/>
                <a:gd name="connsiteX1" fmla="*/ 439491 w 502456"/>
                <a:gd name="connsiteY1" fmla="*/ 19875 h 588357"/>
                <a:gd name="connsiteX2" fmla="*/ 406492 w 502456"/>
                <a:gd name="connsiteY2" fmla="*/ 101286 h 588357"/>
                <a:gd name="connsiteX3" fmla="*/ 306433 w 502456"/>
                <a:gd name="connsiteY3" fmla="*/ 249760 h 588357"/>
                <a:gd name="connsiteX4" fmla="*/ 411381 w 502456"/>
                <a:gd name="connsiteY4" fmla="*/ 240455 h 588357"/>
                <a:gd name="connsiteX5" fmla="*/ 496420 w 502456"/>
                <a:gd name="connsiteY5" fmla="*/ 249760 h 588357"/>
                <a:gd name="connsiteX6" fmla="*/ 479901 w 502456"/>
                <a:gd name="connsiteY6" fmla="*/ 314968 h 588357"/>
                <a:gd name="connsiteX7" fmla="*/ 407754 w 502456"/>
                <a:gd name="connsiteY7" fmla="*/ 298173 h 588357"/>
                <a:gd name="connsiteX8" fmla="*/ 286444 w 502456"/>
                <a:gd name="connsiteY8" fmla="*/ 297227 h 588357"/>
                <a:gd name="connsiteX9" fmla="*/ 179288 w 502456"/>
                <a:gd name="connsiteY9" fmla="*/ 432335 h 588357"/>
                <a:gd name="connsiteX10" fmla="*/ 270201 w 502456"/>
                <a:gd name="connsiteY10" fmla="*/ 418300 h 588357"/>
                <a:gd name="connsiteX11" fmla="*/ 343295 w 502456"/>
                <a:gd name="connsiteY11" fmla="*/ 439431 h 588357"/>
                <a:gd name="connsiteX12" fmla="*/ 332295 w 502456"/>
                <a:gd name="connsiteY12" fmla="*/ 498135 h 588357"/>
                <a:gd name="connsiteX13" fmla="*/ 253801 w 502456"/>
                <a:gd name="connsiteY13" fmla="*/ 477121 h 588357"/>
                <a:gd name="connsiteX14" fmla="*/ 125316 w 502456"/>
                <a:gd name="connsiteY14" fmla="*/ 481852 h 588357"/>
                <a:gd name="connsiteX15" fmla="*/ 40999 w 502456"/>
                <a:gd name="connsiteY15" fmla="*/ 565926 h 588357"/>
                <a:gd name="connsiteX16" fmla="*/ 25382 w 502456"/>
                <a:gd name="connsiteY16" fmla="*/ 588357 h 588357"/>
                <a:gd name="connsiteX17" fmla="*/ 0 w 502456"/>
                <a:gd name="connsiteY17" fmla="*/ 561853 h 588357"/>
                <a:gd name="connsiteX18" fmla="*/ 10021 w 502456"/>
                <a:gd name="connsiteY18" fmla="*/ 550850 h 588357"/>
                <a:gd name="connsiteX19" fmla="*/ 91332 w 502456"/>
                <a:gd name="connsiteY19" fmla="*/ 436080 h 588357"/>
                <a:gd name="connsiteX20" fmla="*/ 83289 w 502456"/>
                <a:gd name="connsiteY20" fmla="*/ 340988 h 588357"/>
                <a:gd name="connsiteX21" fmla="*/ 41815 w 502456"/>
                <a:gd name="connsiteY21" fmla="*/ 305979 h 588357"/>
                <a:gd name="connsiteX22" fmla="*/ 52972 w 502456"/>
                <a:gd name="connsiteY22" fmla="*/ 227840 h 588357"/>
                <a:gd name="connsiteX23" fmla="*/ 120506 w 502456"/>
                <a:gd name="connsiteY23" fmla="*/ 220152 h 588357"/>
                <a:gd name="connsiteX24" fmla="*/ 137892 w 502456"/>
                <a:gd name="connsiteY24" fmla="*/ 308936 h 588357"/>
                <a:gd name="connsiteX25" fmla="*/ 133083 w 502456"/>
                <a:gd name="connsiteY25" fmla="*/ 425593 h 588357"/>
                <a:gd name="connsiteX26" fmla="*/ 243511 w 502456"/>
                <a:gd name="connsiteY26" fmla="*/ 291905 h 588357"/>
                <a:gd name="connsiteX27" fmla="*/ 210355 w 502456"/>
                <a:gd name="connsiteY27" fmla="*/ 161094 h 588357"/>
                <a:gd name="connsiteX28" fmla="*/ 174557 w 502456"/>
                <a:gd name="connsiteY28" fmla="*/ 89025 h 588357"/>
                <a:gd name="connsiteX29" fmla="*/ 241816 w 502456"/>
                <a:gd name="connsiteY29" fmla="*/ 62374 h 588357"/>
                <a:gd name="connsiteX30" fmla="*/ 269492 w 502456"/>
                <a:gd name="connsiteY30" fmla="*/ 137439 h 588357"/>
                <a:gd name="connsiteX31" fmla="*/ 280570 w 502456"/>
                <a:gd name="connsiteY31" fmla="*/ 231309 h 588357"/>
                <a:gd name="connsiteX32" fmla="*/ 353742 w 502456"/>
                <a:gd name="connsiteY32" fmla="*/ 79012 h 588357"/>
                <a:gd name="connsiteX33" fmla="*/ 380354 w 502456"/>
                <a:gd name="connsiteY33" fmla="*/ 2961 h 588357"/>
                <a:gd name="connsiteX34" fmla="*/ 413382 w 502456"/>
                <a:gd name="connsiteY34" fmla="*/ 1143 h 58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56" h="588357">
                  <a:moveTo>
                    <a:pt x="413382" y="1143"/>
                  </a:moveTo>
                  <a:cubicBezTo>
                    <a:pt x="423475" y="3356"/>
                    <a:pt x="432414" y="8994"/>
                    <a:pt x="439491" y="19875"/>
                  </a:cubicBezTo>
                  <a:cubicBezTo>
                    <a:pt x="455261" y="44160"/>
                    <a:pt x="451949" y="104716"/>
                    <a:pt x="406492" y="101286"/>
                  </a:cubicBezTo>
                  <a:cubicBezTo>
                    <a:pt x="375938" y="98960"/>
                    <a:pt x="346370" y="186956"/>
                    <a:pt x="306433" y="249760"/>
                  </a:cubicBezTo>
                  <a:cubicBezTo>
                    <a:pt x="370734" y="251258"/>
                    <a:pt x="385676" y="269472"/>
                    <a:pt x="411381" y="240455"/>
                  </a:cubicBezTo>
                  <a:cubicBezTo>
                    <a:pt x="436534" y="212030"/>
                    <a:pt x="480374" y="218417"/>
                    <a:pt x="496420" y="249760"/>
                  </a:cubicBezTo>
                  <a:cubicBezTo>
                    <a:pt x="507695" y="271719"/>
                    <a:pt x="503714" y="300223"/>
                    <a:pt x="479901" y="314968"/>
                  </a:cubicBezTo>
                  <a:cubicBezTo>
                    <a:pt x="452422" y="332039"/>
                    <a:pt x="426717" y="327939"/>
                    <a:pt x="407754" y="298173"/>
                  </a:cubicBezTo>
                  <a:cubicBezTo>
                    <a:pt x="392930" y="274913"/>
                    <a:pt x="310139" y="265293"/>
                    <a:pt x="286444" y="297227"/>
                  </a:cubicBezTo>
                  <a:cubicBezTo>
                    <a:pt x="254392" y="340476"/>
                    <a:pt x="214534" y="385065"/>
                    <a:pt x="179288" y="432335"/>
                  </a:cubicBezTo>
                  <a:cubicBezTo>
                    <a:pt x="253209" y="438998"/>
                    <a:pt x="246428" y="434582"/>
                    <a:pt x="270201" y="418300"/>
                  </a:cubicBezTo>
                  <a:cubicBezTo>
                    <a:pt x="292003" y="403358"/>
                    <a:pt x="329772" y="411006"/>
                    <a:pt x="343295" y="439431"/>
                  </a:cubicBezTo>
                  <a:cubicBezTo>
                    <a:pt x="353703" y="461273"/>
                    <a:pt x="351810" y="482286"/>
                    <a:pt x="332295" y="498135"/>
                  </a:cubicBezTo>
                  <a:cubicBezTo>
                    <a:pt x="306393" y="519069"/>
                    <a:pt x="262908" y="503694"/>
                    <a:pt x="253801" y="477121"/>
                  </a:cubicBezTo>
                  <a:cubicBezTo>
                    <a:pt x="245798" y="453782"/>
                    <a:pt x="154135" y="456739"/>
                    <a:pt x="125316" y="481852"/>
                  </a:cubicBezTo>
                  <a:cubicBezTo>
                    <a:pt x="89336" y="513210"/>
                    <a:pt x="80854" y="510579"/>
                    <a:pt x="40999" y="565926"/>
                  </a:cubicBezTo>
                  <a:lnTo>
                    <a:pt x="25382" y="588357"/>
                  </a:lnTo>
                  <a:lnTo>
                    <a:pt x="0" y="561853"/>
                  </a:lnTo>
                  <a:lnTo>
                    <a:pt x="10021" y="550850"/>
                  </a:lnTo>
                  <a:cubicBezTo>
                    <a:pt x="82346" y="472207"/>
                    <a:pt x="84605" y="474095"/>
                    <a:pt x="91332" y="436080"/>
                  </a:cubicBezTo>
                  <a:cubicBezTo>
                    <a:pt x="95787" y="410927"/>
                    <a:pt x="90583" y="379900"/>
                    <a:pt x="83289" y="340988"/>
                  </a:cubicBezTo>
                  <a:cubicBezTo>
                    <a:pt x="79741" y="322104"/>
                    <a:pt x="53524" y="331960"/>
                    <a:pt x="41815" y="305979"/>
                  </a:cubicBezTo>
                  <a:cubicBezTo>
                    <a:pt x="28844" y="277278"/>
                    <a:pt x="30933" y="251889"/>
                    <a:pt x="52972" y="227840"/>
                  </a:cubicBezTo>
                  <a:cubicBezTo>
                    <a:pt x="72842" y="206156"/>
                    <a:pt x="96654" y="204540"/>
                    <a:pt x="120506" y="220152"/>
                  </a:cubicBezTo>
                  <a:cubicBezTo>
                    <a:pt x="153426" y="241638"/>
                    <a:pt x="159221" y="290643"/>
                    <a:pt x="137892" y="308936"/>
                  </a:cubicBezTo>
                  <a:cubicBezTo>
                    <a:pt x="106826" y="335548"/>
                    <a:pt x="125750" y="382029"/>
                    <a:pt x="133083" y="425593"/>
                  </a:cubicBezTo>
                  <a:cubicBezTo>
                    <a:pt x="178106" y="385262"/>
                    <a:pt x="212366" y="339687"/>
                    <a:pt x="243511" y="291905"/>
                  </a:cubicBezTo>
                  <a:cubicBezTo>
                    <a:pt x="259360" y="267619"/>
                    <a:pt x="248794" y="166258"/>
                    <a:pt x="210355" y="161094"/>
                  </a:cubicBezTo>
                  <a:cubicBezTo>
                    <a:pt x="179840" y="156993"/>
                    <a:pt x="158985" y="120250"/>
                    <a:pt x="174557" y="89025"/>
                  </a:cubicBezTo>
                  <a:cubicBezTo>
                    <a:pt x="188159" y="61744"/>
                    <a:pt x="213943" y="51414"/>
                    <a:pt x="241816" y="62374"/>
                  </a:cubicBezTo>
                  <a:cubicBezTo>
                    <a:pt x="271266" y="74005"/>
                    <a:pt x="288692" y="101957"/>
                    <a:pt x="269492" y="137439"/>
                  </a:cubicBezTo>
                  <a:cubicBezTo>
                    <a:pt x="253209" y="167480"/>
                    <a:pt x="276155" y="186247"/>
                    <a:pt x="280570" y="231309"/>
                  </a:cubicBezTo>
                  <a:cubicBezTo>
                    <a:pt x="327643" y="160147"/>
                    <a:pt x="376687" y="102666"/>
                    <a:pt x="353742" y="79012"/>
                  </a:cubicBezTo>
                  <a:cubicBezTo>
                    <a:pt x="337696" y="62453"/>
                    <a:pt x="346173" y="11201"/>
                    <a:pt x="380354" y="2961"/>
                  </a:cubicBezTo>
                  <a:cubicBezTo>
                    <a:pt x="392044" y="143"/>
                    <a:pt x="403289" y="-1070"/>
                    <a:pt x="413382" y="114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36" name="Freeform: Shape 42">
              <a:extLst>
                <a:ext uri="{FF2B5EF4-FFF2-40B4-BE49-F238E27FC236}">
                  <a16:creationId xmlns:a16="http://schemas.microsoft.com/office/drawing/2014/main" id="{A7442572-EBB9-4EB1-93D3-E7E33D2D9047}"/>
                </a:ext>
              </a:extLst>
            </p:cNvPr>
            <p:cNvSpPr/>
            <p:nvPr/>
          </p:nvSpPr>
          <p:spPr>
            <a:xfrm>
              <a:off x="1620344" y="2914591"/>
              <a:ext cx="371739" cy="326594"/>
            </a:xfrm>
            <a:custGeom>
              <a:avLst/>
              <a:gdLst>
                <a:gd name="connsiteX0" fmla="*/ 632870 w 794022"/>
                <a:gd name="connsiteY0" fmla="*/ 229791 h 697594"/>
                <a:gd name="connsiteX1" fmla="*/ 740539 w 794022"/>
                <a:gd name="connsiteY1" fmla="*/ 169432 h 697594"/>
                <a:gd name="connsiteX2" fmla="*/ 788913 w 794022"/>
                <a:gd name="connsiteY2" fmla="*/ 102411 h 697594"/>
                <a:gd name="connsiteX3" fmla="*/ 707738 w 794022"/>
                <a:gd name="connsiteY3" fmla="*/ 118851 h 697594"/>
                <a:gd name="connsiteX4" fmla="*/ 578188 w 794022"/>
                <a:gd name="connsiteY4" fmla="*/ 197266 h 697594"/>
                <a:gd name="connsiteX5" fmla="*/ 484594 w 794022"/>
                <a:gd name="connsiteY5" fmla="*/ 1168 h 697594"/>
                <a:gd name="connsiteX6" fmla="*/ 337698 w 794022"/>
                <a:gd name="connsiteY6" fmla="*/ 185439 h 697594"/>
                <a:gd name="connsiteX7" fmla="*/ 275170 w 794022"/>
                <a:gd name="connsiteY7" fmla="*/ 97088 h 697594"/>
                <a:gd name="connsiteX8" fmla="*/ 224273 w 794022"/>
                <a:gd name="connsiteY8" fmla="*/ 78519 h 697594"/>
                <a:gd name="connsiteX9" fmla="*/ 226994 w 794022"/>
                <a:gd name="connsiteY9" fmla="*/ 133911 h 697594"/>
                <a:gd name="connsiteX10" fmla="*/ 297761 w 794022"/>
                <a:gd name="connsiteY10" fmla="*/ 233970 h 697594"/>
                <a:gd name="connsiteX11" fmla="*/ 110888 w 794022"/>
                <a:gd name="connsiteY11" fmla="*/ 194191 h 697594"/>
                <a:gd name="connsiteX12" fmla="*/ 11420 w 794022"/>
                <a:gd name="connsiteY12" fmla="*/ 354216 h 697594"/>
                <a:gd name="connsiteX13" fmla="*/ 157015 w 794022"/>
                <a:gd name="connsiteY13" fmla="*/ 447613 h 697594"/>
                <a:gd name="connsiteX14" fmla="*/ 202117 w 794022"/>
                <a:gd name="connsiteY14" fmla="*/ 454748 h 697594"/>
                <a:gd name="connsiteX15" fmla="*/ 61213 w 794022"/>
                <a:gd name="connsiteY15" fmla="*/ 586151 h 697594"/>
                <a:gd name="connsiteX16" fmla="*/ 104777 w 794022"/>
                <a:gd name="connsiteY16" fmla="*/ 588871 h 697594"/>
                <a:gd name="connsiteX17" fmla="*/ 245010 w 794022"/>
                <a:gd name="connsiteY17" fmla="*/ 488101 h 697594"/>
                <a:gd name="connsiteX18" fmla="*/ 352443 w 794022"/>
                <a:gd name="connsiteY18" fmla="*/ 696540 h 697594"/>
                <a:gd name="connsiteX19" fmla="*/ 488773 w 794022"/>
                <a:gd name="connsiteY19" fmla="*/ 639019 h 697594"/>
                <a:gd name="connsiteX20" fmla="*/ 520471 w 794022"/>
                <a:gd name="connsiteY20" fmla="*/ 476787 h 697594"/>
                <a:gd name="connsiteX21" fmla="*/ 577439 w 794022"/>
                <a:gd name="connsiteY21" fmla="*/ 533598 h 697594"/>
                <a:gd name="connsiteX22" fmla="*/ 636418 w 794022"/>
                <a:gd name="connsiteY22" fmla="*/ 556503 h 697594"/>
                <a:gd name="connsiteX23" fmla="*/ 600779 w 794022"/>
                <a:gd name="connsiteY23" fmla="*/ 481715 h 697594"/>
                <a:gd name="connsiteX24" fmla="*/ 627114 w 794022"/>
                <a:gd name="connsiteY24" fmla="*/ 487904 h 697594"/>
                <a:gd name="connsiteX25" fmla="*/ 786705 w 794022"/>
                <a:gd name="connsiteY25" fmla="*/ 351416 h 697594"/>
                <a:gd name="connsiteX26" fmla="*/ 765810 w 794022"/>
                <a:gd name="connsiteY26" fmla="*/ 276037 h 697594"/>
                <a:gd name="connsiteX27" fmla="*/ 632870 w 794022"/>
                <a:gd name="connsiteY27" fmla="*/ 229791 h 697594"/>
                <a:gd name="connsiteX28" fmla="*/ 397623 w 794022"/>
                <a:gd name="connsiteY28" fmla="*/ 103081 h 697594"/>
                <a:gd name="connsiteX29" fmla="*/ 484357 w 794022"/>
                <a:gd name="connsiteY29" fmla="*/ 47768 h 697594"/>
                <a:gd name="connsiteX30" fmla="*/ 550236 w 794022"/>
                <a:gd name="connsiteY30" fmla="*/ 149641 h 697594"/>
                <a:gd name="connsiteX31" fmla="*/ 432238 w 794022"/>
                <a:gd name="connsiteY31" fmla="*/ 309271 h 697594"/>
                <a:gd name="connsiteX32" fmla="*/ 404365 w 794022"/>
                <a:gd name="connsiteY32" fmla="*/ 295709 h 697594"/>
                <a:gd name="connsiteX33" fmla="*/ 377320 w 794022"/>
                <a:gd name="connsiteY33" fmla="*/ 191471 h 697594"/>
                <a:gd name="connsiteX34" fmla="*/ 397623 w 794022"/>
                <a:gd name="connsiteY34" fmla="*/ 103081 h 697594"/>
                <a:gd name="connsiteX35" fmla="*/ 129063 w 794022"/>
                <a:gd name="connsiteY35" fmla="*/ 391275 h 697594"/>
                <a:gd name="connsiteX36" fmla="*/ 69571 w 794022"/>
                <a:gd name="connsiteY36" fmla="*/ 358907 h 697594"/>
                <a:gd name="connsiteX37" fmla="*/ 53131 w 794022"/>
                <a:gd name="connsiteY37" fmla="*/ 282463 h 697594"/>
                <a:gd name="connsiteX38" fmla="*/ 120862 w 794022"/>
                <a:gd name="connsiteY38" fmla="*/ 241303 h 697594"/>
                <a:gd name="connsiteX39" fmla="*/ 382642 w 794022"/>
                <a:gd name="connsiteY39" fmla="*/ 346055 h 697594"/>
                <a:gd name="connsiteX40" fmla="*/ 129063 w 794022"/>
                <a:gd name="connsiteY40" fmla="*/ 391275 h 697594"/>
                <a:gd name="connsiteX41" fmla="*/ 460269 w 794022"/>
                <a:gd name="connsiteY41" fmla="*/ 598648 h 697594"/>
                <a:gd name="connsiteX42" fmla="*/ 334504 w 794022"/>
                <a:gd name="connsiteY42" fmla="*/ 644381 h 697594"/>
                <a:gd name="connsiteX43" fmla="*/ 285539 w 794022"/>
                <a:gd name="connsiteY43" fmla="*/ 526028 h 697594"/>
                <a:gd name="connsiteX44" fmla="*/ 387964 w 794022"/>
                <a:gd name="connsiteY44" fmla="*/ 401289 h 697594"/>
                <a:gd name="connsiteX45" fmla="*/ 438231 w 794022"/>
                <a:gd name="connsiteY45" fmla="*/ 414102 h 697594"/>
                <a:gd name="connsiteX46" fmla="*/ 481125 w 794022"/>
                <a:gd name="connsiteY46" fmla="*/ 510692 h 697594"/>
                <a:gd name="connsiteX47" fmla="*/ 460269 w 794022"/>
                <a:gd name="connsiteY47" fmla="*/ 598648 h 697594"/>
                <a:gd name="connsiteX48" fmla="*/ 728988 w 794022"/>
                <a:gd name="connsiteY48" fmla="*/ 370853 h 697594"/>
                <a:gd name="connsiteX49" fmla="*/ 646511 w 794022"/>
                <a:gd name="connsiteY49" fmla="*/ 430384 h 697594"/>
                <a:gd name="connsiteX50" fmla="*/ 475723 w 794022"/>
                <a:gd name="connsiteY50" fmla="*/ 356502 h 697594"/>
                <a:gd name="connsiteX51" fmla="*/ 602828 w 794022"/>
                <a:gd name="connsiteY51" fmla="*/ 274026 h 697594"/>
                <a:gd name="connsiteX52" fmla="*/ 719722 w 794022"/>
                <a:gd name="connsiteY52" fmla="*/ 300243 h 697594"/>
                <a:gd name="connsiteX53" fmla="*/ 728988 w 794022"/>
                <a:gd name="connsiteY53" fmla="*/ 370853 h 69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794022" h="697594">
                  <a:moveTo>
                    <a:pt x="632870" y="229791"/>
                  </a:moveTo>
                  <a:cubicBezTo>
                    <a:pt x="665040" y="207832"/>
                    <a:pt x="709827" y="188080"/>
                    <a:pt x="740539" y="169432"/>
                  </a:cubicBezTo>
                  <a:cubicBezTo>
                    <a:pt x="765495" y="154293"/>
                    <a:pt x="808901" y="133398"/>
                    <a:pt x="788913" y="102411"/>
                  </a:cubicBezTo>
                  <a:cubicBezTo>
                    <a:pt x="767900" y="69925"/>
                    <a:pt x="732535" y="103475"/>
                    <a:pt x="707738" y="118851"/>
                  </a:cubicBezTo>
                  <a:cubicBezTo>
                    <a:pt x="665671" y="144910"/>
                    <a:pt x="621910" y="175109"/>
                    <a:pt x="578188" y="197266"/>
                  </a:cubicBezTo>
                  <a:cubicBezTo>
                    <a:pt x="616627" y="83408"/>
                    <a:pt x="556702" y="14020"/>
                    <a:pt x="484594" y="1168"/>
                  </a:cubicBezTo>
                  <a:cubicBezTo>
                    <a:pt x="422343" y="-9910"/>
                    <a:pt x="323387" y="58294"/>
                    <a:pt x="337698" y="185439"/>
                  </a:cubicBezTo>
                  <a:cubicBezTo>
                    <a:pt x="319523" y="164701"/>
                    <a:pt x="293069" y="115578"/>
                    <a:pt x="275170" y="97088"/>
                  </a:cubicBezTo>
                  <a:cubicBezTo>
                    <a:pt x="261372" y="82935"/>
                    <a:pt x="245089" y="61606"/>
                    <a:pt x="224273" y="78519"/>
                  </a:cubicBezTo>
                  <a:cubicBezTo>
                    <a:pt x="205980" y="93461"/>
                    <a:pt x="215166" y="116327"/>
                    <a:pt x="226994" y="133911"/>
                  </a:cubicBezTo>
                  <a:cubicBezTo>
                    <a:pt x="247534" y="164307"/>
                    <a:pt x="269375" y="193994"/>
                    <a:pt x="297761" y="233970"/>
                  </a:cubicBezTo>
                  <a:cubicBezTo>
                    <a:pt x="229596" y="209369"/>
                    <a:pt x="172785" y="189026"/>
                    <a:pt x="110888" y="194191"/>
                  </a:cubicBezTo>
                  <a:cubicBezTo>
                    <a:pt x="24548" y="201406"/>
                    <a:pt x="-23353" y="276707"/>
                    <a:pt x="11420" y="354216"/>
                  </a:cubicBezTo>
                  <a:cubicBezTo>
                    <a:pt x="39372" y="416625"/>
                    <a:pt x="92161" y="441778"/>
                    <a:pt x="157015" y="447613"/>
                  </a:cubicBezTo>
                  <a:cubicBezTo>
                    <a:pt x="171089" y="448914"/>
                    <a:pt x="184927" y="451634"/>
                    <a:pt x="202117" y="454748"/>
                  </a:cubicBezTo>
                  <a:cubicBezTo>
                    <a:pt x="149524" y="493424"/>
                    <a:pt x="51869" y="563482"/>
                    <a:pt x="61213" y="586151"/>
                  </a:cubicBezTo>
                  <a:cubicBezTo>
                    <a:pt x="69610" y="602906"/>
                    <a:pt x="86484" y="597032"/>
                    <a:pt x="104777" y="588871"/>
                  </a:cubicBezTo>
                  <a:cubicBezTo>
                    <a:pt x="151180" y="566912"/>
                    <a:pt x="201446" y="517552"/>
                    <a:pt x="245010" y="488101"/>
                  </a:cubicBezTo>
                  <a:cubicBezTo>
                    <a:pt x="212485" y="626088"/>
                    <a:pt x="267128" y="686762"/>
                    <a:pt x="352443" y="696540"/>
                  </a:cubicBezTo>
                  <a:cubicBezTo>
                    <a:pt x="406809" y="702729"/>
                    <a:pt x="453212" y="681440"/>
                    <a:pt x="488773" y="639019"/>
                  </a:cubicBezTo>
                  <a:cubicBezTo>
                    <a:pt x="524413" y="596598"/>
                    <a:pt x="533796" y="544794"/>
                    <a:pt x="520471" y="476787"/>
                  </a:cubicBezTo>
                  <a:cubicBezTo>
                    <a:pt x="541208" y="498825"/>
                    <a:pt x="563562" y="519050"/>
                    <a:pt x="577439" y="533598"/>
                  </a:cubicBezTo>
                  <a:cubicBezTo>
                    <a:pt x="593761" y="550590"/>
                    <a:pt x="614695" y="576689"/>
                    <a:pt x="636418" y="556503"/>
                  </a:cubicBezTo>
                  <a:cubicBezTo>
                    <a:pt x="656959" y="537382"/>
                    <a:pt x="625419" y="502886"/>
                    <a:pt x="600779" y="481715"/>
                  </a:cubicBezTo>
                  <a:cubicBezTo>
                    <a:pt x="598886" y="480098"/>
                    <a:pt x="611147" y="488614"/>
                    <a:pt x="627114" y="487904"/>
                  </a:cubicBezTo>
                  <a:cubicBezTo>
                    <a:pt x="727450" y="471188"/>
                    <a:pt x="781265" y="425101"/>
                    <a:pt x="786705" y="351416"/>
                  </a:cubicBezTo>
                  <a:cubicBezTo>
                    <a:pt x="788755" y="323740"/>
                    <a:pt x="780436" y="298587"/>
                    <a:pt x="765810" y="276037"/>
                  </a:cubicBezTo>
                  <a:cubicBezTo>
                    <a:pt x="744087" y="242565"/>
                    <a:pt x="696935" y="225849"/>
                    <a:pt x="632870" y="229791"/>
                  </a:cubicBezTo>
                  <a:close/>
                  <a:moveTo>
                    <a:pt x="397623" y="103081"/>
                  </a:moveTo>
                  <a:cubicBezTo>
                    <a:pt x="415680" y="68742"/>
                    <a:pt x="439729" y="39016"/>
                    <a:pt x="484357" y="47768"/>
                  </a:cubicBezTo>
                  <a:cubicBezTo>
                    <a:pt x="521693" y="55022"/>
                    <a:pt x="555479" y="107693"/>
                    <a:pt x="550236" y="149641"/>
                  </a:cubicBezTo>
                  <a:cubicBezTo>
                    <a:pt x="540893" y="224627"/>
                    <a:pt x="488103" y="268625"/>
                    <a:pt x="432238" y="309271"/>
                  </a:cubicBezTo>
                  <a:cubicBezTo>
                    <a:pt x="417454" y="319995"/>
                    <a:pt x="409135" y="307024"/>
                    <a:pt x="404365" y="295709"/>
                  </a:cubicBezTo>
                  <a:cubicBezTo>
                    <a:pt x="390921" y="263815"/>
                    <a:pt x="379133" y="226756"/>
                    <a:pt x="377320" y="191471"/>
                  </a:cubicBezTo>
                  <a:cubicBezTo>
                    <a:pt x="375822" y="157920"/>
                    <a:pt x="383864" y="129298"/>
                    <a:pt x="397623" y="103081"/>
                  </a:cubicBezTo>
                  <a:close/>
                  <a:moveTo>
                    <a:pt x="129063" y="391275"/>
                  </a:moveTo>
                  <a:cubicBezTo>
                    <a:pt x="105093" y="385637"/>
                    <a:pt x="84631" y="377516"/>
                    <a:pt x="69571" y="358907"/>
                  </a:cubicBezTo>
                  <a:cubicBezTo>
                    <a:pt x="52461" y="337697"/>
                    <a:pt x="40160" y="310139"/>
                    <a:pt x="53131" y="282463"/>
                  </a:cubicBezTo>
                  <a:cubicBezTo>
                    <a:pt x="66102" y="254708"/>
                    <a:pt x="90072" y="240712"/>
                    <a:pt x="120862" y="241303"/>
                  </a:cubicBezTo>
                  <a:cubicBezTo>
                    <a:pt x="216783" y="242920"/>
                    <a:pt x="296578" y="285656"/>
                    <a:pt x="382642" y="346055"/>
                  </a:cubicBezTo>
                  <a:cubicBezTo>
                    <a:pt x="292833" y="376096"/>
                    <a:pt x="216467" y="411894"/>
                    <a:pt x="129063" y="391275"/>
                  </a:cubicBezTo>
                  <a:close/>
                  <a:moveTo>
                    <a:pt x="460269" y="598648"/>
                  </a:moveTo>
                  <a:cubicBezTo>
                    <a:pt x="433027" y="642883"/>
                    <a:pt x="378976" y="662240"/>
                    <a:pt x="334504" y="644381"/>
                  </a:cubicBezTo>
                  <a:cubicBezTo>
                    <a:pt x="290980" y="626798"/>
                    <a:pt x="270479" y="580119"/>
                    <a:pt x="285539" y="526028"/>
                  </a:cubicBezTo>
                  <a:cubicBezTo>
                    <a:pt x="300875" y="470715"/>
                    <a:pt x="339551" y="431409"/>
                    <a:pt x="387964" y="401289"/>
                  </a:cubicBezTo>
                  <a:cubicBezTo>
                    <a:pt x="415680" y="383981"/>
                    <a:pt x="418518" y="383548"/>
                    <a:pt x="438231" y="414102"/>
                  </a:cubicBezTo>
                  <a:cubicBezTo>
                    <a:pt x="458692" y="445799"/>
                    <a:pt x="475723" y="472253"/>
                    <a:pt x="481125" y="510692"/>
                  </a:cubicBezTo>
                  <a:cubicBezTo>
                    <a:pt x="484279" y="538289"/>
                    <a:pt x="474462" y="575506"/>
                    <a:pt x="460269" y="598648"/>
                  </a:cubicBezTo>
                  <a:close/>
                  <a:moveTo>
                    <a:pt x="728988" y="370853"/>
                  </a:moveTo>
                  <a:cubicBezTo>
                    <a:pt x="714834" y="406295"/>
                    <a:pt x="686488" y="425062"/>
                    <a:pt x="646511" y="430384"/>
                  </a:cubicBezTo>
                  <a:cubicBezTo>
                    <a:pt x="574443" y="440122"/>
                    <a:pt x="526108" y="400303"/>
                    <a:pt x="475723" y="356502"/>
                  </a:cubicBezTo>
                  <a:cubicBezTo>
                    <a:pt x="516094" y="319325"/>
                    <a:pt x="550197" y="290348"/>
                    <a:pt x="602828" y="274026"/>
                  </a:cubicBezTo>
                  <a:cubicBezTo>
                    <a:pt x="637088" y="263342"/>
                    <a:pt x="692125" y="271069"/>
                    <a:pt x="719722" y="300243"/>
                  </a:cubicBezTo>
                  <a:cubicBezTo>
                    <a:pt x="739317" y="321099"/>
                    <a:pt x="738094" y="348065"/>
                    <a:pt x="728988" y="37085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자유형: 도형 36">
              <a:extLst>
                <a:ext uri="{FF2B5EF4-FFF2-40B4-BE49-F238E27FC236}">
                  <a16:creationId xmlns:a16="http://schemas.microsoft.com/office/drawing/2014/main" id="{9D97AFC8-AFBF-49DE-8692-94FEAE8F773B}"/>
                </a:ext>
              </a:extLst>
            </p:cNvPr>
            <p:cNvSpPr/>
            <p:nvPr/>
          </p:nvSpPr>
          <p:spPr>
            <a:xfrm>
              <a:off x="2755428" y="2791624"/>
              <a:ext cx="393803" cy="348864"/>
            </a:xfrm>
            <a:custGeom>
              <a:avLst/>
              <a:gdLst>
                <a:gd name="connsiteX0" fmla="*/ 234260 w 470174"/>
                <a:gd name="connsiteY0" fmla="*/ 279097 h 415386"/>
                <a:gd name="connsiteX1" fmla="*/ 172166 w 470174"/>
                <a:gd name="connsiteY1" fmla="*/ 332635 h 415386"/>
                <a:gd name="connsiteX2" fmla="*/ 215336 w 470174"/>
                <a:gd name="connsiteY2" fmla="*/ 370916 h 415386"/>
                <a:gd name="connsiteX3" fmla="*/ 271674 w 470174"/>
                <a:gd name="connsiteY3" fmla="*/ 316077 h 415386"/>
                <a:gd name="connsiteX4" fmla="*/ 234260 w 470174"/>
                <a:gd name="connsiteY4" fmla="*/ 279097 h 415386"/>
                <a:gd name="connsiteX5" fmla="*/ 93869 w 470174"/>
                <a:gd name="connsiteY5" fmla="*/ 211996 h 415386"/>
                <a:gd name="connsiteX6" fmla="*/ 42223 w 470174"/>
                <a:gd name="connsiteY6" fmla="*/ 256782 h 415386"/>
                <a:gd name="connsiteX7" fmla="*/ 84210 w 470174"/>
                <a:gd name="connsiteY7" fmla="*/ 303146 h 415386"/>
                <a:gd name="connsiteX8" fmla="*/ 146540 w 470174"/>
                <a:gd name="connsiteY8" fmla="*/ 257255 h 415386"/>
                <a:gd name="connsiteX9" fmla="*/ 93869 w 470174"/>
                <a:gd name="connsiteY9" fmla="*/ 211996 h 415386"/>
                <a:gd name="connsiteX10" fmla="*/ 364361 w 470174"/>
                <a:gd name="connsiteY10" fmla="*/ 201588 h 415386"/>
                <a:gd name="connsiteX11" fmla="*/ 314844 w 470174"/>
                <a:gd name="connsiteY11" fmla="*/ 256782 h 415386"/>
                <a:gd name="connsiteX12" fmla="*/ 380368 w 470174"/>
                <a:gd name="connsiteY12" fmla="*/ 303619 h 415386"/>
                <a:gd name="connsiteX13" fmla="*/ 427677 w 470174"/>
                <a:gd name="connsiteY13" fmla="*/ 256664 h 415386"/>
                <a:gd name="connsiteX14" fmla="*/ 364361 w 470174"/>
                <a:gd name="connsiteY14" fmla="*/ 201588 h 415386"/>
                <a:gd name="connsiteX15" fmla="*/ 229963 w 470174"/>
                <a:gd name="connsiteY15" fmla="*/ 155619 h 415386"/>
                <a:gd name="connsiteX16" fmla="*/ 183915 w 470174"/>
                <a:gd name="connsiteY16" fmla="*/ 223153 h 415386"/>
                <a:gd name="connsiteX17" fmla="*/ 207175 w 470174"/>
                <a:gd name="connsiteY17" fmla="*/ 247557 h 415386"/>
                <a:gd name="connsiteX18" fmla="*/ 255944 w 470174"/>
                <a:gd name="connsiteY18" fmla="*/ 247557 h 415386"/>
                <a:gd name="connsiteX19" fmla="*/ 277627 w 470174"/>
                <a:gd name="connsiteY19" fmla="*/ 188459 h 415386"/>
                <a:gd name="connsiteX20" fmla="*/ 229963 w 470174"/>
                <a:gd name="connsiteY20" fmla="*/ 155619 h 415386"/>
                <a:gd name="connsiteX21" fmla="*/ 104356 w 470174"/>
                <a:gd name="connsiteY21" fmla="*/ 51104 h 415386"/>
                <a:gd name="connsiteX22" fmla="*/ 60871 w 470174"/>
                <a:gd name="connsiteY22" fmla="*/ 99478 h 415386"/>
                <a:gd name="connsiteX23" fmla="*/ 137433 w 470174"/>
                <a:gd name="connsiteY23" fmla="*/ 162676 h 415386"/>
                <a:gd name="connsiteX24" fmla="*/ 192549 w 470174"/>
                <a:gd name="connsiteY24" fmla="*/ 112330 h 415386"/>
                <a:gd name="connsiteX25" fmla="*/ 104356 w 470174"/>
                <a:gd name="connsiteY25" fmla="*/ 51104 h 415386"/>
                <a:gd name="connsiteX26" fmla="*/ 335936 w 470174"/>
                <a:gd name="connsiteY26" fmla="*/ 44835 h 415386"/>
                <a:gd name="connsiteX27" fmla="*/ 273330 w 470174"/>
                <a:gd name="connsiteY27" fmla="*/ 102947 h 415386"/>
                <a:gd name="connsiteX28" fmla="*/ 343703 w 470174"/>
                <a:gd name="connsiteY28" fmla="*/ 169141 h 415386"/>
                <a:gd name="connsiteX29" fmla="*/ 393654 w 470174"/>
                <a:gd name="connsiteY29" fmla="*/ 97704 h 415386"/>
                <a:gd name="connsiteX30" fmla="*/ 335936 w 470174"/>
                <a:gd name="connsiteY30" fmla="*/ 44835 h 415386"/>
                <a:gd name="connsiteX31" fmla="*/ 342234 w 470174"/>
                <a:gd name="connsiteY31" fmla="*/ 207 h 415386"/>
                <a:gd name="connsiteX32" fmla="*/ 371300 w 470174"/>
                <a:gd name="connsiteY32" fmla="*/ 2848 h 415386"/>
                <a:gd name="connsiteX33" fmla="*/ 428742 w 470174"/>
                <a:gd name="connsiteY33" fmla="*/ 139967 h 415386"/>
                <a:gd name="connsiteX34" fmla="*/ 433709 w 470174"/>
                <a:gd name="connsiteY34" fmla="*/ 186803 h 415386"/>
                <a:gd name="connsiteX35" fmla="*/ 458744 w 470174"/>
                <a:gd name="connsiteY35" fmla="*/ 296838 h 415386"/>
                <a:gd name="connsiteX36" fmla="*/ 351351 w 470174"/>
                <a:gd name="connsiteY36" fmla="*/ 339258 h 415386"/>
                <a:gd name="connsiteX37" fmla="*/ 302228 w 470174"/>
                <a:gd name="connsiteY37" fmla="*/ 359365 h 415386"/>
                <a:gd name="connsiteX38" fmla="*/ 197706 w 470174"/>
                <a:gd name="connsiteY38" fmla="*/ 414252 h 415386"/>
                <a:gd name="connsiteX39" fmla="*/ 163247 w 470174"/>
                <a:gd name="connsiteY39" fmla="*/ 400639 h 415386"/>
                <a:gd name="connsiteX40" fmla="*/ 132412 w 470174"/>
                <a:gd name="connsiteY40" fmla="*/ 332160 h 415386"/>
                <a:gd name="connsiteX41" fmla="*/ 83916 w 470174"/>
                <a:gd name="connsiteY41" fmla="*/ 349025 h 415386"/>
                <a:gd name="connsiteX42" fmla="*/ 83879 w 470174"/>
                <a:gd name="connsiteY42" fmla="*/ 348958 h 415386"/>
                <a:gd name="connsiteX43" fmla="*/ 60122 w 470174"/>
                <a:gd name="connsiteY43" fmla="*/ 339968 h 415386"/>
                <a:gd name="connsiteX44" fmla="*/ 31342 w 470174"/>
                <a:gd name="connsiteY44" fmla="*/ 194885 h 415386"/>
                <a:gd name="connsiteX45" fmla="*/ 45298 w 470174"/>
                <a:gd name="connsiteY45" fmla="*/ 157235 h 415386"/>
                <a:gd name="connsiteX46" fmla="*/ 49319 w 470174"/>
                <a:gd name="connsiteY46" fmla="*/ 29341 h 415386"/>
                <a:gd name="connsiteX47" fmla="*/ 194599 w 470174"/>
                <a:gd name="connsiteY47" fmla="*/ 35728 h 415386"/>
                <a:gd name="connsiteX48" fmla="*/ 210921 w 470174"/>
                <a:gd name="connsiteY48" fmla="*/ 52444 h 415386"/>
                <a:gd name="connsiteX49" fmla="*/ 246363 w 470174"/>
                <a:gd name="connsiteY49" fmla="*/ 52641 h 415386"/>
                <a:gd name="connsiteX50" fmla="*/ 308970 w 470174"/>
                <a:gd name="connsiteY50" fmla="*/ 5135 h 415386"/>
                <a:gd name="connsiteX51" fmla="*/ 342234 w 470174"/>
                <a:gd name="connsiteY51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50371 w 457298"/>
                <a:gd name="connsiteY39" fmla="*/ 400639 h 415386"/>
                <a:gd name="connsiteX40" fmla="*/ 119536 w 457298"/>
                <a:gd name="connsiteY40" fmla="*/ 332160 h 415386"/>
                <a:gd name="connsiteX41" fmla="*/ 71040 w 457298"/>
                <a:gd name="connsiteY41" fmla="*/ 349025 h 415386"/>
                <a:gd name="connsiteX42" fmla="*/ 47246 w 457298"/>
                <a:gd name="connsiteY42" fmla="*/ 339968 h 415386"/>
                <a:gd name="connsiteX43" fmla="*/ 18466 w 457298"/>
                <a:gd name="connsiteY43" fmla="*/ 194885 h 415386"/>
                <a:gd name="connsiteX44" fmla="*/ 32422 w 457298"/>
                <a:gd name="connsiteY44" fmla="*/ 157235 h 415386"/>
                <a:gd name="connsiteX45" fmla="*/ 36443 w 457298"/>
                <a:gd name="connsiteY45" fmla="*/ 29341 h 415386"/>
                <a:gd name="connsiteX46" fmla="*/ 181723 w 457298"/>
                <a:gd name="connsiteY46" fmla="*/ 35728 h 415386"/>
                <a:gd name="connsiteX47" fmla="*/ 198045 w 457298"/>
                <a:gd name="connsiteY47" fmla="*/ 52444 h 415386"/>
                <a:gd name="connsiteX48" fmla="*/ 233487 w 457298"/>
                <a:gd name="connsiteY48" fmla="*/ 52641 h 415386"/>
                <a:gd name="connsiteX49" fmla="*/ 296094 w 457298"/>
                <a:gd name="connsiteY49" fmla="*/ 5135 h 415386"/>
                <a:gd name="connsiteX50" fmla="*/ 329358 w 457298"/>
                <a:gd name="connsiteY50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4772 w 460686"/>
                <a:gd name="connsiteY0" fmla="*/ 279097 h 415386"/>
                <a:gd name="connsiteX1" fmla="*/ 162678 w 460686"/>
                <a:gd name="connsiteY1" fmla="*/ 332635 h 415386"/>
                <a:gd name="connsiteX2" fmla="*/ 205848 w 460686"/>
                <a:gd name="connsiteY2" fmla="*/ 370916 h 415386"/>
                <a:gd name="connsiteX3" fmla="*/ 262186 w 460686"/>
                <a:gd name="connsiteY3" fmla="*/ 316077 h 415386"/>
                <a:gd name="connsiteX4" fmla="*/ 224772 w 460686"/>
                <a:gd name="connsiteY4" fmla="*/ 279097 h 415386"/>
                <a:gd name="connsiteX5" fmla="*/ 84381 w 460686"/>
                <a:gd name="connsiteY5" fmla="*/ 211996 h 415386"/>
                <a:gd name="connsiteX6" fmla="*/ 32735 w 460686"/>
                <a:gd name="connsiteY6" fmla="*/ 256782 h 415386"/>
                <a:gd name="connsiteX7" fmla="*/ 74722 w 460686"/>
                <a:gd name="connsiteY7" fmla="*/ 303146 h 415386"/>
                <a:gd name="connsiteX8" fmla="*/ 137052 w 460686"/>
                <a:gd name="connsiteY8" fmla="*/ 257255 h 415386"/>
                <a:gd name="connsiteX9" fmla="*/ 84381 w 460686"/>
                <a:gd name="connsiteY9" fmla="*/ 211996 h 415386"/>
                <a:gd name="connsiteX10" fmla="*/ 354873 w 460686"/>
                <a:gd name="connsiteY10" fmla="*/ 201588 h 415386"/>
                <a:gd name="connsiteX11" fmla="*/ 305356 w 460686"/>
                <a:gd name="connsiteY11" fmla="*/ 256782 h 415386"/>
                <a:gd name="connsiteX12" fmla="*/ 370880 w 460686"/>
                <a:gd name="connsiteY12" fmla="*/ 303619 h 415386"/>
                <a:gd name="connsiteX13" fmla="*/ 418189 w 460686"/>
                <a:gd name="connsiteY13" fmla="*/ 256664 h 415386"/>
                <a:gd name="connsiteX14" fmla="*/ 354873 w 460686"/>
                <a:gd name="connsiteY14" fmla="*/ 201588 h 415386"/>
                <a:gd name="connsiteX15" fmla="*/ 220475 w 460686"/>
                <a:gd name="connsiteY15" fmla="*/ 155619 h 415386"/>
                <a:gd name="connsiteX16" fmla="*/ 174427 w 460686"/>
                <a:gd name="connsiteY16" fmla="*/ 223153 h 415386"/>
                <a:gd name="connsiteX17" fmla="*/ 197687 w 460686"/>
                <a:gd name="connsiteY17" fmla="*/ 247557 h 415386"/>
                <a:gd name="connsiteX18" fmla="*/ 246456 w 460686"/>
                <a:gd name="connsiteY18" fmla="*/ 247557 h 415386"/>
                <a:gd name="connsiteX19" fmla="*/ 268139 w 460686"/>
                <a:gd name="connsiteY19" fmla="*/ 188459 h 415386"/>
                <a:gd name="connsiteX20" fmla="*/ 220475 w 460686"/>
                <a:gd name="connsiteY20" fmla="*/ 155619 h 415386"/>
                <a:gd name="connsiteX21" fmla="*/ 94868 w 460686"/>
                <a:gd name="connsiteY21" fmla="*/ 51104 h 415386"/>
                <a:gd name="connsiteX22" fmla="*/ 51383 w 460686"/>
                <a:gd name="connsiteY22" fmla="*/ 99478 h 415386"/>
                <a:gd name="connsiteX23" fmla="*/ 127945 w 460686"/>
                <a:gd name="connsiteY23" fmla="*/ 162676 h 415386"/>
                <a:gd name="connsiteX24" fmla="*/ 183061 w 460686"/>
                <a:gd name="connsiteY24" fmla="*/ 112330 h 415386"/>
                <a:gd name="connsiteX25" fmla="*/ 94868 w 460686"/>
                <a:gd name="connsiteY25" fmla="*/ 51104 h 415386"/>
                <a:gd name="connsiteX26" fmla="*/ 326448 w 460686"/>
                <a:gd name="connsiteY26" fmla="*/ 44835 h 415386"/>
                <a:gd name="connsiteX27" fmla="*/ 263842 w 460686"/>
                <a:gd name="connsiteY27" fmla="*/ 102947 h 415386"/>
                <a:gd name="connsiteX28" fmla="*/ 334215 w 460686"/>
                <a:gd name="connsiteY28" fmla="*/ 169141 h 415386"/>
                <a:gd name="connsiteX29" fmla="*/ 384166 w 460686"/>
                <a:gd name="connsiteY29" fmla="*/ 97704 h 415386"/>
                <a:gd name="connsiteX30" fmla="*/ 326448 w 460686"/>
                <a:gd name="connsiteY30" fmla="*/ 44835 h 415386"/>
                <a:gd name="connsiteX31" fmla="*/ 332746 w 460686"/>
                <a:gd name="connsiteY31" fmla="*/ 207 h 415386"/>
                <a:gd name="connsiteX32" fmla="*/ 361812 w 460686"/>
                <a:gd name="connsiteY32" fmla="*/ 2848 h 415386"/>
                <a:gd name="connsiteX33" fmla="*/ 419254 w 460686"/>
                <a:gd name="connsiteY33" fmla="*/ 139967 h 415386"/>
                <a:gd name="connsiteX34" fmla="*/ 424221 w 460686"/>
                <a:gd name="connsiteY34" fmla="*/ 186803 h 415386"/>
                <a:gd name="connsiteX35" fmla="*/ 449256 w 460686"/>
                <a:gd name="connsiteY35" fmla="*/ 296838 h 415386"/>
                <a:gd name="connsiteX36" fmla="*/ 341863 w 460686"/>
                <a:gd name="connsiteY36" fmla="*/ 339258 h 415386"/>
                <a:gd name="connsiteX37" fmla="*/ 292740 w 460686"/>
                <a:gd name="connsiteY37" fmla="*/ 359365 h 415386"/>
                <a:gd name="connsiteX38" fmla="*/ 188218 w 460686"/>
                <a:gd name="connsiteY38" fmla="*/ 414252 h 415386"/>
                <a:gd name="connsiteX39" fmla="*/ 122924 w 460686"/>
                <a:gd name="connsiteY39" fmla="*/ 332160 h 415386"/>
                <a:gd name="connsiteX40" fmla="*/ 74428 w 460686"/>
                <a:gd name="connsiteY40" fmla="*/ 349025 h 415386"/>
                <a:gd name="connsiteX41" fmla="*/ 50634 w 460686"/>
                <a:gd name="connsiteY41" fmla="*/ 339968 h 415386"/>
                <a:gd name="connsiteX42" fmla="*/ 21854 w 460686"/>
                <a:gd name="connsiteY42" fmla="*/ 194885 h 415386"/>
                <a:gd name="connsiteX43" fmla="*/ 35810 w 460686"/>
                <a:gd name="connsiteY43" fmla="*/ 157235 h 415386"/>
                <a:gd name="connsiteX44" fmla="*/ 39831 w 460686"/>
                <a:gd name="connsiteY44" fmla="*/ 29341 h 415386"/>
                <a:gd name="connsiteX45" fmla="*/ 185111 w 460686"/>
                <a:gd name="connsiteY45" fmla="*/ 35728 h 415386"/>
                <a:gd name="connsiteX46" fmla="*/ 201433 w 460686"/>
                <a:gd name="connsiteY46" fmla="*/ 52444 h 415386"/>
                <a:gd name="connsiteX47" fmla="*/ 236875 w 460686"/>
                <a:gd name="connsiteY47" fmla="*/ 52641 h 415386"/>
                <a:gd name="connsiteX48" fmla="*/ 299482 w 460686"/>
                <a:gd name="connsiteY48" fmla="*/ 5135 h 415386"/>
                <a:gd name="connsiteX49" fmla="*/ 332746 w 460686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75943 w 462201"/>
                <a:gd name="connsiteY40" fmla="*/ 349025 h 415386"/>
                <a:gd name="connsiteX41" fmla="*/ 52149 w 462201"/>
                <a:gd name="connsiteY41" fmla="*/ 339968 h 415386"/>
                <a:gd name="connsiteX42" fmla="*/ 23369 w 462201"/>
                <a:gd name="connsiteY42" fmla="*/ 194885 h 415386"/>
                <a:gd name="connsiteX43" fmla="*/ 37325 w 462201"/>
                <a:gd name="connsiteY43" fmla="*/ 157235 h 415386"/>
                <a:gd name="connsiteX44" fmla="*/ 41346 w 462201"/>
                <a:gd name="connsiteY44" fmla="*/ 29341 h 415386"/>
                <a:gd name="connsiteX45" fmla="*/ 186626 w 462201"/>
                <a:gd name="connsiteY45" fmla="*/ 35728 h 415386"/>
                <a:gd name="connsiteX46" fmla="*/ 202948 w 462201"/>
                <a:gd name="connsiteY46" fmla="*/ 52444 h 415386"/>
                <a:gd name="connsiteX47" fmla="*/ 238390 w 462201"/>
                <a:gd name="connsiteY47" fmla="*/ 52641 h 415386"/>
                <a:gd name="connsiteX48" fmla="*/ 300997 w 462201"/>
                <a:gd name="connsiteY48" fmla="*/ 5135 h 415386"/>
                <a:gd name="connsiteX49" fmla="*/ 334261 w 462201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52149 w 462201"/>
                <a:gd name="connsiteY40" fmla="*/ 339968 h 415386"/>
                <a:gd name="connsiteX41" fmla="*/ 23369 w 462201"/>
                <a:gd name="connsiteY41" fmla="*/ 194885 h 415386"/>
                <a:gd name="connsiteX42" fmla="*/ 37325 w 462201"/>
                <a:gd name="connsiteY42" fmla="*/ 157235 h 415386"/>
                <a:gd name="connsiteX43" fmla="*/ 41346 w 462201"/>
                <a:gd name="connsiteY43" fmla="*/ 29341 h 415386"/>
                <a:gd name="connsiteX44" fmla="*/ 186626 w 462201"/>
                <a:gd name="connsiteY44" fmla="*/ 35728 h 415386"/>
                <a:gd name="connsiteX45" fmla="*/ 202948 w 462201"/>
                <a:gd name="connsiteY45" fmla="*/ 52444 h 415386"/>
                <a:gd name="connsiteX46" fmla="*/ 238390 w 462201"/>
                <a:gd name="connsiteY46" fmla="*/ 52641 h 415386"/>
                <a:gd name="connsiteX47" fmla="*/ 300997 w 462201"/>
                <a:gd name="connsiteY47" fmla="*/ 5135 h 415386"/>
                <a:gd name="connsiteX48" fmla="*/ 334261 w 462201"/>
                <a:gd name="connsiteY48" fmla="*/ 207 h 415386"/>
                <a:gd name="connsiteX0" fmla="*/ 226190 w 462104"/>
                <a:gd name="connsiteY0" fmla="*/ 279097 h 415386"/>
                <a:gd name="connsiteX1" fmla="*/ 164096 w 462104"/>
                <a:gd name="connsiteY1" fmla="*/ 332635 h 415386"/>
                <a:gd name="connsiteX2" fmla="*/ 207266 w 462104"/>
                <a:gd name="connsiteY2" fmla="*/ 370916 h 415386"/>
                <a:gd name="connsiteX3" fmla="*/ 263604 w 462104"/>
                <a:gd name="connsiteY3" fmla="*/ 316077 h 415386"/>
                <a:gd name="connsiteX4" fmla="*/ 226190 w 462104"/>
                <a:gd name="connsiteY4" fmla="*/ 279097 h 415386"/>
                <a:gd name="connsiteX5" fmla="*/ 85799 w 462104"/>
                <a:gd name="connsiteY5" fmla="*/ 211996 h 415386"/>
                <a:gd name="connsiteX6" fmla="*/ 34153 w 462104"/>
                <a:gd name="connsiteY6" fmla="*/ 256782 h 415386"/>
                <a:gd name="connsiteX7" fmla="*/ 76140 w 462104"/>
                <a:gd name="connsiteY7" fmla="*/ 303146 h 415386"/>
                <a:gd name="connsiteX8" fmla="*/ 138470 w 462104"/>
                <a:gd name="connsiteY8" fmla="*/ 257255 h 415386"/>
                <a:gd name="connsiteX9" fmla="*/ 85799 w 462104"/>
                <a:gd name="connsiteY9" fmla="*/ 211996 h 415386"/>
                <a:gd name="connsiteX10" fmla="*/ 356291 w 462104"/>
                <a:gd name="connsiteY10" fmla="*/ 201588 h 415386"/>
                <a:gd name="connsiteX11" fmla="*/ 306774 w 462104"/>
                <a:gd name="connsiteY11" fmla="*/ 256782 h 415386"/>
                <a:gd name="connsiteX12" fmla="*/ 372298 w 462104"/>
                <a:gd name="connsiteY12" fmla="*/ 303619 h 415386"/>
                <a:gd name="connsiteX13" fmla="*/ 419607 w 462104"/>
                <a:gd name="connsiteY13" fmla="*/ 256664 h 415386"/>
                <a:gd name="connsiteX14" fmla="*/ 356291 w 462104"/>
                <a:gd name="connsiteY14" fmla="*/ 201588 h 415386"/>
                <a:gd name="connsiteX15" fmla="*/ 221893 w 462104"/>
                <a:gd name="connsiteY15" fmla="*/ 155619 h 415386"/>
                <a:gd name="connsiteX16" fmla="*/ 175845 w 462104"/>
                <a:gd name="connsiteY16" fmla="*/ 223153 h 415386"/>
                <a:gd name="connsiteX17" fmla="*/ 199105 w 462104"/>
                <a:gd name="connsiteY17" fmla="*/ 247557 h 415386"/>
                <a:gd name="connsiteX18" fmla="*/ 247874 w 462104"/>
                <a:gd name="connsiteY18" fmla="*/ 247557 h 415386"/>
                <a:gd name="connsiteX19" fmla="*/ 269557 w 462104"/>
                <a:gd name="connsiteY19" fmla="*/ 188459 h 415386"/>
                <a:gd name="connsiteX20" fmla="*/ 221893 w 462104"/>
                <a:gd name="connsiteY20" fmla="*/ 155619 h 415386"/>
                <a:gd name="connsiteX21" fmla="*/ 96286 w 462104"/>
                <a:gd name="connsiteY21" fmla="*/ 51104 h 415386"/>
                <a:gd name="connsiteX22" fmla="*/ 52801 w 462104"/>
                <a:gd name="connsiteY22" fmla="*/ 99478 h 415386"/>
                <a:gd name="connsiteX23" fmla="*/ 129363 w 462104"/>
                <a:gd name="connsiteY23" fmla="*/ 162676 h 415386"/>
                <a:gd name="connsiteX24" fmla="*/ 184479 w 462104"/>
                <a:gd name="connsiteY24" fmla="*/ 112330 h 415386"/>
                <a:gd name="connsiteX25" fmla="*/ 96286 w 462104"/>
                <a:gd name="connsiteY25" fmla="*/ 51104 h 415386"/>
                <a:gd name="connsiteX26" fmla="*/ 327866 w 462104"/>
                <a:gd name="connsiteY26" fmla="*/ 44835 h 415386"/>
                <a:gd name="connsiteX27" fmla="*/ 265260 w 462104"/>
                <a:gd name="connsiteY27" fmla="*/ 102947 h 415386"/>
                <a:gd name="connsiteX28" fmla="*/ 335633 w 462104"/>
                <a:gd name="connsiteY28" fmla="*/ 169141 h 415386"/>
                <a:gd name="connsiteX29" fmla="*/ 385584 w 462104"/>
                <a:gd name="connsiteY29" fmla="*/ 97704 h 415386"/>
                <a:gd name="connsiteX30" fmla="*/ 327866 w 462104"/>
                <a:gd name="connsiteY30" fmla="*/ 44835 h 415386"/>
                <a:gd name="connsiteX31" fmla="*/ 334164 w 462104"/>
                <a:gd name="connsiteY31" fmla="*/ 207 h 415386"/>
                <a:gd name="connsiteX32" fmla="*/ 363230 w 462104"/>
                <a:gd name="connsiteY32" fmla="*/ 2848 h 415386"/>
                <a:gd name="connsiteX33" fmla="*/ 420672 w 462104"/>
                <a:gd name="connsiteY33" fmla="*/ 139967 h 415386"/>
                <a:gd name="connsiteX34" fmla="*/ 425639 w 462104"/>
                <a:gd name="connsiteY34" fmla="*/ 186803 h 415386"/>
                <a:gd name="connsiteX35" fmla="*/ 450674 w 462104"/>
                <a:gd name="connsiteY35" fmla="*/ 296838 h 415386"/>
                <a:gd name="connsiteX36" fmla="*/ 343281 w 462104"/>
                <a:gd name="connsiteY36" fmla="*/ 339258 h 415386"/>
                <a:gd name="connsiteX37" fmla="*/ 294158 w 462104"/>
                <a:gd name="connsiteY37" fmla="*/ 359365 h 415386"/>
                <a:gd name="connsiteX38" fmla="*/ 189636 w 462104"/>
                <a:gd name="connsiteY38" fmla="*/ 414252 h 415386"/>
                <a:gd name="connsiteX39" fmla="*/ 124342 w 462104"/>
                <a:gd name="connsiteY39" fmla="*/ 332160 h 415386"/>
                <a:gd name="connsiteX40" fmla="*/ 52052 w 462104"/>
                <a:gd name="connsiteY40" fmla="*/ 339968 h 415386"/>
                <a:gd name="connsiteX41" fmla="*/ 23272 w 462104"/>
                <a:gd name="connsiteY41" fmla="*/ 194885 h 415386"/>
                <a:gd name="connsiteX42" fmla="*/ 37228 w 462104"/>
                <a:gd name="connsiteY42" fmla="*/ 157235 h 415386"/>
                <a:gd name="connsiteX43" fmla="*/ 41249 w 462104"/>
                <a:gd name="connsiteY43" fmla="*/ 29341 h 415386"/>
                <a:gd name="connsiteX44" fmla="*/ 186529 w 462104"/>
                <a:gd name="connsiteY44" fmla="*/ 35728 h 415386"/>
                <a:gd name="connsiteX45" fmla="*/ 202851 w 462104"/>
                <a:gd name="connsiteY45" fmla="*/ 52444 h 415386"/>
                <a:gd name="connsiteX46" fmla="*/ 238293 w 462104"/>
                <a:gd name="connsiteY46" fmla="*/ 52641 h 415386"/>
                <a:gd name="connsiteX47" fmla="*/ 300900 w 462104"/>
                <a:gd name="connsiteY47" fmla="*/ 5135 h 415386"/>
                <a:gd name="connsiteX48" fmla="*/ 334164 w 462104"/>
                <a:gd name="connsiteY48" fmla="*/ 207 h 415386"/>
                <a:gd name="connsiteX0" fmla="*/ 232980 w 468894"/>
                <a:gd name="connsiteY0" fmla="*/ 279097 h 415386"/>
                <a:gd name="connsiteX1" fmla="*/ 170886 w 468894"/>
                <a:gd name="connsiteY1" fmla="*/ 332635 h 415386"/>
                <a:gd name="connsiteX2" fmla="*/ 214056 w 468894"/>
                <a:gd name="connsiteY2" fmla="*/ 370916 h 415386"/>
                <a:gd name="connsiteX3" fmla="*/ 270394 w 468894"/>
                <a:gd name="connsiteY3" fmla="*/ 316077 h 415386"/>
                <a:gd name="connsiteX4" fmla="*/ 232980 w 468894"/>
                <a:gd name="connsiteY4" fmla="*/ 279097 h 415386"/>
                <a:gd name="connsiteX5" fmla="*/ 92589 w 468894"/>
                <a:gd name="connsiteY5" fmla="*/ 211996 h 415386"/>
                <a:gd name="connsiteX6" fmla="*/ 40943 w 468894"/>
                <a:gd name="connsiteY6" fmla="*/ 256782 h 415386"/>
                <a:gd name="connsiteX7" fmla="*/ 82930 w 468894"/>
                <a:gd name="connsiteY7" fmla="*/ 303146 h 415386"/>
                <a:gd name="connsiteX8" fmla="*/ 145260 w 468894"/>
                <a:gd name="connsiteY8" fmla="*/ 257255 h 415386"/>
                <a:gd name="connsiteX9" fmla="*/ 92589 w 468894"/>
                <a:gd name="connsiteY9" fmla="*/ 211996 h 415386"/>
                <a:gd name="connsiteX10" fmla="*/ 363081 w 468894"/>
                <a:gd name="connsiteY10" fmla="*/ 201588 h 415386"/>
                <a:gd name="connsiteX11" fmla="*/ 313564 w 468894"/>
                <a:gd name="connsiteY11" fmla="*/ 256782 h 415386"/>
                <a:gd name="connsiteX12" fmla="*/ 379088 w 468894"/>
                <a:gd name="connsiteY12" fmla="*/ 303619 h 415386"/>
                <a:gd name="connsiteX13" fmla="*/ 426397 w 468894"/>
                <a:gd name="connsiteY13" fmla="*/ 256664 h 415386"/>
                <a:gd name="connsiteX14" fmla="*/ 363081 w 468894"/>
                <a:gd name="connsiteY14" fmla="*/ 201588 h 415386"/>
                <a:gd name="connsiteX15" fmla="*/ 228683 w 468894"/>
                <a:gd name="connsiteY15" fmla="*/ 155619 h 415386"/>
                <a:gd name="connsiteX16" fmla="*/ 182635 w 468894"/>
                <a:gd name="connsiteY16" fmla="*/ 223153 h 415386"/>
                <a:gd name="connsiteX17" fmla="*/ 205895 w 468894"/>
                <a:gd name="connsiteY17" fmla="*/ 247557 h 415386"/>
                <a:gd name="connsiteX18" fmla="*/ 254664 w 468894"/>
                <a:gd name="connsiteY18" fmla="*/ 247557 h 415386"/>
                <a:gd name="connsiteX19" fmla="*/ 276347 w 468894"/>
                <a:gd name="connsiteY19" fmla="*/ 188459 h 415386"/>
                <a:gd name="connsiteX20" fmla="*/ 228683 w 468894"/>
                <a:gd name="connsiteY20" fmla="*/ 155619 h 415386"/>
                <a:gd name="connsiteX21" fmla="*/ 103076 w 468894"/>
                <a:gd name="connsiteY21" fmla="*/ 51104 h 415386"/>
                <a:gd name="connsiteX22" fmla="*/ 59591 w 468894"/>
                <a:gd name="connsiteY22" fmla="*/ 99478 h 415386"/>
                <a:gd name="connsiteX23" fmla="*/ 136153 w 468894"/>
                <a:gd name="connsiteY23" fmla="*/ 162676 h 415386"/>
                <a:gd name="connsiteX24" fmla="*/ 191269 w 468894"/>
                <a:gd name="connsiteY24" fmla="*/ 112330 h 415386"/>
                <a:gd name="connsiteX25" fmla="*/ 103076 w 468894"/>
                <a:gd name="connsiteY25" fmla="*/ 51104 h 415386"/>
                <a:gd name="connsiteX26" fmla="*/ 334656 w 468894"/>
                <a:gd name="connsiteY26" fmla="*/ 44835 h 415386"/>
                <a:gd name="connsiteX27" fmla="*/ 272050 w 468894"/>
                <a:gd name="connsiteY27" fmla="*/ 102947 h 415386"/>
                <a:gd name="connsiteX28" fmla="*/ 342423 w 468894"/>
                <a:gd name="connsiteY28" fmla="*/ 169141 h 415386"/>
                <a:gd name="connsiteX29" fmla="*/ 392374 w 468894"/>
                <a:gd name="connsiteY29" fmla="*/ 97704 h 415386"/>
                <a:gd name="connsiteX30" fmla="*/ 334656 w 468894"/>
                <a:gd name="connsiteY30" fmla="*/ 44835 h 415386"/>
                <a:gd name="connsiteX31" fmla="*/ 340954 w 468894"/>
                <a:gd name="connsiteY31" fmla="*/ 207 h 415386"/>
                <a:gd name="connsiteX32" fmla="*/ 370020 w 468894"/>
                <a:gd name="connsiteY32" fmla="*/ 2848 h 415386"/>
                <a:gd name="connsiteX33" fmla="*/ 427462 w 468894"/>
                <a:gd name="connsiteY33" fmla="*/ 139967 h 415386"/>
                <a:gd name="connsiteX34" fmla="*/ 432429 w 468894"/>
                <a:gd name="connsiteY34" fmla="*/ 186803 h 415386"/>
                <a:gd name="connsiteX35" fmla="*/ 457464 w 468894"/>
                <a:gd name="connsiteY35" fmla="*/ 296838 h 415386"/>
                <a:gd name="connsiteX36" fmla="*/ 350071 w 468894"/>
                <a:gd name="connsiteY36" fmla="*/ 339258 h 415386"/>
                <a:gd name="connsiteX37" fmla="*/ 300948 w 468894"/>
                <a:gd name="connsiteY37" fmla="*/ 359365 h 415386"/>
                <a:gd name="connsiteX38" fmla="*/ 196426 w 468894"/>
                <a:gd name="connsiteY38" fmla="*/ 414252 h 415386"/>
                <a:gd name="connsiteX39" fmla="*/ 131132 w 468894"/>
                <a:gd name="connsiteY39" fmla="*/ 332160 h 415386"/>
                <a:gd name="connsiteX40" fmla="*/ 58842 w 468894"/>
                <a:gd name="connsiteY40" fmla="*/ 339968 h 415386"/>
                <a:gd name="connsiteX41" fmla="*/ 30062 w 468894"/>
                <a:gd name="connsiteY41" fmla="*/ 194885 h 415386"/>
                <a:gd name="connsiteX42" fmla="*/ 44018 w 468894"/>
                <a:gd name="connsiteY42" fmla="*/ 157235 h 415386"/>
                <a:gd name="connsiteX43" fmla="*/ 48039 w 468894"/>
                <a:gd name="connsiteY43" fmla="*/ 29341 h 415386"/>
                <a:gd name="connsiteX44" fmla="*/ 193319 w 468894"/>
                <a:gd name="connsiteY44" fmla="*/ 35728 h 415386"/>
                <a:gd name="connsiteX45" fmla="*/ 209641 w 468894"/>
                <a:gd name="connsiteY45" fmla="*/ 52444 h 415386"/>
                <a:gd name="connsiteX46" fmla="*/ 245083 w 468894"/>
                <a:gd name="connsiteY46" fmla="*/ 52641 h 415386"/>
                <a:gd name="connsiteX47" fmla="*/ 307690 w 468894"/>
                <a:gd name="connsiteY47" fmla="*/ 5135 h 415386"/>
                <a:gd name="connsiteX48" fmla="*/ 340954 w 468894"/>
                <a:gd name="connsiteY48" fmla="*/ 207 h 415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68894" h="415386">
                  <a:moveTo>
                    <a:pt x="232980" y="279097"/>
                  </a:moveTo>
                  <a:cubicBezTo>
                    <a:pt x="196512" y="276100"/>
                    <a:pt x="175026" y="299952"/>
                    <a:pt x="170886" y="332635"/>
                  </a:cubicBezTo>
                  <a:cubicBezTo>
                    <a:pt x="168284" y="353215"/>
                    <a:pt x="191308" y="370916"/>
                    <a:pt x="214056" y="370916"/>
                  </a:cubicBezTo>
                  <a:cubicBezTo>
                    <a:pt x="249065" y="370877"/>
                    <a:pt x="267477" y="351007"/>
                    <a:pt x="270394" y="316077"/>
                  </a:cubicBezTo>
                  <a:cubicBezTo>
                    <a:pt x="272444" y="291121"/>
                    <a:pt x="255571" y="280989"/>
                    <a:pt x="232980" y="279097"/>
                  </a:cubicBezTo>
                  <a:close/>
                  <a:moveTo>
                    <a:pt x="92589" y="211996"/>
                  </a:moveTo>
                  <a:cubicBezTo>
                    <a:pt x="62035" y="212824"/>
                    <a:pt x="42914" y="229067"/>
                    <a:pt x="40943" y="256782"/>
                  </a:cubicBezTo>
                  <a:cubicBezTo>
                    <a:pt x="39169" y="282566"/>
                    <a:pt x="55491" y="302751"/>
                    <a:pt x="82930" y="303146"/>
                  </a:cubicBezTo>
                  <a:cubicBezTo>
                    <a:pt x="113405" y="303500"/>
                    <a:pt x="141042" y="286035"/>
                    <a:pt x="145260" y="257255"/>
                  </a:cubicBezTo>
                  <a:cubicBezTo>
                    <a:pt x="150307" y="223350"/>
                    <a:pt x="117348" y="218304"/>
                    <a:pt x="92589" y="211996"/>
                  </a:cubicBezTo>
                  <a:close/>
                  <a:moveTo>
                    <a:pt x="363081" y="201588"/>
                  </a:moveTo>
                  <a:cubicBezTo>
                    <a:pt x="332015" y="202061"/>
                    <a:pt x="313170" y="233600"/>
                    <a:pt x="313564" y="256782"/>
                  </a:cubicBezTo>
                  <a:cubicBezTo>
                    <a:pt x="314037" y="291239"/>
                    <a:pt x="349953" y="300701"/>
                    <a:pt x="379088" y="303619"/>
                  </a:cubicBezTo>
                  <a:cubicBezTo>
                    <a:pt x="409445" y="306615"/>
                    <a:pt x="426476" y="282014"/>
                    <a:pt x="426397" y="256664"/>
                  </a:cubicBezTo>
                  <a:cubicBezTo>
                    <a:pt x="426319" y="222404"/>
                    <a:pt x="399155" y="201036"/>
                    <a:pt x="363081" y="201588"/>
                  </a:cubicBezTo>
                  <a:close/>
                  <a:moveTo>
                    <a:pt x="228683" y="155619"/>
                  </a:moveTo>
                  <a:cubicBezTo>
                    <a:pt x="198326" y="156762"/>
                    <a:pt x="172542" y="194136"/>
                    <a:pt x="182635" y="223153"/>
                  </a:cubicBezTo>
                  <a:cubicBezTo>
                    <a:pt x="186301" y="233482"/>
                    <a:pt x="193082" y="238844"/>
                    <a:pt x="205895" y="247557"/>
                  </a:cubicBezTo>
                  <a:cubicBezTo>
                    <a:pt x="220601" y="257571"/>
                    <a:pt x="237908" y="257571"/>
                    <a:pt x="254664" y="247557"/>
                  </a:cubicBezTo>
                  <a:cubicBezTo>
                    <a:pt x="271853" y="237267"/>
                    <a:pt x="283996" y="221261"/>
                    <a:pt x="276347" y="188459"/>
                  </a:cubicBezTo>
                  <a:cubicBezTo>
                    <a:pt x="270552" y="163543"/>
                    <a:pt x="240668" y="155145"/>
                    <a:pt x="228683" y="155619"/>
                  </a:cubicBezTo>
                  <a:close/>
                  <a:moveTo>
                    <a:pt x="103076" y="51104"/>
                  </a:moveTo>
                  <a:cubicBezTo>
                    <a:pt x="83876" y="51695"/>
                    <a:pt x="61680" y="65770"/>
                    <a:pt x="59591" y="99478"/>
                  </a:cubicBezTo>
                  <a:cubicBezTo>
                    <a:pt x="57974" y="124828"/>
                    <a:pt x="109266" y="156801"/>
                    <a:pt x="136153" y="162676"/>
                  </a:cubicBezTo>
                  <a:cubicBezTo>
                    <a:pt x="168915" y="169811"/>
                    <a:pt x="192215" y="131294"/>
                    <a:pt x="191269" y="112330"/>
                  </a:cubicBezTo>
                  <a:cubicBezTo>
                    <a:pt x="189968" y="86034"/>
                    <a:pt x="150859" y="50552"/>
                    <a:pt x="103076" y="51104"/>
                  </a:cubicBezTo>
                  <a:close/>
                  <a:moveTo>
                    <a:pt x="334656" y="44835"/>
                  </a:moveTo>
                  <a:cubicBezTo>
                    <a:pt x="306074" y="42864"/>
                    <a:pt x="276860" y="79292"/>
                    <a:pt x="272050" y="102947"/>
                  </a:cubicBezTo>
                  <a:cubicBezTo>
                    <a:pt x="263495" y="145092"/>
                    <a:pt x="301934" y="174661"/>
                    <a:pt x="342423" y="169141"/>
                  </a:cubicBezTo>
                  <a:cubicBezTo>
                    <a:pt x="376880" y="164450"/>
                    <a:pt x="390955" y="133107"/>
                    <a:pt x="392374" y="97704"/>
                  </a:cubicBezTo>
                  <a:cubicBezTo>
                    <a:pt x="390245" y="62103"/>
                    <a:pt x="366709" y="47083"/>
                    <a:pt x="334656" y="44835"/>
                  </a:cubicBezTo>
                  <a:close/>
                  <a:moveTo>
                    <a:pt x="340954" y="207"/>
                  </a:moveTo>
                  <a:cubicBezTo>
                    <a:pt x="351106" y="-394"/>
                    <a:pt x="360558" y="266"/>
                    <a:pt x="370020" y="2848"/>
                  </a:cubicBezTo>
                  <a:cubicBezTo>
                    <a:pt x="425412" y="17948"/>
                    <a:pt x="447687" y="80436"/>
                    <a:pt x="427462" y="139967"/>
                  </a:cubicBezTo>
                  <a:cubicBezTo>
                    <a:pt x="422021" y="156092"/>
                    <a:pt x="407513" y="169417"/>
                    <a:pt x="432429" y="186803"/>
                  </a:cubicBezTo>
                  <a:cubicBezTo>
                    <a:pt x="470947" y="213652"/>
                    <a:pt x="478359" y="259463"/>
                    <a:pt x="457464" y="296838"/>
                  </a:cubicBezTo>
                  <a:cubicBezTo>
                    <a:pt x="436096" y="335040"/>
                    <a:pt x="393005" y="354752"/>
                    <a:pt x="350071" y="339258"/>
                  </a:cubicBezTo>
                  <a:cubicBezTo>
                    <a:pt x="323342" y="329678"/>
                    <a:pt x="314274" y="328850"/>
                    <a:pt x="300948" y="359365"/>
                  </a:cubicBezTo>
                  <a:cubicBezTo>
                    <a:pt x="282734" y="401057"/>
                    <a:pt x="236999" y="420461"/>
                    <a:pt x="196426" y="414252"/>
                  </a:cubicBezTo>
                  <a:cubicBezTo>
                    <a:pt x="152539" y="401636"/>
                    <a:pt x="152897" y="359524"/>
                    <a:pt x="131132" y="332160"/>
                  </a:cubicBezTo>
                  <a:cubicBezTo>
                    <a:pt x="107035" y="334763"/>
                    <a:pt x="100346" y="348754"/>
                    <a:pt x="58842" y="339968"/>
                  </a:cubicBezTo>
                  <a:cubicBezTo>
                    <a:pt x="-3542" y="326762"/>
                    <a:pt x="-21387" y="242786"/>
                    <a:pt x="30062" y="194885"/>
                  </a:cubicBezTo>
                  <a:cubicBezTo>
                    <a:pt x="40548" y="185108"/>
                    <a:pt x="62942" y="183058"/>
                    <a:pt x="44018" y="157235"/>
                  </a:cubicBezTo>
                  <a:cubicBezTo>
                    <a:pt x="5697" y="104919"/>
                    <a:pt x="9245" y="60881"/>
                    <a:pt x="48039" y="29341"/>
                  </a:cubicBezTo>
                  <a:cubicBezTo>
                    <a:pt x="90618" y="-5313"/>
                    <a:pt x="151332" y="-2671"/>
                    <a:pt x="193319" y="35728"/>
                  </a:cubicBezTo>
                  <a:cubicBezTo>
                    <a:pt x="199036" y="40972"/>
                    <a:pt x="205146" y="46136"/>
                    <a:pt x="209641" y="52444"/>
                  </a:cubicBezTo>
                  <a:cubicBezTo>
                    <a:pt x="221744" y="69279"/>
                    <a:pt x="231955" y="69909"/>
                    <a:pt x="245083" y="52641"/>
                  </a:cubicBezTo>
                  <a:cubicBezTo>
                    <a:pt x="261287" y="31234"/>
                    <a:pt x="282852" y="15661"/>
                    <a:pt x="307690" y="5135"/>
                  </a:cubicBezTo>
                  <a:cubicBezTo>
                    <a:pt x="319951" y="2671"/>
                    <a:pt x="330803" y="809"/>
                    <a:pt x="340954" y="207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38" name="Freeform: Shape 44">
              <a:extLst>
                <a:ext uri="{FF2B5EF4-FFF2-40B4-BE49-F238E27FC236}">
                  <a16:creationId xmlns:a16="http://schemas.microsoft.com/office/drawing/2014/main" id="{212D08FD-A1F7-4404-9E65-C1B9A592B6AD}"/>
                </a:ext>
              </a:extLst>
            </p:cNvPr>
            <p:cNvSpPr/>
            <p:nvPr/>
          </p:nvSpPr>
          <p:spPr>
            <a:xfrm>
              <a:off x="955493" y="3018832"/>
              <a:ext cx="355230" cy="373842"/>
            </a:xfrm>
            <a:custGeom>
              <a:avLst/>
              <a:gdLst>
                <a:gd name="connsiteX0" fmla="*/ 526473 w 547524"/>
                <a:gd name="connsiteY0" fmla="*/ 237218 h 576213"/>
                <a:gd name="connsiteX1" fmla="*/ 507628 w 547524"/>
                <a:gd name="connsiteY1" fmla="*/ 167909 h 576213"/>
                <a:gd name="connsiteX2" fmla="*/ 357105 w 547524"/>
                <a:gd name="connsiteY2" fmla="*/ 165386 h 576213"/>
                <a:gd name="connsiteX3" fmla="*/ 353477 w 547524"/>
                <a:gd name="connsiteY3" fmla="*/ 136094 h 576213"/>
                <a:gd name="connsiteX4" fmla="*/ 344095 w 547524"/>
                <a:gd name="connsiteY4" fmla="*/ 59452 h 576213"/>
                <a:gd name="connsiteX5" fmla="*/ 344095 w 547524"/>
                <a:gd name="connsiteY5" fmla="*/ 59452 h 576213"/>
                <a:gd name="connsiteX6" fmla="*/ 303605 w 547524"/>
                <a:gd name="connsiteY6" fmla="*/ 0 h 576213"/>
                <a:gd name="connsiteX7" fmla="*/ 303605 w 547524"/>
                <a:gd name="connsiteY7" fmla="*/ 0 h 576213"/>
                <a:gd name="connsiteX8" fmla="*/ 176106 w 547524"/>
                <a:gd name="connsiteY8" fmla="*/ 170314 h 576213"/>
                <a:gd name="connsiteX9" fmla="*/ 89924 w 547524"/>
                <a:gd name="connsiteY9" fmla="*/ 119181 h 576213"/>
                <a:gd name="connsiteX10" fmla="*/ 6186 w 547524"/>
                <a:gd name="connsiteY10" fmla="*/ 182575 h 576213"/>
                <a:gd name="connsiteX11" fmla="*/ 88150 w 547524"/>
                <a:gd name="connsiteY11" fmla="*/ 316028 h 576213"/>
                <a:gd name="connsiteX12" fmla="*/ 35203 w 547524"/>
                <a:gd name="connsiteY12" fmla="*/ 347055 h 576213"/>
                <a:gd name="connsiteX13" fmla="*/ 2914 w 547524"/>
                <a:gd name="connsiteY13" fmla="*/ 443054 h 576213"/>
                <a:gd name="connsiteX14" fmla="*/ 139993 w 547524"/>
                <a:gd name="connsiteY14" fmla="*/ 454014 h 576213"/>
                <a:gd name="connsiteX15" fmla="*/ 201535 w 547524"/>
                <a:gd name="connsiteY15" fmla="*/ 529788 h 576213"/>
                <a:gd name="connsiteX16" fmla="*/ 257873 w 547524"/>
                <a:gd name="connsiteY16" fmla="*/ 576151 h 576213"/>
                <a:gd name="connsiteX17" fmla="*/ 301713 w 547524"/>
                <a:gd name="connsiteY17" fmla="*/ 534204 h 576213"/>
                <a:gd name="connsiteX18" fmla="*/ 318429 w 547524"/>
                <a:gd name="connsiteY18" fmla="*/ 425983 h 576213"/>
                <a:gd name="connsiteX19" fmla="*/ 425309 w 547524"/>
                <a:gd name="connsiteY19" fmla="*/ 451964 h 576213"/>
                <a:gd name="connsiteX20" fmla="*/ 488034 w 547524"/>
                <a:gd name="connsiteY20" fmla="*/ 429728 h 576213"/>
                <a:gd name="connsiteX21" fmla="*/ 468361 w 547524"/>
                <a:gd name="connsiteY21" fmla="*/ 366531 h 576213"/>
                <a:gd name="connsiteX22" fmla="*/ 410683 w 547524"/>
                <a:gd name="connsiteY22" fmla="*/ 308734 h 576213"/>
                <a:gd name="connsiteX23" fmla="*/ 485708 w 547524"/>
                <a:gd name="connsiteY23" fmla="*/ 273962 h 576213"/>
                <a:gd name="connsiteX24" fmla="*/ 526473 w 547524"/>
                <a:gd name="connsiteY24" fmla="*/ 237218 h 576213"/>
                <a:gd name="connsiteX25" fmla="*/ 526473 w 547524"/>
                <a:gd name="connsiteY25" fmla="*/ 237218 h 576213"/>
                <a:gd name="connsiteX26" fmla="*/ 53180 w 547524"/>
                <a:gd name="connsiteY26" fmla="*/ 186754 h 576213"/>
                <a:gd name="connsiteX27" fmla="*/ 82709 w 547524"/>
                <a:gd name="connsiteY27" fmla="*/ 164046 h 576213"/>
                <a:gd name="connsiteX28" fmla="*/ 167551 w 547524"/>
                <a:gd name="connsiteY28" fmla="*/ 232329 h 576213"/>
                <a:gd name="connsiteX29" fmla="*/ 172952 w 547524"/>
                <a:gd name="connsiteY29" fmla="*/ 273686 h 576213"/>
                <a:gd name="connsiteX30" fmla="*/ 132384 w 547524"/>
                <a:gd name="connsiteY30" fmla="*/ 280348 h 576213"/>
                <a:gd name="connsiteX31" fmla="*/ 53180 w 547524"/>
                <a:gd name="connsiteY31" fmla="*/ 186754 h 576213"/>
                <a:gd name="connsiteX32" fmla="*/ 53180 w 547524"/>
                <a:gd name="connsiteY32" fmla="*/ 186754 h 576213"/>
                <a:gd name="connsiteX33" fmla="*/ 172794 w 547524"/>
                <a:gd name="connsiteY33" fmla="*/ 385573 h 576213"/>
                <a:gd name="connsiteX34" fmla="*/ 54087 w 547524"/>
                <a:gd name="connsiteY34" fmla="*/ 416245 h 576213"/>
                <a:gd name="connsiteX35" fmla="*/ 132029 w 547524"/>
                <a:gd name="connsiteY35" fmla="*/ 339091 h 576213"/>
                <a:gd name="connsiteX36" fmla="*/ 183754 w 547524"/>
                <a:gd name="connsiteY36" fmla="*/ 343901 h 576213"/>
                <a:gd name="connsiteX37" fmla="*/ 172794 w 547524"/>
                <a:gd name="connsiteY37" fmla="*/ 385573 h 576213"/>
                <a:gd name="connsiteX38" fmla="*/ 172794 w 547524"/>
                <a:gd name="connsiteY38" fmla="*/ 385573 h 576213"/>
                <a:gd name="connsiteX39" fmla="*/ 254009 w 547524"/>
                <a:gd name="connsiteY39" fmla="*/ 518670 h 576213"/>
                <a:gd name="connsiteX40" fmla="*/ 221484 w 547524"/>
                <a:gd name="connsiteY40" fmla="*/ 403511 h 576213"/>
                <a:gd name="connsiteX41" fmla="*/ 245375 w 547524"/>
                <a:gd name="connsiteY41" fmla="*/ 378476 h 576213"/>
                <a:gd name="connsiteX42" fmla="*/ 269227 w 547524"/>
                <a:gd name="connsiteY42" fmla="*/ 400475 h 576213"/>
                <a:gd name="connsiteX43" fmla="*/ 254009 w 547524"/>
                <a:gd name="connsiteY43" fmla="*/ 518670 h 576213"/>
                <a:gd name="connsiteX44" fmla="*/ 254009 w 547524"/>
                <a:gd name="connsiteY44" fmla="*/ 518670 h 576213"/>
                <a:gd name="connsiteX45" fmla="*/ 216240 w 547524"/>
                <a:gd name="connsiteY45" fmla="*/ 205678 h 576213"/>
                <a:gd name="connsiteX46" fmla="*/ 258346 w 547524"/>
                <a:gd name="connsiteY46" fmla="*/ 69032 h 576213"/>
                <a:gd name="connsiteX47" fmla="*/ 307587 w 547524"/>
                <a:gd name="connsiteY47" fmla="*/ 80111 h 576213"/>
                <a:gd name="connsiteX48" fmla="*/ 314526 w 547524"/>
                <a:gd name="connsiteY48" fmla="*/ 123636 h 576213"/>
                <a:gd name="connsiteX49" fmla="*/ 273761 w 547524"/>
                <a:gd name="connsiteY49" fmla="*/ 221921 h 576213"/>
                <a:gd name="connsiteX50" fmla="*/ 216240 w 547524"/>
                <a:gd name="connsiteY50" fmla="*/ 205678 h 576213"/>
                <a:gd name="connsiteX51" fmla="*/ 429528 w 547524"/>
                <a:gd name="connsiteY51" fmla="*/ 401895 h 576213"/>
                <a:gd name="connsiteX52" fmla="*/ 338260 w 547524"/>
                <a:gd name="connsiteY52" fmla="*/ 393773 h 576213"/>
                <a:gd name="connsiteX53" fmla="*/ 311766 w 547524"/>
                <a:gd name="connsiteY53" fmla="*/ 348238 h 576213"/>
                <a:gd name="connsiteX54" fmla="*/ 355291 w 547524"/>
                <a:gd name="connsiteY54" fmla="*/ 333059 h 576213"/>
                <a:gd name="connsiteX55" fmla="*/ 429528 w 547524"/>
                <a:gd name="connsiteY55" fmla="*/ 401895 h 576213"/>
                <a:gd name="connsiteX56" fmla="*/ 429528 w 547524"/>
                <a:gd name="connsiteY56" fmla="*/ 401895 h 576213"/>
                <a:gd name="connsiteX57" fmla="*/ 427714 w 547524"/>
                <a:gd name="connsiteY57" fmla="*/ 255905 h 576213"/>
                <a:gd name="connsiteX58" fmla="*/ 356750 w 547524"/>
                <a:gd name="connsiteY58" fmla="*/ 275775 h 576213"/>
                <a:gd name="connsiteX59" fmla="*/ 316813 w 547524"/>
                <a:gd name="connsiteY59" fmla="*/ 265880 h 576213"/>
                <a:gd name="connsiteX60" fmla="*/ 339955 w 547524"/>
                <a:gd name="connsiteY60" fmla="*/ 228742 h 576213"/>
                <a:gd name="connsiteX61" fmla="*/ 423614 w 547524"/>
                <a:gd name="connsiteY61" fmla="*/ 200080 h 576213"/>
                <a:gd name="connsiteX62" fmla="*/ 474629 w 547524"/>
                <a:gd name="connsiteY62" fmla="*/ 215613 h 576213"/>
                <a:gd name="connsiteX63" fmla="*/ 441000 w 547524"/>
                <a:gd name="connsiteY63" fmla="*/ 249242 h 576213"/>
                <a:gd name="connsiteX64" fmla="*/ 427714 w 547524"/>
                <a:gd name="connsiteY64" fmla="*/ 255905 h 5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47524" h="576213">
                  <a:moveTo>
                    <a:pt x="526473" y="237218"/>
                  </a:moveTo>
                  <a:cubicBezTo>
                    <a:pt x="558919" y="201381"/>
                    <a:pt x="554780" y="182773"/>
                    <a:pt x="507628" y="167909"/>
                  </a:cubicBezTo>
                  <a:cubicBezTo>
                    <a:pt x="429528" y="143269"/>
                    <a:pt x="359036" y="165583"/>
                    <a:pt x="357105" y="165386"/>
                  </a:cubicBezTo>
                  <a:cubicBezTo>
                    <a:pt x="348825" y="164519"/>
                    <a:pt x="344528" y="172404"/>
                    <a:pt x="353477" y="136094"/>
                  </a:cubicBezTo>
                  <a:cubicBezTo>
                    <a:pt x="360850" y="106052"/>
                    <a:pt x="344095" y="59452"/>
                    <a:pt x="344095" y="59452"/>
                  </a:cubicBezTo>
                  <a:lnTo>
                    <a:pt x="344095" y="59452"/>
                  </a:lnTo>
                  <a:cubicBezTo>
                    <a:pt x="333213" y="37887"/>
                    <a:pt x="323081" y="15730"/>
                    <a:pt x="303605" y="0"/>
                  </a:cubicBezTo>
                  <a:lnTo>
                    <a:pt x="303605" y="0"/>
                  </a:lnTo>
                  <a:cubicBezTo>
                    <a:pt x="221011" y="24207"/>
                    <a:pt x="192783" y="90795"/>
                    <a:pt x="176106" y="170314"/>
                  </a:cubicBezTo>
                  <a:cubicBezTo>
                    <a:pt x="147602" y="147882"/>
                    <a:pt x="124302" y="128406"/>
                    <a:pt x="89924" y="119181"/>
                  </a:cubicBezTo>
                  <a:cubicBezTo>
                    <a:pt x="17659" y="99823"/>
                    <a:pt x="3663" y="110507"/>
                    <a:pt x="6186" y="182575"/>
                  </a:cubicBezTo>
                  <a:cubicBezTo>
                    <a:pt x="8275" y="241831"/>
                    <a:pt x="38080" y="284330"/>
                    <a:pt x="88150" y="316028"/>
                  </a:cubicBezTo>
                  <a:cubicBezTo>
                    <a:pt x="60829" y="324583"/>
                    <a:pt x="46636" y="332783"/>
                    <a:pt x="35203" y="347055"/>
                  </a:cubicBezTo>
                  <a:cubicBezTo>
                    <a:pt x="14465" y="373036"/>
                    <a:pt x="-8165" y="425904"/>
                    <a:pt x="2914" y="443054"/>
                  </a:cubicBezTo>
                  <a:cubicBezTo>
                    <a:pt x="13913" y="460085"/>
                    <a:pt x="107074" y="482439"/>
                    <a:pt x="139993" y="454014"/>
                  </a:cubicBezTo>
                  <a:cubicBezTo>
                    <a:pt x="213481" y="390461"/>
                    <a:pt x="170232" y="482124"/>
                    <a:pt x="201535" y="529788"/>
                  </a:cubicBezTo>
                  <a:cubicBezTo>
                    <a:pt x="203230" y="532390"/>
                    <a:pt x="234139" y="578123"/>
                    <a:pt x="257873" y="576151"/>
                  </a:cubicBezTo>
                  <a:cubicBezTo>
                    <a:pt x="278768" y="574377"/>
                    <a:pt x="293631" y="552063"/>
                    <a:pt x="301713" y="534204"/>
                  </a:cubicBezTo>
                  <a:cubicBezTo>
                    <a:pt x="318350" y="497499"/>
                    <a:pt x="322411" y="464698"/>
                    <a:pt x="318429" y="425983"/>
                  </a:cubicBezTo>
                  <a:cubicBezTo>
                    <a:pt x="355922" y="438008"/>
                    <a:pt x="388368" y="454014"/>
                    <a:pt x="425309" y="451964"/>
                  </a:cubicBezTo>
                  <a:cubicBezTo>
                    <a:pt x="448767" y="450663"/>
                    <a:pt x="484643" y="441083"/>
                    <a:pt x="488034" y="429728"/>
                  </a:cubicBezTo>
                  <a:cubicBezTo>
                    <a:pt x="492331" y="415338"/>
                    <a:pt x="479636" y="384193"/>
                    <a:pt x="468361" y="366531"/>
                  </a:cubicBezTo>
                  <a:cubicBezTo>
                    <a:pt x="446559" y="332389"/>
                    <a:pt x="408908" y="319970"/>
                    <a:pt x="410683" y="308734"/>
                  </a:cubicBezTo>
                  <a:cubicBezTo>
                    <a:pt x="412536" y="297262"/>
                    <a:pt x="442025" y="310232"/>
                    <a:pt x="485708" y="273962"/>
                  </a:cubicBezTo>
                  <a:cubicBezTo>
                    <a:pt x="485747" y="274001"/>
                    <a:pt x="516065" y="248730"/>
                    <a:pt x="526473" y="237218"/>
                  </a:cubicBezTo>
                  <a:lnTo>
                    <a:pt x="526473" y="237218"/>
                  </a:lnTo>
                  <a:close/>
                  <a:moveTo>
                    <a:pt x="53180" y="186754"/>
                  </a:moveTo>
                  <a:cubicBezTo>
                    <a:pt x="50933" y="165820"/>
                    <a:pt x="59725" y="155727"/>
                    <a:pt x="82709" y="164046"/>
                  </a:cubicBezTo>
                  <a:cubicBezTo>
                    <a:pt x="118625" y="177095"/>
                    <a:pt x="146656" y="199962"/>
                    <a:pt x="167551" y="232329"/>
                  </a:cubicBezTo>
                  <a:cubicBezTo>
                    <a:pt x="177013" y="246956"/>
                    <a:pt x="180916" y="261109"/>
                    <a:pt x="172952" y="273686"/>
                  </a:cubicBezTo>
                  <a:cubicBezTo>
                    <a:pt x="164594" y="286893"/>
                    <a:pt x="145237" y="282714"/>
                    <a:pt x="132384" y="280348"/>
                  </a:cubicBezTo>
                  <a:cubicBezTo>
                    <a:pt x="92092" y="272937"/>
                    <a:pt x="54757" y="229885"/>
                    <a:pt x="53180" y="186754"/>
                  </a:cubicBezTo>
                  <a:lnTo>
                    <a:pt x="53180" y="186754"/>
                  </a:lnTo>
                  <a:close/>
                  <a:moveTo>
                    <a:pt x="172794" y="385573"/>
                  </a:moveTo>
                  <a:cubicBezTo>
                    <a:pt x="142240" y="420385"/>
                    <a:pt x="61420" y="432567"/>
                    <a:pt x="54087" y="416245"/>
                  </a:cubicBezTo>
                  <a:cubicBezTo>
                    <a:pt x="47385" y="399687"/>
                    <a:pt x="97888" y="354270"/>
                    <a:pt x="132029" y="339091"/>
                  </a:cubicBezTo>
                  <a:cubicBezTo>
                    <a:pt x="146459" y="332704"/>
                    <a:pt x="173622" y="329353"/>
                    <a:pt x="183754" y="343901"/>
                  </a:cubicBezTo>
                  <a:cubicBezTo>
                    <a:pt x="194163" y="358882"/>
                    <a:pt x="182651" y="374416"/>
                    <a:pt x="172794" y="385573"/>
                  </a:cubicBezTo>
                  <a:lnTo>
                    <a:pt x="172794" y="385573"/>
                  </a:lnTo>
                  <a:close/>
                  <a:moveTo>
                    <a:pt x="254009" y="518670"/>
                  </a:moveTo>
                  <a:cubicBezTo>
                    <a:pt x="232207" y="514294"/>
                    <a:pt x="216319" y="462530"/>
                    <a:pt x="221484" y="403511"/>
                  </a:cubicBezTo>
                  <a:cubicBezTo>
                    <a:pt x="222391" y="393142"/>
                    <a:pt x="229251" y="378555"/>
                    <a:pt x="245375" y="378476"/>
                  </a:cubicBezTo>
                  <a:cubicBezTo>
                    <a:pt x="257479" y="378397"/>
                    <a:pt x="266428" y="392078"/>
                    <a:pt x="269227" y="400475"/>
                  </a:cubicBezTo>
                  <a:cubicBezTo>
                    <a:pt x="289137" y="459928"/>
                    <a:pt x="263984" y="518670"/>
                    <a:pt x="254009" y="518670"/>
                  </a:cubicBezTo>
                  <a:lnTo>
                    <a:pt x="254009" y="518670"/>
                  </a:lnTo>
                  <a:close/>
                  <a:moveTo>
                    <a:pt x="216240" y="205678"/>
                  </a:moveTo>
                  <a:cubicBezTo>
                    <a:pt x="206581" y="153322"/>
                    <a:pt x="222706" y="108339"/>
                    <a:pt x="258346" y="69032"/>
                  </a:cubicBezTo>
                  <a:cubicBezTo>
                    <a:pt x="282710" y="42224"/>
                    <a:pt x="298756" y="43880"/>
                    <a:pt x="307587" y="80111"/>
                  </a:cubicBezTo>
                  <a:cubicBezTo>
                    <a:pt x="311254" y="95013"/>
                    <a:pt x="314526" y="108812"/>
                    <a:pt x="314526" y="123636"/>
                  </a:cubicBezTo>
                  <a:cubicBezTo>
                    <a:pt x="314526" y="170433"/>
                    <a:pt x="298874" y="195349"/>
                    <a:pt x="273761" y="221921"/>
                  </a:cubicBezTo>
                  <a:cubicBezTo>
                    <a:pt x="273682" y="221921"/>
                    <a:pt x="225545" y="256299"/>
                    <a:pt x="216240" y="205678"/>
                  </a:cubicBezTo>
                  <a:close/>
                  <a:moveTo>
                    <a:pt x="429528" y="401895"/>
                  </a:moveTo>
                  <a:cubicBezTo>
                    <a:pt x="426965" y="415575"/>
                    <a:pt x="366290" y="410489"/>
                    <a:pt x="338260" y="393773"/>
                  </a:cubicBezTo>
                  <a:cubicBezTo>
                    <a:pt x="328127" y="387781"/>
                    <a:pt x="301240" y="367635"/>
                    <a:pt x="311766" y="348238"/>
                  </a:cubicBezTo>
                  <a:cubicBezTo>
                    <a:pt x="321031" y="331167"/>
                    <a:pt x="335066" y="329432"/>
                    <a:pt x="355291" y="333059"/>
                  </a:cubicBezTo>
                  <a:cubicBezTo>
                    <a:pt x="395307" y="340195"/>
                    <a:pt x="434022" y="388608"/>
                    <a:pt x="429528" y="401895"/>
                  </a:cubicBezTo>
                  <a:lnTo>
                    <a:pt x="429528" y="401895"/>
                  </a:lnTo>
                  <a:close/>
                  <a:moveTo>
                    <a:pt x="427714" y="255905"/>
                  </a:moveTo>
                  <a:cubicBezTo>
                    <a:pt x="403350" y="269586"/>
                    <a:pt x="384308" y="271636"/>
                    <a:pt x="356750" y="275775"/>
                  </a:cubicBezTo>
                  <a:cubicBezTo>
                    <a:pt x="343700" y="277746"/>
                    <a:pt x="322569" y="280309"/>
                    <a:pt x="316813" y="265880"/>
                  </a:cubicBezTo>
                  <a:cubicBezTo>
                    <a:pt x="310820" y="250701"/>
                    <a:pt x="330296" y="236232"/>
                    <a:pt x="339955" y="228742"/>
                  </a:cubicBezTo>
                  <a:cubicBezTo>
                    <a:pt x="364240" y="210251"/>
                    <a:pt x="393730" y="200947"/>
                    <a:pt x="423614" y="200080"/>
                  </a:cubicBezTo>
                  <a:cubicBezTo>
                    <a:pt x="439660" y="198661"/>
                    <a:pt x="471436" y="206072"/>
                    <a:pt x="474629" y="215613"/>
                  </a:cubicBezTo>
                  <a:cubicBezTo>
                    <a:pt x="477586" y="224484"/>
                    <a:pt x="452079" y="242974"/>
                    <a:pt x="441000" y="249242"/>
                  </a:cubicBezTo>
                  <a:lnTo>
                    <a:pt x="427714" y="255905"/>
                  </a:ln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자유형: 도형 38">
              <a:extLst>
                <a:ext uri="{FF2B5EF4-FFF2-40B4-BE49-F238E27FC236}">
                  <a16:creationId xmlns:a16="http://schemas.microsoft.com/office/drawing/2014/main" id="{C77EDE5D-9190-4696-8150-CC3F6191410D}"/>
                </a:ext>
              </a:extLst>
            </p:cNvPr>
            <p:cNvSpPr/>
            <p:nvPr/>
          </p:nvSpPr>
          <p:spPr>
            <a:xfrm>
              <a:off x="1357812" y="3395483"/>
              <a:ext cx="211217" cy="334468"/>
            </a:xfrm>
            <a:custGeom>
              <a:avLst/>
              <a:gdLst>
                <a:gd name="connsiteX0" fmla="*/ 257963 w 486076"/>
                <a:gd name="connsiteY0" fmla="*/ 655170 h 769716"/>
                <a:gd name="connsiteX1" fmla="*/ 254815 w 486076"/>
                <a:gd name="connsiteY1" fmla="*/ 657527 h 769716"/>
                <a:gd name="connsiteX2" fmla="*/ 254363 w 486076"/>
                <a:gd name="connsiteY2" fmla="*/ 657461 h 769716"/>
                <a:gd name="connsiteX3" fmla="*/ 433823 w 486076"/>
                <a:gd name="connsiteY3" fmla="*/ 423404 h 769716"/>
                <a:gd name="connsiteX4" fmla="*/ 205042 w 486076"/>
                <a:gd name="connsiteY4" fmla="*/ 542427 h 769716"/>
                <a:gd name="connsiteX5" fmla="*/ 433823 w 486076"/>
                <a:gd name="connsiteY5" fmla="*/ 423404 h 769716"/>
                <a:gd name="connsiteX6" fmla="*/ 34688 w 486076"/>
                <a:gd name="connsiteY6" fmla="*/ 302923 h 769716"/>
                <a:gd name="connsiteX7" fmla="*/ 116336 w 486076"/>
                <a:gd name="connsiteY7" fmla="*/ 515816 h 769716"/>
                <a:gd name="connsiteX8" fmla="*/ 34688 w 486076"/>
                <a:gd name="connsiteY8" fmla="*/ 302923 h 769716"/>
                <a:gd name="connsiteX9" fmla="*/ 437884 w 486076"/>
                <a:gd name="connsiteY9" fmla="*/ 53444 h 769716"/>
                <a:gd name="connsiteX10" fmla="*/ 278766 w 486076"/>
                <a:gd name="connsiteY10" fmla="*/ 296536 h 769716"/>
                <a:gd name="connsiteX11" fmla="*/ 437884 w 486076"/>
                <a:gd name="connsiteY11" fmla="*/ 53444 h 769716"/>
                <a:gd name="connsiteX12" fmla="*/ 457000 w 486076"/>
                <a:gd name="connsiteY12" fmla="*/ 369 h 769716"/>
                <a:gd name="connsiteX13" fmla="*/ 479279 w 486076"/>
                <a:gd name="connsiteY13" fmla="*/ 4124 h 769716"/>
                <a:gd name="connsiteX14" fmla="*/ 483774 w 486076"/>
                <a:gd name="connsiteY14" fmla="*/ 48595 h 769716"/>
                <a:gd name="connsiteX15" fmla="*/ 377288 w 486076"/>
                <a:gd name="connsiteY15" fmla="*/ 286640 h 769716"/>
                <a:gd name="connsiteX16" fmla="*/ 339874 w 486076"/>
                <a:gd name="connsiteY16" fmla="*/ 310019 h 769716"/>
                <a:gd name="connsiteX17" fmla="*/ 197117 w 486076"/>
                <a:gd name="connsiteY17" fmla="*/ 507142 h 769716"/>
                <a:gd name="connsiteX18" fmla="*/ 404254 w 486076"/>
                <a:gd name="connsiteY18" fmla="*/ 393047 h 769716"/>
                <a:gd name="connsiteX19" fmla="*/ 477308 w 486076"/>
                <a:gd name="connsiteY19" fmla="*/ 406215 h 769716"/>
                <a:gd name="connsiteX20" fmla="*/ 448292 w 486076"/>
                <a:gd name="connsiteY20" fmla="*/ 454234 h 769716"/>
                <a:gd name="connsiteX21" fmla="*/ 192505 w 486076"/>
                <a:gd name="connsiteY21" fmla="*/ 579565 h 769716"/>
                <a:gd name="connsiteX22" fmla="*/ 155721 w 486076"/>
                <a:gd name="connsiteY22" fmla="*/ 601525 h 769716"/>
                <a:gd name="connsiteX23" fmla="*/ 114094 w 486076"/>
                <a:gd name="connsiteY23" fmla="*/ 726644 h 769716"/>
                <a:gd name="connsiteX24" fmla="*/ 102031 w 486076"/>
                <a:gd name="connsiteY24" fmla="*/ 769716 h 769716"/>
                <a:gd name="connsiteX25" fmla="*/ 66979 w 486076"/>
                <a:gd name="connsiteY25" fmla="*/ 764633 h 769716"/>
                <a:gd name="connsiteX26" fmla="*/ 87803 w 486076"/>
                <a:gd name="connsiteY26" fmla="*/ 696070 h 769716"/>
                <a:gd name="connsiteX27" fmla="*/ 121737 w 486076"/>
                <a:gd name="connsiteY27" fmla="*/ 584572 h 769716"/>
                <a:gd name="connsiteX28" fmla="*/ 108412 w 486076"/>
                <a:gd name="connsiteY28" fmla="*/ 557448 h 769716"/>
                <a:gd name="connsiteX29" fmla="*/ 546 w 486076"/>
                <a:gd name="connsiteY29" fmla="*/ 302883 h 769716"/>
                <a:gd name="connsiteX30" fmla="*/ 11861 w 486076"/>
                <a:gd name="connsiteY30" fmla="*/ 248004 h 769716"/>
                <a:gd name="connsiteX31" fmla="*/ 59447 w 486076"/>
                <a:gd name="connsiteY31" fmla="*/ 275168 h 769716"/>
                <a:gd name="connsiteX32" fmla="*/ 143658 w 486076"/>
                <a:gd name="connsiteY32" fmla="*/ 523858 h 769716"/>
                <a:gd name="connsiteX33" fmla="*/ 223611 w 486076"/>
                <a:gd name="connsiteY33" fmla="*/ 353150 h 769716"/>
                <a:gd name="connsiteX34" fmla="*/ 230944 w 486076"/>
                <a:gd name="connsiteY34" fmla="*/ 252696 h 769716"/>
                <a:gd name="connsiteX35" fmla="*/ 431142 w 486076"/>
                <a:gd name="connsiteY35" fmla="*/ 7672 h 769716"/>
                <a:gd name="connsiteX36" fmla="*/ 457000 w 486076"/>
                <a:gd name="connsiteY36" fmla="*/ 369 h 76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86076" h="769716">
                  <a:moveTo>
                    <a:pt x="257963" y="655170"/>
                  </a:moveTo>
                  <a:lnTo>
                    <a:pt x="254815" y="657527"/>
                  </a:lnTo>
                  <a:lnTo>
                    <a:pt x="254363" y="657461"/>
                  </a:lnTo>
                  <a:close/>
                  <a:moveTo>
                    <a:pt x="433823" y="423404"/>
                  </a:moveTo>
                  <a:cubicBezTo>
                    <a:pt x="359231" y="411577"/>
                    <a:pt x="241628" y="491057"/>
                    <a:pt x="205042" y="542427"/>
                  </a:cubicBezTo>
                  <a:cubicBezTo>
                    <a:pt x="270092" y="539471"/>
                    <a:pt x="410523" y="480334"/>
                    <a:pt x="433823" y="423404"/>
                  </a:cubicBezTo>
                  <a:close/>
                  <a:moveTo>
                    <a:pt x="34688" y="302923"/>
                  </a:moveTo>
                  <a:cubicBezTo>
                    <a:pt x="28735" y="361705"/>
                    <a:pt x="73087" y="480058"/>
                    <a:pt x="116336" y="515816"/>
                  </a:cubicBezTo>
                  <a:cubicBezTo>
                    <a:pt x="138729" y="440909"/>
                    <a:pt x="82155" y="315815"/>
                    <a:pt x="34688" y="302923"/>
                  </a:cubicBezTo>
                  <a:close/>
                  <a:moveTo>
                    <a:pt x="437884" y="53444"/>
                  </a:moveTo>
                  <a:cubicBezTo>
                    <a:pt x="343383" y="97599"/>
                    <a:pt x="263390" y="220092"/>
                    <a:pt x="278766" y="296536"/>
                  </a:cubicBezTo>
                  <a:cubicBezTo>
                    <a:pt x="388366" y="261882"/>
                    <a:pt x="432049" y="144869"/>
                    <a:pt x="437884" y="53444"/>
                  </a:cubicBezTo>
                  <a:close/>
                  <a:moveTo>
                    <a:pt x="457000" y="369"/>
                  </a:moveTo>
                  <a:cubicBezTo>
                    <a:pt x="465757" y="-608"/>
                    <a:pt x="473918" y="260"/>
                    <a:pt x="479279" y="4124"/>
                  </a:cubicBezTo>
                  <a:cubicBezTo>
                    <a:pt x="487677" y="10195"/>
                    <a:pt x="487164" y="34165"/>
                    <a:pt x="483774" y="48595"/>
                  </a:cubicBezTo>
                  <a:cubicBezTo>
                    <a:pt x="463431" y="135526"/>
                    <a:pt x="446951" y="222930"/>
                    <a:pt x="377288" y="286640"/>
                  </a:cubicBezTo>
                  <a:cubicBezTo>
                    <a:pt x="368181" y="295117"/>
                    <a:pt x="350873" y="306471"/>
                    <a:pt x="339874" y="310019"/>
                  </a:cubicBezTo>
                  <a:cubicBezTo>
                    <a:pt x="243757" y="341244"/>
                    <a:pt x="237291" y="434128"/>
                    <a:pt x="197117" y="507142"/>
                  </a:cubicBezTo>
                  <a:cubicBezTo>
                    <a:pt x="254559" y="445167"/>
                    <a:pt x="322212" y="404796"/>
                    <a:pt x="404254" y="393047"/>
                  </a:cubicBezTo>
                  <a:cubicBezTo>
                    <a:pt x="441432" y="387725"/>
                    <a:pt x="473405" y="393797"/>
                    <a:pt x="477308" y="406215"/>
                  </a:cubicBezTo>
                  <a:cubicBezTo>
                    <a:pt x="480147" y="415244"/>
                    <a:pt x="461617" y="440712"/>
                    <a:pt x="448292" y="454234"/>
                  </a:cubicBezTo>
                  <a:cubicBezTo>
                    <a:pt x="377879" y="525711"/>
                    <a:pt x="291066" y="565215"/>
                    <a:pt x="192505" y="579565"/>
                  </a:cubicBezTo>
                  <a:cubicBezTo>
                    <a:pt x="176380" y="582010"/>
                    <a:pt x="162581" y="582956"/>
                    <a:pt x="155721" y="601525"/>
                  </a:cubicBezTo>
                  <a:cubicBezTo>
                    <a:pt x="139538" y="645464"/>
                    <a:pt x="126301" y="685933"/>
                    <a:pt x="114094" y="726644"/>
                  </a:cubicBezTo>
                  <a:lnTo>
                    <a:pt x="102031" y="769716"/>
                  </a:lnTo>
                  <a:lnTo>
                    <a:pt x="66979" y="764633"/>
                  </a:lnTo>
                  <a:lnTo>
                    <a:pt x="87803" y="696070"/>
                  </a:lnTo>
                  <a:cubicBezTo>
                    <a:pt x="99206" y="657843"/>
                    <a:pt x="110423" y="620271"/>
                    <a:pt x="121737" y="584572"/>
                  </a:cubicBezTo>
                  <a:cubicBezTo>
                    <a:pt x="126074" y="570971"/>
                    <a:pt x="115745" y="565215"/>
                    <a:pt x="108412" y="557448"/>
                  </a:cubicBezTo>
                  <a:cubicBezTo>
                    <a:pt x="37014" y="480728"/>
                    <a:pt x="13123" y="403456"/>
                    <a:pt x="546" y="302883"/>
                  </a:cubicBezTo>
                  <a:cubicBezTo>
                    <a:pt x="-1228" y="288533"/>
                    <a:pt x="1019" y="251828"/>
                    <a:pt x="11861" y="248004"/>
                  </a:cubicBezTo>
                  <a:cubicBezTo>
                    <a:pt x="23964" y="243746"/>
                    <a:pt x="49393" y="265706"/>
                    <a:pt x="59447" y="275168"/>
                  </a:cubicBezTo>
                  <a:cubicBezTo>
                    <a:pt x="134905" y="346250"/>
                    <a:pt x="157535" y="418595"/>
                    <a:pt x="143658" y="523858"/>
                  </a:cubicBezTo>
                  <a:cubicBezTo>
                    <a:pt x="170939" y="467205"/>
                    <a:pt x="202873" y="412168"/>
                    <a:pt x="223611" y="353150"/>
                  </a:cubicBezTo>
                  <a:cubicBezTo>
                    <a:pt x="234137" y="323226"/>
                    <a:pt x="223847" y="287311"/>
                    <a:pt x="230944" y="252696"/>
                  </a:cubicBezTo>
                  <a:cubicBezTo>
                    <a:pt x="256057" y="129928"/>
                    <a:pt x="324498" y="56716"/>
                    <a:pt x="431142" y="7672"/>
                  </a:cubicBezTo>
                  <a:cubicBezTo>
                    <a:pt x="438889" y="4163"/>
                    <a:pt x="448243" y="1344"/>
                    <a:pt x="457000" y="369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40" name="자유형: 도형 39">
              <a:extLst>
                <a:ext uri="{FF2B5EF4-FFF2-40B4-BE49-F238E27FC236}">
                  <a16:creationId xmlns:a16="http://schemas.microsoft.com/office/drawing/2014/main" id="{AF6F7F2D-95CF-4BAA-B103-04686DB6E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6422" y="2510487"/>
              <a:ext cx="350689" cy="351006"/>
            </a:xfrm>
            <a:custGeom>
              <a:avLst/>
              <a:gdLst>
                <a:gd name="connsiteX0" fmla="*/ 154602 w 311075"/>
                <a:gd name="connsiteY0" fmla="*/ 116784 h 311356"/>
                <a:gd name="connsiteX1" fmla="*/ 116502 w 311075"/>
                <a:gd name="connsiteY1" fmla="*/ 155678 h 311356"/>
                <a:gd name="connsiteX2" fmla="*/ 154602 w 311075"/>
                <a:gd name="connsiteY2" fmla="*/ 194572 h 311356"/>
                <a:gd name="connsiteX3" fmla="*/ 192702 w 311075"/>
                <a:gd name="connsiteY3" fmla="*/ 155678 h 311356"/>
                <a:gd name="connsiteX4" fmla="*/ 154602 w 311075"/>
                <a:gd name="connsiteY4" fmla="*/ 116784 h 311356"/>
                <a:gd name="connsiteX5" fmla="*/ 164978 w 311075"/>
                <a:gd name="connsiteY5" fmla="*/ 17 h 311356"/>
                <a:gd name="connsiteX6" fmla="*/ 183937 w 311075"/>
                <a:gd name="connsiteY6" fmla="*/ 37355 h 311356"/>
                <a:gd name="connsiteX7" fmla="*/ 182920 w 311075"/>
                <a:gd name="connsiteY7" fmla="*/ 62256 h 311356"/>
                <a:gd name="connsiteX8" fmla="*/ 196144 w 311075"/>
                <a:gd name="connsiteY8" fmla="*/ 40221 h 311356"/>
                <a:gd name="connsiteX9" fmla="*/ 235580 w 311075"/>
                <a:gd name="connsiteY9" fmla="*/ 53149 h 311356"/>
                <a:gd name="connsiteX10" fmla="*/ 212182 w 311075"/>
                <a:gd name="connsiteY10" fmla="*/ 98826 h 311356"/>
                <a:gd name="connsiteX11" fmla="*/ 250377 w 311075"/>
                <a:gd name="connsiteY11" fmla="*/ 79603 h 311356"/>
                <a:gd name="connsiteX12" fmla="*/ 270585 w 311075"/>
                <a:gd name="connsiteY12" fmla="*/ 117172 h 311356"/>
                <a:gd name="connsiteX13" fmla="*/ 232713 w 311075"/>
                <a:gd name="connsiteY13" fmla="*/ 138378 h 311356"/>
                <a:gd name="connsiteX14" fmla="*/ 284613 w 311075"/>
                <a:gd name="connsiteY14" fmla="*/ 143993 h 311356"/>
                <a:gd name="connsiteX15" fmla="*/ 273720 w 311075"/>
                <a:gd name="connsiteY15" fmla="*/ 184218 h 311356"/>
                <a:gd name="connsiteX16" fmla="*/ 248355 w 311075"/>
                <a:gd name="connsiteY16" fmla="*/ 183182 h 311356"/>
                <a:gd name="connsiteX17" fmla="*/ 269266 w 311075"/>
                <a:gd name="connsiteY17" fmla="*/ 195773 h 311356"/>
                <a:gd name="connsiteX18" fmla="*/ 256338 w 311075"/>
                <a:gd name="connsiteY18" fmla="*/ 235433 h 311356"/>
                <a:gd name="connsiteX19" fmla="*/ 210297 w 311075"/>
                <a:gd name="connsiteY19" fmla="*/ 211740 h 311356"/>
                <a:gd name="connsiteX20" fmla="*/ 229885 w 311075"/>
                <a:gd name="connsiteY20" fmla="*/ 250648 h 311356"/>
                <a:gd name="connsiteX21" fmla="*/ 192315 w 311075"/>
                <a:gd name="connsiteY21" fmla="*/ 270547 h 311356"/>
                <a:gd name="connsiteX22" fmla="*/ 172484 w 311075"/>
                <a:gd name="connsiteY22" fmla="*/ 234961 h 311356"/>
                <a:gd name="connsiteX23" fmla="*/ 167082 w 311075"/>
                <a:gd name="connsiteY23" fmla="*/ 284895 h 311356"/>
                <a:gd name="connsiteX24" fmla="*/ 126857 w 311075"/>
                <a:gd name="connsiteY24" fmla="*/ 274001 h 311356"/>
                <a:gd name="connsiteX25" fmla="*/ 128028 w 311075"/>
                <a:gd name="connsiteY25" fmla="*/ 245332 h 311356"/>
                <a:gd name="connsiteX26" fmla="*/ 113715 w 311075"/>
                <a:gd name="connsiteY26" fmla="*/ 269215 h 311356"/>
                <a:gd name="connsiteX27" fmla="*/ 74054 w 311075"/>
                <a:gd name="connsiteY27" fmla="*/ 256320 h 311356"/>
                <a:gd name="connsiteX28" fmla="*/ 97746 w 311075"/>
                <a:gd name="connsiteY28" fmla="*/ 210078 h 311356"/>
                <a:gd name="connsiteX29" fmla="*/ 58840 w 311075"/>
                <a:gd name="connsiteY29" fmla="*/ 229846 h 311356"/>
                <a:gd name="connsiteX30" fmla="*/ 38940 w 311075"/>
                <a:gd name="connsiteY30" fmla="*/ 192585 h 311356"/>
                <a:gd name="connsiteX31" fmla="*/ 74788 w 311075"/>
                <a:gd name="connsiteY31" fmla="*/ 172617 h 311356"/>
                <a:gd name="connsiteX32" fmla="*/ 26310 w 311075"/>
                <a:gd name="connsiteY32" fmla="*/ 167363 h 311356"/>
                <a:gd name="connsiteX33" fmla="*/ 37394 w 311075"/>
                <a:gd name="connsiteY33" fmla="*/ 127138 h 311356"/>
                <a:gd name="connsiteX34" fmla="*/ 65274 w 311075"/>
                <a:gd name="connsiteY34" fmla="*/ 128279 h 311356"/>
                <a:gd name="connsiteX35" fmla="*/ 40272 w 311075"/>
                <a:gd name="connsiteY35" fmla="*/ 113344 h 311356"/>
                <a:gd name="connsiteX36" fmla="*/ 53167 w 311075"/>
                <a:gd name="connsiteY36" fmla="*/ 73908 h 311356"/>
                <a:gd name="connsiteX37" fmla="*/ 99089 w 311075"/>
                <a:gd name="connsiteY37" fmla="*/ 97327 h 311356"/>
                <a:gd name="connsiteX38" fmla="*/ 79747 w 311075"/>
                <a:gd name="connsiteY38" fmla="*/ 59110 h 311356"/>
                <a:gd name="connsiteX39" fmla="*/ 117222 w 311075"/>
                <a:gd name="connsiteY39" fmla="*/ 38902 h 311356"/>
                <a:gd name="connsiteX40" fmla="*/ 138128 w 311075"/>
                <a:gd name="connsiteY40" fmla="*/ 76430 h 311356"/>
                <a:gd name="connsiteX41" fmla="*/ 139917 w 311075"/>
                <a:gd name="connsiteY41" fmla="*/ 44329 h 311356"/>
                <a:gd name="connsiteX42" fmla="*/ 164978 w 311075"/>
                <a:gd name="connsiteY42" fmla="*/ 17 h 31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075" h="311356">
                  <a:moveTo>
                    <a:pt x="154602" y="116784"/>
                  </a:moveTo>
                  <a:cubicBezTo>
                    <a:pt x="133560" y="116784"/>
                    <a:pt x="116502" y="134197"/>
                    <a:pt x="116502" y="155678"/>
                  </a:cubicBezTo>
                  <a:cubicBezTo>
                    <a:pt x="116502" y="177159"/>
                    <a:pt x="133560" y="194572"/>
                    <a:pt x="154602" y="194572"/>
                  </a:cubicBezTo>
                  <a:cubicBezTo>
                    <a:pt x="175644" y="194572"/>
                    <a:pt x="192702" y="177159"/>
                    <a:pt x="192702" y="155678"/>
                  </a:cubicBezTo>
                  <a:cubicBezTo>
                    <a:pt x="192702" y="134197"/>
                    <a:pt x="175644" y="116784"/>
                    <a:pt x="154602" y="116784"/>
                  </a:cubicBezTo>
                  <a:close/>
                  <a:moveTo>
                    <a:pt x="164978" y="17"/>
                  </a:moveTo>
                  <a:cubicBezTo>
                    <a:pt x="173752" y="539"/>
                    <a:pt x="181791" y="13083"/>
                    <a:pt x="183937" y="37355"/>
                  </a:cubicBezTo>
                  <a:lnTo>
                    <a:pt x="182920" y="62256"/>
                  </a:lnTo>
                  <a:lnTo>
                    <a:pt x="196144" y="40221"/>
                  </a:lnTo>
                  <a:cubicBezTo>
                    <a:pt x="224418" y="4477"/>
                    <a:pt x="247358" y="14414"/>
                    <a:pt x="235580" y="53149"/>
                  </a:cubicBezTo>
                  <a:lnTo>
                    <a:pt x="212182" y="98826"/>
                  </a:lnTo>
                  <a:lnTo>
                    <a:pt x="250377" y="79603"/>
                  </a:lnTo>
                  <a:cubicBezTo>
                    <a:pt x="296391" y="63474"/>
                    <a:pt x="309578" y="88141"/>
                    <a:pt x="270585" y="117172"/>
                  </a:cubicBezTo>
                  <a:lnTo>
                    <a:pt x="232713" y="138378"/>
                  </a:lnTo>
                  <a:lnTo>
                    <a:pt x="284613" y="143993"/>
                  </a:lnTo>
                  <a:cubicBezTo>
                    <a:pt x="323512" y="155453"/>
                    <a:pt x="319230" y="180194"/>
                    <a:pt x="273720" y="184218"/>
                  </a:cubicBezTo>
                  <a:lnTo>
                    <a:pt x="248355" y="183182"/>
                  </a:lnTo>
                  <a:lnTo>
                    <a:pt x="269266" y="195773"/>
                  </a:lnTo>
                  <a:cubicBezTo>
                    <a:pt x="305010" y="224158"/>
                    <a:pt x="295074" y="247251"/>
                    <a:pt x="256338" y="235433"/>
                  </a:cubicBezTo>
                  <a:lnTo>
                    <a:pt x="210297" y="211740"/>
                  </a:lnTo>
                  <a:lnTo>
                    <a:pt x="229885" y="250648"/>
                  </a:lnTo>
                  <a:cubicBezTo>
                    <a:pt x="246013" y="296637"/>
                    <a:pt x="221346" y="309754"/>
                    <a:pt x="192315" y="270547"/>
                  </a:cubicBezTo>
                  <a:lnTo>
                    <a:pt x="172484" y="234961"/>
                  </a:lnTo>
                  <a:lnTo>
                    <a:pt x="167082" y="284895"/>
                  </a:lnTo>
                  <a:cubicBezTo>
                    <a:pt x="155623" y="323793"/>
                    <a:pt x="130881" y="319511"/>
                    <a:pt x="126857" y="274001"/>
                  </a:cubicBezTo>
                  <a:lnTo>
                    <a:pt x="128028" y="245332"/>
                  </a:lnTo>
                  <a:lnTo>
                    <a:pt x="113715" y="269215"/>
                  </a:lnTo>
                  <a:cubicBezTo>
                    <a:pt x="85329" y="305137"/>
                    <a:pt x="62236" y="295212"/>
                    <a:pt x="74054" y="256320"/>
                  </a:cubicBezTo>
                  <a:lnTo>
                    <a:pt x="97746" y="210078"/>
                  </a:lnTo>
                  <a:lnTo>
                    <a:pt x="58840" y="229846"/>
                  </a:lnTo>
                  <a:cubicBezTo>
                    <a:pt x="12850" y="246188"/>
                    <a:pt x="-266" y="221592"/>
                    <a:pt x="38940" y="192585"/>
                  </a:cubicBezTo>
                  <a:lnTo>
                    <a:pt x="74788" y="172617"/>
                  </a:lnTo>
                  <a:lnTo>
                    <a:pt x="26310" y="167363"/>
                  </a:lnTo>
                  <a:cubicBezTo>
                    <a:pt x="-12473" y="155904"/>
                    <a:pt x="-8048" y="131162"/>
                    <a:pt x="37394" y="127138"/>
                  </a:cubicBezTo>
                  <a:lnTo>
                    <a:pt x="65274" y="128279"/>
                  </a:lnTo>
                  <a:lnTo>
                    <a:pt x="40272" y="113344"/>
                  </a:lnTo>
                  <a:cubicBezTo>
                    <a:pt x="4351" y="85069"/>
                    <a:pt x="14276" y="62129"/>
                    <a:pt x="53167" y="73908"/>
                  </a:cubicBezTo>
                  <a:lnTo>
                    <a:pt x="99089" y="97327"/>
                  </a:lnTo>
                  <a:lnTo>
                    <a:pt x="79747" y="59110"/>
                  </a:lnTo>
                  <a:cubicBezTo>
                    <a:pt x="63524" y="13096"/>
                    <a:pt x="88286" y="-91"/>
                    <a:pt x="117222" y="38902"/>
                  </a:cubicBezTo>
                  <a:lnTo>
                    <a:pt x="138128" y="76430"/>
                  </a:lnTo>
                  <a:lnTo>
                    <a:pt x="139917" y="44329"/>
                  </a:lnTo>
                  <a:cubicBezTo>
                    <a:pt x="144305" y="14060"/>
                    <a:pt x="155107" y="-570"/>
                    <a:pt x="164978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/>
            </a:p>
          </p:txBody>
        </p:sp>
        <p:pic>
          <p:nvPicPr>
            <p:cNvPr id="41" name="Graphic 5">
              <a:extLst>
                <a:ext uri="{FF2B5EF4-FFF2-40B4-BE49-F238E27FC236}">
                  <a16:creationId xmlns:a16="http://schemas.microsoft.com/office/drawing/2014/main" id="{B7BEE10F-4A55-4DE5-8BAE-5021EECEACD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p:blipFill>
          <p:spPr>
            <a:xfrm>
              <a:off x="1671686" y="1971748"/>
              <a:ext cx="396670" cy="396670"/>
            </a:xfrm>
            <a:prstGeom prst="rect">
              <a:avLst/>
            </a:prstGeom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42" name="Freeform: Shape 17">
              <a:extLst>
                <a:ext uri="{FF2B5EF4-FFF2-40B4-BE49-F238E27FC236}">
                  <a16:creationId xmlns:a16="http://schemas.microsoft.com/office/drawing/2014/main" id="{718881F5-54E0-45DC-9581-A3E03F631F38}"/>
                </a:ext>
              </a:extLst>
            </p:cNvPr>
            <p:cNvSpPr/>
            <p:nvPr/>
          </p:nvSpPr>
          <p:spPr>
            <a:xfrm>
              <a:off x="1304302" y="1855645"/>
              <a:ext cx="285898" cy="362603"/>
            </a:xfrm>
            <a:custGeom>
              <a:avLst/>
              <a:gdLst>
                <a:gd name="connsiteX0" fmla="*/ 0 w 331577"/>
                <a:gd name="connsiteY0" fmla="*/ 421346 h 420537"/>
                <a:gd name="connsiteX1" fmla="*/ 42054 w 331577"/>
                <a:gd name="connsiteY1" fmla="*/ 325917 h 420537"/>
                <a:gd name="connsiteX2" fmla="*/ 42862 w 331577"/>
                <a:gd name="connsiteY2" fmla="*/ 294376 h 420537"/>
                <a:gd name="connsiteX3" fmla="*/ 54185 w 331577"/>
                <a:gd name="connsiteY3" fmla="*/ 211886 h 420537"/>
                <a:gd name="connsiteX4" fmla="*/ 148805 w 331577"/>
                <a:gd name="connsiteY4" fmla="*/ 127779 h 420537"/>
                <a:gd name="connsiteX5" fmla="*/ 264454 w 331577"/>
                <a:gd name="connsiteY5" fmla="*/ 73594 h 420537"/>
                <a:gd name="connsiteX6" fmla="*/ 332386 w 331577"/>
                <a:gd name="connsiteY6" fmla="*/ 0 h 420537"/>
                <a:gd name="connsiteX7" fmla="*/ 226443 w 331577"/>
                <a:gd name="connsiteY7" fmla="*/ 304081 h 420537"/>
                <a:gd name="connsiteX8" fmla="*/ 67124 w 331577"/>
                <a:gd name="connsiteY8" fmla="*/ 334004 h 420537"/>
                <a:gd name="connsiteX9" fmla="*/ 47715 w 331577"/>
                <a:gd name="connsiteY9" fmla="*/ 344517 h 420537"/>
                <a:gd name="connsiteX10" fmla="*/ 30732 w 331577"/>
                <a:gd name="connsiteY10" fmla="*/ 401128 h 420537"/>
                <a:gd name="connsiteX11" fmla="*/ 0 w 331577"/>
                <a:gd name="connsiteY11" fmla="*/ 421346 h 42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1577" h="420537">
                  <a:moveTo>
                    <a:pt x="0" y="421346"/>
                  </a:moveTo>
                  <a:cubicBezTo>
                    <a:pt x="13748" y="388997"/>
                    <a:pt x="27496" y="357457"/>
                    <a:pt x="42054" y="325917"/>
                  </a:cubicBezTo>
                  <a:cubicBezTo>
                    <a:pt x="46906" y="315403"/>
                    <a:pt x="51758" y="309742"/>
                    <a:pt x="42862" y="294376"/>
                  </a:cubicBezTo>
                  <a:cubicBezTo>
                    <a:pt x="27496" y="268497"/>
                    <a:pt x="39627" y="237766"/>
                    <a:pt x="54185" y="211886"/>
                  </a:cubicBezTo>
                  <a:cubicBezTo>
                    <a:pt x="76020" y="173067"/>
                    <a:pt x="109987" y="147188"/>
                    <a:pt x="148805" y="127779"/>
                  </a:cubicBezTo>
                  <a:cubicBezTo>
                    <a:pt x="186816" y="109178"/>
                    <a:pt x="226443" y="93004"/>
                    <a:pt x="264454" y="73594"/>
                  </a:cubicBezTo>
                  <a:cubicBezTo>
                    <a:pt x="295185" y="58228"/>
                    <a:pt x="318638" y="33967"/>
                    <a:pt x="332386" y="0"/>
                  </a:cubicBezTo>
                  <a:cubicBezTo>
                    <a:pt x="346135" y="97047"/>
                    <a:pt x="307316" y="253940"/>
                    <a:pt x="226443" y="304081"/>
                  </a:cubicBezTo>
                  <a:cubicBezTo>
                    <a:pt x="177111" y="334813"/>
                    <a:pt x="124544" y="347752"/>
                    <a:pt x="67124" y="334004"/>
                  </a:cubicBezTo>
                  <a:cubicBezTo>
                    <a:pt x="54993" y="330769"/>
                    <a:pt x="50950" y="334813"/>
                    <a:pt x="47715" y="344517"/>
                  </a:cubicBezTo>
                  <a:cubicBezTo>
                    <a:pt x="42054" y="363118"/>
                    <a:pt x="32349" y="381719"/>
                    <a:pt x="30732" y="401128"/>
                  </a:cubicBezTo>
                  <a:cubicBezTo>
                    <a:pt x="28305" y="422964"/>
                    <a:pt x="20218" y="427008"/>
                    <a:pt x="0" y="421346"/>
                  </a:cubicBezTo>
                  <a:close/>
                </a:path>
              </a:pathLst>
            </a:custGeom>
            <a:solidFill>
              <a:schemeClr val="accent1"/>
            </a:solidFill>
            <a:ln w="8081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하트 42">
              <a:extLst>
                <a:ext uri="{FF2B5EF4-FFF2-40B4-BE49-F238E27FC236}">
                  <a16:creationId xmlns:a16="http://schemas.microsoft.com/office/drawing/2014/main" id="{4152F13F-3052-4F46-9DFD-52EF3D9F303E}"/>
                </a:ext>
              </a:extLst>
            </p:cNvPr>
            <p:cNvSpPr/>
            <p:nvPr/>
          </p:nvSpPr>
          <p:spPr>
            <a:xfrm>
              <a:off x="2277882" y="1933357"/>
              <a:ext cx="326427" cy="326427"/>
            </a:xfrm>
            <a:prstGeom prst="heart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44" name="Graphic 47">
              <a:extLst>
                <a:ext uri="{FF2B5EF4-FFF2-40B4-BE49-F238E27FC236}">
                  <a16:creationId xmlns:a16="http://schemas.microsoft.com/office/drawing/2014/main" id="{10FEB592-4883-4195-BD2C-71FB82DFD132}"/>
                </a:ext>
              </a:extLst>
            </p:cNvPr>
            <p:cNvGrpSpPr/>
            <p:nvPr/>
          </p:nvGrpSpPr>
          <p:grpSpPr>
            <a:xfrm>
              <a:off x="1915535" y="2448894"/>
              <a:ext cx="350976" cy="254793"/>
              <a:chOff x="8760856" y="1002161"/>
              <a:chExt cx="1223617" cy="888296"/>
            </a:xfrm>
            <a:solidFill>
              <a:schemeClr val="accent1"/>
            </a:solidFill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84" name="Freeform: Shape 1145">
                <a:extLst>
                  <a:ext uri="{FF2B5EF4-FFF2-40B4-BE49-F238E27FC236}">
                    <a16:creationId xmlns:a16="http://schemas.microsoft.com/office/drawing/2014/main" id="{BCE33B95-D497-4070-A490-AE0B3FF0C7B5}"/>
                  </a:ext>
                </a:extLst>
              </p:cNvPr>
              <p:cNvSpPr/>
              <p:nvPr/>
            </p:nvSpPr>
            <p:spPr>
              <a:xfrm>
                <a:off x="8760856" y="1002161"/>
                <a:ext cx="1223617" cy="888296"/>
              </a:xfrm>
              <a:custGeom>
                <a:avLst/>
                <a:gdLst>
                  <a:gd name="connsiteX0" fmla="*/ 1212488 w 1223617"/>
                  <a:gd name="connsiteY0" fmla="*/ 247015 h 888296"/>
                  <a:gd name="connsiteX1" fmla="*/ 1204868 w 1223617"/>
                  <a:gd name="connsiteY1" fmla="*/ 335598 h 888296"/>
                  <a:gd name="connsiteX2" fmla="*/ 1102950 w 1223617"/>
                  <a:gd name="connsiteY2" fmla="*/ 640398 h 888296"/>
                  <a:gd name="connsiteX3" fmla="*/ 610508 w 1223617"/>
                  <a:gd name="connsiteY3" fmla="*/ 888048 h 888296"/>
                  <a:gd name="connsiteX4" fmla="*/ 603840 w 1223617"/>
                  <a:gd name="connsiteY4" fmla="*/ 876618 h 888296"/>
                  <a:gd name="connsiteX5" fmla="*/ 605745 w 1223617"/>
                  <a:gd name="connsiteY5" fmla="*/ 844233 h 888296"/>
                  <a:gd name="connsiteX6" fmla="*/ 620033 w 1223617"/>
                  <a:gd name="connsiteY6" fmla="*/ 838518 h 888296"/>
                  <a:gd name="connsiteX7" fmla="*/ 788625 w 1223617"/>
                  <a:gd name="connsiteY7" fmla="*/ 813753 h 888296"/>
                  <a:gd name="connsiteX8" fmla="*/ 1099140 w 1223617"/>
                  <a:gd name="connsiteY8" fmla="*/ 528955 h 888296"/>
                  <a:gd name="connsiteX9" fmla="*/ 1158195 w 1223617"/>
                  <a:gd name="connsiteY9" fmla="*/ 63183 h 888296"/>
                  <a:gd name="connsiteX10" fmla="*/ 651465 w 1223617"/>
                  <a:gd name="connsiteY10" fmla="*/ 247015 h 888296"/>
                  <a:gd name="connsiteX11" fmla="*/ 523830 w 1223617"/>
                  <a:gd name="connsiteY11" fmla="*/ 758508 h 888296"/>
                  <a:gd name="connsiteX12" fmla="*/ 464775 w 1223617"/>
                  <a:gd name="connsiteY12" fmla="*/ 735648 h 888296"/>
                  <a:gd name="connsiteX13" fmla="*/ 461918 w 1223617"/>
                  <a:gd name="connsiteY13" fmla="*/ 565150 h 888296"/>
                  <a:gd name="connsiteX14" fmla="*/ 338093 w 1223617"/>
                  <a:gd name="connsiteY14" fmla="*/ 303213 h 888296"/>
                  <a:gd name="connsiteX15" fmla="*/ 48533 w 1223617"/>
                  <a:gd name="connsiteY15" fmla="*/ 212725 h 888296"/>
                  <a:gd name="connsiteX16" fmla="*/ 36150 w 1223617"/>
                  <a:gd name="connsiteY16" fmla="*/ 317500 h 888296"/>
                  <a:gd name="connsiteX17" fmla="*/ 47580 w 1223617"/>
                  <a:gd name="connsiteY17" fmla="*/ 432753 h 888296"/>
                  <a:gd name="connsiteX18" fmla="*/ 148545 w 1223617"/>
                  <a:gd name="connsiteY18" fmla="*/ 639445 h 888296"/>
                  <a:gd name="connsiteX19" fmla="*/ 250463 w 1223617"/>
                  <a:gd name="connsiteY19" fmla="*/ 711835 h 888296"/>
                  <a:gd name="connsiteX20" fmla="*/ 411435 w 1223617"/>
                  <a:gd name="connsiteY20" fmla="*/ 755650 h 888296"/>
                  <a:gd name="connsiteX21" fmla="*/ 372383 w 1223617"/>
                  <a:gd name="connsiteY21" fmla="*/ 773748 h 888296"/>
                  <a:gd name="connsiteX22" fmla="*/ 123780 w 1223617"/>
                  <a:gd name="connsiteY22" fmla="*/ 664210 h 888296"/>
                  <a:gd name="connsiteX23" fmla="*/ 2813 w 1223617"/>
                  <a:gd name="connsiteY23" fmla="*/ 365125 h 888296"/>
                  <a:gd name="connsiteX24" fmla="*/ 1860 w 1223617"/>
                  <a:gd name="connsiteY24" fmla="*/ 175578 h 888296"/>
                  <a:gd name="connsiteX25" fmla="*/ 479063 w 1223617"/>
                  <a:gd name="connsiteY25" fmla="*/ 424180 h 888296"/>
                  <a:gd name="connsiteX26" fmla="*/ 505733 w 1223617"/>
                  <a:gd name="connsiteY26" fmla="*/ 374650 h 888296"/>
                  <a:gd name="connsiteX27" fmla="*/ 997223 w 1223617"/>
                  <a:gd name="connsiteY27" fmla="*/ 6033 h 888296"/>
                  <a:gd name="connsiteX28" fmla="*/ 1221060 w 1223617"/>
                  <a:gd name="connsiteY28" fmla="*/ 8890 h 888296"/>
                  <a:gd name="connsiteX29" fmla="*/ 1212488 w 1223617"/>
                  <a:gd name="connsiteY29" fmla="*/ 247015 h 888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23617" h="888296">
                    <a:moveTo>
                      <a:pt x="1212488" y="247015"/>
                    </a:moveTo>
                    <a:cubicBezTo>
                      <a:pt x="1209630" y="291783"/>
                      <a:pt x="1205820" y="327025"/>
                      <a:pt x="1204868" y="335598"/>
                    </a:cubicBezTo>
                    <a:cubicBezTo>
                      <a:pt x="1188675" y="438468"/>
                      <a:pt x="1154385" y="548958"/>
                      <a:pt x="1102950" y="640398"/>
                    </a:cubicBezTo>
                    <a:cubicBezTo>
                      <a:pt x="994365" y="829945"/>
                      <a:pt x="817200" y="892810"/>
                      <a:pt x="610508" y="888048"/>
                    </a:cubicBezTo>
                    <a:cubicBezTo>
                      <a:pt x="606698" y="881380"/>
                      <a:pt x="603840" y="879475"/>
                      <a:pt x="603840" y="876618"/>
                    </a:cubicBezTo>
                    <a:cubicBezTo>
                      <a:pt x="603840" y="866140"/>
                      <a:pt x="604793" y="854710"/>
                      <a:pt x="605745" y="844233"/>
                    </a:cubicBezTo>
                    <a:cubicBezTo>
                      <a:pt x="611460" y="841375"/>
                      <a:pt x="616223" y="838518"/>
                      <a:pt x="620033" y="838518"/>
                    </a:cubicBezTo>
                    <a:cubicBezTo>
                      <a:pt x="676230" y="829945"/>
                      <a:pt x="734333" y="828040"/>
                      <a:pt x="788625" y="813753"/>
                    </a:cubicBezTo>
                    <a:cubicBezTo>
                      <a:pt x="941025" y="773748"/>
                      <a:pt x="1040085" y="672783"/>
                      <a:pt x="1099140" y="528955"/>
                    </a:cubicBezTo>
                    <a:cubicBezTo>
                      <a:pt x="1151528" y="402273"/>
                      <a:pt x="1181055" y="173673"/>
                      <a:pt x="1158195" y="63183"/>
                    </a:cubicBezTo>
                    <a:cubicBezTo>
                      <a:pt x="965790" y="59373"/>
                      <a:pt x="791483" y="106998"/>
                      <a:pt x="651465" y="247015"/>
                    </a:cubicBezTo>
                    <a:cubicBezTo>
                      <a:pt x="507638" y="390843"/>
                      <a:pt x="491445" y="570865"/>
                      <a:pt x="523830" y="758508"/>
                    </a:cubicBezTo>
                    <a:cubicBezTo>
                      <a:pt x="487635" y="780415"/>
                      <a:pt x="466680" y="773748"/>
                      <a:pt x="464775" y="735648"/>
                    </a:cubicBezTo>
                    <a:cubicBezTo>
                      <a:pt x="461918" y="678498"/>
                      <a:pt x="456203" y="621348"/>
                      <a:pt x="461918" y="565150"/>
                    </a:cubicBezTo>
                    <a:cubicBezTo>
                      <a:pt x="473348" y="450850"/>
                      <a:pt x="423818" y="367983"/>
                      <a:pt x="338093" y="303213"/>
                    </a:cubicBezTo>
                    <a:cubicBezTo>
                      <a:pt x="253320" y="239395"/>
                      <a:pt x="152355" y="218440"/>
                      <a:pt x="48533" y="212725"/>
                    </a:cubicBezTo>
                    <a:cubicBezTo>
                      <a:pt x="40913" y="212725"/>
                      <a:pt x="36150" y="307975"/>
                      <a:pt x="36150" y="317500"/>
                    </a:cubicBezTo>
                    <a:cubicBezTo>
                      <a:pt x="36150" y="355600"/>
                      <a:pt x="39960" y="394653"/>
                      <a:pt x="47580" y="432753"/>
                    </a:cubicBezTo>
                    <a:cubicBezTo>
                      <a:pt x="63773" y="508000"/>
                      <a:pt x="95205" y="582295"/>
                      <a:pt x="148545" y="639445"/>
                    </a:cubicBezTo>
                    <a:cubicBezTo>
                      <a:pt x="177120" y="669925"/>
                      <a:pt x="211410" y="695643"/>
                      <a:pt x="250463" y="711835"/>
                    </a:cubicBezTo>
                    <a:cubicBezTo>
                      <a:pt x="302850" y="733743"/>
                      <a:pt x="360000" y="728980"/>
                      <a:pt x="411435" y="755650"/>
                    </a:cubicBezTo>
                    <a:cubicBezTo>
                      <a:pt x="398100" y="762318"/>
                      <a:pt x="385718" y="773748"/>
                      <a:pt x="372383" y="773748"/>
                    </a:cubicBezTo>
                    <a:cubicBezTo>
                      <a:pt x="275228" y="770890"/>
                      <a:pt x="190455" y="739458"/>
                      <a:pt x="123780" y="664210"/>
                    </a:cubicBezTo>
                    <a:cubicBezTo>
                      <a:pt x="47580" y="579438"/>
                      <a:pt x="12338" y="476568"/>
                      <a:pt x="2813" y="365125"/>
                    </a:cubicBezTo>
                    <a:cubicBezTo>
                      <a:pt x="-2902" y="305118"/>
                      <a:pt x="1860" y="243205"/>
                      <a:pt x="1860" y="175578"/>
                    </a:cubicBezTo>
                    <a:cubicBezTo>
                      <a:pt x="204743" y="177483"/>
                      <a:pt x="377145" y="223203"/>
                      <a:pt x="479063" y="424180"/>
                    </a:cubicBezTo>
                    <a:cubicBezTo>
                      <a:pt x="490493" y="404178"/>
                      <a:pt x="500018" y="389890"/>
                      <a:pt x="505733" y="374650"/>
                    </a:cubicBezTo>
                    <a:cubicBezTo>
                      <a:pt x="576218" y="170815"/>
                      <a:pt x="793388" y="43180"/>
                      <a:pt x="997223" y="6033"/>
                    </a:cubicBezTo>
                    <a:cubicBezTo>
                      <a:pt x="1071518" y="-7303"/>
                      <a:pt x="1145813" y="5080"/>
                      <a:pt x="1221060" y="8890"/>
                    </a:cubicBezTo>
                    <a:cubicBezTo>
                      <a:pt x="1227728" y="9843"/>
                      <a:pt x="1220108" y="149860"/>
                      <a:pt x="1212488" y="24701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" name="Freeform: Shape 1146">
                <a:extLst>
                  <a:ext uri="{FF2B5EF4-FFF2-40B4-BE49-F238E27FC236}">
                    <a16:creationId xmlns:a16="http://schemas.microsoft.com/office/drawing/2014/main" id="{7D807FA6-E376-4538-9E3B-34493E7F4C92}"/>
                  </a:ext>
                </a:extLst>
              </p:cNvPr>
              <p:cNvSpPr/>
              <p:nvPr/>
            </p:nvSpPr>
            <p:spPr>
              <a:xfrm>
                <a:off x="9363149" y="1126688"/>
                <a:ext cx="512093" cy="637050"/>
              </a:xfrm>
              <a:custGeom>
                <a:avLst/>
                <a:gdLst>
                  <a:gd name="connsiteX0" fmla="*/ 168235 w 512093"/>
                  <a:gd name="connsiteY0" fmla="*/ 501583 h 637050"/>
                  <a:gd name="connsiteX1" fmla="*/ 284440 w 512093"/>
                  <a:gd name="connsiteY1" fmla="*/ 500631 h 637050"/>
                  <a:gd name="connsiteX2" fmla="*/ 396835 w 512093"/>
                  <a:gd name="connsiteY2" fmla="*/ 484438 h 637050"/>
                  <a:gd name="connsiteX3" fmla="*/ 149185 w 512093"/>
                  <a:gd name="connsiteY3" fmla="*/ 521586 h 637050"/>
                  <a:gd name="connsiteX4" fmla="*/ 73938 w 512093"/>
                  <a:gd name="connsiteY4" fmla="*/ 598738 h 637050"/>
                  <a:gd name="connsiteX5" fmla="*/ 42505 w 512093"/>
                  <a:gd name="connsiteY5" fmla="*/ 636838 h 637050"/>
                  <a:gd name="connsiteX6" fmla="*/ 18693 w 512093"/>
                  <a:gd name="connsiteY6" fmla="*/ 567306 h 637050"/>
                  <a:gd name="connsiteX7" fmla="*/ 42505 w 512093"/>
                  <a:gd name="connsiteY7" fmla="*/ 389188 h 637050"/>
                  <a:gd name="connsiteX8" fmla="*/ 38695 w 512093"/>
                  <a:gd name="connsiteY8" fmla="*/ 227263 h 637050"/>
                  <a:gd name="connsiteX9" fmla="*/ 70128 w 512093"/>
                  <a:gd name="connsiteY9" fmla="*/ 430146 h 637050"/>
                  <a:gd name="connsiteX10" fmla="*/ 92035 w 512093"/>
                  <a:gd name="connsiteY10" fmla="*/ 435861 h 637050"/>
                  <a:gd name="connsiteX11" fmla="*/ 154900 w 512093"/>
                  <a:gd name="connsiteY11" fmla="*/ 310131 h 637050"/>
                  <a:gd name="connsiteX12" fmla="*/ 148233 w 512093"/>
                  <a:gd name="connsiteY12" fmla="*/ 127251 h 637050"/>
                  <a:gd name="connsiteX13" fmla="*/ 164425 w 512093"/>
                  <a:gd name="connsiteY13" fmla="*/ 278698 h 637050"/>
                  <a:gd name="connsiteX14" fmla="*/ 169188 w 512093"/>
                  <a:gd name="connsiteY14" fmla="*/ 297748 h 637050"/>
                  <a:gd name="connsiteX15" fmla="*/ 231100 w 512093"/>
                  <a:gd name="connsiteY15" fmla="*/ 245361 h 637050"/>
                  <a:gd name="connsiteX16" fmla="*/ 263485 w 512093"/>
                  <a:gd name="connsiteY16" fmla="*/ 179638 h 637050"/>
                  <a:gd name="connsiteX17" fmla="*/ 266343 w 512093"/>
                  <a:gd name="connsiteY17" fmla="*/ 31048 h 637050"/>
                  <a:gd name="connsiteX18" fmla="*/ 277773 w 512093"/>
                  <a:gd name="connsiteY18" fmla="*/ 183448 h 637050"/>
                  <a:gd name="connsiteX19" fmla="*/ 478750 w 512093"/>
                  <a:gd name="connsiteY19" fmla="*/ 3426 h 637050"/>
                  <a:gd name="connsiteX20" fmla="*/ 483513 w 512093"/>
                  <a:gd name="connsiteY20" fmla="*/ 8188 h 637050"/>
                  <a:gd name="connsiteX21" fmla="*/ 327303 w 512093"/>
                  <a:gd name="connsiteY21" fmla="*/ 234883 h 637050"/>
                  <a:gd name="connsiteX22" fmla="*/ 512088 w 512093"/>
                  <a:gd name="connsiteY22" fmla="*/ 202498 h 637050"/>
                  <a:gd name="connsiteX23" fmla="*/ 355878 w 512093"/>
                  <a:gd name="connsiteY23" fmla="*/ 259648 h 637050"/>
                  <a:gd name="connsiteX24" fmla="*/ 248245 w 512093"/>
                  <a:gd name="connsiteY24" fmla="*/ 358708 h 637050"/>
                  <a:gd name="connsiteX25" fmla="*/ 462558 w 512093"/>
                  <a:gd name="connsiteY25" fmla="*/ 353946 h 637050"/>
                  <a:gd name="connsiteX26" fmla="*/ 292060 w 512093"/>
                  <a:gd name="connsiteY26" fmla="*/ 395856 h 637050"/>
                  <a:gd name="connsiteX27" fmla="*/ 154900 w 512093"/>
                  <a:gd name="connsiteY27" fmla="*/ 484438 h 637050"/>
                  <a:gd name="connsiteX28" fmla="*/ 168235 w 512093"/>
                  <a:gd name="connsiteY28" fmla="*/ 501583 h 637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12093" h="637050">
                    <a:moveTo>
                      <a:pt x="168235" y="501583"/>
                    </a:moveTo>
                    <a:cubicBezTo>
                      <a:pt x="207288" y="501583"/>
                      <a:pt x="245388" y="503488"/>
                      <a:pt x="284440" y="500631"/>
                    </a:cubicBezTo>
                    <a:cubicBezTo>
                      <a:pt x="321588" y="497773"/>
                      <a:pt x="358735" y="490153"/>
                      <a:pt x="396835" y="484438"/>
                    </a:cubicBezTo>
                    <a:cubicBezTo>
                      <a:pt x="397788" y="490153"/>
                      <a:pt x="262533" y="521586"/>
                      <a:pt x="149185" y="521586"/>
                    </a:cubicBezTo>
                    <a:cubicBezTo>
                      <a:pt x="130135" y="521586"/>
                      <a:pt x="112990" y="533968"/>
                      <a:pt x="73938" y="598738"/>
                    </a:cubicBezTo>
                    <a:cubicBezTo>
                      <a:pt x="65365" y="613026"/>
                      <a:pt x="53935" y="639696"/>
                      <a:pt x="42505" y="636838"/>
                    </a:cubicBezTo>
                    <a:cubicBezTo>
                      <a:pt x="3453" y="616836"/>
                      <a:pt x="-17502" y="618741"/>
                      <a:pt x="18693" y="567306"/>
                    </a:cubicBezTo>
                    <a:cubicBezTo>
                      <a:pt x="59650" y="511108"/>
                      <a:pt x="58698" y="453958"/>
                      <a:pt x="42505" y="389188"/>
                    </a:cubicBezTo>
                    <a:cubicBezTo>
                      <a:pt x="29170" y="337753"/>
                      <a:pt x="32980" y="281556"/>
                      <a:pt x="38695" y="227263"/>
                    </a:cubicBezTo>
                    <a:cubicBezTo>
                      <a:pt x="49173" y="294891"/>
                      <a:pt x="59650" y="362518"/>
                      <a:pt x="70128" y="430146"/>
                    </a:cubicBezTo>
                    <a:cubicBezTo>
                      <a:pt x="75843" y="461578"/>
                      <a:pt x="83463" y="453958"/>
                      <a:pt x="92035" y="435861"/>
                    </a:cubicBezTo>
                    <a:cubicBezTo>
                      <a:pt x="124420" y="383473"/>
                      <a:pt x="161568" y="333943"/>
                      <a:pt x="154900" y="310131"/>
                    </a:cubicBezTo>
                    <a:cubicBezTo>
                      <a:pt x="142518" y="262506"/>
                      <a:pt x="143470" y="126298"/>
                      <a:pt x="148233" y="127251"/>
                    </a:cubicBezTo>
                    <a:cubicBezTo>
                      <a:pt x="159663" y="174876"/>
                      <a:pt x="152043" y="217738"/>
                      <a:pt x="164425" y="278698"/>
                    </a:cubicBezTo>
                    <a:cubicBezTo>
                      <a:pt x="165378" y="283461"/>
                      <a:pt x="167283" y="293938"/>
                      <a:pt x="169188" y="297748"/>
                    </a:cubicBezTo>
                    <a:cubicBezTo>
                      <a:pt x="180618" y="314893"/>
                      <a:pt x="222528" y="255838"/>
                      <a:pt x="231100" y="245361"/>
                    </a:cubicBezTo>
                    <a:cubicBezTo>
                      <a:pt x="251103" y="220596"/>
                      <a:pt x="265390" y="203451"/>
                      <a:pt x="263485" y="179638"/>
                    </a:cubicBezTo>
                    <a:cubicBezTo>
                      <a:pt x="260628" y="136776"/>
                      <a:pt x="261580" y="58671"/>
                      <a:pt x="266343" y="31048"/>
                    </a:cubicBezTo>
                    <a:cubicBezTo>
                      <a:pt x="271105" y="41526"/>
                      <a:pt x="270153" y="132013"/>
                      <a:pt x="277773" y="183448"/>
                    </a:cubicBezTo>
                    <a:cubicBezTo>
                      <a:pt x="350163" y="118678"/>
                      <a:pt x="414933" y="60576"/>
                      <a:pt x="478750" y="3426"/>
                    </a:cubicBezTo>
                    <a:cubicBezTo>
                      <a:pt x="488275" y="-4194"/>
                      <a:pt x="488275" y="2473"/>
                      <a:pt x="483513" y="8188"/>
                    </a:cubicBezTo>
                    <a:cubicBezTo>
                      <a:pt x="433983" y="80578"/>
                      <a:pt x="378738" y="159636"/>
                      <a:pt x="327303" y="234883"/>
                    </a:cubicBezTo>
                    <a:cubicBezTo>
                      <a:pt x="394930" y="259648"/>
                      <a:pt x="454938" y="210118"/>
                      <a:pt x="512088" y="202498"/>
                    </a:cubicBezTo>
                    <a:cubicBezTo>
                      <a:pt x="513040" y="207261"/>
                      <a:pt x="401598" y="259648"/>
                      <a:pt x="355878" y="259648"/>
                    </a:cubicBezTo>
                    <a:cubicBezTo>
                      <a:pt x="287298" y="259648"/>
                      <a:pt x="290155" y="273936"/>
                      <a:pt x="248245" y="358708"/>
                    </a:cubicBezTo>
                    <a:cubicBezTo>
                      <a:pt x="315873" y="387283"/>
                      <a:pt x="386358" y="359661"/>
                      <a:pt x="462558" y="353946"/>
                    </a:cubicBezTo>
                    <a:cubicBezTo>
                      <a:pt x="405408" y="393951"/>
                      <a:pt x="346353" y="403476"/>
                      <a:pt x="292060" y="395856"/>
                    </a:cubicBezTo>
                    <a:cubicBezTo>
                      <a:pt x="213955" y="385378"/>
                      <a:pt x="209193" y="396808"/>
                      <a:pt x="154900" y="484438"/>
                    </a:cubicBezTo>
                    <a:cubicBezTo>
                      <a:pt x="145375" y="501583"/>
                      <a:pt x="147280" y="501583"/>
                      <a:pt x="168235" y="50158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" name="Freeform: Shape 1147">
                <a:extLst>
                  <a:ext uri="{FF2B5EF4-FFF2-40B4-BE49-F238E27FC236}">
                    <a16:creationId xmlns:a16="http://schemas.microsoft.com/office/drawing/2014/main" id="{F4F9DA57-0422-4D0C-9FF5-8E73A369D8E0}"/>
                  </a:ext>
                </a:extLst>
              </p:cNvPr>
              <p:cNvSpPr/>
              <p:nvPr/>
            </p:nvSpPr>
            <p:spPr>
              <a:xfrm>
                <a:off x="8846537" y="1270131"/>
                <a:ext cx="321839" cy="433717"/>
              </a:xfrm>
              <a:custGeom>
                <a:avLst/>
                <a:gdLst>
                  <a:gd name="connsiteX0" fmla="*/ 166688 w 321839"/>
                  <a:gd name="connsiteY0" fmla="*/ 240030 h 433717"/>
                  <a:gd name="connsiteX1" fmla="*/ 28575 w 321839"/>
                  <a:gd name="connsiteY1" fmla="*/ 141923 h 433717"/>
                  <a:gd name="connsiteX2" fmla="*/ 114300 w 321839"/>
                  <a:gd name="connsiteY2" fmla="*/ 154305 h 433717"/>
                  <a:gd name="connsiteX3" fmla="*/ 0 w 321839"/>
                  <a:gd name="connsiteY3" fmla="*/ 0 h 433717"/>
                  <a:gd name="connsiteX4" fmla="*/ 127635 w 321839"/>
                  <a:gd name="connsiteY4" fmla="*/ 115253 h 433717"/>
                  <a:gd name="connsiteX5" fmla="*/ 118110 w 321839"/>
                  <a:gd name="connsiteY5" fmla="*/ 13335 h 433717"/>
                  <a:gd name="connsiteX6" fmla="*/ 206693 w 321839"/>
                  <a:gd name="connsiteY6" fmla="*/ 207645 h 433717"/>
                  <a:gd name="connsiteX7" fmla="*/ 225743 w 321839"/>
                  <a:gd name="connsiteY7" fmla="*/ 65723 h 433717"/>
                  <a:gd name="connsiteX8" fmla="*/ 272415 w 321839"/>
                  <a:gd name="connsiteY8" fmla="*/ 290512 h 433717"/>
                  <a:gd name="connsiteX9" fmla="*/ 301943 w 321839"/>
                  <a:gd name="connsiteY9" fmla="*/ 140970 h 433717"/>
                  <a:gd name="connsiteX10" fmla="*/ 300990 w 321839"/>
                  <a:gd name="connsiteY10" fmla="*/ 224790 h 433717"/>
                  <a:gd name="connsiteX11" fmla="*/ 313373 w 321839"/>
                  <a:gd name="connsiteY11" fmla="*/ 365760 h 433717"/>
                  <a:gd name="connsiteX12" fmla="*/ 319088 w 321839"/>
                  <a:gd name="connsiteY12" fmla="*/ 430530 h 433717"/>
                  <a:gd name="connsiteX13" fmla="*/ 288608 w 321839"/>
                  <a:gd name="connsiteY13" fmla="*/ 401955 h 433717"/>
                  <a:gd name="connsiteX14" fmla="*/ 177165 w 321839"/>
                  <a:gd name="connsiteY14" fmla="*/ 339090 h 433717"/>
                  <a:gd name="connsiteX15" fmla="*/ 69532 w 321839"/>
                  <a:gd name="connsiteY15" fmla="*/ 319087 h 433717"/>
                  <a:gd name="connsiteX16" fmla="*/ 220980 w 321839"/>
                  <a:gd name="connsiteY16" fmla="*/ 319087 h 433717"/>
                  <a:gd name="connsiteX17" fmla="*/ 150495 w 321839"/>
                  <a:gd name="connsiteY17" fmla="*/ 252412 h 433717"/>
                  <a:gd name="connsiteX18" fmla="*/ 29528 w 321839"/>
                  <a:gd name="connsiteY18" fmla="*/ 227648 h 433717"/>
                  <a:gd name="connsiteX19" fmla="*/ 166688 w 321839"/>
                  <a:gd name="connsiteY19" fmla="*/ 240030 h 43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21839" h="433717">
                    <a:moveTo>
                      <a:pt x="166688" y="240030"/>
                    </a:moveTo>
                    <a:cubicBezTo>
                      <a:pt x="112395" y="141923"/>
                      <a:pt x="80963" y="167640"/>
                      <a:pt x="28575" y="141923"/>
                    </a:cubicBezTo>
                    <a:cubicBezTo>
                      <a:pt x="56197" y="144780"/>
                      <a:pt x="83820" y="151448"/>
                      <a:pt x="114300" y="154305"/>
                    </a:cubicBezTo>
                    <a:cubicBezTo>
                      <a:pt x="80963" y="100965"/>
                      <a:pt x="27622" y="43815"/>
                      <a:pt x="0" y="0"/>
                    </a:cubicBezTo>
                    <a:cubicBezTo>
                      <a:pt x="45720" y="33338"/>
                      <a:pt x="84773" y="76200"/>
                      <a:pt x="127635" y="115253"/>
                    </a:cubicBezTo>
                    <a:cubicBezTo>
                      <a:pt x="127635" y="80010"/>
                      <a:pt x="118110" y="42862"/>
                      <a:pt x="118110" y="13335"/>
                    </a:cubicBezTo>
                    <a:cubicBezTo>
                      <a:pt x="144780" y="58103"/>
                      <a:pt x="108585" y="116205"/>
                      <a:pt x="206693" y="207645"/>
                    </a:cubicBezTo>
                    <a:cubicBezTo>
                      <a:pt x="210503" y="171450"/>
                      <a:pt x="230505" y="114300"/>
                      <a:pt x="225743" y="65723"/>
                    </a:cubicBezTo>
                    <a:cubicBezTo>
                      <a:pt x="259080" y="136208"/>
                      <a:pt x="171450" y="185737"/>
                      <a:pt x="272415" y="290512"/>
                    </a:cubicBezTo>
                    <a:cubicBezTo>
                      <a:pt x="280988" y="244792"/>
                      <a:pt x="304800" y="201930"/>
                      <a:pt x="301943" y="140970"/>
                    </a:cubicBezTo>
                    <a:cubicBezTo>
                      <a:pt x="307658" y="164783"/>
                      <a:pt x="307658" y="198120"/>
                      <a:pt x="300990" y="224790"/>
                    </a:cubicBezTo>
                    <a:cubicBezTo>
                      <a:pt x="287655" y="274320"/>
                      <a:pt x="282893" y="320040"/>
                      <a:pt x="313373" y="365760"/>
                    </a:cubicBezTo>
                    <a:cubicBezTo>
                      <a:pt x="320993" y="377190"/>
                      <a:pt x="324803" y="400050"/>
                      <a:pt x="319088" y="430530"/>
                    </a:cubicBezTo>
                    <a:cubicBezTo>
                      <a:pt x="314325" y="444818"/>
                      <a:pt x="291465" y="406718"/>
                      <a:pt x="288608" y="401955"/>
                    </a:cubicBezTo>
                    <a:cubicBezTo>
                      <a:pt x="245745" y="328612"/>
                      <a:pt x="247650" y="335280"/>
                      <a:pt x="177165" y="339090"/>
                    </a:cubicBezTo>
                    <a:cubicBezTo>
                      <a:pt x="144780" y="341948"/>
                      <a:pt x="100965" y="330518"/>
                      <a:pt x="69532" y="319087"/>
                    </a:cubicBezTo>
                    <a:cubicBezTo>
                      <a:pt x="122873" y="323850"/>
                      <a:pt x="173355" y="327660"/>
                      <a:pt x="220980" y="319087"/>
                    </a:cubicBezTo>
                    <a:cubicBezTo>
                      <a:pt x="200025" y="273368"/>
                      <a:pt x="180975" y="250508"/>
                      <a:pt x="150495" y="252412"/>
                    </a:cubicBezTo>
                    <a:cubicBezTo>
                      <a:pt x="116205" y="254317"/>
                      <a:pt x="63818" y="242887"/>
                      <a:pt x="29528" y="227648"/>
                    </a:cubicBezTo>
                    <a:cubicBezTo>
                      <a:pt x="67628" y="232410"/>
                      <a:pt x="119063" y="245745"/>
                      <a:pt x="166688" y="2400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5" name="Freeform: Shape 264">
              <a:extLst>
                <a:ext uri="{FF2B5EF4-FFF2-40B4-BE49-F238E27FC236}">
                  <a16:creationId xmlns:a16="http://schemas.microsoft.com/office/drawing/2014/main" id="{D73ABDDC-D134-4805-8196-5D7B309209EB}"/>
                </a:ext>
              </a:extLst>
            </p:cNvPr>
            <p:cNvSpPr/>
            <p:nvPr/>
          </p:nvSpPr>
          <p:spPr>
            <a:xfrm>
              <a:off x="736819" y="2625601"/>
              <a:ext cx="211217" cy="34045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361">
              <a:extLst>
                <a:ext uri="{FF2B5EF4-FFF2-40B4-BE49-F238E27FC236}">
                  <a16:creationId xmlns:a16="http://schemas.microsoft.com/office/drawing/2014/main" id="{81AF641C-9A44-4B68-8EE2-D8E611EC4920}"/>
                </a:ext>
              </a:extLst>
            </p:cNvPr>
            <p:cNvSpPr/>
            <p:nvPr/>
          </p:nvSpPr>
          <p:spPr>
            <a:xfrm>
              <a:off x="2408634" y="3300963"/>
              <a:ext cx="344261" cy="219075"/>
            </a:xfrm>
            <a:custGeom>
              <a:avLst/>
              <a:gdLst>
                <a:gd name="connsiteX0" fmla="*/ 638659 w 637371"/>
                <a:gd name="connsiteY0" fmla="*/ 20878 h 405600"/>
                <a:gd name="connsiteX1" fmla="*/ 469338 w 637371"/>
                <a:gd name="connsiteY1" fmla="*/ 158653 h 405600"/>
                <a:gd name="connsiteX2" fmla="*/ 380170 w 637371"/>
                <a:gd name="connsiteY2" fmla="*/ 269066 h 405600"/>
                <a:gd name="connsiteX3" fmla="*/ 283276 w 637371"/>
                <a:gd name="connsiteY3" fmla="*/ 359522 h 405600"/>
                <a:gd name="connsiteX4" fmla="*/ 136810 w 637371"/>
                <a:gd name="connsiteY4" fmla="*/ 406520 h 405600"/>
                <a:gd name="connsiteX5" fmla="*/ 24143 w 637371"/>
                <a:gd name="connsiteY5" fmla="*/ 387849 h 405600"/>
                <a:gd name="connsiteX6" fmla="*/ 9657 w 637371"/>
                <a:gd name="connsiteY6" fmla="*/ 377227 h 405600"/>
                <a:gd name="connsiteX7" fmla="*/ 114598 w 637371"/>
                <a:gd name="connsiteY7" fmla="*/ 296107 h 405600"/>
                <a:gd name="connsiteX8" fmla="*/ 176404 w 637371"/>
                <a:gd name="connsiteY8" fmla="*/ 224966 h 405600"/>
                <a:gd name="connsiteX9" fmla="*/ 219861 w 637371"/>
                <a:gd name="connsiteY9" fmla="*/ 163160 h 405600"/>
                <a:gd name="connsiteX10" fmla="*/ 286817 w 637371"/>
                <a:gd name="connsiteY10" fmla="*/ 122278 h 405600"/>
                <a:gd name="connsiteX11" fmla="*/ 300337 w 637371"/>
                <a:gd name="connsiteY11" fmla="*/ 117771 h 405600"/>
                <a:gd name="connsiteX12" fmla="*/ 214711 w 637371"/>
                <a:gd name="connsiteY12" fmla="*/ 145133 h 405600"/>
                <a:gd name="connsiteX13" fmla="*/ 168034 w 637371"/>
                <a:gd name="connsiteY13" fmla="*/ 204364 h 405600"/>
                <a:gd name="connsiteX14" fmla="*/ 0 w 637371"/>
                <a:gd name="connsiteY14" fmla="*/ 352118 h 405600"/>
                <a:gd name="connsiteX15" fmla="*/ 21889 w 637371"/>
                <a:gd name="connsiteY15" fmla="*/ 253293 h 405600"/>
                <a:gd name="connsiteX16" fmla="*/ 161274 w 637371"/>
                <a:gd name="connsiteY16" fmla="*/ 46308 h 405600"/>
                <a:gd name="connsiteX17" fmla="*/ 264928 w 637371"/>
                <a:gd name="connsiteY17" fmla="*/ 5104 h 405600"/>
                <a:gd name="connsiteX18" fmla="*/ 426846 w 637371"/>
                <a:gd name="connsiteY18" fmla="*/ 10577 h 405600"/>
                <a:gd name="connsiteX19" fmla="*/ 602606 w 637371"/>
                <a:gd name="connsiteY19" fmla="*/ 21522 h 405600"/>
                <a:gd name="connsiteX20" fmla="*/ 638659 w 637371"/>
                <a:gd name="connsiteY20" fmla="*/ 20878 h 405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37371" h="405600">
                  <a:moveTo>
                    <a:pt x="638659" y="20878"/>
                  </a:moveTo>
                  <a:cubicBezTo>
                    <a:pt x="576854" y="64657"/>
                    <a:pt x="521486" y="109723"/>
                    <a:pt x="469338" y="158653"/>
                  </a:cubicBezTo>
                  <a:cubicBezTo>
                    <a:pt x="434572" y="191166"/>
                    <a:pt x="402703" y="226253"/>
                    <a:pt x="380170" y="269066"/>
                  </a:cubicBezTo>
                  <a:cubicBezTo>
                    <a:pt x="358602" y="310592"/>
                    <a:pt x="322549" y="336989"/>
                    <a:pt x="283276" y="359522"/>
                  </a:cubicBezTo>
                  <a:cubicBezTo>
                    <a:pt x="237888" y="385596"/>
                    <a:pt x="188958" y="400726"/>
                    <a:pt x="136810" y="406520"/>
                  </a:cubicBezTo>
                  <a:cubicBezTo>
                    <a:pt x="97215" y="410705"/>
                    <a:pt x="59552" y="406520"/>
                    <a:pt x="24143" y="387849"/>
                  </a:cubicBezTo>
                  <a:cubicBezTo>
                    <a:pt x="18670" y="384952"/>
                    <a:pt x="15129" y="381411"/>
                    <a:pt x="9657" y="377227"/>
                  </a:cubicBezTo>
                  <a:cubicBezTo>
                    <a:pt x="46998" y="351796"/>
                    <a:pt x="81442" y="324756"/>
                    <a:pt x="114598" y="296107"/>
                  </a:cubicBezTo>
                  <a:cubicBezTo>
                    <a:pt x="138741" y="275183"/>
                    <a:pt x="160631" y="253293"/>
                    <a:pt x="176404" y="224966"/>
                  </a:cubicBezTo>
                  <a:cubicBezTo>
                    <a:pt x="188636" y="203076"/>
                    <a:pt x="203766" y="182796"/>
                    <a:pt x="219861" y="163160"/>
                  </a:cubicBezTo>
                  <a:cubicBezTo>
                    <a:pt x="237566" y="141914"/>
                    <a:pt x="258812" y="126463"/>
                    <a:pt x="286817" y="122278"/>
                  </a:cubicBezTo>
                  <a:cubicBezTo>
                    <a:pt x="291002" y="121634"/>
                    <a:pt x="296475" y="122600"/>
                    <a:pt x="300337" y="117771"/>
                  </a:cubicBezTo>
                  <a:cubicBezTo>
                    <a:pt x="267181" y="113265"/>
                    <a:pt x="238853" y="122278"/>
                    <a:pt x="214711" y="145133"/>
                  </a:cubicBezTo>
                  <a:cubicBezTo>
                    <a:pt x="196362" y="162516"/>
                    <a:pt x="181876" y="183118"/>
                    <a:pt x="168034" y="204364"/>
                  </a:cubicBezTo>
                  <a:cubicBezTo>
                    <a:pt x="126187" y="268101"/>
                    <a:pt x="67922" y="313811"/>
                    <a:pt x="0" y="352118"/>
                  </a:cubicBezTo>
                  <a:cubicBezTo>
                    <a:pt x="3863" y="316709"/>
                    <a:pt x="11910" y="284518"/>
                    <a:pt x="21889" y="253293"/>
                  </a:cubicBezTo>
                  <a:cubicBezTo>
                    <a:pt x="47964" y="170564"/>
                    <a:pt x="89811" y="98457"/>
                    <a:pt x="161274" y="46308"/>
                  </a:cubicBezTo>
                  <a:cubicBezTo>
                    <a:pt x="192177" y="23775"/>
                    <a:pt x="227909" y="12186"/>
                    <a:pt x="264928" y="5104"/>
                  </a:cubicBezTo>
                  <a:cubicBezTo>
                    <a:pt x="319330" y="-5197"/>
                    <a:pt x="372766" y="1885"/>
                    <a:pt x="426846" y="10577"/>
                  </a:cubicBezTo>
                  <a:cubicBezTo>
                    <a:pt x="484789" y="19590"/>
                    <a:pt x="543697" y="23131"/>
                    <a:pt x="602606" y="21522"/>
                  </a:cubicBezTo>
                  <a:cubicBezTo>
                    <a:pt x="613229" y="20556"/>
                    <a:pt x="623852" y="20878"/>
                    <a:pt x="638659" y="20878"/>
                  </a:cubicBezTo>
                  <a:close/>
                </a:path>
              </a:pathLst>
            </a:custGeom>
            <a:solidFill>
              <a:schemeClr val="accent1"/>
            </a:solidFill>
            <a:ln w="320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자유형: 도형 46">
              <a:extLst>
                <a:ext uri="{FF2B5EF4-FFF2-40B4-BE49-F238E27FC236}">
                  <a16:creationId xmlns:a16="http://schemas.microsoft.com/office/drawing/2014/main" id="{EDC40E6F-C5A8-4D0F-A701-CB555DB89B78}"/>
                </a:ext>
              </a:extLst>
            </p:cNvPr>
            <p:cNvSpPr/>
            <p:nvPr/>
          </p:nvSpPr>
          <p:spPr>
            <a:xfrm>
              <a:off x="2467599" y="2283235"/>
              <a:ext cx="393472" cy="402755"/>
            </a:xfrm>
            <a:custGeom>
              <a:avLst/>
              <a:gdLst>
                <a:gd name="connsiteX0" fmla="*/ 724852 w 1453514"/>
                <a:gd name="connsiteY0" fmla="*/ 793433 h 1487805"/>
                <a:gd name="connsiteX1" fmla="*/ 725805 w 1453514"/>
                <a:gd name="connsiteY1" fmla="*/ 1487805 h 1487805"/>
                <a:gd name="connsiteX2" fmla="*/ 724852 w 1453514"/>
                <a:gd name="connsiteY2" fmla="*/ 793433 h 1487805"/>
                <a:gd name="connsiteX3" fmla="*/ 690562 w 1453514"/>
                <a:gd name="connsiteY3" fmla="*/ 781050 h 1487805"/>
                <a:gd name="connsiteX4" fmla="*/ 216217 w 1453514"/>
                <a:gd name="connsiteY4" fmla="*/ 1266825 h 1487805"/>
                <a:gd name="connsiteX5" fmla="*/ 690562 w 1453514"/>
                <a:gd name="connsiteY5" fmla="*/ 781050 h 1487805"/>
                <a:gd name="connsiteX6" fmla="*/ 766762 w 1453514"/>
                <a:gd name="connsiteY6" fmla="*/ 777241 h 1487805"/>
                <a:gd name="connsiteX7" fmla="*/ 1240155 w 1453514"/>
                <a:gd name="connsiteY7" fmla="*/ 1263016 h 1487805"/>
                <a:gd name="connsiteX8" fmla="*/ 766762 w 1453514"/>
                <a:gd name="connsiteY8" fmla="*/ 777241 h 1487805"/>
                <a:gd name="connsiteX9" fmla="*/ 336708 w 1453514"/>
                <a:gd name="connsiteY9" fmla="*/ 653534 h 1487805"/>
                <a:gd name="connsiteX10" fmla="*/ 679132 w 1453514"/>
                <a:gd name="connsiteY10" fmla="*/ 743903 h 1487805"/>
                <a:gd name="connsiteX11" fmla="*/ 0 w 1453514"/>
                <a:gd name="connsiteY11" fmla="*/ 743903 h 1487805"/>
                <a:gd name="connsiteX12" fmla="*/ 336708 w 1453514"/>
                <a:gd name="connsiteY12" fmla="*/ 653534 h 1487805"/>
                <a:gd name="connsiteX13" fmla="*/ 1116687 w 1453514"/>
                <a:gd name="connsiteY13" fmla="*/ 652106 h 1487805"/>
                <a:gd name="connsiteX14" fmla="*/ 1453514 w 1453514"/>
                <a:gd name="connsiteY14" fmla="*/ 735330 h 1487805"/>
                <a:gd name="connsiteX15" fmla="*/ 776287 w 1453514"/>
                <a:gd name="connsiteY15" fmla="*/ 738188 h 1487805"/>
                <a:gd name="connsiteX16" fmla="*/ 1116687 w 1453514"/>
                <a:gd name="connsiteY16" fmla="*/ 652106 h 1487805"/>
                <a:gd name="connsiteX17" fmla="*/ 1245870 w 1453514"/>
                <a:gd name="connsiteY17" fmla="*/ 214313 h 1487805"/>
                <a:gd name="connsiteX18" fmla="*/ 769620 w 1453514"/>
                <a:gd name="connsiteY18" fmla="*/ 705803 h 1487805"/>
                <a:gd name="connsiteX19" fmla="*/ 1245870 w 1453514"/>
                <a:gd name="connsiteY19" fmla="*/ 214313 h 1487805"/>
                <a:gd name="connsiteX20" fmla="*/ 213360 w 1453514"/>
                <a:gd name="connsiteY20" fmla="*/ 210503 h 1487805"/>
                <a:gd name="connsiteX21" fmla="*/ 694373 w 1453514"/>
                <a:gd name="connsiteY21" fmla="*/ 700088 h 1487805"/>
                <a:gd name="connsiteX22" fmla="*/ 213360 w 1453514"/>
                <a:gd name="connsiteY22" fmla="*/ 210503 h 1487805"/>
                <a:gd name="connsiteX23" fmla="*/ 726757 w 1453514"/>
                <a:gd name="connsiteY23" fmla="*/ 0 h 1487805"/>
                <a:gd name="connsiteX24" fmla="*/ 727710 w 1453514"/>
                <a:gd name="connsiteY24" fmla="*/ 684847 h 1487805"/>
                <a:gd name="connsiteX25" fmla="*/ 726757 w 1453514"/>
                <a:gd name="connsiteY25" fmla="*/ 0 h 148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3514" h="1487805">
                  <a:moveTo>
                    <a:pt x="724852" y="793433"/>
                  </a:moveTo>
                  <a:cubicBezTo>
                    <a:pt x="839152" y="971550"/>
                    <a:pt x="846772" y="1286828"/>
                    <a:pt x="725805" y="1487805"/>
                  </a:cubicBezTo>
                  <a:cubicBezTo>
                    <a:pt x="614362" y="1253490"/>
                    <a:pt x="615315" y="1025843"/>
                    <a:pt x="724852" y="793433"/>
                  </a:cubicBezTo>
                  <a:close/>
                  <a:moveTo>
                    <a:pt x="690562" y="781050"/>
                  </a:moveTo>
                  <a:cubicBezTo>
                    <a:pt x="666750" y="966788"/>
                    <a:pt x="418147" y="1223010"/>
                    <a:pt x="216217" y="1266825"/>
                  </a:cubicBezTo>
                  <a:cubicBezTo>
                    <a:pt x="252412" y="1065847"/>
                    <a:pt x="499110" y="813435"/>
                    <a:pt x="690562" y="781050"/>
                  </a:cubicBezTo>
                  <a:close/>
                  <a:moveTo>
                    <a:pt x="766762" y="777241"/>
                  </a:moveTo>
                  <a:cubicBezTo>
                    <a:pt x="1021080" y="851536"/>
                    <a:pt x="1200150" y="1082994"/>
                    <a:pt x="1240155" y="1263016"/>
                  </a:cubicBezTo>
                  <a:cubicBezTo>
                    <a:pt x="1065847" y="1247776"/>
                    <a:pt x="801052" y="978219"/>
                    <a:pt x="766762" y="777241"/>
                  </a:cubicBezTo>
                  <a:close/>
                  <a:moveTo>
                    <a:pt x="336708" y="653534"/>
                  </a:moveTo>
                  <a:cubicBezTo>
                    <a:pt x="460057" y="653415"/>
                    <a:pt x="584358" y="683419"/>
                    <a:pt x="679132" y="743903"/>
                  </a:cubicBezTo>
                  <a:cubicBezTo>
                    <a:pt x="449580" y="857250"/>
                    <a:pt x="226695" y="857250"/>
                    <a:pt x="0" y="743903"/>
                  </a:cubicBezTo>
                  <a:cubicBezTo>
                    <a:pt x="90963" y="683895"/>
                    <a:pt x="213360" y="653653"/>
                    <a:pt x="336708" y="653534"/>
                  </a:cubicBezTo>
                  <a:close/>
                  <a:moveTo>
                    <a:pt x="1116687" y="652106"/>
                  </a:moveTo>
                  <a:cubicBezTo>
                    <a:pt x="1229201" y="651748"/>
                    <a:pt x="1341120" y="679609"/>
                    <a:pt x="1453514" y="735330"/>
                  </a:cubicBezTo>
                  <a:cubicBezTo>
                    <a:pt x="1304925" y="846773"/>
                    <a:pt x="989647" y="868680"/>
                    <a:pt x="776287" y="738188"/>
                  </a:cubicBezTo>
                  <a:cubicBezTo>
                    <a:pt x="891063" y="681038"/>
                    <a:pt x="1004173" y="652463"/>
                    <a:pt x="1116687" y="652106"/>
                  </a:cubicBezTo>
                  <a:close/>
                  <a:moveTo>
                    <a:pt x="1245870" y="214313"/>
                  </a:moveTo>
                  <a:cubicBezTo>
                    <a:pt x="1163002" y="458153"/>
                    <a:pt x="1006792" y="620078"/>
                    <a:pt x="769620" y="705803"/>
                  </a:cubicBezTo>
                  <a:cubicBezTo>
                    <a:pt x="762952" y="543878"/>
                    <a:pt x="1036320" y="259081"/>
                    <a:pt x="1245870" y="214313"/>
                  </a:cubicBezTo>
                  <a:close/>
                  <a:moveTo>
                    <a:pt x="213360" y="210503"/>
                  </a:moveTo>
                  <a:cubicBezTo>
                    <a:pt x="458152" y="297181"/>
                    <a:pt x="612457" y="461010"/>
                    <a:pt x="694373" y="700088"/>
                  </a:cubicBezTo>
                  <a:cubicBezTo>
                    <a:pt x="503873" y="663893"/>
                    <a:pt x="275273" y="454343"/>
                    <a:pt x="213360" y="210503"/>
                  </a:cubicBezTo>
                  <a:close/>
                  <a:moveTo>
                    <a:pt x="726757" y="0"/>
                  </a:moveTo>
                  <a:cubicBezTo>
                    <a:pt x="841057" y="129540"/>
                    <a:pt x="841057" y="530543"/>
                    <a:pt x="727710" y="684847"/>
                  </a:cubicBezTo>
                  <a:cubicBezTo>
                    <a:pt x="619125" y="504825"/>
                    <a:pt x="608647" y="207645"/>
                    <a:pt x="726757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48" name="Freeform: Shape 44">
              <a:extLst>
                <a:ext uri="{FF2B5EF4-FFF2-40B4-BE49-F238E27FC236}">
                  <a16:creationId xmlns:a16="http://schemas.microsoft.com/office/drawing/2014/main" id="{9A5FFCF4-7E60-4351-827D-747ACC756F8D}"/>
                </a:ext>
              </a:extLst>
            </p:cNvPr>
            <p:cNvSpPr/>
            <p:nvPr/>
          </p:nvSpPr>
          <p:spPr>
            <a:xfrm>
              <a:off x="3382699" y="3603471"/>
              <a:ext cx="355230" cy="373842"/>
            </a:xfrm>
            <a:custGeom>
              <a:avLst/>
              <a:gdLst>
                <a:gd name="connsiteX0" fmla="*/ 526473 w 547524"/>
                <a:gd name="connsiteY0" fmla="*/ 237218 h 576213"/>
                <a:gd name="connsiteX1" fmla="*/ 507628 w 547524"/>
                <a:gd name="connsiteY1" fmla="*/ 167909 h 576213"/>
                <a:gd name="connsiteX2" fmla="*/ 357105 w 547524"/>
                <a:gd name="connsiteY2" fmla="*/ 165386 h 576213"/>
                <a:gd name="connsiteX3" fmla="*/ 353477 w 547524"/>
                <a:gd name="connsiteY3" fmla="*/ 136094 h 576213"/>
                <a:gd name="connsiteX4" fmla="*/ 344095 w 547524"/>
                <a:gd name="connsiteY4" fmla="*/ 59452 h 576213"/>
                <a:gd name="connsiteX5" fmla="*/ 344095 w 547524"/>
                <a:gd name="connsiteY5" fmla="*/ 59452 h 576213"/>
                <a:gd name="connsiteX6" fmla="*/ 303605 w 547524"/>
                <a:gd name="connsiteY6" fmla="*/ 0 h 576213"/>
                <a:gd name="connsiteX7" fmla="*/ 303605 w 547524"/>
                <a:gd name="connsiteY7" fmla="*/ 0 h 576213"/>
                <a:gd name="connsiteX8" fmla="*/ 176106 w 547524"/>
                <a:gd name="connsiteY8" fmla="*/ 170314 h 576213"/>
                <a:gd name="connsiteX9" fmla="*/ 89924 w 547524"/>
                <a:gd name="connsiteY9" fmla="*/ 119181 h 576213"/>
                <a:gd name="connsiteX10" fmla="*/ 6186 w 547524"/>
                <a:gd name="connsiteY10" fmla="*/ 182575 h 576213"/>
                <a:gd name="connsiteX11" fmla="*/ 88150 w 547524"/>
                <a:gd name="connsiteY11" fmla="*/ 316028 h 576213"/>
                <a:gd name="connsiteX12" fmla="*/ 35203 w 547524"/>
                <a:gd name="connsiteY12" fmla="*/ 347055 h 576213"/>
                <a:gd name="connsiteX13" fmla="*/ 2914 w 547524"/>
                <a:gd name="connsiteY13" fmla="*/ 443054 h 576213"/>
                <a:gd name="connsiteX14" fmla="*/ 139993 w 547524"/>
                <a:gd name="connsiteY14" fmla="*/ 454014 h 576213"/>
                <a:gd name="connsiteX15" fmla="*/ 201535 w 547524"/>
                <a:gd name="connsiteY15" fmla="*/ 529788 h 576213"/>
                <a:gd name="connsiteX16" fmla="*/ 257873 w 547524"/>
                <a:gd name="connsiteY16" fmla="*/ 576151 h 576213"/>
                <a:gd name="connsiteX17" fmla="*/ 301713 w 547524"/>
                <a:gd name="connsiteY17" fmla="*/ 534204 h 576213"/>
                <a:gd name="connsiteX18" fmla="*/ 318429 w 547524"/>
                <a:gd name="connsiteY18" fmla="*/ 425983 h 576213"/>
                <a:gd name="connsiteX19" fmla="*/ 425309 w 547524"/>
                <a:gd name="connsiteY19" fmla="*/ 451964 h 576213"/>
                <a:gd name="connsiteX20" fmla="*/ 488034 w 547524"/>
                <a:gd name="connsiteY20" fmla="*/ 429728 h 576213"/>
                <a:gd name="connsiteX21" fmla="*/ 468361 w 547524"/>
                <a:gd name="connsiteY21" fmla="*/ 366531 h 576213"/>
                <a:gd name="connsiteX22" fmla="*/ 410683 w 547524"/>
                <a:gd name="connsiteY22" fmla="*/ 308734 h 576213"/>
                <a:gd name="connsiteX23" fmla="*/ 485708 w 547524"/>
                <a:gd name="connsiteY23" fmla="*/ 273962 h 576213"/>
                <a:gd name="connsiteX24" fmla="*/ 526473 w 547524"/>
                <a:gd name="connsiteY24" fmla="*/ 237218 h 576213"/>
                <a:gd name="connsiteX25" fmla="*/ 526473 w 547524"/>
                <a:gd name="connsiteY25" fmla="*/ 237218 h 576213"/>
                <a:gd name="connsiteX26" fmla="*/ 53180 w 547524"/>
                <a:gd name="connsiteY26" fmla="*/ 186754 h 576213"/>
                <a:gd name="connsiteX27" fmla="*/ 82709 w 547524"/>
                <a:gd name="connsiteY27" fmla="*/ 164046 h 576213"/>
                <a:gd name="connsiteX28" fmla="*/ 167551 w 547524"/>
                <a:gd name="connsiteY28" fmla="*/ 232329 h 576213"/>
                <a:gd name="connsiteX29" fmla="*/ 172952 w 547524"/>
                <a:gd name="connsiteY29" fmla="*/ 273686 h 576213"/>
                <a:gd name="connsiteX30" fmla="*/ 132384 w 547524"/>
                <a:gd name="connsiteY30" fmla="*/ 280348 h 576213"/>
                <a:gd name="connsiteX31" fmla="*/ 53180 w 547524"/>
                <a:gd name="connsiteY31" fmla="*/ 186754 h 576213"/>
                <a:gd name="connsiteX32" fmla="*/ 53180 w 547524"/>
                <a:gd name="connsiteY32" fmla="*/ 186754 h 576213"/>
                <a:gd name="connsiteX33" fmla="*/ 172794 w 547524"/>
                <a:gd name="connsiteY33" fmla="*/ 385573 h 576213"/>
                <a:gd name="connsiteX34" fmla="*/ 54087 w 547524"/>
                <a:gd name="connsiteY34" fmla="*/ 416245 h 576213"/>
                <a:gd name="connsiteX35" fmla="*/ 132029 w 547524"/>
                <a:gd name="connsiteY35" fmla="*/ 339091 h 576213"/>
                <a:gd name="connsiteX36" fmla="*/ 183754 w 547524"/>
                <a:gd name="connsiteY36" fmla="*/ 343901 h 576213"/>
                <a:gd name="connsiteX37" fmla="*/ 172794 w 547524"/>
                <a:gd name="connsiteY37" fmla="*/ 385573 h 576213"/>
                <a:gd name="connsiteX38" fmla="*/ 172794 w 547524"/>
                <a:gd name="connsiteY38" fmla="*/ 385573 h 576213"/>
                <a:gd name="connsiteX39" fmla="*/ 254009 w 547524"/>
                <a:gd name="connsiteY39" fmla="*/ 518670 h 576213"/>
                <a:gd name="connsiteX40" fmla="*/ 221484 w 547524"/>
                <a:gd name="connsiteY40" fmla="*/ 403511 h 576213"/>
                <a:gd name="connsiteX41" fmla="*/ 245375 w 547524"/>
                <a:gd name="connsiteY41" fmla="*/ 378476 h 576213"/>
                <a:gd name="connsiteX42" fmla="*/ 269227 w 547524"/>
                <a:gd name="connsiteY42" fmla="*/ 400475 h 576213"/>
                <a:gd name="connsiteX43" fmla="*/ 254009 w 547524"/>
                <a:gd name="connsiteY43" fmla="*/ 518670 h 576213"/>
                <a:gd name="connsiteX44" fmla="*/ 254009 w 547524"/>
                <a:gd name="connsiteY44" fmla="*/ 518670 h 576213"/>
                <a:gd name="connsiteX45" fmla="*/ 216240 w 547524"/>
                <a:gd name="connsiteY45" fmla="*/ 205678 h 576213"/>
                <a:gd name="connsiteX46" fmla="*/ 258346 w 547524"/>
                <a:gd name="connsiteY46" fmla="*/ 69032 h 576213"/>
                <a:gd name="connsiteX47" fmla="*/ 307587 w 547524"/>
                <a:gd name="connsiteY47" fmla="*/ 80111 h 576213"/>
                <a:gd name="connsiteX48" fmla="*/ 314526 w 547524"/>
                <a:gd name="connsiteY48" fmla="*/ 123636 h 576213"/>
                <a:gd name="connsiteX49" fmla="*/ 273761 w 547524"/>
                <a:gd name="connsiteY49" fmla="*/ 221921 h 576213"/>
                <a:gd name="connsiteX50" fmla="*/ 216240 w 547524"/>
                <a:gd name="connsiteY50" fmla="*/ 205678 h 576213"/>
                <a:gd name="connsiteX51" fmla="*/ 429528 w 547524"/>
                <a:gd name="connsiteY51" fmla="*/ 401895 h 576213"/>
                <a:gd name="connsiteX52" fmla="*/ 338260 w 547524"/>
                <a:gd name="connsiteY52" fmla="*/ 393773 h 576213"/>
                <a:gd name="connsiteX53" fmla="*/ 311766 w 547524"/>
                <a:gd name="connsiteY53" fmla="*/ 348238 h 576213"/>
                <a:gd name="connsiteX54" fmla="*/ 355291 w 547524"/>
                <a:gd name="connsiteY54" fmla="*/ 333059 h 576213"/>
                <a:gd name="connsiteX55" fmla="*/ 429528 w 547524"/>
                <a:gd name="connsiteY55" fmla="*/ 401895 h 576213"/>
                <a:gd name="connsiteX56" fmla="*/ 429528 w 547524"/>
                <a:gd name="connsiteY56" fmla="*/ 401895 h 576213"/>
                <a:gd name="connsiteX57" fmla="*/ 427714 w 547524"/>
                <a:gd name="connsiteY57" fmla="*/ 255905 h 576213"/>
                <a:gd name="connsiteX58" fmla="*/ 356750 w 547524"/>
                <a:gd name="connsiteY58" fmla="*/ 275775 h 576213"/>
                <a:gd name="connsiteX59" fmla="*/ 316813 w 547524"/>
                <a:gd name="connsiteY59" fmla="*/ 265880 h 576213"/>
                <a:gd name="connsiteX60" fmla="*/ 339955 w 547524"/>
                <a:gd name="connsiteY60" fmla="*/ 228742 h 576213"/>
                <a:gd name="connsiteX61" fmla="*/ 423614 w 547524"/>
                <a:gd name="connsiteY61" fmla="*/ 200080 h 576213"/>
                <a:gd name="connsiteX62" fmla="*/ 474629 w 547524"/>
                <a:gd name="connsiteY62" fmla="*/ 215613 h 576213"/>
                <a:gd name="connsiteX63" fmla="*/ 441000 w 547524"/>
                <a:gd name="connsiteY63" fmla="*/ 249242 h 576213"/>
                <a:gd name="connsiteX64" fmla="*/ 427714 w 547524"/>
                <a:gd name="connsiteY64" fmla="*/ 255905 h 5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47524" h="576213">
                  <a:moveTo>
                    <a:pt x="526473" y="237218"/>
                  </a:moveTo>
                  <a:cubicBezTo>
                    <a:pt x="558919" y="201381"/>
                    <a:pt x="554780" y="182773"/>
                    <a:pt x="507628" y="167909"/>
                  </a:cubicBezTo>
                  <a:cubicBezTo>
                    <a:pt x="429528" y="143269"/>
                    <a:pt x="359036" y="165583"/>
                    <a:pt x="357105" y="165386"/>
                  </a:cubicBezTo>
                  <a:cubicBezTo>
                    <a:pt x="348825" y="164519"/>
                    <a:pt x="344528" y="172404"/>
                    <a:pt x="353477" y="136094"/>
                  </a:cubicBezTo>
                  <a:cubicBezTo>
                    <a:pt x="360850" y="106052"/>
                    <a:pt x="344095" y="59452"/>
                    <a:pt x="344095" y="59452"/>
                  </a:cubicBezTo>
                  <a:lnTo>
                    <a:pt x="344095" y="59452"/>
                  </a:lnTo>
                  <a:cubicBezTo>
                    <a:pt x="333213" y="37887"/>
                    <a:pt x="323081" y="15730"/>
                    <a:pt x="303605" y="0"/>
                  </a:cubicBezTo>
                  <a:lnTo>
                    <a:pt x="303605" y="0"/>
                  </a:lnTo>
                  <a:cubicBezTo>
                    <a:pt x="221011" y="24207"/>
                    <a:pt x="192783" y="90795"/>
                    <a:pt x="176106" y="170314"/>
                  </a:cubicBezTo>
                  <a:cubicBezTo>
                    <a:pt x="147602" y="147882"/>
                    <a:pt x="124302" y="128406"/>
                    <a:pt x="89924" y="119181"/>
                  </a:cubicBezTo>
                  <a:cubicBezTo>
                    <a:pt x="17659" y="99823"/>
                    <a:pt x="3663" y="110507"/>
                    <a:pt x="6186" y="182575"/>
                  </a:cubicBezTo>
                  <a:cubicBezTo>
                    <a:pt x="8275" y="241831"/>
                    <a:pt x="38080" y="284330"/>
                    <a:pt x="88150" y="316028"/>
                  </a:cubicBezTo>
                  <a:cubicBezTo>
                    <a:pt x="60829" y="324583"/>
                    <a:pt x="46636" y="332783"/>
                    <a:pt x="35203" y="347055"/>
                  </a:cubicBezTo>
                  <a:cubicBezTo>
                    <a:pt x="14465" y="373036"/>
                    <a:pt x="-8165" y="425904"/>
                    <a:pt x="2914" y="443054"/>
                  </a:cubicBezTo>
                  <a:cubicBezTo>
                    <a:pt x="13913" y="460085"/>
                    <a:pt x="107074" y="482439"/>
                    <a:pt x="139993" y="454014"/>
                  </a:cubicBezTo>
                  <a:cubicBezTo>
                    <a:pt x="213481" y="390461"/>
                    <a:pt x="170232" y="482124"/>
                    <a:pt x="201535" y="529788"/>
                  </a:cubicBezTo>
                  <a:cubicBezTo>
                    <a:pt x="203230" y="532390"/>
                    <a:pt x="234139" y="578123"/>
                    <a:pt x="257873" y="576151"/>
                  </a:cubicBezTo>
                  <a:cubicBezTo>
                    <a:pt x="278768" y="574377"/>
                    <a:pt x="293631" y="552063"/>
                    <a:pt x="301713" y="534204"/>
                  </a:cubicBezTo>
                  <a:cubicBezTo>
                    <a:pt x="318350" y="497499"/>
                    <a:pt x="322411" y="464698"/>
                    <a:pt x="318429" y="425983"/>
                  </a:cubicBezTo>
                  <a:cubicBezTo>
                    <a:pt x="355922" y="438008"/>
                    <a:pt x="388368" y="454014"/>
                    <a:pt x="425309" y="451964"/>
                  </a:cubicBezTo>
                  <a:cubicBezTo>
                    <a:pt x="448767" y="450663"/>
                    <a:pt x="484643" y="441083"/>
                    <a:pt x="488034" y="429728"/>
                  </a:cubicBezTo>
                  <a:cubicBezTo>
                    <a:pt x="492331" y="415338"/>
                    <a:pt x="479636" y="384193"/>
                    <a:pt x="468361" y="366531"/>
                  </a:cubicBezTo>
                  <a:cubicBezTo>
                    <a:pt x="446559" y="332389"/>
                    <a:pt x="408908" y="319970"/>
                    <a:pt x="410683" y="308734"/>
                  </a:cubicBezTo>
                  <a:cubicBezTo>
                    <a:pt x="412536" y="297262"/>
                    <a:pt x="442025" y="310232"/>
                    <a:pt x="485708" y="273962"/>
                  </a:cubicBezTo>
                  <a:cubicBezTo>
                    <a:pt x="485747" y="274001"/>
                    <a:pt x="516065" y="248730"/>
                    <a:pt x="526473" y="237218"/>
                  </a:cubicBezTo>
                  <a:lnTo>
                    <a:pt x="526473" y="237218"/>
                  </a:lnTo>
                  <a:close/>
                  <a:moveTo>
                    <a:pt x="53180" y="186754"/>
                  </a:moveTo>
                  <a:cubicBezTo>
                    <a:pt x="50933" y="165820"/>
                    <a:pt x="59725" y="155727"/>
                    <a:pt x="82709" y="164046"/>
                  </a:cubicBezTo>
                  <a:cubicBezTo>
                    <a:pt x="118625" y="177095"/>
                    <a:pt x="146656" y="199962"/>
                    <a:pt x="167551" y="232329"/>
                  </a:cubicBezTo>
                  <a:cubicBezTo>
                    <a:pt x="177013" y="246956"/>
                    <a:pt x="180916" y="261109"/>
                    <a:pt x="172952" y="273686"/>
                  </a:cubicBezTo>
                  <a:cubicBezTo>
                    <a:pt x="164594" y="286893"/>
                    <a:pt x="145237" y="282714"/>
                    <a:pt x="132384" y="280348"/>
                  </a:cubicBezTo>
                  <a:cubicBezTo>
                    <a:pt x="92092" y="272937"/>
                    <a:pt x="54757" y="229885"/>
                    <a:pt x="53180" y="186754"/>
                  </a:cubicBezTo>
                  <a:lnTo>
                    <a:pt x="53180" y="186754"/>
                  </a:lnTo>
                  <a:close/>
                  <a:moveTo>
                    <a:pt x="172794" y="385573"/>
                  </a:moveTo>
                  <a:cubicBezTo>
                    <a:pt x="142240" y="420385"/>
                    <a:pt x="61420" y="432567"/>
                    <a:pt x="54087" y="416245"/>
                  </a:cubicBezTo>
                  <a:cubicBezTo>
                    <a:pt x="47385" y="399687"/>
                    <a:pt x="97888" y="354270"/>
                    <a:pt x="132029" y="339091"/>
                  </a:cubicBezTo>
                  <a:cubicBezTo>
                    <a:pt x="146459" y="332704"/>
                    <a:pt x="173622" y="329353"/>
                    <a:pt x="183754" y="343901"/>
                  </a:cubicBezTo>
                  <a:cubicBezTo>
                    <a:pt x="194163" y="358882"/>
                    <a:pt x="182651" y="374416"/>
                    <a:pt x="172794" y="385573"/>
                  </a:cubicBezTo>
                  <a:lnTo>
                    <a:pt x="172794" y="385573"/>
                  </a:lnTo>
                  <a:close/>
                  <a:moveTo>
                    <a:pt x="254009" y="518670"/>
                  </a:moveTo>
                  <a:cubicBezTo>
                    <a:pt x="232207" y="514294"/>
                    <a:pt x="216319" y="462530"/>
                    <a:pt x="221484" y="403511"/>
                  </a:cubicBezTo>
                  <a:cubicBezTo>
                    <a:pt x="222391" y="393142"/>
                    <a:pt x="229251" y="378555"/>
                    <a:pt x="245375" y="378476"/>
                  </a:cubicBezTo>
                  <a:cubicBezTo>
                    <a:pt x="257479" y="378397"/>
                    <a:pt x="266428" y="392078"/>
                    <a:pt x="269227" y="400475"/>
                  </a:cubicBezTo>
                  <a:cubicBezTo>
                    <a:pt x="289137" y="459928"/>
                    <a:pt x="263984" y="518670"/>
                    <a:pt x="254009" y="518670"/>
                  </a:cubicBezTo>
                  <a:lnTo>
                    <a:pt x="254009" y="518670"/>
                  </a:lnTo>
                  <a:close/>
                  <a:moveTo>
                    <a:pt x="216240" y="205678"/>
                  </a:moveTo>
                  <a:cubicBezTo>
                    <a:pt x="206581" y="153322"/>
                    <a:pt x="222706" y="108339"/>
                    <a:pt x="258346" y="69032"/>
                  </a:cubicBezTo>
                  <a:cubicBezTo>
                    <a:pt x="282710" y="42224"/>
                    <a:pt x="298756" y="43880"/>
                    <a:pt x="307587" y="80111"/>
                  </a:cubicBezTo>
                  <a:cubicBezTo>
                    <a:pt x="311254" y="95013"/>
                    <a:pt x="314526" y="108812"/>
                    <a:pt x="314526" y="123636"/>
                  </a:cubicBezTo>
                  <a:cubicBezTo>
                    <a:pt x="314526" y="170433"/>
                    <a:pt x="298874" y="195349"/>
                    <a:pt x="273761" y="221921"/>
                  </a:cubicBezTo>
                  <a:cubicBezTo>
                    <a:pt x="273682" y="221921"/>
                    <a:pt x="225545" y="256299"/>
                    <a:pt x="216240" y="205678"/>
                  </a:cubicBezTo>
                  <a:close/>
                  <a:moveTo>
                    <a:pt x="429528" y="401895"/>
                  </a:moveTo>
                  <a:cubicBezTo>
                    <a:pt x="426965" y="415575"/>
                    <a:pt x="366290" y="410489"/>
                    <a:pt x="338260" y="393773"/>
                  </a:cubicBezTo>
                  <a:cubicBezTo>
                    <a:pt x="328127" y="387781"/>
                    <a:pt x="301240" y="367635"/>
                    <a:pt x="311766" y="348238"/>
                  </a:cubicBezTo>
                  <a:cubicBezTo>
                    <a:pt x="321031" y="331167"/>
                    <a:pt x="335066" y="329432"/>
                    <a:pt x="355291" y="333059"/>
                  </a:cubicBezTo>
                  <a:cubicBezTo>
                    <a:pt x="395307" y="340195"/>
                    <a:pt x="434022" y="388608"/>
                    <a:pt x="429528" y="401895"/>
                  </a:cubicBezTo>
                  <a:lnTo>
                    <a:pt x="429528" y="401895"/>
                  </a:lnTo>
                  <a:close/>
                  <a:moveTo>
                    <a:pt x="427714" y="255905"/>
                  </a:moveTo>
                  <a:cubicBezTo>
                    <a:pt x="403350" y="269586"/>
                    <a:pt x="384308" y="271636"/>
                    <a:pt x="356750" y="275775"/>
                  </a:cubicBezTo>
                  <a:cubicBezTo>
                    <a:pt x="343700" y="277746"/>
                    <a:pt x="322569" y="280309"/>
                    <a:pt x="316813" y="265880"/>
                  </a:cubicBezTo>
                  <a:cubicBezTo>
                    <a:pt x="310820" y="250701"/>
                    <a:pt x="330296" y="236232"/>
                    <a:pt x="339955" y="228742"/>
                  </a:cubicBezTo>
                  <a:cubicBezTo>
                    <a:pt x="364240" y="210251"/>
                    <a:pt x="393730" y="200947"/>
                    <a:pt x="423614" y="200080"/>
                  </a:cubicBezTo>
                  <a:cubicBezTo>
                    <a:pt x="439660" y="198661"/>
                    <a:pt x="471436" y="206072"/>
                    <a:pt x="474629" y="215613"/>
                  </a:cubicBezTo>
                  <a:cubicBezTo>
                    <a:pt x="477586" y="224484"/>
                    <a:pt x="452079" y="242974"/>
                    <a:pt x="441000" y="249242"/>
                  </a:cubicBezTo>
                  <a:lnTo>
                    <a:pt x="427714" y="255905"/>
                  </a:ln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자유형: 도형 48">
              <a:extLst>
                <a:ext uri="{FF2B5EF4-FFF2-40B4-BE49-F238E27FC236}">
                  <a16:creationId xmlns:a16="http://schemas.microsoft.com/office/drawing/2014/main" id="{79EA24AF-07A4-41C1-9F95-04C8F9E1A36F}"/>
                </a:ext>
              </a:extLst>
            </p:cNvPr>
            <p:cNvSpPr/>
            <p:nvPr/>
          </p:nvSpPr>
          <p:spPr>
            <a:xfrm>
              <a:off x="3826505" y="3923791"/>
              <a:ext cx="211217" cy="334468"/>
            </a:xfrm>
            <a:custGeom>
              <a:avLst/>
              <a:gdLst>
                <a:gd name="connsiteX0" fmla="*/ 257963 w 486076"/>
                <a:gd name="connsiteY0" fmla="*/ 655170 h 769716"/>
                <a:gd name="connsiteX1" fmla="*/ 254815 w 486076"/>
                <a:gd name="connsiteY1" fmla="*/ 657527 h 769716"/>
                <a:gd name="connsiteX2" fmla="*/ 254363 w 486076"/>
                <a:gd name="connsiteY2" fmla="*/ 657461 h 769716"/>
                <a:gd name="connsiteX3" fmla="*/ 433823 w 486076"/>
                <a:gd name="connsiteY3" fmla="*/ 423404 h 769716"/>
                <a:gd name="connsiteX4" fmla="*/ 205042 w 486076"/>
                <a:gd name="connsiteY4" fmla="*/ 542427 h 769716"/>
                <a:gd name="connsiteX5" fmla="*/ 433823 w 486076"/>
                <a:gd name="connsiteY5" fmla="*/ 423404 h 769716"/>
                <a:gd name="connsiteX6" fmla="*/ 34688 w 486076"/>
                <a:gd name="connsiteY6" fmla="*/ 302923 h 769716"/>
                <a:gd name="connsiteX7" fmla="*/ 116336 w 486076"/>
                <a:gd name="connsiteY7" fmla="*/ 515816 h 769716"/>
                <a:gd name="connsiteX8" fmla="*/ 34688 w 486076"/>
                <a:gd name="connsiteY8" fmla="*/ 302923 h 769716"/>
                <a:gd name="connsiteX9" fmla="*/ 437884 w 486076"/>
                <a:gd name="connsiteY9" fmla="*/ 53444 h 769716"/>
                <a:gd name="connsiteX10" fmla="*/ 278766 w 486076"/>
                <a:gd name="connsiteY10" fmla="*/ 296536 h 769716"/>
                <a:gd name="connsiteX11" fmla="*/ 437884 w 486076"/>
                <a:gd name="connsiteY11" fmla="*/ 53444 h 769716"/>
                <a:gd name="connsiteX12" fmla="*/ 457000 w 486076"/>
                <a:gd name="connsiteY12" fmla="*/ 369 h 769716"/>
                <a:gd name="connsiteX13" fmla="*/ 479279 w 486076"/>
                <a:gd name="connsiteY13" fmla="*/ 4124 h 769716"/>
                <a:gd name="connsiteX14" fmla="*/ 483774 w 486076"/>
                <a:gd name="connsiteY14" fmla="*/ 48595 h 769716"/>
                <a:gd name="connsiteX15" fmla="*/ 377288 w 486076"/>
                <a:gd name="connsiteY15" fmla="*/ 286640 h 769716"/>
                <a:gd name="connsiteX16" fmla="*/ 339874 w 486076"/>
                <a:gd name="connsiteY16" fmla="*/ 310019 h 769716"/>
                <a:gd name="connsiteX17" fmla="*/ 197117 w 486076"/>
                <a:gd name="connsiteY17" fmla="*/ 507142 h 769716"/>
                <a:gd name="connsiteX18" fmla="*/ 404254 w 486076"/>
                <a:gd name="connsiteY18" fmla="*/ 393047 h 769716"/>
                <a:gd name="connsiteX19" fmla="*/ 477308 w 486076"/>
                <a:gd name="connsiteY19" fmla="*/ 406215 h 769716"/>
                <a:gd name="connsiteX20" fmla="*/ 448292 w 486076"/>
                <a:gd name="connsiteY20" fmla="*/ 454234 h 769716"/>
                <a:gd name="connsiteX21" fmla="*/ 192505 w 486076"/>
                <a:gd name="connsiteY21" fmla="*/ 579565 h 769716"/>
                <a:gd name="connsiteX22" fmla="*/ 155721 w 486076"/>
                <a:gd name="connsiteY22" fmla="*/ 601525 h 769716"/>
                <a:gd name="connsiteX23" fmla="*/ 114094 w 486076"/>
                <a:gd name="connsiteY23" fmla="*/ 726644 h 769716"/>
                <a:gd name="connsiteX24" fmla="*/ 102031 w 486076"/>
                <a:gd name="connsiteY24" fmla="*/ 769716 h 769716"/>
                <a:gd name="connsiteX25" fmla="*/ 66979 w 486076"/>
                <a:gd name="connsiteY25" fmla="*/ 764633 h 769716"/>
                <a:gd name="connsiteX26" fmla="*/ 87803 w 486076"/>
                <a:gd name="connsiteY26" fmla="*/ 696070 h 769716"/>
                <a:gd name="connsiteX27" fmla="*/ 121737 w 486076"/>
                <a:gd name="connsiteY27" fmla="*/ 584572 h 769716"/>
                <a:gd name="connsiteX28" fmla="*/ 108412 w 486076"/>
                <a:gd name="connsiteY28" fmla="*/ 557448 h 769716"/>
                <a:gd name="connsiteX29" fmla="*/ 546 w 486076"/>
                <a:gd name="connsiteY29" fmla="*/ 302883 h 769716"/>
                <a:gd name="connsiteX30" fmla="*/ 11861 w 486076"/>
                <a:gd name="connsiteY30" fmla="*/ 248004 h 769716"/>
                <a:gd name="connsiteX31" fmla="*/ 59447 w 486076"/>
                <a:gd name="connsiteY31" fmla="*/ 275168 h 769716"/>
                <a:gd name="connsiteX32" fmla="*/ 143658 w 486076"/>
                <a:gd name="connsiteY32" fmla="*/ 523858 h 769716"/>
                <a:gd name="connsiteX33" fmla="*/ 223611 w 486076"/>
                <a:gd name="connsiteY33" fmla="*/ 353150 h 769716"/>
                <a:gd name="connsiteX34" fmla="*/ 230944 w 486076"/>
                <a:gd name="connsiteY34" fmla="*/ 252696 h 769716"/>
                <a:gd name="connsiteX35" fmla="*/ 431142 w 486076"/>
                <a:gd name="connsiteY35" fmla="*/ 7672 h 769716"/>
                <a:gd name="connsiteX36" fmla="*/ 457000 w 486076"/>
                <a:gd name="connsiteY36" fmla="*/ 369 h 76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86076" h="769716">
                  <a:moveTo>
                    <a:pt x="257963" y="655170"/>
                  </a:moveTo>
                  <a:lnTo>
                    <a:pt x="254815" y="657527"/>
                  </a:lnTo>
                  <a:lnTo>
                    <a:pt x="254363" y="657461"/>
                  </a:lnTo>
                  <a:close/>
                  <a:moveTo>
                    <a:pt x="433823" y="423404"/>
                  </a:moveTo>
                  <a:cubicBezTo>
                    <a:pt x="359231" y="411577"/>
                    <a:pt x="241628" y="491057"/>
                    <a:pt x="205042" y="542427"/>
                  </a:cubicBezTo>
                  <a:cubicBezTo>
                    <a:pt x="270092" y="539471"/>
                    <a:pt x="410523" y="480334"/>
                    <a:pt x="433823" y="423404"/>
                  </a:cubicBezTo>
                  <a:close/>
                  <a:moveTo>
                    <a:pt x="34688" y="302923"/>
                  </a:moveTo>
                  <a:cubicBezTo>
                    <a:pt x="28735" y="361705"/>
                    <a:pt x="73087" y="480058"/>
                    <a:pt x="116336" y="515816"/>
                  </a:cubicBezTo>
                  <a:cubicBezTo>
                    <a:pt x="138729" y="440909"/>
                    <a:pt x="82155" y="315815"/>
                    <a:pt x="34688" y="302923"/>
                  </a:cubicBezTo>
                  <a:close/>
                  <a:moveTo>
                    <a:pt x="437884" y="53444"/>
                  </a:moveTo>
                  <a:cubicBezTo>
                    <a:pt x="343383" y="97599"/>
                    <a:pt x="263390" y="220092"/>
                    <a:pt x="278766" y="296536"/>
                  </a:cubicBezTo>
                  <a:cubicBezTo>
                    <a:pt x="388366" y="261882"/>
                    <a:pt x="432049" y="144869"/>
                    <a:pt x="437884" y="53444"/>
                  </a:cubicBezTo>
                  <a:close/>
                  <a:moveTo>
                    <a:pt x="457000" y="369"/>
                  </a:moveTo>
                  <a:cubicBezTo>
                    <a:pt x="465757" y="-608"/>
                    <a:pt x="473918" y="260"/>
                    <a:pt x="479279" y="4124"/>
                  </a:cubicBezTo>
                  <a:cubicBezTo>
                    <a:pt x="487677" y="10195"/>
                    <a:pt x="487164" y="34165"/>
                    <a:pt x="483774" y="48595"/>
                  </a:cubicBezTo>
                  <a:cubicBezTo>
                    <a:pt x="463431" y="135526"/>
                    <a:pt x="446951" y="222930"/>
                    <a:pt x="377288" y="286640"/>
                  </a:cubicBezTo>
                  <a:cubicBezTo>
                    <a:pt x="368181" y="295117"/>
                    <a:pt x="350873" y="306471"/>
                    <a:pt x="339874" y="310019"/>
                  </a:cubicBezTo>
                  <a:cubicBezTo>
                    <a:pt x="243757" y="341244"/>
                    <a:pt x="237291" y="434128"/>
                    <a:pt x="197117" y="507142"/>
                  </a:cubicBezTo>
                  <a:cubicBezTo>
                    <a:pt x="254559" y="445167"/>
                    <a:pt x="322212" y="404796"/>
                    <a:pt x="404254" y="393047"/>
                  </a:cubicBezTo>
                  <a:cubicBezTo>
                    <a:pt x="441432" y="387725"/>
                    <a:pt x="473405" y="393797"/>
                    <a:pt x="477308" y="406215"/>
                  </a:cubicBezTo>
                  <a:cubicBezTo>
                    <a:pt x="480147" y="415244"/>
                    <a:pt x="461617" y="440712"/>
                    <a:pt x="448292" y="454234"/>
                  </a:cubicBezTo>
                  <a:cubicBezTo>
                    <a:pt x="377879" y="525711"/>
                    <a:pt x="291066" y="565215"/>
                    <a:pt x="192505" y="579565"/>
                  </a:cubicBezTo>
                  <a:cubicBezTo>
                    <a:pt x="176380" y="582010"/>
                    <a:pt x="162581" y="582956"/>
                    <a:pt x="155721" y="601525"/>
                  </a:cubicBezTo>
                  <a:cubicBezTo>
                    <a:pt x="139538" y="645464"/>
                    <a:pt x="126301" y="685933"/>
                    <a:pt x="114094" y="726644"/>
                  </a:cubicBezTo>
                  <a:lnTo>
                    <a:pt x="102031" y="769716"/>
                  </a:lnTo>
                  <a:lnTo>
                    <a:pt x="66979" y="764633"/>
                  </a:lnTo>
                  <a:lnTo>
                    <a:pt x="87803" y="696070"/>
                  </a:lnTo>
                  <a:cubicBezTo>
                    <a:pt x="99206" y="657843"/>
                    <a:pt x="110423" y="620271"/>
                    <a:pt x="121737" y="584572"/>
                  </a:cubicBezTo>
                  <a:cubicBezTo>
                    <a:pt x="126074" y="570971"/>
                    <a:pt x="115745" y="565215"/>
                    <a:pt x="108412" y="557448"/>
                  </a:cubicBezTo>
                  <a:cubicBezTo>
                    <a:pt x="37014" y="480728"/>
                    <a:pt x="13123" y="403456"/>
                    <a:pt x="546" y="302883"/>
                  </a:cubicBezTo>
                  <a:cubicBezTo>
                    <a:pt x="-1228" y="288533"/>
                    <a:pt x="1019" y="251828"/>
                    <a:pt x="11861" y="248004"/>
                  </a:cubicBezTo>
                  <a:cubicBezTo>
                    <a:pt x="23964" y="243746"/>
                    <a:pt x="49393" y="265706"/>
                    <a:pt x="59447" y="275168"/>
                  </a:cubicBezTo>
                  <a:cubicBezTo>
                    <a:pt x="134905" y="346250"/>
                    <a:pt x="157535" y="418595"/>
                    <a:pt x="143658" y="523858"/>
                  </a:cubicBezTo>
                  <a:cubicBezTo>
                    <a:pt x="170939" y="467205"/>
                    <a:pt x="202873" y="412168"/>
                    <a:pt x="223611" y="353150"/>
                  </a:cubicBezTo>
                  <a:cubicBezTo>
                    <a:pt x="234137" y="323226"/>
                    <a:pt x="223847" y="287311"/>
                    <a:pt x="230944" y="252696"/>
                  </a:cubicBezTo>
                  <a:cubicBezTo>
                    <a:pt x="256057" y="129928"/>
                    <a:pt x="324498" y="56716"/>
                    <a:pt x="431142" y="7672"/>
                  </a:cubicBezTo>
                  <a:cubicBezTo>
                    <a:pt x="438889" y="4163"/>
                    <a:pt x="448243" y="1344"/>
                    <a:pt x="457000" y="369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50" name="자유형: 도형 49">
              <a:extLst>
                <a:ext uri="{FF2B5EF4-FFF2-40B4-BE49-F238E27FC236}">
                  <a16:creationId xmlns:a16="http://schemas.microsoft.com/office/drawing/2014/main" id="{EF6426B7-27EF-40C5-BF93-831AC6045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738" y="4652957"/>
              <a:ext cx="350689" cy="351006"/>
            </a:xfrm>
            <a:custGeom>
              <a:avLst/>
              <a:gdLst>
                <a:gd name="connsiteX0" fmla="*/ 154602 w 311075"/>
                <a:gd name="connsiteY0" fmla="*/ 116784 h 311356"/>
                <a:gd name="connsiteX1" fmla="*/ 116502 w 311075"/>
                <a:gd name="connsiteY1" fmla="*/ 155678 h 311356"/>
                <a:gd name="connsiteX2" fmla="*/ 154602 w 311075"/>
                <a:gd name="connsiteY2" fmla="*/ 194572 h 311356"/>
                <a:gd name="connsiteX3" fmla="*/ 192702 w 311075"/>
                <a:gd name="connsiteY3" fmla="*/ 155678 h 311356"/>
                <a:gd name="connsiteX4" fmla="*/ 154602 w 311075"/>
                <a:gd name="connsiteY4" fmla="*/ 116784 h 311356"/>
                <a:gd name="connsiteX5" fmla="*/ 164978 w 311075"/>
                <a:gd name="connsiteY5" fmla="*/ 17 h 311356"/>
                <a:gd name="connsiteX6" fmla="*/ 183937 w 311075"/>
                <a:gd name="connsiteY6" fmla="*/ 37355 h 311356"/>
                <a:gd name="connsiteX7" fmla="*/ 182920 w 311075"/>
                <a:gd name="connsiteY7" fmla="*/ 62256 h 311356"/>
                <a:gd name="connsiteX8" fmla="*/ 196144 w 311075"/>
                <a:gd name="connsiteY8" fmla="*/ 40221 h 311356"/>
                <a:gd name="connsiteX9" fmla="*/ 235580 w 311075"/>
                <a:gd name="connsiteY9" fmla="*/ 53149 h 311356"/>
                <a:gd name="connsiteX10" fmla="*/ 212182 w 311075"/>
                <a:gd name="connsiteY10" fmla="*/ 98826 h 311356"/>
                <a:gd name="connsiteX11" fmla="*/ 250377 w 311075"/>
                <a:gd name="connsiteY11" fmla="*/ 79603 h 311356"/>
                <a:gd name="connsiteX12" fmla="*/ 270585 w 311075"/>
                <a:gd name="connsiteY12" fmla="*/ 117172 h 311356"/>
                <a:gd name="connsiteX13" fmla="*/ 232713 w 311075"/>
                <a:gd name="connsiteY13" fmla="*/ 138378 h 311356"/>
                <a:gd name="connsiteX14" fmla="*/ 284613 w 311075"/>
                <a:gd name="connsiteY14" fmla="*/ 143993 h 311356"/>
                <a:gd name="connsiteX15" fmla="*/ 273720 w 311075"/>
                <a:gd name="connsiteY15" fmla="*/ 184218 h 311356"/>
                <a:gd name="connsiteX16" fmla="*/ 248355 w 311075"/>
                <a:gd name="connsiteY16" fmla="*/ 183182 h 311356"/>
                <a:gd name="connsiteX17" fmla="*/ 269266 w 311075"/>
                <a:gd name="connsiteY17" fmla="*/ 195773 h 311356"/>
                <a:gd name="connsiteX18" fmla="*/ 256338 w 311075"/>
                <a:gd name="connsiteY18" fmla="*/ 235433 h 311356"/>
                <a:gd name="connsiteX19" fmla="*/ 210297 w 311075"/>
                <a:gd name="connsiteY19" fmla="*/ 211740 h 311356"/>
                <a:gd name="connsiteX20" fmla="*/ 229885 w 311075"/>
                <a:gd name="connsiteY20" fmla="*/ 250648 h 311356"/>
                <a:gd name="connsiteX21" fmla="*/ 192315 w 311075"/>
                <a:gd name="connsiteY21" fmla="*/ 270547 h 311356"/>
                <a:gd name="connsiteX22" fmla="*/ 172484 w 311075"/>
                <a:gd name="connsiteY22" fmla="*/ 234961 h 311356"/>
                <a:gd name="connsiteX23" fmla="*/ 167082 w 311075"/>
                <a:gd name="connsiteY23" fmla="*/ 284895 h 311356"/>
                <a:gd name="connsiteX24" fmla="*/ 126857 w 311075"/>
                <a:gd name="connsiteY24" fmla="*/ 274001 h 311356"/>
                <a:gd name="connsiteX25" fmla="*/ 128028 w 311075"/>
                <a:gd name="connsiteY25" fmla="*/ 245332 h 311356"/>
                <a:gd name="connsiteX26" fmla="*/ 113715 w 311075"/>
                <a:gd name="connsiteY26" fmla="*/ 269215 h 311356"/>
                <a:gd name="connsiteX27" fmla="*/ 74054 w 311075"/>
                <a:gd name="connsiteY27" fmla="*/ 256320 h 311356"/>
                <a:gd name="connsiteX28" fmla="*/ 97746 w 311075"/>
                <a:gd name="connsiteY28" fmla="*/ 210078 h 311356"/>
                <a:gd name="connsiteX29" fmla="*/ 58840 w 311075"/>
                <a:gd name="connsiteY29" fmla="*/ 229846 h 311356"/>
                <a:gd name="connsiteX30" fmla="*/ 38940 w 311075"/>
                <a:gd name="connsiteY30" fmla="*/ 192585 h 311356"/>
                <a:gd name="connsiteX31" fmla="*/ 74788 w 311075"/>
                <a:gd name="connsiteY31" fmla="*/ 172617 h 311356"/>
                <a:gd name="connsiteX32" fmla="*/ 26310 w 311075"/>
                <a:gd name="connsiteY32" fmla="*/ 167363 h 311356"/>
                <a:gd name="connsiteX33" fmla="*/ 37394 w 311075"/>
                <a:gd name="connsiteY33" fmla="*/ 127138 h 311356"/>
                <a:gd name="connsiteX34" fmla="*/ 65274 w 311075"/>
                <a:gd name="connsiteY34" fmla="*/ 128279 h 311356"/>
                <a:gd name="connsiteX35" fmla="*/ 40272 w 311075"/>
                <a:gd name="connsiteY35" fmla="*/ 113344 h 311356"/>
                <a:gd name="connsiteX36" fmla="*/ 53167 w 311075"/>
                <a:gd name="connsiteY36" fmla="*/ 73908 h 311356"/>
                <a:gd name="connsiteX37" fmla="*/ 99089 w 311075"/>
                <a:gd name="connsiteY37" fmla="*/ 97327 h 311356"/>
                <a:gd name="connsiteX38" fmla="*/ 79747 w 311075"/>
                <a:gd name="connsiteY38" fmla="*/ 59110 h 311356"/>
                <a:gd name="connsiteX39" fmla="*/ 117222 w 311075"/>
                <a:gd name="connsiteY39" fmla="*/ 38902 h 311356"/>
                <a:gd name="connsiteX40" fmla="*/ 138128 w 311075"/>
                <a:gd name="connsiteY40" fmla="*/ 76430 h 311356"/>
                <a:gd name="connsiteX41" fmla="*/ 139917 w 311075"/>
                <a:gd name="connsiteY41" fmla="*/ 44329 h 311356"/>
                <a:gd name="connsiteX42" fmla="*/ 164978 w 311075"/>
                <a:gd name="connsiteY42" fmla="*/ 17 h 31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075" h="311356">
                  <a:moveTo>
                    <a:pt x="154602" y="116784"/>
                  </a:moveTo>
                  <a:cubicBezTo>
                    <a:pt x="133560" y="116784"/>
                    <a:pt x="116502" y="134197"/>
                    <a:pt x="116502" y="155678"/>
                  </a:cubicBezTo>
                  <a:cubicBezTo>
                    <a:pt x="116502" y="177159"/>
                    <a:pt x="133560" y="194572"/>
                    <a:pt x="154602" y="194572"/>
                  </a:cubicBezTo>
                  <a:cubicBezTo>
                    <a:pt x="175644" y="194572"/>
                    <a:pt x="192702" y="177159"/>
                    <a:pt x="192702" y="155678"/>
                  </a:cubicBezTo>
                  <a:cubicBezTo>
                    <a:pt x="192702" y="134197"/>
                    <a:pt x="175644" y="116784"/>
                    <a:pt x="154602" y="116784"/>
                  </a:cubicBezTo>
                  <a:close/>
                  <a:moveTo>
                    <a:pt x="164978" y="17"/>
                  </a:moveTo>
                  <a:cubicBezTo>
                    <a:pt x="173752" y="539"/>
                    <a:pt x="181791" y="13083"/>
                    <a:pt x="183937" y="37355"/>
                  </a:cubicBezTo>
                  <a:lnTo>
                    <a:pt x="182920" y="62256"/>
                  </a:lnTo>
                  <a:lnTo>
                    <a:pt x="196144" y="40221"/>
                  </a:lnTo>
                  <a:cubicBezTo>
                    <a:pt x="224418" y="4477"/>
                    <a:pt x="247358" y="14414"/>
                    <a:pt x="235580" y="53149"/>
                  </a:cubicBezTo>
                  <a:lnTo>
                    <a:pt x="212182" y="98826"/>
                  </a:lnTo>
                  <a:lnTo>
                    <a:pt x="250377" y="79603"/>
                  </a:lnTo>
                  <a:cubicBezTo>
                    <a:pt x="296391" y="63474"/>
                    <a:pt x="309578" y="88141"/>
                    <a:pt x="270585" y="117172"/>
                  </a:cubicBezTo>
                  <a:lnTo>
                    <a:pt x="232713" y="138378"/>
                  </a:lnTo>
                  <a:lnTo>
                    <a:pt x="284613" y="143993"/>
                  </a:lnTo>
                  <a:cubicBezTo>
                    <a:pt x="323512" y="155453"/>
                    <a:pt x="319230" y="180194"/>
                    <a:pt x="273720" y="184218"/>
                  </a:cubicBezTo>
                  <a:lnTo>
                    <a:pt x="248355" y="183182"/>
                  </a:lnTo>
                  <a:lnTo>
                    <a:pt x="269266" y="195773"/>
                  </a:lnTo>
                  <a:cubicBezTo>
                    <a:pt x="305010" y="224158"/>
                    <a:pt x="295074" y="247251"/>
                    <a:pt x="256338" y="235433"/>
                  </a:cubicBezTo>
                  <a:lnTo>
                    <a:pt x="210297" y="211740"/>
                  </a:lnTo>
                  <a:lnTo>
                    <a:pt x="229885" y="250648"/>
                  </a:lnTo>
                  <a:cubicBezTo>
                    <a:pt x="246013" y="296637"/>
                    <a:pt x="221346" y="309754"/>
                    <a:pt x="192315" y="270547"/>
                  </a:cubicBezTo>
                  <a:lnTo>
                    <a:pt x="172484" y="234961"/>
                  </a:lnTo>
                  <a:lnTo>
                    <a:pt x="167082" y="284895"/>
                  </a:lnTo>
                  <a:cubicBezTo>
                    <a:pt x="155623" y="323793"/>
                    <a:pt x="130881" y="319511"/>
                    <a:pt x="126857" y="274001"/>
                  </a:cubicBezTo>
                  <a:lnTo>
                    <a:pt x="128028" y="245332"/>
                  </a:lnTo>
                  <a:lnTo>
                    <a:pt x="113715" y="269215"/>
                  </a:lnTo>
                  <a:cubicBezTo>
                    <a:pt x="85329" y="305137"/>
                    <a:pt x="62236" y="295212"/>
                    <a:pt x="74054" y="256320"/>
                  </a:cubicBezTo>
                  <a:lnTo>
                    <a:pt x="97746" y="210078"/>
                  </a:lnTo>
                  <a:lnTo>
                    <a:pt x="58840" y="229846"/>
                  </a:lnTo>
                  <a:cubicBezTo>
                    <a:pt x="12850" y="246188"/>
                    <a:pt x="-266" y="221592"/>
                    <a:pt x="38940" y="192585"/>
                  </a:cubicBezTo>
                  <a:lnTo>
                    <a:pt x="74788" y="172617"/>
                  </a:lnTo>
                  <a:lnTo>
                    <a:pt x="26310" y="167363"/>
                  </a:lnTo>
                  <a:cubicBezTo>
                    <a:pt x="-12473" y="155904"/>
                    <a:pt x="-8048" y="131162"/>
                    <a:pt x="37394" y="127138"/>
                  </a:cubicBezTo>
                  <a:lnTo>
                    <a:pt x="65274" y="128279"/>
                  </a:lnTo>
                  <a:lnTo>
                    <a:pt x="40272" y="113344"/>
                  </a:lnTo>
                  <a:cubicBezTo>
                    <a:pt x="4351" y="85069"/>
                    <a:pt x="14276" y="62129"/>
                    <a:pt x="53167" y="73908"/>
                  </a:cubicBezTo>
                  <a:lnTo>
                    <a:pt x="99089" y="97327"/>
                  </a:lnTo>
                  <a:lnTo>
                    <a:pt x="79747" y="59110"/>
                  </a:lnTo>
                  <a:cubicBezTo>
                    <a:pt x="63524" y="13096"/>
                    <a:pt x="88286" y="-91"/>
                    <a:pt x="117222" y="38902"/>
                  </a:cubicBezTo>
                  <a:lnTo>
                    <a:pt x="138128" y="76430"/>
                  </a:lnTo>
                  <a:lnTo>
                    <a:pt x="139917" y="44329"/>
                  </a:lnTo>
                  <a:cubicBezTo>
                    <a:pt x="144305" y="14060"/>
                    <a:pt x="155107" y="-570"/>
                    <a:pt x="164978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/>
            </a:p>
          </p:txBody>
        </p:sp>
        <p:sp>
          <p:nvSpPr>
            <p:cNvPr id="51" name="Freeform: Shape 17">
              <a:extLst>
                <a:ext uri="{FF2B5EF4-FFF2-40B4-BE49-F238E27FC236}">
                  <a16:creationId xmlns:a16="http://schemas.microsoft.com/office/drawing/2014/main" id="{B820ED63-F58C-4B48-86DA-FBA0080A1286}"/>
                </a:ext>
              </a:extLst>
            </p:cNvPr>
            <p:cNvSpPr/>
            <p:nvPr/>
          </p:nvSpPr>
          <p:spPr>
            <a:xfrm>
              <a:off x="4001360" y="4194995"/>
              <a:ext cx="285898" cy="362603"/>
            </a:xfrm>
            <a:custGeom>
              <a:avLst/>
              <a:gdLst>
                <a:gd name="connsiteX0" fmla="*/ 0 w 331577"/>
                <a:gd name="connsiteY0" fmla="*/ 421346 h 420537"/>
                <a:gd name="connsiteX1" fmla="*/ 42054 w 331577"/>
                <a:gd name="connsiteY1" fmla="*/ 325917 h 420537"/>
                <a:gd name="connsiteX2" fmla="*/ 42862 w 331577"/>
                <a:gd name="connsiteY2" fmla="*/ 294376 h 420537"/>
                <a:gd name="connsiteX3" fmla="*/ 54185 w 331577"/>
                <a:gd name="connsiteY3" fmla="*/ 211886 h 420537"/>
                <a:gd name="connsiteX4" fmla="*/ 148805 w 331577"/>
                <a:gd name="connsiteY4" fmla="*/ 127779 h 420537"/>
                <a:gd name="connsiteX5" fmla="*/ 264454 w 331577"/>
                <a:gd name="connsiteY5" fmla="*/ 73594 h 420537"/>
                <a:gd name="connsiteX6" fmla="*/ 332386 w 331577"/>
                <a:gd name="connsiteY6" fmla="*/ 0 h 420537"/>
                <a:gd name="connsiteX7" fmla="*/ 226443 w 331577"/>
                <a:gd name="connsiteY7" fmla="*/ 304081 h 420537"/>
                <a:gd name="connsiteX8" fmla="*/ 67124 w 331577"/>
                <a:gd name="connsiteY8" fmla="*/ 334004 h 420537"/>
                <a:gd name="connsiteX9" fmla="*/ 47715 w 331577"/>
                <a:gd name="connsiteY9" fmla="*/ 344517 h 420537"/>
                <a:gd name="connsiteX10" fmla="*/ 30732 w 331577"/>
                <a:gd name="connsiteY10" fmla="*/ 401128 h 420537"/>
                <a:gd name="connsiteX11" fmla="*/ 0 w 331577"/>
                <a:gd name="connsiteY11" fmla="*/ 421346 h 42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1577" h="420537">
                  <a:moveTo>
                    <a:pt x="0" y="421346"/>
                  </a:moveTo>
                  <a:cubicBezTo>
                    <a:pt x="13748" y="388997"/>
                    <a:pt x="27496" y="357457"/>
                    <a:pt x="42054" y="325917"/>
                  </a:cubicBezTo>
                  <a:cubicBezTo>
                    <a:pt x="46906" y="315403"/>
                    <a:pt x="51758" y="309742"/>
                    <a:pt x="42862" y="294376"/>
                  </a:cubicBezTo>
                  <a:cubicBezTo>
                    <a:pt x="27496" y="268497"/>
                    <a:pt x="39627" y="237766"/>
                    <a:pt x="54185" y="211886"/>
                  </a:cubicBezTo>
                  <a:cubicBezTo>
                    <a:pt x="76020" y="173067"/>
                    <a:pt x="109987" y="147188"/>
                    <a:pt x="148805" y="127779"/>
                  </a:cubicBezTo>
                  <a:cubicBezTo>
                    <a:pt x="186816" y="109178"/>
                    <a:pt x="226443" y="93004"/>
                    <a:pt x="264454" y="73594"/>
                  </a:cubicBezTo>
                  <a:cubicBezTo>
                    <a:pt x="295185" y="58228"/>
                    <a:pt x="318638" y="33967"/>
                    <a:pt x="332386" y="0"/>
                  </a:cubicBezTo>
                  <a:cubicBezTo>
                    <a:pt x="346135" y="97047"/>
                    <a:pt x="307316" y="253940"/>
                    <a:pt x="226443" y="304081"/>
                  </a:cubicBezTo>
                  <a:cubicBezTo>
                    <a:pt x="177111" y="334813"/>
                    <a:pt x="124544" y="347752"/>
                    <a:pt x="67124" y="334004"/>
                  </a:cubicBezTo>
                  <a:cubicBezTo>
                    <a:pt x="54993" y="330769"/>
                    <a:pt x="50950" y="334813"/>
                    <a:pt x="47715" y="344517"/>
                  </a:cubicBezTo>
                  <a:cubicBezTo>
                    <a:pt x="42054" y="363118"/>
                    <a:pt x="32349" y="381719"/>
                    <a:pt x="30732" y="401128"/>
                  </a:cubicBezTo>
                  <a:cubicBezTo>
                    <a:pt x="28305" y="422964"/>
                    <a:pt x="20218" y="427008"/>
                    <a:pt x="0" y="421346"/>
                  </a:cubicBezTo>
                  <a:close/>
                </a:path>
              </a:pathLst>
            </a:custGeom>
            <a:solidFill>
              <a:schemeClr val="accent1"/>
            </a:solidFill>
            <a:ln w="8081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264">
              <a:extLst>
                <a:ext uri="{FF2B5EF4-FFF2-40B4-BE49-F238E27FC236}">
                  <a16:creationId xmlns:a16="http://schemas.microsoft.com/office/drawing/2014/main" id="{36B1F3AA-539F-46D2-9BEB-2208BC3B0FFC}"/>
                </a:ext>
              </a:extLst>
            </p:cNvPr>
            <p:cNvSpPr/>
            <p:nvPr/>
          </p:nvSpPr>
          <p:spPr>
            <a:xfrm>
              <a:off x="3164025" y="3210240"/>
              <a:ext cx="211217" cy="34045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자유형: 도형 52">
              <a:extLst>
                <a:ext uri="{FF2B5EF4-FFF2-40B4-BE49-F238E27FC236}">
                  <a16:creationId xmlns:a16="http://schemas.microsoft.com/office/drawing/2014/main" id="{A2F2B0BB-0005-46C5-9B6E-483C814E75F9}"/>
                </a:ext>
              </a:extLst>
            </p:cNvPr>
            <p:cNvSpPr/>
            <p:nvPr/>
          </p:nvSpPr>
          <p:spPr>
            <a:xfrm>
              <a:off x="4434811" y="4094540"/>
              <a:ext cx="375515" cy="384637"/>
            </a:xfrm>
            <a:custGeom>
              <a:avLst/>
              <a:gdLst>
                <a:gd name="connsiteX0" fmla="*/ 729614 w 1450657"/>
                <a:gd name="connsiteY0" fmla="*/ 793433 h 1485901"/>
                <a:gd name="connsiteX1" fmla="*/ 729614 w 1450657"/>
                <a:gd name="connsiteY1" fmla="*/ 1485901 h 1485901"/>
                <a:gd name="connsiteX2" fmla="*/ 729614 w 1450657"/>
                <a:gd name="connsiteY2" fmla="*/ 793433 h 1485901"/>
                <a:gd name="connsiteX3" fmla="*/ 752475 w 1450657"/>
                <a:gd name="connsiteY3" fmla="*/ 770573 h 1485901"/>
                <a:gd name="connsiteX4" fmla="*/ 1063942 w 1450657"/>
                <a:gd name="connsiteY4" fmla="*/ 1085851 h 1485901"/>
                <a:gd name="connsiteX5" fmla="*/ 752475 w 1450657"/>
                <a:gd name="connsiteY5" fmla="*/ 770573 h 1485901"/>
                <a:gd name="connsiteX6" fmla="*/ 698182 w 1450657"/>
                <a:gd name="connsiteY6" fmla="*/ 769621 h 1485901"/>
                <a:gd name="connsiteX7" fmla="*/ 388620 w 1450657"/>
                <a:gd name="connsiteY7" fmla="*/ 1085851 h 1485901"/>
                <a:gd name="connsiteX8" fmla="*/ 698182 w 1450657"/>
                <a:gd name="connsiteY8" fmla="*/ 769621 h 1485901"/>
                <a:gd name="connsiteX9" fmla="*/ 328970 w 1450657"/>
                <a:gd name="connsiteY9" fmla="*/ 653177 h 1485901"/>
                <a:gd name="connsiteX10" fmla="*/ 674370 w 1450657"/>
                <a:gd name="connsiteY10" fmla="*/ 740093 h 1485901"/>
                <a:gd name="connsiteX11" fmla="*/ 0 w 1450657"/>
                <a:gd name="connsiteY11" fmla="*/ 739140 h 1485901"/>
                <a:gd name="connsiteX12" fmla="*/ 328970 w 1450657"/>
                <a:gd name="connsiteY12" fmla="*/ 653177 h 1485901"/>
                <a:gd name="connsiteX13" fmla="*/ 1112757 w 1450657"/>
                <a:gd name="connsiteY13" fmla="*/ 652939 h 1485901"/>
                <a:gd name="connsiteX14" fmla="*/ 1450657 w 1450657"/>
                <a:gd name="connsiteY14" fmla="*/ 739141 h 1485901"/>
                <a:gd name="connsiteX15" fmla="*/ 779144 w 1450657"/>
                <a:gd name="connsiteY15" fmla="*/ 741046 h 1485901"/>
                <a:gd name="connsiteX16" fmla="*/ 1112757 w 1450657"/>
                <a:gd name="connsiteY16" fmla="*/ 652939 h 1485901"/>
                <a:gd name="connsiteX17" fmla="*/ 388620 w 1450657"/>
                <a:gd name="connsiteY17" fmla="*/ 396241 h 1485901"/>
                <a:gd name="connsiteX18" fmla="*/ 699135 w 1450657"/>
                <a:gd name="connsiteY18" fmla="*/ 712471 h 1485901"/>
                <a:gd name="connsiteX19" fmla="*/ 388620 w 1450657"/>
                <a:gd name="connsiteY19" fmla="*/ 396241 h 1485901"/>
                <a:gd name="connsiteX20" fmla="*/ 1062038 w 1450657"/>
                <a:gd name="connsiteY20" fmla="*/ 395288 h 1485901"/>
                <a:gd name="connsiteX21" fmla="*/ 752475 w 1450657"/>
                <a:gd name="connsiteY21" fmla="*/ 712471 h 1485901"/>
                <a:gd name="connsiteX22" fmla="*/ 1062038 w 1450657"/>
                <a:gd name="connsiteY22" fmla="*/ 395288 h 1485901"/>
                <a:gd name="connsiteX23" fmla="*/ 723899 w 1450657"/>
                <a:gd name="connsiteY23" fmla="*/ 0 h 1485901"/>
                <a:gd name="connsiteX24" fmla="*/ 725804 w 1450657"/>
                <a:gd name="connsiteY24" fmla="*/ 683895 h 1485901"/>
                <a:gd name="connsiteX25" fmla="*/ 723899 w 1450657"/>
                <a:gd name="connsiteY25" fmla="*/ 0 h 148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0657" h="1485901">
                  <a:moveTo>
                    <a:pt x="729614" y="793433"/>
                  </a:moveTo>
                  <a:cubicBezTo>
                    <a:pt x="839152" y="1024890"/>
                    <a:pt x="840104" y="1253490"/>
                    <a:pt x="729614" y="1485901"/>
                  </a:cubicBezTo>
                  <a:cubicBezTo>
                    <a:pt x="614362" y="1341120"/>
                    <a:pt x="614362" y="942023"/>
                    <a:pt x="729614" y="793433"/>
                  </a:cubicBezTo>
                  <a:close/>
                  <a:moveTo>
                    <a:pt x="752475" y="770573"/>
                  </a:moveTo>
                  <a:cubicBezTo>
                    <a:pt x="862965" y="773431"/>
                    <a:pt x="1031557" y="942023"/>
                    <a:pt x="1063942" y="1085851"/>
                  </a:cubicBezTo>
                  <a:cubicBezTo>
                    <a:pt x="929640" y="1057276"/>
                    <a:pt x="782955" y="907733"/>
                    <a:pt x="752475" y="770573"/>
                  </a:cubicBezTo>
                  <a:close/>
                  <a:moveTo>
                    <a:pt x="698182" y="769621"/>
                  </a:moveTo>
                  <a:cubicBezTo>
                    <a:pt x="674370" y="902019"/>
                    <a:pt x="514350" y="1065849"/>
                    <a:pt x="388620" y="1085851"/>
                  </a:cubicBezTo>
                  <a:cubicBezTo>
                    <a:pt x="412433" y="952501"/>
                    <a:pt x="570547" y="791528"/>
                    <a:pt x="698182" y="769621"/>
                  </a:cubicBezTo>
                  <a:close/>
                  <a:moveTo>
                    <a:pt x="328970" y="653177"/>
                  </a:moveTo>
                  <a:cubicBezTo>
                    <a:pt x="450533" y="653177"/>
                    <a:pt x="574834" y="681991"/>
                    <a:pt x="674370" y="740093"/>
                  </a:cubicBezTo>
                  <a:cubicBezTo>
                    <a:pt x="481965" y="861060"/>
                    <a:pt x="175260" y="855345"/>
                    <a:pt x="0" y="739140"/>
                  </a:cubicBezTo>
                  <a:cubicBezTo>
                    <a:pt x="88582" y="681990"/>
                    <a:pt x="207407" y="653177"/>
                    <a:pt x="328970" y="653177"/>
                  </a:cubicBezTo>
                  <a:close/>
                  <a:moveTo>
                    <a:pt x="1112757" y="652939"/>
                  </a:moveTo>
                  <a:cubicBezTo>
                    <a:pt x="1234201" y="652701"/>
                    <a:pt x="1356359" y="681515"/>
                    <a:pt x="1450657" y="739141"/>
                  </a:cubicBezTo>
                  <a:cubicBezTo>
                    <a:pt x="1271586" y="856298"/>
                    <a:pt x="968692" y="858203"/>
                    <a:pt x="779144" y="741046"/>
                  </a:cubicBezTo>
                  <a:cubicBezTo>
                    <a:pt x="870584" y="682467"/>
                    <a:pt x="991313" y="653178"/>
                    <a:pt x="1112757" y="652939"/>
                  </a:cubicBezTo>
                  <a:close/>
                  <a:moveTo>
                    <a:pt x="388620" y="396241"/>
                  </a:moveTo>
                  <a:cubicBezTo>
                    <a:pt x="514350" y="414338"/>
                    <a:pt x="670560" y="574359"/>
                    <a:pt x="699135" y="712471"/>
                  </a:cubicBezTo>
                  <a:cubicBezTo>
                    <a:pt x="574358" y="694374"/>
                    <a:pt x="414338" y="531496"/>
                    <a:pt x="388620" y="396241"/>
                  </a:cubicBezTo>
                  <a:close/>
                  <a:moveTo>
                    <a:pt x="1062038" y="395288"/>
                  </a:moveTo>
                  <a:cubicBezTo>
                    <a:pt x="1052513" y="514351"/>
                    <a:pt x="884873" y="687706"/>
                    <a:pt x="752475" y="712471"/>
                  </a:cubicBezTo>
                  <a:cubicBezTo>
                    <a:pt x="784860" y="572453"/>
                    <a:pt x="930592" y="422911"/>
                    <a:pt x="1062038" y="395288"/>
                  </a:cubicBezTo>
                  <a:close/>
                  <a:moveTo>
                    <a:pt x="723899" y="0"/>
                  </a:moveTo>
                  <a:cubicBezTo>
                    <a:pt x="837247" y="168593"/>
                    <a:pt x="842962" y="493395"/>
                    <a:pt x="725804" y="683895"/>
                  </a:cubicBezTo>
                  <a:cubicBezTo>
                    <a:pt x="617219" y="508635"/>
                    <a:pt x="604837" y="205740"/>
                    <a:pt x="72389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54" name="자유형: 도형 53">
              <a:extLst>
                <a:ext uri="{FF2B5EF4-FFF2-40B4-BE49-F238E27FC236}">
                  <a16:creationId xmlns:a16="http://schemas.microsoft.com/office/drawing/2014/main" id="{315D2B02-7F57-437D-9381-321943AA0D3B}"/>
                </a:ext>
              </a:extLst>
            </p:cNvPr>
            <p:cNvSpPr/>
            <p:nvPr/>
          </p:nvSpPr>
          <p:spPr>
            <a:xfrm>
              <a:off x="907886" y="4903156"/>
              <a:ext cx="316188" cy="370244"/>
            </a:xfrm>
            <a:custGeom>
              <a:avLst/>
              <a:gdLst>
                <a:gd name="connsiteX0" fmla="*/ 413382 w 502456"/>
                <a:gd name="connsiteY0" fmla="*/ 1143 h 588357"/>
                <a:gd name="connsiteX1" fmla="*/ 439491 w 502456"/>
                <a:gd name="connsiteY1" fmla="*/ 19875 h 588357"/>
                <a:gd name="connsiteX2" fmla="*/ 406492 w 502456"/>
                <a:gd name="connsiteY2" fmla="*/ 101286 h 588357"/>
                <a:gd name="connsiteX3" fmla="*/ 306433 w 502456"/>
                <a:gd name="connsiteY3" fmla="*/ 249760 h 588357"/>
                <a:gd name="connsiteX4" fmla="*/ 411381 w 502456"/>
                <a:gd name="connsiteY4" fmla="*/ 240455 h 588357"/>
                <a:gd name="connsiteX5" fmla="*/ 496420 w 502456"/>
                <a:gd name="connsiteY5" fmla="*/ 249760 h 588357"/>
                <a:gd name="connsiteX6" fmla="*/ 479901 w 502456"/>
                <a:gd name="connsiteY6" fmla="*/ 314968 h 588357"/>
                <a:gd name="connsiteX7" fmla="*/ 407754 w 502456"/>
                <a:gd name="connsiteY7" fmla="*/ 298173 h 588357"/>
                <a:gd name="connsiteX8" fmla="*/ 286444 w 502456"/>
                <a:gd name="connsiteY8" fmla="*/ 297227 h 588357"/>
                <a:gd name="connsiteX9" fmla="*/ 179288 w 502456"/>
                <a:gd name="connsiteY9" fmla="*/ 432335 h 588357"/>
                <a:gd name="connsiteX10" fmla="*/ 270201 w 502456"/>
                <a:gd name="connsiteY10" fmla="*/ 418300 h 588357"/>
                <a:gd name="connsiteX11" fmla="*/ 343295 w 502456"/>
                <a:gd name="connsiteY11" fmla="*/ 439431 h 588357"/>
                <a:gd name="connsiteX12" fmla="*/ 332295 w 502456"/>
                <a:gd name="connsiteY12" fmla="*/ 498135 h 588357"/>
                <a:gd name="connsiteX13" fmla="*/ 253801 w 502456"/>
                <a:gd name="connsiteY13" fmla="*/ 477121 h 588357"/>
                <a:gd name="connsiteX14" fmla="*/ 125316 w 502456"/>
                <a:gd name="connsiteY14" fmla="*/ 481852 h 588357"/>
                <a:gd name="connsiteX15" fmla="*/ 40999 w 502456"/>
                <a:gd name="connsiteY15" fmla="*/ 565926 h 588357"/>
                <a:gd name="connsiteX16" fmla="*/ 25382 w 502456"/>
                <a:gd name="connsiteY16" fmla="*/ 588357 h 588357"/>
                <a:gd name="connsiteX17" fmla="*/ 0 w 502456"/>
                <a:gd name="connsiteY17" fmla="*/ 561853 h 588357"/>
                <a:gd name="connsiteX18" fmla="*/ 10021 w 502456"/>
                <a:gd name="connsiteY18" fmla="*/ 550850 h 588357"/>
                <a:gd name="connsiteX19" fmla="*/ 91332 w 502456"/>
                <a:gd name="connsiteY19" fmla="*/ 436080 h 588357"/>
                <a:gd name="connsiteX20" fmla="*/ 83289 w 502456"/>
                <a:gd name="connsiteY20" fmla="*/ 340988 h 588357"/>
                <a:gd name="connsiteX21" fmla="*/ 41815 w 502456"/>
                <a:gd name="connsiteY21" fmla="*/ 305979 h 588357"/>
                <a:gd name="connsiteX22" fmla="*/ 52972 w 502456"/>
                <a:gd name="connsiteY22" fmla="*/ 227840 h 588357"/>
                <a:gd name="connsiteX23" fmla="*/ 120506 w 502456"/>
                <a:gd name="connsiteY23" fmla="*/ 220152 h 588357"/>
                <a:gd name="connsiteX24" fmla="*/ 137892 w 502456"/>
                <a:gd name="connsiteY24" fmla="*/ 308936 h 588357"/>
                <a:gd name="connsiteX25" fmla="*/ 133083 w 502456"/>
                <a:gd name="connsiteY25" fmla="*/ 425593 h 588357"/>
                <a:gd name="connsiteX26" fmla="*/ 243511 w 502456"/>
                <a:gd name="connsiteY26" fmla="*/ 291905 h 588357"/>
                <a:gd name="connsiteX27" fmla="*/ 210355 w 502456"/>
                <a:gd name="connsiteY27" fmla="*/ 161094 h 588357"/>
                <a:gd name="connsiteX28" fmla="*/ 174557 w 502456"/>
                <a:gd name="connsiteY28" fmla="*/ 89025 h 588357"/>
                <a:gd name="connsiteX29" fmla="*/ 241816 w 502456"/>
                <a:gd name="connsiteY29" fmla="*/ 62374 h 588357"/>
                <a:gd name="connsiteX30" fmla="*/ 269492 w 502456"/>
                <a:gd name="connsiteY30" fmla="*/ 137439 h 588357"/>
                <a:gd name="connsiteX31" fmla="*/ 280570 w 502456"/>
                <a:gd name="connsiteY31" fmla="*/ 231309 h 588357"/>
                <a:gd name="connsiteX32" fmla="*/ 353742 w 502456"/>
                <a:gd name="connsiteY32" fmla="*/ 79012 h 588357"/>
                <a:gd name="connsiteX33" fmla="*/ 380354 w 502456"/>
                <a:gd name="connsiteY33" fmla="*/ 2961 h 588357"/>
                <a:gd name="connsiteX34" fmla="*/ 413382 w 502456"/>
                <a:gd name="connsiteY34" fmla="*/ 1143 h 58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56" h="588357">
                  <a:moveTo>
                    <a:pt x="413382" y="1143"/>
                  </a:moveTo>
                  <a:cubicBezTo>
                    <a:pt x="423475" y="3356"/>
                    <a:pt x="432414" y="8994"/>
                    <a:pt x="439491" y="19875"/>
                  </a:cubicBezTo>
                  <a:cubicBezTo>
                    <a:pt x="455261" y="44160"/>
                    <a:pt x="451949" y="104716"/>
                    <a:pt x="406492" y="101286"/>
                  </a:cubicBezTo>
                  <a:cubicBezTo>
                    <a:pt x="375938" y="98960"/>
                    <a:pt x="346370" y="186956"/>
                    <a:pt x="306433" y="249760"/>
                  </a:cubicBezTo>
                  <a:cubicBezTo>
                    <a:pt x="370734" y="251258"/>
                    <a:pt x="385676" y="269472"/>
                    <a:pt x="411381" y="240455"/>
                  </a:cubicBezTo>
                  <a:cubicBezTo>
                    <a:pt x="436534" y="212030"/>
                    <a:pt x="480374" y="218417"/>
                    <a:pt x="496420" y="249760"/>
                  </a:cubicBezTo>
                  <a:cubicBezTo>
                    <a:pt x="507695" y="271719"/>
                    <a:pt x="503714" y="300223"/>
                    <a:pt x="479901" y="314968"/>
                  </a:cubicBezTo>
                  <a:cubicBezTo>
                    <a:pt x="452422" y="332039"/>
                    <a:pt x="426717" y="327939"/>
                    <a:pt x="407754" y="298173"/>
                  </a:cubicBezTo>
                  <a:cubicBezTo>
                    <a:pt x="392930" y="274913"/>
                    <a:pt x="310139" y="265293"/>
                    <a:pt x="286444" y="297227"/>
                  </a:cubicBezTo>
                  <a:cubicBezTo>
                    <a:pt x="254392" y="340476"/>
                    <a:pt x="214534" y="385065"/>
                    <a:pt x="179288" y="432335"/>
                  </a:cubicBezTo>
                  <a:cubicBezTo>
                    <a:pt x="253209" y="438998"/>
                    <a:pt x="246428" y="434582"/>
                    <a:pt x="270201" y="418300"/>
                  </a:cubicBezTo>
                  <a:cubicBezTo>
                    <a:pt x="292003" y="403358"/>
                    <a:pt x="329772" y="411006"/>
                    <a:pt x="343295" y="439431"/>
                  </a:cubicBezTo>
                  <a:cubicBezTo>
                    <a:pt x="353703" y="461273"/>
                    <a:pt x="351810" y="482286"/>
                    <a:pt x="332295" y="498135"/>
                  </a:cubicBezTo>
                  <a:cubicBezTo>
                    <a:pt x="306393" y="519069"/>
                    <a:pt x="262908" y="503694"/>
                    <a:pt x="253801" y="477121"/>
                  </a:cubicBezTo>
                  <a:cubicBezTo>
                    <a:pt x="245798" y="453782"/>
                    <a:pt x="154135" y="456739"/>
                    <a:pt x="125316" y="481852"/>
                  </a:cubicBezTo>
                  <a:cubicBezTo>
                    <a:pt x="89336" y="513210"/>
                    <a:pt x="80854" y="510579"/>
                    <a:pt x="40999" y="565926"/>
                  </a:cubicBezTo>
                  <a:lnTo>
                    <a:pt x="25382" y="588357"/>
                  </a:lnTo>
                  <a:lnTo>
                    <a:pt x="0" y="561853"/>
                  </a:lnTo>
                  <a:lnTo>
                    <a:pt x="10021" y="550850"/>
                  </a:lnTo>
                  <a:cubicBezTo>
                    <a:pt x="82346" y="472207"/>
                    <a:pt x="84605" y="474095"/>
                    <a:pt x="91332" y="436080"/>
                  </a:cubicBezTo>
                  <a:cubicBezTo>
                    <a:pt x="95787" y="410927"/>
                    <a:pt x="90583" y="379900"/>
                    <a:pt x="83289" y="340988"/>
                  </a:cubicBezTo>
                  <a:cubicBezTo>
                    <a:pt x="79741" y="322104"/>
                    <a:pt x="53524" y="331960"/>
                    <a:pt x="41815" y="305979"/>
                  </a:cubicBezTo>
                  <a:cubicBezTo>
                    <a:pt x="28844" y="277278"/>
                    <a:pt x="30933" y="251889"/>
                    <a:pt x="52972" y="227840"/>
                  </a:cubicBezTo>
                  <a:cubicBezTo>
                    <a:pt x="72842" y="206156"/>
                    <a:pt x="96654" y="204540"/>
                    <a:pt x="120506" y="220152"/>
                  </a:cubicBezTo>
                  <a:cubicBezTo>
                    <a:pt x="153426" y="241638"/>
                    <a:pt x="159221" y="290643"/>
                    <a:pt x="137892" y="308936"/>
                  </a:cubicBezTo>
                  <a:cubicBezTo>
                    <a:pt x="106826" y="335548"/>
                    <a:pt x="125750" y="382029"/>
                    <a:pt x="133083" y="425593"/>
                  </a:cubicBezTo>
                  <a:cubicBezTo>
                    <a:pt x="178106" y="385262"/>
                    <a:pt x="212366" y="339687"/>
                    <a:pt x="243511" y="291905"/>
                  </a:cubicBezTo>
                  <a:cubicBezTo>
                    <a:pt x="259360" y="267619"/>
                    <a:pt x="248794" y="166258"/>
                    <a:pt x="210355" y="161094"/>
                  </a:cubicBezTo>
                  <a:cubicBezTo>
                    <a:pt x="179840" y="156993"/>
                    <a:pt x="158985" y="120250"/>
                    <a:pt x="174557" y="89025"/>
                  </a:cubicBezTo>
                  <a:cubicBezTo>
                    <a:pt x="188159" y="61744"/>
                    <a:pt x="213943" y="51414"/>
                    <a:pt x="241816" y="62374"/>
                  </a:cubicBezTo>
                  <a:cubicBezTo>
                    <a:pt x="271266" y="74005"/>
                    <a:pt x="288692" y="101957"/>
                    <a:pt x="269492" y="137439"/>
                  </a:cubicBezTo>
                  <a:cubicBezTo>
                    <a:pt x="253209" y="167480"/>
                    <a:pt x="276155" y="186247"/>
                    <a:pt x="280570" y="231309"/>
                  </a:cubicBezTo>
                  <a:cubicBezTo>
                    <a:pt x="327643" y="160147"/>
                    <a:pt x="376687" y="102666"/>
                    <a:pt x="353742" y="79012"/>
                  </a:cubicBezTo>
                  <a:cubicBezTo>
                    <a:pt x="337696" y="62453"/>
                    <a:pt x="346173" y="11201"/>
                    <a:pt x="380354" y="2961"/>
                  </a:cubicBezTo>
                  <a:cubicBezTo>
                    <a:pt x="392044" y="143"/>
                    <a:pt x="403289" y="-1070"/>
                    <a:pt x="413382" y="114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55" name="Freeform: Shape 42">
              <a:extLst>
                <a:ext uri="{FF2B5EF4-FFF2-40B4-BE49-F238E27FC236}">
                  <a16:creationId xmlns:a16="http://schemas.microsoft.com/office/drawing/2014/main" id="{2C9564D6-8960-4363-A94E-37E19CB71791}"/>
                </a:ext>
              </a:extLst>
            </p:cNvPr>
            <p:cNvSpPr/>
            <p:nvPr/>
          </p:nvSpPr>
          <p:spPr>
            <a:xfrm>
              <a:off x="3508302" y="6030050"/>
              <a:ext cx="371739" cy="326594"/>
            </a:xfrm>
            <a:custGeom>
              <a:avLst/>
              <a:gdLst>
                <a:gd name="connsiteX0" fmla="*/ 632870 w 794022"/>
                <a:gd name="connsiteY0" fmla="*/ 229791 h 697594"/>
                <a:gd name="connsiteX1" fmla="*/ 740539 w 794022"/>
                <a:gd name="connsiteY1" fmla="*/ 169432 h 697594"/>
                <a:gd name="connsiteX2" fmla="*/ 788913 w 794022"/>
                <a:gd name="connsiteY2" fmla="*/ 102411 h 697594"/>
                <a:gd name="connsiteX3" fmla="*/ 707738 w 794022"/>
                <a:gd name="connsiteY3" fmla="*/ 118851 h 697594"/>
                <a:gd name="connsiteX4" fmla="*/ 578188 w 794022"/>
                <a:gd name="connsiteY4" fmla="*/ 197266 h 697594"/>
                <a:gd name="connsiteX5" fmla="*/ 484594 w 794022"/>
                <a:gd name="connsiteY5" fmla="*/ 1168 h 697594"/>
                <a:gd name="connsiteX6" fmla="*/ 337698 w 794022"/>
                <a:gd name="connsiteY6" fmla="*/ 185439 h 697594"/>
                <a:gd name="connsiteX7" fmla="*/ 275170 w 794022"/>
                <a:gd name="connsiteY7" fmla="*/ 97088 h 697594"/>
                <a:gd name="connsiteX8" fmla="*/ 224273 w 794022"/>
                <a:gd name="connsiteY8" fmla="*/ 78519 h 697594"/>
                <a:gd name="connsiteX9" fmla="*/ 226994 w 794022"/>
                <a:gd name="connsiteY9" fmla="*/ 133911 h 697594"/>
                <a:gd name="connsiteX10" fmla="*/ 297761 w 794022"/>
                <a:gd name="connsiteY10" fmla="*/ 233970 h 697594"/>
                <a:gd name="connsiteX11" fmla="*/ 110888 w 794022"/>
                <a:gd name="connsiteY11" fmla="*/ 194191 h 697594"/>
                <a:gd name="connsiteX12" fmla="*/ 11420 w 794022"/>
                <a:gd name="connsiteY12" fmla="*/ 354216 h 697594"/>
                <a:gd name="connsiteX13" fmla="*/ 157015 w 794022"/>
                <a:gd name="connsiteY13" fmla="*/ 447613 h 697594"/>
                <a:gd name="connsiteX14" fmla="*/ 202117 w 794022"/>
                <a:gd name="connsiteY14" fmla="*/ 454748 h 697594"/>
                <a:gd name="connsiteX15" fmla="*/ 61213 w 794022"/>
                <a:gd name="connsiteY15" fmla="*/ 586151 h 697594"/>
                <a:gd name="connsiteX16" fmla="*/ 104777 w 794022"/>
                <a:gd name="connsiteY16" fmla="*/ 588871 h 697594"/>
                <a:gd name="connsiteX17" fmla="*/ 245010 w 794022"/>
                <a:gd name="connsiteY17" fmla="*/ 488101 h 697594"/>
                <a:gd name="connsiteX18" fmla="*/ 352443 w 794022"/>
                <a:gd name="connsiteY18" fmla="*/ 696540 h 697594"/>
                <a:gd name="connsiteX19" fmla="*/ 488773 w 794022"/>
                <a:gd name="connsiteY19" fmla="*/ 639019 h 697594"/>
                <a:gd name="connsiteX20" fmla="*/ 520471 w 794022"/>
                <a:gd name="connsiteY20" fmla="*/ 476787 h 697594"/>
                <a:gd name="connsiteX21" fmla="*/ 577439 w 794022"/>
                <a:gd name="connsiteY21" fmla="*/ 533598 h 697594"/>
                <a:gd name="connsiteX22" fmla="*/ 636418 w 794022"/>
                <a:gd name="connsiteY22" fmla="*/ 556503 h 697594"/>
                <a:gd name="connsiteX23" fmla="*/ 600779 w 794022"/>
                <a:gd name="connsiteY23" fmla="*/ 481715 h 697594"/>
                <a:gd name="connsiteX24" fmla="*/ 627114 w 794022"/>
                <a:gd name="connsiteY24" fmla="*/ 487904 h 697594"/>
                <a:gd name="connsiteX25" fmla="*/ 786705 w 794022"/>
                <a:gd name="connsiteY25" fmla="*/ 351416 h 697594"/>
                <a:gd name="connsiteX26" fmla="*/ 765810 w 794022"/>
                <a:gd name="connsiteY26" fmla="*/ 276037 h 697594"/>
                <a:gd name="connsiteX27" fmla="*/ 632870 w 794022"/>
                <a:gd name="connsiteY27" fmla="*/ 229791 h 697594"/>
                <a:gd name="connsiteX28" fmla="*/ 397623 w 794022"/>
                <a:gd name="connsiteY28" fmla="*/ 103081 h 697594"/>
                <a:gd name="connsiteX29" fmla="*/ 484357 w 794022"/>
                <a:gd name="connsiteY29" fmla="*/ 47768 h 697594"/>
                <a:gd name="connsiteX30" fmla="*/ 550236 w 794022"/>
                <a:gd name="connsiteY30" fmla="*/ 149641 h 697594"/>
                <a:gd name="connsiteX31" fmla="*/ 432238 w 794022"/>
                <a:gd name="connsiteY31" fmla="*/ 309271 h 697594"/>
                <a:gd name="connsiteX32" fmla="*/ 404365 w 794022"/>
                <a:gd name="connsiteY32" fmla="*/ 295709 h 697594"/>
                <a:gd name="connsiteX33" fmla="*/ 377320 w 794022"/>
                <a:gd name="connsiteY33" fmla="*/ 191471 h 697594"/>
                <a:gd name="connsiteX34" fmla="*/ 397623 w 794022"/>
                <a:gd name="connsiteY34" fmla="*/ 103081 h 697594"/>
                <a:gd name="connsiteX35" fmla="*/ 129063 w 794022"/>
                <a:gd name="connsiteY35" fmla="*/ 391275 h 697594"/>
                <a:gd name="connsiteX36" fmla="*/ 69571 w 794022"/>
                <a:gd name="connsiteY36" fmla="*/ 358907 h 697594"/>
                <a:gd name="connsiteX37" fmla="*/ 53131 w 794022"/>
                <a:gd name="connsiteY37" fmla="*/ 282463 h 697594"/>
                <a:gd name="connsiteX38" fmla="*/ 120862 w 794022"/>
                <a:gd name="connsiteY38" fmla="*/ 241303 h 697594"/>
                <a:gd name="connsiteX39" fmla="*/ 382642 w 794022"/>
                <a:gd name="connsiteY39" fmla="*/ 346055 h 697594"/>
                <a:gd name="connsiteX40" fmla="*/ 129063 w 794022"/>
                <a:gd name="connsiteY40" fmla="*/ 391275 h 697594"/>
                <a:gd name="connsiteX41" fmla="*/ 460269 w 794022"/>
                <a:gd name="connsiteY41" fmla="*/ 598648 h 697594"/>
                <a:gd name="connsiteX42" fmla="*/ 334504 w 794022"/>
                <a:gd name="connsiteY42" fmla="*/ 644381 h 697594"/>
                <a:gd name="connsiteX43" fmla="*/ 285539 w 794022"/>
                <a:gd name="connsiteY43" fmla="*/ 526028 h 697594"/>
                <a:gd name="connsiteX44" fmla="*/ 387964 w 794022"/>
                <a:gd name="connsiteY44" fmla="*/ 401289 h 697594"/>
                <a:gd name="connsiteX45" fmla="*/ 438231 w 794022"/>
                <a:gd name="connsiteY45" fmla="*/ 414102 h 697594"/>
                <a:gd name="connsiteX46" fmla="*/ 481125 w 794022"/>
                <a:gd name="connsiteY46" fmla="*/ 510692 h 697594"/>
                <a:gd name="connsiteX47" fmla="*/ 460269 w 794022"/>
                <a:gd name="connsiteY47" fmla="*/ 598648 h 697594"/>
                <a:gd name="connsiteX48" fmla="*/ 728988 w 794022"/>
                <a:gd name="connsiteY48" fmla="*/ 370853 h 697594"/>
                <a:gd name="connsiteX49" fmla="*/ 646511 w 794022"/>
                <a:gd name="connsiteY49" fmla="*/ 430384 h 697594"/>
                <a:gd name="connsiteX50" fmla="*/ 475723 w 794022"/>
                <a:gd name="connsiteY50" fmla="*/ 356502 h 697594"/>
                <a:gd name="connsiteX51" fmla="*/ 602828 w 794022"/>
                <a:gd name="connsiteY51" fmla="*/ 274026 h 697594"/>
                <a:gd name="connsiteX52" fmla="*/ 719722 w 794022"/>
                <a:gd name="connsiteY52" fmla="*/ 300243 h 697594"/>
                <a:gd name="connsiteX53" fmla="*/ 728988 w 794022"/>
                <a:gd name="connsiteY53" fmla="*/ 370853 h 69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794022" h="697594">
                  <a:moveTo>
                    <a:pt x="632870" y="229791"/>
                  </a:moveTo>
                  <a:cubicBezTo>
                    <a:pt x="665040" y="207832"/>
                    <a:pt x="709827" y="188080"/>
                    <a:pt x="740539" y="169432"/>
                  </a:cubicBezTo>
                  <a:cubicBezTo>
                    <a:pt x="765495" y="154293"/>
                    <a:pt x="808901" y="133398"/>
                    <a:pt x="788913" y="102411"/>
                  </a:cubicBezTo>
                  <a:cubicBezTo>
                    <a:pt x="767900" y="69925"/>
                    <a:pt x="732535" y="103475"/>
                    <a:pt x="707738" y="118851"/>
                  </a:cubicBezTo>
                  <a:cubicBezTo>
                    <a:pt x="665671" y="144910"/>
                    <a:pt x="621910" y="175109"/>
                    <a:pt x="578188" y="197266"/>
                  </a:cubicBezTo>
                  <a:cubicBezTo>
                    <a:pt x="616627" y="83408"/>
                    <a:pt x="556702" y="14020"/>
                    <a:pt x="484594" y="1168"/>
                  </a:cubicBezTo>
                  <a:cubicBezTo>
                    <a:pt x="422343" y="-9910"/>
                    <a:pt x="323387" y="58294"/>
                    <a:pt x="337698" y="185439"/>
                  </a:cubicBezTo>
                  <a:cubicBezTo>
                    <a:pt x="319523" y="164701"/>
                    <a:pt x="293069" y="115578"/>
                    <a:pt x="275170" y="97088"/>
                  </a:cubicBezTo>
                  <a:cubicBezTo>
                    <a:pt x="261372" y="82935"/>
                    <a:pt x="245089" y="61606"/>
                    <a:pt x="224273" y="78519"/>
                  </a:cubicBezTo>
                  <a:cubicBezTo>
                    <a:pt x="205980" y="93461"/>
                    <a:pt x="215166" y="116327"/>
                    <a:pt x="226994" y="133911"/>
                  </a:cubicBezTo>
                  <a:cubicBezTo>
                    <a:pt x="247534" y="164307"/>
                    <a:pt x="269375" y="193994"/>
                    <a:pt x="297761" y="233970"/>
                  </a:cubicBezTo>
                  <a:cubicBezTo>
                    <a:pt x="229596" y="209369"/>
                    <a:pt x="172785" y="189026"/>
                    <a:pt x="110888" y="194191"/>
                  </a:cubicBezTo>
                  <a:cubicBezTo>
                    <a:pt x="24548" y="201406"/>
                    <a:pt x="-23353" y="276707"/>
                    <a:pt x="11420" y="354216"/>
                  </a:cubicBezTo>
                  <a:cubicBezTo>
                    <a:pt x="39372" y="416625"/>
                    <a:pt x="92161" y="441778"/>
                    <a:pt x="157015" y="447613"/>
                  </a:cubicBezTo>
                  <a:cubicBezTo>
                    <a:pt x="171089" y="448914"/>
                    <a:pt x="184927" y="451634"/>
                    <a:pt x="202117" y="454748"/>
                  </a:cubicBezTo>
                  <a:cubicBezTo>
                    <a:pt x="149524" y="493424"/>
                    <a:pt x="51869" y="563482"/>
                    <a:pt x="61213" y="586151"/>
                  </a:cubicBezTo>
                  <a:cubicBezTo>
                    <a:pt x="69610" y="602906"/>
                    <a:pt x="86484" y="597032"/>
                    <a:pt x="104777" y="588871"/>
                  </a:cubicBezTo>
                  <a:cubicBezTo>
                    <a:pt x="151180" y="566912"/>
                    <a:pt x="201446" y="517552"/>
                    <a:pt x="245010" y="488101"/>
                  </a:cubicBezTo>
                  <a:cubicBezTo>
                    <a:pt x="212485" y="626088"/>
                    <a:pt x="267128" y="686762"/>
                    <a:pt x="352443" y="696540"/>
                  </a:cubicBezTo>
                  <a:cubicBezTo>
                    <a:pt x="406809" y="702729"/>
                    <a:pt x="453212" y="681440"/>
                    <a:pt x="488773" y="639019"/>
                  </a:cubicBezTo>
                  <a:cubicBezTo>
                    <a:pt x="524413" y="596598"/>
                    <a:pt x="533796" y="544794"/>
                    <a:pt x="520471" y="476787"/>
                  </a:cubicBezTo>
                  <a:cubicBezTo>
                    <a:pt x="541208" y="498825"/>
                    <a:pt x="563562" y="519050"/>
                    <a:pt x="577439" y="533598"/>
                  </a:cubicBezTo>
                  <a:cubicBezTo>
                    <a:pt x="593761" y="550590"/>
                    <a:pt x="614695" y="576689"/>
                    <a:pt x="636418" y="556503"/>
                  </a:cubicBezTo>
                  <a:cubicBezTo>
                    <a:pt x="656959" y="537382"/>
                    <a:pt x="625419" y="502886"/>
                    <a:pt x="600779" y="481715"/>
                  </a:cubicBezTo>
                  <a:cubicBezTo>
                    <a:pt x="598886" y="480098"/>
                    <a:pt x="611147" y="488614"/>
                    <a:pt x="627114" y="487904"/>
                  </a:cubicBezTo>
                  <a:cubicBezTo>
                    <a:pt x="727450" y="471188"/>
                    <a:pt x="781265" y="425101"/>
                    <a:pt x="786705" y="351416"/>
                  </a:cubicBezTo>
                  <a:cubicBezTo>
                    <a:pt x="788755" y="323740"/>
                    <a:pt x="780436" y="298587"/>
                    <a:pt x="765810" y="276037"/>
                  </a:cubicBezTo>
                  <a:cubicBezTo>
                    <a:pt x="744087" y="242565"/>
                    <a:pt x="696935" y="225849"/>
                    <a:pt x="632870" y="229791"/>
                  </a:cubicBezTo>
                  <a:close/>
                  <a:moveTo>
                    <a:pt x="397623" y="103081"/>
                  </a:moveTo>
                  <a:cubicBezTo>
                    <a:pt x="415680" y="68742"/>
                    <a:pt x="439729" y="39016"/>
                    <a:pt x="484357" y="47768"/>
                  </a:cubicBezTo>
                  <a:cubicBezTo>
                    <a:pt x="521693" y="55022"/>
                    <a:pt x="555479" y="107693"/>
                    <a:pt x="550236" y="149641"/>
                  </a:cubicBezTo>
                  <a:cubicBezTo>
                    <a:pt x="540893" y="224627"/>
                    <a:pt x="488103" y="268625"/>
                    <a:pt x="432238" y="309271"/>
                  </a:cubicBezTo>
                  <a:cubicBezTo>
                    <a:pt x="417454" y="319995"/>
                    <a:pt x="409135" y="307024"/>
                    <a:pt x="404365" y="295709"/>
                  </a:cubicBezTo>
                  <a:cubicBezTo>
                    <a:pt x="390921" y="263815"/>
                    <a:pt x="379133" y="226756"/>
                    <a:pt x="377320" y="191471"/>
                  </a:cubicBezTo>
                  <a:cubicBezTo>
                    <a:pt x="375822" y="157920"/>
                    <a:pt x="383864" y="129298"/>
                    <a:pt x="397623" y="103081"/>
                  </a:cubicBezTo>
                  <a:close/>
                  <a:moveTo>
                    <a:pt x="129063" y="391275"/>
                  </a:moveTo>
                  <a:cubicBezTo>
                    <a:pt x="105093" y="385637"/>
                    <a:pt x="84631" y="377516"/>
                    <a:pt x="69571" y="358907"/>
                  </a:cubicBezTo>
                  <a:cubicBezTo>
                    <a:pt x="52461" y="337697"/>
                    <a:pt x="40160" y="310139"/>
                    <a:pt x="53131" y="282463"/>
                  </a:cubicBezTo>
                  <a:cubicBezTo>
                    <a:pt x="66102" y="254708"/>
                    <a:pt x="90072" y="240712"/>
                    <a:pt x="120862" y="241303"/>
                  </a:cubicBezTo>
                  <a:cubicBezTo>
                    <a:pt x="216783" y="242920"/>
                    <a:pt x="296578" y="285656"/>
                    <a:pt x="382642" y="346055"/>
                  </a:cubicBezTo>
                  <a:cubicBezTo>
                    <a:pt x="292833" y="376096"/>
                    <a:pt x="216467" y="411894"/>
                    <a:pt x="129063" y="391275"/>
                  </a:cubicBezTo>
                  <a:close/>
                  <a:moveTo>
                    <a:pt x="460269" y="598648"/>
                  </a:moveTo>
                  <a:cubicBezTo>
                    <a:pt x="433027" y="642883"/>
                    <a:pt x="378976" y="662240"/>
                    <a:pt x="334504" y="644381"/>
                  </a:cubicBezTo>
                  <a:cubicBezTo>
                    <a:pt x="290980" y="626798"/>
                    <a:pt x="270479" y="580119"/>
                    <a:pt x="285539" y="526028"/>
                  </a:cubicBezTo>
                  <a:cubicBezTo>
                    <a:pt x="300875" y="470715"/>
                    <a:pt x="339551" y="431409"/>
                    <a:pt x="387964" y="401289"/>
                  </a:cubicBezTo>
                  <a:cubicBezTo>
                    <a:pt x="415680" y="383981"/>
                    <a:pt x="418518" y="383548"/>
                    <a:pt x="438231" y="414102"/>
                  </a:cubicBezTo>
                  <a:cubicBezTo>
                    <a:pt x="458692" y="445799"/>
                    <a:pt x="475723" y="472253"/>
                    <a:pt x="481125" y="510692"/>
                  </a:cubicBezTo>
                  <a:cubicBezTo>
                    <a:pt x="484279" y="538289"/>
                    <a:pt x="474462" y="575506"/>
                    <a:pt x="460269" y="598648"/>
                  </a:cubicBezTo>
                  <a:close/>
                  <a:moveTo>
                    <a:pt x="728988" y="370853"/>
                  </a:moveTo>
                  <a:cubicBezTo>
                    <a:pt x="714834" y="406295"/>
                    <a:pt x="686488" y="425062"/>
                    <a:pt x="646511" y="430384"/>
                  </a:cubicBezTo>
                  <a:cubicBezTo>
                    <a:pt x="574443" y="440122"/>
                    <a:pt x="526108" y="400303"/>
                    <a:pt x="475723" y="356502"/>
                  </a:cubicBezTo>
                  <a:cubicBezTo>
                    <a:pt x="516094" y="319325"/>
                    <a:pt x="550197" y="290348"/>
                    <a:pt x="602828" y="274026"/>
                  </a:cubicBezTo>
                  <a:cubicBezTo>
                    <a:pt x="637088" y="263342"/>
                    <a:pt x="692125" y="271069"/>
                    <a:pt x="719722" y="300243"/>
                  </a:cubicBezTo>
                  <a:cubicBezTo>
                    <a:pt x="739317" y="321099"/>
                    <a:pt x="738094" y="348065"/>
                    <a:pt x="728988" y="37085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44">
              <a:extLst>
                <a:ext uri="{FF2B5EF4-FFF2-40B4-BE49-F238E27FC236}">
                  <a16:creationId xmlns:a16="http://schemas.microsoft.com/office/drawing/2014/main" id="{ACFA2654-764E-4D92-B5DC-D889D30B3C95}"/>
                </a:ext>
              </a:extLst>
            </p:cNvPr>
            <p:cNvSpPr/>
            <p:nvPr/>
          </p:nvSpPr>
          <p:spPr>
            <a:xfrm>
              <a:off x="2989720" y="6248107"/>
              <a:ext cx="355230" cy="373842"/>
            </a:xfrm>
            <a:custGeom>
              <a:avLst/>
              <a:gdLst>
                <a:gd name="connsiteX0" fmla="*/ 526473 w 547524"/>
                <a:gd name="connsiteY0" fmla="*/ 237218 h 576213"/>
                <a:gd name="connsiteX1" fmla="*/ 507628 w 547524"/>
                <a:gd name="connsiteY1" fmla="*/ 167909 h 576213"/>
                <a:gd name="connsiteX2" fmla="*/ 357105 w 547524"/>
                <a:gd name="connsiteY2" fmla="*/ 165386 h 576213"/>
                <a:gd name="connsiteX3" fmla="*/ 353477 w 547524"/>
                <a:gd name="connsiteY3" fmla="*/ 136094 h 576213"/>
                <a:gd name="connsiteX4" fmla="*/ 344095 w 547524"/>
                <a:gd name="connsiteY4" fmla="*/ 59452 h 576213"/>
                <a:gd name="connsiteX5" fmla="*/ 344095 w 547524"/>
                <a:gd name="connsiteY5" fmla="*/ 59452 h 576213"/>
                <a:gd name="connsiteX6" fmla="*/ 303605 w 547524"/>
                <a:gd name="connsiteY6" fmla="*/ 0 h 576213"/>
                <a:gd name="connsiteX7" fmla="*/ 303605 w 547524"/>
                <a:gd name="connsiteY7" fmla="*/ 0 h 576213"/>
                <a:gd name="connsiteX8" fmla="*/ 176106 w 547524"/>
                <a:gd name="connsiteY8" fmla="*/ 170314 h 576213"/>
                <a:gd name="connsiteX9" fmla="*/ 89924 w 547524"/>
                <a:gd name="connsiteY9" fmla="*/ 119181 h 576213"/>
                <a:gd name="connsiteX10" fmla="*/ 6186 w 547524"/>
                <a:gd name="connsiteY10" fmla="*/ 182575 h 576213"/>
                <a:gd name="connsiteX11" fmla="*/ 88150 w 547524"/>
                <a:gd name="connsiteY11" fmla="*/ 316028 h 576213"/>
                <a:gd name="connsiteX12" fmla="*/ 35203 w 547524"/>
                <a:gd name="connsiteY12" fmla="*/ 347055 h 576213"/>
                <a:gd name="connsiteX13" fmla="*/ 2914 w 547524"/>
                <a:gd name="connsiteY13" fmla="*/ 443054 h 576213"/>
                <a:gd name="connsiteX14" fmla="*/ 139993 w 547524"/>
                <a:gd name="connsiteY14" fmla="*/ 454014 h 576213"/>
                <a:gd name="connsiteX15" fmla="*/ 201535 w 547524"/>
                <a:gd name="connsiteY15" fmla="*/ 529788 h 576213"/>
                <a:gd name="connsiteX16" fmla="*/ 257873 w 547524"/>
                <a:gd name="connsiteY16" fmla="*/ 576151 h 576213"/>
                <a:gd name="connsiteX17" fmla="*/ 301713 w 547524"/>
                <a:gd name="connsiteY17" fmla="*/ 534204 h 576213"/>
                <a:gd name="connsiteX18" fmla="*/ 318429 w 547524"/>
                <a:gd name="connsiteY18" fmla="*/ 425983 h 576213"/>
                <a:gd name="connsiteX19" fmla="*/ 425309 w 547524"/>
                <a:gd name="connsiteY19" fmla="*/ 451964 h 576213"/>
                <a:gd name="connsiteX20" fmla="*/ 488034 w 547524"/>
                <a:gd name="connsiteY20" fmla="*/ 429728 h 576213"/>
                <a:gd name="connsiteX21" fmla="*/ 468361 w 547524"/>
                <a:gd name="connsiteY21" fmla="*/ 366531 h 576213"/>
                <a:gd name="connsiteX22" fmla="*/ 410683 w 547524"/>
                <a:gd name="connsiteY22" fmla="*/ 308734 h 576213"/>
                <a:gd name="connsiteX23" fmla="*/ 485708 w 547524"/>
                <a:gd name="connsiteY23" fmla="*/ 273962 h 576213"/>
                <a:gd name="connsiteX24" fmla="*/ 526473 w 547524"/>
                <a:gd name="connsiteY24" fmla="*/ 237218 h 576213"/>
                <a:gd name="connsiteX25" fmla="*/ 526473 w 547524"/>
                <a:gd name="connsiteY25" fmla="*/ 237218 h 576213"/>
                <a:gd name="connsiteX26" fmla="*/ 53180 w 547524"/>
                <a:gd name="connsiteY26" fmla="*/ 186754 h 576213"/>
                <a:gd name="connsiteX27" fmla="*/ 82709 w 547524"/>
                <a:gd name="connsiteY27" fmla="*/ 164046 h 576213"/>
                <a:gd name="connsiteX28" fmla="*/ 167551 w 547524"/>
                <a:gd name="connsiteY28" fmla="*/ 232329 h 576213"/>
                <a:gd name="connsiteX29" fmla="*/ 172952 w 547524"/>
                <a:gd name="connsiteY29" fmla="*/ 273686 h 576213"/>
                <a:gd name="connsiteX30" fmla="*/ 132384 w 547524"/>
                <a:gd name="connsiteY30" fmla="*/ 280348 h 576213"/>
                <a:gd name="connsiteX31" fmla="*/ 53180 w 547524"/>
                <a:gd name="connsiteY31" fmla="*/ 186754 h 576213"/>
                <a:gd name="connsiteX32" fmla="*/ 53180 w 547524"/>
                <a:gd name="connsiteY32" fmla="*/ 186754 h 576213"/>
                <a:gd name="connsiteX33" fmla="*/ 172794 w 547524"/>
                <a:gd name="connsiteY33" fmla="*/ 385573 h 576213"/>
                <a:gd name="connsiteX34" fmla="*/ 54087 w 547524"/>
                <a:gd name="connsiteY34" fmla="*/ 416245 h 576213"/>
                <a:gd name="connsiteX35" fmla="*/ 132029 w 547524"/>
                <a:gd name="connsiteY35" fmla="*/ 339091 h 576213"/>
                <a:gd name="connsiteX36" fmla="*/ 183754 w 547524"/>
                <a:gd name="connsiteY36" fmla="*/ 343901 h 576213"/>
                <a:gd name="connsiteX37" fmla="*/ 172794 w 547524"/>
                <a:gd name="connsiteY37" fmla="*/ 385573 h 576213"/>
                <a:gd name="connsiteX38" fmla="*/ 172794 w 547524"/>
                <a:gd name="connsiteY38" fmla="*/ 385573 h 576213"/>
                <a:gd name="connsiteX39" fmla="*/ 254009 w 547524"/>
                <a:gd name="connsiteY39" fmla="*/ 518670 h 576213"/>
                <a:gd name="connsiteX40" fmla="*/ 221484 w 547524"/>
                <a:gd name="connsiteY40" fmla="*/ 403511 h 576213"/>
                <a:gd name="connsiteX41" fmla="*/ 245375 w 547524"/>
                <a:gd name="connsiteY41" fmla="*/ 378476 h 576213"/>
                <a:gd name="connsiteX42" fmla="*/ 269227 w 547524"/>
                <a:gd name="connsiteY42" fmla="*/ 400475 h 576213"/>
                <a:gd name="connsiteX43" fmla="*/ 254009 w 547524"/>
                <a:gd name="connsiteY43" fmla="*/ 518670 h 576213"/>
                <a:gd name="connsiteX44" fmla="*/ 254009 w 547524"/>
                <a:gd name="connsiteY44" fmla="*/ 518670 h 576213"/>
                <a:gd name="connsiteX45" fmla="*/ 216240 w 547524"/>
                <a:gd name="connsiteY45" fmla="*/ 205678 h 576213"/>
                <a:gd name="connsiteX46" fmla="*/ 258346 w 547524"/>
                <a:gd name="connsiteY46" fmla="*/ 69032 h 576213"/>
                <a:gd name="connsiteX47" fmla="*/ 307587 w 547524"/>
                <a:gd name="connsiteY47" fmla="*/ 80111 h 576213"/>
                <a:gd name="connsiteX48" fmla="*/ 314526 w 547524"/>
                <a:gd name="connsiteY48" fmla="*/ 123636 h 576213"/>
                <a:gd name="connsiteX49" fmla="*/ 273761 w 547524"/>
                <a:gd name="connsiteY49" fmla="*/ 221921 h 576213"/>
                <a:gd name="connsiteX50" fmla="*/ 216240 w 547524"/>
                <a:gd name="connsiteY50" fmla="*/ 205678 h 576213"/>
                <a:gd name="connsiteX51" fmla="*/ 429528 w 547524"/>
                <a:gd name="connsiteY51" fmla="*/ 401895 h 576213"/>
                <a:gd name="connsiteX52" fmla="*/ 338260 w 547524"/>
                <a:gd name="connsiteY52" fmla="*/ 393773 h 576213"/>
                <a:gd name="connsiteX53" fmla="*/ 311766 w 547524"/>
                <a:gd name="connsiteY53" fmla="*/ 348238 h 576213"/>
                <a:gd name="connsiteX54" fmla="*/ 355291 w 547524"/>
                <a:gd name="connsiteY54" fmla="*/ 333059 h 576213"/>
                <a:gd name="connsiteX55" fmla="*/ 429528 w 547524"/>
                <a:gd name="connsiteY55" fmla="*/ 401895 h 576213"/>
                <a:gd name="connsiteX56" fmla="*/ 429528 w 547524"/>
                <a:gd name="connsiteY56" fmla="*/ 401895 h 576213"/>
                <a:gd name="connsiteX57" fmla="*/ 427714 w 547524"/>
                <a:gd name="connsiteY57" fmla="*/ 255905 h 576213"/>
                <a:gd name="connsiteX58" fmla="*/ 356750 w 547524"/>
                <a:gd name="connsiteY58" fmla="*/ 275775 h 576213"/>
                <a:gd name="connsiteX59" fmla="*/ 316813 w 547524"/>
                <a:gd name="connsiteY59" fmla="*/ 265880 h 576213"/>
                <a:gd name="connsiteX60" fmla="*/ 339955 w 547524"/>
                <a:gd name="connsiteY60" fmla="*/ 228742 h 576213"/>
                <a:gd name="connsiteX61" fmla="*/ 423614 w 547524"/>
                <a:gd name="connsiteY61" fmla="*/ 200080 h 576213"/>
                <a:gd name="connsiteX62" fmla="*/ 474629 w 547524"/>
                <a:gd name="connsiteY62" fmla="*/ 215613 h 576213"/>
                <a:gd name="connsiteX63" fmla="*/ 441000 w 547524"/>
                <a:gd name="connsiteY63" fmla="*/ 249242 h 576213"/>
                <a:gd name="connsiteX64" fmla="*/ 427714 w 547524"/>
                <a:gd name="connsiteY64" fmla="*/ 255905 h 5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47524" h="576213">
                  <a:moveTo>
                    <a:pt x="526473" y="237218"/>
                  </a:moveTo>
                  <a:cubicBezTo>
                    <a:pt x="558919" y="201381"/>
                    <a:pt x="554780" y="182773"/>
                    <a:pt x="507628" y="167909"/>
                  </a:cubicBezTo>
                  <a:cubicBezTo>
                    <a:pt x="429528" y="143269"/>
                    <a:pt x="359036" y="165583"/>
                    <a:pt x="357105" y="165386"/>
                  </a:cubicBezTo>
                  <a:cubicBezTo>
                    <a:pt x="348825" y="164519"/>
                    <a:pt x="344528" y="172404"/>
                    <a:pt x="353477" y="136094"/>
                  </a:cubicBezTo>
                  <a:cubicBezTo>
                    <a:pt x="360850" y="106052"/>
                    <a:pt x="344095" y="59452"/>
                    <a:pt x="344095" y="59452"/>
                  </a:cubicBezTo>
                  <a:lnTo>
                    <a:pt x="344095" y="59452"/>
                  </a:lnTo>
                  <a:cubicBezTo>
                    <a:pt x="333213" y="37887"/>
                    <a:pt x="323081" y="15730"/>
                    <a:pt x="303605" y="0"/>
                  </a:cubicBezTo>
                  <a:lnTo>
                    <a:pt x="303605" y="0"/>
                  </a:lnTo>
                  <a:cubicBezTo>
                    <a:pt x="221011" y="24207"/>
                    <a:pt x="192783" y="90795"/>
                    <a:pt x="176106" y="170314"/>
                  </a:cubicBezTo>
                  <a:cubicBezTo>
                    <a:pt x="147602" y="147882"/>
                    <a:pt x="124302" y="128406"/>
                    <a:pt x="89924" y="119181"/>
                  </a:cubicBezTo>
                  <a:cubicBezTo>
                    <a:pt x="17659" y="99823"/>
                    <a:pt x="3663" y="110507"/>
                    <a:pt x="6186" y="182575"/>
                  </a:cubicBezTo>
                  <a:cubicBezTo>
                    <a:pt x="8275" y="241831"/>
                    <a:pt x="38080" y="284330"/>
                    <a:pt x="88150" y="316028"/>
                  </a:cubicBezTo>
                  <a:cubicBezTo>
                    <a:pt x="60829" y="324583"/>
                    <a:pt x="46636" y="332783"/>
                    <a:pt x="35203" y="347055"/>
                  </a:cubicBezTo>
                  <a:cubicBezTo>
                    <a:pt x="14465" y="373036"/>
                    <a:pt x="-8165" y="425904"/>
                    <a:pt x="2914" y="443054"/>
                  </a:cubicBezTo>
                  <a:cubicBezTo>
                    <a:pt x="13913" y="460085"/>
                    <a:pt x="107074" y="482439"/>
                    <a:pt x="139993" y="454014"/>
                  </a:cubicBezTo>
                  <a:cubicBezTo>
                    <a:pt x="213481" y="390461"/>
                    <a:pt x="170232" y="482124"/>
                    <a:pt x="201535" y="529788"/>
                  </a:cubicBezTo>
                  <a:cubicBezTo>
                    <a:pt x="203230" y="532390"/>
                    <a:pt x="234139" y="578123"/>
                    <a:pt x="257873" y="576151"/>
                  </a:cubicBezTo>
                  <a:cubicBezTo>
                    <a:pt x="278768" y="574377"/>
                    <a:pt x="293631" y="552063"/>
                    <a:pt x="301713" y="534204"/>
                  </a:cubicBezTo>
                  <a:cubicBezTo>
                    <a:pt x="318350" y="497499"/>
                    <a:pt x="322411" y="464698"/>
                    <a:pt x="318429" y="425983"/>
                  </a:cubicBezTo>
                  <a:cubicBezTo>
                    <a:pt x="355922" y="438008"/>
                    <a:pt x="388368" y="454014"/>
                    <a:pt x="425309" y="451964"/>
                  </a:cubicBezTo>
                  <a:cubicBezTo>
                    <a:pt x="448767" y="450663"/>
                    <a:pt x="484643" y="441083"/>
                    <a:pt x="488034" y="429728"/>
                  </a:cubicBezTo>
                  <a:cubicBezTo>
                    <a:pt x="492331" y="415338"/>
                    <a:pt x="479636" y="384193"/>
                    <a:pt x="468361" y="366531"/>
                  </a:cubicBezTo>
                  <a:cubicBezTo>
                    <a:pt x="446559" y="332389"/>
                    <a:pt x="408908" y="319970"/>
                    <a:pt x="410683" y="308734"/>
                  </a:cubicBezTo>
                  <a:cubicBezTo>
                    <a:pt x="412536" y="297262"/>
                    <a:pt x="442025" y="310232"/>
                    <a:pt x="485708" y="273962"/>
                  </a:cubicBezTo>
                  <a:cubicBezTo>
                    <a:pt x="485747" y="274001"/>
                    <a:pt x="516065" y="248730"/>
                    <a:pt x="526473" y="237218"/>
                  </a:cubicBezTo>
                  <a:lnTo>
                    <a:pt x="526473" y="237218"/>
                  </a:lnTo>
                  <a:close/>
                  <a:moveTo>
                    <a:pt x="53180" y="186754"/>
                  </a:moveTo>
                  <a:cubicBezTo>
                    <a:pt x="50933" y="165820"/>
                    <a:pt x="59725" y="155727"/>
                    <a:pt x="82709" y="164046"/>
                  </a:cubicBezTo>
                  <a:cubicBezTo>
                    <a:pt x="118625" y="177095"/>
                    <a:pt x="146656" y="199962"/>
                    <a:pt x="167551" y="232329"/>
                  </a:cubicBezTo>
                  <a:cubicBezTo>
                    <a:pt x="177013" y="246956"/>
                    <a:pt x="180916" y="261109"/>
                    <a:pt x="172952" y="273686"/>
                  </a:cubicBezTo>
                  <a:cubicBezTo>
                    <a:pt x="164594" y="286893"/>
                    <a:pt x="145237" y="282714"/>
                    <a:pt x="132384" y="280348"/>
                  </a:cubicBezTo>
                  <a:cubicBezTo>
                    <a:pt x="92092" y="272937"/>
                    <a:pt x="54757" y="229885"/>
                    <a:pt x="53180" y="186754"/>
                  </a:cubicBezTo>
                  <a:lnTo>
                    <a:pt x="53180" y="186754"/>
                  </a:lnTo>
                  <a:close/>
                  <a:moveTo>
                    <a:pt x="172794" y="385573"/>
                  </a:moveTo>
                  <a:cubicBezTo>
                    <a:pt x="142240" y="420385"/>
                    <a:pt x="61420" y="432567"/>
                    <a:pt x="54087" y="416245"/>
                  </a:cubicBezTo>
                  <a:cubicBezTo>
                    <a:pt x="47385" y="399687"/>
                    <a:pt x="97888" y="354270"/>
                    <a:pt x="132029" y="339091"/>
                  </a:cubicBezTo>
                  <a:cubicBezTo>
                    <a:pt x="146459" y="332704"/>
                    <a:pt x="173622" y="329353"/>
                    <a:pt x="183754" y="343901"/>
                  </a:cubicBezTo>
                  <a:cubicBezTo>
                    <a:pt x="194163" y="358882"/>
                    <a:pt x="182651" y="374416"/>
                    <a:pt x="172794" y="385573"/>
                  </a:cubicBezTo>
                  <a:lnTo>
                    <a:pt x="172794" y="385573"/>
                  </a:lnTo>
                  <a:close/>
                  <a:moveTo>
                    <a:pt x="254009" y="518670"/>
                  </a:moveTo>
                  <a:cubicBezTo>
                    <a:pt x="232207" y="514294"/>
                    <a:pt x="216319" y="462530"/>
                    <a:pt x="221484" y="403511"/>
                  </a:cubicBezTo>
                  <a:cubicBezTo>
                    <a:pt x="222391" y="393142"/>
                    <a:pt x="229251" y="378555"/>
                    <a:pt x="245375" y="378476"/>
                  </a:cubicBezTo>
                  <a:cubicBezTo>
                    <a:pt x="257479" y="378397"/>
                    <a:pt x="266428" y="392078"/>
                    <a:pt x="269227" y="400475"/>
                  </a:cubicBezTo>
                  <a:cubicBezTo>
                    <a:pt x="289137" y="459928"/>
                    <a:pt x="263984" y="518670"/>
                    <a:pt x="254009" y="518670"/>
                  </a:cubicBezTo>
                  <a:lnTo>
                    <a:pt x="254009" y="518670"/>
                  </a:lnTo>
                  <a:close/>
                  <a:moveTo>
                    <a:pt x="216240" y="205678"/>
                  </a:moveTo>
                  <a:cubicBezTo>
                    <a:pt x="206581" y="153322"/>
                    <a:pt x="222706" y="108339"/>
                    <a:pt x="258346" y="69032"/>
                  </a:cubicBezTo>
                  <a:cubicBezTo>
                    <a:pt x="282710" y="42224"/>
                    <a:pt x="298756" y="43880"/>
                    <a:pt x="307587" y="80111"/>
                  </a:cubicBezTo>
                  <a:cubicBezTo>
                    <a:pt x="311254" y="95013"/>
                    <a:pt x="314526" y="108812"/>
                    <a:pt x="314526" y="123636"/>
                  </a:cubicBezTo>
                  <a:cubicBezTo>
                    <a:pt x="314526" y="170433"/>
                    <a:pt x="298874" y="195349"/>
                    <a:pt x="273761" y="221921"/>
                  </a:cubicBezTo>
                  <a:cubicBezTo>
                    <a:pt x="273682" y="221921"/>
                    <a:pt x="225545" y="256299"/>
                    <a:pt x="216240" y="205678"/>
                  </a:cubicBezTo>
                  <a:close/>
                  <a:moveTo>
                    <a:pt x="429528" y="401895"/>
                  </a:moveTo>
                  <a:cubicBezTo>
                    <a:pt x="426965" y="415575"/>
                    <a:pt x="366290" y="410489"/>
                    <a:pt x="338260" y="393773"/>
                  </a:cubicBezTo>
                  <a:cubicBezTo>
                    <a:pt x="328127" y="387781"/>
                    <a:pt x="301240" y="367635"/>
                    <a:pt x="311766" y="348238"/>
                  </a:cubicBezTo>
                  <a:cubicBezTo>
                    <a:pt x="321031" y="331167"/>
                    <a:pt x="335066" y="329432"/>
                    <a:pt x="355291" y="333059"/>
                  </a:cubicBezTo>
                  <a:cubicBezTo>
                    <a:pt x="395307" y="340195"/>
                    <a:pt x="434022" y="388608"/>
                    <a:pt x="429528" y="401895"/>
                  </a:cubicBezTo>
                  <a:lnTo>
                    <a:pt x="429528" y="401895"/>
                  </a:lnTo>
                  <a:close/>
                  <a:moveTo>
                    <a:pt x="427714" y="255905"/>
                  </a:moveTo>
                  <a:cubicBezTo>
                    <a:pt x="403350" y="269586"/>
                    <a:pt x="384308" y="271636"/>
                    <a:pt x="356750" y="275775"/>
                  </a:cubicBezTo>
                  <a:cubicBezTo>
                    <a:pt x="343700" y="277746"/>
                    <a:pt x="322569" y="280309"/>
                    <a:pt x="316813" y="265880"/>
                  </a:cubicBezTo>
                  <a:cubicBezTo>
                    <a:pt x="310820" y="250701"/>
                    <a:pt x="330296" y="236232"/>
                    <a:pt x="339955" y="228742"/>
                  </a:cubicBezTo>
                  <a:cubicBezTo>
                    <a:pt x="364240" y="210251"/>
                    <a:pt x="393730" y="200947"/>
                    <a:pt x="423614" y="200080"/>
                  </a:cubicBezTo>
                  <a:cubicBezTo>
                    <a:pt x="439660" y="198661"/>
                    <a:pt x="471436" y="206072"/>
                    <a:pt x="474629" y="215613"/>
                  </a:cubicBezTo>
                  <a:cubicBezTo>
                    <a:pt x="477586" y="224484"/>
                    <a:pt x="452079" y="242974"/>
                    <a:pt x="441000" y="249242"/>
                  </a:cubicBezTo>
                  <a:lnTo>
                    <a:pt x="427714" y="255905"/>
                  </a:ln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자유형: 도형 56">
              <a:extLst>
                <a:ext uri="{FF2B5EF4-FFF2-40B4-BE49-F238E27FC236}">
                  <a16:creationId xmlns:a16="http://schemas.microsoft.com/office/drawing/2014/main" id="{1712D891-AE30-4A3C-937B-90DBA188F4A3}"/>
                </a:ext>
              </a:extLst>
            </p:cNvPr>
            <p:cNvSpPr/>
            <p:nvPr/>
          </p:nvSpPr>
          <p:spPr>
            <a:xfrm>
              <a:off x="3178797" y="6676146"/>
              <a:ext cx="211217" cy="181854"/>
            </a:xfrm>
            <a:custGeom>
              <a:avLst/>
              <a:gdLst>
                <a:gd name="connsiteX0" fmla="*/ 175663 w 211217"/>
                <a:gd name="connsiteY0" fmla="*/ 170793 h 181854"/>
                <a:gd name="connsiteX1" fmla="*/ 207407 w 211217"/>
                <a:gd name="connsiteY1" fmla="*/ 176515 h 181854"/>
                <a:gd name="connsiteX2" fmla="*/ 205387 w 211217"/>
                <a:gd name="connsiteY2" fmla="*/ 181854 h 181854"/>
                <a:gd name="connsiteX3" fmla="*/ 143012 w 211217"/>
                <a:gd name="connsiteY3" fmla="*/ 181854 h 181854"/>
                <a:gd name="connsiteX4" fmla="*/ 5154 w 211217"/>
                <a:gd name="connsiteY4" fmla="*/ 107766 h 181854"/>
                <a:gd name="connsiteX5" fmla="*/ 25832 w 211217"/>
                <a:gd name="connsiteY5" fmla="*/ 119570 h 181854"/>
                <a:gd name="connsiteX6" fmla="*/ 58686 w 211217"/>
                <a:gd name="connsiteY6" fmla="*/ 168033 h 181854"/>
                <a:gd name="connsiteX7" fmla="*/ 59553 w 211217"/>
                <a:gd name="connsiteY7" fmla="*/ 181854 h 181854"/>
                <a:gd name="connsiteX8" fmla="*/ 47996 w 211217"/>
                <a:gd name="connsiteY8" fmla="*/ 181854 h 181854"/>
                <a:gd name="connsiteX9" fmla="*/ 44196 w 211217"/>
                <a:gd name="connsiteY9" fmla="*/ 167780 h 181854"/>
                <a:gd name="connsiteX10" fmla="*/ 15073 w 211217"/>
                <a:gd name="connsiteY10" fmla="*/ 131631 h 181854"/>
                <a:gd name="connsiteX11" fmla="*/ 24795 w 211217"/>
                <a:gd name="connsiteY11" fmla="*/ 181637 h 181854"/>
                <a:gd name="connsiteX12" fmla="*/ 24898 w 211217"/>
                <a:gd name="connsiteY12" fmla="*/ 181854 h 181854"/>
                <a:gd name="connsiteX13" fmla="*/ 11993 w 211217"/>
                <a:gd name="connsiteY13" fmla="*/ 181854 h 181854"/>
                <a:gd name="connsiteX14" fmla="*/ 237 w 211217"/>
                <a:gd name="connsiteY14" fmla="*/ 131613 h 181854"/>
                <a:gd name="connsiteX15" fmla="*/ 5154 w 211217"/>
                <a:gd name="connsiteY15" fmla="*/ 107766 h 181854"/>
                <a:gd name="connsiteX16" fmla="*/ 190276 w 211217"/>
                <a:gd name="connsiteY16" fmla="*/ 23223 h 181854"/>
                <a:gd name="connsiteX17" fmla="*/ 121134 w 211217"/>
                <a:gd name="connsiteY17" fmla="*/ 128855 h 181854"/>
                <a:gd name="connsiteX18" fmla="*/ 190276 w 211217"/>
                <a:gd name="connsiteY18" fmla="*/ 23223 h 181854"/>
                <a:gd name="connsiteX19" fmla="*/ 198583 w 211217"/>
                <a:gd name="connsiteY19" fmla="*/ 161 h 181854"/>
                <a:gd name="connsiteX20" fmla="*/ 208264 w 211217"/>
                <a:gd name="connsiteY20" fmla="*/ 1792 h 181854"/>
                <a:gd name="connsiteX21" fmla="*/ 210217 w 211217"/>
                <a:gd name="connsiteY21" fmla="*/ 21116 h 181854"/>
                <a:gd name="connsiteX22" fmla="*/ 163945 w 211217"/>
                <a:gd name="connsiteY22" fmla="*/ 124555 h 181854"/>
                <a:gd name="connsiteX23" fmla="*/ 147687 w 211217"/>
                <a:gd name="connsiteY23" fmla="*/ 134714 h 181854"/>
                <a:gd name="connsiteX24" fmla="*/ 107555 w 211217"/>
                <a:gd name="connsiteY24" fmla="*/ 170733 h 181854"/>
                <a:gd name="connsiteX25" fmla="*/ 102648 w 211217"/>
                <a:gd name="connsiteY25" fmla="*/ 181854 h 181854"/>
                <a:gd name="connsiteX26" fmla="*/ 83866 w 211217"/>
                <a:gd name="connsiteY26" fmla="*/ 181854 h 181854"/>
                <a:gd name="connsiteX27" fmla="*/ 97167 w 211217"/>
                <a:gd name="connsiteY27" fmla="*/ 153456 h 181854"/>
                <a:gd name="connsiteX28" fmla="*/ 100353 w 211217"/>
                <a:gd name="connsiteY28" fmla="*/ 109805 h 181854"/>
                <a:gd name="connsiteX29" fmla="*/ 187346 w 211217"/>
                <a:gd name="connsiteY29" fmla="*/ 3334 h 181854"/>
                <a:gd name="connsiteX30" fmla="*/ 198583 w 211217"/>
                <a:gd name="connsiteY30" fmla="*/ 161 h 18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1217" h="181854">
                  <a:moveTo>
                    <a:pt x="175663" y="170793"/>
                  </a:moveTo>
                  <a:cubicBezTo>
                    <a:pt x="191818" y="168480"/>
                    <a:pt x="205711" y="171119"/>
                    <a:pt x="207407" y="176515"/>
                  </a:cubicBezTo>
                  <a:lnTo>
                    <a:pt x="205387" y="181854"/>
                  </a:lnTo>
                  <a:lnTo>
                    <a:pt x="143012" y="181854"/>
                  </a:lnTo>
                  <a:close/>
                  <a:moveTo>
                    <a:pt x="5154" y="107766"/>
                  </a:moveTo>
                  <a:cubicBezTo>
                    <a:pt x="10413" y="105916"/>
                    <a:pt x="21463" y="115459"/>
                    <a:pt x="25832" y="119570"/>
                  </a:cubicBezTo>
                  <a:cubicBezTo>
                    <a:pt x="42227" y="135014"/>
                    <a:pt x="52882" y="150595"/>
                    <a:pt x="58686" y="168033"/>
                  </a:cubicBezTo>
                  <a:lnTo>
                    <a:pt x="59553" y="181854"/>
                  </a:lnTo>
                  <a:lnTo>
                    <a:pt x="47996" y="181854"/>
                  </a:lnTo>
                  <a:lnTo>
                    <a:pt x="44196" y="167780"/>
                  </a:lnTo>
                  <a:cubicBezTo>
                    <a:pt x="36689" y="149422"/>
                    <a:pt x="25386" y="134432"/>
                    <a:pt x="15073" y="131631"/>
                  </a:cubicBezTo>
                  <a:cubicBezTo>
                    <a:pt x="13780" y="144402"/>
                    <a:pt x="17951" y="163645"/>
                    <a:pt x="24795" y="181637"/>
                  </a:cubicBezTo>
                  <a:lnTo>
                    <a:pt x="24898" y="181854"/>
                  </a:lnTo>
                  <a:lnTo>
                    <a:pt x="11993" y="181854"/>
                  </a:lnTo>
                  <a:lnTo>
                    <a:pt x="237" y="131613"/>
                  </a:lnTo>
                  <a:cubicBezTo>
                    <a:pt x="-534" y="125378"/>
                    <a:pt x="443" y="109428"/>
                    <a:pt x="5154" y="107766"/>
                  </a:cubicBezTo>
                  <a:close/>
                  <a:moveTo>
                    <a:pt x="190276" y="23223"/>
                  </a:moveTo>
                  <a:cubicBezTo>
                    <a:pt x="149212" y="42410"/>
                    <a:pt x="114452" y="95638"/>
                    <a:pt x="121134" y="128855"/>
                  </a:cubicBezTo>
                  <a:cubicBezTo>
                    <a:pt x="168759" y="113797"/>
                    <a:pt x="187741" y="62951"/>
                    <a:pt x="190276" y="23223"/>
                  </a:cubicBezTo>
                  <a:close/>
                  <a:moveTo>
                    <a:pt x="198583" y="161"/>
                  </a:moveTo>
                  <a:cubicBezTo>
                    <a:pt x="202388" y="-264"/>
                    <a:pt x="205934" y="113"/>
                    <a:pt x="208264" y="1792"/>
                  </a:cubicBezTo>
                  <a:cubicBezTo>
                    <a:pt x="211913" y="4430"/>
                    <a:pt x="211690" y="14846"/>
                    <a:pt x="210217" y="21116"/>
                  </a:cubicBezTo>
                  <a:cubicBezTo>
                    <a:pt x="201377" y="58891"/>
                    <a:pt x="194216" y="96871"/>
                    <a:pt x="163945" y="124555"/>
                  </a:cubicBezTo>
                  <a:cubicBezTo>
                    <a:pt x="159988" y="128239"/>
                    <a:pt x="152467" y="133172"/>
                    <a:pt x="147687" y="134714"/>
                  </a:cubicBezTo>
                  <a:cubicBezTo>
                    <a:pt x="126804" y="141498"/>
                    <a:pt x="115660" y="154981"/>
                    <a:pt x="107555" y="170733"/>
                  </a:cubicBezTo>
                  <a:lnTo>
                    <a:pt x="102648" y="181854"/>
                  </a:lnTo>
                  <a:lnTo>
                    <a:pt x="83866" y="181854"/>
                  </a:lnTo>
                  <a:lnTo>
                    <a:pt x="97167" y="153456"/>
                  </a:lnTo>
                  <a:cubicBezTo>
                    <a:pt x="101741" y="140453"/>
                    <a:pt x="97269" y="124847"/>
                    <a:pt x="100353" y="109805"/>
                  </a:cubicBezTo>
                  <a:cubicBezTo>
                    <a:pt x="111266" y="56458"/>
                    <a:pt x="141006" y="24645"/>
                    <a:pt x="187346" y="3334"/>
                  </a:cubicBezTo>
                  <a:cubicBezTo>
                    <a:pt x="190713" y="1809"/>
                    <a:pt x="194777" y="584"/>
                    <a:pt x="198583" y="161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58" name="자유형: 도형 57">
              <a:extLst>
                <a:ext uri="{FF2B5EF4-FFF2-40B4-BE49-F238E27FC236}">
                  <a16:creationId xmlns:a16="http://schemas.microsoft.com/office/drawing/2014/main" id="{903744BD-B5B1-4E47-8CC2-A2B7D8F1C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270" y="5714383"/>
              <a:ext cx="350689" cy="351006"/>
            </a:xfrm>
            <a:custGeom>
              <a:avLst/>
              <a:gdLst>
                <a:gd name="connsiteX0" fmla="*/ 154602 w 311075"/>
                <a:gd name="connsiteY0" fmla="*/ 116784 h 311356"/>
                <a:gd name="connsiteX1" fmla="*/ 116502 w 311075"/>
                <a:gd name="connsiteY1" fmla="*/ 155678 h 311356"/>
                <a:gd name="connsiteX2" fmla="*/ 154602 w 311075"/>
                <a:gd name="connsiteY2" fmla="*/ 194572 h 311356"/>
                <a:gd name="connsiteX3" fmla="*/ 192702 w 311075"/>
                <a:gd name="connsiteY3" fmla="*/ 155678 h 311356"/>
                <a:gd name="connsiteX4" fmla="*/ 154602 w 311075"/>
                <a:gd name="connsiteY4" fmla="*/ 116784 h 311356"/>
                <a:gd name="connsiteX5" fmla="*/ 164978 w 311075"/>
                <a:gd name="connsiteY5" fmla="*/ 17 h 311356"/>
                <a:gd name="connsiteX6" fmla="*/ 183937 w 311075"/>
                <a:gd name="connsiteY6" fmla="*/ 37355 h 311356"/>
                <a:gd name="connsiteX7" fmla="*/ 182920 w 311075"/>
                <a:gd name="connsiteY7" fmla="*/ 62256 h 311356"/>
                <a:gd name="connsiteX8" fmla="*/ 196144 w 311075"/>
                <a:gd name="connsiteY8" fmla="*/ 40221 h 311356"/>
                <a:gd name="connsiteX9" fmla="*/ 235580 w 311075"/>
                <a:gd name="connsiteY9" fmla="*/ 53149 h 311356"/>
                <a:gd name="connsiteX10" fmla="*/ 212182 w 311075"/>
                <a:gd name="connsiteY10" fmla="*/ 98826 h 311356"/>
                <a:gd name="connsiteX11" fmla="*/ 250377 w 311075"/>
                <a:gd name="connsiteY11" fmla="*/ 79603 h 311356"/>
                <a:gd name="connsiteX12" fmla="*/ 270585 w 311075"/>
                <a:gd name="connsiteY12" fmla="*/ 117172 h 311356"/>
                <a:gd name="connsiteX13" fmla="*/ 232713 w 311075"/>
                <a:gd name="connsiteY13" fmla="*/ 138378 h 311356"/>
                <a:gd name="connsiteX14" fmla="*/ 284613 w 311075"/>
                <a:gd name="connsiteY14" fmla="*/ 143993 h 311356"/>
                <a:gd name="connsiteX15" fmla="*/ 273720 w 311075"/>
                <a:gd name="connsiteY15" fmla="*/ 184218 h 311356"/>
                <a:gd name="connsiteX16" fmla="*/ 248355 w 311075"/>
                <a:gd name="connsiteY16" fmla="*/ 183182 h 311356"/>
                <a:gd name="connsiteX17" fmla="*/ 269266 w 311075"/>
                <a:gd name="connsiteY17" fmla="*/ 195773 h 311356"/>
                <a:gd name="connsiteX18" fmla="*/ 256338 w 311075"/>
                <a:gd name="connsiteY18" fmla="*/ 235433 h 311356"/>
                <a:gd name="connsiteX19" fmla="*/ 210297 w 311075"/>
                <a:gd name="connsiteY19" fmla="*/ 211740 h 311356"/>
                <a:gd name="connsiteX20" fmla="*/ 229885 w 311075"/>
                <a:gd name="connsiteY20" fmla="*/ 250648 h 311356"/>
                <a:gd name="connsiteX21" fmla="*/ 192315 w 311075"/>
                <a:gd name="connsiteY21" fmla="*/ 270547 h 311356"/>
                <a:gd name="connsiteX22" fmla="*/ 172484 w 311075"/>
                <a:gd name="connsiteY22" fmla="*/ 234961 h 311356"/>
                <a:gd name="connsiteX23" fmla="*/ 167082 w 311075"/>
                <a:gd name="connsiteY23" fmla="*/ 284895 h 311356"/>
                <a:gd name="connsiteX24" fmla="*/ 126857 w 311075"/>
                <a:gd name="connsiteY24" fmla="*/ 274001 h 311356"/>
                <a:gd name="connsiteX25" fmla="*/ 128028 w 311075"/>
                <a:gd name="connsiteY25" fmla="*/ 245332 h 311356"/>
                <a:gd name="connsiteX26" fmla="*/ 113715 w 311075"/>
                <a:gd name="connsiteY26" fmla="*/ 269215 h 311356"/>
                <a:gd name="connsiteX27" fmla="*/ 74054 w 311075"/>
                <a:gd name="connsiteY27" fmla="*/ 256320 h 311356"/>
                <a:gd name="connsiteX28" fmla="*/ 97746 w 311075"/>
                <a:gd name="connsiteY28" fmla="*/ 210078 h 311356"/>
                <a:gd name="connsiteX29" fmla="*/ 58840 w 311075"/>
                <a:gd name="connsiteY29" fmla="*/ 229846 h 311356"/>
                <a:gd name="connsiteX30" fmla="*/ 38940 w 311075"/>
                <a:gd name="connsiteY30" fmla="*/ 192585 h 311356"/>
                <a:gd name="connsiteX31" fmla="*/ 74788 w 311075"/>
                <a:gd name="connsiteY31" fmla="*/ 172617 h 311356"/>
                <a:gd name="connsiteX32" fmla="*/ 26310 w 311075"/>
                <a:gd name="connsiteY32" fmla="*/ 167363 h 311356"/>
                <a:gd name="connsiteX33" fmla="*/ 37394 w 311075"/>
                <a:gd name="connsiteY33" fmla="*/ 127138 h 311356"/>
                <a:gd name="connsiteX34" fmla="*/ 65274 w 311075"/>
                <a:gd name="connsiteY34" fmla="*/ 128279 h 311356"/>
                <a:gd name="connsiteX35" fmla="*/ 40272 w 311075"/>
                <a:gd name="connsiteY35" fmla="*/ 113344 h 311356"/>
                <a:gd name="connsiteX36" fmla="*/ 53167 w 311075"/>
                <a:gd name="connsiteY36" fmla="*/ 73908 h 311356"/>
                <a:gd name="connsiteX37" fmla="*/ 99089 w 311075"/>
                <a:gd name="connsiteY37" fmla="*/ 97327 h 311356"/>
                <a:gd name="connsiteX38" fmla="*/ 79747 w 311075"/>
                <a:gd name="connsiteY38" fmla="*/ 59110 h 311356"/>
                <a:gd name="connsiteX39" fmla="*/ 117222 w 311075"/>
                <a:gd name="connsiteY39" fmla="*/ 38902 h 311356"/>
                <a:gd name="connsiteX40" fmla="*/ 138128 w 311075"/>
                <a:gd name="connsiteY40" fmla="*/ 76430 h 311356"/>
                <a:gd name="connsiteX41" fmla="*/ 139917 w 311075"/>
                <a:gd name="connsiteY41" fmla="*/ 44329 h 311356"/>
                <a:gd name="connsiteX42" fmla="*/ 164978 w 311075"/>
                <a:gd name="connsiteY42" fmla="*/ 17 h 31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075" h="311356">
                  <a:moveTo>
                    <a:pt x="154602" y="116784"/>
                  </a:moveTo>
                  <a:cubicBezTo>
                    <a:pt x="133560" y="116784"/>
                    <a:pt x="116502" y="134197"/>
                    <a:pt x="116502" y="155678"/>
                  </a:cubicBezTo>
                  <a:cubicBezTo>
                    <a:pt x="116502" y="177159"/>
                    <a:pt x="133560" y="194572"/>
                    <a:pt x="154602" y="194572"/>
                  </a:cubicBezTo>
                  <a:cubicBezTo>
                    <a:pt x="175644" y="194572"/>
                    <a:pt x="192702" y="177159"/>
                    <a:pt x="192702" y="155678"/>
                  </a:cubicBezTo>
                  <a:cubicBezTo>
                    <a:pt x="192702" y="134197"/>
                    <a:pt x="175644" y="116784"/>
                    <a:pt x="154602" y="116784"/>
                  </a:cubicBezTo>
                  <a:close/>
                  <a:moveTo>
                    <a:pt x="164978" y="17"/>
                  </a:moveTo>
                  <a:cubicBezTo>
                    <a:pt x="173752" y="539"/>
                    <a:pt x="181791" y="13083"/>
                    <a:pt x="183937" y="37355"/>
                  </a:cubicBezTo>
                  <a:lnTo>
                    <a:pt x="182920" y="62256"/>
                  </a:lnTo>
                  <a:lnTo>
                    <a:pt x="196144" y="40221"/>
                  </a:lnTo>
                  <a:cubicBezTo>
                    <a:pt x="224418" y="4477"/>
                    <a:pt x="247358" y="14414"/>
                    <a:pt x="235580" y="53149"/>
                  </a:cubicBezTo>
                  <a:lnTo>
                    <a:pt x="212182" y="98826"/>
                  </a:lnTo>
                  <a:lnTo>
                    <a:pt x="250377" y="79603"/>
                  </a:lnTo>
                  <a:cubicBezTo>
                    <a:pt x="296391" y="63474"/>
                    <a:pt x="309578" y="88141"/>
                    <a:pt x="270585" y="117172"/>
                  </a:cubicBezTo>
                  <a:lnTo>
                    <a:pt x="232713" y="138378"/>
                  </a:lnTo>
                  <a:lnTo>
                    <a:pt x="284613" y="143993"/>
                  </a:lnTo>
                  <a:cubicBezTo>
                    <a:pt x="323512" y="155453"/>
                    <a:pt x="319230" y="180194"/>
                    <a:pt x="273720" y="184218"/>
                  </a:cubicBezTo>
                  <a:lnTo>
                    <a:pt x="248355" y="183182"/>
                  </a:lnTo>
                  <a:lnTo>
                    <a:pt x="269266" y="195773"/>
                  </a:lnTo>
                  <a:cubicBezTo>
                    <a:pt x="305010" y="224158"/>
                    <a:pt x="295074" y="247251"/>
                    <a:pt x="256338" y="235433"/>
                  </a:cubicBezTo>
                  <a:lnTo>
                    <a:pt x="210297" y="211740"/>
                  </a:lnTo>
                  <a:lnTo>
                    <a:pt x="229885" y="250648"/>
                  </a:lnTo>
                  <a:cubicBezTo>
                    <a:pt x="246013" y="296637"/>
                    <a:pt x="221346" y="309754"/>
                    <a:pt x="192315" y="270547"/>
                  </a:cubicBezTo>
                  <a:lnTo>
                    <a:pt x="172484" y="234961"/>
                  </a:lnTo>
                  <a:lnTo>
                    <a:pt x="167082" y="284895"/>
                  </a:lnTo>
                  <a:cubicBezTo>
                    <a:pt x="155623" y="323793"/>
                    <a:pt x="130881" y="319511"/>
                    <a:pt x="126857" y="274001"/>
                  </a:cubicBezTo>
                  <a:lnTo>
                    <a:pt x="128028" y="245332"/>
                  </a:lnTo>
                  <a:lnTo>
                    <a:pt x="113715" y="269215"/>
                  </a:lnTo>
                  <a:cubicBezTo>
                    <a:pt x="85329" y="305137"/>
                    <a:pt x="62236" y="295212"/>
                    <a:pt x="74054" y="256320"/>
                  </a:cubicBezTo>
                  <a:lnTo>
                    <a:pt x="97746" y="210078"/>
                  </a:lnTo>
                  <a:lnTo>
                    <a:pt x="58840" y="229846"/>
                  </a:lnTo>
                  <a:cubicBezTo>
                    <a:pt x="12850" y="246188"/>
                    <a:pt x="-266" y="221592"/>
                    <a:pt x="38940" y="192585"/>
                  </a:cubicBezTo>
                  <a:lnTo>
                    <a:pt x="74788" y="172617"/>
                  </a:lnTo>
                  <a:lnTo>
                    <a:pt x="26310" y="167363"/>
                  </a:lnTo>
                  <a:cubicBezTo>
                    <a:pt x="-12473" y="155904"/>
                    <a:pt x="-8048" y="131162"/>
                    <a:pt x="37394" y="127138"/>
                  </a:cubicBezTo>
                  <a:lnTo>
                    <a:pt x="65274" y="128279"/>
                  </a:lnTo>
                  <a:lnTo>
                    <a:pt x="40272" y="113344"/>
                  </a:lnTo>
                  <a:cubicBezTo>
                    <a:pt x="4351" y="85069"/>
                    <a:pt x="14276" y="62129"/>
                    <a:pt x="53167" y="73908"/>
                  </a:cubicBezTo>
                  <a:lnTo>
                    <a:pt x="99089" y="97327"/>
                  </a:lnTo>
                  <a:lnTo>
                    <a:pt x="79747" y="59110"/>
                  </a:lnTo>
                  <a:cubicBezTo>
                    <a:pt x="63524" y="13096"/>
                    <a:pt x="88286" y="-91"/>
                    <a:pt x="117222" y="38902"/>
                  </a:cubicBezTo>
                  <a:lnTo>
                    <a:pt x="138128" y="76430"/>
                  </a:lnTo>
                  <a:lnTo>
                    <a:pt x="139917" y="44329"/>
                  </a:lnTo>
                  <a:cubicBezTo>
                    <a:pt x="144305" y="14060"/>
                    <a:pt x="155107" y="-570"/>
                    <a:pt x="164978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/>
            </a:p>
          </p:txBody>
        </p:sp>
        <p:pic>
          <p:nvPicPr>
            <p:cNvPr id="59" name="Graphic 5">
              <a:extLst>
                <a:ext uri="{FF2B5EF4-FFF2-40B4-BE49-F238E27FC236}">
                  <a16:creationId xmlns:a16="http://schemas.microsoft.com/office/drawing/2014/main" id="{154EAE53-8231-4F9A-B51F-85349E4CAAF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p:blipFill>
          <p:spPr>
            <a:xfrm>
              <a:off x="3690680" y="5166854"/>
              <a:ext cx="396670" cy="396670"/>
            </a:xfrm>
            <a:prstGeom prst="rect">
              <a:avLst/>
            </a:prstGeom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60" name="Freeform: Shape 17">
              <a:extLst>
                <a:ext uri="{FF2B5EF4-FFF2-40B4-BE49-F238E27FC236}">
                  <a16:creationId xmlns:a16="http://schemas.microsoft.com/office/drawing/2014/main" id="{3689674F-1331-4055-9EB1-4DEDB5A6E40D}"/>
                </a:ext>
              </a:extLst>
            </p:cNvPr>
            <p:cNvSpPr/>
            <p:nvPr/>
          </p:nvSpPr>
          <p:spPr>
            <a:xfrm>
              <a:off x="3244348" y="5120084"/>
              <a:ext cx="285898" cy="362603"/>
            </a:xfrm>
            <a:custGeom>
              <a:avLst/>
              <a:gdLst>
                <a:gd name="connsiteX0" fmla="*/ 0 w 331577"/>
                <a:gd name="connsiteY0" fmla="*/ 421346 h 420537"/>
                <a:gd name="connsiteX1" fmla="*/ 42054 w 331577"/>
                <a:gd name="connsiteY1" fmla="*/ 325917 h 420537"/>
                <a:gd name="connsiteX2" fmla="*/ 42862 w 331577"/>
                <a:gd name="connsiteY2" fmla="*/ 294376 h 420537"/>
                <a:gd name="connsiteX3" fmla="*/ 54185 w 331577"/>
                <a:gd name="connsiteY3" fmla="*/ 211886 h 420537"/>
                <a:gd name="connsiteX4" fmla="*/ 148805 w 331577"/>
                <a:gd name="connsiteY4" fmla="*/ 127779 h 420537"/>
                <a:gd name="connsiteX5" fmla="*/ 264454 w 331577"/>
                <a:gd name="connsiteY5" fmla="*/ 73594 h 420537"/>
                <a:gd name="connsiteX6" fmla="*/ 332386 w 331577"/>
                <a:gd name="connsiteY6" fmla="*/ 0 h 420537"/>
                <a:gd name="connsiteX7" fmla="*/ 226443 w 331577"/>
                <a:gd name="connsiteY7" fmla="*/ 304081 h 420537"/>
                <a:gd name="connsiteX8" fmla="*/ 67124 w 331577"/>
                <a:gd name="connsiteY8" fmla="*/ 334004 h 420537"/>
                <a:gd name="connsiteX9" fmla="*/ 47715 w 331577"/>
                <a:gd name="connsiteY9" fmla="*/ 344517 h 420537"/>
                <a:gd name="connsiteX10" fmla="*/ 30732 w 331577"/>
                <a:gd name="connsiteY10" fmla="*/ 401128 h 420537"/>
                <a:gd name="connsiteX11" fmla="*/ 0 w 331577"/>
                <a:gd name="connsiteY11" fmla="*/ 421346 h 42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1577" h="420537">
                  <a:moveTo>
                    <a:pt x="0" y="421346"/>
                  </a:moveTo>
                  <a:cubicBezTo>
                    <a:pt x="13748" y="388997"/>
                    <a:pt x="27496" y="357457"/>
                    <a:pt x="42054" y="325917"/>
                  </a:cubicBezTo>
                  <a:cubicBezTo>
                    <a:pt x="46906" y="315403"/>
                    <a:pt x="51758" y="309742"/>
                    <a:pt x="42862" y="294376"/>
                  </a:cubicBezTo>
                  <a:cubicBezTo>
                    <a:pt x="27496" y="268497"/>
                    <a:pt x="39627" y="237766"/>
                    <a:pt x="54185" y="211886"/>
                  </a:cubicBezTo>
                  <a:cubicBezTo>
                    <a:pt x="76020" y="173067"/>
                    <a:pt x="109987" y="147188"/>
                    <a:pt x="148805" y="127779"/>
                  </a:cubicBezTo>
                  <a:cubicBezTo>
                    <a:pt x="186816" y="109178"/>
                    <a:pt x="226443" y="93004"/>
                    <a:pt x="264454" y="73594"/>
                  </a:cubicBezTo>
                  <a:cubicBezTo>
                    <a:pt x="295185" y="58228"/>
                    <a:pt x="318638" y="33967"/>
                    <a:pt x="332386" y="0"/>
                  </a:cubicBezTo>
                  <a:cubicBezTo>
                    <a:pt x="346135" y="97047"/>
                    <a:pt x="307316" y="253940"/>
                    <a:pt x="226443" y="304081"/>
                  </a:cubicBezTo>
                  <a:cubicBezTo>
                    <a:pt x="177111" y="334813"/>
                    <a:pt x="124544" y="347752"/>
                    <a:pt x="67124" y="334004"/>
                  </a:cubicBezTo>
                  <a:cubicBezTo>
                    <a:pt x="54993" y="330769"/>
                    <a:pt x="50950" y="334813"/>
                    <a:pt x="47715" y="344517"/>
                  </a:cubicBezTo>
                  <a:cubicBezTo>
                    <a:pt x="42054" y="363118"/>
                    <a:pt x="32349" y="381719"/>
                    <a:pt x="30732" y="401128"/>
                  </a:cubicBezTo>
                  <a:cubicBezTo>
                    <a:pt x="28305" y="422964"/>
                    <a:pt x="20218" y="427008"/>
                    <a:pt x="0" y="421346"/>
                  </a:cubicBezTo>
                  <a:close/>
                </a:path>
              </a:pathLst>
            </a:custGeom>
            <a:solidFill>
              <a:schemeClr val="accent1"/>
            </a:solidFill>
            <a:ln w="8081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하트 60">
              <a:extLst>
                <a:ext uri="{FF2B5EF4-FFF2-40B4-BE49-F238E27FC236}">
                  <a16:creationId xmlns:a16="http://schemas.microsoft.com/office/drawing/2014/main" id="{B4DA6134-BBA2-448A-9396-12F02F0DD080}"/>
                </a:ext>
              </a:extLst>
            </p:cNvPr>
            <p:cNvSpPr/>
            <p:nvPr/>
          </p:nvSpPr>
          <p:spPr>
            <a:xfrm>
              <a:off x="4165622" y="5070452"/>
              <a:ext cx="326427" cy="326427"/>
            </a:xfrm>
            <a:prstGeom prst="heart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62" name="Graphic 47">
              <a:extLst>
                <a:ext uri="{FF2B5EF4-FFF2-40B4-BE49-F238E27FC236}">
                  <a16:creationId xmlns:a16="http://schemas.microsoft.com/office/drawing/2014/main" id="{5B1DA815-86D5-4FA6-9E8C-95CE162C784F}"/>
                </a:ext>
              </a:extLst>
            </p:cNvPr>
            <p:cNvGrpSpPr/>
            <p:nvPr/>
          </p:nvGrpSpPr>
          <p:grpSpPr>
            <a:xfrm>
              <a:off x="3838383" y="5652790"/>
              <a:ext cx="350976" cy="254793"/>
              <a:chOff x="8760856" y="1002161"/>
              <a:chExt cx="1223617" cy="888296"/>
            </a:xfrm>
            <a:solidFill>
              <a:schemeClr val="accent1"/>
            </a:solidFill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81" name="Freeform: Shape 1145">
                <a:extLst>
                  <a:ext uri="{FF2B5EF4-FFF2-40B4-BE49-F238E27FC236}">
                    <a16:creationId xmlns:a16="http://schemas.microsoft.com/office/drawing/2014/main" id="{DFE2FCF0-C379-415D-97A9-08D153BFB0E2}"/>
                  </a:ext>
                </a:extLst>
              </p:cNvPr>
              <p:cNvSpPr/>
              <p:nvPr/>
            </p:nvSpPr>
            <p:spPr>
              <a:xfrm>
                <a:off x="8760856" y="1002161"/>
                <a:ext cx="1223617" cy="888296"/>
              </a:xfrm>
              <a:custGeom>
                <a:avLst/>
                <a:gdLst>
                  <a:gd name="connsiteX0" fmla="*/ 1212488 w 1223617"/>
                  <a:gd name="connsiteY0" fmla="*/ 247015 h 888296"/>
                  <a:gd name="connsiteX1" fmla="*/ 1204868 w 1223617"/>
                  <a:gd name="connsiteY1" fmla="*/ 335598 h 888296"/>
                  <a:gd name="connsiteX2" fmla="*/ 1102950 w 1223617"/>
                  <a:gd name="connsiteY2" fmla="*/ 640398 h 888296"/>
                  <a:gd name="connsiteX3" fmla="*/ 610508 w 1223617"/>
                  <a:gd name="connsiteY3" fmla="*/ 888048 h 888296"/>
                  <a:gd name="connsiteX4" fmla="*/ 603840 w 1223617"/>
                  <a:gd name="connsiteY4" fmla="*/ 876618 h 888296"/>
                  <a:gd name="connsiteX5" fmla="*/ 605745 w 1223617"/>
                  <a:gd name="connsiteY5" fmla="*/ 844233 h 888296"/>
                  <a:gd name="connsiteX6" fmla="*/ 620033 w 1223617"/>
                  <a:gd name="connsiteY6" fmla="*/ 838518 h 888296"/>
                  <a:gd name="connsiteX7" fmla="*/ 788625 w 1223617"/>
                  <a:gd name="connsiteY7" fmla="*/ 813753 h 888296"/>
                  <a:gd name="connsiteX8" fmla="*/ 1099140 w 1223617"/>
                  <a:gd name="connsiteY8" fmla="*/ 528955 h 888296"/>
                  <a:gd name="connsiteX9" fmla="*/ 1158195 w 1223617"/>
                  <a:gd name="connsiteY9" fmla="*/ 63183 h 888296"/>
                  <a:gd name="connsiteX10" fmla="*/ 651465 w 1223617"/>
                  <a:gd name="connsiteY10" fmla="*/ 247015 h 888296"/>
                  <a:gd name="connsiteX11" fmla="*/ 523830 w 1223617"/>
                  <a:gd name="connsiteY11" fmla="*/ 758508 h 888296"/>
                  <a:gd name="connsiteX12" fmla="*/ 464775 w 1223617"/>
                  <a:gd name="connsiteY12" fmla="*/ 735648 h 888296"/>
                  <a:gd name="connsiteX13" fmla="*/ 461918 w 1223617"/>
                  <a:gd name="connsiteY13" fmla="*/ 565150 h 888296"/>
                  <a:gd name="connsiteX14" fmla="*/ 338093 w 1223617"/>
                  <a:gd name="connsiteY14" fmla="*/ 303213 h 888296"/>
                  <a:gd name="connsiteX15" fmla="*/ 48533 w 1223617"/>
                  <a:gd name="connsiteY15" fmla="*/ 212725 h 888296"/>
                  <a:gd name="connsiteX16" fmla="*/ 36150 w 1223617"/>
                  <a:gd name="connsiteY16" fmla="*/ 317500 h 888296"/>
                  <a:gd name="connsiteX17" fmla="*/ 47580 w 1223617"/>
                  <a:gd name="connsiteY17" fmla="*/ 432753 h 888296"/>
                  <a:gd name="connsiteX18" fmla="*/ 148545 w 1223617"/>
                  <a:gd name="connsiteY18" fmla="*/ 639445 h 888296"/>
                  <a:gd name="connsiteX19" fmla="*/ 250463 w 1223617"/>
                  <a:gd name="connsiteY19" fmla="*/ 711835 h 888296"/>
                  <a:gd name="connsiteX20" fmla="*/ 411435 w 1223617"/>
                  <a:gd name="connsiteY20" fmla="*/ 755650 h 888296"/>
                  <a:gd name="connsiteX21" fmla="*/ 372383 w 1223617"/>
                  <a:gd name="connsiteY21" fmla="*/ 773748 h 888296"/>
                  <a:gd name="connsiteX22" fmla="*/ 123780 w 1223617"/>
                  <a:gd name="connsiteY22" fmla="*/ 664210 h 888296"/>
                  <a:gd name="connsiteX23" fmla="*/ 2813 w 1223617"/>
                  <a:gd name="connsiteY23" fmla="*/ 365125 h 888296"/>
                  <a:gd name="connsiteX24" fmla="*/ 1860 w 1223617"/>
                  <a:gd name="connsiteY24" fmla="*/ 175578 h 888296"/>
                  <a:gd name="connsiteX25" fmla="*/ 479063 w 1223617"/>
                  <a:gd name="connsiteY25" fmla="*/ 424180 h 888296"/>
                  <a:gd name="connsiteX26" fmla="*/ 505733 w 1223617"/>
                  <a:gd name="connsiteY26" fmla="*/ 374650 h 888296"/>
                  <a:gd name="connsiteX27" fmla="*/ 997223 w 1223617"/>
                  <a:gd name="connsiteY27" fmla="*/ 6033 h 888296"/>
                  <a:gd name="connsiteX28" fmla="*/ 1221060 w 1223617"/>
                  <a:gd name="connsiteY28" fmla="*/ 8890 h 888296"/>
                  <a:gd name="connsiteX29" fmla="*/ 1212488 w 1223617"/>
                  <a:gd name="connsiteY29" fmla="*/ 247015 h 888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23617" h="888296">
                    <a:moveTo>
                      <a:pt x="1212488" y="247015"/>
                    </a:moveTo>
                    <a:cubicBezTo>
                      <a:pt x="1209630" y="291783"/>
                      <a:pt x="1205820" y="327025"/>
                      <a:pt x="1204868" y="335598"/>
                    </a:cubicBezTo>
                    <a:cubicBezTo>
                      <a:pt x="1188675" y="438468"/>
                      <a:pt x="1154385" y="548958"/>
                      <a:pt x="1102950" y="640398"/>
                    </a:cubicBezTo>
                    <a:cubicBezTo>
                      <a:pt x="994365" y="829945"/>
                      <a:pt x="817200" y="892810"/>
                      <a:pt x="610508" y="888048"/>
                    </a:cubicBezTo>
                    <a:cubicBezTo>
                      <a:pt x="606698" y="881380"/>
                      <a:pt x="603840" y="879475"/>
                      <a:pt x="603840" y="876618"/>
                    </a:cubicBezTo>
                    <a:cubicBezTo>
                      <a:pt x="603840" y="866140"/>
                      <a:pt x="604793" y="854710"/>
                      <a:pt x="605745" y="844233"/>
                    </a:cubicBezTo>
                    <a:cubicBezTo>
                      <a:pt x="611460" y="841375"/>
                      <a:pt x="616223" y="838518"/>
                      <a:pt x="620033" y="838518"/>
                    </a:cubicBezTo>
                    <a:cubicBezTo>
                      <a:pt x="676230" y="829945"/>
                      <a:pt x="734333" y="828040"/>
                      <a:pt x="788625" y="813753"/>
                    </a:cubicBezTo>
                    <a:cubicBezTo>
                      <a:pt x="941025" y="773748"/>
                      <a:pt x="1040085" y="672783"/>
                      <a:pt x="1099140" y="528955"/>
                    </a:cubicBezTo>
                    <a:cubicBezTo>
                      <a:pt x="1151528" y="402273"/>
                      <a:pt x="1181055" y="173673"/>
                      <a:pt x="1158195" y="63183"/>
                    </a:cubicBezTo>
                    <a:cubicBezTo>
                      <a:pt x="965790" y="59373"/>
                      <a:pt x="791483" y="106998"/>
                      <a:pt x="651465" y="247015"/>
                    </a:cubicBezTo>
                    <a:cubicBezTo>
                      <a:pt x="507638" y="390843"/>
                      <a:pt x="491445" y="570865"/>
                      <a:pt x="523830" y="758508"/>
                    </a:cubicBezTo>
                    <a:cubicBezTo>
                      <a:pt x="487635" y="780415"/>
                      <a:pt x="466680" y="773748"/>
                      <a:pt x="464775" y="735648"/>
                    </a:cubicBezTo>
                    <a:cubicBezTo>
                      <a:pt x="461918" y="678498"/>
                      <a:pt x="456203" y="621348"/>
                      <a:pt x="461918" y="565150"/>
                    </a:cubicBezTo>
                    <a:cubicBezTo>
                      <a:pt x="473348" y="450850"/>
                      <a:pt x="423818" y="367983"/>
                      <a:pt x="338093" y="303213"/>
                    </a:cubicBezTo>
                    <a:cubicBezTo>
                      <a:pt x="253320" y="239395"/>
                      <a:pt x="152355" y="218440"/>
                      <a:pt x="48533" y="212725"/>
                    </a:cubicBezTo>
                    <a:cubicBezTo>
                      <a:pt x="40913" y="212725"/>
                      <a:pt x="36150" y="307975"/>
                      <a:pt x="36150" y="317500"/>
                    </a:cubicBezTo>
                    <a:cubicBezTo>
                      <a:pt x="36150" y="355600"/>
                      <a:pt x="39960" y="394653"/>
                      <a:pt x="47580" y="432753"/>
                    </a:cubicBezTo>
                    <a:cubicBezTo>
                      <a:pt x="63773" y="508000"/>
                      <a:pt x="95205" y="582295"/>
                      <a:pt x="148545" y="639445"/>
                    </a:cubicBezTo>
                    <a:cubicBezTo>
                      <a:pt x="177120" y="669925"/>
                      <a:pt x="211410" y="695643"/>
                      <a:pt x="250463" y="711835"/>
                    </a:cubicBezTo>
                    <a:cubicBezTo>
                      <a:pt x="302850" y="733743"/>
                      <a:pt x="360000" y="728980"/>
                      <a:pt x="411435" y="755650"/>
                    </a:cubicBezTo>
                    <a:cubicBezTo>
                      <a:pt x="398100" y="762318"/>
                      <a:pt x="385718" y="773748"/>
                      <a:pt x="372383" y="773748"/>
                    </a:cubicBezTo>
                    <a:cubicBezTo>
                      <a:pt x="275228" y="770890"/>
                      <a:pt x="190455" y="739458"/>
                      <a:pt x="123780" y="664210"/>
                    </a:cubicBezTo>
                    <a:cubicBezTo>
                      <a:pt x="47580" y="579438"/>
                      <a:pt x="12338" y="476568"/>
                      <a:pt x="2813" y="365125"/>
                    </a:cubicBezTo>
                    <a:cubicBezTo>
                      <a:pt x="-2902" y="305118"/>
                      <a:pt x="1860" y="243205"/>
                      <a:pt x="1860" y="175578"/>
                    </a:cubicBezTo>
                    <a:cubicBezTo>
                      <a:pt x="204743" y="177483"/>
                      <a:pt x="377145" y="223203"/>
                      <a:pt x="479063" y="424180"/>
                    </a:cubicBezTo>
                    <a:cubicBezTo>
                      <a:pt x="490493" y="404178"/>
                      <a:pt x="500018" y="389890"/>
                      <a:pt x="505733" y="374650"/>
                    </a:cubicBezTo>
                    <a:cubicBezTo>
                      <a:pt x="576218" y="170815"/>
                      <a:pt x="793388" y="43180"/>
                      <a:pt x="997223" y="6033"/>
                    </a:cubicBezTo>
                    <a:cubicBezTo>
                      <a:pt x="1071518" y="-7303"/>
                      <a:pt x="1145813" y="5080"/>
                      <a:pt x="1221060" y="8890"/>
                    </a:cubicBezTo>
                    <a:cubicBezTo>
                      <a:pt x="1227728" y="9843"/>
                      <a:pt x="1220108" y="149860"/>
                      <a:pt x="1212488" y="24701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" name="Freeform: Shape 1146">
                <a:extLst>
                  <a:ext uri="{FF2B5EF4-FFF2-40B4-BE49-F238E27FC236}">
                    <a16:creationId xmlns:a16="http://schemas.microsoft.com/office/drawing/2014/main" id="{3E1485C9-F275-4E3A-BBAD-20588FD5A62A}"/>
                  </a:ext>
                </a:extLst>
              </p:cNvPr>
              <p:cNvSpPr/>
              <p:nvPr/>
            </p:nvSpPr>
            <p:spPr>
              <a:xfrm>
                <a:off x="9363149" y="1126688"/>
                <a:ext cx="512093" cy="637050"/>
              </a:xfrm>
              <a:custGeom>
                <a:avLst/>
                <a:gdLst>
                  <a:gd name="connsiteX0" fmla="*/ 168235 w 512093"/>
                  <a:gd name="connsiteY0" fmla="*/ 501583 h 637050"/>
                  <a:gd name="connsiteX1" fmla="*/ 284440 w 512093"/>
                  <a:gd name="connsiteY1" fmla="*/ 500631 h 637050"/>
                  <a:gd name="connsiteX2" fmla="*/ 396835 w 512093"/>
                  <a:gd name="connsiteY2" fmla="*/ 484438 h 637050"/>
                  <a:gd name="connsiteX3" fmla="*/ 149185 w 512093"/>
                  <a:gd name="connsiteY3" fmla="*/ 521586 h 637050"/>
                  <a:gd name="connsiteX4" fmla="*/ 73938 w 512093"/>
                  <a:gd name="connsiteY4" fmla="*/ 598738 h 637050"/>
                  <a:gd name="connsiteX5" fmla="*/ 42505 w 512093"/>
                  <a:gd name="connsiteY5" fmla="*/ 636838 h 637050"/>
                  <a:gd name="connsiteX6" fmla="*/ 18693 w 512093"/>
                  <a:gd name="connsiteY6" fmla="*/ 567306 h 637050"/>
                  <a:gd name="connsiteX7" fmla="*/ 42505 w 512093"/>
                  <a:gd name="connsiteY7" fmla="*/ 389188 h 637050"/>
                  <a:gd name="connsiteX8" fmla="*/ 38695 w 512093"/>
                  <a:gd name="connsiteY8" fmla="*/ 227263 h 637050"/>
                  <a:gd name="connsiteX9" fmla="*/ 70128 w 512093"/>
                  <a:gd name="connsiteY9" fmla="*/ 430146 h 637050"/>
                  <a:gd name="connsiteX10" fmla="*/ 92035 w 512093"/>
                  <a:gd name="connsiteY10" fmla="*/ 435861 h 637050"/>
                  <a:gd name="connsiteX11" fmla="*/ 154900 w 512093"/>
                  <a:gd name="connsiteY11" fmla="*/ 310131 h 637050"/>
                  <a:gd name="connsiteX12" fmla="*/ 148233 w 512093"/>
                  <a:gd name="connsiteY12" fmla="*/ 127251 h 637050"/>
                  <a:gd name="connsiteX13" fmla="*/ 164425 w 512093"/>
                  <a:gd name="connsiteY13" fmla="*/ 278698 h 637050"/>
                  <a:gd name="connsiteX14" fmla="*/ 169188 w 512093"/>
                  <a:gd name="connsiteY14" fmla="*/ 297748 h 637050"/>
                  <a:gd name="connsiteX15" fmla="*/ 231100 w 512093"/>
                  <a:gd name="connsiteY15" fmla="*/ 245361 h 637050"/>
                  <a:gd name="connsiteX16" fmla="*/ 263485 w 512093"/>
                  <a:gd name="connsiteY16" fmla="*/ 179638 h 637050"/>
                  <a:gd name="connsiteX17" fmla="*/ 266343 w 512093"/>
                  <a:gd name="connsiteY17" fmla="*/ 31048 h 637050"/>
                  <a:gd name="connsiteX18" fmla="*/ 277773 w 512093"/>
                  <a:gd name="connsiteY18" fmla="*/ 183448 h 637050"/>
                  <a:gd name="connsiteX19" fmla="*/ 478750 w 512093"/>
                  <a:gd name="connsiteY19" fmla="*/ 3426 h 637050"/>
                  <a:gd name="connsiteX20" fmla="*/ 483513 w 512093"/>
                  <a:gd name="connsiteY20" fmla="*/ 8188 h 637050"/>
                  <a:gd name="connsiteX21" fmla="*/ 327303 w 512093"/>
                  <a:gd name="connsiteY21" fmla="*/ 234883 h 637050"/>
                  <a:gd name="connsiteX22" fmla="*/ 512088 w 512093"/>
                  <a:gd name="connsiteY22" fmla="*/ 202498 h 637050"/>
                  <a:gd name="connsiteX23" fmla="*/ 355878 w 512093"/>
                  <a:gd name="connsiteY23" fmla="*/ 259648 h 637050"/>
                  <a:gd name="connsiteX24" fmla="*/ 248245 w 512093"/>
                  <a:gd name="connsiteY24" fmla="*/ 358708 h 637050"/>
                  <a:gd name="connsiteX25" fmla="*/ 462558 w 512093"/>
                  <a:gd name="connsiteY25" fmla="*/ 353946 h 637050"/>
                  <a:gd name="connsiteX26" fmla="*/ 292060 w 512093"/>
                  <a:gd name="connsiteY26" fmla="*/ 395856 h 637050"/>
                  <a:gd name="connsiteX27" fmla="*/ 154900 w 512093"/>
                  <a:gd name="connsiteY27" fmla="*/ 484438 h 637050"/>
                  <a:gd name="connsiteX28" fmla="*/ 168235 w 512093"/>
                  <a:gd name="connsiteY28" fmla="*/ 501583 h 637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12093" h="637050">
                    <a:moveTo>
                      <a:pt x="168235" y="501583"/>
                    </a:moveTo>
                    <a:cubicBezTo>
                      <a:pt x="207288" y="501583"/>
                      <a:pt x="245388" y="503488"/>
                      <a:pt x="284440" y="500631"/>
                    </a:cubicBezTo>
                    <a:cubicBezTo>
                      <a:pt x="321588" y="497773"/>
                      <a:pt x="358735" y="490153"/>
                      <a:pt x="396835" y="484438"/>
                    </a:cubicBezTo>
                    <a:cubicBezTo>
                      <a:pt x="397788" y="490153"/>
                      <a:pt x="262533" y="521586"/>
                      <a:pt x="149185" y="521586"/>
                    </a:cubicBezTo>
                    <a:cubicBezTo>
                      <a:pt x="130135" y="521586"/>
                      <a:pt x="112990" y="533968"/>
                      <a:pt x="73938" y="598738"/>
                    </a:cubicBezTo>
                    <a:cubicBezTo>
                      <a:pt x="65365" y="613026"/>
                      <a:pt x="53935" y="639696"/>
                      <a:pt x="42505" y="636838"/>
                    </a:cubicBezTo>
                    <a:cubicBezTo>
                      <a:pt x="3453" y="616836"/>
                      <a:pt x="-17502" y="618741"/>
                      <a:pt x="18693" y="567306"/>
                    </a:cubicBezTo>
                    <a:cubicBezTo>
                      <a:pt x="59650" y="511108"/>
                      <a:pt x="58698" y="453958"/>
                      <a:pt x="42505" y="389188"/>
                    </a:cubicBezTo>
                    <a:cubicBezTo>
                      <a:pt x="29170" y="337753"/>
                      <a:pt x="32980" y="281556"/>
                      <a:pt x="38695" y="227263"/>
                    </a:cubicBezTo>
                    <a:cubicBezTo>
                      <a:pt x="49173" y="294891"/>
                      <a:pt x="59650" y="362518"/>
                      <a:pt x="70128" y="430146"/>
                    </a:cubicBezTo>
                    <a:cubicBezTo>
                      <a:pt x="75843" y="461578"/>
                      <a:pt x="83463" y="453958"/>
                      <a:pt x="92035" y="435861"/>
                    </a:cubicBezTo>
                    <a:cubicBezTo>
                      <a:pt x="124420" y="383473"/>
                      <a:pt x="161568" y="333943"/>
                      <a:pt x="154900" y="310131"/>
                    </a:cubicBezTo>
                    <a:cubicBezTo>
                      <a:pt x="142518" y="262506"/>
                      <a:pt x="143470" y="126298"/>
                      <a:pt x="148233" y="127251"/>
                    </a:cubicBezTo>
                    <a:cubicBezTo>
                      <a:pt x="159663" y="174876"/>
                      <a:pt x="152043" y="217738"/>
                      <a:pt x="164425" y="278698"/>
                    </a:cubicBezTo>
                    <a:cubicBezTo>
                      <a:pt x="165378" y="283461"/>
                      <a:pt x="167283" y="293938"/>
                      <a:pt x="169188" y="297748"/>
                    </a:cubicBezTo>
                    <a:cubicBezTo>
                      <a:pt x="180618" y="314893"/>
                      <a:pt x="222528" y="255838"/>
                      <a:pt x="231100" y="245361"/>
                    </a:cubicBezTo>
                    <a:cubicBezTo>
                      <a:pt x="251103" y="220596"/>
                      <a:pt x="265390" y="203451"/>
                      <a:pt x="263485" y="179638"/>
                    </a:cubicBezTo>
                    <a:cubicBezTo>
                      <a:pt x="260628" y="136776"/>
                      <a:pt x="261580" y="58671"/>
                      <a:pt x="266343" y="31048"/>
                    </a:cubicBezTo>
                    <a:cubicBezTo>
                      <a:pt x="271105" y="41526"/>
                      <a:pt x="270153" y="132013"/>
                      <a:pt x="277773" y="183448"/>
                    </a:cubicBezTo>
                    <a:cubicBezTo>
                      <a:pt x="350163" y="118678"/>
                      <a:pt x="414933" y="60576"/>
                      <a:pt x="478750" y="3426"/>
                    </a:cubicBezTo>
                    <a:cubicBezTo>
                      <a:pt x="488275" y="-4194"/>
                      <a:pt x="488275" y="2473"/>
                      <a:pt x="483513" y="8188"/>
                    </a:cubicBezTo>
                    <a:cubicBezTo>
                      <a:pt x="433983" y="80578"/>
                      <a:pt x="378738" y="159636"/>
                      <a:pt x="327303" y="234883"/>
                    </a:cubicBezTo>
                    <a:cubicBezTo>
                      <a:pt x="394930" y="259648"/>
                      <a:pt x="454938" y="210118"/>
                      <a:pt x="512088" y="202498"/>
                    </a:cubicBezTo>
                    <a:cubicBezTo>
                      <a:pt x="513040" y="207261"/>
                      <a:pt x="401598" y="259648"/>
                      <a:pt x="355878" y="259648"/>
                    </a:cubicBezTo>
                    <a:cubicBezTo>
                      <a:pt x="287298" y="259648"/>
                      <a:pt x="290155" y="273936"/>
                      <a:pt x="248245" y="358708"/>
                    </a:cubicBezTo>
                    <a:cubicBezTo>
                      <a:pt x="315873" y="387283"/>
                      <a:pt x="386358" y="359661"/>
                      <a:pt x="462558" y="353946"/>
                    </a:cubicBezTo>
                    <a:cubicBezTo>
                      <a:pt x="405408" y="393951"/>
                      <a:pt x="346353" y="403476"/>
                      <a:pt x="292060" y="395856"/>
                    </a:cubicBezTo>
                    <a:cubicBezTo>
                      <a:pt x="213955" y="385378"/>
                      <a:pt x="209193" y="396808"/>
                      <a:pt x="154900" y="484438"/>
                    </a:cubicBezTo>
                    <a:cubicBezTo>
                      <a:pt x="145375" y="501583"/>
                      <a:pt x="147280" y="501583"/>
                      <a:pt x="168235" y="50158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" name="Freeform: Shape 1147">
                <a:extLst>
                  <a:ext uri="{FF2B5EF4-FFF2-40B4-BE49-F238E27FC236}">
                    <a16:creationId xmlns:a16="http://schemas.microsoft.com/office/drawing/2014/main" id="{0BBDDE10-A75C-4248-8C9A-210187DB7280}"/>
                  </a:ext>
                </a:extLst>
              </p:cNvPr>
              <p:cNvSpPr/>
              <p:nvPr/>
            </p:nvSpPr>
            <p:spPr>
              <a:xfrm>
                <a:off x="8846537" y="1270131"/>
                <a:ext cx="321839" cy="433717"/>
              </a:xfrm>
              <a:custGeom>
                <a:avLst/>
                <a:gdLst>
                  <a:gd name="connsiteX0" fmla="*/ 166688 w 321839"/>
                  <a:gd name="connsiteY0" fmla="*/ 240030 h 433717"/>
                  <a:gd name="connsiteX1" fmla="*/ 28575 w 321839"/>
                  <a:gd name="connsiteY1" fmla="*/ 141923 h 433717"/>
                  <a:gd name="connsiteX2" fmla="*/ 114300 w 321839"/>
                  <a:gd name="connsiteY2" fmla="*/ 154305 h 433717"/>
                  <a:gd name="connsiteX3" fmla="*/ 0 w 321839"/>
                  <a:gd name="connsiteY3" fmla="*/ 0 h 433717"/>
                  <a:gd name="connsiteX4" fmla="*/ 127635 w 321839"/>
                  <a:gd name="connsiteY4" fmla="*/ 115253 h 433717"/>
                  <a:gd name="connsiteX5" fmla="*/ 118110 w 321839"/>
                  <a:gd name="connsiteY5" fmla="*/ 13335 h 433717"/>
                  <a:gd name="connsiteX6" fmla="*/ 206693 w 321839"/>
                  <a:gd name="connsiteY6" fmla="*/ 207645 h 433717"/>
                  <a:gd name="connsiteX7" fmla="*/ 225743 w 321839"/>
                  <a:gd name="connsiteY7" fmla="*/ 65723 h 433717"/>
                  <a:gd name="connsiteX8" fmla="*/ 272415 w 321839"/>
                  <a:gd name="connsiteY8" fmla="*/ 290512 h 433717"/>
                  <a:gd name="connsiteX9" fmla="*/ 301943 w 321839"/>
                  <a:gd name="connsiteY9" fmla="*/ 140970 h 433717"/>
                  <a:gd name="connsiteX10" fmla="*/ 300990 w 321839"/>
                  <a:gd name="connsiteY10" fmla="*/ 224790 h 433717"/>
                  <a:gd name="connsiteX11" fmla="*/ 313373 w 321839"/>
                  <a:gd name="connsiteY11" fmla="*/ 365760 h 433717"/>
                  <a:gd name="connsiteX12" fmla="*/ 319088 w 321839"/>
                  <a:gd name="connsiteY12" fmla="*/ 430530 h 433717"/>
                  <a:gd name="connsiteX13" fmla="*/ 288608 w 321839"/>
                  <a:gd name="connsiteY13" fmla="*/ 401955 h 433717"/>
                  <a:gd name="connsiteX14" fmla="*/ 177165 w 321839"/>
                  <a:gd name="connsiteY14" fmla="*/ 339090 h 433717"/>
                  <a:gd name="connsiteX15" fmla="*/ 69532 w 321839"/>
                  <a:gd name="connsiteY15" fmla="*/ 319087 h 433717"/>
                  <a:gd name="connsiteX16" fmla="*/ 220980 w 321839"/>
                  <a:gd name="connsiteY16" fmla="*/ 319087 h 433717"/>
                  <a:gd name="connsiteX17" fmla="*/ 150495 w 321839"/>
                  <a:gd name="connsiteY17" fmla="*/ 252412 h 433717"/>
                  <a:gd name="connsiteX18" fmla="*/ 29528 w 321839"/>
                  <a:gd name="connsiteY18" fmla="*/ 227648 h 433717"/>
                  <a:gd name="connsiteX19" fmla="*/ 166688 w 321839"/>
                  <a:gd name="connsiteY19" fmla="*/ 240030 h 43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21839" h="433717">
                    <a:moveTo>
                      <a:pt x="166688" y="240030"/>
                    </a:moveTo>
                    <a:cubicBezTo>
                      <a:pt x="112395" y="141923"/>
                      <a:pt x="80963" y="167640"/>
                      <a:pt x="28575" y="141923"/>
                    </a:cubicBezTo>
                    <a:cubicBezTo>
                      <a:pt x="56197" y="144780"/>
                      <a:pt x="83820" y="151448"/>
                      <a:pt x="114300" y="154305"/>
                    </a:cubicBezTo>
                    <a:cubicBezTo>
                      <a:pt x="80963" y="100965"/>
                      <a:pt x="27622" y="43815"/>
                      <a:pt x="0" y="0"/>
                    </a:cubicBezTo>
                    <a:cubicBezTo>
                      <a:pt x="45720" y="33338"/>
                      <a:pt x="84773" y="76200"/>
                      <a:pt x="127635" y="115253"/>
                    </a:cubicBezTo>
                    <a:cubicBezTo>
                      <a:pt x="127635" y="80010"/>
                      <a:pt x="118110" y="42862"/>
                      <a:pt x="118110" y="13335"/>
                    </a:cubicBezTo>
                    <a:cubicBezTo>
                      <a:pt x="144780" y="58103"/>
                      <a:pt x="108585" y="116205"/>
                      <a:pt x="206693" y="207645"/>
                    </a:cubicBezTo>
                    <a:cubicBezTo>
                      <a:pt x="210503" y="171450"/>
                      <a:pt x="230505" y="114300"/>
                      <a:pt x="225743" y="65723"/>
                    </a:cubicBezTo>
                    <a:cubicBezTo>
                      <a:pt x="259080" y="136208"/>
                      <a:pt x="171450" y="185737"/>
                      <a:pt x="272415" y="290512"/>
                    </a:cubicBezTo>
                    <a:cubicBezTo>
                      <a:pt x="280988" y="244792"/>
                      <a:pt x="304800" y="201930"/>
                      <a:pt x="301943" y="140970"/>
                    </a:cubicBezTo>
                    <a:cubicBezTo>
                      <a:pt x="307658" y="164783"/>
                      <a:pt x="307658" y="198120"/>
                      <a:pt x="300990" y="224790"/>
                    </a:cubicBezTo>
                    <a:cubicBezTo>
                      <a:pt x="287655" y="274320"/>
                      <a:pt x="282893" y="320040"/>
                      <a:pt x="313373" y="365760"/>
                    </a:cubicBezTo>
                    <a:cubicBezTo>
                      <a:pt x="320993" y="377190"/>
                      <a:pt x="324803" y="400050"/>
                      <a:pt x="319088" y="430530"/>
                    </a:cubicBezTo>
                    <a:cubicBezTo>
                      <a:pt x="314325" y="444818"/>
                      <a:pt x="291465" y="406718"/>
                      <a:pt x="288608" y="401955"/>
                    </a:cubicBezTo>
                    <a:cubicBezTo>
                      <a:pt x="245745" y="328612"/>
                      <a:pt x="247650" y="335280"/>
                      <a:pt x="177165" y="339090"/>
                    </a:cubicBezTo>
                    <a:cubicBezTo>
                      <a:pt x="144780" y="341948"/>
                      <a:pt x="100965" y="330518"/>
                      <a:pt x="69532" y="319087"/>
                    </a:cubicBezTo>
                    <a:cubicBezTo>
                      <a:pt x="122873" y="323850"/>
                      <a:pt x="173355" y="327660"/>
                      <a:pt x="220980" y="319087"/>
                    </a:cubicBezTo>
                    <a:cubicBezTo>
                      <a:pt x="200025" y="273368"/>
                      <a:pt x="180975" y="250508"/>
                      <a:pt x="150495" y="252412"/>
                    </a:cubicBezTo>
                    <a:cubicBezTo>
                      <a:pt x="116205" y="254317"/>
                      <a:pt x="63818" y="242887"/>
                      <a:pt x="29528" y="227648"/>
                    </a:cubicBezTo>
                    <a:cubicBezTo>
                      <a:pt x="67628" y="232410"/>
                      <a:pt x="119063" y="245745"/>
                      <a:pt x="166688" y="2400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63" name="Freeform: Shape 264">
              <a:extLst>
                <a:ext uri="{FF2B5EF4-FFF2-40B4-BE49-F238E27FC236}">
                  <a16:creationId xmlns:a16="http://schemas.microsoft.com/office/drawing/2014/main" id="{82394BA9-6101-400D-BDE0-138857CC3A18}"/>
                </a:ext>
              </a:extLst>
            </p:cNvPr>
            <p:cNvSpPr/>
            <p:nvPr/>
          </p:nvSpPr>
          <p:spPr>
            <a:xfrm>
              <a:off x="2511688" y="5166854"/>
              <a:ext cx="211217" cy="34045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자유형: 도형 63">
              <a:extLst>
                <a:ext uri="{FF2B5EF4-FFF2-40B4-BE49-F238E27FC236}">
                  <a16:creationId xmlns:a16="http://schemas.microsoft.com/office/drawing/2014/main" id="{8B719896-49FA-4287-9F23-F416DF844893}"/>
                </a:ext>
              </a:extLst>
            </p:cNvPr>
            <p:cNvSpPr/>
            <p:nvPr/>
          </p:nvSpPr>
          <p:spPr>
            <a:xfrm>
              <a:off x="167073" y="4043582"/>
              <a:ext cx="316188" cy="370244"/>
            </a:xfrm>
            <a:custGeom>
              <a:avLst/>
              <a:gdLst>
                <a:gd name="connsiteX0" fmla="*/ 413382 w 502456"/>
                <a:gd name="connsiteY0" fmla="*/ 1143 h 588357"/>
                <a:gd name="connsiteX1" fmla="*/ 439491 w 502456"/>
                <a:gd name="connsiteY1" fmla="*/ 19875 h 588357"/>
                <a:gd name="connsiteX2" fmla="*/ 406492 w 502456"/>
                <a:gd name="connsiteY2" fmla="*/ 101286 h 588357"/>
                <a:gd name="connsiteX3" fmla="*/ 306433 w 502456"/>
                <a:gd name="connsiteY3" fmla="*/ 249760 h 588357"/>
                <a:gd name="connsiteX4" fmla="*/ 411381 w 502456"/>
                <a:gd name="connsiteY4" fmla="*/ 240455 h 588357"/>
                <a:gd name="connsiteX5" fmla="*/ 496420 w 502456"/>
                <a:gd name="connsiteY5" fmla="*/ 249760 h 588357"/>
                <a:gd name="connsiteX6" fmla="*/ 479901 w 502456"/>
                <a:gd name="connsiteY6" fmla="*/ 314968 h 588357"/>
                <a:gd name="connsiteX7" fmla="*/ 407754 w 502456"/>
                <a:gd name="connsiteY7" fmla="*/ 298173 h 588357"/>
                <a:gd name="connsiteX8" fmla="*/ 286444 w 502456"/>
                <a:gd name="connsiteY8" fmla="*/ 297227 h 588357"/>
                <a:gd name="connsiteX9" fmla="*/ 179288 w 502456"/>
                <a:gd name="connsiteY9" fmla="*/ 432335 h 588357"/>
                <a:gd name="connsiteX10" fmla="*/ 270201 w 502456"/>
                <a:gd name="connsiteY10" fmla="*/ 418300 h 588357"/>
                <a:gd name="connsiteX11" fmla="*/ 343295 w 502456"/>
                <a:gd name="connsiteY11" fmla="*/ 439431 h 588357"/>
                <a:gd name="connsiteX12" fmla="*/ 332295 w 502456"/>
                <a:gd name="connsiteY12" fmla="*/ 498135 h 588357"/>
                <a:gd name="connsiteX13" fmla="*/ 253801 w 502456"/>
                <a:gd name="connsiteY13" fmla="*/ 477121 h 588357"/>
                <a:gd name="connsiteX14" fmla="*/ 125316 w 502456"/>
                <a:gd name="connsiteY14" fmla="*/ 481852 h 588357"/>
                <a:gd name="connsiteX15" fmla="*/ 40999 w 502456"/>
                <a:gd name="connsiteY15" fmla="*/ 565926 h 588357"/>
                <a:gd name="connsiteX16" fmla="*/ 25382 w 502456"/>
                <a:gd name="connsiteY16" fmla="*/ 588357 h 588357"/>
                <a:gd name="connsiteX17" fmla="*/ 0 w 502456"/>
                <a:gd name="connsiteY17" fmla="*/ 561853 h 588357"/>
                <a:gd name="connsiteX18" fmla="*/ 10021 w 502456"/>
                <a:gd name="connsiteY18" fmla="*/ 550850 h 588357"/>
                <a:gd name="connsiteX19" fmla="*/ 91332 w 502456"/>
                <a:gd name="connsiteY19" fmla="*/ 436080 h 588357"/>
                <a:gd name="connsiteX20" fmla="*/ 83289 w 502456"/>
                <a:gd name="connsiteY20" fmla="*/ 340988 h 588357"/>
                <a:gd name="connsiteX21" fmla="*/ 41815 w 502456"/>
                <a:gd name="connsiteY21" fmla="*/ 305979 h 588357"/>
                <a:gd name="connsiteX22" fmla="*/ 52972 w 502456"/>
                <a:gd name="connsiteY22" fmla="*/ 227840 h 588357"/>
                <a:gd name="connsiteX23" fmla="*/ 120506 w 502456"/>
                <a:gd name="connsiteY23" fmla="*/ 220152 h 588357"/>
                <a:gd name="connsiteX24" fmla="*/ 137892 w 502456"/>
                <a:gd name="connsiteY24" fmla="*/ 308936 h 588357"/>
                <a:gd name="connsiteX25" fmla="*/ 133083 w 502456"/>
                <a:gd name="connsiteY25" fmla="*/ 425593 h 588357"/>
                <a:gd name="connsiteX26" fmla="*/ 243511 w 502456"/>
                <a:gd name="connsiteY26" fmla="*/ 291905 h 588357"/>
                <a:gd name="connsiteX27" fmla="*/ 210355 w 502456"/>
                <a:gd name="connsiteY27" fmla="*/ 161094 h 588357"/>
                <a:gd name="connsiteX28" fmla="*/ 174557 w 502456"/>
                <a:gd name="connsiteY28" fmla="*/ 89025 h 588357"/>
                <a:gd name="connsiteX29" fmla="*/ 241816 w 502456"/>
                <a:gd name="connsiteY29" fmla="*/ 62374 h 588357"/>
                <a:gd name="connsiteX30" fmla="*/ 269492 w 502456"/>
                <a:gd name="connsiteY30" fmla="*/ 137439 h 588357"/>
                <a:gd name="connsiteX31" fmla="*/ 280570 w 502456"/>
                <a:gd name="connsiteY31" fmla="*/ 231309 h 588357"/>
                <a:gd name="connsiteX32" fmla="*/ 353742 w 502456"/>
                <a:gd name="connsiteY32" fmla="*/ 79012 h 588357"/>
                <a:gd name="connsiteX33" fmla="*/ 380354 w 502456"/>
                <a:gd name="connsiteY33" fmla="*/ 2961 h 588357"/>
                <a:gd name="connsiteX34" fmla="*/ 413382 w 502456"/>
                <a:gd name="connsiteY34" fmla="*/ 1143 h 58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56" h="588357">
                  <a:moveTo>
                    <a:pt x="413382" y="1143"/>
                  </a:moveTo>
                  <a:cubicBezTo>
                    <a:pt x="423475" y="3356"/>
                    <a:pt x="432414" y="8994"/>
                    <a:pt x="439491" y="19875"/>
                  </a:cubicBezTo>
                  <a:cubicBezTo>
                    <a:pt x="455261" y="44160"/>
                    <a:pt x="451949" y="104716"/>
                    <a:pt x="406492" y="101286"/>
                  </a:cubicBezTo>
                  <a:cubicBezTo>
                    <a:pt x="375938" y="98960"/>
                    <a:pt x="346370" y="186956"/>
                    <a:pt x="306433" y="249760"/>
                  </a:cubicBezTo>
                  <a:cubicBezTo>
                    <a:pt x="370734" y="251258"/>
                    <a:pt x="385676" y="269472"/>
                    <a:pt x="411381" y="240455"/>
                  </a:cubicBezTo>
                  <a:cubicBezTo>
                    <a:pt x="436534" y="212030"/>
                    <a:pt x="480374" y="218417"/>
                    <a:pt x="496420" y="249760"/>
                  </a:cubicBezTo>
                  <a:cubicBezTo>
                    <a:pt x="507695" y="271719"/>
                    <a:pt x="503714" y="300223"/>
                    <a:pt x="479901" y="314968"/>
                  </a:cubicBezTo>
                  <a:cubicBezTo>
                    <a:pt x="452422" y="332039"/>
                    <a:pt x="426717" y="327939"/>
                    <a:pt x="407754" y="298173"/>
                  </a:cubicBezTo>
                  <a:cubicBezTo>
                    <a:pt x="392930" y="274913"/>
                    <a:pt x="310139" y="265293"/>
                    <a:pt x="286444" y="297227"/>
                  </a:cubicBezTo>
                  <a:cubicBezTo>
                    <a:pt x="254392" y="340476"/>
                    <a:pt x="214534" y="385065"/>
                    <a:pt x="179288" y="432335"/>
                  </a:cubicBezTo>
                  <a:cubicBezTo>
                    <a:pt x="253209" y="438998"/>
                    <a:pt x="246428" y="434582"/>
                    <a:pt x="270201" y="418300"/>
                  </a:cubicBezTo>
                  <a:cubicBezTo>
                    <a:pt x="292003" y="403358"/>
                    <a:pt x="329772" y="411006"/>
                    <a:pt x="343295" y="439431"/>
                  </a:cubicBezTo>
                  <a:cubicBezTo>
                    <a:pt x="353703" y="461273"/>
                    <a:pt x="351810" y="482286"/>
                    <a:pt x="332295" y="498135"/>
                  </a:cubicBezTo>
                  <a:cubicBezTo>
                    <a:pt x="306393" y="519069"/>
                    <a:pt x="262908" y="503694"/>
                    <a:pt x="253801" y="477121"/>
                  </a:cubicBezTo>
                  <a:cubicBezTo>
                    <a:pt x="245798" y="453782"/>
                    <a:pt x="154135" y="456739"/>
                    <a:pt x="125316" y="481852"/>
                  </a:cubicBezTo>
                  <a:cubicBezTo>
                    <a:pt x="89336" y="513210"/>
                    <a:pt x="80854" y="510579"/>
                    <a:pt x="40999" y="565926"/>
                  </a:cubicBezTo>
                  <a:lnTo>
                    <a:pt x="25382" y="588357"/>
                  </a:lnTo>
                  <a:lnTo>
                    <a:pt x="0" y="561853"/>
                  </a:lnTo>
                  <a:lnTo>
                    <a:pt x="10021" y="550850"/>
                  </a:lnTo>
                  <a:cubicBezTo>
                    <a:pt x="82346" y="472207"/>
                    <a:pt x="84605" y="474095"/>
                    <a:pt x="91332" y="436080"/>
                  </a:cubicBezTo>
                  <a:cubicBezTo>
                    <a:pt x="95787" y="410927"/>
                    <a:pt x="90583" y="379900"/>
                    <a:pt x="83289" y="340988"/>
                  </a:cubicBezTo>
                  <a:cubicBezTo>
                    <a:pt x="79741" y="322104"/>
                    <a:pt x="53524" y="331960"/>
                    <a:pt x="41815" y="305979"/>
                  </a:cubicBezTo>
                  <a:cubicBezTo>
                    <a:pt x="28844" y="277278"/>
                    <a:pt x="30933" y="251889"/>
                    <a:pt x="52972" y="227840"/>
                  </a:cubicBezTo>
                  <a:cubicBezTo>
                    <a:pt x="72842" y="206156"/>
                    <a:pt x="96654" y="204540"/>
                    <a:pt x="120506" y="220152"/>
                  </a:cubicBezTo>
                  <a:cubicBezTo>
                    <a:pt x="153426" y="241638"/>
                    <a:pt x="159221" y="290643"/>
                    <a:pt x="137892" y="308936"/>
                  </a:cubicBezTo>
                  <a:cubicBezTo>
                    <a:pt x="106826" y="335548"/>
                    <a:pt x="125750" y="382029"/>
                    <a:pt x="133083" y="425593"/>
                  </a:cubicBezTo>
                  <a:cubicBezTo>
                    <a:pt x="178106" y="385262"/>
                    <a:pt x="212366" y="339687"/>
                    <a:pt x="243511" y="291905"/>
                  </a:cubicBezTo>
                  <a:cubicBezTo>
                    <a:pt x="259360" y="267619"/>
                    <a:pt x="248794" y="166258"/>
                    <a:pt x="210355" y="161094"/>
                  </a:cubicBezTo>
                  <a:cubicBezTo>
                    <a:pt x="179840" y="156993"/>
                    <a:pt x="158985" y="120250"/>
                    <a:pt x="174557" y="89025"/>
                  </a:cubicBezTo>
                  <a:cubicBezTo>
                    <a:pt x="188159" y="61744"/>
                    <a:pt x="213943" y="51414"/>
                    <a:pt x="241816" y="62374"/>
                  </a:cubicBezTo>
                  <a:cubicBezTo>
                    <a:pt x="271266" y="74005"/>
                    <a:pt x="288692" y="101957"/>
                    <a:pt x="269492" y="137439"/>
                  </a:cubicBezTo>
                  <a:cubicBezTo>
                    <a:pt x="253209" y="167480"/>
                    <a:pt x="276155" y="186247"/>
                    <a:pt x="280570" y="231309"/>
                  </a:cubicBezTo>
                  <a:cubicBezTo>
                    <a:pt x="327643" y="160147"/>
                    <a:pt x="376687" y="102666"/>
                    <a:pt x="353742" y="79012"/>
                  </a:cubicBezTo>
                  <a:cubicBezTo>
                    <a:pt x="337696" y="62453"/>
                    <a:pt x="346173" y="11201"/>
                    <a:pt x="380354" y="2961"/>
                  </a:cubicBezTo>
                  <a:cubicBezTo>
                    <a:pt x="392044" y="143"/>
                    <a:pt x="403289" y="-1070"/>
                    <a:pt x="413382" y="114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65" name="자유형: 도형 64">
              <a:extLst>
                <a:ext uri="{FF2B5EF4-FFF2-40B4-BE49-F238E27FC236}">
                  <a16:creationId xmlns:a16="http://schemas.microsoft.com/office/drawing/2014/main" id="{0143759B-7FA0-41B4-9CED-9E1B5BA3FCB7}"/>
                </a:ext>
              </a:extLst>
            </p:cNvPr>
            <p:cNvSpPr/>
            <p:nvPr/>
          </p:nvSpPr>
          <p:spPr>
            <a:xfrm>
              <a:off x="93297" y="6647456"/>
              <a:ext cx="371739" cy="210544"/>
            </a:xfrm>
            <a:custGeom>
              <a:avLst/>
              <a:gdLst>
                <a:gd name="connsiteX0" fmla="*/ 310760 w 371739"/>
                <a:gd name="connsiteY0" fmla="*/ 127431 h 210544"/>
                <a:gd name="connsiteX1" fmla="*/ 282227 w 371739"/>
                <a:gd name="connsiteY1" fmla="*/ 128292 h 210544"/>
                <a:gd name="connsiteX2" fmla="*/ 222720 w 371739"/>
                <a:gd name="connsiteY2" fmla="*/ 166905 h 210544"/>
                <a:gd name="connsiteX3" fmla="*/ 302679 w 371739"/>
                <a:gd name="connsiteY3" fmla="*/ 201494 h 210544"/>
                <a:gd name="connsiteX4" fmla="*/ 341292 w 371739"/>
                <a:gd name="connsiteY4" fmla="*/ 173623 h 210544"/>
                <a:gd name="connsiteX5" fmla="*/ 336954 w 371739"/>
                <a:gd name="connsiteY5" fmla="*/ 140566 h 210544"/>
                <a:gd name="connsiteX6" fmla="*/ 310760 w 371739"/>
                <a:gd name="connsiteY6" fmla="*/ 127431 h 210544"/>
                <a:gd name="connsiteX7" fmla="*/ 56584 w 371739"/>
                <a:gd name="connsiteY7" fmla="*/ 112972 h 210544"/>
                <a:gd name="connsiteX8" fmla="*/ 24875 w 371739"/>
                <a:gd name="connsiteY8" fmla="*/ 132242 h 210544"/>
                <a:gd name="connsiteX9" fmla="*/ 32571 w 371739"/>
                <a:gd name="connsiteY9" fmla="*/ 168030 h 210544"/>
                <a:gd name="connsiteX10" fmla="*/ 60424 w 371739"/>
                <a:gd name="connsiteY10" fmla="*/ 183184 h 210544"/>
                <a:gd name="connsiteX11" fmla="*/ 179142 w 371739"/>
                <a:gd name="connsiteY11" fmla="*/ 162014 h 210544"/>
                <a:gd name="connsiteX12" fmla="*/ 56584 w 371739"/>
                <a:gd name="connsiteY12" fmla="*/ 112972 h 210544"/>
                <a:gd name="connsiteX13" fmla="*/ 226763 w 371739"/>
                <a:gd name="connsiteY13" fmla="*/ 22364 h 210544"/>
                <a:gd name="connsiteX14" fmla="*/ 186156 w 371739"/>
                <a:gd name="connsiteY14" fmla="*/ 48260 h 210544"/>
                <a:gd name="connsiteX15" fmla="*/ 176651 w 371739"/>
                <a:gd name="connsiteY15" fmla="*/ 89642 h 210544"/>
                <a:gd name="connsiteX16" fmla="*/ 189312 w 371739"/>
                <a:gd name="connsiteY16" fmla="*/ 138443 h 210544"/>
                <a:gd name="connsiteX17" fmla="*/ 202362 w 371739"/>
                <a:gd name="connsiteY17" fmla="*/ 144792 h 210544"/>
                <a:gd name="connsiteX18" fmla="*/ 257605 w 371739"/>
                <a:gd name="connsiteY18" fmla="*/ 70058 h 210544"/>
                <a:gd name="connsiteX19" fmla="*/ 226763 w 371739"/>
                <a:gd name="connsiteY19" fmla="*/ 22364 h 210544"/>
                <a:gd name="connsiteX20" fmla="*/ 226874 w 371739"/>
                <a:gd name="connsiteY20" fmla="*/ 547 h 210544"/>
                <a:gd name="connsiteX21" fmla="*/ 270692 w 371739"/>
                <a:gd name="connsiteY21" fmla="*/ 92355 h 210544"/>
                <a:gd name="connsiteX22" fmla="*/ 331343 w 371739"/>
                <a:gd name="connsiteY22" fmla="*/ 55643 h 210544"/>
                <a:gd name="connsiteX23" fmla="*/ 369347 w 371739"/>
                <a:gd name="connsiteY23" fmla="*/ 47946 h 210544"/>
                <a:gd name="connsiteX24" fmla="*/ 346700 w 371739"/>
                <a:gd name="connsiteY24" fmla="*/ 79324 h 210544"/>
                <a:gd name="connsiteX25" fmla="*/ 296292 w 371739"/>
                <a:gd name="connsiteY25" fmla="*/ 107582 h 210544"/>
                <a:gd name="connsiteX26" fmla="*/ 358531 w 371739"/>
                <a:gd name="connsiteY26" fmla="*/ 129233 h 210544"/>
                <a:gd name="connsiteX27" fmla="*/ 368313 w 371739"/>
                <a:gd name="connsiteY27" fmla="*/ 164523 h 210544"/>
                <a:gd name="connsiteX28" fmla="*/ 347616 w 371739"/>
                <a:gd name="connsiteY28" fmla="*/ 206475 h 210544"/>
                <a:gd name="connsiteX29" fmla="*/ 337601 w 371739"/>
                <a:gd name="connsiteY29" fmla="*/ 210544 h 210544"/>
                <a:gd name="connsiteX30" fmla="*/ 215038 w 371739"/>
                <a:gd name="connsiteY30" fmla="*/ 210544 h 210544"/>
                <a:gd name="connsiteX31" fmla="*/ 205168 w 371739"/>
                <a:gd name="connsiteY31" fmla="*/ 193871 h 210544"/>
                <a:gd name="connsiteX32" fmla="*/ 181634 w 371739"/>
                <a:gd name="connsiteY32" fmla="*/ 187873 h 210544"/>
                <a:gd name="connsiteX33" fmla="*/ 154381 w 371739"/>
                <a:gd name="connsiteY33" fmla="*/ 210544 h 210544"/>
                <a:gd name="connsiteX34" fmla="*/ 79730 w 371739"/>
                <a:gd name="connsiteY34" fmla="*/ 210544 h 210544"/>
                <a:gd name="connsiteX35" fmla="*/ 73510 w 371739"/>
                <a:gd name="connsiteY35" fmla="*/ 209560 h 210544"/>
                <a:gd name="connsiteX36" fmla="*/ 5347 w 371739"/>
                <a:gd name="connsiteY36" fmla="*/ 165834 h 210544"/>
                <a:gd name="connsiteX37" fmla="*/ 51915 w 371739"/>
                <a:gd name="connsiteY37" fmla="*/ 90915 h 210544"/>
                <a:gd name="connsiteX38" fmla="*/ 139404 w 371739"/>
                <a:gd name="connsiteY38" fmla="*/ 109538 h 210544"/>
                <a:gd name="connsiteX39" fmla="*/ 106272 w 371739"/>
                <a:gd name="connsiteY39" fmla="*/ 62694 h 210544"/>
                <a:gd name="connsiteX40" fmla="*/ 104998 w 371739"/>
                <a:gd name="connsiteY40" fmla="*/ 36761 h 210544"/>
                <a:gd name="connsiteX41" fmla="*/ 128827 w 371739"/>
                <a:gd name="connsiteY41" fmla="*/ 45454 h 210544"/>
                <a:gd name="connsiteX42" fmla="*/ 158101 w 371739"/>
                <a:gd name="connsiteY42" fmla="*/ 86818 h 210544"/>
                <a:gd name="connsiteX43" fmla="*/ 226874 w 371739"/>
                <a:gd name="connsiteY43" fmla="*/ 547 h 21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71739" h="210544">
                  <a:moveTo>
                    <a:pt x="310760" y="127431"/>
                  </a:moveTo>
                  <a:cubicBezTo>
                    <a:pt x="300699" y="125445"/>
                    <a:pt x="290247" y="125791"/>
                    <a:pt x="282227" y="128292"/>
                  </a:cubicBezTo>
                  <a:cubicBezTo>
                    <a:pt x="257587" y="135933"/>
                    <a:pt x="241621" y="149499"/>
                    <a:pt x="222720" y="166905"/>
                  </a:cubicBezTo>
                  <a:cubicBezTo>
                    <a:pt x="246309" y="187411"/>
                    <a:pt x="268938" y="206053"/>
                    <a:pt x="302679" y="201494"/>
                  </a:cubicBezTo>
                  <a:cubicBezTo>
                    <a:pt x="321395" y="199002"/>
                    <a:pt x="334665" y="190216"/>
                    <a:pt x="341292" y="173623"/>
                  </a:cubicBezTo>
                  <a:cubicBezTo>
                    <a:pt x="345555" y="162955"/>
                    <a:pt x="346128" y="150330"/>
                    <a:pt x="336954" y="140566"/>
                  </a:cubicBezTo>
                  <a:cubicBezTo>
                    <a:pt x="330494" y="133737"/>
                    <a:pt x="320822" y="129418"/>
                    <a:pt x="310760" y="127431"/>
                  </a:cubicBezTo>
                  <a:close/>
                  <a:moveTo>
                    <a:pt x="56584" y="112972"/>
                  </a:moveTo>
                  <a:cubicBezTo>
                    <a:pt x="42169" y="112695"/>
                    <a:pt x="30947" y="119247"/>
                    <a:pt x="24875" y="132242"/>
                  </a:cubicBezTo>
                  <a:cubicBezTo>
                    <a:pt x="18802" y="145199"/>
                    <a:pt x="24561" y="158101"/>
                    <a:pt x="32571" y="168030"/>
                  </a:cubicBezTo>
                  <a:cubicBezTo>
                    <a:pt x="39622" y="176743"/>
                    <a:pt x="49202" y="180545"/>
                    <a:pt x="60424" y="183184"/>
                  </a:cubicBezTo>
                  <a:cubicBezTo>
                    <a:pt x="101344" y="192837"/>
                    <a:pt x="137096" y="176078"/>
                    <a:pt x="179142" y="162014"/>
                  </a:cubicBezTo>
                  <a:cubicBezTo>
                    <a:pt x="138850" y="133736"/>
                    <a:pt x="101492" y="113729"/>
                    <a:pt x="56584" y="112972"/>
                  </a:cubicBezTo>
                  <a:close/>
                  <a:moveTo>
                    <a:pt x="226763" y="22364"/>
                  </a:moveTo>
                  <a:cubicBezTo>
                    <a:pt x="205869" y="18266"/>
                    <a:pt x="194610" y="32183"/>
                    <a:pt x="186156" y="48260"/>
                  </a:cubicBezTo>
                  <a:cubicBezTo>
                    <a:pt x="179715" y="60534"/>
                    <a:pt x="175950" y="73934"/>
                    <a:pt x="176651" y="89642"/>
                  </a:cubicBezTo>
                  <a:cubicBezTo>
                    <a:pt x="177500" y="106161"/>
                    <a:pt x="183018" y="123511"/>
                    <a:pt x="189312" y="138443"/>
                  </a:cubicBezTo>
                  <a:cubicBezTo>
                    <a:pt x="191546" y="143740"/>
                    <a:pt x="195440" y="149813"/>
                    <a:pt x="202362" y="144792"/>
                  </a:cubicBezTo>
                  <a:cubicBezTo>
                    <a:pt x="228516" y="125763"/>
                    <a:pt x="253231" y="105164"/>
                    <a:pt x="257605" y="70058"/>
                  </a:cubicBezTo>
                  <a:cubicBezTo>
                    <a:pt x="260060" y="50419"/>
                    <a:pt x="244242" y="25760"/>
                    <a:pt x="226763" y="22364"/>
                  </a:cubicBezTo>
                  <a:close/>
                  <a:moveTo>
                    <a:pt x="226874" y="547"/>
                  </a:moveTo>
                  <a:cubicBezTo>
                    <a:pt x="260632" y="6564"/>
                    <a:pt x="288688" y="39050"/>
                    <a:pt x="270692" y="92355"/>
                  </a:cubicBezTo>
                  <a:cubicBezTo>
                    <a:pt x="291161" y="81981"/>
                    <a:pt x="311649" y="67843"/>
                    <a:pt x="331343" y="55643"/>
                  </a:cubicBezTo>
                  <a:cubicBezTo>
                    <a:pt x="342953" y="48444"/>
                    <a:pt x="359510" y="32737"/>
                    <a:pt x="369347" y="47946"/>
                  </a:cubicBezTo>
                  <a:cubicBezTo>
                    <a:pt x="378705" y="62453"/>
                    <a:pt x="358384" y="72236"/>
                    <a:pt x="346700" y="79324"/>
                  </a:cubicBezTo>
                  <a:cubicBezTo>
                    <a:pt x="332321" y="88054"/>
                    <a:pt x="311353" y="97301"/>
                    <a:pt x="296292" y="107582"/>
                  </a:cubicBezTo>
                  <a:cubicBezTo>
                    <a:pt x="326286" y="105736"/>
                    <a:pt x="348361" y="113562"/>
                    <a:pt x="358531" y="129233"/>
                  </a:cubicBezTo>
                  <a:cubicBezTo>
                    <a:pt x="365379" y="139790"/>
                    <a:pt x="369273" y="151566"/>
                    <a:pt x="368313" y="164523"/>
                  </a:cubicBezTo>
                  <a:cubicBezTo>
                    <a:pt x="367040" y="181772"/>
                    <a:pt x="360105" y="195791"/>
                    <a:pt x="347616" y="206475"/>
                  </a:cubicBezTo>
                  <a:lnTo>
                    <a:pt x="337601" y="210544"/>
                  </a:lnTo>
                  <a:lnTo>
                    <a:pt x="215038" y="210544"/>
                  </a:lnTo>
                  <a:lnTo>
                    <a:pt x="205168" y="193871"/>
                  </a:lnTo>
                  <a:cubicBezTo>
                    <a:pt x="195939" y="179567"/>
                    <a:pt x="194610" y="179769"/>
                    <a:pt x="181634" y="187873"/>
                  </a:cubicBezTo>
                  <a:lnTo>
                    <a:pt x="154381" y="210544"/>
                  </a:lnTo>
                  <a:lnTo>
                    <a:pt x="79730" y="210544"/>
                  </a:lnTo>
                  <a:lnTo>
                    <a:pt x="73510" y="209560"/>
                  </a:lnTo>
                  <a:cubicBezTo>
                    <a:pt x="43147" y="206828"/>
                    <a:pt x="18433" y="195052"/>
                    <a:pt x="5347" y="165834"/>
                  </a:cubicBezTo>
                  <a:cubicBezTo>
                    <a:pt x="-10933" y="129547"/>
                    <a:pt x="11493" y="94293"/>
                    <a:pt x="51915" y="90915"/>
                  </a:cubicBezTo>
                  <a:cubicBezTo>
                    <a:pt x="80893" y="88497"/>
                    <a:pt x="107491" y="98021"/>
                    <a:pt x="139404" y="109538"/>
                  </a:cubicBezTo>
                  <a:cubicBezTo>
                    <a:pt x="126114" y="90823"/>
                    <a:pt x="115889" y="76924"/>
                    <a:pt x="106272" y="62694"/>
                  </a:cubicBezTo>
                  <a:cubicBezTo>
                    <a:pt x="100735" y="54461"/>
                    <a:pt x="96434" y="43756"/>
                    <a:pt x="104998" y="36761"/>
                  </a:cubicBezTo>
                  <a:cubicBezTo>
                    <a:pt x="114744" y="28842"/>
                    <a:pt x="122367" y="38828"/>
                    <a:pt x="128827" y="45454"/>
                  </a:cubicBezTo>
                  <a:cubicBezTo>
                    <a:pt x="137207" y="54111"/>
                    <a:pt x="149592" y="77109"/>
                    <a:pt x="158101" y="86818"/>
                  </a:cubicBezTo>
                  <a:cubicBezTo>
                    <a:pt x="151401" y="27292"/>
                    <a:pt x="197729" y="-4640"/>
                    <a:pt x="226874" y="547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66" name="자유형: 도형 65">
              <a:extLst>
                <a:ext uri="{FF2B5EF4-FFF2-40B4-BE49-F238E27FC236}">
                  <a16:creationId xmlns:a16="http://schemas.microsoft.com/office/drawing/2014/main" id="{E983D29B-270B-4454-A0D1-0187EA132BC6}"/>
                </a:ext>
              </a:extLst>
            </p:cNvPr>
            <p:cNvSpPr/>
            <p:nvPr/>
          </p:nvSpPr>
          <p:spPr>
            <a:xfrm>
              <a:off x="810592" y="3928228"/>
              <a:ext cx="393803" cy="348864"/>
            </a:xfrm>
            <a:custGeom>
              <a:avLst/>
              <a:gdLst>
                <a:gd name="connsiteX0" fmla="*/ 234260 w 470174"/>
                <a:gd name="connsiteY0" fmla="*/ 279097 h 415386"/>
                <a:gd name="connsiteX1" fmla="*/ 172166 w 470174"/>
                <a:gd name="connsiteY1" fmla="*/ 332635 h 415386"/>
                <a:gd name="connsiteX2" fmla="*/ 215336 w 470174"/>
                <a:gd name="connsiteY2" fmla="*/ 370916 h 415386"/>
                <a:gd name="connsiteX3" fmla="*/ 271674 w 470174"/>
                <a:gd name="connsiteY3" fmla="*/ 316077 h 415386"/>
                <a:gd name="connsiteX4" fmla="*/ 234260 w 470174"/>
                <a:gd name="connsiteY4" fmla="*/ 279097 h 415386"/>
                <a:gd name="connsiteX5" fmla="*/ 93869 w 470174"/>
                <a:gd name="connsiteY5" fmla="*/ 211996 h 415386"/>
                <a:gd name="connsiteX6" fmla="*/ 42223 w 470174"/>
                <a:gd name="connsiteY6" fmla="*/ 256782 h 415386"/>
                <a:gd name="connsiteX7" fmla="*/ 84210 w 470174"/>
                <a:gd name="connsiteY7" fmla="*/ 303146 h 415386"/>
                <a:gd name="connsiteX8" fmla="*/ 146540 w 470174"/>
                <a:gd name="connsiteY8" fmla="*/ 257255 h 415386"/>
                <a:gd name="connsiteX9" fmla="*/ 93869 w 470174"/>
                <a:gd name="connsiteY9" fmla="*/ 211996 h 415386"/>
                <a:gd name="connsiteX10" fmla="*/ 364361 w 470174"/>
                <a:gd name="connsiteY10" fmla="*/ 201588 h 415386"/>
                <a:gd name="connsiteX11" fmla="*/ 314844 w 470174"/>
                <a:gd name="connsiteY11" fmla="*/ 256782 h 415386"/>
                <a:gd name="connsiteX12" fmla="*/ 380368 w 470174"/>
                <a:gd name="connsiteY12" fmla="*/ 303619 h 415386"/>
                <a:gd name="connsiteX13" fmla="*/ 427677 w 470174"/>
                <a:gd name="connsiteY13" fmla="*/ 256664 h 415386"/>
                <a:gd name="connsiteX14" fmla="*/ 364361 w 470174"/>
                <a:gd name="connsiteY14" fmla="*/ 201588 h 415386"/>
                <a:gd name="connsiteX15" fmla="*/ 229963 w 470174"/>
                <a:gd name="connsiteY15" fmla="*/ 155619 h 415386"/>
                <a:gd name="connsiteX16" fmla="*/ 183915 w 470174"/>
                <a:gd name="connsiteY16" fmla="*/ 223153 h 415386"/>
                <a:gd name="connsiteX17" fmla="*/ 207175 w 470174"/>
                <a:gd name="connsiteY17" fmla="*/ 247557 h 415386"/>
                <a:gd name="connsiteX18" fmla="*/ 255944 w 470174"/>
                <a:gd name="connsiteY18" fmla="*/ 247557 h 415386"/>
                <a:gd name="connsiteX19" fmla="*/ 277627 w 470174"/>
                <a:gd name="connsiteY19" fmla="*/ 188459 h 415386"/>
                <a:gd name="connsiteX20" fmla="*/ 229963 w 470174"/>
                <a:gd name="connsiteY20" fmla="*/ 155619 h 415386"/>
                <a:gd name="connsiteX21" fmla="*/ 104356 w 470174"/>
                <a:gd name="connsiteY21" fmla="*/ 51104 h 415386"/>
                <a:gd name="connsiteX22" fmla="*/ 60871 w 470174"/>
                <a:gd name="connsiteY22" fmla="*/ 99478 h 415386"/>
                <a:gd name="connsiteX23" fmla="*/ 137433 w 470174"/>
                <a:gd name="connsiteY23" fmla="*/ 162676 h 415386"/>
                <a:gd name="connsiteX24" fmla="*/ 192549 w 470174"/>
                <a:gd name="connsiteY24" fmla="*/ 112330 h 415386"/>
                <a:gd name="connsiteX25" fmla="*/ 104356 w 470174"/>
                <a:gd name="connsiteY25" fmla="*/ 51104 h 415386"/>
                <a:gd name="connsiteX26" fmla="*/ 335936 w 470174"/>
                <a:gd name="connsiteY26" fmla="*/ 44835 h 415386"/>
                <a:gd name="connsiteX27" fmla="*/ 273330 w 470174"/>
                <a:gd name="connsiteY27" fmla="*/ 102947 h 415386"/>
                <a:gd name="connsiteX28" fmla="*/ 343703 w 470174"/>
                <a:gd name="connsiteY28" fmla="*/ 169141 h 415386"/>
                <a:gd name="connsiteX29" fmla="*/ 393654 w 470174"/>
                <a:gd name="connsiteY29" fmla="*/ 97704 h 415386"/>
                <a:gd name="connsiteX30" fmla="*/ 335936 w 470174"/>
                <a:gd name="connsiteY30" fmla="*/ 44835 h 415386"/>
                <a:gd name="connsiteX31" fmla="*/ 342234 w 470174"/>
                <a:gd name="connsiteY31" fmla="*/ 207 h 415386"/>
                <a:gd name="connsiteX32" fmla="*/ 371300 w 470174"/>
                <a:gd name="connsiteY32" fmla="*/ 2848 h 415386"/>
                <a:gd name="connsiteX33" fmla="*/ 428742 w 470174"/>
                <a:gd name="connsiteY33" fmla="*/ 139967 h 415386"/>
                <a:gd name="connsiteX34" fmla="*/ 433709 w 470174"/>
                <a:gd name="connsiteY34" fmla="*/ 186803 h 415386"/>
                <a:gd name="connsiteX35" fmla="*/ 458744 w 470174"/>
                <a:gd name="connsiteY35" fmla="*/ 296838 h 415386"/>
                <a:gd name="connsiteX36" fmla="*/ 351351 w 470174"/>
                <a:gd name="connsiteY36" fmla="*/ 339258 h 415386"/>
                <a:gd name="connsiteX37" fmla="*/ 302228 w 470174"/>
                <a:gd name="connsiteY37" fmla="*/ 359365 h 415386"/>
                <a:gd name="connsiteX38" fmla="*/ 197706 w 470174"/>
                <a:gd name="connsiteY38" fmla="*/ 414252 h 415386"/>
                <a:gd name="connsiteX39" fmla="*/ 163247 w 470174"/>
                <a:gd name="connsiteY39" fmla="*/ 400639 h 415386"/>
                <a:gd name="connsiteX40" fmla="*/ 132412 w 470174"/>
                <a:gd name="connsiteY40" fmla="*/ 332160 h 415386"/>
                <a:gd name="connsiteX41" fmla="*/ 83916 w 470174"/>
                <a:gd name="connsiteY41" fmla="*/ 349025 h 415386"/>
                <a:gd name="connsiteX42" fmla="*/ 83879 w 470174"/>
                <a:gd name="connsiteY42" fmla="*/ 348958 h 415386"/>
                <a:gd name="connsiteX43" fmla="*/ 60122 w 470174"/>
                <a:gd name="connsiteY43" fmla="*/ 339968 h 415386"/>
                <a:gd name="connsiteX44" fmla="*/ 31342 w 470174"/>
                <a:gd name="connsiteY44" fmla="*/ 194885 h 415386"/>
                <a:gd name="connsiteX45" fmla="*/ 45298 w 470174"/>
                <a:gd name="connsiteY45" fmla="*/ 157235 h 415386"/>
                <a:gd name="connsiteX46" fmla="*/ 49319 w 470174"/>
                <a:gd name="connsiteY46" fmla="*/ 29341 h 415386"/>
                <a:gd name="connsiteX47" fmla="*/ 194599 w 470174"/>
                <a:gd name="connsiteY47" fmla="*/ 35728 h 415386"/>
                <a:gd name="connsiteX48" fmla="*/ 210921 w 470174"/>
                <a:gd name="connsiteY48" fmla="*/ 52444 h 415386"/>
                <a:gd name="connsiteX49" fmla="*/ 246363 w 470174"/>
                <a:gd name="connsiteY49" fmla="*/ 52641 h 415386"/>
                <a:gd name="connsiteX50" fmla="*/ 308970 w 470174"/>
                <a:gd name="connsiteY50" fmla="*/ 5135 h 415386"/>
                <a:gd name="connsiteX51" fmla="*/ 342234 w 470174"/>
                <a:gd name="connsiteY51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50371 w 457298"/>
                <a:gd name="connsiteY39" fmla="*/ 400639 h 415386"/>
                <a:gd name="connsiteX40" fmla="*/ 119536 w 457298"/>
                <a:gd name="connsiteY40" fmla="*/ 332160 h 415386"/>
                <a:gd name="connsiteX41" fmla="*/ 71040 w 457298"/>
                <a:gd name="connsiteY41" fmla="*/ 349025 h 415386"/>
                <a:gd name="connsiteX42" fmla="*/ 47246 w 457298"/>
                <a:gd name="connsiteY42" fmla="*/ 339968 h 415386"/>
                <a:gd name="connsiteX43" fmla="*/ 18466 w 457298"/>
                <a:gd name="connsiteY43" fmla="*/ 194885 h 415386"/>
                <a:gd name="connsiteX44" fmla="*/ 32422 w 457298"/>
                <a:gd name="connsiteY44" fmla="*/ 157235 h 415386"/>
                <a:gd name="connsiteX45" fmla="*/ 36443 w 457298"/>
                <a:gd name="connsiteY45" fmla="*/ 29341 h 415386"/>
                <a:gd name="connsiteX46" fmla="*/ 181723 w 457298"/>
                <a:gd name="connsiteY46" fmla="*/ 35728 h 415386"/>
                <a:gd name="connsiteX47" fmla="*/ 198045 w 457298"/>
                <a:gd name="connsiteY47" fmla="*/ 52444 h 415386"/>
                <a:gd name="connsiteX48" fmla="*/ 233487 w 457298"/>
                <a:gd name="connsiteY48" fmla="*/ 52641 h 415386"/>
                <a:gd name="connsiteX49" fmla="*/ 296094 w 457298"/>
                <a:gd name="connsiteY49" fmla="*/ 5135 h 415386"/>
                <a:gd name="connsiteX50" fmla="*/ 329358 w 457298"/>
                <a:gd name="connsiteY50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4772 w 460686"/>
                <a:gd name="connsiteY0" fmla="*/ 279097 h 415386"/>
                <a:gd name="connsiteX1" fmla="*/ 162678 w 460686"/>
                <a:gd name="connsiteY1" fmla="*/ 332635 h 415386"/>
                <a:gd name="connsiteX2" fmla="*/ 205848 w 460686"/>
                <a:gd name="connsiteY2" fmla="*/ 370916 h 415386"/>
                <a:gd name="connsiteX3" fmla="*/ 262186 w 460686"/>
                <a:gd name="connsiteY3" fmla="*/ 316077 h 415386"/>
                <a:gd name="connsiteX4" fmla="*/ 224772 w 460686"/>
                <a:gd name="connsiteY4" fmla="*/ 279097 h 415386"/>
                <a:gd name="connsiteX5" fmla="*/ 84381 w 460686"/>
                <a:gd name="connsiteY5" fmla="*/ 211996 h 415386"/>
                <a:gd name="connsiteX6" fmla="*/ 32735 w 460686"/>
                <a:gd name="connsiteY6" fmla="*/ 256782 h 415386"/>
                <a:gd name="connsiteX7" fmla="*/ 74722 w 460686"/>
                <a:gd name="connsiteY7" fmla="*/ 303146 h 415386"/>
                <a:gd name="connsiteX8" fmla="*/ 137052 w 460686"/>
                <a:gd name="connsiteY8" fmla="*/ 257255 h 415386"/>
                <a:gd name="connsiteX9" fmla="*/ 84381 w 460686"/>
                <a:gd name="connsiteY9" fmla="*/ 211996 h 415386"/>
                <a:gd name="connsiteX10" fmla="*/ 354873 w 460686"/>
                <a:gd name="connsiteY10" fmla="*/ 201588 h 415386"/>
                <a:gd name="connsiteX11" fmla="*/ 305356 w 460686"/>
                <a:gd name="connsiteY11" fmla="*/ 256782 h 415386"/>
                <a:gd name="connsiteX12" fmla="*/ 370880 w 460686"/>
                <a:gd name="connsiteY12" fmla="*/ 303619 h 415386"/>
                <a:gd name="connsiteX13" fmla="*/ 418189 w 460686"/>
                <a:gd name="connsiteY13" fmla="*/ 256664 h 415386"/>
                <a:gd name="connsiteX14" fmla="*/ 354873 w 460686"/>
                <a:gd name="connsiteY14" fmla="*/ 201588 h 415386"/>
                <a:gd name="connsiteX15" fmla="*/ 220475 w 460686"/>
                <a:gd name="connsiteY15" fmla="*/ 155619 h 415386"/>
                <a:gd name="connsiteX16" fmla="*/ 174427 w 460686"/>
                <a:gd name="connsiteY16" fmla="*/ 223153 h 415386"/>
                <a:gd name="connsiteX17" fmla="*/ 197687 w 460686"/>
                <a:gd name="connsiteY17" fmla="*/ 247557 h 415386"/>
                <a:gd name="connsiteX18" fmla="*/ 246456 w 460686"/>
                <a:gd name="connsiteY18" fmla="*/ 247557 h 415386"/>
                <a:gd name="connsiteX19" fmla="*/ 268139 w 460686"/>
                <a:gd name="connsiteY19" fmla="*/ 188459 h 415386"/>
                <a:gd name="connsiteX20" fmla="*/ 220475 w 460686"/>
                <a:gd name="connsiteY20" fmla="*/ 155619 h 415386"/>
                <a:gd name="connsiteX21" fmla="*/ 94868 w 460686"/>
                <a:gd name="connsiteY21" fmla="*/ 51104 h 415386"/>
                <a:gd name="connsiteX22" fmla="*/ 51383 w 460686"/>
                <a:gd name="connsiteY22" fmla="*/ 99478 h 415386"/>
                <a:gd name="connsiteX23" fmla="*/ 127945 w 460686"/>
                <a:gd name="connsiteY23" fmla="*/ 162676 h 415386"/>
                <a:gd name="connsiteX24" fmla="*/ 183061 w 460686"/>
                <a:gd name="connsiteY24" fmla="*/ 112330 h 415386"/>
                <a:gd name="connsiteX25" fmla="*/ 94868 w 460686"/>
                <a:gd name="connsiteY25" fmla="*/ 51104 h 415386"/>
                <a:gd name="connsiteX26" fmla="*/ 326448 w 460686"/>
                <a:gd name="connsiteY26" fmla="*/ 44835 h 415386"/>
                <a:gd name="connsiteX27" fmla="*/ 263842 w 460686"/>
                <a:gd name="connsiteY27" fmla="*/ 102947 h 415386"/>
                <a:gd name="connsiteX28" fmla="*/ 334215 w 460686"/>
                <a:gd name="connsiteY28" fmla="*/ 169141 h 415386"/>
                <a:gd name="connsiteX29" fmla="*/ 384166 w 460686"/>
                <a:gd name="connsiteY29" fmla="*/ 97704 h 415386"/>
                <a:gd name="connsiteX30" fmla="*/ 326448 w 460686"/>
                <a:gd name="connsiteY30" fmla="*/ 44835 h 415386"/>
                <a:gd name="connsiteX31" fmla="*/ 332746 w 460686"/>
                <a:gd name="connsiteY31" fmla="*/ 207 h 415386"/>
                <a:gd name="connsiteX32" fmla="*/ 361812 w 460686"/>
                <a:gd name="connsiteY32" fmla="*/ 2848 h 415386"/>
                <a:gd name="connsiteX33" fmla="*/ 419254 w 460686"/>
                <a:gd name="connsiteY33" fmla="*/ 139967 h 415386"/>
                <a:gd name="connsiteX34" fmla="*/ 424221 w 460686"/>
                <a:gd name="connsiteY34" fmla="*/ 186803 h 415386"/>
                <a:gd name="connsiteX35" fmla="*/ 449256 w 460686"/>
                <a:gd name="connsiteY35" fmla="*/ 296838 h 415386"/>
                <a:gd name="connsiteX36" fmla="*/ 341863 w 460686"/>
                <a:gd name="connsiteY36" fmla="*/ 339258 h 415386"/>
                <a:gd name="connsiteX37" fmla="*/ 292740 w 460686"/>
                <a:gd name="connsiteY37" fmla="*/ 359365 h 415386"/>
                <a:gd name="connsiteX38" fmla="*/ 188218 w 460686"/>
                <a:gd name="connsiteY38" fmla="*/ 414252 h 415386"/>
                <a:gd name="connsiteX39" fmla="*/ 122924 w 460686"/>
                <a:gd name="connsiteY39" fmla="*/ 332160 h 415386"/>
                <a:gd name="connsiteX40" fmla="*/ 74428 w 460686"/>
                <a:gd name="connsiteY40" fmla="*/ 349025 h 415386"/>
                <a:gd name="connsiteX41" fmla="*/ 50634 w 460686"/>
                <a:gd name="connsiteY41" fmla="*/ 339968 h 415386"/>
                <a:gd name="connsiteX42" fmla="*/ 21854 w 460686"/>
                <a:gd name="connsiteY42" fmla="*/ 194885 h 415386"/>
                <a:gd name="connsiteX43" fmla="*/ 35810 w 460686"/>
                <a:gd name="connsiteY43" fmla="*/ 157235 h 415386"/>
                <a:gd name="connsiteX44" fmla="*/ 39831 w 460686"/>
                <a:gd name="connsiteY44" fmla="*/ 29341 h 415386"/>
                <a:gd name="connsiteX45" fmla="*/ 185111 w 460686"/>
                <a:gd name="connsiteY45" fmla="*/ 35728 h 415386"/>
                <a:gd name="connsiteX46" fmla="*/ 201433 w 460686"/>
                <a:gd name="connsiteY46" fmla="*/ 52444 h 415386"/>
                <a:gd name="connsiteX47" fmla="*/ 236875 w 460686"/>
                <a:gd name="connsiteY47" fmla="*/ 52641 h 415386"/>
                <a:gd name="connsiteX48" fmla="*/ 299482 w 460686"/>
                <a:gd name="connsiteY48" fmla="*/ 5135 h 415386"/>
                <a:gd name="connsiteX49" fmla="*/ 332746 w 460686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75943 w 462201"/>
                <a:gd name="connsiteY40" fmla="*/ 349025 h 415386"/>
                <a:gd name="connsiteX41" fmla="*/ 52149 w 462201"/>
                <a:gd name="connsiteY41" fmla="*/ 339968 h 415386"/>
                <a:gd name="connsiteX42" fmla="*/ 23369 w 462201"/>
                <a:gd name="connsiteY42" fmla="*/ 194885 h 415386"/>
                <a:gd name="connsiteX43" fmla="*/ 37325 w 462201"/>
                <a:gd name="connsiteY43" fmla="*/ 157235 h 415386"/>
                <a:gd name="connsiteX44" fmla="*/ 41346 w 462201"/>
                <a:gd name="connsiteY44" fmla="*/ 29341 h 415386"/>
                <a:gd name="connsiteX45" fmla="*/ 186626 w 462201"/>
                <a:gd name="connsiteY45" fmla="*/ 35728 h 415386"/>
                <a:gd name="connsiteX46" fmla="*/ 202948 w 462201"/>
                <a:gd name="connsiteY46" fmla="*/ 52444 h 415386"/>
                <a:gd name="connsiteX47" fmla="*/ 238390 w 462201"/>
                <a:gd name="connsiteY47" fmla="*/ 52641 h 415386"/>
                <a:gd name="connsiteX48" fmla="*/ 300997 w 462201"/>
                <a:gd name="connsiteY48" fmla="*/ 5135 h 415386"/>
                <a:gd name="connsiteX49" fmla="*/ 334261 w 462201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52149 w 462201"/>
                <a:gd name="connsiteY40" fmla="*/ 339968 h 415386"/>
                <a:gd name="connsiteX41" fmla="*/ 23369 w 462201"/>
                <a:gd name="connsiteY41" fmla="*/ 194885 h 415386"/>
                <a:gd name="connsiteX42" fmla="*/ 37325 w 462201"/>
                <a:gd name="connsiteY42" fmla="*/ 157235 h 415386"/>
                <a:gd name="connsiteX43" fmla="*/ 41346 w 462201"/>
                <a:gd name="connsiteY43" fmla="*/ 29341 h 415386"/>
                <a:gd name="connsiteX44" fmla="*/ 186626 w 462201"/>
                <a:gd name="connsiteY44" fmla="*/ 35728 h 415386"/>
                <a:gd name="connsiteX45" fmla="*/ 202948 w 462201"/>
                <a:gd name="connsiteY45" fmla="*/ 52444 h 415386"/>
                <a:gd name="connsiteX46" fmla="*/ 238390 w 462201"/>
                <a:gd name="connsiteY46" fmla="*/ 52641 h 415386"/>
                <a:gd name="connsiteX47" fmla="*/ 300997 w 462201"/>
                <a:gd name="connsiteY47" fmla="*/ 5135 h 415386"/>
                <a:gd name="connsiteX48" fmla="*/ 334261 w 462201"/>
                <a:gd name="connsiteY48" fmla="*/ 207 h 415386"/>
                <a:gd name="connsiteX0" fmla="*/ 226190 w 462104"/>
                <a:gd name="connsiteY0" fmla="*/ 279097 h 415386"/>
                <a:gd name="connsiteX1" fmla="*/ 164096 w 462104"/>
                <a:gd name="connsiteY1" fmla="*/ 332635 h 415386"/>
                <a:gd name="connsiteX2" fmla="*/ 207266 w 462104"/>
                <a:gd name="connsiteY2" fmla="*/ 370916 h 415386"/>
                <a:gd name="connsiteX3" fmla="*/ 263604 w 462104"/>
                <a:gd name="connsiteY3" fmla="*/ 316077 h 415386"/>
                <a:gd name="connsiteX4" fmla="*/ 226190 w 462104"/>
                <a:gd name="connsiteY4" fmla="*/ 279097 h 415386"/>
                <a:gd name="connsiteX5" fmla="*/ 85799 w 462104"/>
                <a:gd name="connsiteY5" fmla="*/ 211996 h 415386"/>
                <a:gd name="connsiteX6" fmla="*/ 34153 w 462104"/>
                <a:gd name="connsiteY6" fmla="*/ 256782 h 415386"/>
                <a:gd name="connsiteX7" fmla="*/ 76140 w 462104"/>
                <a:gd name="connsiteY7" fmla="*/ 303146 h 415386"/>
                <a:gd name="connsiteX8" fmla="*/ 138470 w 462104"/>
                <a:gd name="connsiteY8" fmla="*/ 257255 h 415386"/>
                <a:gd name="connsiteX9" fmla="*/ 85799 w 462104"/>
                <a:gd name="connsiteY9" fmla="*/ 211996 h 415386"/>
                <a:gd name="connsiteX10" fmla="*/ 356291 w 462104"/>
                <a:gd name="connsiteY10" fmla="*/ 201588 h 415386"/>
                <a:gd name="connsiteX11" fmla="*/ 306774 w 462104"/>
                <a:gd name="connsiteY11" fmla="*/ 256782 h 415386"/>
                <a:gd name="connsiteX12" fmla="*/ 372298 w 462104"/>
                <a:gd name="connsiteY12" fmla="*/ 303619 h 415386"/>
                <a:gd name="connsiteX13" fmla="*/ 419607 w 462104"/>
                <a:gd name="connsiteY13" fmla="*/ 256664 h 415386"/>
                <a:gd name="connsiteX14" fmla="*/ 356291 w 462104"/>
                <a:gd name="connsiteY14" fmla="*/ 201588 h 415386"/>
                <a:gd name="connsiteX15" fmla="*/ 221893 w 462104"/>
                <a:gd name="connsiteY15" fmla="*/ 155619 h 415386"/>
                <a:gd name="connsiteX16" fmla="*/ 175845 w 462104"/>
                <a:gd name="connsiteY16" fmla="*/ 223153 h 415386"/>
                <a:gd name="connsiteX17" fmla="*/ 199105 w 462104"/>
                <a:gd name="connsiteY17" fmla="*/ 247557 h 415386"/>
                <a:gd name="connsiteX18" fmla="*/ 247874 w 462104"/>
                <a:gd name="connsiteY18" fmla="*/ 247557 h 415386"/>
                <a:gd name="connsiteX19" fmla="*/ 269557 w 462104"/>
                <a:gd name="connsiteY19" fmla="*/ 188459 h 415386"/>
                <a:gd name="connsiteX20" fmla="*/ 221893 w 462104"/>
                <a:gd name="connsiteY20" fmla="*/ 155619 h 415386"/>
                <a:gd name="connsiteX21" fmla="*/ 96286 w 462104"/>
                <a:gd name="connsiteY21" fmla="*/ 51104 h 415386"/>
                <a:gd name="connsiteX22" fmla="*/ 52801 w 462104"/>
                <a:gd name="connsiteY22" fmla="*/ 99478 h 415386"/>
                <a:gd name="connsiteX23" fmla="*/ 129363 w 462104"/>
                <a:gd name="connsiteY23" fmla="*/ 162676 h 415386"/>
                <a:gd name="connsiteX24" fmla="*/ 184479 w 462104"/>
                <a:gd name="connsiteY24" fmla="*/ 112330 h 415386"/>
                <a:gd name="connsiteX25" fmla="*/ 96286 w 462104"/>
                <a:gd name="connsiteY25" fmla="*/ 51104 h 415386"/>
                <a:gd name="connsiteX26" fmla="*/ 327866 w 462104"/>
                <a:gd name="connsiteY26" fmla="*/ 44835 h 415386"/>
                <a:gd name="connsiteX27" fmla="*/ 265260 w 462104"/>
                <a:gd name="connsiteY27" fmla="*/ 102947 h 415386"/>
                <a:gd name="connsiteX28" fmla="*/ 335633 w 462104"/>
                <a:gd name="connsiteY28" fmla="*/ 169141 h 415386"/>
                <a:gd name="connsiteX29" fmla="*/ 385584 w 462104"/>
                <a:gd name="connsiteY29" fmla="*/ 97704 h 415386"/>
                <a:gd name="connsiteX30" fmla="*/ 327866 w 462104"/>
                <a:gd name="connsiteY30" fmla="*/ 44835 h 415386"/>
                <a:gd name="connsiteX31" fmla="*/ 334164 w 462104"/>
                <a:gd name="connsiteY31" fmla="*/ 207 h 415386"/>
                <a:gd name="connsiteX32" fmla="*/ 363230 w 462104"/>
                <a:gd name="connsiteY32" fmla="*/ 2848 h 415386"/>
                <a:gd name="connsiteX33" fmla="*/ 420672 w 462104"/>
                <a:gd name="connsiteY33" fmla="*/ 139967 h 415386"/>
                <a:gd name="connsiteX34" fmla="*/ 425639 w 462104"/>
                <a:gd name="connsiteY34" fmla="*/ 186803 h 415386"/>
                <a:gd name="connsiteX35" fmla="*/ 450674 w 462104"/>
                <a:gd name="connsiteY35" fmla="*/ 296838 h 415386"/>
                <a:gd name="connsiteX36" fmla="*/ 343281 w 462104"/>
                <a:gd name="connsiteY36" fmla="*/ 339258 h 415386"/>
                <a:gd name="connsiteX37" fmla="*/ 294158 w 462104"/>
                <a:gd name="connsiteY37" fmla="*/ 359365 h 415386"/>
                <a:gd name="connsiteX38" fmla="*/ 189636 w 462104"/>
                <a:gd name="connsiteY38" fmla="*/ 414252 h 415386"/>
                <a:gd name="connsiteX39" fmla="*/ 124342 w 462104"/>
                <a:gd name="connsiteY39" fmla="*/ 332160 h 415386"/>
                <a:gd name="connsiteX40" fmla="*/ 52052 w 462104"/>
                <a:gd name="connsiteY40" fmla="*/ 339968 h 415386"/>
                <a:gd name="connsiteX41" fmla="*/ 23272 w 462104"/>
                <a:gd name="connsiteY41" fmla="*/ 194885 h 415386"/>
                <a:gd name="connsiteX42" fmla="*/ 37228 w 462104"/>
                <a:gd name="connsiteY42" fmla="*/ 157235 h 415386"/>
                <a:gd name="connsiteX43" fmla="*/ 41249 w 462104"/>
                <a:gd name="connsiteY43" fmla="*/ 29341 h 415386"/>
                <a:gd name="connsiteX44" fmla="*/ 186529 w 462104"/>
                <a:gd name="connsiteY44" fmla="*/ 35728 h 415386"/>
                <a:gd name="connsiteX45" fmla="*/ 202851 w 462104"/>
                <a:gd name="connsiteY45" fmla="*/ 52444 h 415386"/>
                <a:gd name="connsiteX46" fmla="*/ 238293 w 462104"/>
                <a:gd name="connsiteY46" fmla="*/ 52641 h 415386"/>
                <a:gd name="connsiteX47" fmla="*/ 300900 w 462104"/>
                <a:gd name="connsiteY47" fmla="*/ 5135 h 415386"/>
                <a:gd name="connsiteX48" fmla="*/ 334164 w 462104"/>
                <a:gd name="connsiteY48" fmla="*/ 207 h 415386"/>
                <a:gd name="connsiteX0" fmla="*/ 232980 w 468894"/>
                <a:gd name="connsiteY0" fmla="*/ 279097 h 415386"/>
                <a:gd name="connsiteX1" fmla="*/ 170886 w 468894"/>
                <a:gd name="connsiteY1" fmla="*/ 332635 h 415386"/>
                <a:gd name="connsiteX2" fmla="*/ 214056 w 468894"/>
                <a:gd name="connsiteY2" fmla="*/ 370916 h 415386"/>
                <a:gd name="connsiteX3" fmla="*/ 270394 w 468894"/>
                <a:gd name="connsiteY3" fmla="*/ 316077 h 415386"/>
                <a:gd name="connsiteX4" fmla="*/ 232980 w 468894"/>
                <a:gd name="connsiteY4" fmla="*/ 279097 h 415386"/>
                <a:gd name="connsiteX5" fmla="*/ 92589 w 468894"/>
                <a:gd name="connsiteY5" fmla="*/ 211996 h 415386"/>
                <a:gd name="connsiteX6" fmla="*/ 40943 w 468894"/>
                <a:gd name="connsiteY6" fmla="*/ 256782 h 415386"/>
                <a:gd name="connsiteX7" fmla="*/ 82930 w 468894"/>
                <a:gd name="connsiteY7" fmla="*/ 303146 h 415386"/>
                <a:gd name="connsiteX8" fmla="*/ 145260 w 468894"/>
                <a:gd name="connsiteY8" fmla="*/ 257255 h 415386"/>
                <a:gd name="connsiteX9" fmla="*/ 92589 w 468894"/>
                <a:gd name="connsiteY9" fmla="*/ 211996 h 415386"/>
                <a:gd name="connsiteX10" fmla="*/ 363081 w 468894"/>
                <a:gd name="connsiteY10" fmla="*/ 201588 h 415386"/>
                <a:gd name="connsiteX11" fmla="*/ 313564 w 468894"/>
                <a:gd name="connsiteY11" fmla="*/ 256782 h 415386"/>
                <a:gd name="connsiteX12" fmla="*/ 379088 w 468894"/>
                <a:gd name="connsiteY12" fmla="*/ 303619 h 415386"/>
                <a:gd name="connsiteX13" fmla="*/ 426397 w 468894"/>
                <a:gd name="connsiteY13" fmla="*/ 256664 h 415386"/>
                <a:gd name="connsiteX14" fmla="*/ 363081 w 468894"/>
                <a:gd name="connsiteY14" fmla="*/ 201588 h 415386"/>
                <a:gd name="connsiteX15" fmla="*/ 228683 w 468894"/>
                <a:gd name="connsiteY15" fmla="*/ 155619 h 415386"/>
                <a:gd name="connsiteX16" fmla="*/ 182635 w 468894"/>
                <a:gd name="connsiteY16" fmla="*/ 223153 h 415386"/>
                <a:gd name="connsiteX17" fmla="*/ 205895 w 468894"/>
                <a:gd name="connsiteY17" fmla="*/ 247557 h 415386"/>
                <a:gd name="connsiteX18" fmla="*/ 254664 w 468894"/>
                <a:gd name="connsiteY18" fmla="*/ 247557 h 415386"/>
                <a:gd name="connsiteX19" fmla="*/ 276347 w 468894"/>
                <a:gd name="connsiteY19" fmla="*/ 188459 h 415386"/>
                <a:gd name="connsiteX20" fmla="*/ 228683 w 468894"/>
                <a:gd name="connsiteY20" fmla="*/ 155619 h 415386"/>
                <a:gd name="connsiteX21" fmla="*/ 103076 w 468894"/>
                <a:gd name="connsiteY21" fmla="*/ 51104 h 415386"/>
                <a:gd name="connsiteX22" fmla="*/ 59591 w 468894"/>
                <a:gd name="connsiteY22" fmla="*/ 99478 h 415386"/>
                <a:gd name="connsiteX23" fmla="*/ 136153 w 468894"/>
                <a:gd name="connsiteY23" fmla="*/ 162676 h 415386"/>
                <a:gd name="connsiteX24" fmla="*/ 191269 w 468894"/>
                <a:gd name="connsiteY24" fmla="*/ 112330 h 415386"/>
                <a:gd name="connsiteX25" fmla="*/ 103076 w 468894"/>
                <a:gd name="connsiteY25" fmla="*/ 51104 h 415386"/>
                <a:gd name="connsiteX26" fmla="*/ 334656 w 468894"/>
                <a:gd name="connsiteY26" fmla="*/ 44835 h 415386"/>
                <a:gd name="connsiteX27" fmla="*/ 272050 w 468894"/>
                <a:gd name="connsiteY27" fmla="*/ 102947 h 415386"/>
                <a:gd name="connsiteX28" fmla="*/ 342423 w 468894"/>
                <a:gd name="connsiteY28" fmla="*/ 169141 h 415386"/>
                <a:gd name="connsiteX29" fmla="*/ 392374 w 468894"/>
                <a:gd name="connsiteY29" fmla="*/ 97704 h 415386"/>
                <a:gd name="connsiteX30" fmla="*/ 334656 w 468894"/>
                <a:gd name="connsiteY30" fmla="*/ 44835 h 415386"/>
                <a:gd name="connsiteX31" fmla="*/ 340954 w 468894"/>
                <a:gd name="connsiteY31" fmla="*/ 207 h 415386"/>
                <a:gd name="connsiteX32" fmla="*/ 370020 w 468894"/>
                <a:gd name="connsiteY32" fmla="*/ 2848 h 415386"/>
                <a:gd name="connsiteX33" fmla="*/ 427462 w 468894"/>
                <a:gd name="connsiteY33" fmla="*/ 139967 h 415386"/>
                <a:gd name="connsiteX34" fmla="*/ 432429 w 468894"/>
                <a:gd name="connsiteY34" fmla="*/ 186803 h 415386"/>
                <a:gd name="connsiteX35" fmla="*/ 457464 w 468894"/>
                <a:gd name="connsiteY35" fmla="*/ 296838 h 415386"/>
                <a:gd name="connsiteX36" fmla="*/ 350071 w 468894"/>
                <a:gd name="connsiteY36" fmla="*/ 339258 h 415386"/>
                <a:gd name="connsiteX37" fmla="*/ 300948 w 468894"/>
                <a:gd name="connsiteY37" fmla="*/ 359365 h 415386"/>
                <a:gd name="connsiteX38" fmla="*/ 196426 w 468894"/>
                <a:gd name="connsiteY38" fmla="*/ 414252 h 415386"/>
                <a:gd name="connsiteX39" fmla="*/ 131132 w 468894"/>
                <a:gd name="connsiteY39" fmla="*/ 332160 h 415386"/>
                <a:gd name="connsiteX40" fmla="*/ 58842 w 468894"/>
                <a:gd name="connsiteY40" fmla="*/ 339968 h 415386"/>
                <a:gd name="connsiteX41" fmla="*/ 30062 w 468894"/>
                <a:gd name="connsiteY41" fmla="*/ 194885 h 415386"/>
                <a:gd name="connsiteX42" fmla="*/ 44018 w 468894"/>
                <a:gd name="connsiteY42" fmla="*/ 157235 h 415386"/>
                <a:gd name="connsiteX43" fmla="*/ 48039 w 468894"/>
                <a:gd name="connsiteY43" fmla="*/ 29341 h 415386"/>
                <a:gd name="connsiteX44" fmla="*/ 193319 w 468894"/>
                <a:gd name="connsiteY44" fmla="*/ 35728 h 415386"/>
                <a:gd name="connsiteX45" fmla="*/ 209641 w 468894"/>
                <a:gd name="connsiteY45" fmla="*/ 52444 h 415386"/>
                <a:gd name="connsiteX46" fmla="*/ 245083 w 468894"/>
                <a:gd name="connsiteY46" fmla="*/ 52641 h 415386"/>
                <a:gd name="connsiteX47" fmla="*/ 307690 w 468894"/>
                <a:gd name="connsiteY47" fmla="*/ 5135 h 415386"/>
                <a:gd name="connsiteX48" fmla="*/ 340954 w 468894"/>
                <a:gd name="connsiteY48" fmla="*/ 207 h 415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68894" h="415386">
                  <a:moveTo>
                    <a:pt x="232980" y="279097"/>
                  </a:moveTo>
                  <a:cubicBezTo>
                    <a:pt x="196512" y="276100"/>
                    <a:pt x="175026" y="299952"/>
                    <a:pt x="170886" y="332635"/>
                  </a:cubicBezTo>
                  <a:cubicBezTo>
                    <a:pt x="168284" y="353215"/>
                    <a:pt x="191308" y="370916"/>
                    <a:pt x="214056" y="370916"/>
                  </a:cubicBezTo>
                  <a:cubicBezTo>
                    <a:pt x="249065" y="370877"/>
                    <a:pt x="267477" y="351007"/>
                    <a:pt x="270394" y="316077"/>
                  </a:cubicBezTo>
                  <a:cubicBezTo>
                    <a:pt x="272444" y="291121"/>
                    <a:pt x="255571" y="280989"/>
                    <a:pt x="232980" y="279097"/>
                  </a:cubicBezTo>
                  <a:close/>
                  <a:moveTo>
                    <a:pt x="92589" y="211996"/>
                  </a:moveTo>
                  <a:cubicBezTo>
                    <a:pt x="62035" y="212824"/>
                    <a:pt x="42914" y="229067"/>
                    <a:pt x="40943" y="256782"/>
                  </a:cubicBezTo>
                  <a:cubicBezTo>
                    <a:pt x="39169" y="282566"/>
                    <a:pt x="55491" y="302751"/>
                    <a:pt x="82930" y="303146"/>
                  </a:cubicBezTo>
                  <a:cubicBezTo>
                    <a:pt x="113405" y="303500"/>
                    <a:pt x="141042" y="286035"/>
                    <a:pt x="145260" y="257255"/>
                  </a:cubicBezTo>
                  <a:cubicBezTo>
                    <a:pt x="150307" y="223350"/>
                    <a:pt x="117348" y="218304"/>
                    <a:pt x="92589" y="211996"/>
                  </a:cubicBezTo>
                  <a:close/>
                  <a:moveTo>
                    <a:pt x="363081" y="201588"/>
                  </a:moveTo>
                  <a:cubicBezTo>
                    <a:pt x="332015" y="202061"/>
                    <a:pt x="313170" y="233600"/>
                    <a:pt x="313564" y="256782"/>
                  </a:cubicBezTo>
                  <a:cubicBezTo>
                    <a:pt x="314037" y="291239"/>
                    <a:pt x="349953" y="300701"/>
                    <a:pt x="379088" y="303619"/>
                  </a:cubicBezTo>
                  <a:cubicBezTo>
                    <a:pt x="409445" y="306615"/>
                    <a:pt x="426476" y="282014"/>
                    <a:pt x="426397" y="256664"/>
                  </a:cubicBezTo>
                  <a:cubicBezTo>
                    <a:pt x="426319" y="222404"/>
                    <a:pt x="399155" y="201036"/>
                    <a:pt x="363081" y="201588"/>
                  </a:cubicBezTo>
                  <a:close/>
                  <a:moveTo>
                    <a:pt x="228683" y="155619"/>
                  </a:moveTo>
                  <a:cubicBezTo>
                    <a:pt x="198326" y="156762"/>
                    <a:pt x="172542" y="194136"/>
                    <a:pt x="182635" y="223153"/>
                  </a:cubicBezTo>
                  <a:cubicBezTo>
                    <a:pt x="186301" y="233482"/>
                    <a:pt x="193082" y="238844"/>
                    <a:pt x="205895" y="247557"/>
                  </a:cubicBezTo>
                  <a:cubicBezTo>
                    <a:pt x="220601" y="257571"/>
                    <a:pt x="237908" y="257571"/>
                    <a:pt x="254664" y="247557"/>
                  </a:cubicBezTo>
                  <a:cubicBezTo>
                    <a:pt x="271853" y="237267"/>
                    <a:pt x="283996" y="221261"/>
                    <a:pt x="276347" y="188459"/>
                  </a:cubicBezTo>
                  <a:cubicBezTo>
                    <a:pt x="270552" y="163543"/>
                    <a:pt x="240668" y="155145"/>
                    <a:pt x="228683" y="155619"/>
                  </a:cubicBezTo>
                  <a:close/>
                  <a:moveTo>
                    <a:pt x="103076" y="51104"/>
                  </a:moveTo>
                  <a:cubicBezTo>
                    <a:pt x="83876" y="51695"/>
                    <a:pt x="61680" y="65770"/>
                    <a:pt x="59591" y="99478"/>
                  </a:cubicBezTo>
                  <a:cubicBezTo>
                    <a:pt x="57974" y="124828"/>
                    <a:pt x="109266" y="156801"/>
                    <a:pt x="136153" y="162676"/>
                  </a:cubicBezTo>
                  <a:cubicBezTo>
                    <a:pt x="168915" y="169811"/>
                    <a:pt x="192215" y="131294"/>
                    <a:pt x="191269" y="112330"/>
                  </a:cubicBezTo>
                  <a:cubicBezTo>
                    <a:pt x="189968" y="86034"/>
                    <a:pt x="150859" y="50552"/>
                    <a:pt x="103076" y="51104"/>
                  </a:cubicBezTo>
                  <a:close/>
                  <a:moveTo>
                    <a:pt x="334656" y="44835"/>
                  </a:moveTo>
                  <a:cubicBezTo>
                    <a:pt x="306074" y="42864"/>
                    <a:pt x="276860" y="79292"/>
                    <a:pt x="272050" y="102947"/>
                  </a:cubicBezTo>
                  <a:cubicBezTo>
                    <a:pt x="263495" y="145092"/>
                    <a:pt x="301934" y="174661"/>
                    <a:pt x="342423" y="169141"/>
                  </a:cubicBezTo>
                  <a:cubicBezTo>
                    <a:pt x="376880" y="164450"/>
                    <a:pt x="390955" y="133107"/>
                    <a:pt x="392374" y="97704"/>
                  </a:cubicBezTo>
                  <a:cubicBezTo>
                    <a:pt x="390245" y="62103"/>
                    <a:pt x="366709" y="47083"/>
                    <a:pt x="334656" y="44835"/>
                  </a:cubicBezTo>
                  <a:close/>
                  <a:moveTo>
                    <a:pt x="340954" y="207"/>
                  </a:moveTo>
                  <a:cubicBezTo>
                    <a:pt x="351106" y="-394"/>
                    <a:pt x="360558" y="266"/>
                    <a:pt x="370020" y="2848"/>
                  </a:cubicBezTo>
                  <a:cubicBezTo>
                    <a:pt x="425412" y="17948"/>
                    <a:pt x="447687" y="80436"/>
                    <a:pt x="427462" y="139967"/>
                  </a:cubicBezTo>
                  <a:cubicBezTo>
                    <a:pt x="422021" y="156092"/>
                    <a:pt x="407513" y="169417"/>
                    <a:pt x="432429" y="186803"/>
                  </a:cubicBezTo>
                  <a:cubicBezTo>
                    <a:pt x="470947" y="213652"/>
                    <a:pt x="478359" y="259463"/>
                    <a:pt x="457464" y="296838"/>
                  </a:cubicBezTo>
                  <a:cubicBezTo>
                    <a:pt x="436096" y="335040"/>
                    <a:pt x="393005" y="354752"/>
                    <a:pt x="350071" y="339258"/>
                  </a:cubicBezTo>
                  <a:cubicBezTo>
                    <a:pt x="323342" y="329678"/>
                    <a:pt x="314274" y="328850"/>
                    <a:pt x="300948" y="359365"/>
                  </a:cubicBezTo>
                  <a:cubicBezTo>
                    <a:pt x="282734" y="401057"/>
                    <a:pt x="236999" y="420461"/>
                    <a:pt x="196426" y="414252"/>
                  </a:cubicBezTo>
                  <a:cubicBezTo>
                    <a:pt x="152539" y="401636"/>
                    <a:pt x="152897" y="359524"/>
                    <a:pt x="131132" y="332160"/>
                  </a:cubicBezTo>
                  <a:cubicBezTo>
                    <a:pt x="107035" y="334763"/>
                    <a:pt x="100346" y="348754"/>
                    <a:pt x="58842" y="339968"/>
                  </a:cubicBezTo>
                  <a:cubicBezTo>
                    <a:pt x="-3542" y="326762"/>
                    <a:pt x="-21387" y="242786"/>
                    <a:pt x="30062" y="194885"/>
                  </a:cubicBezTo>
                  <a:cubicBezTo>
                    <a:pt x="40548" y="185108"/>
                    <a:pt x="62942" y="183058"/>
                    <a:pt x="44018" y="157235"/>
                  </a:cubicBezTo>
                  <a:cubicBezTo>
                    <a:pt x="5697" y="104919"/>
                    <a:pt x="9245" y="60881"/>
                    <a:pt x="48039" y="29341"/>
                  </a:cubicBezTo>
                  <a:cubicBezTo>
                    <a:pt x="90618" y="-5313"/>
                    <a:pt x="151332" y="-2671"/>
                    <a:pt x="193319" y="35728"/>
                  </a:cubicBezTo>
                  <a:cubicBezTo>
                    <a:pt x="199036" y="40972"/>
                    <a:pt x="205146" y="46136"/>
                    <a:pt x="209641" y="52444"/>
                  </a:cubicBezTo>
                  <a:cubicBezTo>
                    <a:pt x="221744" y="69279"/>
                    <a:pt x="231955" y="69909"/>
                    <a:pt x="245083" y="52641"/>
                  </a:cubicBezTo>
                  <a:cubicBezTo>
                    <a:pt x="261287" y="31234"/>
                    <a:pt x="282852" y="15661"/>
                    <a:pt x="307690" y="5135"/>
                  </a:cubicBezTo>
                  <a:cubicBezTo>
                    <a:pt x="319951" y="2671"/>
                    <a:pt x="330803" y="809"/>
                    <a:pt x="340954" y="207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67" name="자유형: 도형 66">
              <a:extLst>
                <a:ext uri="{FF2B5EF4-FFF2-40B4-BE49-F238E27FC236}">
                  <a16:creationId xmlns:a16="http://schemas.microsoft.com/office/drawing/2014/main" id="{AACDDA5E-5317-468E-B603-961B2FE7652C}"/>
                </a:ext>
              </a:extLst>
            </p:cNvPr>
            <p:cNvSpPr/>
            <p:nvPr/>
          </p:nvSpPr>
          <p:spPr>
            <a:xfrm>
              <a:off x="-11228" y="4490446"/>
              <a:ext cx="132982" cy="256531"/>
            </a:xfrm>
            <a:custGeom>
              <a:avLst/>
              <a:gdLst>
                <a:gd name="connsiteX0" fmla="*/ 0 w 132982"/>
                <a:gd name="connsiteY0" fmla="*/ 0 h 256531"/>
                <a:gd name="connsiteX1" fmla="*/ 999 w 132982"/>
                <a:gd name="connsiteY1" fmla="*/ 1872 h 256531"/>
                <a:gd name="connsiteX2" fmla="*/ 7086 w 132982"/>
                <a:gd name="connsiteY2" fmla="*/ 51597 h 256531"/>
                <a:gd name="connsiteX3" fmla="*/ 9439 w 132982"/>
                <a:gd name="connsiteY3" fmla="*/ 70601 h 256531"/>
                <a:gd name="connsiteX4" fmla="*/ 107098 w 132982"/>
                <a:gd name="connsiteY4" fmla="*/ 72238 h 256531"/>
                <a:gd name="connsiteX5" fmla="*/ 119324 w 132982"/>
                <a:gd name="connsiteY5" fmla="*/ 117205 h 256531"/>
                <a:gd name="connsiteX6" fmla="*/ 92876 w 132982"/>
                <a:gd name="connsiteY6" fmla="*/ 141044 h 256531"/>
                <a:gd name="connsiteX7" fmla="*/ 44200 w 132982"/>
                <a:gd name="connsiteY7" fmla="*/ 163604 h 256531"/>
                <a:gd name="connsiteX8" fmla="*/ 81622 w 132982"/>
                <a:gd name="connsiteY8" fmla="*/ 201102 h 256531"/>
                <a:gd name="connsiteX9" fmla="*/ 94385 w 132982"/>
                <a:gd name="connsiteY9" fmla="*/ 242104 h 256531"/>
                <a:gd name="connsiteX10" fmla="*/ 53690 w 132982"/>
                <a:gd name="connsiteY10" fmla="*/ 256531 h 256531"/>
                <a:gd name="connsiteX11" fmla="*/ 0 w 132982"/>
                <a:gd name="connsiteY11" fmla="*/ 243479 h 256531"/>
                <a:gd name="connsiteX12" fmla="*/ 0 w 132982"/>
                <a:gd name="connsiteY12" fmla="*/ 219887 h 256531"/>
                <a:gd name="connsiteX13" fmla="*/ 13903 w 132982"/>
                <a:gd name="connsiteY13" fmla="*/ 225423 h 256531"/>
                <a:gd name="connsiteX14" fmla="*/ 56427 w 132982"/>
                <a:gd name="connsiteY14" fmla="*/ 224046 h 256531"/>
                <a:gd name="connsiteX15" fmla="*/ 8262 w 132982"/>
                <a:gd name="connsiteY15" fmla="*/ 179386 h 256531"/>
                <a:gd name="connsiteX16" fmla="*/ 0 w 132982"/>
                <a:gd name="connsiteY16" fmla="*/ 182268 h 256531"/>
                <a:gd name="connsiteX17" fmla="*/ 0 w 132982"/>
                <a:gd name="connsiteY17" fmla="*/ 142708 h 256531"/>
                <a:gd name="connsiteX18" fmla="*/ 9209 w 132982"/>
                <a:gd name="connsiteY18" fmla="*/ 142221 h 256531"/>
                <a:gd name="connsiteX19" fmla="*/ 55250 w 132982"/>
                <a:gd name="connsiteY19" fmla="*/ 129329 h 256531"/>
                <a:gd name="connsiteX20" fmla="*/ 63870 w 132982"/>
                <a:gd name="connsiteY20" fmla="*/ 125006 h 256531"/>
                <a:gd name="connsiteX21" fmla="*/ 85688 w 132982"/>
                <a:gd name="connsiteY21" fmla="*/ 103188 h 256531"/>
                <a:gd name="connsiteX22" fmla="*/ 52590 w 132982"/>
                <a:gd name="connsiteY22" fmla="*/ 93110 h 256531"/>
                <a:gd name="connsiteX23" fmla="*/ 0 w 132982"/>
                <a:gd name="connsiteY23" fmla="*/ 111128 h 25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2982" h="256531">
                  <a:moveTo>
                    <a:pt x="0" y="0"/>
                  </a:moveTo>
                  <a:lnTo>
                    <a:pt x="999" y="1872"/>
                  </a:lnTo>
                  <a:cubicBezTo>
                    <a:pt x="999" y="1872"/>
                    <a:pt x="11869" y="32106"/>
                    <a:pt x="7086" y="51597"/>
                  </a:cubicBezTo>
                  <a:cubicBezTo>
                    <a:pt x="1280" y="75154"/>
                    <a:pt x="4067" y="70039"/>
                    <a:pt x="9439" y="70601"/>
                  </a:cubicBezTo>
                  <a:cubicBezTo>
                    <a:pt x="10692" y="70729"/>
                    <a:pt x="56427" y="56252"/>
                    <a:pt x="107098" y="72238"/>
                  </a:cubicBezTo>
                  <a:cubicBezTo>
                    <a:pt x="137690" y="81882"/>
                    <a:pt x="140375" y="93954"/>
                    <a:pt x="119324" y="117205"/>
                  </a:cubicBezTo>
                  <a:cubicBezTo>
                    <a:pt x="112572" y="124674"/>
                    <a:pt x="92901" y="141070"/>
                    <a:pt x="92876" y="141044"/>
                  </a:cubicBezTo>
                  <a:cubicBezTo>
                    <a:pt x="64535" y="164576"/>
                    <a:pt x="45403" y="156161"/>
                    <a:pt x="44200" y="163604"/>
                  </a:cubicBezTo>
                  <a:cubicBezTo>
                    <a:pt x="43049" y="170894"/>
                    <a:pt x="67477" y="178951"/>
                    <a:pt x="81622" y="201102"/>
                  </a:cubicBezTo>
                  <a:cubicBezTo>
                    <a:pt x="88937" y="212561"/>
                    <a:pt x="97173" y="232768"/>
                    <a:pt x="94385" y="242104"/>
                  </a:cubicBezTo>
                  <a:cubicBezTo>
                    <a:pt x="92185" y="249471"/>
                    <a:pt x="68909" y="255686"/>
                    <a:pt x="53690" y="256531"/>
                  </a:cubicBezTo>
                  <a:lnTo>
                    <a:pt x="0" y="243479"/>
                  </a:lnTo>
                  <a:lnTo>
                    <a:pt x="0" y="219887"/>
                  </a:lnTo>
                  <a:lnTo>
                    <a:pt x="13903" y="225423"/>
                  </a:lnTo>
                  <a:cubicBezTo>
                    <a:pt x="32725" y="230511"/>
                    <a:pt x="55180" y="230703"/>
                    <a:pt x="56427" y="224046"/>
                  </a:cubicBezTo>
                  <a:cubicBezTo>
                    <a:pt x="59343" y="215426"/>
                    <a:pt x="34225" y="184016"/>
                    <a:pt x="8262" y="179386"/>
                  </a:cubicBezTo>
                  <a:lnTo>
                    <a:pt x="0" y="182268"/>
                  </a:lnTo>
                  <a:lnTo>
                    <a:pt x="0" y="142708"/>
                  </a:lnTo>
                  <a:lnTo>
                    <a:pt x="9209" y="142221"/>
                  </a:lnTo>
                  <a:cubicBezTo>
                    <a:pt x="27089" y="139535"/>
                    <a:pt x="39443" y="138205"/>
                    <a:pt x="55250" y="129329"/>
                  </a:cubicBezTo>
                  <a:lnTo>
                    <a:pt x="63870" y="125006"/>
                  </a:lnTo>
                  <a:cubicBezTo>
                    <a:pt x="71058" y="120940"/>
                    <a:pt x="87607" y="108944"/>
                    <a:pt x="85688" y="103188"/>
                  </a:cubicBezTo>
                  <a:cubicBezTo>
                    <a:pt x="83617" y="96998"/>
                    <a:pt x="63001" y="92190"/>
                    <a:pt x="52590" y="93110"/>
                  </a:cubicBezTo>
                  <a:lnTo>
                    <a:pt x="0" y="111128"/>
                  </a:ln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68" name="자유형: 도형 67">
              <a:extLst>
                <a:ext uri="{FF2B5EF4-FFF2-40B4-BE49-F238E27FC236}">
                  <a16:creationId xmlns:a16="http://schemas.microsoft.com/office/drawing/2014/main" id="{2C8D032F-131B-4FD4-934C-8451A5E24E76}"/>
                </a:ext>
              </a:extLst>
            </p:cNvPr>
            <p:cNvSpPr/>
            <p:nvPr/>
          </p:nvSpPr>
          <p:spPr>
            <a:xfrm>
              <a:off x="-11228" y="6241821"/>
              <a:ext cx="167672" cy="334468"/>
            </a:xfrm>
            <a:custGeom>
              <a:avLst/>
              <a:gdLst>
                <a:gd name="connsiteX0" fmla="*/ 68549 w 167672"/>
                <a:gd name="connsiteY0" fmla="*/ 284694 h 334468"/>
                <a:gd name="connsiteX1" fmla="*/ 67181 w 167672"/>
                <a:gd name="connsiteY1" fmla="*/ 285718 h 334468"/>
                <a:gd name="connsiteX2" fmla="*/ 66985 w 167672"/>
                <a:gd name="connsiteY2" fmla="*/ 285690 h 334468"/>
                <a:gd name="connsiteX3" fmla="*/ 144966 w 167672"/>
                <a:gd name="connsiteY3" fmla="*/ 183984 h 334468"/>
                <a:gd name="connsiteX4" fmla="*/ 45553 w 167672"/>
                <a:gd name="connsiteY4" fmla="*/ 235703 h 334468"/>
                <a:gd name="connsiteX5" fmla="*/ 144966 w 167672"/>
                <a:gd name="connsiteY5" fmla="*/ 183984 h 334468"/>
                <a:gd name="connsiteX6" fmla="*/ 146731 w 167672"/>
                <a:gd name="connsiteY6" fmla="*/ 23223 h 334468"/>
                <a:gd name="connsiteX7" fmla="*/ 77589 w 167672"/>
                <a:gd name="connsiteY7" fmla="*/ 128855 h 334468"/>
                <a:gd name="connsiteX8" fmla="*/ 146731 w 167672"/>
                <a:gd name="connsiteY8" fmla="*/ 23223 h 334468"/>
                <a:gd name="connsiteX9" fmla="*/ 155037 w 167672"/>
                <a:gd name="connsiteY9" fmla="*/ 161 h 334468"/>
                <a:gd name="connsiteX10" fmla="*/ 164718 w 167672"/>
                <a:gd name="connsiteY10" fmla="*/ 1792 h 334468"/>
                <a:gd name="connsiteX11" fmla="*/ 166672 w 167672"/>
                <a:gd name="connsiteY11" fmla="*/ 21116 h 334468"/>
                <a:gd name="connsiteX12" fmla="*/ 120400 w 167672"/>
                <a:gd name="connsiteY12" fmla="*/ 124555 h 334468"/>
                <a:gd name="connsiteX13" fmla="*/ 104142 w 167672"/>
                <a:gd name="connsiteY13" fmla="*/ 134714 h 334468"/>
                <a:gd name="connsiteX14" fmla="*/ 42109 w 167672"/>
                <a:gd name="connsiteY14" fmla="*/ 220371 h 334468"/>
                <a:gd name="connsiteX15" fmla="*/ 132117 w 167672"/>
                <a:gd name="connsiteY15" fmla="*/ 170793 h 334468"/>
                <a:gd name="connsiteX16" fmla="*/ 163862 w 167672"/>
                <a:gd name="connsiteY16" fmla="*/ 176515 h 334468"/>
                <a:gd name="connsiteX17" fmla="*/ 151254 w 167672"/>
                <a:gd name="connsiteY17" fmla="*/ 197380 h 334468"/>
                <a:gd name="connsiteX18" fmla="*/ 40105 w 167672"/>
                <a:gd name="connsiteY18" fmla="*/ 251841 h 334468"/>
                <a:gd name="connsiteX19" fmla="*/ 24121 w 167672"/>
                <a:gd name="connsiteY19" fmla="*/ 261383 h 334468"/>
                <a:gd name="connsiteX20" fmla="*/ 6033 w 167672"/>
                <a:gd name="connsiteY20" fmla="*/ 315752 h 334468"/>
                <a:gd name="connsiteX21" fmla="*/ 791 w 167672"/>
                <a:gd name="connsiteY21" fmla="*/ 334468 h 334468"/>
                <a:gd name="connsiteX22" fmla="*/ 0 w 167672"/>
                <a:gd name="connsiteY22" fmla="*/ 334354 h 334468"/>
                <a:gd name="connsiteX23" fmla="*/ 0 w 167672"/>
                <a:gd name="connsiteY23" fmla="*/ 284752 h 334468"/>
                <a:gd name="connsiteX24" fmla="*/ 9354 w 167672"/>
                <a:gd name="connsiteY24" fmla="*/ 254017 h 334468"/>
                <a:gd name="connsiteX25" fmla="*/ 3564 w 167672"/>
                <a:gd name="connsiteY25" fmla="*/ 242231 h 334468"/>
                <a:gd name="connsiteX26" fmla="*/ 0 w 167672"/>
                <a:gd name="connsiteY26" fmla="*/ 237659 h 334468"/>
                <a:gd name="connsiteX27" fmla="*/ 0 w 167672"/>
                <a:gd name="connsiteY27" fmla="*/ 212577 h 334468"/>
                <a:gd name="connsiteX28" fmla="*/ 7007 w 167672"/>
                <a:gd name="connsiteY28" fmla="*/ 224140 h 334468"/>
                <a:gd name="connsiteX29" fmla="*/ 651 w 167672"/>
                <a:gd name="connsiteY29" fmla="*/ 167780 h 334468"/>
                <a:gd name="connsiteX30" fmla="*/ 0 w 167672"/>
                <a:gd name="connsiteY30" fmla="*/ 166971 h 334468"/>
                <a:gd name="connsiteX31" fmla="*/ 0 w 167672"/>
                <a:gd name="connsiteY31" fmla="*/ 139962 h 334468"/>
                <a:gd name="connsiteX32" fmla="*/ 2685 w 167672"/>
                <a:gd name="connsiteY32" fmla="*/ 143054 h 334468"/>
                <a:gd name="connsiteX33" fmla="*/ 18879 w 167672"/>
                <a:gd name="connsiteY33" fmla="*/ 227635 h 334468"/>
                <a:gd name="connsiteX34" fmla="*/ 53622 w 167672"/>
                <a:gd name="connsiteY34" fmla="*/ 153456 h 334468"/>
                <a:gd name="connsiteX35" fmla="*/ 56808 w 167672"/>
                <a:gd name="connsiteY35" fmla="*/ 109805 h 334468"/>
                <a:gd name="connsiteX36" fmla="*/ 143801 w 167672"/>
                <a:gd name="connsiteY36" fmla="*/ 3334 h 334468"/>
                <a:gd name="connsiteX37" fmla="*/ 155037 w 167672"/>
                <a:gd name="connsiteY37" fmla="*/ 161 h 33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672" h="334468">
                  <a:moveTo>
                    <a:pt x="68549" y="284694"/>
                  </a:moveTo>
                  <a:lnTo>
                    <a:pt x="67181" y="285718"/>
                  </a:lnTo>
                  <a:lnTo>
                    <a:pt x="66985" y="285690"/>
                  </a:lnTo>
                  <a:close/>
                  <a:moveTo>
                    <a:pt x="144966" y="183984"/>
                  </a:moveTo>
                  <a:cubicBezTo>
                    <a:pt x="112553" y="178845"/>
                    <a:pt x="61451" y="213381"/>
                    <a:pt x="45553" y="235703"/>
                  </a:cubicBezTo>
                  <a:cubicBezTo>
                    <a:pt x="73819" y="234419"/>
                    <a:pt x="134842" y="208722"/>
                    <a:pt x="144966" y="183984"/>
                  </a:cubicBezTo>
                  <a:close/>
                  <a:moveTo>
                    <a:pt x="146731" y="23223"/>
                  </a:moveTo>
                  <a:cubicBezTo>
                    <a:pt x="105667" y="42410"/>
                    <a:pt x="70907" y="95638"/>
                    <a:pt x="77589" y="128855"/>
                  </a:cubicBezTo>
                  <a:cubicBezTo>
                    <a:pt x="125214" y="113797"/>
                    <a:pt x="144195" y="62951"/>
                    <a:pt x="146731" y="23223"/>
                  </a:cubicBezTo>
                  <a:close/>
                  <a:moveTo>
                    <a:pt x="155037" y="161"/>
                  </a:moveTo>
                  <a:cubicBezTo>
                    <a:pt x="158843" y="-264"/>
                    <a:pt x="162389" y="113"/>
                    <a:pt x="164718" y="1792"/>
                  </a:cubicBezTo>
                  <a:cubicBezTo>
                    <a:pt x="168368" y="4430"/>
                    <a:pt x="168145" y="14846"/>
                    <a:pt x="166672" y="21116"/>
                  </a:cubicBezTo>
                  <a:cubicBezTo>
                    <a:pt x="157832" y="58891"/>
                    <a:pt x="150671" y="96871"/>
                    <a:pt x="120400" y="124555"/>
                  </a:cubicBezTo>
                  <a:cubicBezTo>
                    <a:pt x="116442" y="128239"/>
                    <a:pt x="108922" y="133172"/>
                    <a:pt x="104142" y="134714"/>
                  </a:cubicBezTo>
                  <a:cubicBezTo>
                    <a:pt x="62376" y="148282"/>
                    <a:pt x="59566" y="188644"/>
                    <a:pt x="42109" y="220371"/>
                  </a:cubicBezTo>
                  <a:cubicBezTo>
                    <a:pt x="67070" y="193441"/>
                    <a:pt x="96467" y="175898"/>
                    <a:pt x="132117" y="170793"/>
                  </a:cubicBezTo>
                  <a:cubicBezTo>
                    <a:pt x="148273" y="168480"/>
                    <a:pt x="162166" y="171119"/>
                    <a:pt x="163862" y="176515"/>
                  </a:cubicBezTo>
                  <a:cubicBezTo>
                    <a:pt x="165096" y="180438"/>
                    <a:pt x="157044" y="191505"/>
                    <a:pt x="151254" y="197380"/>
                  </a:cubicBezTo>
                  <a:cubicBezTo>
                    <a:pt x="120657" y="228440"/>
                    <a:pt x="82933" y="245606"/>
                    <a:pt x="40105" y="251841"/>
                  </a:cubicBezTo>
                  <a:cubicBezTo>
                    <a:pt x="33098" y="252904"/>
                    <a:pt x="27102" y="253315"/>
                    <a:pt x="24121" y="261383"/>
                  </a:cubicBezTo>
                  <a:cubicBezTo>
                    <a:pt x="17089" y="280476"/>
                    <a:pt x="11337" y="298062"/>
                    <a:pt x="6033" y="315752"/>
                  </a:cubicBezTo>
                  <a:lnTo>
                    <a:pt x="791" y="334468"/>
                  </a:lnTo>
                  <a:lnTo>
                    <a:pt x="0" y="334354"/>
                  </a:lnTo>
                  <a:lnTo>
                    <a:pt x="0" y="284752"/>
                  </a:lnTo>
                  <a:lnTo>
                    <a:pt x="9354" y="254017"/>
                  </a:lnTo>
                  <a:cubicBezTo>
                    <a:pt x="11239" y="248107"/>
                    <a:pt x="6750" y="245606"/>
                    <a:pt x="3564" y="242231"/>
                  </a:cubicBezTo>
                  <a:lnTo>
                    <a:pt x="0" y="237659"/>
                  </a:lnTo>
                  <a:lnTo>
                    <a:pt x="0" y="212577"/>
                  </a:lnTo>
                  <a:lnTo>
                    <a:pt x="7007" y="224140"/>
                  </a:lnTo>
                  <a:cubicBezTo>
                    <a:pt x="11872" y="207865"/>
                    <a:pt x="8159" y="186138"/>
                    <a:pt x="651" y="167780"/>
                  </a:cubicBezTo>
                  <a:lnTo>
                    <a:pt x="0" y="166971"/>
                  </a:lnTo>
                  <a:lnTo>
                    <a:pt x="0" y="139962"/>
                  </a:lnTo>
                  <a:lnTo>
                    <a:pt x="2685" y="143054"/>
                  </a:lnTo>
                  <a:cubicBezTo>
                    <a:pt x="19001" y="167070"/>
                    <a:pt x="23402" y="193329"/>
                    <a:pt x="18879" y="227635"/>
                  </a:cubicBezTo>
                  <a:cubicBezTo>
                    <a:pt x="30734" y="203017"/>
                    <a:pt x="44610" y="179101"/>
                    <a:pt x="53622" y="153456"/>
                  </a:cubicBezTo>
                  <a:cubicBezTo>
                    <a:pt x="58196" y="140453"/>
                    <a:pt x="53724" y="124847"/>
                    <a:pt x="56808" y="109805"/>
                  </a:cubicBezTo>
                  <a:cubicBezTo>
                    <a:pt x="67721" y="56458"/>
                    <a:pt x="97461" y="24645"/>
                    <a:pt x="143801" y="3334"/>
                  </a:cubicBezTo>
                  <a:cubicBezTo>
                    <a:pt x="147168" y="1809"/>
                    <a:pt x="151232" y="584"/>
                    <a:pt x="155037" y="161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69" name="자유형: 도형 68">
              <a:extLst>
                <a:ext uri="{FF2B5EF4-FFF2-40B4-BE49-F238E27FC236}">
                  <a16:creationId xmlns:a16="http://schemas.microsoft.com/office/drawing/2014/main" id="{6E438AB4-AB3E-4651-9216-68599FF54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69" y="5520230"/>
              <a:ext cx="350689" cy="351006"/>
            </a:xfrm>
            <a:custGeom>
              <a:avLst/>
              <a:gdLst>
                <a:gd name="connsiteX0" fmla="*/ 154602 w 311075"/>
                <a:gd name="connsiteY0" fmla="*/ 116784 h 311356"/>
                <a:gd name="connsiteX1" fmla="*/ 116502 w 311075"/>
                <a:gd name="connsiteY1" fmla="*/ 155678 h 311356"/>
                <a:gd name="connsiteX2" fmla="*/ 154602 w 311075"/>
                <a:gd name="connsiteY2" fmla="*/ 194572 h 311356"/>
                <a:gd name="connsiteX3" fmla="*/ 192702 w 311075"/>
                <a:gd name="connsiteY3" fmla="*/ 155678 h 311356"/>
                <a:gd name="connsiteX4" fmla="*/ 154602 w 311075"/>
                <a:gd name="connsiteY4" fmla="*/ 116784 h 311356"/>
                <a:gd name="connsiteX5" fmla="*/ 164978 w 311075"/>
                <a:gd name="connsiteY5" fmla="*/ 17 h 311356"/>
                <a:gd name="connsiteX6" fmla="*/ 183937 w 311075"/>
                <a:gd name="connsiteY6" fmla="*/ 37355 h 311356"/>
                <a:gd name="connsiteX7" fmla="*/ 182920 w 311075"/>
                <a:gd name="connsiteY7" fmla="*/ 62256 h 311356"/>
                <a:gd name="connsiteX8" fmla="*/ 196144 w 311075"/>
                <a:gd name="connsiteY8" fmla="*/ 40221 h 311356"/>
                <a:gd name="connsiteX9" fmla="*/ 235580 w 311075"/>
                <a:gd name="connsiteY9" fmla="*/ 53149 h 311356"/>
                <a:gd name="connsiteX10" fmla="*/ 212182 w 311075"/>
                <a:gd name="connsiteY10" fmla="*/ 98826 h 311356"/>
                <a:gd name="connsiteX11" fmla="*/ 250377 w 311075"/>
                <a:gd name="connsiteY11" fmla="*/ 79603 h 311356"/>
                <a:gd name="connsiteX12" fmla="*/ 270585 w 311075"/>
                <a:gd name="connsiteY12" fmla="*/ 117172 h 311356"/>
                <a:gd name="connsiteX13" fmla="*/ 232713 w 311075"/>
                <a:gd name="connsiteY13" fmla="*/ 138378 h 311356"/>
                <a:gd name="connsiteX14" fmla="*/ 284613 w 311075"/>
                <a:gd name="connsiteY14" fmla="*/ 143993 h 311356"/>
                <a:gd name="connsiteX15" fmla="*/ 273720 w 311075"/>
                <a:gd name="connsiteY15" fmla="*/ 184218 h 311356"/>
                <a:gd name="connsiteX16" fmla="*/ 248355 w 311075"/>
                <a:gd name="connsiteY16" fmla="*/ 183182 h 311356"/>
                <a:gd name="connsiteX17" fmla="*/ 269266 w 311075"/>
                <a:gd name="connsiteY17" fmla="*/ 195773 h 311356"/>
                <a:gd name="connsiteX18" fmla="*/ 256338 w 311075"/>
                <a:gd name="connsiteY18" fmla="*/ 235433 h 311356"/>
                <a:gd name="connsiteX19" fmla="*/ 210297 w 311075"/>
                <a:gd name="connsiteY19" fmla="*/ 211740 h 311356"/>
                <a:gd name="connsiteX20" fmla="*/ 229885 w 311075"/>
                <a:gd name="connsiteY20" fmla="*/ 250648 h 311356"/>
                <a:gd name="connsiteX21" fmla="*/ 192315 w 311075"/>
                <a:gd name="connsiteY21" fmla="*/ 270547 h 311356"/>
                <a:gd name="connsiteX22" fmla="*/ 172484 w 311075"/>
                <a:gd name="connsiteY22" fmla="*/ 234961 h 311356"/>
                <a:gd name="connsiteX23" fmla="*/ 167082 w 311075"/>
                <a:gd name="connsiteY23" fmla="*/ 284895 h 311356"/>
                <a:gd name="connsiteX24" fmla="*/ 126857 w 311075"/>
                <a:gd name="connsiteY24" fmla="*/ 274001 h 311356"/>
                <a:gd name="connsiteX25" fmla="*/ 128028 w 311075"/>
                <a:gd name="connsiteY25" fmla="*/ 245332 h 311356"/>
                <a:gd name="connsiteX26" fmla="*/ 113715 w 311075"/>
                <a:gd name="connsiteY26" fmla="*/ 269215 h 311356"/>
                <a:gd name="connsiteX27" fmla="*/ 74054 w 311075"/>
                <a:gd name="connsiteY27" fmla="*/ 256320 h 311356"/>
                <a:gd name="connsiteX28" fmla="*/ 97746 w 311075"/>
                <a:gd name="connsiteY28" fmla="*/ 210078 h 311356"/>
                <a:gd name="connsiteX29" fmla="*/ 58840 w 311075"/>
                <a:gd name="connsiteY29" fmla="*/ 229846 h 311356"/>
                <a:gd name="connsiteX30" fmla="*/ 38940 w 311075"/>
                <a:gd name="connsiteY30" fmla="*/ 192585 h 311356"/>
                <a:gd name="connsiteX31" fmla="*/ 74788 w 311075"/>
                <a:gd name="connsiteY31" fmla="*/ 172617 h 311356"/>
                <a:gd name="connsiteX32" fmla="*/ 26310 w 311075"/>
                <a:gd name="connsiteY32" fmla="*/ 167363 h 311356"/>
                <a:gd name="connsiteX33" fmla="*/ 37394 w 311075"/>
                <a:gd name="connsiteY33" fmla="*/ 127138 h 311356"/>
                <a:gd name="connsiteX34" fmla="*/ 65274 w 311075"/>
                <a:gd name="connsiteY34" fmla="*/ 128279 h 311356"/>
                <a:gd name="connsiteX35" fmla="*/ 40272 w 311075"/>
                <a:gd name="connsiteY35" fmla="*/ 113344 h 311356"/>
                <a:gd name="connsiteX36" fmla="*/ 53167 w 311075"/>
                <a:gd name="connsiteY36" fmla="*/ 73908 h 311356"/>
                <a:gd name="connsiteX37" fmla="*/ 99089 w 311075"/>
                <a:gd name="connsiteY37" fmla="*/ 97327 h 311356"/>
                <a:gd name="connsiteX38" fmla="*/ 79747 w 311075"/>
                <a:gd name="connsiteY38" fmla="*/ 59110 h 311356"/>
                <a:gd name="connsiteX39" fmla="*/ 117222 w 311075"/>
                <a:gd name="connsiteY39" fmla="*/ 38902 h 311356"/>
                <a:gd name="connsiteX40" fmla="*/ 138128 w 311075"/>
                <a:gd name="connsiteY40" fmla="*/ 76430 h 311356"/>
                <a:gd name="connsiteX41" fmla="*/ 139917 w 311075"/>
                <a:gd name="connsiteY41" fmla="*/ 44329 h 311356"/>
                <a:gd name="connsiteX42" fmla="*/ 164978 w 311075"/>
                <a:gd name="connsiteY42" fmla="*/ 17 h 31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075" h="311356">
                  <a:moveTo>
                    <a:pt x="154602" y="116784"/>
                  </a:moveTo>
                  <a:cubicBezTo>
                    <a:pt x="133560" y="116784"/>
                    <a:pt x="116502" y="134197"/>
                    <a:pt x="116502" y="155678"/>
                  </a:cubicBezTo>
                  <a:cubicBezTo>
                    <a:pt x="116502" y="177159"/>
                    <a:pt x="133560" y="194572"/>
                    <a:pt x="154602" y="194572"/>
                  </a:cubicBezTo>
                  <a:cubicBezTo>
                    <a:pt x="175644" y="194572"/>
                    <a:pt x="192702" y="177159"/>
                    <a:pt x="192702" y="155678"/>
                  </a:cubicBezTo>
                  <a:cubicBezTo>
                    <a:pt x="192702" y="134197"/>
                    <a:pt x="175644" y="116784"/>
                    <a:pt x="154602" y="116784"/>
                  </a:cubicBezTo>
                  <a:close/>
                  <a:moveTo>
                    <a:pt x="164978" y="17"/>
                  </a:moveTo>
                  <a:cubicBezTo>
                    <a:pt x="173752" y="539"/>
                    <a:pt x="181791" y="13083"/>
                    <a:pt x="183937" y="37355"/>
                  </a:cubicBezTo>
                  <a:lnTo>
                    <a:pt x="182920" y="62256"/>
                  </a:lnTo>
                  <a:lnTo>
                    <a:pt x="196144" y="40221"/>
                  </a:lnTo>
                  <a:cubicBezTo>
                    <a:pt x="224418" y="4477"/>
                    <a:pt x="247358" y="14414"/>
                    <a:pt x="235580" y="53149"/>
                  </a:cubicBezTo>
                  <a:lnTo>
                    <a:pt x="212182" y="98826"/>
                  </a:lnTo>
                  <a:lnTo>
                    <a:pt x="250377" y="79603"/>
                  </a:lnTo>
                  <a:cubicBezTo>
                    <a:pt x="296391" y="63474"/>
                    <a:pt x="309578" y="88141"/>
                    <a:pt x="270585" y="117172"/>
                  </a:cubicBezTo>
                  <a:lnTo>
                    <a:pt x="232713" y="138378"/>
                  </a:lnTo>
                  <a:lnTo>
                    <a:pt x="284613" y="143993"/>
                  </a:lnTo>
                  <a:cubicBezTo>
                    <a:pt x="323512" y="155453"/>
                    <a:pt x="319230" y="180194"/>
                    <a:pt x="273720" y="184218"/>
                  </a:cubicBezTo>
                  <a:lnTo>
                    <a:pt x="248355" y="183182"/>
                  </a:lnTo>
                  <a:lnTo>
                    <a:pt x="269266" y="195773"/>
                  </a:lnTo>
                  <a:cubicBezTo>
                    <a:pt x="305010" y="224158"/>
                    <a:pt x="295074" y="247251"/>
                    <a:pt x="256338" y="235433"/>
                  </a:cubicBezTo>
                  <a:lnTo>
                    <a:pt x="210297" y="211740"/>
                  </a:lnTo>
                  <a:lnTo>
                    <a:pt x="229885" y="250648"/>
                  </a:lnTo>
                  <a:cubicBezTo>
                    <a:pt x="246013" y="296637"/>
                    <a:pt x="221346" y="309754"/>
                    <a:pt x="192315" y="270547"/>
                  </a:cubicBezTo>
                  <a:lnTo>
                    <a:pt x="172484" y="234961"/>
                  </a:lnTo>
                  <a:lnTo>
                    <a:pt x="167082" y="284895"/>
                  </a:lnTo>
                  <a:cubicBezTo>
                    <a:pt x="155623" y="323793"/>
                    <a:pt x="130881" y="319511"/>
                    <a:pt x="126857" y="274001"/>
                  </a:cubicBezTo>
                  <a:lnTo>
                    <a:pt x="128028" y="245332"/>
                  </a:lnTo>
                  <a:lnTo>
                    <a:pt x="113715" y="269215"/>
                  </a:lnTo>
                  <a:cubicBezTo>
                    <a:pt x="85329" y="305137"/>
                    <a:pt x="62236" y="295212"/>
                    <a:pt x="74054" y="256320"/>
                  </a:cubicBezTo>
                  <a:lnTo>
                    <a:pt x="97746" y="210078"/>
                  </a:lnTo>
                  <a:lnTo>
                    <a:pt x="58840" y="229846"/>
                  </a:lnTo>
                  <a:cubicBezTo>
                    <a:pt x="12850" y="246188"/>
                    <a:pt x="-266" y="221592"/>
                    <a:pt x="38940" y="192585"/>
                  </a:cubicBezTo>
                  <a:lnTo>
                    <a:pt x="74788" y="172617"/>
                  </a:lnTo>
                  <a:lnTo>
                    <a:pt x="26310" y="167363"/>
                  </a:lnTo>
                  <a:cubicBezTo>
                    <a:pt x="-12473" y="155904"/>
                    <a:pt x="-8048" y="131162"/>
                    <a:pt x="37394" y="127138"/>
                  </a:cubicBezTo>
                  <a:lnTo>
                    <a:pt x="65274" y="128279"/>
                  </a:lnTo>
                  <a:lnTo>
                    <a:pt x="40272" y="113344"/>
                  </a:lnTo>
                  <a:cubicBezTo>
                    <a:pt x="4351" y="85069"/>
                    <a:pt x="14276" y="62129"/>
                    <a:pt x="53167" y="73908"/>
                  </a:cubicBezTo>
                  <a:lnTo>
                    <a:pt x="99089" y="97327"/>
                  </a:lnTo>
                  <a:lnTo>
                    <a:pt x="79747" y="59110"/>
                  </a:lnTo>
                  <a:cubicBezTo>
                    <a:pt x="63524" y="13096"/>
                    <a:pt x="88286" y="-91"/>
                    <a:pt x="117222" y="38902"/>
                  </a:cubicBezTo>
                  <a:lnTo>
                    <a:pt x="138128" y="76430"/>
                  </a:lnTo>
                  <a:lnTo>
                    <a:pt x="139917" y="44329"/>
                  </a:lnTo>
                  <a:cubicBezTo>
                    <a:pt x="144305" y="14060"/>
                    <a:pt x="155107" y="-570"/>
                    <a:pt x="164978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/>
            </a:p>
          </p:txBody>
        </p:sp>
        <p:pic>
          <p:nvPicPr>
            <p:cNvPr id="70" name="Graphic 5">
              <a:extLst>
                <a:ext uri="{FF2B5EF4-FFF2-40B4-BE49-F238E27FC236}">
                  <a16:creationId xmlns:a16="http://schemas.microsoft.com/office/drawing/2014/main" id="{93945C91-EF74-4361-9480-9C44A0BF9AD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p:blipFill>
          <p:spPr>
            <a:xfrm>
              <a:off x="354218" y="4938918"/>
              <a:ext cx="396670" cy="396670"/>
            </a:xfrm>
            <a:prstGeom prst="rect">
              <a:avLst/>
            </a:prstGeom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71" name="자유형: 도형 70">
              <a:extLst>
                <a:ext uri="{FF2B5EF4-FFF2-40B4-BE49-F238E27FC236}">
                  <a16:creationId xmlns:a16="http://schemas.microsoft.com/office/drawing/2014/main" id="{349EBAF7-AD0A-4335-A9D1-86FECB997BF8}"/>
                </a:ext>
              </a:extLst>
            </p:cNvPr>
            <p:cNvSpPr/>
            <p:nvPr/>
          </p:nvSpPr>
          <p:spPr>
            <a:xfrm>
              <a:off x="-11227" y="4892148"/>
              <a:ext cx="208055" cy="289473"/>
            </a:xfrm>
            <a:custGeom>
              <a:avLst/>
              <a:gdLst>
                <a:gd name="connsiteX0" fmla="*/ 205710 w 208055"/>
                <a:gd name="connsiteY0" fmla="*/ 0 h 289473"/>
                <a:gd name="connsiteX1" fmla="*/ 114362 w 208055"/>
                <a:gd name="connsiteY1" fmla="*/ 262190 h 289473"/>
                <a:gd name="connsiteX2" fmla="*/ 48291 w 208055"/>
                <a:gd name="connsiteY2" fmla="*/ 289473 h 289473"/>
                <a:gd name="connsiteX3" fmla="*/ 0 w 208055"/>
                <a:gd name="connsiteY3" fmla="*/ 288469 h 289473"/>
                <a:gd name="connsiteX4" fmla="*/ 0 w 208055"/>
                <a:gd name="connsiteY4" fmla="*/ 141528 h 289473"/>
                <a:gd name="connsiteX5" fmla="*/ 1135 w 208055"/>
                <a:gd name="connsiteY5" fmla="*/ 140160 h 289473"/>
                <a:gd name="connsiteX6" fmla="*/ 47419 w 208055"/>
                <a:gd name="connsiteY6" fmla="*/ 110176 h 289473"/>
                <a:gd name="connsiteX7" fmla="*/ 147136 w 208055"/>
                <a:gd name="connsiteY7" fmla="*/ 63456 h 289473"/>
                <a:gd name="connsiteX8" fmla="*/ 205710 w 208055"/>
                <a:gd name="connsiteY8" fmla="*/ 0 h 289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055" h="289473">
                  <a:moveTo>
                    <a:pt x="205710" y="0"/>
                  </a:moveTo>
                  <a:cubicBezTo>
                    <a:pt x="217564" y="83678"/>
                    <a:pt x="184093" y="218957"/>
                    <a:pt x="114362" y="262190"/>
                  </a:cubicBezTo>
                  <a:cubicBezTo>
                    <a:pt x="93094" y="275440"/>
                    <a:pt x="71128" y="284853"/>
                    <a:pt x="48291" y="289473"/>
                  </a:cubicBezTo>
                  <a:lnTo>
                    <a:pt x="0" y="288469"/>
                  </a:lnTo>
                  <a:lnTo>
                    <a:pt x="0" y="141528"/>
                  </a:lnTo>
                  <a:lnTo>
                    <a:pt x="1135" y="140160"/>
                  </a:lnTo>
                  <a:cubicBezTo>
                    <a:pt x="14995" y="128306"/>
                    <a:pt x="30684" y="118544"/>
                    <a:pt x="47419" y="110176"/>
                  </a:cubicBezTo>
                  <a:cubicBezTo>
                    <a:pt x="80194" y="94138"/>
                    <a:pt x="114362" y="80192"/>
                    <a:pt x="147136" y="63456"/>
                  </a:cubicBezTo>
                  <a:cubicBezTo>
                    <a:pt x="173633" y="50207"/>
                    <a:pt x="193856" y="29288"/>
                    <a:pt x="205710" y="0"/>
                  </a:cubicBezTo>
                  <a:close/>
                </a:path>
              </a:pathLst>
            </a:custGeom>
            <a:solidFill>
              <a:schemeClr val="accent1"/>
            </a:solidFill>
            <a:ln w="8081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72" name="하트 71">
              <a:extLst>
                <a:ext uri="{FF2B5EF4-FFF2-40B4-BE49-F238E27FC236}">
                  <a16:creationId xmlns:a16="http://schemas.microsoft.com/office/drawing/2014/main" id="{4C62C01A-B881-4B46-B05C-A29A6C76BD58}"/>
                </a:ext>
              </a:extLst>
            </p:cNvPr>
            <p:cNvSpPr/>
            <p:nvPr/>
          </p:nvSpPr>
          <p:spPr>
            <a:xfrm>
              <a:off x="324499" y="3070187"/>
              <a:ext cx="326427" cy="326427"/>
            </a:xfrm>
            <a:prstGeom prst="heart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73" name="Graphic 47">
              <a:extLst>
                <a:ext uri="{FF2B5EF4-FFF2-40B4-BE49-F238E27FC236}">
                  <a16:creationId xmlns:a16="http://schemas.microsoft.com/office/drawing/2014/main" id="{C6FA217E-5661-4EB2-BA7B-85D87404EFA8}"/>
                </a:ext>
              </a:extLst>
            </p:cNvPr>
            <p:cNvGrpSpPr/>
            <p:nvPr/>
          </p:nvGrpSpPr>
          <p:grpSpPr>
            <a:xfrm>
              <a:off x="-2046" y="3569072"/>
              <a:ext cx="350976" cy="254793"/>
              <a:chOff x="8760856" y="1002161"/>
              <a:chExt cx="1223617" cy="888296"/>
            </a:xfrm>
            <a:solidFill>
              <a:schemeClr val="accent1"/>
            </a:solidFill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78" name="Freeform: Shape 1145">
                <a:extLst>
                  <a:ext uri="{FF2B5EF4-FFF2-40B4-BE49-F238E27FC236}">
                    <a16:creationId xmlns:a16="http://schemas.microsoft.com/office/drawing/2014/main" id="{65E80CDF-F899-4C81-9EEB-6FBF9503F6C4}"/>
                  </a:ext>
                </a:extLst>
              </p:cNvPr>
              <p:cNvSpPr/>
              <p:nvPr/>
            </p:nvSpPr>
            <p:spPr>
              <a:xfrm>
                <a:off x="8760856" y="1002161"/>
                <a:ext cx="1223617" cy="888296"/>
              </a:xfrm>
              <a:custGeom>
                <a:avLst/>
                <a:gdLst>
                  <a:gd name="connsiteX0" fmla="*/ 1212488 w 1223617"/>
                  <a:gd name="connsiteY0" fmla="*/ 247015 h 888296"/>
                  <a:gd name="connsiteX1" fmla="*/ 1204868 w 1223617"/>
                  <a:gd name="connsiteY1" fmla="*/ 335598 h 888296"/>
                  <a:gd name="connsiteX2" fmla="*/ 1102950 w 1223617"/>
                  <a:gd name="connsiteY2" fmla="*/ 640398 h 888296"/>
                  <a:gd name="connsiteX3" fmla="*/ 610508 w 1223617"/>
                  <a:gd name="connsiteY3" fmla="*/ 888048 h 888296"/>
                  <a:gd name="connsiteX4" fmla="*/ 603840 w 1223617"/>
                  <a:gd name="connsiteY4" fmla="*/ 876618 h 888296"/>
                  <a:gd name="connsiteX5" fmla="*/ 605745 w 1223617"/>
                  <a:gd name="connsiteY5" fmla="*/ 844233 h 888296"/>
                  <a:gd name="connsiteX6" fmla="*/ 620033 w 1223617"/>
                  <a:gd name="connsiteY6" fmla="*/ 838518 h 888296"/>
                  <a:gd name="connsiteX7" fmla="*/ 788625 w 1223617"/>
                  <a:gd name="connsiteY7" fmla="*/ 813753 h 888296"/>
                  <a:gd name="connsiteX8" fmla="*/ 1099140 w 1223617"/>
                  <a:gd name="connsiteY8" fmla="*/ 528955 h 888296"/>
                  <a:gd name="connsiteX9" fmla="*/ 1158195 w 1223617"/>
                  <a:gd name="connsiteY9" fmla="*/ 63183 h 888296"/>
                  <a:gd name="connsiteX10" fmla="*/ 651465 w 1223617"/>
                  <a:gd name="connsiteY10" fmla="*/ 247015 h 888296"/>
                  <a:gd name="connsiteX11" fmla="*/ 523830 w 1223617"/>
                  <a:gd name="connsiteY11" fmla="*/ 758508 h 888296"/>
                  <a:gd name="connsiteX12" fmla="*/ 464775 w 1223617"/>
                  <a:gd name="connsiteY12" fmla="*/ 735648 h 888296"/>
                  <a:gd name="connsiteX13" fmla="*/ 461918 w 1223617"/>
                  <a:gd name="connsiteY13" fmla="*/ 565150 h 888296"/>
                  <a:gd name="connsiteX14" fmla="*/ 338093 w 1223617"/>
                  <a:gd name="connsiteY14" fmla="*/ 303213 h 888296"/>
                  <a:gd name="connsiteX15" fmla="*/ 48533 w 1223617"/>
                  <a:gd name="connsiteY15" fmla="*/ 212725 h 888296"/>
                  <a:gd name="connsiteX16" fmla="*/ 36150 w 1223617"/>
                  <a:gd name="connsiteY16" fmla="*/ 317500 h 888296"/>
                  <a:gd name="connsiteX17" fmla="*/ 47580 w 1223617"/>
                  <a:gd name="connsiteY17" fmla="*/ 432753 h 888296"/>
                  <a:gd name="connsiteX18" fmla="*/ 148545 w 1223617"/>
                  <a:gd name="connsiteY18" fmla="*/ 639445 h 888296"/>
                  <a:gd name="connsiteX19" fmla="*/ 250463 w 1223617"/>
                  <a:gd name="connsiteY19" fmla="*/ 711835 h 888296"/>
                  <a:gd name="connsiteX20" fmla="*/ 411435 w 1223617"/>
                  <a:gd name="connsiteY20" fmla="*/ 755650 h 888296"/>
                  <a:gd name="connsiteX21" fmla="*/ 372383 w 1223617"/>
                  <a:gd name="connsiteY21" fmla="*/ 773748 h 888296"/>
                  <a:gd name="connsiteX22" fmla="*/ 123780 w 1223617"/>
                  <a:gd name="connsiteY22" fmla="*/ 664210 h 888296"/>
                  <a:gd name="connsiteX23" fmla="*/ 2813 w 1223617"/>
                  <a:gd name="connsiteY23" fmla="*/ 365125 h 888296"/>
                  <a:gd name="connsiteX24" fmla="*/ 1860 w 1223617"/>
                  <a:gd name="connsiteY24" fmla="*/ 175578 h 888296"/>
                  <a:gd name="connsiteX25" fmla="*/ 479063 w 1223617"/>
                  <a:gd name="connsiteY25" fmla="*/ 424180 h 888296"/>
                  <a:gd name="connsiteX26" fmla="*/ 505733 w 1223617"/>
                  <a:gd name="connsiteY26" fmla="*/ 374650 h 888296"/>
                  <a:gd name="connsiteX27" fmla="*/ 997223 w 1223617"/>
                  <a:gd name="connsiteY27" fmla="*/ 6033 h 888296"/>
                  <a:gd name="connsiteX28" fmla="*/ 1221060 w 1223617"/>
                  <a:gd name="connsiteY28" fmla="*/ 8890 h 888296"/>
                  <a:gd name="connsiteX29" fmla="*/ 1212488 w 1223617"/>
                  <a:gd name="connsiteY29" fmla="*/ 247015 h 888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23617" h="888296">
                    <a:moveTo>
                      <a:pt x="1212488" y="247015"/>
                    </a:moveTo>
                    <a:cubicBezTo>
                      <a:pt x="1209630" y="291783"/>
                      <a:pt x="1205820" y="327025"/>
                      <a:pt x="1204868" y="335598"/>
                    </a:cubicBezTo>
                    <a:cubicBezTo>
                      <a:pt x="1188675" y="438468"/>
                      <a:pt x="1154385" y="548958"/>
                      <a:pt x="1102950" y="640398"/>
                    </a:cubicBezTo>
                    <a:cubicBezTo>
                      <a:pt x="994365" y="829945"/>
                      <a:pt x="817200" y="892810"/>
                      <a:pt x="610508" y="888048"/>
                    </a:cubicBezTo>
                    <a:cubicBezTo>
                      <a:pt x="606698" y="881380"/>
                      <a:pt x="603840" y="879475"/>
                      <a:pt x="603840" y="876618"/>
                    </a:cubicBezTo>
                    <a:cubicBezTo>
                      <a:pt x="603840" y="866140"/>
                      <a:pt x="604793" y="854710"/>
                      <a:pt x="605745" y="844233"/>
                    </a:cubicBezTo>
                    <a:cubicBezTo>
                      <a:pt x="611460" y="841375"/>
                      <a:pt x="616223" y="838518"/>
                      <a:pt x="620033" y="838518"/>
                    </a:cubicBezTo>
                    <a:cubicBezTo>
                      <a:pt x="676230" y="829945"/>
                      <a:pt x="734333" y="828040"/>
                      <a:pt x="788625" y="813753"/>
                    </a:cubicBezTo>
                    <a:cubicBezTo>
                      <a:pt x="941025" y="773748"/>
                      <a:pt x="1040085" y="672783"/>
                      <a:pt x="1099140" y="528955"/>
                    </a:cubicBezTo>
                    <a:cubicBezTo>
                      <a:pt x="1151528" y="402273"/>
                      <a:pt x="1181055" y="173673"/>
                      <a:pt x="1158195" y="63183"/>
                    </a:cubicBezTo>
                    <a:cubicBezTo>
                      <a:pt x="965790" y="59373"/>
                      <a:pt x="791483" y="106998"/>
                      <a:pt x="651465" y="247015"/>
                    </a:cubicBezTo>
                    <a:cubicBezTo>
                      <a:pt x="507638" y="390843"/>
                      <a:pt x="491445" y="570865"/>
                      <a:pt x="523830" y="758508"/>
                    </a:cubicBezTo>
                    <a:cubicBezTo>
                      <a:pt x="487635" y="780415"/>
                      <a:pt x="466680" y="773748"/>
                      <a:pt x="464775" y="735648"/>
                    </a:cubicBezTo>
                    <a:cubicBezTo>
                      <a:pt x="461918" y="678498"/>
                      <a:pt x="456203" y="621348"/>
                      <a:pt x="461918" y="565150"/>
                    </a:cubicBezTo>
                    <a:cubicBezTo>
                      <a:pt x="473348" y="450850"/>
                      <a:pt x="423818" y="367983"/>
                      <a:pt x="338093" y="303213"/>
                    </a:cubicBezTo>
                    <a:cubicBezTo>
                      <a:pt x="253320" y="239395"/>
                      <a:pt x="152355" y="218440"/>
                      <a:pt x="48533" y="212725"/>
                    </a:cubicBezTo>
                    <a:cubicBezTo>
                      <a:pt x="40913" y="212725"/>
                      <a:pt x="36150" y="307975"/>
                      <a:pt x="36150" y="317500"/>
                    </a:cubicBezTo>
                    <a:cubicBezTo>
                      <a:pt x="36150" y="355600"/>
                      <a:pt x="39960" y="394653"/>
                      <a:pt x="47580" y="432753"/>
                    </a:cubicBezTo>
                    <a:cubicBezTo>
                      <a:pt x="63773" y="508000"/>
                      <a:pt x="95205" y="582295"/>
                      <a:pt x="148545" y="639445"/>
                    </a:cubicBezTo>
                    <a:cubicBezTo>
                      <a:pt x="177120" y="669925"/>
                      <a:pt x="211410" y="695643"/>
                      <a:pt x="250463" y="711835"/>
                    </a:cubicBezTo>
                    <a:cubicBezTo>
                      <a:pt x="302850" y="733743"/>
                      <a:pt x="360000" y="728980"/>
                      <a:pt x="411435" y="755650"/>
                    </a:cubicBezTo>
                    <a:cubicBezTo>
                      <a:pt x="398100" y="762318"/>
                      <a:pt x="385718" y="773748"/>
                      <a:pt x="372383" y="773748"/>
                    </a:cubicBezTo>
                    <a:cubicBezTo>
                      <a:pt x="275228" y="770890"/>
                      <a:pt x="190455" y="739458"/>
                      <a:pt x="123780" y="664210"/>
                    </a:cubicBezTo>
                    <a:cubicBezTo>
                      <a:pt x="47580" y="579438"/>
                      <a:pt x="12338" y="476568"/>
                      <a:pt x="2813" y="365125"/>
                    </a:cubicBezTo>
                    <a:cubicBezTo>
                      <a:pt x="-2902" y="305118"/>
                      <a:pt x="1860" y="243205"/>
                      <a:pt x="1860" y="175578"/>
                    </a:cubicBezTo>
                    <a:cubicBezTo>
                      <a:pt x="204743" y="177483"/>
                      <a:pt x="377145" y="223203"/>
                      <a:pt x="479063" y="424180"/>
                    </a:cubicBezTo>
                    <a:cubicBezTo>
                      <a:pt x="490493" y="404178"/>
                      <a:pt x="500018" y="389890"/>
                      <a:pt x="505733" y="374650"/>
                    </a:cubicBezTo>
                    <a:cubicBezTo>
                      <a:pt x="576218" y="170815"/>
                      <a:pt x="793388" y="43180"/>
                      <a:pt x="997223" y="6033"/>
                    </a:cubicBezTo>
                    <a:cubicBezTo>
                      <a:pt x="1071518" y="-7303"/>
                      <a:pt x="1145813" y="5080"/>
                      <a:pt x="1221060" y="8890"/>
                    </a:cubicBezTo>
                    <a:cubicBezTo>
                      <a:pt x="1227728" y="9843"/>
                      <a:pt x="1220108" y="149860"/>
                      <a:pt x="1212488" y="24701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: Shape 1146">
                <a:extLst>
                  <a:ext uri="{FF2B5EF4-FFF2-40B4-BE49-F238E27FC236}">
                    <a16:creationId xmlns:a16="http://schemas.microsoft.com/office/drawing/2014/main" id="{8B6210A9-0B55-4271-885B-59C62EDC4DFB}"/>
                  </a:ext>
                </a:extLst>
              </p:cNvPr>
              <p:cNvSpPr/>
              <p:nvPr/>
            </p:nvSpPr>
            <p:spPr>
              <a:xfrm>
                <a:off x="9363149" y="1126688"/>
                <a:ext cx="512093" cy="637050"/>
              </a:xfrm>
              <a:custGeom>
                <a:avLst/>
                <a:gdLst>
                  <a:gd name="connsiteX0" fmla="*/ 168235 w 512093"/>
                  <a:gd name="connsiteY0" fmla="*/ 501583 h 637050"/>
                  <a:gd name="connsiteX1" fmla="*/ 284440 w 512093"/>
                  <a:gd name="connsiteY1" fmla="*/ 500631 h 637050"/>
                  <a:gd name="connsiteX2" fmla="*/ 396835 w 512093"/>
                  <a:gd name="connsiteY2" fmla="*/ 484438 h 637050"/>
                  <a:gd name="connsiteX3" fmla="*/ 149185 w 512093"/>
                  <a:gd name="connsiteY3" fmla="*/ 521586 h 637050"/>
                  <a:gd name="connsiteX4" fmla="*/ 73938 w 512093"/>
                  <a:gd name="connsiteY4" fmla="*/ 598738 h 637050"/>
                  <a:gd name="connsiteX5" fmla="*/ 42505 w 512093"/>
                  <a:gd name="connsiteY5" fmla="*/ 636838 h 637050"/>
                  <a:gd name="connsiteX6" fmla="*/ 18693 w 512093"/>
                  <a:gd name="connsiteY6" fmla="*/ 567306 h 637050"/>
                  <a:gd name="connsiteX7" fmla="*/ 42505 w 512093"/>
                  <a:gd name="connsiteY7" fmla="*/ 389188 h 637050"/>
                  <a:gd name="connsiteX8" fmla="*/ 38695 w 512093"/>
                  <a:gd name="connsiteY8" fmla="*/ 227263 h 637050"/>
                  <a:gd name="connsiteX9" fmla="*/ 70128 w 512093"/>
                  <a:gd name="connsiteY9" fmla="*/ 430146 h 637050"/>
                  <a:gd name="connsiteX10" fmla="*/ 92035 w 512093"/>
                  <a:gd name="connsiteY10" fmla="*/ 435861 h 637050"/>
                  <a:gd name="connsiteX11" fmla="*/ 154900 w 512093"/>
                  <a:gd name="connsiteY11" fmla="*/ 310131 h 637050"/>
                  <a:gd name="connsiteX12" fmla="*/ 148233 w 512093"/>
                  <a:gd name="connsiteY12" fmla="*/ 127251 h 637050"/>
                  <a:gd name="connsiteX13" fmla="*/ 164425 w 512093"/>
                  <a:gd name="connsiteY13" fmla="*/ 278698 h 637050"/>
                  <a:gd name="connsiteX14" fmla="*/ 169188 w 512093"/>
                  <a:gd name="connsiteY14" fmla="*/ 297748 h 637050"/>
                  <a:gd name="connsiteX15" fmla="*/ 231100 w 512093"/>
                  <a:gd name="connsiteY15" fmla="*/ 245361 h 637050"/>
                  <a:gd name="connsiteX16" fmla="*/ 263485 w 512093"/>
                  <a:gd name="connsiteY16" fmla="*/ 179638 h 637050"/>
                  <a:gd name="connsiteX17" fmla="*/ 266343 w 512093"/>
                  <a:gd name="connsiteY17" fmla="*/ 31048 h 637050"/>
                  <a:gd name="connsiteX18" fmla="*/ 277773 w 512093"/>
                  <a:gd name="connsiteY18" fmla="*/ 183448 h 637050"/>
                  <a:gd name="connsiteX19" fmla="*/ 478750 w 512093"/>
                  <a:gd name="connsiteY19" fmla="*/ 3426 h 637050"/>
                  <a:gd name="connsiteX20" fmla="*/ 483513 w 512093"/>
                  <a:gd name="connsiteY20" fmla="*/ 8188 h 637050"/>
                  <a:gd name="connsiteX21" fmla="*/ 327303 w 512093"/>
                  <a:gd name="connsiteY21" fmla="*/ 234883 h 637050"/>
                  <a:gd name="connsiteX22" fmla="*/ 512088 w 512093"/>
                  <a:gd name="connsiteY22" fmla="*/ 202498 h 637050"/>
                  <a:gd name="connsiteX23" fmla="*/ 355878 w 512093"/>
                  <a:gd name="connsiteY23" fmla="*/ 259648 h 637050"/>
                  <a:gd name="connsiteX24" fmla="*/ 248245 w 512093"/>
                  <a:gd name="connsiteY24" fmla="*/ 358708 h 637050"/>
                  <a:gd name="connsiteX25" fmla="*/ 462558 w 512093"/>
                  <a:gd name="connsiteY25" fmla="*/ 353946 h 637050"/>
                  <a:gd name="connsiteX26" fmla="*/ 292060 w 512093"/>
                  <a:gd name="connsiteY26" fmla="*/ 395856 h 637050"/>
                  <a:gd name="connsiteX27" fmla="*/ 154900 w 512093"/>
                  <a:gd name="connsiteY27" fmla="*/ 484438 h 637050"/>
                  <a:gd name="connsiteX28" fmla="*/ 168235 w 512093"/>
                  <a:gd name="connsiteY28" fmla="*/ 501583 h 637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12093" h="637050">
                    <a:moveTo>
                      <a:pt x="168235" y="501583"/>
                    </a:moveTo>
                    <a:cubicBezTo>
                      <a:pt x="207288" y="501583"/>
                      <a:pt x="245388" y="503488"/>
                      <a:pt x="284440" y="500631"/>
                    </a:cubicBezTo>
                    <a:cubicBezTo>
                      <a:pt x="321588" y="497773"/>
                      <a:pt x="358735" y="490153"/>
                      <a:pt x="396835" y="484438"/>
                    </a:cubicBezTo>
                    <a:cubicBezTo>
                      <a:pt x="397788" y="490153"/>
                      <a:pt x="262533" y="521586"/>
                      <a:pt x="149185" y="521586"/>
                    </a:cubicBezTo>
                    <a:cubicBezTo>
                      <a:pt x="130135" y="521586"/>
                      <a:pt x="112990" y="533968"/>
                      <a:pt x="73938" y="598738"/>
                    </a:cubicBezTo>
                    <a:cubicBezTo>
                      <a:pt x="65365" y="613026"/>
                      <a:pt x="53935" y="639696"/>
                      <a:pt x="42505" y="636838"/>
                    </a:cubicBezTo>
                    <a:cubicBezTo>
                      <a:pt x="3453" y="616836"/>
                      <a:pt x="-17502" y="618741"/>
                      <a:pt x="18693" y="567306"/>
                    </a:cubicBezTo>
                    <a:cubicBezTo>
                      <a:pt x="59650" y="511108"/>
                      <a:pt x="58698" y="453958"/>
                      <a:pt x="42505" y="389188"/>
                    </a:cubicBezTo>
                    <a:cubicBezTo>
                      <a:pt x="29170" y="337753"/>
                      <a:pt x="32980" y="281556"/>
                      <a:pt x="38695" y="227263"/>
                    </a:cubicBezTo>
                    <a:cubicBezTo>
                      <a:pt x="49173" y="294891"/>
                      <a:pt x="59650" y="362518"/>
                      <a:pt x="70128" y="430146"/>
                    </a:cubicBezTo>
                    <a:cubicBezTo>
                      <a:pt x="75843" y="461578"/>
                      <a:pt x="83463" y="453958"/>
                      <a:pt x="92035" y="435861"/>
                    </a:cubicBezTo>
                    <a:cubicBezTo>
                      <a:pt x="124420" y="383473"/>
                      <a:pt x="161568" y="333943"/>
                      <a:pt x="154900" y="310131"/>
                    </a:cubicBezTo>
                    <a:cubicBezTo>
                      <a:pt x="142518" y="262506"/>
                      <a:pt x="143470" y="126298"/>
                      <a:pt x="148233" y="127251"/>
                    </a:cubicBezTo>
                    <a:cubicBezTo>
                      <a:pt x="159663" y="174876"/>
                      <a:pt x="152043" y="217738"/>
                      <a:pt x="164425" y="278698"/>
                    </a:cubicBezTo>
                    <a:cubicBezTo>
                      <a:pt x="165378" y="283461"/>
                      <a:pt x="167283" y="293938"/>
                      <a:pt x="169188" y="297748"/>
                    </a:cubicBezTo>
                    <a:cubicBezTo>
                      <a:pt x="180618" y="314893"/>
                      <a:pt x="222528" y="255838"/>
                      <a:pt x="231100" y="245361"/>
                    </a:cubicBezTo>
                    <a:cubicBezTo>
                      <a:pt x="251103" y="220596"/>
                      <a:pt x="265390" y="203451"/>
                      <a:pt x="263485" y="179638"/>
                    </a:cubicBezTo>
                    <a:cubicBezTo>
                      <a:pt x="260628" y="136776"/>
                      <a:pt x="261580" y="58671"/>
                      <a:pt x="266343" y="31048"/>
                    </a:cubicBezTo>
                    <a:cubicBezTo>
                      <a:pt x="271105" y="41526"/>
                      <a:pt x="270153" y="132013"/>
                      <a:pt x="277773" y="183448"/>
                    </a:cubicBezTo>
                    <a:cubicBezTo>
                      <a:pt x="350163" y="118678"/>
                      <a:pt x="414933" y="60576"/>
                      <a:pt x="478750" y="3426"/>
                    </a:cubicBezTo>
                    <a:cubicBezTo>
                      <a:pt x="488275" y="-4194"/>
                      <a:pt x="488275" y="2473"/>
                      <a:pt x="483513" y="8188"/>
                    </a:cubicBezTo>
                    <a:cubicBezTo>
                      <a:pt x="433983" y="80578"/>
                      <a:pt x="378738" y="159636"/>
                      <a:pt x="327303" y="234883"/>
                    </a:cubicBezTo>
                    <a:cubicBezTo>
                      <a:pt x="394930" y="259648"/>
                      <a:pt x="454938" y="210118"/>
                      <a:pt x="512088" y="202498"/>
                    </a:cubicBezTo>
                    <a:cubicBezTo>
                      <a:pt x="513040" y="207261"/>
                      <a:pt x="401598" y="259648"/>
                      <a:pt x="355878" y="259648"/>
                    </a:cubicBezTo>
                    <a:cubicBezTo>
                      <a:pt x="287298" y="259648"/>
                      <a:pt x="290155" y="273936"/>
                      <a:pt x="248245" y="358708"/>
                    </a:cubicBezTo>
                    <a:cubicBezTo>
                      <a:pt x="315873" y="387283"/>
                      <a:pt x="386358" y="359661"/>
                      <a:pt x="462558" y="353946"/>
                    </a:cubicBezTo>
                    <a:cubicBezTo>
                      <a:pt x="405408" y="393951"/>
                      <a:pt x="346353" y="403476"/>
                      <a:pt x="292060" y="395856"/>
                    </a:cubicBezTo>
                    <a:cubicBezTo>
                      <a:pt x="213955" y="385378"/>
                      <a:pt x="209193" y="396808"/>
                      <a:pt x="154900" y="484438"/>
                    </a:cubicBezTo>
                    <a:cubicBezTo>
                      <a:pt x="145375" y="501583"/>
                      <a:pt x="147280" y="501583"/>
                      <a:pt x="168235" y="50158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" name="Freeform: Shape 1147">
                <a:extLst>
                  <a:ext uri="{FF2B5EF4-FFF2-40B4-BE49-F238E27FC236}">
                    <a16:creationId xmlns:a16="http://schemas.microsoft.com/office/drawing/2014/main" id="{34F484A1-055D-4838-9159-753D0554DD89}"/>
                  </a:ext>
                </a:extLst>
              </p:cNvPr>
              <p:cNvSpPr/>
              <p:nvPr/>
            </p:nvSpPr>
            <p:spPr>
              <a:xfrm>
                <a:off x="8846537" y="1270131"/>
                <a:ext cx="321839" cy="433717"/>
              </a:xfrm>
              <a:custGeom>
                <a:avLst/>
                <a:gdLst>
                  <a:gd name="connsiteX0" fmla="*/ 166688 w 321839"/>
                  <a:gd name="connsiteY0" fmla="*/ 240030 h 433717"/>
                  <a:gd name="connsiteX1" fmla="*/ 28575 w 321839"/>
                  <a:gd name="connsiteY1" fmla="*/ 141923 h 433717"/>
                  <a:gd name="connsiteX2" fmla="*/ 114300 w 321839"/>
                  <a:gd name="connsiteY2" fmla="*/ 154305 h 433717"/>
                  <a:gd name="connsiteX3" fmla="*/ 0 w 321839"/>
                  <a:gd name="connsiteY3" fmla="*/ 0 h 433717"/>
                  <a:gd name="connsiteX4" fmla="*/ 127635 w 321839"/>
                  <a:gd name="connsiteY4" fmla="*/ 115253 h 433717"/>
                  <a:gd name="connsiteX5" fmla="*/ 118110 w 321839"/>
                  <a:gd name="connsiteY5" fmla="*/ 13335 h 433717"/>
                  <a:gd name="connsiteX6" fmla="*/ 206693 w 321839"/>
                  <a:gd name="connsiteY6" fmla="*/ 207645 h 433717"/>
                  <a:gd name="connsiteX7" fmla="*/ 225743 w 321839"/>
                  <a:gd name="connsiteY7" fmla="*/ 65723 h 433717"/>
                  <a:gd name="connsiteX8" fmla="*/ 272415 w 321839"/>
                  <a:gd name="connsiteY8" fmla="*/ 290512 h 433717"/>
                  <a:gd name="connsiteX9" fmla="*/ 301943 w 321839"/>
                  <a:gd name="connsiteY9" fmla="*/ 140970 h 433717"/>
                  <a:gd name="connsiteX10" fmla="*/ 300990 w 321839"/>
                  <a:gd name="connsiteY10" fmla="*/ 224790 h 433717"/>
                  <a:gd name="connsiteX11" fmla="*/ 313373 w 321839"/>
                  <a:gd name="connsiteY11" fmla="*/ 365760 h 433717"/>
                  <a:gd name="connsiteX12" fmla="*/ 319088 w 321839"/>
                  <a:gd name="connsiteY12" fmla="*/ 430530 h 433717"/>
                  <a:gd name="connsiteX13" fmla="*/ 288608 w 321839"/>
                  <a:gd name="connsiteY13" fmla="*/ 401955 h 433717"/>
                  <a:gd name="connsiteX14" fmla="*/ 177165 w 321839"/>
                  <a:gd name="connsiteY14" fmla="*/ 339090 h 433717"/>
                  <a:gd name="connsiteX15" fmla="*/ 69532 w 321839"/>
                  <a:gd name="connsiteY15" fmla="*/ 319087 h 433717"/>
                  <a:gd name="connsiteX16" fmla="*/ 220980 w 321839"/>
                  <a:gd name="connsiteY16" fmla="*/ 319087 h 433717"/>
                  <a:gd name="connsiteX17" fmla="*/ 150495 w 321839"/>
                  <a:gd name="connsiteY17" fmla="*/ 252412 h 433717"/>
                  <a:gd name="connsiteX18" fmla="*/ 29528 w 321839"/>
                  <a:gd name="connsiteY18" fmla="*/ 227648 h 433717"/>
                  <a:gd name="connsiteX19" fmla="*/ 166688 w 321839"/>
                  <a:gd name="connsiteY19" fmla="*/ 240030 h 43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21839" h="433717">
                    <a:moveTo>
                      <a:pt x="166688" y="240030"/>
                    </a:moveTo>
                    <a:cubicBezTo>
                      <a:pt x="112395" y="141923"/>
                      <a:pt x="80963" y="167640"/>
                      <a:pt x="28575" y="141923"/>
                    </a:cubicBezTo>
                    <a:cubicBezTo>
                      <a:pt x="56197" y="144780"/>
                      <a:pt x="83820" y="151448"/>
                      <a:pt x="114300" y="154305"/>
                    </a:cubicBezTo>
                    <a:cubicBezTo>
                      <a:pt x="80963" y="100965"/>
                      <a:pt x="27622" y="43815"/>
                      <a:pt x="0" y="0"/>
                    </a:cubicBezTo>
                    <a:cubicBezTo>
                      <a:pt x="45720" y="33338"/>
                      <a:pt x="84773" y="76200"/>
                      <a:pt x="127635" y="115253"/>
                    </a:cubicBezTo>
                    <a:cubicBezTo>
                      <a:pt x="127635" y="80010"/>
                      <a:pt x="118110" y="42862"/>
                      <a:pt x="118110" y="13335"/>
                    </a:cubicBezTo>
                    <a:cubicBezTo>
                      <a:pt x="144780" y="58103"/>
                      <a:pt x="108585" y="116205"/>
                      <a:pt x="206693" y="207645"/>
                    </a:cubicBezTo>
                    <a:cubicBezTo>
                      <a:pt x="210503" y="171450"/>
                      <a:pt x="230505" y="114300"/>
                      <a:pt x="225743" y="65723"/>
                    </a:cubicBezTo>
                    <a:cubicBezTo>
                      <a:pt x="259080" y="136208"/>
                      <a:pt x="171450" y="185737"/>
                      <a:pt x="272415" y="290512"/>
                    </a:cubicBezTo>
                    <a:cubicBezTo>
                      <a:pt x="280988" y="244792"/>
                      <a:pt x="304800" y="201930"/>
                      <a:pt x="301943" y="140970"/>
                    </a:cubicBezTo>
                    <a:cubicBezTo>
                      <a:pt x="307658" y="164783"/>
                      <a:pt x="307658" y="198120"/>
                      <a:pt x="300990" y="224790"/>
                    </a:cubicBezTo>
                    <a:cubicBezTo>
                      <a:pt x="287655" y="274320"/>
                      <a:pt x="282893" y="320040"/>
                      <a:pt x="313373" y="365760"/>
                    </a:cubicBezTo>
                    <a:cubicBezTo>
                      <a:pt x="320993" y="377190"/>
                      <a:pt x="324803" y="400050"/>
                      <a:pt x="319088" y="430530"/>
                    </a:cubicBezTo>
                    <a:cubicBezTo>
                      <a:pt x="314325" y="444818"/>
                      <a:pt x="291465" y="406718"/>
                      <a:pt x="288608" y="401955"/>
                    </a:cubicBezTo>
                    <a:cubicBezTo>
                      <a:pt x="245745" y="328612"/>
                      <a:pt x="247650" y="335280"/>
                      <a:pt x="177165" y="339090"/>
                    </a:cubicBezTo>
                    <a:cubicBezTo>
                      <a:pt x="144780" y="341948"/>
                      <a:pt x="100965" y="330518"/>
                      <a:pt x="69532" y="319087"/>
                    </a:cubicBezTo>
                    <a:cubicBezTo>
                      <a:pt x="122873" y="323850"/>
                      <a:pt x="173355" y="327660"/>
                      <a:pt x="220980" y="319087"/>
                    </a:cubicBezTo>
                    <a:cubicBezTo>
                      <a:pt x="200025" y="273368"/>
                      <a:pt x="180975" y="250508"/>
                      <a:pt x="150495" y="252412"/>
                    </a:cubicBezTo>
                    <a:cubicBezTo>
                      <a:pt x="116205" y="254317"/>
                      <a:pt x="63818" y="242887"/>
                      <a:pt x="29528" y="227648"/>
                    </a:cubicBezTo>
                    <a:cubicBezTo>
                      <a:pt x="67628" y="232410"/>
                      <a:pt x="119063" y="245745"/>
                      <a:pt x="166688" y="2400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74" name="Freeform: Shape 264">
              <a:extLst>
                <a:ext uri="{FF2B5EF4-FFF2-40B4-BE49-F238E27FC236}">
                  <a16:creationId xmlns:a16="http://schemas.microsoft.com/office/drawing/2014/main" id="{6E44C09E-6CC7-4C04-B2FE-C984A31D6074}"/>
                </a:ext>
              </a:extLst>
            </p:cNvPr>
            <p:cNvSpPr/>
            <p:nvPr/>
          </p:nvSpPr>
          <p:spPr>
            <a:xfrm>
              <a:off x="21069" y="2138622"/>
              <a:ext cx="211217" cy="34045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361">
              <a:extLst>
                <a:ext uri="{FF2B5EF4-FFF2-40B4-BE49-F238E27FC236}">
                  <a16:creationId xmlns:a16="http://schemas.microsoft.com/office/drawing/2014/main" id="{0240DA77-A3A2-4F05-B1C4-0CC1C50A8C24}"/>
                </a:ext>
              </a:extLst>
            </p:cNvPr>
            <p:cNvSpPr/>
            <p:nvPr/>
          </p:nvSpPr>
          <p:spPr>
            <a:xfrm>
              <a:off x="455251" y="4437793"/>
              <a:ext cx="344261" cy="219075"/>
            </a:xfrm>
            <a:custGeom>
              <a:avLst/>
              <a:gdLst>
                <a:gd name="connsiteX0" fmla="*/ 638659 w 637371"/>
                <a:gd name="connsiteY0" fmla="*/ 20878 h 405600"/>
                <a:gd name="connsiteX1" fmla="*/ 469338 w 637371"/>
                <a:gd name="connsiteY1" fmla="*/ 158653 h 405600"/>
                <a:gd name="connsiteX2" fmla="*/ 380170 w 637371"/>
                <a:gd name="connsiteY2" fmla="*/ 269066 h 405600"/>
                <a:gd name="connsiteX3" fmla="*/ 283276 w 637371"/>
                <a:gd name="connsiteY3" fmla="*/ 359522 h 405600"/>
                <a:gd name="connsiteX4" fmla="*/ 136810 w 637371"/>
                <a:gd name="connsiteY4" fmla="*/ 406520 h 405600"/>
                <a:gd name="connsiteX5" fmla="*/ 24143 w 637371"/>
                <a:gd name="connsiteY5" fmla="*/ 387849 h 405600"/>
                <a:gd name="connsiteX6" fmla="*/ 9657 w 637371"/>
                <a:gd name="connsiteY6" fmla="*/ 377227 h 405600"/>
                <a:gd name="connsiteX7" fmla="*/ 114598 w 637371"/>
                <a:gd name="connsiteY7" fmla="*/ 296107 h 405600"/>
                <a:gd name="connsiteX8" fmla="*/ 176404 w 637371"/>
                <a:gd name="connsiteY8" fmla="*/ 224966 h 405600"/>
                <a:gd name="connsiteX9" fmla="*/ 219861 w 637371"/>
                <a:gd name="connsiteY9" fmla="*/ 163160 h 405600"/>
                <a:gd name="connsiteX10" fmla="*/ 286817 w 637371"/>
                <a:gd name="connsiteY10" fmla="*/ 122278 h 405600"/>
                <a:gd name="connsiteX11" fmla="*/ 300337 w 637371"/>
                <a:gd name="connsiteY11" fmla="*/ 117771 h 405600"/>
                <a:gd name="connsiteX12" fmla="*/ 214711 w 637371"/>
                <a:gd name="connsiteY12" fmla="*/ 145133 h 405600"/>
                <a:gd name="connsiteX13" fmla="*/ 168034 w 637371"/>
                <a:gd name="connsiteY13" fmla="*/ 204364 h 405600"/>
                <a:gd name="connsiteX14" fmla="*/ 0 w 637371"/>
                <a:gd name="connsiteY14" fmla="*/ 352118 h 405600"/>
                <a:gd name="connsiteX15" fmla="*/ 21889 w 637371"/>
                <a:gd name="connsiteY15" fmla="*/ 253293 h 405600"/>
                <a:gd name="connsiteX16" fmla="*/ 161274 w 637371"/>
                <a:gd name="connsiteY16" fmla="*/ 46308 h 405600"/>
                <a:gd name="connsiteX17" fmla="*/ 264928 w 637371"/>
                <a:gd name="connsiteY17" fmla="*/ 5104 h 405600"/>
                <a:gd name="connsiteX18" fmla="*/ 426846 w 637371"/>
                <a:gd name="connsiteY18" fmla="*/ 10577 h 405600"/>
                <a:gd name="connsiteX19" fmla="*/ 602606 w 637371"/>
                <a:gd name="connsiteY19" fmla="*/ 21522 h 405600"/>
                <a:gd name="connsiteX20" fmla="*/ 638659 w 637371"/>
                <a:gd name="connsiteY20" fmla="*/ 20878 h 405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37371" h="405600">
                  <a:moveTo>
                    <a:pt x="638659" y="20878"/>
                  </a:moveTo>
                  <a:cubicBezTo>
                    <a:pt x="576854" y="64657"/>
                    <a:pt x="521486" y="109723"/>
                    <a:pt x="469338" y="158653"/>
                  </a:cubicBezTo>
                  <a:cubicBezTo>
                    <a:pt x="434572" y="191166"/>
                    <a:pt x="402703" y="226253"/>
                    <a:pt x="380170" y="269066"/>
                  </a:cubicBezTo>
                  <a:cubicBezTo>
                    <a:pt x="358602" y="310592"/>
                    <a:pt x="322549" y="336989"/>
                    <a:pt x="283276" y="359522"/>
                  </a:cubicBezTo>
                  <a:cubicBezTo>
                    <a:pt x="237888" y="385596"/>
                    <a:pt x="188958" y="400726"/>
                    <a:pt x="136810" y="406520"/>
                  </a:cubicBezTo>
                  <a:cubicBezTo>
                    <a:pt x="97215" y="410705"/>
                    <a:pt x="59552" y="406520"/>
                    <a:pt x="24143" y="387849"/>
                  </a:cubicBezTo>
                  <a:cubicBezTo>
                    <a:pt x="18670" y="384952"/>
                    <a:pt x="15129" y="381411"/>
                    <a:pt x="9657" y="377227"/>
                  </a:cubicBezTo>
                  <a:cubicBezTo>
                    <a:pt x="46998" y="351796"/>
                    <a:pt x="81442" y="324756"/>
                    <a:pt x="114598" y="296107"/>
                  </a:cubicBezTo>
                  <a:cubicBezTo>
                    <a:pt x="138741" y="275183"/>
                    <a:pt x="160631" y="253293"/>
                    <a:pt x="176404" y="224966"/>
                  </a:cubicBezTo>
                  <a:cubicBezTo>
                    <a:pt x="188636" y="203076"/>
                    <a:pt x="203766" y="182796"/>
                    <a:pt x="219861" y="163160"/>
                  </a:cubicBezTo>
                  <a:cubicBezTo>
                    <a:pt x="237566" y="141914"/>
                    <a:pt x="258812" y="126463"/>
                    <a:pt x="286817" y="122278"/>
                  </a:cubicBezTo>
                  <a:cubicBezTo>
                    <a:pt x="291002" y="121634"/>
                    <a:pt x="296475" y="122600"/>
                    <a:pt x="300337" y="117771"/>
                  </a:cubicBezTo>
                  <a:cubicBezTo>
                    <a:pt x="267181" y="113265"/>
                    <a:pt x="238853" y="122278"/>
                    <a:pt x="214711" y="145133"/>
                  </a:cubicBezTo>
                  <a:cubicBezTo>
                    <a:pt x="196362" y="162516"/>
                    <a:pt x="181876" y="183118"/>
                    <a:pt x="168034" y="204364"/>
                  </a:cubicBezTo>
                  <a:cubicBezTo>
                    <a:pt x="126187" y="268101"/>
                    <a:pt x="67922" y="313811"/>
                    <a:pt x="0" y="352118"/>
                  </a:cubicBezTo>
                  <a:cubicBezTo>
                    <a:pt x="3863" y="316709"/>
                    <a:pt x="11910" y="284518"/>
                    <a:pt x="21889" y="253293"/>
                  </a:cubicBezTo>
                  <a:cubicBezTo>
                    <a:pt x="47964" y="170564"/>
                    <a:pt x="89811" y="98457"/>
                    <a:pt x="161274" y="46308"/>
                  </a:cubicBezTo>
                  <a:cubicBezTo>
                    <a:pt x="192177" y="23775"/>
                    <a:pt x="227909" y="12186"/>
                    <a:pt x="264928" y="5104"/>
                  </a:cubicBezTo>
                  <a:cubicBezTo>
                    <a:pt x="319330" y="-5197"/>
                    <a:pt x="372766" y="1885"/>
                    <a:pt x="426846" y="10577"/>
                  </a:cubicBezTo>
                  <a:cubicBezTo>
                    <a:pt x="484789" y="19590"/>
                    <a:pt x="543697" y="23131"/>
                    <a:pt x="602606" y="21522"/>
                  </a:cubicBezTo>
                  <a:cubicBezTo>
                    <a:pt x="613229" y="20556"/>
                    <a:pt x="623852" y="20878"/>
                    <a:pt x="638659" y="20878"/>
                  </a:cubicBezTo>
                  <a:close/>
                </a:path>
              </a:pathLst>
            </a:custGeom>
            <a:solidFill>
              <a:schemeClr val="accent1"/>
            </a:solidFill>
            <a:ln w="320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자유형: 도형 75">
              <a:extLst>
                <a:ext uri="{FF2B5EF4-FFF2-40B4-BE49-F238E27FC236}">
                  <a16:creationId xmlns:a16="http://schemas.microsoft.com/office/drawing/2014/main" id="{551BCE97-1A6A-4B0B-A1B7-86F7AF3DE897}"/>
                </a:ext>
              </a:extLst>
            </p:cNvPr>
            <p:cNvSpPr/>
            <p:nvPr/>
          </p:nvSpPr>
          <p:spPr>
            <a:xfrm>
              <a:off x="-11228" y="2767717"/>
              <a:ext cx="299983" cy="384637"/>
            </a:xfrm>
            <a:custGeom>
              <a:avLst/>
              <a:gdLst>
                <a:gd name="connsiteX0" fmla="*/ 113335 w 299983"/>
                <a:gd name="connsiteY0" fmla="*/ 205387 h 384637"/>
                <a:gd name="connsiteX1" fmla="*/ 113335 w 299983"/>
                <a:gd name="connsiteY1" fmla="*/ 384637 h 384637"/>
                <a:gd name="connsiteX2" fmla="*/ 113335 w 299983"/>
                <a:gd name="connsiteY2" fmla="*/ 205387 h 384637"/>
                <a:gd name="connsiteX3" fmla="*/ 119253 w 299983"/>
                <a:gd name="connsiteY3" fmla="*/ 199469 h 384637"/>
                <a:gd name="connsiteX4" fmla="*/ 199879 w 299983"/>
                <a:gd name="connsiteY4" fmla="*/ 281081 h 384637"/>
                <a:gd name="connsiteX5" fmla="*/ 119253 w 299983"/>
                <a:gd name="connsiteY5" fmla="*/ 199469 h 384637"/>
                <a:gd name="connsiteX6" fmla="*/ 105198 w 299983"/>
                <a:gd name="connsiteY6" fmla="*/ 199223 h 384637"/>
                <a:gd name="connsiteX7" fmla="*/ 25066 w 299983"/>
                <a:gd name="connsiteY7" fmla="*/ 281081 h 384637"/>
                <a:gd name="connsiteX8" fmla="*/ 105198 w 299983"/>
                <a:gd name="connsiteY8" fmla="*/ 199223 h 384637"/>
                <a:gd name="connsiteX9" fmla="*/ 9625 w 299983"/>
                <a:gd name="connsiteY9" fmla="*/ 169080 h 384637"/>
                <a:gd name="connsiteX10" fmla="*/ 99034 w 299983"/>
                <a:gd name="connsiteY10" fmla="*/ 191579 h 384637"/>
                <a:gd name="connsiteX11" fmla="*/ 10087 w 299983"/>
                <a:gd name="connsiteY11" fmla="*/ 214478 h 384637"/>
                <a:gd name="connsiteX12" fmla="*/ 0 w 299983"/>
                <a:gd name="connsiteY12" fmla="*/ 213166 h 384637"/>
                <a:gd name="connsiteX13" fmla="*/ 0 w 299983"/>
                <a:gd name="connsiteY13" fmla="*/ 170253 h 384637"/>
                <a:gd name="connsiteX14" fmla="*/ 212515 w 299983"/>
                <a:gd name="connsiteY14" fmla="*/ 169018 h 384637"/>
                <a:gd name="connsiteX15" fmla="*/ 299983 w 299983"/>
                <a:gd name="connsiteY15" fmla="*/ 191333 h 384637"/>
                <a:gd name="connsiteX16" fmla="*/ 126156 w 299983"/>
                <a:gd name="connsiteY16" fmla="*/ 191826 h 384637"/>
                <a:gd name="connsiteX17" fmla="*/ 212515 w 299983"/>
                <a:gd name="connsiteY17" fmla="*/ 169018 h 384637"/>
                <a:gd name="connsiteX18" fmla="*/ 25066 w 299983"/>
                <a:gd name="connsiteY18" fmla="*/ 102570 h 384637"/>
                <a:gd name="connsiteX19" fmla="*/ 105445 w 299983"/>
                <a:gd name="connsiteY19" fmla="*/ 184429 h 384637"/>
                <a:gd name="connsiteX20" fmla="*/ 25066 w 299983"/>
                <a:gd name="connsiteY20" fmla="*/ 102570 h 384637"/>
                <a:gd name="connsiteX21" fmla="*/ 199386 w 299983"/>
                <a:gd name="connsiteY21" fmla="*/ 102324 h 384637"/>
                <a:gd name="connsiteX22" fmla="*/ 119253 w 299983"/>
                <a:gd name="connsiteY22" fmla="*/ 184429 h 384637"/>
                <a:gd name="connsiteX23" fmla="*/ 199386 w 299983"/>
                <a:gd name="connsiteY23" fmla="*/ 102324 h 384637"/>
                <a:gd name="connsiteX24" fmla="*/ 111855 w 299983"/>
                <a:gd name="connsiteY24" fmla="*/ 0 h 384637"/>
                <a:gd name="connsiteX25" fmla="*/ 112349 w 299983"/>
                <a:gd name="connsiteY25" fmla="*/ 177032 h 384637"/>
                <a:gd name="connsiteX26" fmla="*/ 111855 w 299983"/>
                <a:gd name="connsiteY26" fmla="*/ 0 h 38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9983" h="384637">
                  <a:moveTo>
                    <a:pt x="113335" y="205387"/>
                  </a:moveTo>
                  <a:cubicBezTo>
                    <a:pt x="141690" y="265301"/>
                    <a:pt x="141936" y="324476"/>
                    <a:pt x="113335" y="384637"/>
                  </a:cubicBezTo>
                  <a:cubicBezTo>
                    <a:pt x="83501" y="347160"/>
                    <a:pt x="83501" y="243850"/>
                    <a:pt x="113335" y="205387"/>
                  </a:cubicBezTo>
                  <a:close/>
                  <a:moveTo>
                    <a:pt x="119253" y="199469"/>
                  </a:moveTo>
                  <a:cubicBezTo>
                    <a:pt x="147854" y="200209"/>
                    <a:pt x="191495" y="243850"/>
                    <a:pt x="199879" y="281081"/>
                  </a:cubicBezTo>
                  <a:cubicBezTo>
                    <a:pt x="165113" y="273684"/>
                    <a:pt x="127143" y="234974"/>
                    <a:pt x="119253" y="199469"/>
                  </a:cubicBezTo>
                  <a:close/>
                  <a:moveTo>
                    <a:pt x="105198" y="199223"/>
                  </a:moveTo>
                  <a:cubicBezTo>
                    <a:pt x="99034" y="233495"/>
                    <a:pt x="57612" y="275904"/>
                    <a:pt x="25066" y="281081"/>
                  </a:cubicBezTo>
                  <a:cubicBezTo>
                    <a:pt x="31230" y="246562"/>
                    <a:pt x="72159" y="204894"/>
                    <a:pt x="105198" y="199223"/>
                  </a:cubicBezTo>
                  <a:close/>
                  <a:moveTo>
                    <a:pt x="9625" y="169080"/>
                  </a:moveTo>
                  <a:cubicBezTo>
                    <a:pt x="41092" y="169080"/>
                    <a:pt x="73269" y="176539"/>
                    <a:pt x="99034" y="191579"/>
                  </a:cubicBezTo>
                  <a:cubicBezTo>
                    <a:pt x="74132" y="207236"/>
                    <a:pt x="41832" y="214694"/>
                    <a:pt x="10087" y="214478"/>
                  </a:cubicBezTo>
                  <a:lnTo>
                    <a:pt x="0" y="213166"/>
                  </a:lnTo>
                  <a:lnTo>
                    <a:pt x="0" y="170253"/>
                  </a:lnTo>
                  <a:close/>
                  <a:moveTo>
                    <a:pt x="212515" y="169018"/>
                  </a:moveTo>
                  <a:cubicBezTo>
                    <a:pt x="243952" y="168957"/>
                    <a:pt x="275573" y="176416"/>
                    <a:pt x="299983" y="191333"/>
                  </a:cubicBezTo>
                  <a:cubicBezTo>
                    <a:pt x="253629" y="221660"/>
                    <a:pt x="175222" y="222153"/>
                    <a:pt x="126156" y="191826"/>
                  </a:cubicBezTo>
                  <a:cubicBezTo>
                    <a:pt x="149826" y="176662"/>
                    <a:pt x="181078" y="169080"/>
                    <a:pt x="212515" y="169018"/>
                  </a:cubicBezTo>
                  <a:close/>
                  <a:moveTo>
                    <a:pt x="25066" y="102570"/>
                  </a:moveTo>
                  <a:cubicBezTo>
                    <a:pt x="57612" y="107255"/>
                    <a:pt x="98048" y="148678"/>
                    <a:pt x="105445" y="184429"/>
                  </a:cubicBezTo>
                  <a:cubicBezTo>
                    <a:pt x="73145" y="179744"/>
                    <a:pt x="31723" y="137582"/>
                    <a:pt x="25066" y="102570"/>
                  </a:cubicBezTo>
                  <a:close/>
                  <a:moveTo>
                    <a:pt x="199386" y="102324"/>
                  </a:moveTo>
                  <a:cubicBezTo>
                    <a:pt x="196920" y="133144"/>
                    <a:pt x="153525" y="178018"/>
                    <a:pt x="119253" y="184429"/>
                  </a:cubicBezTo>
                  <a:cubicBezTo>
                    <a:pt x="127636" y="148184"/>
                    <a:pt x="165360" y="109474"/>
                    <a:pt x="199386" y="102324"/>
                  </a:cubicBezTo>
                  <a:close/>
                  <a:moveTo>
                    <a:pt x="111855" y="0"/>
                  </a:moveTo>
                  <a:cubicBezTo>
                    <a:pt x="141197" y="43642"/>
                    <a:pt x="142676" y="127719"/>
                    <a:pt x="112349" y="177032"/>
                  </a:cubicBezTo>
                  <a:cubicBezTo>
                    <a:pt x="84240" y="131664"/>
                    <a:pt x="81035" y="53258"/>
                    <a:pt x="111855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77" name="자유형: 도형 76">
              <a:extLst>
                <a:ext uri="{FF2B5EF4-FFF2-40B4-BE49-F238E27FC236}">
                  <a16:creationId xmlns:a16="http://schemas.microsoft.com/office/drawing/2014/main" id="{708AFAA9-4624-4D5E-AA99-C220B22D9D2A}"/>
                </a:ext>
              </a:extLst>
            </p:cNvPr>
            <p:cNvSpPr/>
            <p:nvPr/>
          </p:nvSpPr>
          <p:spPr>
            <a:xfrm>
              <a:off x="514216" y="3420065"/>
              <a:ext cx="393472" cy="402755"/>
            </a:xfrm>
            <a:custGeom>
              <a:avLst/>
              <a:gdLst>
                <a:gd name="connsiteX0" fmla="*/ 724852 w 1453514"/>
                <a:gd name="connsiteY0" fmla="*/ 793433 h 1487805"/>
                <a:gd name="connsiteX1" fmla="*/ 725805 w 1453514"/>
                <a:gd name="connsiteY1" fmla="*/ 1487805 h 1487805"/>
                <a:gd name="connsiteX2" fmla="*/ 724852 w 1453514"/>
                <a:gd name="connsiteY2" fmla="*/ 793433 h 1487805"/>
                <a:gd name="connsiteX3" fmla="*/ 690562 w 1453514"/>
                <a:gd name="connsiteY3" fmla="*/ 781050 h 1487805"/>
                <a:gd name="connsiteX4" fmla="*/ 216217 w 1453514"/>
                <a:gd name="connsiteY4" fmla="*/ 1266825 h 1487805"/>
                <a:gd name="connsiteX5" fmla="*/ 690562 w 1453514"/>
                <a:gd name="connsiteY5" fmla="*/ 781050 h 1487805"/>
                <a:gd name="connsiteX6" fmla="*/ 766762 w 1453514"/>
                <a:gd name="connsiteY6" fmla="*/ 777241 h 1487805"/>
                <a:gd name="connsiteX7" fmla="*/ 1240155 w 1453514"/>
                <a:gd name="connsiteY7" fmla="*/ 1263016 h 1487805"/>
                <a:gd name="connsiteX8" fmla="*/ 766762 w 1453514"/>
                <a:gd name="connsiteY8" fmla="*/ 777241 h 1487805"/>
                <a:gd name="connsiteX9" fmla="*/ 336708 w 1453514"/>
                <a:gd name="connsiteY9" fmla="*/ 653534 h 1487805"/>
                <a:gd name="connsiteX10" fmla="*/ 679132 w 1453514"/>
                <a:gd name="connsiteY10" fmla="*/ 743903 h 1487805"/>
                <a:gd name="connsiteX11" fmla="*/ 0 w 1453514"/>
                <a:gd name="connsiteY11" fmla="*/ 743903 h 1487805"/>
                <a:gd name="connsiteX12" fmla="*/ 336708 w 1453514"/>
                <a:gd name="connsiteY12" fmla="*/ 653534 h 1487805"/>
                <a:gd name="connsiteX13" fmla="*/ 1116687 w 1453514"/>
                <a:gd name="connsiteY13" fmla="*/ 652106 h 1487805"/>
                <a:gd name="connsiteX14" fmla="*/ 1453514 w 1453514"/>
                <a:gd name="connsiteY14" fmla="*/ 735330 h 1487805"/>
                <a:gd name="connsiteX15" fmla="*/ 776287 w 1453514"/>
                <a:gd name="connsiteY15" fmla="*/ 738188 h 1487805"/>
                <a:gd name="connsiteX16" fmla="*/ 1116687 w 1453514"/>
                <a:gd name="connsiteY16" fmla="*/ 652106 h 1487805"/>
                <a:gd name="connsiteX17" fmla="*/ 1245870 w 1453514"/>
                <a:gd name="connsiteY17" fmla="*/ 214313 h 1487805"/>
                <a:gd name="connsiteX18" fmla="*/ 769620 w 1453514"/>
                <a:gd name="connsiteY18" fmla="*/ 705803 h 1487805"/>
                <a:gd name="connsiteX19" fmla="*/ 1245870 w 1453514"/>
                <a:gd name="connsiteY19" fmla="*/ 214313 h 1487805"/>
                <a:gd name="connsiteX20" fmla="*/ 213360 w 1453514"/>
                <a:gd name="connsiteY20" fmla="*/ 210503 h 1487805"/>
                <a:gd name="connsiteX21" fmla="*/ 694373 w 1453514"/>
                <a:gd name="connsiteY21" fmla="*/ 700088 h 1487805"/>
                <a:gd name="connsiteX22" fmla="*/ 213360 w 1453514"/>
                <a:gd name="connsiteY22" fmla="*/ 210503 h 1487805"/>
                <a:gd name="connsiteX23" fmla="*/ 726757 w 1453514"/>
                <a:gd name="connsiteY23" fmla="*/ 0 h 1487805"/>
                <a:gd name="connsiteX24" fmla="*/ 727710 w 1453514"/>
                <a:gd name="connsiteY24" fmla="*/ 684847 h 1487805"/>
                <a:gd name="connsiteX25" fmla="*/ 726757 w 1453514"/>
                <a:gd name="connsiteY25" fmla="*/ 0 h 148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3514" h="1487805">
                  <a:moveTo>
                    <a:pt x="724852" y="793433"/>
                  </a:moveTo>
                  <a:cubicBezTo>
                    <a:pt x="839152" y="971550"/>
                    <a:pt x="846772" y="1286828"/>
                    <a:pt x="725805" y="1487805"/>
                  </a:cubicBezTo>
                  <a:cubicBezTo>
                    <a:pt x="614362" y="1253490"/>
                    <a:pt x="615315" y="1025843"/>
                    <a:pt x="724852" y="793433"/>
                  </a:cubicBezTo>
                  <a:close/>
                  <a:moveTo>
                    <a:pt x="690562" y="781050"/>
                  </a:moveTo>
                  <a:cubicBezTo>
                    <a:pt x="666750" y="966788"/>
                    <a:pt x="418147" y="1223010"/>
                    <a:pt x="216217" y="1266825"/>
                  </a:cubicBezTo>
                  <a:cubicBezTo>
                    <a:pt x="252412" y="1065847"/>
                    <a:pt x="499110" y="813435"/>
                    <a:pt x="690562" y="781050"/>
                  </a:cubicBezTo>
                  <a:close/>
                  <a:moveTo>
                    <a:pt x="766762" y="777241"/>
                  </a:moveTo>
                  <a:cubicBezTo>
                    <a:pt x="1021080" y="851536"/>
                    <a:pt x="1200150" y="1082994"/>
                    <a:pt x="1240155" y="1263016"/>
                  </a:cubicBezTo>
                  <a:cubicBezTo>
                    <a:pt x="1065847" y="1247776"/>
                    <a:pt x="801052" y="978219"/>
                    <a:pt x="766762" y="777241"/>
                  </a:cubicBezTo>
                  <a:close/>
                  <a:moveTo>
                    <a:pt x="336708" y="653534"/>
                  </a:moveTo>
                  <a:cubicBezTo>
                    <a:pt x="460057" y="653415"/>
                    <a:pt x="584358" y="683419"/>
                    <a:pt x="679132" y="743903"/>
                  </a:cubicBezTo>
                  <a:cubicBezTo>
                    <a:pt x="449580" y="857250"/>
                    <a:pt x="226695" y="857250"/>
                    <a:pt x="0" y="743903"/>
                  </a:cubicBezTo>
                  <a:cubicBezTo>
                    <a:pt x="90963" y="683895"/>
                    <a:pt x="213360" y="653653"/>
                    <a:pt x="336708" y="653534"/>
                  </a:cubicBezTo>
                  <a:close/>
                  <a:moveTo>
                    <a:pt x="1116687" y="652106"/>
                  </a:moveTo>
                  <a:cubicBezTo>
                    <a:pt x="1229201" y="651748"/>
                    <a:pt x="1341120" y="679609"/>
                    <a:pt x="1453514" y="735330"/>
                  </a:cubicBezTo>
                  <a:cubicBezTo>
                    <a:pt x="1304925" y="846773"/>
                    <a:pt x="989647" y="868680"/>
                    <a:pt x="776287" y="738188"/>
                  </a:cubicBezTo>
                  <a:cubicBezTo>
                    <a:pt x="891063" y="681038"/>
                    <a:pt x="1004173" y="652463"/>
                    <a:pt x="1116687" y="652106"/>
                  </a:cubicBezTo>
                  <a:close/>
                  <a:moveTo>
                    <a:pt x="1245870" y="214313"/>
                  </a:moveTo>
                  <a:cubicBezTo>
                    <a:pt x="1163002" y="458153"/>
                    <a:pt x="1006792" y="620078"/>
                    <a:pt x="769620" y="705803"/>
                  </a:cubicBezTo>
                  <a:cubicBezTo>
                    <a:pt x="762952" y="543878"/>
                    <a:pt x="1036320" y="259081"/>
                    <a:pt x="1245870" y="214313"/>
                  </a:cubicBezTo>
                  <a:close/>
                  <a:moveTo>
                    <a:pt x="213360" y="210503"/>
                  </a:moveTo>
                  <a:cubicBezTo>
                    <a:pt x="458152" y="297181"/>
                    <a:pt x="612457" y="461010"/>
                    <a:pt x="694373" y="700088"/>
                  </a:cubicBezTo>
                  <a:cubicBezTo>
                    <a:pt x="503873" y="663893"/>
                    <a:pt x="275273" y="454343"/>
                    <a:pt x="213360" y="210503"/>
                  </a:cubicBezTo>
                  <a:close/>
                  <a:moveTo>
                    <a:pt x="726757" y="0"/>
                  </a:moveTo>
                  <a:cubicBezTo>
                    <a:pt x="841057" y="129540"/>
                    <a:pt x="841057" y="530543"/>
                    <a:pt x="727710" y="684847"/>
                  </a:cubicBezTo>
                  <a:cubicBezTo>
                    <a:pt x="619125" y="504825"/>
                    <a:pt x="608647" y="207645"/>
                    <a:pt x="726757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78" name="자유형: 도형 77">
              <a:extLst>
                <a:ext uri="{FF2B5EF4-FFF2-40B4-BE49-F238E27FC236}">
                  <a16:creationId xmlns:a16="http://schemas.microsoft.com/office/drawing/2014/main" id="{3919D576-02E2-4940-B9FC-A87EB15B9EC7}"/>
                </a:ext>
              </a:extLst>
            </p:cNvPr>
            <p:cNvSpPr/>
            <p:nvPr/>
          </p:nvSpPr>
          <p:spPr>
            <a:xfrm>
              <a:off x="363309" y="2402837"/>
              <a:ext cx="316188" cy="370244"/>
            </a:xfrm>
            <a:custGeom>
              <a:avLst/>
              <a:gdLst>
                <a:gd name="connsiteX0" fmla="*/ 413382 w 502456"/>
                <a:gd name="connsiteY0" fmla="*/ 1143 h 588357"/>
                <a:gd name="connsiteX1" fmla="*/ 439491 w 502456"/>
                <a:gd name="connsiteY1" fmla="*/ 19875 h 588357"/>
                <a:gd name="connsiteX2" fmla="*/ 406492 w 502456"/>
                <a:gd name="connsiteY2" fmla="*/ 101286 h 588357"/>
                <a:gd name="connsiteX3" fmla="*/ 306433 w 502456"/>
                <a:gd name="connsiteY3" fmla="*/ 249760 h 588357"/>
                <a:gd name="connsiteX4" fmla="*/ 411381 w 502456"/>
                <a:gd name="connsiteY4" fmla="*/ 240455 h 588357"/>
                <a:gd name="connsiteX5" fmla="*/ 496420 w 502456"/>
                <a:gd name="connsiteY5" fmla="*/ 249760 h 588357"/>
                <a:gd name="connsiteX6" fmla="*/ 479901 w 502456"/>
                <a:gd name="connsiteY6" fmla="*/ 314968 h 588357"/>
                <a:gd name="connsiteX7" fmla="*/ 407754 w 502456"/>
                <a:gd name="connsiteY7" fmla="*/ 298173 h 588357"/>
                <a:gd name="connsiteX8" fmla="*/ 286444 w 502456"/>
                <a:gd name="connsiteY8" fmla="*/ 297227 h 588357"/>
                <a:gd name="connsiteX9" fmla="*/ 179288 w 502456"/>
                <a:gd name="connsiteY9" fmla="*/ 432335 h 588357"/>
                <a:gd name="connsiteX10" fmla="*/ 270201 w 502456"/>
                <a:gd name="connsiteY10" fmla="*/ 418300 h 588357"/>
                <a:gd name="connsiteX11" fmla="*/ 343295 w 502456"/>
                <a:gd name="connsiteY11" fmla="*/ 439431 h 588357"/>
                <a:gd name="connsiteX12" fmla="*/ 332295 w 502456"/>
                <a:gd name="connsiteY12" fmla="*/ 498135 h 588357"/>
                <a:gd name="connsiteX13" fmla="*/ 253801 w 502456"/>
                <a:gd name="connsiteY13" fmla="*/ 477121 h 588357"/>
                <a:gd name="connsiteX14" fmla="*/ 125316 w 502456"/>
                <a:gd name="connsiteY14" fmla="*/ 481852 h 588357"/>
                <a:gd name="connsiteX15" fmla="*/ 40999 w 502456"/>
                <a:gd name="connsiteY15" fmla="*/ 565926 h 588357"/>
                <a:gd name="connsiteX16" fmla="*/ 25382 w 502456"/>
                <a:gd name="connsiteY16" fmla="*/ 588357 h 588357"/>
                <a:gd name="connsiteX17" fmla="*/ 0 w 502456"/>
                <a:gd name="connsiteY17" fmla="*/ 561853 h 588357"/>
                <a:gd name="connsiteX18" fmla="*/ 10021 w 502456"/>
                <a:gd name="connsiteY18" fmla="*/ 550850 h 588357"/>
                <a:gd name="connsiteX19" fmla="*/ 91332 w 502456"/>
                <a:gd name="connsiteY19" fmla="*/ 436080 h 588357"/>
                <a:gd name="connsiteX20" fmla="*/ 83289 w 502456"/>
                <a:gd name="connsiteY20" fmla="*/ 340988 h 588357"/>
                <a:gd name="connsiteX21" fmla="*/ 41815 w 502456"/>
                <a:gd name="connsiteY21" fmla="*/ 305979 h 588357"/>
                <a:gd name="connsiteX22" fmla="*/ 52972 w 502456"/>
                <a:gd name="connsiteY22" fmla="*/ 227840 h 588357"/>
                <a:gd name="connsiteX23" fmla="*/ 120506 w 502456"/>
                <a:gd name="connsiteY23" fmla="*/ 220152 h 588357"/>
                <a:gd name="connsiteX24" fmla="*/ 137892 w 502456"/>
                <a:gd name="connsiteY24" fmla="*/ 308936 h 588357"/>
                <a:gd name="connsiteX25" fmla="*/ 133083 w 502456"/>
                <a:gd name="connsiteY25" fmla="*/ 425593 h 588357"/>
                <a:gd name="connsiteX26" fmla="*/ 243511 w 502456"/>
                <a:gd name="connsiteY26" fmla="*/ 291905 h 588357"/>
                <a:gd name="connsiteX27" fmla="*/ 210355 w 502456"/>
                <a:gd name="connsiteY27" fmla="*/ 161094 h 588357"/>
                <a:gd name="connsiteX28" fmla="*/ 174557 w 502456"/>
                <a:gd name="connsiteY28" fmla="*/ 89025 h 588357"/>
                <a:gd name="connsiteX29" fmla="*/ 241816 w 502456"/>
                <a:gd name="connsiteY29" fmla="*/ 62374 h 588357"/>
                <a:gd name="connsiteX30" fmla="*/ 269492 w 502456"/>
                <a:gd name="connsiteY30" fmla="*/ 137439 h 588357"/>
                <a:gd name="connsiteX31" fmla="*/ 280570 w 502456"/>
                <a:gd name="connsiteY31" fmla="*/ 231309 h 588357"/>
                <a:gd name="connsiteX32" fmla="*/ 353742 w 502456"/>
                <a:gd name="connsiteY32" fmla="*/ 79012 h 588357"/>
                <a:gd name="connsiteX33" fmla="*/ 380354 w 502456"/>
                <a:gd name="connsiteY33" fmla="*/ 2961 h 588357"/>
                <a:gd name="connsiteX34" fmla="*/ 413382 w 502456"/>
                <a:gd name="connsiteY34" fmla="*/ 1143 h 58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56" h="588357">
                  <a:moveTo>
                    <a:pt x="413382" y="1143"/>
                  </a:moveTo>
                  <a:cubicBezTo>
                    <a:pt x="423475" y="3356"/>
                    <a:pt x="432414" y="8994"/>
                    <a:pt x="439491" y="19875"/>
                  </a:cubicBezTo>
                  <a:cubicBezTo>
                    <a:pt x="455261" y="44160"/>
                    <a:pt x="451949" y="104716"/>
                    <a:pt x="406492" y="101286"/>
                  </a:cubicBezTo>
                  <a:cubicBezTo>
                    <a:pt x="375938" y="98960"/>
                    <a:pt x="346370" y="186956"/>
                    <a:pt x="306433" y="249760"/>
                  </a:cubicBezTo>
                  <a:cubicBezTo>
                    <a:pt x="370734" y="251258"/>
                    <a:pt x="385676" y="269472"/>
                    <a:pt x="411381" y="240455"/>
                  </a:cubicBezTo>
                  <a:cubicBezTo>
                    <a:pt x="436534" y="212030"/>
                    <a:pt x="480374" y="218417"/>
                    <a:pt x="496420" y="249760"/>
                  </a:cubicBezTo>
                  <a:cubicBezTo>
                    <a:pt x="507695" y="271719"/>
                    <a:pt x="503714" y="300223"/>
                    <a:pt x="479901" y="314968"/>
                  </a:cubicBezTo>
                  <a:cubicBezTo>
                    <a:pt x="452422" y="332039"/>
                    <a:pt x="426717" y="327939"/>
                    <a:pt x="407754" y="298173"/>
                  </a:cubicBezTo>
                  <a:cubicBezTo>
                    <a:pt x="392930" y="274913"/>
                    <a:pt x="310139" y="265293"/>
                    <a:pt x="286444" y="297227"/>
                  </a:cubicBezTo>
                  <a:cubicBezTo>
                    <a:pt x="254392" y="340476"/>
                    <a:pt x="214534" y="385065"/>
                    <a:pt x="179288" y="432335"/>
                  </a:cubicBezTo>
                  <a:cubicBezTo>
                    <a:pt x="253209" y="438998"/>
                    <a:pt x="246428" y="434582"/>
                    <a:pt x="270201" y="418300"/>
                  </a:cubicBezTo>
                  <a:cubicBezTo>
                    <a:pt x="292003" y="403358"/>
                    <a:pt x="329772" y="411006"/>
                    <a:pt x="343295" y="439431"/>
                  </a:cubicBezTo>
                  <a:cubicBezTo>
                    <a:pt x="353703" y="461273"/>
                    <a:pt x="351810" y="482286"/>
                    <a:pt x="332295" y="498135"/>
                  </a:cubicBezTo>
                  <a:cubicBezTo>
                    <a:pt x="306393" y="519069"/>
                    <a:pt x="262908" y="503694"/>
                    <a:pt x="253801" y="477121"/>
                  </a:cubicBezTo>
                  <a:cubicBezTo>
                    <a:pt x="245798" y="453782"/>
                    <a:pt x="154135" y="456739"/>
                    <a:pt x="125316" y="481852"/>
                  </a:cubicBezTo>
                  <a:cubicBezTo>
                    <a:pt x="89336" y="513210"/>
                    <a:pt x="80854" y="510579"/>
                    <a:pt x="40999" y="565926"/>
                  </a:cubicBezTo>
                  <a:lnTo>
                    <a:pt x="25382" y="588357"/>
                  </a:lnTo>
                  <a:lnTo>
                    <a:pt x="0" y="561853"/>
                  </a:lnTo>
                  <a:lnTo>
                    <a:pt x="10021" y="550850"/>
                  </a:lnTo>
                  <a:cubicBezTo>
                    <a:pt x="82346" y="472207"/>
                    <a:pt x="84605" y="474095"/>
                    <a:pt x="91332" y="436080"/>
                  </a:cubicBezTo>
                  <a:cubicBezTo>
                    <a:pt x="95787" y="410927"/>
                    <a:pt x="90583" y="379900"/>
                    <a:pt x="83289" y="340988"/>
                  </a:cubicBezTo>
                  <a:cubicBezTo>
                    <a:pt x="79741" y="322104"/>
                    <a:pt x="53524" y="331960"/>
                    <a:pt x="41815" y="305979"/>
                  </a:cubicBezTo>
                  <a:cubicBezTo>
                    <a:pt x="28844" y="277278"/>
                    <a:pt x="30933" y="251889"/>
                    <a:pt x="52972" y="227840"/>
                  </a:cubicBezTo>
                  <a:cubicBezTo>
                    <a:pt x="72842" y="206156"/>
                    <a:pt x="96654" y="204540"/>
                    <a:pt x="120506" y="220152"/>
                  </a:cubicBezTo>
                  <a:cubicBezTo>
                    <a:pt x="153426" y="241638"/>
                    <a:pt x="159221" y="290643"/>
                    <a:pt x="137892" y="308936"/>
                  </a:cubicBezTo>
                  <a:cubicBezTo>
                    <a:pt x="106826" y="335548"/>
                    <a:pt x="125750" y="382029"/>
                    <a:pt x="133083" y="425593"/>
                  </a:cubicBezTo>
                  <a:cubicBezTo>
                    <a:pt x="178106" y="385262"/>
                    <a:pt x="212366" y="339687"/>
                    <a:pt x="243511" y="291905"/>
                  </a:cubicBezTo>
                  <a:cubicBezTo>
                    <a:pt x="259360" y="267619"/>
                    <a:pt x="248794" y="166258"/>
                    <a:pt x="210355" y="161094"/>
                  </a:cubicBezTo>
                  <a:cubicBezTo>
                    <a:pt x="179840" y="156993"/>
                    <a:pt x="158985" y="120250"/>
                    <a:pt x="174557" y="89025"/>
                  </a:cubicBezTo>
                  <a:cubicBezTo>
                    <a:pt x="188159" y="61744"/>
                    <a:pt x="213943" y="51414"/>
                    <a:pt x="241816" y="62374"/>
                  </a:cubicBezTo>
                  <a:cubicBezTo>
                    <a:pt x="271266" y="74005"/>
                    <a:pt x="288692" y="101957"/>
                    <a:pt x="269492" y="137439"/>
                  </a:cubicBezTo>
                  <a:cubicBezTo>
                    <a:pt x="253209" y="167480"/>
                    <a:pt x="276155" y="186247"/>
                    <a:pt x="280570" y="231309"/>
                  </a:cubicBezTo>
                  <a:cubicBezTo>
                    <a:pt x="327643" y="160147"/>
                    <a:pt x="376687" y="102666"/>
                    <a:pt x="353742" y="79012"/>
                  </a:cubicBezTo>
                  <a:cubicBezTo>
                    <a:pt x="337696" y="62453"/>
                    <a:pt x="346173" y="11201"/>
                    <a:pt x="380354" y="2961"/>
                  </a:cubicBezTo>
                  <a:cubicBezTo>
                    <a:pt x="392044" y="143"/>
                    <a:pt x="403289" y="-1070"/>
                    <a:pt x="413382" y="114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pic>
          <p:nvPicPr>
            <p:cNvPr id="79" name="Graphic 5">
              <a:extLst>
                <a:ext uri="{FF2B5EF4-FFF2-40B4-BE49-F238E27FC236}">
                  <a16:creationId xmlns:a16="http://schemas.microsoft.com/office/drawing/2014/main" id="{61783FBF-115F-4379-BF8A-6F1E817B1AE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p:blipFill>
          <p:spPr>
            <a:xfrm>
              <a:off x="1453694" y="1346914"/>
              <a:ext cx="396670" cy="396670"/>
            </a:xfrm>
            <a:prstGeom prst="rect">
              <a:avLst/>
            </a:prstGeom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80" name="Freeform: Shape 17">
              <a:extLst>
                <a:ext uri="{FF2B5EF4-FFF2-40B4-BE49-F238E27FC236}">
                  <a16:creationId xmlns:a16="http://schemas.microsoft.com/office/drawing/2014/main" id="{035C7554-CB06-4E2E-A2E4-756A35E3BB5B}"/>
                </a:ext>
              </a:extLst>
            </p:cNvPr>
            <p:cNvSpPr/>
            <p:nvPr/>
          </p:nvSpPr>
          <p:spPr>
            <a:xfrm>
              <a:off x="982511" y="1464805"/>
              <a:ext cx="285898" cy="362603"/>
            </a:xfrm>
            <a:custGeom>
              <a:avLst/>
              <a:gdLst>
                <a:gd name="connsiteX0" fmla="*/ 0 w 331577"/>
                <a:gd name="connsiteY0" fmla="*/ 421346 h 420537"/>
                <a:gd name="connsiteX1" fmla="*/ 42054 w 331577"/>
                <a:gd name="connsiteY1" fmla="*/ 325917 h 420537"/>
                <a:gd name="connsiteX2" fmla="*/ 42862 w 331577"/>
                <a:gd name="connsiteY2" fmla="*/ 294376 h 420537"/>
                <a:gd name="connsiteX3" fmla="*/ 54185 w 331577"/>
                <a:gd name="connsiteY3" fmla="*/ 211886 h 420537"/>
                <a:gd name="connsiteX4" fmla="*/ 148805 w 331577"/>
                <a:gd name="connsiteY4" fmla="*/ 127779 h 420537"/>
                <a:gd name="connsiteX5" fmla="*/ 264454 w 331577"/>
                <a:gd name="connsiteY5" fmla="*/ 73594 h 420537"/>
                <a:gd name="connsiteX6" fmla="*/ 332386 w 331577"/>
                <a:gd name="connsiteY6" fmla="*/ 0 h 420537"/>
                <a:gd name="connsiteX7" fmla="*/ 226443 w 331577"/>
                <a:gd name="connsiteY7" fmla="*/ 304081 h 420537"/>
                <a:gd name="connsiteX8" fmla="*/ 67124 w 331577"/>
                <a:gd name="connsiteY8" fmla="*/ 334004 h 420537"/>
                <a:gd name="connsiteX9" fmla="*/ 47715 w 331577"/>
                <a:gd name="connsiteY9" fmla="*/ 344517 h 420537"/>
                <a:gd name="connsiteX10" fmla="*/ 30732 w 331577"/>
                <a:gd name="connsiteY10" fmla="*/ 401128 h 420537"/>
                <a:gd name="connsiteX11" fmla="*/ 0 w 331577"/>
                <a:gd name="connsiteY11" fmla="*/ 421346 h 42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1577" h="420537">
                  <a:moveTo>
                    <a:pt x="0" y="421346"/>
                  </a:moveTo>
                  <a:cubicBezTo>
                    <a:pt x="13748" y="388997"/>
                    <a:pt x="27496" y="357457"/>
                    <a:pt x="42054" y="325917"/>
                  </a:cubicBezTo>
                  <a:cubicBezTo>
                    <a:pt x="46906" y="315403"/>
                    <a:pt x="51758" y="309742"/>
                    <a:pt x="42862" y="294376"/>
                  </a:cubicBezTo>
                  <a:cubicBezTo>
                    <a:pt x="27496" y="268497"/>
                    <a:pt x="39627" y="237766"/>
                    <a:pt x="54185" y="211886"/>
                  </a:cubicBezTo>
                  <a:cubicBezTo>
                    <a:pt x="76020" y="173067"/>
                    <a:pt x="109987" y="147188"/>
                    <a:pt x="148805" y="127779"/>
                  </a:cubicBezTo>
                  <a:cubicBezTo>
                    <a:pt x="186816" y="109178"/>
                    <a:pt x="226443" y="93004"/>
                    <a:pt x="264454" y="73594"/>
                  </a:cubicBezTo>
                  <a:cubicBezTo>
                    <a:pt x="295185" y="58228"/>
                    <a:pt x="318638" y="33967"/>
                    <a:pt x="332386" y="0"/>
                  </a:cubicBezTo>
                  <a:cubicBezTo>
                    <a:pt x="346135" y="97047"/>
                    <a:pt x="307316" y="253940"/>
                    <a:pt x="226443" y="304081"/>
                  </a:cubicBezTo>
                  <a:cubicBezTo>
                    <a:pt x="177111" y="334813"/>
                    <a:pt x="124544" y="347752"/>
                    <a:pt x="67124" y="334004"/>
                  </a:cubicBezTo>
                  <a:cubicBezTo>
                    <a:pt x="54993" y="330769"/>
                    <a:pt x="50950" y="334813"/>
                    <a:pt x="47715" y="344517"/>
                  </a:cubicBezTo>
                  <a:cubicBezTo>
                    <a:pt x="42054" y="363118"/>
                    <a:pt x="32349" y="381719"/>
                    <a:pt x="30732" y="401128"/>
                  </a:cubicBezTo>
                  <a:cubicBezTo>
                    <a:pt x="28305" y="422964"/>
                    <a:pt x="20218" y="427008"/>
                    <a:pt x="0" y="421346"/>
                  </a:cubicBezTo>
                  <a:close/>
                </a:path>
              </a:pathLst>
            </a:custGeom>
            <a:solidFill>
              <a:schemeClr val="accent1"/>
            </a:solidFill>
            <a:ln w="8081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자유형: 도형 80">
              <a:extLst>
                <a:ext uri="{FF2B5EF4-FFF2-40B4-BE49-F238E27FC236}">
                  <a16:creationId xmlns:a16="http://schemas.microsoft.com/office/drawing/2014/main" id="{682CC655-FDC1-4F0E-AA05-F7BC4490A2FF}"/>
                </a:ext>
              </a:extLst>
            </p:cNvPr>
            <p:cNvSpPr/>
            <p:nvPr/>
          </p:nvSpPr>
          <p:spPr>
            <a:xfrm>
              <a:off x="563012" y="1848127"/>
              <a:ext cx="375515" cy="384637"/>
            </a:xfrm>
            <a:custGeom>
              <a:avLst/>
              <a:gdLst>
                <a:gd name="connsiteX0" fmla="*/ 729614 w 1450657"/>
                <a:gd name="connsiteY0" fmla="*/ 793433 h 1485901"/>
                <a:gd name="connsiteX1" fmla="*/ 729614 w 1450657"/>
                <a:gd name="connsiteY1" fmla="*/ 1485901 h 1485901"/>
                <a:gd name="connsiteX2" fmla="*/ 729614 w 1450657"/>
                <a:gd name="connsiteY2" fmla="*/ 793433 h 1485901"/>
                <a:gd name="connsiteX3" fmla="*/ 752475 w 1450657"/>
                <a:gd name="connsiteY3" fmla="*/ 770573 h 1485901"/>
                <a:gd name="connsiteX4" fmla="*/ 1063942 w 1450657"/>
                <a:gd name="connsiteY4" fmla="*/ 1085851 h 1485901"/>
                <a:gd name="connsiteX5" fmla="*/ 752475 w 1450657"/>
                <a:gd name="connsiteY5" fmla="*/ 770573 h 1485901"/>
                <a:gd name="connsiteX6" fmla="*/ 698182 w 1450657"/>
                <a:gd name="connsiteY6" fmla="*/ 769621 h 1485901"/>
                <a:gd name="connsiteX7" fmla="*/ 388620 w 1450657"/>
                <a:gd name="connsiteY7" fmla="*/ 1085851 h 1485901"/>
                <a:gd name="connsiteX8" fmla="*/ 698182 w 1450657"/>
                <a:gd name="connsiteY8" fmla="*/ 769621 h 1485901"/>
                <a:gd name="connsiteX9" fmla="*/ 328970 w 1450657"/>
                <a:gd name="connsiteY9" fmla="*/ 653177 h 1485901"/>
                <a:gd name="connsiteX10" fmla="*/ 674370 w 1450657"/>
                <a:gd name="connsiteY10" fmla="*/ 740093 h 1485901"/>
                <a:gd name="connsiteX11" fmla="*/ 0 w 1450657"/>
                <a:gd name="connsiteY11" fmla="*/ 739140 h 1485901"/>
                <a:gd name="connsiteX12" fmla="*/ 328970 w 1450657"/>
                <a:gd name="connsiteY12" fmla="*/ 653177 h 1485901"/>
                <a:gd name="connsiteX13" fmla="*/ 1112757 w 1450657"/>
                <a:gd name="connsiteY13" fmla="*/ 652939 h 1485901"/>
                <a:gd name="connsiteX14" fmla="*/ 1450657 w 1450657"/>
                <a:gd name="connsiteY14" fmla="*/ 739141 h 1485901"/>
                <a:gd name="connsiteX15" fmla="*/ 779144 w 1450657"/>
                <a:gd name="connsiteY15" fmla="*/ 741046 h 1485901"/>
                <a:gd name="connsiteX16" fmla="*/ 1112757 w 1450657"/>
                <a:gd name="connsiteY16" fmla="*/ 652939 h 1485901"/>
                <a:gd name="connsiteX17" fmla="*/ 388620 w 1450657"/>
                <a:gd name="connsiteY17" fmla="*/ 396241 h 1485901"/>
                <a:gd name="connsiteX18" fmla="*/ 699135 w 1450657"/>
                <a:gd name="connsiteY18" fmla="*/ 712471 h 1485901"/>
                <a:gd name="connsiteX19" fmla="*/ 388620 w 1450657"/>
                <a:gd name="connsiteY19" fmla="*/ 396241 h 1485901"/>
                <a:gd name="connsiteX20" fmla="*/ 1062038 w 1450657"/>
                <a:gd name="connsiteY20" fmla="*/ 395288 h 1485901"/>
                <a:gd name="connsiteX21" fmla="*/ 752475 w 1450657"/>
                <a:gd name="connsiteY21" fmla="*/ 712471 h 1485901"/>
                <a:gd name="connsiteX22" fmla="*/ 1062038 w 1450657"/>
                <a:gd name="connsiteY22" fmla="*/ 395288 h 1485901"/>
                <a:gd name="connsiteX23" fmla="*/ 723899 w 1450657"/>
                <a:gd name="connsiteY23" fmla="*/ 0 h 1485901"/>
                <a:gd name="connsiteX24" fmla="*/ 725804 w 1450657"/>
                <a:gd name="connsiteY24" fmla="*/ 683895 h 1485901"/>
                <a:gd name="connsiteX25" fmla="*/ 723899 w 1450657"/>
                <a:gd name="connsiteY25" fmla="*/ 0 h 148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0657" h="1485901">
                  <a:moveTo>
                    <a:pt x="729614" y="793433"/>
                  </a:moveTo>
                  <a:cubicBezTo>
                    <a:pt x="839152" y="1024890"/>
                    <a:pt x="840104" y="1253490"/>
                    <a:pt x="729614" y="1485901"/>
                  </a:cubicBezTo>
                  <a:cubicBezTo>
                    <a:pt x="614362" y="1341120"/>
                    <a:pt x="614362" y="942023"/>
                    <a:pt x="729614" y="793433"/>
                  </a:cubicBezTo>
                  <a:close/>
                  <a:moveTo>
                    <a:pt x="752475" y="770573"/>
                  </a:moveTo>
                  <a:cubicBezTo>
                    <a:pt x="862965" y="773431"/>
                    <a:pt x="1031557" y="942023"/>
                    <a:pt x="1063942" y="1085851"/>
                  </a:cubicBezTo>
                  <a:cubicBezTo>
                    <a:pt x="929640" y="1057276"/>
                    <a:pt x="782955" y="907733"/>
                    <a:pt x="752475" y="770573"/>
                  </a:cubicBezTo>
                  <a:close/>
                  <a:moveTo>
                    <a:pt x="698182" y="769621"/>
                  </a:moveTo>
                  <a:cubicBezTo>
                    <a:pt x="674370" y="902019"/>
                    <a:pt x="514350" y="1065849"/>
                    <a:pt x="388620" y="1085851"/>
                  </a:cubicBezTo>
                  <a:cubicBezTo>
                    <a:pt x="412433" y="952501"/>
                    <a:pt x="570547" y="791528"/>
                    <a:pt x="698182" y="769621"/>
                  </a:cubicBezTo>
                  <a:close/>
                  <a:moveTo>
                    <a:pt x="328970" y="653177"/>
                  </a:moveTo>
                  <a:cubicBezTo>
                    <a:pt x="450533" y="653177"/>
                    <a:pt x="574834" y="681991"/>
                    <a:pt x="674370" y="740093"/>
                  </a:cubicBezTo>
                  <a:cubicBezTo>
                    <a:pt x="481965" y="861060"/>
                    <a:pt x="175260" y="855345"/>
                    <a:pt x="0" y="739140"/>
                  </a:cubicBezTo>
                  <a:cubicBezTo>
                    <a:pt x="88582" y="681990"/>
                    <a:pt x="207407" y="653177"/>
                    <a:pt x="328970" y="653177"/>
                  </a:cubicBezTo>
                  <a:close/>
                  <a:moveTo>
                    <a:pt x="1112757" y="652939"/>
                  </a:moveTo>
                  <a:cubicBezTo>
                    <a:pt x="1234201" y="652701"/>
                    <a:pt x="1356359" y="681515"/>
                    <a:pt x="1450657" y="739141"/>
                  </a:cubicBezTo>
                  <a:cubicBezTo>
                    <a:pt x="1271586" y="856298"/>
                    <a:pt x="968692" y="858203"/>
                    <a:pt x="779144" y="741046"/>
                  </a:cubicBezTo>
                  <a:cubicBezTo>
                    <a:pt x="870584" y="682467"/>
                    <a:pt x="991313" y="653178"/>
                    <a:pt x="1112757" y="652939"/>
                  </a:cubicBezTo>
                  <a:close/>
                  <a:moveTo>
                    <a:pt x="388620" y="396241"/>
                  </a:moveTo>
                  <a:cubicBezTo>
                    <a:pt x="514350" y="414338"/>
                    <a:pt x="670560" y="574359"/>
                    <a:pt x="699135" y="712471"/>
                  </a:cubicBezTo>
                  <a:cubicBezTo>
                    <a:pt x="574358" y="694374"/>
                    <a:pt x="414338" y="531496"/>
                    <a:pt x="388620" y="396241"/>
                  </a:cubicBezTo>
                  <a:close/>
                  <a:moveTo>
                    <a:pt x="1062038" y="395288"/>
                  </a:moveTo>
                  <a:cubicBezTo>
                    <a:pt x="1052513" y="514351"/>
                    <a:pt x="884873" y="687706"/>
                    <a:pt x="752475" y="712471"/>
                  </a:cubicBezTo>
                  <a:cubicBezTo>
                    <a:pt x="784860" y="572453"/>
                    <a:pt x="930592" y="422911"/>
                    <a:pt x="1062038" y="395288"/>
                  </a:cubicBezTo>
                  <a:close/>
                  <a:moveTo>
                    <a:pt x="723899" y="0"/>
                  </a:moveTo>
                  <a:cubicBezTo>
                    <a:pt x="837247" y="168593"/>
                    <a:pt x="842962" y="493395"/>
                    <a:pt x="725804" y="683895"/>
                  </a:cubicBezTo>
                  <a:cubicBezTo>
                    <a:pt x="617219" y="508635"/>
                    <a:pt x="604837" y="205740"/>
                    <a:pt x="72389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82" name="자유형: 도형 81">
              <a:extLst>
                <a:ext uri="{FF2B5EF4-FFF2-40B4-BE49-F238E27FC236}">
                  <a16:creationId xmlns:a16="http://schemas.microsoft.com/office/drawing/2014/main" id="{7B8E019D-E28D-4D88-81A7-C0FCC45DFE2D}"/>
                </a:ext>
              </a:extLst>
            </p:cNvPr>
            <p:cNvSpPr/>
            <p:nvPr/>
          </p:nvSpPr>
          <p:spPr>
            <a:xfrm>
              <a:off x="1396782" y="899800"/>
              <a:ext cx="316188" cy="370244"/>
            </a:xfrm>
            <a:custGeom>
              <a:avLst/>
              <a:gdLst>
                <a:gd name="connsiteX0" fmla="*/ 413382 w 502456"/>
                <a:gd name="connsiteY0" fmla="*/ 1143 h 588357"/>
                <a:gd name="connsiteX1" fmla="*/ 439491 w 502456"/>
                <a:gd name="connsiteY1" fmla="*/ 19875 h 588357"/>
                <a:gd name="connsiteX2" fmla="*/ 406492 w 502456"/>
                <a:gd name="connsiteY2" fmla="*/ 101286 h 588357"/>
                <a:gd name="connsiteX3" fmla="*/ 306433 w 502456"/>
                <a:gd name="connsiteY3" fmla="*/ 249760 h 588357"/>
                <a:gd name="connsiteX4" fmla="*/ 411381 w 502456"/>
                <a:gd name="connsiteY4" fmla="*/ 240455 h 588357"/>
                <a:gd name="connsiteX5" fmla="*/ 496420 w 502456"/>
                <a:gd name="connsiteY5" fmla="*/ 249760 h 588357"/>
                <a:gd name="connsiteX6" fmla="*/ 479901 w 502456"/>
                <a:gd name="connsiteY6" fmla="*/ 314968 h 588357"/>
                <a:gd name="connsiteX7" fmla="*/ 407754 w 502456"/>
                <a:gd name="connsiteY7" fmla="*/ 298173 h 588357"/>
                <a:gd name="connsiteX8" fmla="*/ 286444 w 502456"/>
                <a:gd name="connsiteY8" fmla="*/ 297227 h 588357"/>
                <a:gd name="connsiteX9" fmla="*/ 179288 w 502456"/>
                <a:gd name="connsiteY9" fmla="*/ 432335 h 588357"/>
                <a:gd name="connsiteX10" fmla="*/ 270201 w 502456"/>
                <a:gd name="connsiteY10" fmla="*/ 418300 h 588357"/>
                <a:gd name="connsiteX11" fmla="*/ 343295 w 502456"/>
                <a:gd name="connsiteY11" fmla="*/ 439431 h 588357"/>
                <a:gd name="connsiteX12" fmla="*/ 332295 w 502456"/>
                <a:gd name="connsiteY12" fmla="*/ 498135 h 588357"/>
                <a:gd name="connsiteX13" fmla="*/ 253801 w 502456"/>
                <a:gd name="connsiteY13" fmla="*/ 477121 h 588357"/>
                <a:gd name="connsiteX14" fmla="*/ 125316 w 502456"/>
                <a:gd name="connsiteY14" fmla="*/ 481852 h 588357"/>
                <a:gd name="connsiteX15" fmla="*/ 40999 w 502456"/>
                <a:gd name="connsiteY15" fmla="*/ 565926 h 588357"/>
                <a:gd name="connsiteX16" fmla="*/ 25382 w 502456"/>
                <a:gd name="connsiteY16" fmla="*/ 588357 h 588357"/>
                <a:gd name="connsiteX17" fmla="*/ 0 w 502456"/>
                <a:gd name="connsiteY17" fmla="*/ 561853 h 588357"/>
                <a:gd name="connsiteX18" fmla="*/ 10021 w 502456"/>
                <a:gd name="connsiteY18" fmla="*/ 550850 h 588357"/>
                <a:gd name="connsiteX19" fmla="*/ 91332 w 502456"/>
                <a:gd name="connsiteY19" fmla="*/ 436080 h 588357"/>
                <a:gd name="connsiteX20" fmla="*/ 83289 w 502456"/>
                <a:gd name="connsiteY20" fmla="*/ 340988 h 588357"/>
                <a:gd name="connsiteX21" fmla="*/ 41815 w 502456"/>
                <a:gd name="connsiteY21" fmla="*/ 305979 h 588357"/>
                <a:gd name="connsiteX22" fmla="*/ 52972 w 502456"/>
                <a:gd name="connsiteY22" fmla="*/ 227840 h 588357"/>
                <a:gd name="connsiteX23" fmla="*/ 120506 w 502456"/>
                <a:gd name="connsiteY23" fmla="*/ 220152 h 588357"/>
                <a:gd name="connsiteX24" fmla="*/ 137892 w 502456"/>
                <a:gd name="connsiteY24" fmla="*/ 308936 h 588357"/>
                <a:gd name="connsiteX25" fmla="*/ 133083 w 502456"/>
                <a:gd name="connsiteY25" fmla="*/ 425593 h 588357"/>
                <a:gd name="connsiteX26" fmla="*/ 243511 w 502456"/>
                <a:gd name="connsiteY26" fmla="*/ 291905 h 588357"/>
                <a:gd name="connsiteX27" fmla="*/ 210355 w 502456"/>
                <a:gd name="connsiteY27" fmla="*/ 161094 h 588357"/>
                <a:gd name="connsiteX28" fmla="*/ 174557 w 502456"/>
                <a:gd name="connsiteY28" fmla="*/ 89025 h 588357"/>
                <a:gd name="connsiteX29" fmla="*/ 241816 w 502456"/>
                <a:gd name="connsiteY29" fmla="*/ 62374 h 588357"/>
                <a:gd name="connsiteX30" fmla="*/ 269492 w 502456"/>
                <a:gd name="connsiteY30" fmla="*/ 137439 h 588357"/>
                <a:gd name="connsiteX31" fmla="*/ 280570 w 502456"/>
                <a:gd name="connsiteY31" fmla="*/ 231309 h 588357"/>
                <a:gd name="connsiteX32" fmla="*/ 353742 w 502456"/>
                <a:gd name="connsiteY32" fmla="*/ 79012 h 588357"/>
                <a:gd name="connsiteX33" fmla="*/ 380354 w 502456"/>
                <a:gd name="connsiteY33" fmla="*/ 2961 h 588357"/>
                <a:gd name="connsiteX34" fmla="*/ 413382 w 502456"/>
                <a:gd name="connsiteY34" fmla="*/ 1143 h 58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56" h="588357">
                  <a:moveTo>
                    <a:pt x="413382" y="1143"/>
                  </a:moveTo>
                  <a:cubicBezTo>
                    <a:pt x="423475" y="3356"/>
                    <a:pt x="432414" y="8994"/>
                    <a:pt x="439491" y="19875"/>
                  </a:cubicBezTo>
                  <a:cubicBezTo>
                    <a:pt x="455261" y="44160"/>
                    <a:pt x="451949" y="104716"/>
                    <a:pt x="406492" y="101286"/>
                  </a:cubicBezTo>
                  <a:cubicBezTo>
                    <a:pt x="375938" y="98960"/>
                    <a:pt x="346370" y="186956"/>
                    <a:pt x="306433" y="249760"/>
                  </a:cubicBezTo>
                  <a:cubicBezTo>
                    <a:pt x="370734" y="251258"/>
                    <a:pt x="385676" y="269472"/>
                    <a:pt x="411381" y="240455"/>
                  </a:cubicBezTo>
                  <a:cubicBezTo>
                    <a:pt x="436534" y="212030"/>
                    <a:pt x="480374" y="218417"/>
                    <a:pt x="496420" y="249760"/>
                  </a:cubicBezTo>
                  <a:cubicBezTo>
                    <a:pt x="507695" y="271719"/>
                    <a:pt x="503714" y="300223"/>
                    <a:pt x="479901" y="314968"/>
                  </a:cubicBezTo>
                  <a:cubicBezTo>
                    <a:pt x="452422" y="332039"/>
                    <a:pt x="426717" y="327939"/>
                    <a:pt x="407754" y="298173"/>
                  </a:cubicBezTo>
                  <a:cubicBezTo>
                    <a:pt x="392930" y="274913"/>
                    <a:pt x="310139" y="265293"/>
                    <a:pt x="286444" y="297227"/>
                  </a:cubicBezTo>
                  <a:cubicBezTo>
                    <a:pt x="254392" y="340476"/>
                    <a:pt x="214534" y="385065"/>
                    <a:pt x="179288" y="432335"/>
                  </a:cubicBezTo>
                  <a:cubicBezTo>
                    <a:pt x="253209" y="438998"/>
                    <a:pt x="246428" y="434582"/>
                    <a:pt x="270201" y="418300"/>
                  </a:cubicBezTo>
                  <a:cubicBezTo>
                    <a:pt x="292003" y="403358"/>
                    <a:pt x="329772" y="411006"/>
                    <a:pt x="343295" y="439431"/>
                  </a:cubicBezTo>
                  <a:cubicBezTo>
                    <a:pt x="353703" y="461273"/>
                    <a:pt x="351810" y="482286"/>
                    <a:pt x="332295" y="498135"/>
                  </a:cubicBezTo>
                  <a:cubicBezTo>
                    <a:pt x="306393" y="519069"/>
                    <a:pt x="262908" y="503694"/>
                    <a:pt x="253801" y="477121"/>
                  </a:cubicBezTo>
                  <a:cubicBezTo>
                    <a:pt x="245798" y="453782"/>
                    <a:pt x="154135" y="456739"/>
                    <a:pt x="125316" y="481852"/>
                  </a:cubicBezTo>
                  <a:cubicBezTo>
                    <a:pt x="89336" y="513210"/>
                    <a:pt x="80854" y="510579"/>
                    <a:pt x="40999" y="565926"/>
                  </a:cubicBezTo>
                  <a:lnTo>
                    <a:pt x="25382" y="588357"/>
                  </a:lnTo>
                  <a:lnTo>
                    <a:pt x="0" y="561853"/>
                  </a:lnTo>
                  <a:lnTo>
                    <a:pt x="10021" y="550850"/>
                  </a:lnTo>
                  <a:cubicBezTo>
                    <a:pt x="82346" y="472207"/>
                    <a:pt x="84605" y="474095"/>
                    <a:pt x="91332" y="436080"/>
                  </a:cubicBezTo>
                  <a:cubicBezTo>
                    <a:pt x="95787" y="410927"/>
                    <a:pt x="90583" y="379900"/>
                    <a:pt x="83289" y="340988"/>
                  </a:cubicBezTo>
                  <a:cubicBezTo>
                    <a:pt x="79741" y="322104"/>
                    <a:pt x="53524" y="331960"/>
                    <a:pt x="41815" y="305979"/>
                  </a:cubicBezTo>
                  <a:cubicBezTo>
                    <a:pt x="28844" y="277278"/>
                    <a:pt x="30933" y="251889"/>
                    <a:pt x="52972" y="227840"/>
                  </a:cubicBezTo>
                  <a:cubicBezTo>
                    <a:pt x="72842" y="206156"/>
                    <a:pt x="96654" y="204540"/>
                    <a:pt x="120506" y="220152"/>
                  </a:cubicBezTo>
                  <a:cubicBezTo>
                    <a:pt x="153426" y="241638"/>
                    <a:pt x="159221" y="290643"/>
                    <a:pt x="137892" y="308936"/>
                  </a:cubicBezTo>
                  <a:cubicBezTo>
                    <a:pt x="106826" y="335548"/>
                    <a:pt x="125750" y="382029"/>
                    <a:pt x="133083" y="425593"/>
                  </a:cubicBezTo>
                  <a:cubicBezTo>
                    <a:pt x="178106" y="385262"/>
                    <a:pt x="212366" y="339687"/>
                    <a:pt x="243511" y="291905"/>
                  </a:cubicBezTo>
                  <a:cubicBezTo>
                    <a:pt x="259360" y="267619"/>
                    <a:pt x="248794" y="166258"/>
                    <a:pt x="210355" y="161094"/>
                  </a:cubicBezTo>
                  <a:cubicBezTo>
                    <a:pt x="179840" y="156993"/>
                    <a:pt x="158985" y="120250"/>
                    <a:pt x="174557" y="89025"/>
                  </a:cubicBezTo>
                  <a:cubicBezTo>
                    <a:pt x="188159" y="61744"/>
                    <a:pt x="213943" y="51414"/>
                    <a:pt x="241816" y="62374"/>
                  </a:cubicBezTo>
                  <a:cubicBezTo>
                    <a:pt x="271266" y="74005"/>
                    <a:pt x="288692" y="101957"/>
                    <a:pt x="269492" y="137439"/>
                  </a:cubicBezTo>
                  <a:cubicBezTo>
                    <a:pt x="253209" y="167480"/>
                    <a:pt x="276155" y="186247"/>
                    <a:pt x="280570" y="231309"/>
                  </a:cubicBezTo>
                  <a:cubicBezTo>
                    <a:pt x="327643" y="160147"/>
                    <a:pt x="376687" y="102666"/>
                    <a:pt x="353742" y="79012"/>
                  </a:cubicBezTo>
                  <a:cubicBezTo>
                    <a:pt x="337696" y="62453"/>
                    <a:pt x="346173" y="11201"/>
                    <a:pt x="380354" y="2961"/>
                  </a:cubicBezTo>
                  <a:cubicBezTo>
                    <a:pt x="392044" y="143"/>
                    <a:pt x="403289" y="-1070"/>
                    <a:pt x="413382" y="114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83" name="Freeform: Shape 42">
              <a:extLst>
                <a:ext uri="{FF2B5EF4-FFF2-40B4-BE49-F238E27FC236}">
                  <a16:creationId xmlns:a16="http://schemas.microsoft.com/office/drawing/2014/main" id="{05526F7D-F538-40A6-8EA9-3B4F5D2070D3}"/>
                </a:ext>
              </a:extLst>
            </p:cNvPr>
            <p:cNvSpPr/>
            <p:nvPr/>
          </p:nvSpPr>
          <p:spPr>
            <a:xfrm>
              <a:off x="896670" y="907639"/>
              <a:ext cx="371739" cy="326594"/>
            </a:xfrm>
            <a:custGeom>
              <a:avLst/>
              <a:gdLst>
                <a:gd name="connsiteX0" fmla="*/ 632870 w 794022"/>
                <a:gd name="connsiteY0" fmla="*/ 229791 h 697594"/>
                <a:gd name="connsiteX1" fmla="*/ 740539 w 794022"/>
                <a:gd name="connsiteY1" fmla="*/ 169432 h 697594"/>
                <a:gd name="connsiteX2" fmla="*/ 788913 w 794022"/>
                <a:gd name="connsiteY2" fmla="*/ 102411 h 697594"/>
                <a:gd name="connsiteX3" fmla="*/ 707738 w 794022"/>
                <a:gd name="connsiteY3" fmla="*/ 118851 h 697594"/>
                <a:gd name="connsiteX4" fmla="*/ 578188 w 794022"/>
                <a:gd name="connsiteY4" fmla="*/ 197266 h 697594"/>
                <a:gd name="connsiteX5" fmla="*/ 484594 w 794022"/>
                <a:gd name="connsiteY5" fmla="*/ 1168 h 697594"/>
                <a:gd name="connsiteX6" fmla="*/ 337698 w 794022"/>
                <a:gd name="connsiteY6" fmla="*/ 185439 h 697594"/>
                <a:gd name="connsiteX7" fmla="*/ 275170 w 794022"/>
                <a:gd name="connsiteY7" fmla="*/ 97088 h 697594"/>
                <a:gd name="connsiteX8" fmla="*/ 224273 w 794022"/>
                <a:gd name="connsiteY8" fmla="*/ 78519 h 697594"/>
                <a:gd name="connsiteX9" fmla="*/ 226994 w 794022"/>
                <a:gd name="connsiteY9" fmla="*/ 133911 h 697594"/>
                <a:gd name="connsiteX10" fmla="*/ 297761 w 794022"/>
                <a:gd name="connsiteY10" fmla="*/ 233970 h 697594"/>
                <a:gd name="connsiteX11" fmla="*/ 110888 w 794022"/>
                <a:gd name="connsiteY11" fmla="*/ 194191 h 697594"/>
                <a:gd name="connsiteX12" fmla="*/ 11420 w 794022"/>
                <a:gd name="connsiteY12" fmla="*/ 354216 h 697594"/>
                <a:gd name="connsiteX13" fmla="*/ 157015 w 794022"/>
                <a:gd name="connsiteY13" fmla="*/ 447613 h 697594"/>
                <a:gd name="connsiteX14" fmla="*/ 202117 w 794022"/>
                <a:gd name="connsiteY14" fmla="*/ 454748 h 697594"/>
                <a:gd name="connsiteX15" fmla="*/ 61213 w 794022"/>
                <a:gd name="connsiteY15" fmla="*/ 586151 h 697594"/>
                <a:gd name="connsiteX16" fmla="*/ 104777 w 794022"/>
                <a:gd name="connsiteY16" fmla="*/ 588871 h 697594"/>
                <a:gd name="connsiteX17" fmla="*/ 245010 w 794022"/>
                <a:gd name="connsiteY17" fmla="*/ 488101 h 697594"/>
                <a:gd name="connsiteX18" fmla="*/ 352443 w 794022"/>
                <a:gd name="connsiteY18" fmla="*/ 696540 h 697594"/>
                <a:gd name="connsiteX19" fmla="*/ 488773 w 794022"/>
                <a:gd name="connsiteY19" fmla="*/ 639019 h 697594"/>
                <a:gd name="connsiteX20" fmla="*/ 520471 w 794022"/>
                <a:gd name="connsiteY20" fmla="*/ 476787 h 697594"/>
                <a:gd name="connsiteX21" fmla="*/ 577439 w 794022"/>
                <a:gd name="connsiteY21" fmla="*/ 533598 h 697594"/>
                <a:gd name="connsiteX22" fmla="*/ 636418 w 794022"/>
                <a:gd name="connsiteY22" fmla="*/ 556503 h 697594"/>
                <a:gd name="connsiteX23" fmla="*/ 600779 w 794022"/>
                <a:gd name="connsiteY23" fmla="*/ 481715 h 697594"/>
                <a:gd name="connsiteX24" fmla="*/ 627114 w 794022"/>
                <a:gd name="connsiteY24" fmla="*/ 487904 h 697594"/>
                <a:gd name="connsiteX25" fmla="*/ 786705 w 794022"/>
                <a:gd name="connsiteY25" fmla="*/ 351416 h 697594"/>
                <a:gd name="connsiteX26" fmla="*/ 765810 w 794022"/>
                <a:gd name="connsiteY26" fmla="*/ 276037 h 697594"/>
                <a:gd name="connsiteX27" fmla="*/ 632870 w 794022"/>
                <a:gd name="connsiteY27" fmla="*/ 229791 h 697594"/>
                <a:gd name="connsiteX28" fmla="*/ 397623 w 794022"/>
                <a:gd name="connsiteY28" fmla="*/ 103081 h 697594"/>
                <a:gd name="connsiteX29" fmla="*/ 484357 w 794022"/>
                <a:gd name="connsiteY29" fmla="*/ 47768 h 697594"/>
                <a:gd name="connsiteX30" fmla="*/ 550236 w 794022"/>
                <a:gd name="connsiteY30" fmla="*/ 149641 h 697594"/>
                <a:gd name="connsiteX31" fmla="*/ 432238 w 794022"/>
                <a:gd name="connsiteY31" fmla="*/ 309271 h 697594"/>
                <a:gd name="connsiteX32" fmla="*/ 404365 w 794022"/>
                <a:gd name="connsiteY32" fmla="*/ 295709 h 697594"/>
                <a:gd name="connsiteX33" fmla="*/ 377320 w 794022"/>
                <a:gd name="connsiteY33" fmla="*/ 191471 h 697594"/>
                <a:gd name="connsiteX34" fmla="*/ 397623 w 794022"/>
                <a:gd name="connsiteY34" fmla="*/ 103081 h 697594"/>
                <a:gd name="connsiteX35" fmla="*/ 129063 w 794022"/>
                <a:gd name="connsiteY35" fmla="*/ 391275 h 697594"/>
                <a:gd name="connsiteX36" fmla="*/ 69571 w 794022"/>
                <a:gd name="connsiteY36" fmla="*/ 358907 h 697594"/>
                <a:gd name="connsiteX37" fmla="*/ 53131 w 794022"/>
                <a:gd name="connsiteY37" fmla="*/ 282463 h 697594"/>
                <a:gd name="connsiteX38" fmla="*/ 120862 w 794022"/>
                <a:gd name="connsiteY38" fmla="*/ 241303 h 697594"/>
                <a:gd name="connsiteX39" fmla="*/ 382642 w 794022"/>
                <a:gd name="connsiteY39" fmla="*/ 346055 h 697594"/>
                <a:gd name="connsiteX40" fmla="*/ 129063 w 794022"/>
                <a:gd name="connsiteY40" fmla="*/ 391275 h 697594"/>
                <a:gd name="connsiteX41" fmla="*/ 460269 w 794022"/>
                <a:gd name="connsiteY41" fmla="*/ 598648 h 697594"/>
                <a:gd name="connsiteX42" fmla="*/ 334504 w 794022"/>
                <a:gd name="connsiteY42" fmla="*/ 644381 h 697594"/>
                <a:gd name="connsiteX43" fmla="*/ 285539 w 794022"/>
                <a:gd name="connsiteY43" fmla="*/ 526028 h 697594"/>
                <a:gd name="connsiteX44" fmla="*/ 387964 w 794022"/>
                <a:gd name="connsiteY44" fmla="*/ 401289 h 697594"/>
                <a:gd name="connsiteX45" fmla="*/ 438231 w 794022"/>
                <a:gd name="connsiteY45" fmla="*/ 414102 h 697594"/>
                <a:gd name="connsiteX46" fmla="*/ 481125 w 794022"/>
                <a:gd name="connsiteY46" fmla="*/ 510692 h 697594"/>
                <a:gd name="connsiteX47" fmla="*/ 460269 w 794022"/>
                <a:gd name="connsiteY47" fmla="*/ 598648 h 697594"/>
                <a:gd name="connsiteX48" fmla="*/ 728988 w 794022"/>
                <a:gd name="connsiteY48" fmla="*/ 370853 h 697594"/>
                <a:gd name="connsiteX49" fmla="*/ 646511 w 794022"/>
                <a:gd name="connsiteY49" fmla="*/ 430384 h 697594"/>
                <a:gd name="connsiteX50" fmla="*/ 475723 w 794022"/>
                <a:gd name="connsiteY50" fmla="*/ 356502 h 697594"/>
                <a:gd name="connsiteX51" fmla="*/ 602828 w 794022"/>
                <a:gd name="connsiteY51" fmla="*/ 274026 h 697594"/>
                <a:gd name="connsiteX52" fmla="*/ 719722 w 794022"/>
                <a:gd name="connsiteY52" fmla="*/ 300243 h 697594"/>
                <a:gd name="connsiteX53" fmla="*/ 728988 w 794022"/>
                <a:gd name="connsiteY53" fmla="*/ 370853 h 69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794022" h="697594">
                  <a:moveTo>
                    <a:pt x="632870" y="229791"/>
                  </a:moveTo>
                  <a:cubicBezTo>
                    <a:pt x="665040" y="207832"/>
                    <a:pt x="709827" y="188080"/>
                    <a:pt x="740539" y="169432"/>
                  </a:cubicBezTo>
                  <a:cubicBezTo>
                    <a:pt x="765495" y="154293"/>
                    <a:pt x="808901" y="133398"/>
                    <a:pt x="788913" y="102411"/>
                  </a:cubicBezTo>
                  <a:cubicBezTo>
                    <a:pt x="767900" y="69925"/>
                    <a:pt x="732535" y="103475"/>
                    <a:pt x="707738" y="118851"/>
                  </a:cubicBezTo>
                  <a:cubicBezTo>
                    <a:pt x="665671" y="144910"/>
                    <a:pt x="621910" y="175109"/>
                    <a:pt x="578188" y="197266"/>
                  </a:cubicBezTo>
                  <a:cubicBezTo>
                    <a:pt x="616627" y="83408"/>
                    <a:pt x="556702" y="14020"/>
                    <a:pt x="484594" y="1168"/>
                  </a:cubicBezTo>
                  <a:cubicBezTo>
                    <a:pt x="422343" y="-9910"/>
                    <a:pt x="323387" y="58294"/>
                    <a:pt x="337698" y="185439"/>
                  </a:cubicBezTo>
                  <a:cubicBezTo>
                    <a:pt x="319523" y="164701"/>
                    <a:pt x="293069" y="115578"/>
                    <a:pt x="275170" y="97088"/>
                  </a:cubicBezTo>
                  <a:cubicBezTo>
                    <a:pt x="261372" y="82935"/>
                    <a:pt x="245089" y="61606"/>
                    <a:pt x="224273" y="78519"/>
                  </a:cubicBezTo>
                  <a:cubicBezTo>
                    <a:pt x="205980" y="93461"/>
                    <a:pt x="215166" y="116327"/>
                    <a:pt x="226994" y="133911"/>
                  </a:cubicBezTo>
                  <a:cubicBezTo>
                    <a:pt x="247534" y="164307"/>
                    <a:pt x="269375" y="193994"/>
                    <a:pt x="297761" y="233970"/>
                  </a:cubicBezTo>
                  <a:cubicBezTo>
                    <a:pt x="229596" y="209369"/>
                    <a:pt x="172785" y="189026"/>
                    <a:pt x="110888" y="194191"/>
                  </a:cubicBezTo>
                  <a:cubicBezTo>
                    <a:pt x="24548" y="201406"/>
                    <a:pt x="-23353" y="276707"/>
                    <a:pt x="11420" y="354216"/>
                  </a:cubicBezTo>
                  <a:cubicBezTo>
                    <a:pt x="39372" y="416625"/>
                    <a:pt x="92161" y="441778"/>
                    <a:pt x="157015" y="447613"/>
                  </a:cubicBezTo>
                  <a:cubicBezTo>
                    <a:pt x="171089" y="448914"/>
                    <a:pt x="184927" y="451634"/>
                    <a:pt x="202117" y="454748"/>
                  </a:cubicBezTo>
                  <a:cubicBezTo>
                    <a:pt x="149524" y="493424"/>
                    <a:pt x="51869" y="563482"/>
                    <a:pt x="61213" y="586151"/>
                  </a:cubicBezTo>
                  <a:cubicBezTo>
                    <a:pt x="69610" y="602906"/>
                    <a:pt x="86484" y="597032"/>
                    <a:pt x="104777" y="588871"/>
                  </a:cubicBezTo>
                  <a:cubicBezTo>
                    <a:pt x="151180" y="566912"/>
                    <a:pt x="201446" y="517552"/>
                    <a:pt x="245010" y="488101"/>
                  </a:cubicBezTo>
                  <a:cubicBezTo>
                    <a:pt x="212485" y="626088"/>
                    <a:pt x="267128" y="686762"/>
                    <a:pt x="352443" y="696540"/>
                  </a:cubicBezTo>
                  <a:cubicBezTo>
                    <a:pt x="406809" y="702729"/>
                    <a:pt x="453212" y="681440"/>
                    <a:pt x="488773" y="639019"/>
                  </a:cubicBezTo>
                  <a:cubicBezTo>
                    <a:pt x="524413" y="596598"/>
                    <a:pt x="533796" y="544794"/>
                    <a:pt x="520471" y="476787"/>
                  </a:cubicBezTo>
                  <a:cubicBezTo>
                    <a:pt x="541208" y="498825"/>
                    <a:pt x="563562" y="519050"/>
                    <a:pt x="577439" y="533598"/>
                  </a:cubicBezTo>
                  <a:cubicBezTo>
                    <a:pt x="593761" y="550590"/>
                    <a:pt x="614695" y="576689"/>
                    <a:pt x="636418" y="556503"/>
                  </a:cubicBezTo>
                  <a:cubicBezTo>
                    <a:pt x="656959" y="537382"/>
                    <a:pt x="625419" y="502886"/>
                    <a:pt x="600779" y="481715"/>
                  </a:cubicBezTo>
                  <a:cubicBezTo>
                    <a:pt x="598886" y="480098"/>
                    <a:pt x="611147" y="488614"/>
                    <a:pt x="627114" y="487904"/>
                  </a:cubicBezTo>
                  <a:cubicBezTo>
                    <a:pt x="727450" y="471188"/>
                    <a:pt x="781265" y="425101"/>
                    <a:pt x="786705" y="351416"/>
                  </a:cubicBezTo>
                  <a:cubicBezTo>
                    <a:pt x="788755" y="323740"/>
                    <a:pt x="780436" y="298587"/>
                    <a:pt x="765810" y="276037"/>
                  </a:cubicBezTo>
                  <a:cubicBezTo>
                    <a:pt x="744087" y="242565"/>
                    <a:pt x="696935" y="225849"/>
                    <a:pt x="632870" y="229791"/>
                  </a:cubicBezTo>
                  <a:close/>
                  <a:moveTo>
                    <a:pt x="397623" y="103081"/>
                  </a:moveTo>
                  <a:cubicBezTo>
                    <a:pt x="415680" y="68742"/>
                    <a:pt x="439729" y="39016"/>
                    <a:pt x="484357" y="47768"/>
                  </a:cubicBezTo>
                  <a:cubicBezTo>
                    <a:pt x="521693" y="55022"/>
                    <a:pt x="555479" y="107693"/>
                    <a:pt x="550236" y="149641"/>
                  </a:cubicBezTo>
                  <a:cubicBezTo>
                    <a:pt x="540893" y="224627"/>
                    <a:pt x="488103" y="268625"/>
                    <a:pt x="432238" y="309271"/>
                  </a:cubicBezTo>
                  <a:cubicBezTo>
                    <a:pt x="417454" y="319995"/>
                    <a:pt x="409135" y="307024"/>
                    <a:pt x="404365" y="295709"/>
                  </a:cubicBezTo>
                  <a:cubicBezTo>
                    <a:pt x="390921" y="263815"/>
                    <a:pt x="379133" y="226756"/>
                    <a:pt x="377320" y="191471"/>
                  </a:cubicBezTo>
                  <a:cubicBezTo>
                    <a:pt x="375822" y="157920"/>
                    <a:pt x="383864" y="129298"/>
                    <a:pt x="397623" y="103081"/>
                  </a:cubicBezTo>
                  <a:close/>
                  <a:moveTo>
                    <a:pt x="129063" y="391275"/>
                  </a:moveTo>
                  <a:cubicBezTo>
                    <a:pt x="105093" y="385637"/>
                    <a:pt x="84631" y="377516"/>
                    <a:pt x="69571" y="358907"/>
                  </a:cubicBezTo>
                  <a:cubicBezTo>
                    <a:pt x="52461" y="337697"/>
                    <a:pt x="40160" y="310139"/>
                    <a:pt x="53131" y="282463"/>
                  </a:cubicBezTo>
                  <a:cubicBezTo>
                    <a:pt x="66102" y="254708"/>
                    <a:pt x="90072" y="240712"/>
                    <a:pt x="120862" y="241303"/>
                  </a:cubicBezTo>
                  <a:cubicBezTo>
                    <a:pt x="216783" y="242920"/>
                    <a:pt x="296578" y="285656"/>
                    <a:pt x="382642" y="346055"/>
                  </a:cubicBezTo>
                  <a:cubicBezTo>
                    <a:pt x="292833" y="376096"/>
                    <a:pt x="216467" y="411894"/>
                    <a:pt x="129063" y="391275"/>
                  </a:cubicBezTo>
                  <a:close/>
                  <a:moveTo>
                    <a:pt x="460269" y="598648"/>
                  </a:moveTo>
                  <a:cubicBezTo>
                    <a:pt x="433027" y="642883"/>
                    <a:pt x="378976" y="662240"/>
                    <a:pt x="334504" y="644381"/>
                  </a:cubicBezTo>
                  <a:cubicBezTo>
                    <a:pt x="290980" y="626798"/>
                    <a:pt x="270479" y="580119"/>
                    <a:pt x="285539" y="526028"/>
                  </a:cubicBezTo>
                  <a:cubicBezTo>
                    <a:pt x="300875" y="470715"/>
                    <a:pt x="339551" y="431409"/>
                    <a:pt x="387964" y="401289"/>
                  </a:cubicBezTo>
                  <a:cubicBezTo>
                    <a:pt x="415680" y="383981"/>
                    <a:pt x="418518" y="383548"/>
                    <a:pt x="438231" y="414102"/>
                  </a:cubicBezTo>
                  <a:cubicBezTo>
                    <a:pt x="458692" y="445799"/>
                    <a:pt x="475723" y="472253"/>
                    <a:pt x="481125" y="510692"/>
                  </a:cubicBezTo>
                  <a:cubicBezTo>
                    <a:pt x="484279" y="538289"/>
                    <a:pt x="474462" y="575506"/>
                    <a:pt x="460269" y="598648"/>
                  </a:cubicBezTo>
                  <a:close/>
                  <a:moveTo>
                    <a:pt x="728988" y="370853"/>
                  </a:moveTo>
                  <a:cubicBezTo>
                    <a:pt x="714834" y="406295"/>
                    <a:pt x="686488" y="425062"/>
                    <a:pt x="646511" y="430384"/>
                  </a:cubicBezTo>
                  <a:cubicBezTo>
                    <a:pt x="574443" y="440122"/>
                    <a:pt x="526108" y="400303"/>
                    <a:pt x="475723" y="356502"/>
                  </a:cubicBezTo>
                  <a:cubicBezTo>
                    <a:pt x="516094" y="319325"/>
                    <a:pt x="550197" y="290348"/>
                    <a:pt x="602828" y="274026"/>
                  </a:cubicBezTo>
                  <a:cubicBezTo>
                    <a:pt x="637088" y="263342"/>
                    <a:pt x="692125" y="271069"/>
                    <a:pt x="719722" y="300243"/>
                  </a:cubicBezTo>
                  <a:cubicBezTo>
                    <a:pt x="739317" y="321099"/>
                    <a:pt x="738094" y="348065"/>
                    <a:pt x="728988" y="37085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44">
              <a:extLst>
                <a:ext uri="{FF2B5EF4-FFF2-40B4-BE49-F238E27FC236}">
                  <a16:creationId xmlns:a16="http://schemas.microsoft.com/office/drawing/2014/main" id="{61801D22-2BEF-4338-A3C9-59D212126F87}"/>
                </a:ext>
              </a:extLst>
            </p:cNvPr>
            <p:cNvSpPr/>
            <p:nvPr/>
          </p:nvSpPr>
          <p:spPr>
            <a:xfrm>
              <a:off x="231819" y="1011880"/>
              <a:ext cx="355230" cy="373842"/>
            </a:xfrm>
            <a:custGeom>
              <a:avLst/>
              <a:gdLst>
                <a:gd name="connsiteX0" fmla="*/ 526473 w 547524"/>
                <a:gd name="connsiteY0" fmla="*/ 237218 h 576213"/>
                <a:gd name="connsiteX1" fmla="*/ 507628 w 547524"/>
                <a:gd name="connsiteY1" fmla="*/ 167909 h 576213"/>
                <a:gd name="connsiteX2" fmla="*/ 357105 w 547524"/>
                <a:gd name="connsiteY2" fmla="*/ 165386 h 576213"/>
                <a:gd name="connsiteX3" fmla="*/ 353477 w 547524"/>
                <a:gd name="connsiteY3" fmla="*/ 136094 h 576213"/>
                <a:gd name="connsiteX4" fmla="*/ 344095 w 547524"/>
                <a:gd name="connsiteY4" fmla="*/ 59452 h 576213"/>
                <a:gd name="connsiteX5" fmla="*/ 344095 w 547524"/>
                <a:gd name="connsiteY5" fmla="*/ 59452 h 576213"/>
                <a:gd name="connsiteX6" fmla="*/ 303605 w 547524"/>
                <a:gd name="connsiteY6" fmla="*/ 0 h 576213"/>
                <a:gd name="connsiteX7" fmla="*/ 303605 w 547524"/>
                <a:gd name="connsiteY7" fmla="*/ 0 h 576213"/>
                <a:gd name="connsiteX8" fmla="*/ 176106 w 547524"/>
                <a:gd name="connsiteY8" fmla="*/ 170314 h 576213"/>
                <a:gd name="connsiteX9" fmla="*/ 89924 w 547524"/>
                <a:gd name="connsiteY9" fmla="*/ 119181 h 576213"/>
                <a:gd name="connsiteX10" fmla="*/ 6186 w 547524"/>
                <a:gd name="connsiteY10" fmla="*/ 182575 h 576213"/>
                <a:gd name="connsiteX11" fmla="*/ 88150 w 547524"/>
                <a:gd name="connsiteY11" fmla="*/ 316028 h 576213"/>
                <a:gd name="connsiteX12" fmla="*/ 35203 w 547524"/>
                <a:gd name="connsiteY12" fmla="*/ 347055 h 576213"/>
                <a:gd name="connsiteX13" fmla="*/ 2914 w 547524"/>
                <a:gd name="connsiteY13" fmla="*/ 443054 h 576213"/>
                <a:gd name="connsiteX14" fmla="*/ 139993 w 547524"/>
                <a:gd name="connsiteY14" fmla="*/ 454014 h 576213"/>
                <a:gd name="connsiteX15" fmla="*/ 201535 w 547524"/>
                <a:gd name="connsiteY15" fmla="*/ 529788 h 576213"/>
                <a:gd name="connsiteX16" fmla="*/ 257873 w 547524"/>
                <a:gd name="connsiteY16" fmla="*/ 576151 h 576213"/>
                <a:gd name="connsiteX17" fmla="*/ 301713 w 547524"/>
                <a:gd name="connsiteY17" fmla="*/ 534204 h 576213"/>
                <a:gd name="connsiteX18" fmla="*/ 318429 w 547524"/>
                <a:gd name="connsiteY18" fmla="*/ 425983 h 576213"/>
                <a:gd name="connsiteX19" fmla="*/ 425309 w 547524"/>
                <a:gd name="connsiteY19" fmla="*/ 451964 h 576213"/>
                <a:gd name="connsiteX20" fmla="*/ 488034 w 547524"/>
                <a:gd name="connsiteY20" fmla="*/ 429728 h 576213"/>
                <a:gd name="connsiteX21" fmla="*/ 468361 w 547524"/>
                <a:gd name="connsiteY21" fmla="*/ 366531 h 576213"/>
                <a:gd name="connsiteX22" fmla="*/ 410683 w 547524"/>
                <a:gd name="connsiteY22" fmla="*/ 308734 h 576213"/>
                <a:gd name="connsiteX23" fmla="*/ 485708 w 547524"/>
                <a:gd name="connsiteY23" fmla="*/ 273962 h 576213"/>
                <a:gd name="connsiteX24" fmla="*/ 526473 w 547524"/>
                <a:gd name="connsiteY24" fmla="*/ 237218 h 576213"/>
                <a:gd name="connsiteX25" fmla="*/ 526473 w 547524"/>
                <a:gd name="connsiteY25" fmla="*/ 237218 h 576213"/>
                <a:gd name="connsiteX26" fmla="*/ 53180 w 547524"/>
                <a:gd name="connsiteY26" fmla="*/ 186754 h 576213"/>
                <a:gd name="connsiteX27" fmla="*/ 82709 w 547524"/>
                <a:gd name="connsiteY27" fmla="*/ 164046 h 576213"/>
                <a:gd name="connsiteX28" fmla="*/ 167551 w 547524"/>
                <a:gd name="connsiteY28" fmla="*/ 232329 h 576213"/>
                <a:gd name="connsiteX29" fmla="*/ 172952 w 547524"/>
                <a:gd name="connsiteY29" fmla="*/ 273686 h 576213"/>
                <a:gd name="connsiteX30" fmla="*/ 132384 w 547524"/>
                <a:gd name="connsiteY30" fmla="*/ 280348 h 576213"/>
                <a:gd name="connsiteX31" fmla="*/ 53180 w 547524"/>
                <a:gd name="connsiteY31" fmla="*/ 186754 h 576213"/>
                <a:gd name="connsiteX32" fmla="*/ 53180 w 547524"/>
                <a:gd name="connsiteY32" fmla="*/ 186754 h 576213"/>
                <a:gd name="connsiteX33" fmla="*/ 172794 w 547524"/>
                <a:gd name="connsiteY33" fmla="*/ 385573 h 576213"/>
                <a:gd name="connsiteX34" fmla="*/ 54087 w 547524"/>
                <a:gd name="connsiteY34" fmla="*/ 416245 h 576213"/>
                <a:gd name="connsiteX35" fmla="*/ 132029 w 547524"/>
                <a:gd name="connsiteY35" fmla="*/ 339091 h 576213"/>
                <a:gd name="connsiteX36" fmla="*/ 183754 w 547524"/>
                <a:gd name="connsiteY36" fmla="*/ 343901 h 576213"/>
                <a:gd name="connsiteX37" fmla="*/ 172794 w 547524"/>
                <a:gd name="connsiteY37" fmla="*/ 385573 h 576213"/>
                <a:gd name="connsiteX38" fmla="*/ 172794 w 547524"/>
                <a:gd name="connsiteY38" fmla="*/ 385573 h 576213"/>
                <a:gd name="connsiteX39" fmla="*/ 254009 w 547524"/>
                <a:gd name="connsiteY39" fmla="*/ 518670 h 576213"/>
                <a:gd name="connsiteX40" fmla="*/ 221484 w 547524"/>
                <a:gd name="connsiteY40" fmla="*/ 403511 h 576213"/>
                <a:gd name="connsiteX41" fmla="*/ 245375 w 547524"/>
                <a:gd name="connsiteY41" fmla="*/ 378476 h 576213"/>
                <a:gd name="connsiteX42" fmla="*/ 269227 w 547524"/>
                <a:gd name="connsiteY42" fmla="*/ 400475 h 576213"/>
                <a:gd name="connsiteX43" fmla="*/ 254009 w 547524"/>
                <a:gd name="connsiteY43" fmla="*/ 518670 h 576213"/>
                <a:gd name="connsiteX44" fmla="*/ 254009 w 547524"/>
                <a:gd name="connsiteY44" fmla="*/ 518670 h 576213"/>
                <a:gd name="connsiteX45" fmla="*/ 216240 w 547524"/>
                <a:gd name="connsiteY45" fmla="*/ 205678 h 576213"/>
                <a:gd name="connsiteX46" fmla="*/ 258346 w 547524"/>
                <a:gd name="connsiteY46" fmla="*/ 69032 h 576213"/>
                <a:gd name="connsiteX47" fmla="*/ 307587 w 547524"/>
                <a:gd name="connsiteY47" fmla="*/ 80111 h 576213"/>
                <a:gd name="connsiteX48" fmla="*/ 314526 w 547524"/>
                <a:gd name="connsiteY48" fmla="*/ 123636 h 576213"/>
                <a:gd name="connsiteX49" fmla="*/ 273761 w 547524"/>
                <a:gd name="connsiteY49" fmla="*/ 221921 h 576213"/>
                <a:gd name="connsiteX50" fmla="*/ 216240 w 547524"/>
                <a:gd name="connsiteY50" fmla="*/ 205678 h 576213"/>
                <a:gd name="connsiteX51" fmla="*/ 429528 w 547524"/>
                <a:gd name="connsiteY51" fmla="*/ 401895 h 576213"/>
                <a:gd name="connsiteX52" fmla="*/ 338260 w 547524"/>
                <a:gd name="connsiteY52" fmla="*/ 393773 h 576213"/>
                <a:gd name="connsiteX53" fmla="*/ 311766 w 547524"/>
                <a:gd name="connsiteY53" fmla="*/ 348238 h 576213"/>
                <a:gd name="connsiteX54" fmla="*/ 355291 w 547524"/>
                <a:gd name="connsiteY54" fmla="*/ 333059 h 576213"/>
                <a:gd name="connsiteX55" fmla="*/ 429528 w 547524"/>
                <a:gd name="connsiteY55" fmla="*/ 401895 h 576213"/>
                <a:gd name="connsiteX56" fmla="*/ 429528 w 547524"/>
                <a:gd name="connsiteY56" fmla="*/ 401895 h 576213"/>
                <a:gd name="connsiteX57" fmla="*/ 427714 w 547524"/>
                <a:gd name="connsiteY57" fmla="*/ 255905 h 576213"/>
                <a:gd name="connsiteX58" fmla="*/ 356750 w 547524"/>
                <a:gd name="connsiteY58" fmla="*/ 275775 h 576213"/>
                <a:gd name="connsiteX59" fmla="*/ 316813 w 547524"/>
                <a:gd name="connsiteY59" fmla="*/ 265880 h 576213"/>
                <a:gd name="connsiteX60" fmla="*/ 339955 w 547524"/>
                <a:gd name="connsiteY60" fmla="*/ 228742 h 576213"/>
                <a:gd name="connsiteX61" fmla="*/ 423614 w 547524"/>
                <a:gd name="connsiteY61" fmla="*/ 200080 h 576213"/>
                <a:gd name="connsiteX62" fmla="*/ 474629 w 547524"/>
                <a:gd name="connsiteY62" fmla="*/ 215613 h 576213"/>
                <a:gd name="connsiteX63" fmla="*/ 441000 w 547524"/>
                <a:gd name="connsiteY63" fmla="*/ 249242 h 576213"/>
                <a:gd name="connsiteX64" fmla="*/ 427714 w 547524"/>
                <a:gd name="connsiteY64" fmla="*/ 255905 h 5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47524" h="576213">
                  <a:moveTo>
                    <a:pt x="526473" y="237218"/>
                  </a:moveTo>
                  <a:cubicBezTo>
                    <a:pt x="558919" y="201381"/>
                    <a:pt x="554780" y="182773"/>
                    <a:pt x="507628" y="167909"/>
                  </a:cubicBezTo>
                  <a:cubicBezTo>
                    <a:pt x="429528" y="143269"/>
                    <a:pt x="359036" y="165583"/>
                    <a:pt x="357105" y="165386"/>
                  </a:cubicBezTo>
                  <a:cubicBezTo>
                    <a:pt x="348825" y="164519"/>
                    <a:pt x="344528" y="172404"/>
                    <a:pt x="353477" y="136094"/>
                  </a:cubicBezTo>
                  <a:cubicBezTo>
                    <a:pt x="360850" y="106052"/>
                    <a:pt x="344095" y="59452"/>
                    <a:pt x="344095" y="59452"/>
                  </a:cubicBezTo>
                  <a:lnTo>
                    <a:pt x="344095" y="59452"/>
                  </a:lnTo>
                  <a:cubicBezTo>
                    <a:pt x="333213" y="37887"/>
                    <a:pt x="323081" y="15730"/>
                    <a:pt x="303605" y="0"/>
                  </a:cubicBezTo>
                  <a:lnTo>
                    <a:pt x="303605" y="0"/>
                  </a:lnTo>
                  <a:cubicBezTo>
                    <a:pt x="221011" y="24207"/>
                    <a:pt x="192783" y="90795"/>
                    <a:pt x="176106" y="170314"/>
                  </a:cubicBezTo>
                  <a:cubicBezTo>
                    <a:pt x="147602" y="147882"/>
                    <a:pt x="124302" y="128406"/>
                    <a:pt x="89924" y="119181"/>
                  </a:cubicBezTo>
                  <a:cubicBezTo>
                    <a:pt x="17659" y="99823"/>
                    <a:pt x="3663" y="110507"/>
                    <a:pt x="6186" y="182575"/>
                  </a:cubicBezTo>
                  <a:cubicBezTo>
                    <a:pt x="8275" y="241831"/>
                    <a:pt x="38080" y="284330"/>
                    <a:pt x="88150" y="316028"/>
                  </a:cubicBezTo>
                  <a:cubicBezTo>
                    <a:pt x="60829" y="324583"/>
                    <a:pt x="46636" y="332783"/>
                    <a:pt x="35203" y="347055"/>
                  </a:cubicBezTo>
                  <a:cubicBezTo>
                    <a:pt x="14465" y="373036"/>
                    <a:pt x="-8165" y="425904"/>
                    <a:pt x="2914" y="443054"/>
                  </a:cubicBezTo>
                  <a:cubicBezTo>
                    <a:pt x="13913" y="460085"/>
                    <a:pt x="107074" y="482439"/>
                    <a:pt x="139993" y="454014"/>
                  </a:cubicBezTo>
                  <a:cubicBezTo>
                    <a:pt x="213481" y="390461"/>
                    <a:pt x="170232" y="482124"/>
                    <a:pt x="201535" y="529788"/>
                  </a:cubicBezTo>
                  <a:cubicBezTo>
                    <a:pt x="203230" y="532390"/>
                    <a:pt x="234139" y="578123"/>
                    <a:pt x="257873" y="576151"/>
                  </a:cubicBezTo>
                  <a:cubicBezTo>
                    <a:pt x="278768" y="574377"/>
                    <a:pt x="293631" y="552063"/>
                    <a:pt x="301713" y="534204"/>
                  </a:cubicBezTo>
                  <a:cubicBezTo>
                    <a:pt x="318350" y="497499"/>
                    <a:pt x="322411" y="464698"/>
                    <a:pt x="318429" y="425983"/>
                  </a:cubicBezTo>
                  <a:cubicBezTo>
                    <a:pt x="355922" y="438008"/>
                    <a:pt x="388368" y="454014"/>
                    <a:pt x="425309" y="451964"/>
                  </a:cubicBezTo>
                  <a:cubicBezTo>
                    <a:pt x="448767" y="450663"/>
                    <a:pt x="484643" y="441083"/>
                    <a:pt x="488034" y="429728"/>
                  </a:cubicBezTo>
                  <a:cubicBezTo>
                    <a:pt x="492331" y="415338"/>
                    <a:pt x="479636" y="384193"/>
                    <a:pt x="468361" y="366531"/>
                  </a:cubicBezTo>
                  <a:cubicBezTo>
                    <a:pt x="446559" y="332389"/>
                    <a:pt x="408908" y="319970"/>
                    <a:pt x="410683" y="308734"/>
                  </a:cubicBezTo>
                  <a:cubicBezTo>
                    <a:pt x="412536" y="297262"/>
                    <a:pt x="442025" y="310232"/>
                    <a:pt x="485708" y="273962"/>
                  </a:cubicBezTo>
                  <a:cubicBezTo>
                    <a:pt x="485747" y="274001"/>
                    <a:pt x="516065" y="248730"/>
                    <a:pt x="526473" y="237218"/>
                  </a:cubicBezTo>
                  <a:lnTo>
                    <a:pt x="526473" y="237218"/>
                  </a:lnTo>
                  <a:close/>
                  <a:moveTo>
                    <a:pt x="53180" y="186754"/>
                  </a:moveTo>
                  <a:cubicBezTo>
                    <a:pt x="50933" y="165820"/>
                    <a:pt x="59725" y="155727"/>
                    <a:pt x="82709" y="164046"/>
                  </a:cubicBezTo>
                  <a:cubicBezTo>
                    <a:pt x="118625" y="177095"/>
                    <a:pt x="146656" y="199962"/>
                    <a:pt x="167551" y="232329"/>
                  </a:cubicBezTo>
                  <a:cubicBezTo>
                    <a:pt x="177013" y="246956"/>
                    <a:pt x="180916" y="261109"/>
                    <a:pt x="172952" y="273686"/>
                  </a:cubicBezTo>
                  <a:cubicBezTo>
                    <a:pt x="164594" y="286893"/>
                    <a:pt x="145237" y="282714"/>
                    <a:pt x="132384" y="280348"/>
                  </a:cubicBezTo>
                  <a:cubicBezTo>
                    <a:pt x="92092" y="272937"/>
                    <a:pt x="54757" y="229885"/>
                    <a:pt x="53180" y="186754"/>
                  </a:cubicBezTo>
                  <a:lnTo>
                    <a:pt x="53180" y="186754"/>
                  </a:lnTo>
                  <a:close/>
                  <a:moveTo>
                    <a:pt x="172794" y="385573"/>
                  </a:moveTo>
                  <a:cubicBezTo>
                    <a:pt x="142240" y="420385"/>
                    <a:pt x="61420" y="432567"/>
                    <a:pt x="54087" y="416245"/>
                  </a:cubicBezTo>
                  <a:cubicBezTo>
                    <a:pt x="47385" y="399687"/>
                    <a:pt x="97888" y="354270"/>
                    <a:pt x="132029" y="339091"/>
                  </a:cubicBezTo>
                  <a:cubicBezTo>
                    <a:pt x="146459" y="332704"/>
                    <a:pt x="173622" y="329353"/>
                    <a:pt x="183754" y="343901"/>
                  </a:cubicBezTo>
                  <a:cubicBezTo>
                    <a:pt x="194163" y="358882"/>
                    <a:pt x="182651" y="374416"/>
                    <a:pt x="172794" y="385573"/>
                  </a:cubicBezTo>
                  <a:lnTo>
                    <a:pt x="172794" y="385573"/>
                  </a:lnTo>
                  <a:close/>
                  <a:moveTo>
                    <a:pt x="254009" y="518670"/>
                  </a:moveTo>
                  <a:cubicBezTo>
                    <a:pt x="232207" y="514294"/>
                    <a:pt x="216319" y="462530"/>
                    <a:pt x="221484" y="403511"/>
                  </a:cubicBezTo>
                  <a:cubicBezTo>
                    <a:pt x="222391" y="393142"/>
                    <a:pt x="229251" y="378555"/>
                    <a:pt x="245375" y="378476"/>
                  </a:cubicBezTo>
                  <a:cubicBezTo>
                    <a:pt x="257479" y="378397"/>
                    <a:pt x="266428" y="392078"/>
                    <a:pt x="269227" y="400475"/>
                  </a:cubicBezTo>
                  <a:cubicBezTo>
                    <a:pt x="289137" y="459928"/>
                    <a:pt x="263984" y="518670"/>
                    <a:pt x="254009" y="518670"/>
                  </a:cubicBezTo>
                  <a:lnTo>
                    <a:pt x="254009" y="518670"/>
                  </a:lnTo>
                  <a:close/>
                  <a:moveTo>
                    <a:pt x="216240" y="205678"/>
                  </a:moveTo>
                  <a:cubicBezTo>
                    <a:pt x="206581" y="153322"/>
                    <a:pt x="222706" y="108339"/>
                    <a:pt x="258346" y="69032"/>
                  </a:cubicBezTo>
                  <a:cubicBezTo>
                    <a:pt x="282710" y="42224"/>
                    <a:pt x="298756" y="43880"/>
                    <a:pt x="307587" y="80111"/>
                  </a:cubicBezTo>
                  <a:cubicBezTo>
                    <a:pt x="311254" y="95013"/>
                    <a:pt x="314526" y="108812"/>
                    <a:pt x="314526" y="123636"/>
                  </a:cubicBezTo>
                  <a:cubicBezTo>
                    <a:pt x="314526" y="170433"/>
                    <a:pt x="298874" y="195349"/>
                    <a:pt x="273761" y="221921"/>
                  </a:cubicBezTo>
                  <a:cubicBezTo>
                    <a:pt x="273682" y="221921"/>
                    <a:pt x="225545" y="256299"/>
                    <a:pt x="216240" y="205678"/>
                  </a:cubicBezTo>
                  <a:close/>
                  <a:moveTo>
                    <a:pt x="429528" y="401895"/>
                  </a:moveTo>
                  <a:cubicBezTo>
                    <a:pt x="426965" y="415575"/>
                    <a:pt x="366290" y="410489"/>
                    <a:pt x="338260" y="393773"/>
                  </a:cubicBezTo>
                  <a:cubicBezTo>
                    <a:pt x="328127" y="387781"/>
                    <a:pt x="301240" y="367635"/>
                    <a:pt x="311766" y="348238"/>
                  </a:cubicBezTo>
                  <a:cubicBezTo>
                    <a:pt x="321031" y="331167"/>
                    <a:pt x="335066" y="329432"/>
                    <a:pt x="355291" y="333059"/>
                  </a:cubicBezTo>
                  <a:cubicBezTo>
                    <a:pt x="395307" y="340195"/>
                    <a:pt x="434022" y="388608"/>
                    <a:pt x="429528" y="401895"/>
                  </a:cubicBezTo>
                  <a:lnTo>
                    <a:pt x="429528" y="401895"/>
                  </a:lnTo>
                  <a:close/>
                  <a:moveTo>
                    <a:pt x="427714" y="255905"/>
                  </a:moveTo>
                  <a:cubicBezTo>
                    <a:pt x="403350" y="269586"/>
                    <a:pt x="384308" y="271636"/>
                    <a:pt x="356750" y="275775"/>
                  </a:cubicBezTo>
                  <a:cubicBezTo>
                    <a:pt x="343700" y="277746"/>
                    <a:pt x="322569" y="280309"/>
                    <a:pt x="316813" y="265880"/>
                  </a:cubicBezTo>
                  <a:cubicBezTo>
                    <a:pt x="310820" y="250701"/>
                    <a:pt x="330296" y="236232"/>
                    <a:pt x="339955" y="228742"/>
                  </a:cubicBezTo>
                  <a:cubicBezTo>
                    <a:pt x="364240" y="210251"/>
                    <a:pt x="393730" y="200947"/>
                    <a:pt x="423614" y="200080"/>
                  </a:cubicBezTo>
                  <a:cubicBezTo>
                    <a:pt x="439660" y="198661"/>
                    <a:pt x="471436" y="206072"/>
                    <a:pt x="474629" y="215613"/>
                  </a:cubicBezTo>
                  <a:cubicBezTo>
                    <a:pt x="477586" y="224484"/>
                    <a:pt x="452079" y="242974"/>
                    <a:pt x="441000" y="249242"/>
                  </a:cubicBezTo>
                  <a:lnTo>
                    <a:pt x="427714" y="255905"/>
                  </a:ln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자유형: 도형 84">
              <a:extLst>
                <a:ext uri="{FF2B5EF4-FFF2-40B4-BE49-F238E27FC236}">
                  <a16:creationId xmlns:a16="http://schemas.microsoft.com/office/drawing/2014/main" id="{83D3B659-220F-4CB3-A7DF-E722530E19D9}"/>
                </a:ext>
              </a:extLst>
            </p:cNvPr>
            <p:cNvSpPr/>
            <p:nvPr/>
          </p:nvSpPr>
          <p:spPr>
            <a:xfrm>
              <a:off x="635167" y="1258909"/>
              <a:ext cx="211217" cy="334468"/>
            </a:xfrm>
            <a:custGeom>
              <a:avLst/>
              <a:gdLst>
                <a:gd name="connsiteX0" fmla="*/ 257963 w 486076"/>
                <a:gd name="connsiteY0" fmla="*/ 655170 h 769716"/>
                <a:gd name="connsiteX1" fmla="*/ 254815 w 486076"/>
                <a:gd name="connsiteY1" fmla="*/ 657527 h 769716"/>
                <a:gd name="connsiteX2" fmla="*/ 254363 w 486076"/>
                <a:gd name="connsiteY2" fmla="*/ 657461 h 769716"/>
                <a:gd name="connsiteX3" fmla="*/ 433823 w 486076"/>
                <a:gd name="connsiteY3" fmla="*/ 423404 h 769716"/>
                <a:gd name="connsiteX4" fmla="*/ 205042 w 486076"/>
                <a:gd name="connsiteY4" fmla="*/ 542427 h 769716"/>
                <a:gd name="connsiteX5" fmla="*/ 433823 w 486076"/>
                <a:gd name="connsiteY5" fmla="*/ 423404 h 769716"/>
                <a:gd name="connsiteX6" fmla="*/ 34688 w 486076"/>
                <a:gd name="connsiteY6" fmla="*/ 302923 h 769716"/>
                <a:gd name="connsiteX7" fmla="*/ 116336 w 486076"/>
                <a:gd name="connsiteY7" fmla="*/ 515816 h 769716"/>
                <a:gd name="connsiteX8" fmla="*/ 34688 w 486076"/>
                <a:gd name="connsiteY8" fmla="*/ 302923 h 769716"/>
                <a:gd name="connsiteX9" fmla="*/ 437884 w 486076"/>
                <a:gd name="connsiteY9" fmla="*/ 53444 h 769716"/>
                <a:gd name="connsiteX10" fmla="*/ 278766 w 486076"/>
                <a:gd name="connsiteY10" fmla="*/ 296536 h 769716"/>
                <a:gd name="connsiteX11" fmla="*/ 437884 w 486076"/>
                <a:gd name="connsiteY11" fmla="*/ 53444 h 769716"/>
                <a:gd name="connsiteX12" fmla="*/ 457000 w 486076"/>
                <a:gd name="connsiteY12" fmla="*/ 369 h 769716"/>
                <a:gd name="connsiteX13" fmla="*/ 479279 w 486076"/>
                <a:gd name="connsiteY13" fmla="*/ 4124 h 769716"/>
                <a:gd name="connsiteX14" fmla="*/ 483774 w 486076"/>
                <a:gd name="connsiteY14" fmla="*/ 48595 h 769716"/>
                <a:gd name="connsiteX15" fmla="*/ 377288 w 486076"/>
                <a:gd name="connsiteY15" fmla="*/ 286640 h 769716"/>
                <a:gd name="connsiteX16" fmla="*/ 339874 w 486076"/>
                <a:gd name="connsiteY16" fmla="*/ 310019 h 769716"/>
                <a:gd name="connsiteX17" fmla="*/ 197117 w 486076"/>
                <a:gd name="connsiteY17" fmla="*/ 507142 h 769716"/>
                <a:gd name="connsiteX18" fmla="*/ 404254 w 486076"/>
                <a:gd name="connsiteY18" fmla="*/ 393047 h 769716"/>
                <a:gd name="connsiteX19" fmla="*/ 477308 w 486076"/>
                <a:gd name="connsiteY19" fmla="*/ 406215 h 769716"/>
                <a:gd name="connsiteX20" fmla="*/ 448292 w 486076"/>
                <a:gd name="connsiteY20" fmla="*/ 454234 h 769716"/>
                <a:gd name="connsiteX21" fmla="*/ 192505 w 486076"/>
                <a:gd name="connsiteY21" fmla="*/ 579565 h 769716"/>
                <a:gd name="connsiteX22" fmla="*/ 155721 w 486076"/>
                <a:gd name="connsiteY22" fmla="*/ 601525 h 769716"/>
                <a:gd name="connsiteX23" fmla="*/ 114094 w 486076"/>
                <a:gd name="connsiteY23" fmla="*/ 726644 h 769716"/>
                <a:gd name="connsiteX24" fmla="*/ 102031 w 486076"/>
                <a:gd name="connsiteY24" fmla="*/ 769716 h 769716"/>
                <a:gd name="connsiteX25" fmla="*/ 66979 w 486076"/>
                <a:gd name="connsiteY25" fmla="*/ 764633 h 769716"/>
                <a:gd name="connsiteX26" fmla="*/ 87803 w 486076"/>
                <a:gd name="connsiteY26" fmla="*/ 696070 h 769716"/>
                <a:gd name="connsiteX27" fmla="*/ 121737 w 486076"/>
                <a:gd name="connsiteY27" fmla="*/ 584572 h 769716"/>
                <a:gd name="connsiteX28" fmla="*/ 108412 w 486076"/>
                <a:gd name="connsiteY28" fmla="*/ 557448 h 769716"/>
                <a:gd name="connsiteX29" fmla="*/ 546 w 486076"/>
                <a:gd name="connsiteY29" fmla="*/ 302883 h 769716"/>
                <a:gd name="connsiteX30" fmla="*/ 11861 w 486076"/>
                <a:gd name="connsiteY30" fmla="*/ 248004 h 769716"/>
                <a:gd name="connsiteX31" fmla="*/ 59447 w 486076"/>
                <a:gd name="connsiteY31" fmla="*/ 275168 h 769716"/>
                <a:gd name="connsiteX32" fmla="*/ 143658 w 486076"/>
                <a:gd name="connsiteY32" fmla="*/ 523858 h 769716"/>
                <a:gd name="connsiteX33" fmla="*/ 223611 w 486076"/>
                <a:gd name="connsiteY33" fmla="*/ 353150 h 769716"/>
                <a:gd name="connsiteX34" fmla="*/ 230944 w 486076"/>
                <a:gd name="connsiteY34" fmla="*/ 252696 h 769716"/>
                <a:gd name="connsiteX35" fmla="*/ 431142 w 486076"/>
                <a:gd name="connsiteY35" fmla="*/ 7672 h 769716"/>
                <a:gd name="connsiteX36" fmla="*/ 457000 w 486076"/>
                <a:gd name="connsiteY36" fmla="*/ 369 h 76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86076" h="769716">
                  <a:moveTo>
                    <a:pt x="257963" y="655170"/>
                  </a:moveTo>
                  <a:lnTo>
                    <a:pt x="254815" y="657527"/>
                  </a:lnTo>
                  <a:lnTo>
                    <a:pt x="254363" y="657461"/>
                  </a:lnTo>
                  <a:close/>
                  <a:moveTo>
                    <a:pt x="433823" y="423404"/>
                  </a:moveTo>
                  <a:cubicBezTo>
                    <a:pt x="359231" y="411577"/>
                    <a:pt x="241628" y="491057"/>
                    <a:pt x="205042" y="542427"/>
                  </a:cubicBezTo>
                  <a:cubicBezTo>
                    <a:pt x="270092" y="539471"/>
                    <a:pt x="410523" y="480334"/>
                    <a:pt x="433823" y="423404"/>
                  </a:cubicBezTo>
                  <a:close/>
                  <a:moveTo>
                    <a:pt x="34688" y="302923"/>
                  </a:moveTo>
                  <a:cubicBezTo>
                    <a:pt x="28735" y="361705"/>
                    <a:pt x="73087" y="480058"/>
                    <a:pt x="116336" y="515816"/>
                  </a:cubicBezTo>
                  <a:cubicBezTo>
                    <a:pt x="138729" y="440909"/>
                    <a:pt x="82155" y="315815"/>
                    <a:pt x="34688" y="302923"/>
                  </a:cubicBezTo>
                  <a:close/>
                  <a:moveTo>
                    <a:pt x="437884" y="53444"/>
                  </a:moveTo>
                  <a:cubicBezTo>
                    <a:pt x="343383" y="97599"/>
                    <a:pt x="263390" y="220092"/>
                    <a:pt x="278766" y="296536"/>
                  </a:cubicBezTo>
                  <a:cubicBezTo>
                    <a:pt x="388366" y="261882"/>
                    <a:pt x="432049" y="144869"/>
                    <a:pt x="437884" y="53444"/>
                  </a:cubicBezTo>
                  <a:close/>
                  <a:moveTo>
                    <a:pt x="457000" y="369"/>
                  </a:moveTo>
                  <a:cubicBezTo>
                    <a:pt x="465757" y="-608"/>
                    <a:pt x="473918" y="260"/>
                    <a:pt x="479279" y="4124"/>
                  </a:cubicBezTo>
                  <a:cubicBezTo>
                    <a:pt x="487677" y="10195"/>
                    <a:pt x="487164" y="34165"/>
                    <a:pt x="483774" y="48595"/>
                  </a:cubicBezTo>
                  <a:cubicBezTo>
                    <a:pt x="463431" y="135526"/>
                    <a:pt x="446951" y="222930"/>
                    <a:pt x="377288" y="286640"/>
                  </a:cubicBezTo>
                  <a:cubicBezTo>
                    <a:pt x="368181" y="295117"/>
                    <a:pt x="350873" y="306471"/>
                    <a:pt x="339874" y="310019"/>
                  </a:cubicBezTo>
                  <a:cubicBezTo>
                    <a:pt x="243757" y="341244"/>
                    <a:pt x="237291" y="434128"/>
                    <a:pt x="197117" y="507142"/>
                  </a:cubicBezTo>
                  <a:cubicBezTo>
                    <a:pt x="254559" y="445167"/>
                    <a:pt x="322212" y="404796"/>
                    <a:pt x="404254" y="393047"/>
                  </a:cubicBezTo>
                  <a:cubicBezTo>
                    <a:pt x="441432" y="387725"/>
                    <a:pt x="473405" y="393797"/>
                    <a:pt x="477308" y="406215"/>
                  </a:cubicBezTo>
                  <a:cubicBezTo>
                    <a:pt x="480147" y="415244"/>
                    <a:pt x="461617" y="440712"/>
                    <a:pt x="448292" y="454234"/>
                  </a:cubicBezTo>
                  <a:cubicBezTo>
                    <a:pt x="377879" y="525711"/>
                    <a:pt x="291066" y="565215"/>
                    <a:pt x="192505" y="579565"/>
                  </a:cubicBezTo>
                  <a:cubicBezTo>
                    <a:pt x="176380" y="582010"/>
                    <a:pt x="162581" y="582956"/>
                    <a:pt x="155721" y="601525"/>
                  </a:cubicBezTo>
                  <a:cubicBezTo>
                    <a:pt x="139538" y="645464"/>
                    <a:pt x="126301" y="685933"/>
                    <a:pt x="114094" y="726644"/>
                  </a:cubicBezTo>
                  <a:lnTo>
                    <a:pt x="102031" y="769716"/>
                  </a:lnTo>
                  <a:lnTo>
                    <a:pt x="66979" y="764633"/>
                  </a:lnTo>
                  <a:lnTo>
                    <a:pt x="87803" y="696070"/>
                  </a:lnTo>
                  <a:cubicBezTo>
                    <a:pt x="99206" y="657843"/>
                    <a:pt x="110423" y="620271"/>
                    <a:pt x="121737" y="584572"/>
                  </a:cubicBezTo>
                  <a:cubicBezTo>
                    <a:pt x="126074" y="570971"/>
                    <a:pt x="115745" y="565215"/>
                    <a:pt x="108412" y="557448"/>
                  </a:cubicBezTo>
                  <a:cubicBezTo>
                    <a:pt x="37014" y="480728"/>
                    <a:pt x="13123" y="403456"/>
                    <a:pt x="546" y="302883"/>
                  </a:cubicBezTo>
                  <a:cubicBezTo>
                    <a:pt x="-1228" y="288533"/>
                    <a:pt x="1019" y="251828"/>
                    <a:pt x="11861" y="248004"/>
                  </a:cubicBezTo>
                  <a:cubicBezTo>
                    <a:pt x="23964" y="243746"/>
                    <a:pt x="49393" y="265706"/>
                    <a:pt x="59447" y="275168"/>
                  </a:cubicBezTo>
                  <a:cubicBezTo>
                    <a:pt x="134905" y="346250"/>
                    <a:pt x="157535" y="418595"/>
                    <a:pt x="143658" y="523858"/>
                  </a:cubicBezTo>
                  <a:cubicBezTo>
                    <a:pt x="170939" y="467205"/>
                    <a:pt x="202873" y="412168"/>
                    <a:pt x="223611" y="353150"/>
                  </a:cubicBezTo>
                  <a:cubicBezTo>
                    <a:pt x="234137" y="323226"/>
                    <a:pt x="223847" y="287311"/>
                    <a:pt x="230944" y="252696"/>
                  </a:cubicBezTo>
                  <a:cubicBezTo>
                    <a:pt x="256057" y="129928"/>
                    <a:pt x="324498" y="56716"/>
                    <a:pt x="431142" y="7672"/>
                  </a:cubicBezTo>
                  <a:cubicBezTo>
                    <a:pt x="438889" y="4163"/>
                    <a:pt x="448243" y="1344"/>
                    <a:pt x="457000" y="369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86" name="자유형: 도형 85">
              <a:extLst>
                <a:ext uri="{FF2B5EF4-FFF2-40B4-BE49-F238E27FC236}">
                  <a16:creationId xmlns:a16="http://schemas.microsoft.com/office/drawing/2014/main" id="{374BE5CD-D5F2-4D56-9AC7-394FC656E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748" y="503535"/>
              <a:ext cx="350689" cy="351006"/>
            </a:xfrm>
            <a:custGeom>
              <a:avLst/>
              <a:gdLst>
                <a:gd name="connsiteX0" fmla="*/ 154602 w 311075"/>
                <a:gd name="connsiteY0" fmla="*/ 116784 h 311356"/>
                <a:gd name="connsiteX1" fmla="*/ 116502 w 311075"/>
                <a:gd name="connsiteY1" fmla="*/ 155678 h 311356"/>
                <a:gd name="connsiteX2" fmla="*/ 154602 w 311075"/>
                <a:gd name="connsiteY2" fmla="*/ 194572 h 311356"/>
                <a:gd name="connsiteX3" fmla="*/ 192702 w 311075"/>
                <a:gd name="connsiteY3" fmla="*/ 155678 h 311356"/>
                <a:gd name="connsiteX4" fmla="*/ 154602 w 311075"/>
                <a:gd name="connsiteY4" fmla="*/ 116784 h 311356"/>
                <a:gd name="connsiteX5" fmla="*/ 164978 w 311075"/>
                <a:gd name="connsiteY5" fmla="*/ 17 h 311356"/>
                <a:gd name="connsiteX6" fmla="*/ 183937 w 311075"/>
                <a:gd name="connsiteY6" fmla="*/ 37355 h 311356"/>
                <a:gd name="connsiteX7" fmla="*/ 182920 w 311075"/>
                <a:gd name="connsiteY7" fmla="*/ 62256 h 311356"/>
                <a:gd name="connsiteX8" fmla="*/ 196144 w 311075"/>
                <a:gd name="connsiteY8" fmla="*/ 40221 h 311356"/>
                <a:gd name="connsiteX9" fmla="*/ 235580 w 311075"/>
                <a:gd name="connsiteY9" fmla="*/ 53149 h 311356"/>
                <a:gd name="connsiteX10" fmla="*/ 212182 w 311075"/>
                <a:gd name="connsiteY10" fmla="*/ 98826 h 311356"/>
                <a:gd name="connsiteX11" fmla="*/ 250377 w 311075"/>
                <a:gd name="connsiteY11" fmla="*/ 79603 h 311356"/>
                <a:gd name="connsiteX12" fmla="*/ 270585 w 311075"/>
                <a:gd name="connsiteY12" fmla="*/ 117172 h 311356"/>
                <a:gd name="connsiteX13" fmla="*/ 232713 w 311075"/>
                <a:gd name="connsiteY13" fmla="*/ 138378 h 311356"/>
                <a:gd name="connsiteX14" fmla="*/ 284613 w 311075"/>
                <a:gd name="connsiteY14" fmla="*/ 143993 h 311356"/>
                <a:gd name="connsiteX15" fmla="*/ 273720 w 311075"/>
                <a:gd name="connsiteY15" fmla="*/ 184218 h 311356"/>
                <a:gd name="connsiteX16" fmla="*/ 248355 w 311075"/>
                <a:gd name="connsiteY16" fmla="*/ 183182 h 311356"/>
                <a:gd name="connsiteX17" fmla="*/ 269266 w 311075"/>
                <a:gd name="connsiteY17" fmla="*/ 195773 h 311356"/>
                <a:gd name="connsiteX18" fmla="*/ 256338 w 311075"/>
                <a:gd name="connsiteY18" fmla="*/ 235433 h 311356"/>
                <a:gd name="connsiteX19" fmla="*/ 210297 w 311075"/>
                <a:gd name="connsiteY19" fmla="*/ 211740 h 311356"/>
                <a:gd name="connsiteX20" fmla="*/ 229885 w 311075"/>
                <a:gd name="connsiteY20" fmla="*/ 250648 h 311356"/>
                <a:gd name="connsiteX21" fmla="*/ 192315 w 311075"/>
                <a:gd name="connsiteY21" fmla="*/ 270547 h 311356"/>
                <a:gd name="connsiteX22" fmla="*/ 172484 w 311075"/>
                <a:gd name="connsiteY22" fmla="*/ 234961 h 311356"/>
                <a:gd name="connsiteX23" fmla="*/ 167082 w 311075"/>
                <a:gd name="connsiteY23" fmla="*/ 284895 h 311356"/>
                <a:gd name="connsiteX24" fmla="*/ 126857 w 311075"/>
                <a:gd name="connsiteY24" fmla="*/ 274001 h 311356"/>
                <a:gd name="connsiteX25" fmla="*/ 128028 w 311075"/>
                <a:gd name="connsiteY25" fmla="*/ 245332 h 311356"/>
                <a:gd name="connsiteX26" fmla="*/ 113715 w 311075"/>
                <a:gd name="connsiteY26" fmla="*/ 269215 h 311356"/>
                <a:gd name="connsiteX27" fmla="*/ 74054 w 311075"/>
                <a:gd name="connsiteY27" fmla="*/ 256320 h 311356"/>
                <a:gd name="connsiteX28" fmla="*/ 97746 w 311075"/>
                <a:gd name="connsiteY28" fmla="*/ 210078 h 311356"/>
                <a:gd name="connsiteX29" fmla="*/ 58840 w 311075"/>
                <a:gd name="connsiteY29" fmla="*/ 229846 h 311356"/>
                <a:gd name="connsiteX30" fmla="*/ 38940 w 311075"/>
                <a:gd name="connsiteY30" fmla="*/ 192585 h 311356"/>
                <a:gd name="connsiteX31" fmla="*/ 74788 w 311075"/>
                <a:gd name="connsiteY31" fmla="*/ 172617 h 311356"/>
                <a:gd name="connsiteX32" fmla="*/ 26310 w 311075"/>
                <a:gd name="connsiteY32" fmla="*/ 167363 h 311356"/>
                <a:gd name="connsiteX33" fmla="*/ 37394 w 311075"/>
                <a:gd name="connsiteY33" fmla="*/ 127138 h 311356"/>
                <a:gd name="connsiteX34" fmla="*/ 65274 w 311075"/>
                <a:gd name="connsiteY34" fmla="*/ 128279 h 311356"/>
                <a:gd name="connsiteX35" fmla="*/ 40272 w 311075"/>
                <a:gd name="connsiteY35" fmla="*/ 113344 h 311356"/>
                <a:gd name="connsiteX36" fmla="*/ 53167 w 311075"/>
                <a:gd name="connsiteY36" fmla="*/ 73908 h 311356"/>
                <a:gd name="connsiteX37" fmla="*/ 99089 w 311075"/>
                <a:gd name="connsiteY37" fmla="*/ 97327 h 311356"/>
                <a:gd name="connsiteX38" fmla="*/ 79747 w 311075"/>
                <a:gd name="connsiteY38" fmla="*/ 59110 h 311356"/>
                <a:gd name="connsiteX39" fmla="*/ 117222 w 311075"/>
                <a:gd name="connsiteY39" fmla="*/ 38902 h 311356"/>
                <a:gd name="connsiteX40" fmla="*/ 138128 w 311075"/>
                <a:gd name="connsiteY40" fmla="*/ 76430 h 311356"/>
                <a:gd name="connsiteX41" fmla="*/ 139917 w 311075"/>
                <a:gd name="connsiteY41" fmla="*/ 44329 h 311356"/>
                <a:gd name="connsiteX42" fmla="*/ 164978 w 311075"/>
                <a:gd name="connsiteY42" fmla="*/ 17 h 31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075" h="311356">
                  <a:moveTo>
                    <a:pt x="154602" y="116784"/>
                  </a:moveTo>
                  <a:cubicBezTo>
                    <a:pt x="133560" y="116784"/>
                    <a:pt x="116502" y="134197"/>
                    <a:pt x="116502" y="155678"/>
                  </a:cubicBezTo>
                  <a:cubicBezTo>
                    <a:pt x="116502" y="177159"/>
                    <a:pt x="133560" y="194572"/>
                    <a:pt x="154602" y="194572"/>
                  </a:cubicBezTo>
                  <a:cubicBezTo>
                    <a:pt x="175644" y="194572"/>
                    <a:pt x="192702" y="177159"/>
                    <a:pt x="192702" y="155678"/>
                  </a:cubicBezTo>
                  <a:cubicBezTo>
                    <a:pt x="192702" y="134197"/>
                    <a:pt x="175644" y="116784"/>
                    <a:pt x="154602" y="116784"/>
                  </a:cubicBezTo>
                  <a:close/>
                  <a:moveTo>
                    <a:pt x="164978" y="17"/>
                  </a:moveTo>
                  <a:cubicBezTo>
                    <a:pt x="173752" y="539"/>
                    <a:pt x="181791" y="13083"/>
                    <a:pt x="183937" y="37355"/>
                  </a:cubicBezTo>
                  <a:lnTo>
                    <a:pt x="182920" y="62256"/>
                  </a:lnTo>
                  <a:lnTo>
                    <a:pt x="196144" y="40221"/>
                  </a:lnTo>
                  <a:cubicBezTo>
                    <a:pt x="224418" y="4477"/>
                    <a:pt x="247358" y="14414"/>
                    <a:pt x="235580" y="53149"/>
                  </a:cubicBezTo>
                  <a:lnTo>
                    <a:pt x="212182" y="98826"/>
                  </a:lnTo>
                  <a:lnTo>
                    <a:pt x="250377" y="79603"/>
                  </a:lnTo>
                  <a:cubicBezTo>
                    <a:pt x="296391" y="63474"/>
                    <a:pt x="309578" y="88141"/>
                    <a:pt x="270585" y="117172"/>
                  </a:cubicBezTo>
                  <a:lnTo>
                    <a:pt x="232713" y="138378"/>
                  </a:lnTo>
                  <a:lnTo>
                    <a:pt x="284613" y="143993"/>
                  </a:lnTo>
                  <a:cubicBezTo>
                    <a:pt x="323512" y="155453"/>
                    <a:pt x="319230" y="180194"/>
                    <a:pt x="273720" y="184218"/>
                  </a:cubicBezTo>
                  <a:lnTo>
                    <a:pt x="248355" y="183182"/>
                  </a:lnTo>
                  <a:lnTo>
                    <a:pt x="269266" y="195773"/>
                  </a:lnTo>
                  <a:cubicBezTo>
                    <a:pt x="305010" y="224158"/>
                    <a:pt x="295074" y="247251"/>
                    <a:pt x="256338" y="235433"/>
                  </a:cubicBezTo>
                  <a:lnTo>
                    <a:pt x="210297" y="211740"/>
                  </a:lnTo>
                  <a:lnTo>
                    <a:pt x="229885" y="250648"/>
                  </a:lnTo>
                  <a:cubicBezTo>
                    <a:pt x="246013" y="296637"/>
                    <a:pt x="221346" y="309754"/>
                    <a:pt x="192315" y="270547"/>
                  </a:cubicBezTo>
                  <a:lnTo>
                    <a:pt x="172484" y="234961"/>
                  </a:lnTo>
                  <a:lnTo>
                    <a:pt x="167082" y="284895"/>
                  </a:lnTo>
                  <a:cubicBezTo>
                    <a:pt x="155623" y="323793"/>
                    <a:pt x="130881" y="319511"/>
                    <a:pt x="126857" y="274001"/>
                  </a:cubicBezTo>
                  <a:lnTo>
                    <a:pt x="128028" y="245332"/>
                  </a:lnTo>
                  <a:lnTo>
                    <a:pt x="113715" y="269215"/>
                  </a:lnTo>
                  <a:cubicBezTo>
                    <a:pt x="85329" y="305137"/>
                    <a:pt x="62236" y="295212"/>
                    <a:pt x="74054" y="256320"/>
                  </a:cubicBezTo>
                  <a:lnTo>
                    <a:pt x="97746" y="210078"/>
                  </a:lnTo>
                  <a:lnTo>
                    <a:pt x="58840" y="229846"/>
                  </a:lnTo>
                  <a:cubicBezTo>
                    <a:pt x="12850" y="246188"/>
                    <a:pt x="-266" y="221592"/>
                    <a:pt x="38940" y="192585"/>
                  </a:cubicBezTo>
                  <a:lnTo>
                    <a:pt x="74788" y="172617"/>
                  </a:lnTo>
                  <a:lnTo>
                    <a:pt x="26310" y="167363"/>
                  </a:lnTo>
                  <a:cubicBezTo>
                    <a:pt x="-12473" y="155904"/>
                    <a:pt x="-8048" y="131162"/>
                    <a:pt x="37394" y="127138"/>
                  </a:cubicBezTo>
                  <a:lnTo>
                    <a:pt x="65274" y="128279"/>
                  </a:lnTo>
                  <a:lnTo>
                    <a:pt x="40272" y="113344"/>
                  </a:lnTo>
                  <a:cubicBezTo>
                    <a:pt x="4351" y="85069"/>
                    <a:pt x="14276" y="62129"/>
                    <a:pt x="53167" y="73908"/>
                  </a:cubicBezTo>
                  <a:lnTo>
                    <a:pt x="99089" y="97327"/>
                  </a:lnTo>
                  <a:lnTo>
                    <a:pt x="79747" y="59110"/>
                  </a:lnTo>
                  <a:cubicBezTo>
                    <a:pt x="63524" y="13096"/>
                    <a:pt x="88286" y="-91"/>
                    <a:pt x="117222" y="38902"/>
                  </a:cubicBezTo>
                  <a:lnTo>
                    <a:pt x="138128" y="76430"/>
                  </a:lnTo>
                  <a:lnTo>
                    <a:pt x="139917" y="44329"/>
                  </a:lnTo>
                  <a:cubicBezTo>
                    <a:pt x="144305" y="14060"/>
                    <a:pt x="155107" y="-570"/>
                    <a:pt x="164978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/>
            </a:p>
          </p:txBody>
        </p:sp>
        <p:pic>
          <p:nvPicPr>
            <p:cNvPr id="87" name="Graphic 5">
              <a:extLst>
                <a:ext uri="{FF2B5EF4-FFF2-40B4-BE49-F238E27FC236}">
                  <a16:creationId xmlns:a16="http://schemas.microsoft.com/office/drawing/2014/main" id="{14B0291C-1F1E-4AA9-A770-82571A08690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p:blipFill>
          <p:spPr>
            <a:xfrm>
              <a:off x="1008233" y="20767"/>
              <a:ext cx="396670" cy="396670"/>
            </a:xfrm>
            <a:prstGeom prst="rect">
              <a:avLst/>
            </a:prstGeom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88" name="자유형: 도형 87">
              <a:extLst>
                <a:ext uri="{FF2B5EF4-FFF2-40B4-BE49-F238E27FC236}">
                  <a16:creationId xmlns:a16="http://schemas.microsoft.com/office/drawing/2014/main" id="{4CDC7441-9DE3-4A40-AE77-3F63E34984AC}"/>
                </a:ext>
              </a:extLst>
            </p:cNvPr>
            <p:cNvSpPr/>
            <p:nvPr/>
          </p:nvSpPr>
          <p:spPr>
            <a:xfrm>
              <a:off x="568405" y="-5694"/>
              <a:ext cx="287130" cy="349180"/>
            </a:xfrm>
            <a:custGeom>
              <a:avLst/>
              <a:gdLst>
                <a:gd name="connsiteX0" fmla="*/ 276439 w 287130"/>
                <a:gd name="connsiteY0" fmla="*/ 0 h 349180"/>
                <a:gd name="connsiteX1" fmla="*/ 286718 w 287130"/>
                <a:gd name="connsiteY1" fmla="*/ 0 h 349180"/>
                <a:gd name="connsiteX2" fmla="*/ 287130 w 287130"/>
                <a:gd name="connsiteY2" fmla="*/ 54080 h 349180"/>
                <a:gd name="connsiteX3" fmla="*/ 195248 w 287130"/>
                <a:gd name="connsiteY3" fmla="*/ 246081 h 349180"/>
                <a:gd name="connsiteX4" fmla="*/ 57877 w 287130"/>
                <a:gd name="connsiteY4" fmla="*/ 271882 h 349180"/>
                <a:gd name="connsiteX5" fmla="*/ 41142 w 287130"/>
                <a:gd name="connsiteY5" fmla="*/ 280947 h 349180"/>
                <a:gd name="connsiteX6" fmla="*/ 26498 w 287130"/>
                <a:gd name="connsiteY6" fmla="*/ 329759 h 349180"/>
                <a:gd name="connsiteX7" fmla="*/ 0 w 287130"/>
                <a:gd name="connsiteY7" fmla="*/ 347192 h 349180"/>
                <a:gd name="connsiteX8" fmla="*/ 36261 w 287130"/>
                <a:gd name="connsiteY8" fmla="*/ 264909 h 349180"/>
                <a:gd name="connsiteX9" fmla="*/ 36957 w 287130"/>
                <a:gd name="connsiteY9" fmla="*/ 237713 h 349180"/>
                <a:gd name="connsiteX10" fmla="*/ 46721 w 287130"/>
                <a:gd name="connsiteY10" fmla="*/ 166587 h 349180"/>
                <a:gd name="connsiteX11" fmla="*/ 128305 w 287130"/>
                <a:gd name="connsiteY11" fmla="*/ 94067 h 349180"/>
                <a:gd name="connsiteX12" fmla="*/ 228022 w 287130"/>
                <a:gd name="connsiteY12" fmla="*/ 47347 h 349180"/>
                <a:gd name="connsiteX13" fmla="*/ 262800 w 287130"/>
                <a:gd name="connsiteY13" fmla="*/ 21633 h 34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7130" h="349180">
                  <a:moveTo>
                    <a:pt x="276439" y="0"/>
                  </a:moveTo>
                  <a:lnTo>
                    <a:pt x="286718" y="0"/>
                  </a:lnTo>
                  <a:lnTo>
                    <a:pt x="287130" y="54080"/>
                  </a:lnTo>
                  <a:cubicBezTo>
                    <a:pt x="279449" y="129455"/>
                    <a:pt x="247547" y="213656"/>
                    <a:pt x="195248" y="246081"/>
                  </a:cubicBezTo>
                  <a:cubicBezTo>
                    <a:pt x="152712" y="272580"/>
                    <a:pt x="107387" y="283736"/>
                    <a:pt x="57877" y="271882"/>
                  </a:cubicBezTo>
                  <a:cubicBezTo>
                    <a:pt x="47417" y="269093"/>
                    <a:pt x="43931" y="272580"/>
                    <a:pt x="41142" y="280947"/>
                  </a:cubicBezTo>
                  <a:cubicBezTo>
                    <a:pt x="36261" y="296985"/>
                    <a:pt x="27893" y="313024"/>
                    <a:pt x="26498" y="329759"/>
                  </a:cubicBezTo>
                  <a:cubicBezTo>
                    <a:pt x="24406" y="348587"/>
                    <a:pt x="17433" y="352074"/>
                    <a:pt x="0" y="347192"/>
                  </a:cubicBezTo>
                  <a:cubicBezTo>
                    <a:pt x="11854" y="319299"/>
                    <a:pt x="23708" y="292104"/>
                    <a:pt x="36261" y="264909"/>
                  </a:cubicBezTo>
                  <a:cubicBezTo>
                    <a:pt x="40444" y="255843"/>
                    <a:pt x="44628" y="250962"/>
                    <a:pt x="36957" y="237713"/>
                  </a:cubicBezTo>
                  <a:cubicBezTo>
                    <a:pt x="23708" y="215399"/>
                    <a:pt x="34168" y="188902"/>
                    <a:pt x="46721" y="166587"/>
                  </a:cubicBezTo>
                  <a:cubicBezTo>
                    <a:pt x="65547" y="133116"/>
                    <a:pt x="94835" y="110802"/>
                    <a:pt x="128305" y="94067"/>
                  </a:cubicBezTo>
                  <a:cubicBezTo>
                    <a:pt x="161080" y="78028"/>
                    <a:pt x="195248" y="64083"/>
                    <a:pt x="228022" y="47347"/>
                  </a:cubicBezTo>
                  <a:cubicBezTo>
                    <a:pt x="241271" y="40722"/>
                    <a:pt x="252951" y="32180"/>
                    <a:pt x="262800" y="21633"/>
                  </a:cubicBezTo>
                  <a:close/>
                </a:path>
              </a:pathLst>
            </a:custGeom>
            <a:solidFill>
              <a:schemeClr val="accent1"/>
            </a:solidFill>
            <a:ln w="8081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89" name="하트 88">
              <a:extLst>
                <a:ext uri="{FF2B5EF4-FFF2-40B4-BE49-F238E27FC236}">
                  <a16:creationId xmlns:a16="http://schemas.microsoft.com/office/drawing/2014/main" id="{F1F6242D-A75B-4C1F-9D27-76ECA62F29F7}"/>
                </a:ext>
              </a:extLst>
            </p:cNvPr>
            <p:cNvSpPr/>
            <p:nvPr/>
          </p:nvSpPr>
          <p:spPr>
            <a:xfrm>
              <a:off x="1639035" y="81102"/>
              <a:ext cx="326427" cy="326427"/>
            </a:xfrm>
            <a:prstGeom prst="heart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90" name="Graphic 47">
              <a:extLst>
                <a:ext uri="{FF2B5EF4-FFF2-40B4-BE49-F238E27FC236}">
                  <a16:creationId xmlns:a16="http://schemas.microsoft.com/office/drawing/2014/main" id="{2346A50C-8D3D-45C1-9A6D-CBA4800FF75A}"/>
                </a:ext>
              </a:extLst>
            </p:cNvPr>
            <p:cNvGrpSpPr/>
            <p:nvPr/>
          </p:nvGrpSpPr>
          <p:grpSpPr>
            <a:xfrm>
              <a:off x="1191861" y="441942"/>
              <a:ext cx="350976" cy="254793"/>
              <a:chOff x="8760856" y="1002161"/>
              <a:chExt cx="1223617" cy="888296"/>
            </a:xfrm>
            <a:solidFill>
              <a:schemeClr val="accent1"/>
            </a:solidFill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75" name="Freeform: Shape 1145">
                <a:extLst>
                  <a:ext uri="{FF2B5EF4-FFF2-40B4-BE49-F238E27FC236}">
                    <a16:creationId xmlns:a16="http://schemas.microsoft.com/office/drawing/2014/main" id="{E9FB36ED-56EE-4D04-993E-C4EC1BD4B043}"/>
                  </a:ext>
                </a:extLst>
              </p:cNvPr>
              <p:cNvSpPr/>
              <p:nvPr/>
            </p:nvSpPr>
            <p:spPr>
              <a:xfrm>
                <a:off x="8760856" y="1002161"/>
                <a:ext cx="1223617" cy="888296"/>
              </a:xfrm>
              <a:custGeom>
                <a:avLst/>
                <a:gdLst>
                  <a:gd name="connsiteX0" fmla="*/ 1212488 w 1223617"/>
                  <a:gd name="connsiteY0" fmla="*/ 247015 h 888296"/>
                  <a:gd name="connsiteX1" fmla="*/ 1204868 w 1223617"/>
                  <a:gd name="connsiteY1" fmla="*/ 335598 h 888296"/>
                  <a:gd name="connsiteX2" fmla="*/ 1102950 w 1223617"/>
                  <a:gd name="connsiteY2" fmla="*/ 640398 h 888296"/>
                  <a:gd name="connsiteX3" fmla="*/ 610508 w 1223617"/>
                  <a:gd name="connsiteY3" fmla="*/ 888048 h 888296"/>
                  <a:gd name="connsiteX4" fmla="*/ 603840 w 1223617"/>
                  <a:gd name="connsiteY4" fmla="*/ 876618 h 888296"/>
                  <a:gd name="connsiteX5" fmla="*/ 605745 w 1223617"/>
                  <a:gd name="connsiteY5" fmla="*/ 844233 h 888296"/>
                  <a:gd name="connsiteX6" fmla="*/ 620033 w 1223617"/>
                  <a:gd name="connsiteY6" fmla="*/ 838518 h 888296"/>
                  <a:gd name="connsiteX7" fmla="*/ 788625 w 1223617"/>
                  <a:gd name="connsiteY7" fmla="*/ 813753 h 888296"/>
                  <a:gd name="connsiteX8" fmla="*/ 1099140 w 1223617"/>
                  <a:gd name="connsiteY8" fmla="*/ 528955 h 888296"/>
                  <a:gd name="connsiteX9" fmla="*/ 1158195 w 1223617"/>
                  <a:gd name="connsiteY9" fmla="*/ 63183 h 888296"/>
                  <a:gd name="connsiteX10" fmla="*/ 651465 w 1223617"/>
                  <a:gd name="connsiteY10" fmla="*/ 247015 h 888296"/>
                  <a:gd name="connsiteX11" fmla="*/ 523830 w 1223617"/>
                  <a:gd name="connsiteY11" fmla="*/ 758508 h 888296"/>
                  <a:gd name="connsiteX12" fmla="*/ 464775 w 1223617"/>
                  <a:gd name="connsiteY12" fmla="*/ 735648 h 888296"/>
                  <a:gd name="connsiteX13" fmla="*/ 461918 w 1223617"/>
                  <a:gd name="connsiteY13" fmla="*/ 565150 h 888296"/>
                  <a:gd name="connsiteX14" fmla="*/ 338093 w 1223617"/>
                  <a:gd name="connsiteY14" fmla="*/ 303213 h 888296"/>
                  <a:gd name="connsiteX15" fmla="*/ 48533 w 1223617"/>
                  <a:gd name="connsiteY15" fmla="*/ 212725 h 888296"/>
                  <a:gd name="connsiteX16" fmla="*/ 36150 w 1223617"/>
                  <a:gd name="connsiteY16" fmla="*/ 317500 h 888296"/>
                  <a:gd name="connsiteX17" fmla="*/ 47580 w 1223617"/>
                  <a:gd name="connsiteY17" fmla="*/ 432753 h 888296"/>
                  <a:gd name="connsiteX18" fmla="*/ 148545 w 1223617"/>
                  <a:gd name="connsiteY18" fmla="*/ 639445 h 888296"/>
                  <a:gd name="connsiteX19" fmla="*/ 250463 w 1223617"/>
                  <a:gd name="connsiteY19" fmla="*/ 711835 h 888296"/>
                  <a:gd name="connsiteX20" fmla="*/ 411435 w 1223617"/>
                  <a:gd name="connsiteY20" fmla="*/ 755650 h 888296"/>
                  <a:gd name="connsiteX21" fmla="*/ 372383 w 1223617"/>
                  <a:gd name="connsiteY21" fmla="*/ 773748 h 888296"/>
                  <a:gd name="connsiteX22" fmla="*/ 123780 w 1223617"/>
                  <a:gd name="connsiteY22" fmla="*/ 664210 h 888296"/>
                  <a:gd name="connsiteX23" fmla="*/ 2813 w 1223617"/>
                  <a:gd name="connsiteY23" fmla="*/ 365125 h 888296"/>
                  <a:gd name="connsiteX24" fmla="*/ 1860 w 1223617"/>
                  <a:gd name="connsiteY24" fmla="*/ 175578 h 888296"/>
                  <a:gd name="connsiteX25" fmla="*/ 479063 w 1223617"/>
                  <a:gd name="connsiteY25" fmla="*/ 424180 h 888296"/>
                  <a:gd name="connsiteX26" fmla="*/ 505733 w 1223617"/>
                  <a:gd name="connsiteY26" fmla="*/ 374650 h 888296"/>
                  <a:gd name="connsiteX27" fmla="*/ 997223 w 1223617"/>
                  <a:gd name="connsiteY27" fmla="*/ 6033 h 888296"/>
                  <a:gd name="connsiteX28" fmla="*/ 1221060 w 1223617"/>
                  <a:gd name="connsiteY28" fmla="*/ 8890 h 888296"/>
                  <a:gd name="connsiteX29" fmla="*/ 1212488 w 1223617"/>
                  <a:gd name="connsiteY29" fmla="*/ 247015 h 888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23617" h="888296">
                    <a:moveTo>
                      <a:pt x="1212488" y="247015"/>
                    </a:moveTo>
                    <a:cubicBezTo>
                      <a:pt x="1209630" y="291783"/>
                      <a:pt x="1205820" y="327025"/>
                      <a:pt x="1204868" y="335598"/>
                    </a:cubicBezTo>
                    <a:cubicBezTo>
                      <a:pt x="1188675" y="438468"/>
                      <a:pt x="1154385" y="548958"/>
                      <a:pt x="1102950" y="640398"/>
                    </a:cubicBezTo>
                    <a:cubicBezTo>
                      <a:pt x="994365" y="829945"/>
                      <a:pt x="817200" y="892810"/>
                      <a:pt x="610508" y="888048"/>
                    </a:cubicBezTo>
                    <a:cubicBezTo>
                      <a:pt x="606698" y="881380"/>
                      <a:pt x="603840" y="879475"/>
                      <a:pt x="603840" y="876618"/>
                    </a:cubicBezTo>
                    <a:cubicBezTo>
                      <a:pt x="603840" y="866140"/>
                      <a:pt x="604793" y="854710"/>
                      <a:pt x="605745" y="844233"/>
                    </a:cubicBezTo>
                    <a:cubicBezTo>
                      <a:pt x="611460" y="841375"/>
                      <a:pt x="616223" y="838518"/>
                      <a:pt x="620033" y="838518"/>
                    </a:cubicBezTo>
                    <a:cubicBezTo>
                      <a:pt x="676230" y="829945"/>
                      <a:pt x="734333" y="828040"/>
                      <a:pt x="788625" y="813753"/>
                    </a:cubicBezTo>
                    <a:cubicBezTo>
                      <a:pt x="941025" y="773748"/>
                      <a:pt x="1040085" y="672783"/>
                      <a:pt x="1099140" y="528955"/>
                    </a:cubicBezTo>
                    <a:cubicBezTo>
                      <a:pt x="1151528" y="402273"/>
                      <a:pt x="1181055" y="173673"/>
                      <a:pt x="1158195" y="63183"/>
                    </a:cubicBezTo>
                    <a:cubicBezTo>
                      <a:pt x="965790" y="59373"/>
                      <a:pt x="791483" y="106998"/>
                      <a:pt x="651465" y="247015"/>
                    </a:cubicBezTo>
                    <a:cubicBezTo>
                      <a:pt x="507638" y="390843"/>
                      <a:pt x="491445" y="570865"/>
                      <a:pt x="523830" y="758508"/>
                    </a:cubicBezTo>
                    <a:cubicBezTo>
                      <a:pt x="487635" y="780415"/>
                      <a:pt x="466680" y="773748"/>
                      <a:pt x="464775" y="735648"/>
                    </a:cubicBezTo>
                    <a:cubicBezTo>
                      <a:pt x="461918" y="678498"/>
                      <a:pt x="456203" y="621348"/>
                      <a:pt x="461918" y="565150"/>
                    </a:cubicBezTo>
                    <a:cubicBezTo>
                      <a:pt x="473348" y="450850"/>
                      <a:pt x="423818" y="367983"/>
                      <a:pt x="338093" y="303213"/>
                    </a:cubicBezTo>
                    <a:cubicBezTo>
                      <a:pt x="253320" y="239395"/>
                      <a:pt x="152355" y="218440"/>
                      <a:pt x="48533" y="212725"/>
                    </a:cubicBezTo>
                    <a:cubicBezTo>
                      <a:pt x="40913" y="212725"/>
                      <a:pt x="36150" y="307975"/>
                      <a:pt x="36150" y="317500"/>
                    </a:cubicBezTo>
                    <a:cubicBezTo>
                      <a:pt x="36150" y="355600"/>
                      <a:pt x="39960" y="394653"/>
                      <a:pt x="47580" y="432753"/>
                    </a:cubicBezTo>
                    <a:cubicBezTo>
                      <a:pt x="63773" y="508000"/>
                      <a:pt x="95205" y="582295"/>
                      <a:pt x="148545" y="639445"/>
                    </a:cubicBezTo>
                    <a:cubicBezTo>
                      <a:pt x="177120" y="669925"/>
                      <a:pt x="211410" y="695643"/>
                      <a:pt x="250463" y="711835"/>
                    </a:cubicBezTo>
                    <a:cubicBezTo>
                      <a:pt x="302850" y="733743"/>
                      <a:pt x="360000" y="728980"/>
                      <a:pt x="411435" y="755650"/>
                    </a:cubicBezTo>
                    <a:cubicBezTo>
                      <a:pt x="398100" y="762318"/>
                      <a:pt x="385718" y="773748"/>
                      <a:pt x="372383" y="773748"/>
                    </a:cubicBezTo>
                    <a:cubicBezTo>
                      <a:pt x="275228" y="770890"/>
                      <a:pt x="190455" y="739458"/>
                      <a:pt x="123780" y="664210"/>
                    </a:cubicBezTo>
                    <a:cubicBezTo>
                      <a:pt x="47580" y="579438"/>
                      <a:pt x="12338" y="476568"/>
                      <a:pt x="2813" y="365125"/>
                    </a:cubicBezTo>
                    <a:cubicBezTo>
                      <a:pt x="-2902" y="305118"/>
                      <a:pt x="1860" y="243205"/>
                      <a:pt x="1860" y="175578"/>
                    </a:cubicBezTo>
                    <a:cubicBezTo>
                      <a:pt x="204743" y="177483"/>
                      <a:pt x="377145" y="223203"/>
                      <a:pt x="479063" y="424180"/>
                    </a:cubicBezTo>
                    <a:cubicBezTo>
                      <a:pt x="490493" y="404178"/>
                      <a:pt x="500018" y="389890"/>
                      <a:pt x="505733" y="374650"/>
                    </a:cubicBezTo>
                    <a:cubicBezTo>
                      <a:pt x="576218" y="170815"/>
                      <a:pt x="793388" y="43180"/>
                      <a:pt x="997223" y="6033"/>
                    </a:cubicBezTo>
                    <a:cubicBezTo>
                      <a:pt x="1071518" y="-7303"/>
                      <a:pt x="1145813" y="5080"/>
                      <a:pt x="1221060" y="8890"/>
                    </a:cubicBezTo>
                    <a:cubicBezTo>
                      <a:pt x="1227728" y="9843"/>
                      <a:pt x="1220108" y="149860"/>
                      <a:pt x="1212488" y="24701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: Shape 1146">
                <a:extLst>
                  <a:ext uri="{FF2B5EF4-FFF2-40B4-BE49-F238E27FC236}">
                    <a16:creationId xmlns:a16="http://schemas.microsoft.com/office/drawing/2014/main" id="{68035F74-A251-4E64-9A23-886F05702F0B}"/>
                  </a:ext>
                </a:extLst>
              </p:cNvPr>
              <p:cNvSpPr/>
              <p:nvPr/>
            </p:nvSpPr>
            <p:spPr>
              <a:xfrm>
                <a:off x="9363149" y="1126688"/>
                <a:ext cx="512093" cy="637050"/>
              </a:xfrm>
              <a:custGeom>
                <a:avLst/>
                <a:gdLst>
                  <a:gd name="connsiteX0" fmla="*/ 168235 w 512093"/>
                  <a:gd name="connsiteY0" fmla="*/ 501583 h 637050"/>
                  <a:gd name="connsiteX1" fmla="*/ 284440 w 512093"/>
                  <a:gd name="connsiteY1" fmla="*/ 500631 h 637050"/>
                  <a:gd name="connsiteX2" fmla="*/ 396835 w 512093"/>
                  <a:gd name="connsiteY2" fmla="*/ 484438 h 637050"/>
                  <a:gd name="connsiteX3" fmla="*/ 149185 w 512093"/>
                  <a:gd name="connsiteY3" fmla="*/ 521586 h 637050"/>
                  <a:gd name="connsiteX4" fmla="*/ 73938 w 512093"/>
                  <a:gd name="connsiteY4" fmla="*/ 598738 h 637050"/>
                  <a:gd name="connsiteX5" fmla="*/ 42505 w 512093"/>
                  <a:gd name="connsiteY5" fmla="*/ 636838 h 637050"/>
                  <a:gd name="connsiteX6" fmla="*/ 18693 w 512093"/>
                  <a:gd name="connsiteY6" fmla="*/ 567306 h 637050"/>
                  <a:gd name="connsiteX7" fmla="*/ 42505 w 512093"/>
                  <a:gd name="connsiteY7" fmla="*/ 389188 h 637050"/>
                  <a:gd name="connsiteX8" fmla="*/ 38695 w 512093"/>
                  <a:gd name="connsiteY8" fmla="*/ 227263 h 637050"/>
                  <a:gd name="connsiteX9" fmla="*/ 70128 w 512093"/>
                  <a:gd name="connsiteY9" fmla="*/ 430146 h 637050"/>
                  <a:gd name="connsiteX10" fmla="*/ 92035 w 512093"/>
                  <a:gd name="connsiteY10" fmla="*/ 435861 h 637050"/>
                  <a:gd name="connsiteX11" fmla="*/ 154900 w 512093"/>
                  <a:gd name="connsiteY11" fmla="*/ 310131 h 637050"/>
                  <a:gd name="connsiteX12" fmla="*/ 148233 w 512093"/>
                  <a:gd name="connsiteY12" fmla="*/ 127251 h 637050"/>
                  <a:gd name="connsiteX13" fmla="*/ 164425 w 512093"/>
                  <a:gd name="connsiteY13" fmla="*/ 278698 h 637050"/>
                  <a:gd name="connsiteX14" fmla="*/ 169188 w 512093"/>
                  <a:gd name="connsiteY14" fmla="*/ 297748 h 637050"/>
                  <a:gd name="connsiteX15" fmla="*/ 231100 w 512093"/>
                  <a:gd name="connsiteY15" fmla="*/ 245361 h 637050"/>
                  <a:gd name="connsiteX16" fmla="*/ 263485 w 512093"/>
                  <a:gd name="connsiteY16" fmla="*/ 179638 h 637050"/>
                  <a:gd name="connsiteX17" fmla="*/ 266343 w 512093"/>
                  <a:gd name="connsiteY17" fmla="*/ 31048 h 637050"/>
                  <a:gd name="connsiteX18" fmla="*/ 277773 w 512093"/>
                  <a:gd name="connsiteY18" fmla="*/ 183448 h 637050"/>
                  <a:gd name="connsiteX19" fmla="*/ 478750 w 512093"/>
                  <a:gd name="connsiteY19" fmla="*/ 3426 h 637050"/>
                  <a:gd name="connsiteX20" fmla="*/ 483513 w 512093"/>
                  <a:gd name="connsiteY20" fmla="*/ 8188 h 637050"/>
                  <a:gd name="connsiteX21" fmla="*/ 327303 w 512093"/>
                  <a:gd name="connsiteY21" fmla="*/ 234883 h 637050"/>
                  <a:gd name="connsiteX22" fmla="*/ 512088 w 512093"/>
                  <a:gd name="connsiteY22" fmla="*/ 202498 h 637050"/>
                  <a:gd name="connsiteX23" fmla="*/ 355878 w 512093"/>
                  <a:gd name="connsiteY23" fmla="*/ 259648 h 637050"/>
                  <a:gd name="connsiteX24" fmla="*/ 248245 w 512093"/>
                  <a:gd name="connsiteY24" fmla="*/ 358708 h 637050"/>
                  <a:gd name="connsiteX25" fmla="*/ 462558 w 512093"/>
                  <a:gd name="connsiteY25" fmla="*/ 353946 h 637050"/>
                  <a:gd name="connsiteX26" fmla="*/ 292060 w 512093"/>
                  <a:gd name="connsiteY26" fmla="*/ 395856 h 637050"/>
                  <a:gd name="connsiteX27" fmla="*/ 154900 w 512093"/>
                  <a:gd name="connsiteY27" fmla="*/ 484438 h 637050"/>
                  <a:gd name="connsiteX28" fmla="*/ 168235 w 512093"/>
                  <a:gd name="connsiteY28" fmla="*/ 501583 h 637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12093" h="637050">
                    <a:moveTo>
                      <a:pt x="168235" y="501583"/>
                    </a:moveTo>
                    <a:cubicBezTo>
                      <a:pt x="207288" y="501583"/>
                      <a:pt x="245388" y="503488"/>
                      <a:pt x="284440" y="500631"/>
                    </a:cubicBezTo>
                    <a:cubicBezTo>
                      <a:pt x="321588" y="497773"/>
                      <a:pt x="358735" y="490153"/>
                      <a:pt x="396835" y="484438"/>
                    </a:cubicBezTo>
                    <a:cubicBezTo>
                      <a:pt x="397788" y="490153"/>
                      <a:pt x="262533" y="521586"/>
                      <a:pt x="149185" y="521586"/>
                    </a:cubicBezTo>
                    <a:cubicBezTo>
                      <a:pt x="130135" y="521586"/>
                      <a:pt x="112990" y="533968"/>
                      <a:pt x="73938" y="598738"/>
                    </a:cubicBezTo>
                    <a:cubicBezTo>
                      <a:pt x="65365" y="613026"/>
                      <a:pt x="53935" y="639696"/>
                      <a:pt x="42505" y="636838"/>
                    </a:cubicBezTo>
                    <a:cubicBezTo>
                      <a:pt x="3453" y="616836"/>
                      <a:pt x="-17502" y="618741"/>
                      <a:pt x="18693" y="567306"/>
                    </a:cubicBezTo>
                    <a:cubicBezTo>
                      <a:pt x="59650" y="511108"/>
                      <a:pt x="58698" y="453958"/>
                      <a:pt x="42505" y="389188"/>
                    </a:cubicBezTo>
                    <a:cubicBezTo>
                      <a:pt x="29170" y="337753"/>
                      <a:pt x="32980" y="281556"/>
                      <a:pt x="38695" y="227263"/>
                    </a:cubicBezTo>
                    <a:cubicBezTo>
                      <a:pt x="49173" y="294891"/>
                      <a:pt x="59650" y="362518"/>
                      <a:pt x="70128" y="430146"/>
                    </a:cubicBezTo>
                    <a:cubicBezTo>
                      <a:pt x="75843" y="461578"/>
                      <a:pt x="83463" y="453958"/>
                      <a:pt x="92035" y="435861"/>
                    </a:cubicBezTo>
                    <a:cubicBezTo>
                      <a:pt x="124420" y="383473"/>
                      <a:pt x="161568" y="333943"/>
                      <a:pt x="154900" y="310131"/>
                    </a:cubicBezTo>
                    <a:cubicBezTo>
                      <a:pt x="142518" y="262506"/>
                      <a:pt x="143470" y="126298"/>
                      <a:pt x="148233" y="127251"/>
                    </a:cubicBezTo>
                    <a:cubicBezTo>
                      <a:pt x="159663" y="174876"/>
                      <a:pt x="152043" y="217738"/>
                      <a:pt x="164425" y="278698"/>
                    </a:cubicBezTo>
                    <a:cubicBezTo>
                      <a:pt x="165378" y="283461"/>
                      <a:pt x="167283" y="293938"/>
                      <a:pt x="169188" y="297748"/>
                    </a:cubicBezTo>
                    <a:cubicBezTo>
                      <a:pt x="180618" y="314893"/>
                      <a:pt x="222528" y="255838"/>
                      <a:pt x="231100" y="245361"/>
                    </a:cubicBezTo>
                    <a:cubicBezTo>
                      <a:pt x="251103" y="220596"/>
                      <a:pt x="265390" y="203451"/>
                      <a:pt x="263485" y="179638"/>
                    </a:cubicBezTo>
                    <a:cubicBezTo>
                      <a:pt x="260628" y="136776"/>
                      <a:pt x="261580" y="58671"/>
                      <a:pt x="266343" y="31048"/>
                    </a:cubicBezTo>
                    <a:cubicBezTo>
                      <a:pt x="271105" y="41526"/>
                      <a:pt x="270153" y="132013"/>
                      <a:pt x="277773" y="183448"/>
                    </a:cubicBezTo>
                    <a:cubicBezTo>
                      <a:pt x="350163" y="118678"/>
                      <a:pt x="414933" y="60576"/>
                      <a:pt x="478750" y="3426"/>
                    </a:cubicBezTo>
                    <a:cubicBezTo>
                      <a:pt x="488275" y="-4194"/>
                      <a:pt x="488275" y="2473"/>
                      <a:pt x="483513" y="8188"/>
                    </a:cubicBezTo>
                    <a:cubicBezTo>
                      <a:pt x="433983" y="80578"/>
                      <a:pt x="378738" y="159636"/>
                      <a:pt x="327303" y="234883"/>
                    </a:cubicBezTo>
                    <a:cubicBezTo>
                      <a:pt x="394930" y="259648"/>
                      <a:pt x="454938" y="210118"/>
                      <a:pt x="512088" y="202498"/>
                    </a:cubicBezTo>
                    <a:cubicBezTo>
                      <a:pt x="513040" y="207261"/>
                      <a:pt x="401598" y="259648"/>
                      <a:pt x="355878" y="259648"/>
                    </a:cubicBezTo>
                    <a:cubicBezTo>
                      <a:pt x="287298" y="259648"/>
                      <a:pt x="290155" y="273936"/>
                      <a:pt x="248245" y="358708"/>
                    </a:cubicBezTo>
                    <a:cubicBezTo>
                      <a:pt x="315873" y="387283"/>
                      <a:pt x="386358" y="359661"/>
                      <a:pt x="462558" y="353946"/>
                    </a:cubicBezTo>
                    <a:cubicBezTo>
                      <a:pt x="405408" y="393951"/>
                      <a:pt x="346353" y="403476"/>
                      <a:pt x="292060" y="395856"/>
                    </a:cubicBezTo>
                    <a:cubicBezTo>
                      <a:pt x="213955" y="385378"/>
                      <a:pt x="209193" y="396808"/>
                      <a:pt x="154900" y="484438"/>
                    </a:cubicBezTo>
                    <a:cubicBezTo>
                      <a:pt x="145375" y="501583"/>
                      <a:pt x="147280" y="501583"/>
                      <a:pt x="168235" y="50158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" name="Freeform: Shape 1147">
                <a:extLst>
                  <a:ext uri="{FF2B5EF4-FFF2-40B4-BE49-F238E27FC236}">
                    <a16:creationId xmlns:a16="http://schemas.microsoft.com/office/drawing/2014/main" id="{09898790-5BB2-4FCA-B65B-654E5CC2149B}"/>
                  </a:ext>
                </a:extLst>
              </p:cNvPr>
              <p:cNvSpPr/>
              <p:nvPr/>
            </p:nvSpPr>
            <p:spPr>
              <a:xfrm>
                <a:off x="8846537" y="1270131"/>
                <a:ext cx="321839" cy="433717"/>
              </a:xfrm>
              <a:custGeom>
                <a:avLst/>
                <a:gdLst>
                  <a:gd name="connsiteX0" fmla="*/ 166688 w 321839"/>
                  <a:gd name="connsiteY0" fmla="*/ 240030 h 433717"/>
                  <a:gd name="connsiteX1" fmla="*/ 28575 w 321839"/>
                  <a:gd name="connsiteY1" fmla="*/ 141923 h 433717"/>
                  <a:gd name="connsiteX2" fmla="*/ 114300 w 321839"/>
                  <a:gd name="connsiteY2" fmla="*/ 154305 h 433717"/>
                  <a:gd name="connsiteX3" fmla="*/ 0 w 321839"/>
                  <a:gd name="connsiteY3" fmla="*/ 0 h 433717"/>
                  <a:gd name="connsiteX4" fmla="*/ 127635 w 321839"/>
                  <a:gd name="connsiteY4" fmla="*/ 115253 h 433717"/>
                  <a:gd name="connsiteX5" fmla="*/ 118110 w 321839"/>
                  <a:gd name="connsiteY5" fmla="*/ 13335 h 433717"/>
                  <a:gd name="connsiteX6" fmla="*/ 206693 w 321839"/>
                  <a:gd name="connsiteY6" fmla="*/ 207645 h 433717"/>
                  <a:gd name="connsiteX7" fmla="*/ 225743 w 321839"/>
                  <a:gd name="connsiteY7" fmla="*/ 65723 h 433717"/>
                  <a:gd name="connsiteX8" fmla="*/ 272415 w 321839"/>
                  <a:gd name="connsiteY8" fmla="*/ 290512 h 433717"/>
                  <a:gd name="connsiteX9" fmla="*/ 301943 w 321839"/>
                  <a:gd name="connsiteY9" fmla="*/ 140970 h 433717"/>
                  <a:gd name="connsiteX10" fmla="*/ 300990 w 321839"/>
                  <a:gd name="connsiteY10" fmla="*/ 224790 h 433717"/>
                  <a:gd name="connsiteX11" fmla="*/ 313373 w 321839"/>
                  <a:gd name="connsiteY11" fmla="*/ 365760 h 433717"/>
                  <a:gd name="connsiteX12" fmla="*/ 319088 w 321839"/>
                  <a:gd name="connsiteY12" fmla="*/ 430530 h 433717"/>
                  <a:gd name="connsiteX13" fmla="*/ 288608 w 321839"/>
                  <a:gd name="connsiteY13" fmla="*/ 401955 h 433717"/>
                  <a:gd name="connsiteX14" fmla="*/ 177165 w 321839"/>
                  <a:gd name="connsiteY14" fmla="*/ 339090 h 433717"/>
                  <a:gd name="connsiteX15" fmla="*/ 69532 w 321839"/>
                  <a:gd name="connsiteY15" fmla="*/ 319087 h 433717"/>
                  <a:gd name="connsiteX16" fmla="*/ 220980 w 321839"/>
                  <a:gd name="connsiteY16" fmla="*/ 319087 h 433717"/>
                  <a:gd name="connsiteX17" fmla="*/ 150495 w 321839"/>
                  <a:gd name="connsiteY17" fmla="*/ 252412 h 433717"/>
                  <a:gd name="connsiteX18" fmla="*/ 29528 w 321839"/>
                  <a:gd name="connsiteY18" fmla="*/ 227648 h 433717"/>
                  <a:gd name="connsiteX19" fmla="*/ 166688 w 321839"/>
                  <a:gd name="connsiteY19" fmla="*/ 240030 h 43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21839" h="433717">
                    <a:moveTo>
                      <a:pt x="166688" y="240030"/>
                    </a:moveTo>
                    <a:cubicBezTo>
                      <a:pt x="112395" y="141923"/>
                      <a:pt x="80963" y="167640"/>
                      <a:pt x="28575" y="141923"/>
                    </a:cubicBezTo>
                    <a:cubicBezTo>
                      <a:pt x="56197" y="144780"/>
                      <a:pt x="83820" y="151448"/>
                      <a:pt x="114300" y="154305"/>
                    </a:cubicBezTo>
                    <a:cubicBezTo>
                      <a:pt x="80963" y="100965"/>
                      <a:pt x="27622" y="43815"/>
                      <a:pt x="0" y="0"/>
                    </a:cubicBezTo>
                    <a:cubicBezTo>
                      <a:pt x="45720" y="33338"/>
                      <a:pt x="84773" y="76200"/>
                      <a:pt x="127635" y="115253"/>
                    </a:cubicBezTo>
                    <a:cubicBezTo>
                      <a:pt x="127635" y="80010"/>
                      <a:pt x="118110" y="42862"/>
                      <a:pt x="118110" y="13335"/>
                    </a:cubicBezTo>
                    <a:cubicBezTo>
                      <a:pt x="144780" y="58103"/>
                      <a:pt x="108585" y="116205"/>
                      <a:pt x="206693" y="207645"/>
                    </a:cubicBezTo>
                    <a:cubicBezTo>
                      <a:pt x="210503" y="171450"/>
                      <a:pt x="230505" y="114300"/>
                      <a:pt x="225743" y="65723"/>
                    </a:cubicBezTo>
                    <a:cubicBezTo>
                      <a:pt x="259080" y="136208"/>
                      <a:pt x="171450" y="185737"/>
                      <a:pt x="272415" y="290512"/>
                    </a:cubicBezTo>
                    <a:cubicBezTo>
                      <a:pt x="280988" y="244792"/>
                      <a:pt x="304800" y="201930"/>
                      <a:pt x="301943" y="140970"/>
                    </a:cubicBezTo>
                    <a:cubicBezTo>
                      <a:pt x="307658" y="164783"/>
                      <a:pt x="307658" y="198120"/>
                      <a:pt x="300990" y="224790"/>
                    </a:cubicBezTo>
                    <a:cubicBezTo>
                      <a:pt x="287655" y="274320"/>
                      <a:pt x="282893" y="320040"/>
                      <a:pt x="313373" y="365760"/>
                    </a:cubicBezTo>
                    <a:cubicBezTo>
                      <a:pt x="320993" y="377190"/>
                      <a:pt x="324803" y="400050"/>
                      <a:pt x="319088" y="430530"/>
                    </a:cubicBezTo>
                    <a:cubicBezTo>
                      <a:pt x="314325" y="444818"/>
                      <a:pt x="291465" y="406718"/>
                      <a:pt x="288608" y="401955"/>
                    </a:cubicBezTo>
                    <a:cubicBezTo>
                      <a:pt x="245745" y="328612"/>
                      <a:pt x="247650" y="335280"/>
                      <a:pt x="177165" y="339090"/>
                    </a:cubicBezTo>
                    <a:cubicBezTo>
                      <a:pt x="144780" y="341948"/>
                      <a:pt x="100965" y="330518"/>
                      <a:pt x="69532" y="319087"/>
                    </a:cubicBezTo>
                    <a:cubicBezTo>
                      <a:pt x="122873" y="323850"/>
                      <a:pt x="173355" y="327660"/>
                      <a:pt x="220980" y="319087"/>
                    </a:cubicBezTo>
                    <a:cubicBezTo>
                      <a:pt x="200025" y="273368"/>
                      <a:pt x="180975" y="250508"/>
                      <a:pt x="150495" y="252412"/>
                    </a:cubicBezTo>
                    <a:cubicBezTo>
                      <a:pt x="116205" y="254317"/>
                      <a:pt x="63818" y="242887"/>
                      <a:pt x="29528" y="227648"/>
                    </a:cubicBezTo>
                    <a:cubicBezTo>
                      <a:pt x="67628" y="232410"/>
                      <a:pt x="119063" y="245745"/>
                      <a:pt x="166688" y="2400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91" name="Freeform: Shape 264">
              <a:extLst>
                <a:ext uri="{FF2B5EF4-FFF2-40B4-BE49-F238E27FC236}">
                  <a16:creationId xmlns:a16="http://schemas.microsoft.com/office/drawing/2014/main" id="{1F8F38BF-0894-40CA-9789-350AF5B30BA3}"/>
                </a:ext>
              </a:extLst>
            </p:cNvPr>
            <p:cNvSpPr/>
            <p:nvPr/>
          </p:nvSpPr>
          <p:spPr>
            <a:xfrm>
              <a:off x="13145" y="618649"/>
              <a:ext cx="211217" cy="34045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자유형: 도형 91">
              <a:extLst>
                <a:ext uri="{FF2B5EF4-FFF2-40B4-BE49-F238E27FC236}">
                  <a16:creationId xmlns:a16="http://schemas.microsoft.com/office/drawing/2014/main" id="{F51D352D-5E24-4A29-9798-EE15F2384788}"/>
                </a:ext>
              </a:extLst>
            </p:cNvPr>
            <p:cNvSpPr/>
            <p:nvPr/>
          </p:nvSpPr>
          <p:spPr>
            <a:xfrm>
              <a:off x="114632" y="141957"/>
              <a:ext cx="375515" cy="384637"/>
            </a:xfrm>
            <a:custGeom>
              <a:avLst/>
              <a:gdLst>
                <a:gd name="connsiteX0" fmla="*/ 729614 w 1450657"/>
                <a:gd name="connsiteY0" fmla="*/ 793433 h 1485901"/>
                <a:gd name="connsiteX1" fmla="*/ 729614 w 1450657"/>
                <a:gd name="connsiteY1" fmla="*/ 1485901 h 1485901"/>
                <a:gd name="connsiteX2" fmla="*/ 729614 w 1450657"/>
                <a:gd name="connsiteY2" fmla="*/ 793433 h 1485901"/>
                <a:gd name="connsiteX3" fmla="*/ 752475 w 1450657"/>
                <a:gd name="connsiteY3" fmla="*/ 770573 h 1485901"/>
                <a:gd name="connsiteX4" fmla="*/ 1063942 w 1450657"/>
                <a:gd name="connsiteY4" fmla="*/ 1085851 h 1485901"/>
                <a:gd name="connsiteX5" fmla="*/ 752475 w 1450657"/>
                <a:gd name="connsiteY5" fmla="*/ 770573 h 1485901"/>
                <a:gd name="connsiteX6" fmla="*/ 698182 w 1450657"/>
                <a:gd name="connsiteY6" fmla="*/ 769621 h 1485901"/>
                <a:gd name="connsiteX7" fmla="*/ 388620 w 1450657"/>
                <a:gd name="connsiteY7" fmla="*/ 1085851 h 1485901"/>
                <a:gd name="connsiteX8" fmla="*/ 698182 w 1450657"/>
                <a:gd name="connsiteY8" fmla="*/ 769621 h 1485901"/>
                <a:gd name="connsiteX9" fmla="*/ 328970 w 1450657"/>
                <a:gd name="connsiteY9" fmla="*/ 653177 h 1485901"/>
                <a:gd name="connsiteX10" fmla="*/ 674370 w 1450657"/>
                <a:gd name="connsiteY10" fmla="*/ 740093 h 1485901"/>
                <a:gd name="connsiteX11" fmla="*/ 0 w 1450657"/>
                <a:gd name="connsiteY11" fmla="*/ 739140 h 1485901"/>
                <a:gd name="connsiteX12" fmla="*/ 328970 w 1450657"/>
                <a:gd name="connsiteY12" fmla="*/ 653177 h 1485901"/>
                <a:gd name="connsiteX13" fmla="*/ 1112757 w 1450657"/>
                <a:gd name="connsiteY13" fmla="*/ 652939 h 1485901"/>
                <a:gd name="connsiteX14" fmla="*/ 1450657 w 1450657"/>
                <a:gd name="connsiteY14" fmla="*/ 739141 h 1485901"/>
                <a:gd name="connsiteX15" fmla="*/ 779144 w 1450657"/>
                <a:gd name="connsiteY15" fmla="*/ 741046 h 1485901"/>
                <a:gd name="connsiteX16" fmla="*/ 1112757 w 1450657"/>
                <a:gd name="connsiteY16" fmla="*/ 652939 h 1485901"/>
                <a:gd name="connsiteX17" fmla="*/ 388620 w 1450657"/>
                <a:gd name="connsiteY17" fmla="*/ 396241 h 1485901"/>
                <a:gd name="connsiteX18" fmla="*/ 699135 w 1450657"/>
                <a:gd name="connsiteY18" fmla="*/ 712471 h 1485901"/>
                <a:gd name="connsiteX19" fmla="*/ 388620 w 1450657"/>
                <a:gd name="connsiteY19" fmla="*/ 396241 h 1485901"/>
                <a:gd name="connsiteX20" fmla="*/ 1062038 w 1450657"/>
                <a:gd name="connsiteY20" fmla="*/ 395288 h 1485901"/>
                <a:gd name="connsiteX21" fmla="*/ 752475 w 1450657"/>
                <a:gd name="connsiteY21" fmla="*/ 712471 h 1485901"/>
                <a:gd name="connsiteX22" fmla="*/ 1062038 w 1450657"/>
                <a:gd name="connsiteY22" fmla="*/ 395288 h 1485901"/>
                <a:gd name="connsiteX23" fmla="*/ 723899 w 1450657"/>
                <a:gd name="connsiteY23" fmla="*/ 0 h 1485901"/>
                <a:gd name="connsiteX24" fmla="*/ 725804 w 1450657"/>
                <a:gd name="connsiteY24" fmla="*/ 683895 h 1485901"/>
                <a:gd name="connsiteX25" fmla="*/ 723899 w 1450657"/>
                <a:gd name="connsiteY25" fmla="*/ 0 h 148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0657" h="1485901">
                  <a:moveTo>
                    <a:pt x="729614" y="793433"/>
                  </a:moveTo>
                  <a:cubicBezTo>
                    <a:pt x="839152" y="1024890"/>
                    <a:pt x="840104" y="1253490"/>
                    <a:pt x="729614" y="1485901"/>
                  </a:cubicBezTo>
                  <a:cubicBezTo>
                    <a:pt x="614362" y="1341120"/>
                    <a:pt x="614362" y="942023"/>
                    <a:pt x="729614" y="793433"/>
                  </a:cubicBezTo>
                  <a:close/>
                  <a:moveTo>
                    <a:pt x="752475" y="770573"/>
                  </a:moveTo>
                  <a:cubicBezTo>
                    <a:pt x="862965" y="773431"/>
                    <a:pt x="1031557" y="942023"/>
                    <a:pt x="1063942" y="1085851"/>
                  </a:cubicBezTo>
                  <a:cubicBezTo>
                    <a:pt x="929640" y="1057276"/>
                    <a:pt x="782955" y="907733"/>
                    <a:pt x="752475" y="770573"/>
                  </a:cubicBezTo>
                  <a:close/>
                  <a:moveTo>
                    <a:pt x="698182" y="769621"/>
                  </a:moveTo>
                  <a:cubicBezTo>
                    <a:pt x="674370" y="902019"/>
                    <a:pt x="514350" y="1065849"/>
                    <a:pt x="388620" y="1085851"/>
                  </a:cubicBezTo>
                  <a:cubicBezTo>
                    <a:pt x="412433" y="952501"/>
                    <a:pt x="570547" y="791528"/>
                    <a:pt x="698182" y="769621"/>
                  </a:cubicBezTo>
                  <a:close/>
                  <a:moveTo>
                    <a:pt x="328970" y="653177"/>
                  </a:moveTo>
                  <a:cubicBezTo>
                    <a:pt x="450533" y="653177"/>
                    <a:pt x="574834" y="681991"/>
                    <a:pt x="674370" y="740093"/>
                  </a:cubicBezTo>
                  <a:cubicBezTo>
                    <a:pt x="481965" y="861060"/>
                    <a:pt x="175260" y="855345"/>
                    <a:pt x="0" y="739140"/>
                  </a:cubicBezTo>
                  <a:cubicBezTo>
                    <a:pt x="88582" y="681990"/>
                    <a:pt x="207407" y="653177"/>
                    <a:pt x="328970" y="653177"/>
                  </a:cubicBezTo>
                  <a:close/>
                  <a:moveTo>
                    <a:pt x="1112757" y="652939"/>
                  </a:moveTo>
                  <a:cubicBezTo>
                    <a:pt x="1234201" y="652701"/>
                    <a:pt x="1356359" y="681515"/>
                    <a:pt x="1450657" y="739141"/>
                  </a:cubicBezTo>
                  <a:cubicBezTo>
                    <a:pt x="1271586" y="856298"/>
                    <a:pt x="968692" y="858203"/>
                    <a:pt x="779144" y="741046"/>
                  </a:cubicBezTo>
                  <a:cubicBezTo>
                    <a:pt x="870584" y="682467"/>
                    <a:pt x="991313" y="653178"/>
                    <a:pt x="1112757" y="652939"/>
                  </a:cubicBezTo>
                  <a:close/>
                  <a:moveTo>
                    <a:pt x="388620" y="396241"/>
                  </a:moveTo>
                  <a:cubicBezTo>
                    <a:pt x="514350" y="414338"/>
                    <a:pt x="670560" y="574359"/>
                    <a:pt x="699135" y="712471"/>
                  </a:cubicBezTo>
                  <a:cubicBezTo>
                    <a:pt x="574358" y="694374"/>
                    <a:pt x="414338" y="531496"/>
                    <a:pt x="388620" y="396241"/>
                  </a:cubicBezTo>
                  <a:close/>
                  <a:moveTo>
                    <a:pt x="1062038" y="395288"/>
                  </a:moveTo>
                  <a:cubicBezTo>
                    <a:pt x="1052513" y="514351"/>
                    <a:pt x="884873" y="687706"/>
                    <a:pt x="752475" y="712471"/>
                  </a:cubicBezTo>
                  <a:cubicBezTo>
                    <a:pt x="784860" y="572453"/>
                    <a:pt x="930592" y="422911"/>
                    <a:pt x="1062038" y="395288"/>
                  </a:cubicBezTo>
                  <a:close/>
                  <a:moveTo>
                    <a:pt x="723899" y="0"/>
                  </a:moveTo>
                  <a:cubicBezTo>
                    <a:pt x="837247" y="168593"/>
                    <a:pt x="842962" y="493395"/>
                    <a:pt x="725804" y="683895"/>
                  </a:cubicBezTo>
                  <a:cubicBezTo>
                    <a:pt x="617219" y="508635"/>
                    <a:pt x="604837" y="205740"/>
                    <a:pt x="72389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93" name="자유형: 도형 92">
              <a:extLst>
                <a:ext uri="{FF2B5EF4-FFF2-40B4-BE49-F238E27FC236}">
                  <a16:creationId xmlns:a16="http://schemas.microsoft.com/office/drawing/2014/main" id="{7EFA2C39-B3CA-427E-865E-213481FFD549}"/>
                </a:ext>
              </a:extLst>
            </p:cNvPr>
            <p:cNvSpPr/>
            <p:nvPr/>
          </p:nvSpPr>
          <p:spPr>
            <a:xfrm>
              <a:off x="3996089" y="426915"/>
              <a:ext cx="316188" cy="370244"/>
            </a:xfrm>
            <a:custGeom>
              <a:avLst/>
              <a:gdLst>
                <a:gd name="connsiteX0" fmla="*/ 413382 w 502456"/>
                <a:gd name="connsiteY0" fmla="*/ 1143 h 588357"/>
                <a:gd name="connsiteX1" fmla="*/ 439491 w 502456"/>
                <a:gd name="connsiteY1" fmla="*/ 19875 h 588357"/>
                <a:gd name="connsiteX2" fmla="*/ 406492 w 502456"/>
                <a:gd name="connsiteY2" fmla="*/ 101286 h 588357"/>
                <a:gd name="connsiteX3" fmla="*/ 306433 w 502456"/>
                <a:gd name="connsiteY3" fmla="*/ 249760 h 588357"/>
                <a:gd name="connsiteX4" fmla="*/ 411381 w 502456"/>
                <a:gd name="connsiteY4" fmla="*/ 240455 h 588357"/>
                <a:gd name="connsiteX5" fmla="*/ 496420 w 502456"/>
                <a:gd name="connsiteY5" fmla="*/ 249760 h 588357"/>
                <a:gd name="connsiteX6" fmla="*/ 479901 w 502456"/>
                <a:gd name="connsiteY6" fmla="*/ 314968 h 588357"/>
                <a:gd name="connsiteX7" fmla="*/ 407754 w 502456"/>
                <a:gd name="connsiteY7" fmla="*/ 298173 h 588357"/>
                <a:gd name="connsiteX8" fmla="*/ 286444 w 502456"/>
                <a:gd name="connsiteY8" fmla="*/ 297227 h 588357"/>
                <a:gd name="connsiteX9" fmla="*/ 179288 w 502456"/>
                <a:gd name="connsiteY9" fmla="*/ 432335 h 588357"/>
                <a:gd name="connsiteX10" fmla="*/ 270201 w 502456"/>
                <a:gd name="connsiteY10" fmla="*/ 418300 h 588357"/>
                <a:gd name="connsiteX11" fmla="*/ 343295 w 502456"/>
                <a:gd name="connsiteY11" fmla="*/ 439431 h 588357"/>
                <a:gd name="connsiteX12" fmla="*/ 332295 w 502456"/>
                <a:gd name="connsiteY12" fmla="*/ 498135 h 588357"/>
                <a:gd name="connsiteX13" fmla="*/ 253801 w 502456"/>
                <a:gd name="connsiteY13" fmla="*/ 477121 h 588357"/>
                <a:gd name="connsiteX14" fmla="*/ 125316 w 502456"/>
                <a:gd name="connsiteY14" fmla="*/ 481852 h 588357"/>
                <a:gd name="connsiteX15" fmla="*/ 40999 w 502456"/>
                <a:gd name="connsiteY15" fmla="*/ 565926 h 588357"/>
                <a:gd name="connsiteX16" fmla="*/ 25382 w 502456"/>
                <a:gd name="connsiteY16" fmla="*/ 588357 h 588357"/>
                <a:gd name="connsiteX17" fmla="*/ 0 w 502456"/>
                <a:gd name="connsiteY17" fmla="*/ 561853 h 588357"/>
                <a:gd name="connsiteX18" fmla="*/ 10021 w 502456"/>
                <a:gd name="connsiteY18" fmla="*/ 550850 h 588357"/>
                <a:gd name="connsiteX19" fmla="*/ 91332 w 502456"/>
                <a:gd name="connsiteY19" fmla="*/ 436080 h 588357"/>
                <a:gd name="connsiteX20" fmla="*/ 83289 w 502456"/>
                <a:gd name="connsiteY20" fmla="*/ 340988 h 588357"/>
                <a:gd name="connsiteX21" fmla="*/ 41815 w 502456"/>
                <a:gd name="connsiteY21" fmla="*/ 305979 h 588357"/>
                <a:gd name="connsiteX22" fmla="*/ 52972 w 502456"/>
                <a:gd name="connsiteY22" fmla="*/ 227840 h 588357"/>
                <a:gd name="connsiteX23" fmla="*/ 120506 w 502456"/>
                <a:gd name="connsiteY23" fmla="*/ 220152 h 588357"/>
                <a:gd name="connsiteX24" fmla="*/ 137892 w 502456"/>
                <a:gd name="connsiteY24" fmla="*/ 308936 h 588357"/>
                <a:gd name="connsiteX25" fmla="*/ 133083 w 502456"/>
                <a:gd name="connsiteY25" fmla="*/ 425593 h 588357"/>
                <a:gd name="connsiteX26" fmla="*/ 243511 w 502456"/>
                <a:gd name="connsiteY26" fmla="*/ 291905 h 588357"/>
                <a:gd name="connsiteX27" fmla="*/ 210355 w 502456"/>
                <a:gd name="connsiteY27" fmla="*/ 161094 h 588357"/>
                <a:gd name="connsiteX28" fmla="*/ 174557 w 502456"/>
                <a:gd name="connsiteY28" fmla="*/ 89025 h 588357"/>
                <a:gd name="connsiteX29" fmla="*/ 241816 w 502456"/>
                <a:gd name="connsiteY29" fmla="*/ 62374 h 588357"/>
                <a:gd name="connsiteX30" fmla="*/ 269492 w 502456"/>
                <a:gd name="connsiteY30" fmla="*/ 137439 h 588357"/>
                <a:gd name="connsiteX31" fmla="*/ 280570 w 502456"/>
                <a:gd name="connsiteY31" fmla="*/ 231309 h 588357"/>
                <a:gd name="connsiteX32" fmla="*/ 353742 w 502456"/>
                <a:gd name="connsiteY32" fmla="*/ 79012 h 588357"/>
                <a:gd name="connsiteX33" fmla="*/ 380354 w 502456"/>
                <a:gd name="connsiteY33" fmla="*/ 2961 h 588357"/>
                <a:gd name="connsiteX34" fmla="*/ 413382 w 502456"/>
                <a:gd name="connsiteY34" fmla="*/ 1143 h 58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56" h="588357">
                  <a:moveTo>
                    <a:pt x="413382" y="1143"/>
                  </a:moveTo>
                  <a:cubicBezTo>
                    <a:pt x="423475" y="3356"/>
                    <a:pt x="432414" y="8994"/>
                    <a:pt x="439491" y="19875"/>
                  </a:cubicBezTo>
                  <a:cubicBezTo>
                    <a:pt x="455261" y="44160"/>
                    <a:pt x="451949" y="104716"/>
                    <a:pt x="406492" y="101286"/>
                  </a:cubicBezTo>
                  <a:cubicBezTo>
                    <a:pt x="375938" y="98960"/>
                    <a:pt x="346370" y="186956"/>
                    <a:pt x="306433" y="249760"/>
                  </a:cubicBezTo>
                  <a:cubicBezTo>
                    <a:pt x="370734" y="251258"/>
                    <a:pt x="385676" y="269472"/>
                    <a:pt x="411381" y="240455"/>
                  </a:cubicBezTo>
                  <a:cubicBezTo>
                    <a:pt x="436534" y="212030"/>
                    <a:pt x="480374" y="218417"/>
                    <a:pt x="496420" y="249760"/>
                  </a:cubicBezTo>
                  <a:cubicBezTo>
                    <a:pt x="507695" y="271719"/>
                    <a:pt x="503714" y="300223"/>
                    <a:pt x="479901" y="314968"/>
                  </a:cubicBezTo>
                  <a:cubicBezTo>
                    <a:pt x="452422" y="332039"/>
                    <a:pt x="426717" y="327939"/>
                    <a:pt x="407754" y="298173"/>
                  </a:cubicBezTo>
                  <a:cubicBezTo>
                    <a:pt x="392930" y="274913"/>
                    <a:pt x="310139" y="265293"/>
                    <a:pt x="286444" y="297227"/>
                  </a:cubicBezTo>
                  <a:cubicBezTo>
                    <a:pt x="254392" y="340476"/>
                    <a:pt x="214534" y="385065"/>
                    <a:pt x="179288" y="432335"/>
                  </a:cubicBezTo>
                  <a:cubicBezTo>
                    <a:pt x="253209" y="438998"/>
                    <a:pt x="246428" y="434582"/>
                    <a:pt x="270201" y="418300"/>
                  </a:cubicBezTo>
                  <a:cubicBezTo>
                    <a:pt x="292003" y="403358"/>
                    <a:pt x="329772" y="411006"/>
                    <a:pt x="343295" y="439431"/>
                  </a:cubicBezTo>
                  <a:cubicBezTo>
                    <a:pt x="353703" y="461273"/>
                    <a:pt x="351810" y="482286"/>
                    <a:pt x="332295" y="498135"/>
                  </a:cubicBezTo>
                  <a:cubicBezTo>
                    <a:pt x="306393" y="519069"/>
                    <a:pt x="262908" y="503694"/>
                    <a:pt x="253801" y="477121"/>
                  </a:cubicBezTo>
                  <a:cubicBezTo>
                    <a:pt x="245798" y="453782"/>
                    <a:pt x="154135" y="456739"/>
                    <a:pt x="125316" y="481852"/>
                  </a:cubicBezTo>
                  <a:cubicBezTo>
                    <a:pt x="89336" y="513210"/>
                    <a:pt x="80854" y="510579"/>
                    <a:pt x="40999" y="565926"/>
                  </a:cubicBezTo>
                  <a:lnTo>
                    <a:pt x="25382" y="588357"/>
                  </a:lnTo>
                  <a:lnTo>
                    <a:pt x="0" y="561853"/>
                  </a:lnTo>
                  <a:lnTo>
                    <a:pt x="10021" y="550850"/>
                  </a:lnTo>
                  <a:cubicBezTo>
                    <a:pt x="82346" y="472207"/>
                    <a:pt x="84605" y="474095"/>
                    <a:pt x="91332" y="436080"/>
                  </a:cubicBezTo>
                  <a:cubicBezTo>
                    <a:pt x="95787" y="410927"/>
                    <a:pt x="90583" y="379900"/>
                    <a:pt x="83289" y="340988"/>
                  </a:cubicBezTo>
                  <a:cubicBezTo>
                    <a:pt x="79741" y="322104"/>
                    <a:pt x="53524" y="331960"/>
                    <a:pt x="41815" y="305979"/>
                  </a:cubicBezTo>
                  <a:cubicBezTo>
                    <a:pt x="28844" y="277278"/>
                    <a:pt x="30933" y="251889"/>
                    <a:pt x="52972" y="227840"/>
                  </a:cubicBezTo>
                  <a:cubicBezTo>
                    <a:pt x="72842" y="206156"/>
                    <a:pt x="96654" y="204540"/>
                    <a:pt x="120506" y="220152"/>
                  </a:cubicBezTo>
                  <a:cubicBezTo>
                    <a:pt x="153426" y="241638"/>
                    <a:pt x="159221" y="290643"/>
                    <a:pt x="137892" y="308936"/>
                  </a:cubicBezTo>
                  <a:cubicBezTo>
                    <a:pt x="106826" y="335548"/>
                    <a:pt x="125750" y="382029"/>
                    <a:pt x="133083" y="425593"/>
                  </a:cubicBezTo>
                  <a:cubicBezTo>
                    <a:pt x="178106" y="385262"/>
                    <a:pt x="212366" y="339687"/>
                    <a:pt x="243511" y="291905"/>
                  </a:cubicBezTo>
                  <a:cubicBezTo>
                    <a:pt x="259360" y="267619"/>
                    <a:pt x="248794" y="166258"/>
                    <a:pt x="210355" y="161094"/>
                  </a:cubicBezTo>
                  <a:cubicBezTo>
                    <a:pt x="179840" y="156993"/>
                    <a:pt x="158985" y="120250"/>
                    <a:pt x="174557" y="89025"/>
                  </a:cubicBezTo>
                  <a:cubicBezTo>
                    <a:pt x="188159" y="61744"/>
                    <a:pt x="213943" y="51414"/>
                    <a:pt x="241816" y="62374"/>
                  </a:cubicBezTo>
                  <a:cubicBezTo>
                    <a:pt x="271266" y="74005"/>
                    <a:pt x="288692" y="101957"/>
                    <a:pt x="269492" y="137439"/>
                  </a:cubicBezTo>
                  <a:cubicBezTo>
                    <a:pt x="253209" y="167480"/>
                    <a:pt x="276155" y="186247"/>
                    <a:pt x="280570" y="231309"/>
                  </a:cubicBezTo>
                  <a:cubicBezTo>
                    <a:pt x="327643" y="160147"/>
                    <a:pt x="376687" y="102666"/>
                    <a:pt x="353742" y="79012"/>
                  </a:cubicBezTo>
                  <a:cubicBezTo>
                    <a:pt x="337696" y="62453"/>
                    <a:pt x="346173" y="11201"/>
                    <a:pt x="380354" y="2961"/>
                  </a:cubicBezTo>
                  <a:cubicBezTo>
                    <a:pt x="392044" y="143"/>
                    <a:pt x="403289" y="-1070"/>
                    <a:pt x="413382" y="114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94" name="자유형: 도형 93">
              <a:extLst>
                <a:ext uri="{FF2B5EF4-FFF2-40B4-BE49-F238E27FC236}">
                  <a16:creationId xmlns:a16="http://schemas.microsoft.com/office/drawing/2014/main" id="{893234D7-9539-4DA9-BB3C-BB277E6B41DC}"/>
                </a:ext>
              </a:extLst>
            </p:cNvPr>
            <p:cNvSpPr/>
            <p:nvPr/>
          </p:nvSpPr>
          <p:spPr>
            <a:xfrm>
              <a:off x="148365" y="1712603"/>
              <a:ext cx="393803" cy="348864"/>
            </a:xfrm>
            <a:custGeom>
              <a:avLst/>
              <a:gdLst>
                <a:gd name="connsiteX0" fmla="*/ 234260 w 470174"/>
                <a:gd name="connsiteY0" fmla="*/ 279097 h 415386"/>
                <a:gd name="connsiteX1" fmla="*/ 172166 w 470174"/>
                <a:gd name="connsiteY1" fmla="*/ 332635 h 415386"/>
                <a:gd name="connsiteX2" fmla="*/ 215336 w 470174"/>
                <a:gd name="connsiteY2" fmla="*/ 370916 h 415386"/>
                <a:gd name="connsiteX3" fmla="*/ 271674 w 470174"/>
                <a:gd name="connsiteY3" fmla="*/ 316077 h 415386"/>
                <a:gd name="connsiteX4" fmla="*/ 234260 w 470174"/>
                <a:gd name="connsiteY4" fmla="*/ 279097 h 415386"/>
                <a:gd name="connsiteX5" fmla="*/ 93869 w 470174"/>
                <a:gd name="connsiteY5" fmla="*/ 211996 h 415386"/>
                <a:gd name="connsiteX6" fmla="*/ 42223 w 470174"/>
                <a:gd name="connsiteY6" fmla="*/ 256782 h 415386"/>
                <a:gd name="connsiteX7" fmla="*/ 84210 w 470174"/>
                <a:gd name="connsiteY7" fmla="*/ 303146 h 415386"/>
                <a:gd name="connsiteX8" fmla="*/ 146540 w 470174"/>
                <a:gd name="connsiteY8" fmla="*/ 257255 h 415386"/>
                <a:gd name="connsiteX9" fmla="*/ 93869 w 470174"/>
                <a:gd name="connsiteY9" fmla="*/ 211996 h 415386"/>
                <a:gd name="connsiteX10" fmla="*/ 364361 w 470174"/>
                <a:gd name="connsiteY10" fmla="*/ 201588 h 415386"/>
                <a:gd name="connsiteX11" fmla="*/ 314844 w 470174"/>
                <a:gd name="connsiteY11" fmla="*/ 256782 h 415386"/>
                <a:gd name="connsiteX12" fmla="*/ 380368 w 470174"/>
                <a:gd name="connsiteY12" fmla="*/ 303619 h 415386"/>
                <a:gd name="connsiteX13" fmla="*/ 427677 w 470174"/>
                <a:gd name="connsiteY13" fmla="*/ 256664 h 415386"/>
                <a:gd name="connsiteX14" fmla="*/ 364361 w 470174"/>
                <a:gd name="connsiteY14" fmla="*/ 201588 h 415386"/>
                <a:gd name="connsiteX15" fmla="*/ 229963 w 470174"/>
                <a:gd name="connsiteY15" fmla="*/ 155619 h 415386"/>
                <a:gd name="connsiteX16" fmla="*/ 183915 w 470174"/>
                <a:gd name="connsiteY16" fmla="*/ 223153 h 415386"/>
                <a:gd name="connsiteX17" fmla="*/ 207175 w 470174"/>
                <a:gd name="connsiteY17" fmla="*/ 247557 h 415386"/>
                <a:gd name="connsiteX18" fmla="*/ 255944 w 470174"/>
                <a:gd name="connsiteY18" fmla="*/ 247557 h 415386"/>
                <a:gd name="connsiteX19" fmla="*/ 277627 w 470174"/>
                <a:gd name="connsiteY19" fmla="*/ 188459 h 415386"/>
                <a:gd name="connsiteX20" fmla="*/ 229963 w 470174"/>
                <a:gd name="connsiteY20" fmla="*/ 155619 h 415386"/>
                <a:gd name="connsiteX21" fmla="*/ 104356 w 470174"/>
                <a:gd name="connsiteY21" fmla="*/ 51104 h 415386"/>
                <a:gd name="connsiteX22" fmla="*/ 60871 w 470174"/>
                <a:gd name="connsiteY22" fmla="*/ 99478 h 415386"/>
                <a:gd name="connsiteX23" fmla="*/ 137433 w 470174"/>
                <a:gd name="connsiteY23" fmla="*/ 162676 h 415386"/>
                <a:gd name="connsiteX24" fmla="*/ 192549 w 470174"/>
                <a:gd name="connsiteY24" fmla="*/ 112330 h 415386"/>
                <a:gd name="connsiteX25" fmla="*/ 104356 w 470174"/>
                <a:gd name="connsiteY25" fmla="*/ 51104 h 415386"/>
                <a:gd name="connsiteX26" fmla="*/ 335936 w 470174"/>
                <a:gd name="connsiteY26" fmla="*/ 44835 h 415386"/>
                <a:gd name="connsiteX27" fmla="*/ 273330 w 470174"/>
                <a:gd name="connsiteY27" fmla="*/ 102947 h 415386"/>
                <a:gd name="connsiteX28" fmla="*/ 343703 w 470174"/>
                <a:gd name="connsiteY28" fmla="*/ 169141 h 415386"/>
                <a:gd name="connsiteX29" fmla="*/ 393654 w 470174"/>
                <a:gd name="connsiteY29" fmla="*/ 97704 h 415386"/>
                <a:gd name="connsiteX30" fmla="*/ 335936 w 470174"/>
                <a:gd name="connsiteY30" fmla="*/ 44835 h 415386"/>
                <a:gd name="connsiteX31" fmla="*/ 342234 w 470174"/>
                <a:gd name="connsiteY31" fmla="*/ 207 h 415386"/>
                <a:gd name="connsiteX32" fmla="*/ 371300 w 470174"/>
                <a:gd name="connsiteY32" fmla="*/ 2848 h 415386"/>
                <a:gd name="connsiteX33" fmla="*/ 428742 w 470174"/>
                <a:gd name="connsiteY33" fmla="*/ 139967 h 415386"/>
                <a:gd name="connsiteX34" fmla="*/ 433709 w 470174"/>
                <a:gd name="connsiteY34" fmla="*/ 186803 h 415386"/>
                <a:gd name="connsiteX35" fmla="*/ 458744 w 470174"/>
                <a:gd name="connsiteY35" fmla="*/ 296838 h 415386"/>
                <a:gd name="connsiteX36" fmla="*/ 351351 w 470174"/>
                <a:gd name="connsiteY36" fmla="*/ 339258 h 415386"/>
                <a:gd name="connsiteX37" fmla="*/ 302228 w 470174"/>
                <a:gd name="connsiteY37" fmla="*/ 359365 h 415386"/>
                <a:gd name="connsiteX38" fmla="*/ 197706 w 470174"/>
                <a:gd name="connsiteY38" fmla="*/ 414252 h 415386"/>
                <a:gd name="connsiteX39" fmla="*/ 163247 w 470174"/>
                <a:gd name="connsiteY39" fmla="*/ 400639 h 415386"/>
                <a:gd name="connsiteX40" fmla="*/ 132412 w 470174"/>
                <a:gd name="connsiteY40" fmla="*/ 332160 h 415386"/>
                <a:gd name="connsiteX41" fmla="*/ 83916 w 470174"/>
                <a:gd name="connsiteY41" fmla="*/ 349025 h 415386"/>
                <a:gd name="connsiteX42" fmla="*/ 83879 w 470174"/>
                <a:gd name="connsiteY42" fmla="*/ 348958 h 415386"/>
                <a:gd name="connsiteX43" fmla="*/ 60122 w 470174"/>
                <a:gd name="connsiteY43" fmla="*/ 339968 h 415386"/>
                <a:gd name="connsiteX44" fmla="*/ 31342 w 470174"/>
                <a:gd name="connsiteY44" fmla="*/ 194885 h 415386"/>
                <a:gd name="connsiteX45" fmla="*/ 45298 w 470174"/>
                <a:gd name="connsiteY45" fmla="*/ 157235 h 415386"/>
                <a:gd name="connsiteX46" fmla="*/ 49319 w 470174"/>
                <a:gd name="connsiteY46" fmla="*/ 29341 h 415386"/>
                <a:gd name="connsiteX47" fmla="*/ 194599 w 470174"/>
                <a:gd name="connsiteY47" fmla="*/ 35728 h 415386"/>
                <a:gd name="connsiteX48" fmla="*/ 210921 w 470174"/>
                <a:gd name="connsiteY48" fmla="*/ 52444 h 415386"/>
                <a:gd name="connsiteX49" fmla="*/ 246363 w 470174"/>
                <a:gd name="connsiteY49" fmla="*/ 52641 h 415386"/>
                <a:gd name="connsiteX50" fmla="*/ 308970 w 470174"/>
                <a:gd name="connsiteY50" fmla="*/ 5135 h 415386"/>
                <a:gd name="connsiteX51" fmla="*/ 342234 w 470174"/>
                <a:gd name="connsiteY51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50371 w 457298"/>
                <a:gd name="connsiteY39" fmla="*/ 400639 h 415386"/>
                <a:gd name="connsiteX40" fmla="*/ 119536 w 457298"/>
                <a:gd name="connsiteY40" fmla="*/ 332160 h 415386"/>
                <a:gd name="connsiteX41" fmla="*/ 71040 w 457298"/>
                <a:gd name="connsiteY41" fmla="*/ 349025 h 415386"/>
                <a:gd name="connsiteX42" fmla="*/ 47246 w 457298"/>
                <a:gd name="connsiteY42" fmla="*/ 339968 h 415386"/>
                <a:gd name="connsiteX43" fmla="*/ 18466 w 457298"/>
                <a:gd name="connsiteY43" fmla="*/ 194885 h 415386"/>
                <a:gd name="connsiteX44" fmla="*/ 32422 w 457298"/>
                <a:gd name="connsiteY44" fmla="*/ 157235 h 415386"/>
                <a:gd name="connsiteX45" fmla="*/ 36443 w 457298"/>
                <a:gd name="connsiteY45" fmla="*/ 29341 h 415386"/>
                <a:gd name="connsiteX46" fmla="*/ 181723 w 457298"/>
                <a:gd name="connsiteY46" fmla="*/ 35728 h 415386"/>
                <a:gd name="connsiteX47" fmla="*/ 198045 w 457298"/>
                <a:gd name="connsiteY47" fmla="*/ 52444 h 415386"/>
                <a:gd name="connsiteX48" fmla="*/ 233487 w 457298"/>
                <a:gd name="connsiteY48" fmla="*/ 52641 h 415386"/>
                <a:gd name="connsiteX49" fmla="*/ 296094 w 457298"/>
                <a:gd name="connsiteY49" fmla="*/ 5135 h 415386"/>
                <a:gd name="connsiteX50" fmla="*/ 329358 w 457298"/>
                <a:gd name="connsiteY50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4772 w 460686"/>
                <a:gd name="connsiteY0" fmla="*/ 279097 h 415386"/>
                <a:gd name="connsiteX1" fmla="*/ 162678 w 460686"/>
                <a:gd name="connsiteY1" fmla="*/ 332635 h 415386"/>
                <a:gd name="connsiteX2" fmla="*/ 205848 w 460686"/>
                <a:gd name="connsiteY2" fmla="*/ 370916 h 415386"/>
                <a:gd name="connsiteX3" fmla="*/ 262186 w 460686"/>
                <a:gd name="connsiteY3" fmla="*/ 316077 h 415386"/>
                <a:gd name="connsiteX4" fmla="*/ 224772 w 460686"/>
                <a:gd name="connsiteY4" fmla="*/ 279097 h 415386"/>
                <a:gd name="connsiteX5" fmla="*/ 84381 w 460686"/>
                <a:gd name="connsiteY5" fmla="*/ 211996 h 415386"/>
                <a:gd name="connsiteX6" fmla="*/ 32735 w 460686"/>
                <a:gd name="connsiteY6" fmla="*/ 256782 h 415386"/>
                <a:gd name="connsiteX7" fmla="*/ 74722 w 460686"/>
                <a:gd name="connsiteY7" fmla="*/ 303146 h 415386"/>
                <a:gd name="connsiteX8" fmla="*/ 137052 w 460686"/>
                <a:gd name="connsiteY8" fmla="*/ 257255 h 415386"/>
                <a:gd name="connsiteX9" fmla="*/ 84381 w 460686"/>
                <a:gd name="connsiteY9" fmla="*/ 211996 h 415386"/>
                <a:gd name="connsiteX10" fmla="*/ 354873 w 460686"/>
                <a:gd name="connsiteY10" fmla="*/ 201588 h 415386"/>
                <a:gd name="connsiteX11" fmla="*/ 305356 w 460686"/>
                <a:gd name="connsiteY11" fmla="*/ 256782 h 415386"/>
                <a:gd name="connsiteX12" fmla="*/ 370880 w 460686"/>
                <a:gd name="connsiteY12" fmla="*/ 303619 h 415386"/>
                <a:gd name="connsiteX13" fmla="*/ 418189 w 460686"/>
                <a:gd name="connsiteY13" fmla="*/ 256664 h 415386"/>
                <a:gd name="connsiteX14" fmla="*/ 354873 w 460686"/>
                <a:gd name="connsiteY14" fmla="*/ 201588 h 415386"/>
                <a:gd name="connsiteX15" fmla="*/ 220475 w 460686"/>
                <a:gd name="connsiteY15" fmla="*/ 155619 h 415386"/>
                <a:gd name="connsiteX16" fmla="*/ 174427 w 460686"/>
                <a:gd name="connsiteY16" fmla="*/ 223153 h 415386"/>
                <a:gd name="connsiteX17" fmla="*/ 197687 w 460686"/>
                <a:gd name="connsiteY17" fmla="*/ 247557 h 415386"/>
                <a:gd name="connsiteX18" fmla="*/ 246456 w 460686"/>
                <a:gd name="connsiteY18" fmla="*/ 247557 h 415386"/>
                <a:gd name="connsiteX19" fmla="*/ 268139 w 460686"/>
                <a:gd name="connsiteY19" fmla="*/ 188459 h 415386"/>
                <a:gd name="connsiteX20" fmla="*/ 220475 w 460686"/>
                <a:gd name="connsiteY20" fmla="*/ 155619 h 415386"/>
                <a:gd name="connsiteX21" fmla="*/ 94868 w 460686"/>
                <a:gd name="connsiteY21" fmla="*/ 51104 h 415386"/>
                <a:gd name="connsiteX22" fmla="*/ 51383 w 460686"/>
                <a:gd name="connsiteY22" fmla="*/ 99478 h 415386"/>
                <a:gd name="connsiteX23" fmla="*/ 127945 w 460686"/>
                <a:gd name="connsiteY23" fmla="*/ 162676 h 415386"/>
                <a:gd name="connsiteX24" fmla="*/ 183061 w 460686"/>
                <a:gd name="connsiteY24" fmla="*/ 112330 h 415386"/>
                <a:gd name="connsiteX25" fmla="*/ 94868 w 460686"/>
                <a:gd name="connsiteY25" fmla="*/ 51104 h 415386"/>
                <a:gd name="connsiteX26" fmla="*/ 326448 w 460686"/>
                <a:gd name="connsiteY26" fmla="*/ 44835 h 415386"/>
                <a:gd name="connsiteX27" fmla="*/ 263842 w 460686"/>
                <a:gd name="connsiteY27" fmla="*/ 102947 h 415386"/>
                <a:gd name="connsiteX28" fmla="*/ 334215 w 460686"/>
                <a:gd name="connsiteY28" fmla="*/ 169141 h 415386"/>
                <a:gd name="connsiteX29" fmla="*/ 384166 w 460686"/>
                <a:gd name="connsiteY29" fmla="*/ 97704 h 415386"/>
                <a:gd name="connsiteX30" fmla="*/ 326448 w 460686"/>
                <a:gd name="connsiteY30" fmla="*/ 44835 h 415386"/>
                <a:gd name="connsiteX31" fmla="*/ 332746 w 460686"/>
                <a:gd name="connsiteY31" fmla="*/ 207 h 415386"/>
                <a:gd name="connsiteX32" fmla="*/ 361812 w 460686"/>
                <a:gd name="connsiteY32" fmla="*/ 2848 h 415386"/>
                <a:gd name="connsiteX33" fmla="*/ 419254 w 460686"/>
                <a:gd name="connsiteY33" fmla="*/ 139967 h 415386"/>
                <a:gd name="connsiteX34" fmla="*/ 424221 w 460686"/>
                <a:gd name="connsiteY34" fmla="*/ 186803 h 415386"/>
                <a:gd name="connsiteX35" fmla="*/ 449256 w 460686"/>
                <a:gd name="connsiteY35" fmla="*/ 296838 h 415386"/>
                <a:gd name="connsiteX36" fmla="*/ 341863 w 460686"/>
                <a:gd name="connsiteY36" fmla="*/ 339258 h 415386"/>
                <a:gd name="connsiteX37" fmla="*/ 292740 w 460686"/>
                <a:gd name="connsiteY37" fmla="*/ 359365 h 415386"/>
                <a:gd name="connsiteX38" fmla="*/ 188218 w 460686"/>
                <a:gd name="connsiteY38" fmla="*/ 414252 h 415386"/>
                <a:gd name="connsiteX39" fmla="*/ 122924 w 460686"/>
                <a:gd name="connsiteY39" fmla="*/ 332160 h 415386"/>
                <a:gd name="connsiteX40" fmla="*/ 74428 w 460686"/>
                <a:gd name="connsiteY40" fmla="*/ 349025 h 415386"/>
                <a:gd name="connsiteX41" fmla="*/ 50634 w 460686"/>
                <a:gd name="connsiteY41" fmla="*/ 339968 h 415386"/>
                <a:gd name="connsiteX42" fmla="*/ 21854 w 460686"/>
                <a:gd name="connsiteY42" fmla="*/ 194885 h 415386"/>
                <a:gd name="connsiteX43" fmla="*/ 35810 w 460686"/>
                <a:gd name="connsiteY43" fmla="*/ 157235 h 415386"/>
                <a:gd name="connsiteX44" fmla="*/ 39831 w 460686"/>
                <a:gd name="connsiteY44" fmla="*/ 29341 h 415386"/>
                <a:gd name="connsiteX45" fmla="*/ 185111 w 460686"/>
                <a:gd name="connsiteY45" fmla="*/ 35728 h 415386"/>
                <a:gd name="connsiteX46" fmla="*/ 201433 w 460686"/>
                <a:gd name="connsiteY46" fmla="*/ 52444 h 415386"/>
                <a:gd name="connsiteX47" fmla="*/ 236875 w 460686"/>
                <a:gd name="connsiteY47" fmla="*/ 52641 h 415386"/>
                <a:gd name="connsiteX48" fmla="*/ 299482 w 460686"/>
                <a:gd name="connsiteY48" fmla="*/ 5135 h 415386"/>
                <a:gd name="connsiteX49" fmla="*/ 332746 w 460686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75943 w 462201"/>
                <a:gd name="connsiteY40" fmla="*/ 349025 h 415386"/>
                <a:gd name="connsiteX41" fmla="*/ 52149 w 462201"/>
                <a:gd name="connsiteY41" fmla="*/ 339968 h 415386"/>
                <a:gd name="connsiteX42" fmla="*/ 23369 w 462201"/>
                <a:gd name="connsiteY42" fmla="*/ 194885 h 415386"/>
                <a:gd name="connsiteX43" fmla="*/ 37325 w 462201"/>
                <a:gd name="connsiteY43" fmla="*/ 157235 h 415386"/>
                <a:gd name="connsiteX44" fmla="*/ 41346 w 462201"/>
                <a:gd name="connsiteY44" fmla="*/ 29341 h 415386"/>
                <a:gd name="connsiteX45" fmla="*/ 186626 w 462201"/>
                <a:gd name="connsiteY45" fmla="*/ 35728 h 415386"/>
                <a:gd name="connsiteX46" fmla="*/ 202948 w 462201"/>
                <a:gd name="connsiteY46" fmla="*/ 52444 h 415386"/>
                <a:gd name="connsiteX47" fmla="*/ 238390 w 462201"/>
                <a:gd name="connsiteY47" fmla="*/ 52641 h 415386"/>
                <a:gd name="connsiteX48" fmla="*/ 300997 w 462201"/>
                <a:gd name="connsiteY48" fmla="*/ 5135 h 415386"/>
                <a:gd name="connsiteX49" fmla="*/ 334261 w 462201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52149 w 462201"/>
                <a:gd name="connsiteY40" fmla="*/ 339968 h 415386"/>
                <a:gd name="connsiteX41" fmla="*/ 23369 w 462201"/>
                <a:gd name="connsiteY41" fmla="*/ 194885 h 415386"/>
                <a:gd name="connsiteX42" fmla="*/ 37325 w 462201"/>
                <a:gd name="connsiteY42" fmla="*/ 157235 h 415386"/>
                <a:gd name="connsiteX43" fmla="*/ 41346 w 462201"/>
                <a:gd name="connsiteY43" fmla="*/ 29341 h 415386"/>
                <a:gd name="connsiteX44" fmla="*/ 186626 w 462201"/>
                <a:gd name="connsiteY44" fmla="*/ 35728 h 415386"/>
                <a:gd name="connsiteX45" fmla="*/ 202948 w 462201"/>
                <a:gd name="connsiteY45" fmla="*/ 52444 h 415386"/>
                <a:gd name="connsiteX46" fmla="*/ 238390 w 462201"/>
                <a:gd name="connsiteY46" fmla="*/ 52641 h 415386"/>
                <a:gd name="connsiteX47" fmla="*/ 300997 w 462201"/>
                <a:gd name="connsiteY47" fmla="*/ 5135 h 415386"/>
                <a:gd name="connsiteX48" fmla="*/ 334261 w 462201"/>
                <a:gd name="connsiteY48" fmla="*/ 207 h 415386"/>
                <a:gd name="connsiteX0" fmla="*/ 226190 w 462104"/>
                <a:gd name="connsiteY0" fmla="*/ 279097 h 415386"/>
                <a:gd name="connsiteX1" fmla="*/ 164096 w 462104"/>
                <a:gd name="connsiteY1" fmla="*/ 332635 h 415386"/>
                <a:gd name="connsiteX2" fmla="*/ 207266 w 462104"/>
                <a:gd name="connsiteY2" fmla="*/ 370916 h 415386"/>
                <a:gd name="connsiteX3" fmla="*/ 263604 w 462104"/>
                <a:gd name="connsiteY3" fmla="*/ 316077 h 415386"/>
                <a:gd name="connsiteX4" fmla="*/ 226190 w 462104"/>
                <a:gd name="connsiteY4" fmla="*/ 279097 h 415386"/>
                <a:gd name="connsiteX5" fmla="*/ 85799 w 462104"/>
                <a:gd name="connsiteY5" fmla="*/ 211996 h 415386"/>
                <a:gd name="connsiteX6" fmla="*/ 34153 w 462104"/>
                <a:gd name="connsiteY6" fmla="*/ 256782 h 415386"/>
                <a:gd name="connsiteX7" fmla="*/ 76140 w 462104"/>
                <a:gd name="connsiteY7" fmla="*/ 303146 h 415386"/>
                <a:gd name="connsiteX8" fmla="*/ 138470 w 462104"/>
                <a:gd name="connsiteY8" fmla="*/ 257255 h 415386"/>
                <a:gd name="connsiteX9" fmla="*/ 85799 w 462104"/>
                <a:gd name="connsiteY9" fmla="*/ 211996 h 415386"/>
                <a:gd name="connsiteX10" fmla="*/ 356291 w 462104"/>
                <a:gd name="connsiteY10" fmla="*/ 201588 h 415386"/>
                <a:gd name="connsiteX11" fmla="*/ 306774 w 462104"/>
                <a:gd name="connsiteY11" fmla="*/ 256782 h 415386"/>
                <a:gd name="connsiteX12" fmla="*/ 372298 w 462104"/>
                <a:gd name="connsiteY12" fmla="*/ 303619 h 415386"/>
                <a:gd name="connsiteX13" fmla="*/ 419607 w 462104"/>
                <a:gd name="connsiteY13" fmla="*/ 256664 h 415386"/>
                <a:gd name="connsiteX14" fmla="*/ 356291 w 462104"/>
                <a:gd name="connsiteY14" fmla="*/ 201588 h 415386"/>
                <a:gd name="connsiteX15" fmla="*/ 221893 w 462104"/>
                <a:gd name="connsiteY15" fmla="*/ 155619 h 415386"/>
                <a:gd name="connsiteX16" fmla="*/ 175845 w 462104"/>
                <a:gd name="connsiteY16" fmla="*/ 223153 h 415386"/>
                <a:gd name="connsiteX17" fmla="*/ 199105 w 462104"/>
                <a:gd name="connsiteY17" fmla="*/ 247557 h 415386"/>
                <a:gd name="connsiteX18" fmla="*/ 247874 w 462104"/>
                <a:gd name="connsiteY18" fmla="*/ 247557 h 415386"/>
                <a:gd name="connsiteX19" fmla="*/ 269557 w 462104"/>
                <a:gd name="connsiteY19" fmla="*/ 188459 h 415386"/>
                <a:gd name="connsiteX20" fmla="*/ 221893 w 462104"/>
                <a:gd name="connsiteY20" fmla="*/ 155619 h 415386"/>
                <a:gd name="connsiteX21" fmla="*/ 96286 w 462104"/>
                <a:gd name="connsiteY21" fmla="*/ 51104 h 415386"/>
                <a:gd name="connsiteX22" fmla="*/ 52801 w 462104"/>
                <a:gd name="connsiteY22" fmla="*/ 99478 h 415386"/>
                <a:gd name="connsiteX23" fmla="*/ 129363 w 462104"/>
                <a:gd name="connsiteY23" fmla="*/ 162676 h 415386"/>
                <a:gd name="connsiteX24" fmla="*/ 184479 w 462104"/>
                <a:gd name="connsiteY24" fmla="*/ 112330 h 415386"/>
                <a:gd name="connsiteX25" fmla="*/ 96286 w 462104"/>
                <a:gd name="connsiteY25" fmla="*/ 51104 h 415386"/>
                <a:gd name="connsiteX26" fmla="*/ 327866 w 462104"/>
                <a:gd name="connsiteY26" fmla="*/ 44835 h 415386"/>
                <a:gd name="connsiteX27" fmla="*/ 265260 w 462104"/>
                <a:gd name="connsiteY27" fmla="*/ 102947 h 415386"/>
                <a:gd name="connsiteX28" fmla="*/ 335633 w 462104"/>
                <a:gd name="connsiteY28" fmla="*/ 169141 h 415386"/>
                <a:gd name="connsiteX29" fmla="*/ 385584 w 462104"/>
                <a:gd name="connsiteY29" fmla="*/ 97704 h 415386"/>
                <a:gd name="connsiteX30" fmla="*/ 327866 w 462104"/>
                <a:gd name="connsiteY30" fmla="*/ 44835 h 415386"/>
                <a:gd name="connsiteX31" fmla="*/ 334164 w 462104"/>
                <a:gd name="connsiteY31" fmla="*/ 207 h 415386"/>
                <a:gd name="connsiteX32" fmla="*/ 363230 w 462104"/>
                <a:gd name="connsiteY32" fmla="*/ 2848 h 415386"/>
                <a:gd name="connsiteX33" fmla="*/ 420672 w 462104"/>
                <a:gd name="connsiteY33" fmla="*/ 139967 h 415386"/>
                <a:gd name="connsiteX34" fmla="*/ 425639 w 462104"/>
                <a:gd name="connsiteY34" fmla="*/ 186803 h 415386"/>
                <a:gd name="connsiteX35" fmla="*/ 450674 w 462104"/>
                <a:gd name="connsiteY35" fmla="*/ 296838 h 415386"/>
                <a:gd name="connsiteX36" fmla="*/ 343281 w 462104"/>
                <a:gd name="connsiteY36" fmla="*/ 339258 h 415386"/>
                <a:gd name="connsiteX37" fmla="*/ 294158 w 462104"/>
                <a:gd name="connsiteY37" fmla="*/ 359365 h 415386"/>
                <a:gd name="connsiteX38" fmla="*/ 189636 w 462104"/>
                <a:gd name="connsiteY38" fmla="*/ 414252 h 415386"/>
                <a:gd name="connsiteX39" fmla="*/ 124342 w 462104"/>
                <a:gd name="connsiteY39" fmla="*/ 332160 h 415386"/>
                <a:gd name="connsiteX40" fmla="*/ 52052 w 462104"/>
                <a:gd name="connsiteY40" fmla="*/ 339968 h 415386"/>
                <a:gd name="connsiteX41" fmla="*/ 23272 w 462104"/>
                <a:gd name="connsiteY41" fmla="*/ 194885 h 415386"/>
                <a:gd name="connsiteX42" fmla="*/ 37228 w 462104"/>
                <a:gd name="connsiteY42" fmla="*/ 157235 h 415386"/>
                <a:gd name="connsiteX43" fmla="*/ 41249 w 462104"/>
                <a:gd name="connsiteY43" fmla="*/ 29341 h 415386"/>
                <a:gd name="connsiteX44" fmla="*/ 186529 w 462104"/>
                <a:gd name="connsiteY44" fmla="*/ 35728 h 415386"/>
                <a:gd name="connsiteX45" fmla="*/ 202851 w 462104"/>
                <a:gd name="connsiteY45" fmla="*/ 52444 h 415386"/>
                <a:gd name="connsiteX46" fmla="*/ 238293 w 462104"/>
                <a:gd name="connsiteY46" fmla="*/ 52641 h 415386"/>
                <a:gd name="connsiteX47" fmla="*/ 300900 w 462104"/>
                <a:gd name="connsiteY47" fmla="*/ 5135 h 415386"/>
                <a:gd name="connsiteX48" fmla="*/ 334164 w 462104"/>
                <a:gd name="connsiteY48" fmla="*/ 207 h 415386"/>
                <a:gd name="connsiteX0" fmla="*/ 232980 w 468894"/>
                <a:gd name="connsiteY0" fmla="*/ 279097 h 415386"/>
                <a:gd name="connsiteX1" fmla="*/ 170886 w 468894"/>
                <a:gd name="connsiteY1" fmla="*/ 332635 h 415386"/>
                <a:gd name="connsiteX2" fmla="*/ 214056 w 468894"/>
                <a:gd name="connsiteY2" fmla="*/ 370916 h 415386"/>
                <a:gd name="connsiteX3" fmla="*/ 270394 w 468894"/>
                <a:gd name="connsiteY3" fmla="*/ 316077 h 415386"/>
                <a:gd name="connsiteX4" fmla="*/ 232980 w 468894"/>
                <a:gd name="connsiteY4" fmla="*/ 279097 h 415386"/>
                <a:gd name="connsiteX5" fmla="*/ 92589 w 468894"/>
                <a:gd name="connsiteY5" fmla="*/ 211996 h 415386"/>
                <a:gd name="connsiteX6" fmla="*/ 40943 w 468894"/>
                <a:gd name="connsiteY6" fmla="*/ 256782 h 415386"/>
                <a:gd name="connsiteX7" fmla="*/ 82930 w 468894"/>
                <a:gd name="connsiteY7" fmla="*/ 303146 h 415386"/>
                <a:gd name="connsiteX8" fmla="*/ 145260 w 468894"/>
                <a:gd name="connsiteY8" fmla="*/ 257255 h 415386"/>
                <a:gd name="connsiteX9" fmla="*/ 92589 w 468894"/>
                <a:gd name="connsiteY9" fmla="*/ 211996 h 415386"/>
                <a:gd name="connsiteX10" fmla="*/ 363081 w 468894"/>
                <a:gd name="connsiteY10" fmla="*/ 201588 h 415386"/>
                <a:gd name="connsiteX11" fmla="*/ 313564 w 468894"/>
                <a:gd name="connsiteY11" fmla="*/ 256782 h 415386"/>
                <a:gd name="connsiteX12" fmla="*/ 379088 w 468894"/>
                <a:gd name="connsiteY12" fmla="*/ 303619 h 415386"/>
                <a:gd name="connsiteX13" fmla="*/ 426397 w 468894"/>
                <a:gd name="connsiteY13" fmla="*/ 256664 h 415386"/>
                <a:gd name="connsiteX14" fmla="*/ 363081 w 468894"/>
                <a:gd name="connsiteY14" fmla="*/ 201588 h 415386"/>
                <a:gd name="connsiteX15" fmla="*/ 228683 w 468894"/>
                <a:gd name="connsiteY15" fmla="*/ 155619 h 415386"/>
                <a:gd name="connsiteX16" fmla="*/ 182635 w 468894"/>
                <a:gd name="connsiteY16" fmla="*/ 223153 h 415386"/>
                <a:gd name="connsiteX17" fmla="*/ 205895 w 468894"/>
                <a:gd name="connsiteY17" fmla="*/ 247557 h 415386"/>
                <a:gd name="connsiteX18" fmla="*/ 254664 w 468894"/>
                <a:gd name="connsiteY18" fmla="*/ 247557 h 415386"/>
                <a:gd name="connsiteX19" fmla="*/ 276347 w 468894"/>
                <a:gd name="connsiteY19" fmla="*/ 188459 h 415386"/>
                <a:gd name="connsiteX20" fmla="*/ 228683 w 468894"/>
                <a:gd name="connsiteY20" fmla="*/ 155619 h 415386"/>
                <a:gd name="connsiteX21" fmla="*/ 103076 w 468894"/>
                <a:gd name="connsiteY21" fmla="*/ 51104 h 415386"/>
                <a:gd name="connsiteX22" fmla="*/ 59591 w 468894"/>
                <a:gd name="connsiteY22" fmla="*/ 99478 h 415386"/>
                <a:gd name="connsiteX23" fmla="*/ 136153 w 468894"/>
                <a:gd name="connsiteY23" fmla="*/ 162676 h 415386"/>
                <a:gd name="connsiteX24" fmla="*/ 191269 w 468894"/>
                <a:gd name="connsiteY24" fmla="*/ 112330 h 415386"/>
                <a:gd name="connsiteX25" fmla="*/ 103076 w 468894"/>
                <a:gd name="connsiteY25" fmla="*/ 51104 h 415386"/>
                <a:gd name="connsiteX26" fmla="*/ 334656 w 468894"/>
                <a:gd name="connsiteY26" fmla="*/ 44835 h 415386"/>
                <a:gd name="connsiteX27" fmla="*/ 272050 w 468894"/>
                <a:gd name="connsiteY27" fmla="*/ 102947 h 415386"/>
                <a:gd name="connsiteX28" fmla="*/ 342423 w 468894"/>
                <a:gd name="connsiteY28" fmla="*/ 169141 h 415386"/>
                <a:gd name="connsiteX29" fmla="*/ 392374 w 468894"/>
                <a:gd name="connsiteY29" fmla="*/ 97704 h 415386"/>
                <a:gd name="connsiteX30" fmla="*/ 334656 w 468894"/>
                <a:gd name="connsiteY30" fmla="*/ 44835 h 415386"/>
                <a:gd name="connsiteX31" fmla="*/ 340954 w 468894"/>
                <a:gd name="connsiteY31" fmla="*/ 207 h 415386"/>
                <a:gd name="connsiteX32" fmla="*/ 370020 w 468894"/>
                <a:gd name="connsiteY32" fmla="*/ 2848 h 415386"/>
                <a:gd name="connsiteX33" fmla="*/ 427462 w 468894"/>
                <a:gd name="connsiteY33" fmla="*/ 139967 h 415386"/>
                <a:gd name="connsiteX34" fmla="*/ 432429 w 468894"/>
                <a:gd name="connsiteY34" fmla="*/ 186803 h 415386"/>
                <a:gd name="connsiteX35" fmla="*/ 457464 w 468894"/>
                <a:gd name="connsiteY35" fmla="*/ 296838 h 415386"/>
                <a:gd name="connsiteX36" fmla="*/ 350071 w 468894"/>
                <a:gd name="connsiteY36" fmla="*/ 339258 h 415386"/>
                <a:gd name="connsiteX37" fmla="*/ 300948 w 468894"/>
                <a:gd name="connsiteY37" fmla="*/ 359365 h 415386"/>
                <a:gd name="connsiteX38" fmla="*/ 196426 w 468894"/>
                <a:gd name="connsiteY38" fmla="*/ 414252 h 415386"/>
                <a:gd name="connsiteX39" fmla="*/ 131132 w 468894"/>
                <a:gd name="connsiteY39" fmla="*/ 332160 h 415386"/>
                <a:gd name="connsiteX40" fmla="*/ 58842 w 468894"/>
                <a:gd name="connsiteY40" fmla="*/ 339968 h 415386"/>
                <a:gd name="connsiteX41" fmla="*/ 30062 w 468894"/>
                <a:gd name="connsiteY41" fmla="*/ 194885 h 415386"/>
                <a:gd name="connsiteX42" fmla="*/ 44018 w 468894"/>
                <a:gd name="connsiteY42" fmla="*/ 157235 h 415386"/>
                <a:gd name="connsiteX43" fmla="*/ 48039 w 468894"/>
                <a:gd name="connsiteY43" fmla="*/ 29341 h 415386"/>
                <a:gd name="connsiteX44" fmla="*/ 193319 w 468894"/>
                <a:gd name="connsiteY44" fmla="*/ 35728 h 415386"/>
                <a:gd name="connsiteX45" fmla="*/ 209641 w 468894"/>
                <a:gd name="connsiteY45" fmla="*/ 52444 h 415386"/>
                <a:gd name="connsiteX46" fmla="*/ 245083 w 468894"/>
                <a:gd name="connsiteY46" fmla="*/ 52641 h 415386"/>
                <a:gd name="connsiteX47" fmla="*/ 307690 w 468894"/>
                <a:gd name="connsiteY47" fmla="*/ 5135 h 415386"/>
                <a:gd name="connsiteX48" fmla="*/ 340954 w 468894"/>
                <a:gd name="connsiteY48" fmla="*/ 207 h 415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68894" h="415386">
                  <a:moveTo>
                    <a:pt x="232980" y="279097"/>
                  </a:moveTo>
                  <a:cubicBezTo>
                    <a:pt x="196512" y="276100"/>
                    <a:pt x="175026" y="299952"/>
                    <a:pt x="170886" y="332635"/>
                  </a:cubicBezTo>
                  <a:cubicBezTo>
                    <a:pt x="168284" y="353215"/>
                    <a:pt x="191308" y="370916"/>
                    <a:pt x="214056" y="370916"/>
                  </a:cubicBezTo>
                  <a:cubicBezTo>
                    <a:pt x="249065" y="370877"/>
                    <a:pt x="267477" y="351007"/>
                    <a:pt x="270394" y="316077"/>
                  </a:cubicBezTo>
                  <a:cubicBezTo>
                    <a:pt x="272444" y="291121"/>
                    <a:pt x="255571" y="280989"/>
                    <a:pt x="232980" y="279097"/>
                  </a:cubicBezTo>
                  <a:close/>
                  <a:moveTo>
                    <a:pt x="92589" y="211996"/>
                  </a:moveTo>
                  <a:cubicBezTo>
                    <a:pt x="62035" y="212824"/>
                    <a:pt x="42914" y="229067"/>
                    <a:pt x="40943" y="256782"/>
                  </a:cubicBezTo>
                  <a:cubicBezTo>
                    <a:pt x="39169" y="282566"/>
                    <a:pt x="55491" y="302751"/>
                    <a:pt x="82930" y="303146"/>
                  </a:cubicBezTo>
                  <a:cubicBezTo>
                    <a:pt x="113405" y="303500"/>
                    <a:pt x="141042" y="286035"/>
                    <a:pt x="145260" y="257255"/>
                  </a:cubicBezTo>
                  <a:cubicBezTo>
                    <a:pt x="150307" y="223350"/>
                    <a:pt x="117348" y="218304"/>
                    <a:pt x="92589" y="211996"/>
                  </a:cubicBezTo>
                  <a:close/>
                  <a:moveTo>
                    <a:pt x="363081" y="201588"/>
                  </a:moveTo>
                  <a:cubicBezTo>
                    <a:pt x="332015" y="202061"/>
                    <a:pt x="313170" y="233600"/>
                    <a:pt x="313564" y="256782"/>
                  </a:cubicBezTo>
                  <a:cubicBezTo>
                    <a:pt x="314037" y="291239"/>
                    <a:pt x="349953" y="300701"/>
                    <a:pt x="379088" y="303619"/>
                  </a:cubicBezTo>
                  <a:cubicBezTo>
                    <a:pt x="409445" y="306615"/>
                    <a:pt x="426476" y="282014"/>
                    <a:pt x="426397" y="256664"/>
                  </a:cubicBezTo>
                  <a:cubicBezTo>
                    <a:pt x="426319" y="222404"/>
                    <a:pt x="399155" y="201036"/>
                    <a:pt x="363081" y="201588"/>
                  </a:cubicBezTo>
                  <a:close/>
                  <a:moveTo>
                    <a:pt x="228683" y="155619"/>
                  </a:moveTo>
                  <a:cubicBezTo>
                    <a:pt x="198326" y="156762"/>
                    <a:pt x="172542" y="194136"/>
                    <a:pt x="182635" y="223153"/>
                  </a:cubicBezTo>
                  <a:cubicBezTo>
                    <a:pt x="186301" y="233482"/>
                    <a:pt x="193082" y="238844"/>
                    <a:pt x="205895" y="247557"/>
                  </a:cubicBezTo>
                  <a:cubicBezTo>
                    <a:pt x="220601" y="257571"/>
                    <a:pt x="237908" y="257571"/>
                    <a:pt x="254664" y="247557"/>
                  </a:cubicBezTo>
                  <a:cubicBezTo>
                    <a:pt x="271853" y="237267"/>
                    <a:pt x="283996" y="221261"/>
                    <a:pt x="276347" y="188459"/>
                  </a:cubicBezTo>
                  <a:cubicBezTo>
                    <a:pt x="270552" y="163543"/>
                    <a:pt x="240668" y="155145"/>
                    <a:pt x="228683" y="155619"/>
                  </a:cubicBezTo>
                  <a:close/>
                  <a:moveTo>
                    <a:pt x="103076" y="51104"/>
                  </a:moveTo>
                  <a:cubicBezTo>
                    <a:pt x="83876" y="51695"/>
                    <a:pt x="61680" y="65770"/>
                    <a:pt x="59591" y="99478"/>
                  </a:cubicBezTo>
                  <a:cubicBezTo>
                    <a:pt x="57974" y="124828"/>
                    <a:pt x="109266" y="156801"/>
                    <a:pt x="136153" y="162676"/>
                  </a:cubicBezTo>
                  <a:cubicBezTo>
                    <a:pt x="168915" y="169811"/>
                    <a:pt x="192215" y="131294"/>
                    <a:pt x="191269" y="112330"/>
                  </a:cubicBezTo>
                  <a:cubicBezTo>
                    <a:pt x="189968" y="86034"/>
                    <a:pt x="150859" y="50552"/>
                    <a:pt x="103076" y="51104"/>
                  </a:cubicBezTo>
                  <a:close/>
                  <a:moveTo>
                    <a:pt x="334656" y="44835"/>
                  </a:moveTo>
                  <a:cubicBezTo>
                    <a:pt x="306074" y="42864"/>
                    <a:pt x="276860" y="79292"/>
                    <a:pt x="272050" y="102947"/>
                  </a:cubicBezTo>
                  <a:cubicBezTo>
                    <a:pt x="263495" y="145092"/>
                    <a:pt x="301934" y="174661"/>
                    <a:pt x="342423" y="169141"/>
                  </a:cubicBezTo>
                  <a:cubicBezTo>
                    <a:pt x="376880" y="164450"/>
                    <a:pt x="390955" y="133107"/>
                    <a:pt x="392374" y="97704"/>
                  </a:cubicBezTo>
                  <a:cubicBezTo>
                    <a:pt x="390245" y="62103"/>
                    <a:pt x="366709" y="47083"/>
                    <a:pt x="334656" y="44835"/>
                  </a:cubicBezTo>
                  <a:close/>
                  <a:moveTo>
                    <a:pt x="340954" y="207"/>
                  </a:moveTo>
                  <a:cubicBezTo>
                    <a:pt x="351106" y="-394"/>
                    <a:pt x="360558" y="266"/>
                    <a:pt x="370020" y="2848"/>
                  </a:cubicBezTo>
                  <a:cubicBezTo>
                    <a:pt x="425412" y="17948"/>
                    <a:pt x="447687" y="80436"/>
                    <a:pt x="427462" y="139967"/>
                  </a:cubicBezTo>
                  <a:cubicBezTo>
                    <a:pt x="422021" y="156092"/>
                    <a:pt x="407513" y="169417"/>
                    <a:pt x="432429" y="186803"/>
                  </a:cubicBezTo>
                  <a:cubicBezTo>
                    <a:pt x="470947" y="213652"/>
                    <a:pt x="478359" y="259463"/>
                    <a:pt x="457464" y="296838"/>
                  </a:cubicBezTo>
                  <a:cubicBezTo>
                    <a:pt x="436096" y="335040"/>
                    <a:pt x="393005" y="354752"/>
                    <a:pt x="350071" y="339258"/>
                  </a:cubicBezTo>
                  <a:cubicBezTo>
                    <a:pt x="323342" y="329678"/>
                    <a:pt x="314274" y="328850"/>
                    <a:pt x="300948" y="359365"/>
                  </a:cubicBezTo>
                  <a:cubicBezTo>
                    <a:pt x="282734" y="401057"/>
                    <a:pt x="236999" y="420461"/>
                    <a:pt x="196426" y="414252"/>
                  </a:cubicBezTo>
                  <a:cubicBezTo>
                    <a:pt x="152539" y="401636"/>
                    <a:pt x="152897" y="359524"/>
                    <a:pt x="131132" y="332160"/>
                  </a:cubicBezTo>
                  <a:cubicBezTo>
                    <a:pt x="107035" y="334763"/>
                    <a:pt x="100346" y="348754"/>
                    <a:pt x="58842" y="339968"/>
                  </a:cubicBezTo>
                  <a:cubicBezTo>
                    <a:pt x="-3542" y="326762"/>
                    <a:pt x="-21387" y="242786"/>
                    <a:pt x="30062" y="194885"/>
                  </a:cubicBezTo>
                  <a:cubicBezTo>
                    <a:pt x="40548" y="185108"/>
                    <a:pt x="62942" y="183058"/>
                    <a:pt x="44018" y="157235"/>
                  </a:cubicBezTo>
                  <a:cubicBezTo>
                    <a:pt x="5697" y="104919"/>
                    <a:pt x="9245" y="60881"/>
                    <a:pt x="48039" y="29341"/>
                  </a:cubicBezTo>
                  <a:cubicBezTo>
                    <a:pt x="90618" y="-5313"/>
                    <a:pt x="151332" y="-2671"/>
                    <a:pt x="193319" y="35728"/>
                  </a:cubicBezTo>
                  <a:cubicBezTo>
                    <a:pt x="199036" y="40972"/>
                    <a:pt x="205146" y="46136"/>
                    <a:pt x="209641" y="52444"/>
                  </a:cubicBezTo>
                  <a:cubicBezTo>
                    <a:pt x="221744" y="69279"/>
                    <a:pt x="231955" y="69909"/>
                    <a:pt x="245083" y="52641"/>
                  </a:cubicBezTo>
                  <a:cubicBezTo>
                    <a:pt x="261287" y="31234"/>
                    <a:pt x="282852" y="15661"/>
                    <a:pt x="307690" y="5135"/>
                  </a:cubicBezTo>
                  <a:cubicBezTo>
                    <a:pt x="319951" y="2671"/>
                    <a:pt x="330803" y="809"/>
                    <a:pt x="340954" y="207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95" name="하트 94">
              <a:extLst>
                <a:ext uri="{FF2B5EF4-FFF2-40B4-BE49-F238E27FC236}">
                  <a16:creationId xmlns:a16="http://schemas.microsoft.com/office/drawing/2014/main" id="{DBA100A7-655D-4D46-9485-70D4D6D3742E}"/>
                </a:ext>
              </a:extLst>
            </p:cNvPr>
            <p:cNvSpPr/>
            <p:nvPr/>
          </p:nvSpPr>
          <p:spPr>
            <a:xfrm>
              <a:off x="3684715" y="81102"/>
              <a:ext cx="326427" cy="326427"/>
            </a:xfrm>
            <a:prstGeom prst="heart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96" name="Graphic 47">
              <a:extLst>
                <a:ext uri="{FF2B5EF4-FFF2-40B4-BE49-F238E27FC236}">
                  <a16:creationId xmlns:a16="http://schemas.microsoft.com/office/drawing/2014/main" id="{5830E525-E25A-4DEA-A28B-531C7931BB63}"/>
                </a:ext>
              </a:extLst>
            </p:cNvPr>
            <p:cNvGrpSpPr/>
            <p:nvPr/>
          </p:nvGrpSpPr>
          <p:grpSpPr>
            <a:xfrm>
              <a:off x="3164069" y="11652"/>
              <a:ext cx="350976" cy="254793"/>
              <a:chOff x="8760856" y="1002161"/>
              <a:chExt cx="1223617" cy="888296"/>
            </a:xfrm>
            <a:solidFill>
              <a:schemeClr val="accent1"/>
            </a:solidFill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72" name="Freeform: Shape 1145">
                <a:extLst>
                  <a:ext uri="{FF2B5EF4-FFF2-40B4-BE49-F238E27FC236}">
                    <a16:creationId xmlns:a16="http://schemas.microsoft.com/office/drawing/2014/main" id="{21AD654D-EE28-448E-BB1B-B77394EB9F98}"/>
                  </a:ext>
                </a:extLst>
              </p:cNvPr>
              <p:cNvSpPr/>
              <p:nvPr/>
            </p:nvSpPr>
            <p:spPr>
              <a:xfrm>
                <a:off x="8760856" y="1002161"/>
                <a:ext cx="1223617" cy="888296"/>
              </a:xfrm>
              <a:custGeom>
                <a:avLst/>
                <a:gdLst>
                  <a:gd name="connsiteX0" fmla="*/ 1212488 w 1223617"/>
                  <a:gd name="connsiteY0" fmla="*/ 247015 h 888296"/>
                  <a:gd name="connsiteX1" fmla="*/ 1204868 w 1223617"/>
                  <a:gd name="connsiteY1" fmla="*/ 335598 h 888296"/>
                  <a:gd name="connsiteX2" fmla="*/ 1102950 w 1223617"/>
                  <a:gd name="connsiteY2" fmla="*/ 640398 h 888296"/>
                  <a:gd name="connsiteX3" fmla="*/ 610508 w 1223617"/>
                  <a:gd name="connsiteY3" fmla="*/ 888048 h 888296"/>
                  <a:gd name="connsiteX4" fmla="*/ 603840 w 1223617"/>
                  <a:gd name="connsiteY4" fmla="*/ 876618 h 888296"/>
                  <a:gd name="connsiteX5" fmla="*/ 605745 w 1223617"/>
                  <a:gd name="connsiteY5" fmla="*/ 844233 h 888296"/>
                  <a:gd name="connsiteX6" fmla="*/ 620033 w 1223617"/>
                  <a:gd name="connsiteY6" fmla="*/ 838518 h 888296"/>
                  <a:gd name="connsiteX7" fmla="*/ 788625 w 1223617"/>
                  <a:gd name="connsiteY7" fmla="*/ 813753 h 888296"/>
                  <a:gd name="connsiteX8" fmla="*/ 1099140 w 1223617"/>
                  <a:gd name="connsiteY8" fmla="*/ 528955 h 888296"/>
                  <a:gd name="connsiteX9" fmla="*/ 1158195 w 1223617"/>
                  <a:gd name="connsiteY9" fmla="*/ 63183 h 888296"/>
                  <a:gd name="connsiteX10" fmla="*/ 651465 w 1223617"/>
                  <a:gd name="connsiteY10" fmla="*/ 247015 h 888296"/>
                  <a:gd name="connsiteX11" fmla="*/ 523830 w 1223617"/>
                  <a:gd name="connsiteY11" fmla="*/ 758508 h 888296"/>
                  <a:gd name="connsiteX12" fmla="*/ 464775 w 1223617"/>
                  <a:gd name="connsiteY12" fmla="*/ 735648 h 888296"/>
                  <a:gd name="connsiteX13" fmla="*/ 461918 w 1223617"/>
                  <a:gd name="connsiteY13" fmla="*/ 565150 h 888296"/>
                  <a:gd name="connsiteX14" fmla="*/ 338093 w 1223617"/>
                  <a:gd name="connsiteY14" fmla="*/ 303213 h 888296"/>
                  <a:gd name="connsiteX15" fmla="*/ 48533 w 1223617"/>
                  <a:gd name="connsiteY15" fmla="*/ 212725 h 888296"/>
                  <a:gd name="connsiteX16" fmla="*/ 36150 w 1223617"/>
                  <a:gd name="connsiteY16" fmla="*/ 317500 h 888296"/>
                  <a:gd name="connsiteX17" fmla="*/ 47580 w 1223617"/>
                  <a:gd name="connsiteY17" fmla="*/ 432753 h 888296"/>
                  <a:gd name="connsiteX18" fmla="*/ 148545 w 1223617"/>
                  <a:gd name="connsiteY18" fmla="*/ 639445 h 888296"/>
                  <a:gd name="connsiteX19" fmla="*/ 250463 w 1223617"/>
                  <a:gd name="connsiteY19" fmla="*/ 711835 h 888296"/>
                  <a:gd name="connsiteX20" fmla="*/ 411435 w 1223617"/>
                  <a:gd name="connsiteY20" fmla="*/ 755650 h 888296"/>
                  <a:gd name="connsiteX21" fmla="*/ 372383 w 1223617"/>
                  <a:gd name="connsiteY21" fmla="*/ 773748 h 888296"/>
                  <a:gd name="connsiteX22" fmla="*/ 123780 w 1223617"/>
                  <a:gd name="connsiteY22" fmla="*/ 664210 h 888296"/>
                  <a:gd name="connsiteX23" fmla="*/ 2813 w 1223617"/>
                  <a:gd name="connsiteY23" fmla="*/ 365125 h 888296"/>
                  <a:gd name="connsiteX24" fmla="*/ 1860 w 1223617"/>
                  <a:gd name="connsiteY24" fmla="*/ 175578 h 888296"/>
                  <a:gd name="connsiteX25" fmla="*/ 479063 w 1223617"/>
                  <a:gd name="connsiteY25" fmla="*/ 424180 h 888296"/>
                  <a:gd name="connsiteX26" fmla="*/ 505733 w 1223617"/>
                  <a:gd name="connsiteY26" fmla="*/ 374650 h 888296"/>
                  <a:gd name="connsiteX27" fmla="*/ 997223 w 1223617"/>
                  <a:gd name="connsiteY27" fmla="*/ 6033 h 888296"/>
                  <a:gd name="connsiteX28" fmla="*/ 1221060 w 1223617"/>
                  <a:gd name="connsiteY28" fmla="*/ 8890 h 888296"/>
                  <a:gd name="connsiteX29" fmla="*/ 1212488 w 1223617"/>
                  <a:gd name="connsiteY29" fmla="*/ 247015 h 888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23617" h="888296">
                    <a:moveTo>
                      <a:pt x="1212488" y="247015"/>
                    </a:moveTo>
                    <a:cubicBezTo>
                      <a:pt x="1209630" y="291783"/>
                      <a:pt x="1205820" y="327025"/>
                      <a:pt x="1204868" y="335598"/>
                    </a:cubicBezTo>
                    <a:cubicBezTo>
                      <a:pt x="1188675" y="438468"/>
                      <a:pt x="1154385" y="548958"/>
                      <a:pt x="1102950" y="640398"/>
                    </a:cubicBezTo>
                    <a:cubicBezTo>
                      <a:pt x="994365" y="829945"/>
                      <a:pt x="817200" y="892810"/>
                      <a:pt x="610508" y="888048"/>
                    </a:cubicBezTo>
                    <a:cubicBezTo>
                      <a:pt x="606698" y="881380"/>
                      <a:pt x="603840" y="879475"/>
                      <a:pt x="603840" y="876618"/>
                    </a:cubicBezTo>
                    <a:cubicBezTo>
                      <a:pt x="603840" y="866140"/>
                      <a:pt x="604793" y="854710"/>
                      <a:pt x="605745" y="844233"/>
                    </a:cubicBezTo>
                    <a:cubicBezTo>
                      <a:pt x="611460" y="841375"/>
                      <a:pt x="616223" y="838518"/>
                      <a:pt x="620033" y="838518"/>
                    </a:cubicBezTo>
                    <a:cubicBezTo>
                      <a:pt x="676230" y="829945"/>
                      <a:pt x="734333" y="828040"/>
                      <a:pt x="788625" y="813753"/>
                    </a:cubicBezTo>
                    <a:cubicBezTo>
                      <a:pt x="941025" y="773748"/>
                      <a:pt x="1040085" y="672783"/>
                      <a:pt x="1099140" y="528955"/>
                    </a:cubicBezTo>
                    <a:cubicBezTo>
                      <a:pt x="1151528" y="402273"/>
                      <a:pt x="1181055" y="173673"/>
                      <a:pt x="1158195" y="63183"/>
                    </a:cubicBezTo>
                    <a:cubicBezTo>
                      <a:pt x="965790" y="59373"/>
                      <a:pt x="791483" y="106998"/>
                      <a:pt x="651465" y="247015"/>
                    </a:cubicBezTo>
                    <a:cubicBezTo>
                      <a:pt x="507638" y="390843"/>
                      <a:pt x="491445" y="570865"/>
                      <a:pt x="523830" y="758508"/>
                    </a:cubicBezTo>
                    <a:cubicBezTo>
                      <a:pt x="487635" y="780415"/>
                      <a:pt x="466680" y="773748"/>
                      <a:pt x="464775" y="735648"/>
                    </a:cubicBezTo>
                    <a:cubicBezTo>
                      <a:pt x="461918" y="678498"/>
                      <a:pt x="456203" y="621348"/>
                      <a:pt x="461918" y="565150"/>
                    </a:cubicBezTo>
                    <a:cubicBezTo>
                      <a:pt x="473348" y="450850"/>
                      <a:pt x="423818" y="367983"/>
                      <a:pt x="338093" y="303213"/>
                    </a:cubicBezTo>
                    <a:cubicBezTo>
                      <a:pt x="253320" y="239395"/>
                      <a:pt x="152355" y="218440"/>
                      <a:pt x="48533" y="212725"/>
                    </a:cubicBezTo>
                    <a:cubicBezTo>
                      <a:pt x="40913" y="212725"/>
                      <a:pt x="36150" y="307975"/>
                      <a:pt x="36150" y="317500"/>
                    </a:cubicBezTo>
                    <a:cubicBezTo>
                      <a:pt x="36150" y="355600"/>
                      <a:pt x="39960" y="394653"/>
                      <a:pt x="47580" y="432753"/>
                    </a:cubicBezTo>
                    <a:cubicBezTo>
                      <a:pt x="63773" y="508000"/>
                      <a:pt x="95205" y="582295"/>
                      <a:pt x="148545" y="639445"/>
                    </a:cubicBezTo>
                    <a:cubicBezTo>
                      <a:pt x="177120" y="669925"/>
                      <a:pt x="211410" y="695643"/>
                      <a:pt x="250463" y="711835"/>
                    </a:cubicBezTo>
                    <a:cubicBezTo>
                      <a:pt x="302850" y="733743"/>
                      <a:pt x="360000" y="728980"/>
                      <a:pt x="411435" y="755650"/>
                    </a:cubicBezTo>
                    <a:cubicBezTo>
                      <a:pt x="398100" y="762318"/>
                      <a:pt x="385718" y="773748"/>
                      <a:pt x="372383" y="773748"/>
                    </a:cubicBezTo>
                    <a:cubicBezTo>
                      <a:pt x="275228" y="770890"/>
                      <a:pt x="190455" y="739458"/>
                      <a:pt x="123780" y="664210"/>
                    </a:cubicBezTo>
                    <a:cubicBezTo>
                      <a:pt x="47580" y="579438"/>
                      <a:pt x="12338" y="476568"/>
                      <a:pt x="2813" y="365125"/>
                    </a:cubicBezTo>
                    <a:cubicBezTo>
                      <a:pt x="-2902" y="305118"/>
                      <a:pt x="1860" y="243205"/>
                      <a:pt x="1860" y="175578"/>
                    </a:cubicBezTo>
                    <a:cubicBezTo>
                      <a:pt x="204743" y="177483"/>
                      <a:pt x="377145" y="223203"/>
                      <a:pt x="479063" y="424180"/>
                    </a:cubicBezTo>
                    <a:cubicBezTo>
                      <a:pt x="490493" y="404178"/>
                      <a:pt x="500018" y="389890"/>
                      <a:pt x="505733" y="374650"/>
                    </a:cubicBezTo>
                    <a:cubicBezTo>
                      <a:pt x="576218" y="170815"/>
                      <a:pt x="793388" y="43180"/>
                      <a:pt x="997223" y="6033"/>
                    </a:cubicBezTo>
                    <a:cubicBezTo>
                      <a:pt x="1071518" y="-7303"/>
                      <a:pt x="1145813" y="5080"/>
                      <a:pt x="1221060" y="8890"/>
                    </a:cubicBezTo>
                    <a:cubicBezTo>
                      <a:pt x="1227728" y="9843"/>
                      <a:pt x="1220108" y="149860"/>
                      <a:pt x="1212488" y="24701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" name="Freeform: Shape 1146">
                <a:extLst>
                  <a:ext uri="{FF2B5EF4-FFF2-40B4-BE49-F238E27FC236}">
                    <a16:creationId xmlns:a16="http://schemas.microsoft.com/office/drawing/2014/main" id="{AAE828C4-7A58-425E-9541-FA5CCB368DB3}"/>
                  </a:ext>
                </a:extLst>
              </p:cNvPr>
              <p:cNvSpPr/>
              <p:nvPr/>
            </p:nvSpPr>
            <p:spPr>
              <a:xfrm>
                <a:off x="9363149" y="1126688"/>
                <a:ext cx="512093" cy="637050"/>
              </a:xfrm>
              <a:custGeom>
                <a:avLst/>
                <a:gdLst>
                  <a:gd name="connsiteX0" fmla="*/ 168235 w 512093"/>
                  <a:gd name="connsiteY0" fmla="*/ 501583 h 637050"/>
                  <a:gd name="connsiteX1" fmla="*/ 284440 w 512093"/>
                  <a:gd name="connsiteY1" fmla="*/ 500631 h 637050"/>
                  <a:gd name="connsiteX2" fmla="*/ 396835 w 512093"/>
                  <a:gd name="connsiteY2" fmla="*/ 484438 h 637050"/>
                  <a:gd name="connsiteX3" fmla="*/ 149185 w 512093"/>
                  <a:gd name="connsiteY3" fmla="*/ 521586 h 637050"/>
                  <a:gd name="connsiteX4" fmla="*/ 73938 w 512093"/>
                  <a:gd name="connsiteY4" fmla="*/ 598738 h 637050"/>
                  <a:gd name="connsiteX5" fmla="*/ 42505 w 512093"/>
                  <a:gd name="connsiteY5" fmla="*/ 636838 h 637050"/>
                  <a:gd name="connsiteX6" fmla="*/ 18693 w 512093"/>
                  <a:gd name="connsiteY6" fmla="*/ 567306 h 637050"/>
                  <a:gd name="connsiteX7" fmla="*/ 42505 w 512093"/>
                  <a:gd name="connsiteY7" fmla="*/ 389188 h 637050"/>
                  <a:gd name="connsiteX8" fmla="*/ 38695 w 512093"/>
                  <a:gd name="connsiteY8" fmla="*/ 227263 h 637050"/>
                  <a:gd name="connsiteX9" fmla="*/ 70128 w 512093"/>
                  <a:gd name="connsiteY9" fmla="*/ 430146 h 637050"/>
                  <a:gd name="connsiteX10" fmla="*/ 92035 w 512093"/>
                  <a:gd name="connsiteY10" fmla="*/ 435861 h 637050"/>
                  <a:gd name="connsiteX11" fmla="*/ 154900 w 512093"/>
                  <a:gd name="connsiteY11" fmla="*/ 310131 h 637050"/>
                  <a:gd name="connsiteX12" fmla="*/ 148233 w 512093"/>
                  <a:gd name="connsiteY12" fmla="*/ 127251 h 637050"/>
                  <a:gd name="connsiteX13" fmla="*/ 164425 w 512093"/>
                  <a:gd name="connsiteY13" fmla="*/ 278698 h 637050"/>
                  <a:gd name="connsiteX14" fmla="*/ 169188 w 512093"/>
                  <a:gd name="connsiteY14" fmla="*/ 297748 h 637050"/>
                  <a:gd name="connsiteX15" fmla="*/ 231100 w 512093"/>
                  <a:gd name="connsiteY15" fmla="*/ 245361 h 637050"/>
                  <a:gd name="connsiteX16" fmla="*/ 263485 w 512093"/>
                  <a:gd name="connsiteY16" fmla="*/ 179638 h 637050"/>
                  <a:gd name="connsiteX17" fmla="*/ 266343 w 512093"/>
                  <a:gd name="connsiteY17" fmla="*/ 31048 h 637050"/>
                  <a:gd name="connsiteX18" fmla="*/ 277773 w 512093"/>
                  <a:gd name="connsiteY18" fmla="*/ 183448 h 637050"/>
                  <a:gd name="connsiteX19" fmla="*/ 478750 w 512093"/>
                  <a:gd name="connsiteY19" fmla="*/ 3426 h 637050"/>
                  <a:gd name="connsiteX20" fmla="*/ 483513 w 512093"/>
                  <a:gd name="connsiteY20" fmla="*/ 8188 h 637050"/>
                  <a:gd name="connsiteX21" fmla="*/ 327303 w 512093"/>
                  <a:gd name="connsiteY21" fmla="*/ 234883 h 637050"/>
                  <a:gd name="connsiteX22" fmla="*/ 512088 w 512093"/>
                  <a:gd name="connsiteY22" fmla="*/ 202498 h 637050"/>
                  <a:gd name="connsiteX23" fmla="*/ 355878 w 512093"/>
                  <a:gd name="connsiteY23" fmla="*/ 259648 h 637050"/>
                  <a:gd name="connsiteX24" fmla="*/ 248245 w 512093"/>
                  <a:gd name="connsiteY24" fmla="*/ 358708 h 637050"/>
                  <a:gd name="connsiteX25" fmla="*/ 462558 w 512093"/>
                  <a:gd name="connsiteY25" fmla="*/ 353946 h 637050"/>
                  <a:gd name="connsiteX26" fmla="*/ 292060 w 512093"/>
                  <a:gd name="connsiteY26" fmla="*/ 395856 h 637050"/>
                  <a:gd name="connsiteX27" fmla="*/ 154900 w 512093"/>
                  <a:gd name="connsiteY27" fmla="*/ 484438 h 637050"/>
                  <a:gd name="connsiteX28" fmla="*/ 168235 w 512093"/>
                  <a:gd name="connsiteY28" fmla="*/ 501583 h 637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12093" h="637050">
                    <a:moveTo>
                      <a:pt x="168235" y="501583"/>
                    </a:moveTo>
                    <a:cubicBezTo>
                      <a:pt x="207288" y="501583"/>
                      <a:pt x="245388" y="503488"/>
                      <a:pt x="284440" y="500631"/>
                    </a:cubicBezTo>
                    <a:cubicBezTo>
                      <a:pt x="321588" y="497773"/>
                      <a:pt x="358735" y="490153"/>
                      <a:pt x="396835" y="484438"/>
                    </a:cubicBezTo>
                    <a:cubicBezTo>
                      <a:pt x="397788" y="490153"/>
                      <a:pt x="262533" y="521586"/>
                      <a:pt x="149185" y="521586"/>
                    </a:cubicBezTo>
                    <a:cubicBezTo>
                      <a:pt x="130135" y="521586"/>
                      <a:pt x="112990" y="533968"/>
                      <a:pt x="73938" y="598738"/>
                    </a:cubicBezTo>
                    <a:cubicBezTo>
                      <a:pt x="65365" y="613026"/>
                      <a:pt x="53935" y="639696"/>
                      <a:pt x="42505" y="636838"/>
                    </a:cubicBezTo>
                    <a:cubicBezTo>
                      <a:pt x="3453" y="616836"/>
                      <a:pt x="-17502" y="618741"/>
                      <a:pt x="18693" y="567306"/>
                    </a:cubicBezTo>
                    <a:cubicBezTo>
                      <a:pt x="59650" y="511108"/>
                      <a:pt x="58698" y="453958"/>
                      <a:pt x="42505" y="389188"/>
                    </a:cubicBezTo>
                    <a:cubicBezTo>
                      <a:pt x="29170" y="337753"/>
                      <a:pt x="32980" y="281556"/>
                      <a:pt x="38695" y="227263"/>
                    </a:cubicBezTo>
                    <a:cubicBezTo>
                      <a:pt x="49173" y="294891"/>
                      <a:pt x="59650" y="362518"/>
                      <a:pt x="70128" y="430146"/>
                    </a:cubicBezTo>
                    <a:cubicBezTo>
                      <a:pt x="75843" y="461578"/>
                      <a:pt x="83463" y="453958"/>
                      <a:pt x="92035" y="435861"/>
                    </a:cubicBezTo>
                    <a:cubicBezTo>
                      <a:pt x="124420" y="383473"/>
                      <a:pt x="161568" y="333943"/>
                      <a:pt x="154900" y="310131"/>
                    </a:cubicBezTo>
                    <a:cubicBezTo>
                      <a:pt x="142518" y="262506"/>
                      <a:pt x="143470" y="126298"/>
                      <a:pt x="148233" y="127251"/>
                    </a:cubicBezTo>
                    <a:cubicBezTo>
                      <a:pt x="159663" y="174876"/>
                      <a:pt x="152043" y="217738"/>
                      <a:pt x="164425" y="278698"/>
                    </a:cubicBezTo>
                    <a:cubicBezTo>
                      <a:pt x="165378" y="283461"/>
                      <a:pt x="167283" y="293938"/>
                      <a:pt x="169188" y="297748"/>
                    </a:cubicBezTo>
                    <a:cubicBezTo>
                      <a:pt x="180618" y="314893"/>
                      <a:pt x="222528" y="255838"/>
                      <a:pt x="231100" y="245361"/>
                    </a:cubicBezTo>
                    <a:cubicBezTo>
                      <a:pt x="251103" y="220596"/>
                      <a:pt x="265390" y="203451"/>
                      <a:pt x="263485" y="179638"/>
                    </a:cubicBezTo>
                    <a:cubicBezTo>
                      <a:pt x="260628" y="136776"/>
                      <a:pt x="261580" y="58671"/>
                      <a:pt x="266343" y="31048"/>
                    </a:cubicBezTo>
                    <a:cubicBezTo>
                      <a:pt x="271105" y="41526"/>
                      <a:pt x="270153" y="132013"/>
                      <a:pt x="277773" y="183448"/>
                    </a:cubicBezTo>
                    <a:cubicBezTo>
                      <a:pt x="350163" y="118678"/>
                      <a:pt x="414933" y="60576"/>
                      <a:pt x="478750" y="3426"/>
                    </a:cubicBezTo>
                    <a:cubicBezTo>
                      <a:pt x="488275" y="-4194"/>
                      <a:pt x="488275" y="2473"/>
                      <a:pt x="483513" y="8188"/>
                    </a:cubicBezTo>
                    <a:cubicBezTo>
                      <a:pt x="433983" y="80578"/>
                      <a:pt x="378738" y="159636"/>
                      <a:pt x="327303" y="234883"/>
                    </a:cubicBezTo>
                    <a:cubicBezTo>
                      <a:pt x="394930" y="259648"/>
                      <a:pt x="454938" y="210118"/>
                      <a:pt x="512088" y="202498"/>
                    </a:cubicBezTo>
                    <a:cubicBezTo>
                      <a:pt x="513040" y="207261"/>
                      <a:pt x="401598" y="259648"/>
                      <a:pt x="355878" y="259648"/>
                    </a:cubicBezTo>
                    <a:cubicBezTo>
                      <a:pt x="287298" y="259648"/>
                      <a:pt x="290155" y="273936"/>
                      <a:pt x="248245" y="358708"/>
                    </a:cubicBezTo>
                    <a:cubicBezTo>
                      <a:pt x="315873" y="387283"/>
                      <a:pt x="386358" y="359661"/>
                      <a:pt x="462558" y="353946"/>
                    </a:cubicBezTo>
                    <a:cubicBezTo>
                      <a:pt x="405408" y="393951"/>
                      <a:pt x="346353" y="403476"/>
                      <a:pt x="292060" y="395856"/>
                    </a:cubicBezTo>
                    <a:cubicBezTo>
                      <a:pt x="213955" y="385378"/>
                      <a:pt x="209193" y="396808"/>
                      <a:pt x="154900" y="484438"/>
                    </a:cubicBezTo>
                    <a:cubicBezTo>
                      <a:pt x="145375" y="501583"/>
                      <a:pt x="147280" y="501583"/>
                      <a:pt x="168235" y="50158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" name="Freeform: Shape 1147">
                <a:extLst>
                  <a:ext uri="{FF2B5EF4-FFF2-40B4-BE49-F238E27FC236}">
                    <a16:creationId xmlns:a16="http://schemas.microsoft.com/office/drawing/2014/main" id="{882E932D-1D62-447B-B63E-A84DC03EFE0A}"/>
                  </a:ext>
                </a:extLst>
              </p:cNvPr>
              <p:cNvSpPr/>
              <p:nvPr/>
            </p:nvSpPr>
            <p:spPr>
              <a:xfrm>
                <a:off x="8846537" y="1270131"/>
                <a:ext cx="321839" cy="433717"/>
              </a:xfrm>
              <a:custGeom>
                <a:avLst/>
                <a:gdLst>
                  <a:gd name="connsiteX0" fmla="*/ 166688 w 321839"/>
                  <a:gd name="connsiteY0" fmla="*/ 240030 h 433717"/>
                  <a:gd name="connsiteX1" fmla="*/ 28575 w 321839"/>
                  <a:gd name="connsiteY1" fmla="*/ 141923 h 433717"/>
                  <a:gd name="connsiteX2" fmla="*/ 114300 w 321839"/>
                  <a:gd name="connsiteY2" fmla="*/ 154305 h 433717"/>
                  <a:gd name="connsiteX3" fmla="*/ 0 w 321839"/>
                  <a:gd name="connsiteY3" fmla="*/ 0 h 433717"/>
                  <a:gd name="connsiteX4" fmla="*/ 127635 w 321839"/>
                  <a:gd name="connsiteY4" fmla="*/ 115253 h 433717"/>
                  <a:gd name="connsiteX5" fmla="*/ 118110 w 321839"/>
                  <a:gd name="connsiteY5" fmla="*/ 13335 h 433717"/>
                  <a:gd name="connsiteX6" fmla="*/ 206693 w 321839"/>
                  <a:gd name="connsiteY6" fmla="*/ 207645 h 433717"/>
                  <a:gd name="connsiteX7" fmla="*/ 225743 w 321839"/>
                  <a:gd name="connsiteY7" fmla="*/ 65723 h 433717"/>
                  <a:gd name="connsiteX8" fmla="*/ 272415 w 321839"/>
                  <a:gd name="connsiteY8" fmla="*/ 290512 h 433717"/>
                  <a:gd name="connsiteX9" fmla="*/ 301943 w 321839"/>
                  <a:gd name="connsiteY9" fmla="*/ 140970 h 433717"/>
                  <a:gd name="connsiteX10" fmla="*/ 300990 w 321839"/>
                  <a:gd name="connsiteY10" fmla="*/ 224790 h 433717"/>
                  <a:gd name="connsiteX11" fmla="*/ 313373 w 321839"/>
                  <a:gd name="connsiteY11" fmla="*/ 365760 h 433717"/>
                  <a:gd name="connsiteX12" fmla="*/ 319088 w 321839"/>
                  <a:gd name="connsiteY12" fmla="*/ 430530 h 433717"/>
                  <a:gd name="connsiteX13" fmla="*/ 288608 w 321839"/>
                  <a:gd name="connsiteY13" fmla="*/ 401955 h 433717"/>
                  <a:gd name="connsiteX14" fmla="*/ 177165 w 321839"/>
                  <a:gd name="connsiteY14" fmla="*/ 339090 h 433717"/>
                  <a:gd name="connsiteX15" fmla="*/ 69532 w 321839"/>
                  <a:gd name="connsiteY15" fmla="*/ 319087 h 433717"/>
                  <a:gd name="connsiteX16" fmla="*/ 220980 w 321839"/>
                  <a:gd name="connsiteY16" fmla="*/ 319087 h 433717"/>
                  <a:gd name="connsiteX17" fmla="*/ 150495 w 321839"/>
                  <a:gd name="connsiteY17" fmla="*/ 252412 h 433717"/>
                  <a:gd name="connsiteX18" fmla="*/ 29528 w 321839"/>
                  <a:gd name="connsiteY18" fmla="*/ 227648 h 433717"/>
                  <a:gd name="connsiteX19" fmla="*/ 166688 w 321839"/>
                  <a:gd name="connsiteY19" fmla="*/ 240030 h 43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21839" h="433717">
                    <a:moveTo>
                      <a:pt x="166688" y="240030"/>
                    </a:moveTo>
                    <a:cubicBezTo>
                      <a:pt x="112395" y="141923"/>
                      <a:pt x="80963" y="167640"/>
                      <a:pt x="28575" y="141923"/>
                    </a:cubicBezTo>
                    <a:cubicBezTo>
                      <a:pt x="56197" y="144780"/>
                      <a:pt x="83820" y="151448"/>
                      <a:pt x="114300" y="154305"/>
                    </a:cubicBezTo>
                    <a:cubicBezTo>
                      <a:pt x="80963" y="100965"/>
                      <a:pt x="27622" y="43815"/>
                      <a:pt x="0" y="0"/>
                    </a:cubicBezTo>
                    <a:cubicBezTo>
                      <a:pt x="45720" y="33338"/>
                      <a:pt x="84773" y="76200"/>
                      <a:pt x="127635" y="115253"/>
                    </a:cubicBezTo>
                    <a:cubicBezTo>
                      <a:pt x="127635" y="80010"/>
                      <a:pt x="118110" y="42862"/>
                      <a:pt x="118110" y="13335"/>
                    </a:cubicBezTo>
                    <a:cubicBezTo>
                      <a:pt x="144780" y="58103"/>
                      <a:pt x="108585" y="116205"/>
                      <a:pt x="206693" y="207645"/>
                    </a:cubicBezTo>
                    <a:cubicBezTo>
                      <a:pt x="210503" y="171450"/>
                      <a:pt x="230505" y="114300"/>
                      <a:pt x="225743" y="65723"/>
                    </a:cubicBezTo>
                    <a:cubicBezTo>
                      <a:pt x="259080" y="136208"/>
                      <a:pt x="171450" y="185737"/>
                      <a:pt x="272415" y="290512"/>
                    </a:cubicBezTo>
                    <a:cubicBezTo>
                      <a:pt x="280988" y="244792"/>
                      <a:pt x="304800" y="201930"/>
                      <a:pt x="301943" y="140970"/>
                    </a:cubicBezTo>
                    <a:cubicBezTo>
                      <a:pt x="307658" y="164783"/>
                      <a:pt x="307658" y="198120"/>
                      <a:pt x="300990" y="224790"/>
                    </a:cubicBezTo>
                    <a:cubicBezTo>
                      <a:pt x="287655" y="274320"/>
                      <a:pt x="282893" y="320040"/>
                      <a:pt x="313373" y="365760"/>
                    </a:cubicBezTo>
                    <a:cubicBezTo>
                      <a:pt x="320993" y="377190"/>
                      <a:pt x="324803" y="400050"/>
                      <a:pt x="319088" y="430530"/>
                    </a:cubicBezTo>
                    <a:cubicBezTo>
                      <a:pt x="314325" y="444818"/>
                      <a:pt x="291465" y="406718"/>
                      <a:pt x="288608" y="401955"/>
                    </a:cubicBezTo>
                    <a:cubicBezTo>
                      <a:pt x="245745" y="328612"/>
                      <a:pt x="247650" y="335280"/>
                      <a:pt x="177165" y="339090"/>
                    </a:cubicBezTo>
                    <a:cubicBezTo>
                      <a:pt x="144780" y="341948"/>
                      <a:pt x="100965" y="330518"/>
                      <a:pt x="69532" y="319087"/>
                    </a:cubicBezTo>
                    <a:cubicBezTo>
                      <a:pt x="122873" y="323850"/>
                      <a:pt x="173355" y="327660"/>
                      <a:pt x="220980" y="319087"/>
                    </a:cubicBezTo>
                    <a:cubicBezTo>
                      <a:pt x="200025" y="273368"/>
                      <a:pt x="180975" y="250508"/>
                      <a:pt x="150495" y="252412"/>
                    </a:cubicBezTo>
                    <a:cubicBezTo>
                      <a:pt x="116205" y="254317"/>
                      <a:pt x="63818" y="242887"/>
                      <a:pt x="29528" y="227648"/>
                    </a:cubicBezTo>
                    <a:cubicBezTo>
                      <a:pt x="67628" y="232410"/>
                      <a:pt x="119063" y="245745"/>
                      <a:pt x="166688" y="2400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97" name="Freeform: Shape 264">
              <a:extLst>
                <a:ext uri="{FF2B5EF4-FFF2-40B4-BE49-F238E27FC236}">
                  <a16:creationId xmlns:a16="http://schemas.microsoft.com/office/drawing/2014/main" id="{23ED5BD4-EE9D-4701-84D2-071BEB7CC76A}"/>
                </a:ext>
              </a:extLst>
            </p:cNvPr>
            <p:cNvSpPr/>
            <p:nvPr/>
          </p:nvSpPr>
          <p:spPr>
            <a:xfrm>
              <a:off x="4340493" y="9063"/>
              <a:ext cx="211217" cy="34045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자유형: 도형 97">
              <a:extLst>
                <a:ext uri="{FF2B5EF4-FFF2-40B4-BE49-F238E27FC236}">
                  <a16:creationId xmlns:a16="http://schemas.microsoft.com/office/drawing/2014/main" id="{329453D5-EDA5-4629-B009-F1FCBF5E4A6A}"/>
                </a:ext>
              </a:extLst>
            </p:cNvPr>
            <p:cNvSpPr/>
            <p:nvPr/>
          </p:nvSpPr>
          <p:spPr>
            <a:xfrm>
              <a:off x="2577284" y="-5694"/>
              <a:ext cx="375515" cy="209665"/>
            </a:xfrm>
            <a:custGeom>
              <a:avLst/>
              <a:gdLst>
                <a:gd name="connsiteX0" fmla="*/ 188867 w 375515"/>
                <a:gd name="connsiteY0" fmla="*/ 30414 h 209665"/>
                <a:gd name="connsiteX1" fmla="*/ 188867 w 375515"/>
                <a:gd name="connsiteY1" fmla="*/ 209665 h 209665"/>
                <a:gd name="connsiteX2" fmla="*/ 188867 w 375515"/>
                <a:gd name="connsiteY2" fmla="*/ 30414 h 209665"/>
                <a:gd name="connsiteX3" fmla="*/ 194785 w 375515"/>
                <a:gd name="connsiteY3" fmla="*/ 24497 h 209665"/>
                <a:gd name="connsiteX4" fmla="*/ 275411 w 375515"/>
                <a:gd name="connsiteY4" fmla="*/ 106109 h 209665"/>
                <a:gd name="connsiteX5" fmla="*/ 194785 w 375515"/>
                <a:gd name="connsiteY5" fmla="*/ 24497 h 209665"/>
                <a:gd name="connsiteX6" fmla="*/ 180731 w 375515"/>
                <a:gd name="connsiteY6" fmla="*/ 24250 h 209665"/>
                <a:gd name="connsiteX7" fmla="*/ 100598 w 375515"/>
                <a:gd name="connsiteY7" fmla="*/ 106109 h 209665"/>
                <a:gd name="connsiteX8" fmla="*/ 180731 w 375515"/>
                <a:gd name="connsiteY8" fmla="*/ 24250 h 209665"/>
                <a:gd name="connsiteX9" fmla="*/ 241452 w 375515"/>
                <a:gd name="connsiteY9" fmla="*/ 0 h 209665"/>
                <a:gd name="connsiteX10" fmla="*/ 335430 w 375515"/>
                <a:gd name="connsiteY10" fmla="*/ 0 h 209665"/>
                <a:gd name="connsiteX11" fmla="*/ 375515 w 375515"/>
                <a:gd name="connsiteY11" fmla="*/ 16360 h 209665"/>
                <a:gd name="connsiteX12" fmla="*/ 201688 w 375515"/>
                <a:gd name="connsiteY12" fmla="*/ 16854 h 209665"/>
                <a:gd name="connsiteX13" fmla="*/ 200326 w 375515"/>
                <a:gd name="connsiteY13" fmla="*/ 0 h 209665"/>
                <a:gd name="connsiteX14" fmla="*/ 217273 w 375515"/>
                <a:gd name="connsiteY14" fmla="*/ 0 h 209665"/>
                <a:gd name="connsiteX15" fmla="*/ 194785 w 375515"/>
                <a:gd name="connsiteY15" fmla="*/ 9457 h 209665"/>
                <a:gd name="connsiteX16" fmla="*/ 187028 w 375515"/>
                <a:gd name="connsiteY16" fmla="*/ 0 h 209665"/>
                <a:gd name="connsiteX17" fmla="*/ 188700 w 375515"/>
                <a:gd name="connsiteY17" fmla="*/ 0 h 209665"/>
                <a:gd name="connsiteX18" fmla="*/ 187881 w 375515"/>
                <a:gd name="connsiteY18" fmla="*/ 2060 h 209665"/>
                <a:gd name="connsiteX19" fmla="*/ 156719 w 375515"/>
                <a:gd name="connsiteY19" fmla="*/ 0 h 209665"/>
                <a:gd name="connsiteX20" fmla="*/ 175445 w 375515"/>
                <a:gd name="connsiteY20" fmla="*/ 0 h 209665"/>
                <a:gd name="connsiteX21" fmla="*/ 180977 w 375515"/>
                <a:gd name="connsiteY21" fmla="*/ 9457 h 209665"/>
                <a:gd name="connsiteX22" fmla="*/ 38637 w 375515"/>
                <a:gd name="connsiteY22" fmla="*/ 0 h 209665"/>
                <a:gd name="connsiteX23" fmla="*/ 132713 w 375515"/>
                <a:gd name="connsiteY23" fmla="*/ 0 h 209665"/>
                <a:gd name="connsiteX24" fmla="*/ 174567 w 375515"/>
                <a:gd name="connsiteY24" fmla="*/ 16607 h 209665"/>
                <a:gd name="connsiteX25" fmla="*/ 0 w 375515"/>
                <a:gd name="connsiteY25" fmla="*/ 16360 h 209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75515" h="209665">
                  <a:moveTo>
                    <a:pt x="188867" y="30414"/>
                  </a:moveTo>
                  <a:cubicBezTo>
                    <a:pt x="217222" y="90329"/>
                    <a:pt x="217468" y="149504"/>
                    <a:pt x="188867" y="209665"/>
                  </a:cubicBezTo>
                  <a:cubicBezTo>
                    <a:pt x="159033" y="172187"/>
                    <a:pt x="159033" y="68878"/>
                    <a:pt x="188867" y="30414"/>
                  </a:cubicBezTo>
                  <a:close/>
                  <a:moveTo>
                    <a:pt x="194785" y="24497"/>
                  </a:moveTo>
                  <a:cubicBezTo>
                    <a:pt x="223386" y="25237"/>
                    <a:pt x="267028" y="68878"/>
                    <a:pt x="275411" y="106109"/>
                  </a:cubicBezTo>
                  <a:cubicBezTo>
                    <a:pt x="240646" y="98712"/>
                    <a:pt x="202675" y="60002"/>
                    <a:pt x="194785" y="24497"/>
                  </a:cubicBezTo>
                  <a:close/>
                  <a:moveTo>
                    <a:pt x="180731" y="24250"/>
                  </a:moveTo>
                  <a:cubicBezTo>
                    <a:pt x="174567" y="58523"/>
                    <a:pt x="133144" y="100931"/>
                    <a:pt x="100598" y="106109"/>
                  </a:cubicBezTo>
                  <a:cubicBezTo>
                    <a:pt x="106762" y="71590"/>
                    <a:pt x="147691" y="29921"/>
                    <a:pt x="180731" y="24250"/>
                  </a:cubicBezTo>
                  <a:close/>
                  <a:moveTo>
                    <a:pt x="241452" y="0"/>
                  </a:moveTo>
                  <a:lnTo>
                    <a:pt x="335430" y="0"/>
                  </a:lnTo>
                  <a:lnTo>
                    <a:pt x="375515" y="16360"/>
                  </a:lnTo>
                  <a:cubicBezTo>
                    <a:pt x="329161" y="46687"/>
                    <a:pt x="250755" y="47180"/>
                    <a:pt x="201688" y="16854"/>
                  </a:cubicBezTo>
                  <a:close/>
                  <a:moveTo>
                    <a:pt x="200326" y="0"/>
                  </a:moveTo>
                  <a:lnTo>
                    <a:pt x="217273" y="0"/>
                  </a:lnTo>
                  <a:lnTo>
                    <a:pt x="194785" y="9457"/>
                  </a:lnTo>
                  <a:close/>
                  <a:moveTo>
                    <a:pt x="187028" y="0"/>
                  </a:moveTo>
                  <a:lnTo>
                    <a:pt x="188700" y="0"/>
                  </a:lnTo>
                  <a:lnTo>
                    <a:pt x="187881" y="2060"/>
                  </a:lnTo>
                  <a:close/>
                  <a:moveTo>
                    <a:pt x="156719" y="0"/>
                  </a:moveTo>
                  <a:lnTo>
                    <a:pt x="175445" y="0"/>
                  </a:lnTo>
                  <a:lnTo>
                    <a:pt x="180977" y="9457"/>
                  </a:lnTo>
                  <a:close/>
                  <a:moveTo>
                    <a:pt x="38637" y="0"/>
                  </a:moveTo>
                  <a:lnTo>
                    <a:pt x="132713" y="0"/>
                  </a:lnTo>
                  <a:lnTo>
                    <a:pt x="174567" y="16607"/>
                  </a:lnTo>
                  <a:cubicBezTo>
                    <a:pt x="124761" y="47920"/>
                    <a:pt x="45368" y="46441"/>
                    <a:pt x="0" y="1636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99" name="자유형: 도형 98">
              <a:extLst>
                <a:ext uri="{FF2B5EF4-FFF2-40B4-BE49-F238E27FC236}">
                  <a16:creationId xmlns:a16="http://schemas.microsoft.com/office/drawing/2014/main" id="{267B64C0-532D-4DD5-A08E-97046987DF3D}"/>
                </a:ext>
              </a:extLst>
            </p:cNvPr>
            <p:cNvSpPr/>
            <p:nvPr/>
          </p:nvSpPr>
          <p:spPr>
            <a:xfrm>
              <a:off x="-11228" y="1308485"/>
              <a:ext cx="212952" cy="402755"/>
            </a:xfrm>
            <a:custGeom>
              <a:avLst/>
              <a:gdLst>
                <a:gd name="connsiteX0" fmla="*/ 15700 w 212952"/>
                <a:gd name="connsiteY0" fmla="*/ 214786 h 402755"/>
                <a:gd name="connsiteX1" fmla="*/ 15958 w 212952"/>
                <a:gd name="connsiteY1" fmla="*/ 402755 h 402755"/>
                <a:gd name="connsiteX2" fmla="*/ 0 w 212952"/>
                <a:gd name="connsiteY2" fmla="*/ 358206 h 402755"/>
                <a:gd name="connsiteX3" fmla="*/ 0 w 212952"/>
                <a:gd name="connsiteY3" fmla="*/ 258935 h 402755"/>
                <a:gd name="connsiteX4" fmla="*/ 6418 w 212952"/>
                <a:gd name="connsiteY4" fmla="*/ 211434 h 402755"/>
                <a:gd name="connsiteX5" fmla="*/ 0 w 212952"/>
                <a:gd name="connsiteY5" fmla="*/ 228478 h 402755"/>
                <a:gd name="connsiteX6" fmla="*/ 0 w 212952"/>
                <a:gd name="connsiteY6" fmla="*/ 214060 h 402755"/>
                <a:gd name="connsiteX7" fmla="*/ 27046 w 212952"/>
                <a:gd name="connsiteY7" fmla="*/ 210403 h 402755"/>
                <a:gd name="connsiteX8" fmla="*/ 155195 w 212952"/>
                <a:gd name="connsiteY8" fmla="*/ 341904 h 402755"/>
                <a:gd name="connsiteX9" fmla="*/ 27046 w 212952"/>
                <a:gd name="connsiteY9" fmla="*/ 210403 h 402755"/>
                <a:gd name="connsiteX10" fmla="*/ 0 w 212952"/>
                <a:gd name="connsiteY10" fmla="*/ 199971 h 402755"/>
                <a:gd name="connsiteX11" fmla="*/ 3324 w 212952"/>
                <a:gd name="connsiteY11" fmla="*/ 201378 h 402755"/>
                <a:gd name="connsiteX12" fmla="*/ 0 w 212952"/>
                <a:gd name="connsiteY12" fmla="*/ 202207 h 402755"/>
                <a:gd name="connsiteX13" fmla="*/ 121772 w 212952"/>
                <a:gd name="connsiteY13" fmla="*/ 176528 h 402755"/>
                <a:gd name="connsiteX14" fmla="*/ 212952 w 212952"/>
                <a:gd name="connsiteY14" fmla="*/ 199057 h 402755"/>
                <a:gd name="connsiteX15" fmla="*/ 29624 w 212952"/>
                <a:gd name="connsiteY15" fmla="*/ 199831 h 402755"/>
                <a:gd name="connsiteX16" fmla="*/ 121772 w 212952"/>
                <a:gd name="connsiteY16" fmla="*/ 176528 h 402755"/>
                <a:gd name="connsiteX17" fmla="*/ 0 w 212952"/>
                <a:gd name="connsiteY17" fmla="*/ 173175 h 402755"/>
                <a:gd name="connsiteX18" fmla="*/ 7450 w 212952"/>
                <a:gd name="connsiteY18" fmla="*/ 189517 h 402755"/>
                <a:gd name="connsiteX19" fmla="*/ 0 w 212952"/>
                <a:gd name="connsiteY19" fmla="*/ 185210 h 402755"/>
                <a:gd name="connsiteX20" fmla="*/ 156742 w 212952"/>
                <a:gd name="connsiteY20" fmla="*/ 58016 h 402755"/>
                <a:gd name="connsiteX21" fmla="*/ 27819 w 212952"/>
                <a:gd name="connsiteY21" fmla="*/ 191064 h 402755"/>
                <a:gd name="connsiteX22" fmla="*/ 156742 w 212952"/>
                <a:gd name="connsiteY22" fmla="*/ 58016 h 402755"/>
                <a:gd name="connsiteX23" fmla="*/ 16216 w 212952"/>
                <a:gd name="connsiteY23" fmla="*/ 0 h 402755"/>
                <a:gd name="connsiteX24" fmla="*/ 16474 w 212952"/>
                <a:gd name="connsiteY24" fmla="*/ 185391 h 402755"/>
                <a:gd name="connsiteX25" fmla="*/ 0 w 212952"/>
                <a:gd name="connsiteY25" fmla="*/ 144908 h 402755"/>
                <a:gd name="connsiteX26" fmla="*/ 0 w 212952"/>
                <a:gd name="connsiteY26" fmla="*/ 42268 h 40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2952" h="402755">
                  <a:moveTo>
                    <a:pt x="15700" y="214786"/>
                  </a:moveTo>
                  <a:cubicBezTo>
                    <a:pt x="46642" y="263003"/>
                    <a:pt x="48705" y="348350"/>
                    <a:pt x="15958" y="402755"/>
                  </a:cubicBezTo>
                  <a:lnTo>
                    <a:pt x="0" y="358206"/>
                  </a:lnTo>
                  <a:lnTo>
                    <a:pt x="0" y="258935"/>
                  </a:lnTo>
                  <a:close/>
                  <a:moveTo>
                    <a:pt x="6418" y="211434"/>
                  </a:moveTo>
                  <a:lnTo>
                    <a:pt x="0" y="228478"/>
                  </a:lnTo>
                  <a:lnTo>
                    <a:pt x="0" y="214060"/>
                  </a:lnTo>
                  <a:close/>
                  <a:moveTo>
                    <a:pt x="27046" y="210403"/>
                  </a:moveTo>
                  <a:cubicBezTo>
                    <a:pt x="95890" y="230515"/>
                    <a:pt x="144365" y="293171"/>
                    <a:pt x="155195" y="341904"/>
                  </a:cubicBezTo>
                  <a:cubicBezTo>
                    <a:pt x="108009" y="337778"/>
                    <a:pt x="36328" y="264808"/>
                    <a:pt x="27046" y="210403"/>
                  </a:cubicBezTo>
                  <a:close/>
                  <a:moveTo>
                    <a:pt x="0" y="199971"/>
                  </a:moveTo>
                  <a:lnTo>
                    <a:pt x="3324" y="201378"/>
                  </a:lnTo>
                  <a:lnTo>
                    <a:pt x="0" y="202207"/>
                  </a:lnTo>
                  <a:close/>
                  <a:moveTo>
                    <a:pt x="121772" y="176528"/>
                  </a:moveTo>
                  <a:cubicBezTo>
                    <a:pt x="152230" y="176431"/>
                    <a:pt x="182526" y="183973"/>
                    <a:pt x="212952" y="199057"/>
                  </a:cubicBezTo>
                  <a:cubicBezTo>
                    <a:pt x="172728" y="229225"/>
                    <a:pt x="87381" y="235155"/>
                    <a:pt x="29624" y="199831"/>
                  </a:cubicBezTo>
                  <a:cubicBezTo>
                    <a:pt x="60694" y="184360"/>
                    <a:pt x="91314" y="176625"/>
                    <a:pt x="121772" y="176528"/>
                  </a:cubicBezTo>
                  <a:close/>
                  <a:moveTo>
                    <a:pt x="0" y="173175"/>
                  </a:moveTo>
                  <a:lnTo>
                    <a:pt x="7450" y="189517"/>
                  </a:lnTo>
                  <a:lnTo>
                    <a:pt x="0" y="185210"/>
                  </a:lnTo>
                  <a:close/>
                  <a:moveTo>
                    <a:pt x="156742" y="58016"/>
                  </a:moveTo>
                  <a:cubicBezTo>
                    <a:pt x="134309" y="124024"/>
                    <a:pt x="92023" y="167858"/>
                    <a:pt x="27819" y="191064"/>
                  </a:cubicBezTo>
                  <a:cubicBezTo>
                    <a:pt x="26014" y="147230"/>
                    <a:pt x="100016" y="70134"/>
                    <a:pt x="156742" y="58016"/>
                  </a:cubicBezTo>
                  <a:close/>
                  <a:moveTo>
                    <a:pt x="16216" y="0"/>
                  </a:moveTo>
                  <a:cubicBezTo>
                    <a:pt x="47157" y="35067"/>
                    <a:pt x="47157" y="143620"/>
                    <a:pt x="16474" y="185391"/>
                  </a:cubicBezTo>
                  <a:lnTo>
                    <a:pt x="0" y="144908"/>
                  </a:lnTo>
                  <a:lnTo>
                    <a:pt x="0" y="42268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100" name="자유형: 도형 99">
              <a:extLst>
                <a:ext uri="{FF2B5EF4-FFF2-40B4-BE49-F238E27FC236}">
                  <a16:creationId xmlns:a16="http://schemas.microsoft.com/office/drawing/2014/main" id="{8CFE074E-4D7B-4D2A-8DCA-1107975F6810}"/>
                </a:ext>
              </a:extLst>
            </p:cNvPr>
            <p:cNvSpPr/>
            <p:nvPr/>
          </p:nvSpPr>
          <p:spPr>
            <a:xfrm>
              <a:off x="2129308" y="44976"/>
              <a:ext cx="316188" cy="370244"/>
            </a:xfrm>
            <a:custGeom>
              <a:avLst/>
              <a:gdLst>
                <a:gd name="connsiteX0" fmla="*/ 413382 w 502456"/>
                <a:gd name="connsiteY0" fmla="*/ 1143 h 588357"/>
                <a:gd name="connsiteX1" fmla="*/ 439491 w 502456"/>
                <a:gd name="connsiteY1" fmla="*/ 19875 h 588357"/>
                <a:gd name="connsiteX2" fmla="*/ 406492 w 502456"/>
                <a:gd name="connsiteY2" fmla="*/ 101286 h 588357"/>
                <a:gd name="connsiteX3" fmla="*/ 306433 w 502456"/>
                <a:gd name="connsiteY3" fmla="*/ 249760 h 588357"/>
                <a:gd name="connsiteX4" fmla="*/ 411381 w 502456"/>
                <a:gd name="connsiteY4" fmla="*/ 240455 h 588357"/>
                <a:gd name="connsiteX5" fmla="*/ 496420 w 502456"/>
                <a:gd name="connsiteY5" fmla="*/ 249760 h 588357"/>
                <a:gd name="connsiteX6" fmla="*/ 479901 w 502456"/>
                <a:gd name="connsiteY6" fmla="*/ 314968 h 588357"/>
                <a:gd name="connsiteX7" fmla="*/ 407754 w 502456"/>
                <a:gd name="connsiteY7" fmla="*/ 298173 h 588357"/>
                <a:gd name="connsiteX8" fmla="*/ 286444 w 502456"/>
                <a:gd name="connsiteY8" fmla="*/ 297227 h 588357"/>
                <a:gd name="connsiteX9" fmla="*/ 179288 w 502456"/>
                <a:gd name="connsiteY9" fmla="*/ 432335 h 588357"/>
                <a:gd name="connsiteX10" fmla="*/ 270201 w 502456"/>
                <a:gd name="connsiteY10" fmla="*/ 418300 h 588357"/>
                <a:gd name="connsiteX11" fmla="*/ 343295 w 502456"/>
                <a:gd name="connsiteY11" fmla="*/ 439431 h 588357"/>
                <a:gd name="connsiteX12" fmla="*/ 332295 w 502456"/>
                <a:gd name="connsiteY12" fmla="*/ 498135 h 588357"/>
                <a:gd name="connsiteX13" fmla="*/ 253801 w 502456"/>
                <a:gd name="connsiteY13" fmla="*/ 477121 h 588357"/>
                <a:gd name="connsiteX14" fmla="*/ 125316 w 502456"/>
                <a:gd name="connsiteY14" fmla="*/ 481852 h 588357"/>
                <a:gd name="connsiteX15" fmla="*/ 40999 w 502456"/>
                <a:gd name="connsiteY15" fmla="*/ 565926 h 588357"/>
                <a:gd name="connsiteX16" fmla="*/ 25382 w 502456"/>
                <a:gd name="connsiteY16" fmla="*/ 588357 h 588357"/>
                <a:gd name="connsiteX17" fmla="*/ 0 w 502456"/>
                <a:gd name="connsiteY17" fmla="*/ 561853 h 588357"/>
                <a:gd name="connsiteX18" fmla="*/ 10021 w 502456"/>
                <a:gd name="connsiteY18" fmla="*/ 550850 h 588357"/>
                <a:gd name="connsiteX19" fmla="*/ 91332 w 502456"/>
                <a:gd name="connsiteY19" fmla="*/ 436080 h 588357"/>
                <a:gd name="connsiteX20" fmla="*/ 83289 w 502456"/>
                <a:gd name="connsiteY20" fmla="*/ 340988 h 588357"/>
                <a:gd name="connsiteX21" fmla="*/ 41815 w 502456"/>
                <a:gd name="connsiteY21" fmla="*/ 305979 h 588357"/>
                <a:gd name="connsiteX22" fmla="*/ 52972 w 502456"/>
                <a:gd name="connsiteY22" fmla="*/ 227840 h 588357"/>
                <a:gd name="connsiteX23" fmla="*/ 120506 w 502456"/>
                <a:gd name="connsiteY23" fmla="*/ 220152 h 588357"/>
                <a:gd name="connsiteX24" fmla="*/ 137892 w 502456"/>
                <a:gd name="connsiteY24" fmla="*/ 308936 h 588357"/>
                <a:gd name="connsiteX25" fmla="*/ 133083 w 502456"/>
                <a:gd name="connsiteY25" fmla="*/ 425593 h 588357"/>
                <a:gd name="connsiteX26" fmla="*/ 243511 w 502456"/>
                <a:gd name="connsiteY26" fmla="*/ 291905 h 588357"/>
                <a:gd name="connsiteX27" fmla="*/ 210355 w 502456"/>
                <a:gd name="connsiteY27" fmla="*/ 161094 h 588357"/>
                <a:gd name="connsiteX28" fmla="*/ 174557 w 502456"/>
                <a:gd name="connsiteY28" fmla="*/ 89025 h 588357"/>
                <a:gd name="connsiteX29" fmla="*/ 241816 w 502456"/>
                <a:gd name="connsiteY29" fmla="*/ 62374 h 588357"/>
                <a:gd name="connsiteX30" fmla="*/ 269492 w 502456"/>
                <a:gd name="connsiteY30" fmla="*/ 137439 h 588357"/>
                <a:gd name="connsiteX31" fmla="*/ 280570 w 502456"/>
                <a:gd name="connsiteY31" fmla="*/ 231309 h 588357"/>
                <a:gd name="connsiteX32" fmla="*/ 353742 w 502456"/>
                <a:gd name="connsiteY32" fmla="*/ 79012 h 588357"/>
                <a:gd name="connsiteX33" fmla="*/ 380354 w 502456"/>
                <a:gd name="connsiteY33" fmla="*/ 2961 h 588357"/>
                <a:gd name="connsiteX34" fmla="*/ 413382 w 502456"/>
                <a:gd name="connsiteY34" fmla="*/ 1143 h 58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56" h="588357">
                  <a:moveTo>
                    <a:pt x="413382" y="1143"/>
                  </a:moveTo>
                  <a:cubicBezTo>
                    <a:pt x="423475" y="3356"/>
                    <a:pt x="432414" y="8994"/>
                    <a:pt x="439491" y="19875"/>
                  </a:cubicBezTo>
                  <a:cubicBezTo>
                    <a:pt x="455261" y="44160"/>
                    <a:pt x="451949" y="104716"/>
                    <a:pt x="406492" y="101286"/>
                  </a:cubicBezTo>
                  <a:cubicBezTo>
                    <a:pt x="375938" y="98960"/>
                    <a:pt x="346370" y="186956"/>
                    <a:pt x="306433" y="249760"/>
                  </a:cubicBezTo>
                  <a:cubicBezTo>
                    <a:pt x="370734" y="251258"/>
                    <a:pt x="385676" y="269472"/>
                    <a:pt x="411381" y="240455"/>
                  </a:cubicBezTo>
                  <a:cubicBezTo>
                    <a:pt x="436534" y="212030"/>
                    <a:pt x="480374" y="218417"/>
                    <a:pt x="496420" y="249760"/>
                  </a:cubicBezTo>
                  <a:cubicBezTo>
                    <a:pt x="507695" y="271719"/>
                    <a:pt x="503714" y="300223"/>
                    <a:pt x="479901" y="314968"/>
                  </a:cubicBezTo>
                  <a:cubicBezTo>
                    <a:pt x="452422" y="332039"/>
                    <a:pt x="426717" y="327939"/>
                    <a:pt x="407754" y="298173"/>
                  </a:cubicBezTo>
                  <a:cubicBezTo>
                    <a:pt x="392930" y="274913"/>
                    <a:pt x="310139" y="265293"/>
                    <a:pt x="286444" y="297227"/>
                  </a:cubicBezTo>
                  <a:cubicBezTo>
                    <a:pt x="254392" y="340476"/>
                    <a:pt x="214534" y="385065"/>
                    <a:pt x="179288" y="432335"/>
                  </a:cubicBezTo>
                  <a:cubicBezTo>
                    <a:pt x="253209" y="438998"/>
                    <a:pt x="246428" y="434582"/>
                    <a:pt x="270201" y="418300"/>
                  </a:cubicBezTo>
                  <a:cubicBezTo>
                    <a:pt x="292003" y="403358"/>
                    <a:pt x="329772" y="411006"/>
                    <a:pt x="343295" y="439431"/>
                  </a:cubicBezTo>
                  <a:cubicBezTo>
                    <a:pt x="353703" y="461273"/>
                    <a:pt x="351810" y="482286"/>
                    <a:pt x="332295" y="498135"/>
                  </a:cubicBezTo>
                  <a:cubicBezTo>
                    <a:pt x="306393" y="519069"/>
                    <a:pt x="262908" y="503694"/>
                    <a:pt x="253801" y="477121"/>
                  </a:cubicBezTo>
                  <a:cubicBezTo>
                    <a:pt x="245798" y="453782"/>
                    <a:pt x="154135" y="456739"/>
                    <a:pt x="125316" y="481852"/>
                  </a:cubicBezTo>
                  <a:cubicBezTo>
                    <a:pt x="89336" y="513210"/>
                    <a:pt x="80854" y="510579"/>
                    <a:pt x="40999" y="565926"/>
                  </a:cubicBezTo>
                  <a:lnTo>
                    <a:pt x="25382" y="588357"/>
                  </a:lnTo>
                  <a:lnTo>
                    <a:pt x="0" y="561853"/>
                  </a:lnTo>
                  <a:lnTo>
                    <a:pt x="10021" y="550850"/>
                  </a:lnTo>
                  <a:cubicBezTo>
                    <a:pt x="82346" y="472207"/>
                    <a:pt x="84605" y="474095"/>
                    <a:pt x="91332" y="436080"/>
                  </a:cubicBezTo>
                  <a:cubicBezTo>
                    <a:pt x="95787" y="410927"/>
                    <a:pt x="90583" y="379900"/>
                    <a:pt x="83289" y="340988"/>
                  </a:cubicBezTo>
                  <a:cubicBezTo>
                    <a:pt x="79741" y="322104"/>
                    <a:pt x="53524" y="331960"/>
                    <a:pt x="41815" y="305979"/>
                  </a:cubicBezTo>
                  <a:cubicBezTo>
                    <a:pt x="28844" y="277278"/>
                    <a:pt x="30933" y="251889"/>
                    <a:pt x="52972" y="227840"/>
                  </a:cubicBezTo>
                  <a:cubicBezTo>
                    <a:pt x="72842" y="206156"/>
                    <a:pt x="96654" y="204540"/>
                    <a:pt x="120506" y="220152"/>
                  </a:cubicBezTo>
                  <a:cubicBezTo>
                    <a:pt x="153426" y="241638"/>
                    <a:pt x="159221" y="290643"/>
                    <a:pt x="137892" y="308936"/>
                  </a:cubicBezTo>
                  <a:cubicBezTo>
                    <a:pt x="106826" y="335548"/>
                    <a:pt x="125750" y="382029"/>
                    <a:pt x="133083" y="425593"/>
                  </a:cubicBezTo>
                  <a:cubicBezTo>
                    <a:pt x="178106" y="385262"/>
                    <a:pt x="212366" y="339687"/>
                    <a:pt x="243511" y="291905"/>
                  </a:cubicBezTo>
                  <a:cubicBezTo>
                    <a:pt x="259360" y="267619"/>
                    <a:pt x="248794" y="166258"/>
                    <a:pt x="210355" y="161094"/>
                  </a:cubicBezTo>
                  <a:cubicBezTo>
                    <a:pt x="179840" y="156993"/>
                    <a:pt x="158985" y="120250"/>
                    <a:pt x="174557" y="89025"/>
                  </a:cubicBezTo>
                  <a:cubicBezTo>
                    <a:pt x="188159" y="61744"/>
                    <a:pt x="213943" y="51414"/>
                    <a:pt x="241816" y="62374"/>
                  </a:cubicBezTo>
                  <a:cubicBezTo>
                    <a:pt x="271266" y="74005"/>
                    <a:pt x="288692" y="101957"/>
                    <a:pt x="269492" y="137439"/>
                  </a:cubicBezTo>
                  <a:cubicBezTo>
                    <a:pt x="253209" y="167480"/>
                    <a:pt x="276155" y="186247"/>
                    <a:pt x="280570" y="231309"/>
                  </a:cubicBezTo>
                  <a:cubicBezTo>
                    <a:pt x="327643" y="160147"/>
                    <a:pt x="376687" y="102666"/>
                    <a:pt x="353742" y="79012"/>
                  </a:cubicBezTo>
                  <a:cubicBezTo>
                    <a:pt x="337696" y="62453"/>
                    <a:pt x="346173" y="11201"/>
                    <a:pt x="380354" y="2961"/>
                  </a:cubicBezTo>
                  <a:cubicBezTo>
                    <a:pt x="392044" y="143"/>
                    <a:pt x="403289" y="-1070"/>
                    <a:pt x="413382" y="114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pic>
          <p:nvPicPr>
            <p:cNvPr id="101" name="Graphic 5">
              <a:extLst>
                <a:ext uri="{FF2B5EF4-FFF2-40B4-BE49-F238E27FC236}">
                  <a16:creationId xmlns:a16="http://schemas.microsoft.com/office/drawing/2014/main" id="{04A39DFD-DFF4-48A2-9B3D-D0B2FC6A62C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p:blipFill>
          <p:spPr>
            <a:xfrm rot="3838674">
              <a:off x="3837369" y="3261382"/>
              <a:ext cx="396670" cy="396670"/>
            </a:xfrm>
            <a:prstGeom prst="rect">
              <a:avLst/>
            </a:prstGeom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102" name="Freeform: Shape 17">
              <a:extLst>
                <a:ext uri="{FF2B5EF4-FFF2-40B4-BE49-F238E27FC236}">
                  <a16:creationId xmlns:a16="http://schemas.microsoft.com/office/drawing/2014/main" id="{410ABED3-7336-4714-8DEA-40863E80A26B}"/>
                </a:ext>
              </a:extLst>
            </p:cNvPr>
            <p:cNvSpPr/>
            <p:nvPr/>
          </p:nvSpPr>
          <p:spPr>
            <a:xfrm>
              <a:off x="3258155" y="2501360"/>
              <a:ext cx="285898" cy="362603"/>
            </a:xfrm>
            <a:custGeom>
              <a:avLst/>
              <a:gdLst>
                <a:gd name="connsiteX0" fmla="*/ 0 w 331577"/>
                <a:gd name="connsiteY0" fmla="*/ 421346 h 420537"/>
                <a:gd name="connsiteX1" fmla="*/ 42054 w 331577"/>
                <a:gd name="connsiteY1" fmla="*/ 325917 h 420537"/>
                <a:gd name="connsiteX2" fmla="*/ 42862 w 331577"/>
                <a:gd name="connsiteY2" fmla="*/ 294376 h 420537"/>
                <a:gd name="connsiteX3" fmla="*/ 54185 w 331577"/>
                <a:gd name="connsiteY3" fmla="*/ 211886 h 420537"/>
                <a:gd name="connsiteX4" fmla="*/ 148805 w 331577"/>
                <a:gd name="connsiteY4" fmla="*/ 127779 h 420537"/>
                <a:gd name="connsiteX5" fmla="*/ 264454 w 331577"/>
                <a:gd name="connsiteY5" fmla="*/ 73594 h 420537"/>
                <a:gd name="connsiteX6" fmla="*/ 332386 w 331577"/>
                <a:gd name="connsiteY6" fmla="*/ 0 h 420537"/>
                <a:gd name="connsiteX7" fmla="*/ 226443 w 331577"/>
                <a:gd name="connsiteY7" fmla="*/ 304081 h 420537"/>
                <a:gd name="connsiteX8" fmla="*/ 67124 w 331577"/>
                <a:gd name="connsiteY8" fmla="*/ 334004 h 420537"/>
                <a:gd name="connsiteX9" fmla="*/ 47715 w 331577"/>
                <a:gd name="connsiteY9" fmla="*/ 344517 h 420537"/>
                <a:gd name="connsiteX10" fmla="*/ 30732 w 331577"/>
                <a:gd name="connsiteY10" fmla="*/ 401128 h 420537"/>
                <a:gd name="connsiteX11" fmla="*/ 0 w 331577"/>
                <a:gd name="connsiteY11" fmla="*/ 421346 h 42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1577" h="420537">
                  <a:moveTo>
                    <a:pt x="0" y="421346"/>
                  </a:moveTo>
                  <a:cubicBezTo>
                    <a:pt x="13748" y="388997"/>
                    <a:pt x="27496" y="357457"/>
                    <a:pt x="42054" y="325917"/>
                  </a:cubicBezTo>
                  <a:cubicBezTo>
                    <a:pt x="46906" y="315403"/>
                    <a:pt x="51758" y="309742"/>
                    <a:pt x="42862" y="294376"/>
                  </a:cubicBezTo>
                  <a:cubicBezTo>
                    <a:pt x="27496" y="268497"/>
                    <a:pt x="39627" y="237766"/>
                    <a:pt x="54185" y="211886"/>
                  </a:cubicBezTo>
                  <a:cubicBezTo>
                    <a:pt x="76020" y="173067"/>
                    <a:pt x="109987" y="147188"/>
                    <a:pt x="148805" y="127779"/>
                  </a:cubicBezTo>
                  <a:cubicBezTo>
                    <a:pt x="186816" y="109178"/>
                    <a:pt x="226443" y="93004"/>
                    <a:pt x="264454" y="73594"/>
                  </a:cubicBezTo>
                  <a:cubicBezTo>
                    <a:pt x="295185" y="58228"/>
                    <a:pt x="318638" y="33967"/>
                    <a:pt x="332386" y="0"/>
                  </a:cubicBezTo>
                  <a:cubicBezTo>
                    <a:pt x="346135" y="97047"/>
                    <a:pt x="307316" y="253940"/>
                    <a:pt x="226443" y="304081"/>
                  </a:cubicBezTo>
                  <a:cubicBezTo>
                    <a:pt x="177111" y="334813"/>
                    <a:pt x="124544" y="347752"/>
                    <a:pt x="67124" y="334004"/>
                  </a:cubicBezTo>
                  <a:cubicBezTo>
                    <a:pt x="54993" y="330769"/>
                    <a:pt x="50950" y="334813"/>
                    <a:pt x="47715" y="344517"/>
                  </a:cubicBezTo>
                  <a:cubicBezTo>
                    <a:pt x="42054" y="363118"/>
                    <a:pt x="32349" y="381719"/>
                    <a:pt x="30732" y="401128"/>
                  </a:cubicBezTo>
                  <a:cubicBezTo>
                    <a:pt x="28305" y="422964"/>
                    <a:pt x="20218" y="427008"/>
                    <a:pt x="0" y="421346"/>
                  </a:cubicBezTo>
                  <a:close/>
                </a:path>
              </a:pathLst>
            </a:custGeom>
            <a:solidFill>
              <a:schemeClr val="accent1"/>
            </a:solidFill>
            <a:ln w="8081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하트 102">
              <a:extLst>
                <a:ext uri="{FF2B5EF4-FFF2-40B4-BE49-F238E27FC236}">
                  <a16:creationId xmlns:a16="http://schemas.microsoft.com/office/drawing/2014/main" id="{02EA1310-3AAD-4679-9FBA-F3D1A2CE9528}"/>
                </a:ext>
              </a:extLst>
            </p:cNvPr>
            <p:cNvSpPr/>
            <p:nvPr/>
          </p:nvSpPr>
          <p:spPr>
            <a:xfrm>
              <a:off x="4398542" y="3201669"/>
              <a:ext cx="326427" cy="326427"/>
            </a:xfrm>
            <a:prstGeom prst="heart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4" name="자유형: 도형 103">
              <a:extLst>
                <a:ext uri="{FF2B5EF4-FFF2-40B4-BE49-F238E27FC236}">
                  <a16:creationId xmlns:a16="http://schemas.microsoft.com/office/drawing/2014/main" id="{EFA1CF94-1B68-43CB-AB99-E2B05C5FC474}"/>
                </a:ext>
              </a:extLst>
            </p:cNvPr>
            <p:cNvSpPr/>
            <p:nvPr/>
          </p:nvSpPr>
          <p:spPr>
            <a:xfrm rot="3838674">
              <a:off x="3770236" y="2527398"/>
              <a:ext cx="316188" cy="370244"/>
            </a:xfrm>
            <a:custGeom>
              <a:avLst/>
              <a:gdLst>
                <a:gd name="connsiteX0" fmla="*/ 413382 w 502456"/>
                <a:gd name="connsiteY0" fmla="*/ 1143 h 588357"/>
                <a:gd name="connsiteX1" fmla="*/ 439491 w 502456"/>
                <a:gd name="connsiteY1" fmla="*/ 19875 h 588357"/>
                <a:gd name="connsiteX2" fmla="*/ 406492 w 502456"/>
                <a:gd name="connsiteY2" fmla="*/ 101286 h 588357"/>
                <a:gd name="connsiteX3" fmla="*/ 306433 w 502456"/>
                <a:gd name="connsiteY3" fmla="*/ 249760 h 588357"/>
                <a:gd name="connsiteX4" fmla="*/ 411381 w 502456"/>
                <a:gd name="connsiteY4" fmla="*/ 240455 h 588357"/>
                <a:gd name="connsiteX5" fmla="*/ 496420 w 502456"/>
                <a:gd name="connsiteY5" fmla="*/ 249760 h 588357"/>
                <a:gd name="connsiteX6" fmla="*/ 479901 w 502456"/>
                <a:gd name="connsiteY6" fmla="*/ 314968 h 588357"/>
                <a:gd name="connsiteX7" fmla="*/ 407754 w 502456"/>
                <a:gd name="connsiteY7" fmla="*/ 298173 h 588357"/>
                <a:gd name="connsiteX8" fmla="*/ 286444 w 502456"/>
                <a:gd name="connsiteY8" fmla="*/ 297227 h 588357"/>
                <a:gd name="connsiteX9" fmla="*/ 179288 w 502456"/>
                <a:gd name="connsiteY9" fmla="*/ 432335 h 588357"/>
                <a:gd name="connsiteX10" fmla="*/ 270201 w 502456"/>
                <a:gd name="connsiteY10" fmla="*/ 418300 h 588357"/>
                <a:gd name="connsiteX11" fmla="*/ 343295 w 502456"/>
                <a:gd name="connsiteY11" fmla="*/ 439431 h 588357"/>
                <a:gd name="connsiteX12" fmla="*/ 332295 w 502456"/>
                <a:gd name="connsiteY12" fmla="*/ 498135 h 588357"/>
                <a:gd name="connsiteX13" fmla="*/ 253801 w 502456"/>
                <a:gd name="connsiteY13" fmla="*/ 477121 h 588357"/>
                <a:gd name="connsiteX14" fmla="*/ 125316 w 502456"/>
                <a:gd name="connsiteY14" fmla="*/ 481852 h 588357"/>
                <a:gd name="connsiteX15" fmla="*/ 40999 w 502456"/>
                <a:gd name="connsiteY15" fmla="*/ 565926 h 588357"/>
                <a:gd name="connsiteX16" fmla="*/ 25382 w 502456"/>
                <a:gd name="connsiteY16" fmla="*/ 588357 h 588357"/>
                <a:gd name="connsiteX17" fmla="*/ 0 w 502456"/>
                <a:gd name="connsiteY17" fmla="*/ 561853 h 588357"/>
                <a:gd name="connsiteX18" fmla="*/ 10021 w 502456"/>
                <a:gd name="connsiteY18" fmla="*/ 550850 h 588357"/>
                <a:gd name="connsiteX19" fmla="*/ 91332 w 502456"/>
                <a:gd name="connsiteY19" fmla="*/ 436080 h 588357"/>
                <a:gd name="connsiteX20" fmla="*/ 83289 w 502456"/>
                <a:gd name="connsiteY20" fmla="*/ 340988 h 588357"/>
                <a:gd name="connsiteX21" fmla="*/ 41815 w 502456"/>
                <a:gd name="connsiteY21" fmla="*/ 305979 h 588357"/>
                <a:gd name="connsiteX22" fmla="*/ 52972 w 502456"/>
                <a:gd name="connsiteY22" fmla="*/ 227840 h 588357"/>
                <a:gd name="connsiteX23" fmla="*/ 120506 w 502456"/>
                <a:gd name="connsiteY23" fmla="*/ 220152 h 588357"/>
                <a:gd name="connsiteX24" fmla="*/ 137892 w 502456"/>
                <a:gd name="connsiteY24" fmla="*/ 308936 h 588357"/>
                <a:gd name="connsiteX25" fmla="*/ 133083 w 502456"/>
                <a:gd name="connsiteY25" fmla="*/ 425593 h 588357"/>
                <a:gd name="connsiteX26" fmla="*/ 243511 w 502456"/>
                <a:gd name="connsiteY26" fmla="*/ 291905 h 588357"/>
                <a:gd name="connsiteX27" fmla="*/ 210355 w 502456"/>
                <a:gd name="connsiteY27" fmla="*/ 161094 h 588357"/>
                <a:gd name="connsiteX28" fmla="*/ 174557 w 502456"/>
                <a:gd name="connsiteY28" fmla="*/ 89025 h 588357"/>
                <a:gd name="connsiteX29" fmla="*/ 241816 w 502456"/>
                <a:gd name="connsiteY29" fmla="*/ 62374 h 588357"/>
                <a:gd name="connsiteX30" fmla="*/ 269492 w 502456"/>
                <a:gd name="connsiteY30" fmla="*/ 137439 h 588357"/>
                <a:gd name="connsiteX31" fmla="*/ 280570 w 502456"/>
                <a:gd name="connsiteY31" fmla="*/ 231309 h 588357"/>
                <a:gd name="connsiteX32" fmla="*/ 353742 w 502456"/>
                <a:gd name="connsiteY32" fmla="*/ 79012 h 588357"/>
                <a:gd name="connsiteX33" fmla="*/ 380354 w 502456"/>
                <a:gd name="connsiteY33" fmla="*/ 2961 h 588357"/>
                <a:gd name="connsiteX34" fmla="*/ 413382 w 502456"/>
                <a:gd name="connsiteY34" fmla="*/ 1143 h 58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56" h="588357">
                  <a:moveTo>
                    <a:pt x="413382" y="1143"/>
                  </a:moveTo>
                  <a:cubicBezTo>
                    <a:pt x="423475" y="3356"/>
                    <a:pt x="432414" y="8994"/>
                    <a:pt x="439491" y="19875"/>
                  </a:cubicBezTo>
                  <a:cubicBezTo>
                    <a:pt x="455261" y="44160"/>
                    <a:pt x="451949" y="104716"/>
                    <a:pt x="406492" y="101286"/>
                  </a:cubicBezTo>
                  <a:cubicBezTo>
                    <a:pt x="375938" y="98960"/>
                    <a:pt x="346370" y="186956"/>
                    <a:pt x="306433" y="249760"/>
                  </a:cubicBezTo>
                  <a:cubicBezTo>
                    <a:pt x="370734" y="251258"/>
                    <a:pt x="385676" y="269472"/>
                    <a:pt x="411381" y="240455"/>
                  </a:cubicBezTo>
                  <a:cubicBezTo>
                    <a:pt x="436534" y="212030"/>
                    <a:pt x="480374" y="218417"/>
                    <a:pt x="496420" y="249760"/>
                  </a:cubicBezTo>
                  <a:cubicBezTo>
                    <a:pt x="507695" y="271719"/>
                    <a:pt x="503714" y="300223"/>
                    <a:pt x="479901" y="314968"/>
                  </a:cubicBezTo>
                  <a:cubicBezTo>
                    <a:pt x="452422" y="332039"/>
                    <a:pt x="426717" y="327939"/>
                    <a:pt x="407754" y="298173"/>
                  </a:cubicBezTo>
                  <a:cubicBezTo>
                    <a:pt x="392930" y="274913"/>
                    <a:pt x="310139" y="265293"/>
                    <a:pt x="286444" y="297227"/>
                  </a:cubicBezTo>
                  <a:cubicBezTo>
                    <a:pt x="254392" y="340476"/>
                    <a:pt x="214534" y="385065"/>
                    <a:pt x="179288" y="432335"/>
                  </a:cubicBezTo>
                  <a:cubicBezTo>
                    <a:pt x="253209" y="438998"/>
                    <a:pt x="246428" y="434582"/>
                    <a:pt x="270201" y="418300"/>
                  </a:cubicBezTo>
                  <a:cubicBezTo>
                    <a:pt x="292003" y="403358"/>
                    <a:pt x="329772" y="411006"/>
                    <a:pt x="343295" y="439431"/>
                  </a:cubicBezTo>
                  <a:cubicBezTo>
                    <a:pt x="353703" y="461273"/>
                    <a:pt x="351810" y="482286"/>
                    <a:pt x="332295" y="498135"/>
                  </a:cubicBezTo>
                  <a:cubicBezTo>
                    <a:pt x="306393" y="519069"/>
                    <a:pt x="262908" y="503694"/>
                    <a:pt x="253801" y="477121"/>
                  </a:cubicBezTo>
                  <a:cubicBezTo>
                    <a:pt x="245798" y="453782"/>
                    <a:pt x="154135" y="456739"/>
                    <a:pt x="125316" y="481852"/>
                  </a:cubicBezTo>
                  <a:cubicBezTo>
                    <a:pt x="89336" y="513210"/>
                    <a:pt x="80854" y="510579"/>
                    <a:pt x="40999" y="565926"/>
                  </a:cubicBezTo>
                  <a:lnTo>
                    <a:pt x="25382" y="588357"/>
                  </a:lnTo>
                  <a:lnTo>
                    <a:pt x="0" y="561853"/>
                  </a:lnTo>
                  <a:lnTo>
                    <a:pt x="10021" y="550850"/>
                  </a:lnTo>
                  <a:cubicBezTo>
                    <a:pt x="82346" y="472207"/>
                    <a:pt x="84605" y="474095"/>
                    <a:pt x="91332" y="436080"/>
                  </a:cubicBezTo>
                  <a:cubicBezTo>
                    <a:pt x="95787" y="410927"/>
                    <a:pt x="90583" y="379900"/>
                    <a:pt x="83289" y="340988"/>
                  </a:cubicBezTo>
                  <a:cubicBezTo>
                    <a:pt x="79741" y="322104"/>
                    <a:pt x="53524" y="331960"/>
                    <a:pt x="41815" y="305979"/>
                  </a:cubicBezTo>
                  <a:cubicBezTo>
                    <a:pt x="28844" y="277278"/>
                    <a:pt x="30933" y="251889"/>
                    <a:pt x="52972" y="227840"/>
                  </a:cubicBezTo>
                  <a:cubicBezTo>
                    <a:pt x="72842" y="206156"/>
                    <a:pt x="96654" y="204540"/>
                    <a:pt x="120506" y="220152"/>
                  </a:cubicBezTo>
                  <a:cubicBezTo>
                    <a:pt x="153426" y="241638"/>
                    <a:pt x="159221" y="290643"/>
                    <a:pt x="137892" y="308936"/>
                  </a:cubicBezTo>
                  <a:cubicBezTo>
                    <a:pt x="106826" y="335548"/>
                    <a:pt x="125750" y="382029"/>
                    <a:pt x="133083" y="425593"/>
                  </a:cubicBezTo>
                  <a:cubicBezTo>
                    <a:pt x="178106" y="385262"/>
                    <a:pt x="212366" y="339687"/>
                    <a:pt x="243511" y="291905"/>
                  </a:cubicBezTo>
                  <a:cubicBezTo>
                    <a:pt x="259360" y="267619"/>
                    <a:pt x="248794" y="166258"/>
                    <a:pt x="210355" y="161094"/>
                  </a:cubicBezTo>
                  <a:cubicBezTo>
                    <a:pt x="179840" y="156993"/>
                    <a:pt x="158985" y="120250"/>
                    <a:pt x="174557" y="89025"/>
                  </a:cubicBezTo>
                  <a:cubicBezTo>
                    <a:pt x="188159" y="61744"/>
                    <a:pt x="213943" y="51414"/>
                    <a:pt x="241816" y="62374"/>
                  </a:cubicBezTo>
                  <a:cubicBezTo>
                    <a:pt x="271266" y="74005"/>
                    <a:pt x="288692" y="101957"/>
                    <a:pt x="269492" y="137439"/>
                  </a:cubicBezTo>
                  <a:cubicBezTo>
                    <a:pt x="253209" y="167480"/>
                    <a:pt x="276155" y="186247"/>
                    <a:pt x="280570" y="231309"/>
                  </a:cubicBezTo>
                  <a:cubicBezTo>
                    <a:pt x="327643" y="160147"/>
                    <a:pt x="376687" y="102666"/>
                    <a:pt x="353742" y="79012"/>
                  </a:cubicBezTo>
                  <a:cubicBezTo>
                    <a:pt x="337696" y="62453"/>
                    <a:pt x="346173" y="11201"/>
                    <a:pt x="380354" y="2961"/>
                  </a:cubicBezTo>
                  <a:cubicBezTo>
                    <a:pt x="392044" y="143"/>
                    <a:pt x="403289" y="-1070"/>
                    <a:pt x="413382" y="114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05" name="Freeform: Shape 42">
              <a:extLst>
                <a:ext uri="{FF2B5EF4-FFF2-40B4-BE49-F238E27FC236}">
                  <a16:creationId xmlns:a16="http://schemas.microsoft.com/office/drawing/2014/main" id="{62B3A50C-A83F-47F2-B9EE-11CEDF00AFCC}"/>
                </a:ext>
              </a:extLst>
            </p:cNvPr>
            <p:cNvSpPr/>
            <p:nvPr/>
          </p:nvSpPr>
          <p:spPr>
            <a:xfrm>
              <a:off x="4329178" y="3685197"/>
              <a:ext cx="371739" cy="326594"/>
            </a:xfrm>
            <a:custGeom>
              <a:avLst/>
              <a:gdLst>
                <a:gd name="connsiteX0" fmla="*/ 632870 w 794022"/>
                <a:gd name="connsiteY0" fmla="*/ 229791 h 697594"/>
                <a:gd name="connsiteX1" fmla="*/ 740539 w 794022"/>
                <a:gd name="connsiteY1" fmla="*/ 169432 h 697594"/>
                <a:gd name="connsiteX2" fmla="*/ 788913 w 794022"/>
                <a:gd name="connsiteY2" fmla="*/ 102411 h 697594"/>
                <a:gd name="connsiteX3" fmla="*/ 707738 w 794022"/>
                <a:gd name="connsiteY3" fmla="*/ 118851 h 697594"/>
                <a:gd name="connsiteX4" fmla="*/ 578188 w 794022"/>
                <a:gd name="connsiteY4" fmla="*/ 197266 h 697594"/>
                <a:gd name="connsiteX5" fmla="*/ 484594 w 794022"/>
                <a:gd name="connsiteY5" fmla="*/ 1168 h 697594"/>
                <a:gd name="connsiteX6" fmla="*/ 337698 w 794022"/>
                <a:gd name="connsiteY6" fmla="*/ 185439 h 697594"/>
                <a:gd name="connsiteX7" fmla="*/ 275170 w 794022"/>
                <a:gd name="connsiteY7" fmla="*/ 97088 h 697594"/>
                <a:gd name="connsiteX8" fmla="*/ 224273 w 794022"/>
                <a:gd name="connsiteY8" fmla="*/ 78519 h 697594"/>
                <a:gd name="connsiteX9" fmla="*/ 226994 w 794022"/>
                <a:gd name="connsiteY9" fmla="*/ 133911 h 697594"/>
                <a:gd name="connsiteX10" fmla="*/ 297761 w 794022"/>
                <a:gd name="connsiteY10" fmla="*/ 233970 h 697594"/>
                <a:gd name="connsiteX11" fmla="*/ 110888 w 794022"/>
                <a:gd name="connsiteY11" fmla="*/ 194191 h 697594"/>
                <a:gd name="connsiteX12" fmla="*/ 11420 w 794022"/>
                <a:gd name="connsiteY12" fmla="*/ 354216 h 697594"/>
                <a:gd name="connsiteX13" fmla="*/ 157015 w 794022"/>
                <a:gd name="connsiteY13" fmla="*/ 447613 h 697594"/>
                <a:gd name="connsiteX14" fmla="*/ 202117 w 794022"/>
                <a:gd name="connsiteY14" fmla="*/ 454748 h 697594"/>
                <a:gd name="connsiteX15" fmla="*/ 61213 w 794022"/>
                <a:gd name="connsiteY15" fmla="*/ 586151 h 697594"/>
                <a:gd name="connsiteX16" fmla="*/ 104777 w 794022"/>
                <a:gd name="connsiteY16" fmla="*/ 588871 h 697594"/>
                <a:gd name="connsiteX17" fmla="*/ 245010 w 794022"/>
                <a:gd name="connsiteY17" fmla="*/ 488101 h 697594"/>
                <a:gd name="connsiteX18" fmla="*/ 352443 w 794022"/>
                <a:gd name="connsiteY18" fmla="*/ 696540 h 697594"/>
                <a:gd name="connsiteX19" fmla="*/ 488773 w 794022"/>
                <a:gd name="connsiteY19" fmla="*/ 639019 h 697594"/>
                <a:gd name="connsiteX20" fmla="*/ 520471 w 794022"/>
                <a:gd name="connsiteY20" fmla="*/ 476787 h 697594"/>
                <a:gd name="connsiteX21" fmla="*/ 577439 w 794022"/>
                <a:gd name="connsiteY21" fmla="*/ 533598 h 697594"/>
                <a:gd name="connsiteX22" fmla="*/ 636418 w 794022"/>
                <a:gd name="connsiteY22" fmla="*/ 556503 h 697594"/>
                <a:gd name="connsiteX23" fmla="*/ 600779 w 794022"/>
                <a:gd name="connsiteY23" fmla="*/ 481715 h 697594"/>
                <a:gd name="connsiteX24" fmla="*/ 627114 w 794022"/>
                <a:gd name="connsiteY24" fmla="*/ 487904 h 697594"/>
                <a:gd name="connsiteX25" fmla="*/ 786705 w 794022"/>
                <a:gd name="connsiteY25" fmla="*/ 351416 h 697594"/>
                <a:gd name="connsiteX26" fmla="*/ 765810 w 794022"/>
                <a:gd name="connsiteY26" fmla="*/ 276037 h 697594"/>
                <a:gd name="connsiteX27" fmla="*/ 632870 w 794022"/>
                <a:gd name="connsiteY27" fmla="*/ 229791 h 697594"/>
                <a:gd name="connsiteX28" fmla="*/ 397623 w 794022"/>
                <a:gd name="connsiteY28" fmla="*/ 103081 h 697594"/>
                <a:gd name="connsiteX29" fmla="*/ 484357 w 794022"/>
                <a:gd name="connsiteY29" fmla="*/ 47768 h 697594"/>
                <a:gd name="connsiteX30" fmla="*/ 550236 w 794022"/>
                <a:gd name="connsiteY30" fmla="*/ 149641 h 697594"/>
                <a:gd name="connsiteX31" fmla="*/ 432238 w 794022"/>
                <a:gd name="connsiteY31" fmla="*/ 309271 h 697594"/>
                <a:gd name="connsiteX32" fmla="*/ 404365 w 794022"/>
                <a:gd name="connsiteY32" fmla="*/ 295709 h 697594"/>
                <a:gd name="connsiteX33" fmla="*/ 377320 w 794022"/>
                <a:gd name="connsiteY33" fmla="*/ 191471 h 697594"/>
                <a:gd name="connsiteX34" fmla="*/ 397623 w 794022"/>
                <a:gd name="connsiteY34" fmla="*/ 103081 h 697594"/>
                <a:gd name="connsiteX35" fmla="*/ 129063 w 794022"/>
                <a:gd name="connsiteY35" fmla="*/ 391275 h 697594"/>
                <a:gd name="connsiteX36" fmla="*/ 69571 w 794022"/>
                <a:gd name="connsiteY36" fmla="*/ 358907 h 697594"/>
                <a:gd name="connsiteX37" fmla="*/ 53131 w 794022"/>
                <a:gd name="connsiteY37" fmla="*/ 282463 h 697594"/>
                <a:gd name="connsiteX38" fmla="*/ 120862 w 794022"/>
                <a:gd name="connsiteY38" fmla="*/ 241303 h 697594"/>
                <a:gd name="connsiteX39" fmla="*/ 382642 w 794022"/>
                <a:gd name="connsiteY39" fmla="*/ 346055 h 697594"/>
                <a:gd name="connsiteX40" fmla="*/ 129063 w 794022"/>
                <a:gd name="connsiteY40" fmla="*/ 391275 h 697594"/>
                <a:gd name="connsiteX41" fmla="*/ 460269 w 794022"/>
                <a:gd name="connsiteY41" fmla="*/ 598648 h 697594"/>
                <a:gd name="connsiteX42" fmla="*/ 334504 w 794022"/>
                <a:gd name="connsiteY42" fmla="*/ 644381 h 697594"/>
                <a:gd name="connsiteX43" fmla="*/ 285539 w 794022"/>
                <a:gd name="connsiteY43" fmla="*/ 526028 h 697594"/>
                <a:gd name="connsiteX44" fmla="*/ 387964 w 794022"/>
                <a:gd name="connsiteY44" fmla="*/ 401289 h 697594"/>
                <a:gd name="connsiteX45" fmla="*/ 438231 w 794022"/>
                <a:gd name="connsiteY45" fmla="*/ 414102 h 697594"/>
                <a:gd name="connsiteX46" fmla="*/ 481125 w 794022"/>
                <a:gd name="connsiteY46" fmla="*/ 510692 h 697594"/>
                <a:gd name="connsiteX47" fmla="*/ 460269 w 794022"/>
                <a:gd name="connsiteY47" fmla="*/ 598648 h 697594"/>
                <a:gd name="connsiteX48" fmla="*/ 728988 w 794022"/>
                <a:gd name="connsiteY48" fmla="*/ 370853 h 697594"/>
                <a:gd name="connsiteX49" fmla="*/ 646511 w 794022"/>
                <a:gd name="connsiteY49" fmla="*/ 430384 h 697594"/>
                <a:gd name="connsiteX50" fmla="*/ 475723 w 794022"/>
                <a:gd name="connsiteY50" fmla="*/ 356502 h 697594"/>
                <a:gd name="connsiteX51" fmla="*/ 602828 w 794022"/>
                <a:gd name="connsiteY51" fmla="*/ 274026 h 697594"/>
                <a:gd name="connsiteX52" fmla="*/ 719722 w 794022"/>
                <a:gd name="connsiteY52" fmla="*/ 300243 h 697594"/>
                <a:gd name="connsiteX53" fmla="*/ 728988 w 794022"/>
                <a:gd name="connsiteY53" fmla="*/ 370853 h 69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794022" h="697594">
                  <a:moveTo>
                    <a:pt x="632870" y="229791"/>
                  </a:moveTo>
                  <a:cubicBezTo>
                    <a:pt x="665040" y="207832"/>
                    <a:pt x="709827" y="188080"/>
                    <a:pt x="740539" y="169432"/>
                  </a:cubicBezTo>
                  <a:cubicBezTo>
                    <a:pt x="765495" y="154293"/>
                    <a:pt x="808901" y="133398"/>
                    <a:pt x="788913" y="102411"/>
                  </a:cubicBezTo>
                  <a:cubicBezTo>
                    <a:pt x="767900" y="69925"/>
                    <a:pt x="732535" y="103475"/>
                    <a:pt x="707738" y="118851"/>
                  </a:cubicBezTo>
                  <a:cubicBezTo>
                    <a:pt x="665671" y="144910"/>
                    <a:pt x="621910" y="175109"/>
                    <a:pt x="578188" y="197266"/>
                  </a:cubicBezTo>
                  <a:cubicBezTo>
                    <a:pt x="616627" y="83408"/>
                    <a:pt x="556702" y="14020"/>
                    <a:pt x="484594" y="1168"/>
                  </a:cubicBezTo>
                  <a:cubicBezTo>
                    <a:pt x="422343" y="-9910"/>
                    <a:pt x="323387" y="58294"/>
                    <a:pt x="337698" y="185439"/>
                  </a:cubicBezTo>
                  <a:cubicBezTo>
                    <a:pt x="319523" y="164701"/>
                    <a:pt x="293069" y="115578"/>
                    <a:pt x="275170" y="97088"/>
                  </a:cubicBezTo>
                  <a:cubicBezTo>
                    <a:pt x="261372" y="82935"/>
                    <a:pt x="245089" y="61606"/>
                    <a:pt x="224273" y="78519"/>
                  </a:cubicBezTo>
                  <a:cubicBezTo>
                    <a:pt x="205980" y="93461"/>
                    <a:pt x="215166" y="116327"/>
                    <a:pt x="226994" y="133911"/>
                  </a:cubicBezTo>
                  <a:cubicBezTo>
                    <a:pt x="247534" y="164307"/>
                    <a:pt x="269375" y="193994"/>
                    <a:pt x="297761" y="233970"/>
                  </a:cubicBezTo>
                  <a:cubicBezTo>
                    <a:pt x="229596" y="209369"/>
                    <a:pt x="172785" y="189026"/>
                    <a:pt x="110888" y="194191"/>
                  </a:cubicBezTo>
                  <a:cubicBezTo>
                    <a:pt x="24548" y="201406"/>
                    <a:pt x="-23353" y="276707"/>
                    <a:pt x="11420" y="354216"/>
                  </a:cubicBezTo>
                  <a:cubicBezTo>
                    <a:pt x="39372" y="416625"/>
                    <a:pt x="92161" y="441778"/>
                    <a:pt x="157015" y="447613"/>
                  </a:cubicBezTo>
                  <a:cubicBezTo>
                    <a:pt x="171089" y="448914"/>
                    <a:pt x="184927" y="451634"/>
                    <a:pt x="202117" y="454748"/>
                  </a:cubicBezTo>
                  <a:cubicBezTo>
                    <a:pt x="149524" y="493424"/>
                    <a:pt x="51869" y="563482"/>
                    <a:pt x="61213" y="586151"/>
                  </a:cubicBezTo>
                  <a:cubicBezTo>
                    <a:pt x="69610" y="602906"/>
                    <a:pt x="86484" y="597032"/>
                    <a:pt x="104777" y="588871"/>
                  </a:cubicBezTo>
                  <a:cubicBezTo>
                    <a:pt x="151180" y="566912"/>
                    <a:pt x="201446" y="517552"/>
                    <a:pt x="245010" y="488101"/>
                  </a:cubicBezTo>
                  <a:cubicBezTo>
                    <a:pt x="212485" y="626088"/>
                    <a:pt x="267128" y="686762"/>
                    <a:pt x="352443" y="696540"/>
                  </a:cubicBezTo>
                  <a:cubicBezTo>
                    <a:pt x="406809" y="702729"/>
                    <a:pt x="453212" y="681440"/>
                    <a:pt x="488773" y="639019"/>
                  </a:cubicBezTo>
                  <a:cubicBezTo>
                    <a:pt x="524413" y="596598"/>
                    <a:pt x="533796" y="544794"/>
                    <a:pt x="520471" y="476787"/>
                  </a:cubicBezTo>
                  <a:cubicBezTo>
                    <a:pt x="541208" y="498825"/>
                    <a:pt x="563562" y="519050"/>
                    <a:pt x="577439" y="533598"/>
                  </a:cubicBezTo>
                  <a:cubicBezTo>
                    <a:pt x="593761" y="550590"/>
                    <a:pt x="614695" y="576689"/>
                    <a:pt x="636418" y="556503"/>
                  </a:cubicBezTo>
                  <a:cubicBezTo>
                    <a:pt x="656959" y="537382"/>
                    <a:pt x="625419" y="502886"/>
                    <a:pt x="600779" y="481715"/>
                  </a:cubicBezTo>
                  <a:cubicBezTo>
                    <a:pt x="598886" y="480098"/>
                    <a:pt x="611147" y="488614"/>
                    <a:pt x="627114" y="487904"/>
                  </a:cubicBezTo>
                  <a:cubicBezTo>
                    <a:pt x="727450" y="471188"/>
                    <a:pt x="781265" y="425101"/>
                    <a:pt x="786705" y="351416"/>
                  </a:cubicBezTo>
                  <a:cubicBezTo>
                    <a:pt x="788755" y="323740"/>
                    <a:pt x="780436" y="298587"/>
                    <a:pt x="765810" y="276037"/>
                  </a:cubicBezTo>
                  <a:cubicBezTo>
                    <a:pt x="744087" y="242565"/>
                    <a:pt x="696935" y="225849"/>
                    <a:pt x="632870" y="229791"/>
                  </a:cubicBezTo>
                  <a:close/>
                  <a:moveTo>
                    <a:pt x="397623" y="103081"/>
                  </a:moveTo>
                  <a:cubicBezTo>
                    <a:pt x="415680" y="68742"/>
                    <a:pt x="439729" y="39016"/>
                    <a:pt x="484357" y="47768"/>
                  </a:cubicBezTo>
                  <a:cubicBezTo>
                    <a:pt x="521693" y="55022"/>
                    <a:pt x="555479" y="107693"/>
                    <a:pt x="550236" y="149641"/>
                  </a:cubicBezTo>
                  <a:cubicBezTo>
                    <a:pt x="540893" y="224627"/>
                    <a:pt x="488103" y="268625"/>
                    <a:pt x="432238" y="309271"/>
                  </a:cubicBezTo>
                  <a:cubicBezTo>
                    <a:pt x="417454" y="319995"/>
                    <a:pt x="409135" y="307024"/>
                    <a:pt x="404365" y="295709"/>
                  </a:cubicBezTo>
                  <a:cubicBezTo>
                    <a:pt x="390921" y="263815"/>
                    <a:pt x="379133" y="226756"/>
                    <a:pt x="377320" y="191471"/>
                  </a:cubicBezTo>
                  <a:cubicBezTo>
                    <a:pt x="375822" y="157920"/>
                    <a:pt x="383864" y="129298"/>
                    <a:pt x="397623" y="103081"/>
                  </a:cubicBezTo>
                  <a:close/>
                  <a:moveTo>
                    <a:pt x="129063" y="391275"/>
                  </a:moveTo>
                  <a:cubicBezTo>
                    <a:pt x="105093" y="385637"/>
                    <a:pt x="84631" y="377516"/>
                    <a:pt x="69571" y="358907"/>
                  </a:cubicBezTo>
                  <a:cubicBezTo>
                    <a:pt x="52461" y="337697"/>
                    <a:pt x="40160" y="310139"/>
                    <a:pt x="53131" y="282463"/>
                  </a:cubicBezTo>
                  <a:cubicBezTo>
                    <a:pt x="66102" y="254708"/>
                    <a:pt x="90072" y="240712"/>
                    <a:pt x="120862" y="241303"/>
                  </a:cubicBezTo>
                  <a:cubicBezTo>
                    <a:pt x="216783" y="242920"/>
                    <a:pt x="296578" y="285656"/>
                    <a:pt x="382642" y="346055"/>
                  </a:cubicBezTo>
                  <a:cubicBezTo>
                    <a:pt x="292833" y="376096"/>
                    <a:pt x="216467" y="411894"/>
                    <a:pt x="129063" y="391275"/>
                  </a:cubicBezTo>
                  <a:close/>
                  <a:moveTo>
                    <a:pt x="460269" y="598648"/>
                  </a:moveTo>
                  <a:cubicBezTo>
                    <a:pt x="433027" y="642883"/>
                    <a:pt x="378976" y="662240"/>
                    <a:pt x="334504" y="644381"/>
                  </a:cubicBezTo>
                  <a:cubicBezTo>
                    <a:pt x="290980" y="626798"/>
                    <a:pt x="270479" y="580119"/>
                    <a:pt x="285539" y="526028"/>
                  </a:cubicBezTo>
                  <a:cubicBezTo>
                    <a:pt x="300875" y="470715"/>
                    <a:pt x="339551" y="431409"/>
                    <a:pt x="387964" y="401289"/>
                  </a:cubicBezTo>
                  <a:cubicBezTo>
                    <a:pt x="415680" y="383981"/>
                    <a:pt x="418518" y="383548"/>
                    <a:pt x="438231" y="414102"/>
                  </a:cubicBezTo>
                  <a:cubicBezTo>
                    <a:pt x="458692" y="445799"/>
                    <a:pt x="475723" y="472253"/>
                    <a:pt x="481125" y="510692"/>
                  </a:cubicBezTo>
                  <a:cubicBezTo>
                    <a:pt x="484279" y="538289"/>
                    <a:pt x="474462" y="575506"/>
                    <a:pt x="460269" y="598648"/>
                  </a:cubicBezTo>
                  <a:close/>
                  <a:moveTo>
                    <a:pt x="728988" y="370853"/>
                  </a:moveTo>
                  <a:cubicBezTo>
                    <a:pt x="714834" y="406295"/>
                    <a:pt x="686488" y="425062"/>
                    <a:pt x="646511" y="430384"/>
                  </a:cubicBezTo>
                  <a:cubicBezTo>
                    <a:pt x="574443" y="440122"/>
                    <a:pt x="526108" y="400303"/>
                    <a:pt x="475723" y="356502"/>
                  </a:cubicBezTo>
                  <a:cubicBezTo>
                    <a:pt x="516094" y="319325"/>
                    <a:pt x="550197" y="290348"/>
                    <a:pt x="602828" y="274026"/>
                  </a:cubicBezTo>
                  <a:cubicBezTo>
                    <a:pt x="637088" y="263342"/>
                    <a:pt x="692125" y="271069"/>
                    <a:pt x="719722" y="300243"/>
                  </a:cubicBezTo>
                  <a:cubicBezTo>
                    <a:pt x="739317" y="321099"/>
                    <a:pt x="738094" y="348065"/>
                    <a:pt x="728988" y="37085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자유형: 도형 105">
              <a:extLst>
                <a:ext uri="{FF2B5EF4-FFF2-40B4-BE49-F238E27FC236}">
                  <a16:creationId xmlns:a16="http://schemas.microsoft.com/office/drawing/2014/main" id="{F6C2A0D8-DC0A-4C6E-A7B0-E9ADEF1318BB}"/>
                </a:ext>
              </a:extLst>
            </p:cNvPr>
            <p:cNvSpPr/>
            <p:nvPr/>
          </p:nvSpPr>
          <p:spPr>
            <a:xfrm rot="3838674">
              <a:off x="4352597" y="2378541"/>
              <a:ext cx="393803" cy="348864"/>
            </a:xfrm>
            <a:custGeom>
              <a:avLst/>
              <a:gdLst>
                <a:gd name="connsiteX0" fmla="*/ 234260 w 470174"/>
                <a:gd name="connsiteY0" fmla="*/ 279097 h 415386"/>
                <a:gd name="connsiteX1" fmla="*/ 172166 w 470174"/>
                <a:gd name="connsiteY1" fmla="*/ 332635 h 415386"/>
                <a:gd name="connsiteX2" fmla="*/ 215336 w 470174"/>
                <a:gd name="connsiteY2" fmla="*/ 370916 h 415386"/>
                <a:gd name="connsiteX3" fmla="*/ 271674 w 470174"/>
                <a:gd name="connsiteY3" fmla="*/ 316077 h 415386"/>
                <a:gd name="connsiteX4" fmla="*/ 234260 w 470174"/>
                <a:gd name="connsiteY4" fmla="*/ 279097 h 415386"/>
                <a:gd name="connsiteX5" fmla="*/ 93869 w 470174"/>
                <a:gd name="connsiteY5" fmla="*/ 211996 h 415386"/>
                <a:gd name="connsiteX6" fmla="*/ 42223 w 470174"/>
                <a:gd name="connsiteY6" fmla="*/ 256782 h 415386"/>
                <a:gd name="connsiteX7" fmla="*/ 84210 w 470174"/>
                <a:gd name="connsiteY7" fmla="*/ 303146 h 415386"/>
                <a:gd name="connsiteX8" fmla="*/ 146540 w 470174"/>
                <a:gd name="connsiteY8" fmla="*/ 257255 h 415386"/>
                <a:gd name="connsiteX9" fmla="*/ 93869 w 470174"/>
                <a:gd name="connsiteY9" fmla="*/ 211996 h 415386"/>
                <a:gd name="connsiteX10" fmla="*/ 364361 w 470174"/>
                <a:gd name="connsiteY10" fmla="*/ 201588 h 415386"/>
                <a:gd name="connsiteX11" fmla="*/ 314844 w 470174"/>
                <a:gd name="connsiteY11" fmla="*/ 256782 h 415386"/>
                <a:gd name="connsiteX12" fmla="*/ 380368 w 470174"/>
                <a:gd name="connsiteY12" fmla="*/ 303619 h 415386"/>
                <a:gd name="connsiteX13" fmla="*/ 427677 w 470174"/>
                <a:gd name="connsiteY13" fmla="*/ 256664 h 415386"/>
                <a:gd name="connsiteX14" fmla="*/ 364361 w 470174"/>
                <a:gd name="connsiteY14" fmla="*/ 201588 h 415386"/>
                <a:gd name="connsiteX15" fmla="*/ 229963 w 470174"/>
                <a:gd name="connsiteY15" fmla="*/ 155619 h 415386"/>
                <a:gd name="connsiteX16" fmla="*/ 183915 w 470174"/>
                <a:gd name="connsiteY16" fmla="*/ 223153 h 415386"/>
                <a:gd name="connsiteX17" fmla="*/ 207175 w 470174"/>
                <a:gd name="connsiteY17" fmla="*/ 247557 h 415386"/>
                <a:gd name="connsiteX18" fmla="*/ 255944 w 470174"/>
                <a:gd name="connsiteY18" fmla="*/ 247557 h 415386"/>
                <a:gd name="connsiteX19" fmla="*/ 277627 w 470174"/>
                <a:gd name="connsiteY19" fmla="*/ 188459 h 415386"/>
                <a:gd name="connsiteX20" fmla="*/ 229963 w 470174"/>
                <a:gd name="connsiteY20" fmla="*/ 155619 h 415386"/>
                <a:gd name="connsiteX21" fmla="*/ 104356 w 470174"/>
                <a:gd name="connsiteY21" fmla="*/ 51104 h 415386"/>
                <a:gd name="connsiteX22" fmla="*/ 60871 w 470174"/>
                <a:gd name="connsiteY22" fmla="*/ 99478 h 415386"/>
                <a:gd name="connsiteX23" fmla="*/ 137433 w 470174"/>
                <a:gd name="connsiteY23" fmla="*/ 162676 h 415386"/>
                <a:gd name="connsiteX24" fmla="*/ 192549 w 470174"/>
                <a:gd name="connsiteY24" fmla="*/ 112330 h 415386"/>
                <a:gd name="connsiteX25" fmla="*/ 104356 w 470174"/>
                <a:gd name="connsiteY25" fmla="*/ 51104 h 415386"/>
                <a:gd name="connsiteX26" fmla="*/ 335936 w 470174"/>
                <a:gd name="connsiteY26" fmla="*/ 44835 h 415386"/>
                <a:gd name="connsiteX27" fmla="*/ 273330 w 470174"/>
                <a:gd name="connsiteY27" fmla="*/ 102947 h 415386"/>
                <a:gd name="connsiteX28" fmla="*/ 343703 w 470174"/>
                <a:gd name="connsiteY28" fmla="*/ 169141 h 415386"/>
                <a:gd name="connsiteX29" fmla="*/ 393654 w 470174"/>
                <a:gd name="connsiteY29" fmla="*/ 97704 h 415386"/>
                <a:gd name="connsiteX30" fmla="*/ 335936 w 470174"/>
                <a:gd name="connsiteY30" fmla="*/ 44835 h 415386"/>
                <a:gd name="connsiteX31" fmla="*/ 342234 w 470174"/>
                <a:gd name="connsiteY31" fmla="*/ 207 h 415386"/>
                <a:gd name="connsiteX32" fmla="*/ 371300 w 470174"/>
                <a:gd name="connsiteY32" fmla="*/ 2848 h 415386"/>
                <a:gd name="connsiteX33" fmla="*/ 428742 w 470174"/>
                <a:gd name="connsiteY33" fmla="*/ 139967 h 415386"/>
                <a:gd name="connsiteX34" fmla="*/ 433709 w 470174"/>
                <a:gd name="connsiteY34" fmla="*/ 186803 h 415386"/>
                <a:gd name="connsiteX35" fmla="*/ 458744 w 470174"/>
                <a:gd name="connsiteY35" fmla="*/ 296838 h 415386"/>
                <a:gd name="connsiteX36" fmla="*/ 351351 w 470174"/>
                <a:gd name="connsiteY36" fmla="*/ 339258 h 415386"/>
                <a:gd name="connsiteX37" fmla="*/ 302228 w 470174"/>
                <a:gd name="connsiteY37" fmla="*/ 359365 h 415386"/>
                <a:gd name="connsiteX38" fmla="*/ 197706 w 470174"/>
                <a:gd name="connsiteY38" fmla="*/ 414252 h 415386"/>
                <a:gd name="connsiteX39" fmla="*/ 163247 w 470174"/>
                <a:gd name="connsiteY39" fmla="*/ 400639 h 415386"/>
                <a:gd name="connsiteX40" fmla="*/ 132412 w 470174"/>
                <a:gd name="connsiteY40" fmla="*/ 332160 h 415386"/>
                <a:gd name="connsiteX41" fmla="*/ 83916 w 470174"/>
                <a:gd name="connsiteY41" fmla="*/ 349025 h 415386"/>
                <a:gd name="connsiteX42" fmla="*/ 83879 w 470174"/>
                <a:gd name="connsiteY42" fmla="*/ 348958 h 415386"/>
                <a:gd name="connsiteX43" fmla="*/ 60122 w 470174"/>
                <a:gd name="connsiteY43" fmla="*/ 339968 h 415386"/>
                <a:gd name="connsiteX44" fmla="*/ 31342 w 470174"/>
                <a:gd name="connsiteY44" fmla="*/ 194885 h 415386"/>
                <a:gd name="connsiteX45" fmla="*/ 45298 w 470174"/>
                <a:gd name="connsiteY45" fmla="*/ 157235 h 415386"/>
                <a:gd name="connsiteX46" fmla="*/ 49319 w 470174"/>
                <a:gd name="connsiteY46" fmla="*/ 29341 h 415386"/>
                <a:gd name="connsiteX47" fmla="*/ 194599 w 470174"/>
                <a:gd name="connsiteY47" fmla="*/ 35728 h 415386"/>
                <a:gd name="connsiteX48" fmla="*/ 210921 w 470174"/>
                <a:gd name="connsiteY48" fmla="*/ 52444 h 415386"/>
                <a:gd name="connsiteX49" fmla="*/ 246363 w 470174"/>
                <a:gd name="connsiteY49" fmla="*/ 52641 h 415386"/>
                <a:gd name="connsiteX50" fmla="*/ 308970 w 470174"/>
                <a:gd name="connsiteY50" fmla="*/ 5135 h 415386"/>
                <a:gd name="connsiteX51" fmla="*/ 342234 w 470174"/>
                <a:gd name="connsiteY51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50371 w 457298"/>
                <a:gd name="connsiteY39" fmla="*/ 400639 h 415386"/>
                <a:gd name="connsiteX40" fmla="*/ 119536 w 457298"/>
                <a:gd name="connsiteY40" fmla="*/ 332160 h 415386"/>
                <a:gd name="connsiteX41" fmla="*/ 71040 w 457298"/>
                <a:gd name="connsiteY41" fmla="*/ 349025 h 415386"/>
                <a:gd name="connsiteX42" fmla="*/ 47246 w 457298"/>
                <a:gd name="connsiteY42" fmla="*/ 339968 h 415386"/>
                <a:gd name="connsiteX43" fmla="*/ 18466 w 457298"/>
                <a:gd name="connsiteY43" fmla="*/ 194885 h 415386"/>
                <a:gd name="connsiteX44" fmla="*/ 32422 w 457298"/>
                <a:gd name="connsiteY44" fmla="*/ 157235 h 415386"/>
                <a:gd name="connsiteX45" fmla="*/ 36443 w 457298"/>
                <a:gd name="connsiteY45" fmla="*/ 29341 h 415386"/>
                <a:gd name="connsiteX46" fmla="*/ 181723 w 457298"/>
                <a:gd name="connsiteY46" fmla="*/ 35728 h 415386"/>
                <a:gd name="connsiteX47" fmla="*/ 198045 w 457298"/>
                <a:gd name="connsiteY47" fmla="*/ 52444 h 415386"/>
                <a:gd name="connsiteX48" fmla="*/ 233487 w 457298"/>
                <a:gd name="connsiteY48" fmla="*/ 52641 h 415386"/>
                <a:gd name="connsiteX49" fmla="*/ 296094 w 457298"/>
                <a:gd name="connsiteY49" fmla="*/ 5135 h 415386"/>
                <a:gd name="connsiteX50" fmla="*/ 329358 w 457298"/>
                <a:gd name="connsiteY50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4772 w 460686"/>
                <a:gd name="connsiteY0" fmla="*/ 279097 h 415386"/>
                <a:gd name="connsiteX1" fmla="*/ 162678 w 460686"/>
                <a:gd name="connsiteY1" fmla="*/ 332635 h 415386"/>
                <a:gd name="connsiteX2" fmla="*/ 205848 w 460686"/>
                <a:gd name="connsiteY2" fmla="*/ 370916 h 415386"/>
                <a:gd name="connsiteX3" fmla="*/ 262186 w 460686"/>
                <a:gd name="connsiteY3" fmla="*/ 316077 h 415386"/>
                <a:gd name="connsiteX4" fmla="*/ 224772 w 460686"/>
                <a:gd name="connsiteY4" fmla="*/ 279097 h 415386"/>
                <a:gd name="connsiteX5" fmla="*/ 84381 w 460686"/>
                <a:gd name="connsiteY5" fmla="*/ 211996 h 415386"/>
                <a:gd name="connsiteX6" fmla="*/ 32735 w 460686"/>
                <a:gd name="connsiteY6" fmla="*/ 256782 h 415386"/>
                <a:gd name="connsiteX7" fmla="*/ 74722 w 460686"/>
                <a:gd name="connsiteY7" fmla="*/ 303146 h 415386"/>
                <a:gd name="connsiteX8" fmla="*/ 137052 w 460686"/>
                <a:gd name="connsiteY8" fmla="*/ 257255 h 415386"/>
                <a:gd name="connsiteX9" fmla="*/ 84381 w 460686"/>
                <a:gd name="connsiteY9" fmla="*/ 211996 h 415386"/>
                <a:gd name="connsiteX10" fmla="*/ 354873 w 460686"/>
                <a:gd name="connsiteY10" fmla="*/ 201588 h 415386"/>
                <a:gd name="connsiteX11" fmla="*/ 305356 w 460686"/>
                <a:gd name="connsiteY11" fmla="*/ 256782 h 415386"/>
                <a:gd name="connsiteX12" fmla="*/ 370880 w 460686"/>
                <a:gd name="connsiteY12" fmla="*/ 303619 h 415386"/>
                <a:gd name="connsiteX13" fmla="*/ 418189 w 460686"/>
                <a:gd name="connsiteY13" fmla="*/ 256664 h 415386"/>
                <a:gd name="connsiteX14" fmla="*/ 354873 w 460686"/>
                <a:gd name="connsiteY14" fmla="*/ 201588 h 415386"/>
                <a:gd name="connsiteX15" fmla="*/ 220475 w 460686"/>
                <a:gd name="connsiteY15" fmla="*/ 155619 h 415386"/>
                <a:gd name="connsiteX16" fmla="*/ 174427 w 460686"/>
                <a:gd name="connsiteY16" fmla="*/ 223153 h 415386"/>
                <a:gd name="connsiteX17" fmla="*/ 197687 w 460686"/>
                <a:gd name="connsiteY17" fmla="*/ 247557 h 415386"/>
                <a:gd name="connsiteX18" fmla="*/ 246456 w 460686"/>
                <a:gd name="connsiteY18" fmla="*/ 247557 h 415386"/>
                <a:gd name="connsiteX19" fmla="*/ 268139 w 460686"/>
                <a:gd name="connsiteY19" fmla="*/ 188459 h 415386"/>
                <a:gd name="connsiteX20" fmla="*/ 220475 w 460686"/>
                <a:gd name="connsiteY20" fmla="*/ 155619 h 415386"/>
                <a:gd name="connsiteX21" fmla="*/ 94868 w 460686"/>
                <a:gd name="connsiteY21" fmla="*/ 51104 h 415386"/>
                <a:gd name="connsiteX22" fmla="*/ 51383 w 460686"/>
                <a:gd name="connsiteY22" fmla="*/ 99478 h 415386"/>
                <a:gd name="connsiteX23" fmla="*/ 127945 w 460686"/>
                <a:gd name="connsiteY23" fmla="*/ 162676 h 415386"/>
                <a:gd name="connsiteX24" fmla="*/ 183061 w 460686"/>
                <a:gd name="connsiteY24" fmla="*/ 112330 h 415386"/>
                <a:gd name="connsiteX25" fmla="*/ 94868 w 460686"/>
                <a:gd name="connsiteY25" fmla="*/ 51104 h 415386"/>
                <a:gd name="connsiteX26" fmla="*/ 326448 w 460686"/>
                <a:gd name="connsiteY26" fmla="*/ 44835 h 415386"/>
                <a:gd name="connsiteX27" fmla="*/ 263842 w 460686"/>
                <a:gd name="connsiteY27" fmla="*/ 102947 h 415386"/>
                <a:gd name="connsiteX28" fmla="*/ 334215 w 460686"/>
                <a:gd name="connsiteY28" fmla="*/ 169141 h 415386"/>
                <a:gd name="connsiteX29" fmla="*/ 384166 w 460686"/>
                <a:gd name="connsiteY29" fmla="*/ 97704 h 415386"/>
                <a:gd name="connsiteX30" fmla="*/ 326448 w 460686"/>
                <a:gd name="connsiteY30" fmla="*/ 44835 h 415386"/>
                <a:gd name="connsiteX31" fmla="*/ 332746 w 460686"/>
                <a:gd name="connsiteY31" fmla="*/ 207 h 415386"/>
                <a:gd name="connsiteX32" fmla="*/ 361812 w 460686"/>
                <a:gd name="connsiteY32" fmla="*/ 2848 h 415386"/>
                <a:gd name="connsiteX33" fmla="*/ 419254 w 460686"/>
                <a:gd name="connsiteY33" fmla="*/ 139967 h 415386"/>
                <a:gd name="connsiteX34" fmla="*/ 424221 w 460686"/>
                <a:gd name="connsiteY34" fmla="*/ 186803 h 415386"/>
                <a:gd name="connsiteX35" fmla="*/ 449256 w 460686"/>
                <a:gd name="connsiteY35" fmla="*/ 296838 h 415386"/>
                <a:gd name="connsiteX36" fmla="*/ 341863 w 460686"/>
                <a:gd name="connsiteY36" fmla="*/ 339258 h 415386"/>
                <a:gd name="connsiteX37" fmla="*/ 292740 w 460686"/>
                <a:gd name="connsiteY37" fmla="*/ 359365 h 415386"/>
                <a:gd name="connsiteX38" fmla="*/ 188218 w 460686"/>
                <a:gd name="connsiteY38" fmla="*/ 414252 h 415386"/>
                <a:gd name="connsiteX39" fmla="*/ 122924 w 460686"/>
                <a:gd name="connsiteY39" fmla="*/ 332160 h 415386"/>
                <a:gd name="connsiteX40" fmla="*/ 74428 w 460686"/>
                <a:gd name="connsiteY40" fmla="*/ 349025 h 415386"/>
                <a:gd name="connsiteX41" fmla="*/ 50634 w 460686"/>
                <a:gd name="connsiteY41" fmla="*/ 339968 h 415386"/>
                <a:gd name="connsiteX42" fmla="*/ 21854 w 460686"/>
                <a:gd name="connsiteY42" fmla="*/ 194885 h 415386"/>
                <a:gd name="connsiteX43" fmla="*/ 35810 w 460686"/>
                <a:gd name="connsiteY43" fmla="*/ 157235 h 415386"/>
                <a:gd name="connsiteX44" fmla="*/ 39831 w 460686"/>
                <a:gd name="connsiteY44" fmla="*/ 29341 h 415386"/>
                <a:gd name="connsiteX45" fmla="*/ 185111 w 460686"/>
                <a:gd name="connsiteY45" fmla="*/ 35728 h 415386"/>
                <a:gd name="connsiteX46" fmla="*/ 201433 w 460686"/>
                <a:gd name="connsiteY46" fmla="*/ 52444 h 415386"/>
                <a:gd name="connsiteX47" fmla="*/ 236875 w 460686"/>
                <a:gd name="connsiteY47" fmla="*/ 52641 h 415386"/>
                <a:gd name="connsiteX48" fmla="*/ 299482 w 460686"/>
                <a:gd name="connsiteY48" fmla="*/ 5135 h 415386"/>
                <a:gd name="connsiteX49" fmla="*/ 332746 w 460686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75943 w 462201"/>
                <a:gd name="connsiteY40" fmla="*/ 349025 h 415386"/>
                <a:gd name="connsiteX41" fmla="*/ 52149 w 462201"/>
                <a:gd name="connsiteY41" fmla="*/ 339968 h 415386"/>
                <a:gd name="connsiteX42" fmla="*/ 23369 w 462201"/>
                <a:gd name="connsiteY42" fmla="*/ 194885 h 415386"/>
                <a:gd name="connsiteX43" fmla="*/ 37325 w 462201"/>
                <a:gd name="connsiteY43" fmla="*/ 157235 h 415386"/>
                <a:gd name="connsiteX44" fmla="*/ 41346 w 462201"/>
                <a:gd name="connsiteY44" fmla="*/ 29341 h 415386"/>
                <a:gd name="connsiteX45" fmla="*/ 186626 w 462201"/>
                <a:gd name="connsiteY45" fmla="*/ 35728 h 415386"/>
                <a:gd name="connsiteX46" fmla="*/ 202948 w 462201"/>
                <a:gd name="connsiteY46" fmla="*/ 52444 h 415386"/>
                <a:gd name="connsiteX47" fmla="*/ 238390 w 462201"/>
                <a:gd name="connsiteY47" fmla="*/ 52641 h 415386"/>
                <a:gd name="connsiteX48" fmla="*/ 300997 w 462201"/>
                <a:gd name="connsiteY48" fmla="*/ 5135 h 415386"/>
                <a:gd name="connsiteX49" fmla="*/ 334261 w 462201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52149 w 462201"/>
                <a:gd name="connsiteY40" fmla="*/ 339968 h 415386"/>
                <a:gd name="connsiteX41" fmla="*/ 23369 w 462201"/>
                <a:gd name="connsiteY41" fmla="*/ 194885 h 415386"/>
                <a:gd name="connsiteX42" fmla="*/ 37325 w 462201"/>
                <a:gd name="connsiteY42" fmla="*/ 157235 h 415386"/>
                <a:gd name="connsiteX43" fmla="*/ 41346 w 462201"/>
                <a:gd name="connsiteY43" fmla="*/ 29341 h 415386"/>
                <a:gd name="connsiteX44" fmla="*/ 186626 w 462201"/>
                <a:gd name="connsiteY44" fmla="*/ 35728 h 415386"/>
                <a:gd name="connsiteX45" fmla="*/ 202948 w 462201"/>
                <a:gd name="connsiteY45" fmla="*/ 52444 h 415386"/>
                <a:gd name="connsiteX46" fmla="*/ 238390 w 462201"/>
                <a:gd name="connsiteY46" fmla="*/ 52641 h 415386"/>
                <a:gd name="connsiteX47" fmla="*/ 300997 w 462201"/>
                <a:gd name="connsiteY47" fmla="*/ 5135 h 415386"/>
                <a:gd name="connsiteX48" fmla="*/ 334261 w 462201"/>
                <a:gd name="connsiteY48" fmla="*/ 207 h 415386"/>
                <a:gd name="connsiteX0" fmla="*/ 226190 w 462104"/>
                <a:gd name="connsiteY0" fmla="*/ 279097 h 415386"/>
                <a:gd name="connsiteX1" fmla="*/ 164096 w 462104"/>
                <a:gd name="connsiteY1" fmla="*/ 332635 h 415386"/>
                <a:gd name="connsiteX2" fmla="*/ 207266 w 462104"/>
                <a:gd name="connsiteY2" fmla="*/ 370916 h 415386"/>
                <a:gd name="connsiteX3" fmla="*/ 263604 w 462104"/>
                <a:gd name="connsiteY3" fmla="*/ 316077 h 415386"/>
                <a:gd name="connsiteX4" fmla="*/ 226190 w 462104"/>
                <a:gd name="connsiteY4" fmla="*/ 279097 h 415386"/>
                <a:gd name="connsiteX5" fmla="*/ 85799 w 462104"/>
                <a:gd name="connsiteY5" fmla="*/ 211996 h 415386"/>
                <a:gd name="connsiteX6" fmla="*/ 34153 w 462104"/>
                <a:gd name="connsiteY6" fmla="*/ 256782 h 415386"/>
                <a:gd name="connsiteX7" fmla="*/ 76140 w 462104"/>
                <a:gd name="connsiteY7" fmla="*/ 303146 h 415386"/>
                <a:gd name="connsiteX8" fmla="*/ 138470 w 462104"/>
                <a:gd name="connsiteY8" fmla="*/ 257255 h 415386"/>
                <a:gd name="connsiteX9" fmla="*/ 85799 w 462104"/>
                <a:gd name="connsiteY9" fmla="*/ 211996 h 415386"/>
                <a:gd name="connsiteX10" fmla="*/ 356291 w 462104"/>
                <a:gd name="connsiteY10" fmla="*/ 201588 h 415386"/>
                <a:gd name="connsiteX11" fmla="*/ 306774 w 462104"/>
                <a:gd name="connsiteY11" fmla="*/ 256782 h 415386"/>
                <a:gd name="connsiteX12" fmla="*/ 372298 w 462104"/>
                <a:gd name="connsiteY12" fmla="*/ 303619 h 415386"/>
                <a:gd name="connsiteX13" fmla="*/ 419607 w 462104"/>
                <a:gd name="connsiteY13" fmla="*/ 256664 h 415386"/>
                <a:gd name="connsiteX14" fmla="*/ 356291 w 462104"/>
                <a:gd name="connsiteY14" fmla="*/ 201588 h 415386"/>
                <a:gd name="connsiteX15" fmla="*/ 221893 w 462104"/>
                <a:gd name="connsiteY15" fmla="*/ 155619 h 415386"/>
                <a:gd name="connsiteX16" fmla="*/ 175845 w 462104"/>
                <a:gd name="connsiteY16" fmla="*/ 223153 h 415386"/>
                <a:gd name="connsiteX17" fmla="*/ 199105 w 462104"/>
                <a:gd name="connsiteY17" fmla="*/ 247557 h 415386"/>
                <a:gd name="connsiteX18" fmla="*/ 247874 w 462104"/>
                <a:gd name="connsiteY18" fmla="*/ 247557 h 415386"/>
                <a:gd name="connsiteX19" fmla="*/ 269557 w 462104"/>
                <a:gd name="connsiteY19" fmla="*/ 188459 h 415386"/>
                <a:gd name="connsiteX20" fmla="*/ 221893 w 462104"/>
                <a:gd name="connsiteY20" fmla="*/ 155619 h 415386"/>
                <a:gd name="connsiteX21" fmla="*/ 96286 w 462104"/>
                <a:gd name="connsiteY21" fmla="*/ 51104 h 415386"/>
                <a:gd name="connsiteX22" fmla="*/ 52801 w 462104"/>
                <a:gd name="connsiteY22" fmla="*/ 99478 h 415386"/>
                <a:gd name="connsiteX23" fmla="*/ 129363 w 462104"/>
                <a:gd name="connsiteY23" fmla="*/ 162676 h 415386"/>
                <a:gd name="connsiteX24" fmla="*/ 184479 w 462104"/>
                <a:gd name="connsiteY24" fmla="*/ 112330 h 415386"/>
                <a:gd name="connsiteX25" fmla="*/ 96286 w 462104"/>
                <a:gd name="connsiteY25" fmla="*/ 51104 h 415386"/>
                <a:gd name="connsiteX26" fmla="*/ 327866 w 462104"/>
                <a:gd name="connsiteY26" fmla="*/ 44835 h 415386"/>
                <a:gd name="connsiteX27" fmla="*/ 265260 w 462104"/>
                <a:gd name="connsiteY27" fmla="*/ 102947 h 415386"/>
                <a:gd name="connsiteX28" fmla="*/ 335633 w 462104"/>
                <a:gd name="connsiteY28" fmla="*/ 169141 h 415386"/>
                <a:gd name="connsiteX29" fmla="*/ 385584 w 462104"/>
                <a:gd name="connsiteY29" fmla="*/ 97704 h 415386"/>
                <a:gd name="connsiteX30" fmla="*/ 327866 w 462104"/>
                <a:gd name="connsiteY30" fmla="*/ 44835 h 415386"/>
                <a:gd name="connsiteX31" fmla="*/ 334164 w 462104"/>
                <a:gd name="connsiteY31" fmla="*/ 207 h 415386"/>
                <a:gd name="connsiteX32" fmla="*/ 363230 w 462104"/>
                <a:gd name="connsiteY32" fmla="*/ 2848 h 415386"/>
                <a:gd name="connsiteX33" fmla="*/ 420672 w 462104"/>
                <a:gd name="connsiteY33" fmla="*/ 139967 h 415386"/>
                <a:gd name="connsiteX34" fmla="*/ 425639 w 462104"/>
                <a:gd name="connsiteY34" fmla="*/ 186803 h 415386"/>
                <a:gd name="connsiteX35" fmla="*/ 450674 w 462104"/>
                <a:gd name="connsiteY35" fmla="*/ 296838 h 415386"/>
                <a:gd name="connsiteX36" fmla="*/ 343281 w 462104"/>
                <a:gd name="connsiteY36" fmla="*/ 339258 h 415386"/>
                <a:gd name="connsiteX37" fmla="*/ 294158 w 462104"/>
                <a:gd name="connsiteY37" fmla="*/ 359365 h 415386"/>
                <a:gd name="connsiteX38" fmla="*/ 189636 w 462104"/>
                <a:gd name="connsiteY38" fmla="*/ 414252 h 415386"/>
                <a:gd name="connsiteX39" fmla="*/ 124342 w 462104"/>
                <a:gd name="connsiteY39" fmla="*/ 332160 h 415386"/>
                <a:gd name="connsiteX40" fmla="*/ 52052 w 462104"/>
                <a:gd name="connsiteY40" fmla="*/ 339968 h 415386"/>
                <a:gd name="connsiteX41" fmla="*/ 23272 w 462104"/>
                <a:gd name="connsiteY41" fmla="*/ 194885 h 415386"/>
                <a:gd name="connsiteX42" fmla="*/ 37228 w 462104"/>
                <a:gd name="connsiteY42" fmla="*/ 157235 h 415386"/>
                <a:gd name="connsiteX43" fmla="*/ 41249 w 462104"/>
                <a:gd name="connsiteY43" fmla="*/ 29341 h 415386"/>
                <a:gd name="connsiteX44" fmla="*/ 186529 w 462104"/>
                <a:gd name="connsiteY44" fmla="*/ 35728 h 415386"/>
                <a:gd name="connsiteX45" fmla="*/ 202851 w 462104"/>
                <a:gd name="connsiteY45" fmla="*/ 52444 h 415386"/>
                <a:gd name="connsiteX46" fmla="*/ 238293 w 462104"/>
                <a:gd name="connsiteY46" fmla="*/ 52641 h 415386"/>
                <a:gd name="connsiteX47" fmla="*/ 300900 w 462104"/>
                <a:gd name="connsiteY47" fmla="*/ 5135 h 415386"/>
                <a:gd name="connsiteX48" fmla="*/ 334164 w 462104"/>
                <a:gd name="connsiteY48" fmla="*/ 207 h 415386"/>
                <a:gd name="connsiteX0" fmla="*/ 232980 w 468894"/>
                <a:gd name="connsiteY0" fmla="*/ 279097 h 415386"/>
                <a:gd name="connsiteX1" fmla="*/ 170886 w 468894"/>
                <a:gd name="connsiteY1" fmla="*/ 332635 h 415386"/>
                <a:gd name="connsiteX2" fmla="*/ 214056 w 468894"/>
                <a:gd name="connsiteY2" fmla="*/ 370916 h 415386"/>
                <a:gd name="connsiteX3" fmla="*/ 270394 w 468894"/>
                <a:gd name="connsiteY3" fmla="*/ 316077 h 415386"/>
                <a:gd name="connsiteX4" fmla="*/ 232980 w 468894"/>
                <a:gd name="connsiteY4" fmla="*/ 279097 h 415386"/>
                <a:gd name="connsiteX5" fmla="*/ 92589 w 468894"/>
                <a:gd name="connsiteY5" fmla="*/ 211996 h 415386"/>
                <a:gd name="connsiteX6" fmla="*/ 40943 w 468894"/>
                <a:gd name="connsiteY6" fmla="*/ 256782 h 415386"/>
                <a:gd name="connsiteX7" fmla="*/ 82930 w 468894"/>
                <a:gd name="connsiteY7" fmla="*/ 303146 h 415386"/>
                <a:gd name="connsiteX8" fmla="*/ 145260 w 468894"/>
                <a:gd name="connsiteY8" fmla="*/ 257255 h 415386"/>
                <a:gd name="connsiteX9" fmla="*/ 92589 w 468894"/>
                <a:gd name="connsiteY9" fmla="*/ 211996 h 415386"/>
                <a:gd name="connsiteX10" fmla="*/ 363081 w 468894"/>
                <a:gd name="connsiteY10" fmla="*/ 201588 h 415386"/>
                <a:gd name="connsiteX11" fmla="*/ 313564 w 468894"/>
                <a:gd name="connsiteY11" fmla="*/ 256782 h 415386"/>
                <a:gd name="connsiteX12" fmla="*/ 379088 w 468894"/>
                <a:gd name="connsiteY12" fmla="*/ 303619 h 415386"/>
                <a:gd name="connsiteX13" fmla="*/ 426397 w 468894"/>
                <a:gd name="connsiteY13" fmla="*/ 256664 h 415386"/>
                <a:gd name="connsiteX14" fmla="*/ 363081 w 468894"/>
                <a:gd name="connsiteY14" fmla="*/ 201588 h 415386"/>
                <a:gd name="connsiteX15" fmla="*/ 228683 w 468894"/>
                <a:gd name="connsiteY15" fmla="*/ 155619 h 415386"/>
                <a:gd name="connsiteX16" fmla="*/ 182635 w 468894"/>
                <a:gd name="connsiteY16" fmla="*/ 223153 h 415386"/>
                <a:gd name="connsiteX17" fmla="*/ 205895 w 468894"/>
                <a:gd name="connsiteY17" fmla="*/ 247557 h 415386"/>
                <a:gd name="connsiteX18" fmla="*/ 254664 w 468894"/>
                <a:gd name="connsiteY18" fmla="*/ 247557 h 415386"/>
                <a:gd name="connsiteX19" fmla="*/ 276347 w 468894"/>
                <a:gd name="connsiteY19" fmla="*/ 188459 h 415386"/>
                <a:gd name="connsiteX20" fmla="*/ 228683 w 468894"/>
                <a:gd name="connsiteY20" fmla="*/ 155619 h 415386"/>
                <a:gd name="connsiteX21" fmla="*/ 103076 w 468894"/>
                <a:gd name="connsiteY21" fmla="*/ 51104 h 415386"/>
                <a:gd name="connsiteX22" fmla="*/ 59591 w 468894"/>
                <a:gd name="connsiteY22" fmla="*/ 99478 h 415386"/>
                <a:gd name="connsiteX23" fmla="*/ 136153 w 468894"/>
                <a:gd name="connsiteY23" fmla="*/ 162676 h 415386"/>
                <a:gd name="connsiteX24" fmla="*/ 191269 w 468894"/>
                <a:gd name="connsiteY24" fmla="*/ 112330 h 415386"/>
                <a:gd name="connsiteX25" fmla="*/ 103076 w 468894"/>
                <a:gd name="connsiteY25" fmla="*/ 51104 h 415386"/>
                <a:gd name="connsiteX26" fmla="*/ 334656 w 468894"/>
                <a:gd name="connsiteY26" fmla="*/ 44835 h 415386"/>
                <a:gd name="connsiteX27" fmla="*/ 272050 w 468894"/>
                <a:gd name="connsiteY27" fmla="*/ 102947 h 415386"/>
                <a:gd name="connsiteX28" fmla="*/ 342423 w 468894"/>
                <a:gd name="connsiteY28" fmla="*/ 169141 h 415386"/>
                <a:gd name="connsiteX29" fmla="*/ 392374 w 468894"/>
                <a:gd name="connsiteY29" fmla="*/ 97704 h 415386"/>
                <a:gd name="connsiteX30" fmla="*/ 334656 w 468894"/>
                <a:gd name="connsiteY30" fmla="*/ 44835 h 415386"/>
                <a:gd name="connsiteX31" fmla="*/ 340954 w 468894"/>
                <a:gd name="connsiteY31" fmla="*/ 207 h 415386"/>
                <a:gd name="connsiteX32" fmla="*/ 370020 w 468894"/>
                <a:gd name="connsiteY32" fmla="*/ 2848 h 415386"/>
                <a:gd name="connsiteX33" fmla="*/ 427462 w 468894"/>
                <a:gd name="connsiteY33" fmla="*/ 139967 h 415386"/>
                <a:gd name="connsiteX34" fmla="*/ 432429 w 468894"/>
                <a:gd name="connsiteY34" fmla="*/ 186803 h 415386"/>
                <a:gd name="connsiteX35" fmla="*/ 457464 w 468894"/>
                <a:gd name="connsiteY35" fmla="*/ 296838 h 415386"/>
                <a:gd name="connsiteX36" fmla="*/ 350071 w 468894"/>
                <a:gd name="connsiteY36" fmla="*/ 339258 h 415386"/>
                <a:gd name="connsiteX37" fmla="*/ 300948 w 468894"/>
                <a:gd name="connsiteY37" fmla="*/ 359365 h 415386"/>
                <a:gd name="connsiteX38" fmla="*/ 196426 w 468894"/>
                <a:gd name="connsiteY38" fmla="*/ 414252 h 415386"/>
                <a:gd name="connsiteX39" fmla="*/ 131132 w 468894"/>
                <a:gd name="connsiteY39" fmla="*/ 332160 h 415386"/>
                <a:gd name="connsiteX40" fmla="*/ 58842 w 468894"/>
                <a:gd name="connsiteY40" fmla="*/ 339968 h 415386"/>
                <a:gd name="connsiteX41" fmla="*/ 30062 w 468894"/>
                <a:gd name="connsiteY41" fmla="*/ 194885 h 415386"/>
                <a:gd name="connsiteX42" fmla="*/ 44018 w 468894"/>
                <a:gd name="connsiteY42" fmla="*/ 157235 h 415386"/>
                <a:gd name="connsiteX43" fmla="*/ 48039 w 468894"/>
                <a:gd name="connsiteY43" fmla="*/ 29341 h 415386"/>
                <a:gd name="connsiteX44" fmla="*/ 193319 w 468894"/>
                <a:gd name="connsiteY44" fmla="*/ 35728 h 415386"/>
                <a:gd name="connsiteX45" fmla="*/ 209641 w 468894"/>
                <a:gd name="connsiteY45" fmla="*/ 52444 h 415386"/>
                <a:gd name="connsiteX46" fmla="*/ 245083 w 468894"/>
                <a:gd name="connsiteY46" fmla="*/ 52641 h 415386"/>
                <a:gd name="connsiteX47" fmla="*/ 307690 w 468894"/>
                <a:gd name="connsiteY47" fmla="*/ 5135 h 415386"/>
                <a:gd name="connsiteX48" fmla="*/ 340954 w 468894"/>
                <a:gd name="connsiteY48" fmla="*/ 207 h 415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68894" h="415386">
                  <a:moveTo>
                    <a:pt x="232980" y="279097"/>
                  </a:moveTo>
                  <a:cubicBezTo>
                    <a:pt x="196512" y="276100"/>
                    <a:pt x="175026" y="299952"/>
                    <a:pt x="170886" y="332635"/>
                  </a:cubicBezTo>
                  <a:cubicBezTo>
                    <a:pt x="168284" y="353215"/>
                    <a:pt x="191308" y="370916"/>
                    <a:pt x="214056" y="370916"/>
                  </a:cubicBezTo>
                  <a:cubicBezTo>
                    <a:pt x="249065" y="370877"/>
                    <a:pt x="267477" y="351007"/>
                    <a:pt x="270394" y="316077"/>
                  </a:cubicBezTo>
                  <a:cubicBezTo>
                    <a:pt x="272444" y="291121"/>
                    <a:pt x="255571" y="280989"/>
                    <a:pt x="232980" y="279097"/>
                  </a:cubicBezTo>
                  <a:close/>
                  <a:moveTo>
                    <a:pt x="92589" y="211996"/>
                  </a:moveTo>
                  <a:cubicBezTo>
                    <a:pt x="62035" y="212824"/>
                    <a:pt x="42914" y="229067"/>
                    <a:pt x="40943" y="256782"/>
                  </a:cubicBezTo>
                  <a:cubicBezTo>
                    <a:pt x="39169" y="282566"/>
                    <a:pt x="55491" y="302751"/>
                    <a:pt x="82930" y="303146"/>
                  </a:cubicBezTo>
                  <a:cubicBezTo>
                    <a:pt x="113405" y="303500"/>
                    <a:pt x="141042" y="286035"/>
                    <a:pt x="145260" y="257255"/>
                  </a:cubicBezTo>
                  <a:cubicBezTo>
                    <a:pt x="150307" y="223350"/>
                    <a:pt x="117348" y="218304"/>
                    <a:pt x="92589" y="211996"/>
                  </a:cubicBezTo>
                  <a:close/>
                  <a:moveTo>
                    <a:pt x="363081" y="201588"/>
                  </a:moveTo>
                  <a:cubicBezTo>
                    <a:pt x="332015" y="202061"/>
                    <a:pt x="313170" y="233600"/>
                    <a:pt x="313564" y="256782"/>
                  </a:cubicBezTo>
                  <a:cubicBezTo>
                    <a:pt x="314037" y="291239"/>
                    <a:pt x="349953" y="300701"/>
                    <a:pt x="379088" y="303619"/>
                  </a:cubicBezTo>
                  <a:cubicBezTo>
                    <a:pt x="409445" y="306615"/>
                    <a:pt x="426476" y="282014"/>
                    <a:pt x="426397" y="256664"/>
                  </a:cubicBezTo>
                  <a:cubicBezTo>
                    <a:pt x="426319" y="222404"/>
                    <a:pt x="399155" y="201036"/>
                    <a:pt x="363081" y="201588"/>
                  </a:cubicBezTo>
                  <a:close/>
                  <a:moveTo>
                    <a:pt x="228683" y="155619"/>
                  </a:moveTo>
                  <a:cubicBezTo>
                    <a:pt x="198326" y="156762"/>
                    <a:pt x="172542" y="194136"/>
                    <a:pt x="182635" y="223153"/>
                  </a:cubicBezTo>
                  <a:cubicBezTo>
                    <a:pt x="186301" y="233482"/>
                    <a:pt x="193082" y="238844"/>
                    <a:pt x="205895" y="247557"/>
                  </a:cubicBezTo>
                  <a:cubicBezTo>
                    <a:pt x="220601" y="257571"/>
                    <a:pt x="237908" y="257571"/>
                    <a:pt x="254664" y="247557"/>
                  </a:cubicBezTo>
                  <a:cubicBezTo>
                    <a:pt x="271853" y="237267"/>
                    <a:pt x="283996" y="221261"/>
                    <a:pt x="276347" y="188459"/>
                  </a:cubicBezTo>
                  <a:cubicBezTo>
                    <a:pt x="270552" y="163543"/>
                    <a:pt x="240668" y="155145"/>
                    <a:pt x="228683" y="155619"/>
                  </a:cubicBezTo>
                  <a:close/>
                  <a:moveTo>
                    <a:pt x="103076" y="51104"/>
                  </a:moveTo>
                  <a:cubicBezTo>
                    <a:pt x="83876" y="51695"/>
                    <a:pt x="61680" y="65770"/>
                    <a:pt x="59591" y="99478"/>
                  </a:cubicBezTo>
                  <a:cubicBezTo>
                    <a:pt x="57974" y="124828"/>
                    <a:pt x="109266" y="156801"/>
                    <a:pt x="136153" y="162676"/>
                  </a:cubicBezTo>
                  <a:cubicBezTo>
                    <a:pt x="168915" y="169811"/>
                    <a:pt x="192215" y="131294"/>
                    <a:pt x="191269" y="112330"/>
                  </a:cubicBezTo>
                  <a:cubicBezTo>
                    <a:pt x="189968" y="86034"/>
                    <a:pt x="150859" y="50552"/>
                    <a:pt x="103076" y="51104"/>
                  </a:cubicBezTo>
                  <a:close/>
                  <a:moveTo>
                    <a:pt x="334656" y="44835"/>
                  </a:moveTo>
                  <a:cubicBezTo>
                    <a:pt x="306074" y="42864"/>
                    <a:pt x="276860" y="79292"/>
                    <a:pt x="272050" y="102947"/>
                  </a:cubicBezTo>
                  <a:cubicBezTo>
                    <a:pt x="263495" y="145092"/>
                    <a:pt x="301934" y="174661"/>
                    <a:pt x="342423" y="169141"/>
                  </a:cubicBezTo>
                  <a:cubicBezTo>
                    <a:pt x="376880" y="164450"/>
                    <a:pt x="390955" y="133107"/>
                    <a:pt x="392374" y="97704"/>
                  </a:cubicBezTo>
                  <a:cubicBezTo>
                    <a:pt x="390245" y="62103"/>
                    <a:pt x="366709" y="47083"/>
                    <a:pt x="334656" y="44835"/>
                  </a:cubicBezTo>
                  <a:close/>
                  <a:moveTo>
                    <a:pt x="340954" y="207"/>
                  </a:moveTo>
                  <a:cubicBezTo>
                    <a:pt x="351106" y="-394"/>
                    <a:pt x="360558" y="266"/>
                    <a:pt x="370020" y="2848"/>
                  </a:cubicBezTo>
                  <a:cubicBezTo>
                    <a:pt x="425412" y="17948"/>
                    <a:pt x="447687" y="80436"/>
                    <a:pt x="427462" y="139967"/>
                  </a:cubicBezTo>
                  <a:cubicBezTo>
                    <a:pt x="422021" y="156092"/>
                    <a:pt x="407513" y="169417"/>
                    <a:pt x="432429" y="186803"/>
                  </a:cubicBezTo>
                  <a:cubicBezTo>
                    <a:pt x="470947" y="213652"/>
                    <a:pt x="478359" y="259463"/>
                    <a:pt x="457464" y="296838"/>
                  </a:cubicBezTo>
                  <a:cubicBezTo>
                    <a:pt x="436096" y="335040"/>
                    <a:pt x="393005" y="354752"/>
                    <a:pt x="350071" y="339258"/>
                  </a:cubicBezTo>
                  <a:cubicBezTo>
                    <a:pt x="323342" y="329678"/>
                    <a:pt x="314274" y="328850"/>
                    <a:pt x="300948" y="359365"/>
                  </a:cubicBezTo>
                  <a:cubicBezTo>
                    <a:pt x="282734" y="401057"/>
                    <a:pt x="236999" y="420461"/>
                    <a:pt x="196426" y="414252"/>
                  </a:cubicBezTo>
                  <a:cubicBezTo>
                    <a:pt x="152539" y="401636"/>
                    <a:pt x="152897" y="359524"/>
                    <a:pt x="131132" y="332160"/>
                  </a:cubicBezTo>
                  <a:cubicBezTo>
                    <a:pt x="107035" y="334763"/>
                    <a:pt x="100346" y="348754"/>
                    <a:pt x="58842" y="339968"/>
                  </a:cubicBezTo>
                  <a:cubicBezTo>
                    <a:pt x="-3542" y="326762"/>
                    <a:pt x="-21387" y="242786"/>
                    <a:pt x="30062" y="194885"/>
                  </a:cubicBezTo>
                  <a:cubicBezTo>
                    <a:pt x="40548" y="185108"/>
                    <a:pt x="62942" y="183058"/>
                    <a:pt x="44018" y="157235"/>
                  </a:cubicBezTo>
                  <a:cubicBezTo>
                    <a:pt x="5697" y="104919"/>
                    <a:pt x="9245" y="60881"/>
                    <a:pt x="48039" y="29341"/>
                  </a:cubicBezTo>
                  <a:cubicBezTo>
                    <a:pt x="90618" y="-5313"/>
                    <a:pt x="151332" y="-2671"/>
                    <a:pt x="193319" y="35728"/>
                  </a:cubicBezTo>
                  <a:cubicBezTo>
                    <a:pt x="199036" y="40972"/>
                    <a:pt x="205146" y="46136"/>
                    <a:pt x="209641" y="52444"/>
                  </a:cubicBezTo>
                  <a:cubicBezTo>
                    <a:pt x="221744" y="69279"/>
                    <a:pt x="231955" y="69909"/>
                    <a:pt x="245083" y="52641"/>
                  </a:cubicBezTo>
                  <a:cubicBezTo>
                    <a:pt x="261287" y="31234"/>
                    <a:pt x="282852" y="15661"/>
                    <a:pt x="307690" y="5135"/>
                  </a:cubicBezTo>
                  <a:cubicBezTo>
                    <a:pt x="319951" y="2671"/>
                    <a:pt x="330803" y="809"/>
                    <a:pt x="340954" y="207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grpSp>
          <p:nvGrpSpPr>
            <p:cNvPr id="107" name="Graphic 47">
              <a:extLst>
                <a:ext uri="{FF2B5EF4-FFF2-40B4-BE49-F238E27FC236}">
                  <a16:creationId xmlns:a16="http://schemas.microsoft.com/office/drawing/2014/main" id="{B57BE5C4-7B53-46A6-BFA2-598F8425CBDE}"/>
                </a:ext>
              </a:extLst>
            </p:cNvPr>
            <p:cNvGrpSpPr/>
            <p:nvPr/>
          </p:nvGrpSpPr>
          <p:grpSpPr>
            <a:xfrm rot="3838674">
              <a:off x="3619835" y="2070878"/>
              <a:ext cx="350976" cy="254793"/>
              <a:chOff x="8760856" y="1002161"/>
              <a:chExt cx="1223617" cy="888296"/>
            </a:xfrm>
            <a:solidFill>
              <a:schemeClr val="accent1"/>
            </a:solidFill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69" name="Freeform: Shape 1145">
                <a:extLst>
                  <a:ext uri="{FF2B5EF4-FFF2-40B4-BE49-F238E27FC236}">
                    <a16:creationId xmlns:a16="http://schemas.microsoft.com/office/drawing/2014/main" id="{59B9F3F5-AB7D-45BB-8904-E66F6EB73933}"/>
                  </a:ext>
                </a:extLst>
              </p:cNvPr>
              <p:cNvSpPr/>
              <p:nvPr/>
            </p:nvSpPr>
            <p:spPr>
              <a:xfrm>
                <a:off x="8760856" y="1002161"/>
                <a:ext cx="1223617" cy="888296"/>
              </a:xfrm>
              <a:custGeom>
                <a:avLst/>
                <a:gdLst>
                  <a:gd name="connsiteX0" fmla="*/ 1212488 w 1223617"/>
                  <a:gd name="connsiteY0" fmla="*/ 247015 h 888296"/>
                  <a:gd name="connsiteX1" fmla="*/ 1204868 w 1223617"/>
                  <a:gd name="connsiteY1" fmla="*/ 335598 h 888296"/>
                  <a:gd name="connsiteX2" fmla="*/ 1102950 w 1223617"/>
                  <a:gd name="connsiteY2" fmla="*/ 640398 h 888296"/>
                  <a:gd name="connsiteX3" fmla="*/ 610508 w 1223617"/>
                  <a:gd name="connsiteY3" fmla="*/ 888048 h 888296"/>
                  <a:gd name="connsiteX4" fmla="*/ 603840 w 1223617"/>
                  <a:gd name="connsiteY4" fmla="*/ 876618 h 888296"/>
                  <a:gd name="connsiteX5" fmla="*/ 605745 w 1223617"/>
                  <a:gd name="connsiteY5" fmla="*/ 844233 h 888296"/>
                  <a:gd name="connsiteX6" fmla="*/ 620033 w 1223617"/>
                  <a:gd name="connsiteY6" fmla="*/ 838518 h 888296"/>
                  <a:gd name="connsiteX7" fmla="*/ 788625 w 1223617"/>
                  <a:gd name="connsiteY7" fmla="*/ 813753 h 888296"/>
                  <a:gd name="connsiteX8" fmla="*/ 1099140 w 1223617"/>
                  <a:gd name="connsiteY8" fmla="*/ 528955 h 888296"/>
                  <a:gd name="connsiteX9" fmla="*/ 1158195 w 1223617"/>
                  <a:gd name="connsiteY9" fmla="*/ 63183 h 888296"/>
                  <a:gd name="connsiteX10" fmla="*/ 651465 w 1223617"/>
                  <a:gd name="connsiteY10" fmla="*/ 247015 h 888296"/>
                  <a:gd name="connsiteX11" fmla="*/ 523830 w 1223617"/>
                  <a:gd name="connsiteY11" fmla="*/ 758508 h 888296"/>
                  <a:gd name="connsiteX12" fmla="*/ 464775 w 1223617"/>
                  <a:gd name="connsiteY12" fmla="*/ 735648 h 888296"/>
                  <a:gd name="connsiteX13" fmla="*/ 461918 w 1223617"/>
                  <a:gd name="connsiteY13" fmla="*/ 565150 h 888296"/>
                  <a:gd name="connsiteX14" fmla="*/ 338093 w 1223617"/>
                  <a:gd name="connsiteY14" fmla="*/ 303213 h 888296"/>
                  <a:gd name="connsiteX15" fmla="*/ 48533 w 1223617"/>
                  <a:gd name="connsiteY15" fmla="*/ 212725 h 888296"/>
                  <a:gd name="connsiteX16" fmla="*/ 36150 w 1223617"/>
                  <a:gd name="connsiteY16" fmla="*/ 317500 h 888296"/>
                  <a:gd name="connsiteX17" fmla="*/ 47580 w 1223617"/>
                  <a:gd name="connsiteY17" fmla="*/ 432753 h 888296"/>
                  <a:gd name="connsiteX18" fmla="*/ 148545 w 1223617"/>
                  <a:gd name="connsiteY18" fmla="*/ 639445 h 888296"/>
                  <a:gd name="connsiteX19" fmla="*/ 250463 w 1223617"/>
                  <a:gd name="connsiteY19" fmla="*/ 711835 h 888296"/>
                  <a:gd name="connsiteX20" fmla="*/ 411435 w 1223617"/>
                  <a:gd name="connsiteY20" fmla="*/ 755650 h 888296"/>
                  <a:gd name="connsiteX21" fmla="*/ 372383 w 1223617"/>
                  <a:gd name="connsiteY21" fmla="*/ 773748 h 888296"/>
                  <a:gd name="connsiteX22" fmla="*/ 123780 w 1223617"/>
                  <a:gd name="connsiteY22" fmla="*/ 664210 h 888296"/>
                  <a:gd name="connsiteX23" fmla="*/ 2813 w 1223617"/>
                  <a:gd name="connsiteY23" fmla="*/ 365125 h 888296"/>
                  <a:gd name="connsiteX24" fmla="*/ 1860 w 1223617"/>
                  <a:gd name="connsiteY24" fmla="*/ 175578 h 888296"/>
                  <a:gd name="connsiteX25" fmla="*/ 479063 w 1223617"/>
                  <a:gd name="connsiteY25" fmla="*/ 424180 h 888296"/>
                  <a:gd name="connsiteX26" fmla="*/ 505733 w 1223617"/>
                  <a:gd name="connsiteY26" fmla="*/ 374650 h 888296"/>
                  <a:gd name="connsiteX27" fmla="*/ 997223 w 1223617"/>
                  <a:gd name="connsiteY27" fmla="*/ 6033 h 888296"/>
                  <a:gd name="connsiteX28" fmla="*/ 1221060 w 1223617"/>
                  <a:gd name="connsiteY28" fmla="*/ 8890 h 888296"/>
                  <a:gd name="connsiteX29" fmla="*/ 1212488 w 1223617"/>
                  <a:gd name="connsiteY29" fmla="*/ 247015 h 888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23617" h="888296">
                    <a:moveTo>
                      <a:pt x="1212488" y="247015"/>
                    </a:moveTo>
                    <a:cubicBezTo>
                      <a:pt x="1209630" y="291783"/>
                      <a:pt x="1205820" y="327025"/>
                      <a:pt x="1204868" y="335598"/>
                    </a:cubicBezTo>
                    <a:cubicBezTo>
                      <a:pt x="1188675" y="438468"/>
                      <a:pt x="1154385" y="548958"/>
                      <a:pt x="1102950" y="640398"/>
                    </a:cubicBezTo>
                    <a:cubicBezTo>
                      <a:pt x="994365" y="829945"/>
                      <a:pt x="817200" y="892810"/>
                      <a:pt x="610508" y="888048"/>
                    </a:cubicBezTo>
                    <a:cubicBezTo>
                      <a:pt x="606698" y="881380"/>
                      <a:pt x="603840" y="879475"/>
                      <a:pt x="603840" y="876618"/>
                    </a:cubicBezTo>
                    <a:cubicBezTo>
                      <a:pt x="603840" y="866140"/>
                      <a:pt x="604793" y="854710"/>
                      <a:pt x="605745" y="844233"/>
                    </a:cubicBezTo>
                    <a:cubicBezTo>
                      <a:pt x="611460" y="841375"/>
                      <a:pt x="616223" y="838518"/>
                      <a:pt x="620033" y="838518"/>
                    </a:cubicBezTo>
                    <a:cubicBezTo>
                      <a:pt x="676230" y="829945"/>
                      <a:pt x="734333" y="828040"/>
                      <a:pt x="788625" y="813753"/>
                    </a:cubicBezTo>
                    <a:cubicBezTo>
                      <a:pt x="941025" y="773748"/>
                      <a:pt x="1040085" y="672783"/>
                      <a:pt x="1099140" y="528955"/>
                    </a:cubicBezTo>
                    <a:cubicBezTo>
                      <a:pt x="1151528" y="402273"/>
                      <a:pt x="1181055" y="173673"/>
                      <a:pt x="1158195" y="63183"/>
                    </a:cubicBezTo>
                    <a:cubicBezTo>
                      <a:pt x="965790" y="59373"/>
                      <a:pt x="791483" y="106998"/>
                      <a:pt x="651465" y="247015"/>
                    </a:cubicBezTo>
                    <a:cubicBezTo>
                      <a:pt x="507638" y="390843"/>
                      <a:pt x="491445" y="570865"/>
                      <a:pt x="523830" y="758508"/>
                    </a:cubicBezTo>
                    <a:cubicBezTo>
                      <a:pt x="487635" y="780415"/>
                      <a:pt x="466680" y="773748"/>
                      <a:pt x="464775" y="735648"/>
                    </a:cubicBezTo>
                    <a:cubicBezTo>
                      <a:pt x="461918" y="678498"/>
                      <a:pt x="456203" y="621348"/>
                      <a:pt x="461918" y="565150"/>
                    </a:cubicBezTo>
                    <a:cubicBezTo>
                      <a:pt x="473348" y="450850"/>
                      <a:pt x="423818" y="367983"/>
                      <a:pt x="338093" y="303213"/>
                    </a:cubicBezTo>
                    <a:cubicBezTo>
                      <a:pt x="253320" y="239395"/>
                      <a:pt x="152355" y="218440"/>
                      <a:pt x="48533" y="212725"/>
                    </a:cubicBezTo>
                    <a:cubicBezTo>
                      <a:pt x="40913" y="212725"/>
                      <a:pt x="36150" y="307975"/>
                      <a:pt x="36150" y="317500"/>
                    </a:cubicBezTo>
                    <a:cubicBezTo>
                      <a:pt x="36150" y="355600"/>
                      <a:pt x="39960" y="394653"/>
                      <a:pt x="47580" y="432753"/>
                    </a:cubicBezTo>
                    <a:cubicBezTo>
                      <a:pt x="63773" y="508000"/>
                      <a:pt x="95205" y="582295"/>
                      <a:pt x="148545" y="639445"/>
                    </a:cubicBezTo>
                    <a:cubicBezTo>
                      <a:pt x="177120" y="669925"/>
                      <a:pt x="211410" y="695643"/>
                      <a:pt x="250463" y="711835"/>
                    </a:cubicBezTo>
                    <a:cubicBezTo>
                      <a:pt x="302850" y="733743"/>
                      <a:pt x="360000" y="728980"/>
                      <a:pt x="411435" y="755650"/>
                    </a:cubicBezTo>
                    <a:cubicBezTo>
                      <a:pt x="398100" y="762318"/>
                      <a:pt x="385718" y="773748"/>
                      <a:pt x="372383" y="773748"/>
                    </a:cubicBezTo>
                    <a:cubicBezTo>
                      <a:pt x="275228" y="770890"/>
                      <a:pt x="190455" y="739458"/>
                      <a:pt x="123780" y="664210"/>
                    </a:cubicBezTo>
                    <a:cubicBezTo>
                      <a:pt x="47580" y="579438"/>
                      <a:pt x="12338" y="476568"/>
                      <a:pt x="2813" y="365125"/>
                    </a:cubicBezTo>
                    <a:cubicBezTo>
                      <a:pt x="-2902" y="305118"/>
                      <a:pt x="1860" y="243205"/>
                      <a:pt x="1860" y="175578"/>
                    </a:cubicBezTo>
                    <a:cubicBezTo>
                      <a:pt x="204743" y="177483"/>
                      <a:pt x="377145" y="223203"/>
                      <a:pt x="479063" y="424180"/>
                    </a:cubicBezTo>
                    <a:cubicBezTo>
                      <a:pt x="490493" y="404178"/>
                      <a:pt x="500018" y="389890"/>
                      <a:pt x="505733" y="374650"/>
                    </a:cubicBezTo>
                    <a:cubicBezTo>
                      <a:pt x="576218" y="170815"/>
                      <a:pt x="793388" y="43180"/>
                      <a:pt x="997223" y="6033"/>
                    </a:cubicBezTo>
                    <a:cubicBezTo>
                      <a:pt x="1071518" y="-7303"/>
                      <a:pt x="1145813" y="5080"/>
                      <a:pt x="1221060" y="8890"/>
                    </a:cubicBezTo>
                    <a:cubicBezTo>
                      <a:pt x="1227728" y="9843"/>
                      <a:pt x="1220108" y="149860"/>
                      <a:pt x="1212488" y="24701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" name="Freeform: Shape 1146">
                <a:extLst>
                  <a:ext uri="{FF2B5EF4-FFF2-40B4-BE49-F238E27FC236}">
                    <a16:creationId xmlns:a16="http://schemas.microsoft.com/office/drawing/2014/main" id="{12E91B88-FEC4-4C8C-BCE7-01EA75D5C508}"/>
                  </a:ext>
                </a:extLst>
              </p:cNvPr>
              <p:cNvSpPr/>
              <p:nvPr/>
            </p:nvSpPr>
            <p:spPr>
              <a:xfrm>
                <a:off x="9363149" y="1126688"/>
                <a:ext cx="512093" cy="637050"/>
              </a:xfrm>
              <a:custGeom>
                <a:avLst/>
                <a:gdLst>
                  <a:gd name="connsiteX0" fmla="*/ 168235 w 512093"/>
                  <a:gd name="connsiteY0" fmla="*/ 501583 h 637050"/>
                  <a:gd name="connsiteX1" fmla="*/ 284440 w 512093"/>
                  <a:gd name="connsiteY1" fmla="*/ 500631 h 637050"/>
                  <a:gd name="connsiteX2" fmla="*/ 396835 w 512093"/>
                  <a:gd name="connsiteY2" fmla="*/ 484438 h 637050"/>
                  <a:gd name="connsiteX3" fmla="*/ 149185 w 512093"/>
                  <a:gd name="connsiteY3" fmla="*/ 521586 h 637050"/>
                  <a:gd name="connsiteX4" fmla="*/ 73938 w 512093"/>
                  <a:gd name="connsiteY4" fmla="*/ 598738 h 637050"/>
                  <a:gd name="connsiteX5" fmla="*/ 42505 w 512093"/>
                  <a:gd name="connsiteY5" fmla="*/ 636838 h 637050"/>
                  <a:gd name="connsiteX6" fmla="*/ 18693 w 512093"/>
                  <a:gd name="connsiteY6" fmla="*/ 567306 h 637050"/>
                  <a:gd name="connsiteX7" fmla="*/ 42505 w 512093"/>
                  <a:gd name="connsiteY7" fmla="*/ 389188 h 637050"/>
                  <a:gd name="connsiteX8" fmla="*/ 38695 w 512093"/>
                  <a:gd name="connsiteY8" fmla="*/ 227263 h 637050"/>
                  <a:gd name="connsiteX9" fmla="*/ 70128 w 512093"/>
                  <a:gd name="connsiteY9" fmla="*/ 430146 h 637050"/>
                  <a:gd name="connsiteX10" fmla="*/ 92035 w 512093"/>
                  <a:gd name="connsiteY10" fmla="*/ 435861 h 637050"/>
                  <a:gd name="connsiteX11" fmla="*/ 154900 w 512093"/>
                  <a:gd name="connsiteY11" fmla="*/ 310131 h 637050"/>
                  <a:gd name="connsiteX12" fmla="*/ 148233 w 512093"/>
                  <a:gd name="connsiteY12" fmla="*/ 127251 h 637050"/>
                  <a:gd name="connsiteX13" fmla="*/ 164425 w 512093"/>
                  <a:gd name="connsiteY13" fmla="*/ 278698 h 637050"/>
                  <a:gd name="connsiteX14" fmla="*/ 169188 w 512093"/>
                  <a:gd name="connsiteY14" fmla="*/ 297748 h 637050"/>
                  <a:gd name="connsiteX15" fmla="*/ 231100 w 512093"/>
                  <a:gd name="connsiteY15" fmla="*/ 245361 h 637050"/>
                  <a:gd name="connsiteX16" fmla="*/ 263485 w 512093"/>
                  <a:gd name="connsiteY16" fmla="*/ 179638 h 637050"/>
                  <a:gd name="connsiteX17" fmla="*/ 266343 w 512093"/>
                  <a:gd name="connsiteY17" fmla="*/ 31048 h 637050"/>
                  <a:gd name="connsiteX18" fmla="*/ 277773 w 512093"/>
                  <a:gd name="connsiteY18" fmla="*/ 183448 h 637050"/>
                  <a:gd name="connsiteX19" fmla="*/ 478750 w 512093"/>
                  <a:gd name="connsiteY19" fmla="*/ 3426 h 637050"/>
                  <a:gd name="connsiteX20" fmla="*/ 483513 w 512093"/>
                  <a:gd name="connsiteY20" fmla="*/ 8188 h 637050"/>
                  <a:gd name="connsiteX21" fmla="*/ 327303 w 512093"/>
                  <a:gd name="connsiteY21" fmla="*/ 234883 h 637050"/>
                  <a:gd name="connsiteX22" fmla="*/ 512088 w 512093"/>
                  <a:gd name="connsiteY22" fmla="*/ 202498 h 637050"/>
                  <a:gd name="connsiteX23" fmla="*/ 355878 w 512093"/>
                  <a:gd name="connsiteY23" fmla="*/ 259648 h 637050"/>
                  <a:gd name="connsiteX24" fmla="*/ 248245 w 512093"/>
                  <a:gd name="connsiteY24" fmla="*/ 358708 h 637050"/>
                  <a:gd name="connsiteX25" fmla="*/ 462558 w 512093"/>
                  <a:gd name="connsiteY25" fmla="*/ 353946 h 637050"/>
                  <a:gd name="connsiteX26" fmla="*/ 292060 w 512093"/>
                  <a:gd name="connsiteY26" fmla="*/ 395856 h 637050"/>
                  <a:gd name="connsiteX27" fmla="*/ 154900 w 512093"/>
                  <a:gd name="connsiteY27" fmla="*/ 484438 h 637050"/>
                  <a:gd name="connsiteX28" fmla="*/ 168235 w 512093"/>
                  <a:gd name="connsiteY28" fmla="*/ 501583 h 637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12093" h="637050">
                    <a:moveTo>
                      <a:pt x="168235" y="501583"/>
                    </a:moveTo>
                    <a:cubicBezTo>
                      <a:pt x="207288" y="501583"/>
                      <a:pt x="245388" y="503488"/>
                      <a:pt x="284440" y="500631"/>
                    </a:cubicBezTo>
                    <a:cubicBezTo>
                      <a:pt x="321588" y="497773"/>
                      <a:pt x="358735" y="490153"/>
                      <a:pt x="396835" y="484438"/>
                    </a:cubicBezTo>
                    <a:cubicBezTo>
                      <a:pt x="397788" y="490153"/>
                      <a:pt x="262533" y="521586"/>
                      <a:pt x="149185" y="521586"/>
                    </a:cubicBezTo>
                    <a:cubicBezTo>
                      <a:pt x="130135" y="521586"/>
                      <a:pt x="112990" y="533968"/>
                      <a:pt x="73938" y="598738"/>
                    </a:cubicBezTo>
                    <a:cubicBezTo>
                      <a:pt x="65365" y="613026"/>
                      <a:pt x="53935" y="639696"/>
                      <a:pt x="42505" y="636838"/>
                    </a:cubicBezTo>
                    <a:cubicBezTo>
                      <a:pt x="3453" y="616836"/>
                      <a:pt x="-17502" y="618741"/>
                      <a:pt x="18693" y="567306"/>
                    </a:cubicBezTo>
                    <a:cubicBezTo>
                      <a:pt x="59650" y="511108"/>
                      <a:pt x="58698" y="453958"/>
                      <a:pt x="42505" y="389188"/>
                    </a:cubicBezTo>
                    <a:cubicBezTo>
                      <a:pt x="29170" y="337753"/>
                      <a:pt x="32980" y="281556"/>
                      <a:pt x="38695" y="227263"/>
                    </a:cubicBezTo>
                    <a:cubicBezTo>
                      <a:pt x="49173" y="294891"/>
                      <a:pt x="59650" y="362518"/>
                      <a:pt x="70128" y="430146"/>
                    </a:cubicBezTo>
                    <a:cubicBezTo>
                      <a:pt x="75843" y="461578"/>
                      <a:pt x="83463" y="453958"/>
                      <a:pt x="92035" y="435861"/>
                    </a:cubicBezTo>
                    <a:cubicBezTo>
                      <a:pt x="124420" y="383473"/>
                      <a:pt x="161568" y="333943"/>
                      <a:pt x="154900" y="310131"/>
                    </a:cubicBezTo>
                    <a:cubicBezTo>
                      <a:pt x="142518" y="262506"/>
                      <a:pt x="143470" y="126298"/>
                      <a:pt x="148233" y="127251"/>
                    </a:cubicBezTo>
                    <a:cubicBezTo>
                      <a:pt x="159663" y="174876"/>
                      <a:pt x="152043" y="217738"/>
                      <a:pt x="164425" y="278698"/>
                    </a:cubicBezTo>
                    <a:cubicBezTo>
                      <a:pt x="165378" y="283461"/>
                      <a:pt x="167283" y="293938"/>
                      <a:pt x="169188" y="297748"/>
                    </a:cubicBezTo>
                    <a:cubicBezTo>
                      <a:pt x="180618" y="314893"/>
                      <a:pt x="222528" y="255838"/>
                      <a:pt x="231100" y="245361"/>
                    </a:cubicBezTo>
                    <a:cubicBezTo>
                      <a:pt x="251103" y="220596"/>
                      <a:pt x="265390" y="203451"/>
                      <a:pt x="263485" y="179638"/>
                    </a:cubicBezTo>
                    <a:cubicBezTo>
                      <a:pt x="260628" y="136776"/>
                      <a:pt x="261580" y="58671"/>
                      <a:pt x="266343" y="31048"/>
                    </a:cubicBezTo>
                    <a:cubicBezTo>
                      <a:pt x="271105" y="41526"/>
                      <a:pt x="270153" y="132013"/>
                      <a:pt x="277773" y="183448"/>
                    </a:cubicBezTo>
                    <a:cubicBezTo>
                      <a:pt x="350163" y="118678"/>
                      <a:pt x="414933" y="60576"/>
                      <a:pt x="478750" y="3426"/>
                    </a:cubicBezTo>
                    <a:cubicBezTo>
                      <a:pt x="488275" y="-4194"/>
                      <a:pt x="488275" y="2473"/>
                      <a:pt x="483513" y="8188"/>
                    </a:cubicBezTo>
                    <a:cubicBezTo>
                      <a:pt x="433983" y="80578"/>
                      <a:pt x="378738" y="159636"/>
                      <a:pt x="327303" y="234883"/>
                    </a:cubicBezTo>
                    <a:cubicBezTo>
                      <a:pt x="394930" y="259648"/>
                      <a:pt x="454938" y="210118"/>
                      <a:pt x="512088" y="202498"/>
                    </a:cubicBezTo>
                    <a:cubicBezTo>
                      <a:pt x="513040" y="207261"/>
                      <a:pt x="401598" y="259648"/>
                      <a:pt x="355878" y="259648"/>
                    </a:cubicBezTo>
                    <a:cubicBezTo>
                      <a:pt x="287298" y="259648"/>
                      <a:pt x="290155" y="273936"/>
                      <a:pt x="248245" y="358708"/>
                    </a:cubicBezTo>
                    <a:cubicBezTo>
                      <a:pt x="315873" y="387283"/>
                      <a:pt x="386358" y="359661"/>
                      <a:pt x="462558" y="353946"/>
                    </a:cubicBezTo>
                    <a:cubicBezTo>
                      <a:pt x="405408" y="393951"/>
                      <a:pt x="346353" y="403476"/>
                      <a:pt x="292060" y="395856"/>
                    </a:cubicBezTo>
                    <a:cubicBezTo>
                      <a:pt x="213955" y="385378"/>
                      <a:pt x="209193" y="396808"/>
                      <a:pt x="154900" y="484438"/>
                    </a:cubicBezTo>
                    <a:cubicBezTo>
                      <a:pt x="145375" y="501583"/>
                      <a:pt x="147280" y="501583"/>
                      <a:pt x="168235" y="50158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" name="Freeform: Shape 1147">
                <a:extLst>
                  <a:ext uri="{FF2B5EF4-FFF2-40B4-BE49-F238E27FC236}">
                    <a16:creationId xmlns:a16="http://schemas.microsoft.com/office/drawing/2014/main" id="{D4C3F51C-D920-4892-BF96-A4423B73B087}"/>
                  </a:ext>
                </a:extLst>
              </p:cNvPr>
              <p:cNvSpPr/>
              <p:nvPr/>
            </p:nvSpPr>
            <p:spPr>
              <a:xfrm>
                <a:off x="8846537" y="1270131"/>
                <a:ext cx="321839" cy="433717"/>
              </a:xfrm>
              <a:custGeom>
                <a:avLst/>
                <a:gdLst>
                  <a:gd name="connsiteX0" fmla="*/ 166688 w 321839"/>
                  <a:gd name="connsiteY0" fmla="*/ 240030 h 433717"/>
                  <a:gd name="connsiteX1" fmla="*/ 28575 w 321839"/>
                  <a:gd name="connsiteY1" fmla="*/ 141923 h 433717"/>
                  <a:gd name="connsiteX2" fmla="*/ 114300 w 321839"/>
                  <a:gd name="connsiteY2" fmla="*/ 154305 h 433717"/>
                  <a:gd name="connsiteX3" fmla="*/ 0 w 321839"/>
                  <a:gd name="connsiteY3" fmla="*/ 0 h 433717"/>
                  <a:gd name="connsiteX4" fmla="*/ 127635 w 321839"/>
                  <a:gd name="connsiteY4" fmla="*/ 115253 h 433717"/>
                  <a:gd name="connsiteX5" fmla="*/ 118110 w 321839"/>
                  <a:gd name="connsiteY5" fmla="*/ 13335 h 433717"/>
                  <a:gd name="connsiteX6" fmla="*/ 206693 w 321839"/>
                  <a:gd name="connsiteY6" fmla="*/ 207645 h 433717"/>
                  <a:gd name="connsiteX7" fmla="*/ 225743 w 321839"/>
                  <a:gd name="connsiteY7" fmla="*/ 65723 h 433717"/>
                  <a:gd name="connsiteX8" fmla="*/ 272415 w 321839"/>
                  <a:gd name="connsiteY8" fmla="*/ 290512 h 433717"/>
                  <a:gd name="connsiteX9" fmla="*/ 301943 w 321839"/>
                  <a:gd name="connsiteY9" fmla="*/ 140970 h 433717"/>
                  <a:gd name="connsiteX10" fmla="*/ 300990 w 321839"/>
                  <a:gd name="connsiteY10" fmla="*/ 224790 h 433717"/>
                  <a:gd name="connsiteX11" fmla="*/ 313373 w 321839"/>
                  <a:gd name="connsiteY11" fmla="*/ 365760 h 433717"/>
                  <a:gd name="connsiteX12" fmla="*/ 319088 w 321839"/>
                  <a:gd name="connsiteY12" fmla="*/ 430530 h 433717"/>
                  <a:gd name="connsiteX13" fmla="*/ 288608 w 321839"/>
                  <a:gd name="connsiteY13" fmla="*/ 401955 h 433717"/>
                  <a:gd name="connsiteX14" fmla="*/ 177165 w 321839"/>
                  <a:gd name="connsiteY14" fmla="*/ 339090 h 433717"/>
                  <a:gd name="connsiteX15" fmla="*/ 69532 w 321839"/>
                  <a:gd name="connsiteY15" fmla="*/ 319087 h 433717"/>
                  <a:gd name="connsiteX16" fmla="*/ 220980 w 321839"/>
                  <a:gd name="connsiteY16" fmla="*/ 319087 h 433717"/>
                  <a:gd name="connsiteX17" fmla="*/ 150495 w 321839"/>
                  <a:gd name="connsiteY17" fmla="*/ 252412 h 433717"/>
                  <a:gd name="connsiteX18" fmla="*/ 29528 w 321839"/>
                  <a:gd name="connsiteY18" fmla="*/ 227648 h 433717"/>
                  <a:gd name="connsiteX19" fmla="*/ 166688 w 321839"/>
                  <a:gd name="connsiteY19" fmla="*/ 240030 h 43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21839" h="433717">
                    <a:moveTo>
                      <a:pt x="166688" y="240030"/>
                    </a:moveTo>
                    <a:cubicBezTo>
                      <a:pt x="112395" y="141923"/>
                      <a:pt x="80963" y="167640"/>
                      <a:pt x="28575" y="141923"/>
                    </a:cubicBezTo>
                    <a:cubicBezTo>
                      <a:pt x="56197" y="144780"/>
                      <a:pt x="83820" y="151448"/>
                      <a:pt x="114300" y="154305"/>
                    </a:cubicBezTo>
                    <a:cubicBezTo>
                      <a:pt x="80963" y="100965"/>
                      <a:pt x="27622" y="43815"/>
                      <a:pt x="0" y="0"/>
                    </a:cubicBezTo>
                    <a:cubicBezTo>
                      <a:pt x="45720" y="33338"/>
                      <a:pt x="84773" y="76200"/>
                      <a:pt x="127635" y="115253"/>
                    </a:cubicBezTo>
                    <a:cubicBezTo>
                      <a:pt x="127635" y="80010"/>
                      <a:pt x="118110" y="42862"/>
                      <a:pt x="118110" y="13335"/>
                    </a:cubicBezTo>
                    <a:cubicBezTo>
                      <a:pt x="144780" y="58103"/>
                      <a:pt x="108585" y="116205"/>
                      <a:pt x="206693" y="207645"/>
                    </a:cubicBezTo>
                    <a:cubicBezTo>
                      <a:pt x="210503" y="171450"/>
                      <a:pt x="230505" y="114300"/>
                      <a:pt x="225743" y="65723"/>
                    </a:cubicBezTo>
                    <a:cubicBezTo>
                      <a:pt x="259080" y="136208"/>
                      <a:pt x="171450" y="185737"/>
                      <a:pt x="272415" y="290512"/>
                    </a:cubicBezTo>
                    <a:cubicBezTo>
                      <a:pt x="280988" y="244792"/>
                      <a:pt x="304800" y="201930"/>
                      <a:pt x="301943" y="140970"/>
                    </a:cubicBezTo>
                    <a:cubicBezTo>
                      <a:pt x="307658" y="164783"/>
                      <a:pt x="307658" y="198120"/>
                      <a:pt x="300990" y="224790"/>
                    </a:cubicBezTo>
                    <a:cubicBezTo>
                      <a:pt x="287655" y="274320"/>
                      <a:pt x="282893" y="320040"/>
                      <a:pt x="313373" y="365760"/>
                    </a:cubicBezTo>
                    <a:cubicBezTo>
                      <a:pt x="320993" y="377190"/>
                      <a:pt x="324803" y="400050"/>
                      <a:pt x="319088" y="430530"/>
                    </a:cubicBezTo>
                    <a:cubicBezTo>
                      <a:pt x="314325" y="444818"/>
                      <a:pt x="291465" y="406718"/>
                      <a:pt x="288608" y="401955"/>
                    </a:cubicBezTo>
                    <a:cubicBezTo>
                      <a:pt x="245745" y="328612"/>
                      <a:pt x="247650" y="335280"/>
                      <a:pt x="177165" y="339090"/>
                    </a:cubicBezTo>
                    <a:cubicBezTo>
                      <a:pt x="144780" y="341948"/>
                      <a:pt x="100965" y="330518"/>
                      <a:pt x="69532" y="319087"/>
                    </a:cubicBezTo>
                    <a:cubicBezTo>
                      <a:pt x="122873" y="323850"/>
                      <a:pt x="173355" y="327660"/>
                      <a:pt x="220980" y="319087"/>
                    </a:cubicBezTo>
                    <a:cubicBezTo>
                      <a:pt x="200025" y="273368"/>
                      <a:pt x="180975" y="250508"/>
                      <a:pt x="150495" y="252412"/>
                    </a:cubicBezTo>
                    <a:cubicBezTo>
                      <a:pt x="116205" y="254317"/>
                      <a:pt x="63818" y="242887"/>
                      <a:pt x="29528" y="227648"/>
                    </a:cubicBezTo>
                    <a:cubicBezTo>
                      <a:pt x="67628" y="232410"/>
                      <a:pt x="119063" y="245745"/>
                      <a:pt x="166688" y="2400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08" name="Freeform: Shape 361">
              <a:extLst>
                <a:ext uri="{FF2B5EF4-FFF2-40B4-BE49-F238E27FC236}">
                  <a16:creationId xmlns:a16="http://schemas.microsoft.com/office/drawing/2014/main" id="{BD88A2F5-AC7B-451E-8688-4FB68B09A121}"/>
                </a:ext>
              </a:extLst>
            </p:cNvPr>
            <p:cNvSpPr/>
            <p:nvPr/>
          </p:nvSpPr>
          <p:spPr>
            <a:xfrm rot="3838674">
              <a:off x="4058414" y="2921609"/>
              <a:ext cx="344261" cy="219075"/>
            </a:xfrm>
            <a:custGeom>
              <a:avLst/>
              <a:gdLst>
                <a:gd name="connsiteX0" fmla="*/ 638659 w 637371"/>
                <a:gd name="connsiteY0" fmla="*/ 20878 h 405600"/>
                <a:gd name="connsiteX1" fmla="*/ 469338 w 637371"/>
                <a:gd name="connsiteY1" fmla="*/ 158653 h 405600"/>
                <a:gd name="connsiteX2" fmla="*/ 380170 w 637371"/>
                <a:gd name="connsiteY2" fmla="*/ 269066 h 405600"/>
                <a:gd name="connsiteX3" fmla="*/ 283276 w 637371"/>
                <a:gd name="connsiteY3" fmla="*/ 359522 h 405600"/>
                <a:gd name="connsiteX4" fmla="*/ 136810 w 637371"/>
                <a:gd name="connsiteY4" fmla="*/ 406520 h 405600"/>
                <a:gd name="connsiteX5" fmla="*/ 24143 w 637371"/>
                <a:gd name="connsiteY5" fmla="*/ 387849 h 405600"/>
                <a:gd name="connsiteX6" fmla="*/ 9657 w 637371"/>
                <a:gd name="connsiteY6" fmla="*/ 377227 h 405600"/>
                <a:gd name="connsiteX7" fmla="*/ 114598 w 637371"/>
                <a:gd name="connsiteY7" fmla="*/ 296107 h 405600"/>
                <a:gd name="connsiteX8" fmla="*/ 176404 w 637371"/>
                <a:gd name="connsiteY8" fmla="*/ 224966 h 405600"/>
                <a:gd name="connsiteX9" fmla="*/ 219861 w 637371"/>
                <a:gd name="connsiteY9" fmla="*/ 163160 h 405600"/>
                <a:gd name="connsiteX10" fmla="*/ 286817 w 637371"/>
                <a:gd name="connsiteY10" fmla="*/ 122278 h 405600"/>
                <a:gd name="connsiteX11" fmla="*/ 300337 w 637371"/>
                <a:gd name="connsiteY11" fmla="*/ 117771 h 405600"/>
                <a:gd name="connsiteX12" fmla="*/ 214711 w 637371"/>
                <a:gd name="connsiteY12" fmla="*/ 145133 h 405600"/>
                <a:gd name="connsiteX13" fmla="*/ 168034 w 637371"/>
                <a:gd name="connsiteY13" fmla="*/ 204364 h 405600"/>
                <a:gd name="connsiteX14" fmla="*/ 0 w 637371"/>
                <a:gd name="connsiteY14" fmla="*/ 352118 h 405600"/>
                <a:gd name="connsiteX15" fmla="*/ 21889 w 637371"/>
                <a:gd name="connsiteY15" fmla="*/ 253293 h 405600"/>
                <a:gd name="connsiteX16" fmla="*/ 161274 w 637371"/>
                <a:gd name="connsiteY16" fmla="*/ 46308 h 405600"/>
                <a:gd name="connsiteX17" fmla="*/ 264928 w 637371"/>
                <a:gd name="connsiteY17" fmla="*/ 5104 h 405600"/>
                <a:gd name="connsiteX18" fmla="*/ 426846 w 637371"/>
                <a:gd name="connsiteY18" fmla="*/ 10577 h 405600"/>
                <a:gd name="connsiteX19" fmla="*/ 602606 w 637371"/>
                <a:gd name="connsiteY19" fmla="*/ 21522 h 405600"/>
                <a:gd name="connsiteX20" fmla="*/ 638659 w 637371"/>
                <a:gd name="connsiteY20" fmla="*/ 20878 h 405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37371" h="405600">
                  <a:moveTo>
                    <a:pt x="638659" y="20878"/>
                  </a:moveTo>
                  <a:cubicBezTo>
                    <a:pt x="576854" y="64657"/>
                    <a:pt x="521486" y="109723"/>
                    <a:pt x="469338" y="158653"/>
                  </a:cubicBezTo>
                  <a:cubicBezTo>
                    <a:pt x="434572" y="191166"/>
                    <a:pt x="402703" y="226253"/>
                    <a:pt x="380170" y="269066"/>
                  </a:cubicBezTo>
                  <a:cubicBezTo>
                    <a:pt x="358602" y="310592"/>
                    <a:pt x="322549" y="336989"/>
                    <a:pt x="283276" y="359522"/>
                  </a:cubicBezTo>
                  <a:cubicBezTo>
                    <a:pt x="237888" y="385596"/>
                    <a:pt x="188958" y="400726"/>
                    <a:pt x="136810" y="406520"/>
                  </a:cubicBezTo>
                  <a:cubicBezTo>
                    <a:pt x="97215" y="410705"/>
                    <a:pt x="59552" y="406520"/>
                    <a:pt x="24143" y="387849"/>
                  </a:cubicBezTo>
                  <a:cubicBezTo>
                    <a:pt x="18670" y="384952"/>
                    <a:pt x="15129" y="381411"/>
                    <a:pt x="9657" y="377227"/>
                  </a:cubicBezTo>
                  <a:cubicBezTo>
                    <a:pt x="46998" y="351796"/>
                    <a:pt x="81442" y="324756"/>
                    <a:pt x="114598" y="296107"/>
                  </a:cubicBezTo>
                  <a:cubicBezTo>
                    <a:pt x="138741" y="275183"/>
                    <a:pt x="160631" y="253293"/>
                    <a:pt x="176404" y="224966"/>
                  </a:cubicBezTo>
                  <a:cubicBezTo>
                    <a:pt x="188636" y="203076"/>
                    <a:pt x="203766" y="182796"/>
                    <a:pt x="219861" y="163160"/>
                  </a:cubicBezTo>
                  <a:cubicBezTo>
                    <a:pt x="237566" y="141914"/>
                    <a:pt x="258812" y="126463"/>
                    <a:pt x="286817" y="122278"/>
                  </a:cubicBezTo>
                  <a:cubicBezTo>
                    <a:pt x="291002" y="121634"/>
                    <a:pt x="296475" y="122600"/>
                    <a:pt x="300337" y="117771"/>
                  </a:cubicBezTo>
                  <a:cubicBezTo>
                    <a:pt x="267181" y="113265"/>
                    <a:pt x="238853" y="122278"/>
                    <a:pt x="214711" y="145133"/>
                  </a:cubicBezTo>
                  <a:cubicBezTo>
                    <a:pt x="196362" y="162516"/>
                    <a:pt x="181876" y="183118"/>
                    <a:pt x="168034" y="204364"/>
                  </a:cubicBezTo>
                  <a:cubicBezTo>
                    <a:pt x="126187" y="268101"/>
                    <a:pt x="67922" y="313811"/>
                    <a:pt x="0" y="352118"/>
                  </a:cubicBezTo>
                  <a:cubicBezTo>
                    <a:pt x="3863" y="316709"/>
                    <a:pt x="11910" y="284518"/>
                    <a:pt x="21889" y="253293"/>
                  </a:cubicBezTo>
                  <a:cubicBezTo>
                    <a:pt x="47964" y="170564"/>
                    <a:pt x="89811" y="98457"/>
                    <a:pt x="161274" y="46308"/>
                  </a:cubicBezTo>
                  <a:cubicBezTo>
                    <a:pt x="192177" y="23775"/>
                    <a:pt x="227909" y="12186"/>
                    <a:pt x="264928" y="5104"/>
                  </a:cubicBezTo>
                  <a:cubicBezTo>
                    <a:pt x="319330" y="-5197"/>
                    <a:pt x="372766" y="1885"/>
                    <a:pt x="426846" y="10577"/>
                  </a:cubicBezTo>
                  <a:cubicBezTo>
                    <a:pt x="484789" y="19590"/>
                    <a:pt x="543697" y="23131"/>
                    <a:pt x="602606" y="21522"/>
                  </a:cubicBezTo>
                  <a:cubicBezTo>
                    <a:pt x="613229" y="20556"/>
                    <a:pt x="623852" y="20878"/>
                    <a:pt x="638659" y="20878"/>
                  </a:cubicBezTo>
                  <a:close/>
                </a:path>
              </a:pathLst>
            </a:custGeom>
            <a:solidFill>
              <a:schemeClr val="accent1"/>
            </a:solidFill>
            <a:ln w="320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264">
              <a:extLst>
                <a:ext uri="{FF2B5EF4-FFF2-40B4-BE49-F238E27FC236}">
                  <a16:creationId xmlns:a16="http://schemas.microsoft.com/office/drawing/2014/main" id="{C33161A3-0B9D-486B-8A5E-50095A26CB34}"/>
                </a:ext>
              </a:extLst>
            </p:cNvPr>
            <p:cNvSpPr/>
            <p:nvPr/>
          </p:nvSpPr>
          <p:spPr>
            <a:xfrm rot="3838674">
              <a:off x="4813805" y="2830886"/>
              <a:ext cx="211217" cy="34045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자유형: 도형 109">
              <a:extLst>
                <a:ext uri="{FF2B5EF4-FFF2-40B4-BE49-F238E27FC236}">
                  <a16:creationId xmlns:a16="http://schemas.microsoft.com/office/drawing/2014/main" id="{1605710A-9142-45FC-AE0B-68192E71E2A6}"/>
                </a:ext>
              </a:extLst>
            </p:cNvPr>
            <p:cNvSpPr/>
            <p:nvPr/>
          </p:nvSpPr>
          <p:spPr>
            <a:xfrm>
              <a:off x="3009241" y="424091"/>
              <a:ext cx="316188" cy="370244"/>
            </a:xfrm>
            <a:custGeom>
              <a:avLst/>
              <a:gdLst>
                <a:gd name="connsiteX0" fmla="*/ 413382 w 502456"/>
                <a:gd name="connsiteY0" fmla="*/ 1143 h 588357"/>
                <a:gd name="connsiteX1" fmla="*/ 439491 w 502456"/>
                <a:gd name="connsiteY1" fmla="*/ 19875 h 588357"/>
                <a:gd name="connsiteX2" fmla="*/ 406492 w 502456"/>
                <a:gd name="connsiteY2" fmla="*/ 101286 h 588357"/>
                <a:gd name="connsiteX3" fmla="*/ 306433 w 502456"/>
                <a:gd name="connsiteY3" fmla="*/ 249760 h 588357"/>
                <a:gd name="connsiteX4" fmla="*/ 411381 w 502456"/>
                <a:gd name="connsiteY4" fmla="*/ 240455 h 588357"/>
                <a:gd name="connsiteX5" fmla="*/ 496420 w 502456"/>
                <a:gd name="connsiteY5" fmla="*/ 249760 h 588357"/>
                <a:gd name="connsiteX6" fmla="*/ 479901 w 502456"/>
                <a:gd name="connsiteY6" fmla="*/ 314968 h 588357"/>
                <a:gd name="connsiteX7" fmla="*/ 407754 w 502456"/>
                <a:gd name="connsiteY7" fmla="*/ 298173 h 588357"/>
                <a:gd name="connsiteX8" fmla="*/ 286444 w 502456"/>
                <a:gd name="connsiteY8" fmla="*/ 297227 h 588357"/>
                <a:gd name="connsiteX9" fmla="*/ 179288 w 502456"/>
                <a:gd name="connsiteY9" fmla="*/ 432335 h 588357"/>
                <a:gd name="connsiteX10" fmla="*/ 270201 w 502456"/>
                <a:gd name="connsiteY10" fmla="*/ 418300 h 588357"/>
                <a:gd name="connsiteX11" fmla="*/ 343295 w 502456"/>
                <a:gd name="connsiteY11" fmla="*/ 439431 h 588357"/>
                <a:gd name="connsiteX12" fmla="*/ 332295 w 502456"/>
                <a:gd name="connsiteY12" fmla="*/ 498135 h 588357"/>
                <a:gd name="connsiteX13" fmla="*/ 253801 w 502456"/>
                <a:gd name="connsiteY13" fmla="*/ 477121 h 588357"/>
                <a:gd name="connsiteX14" fmla="*/ 125316 w 502456"/>
                <a:gd name="connsiteY14" fmla="*/ 481852 h 588357"/>
                <a:gd name="connsiteX15" fmla="*/ 40999 w 502456"/>
                <a:gd name="connsiteY15" fmla="*/ 565926 h 588357"/>
                <a:gd name="connsiteX16" fmla="*/ 25382 w 502456"/>
                <a:gd name="connsiteY16" fmla="*/ 588357 h 588357"/>
                <a:gd name="connsiteX17" fmla="*/ 0 w 502456"/>
                <a:gd name="connsiteY17" fmla="*/ 561853 h 588357"/>
                <a:gd name="connsiteX18" fmla="*/ 10021 w 502456"/>
                <a:gd name="connsiteY18" fmla="*/ 550850 h 588357"/>
                <a:gd name="connsiteX19" fmla="*/ 91332 w 502456"/>
                <a:gd name="connsiteY19" fmla="*/ 436080 h 588357"/>
                <a:gd name="connsiteX20" fmla="*/ 83289 w 502456"/>
                <a:gd name="connsiteY20" fmla="*/ 340988 h 588357"/>
                <a:gd name="connsiteX21" fmla="*/ 41815 w 502456"/>
                <a:gd name="connsiteY21" fmla="*/ 305979 h 588357"/>
                <a:gd name="connsiteX22" fmla="*/ 52972 w 502456"/>
                <a:gd name="connsiteY22" fmla="*/ 227840 h 588357"/>
                <a:gd name="connsiteX23" fmla="*/ 120506 w 502456"/>
                <a:gd name="connsiteY23" fmla="*/ 220152 h 588357"/>
                <a:gd name="connsiteX24" fmla="*/ 137892 w 502456"/>
                <a:gd name="connsiteY24" fmla="*/ 308936 h 588357"/>
                <a:gd name="connsiteX25" fmla="*/ 133083 w 502456"/>
                <a:gd name="connsiteY25" fmla="*/ 425593 h 588357"/>
                <a:gd name="connsiteX26" fmla="*/ 243511 w 502456"/>
                <a:gd name="connsiteY26" fmla="*/ 291905 h 588357"/>
                <a:gd name="connsiteX27" fmla="*/ 210355 w 502456"/>
                <a:gd name="connsiteY27" fmla="*/ 161094 h 588357"/>
                <a:gd name="connsiteX28" fmla="*/ 174557 w 502456"/>
                <a:gd name="connsiteY28" fmla="*/ 89025 h 588357"/>
                <a:gd name="connsiteX29" fmla="*/ 241816 w 502456"/>
                <a:gd name="connsiteY29" fmla="*/ 62374 h 588357"/>
                <a:gd name="connsiteX30" fmla="*/ 269492 w 502456"/>
                <a:gd name="connsiteY30" fmla="*/ 137439 h 588357"/>
                <a:gd name="connsiteX31" fmla="*/ 280570 w 502456"/>
                <a:gd name="connsiteY31" fmla="*/ 231309 h 588357"/>
                <a:gd name="connsiteX32" fmla="*/ 353742 w 502456"/>
                <a:gd name="connsiteY32" fmla="*/ 79012 h 588357"/>
                <a:gd name="connsiteX33" fmla="*/ 380354 w 502456"/>
                <a:gd name="connsiteY33" fmla="*/ 2961 h 588357"/>
                <a:gd name="connsiteX34" fmla="*/ 413382 w 502456"/>
                <a:gd name="connsiteY34" fmla="*/ 1143 h 58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56" h="588357">
                  <a:moveTo>
                    <a:pt x="413382" y="1143"/>
                  </a:moveTo>
                  <a:cubicBezTo>
                    <a:pt x="423475" y="3356"/>
                    <a:pt x="432414" y="8994"/>
                    <a:pt x="439491" y="19875"/>
                  </a:cubicBezTo>
                  <a:cubicBezTo>
                    <a:pt x="455261" y="44160"/>
                    <a:pt x="451949" y="104716"/>
                    <a:pt x="406492" y="101286"/>
                  </a:cubicBezTo>
                  <a:cubicBezTo>
                    <a:pt x="375938" y="98960"/>
                    <a:pt x="346370" y="186956"/>
                    <a:pt x="306433" y="249760"/>
                  </a:cubicBezTo>
                  <a:cubicBezTo>
                    <a:pt x="370734" y="251258"/>
                    <a:pt x="385676" y="269472"/>
                    <a:pt x="411381" y="240455"/>
                  </a:cubicBezTo>
                  <a:cubicBezTo>
                    <a:pt x="436534" y="212030"/>
                    <a:pt x="480374" y="218417"/>
                    <a:pt x="496420" y="249760"/>
                  </a:cubicBezTo>
                  <a:cubicBezTo>
                    <a:pt x="507695" y="271719"/>
                    <a:pt x="503714" y="300223"/>
                    <a:pt x="479901" y="314968"/>
                  </a:cubicBezTo>
                  <a:cubicBezTo>
                    <a:pt x="452422" y="332039"/>
                    <a:pt x="426717" y="327939"/>
                    <a:pt x="407754" y="298173"/>
                  </a:cubicBezTo>
                  <a:cubicBezTo>
                    <a:pt x="392930" y="274913"/>
                    <a:pt x="310139" y="265293"/>
                    <a:pt x="286444" y="297227"/>
                  </a:cubicBezTo>
                  <a:cubicBezTo>
                    <a:pt x="254392" y="340476"/>
                    <a:pt x="214534" y="385065"/>
                    <a:pt x="179288" y="432335"/>
                  </a:cubicBezTo>
                  <a:cubicBezTo>
                    <a:pt x="253209" y="438998"/>
                    <a:pt x="246428" y="434582"/>
                    <a:pt x="270201" y="418300"/>
                  </a:cubicBezTo>
                  <a:cubicBezTo>
                    <a:pt x="292003" y="403358"/>
                    <a:pt x="329772" y="411006"/>
                    <a:pt x="343295" y="439431"/>
                  </a:cubicBezTo>
                  <a:cubicBezTo>
                    <a:pt x="353703" y="461273"/>
                    <a:pt x="351810" y="482286"/>
                    <a:pt x="332295" y="498135"/>
                  </a:cubicBezTo>
                  <a:cubicBezTo>
                    <a:pt x="306393" y="519069"/>
                    <a:pt x="262908" y="503694"/>
                    <a:pt x="253801" y="477121"/>
                  </a:cubicBezTo>
                  <a:cubicBezTo>
                    <a:pt x="245798" y="453782"/>
                    <a:pt x="154135" y="456739"/>
                    <a:pt x="125316" y="481852"/>
                  </a:cubicBezTo>
                  <a:cubicBezTo>
                    <a:pt x="89336" y="513210"/>
                    <a:pt x="80854" y="510579"/>
                    <a:pt x="40999" y="565926"/>
                  </a:cubicBezTo>
                  <a:lnTo>
                    <a:pt x="25382" y="588357"/>
                  </a:lnTo>
                  <a:lnTo>
                    <a:pt x="0" y="561853"/>
                  </a:lnTo>
                  <a:lnTo>
                    <a:pt x="10021" y="550850"/>
                  </a:lnTo>
                  <a:cubicBezTo>
                    <a:pt x="82346" y="472207"/>
                    <a:pt x="84605" y="474095"/>
                    <a:pt x="91332" y="436080"/>
                  </a:cubicBezTo>
                  <a:cubicBezTo>
                    <a:pt x="95787" y="410927"/>
                    <a:pt x="90583" y="379900"/>
                    <a:pt x="83289" y="340988"/>
                  </a:cubicBezTo>
                  <a:cubicBezTo>
                    <a:pt x="79741" y="322104"/>
                    <a:pt x="53524" y="331960"/>
                    <a:pt x="41815" y="305979"/>
                  </a:cubicBezTo>
                  <a:cubicBezTo>
                    <a:pt x="28844" y="277278"/>
                    <a:pt x="30933" y="251889"/>
                    <a:pt x="52972" y="227840"/>
                  </a:cubicBezTo>
                  <a:cubicBezTo>
                    <a:pt x="72842" y="206156"/>
                    <a:pt x="96654" y="204540"/>
                    <a:pt x="120506" y="220152"/>
                  </a:cubicBezTo>
                  <a:cubicBezTo>
                    <a:pt x="153426" y="241638"/>
                    <a:pt x="159221" y="290643"/>
                    <a:pt x="137892" y="308936"/>
                  </a:cubicBezTo>
                  <a:cubicBezTo>
                    <a:pt x="106826" y="335548"/>
                    <a:pt x="125750" y="382029"/>
                    <a:pt x="133083" y="425593"/>
                  </a:cubicBezTo>
                  <a:cubicBezTo>
                    <a:pt x="178106" y="385262"/>
                    <a:pt x="212366" y="339687"/>
                    <a:pt x="243511" y="291905"/>
                  </a:cubicBezTo>
                  <a:cubicBezTo>
                    <a:pt x="259360" y="267619"/>
                    <a:pt x="248794" y="166258"/>
                    <a:pt x="210355" y="161094"/>
                  </a:cubicBezTo>
                  <a:cubicBezTo>
                    <a:pt x="179840" y="156993"/>
                    <a:pt x="158985" y="120250"/>
                    <a:pt x="174557" y="89025"/>
                  </a:cubicBezTo>
                  <a:cubicBezTo>
                    <a:pt x="188159" y="61744"/>
                    <a:pt x="213943" y="51414"/>
                    <a:pt x="241816" y="62374"/>
                  </a:cubicBezTo>
                  <a:cubicBezTo>
                    <a:pt x="271266" y="74005"/>
                    <a:pt x="288692" y="101957"/>
                    <a:pt x="269492" y="137439"/>
                  </a:cubicBezTo>
                  <a:cubicBezTo>
                    <a:pt x="253209" y="167480"/>
                    <a:pt x="276155" y="186247"/>
                    <a:pt x="280570" y="231309"/>
                  </a:cubicBezTo>
                  <a:cubicBezTo>
                    <a:pt x="327643" y="160147"/>
                    <a:pt x="376687" y="102666"/>
                    <a:pt x="353742" y="79012"/>
                  </a:cubicBezTo>
                  <a:cubicBezTo>
                    <a:pt x="337696" y="62453"/>
                    <a:pt x="346173" y="11201"/>
                    <a:pt x="380354" y="2961"/>
                  </a:cubicBezTo>
                  <a:cubicBezTo>
                    <a:pt x="392044" y="143"/>
                    <a:pt x="403289" y="-1070"/>
                    <a:pt x="413382" y="114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11" name="자유형: 도형 110">
              <a:extLst>
                <a:ext uri="{FF2B5EF4-FFF2-40B4-BE49-F238E27FC236}">
                  <a16:creationId xmlns:a16="http://schemas.microsoft.com/office/drawing/2014/main" id="{D05CF834-F65A-4828-B865-7C49A704BF3C}"/>
                </a:ext>
              </a:extLst>
            </p:cNvPr>
            <p:cNvSpPr/>
            <p:nvPr/>
          </p:nvSpPr>
          <p:spPr>
            <a:xfrm>
              <a:off x="4401140" y="5529213"/>
              <a:ext cx="393803" cy="348864"/>
            </a:xfrm>
            <a:custGeom>
              <a:avLst/>
              <a:gdLst>
                <a:gd name="connsiteX0" fmla="*/ 234260 w 470174"/>
                <a:gd name="connsiteY0" fmla="*/ 279097 h 415386"/>
                <a:gd name="connsiteX1" fmla="*/ 172166 w 470174"/>
                <a:gd name="connsiteY1" fmla="*/ 332635 h 415386"/>
                <a:gd name="connsiteX2" fmla="*/ 215336 w 470174"/>
                <a:gd name="connsiteY2" fmla="*/ 370916 h 415386"/>
                <a:gd name="connsiteX3" fmla="*/ 271674 w 470174"/>
                <a:gd name="connsiteY3" fmla="*/ 316077 h 415386"/>
                <a:gd name="connsiteX4" fmla="*/ 234260 w 470174"/>
                <a:gd name="connsiteY4" fmla="*/ 279097 h 415386"/>
                <a:gd name="connsiteX5" fmla="*/ 93869 w 470174"/>
                <a:gd name="connsiteY5" fmla="*/ 211996 h 415386"/>
                <a:gd name="connsiteX6" fmla="*/ 42223 w 470174"/>
                <a:gd name="connsiteY6" fmla="*/ 256782 h 415386"/>
                <a:gd name="connsiteX7" fmla="*/ 84210 w 470174"/>
                <a:gd name="connsiteY7" fmla="*/ 303146 h 415386"/>
                <a:gd name="connsiteX8" fmla="*/ 146540 w 470174"/>
                <a:gd name="connsiteY8" fmla="*/ 257255 h 415386"/>
                <a:gd name="connsiteX9" fmla="*/ 93869 w 470174"/>
                <a:gd name="connsiteY9" fmla="*/ 211996 h 415386"/>
                <a:gd name="connsiteX10" fmla="*/ 364361 w 470174"/>
                <a:gd name="connsiteY10" fmla="*/ 201588 h 415386"/>
                <a:gd name="connsiteX11" fmla="*/ 314844 w 470174"/>
                <a:gd name="connsiteY11" fmla="*/ 256782 h 415386"/>
                <a:gd name="connsiteX12" fmla="*/ 380368 w 470174"/>
                <a:gd name="connsiteY12" fmla="*/ 303619 h 415386"/>
                <a:gd name="connsiteX13" fmla="*/ 427677 w 470174"/>
                <a:gd name="connsiteY13" fmla="*/ 256664 h 415386"/>
                <a:gd name="connsiteX14" fmla="*/ 364361 w 470174"/>
                <a:gd name="connsiteY14" fmla="*/ 201588 h 415386"/>
                <a:gd name="connsiteX15" fmla="*/ 229963 w 470174"/>
                <a:gd name="connsiteY15" fmla="*/ 155619 h 415386"/>
                <a:gd name="connsiteX16" fmla="*/ 183915 w 470174"/>
                <a:gd name="connsiteY16" fmla="*/ 223153 h 415386"/>
                <a:gd name="connsiteX17" fmla="*/ 207175 w 470174"/>
                <a:gd name="connsiteY17" fmla="*/ 247557 h 415386"/>
                <a:gd name="connsiteX18" fmla="*/ 255944 w 470174"/>
                <a:gd name="connsiteY18" fmla="*/ 247557 h 415386"/>
                <a:gd name="connsiteX19" fmla="*/ 277627 w 470174"/>
                <a:gd name="connsiteY19" fmla="*/ 188459 h 415386"/>
                <a:gd name="connsiteX20" fmla="*/ 229963 w 470174"/>
                <a:gd name="connsiteY20" fmla="*/ 155619 h 415386"/>
                <a:gd name="connsiteX21" fmla="*/ 104356 w 470174"/>
                <a:gd name="connsiteY21" fmla="*/ 51104 h 415386"/>
                <a:gd name="connsiteX22" fmla="*/ 60871 w 470174"/>
                <a:gd name="connsiteY22" fmla="*/ 99478 h 415386"/>
                <a:gd name="connsiteX23" fmla="*/ 137433 w 470174"/>
                <a:gd name="connsiteY23" fmla="*/ 162676 h 415386"/>
                <a:gd name="connsiteX24" fmla="*/ 192549 w 470174"/>
                <a:gd name="connsiteY24" fmla="*/ 112330 h 415386"/>
                <a:gd name="connsiteX25" fmla="*/ 104356 w 470174"/>
                <a:gd name="connsiteY25" fmla="*/ 51104 h 415386"/>
                <a:gd name="connsiteX26" fmla="*/ 335936 w 470174"/>
                <a:gd name="connsiteY26" fmla="*/ 44835 h 415386"/>
                <a:gd name="connsiteX27" fmla="*/ 273330 w 470174"/>
                <a:gd name="connsiteY27" fmla="*/ 102947 h 415386"/>
                <a:gd name="connsiteX28" fmla="*/ 343703 w 470174"/>
                <a:gd name="connsiteY28" fmla="*/ 169141 h 415386"/>
                <a:gd name="connsiteX29" fmla="*/ 393654 w 470174"/>
                <a:gd name="connsiteY29" fmla="*/ 97704 h 415386"/>
                <a:gd name="connsiteX30" fmla="*/ 335936 w 470174"/>
                <a:gd name="connsiteY30" fmla="*/ 44835 h 415386"/>
                <a:gd name="connsiteX31" fmla="*/ 342234 w 470174"/>
                <a:gd name="connsiteY31" fmla="*/ 207 h 415386"/>
                <a:gd name="connsiteX32" fmla="*/ 371300 w 470174"/>
                <a:gd name="connsiteY32" fmla="*/ 2848 h 415386"/>
                <a:gd name="connsiteX33" fmla="*/ 428742 w 470174"/>
                <a:gd name="connsiteY33" fmla="*/ 139967 h 415386"/>
                <a:gd name="connsiteX34" fmla="*/ 433709 w 470174"/>
                <a:gd name="connsiteY34" fmla="*/ 186803 h 415386"/>
                <a:gd name="connsiteX35" fmla="*/ 458744 w 470174"/>
                <a:gd name="connsiteY35" fmla="*/ 296838 h 415386"/>
                <a:gd name="connsiteX36" fmla="*/ 351351 w 470174"/>
                <a:gd name="connsiteY36" fmla="*/ 339258 h 415386"/>
                <a:gd name="connsiteX37" fmla="*/ 302228 w 470174"/>
                <a:gd name="connsiteY37" fmla="*/ 359365 h 415386"/>
                <a:gd name="connsiteX38" fmla="*/ 197706 w 470174"/>
                <a:gd name="connsiteY38" fmla="*/ 414252 h 415386"/>
                <a:gd name="connsiteX39" fmla="*/ 163247 w 470174"/>
                <a:gd name="connsiteY39" fmla="*/ 400639 h 415386"/>
                <a:gd name="connsiteX40" fmla="*/ 132412 w 470174"/>
                <a:gd name="connsiteY40" fmla="*/ 332160 h 415386"/>
                <a:gd name="connsiteX41" fmla="*/ 83916 w 470174"/>
                <a:gd name="connsiteY41" fmla="*/ 349025 h 415386"/>
                <a:gd name="connsiteX42" fmla="*/ 83879 w 470174"/>
                <a:gd name="connsiteY42" fmla="*/ 348958 h 415386"/>
                <a:gd name="connsiteX43" fmla="*/ 60122 w 470174"/>
                <a:gd name="connsiteY43" fmla="*/ 339968 h 415386"/>
                <a:gd name="connsiteX44" fmla="*/ 31342 w 470174"/>
                <a:gd name="connsiteY44" fmla="*/ 194885 h 415386"/>
                <a:gd name="connsiteX45" fmla="*/ 45298 w 470174"/>
                <a:gd name="connsiteY45" fmla="*/ 157235 h 415386"/>
                <a:gd name="connsiteX46" fmla="*/ 49319 w 470174"/>
                <a:gd name="connsiteY46" fmla="*/ 29341 h 415386"/>
                <a:gd name="connsiteX47" fmla="*/ 194599 w 470174"/>
                <a:gd name="connsiteY47" fmla="*/ 35728 h 415386"/>
                <a:gd name="connsiteX48" fmla="*/ 210921 w 470174"/>
                <a:gd name="connsiteY48" fmla="*/ 52444 h 415386"/>
                <a:gd name="connsiteX49" fmla="*/ 246363 w 470174"/>
                <a:gd name="connsiteY49" fmla="*/ 52641 h 415386"/>
                <a:gd name="connsiteX50" fmla="*/ 308970 w 470174"/>
                <a:gd name="connsiteY50" fmla="*/ 5135 h 415386"/>
                <a:gd name="connsiteX51" fmla="*/ 342234 w 470174"/>
                <a:gd name="connsiteY51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50371 w 457298"/>
                <a:gd name="connsiteY39" fmla="*/ 400639 h 415386"/>
                <a:gd name="connsiteX40" fmla="*/ 119536 w 457298"/>
                <a:gd name="connsiteY40" fmla="*/ 332160 h 415386"/>
                <a:gd name="connsiteX41" fmla="*/ 71040 w 457298"/>
                <a:gd name="connsiteY41" fmla="*/ 349025 h 415386"/>
                <a:gd name="connsiteX42" fmla="*/ 47246 w 457298"/>
                <a:gd name="connsiteY42" fmla="*/ 339968 h 415386"/>
                <a:gd name="connsiteX43" fmla="*/ 18466 w 457298"/>
                <a:gd name="connsiteY43" fmla="*/ 194885 h 415386"/>
                <a:gd name="connsiteX44" fmla="*/ 32422 w 457298"/>
                <a:gd name="connsiteY44" fmla="*/ 157235 h 415386"/>
                <a:gd name="connsiteX45" fmla="*/ 36443 w 457298"/>
                <a:gd name="connsiteY45" fmla="*/ 29341 h 415386"/>
                <a:gd name="connsiteX46" fmla="*/ 181723 w 457298"/>
                <a:gd name="connsiteY46" fmla="*/ 35728 h 415386"/>
                <a:gd name="connsiteX47" fmla="*/ 198045 w 457298"/>
                <a:gd name="connsiteY47" fmla="*/ 52444 h 415386"/>
                <a:gd name="connsiteX48" fmla="*/ 233487 w 457298"/>
                <a:gd name="connsiteY48" fmla="*/ 52641 h 415386"/>
                <a:gd name="connsiteX49" fmla="*/ 296094 w 457298"/>
                <a:gd name="connsiteY49" fmla="*/ 5135 h 415386"/>
                <a:gd name="connsiteX50" fmla="*/ 329358 w 457298"/>
                <a:gd name="connsiteY50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4772 w 460686"/>
                <a:gd name="connsiteY0" fmla="*/ 279097 h 415386"/>
                <a:gd name="connsiteX1" fmla="*/ 162678 w 460686"/>
                <a:gd name="connsiteY1" fmla="*/ 332635 h 415386"/>
                <a:gd name="connsiteX2" fmla="*/ 205848 w 460686"/>
                <a:gd name="connsiteY2" fmla="*/ 370916 h 415386"/>
                <a:gd name="connsiteX3" fmla="*/ 262186 w 460686"/>
                <a:gd name="connsiteY3" fmla="*/ 316077 h 415386"/>
                <a:gd name="connsiteX4" fmla="*/ 224772 w 460686"/>
                <a:gd name="connsiteY4" fmla="*/ 279097 h 415386"/>
                <a:gd name="connsiteX5" fmla="*/ 84381 w 460686"/>
                <a:gd name="connsiteY5" fmla="*/ 211996 h 415386"/>
                <a:gd name="connsiteX6" fmla="*/ 32735 w 460686"/>
                <a:gd name="connsiteY6" fmla="*/ 256782 h 415386"/>
                <a:gd name="connsiteX7" fmla="*/ 74722 w 460686"/>
                <a:gd name="connsiteY7" fmla="*/ 303146 h 415386"/>
                <a:gd name="connsiteX8" fmla="*/ 137052 w 460686"/>
                <a:gd name="connsiteY8" fmla="*/ 257255 h 415386"/>
                <a:gd name="connsiteX9" fmla="*/ 84381 w 460686"/>
                <a:gd name="connsiteY9" fmla="*/ 211996 h 415386"/>
                <a:gd name="connsiteX10" fmla="*/ 354873 w 460686"/>
                <a:gd name="connsiteY10" fmla="*/ 201588 h 415386"/>
                <a:gd name="connsiteX11" fmla="*/ 305356 w 460686"/>
                <a:gd name="connsiteY11" fmla="*/ 256782 h 415386"/>
                <a:gd name="connsiteX12" fmla="*/ 370880 w 460686"/>
                <a:gd name="connsiteY12" fmla="*/ 303619 h 415386"/>
                <a:gd name="connsiteX13" fmla="*/ 418189 w 460686"/>
                <a:gd name="connsiteY13" fmla="*/ 256664 h 415386"/>
                <a:gd name="connsiteX14" fmla="*/ 354873 w 460686"/>
                <a:gd name="connsiteY14" fmla="*/ 201588 h 415386"/>
                <a:gd name="connsiteX15" fmla="*/ 220475 w 460686"/>
                <a:gd name="connsiteY15" fmla="*/ 155619 h 415386"/>
                <a:gd name="connsiteX16" fmla="*/ 174427 w 460686"/>
                <a:gd name="connsiteY16" fmla="*/ 223153 h 415386"/>
                <a:gd name="connsiteX17" fmla="*/ 197687 w 460686"/>
                <a:gd name="connsiteY17" fmla="*/ 247557 h 415386"/>
                <a:gd name="connsiteX18" fmla="*/ 246456 w 460686"/>
                <a:gd name="connsiteY18" fmla="*/ 247557 h 415386"/>
                <a:gd name="connsiteX19" fmla="*/ 268139 w 460686"/>
                <a:gd name="connsiteY19" fmla="*/ 188459 h 415386"/>
                <a:gd name="connsiteX20" fmla="*/ 220475 w 460686"/>
                <a:gd name="connsiteY20" fmla="*/ 155619 h 415386"/>
                <a:gd name="connsiteX21" fmla="*/ 94868 w 460686"/>
                <a:gd name="connsiteY21" fmla="*/ 51104 h 415386"/>
                <a:gd name="connsiteX22" fmla="*/ 51383 w 460686"/>
                <a:gd name="connsiteY22" fmla="*/ 99478 h 415386"/>
                <a:gd name="connsiteX23" fmla="*/ 127945 w 460686"/>
                <a:gd name="connsiteY23" fmla="*/ 162676 h 415386"/>
                <a:gd name="connsiteX24" fmla="*/ 183061 w 460686"/>
                <a:gd name="connsiteY24" fmla="*/ 112330 h 415386"/>
                <a:gd name="connsiteX25" fmla="*/ 94868 w 460686"/>
                <a:gd name="connsiteY25" fmla="*/ 51104 h 415386"/>
                <a:gd name="connsiteX26" fmla="*/ 326448 w 460686"/>
                <a:gd name="connsiteY26" fmla="*/ 44835 h 415386"/>
                <a:gd name="connsiteX27" fmla="*/ 263842 w 460686"/>
                <a:gd name="connsiteY27" fmla="*/ 102947 h 415386"/>
                <a:gd name="connsiteX28" fmla="*/ 334215 w 460686"/>
                <a:gd name="connsiteY28" fmla="*/ 169141 h 415386"/>
                <a:gd name="connsiteX29" fmla="*/ 384166 w 460686"/>
                <a:gd name="connsiteY29" fmla="*/ 97704 h 415386"/>
                <a:gd name="connsiteX30" fmla="*/ 326448 w 460686"/>
                <a:gd name="connsiteY30" fmla="*/ 44835 h 415386"/>
                <a:gd name="connsiteX31" fmla="*/ 332746 w 460686"/>
                <a:gd name="connsiteY31" fmla="*/ 207 h 415386"/>
                <a:gd name="connsiteX32" fmla="*/ 361812 w 460686"/>
                <a:gd name="connsiteY32" fmla="*/ 2848 h 415386"/>
                <a:gd name="connsiteX33" fmla="*/ 419254 w 460686"/>
                <a:gd name="connsiteY33" fmla="*/ 139967 h 415386"/>
                <a:gd name="connsiteX34" fmla="*/ 424221 w 460686"/>
                <a:gd name="connsiteY34" fmla="*/ 186803 h 415386"/>
                <a:gd name="connsiteX35" fmla="*/ 449256 w 460686"/>
                <a:gd name="connsiteY35" fmla="*/ 296838 h 415386"/>
                <a:gd name="connsiteX36" fmla="*/ 341863 w 460686"/>
                <a:gd name="connsiteY36" fmla="*/ 339258 h 415386"/>
                <a:gd name="connsiteX37" fmla="*/ 292740 w 460686"/>
                <a:gd name="connsiteY37" fmla="*/ 359365 h 415386"/>
                <a:gd name="connsiteX38" fmla="*/ 188218 w 460686"/>
                <a:gd name="connsiteY38" fmla="*/ 414252 h 415386"/>
                <a:gd name="connsiteX39" fmla="*/ 122924 w 460686"/>
                <a:gd name="connsiteY39" fmla="*/ 332160 h 415386"/>
                <a:gd name="connsiteX40" fmla="*/ 74428 w 460686"/>
                <a:gd name="connsiteY40" fmla="*/ 349025 h 415386"/>
                <a:gd name="connsiteX41" fmla="*/ 50634 w 460686"/>
                <a:gd name="connsiteY41" fmla="*/ 339968 h 415386"/>
                <a:gd name="connsiteX42" fmla="*/ 21854 w 460686"/>
                <a:gd name="connsiteY42" fmla="*/ 194885 h 415386"/>
                <a:gd name="connsiteX43" fmla="*/ 35810 w 460686"/>
                <a:gd name="connsiteY43" fmla="*/ 157235 h 415386"/>
                <a:gd name="connsiteX44" fmla="*/ 39831 w 460686"/>
                <a:gd name="connsiteY44" fmla="*/ 29341 h 415386"/>
                <a:gd name="connsiteX45" fmla="*/ 185111 w 460686"/>
                <a:gd name="connsiteY45" fmla="*/ 35728 h 415386"/>
                <a:gd name="connsiteX46" fmla="*/ 201433 w 460686"/>
                <a:gd name="connsiteY46" fmla="*/ 52444 h 415386"/>
                <a:gd name="connsiteX47" fmla="*/ 236875 w 460686"/>
                <a:gd name="connsiteY47" fmla="*/ 52641 h 415386"/>
                <a:gd name="connsiteX48" fmla="*/ 299482 w 460686"/>
                <a:gd name="connsiteY48" fmla="*/ 5135 h 415386"/>
                <a:gd name="connsiteX49" fmla="*/ 332746 w 460686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75943 w 462201"/>
                <a:gd name="connsiteY40" fmla="*/ 349025 h 415386"/>
                <a:gd name="connsiteX41" fmla="*/ 52149 w 462201"/>
                <a:gd name="connsiteY41" fmla="*/ 339968 h 415386"/>
                <a:gd name="connsiteX42" fmla="*/ 23369 w 462201"/>
                <a:gd name="connsiteY42" fmla="*/ 194885 h 415386"/>
                <a:gd name="connsiteX43" fmla="*/ 37325 w 462201"/>
                <a:gd name="connsiteY43" fmla="*/ 157235 h 415386"/>
                <a:gd name="connsiteX44" fmla="*/ 41346 w 462201"/>
                <a:gd name="connsiteY44" fmla="*/ 29341 h 415386"/>
                <a:gd name="connsiteX45" fmla="*/ 186626 w 462201"/>
                <a:gd name="connsiteY45" fmla="*/ 35728 h 415386"/>
                <a:gd name="connsiteX46" fmla="*/ 202948 w 462201"/>
                <a:gd name="connsiteY46" fmla="*/ 52444 h 415386"/>
                <a:gd name="connsiteX47" fmla="*/ 238390 w 462201"/>
                <a:gd name="connsiteY47" fmla="*/ 52641 h 415386"/>
                <a:gd name="connsiteX48" fmla="*/ 300997 w 462201"/>
                <a:gd name="connsiteY48" fmla="*/ 5135 h 415386"/>
                <a:gd name="connsiteX49" fmla="*/ 334261 w 462201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52149 w 462201"/>
                <a:gd name="connsiteY40" fmla="*/ 339968 h 415386"/>
                <a:gd name="connsiteX41" fmla="*/ 23369 w 462201"/>
                <a:gd name="connsiteY41" fmla="*/ 194885 h 415386"/>
                <a:gd name="connsiteX42" fmla="*/ 37325 w 462201"/>
                <a:gd name="connsiteY42" fmla="*/ 157235 h 415386"/>
                <a:gd name="connsiteX43" fmla="*/ 41346 w 462201"/>
                <a:gd name="connsiteY43" fmla="*/ 29341 h 415386"/>
                <a:gd name="connsiteX44" fmla="*/ 186626 w 462201"/>
                <a:gd name="connsiteY44" fmla="*/ 35728 h 415386"/>
                <a:gd name="connsiteX45" fmla="*/ 202948 w 462201"/>
                <a:gd name="connsiteY45" fmla="*/ 52444 h 415386"/>
                <a:gd name="connsiteX46" fmla="*/ 238390 w 462201"/>
                <a:gd name="connsiteY46" fmla="*/ 52641 h 415386"/>
                <a:gd name="connsiteX47" fmla="*/ 300997 w 462201"/>
                <a:gd name="connsiteY47" fmla="*/ 5135 h 415386"/>
                <a:gd name="connsiteX48" fmla="*/ 334261 w 462201"/>
                <a:gd name="connsiteY48" fmla="*/ 207 h 415386"/>
                <a:gd name="connsiteX0" fmla="*/ 226190 w 462104"/>
                <a:gd name="connsiteY0" fmla="*/ 279097 h 415386"/>
                <a:gd name="connsiteX1" fmla="*/ 164096 w 462104"/>
                <a:gd name="connsiteY1" fmla="*/ 332635 h 415386"/>
                <a:gd name="connsiteX2" fmla="*/ 207266 w 462104"/>
                <a:gd name="connsiteY2" fmla="*/ 370916 h 415386"/>
                <a:gd name="connsiteX3" fmla="*/ 263604 w 462104"/>
                <a:gd name="connsiteY3" fmla="*/ 316077 h 415386"/>
                <a:gd name="connsiteX4" fmla="*/ 226190 w 462104"/>
                <a:gd name="connsiteY4" fmla="*/ 279097 h 415386"/>
                <a:gd name="connsiteX5" fmla="*/ 85799 w 462104"/>
                <a:gd name="connsiteY5" fmla="*/ 211996 h 415386"/>
                <a:gd name="connsiteX6" fmla="*/ 34153 w 462104"/>
                <a:gd name="connsiteY6" fmla="*/ 256782 h 415386"/>
                <a:gd name="connsiteX7" fmla="*/ 76140 w 462104"/>
                <a:gd name="connsiteY7" fmla="*/ 303146 h 415386"/>
                <a:gd name="connsiteX8" fmla="*/ 138470 w 462104"/>
                <a:gd name="connsiteY8" fmla="*/ 257255 h 415386"/>
                <a:gd name="connsiteX9" fmla="*/ 85799 w 462104"/>
                <a:gd name="connsiteY9" fmla="*/ 211996 h 415386"/>
                <a:gd name="connsiteX10" fmla="*/ 356291 w 462104"/>
                <a:gd name="connsiteY10" fmla="*/ 201588 h 415386"/>
                <a:gd name="connsiteX11" fmla="*/ 306774 w 462104"/>
                <a:gd name="connsiteY11" fmla="*/ 256782 h 415386"/>
                <a:gd name="connsiteX12" fmla="*/ 372298 w 462104"/>
                <a:gd name="connsiteY12" fmla="*/ 303619 h 415386"/>
                <a:gd name="connsiteX13" fmla="*/ 419607 w 462104"/>
                <a:gd name="connsiteY13" fmla="*/ 256664 h 415386"/>
                <a:gd name="connsiteX14" fmla="*/ 356291 w 462104"/>
                <a:gd name="connsiteY14" fmla="*/ 201588 h 415386"/>
                <a:gd name="connsiteX15" fmla="*/ 221893 w 462104"/>
                <a:gd name="connsiteY15" fmla="*/ 155619 h 415386"/>
                <a:gd name="connsiteX16" fmla="*/ 175845 w 462104"/>
                <a:gd name="connsiteY16" fmla="*/ 223153 h 415386"/>
                <a:gd name="connsiteX17" fmla="*/ 199105 w 462104"/>
                <a:gd name="connsiteY17" fmla="*/ 247557 h 415386"/>
                <a:gd name="connsiteX18" fmla="*/ 247874 w 462104"/>
                <a:gd name="connsiteY18" fmla="*/ 247557 h 415386"/>
                <a:gd name="connsiteX19" fmla="*/ 269557 w 462104"/>
                <a:gd name="connsiteY19" fmla="*/ 188459 h 415386"/>
                <a:gd name="connsiteX20" fmla="*/ 221893 w 462104"/>
                <a:gd name="connsiteY20" fmla="*/ 155619 h 415386"/>
                <a:gd name="connsiteX21" fmla="*/ 96286 w 462104"/>
                <a:gd name="connsiteY21" fmla="*/ 51104 h 415386"/>
                <a:gd name="connsiteX22" fmla="*/ 52801 w 462104"/>
                <a:gd name="connsiteY22" fmla="*/ 99478 h 415386"/>
                <a:gd name="connsiteX23" fmla="*/ 129363 w 462104"/>
                <a:gd name="connsiteY23" fmla="*/ 162676 h 415386"/>
                <a:gd name="connsiteX24" fmla="*/ 184479 w 462104"/>
                <a:gd name="connsiteY24" fmla="*/ 112330 h 415386"/>
                <a:gd name="connsiteX25" fmla="*/ 96286 w 462104"/>
                <a:gd name="connsiteY25" fmla="*/ 51104 h 415386"/>
                <a:gd name="connsiteX26" fmla="*/ 327866 w 462104"/>
                <a:gd name="connsiteY26" fmla="*/ 44835 h 415386"/>
                <a:gd name="connsiteX27" fmla="*/ 265260 w 462104"/>
                <a:gd name="connsiteY27" fmla="*/ 102947 h 415386"/>
                <a:gd name="connsiteX28" fmla="*/ 335633 w 462104"/>
                <a:gd name="connsiteY28" fmla="*/ 169141 h 415386"/>
                <a:gd name="connsiteX29" fmla="*/ 385584 w 462104"/>
                <a:gd name="connsiteY29" fmla="*/ 97704 h 415386"/>
                <a:gd name="connsiteX30" fmla="*/ 327866 w 462104"/>
                <a:gd name="connsiteY30" fmla="*/ 44835 h 415386"/>
                <a:gd name="connsiteX31" fmla="*/ 334164 w 462104"/>
                <a:gd name="connsiteY31" fmla="*/ 207 h 415386"/>
                <a:gd name="connsiteX32" fmla="*/ 363230 w 462104"/>
                <a:gd name="connsiteY32" fmla="*/ 2848 h 415386"/>
                <a:gd name="connsiteX33" fmla="*/ 420672 w 462104"/>
                <a:gd name="connsiteY33" fmla="*/ 139967 h 415386"/>
                <a:gd name="connsiteX34" fmla="*/ 425639 w 462104"/>
                <a:gd name="connsiteY34" fmla="*/ 186803 h 415386"/>
                <a:gd name="connsiteX35" fmla="*/ 450674 w 462104"/>
                <a:gd name="connsiteY35" fmla="*/ 296838 h 415386"/>
                <a:gd name="connsiteX36" fmla="*/ 343281 w 462104"/>
                <a:gd name="connsiteY36" fmla="*/ 339258 h 415386"/>
                <a:gd name="connsiteX37" fmla="*/ 294158 w 462104"/>
                <a:gd name="connsiteY37" fmla="*/ 359365 h 415386"/>
                <a:gd name="connsiteX38" fmla="*/ 189636 w 462104"/>
                <a:gd name="connsiteY38" fmla="*/ 414252 h 415386"/>
                <a:gd name="connsiteX39" fmla="*/ 124342 w 462104"/>
                <a:gd name="connsiteY39" fmla="*/ 332160 h 415386"/>
                <a:gd name="connsiteX40" fmla="*/ 52052 w 462104"/>
                <a:gd name="connsiteY40" fmla="*/ 339968 h 415386"/>
                <a:gd name="connsiteX41" fmla="*/ 23272 w 462104"/>
                <a:gd name="connsiteY41" fmla="*/ 194885 h 415386"/>
                <a:gd name="connsiteX42" fmla="*/ 37228 w 462104"/>
                <a:gd name="connsiteY42" fmla="*/ 157235 h 415386"/>
                <a:gd name="connsiteX43" fmla="*/ 41249 w 462104"/>
                <a:gd name="connsiteY43" fmla="*/ 29341 h 415386"/>
                <a:gd name="connsiteX44" fmla="*/ 186529 w 462104"/>
                <a:gd name="connsiteY44" fmla="*/ 35728 h 415386"/>
                <a:gd name="connsiteX45" fmla="*/ 202851 w 462104"/>
                <a:gd name="connsiteY45" fmla="*/ 52444 h 415386"/>
                <a:gd name="connsiteX46" fmla="*/ 238293 w 462104"/>
                <a:gd name="connsiteY46" fmla="*/ 52641 h 415386"/>
                <a:gd name="connsiteX47" fmla="*/ 300900 w 462104"/>
                <a:gd name="connsiteY47" fmla="*/ 5135 h 415386"/>
                <a:gd name="connsiteX48" fmla="*/ 334164 w 462104"/>
                <a:gd name="connsiteY48" fmla="*/ 207 h 415386"/>
                <a:gd name="connsiteX0" fmla="*/ 232980 w 468894"/>
                <a:gd name="connsiteY0" fmla="*/ 279097 h 415386"/>
                <a:gd name="connsiteX1" fmla="*/ 170886 w 468894"/>
                <a:gd name="connsiteY1" fmla="*/ 332635 h 415386"/>
                <a:gd name="connsiteX2" fmla="*/ 214056 w 468894"/>
                <a:gd name="connsiteY2" fmla="*/ 370916 h 415386"/>
                <a:gd name="connsiteX3" fmla="*/ 270394 w 468894"/>
                <a:gd name="connsiteY3" fmla="*/ 316077 h 415386"/>
                <a:gd name="connsiteX4" fmla="*/ 232980 w 468894"/>
                <a:gd name="connsiteY4" fmla="*/ 279097 h 415386"/>
                <a:gd name="connsiteX5" fmla="*/ 92589 w 468894"/>
                <a:gd name="connsiteY5" fmla="*/ 211996 h 415386"/>
                <a:gd name="connsiteX6" fmla="*/ 40943 w 468894"/>
                <a:gd name="connsiteY6" fmla="*/ 256782 h 415386"/>
                <a:gd name="connsiteX7" fmla="*/ 82930 w 468894"/>
                <a:gd name="connsiteY7" fmla="*/ 303146 h 415386"/>
                <a:gd name="connsiteX8" fmla="*/ 145260 w 468894"/>
                <a:gd name="connsiteY8" fmla="*/ 257255 h 415386"/>
                <a:gd name="connsiteX9" fmla="*/ 92589 w 468894"/>
                <a:gd name="connsiteY9" fmla="*/ 211996 h 415386"/>
                <a:gd name="connsiteX10" fmla="*/ 363081 w 468894"/>
                <a:gd name="connsiteY10" fmla="*/ 201588 h 415386"/>
                <a:gd name="connsiteX11" fmla="*/ 313564 w 468894"/>
                <a:gd name="connsiteY11" fmla="*/ 256782 h 415386"/>
                <a:gd name="connsiteX12" fmla="*/ 379088 w 468894"/>
                <a:gd name="connsiteY12" fmla="*/ 303619 h 415386"/>
                <a:gd name="connsiteX13" fmla="*/ 426397 w 468894"/>
                <a:gd name="connsiteY13" fmla="*/ 256664 h 415386"/>
                <a:gd name="connsiteX14" fmla="*/ 363081 w 468894"/>
                <a:gd name="connsiteY14" fmla="*/ 201588 h 415386"/>
                <a:gd name="connsiteX15" fmla="*/ 228683 w 468894"/>
                <a:gd name="connsiteY15" fmla="*/ 155619 h 415386"/>
                <a:gd name="connsiteX16" fmla="*/ 182635 w 468894"/>
                <a:gd name="connsiteY16" fmla="*/ 223153 h 415386"/>
                <a:gd name="connsiteX17" fmla="*/ 205895 w 468894"/>
                <a:gd name="connsiteY17" fmla="*/ 247557 h 415386"/>
                <a:gd name="connsiteX18" fmla="*/ 254664 w 468894"/>
                <a:gd name="connsiteY18" fmla="*/ 247557 h 415386"/>
                <a:gd name="connsiteX19" fmla="*/ 276347 w 468894"/>
                <a:gd name="connsiteY19" fmla="*/ 188459 h 415386"/>
                <a:gd name="connsiteX20" fmla="*/ 228683 w 468894"/>
                <a:gd name="connsiteY20" fmla="*/ 155619 h 415386"/>
                <a:gd name="connsiteX21" fmla="*/ 103076 w 468894"/>
                <a:gd name="connsiteY21" fmla="*/ 51104 h 415386"/>
                <a:gd name="connsiteX22" fmla="*/ 59591 w 468894"/>
                <a:gd name="connsiteY22" fmla="*/ 99478 h 415386"/>
                <a:gd name="connsiteX23" fmla="*/ 136153 w 468894"/>
                <a:gd name="connsiteY23" fmla="*/ 162676 h 415386"/>
                <a:gd name="connsiteX24" fmla="*/ 191269 w 468894"/>
                <a:gd name="connsiteY24" fmla="*/ 112330 h 415386"/>
                <a:gd name="connsiteX25" fmla="*/ 103076 w 468894"/>
                <a:gd name="connsiteY25" fmla="*/ 51104 h 415386"/>
                <a:gd name="connsiteX26" fmla="*/ 334656 w 468894"/>
                <a:gd name="connsiteY26" fmla="*/ 44835 h 415386"/>
                <a:gd name="connsiteX27" fmla="*/ 272050 w 468894"/>
                <a:gd name="connsiteY27" fmla="*/ 102947 h 415386"/>
                <a:gd name="connsiteX28" fmla="*/ 342423 w 468894"/>
                <a:gd name="connsiteY28" fmla="*/ 169141 h 415386"/>
                <a:gd name="connsiteX29" fmla="*/ 392374 w 468894"/>
                <a:gd name="connsiteY29" fmla="*/ 97704 h 415386"/>
                <a:gd name="connsiteX30" fmla="*/ 334656 w 468894"/>
                <a:gd name="connsiteY30" fmla="*/ 44835 h 415386"/>
                <a:gd name="connsiteX31" fmla="*/ 340954 w 468894"/>
                <a:gd name="connsiteY31" fmla="*/ 207 h 415386"/>
                <a:gd name="connsiteX32" fmla="*/ 370020 w 468894"/>
                <a:gd name="connsiteY32" fmla="*/ 2848 h 415386"/>
                <a:gd name="connsiteX33" fmla="*/ 427462 w 468894"/>
                <a:gd name="connsiteY33" fmla="*/ 139967 h 415386"/>
                <a:gd name="connsiteX34" fmla="*/ 432429 w 468894"/>
                <a:gd name="connsiteY34" fmla="*/ 186803 h 415386"/>
                <a:gd name="connsiteX35" fmla="*/ 457464 w 468894"/>
                <a:gd name="connsiteY35" fmla="*/ 296838 h 415386"/>
                <a:gd name="connsiteX36" fmla="*/ 350071 w 468894"/>
                <a:gd name="connsiteY36" fmla="*/ 339258 h 415386"/>
                <a:gd name="connsiteX37" fmla="*/ 300948 w 468894"/>
                <a:gd name="connsiteY37" fmla="*/ 359365 h 415386"/>
                <a:gd name="connsiteX38" fmla="*/ 196426 w 468894"/>
                <a:gd name="connsiteY38" fmla="*/ 414252 h 415386"/>
                <a:gd name="connsiteX39" fmla="*/ 131132 w 468894"/>
                <a:gd name="connsiteY39" fmla="*/ 332160 h 415386"/>
                <a:gd name="connsiteX40" fmla="*/ 58842 w 468894"/>
                <a:gd name="connsiteY40" fmla="*/ 339968 h 415386"/>
                <a:gd name="connsiteX41" fmla="*/ 30062 w 468894"/>
                <a:gd name="connsiteY41" fmla="*/ 194885 h 415386"/>
                <a:gd name="connsiteX42" fmla="*/ 44018 w 468894"/>
                <a:gd name="connsiteY42" fmla="*/ 157235 h 415386"/>
                <a:gd name="connsiteX43" fmla="*/ 48039 w 468894"/>
                <a:gd name="connsiteY43" fmla="*/ 29341 h 415386"/>
                <a:gd name="connsiteX44" fmla="*/ 193319 w 468894"/>
                <a:gd name="connsiteY44" fmla="*/ 35728 h 415386"/>
                <a:gd name="connsiteX45" fmla="*/ 209641 w 468894"/>
                <a:gd name="connsiteY45" fmla="*/ 52444 h 415386"/>
                <a:gd name="connsiteX46" fmla="*/ 245083 w 468894"/>
                <a:gd name="connsiteY46" fmla="*/ 52641 h 415386"/>
                <a:gd name="connsiteX47" fmla="*/ 307690 w 468894"/>
                <a:gd name="connsiteY47" fmla="*/ 5135 h 415386"/>
                <a:gd name="connsiteX48" fmla="*/ 340954 w 468894"/>
                <a:gd name="connsiteY48" fmla="*/ 207 h 415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68894" h="415386">
                  <a:moveTo>
                    <a:pt x="232980" y="279097"/>
                  </a:moveTo>
                  <a:cubicBezTo>
                    <a:pt x="196512" y="276100"/>
                    <a:pt x="175026" y="299952"/>
                    <a:pt x="170886" y="332635"/>
                  </a:cubicBezTo>
                  <a:cubicBezTo>
                    <a:pt x="168284" y="353215"/>
                    <a:pt x="191308" y="370916"/>
                    <a:pt x="214056" y="370916"/>
                  </a:cubicBezTo>
                  <a:cubicBezTo>
                    <a:pt x="249065" y="370877"/>
                    <a:pt x="267477" y="351007"/>
                    <a:pt x="270394" y="316077"/>
                  </a:cubicBezTo>
                  <a:cubicBezTo>
                    <a:pt x="272444" y="291121"/>
                    <a:pt x="255571" y="280989"/>
                    <a:pt x="232980" y="279097"/>
                  </a:cubicBezTo>
                  <a:close/>
                  <a:moveTo>
                    <a:pt x="92589" y="211996"/>
                  </a:moveTo>
                  <a:cubicBezTo>
                    <a:pt x="62035" y="212824"/>
                    <a:pt x="42914" y="229067"/>
                    <a:pt x="40943" y="256782"/>
                  </a:cubicBezTo>
                  <a:cubicBezTo>
                    <a:pt x="39169" y="282566"/>
                    <a:pt x="55491" y="302751"/>
                    <a:pt x="82930" y="303146"/>
                  </a:cubicBezTo>
                  <a:cubicBezTo>
                    <a:pt x="113405" y="303500"/>
                    <a:pt x="141042" y="286035"/>
                    <a:pt x="145260" y="257255"/>
                  </a:cubicBezTo>
                  <a:cubicBezTo>
                    <a:pt x="150307" y="223350"/>
                    <a:pt x="117348" y="218304"/>
                    <a:pt x="92589" y="211996"/>
                  </a:cubicBezTo>
                  <a:close/>
                  <a:moveTo>
                    <a:pt x="363081" y="201588"/>
                  </a:moveTo>
                  <a:cubicBezTo>
                    <a:pt x="332015" y="202061"/>
                    <a:pt x="313170" y="233600"/>
                    <a:pt x="313564" y="256782"/>
                  </a:cubicBezTo>
                  <a:cubicBezTo>
                    <a:pt x="314037" y="291239"/>
                    <a:pt x="349953" y="300701"/>
                    <a:pt x="379088" y="303619"/>
                  </a:cubicBezTo>
                  <a:cubicBezTo>
                    <a:pt x="409445" y="306615"/>
                    <a:pt x="426476" y="282014"/>
                    <a:pt x="426397" y="256664"/>
                  </a:cubicBezTo>
                  <a:cubicBezTo>
                    <a:pt x="426319" y="222404"/>
                    <a:pt x="399155" y="201036"/>
                    <a:pt x="363081" y="201588"/>
                  </a:cubicBezTo>
                  <a:close/>
                  <a:moveTo>
                    <a:pt x="228683" y="155619"/>
                  </a:moveTo>
                  <a:cubicBezTo>
                    <a:pt x="198326" y="156762"/>
                    <a:pt x="172542" y="194136"/>
                    <a:pt x="182635" y="223153"/>
                  </a:cubicBezTo>
                  <a:cubicBezTo>
                    <a:pt x="186301" y="233482"/>
                    <a:pt x="193082" y="238844"/>
                    <a:pt x="205895" y="247557"/>
                  </a:cubicBezTo>
                  <a:cubicBezTo>
                    <a:pt x="220601" y="257571"/>
                    <a:pt x="237908" y="257571"/>
                    <a:pt x="254664" y="247557"/>
                  </a:cubicBezTo>
                  <a:cubicBezTo>
                    <a:pt x="271853" y="237267"/>
                    <a:pt x="283996" y="221261"/>
                    <a:pt x="276347" y="188459"/>
                  </a:cubicBezTo>
                  <a:cubicBezTo>
                    <a:pt x="270552" y="163543"/>
                    <a:pt x="240668" y="155145"/>
                    <a:pt x="228683" y="155619"/>
                  </a:cubicBezTo>
                  <a:close/>
                  <a:moveTo>
                    <a:pt x="103076" y="51104"/>
                  </a:moveTo>
                  <a:cubicBezTo>
                    <a:pt x="83876" y="51695"/>
                    <a:pt x="61680" y="65770"/>
                    <a:pt x="59591" y="99478"/>
                  </a:cubicBezTo>
                  <a:cubicBezTo>
                    <a:pt x="57974" y="124828"/>
                    <a:pt x="109266" y="156801"/>
                    <a:pt x="136153" y="162676"/>
                  </a:cubicBezTo>
                  <a:cubicBezTo>
                    <a:pt x="168915" y="169811"/>
                    <a:pt x="192215" y="131294"/>
                    <a:pt x="191269" y="112330"/>
                  </a:cubicBezTo>
                  <a:cubicBezTo>
                    <a:pt x="189968" y="86034"/>
                    <a:pt x="150859" y="50552"/>
                    <a:pt x="103076" y="51104"/>
                  </a:cubicBezTo>
                  <a:close/>
                  <a:moveTo>
                    <a:pt x="334656" y="44835"/>
                  </a:moveTo>
                  <a:cubicBezTo>
                    <a:pt x="306074" y="42864"/>
                    <a:pt x="276860" y="79292"/>
                    <a:pt x="272050" y="102947"/>
                  </a:cubicBezTo>
                  <a:cubicBezTo>
                    <a:pt x="263495" y="145092"/>
                    <a:pt x="301934" y="174661"/>
                    <a:pt x="342423" y="169141"/>
                  </a:cubicBezTo>
                  <a:cubicBezTo>
                    <a:pt x="376880" y="164450"/>
                    <a:pt x="390955" y="133107"/>
                    <a:pt x="392374" y="97704"/>
                  </a:cubicBezTo>
                  <a:cubicBezTo>
                    <a:pt x="390245" y="62103"/>
                    <a:pt x="366709" y="47083"/>
                    <a:pt x="334656" y="44835"/>
                  </a:cubicBezTo>
                  <a:close/>
                  <a:moveTo>
                    <a:pt x="340954" y="207"/>
                  </a:moveTo>
                  <a:cubicBezTo>
                    <a:pt x="351106" y="-394"/>
                    <a:pt x="360558" y="266"/>
                    <a:pt x="370020" y="2848"/>
                  </a:cubicBezTo>
                  <a:cubicBezTo>
                    <a:pt x="425412" y="17948"/>
                    <a:pt x="447687" y="80436"/>
                    <a:pt x="427462" y="139967"/>
                  </a:cubicBezTo>
                  <a:cubicBezTo>
                    <a:pt x="422021" y="156092"/>
                    <a:pt x="407513" y="169417"/>
                    <a:pt x="432429" y="186803"/>
                  </a:cubicBezTo>
                  <a:cubicBezTo>
                    <a:pt x="470947" y="213652"/>
                    <a:pt x="478359" y="259463"/>
                    <a:pt x="457464" y="296838"/>
                  </a:cubicBezTo>
                  <a:cubicBezTo>
                    <a:pt x="436096" y="335040"/>
                    <a:pt x="393005" y="354752"/>
                    <a:pt x="350071" y="339258"/>
                  </a:cubicBezTo>
                  <a:cubicBezTo>
                    <a:pt x="323342" y="329678"/>
                    <a:pt x="314274" y="328850"/>
                    <a:pt x="300948" y="359365"/>
                  </a:cubicBezTo>
                  <a:cubicBezTo>
                    <a:pt x="282734" y="401057"/>
                    <a:pt x="236999" y="420461"/>
                    <a:pt x="196426" y="414252"/>
                  </a:cubicBezTo>
                  <a:cubicBezTo>
                    <a:pt x="152539" y="401636"/>
                    <a:pt x="152897" y="359524"/>
                    <a:pt x="131132" y="332160"/>
                  </a:cubicBezTo>
                  <a:cubicBezTo>
                    <a:pt x="107035" y="334763"/>
                    <a:pt x="100346" y="348754"/>
                    <a:pt x="58842" y="339968"/>
                  </a:cubicBezTo>
                  <a:cubicBezTo>
                    <a:pt x="-3542" y="326762"/>
                    <a:pt x="-21387" y="242786"/>
                    <a:pt x="30062" y="194885"/>
                  </a:cubicBezTo>
                  <a:cubicBezTo>
                    <a:pt x="40548" y="185108"/>
                    <a:pt x="62942" y="183058"/>
                    <a:pt x="44018" y="157235"/>
                  </a:cubicBezTo>
                  <a:cubicBezTo>
                    <a:pt x="5697" y="104919"/>
                    <a:pt x="9245" y="60881"/>
                    <a:pt x="48039" y="29341"/>
                  </a:cubicBezTo>
                  <a:cubicBezTo>
                    <a:pt x="90618" y="-5313"/>
                    <a:pt x="151332" y="-2671"/>
                    <a:pt x="193319" y="35728"/>
                  </a:cubicBezTo>
                  <a:cubicBezTo>
                    <a:pt x="199036" y="40972"/>
                    <a:pt x="205146" y="46136"/>
                    <a:pt x="209641" y="52444"/>
                  </a:cubicBezTo>
                  <a:cubicBezTo>
                    <a:pt x="221744" y="69279"/>
                    <a:pt x="231955" y="69909"/>
                    <a:pt x="245083" y="52641"/>
                  </a:cubicBezTo>
                  <a:cubicBezTo>
                    <a:pt x="261287" y="31234"/>
                    <a:pt x="282852" y="15661"/>
                    <a:pt x="307690" y="5135"/>
                  </a:cubicBezTo>
                  <a:cubicBezTo>
                    <a:pt x="319951" y="2671"/>
                    <a:pt x="330803" y="809"/>
                    <a:pt x="340954" y="207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12" name="자유형: 도형 111">
              <a:extLst>
                <a:ext uri="{FF2B5EF4-FFF2-40B4-BE49-F238E27FC236}">
                  <a16:creationId xmlns:a16="http://schemas.microsoft.com/office/drawing/2014/main" id="{0661C839-1B8F-44A8-8E49-F9A5D97F2CE0}"/>
                </a:ext>
              </a:extLst>
            </p:cNvPr>
            <p:cNvSpPr/>
            <p:nvPr/>
          </p:nvSpPr>
          <p:spPr>
            <a:xfrm>
              <a:off x="2365256" y="391946"/>
              <a:ext cx="375515" cy="384637"/>
            </a:xfrm>
            <a:custGeom>
              <a:avLst/>
              <a:gdLst>
                <a:gd name="connsiteX0" fmla="*/ 729614 w 1450657"/>
                <a:gd name="connsiteY0" fmla="*/ 793433 h 1485901"/>
                <a:gd name="connsiteX1" fmla="*/ 729614 w 1450657"/>
                <a:gd name="connsiteY1" fmla="*/ 1485901 h 1485901"/>
                <a:gd name="connsiteX2" fmla="*/ 729614 w 1450657"/>
                <a:gd name="connsiteY2" fmla="*/ 793433 h 1485901"/>
                <a:gd name="connsiteX3" fmla="*/ 752475 w 1450657"/>
                <a:gd name="connsiteY3" fmla="*/ 770573 h 1485901"/>
                <a:gd name="connsiteX4" fmla="*/ 1063942 w 1450657"/>
                <a:gd name="connsiteY4" fmla="*/ 1085851 h 1485901"/>
                <a:gd name="connsiteX5" fmla="*/ 752475 w 1450657"/>
                <a:gd name="connsiteY5" fmla="*/ 770573 h 1485901"/>
                <a:gd name="connsiteX6" fmla="*/ 698182 w 1450657"/>
                <a:gd name="connsiteY6" fmla="*/ 769621 h 1485901"/>
                <a:gd name="connsiteX7" fmla="*/ 388620 w 1450657"/>
                <a:gd name="connsiteY7" fmla="*/ 1085851 h 1485901"/>
                <a:gd name="connsiteX8" fmla="*/ 698182 w 1450657"/>
                <a:gd name="connsiteY8" fmla="*/ 769621 h 1485901"/>
                <a:gd name="connsiteX9" fmla="*/ 328970 w 1450657"/>
                <a:gd name="connsiteY9" fmla="*/ 653177 h 1485901"/>
                <a:gd name="connsiteX10" fmla="*/ 674370 w 1450657"/>
                <a:gd name="connsiteY10" fmla="*/ 740093 h 1485901"/>
                <a:gd name="connsiteX11" fmla="*/ 0 w 1450657"/>
                <a:gd name="connsiteY11" fmla="*/ 739140 h 1485901"/>
                <a:gd name="connsiteX12" fmla="*/ 328970 w 1450657"/>
                <a:gd name="connsiteY12" fmla="*/ 653177 h 1485901"/>
                <a:gd name="connsiteX13" fmla="*/ 1112757 w 1450657"/>
                <a:gd name="connsiteY13" fmla="*/ 652939 h 1485901"/>
                <a:gd name="connsiteX14" fmla="*/ 1450657 w 1450657"/>
                <a:gd name="connsiteY14" fmla="*/ 739141 h 1485901"/>
                <a:gd name="connsiteX15" fmla="*/ 779144 w 1450657"/>
                <a:gd name="connsiteY15" fmla="*/ 741046 h 1485901"/>
                <a:gd name="connsiteX16" fmla="*/ 1112757 w 1450657"/>
                <a:gd name="connsiteY16" fmla="*/ 652939 h 1485901"/>
                <a:gd name="connsiteX17" fmla="*/ 388620 w 1450657"/>
                <a:gd name="connsiteY17" fmla="*/ 396241 h 1485901"/>
                <a:gd name="connsiteX18" fmla="*/ 699135 w 1450657"/>
                <a:gd name="connsiteY18" fmla="*/ 712471 h 1485901"/>
                <a:gd name="connsiteX19" fmla="*/ 388620 w 1450657"/>
                <a:gd name="connsiteY19" fmla="*/ 396241 h 1485901"/>
                <a:gd name="connsiteX20" fmla="*/ 1062038 w 1450657"/>
                <a:gd name="connsiteY20" fmla="*/ 395288 h 1485901"/>
                <a:gd name="connsiteX21" fmla="*/ 752475 w 1450657"/>
                <a:gd name="connsiteY21" fmla="*/ 712471 h 1485901"/>
                <a:gd name="connsiteX22" fmla="*/ 1062038 w 1450657"/>
                <a:gd name="connsiteY22" fmla="*/ 395288 h 1485901"/>
                <a:gd name="connsiteX23" fmla="*/ 723899 w 1450657"/>
                <a:gd name="connsiteY23" fmla="*/ 0 h 1485901"/>
                <a:gd name="connsiteX24" fmla="*/ 725804 w 1450657"/>
                <a:gd name="connsiteY24" fmla="*/ 683895 h 1485901"/>
                <a:gd name="connsiteX25" fmla="*/ 723899 w 1450657"/>
                <a:gd name="connsiteY25" fmla="*/ 0 h 148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0657" h="1485901">
                  <a:moveTo>
                    <a:pt x="729614" y="793433"/>
                  </a:moveTo>
                  <a:cubicBezTo>
                    <a:pt x="839152" y="1024890"/>
                    <a:pt x="840104" y="1253490"/>
                    <a:pt x="729614" y="1485901"/>
                  </a:cubicBezTo>
                  <a:cubicBezTo>
                    <a:pt x="614362" y="1341120"/>
                    <a:pt x="614362" y="942023"/>
                    <a:pt x="729614" y="793433"/>
                  </a:cubicBezTo>
                  <a:close/>
                  <a:moveTo>
                    <a:pt x="752475" y="770573"/>
                  </a:moveTo>
                  <a:cubicBezTo>
                    <a:pt x="862965" y="773431"/>
                    <a:pt x="1031557" y="942023"/>
                    <a:pt x="1063942" y="1085851"/>
                  </a:cubicBezTo>
                  <a:cubicBezTo>
                    <a:pt x="929640" y="1057276"/>
                    <a:pt x="782955" y="907733"/>
                    <a:pt x="752475" y="770573"/>
                  </a:cubicBezTo>
                  <a:close/>
                  <a:moveTo>
                    <a:pt x="698182" y="769621"/>
                  </a:moveTo>
                  <a:cubicBezTo>
                    <a:pt x="674370" y="902019"/>
                    <a:pt x="514350" y="1065849"/>
                    <a:pt x="388620" y="1085851"/>
                  </a:cubicBezTo>
                  <a:cubicBezTo>
                    <a:pt x="412433" y="952501"/>
                    <a:pt x="570547" y="791528"/>
                    <a:pt x="698182" y="769621"/>
                  </a:cubicBezTo>
                  <a:close/>
                  <a:moveTo>
                    <a:pt x="328970" y="653177"/>
                  </a:moveTo>
                  <a:cubicBezTo>
                    <a:pt x="450533" y="653177"/>
                    <a:pt x="574834" y="681991"/>
                    <a:pt x="674370" y="740093"/>
                  </a:cubicBezTo>
                  <a:cubicBezTo>
                    <a:pt x="481965" y="861060"/>
                    <a:pt x="175260" y="855345"/>
                    <a:pt x="0" y="739140"/>
                  </a:cubicBezTo>
                  <a:cubicBezTo>
                    <a:pt x="88582" y="681990"/>
                    <a:pt x="207407" y="653177"/>
                    <a:pt x="328970" y="653177"/>
                  </a:cubicBezTo>
                  <a:close/>
                  <a:moveTo>
                    <a:pt x="1112757" y="652939"/>
                  </a:moveTo>
                  <a:cubicBezTo>
                    <a:pt x="1234201" y="652701"/>
                    <a:pt x="1356359" y="681515"/>
                    <a:pt x="1450657" y="739141"/>
                  </a:cubicBezTo>
                  <a:cubicBezTo>
                    <a:pt x="1271586" y="856298"/>
                    <a:pt x="968692" y="858203"/>
                    <a:pt x="779144" y="741046"/>
                  </a:cubicBezTo>
                  <a:cubicBezTo>
                    <a:pt x="870584" y="682467"/>
                    <a:pt x="991313" y="653178"/>
                    <a:pt x="1112757" y="652939"/>
                  </a:cubicBezTo>
                  <a:close/>
                  <a:moveTo>
                    <a:pt x="388620" y="396241"/>
                  </a:moveTo>
                  <a:cubicBezTo>
                    <a:pt x="514350" y="414338"/>
                    <a:pt x="670560" y="574359"/>
                    <a:pt x="699135" y="712471"/>
                  </a:cubicBezTo>
                  <a:cubicBezTo>
                    <a:pt x="574358" y="694374"/>
                    <a:pt x="414338" y="531496"/>
                    <a:pt x="388620" y="396241"/>
                  </a:cubicBezTo>
                  <a:close/>
                  <a:moveTo>
                    <a:pt x="1062038" y="395288"/>
                  </a:moveTo>
                  <a:cubicBezTo>
                    <a:pt x="1052513" y="514351"/>
                    <a:pt x="884873" y="687706"/>
                    <a:pt x="752475" y="712471"/>
                  </a:cubicBezTo>
                  <a:cubicBezTo>
                    <a:pt x="784860" y="572453"/>
                    <a:pt x="930592" y="422911"/>
                    <a:pt x="1062038" y="395288"/>
                  </a:cubicBezTo>
                  <a:close/>
                  <a:moveTo>
                    <a:pt x="723899" y="0"/>
                  </a:moveTo>
                  <a:cubicBezTo>
                    <a:pt x="837247" y="168593"/>
                    <a:pt x="842962" y="493395"/>
                    <a:pt x="725804" y="683895"/>
                  </a:cubicBezTo>
                  <a:cubicBezTo>
                    <a:pt x="617219" y="508635"/>
                    <a:pt x="604837" y="205740"/>
                    <a:pt x="72389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13" name="Freeform: Shape 17">
              <a:extLst>
                <a:ext uri="{FF2B5EF4-FFF2-40B4-BE49-F238E27FC236}">
                  <a16:creationId xmlns:a16="http://schemas.microsoft.com/office/drawing/2014/main" id="{C9EA8E9B-B176-4889-AD93-27D7650666A2}"/>
                </a:ext>
              </a:extLst>
            </p:cNvPr>
            <p:cNvSpPr/>
            <p:nvPr/>
          </p:nvSpPr>
          <p:spPr>
            <a:xfrm>
              <a:off x="3555912" y="584572"/>
              <a:ext cx="285898" cy="362603"/>
            </a:xfrm>
            <a:custGeom>
              <a:avLst/>
              <a:gdLst>
                <a:gd name="connsiteX0" fmla="*/ 0 w 331577"/>
                <a:gd name="connsiteY0" fmla="*/ 421346 h 420537"/>
                <a:gd name="connsiteX1" fmla="*/ 42054 w 331577"/>
                <a:gd name="connsiteY1" fmla="*/ 325917 h 420537"/>
                <a:gd name="connsiteX2" fmla="*/ 42862 w 331577"/>
                <a:gd name="connsiteY2" fmla="*/ 294376 h 420537"/>
                <a:gd name="connsiteX3" fmla="*/ 54185 w 331577"/>
                <a:gd name="connsiteY3" fmla="*/ 211886 h 420537"/>
                <a:gd name="connsiteX4" fmla="*/ 148805 w 331577"/>
                <a:gd name="connsiteY4" fmla="*/ 127779 h 420537"/>
                <a:gd name="connsiteX5" fmla="*/ 264454 w 331577"/>
                <a:gd name="connsiteY5" fmla="*/ 73594 h 420537"/>
                <a:gd name="connsiteX6" fmla="*/ 332386 w 331577"/>
                <a:gd name="connsiteY6" fmla="*/ 0 h 420537"/>
                <a:gd name="connsiteX7" fmla="*/ 226443 w 331577"/>
                <a:gd name="connsiteY7" fmla="*/ 304081 h 420537"/>
                <a:gd name="connsiteX8" fmla="*/ 67124 w 331577"/>
                <a:gd name="connsiteY8" fmla="*/ 334004 h 420537"/>
                <a:gd name="connsiteX9" fmla="*/ 47715 w 331577"/>
                <a:gd name="connsiteY9" fmla="*/ 344517 h 420537"/>
                <a:gd name="connsiteX10" fmla="*/ 30732 w 331577"/>
                <a:gd name="connsiteY10" fmla="*/ 401128 h 420537"/>
                <a:gd name="connsiteX11" fmla="*/ 0 w 331577"/>
                <a:gd name="connsiteY11" fmla="*/ 421346 h 42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1577" h="420537">
                  <a:moveTo>
                    <a:pt x="0" y="421346"/>
                  </a:moveTo>
                  <a:cubicBezTo>
                    <a:pt x="13748" y="388997"/>
                    <a:pt x="27496" y="357457"/>
                    <a:pt x="42054" y="325917"/>
                  </a:cubicBezTo>
                  <a:cubicBezTo>
                    <a:pt x="46906" y="315403"/>
                    <a:pt x="51758" y="309742"/>
                    <a:pt x="42862" y="294376"/>
                  </a:cubicBezTo>
                  <a:cubicBezTo>
                    <a:pt x="27496" y="268497"/>
                    <a:pt x="39627" y="237766"/>
                    <a:pt x="54185" y="211886"/>
                  </a:cubicBezTo>
                  <a:cubicBezTo>
                    <a:pt x="76020" y="173067"/>
                    <a:pt x="109987" y="147188"/>
                    <a:pt x="148805" y="127779"/>
                  </a:cubicBezTo>
                  <a:cubicBezTo>
                    <a:pt x="186816" y="109178"/>
                    <a:pt x="226443" y="93004"/>
                    <a:pt x="264454" y="73594"/>
                  </a:cubicBezTo>
                  <a:cubicBezTo>
                    <a:pt x="295185" y="58228"/>
                    <a:pt x="318638" y="33967"/>
                    <a:pt x="332386" y="0"/>
                  </a:cubicBezTo>
                  <a:cubicBezTo>
                    <a:pt x="346135" y="97047"/>
                    <a:pt x="307316" y="253940"/>
                    <a:pt x="226443" y="304081"/>
                  </a:cubicBezTo>
                  <a:cubicBezTo>
                    <a:pt x="177111" y="334813"/>
                    <a:pt x="124544" y="347752"/>
                    <a:pt x="67124" y="334004"/>
                  </a:cubicBezTo>
                  <a:cubicBezTo>
                    <a:pt x="54993" y="330769"/>
                    <a:pt x="50950" y="334813"/>
                    <a:pt x="47715" y="344517"/>
                  </a:cubicBezTo>
                  <a:cubicBezTo>
                    <a:pt x="42054" y="363118"/>
                    <a:pt x="32349" y="381719"/>
                    <a:pt x="30732" y="401128"/>
                  </a:cubicBezTo>
                  <a:cubicBezTo>
                    <a:pt x="28305" y="422964"/>
                    <a:pt x="20218" y="427008"/>
                    <a:pt x="0" y="421346"/>
                  </a:cubicBezTo>
                  <a:close/>
                </a:path>
              </a:pathLst>
            </a:custGeom>
            <a:solidFill>
              <a:schemeClr val="accent1"/>
            </a:solidFill>
            <a:ln w="8081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14" name="Graphic 47">
              <a:extLst>
                <a:ext uri="{FF2B5EF4-FFF2-40B4-BE49-F238E27FC236}">
                  <a16:creationId xmlns:a16="http://schemas.microsoft.com/office/drawing/2014/main" id="{FEFB2E97-9B5F-48DF-A47D-AE2AA216AE89}"/>
                </a:ext>
              </a:extLst>
            </p:cNvPr>
            <p:cNvGrpSpPr/>
            <p:nvPr/>
          </p:nvGrpSpPr>
          <p:grpSpPr>
            <a:xfrm>
              <a:off x="3438972" y="2955267"/>
              <a:ext cx="350976" cy="254793"/>
              <a:chOff x="8760856" y="1002161"/>
              <a:chExt cx="1223617" cy="888296"/>
            </a:xfrm>
            <a:solidFill>
              <a:schemeClr val="accent1"/>
            </a:solidFill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66" name="Freeform: Shape 1145">
                <a:extLst>
                  <a:ext uri="{FF2B5EF4-FFF2-40B4-BE49-F238E27FC236}">
                    <a16:creationId xmlns:a16="http://schemas.microsoft.com/office/drawing/2014/main" id="{366011C8-4E9B-443F-B741-72872E974A24}"/>
                  </a:ext>
                </a:extLst>
              </p:cNvPr>
              <p:cNvSpPr/>
              <p:nvPr/>
            </p:nvSpPr>
            <p:spPr>
              <a:xfrm>
                <a:off x="8760856" y="1002161"/>
                <a:ext cx="1223617" cy="888296"/>
              </a:xfrm>
              <a:custGeom>
                <a:avLst/>
                <a:gdLst>
                  <a:gd name="connsiteX0" fmla="*/ 1212488 w 1223617"/>
                  <a:gd name="connsiteY0" fmla="*/ 247015 h 888296"/>
                  <a:gd name="connsiteX1" fmla="*/ 1204868 w 1223617"/>
                  <a:gd name="connsiteY1" fmla="*/ 335598 h 888296"/>
                  <a:gd name="connsiteX2" fmla="*/ 1102950 w 1223617"/>
                  <a:gd name="connsiteY2" fmla="*/ 640398 h 888296"/>
                  <a:gd name="connsiteX3" fmla="*/ 610508 w 1223617"/>
                  <a:gd name="connsiteY3" fmla="*/ 888048 h 888296"/>
                  <a:gd name="connsiteX4" fmla="*/ 603840 w 1223617"/>
                  <a:gd name="connsiteY4" fmla="*/ 876618 h 888296"/>
                  <a:gd name="connsiteX5" fmla="*/ 605745 w 1223617"/>
                  <a:gd name="connsiteY5" fmla="*/ 844233 h 888296"/>
                  <a:gd name="connsiteX6" fmla="*/ 620033 w 1223617"/>
                  <a:gd name="connsiteY6" fmla="*/ 838518 h 888296"/>
                  <a:gd name="connsiteX7" fmla="*/ 788625 w 1223617"/>
                  <a:gd name="connsiteY7" fmla="*/ 813753 h 888296"/>
                  <a:gd name="connsiteX8" fmla="*/ 1099140 w 1223617"/>
                  <a:gd name="connsiteY8" fmla="*/ 528955 h 888296"/>
                  <a:gd name="connsiteX9" fmla="*/ 1158195 w 1223617"/>
                  <a:gd name="connsiteY9" fmla="*/ 63183 h 888296"/>
                  <a:gd name="connsiteX10" fmla="*/ 651465 w 1223617"/>
                  <a:gd name="connsiteY10" fmla="*/ 247015 h 888296"/>
                  <a:gd name="connsiteX11" fmla="*/ 523830 w 1223617"/>
                  <a:gd name="connsiteY11" fmla="*/ 758508 h 888296"/>
                  <a:gd name="connsiteX12" fmla="*/ 464775 w 1223617"/>
                  <a:gd name="connsiteY12" fmla="*/ 735648 h 888296"/>
                  <a:gd name="connsiteX13" fmla="*/ 461918 w 1223617"/>
                  <a:gd name="connsiteY13" fmla="*/ 565150 h 888296"/>
                  <a:gd name="connsiteX14" fmla="*/ 338093 w 1223617"/>
                  <a:gd name="connsiteY14" fmla="*/ 303213 h 888296"/>
                  <a:gd name="connsiteX15" fmla="*/ 48533 w 1223617"/>
                  <a:gd name="connsiteY15" fmla="*/ 212725 h 888296"/>
                  <a:gd name="connsiteX16" fmla="*/ 36150 w 1223617"/>
                  <a:gd name="connsiteY16" fmla="*/ 317500 h 888296"/>
                  <a:gd name="connsiteX17" fmla="*/ 47580 w 1223617"/>
                  <a:gd name="connsiteY17" fmla="*/ 432753 h 888296"/>
                  <a:gd name="connsiteX18" fmla="*/ 148545 w 1223617"/>
                  <a:gd name="connsiteY18" fmla="*/ 639445 h 888296"/>
                  <a:gd name="connsiteX19" fmla="*/ 250463 w 1223617"/>
                  <a:gd name="connsiteY19" fmla="*/ 711835 h 888296"/>
                  <a:gd name="connsiteX20" fmla="*/ 411435 w 1223617"/>
                  <a:gd name="connsiteY20" fmla="*/ 755650 h 888296"/>
                  <a:gd name="connsiteX21" fmla="*/ 372383 w 1223617"/>
                  <a:gd name="connsiteY21" fmla="*/ 773748 h 888296"/>
                  <a:gd name="connsiteX22" fmla="*/ 123780 w 1223617"/>
                  <a:gd name="connsiteY22" fmla="*/ 664210 h 888296"/>
                  <a:gd name="connsiteX23" fmla="*/ 2813 w 1223617"/>
                  <a:gd name="connsiteY23" fmla="*/ 365125 h 888296"/>
                  <a:gd name="connsiteX24" fmla="*/ 1860 w 1223617"/>
                  <a:gd name="connsiteY24" fmla="*/ 175578 h 888296"/>
                  <a:gd name="connsiteX25" fmla="*/ 479063 w 1223617"/>
                  <a:gd name="connsiteY25" fmla="*/ 424180 h 888296"/>
                  <a:gd name="connsiteX26" fmla="*/ 505733 w 1223617"/>
                  <a:gd name="connsiteY26" fmla="*/ 374650 h 888296"/>
                  <a:gd name="connsiteX27" fmla="*/ 997223 w 1223617"/>
                  <a:gd name="connsiteY27" fmla="*/ 6033 h 888296"/>
                  <a:gd name="connsiteX28" fmla="*/ 1221060 w 1223617"/>
                  <a:gd name="connsiteY28" fmla="*/ 8890 h 888296"/>
                  <a:gd name="connsiteX29" fmla="*/ 1212488 w 1223617"/>
                  <a:gd name="connsiteY29" fmla="*/ 247015 h 888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23617" h="888296">
                    <a:moveTo>
                      <a:pt x="1212488" y="247015"/>
                    </a:moveTo>
                    <a:cubicBezTo>
                      <a:pt x="1209630" y="291783"/>
                      <a:pt x="1205820" y="327025"/>
                      <a:pt x="1204868" y="335598"/>
                    </a:cubicBezTo>
                    <a:cubicBezTo>
                      <a:pt x="1188675" y="438468"/>
                      <a:pt x="1154385" y="548958"/>
                      <a:pt x="1102950" y="640398"/>
                    </a:cubicBezTo>
                    <a:cubicBezTo>
                      <a:pt x="994365" y="829945"/>
                      <a:pt x="817200" y="892810"/>
                      <a:pt x="610508" y="888048"/>
                    </a:cubicBezTo>
                    <a:cubicBezTo>
                      <a:pt x="606698" y="881380"/>
                      <a:pt x="603840" y="879475"/>
                      <a:pt x="603840" y="876618"/>
                    </a:cubicBezTo>
                    <a:cubicBezTo>
                      <a:pt x="603840" y="866140"/>
                      <a:pt x="604793" y="854710"/>
                      <a:pt x="605745" y="844233"/>
                    </a:cubicBezTo>
                    <a:cubicBezTo>
                      <a:pt x="611460" y="841375"/>
                      <a:pt x="616223" y="838518"/>
                      <a:pt x="620033" y="838518"/>
                    </a:cubicBezTo>
                    <a:cubicBezTo>
                      <a:pt x="676230" y="829945"/>
                      <a:pt x="734333" y="828040"/>
                      <a:pt x="788625" y="813753"/>
                    </a:cubicBezTo>
                    <a:cubicBezTo>
                      <a:pt x="941025" y="773748"/>
                      <a:pt x="1040085" y="672783"/>
                      <a:pt x="1099140" y="528955"/>
                    </a:cubicBezTo>
                    <a:cubicBezTo>
                      <a:pt x="1151528" y="402273"/>
                      <a:pt x="1181055" y="173673"/>
                      <a:pt x="1158195" y="63183"/>
                    </a:cubicBezTo>
                    <a:cubicBezTo>
                      <a:pt x="965790" y="59373"/>
                      <a:pt x="791483" y="106998"/>
                      <a:pt x="651465" y="247015"/>
                    </a:cubicBezTo>
                    <a:cubicBezTo>
                      <a:pt x="507638" y="390843"/>
                      <a:pt x="491445" y="570865"/>
                      <a:pt x="523830" y="758508"/>
                    </a:cubicBezTo>
                    <a:cubicBezTo>
                      <a:pt x="487635" y="780415"/>
                      <a:pt x="466680" y="773748"/>
                      <a:pt x="464775" y="735648"/>
                    </a:cubicBezTo>
                    <a:cubicBezTo>
                      <a:pt x="461918" y="678498"/>
                      <a:pt x="456203" y="621348"/>
                      <a:pt x="461918" y="565150"/>
                    </a:cubicBezTo>
                    <a:cubicBezTo>
                      <a:pt x="473348" y="450850"/>
                      <a:pt x="423818" y="367983"/>
                      <a:pt x="338093" y="303213"/>
                    </a:cubicBezTo>
                    <a:cubicBezTo>
                      <a:pt x="253320" y="239395"/>
                      <a:pt x="152355" y="218440"/>
                      <a:pt x="48533" y="212725"/>
                    </a:cubicBezTo>
                    <a:cubicBezTo>
                      <a:pt x="40913" y="212725"/>
                      <a:pt x="36150" y="307975"/>
                      <a:pt x="36150" y="317500"/>
                    </a:cubicBezTo>
                    <a:cubicBezTo>
                      <a:pt x="36150" y="355600"/>
                      <a:pt x="39960" y="394653"/>
                      <a:pt x="47580" y="432753"/>
                    </a:cubicBezTo>
                    <a:cubicBezTo>
                      <a:pt x="63773" y="508000"/>
                      <a:pt x="95205" y="582295"/>
                      <a:pt x="148545" y="639445"/>
                    </a:cubicBezTo>
                    <a:cubicBezTo>
                      <a:pt x="177120" y="669925"/>
                      <a:pt x="211410" y="695643"/>
                      <a:pt x="250463" y="711835"/>
                    </a:cubicBezTo>
                    <a:cubicBezTo>
                      <a:pt x="302850" y="733743"/>
                      <a:pt x="360000" y="728980"/>
                      <a:pt x="411435" y="755650"/>
                    </a:cubicBezTo>
                    <a:cubicBezTo>
                      <a:pt x="398100" y="762318"/>
                      <a:pt x="385718" y="773748"/>
                      <a:pt x="372383" y="773748"/>
                    </a:cubicBezTo>
                    <a:cubicBezTo>
                      <a:pt x="275228" y="770890"/>
                      <a:pt x="190455" y="739458"/>
                      <a:pt x="123780" y="664210"/>
                    </a:cubicBezTo>
                    <a:cubicBezTo>
                      <a:pt x="47580" y="579438"/>
                      <a:pt x="12338" y="476568"/>
                      <a:pt x="2813" y="365125"/>
                    </a:cubicBezTo>
                    <a:cubicBezTo>
                      <a:pt x="-2902" y="305118"/>
                      <a:pt x="1860" y="243205"/>
                      <a:pt x="1860" y="175578"/>
                    </a:cubicBezTo>
                    <a:cubicBezTo>
                      <a:pt x="204743" y="177483"/>
                      <a:pt x="377145" y="223203"/>
                      <a:pt x="479063" y="424180"/>
                    </a:cubicBezTo>
                    <a:cubicBezTo>
                      <a:pt x="490493" y="404178"/>
                      <a:pt x="500018" y="389890"/>
                      <a:pt x="505733" y="374650"/>
                    </a:cubicBezTo>
                    <a:cubicBezTo>
                      <a:pt x="576218" y="170815"/>
                      <a:pt x="793388" y="43180"/>
                      <a:pt x="997223" y="6033"/>
                    </a:cubicBezTo>
                    <a:cubicBezTo>
                      <a:pt x="1071518" y="-7303"/>
                      <a:pt x="1145813" y="5080"/>
                      <a:pt x="1221060" y="8890"/>
                    </a:cubicBezTo>
                    <a:cubicBezTo>
                      <a:pt x="1227728" y="9843"/>
                      <a:pt x="1220108" y="149860"/>
                      <a:pt x="1212488" y="24701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: Shape 1146">
                <a:extLst>
                  <a:ext uri="{FF2B5EF4-FFF2-40B4-BE49-F238E27FC236}">
                    <a16:creationId xmlns:a16="http://schemas.microsoft.com/office/drawing/2014/main" id="{2B3ED2E1-F0CC-49B5-8C7E-CADD2079AFFB}"/>
                  </a:ext>
                </a:extLst>
              </p:cNvPr>
              <p:cNvSpPr/>
              <p:nvPr/>
            </p:nvSpPr>
            <p:spPr>
              <a:xfrm>
                <a:off x="9363149" y="1126688"/>
                <a:ext cx="512093" cy="637050"/>
              </a:xfrm>
              <a:custGeom>
                <a:avLst/>
                <a:gdLst>
                  <a:gd name="connsiteX0" fmla="*/ 168235 w 512093"/>
                  <a:gd name="connsiteY0" fmla="*/ 501583 h 637050"/>
                  <a:gd name="connsiteX1" fmla="*/ 284440 w 512093"/>
                  <a:gd name="connsiteY1" fmla="*/ 500631 h 637050"/>
                  <a:gd name="connsiteX2" fmla="*/ 396835 w 512093"/>
                  <a:gd name="connsiteY2" fmla="*/ 484438 h 637050"/>
                  <a:gd name="connsiteX3" fmla="*/ 149185 w 512093"/>
                  <a:gd name="connsiteY3" fmla="*/ 521586 h 637050"/>
                  <a:gd name="connsiteX4" fmla="*/ 73938 w 512093"/>
                  <a:gd name="connsiteY4" fmla="*/ 598738 h 637050"/>
                  <a:gd name="connsiteX5" fmla="*/ 42505 w 512093"/>
                  <a:gd name="connsiteY5" fmla="*/ 636838 h 637050"/>
                  <a:gd name="connsiteX6" fmla="*/ 18693 w 512093"/>
                  <a:gd name="connsiteY6" fmla="*/ 567306 h 637050"/>
                  <a:gd name="connsiteX7" fmla="*/ 42505 w 512093"/>
                  <a:gd name="connsiteY7" fmla="*/ 389188 h 637050"/>
                  <a:gd name="connsiteX8" fmla="*/ 38695 w 512093"/>
                  <a:gd name="connsiteY8" fmla="*/ 227263 h 637050"/>
                  <a:gd name="connsiteX9" fmla="*/ 70128 w 512093"/>
                  <a:gd name="connsiteY9" fmla="*/ 430146 h 637050"/>
                  <a:gd name="connsiteX10" fmla="*/ 92035 w 512093"/>
                  <a:gd name="connsiteY10" fmla="*/ 435861 h 637050"/>
                  <a:gd name="connsiteX11" fmla="*/ 154900 w 512093"/>
                  <a:gd name="connsiteY11" fmla="*/ 310131 h 637050"/>
                  <a:gd name="connsiteX12" fmla="*/ 148233 w 512093"/>
                  <a:gd name="connsiteY12" fmla="*/ 127251 h 637050"/>
                  <a:gd name="connsiteX13" fmla="*/ 164425 w 512093"/>
                  <a:gd name="connsiteY13" fmla="*/ 278698 h 637050"/>
                  <a:gd name="connsiteX14" fmla="*/ 169188 w 512093"/>
                  <a:gd name="connsiteY14" fmla="*/ 297748 h 637050"/>
                  <a:gd name="connsiteX15" fmla="*/ 231100 w 512093"/>
                  <a:gd name="connsiteY15" fmla="*/ 245361 h 637050"/>
                  <a:gd name="connsiteX16" fmla="*/ 263485 w 512093"/>
                  <a:gd name="connsiteY16" fmla="*/ 179638 h 637050"/>
                  <a:gd name="connsiteX17" fmla="*/ 266343 w 512093"/>
                  <a:gd name="connsiteY17" fmla="*/ 31048 h 637050"/>
                  <a:gd name="connsiteX18" fmla="*/ 277773 w 512093"/>
                  <a:gd name="connsiteY18" fmla="*/ 183448 h 637050"/>
                  <a:gd name="connsiteX19" fmla="*/ 478750 w 512093"/>
                  <a:gd name="connsiteY19" fmla="*/ 3426 h 637050"/>
                  <a:gd name="connsiteX20" fmla="*/ 483513 w 512093"/>
                  <a:gd name="connsiteY20" fmla="*/ 8188 h 637050"/>
                  <a:gd name="connsiteX21" fmla="*/ 327303 w 512093"/>
                  <a:gd name="connsiteY21" fmla="*/ 234883 h 637050"/>
                  <a:gd name="connsiteX22" fmla="*/ 512088 w 512093"/>
                  <a:gd name="connsiteY22" fmla="*/ 202498 h 637050"/>
                  <a:gd name="connsiteX23" fmla="*/ 355878 w 512093"/>
                  <a:gd name="connsiteY23" fmla="*/ 259648 h 637050"/>
                  <a:gd name="connsiteX24" fmla="*/ 248245 w 512093"/>
                  <a:gd name="connsiteY24" fmla="*/ 358708 h 637050"/>
                  <a:gd name="connsiteX25" fmla="*/ 462558 w 512093"/>
                  <a:gd name="connsiteY25" fmla="*/ 353946 h 637050"/>
                  <a:gd name="connsiteX26" fmla="*/ 292060 w 512093"/>
                  <a:gd name="connsiteY26" fmla="*/ 395856 h 637050"/>
                  <a:gd name="connsiteX27" fmla="*/ 154900 w 512093"/>
                  <a:gd name="connsiteY27" fmla="*/ 484438 h 637050"/>
                  <a:gd name="connsiteX28" fmla="*/ 168235 w 512093"/>
                  <a:gd name="connsiteY28" fmla="*/ 501583 h 637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12093" h="637050">
                    <a:moveTo>
                      <a:pt x="168235" y="501583"/>
                    </a:moveTo>
                    <a:cubicBezTo>
                      <a:pt x="207288" y="501583"/>
                      <a:pt x="245388" y="503488"/>
                      <a:pt x="284440" y="500631"/>
                    </a:cubicBezTo>
                    <a:cubicBezTo>
                      <a:pt x="321588" y="497773"/>
                      <a:pt x="358735" y="490153"/>
                      <a:pt x="396835" y="484438"/>
                    </a:cubicBezTo>
                    <a:cubicBezTo>
                      <a:pt x="397788" y="490153"/>
                      <a:pt x="262533" y="521586"/>
                      <a:pt x="149185" y="521586"/>
                    </a:cubicBezTo>
                    <a:cubicBezTo>
                      <a:pt x="130135" y="521586"/>
                      <a:pt x="112990" y="533968"/>
                      <a:pt x="73938" y="598738"/>
                    </a:cubicBezTo>
                    <a:cubicBezTo>
                      <a:pt x="65365" y="613026"/>
                      <a:pt x="53935" y="639696"/>
                      <a:pt x="42505" y="636838"/>
                    </a:cubicBezTo>
                    <a:cubicBezTo>
                      <a:pt x="3453" y="616836"/>
                      <a:pt x="-17502" y="618741"/>
                      <a:pt x="18693" y="567306"/>
                    </a:cubicBezTo>
                    <a:cubicBezTo>
                      <a:pt x="59650" y="511108"/>
                      <a:pt x="58698" y="453958"/>
                      <a:pt x="42505" y="389188"/>
                    </a:cubicBezTo>
                    <a:cubicBezTo>
                      <a:pt x="29170" y="337753"/>
                      <a:pt x="32980" y="281556"/>
                      <a:pt x="38695" y="227263"/>
                    </a:cubicBezTo>
                    <a:cubicBezTo>
                      <a:pt x="49173" y="294891"/>
                      <a:pt x="59650" y="362518"/>
                      <a:pt x="70128" y="430146"/>
                    </a:cubicBezTo>
                    <a:cubicBezTo>
                      <a:pt x="75843" y="461578"/>
                      <a:pt x="83463" y="453958"/>
                      <a:pt x="92035" y="435861"/>
                    </a:cubicBezTo>
                    <a:cubicBezTo>
                      <a:pt x="124420" y="383473"/>
                      <a:pt x="161568" y="333943"/>
                      <a:pt x="154900" y="310131"/>
                    </a:cubicBezTo>
                    <a:cubicBezTo>
                      <a:pt x="142518" y="262506"/>
                      <a:pt x="143470" y="126298"/>
                      <a:pt x="148233" y="127251"/>
                    </a:cubicBezTo>
                    <a:cubicBezTo>
                      <a:pt x="159663" y="174876"/>
                      <a:pt x="152043" y="217738"/>
                      <a:pt x="164425" y="278698"/>
                    </a:cubicBezTo>
                    <a:cubicBezTo>
                      <a:pt x="165378" y="283461"/>
                      <a:pt x="167283" y="293938"/>
                      <a:pt x="169188" y="297748"/>
                    </a:cubicBezTo>
                    <a:cubicBezTo>
                      <a:pt x="180618" y="314893"/>
                      <a:pt x="222528" y="255838"/>
                      <a:pt x="231100" y="245361"/>
                    </a:cubicBezTo>
                    <a:cubicBezTo>
                      <a:pt x="251103" y="220596"/>
                      <a:pt x="265390" y="203451"/>
                      <a:pt x="263485" y="179638"/>
                    </a:cubicBezTo>
                    <a:cubicBezTo>
                      <a:pt x="260628" y="136776"/>
                      <a:pt x="261580" y="58671"/>
                      <a:pt x="266343" y="31048"/>
                    </a:cubicBezTo>
                    <a:cubicBezTo>
                      <a:pt x="271105" y="41526"/>
                      <a:pt x="270153" y="132013"/>
                      <a:pt x="277773" y="183448"/>
                    </a:cubicBezTo>
                    <a:cubicBezTo>
                      <a:pt x="350163" y="118678"/>
                      <a:pt x="414933" y="60576"/>
                      <a:pt x="478750" y="3426"/>
                    </a:cubicBezTo>
                    <a:cubicBezTo>
                      <a:pt x="488275" y="-4194"/>
                      <a:pt x="488275" y="2473"/>
                      <a:pt x="483513" y="8188"/>
                    </a:cubicBezTo>
                    <a:cubicBezTo>
                      <a:pt x="433983" y="80578"/>
                      <a:pt x="378738" y="159636"/>
                      <a:pt x="327303" y="234883"/>
                    </a:cubicBezTo>
                    <a:cubicBezTo>
                      <a:pt x="394930" y="259648"/>
                      <a:pt x="454938" y="210118"/>
                      <a:pt x="512088" y="202498"/>
                    </a:cubicBezTo>
                    <a:cubicBezTo>
                      <a:pt x="513040" y="207261"/>
                      <a:pt x="401598" y="259648"/>
                      <a:pt x="355878" y="259648"/>
                    </a:cubicBezTo>
                    <a:cubicBezTo>
                      <a:pt x="287298" y="259648"/>
                      <a:pt x="290155" y="273936"/>
                      <a:pt x="248245" y="358708"/>
                    </a:cubicBezTo>
                    <a:cubicBezTo>
                      <a:pt x="315873" y="387283"/>
                      <a:pt x="386358" y="359661"/>
                      <a:pt x="462558" y="353946"/>
                    </a:cubicBezTo>
                    <a:cubicBezTo>
                      <a:pt x="405408" y="393951"/>
                      <a:pt x="346353" y="403476"/>
                      <a:pt x="292060" y="395856"/>
                    </a:cubicBezTo>
                    <a:cubicBezTo>
                      <a:pt x="213955" y="385378"/>
                      <a:pt x="209193" y="396808"/>
                      <a:pt x="154900" y="484438"/>
                    </a:cubicBezTo>
                    <a:cubicBezTo>
                      <a:pt x="145375" y="501583"/>
                      <a:pt x="147280" y="501583"/>
                      <a:pt x="168235" y="50158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" name="Freeform: Shape 1147">
                <a:extLst>
                  <a:ext uri="{FF2B5EF4-FFF2-40B4-BE49-F238E27FC236}">
                    <a16:creationId xmlns:a16="http://schemas.microsoft.com/office/drawing/2014/main" id="{4C50DCA2-DEB3-4B1A-9192-4B857DD865EE}"/>
                  </a:ext>
                </a:extLst>
              </p:cNvPr>
              <p:cNvSpPr/>
              <p:nvPr/>
            </p:nvSpPr>
            <p:spPr>
              <a:xfrm>
                <a:off x="8846537" y="1270131"/>
                <a:ext cx="321839" cy="433717"/>
              </a:xfrm>
              <a:custGeom>
                <a:avLst/>
                <a:gdLst>
                  <a:gd name="connsiteX0" fmla="*/ 166688 w 321839"/>
                  <a:gd name="connsiteY0" fmla="*/ 240030 h 433717"/>
                  <a:gd name="connsiteX1" fmla="*/ 28575 w 321839"/>
                  <a:gd name="connsiteY1" fmla="*/ 141923 h 433717"/>
                  <a:gd name="connsiteX2" fmla="*/ 114300 w 321839"/>
                  <a:gd name="connsiteY2" fmla="*/ 154305 h 433717"/>
                  <a:gd name="connsiteX3" fmla="*/ 0 w 321839"/>
                  <a:gd name="connsiteY3" fmla="*/ 0 h 433717"/>
                  <a:gd name="connsiteX4" fmla="*/ 127635 w 321839"/>
                  <a:gd name="connsiteY4" fmla="*/ 115253 h 433717"/>
                  <a:gd name="connsiteX5" fmla="*/ 118110 w 321839"/>
                  <a:gd name="connsiteY5" fmla="*/ 13335 h 433717"/>
                  <a:gd name="connsiteX6" fmla="*/ 206693 w 321839"/>
                  <a:gd name="connsiteY6" fmla="*/ 207645 h 433717"/>
                  <a:gd name="connsiteX7" fmla="*/ 225743 w 321839"/>
                  <a:gd name="connsiteY7" fmla="*/ 65723 h 433717"/>
                  <a:gd name="connsiteX8" fmla="*/ 272415 w 321839"/>
                  <a:gd name="connsiteY8" fmla="*/ 290512 h 433717"/>
                  <a:gd name="connsiteX9" fmla="*/ 301943 w 321839"/>
                  <a:gd name="connsiteY9" fmla="*/ 140970 h 433717"/>
                  <a:gd name="connsiteX10" fmla="*/ 300990 w 321839"/>
                  <a:gd name="connsiteY10" fmla="*/ 224790 h 433717"/>
                  <a:gd name="connsiteX11" fmla="*/ 313373 w 321839"/>
                  <a:gd name="connsiteY11" fmla="*/ 365760 h 433717"/>
                  <a:gd name="connsiteX12" fmla="*/ 319088 w 321839"/>
                  <a:gd name="connsiteY12" fmla="*/ 430530 h 433717"/>
                  <a:gd name="connsiteX13" fmla="*/ 288608 w 321839"/>
                  <a:gd name="connsiteY13" fmla="*/ 401955 h 433717"/>
                  <a:gd name="connsiteX14" fmla="*/ 177165 w 321839"/>
                  <a:gd name="connsiteY14" fmla="*/ 339090 h 433717"/>
                  <a:gd name="connsiteX15" fmla="*/ 69532 w 321839"/>
                  <a:gd name="connsiteY15" fmla="*/ 319087 h 433717"/>
                  <a:gd name="connsiteX16" fmla="*/ 220980 w 321839"/>
                  <a:gd name="connsiteY16" fmla="*/ 319087 h 433717"/>
                  <a:gd name="connsiteX17" fmla="*/ 150495 w 321839"/>
                  <a:gd name="connsiteY17" fmla="*/ 252412 h 433717"/>
                  <a:gd name="connsiteX18" fmla="*/ 29528 w 321839"/>
                  <a:gd name="connsiteY18" fmla="*/ 227648 h 433717"/>
                  <a:gd name="connsiteX19" fmla="*/ 166688 w 321839"/>
                  <a:gd name="connsiteY19" fmla="*/ 240030 h 43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21839" h="433717">
                    <a:moveTo>
                      <a:pt x="166688" y="240030"/>
                    </a:moveTo>
                    <a:cubicBezTo>
                      <a:pt x="112395" y="141923"/>
                      <a:pt x="80963" y="167640"/>
                      <a:pt x="28575" y="141923"/>
                    </a:cubicBezTo>
                    <a:cubicBezTo>
                      <a:pt x="56197" y="144780"/>
                      <a:pt x="83820" y="151448"/>
                      <a:pt x="114300" y="154305"/>
                    </a:cubicBezTo>
                    <a:cubicBezTo>
                      <a:pt x="80963" y="100965"/>
                      <a:pt x="27622" y="43815"/>
                      <a:pt x="0" y="0"/>
                    </a:cubicBezTo>
                    <a:cubicBezTo>
                      <a:pt x="45720" y="33338"/>
                      <a:pt x="84773" y="76200"/>
                      <a:pt x="127635" y="115253"/>
                    </a:cubicBezTo>
                    <a:cubicBezTo>
                      <a:pt x="127635" y="80010"/>
                      <a:pt x="118110" y="42862"/>
                      <a:pt x="118110" y="13335"/>
                    </a:cubicBezTo>
                    <a:cubicBezTo>
                      <a:pt x="144780" y="58103"/>
                      <a:pt x="108585" y="116205"/>
                      <a:pt x="206693" y="207645"/>
                    </a:cubicBezTo>
                    <a:cubicBezTo>
                      <a:pt x="210503" y="171450"/>
                      <a:pt x="230505" y="114300"/>
                      <a:pt x="225743" y="65723"/>
                    </a:cubicBezTo>
                    <a:cubicBezTo>
                      <a:pt x="259080" y="136208"/>
                      <a:pt x="171450" y="185737"/>
                      <a:pt x="272415" y="290512"/>
                    </a:cubicBezTo>
                    <a:cubicBezTo>
                      <a:pt x="280988" y="244792"/>
                      <a:pt x="304800" y="201930"/>
                      <a:pt x="301943" y="140970"/>
                    </a:cubicBezTo>
                    <a:cubicBezTo>
                      <a:pt x="307658" y="164783"/>
                      <a:pt x="307658" y="198120"/>
                      <a:pt x="300990" y="224790"/>
                    </a:cubicBezTo>
                    <a:cubicBezTo>
                      <a:pt x="287655" y="274320"/>
                      <a:pt x="282893" y="320040"/>
                      <a:pt x="313373" y="365760"/>
                    </a:cubicBezTo>
                    <a:cubicBezTo>
                      <a:pt x="320993" y="377190"/>
                      <a:pt x="324803" y="400050"/>
                      <a:pt x="319088" y="430530"/>
                    </a:cubicBezTo>
                    <a:cubicBezTo>
                      <a:pt x="314325" y="444818"/>
                      <a:pt x="291465" y="406718"/>
                      <a:pt x="288608" y="401955"/>
                    </a:cubicBezTo>
                    <a:cubicBezTo>
                      <a:pt x="245745" y="328612"/>
                      <a:pt x="247650" y="335280"/>
                      <a:pt x="177165" y="339090"/>
                    </a:cubicBezTo>
                    <a:cubicBezTo>
                      <a:pt x="144780" y="341948"/>
                      <a:pt x="100965" y="330518"/>
                      <a:pt x="69532" y="319087"/>
                    </a:cubicBezTo>
                    <a:cubicBezTo>
                      <a:pt x="122873" y="323850"/>
                      <a:pt x="173355" y="327660"/>
                      <a:pt x="220980" y="319087"/>
                    </a:cubicBezTo>
                    <a:cubicBezTo>
                      <a:pt x="200025" y="273368"/>
                      <a:pt x="180975" y="250508"/>
                      <a:pt x="150495" y="252412"/>
                    </a:cubicBezTo>
                    <a:cubicBezTo>
                      <a:pt x="116205" y="254317"/>
                      <a:pt x="63818" y="242887"/>
                      <a:pt x="29528" y="227648"/>
                    </a:cubicBezTo>
                    <a:cubicBezTo>
                      <a:pt x="67628" y="232410"/>
                      <a:pt x="119063" y="245745"/>
                      <a:pt x="166688" y="2400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15" name="자유형: 도형 114">
              <a:extLst>
                <a:ext uri="{FF2B5EF4-FFF2-40B4-BE49-F238E27FC236}">
                  <a16:creationId xmlns:a16="http://schemas.microsoft.com/office/drawing/2014/main" id="{8FFB47AD-ED21-46A4-AB8A-BB9A5E0C9A59}"/>
                </a:ext>
              </a:extLst>
            </p:cNvPr>
            <p:cNvSpPr/>
            <p:nvPr/>
          </p:nvSpPr>
          <p:spPr>
            <a:xfrm>
              <a:off x="3735926" y="1555947"/>
              <a:ext cx="375515" cy="384637"/>
            </a:xfrm>
            <a:custGeom>
              <a:avLst/>
              <a:gdLst>
                <a:gd name="connsiteX0" fmla="*/ 729614 w 1450657"/>
                <a:gd name="connsiteY0" fmla="*/ 793433 h 1485901"/>
                <a:gd name="connsiteX1" fmla="*/ 729614 w 1450657"/>
                <a:gd name="connsiteY1" fmla="*/ 1485901 h 1485901"/>
                <a:gd name="connsiteX2" fmla="*/ 729614 w 1450657"/>
                <a:gd name="connsiteY2" fmla="*/ 793433 h 1485901"/>
                <a:gd name="connsiteX3" fmla="*/ 752475 w 1450657"/>
                <a:gd name="connsiteY3" fmla="*/ 770573 h 1485901"/>
                <a:gd name="connsiteX4" fmla="*/ 1063942 w 1450657"/>
                <a:gd name="connsiteY4" fmla="*/ 1085851 h 1485901"/>
                <a:gd name="connsiteX5" fmla="*/ 752475 w 1450657"/>
                <a:gd name="connsiteY5" fmla="*/ 770573 h 1485901"/>
                <a:gd name="connsiteX6" fmla="*/ 698182 w 1450657"/>
                <a:gd name="connsiteY6" fmla="*/ 769621 h 1485901"/>
                <a:gd name="connsiteX7" fmla="*/ 388620 w 1450657"/>
                <a:gd name="connsiteY7" fmla="*/ 1085851 h 1485901"/>
                <a:gd name="connsiteX8" fmla="*/ 698182 w 1450657"/>
                <a:gd name="connsiteY8" fmla="*/ 769621 h 1485901"/>
                <a:gd name="connsiteX9" fmla="*/ 328970 w 1450657"/>
                <a:gd name="connsiteY9" fmla="*/ 653177 h 1485901"/>
                <a:gd name="connsiteX10" fmla="*/ 674370 w 1450657"/>
                <a:gd name="connsiteY10" fmla="*/ 740093 h 1485901"/>
                <a:gd name="connsiteX11" fmla="*/ 0 w 1450657"/>
                <a:gd name="connsiteY11" fmla="*/ 739140 h 1485901"/>
                <a:gd name="connsiteX12" fmla="*/ 328970 w 1450657"/>
                <a:gd name="connsiteY12" fmla="*/ 653177 h 1485901"/>
                <a:gd name="connsiteX13" fmla="*/ 1112757 w 1450657"/>
                <a:gd name="connsiteY13" fmla="*/ 652939 h 1485901"/>
                <a:gd name="connsiteX14" fmla="*/ 1450657 w 1450657"/>
                <a:gd name="connsiteY14" fmla="*/ 739141 h 1485901"/>
                <a:gd name="connsiteX15" fmla="*/ 779144 w 1450657"/>
                <a:gd name="connsiteY15" fmla="*/ 741046 h 1485901"/>
                <a:gd name="connsiteX16" fmla="*/ 1112757 w 1450657"/>
                <a:gd name="connsiteY16" fmla="*/ 652939 h 1485901"/>
                <a:gd name="connsiteX17" fmla="*/ 388620 w 1450657"/>
                <a:gd name="connsiteY17" fmla="*/ 396241 h 1485901"/>
                <a:gd name="connsiteX18" fmla="*/ 699135 w 1450657"/>
                <a:gd name="connsiteY18" fmla="*/ 712471 h 1485901"/>
                <a:gd name="connsiteX19" fmla="*/ 388620 w 1450657"/>
                <a:gd name="connsiteY19" fmla="*/ 396241 h 1485901"/>
                <a:gd name="connsiteX20" fmla="*/ 1062038 w 1450657"/>
                <a:gd name="connsiteY20" fmla="*/ 395288 h 1485901"/>
                <a:gd name="connsiteX21" fmla="*/ 752475 w 1450657"/>
                <a:gd name="connsiteY21" fmla="*/ 712471 h 1485901"/>
                <a:gd name="connsiteX22" fmla="*/ 1062038 w 1450657"/>
                <a:gd name="connsiteY22" fmla="*/ 395288 h 1485901"/>
                <a:gd name="connsiteX23" fmla="*/ 723899 w 1450657"/>
                <a:gd name="connsiteY23" fmla="*/ 0 h 1485901"/>
                <a:gd name="connsiteX24" fmla="*/ 725804 w 1450657"/>
                <a:gd name="connsiteY24" fmla="*/ 683895 h 1485901"/>
                <a:gd name="connsiteX25" fmla="*/ 723899 w 1450657"/>
                <a:gd name="connsiteY25" fmla="*/ 0 h 148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0657" h="1485901">
                  <a:moveTo>
                    <a:pt x="729614" y="793433"/>
                  </a:moveTo>
                  <a:cubicBezTo>
                    <a:pt x="839152" y="1024890"/>
                    <a:pt x="840104" y="1253490"/>
                    <a:pt x="729614" y="1485901"/>
                  </a:cubicBezTo>
                  <a:cubicBezTo>
                    <a:pt x="614362" y="1341120"/>
                    <a:pt x="614362" y="942023"/>
                    <a:pt x="729614" y="793433"/>
                  </a:cubicBezTo>
                  <a:close/>
                  <a:moveTo>
                    <a:pt x="752475" y="770573"/>
                  </a:moveTo>
                  <a:cubicBezTo>
                    <a:pt x="862965" y="773431"/>
                    <a:pt x="1031557" y="942023"/>
                    <a:pt x="1063942" y="1085851"/>
                  </a:cubicBezTo>
                  <a:cubicBezTo>
                    <a:pt x="929640" y="1057276"/>
                    <a:pt x="782955" y="907733"/>
                    <a:pt x="752475" y="770573"/>
                  </a:cubicBezTo>
                  <a:close/>
                  <a:moveTo>
                    <a:pt x="698182" y="769621"/>
                  </a:moveTo>
                  <a:cubicBezTo>
                    <a:pt x="674370" y="902019"/>
                    <a:pt x="514350" y="1065849"/>
                    <a:pt x="388620" y="1085851"/>
                  </a:cubicBezTo>
                  <a:cubicBezTo>
                    <a:pt x="412433" y="952501"/>
                    <a:pt x="570547" y="791528"/>
                    <a:pt x="698182" y="769621"/>
                  </a:cubicBezTo>
                  <a:close/>
                  <a:moveTo>
                    <a:pt x="328970" y="653177"/>
                  </a:moveTo>
                  <a:cubicBezTo>
                    <a:pt x="450533" y="653177"/>
                    <a:pt x="574834" y="681991"/>
                    <a:pt x="674370" y="740093"/>
                  </a:cubicBezTo>
                  <a:cubicBezTo>
                    <a:pt x="481965" y="861060"/>
                    <a:pt x="175260" y="855345"/>
                    <a:pt x="0" y="739140"/>
                  </a:cubicBezTo>
                  <a:cubicBezTo>
                    <a:pt x="88582" y="681990"/>
                    <a:pt x="207407" y="653177"/>
                    <a:pt x="328970" y="653177"/>
                  </a:cubicBezTo>
                  <a:close/>
                  <a:moveTo>
                    <a:pt x="1112757" y="652939"/>
                  </a:moveTo>
                  <a:cubicBezTo>
                    <a:pt x="1234201" y="652701"/>
                    <a:pt x="1356359" y="681515"/>
                    <a:pt x="1450657" y="739141"/>
                  </a:cubicBezTo>
                  <a:cubicBezTo>
                    <a:pt x="1271586" y="856298"/>
                    <a:pt x="968692" y="858203"/>
                    <a:pt x="779144" y="741046"/>
                  </a:cubicBezTo>
                  <a:cubicBezTo>
                    <a:pt x="870584" y="682467"/>
                    <a:pt x="991313" y="653178"/>
                    <a:pt x="1112757" y="652939"/>
                  </a:cubicBezTo>
                  <a:close/>
                  <a:moveTo>
                    <a:pt x="388620" y="396241"/>
                  </a:moveTo>
                  <a:cubicBezTo>
                    <a:pt x="514350" y="414338"/>
                    <a:pt x="670560" y="574359"/>
                    <a:pt x="699135" y="712471"/>
                  </a:cubicBezTo>
                  <a:cubicBezTo>
                    <a:pt x="574358" y="694374"/>
                    <a:pt x="414338" y="531496"/>
                    <a:pt x="388620" y="396241"/>
                  </a:cubicBezTo>
                  <a:close/>
                  <a:moveTo>
                    <a:pt x="1062038" y="395288"/>
                  </a:moveTo>
                  <a:cubicBezTo>
                    <a:pt x="1052513" y="514351"/>
                    <a:pt x="884873" y="687706"/>
                    <a:pt x="752475" y="712471"/>
                  </a:cubicBezTo>
                  <a:cubicBezTo>
                    <a:pt x="784860" y="572453"/>
                    <a:pt x="930592" y="422911"/>
                    <a:pt x="1062038" y="395288"/>
                  </a:cubicBezTo>
                  <a:close/>
                  <a:moveTo>
                    <a:pt x="723899" y="0"/>
                  </a:moveTo>
                  <a:cubicBezTo>
                    <a:pt x="837247" y="168593"/>
                    <a:pt x="842962" y="493395"/>
                    <a:pt x="725804" y="683895"/>
                  </a:cubicBezTo>
                  <a:cubicBezTo>
                    <a:pt x="617219" y="508635"/>
                    <a:pt x="604837" y="205740"/>
                    <a:pt x="72389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16" name="자유형: 도형 115">
              <a:extLst>
                <a:ext uri="{FF2B5EF4-FFF2-40B4-BE49-F238E27FC236}">
                  <a16:creationId xmlns:a16="http://schemas.microsoft.com/office/drawing/2014/main" id="{637CDFF9-EE90-4780-AE89-907FBCF9D7FF}"/>
                </a:ext>
              </a:extLst>
            </p:cNvPr>
            <p:cNvSpPr/>
            <p:nvPr/>
          </p:nvSpPr>
          <p:spPr>
            <a:xfrm>
              <a:off x="4818304" y="3493379"/>
              <a:ext cx="316188" cy="370244"/>
            </a:xfrm>
            <a:custGeom>
              <a:avLst/>
              <a:gdLst>
                <a:gd name="connsiteX0" fmla="*/ 413382 w 502456"/>
                <a:gd name="connsiteY0" fmla="*/ 1143 h 588357"/>
                <a:gd name="connsiteX1" fmla="*/ 439491 w 502456"/>
                <a:gd name="connsiteY1" fmla="*/ 19875 h 588357"/>
                <a:gd name="connsiteX2" fmla="*/ 406492 w 502456"/>
                <a:gd name="connsiteY2" fmla="*/ 101286 h 588357"/>
                <a:gd name="connsiteX3" fmla="*/ 306433 w 502456"/>
                <a:gd name="connsiteY3" fmla="*/ 249760 h 588357"/>
                <a:gd name="connsiteX4" fmla="*/ 411381 w 502456"/>
                <a:gd name="connsiteY4" fmla="*/ 240455 h 588357"/>
                <a:gd name="connsiteX5" fmla="*/ 496420 w 502456"/>
                <a:gd name="connsiteY5" fmla="*/ 249760 h 588357"/>
                <a:gd name="connsiteX6" fmla="*/ 479901 w 502456"/>
                <a:gd name="connsiteY6" fmla="*/ 314968 h 588357"/>
                <a:gd name="connsiteX7" fmla="*/ 407754 w 502456"/>
                <a:gd name="connsiteY7" fmla="*/ 298173 h 588357"/>
                <a:gd name="connsiteX8" fmla="*/ 286444 w 502456"/>
                <a:gd name="connsiteY8" fmla="*/ 297227 h 588357"/>
                <a:gd name="connsiteX9" fmla="*/ 179288 w 502456"/>
                <a:gd name="connsiteY9" fmla="*/ 432335 h 588357"/>
                <a:gd name="connsiteX10" fmla="*/ 270201 w 502456"/>
                <a:gd name="connsiteY10" fmla="*/ 418300 h 588357"/>
                <a:gd name="connsiteX11" fmla="*/ 343295 w 502456"/>
                <a:gd name="connsiteY11" fmla="*/ 439431 h 588357"/>
                <a:gd name="connsiteX12" fmla="*/ 332295 w 502456"/>
                <a:gd name="connsiteY12" fmla="*/ 498135 h 588357"/>
                <a:gd name="connsiteX13" fmla="*/ 253801 w 502456"/>
                <a:gd name="connsiteY13" fmla="*/ 477121 h 588357"/>
                <a:gd name="connsiteX14" fmla="*/ 125316 w 502456"/>
                <a:gd name="connsiteY14" fmla="*/ 481852 h 588357"/>
                <a:gd name="connsiteX15" fmla="*/ 40999 w 502456"/>
                <a:gd name="connsiteY15" fmla="*/ 565926 h 588357"/>
                <a:gd name="connsiteX16" fmla="*/ 25382 w 502456"/>
                <a:gd name="connsiteY16" fmla="*/ 588357 h 588357"/>
                <a:gd name="connsiteX17" fmla="*/ 0 w 502456"/>
                <a:gd name="connsiteY17" fmla="*/ 561853 h 588357"/>
                <a:gd name="connsiteX18" fmla="*/ 10021 w 502456"/>
                <a:gd name="connsiteY18" fmla="*/ 550850 h 588357"/>
                <a:gd name="connsiteX19" fmla="*/ 91332 w 502456"/>
                <a:gd name="connsiteY19" fmla="*/ 436080 h 588357"/>
                <a:gd name="connsiteX20" fmla="*/ 83289 w 502456"/>
                <a:gd name="connsiteY20" fmla="*/ 340988 h 588357"/>
                <a:gd name="connsiteX21" fmla="*/ 41815 w 502456"/>
                <a:gd name="connsiteY21" fmla="*/ 305979 h 588357"/>
                <a:gd name="connsiteX22" fmla="*/ 52972 w 502456"/>
                <a:gd name="connsiteY22" fmla="*/ 227840 h 588357"/>
                <a:gd name="connsiteX23" fmla="*/ 120506 w 502456"/>
                <a:gd name="connsiteY23" fmla="*/ 220152 h 588357"/>
                <a:gd name="connsiteX24" fmla="*/ 137892 w 502456"/>
                <a:gd name="connsiteY24" fmla="*/ 308936 h 588357"/>
                <a:gd name="connsiteX25" fmla="*/ 133083 w 502456"/>
                <a:gd name="connsiteY25" fmla="*/ 425593 h 588357"/>
                <a:gd name="connsiteX26" fmla="*/ 243511 w 502456"/>
                <a:gd name="connsiteY26" fmla="*/ 291905 h 588357"/>
                <a:gd name="connsiteX27" fmla="*/ 210355 w 502456"/>
                <a:gd name="connsiteY27" fmla="*/ 161094 h 588357"/>
                <a:gd name="connsiteX28" fmla="*/ 174557 w 502456"/>
                <a:gd name="connsiteY28" fmla="*/ 89025 h 588357"/>
                <a:gd name="connsiteX29" fmla="*/ 241816 w 502456"/>
                <a:gd name="connsiteY29" fmla="*/ 62374 h 588357"/>
                <a:gd name="connsiteX30" fmla="*/ 269492 w 502456"/>
                <a:gd name="connsiteY30" fmla="*/ 137439 h 588357"/>
                <a:gd name="connsiteX31" fmla="*/ 280570 w 502456"/>
                <a:gd name="connsiteY31" fmla="*/ 231309 h 588357"/>
                <a:gd name="connsiteX32" fmla="*/ 353742 w 502456"/>
                <a:gd name="connsiteY32" fmla="*/ 79012 h 588357"/>
                <a:gd name="connsiteX33" fmla="*/ 380354 w 502456"/>
                <a:gd name="connsiteY33" fmla="*/ 2961 h 588357"/>
                <a:gd name="connsiteX34" fmla="*/ 413382 w 502456"/>
                <a:gd name="connsiteY34" fmla="*/ 1143 h 58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56" h="588357">
                  <a:moveTo>
                    <a:pt x="413382" y="1143"/>
                  </a:moveTo>
                  <a:cubicBezTo>
                    <a:pt x="423475" y="3356"/>
                    <a:pt x="432414" y="8994"/>
                    <a:pt x="439491" y="19875"/>
                  </a:cubicBezTo>
                  <a:cubicBezTo>
                    <a:pt x="455261" y="44160"/>
                    <a:pt x="451949" y="104716"/>
                    <a:pt x="406492" y="101286"/>
                  </a:cubicBezTo>
                  <a:cubicBezTo>
                    <a:pt x="375938" y="98960"/>
                    <a:pt x="346370" y="186956"/>
                    <a:pt x="306433" y="249760"/>
                  </a:cubicBezTo>
                  <a:cubicBezTo>
                    <a:pt x="370734" y="251258"/>
                    <a:pt x="385676" y="269472"/>
                    <a:pt x="411381" y="240455"/>
                  </a:cubicBezTo>
                  <a:cubicBezTo>
                    <a:pt x="436534" y="212030"/>
                    <a:pt x="480374" y="218417"/>
                    <a:pt x="496420" y="249760"/>
                  </a:cubicBezTo>
                  <a:cubicBezTo>
                    <a:pt x="507695" y="271719"/>
                    <a:pt x="503714" y="300223"/>
                    <a:pt x="479901" y="314968"/>
                  </a:cubicBezTo>
                  <a:cubicBezTo>
                    <a:pt x="452422" y="332039"/>
                    <a:pt x="426717" y="327939"/>
                    <a:pt x="407754" y="298173"/>
                  </a:cubicBezTo>
                  <a:cubicBezTo>
                    <a:pt x="392930" y="274913"/>
                    <a:pt x="310139" y="265293"/>
                    <a:pt x="286444" y="297227"/>
                  </a:cubicBezTo>
                  <a:cubicBezTo>
                    <a:pt x="254392" y="340476"/>
                    <a:pt x="214534" y="385065"/>
                    <a:pt x="179288" y="432335"/>
                  </a:cubicBezTo>
                  <a:cubicBezTo>
                    <a:pt x="253209" y="438998"/>
                    <a:pt x="246428" y="434582"/>
                    <a:pt x="270201" y="418300"/>
                  </a:cubicBezTo>
                  <a:cubicBezTo>
                    <a:pt x="292003" y="403358"/>
                    <a:pt x="329772" y="411006"/>
                    <a:pt x="343295" y="439431"/>
                  </a:cubicBezTo>
                  <a:cubicBezTo>
                    <a:pt x="353703" y="461273"/>
                    <a:pt x="351810" y="482286"/>
                    <a:pt x="332295" y="498135"/>
                  </a:cubicBezTo>
                  <a:cubicBezTo>
                    <a:pt x="306393" y="519069"/>
                    <a:pt x="262908" y="503694"/>
                    <a:pt x="253801" y="477121"/>
                  </a:cubicBezTo>
                  <a:cubicBezTo>
                    <a:pt x="245798" y="453782"/>
                    <a:pt x="154135" y="456739"/>
                    <a:pt x="125316" y="481852"/>
                  </a:cubicBezTo>
                  <a:cubicBezTo>
                    <a:pt x="89336" y="513210"/>
                    <a:pt x="80854" y="510579"/>
                    <a:pt x="40999" y="565926"/>
                  </a:cubicBezTo>
                  <a:lnTo>
                    <a:pt x="25382" y="588357"/>
                  </a:lnTo>
                  <a:lnTo>
                    <a:pt x="0" y="561853"/>
                  </a:lnTo>
                  <a:lnTo>
                    <a:pt x="10021" y="550850"/>
                  </a:lnTo>
                  <a:cubicBezTo>
                    <a:pt x="82346" y="472207"/>
                    <a:pt x="84605" y="474095"/>
                    <a:pt x="91332" y="436080"/>
                  </a:cubicBezTo>
                  <a:cubicBezTo>
                    <a:pt x="95787" y="410927"/>
                    <a:pt x="90583" y="379900"/>
                    <a:pt x="83289" y="340988"/>
                  </a:cubicBezTo>
                  <a:cubicBezTo>
                    <a:pt x="79741" y="322104"/>
                    <a:pt x="53524" y="331960"/>
                    <a:pt x="41815" y="305979"/>
                  </a:cubicBezTo>
                  <a:cubicBezTo>
                    <a:pt x="28844" y="277278"/>
                    <a:pt x="30933" y="251889"/>
                    <a:pt x="52972" y="227840"/>
                  </a:cubicBezTo>
                  <a:cubicBezTo>
                    <a:pt x="72842" y="206156"/>
                    <a:pt x="96654" y="204540"/>
                    <a:pt x="120506" y="220152"/>
                  </a:cubicBezTo>
                  <a:cubicBezTo>
                    <a:pt x="153426" y="241638"/>
                    <a:pt x="159221" y="290643"/>
                    <a:pt x="137892" y="308936"/>
                  </a:cubicBezTo>
                  <a:cubicBezTo>
                    <a:pt x="106826" y="335548"/>
                    <a:pt x="125750" y="382029"/>
                    <a:pt x="133083" y="425593"/>
                  </a:cubicBezTo>
                  <a:cubicBezTo>
                    <a:pt x="178106" y="385262"/>
                    <a:pt x="212366" y="339687"/>
                    <a:pt x="243511" y="291905"/>
                  </a:cubicBezTo>
                  <a:cubicBezTo>
                    <a:pt x="259360" y="267619"/>
                    <a:pt x="248794" y="166258"/>
                    <a:pt x="210355" y="161094"/>
                  </a:cubicBezTo>
                  <a:cubicBezTo>
                    <a:pt x="179840" y="156993"/>
                    <a:pt x="158985" y="120250"/>
                    <a:pt x="174557" y="89025"/>
                  </a:cubicBezTo>
                  <a:cubicBezTo>
                    <a:pt x="188159" y="61744"/>
                    <a:pt x="213943" y="51414"/>
                    <a:pt x="241816" y="62374"/>
                  </a:cubicBezTo>
                  <a:cubicBezTo>
                    <a:pt x="271266" y="74005"/>
                    <a:pt x="288692" y="101957"/>
                    <a:pt x="269492" y="137439"/>
                  </a:cubicBezTo>
                  <a:cubicBezTo>
                    <a:pt x="253209" y="167480"/>
                    <a:pt x="276155" y="186247"/>
                    <a:pt x="280570" y="231309"/>
                  </a:cubicBezTo>
                  <a:cubicBezTo>
                    <a:pt x="327643" y="160147"/>
                    <a:pt x="376687" y="102666"/>
                    <a:pt x="353742" y="79012"/>
                  </a:cubicBezTo>
                  <a:cubicBezTo>
                    <a:pt x="337696" y="62453"/>
                    <a:pt x="346173" y="11201"/>
                    <a:pt x="380354" y="2961"/>
                  </a:cubicBezTo>
                  <a:cubicBezTo>
                    <a:pt x="392044" y="143"/>
                    <a:pt x="403289" y="-1070"/>
                    <a:pt x="413382" y="114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17" name="자유형: 도형 116">
              <a:extLst>
                <a:ext uri="{FF2B5EF4-FFF2-40B4-BE49-F238E27FC236}">
                  <a16:creationId xmlns:a16="http://schemas.microsoft.com/office/drawing/2014/main" id="{CC369F2C-B74C-46CD-9D90-A53F60B97151}"/>
                </a:ext>
              </a:extLst>
            </p:cNvPr>
            <p:cNvSpPr/>
            <p:nvPr/>
          </p:nvSpPr>
          <p:spPr>
            <a:xfrm>
              <a:off x="2473362" y="880363"/>
              <a:ext cx="393803" cy="348864"/>
            </a:xfrm>
            <a:custGeom>
              <a:avLst/>
              <a:gdLst>
                <a:gd name="connsiteX0" fmla="*/ 234260 w 470174"/>
                <a:gd name="connsiteY0" fmla="*/ 279097 h 415386"/>
                <a:gd name="connsiteX1" fmla="*/ 172166 w 470174"/>
                <a:gd name="connsiteY1" fmla="*/ 332635 h 415386"/>
                <a:gd name="connsiteX2" fmla="*/ 215336 w 470174"/>
                <a:gd name="connsiteY2" fmla="*/ 370916 h 415386"/>
                <a:gd name="connsiteX3" fmla="*/ 271674 w 470174"/>
                <a:gd name="connsiteY3" fmla="*/ 316077 h 415386"/>
                <a:gd name="connsiteX4" fmla="*/ 234260 w 470174"/>
                <a:gd name="connsiteY4" fmla="*/ 279097 h 415386"/>
                <a:gd name="connsiteX5" fmla="*/ 93869 w 470174"/>
                <a:gd name="connsiteY5" fmla="*/ 211996 h 415386"/>
                <a:gd name="connsiteX6" fmla="*/ 42223 w 470174"/>
                <a:gd name="connsiteY6" fmla="*/ 256782 h 415386"/>
                <a:gd name="connsiteX7" fmla="*/ 84210 w 470174"/>
                <a:gd name="connsiteY7" fmla="*/ 303146 h 415386"/>
                <a:gd name="connsiteX8" fmla="*/ 146540 w 470174"/>
                <a:gd name="connsiteY8" fmla="*/ 257255 h 415386"/>
                <a:gd name="connsiteX9" fmla="*/ 93869 w 470174"/>
                <a:gd name="connsiteY9" fmla="*/ 211996 h 415386"/>
                <a:gd name="connsiteX10" fmla="*/ 364361 w 470174"/>
                <a:gd name="connsiteY10" fmla="*/ 201588 h 415386"/>
                <a:gd name="connsiteX11" fmla="*/ 314844 w 470174"/>
                <a:gd name="connsiteY11" fmla="*/ 256782 h 415386"/>
                <a:gd name="connsiteX12" fmla="*/ 380368 w 470174"/>
                <a:gd name="connsiteY12" fmla="*/ 303619 h 415386"/>
                <a:gd name="connsiteX13" fmla="*/ 427677 w 470174"/>
                <a:gd name="connsiteY13" fmla="*/ 256664 h 415386"/>
                <a:gd name="connsiteX14" fmla="*/ 364361 w 470174"/>
                <a:gd name="connsiteY14" fmla="*/ 201588 h 415386"/>
                <a:gd name="connsiteX15" fmla="*/ 229963 w 470174"/>
                <a:gd name="connsiteY15" fmla="*/ 155619 h 415386"/>
                <a:gd name="connsiteX16" fmla="*/ 183915 w 470174"/>
                <a:gd name="connsiteY16" fmla="*/ 223153 h 415386"/>
                <a:gd name="connsiteX17" fmla="*/ 207175 w 470174"/>
                <a:gd name="connsiteY17" fmla="*/ 247557 h 415386"/>
                <a:gd name="connsiteX18" fmla="*/ 255944 w 470174"/>
                <a:gd name="connsiteY18" fmla="*/ 247557 h 415386"/>
                <a:gd name="connsiteX19" fmla="*/ 277627 w 470174"/>
                <a:gd name="connsiteY19" fmla="*/ 188459 h 415386"/>
                <a:gd name="connsiteX20" fmla="*/ 229963 w 470174"/>
                <a:gd name="connsiteY20" fmla="*/ 155619 h 415386"/>
                <a:gd name="connsiteX21" fmla="*/ 104356 w 470174"/>
                <a:gd name="connsiteY21" fmla="*/ 51104 h 415386"/>
                <a:gd name="connsiteX22" fmla="*/ 60871 w 470174"/>
                <a:gd name="connsiteY22" fmla="*/ 99478 h 415386"/>
                <a:gd name="connsiteX23" fmla="*/ 137433 w 470174"/>
                <a:gd name="connsiteY23" fmla="*/ 162676 h 415386"/>
                <a:gd name="connsiteX24" fmla="*/ 192549 w 470174"/>
                <a:gd name="connsiteY24" fmla="*/ 112330 h 415386"/>
                <a:gd name="connsiteX25" fmla="*/ 104356 w 470174"/>
                <a:gd name="connsiteY25" fmla="*/ 51104 h 415386"/>
                <a:gd name="connsiteX26" fmla="*/ 335936 w 470174"/>
                <a:gd name="connsiteY26" fmla="*/ 44835 h 415386"/>
                <a:gd name="connsiteX27" fmla="*/ 273330 w 470174"/>
                <a:gd name="connsiteY27" fmla="*/ 102947 h 415386"/>
                <a:gd name="connsiteX28" fmla="*/ 343703 w 470174"/>
                <a:gd name="connsiteY28" fmla="*/ 169141 h 415386"/>
                <a:gd name="connsiteX29" fmla="*/ 393654 w 470174"/>
                <a:gd name="connsiteY29" fmla="*/ 97704 h 415386"/>
                <a:gd name="connsiteX30" fmla="*/ 335936 w 470174"/>
                <a:gd name="connsiteY30" fmla="*/ 44835 h 415386"/>
                <a:gd name="connsiteX31" fmla="*/ 342234 w 470174"/>
                <a:gd name="connsiteY31" fmla="*/ 207 h 415386"/>
                <a:gd name="connsiteX32" fmla="*/ 371300 w 470174"/>
                <a:gd name="connsiteY32" fmla="*/ 2848 h 415386"/>
                <a:gd name="connsiteX33" fmla="*/ 428742 w 470174"/>
                <a:gd name="connsiteY33" fmla="*/ 139967 h 415386"/>
                <a:gd name="connsiteX34" fmla="*/ 433709 w 470174"/>
                <a:gd name="connsiteY34" fmla="*/ 186803 h 415386"/>
                <a:gd name="connsiteX35" fmla="*/ 458744 w 470174"/>
                <a:gd name="connsiteY35" fmla="*/ 296838 h 415386"/>
                <a:gd name="connsiteX36" fmla="*/ 351351 w 470174"/>
                <a:gd name="connsiteY36" fmla="*/ 339258 h 415386"/>
                <a:gd name="connsiteX37" fmla="*/ 302228 w 470174"/>
                <a:gd name="connsiteY37" fmla="*/ 359365 h 415386"/>
                <a:gd name="connsiteX38" fmla="*/ 197706 w 470174"/>
                <a:gd name="connsiteY38" fmla="*/ 414252 h 415386"/>
                <a:gd name="connsiteX39" fmla="*/ 163247 w 470174"/>
                <a:gd name="connsiteY39" fmla="*/ 400639 h 415386"/>
                <a:gd name="connsiteX40" fmla="*/ 132412 w 470174"/>
                <a:gd name="connsiteY40" fmla="*/ 332160 h 415386"/>
                <a:gd name="connsiteX41" fmla="*/ 83916 w 470174"/>
                <a:gd name="connsiteY41" fmla="*/ 349025 h 415386"/>
                <a:gd name="connsiteX42" fmla="*/ 83879 w 470174"/>
                <a:gd name="connsiteY42" fmla="*/ 348958 h 415386"/>
                <a:gd name="connsiteX43" fmla="*/ 60122 w 470174"/>
                <a:gd name="connsiteY43" fmla="*/ 339968 h 415386"/>
                <a:gd name="connsiteX44" fmla="*/ 31342 w 470174"/>
                <a:gd name="connsiteY44" fmla="*/ 194885 h 415386"/>
                <a:gd name="connsiteX45" fmla="*/ 45298 w 470174"/>
                <a:gd name="connsiteY45" fmla="*/ 157235 h 415386"/>
                <a:gd name="connsiteX46" fmla="*/ 49319 w 470174"/>
                <a:gd name="connsiteY46" fmla="*/ 29341 h 415386"/>
                <a:gd name="connsiteX47" fmla="*/ 194599 w 470174"/>
                <a:gd name="connsiteY47" fmla="*/ 35728 h 415386"/>
                <a:gd name="connsiteX48" fmla="*/ 210921 w 470174"/>
                <a:gd name="connsiteY48" fmla="*/ 52444 h 415386"/>
                <a:gd name="connsiteX49" fmla="*/ 246363 w 470174"/>
                <a:gd name="connsiteY49" fmla="*/ 52641 h 415386"/>
                <a:gd name="connsiteX50" fmla="*/ 308970 w 470174"/>
                <a:gd name="connsiteY50" fmla="*/ 5135 h 415386"/>
                <a:gd name="connsiteX51" fmla="*/ 342234 w 470174"/>
                <a:gd name="connsiteY51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50371 w 457298"/>
                <a:gd name="connsiteY39" fmla="*/ 400639 h 415386"/>
                <a:gd name="connsiteX40" fmla="*/ 119536 w 457298"/>
                <a:gd name="connsiteY40" fmla="*/ 332160 h 415386"/>
                <a:gd name="connsiteX41" fmla="*/ 71040 w 457298"/>
                <a:gd name="connsiteY41" fmla="*/ 349025 h 415386"/>
                <a:gd name="connsiteX42" fmla="*/ 47246 w 457298"/>
                <a:gd name="connsiteY42" fmla="*/ 339968 h 415386"/>
                <a:gd name="connsiteX43" fmla="*/ 18466 w 457298"/>
                <a:gd name="connsiteY43" fmla="*/ 194885 h 415386"/>
                <a:gd name="connsiteX44" fmla="*/ 32422 w 457298"/>
                <a:gd name="connsiteY44" fmla="*/ 157235 h 415386"/>
                <a:gd name="connsiteX45" fmla="*/ 36443 w 457298"/>
                <a:gd name="connsiteY45" fmla="*/ 29341 h 415386"/>
                <a:gd name="connsiteX46" fmla="*/ 181723 w 457298"/>
                <a:gd name="connsiteY46" fmla="*/ 35728 h 415386"/>
                <a:gd name="connsiteX47" fmla="*/ 198045 w 457298"/>
                <a:gd name="connsiteY47" fmla="*/ 52444 h 415386"/>
                <a:gd name="connsiteX48" fmla="*/ 233487 w 457298"/>
                <a:gd name="connsiteY48" fmla="*/ 52641 h 415386"/>
                <a:gd name="connsiteX49" fmla="*/ 296094 w 457298"/>
                <a:gd name="connsiteY49" fmla="*/ 5135 h 415386"/>
                <a:gd name="connsiteX50" fmla="*/ 329358 w 457298"/>
                <a:gd name="connsiteY50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4772 w 460686"/>
                <a:gd name="connsiteY0" fmla="*/ 279097 h 415386"/>
                <a:gd name="connsiteX1" fmla="*/ 162678 w 460686"/>
                <a:gd name="connsiteY1" fmla="*/ 332635 h 415386"/>
                <a:gd name="connsiteX2" fmla="*/ 205848 w 460686"/>
                <a:gd name="connsiteY2" fmla="*/ 370916 h 415386"/>
                <a:gd name="connsiteX3" fmla="*/ 262186 w 460686"/>
                <a:gd name="connsiteY3" fmla="*/ 316077 h 415386"/>
                <a:gd name="connsiteX4" fmla="*/ 224772 w 460686"/>
                <a:gd name="connsiteY4" fmla="*/ 279097 h 415386"/>
                <a:gd name="connsiteX5" fmla="*/ 84381 w 460686"/>
                <a:gd name="connsiteY5" fmla="*/ 211996 h 415386"/>
                <a:gd name="connsiteX6" fmla="*/ 32735 w 460686"/>
                <a:gd name="connsiteY6" fmla="*/ 256782 h 415386"/>
                <a:gd name="connsiteX7" fmla="*/ 74722 w 460686"/>
                <a:gd name="connsiteY7" fmla="*/ 303146 h 415386"/>
                <a:gd name="connsiteX8" fmla="*/ 137052 w 460686"/>
                <a:gd name="connsiteY8" fmla="*/ 257255 h 415386"/>
                <a:gd name="connsiteX9" fmla="*/ 84381 w 460686"/>
                <a:gd name="connsiteY9" fmla="*/ 211996 h 415386"/>
                <a:gd name="connsiteX10" fmla="*/ 354873 w 460686"/>
                <a:gd name="connsiteY10" fmla="*/ 201588 h 415386"/>
                <a:gd name="connsiteX11" fmla="*/ 305356 w 460686"/>
                <a:gd name="connsiteY11" fmla="*/ 256782 h 415386"/>
                <a:gd name="connsiteX12" fmla="*/ 370880 w 460686"/>
                <a:gd name="connsiteY12" fmla="*/ 303619 h 415386"/>
                <a:gd name="connsiteX13" fmla="*/ 418189 w 460686"/>
                <a:gd name="connsiteY13" fmla="*/ 256664 h 415386"/>
                <a:gd name="connsiteX14" fmla="*/ 354873 w 460686"/>
                <a:gd name="connsiteY14" fmla="*/ 201588 h 415386"/>
                <a:gd name="connsiteX15" fmla="*/ 220475 w 460686"/>
                <a:gd name="connsiteY15" fmla="*/ 155619 h 415386"/>
                <a:gd name="connsiteX16" fmla="*/ 174427 w 460686"/>
                <a:gd name="connsiteY16" fmla="*/ 223153 h 415386"/>
                <a:gd name="connsiteX17" fmla="*/ 197687 w 460686"/>
                <a:gd name="connsiteY17" fmla="*/ 247557 h 415386"/>
                <a:gd name="connsiteX18" fmla="*/ 246456 w 460686"/>
                <a:gd name="connsiteY18" fmla="*/ 247557 h 415386"/>
                <a:gd name="connsiteX19" fmla="*/ 268139 w 460686"/>
                <a:gd name="connsiteY19" fmla="*/ 188459 h 415386"/>
                <a:gd name="connsiteX20" fmla="*/ 220475 w 460686"/>
                <a:gd name="connsiteY20" fmla="*/ 155619 h 415386"/>
                <a:gd name="connsiteX21" fmla="*/ 94868 w 460686"/>
                <a:gd name="connsiteY21" fmla="*/ 51104 h 415386"/>
                <a:gd name="connsiteX22" fmla="*/ 51383 w 460686"/>
                <a:gd name="connsiteY22" fmla="*/ 99478 h 415386"/>
                <a:gd name="connsiteX23" fmla="*/ 127945 w 460686"/>
                <a:gd name="connsiteY23" fmla="*/ 162676 h 415386"/>
                <a:gd name="connsiteX24" fmla="*/ 183061 w 460686"/>
                <a:gd name="connsiteY24" fmla="*/ 112330 h 415386"/>
                <a:gd name="connsiteX25" fmla="*/ 94868 w 460686"/>
                <a:gd name="connsiteY25" fmla="*/ 51104 h 415386"/>
                <a:gd name="connsiteX26" fmla="*/ 326448 w 460686"/>
                <a:gd name="connsiteY26" fmla="*/ 44835 h 415386"/>
                <a:gd name="connsiteX27" fmla="*/ 263842 w 460686"/>
                <a:gd name="connsiteY27" fmla="*/ 102947 h 415386"/>
                <a:gd name="connsiteX28" fmla="*/ 334215 w 460686"/>
                <a:gd name="connsiteY28" fmla="*/ 169141 h 415386"/>
                <a:gd name="connsiteX29" fmla="*/ 384166 w 460686"/>
                <a:gd name="connsiteY29" fmla="*/ 97704 h 415386"/>
                <a:gd name="connsiteX30" fmla="*/ 326448 w 460686"/>
                <a:gd name="connsiteY30" fmla="*/ 44835 h 415386"/>
                <a:gd name="connsiteX31" fmla="*/ 332746 w 460686"/>
                <a:gd name="connsiteY31" fmla="*/ 207 h 415386"/>
                <a:gd name="connsiteX32" fmla="*/ 361812 w 460686"/>
                <a:gd name="connsiteY32" fmla="*/ 2848 h 415386"/>
                <a:gd name="connsiteX33" fmla="*/ 419254 w 460686"/>
                <a:gd name="connsiteY33" fmla="*/ 139967 h 415386"/>
                <a:gd name="connsiteX34" fmla="*/ 424221 w 460686"/>
                <a:gd name="connsiteY34" fmla="*/ 186803 h 415386"/>
                <a:gd name="connsiteX35" fmla="*/ 449256 w 460686"/>
                <a:gd name="connsiteY35" fmla="*/ 296838 h 415386"/>
                <a:gd name="connsiteX36" fmla="*/ 341863 w 460686"/>
                <a:gd name="connsiteY36" fmla="*/ 339258 h 415386"/>
                <a:gd name="connsiteX37" fmla="*/ 292740 w 460686"/>
                <a:gd name="connsiteY37" fmla="*/ 359365 h 415386"/>
                <a:gd name="connsiteX38" fmla="*/ 188218 w 460686"/>
                <a:gd name="connsiteY38" fmla="*/ 414252 h 415386"/>
                <a:gd name="connsiteX39" fmla="*/ 122924 w 460686"/>
                <a:gd name="connsiteY39" fmla="*/ 332160 h 415386"/>
                <a:gd name="connsiteX40" fmla="*/ 74428 w 460686"/>
                <a:gd name="connsiteY40" fmla="*/ 349025 h 415386"/>
                <a:gd name="connsiteX41" fmla="*/ 50634 w 460686"/>
                <a:gd name="connsiteY41" fmla="*/ 339968 h 415386"/>
                <a:gd name="connsiteX42" fmla="*/ 21854 w 460686"/>
                <a:gd name="connsiteY42" fmla="*/ 194885 h 415386"/>
                <a:gd name="connsiteX43" fmla="*/ 35810 w 460686"/>
                <a:gd name="connsiteY43" fmla="*/ 157235 h 415386"/>
                <a:gd name="connsiteX44" fmla="*/ 39831 w 460686"/>
                <a:gd name="connsiteY44" fmla="*/ 29341 h 415386"/>
                <a:gd name="connsiteX45" fmla="*/ 185111 w 460686"/>
                <a:gd name="connsiteY45" fmla="*/ 35728 h 415386"/>
                <a:gd name="connsiteX46" fmla="*/ 201433 w 460686"/>
                <a:gd name="connsiteY46" fmla="*/ 52444 h 415386"/>
                <a:gd name="connsiteX47" fmla="*/ 236875 w 460686"/>
                <a:gd name="connsiteY47" fmla="*/ 52641 h 415386"/>
                <a:gd name="connsiteX48" fmla="*/ 299482 w 460686"/>
                <a:gd name="connsiteY48" fmla="*/ 5135 h 415386"/>
                <a:gd name="connsiteX49" fmla="*/ 332746 w 460686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75943 w 462201"/>
                <a:gd name="connsiteY40" fmla="*/ 349025 h 415386"/>
                <a:gd name="connsiteX41" fmla="*/ 52149 w 462201"/>
                <a:gd name="connsiteY41" fmla="*/ 339968 h 415386"/>
                <a:gd name="connsiteX42" fmla="*/ 23369 w 462201"/>
                <a:gd name="connsiteY42" fmla="*/ 194885 h 415386"/>
                <a:gd name="connsiteX43" fmla="*/ 37325 w 462201"/>
                <a:gd name="connsiteY43" fmla="*/ 157235 h 415386"/>
                <a:gd name="connsiteX44" fmla="*/ 41346 w 462201"/>
                <a:gd name="connsiteY44" fmla="*/ 29341 h 415386"/>
                <a:gd name="connsiteX45" fmla="*/ 186626 w 462201"/>
                <a:gd name="connsiteY45" fmla="*/ 35728 h 415386"/>
                <a:gd name="connsiteX46" fmla="*/ 202948 w 462201"/>
                <a:gd name="connsiteY46" fmla="*/ 52444 h 415386"/>
                <a:gd name="connsiteX47" fmla="*/ 238390 w 462201"/>
                <a:gd name="connsiteY47" fmla="*/ 52641 h 415386"/>
                <a:gd name="connsiteX48" fmla="*/ 300997 w 462201"/>
                <a:gd name="connsiteY48" fmla="*/ 5135 h 415386"/>
                <a:gd name="connsiteX49" fmla="*/ 334261 w 462201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52149 w 462201"/>
                <a:gd name="connsiteY40" fmla="*/ 339968 h 415386"/>
                <a:gd name="connsiteX41" fmla="*/ 23369 w 462201"/>
                <a:gd name="connsiteY41" fmla="*/ 194885 h 415386"/>
                <a:gd name="connsiteX42" fmla="*/ 37325 w 462201"/>
                <a:gd name="connsiteY42" fmla="*/ 157235 h 415386"/>
                <a:gd name="connsiteX43" fmla="*/ 41346 w 462201"/>
                <a:gd name="connsiteY43" fmla="*/ 29341 h 415386"/>
                <a:gd name="connsiteX44" fmla="*/ 186626 w 462201"/>
                <a:gd name="connsiteY44" fmla="*/ 35728 h 415386"/>
                <a:gd name="connsiteX45" fmla="*/ 202948 w 462201"/>
                <a:gd name="connsiteY45" fmla="*/ 52444 h 415386"/>
                <a:gd name="connsiteX46" fmla="*/ 238390 w 462201"/>
                <a:gd name="connsiteY46" fmla="*/ 52641 h 415386"/>
                <a:gd name="connsiteX47" fmla="*/ 300997 w 462201"/>
                <a:gd name="connsiteY47" fmla="*/ 5135 h 415386"/>
                <a:gd name="connsiteX48" fmla="*/ 334261 w 462201"/>
                <a:gd name="connsiteY48" fmla="*/ 207 h 415386"/>
                <a:gd name="connsiteX0" fmla="*/ 226190 w 462104"/>
                <a:gd name="connsiteY0" fmla="*/ 279097 h 415386"/>
                <a:gd name="connsiteX1" fmla="*/ 164096 w 462104"/>
                <a:gd name="connsiteY1" fmla="*/ 332635 h 415386"/>
                <a:gd name="connsiteX2" fmla="*/ 207266 w 462104"/>
                <a:gd name="connsiteY2" fmla="*/ 370916 h 415386"/>
                <a:gd name="connsiteX3" fmla="*/ 263604 w 462104"/>
                <a:gd name="connsiteY3" fmla="*/ 316077 h 415386"/>
                <a:gd name="connsiteX4" fmla="*/ 226190 w 462104"/>
                <a:gd name="connsiteY4" fmla="*/ 279097 h 415386"/>
                <a:gd name="connsiteX5" fmla="*/ 85799 w 462104"/>
                <a:gd name="connsiteY5" fmla="*/ 211996 h 415386"/>
                <a:gd name="connsiteX6" fmla="*/ 34153 w 462104"/>
                <a:gd name="connsiteY6" fmla="*/ 256782 h 415386"/>
                <a:gd name="connsiteX7" fmla="*/ 76140 w 462104"/>
                <a:gd name="connsiteY7" fmla="*/ 303146 h 415386"/>
                <a:gd name="connsiteX8" fmla="*/ 138470 w 462104"/>
                <a:gd name="connsiteY8" fmla="*/ 257255 h 415386"/>
                <a:gd name="connsiteX9" fmla="*/ 85799 w 462104"/>
                <a:gd name="connsiteY9" fmla="*/ 211996 h 415386"/>
                <a:gd name="connsiteX10" fmla="*/ 356291 w 462104"/>
                <a:gd name="connsiteY10" fmla="*/ 201588 h 415386"/>
                <a:gd name="connsiteX11" fmla="*/ 306774 w 462104"/>
                <a:gd name="connsiteY11" fmla="*/ 256782 h 415386"/>
                <a:gd name="connsiteX12" fmla="*/ 372298 w 462104"/>
                <a:gd name="connsiteY12" fmla="*/ 303619 h 415386"/>
                <a:gd name="connsiteX13" fmla="*/ 419607 w 462104"/>
                <a:gd name="connsiteY13" fmla="*/ 256664 h 415386"/>
                <a:gd name="connsiteX14" fmla="*/ 356291 w 462104"/>
                <a:gd name="connsiteY14" fmla="*/ 201588 h 415386"/>
                <a:gd name="connsiteX15" fmla="*/ 221893 w 462104"/>
                <a:gd name="connsiteY15" fmla="*/ 155619 h 415386"/>
                <a:gd name="connsiteX16" fmla="*/ 175845 w 462104"/>
                <a:gd name="connsiteY16" fmla="*/ 223153 h 415386"/>
                <a:gd name="connsiteX17" fmla="*/ 199105 w 462104"/>
                <a:gd name="connsiteY17" fmla="*/ 247557 h 415386"/>
                <a:gd name="connsiteX18" fmla="*/ 247874 w 462104"/>
                <a:gd name="connsiteY18" fmla="*/ 247557 h 415386"/>
                <a:gd name="connsiteX19" fmla="*/ 269557 w 462104"/>
                <a:gd name="connsiteY19" fmla="*/ 188459 h 415386"/>
                <a:gd name="connsiteX20" fmla="*/ 221893 w 462104"/>
                <a:gd name="connsiteY20" fmla="*/ 155619 h 415386"/>
                <a:gd name="connsiteX21" fmla="*/ 96286 w 462104"/>
                <a:gd name="connsiteY21" fmla="*/ 51104 h 415386"/>
                <a:gd name="connsiteX22" fmla="*/ 52801 w 462104"/>
                <a:gd name="connsiteY22" fmla="*/ 99478 h 415386"/>
                <a:gd name="connsiteX23" fmla="*/ 129363 w 462104"/>
                <a:gd name="connsiteY23" fmla="*/ 162676 h 415386"/>
                <a:gd name="connsiteX24" fmla="*/ 184479 w 462104"/>
                <a:gd name="connsiteY24" fmla="*/ 112330 h 415386"/>
                <a:gd name="connsiteX25" fmla="*/ 96286 w 462104"/>
                <a:gd name="connsiteY25" fmla="*/ 51104 h 415386"/>
                <a:gd name="connsiteX26" fmla="*/ 327866 w 462104"/>
                <a:gd name="connsiteY26" fmla="*/ 44835 h 415386"/>
                <a:gd name="connsiteX27" fmla="*/ 265260 w 462104"/>
                <a:gd name="connsiteY27" fmla="*/ 102947 h 415386"/>
                <a:gd name="connsiteX28" fmla="*/ 335633 w 462104"/>
                <a:gd name="connsiteY28" fmla="*/ 169141 h 415386"/>
                <a:gd name="connsiteX29" fmla="*/ 385584 w 462104"/>
                <a:gd name="connsiteY29" fmla="*/ 97704 h 415386"/>
                <a:gd name="connsiteX30" fmla="*/ 327866 w 462104"/>
                <a:gd name="connsiteY30" fmla="*/ 44835 h 415386"/>
                <a:gd name="connsiteX31" fmla="*/ 334164 w 462104"/>
                <a:gd name="connsiteY31" fmla="*/ 207 h 415386"/>
                <a:gd name="connsiteX32" fmla="*/ 363230 w 462104"/>
                <a:gd name="connsiteY32" fmla="*/ 2848 h 415386"/>
                <a:gd name="connsiteX33" fmla="*/ 420672 w 462104"/>
                <a:gd name="connsiteY33" fmla="*/ 139967 h 415386"/>
                <a:gd name="connsiteX34" fmla="*/ 425639 w 462104"/>
                <a:gd name="connsiteY34" fmla="*/ 186803 h 415386"/>
                <a:gd name="connsiteX35" fmla="*/ 450674 w 462104"/>
                <a:gd name="connsiteY35" fmla="*/ 296838 h 415386"/>
                <a:gd name="connsiteX36" fmla="*/ 343281 w 462104"/>
                <a:gd name="connsiteY36" fmla="*/ 339258 h 415386"/>
                <a:gd name="connsiteX37" fmla="*/ 294158 w 462104"/>
                <a:gd name="connsiteY37" fmla="*/ 359365 h 415386"/>
                <a:gd name="connsiteX38" fmla="*/ 189636 w 462104"/>
                <a:gd name="connsiteY38" fmla="*/ 414252 h 415386"/>
                <a:gd name="connsiteX39" fmla="*/ 124342 w 462104"/>
                <a:gd name="connsiteY39" fmla="*/ 332160 h 415386"/>
                <a:gd name="connsiteX40" fmla="*/ 52052 w 462104"/>
                <a:gd name="connsiteY40" fmla="*/ 339968 h 415386"/>
                <a:gd name="connsiteX41" fmla="*/ 23272 w 462104"/>
                <a:gd name="connsiteY41" fmla="*/ 194885 h 415386"/>
                <a:gd name="connsiteX42" fmla="*/ 37228 w 462104"/>
                <a:gd name="connsiteY42" fmla="*/ 157235 h 415386"/>
                <a:gd name="connsiteX43" fmla="*/ 41249 w 462104"/>
                <a:gd name="connsiteY43" fmla="*/ 29341 h 415386"/>
                <a:gd name="connsiteX44" fmla="*/ 186529 w 462104"/>
                <a:gd name="connsiteY44" fmla="*/ 35728 h 415386"/>
                <a:gd name="connsiteX45" fmla="*/ 202851 w 462104"/>
                <a:gd name="connsiteY45" fmla="*/ 52444 h 415386"/>
                <a:gd name="connsiteX46" fmla="*/ 238293 w 462104"/>
                <a:gd name="connsiteY46" fmla="*/ 52641 h 415386"/>
                <a:gd name="connsiteX47" fmla="*/ 300900 w 462104"/>
                <a:gd name="connsiteY47" fmla="*/ 5135 h 415386"/>
                <a:gd name="connsiteX48" fmla="*/ 334164 w 462104"/>
                <a:gd name="connsiteY48" fmla="*/ 207 h 415386"/>
                <a:gd name="connsiteX0" fmla="*/ 232980 w 468894"/>
                <a:gd name="connsiteY0" fmla="*/ 279097 h 415386"/>
                <a:gd name="connsiteX1" fmla="*/ 170886 w 468894"/>
                <a:gd name="connsiteY1" fmla="*/ 332635 h 415386"/>
                <a:gd name="connsiteX2" fmla="*/ 214056 w 468894"/>
                <a:gd name="connsiteY2" fmla="*/ 370916 h 415386"/>
                <a:gd name="connsiteX3" fmla="*/ 270394 w 468894"/>
                <a:gd name="connsiteY3" fmla="*/ 316077 h 415386"/>
                <a:gd name="connsiteX4" fmla="*/ 232980 w 468894"/>
                <a:gd name="connsiteY4" fmla="*/ 279097 h 415386"/>
                <a:gd name="connsiteX5" fmla="*/ 92589 w 468894"/>
                <a:gd name="connsiteY5" fmla="*/ 211996 h 415386"/>
                <a:gd name="connsiteX6" fmla="*/ 40943 w 468894"/>
                <a:gd name="connsiteY6" fmla="*/ 256782 h 415386"/>
                <a:gd name="connsiteX7" fmla="*/ 82930 w 468894"/>
                <a:gd name="connsiteY7" fmla="*/ 303146 h 415386"/>
                <a:gd name="connsiteX8" fmla="*/ 145260 w 468894"/>
                <a:gd name="connsiteY8" fmla="*/ 257255 h 415386"/>
                <a:gd name="connsiteX9" fmla="*/ 92589 w 468894"/>
                <a:gd name="connsiteY9" fmla="*/ 211996 h 415386"/>
                <a:gd name="connsiteX10" fmla="*/ 363081 w 468894"/>
                <a:gd name="connsiteY10" fmla="*/ 201588 h 415386"/>
                <a:gd name="connsiteX11" fmla="*/ 313564 w 468894"/>
                <a:gd name="connsiteY11" fmla="*/ 256782 h 415386"/>
                <a:gd name="connsiteX12" fmla="*/ 379088 w 468894"/>
                <a:gd name="connsiteY12" fmla="*/ 303619 h 415386"/>
                <a:gd name="connsiteX13" fmla="*/ 426397 w 468894"/>
                <a:gd name="connsiteY13" fmla="*/ 256664 h 415386"/>
                <a:gd name="connsiteX14" fmla="*/ 363081 w 468894"/>
                <a:gd name="connsiteY14" fmla="*/ 201588 h 415386"/>
                <a:gd name="connsiteX15" fmla="*/ 228683 w 468894"/>
                <a:gd name="connsiteY15" fmla="*/ 155619 h 415386"/>
                <a:gd name="connsiteX16" fmla="*/ 182635 w 468894"/>
                <a:gd name="connsiteY16" fmla="*/ 223153 h 415386"/>
                <a:gd name="connsiteX17" fmla="*/ 205895 w 468894"/>
                <a:gd name="connsiteY17" fmla="*/ 247557 h 415386"/>
                <a:gd name="connsiteX18" fmla="*/ 254664 w 468894"/>
                <a:gd name="connsiteY18" fmla="*/ 247557 h 415386"/>
                <a:gd name="connsiteX19" fmla="*/ 276347 w 468894"/>
                <a:gd name="connsiteY19" fmla="*/ 188459 h 415386"/>
                <a:gd name="connsiteX20" fmla="*/ 228683 w 468894"/>
                <a:gd name="connsiteY20" fmla="*/ 155619 h 415386"/>
                <a:gd name="connsiteX21" fmla="*/ 103076 w 468894"/>
                <a:gd name="connsiteY21" fmla="*/ 51104 h 415386"/>
                <a:gd name="connsiteX22" fmla="*/ 59591 w 468894"/>
                <a:gd name="connsiteY22" fmla="*/ 99478 h 415386"/>
                <a:gd name="connsiteX23" fmla="*/ 136153 w 468894"/>
                <a:gd name="connsiteY23" fmla="*/ 162676 h 415386"/>
                <a:gd name="connsiteX24" fmla="*/ 191269 w 468894"/>
                <a:gd name="connsiteY24" fmla="*/ 112330 h 415386"/>
                <a:gd name="connsiteX25" fmla="*/ 103076 w 468894"/>
                <a:gd name="connsiteY25" fmla="*/ 51104 h 415386"/>
                <a:gd name="connsiteX26" fmla="*/ 334656 w 468894"/>
                <a:gd name="connsiteY26" fmla="*/ 44835 h 415386"/>
                <a:gd name="connsiteX27" fmla="*/ 272050 w 468894"/>
                <a:gd name="connsiteY27" fmla="*/ 102947 h 415386"/>
                <a:gd name="connsiteX28" fmla="*/ 342423 w 468894"/>
                <a:gd name="connsiteY28" fmla="*/ 169141 h 415386"/>
                <a:gd name="connsiteX29" fmla="*/ 392374 w 468894"/>
                <a:gd name="connsiteY29" fmla="*/ 97704 h 415386"/>
                <a:gd name="connsiteX30" fmla="*/ 334656 w 468894"/>
                <a:gd name="connsiteY30" fmla="*/ 44835 h 415386"/>
                <a:gd name="connsiteX31" fmla="*/ 340954 w 468894"/>
                <a:gd name="connsiteY31" fmla="*/ 207 h 415386"/>
                <a:gd name="connsiteX32" fmla="*/ 370020 w 468894"/>
                <a:gd name="connsiteY32" fmla="*/ 2848 h 415386"/>
                <a:gd name="connsiteX33" fmla="*/ 427462 w 468894"/>
                <a:gd name="connsiteY33" fmla="*/ 139967 h 415386"/>
                <a:gd name="connsiteX34" fmla="*/ 432429 w 468894"/>
                <a:gd name="connsiteY34" fmla="*/ 186803 h 415386"/>
                <a:gd name="connsiteX35" fmla="*/ 457464 w 468894"/>
                <a:gd name="connsiteY35" fmla="*/ 296838 h 415386"/>
                <a:gd name="connsiteX36" fmla="*/ 350071 w 468894"/>
                <a:gd name="connsiteY36" fmla="*/ 339258 h 415386"/>
                <a:gd name="connsiteX37" fmla="*/ 300948 w 468894"/>
                <a:gd name="connsiteY37" fmla="*/ 359365 h 415386"/>
                <a:gd name="connsiteX38" fmla="*/ 196426 w 468894"/>
                <a:gd name="connsiteY38" fmla="*/ 414252 h 415386"/>
                <a:gd name="connsiteX39" fmla="*/ 131132 w 468894"/>
                <a:gd name="connsiteY39" fmla="*/ 332160 h 415386"/>
                <a:gd name="connsiteX40" fmla="*/ 58842 w 468894"/>
                <a:gd name="connsiteY40" fmla="*/ 339968 h 415386"/>
                <a:gd name="connsiteX41" fmla="*/ 30062 w 468894"/>
                <a:gd name="connsiteY41" fmla="*/ 194885 h 415386"/>
                <a:gd name="connsiteX42" fmla="*/ 44018 w 468894"/>
                <a:gd name="connsiteY42" fmla="*/ 157235 h 415386"/>
                <a:gd name="connsiteX43" fmla="*/ 48039 w 468894"/>
                <a:gd name="connsiteY43" fmla="*/ 29341 h 415386"/>
                <a:gd name="connsiteX44" fmla="*/ 193319 w 468894"/>
                <a:gd name="connsiteY44" fmla="*/ 35728 h 415386"/>
                <a:gd name="connsiteX45" fmla="*/ 209641 w 468894"/>
                <a:gd name="connsiteY45" fmla="*/ 52444 h 415386"/>
                <a:gd name="connsiteX46" fmla="*/ 245083 w 468894"/>
                <a:gd name="connsiteY46" fmla="*/ 52641 h 415386"/>
                <a:gd name="connsiteX47" fmla="*/ 307690 w 468894"/>
                <a:gd name="connsiteY47" fmla="*/ 5135 h 415386"/>
                <a:gd name="connsiteX48" fmla="*/ 340954 w 468894"/>
                <a:gd name="connsiteY48" fmla="*/ 207 h 415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68894" h="415386">
                  <a:moveTo>
                    <a:pt x="232980" y="279097"/>
                  </a:moveTo>
                  <a:cubicBezTo>
                    <a:pt x="196512" y="276100"/>
                    <a:pt x="175026" y="299952"/>
                    <a:pt x="170886" y="332635"/>
                  </a:cubicBezTo>
                  <a:cubicBezTo>
                    <a:pt x="168284" y="353215"/>
                    <a:pt x="191308" y="370916"/>
                    <a:pt x="214056" y="370916"/>
                  </a:cubicBezTo>
                  <a:cubicBezTo>
                    <a:pt x="249065" y="370877"/>
                    <a:pt x="267477" y="351007"/>
                    <a:pt x="270394" y="316077"/>
                  </a:cubicBezTo>
                  <a:cubicBezTo>
                    <a:pt x="272444" y="291121"/>
                    <a:pt x="255571" y="280989"/>
                    <a:pt x="232980" y="279097"/>
                  </a:cubicBezTo>
                  <a:close/>
                  <a:moveTo>
                    <a:pt x="92589" y="211996"/>
                  </a:moveTo>
                  <a:cubicBezTo>
                    <a:pt x="62035" y="212824"/>
                    <a:pt x="42914" y="229067"/>
                    <a:pt x="40943" y="256782"/>
                  </a:cubicBezTo>
                  <a:cubicBezTo>
                    <a:pt x="39169" y="282566"/>
                    <a:pt x="55491" y="302751"/>
                    <a:pt x="82930" y="303146"/>
                  </a:cubicBezTo>
                  <a:cubicBezTo>
                    <a:pt x="113405" y="303500"/>
                    <a:pt x="141042" y="286035"/>
                    <a:pt x="145260" y="257255"/>
                  </a:cubicBezTo>
                  <a:cubicBezTo>
                    <a:pt x="150307" y="223350"/>
                    <a:pt x="117348" y="218304"/>
                    <a:pt x="92589" y="211996"/>
                  </a:cubicBezTo>
                  <a:close/>
                  <a:moveTo>
                    <a:pt x="363081" y="201588"/>
                  </a:moveTo>
                  <a:cubicBezTo>
                    <a:pt x="332015" y="202061"/>
                    <a:pt x="313170" y="233600"/>
                    <a:pt x="313564" y="256782"/>
                  </a:cubicBezTo>
                  <a:cubicBezTo>
                    <a:pt x="314037" y="291239"/>
                    <a:pt x="349953" y="300701"/>
                    <a:pt x="379088" y="303619"/>
                  </a:cubicBezTo>
                  <a:cubicBezTo>
                    <a:pt x="409445" y="306615"/>
                    <a:pt x="426476" y="282014"/>
                    <a:pt x="426397" y="256664"/>
                  </a:cubicBezTo>
                  <a:cubicBezTo>
                    <a:pt x="426319" y="222404"/>
                    <a:pt x="399155" y="201036"/>
                    <a:pt x="363081" y="201588"/>
                  </a:cubicBezTo>
                  <a:close/>
                  <a:moveTo>
                    <a:pt x="228683" y="155619"/>
                  </a:moveTo>
                  <a:cubicBezTo>
                    <a:pt x="198326" y="156762"/>
                    <a:pt x="172542" y="194136"/>
                    <a:pt x="182635" y="223153"/>
                  </a:cubicBezTo>
                  <a:cubicBezTo>
                    <a:pt x="186301" y="233482"/>
                    <a:pt x="193082" y="238844"/>
                    <a:pt x="205895" y="247557"/>
                  </a:cubicBezTo>
                  <a:cubicBezTo>
                    <a:pt x="220601" y="257571"/>
                    <a:pt x="237908" y="257571"/>
                    <a:pt x="254664" y="247557"/>
                  </a:cubicBezTo>
                  <a:cubicBezTo>
                    <a:pt x="271853" y="237267"/>
                    <a:pt x="283996" y="221261"/>
                    <a:pt x="276347" y="188459"/>
                  </a:cubicBezTo>
                  <a:cubicBezTo>
                    <a:pt x="270552" y="163543"/>
                    <a:pt x="240668" y="155145"/>
                    <a:pt x="228683" y="155619"/>
                  </a:cubicBezTo>
                  <a:close/>
                  <a:moveTo>
                    <a:pt x="103076" y="51104"/>
                  </a:moveTo>
                  <a:cubicBezTo>
                    <a:pt x="83876" y="51695"/>
                    <a:pt x="61680" y="65770"/>
                    <a:pt x="59591" y="99478"/>
                  </a:cubicBezTo>
                  <a:cubicBezTo>
                    <a:pt x="57974" y="124828"/>
                    <a:pt x="109266" y="156801"/>
                    <a:pt x="136153" y="162676"/>
                  </a:cubicBezTo>
                  <a:cubicBezTo>
                    <a:pt x="168915" y="169811"/>
                    <a:pt x="192215" y="131294"/>
                    <a:pt x="191269" y="112330"/>
                  </a:cubicBezTo>
                  <a:cubicBezTo>
                    <a:pt x="189968" y="86034"/>
                    <a:pt x="150859" y="50552"/>
                    <a:pt x="103076" y="51104"/>
                  </a:cubicBezTo>
                  <a:close/>
                  <a:moveTo>
                    <a:pt x="334656" y="44835"/>
                  </a:moveTo>
                  <a:cubicBezTo>
                    <a:pt x="306074" y="42864"/>
                    <a:pt x="276860" y="79292"/>
                    <a:pt x="272050" y="102947"/>
                  </a:cubicBezTo>
                  <a:cubicBezTo>
                    <a:pt x="263495" y="145092"/>
                    <a:pt x="301934" y="174661"/>
                    <a:pt x="342423" y="169141"/>
                  </a:cubicBezTo>
                  <a:cubicBezTo>
                    <a:pt x="376880" y="164450"/>
                    <a:pt x="390955" y="133107"/>
                    <a:pt x="392374" y="97704"/>
                  </a:cubicBezTo>
                  <a:cubicBezTo>
                    <a:pt x="390245" y="62103"/>
                    <a:pt x="366709" y="47083"/>
                    <a:pt x="334656" y="44835"/>
                  </a:cubicBezTo>
                  <a:close/>
                  <a:moveTo>
                    <a:pt x="340954" y="207"/>
                  </a:moveTo>
                  <a:cubicBezTo>
                    <a:pt x="351106" y="-394"/>
                    <a:pt x="360558" y="266"/>
                    <a:pt x="370020" y="2848"/>
                  </a:cubicBezTo>
                  <a:cubicBezTo>
                    <a:pt x="425412" y="17948"/>
                    <a:pt x="447687" y="80436"/>
                    <a:pt x="427462" y="139967"/>
                  </a:cubicBezTo>
                  <a:cubicBezTo>
                    <a:pt x="422021" y="156092"/>
                    <a:pt x="407513" y="169417"/>
                    <a:pt x="432429" y="186803"/>
                  </a:cubicBezTo>
                  <a:cubicBezTo>
                    <a:pt x="470947" y="213652"/>
                    <a:pt x="478359" y="259463"/>
                    <a:pt x="457464" y="296838"/>
                  </a:cubicBezTo>
                  <a:cubicBezTo>
                    <a:pt x="436096" y="335040"/>
                    <a:pt x="393005" y="354752"/>
                    <a:pt x="350071" y="339258"/>
                  </a:cubicBezTo>
                  <a:cubicBezTo>
                    <a:pt x="323342" y="329678"/>
                    <a:pt x="314274" y="328850"/>
                    <a:pt x="300948" y="359365"/>
                  </a:cubicBezTo>
                  <a:cubicBezTo>
                    <a:pt x="282734" y="401057"/>
                    <a:pt x="236999" y="420461"/>
                    <a:pt x="196426" y="414252"/>
                  </a:cubicBezTo>
                  <a:cubicBezTo>
                    <a:pt x="152539" y="401636"/>
                    <a:pt x="152897" y="359524"/>
                    <a:pt x="131132" y="332160"/>
                  </a:cubicBezTo>
                  <a:cubicBezTo>
                    <a:pt x="107035" y="334763"/>
                    <a:pt x="100346" y="348754"/>
                    <a:pt x="58842" y="339968"/>
                  </a:cubicBezTo>
                  <a:cubicBezTo>
                    <a:pt x="-3542" y="326762"/>
                    <a:pt x="-21387" y="242786"/>
                    <a:pt x="30062" y="194885"/>
                  </a:cubicBezTo>
                  <a:cubicBezTo>
                    <a:pt x="40548" y="185108"/>
                    <a:pt x="62942" y="183058"/>
                    <a:pt x="44018" y="157235"/>
                  </a:cubicBezTo>
                  <a:cubicBezTo>
                    <a:pt x="5697" y="104919"/>
                    <a:pt x="9245" y="60881"/>
                    <a:pt x="48039" y="29341"/>
                  </a:cubicBezTo>
                  <a:cubicBezTo>
                    <a:pt x="90618" y="-5313"/>
                    <a:pt x="151332" y="-2671"/>
                    <a:pt x="193319" y="35728"/>
                  </a:cubicBezTo>
                  <a:cubicBezTo>
                    <a:pt x="199036" y="40972"/>
                    <a:pt x="205146" y="46136"/>
                    <a:pt x="209641" y="52444"/>
                  </a:cubicBezTo>
                  <a:cubicBezTo>
                    <a:pt x="221744" y="69279"/>
                    <a:pt x="231955" y="69909"/>
                    <a:pt x="245083" y="52641"/>
                  </a:cubicBezTo>
                  <a:cubicBezTo>
                    <a:pt x="261287" y="31234"/>
                    <a:pt x="282852" y="15661"/>
                    <a:pt x="307690" y="5135"/>
                  </a:cubicBezTo>
                  <a:cubicBezTo>
                    <a:pt x="319951" y="2671"/>
                    <a:pt x="330803" y="809"/>
                    <a:pt x="340954" y="207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18" name="Freeform: Shape 44">
              <a:extLst>
                <a:ext uri="{FF2B5EF4-FFF2-40B4-BE49-F238E27FC236}">
                  <a16:creationId xmlns:a16="http://schemas.microsoft.com/office/drawing/2014/main" id="{C63B4B61-D83C-4266-9FB1-29D51B8B30F9}"/>
                </a:ext>
              </a:extLst>
            </p:cNvPr>
            <p:cNvSpPr/>
            <p:nvPr/>
          </p:nvSpPr>
          <p:spPr>
            <a:xfrm>
              <a:off x="1987095" y="1519277"/>
              <a:ext cx="355230" cy="373842"/>
            </a:xfrm>
            <a:custGeom>
              <a:avLst/>
              <a:gdLst>
                <a:gd name="connsiteX0" fmla="*/ 526473 w 547524"/>
                <a:gd name="connsiteY0" fmla="*/ 237218 h 576213"/>
                <a:gd name="connsiteX1" fmla="*/ 507628 w 547524"/>
                <a:gd name="connsiteY1" fmla="*/ 167909 h 576213"/>
                <a:gd name="connsiteX2" fmla="*/ 357105 w 547524"/>
                <a:gd name="connsiteY2" fmla="*/ 165386 h 576213"/>
                <a:gd name="connsiteX3" fmla="*/ 353477 w 547524"/>
                <a:gd name="connsiteY3" fmla="*/ 136094 h 576213"/>
                <a:gd name="connsiteX4" fmla="*/ 344095 w 547524"/>
                <a:gd name="connsiteY4" fmla="*/ 59452 h 576213"/>
                <a:gd name="connsiteX5" fmla="*/ 344095 w 547524"/>
                <a:gd name="connsiteY5" fmla="*/ 59452 h 576213"/>
                <a:gd name="connsiteX6" fmla="*/ 303605 w 547524"/>
                <a:gd name="connsiteY6" fmla="*/ 0 h 576213"/>
                <a:gd name="connsiteX7" fmla="*/ 303605 w 547524"/>
                <a:gd name="connsiteY7" fmla="*/ 0 h 576213"/>
                <a:gd name="connsiteX8" fmla="*/ 176106 w 547524"/>
                <a:gd name="connsiteY8" fmla="*/ 170314 h 576213"/>
                <a:gd name="connsiteX9" fmla="*/ 89924 w 547524"/>
                <a:gd name="connsiteY9" fmla="*/ 119181 h 576213"/>
                <a:gd name="connsiteX10" fmla="*/ 6186 w 547524"/>
                <a:gd name="connsiteY10" fmla="*/ 182575 h 576213"/>
                <a:gd name="connsiteX11" fmla="*/ 88150 w 547524"/>
                <a:gd name="connsiteY11" fmla="*/ 316028 h 576213"/>
                <a:gd name="connsiteX12" fmla="*/ 35203 w 547524"/>
                <a:gd name="connsiteY12" fmla="*/ 347055 h 576213"/>
                <a:gd name="connsiteX13" fmla="*/ 2914 w 547524"/>
                <a:gd name="connsiteY13" fmla="*/ 443054 h 576213"/>
                <a:gd name="connsiteX14" fmla="*/ 139993 w 547524"/>
                <a:gd name="connsiteY14" fmla="*/ 454014 h 576213"/>
                <a:gd name="connsiteX15" fmla="*/ 201535 w 547524"/>
                <a:gd name="connsiteY15" fmla="*/ 529788 h 576213"/>
                <a:gd name="connsiteX16" fmla="*/ 257873 w 547524"/>
                <a:gd name="connsiteY16" fmla="*/ 576151 h 576213"/>
                <a:gd name="connsiteX17" fmla="*/ 301713 w 547524"/>
                <a:gd name="connsiteY17" fmla="*/ 534204 h 576213"/>
                <a:gd name="connsiteX18" fmla="*/ 318429 w 547524"/>
                <a:gd name="connsiteY18" fmla="*/ 425983 h 576213"/>
                <a:gd name="connsiteX19" fmla="*/ 425309 w 547524"/>
                <a:gd name="connsiteY19" fmla="*/ 451964 h 576213"/>
                <a:gd name="connsiteX20" fmla="*/ 488034 w 547524"/>
                <a:gd name="connsiteY20" fmla="*/ 429728 h 576213"/>
                <a:gd name="connsiteX21" fmla="*/ 468361 w 547524"/>
                <a:gd name="connsiteY21" fmla="*/ 366531 h 576213"/>
                <a:gd name="connsiteX22" fmla="*/ 410683 w 547524"/>
                <a:gd name="connsiteY22" fmla="*/ 308734 h 576213"/>
                <a:gd name="connsiteX23" fmla="*/ 485708 w 547524"/>
                <a:gd name="connsiteY23" fmla="*/ 273962 h 576213"/>
                <a:gd name="connsiteX24" fmla="*/ 526473 w 547524"/>
                <a:gd name="connsiteY24" fmla="*/ 237218 h 576213"/>
                <a:gd name="connsiteX25" fmla="*/ 526473 w 547524"/>
                <a:gd name="connsiteY25" fmla="*/ 237218 h 576213"/>
                <a:gd name="connsiteX26" fmla="*/ 53180 w 547524"/>
                <a:gd name="connsiteY26" fmla="*/ 186754 h 576213"/>
                <a:gd name="connsiteX27" fmla="*/ 82709 w 547524"/>
                <a:gd name="connsiteY27" fmla="*/ 164046 h 576213"/>
                <a:gd name="connsiteX28" fmla="*/ 167551 w 547524"/>
                <a:gd name="connsiteY28" fmla="*/ 232329 h 576213"/>
                <a:gd name="connsiteX29" fmla="*/ 172952 w 547524"/>
                <a:gd name="connsiteY29" fmla="*/ 273686 h 576213"/>
                <a:gd name="connsiteX30" fmla="*/ 132384 w 547524"/>
                <a:gd name="connsiteY30" fmla="*/ 280348 h 576213"/>
                <a:gd name="connsiteX31" fmla="*/ 53180 w 547524"/>
                <a:gd name="connsiteY31" fmla="*/ 186754 h 576213"/>
                <a:gd name="connsiteX32" fmla="*/ 53180 w 547524"/>
                <a:gd name="connsiteY32" fmla="*/ 186754 h 576213"/>
                <a:gd name="connsiteX33" fmla="*/ 172794 w 547524"/>
                <a:gd name="connsiteY33" fmla="*/ 385573 h 576213"/>
                <a:gd name="connsiteX34" fmla="*/ 54087 w 547524"/>
                <a:gd name="connsiteY34" fmla="*/ 416245 h 576213"/>
                <a:gd name="connsiteX35" fmla="*/ 132029 w 547524"/>
                <a:gd name="connsiteY35" fmla="*/ 339091 h 576213"/>
                <a:gd name="connsiteX36" fmla="*/ 183754 w 547524"/>
                <a:gd name="connsiteY36" fmla="*/ 343901 h 576213"/>
                <a:gd name="connsiteX37" fmla="*/ 172794 w 547524"/>
                <a:gd name="connsiteY37" fmla="*/ 385573 h 576213"/>
                <a:gd name="connsiteX38" fmla="*/ 172794 w 547524"/>
                <a:gd name="connsiteY38" fmla="*/ 385573 h 576213"/>
                <a:gd name="connsiteX39" fmla="*/ 254009 w 547524"/>
                <a:gd name="connsiteY39" fmla="*/ 518670 h 576213"/>
                <a:gd name="connsiteX40" fmla="*/ 221484 w 547524"/>
                <a:gd name="connsiteY40" fmla="*/ 403511 h 576213"/>
                <a:gd name="connsiteX41" fmla="*/ 245375 w 547524"/>
                <a:gd name="connsiteY41" fmla="*/ 378476 h 576213"/>
                <a:gd name="connsiteX42" fmla="*/ 269227 w 547524"/>
                <a:gd name="connsiteY42" fmla="*/ 400475 h 576213"/>
                <a:gd name="connsiteX43" fmla="*/ 254009 w 547524"/>
                <a:gd name="connsiteY43" fmla="*/ 518670 h 576213"/>
                <a:gd name="connsiteX44" fmla="*/ 254009 w 547524"/>
                <a:gd name="connsiteY44" fmla="*/ 518670 h 576213"/>
                <a:gd name="connsiteX45" fmla="*/ 216240 w 547524"/>
                <a:gd name="connsiteY45" fmla="*/ 205678 h 576213"/>
                <a:gd name="connsiteX46" fmla="*/ 258346 w 547524"/>
                <a:gd name="connsiteY46" fmla="*/ 69032 h 576213"/>
                <a:gd name="connsiteX47" fmla="*/ 307587 w 547524"/>
                <a:gd name="connsiteY47" fmla="*/ 80111 h 576213"/>
                <a:gd name="connsiteX48" fmla="*/ 314526 w 547524"/>
                <a:gd name="connsiteY48" fmla="*/ 123636 h 576213"/>
                <a:gd name="connsiteX49" fmla="*/ 273761 w 547524"/>
                <a:gd name="connsiteY49" fmla="*/ 221921 h 576213"/>
                <a:gd name="connsiteX50" fmla="*/ 216240 w 547524"/>
                <a:gd name="connsiteY50" fmla="*/ 205678 h 576213"/>
                <a:gd name="connsiteX51" fmla="*/ 429528 w 547524"/>
                <a:gd name="connsiteY51" fmla="*/ 401895 h 576213"/>
                <a:gd name="connsiteX52" fmla="*/ 338260 w 547524"/>
                <a:gd name="connsiteY52" fmla="*/ 393773 h 576213"/>
                <a:gd name="connsiteX53" fmla="*/ 311766 w 547524"/>
                <a:gd name="connsiteY53" fmla="*/ 348238 h 576213"/>
                <a:gd name="connsiteX54" fmla="*/ 355291 w 547524"/>
                <a:gd name="connsiteY54" fmla="*/ 333059 h 576213"/>
                <a:gd name="connsiteX55" fmla="*/ 429528 w 547524"/>
                <a:gd name="connsiteY55" fmla="*/ 401895 h 576213"/>
                <a:gd name="connsiteX56" fmla="*/ 429528 w 547524"/>
                <a:gd name="connsiteY56" fmla="*/ 401895 h 576213"/>
                <a:gd name="connsiteX57" fmla="*/ 427714 w 547524"/>
                <a:gd name="connsiteY57" fmla="*/ 255905 h 576213"/>
                <a:gd name="connsiteX58" fmla="*/ 356750 w 547524"/>
                <a:gd name="connsiteY58" fmla="*/ 275775 h 576213"/>
                <a:gd name="connsiteX59" fmla="*/ 316813 w 547524"/>
                <a:gd name="connsiteY59" fmla="*/ 265880 h 576213"/>
                <a:gd name="connsiteX60" fmla="*/ 339955 w 547524"/>
                <a:gd name="connsiteY60" fmla="*/ 228742 h 576213"/>
                <a:gd name="connsiteX61" fmla="*/ 423614 w 547524"/>
                <a:gd name="connsiteY61" fmla="*/ 200080 h 576213"/>
                <a:gd name="connsiteX62" fmla="*/ 474629 w 547524"/>
                <a:gd name="connsiteY62" fmla="*/ 215613 h 576213"/>
                <a:gd name="connsiteX63" fmla="*/ 441000 w 547524"/>
                <a:gd name="connsiteY63" fmla="*/ 249242 h 576213"/>
                <a:gd name="connsiteX64" fmla="*/ 427714 w 547524"/>
                <a:gd name="connsiteY64" fmla="*/ 255905 h 5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47524" h="576213">
                  <a:moveTo>
                    <a:pt x="526473" y="237218"/>
                  </a:moveTo>
                  <a:cubicBezTo>
                    <a:pt x="558919" y="201381"/>
                    <a:pt x="554780" y="182773"/>
                    <a:pt x="507628" y="167909"/>
                  </a:cubicBezTo>
                  <a:cubicBezTo>
                    <a:pt x="429528" y="143269"/>
                    <a:pt x="359036" y="165583"/>
                    <a:pt x="357105" y="165386"/>
                  </a:cubicBezTo>
                  <a:cubicBezTo>
                    <a:pt x="348825" y="164519"/>
                    <a:pt x="344528" y="172404"/>
                    <a:pt x="353477" y="136094"/>
                  </a:cubicBezTo>
                  <a:cubicBezTo>
                    <a:pt x="360850" y="106052"/>
                    <a:pt x="344095" y="59452"/>
                    <a:pt x="344095" y="59452"/>
                  </a:cubicBezTo>
                  <a:lnTo>
                    <a:pt x="344095" y="59452"/>
                  </a:lnTo>
                  <a:cubicBezTo>
                    <a:pt x="333213" y="37887"/>
                    <a:pt x="323081" y="15730"/>
                    <a:pt x="303605" y="0"/>
                  </a:cubicBezTo>
                  <a:lnTo>
                    <a:pt x="303605" y="0"/>
                  </a:lnTo>
                  <a:cubicBezTo>
                    <a:pt x="221011" y="24207"/>
                    <a:pt x="192783" y="90795"/>
                    <a:pt x="176106" y="170314"/>
                  </a:cubicBezTo>
                  <a:cubicBezTo>
                    <a:pt x="147602" y="147882"/>
                    <a:pt x="124302" y="128406"/>
                    <a:pt x="89924" y="119181"/>
                  </a:cubicBezTo>
                  <a:cubicBezTo>
                    <a:pt x="17659" y="99823"/>
                    <a:pt x="3663" y="110507"/>
                    <a:pt x="6186" y="182575"/>
                  </a:cubicBezTo>
                  <a:cubicBezTo>
                    <a:pt x="8275" y="241831"/>
                    <a:pt x="38080" y="284330"/>
                    <a:pt x="88150" y="316028"/>
                  </a:cubicBezTo>
                  <a:cubicBezTo>
                    <a:pt x="60829" y="324583"/>
                    <a:pt x="46636" y="332783"/>
                    <a:pt x="35203" y="347055"/>
                  </a:cubicBezTo>
                  <a:cubicBezTo>
                    <a:pt x="14465" y="373036"/>
                    <a:pt x="-8165" y="425904"/>
                    <a:pt x="2914" y="443054"/>
                  </a:cubicBezTo>
                  <a:cubicBezTo>
                    <a:pt x="13913" y="460085"/>
                    <a:pt x="107074" y="482439"/>
                    <a:pt x="139993" y="454014"/>
                  </a:cubicBezTo>
                  <a:cubicBezTo>
                    <a:pt x="213481" y="390461"/>
                    <a:pt x="170232" y="482124"/>
                    <a:pt x="201535" y="529788"/>
                  </a:cubicBezTo>
                  <a:cubicBezTo>
                    <a:pt x="203230" y="532390"/>
                    <a:pt x="234139" y="578123"/>
                    <a:pt x="257873" y="576151"/>
                  </a:cubicBezTo>
                  <a:cubicBezTo>
                    <a:pt x="278768" y="574377"/>
                    <a:pt x="293631" y="552063"/>
                    <a:pt x="301713" y="534204"/>
                  </a:cubicBezTo>
                  <a:cubicBezTo>
                    <a:pt x="318350" y="497499"/>
                    <a:pt x="322411" y="464698"/>
                    <a:pt x="318429" y="425983"/>
                  </a:cubicBezTo>
                  <a:cubicBezTo>
                    <a:pt x="355922" y="438008"/>
                    <a:pt x="388368" y="454014"/>
                    <a:pt x="425309" y="451964"/>
                  </a:cubicBezTo>
                  <a:cubicBezTo>
                    <a:pt x="448767" y="450663"/>
                    <a:pt x="484643" y="441083"/>
                    <a:pt x="488034" y="429728"/>
                  </a:cubicBezTo>
                  <a:cubicBezTo>
                    <a:pt x="492331" y="415338"/>
                    <a:pt x="479636" y="384193"/>
                    <a:pt x="468361" y="366531"/>
                  </a:cubicBezTo>
                  <a:cubicBezTo>
                    <a:pt x="446559" y="332389"/>
                    <a:pt x="408908" y="319970"/>
                    <a:pt x="410683" y="308734"/>
                  </a:cubicBezTo>
                  <a:cubicBezTo>
                    <a:pt x="412536" y="297262"/>
                    <a:pt x="442025" y="310232"/>
                    <a:pt x="485708" y="273962"/>
                  </a:cubicBezTo>
                  <a:cubicBezTo>
                    <a:pt x="485747" y="274001"/>
                    <a:pt x="516065" y="248730"/>
                    <a:pt x="526473" y="237218"/>
                  </a:cubicBezTo>
                  <a:lnTo>
                    <a:pt x="526473" y="237218"/>
                  </a:lnTo>
                  <a:close/>
                  <a:moveTo>
                    <a:pt x="53180" y="186754"/>
                  </a:moveTo>
                  <a:cubicBezTo>
                    <a:pt x="50933" y="165820"/>
                    <a:pt x="59725" y="155727"/>
                    <a:pt x="82709" y="164046"/>
                  </a:cubicBezTo>
                  <a:cubicBezTo>
                    <a:pt x="118625" y="177095"/>
                    <a:pt x="146656" y="199962"/>
                    <a:pt x="167551" y="232329"/>
                  </a:cubicBezTo>
                  <a:cubicBezTo>
                    <a:pt x="177013" y="246956"/>
                    <a:pt x="180916" y="261109"/>
                    <a:pt x="172952" y="273686"/>
                  </a:cubicBezTo>
                  <a:cubicBezTo>
                    <a:pt x="164594" y="286893"/>
                    <a:pt x="145237" y="282714"/>
                    <a:pt x="132384" y="280348"/>
                  </a:cubicBezTo>
                  <a:cubicBezTo>
                    <a:pt x="92092" y="272937"/>
                    <a:pt x="54757" y="229885"/>
                    <a:pt x="53180" y="186754"/>
                  </a:cubicBezTo>
                  <a:lnTo>
                    <a:pt x="53180" y="186754"/>
                  </a:lnTo>
                  <a:close/>
                  <a:moveTo>
                    <a:pt x="172794" y="385573"/>
                  </a:moveTo>
                  <a:cubicBezTo>
                    <a:pt x="142240" y="420385"/>
                    <a:pt x="61420" y="432567"/>
                    <a:pt x="54087" y="416245"/>
                  </a:cubicBezTo>
                  <a:cubicBezTo>
                    <a:pt x="47385" y="399687"/>
                    <a:pt x="97888" y="354270"/>
                    <a:pt x="132029" y="339091"/>
                  </a:cubicBezTo>
                  <a:cubicBezTo>
                    <a:pt x="146459" y="332704"/>
                    <a:pt x="173622" y="329353"/>
                    <a:pt x="183754" y="343901"/>
                  </a:cubicBezTo>
                  <a:cubicBezTo>
                    <a:pt x="194163" y="358882"/>
                    <a:pt x="182651" y="374416"/>
                    <a:pt x="172794" y="385573"/>
                  </a:cubicBezTo>
                  <a:lnTo>
                    <a:pt x="172794" y="385573"/>
                  </a:lnTo>
                  <a:close/>
                  <a:moveTo>
                    <a:pt x="254009" y="518670"/>
                  </a:moveTo>
                  <a:cubicBezTo>
                    <a:pt x="232207" y="514294"/>
                    <a:pt x="216319" y="462530"/>
                    <a:pt x="221484" y="403511"/>
                  </a:cubicBezTo>
                  <a:cubicBezTo>
                    <a:pt x="222391" y="393142"/>
                    <a:pt x="229251" y="378555"/>
                    <a:pt x="245375" y="378476"/>
                  </a:cubicBezTo>
                  <a:cubicBezTo>
                    <a:pt x="257479" y="378397"/>
                    <a:pt x="266428" y="392078"/>
                    <a:pt x="269227" y="400475"/>
                  </a:cubicBezTo>
                  <a:cubicBezTo>
                    <a:pt x="289137" y="459928"/>
                    <a:pt x="263984" y="518670"/>
                    <a:pt x="254009" y="518670"/>
                  </a:cubicBezTo>
                  <a:lnTo>
                    <a:pt x="254009" y="518670"/>
                  </a:lnTo>
                  <a:close/>
                  <a:moveTo>
                    <a:pt x="216240" y="205678"/>
                  </a:moveTo>
                  <a:cubicBezTo>
                    <a:pt x="206581" y="153322"/>
                    <a:pt x="222706" y="108339"/>
                    <a:pt x="258346" y="69032"/>
                  </a:cubicBezTo>
                  <a:cubicBezTo>
                    <a:pt x="282710" y="42224"/>
                    <a:pt x="298756" y="43880"/>
                    <a:pt x="307587" y="80111"/>
                  </a:cubicBezTo>
                  <a:cubicBezTo>
                    <a:pt x="311254" y="95013"/>
                    <a:pt x="314526" y="108812"/>
                    <a:pt x="314526" y="123636"/>
                  </a:cubicBezTo>
                  <a:cubicBezTo>
                    <a:pt x="314526" y="170433"/>
                    <a:pt x="298874" y="195349"/>
                    <a:pt x="273761" y="221921"/>
                  </a:cubicBezTo>
                  <a:cubicBezTo>
                    <a:pt x="273682" y="221921"/>
                    <a:pt x="225545" y="256299"/>
                    <a:pt x="216240" y="205678"/>
                  </a:cubicBezTo>
                  <a:close/>
                  <a:moveTo>
                    <a:pt x="429528" y="401895"/>
                  </a:moveTo>
                  <a:cubicBezTo>
                    <a:pt x="426965" y="415575"/>
                    <a:pt x="366290" y="410489"/>
                    <a:pt x="338260" y="393773"/>
                  </a:cubicBezTo>
                  <a:cubicBezTo>
                    <a:pt x="328127" y="387781"/>
                    <a:pt x="301240" y="367635"/>
                    <a:pt x="311766" y="348238"/>
                  </a:cubicBezTo>
                  <a:cubicBezTo>
                    <a:pt x="321031" y="331167"/>
                    <a:pt x="335066" y="329432"/>
                    <a:pt x="355291" y="333059"/>
                  </a:cubicBezTo>
                  <a:cubicBezTo>
                    <a:pt x="395307" y="340195"/>
                    <a:pt x="434022" y="388608"/>
                    <a:pt x="429528" y="401895"/>
                  </a:cubicBezTo>
                  <a:lnTo>
                    <a:pt x="429528" y="401895"/>
                  </a:lnTo>
                  <a:close/>
                  <a:moveTo>
                    <a:pt x="427714" y="255905"/>
                  </a:moveTo>
                  <a:cubicBezTo>
                    <a:pt x="403350" y="269586"/>
                    <a:pt x="384308" y="271636"/>
                    <a:pt x="356750" y="275775"/>
                  </a:cubicBezTo>
                  <a:cubicBezTo>
                    <a:pt x="343700" y="277746"/>
                    <a:pt x="322569" y="280309"/>
                    <a:pt x="316813" y="265880"/>
                  </a:cubicBezTo>
                  <a:cubicBezTo>
                    <a:pt x="310820" y="250701"/>
                    <a:pt x="330296" y="236232"/>
                    <a:pt x="339955" y="228742"/>
                  </a:cubicBezTo>
                  <a:cubicBezTo>
                    <a:pt x="364240" y="210251"/>
                    <a:pt x="393730" y="200947"/>
                    <a:pt x="423614" y="200080"/>
                  </a:cubicBezTo>
                  <a:cubicBezTo>
                    <a:pt x="439660" y="198661"/>
                    <a:pt x="471436" y="206072"/>
                    <a:pt x="474629" y="215613"/>
                  </a:cubicBezTo>
                  <a:cubicBezTo>
                    <a:pt x="477586" y="224484"/>
                    <a:pt x="452079" y="242974"/>
                    <a:pt x="441000" y="249242"/>
                  </a:cubicBezTo>
                  <a:lnTo>
                    <a:pt x="427714" y="255905"/>
                  </a:ln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자유형: 도형 118">
              <a:extLst>
                <a:ext uri="{FF2B5EF4-FFF2-40B4-BE49-F238E27FC236}">
                  <a16:creationId xmlns:a16="http://schemas.microsoft.com/office/drawing/2014/main" id="{F3A7CF31-1393-4019-9929-D56592053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0220" y="1041256"/>
              <a:ext cx="350689" cy="351006"/>
            </a:xfrm>
            <a:custGeom>
              <a:avLst/>
              <a:gdLst>
                <a:gd name="connsiteX0" fmla="*/ 154602 w 311075"/>
                <a:gd name="connsiteY0" fmla="*/ 116784 h 311356"/>
                <a:gd name="connsiteX1" fmla="*/ 116502 w 311075"/>
                <a:gd name="connsiteY1" fmla="*/ 155678 h 311356"/>
                <a:gd name="connsiteX2" fmla="*/ 154602 w 311075"/>
                <a:gd name="connsiteY2" fmla="*/ 194572 h 311356"/>
                <a:gd name="connsiteX3" fmla="*/ 192702 w 311075"/>
                <a:gd name="connsiteY3" fmla="*/ 155678 h 311356"/>
                <a:gd name="connsiteX4" fmla="*/ 154602 w 311075"/>
                <a:gd name="connsiteY4" fmla="*/ 116784 h 311356"/>
                <a:gd name="connsiteX5" fmla="*/ 164978 w 311075"/>
                <a:gd name="connsiteY5" fmla="*/ 17 h 311356"/>
                <a:gd name="connsiteX6" fmla="*/ 183937 w 311075"/>
                <a:gd name="connsiteY6" fmla="*/ 37355 h 311356"/>
                <a:gd name="connsiteX7" fmla="*/ 182920 w 311075"/>
                <a:gd name="connsiteY7" fmla="*/ 62256 h 311356"/>
                <a:gd name="connsiteX8" fmla="*/ 196144 w 311075"/>
                <a:gd name="connsiteY8" fmla="*/ 40221 h 311356"/>
                <a:gd name="connsiteX9" fmla="*/ 235580 w 311075"/>
                <a:gd name="connsiteY9" fmla="*/ 53149 h 311356"/>
                <a:gd name="connsiteX10" fmla="*/ 212182 w 311075"/>
                <a:gd name="connsiteY10" fmla="*/ 98826 h 311356"/>
                <a:gd name="connsiteX11" fmla="*/ 250377 w 311075"/>
                <a:gd name="connsiteY11" fmla="*/ 79603 h 311356"/>
                <a:gd name="connsiteX12" fmla="*/ 270585 w 311075"/>
                <a:gd name="connsiteY12" fmla="*/ 117172 h 311356"/>
                <a:gd name="connsiteX13" fmla="*/ 232713 w 311075"/>
                <a:gd name="connsiteY13" fmla="*/ 138378 h 311356"/>
                <a:gd name="connsiteX14" fmla="*/ 284613 w 311075"/>
                <a:gd name="connsiteY14" fmla="*/ 143993 h 311356"/>
                <a:gd name="connsiteX15" fmla="*/ 273720 w 311075"/>
                <a:gd name="connsiteY15" fmla="*/ 184218 h 311356"/>
                <a:gd name="connsiteX16" fmla="*/ 248355 w 311075"/>
                <a:gd name="connsiteY16" fmla="*/ 183182 h 311356"/>
                <a:gd name="connsiteX17" fmla="*/ 269266 w 311075"/>
                <a:gd name="connsiteY17" fmla="*/ 195773 h 311356"/>
                <a:gd name="connsiteX18" fmla="*/ 256338 w 311075"/>
                <a:gd name="connsiteY18" fmla="*/ 235433 h 311356"/>
                <a:gd name="connsiteX19" fmla="*/ 210297 w 311075"/>
                <a:gd name="connsiteY19" fmla="*/ 211740 h 311356"/>
                <a:gd name="connsiteX20" fmla="*/ 229885 w 311075"/>
                <a:gd name="connsiteY20" fmla="*/ 250648 h 311356"/>
                <a:gd name="connsiteX21" fmla="*/ 192315 w 311075"/>
                <a:gd name="connsiteY21" fmla="*/ 270547 h 311356"/>
                <a:gd name="connsiteX22" fmla="*/ 172484 w 311075"/>
                <a:gd name="connsiteY22" fmla="*/ 234961 h 311356"/>
                <a:gd name="connsiteX23" fmla="*/ 167082 w 311075"/>
                <a:gd name="connsiteY23" fmla="*/ 284895 h 311356"/>
                <a:gd name="connsiteX24" fmla="*/ 126857 w 311075"/>
                <a:gd name="connsiteY24" fmla="*/ 274001 h 311356"/>
                <a:gd name="connsiteX25" fmla="*/ 128028 w 311075"/>
                <a:gd name="connsiteY25" fmla="*/ 245332 h 311356"/>
                <a:gd name="connsiteX26" fmla="*/ 113715 w 311075"/>
                <a:gd name="connsiteY26" fmla="*/ 269215 h 311356"/>
                <a:gd name="connsiteX27" fmla="*/ 74054 w 311075"/>
                <a:gd name="connsiteY27" fmla="*/ 256320 h 311356"/>
                <a:gd name="connsiteX28" fmla="*/ 97746 w 311075"/>
                <a:gd name="connsiteY28" fmla="*/ 210078 h 311356"/>
                <a:gd name="connsiteX29" fmla="*/ 58840 w 311075"/>
                <a:gd name="connsiteY29" fmla="*/ 229846 h 311356"/>
                <a:gd name="connsiteX30" fmla="*/ 38940 w 311075"/>
                <a:gd name="connsiteY30" fmla="*/ 192585 h 311356"/>
                <a:gd name="connsiteX31" fmla="*/ 74788 w 311075"/>
                <a:gd name="connsiteY31" fmla="*/ 172617 h 311356"/>
                <a:gd name="connsiteX32" fmla="*/ 26310 w 311075"/>
                <a:gd name="connsiteY32" fmla="*/ 167363 h 311356"/>
                <a:gd name="connsiteX33" fmla="*/ 37394 w 311075"/>
                <a:gd name="connsiteY33" fmla="*/ 127138 h 311356"/>
                <a:gd name="connsiteX34" fmla="*/ 65274 w 311075"/>
                <a:gd name="connsiteY34" fmla="*/ 128279 h 311356"/>
                <a:gd name="connsiteX35" fmla="*/ 40272 w 311075"/>
                <a:gd name="connsiteY35" fmla="*/ 113344 h 311356"/>
                <a:gd name="connsiteX36" fmla="*/ 53167 w 311075"/>
                <a:gd name="connsiteY36" fmla="*/ 73908 h 311356"/>
                <a:gd name="connsiteX37" fmla="*/ 99089 w 311075"/>
                <a:gd name="connsiteY37" fmla="*/ 97327 h 311356"/>
                <a:gd name="connsiteX38" fmla="*/ 79747 w 311075"/>
                <a:gd name="connsiteY38" fmla="*/ 59110 h 311356"/>
                <a:gd name="connsiteX39" fmla="*/ 117222 w 311075"/>
                <a:gd name="connsiteY39" fmla="*/ 38902 h 311356"/>
                <a:gd name="connsiteX40" fmla="*/ 138128 w 311075"/>
                <a:gd name="connsiteY40" fmla="*/ 76430 h 311356"/>
                <a:gd name="connsiteX41" fmla="*/ 139917 w 311075"/>
                <a:gd name="connsiteY41" fmla="*/ 44329 h 311356"/>
                <a:gd name="connsiteX42" fmla="*/ 164978 w 311075"/>
                <a:gd name="connsiteY42" fmla="*/ 17 h 31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075" h="311356">
                  <a:moveTo>
                    <a:pt x="154602" y="116784"/>
                  </a:moveTo>
                  <a:cubicBezTo>
                    <a:pt x="133560" y="116784"/>
                    <a:pt x="116502" y="134197"/>
                    <a:pt x="116502" y="155678"/>
                  </a:cubicBezTo>
                  <a:cubicBezTo>
                    <a:pt x="116502" y="177159"/>
                    <a:pt x="133560" y="194572"/>
                    <a:pt x="154602" y="194572"/>
                  </a:cubicBezTo>
                  <a:cubicBezTo>
                    <a:pt x="175644" y="194572"/>
                    <a:pt x="192702" y="177159"/>
                    <a:pt x="192702" y="155678"/>
                  </a:cubicBezTo>
                  <a:cubicBezTo>
                    <a:pt x="192702" y="134197"/>
                    <a:pt x="175644" y="116784"/>
                    <a:pt x="154602" y="116784"/>
                  </a:cubicBezTo>
                  <a:close/>
                  <a:moveTo>
                    <a:pt x="164978" y="17"/>
                  </a:moveTo>
                  <a:cubicBezTo>
                    <a:pt x="173752" y="539"/>
                    <a:pt x="181791" y="13083"/>
                    <a:pt x="183937" y="37355"/>
                  </a:cubicBezTo>
                  <a:lnTo>
                    <a:pt x="182920" y="62256"/>
                  </a:lnTo>
                  <a:lnTo>
                    <a:pt x="196144" y="40221"/>
                  </a:lnTo>
                  <a:cubicBezTo>
                    <a:pt x="224418" y="4477"/>
                    <a:pt x="247358" y="14414"/>
                    <a:pt x="235580" y="53149"/>
                  </a:cubicBezTo>
                  <a:lnTo>
                    <a:pt x="212182" y="98826"/>
                  </a:lnTo>
                  <a:lnTo>
                    <a:pt x="250377" y="79603"/>
                  </a:lnTo>
                  <a:cubicBezTo>
                    <a:pt x="296391" y="63474"/>
                    <a:pt x="309578" y="88141"/>
                    <a:pt x="270585" y="117172"/>
                  </a:cubicBezTo>
                  <a:lnTo>
                    <a:pt x="232713" y="138378"/>
                  </a:lnTo>
                  <a:lnTo>
                    <a:pt x="284613" y="143993"/>
                  </a:lnTo>
                  <a:cubicBezTo>
                    <a:pt x="323512" y="155453"/>
                    <a:pt x="319230" y="180194"/>
                    <a:pt x="273720" y="184218"/>
                  </a:cubicBezTo>
                  <a:lnTo>
                    <a:pt x="248355" y="183182"/>
                  </a:lnTo>
                  <a:lnTo>
                    <a:pt x="269266" y="195773"/>
                  </a:lnTo>
                  <a:cubicBezTo>
                    <a:pt x="305010" y="224158"/>
                    <a:pt x="295074" y="247251"/>
                    <a:pt x="256338" y="235433"/>
                  </a:cubicBezTo>
                  <a:lnTo>
                    <a:pt x="210297" y="211740"/>
                  </a:lnTo>
                  <a:lnTo>
                    <a:pt x="229885" y="250648"/>
                  </a:lnTo>
                  <a:cubicBezTo>
                    <a:pt x="246013" y="296637"/>
                    <a:pt x="221346" y="309754"/>
                    <a:pt x="192315" y="270547"/>
                  </a:cubicBezTo>
                  <a:lnTo>
                    <a:pt x="172484" y="234961"/>
                  </a:lnTo>
                  <a:lnTo>
                    <a:pt x="167082" y="284895"/>
                  </a:lnTo>
                  <a:cubicBezTo>
                    <a:pt x="155623" y="323793"/>
                    <a:pt x="130881" y="319511"/>
                    <a:pt x="126857" y="274001"/>
                  </a:cubicBezTo>
                  <a:lnTo>
                    <a:pt x="128028" y="245332"/>
                  </a:lnTo>
                  <a:lnTo>
                    <a:pt x="113715" y="269215"/>
                  </a:lnTo>
                  <a:cubicBezTo>
                    <a:pt x="85329" y="305137"/>
                    <a:pt x="62236" y="295212"/>
                    <a:pt x="74054" y="256320"/>
                  </a:cubicBezTo>
                  <a:lnTo>
                    <a:pt x="97746" y="210078"/>
                  </a:lnTo>
                  <a:lnTo>
                    <a:pt x="58840" y="229846"/>
                  </a:lnTo>
                  <a:cubicBezTo>
                    <a:pt x="12850" y="246188"/>
                    <a:pt x="-266" y="221592"/>
                    <a:pt x="38940" y="192585"/>
                  </a:cubicBezTo>
                  <a:lnTo>
                    <a:pt x="74788" y="172617"/>
                  </a:lnTo>
                  <a:lnTo>
                    <a:pt x="26310" y="167363"/>
                  </a:lnTo>
                  <a:cubicBezTo>
                    <a:pt x="-12473" y="155904"/>
                    <a:pt x="-8048" y="131162"/>
                    <a:pt x="37394" y="127138"/>
                  </a:cubicBezTo>
                  <a:lnTo>
                    <a:pt x="65274" y="128279"/>
                  </a:lnTo>
                  <a:lnTo>
                    <a:pt x="40272" y="113344"/>
                  </a:lnTo>
                  <a:cubicBezTo>
                    <a:pt x="4351" y="85069"/>
                    <a:pt x="14276" y="62129"/>
                    <a:pt x="53167" y="73908"/>
                  </a:cubicBezTo>
                  <a:lnTo>
                    <a:pt x="99089" y="97327"/>
                  </a:lnTo>
                  <a:lnTo>
                    <a:pt x="79747" y="59110"/>
                  </a:lnTo>
                  <a:cubicBezTo>
                    <a:pt x="63524" y="13096"/>
                    <a:pt x="88286" y="-91"/>
                    <a:pt x="117222" y="38902"/>
                  </a:cubicBezTo>
                  <a:lnTo>
                    <a:pt x="138128" y="76430"/>
                  </a:lnTo>
                  <a:lnTo>
                    <a:pt x="139917" y="44329"/>
                  </a:lnTo>
                  <a:cubicBezTo>
                    <a:pt x="144305" y="14060"/>
                    <a:pt x="155107" y="-570"/>
                    <a:pt x="164978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/>
            </a:p>
          </p:txBody>
        </p:sp>
        <p:sp>
          <p:nvSpPr>
            <p:cNvPr id="120" name="Freeform: Shape 361">
              <a:extLst>
                <a:ext uri="{FF2B5EF4-FFF2-40B4-BE49-F238E27FC236}">
                  <a16:creationId xmlns:a16="http://schemas.microsoft.com/office/drawing/2014/main" id="{1C698346-5CC4-45A3-ABA5-69591DA95ECB}"/>
                </a:ext>
              </a:extLst>
            </p:cNvPr>
            <p:cNvSpPr/>
            <p:nvPr/>
          </p:nvSpPr>
          <p:spPr>
            <a:xfrm>
              <a:off x="3800148" y="1102840"/>
              <a:ext cx="344261" cy="219075"/>
            </a:xfrm>
            <a:custGeom>
              <a:avLst/>
              <a:gdLst>
                <a:gd name="connsiteX0" fmla="*/ 638659 w 637371"/>
                <a:gd name="connsiteY0" fmla="*/ 20878 h 405600"/>
                <a:gd name="connsiteX1" fmla="*/ 469338 w 637371"/>
                <a:gd name="connsiteY1" fmla="*/ 158653 h 405600"/>
                <a:gd name="connsiteX2" fmla="*/ 380170 w 637371"/>
                <a:gd name="connsiteY2" fmla="*/ 269066 h 405600"/>
                <a:gd name="connsiteX3" fmla="*/ 283276 w 637371"/>
                <a:gd name="connsiteY3" fmla="*/ 359522 h 405600"/>
                <a:gd name="connsiteX4" fmla="*/ 136810 w 637371"/>
                <a:gd name="connsiteY4" fmla="*/ 406520 h 405600"/>
                <a:gd name="connsiteX5" fmla="*/ 24143 w 637371"/>
                <a:gd name="connsiteY5" fmla="*/ 387849 h 405600"/>
                <a:gd name="connsiteX6" fmla="*/ 9657 w 637371"/>
                <a:gd name="connsiteY6" fmla="*/ 377227 h 405600"/>
                <a:gd name="connsiteX7" fmla="*/ 114598 w 637371"/>
                <a:gd name="connsiteY7" fmla="*/ 296107 h 405600"/>
                <a:gd name="connsiteX8" fmla="*/ 176404 w 637371"/>
                <a:gd name="connsiteY8" fmla="*/ 224966 h 405600"/>
                <a:gd name="connsiteX9" fmla="*/ 219861 w 637371"/>
                <a:gd name="connsiteY9" fmla="*/ 163160 h 405600"/>
                <a:gd name="connsiteX10" fmla="*/ 286817 w 637371"/>
                <a:gd name="connsiteY10" fmla="*/ 122278 h 405600"/>
                <a:gd name="connsiteX11" fmla="*/ 300337 w 637371"/>
                <a:gd name="connsiteY11" fmla="*/ 117771 h 405600"/>
                <a:gd name="connsiteX12" fmla="*/ 214711 w 637371"/>
                <a:gd name="connsiteY12" fmla="*/ 145133 h 405600"/>
                <a:gd name="connsiteX13" fmla="*/ 168034 w 637371"/>
                <a:gd name="connsiteY13" fmla="*/ 204364 h 405600"/>
                <a:gd name="connsiteX14" fmla="*/ 0 w 637371"/>
                <a:gd name="connsiteY14" fmla="*/ 352118 h 405600"/>
                <a:gd name="connsiteX15" fmla="*/ 21889 w 637371"/>
                <a:gd name="connsiteY15" fmla="*/ 253293 h 405600"/>
                <a:gd name="connsiteX16" fmla="*/ 161274 w 637371"/>
                <a:gd name="connsiteY16" fmla="*/ 46308 h 405600"/>
                <a:gd name="connsiteX17" fmla="*/ 264928 w 637371"/>
                <a:gd name="connsiteY17" fmla="*/ 5104 h 405600"/>
                <a:gd name="connsiteX18" fmla="*/ 426846 w 637371"/>
                <a:gd name="connsiteY18" fmla="*/ 10577 h 405600"/>
                <a:gd name="connsiteX19" fmla="*/ 602606 w 637371"/>
                <a:gd name="connsiteY19" fmla="*/ 21522 h 405600"/>
                <a:gd name="connsiteX20" fmla="*/ 638659 w 637371"/>
                <a:gd name="connsiteY20" fmla="*/ 20878 h 405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37371" h="405600">
                  <a:moveTo>
                    <a:pt x="638659" y="20878"/>
                  </a:moveTo>
                  <a:cubicBezTo>
                    <a:pt x="576854" y="64657"/>
                    <a:pt x="521486" y="109723"/>
                    <a:pt x="469338" y="158653"/>
                  </a:cubicBezTo>
                  <a:cubicBezTo>
                    <a:pt x="434572" y="191166"/>
                    <a:pt x="402703" y="226253"/>
                    <a:pt x="380170" y="269066"/>
                  </a:cubicBezTo>
                  <a:cubicBezTo>
                    <a:pt x="358602" y="310592"/>
                    <a:pt x="322549" y="336989"/>
                    <a:pt x="283276" y="359522"/>
                  </a:cubicBezTo>
                  <a:cubicBezTo>
                    <a:pt x="237888" y="385596"/>
                    <a:pt x="188958" y="400726"/>
                    <a:pt x="136810" y="406520"/>
                  </a:cubicBezTo>
                  <a:cubicBezTo>
                    <a:pt x="97215" y="410705"/>
                    <a:pt x="59552" y="406520"/>
                    <a:pt x="24143" y="387849"/>
                  </a:cubicBezTo>
                  <a:cubicBezTo>
                    <a:pt x="18670" y="384952"/>
                    <a:pt x="15129" y="381411"/>
                    <a:pt x="9657" y="377227"/>
                  </a:cubicBezTo>
                  <a:cubicBezTo>
                    <a:pt x="46998" y="351796"/>
                    <a:pt x="81442" y="324756"/>
                    <a:pt x="114598" y="296107"/>
                  </a:cubicBezTo>
                  <a:cubicBezTo>
                    <a:pt x="138741" y="275183"/>
                    <a:pt x="160631" y="253293"/>
                    <a:pt x="176404" y="224966"/>
                  </a:cubicBezTo>
                  <a:cubicBezTo>
                    <a:pt x="188636" y="203076"/>
                    <a:pt x="203766" y="182796"/>
                    <a:pt x="219861" y="163160"/>
                  </a:cubicBezTo>
                  <a:cubicBezTo>
                    <a:pt x="237566" y="141914"/>
                    <a:pt x="258812" y="126463"/>
                    <a:pt x="286817" y="122278"/>
                  </a:cubicBezTo>
                  <a:cubicBezTo>
                    <a:pt x="291002" y="121634"/>
                    <a:pt x="296475" y="122600"/>
                    <a:pt x="300337" y="117771"/>
                  </a:cubicBezTo>
                  <a:cubicBezTo>
                    <a:pt x="267181" y="113265"/>
                    <a:pt x="238853" y="122278"/>
                    <a:pt x="214711" y="145133"/>
                  </a:cubicBezTo>
                  <a:cubicBezTo>
                    <a:pt x="196362" y="162516"/>
                    <a:pt x="181876" y="183118"/>
                    <a:pt x="168034" y="204364"/>
                  </a:cubicBezTo>
                  <a:cubicBezTo>
                    <a:pt x="126187" y="268101"/>
                    <a:pt x="67922" y="313811"/>
                    <a:pt x="0" y="352118"/>
                  </a:cubicBezTo>
                  <a:cubicBezTo>
                    <a:pt x="3863" y="316709"/>
                    <a:pt x="11910" y="284518"/>
                    <a:pt x="21889" y="253293"/>
                  </a:cubicBezTo>
                  <a:cubicBezTo>
                    <a:pt x="47964" y="170564"/>
                    <a:pt x="89811" y="98457"/>
                    <a:pt x="161274" y="46308"/>
                  </a:cubicBezTo>
                  <a:cubicBezTo>
                    <a:pt x="192177" y="23775"/>
                    <a:pt x="227909" y="12186"/>
                    <a:pt x="264928" y="5104"/>
                  </a:cubicBezTo>
                  <a:cubicBezTo>
                    <a:pt x="319330" y="-5197"/>
                    <a:pt x="372766" y="1885"/>
                    <a:pt x="426846" y="10577"/>
                  </a:cubicBezTo>
                  <a:cubicBezTo>
                    <a:pt x="484789" y="19590"/>
                    <a:pt x="543697" y="23131"/>
                    <a:pt x="602606" y="21522"/>
                  </a:cubicBezTo>
                  <a:cubicBezTo>
                    <a:pt x="613229" y="20556"/>
                    <a:pt x="623852" y="20878"/>
                    <a:pt x="638659" y="20878"/>
                  </a:cubicBezTo>
                  <a:close/>
                </a:path>
              </a:pathLst>
            </a:custGeom>
            <a:solidFill>
              <a:schemeClr val="accent1"/>
            </a:solidFill>
            <a:ln w="320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264">
              <a:extLst>
                <a:ext uri="{FF2B5EF4-FFF2-40B4-BE49-F238E27FC236}">
                  <a16:creationId xmlns:a16="http://schemas.microsoft.com/office/drawing/2014/main" id="{8FD8EC8E-8FA3-450C-A67B-34114D96CCB7}"/>
                </a:ext>
              </a:extLst>
            </p:cNvPr>
            <p:cNvSpPr/>
            <p:nvPr/>
          </p:nvSpPr>
          <p:spPr>
            <a:xfrm>
              <a:off x="4195337" y="1254556"/>
              <a:ext cx="211217" cy="34045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자유형: 도형 121">
              <a:extLst>
                <a:ext uri="{FF2B5EF4-FFF2-40B4-BE49-F238E27FC236}">
                  <a16:creationId xmlns:a16="http://schemas.microsoft.com/office/drawing/2014/main" id="{A470C476-5B8A-4FB7-8C37-677B599670F2}"/>
                </a:ext>
              </a:extLst>
            </p:cNvPr>
            <p:cNvSpPr/>
            <p:nvPr/>
          </p:nvSpPr>
          <p:spPr>
            <a:xfrm>
              <a:off x="1814270" y="563517"/>
              <a:ext cx="393472" cy="402755"/>
            </a:xfrm>
            <a:custGeom>
              <a:avLst/>
              <a:gdLst>
                <a:gd name="connsiteX0" fmla="*/ 724852 w 1453514"/>
                <a:gd name="connsiteY0" fmla="*/ 793433 h 1487805"/>
                <a:gd name="connsiteX1" fmla="*/ 725805 w 1453514"/>
                <a:gd name="connsiteY1" fmla="*/ 1487805 h 1487805"/>
                <a:gd name="connsiteX2" fmla="*/ 724852 w 1453514"/>
                <a:gd name="connsiteY2" fmla="*/ 793433 h 1487805"/>
                <a:gd name="connsiteX3" fmla="*/ 690562 w 1453514"/>
                <a:gd name="connsiteY3" fmla="*/ 781050 h 1487805"/>
                <a:gd name="connsiteX4" fmla="*/ 216217 w 1453514"/>
                <a:gd name="connsiteY4" fmla="*/ 1266825 h 1487805"/>
                <a:gd name="connsiteX5" fmla="*/ 690562 w 1453514"/>
                <a:gd name="connsiteY5" fmla="*/ 781050 h 1487805"/>
                <a:gd name="connsiteX6" fmla="*/ 766762 w 1453514"/>
                <a:gd name="connsiteY6" fmla="*/ 777241 h 1487805"/>
                <a:gd name="connsiteX7" fmla="*/ 1240155 w 1453514"/>
                <a:gd name="connsiteY7" fmla="*/ 1263016 h 1487805"/>
                <a:gd name="connsiteX8" fmla="*/ 766762 w 1453514"/>
                <a:gd name="connsiteY8" fmla="*/ 777241 h 1487805"/>
                <a:gd name="connsiteX9" fmla="*/ 336708 w 1453514"/>
                <a:gd name="connsiteY9" fmla="*/ 653534 h 1487805"/>
                <a:gd name="connsiteX10" fmla="*/ 679132 w 1453514"/>
                <a:gd name="connsiteY10" fmla="*/ 743903 h 1487805"/>
                <a:gd name="connsiteX11" fmla="*/ 0 w 1453514"/>
                <a:gd name="connsiteY11" fmla="*/ 743903 h 1487805"/>
                <a:gd name="connsiteX12" fmla="*/ 336708 w 1453514"/>
                <a:gd name="connsiteY12" fmla="*/ 653534 h 1487805"/>
                <a:gd name="connsiteX13" fmla="*/ 1116687 w 1453514"/>
                <a:gd name="connsiteY13" fmla="*/ 652106 h 1487805"/>
                <a:gd name="connsiteX14" fmla="*/ 1453514 w 1453514"/>
                <a:gd name="connsiteY14" fmla="*/ 735330 h 1487805"/>
                <a:gd name="connsiteX15" fmla="*/ 776287 w 1453514"/>
                <a:gd name="connsiteY15" fmla="*/ 738188 h 1487805"/>
                <a:gd name="connsiteX16" fmla="*/ 1116687 w 1453514"/>
                <a:gd name="connsiteY16" fmla="*/ 652106 h 1487805"/>
                <a:gd name="connsiteX17" fmla="*/ 1245870 w 1453514"/>
                <a:gd name="connsiteY17" fmla="*/ 214313 h 1487805"/>
                <a:gd name="connsiteX18" fmla="*/ 769620 w 1453514"/>
                <a:gd name="connsiteY18" fmla="*/ 705803 h 1487805"/>
                <a:gd name="connsiteX19" fmla="*/ 1245870 w 1453514"/>
                <a:gd name="connsiteY19" fmla="*/ 214313 h 1487805"/>
                <a:gd name="connsiteX20" fmla="*/ 213360 w 1453514"/>
                <a:gd name="connsiteY20" fmla="*/ 210503 h 1487805"/>
                <a:gd name="connsiteX21" fmla="*/ 694373 w 1453514"/>
                <a:gd name="connsiteY21" fmla="*/ 700088 h 1487805"/>
                <a:gd name="connsiteX22" fmla="*/ 213360 w 1453514"/>
                <a:gd name="connsiteY22" fmla="*/ 210503 h 1487805"/>
                <a:gd name="connsiteX23" fmla="*/ 726757 w 1453514"/>
                <a:gd name="connsiteY23" fmla="*/ 0 h 1487805"/>
                <a:gd name="connsiteX24" fmla="*/ 727710 w 1453514"/>
                <a:gd name="connsiteY24" fmla="*/ 684847 h 1487805"/>
                <a:gd name="connsiteX25" fmla="*/ 726757 w 1453514"/>
                <a:gd name="connsiteY25" fmla="*/ 0 h 148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3514" h="1487805">
                  <a:moveTo>
                    <a:pt x="724852" y="793433"/>
                  </a:moveTo>
                  <a:cubicBezTo>
                    <a:pt x="839152" y="971550"/>
                    <a:pt x="846772" y="1286828"/>
                    <a:pt x="725805" y="1487805"/>
                  </a:cubicBezTo>
                  <a:cubicBezTo>
                    <a:pt x="614362" y="1253490"/>
                    <a:pt x="615315" y="1025843"/>
                    <a:pt x="724852" y="793433"/>
                  </a:cubicBezTo>
                  <a:close/>
                  <a:moveTo>
                    <a:pt x="690562" y="781050"/>
                  </a:moveTo>
                  <a:cubicBezTo>
                    <a:pt x="666750" y="966788"/>
                    <a:pt x="418147" y="1223010"/>
                    <a:pt x="216217" y="1266825"/>
                  </a:cubicBezTo>
                  <a:cubicBezTo>
                    <a:pt x="252412" y="1065847"/>
                    <a:pt x="499110" y="813435"/>
                    <a:pt x="690562" y="781050"/>
                  </a:cubicBezTo>
                  <a:close/>
                  <a:moveTo>
                    <a:pt x="766762" y="777241"/>
                  </a:moveTo>
                  <a:cubicBezTo>
                    <a:pt x="1021080" y="851536"/>
                    <a:pt x="1200150" y="1082994"/>
                    <a:pt x="1240155" y="1263016"/>
                  </a:cubicBezTo>
                  <a:cubicBezTo>
                    <a:pt x="1065847" y="1247776"/>
                    <a:pt x="801052" y="978219"/>
                    <a:pt x="766762" y="777241"/>
                  </a:cubicBezTo>
                  <a:close/>
                  <a:moveTo>
                    <a:pt x="336708" y="653534"/>
                  </a:moveTo>
                  <a:cubicBezTo>
                    <a:pt x="460057" y="653415"/>
                    <a:pt x="584358" y="683419"/>
                    <a:pt x="679132" y="743903"/>
                  </a:cubicBezTo>
                  <a:cubicBezTo>
                    <a:pt x="449580" y="857250"/>
                    <a:pt x="226695" y="857250"/>
                    <a:pt x="0" y="743903"/>
                  </a:cubicBezTo>
                  <a:cubicBezTo>
                    <a:pt x="90963" y="683895"/>
                    <a:pt x="213360" y="653653"/>
                    <a:pt x="336708" y="653534"/>
                  </a:cubicBezTo>
                  <a:close/>
                  <a:moveTo>
                    <a:pt x="1116687" y="652106"/>
                  </a:moveTo>
                  <a:cubicBezTo>
                    <a:pt x="1229201" y="651748"/>
                    <a:pt x="1341120" y="679609"/>
                    <a:pt x="1453514" y="735330"/>
                  </a:cubicBezTo>
                  <a:cubicBezTo>
                    <a:pt x="1304925" y="846773"/>
                    <a:pt x="989647" y="868680"/>
                    <a:pt x="776287" y="738188"/>
                  </a:cubicBezTo>
                  <a:cubicBezTo>
                    <a:pt x="891063" y="681038"/>
                    <a:pt x="1004173" y="652463"/>
                    <a:pt x="1116687" y="652106"/>
                  </a:cubicBezTo>
                  <a:close/>
                  <a:moveTo>
                    <a:pt x="1245870" y="214313"/>
                  </a:moveTo>
                  <a:cubicBezTo>
                    <a:pt x="1163002" y="458153"/>
                    <a:pt x="1006792" y="620078"/>
                    <a:pt x="769620" y="705803"/>
                  </a:cubicBezTo>
                  <a:cubicBezTo>
                    <a:pt x="762952" y="543878"/>
                    <a:pt x="1036320" y="259081"/>
                    <a:pt x="1245870" y="214313"/>
                  </a:cubicBezTo>
                  <a:close/>
                  <a:moveTo>
                    <a:pt x="213360" y="210503"/>
                  </a:moveTo>
                  <a:cubicBezTo>
                    <a:pt x="458152" y="297181"/>
                    <a:pt x="612457" y="461010"/>
                    <a:pt x="694373" y="700088"/>
                  </a:cubicBezTo>
                  <a:cubicBezTo>
                    <a:pt x="503873" y="663893"/>
                    <a:pt x="275273" y="454343"/>
                    <a:pt x="213360" y="210503"/>
                  </a:cubicBezTo>
                  <a:close/>
                  <a:moveTo>
                    <a:pt x="726757" y="0"/>
                  </a:moveTo>
                  <a:cubicBezTo>
                    <a:pt x="841057" y="129540"/>
                    <a:pt x="841057" y="530543"/>
                    <a:pt x="727710" y="684847"/>
                  </a:cubicBezTo>
                  <a:cubicBezTo>
                    <a:pt x="619125" y="504825"/>
                    <a:pt x="608647" y="207645"/>
                    <a:pt x="726757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pic>
          <p:nvPicPr>
            <p:cNvPr id="123" name="Graphic 5">
              <a:extLst>
                <a:ext uri="{FF2B5EF4-FFF2-40B4-BE49-F238E27FC236}">
                  <a16:creationId xmlns:a16="http://schemas.microsoft.com/office/drawing/2014/main" id="{8A23176B-72B4-4AB9-BC60-35DE7F8795D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p:blipFill>
          <p:spPr>
            <a:xfrm>
              <a:off x="5153323" y="52895"/>
              <a:ext cx="396670" cy="396670"/>
            </a:xfrm>
            <a:prstGeom prst="rect">
              <a:avLst/>
            </a:prstGeom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124" name="Freeform: Shape 44">
              <a:extLst>
                <a:ext uri="{FF2B5EF4-FFF2-40B4-BE49-F238E27FC236}">
                  <a16:creationId xmlns:a16="http://schemas.microsoft.com/office/drawing/2014/main" id="{38A7820F-7BAE-4CE0-83BD-077337D27A37}"/>
                </a:ext>
              </a:extLst>
            </p:cNvPr>
            <p:cNvSpPr/>
            <p:nvPr/>
          </p:nvSpPr>
          <p:spPr>
            <a:xfrm>
              <a:off x="4670435" y="263875"/>
              <a:ext cx="355230" cy="373842"/>
            </a:xfrm>
            <a:custGeom>
              <a:avLst/>
              <a:gdLst>
                <a:gd name="connsiteX0" fmla="*/ 526473 w 547524"/>
                <a:gd name="connsiteY0" fmla="*/ 237218 h 576213"/>
                <a:gd name="connsiteX1" fmla="*/ 507628 w 547524"/>
                <a:gd name="connsiteY1" fmla="*/ 167909 h 576213"/>
                <a:gd name="connsiteX2" fmla="*/ 357105 w 547524"/>
                <a:gd name="connsiteY2" fmla="*/ 165386 h 576213"/>
                <a:gd name="connsiteX3" fmla="*/ 353477 w 547524"/>
                <a:gd name="connsiteY3" fmla="*/ 136094 h 576213"/>
                <a:gd name="connsiteX4" fmla="*/ 344095 w 547524"/>
                <a:gd name="connsiteY4" fmla="*/ 59452 h 576213"/>
                <a:gd name="connsiteX5" fmla="*/ 344095 w 547524"/>
                <a:gd name="connsiteY5" fmla="*/ 59452 h 576213"/>
                <a:gd name="connsiteX6" fmla="*/ 303605 w 547524"/>
                <a:gd name="connsiteY6" fmla="*/ 0 h 576213"/>
                <a:gd name="connsiteX7" fmla="*/ 303605 w 547524"/>
                <a:gd name="connsiteY7" fmla="*/ 0 h 576213"/>
                <a:gd name="connsiteX8" fmla="*/ 176106 w 547524"/>
                <a:gd name="connsiteY8" fmla="*/ 170314 h 576213"/>
                <a:gd name="connsiteX9" fmla="*/ 89924 w 547524"/>
                <a:gd name="connsiteY9" fmla="*/ 119181 h 576213"/>
                <a:gd name="connsiteX10" fmla="*/ 6186 w 547524"/>
                <a:gd name="connsiteY10" fmla="*/ 182575 h 576213"/>
                <a:gd name="connsiteX11" fmla="*/ 88150 w 547524"/>
                <a:gd name="connsiteY11" fmla="*/ 316028 h 576213"/>
                <a:gd name="connsiteX12" fmla="*/ 35203 w 547524"/>
                <a:gd name="connsiteY12" fmla="*/ 347055 h 576213"/>
                <a:gd name="connsiteX13" fmla="*/ 2914 w 547524"/>
                <a:gd name="connsiteY13" fmla="*/ 443054 h 576213"/>
                <a:gd name="connsiteX14" fmla="*/ 139993 w 547524"/>
                <a:gd name="connsiteY14" fmla="*/ 454014 h 576213"/>
                <a:gd name="connsiteX15" fmla="*/ 201535 w 547524"/>
                <a:gd name="connsiteY15" fmla="*/ 529788 h 576213"/>
                <a:gd name="connsiteX16" fmla="*/ 257873 w 547524"/>
                <a:gd name="connsiteY16" fmla="*/ 576151 h 576213"/>
                <a:gd name="connsiteX17" fmla="*/ 301713 w 547524"/>
                <a:gd name="connsiteY17" fmla="*/ 534204 h 576213"/>
                <a:gd name="connsiteX18" fmla="*/ 318429 w 547524"/>
                <a:gd name="connsiteY18" fmla="*/ 425983 h 576213"/>
                <a:gd name="connsiteX19" fmla="*/ 425309 w 547524"/>
                <a:gd name="connsiteY19" fmla="*/ 451964 h 576213"/>
                <a:gd name="connsiteX20" fmla="*/ 488034 w 547524"/>
                <a:gd name="connsiteY20" fmla="*/ 429728 h 576213"/>
                <a:gd name="connsiteX21" fmla="*/ 468361 w 547524"/>
                <a:gd name="connsiteY21" fmla="*/ 366531 h 576213"/>
                <a:gd name="connsiteX22" fmla="*/ 410683 w 547524"/>
                <a:gd name="connsiteY22" fmla="*/ 308734 h 576213"/>
                <a:gd name="connsiteX23" fmla="*/ 485708 w 547524"/>
                <a:gd name="connsiteY23" fmla="*/ 273962 h 576213"/>
                <a:gd name="connsiteX24" fmla="*/ 526473 w 547524"/>
                <a:gd name="connsiteY24" fmla="*/ 237218 h 576213"/>
                <a:gd name="connsiteX25" fmla="*/ 526473 w 547524"/>
                <a:gd name="connsiteY25" fmla="*/ 237218 h 576213"/>
                <a:gd name="connsiteX26" fmla="*/ 53180 w 547524"/>
                <a:gd name="connsiteY26" fmla="*/ 186754 h 576213"/>
                <a:gd name="connsiteX27" fmla="*/ 82709 w 547524"/>
                <a:gd name="connsiteY27" fmla="*/ 164046 h 576213"/>
                <a:gd name="connsiteX28" fmla="*/ 167551 w 547524"/>
                <a:gd name="connsiteY28" fmla="*/ 232329 h 576213"/>
                <a:gd name="connsiteX29" fmla="*/ 172952 w 547524"/>
                <a:gd name="connsiteY29" fmla="*/ 273686 h 576213"/>
                <a:gd name="connsiteX30" fmla="*/ 132384 w 547524"/>
                <a:gd name="connsiteY30" fmla="*/ 280348 h 576213"/>
                <a:gd name="connsiteX31" fmla="*/ 53180 w 547524"/>
                <a:gd name="connsiteY31" fmla="*/ 186754 h 576213"/>
                <a:gd name="connsiteX32" fmla="*/ 53180 w 547524"/>
                <a:gd name="connsiteY32" fmla="*/ 186754 h 576213"/>
                <a:gd name="connsiteX33" fmla="*/ 172794 w 547524"/>
                <a:gd name="connsiteY33" fmla="*/ 385573 h 576213"/>
                <a:gd name="connsiteX34" fmla="*/ 54087 w 547524"/>
                <a:gd name="connsiteY34" fmla="*/ 416245 h 576213"/>
                <a:gd name="connsiteX35" fmla="*/ 132029 w 547524"/>
                <a:gd name="connsiteY35" fmla="*/ 339091 h 576213"/>
                <a:gd name="connsiteX36" fmla="*/ 183754 w 547524"/>
                <a:gd name="connsiteY36" fmla="*/ 343901 h 576213"/>
                <a:gd name="connsiteX37" fmla="*/ 172794 w 547524"/>
                <a:gd name="connsiteY37" fmla="*/ 385573 h 576213"/>
                <a:gd name="connsiteX38" fmla="*/ 172794 w 547524"/>
                <a:gd name="connsiteY38" fmla="*/ 385573 h 576213"/>
                <a:gd name="connsiteX39" fmla="*/ 254009 w 547524"/>
                <a:gd name="connsiteY39" fmla="*/ 518670 h 576213"/>
                <a:gd name="connsiteX40" fmla="*/ 221484 w 547524"/>
                <a:gd name="connsiteY40" fmla="*/ 403511 h 576213"/>
                <a:gd name="connsiteX41" fmla="*/ 245375 w 547524"/>
                <a:gd name="connsiteY41" fmla="*/ 378476 h 576213"/>
                <a:gd name="connsiteX42" fmla="*/ 269227 w 547524"/>
                <a:gd name="connsiteY42" fmla="*/ 400475 h 576213"/>
                <a:gd name="connsiteX43" fmla="*/ 254009 w 547524"/>
                <a:gd name="connsiteY43" fmla="*/ 518670 h 576213"/>
                <a:gd name="connsiteX44" fmla="*/ 254009 w 547524"/>
                <a:gd name="connsiteY44" fmla="*/ 518670 h 576213"/>
                <a:gd name="connsiteX45" fmla="*/ 216240 w 547524"/>
                <a:gd name="connsiteY45" fmla="*/ 205678 h 576213"/>
                <a:gd name="connsiteX46" fmla="*/ 258346 w 547524"/>
                <a:gd name="connsiteY46" fmla="*/ 69032 h 576213"/>
                <a:gd name="connsiteX47" fmla="*/ 307587 w 547524"/>
                <a:gd name="connsiteY47" fmla="*/ 80111 h 576213"/>
                <a:gd name="connsiteX48" fmla="*/ 314526 w 547524"/>
                <a:gd name="connsiteY48" fmla="*/ 123636 h 576213"/>
                <a:gd name="connsiteX49" fmla="*/ 273761 w 547524"/>
                <a:gd name="connsiteY49" fmla="*/ 221921 h 576213"/>
                <a:gd name="connsiteX50" fmla="*/ 216240 w 547524"/>
                <a:gd name="connsiteY50" fmla="*/ 205678 h 576213"/>
                <a:gd name="connsiteX51" fmla="*/ 429528 w 547524"/>
                <a:gd name="connsiteY51" fmla="*/ 401895 h 576213"/>
                <a:gd name="connsiteX52" fmla="*/ 338260 w 547524"/>
                <a:gd name="connsiteY52" fmla="*/ 393773 h 576213"/>
                <a:gd name="connsiteX53" fmla="*/ 311766 w 547524"/>
                <a:gd name="connsiteY53" fmla="*/ 348238 h 576213"/>
                <a:gd name="connsiteX54" fmla="*/ 355291 w 547524"/>
                <a:gd name="connsiteY54" fmla="*/ 333059 h 576213"/>
                <a:gd name="connsiteX55" fmla="*/ 429528 w 547524"/>
                <a:gd name="connsiteY55" fmla="*/ 401895 h 576213"/>
                <a:gd name="connsiteX56" fmla="*/ 429528 w 547524"/>
                <a:gd name="connsiteY56" fmla="*/ 401895 h 576213"/>
                <a:gd name="connsiteX57" fmla="*/ 427714 w 547524"/>
                <a:gd name="connsiteY57" fmla="*/ 255905 h 576213"/>
                <a:gd name="connsiteX58" fmla="*/ 356750 w 547524"/>
                <a:gd name="connsiteY58" fmla="*/ 275775 h 576213"/>
                <a:gd name="connsiteX59" fmla="*/ 316813 w 547524"/>
                <a:gd name="connsiteY59" fmla="*/ 265880 h 576213"/>
                <a:gd name="connsiteX60" fmla="*/ 339955 w 547524"/>
                <a:gd name="connsiteY60" fmla="*/ 228742 h 576213"/>
                <a:gd name="connsiteX61" fmla="*/ 423614 w 547524"/>
                <a:gd name="connsiteY61" fmla="*/ 200080 h 576213"/>
                <a:gd name="connsiteX62" fmla="*/ 474629 w 547524"/>
                <a:gd name="connsiteY62" fmla="*/ 215613 h 576213"/>
                <a:gd name="connsiteX63" fmla="*/ 441000 w 547524"/>
                <a:gd name="connsiteY63" fmla="*/ 249242 h 576213"/>
                <a:gd name="connsiteX64" fmla="*/ 427714 w 547524"/>
                <a:gd name="connsiteY64" fmla="*/ 255905 h 5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47524" h="576213">
                  <a:moveTo>
                    <a:pt x="526473" y="237218"/>
                  </a:moveTo>
                  <a:cubicBezTo>
                    <a:pt x="558919" y="201381"/>
                    <a:pt x="554780" y="182773"/>
                    <a:pt x="507628" y="167909"/>
                  </a:cubicBezTo>
                  <a:cubicBezTo>
                    <a:pt x="429528" y="143269"/>
                    <a:pt x="359036" y="165583"/>
                    <a:pt x="357105" y="165386"/>
                  </a:cubicBezTo>
                  <a:cubicBezTo>
                    <a:pt x="348825" y="164519"/>
                    <a:pt x="344528" y="172404"/>
                    <a:pt x="353477" y="136094"/>
                  </a:cubicBezTo>
                  <a:cubicBezTo>
                    <a:pt x="360850" y="106052"/>
                    <a:pt x="344095" y="59452"/>
                    <a:pt x="344095" y="59452"/>
                  </a:cubicBezTo>
                  <a:lnTo>
                    <a:pt x="344095" y="59452"/>
                  </a:lnTo>
                  <a:cubicBezTo>
                    <a:pt x="333213" y="37887"/>
                    <a:pt x="323081" y="15730"/>
                    <a:pt x="303605" y="0"/>
                  </a:cubicBezTo>
                  <a:lnTo>
                    <a:pt x="303605" y="0"/>
                  </a:lnTo>
                  <a:cubicBezTo>
                    <a:pt x="221011" y="24207"/>
                    <a:pt x="192783" y="90795"/>
                    <a:pt x="176106" y="170314"/>
                  </a:cubicBezTo>
                  <a:cubicBezTo>
                    <a:pt x="147602" y="147882"/>
                    <a:pt x="124302" y="128406"/>
                    <a:pt x="89924" y="119181"/>
                  </a:cubicBezTo>
                  <a:cubicBezTo>
                    <a:pt x="17659" y="99823"/>
                    <a:pt x="3663" y="110507"/>
                    <a:pt x="6186" y="182575"/>
                  </a:cubicBezTo>
                  <a:cubicBezTo>
                    <a:pt x="8275" y="241831"/>
                    <a:pt x="38080" y="284330"/>
                    <a:pt x="88150" y="316028"/>
                  </a:cubicBezTo>
                  <a:cubicBezTo>
                    <a:pt x="60829" y="324583"/>
                    <a:pt x="46636" y="332783"/>
                    <a:pt x="35203" y="347055"/>
                  </a:cubicBezTo>
                  <a:cubicBezTo>
                    <a:pt x="14465" y="373036"/>
                    <a:pt x="-8165" y="425904"/>
                    <a:pt x="2914" y="443054"/>
                  </a:cubicBezTo>
                  <a:cubicBezTo>
                    <a:pt x="13913" y="460085"/>
                    <a:pt x="107074" y="482439"/>
                    <a:pt x="139993" y="454014"/>
                  </a:cubicBezTo>
                  <a:cubicBezTo>
                    <a:pt x="213481" y="390461"/>
                    <a:pt x="170232" y="482124"/>
                    <a:pt x="201535" y="529788"/>
                  </a:cubicBezTo>
                  <a:cubicBezTo>
                    <a:pt x="203230" y="532390"/>
                    <a:pt x="234139" y="578123"/>
                    <a:pt x="257873" y="576151"/>
                  </a:cubicBezTo>
                  <a:cubicBezTo>
                    <a:pt x="278768" y="574377"/>
                    <a:pt x="293631" y="552063"/>
                    <a:pt x="301713" y="534204"/>
                  </a:cubicBezTo>
                  <a:cubicBezTo>
                    <a:pt x="318350" y="497499"/>
                    <a:pt x="322411" y="464698"/>
                    <a:pt x="318429" y="425983"/>
                  </a:cubicBezTo>
                  <a:cubicBezTo>
                    <a:pt x="355922" y="438008"/>
                    <a:pt x="388368" y="454014"/>
                    <a:pt x="425309" y="451964"/>
                  </a:cubicBezTo>
                  <a:cubicBezTo>
                    <a:pt x="448767" y="450663"/>
                    <a:pt x="484643" y="441083"/>
                    <a:pt x="488034" y="429728"/>
                  </a:cubicBezTo>
                  <a:cubicBezTo>
                    <a:pt x="492331" y="415338"/>
                    <a:pt x="479636" y="384193"/>
                    <a:pt x="468361" y="366531"/>
                  </a:cubicBezTo>
                  <a:cubicBezTo>
                    <a:pt x="446559" y="332389"/>
                    <a:pt x="408908" y="319970"/>
                    <a:pt x="410683" y="308734"/>
                  </a:cubicBezTo>
                  <a:cubicBezTo>
                    <a:pt x="412536" y="297262"/>
                    <a:pt x="442025" y="310232"/>
                    <a:pt x="485708" y="273962"/>
                  </a:cubicBezTo>
                  <a:cubicBezTo>
                    <a:pt x="485747" y="274001"/>
                    <a:pt x="516065" y="248730"/>
                    <a:pt x="526473" y="237218"/>
                  </a:cubicBezTo>
                  <a:lnTo>
                    <a:pt x="526473" y="237218"/>
                  </a:lnTo>
                  <a:close/>
                  <a:moveTo>
                    <a:pt x="53180" y="186754"/>
                  </a:moveTo>
                  <a:cubicBezTo>
                    <a:pt x="50933" y="165820"/>
                    <a:pt x="59725" y="155727"/>
                    <a:pt x="82709" y="164046"/>
                  </a:cubicBezTo>
                  <a:cubicBezTo>
                    <a:pt x="118625" y="177095"/>
                    <a:pt x="146656" y="199962"/>
                    <a:pt x="167551" y="232329"/>
                  </a:cubicBezTo>
                  <a:cubicBezTo>
                    <a:pt x="177013" y="246956"/>
                    <a:pt x="180916" y="261109"/>
                    <a:pt x="172952" y="273686"/>
                  </a:cubicBezTo>
                  <a:cubicBezTo>
                    <a:pt x="164594" y="286893"/>
                    <a:pt x="145237" y="282714"/>
                    <a:pt x="132384" y="280348"/>
                  </a:cubicBezTo>
                  <a:cubicBezTo>
                    <a:pt x="92092" y="272937"/>
                    <a:pt x="54757" y="229885"/>
                    <a:pt x="53180" y="186754"/>
                  </a:cubicBezTo>
                  <a:lnTo>
                    <a:pt x="53180" y="186754"/>
                  </a:lnTo>
                  <a:close/>
                  <a:moveTo>
                    <a:pt x="172794" y="385573"/>
                  </a:moveTo>
                  <a:cubicBezTo>
                    <a:pt x="142240" y="420385"/>
                    <a:pt x="61420" y="432567"/>
                    <a:pt x="54087" y="416245"/>
                  </a:cubicBezTo>
                  <a:cubicBezTo>
                    <a:pt x="47385" y="399687"/>
                    <a:pt x="97888" y="354270"/>
                    <a:pt x="132029" y="339091"/>
                  </a:cubicBezTo>
                  <a:cubicBezTo>
                    <a:pt x="146459" y="332704"/>
                    <a:pt x="173622" y="329353"/>
                    <a:pt x="183754" y="343901"/>
                  </a:cubicBezTo>
                  <a:cubicBezTo>
                    <a:pt x="194163" y="358882"/>
                    <a:pt x="182651" y="374416"/>
                    <a:pt x="172794" y="385573"/>
                  </a:cubicBezTo>
                  <a:lnTo>
                    <a:pt x="172794" y="385573"/>
                  </a:lnTo>
                  <a:close/>
                  <a:moveTo>
                    <a:pt x="254009" y="518670"/>
                  </a:moveTo>
                  <a:cubicBezTo>
                    <a:pt x="232207" y="514294"/>
                    <a:pt x="216319" y="462530"/>
                    <a:pt x="221484" y="403511"/>
                  </a:cubicBezTo>
                  <a:cubicBezTo>
                    <a:pt x="222391" y="393142"/>
                    <a:pt x="229251" y="378555"/>
                    <a:pt x="245375" y="378476"/>
                  </a:cubicBezTo>
                  <a:cubicBezTo>
                    <a:pt x="257479" y="378397"/>
                    <a:pt x="266428" y="392078"/>
                    <a:pt x="269227" y="400475"/>
                  </a:cubicBezTo>
                  <a:cubicBezTo>
                    <a:pt x="289137" y="459928"/>
                    <a:pt x="263984" y="518670"/>
                    <a:pt x="254009" y="518670"/>
                  </a:cubicBezTo>
                  <a:lnTo>
                    <a:pt x="254009" y="518670"/>
                  </a:lnTo>
                  <a:close/>
                  <a:moveTo>
                    <a:pt x="216240" y="205678"/>
                  </a:moveTo>
                  <a:cubicBezTo>
                    <a:pt x="206581" y="153322"/>
                    <a:pt x="222706" y="108339"/>
                    <a:pt x="258346" y="69032"/>
                  </a:cubicBezTo>
                  <a:cubicBezTo>
                    <a:pt x="282710" y="42224"/>
                    <a:pt x="298756" y="43880"/>
                    <a:pt x="307587" y="80111"/>
                  </a:cubicBezTo>
                  <a:cubicBezTo>
                    <a:pt x="311254" y="95013"/>
                    <a:pt x="314526" y="108812"/>
                    <a:pt x="314526" y="123636"/>
                  </a:cubicBezTo>
                  <a:cubicBezTo>
                    <a:pt x="314526" y="170433"/>
                    <a:pt x="298874" y="195349"/>
                    <a:pt x="273761" y="221921"/>
                  </a:cubicBezTo>
                  <a:cubicBezTo>
                    <a:pt x="273682" y="221921"/>
                    <a:pt x="225545" y="256299"/>
                    <a:pt x="216240" y="205678"/>
                  </a:cubicBezTo>
                  <a:close/>
                  <a:moveTo>
                    <a:pt x="429528" y="401895"/>
                  </a:moveTo>
                  <a:cubicBezTo>
                    <a:pt x="426965" y="415575"/>
                    <a:pt x="366290" y="410489"/>
                    <a:pt x="338260" y="393773"/>
                  </a:cubicBezTo>
                  <a:cubicBezTo>
                    <a:pt x="328127" y="387781"/>
                    <a:pt x="301240" y="367635"/>
                    <a:pt x="311766" y="348238"/>
                  </a:cubicBezTo>
                  <a:cubicBezTo>
                    <a:pt x="321031" y="331167"/>
                    <a:pt x="335066" y="329432"/>
                    <a:pt x="355291" y="333059"/>
                  </a:cubicBezTo>
                  <a:cubicBezTo>
                    <a:pt x="395307" y="340195"/>
                    <a:pt x="434022" y="388608"/>
                    <a:pt x="429528" y="401895"/>
                  </a:cubicBezTo>
                  <a:lnTo>
                    <a:pt x="429528" y="401895"/>
                  </a:lnTo>
                  <a:close/>
                  <a:moveTo>
                    <a:pt x="427714" y="255905"/>
                  </a:moveTo>
                  <a:cubicBezTo>
                    <a:pt x="403350" y="269586"/>
                    <a:pt x="384308" y="271636"/>
                    <a:pt x="356750" y="275775"/>
                  </a:cubicBezTo>
                  <a:cubicBezTo>
                    <a:pt x="343700" y="277746"/>
                    <a:pt x="322569" y="280309"/>
                    <a:pt x="316813" y="265880"/>
                  </a:cubicBezTo>
                  <a:cubicBezTo>
                    <a:pt x="310820" y="250701"/>
                    <a:pt x="330296" y="236232"/>
                    <a:pt x="339955" y="228742"/>
                  </a:cubicBezTo>
                  <a:cubicBezTo>
                    <a:pt x="364240" y="210251"/>
                    <a:pt x="393730" y="200947"/>
                    <a:pt x="423614" y="200080"/>
                  </a:cubicBezTo>
                  <a:cubicBezTo>
                    <a:pt x="439660" y="198661"/>
                    <a:pt x="471436" y="206072"/>
                    <a:pt x="474629" y="215613"/>
                  </a:cubicBezTo>
                  <a:cubicBezTo>
                    <a:pt x="477586" y="224484"/>
                    <a:pt x="452079" y="242974"/>
                    <a:pt x="441000" y="249242"/>
                  </a:cubicBezTo>
                  <a:lnTo>
                    <a:pt x="427714" y="255905"/>
                  </a:ln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자유형: 도형 124">
              <a:extLst>
                <a:ext uri="{FF2B5EF4-FFF2-40B4-BE49-F238E27FC236}">
                  <a16:creationId xmlns:a16="http://schemas.microsoft.com/office/drawing/2014/main" id="{B13E50C9-7ED3-4C1C-90A4-C8A9FBD40F0E}"/>
                </a:ext>
              </a:extLst>
            </p:cNvPr>
            <p:cNvSpPr/>
            <p:nvPr/>
          </p:nvSpPr>
          <p:spPr>
            <a:xfrm>
              <a:off x="4594030" y="1213819"/>
              <a:ext cx="393803" cy="348864"/>
            </a:xfrm>
            <a:custGeom>
              <a:avLst/>
              <a:gdLst>
                <a:gd name="connsiteX0" fmla="*/ 234260 w 470174"/>
                <a:gd name="connsiteY0" fmla="*/ 279097 h 415386"/>
                <a:gd name="connsiteX1" fmla="*/ 172166 w 470174"/>
                <a:gd name="connsiteY1" fmla="*/ 332635 h 415386"/>
                <a:gd name="connsiteX2" fmla="*/ 215336 w 470174"/>
                <a:gd name="connsiteY2" fmla="*/ 370916 h 415386"/>
                <a:gd name="connsiteX3" fmla="*/ 271674 w 470174"/>
                <a:gd name="connsiteY3" fmla="*/ 316077 h 415386"/>
                <a:gd name="connsiteX4" fmla="*/ 234260 w 470174"/>
                <a:gd name="connsiteY4" fmla="*/ 279097 h 415386"/>
                <a:gd name="connsiteX5" fmla="*/ 93869 w 470174"/>
                <a:gd name="connsiteY5" fmla="*/ 211996 h 415386"/>
                <a:gd name="connsiteX6" fmla="*/ 42223 w 470174"/>
                <a:gd name="connsiteY6" fmla="*/ 256782 h 415386"/>
                <a:gd name="connsiteX7" fmla="*/ 84210 w 470174"/>
                <a:gd name="connsiteY7" fmla="*/ 303146 h 415386"/>
                <a:gd name="connsiteX8" fmla="*/ 146540 w 470174"/>
                <a:gd name="connsiteY8" fmla="*/ 257255 h 415386"/>
                <a:gd name="connsiteX9" fmla="*/ 93869 w 470174"/>
                <a:gd name="connsiteY9" fmla="*/ 211996 h 415386"/>
                <a:gd name="connsiteX10" fmla="*/ 364361 w 470174"/>
                <a:gd name="connsiteY10" fmla="*/ 201588 h 415386"/>
                <a:gd name="connsiteX11" fmla="*/ 314844 w 470174"/>
                <a:gd name="connsiteY11" fmla="*/ 256782 h 415386"/>
                <a:gd name="connsiteX12" fmla="*/ 380368 w 470174"/>
                <a:gd name="connsiteY12" fmla="*/ 303619 h 415386"/>
                <a:gd name="connsiteX13" fmla="*/ 427677 w 470174"/>
                <a:gd name="connsiteY13" fmla="*/ 256664 h 415386"/>
                <a:gd name="connsiteX14" fmla="*/ 364361 w 470174"/>
                <a:gd name="connsiteY14" fmla="*/ 201588 h 415386"/>
                <a:gd name="connsiteX15" fmla="*/ 229963 w 470174"/>
                <a:gd name="connsiteY15" fmla="*/ 155619 h 415386"/>
                <a:gd name="connsiteX16" fmla="*/ 183915 w 470174"/>
                <a:gd name="connsiteY16" fmla="*/ 223153 h 415386"/>
                <a:gd name="connsiteX17" fmla="*/ 207175 w 470174"/>
                <a:gd name="connsiteY17" fmla="*/ 247557 h 415386"/>
                <a:gd name="connsiteX18" fmla="*/ 255944 w 470174"/>
                <a:gd name="connsiteY18" fmla="*/ 247557 h 415386"/>
                <a:gd name="connsiteX19" fmla="*/ 277627 w 470174"/>
                <a:gd name="connsiteY19" fmla="*/ 188459 h 415386"/>
                <a:gd name="connsiteX20" fmla="*/ 229963 w 470174"/>
                <a:gd name="connsiteY20" fmla="*/ 155619 h 415386"/>
                <a:gd name="connsiteX21" fmla="*/ 104356 w 470174"/>
                <a:gd name="connsiteY21" fmla="*/ 51104 h 415386"/>
                <a:gd name="connsiteX22" fmla="*/ 60871 w 470174"/>
                <a:gd name="connsiteY22" fmla="*/ 99478 h 415386"/>
                <a:gd name="connsiteX23" fmla="*/ 137433 w 470174"/>
                <a:gd name="connsiteY23" fmla="*/ 162676 h 415386"/>
                <a:gd name="connsiteX24" fmla="*/ 192549 w 470174"/>
                <a:gd name="connsiteY24" fmla="*/ 112330 h 415386"/>
                <a:gd name="connsiteX25" fmla="*/ 104356 w 470174"/>
                <a:gd name="connsiteY25" fmla="*/ 51104 h 415386"/>
                <a:gd name="connsiteX26" fmla="*/ 335936 w 470174"/>
                <a:gd name="connsiteY26" fmla="*/ 44835 h 415386"/>
                <a:gd name="connsiteX27" fmla="*/ 273330 w 470174"/>
                <a:gd name="connsiteY27" fmla="*/ 102947 h 415386"/>
                <a:gd name="connsiteX28" fmla="*/ 343703 w 470174"/>
                <a:gd name="connsiteY28" fmla="*/ 169141 h 415386"/>
                <a:gd name="connsiteX29" fmla="*/ 393654 w 470174"/>
                <a:gd name="connsiteY29" fmla="*/ 97704 h 415386"/>
                <a:gd name="connsiteX30" fmla="*/ 335936 w 470174"/>
                <a:gd name="connsiteY30" fmla="*/ 44835 h 415386"/>
                <a:gd name="connsiteX31" fmla="*/ 342234 w 470174"/>
                <a:gd name="connsiteY31" fmla="*/ 207 h 415386"/>
                <a:gd name="connsiteX32" fmla="*/ 371300 w 470174"/>
                <a:gd name="connsiteY32" fmla="*/ 2848 h 415386"/>
                <a:gd name="connsiteX33" fmla="*/ 428742 w 470174"/>
                <a:gd name="connsiteY33" fmla="*/ 139967 h 415386"/>
                <a:gd name="connsiteX34" fmla="*/ 433709 w 470174"/>
                <a:gd name="connsiteY34" fmla="*/ 186803 h 415386"/>
                <a:gd name="connsiteX35" fmla="*/ 458744 w 470174"/>
                <a:gd name="connsiteY35" fmla="*/ 296838 h 415386"/>
                <a:gd name="connsiteX36" fmla="*/ 351351 w 470174"/>
                <a:gd name="connsiteY36" fmla="*/ 339258 h 415386"/>
                <a:gd name="connsiteX37" fmla="*/ 302228 w 470174"/>
                <a:gd name="connsiteY37" fmla="*/ 359365 h 415386"/>
                <a:gd name="connsiteX38" fmla="*/ 197706 w 470174"/>
                <a:gd name="connsiteY38" fmla="*/ 414252 h 415386"/>
                <a:gd name="connsiteX39" fmla="*/ 163247 w 470174"/>
                <a:gd name="connsiteY39" fmla="*/ 400639 h 415386"/>
                <a:gd name="connsiteX40" fmla="*/ 132412 w 470174"/>
                <a:gd name="connsiteY40" fmla="*/ 332160 h 415386"/>
                <a:gd name="connsiteX41" fmla="*/ 83916 w 470174"/>
                <a:gd name="connsiteY41" fmla="*/ 349025 h 415386"/>
                <a:gd name="connsiteX42" fmla="*/ 83879 w 470174"/>
                <a:gd name="connsiteY42" fmla="*/ 348958 h 415386"/>
                <a:gd name="connsiteX43" fmla="*/ 60122 w 470174"/>
                <a:gd name="connsiteY43" fmla="*/ 339968 h 415386"/>
                <a:gd name="connsiteX44" fmla="*/ 31342 w 470174"/>
                <a:gd name="connsiteY44" fmla="*/ 194885 h 415386"/>
                <a:gd name="connsiteX45" fmla="*/ 45298 w 470174"/>
                <a:gd name="connsiteY45" fmla="*/ 157235 h 415386"/>
                <a:gd name="connsiteX46" fmla="*/ 49319 w 470174"/>
                <a:gd name="connsiteY46" fmla="*/ 29341 h 415386"/>
                <a:gd name="connsiteX47" fmla="*/ 194599 w 470174"/>
                <a:gd name="connsiteY47" fmla="*/ 35728 h 415386"/>
                <a:gd name="connsiteX48" fmla="*/ 210921 w 470174"/>
                <a:gd name="connsiteY48" fmla="*/ 52444 h 415386"/>
                <a:gd name="connsiteX49" fmla="*/ 246363 w 470174"/>
                <a:gd name="connsiteY49" fmla="*/ 52641 h 415386"/>
                <a:gd name="connsiteX50" fmla="*/ 308970 w 470174"/>
                <a:gd name="connsiteY50" fmla="*/ 5135 h 415386"/>
                <a:gd name="connsiteX51" fmla="*/ 342234 w 470174"/>
                <a:gd name="connsiteY51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50371 w 457298"/>
                <a:gd name="connsiteY39" fmla="*/ 400639 h 415386"/>
                <a:gd name="connsiteX40" fmla="*/ 119536 w 457298"/>
                <a:gd name="connsiteY40" fmla="*/ 332160 h 415386"/>
                <a:gd name="connsiteX41" fmla="*/ 71040 w 457298"/>
                <a:gd name="connsiteY41" fmla="*/ 349025 h 415386"/>
                <a:gd name="connsiteX42" fmla="*/ 47246 w 457298"/>
                <a:gd name="connsiteY42" fmla="*/ 339968 h 415386"/>
                <a:gd name="connsiteX43" fmla="*/ 18466 w 457298"/>
                <a:gd name="connsiteY43" fmla="*/ 194885 h 415386"/>
                <a:gd name="connsiteX44" fmla="*/ 32422 w 457298"/>
                <a:gd name="connsiteY44" fmla="*/ 157235 h 415386"/>
                <a:gd name="connsiteX45" fmla="*/ 36443 w 457298"/>
                <a:gd name="connsiteY45" fmla="*/ 29341 h 415386"/>
                <a:gd name="connsiteX46" fmla="*/ 181723 w 457298"/>
                <a:gd name="connsiteY46" fmla="*/ 35728 h 415386"/>
                <a:gd name="connsiteX47" fmla="*/ 198045 w 457298"/>
                <a:gd name="connsiteY47" fmla="*/ 52444 h 415386"/>
                <a:gd name="connsiteX48" fmla="*/ 233487 w 457298"/>
                <a:gd name="connsiteY48" fmla="*/ 52641 h 415386"/>
                <a:gd name="connsiteX49" fmla="*/ 296094 w 457298"/>
                <a:gd name="connsiteY49" fmla="*/ 5135 h 415386"/>
                <a:gd name="connsiteX50" fmla="*/ 329358 w 457298"/>
                <a:gd name="connsiteY50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4772 w 460686"/>
                <a:gd name="connsiteY0" fmla="*/ 279097 h 415386"/>
                <a:gd name="connsiteX1" fmla="*/ 162678 w 460686"/>
                <a:gd name="connsiteY1" fmla="*/ 332635 h 415386"/>
                <a:gd name="connsiteX2" fmla="*/ 205848 w 460686"/>
                <a:gd name="connsiteY2" fmla="*/ 370916 h 415386"/>
                <a:gd name="connsiteX3" fmla="*/ 262186 w 460686"/>
                <a:gd name="connsiteY3" fmla="*/ 316077 h 415386"/>
                <a:gd name="connsiteX4" fmla="*/ 224772 w 460686"/>
                <a:gd name="connsiteY4" fmla="*/ 279097 h 415386"/>
                <a:gd name="connsiteX5" fmla="*/ 84381 w 460686"/>
                <a:gd name="connsiteY5" fmla="*/ 211996 h 415386"/>
                <a:gd name="connsiteX6" fmla="*/ 32735 w 460686"/>
                <a:gd name="connsiteY6" fmla="*/ 256782 h 415386"/>
                <a:gd name="connsiteX7" fmla="*/ 74722 w 460686"/>
                <a:gd name="connsiteY7" fmla="*/ 303146 h 415386"/>
                <a:gd name="connsiteX8" fmla="*/ 137052 w 460686"/>
                <a:gd name="connsiteY8" fmla="*/ 257255 h 415386"/>
                <a:gd name="connsiteX9" fmla="*/ 84381 w 460686"/>
                <a:gd name="connsiteY9" fmla="*/ 211996 h 415386"/>
                <a:gd name="connsiteX10" fmla="*/ 354873 w 460686"/>
                <a:gd name="connsiteY10" fmla="*/ 201588 h 415386"/>
                <a:gd name="connsiteX11" fmla="*/ 305356 w 460686"/>
                <a:gd name="connsiteY11" fmla="*/ 256782 h 415386"/>
                <a:gd name="connsiteX12" fmla="*/ 370880 w 460686"/>
                <a:gd name="connsiteY12" fmla="*/ 303619 h 415386"/>
                <a:gd name="connsiteX13" fmla="*/ 418189 w 460686"/>
                <a:gd name="connsiteY13" fmla="*/ 256664 h 415386"/>
                <a:gd name="connsiteX14" fmla="*/ 354873 w 460686"/>
                <a:gd name="connsiteY14" fmla="*/ 201588 h 415386"/>
                <a:gd name="connsiteX15" fmla="*/ 220475 w 460686"/>
                <a:gd name="connsiteY15" fmla="*/ 155619 h 415386"/>
                <a:gd name="connsiteX16" fmla="*/ 174427 w 460686"/>
                <a:gd name="connsiteY16" fmla="*/ 223153 h 415386"/>
                <a:gd name="connsiteX17" fmla="*/ 197687 w 460686"/>
                <a:gd name="connsiteY17" fmla="*/ 247557 h 415386"/>
                <a:gd name="connsiteX18" fmla="*/ 246456 w 460686"/>
                <a:gd name="connsiteY18" fmla="*/ 247557 h 415386"/>
                <a:gd name="connsiteX19" fmla="*/ 268139 w 460686"/>
                <a:gd name="connsiteY19" fmla="*/ 188459 h 415386"/>
                <a:gd name="connsiteX20" fmla="*/ 220475 w 460686"/>
                <a:gd name="connsiteY20" fmla="*/ 155619 h 415386"/>
                <a:gd name="connsiteX21" fmla="*/ 94868 w 460686"/>
                <a:gd name="connsiteY21" fmla="*/ 51104 h 415386"/>
                <a:gd name="connsiteX22" fmla="*/ 51383 w 460686"/>
                <a:gd name="connsiteY22" fmla="*/ 99478 h 415386"/>
                <a:gd name="connsiteX23" fmla="*/ 127945 w 460686"/>
                <a:gd name="connsiteY23" fmla="*/ 162676 h 415386"/>
                <a:gd name="connsiteX24" fmla="*/ 183061 w 460686"/>
                <a:gd name="connsiteY24" fmla="*/ 112330 h 415386"/>
                <a:gd name="connsiteX25" fmla="*/ 94868 w 460686"/>
                <a:gd name="connsiteY25" fmla="*/ 51104 h 415386"/>
                <a:gd name="connsiteX26" fmla="*/ 326448 w 460686"/>
                <a:gd name="connsiteY26" fmla="*/ 44835 h 415386"/>
                <a:gd name="connsiteX27" fmla="*/ 263842 w 460686"/>
                <a:gd name="connsiteY27" fmla="*/ 102947 h 415386"/>
                <a:gd name="connsiteX28" fmla="*/ 334215 w 460686"/>
                <a:gd name="connsiteY28" fmla="*/ 169141 h 415386"/>
                <a:gd name="connsiteX29" fmla="*/ 384166 w 460686"/>
                <a:gd name="connsiteY29" fmla="*/ 97704 h 415386"/>
                <a:gd name="connsiteX30" fmla="*/ 326448 w 460686"/>
                <a:gd name="connsiteY30" fmla="*/ 44835 h 415386"/>
                <a:gd name="connsiteX31" fmla="*/ 332746 w 460686"/>
                <a:gd name="connsiteY31" fmla="*/ 207 h 415386"/>
                <a:gd name="connsiteX32" fmla="*/ 361812 w 460686"/>
                <a:gd name="connsiteY32" fmla="*/ 2848 h 415386"/>
                <a:gd name="connsiteX33" fmla="*/ 419254 w 460686"/>
                <a:gd name="connsiteY33" fmla="*/ 139967 h 415386"/>
                <a:gd name="connsiteX34" fmla="*/ 424221 w 460686"/>
                <a:gd name="connsiteY34" fmla="*/ 186803 h 415386"/>
                <a:gd name="connsiteX35" fmla="*/ 449256 w 460686"/>
                <a:gd name="connsiteY35" fmla="*/ 296838 h 415386"/>
                <a:gd name="connsiteX36" fmla="*/ 341863 w 460686"/>
                <a:gd name="connsiteY36" fmla="*/ 339258 h 415386"/>
                <a:gd name="connsiteX37" fmla="*/ 292740 w 460686"/>
                <a:gd name="connsiteY37" fmla="*/ 359365 h 415386"/>
                <a:gd name="connsiteX38" fmla="*/ 188218 w 460686"/>
                <a:gd name="connsiteY38" fmla="*/ 414252 h 415386"/>
                <a:gd name="connsiteX39" fmla="*/ 122924 w 460686"/>
                <a:gd name="connsiteY39" fmla="*/ 332160 h 415386"/>
                <a:gd name="connsiteX40" fmla="*/ 74428 w 460686"/>
                <a:gd name="connsiteY40" fmla="*/ 349025 h 415386"/>
                <a:gd name="connsiteX41" fmla="*/ 50634 w 460686"/>
                <a:gd name="connsiteY41" fmla="*/ 339968 h 415386"/>
                <a:gd name="connsiteX42" fmla="*/ 21854 w 460686"/>
                <a:gd name="connsiteY42" fmla="*/ 194885 h 415386"/>
                <a:gd name="connsiteX43" fmla="*/ 35810 w 460686"/>
                <a:gd name="connsiteY43" fmla="*/ 157235 h 415386"/>
                <a:gd name="connsiteX44" fmla="*/ 39831 w 460686"/>
                <a:gd name="connsiteY44" fmla="*/ 29341 h 415386"/>
                <a:gd name="connsiteX45" fmla="*/ 185111 w 460686"/>
                <a:gd name="connsiteY45" fmla="*/ 35728 h 415386"/>
                <a:gd name="connsiteX46" fmla="*/ 201433 w 460686"/>
                <a:gd name="connsiteY46" fmla="*/ 52444 h 415386"/>
                <a:gd name="connsiteX47" fmla="*/ 236875 w 460686"/>
                <a:gd name="connsiteY47" fmla="*/ 52641 h 415386"/>
                <a:gd name="connsiteX48" fmla="*/ 299482 w 460686"/>
                <a:gd name="connsiteY48" fmla="*/ 5135 h 415386"/>
                <a:gd name="connsiteX49" fmla="*/ 332746 w 460686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75943 w 462201"/>
                <a:gd name="connsiteY40" fmla="*/ 349025 h 415386"/>
                <a:gd name="connsiteX41" fmla="*/ 52149 w 462201"/>
                <a:gd name="connsiteY41" fmla="*/ 339968 h 415386"/>
                <a:gd name="connsiteX42" fmla="*/ 23369 w 462201"/>
                <a:gd name="connsiteY42" fmla="*/ 194885 h 415386"/>
                <a:gd name="connsiteX43" fmla="*/ 37325 w 462201"/>
                <a:gd name="connsiteY43" fmla="*/ 157235 h 415386"/>
                <a:gd name="connsiteX44" fmla="*/ 41346 w 462201"/>
                <a:gd name="connsiteY44" fmla="*/ 29341 h 415386"/>
                <a:gd name="connsiteX45" fmla="*/ 186626 w 462201"/>
                <a:gd name="connsiteY45" fmla="*/ 35728 h 415386"/>
                <a:gd name="connsiteX46" fmla="*/ 202948 w 462201"/>
                <a:gd name="connsiteY46" fmla="*/ 52444 h 415386"/>
                <a:gd name="connsiteX47" fmla="*/ 238390 w 462201"/>
                <a:gd name="connsiteY47" fmla="*/ 52641 h 415386"/>
                <a:gd name="connsiteX48" fmla="*/ 300997 w 462201"/>
                <a:gd name="connsiteY48" fmla="*/ 5135 h 415386"/>
                <a:gd name="connsiteX49" fmla="*/ 334261 w 462201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52149 w 462201"/>
                <a:gd name="connsiteY40" fmla="*/ 339968 h 415386"/>
                <a:gd name="connsiteX41" fmla="*/ 23369 w 462201"/>
                <a:gd name="connsiteY41" fmla="*/ 194885 h 415386"/>
                <a:gd name="connsiteX42" fmla="*/ 37325 w 462201"/>
                <a:gd name="connsiteY42" fmla="*/ 157235 h 415386"/>
                <a:gd name="connsiteX43" fmla="*/ 41346 w 462201"/>
                <a:gd name="connsiteY43" fmla="*/ 29341 h 415386"/>
                <a:gd name="connsiteX44" fmla="*/ 186626 w 462201"/>
                <a:gd name="connsiteY44" fmla="*/ 35728 h 415386"/>
                <a:gd name="connsiteX45" fmla="*/ 202948 w 462201"/>
                <a:gd name="connsiteY45" fmla="*/ 52444 h 415386"/>
                <a:gd name="connsiteX46" fmla="*/ 238390 w 462201"/>
                <a:gd name="connsiteY46" fmla="*/ 52641 h 415386"/>
                <a:gd name="connsiteX47" fmla="*/ 300997 w 462201"/>
                <a:gd name="connsiteY47" fmla="*/ 5135 h 415386"/>
                <a:gd name="connsiteX48" fmla="*/ 334261 w 462201"/>
                <a:gd name="connsiteY48" fmla="*/ 207 h 415386"/>
                <a:gd name="connsiteX0" fmla="*/ 226190 w 462104"/>
                <a:gd name="connsiteY0" fmla="*/ 279097 h 415386"/>
                <a:gd name="connsiteX1" fmla="*/ 164096 w 462104"/>
                <a:gd name="connsiteY1" fmla="*/ 332635 h 415386"/>
                <a:gd name="connsiteX2" fmla="*/ 207266 w 462104"/>
                <a:gd name="connsiteY2" fmla="*/ 370916 h 415386"/>
                <a:gd name="connsiteX3" fmla="*/ 263604 w 462104"/>
                <a:gd name="connsiteY3" fmla="*/ 316077 h 415386"/>
                <a:gd name="connsiteX4" fmla="*/ 226190 w 462104"/>
                <a:gd name="connsiteY4" fmla="*/ 279097 h 415386"/>
                <a:gd name="connsiteX5" fmla="*/ 85799 w 462104"/>
                <a:gd name="connsiteY5" fmla="*/ 211996 h 415386"/>
                <a:gd name="connsiteX6" fmla="*/ 34153 w 462104"/>
                <a:gd name="connsiteY6" fmla="*/ 256782 h 415386"/>
                <a:gd name="connsiteX7" fmla="*/ 76140 w 462104"/>
                <a:gd name="connsiteY7" fmla="*/ 303146 h 415386"/>
                <a:gd name="connsiteX8" fmla="*/ 138470 w 462104"/>
                <a:gd name="connsiteY8" fmla="*/ 257255 h 415386"/>
                <a:gd name="connsiteX9" fmla="*/ 85799 w 462104"/>
                <a:gd name="connsiteY9" fmla="*/ 211996 h 415386"/>
                <a:gd name="connsiteX10" fmla="*/ 356291 w 462104"/>
                <a:gd name="connsiteY10" fmla="*/ 201588 h 415386"/>
                <a:gd name="connsiteX11" fmla="*/ 306774 w 462104"/>
                <a:gd name="connsiteY11" fmla="*/ 256782 h 415386"/>
                <a:gd name="connsiteX12" fmla="*/ 372298 w 462104"/>
                <a:gd name="connsiteY12" fmla="*/ 303619 h 415386"/>
                <a:gd name="connsiteX13" fmla="*/ 419607 w 462104"/>
                <a:gd name="connsiteY13" fmla="*/ 256664 h 415386"/>
                <a:gd name="connsiteX14" fmla="*/ 356291 w 462104"/>
                <a:gd name="connsiteY14" fmla="*/ 201588 h 415386"/>
                <a:gd name="connsiteX15" fmla="*/ 221893 w 462104"/>
                <a:gd name="connsiteY15" fmla="*/ 155619 h 415386"/>
                <a:gd name="connsiteX16" fmla="*/ 175845 w 462104"/>
                <a:gd name="connsiteY16" fmla="*/ 223153 h 415386"/>
                <a:gd name="connsiteX17" fmla="*/ 199105 w 462104"/>
                <a:gd name="connsiteY17" fmla="*/ 247557 h 415386"/>
                <a:gd name="connsiteX18" fmla="*/ 247874 w 462104"/>
                <a:gd name="connsiteY18" fmla="*/ 247557 h 415386"/>
                <a:gd name="connsiteX19" fmla="*/ 269557 w 462104"/>
                <a:gd name="connsiteY19" fmla="*/ 188459 h 415386"/>
                <a:gd name="connsiteX20" fmla="*/ 221893 w 462104"/>
                <a:gd name="connsiteY20" fmla="*/ 155619 h 415386"/>
                <a:gd name="connsiteX21" fmla="*/ 96286 w 462104"/>
                <a:gd name="connsiteY21" fmla="*/ 51104 h 415386"/>
                <a:gd name="connsiteX22" fmla="*/ 52801 w 462104"/>
                <a:gd name="connsiteY22" fmla="*/ 99478 h 415386"/>
                <a:gd name="connsiteX23" fmla="*/ 129363 w 462104"/>
                <a:gd name="connsiteY23" fmla="*/ 162676 h 415386"/>
                <a:gd name="connsiteX24" fmla="*/ 184479 w 462104"/>
                <a:gd name="connsiteY24" fmla="*/ 112330 h 415386"/>
                <a:gd name="connsiteX25" fmla="*/ 96286 w 462104"/>
                <a:gd name="connsiteY25" fmla="*/ 51104 h 415386"/>
                <a:gd name="connsiteX26" fmla="*/ 327866 w 462104"/>
                <a:gd name="connsiteY26" fmla="*/ 44835 h 415386"/>
                <a:gd name="connsiteX27" fmla="*/ 265260 w 462104"/>
                <a:gd name="connsiteY27" fmla="*/ 102947 h 415386"/>
                <a:gd name="connsiteX28" fmla="*/ 335633 w 462104"/>
                <a:gd name="connsiteY28" fmla="*/ 169141 h 415386"/>
                <a:gd name="connsiteX29" fmla="*/ 385584 w 462104"/>
                <a:gd name="connsiteY29" fmla="*/ 97704 h 415386"/>
                <a:gd name="connsiteX30" fmla="*/ 327866 w 462104"/>
                <a:gd name="connsiteY30" fmla="*/ 44835 h 415386"/>
                <a:gd name="connsiteX31" fmla="*/ 334164 w 462104"/>
                <a:gd name="connsiteY31" fmla="*/ 207 h 415386"/>
                <a:gd name="connsiteX32" fmla="*/ 363230 w 462104"/>
                <a:gd name="connsiteY32" fmla="*/ 2848 h 415386"/>
                <a:gd name="connsiteX33" fmla="*/ 420672 w 462104"/>
                <a:gd name="connsiteY33" fmla="*/ 139967 h 415386"/>
                <a:gd name="connsiteX34" fmla="*/ 425639 w 462104"/>
                <a:gd name="connsiteY34" fmla="*/ 186803 h 415386"/>
                <a:gd name="connsiteX35" fmla="*/ 450674 w 462104"/>
                <a:gd name="connsiteY35" fmla="*/ 296838 h 415386"/>
                <a:gd name="connsiteX36" fmla="*/ 343281 w 462104"/>
                <a:gd name="connsiteY36" fmla="*/ 339258 h 415386"/>
                <a:gd name="connsiteX37" fmla="*/ 294158 w 462104"/>
                <a:gd name="connsiteY37" fmla="*/ 359365 h 415386"/>
                <a:gd name="connsiteX38" fmla="*/ 189636 w 462104"/>
                <a:gd name="connsiteY38" fmla="*/ 414252 h 415386"/>
                <a:gd name="connsiteX39" fmla="*/ 124342 w 462104"/>
                <a:gd name="connsiteY39" fmla="*/ 332160 h 415386"/>
                <a:gd name="connsiteX40" fmla="*/ 52052 w 462104"/>
                <a:gd name="connsiteY40" fmla="*/ 339968 h 415386"/>
                <a:gd name="connsiteX41" fmla="*/ 23272 w 462104"/>
                <a:gd name="connsiteY41" fmla="*/ 194885 h 415386"/>
                <a:gd name="connsiteX42" fmla="*/ 37228 w 462104"/>
                <a:gd name="connsiteY42" fmla="*/ 157235 h 415386"/>
                <a:gd name="connsiteX43" fmla="*/ 41249 w 462104"/>
                <a:gd name="connsiteY43" fmla="*/ 29341 h 415386"/>
                <a:gd name="connsiteX44" fmla="*/ 186529 w 462104"/>
                <a:gd name="connsiteY44" fmla="*/ 35728 h 415386"/>
                <a:gd name="connsiteX45" fmla="*/ 202851 w 462104"/>
                <a:gd name="connsiteY45" fmla="*/ 52444 h 415386"/>
                <a:gd name="connsiteX46" fmla="*/ 238293 w 462104"/>
                <a:gd name="connsiteY46" fmla="*/ 52641 h 415386"/>
                <a:gd name="connsiteX47" fmla="*/ 300900 w 462104"/>
                <a:gd name="connsiteY47" fmla="*/ 5135 h 415386"/>
                <a:gd name="connsiteX48" fmla="*/ 334164 w 462104"/>
                <a:gd name="connsiteY48" fmla="*/ 207 h 415386"/>
                <a:gd name="connsiteX0" fmla="*/ 232980 w 468894"/>
                <a:gd name="connsiteY0" fmla="*/ 279097 h 415386"/>
                <a:gd name="connsiteX1" fmla="*/ 170886 w 468894"/>
                <a:gd name="connsiteY1" fmla="*/ 332635 h 415386"/>
                <a:gd name="connsiteX2" fmla="*/ 214056 w 468894"/>
                <a:gd name="connsiteY2" fmla="*/ 370916 h 415386"/>
                <a:gd name="connsiteX3" fmla="*/ 270394 w 468894"/>
                <a:gd name="connsiteY3" fmla="*/ 316077 h 415386"/>
                <a:gd name="connsiteX4" fmla="*/ 232980 w 468894"/>
                <a:gd name="connsiteY4" fmla="*/ 279097 h 415386"/>
                <a:gd name="connsiteX5" fmla="*/ 92589 w 468894"/>
                <a:gd name="connsiteY5" fmla="*/ 211996 h 415386"/>
                <a:gd name="connsiteX6" fmla="*/ 40943 w 468894"/>
                <a:gd name="connsiteY6" fmla="*/ 256782 h 415386"/>
                <a:gd name="connsiteX7" fmla="*/ 82930 w 468894"/>
                <a:gd name="connsiteY7" fmla="*/ 303146 h 415386"/>
                <a:gd name="connsiteX8" fmla="*/ 145260 w 468894"/>
                <a:gd name="connsiteY8" fmla="*/ 257255 h 415386"/>
                <a:gd name="connsiteX9" fmla="*/ 92589 w 468894"/>
                <a:gd name="connsiteY9" fmla="*/ 211996 h 415386"/>
                <a:gd name="connsiteX10" fmla="*/ 363081 w 468894"/>
                <a:gd name="connsiteY10" fmla="*/ 201588 h 415386"/>
                <a:gd name="connsiteX11" fmla="*/ 313564 w 468894"/>
                <a:gd name="connsiteY11" fmla="*/ 256782 h 415386"/>
                <a:gd name="connsiteX12" fmla="*/ 379088 w 468894"/>
                <a:gd name="connsiteY12" fmla="*/ 303619 h 415386"/>
                <a:gd name="connsiteX13" fmla="*/ 426397 w 468894"/>
                <a:gd name="connsiteY13" fmla="*/ 256664 h 415386"/>
                <a:gd name="connsiteX14" fmla="*/ 363081 w 468894"/>
                <a:gd name="connsiteY14" fmla="*/ 201588 h 415386"/>
                <a:gd name="connsiteX15" fmla="*/ 228683 w 468894"/>
                <a:gd name="connsiteY15" fmla="*/ 155619 h 415386"/>
                <a:gd name="connsiteX16" fmla="*/ 182635 w 468894"/>
                <a:gd name="connsiteY16" fmla="*/ 223153 h 415386"/>
                <a:gd name="connsiteX17" fmla="*/ 205895 w 468894"/>
                <a:gd name="connsiteY17" fmla="*/ 247557 h 415386"/>
                <a:gd name="connsiteX18" fmla="*/ 254664 w 468894"/>
                <a:gd name="connsiteY18" fmla="*/ 247557 h 415386"/>
                <a:gd name="connsiteX19" fmla="*/ 276347 w 468894"/>
                <a:gd name="connsiteY19" fmla="*/ 188459 h 415386"/>
                <a:gd name="connsiteX20" fmla="*/ 228683 w 468894"/>
                <a:gd name="connsiteY20" fmla="*/ 155619 h 415386"/>
                <a:gd name="connsiteX21" fmla="*/ 103076 w 468894"/>
                <a:gd name="connsiteY21" fmla="*/ 51104 h 415386"/>
                <a:gd name="connsiteX22" fmla="*/ 59591 w 468894"/>
                <a:gd name="connsiteY22" fmla="*/ 99478 h 415386"/>
                <a:gd name="connsiteX23" fmla="*/ 136153 w 468894"/>
                <a:gd name="connsiteY23" fmla="*/ 162676 h 415386"/>
                <a:gd name="connsiteX24" fmla="*/ 191269 w 468894"/>
                <a:gd name="connsiteY24" fmla="*/ 112330 h 415386"/>
                <a:gd name="connsiteX25" fmla="*/ 103076 w 468894"/>
                <a:gd name="connsiteY25" fmla="*/ 51104 h 415386"/>
                <a:gd name="connsiteX26" fmla="*/ 334656 w 468894"/>
                <a:gd name="connsiteY26" fmla="*/ 44835 h 415386"/>
                <a:gd name="connsiteX27" fmla="*/ 272050 w 468894"/>
                <a:gd name="connsiteY27" fmla="*/ 102947 h 415386"/>
                <a:gd name="connsiteX28" fmla="*/ 342423 w 468894"/>
                <a:gd name="connsiteY28" fmla="*/ 169141 h 415386"/>
                <a:gd name="connsiteX29" fmla="*/ 392374 w 468894"/>
                <a:gd name="connsiteY29" fmla="*/ 97704 h 415386"/>
                <a:gd name="connsiteX30" fmla="*/ 334656 w 468894"/>
                <a:gd name="connsiteY30" fmla="*/ 44835 h 415386"/>
                <a:gd name="connsiteX31" fmla="*/ 340954 w 468894"/>
                <a:gd name="connsiteY31" fmla="*/ 207 h 415386"/>
                <a:gd name="connsiteX32" fmla="*/ 370020 w 468894"/>
                <a:gd name="connsiteY32" fmla="*/ 2848 h 415386"/>
                <a:gd name="connsiteX33" fmla="*/ 427462 w 468894"/>
                <a:gd name="connsiteY33" fmla="*/ 139967 h 415386"/>
                <a:gd name="connsiteX34" fmla="*/ 432429 w 468894"/>
                <a:gd name="connsiteY34" fmla="*/ 186803 h 415386"/>
                <a:gd name="connsiteX35" fmla="*/ 457464 w 468894"/>
                <a:gd name="connsiteY35" fmla="*/ 296838 h 415386"/>
                <a:gd name="connsiteX36" fmla="*/ 350071 w 468894"/>
                <a:gd name="connsiteY36" fmla="*/ 339258 h 415386"/>
                <a:gd name="connsiteX37" fmla="*/ 300948 w 468894"/>
                <a:gd name="connsiteY37" fmla="*/ 359365 h 415386"/>
                <a:gd name="connsiteX38" fmla="*/ 196426 w 468894"/>
                <a:gd name="connsiteY38" fmla="*/ 414252 h 415386"/>
                <a:gd name="connsiteX39" fmla="*/ 131132 w 468894"/>
                <a:gd name="connsiteY39" fmla="*/ 332160 h 415386"/>
                <a:gd name="connsiteX40" fmla="*/ 58842 w 468894"/>
                <a:gd name="connsiteY40" fmla="*/ 339968 h 415386"/>
                <a:gd name="connsiteX41" fmla="*/ 30062 w 468894"/>
                <a:gd name="connsiteY41" fmla="*/ 194885 h 415386"/>
                <a:gd name="connsiteX42" fmla="*/ 44018 w 468894"/>
                <a:gd name="connsiteY42" fmla="*/ 157235 h 415386"/>
                <a:gd name="connsiteX43" fmla="*/ 48039 w 468894"/>
                <a:gd name="connsiteY43" fmla="*/ 29341 h 415386"/>
                <a:gd name="connsiteX44" fmla="*/ 193319 w 468894"/>
                <a:gd name="connsiteY44" fmla="*/ 35728 h 415386"/>
                <a:gd name="connsiteX45" fmla="*/ 209641 w 468894"/>
                <a:gd name="connsiteY45" fmla="*/ 52444 h 415386"/>
                <a:gd name="connsiteX46" fmla="*/ 245083 w 468894"/>
                <a:gd name="connsiteY46" fmla="*/ 52641 h 415386"/>
                <a:gd name="connsiteX47" fmla="*/ 307690 w 468894"/>
                <a:gd name="connsiteY47" fmla="*/ 5135 h 415386"/>
                <a:gd name="connsiteX48" fmla="*/ 340954 w 468894"/>
                <a:gd name="connsiteY48" fmla="*/ 207 h 415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68894" h="415386">
                  <a:moveTo>
                    <a:pt x="232980" y="279097"/>
                  </a:moveTo>
                  <a:cubicBezTo>
                    <a:pt x="196512" y="276100"/>
                    <a:pt x="175026" y="299952"/>
                    <a:pt x="170886" y="332635"/>
                  </a:cubicBezTo>
                  <a:cubicBezTo>
                    <a:pt x="168284" y="353215"/>
                    <a:pt x="191308" y="370916"/>
                    <a:pt x="214056" y="370916"/>
                  </a:cubicBezTo>
                  <a:cubicBezTo>
                    <a:pt x="249065" y="370877"/>
                    <a:pt x="267477" y="351007"/>
                    <a:pt x="270394" y="316077"/>
                  </a:cubicBezTo>
                  <a:cubicBezTo>
                    <a:pt x="272444" y="291121"/>
                    <a:pt x="255571" y="280989"/>
                    <a:pt x="232980" y="279097"/>
                  </a:cubicBezTo>
                  <a:close/>
                  <a:moveTo>
                    <a:pt x="92589" y="211996"/>
                  </a:moveTo>
                  <a:cubicBezTo>
                    <a:pt x="62035" y="212824"/>
                    <a:pt x="42914" y="229067"/>
                    <a:pt x="40943" y="256782"/>
                  </a:cubicBezTo>
                  <a:cubicBezTo>
                    <a:pt x="39169" y="282566"/>
                    <a:pt x="55491" y="302751"/>
                    <a:pt x="82930" y="303146"/>
                  </a:cubicBezTo>
                  <a:cubicBezTo>
                    <a:pt x="113405" y="303500"/>
                    <a:pt x="141042" y="286035"/>
                    <a:pt x="145260" y="257255"/>
                  </a:cubicBezTo>
                  <a:cubicBezTo>
                    <a:pt x="150307" y="223350"/>
                    <a:pt x="117348" y="218304"/>
                    <a:pt x="92589" y="211996"/>
                  </a:cubicBezTo>
                  <a:close/>
                  <a:moveTo>
                    <a:pt x="363081" y="201588"/>
                  </a:moveTo>
                  <a:cubicBezTo>
                    <a:pt x="332015" y="202061"/>
                    <a:pt x="313170" y="233600"/>
                    <a:pt x="313564" y="256782"/>
                  </a:cubicBezTo>
                  <a:cubicBezTo>
                    <a:pt x="314037" y="291239"/>
                    <a:pt x="349953" y="300701"/>
                    <a:pt x="379088" y="303619"/>
                  </a:cubicBezTo>
                  <a:cubicBezTo>
                    <a:pt x="409445" y="306615"/>
                    <a:pt x="426476" y="282014"/>
                    <a:pt x="426397" y="256664"/>
                  </a:cubicBezTo>
                  <a:cubicBezTo>
                    <a:pt x="426319" y="222404"/>
                    <a:pt x="399155" y="201036"/>
                    <a:pt x="363081" y="201588"/>
                  </a:cubicBezTo>
                  <a:close/>
                  <a:moveTo>
                    <a:pt x="228683" y="155619"/>
                  </a:moveTo>
                  <a:cubicBezTo>
                    <a:pt x="198326" y="156762"/>
                    <a:pt x="172542" y="194136"/>
                    <a:pt x="182635" y="223153"/>
                  </a:cubicBezTo>
                  <a:cubicBezTo>
                    <a:pt x="186301" y="233482"/>
                    <a:pt x="193082" y="238844"/>
                    <a:pt x="205895" y="247557"/>
                  </a:cubicBezTo>
                  <a:cubicBezTo>
                    <a:pt x="220601" y="257571"/>
                    <a:pt x="237908" y="257571"/>
                    <a:pt x="254664" y="247557"/>
                  </a:cubicBezTo>
                  <a:cubicBezTo>
                    <a:pt x="271853" y="237267"/>
                    <a:pt x="283996" y="221261"/>
                    <a:pt x="276347" y="188459"/>
                  </a:cubicBezTo>
                  <a:cubicBezTo>
                    <a:pt x="270552" y="163543"/>
                    <a:pt x="240668" y="155145"/>
                    <a:pt x="228683" y="155619"/>
                  </a:cubicBezTo>
                  <a:close/>
                  <a:moveTo>
                    <a:pt x="103076" y="51104"/>
                  </a:moveTo>
                  <a:cubicBezTo>
                    <a:pt x="83876" y="51695"/>
                    <a:pt x="61680" y="65770"/>
                    <a:pt x="59591" y="99478"/>
                  </a:cubicBezTo>
                  <a:cubicBezTo>
                    <a:pt x="57974" y="124828"/>
                    <a:pt x="109266" y="156801"/>
                    <a:pt x="136153" y="162676"/>
                  </a:cubicBezTo>
                  <a:cubicBezTo>
                    <a:pt x="168915" y="169811"/>
                    <a:pt x="192215" y="131294"/>
                    <a:pt x="191269" y="112330"/>
                  </a:cubicBezTo>
                  <a:cubicBezTo>
                    <a:pt x="189968" y="86034"/>
                    <a:pt x="150859" y="50552"/>
                    <a:pt x="103076" y="51104"/>
                  </a:cubicBezTo>
                  <a:close/>
                  <a:moveTo>
                    <a:pt x="334656" y="44835"/>
                  </a:moveTo>
                  <a:cubicBezTo>
                    <a:pt x="306074" y="42864"/>
                    <a:pt x="276860" y="79292"/>
                    <a:pt x="272050" y="102947"/>
                  </a:cubicBezTo>
                  <a:cubicBezTo>
                    <a:pt x="263495" y="145092"/>
                    <a:pt x="301934" y="174661"/>
                    <a:pt x="342423" y="169141"/>
                  </a:cubicBezTo>
                  <a:cubicBezTo>
                    <a:pt x="376880" y="164450"/>
                    <a:pt x="390955" y="133107"/>
                    <a:pt x="392374" y="97704"/>
                  </a:cubicBezTo>
                  <a:cubicBezTo>
                    <a:pt x="390245" y="62103"/>
                    <a:pt x="366709" y="47083"/>
                    <a:pt x="334656" y="44835"/>
                  </a:cubicBezTo>
                  <a:close/>
                  <a:moveTo>
                    <a:pt x="340954" y="207"/>
                  </a:moveTo>
                  <a:cubicBezTo>
                    <a:pt x="351106" y="-394"/>
                    <a:pt x="360558" y="266"/>
                    <a:pt x="370020" y="2848"/>
                  </a:cubicBezTo>
                  <a:cubicBezTo>
                    <a:pt x="425412" y="17948"/>
                    <a:pt x="447687" y="80436"/>
                    <a:pt x="427462" y="139967"/>
                  </a:cubicBezTo>
                  <a:cubicBezTo>
                    <a:pt x="422021" y="156092"/>
                    <a:pt x="407513" y="169417"/>
                    <a:pt x="432429" y="186803"/>
                  </a:cubicBezTo>
                  <a:cubicBezTo>
                    <a:pt x="470947" y="213652"/>
                    <a:pt x="478359" y="259463"/>
                    <a:pt x="457464" y="296838"/>
                  </a:cubicBezTo>
                  <a:cubicBezTo>
                    <a:pt x="436096" y="335040"/>
                    <a:pt x="393005" y="354752"/>
                    <a:pt x="350071" y="339258"/>
                  </a:cubicBezTo>
                  <a:cubicBezTo>
                    <a:pt x="323342" y="329678"/>
                    <a:pt x="314274" y="328850"/>
                    <a:pt x="300948" y="359365"/>
                  </a:cubicBezTo>
                  <a:cubicBezTo>
                    <a:pt x="282734" y="401057"/>
                    <a:pt x="236999" y="420461"/>
                    <a:pt x="196426" y="414252"/>
                  </a:cubicBezTo>
                  <a:cubicBezTo>
                    <a:pt x="152539" y="401636"/>
                    <a:pt x="152897" y="359524"/>
                    <a:pt x="131132" y="332160"/>
                  </a:cubicBezTo>
                  <a:cubicBezTo>
                    <a:pt x="107035" y="334763"/>
                    <a:pt x="100346" y="348754"/>
                    <a:pt x="58842" y="339968"/>
                  </a:cubicBezTo>
                  <a:cubicBezTo>
                    <a:pt x="-3542" y="326762"/>
                    <a:pt x="-21387" y="242786"/>
                    <a:pt x="30062" y="194885"/>
                  </a:cubicBezTo>
                  <a:cubicBezTo>
                    <a:pt x="40548" y="185108"/>
                    <a:pt x="62942" y="183058"/>
                    <a:pt x="44018" y="157235"/>
                  </a:cubicBezTo>
                  <a:cubicBezTo>
                    <a:pt x="5697" y="104919"/>
                    <a:pt x="9245" y="60881"/>
                    <a:pt x="48039" y="29341"/>
                  </a:cubicBezTo>
                  <a:cubicBezTo>
                    <a:pt x="90618" y="-5313"/>
                    <a:pt x="151332" y="-2671"/>
                    <a:pt x="193319" y="35728"/>
                  </a:cubicBezTo>
                  <a:cubicBezTo>
                    <a:pt x="199036" y="40972"/>
                    <a:pt x="205146" y="46136"/>
                    <a:pt x="209641" y="52444"/>
                  </a:cubicBezTo>
                  <a:cubicBezTo>
                    <a:pt x="221744" y="69279"/>
                    <a:pt x="231955" y="69909"/>
                    <a:pt x="245083" y="52641"/>
                  </a:cubicBezTo>
                  <a:cubicBezTo>
                    <a:pt x="261287" y="31234"/>
                    <a:pt x="282852" y="15661"/>
                    <a:pt x="307690" y="5135"/>
                  </a:cubicBezTo>
                  <a:cubicBezTo>
                    <a:pt x="319951" y="2671"/>
                    <a:pt x="330803" y="809"/>
                    <a:pt x="340954" y="207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26" name="자유형: 도형 125">
              <a:extLst>
                <a:ext uri="{FF2B5EF4-FFF2-40B4-BE49-F238E27FC236}">
                  <a16:creationId xmlns:a16="http://schemas.microsoft.com/office/drawing/2014/main" id="{C8DAF4E7-C48E-43C5-B762-D9EABB403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152" y="6453390"/>
              <a:ext cx="350689" cy="351006"/>
            </a:xfrm>
            <a:custGeom>
              <a:avLst/>
              <a:gdLst>
                <a:gd name="connsiteX0" fmla="*/ 154602 w 311075"/>
                <a:gd name="connsiteY0" fmla="*/ 116784 h 311356"/>
                <a:gd name="connsiteX1" fmla="*/ 116502 w 311075"/>
                <a:gd name="connsiteY1" fmla="*/ 155678 h 311356"/>
                <a:gd name="connsiteX2" fmla="*/ 154602 w 311075"/>
                <a:gd name="connsiteY2" fmla="*/ 194572 h 311356"/>
                <a:gd name="connsiteX3" fmla="*/ 192702 w 311075"/>
                <a:gd name="connsiteY3" fmla="*/ 155678 h 311356"/>
                <a:gd name="connsiteX4" fmla="*/ 154602 w 311075"/>
                <a:gd name="connsiteY4" fmla="*/ 116784 h 311356"/>
                <a:gd name="connsiteX5" fmla="*/ 164978 w 311075"/>
                <a:gd name="connsiteY5" fmla="*/ 17 h 311356"/>
                <a:gd name="connsiteX6" fmla="*/ 183937 w 311075"/>
                <a:gd name="connsiteY6" fmla="*/ 37355 h 311356"/>
                <a:gd name="connsiteX7" fmla="*/ 182920 w 311075"/>
                <a:gd name="connsiteY7" fmla="*/ 62256 h 311356"/>
                <a:gd name="connsiteX8" fmla="*/ 196144 w 311075"/>
                <a:gd name="connsiteY8" fmla="*/ 40221 h 311356"/>
                <a:gd name="connsiteX9" fmla="*/ 235580 w 311075"/>
                <a:gd name="connsiteY9" fmla="*/ 53149 h 311356"/>
                <a:gd name="connsiteX10" fmla="*/ 212182 w 311075"/>
                <a:gd name="connsiteY10" fmla="*/ 98826 h 311356"/>
                <a:gd name="connsiteX11" fmla="*/ 250377 w 311075"/>
                <a:gd name="connsiteY11" fmla="*/ 79603 h 311356"/>
                <a:gd name="connsiteX12" fmla="*/ 270585 w 311075"/>
                <a:gd name="connsiteY12" fmla="*/ 117172 h 311356"/>
                <a:gd name="connsiteX13" fmla="*/ 232713 w 311075"/>
                <a:gd name="connsiteY13" fmla="*/ 138378 h 311356"/>
                <a:gd name="connsiteX14" fmla="*/ 284613 w 311075"/>
                <a:gd name="connsiteY14" fmla="*/ 143993 h 311356"/>
                <a:gd name="connsiteX15" fmla="*/ 273720 w 311075"/>
                <a:gd name="connsiteY15" fmla="*/ 184218 h 311356"/>
                <a:gd name="connsiteX16" fmla="*/ 248355 w 311075"/>
                <a:gd name="connsiteY16" fmla="*/ 183182 h 311356"/>
                <a:gd name="connsiteX17" fmla="*/ 269266 w 311075"/>
                <a:gd name="connsiteY17" fmla="*/ 195773 h 311356"/>
                <a:gd name="connsiteX18" fmla="*/ 256338 w 311075"/>
                <a:gd name="connsiteY18" fmla="*/ 235433 h 311356"/>
                <a:gd name="connsiteX19" fmla="*/ 210297 w 311075"/>
                <a:gd name="connsiteY19" fmla="*/ 211740 h 311356"/>
                <a:gd name="connsiteX20" fmla="*/ 229885 w 311075"/>
                <a:gd name="connsiteY20" fmla="*/ 250648 h 311356"/>
                <a:gd name="connsiteX21" fmla="*/ 192315 w 311075"/>
                <a:gd name="connsiteY21" fmla="*/ 270547 h 311356"/>
                <a:gd name="connsiteX22" fmla="*/ 172484 w 311075"/>
                <a:gd name="connsiteY22" fmla="*/ 234961 h 311356"/>
                <a:gd name="connsiteX23" fmla="*/ 167082 w 311075"/>
                <a:gd name="connsiteY23" fmla="*/ 284895 h 311356"/>
                <a:gd name="connsiteX24" fmla="*/ 126857 w 311075"/>
                <a:gd name="connsiteY24" fmla="*/ 274001 h 311356"/>
                <a:gd name="connsiteX25" fmla="*/ 128028 w 311075"/>
                <a:gd name="connsiteY25" fmla="*/ 245332 h 311356"/>
                <a:gd name="connsiteX26" fmla="*/ 113715 w 311075"/>
                <a:gd name="connsiteY26" fmla="*/ 269215 h 311356"/>
                <a:gd name="connsiteX27" fmla="*/ 74054 w 311075"/>
                <a:gd name="connsiteY27" fmla="*/ 256320 h 311356"/>
                <a:gd name="connsiteX28" fmla="*/ 97746 w 311075"/>
                <a:gd name="connsiteY28" fmla="*/ 210078 h 311356"/>
                <a:gd name="connsiteX29" fmla="*/ 58840 w 311075"/>
                <a:gd name="connsiteY29" fmla="*/ 229846 h 311356"/>
                <a:gd name="connsiteX30" fmla="*/ 38940 w 311075"/>
                <a:gd name="connsiteY30" fmla="*/ 192585 h 311356"/>
                <a:gd name="connsiteX31" fmla="*/ 74788 w 311075"/>
                <a:gd name="connsiteY31" fmla="*/ 172617 h 311356"/>
                <a:gd name="connsiteX32" fmla="*/ 26310 w 311075"/>
                <a:gd name="connsiteY32" fmla="*/ 167363 h 311356"/>
                <a:gd name="connsiteX33" fmla="*/ 37394 w 311075"/>
                <a:gd name="connsiteY33" fmla="*/ 127138 h 311356"/>
                <a:gd name="connsiteX34" fmla="*/ 65274 w 311075"/>
                <a:gd name="connsiteY34" fmla="*/ 128279 h 311356"/>
                <a:gd name="connsiteX35" fmla="*/ 40272 w 311075"/>
                <a:gd name="connsiteY35" fmla="*/ 113344 h 311356"/>
                <a:gd name="connsiteX36" fmla="*/ 53167 w 311075"/>
                <a:gd name="connsiteY36" fmla="*/ 73908 h 311356"/>
                <a:gd name="connsiteX37" fmla="*/ 99089 w 311075"/>
                <a:gd name="connsiteY37" fmla="*/ 97327 h 311356"/>
                <a:gd name="connsiteX38" fmla="*/ 79747 w 311075"/>
                <a:gd name="connsiteY38" fmla="*/ 59110 h 311356"/>
                <a:gd name="connsiteX39" fmla="*/ 117222 w 311075"/>
                <a:gd name="connsiteY39" fmla="*/ 38902 h 311356"/>
                <a:gd name="connsiteX40" fmla="*/ 138128 w 311075"/>
                <a:gd name="connsiteY40" fmla="*/ 76430 h 311356"/>
                <a:gd name="connsiteX41" fmla="*/ 139917 w 311075"/>
                <a:gd name="connsiteY41" fmla="*/ 44329 h 311356"/>
                <a:gd name="connsiteX42" fmla="*/ 164978 w 311075"/>
                <a:gd name="connsiteY42" fmla="*/ 17 h 31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075" h="311356">
                  <a:moveTo>
                    <a:pt x="154602" y="116784"/>
                  </a:moveTo>
                  <a:cubicBezTo>
                    <a:pt x="133560" y="116784"/>
                    <a:pt x="116502" y="134197"/>
                    <a:pt x="116502" y="155678"/>
                  </a:cubicBezTo>
                  <a:cubicBezTo>
                    <a:pt x="116502" y="177159"/>
                    <a:pt x="133560" y="194572"/>
                    <a:pt x="154602" y="194572"/>
                  </a:cubicBezTo>
                  <a:cubicBezTo>
                    <a:pt x="175644" y="194572"/>
                    <a:pt x="192702" y="177159"/>
                    <a:pt x="192702" y="155678"/>
                  </a:cubicBezTo>
                  <a:cubicBezTo>
                    <a:pt x="192702" y="134197"/>
                    <a:pt x="175644" y="116784"/>
                    <a:pt x="154602" y="116784"/>
                  </a:cubicBezTo>
                  <a:close/>
                  <a:moveTo>
                    <a:pt x="164978" y="17"/>
                  </a:moveTo>
                  <a:cubicBezTo>
                    <a:pt x="173752" y="539"/>
                    <a:pt x="181791" y="13083"/>
                    <a:pt x="183937" y="37355"/>
                  </a:cubicBezTo>
                  <a:lnTo>
                    <a:pt x="182920" y="62256"/>
                  </a:lnTo>
                  <a:lnTo>
                    <a:pt x="196144" y="40221"/>
                  </a:lnTo>
                  <a:cubicBezTo>
                    <a:pt x="224418" y="4477"/>
                    <a:pt x="247358" y="14414"/>
                    <a:pt x="235580" y="53149"/>
                  </a:cubicBezTo>
                  <a:lnTo>
                    <a:pt x="212182" y="98826"/>
                  </a:lnTo>
                  <a:lnTo>
                    <a:pt x="250377" y="79603"/>
                  </a:lnTo>
                  <a:cubicBezTo>
                    <a:pt x="296391" y="63474"/>
                    <a:pt x="309578" y="88141"/>
                    <a:pt x="270585" y="117172"/>
                  </a:cubicBezTo>
                  <a:lnTo>
                    <a:pt x="232713" y="138378"/>
                  </a:lnTo>
                  <a:lnTo>
                    <a:pt x="284613" y="143993"/>
                  </a:lnTo>
                  <a:cubicBezTo>
                    <a:pt x="323512" y="155453"/>
                    <a:pt x="319230" y="180194"/>
                    <a:pt x="273720" y="184218"/>
                  </a:cubicBezTo>
                  <a:lnTo>
                    <a:pt x="248355" y="183182"/>
                  </a:lnTo>
                  <a:lnTo>
                    <a:pt x="269266" y="195773"/>
                  </a:lnTo>
                  <a:cubicBezTo>
                    <a:pt x="305010" y="224158"/>
                    <a:pt x="295074" y="247251"/>
                    <a:pt x="256338" y="235433"/>
                  </a:cubicBezTo>
                  <a:lnTo>
                    <a:pt x="210297" y="211740"/>
                  </a:lnTo>
                  <a:lnTo>
                    <a:pt x="229885" y="250648"/>
                  </a:lnTo>
                  <a:cubicBezTo>
                    <a:pt x="246013" y="296637"/>
                    <a:pt x="221346" y="309754"/>
                    <a:pt x="192315" y="270547"/>
                  </a:cubicBezTo>
                  <a:lnTo>
                    <a:pt x="172484" y="234961"/>
                  </a:lnTo>
                  <a:lnTo>
                    <a:pt x="167082" y="284895"/>
                  </a:lnTo>
                  <a:cubicBezTo>
                    <a:pt x="155623" y="323793"/>
                    <a:pt x="130881" y="319511"/>
                    <a:pt x="126857" y="274001"/>
                  </a:cubicBezTo>
                  <a:lnTo>
                    <a:pt x="128028" y="245332"/>
                  </a:lnTo>
                  <a:lnTo>
                    <a:pt x="113715" y="269215"/>
                  </a:lnTo>
                  <a:cubicBezTo>
                    <a:pt x="85329" y="305137"/>
                    <a:pt x="62236" y="295212"/>
                    <a:pt x="74054" y="256320"/>
                  </a:cubicBezTo>
                  <a:lnTo>
                    <a:pt x="97746" y="210078"/>
                  </a:lnTo>
                  <a:lnTo>
                    <a:pt x="58840" y="229846"/>
                  </a:lnTo>
                  <a:cubicBezTo>
                    <a:pt x="12850" y="246188"/>
                    <a:pt x="-266" y="221592"/>
                    <a:pt x="38940" y="192585"/>
                  </a:cubicBezTo>
                  <a:lnTo>
                    <a:pt x="74788" y="172617"/>
                  </a:lnTo>
                  <a:lnTo>
                    <a:pt x="26310" y="167363"/>
                  </a:lnTo>
                  <a:cubicBezTo>
                    <a:pt x="-12473" y="155904"/>
                    <a:pt x="-8048" y="131162"/>
                    <a:pt x="37394" y="127138"/>
                  </a:cubicBezTo>
                  <a:lnTo>
                    <a:pt x="65274" y="128279"/>
                  </a:lnTo>
                  <a:lnTo>
                    <a:pt x="40272" y="113344"/>
                  </a:lnTo>
                  <a:cubicBezTo>
                    <a:pt x="4351" y="85069"/>
                    <a:pt x="14276" y="62129"/>
                    <a:pt x="53167" y="73908"/>
                  </a:cubicBezTo>
                  <a:lnTo>
                    <a:pt x="99089" y="97327"/>
                  </a:lnTo>
                  <a:lnTo>
                    <a:pt x="79747" y="59110"/>
                  </a:lnTo>
                  <a:cubicBezTo>
                    <a:pt x="63524" y="13096"/>
                    <a:pt x="88286" y="-91"/>
                    <a:pt x="117222" y="38902"/>
                  </a:cubicBezTo>
                  <a:lnTo>
                    <a:pt x="138128" y="76430"/>
                  </a:lnTo>
                  <a:lnTo>
                    <a:pt x="139917" y="44329"/>
                  </a:lnTo>
                  <a:cubicBezTo>
                    <a:pt x="144305" y="14060"/>
                    <a:pt x="155107" y="-570"/>
                    <a:pt x="164978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/>
            </a:p>
          </p:txBody>
        </p:sp>
        <p:sp>
          <p:nvSpPr>
            <p:cNvPr id="127" name="자유형: 도형 126">
              <a:extLst>
                <a:ext uri="{FF2B5EF4-FFF2-40B4-BE49-F238E27FC236}">
                  <a16:creationId xmlns:a16="http://schemas.microsoft.com/office/drawing/2014/main" id="{B6A507F6-10B5-4642-8907-1280CE2784BB}"/>
                </a:ext>
              </a:extLst>
            </p:cNvPr>
            <p:cNvSpPr/>
            <p:nvPr/>
          </p:nvSpPr>
          <p:spPr>
            <a:xfrm>
              <a:off x="4500573" y="6477773"/>
              <a:ext cx="316188" cy="370244"/>
            </a:xfrm>
            <a:custGeom>
              <a:avLst/>
              <a:gdLst>
                <a:gd name="connsiteX0" fmla="*/ 413382 w 502456"/>
                <a:gd name="connsiteY0" fmla="*/ 1143 h 588357"/>
                <a:gd name="connsiteX1" fmla="*/ 439491 w 502456"/>
                <a:gd name="connsiteY1" fmla="*/ 19875 h 588357"/>
                <a:gd name="connsiteX2" fmla="*/ 406492 w 502456"/>
                <a:gd name="connsiteY2" fmla="*/ 101286 h 588357"/>
                <a:gd name="connsiteX3" fmla="*/ 306433 w 502456"/>
                <a:gd name="connsiteY3" fmla="*/ 249760 h 588357"/>
                <a:gd name="connsiteX4" fmla="*/ 411381 w 502456"/>
                <a:gd name="connsiteY4" fmla="*/ 240455 h 588357"/>
                <a:gd name="connsiteX5" fmla="*/ 496420 w 502456"/>
                <a:gd name="connsiteY5" fmla="*/ 249760 h 588357"/>
                <a:gd name="connsiteX6" fmla="*/ 479901 w 502456"/>
                <a:gd name="connsiteY6" fmla="*/ 314968 h 588357"/>
                <a:gd name="connsiteX7" fmla="*/ 407754 w 502456"/>
                <a:gd name="connsiteY7" fmla="*/ 298173 h 588357"/>
                <a:gd name="connsiteX8" fmla="*/ 286444 w 502456"/>
                <a:gd name="connsiteY8" fmla="*/ 297227 h 588357"/>
                <a:gd name="connsiteX9" fmla="*/ 179288 w 502456"/>
                <a:gd name="connsiteY9" fmla="*/ 432335 h 588357"/>
                <a:gd name="connsiteX10" fmla="*/ 270201 w 502456"/>
                <a:gd name="connsiteY10" fmla="*/ 418300 h 588357"/>
                <a:gd name="connsiteX11" fmla="*/ 343295 w 502456"/>
                <a:gd name="connsiteY11" fmla="*/ 439431 h 588357"/>
                <a:gd name="connsiteX12" fmla="*/ 332295 w 502456"/>
                <a:gd name="connsiteY12" fmla="*/ 498135 h 588357"/>
                <a:gd name="connsiteX13" fmla="*/ 253801 w 502456"/>
                <a:gd name="connsiteY13" fmla="*/ 477121 h 588357"/>
                <a:gd name="connsiteX14" fmla="*/ 125316 w 502456"/>
                <a:gd name="connsiteY14" fmla="*/ 481852 h 588357"/>
                <a:gd name="connsiteX15" fmla="*/ 40999 w 502456"/>
                <a:gd name="connsiteY15" fmla="*/ 565926 h 588357"/>
                <a:gd name="connsiteX16" fmla="*/ 25382 w 502456"/>
                <a:gd name="connsiteY16" fmla="*/ 588357 h 588357"/>
                <a:gd name="connsiteX17" fmla="*/ 0 w 502456"/>
                <a:gd name="connsiteY17" fmla="*/ 561853 h 588357"/>
                <a:gd name="connsiteX18" fmla="*/ 10021 w 502456"/>
                <a:gd name="connsiteY18" fmla="*/ 550850 h 588357"/>
                <a:gd name="connsiteX19" fmla="*/ 91332 w 502456"/>
                <a:gd name="connsiteY19" fmla="*/ 436080 h 588357"/>
                <a:gd name="connsiteX20" fmla="*/ 83289 w 502456"/>
                <a:gd name="connsiteY20" fmla="*/ 340988 h 588357"/>
                <a:gd name="connsiteX21" fmla="*/ 41815 w 502456"/>
                <a:gd name="connsiteY21" fmla="*/ 305979 h 588357"/>
                <a:gd name="connsiteX22" fmla="*/ 52972 w 502456"/>
                <a:gd name="connsiteY22" fmla="*/ 227840 h 588357"/>
                <a:gd name="connsiteX23" fmla="*/ 120506 w 502456"/>
                <a:gd name="connsiteY23" fmla="*/ 220152 h 588357"/>
                <a:gd name="connsiteX24" fmla="*/ 137892 w 502456"/>
                <a:gd name="connsiteY24" fmla="*/ 308936 h 588357"/>
                <a:gd name="connsiteX25" fmla="*/ 133083 w 502456"/>
                <a:gd name="connsiteY25" fmla="*/ 425593 h 588357"/>
                <a:gd name="connsiteX26" fmla="*/ 243511 w 502456"/>
                <a:gd name="connsiteY26" fmla="*/ 291905 h 588357"/>
                <a:gd name="connsiteX27" fmla="*/ 210355 w 502456"/>
                <a:gd name="connsiteY27" fmla="*/ 161094 h 588357"/>
                <a:gd name="connsiteX28" fmla="*/ 174557 w 502456"/>
                <a:gd name="connsiteY28" fmla="*/ 89025 h 588357"/>
                <a:gd name="connsiteX29" fmla="*/ 241816 w 502456"/>
                <a:gd name="connsiteY29" fmla="*/ 62374 h 588357"/>
                <a:gd name="connsiteX30" fmla="*/ 269492 w 502456"/>
                <a:gd name="connsiteY30" fmla="*/ 137439 h 588357"/>
                <a:gd name="connsiteX31" fmla="*/ 280570 w 502456"/>
                <a:gd name="connsiteY31" fmla="*/ 231309 h 588357"/>
                <a:gd name="connsiteX32" fmla="*/ 353742 w 502456"/>
                <a:gd name="connsiteY32" fmla="*/ 79012 h 588357"/>
                <a:gd name="connsiteX33" fmla="*/ 380354 w 502456"/>
                <a:gd name="connsiteY33" fmla="*/ 2961 h 588357"/>
                <a:gd name="connsiteX34" fmla="*/ 413382 w 502456"/>
                <a:gd name="connsiteY34" fmla="*/ 1143 h 58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56" h="588357">
                  <a:moveTo>
                    <a:pt x="413382" y="1143"/>
                  </a:moveTo>
                  <a:cubicBezTo>
                    <a:pt x="423475" y="3356"/>
                    <a:pt x="432414" y="8994"/>
                    <a:pt x="439491" y="19875"/>
                  </a:cubicBezTo>
                  <a:cubicBezTo>
                    <a:pt x="455261" y="44160"/>
                    <a:pt x="451949" y="104716"/>
                    <a:pt x="406492" y="101286"/>
                  </a:cubicBezTo>
                  <a:cubicBezTo>
                    <a:pt x="375938" y="98960"/>
                    <a:pt x="346370" y="186956"/>
                    <a:pt x="306433" y="249760"/>
                  </a:cubicBezTo>
                  <a:cubicBezTo>
                    <a:pt x="370734" y="251258"/>
                    <a:pt x="385676" y="269472"/>
                    <a:pt x="411381" y="240455"/>
                  </a:cubicBezTo>
                  <a:cubicBezTo>
                    <a:pt x="436534" y="212030"/>
                    <a:pt x="480374" y="218417"/>
                    <a:pt x="496420" y="249760"/>
                  </a:cubicBezTo>
                  <a:cubicBezTo>
                    <a:pt x="507695" y="271719"/>
                    <a:pt x="503714" y="300223"/>
                    <a:pt x="479901" y="314968"/>
                  </a:cubicBezTo>
                  <a:cubicBezTo>
                    <a:pt x="452422" y="332039"/>
                    <a:pt x="426717" y="327939"/>
                    <a:pt x="407754" y="298173"/>
                  </a:cubicBezTo>
                  <a:cubicBezTo>
                    <a:pt x="392930" y="274913"/>
                    <a:pt x="310139" y="265293"/>
                    <a:pt x="286444" y="297227"/>
                  </a:cubicBezTo>
                  <a:cubicBezTo>
                    <a:pt x="254392" y="340476"/>
                    <a:pt x="214534" y="385065"/>
                    <a:pt x="179288" y="432335"/>
                  </a:cubicBezTo>
                  <a:cubicBezTo>
                    <a:pt x="253209" y="438998"/>
                    <a:pt x="246428" y="434582"/>
                    <a:pt x="270201" y="418300"/>
                  </a:cubicBezTo>
                  <a:cubicBezTo>
                    <a:pt x="292003" y="403358"/>
                    <a:pt x="329772" y="411006"/>
                    <a:pt x="343295" y="439431"/>
                  </a:cubicBezTo>
                  <a:cubicBezTo>
                    <a:pt x="353703" y="461273"/>
                    <a:pt x="351810" y="482286"/>
                    <a:pt x="332295" y="498135"/>
                  </a:cubicBezTo>
                  <a:cubicBezTo>
                    <a:pt x="306393" y="519069"/>
                    <a:pt x="262908" y="503694"/>
                    <a:pt x="253801" y="477121"/>
                  </a:cubicBezTo>
                  <a:cubicBezTo>
                    <a:pt x="245798" y="453782"/>
                    <a:pt x="154135" y="456739"/>
                    <a:pt x="125316" y="481852"/>
                  </a:cubicBezTo>
                  <a:cubicBezTo>
                    <a:pt x="89336" y="513210"/>
                    <a:pt x="80854" y="510579"/>
                    <a:pt x="40999" y="565926"/>
                  </a:cubicBezTo>
                  <a:lnTo>
                    <a:pt x="25382" y="588357"/>
                  </a:lnTo>
                  <a:lnTo>
                    <a:pt x="0" y="561853"/>
                  </a:lnTo>
                  <a:lnTo>
                    <a:pt x="10021" y="550850"/>
                  </a:lnTo>
                  <a:cubicBezTo>
                    <a:pt x="82346" y="472207"/>
                    <a:pt x="84605" y="474095"/>
                    <a:pt x="91332" y="436080"/>
                  </a:cubicBezTo>
                  <a:cubicBezTo>
                    <a:pt x="95787" y="410927"/>
                    <a:pt x="90583" y="379900"/>
                    <a:pt x="83289" y="340988"/>
                  </a:cubicBezTo>
                  <a:cubicBezTo>
                    <a:pt x="79741" y="322104"/>
                    <a:pt x="53524" y="331960"/>
                    <a:pt x="41815" y="305979"/>
                  </a:cubicBezTo>
                  <a:cubicBezTo>
                    <a:pt x="28844" y="277278"/>
                    <a:pt x="30933" y="251889"/>
                    <a:pt x="52972" y="227840"/>
                  </a:cubicBezTo>
                  <a:cubicBezTo>
                    <a:pt x="72842" y="206156"/>
                    <a:pt x="96654" y="204540"/>
                    <a:pt x="120506" y="220152"/>
                  </a:cubicBezTo>
                  <a:cubicBezTo>
                    <a:pt x="153426" y="241638"/>
                    <a:pt x="159221" y="290643"/>
                    <a:pt x="137892" y="308936"/>
                  </a:cubicBezTo>
                  <a:cubicBezTo>
                    <a:pt x="106826" y="335548"/>
                    <a:pt x="125750" y="382029"/>
                    <a:pt x="133083" y="425593"/>
                  </a:cubicBezTo>
                  <a:cubicBezTo>
                    <a:pt x="178106" y="385262"/>
                    <a:pt x="212366" y="339687"/>
                    <a:pt x="243511" y="291905"/>
                  </a:cubicBezTo>
                  <a:cubicBezTo>
                    <a:pt x="259360" y="267619"/>
                    <a:pt x="248794" y="166258"/>
                    <a:pt x="210355" y="161094"/>
                  </a:cubicBezTo>
                  <a:cubicBezTo>
                    <a:pt x="179840" y="156993"/>
                    <a:pt x="158985" y="120250"/>
                    <a:pt x="174557" y="89025"/>
                  </a:cubicBezTo>
                  <a:cubicBezTo>
                    <a:pt x="188159" y="61744"/>
                    <a:pt x="213943" y="51414"/>
                    <a:pt x="241816" y="62374"/>
                  </a:cubicBezTo>
                  <a:cubicBezTo>
                    <a:pt x="271266" y="74005"/>
                    <a:pt x="288692" y="101957"/>
                    <a:pt x="269492" y="137439"/>
                  </a:cubicBezTo>
                  <a:cubicBezTo>
                    <a:pt x="253209" y="167480"/>
                    <a:pt x="276155" y="186247"/>
                    <a:pt x="280570" y="231309"/>
                  </a:cubicBezTo>
                  <a:cubicBezTo>
                    <a:pt x="327643" y="160147"/>
                    <a:pt x="376687" y="102666"/>
                    <a:pt x="353742" y="79012"/>
                  </a:cubicBezTo>
                  <a:cubicBezTo>
                    <a:pt x="337696" y="62453"/>
                    <a:pt x="346173" y="11201"/>
                    <a:pt x="380354" y="2961"/>
                  </a:cubicBezTo>
                  <a:cubicBezTo>
                    <a:pt x="392044" y="143"/>
                    <a:pt x="403289" y="-1070"/>
                    <a:pt x="413382" y="114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grpSp>
          <p:nvGrpSpPr>
            <p:cNvPr id="128" name="Graphic 47">
              <a:extLst>
                <a:ext uri="{FF2B5EF4-FFF2-40B4-BE49-F238E27FC236}">
                  <a16:creationId xmlns:a16="http://schemas.microsoft.com/office/drawing/2014/main" id="{C8605A92-BC2E-4867-8B86-5224E24AFC39}"/>
                </a:ext>
              </a:extLst>
            </p:cNvPr>
            <p:cNvGrpSpPr/>
            <p:nvPr/>
          </p:nvGrpSpPr>
          <p:grpSpPr>
            <a:xfrm>
              <a:off x="4182254" y="6130417"/>
              <a:ext cx="350976" cy="254793"/>
              <a:chOff x="8760856" y="1002161"/>
              <a:chExt cx="1223617" cy="888296"/>
            </a:xfrm>
            <a:solidFill>
              <a:schemeClr val="accent1"/>
            </a:solidFill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63" name="Freeform: Shape 1145">
                <a:extLst>
                  <a:ext uri="{FF2B5EF4-FFF2-40B4-BE49-F238E27FC236}">
                    <a16:creationId xmlns:a16="http://schemas.microsoft.com/office/drawing/2014/main" id="{A9C81838-696C-4A66-8A65-7907E9482862}"/>
                  </a:ext>
                </a:extLst>
              </p:cNvPr>
              <p:cNvSpPr/>
              <p:nvPr/>
            </p:nvSpPr>
            <p:spPr>
              <a:xfrm>
                <a:off x="8760856" y="1002161"/>
                <a:ext cx="1223617" cy="888296"/>
              </a:xfrm>
              <a:custGeom>
                <a:avLst/>
                <a:gdLst>
                  <a:gd name="connsiteX0" fmla="*/ 1212488 w 1223617"/>
                  <a:gd name="connsiteY0" fmla="*/ 247015 h 888296"/>
                  <a:gd name="connsiteX1" fmla="*/ 1204868 w 1223617"/>
                  <a:gd name="connsiteY1" fmla="*/ 335598 h 888296"/>
                  <a:gd name="connsiteX2" fmla="*/ 1102950 w 1223617"/>
                  <a:gd name="connsiteY2" fmla="*/ 640398 h 888296"/>
                  <a:gd name="connsiteX3" fmla="*/ 610508 w 1223617"/>
                  <a:gd name="connsiteY3" fmla="*/ 888048 h 888296"/>
                  <a:gd name="connsiteX4" fmla="*/ 603840 w 1223617"/>
                  <a:gd name="connsiteY4" fmla="*/ 876618 h 888296"/>
                  <a:gd name="connsiteX5" fmla="*/ 605745 w 1223617"/>
                  <a:gd name="connsiteY5" fmla="*/ 844233 h 888296"/>
                  <a:gd name="connsiteX6" fmla="*/ 620033 w 1223617"/>
                  <a:gd name="connsiteY6" fmla="*/ 838518 h 888296"/>
                  <a:gd name="connsiteX7" fmla="*/ 788625 w 1223617"/>
                  <a:gd name="connsiteY7" fmla="*/ 813753 h 888296"/>
                  <a:gd name="connsiteX8" fmla="*/ 1099140 w 1223617"/>
                  <a:gd name="connsiteY8" fmla="*/ 528955 h 888296"/>
                  <a:gd name="connsiteX9" fmla="*/ 1158195 w 1223617"/>
                  <a:gd name="connsiteY9" fmla="*/ 63183 h 888296"/>
                  <a:gd name="connsiteX10" fmla="*/ 651465 w 1223617"/>
                  <a:gd name="connsiteY10" fmla="*/ 247015 h 888296"/>
                  <a:gd name="connsiteX11" fmla="*/ 523830 w 1223617"/>
                  <a:gd name="connsiteY11" fmla="*/ 758508 h 888296"/>
                  <a:gd name="connsiteX12" fmla="*/ 464775 w 1223617"/>
                  <a:gd name="connsiteY12" fmla="*/ 735648 h 888296"/>
                  <a:gd name="connsiteX13" fmla="*/ 461918 w 1223617"/>
                  <a:gd name="connsiteY13" fmla="*/ 565150 h 888296"/>
                  <a:gd name="connsiteX14" fmla="*/ 338093 w 1223617"/>
                  <a:gd name="connsiteY14" fmla="*/ 303213 h 888296"/>
                  <a:gd name="connsiteX15" fmla="*/ 48533 w 1223617"/>
                  <a:gd name="connsiteY15" fmla="*/ 212725 h 888296"/>
                  <a:gd name="connsiteX16" fmla="*/ 36150 w 1223617"/>
                  <a:gd name="connsiteY16" fmla="*/ 317500 h 888296"/>
                  <a:gd name="connsiteX17" fmla="*/ 47580 w 1223617"/>
                  <a:gd name="connsiteY17" fmla="*/ 432753 h 888296"/>
                  <a:gd name="connsiteX18" fmla="*/ 148545 w 1223617"/>
                  <a:gd name="connsiteY18" fmla="*/ 639445 h 888296"/>
                  <a:gd name="connsiteX19" fmla="*/ 250463 w 1223617"/>
                  <a:gd name="connsiteY19" fmla="*/ 711835 h 888296"/>
                  <a:gd name="connsiteX20" fmla="*/ 411435 w 1223617"/>
                  <a:gd name="connsiteY20" fmla="*/ 755650 h 888296"/>
                  <a:gd name="connsiteX21" fmla="*/ 372383 w 1223617"/>
                  <a:gd name="connsiteY21" fmla="*/ 773748 h 888296"/>
                  <a:gd name="connsiteX22" fmla="*/ 123780 w 1223617"/>
                  <a:gd name="connsiteY22" fmla="*/ 664210 h 888296"/>
                  <a:gd name="connsiteX23" fmla="*/ 2813 w 1223617"/>
                  <a:gd name="connsiteY23" fmla="*/ 365125 h 888296"/>
                  <a:gd name="connsiteX24" fmla="*/ 1860 w 1223617"/>
                  <a:gd name="connsiteY24" fmla="*/ 175578 h 888296"/>
                  <a:gd name="connsiteX25" fmla="*/ 479063 w 1223617"/>
                  <a:gd name="connsiteY25" fmla="*/ 424180 h 888296"/>
                  <a:gd name="connsiteX26" fmla="*/ 505733 w 1223617"/>
                  <a:gd name="connsiteY26" fmla="*/ 374650 h 888296"/>
                  <a:gd name="connsiteX27" fmla="*/ 997223 w 1223617"/>
                  <a:gd name="connsiteY27" fmla="*/ 6033 h 888296"/>
                  <a:gd name="connsiteX28" fmla="*/ 1221060 w 1223617"/>
                  <a:gd name="connsiteY28" fmla="*/ 8890 h 888296"/>
                  <a:gd name="connsiteX29" fmla="*/ 1212488 w 1223617"/>
                  <a:gd name="connsiteY29" fmla="*/ 247015 h 888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23617" h="888296">
                    <a:moveTo>
                      <a:pt x="1212488" y="247015"/>
                    </a:moveTo>
                    <a:cubicBezTo>
                      <a:pt x="1209630" y="291783"/>
                      <a:pt x="1205820" y="327025"/>
                      <a:pt x="1204868" y="335598"/>
                    </a:cubicBezTo>
                    <a:cubicBezTo>
                      <a:pt x="1188675" y="438468"/>
                      <a:pt x="1154385" y="548958"/>
                      <a:pt x="1102950" y="640398"/>
                    </a:cubicBezTo>
                    <a:cubicBezTo>
                      <a:pt x="994365" y="829945"/>
                      <a:pt x="817200" y="892810"/>
                      <a:pt x="610508" y="888048"/>
                    </a:cubicBezTo>
                    <a:cubicBezTo>
                      <a:pt x="606698" y="881380"/>
                      <a:pt x="603840" y="879475"/>
                      <a:pt x="603840" y="876618"/>
                    </a:cubicBezTo>
                    <a:cubicBezTo>
                      <a:pt x="603840" y="866140"/>
                      <a:pt x="604793" y="854710"/>
                      <a:pt x="605745" y="844233"/>
                    </a:cubicBezTo>
                    <a:cubicBezTo>
                      <a:pt x="611460" y="841375"/>
                      <a:pt x="616223" y="838518"/>
                      <a:pt x="620033" y="838518"/>
                    </a:cubicBezTo>
                    <a:cubicBezTo>
                      <a:pt x="676230" y="829945"/>
                      <a:pt x="734333" y="828040"/>
                      <a:pt x="788625" y="813753"/>
                    </a:cubicBezTo>
                    <a:cubicBezTo>
                      <a:pt x="941025" y="773748"/>
                      <a:pt x="1040085" y="672783"/>
                      <a:pt x="1099140" y="528955"/>
                    </a:cubicBezTo>
                    <a:cubicBezTo>
                      <a:pt x="1151528" y="402273"/>
                      <a:pt x="1181055" y="173673"/>
                      <a:pt x="1158195" y="63183"/>
                    </a:cubicBezTo>
                    <a:cubicBezTo>
                      <a:pt x="965790" y="59373"/>
                      <a:pt x="791483" y="106998"/>
                      <a:pt x="651465" y="247015"/>
                    </a:cubicBezTo>
                    <a:cubicBezTo>
                      <a:pt x="507638" y="390843"/>
                      <a:pt x="491445" y="570865"/>
                      <a:pt x="523830" y="758508"/>
                    </a:cubicBezTo>
                    <a:cubicBezTo>
                      <a:pt x="487635" y="780415"/>
                      <a:pt x="466680" y="773748"/>
                      <a:pt x="464775" y="735648"/>
                    </a:cubicBezTo>
                    <a:cubicBezTo>
                      <a:pt x="461918" y="678498"/>
                      <a:pt x="456203" y="621348"/>
                      <a:pt x="461918" y="565150"/>
                    </a:cubicBezTo>
                    <a:cubicBezTo>
                      <a:pt x="473348" y="450850"/>
                      <a:pt x="423818" y="367983"/>
                      <a:pt x="338093" y="303213"/>
                    </a:cubicBezTo>
                    <a:cubicBezTo>
                      <a:pt x="253320" y="239395"/>
                      <a:pt x="152355" y="218440"/>
                      <a:pt x="48533" y="212725"/>
                    </a:cubicBezTo>
                    <a:cubicBezTo>
                      <a:pt x="40913" y="212725"/>
                      <a:pt x="36150" y="307975"/>
                      <a:pt x="36150" y="317500"/>
                    </a:cubicBezTo>
                    <a:cubicBezTo>
                      <a:pt x="36150" y="355600"/>
                      <a:pt x="39960" y="394653"/>
                      <a:pt x="47580" y="432753"/>
                    </a:cubicBezTo>
                    <a:cubicBezTo>
                      <a:pt x="63773" y="508000"/>
                      <a:pt x="95205" y="582295"/>
                      <a:pt x="148545" y="639445"/>
                    </a:cubicBezTo>
                    <a:cubicBezTo>
                      <a:pt x="177120" y="669925"/>
                      <a:pt x="211410" y="695643"/>
                      <a:pt x="250463" y="711835"/>
                    </a:cubicBezTo>
                    <a:cubicBezTo>
                      <a:pt x="302850" y="733743"/>
                      <a:pt x="360000" y="728980"/>
                      <a:pt x="411435" y="755650"/>
                    </a:cubicBezTo>
                    <a:cubicBezTo>
                      <a:pt x="398100" y="762318"/>
                      <a:pt x="385718" y="773748"/>
                      <a:pt x="372383" y="773748"/>
                    </a:cubicBezTo>
                    <a:cubicBezTo>
                      <a:pt x="275228" y="770890"/>
                      <a:pt x="190455" y="739458"/>
                      <a:pt x="123780" y="664210"/>
                    </a:cubicBezTo>
                    <a:cubicBezTo>
                      <a:pt x="47580" y="579438"/>
                      <a:pt x="12338" y="476568"/>
                      <a:pt x="2813" y="365125"/>
                    </a:cubicBezTo>
                    <a:cubicBezTo>
                      <a:pt x="-2902" y="305118"/>
                      <a:pt x="1860" y="243205"/>
                      <a:pt x="1860" y="175578"/>
                    </a:cubicBezTo>
                    <a:cubicBezTo>
                      <a:pt x="204743" y="177483"/>
                      <a:pt x="377145" y="223203"/>
                      <a:pt x="479063" y="424180"/>
                    </a:cubicBezTo>
                    <a:cubicBezTo>
                      <a:pt x="490493" y="404178"/>
                      <a:pt x="500018" y="389890"/>
                      <a:pt x="505733" y="374650"/>
                    </a:cubicBezTo>
                    <a:cubicBezTo>
                      <a:pt x="576218" y="170815"/>
                      <a:pt x="793388" y="43180"/>
                      <a:pt x="997223" y="6033"/>
                    </a:cubicBezTo>
                    <a:cubicBezTo>
                      <a:pt x="1071518" y="-7303"/>
                      <a:pt x="1145813" y="5080"/>
                      <a:pt x="1221060" y="8890"/>
                    </a:cubicBezTo>
                    <a:cubicBezTo>
                      <a:pt x="1227728" y="9843"/>
                      <a:pt x="1220108" y="149860"/>
                      <a:pt x="1212488" y="24701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: Shape 1146">
                <a:extLst>
                  <a:ext uri="{FF2B5EF4-FFF2-40B4-BE49-F238E27FC236}">
                    <a16:creationId xmlns:a16="http://schemas.microsoft.com/office/drawing/2014/main" id="{A4ADD7EC-A6B6-44F9-B066-AEDD704D4031}"/>
                  </a:ext>
                </a:extLst>
              </p:cNvPr>
              <p:cNvSpPr/>
              <p:nvPr/>
            </p:nvSpPr>
            <p:spPr>
              <a:xfrm>
                <a:off x="9363149" y="1126688"/>
                <a:ext cx="512093" cy="637050"/>
              </a:xfrm>
              <a:custGeom>
                <a:avLst/>
                <a:gdLst>
                  <a:gd name="connsiteX0" fmla="*/ 168235 w 512093"/>
                  <a:gd name="connsiteY0" fmla="*/ 501583 h 637050"/>
                  <a:gd name="connsiteX1" fmla="*/ 284440 w 512093"/>
                  <a:gd name="connsiteY1" fmla="*/ 500631 h 637050"/>
                  <a:gd name="connsiteX2" fmla="*/ 396835 w 512093"/>
                  <a:gd name="connsiteY2" fmla="*/ 484438 h 637050"/>
                  <a:gd name="connsiteX3" fmla="*/ 149185 w 512093"/>
                  <a:gd name="connsiteY3" fmla="*/ 521586 h 637050"/>
                  <a:gd name="connsiteX4" fmla="*/ 73938 w 512093"/>
                  <a:gd name="connsiteY4" fmla="*/ 598738 h 637050"/>
                  <a:gd name="connsiteX5" fmla="*/ 42505 w 512093"/>
                  <a:gd name="connsiteY5" fmla="*/ 636838 h 637050"/>
                  <a:gd name="connsiteX6" fmla="*/ 18693 w 512093"/>
                  <a:gd name="connsiteY6" fmla="*/ 567306 h 637050"/>
                  <a:gd name="connsiteX7" fmla="*/ 42505 w 512093"/>
                  <a:gd name="connsiteY7" fmla="*/ 389188 h 637050"/>
                  <a:gd name="connsiteX8" fmla="*/ 38695 w 512093"/>
                  <a:gd name="connsiteY8" fmla="*/ 227263 h 637050"/>
                  <a:gd name="connsiteX9" fmla="*/ 70128 w 512093"/>
                  <a:gd name="connsiteY9" fmla="*/ 430146 h 637050"/>
                  <a:gd name="connsiteX10" fmla="*/ 92035 w 512093"/>
                  <a:gd name="connsiteY10" fmla="*/ 435861 h 637050"/>
                  <a:gd name="connsiteX11" fmla="*/ 154900 w 512093"/>
                  <a:gd name="connsiteY11" fmla="*/ 310131 h 637050"/>
                  <a:gd name="connsiteX12" fmla="*/ 148233 w 512093"/>
                  <a:gd name="connsiteY12" fmla="*/ 127251 h 637050"/>
                  <a:gd name="connsiteX13" fmla="*/ 164425 w 512093"/>
                  <a:gd name="connsiteY13" fmla="*/ 278698 h 637050"/>
                  <a:gd name="connsiteX14" fmla="*/ 169188 w 512093"/>
                  <a:gd name="connsiteY14" fmla="*/ 297748 h 637050"/>
                  <a:gd name="connsiteX15" fmla="*/ 231100 w 512093"/>
                  <a:gd name="connsiteY15" fmla="*/ 245361 h 637050"/>
                  <a:gd name="connsiteX16" fmla="*/ 263485 w 512093"/>
                  <a:gd name="connsiteY16" fmla="*/ 179638 h 637050"/>
                  <a:gd name="connsiteX17" fmla="*/ 266343 w 512093"/>
                  <a:gd name="connsiteY17" fmla="*/ 31048 h 637050"/>
                  <a:gd name="connsiteX18" fmla="*/ 277773 w 512093"/>
                  <a:gd name="connsiteY18" fmla="*/ 183448 h 637050"/>
                  <a:gd name="connsiteX19" fmla="*/ 478750 w 512093"/>
                  <a:gd name="connsiteY19" fmla="*/ 3426 h 637050"/>
                  <a:gd name="connsiteX20" fmla="*/ 483513 w 512093"/>
                  <a:gd name="connsiteY20" fmla="*/ 8188 h 637050"/>
                  <a:gd name="connsiteX21" fmla="*/ 327303 w 512093"/>
                  <a:gd name="connsiteY21" fmla="*/ 234883 h 637050"/>
                  <a:gd name="connsiteX22" fmla="*/ 512088 w 512093"/>
                  <a:gd name="connsiteY22" fmla="*/ 202498 h 637050"/>
                  <a:gd name="connsiteX23" fmla="*/ 355878 w 512093"/>
                  <a:gd name="connsiteY23" fmla="*/ 259648 h 637050"/>
                  <a:gd name="connsiteX24" fmla="*/ 248245 w 512093"/>
                  <a:gd name="connsiteY24" fmla="*/ 358708 h 637050"/>
                  <a:gd name="connsiteX25" fmla="*/ 462558 w 512093"/>
                  <a:gd name="connsiteY25" fmla="*/ 353946 h 637050"/>
                  <a:gd name="connsiteX26" fmla="*/ 292060 w 512093"/>
                  <a:gd name="connsiteY26" fmla="*/ 395856 h 637050"/>
                  <a:gd name="connsiteX27" fmla="*/ 154900 w 512093"/>
                  <a:gd name="connsiteY27" fmla="*/ 484438 h 637050"/>
                  <a:gd name="connsiteX28" fmla="*/ 168235 w 512093"/>
                  <a:gd name="connsiteY28" fmla="*/ 501583 h 637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12093" h="637050">
                    <a:moveTo>
                      <a:pt x="168235" y="501583"/>
                    </a:moveTo>
                    <a:cubicBezTo>
                      <a:pt x="207288" y="501583"/>
                      <a:pt x="245388" y="503488"/>
                      <a:pt x="284440" y="500631"/>
                    </a:cubicBezTo>
                    <a:cubicBezTo>
                      <a:pt x="321588" y="497773"/>
                      <a:pt x="358735" y="490153"/>
                      <a:pt x="396835" y="484438"/>
                    </a:cubicBezTo>
                    <a:cubicBezTo>
                      <a:pt x="397788" y="490153"/>
                      <a:pt x="262533" y="521586"/>
                      <a:pt x="149185" y="521586"/>
                    </a:cubicBezTo>
                    <a:cubicBezTo>
                      <a:pt x="130135" y="521586"/>
                      <a:pt x="112990" y="533968"/>
                      <a:pt x="73938" y="598738"/>
                    </a:cubicBezTo>
                    <a:cubicBezTo>
                      <a:pt x="65365" y="613026"/>
                      <a:pt x="53935" y="639696"/>
                      <a:pt x="42505" y="636838"/>
                    </a:cubicBezTo>
                    <a:cubicBezTo>
                      <a:pt x="3453" y="616836"/>
                      <a:pt x="-17502" y="618741"/>
                      <a:pt x="18693" y="567306"/>
                    </a:cubicBezTo>
                    <a:cubicBezTo>
                      <a:pt x="59650" y="511108"/>
                      <a:pt x="58698" y="453958"/>
                      <a:pt x="42505" y="389188"/>
                    </a:cubicBezTo>
                    <a:cubicBezTo>
                      <a:pt x="29170" y="337753"/>
                      <a:pt x="32980" y="281556"/>
                      <a:pt x="38695" y="227263"/>
                    </a:cubicBezTo>
                    <a:cubicBezTo>
                      <a:pt x="49173" y="294891"/>
                      <a:pt x="59650" y="362518"/>
                      <a:pt x="70128" y="430146"/>
                    </a:cubicBezTo>
                    <a:cubicBezTo>
                      <a:pt x="75843" y="461578"/>
                      <a:pt x="83463" y="453958"/>
                      <a:pt x="92035" y="435861"/>
                    </a:cubicBezTo>
                    <a:cubicBezTo>
                      <a:pt x="124420" y="383473"/>
                      <a:pt x="161568" y="333943"/>
                      <a:pt x="154900" y="310131"/>
                    </a:cubicBezTo>
                    <a:cubicBezTo>
                      <a:pt x="142518" y="262506"/>
                      <a:pt x="143470" y="126298"/>
                      <a:pt x="148233" y="127251"/>
                    </a:cubicBezTo>
                    <a:cubicBezTo>
                      <a:pt x="159663" y="174876"/>
                      <a:pt x="152043" y="217738"/>
                      <a:pt x="164425" y="278698"/>
                    </a:cubicBezTo>
                    <a:cubicBezTo>
                      <a:pt x="165378" y="283461"/>
                      <a:pt x="167283" y="293938"/>
                      <a:pt x="169188" y="297748"/>
                    </a:cubicBezTo>
                    <a:cubicBezTo>
                      <a:pt x="180618" y="314893"/>
                      <a:pt x="222528" y="255838"/>
                      <a:pt x="231100" y="245361"/>
                    </a:cubicBezTo>
                    <a:cubicBezTo>
                      <a:pt x="251103" y="220596"/>
                      <a:pt x="265390" y="203451"/>
                      <a:pt x="263485" y="179638"/>
                    </a:cubicBezTo>
                    <a:cubicBezTo>
                      <a:pt x="260628" y="136776"/>
                      <a:pt x="261580" y="58671"/>
                      <a:pt x="266343" y="31048"/>
                    </a:cubicBezTo>
                    <a:cubicBezTo>
                      <a:pt x="271105" y="41526"/>
                      <a:pt x="270153" y="132013"/>
                      <a:pt x="277773" y="183448"/>
                    </a:cubicBezTo>
                    <a:cubicBezTo>
                      <a:pt x="350163" y="118678"/>
                      <a:pt x="414933" y="60576"/>
                      <a:pt x="478750" y="3426"/>
                    </a:cubicBezTo>
                    <a:cubicBezTo>
                      <a:pt x="488275" y="-4194"/>
                      <a:pt x="488275" y="2473"/>
                      <a:pt x="483513" y="8188"/>
                    </a:cubicBezTo>
                    <a:cubicBezTo>
                      <a:pt x="433983" y="80578"/>
                      <a:pt x="378738" y="159636"/>
                      <a:pt x="327303" y="234883"/>
                    </a:cubicBezTo>
                    <a:cubicBezTo>
                      <a:pt x="394930" y="259648"/>
                      <a:pt x="454938" y="210118"/>
                      <a:pt x="512088" y="202498"/>
                    </a:cubicBezTo>
                    <a:cubicBezTo>
                      <a:pt x="513040" y="207261"/>
                      <a:pt x="401598" y="259648"/>
                      <a:pt x="355878" y="259648"/>
                    </a:cubicBezTo>
                    <a:cubicBezTo>
                      <a:pt x="287298" y="259648"/>
                      <a:pt x="290155" y="273936"/>
                      <a:pt x="248245" y="358708"/>
                    </a:cubicBezTo>
                    <a:cubicBezTo>
                      <a:pt x="315873" y="387283"/>
                      <a:pt x="386358" y="359661"/>
                      <a:pt x="462558" y="353946"/>
                    </a:cubicBezTo>
                    <a:cubicBezTo>
                      <a:pt x="405408" y="393951"/>
                      <a:pt x="346353" y="403476"/>
                      <a:pt x="292060" y="395856"/>
                    </a:cubicBezTo>
                    <a:cubicBezTo>
                      <a:pt x="213955" y="385378"/>
                      <a:pt x="209193" y="396808"/>
                      <a:pt x="154900" y="484438"/>
                    </a:cubicBezTo>
                    <a:cubicBezTo>
                      <a:pt x="145375" y="501583"/>
                      <a:pt x="147280" y="501583"/>
                      <a:pt x="168235" y="50158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1147">
                <a:extLst>
                  <a:ext uri="{FF2B5EF4-FFF2-40B4-BE49-F238E27FC236}">
                    <a16:creationId xmlns:a16="http://schemas.microsoft.com/office/drawing/2014/main" id="{D7B08388-E3A5-4CB4-8110-5346D951A0D1}"/>
                  </a:ext>
                </a:extLst>
              </p:cNvPr>
              <p:cNvSpPr/>
              <p:nvPr/>
            </p:nvSpPr>
            <p:spPr>
              <a:xfrm>
                <a:off x="8846537" y="1270131"/>
                <a:ext cx="321839" cy="433717"/>
              </a:xfrm>
              <a:custGeom>
                <a:avLst/>
                <a:gdLst>
                  <a:gd name="connsiteX0" fmla="*/ 166688 w 321839"/>
                  <a:gd name="connsiteY0" fmla="*/ 240030 h 433717"/>
                  <a:gd name="connsiteX1" fmla="*/ 28575 w 321839"/>
                  <a:gd name="connsiteY1" fmla="*/ 141923 h 433717"/>
                  <a:gd name="connsiteX2" fmla="*/ 114300 w 321839"/>
                  <a:gd name="connsiteY2" fmla="*/ 154305 h 433717"/>
                  <a:gd name="connsiteX3" fmla="*/ 0 w 321839"/>
                  <a:gd name="connsiteY3" fmla="*/ 0 h 433717"/>
                  <a:gd name="connsiteX4" fmla="*/ 127635 w 321839"/>
                  <a:gd name="connsiteY4" fmla="*/ 115253 h 433717"/>
                  <a:gd name="connsiteX5" fmla="*/ 118110 w 321839"/>
                  <a:gd name="connsiteY5" fmla="*/ 13335 h 433717"/>
                  <a:gd name="connsiteX6" fmla="*/ 206693 w 321839"/>
                  <a:gd name="connsiteY6" fmla="*/ 207645 h 433717"/>
                  <a:gd name="connsiteX7" fmla="*/ 225743 w 321839"/>
                  <a:gd name="connsiteY7" fmla="*/ 65723 h 433717"/>
                  <a:gd name="connsiteX8" fmla="*/ 272415 w 321839"/>
                  <a:gd name="connsiteY8" fmla="*/ 290512 h 433717"/>
                  <a:gd name="connsiteX9" fmla="*/ 301943 w 321839"/>
                  <a:gd name="connsiteY9" fmla="*/ 140970 h 433717"/>
                  <a:gd name="connsiteX10" fmla="*/ 300990 w 321839"/>
                  <a:gd name="connsiteY10" fmla="*/ 224790 h 433717"/>
                  <a:gd name="connsiteX11" fmla="*/ 313373 w 321839"/>
                  <a:gd name="connsiteY11" fmla="*/ 365760 h 433717"/>
                  <a:gd name="connsiteX12" fmla="*/ 319088 w 321839"/>
                  <a:gd name="connsiteY12" fmla="*/ 430530 h 433717"/>
                  <a:gd name="connsiteX13" fmla="*/ 288608 w 321839"/>
                  <a:gd name="connsiteY13" fmla="*/ 401955 h 433717"/>
                  <a:gd name="connsiteX14" fmla="*/ 177165 w 321839"/>
                  <a:gd name="connsiteY14" fmla="*/ 339090 h 433717"/>
                  <a:gd name="connsiteX15" fmla="*/ 69532 w 321839"/>
                  <a:gd name="connsiteY15" fmla="*/ 319087 h 433717"/>
                  <a:gd name="connsiteX16" fmla="*/ 220980 w 321839"/>
                  <a:gd name="connsiteY16" fmla="*/ 319087 h 433717"/>
                  <a:gd name="connsiteX17" fmla="*/ 150495 w 321839"/>
                  <a:gd name="connsiteY17" fmla="*/ 252412 h 433717"/>
                  <a:gd name="connsiteX18" fmla="*/ 29528 w 321839"/>
                  <a:gd name="connsiteY18" fmla="*/ 227648 h 433717"/>
                  <a:gd name="connsiteX19" fmla="*/ 166688 w 321839"/>
                  <a:gd name="connsiteY19" fmla="*/ 240030 h 43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21839" h="433717">
                    <a:moveTo>
                      <a:pt x="166688" y="240030"/>
                    </a:moveTo>
                    <a:cubicBezTo>
                      <a:pt x="112395" y="141923"/>
                      <a:pt x="80963" y="167640"/>
                      <a:pt x="28575" y="141923"/>
                    </a:cubicBezTo>
                    <a:cubicBezTo>
                      <a:pt x="56197" y="144780"/>
                      <a:pt x="83820" y="151448"/>
                      <a:pt x="114300" y="154305"/>
                    </a:cubicBezTo>
                    <a:cubicBezTo>
                      <a:pt x="80963" y="100965"/>
                      <a:pt x="27622" y="43815"/>
                      <a:pt x="0" y="0"/>
                    </a:cubicBezTo>
                    <a:cubicBezTo>
                      <a:pt x="45720" y="33338"/>
                      <a:pt x="84773" y="76200"/>
                      <a:pt x="127635" y="115253"/>
                    </a:cubicBezTo>
                    <a:cubicBezTo>
                      <a:pt x="127635" y="80010"/>
                      <a:pt x="118110" y="42862"/>
                      <a:pt x="118110" y="13335"/>
                    </a:cubicBezTo>
                    <a:cubicBezTo>
                      <a:pt x="144780" y="58103"/>
                      <a:pt x="108585" y="116205"/>
                      <a:pt x="206693" y="207645"/>
                    </a:cubicBezTo>
                    <a:cubicBezTo>
                      <a:pt x="210503" y="171450"/>
                      <a:pt x="230505" y="114300"/>
                      <a:pt x="225743" y="65723"/>
                    </a:cubicBezTo>
                    <a:cubicBezTo>
                      <a:pt x="259080" y="136208"/>
                      <a:pt x="171450" y="185737"/>
                      <a:pt x="272415" y="290512"/>
                    </a:cubicBezTo>
                    <a:cubicBezTo>
                      <a:pt x="280988" y="244792"/>
                      <a:pt x="304800" y="201930"/>
                      <a:pt x="301943" y="140970"/>
                    </a:cubicBezTo>
                    <a:cubicBezTo>
                      <a:pt x="307658" y="164783"/>
                      <a:pt x="307658" y="198120"/>
                      <a:pt x="300990" y="224790"/>
                    </a:cubicBezTo>
                    <a:cubicBezTo>
                      <a:pt x="287655" y="274320"/>
                      <a:pt x="282893" y="320040"/>
                      <a:pt x="313373" y="365760"/>
                    </a:cubicBezTo>
                    <a:cubicBezTo>
                      <a:pt x="320993" y="377190"/>
                      <a:pt x="324803" y="400050"/>
                      <a:pt x="319088" y="430530"/>
                    </a:cubicBezTo>
                    <a:cubicBezTo>
                      <a:pt x="314325" y="444818"/>
                      <a:pt x="291465" y="406718"/>
                      <a:pt x="288608" y="401955"/>
                    </a:cubicBezTo>
                    <a:cubicBezTo>
                      <a:pt x="245745" y="328612"/>
                      <a:pt x="247650" y="335280"/>
                      <a:pt x="177165" y="339090"/>
                    </a:cubicBezTo>
                    <a:cubicBezTo>
                      <a:pt x="144780" y="341948"/>
                      <a:pt x="100965" y="330518"/>
                      <a:pt x="69532" y="319087"/>
                    </a:cubicBezTo>
                    <a:cubicBezTo>
                      <a:pt x="122873" y="323850"/>
                      <a:pt x="173355" y="327660"/>
                      <a:pt x="220980" y="319087"/>
                    </a:cubicBezTo>
                    <a:cubicBezTo>
                      <a:pt x="200025" y="273368"/>
                      <a:pt x="180975" y="250508"/>
                      <a:pt x="150495" y="252412"/>
                    </a:cubicBezTo>
                    <a:cubicBezTo>
                      <a:pt x="116205" y="254317"/>
                      <a:pt x="63818" y="242887"/>
                      <a:pt x="29528" y="227648"/>
                    </a:cubicBezTo>
                    <a:cubicBezTo>
                      <a:pt x="67628" y="232410"/>
                      <a:pt x="119063" y="245745"/>
                      <a:pt x="166688" y="2400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pic>
          <p:nvPicPr>
            <p:cNvPr id="129" name="Graphic 5">
              <a:extLst>
                <a:ext uri="{FF2B5EF4-FFF2-40B4-BE49-F238E27FC236}">
                  <a16:creationId xmlns:a16="http://schemas.microsoft.com/office/drawing/2014/main" id="{AEBE6EB7-8FAE-453A-9D85-E85EF961DFF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p:blipFill>
          <p:spPr>
            <a:xfrm>
              <a:off x="3225206" y="950244"/>
              <a:ext cx="396670" cy="396670"/>
            </a:xfrm>
            <a:prstGeom prst="rect">
              <a:avLst/>
            </a:prstGeom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130" name="Freeform: Shape 17">
              <a:extLst>
                <a:ext uri="{FF2B5EF4-FFF2-40B4-BE49-F238E27FC236}">
                  <a16:creationId xmlns:a16="http://schemas.microsoft.com/office/drawing/2014/main" id="{1B6FFE38-5768-48F0-922B-D7669FD4C843}"/>
                </a:ext>
              </a:extLst>
            </p:cNvPr>
            <p:cNvSpPr/>
            <p:nvPr/>
          </p:nvSpPr>
          <p:spPr>
            <a:xfrm>
              <a:off x="2814254" y="1293161"/>
              <a:ext cx="285898" cy="362603"/>
            </a:xfrm>
            <a:custGeom>
              <a:avLst/>
              <a:gdLst>
                <a:gd name="connsiteX0" fmla="*/ 0 w 331577"/>
                <a:gd name="connsiteY0" fmla="*/ 421346 h 420537"/>
                <a:gd name="connsiteX1" fmla="*/ 42054 w 331577"/>
                <a:gd name="connsiteY1" fmla="*/ 325917 h 420537"/>
                <a:gd name="connsiteX2" fmla="*/ 42862 w 331577"/>
                <a:gd name="connsiteY2" fmla="*/ 294376 h 420537"/>
                <a:gd name="connsiteX3" fmla="*/ 54185 w 331577"/>
                <a:gd name="connsiteY3" fmla="*/ 211886 h 420537"/>
                <a:gd name="connsiteX4" fmla="*/ 148805 w 331577"/>
                <a:gd name="connsiteY4" fmla="*/ 127779 h 420537"/>
                <a:gd name="connsiteX5" fmla="*/ 264454 w 331577"/>
                <a:gd name="connsiteY5" fmla="*/ 73594 h 420537"/>
                <a:gd name="connsiteX6" fmla="*/ 332386 w 331577"/>
                <a:gd name="connsiteY6" fmla="*/ 0 h 420537"/>
                <a:gd name="connsiteX7" fmla="*/ 226443 w 331577"/>
                <a:gd name="connsiteY7" fmla="*/ 304081 h 420537"/>
                <a:gd name="connsiteX8" fmla="*/ 67124 w 331577"/>
                <a:gd name="connsiteY8" fmla="*/ 334004 h 420537"/>
                <a:gd name="connsiteX9" fmla="*/ 47715 w 331577"/>
                <a:gd name="connsiteY9" fmla="*/ 344517 h 420537"/>
                <a:gd name="connsiteX10" fmla="*/ 30732 w 331577"/>
                <a:gd name="connsiteY10" fmla="*/ 401128 h 420537"/>
                <a:gd name="connsiteX11" fmla="*/ 0 w 331577"/>
                <a:gd name="connsiteY11" fmla="*/ 421346 h 42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1577" h="420537">
                  <a:moveTo>
                    <a:pt x="0" y="421346"/>
                  </a:moveTo>
                  <a:cubicBezTo>
                    <a:pt x="13748" y="388997"/>
                    <a:pt x="27496" y="357457"/>
                    <a:pt x="42054" y="325917"/>
                  </a:cubicBezTo>
                  <a:cubicBezTo>
                    <a:pt x="46906" y="315403"/>
                    <a:pt x="51758" y="309742"/>
                    <a:pt x="42862" y="294376"/>
                  </a:cubicBezTo>
                  <a:cubicBezTo>
                    <a:pt x="27496" y="268497"/>
                    <a:pt x="39627" y="237766"/>
                    <a:pt x="54185" y="211886"/>
                  </a:cubicBezTo>
                  <a:cubicBezTo>
                    <a:pt x="76020" y="173067"/>
                    <a:pt x="109987" y="147188"/>
                    <a:pt x="148805" y="127779"/>
                  </a:cubicBezTo>
                  <a:cubicBezTo>
                    <a:pt x="186816" y="109178"/>
                    <a:pt x="226443" y="93004"/>
                    <a:pt x="264454" y="73594"/>
                  </a:cubicBezTo>
                  <a:cubicBezTo>
                    <a:pt x="295185" y="58228"/>
                    <a:pt x="318638" y="33967"/>
                    <a:pt x="332386" y="0"/>
                  </a:cubicBezTo>
                  <a:cubicBezTo>
                    <a:pt x="346135" y="97047"/>
                    <a:pt x="307316" y="253940"/>
                    <a:pt x="226443" y="304081"/>
                  </a:cubicBezTo>
                  <a:cubicBezTo>
                    <a:pt x="177111" y="334813"/>
                    <a:pt x="124544" y="347752"/>
                    <a:pt x="67124" y="334004"/>
                  </a:cubicBezTo>
                  <a:cubicBezTo>
                    <a:pt x="54993" y="330769"/>
                    <a:pt x="50950" y="334813"/>
                    <a:pt x="47715" y="344517"/>
                  </a:cubicBezTo>
                  <a:cubicBezTo>
                    <a:pt x="42054" y="363118"/>
                    <a:pt x="32349" y="381719"/>
                    <a:pt x="30732" y="401128"/>
                  </a:cubicBezTo>
                  <a:cubicBezTo>
                    <a:pt x="28305" y="422964"/>
                    <a:pt x="20218" y="427008"/>
                    <a:pt x="0" y="421346"/>
                  </a:cubicBezTo>
                  <a:close/>
                </a:path>
              </a:pathLst>
            </a:custGeom>
            <a:solidFill>
              <a:schemeClr val="accent1"/>
            </a:solidFill>
            <a:ln w="8081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자유형: 도형 130">
              <a:extLst>
                <a:ext uri="{FF2B5EF4-FFF2-40B4-BE49-F238E27FC236}">
                  <a16:creationId xmlns:a16="http://schemas.microsoft.com/office/drawing/2014/main" id="{22A564E6-5935-4CCA-9B20-888D35C00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927" y="1443989"/>
              <a:ext cx="350689" cy="351006"/>
            </a:xfrm>
            <a:custGeom>
              <a:avLst/>
              <a:gdLst>
                <a:gd name="connsiteX0" fmla="*/ 154602 w 311075"/>
                <a:gd name="connsiteY0" fmla="*/ 116784 h 311356"/>
                <a:gd name="connsiteX1" fmla="*/ 116502 w 311075"/>
                <a:gd name="connsiteY1" fmla="*/ 155678 h 311356"/>
                <a:gd name="connsiteX2" fmla="*/ 154602 w 311075"/>
                <a:gd name="connsiteY2" fmla="*/ 194572 h 311356"/>
                <a:gd name="connsiteX3" fmla="*/ 192702 w 311075"/>
                <a:gd name="connsiteY3" fmla="*/ 155678 h 311356"/>
                <a:gd name="connsiteX4" fmla="*/ 154602 w 311075"/>
                <a:gd name="connsiteY4" fmla="*/ 116784 h 311356"/>
                <a:gd name="connsiteX5" fmla="*/ 164978 w 311075"/>
                <a:gd name="connsiteY5" fmla="*/ 17 h 311356"/>
                <a:gd name="connsiteX6" fmla="*/ 183937 w 311075"/>
                <a:gd name="connsiteY6" fmla="*/ 37355 h 311356"/>
                <a:gd name="connsiteX7" fmla="*/ 182920 w 311075"/>
                <a:gd name="connsiteY7" fmla="*/ 62256 h 311356"/>
                <a:gd name="connsiteX8" fmla="*/ 196144 w 311075"/>
                <a:gd name="connsiteY8" fmla="*/ 40221 h 311356"/>
                <a:gd name="connsiteX9" fmla="*/ 235580 w 311075"/>
                <a:gd name="connsiteY9" fmla="*/ 53149 h 311356"/>
                <a:gd name="connsiteX10" fmla="*/ 212182 w 311075"/>
                <a:gd name="connsiteY10" fmla="*/ 98826 h 311356"/>
                <a:gd name="connsiteX11" fmla="*/ 250377 w 311075"/>
                <a:gd name="connsiteY11" fmla="*/ 79603 h 311356"/>
                <a:gd name="connsiteX12" fmla="*/ 270585 w 311075"/>
                <a:gd name="connsiteY12" fmla="*/ 117172 h 311356"/>
                <a:gd name="connsiteX13" fmla="*/ 232713 w 311075"/>
                <a:gd name="connsiteY13" fmla="*/ 138378 h 311356"/>
                <a:gd name="connsiteX14" fmla="*/ 284613 w 311075"/>
                <a:gd name="connsiteY14" fmla="*/ 143993 h 311356"/>
                <a:gd name="connsiteX15" fmla="*/ 273720 w 311075"/>
                <a:gd name="connsiteY15" fmla="*/ 184218 h 311356"/>
                <a:gd name="connsiteX16" fmla="*/ 248355 w 311075"/>
                <a:gd name="connsiteY16" fmla="*/ 183182 h 311356"/>
                <a:gd name="connsiteX17" fmla="*/ 269266 w 311075"/>
                <a:gd name="connsiteY17" fmla="*/ 195773 h 311356"/>
                <a:gd name="connsiteX18" fmla="*/ 256338 w 311075"/>
                <a:gd name="connsiteY18" fmla="*/ 235433 h 311356"/>
                <a:gd name="connsiteX19" fmla="*/ 210297 w 311075"/>
                <a:gd name="connsiteY19" fmla="*/ 211740 h 311356"/>
                <a:gd name="connsiteX20" fmla="*/ 229885 w 311075"/>
                <a:gd name="connsiteY20" fmla="*/ 250648 h 311356"/>
                <a:gd name="connsiteX21" fmla="*/ 192315 w 311075"/>
                <a:gd name="connsiteY21" fmla="*/ 270547 h 311356"/>
                <a:gd name="connsiteX22" fmla="*/ 172484 w 311075"/>
                <a:gd name="connsiteY22" fmla="*/ 234961 h 311356"/>
                <a:gd name="connsiteX23" fmla="*/ 167082 w 311075"/>
                <a:gd name="connsiteY23" fmla="*/ 284895 h 311356"/>
                <a:gd name="connsiteX24" fmla="*/ 126857 w 311075"/>
                <a:gd name="connsiteY24" fmla="*/ 274001 h 311356"/>
                <a:gd name="connsiteX25" fmla="*/ 128028 w 311075"/>
                <a:gd name="connsiteY25" fmla="*/ 245332 h 311356"/>
                <a:gd name="connsiteX26" fmla="*/ 113715 w 311075"/>
                <a:gd name="connsiteY26" fmla="*/ 269215 h 311356"/>
                <a:gd name="connsiteX27" fmla="*/ 74054 w 311075"/>
                <a:gd name="connsiteY27" fmla="*/ 256320 h 311356"/>
                <a:gd name="connsiteX28" fmla="*/ 97746 w 311075"/>
                <a:gd name="connsiteY28" fmla="*/ 210078 h 311356"/>
                <a:gd name="connsiteX29" fmla="*/ 58840 w 311075"/>
                <a:gd name="connsiteY29" fmla="*/ 229846 h 311356"/>
                <a:gd name="connsiteX30" fmla="*/ 38940 w 311075"/>
                <a:gd name="connsiteY30" fmla="*/ 192585 h 311356"/>
                <a:gd name="connsiteX31" fmla="*/ 74788 w 311075"/>
                <a:gd name="connsiteY31" fmla="*/ 172617 h 311356"/>
                <a:gd name="connsiteX32" fmla="*/ 26310 w 311075"/>
                <a:gd name="connsiteY32" fmla="*/ 167363 h 311356"/>
                <a:gd name="connsiteX33" fmla="*/ 37394 w 311075"/>
                <a:gd name="connsiteY33" fmla="*/ 127138 h 311356"/>
                <a:gd name="connsiteX34" fmla="*/ 65274 w 311075"/>
                <a:gd name="connsiteY34" fmla="*/ 128279 h 311356"/>
                <a:gd name="connsiteX35" fmla="*/ 40272 w 311075"/>
                <a:gd name="connsiteY35" fmla="*/ 113344 h 311356"/>
                <a:gd name="connsiteX36" fmla="*/ 53167 w 311075"/>
                <a:gd name="connsiteY36" fmla="*/ 73908 h 311356"/>
                <a:gd name="connsiteX37" fmla="*/ 99089 w 311075"/>
                <a:gd name="connsiteY37" fmla="*/ 97327 h 311356"/>
                <a:gd name="connsiteX38" fmla="*/ 79747 w 311075"/>
                <a:gd name="connsiteY38" fmla="*/ 59110 h 311356"/>
                <a:gd name="connsiteX39" fmla="*/ 117222 w 311075"/>
                <a:gd name="connsiteY39" fmla="*/ 38902 h 311356"/>
                <a:gd name="connsiteX40" fmla="*/ 138128 w 311075"/>
                <a:gd name="connsiteY40" fmla="*/ 76430 h 311356"/>
                <a:gd name="connsiteX41" fmla="*/ 139917 w 311075"/>
                <a:gd name="connsiteY41" fmla="*/ 44329 h 311356"/>
                <a:gd name="connsiteX42" fmla="*/ 164978 w 311075"/>
                <a:gd name="connsiteY42" fmla="*/ 17 h 31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075" h="311356">
                  <a:moveTo>
                    <a:pt x="154602" y="116784"/>
                  </a:moveTo>
                  <a:cubicBezTo>
                    <a:pt x="133560" y="116784"/>
                    <a:pt x="116502" y="134197"/>
                    <a:pt x="116502" y="155678"/>
                  </a:cubicBezTo>
                  <a:cubicBezTo>
                    <a:pt x="116502" y="177159"/>
                    <a:pt x="133560" y="194572"/>
                    <a:pt x="154602" y="194572"/>
                  </a:cubicBezTo>
                  <a:cubicBezTo>
                    <a:pt x="175644" y="194572"/>
                    <a:pt x="192702" y="177159"/>
                    <a:pt x="192702" y="155678"/>
                  </a:cubicBezTo>
                  <a:cubicBezTo>
                    <a:pt x="192702" y="134197"/>
                    <a:pt x="175644" y="116784"/>
                    <a:pt x="154602" y="116784"/>
                  </a:cubicBezTo>
                  <a:close/>
                  <a:moveTo>
                    <a:pt x="164978" y="17"/>
                  </a:moveTo>
                  <a:cubicBezTo>
                    <a:pt x="173752" y="539"/>
                    <a:pt x="181791" y="13083"/>
                    <a:pt x="183937" y="37355"/>
                  </a:cubicBezTo>
                  <a:lnTo>
                    <a:pt x="182920" y="62256"/>
                  </a:lnTo>
                  <a:lnTo>
                    <a:pt x="196144" y="40221"/>
                  </a:lnTo>
                  <a:cubicBezTo>
                    <a:pt x="224418" y="4477"/>
                    <a:pt x="247358" y="14414"/>
                    <a:pt x="235580" y="53149"/>
                  </a:cubicBezTo>
                  <a:lnTo>
                    <a:pt x="212182" y="98826"/>
                  </a:lnTo>
                  <a:lnTo>
                    <a:pt x="250377" y="79603"/>
                  </a:lnTo>
                  <a:cubicBezTo>
                    <a:pt x="296391" y="63474"/>
                    <a:pt x="309578" y="88141"/>
                    <a:pt x="270585" y="117172"/>
                  </a:cubicBezTo>
                  <a:lnTo>
                    <a:pt x="232713" y="138378"/>
                  </a:lnTo>
                  <a:lnTo>
                    <a:pt x="284613" y="143993"/>
                  </a:lnTo>
                  <a:cubicBezTo>
                    <a:pt x="323512" y="155453"/>
                    <a:pt x="319230" y="180194"/>
                    <a:pt x="273720" y="184218"/>
                  </a:cubicBezTo>
                  <a:lnTo>
                    <a:pt x="248355" y="183182"/>
                  </a:lnTo>
                  <a:lnTo>
                    <a:pt x="269266" y="195773"/>
                  </a:lnTo>
                  <a:cubicBezTo>
                    <a:pt x="305010" y="224158"/>
                    <a:pt x="295074" y="247251"/>
                    <a:pt x="256338" y="235433"/>
                  </a:cubicBezTo>
                  <a:lnTo>
                    <a:pt x="210297" y="211740"/>
                  </a:lnTo>
                  <a:lnTo>
                    <a:pt x="229885" y="250648"/>
                  </a:lnTo>
                  <a:cubicBezTo>
                    <a:pt x="246013" y="296637"/>
                    <a:pt x="221346" y="309754"/>
                    <a:pt x="192315" y="270547"/>
                  </a:cubicBezTo>
                  <a:lnTo>
                    <a:pt x="172484" y="234961"/>
                  </a:lnTo>
                  <a:lnTo>
                    <a:pt x="167082" y="284895"/>
                  </a:lnTo>
                  <a:cubicBezTo>
                    <a:pt x="155623" y="323793"/>
                    <a:pt x="130881" y="319511"/>
                    <a:pt x="126857" y="274001"/>
                  </a:cubicBezTo>
                  <a:lnTo>
                    <a:pt x="128028" y="245332"/>
                  </a:lnTo>
                  <a:lnTo>
                    <a:pt x="113715" y="269215"/>
                  </a:lnTo>
                  <a:cubicBezTo>
                    <a:pt x="85329" y="305137"/>
                    <a:pt x="62236" y="295212"/>
                    <a:pt x="74054" y="256320"/>
                  </a:cubicBezTo>
                  <a:lnTo>
                    <a:pt x="97746" y="210078"/>
                  </a:lnTo>
                  <a:lnTo>
                    <a:pt x="58840" y="229846"/>
                  </a:lnTo>
                  <a:cubicBezTo>
                    <a:pt x="12850" y="246188"/>
                    <a:pt x="-266" y="221592"/>
                    <a:pt x="38940" y="192585"/>
                  </a:cubicBezTo>
                  <a:lnTo>
                    <a:pt x="74788" y="172617"/>
                  </a:lnTo>
                  <a:lnTo>
                    <a:pt x="26310" y="167363"/>
                  </a:lnTo>
                  <a:cubicBezTo>
                    <a:pt x="-12473" y="155904"/>
                    <a:pt x="-8048" y="131162"/>
                    <a:pt x="37394" y="127138"/>
                  </a:cubicBezTo>
                  <a:lnTo>
                    <a:pt x="65274" y="128279"/>
                  </a:lnTo>
                  <a:lnTo>
                    <a:pt x="40272" y="113344"/>
                  </a:lnTo>
                  <a:cubicBezTo>
                    <a:pt x="4351" y="85069"/>
                    <a:pt x="14276" y="62129"/>
                    <a:pt x="53167" y="73908"/>
                  </a:cubicBezTo>
                  <a:lnTo>
                    <a:pt x="99089" y="97327"/>
                  </a:lnTo>
                  <a:lnTo>
                    <a:pt x="79747" y="59110"/>
                  </a:lnTo>
                  <a:cubicBezTo>
                    <a:pt x="63524" y="13096"/>
                    <a:pt x="88286" y="-91"/>
                    <a:pt x="117222" y="38902"/>
                  </a:cubicBezTo>
                  <a:lnTo>
                    <a:pt x="138128" y="76430"/>
                  </a:lnTo>
                  <a:lnTo>
                    <a:pt x="139917" y="44329"/>
                  </a:lnTo>
                  <a:cubicBezTo>
                    <a:pt x="144305" y="14060"/>
                    <a:pt x="155107" y="-570"/>
                    <a:pt x="164978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/>
            </a:p>
          </p:txBody>
        </p:sp>
        <p:sp>
          <p:nvSpPr>
            <p:cNvPr id="132" name="Freeform: Shape 42">
              <a:extLst>
                <a:ext uri="{FF2B5EF4-FFF2-40B4-BE49-F238E27FC236}">
                  <a16:creationId xmlns:a16="http://schemas.microsoft.com/office/drawing/2014/main" id="{90606A0F-6754-46EA-AE93-1D1575B8CA5F}"/>
                </a:ext>
              </a:extLst>
            </p:cNvPr>
            <p:cNvSpPr/>
            <p:nvPr/>
          </p:nvSpPr>
          <p:spPr>
            <a:xfrm>
              <a:off x="2745350" y="1785041"/>
              <a:ext cx="371739" cy="326594"/>
            </a:xfrm>
            <a:custGeom>
              <a:avLst/>
              <a:gdLst>
                <a:gd name="connsiteX0" fmla="*/ 632870 w 794022"/>
                <a:gd name="connsiteY0" fmla="*/ 229791 h 697594"/>
                <a:gd name="connsiteX1" fmla="*/ 740539 w 794022"/>
                <a:gd name="connsiteY1" fmla="*/ 169432 h 697594"/>
                <a:gd name="connsiteX2" fmla="*/ 788913 w 794022"/>
                <a:gd name="connsiteY2" fmla="*/ 102411 h 697594"/>
                <a:gd name="connsiteX3" fmla="*/ 707738 w 794022"/>
                <a:gd name="connsiteY3" fmla="*/ 118851 h 697594"/>
                <a:gd name="connsiteX4" fmla="*/ 578188 w 794022"/>
                <a:gd name="connsiteY4" fmla="*/ 197266 h 697594"/>
                <a:gd name="connsiteX5" fmla="*/ 484594 w 794022"/>
                <a:gd name="connsiteY5" fmla="*/ 1168 h 697594"/>
                <a:gd name="connsiteX6" fmla="*/ 337698 w 794022"/>
                <a:gd name="connsiteY6" fmla="*/ 185439 h 697594"/>
                <a:gd name="connsiteX7" fmla="*/ 275170 w 794022"/>
                <a:gd name="connsiteY7" fmla="*/ 97088 h 697594"/>
                <a:gd name="connsiteX8" fmla="*/ 224273 w 794022"/>
                <a:gd name="connsiteY8" fmla="*/ 78519 h 697594"/>
                <a:gd name="connsiteX9" fmla="*/ 226994 w 794022"/>
                <a:gd name="connsiteY9" fmla="*/ 133911 h 697594"/>
                <a:gd name="connsiteX10" fmla="*/ 297761 w 794022"/>
                <a:gd name="connsiteY10" fmla="*/ 233970 h 697594"/>
                <a:gd name="connsiteX11" fmla="*/ 110888 w 794022"/>
                <a:gd name="connsiteY11" fmla="*/ 194191 h 697594"/>
                <a:gd name="connsiteX12" fmla="*/ 11420 w 794022"/>
                <a:gd name="connsiteY12" fmla="*/ 354216 h 697594"/>
                <a:gd name="connsiteX13" fmla="*/ 157015 w 794022"/>
                <a:gd name="connsiteY13" fmla="*/ 447613 h 697594"/>
                <a:gd name="connsiteX14" fmla="*/ 202117 w 794022"/>
                <a:gd name="connsiteY14" fmla="*/ 454748 h 697594"/>
                <a:gd name="connsiteX15" fmla="*/ 61213 w 794022"/>
                <a:gd name="connsiteY15" fmla="*/ 586151 h 697594"/>
                <a:gd name="connsiteX16" fmla="*/ 104777 w 794022"/>
                <a:gd name="connsiteY16" fmla="*/ 588871 h 697594"/>
                <a:gd name="connsiteX17" fmla="*/ 245010 w 794022"/>
                <a:gd name="connsiteY17" fmla="*/ 488101 h 697594"/>
                <a:gd name="connsiteX18" fmla="*/ 352443 w 794022"/>
                <a:gd name="connsiteY18" fmla="*/ 696540 h 697594"/>
                <a:gd name="connsiteX19" fmla="*/ 488773 w 794022"/>
                <a:gd name="connsiteY19" fmla="*/ 639019 h 697594"/>
                <a:gd name="connsiteX20" fmla="*/ 520471 w 794022"/>
                <a:gd name="connsiteY20" fmla="*/ 476787 h 697594"/>
                <a:gd name="connsiteX21" fmla="*/ 577439 w 794022"/>
                <a:gd name="connsiteY21" fmla="*/ 533598 h 697594"/>
                <a:gd name="connsiteX22" fmla="*/ 636418 w 794022"/>
                <a:gd name="connsiteY22" fmla="*/ 556503 h 697594"/>
                <a:gd name="connsiteX23" fmla="*/ 600779 w 794022"/>
                <a:gd name="connsiteY23" fmla="*/ 481715 h 697594"/>
                <a:gd name="connsiteX24" fmla="*/ 627114 w 794022"/>
                <a:gd name="connsiteY24" fmla="*/ 487904 h 697594"/>
                <a:gd name="connsiteX25" fmla="*/ 786705 w 794022"/>
                <a:gd name="connsiteY25" fmla="*/ 351416 h 697594"/>
                <a:gd name="connsiteX26" fmla="*/ 765810 w 794022"/>
                <a:gd name="connsiteY26" fmla="*/ 276037 h 697594"/>
                <a:gd name="connsiteX27" fmla="*/ 632870 w 794022"/>
                <a:gd name="connsiteY27" fmla="*/ 229791 h 697594"/>
                <a:gd name="connsiteX28" fmla="*/ 397623 w 794022"/>
                <a:gd name="connsiteY28" fmla="*/ 103081 h 697594"/>
                <a:gd name="connsiteX29" fmla="*/ 484357 w 794022"/>
                <a:gd name="connsiteY29" fmla="*/ 47768 h 697594"/>
                <a:gd name="connsiteX30" fmla="*/ 550236 w 794022"/>
                <a:gd name="connsiteY30" fmla="*/ 149641 h 697594"/>
                <a:gd name="connsiteX31" fmla="*/ 432238 w 794022"/>
                <a:gd name="connsiteY31" fmla="*/ 309271 h 697594"/>
                <a:gd name="connsiteX32" fmla="*/ 404365 w 794022"/>
                <a:gd name="connsiteY32" fmla="*/ 295709 h 697594"/>
                <a:gd name="connsiteX33" fmla="*/ 377320 w 794022"/>
                <a:gd name="connsiteY33" fmla="*/ 191471 h 697594"/>
                <a:gd name="connsiteX34" fmla="*/ 397623 w 794022"/>
                <a:gd name="connsiteY34" fmla="*/ 103081 h 697594"/>
                <a:gd name="connsiteX35" fmla="*/ 129063 w 794022"/>
                <a:gd name="connsiteY35" fmla="*/ 391275 h 697594"/>
                <a:gd name="connsiteX36" fmla="*/ 69571 w 794022"/>
                <a:gd name="connsiteY36" fmla="*/ 358907 h 697594"/>
                <a:gd name="connsiteX37" fmla="*/ 53131 w 794022"/>
                <a:gd name="connsiteY37" fmla="*/ 282463 h 697594"/>
                <a:gd name="connsiteX38" fmla="*/ 120862 w 794022"/>
                <a:gd name="connsiteY38" fmla="*/ 241303 h 697594"/>
                <a:gd name="connsiteX39" fmla="*/ 382642 w 794022"/>
                <a:gd name="connsiteY39" fmla="*/ 346055 h 697594"/>
                <a:gd name="connsiteX40" fmla="*/ 129063 w 794022"/>
                <a:gd name="connsiteY40" fmla="*/ 391275 h 697594"/>
                <a:gd name="connsiteX41" fmla="*/ 460269 w 794022"/>
                <a:gd name="connsiteY41" fmla="*/ 598648 h 697594"/>
                <a:gd name="connsiteX42" fmla="*/ 334504 w 794022"/>
                <a:gd name="connsiteY42" fmla="*/ 644381 h 697594"/>
                <a:gd name="connsiteX43" fmla="*/ 285539 w 794022"/>
                <a:gd name="connsiteY43" fmla="*/ 526028 h 697594"/>
                <a:gd name="connsiteX44" fmla="*/ 387964 w 794022"/>
                <a:gd name="connsiteY44" fmla="*/ 401289 h 697594"/>
                <a:gd name="connsiteX45" fmla="*/ 438231 w 794022"/>
                <a:gd name="connsiteY45" fmla="*/ 414102 h 697594"/>
                <a:gd name="connsiteX46" fmla="*/ 481125 w 794022"/>
                <a:gd name="connsiteY46" fmla="*/ 510692 h 697594"/>
                <a:gd name="connsiteX47" fmla="*/ 460269 w 794022"/>
                <a:gd name="connsiteY47" fmla="*/ 598648 h 697594"/>
                <a:gd name="connsiteX48" fmla="*/ 728988 w 794022"/>
                <a:gd name="connsiteY48" fmla="*/ 370853 h 697594"/>
                <a:gd name="connsiteX49" fmla="*/ 646511 w 794022"/>
                <a:gd name="connsiteY49" fmla="*/ 430384 h 697594"/>
                <a:gd name="connsiteX50" fmla="*/ 475723 w 794022"/>
                <a:gd name="connsiteY50" fmla="*/ 356502 h 697594"/>
                <a:gd name="connsiteX51" fmla="*/ 602828 w 794022"/>
                <a:gd name="connsiteY51" fmla="*/ 274026 h 697594"/>
                <a:gd name="connsiteX52" fmla="*/ 719722 w 794022"/>
                <a:gd name="connsiteY52" fmla="*/ 300243 h 697594"/>
                <a:gd name="connsiteX53" fmla="*/ 728988 w 794022"/>
                <a:gd name="connsiteY53" fmla="*/ 370853 h 69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794022" h="697594">
                  <a:moveTo>
                    <a:pt x="632870" y="229791"/>
                  </a:moveTo>
                  <a:cubicBezTo>
                    <a:pt x="665040" y="207832"/>
                    <a:pt x="709827" y="188080"/>
                    <a:pt x="740539" y="169432"/>
                  </a:cubicBezTo>
                  <a:cubicBezTo>
                    <a:pt x="765495" y="154293"/>
                    <a:pt x="808901" y="133398"/>
                    <a:pt x="788913" y="102411"/>
                  </a:cubicBezTo>
                  <a:cubicBezTo>
                    <a:pt x="767900" y="69925"/>
                    <a:pt x="732535" y="103475"/>
                    <a:pt x="707738" y="118851"/>
                  </a:cubicBezTo>
                  <a:cubicBezTo>
                    <a:pt x="665671" y="144910"/>
                    <a:pt x="621910" y="175109"/>
                    <a:pt x="578188" y="197266"/>
                  </a:cubicBezTo>
                  <a:cubicBezTo>
                    <a:pt x="616627" y="83408"/>
                    <a:pt x="556702" y="14020"/>
                    <a:pt x="484594" y="1168"/>
                  </a:cubicBezTo>
                  <a:cubicBezTo>
                    <a:pt x="422343" y="-9910"/>
                    <a:pt x="323387" y="58294"/>
                    <a:pt x="337698" y="185439"/>
                  </a:cubicBezTo>
                  <a:cubicBezTo>
                    <a:pt x="319523" y="164701"/>
                    <a:pt x="293069" y="115578"/>
                    <a:pt x="275170" y="97088"/>
                  </a:cubicBezTo>
                  <a:cubicBezTo>
                    <a:pt x="261372" y="82935"/>
                    <a:pt x="245089" y="61606"/>
                    <a:pt x="224273" y="78519"/>
                  </a:cubicBezTo>
                  <a:cubicBezTo>
                    <a:pt x="205980" y="93461"/>
                    <a:pt x="215166" y="116327"/>
                    <a:pt x="226994" y="133911"/>
                  </a:cubicBezTo>
                  <a:cubicBezTo>
                    <a:pt x="247534" y="164307"/>
                    <a:pt x="269375" y="193994"/>
                    <a:pt x="297761" y="233970"/>
                  </a:cubicBezTo>
                  <a:cubicBezTo>
                    <a:pt x="229596" y="209369"/>
                    <a:pt x="172785" y="189026"/>
                    <a:pt x="110888" y="194191"/>
                  </a:cubicBezTo>
                  <a:cubicBezTo>
                    <a:pt x="24548" y="201406"/>
                    <a:pt x="-23353" y="276707"/>
                    <a:pt x="11420" y="354216"/>
                  </a:cubicBezTo>
                  <a:cubicBezTo>
                    <a:pt x="39372" y="416625"/>
                    <a:pt x="92161" y="441778"/>
                    <a:pt x="157015" y="447613"/>
                  </a:cubicBezTo>
                  <a:cubicBezTo>
                    <a:pt x="171089" y="448914"/>
                    <a:pt x="184927" y="451634"/>
                    <a:pt x="202117" y="454748"/>
                  </a:cubicBezTo>
                  <a:cubicBezTo>
                    <a:pt x="149524" y="493424"/>
                    <a:pt x="51869" y="563482"/>
                    <a:pt x="61213" y="586151"/>
                  </a:cubicBezTo>
                  <a:cubicBezTo>
                    <a:pt x="69610" y="602906"/>
                    <a:pt x="86484" y="597032"/>
                    <a:pt x="104777" y="588871"/>
                  </a:cubicBezTo>
                  <a:cubicBezTo>
                    <a:pt x="151180" y="566912"/>
                    <a:pt x="201446" y="517552"/>
                    <a:pt x="245010" y="488101"/>
                  </a:cubicBezTo>
                  <a:cubicBezTo>
                    <a:pt x="212485" y="626088"/>
                    <a:pt x="267128" y="686762"/>
                    <a:pt x="352443" y="696540"/>
                  </a:cubicBezTo>
                  <a:cubicBezTo>
                    <a:pt x="406809" y="702729"/>
                    <a:pt x="453212" y="681440"/>
                    <a:pt x="488773" y="639019"/>
                  </a:cubicBezTo>
                  <a:cubicBezTo>
                    <a:pt x="524413" y="596598"/>
                    <a:pt x="533796" y="544794"/>
                    <a:pt x="520471" y="476787"/>
                  </a:cubicBezTo>
                  <a:cubicBezTo>
                    <a:pt x="541208" y="498825"/>
                    <a:pt x="563562" y="519050"/>
                    <a:pt x="577439" y="533598"/>
                  </a:cubicBezTo>
                  <a:cubicBezTo>
                    <a:pt x="593761" y="550590"/>
                    <a:pt x="614695" y="576689"/>
                    <a:pt x="636418" y="556503"/>
                  </a:cubicBezTo>
                  <a:cubicBezTo>
                    <a:pt x="656959" y="537382"/>
                    <a:pt x="625419" y="502886"/>
                    <a:pt x="600779" y="481715"/>
                  </a:cubicBezTo>
                  <a:cubicBezTo>
                    <a:pt x="598886" y="480098"/>
                    <a:pt x="611147" y="488614"/>
                    <a:pt x="627114" y="487904"/>
                  </a:cubicBezTo>
                  <a:cubicBezTo>
                    <a:pt x="727450" y="471188"/>
                    <a:pt x="781265" y="425101"/>
                    <a:pt x="786705" y="351416"/>
                  </a:cubicBezTo>
                  <a:cubicBezTo>
                    <a:pt x="788755" y="323740"/>
                    <a:pt x="780436" y="298587"/>
                    <a:pt x="765810" y="276037"/>
                  </a:cubicBezTo>
                  <a:cubicBezTo>
                    <a:pt x="744087" y="242565"/>
                    <a:pt x="696935" y="225849"/>
                    <a:pt x="632870" y="229791"/>
                  </a:cubicBezTo>
                  <a:close/>
                  <a:moveTo>
                    <a:pt x="397623" y="103081"/>
                  </a:moveTo>
                  <a:cubicBezTo>
                    <a:pt x="415680" y="68742"/>
                    <a:pt x="439729" y="39016"/>
                    <a:pt x="484357" y="47768"/>
                  </a:cubicBezTo>
                  <a:cubicBezTo>
                    <a:pt x="521693" y="55022"/>
                    <a:pt x="555479" y="107693"/>
                    <a:pt x="550236" y="149641"/>
                  </a:cubicBezTo>
                  <a:cubicBezTo>
                    <a:pt x="540893" y="224627"/>
                    <a:pt x="488103" y="268625"/>
                    <a:pt x="432238" y="309271"/>
                  </a:cubicBezTo>
                  <a:cubicBezTo>
                    <a:pt x="417454" y="319995"/>
                    <a:pt x="409135" y="307024"/>
                    <a:pt x="404365" y="295709"/>
                  </a:cubicBezTo>
                  <a:cubicBezTo>
                    <a:pt x="390921" y="263815"/>
                    <a:pt x="379133" y="226756"/>
                    <a:pt x="377320" y="191471"/>
                  </a:cubicBezTo>
                  <a:cubicBezTo>
                    <a:pt x="375822" y="157920"/>
                    <a:pt x="383864" y="129298"/>
                    <a:pt x="397623" y="103081"/>
                  </a:cubicBezTo>
                  <a:close/>
                  <a:moveTo>
                    <a:pt x="129063" y="391275"/>
                  </a:moveTo>
                  <a:cubicBezTo>
                    <a:pt x="105093" y="385637"/>
                    <a:pt x="84631" y="377516"/>
                    <a:pt x="69571" y="358907"/>
                  </a:cubicBezTo>
                  <a:cubicBezTo>
                    <a:pt x="52461" y="337697"/>
                    <a:pt x="40160" y="310139"/>
                    <a:pt x="53131" y="282463"/>
                  </a:cubicBezTo>
                  <a:cubicBezTo>
                    <a:pt x="66102" y="254708"/>
                    <a:pt x="90072" y="240712"/>
                    <a:pt x="120862" y="241303"/>
                  </a:cubicBezTo>
                  <a:cubicBezTo>
                    <a:pt x="216783" y="242920"/>
                    <a:pt x="296578" y="285656"/>
                    <a:pt x="382642" y="346055"/>
                  </a:cubicBezTo>
                  <a:cubicBezTo>
                    <a:pt x="292833" y="376096"/>
                    <a:pt x="216467" y="411894"/>
                    <a:pt x="129063" y="391275"/>
                  </a:cubicBezTo>
                  <a:close/>
                  <a:moveTo>
                    <a:pt x="460269" y="598648"/>
                  </a:moveTo>
                  <a:cubicBezTo>
                    <a:pt x="433027" y="642883"/>
                    <a:pt x="378976" y="662240"/>
                    <a:pt x="334504" y="644381"/>
                  </a:cubicBezTo>
                  <a:cubicBezTo>
                    <a:pt x="290980" y="626798"/>
                    <a:pt x="270479" y="580119"/>
                    <a:pt x="285539" y="526028"/>
                  </a:cubicBezTo>
                  <a:cubicBezTo>
                    <a:pt x="300875" y="470715"/>
                    <a:pt x="339551" y="431409"/>
                    <a:pt x="387964" y="401289"/>
                  </a:cubicBezTo>
                  <a:cubicBezTo>
                    <a:pt x="415680" y="383981"/>
                    <a:pt x="418518" y="383548"/>
                    <a:pt x="438231" y="414102"/>
                  </a:cubicBezTo>
                  <a:cubicBezTo>
                    <a:pt x="458692" y="445799"/>
                    <a:pt x="475723" y="472253"/>
                    <a:pt x="481125" y="510692"/>
                  </a:cubicBezTo>
                  <a:cubicBezTo>
                    <a:pt x="484279" y="538289"/>
                    <a:pt x="474462" y="575506"/>
                    <a:pt x="460269" y="598648"/>
                  </a:cubicBezTo>
                  <a:close/>
                  <a:moveTo>
                    <a:pt x="728988" y="370853"/>
                  </a:moveTo>
                  <a:cubicBezTo>
                    <a:pt x="714834" y="406295"/>
                    <a:pt x="686488" y="425062"/>
                    <a:pt x="646511" y="430384"/>
                  </a:cubicBezTo>
                  <a:cubicBezTo>
                    <a:pt x="574443" y="440122"/>
                    <a:pt x="526108" y="400303"/>
                    <a:pt x="475723" y="356502"/>
                  </a:cubicBezTo>
                  <a:cubicBezTo>
                    <a:pt x="516094" y="319325"/>
                    <a:pt x="550197" y="290348"/>
                    <a:pt x="602828" y="274026"/>
                  </a:cubicBezTo>
                  <a:cubicBezTo>
                    <a:pt x="637088" y="263342"/>
                    <a:pt x="692125" y="271069"/>
                    <a:pt x="719722" y="300243"/>
                  </a:cubicBezTo>
                  <a:cubicBezTo>
                    <a:pt x="739317" y="321099"/>
                    <a:pt x="738094" y="348065"/>
                    <a:pt x="728988" y="37085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44">
              <a:extLst>
                <a:ext uri="{FF2B5EF4-FFF2-40B4-BE49-F238E27FC236}">
                  <a16:creationId xmlns:a16="http://schemas.microsoft.com/office/drawing/2014/main" id="{07081FF4-2901-4404-9BD5-C3579E19A922}"/>
                </a:ext>
              </a:extLst>
            </p:cNvPr>
            <p:cNvSpPr/>
            <p:nvPr/>
          </p:nvSpPr>
          <p:spPr>
            <a:xfrm>
              <a:off x="3173293" y="2045987"/>
              <a:ext cx="355230" cy="373842"/>
            </a:xfrm>
            <a:custGeom>
              <a:avLst/>
              <a:gdLst>
                <a:gd name="connsiteX0" fmla="*/ 526473 w 547524"/>
                <a:gd name="connsiteY0" fmla="*/ 237218 h 576213"/>
                <a:gd name="connsiteX1" fmla="*/ 507628 w 547524"/>
                <a:gd name="connsiteY1" fmla="*/ 167909 h 576213"/>
                <a:gd name="connsiteX2" fmla="*/ 357105 w 547524"/>
                <a:gd name="connsiteY2" fmla="*/ 165386 h 576213"/>
                <a:gd name="connsiteX3" fmla="*/ 353477 w 547524"/>
                <a:gd name="connsiteY3" fmla="*/ 136094 h 576213"/>
                <a:gd name="connsiteX4" fmla="*/ 344095 w 547524"/>
                <a:gd name="connsiteY4" fmla="*/ 59452 h 576213"/>
                <a:gd name="connsiteX5" fmla="*/ 344095 w 547524"/>
                <a:gd name="connsiteY5" fmla="*/ 59452 h 576213"/>
                <a:gd name="connsiteX6" fmla="*/ 303605 w 547524"/>
                <a:gd name="connsiteY6" fmla="*/ 0 h 576213"/>
                <a:gd name="connsiteX7" fmla="*/ 303605 w 547524"/>
                <a:gd name="connsiteY7" fmla="*/ 0 h 576213"/>
                <a:gd name="connsiteX8" fmla="*/ 176106 w 547524"/>
                <a:gd name="connsiteY8" fmla="*/ 170314 h 576213"/>
                <a:gd name="connsiteX9" fmla="*/ 89924 w 547524"/>
                <a:gd name="connsiteY9" fmla="*/ 119181 h 576213"/>
                <a:gd name="connsiteX10" fmla="*/ 6186 w 547524"/>
                <a:gd name="connsiteY10" fmla="*/ 182575 h 576213"/>
                <a:gd name="connsiteX11" fmla="*/ 88150 w 547524"/>
                <a:gd name="connsiteY11" fmla="*/ 316028 h 576213"/>
                <a:gd name="connsiteX12" fmla="*/ 35203 w 547524"/>
                <a:gd name="connsiteY12" fmla="*/ 347055 h 576213"/>
                <a:gd name="connsiteX13" fmla="*/ 2914 w 547524"/>
                <a:gd name="connsiteY13" fmla="*/ 443054 h 576213"/>
                <a:gd name="connsiteX14" fmla="*/ 139993 w 547524"/>
                <a:gd name="connsiteY14" fmla="*/ 454014 h 576213"/>
                <a:gd name="connsiteX15" fmla="*/ 201535 w 547524"/>
                <a:gd name="connsiteY15" fmla="*/ 529788 h 576213"/>
                <a:gd name="connsiteX16" fmla="*/ 257873 w 547524"/>
                <a:gd name="connsiteY16" fmla="*/ 576151 h 576213"/>
                <a:gd name="connsiteX17" fmla="*/ 301713 w 547524"/>
                <a:gd name="connsiteY17" fmla="*/ 534204 h 576213"/>
                <a:gd name="connsiteX18" fmla="*/ 318429 w 547524"/>
                <a:gd name="connsiteY18" fmla="*/ 425983 h 576213"/>
                <a:gd name="connsiteX19" fmla="*/ 425309 w 547524"/>
                <a:gd name="connsiteY19" fmla="*/ 451964 h 576213"/>
                <a:gd name="connsiteX20" fmla="*/ 488034 w 547524"/>
                <a:gd name="connsiteY20" fmla="*/ 429728 h 576213"/>
                <a:gd name="connsiteX21" fmla="*/ 468361 w 547524"/>
                <a:gd name="connsiteY21" fmla="*/ 366531 h 576213"/>
                <a:gd name="connsiteX22" fmla="*/ 410683 w 547524"/>
                <a:gd name="connsiteY22" fmla="*/ 308734 h 576213"/>
                <a:gd name="connsiteX23" fmla="*/ 485708 w 547524"/>
                <a:gd name="connsiteY23" fmla="*/ 273962 h 576213"/>
                <a:gd name="connsiteX24" fmla="*/ 526473 w 547524"/>
                <a:gd name="connsiteY24" fmla="*/ 237218 h 576213"/>
                <a:gd name="connsiteX25" fmla="*/ 526473 w 547524"/>
                <a:gd name="connsiteY25" fmla="*/ 237218 h 576213"/>
                <a:gd name="connsiteX26" fmla="*/ 53180 w 547524"/>
                <a:gd name="connsiteY26" fmla="*/ 186754 h 576213"/>
                <a:gd name="connsiteX27" fmla="*/ 82709 w 547524"/>
                <a:gd name="connsiteY27" fmla="*/ 164046 h 576213"/>
                <a:gd name="connsiteX28" fmla="*/ 167551 w 547524"/>
                <a:gd name="connsiteY28" fmla="*/ 232329 h 576213"/>
                <a:gd name="connsiteX29" fmla="*/ 172952 w 547524"/>
                <a:gd name="connsiteY29" fmla="*/ 273686 h 576213"/>
                <a:gd name="connsiteX30" fmla="*/ 132384 w 547524"/>
                <a:gd name="connsiteY30" fmla="*/ 280348 h 576213"/>
                <a:gd name="connsiteX31" fmla="*/ 53180 w 547524"/>
                <a:gd name="connsiteY31" fmla="*/ 186754 h 576213"/>
                <a:gd name="connsiteX32" fmla="*/ 53180 w 547524"/>
                <a:gd name="connsiteY32" fmla="*/ 186754 h 576213"/>
                <a:gd name="connsiteX33" fmla="*/ 172794 w 547524"/>
                <a:gd name="connsiteY33" fmla="*/ 385573 h 576213"/>
                <a:gd name="connsiteX34" fmla="*/ 54087 w 547524"/>
                <a:gd name="connsiteY34" fmla="*/ 416245 h 576213"/>
                <a:gd name="connsiteX35" fmla="*/ 132029 w 547524"/>
                <a:gd name="connsiteY35" fmla="*/ 339091 h 576213"/>
                <a:gd name="connsiteX36" fmla="*/ 183754 w 547524"/>
                <a:gd name="connsiteY36" fmla="*/ 343901 h 576213"/>
                <a:gd name="connsiteX37" fmla="*/ 172794 w 547524"/>
                <a:gd name="connsiteY37" fmla="*/ 385573 h 576213"/>
                <a:gd name="connsiteX38" fmla="*/ 172794 w 547524"/>
                <a:gd name="connsiteY38" fmla="*/ 385573 h 576213"/>
                <a:gd name="connsiteX39" fmla="*/ 254009 w 547524"/>
                <a:gd name="connsiteY39" fmla="*/ 518670 h 576213"/>
                <a:gd name="connsiteX40" fmla="*/ 221484 w 547524"/>
                <a:gd name="connsiteY40" fmla="*/ 403511 h 576213"/>
                <a:gd name="connsiteX41" fmla="*/ 245375 w 547524"/>
                <a:gd name="connsiteY41" fmla="*/ 378476 h 576213"/>
                <a:gd name="connsiteX42" fmla="*/ 269227 w 547524"/>
                <a:gd name="connsiteY42" fmla="*/ 400475 h 576213"/>
                <a:gd name="connsiteX43" fmla="*/ 254009 w 547524"/>
                <a:gd name="connsiteY43" fmla="*/ 518670 h 576213"/>
                <a:gd name="connsiteX44" fmla="*/ 254009 w 547524"/>
                <a:gd name="connsiteY44" fmla="*/ 518670 h 576213"/>
                <a:gd name="connsiteX45" fmla="*/ 216240 w 547524"/>
                <a:gd name="connsiteY45" fmla="*/ 205678 h 576213"/>
                <a:gd name="connsiteX46" fmla="*/ 258346 w 547524"/>
                <a:gd name="connsiteY46" fmla="*/ 69032 h 576213"/>
                <a:gd name="connsiteX47" fmla="*/ 307587 w 547524"/>
                <a:gd name="connsiteY47" fmla="*/ 80111 h 576213"/>
                <a:gd name="connsiteX48" fmla="*/ 314526 w 547524"/>
                <a:gd name="connsiteY48" fmla="*/ 123636 h 576213"/>
                <a:gd name="connsiteX49" fmla="*/ 273761 w 547524"/>
                <a:gd name="connsiteY49" fmla="*/ 221921 h 576213"/>
                <a:gd name="connsiteX50" fmla="*/ 216240 w 547524"/>
                <a:gd name="connsiteY50" fmla="*/ 205678 h 576213"/>
                <a:gd name="connsiteX51" fmla="*/ 429528 w 547524"/>
                <a:gd name="connsiteY51" fmla="*/ 401895 h 576213"/>
                <a:gd name="connsiteX52" fmla="*/ 338260 w 547524"/>
                <a:gd name="connsiteY52" fmla="*/ 393773 h 576213"/>
                <a:gd name="connsiteX53" fmla="*/ 311766 w 547524"/>
                <a:gd name="connsiteY53" fmla="*/ 348238 h 576213"/>
                <a:gd name="connsiteX54" fmla="*/ 355291 w 547524"/>
                <a:gd name="connsiteY54" fmla="*/ 333059 h 576213"/>
                <a:gd name="connsiteX55" fmla="*/ 429528 w 547524"/>
                <a:gd name="connsiteY55" fmla="*/ 401895 h 576213"/>
                <a:gd name="connsiteX56" fmla="*/ 429528 w 547524"/>
                <a:gd name="connsiteY56" fmla="*/ 401895 h 576213"/>
                <a:gd name="connsiteX57" fmla="*/ 427714 w 547524"/>
                <a:gd name="connsiteY57" fmla="*/ 255905 h 576213"/>
                <a:gd name="connsiteX58" fmla="*/ 356750 w 547524"/>
                <a:gd name="connsiteY58" fmla="*/ 275775 h 576213"/>
                <a:gd name="connsiteX59" fmla="*/ 316813 w 547524"/>
                <a:gd name="connsiteY59" fmla="*/ 265880 h 576213"/>
                <a:gd name="connsiteX60" fmla="*/ 339955 w 547524"/>
                <a:gd name="connsiteY60" fmla="*/ 228742 h 576213"/>
                <a:gd name="connsiteX61" fmla="*/ 423614 w 547524"/>
                <a:gd name="connsiteY61" fmla="*/ 200080 h 576213"/>
                <a:gd name="connsiteX62" fmla="*/ 474629 w 547524"/>
                <a:gd name="connsiteY62" fmla="*/ 215613 h 576213"/>
                <a:gd name="connsiteX63" fmla="*/ 441000 w 547524"/>
                <a:gd name="connsiteY63" fmla="*/ 249242 h 576213"/>
                <a:gd name="connsiteX64" fmla="*/ 427714 w 547524"/>
                <a:gd name="connsiteY64" fmla="*/ 255905 h 5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47524" h="576213">
                  <a:moveTo>
                    <a:pt x="526473" y="237218"/>
                  </a:moveTo>
                  <a:cubicBezTo>
                    <a:pt x="558919" y="201381"/>
                    <a:pt x="554780" y="182773"/>
                    <a:pt x="507628" y="167909"/>
                  </a:cubicBezTo>
                  <a:cubicBezTo>
                    <a:pt x="429528" y="143269"/>
                    <a:pt x="359036" y="165583"/>
                    <a:pt x="357105" y="165386"/>
                  </a:cubicBezTo>
                  <a:cubicBezTo>
                    <a:pt x="348825" y="164519"/>
                    <a:pt x="344528" y="172404"/>
                    <a:pt x="353477" y="136094"/>
                  </a:cubicBezTo>
                  <a:cubicBezTo>
                    <a:pt x="360850" y="106052"/>
                    <a:pt x="344095" y="59452"/>
                    <a:pt x="344095" y="59452"/>
                  </a:cubicBezTo>
                  <a:lnTo>
                    <a:pt x="344095" y="59452"/>
                  </a:lnTo>
                  <a:cubicBezTo>
                    <a:pt x="333213" y="37887"/>
                    <a:pt x="323081" y="15730"/>
                    <a:pt x="303605" y="0"/>
                  </a:cubicBezTo>
                  <a:lnTo>
                    <a:pt x="303605" y="0"/>
                  </a:lnTo>
                  <a:cubicBezTo>
                    <a:pt x="221011" y="24207"/>
                    <a:pt x="192783" y="90795"/>
                    <a:pt x="176106" y="170314"/>
                  </a:cubicBezTo>
                  <a:cubicBezTo>
                    <a:pt x="147602" y="147882"/>
                    <a:pt x="124302" y="128406"/>
                    <a:pt x="89924" y="119181"/>
                  </a:cubicBezTo>
                  <a:cubicBezTo>
                    <a:pt x="17659" y="99823"/>
                    <a:pt x="3663" y="110507"/>
                    <a:pt x="6186" y="182575"/>
                  </a:cubicBezTo>
                  <a:cubicBezTo>
                    <a:pt x="8275" y="241831"/>
                    <a:pt x="38080" y="284330"/>
                    <a:pt x="88150" y="316028"/>
                  </a:cubicBezTo>
                  <a:cubicBezTo>
                    <a:pt x="60829" y="324583"/>
                    <a:pt x="46636" y="332783"/>
                    <a:pt x="35203" y="347055"/>
                  </a:cubicBezTo>
                  <a:cubicBezTo>
                    <a:pt x="14465" y="373036"/>
                    <a:pt x="-8165" y="425904"/>
                    <a:pt x="2914" y="443054"/>
                  </a:cubicBezTo>
                  <a:cubicBezTo>
                    <a:pt x="13913" y="460085"/>
                    <a:pt x="107074" y="482439"/>
                    <a:pt x="139993" y="454014"/>
                  </a:cubicBezTo>
                  <a:cubicBezTo>
                    <a:pt x="213481" y="390461"/>
                    <a:pt x="170232" y="482124"/>
                    <a:pt x="201535" y="529788"/>
                  </a:cubicBezTo>
                  <a:cubicBezTo>
                    <a:pt x="203230" y="532390"/>
                    <a:pt x="234139" y="578123"/>
                    <a:pt x="257873" y="576151"/>
                  </a:cubicBezTo>
                  <a:cubicBezTo>
                    <a:pt x="278768" y="574377"/>
                    <a:pt x="293631" y="552063"/>
                    <a:pt x="301713" y="534204"/>
                  </a:cubicBezTo>
                  <a:cubicBezTo>
                    <a:pt x="318350" y="497499"/>
                    <a:pt x="322411" y="464698"/>
                    <a:pt x="318429" y="425983"/>
                  </a:cubicBezTo>
                  <a:cubicBezTo>
                    <a:pt x="355922" y="438008"/>
                    <a:pt x="388368" y="454014"/>
                    <a:pt x="425309" y="451964"/>
                  </a:cubicBezTo>
                  <a:cubicBezTo>
                    <a:pt x="448767" y="450663"/>
                    <a:pt x="484643" y="441083"/>
                    <a:pt x="488034" y="429728"/>
                  </a:cubicBezTo>
                  <a:cubicBezTo>
                    <a:pt x="492331" y="415338"/>
                    <a:pt x="479636" y="384193"/>
                    <a:pt x="468361" y="366531"/>
                  </a:cubicBezTo>
                  <a:cubicBezTo>
                    <a:pt x="446559" y="332389"/>
                    <a:pt x="408908" y="319970"/>
                    <a:pt x="410683" y="308734"/>
                  </a:cubicBezTo>
                  <a:cubicBezTo>
                    <a:pt x="412536" y="297262"/>
                    <a:pt x="442025" y="310232"/>
                    <a:pt x="485708" y="273962"/>
                  </a:cubicBezTo>
                  <a:cubicBezTo>
                    <a:pt x="485747" y="274001"/>
                    <a:pt x="516065" y="248730"/>
                    <a:pt x="526473" y="237218"/>
                  </a:cubicBezTo>
                  <a:lnTo>
                    <a:pt x="526473" y="237218"/>
                  </a:lnTo>
                  <a:close/>
                  <a:moveTo>
                    <a:pt x="53180" y="186754"/>
                  </a:moveTo>
                  <a:cubicBezTo>
                    <a:pt x="50933" y="165820"/>
                    <a:pt x="59725" y="155727"/>
                    <a:pt x="82709" y="164046"/>
                  </a:cubicBezTo>
                  <a:cubicBezTo>
                    <a:pt x="118625" y="177095"/>
                    <a:pt x="146656" y="199962"/>
                    <a:pt x="167551" y="232329"/>
                  </a:cubicBezTo>
                  <a:cubicBezTo>
                    <a:pt x="177013" y="246956"/>
                    <a:pt x="180916" y="261109"/>
                    <a:pt x="172952" y="273686"/>
                  </a:cubicBezTo>
                  <a:cubicBezTo>
                    <a:pt x="164594" y="286893"/>
                    <a:pt x="145237" y="282714"/>
                    <a:pt x="132384" y="280348"/>
                  </a:cubicBezTo>
                  <a:cubicBezTo>
                    <a:pt x="92092" y="272937"/>
                    <a:pt x="54757" y="229885"/>
                    <a:pt x="53180" y="186754"/>
                  </a:cubicBezTo>
                  <a:lnTo>
                    <a:pt x="53180" y="186754"/>
                  </a:lnTo>
                  <a:close/>
                  <a:moveTo>
                    <a:pt x="172794" y="385573"/>
                  </a:moveTo>
                  <a:cubicBezTo>
                    <a:pt x="142240" y="420385"/>
                    <a:pt x="61420" y="432567"/>
                    <a:pt x="54087" y="416245"/>
                  </a:cubicBezTo>
                  <a:cubicBezTo>
                    <a:pt x="47385" y="399687"/>
                    <a:pt x="97888" y="354270"/>
                    <a:pt x="132029" y="339091"/>
                  </a:cubicBezTo>
                  <a:cubicBezTo>
                    <a:pt x="146459" y="332704"/>
                    <a:pt x="173622" y="329353"/>
                    <a:pt x="183754" y="343901"/>
                  </a:cubicBezTo>
                  <a:cubicBezTo>
                    <a:pt x="194163" y="358882"/>
                    <a:pt x="182651" y="374416"/>
                    <a:pt x="172794" y="385573"/>
                  </a:cubicBezTo>
                  <a:lnTo>
                    <a:pt x="172794" y="385573"/>
                  </a:lnTo>
                  <a:close/>
                  <a:moveTo>
                    <a:pt x="254009" y="518670"/>
                  </a:moveTo>
                  <a:cubicBezTo>
                    <a:pt x="232207" y="514294"/>
                    <a:pt x="216319" y="462530"/>
                    <a:pt x="221484" y="403511"/>
                  </a:cubicBezTo>
                  <a:cubicBezTo>
                    <a:pt x="222391" y="393142"/>
                    <a:pt x="229251" y="378555"/>
                    <a:pt x="245375" y="378476"/>
                  </a:cubicBezTo>
                  <a:cubicBezTo>
                    <a:pt x="257479" y="378397"/>
                    <a:pt x="266428" y="392078"/>
                    <a:pt x="269227" y="400475"/>
                  </a:cubicBezTo>
                  <a:cubicBezTo>
                    <a:pt x="289137" y="459928"/>
                    <a:pt x="263984" y="518670"/>
                    <a:pt x="254009" y="518670"/>
                  </a:cubicBezTo>
                  <a:lnTo>
                    <a:pt x="254009" y="518670"/>
                  </a:lnTo>
                  <a:close/>
                  <a:moveTo>
                    <a:pt x="216240" y="205678"/>
                  </a:moveTo>
                  <a:cubicBezTo>
                    <a:pt x="206581" y="153322"/>
                    <a:pt x="222706" y="108339"/>
                    <a:pt x="258346" y="69032"/>
                  </a:cubicBezTo>
                  <a:cubicBezTo>
                    <a:pt x="282710" y="42224"/>
                    <a:pt x="298756" y="43880"/>
                    <a:pt x="307587" y="80111"/>
                  </a:cubicBezTo>
                  <a:cubicBezTo>
                    <a:pt x="311254" y="95013"/>
                    <a:pt x="314526" y="108812"/>
                    <a:pt x="314526" y="123636"/>
                  </a:cubicBezTo>
                  <a:cubicBezTo>
                    <a:pt x="314526" y="170433"/>
                    <a:pt x="298874" y="195349"/>
                    <a:pt x="273761" y="221921"/>
                  </a:cubicBezTo>
                  <a:cubicBezTo>
                    <a:pt x="273682" y="221921"/>
                    <a:pt x="225545" y="256299"/>
                    <a:pt x="216240" y="205678"/>
                  </a:cubicBezTo>
                  <a:close/>
                  <a:moveTo>
                    <a:pt x="429528" y="401895"/>
                  </a:moveTo>
                  <a:cubicBezTo>
                    <a:pt x="426965" y="415575"/>
                    <a:pt x="366290" y="410489"/>
                    <a:pt x="338260" y="393773"/>
                  </a:cubicBezTo>
                  <a:cubicBezTo>
                    <a:pt x="328127" y="387781"/>
                    <a:pt x="301240" y="367635"/>
                    <a:pt x="311766" y="348238"/>
                  </a:cubicBezTo>
                  <a:cubicBezTo>
                    <a:pt x="321031" y="331167"/>
                    <a:pt x="335066" y="329432"/>
                    <a:pt x="355291" y="333059"/>
                  </a:cubicBezTo>
                  <a:cubicBezTo>
                    <a:pt x="395307" y="340195"/>
                    <a:pt x="434022" y="388608"/>
                    <a:pt x="429528" y="401895"/>
                  </a:cubicBezTo>
                  <a:lnTo>
                    <a:pt x="429528" y="401895"/>
                  </a:lnTo>
                  <a:close/>
                  <a:moveTo>
                    <a:pt x="427714" y="255905"/>
                  </a:moveTo>
                  <a:cubicBezTo>
                    <a:pt x="403350" y="269586"/>
                    <a:pt x="384308" y="271636"/>
                    <a:pt x="356750" y="275775"/>
                  </a:cubicBezTo>
                  <a:cubicBezTo>
                    <a:pt x="343700" y="277746"/>
                    <a:pt x="322569" y="280309"/>
                    <a:pt x="316813" y="265880"/>
                  </a:cubicBezTo>
                  <a:cubicBezTo>
                    <a:pt x="310820" y="250701"/>
                    <a:pt x="330296" y="236232"/>
                    <a:pt x="339955" y="228742"/>
                  </a:cubicBezTo>
                  <a:cubicBezTo>
                    <a:pt x="364240" y="210251"/>
                    <a:pt x="393730" y="200947"/>
                    <a:pt x="423614" y="200080"/>
                  </a:cubicBezTo>
                  <a:cubicBezTo>
                    <a:pt x="439660" y="198661"/>
                    <a:pt x="471436" y="206072"/>
                    <a:pt x="474629" y="215613"/>
                  </a:cubicBezTo>
                  <a:cubicBezTo>
                    <a:pt x="477586" y="224484"/>
                    <a:pt x="452079" y="242974"/>
                    <a:pt x="441000" y="249242"/>
                  </a:cubicBezTo>
                  <a:lnTo>
                    <a:pt x="427714" y="255905"/>
                  </a:ln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자유형: 도형 133">
              <a:extLst>
                <a:ext uri="{FF2B5EF4-FFF2-40B4-BE49-F238E27FC236}">
                  <a16:creationId xmlns:a16="http://schemas.microsoft.com/office/drawing/2014/main" id="{18FDF49A-B4FF-43AE-A345-142A2D73B2AC}"/>
                </a:ext>
              </a:extLst>
            </p:cNvPr>
            <p:cNvSpPr/>
            <p:nvPr/>
          </p:nvSpPr>
          <p:spPr>
            <a:xfrm flipH="1">
              <a:off x="2461122" y="1369330"/>
              <a:ext cx="211217" cy="334468"/>
            </a:xfrm>
            <a:custGeom>
              <a:avLst/>
              <a:gdLst>
                <a:gd name="connsiteX0" fmla="*/ 257963 w 486076"/>
                <a:gd name="connsiteY0" fmla="*/ 655170 h 769716"/>
                <a:gd name="connsiteX1" fmla="*/ 254815 w 486076"/>
                <a:gd name="connsiteY1" fmla="*/ 657527 h 769716"/>
                <a:gd name="connsiteX2" fmla="*/ 254363 w 486076"/>
                <a:gd name="connsiteY2" fmla="*/ 657461 h 769716"/>
                <a:gd name="connsiteX3" fmla="*/ 433823 w 486076"/>
                <a:gd name="connsiteY3" fmla="*/ 423404 h 769716"/>
                <a:gd name="connsiteX4" fmla="*/ 205042 w 486076"/>
                <a:gd name="connsiteY4" fmla="*/ 542427 h 769716"/>
                <a:gd name="connsiteX5" fmla="*/ 433823 w 486076"/>
                <a:gd name="connsiteY5" fmla="*/ 423404 h 769716"/>
                <a:gd name="connsiteX6" fmla="*/ 34688 w 486076"/>
                <a:gd name="connsiteY6" fmla="*/ 302923 h 769716"/>
                <a:gd name="connsiteX7" fmla="*/ 116336 w 486076"/>
                <a:gd name="connsiteY7" fmla="*/ 515816 h 769716"/>
                <a:gd name="connsiteX8" fmla="*/ 34688 w 486076"/>
                <a:gd name="connsiteY8" fmla="*/ 302923 h 769716"/>
                <a:gd name="connsiteX9" fmla="*/ 437884 w 486076"/>
                <a:gd name="connsiteY9" fmla="*/ 53444 h 769716"/>
                <a:gd name="connsiteX10" fmla="*/ 278766 w 486076"/>
                <a:gd name="connsiteY10" fmla="*/ 296536 h 769716"/>
                <a:gd name="connsiteX11" fmla="*/ 437884 w 486076"/>
                <a:gd name="connsiteY11" fmla="*/ 53444 h 769716"/>
                <a:gd name="connsiteX12" fmla="*/ 457000 w 486076"/>
                <a:gd name="connsiteY12" fmla="*/ 369 h 769716"/>
                <a:gd name="connsiteX13" fmla="*/ 479279 w 486076"/>
                <a:gd name="connsiteY13" fmla="*/ 4124 h 769716"/>
                <a:gd name="connsiteX14" fmla="*/ 483774 w 486076"/>
                <a:gd name="connsiteY14" fmla="*/ 48595 h 769716"/>
                <a:gd name="connsiteX15" fmla="*/ 377288 w 486076"/>
                <a:gd name="connsiteY15" fmla="*/ 286640 h 769716"/>
                <a:gd name="connsiteX16" fmla="*/ 339874 w 486076"/>
                <a:gd name="connsiteY16" fmla="*/ 310019 h 769716"/>
                <a:gd name="connsiteX17" fmla="*/ 197117 w 486076"/>
                <a:gd name="connsiteY17" fmla="*/ 507142 h 769716"/>
                <a:gd name="connsiteX18" fmla="*/ 404254 w 486076"/>
                <a:gd name="connsiteY18" fmla="*/ 393047 h 769716"/>
                <a:gd name="connsiteX19" fmla="*/ 477308 w 486076"/>
                <a:gd name="connsiteY19" fmla="*/ 406215 h 769716"/>
                <a:gd name="connsiteX20" fmla="*/ 448292 w 486076"/>
                <a:gd name="connsiteY20" fmla="*/ 454234 h 769716"/>
                <a:gd name="connsiteX21" fmla="*/ 192505 w 486076"/>
                <a:gd name="connsiteY21" fmla="*/ 579565 h 769716"/>
                <a:gd name="connsiteX22" fmla="*/ 155721 w 486076"/>
                <a:gd name="connsiteY22" fmla="*/ 601525 h 769716"/>
                <a:gd name="connsiteX23" fmla="*/ 114094 w 486076"/>
                <a:gd name="connsiteY23" fmla="*/ 726644 h 769716"/>
                <a:gd name="connsiteX24" fmla="*/ 102031 w 486076"/>
                <a:gd name="connsiteY24" fmla="*/ 769716 h 769716"/>
                <a:gd name="connsiteX25" fmla="*/ 66979 w 486076"/>
                <a:gd name="connsiteY25" fmla="*/ 764633 h 769716"/>
                <a:gd name="connsiteX26" fmla="*/ 87803 w 486076"/>
                <a:gd name="connsiteY26" fmla="*/ 696070 h 769716"/>
                <a:gd name="connsiteX27" fmla="*/ 121737 w 486076"/>
                <a:gd name="connsiteY27" fmla="*/ 584572 h 769716"/>
                <a:gd name="connsiteX28" fmla="*/ 108412 w 486076"/>
                <a:gd name="connsiteY28" fmla="*/ 557448 h 769716"/>
                <a:gd name="connsiteX29" fmla="*/ 546 w 486076"/>
                <a:gd name="connsiteY29" fmla="*/ 302883 h 769716"/>
                <a:gd name="connsiteX30" fmla="*/ 11861 w 486076"/>
                <a:gd name="connsiteY30" fmla="*/ 248004 h 769716"/>
                <a:gd name="connsiteX31" fmla="*/ 59447 w 486076"/>
                <a:gd name="connsiteY31" fmla="*/ 275168 h 769716"/>
                <a:gd name="connsiteX32" fmla="*/ 143658 w 486076"/>
                <a:gd name="connsiteY32" fmla="*/ 523858 h 769716"/>
                <a:gd name="connsiteX33" fmla="*/ 223611 w 486076"/>
                <a:gd name="connsiteY33" fmla="*/ 353150 h 769716"/>
                <a:gd name="connsiteX34" fmla="*/ 230944 w 486076"/>
                <a:gd name="connsiteY34" fmla="*/ 252696 h 769716"/>
                <a:gd name="connsiteX35" fmla="*/ 431142 w 486076"/>
                <a:gd name="connsiteY35" fmla="*/ 7672 h 769716"/>
                <a:gd name="connsiteX36" fmla="*/ 457000 w 486076"/>
                <a:gd name="connsiteY36" fmla="*/ 369 h 76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86076" h="769716">
                  <a:moveTo>
                    <a:pt x="257963" y="655170"/>
                  </a:moveTo>
                  <a:lnTo>
                    <a:pt x="254815" y="657527"/>
                  </a:lnTo>
                  <a:lnTo>
                    <a:pt x="254363" y="657461"/>
                  </a:lnTo>
                  <a:close/>
                  <a:moveTo>
                    <a:pt x="433823" y="423404"/>
                  </a:moveTo>
                  <a:cubicBezTo>
                    <a:pt x="359231" y="411577"/>
                    <a:pt x="241628" y="491057"/>
                    <a:pt x="205042" y="542427"/>
                  </a:cubicBezTo>
                  <a:cubicBezTo>
                    <a:pt x="270092" y="539471"/>
                    <a:pt x="410523" y="480334"/>
                    <a:pt x="433823" y="423404"/>
                  </a:cubicBezTo>
                  <a:close/>
                  <a:moveTo>
                    <a:pt x="34688" y="302923"/>
                  </a:moveTo>
                  <a:cubicBezTo>
                    <a:pt x="28735" y="361705"/>
                    <a:pt x="73087" y="480058"/>
                    <a:pt x="116336" y="515816"/>
                  </a:cubicBezTo>
                  <a:cubicBezTo>
                    <a:pt x="138729" y="440909"/>
                    <a:pt x="82155" y="315815"/>
                    <a:pt x="34688" y="302923"/>
                  </a:cubicBezTo>
                  <a:close/>
                  <a:moveTo>
                    <a:pt x="437884" y="53444"/>
                  </a:moveTo>
                  <a:cubicBezTo>
                    <a:pt x="343383" y="97599"/>
                    <a:pt x="263390" y="220092"/>
                    <a:pt x="278766" y="296536"/>
                  </a:cubicBezTo>
                  <a:cubicBezTo>
                    <a:pt x="388366" y="261882"/>
                    <a:pt x="432049" y="144869"/>
                    <a:pt x="437884" y="53444"/>
                  </a:cubicBezTo>
                  <a:close/>
                  <a:moveTo>
                    <a:pt x="457000" y="369"/>
                  </a:moveTo>
                  <a:cubicBezTo>
                    <a:pt x="465757" y="-608"/>
                    <a:pt x="473918" y="260"/>
                    <a:pt x="479279" y="4124"/>
                  </a:cubicBezTo>
                  <a:cubicBezTo>
                    <a:pt x="487677" y="10195"/>
                    <a:pt x="487164" y="34165"/>
                    <a:pt x="483774" y="48595"/>
                  </a:cubicBezTo>
                  <a:cubicBezTo>
                    <a:pt x="463431" y="135526"/>
                    <a:pt x="446951" y="222930"/>
                    <a:pt x="377288" y="286640"/>
                  </a:cubicBezTo>
                  <a:cubicBezTo>
                    <a:pt x="368181" y="295117"/>
                    <a:pt x="350873" y="306471"/>
                    <a:pt x="339874" y="310019"/>
                  </a:cubicBezTo>
                  <a:cubicBezTo>
                    <a:pt x="243757" y="341244"/>
                    <a:pt x="237291" y="434128"/>
                    <a:pt x="197117" y="507142"/>
                  </a:cubicBezTo>
                  <a:cubicBezTo>
                    <a:pt x="254559" y="445167"/>
                    <a:pt x="322212" y="404796"/>
                    <a:pt x="404254" y="393047"/>
                  </a:cubicBezTo>
                  <a:cubicBezTo>
                    <a:pt x="441432" y="387725"/>
                    <a:pt x="473405" y="393797"/>
                    <a:pt x="477308" y="406215"/>
                  </a:cubicBezTo>
                  <a:cubicBezTo>
                    <a:pt x="480147" y="415244"/>
                    <a:pt x="461617" y="440712"/>
                    <a:pt x="448292" y="454234"/>
                  </a:cubicBezTo>
                  <a:cubicBezTo>
                    <a:pt x="377879" y="525711"/>
                    <a:pt x="291066" y="565215"/>
                    <a:pt x="192505" y="579565"/>
                  </a:cubicBezTo>
                  <a:cubicBezTo>
                    <a:pt x="176380" y="582010"/>
                    <a:pt x="162581" y="582956"/>
                    <a:pt x="155721" y="601525"/>
                  </a:cubicBezTo>
                  <a:cubicBezTo>
                    <a:pt x="139538" y="645464"/>
                    <a:pt x="126301" y="685933"/>
                    <a:pt x="114094" y="726644"/>
                  </a:cubicBezTo>
                  <a:lnTo>
                    <a:pt x="102031" y="769716"/>
                  </a:lnTo>
                  <a:lnTo>
                    <a:pt x="66979" y="764633"/>
                  </a:lnTo>
                  <a:lnTo>
                    <a:pt x="87803" y="696070"/>
                  </a:lnTo>
                  <a:cubicBezTo>
                    <a:pt x="99206" y="657843"/>
                    <a:pt x="110423" y="620271"/>
                    <a:pt x="121737" y="584572"/>
                  </a:cubicBezTo>
                  <a:cubicBezTo>
                    <a:pt x="126074" y="570971"/>
                    <a:pt x="115745" y="565215"/>
                    <a:pt x="108412" y="557448"/>
                  </a:cubicBezTo>
                  <a:cubicBezTo>
                    <a:pt x="37014" y="480728"/>
                    <a:pt x="13123" y="403456"/>
                    <a:pt x="546" y="302883"/>
                  </a:cubicBezTo>
                  <a:cubicBezTo>
                    <a:pt x="-1228" y="288533"/>
                    <a:pt x="1019" y="251828"/>
                    <a:pt x="11861" y="248004"/>
                  </a:cubicBezTo>
                  <a:cubicBezTo>
                    <a:pt x="23964" y="243746"/>
                    <a:pt x="49393" y="265706"/>
                    <a:pt x="59447" y="275168"/>
                  </a:cubicBezTo>
                  <a:cubicBezTo>
                    <a:pt x="134905" y="346250"/>
                    <a:pt x="157535" y="418595"/>
                    <a:pt x="143658" y="523858"/>
                  </a:cubicBezTo>
                  <a:cubicBezTo>
                    <a:pt x="170939" y="467205"/>
                    <a:pt x="202873" y="412168"/>
                    <a:pt x="223611" y="353150"/>
                  </a:cubicBezTo>
                  <a:cubicBezTo>
                    <a:pt x="234137" y="323226"/>
                    <a:pt x="223847" y="287311"/>
                    <a:pt x="230944" y="252696"/>
                  </a:cubicBezTo>
                  <a:cubicBezTo>
                    <a:pt x="256057" y="129928"/>
                    <a:pt x="324498" y="56716"/>
                    <a:pt x="431142" y="7672"/>
                  </a:cubicBezTo>
                  <a:cubicBezTo>
                    <a:pt x="438889" y="4163"/>
                    <a:pt x="448243" y="1344"/>
                    <a:pt x="457000" y="369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35" name="자유형: 도형 134">
              <a:extLst>
                <a:ext uri="{FF2B5EF4-FFF2-40B4-BE49-F238E27FC236}">
                  <a16:creationId xmlns:a16="http://schemas.microsoft.com/office/drawing/2014/main" id="{5C7131E6-940C-4E53-8C48-71A2E5F10282}"/>
                </a:ext>
              </a:extLst>
            </p:cNvPr>
            <p:cNvSpPr/>
            <p:nvPr/>
          </p:nvSpPr>
          <p:spPr>
            <a:xfrm>
              <a:off x="2820370" y="5563524"/>
              <a:ext cx="217274" cy="344059"/>
            </a:xfrm>
            <a:custGeom>
              <a:avLst/>
              <a:gdLst>
                <a:gd name="connsiteX0" fmla="*/ 257963 w 486076"/>
                <a:gd name="connsiteY0" fmla="*/ 655170 h 769716"/>
                <a:gd name="connsiteX1" fmla="*/ 254815 w 486076"/>
                <a:gd name="connsiteY1" fmla="*/ 657527 h 769716"/>
                <a:gd name="connsiteX2" fmla="*/ 254363 w 486076"/>
                <a:gd name="connsiteY2" fmla="*/ 657461 h 769716"/>
                <a:gd name="connsiteX3" fmla="*/ 433823 w 486076"/>
                <a:gd name="connsiteY3" fmla="*/ 423404 h 769716"/>
                <a:gd name="connsiteX4" fmla="*/ 205042 w 486076"/>
                <a:gd name="connsiteY4" fmla="*/ 542427 h 769716"/>
                <a:gd name="connsiteX5" fmla="*/ 433823 w 486076"/>
                <a:gd name="connsiteY5" fmla="*/ 423404 h 769716"/>
                <a:gd name="connsiteX6" fmla="*/ 34688 w 486076"/>
                <a:gd name="connsiteY6" fmla="*/ 302923 h 769716"/>
                <a:gd name="connsiteX7" fmla="*/ 116336 w 486076"/>
                <a:gd name="connsiteY7" fmla="*/ 515816 h 769716"/>
                <a:gd name="connsiteX8" fmla="*/ 34688 w 486076"/>
                <a:gd name="connsiteY8" fmla="*/ 302923 h 769716"/>
                <a:gd name="connsiteX9" fmla="*/ 437884 w 486076"/>
                <a:gd name="connsiteY9" fmla="*/ 53444 h 769716"/>
                <a:gd name="connsiteX10" fmla="*/ 278766 w 486076"/>
                <a:gd name="connsiteY10" fmla="*/ 296536 h 769716"/>
                <a:gd name="connsiteX11" fmla="*/ 437884 w 486076"/>
                <a:gd name="connsiteY11" fmla="*/ 53444 h 769716"/>
                <a:gd name="connsiteX12" fmla="*/ 457000 w 486076"/>
                <a:gd name="connsiteY12" fmla="*/ 369 h 769716"/>
                <a:gd name="connsiteX13" fmla="*/ 479279 w 486076"/>
                <a:gd name="connsiteY13" fmla="*/ 4124 h 769716"/>
                <a:gd name="connsiteX14" fmla="*/ 483774 w 486076"/>
                <a:gd name="connsiteY14" fmla="*/ 48595 h 769716"/>
                <a:gd name="connsiteX15" fmla="*/ 377288 w 486076"/>
                <a:gd name="connsiteY15" fmla="*/ 286640 h 769716"/>
                <a:gd name="connsiteX16" fmla="*/ 339874 w 486076"/>
                <a:gd name="connsiteY16" fmla="*/ 310019 h 769716"/>
                <a:gd name="connsiteX17" fmla="*/ 197117 w 486076"/>
                <a:gd name="connsiteY17" fmla="*/ 507142 h 769716"/>
                <a:gd name="connsiteX18" fmla="*/ 404254 w 486076"/>
                <a:gd name="connsiteY18" fmla="*/ 393047 h 769716"/>
                <a:gd name="connsiteX19" fmla="*/ 477308 w 486076"/>
                <a:gd name="connsiteY19" fmla="*/ 406215 h 769716"/>
                <a:gd name="connsiteX20" fmla="*/ 448292 w 486076"/>
                <a:gd name="connsiteY20" fmla="*/ 454234 h 769716"/>
                <a:gd name="connsiteX21" fmla="*/ 192505 w 486076"/>
                <a:gd name="connsiteY21" fmla="*/ 579565 h 769716"/>
                <a:gd name="connsiteX22" fmla="*/ 155721 w 486076"/>
                <a:gd name="connsiteY22" fmla="*/ 601525 h 769716"/>
                <a:gd name="connsiteX23" fmla="*/ 114094 w 486076"/>
                <a:gd name="connsiteY23" fmla="*/ 726644 h 769716"/>
                <a:gd name="connsiteX24" fmla="*/ 102031 w 486076"/>
                <a:gd name="connsiteY24" fmla="*/ 769716 h 769716"/>
                <a:gd name="connsiteX25" fmla="*/ 66979 w 486076"/>
                <a:gd name="connsiteY25" fmla="*/ 764633 h 769716"/>
                <a:gd name="connsiteX26" fmla="*/ 87803 w 486076"/>
                <a:gd name="connsiteY26" fmla="*/ 696070 h 769716"/>
                <a:gd name="connsiteX27" fmla="*/ 121737 w 486076"/>
                <a:gd name="connsiteY27" fmla="*/ 584572 h 769716"/>
                <a:gd name="connsiteX28" fmla="*/ 108412 w 486076"/>
                <a:gd name="connsiteY28" fmla="*/ 557448 h 769716"/>
                <a:gd name="connsiteX29" fmla="*/ 546 w 486076"/>
                <a:gd name="connsiteY29" fmla="*/ 302883 h 769716"/>
                <a:gd name="connsiteX30" fmla="*/ 11861 w 486076"/>
                <a:gd name="connsiteY30" fmla="*/ 248004 h 769716"/>
                <a:gd name="connsiteX31" fmla="*/ 59447 w 486076"/>
                <a:gd name="connsiteY31" fmla="*/ 275168 h 769716"/>
                <a:gd name="connsiteX32" fmla="*/ 143658 w 486076"/>
                <a:gd name="connsiteY32" fmla="*/ 523858 h 769716"/>
                <a:gd name="connsiteX33" fmla="*/ 223611 w 486076"/>
                <a:gd name="connsiteY33" fmla="*/ 353150 h 769716"/>
                <a:gd name="connsiteX34" fmla="*/ 230944 w 486076"/>
                <a:gd name="connsiteY34" fmla="*/ 252696 h 769716"/>
                <a:gd name="connsiteX35" fmla="*/ 431142 w 486076"/>
                <a:gd name="connsiteY35" fmla="*/ 7672 h 769716"/>
                <a:gd name="connsiteX36" fmla="*/ 457000 w 486076"/>
                <a:gd name="connsiteY36" fmla="*/ 369 h 76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86076" h="769716">
                  <a:moveTo>
                    <a:pt x="257963" y="655170"/>
                  </a:moveTo>
                  <a:lnTo>
                    <a:pt x="254815" y="657527"/>
                  </a:lnTo>
                  <a:lnTo>
                    <a:pt x="254363" y="657461"/>
                  </a:lnTo>
                  <a:close/>
                  <a:moveTo>
                    <a:pt x="433823" y="423404"/>
                  </a:moveTo>
                  <a:cubicBezTo>
                    <a:pt x="359231" y="411577"/>
                    <a:pt x="241628" y="491057"/>
                    <a:pt x="205042" y="542427"/>
                  </a:cubicBezTo>
                  <a:cubicBezTo>
                    <a:pt x="270092" y="539471"/>
                    <a:pt x="410523" y="480334"/>
                    <a:pt x="433823" y="423404"/>
                  </a:cubicBezTo>
                  <a:close/>
                  <a:moveTo>
                    <a:pt x="34688" y="302923"/>
                  </a:moveTo>
                  <a:cubicBezTo>
                    <a:pt x="28735" y="361705"/>
                    <a:pt x="73087" y="480058"/>
                    <a:pt x="116336" y="515816"/>
                  </a:cubicBezTo>
                  <a:cubicBezTo>
                    <a:pt x="138729" y="440909"/>
                    <a:pt x="82155" y="315815"/>
                    <a:pt x="34688" y="302923"/>
                  </a:cubicBezTo>
                  <a:close/>
                  <a:moveTo>
                    <a:pt x="437884" y="53444"/>
                  </a:moveTo>
                  <a:cubicBezTo>
                    <a:pt x="343383" y="97599"/>
                    <a:pt x="263390" y="220092"/>
                    <a:pt x="278766" y="296536"/>
                  </a:cubicBezTo>
                  <a:cubicBezTo>
                    <a:pt x="388366" y="261882"/>
                    <a:pt x="432049" y="144869"/>
                    <a:pt x="437884" y="53444"/>
                  </a:cubicBezTo>
                  <a:close/>
                  <a:moveTo>
                    <a:pt x="457000" y="369"/>
                  </a:moveTo>
                  <a:cubicBezTo>
                    <a:pt x="465757" y="-608"/>
                    <a:pt x="473918" y="260"/>
                    <a:pt x="479279" y="4124"/>
                  </a:cubicBezTo>
                  <a:cubicBezTo>
                    <a:pt x="487677" y="10195"/>
                    <a:pt x="487164" y="34165"/>
                    <a:pt x="483774" y="48595"/>
                  </a:cubicBezTo>
                  <a:cubicBezTo>
                    <a:pt x="463431" y="135526"/>
                    <a:pt x="446951" y="222930"/>
                    <a:pt x="377288" y="286640"/>
                  </a:cubicBezTo>
                  <a:cubicBezTo>
                    <a:pt x="368181" y="295117"/>
                    <a:pt x="350873" y="306471"/>
                    <a:pt x="339874" y="310019"/>
                  </a:cubicBezTo>
                  <a:cubicBezTo>
                    <a:pt x="243757" y="341244"/>
                    <a:pt x="237291" y="434128"/>
                    <a:pt x="197117" y="507142"/>
                  </a:cubicBezTo>
                  <a:cubicBezTo>
                    <a:pt x="254559" y="445167"/>
                    <a:pt x="322212" y="404796"/>
                    <a:pt x="404254" y="393047"/>
                  </a:cubicBezTo>
                  <a:cubicBezTo>
                    <a:pt x="441432" y="387725"/>
                    <a:pt x="473405" y="393797"/>
                    <a:pt x="477308" y="406215"/>
                  </a:cubicBezTo>
                  <a:cubicBezTo>
                    <a:pt x="480147" y="415244"/>
                    <a:pt x="461617" y="440712"/>
                    <a:pt x="448292" y="454234"/>
                  </a:cubicBezTo>
                  <a:cubicBezTo>
                    <a:pt x="377879" y="525711"/>
                    <a:pt x="291066" y="565215"/>
                    <a:pt x="192505" y="579565"/>
                  </a:cubicBezTo>
                  <a:cubicBezTo>
                    <a:pt x="176380" y="582010"/>
                    <a:pt x="162581" y="582956"/>
                    <a:pt x="155721" y="601525"/>
                  </a:cubicBezTo>
                  <a:cubicBezTo>
                    <a:pt x="139538" y="645464"/>
                    <a:pt x="126301" y="685933"/>
                    <a:pt x="114094" y="726644"/>
                  </a:cubicBezTo>
                  <a:lnTo>
                    <a:pt x="102031" y="769716"/>
                  </a:lnTo>
                  <a:lnTo>
                    <a:pt x="66979" y="764633"/>
                  </a:lnTo>
                  <a:lnTo>
                    <a:pt x="87803" y="696070"/>
                  </a:lnTo>
                  <a:cubicBezTo>
                    <a:pt x="99206" y="657843"/>
                    <a:pt x="110423" y="620271"/>
                    <a:pt x="121737" y="584572"/>
                  </a:cubicBezTo>
                  <a:cubicBezTo>
                    <a:pt x="126074" y="570971"/>
                    <a:pt x="115745" y="565215"/>
                    <a:pt x="108412" y="557448"/>
                  </a:cubicBezTo>
                  <a:cubicBezTo>
                    <a:pt x="37014" y="480728"/>
                    <a:pt x="13123" y="403456"/>
                    <a:pt x="546" y="302883"/>
                  </a:cubicBezTo>
                  <a:cubicBezTo>
                    <a:pt x="-1228" y="288533"/>
                    <a:pt x="1019" y="251828"/>
                    <a:pt x="11861" y="248004"/>
                  </a:cubicBezTo>
                  <a:cubicBezTo>
                    <a:pt x="23964" y="243746"/>
                    <a:pt x="49393" y="265706"/>
                    <a:pt x="59447" y="275168"/>
                  </a:cubicBezTo>
                  <a:cubicBezTo>
                    <a:pt x="134905" y="346250"/>
                    <a:pt x="157535" y="418595"/>
                    <a:pt x="143658" y="523858"/>
                  </a:cubicBezTo>
                  <a:cubicBezTo>
                    <a:pt x="170939" y="467205"/>
                    <a:pt x="202873" y="412168"/>
                    <a:pt x="223611" y="353150"/>
                  </a:cubicBezTo>
                  <a:cubicBezTo>
                    <a:pt x="234137" y="323226"/>
                    <a:pt x="223847" y="287311"/>
                    <a:pt x="230944" y="252696"/>
                  </a:cubicBezTo>
                  <a:cubicBezTo>
                    <a:pt x="256057" y="129928"/>
                    <a:pt x="324498" y="56716"/>
                    <a:pt x="431142" y="7672"/>
                  </a:cubicBezTo>
                  <a:cubicBezTo>
                    <a:pt x="438889" y="4163"/>
                    <a:pt x="448243" y="1344"/>
                    <a:pt x="457000" y="369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36" name="자유형: 도형 135">
              <a:extLst>
                <a:ext uri="{FF2B5EF4-FFF2-40B4-BE49-F238E27FC236}">
                  <a16:creationId xmlns:a16="http://schemas.microsoft.com/office/drawing/2014/main" id="{C10780BB-FEA6-4632-8DC7-5B0E6FF1D5BC}"/>
                </a:ext>
              </a:extLst>
            </p:cNvPr>
            <p:cNvSpPr/>
            <p:nvPr/>
          </p:nvSpPr>
          <p:spPr>
            <a:xfrm>
              <a:off x="952284" y="2206383"/>
              <a:ext cx="217274" cy="344059"/>
            </a:xfrm>
            <a:custGeom>
              <a:avLst/>
              <a:gdLst>
                <a:gd name="connsiteX0" fmla="*/ 257963 w 486076"/>
                <a:gd name="connsiteY0" fmla="*/ 655170 h 769716"/>
                <a:gd name="connsiteX1" fmla="*/ 254815 w 486076"/>
                <a:gd name="connsiteY1" fmla="*/ 657527 h 769716"/>
                <a:gd name="connsiteX2" fmla="*/ 254363 w 486076"/>
                <a:gd name="connsiteY2" fmla="*/ 657461 h 769716"/>
                <a:gd name="connsiteX3" fmla="*/ 433823 w 486076"/>
                <a:gd name="connsiteY3" fmla="*/ 423404 h 769716"/>
                <a:gd name="connsiteX4" fmla="*/ 205042 w 486076"/>
                <a:gd name="connsiteY4" fmla="*/ 542427 h 769716"/>
                <a:gd name="connsiteX5" fmla="*/ 433823 w 486076"/>
                <a:gd name="connsiteY5" fmla="*/ 423404 h 769716"/>
                <a:gd name="connsiteX6" fmla="*/ 34688 w 486076"/>
                <a:gd name="connsiteY6" fmla="*/ 302923 h 769716"/>
                <a:gd name="connsiteX7" fmla="*/ 116336 w 486076"/>
                <a:gd name="connsiteY7" fmla="*/ 515816 h 769716"/>
                <a:gd name="connsiteX8" fmla="*/ 34688 w 486076"/>
                <a:gd name="connsiteY8" fmla="*/ 302923 h 769716"/>
                <a:gd name="connsiteX9" fmla="*/ 437884 w 486076"/>
                <a:gd name="connsiteY9" fmla="*/ 53444 h 769716"/>
                <a:gd name="connsiteX10" fmla="*/ 278766 w 486076"/>
                <a:gd name="connsiteY10" fmla="*/ 296536 h 769716"/>
                <a:gd name="connsiteX11" fmla="*/ 437884 w 486076"/>
                <a:gd name="connsiteY11" fmla="*/ 53444 h 769716"/>
                <a:gd name="connsiteX12" fmla="*/ 457000 w 486076"/>
                <a:gd name="connsiteY12" fmla="*/ 369 h 769716"/>
                <a:gd name="connsiteX13" fmla="*/ 479279 w 486076"/>
                <a:gd name="connsiteY13" fmla="*/ 4124 h 769716"/>
                <a:gd name="connsiteX14" fmla="*/ 483774 w 486076"/>
                <a:gd name="connsiteY14" fmla="*/ 48595 h 769716"/>
                <a:gd name="connsiteX15" fmla="*/ 377288 w 486076"/>
                <a:gd name="connsiteY15" fmla="*/ 286640 h 769716"/>
                <a:gd name="connsiteX16" fmla="*/ 339874 w 486076"/>
                <a:gd name="connsiteY16" fmla="*/ 310019 h 769716"/>
                <a:gd name="connsiteX17" fmla="*/ 197117 w 486076"/>
                <a:gd name="connsiteY17" fmla="*/ 507142 h 769716"/>
                <a:gd name="connsiteX18" fmla="*/ 404254 w 486076"/>
                <a:gd name="connsiteY18" fmla="*/ 393047 h 769716"/>
                <a:gd name="connsiteX19" fmla="*/ 477308 w 486076"/>
                <a:gd name="connsiteY19" fmla="*/ 406215 h 769716"/>
                <a:gd name="connsiteX20" fmla="*/ 448292 w 486076"/>
                <a:gd name="connsiteY20" fmla="*/ 454234 h 769716"/>
                <a:gd name="connsiteX21" fmla="*/ 192505 w 486076"/>
                <a:gd name="connsiteY21" fmla="*/ 579565 h 769716"/>
                <a:gd name="connsiteX22" fmla="*/ 155721 w 486076"/>
                <a:gd name="connsiteY22" fmla="*/ 601525 h 769716"/>
                <a:gd name="connsiteX23" fmla="*/ 114094 w 486076"/>
                <a:gd name="connsiteY23" fmla="*/ 726644 h 769716"/>
                <a:gd name="connsiteX24" fmla="*/ 102031 w 486076"/>
                <a:gd name="connsiteY24" fmla="*/ 769716 h 769716"/>
                <a:gd name="connsiteX25" fmla="*/ 66979 w 486076"/>
                <a:gd name="connsiteY25" fmla="*/ 764633 h 769716"/>
                <a:gd name="connsiteX26" fmla="*/ 87803 w 486076"/>
                <a:gd name="connsiteY26" fmla="*/ 696070 h 769716"/>
                <a:gd name="connsiteX27" fmla="*/ 121737 w 486076"/>
                <a:gd name="connsiteY27" fmla="*/ 584572 h 769716"/>
                <a:gd name="connsiteX28" fmla="*/ 108412 w 486076"/>
                <a:gd name="connsiteY28" fmla="*/ 557448 h 769716"/>
                <a:gd name="connsiteX29" fmla="*/ 546 w 486076"/>
                <a:gd name="connsiteY29" fmla="*/ 302883 h 769716"/>
                <a:gd name="connsiteX30" fmla="*/ 11861 w 486076"/>
                <a:gd name="connsiteY30" fmla="*/ 248004 h 769716"/>
                <a:gd name="connsiteX31" fmla="*/ 59447 w 486076"/>
                <a:gd name="connsiteY31" fmla="*/ 275168 h 769716"/>
                <a:gd name="connsiteX32" fmla="*/ 143658 w 486076"/>
                <a:gd name="connsiteY32" fmla="*/ 523858 h 769716"/>
                <a:gd name="connsiteX33" fmla="*/ 223611 w 486076"/>
                <a:gd name="connsiteY33" fmla="*/ 353150 h 769716"/>
                <a:gd name="connsiteX34" fmla="*/ 230944 w 486076"/>
                <a:gd name="connsiteY34" fmla="*/ 252696 h 769716"/>
                <a:gd name="connsiteX35" fmla="*/ 431142 w 486076"/>
                <a:gd name="connsiteY35" fmla="*/ 7672 h 769716"/>
                <a:gd name="connsiteX36" fmla="*/ 457000 w 486076"/>
                <a:gd name="connsiteY36" fmla="*/ 369 h 76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86076" h="769716">
                  <a:moveTo>
                    <a:pt x="257963" y="655170"/>
                  </a:moveTo>
                  <a:lnTo>
                    <a:pt x="254815" y="657527"/>
                  </a:lnTo>
                  <a:lnTo>
                    <a:pt x="254363" y="657461"/>
                  </a:lnTo>
                  <a:close/>
                  <a:moveTo>
                    <a:pt x="433823" y="423404"/>
                  </a:moveTo>
                  <a:cubicBezTo>
                    <a:pt x="359231" y="411577"/>
                    <a:pt x="241628" y="491057"/>
                    <a:pt x="205042" y="542427"/>
                  </a:cubicBezTo>
                  <a:cubicBezTo>
                    <a:pt x="270092" y="539471"/>
                    <a:pt x="410523" y="480334"/>
                    <a:pt x="433823" y="423404"/>
                  </a:cubicBezTo>
                  <a:close/>
                  <a:moveTo>
                    <a:pt x="34688" y="302923"/>
                  </a:moveTo>
                  <a:cubicBezTo>
                    <a:pt x="28735" y="361705"/>
                    <a:pt x="73087" y="480058"/>
                    <a:pt x="116336" y="515816"/>
                  </a:cubicBezTo>
                  <a:cubicBezTo>
                    <a:pt x="138729" y="440909"/>
                    <a:pt x="82155" y="315815"/>
                    <a:pt x="34688" y="302923"/>
                  </a:cubicBezTo>
                  <a:close/>
                  <a:moveTo>
                    <a:pt x="437884" y="53444"/>
                  </a:moveTo>
                  <a:cubicBezTo>
                    <a:pt x="343383" y="97599"/>
                    <a:pt x="263390" y="220092"/>
                    <a:pt x="278766" y="296536"/>
                  </a:cubicBezTo>
                  <a:cubicBezTo>
                    <a:pt x="388366" y="261882"/>
                    <a:pt x="432049" y="144869"/>
                    <a:pt x="437884" y="53444"/>
                  </a:cubicBezTo>
                  <a:close/>
                  <a:moveTo>
                    <a:pt x="457000" y="369"/>
                  </a:moveTo>
                  <a:cubicBezTo>
                    <a:pt x="465757" y="-608"/>
                    <a:pt x="473918" y="260"/>
                    <a:pt x="479279" y="4124"/>
                  </a:cubicBezTo>
                  <a:cubicBezTo>
                    <a:pt x="487677" y="10195"/>
                    <a:pt x="487164" y="34165"/>
                    <a:pt x="483774" y="48595"/>
                  </a:cubicBezTo>
                  <a:cubicBezTo>
                    <a:pt x="463431" y="135526"/>
                    <a:pt x="446951" y="222930"/>
                    <a:pt x="377288" y="286640"/>
                  </a:cubicBezTo>
                  <a:cubicBezTo>
                    <a:pt x="368181" y="295117"/>
                    <a:pt x="350873" y="306471"/>
                    <a:pt x="339874" y="310019"/>
                  </a:cubicBezTo>
                  <a:cubicBezTo>
                    <a:pt x="243757" y="341244"/>
                    <a:pt x="237291" y="434128"/>
                    <a:pt x="197117" y="507142"/>
                  </a:cubicBezTo>
                  <a:cubicBezTo>
                    <a:pt x="254559" y="445167"/>
                    <a:pt x="322212" y="404796"/>
                    <a:pt x="404254" y="393047"/>
                  </a:cubicBezTo>
                  <a:cubicBezTo>
                    <a:pt x="441432" y="387725"/>
                    <a:pt x="473405" y="393797"/>
                    <a:pt x="477308" y="406215"/>
                  </a:cubicBezTo>
                  <a:cubicBezTo>
                    <a:pt x="480147" y="415244"/>
                    <a:pt x="461617" y="440712"/>
                    <a:pt x="448292" y="454234"/>
                  </a:cubicBezTo>
                  <a:cubicBezTo>
                    <a:pt x="377879" y="525711"/>
                    <a:pt x="291066" y="565215"/>
                    <a:pt x="192505" y="579565"/>
                  </a:cubicBezTo>
                  <a:cubicBezTo>
                    <a:pt x="176380" y="582010"/>
                    <a:pt x="162581" y="582956"/>
                    <a:pt x="155721" y="601525"/>
                  </a:cubicBezTo>
                  <a:cubicBezTo>
                    <a:pt x="139538" y="645464"/>
                    <a:pt x="126301" y="685933"/>
                    <a:pt x="114094" y="726644"/>
                  </a:cubicBezTo>
                  <a:lnTo>
                    <a:pt x="102031" y="769716"/>
                  </a:lnTo>
                  <a:lnTo>
                    <a:pt x="66979" y="764633"/>
                  </a:lnTo>
                  <a:lnTo>
                    <a:pt x="87803" y="696070"/>
                  </a:lnTo>
                  <a:cubicBezTo>
                    <a:pt x="99206" y="657843"/>
                    <a:pt x="110423" y="620271"/>
                    <a:pt x="121737" y="584572"/>
                  </a:cubicBezTo>
                  <a:cubicBezTo>
                    <a:pt x="126074" y="570971"/>
                    <a:pt x="115745" y="565215"/>
                    <a:pt x="108412" y="557448"/>
                  </a:cubicBezTo>
                  <a:cubicBezTo>
                    <a:pt x="37014" y="480728"/>
                    <a:pt x="13123" y="403456"/>
                    <a:pt x="546" y="302883"/>
                  </a:cubicBezTo>
                  <a:cubicBezTo>
                    <a:pt x="-1228" y="288533"/>
                    <a:pt x="1019" y="251828"/>
                    <a:pt x="11861" y="248004"/>
                  </a:cubicBezTo>
                  <a:cubicBezTo>
                    <a:pt x="23964" y="243746"/>
                    <a:pt x="49393" y="265706"/>
                    <a:pt x="59447" y="275168"/>
                  </a:cubicBezTo>
                  <a:cubicBezTo>
                    <a:pt x="134905" y="346250"/>
                    <a:pt x="157535" y="418595"/>
                    <a:pt x="143658" y="523858"/>
                  </a:cubicBezTo>
                  <a:cubicBezTo>
                    <a:pt x="170939" y="467205"/>
                    <a:pt x="202873" y="412168"/>
                    <a:pt x="223611" y="353150"/>
                  </a:cubicBezTo>
                  <a:cubicBezTo>
                    <a:pt x="234137" y="323226"/>
                    <a:pt x="223847" y="287311"/>
                    <a:pt x="230944" y="252696"/>
                  </a:cubicBezTo>
                  <a:cubicBezTo>
                    <a:pt x="256057" y="129928"/>
                    <a:pt x="324498" y="56716"/>
                    <a:pt x="431142" y="7672"/>
                  </a:cubicBezTo>
                  <a:cubicBezTo>
                    <a:pt x="438889" y="4163"/>
                    <a:pt x="448243" y="1344"/>
                    <a:pt x="457000" y="369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37" name="자유형: 도형 136">
              <a:extLst>
                <a:ext uri="{FF2B5EF4-FFF2-40B4-BE49-F238E27FC236}">
                  <a16:creationId xmlns:a16="http://schemas.microsoft.com/office/drawing/2014/main" id="{032F2A09-36FB-4469-912B-C9060DEE583B}"/>
                </a:ext>
              </a:extLst>
            </p:cNvPr>
            <p:cNvSpPr/>
            <p:nvPr/>
          </p:nvSpPr>
          <p:spPr>
            <a:xfrm>
              <a:off x="4712799" y="664056"/>
              <a:ext cx="393472" cy="402755"/>
            </a:xfrm>
            <a:custGeom>
              <a:avLst/>
              <a:gdLst>
                <a:gd name="connsiteX0" fmla="*/ 724852 w 1453514"/>
                <a:gd name="connsiteY0" fmla="*/ 793433 h 1487805"/>
                <a:gd name="connsiteX1" fmla="*/ 725805 w 1453514"/>
                <a:gd name="connsiteY1" fmla="*/ 1487805 h 1487805"/>
                <a:gd name="connsiteX2" fmla="*/ 724852 w 1453514"/>
                <a:gd name="connsiteY2" fmla="*/ 793433 h 1487805"/>
                <a:gd name="connsiteX3" fmla="*/ 690562 w 1453514"/>
                <a:gd name="connsiteY3" fmla="*/ 781050 h 1487805"/>
                <a:gd name="connsiteX4" fmla="*/ 216217 w 1453514"/>
                <a:gd name="connsiteY4" fmla="*/ 1266825 h 1487805"/>
                <a:gd name="connsiteX5" fmla="*/ 690562 w 1453514"/>
                <a:gd name="connsiteY5" fmla="*/ 781050 h 1487805"/>
                <a:gd name="connsiteX6" fmla="*/ 766762 w 1453514"/>
                <a:gd name="connsiteY6" fmla="*/ 777241 h 1487805"/>
                <a:gd name="connsiteX7" fmla="*/ 1240155 w 1453514"/>
                <a:gd name="connsiteY7" fmla="*/ 1263016 h 1487805"/>
                <a:gd name="connsiteX8" fmla="*/ 766762 w 1453514"/>
                <a:gd name="connsiteY8" fmla="*/ 777241 h 1487805"/>
                <a:gd name="connsiteX9" fmla="*/ 336708 w 1453514"/>
                <a:gd name="connsiteY9" fmla="*/ 653534 h 1487805"/>
                <a:gd name="connsiteX10" fmla="*/ 679132 w 1453514"/>
                <a:gd name="connsiteY10" fmla="*/ 743903 h 1487805"/>
                <a:gd name="connsiteX11" fmla="*/ 0 w 1453514"/>
                <a:gd name="connsiteY11" fmla="*/ 743903 h 1487805"/>
                <a:gd name="connsiteX12" fmla="*/ 336708 w 1453514"/>
                <a:gd name="connsiteY12" fmla="*/ 653534 h 1487805"/>
                <a:gd name="connsiteX13" fmla="*/ 1116687 w 1453514"/>
                <a:gd name="connsiteY13" fmla="*/ 652106 h 1487805"/>
                <a:gd name="connsiteX14" fmla="*/ 1453514 w 1453514"/>
                <a:gd name="connsiteY14" fmla="*/ 735330 h 1487805"/>
                <a:gd name="connsiteX15" fmla="*/ 776287 w 1453514"/>
                <a:gd name="connsiteY15" fmla="*/ 738188 h 1487805"/>
                <a:gd name="connsiteX16" fmla="*/ 1116687 w 1453514"/>
                <a:gd name="connsiteY16" fmla="*/ 652106 h 1487805"/>
                <a:gd name="connsiteX17" fmla="*/ 1245870 w 1453514"/>
                <a:gd name="connsiteY17" fmla="*/ 214313 h 1487805"/>
                <a:gd name="connsiteX18" fmla="*/ 769620 w 1453514"/>
                <a:gd name="connsiteY18" fmla="*/ 705803 h 1487805"/>
                <a:gd name="connsiteX19" fmla="*/ 1245870 w 1453514"/>
                <a:gd name="connsiteY19" fmla="*/ 214313 h 1487805"/>
                <a:gd name="connsiteX20" fmla="*/ 213360 w 1453514"/>
                <a:gd name="connsiteY20" fmla="*/ 210503 h 1487805"/>
                <a:gd name="connsiteX21" fmla="*/ 694373 w 1453514"/>
                <a:gd name="connsiteY21" fmla="*/ 700088 h 1487805"/>
                <a:gd name="connsiteX22" fmla="*/ 213360 w 1453514"/>
                <a:gd name="connsiteY22" fmla="*/ 210503 h 1487805"/>
                <a:gd name="connsiteX23" fmla="*/ 726757 w 1453514"/>
                <a:gd name="connsiteY23" fmla="*/ 0 h 1487805"/>
                <a:gd name="connsiteX24" fmla="*/ 727710 w 1453514"/>
                <a:gd name="connsiteY24" fmla="*/ 684847 h 1487805"/>
                <a:gd name="connsiteX25" fmla="*/ 726757 w 1453514"/>
                <a:gd name="connsiteY25" fmla="*/ 0 h 148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3514" h="1487805">
                  <a:moveTo>
                    <a:pt x="724852" y="793433"/>
                  </a:moveTo>
                  <a:cubicBezTo>
                    <a:pt x="839152" y="971550"/>
                    <a:pt x="846772" y="1286828"/>
                    <a:pt x="725805" y="1487805"/>
                  </a:cubicBezTo>
                  <a:cubicBezTo>
                    <a:pt x="614362" y="1253490"/>
                    <a:pt x="615315" y="1025843"/>
                    <a:pt x="724852" y="793433"/>
                  </a:cubicBezTo>
                  <a:close/>
                  <a:moveTo>
                    <a:pt x="690562" y="781050"/>
                  </a:moveTo>
                  <a:cubicBezTo>
                    <a:pt x="666750" y="966788"/>
                    <a:pt x="418147" y="1223010"/>
                    <a:pt x="216217" y="1266825"/>
                  </a:cubicBezTo>
                  <a:cubicBezTo>
                    <a:pt x="252412" y="1065847"/>
                    <a:pt x="499110" y="813435"/>
                    <a:pt x="690562" y="781050"/>
                  </a:cubicBezTo>
                  <a:close/>
                  <a:moveTo>
                    <a:pt x="766762" y="777241"/>
                  </a:moveTo>
                  <a:cubicBezTo>
                    <a:pt x="1021080" y="851536"/>
                    <a:pt x="1200150" y="1082994"/>
                    <a:pt x="1240155" y="1263016"/>
                  </a:cubicBezTo>
                  <a:cubicBezTo>
                    <a:pt x="1065847" y="1247776"/>
                    <a:pt x="801052" y="978219"/>
                    <a:pt x="766762" y="777241"/>
                  </a:cubicBezTo>
                  <a:close/>
                  <a:moveTo>
                    <a:pt x="336708" y="653534"/>
                  </a:moveTo>
                  <a:cubicBezTo>
                    <a:pt x="460057" y="653415"/>
                    <a:pt x="584358" y="683419"/>
                    <a:pt x="679132" y="743903"/>
                  </a:cubicBezTo>
                  <a:cubicBezTo>
                    <a:pt x="449580" y="857250"/>
                    <a:pt x="226695" y="857250"/>
                    <a:pt x="0" y="743903"/>
                  </a:cubicBezTo>
                  <a:cubicBezTo>
                    <a:pt x="90963" y="683895"/>
                    <a:pt x="213360" y="653653"/>
                    <a:pt x="336708" y="653534"/>
                  </a:cubicBezTo>
                  <a:close/>
                  <a:moveTo>
                    <a:pt x="1116687" y="652106"/>
                  </a:moveTo>
                  <a:cubicBezTo>
                    <a:pt x="1229201" y="651748"/>
                    <a:pt x="1341120" y="679609"/>
                    <a:pt x="1453514" y="735330"/>
                  </a:cubicBezTo>
                  <a:cubicBezTo>
                    <a:pt x="1304925" y="846773"/>
                    <a:pt x="989647" y="868680"/>
                    <a:pt x="776287" y="738188"/>
                  </a:cubicBezTo>
                  <a:cubicBezTo>
                    <a:pt x="891063" y="681038"/>
                    <a:pt x="1004173" y="652463"/>
                    <a:pt x="1116687" y="652106"/>
                  </a:cubicBezTo>
                  <a:close/>
                  <a:moveTo>
                    <a:pt x="1245870" y="214313"/>
                  </a:moveTo>
                  <a:cubicBezTo>
                    <a:pt x="1163002" y="458153"/>
                    <a:pt x="1006792" y="620078"/>
                    <a:pt x="769620" y="705803"/>
                  </a:cubicBezTo>
                  <a:cubicBezTo>
                    <a:pt x="762952" y="543878"/>
                    <a:pt x="1036320" y="259081"/>
                    <a:pt x="1245870" y="214313"/>
                  </a:cubicBezTo>
                  <a:close/>
                  <a:moveTo>
                    <a:pt x="213360" y="210503"/>
                  </a:moveTo>
                  <a:cubicBezTo>
                    <a:pt x="458152" y="297181"/>
                    <a:pt x="612457" y="461010"/>
                    <a:pt x="694373" y="700088"/>
                  </a:cubicBezTo>
                  <a:cubicBezTo>
                    <a:pt x="503873" y="663893"/>
                    <a:pt x="275273" y="454343"/>
                    <a:pt x="213360" y="210503"/>
                  </a:cubicBezTo>
                  <a:close/>
                  <a:moveTo>
                    <a:pt x="726757" y="0"/>
                  </a:moveTo>
                  <a:cubicBezTo>
                    <a:pt x="841057" y="129540"/>
                    <a:pt x="841057" y="530543"/>
                    <a:pt x="727710" y="684847"/>
                  </a:cubicBezTo>
                  <a:cubicBezTo>
                    <a:pt x="619125" y="504825"/>
                    <a:pt x="608647" y="207645"/>
                    <a:pt x="726757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138" name="자유형: 도형 137">
              <a:extLst>
                <a:ext uri="{FF2B5EF4-FFF2-40B4-BE49-F238E27FC236}">
                  <a16:creationId xmlns:a16="http://schemas.microsoft.com/office/drawing/2014/main" id="{C9F3AB20-8081-4919-BF88-222BDE060B9F}"/>
                </a:ext>
              </a:extLst>
            </p:cNvPr>
            <p:cNvSpPr/>
            <p:nvPr/>
          </p:nvSpPr>
          <p:spPr>
            <a:xfrm>
              <a:off x="5518048" y="417437"/>
              <a:ext cx="316188" cy="370244"/>
            </a:xfrm>
            <a:custGeom>
              <a:avLst/>
              <a:gdLst>
                <a:gd name="connsiteX0" fmla="*/ 413382 w 502456"/>
                <a:gd name="connsiteY0" fmla="*/ 1143 h 588357"/>
                <a:gd name="connsiteX1" fmla="*/ 439491 w 502456"/>
                <a:gd name="connsiteY1" fmla="*/ 19875 h 588357"/>
                <a:gd name="connsiteX2" fmla="*/ 406492 w 502456"/>
                <a:gd name="connsiteY2" fmla="*/ 101286 h 588357"/>
                <a:gd name="connsiteX3" fmla="*/ 306433 w 502456"/>
                <a:gd name="connsiteY3" fmla="*/ 249760 h 588357"/>
                <a:gd name="connsiteX4" fmla="*/ 411381 w 502456"/>
                <a:gd name="connsiteY4" fmla="*/ 240455 h 588357"/>
                <a:gd name="connsiteX5" fmla="*/ 496420 w 502456"/>
                <a:gd name="connsiteY5" fmla="*/ 249760 h 588357"/>
                <a:gd name="connsiteX6" fmla="*/ 479901 w 502456"/>
                <a:gd name="connsiteY6" fmla="*/ 314968 h 588357"/>
                <a:gd name="connsiteX7" fmla="*/ 407754 w 502456"/>
                <a:gd name="connsiteY7" fmla="*/ 298173 h 588357"/>
                <a:gd name="connsiteX8" fmla="*/ 286444 w 502456"/>
                <a:gd name="connsiteY8" fmla="*/ 297227 h 588357"/>
                <a:gd name="connsiteX9" fmla="*/ 179288 w 502456"/>
                <a:gd name="connsiteY9" fmla="*/ 432335 h 588357"/>
                <a:gd name="connsiteX10" fmla="*/ 270201 w 502456"/>
                <a:gd name="connsiteY10" fmla="*/ 418300 h 588357"/>
                <a:gd name="connsiteX11" fmla="*/ 343295 w 502456"/>
                <a:gd name="connsiteY11" fmla="*/ 439431 h 588357"/>
                <a:gd name="connsiteX12" fmla="*/ 332295 w 502456"/>
                <a:gd name="connsiteY12" fmla="*/ 498135 h 588357"/>
                <a:gd name="connsiteX13" fmla="*/ 253801 w 502456"/>
                <a:gd name="connsiteY13" fmla="*/ 477121 h 588357"/>
                <a:gd name="connsiteX14" fmla="*/ 125316 w 502456"/>
                <a:gd name="connsiteY14" fmla="*/ 481852 h 588357"/>
                <a:gd name="connsiteX15" fmla="*/ 40999 w 502456"/>
                <a:gd name="connsiteY15" fmla="*/ 565926 h 588357"/>
                <a:gd name="connsiteX16" fmla="*/ 25382 w 502456"/>
                <a:gd name="connsiteY16" fmla="*/ 588357 h 588357"/>
                <a:gd name="connsiteX17" fmla="*/ 0 w 502456"/>
                <a:gd name="connsiteY17" fmla="*/ 561853 h 588357"/>
                <a:gd name="connsiteX18" fmla="*/ 10021 w 502456"/>
                <a:gd name="connsiteY18" fmla="*/ 550850 h 588357"/>
                <a:gd name="connsiteX19" fmla="*/ 91332 w 502456"/>
                <a:gd name="connsiteY19" fmla="*/ 436080 h 588357"/>
                <a:gd name="connsiteX20" fmla="*/ 83289 w 502456"/>
                <a:gd name="connsiteY20" fmla="*/ 340988 h 588357"/>
                <a:gd name="connsiteX21" fmla="*/ 41815 w 502456"/>
                <a:gd name="connsiteY21" fmla="*/ 305979 h 588357"/>
                <a:gd name="connsiteX22" fmla="*/ 52972 w 502456"/>
                <a:gd name="connsiteY22" fmla="*/ 227840 h 588357"/>
                <a:gd name="connsiteX23" fmla="*/ 120506 w 502456"/>
                <a:gd name="connsiteY23" fmla="*/ 220152 h 588357"/>
                <a:gd name="connsiteX24" fmla="*/ 137892 w 502456"/>
                <a:gd name="connsiteY24" fmla="*/ 308936 h 588357"/>
                <a:gd name="connsiteX25" fmla="*/ 133083 w 502456"/>
                <a:gd name="connsiteY25" fmla="*/ 425593 h 588357"/>
                <a:gd name="connsiteX26" fmla="*/ 243511 w 502456"/>
                <a:gd name="connsiteY26" fmla="*/ 291905 h 588357"/>
                <a:gd name="connsiteX27" fmla="*/ 210355 w 502456"/>
                <a:gd name="connsiteY27" fmla="*/ 161094 h 588357"/>
                <a:gd name="connsiteX28" fmla="*/ 174557 w 502456"/>
                <a:gd name="connsiteY28" fmla="*/ 89025 h 588357"/>
                <a:gd name="connsiteX29" fmla="*/ 241816 w 502456"/>
                <a:gd name="connsiteY29" fmla="*/ 62374 h 588357"/>
                <a:gd name="connsiteX30" fmla="*/ 269492 w 502456"/>
                <a:gd name="connsiteY30" fmla="*/ 137439 h 588357"/>
                <a:gd name="connsiteX31" fmla="*/ 280570 w 502456"/>
                <a:gd name="connsiteY31" fmla="*/ 231309 h 588357"/>
                <a:gd name="connsiteX32" fmla="*/ 353742 w 502456"/>
                <a:gd name="connsiteY32" fmla="*/ 79012 h 588357"/>
                <a:gd name="connsiteX33" fmla="*/ 380354 w 502456"/>
                <a:gd name="connsiteY33" fmla="*/ 2961 h 588357"/>
                <a:gd name="connsiteX34" fmla="*/ 413382 w 502456"/>
                <a:gd name="connsiteY34" fmla="*/ 1143 h 58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56" h="588357">
                  <a:moveTo>
                    <a:pt x="413382" y="1143"/>
                  </a:moveTo>
                  <a:cubicBezTo>
                    <a:pt x="423475" y="3356"/>
                    <a:pt x="432414" y="8994"/>
                    <a:pt x="439491" y="19875"/>
                  </a:cubicBezTo>
                  <a:cubicBezTo>
                    <a:pt x="455261" y="44160"/>
                    <a:pt x="451949" y="104716"/>
                    <a:pt x="406492" y="101286"/>
                  </a:cubicBezTo>
                  <a:cubicBezTo>
                    <a:pt x="375938" y="98960"/>
                    <a:pt x="346370" y="186956"/>
                    <a:pt x="306433" y="249760"/>
                  </a:cubicBezTo>
                  <a:cubicBezTo>
                    <a:pt x="370734" y="251258"/>
                    <a:pt x="385676" y="269472"/>
                    <a:pt x="411381" y="240455"/>
                  </a:cubicBezTo>
                  <a:cubicBezTo>
                    <a:pt x="436534" y="212030"/>
                    <a:pt x="480374" y="218417"/>
                    <a:pt x="496420" y="249760"/>
                  </a:cubicBezTo>
                  <a:cubicBezTo>
                    <a:pt x="507695" y="271719"/>
                    <a:pt x="503714" y="300223"/>
                    <a:pt x="479901" y="314968"/>
                  </a:cubicBezTo>
                  <a:cubicBezTo>
                    <a:pt x="452422" y="332039"/>
                    <a:pt x="426717" y="327939"/>
                    <a:pt x="407754" y="298173"/>
                  </a:cubicBezTo>
                  <a:cubicBezTo>
                    <a:pt x="392930" y="274913"/>
                    <a:pt x="310139" y="265293"/>
                    <a:pt x="286444" y="297227"/>
                  </a:cubicBezTo>
                  <a:cubicBezTo>
                    <a:pt x="254392" y="340476"/>
                    <a:pt x="214534" y="385065"/>
                    <a:pt x="179288" y="432335"/>
                  </a:cubicBezTo>
                  <a:cubicBezTo>
                    <a:pt x="253209" y="438998"/>
                    <a:pt x="246428" y="434582"/>
                    <a:pt x="270201" y="418300"/>
                  </a:cubicBezTo>
                  <a:cubicBezTo>
                    <a:pt x="292003" y="403358"/>
                    <a:pt x="329772" y="411006"/>
                    <a:pt x="343295" y="439431"/>
                  </a:cubicBezTo>
                  <a:cubicBezTo>
                    <a:pt x="353703" y="461273"/>
                    <a:pt x="351810" y="482286"/>
                    <a:pt x="332295" y="498135"/>
                  </a:cubicBezTo>
                  <a:cubicBezTo>
                    <a:pt x="306393" y="519069"/>
                    <a:pt x="262908" y="503694"/>
                    <a:pt x="253801" y="477121"/>
                  </a:cubicBezTo>
                  <a:cubicBezTo>
                    <a:pt x="245798" y="453782"/>
                    <a:pt x="154135" y="456739"/>
                    <a:pt x="125316" y="481852"/>
                  </a:cubicBezTo>
                  <a:cubicBezTo>
                    <a:pt x="89336" y="513210"/>
                    <a:pt x="80854" y="510579"/>
                    <a:pt x="40999" y="565926"/>
                  </a:cubicBezTo>
                  <a:lnTo>
                    <a:pt x="25382" y="588357"/>
                  </a:lnTo>
                  <a:lnTo>
                    <a:pt x="0" y="561853"/>
                  </a:lnTo>
                  <a:lnTo>
                    <a:pt x="10021" y="550850"/>
                  </a:lnTo>
                  <a:cubicBezTo>
                    <a:pt x="82346" y="472207"/>
                    <a:pt x="84605" y="474095"/>
                    <a:pt x="91332" y="436080"/>
                  </a:cubicBezTo>
                  <a:cubicBezTo>
                    <a:pt x="95787" y="410927"/>
                    <a:pt x="90583" y="379900"/>
                    <a:pt x="83289" y="340988"/>
                  </a:cubicBezTo>
                  <a:cubicBezTo>
                    <a:pt x="79741" y="322104"/>
                    <a:pt x="53524" y="331960"/>
                    <a:pt x="41815" y="305979"/>
                  </a:cubicBezTo>
                  <a:cubicBezTo>
                    <a:pt x="28844" y="277278"/>
                    <a:pt x="30933" y="251889"/>
                    <a:pt x="52972" y="227840"/>
                  </a:cubicBezTo>
                  <a:cubicBezTo>
                    <a:pt x="72842" y="206156"/>
                    <a:pt x="96654" y="204540"/>
                    <a:pt x="120506" y="220152"/>
                  </a:cubicBezTo>
                  <a:cubicBezTo>
                    <a:pt x="153426" y="241638"/>
                    <a:pt x="159221" y="290643"/>
                    <a:pt x="137892" y="308936"/>
                  </a:cubicBezTo>
                  <a:cubicBezTo>
                    <a:pt x="106826" y="335548"/>
                    <a:pt x="125750" y="382029"/>
                    <a:pt x="133083" y="425593"/>
                  </a:cubicBezTo>
                  <a:cubicBezTo>
                    <a:pt x="178106" y="385262"/>
                    <a:pt x="212366" y="339687"/>
                    <a:pt x="243511" y="291905"/>
                  </a:cubicBezTo>
                  <a:cubicBezTo>
                    <a:pt x="259360" y="267619"/>
                    <a:pt x="248794" y="166258"/>
                    <a:pt x="210355" y="161094"/>
                  </a:cubicBezTo>
                  <a:cubicBezTo>
                    <a:pt x="179840" y="156993"/>
                    <a:pt x="158985" y="120250"/>
                    <a:pt x="174557" y="89025"/>
                  </a:cubicBezTo>
                  <a:cubicBezTo>
                    <a:pt x="188159" y="61744"/>
                    <a:pt x="213943" y="51414"/>
                    <a:pt x="241816" y="62374"/>
                  </a:cubicBezTo>
                  <a:cubicBezTo>
                    <a:pt x="271266" y="74005"/>
                    <a:pt x="288692" y="101957"/>
                    <a:pt x="269492" y="137439"/>
                  </a:cubicBezTo>
                  <a:cubicBezTo>
                    <a:pt x="253209" y="167480"/>
                    <a:pt x="276155" y="186247"/>
                    <a:pt x="280570" y="231309"/>
                  </a:cubicBezTo>
                  <a:cubicBezTo>
                    <a:pt x="327643" y="160147"/>
                    <a:pt x="376687" y="102666"/>
                    <a:pt x="353742" y="79012"/>
                  </a:cubicBezTo>
                  <a:cubicBezTo>
                    <a:pt x="337696" y="62453"/>
                    <a:pt x="346173" y="11201"/>
                    <a:pt x="380354" y="2961"/>
                  </a:cubicBezTo>
                  <a:cubicBezTo>
                    <a:pt x="392044" y="143"/>
                    <a:pt x="403289" y="-1070"/>
                    <a:pt x="413382" y="114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39" name="자유형: 도형 138">
              <a:extLst>
                <a:ext uri="{FF2B5EF4-FFF2-40B4-BE49-F238E27FC236}">
                  <a16:creationId xmlns:a16="http://schemas.microsoft.com/office/drawing/2014/main" id="{4BE64884-EB20-413B-8B6B-CBDD2C630628}"/>
                </a:ext>
              </a:extLst>
            </p:cNvPr>
            <p:cNvSpPr/>
            <p:nvPr/>
          </p:nvSpPr>
          <p:spPr>
            <a:xfrm flipH="1">
              <a:off x="4223770" y="807020"/>
              <a:ext cx="211217" cy="334468"/>
            </a:xfrm>
            <a:custGeom>
              <a:avLst/>
              <a:gdLst>
                <a:gd name="connsiteX0" fmla="*/ 257963 w 486076"/>
                <a:gd name="connsiteY0" fmla="*/ 655170 h 769716"/>
                <a:gd name="connsiteX1" fmla="*/ 254815 w 486076"/>
                <a:gd name="connsiteY1" fmla="*/ 657527 h 769716"/>
                <a:gd name="connsiteX2" fmla="*/ 254363 w 486076"/>
                <a:gd name="connsiteY2" fmla="*/ 657461 h 769716"/>
                <a:gd name="connsiteX3" fmla="*/ 433823 w 486076"/>
                <a:gd name="connsiteY3" fmla="*/ 423404 h 769716"/>
                <a:gd name="connsiteX4" fmla="*/ 205042 w 486076"/>
                <a:gd name="connsiteY4" fmla="*/ 542427 h 769716"/>
                <a:gd name="connsiteX5" fmla="*/ 433823 w 486076"/>
                <a:gd name="connsiteY5" fmla="*/ 423404 h 769716"/>
                <a:gd name="connsiteX6" fmla="*/ 34688 w 486076"/>
                <a:gd name="connsiteY6" fmla="*/ 302923 h 769716"/>
                <a:gd name="connsiteX7" fmla="*/ 116336 w 486076"/>
                <a:gd name="connsiteY7" fmla="*/ 515816 h 769716"/>
                <a:gd name="connsiteX8" fmla="*/ 34688 w 486076"/>
                <a:gd name="connsiteY8" fmla="*/ 302923 h 769716"/>
                <a:gd name="connsiteX9" fmla="*/ 437884 w 486076"/>
                <a:gd name="connsiteY9" fmla="*/ 53444 h 769716"/>
                <a:gd name="connsiteX10" fmla="*/ 278766 w 486076"/>
                <a:gd name="connsiteY10" fmla="*/ 296536 h 769716"/>
                <a:gd name="connsiteX11" fmla="*/ 437884 w 486076"/>
                <a:gd name="connsiteY11" fmla="*/ 53444 h 769716"/>
                <a:gd name="connsiteX12" fmla="*/ 457000 w 486076"/>
                <a:gd name="connsiteY12" fmla="*/ 369 h 769716"/>
                <a:gd name="connsiteX13" fmla="*/ 479279 w 486076"/>
                <a:gd name="connsiteY13" fmla="*/ 4124 h 769716"/>
                <a:gd name="connsiteX14" fmla="*/ 483774 w 486076"/>
                <a:gd name="connsiteY14" fmla="*/ 48595 h 769716"/>
                <a:gd name="connsiteX15" fmla="*/ 377288 w 486076"/>
                <a:gd name="connsiteY15" fmla="*/ 286640 h 769716"/>
                <a:gd name="connsiteX16" fmla="*/ 339874 w 486076"/>
                <a:gd name="connsiteY16" fmla="*/ 310019 h 769716"/>
                <a:gd name="connsiteX17" fmla="*/ 197117 w 486076"/>
                <a:gd name="connsiteY17" fmla="*/ 507142 h 769716"/>
                <a:gd name="connsiteX18" fmla="*/ 404254 w 486076"/>
                <a:gd name="connsiteY18" fmla="*/ 393047 h 769716"/>
                <a:gd name="connsiteX19" fmla="*/ 477308 w 486076"/>
                <a:gd name="connsiteY19" fmla="*/ 406215 h 769716"/>
                <a:gd name="connsiteX20" fmla="*/ 448292 w 486076"/>
                <a:gd name="connsiteY20" fmla="*/ 454234 h 769716"/>
                <a:gd name="connsiteX21" fmla="*/ 192505 w 486076"/>
                <a:gd name="connsiteY21" fmla="*/ 579565 h 769716"/>
                <a:gd name="connsiteX22" fmla="*/ 155721 w 486076"/>
                <a:gd name="connsiteY22" fmla="*/ 601525 h 769716"/>
                <a:gd name="connsiteX23" fmla="*/ 114094 w 486076"/>
                <a:gd name="connsiteY23" fmla="*/ 726644 h 769716"/>
                <a:gd name="connsiteX24" fmla="*/ 102031 w 486076"/>
                <a:gd name="connsiteY24" fmla="*/ 769716 h 769716"/>
                <a:gd name="connsiteX25" fmla="*/ 66979 w 486076"/>
                <a:gd name="connsiteY25" fmla="*/ 764633 h 769716"/>
                <a:gd name="connsiteX26" fmla="*/ 87803 w 486076"/>
                <a:gd name="connsiteY26" fmla="*/ 696070 h 769716"/>
                <a:gd name="connsiteX27" fmla="*/ 121737 w 486076"/>
                <a:gd name="connsiteY27" fmla="*/ 584572 h 769716"/>
                <a:gd name="connsiteX28" fmla="*/ 108412 w 486076"/>
                <a:gd name="connsiteY28" fmla="*/ 557448 h 769716"/>
                <a:gd name="connsiteX29" fmla="*/ 546 w 486076"/>
                <a:gd name="connsiteY29" fmla="*/ 302883 h 769716"/>
                <a:gd name="connsiteX30" fmla="*/ 11861 w 486076"/>
                <a:gd name="connsiteY30" fmla="*/ 248004 h 769716"/>
                <a:gd name="connsiteX31" fmla="*/ 59447 w 486076"/>
                <a:gd name="connsiteY31" fmla="*/ 275168 h 769716"/>
                <a:gd name="connsiteX32" fmla="*/ 143658 w 486076"/>
                <a:gd name="connsiteY32" fmla="*/ 523858 h 769716"/>
                <a:gd name="connsiteX33" fmla="*/ 223611 w 486076"/>
                <a:gd name="connsiteY33" fmla="*/ 353150 h 769716"/>
                <a:gd name="connsiteX34" fmla="*/ 230944 w 486076"/>
                <a:gd name="connsiteY34" fmla="*/ 252696 h 769716"/>
                <a:gd name="connsiteX35" fmla="*/ 431142 w 486076"/>
                <a:gd name="connsiteY35" fmla="*/ 7672 h 769716"/>
                <a:gd name="connsiteX36" fmla="*/ 457000 w 486076"/>
                <a:gd name="connsiteY36" fmla="*/ 369 h 76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86076" h="769716">
                  <a:moveTo>
                    <a:pt x="257963" y="655170"/>
                  </a:moveTo>
                  <a:lnTo>
                    <a:pt x="254815" y="657527"/>
                  </a:lnTo>
                  <a:lnTo>
                    <a:pt x="254363" y="657461"/>
                  </a:lnTo>
                  <a:close/>
                  <a:moveTo>
                    <a:pt x="433823" y="423404"/>
                  </a:moveTo>
                  <a:cubicBezTo>
                    <a:pt x="359231" y="411577"/>
                    <a:pt x="241628" y="491057"/>
                    <a:pt x="205042" y="542427"/>
                  </a:cubicBezTo>
                  <a:cubicBezTo>
                    <a:pt x="270092" y="539471"/>
                    <a:pt x="410523" y="480334"/>
                    <a:pt x="433823" y="423404"/>
                  </a:cubicBezTo>
                  <a:close/>
                  <a:moveTo>
                    <a:pt x="34688" y="302923"/>
                  </a:moveTo>
                  <a:cubicBezTo>
                    <a:pt x="28735" y="361705"/>
                    <a:pt x="73087" y="480058"/>
                    <a:pt x="116336" y="515816"/>
                  </a:cubicBezTo>
                  <a:cubicBezTo>
                    <a:pt x="138729" y="440909"/>
                    <a:pt x="82155" y="315815"/>
                    <a:pt x="34688" y="302923"/>
                  </a:cubicBezTo>
                  <a:close/>
                  <a:moveTo>
                    <a:pt x="437884" y="53444"/>
                  </a:moveTo>
                  <a:cubicBezTo>
                    <a:pt x="343383" y="97599"/>
                    <a:pt x="263390" y="220092"/>
                    <a:pt x="278766" y="296536"/>
                  </a:cubicBezTo>
                  <a:cubicBezTo>
                    <a:pt x="388366" y="261882"/>
                    <a:pt x="432049" y="144869"/>
                    <a:pt x="437884" y="53444"/>
                  </a:cubicBezTo>
                  <a:close/>
                  <a:moveTo>
                    <a:pt x="457000" y="369"/>
                  </a:moveTo>
                  <a:cubicBezTo>
                    <a:pt x="465757" y="-608"/>
                    <a:pt x="473918" y="260"/>
                    <a:pt x="479279" y="4124"/>
                  </a:cubicBezTo>
                  <a:cubicBezTo>
                    <a:pt x="487677" y="10195"/>
                    <a:pt x="487164" y="34165"/>
                    <a:pt x="483774" y="48595"/>
                  </a:cubicBezTo>
                  <a:cubicBezTo>
                    <a:pt x="463431" y="135526"/>
                    <a:pt x="446951" y="222930"/>
                    <a:pt x="377288" y="286640"/>
                  </a:cubicBezTo>
                  <a:cubicBezTo>
                    <a:pt x="368181" y="295117"/>
                    <a:pt x="350873" y="306471"/>
                    <a:pt x="339874" y="310019"/>
                  </a:cubicBezTo>
                  <a:cubicBezTo>
                    <a:pt x="243757" y="341244"/>
                    <a:pt x="237291" y="434128"/>
                    <a:pt x="197117" y="507142"/>
                  </a:cubicBezTo>
                  <a:cubicBezTo>
                    <a:pt x="254559" y="445167"/>
                    <a:pt x="322212" y="404796"/>
                    <a:pt x="404254" y="393047"/>
                  </a:cubicBezTo>
                  <a:cubicBezTo>
                    <a:pt x="441432" y="387725"/>
                    <a:pt x="473405" y="393797"/>
                    <a:pt x="477308" y="406215"/>
                  </a:cubicBezTo>
                  <a:cubicBezTo>
                    <a:pt x="480147" y="415244"/>
                    <a:pt x="461617" y="440712"/>
                    <a:pt x="448292" y="454234"/>
                  </a:cubicBezTo>
                  <a:cubicBezTo>
                    <a:pt x="377879" y="525711"/>
                    <a:pt x="291066" y="565215"/>
                    <a:pt x="192505" y="579565"/>
                  </a:cubicBezTo>
                  <a:cubicBezTo>
                    <a:pt x="176380" y="582010"/>
                    <a:pt x="162581" y="582956"/>
                    <a:pt x="155721" y="601525"/>
                  </a:cubicBezTo>
                  <a:cubicBezTo>
                    <a:pt x="139538" y="645464"/>
                    <a:pt x="126301" y="685933"/>
                    <a:pt x="114094" y="726644"/>
                  </a:cubicBezTo>
                  <a:lnTo>
                    <a:pt x="102031" y="769716"/>
                  </a:lnTo>
                  <a:lnTo>
                    <a:pt x="66979" y="764633"/>
                  </a:lnTo>
                  <a:lnTo>
                    <a:pt x="87803" y="696070"/>
                  </a:lnTo>
                  <a:cubicBezTo>
                    <a:pt x="99206" y="657843"/>
                    <a:pt x="110423" y="620271"/>
                    <a:pt x="121737" y="584572"/>
                  </a:cubicBezTo>
                  <a:cubicBezTo>
                    <a:pt x="126074" y="570971"/>
                    <a:pt x="115745" y="565215"/>
                    <a:pt x="108412" y="557448"/>
                  </a:cubicBezTo>
                  <a:cubicBezTo>
                    <a:pt x="37014" y="480728"/>
                    <a:pt x="13123" y="403456"/>
                    <a:pt x="546" y="302883"/>
                  </a:cubicBezTo>
                  <a:cubicBezTo>
                    <a:pt x="-1228" y="288533"/>
                    <a:pt x="1019" y="251828"/>
                    <a:pt x="11861" y="248004"/>
                  </a:cubicBezTo>
                  <a:cubicBezTo>
                    <a:pt x="23964" y="243746"/>
                    <a:pt x="49393" y="265706"/>
                    <a:pt x="59447" y="275168"/>
                  </a:cubicBezTo>
                  <a:cubicBezTo>
                    <a:pt x="134905" y="346250"/>
                    <a:pt x="157535" y="418595"/>
                    <a:pt x="143658" y="523858"/>
                  </a:cubicBezTo>
                  <a:cubicBezTo>
                    <a:pt x="170939" y="467205"/>
                    <a:pt x="202873" y="412168"/>
                    <a:pt x="223611" y="353150"/>
                  </a:cubicBezTo>
                  <a:cubicBezTo>
                    <a:pt x="234137" y="323226"/>
                    <a:pt x="223847" y="287311"/>
                    <a:pt x="230944" y="252696"/>
                  </a:cubicBezTo>
                  <a:cubicBezTo>
                    <a:pt x="256057" y="129928"/>
                    <a:pt x="324498" y="56716"/>
                    <a:pt x="431142" y="7672"/>
                  </a:cubicBezTo>
                  <a:cubicBezTo>
                    <a:pt x="438889" y="4163"/>
                    <a:pt x="448243" y="1344"/>
                    <a:pt x="457000" y="369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40" name="Freeform: Shape 17">
              <a:extLst>
                <a:ext uri="{FF2B5EF4-FFF2-40B4-BE49-F238E27FC236}">
                  <a16:creationId xmlns:a16="http://schemas.microsoft.com/office/drawing/2014/main" id="{39808DE2-D6C2-4B20-912D-3452A79ABD84}"/>
                </a:ext>
              </a:extLst>
            </p:cNvPr>
            <p:cNvSpPr/>
            <p:nvPr/>
          </p:nvSpPr>
          <p:spPr>
            <a:xfrm>
              <a:off x="5686513" y="5286824"/>
              <a:ext cx="285898" cy="362603"/>
            </a:xfrm>
            <a:custGeom>
              <a:avLst/>
              <a:gdLst>
                <a:gd name="connsiteX0" fmla="*/ 0 w 331577"/>
                <a:gd name="connsiteY0" fmla="*/ 421346 h 420537"/>
                <a:gd name="connsiteX1" fmla="*/ 42054 w 331577"/>
                <a:gd name="connsiteY1" fmla="*/ 325917 h 420537"/>
                <a:gd name="connsiteX2" fmla="*/ 42862 w 331577"/>
                <a:gd name="connsiteY2" fmla="*/ 294376 h 420537"/>
                <a:gd name="connsiteX3" fmla="*/ 54185 w 331577"/>
                <a:gd name="connsiteY3" fmla="*/ 211886 h 420537"/>
                <a:gd name="connsiteX4" fmla="*/ 148805 w 331577"/>
                <a:gd name="connsiteY4" fmla="*/ 127779 h 420537"/>
                <a:gd name="connsiteX5" fmla="*/ 264454 w 331577"/>
                <a:gd name="connsiteY5" fmla="*/ 73594 h 420537"/>
                <a:gd name="connsiteX6" fmla="*/ 332386 w 331577"/>
                <a:gd name="connsiteY6" fmla="*/ 0 h 420537"/>
                <a:gd name="connsiteX7" fmla="*/ 226443 w 331577"/>
                <a:gd name="connsiteY7" fmla="*/ 304081 h 420537"/>
                <a:gd name="connsiteX8" fmla="*/ 67124 w 331577"/>
                <a:gd name="connsiteY8" fmla="*/ 334004 h 420537"/>
                <a:gd name="connsiteX9" fmla="*/ 47715 w 331577"/>
                <a:gd name="connsiteY9" fmla="*/ 344517 h 420537"/>
                <a:gd name="connsiteX10" fmla="*/ 30732 w 331577"/>
                <a:gd name="connsiteY10" fmla="*/ 401128 h 420537"/>
                <a:gd name="connsiteX11" fmla="*/ 0 w 331577"/>
                <a:gd name="connsiteY11" fmla="*/ 421346 h 42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1577" h="420537">
                  <a:moveTo>
                    <a:pt x="0" y="421346"/>
                  </a:moveTo>
                  <a:cubicBezTo>
                    <a:pt x="13748" y="388997"/>
                    <a:pt x="27496" y="357457"/>
                    <a:pt x="42054" y="325917"/>
                  </a:cubicBezTo>
                  <a:cubicBezTo>
                    <a:pt x="46906" y="315403"/>
                    <a:pt x="51758" y="309742"/>
                    <a:pt x="42862" y="294376"/>
                  </a:cubicBezTo>
                  <a:cubicBezTo>
                    <a:pt x="27496" y="268497"/>
                    <a:pt x="39627" y="237766"/>
                    <a:pt x="54185" y="211886"/>
                  </a:cubicBezTo>
                  <a:cubicBezTo>
                    <a:pt x="76020" y="173067"/>
                    <a:pt x="109987" y="147188"/>
                    <a:pt x="148805" y="127779"/>
                  </a:cubicBezTo>
                  <a:cubicBezTo>
                    <a:pt x="186816" y="109178"/>
                    <a:pt x="226443" y="93004"/>
                    <a:pt x="264454" y="73594"/>
                  </a:cubicBezTo>
                  <a:cubicBezTo>
                    <a:pt x="295185" y="58228"/>
                    <a:pt x="318638" y="33967"/>
                    <a:pt x="332386" y="0"/>
                  </a:cubicBezTo>
                  <a:cubicBezTo>
                    <a:pt x="346135" y="97047"/>
                    <a:pt x="307316" y="253940"/>
                    <a:pt x="226443" y="304081"/>
                  </a:cubicBezTo>
                  <a:cubicBezTo>
                    <a:pt x="177111" y="334813"/>
                    <a:pt x="124544" y="347752"/>
                    <a:pt x="67124" y="334004"/>
                  </a:cubicBezTo>
                  <a:cubicBezTo>
                    <a:pt x="54993" y="330769"/>
                    <a:pt x="50950" y="334813"/>
                    <a:pt x="47715" y="344517"/>
                  </a:cubicBezTo>
                  <a:cubicBezTo>
                    <a:pt x="42054" y="363118"/>
                    <a:pt x="32349" y="381719"/>
                    <a:pt x="30732" y="401128"/>
                  </a:cubicBezTo>
                  <a:cubicBezTo>
                    <a:pt x="28305" y="422964"/>
                    <a:pt x="20218" y="427008"/>
                    <a:pt x="0" y="421346"/>
                  </a:cubicBezTo>
                  <a:close/>
                </a:path>
              </a:pathLst>
            </a:custGeom>
            <a:solidFill>
              <a:schemeClr val="accent1"/>
            </a:solidFill>
            <a:ln w="8081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자유형: 도형 140">
              <a:extLst>
                <a:ext uri="{FF2B5EF4-FFF2-40B4-BE49-F238E27FC236}">
                  <a16:creationId xmlns:a16="http://schemas.microsoft.com/office/drawing/2014/main" id="{BDD52202-B62A-48F9-BC64-8FE91975354A}"/>
                </a:ext>
              </a:extLst>
            </p:cNvPr>
            <p:cNvSpPr/>
            <p:nvPr/>
          </p:nvSpPr>
          <p:spPr>
            <a:xfrm>
              <a:off x="4987340" y="2304121"/>
              <a:ext cx="275411" cy="282067"/>
            </a:xfrm>
            <a:custGeom>
              <a:avLst/>
              <a:gdLst>
                <a:gd name="connsiteX0" fmla="*/ 188867 w 275411"/>
                <a:gd name="connsiteY0" fmla="*/ 102816 h 282067"/>
                <a:gd name="connsiteX1" fmla="*/ 188867 w 275411"/>
                <a:gd name="connsiteY1" fmla="*/ 282067 h 282067"/>
                <a:gd name="connsiteX2" fmla="*/ 188867 w 275411"/>
                <a:gd name="connsiteY2" fmla="*/ 102816 h 282067"/>
                <a:gd name="connsiteX3" fmla="*/ 194785 w 275411"/>
                <a:gd name="connsiteY3" fmla="*/ 96899 h 282067"/>
                <a:gd name="connsiteX4" fmla="*/ 275411 w 275411"/>
                <a:gd name="connsiteY4" fmla="*/ 178511 h 282067"/>
                <a:gd name="connsiteX5" fmla="*/ 194785 w 275411"/>
                <a:gd name="connsiteY5" fmla="*/ 96899 h 282067"/>
                <a:gd name="connsiteX6" fmla="*/ 180731 w 275411"/>
                <a:gd name="connsiteY6" fmla="*/ 96652 h 282067"/>
                <a:gd name="connsiteX7" fmla="*/ 100598 w 275411"/>
                <a:gd name="connsiteY7" fmla="*/ 178511 h 282067"/>
                <a:gd name="connsiteX8" fmla="*/ 180731 w 275411"/>
                <a:gd name="connsiteY8" fmla="*/ 96652 h 282067"/>
                <a:gd name="connsiteX9" fmla="*/ 207362 w 275411"/>
                <a:gd name="connsiteY9" fmla="*/ 86851 h 282067"/>
                <a:gd name="connsiteX10" fmla="*/ 215322 w 275411"/>
                <a:gd name="connsiteY10" fmla="*/ 94856 h 282067"/>
                <a:gd name="connsiteX11" fmla="*/ 201688 w 275411"/>
                <a:gd name="connsiteY11" fmla="*/ 89256 h 282067"/>
                <a:gd name="connsiteX12" fmla="*/ 197029 w 275411"/>
                <a:gd name="connsiteY12" fmla="*/ 76460 h 282067"/>
                <a:gd name="connsiteX13" fmla="*/ 200153 w 275411"/>
                <a:gd name="connsiteY13" fmla="*/ 79601 h 282067"/>
                <a:gd name="connsiteX14" fmla="*/ 194785 w 275411"/>
                <a:gd name="connsiteY14" fmla="*/ 81859 h 282067"/>
                <a:gd name="connsiteX15" fmla="*/ 85157 w 275411"/>
                <a:gd name="connsiteY15" fmla="*/ 66510 h 282067"/>
                <a:gd name="connsiteX16" fmla="*/ 174567 w 275411"/>
                <a:gd name="connsiteY16" fmla="*/ 89009 h 282067"/>
                <a:gd name="connsiteX17" fmla="*/ 0 w 275411"/>
                <a:gd name="connsiteY17" fmla="*/ 88762 h 282067"/>
                <a:gd name="connsiteX18" fmla="*/ 85157 w 275411"/>
                <a:gd name="connsiteY18" fmla="*/ 66510 h 282067"/>
                <a:gd name="connsiteX19" fmla="*/ 182775 w 275411"/>
                <a:gd name="connsiteY19" fmla="*/ 62125 h 282067"/>
                <a:gd name="connsiteX20" fmla="*/ 189928 w 275411"/>
                <a:gd name="connsiteY20" fmla="*/ 69318 h 282067"/>
                <a:gd name="connsiteX21" fmla="*/ 187881 w 275411"/>
                <a:gd name="connsiteY21" fmla="*/ 74462 h 282067"/>
                <a:gd name="connsiteX22" fmla="*/ 100598 w 275411"/>
                <a:gd name="connsiteY22" fmla="*/ 0 h 282067"/>
                <a:gd name="connsiteX23" fmla="*/ 125847 w 275411"/>
                <a:gd name="connsiteY23" fmla="*/ 9739 h 282067"/>
                <a:gd name="connsiteX24" fmla="*/ 149703 w 275411"/>
                <a:gd name="connsiteY24" fmla="*/ 28866 h 282067"/>
                <a:gd name="connsiteX25" fmla="*/ 150588 w 275411"/>
                <a:gd name="connsiteY25" fmla="*/ 29756 h 282067"/>
                <a:gd name="connsiteX26" fmla="*/ 169874 w 275411"/>
                <a:gd name="connsiteY26" fmla="*/ 54645 h 282067"/>
                <a:gd name="connsiteX27" fmla="*/ 180977 w 275411"/>
                <a:gd name="connsiteY27" fmla="*/ 81859 h 282067"/>
                <a:gd name="connsiteX28" fmla="*/ 100598 w 275411"/>
                <a:gd name="connsiteY28" fmla="*/ 0 h 282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75411" h="282067">
                  <a:moveTo>
                    <a:pt x="188867" y="102816"/>
                  </a:moveTo>
                  <a:cubicBezTo>
                    <a:pt x="217222" y="162731"/>
                    <a:pt x="217468" y="221906"/>
                    <a:pt x="188867" y="282067"/>
                  </a:cubicBezTo>
                  <a:cubicBezTo>
                    <a:pt x="159033" y="244589"/>
                    <a:pt x="159033" y="141280"/>
                    <a:pt x="188867" y="102816"/>
                  </a:cubicBezTo>
                  <a:close/>
                  <a:moveTo>
                    <a:pt x="194785" y="96899"/>
                  </a:moveTo>
                  <a:cubicBezTo>
                    <a:pt x="223386" y="97639"/>
                    <a:pt x="267028" y="141280"/>
                    <a:pt x="275411" y="178511"/>
                  </a:cubicBezTo>
                  <a:cubicBezTo>
                    <a:pt x="240646" y="171114"/>
                    <a:pt x="202675" y="132404"/>
                    <a:pt x="194785" y="96899"/>
                  </a:cubicBezTo>
                  <a:close/>
                  <a:moveTo>
                    <a:pt x="180731" y="96652"/>
                  </a:moveTo>
                  <a:cubicBezTo>
                    <a:pt x="174567" y="130925"/>
                    <a:pt x="133144" y="173333"/>
                    <a:pt x="100598" y="178511"/>
                  </a:cubicBezTo>
                  <a:cubicBezTo>
                    <a:pt x="106762" y="143992"/>
                    <a:pt x="147691" y="102323"/>
                    <a:pt x="180731" y="96652"/>
                  </a:cubicBezTo>
                  <a:close/>
                  <a:moveTo>
                    <a:pt x="207362" y="86851"/>
                  </a:moveTo>
                  <a:lnTo>
                    <a:pt x="215322" y="94856"/>
                  </a:lnTo>
                  <a:lnTo>
                    <a:pt x="201688" y="89256"/>
                  </a:lnTo>
                  <a:close/>
                  <a:moveTo>
                    <a:pt x="197029" y="76460"/>
                  </a:moveTo>
                  <a:lnTo>
                    <a:pt x="200153" y="79601"/>
                  </a:lnTo>
                  <a:lnTo>
                    <a:pt x="194785" y="81859"/>
                  </a:lnTo>
                  <a:close/>
                  <a:moveTo>
                    <a:pt x="85157" y="66510"/>
                  </a:moveTo>
                  <a:cubicBezTo>
                    <a:pt x="116625" y="66510"/>
                    <a:pt x="148801" y="73969"/>
                    <a:pt x="174567" y="89009"/>
                  </a:cubicBezTo>
                  <a:cubicBezTo>
                    <a:pt x="124761" y="120322"/>
                    <a:pt x="45368" y="118843"/>
                    <a:pt x="0" y="88762"/>
                  </a:cubicBezTo>
                  <a:cubicBezTo>
                    <a:pt x="22930" y="73969"/>
                    <a:pt x="53689" y="66510"/>
                    <a:pt x="85157" y="66510"/>
                  </a:cubicBezTo>
                  <a:close/>
                  <a:moveTo>
                    <a:pt x="182775" y="62125"/>
                  </a:moveTo>
                  <a:lnTo>
                    <a:pt x="189928" y="69318"/>
                  </a:lnTo>
                  <a:lnTo>
                    <a:pt x="187881" y="74462"/>
                  </a:lnTo>
                  <a:close/>
                  <a:moveTo>
                    <a:pt x="100598" y="0"/>
                  </a:moveTo>
                  <a:cubicBezTo>
                    <a:pt x="108734" y="1171"/>
                    <a:pt x="117364" y="4639"/>
                    <a:pt x="125847" y="9739"/>
                  </a:cubicBezTo>
                  <a:lnTo>
                    <a:pt x="149703" y="28866"/>
                  </a:lnTo>
                  <a:lnTo>
                    <a:pt x="150588" y="29756"/>
                  </a:lnTo>
                  <a:lnTo>
                    <a:pt x="169874" y="54645"/>
                  </a:lnTo>
                  <a:cubicBezTo>
                    <a:pt x="175214" y="63629"/>
                    <a:pt x="179128" y="72921"/>
                    <a:pt x="180977" y="81859"/>
                  </a:cubicBezTo>
                  <a:cubicBezTo>
                    <a:pt x="148678" y="77174"/>
                    <a:pt x="107255" y="35012"/>
                    <a:pt x="100598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42" name="자유형: 도형 141">
              <a:extLst>
                <a:ext uri="{FF2B5EF4-FFF2-40B4-BE49-F238E27FC236}">
                  <a16:creationId xmlns:a16="http://schemas.microsoft.com/office/drawing/2014/main" id="{F85EBACB-61B1-4E01-A62B-93C970F0E134}"/>
                </a:ext>
              </a:extLst>
            </p:cNvPr>
            <p:cNvSpPr/>
            <p:nvPr/>
          </p:nvSpPr>
          <p:spPr>
            <a:xfrm>
              <a:off x="5003174" y="6555473"/>
              <a:ext cx="337073" cy="301341"/>
            </a:xfrm>
            <a:custGeom>
              <a:avLst/>
              <a:gdLst>
                <a:gd name="connsiteX0" fmla="*/ 194806 w 337073"/>
                <a:gd name="connsiteY0" fmla="*/ 157216 h 301341"/>
                <a:gd name="connsiteX1" fmla="*/ 181634 w 337073"/>
                <a:gd name="connsiteY1" fmla="*/ 162620 h 301341"/>
                <a:gd name="connsiteX2" fmla="*/ 133682 w 337073"/>
                <a:gd name="connsiteY2" fmla="*/ 221019 h 301341"/>
                <a:gd name="connsiteX3" fmla="*/ 156606 w 337073"/>
                <a:gd name="connsiteY3" fmla="*/ 276428 h 301341"/>
                <a:gd name="connsiteX4" fmla="*/ 215485 w 337073"/>
                <a:gd name="connsiteY4" fmla="*/ 255017 h 301341"/>
                <a:gd name="connsiteX5" fmla="*/ 225250 w 337073"/>
                <a:gd name="connsiteY5" fmla="*/ 213839 h 301341"/>
                <a:gd name="connsiteX6" fmla="*/ 205168 w 337073"/>
                <a:gd name="connsiteY6" fmla="*/ 168618 h 301341"/>
                <a:gd name="connsiteX7" fmla="*/ 194806 w 337073"/>
                <a:gd name="connsiteY7" fmla="*/ 157216 h 301341"/>
                <a:gd name="connsiteX8" fmla="*/ 56584 w 337073"/>
                <a:gd name="connsiteY8" fmla="*/ 87719 h 301341"/>
                <a:gd name="connsiteX9" fmla="*/ 24875 w 337073"/>
                <a:gd name="connsiteY9" fmla="*/ 106989 h 301341"/>
                <a:gd name="connsiteX10" fmla="*/ 32571 w 337073"/>
                <a:gd name="connsiteY10" fmla="*/ 142777 h 301341"/>
                <a:gd name="connsiteX11" fmla="*/ 60424 w 337073"/>
                <a:gd name="connsiteY11" fmla="*/ 157931 h 301341"/>
                <a:gd name="connsiteX12" fmla="*/ 179143 w 337073"/>
                <a:gd name="connsiteY12" fmla="*/ 136761 h 301341"/>
                <a:gd name="connsiteX13" fmla="*/ 56584 w 337073"/>
                <a:gd name="connsiteY13" fmla="*/ 87719 h 301341"/>
                <a:gd name="connsiteX14" fmla="*/ 175486 w 337073"/>
                <a:gd name="connsiteY14" fmla="*/ 0 h 301341"/>
                <a:gd name="connsiteX15" fmla="*/ 189759 w 337073"/>
                <a:gd name="connsiteY15" fmla="*/ 18281 h 301341"/>
                <a:gd name="connsiteX16" fmla="*/ 186156 w 337073"/>
                <a:gd name="connsiteY16" fmla="*/ 23007 h 301341"/>
                <a:gd name="connsiteX17" fmla="*/ 176651 w 337073"/>
                <a:gd name="connsiteY17" fmla="*/ 64389 h 301341"/>
                <a:gd name="connsiteX18" fmla="*/ 189313 w 337073"/>
                <a:gd name="connsiteY18" fmla="*/ 113190 h 301341"/>
                <a:gd name="connsiteX19" fmla="*/ 202362 w 337073"/>
                <a:gd name="connsiteY19" fmla="*/ 119539 h 301341"/>
                <a:gd name="connsiteX20" fmla="*/ 238151 w 337073"/>
                <a:gd name="connsiteY20" fmla="*/ 88201 h 301341"/>
                <a:gd name="connsiteX21" fmla="*/ 243170 w 337073"/>
                <a:gd name="connsiteY21" fmla="*/ 80435 h 301341"/>
                <a:gd name="connsiteX22" fmla="*/ 268913 w 337073"/>
                <a:gd name="connsiteY22" fmla="*/ 109568 h 301341"/>
                <a:gd name="connsiteX23" fmla="*/ 250322 w 337073"/>
                <a:gd name="connsiteY23" fmla="*/ 118684 h 301341"/>
                <a:gd name="connsiteX24" fmla="*/ 222721 w 337073"/>
                <a:gd name="connsiteY24" fmla="*/ 141652 h 301341"/>
                <a:gd name="connsiteX25" fmla="*/ 302679 w 337073"/>
                <a:gd name="connsiteY25" fmla="*/ 176241 h 301341"/>
                <a:gd name="connsiteX26" fmla="*/ 321451 w 337073"/>
                <a:gd name="connsiteY26" fmla="*/ 169432 h 301341"/>
                <a:gd name="connsiteX27" fmla="*/ 337073 w 337073"/>
                <a:gd name="connsiteY27" fmla="*/ 187448 h 301341"/>
                <a:gd name="connsiteX28" fmla="*/ 324731 w 337073"/>
                <a:gd name="connsiteY28" fmla="*/ 194735 h 301341"/>
                <a:gd name="connsiteX29" fmla="*/ 293598 w 337073"/>
                <a:gd name="connsiteY29" fmla="*/ 203170 h 301341"/>
                <a:gd name="connsiteX30" fmla="*/ 281268 w 337073"/>
                <a:gd name="connsiteY30" fmla="*/ 200273 h 301341"/>
                <a:gd name="connsiteX31" fmla="*/ 297953 w 337073"/>
                <a:gd name="connsiteY31" fmla="*/ 235286 h 301341"/>
                <a:gd name="connsiteX32" fmla="*/ 270341 w 337073"/>
                <a:gd name="connsiteY32" fmla="*/ 224563 h 301341"/>
                <a:gd name="connsiteX33" fmla="*/ 243670 w 337073"/>
                <a:gd name="connsiteY33" fmla="*/ 197966 h 301341"/>
                <a:gd name="connsiteX34" fmla="*/ 228830 w 337073"/>
                <a:gd name="connsiteY34" fmla="*/ 273918 h 301341"/>
                <a:gd name="connsiteX35" fmla="*/ 165004 w 337073"/>
                <a:gd name="connsiteY35" fmla="*/ 300848 h 301341"/>
                <a:gd name="connsiteX36" fmla="*/ 114707 w 337073"/>
                <a:gd name="connsiteY36" fmla="*/ 203262 h 301341"/>
                <a:gd name="connsiteX37" fmla="*/ 49054 w 337073"/>
                <a:gd name="connsiteY37" fmla="*/ 250440 h 301341"/>
                <a:gd name="connsiteX38" fmla="*/ 28658 w 337073"/>
                <a:gd name="connsiteY38" fmla="*/ 249167 h 301341"/>
                <a:gd name="connsiteX39" fmla="*/ 94626 w 337073"/>
                <a:gd name="connsiteY39" fmla="*/ 187648 h 301341"/>
                <a:gd name="connsiteX40" fmla="*/ 73510 w 337073"/>
                <a:gd name="connsiteY40" fmla="*/ 184307 h 301341"/>
                <a:gd name="connsiteX41" fmla="*/ 5347 w 337073"/>
                <a:gd name="connsiteY41" fmla="*/ 140581 h 301341"/>
                <a:gd name="connsiteX42" fmla="*/ 51915 w 337073"/>
                <a:gd name="connsiteY42" fmla="*/ 65662 h 301341"/>
                <a:gd name="connsiteX43" fmla="*/ 139404 w 337073"/>
                <a:gd name="connsiteY43" fmla="*/ 84285 h 301341"/>
                <a:gd name="connsiteX44" fmla="*/ 106273 w 337073"/>
                <a:gd name="connsiteY44" fmla="*/ 37441 h 301341"/>
                <a:gd name="connsiteX45" fmla="*/ 104999 w 337073"/>
                <a:gd name="connsiteY45" fmla="*/ 11508 h 301341"/>
                <a:gd name="connsiteX46" fmla="*/ 128827 w 337073"/>
                <a:gd name="connsiteY46" fmla="*/ 20201 h 301341"/>
                <a:gd name="connsiteX47" fmla="*/ 158101 w 337073"/>
                <a:gd name="connsiteY47" fmla="*/ 61565 h 301341"/>
                <a:gd name="connsiteX48" fmla="*/ 161922 w 337073"/>
                <a:gd name="connsiteY48" fmla="*/ 22243 h 30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37073" h="301341">
                  <a:moveTo>
                    <a:pt x="194806" y="157216"/>
                  </a:moveTo>
                  <a:cubicBezTo>
                    <a:pt x="191698" y="156491"/>
                    <a:pt x="188122" y="158568"/>
                    <a:pt x="181634" y="162620"/>
                  </a:cubicBezTo>
                  <a:cubicBezTo>
                    <a:pt x="158969" y="176721"/>
                    <a:pt x="140862" y="195123"/>
                    <a:pt x="133682" y="221019"/>
                  </a:cubicBezTo>
                  <a:cubicBezTo>
                    <a:pt x="126631" y="246343"/>
                    <a:pt x="136229" y="268197"/>
                    <a:pt x="156606" y="276428"/>
                  </a:cubicBezTo>
                  <a:cubicBezTo>
                    <a:pt x="177426" y="284789"/>
                    <a:pt x="202731" y="275727"/>
                    <a:pt x="215485" y="255017"/>
                  </a:cubicBezTo>
                  <a:cubicBezTo>
                    <a:pt x="222130" y="244183"/>
                    <a:pt x="226726" y="226759"/>
                    <a:pt x="225250" y="213839"/>
                  </a:cubicBezTo>
                  <a:cubicBezTo>
                    <a:pt x="222721" y="195843"/>
                    <a:pt x="214747" y="183458"/>
                    <a:pt x="205168" y="168618"/>
                  </a:cubicBezTo>
                  <a:cubicBezTo>
                    <a:pt x="200553" y="161466"/>
                    <a:pt x="197914" y="157940"/>
                    <a:pt x="194806" y="157216"/>
                  </a:cubicBezTo>
                  <a:close/>
                  <a:moveTo>
                    <a:pt x="56584" y="87719"/>
                  </a:moveTo>
                  <a:cubicBezTo>
                    <a:pt x="42169" y="87442"/>
                    <a:pt x="30947" y="93994"/>
                    <a:pt x="24875" y="106989"/>
                  </a:cubicBezTo>
                  <a:cubicBezTo>
                    <a:pt x="18802" y="119946"/>
                    <a:pt x="24561" y="132848"/>
                    <a:pt x="32571" y="142777"/>
                  </a:cubicBezTo>
                  <a:cubicBezTo>
                    <a:pt x="39622" y="151490"/>
                    <a:pt x="49202" y="155292"/>
                    <a:pt x="60424" y="157931"/>
                  </a:cubicBezTo>
                  <a:cubicBezTo>
                    <a:pt x="101344" y="167584"/>
                    <a:pt x="137097" y="150825"/>
                    <a:pt x="179143" y="136761"/>
                  </a:cubicBezTo>
                  <a:cubicBezTo>
                    <a:pt x="138850" y="108483"/>
                    <a:pt x="101492" y="88476"/>
                    <a:pt x="56584" y="87719"/>
                  </a:cubicBezTo>
                  <a:close/>
                  <a:moveTo>
                    <a:pt x="175486" y="0"/>
                  </a:moveTo>
                  <a:lnTo>
                    <a:pt x="189759" y="18281"/>
                  </a:lnTo>
                  <a:lnTo>
                    <a:pt x="186156" y="23007"/>
                  </a:lnTo>
                  <a:cubicBezTo>
                    <a:pt x="179715" y="35281"/>
                    <a:pt x="175950" y="48681"/>
                    <a:pt x="176651" y="64389"/>
                  </a:cubicBezTo>
                  <a:cubicBezTo>
                    <a:pt x="177500" y="80908"/>
                    <a:pt x="183019" y="98258"/>
                    <a:pt x="189313" y="113190"/>
                  </a:cubicBezTo>
                  <a:cubicBezTo>
                    <a:pt x="191546" y="118487"/>
                    <a:pt x="195441" y="124560"/>
                    <a:pt x="202362" y="119539"/>
                  </a:cubicBezTo>
                  <a:cubicBezTo>
                    <a:pt x="215439" y="110024"/>
                    <a:pt x="228156" y="100117"/>
                    <a:pt x="238151" y="88201"/>
                  </a:cubicBezTo>
                  <a:lnTo>
                    <a:pt x="243170" y="80435"/>
                  </a:lnTo>
                  <a:lnTo>
                    <a:pt x="268913" y="109568"/>
                  </a:lnTo>
                  <a:lnTo>
                    <a:pt x="250322" y="118684"/>
                  </a:lnTo>
                  <a:cubicBezTo>
                    <a:pt x="240888" y="125206"/>
                    <a:pt x="232171" y="132949"/>
                    <a:pt x="222721" y="141652"/>
                  </a:cubicBezTo>
                  <a:cubicBezTo>
                    <a:pt x="246309" y="162158"/>
                    <a:pt x="268938" y="180800"/>
                    <a:pt x="302679" y="176241"/>
                  </a:cubicBezTo>
                  <a:lnTo>
                    <a:pt x="321451" y="169432"/>
                  </a:lnTo>
                  <a:lnTo>
                    <a:pt x="337073" y="187448"/>
                  </a:lnTo>
                  <a:lnTo>
                    <a:pt x="324731" y="194735"/>
                  </a:lnTo>
                  <a:cubicBezTo>
                    <a:pt x="315724" y="198398"/>
                    <a:pt x="305341" y="201214"/>
                    <a:pt x="293598" y="203170"/>
                  </a:cubicBezTo>
                  <a:cubicBezTo>
                    <a:pt x="286122" y="203503"/>
                    <a:pt x="280382" y="199516"/>
                    <a:pt x="281268" y="200273"/>
                  </a:cubicBezTo>
                  <a:cubicBezTo>
                    <a:pt x="292804" y="210184"/>
                    <a:pt x="307570" y="226334"/>
                    <a:pt x="297953" y="235286"/>
                  </a:cubicBezTo>
                  <a:cubicBezTo>
                    <a:pt x="287783" y="244737"/>
                    <a:pt x="277983" y="232518"/>
                    <a:pt x="270341" y="224563"/>
                  </a:cubicBezTo>
                  <a:cubicBezTo>
                    <a:pt x="263844" y="217752"/>
                    <a:pt x="253379" y="208283"/>
                    <a:pt x="243670" y="197966"/>
                  </a:cubicBezTo>
                  <a:cubicBezTo>
                    <a:pt x="249909" y="229805"/>
                    <a:pt x="245516" y="254058"/>
                    <a:pt x="228830" y="273918"/>
                  </a:cubicBezTo>
                  <a:cubicBezTo>
                    <a:pt x="212181" y="293778"/>
                    <a:pt x="190457" y="303745"/>
                    <a:pt x="165004" y="300848"/>
                  </a:cubicBezTo>
                  <a:cubicBezTo>
                    <a:pt x="125062" y="296270"/>
                    <a:pt x="99480" y="267864"/>
                    <a:pt x="114707" y="203262"/>
                  </a:cubicBezTo>
                  <a:cubicBezTo>
                    <a:pt x="94312" y="217051"/>
                    <a:pt x="70779" y="240160"/>
                    <a:pt x="49054" y="250440"/>
                  </a:cubicBezTo>
                  <a:cubicBezTo>
                    <a:pt x="40490" y="254261"/>
                    <a:pt x="32590" y="257011"/>
                    <a:pt x="28658" y="249167"/>
                  </a:cubicBezTo>
                  <a:cubicBezTo>
                    <a:pt x="24284" y="238554"/>
                    <a:pt x="70003" y="205755"/>
                    <a:pt x="94626" y="187648"/>
                  </a:cubicBezTo>
                  <a:cubicBezTo>
                    <a:pt x="86578" y="186190"/>
                    <a:pt x="80099" y="184916"/>
                    <a:pt x="73510" y="184307"/>
                  </a:cubicBezTo>
                  <a:cubicBezTo>
                    <a:pt x="43147" y="181575"/>
                    <a:pt x="18433" y="169799"/>
                    <a:pt x="5347" y="140581"/>
                  </a:cubicBezTo>
                  <a:cubicBezTo>
                    <a:pt x="-10933" y="104294"/>
                    <a:pt x="11493" y="69040"/>
                    <a:pt x="51915" y="65662"/>
                  </a:cubicBezTo>
                  <a:cubicBezTo>
                    <a:pt x="80893" y="63244"/>
                    <a:pt x="107491" y="72768"/>
                    <a:pt x="139404" y="84285"/>
                  </a:cubicBezTo>
                  <a:cubicBezTo>
                    <a:pt x="126114" y="65570"/>
                    <a:pt x="115889" y="51671"/>
                    <a:pt x="106273" y="37441"/>
                  </a:cubicBezTo>
                  <a:cubicBezTo>
                    <a:pt x="100735" y="29208"/>
                    <a:pt x="96434" y="18503"/>
                    <a:pt x="104999" y="11508"/>
                  </a:cubicBezTo>
                  <a:cubicBezTo>
                    <a:pt x="114744" y="3589"/>
                    <a:pt x="122367" y="13575"/>
                    <a:pt x="128827" y="20201"/>
                  </a:cubicBezTo>
                  <a:cubicBezTo>
                    <a:pt x="137207" y="28858"/>
                    <a:pt x="149592" y="51856"/>
                    <a:pt x="158101" y="61565"/>
                  </a:cubicBezTo>
                  <a:cubicBezTo>
                    <a:pt x="156426" y="46683"/>
                    <a:pt x="158066" y="33526"/>
                    <a:pt x="161922" y="2224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43" name="자유형: 도형 142">
              <a:extLst>
                <a:ext uri="{FF2B5EF4-FFF2-40B4-BE49-F238E27FC236}">
                  <a16:creationId xmlns:a16="http://schemas.microsoft.com/office/drawing/2014/main" id="{BD4F9B8B-7AEB-4427-9A2E-BA979C9FB509}"/>
                </a:ext>
              </a:extLst>
            </p:cNvPr>
            <p:cNvSpPr/>
            <p:nvPr/>
          </p:nvSpPr>
          <p:spPr>
            <a:xfrm>
              <a:off x="5624575" y="3836190"/>
              <a:ext cx="234803" cy="302038"/>
            </a:xfrm>
            <a:custGeom>
              <a:avLst/>
              <a:gdLst>
                <a:gd name="connsiteX0" fmla="*/ 159198 w 234803"/>
                <a:gd name="connsiteY0" fmla="*/ 173748 h 302038"/>
                <a:gd name="connsiteX1" fmla="*/ 143698 w 234803"/>
                <a:gd name="connsiteY1" fmla="*/ 189991 h 302038"/>
                <a:gd name="connsiteX2" fmla="*/ 164800 w 234803"/>
                <a:gd name="connsiteY2" fmla="*/ 264705 h 302038"/>
                <a:gd name="connsiteX3" fmla="*/ 174673 w 234803"/>
                <a:gd name="connsiteY3" fmla="*/ 188021 h 302038"/>
                <a:gd name="connsiteX4" fmla="*/ 159198 w 234803"/>
                <a:gd name="connsiteY4" fmla="*/ 173748 h 302038"/>
                <a:gd name="connsiteX5" fmla="*/ 103485 w 234803"/>
                <a:gd name="connsiteY5" fmla="*/ 144662 h 302038"/>
                <a:gd name="connsiteX6" fmla="*/ 85660 w 234803"/>
                <a:gd name="connsiteY6" fmla="*/ 148195 h 302038"/>
                <a:gd name="connsiteX7" fmla="*/ 35092 w 234803"/>
                <a:gd name="connsiteY7" fmla="*/ 198252 h 302038"/>
                <a:gd name="connsiteX8" fmla="*/ 112108 w 234803"/>
                <a:gd name="connsiteY8" fmla="*/ 178353 h 302038"/>
                <a:gd name="connsiteX9" fmla="*/ 119219 w 234803"/>
                <a:gd name="connsiteY9" fmla="*/ 151316 h 302038"/>
                <a:gd name="connsiteX10" fmla="*/ 103485 w 234803"/>
                <a:gd name="connsiteY10" fmla="*/ 144662 h 302038"/>
                <a:gd name="connsiteX11" fmla="*/ 53661 w 234803"/>
                <a:gd name="connsiteY11" fmla="*/ 34628 h 302038"/>
                <a:gd name="connsiteX12" fmla="*/ 34503 w 234803"/>
                <a:gd name="connsiteY12" fmla="*/ 49361 h 302038"/>
                <a:gd name="connsiteX13" fmla="*/ 85890 w 234803"/>
                <a:gd name="connsiteY13" fmla="*/ 110083 h 302038"/>
                <a:gd name="connsiteX14" fmla="*/ 112210 w 234803"/>
                <a:gd name="connsiteY14" fmla="*/ 105761 h 302038"/>
                <a:gd name="connsiteX15" fmla="*/ 108706 w 234803"/>
                <a:gd name="connsiteY15" fmla="*/ 78929 h 302038"/>
                <a:gd name="connsiteX16" fmla="*/ 53661 w 234803"/>
                <a:gd name="connsiteY16" fmla="*/ 34628 h 302038"/>
                <a:gd name="connsiteX17" fmla="*/ 29844 w 234803"/>
                <a:gd name="connsiteY17" fmla="*/ 73 h 302038"/>
                <a:gd name="connsiteX18" fmla="*/ 58342 w 234803"/>
                <a:gd name="connsiteY18" fmla="*/ 5520 h 302038"/>
                <a:gd name="connsiteX19" fmla="*/ 87729 w 234803"/>
                <a:gd name="connsiteY19" fmla="*/ 18894 h 302038"/>
                <a:gd name="connsiteX20" fmla="*/ 104077 w 234803"/>
                <a:gd name="connsiteY20" fmla="*/ 31096 h 302038"/>
                <a:gd name="connsiteX21" fmla="*/ 136198 w 234803"/>
                <a:gd name="connsiteY21" fmla="*/ 76378 h 302038"/>
                <a:gd name="connsiteX22" fmla="*/ 234803 w 234803"/>
                <a:gd name="connsiteY22" fmla="*/ 214176 h 302038"/>
                <a:gd name="connsiteX23" fmla="*/ 206595 w 234803"/>
                <a:gd name="connsiteY23" fmla="*/ 204570 h 302038"/>
                <a:gd name="connsiteX24" fmla="*/ 195750 w 234803"/>
                <a:gd name="connsiteY24" fmla="*/ 274783 h 302038"/>
                <a:gd name="connsiteX25" fmla="*/ 167307 w 234803"/>
                <a:gd name="connsiteY25" fmla="*/ 301998 h 302038"/>
                <a:gd name="connsiteX26" fmla="*/ 130755 w 234803"/>
                <a:gd name="connsiteY26" fmla="*/ 271918 h 302038"/>
                <a:gd name="connsiteX27" fmla="*/ 90827 w 234803"/>
                <a:gd name="connsiteY27" fmla="*/ 222756 h 302038"/>
                <a:gd name="connsiteX28" fmla="*/ 1891 w 234803"/>
                <a:gd name="connsiteY28" fmla="*/ 215646 h 302038"/>
                <a:gd name="connsiteX29" fmla="*/ 22840 w 234803"/>
                <a:gd name="connsiteY29" fmla="*/ 153362 h 302038"/>
                <a:gd name="connsiteX30" fmla="*/ 57191 w 234803"/>
                <a:gd name="connsiteY30" fmla="*/ 133232 h 302038"/>
                <a:gd name="connsiteX31" fmla="*/ 4014 w 234803"/>
                <a:gd name="connsiteY31" fmla="*/ 46649 h 302038"/>
                <a:gd name="connsiteX32" fmla="*/ 29844 w 234803"/>
                <a:gd name="connsiteY32" fmla="*/ 73 h 302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34803" h="302038">
                  <a:moveTo>
                    <a:pt x="159198" y="173748"/>
                  </a:moveTo>
                  <a:cubicBezTo>
                    <a:pt x="148737" y="173799"/>
                    <a:pt x="144286" y="183263"/>
                    <a:pt x="143698" y="189991"/>
                  </a:cubicBezTo>
                  <a:cubicBezTo>
                    <a:pt x="140347" y="228282"/>
                    <a:pt x="150655" y="261866"/>
                    <a:pt x="164800" y="264705"/>
                  </a:cubicBezTo>
                  <a:cubicBezTo>
                    <a:pt x="171271" y="264705"/>
                    <a:pt x="187590" y="226593"/>
                    <a:pt x="174673" y="188021"/>
                  </a:cubicBezTo>
                  <a:cubicBezTo>
                    <a:pt x="172857" y="182573"/>
                    <a:pt x="167051" y="173697"/>
                    <a:pt x="159198" y="173748"/>
                  </a:cubicBezTo>
                  <a:close/>
                  <a:moveTo>
                    <a:pt x="103485" y="144662"/>
                  </a:moveTo>
                  <a:cubicBezTo>
                    <a:pt x="97087" y="144544"/>
                    <a:pt x="90341" y="146124"/>
                    <a:pt x="85660" y="148195"/>
                  </a:cubicBezTo>
                  <a:cubicBezTo>
                    <a:pt x="63509" y="158043"/>
                    <a:pt x="30743" y="187510"/>
                    <a:pt x="35092" y="198252"/>
                  </a:cubicBezTo>
                  <a:cubicBezTo>
                    <a:pt x="39849" y="208842"/>
                    <a:pt x="92285" y="200938"/>
                    <a:pt x="112108" y="178353"/>
                  </a:cubicBezTo>
                  <a:cubicBezTo>
                    <a:pt x="118503" y="171114"/>
                    <a:pt x="125972" y="161036"/>
                    <a:pt x="119219" y="151316"/>
                  </a:cubicBezTo>
                  <a:cubicBezTo>
                    <a:pt x="115932" y="146597"/>
                    <a:pt x="109883" y="144781"/>
                    <a:pt x="103485" y="144662"/>
                  </a:cubicBezTo>
                  <a:close/>
                  <a:moveTo>
                    <a:pt x="53661" y="34628"/>
                  </a:moveTo>
                  <a:cubicBezTo>
                    <a:pt x="38749" y="29230"/>
                    <a:pt x="33045" y="35779"/>
                    <a:pt x="34503" y="49361"/>
                  </a:cubicBezTo>
                  <a:cubicBezTo>
                    <a:pt x="35526" y="77344"/>
                    <a:pt x="59749" y="105275"/>
                    <a:pt x="85890" y="110083"/>
                  </a:cubicBezTo>
                  <a:cubicBezTo>
                    <a:pt x="94229" y="111619"/>
                    <a:pt x="106788" y="114330"/>
                    <a:pt x="112210" y="105761"/>
                  </a:cubicBezTo>
                  <a:cubicBezTo>
                    <a:pt x="117377" y="97601"/>
                    <a:pt x="114845" y="88419"/>
                    <a:pt x="108706" y="78929"/>
                  </a:cubicBezTo>
                  <a:cubicBezTo>
                    <a:pt x="95150" y="57930"/>
                    <a:pt x="76963" y="43094"/>
                    <a:pt x="53661" y="34628"/>
                  </a:cubicBezTo>
                  <a:close/>
                  <a:moveTo>
                    <a:pt x="29844" y="73"/>
                  </a:moveTo>
                  <a:cubicBezTo>
                    <a:pt x="37263" y="458"/>
                    <a:pt x="46621" y="2380"/>
                    <a:pt x="58342" y="5520"/>
                  </a:cubicBezTo>
                  <a:cubicBezTo>
                    <a:pt x="69495" y="8512"/>
                    <a:pt x="78850" y="13168"/>
                    <a:pt x="87729" y="18894"/>
                  </a:cubicBezTo>
                  <a:lnTo>
                    <a:pt x="104077" y="31096"/>
                  </a:lnTo>
                  <a:lnTo>
                    <a:pt x="136198" y="76378"/>
                  </a:lnTo>
                  <a:lnTo>
                    <a:pt x="234803" y="214176"/>
                  </a:lnTo>
                  <a:lnTo>
                    <a:pt x="206595" y="204570"/>
                  </a:lnTo>
                  <a:cubicBezTo>
                    <a:pt x="209178" y="229688"/>
                    <a:pt x="206544" y="250969"/>
                    <a:pt x="195750" y="274783"/>
                  </a:cubicBezTo>
                  <a:cubicBezTo>
                    <a:pt x="190506" y="286370"/>
                    <a:pt x="180863" y="300847"/>
                    <a:pt x="167307" y="301998"/>
                  </a:cubicBezTo>
                  <a:cubicBezTo>
                    <a:pt x="151908" y="303277"/>
                    <a:pt x="131855" y="273606"/>
                    <a:pt x="130755" y="271918"/>
                  </a:cubicBezTo>
                  <a:cubicBezTo>
                    <a:pt x="110446" y="240994"/>
                    <a:pt x="138505" y="181524"/>
                    <a:pt x="90827" y="222756"/>
                  </a:cubicBezTo>
                  <a:cubicBezTo>
                    <a:pt x="69469" y="241198"/>
                    <a:pt x="9027" y="226695"/>
                    <a:pt x="1891" y="215646"/>
                  </a:cubicBezTo>
                  <a:cubicBezTo>
                    <a:pt x="-5298" y="204519"/>
                    <a:pt x="9385" y="170219"/>
                    <a:pt x="22840" y="153362"/>
                  </a:cubicBezTo>
                  <a:cubicBezTo>
                    <a:pt x="30257" y="144103"/>
                    <a:pt x="39466" y="138783"/>
                    <a:pt x="57191" y="133232"/>
                  </a:cubicBezTo>
                  <a:cubicBezTo>
                    <a:pt x="24706" y="112667"/>
                    <a:pt x="5369" y="85094"/>
                    <a:pt x="4014" y="46649"/>
                  </a:cubicBezTo>
                  <a:cubicBezTo>
                    <a:pt x="2786" y="11581"/>
                    <a:pt x="7587" y="-1085"/>
                    <a:pt x="29844" y="7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44" name="자유형: 도형 143">
              <a:extLst>
                <a:ext uri="{FF2B5EF4-FFF2-40B4-BE49-F238E27FC236}">
                  <a16:creationId xmlns:a16="http://schemas.microsoft.com/office/drawing/2014/main" id="{5F47827A-B56F-4BD4-BD86-D5293F6E8551}"/>
                </a:ext>
              </a:extLst>
            </p:cNvPr>
            <p:cNvSpPr/>
            <p:nvPr/>
          </p:nvSpPr>
          <p:spPr>
            <a:xfrm>
              <a:off x="4098873" y="2186400"/>
              <a:ext cx="211217" cy="334468"/>
            </a:xfrm>
            <a:custGeom>
              <a:avLst/>
              <a:gdLst>
                <a:gd name="connsiteX0" fmla="*/ 257963 w 486076"/>
                <a:gd name="connsiteY0" fmla="*/ 655170 h 769716"/>
                <a:gd name="connsiteX1" fmla="*/ 254815 w 486076"/>
                <a:gd name="connsiteY1" fmla="*/ 657527 h 769716"/>
                <a:gd name="connsiteX2" fmla="*/ 254363 w 486076"/>
                <a:gd name="connsiteY2" fmla="*/ 657461 h 769716"/>
                <a:gd name="connsiteX3" fmla="*/ 433823 w 486076"/>
                <a:gd name="connsiteY3" fmla="*/ 423404 h 769716"/>
                <a:gd name="connsiteX4" fmla="*/ 205042 w 486076"/>
                <a:gd name="connsiteY4" fmla="*/ 542427 h 769716"/>
                <a:gd name="connsiteX5" fmla="*/ 433823 w 486076"/>
                <a:gd name="connsiteY5" fmla="*/ 423404 h 769716"/>
                <a:gd name="connsiteX6" fmla="*/ 34688 w 486076"/>
                <a:gd name="connsiteY6" fmla="*/ 302923 h 769716"/>
                <a:gd name="connsiteX7" fmla="*/ 116336 w 486076"/>
                <a:gd name="connsiteY7" fmla="*/ 515816 h 769716"/>
                <a:gd name="connsiteX8" fmla="*/ 34688 w 486076"/>
                <a:gd name="connsiteY8" fmla="*/ 302923 h 769716"/>
                <a:gd name="connsiteX9" fmla="*/ 437884 w 486076"/>
                <a:gd name="connsiteY9" fmla="*/ 53444 h 769716"/>
                <a:gd name="connsiteX10" fmla="*/ 278766 w 486076"/>
                <a:gd name="connsiteY10" fmla="*/ 296536 h 769716"/>
                <a:gd name="connsiteX11" fmla="*/ 437884 w 486076"/>
                <a:gd name="connsiteY11" fmla="*/ 53444 h 769716"/>
                <a:gd name="connsiteX12" fmla="*/ 457000 w 486076"/>
                <a:gd name="connsiteY12" fmla="*/ 369 h 769716"/>
                <a:gd name="connsiteX13" fmla="*/ 479279 w 486076"/>
                <a:gd name="connsiteY13" fmla="*/ 4124 h 769716"/>
                <a:gd name="connsiteX14" fmla="*/ 483774 w 486076"/>
                <a:gd name="connsiteY14" fmla="*/ 48595 h 769716"/>
                <a:gd name="connsiteX15" fmla="*/ 377288 w 486076"/>
                <a:gd name="connsiteY15" fmla="*/ 286640 h 769716"/>
                <a:gd name="connsiteX16" fmla="*/ 339874 w 486076"/>
                <a:gd name="connsiteY16" fmla="*/ 310019 h 769716"/>
                <a:gd name="connsiteX17" fmla="*/ 197117 w 486076"/>
                <a:gd name="connsiteY17" fmla="*/ 507142 h 769716"/>
                <a:gd name="connsiteX18" fmla="*/ 404254 w 486076"/>
                <a:gd name="connsiteY18" fmla="*/ 393047 h 769716"/>
                <a:gd name="connsiteX19" fmla="*/ 477308 w 486076"/>
                <a:gd name="connsiteY19" fmla="*/ 406215 h 769716"/>
                <a:gd name="connsiteX20" fmla="*/ 448292 w 486076"/>
                <a:gd name="connsiteY20" fmla="*/ 454234 h 769716"/>
                <a:gd name="connsiteX21" fmla="*/ 192505 w 486076"/>
                <a:gd name="connsiteY21" fmla="*/ 579565 h 769716"/>
                <a:gd name="connsiteX22" fmla="*/ 155721 w 486076"/>
                <a:gd name="connsiteY22" fmla="*/ 601525 h 769716"/>
                <a:gd name="connsiteX23" fmla="*/ 114094 w 486076"/>
                <a:gd name="connsiteY23" fmla="*/ 726644 h 769716"/>
                <a:gd name="connsiteX24" fmla="*/ 102031 w 486076"/>
                <a:gd name="connsiteY24" fmla="*/ 769716 h 769716"/>
                <a:gd name="connsiteX25" fmla="*/ 66979 w 486076"/>
                <a:gd name="connsiteY25" fmla="*/ 764633 h 769716"/>
                <a:gd name="connsiteX26" fmla="*/ 87803 w 486076"/>
                <a:gd name="connsiteY26" fmla="*/ 696070 h 769716"/>
                <a:gd name="connsiteX27" fmla="*/ 121737 w 486076"/>
                <a:gd name="connsiteY27" fmla="*/ 584572 h 769716"/>
                <a:gd name="connsiteX28" fmla="*/ 108412 w 486076"/>
                <a:gd name="connsiteY28" fmla="*/ 557448 h 769716"/>
                <a:gd name="connsiteX29" fmla="*/ 546 w 486076"/>
                <a:gd name="connsiteY29" fmla="*/ 302883 h 769716"/>
                <a:gd name="connsiteX30" fmla="*/ 11861 w 486076"/>
                <a:gd name="connsiteY30" fmla="*/ 248004 h 769716"/>
                <a:gd name="connsiteX31" fmla="*/ 59447 w 486076"/>
                <a:gd name="connsiteY31" fmla="*/ 275168 h 769716"/>
                <a:gd name="connsiteX32" fmla="*/ 143658 w 486076"/>
                <a:gd name="connsiteY32" fmla="*/ 523858 h 769716"/>
                <a:gd name="connsiteX33" fmla="*/ 223611 w 486076"/>
                <a:gd name="connsiteY33" fmla="*/ 353150 h 769716"/>
                <a:gd name="connsiteX34" fmla="*/ 230944 w 486076"/>
                <a:gd name="connsiteY34" fmla="*/ 252696 h 769716"/>
                <a:gd name="connsiteX35" fmla="*/ 431142 w 486076"/>
                <a:gd name="connsiteY35" fmla="*/ 7672 h 769716"/>
                <a:gd name="connsiteX36" fmla="*/ 457000 w 486076"/>
                <a:gd name="connsiteY36" fmla="*/ 369 h 76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86076" h="769716">
                  <a:moveTo>
                    <a:pt x="257963" y="655170"/>
                  </a:moveTo>
                  <a:lnTo>
                    <a:pt x="254815" y="657527"/>
                  </a:lnTo>
                  <a:lnTo>
                    <a:pt x="254363" y="657461"/>
                  </a:lnTo>
                  <a:close/>
                  <a:moveTo>
                    <a:pt x="433823" y="423404"/>
                  </a:moveTo>
                  <a:cubicBezTo>
                    <a:pt x="359231" y="411577"/>
                    <a:pt x="241628" y="491057"/>
                    <a:pt x="205042" y="542427"/>
                  </a:cubicBezTo>
                  <a:cubicBezTo>
                    <a:pt x="270092" y="539471"/>
                    <a:pt x="410523" y="480334"/>
                    <a:pt x="433823" y="423404"/>
                  </a:cubicBezTo>
                  <a:close/>
                  <a:moveTo>
                    <a:pt x="34688" y="302923"/>
                  </a:moveTo>
                  <a:cubicBezTo>
                    <a:pt x="28735" y="361705"/>
                    <a:pt x="73087" y="480058"/>
                    <a:pt x="116336" y="515816"/>
                  </a:cubicBezTo>
                  <a:cubicBezTo>
                    <a:pt x="138729" y="440909"/>
                    <a:pt x="82155" y="315815"/>
                    <a:pt x="34688" y="302923"/>
                  </a:cubicBezTo>
                  <a:close/>
                  <a:moveTo>
                    <a:pt x="437884" y="53444"/>
                  </a:moveTo>
                  <a:cubicBezTo>
                    <a:pt x="343383" y="97599"/>
                    <a:pt x="263390" y="220092"/>
                    <a:pt x="278766" y="296536"/>
                  </a:cubicBezTo>
                  <a:cubicBezTo>
                    <a:pt x="388366" y="261882"/>
                    <a:pt x="432049" y="144869"/>
                    <a:pt x="437884" y="53444"/>
                  </a:cubicBezTo>
                  <a:close/>
                  <a:moveTo>
                    <a:pt x="457000" y="369"/>
                  </a:moveTo>
                  <a:cubicBezTo>
                    <a:pt x="465757" y="-608"/>
                    <a:pt x="473918" y="260"/>
                    <a:pt x="479279" y="4124"/>
                  </a:cubicBezTo>
                  <a:cubicBezTo>
                    <a:pt x="487677" y="10195"/>
                    <a:pt x="487164" y="34165"/>
                    <a:pt x="483774" y="48595"/>
                  </a:cubicBezTo>
                  <a:cubicBezTo>
                    <a:pt x="463431" y="135526"/>
                    <a:pt x="446951" y="222930"/>
                    <a:pt x="377288" y="286640"/>
                  </a:cubicBezTo>
                  <a:cubicBezTo>
                    <a:pt x="368181" y="295117"/>
                    <a:pt x="350873" y="306471"/>
                    <a:pt x="339874" y="310019"/>
                  </a:cubicBezTo>
                  <a:cubicBezTo>
                    <a:pt x="243757" y="341244"/>
                    <a:pt x="237291" y="434128"/>
                    <a:pt x="197117" y="507142"/>
                  </a:cubicBezTo>
                  <a:cubicBezTo>
                    <a:pt x="254559" y="445167"/>
                    <a:pt x="322212" y="404796"/>
                    <a:pt x="404254" y="393047"/>
                  </a:cubicBezTo>
                  <a:cubicBezTo>
                    <a:pt x="441432" y="387725"/>
                    <a:pt x="473405" y="393797"/>
                    <a:pt x="477308" y="406215"/>
                  </a:cubicBezTo>
                  <a:cubicBezTo>
                    <a:pt x="480147" y="415244"/>
                    <a:pt x="461617" y="440712"/>
                    <a:pt x="448292" y="454234"/>
                  </a:cubicBezTo>
                  <a:cubicBezTo>
                    <a:pt x="377879" y="525711"/>
                    <a:pt x="291066" y="565215"/>
                    <a:pt x="192505" y="579565"/>
                  </a:cubicBezTo>
                  <a:cubicBezTo>
                    <a:pt x="176380" y="582010"/>
                    <a:pt x="162581" y="582956"/>
                    <a:pt x="155721" y="601525"/>
                  </a:cubicBezTo>
                  <a:cubicBezTo>
                    <a:pt x="139538" y="645464"/>
                    <a:pt x="126301" y="685933"/>
                    <a:pt x="114094" y="726644"/>
                  </a:cubicBezTo>
                  <a:lnTo>
                    <a:pt x="102031" y="769716"/>
                  </a:lnTo>
                  <a:lnTo>
                    <a:pt x="66979" y="764633"/>
                  </a:lnTo>
                  <a:lnTo>
                    <a:pt x="87803" y="696070"/>
                  </a:lnTo>
                  <a:cubicBezTo>
                    <a:pt x="99206" y="657843"/>
                    <a:pt x="110423" y="620271"/>
                    <a:pt x="121737" y="584572"/>
                  </a:cubicBezTo>
                  <a:cubicBezTo>
                    <a:pt x="126074" y="570971"/>
                    <a:pt x="115745" y="565215"/>
                    <a:pt x="108412" y="557448"/>
                  </a:cubicBezTo>
                  <a:cubicBezTo>
                    <a:pt x="37014" y="480728"/>
                    <a:pt x="13123" y="403456"/>
                    <a:pt x="546" y="302883"/>
                  </a:cubicBezTo>
                  <a:cubicBezTo>
                    <a:pt x="-1228" y="288533"/>
                    <a:pt x="1019" y="251828"/>
                    <a:pt x="11861" y="248004"/>
                  </a:cubicBezTo>
                  <a:cubicBezTo>
                    <a:pt x="23964" y="243746"/>
                    <a:pt x="49393" y="265706"/>
                    <a:pt x="59447" y="275168"/>
                  </a:cubicBezTo>
                  <a:cubicBezTo>
                    <a:pt x="134905" y="346250"/>
                    <a:pt x="157535" y="418595"/>
                    <a:pt x="143658" y="523858"/>
                  </a:cubicBezTo>
                  <a:cubicBezTo>
                    <a:pt x="170939" y="467205"/>
                    <a:pt x="202873" y="412168"/>
                    <a:pt x="223611" y="353150"/>
                  </a:cubicBezTo>
                  <a:cubicBezTo>
                    <a:pt x="234137" y="323226"/>
                    <a:pt x="223847" y="287311"/>
                    <a:pt x="230944" y="252696"/>
                  </a:cubicBezTo>
                  <a:cubicBezTo>
                    <a:pt x="256057" y="129928"/>
                    <a:pt x="324498" y="56716"/>
                    <a:pt x="431142" y="7672"/>
                  </a:cubicBezTo>
                  <a:cubicBezTo>
                    <a:pt x="438889" y="4163"/>
                    <a:pt x="448243" y="1344"/>
                    <a:pt x="457000" y="369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45" name="자유형: 도형 144">
              <a:extLst>
                <a:ext uri="{FF2B5EF4-FFF2-40B4-BE49-F238E27FC236}">
                  <a16:creationId xmlns:a16="http://schemas.microsoft.com/office/drawing/2014/main" id="{138B085D-095E-4192-9BD7-59D7CD8AC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4805" y="4846809"/>
              <a:ext cx="350689" cy="351006"/>
            </a:xfrm>
            <a:custGeom>
              <a:avLst/>
              <a:gdLst>
                <a:gd name="connsiteX0" fmla="*/ 154602 w 311075"/>
                <a:gd name="connsiteY0" fmla="*/ 116784 h 311356"/>
                <a:gd name="connsiteX1" fmla="*/ 116502 w 311075"/>
                <a:gd name="connsiteY1" fmla="*/ 155678 h 311356"/>
                <a:gd name="connsiteX2" fmla="*/ 154602 w 311075"/>
                <a:gd name="connsiteY2" fmla="*/ 194572 h 311356"/>
                <a:gd name="connsiteX3" fmla="*/ 192702 w 311075"/>
                <a:gd name="connsiteY3" fmla="*/ 155678 h 311356"/>
                <a:gd name="connsiteX4" fmla="*/ 154602 w 311075"/>
                <a:gd name="connsiteY4" fmla="*/ 116784 h 311356"/>
                <a:gd name="connsiteX5" fmla="*/ 164978 w 311075"/>
                <a:gd name="connsiteY5" fmla="*/ 17 h 311356"/>
                <a:gd name="connsiteX6" fmla="*/ 183937 w 311075"/>
                <a:gd name="connsiteY6" fmla="*/ 37355 h 311356"/>
                <a:gd name="connsiteX7" fmla="*/ 182920 w 311075"/>
                <a:gd name="connsiteY7" fmla="*/ 62256 h 311356"/>
                <a:gd name="connsiteX8" fmla="*/ 196144 w 311075"/>
                <a:gd name="connsiteY8" fmla="*/ 40221 h 311356"/>
                <a:gd name="connsiteX9" fmla="*/ 235580 w 311075"/>
                <a:gd name="connsiteY9" fmla="*/ 53149 h 311356"/>
                <a:gd name="connsiteX10" fmla="*/ 212182 w 311075"/>
                <a:gd name="connsiteY10" fmla="*/ 98826 h 311356"/>
                <a:gd name="connsiteX11" fmla="*/ 250377 w 311075"/>
                <a:gd name="connsiteY11" fmla="*/ 79603 h 311356"/>
                <a:gd name="connsiteX12" fmla="*/ 270585 w 311075"/>
                <a:gd name="connsiteY12" fmla="*/ 117172 h 311356"/>
                <a:gd name="connsiteX13" fmla="*/ 232713 w 311075"/>
                <a:gd name="connsiteY13" fmla="*/ 138378 h 311356"/>
                <a:gd name="connsiteX14" fmla="*/ 284613 w 311075"/>
                <a:gd name="connsiteY14" fmla="*/ 143993 h 311356"/>
                <a:gd name="connsiteX15" fmla="*/ 273720 w 311075"/>
                <a:gd name="connsiteY15" fmla="*/ 184218 h 311356"/>
                <a:gd name="connsiteX16" fmla="*/ 248355 w 311075"/>
                <a:gd name="connsiteY16" fmla="*/ 183182 h 311356"/>
                <a:gd name="connsiteX17" fmla="*/ 269266 w 311075"/>
                <a:gd name="connsiteY17" fmla="*/ 195773 h 311356"/>
                <a:gd name="connsiteX18" fmla="*/ 256338 w 311075"/>
                <a:gd name="connsiteY18" fmla="*/ 235433 h 311356"/>
                <a:gd name="connsiteX19" fmla="*/ 210297 w 311075"/>
                <a:gd name="connsiteY19" fmla="*/ 211740 h 311356"/>
                <a:gd name="connsiteX20" fmla="*/ 229885 w 311075"/>
                <a:gd name="connsiteY20" fmla="*/ 250648 h 311356"/>
                <a:gd name="connsiteX21" fmla="*/ 192315 w 311075"/>
                <a:gd name="connsiteY21" fmla="*/ 270547 h 311356"/>
                <a:gd name="connsiteX22" fmla="*/ 172484 w 311075"/>
                <a:gd name="connsiteY22" fmla="*/ 234961 h 311356"/>
                <a:gd name="connsiteX23" fmla="*/ 167082 w 311075"/>
                <a:gd name="connsiteY23" fmla="*/ 284895 h 311356"/>
                <a:gd name="connsiteX24" fmla="*/ 126857 w 311075"/>
                <a:gd name="connsiteY24" fmla="*/ 274001 h 311356"/>
                <a:gd name="connsiteX25" fmla="*/ 128028 w 311075"/>
                <a:gd name="connsiteY25" fmla="*/ 245332 h 311356"/>
                <a:gd name="connsiteX26" fmla="*/ 113715 w 311075"/>
                <a:gd name="connsiteY26" fmla="*/ 269215 h 311356"/>
                <a:gd name="connsiteX27" fmla="*/ 74054 w 311075"/>
                <a:gd name="connsiteY27" fmla="*/ 256320 h 311356"/>
                <a:gd name="connsiteX28" fmla="*/ 97746 w 311075"/>
                <a:gd name="connsiteY28" fmla="*/ 210078 h 311356"/>
                <a:gd name="connsiteX29" fmla="*/ 58840 w 311075"/>
                <a:gd name="connsiteY29" fmla="*/ 229846 h 311356"/>
                <a:gd name="connsiteX30" fmla="*/ 38940 w 311075"/>
                <a:gd name="connsiteY30" fmla="*/ 192585 h 311356"/>
                <a:gd name="connsiteX31" fmla="*/ 74788 w 311075"/>
                <a:gd name="connsiteY31" fmla="*/ 172617 h 311356"/>
                <a:gd name="connsiteX32" fmla="*/ 26310 w 311075"/>
                <a:gd name="connsiteY32" fmla="*/ 167363 h 311356"/>
                <a:gd name="connsiteX33" fmla="*/ 37394 w 311075"/>
                <a:gd name="connsiteY33" fmla="*/ 127138 h 311356"/>
                <a:gd name="connsiteX34" fmla="*/ 65274 w 311075"/>
                <a:gd name="connsiteY34" fmla="*/ 128279 h 311356"/>
                <a:gd name="connsiteX35" fmla="*/ 40272 w 311075"/>
                <a:gd name="connsiteY35" fmla="*/ 113344 h 311356"/>
                <a:gd name="connsiteX36" fmla="*/ 53167 w 311075"/>
                <a:gd name="connsiteY36" fmla="*/ 73908 h 311356"/>
                <a:gd name="connsiteX37" fmla="*/ 99089 w 311075"/>
                <a:gd name="connsiteY37" fmla="*/ 97327 h 311356"/>
                <a:gd name="connsiteX38" fmla="*/ 79747 w 311075"/>
                <a:gd name="connsiteY38" fmla="*/ 59110 h 311356"/>
                <a:gd name="connsiteX39" fmla="*/ 117222 w 311075"/>
                <a:gd name="connsiteY39" fmla="*/ 38902 h 311356"/>
                <a:gd name="connsiteX40" fmla="*/ 138128 w 311075"/>
                <a:gd name="connsiteY40" fmla="*/ 76430 h 311356"/>
                <a:gd name="connsiteX41" fmla="*/ 139917 w 311075"/>
                <a:gd name="connsiteY41" fmla="*/ 44329 h 311356"/>
                <a:gd name="connsiteX42" fmla="*/ 164978 w 311075"/>
                <a:gd name="connsiteY42" fmla="*/ 17 h 31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075" h="311356">
                  <a:moveTo>
                    <a:pt x="154602" y="116784"/>
                  </a:moveTo>
                  <a:cubicBezTo>
                    <a:pt x="133560" y="116784"/>
                    <a:pt x="116502" y="134197"/>
                    <a:pt x="116502" y="155678"/>
                  </a:cubicBezTo>
                  <a:cubicBezTo>
                    <a:pt x="116502" y="177159"/>
                    <a:pt x="133560" y="194572"/>
                    <a:pt x="154602" y="194572"/>
                  </a:cubicBezTo>
                  <a:cubicBezTo>
                    <a:pt x="175644" y="194572"/>
                    <a:pt x="192702" y="177159"/>
                    <a:pt x="192702" y="155678"/>
                  </a:cubicBezTo>
                  <a:cubicBezTo>
                    <a:pt x="192702" y="134197"/>
                    <a:pt x="175644" y="116784"/>
                    <a:pt x="154602" y="116784"/>
                  </a:cubicBezTo>
                  <a:close/>
                  <a:moveTo>
                    <a:pt x="164978" y="17"/>
                  </a:moveTo>
                  <a:cubicBezTo>
                    <a:pt x="173752" y="539"/>
                    <a:pt x="181791" y="13083"/>
                    <a:pt x="183937" y="37355"/>
                  </a:cubicBezTo>
                  <a:lnTo>
                    <a:pt x="182920" y="62256"/>
                  </a:lnTo>
                  <a:lnTo>
                    <a:pt x="196144" y="40221"/>
                  </a:lnTo>
                  <a:cubicBezTo>
                    <a:pt x="224418" y="4477"/>
                    <a:pt x="247358" y="14414"/>
                    <a:pt x="235580" y="53149"/>
                  </a:cubicBezTo>
                  <a:lnTo>
                    <a:pt x="212182" y="98826"/>
                  </a:lnTo>
                  <a:lnTo>
                    <a:pt x="250377" y="79603"/>
                  </a:lnTo>
                  <a:cubicBezTo>
                    <a:pt x="296391" y="63474"/>
                    <a:pt x="309578" y="88141"/>
                    <a:pt x="270585" y="117172"/>
                  </a:cubicBezTo>
                  <a:lnTo>
                    <a:pt x="232713" y="138378"/>
                  </a:lnTo>
                  <a:lnTo>
                    <a:pt x="284613" y="143993"/>
                  </a:lnTo>
                  <a:cubicBezTo>
                    <a:pt x="323512" y="155453"/>
                    <a:pt x="319230" y="180194"/>
                    <a:pt x="273720" y="184218"/>
                  </a:cubicBezTo>
                  <a:lnTo>
                    <a:pt x="248355" y="183182"/>
                  </a:lnTo>
                  <a:lnTo>
                    <a:pt x="269266" y="195773"/>
                  </a:lnTo>
                  <a:cubicBezTo>
                    <a:pt x="305010" y="224158"/>
                    <a:pt x="295074" y="247251"/>
                    <a:pt x="256338" y="235433"/>
                  </a:cubicBezTo>
                  <a:lnTo>
                    <a:pt x="210297" y="211740"/>
                  </a:lnTo>
                  <a:lnTo>
                    <a:pt x="229885" y="250648"/>
                  </a:lnTo>
                  <a:cubicBezTo>
                    <a:pt x="246013" y="296637"/>
                    <a:pt x="221346" y="309754"/>
                    <a:pt x="192315" y="270547"/>
                  </a:cubicBezTo>
                  <a:lnTo>
                    <a:pt x="172484" y="234961"/>
                  </a:lnTo>
                  <a:lnTo>
                    <a:pt x="167082" y="284895"/>
                  </a:lnTo>
                  <a:cubicBezTo>
                    <a:pt x="155623" y="323793"/>
                    <a:pt x="130881" y="319511"/>
                    <a:pt x="126857" y="274001"/>
                  </a:cubicBezTo>
                  <a:lnTo>
                    <a:pt x="128028" y="245332"/>
                  </a:lnTo>
                  <a:lnTo>
                    <a:pt x="113715" y="269215"/>
                  </a:lnTo>
                  <a:cubicBezTo>
                    <a:pt x="85329" y="305137"/>
                    <a:pt x="62236" y="295212"/>
                    <a:pt x="74054" y="256320"/>
                  </a:cubicBezTo>
                  <a:lnTo>
                    <a:pt x="97746" y="210078"/>
                  </a:lnTo>
                  <a:lnTo>
                    <a:pt x="58840" y="229846"/>
                  </a:lnTo>
                  <a:cubicBezTo>
                    <a:pt x="12850" y="246188"/>
                    <a:pt x="-266" y="221592"/>
                    <a:pt x="38940" y="192585"/>
                  </a:cubicBezTo>
                  <a:lnTo>
                    <a:pt x="74788" y="172617"/>
                  </a:lnTo>
                  <a:lnTo>
                    <a:pt x="26310" y="167363"/>
                  </a:lnTo>
                  <a:cubicBezTo>
                    <a:pt x="-12473" y="155904"/>
                    <a:pt x="-8048" y="131162"/>
                    <a:pt x="37394" y="127138"/>
                  </a:cubicBezTo>
                  <a:lnTo>
                    <a:pt x="65274" y="128279"/>
                  </a:lnTo>
                  <a:lnTo>
                    <a:pt x="40272" y="113344"/>
                  </a:lnTo>
                  <a:cubicBezTo>
                    <a:pt x="4351" y="85069"/>
                    <a:pt x="14276" y="62129"/>
                    <a:pt x="53167" y="73908"/>
                  </a:cubicBezTo>
                  <a:lnTo>
                    <a:pt x="99089" y="97327"/>
                  </a:lnTo>
                  <a:lnTo>
                    <a:pt x="79747" y="59110"/>
                  </a:lnTo>
                  <a:cubicBezTo>
                    <a:pt x="63524" y="13096"/>
                    <a:pt x="88286" y="-91"/>
                    <a:pt x="117222" y="38902"/>
                  </a:cubicBezTo>
                  <a:lnTo>
                    <a:pt x="138128" y="76430"/>
                  </a:lnTo>
                  <a:lnTo>
                    <a:pt x="139917" y="44329"/>
                  </a:lnTo>
                  <a:cubicBezTo>
                    <a:pt x="144305" y="14060"/>
                    <a:pt x="155107" y="-570"/>
                    <a:pt x="164978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/>
            </a:p>
          </p:txBody>
        </p:sp>
        <p:pic>
          <p:nvPicPr>
            <p:cNvPr id="146" name="Graphic 5">
              <a:extLst>
                <a:ext uri="{FF2B5EF4-FFF2-40B4-BE49-F238E27FC236}">
                  <a16:creationId xmlns:a16="http://schemas.microsoft.com/office/drawing/2014/main" id="{7EA46A22-A907-4310-8965-BE3CD356FFD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p:blipFill>
          <p:spPr>
            <a:xfrm>
              <a:off x="5255010" y="3152027"/>
              <a:ext cx="396670" cy="396670"/>
            </a:xfrm>
            <a:prstGeom prst="rect">
              <a:avLst/>
            </a:prstGeom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147" name="Freeform: Shape 17">
              <a:extLst>
                <a:ext uri="{FF2B5EF4-FFF2-40B4-BE49-F238E27FC236}">
                  <a16:creationId xmlns:a16="http://schemas.microsoft.com/office/drawing/2014/main" id="{EF46A31D-26BF-4463-BB65-C18729D5AB97}"/>
                </a:ext>
              </a:extLst>
            </p:cNvPr>
            <p:cNvSpPr/>
            <p:nvPr/>
          </p:nvSpPr>
          <p:spPr>
            <a:xfrm>
              <a:off x="5647562" y="4222293"/>
              <a:ext cx="285898" cy="362603"/>
            </a:xfrm>
            <a:custGeom>
              <a:avLst/>
              <a:gdLst>
                <a:gd name="connsiteX0" fmla="*/ 0 w 331577"/>
                <a:gd name="connsiteY0" fmla="*/ 421346 h 420537"/>
                <a:gd name="connsiteX1" fmla="*/ 42054 w 331577"/>
                <a:gd name="connsiteY1" fmla="*/ 325917 h 420537"/>
                <a:gd name="connsiteX2" fmla="*/ 42862 w 331577"/>
                <a:gd name="connsiteY2" fmla="*/ 294376 h 420537"/>
                <a:gd name="connsiteX3" fmla="*/ 54185 w 331577"/>
                <a:gd name="connsiteY3" fmla="*/ 211886 h 420537"/>
                <a:gd name="connsiteX4" fmla="*/ 148805 w 331577"/>
                <a:gd name="connsiteY4" fmla="*/ 127779 h 420537"/>
                <a:gd name="connsiteX5" fmla="*/ 264454 w 331577"/>
                <a:gd name="connsiteY5" fmla="*/ 73594 h 420537"/>
                <a:gd name="connsiteX6" fmla="*/ 332386 w 331577"/>
                <a:gd name="connsiteY6" fmla="*/ 0 h 420537"/>
                <a:gd name="connsiteX7" fmla="*/ 226443 w 331577"/>
                <a:gd name="connsiteY7" fmla="*/ 304081 h 420537"/>
                <a:gd name="connsiteX8" fmla="*/ 67124 w 331577"/>
                <a:gd name="connsiteY8" fmla="*/ 334004 h 420537"/>
                <a:gd name="connsiteX9" fmla="*/ 47715 w 331577"/>
                <a:gd name="connsiteY9" fmla="*/ 344517 h 420537"/>
                <a:gd name="connsiteX10" fmla="*/ 30732 w 331577"/>
                <a:gd name="connsiteY10" fmla="*/ 401128 h 420537"/>
                <a:gd name="connsiteX11" fmla="*/ 0 w 331577"/>
                <a:gd name="connsiteY11" fmla="*/ 421346 h 42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1577" h="420537">
                  <a:moveTo>
                    <a:pt x="0" y="421346"/>
                  </a:moveTo>
                  <a:cubicBezTo>
                    <a:pt x="13748" y="388997"/>
                    <a:pt x="27496" y="357457"/>
                    <a:pt x="42054" y="325917"/>
                  </a:cubicBezTo>
                  <a:cubicBezTo>
                    <a:pt x="46906" y="315403"/>
                    <a:pt x="51758" y="309742"/>
                    <a:pt x="42862" y="294376"/>
                  </a:cubicBezTo>
                  <a:cubicBezTo>
                    <a:pt x="27496" y="268497"/>
                    <a:pt x="39627" y="237766"/>
                    <a:pt x="54185" y="211886"/>
                  </a:cubicBezTo>
                  <a:cubicBezTo>
                    <a:pt x="76020" y="173067"/>
                    <a:pt x="109987" y="147188"/>
                    <a:pt x="148805" y="127779"/>
                  </a:cubicBezTo>
                  <a:cubicBezTo>
                    <a:pt x="186816" y="109178"/>
                    <a:pt x="226443" y="93004"/>
                    <a:pt x="264454" y="73594"/>
                  </a:cubicBezTo>
                  <a:cubicBezTo>
                    <a:pt x="295185" y="58228"/>
                    <a:pt x="318638" y="33967"/>
                    <a:pt x="332386" y="0"/>
                  </a:cubicBezTo>
                  <a:cubicBezTo>
                    <a:pt x="346135" y="97047"/>
                    <a:pt x="307316" y="253940"/>
                    <a:pt x="226443" y="304081"/>
                  </a:cubicBezTo>
                  <a:cubicBezTo>
                    <a:pt x="177111" y="334813"/>
                    <a:pt x="124544" y="347752"/>
                    <a:pt x="67124" y="334004"/>
                  </a:cubicBezTo>
                  <a:cubicBezTo>
                    <a:pt x="54993" y="330769"/>
                    <a:pt x="50950" y="334813"/>
                    <a:pt x="47715" y="344517"/>
                  </a:cubicBezTo>
                  <a:cubicBezTo>
                    <a:pt x="42054" y="363118"/>
                    <a:pt x="32349" y="381719"/>
                    <a:pt x="30732" y="401128"/>
                  </a:cubicBezTo>
                  <a:cubicBezTo>
                    <a:pt x="28305" y="422964"/>
                    <a:pt x="20218" y="427008"/>
                    <a:pt x="0" y="421346"/>
                  </a:cubicBezTo>
                  <a:close/>
                </a:path>
              </a:pathLst>
            </a:custGeom>
            <a:solidFill>
              <a:schemeClr val="accent1"/>
            </a:solidFill>
            <a:ln w="8081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48" name="Graphic 47">
              <a:extLst>
                <a:ext uri="{FF2B5EF4-FFF2-40B4-BE49-F238E27FC236}">
                  <a16:creationId xmlns:a16="http://schemas.microsoft.com/office/drawing/2014/main" id="{54C35EA5-9B19-4B1C-BFE1-0ABCF82499BC}"/>
                </a:ext>
              </a:extLst>
            </p:cNvPr>
            <p:cNvGrpSpPr/>
            <p:nvPr/>
          </p:nvGrpSpPr>
          <p:grpSpPr>
            <a:xfrm>
              <a:off x="5109642" y="2704132"/>
              <a:ext cx="350976" cy="254793"/>
              <a:chOff x="8760856" y="1002161"/>
              <a:chExt cx="1223617" cy="888296"/>
            </a:xfrm>
            <a:solidFill>
              <a:schemeClr val="accent1"/>
            </a:solidFill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60" name="Freeform: Shape 1145">
                <a:extLst>
                  <a:ext uri="{FF2B5EF4-FFF2-40B4-BE49-F238E27FC236}">
                    <a16:creationId xmlns:a16="http://schemas.microsoft.com/office/drawing/2014/main" id="{ABEF945B-7944-4BE8-AC1F-496654D8B751}"/>
                  </a:ext>
                </a:extLst>
              </p:cNvPr>
              <p:cNvSpPr/>
              <p:nvPr/>
            </p:nvSpPr>
            <p:spPr>
              <a:xfrm>
                <a:off x="8760856" y="1002161"/>
                <a:ext cx="1223617" cy="888296"/>
              </a:xfrm>
              <a:custGeom>
                <a:avLst/>
                <a:gdLst>
                  <a:gd name="connsiteX0" fmla="*/ 1212488 w 1223617"/>
                  <a:gd name="connsiteY0" fmla="*/ 247015 h 888296"/>
                  <a:gd name="connsiteX1" fmla="*/ 1204868 w 1223617"/>
                  <a:gd name="connsiteY1" fmla="*/ 335598 h 888296"/>
                  <a:gd name="connsiteX2" fmla="*/ 1102950 w 1223617"/>
                  <a:gd name="connsiteY2" fmla="*/ 640398 h 888296"/>
                  <a:gd name="connsiteX3" fmla="*/ 610508 w 1223617"/>
                  <a:gd name="connsiteY3" fmla="*/ 888048 h 888296"/>
                  <a:gd name="connsiteX4" fmla="*/ 603840 w 1223617"/>
                  <a:gd name="connsiteY4" fmla="*/ 876618 h 888296"/>
                  <a:gd name="connsiteX5" fmla="*/ 605745 w 1223617"/>
                  <a:gd name="connsiteY5" fmla="*/ 844233 h 888296"/>
                  <a:gd name="connsiteX6" fmla="*/ 620033 w 1223617"/>
                  <a:gd name="connsiteY6" fmla="*/ 838518 h 888296"/>
                  <a:gd name="connsiteX7" fmla="*/ 788625 w 1223617"/>
                  <a:gd name="connsiteY7" fmla="*/ 813753 h 888296"/>
                  <a:gd name="connsiteX8" fmla="*/ 1099140 w 1223617"/>
                  <a:gd name="connsiteY8" fmla="*/ 528955 h 888296"/>
                  <a:gd name="connsiteX9" fmla="*/ 1158195 w 1223617"/>
                  <a:gd name="connsiteY9" fmla="*/ 63183 h 888296"/>
                  <a:gd name="connsiteX10" fmla="*/ 651465 w 1223617"/>
                  <a:gd name="connsiteY10" fmla="*/ 247015 h 888296"/>
                  <a:gd name="connsiteX11" fmla="*/ 523830 w 1223617"/>
                  <a:gd name="connsiteY11" fmla="*/ 758508 h 888296"/>
                  <a:gd name="connsiteX12" fmla="*/ 464775 w 1223617"/>
                  <a:gd name="connsiteY12" fmla="*/ 735648 h 888296"/>
                  <a:gd name="connsiteX13" fmla="*/ 461918 w 1223617"/>
                  <a:gd name="connsiteY13" fmla="*/ 565150 h 888296"/>
                  <a:gd name="connsiteX14" fmla="*/ 338093 w 1223617"/>
                  <a:gd name="connsiteY14" fmla="*/ 303213 h 888296"/>
                  <a:gd name="connsiteX15" fmla="*/ 48533 w 1223617"/>
                  <a:gd name="connsiteY15" fmla="*/ 212725 h 888296"/>
                  <a:gd name="connsiteX16" fmla="*/ 36150 w 1223617"/>
                  <a:gd name="connsiteY16" fmla="*/ 317500 h 888296"/>
                  <a:gd name="connsiteX17" fmla="*/ 47580 w 1223617"/>
                  <a:gd name="connsiteY17" fmla="*/ 432753 h 888296"/>
                  <a:gd name="connsiteX18" fmla="*/ 148545 w 1223617"/>
                  <a:gd name="connsiteY18" fmla="*/ 639445 h 888296"/>
                  <a:gd name="connsiteX19" fmla="*/ 250463 w 1223617"/>
                  <a:gd name="connsiteY19" fmla="*/ 711835 h 888296"/>
                  <a:gd name="connsiteX20" fmla="*/ 411435 w 1223617"/>
                  <a:gd name="connsiteY20" fmla="*/ 755650 h 888296"/>
                  <a:gd name="connsiteX21" fmla="*/ 372383 w 1223617"/>
                  <a:gd name="connsiteY21" fmla="*/ 773748 h 888296"/>
                  <a:gd name="connsiteX22" fmla="*/ 123780 w 1223617"/>
                  <a:gd name="connsiteY22" fmla="*/ 664210 h 888296"/>
                  <a:gd name="connsiteX23" fmla="*/ 2813 w 1223617"/>
                  <a:gd name="connsiteY23" fmla="*/ 365125 h 888296"/>
                  <a:gd name="connsiteX24" fmla="*/ 1860 w 1223617"/>
                  <a:gd name="connsiteY24" fmla="*/ 175578 h 888296"/>
                  <a:gd name="connsiteX25" fmla="*/ 479063 w 1223617"/>
                  <a:gd name="connsiteY25" fmla="*/ 424180 h 888296"/>
                  <a:gd name="connsiteX26" fmla="*/ 505733 w 1223617"/>
                  <a:gd name="connsiteY26" fmla="*/ 374650 h 888296"/>
                  <a:gd name="connsiteX27" fmla="*/ 997223 w 1223617"/>
                  <a:gd name="connsiteY27" fmla="*/ 6033 h 888296"/>
                  <a:gd name="connsiteX28" fmla="*/ 1221060 w 1223617"/>
                  <a:gd name="connsiteY28" fmla="*/ 8890 h 888296"/>
                  <a:gd name="connsiteX29" fmla="*/ 1212488 w 1223617"/>
                  <a:gd name="connsiteY29" fmla="*/ 247015 h 888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23617" h="888296">
                    <a:moveTo>
                      <a:pt x="1212488" y="247015"/>
                    </a:moveTo>
                    <a:cubicBezTo>
                      <a:pt x="1209630" y="291783"/>
                      <a:pt x="1205820" y="327025"/>
                      <a:pt x="1204868" y="335598"/>
                    </a:cubicBezTo>
                    <a:cubicBezTo>
                      <a:pt x="1188675" y="438468"/>
                      <a:pt x="1154385" y="548958"/>
                      <a:pt x="1102950" y="640398"/>
                    </a:cubicBezTo>
                    <a:cubicBezTo>
                      <a:pt x="994365" y="829945"/>
                      <a:pt x="817200" y="892810"/>
                      <a:pt x="610508" y="888048"/>
                    </a:cubicBezTo>
                    <a:cubicBezTo>
                      <a:pt x="606698" y="881380"/>
                      <a:pt x="603840" y="879475"/>
                      <a:pt x="603840" y="876618"/>
                    </a:cubicBezTo>
                    <a:cubicBezTo>
                      <a:pt x="603840" y="866140"/>
                      <a:pt x="604793" y="854710"/>
                      <a:pt x="605745" y="844233"/>
                    </a:cubicBezTo>
                    <a:cubicBezTo>
                      <a:pt x="611460" y="841375"/>
                      <a:pt x="616223" y="838518"/>
                      <a:pt x="620033" y="838518"/>
                    </a:cubicBezTo>
                    <a:cubicBezTo>
                      <a:pt x="676230" y="829945"/>
                      <a:pt x="734333" y="828040"/>
                      <a:pt x="788625" y="813753"/>
                    </a:cubicBezTo>
                    <a:cubicBezTo>
                      <a:pt x="941025" y="773748"/>
                      <a:pt x="1040085" y="672783"/>
                      <a:pt x="1099140" y="528955"/>
                    </a:cubicBezTo>
                    <a:cubicBezTo>
                      <a:pt x="1151528" y="402273"/>
                      <a:pt x="1181055" y="173673"/>
                      <a:pt x="1158195" y="63183"/>
                    </a:cubicBezTo>
                    <a:cubicBezTo>
                      <a:pt x="965790" y="59373"/>
                      <a:pt x="791483" y="106998"/>
                      <a:pt x="651465" y="247015"/>
                    </a:cubicBezTo>
                    <a:cubicBezTo>
                      <a:pt x="507638" y="390843"/>
                      <a:pt x="491445" y="570865"/>
                      <a:pt x="523830" y="758508"/>
                    </a:cubicBezTo>
                    <a:cubicBezTo>
                      <a:pt x="487635" y="780415"/>
                      <a:pt x="466680" y="773748"/>
                      <a:pt x="464775" y="735648"/>
                    </a:cubicBezTo>
                    <a:cubicBezTo>
                      <a:pt x="461918" y="678498"/>
                      <a:pt x="456203" y="621348"/>
                      <a:pt x="461918" y="565150"/>
                    </a:cubicBezTo>
                    <a:cubicBezTo>
                      <a:pt x="473348" y="450850"/>
                      <a:pt x="423818" y="367983"/>
                      <a:pt x="338093" y="303213"/>
                    </a:cubicBezTo>
                    <a:cubicBezTo>
                      <a:pt x="253320" y="239395"/>
                      <a:pt x="152355" y="218440"/>
                      <a:pt x="48533" y="212725"/>
                    </a:cubicBezTo>
                    <a:cubicBezTo>
                      <a:pt x="40913" y="212725"/>
                      <a:pt x="36150" y="307975"/>
                      <a:pt x="36150" y="317500"/>
                    </a:cubicBezTo>
                    <a:cubicBezTo>
                      <a:pt x="36150" y="355600"/>
                      <a:pt x="39960" y="394653"/>
                      <a:pt x="47580" y="432753"/>
                    </a:cubicBezTo>
                    <a:cubicBezTo>
                      <a:pt x="63773" y="508000"/>
                      <a:pt x="95205" y="582295"/>
                      <a:pt x="148545" y="639445"/>
                    </a:cubicBezTo>
                    <a:cubicBezTo>
                      <a:pt x="177120" y="669925"/>
                      <a:pt x="211410" y="695643"/>
                      <a:pt x="250463" y="711835"/>
                    </a:cubicBezTo>
                    <a:cubicBezTo>
                      <a:pt x="302850" y="733743"/>
                      <a:pt x="360000" y="728980"/>
                      <a:pt x="411435" y="755650"/>
                    </a:cubicBezTo>
                    <a:cubicBezTo>
                      <a:pt x="398100" y="762318"/>
                      <a:pt x="385718" y="773748"/>
                      <a:pt x="372383" y="773748"/>
                    </a:cubicBezTo>
                    <a:cubicBezTo>
                      <a:pt x="275228" y="770890"/>
                      <a:pt x="190455" y="739458"/>
                      <a:pt x="123780" y="664210"/>
                    </a:cubicBezTo>
                    <a:cubicBezTo>
                      <a:pt x="47580" y="579438"/>
                      <a:pt x="12338" y="476568"/>
                      <a:pt x="2813" y="365125"/>
                    </a:cubicBezTo>
                    <a:cubicBezTo>
                      <a:pt x="-2902" y="305118"/>
                      <a:pt x="1860" y="243205"/>
                      <a:pt x="1860" y="175578"/>
                    </a:cubicBezTo>
                    <a:cubicBezTo>
                      <a:pt x="204743" y="177483"/>
                      <a:pt x="377145" y="223203"/>
                      <a:pt x="479063" y="424180"/>
                    </a:cubicBezTo>
                    <a:cubicBezTo>
                      <a:pt x="490493" y="404178"/>
                      <a:pt x="500018" y="389890"/>
                      <a:pt x="505733" y="374650"/>
                    </a:cubicBezTo>
                    <a:cubicBezTo>
                      <a:pt x="576218" y="170815"/>
                      <a:pt x="793388" y="43180"/>
                      <a:pt x="997223" y="6033"/>
                    </a:cubicBezTo>
                    <a:cubicBezTo>
                      <a:pt x="1071518" y="-7303"/>
                      <a:pt x="1145813" y="5080"/>
                      <a:pt x="1221060" y="8890"/>
                    </a:cubicBezTo>
                    <a:cubicBezTo>
                      <a:pt x="1227728" y="9843"/>
                      <a:pt x="1220108" y="149860"/>
                      <a:pt x="1212488" y="24701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146">
                <a:extLst>
                  <a:ext uri="{FF2B5EF4-FFF2-40B4-BE49-F238E27FC236}">
                    <a16:creationId xmlns:a16="http://schemas.microsoft.com/office/drawing/2014/main" id="{EBBE67BF-B560-443F-949B-E8EC9C18D7E7}"/>
                  </a:ext>
                </a:extLst>
              </p:cNvPr>
              <p:cNvSpPr/>
              <p:nvPr/>
            </p:nvSpPr>
            <p:spPr>
              <a:xfrm>
                <a:off x="9363149" y="1126688"/>
                <a:ext cx="512093" cy="637050"/>
              </a:xfrm>
              <a:custGeom>
                <a:avLst/>
                <a:gdLst>
                  <a:gd name="connsiteX0" fmla="*/ 168235 w 512093"/>
                  <a:gd name="connsiteY0" fmla="*/ 501583 h 637050"/>
                  <a:gd name="connsiteX1" fmla="*/ 284440 w 512093"/>
                  <a:gd name="connsiteY1" fmla="*/ 500631 h 637050"/>
                  <a:gd name="connsiteX2" fmla="*/ 396835 w 512093"/>
                  <a:gd name="connsiteY2" fmla="*/ 484438 h 637050"/>
                  <a:gd name="connsiteX3" fmla="*/ 149185 w 512093"/>
                  <a:gd name="connsiteY3" fmla="*/ 521586 h 637050"/>
                  <a:gd name="connsiteX4" fmla="*/ 73938 w 512093"/>
                  <a:gd name="connsiteY4" fmla="*/ 598738 h 637050"/>
                  <a:gd name="connsiteX5" fmla="*/ 42505 w 512093"/>
                  <a:gd name="connsiteY5" fmla="*/ 636838 h 637050"/>
                  <a:gd name="connsiteX6" fmla="*/ 18693 w 512093"/>
                  <a:gd name="connsiteY6" fmla="*/ 567306 h 637050"/>
                  <a:gd name="connsiteX7" fmla="*/ 42505 w 512093"/>
                  <a:gd name="connsiteY7" fmla="*/ 389188 h 637050"/>
                  <a:gd name="connsiteX8" fmla="*/ 38695 w 512093"/>
                  <a:gd name="connsiteY8" fmla="*/ 227263 h 637050"/>
                  <a:gd name="connsiteX9" fmla="*/ 70128 w 512093"/>
                  <a:gd name="connsiteY9" fmla="*/ 430146 h 637050"/>
                  <a:gd name="connsiteX10" fmla="*/ 92035 w 512093"/>
                  <a:gd name="connsiteY10" fmla="*/ 435861 h 637050"/>
                  <a:gd name="connsiteX11" fmla="*/ 154900 w 512093"/>
                  <a:gd name="connsiteY11" fmla="*/ 310131 h 637050"/>
                  <a:gd name="connsiteX12" fmla="*/ 148233 w 512093"/>
                  <a:gd name="connsiteY12" fmla="*/ 127251 h 637050"/>
                  <a:gd name="connsiteX13" fmla="*/ 164425 w 512093"/>
                  <a:gd name="connsiteY13" fmla="*/ 278698 h 637050"/>
                  <a:gd name="connsiteX14" fmla="*/ 169188 w 512093"/>
                  <a:gd name="connsiteY14" fmla="*/ 297748 h 637050"/>
                  <a:gd name="connsiteX15" fmla="*/ 231100 w 512093"/>
                  <a:gd name="connsiteY15" fmla="*/ 245361 h 637050"/>
                  <a:gd name="connsiteX16" fmla="*/ 263485 w 512093"/>
                  <a:gd name="connsiteY16" fmla="*/ 179638 h 637050"/>
                  <a:gd name="connsiteX17" fmla="*/ 266343 w 512093"/>
                  <a:gd name="connsiteY17" fmla="*/ 31048 h 637050"/>
                  <a:gd name="connsiteX18" fmla="*/ 277773 w 512093"/>
                  <a:gd name="connsiteY18" fmla="*/ 183448 h 637050"/>
                  <a:gd name="connsiteX19" fmla="*/ 478750 w 512093"/>
                  <a:gd name="connsiteY19" fmla="*/ 3426 h 637050"/>
                  <a:gd name="connsiteX20" fmla="*/ 483513 w 512093"/>
                  <a:gd name="connsiteY20" fmla="*/ 8188 h 637050"/>
                  <a:gd name="connsiteX21" fmla="*/ 327303 w 512093"/>
                  <a:gd name="connsiteY21" fmla="*/ 234883 h 637050"/>
                  <a:gd name="connsiteX22" fmla="*/ 512088 w 512093"/>
                  <a:gd name="connsiteY22" fmla="*/ 202498 h 637050"/>
                  <a:gd name="connsiteX23" fmla="*/ 355878 w 512093"/>
                  <a:gd name="connsiteY23" fmla="*/ 259648 h 637050"/>
                  <a:gd name="connsiteX24" fmla="*/ 248245 w 512093"/>
                  <a:gd name="connsiteY24" fmla="*/ 358708 h 637050"/>
                  <a:gd name="connsiteX25" fmla="*/ 462558 w 512093"/>
                  <a:gd name="connsiteY25" fmla="*/ 353946 h 637050"/>
                  <a:gd name="connsiteX26" fmla="*/ 292060 w 512093"/>
                  <a:gd name="connsiteY26" fmla="*/ 395856 h 637050"/>
                  <a:gd name="connsiteX27" fmla="*/ 154900 w 512093"/>
                  <a:gd name="connsiteY27" fmla="*/ 484438 h 637050"/>
                  <a:gd name="connsiteX28" fmla="*/ 168235 w 512093"/>
                  <a:gd name="connsiteY28" fmla="*/ 501583 h 637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12093" h="637050">
                    <a:moveTo>
                      <a:pt x="168235" y="501583"/>
                    </a:moveTo>
                    <a:cubicBezTo>
                      <a:pt x="207288" y="501583"/>
                      <a:pt x="245388" y="503488"/>
                      <a:pt x="284440" y="500631"/>
                    </a:cubicBezTo>
                    <a:cubicBezTo>
                      <a:pt x="321588" y="497773"/>
                      <a:pt x="358735" y="490153"/>
                      <a:pt x="396835" y="484438"/>
                    </a:cubicBezTo>
                    <a:cubicBezTo>
                      <a:pt x="397788" y="490153"/>
                      <a:pt x="262533" y="521586"/>
                      <a:pt x="149185" y="521586"/>
                    </a:cubicBezTo>
                    <a:cubicBezTo>
                      <a:pt x="130135" y="521586"/>
                      <a:pt x="112990" y="533968"/>
                      <a:pt x="73938" y="598738"/>
                    </a:cubicBezTo>
                    <a:cubicBezTo>
                      <a:pt x="65365" y="613026"/>
                      <a:pt x="53935" y="639696"/>
                      <a:pt x="42505" y="636838"/>
                    </a:cubicBezTo>
                    <a:cubicBezTo>
                      <a:pt x="3453" y="616836"/>
                      <a:pt x="-17502" y="618741"/>
                      <a:pt x="18693" y="567306"/>
                    </a:cubicBezTo>
                    <a:cubicBezTo>
                      <a:pt x="59650" y="511108"/>
                      <a:pt x="58698" y="453958"/>
                      <a:pt x="42505" y="389188"/>
                    </a:cubicBezTo>
                    <a:cubicBezTo>
                      <a:pt x="29170" y="337753"/>
                      <a:pt x="32980" y="281556"/>
                      <a:pt x="38695" y="227263"/>
                    </a:cubicBezTo>
                    <a:cubicBezTo>
                      <a:pt x="49173" y="294891"/>
                      <a:pt x="59650" y="362518"/>
                      <a:pt x="70128" y="430146"/>
                    </a:cubicBezTo>
                    <a:cubicBezTo>
                      <a:pt x="75843" y="461578"/>
                      <a:pt x="83463" y="453958"/>
                      <a:pt x="92035" y="435861"/>
                    </a:cubicBezTo>
                    <a:cubicBezTo>
                      <a:pt x="124420" y="383473"/>
                      <a:pt x="161568" y="333943"/>
                      <a:pt x="154900" y="310131"/>
                    </a:cubicBezTo>
                    <a:cubicBezTo>
                      <a:pt x="142518" y="262506"/>
                      <a:pt x="143470" y="126298"/>
                      <a:pt x="148233" y="127251"/>
                    </a:cubicBezTo>
                    <a:cubicBezTo>
                      <a:pt x="159663" y="174876"/>
                      <a:pt x="152043" y="217738"/>
                      <a:pt x="164425" y="278698"/>
                    </a:cubicBezTo>
                    <a:cubicBezTo>
                      <a:pt x="165378" y="283461"/>
                      <a:pt x="167283" y="293938"/>
                      <a:pt x="169188" y="297748"/>
                    </a:cubicBezTo>
                    <a:cubicBezTo>
                      <a:pt x="180618" y="314893"/>
                      <a:pt x="222528" y="255838"/>
                      <a:pt x="231100" y="245361"/>
                    </a:cubicBezTo>
                    <a:cubicBezTo>
                      <a:pt x="251103" y="220596"/>
                      <a:pt x="265390" y="203451"/>
                      <a:pt x="263485" y="179638"/>
                    </a:cubicBezTo>
                    <a:cubicBezTo>
                      <a:pt x="260628" y="136776"/>
                      <a:pt x="261580" y="58671"/>
                      <a:pt x="266343" y="31048"/>
                    </a:cubicBezTo>
                    <a:cubicBezTo>
                      <a:pt x="271105" y="41526"/>
                      <a:pt x="270153" y="132013"/>
                      <a:pt x="277773" y="183448"/>
                    </a:cubicBezTo>
                    <a:cubicBezTo>
                      <a:pt x="350163" y="118678"/>
                      <a:pt x="414933" y="60576"/>
                      <a:pt x="478750" y="3426"/>
                    </a:cubicBezTo>
                    <a:cubicBezTo>
                      <a:pt x="488275" y="-4194"/>
                      <a:pt x="488275" y="2473"/>
                      <a:pt x="483513" y="8188"/>
                    </a:cubicBezTo>
                    <a:cubicBezTo>
                      <a:pt x="433983" y="80578"/>
                      <a:pt x="378738" y="159636"/>
                      <a:pt x="327303" y="234883"/>
                    </a:cubicBezTo>
                    <a:cubicBezTo>
                      <a:pt x="394930" y="259648"/>
                      <a:pt x="454938" y="210118"/>
                      <a:pt x="512088" y="202498"/>
                    </a:cubicBezTo>
                    <a:cubicBezTo>
                      <a:pt x="513040" y="207261"/>
                      <a:pt x="401598" y="259648"/>
                      <a:pt x="355878" y="259648"/>
                    </a:cubicBezTo>
                    <a:cubicBezTo>
                      <a:pt x="287298" y="259648"/>
                      <a:pt x="290155" y="273936"/>
                      <a:pt x="248245" y="358708"/>
                    </a:cubicBezTo>
                    <a:cubicBezTo>
                      <a:pt x="315873" y="387283"/>
                      <a:pt x="386358" y="359661"/>
                      <a:pt x="462558" y="353946"/>
                    </a:cubicBezTo>
                    <a:cubicBezTo>
                      <a:pt x="405408" y="393951"/>
                      <a:pt x="346353" y="403476"/>
                      <a:pt x="292060" y="395856"/>
                    </a:cubicBezTo>
                    <a:cubicBezTo>
                      <a:pt x="213955" y="385378"/>
                      <a:pt x="209193" y="396808"/>
                      <a:pt x="154900" y="484438"/>
                    </a:cubicBezTo>
                    <a:cubicBezTo>
                      <a:pt x="145375" y="501583"/>
                      <a:pt x="147280" y="501583"/>
                      <a:pt x="168235" y="50158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147">
                <a:extLst>
                  <a:ext uri="{FF2B5EF4-FFF2-40B4-BE49-F238E27FC236}">
                    <a16:creationId xmlns:a16="http://schemas.microsoft.com/office/drawing/2014/main" id="{476380B2-994E-4487-BE65-9651E76706EA}"/>
                  </a:ext>
                </a:extLst>
              </p:cNvPr>
              <p:cNvSpPr/>
              <p:nvPr/>
            </p:nvSpPr>
            <p:spPr>
              <a:xfrm>
                <a:off x="8846537" y="1270131"/>
                <a:ext cx="321839" cy="433717"/>
              </a:xfrm>
              <a:custGeom>
                <a:avLst/>
                <a:gdLst>
                  <a:gd name="connsiteX0" fmla="*/ 166688 w 321839"/>
                  <a:gd name="connsiteY0" fmla="*/ 240030 h 433717"/>
                  <a:gd name="connsiteX1" fmla="*/ 28575 w 321839"/>
                  <a:gd name="connsiteY1" fmla="*/ 141923 h 433717"/>
                  <a:gd name="connsiteX2" fmla="*/ 114300 w 321839"/>
                  <a:gd name="connsiteY2" fmla="*/ 154305 h 433717"/>
                  <a:gd name="connsiteX3" fmla="*/ 0 w 321839"/>
                  <a:gd name="connsiteY3" fmla="*/ 0 h 433717"/>
                  <a:gd name="connsiteX4" fmla="*/ 127635 w 321839"/>
                  <a:gd name="connsiteY4" fmla="*/ 115253 h 433717"/>
                  <a:gd name="connsiteX5" fmla="*/ 118110 w 321839"/>
                  <a:gd name="connsiteY5" fmla="*/ 13335 h 433717"/>
                  <a:gd name="connsiteX6" fmla="*/ 206693 w 321839"/>
                  <a:gd name="connsiteY6" fmla="*/ 207645 h 433717"/>
                  <a:gd name="connsiteX7" fmla="*/ 225743 w 321839"/>
                  <a:gd name="connsiteY7" fmla="*/ 65723 h 433717"/>
                  <a:gd name="connsiteX8" fmla="*/ 272415 w 321839"/>
                  <a:gd name="connsiteY8" fmla="*/ 290512 h 433717"/>
                  <a:gd name="connsiteX9" fmla="*/ 301943 w 321839"/>
                  <a:gd name="connsiteY9" fmla="*/ 140970 h 433717"/>
                  <a:gd name="connsiteX10" fmla="*/ 300990 w 321839"/>
                  <a:gd name="connsiteY10" fmla="*/ 224790 h 433717"/>
                  <a:gd name="connsiteX11" fmla="*/ 313373 w 321839"/>
                  <a:gd name="connsiteY11" fmla="*/ 365760 h 433717"/>
                  <a:gd name="connsiteX12" fmla="*/ 319088 w 321839"/>
                  <a:gd name="connsiteY12" fmla="*/ 430530 h 433717"/>
                  <a:gd name="connsiteX13" fmla="*/ 288608 w 321839"/>
                  <a:gd name="connsiteY13" fmla="*/ 401955 h 433717"/>
                  <a:gd name="connsiteX14" fmla="*/ 177165 w 321839"/>
                  <a:gd name="connsiteY14" fmla="*/ 339090 h 433717"/>
                  <a:gd name="connsiteX15" fmla="*/ 69532 w 321839"/>
                  <a:gd name="connsiteY15" fmla="*/ 319087 h 433717"/>
                  <a:gd name="connsiteX16" fmla="*/ 220980 w 321839"/>
                  <a:gd name="connsiteY16" fmla="*/ 319087 h 433717"/>
                  <a:gd name="connsiteX17" fmla="*/ 150495 w 321839"/>
                  <a:gd name="connsiteY17" fmla="*/ 252412 h 433717"/>
                  <a:gd name="connsiteX18" fmla="*/ 29528 w 321839"/>
                  <a:gd name="connsiteY18" fmla="*/ 227648 h 433717"/>
                  <a:gd name="connsiteX19" fmla="*/ 166688 w 321839"/>
                  <a:gd name="connsiteY19" fmla="*/ 240030 h 43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21839" h="433717">
                    <a:moveTo>
                      <a:pt x="166688" y="240030"/>
                    </a:moveTo>
                    <a:cubicBezTo>
                      <a:pt x="112395" y="141923"/>
                      <a:pt x="80963" y="167640"/>
                      <a:pt x="28575" y="141923"/>
                    </a:cubicBezTo>
                    <a:cubicBezTo>
                      <a:pt x="56197" y="144780"/>
                      <a:pt x="83820" y="151448"/>
                      <a:pt x="114300" y="154305"/>
                    </a:cubicBezTo>
                    <a:cubicBezTo>
                      <a:pt x="80963" y="100965"/>
                      <a:pt x="27622" y="43815"/>
                      <a:pt x="0" y="0"/>
                    </a:cubicBezTo>
                    <a:cubicBezTo>
                      <a:pt x="45720" y="33338"/>
                      <a:pt x="84773" y="76200"/>
                      <a:pt x="127635" y="115253"/>
                    </a:cubicBezTo>
                    <a:cubicBezTo>
                      <a:pt x="127635" y="80010"/>
                      <a:pt x="118110" y="42862"/>
                      <a:pt x="118110" y="13335"/>
                    </a:cubicBezTo>
                    <a:cubicBezTo>
                      <a:pt x="144780" y="58103"/>
                      <a:pt x="108585" y="116205"/>
                      <a:pt x="206693" y="207645"/>
                    </a:cubicBezTo>
                    <a:cubicBezTo>
                      <a:pt x="210503" y="171450"/>
                      <a:pt x="230505" y="114300"/>
                      <a:pt x="225743" y="65723"/>
                    </a:cubicBezTo>
                    <a:cubicBezTo>
                      <a:pt x="259080" y="136208"/>
                      <a:pt x="171450" y="185737"/>
                      <a:pt x="272415" y="290512"/>
                    </a:cubicBezTo>
                    <a:cubicBezTo>
                      <a:pt x="280988" y="244792"/>
                      <a:pt x="304800" y="201930"/>
                      <a:pt x="301943" y="140970"/>
                    </a:cubicBezTo>
                    <a:cubicBezTo>
                      <a:pt x="307658" y="164783"/>
                      <a:pt x="307658" y="198120"/>
                      <a:pt x="300990" y="224790"/>
                    </a:cubicBezTo>
                    <a:cubicBezTo>
                      <a:pt x="287655" y="274320"/>
                      <a:pt x="282893" y="320040"/>
                      <a:pt x="313373" y="365760"/>
                    </a:cubicBezTo>
                    <a:cubicBezTo>
                      <a:pt x="320993" y="377190"/>
                      <a:pt x="324803" y="400050"/>
                      <a:pt x="319088" y="430530"/>
                    </a:cubicBezTo>
                    <a:cubicBezTo>
                      <a:pt x="314325" y="444818"/>
                      <a:pt x="291465" y="406718"/>
                      <a:pt x="288608" y="401955"/>
                    </a:cubicBezTo>
                    <a:cubicBezTo>
                      <a:pt x="245745" y="328612"/>
                      <a:pt x="247650" y="335280"/>
                      <a:pt x="177165" y="339090"/>
                    </a:cubicBezTo>
                    <a:cubicBezTo>
                      <a:pt x="144780" y="341948"/>
                      <a:pt x="100965" y="330518"/>
                      <a:pt x="69532" y="319087"/>
                    </a:cubicBezTo>
                    <a:cubicBezTo>
                      <a:pt x="122873" y="323850"/>
                      <a:pt x="173355" y="327660"/>
                      <a:pt x="220980" y="319087"/>
                    </a:cubicBezTo>
                    <a:cubicBezTo>
                      <a:pt x="200025" y="273368"/>
                      <a:pt x="180975" y="250508"/>
                      <a:pt x="150495" y="252412"/>
                    </a:cubicBezTo>
                    <a:cubicBezTo>
                      <a:pt x="116205" y="254317"/>
                      <a:pt x="63818" y="242887"/>
                      <a:pt x="29528" y="227648"/>
                    </a:cubicBezTo>
                    <a:cubicBezTo>
                      <a:pt x="67628" y="232410"/>
                      <a:pt x="119063" y="245745"/>
                      <a:pt x="166688" y="2400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49" name="Freeform: Shape 264">
              <a:extLst>
                <a:ext uri="{FF2B5EF4-FFF2-40B4-BE49-F238E27FC236}">
                  <a16:creationId xmlns:a16="http://schemas.microsoft.com/office/drawing/2014/main" id="{FC97428F-7B04-485B-B8BB-091CCA2B3507}"/>
                </a:ext>
              </a:extLst>
            </p:cNvPr>
            <p:cNvSpPr/>
            <p:nvPr/>
          </p:nvSpPr>
          <p:spPr>
            <a:xfrm>
              <a:off x="5243292" y="5029796"/>
              <a:ext cx="211217" cy="34045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자유형: 도형 149">
              <a:extLst>
                <a:ext uri="{FF2B5EF4-FFF2-40B4-BE49-F238E27FC236}">
                  <a16:creationId xmlns:a16="http://schemas.microsoft.com/office/drawing/2014/main" id="{74928CCC-71CA-4532-8DE3-E9A6B1AC1EAB}"/>
                </a:ext>
              </a:extLst>
            </p:cNvPr>
            <p:cNvSpPr/>
            <p:nvPr/>
          </p:nvSpPr>
          <p:spPr>
            <a:xfrm>
              <a:off x="4510333" y="6410230"/>
              <a:ext cx="316188" cy="370244"/>
            </a:xfrm>
            <a:custGeom>
              <a:avLst/>
              <a:gdLst>
                <a:gd name="connsiteX0" fmla="*/ 413382 w 502456"/>
                <a:gd name="connsiteY0" fmla="*/ 1143 h 588357"/>
                <a:gd name="connsiteX1" fmla="*/ 439491 w 502456"/>
                <a:gd name="connsiteY1" fmla="*/ 19875 h 588357"/>
                <a:gd name="connsiteX2" fmla="*/ 406492 w 502456"/>
                <a:gd name="connsiteY2" fmla="*/ 101286 h 588357"/>
                <a:gd name="connsiteX3" fmla="*/ 306433 w 502456"/>
                <a:gd name="connsiteY3" fmla="*/ 249760 h 588357"/>
                <a:gd name="connsiteX4" fmla="*/ 411381 w 502456"/>
                <a:gd name="connsiteY4" fmla="*/ 240455 h 588357"/>
                <a:gd name="connsiteX5" fmla="*/ 496420 w 502456"/>
                <a:gd name="connsiteY5" fmla="*/ 249760 h 588357"/>
                <a:gd name="connsiteX6" fmla="*/ 479901 w 502456"/>
                <a:gd name="connsiteY6" fmla="*/ 314968 h 588357"/>
                <a:gd name="connsiteX7" fmla="*/ 407754 w 502456"/>
                <a:gd name="connsiteY7" fmla="*/ 298173 h 588357"/>
                <a:gd name="connsiteX8" fmla="*/ 286444 w 502456"/>
                <a:gd name="connsiteY8" fmla="*/ 297227 h 588357"/>
                <a:gd name="connsiteX9" fmla="*/ 179288 w 502456"/>
                <a:gd name="connsiteY9" fmla="*/ 432335 h 588357"/>
                <a:gd name="connsiteX10" fmla="*/ 270201 w 502456"/>
                <a:gd name="connsiteY10" fmla="*/ 418300 h 588357"/>
                <a:gd name="connsiteX11" fmla="*/ 343295 w 502456"/>
                <a:gd name="connsiteY11" fmla="*/ 439431 h 588357"/>
                <a:gd name="connsiteX12" fmla="*/ 332295 w 502456"/>
                <a:gd name="connsiteY12" fmla="*/ 498135 h 588357"/>
                <a:gd name="connsiteX13" fmla="*/ 253801 w 502456"/>
                <a:gd name="connsiteY13" fmla="*/ 477121 h 588357"/>
                <a:gd name="connsiteX14" fmla="*/ 125316 w 502456"/>
                <a:gd name="connsiteY14" fmla="*/ 481852 h 588357"/>
                <a:gd name="connsiteX15" fmla="*/ 40999 w 502456"/>
                <a:gd name="connsiteY15" fmla="*/ 565926 h 588357"/>
                <a:gd name="connsiteX16" fmla="*/ 25382 w 502456"/>
                <a:gd name="connsiteY16" fmla="*/ 588357 h 588357"/>
                <a:gd name="connsiteX17" fmla="*/ 0 w 502456"/>
                <a:gd name="connsiteY17" fmla="*/ 561853 h 588357"/>
                <a:gd name="connsiteX18" fmla="*/ 10021 w 502456"/>
                <a:gd name="connsiteY18" fmla="*/ 550850 h 588357"/>
                <a:gd name="connsiteX19" fmla="*/ 91332 w 502456"/>
                <a:gd name="connsiteY19" fmla="*/ 436080 h 588357"/>
                <a:gd name="connsiteX20" fmla="*/ 83289 w 502456"/>
                <a:gd name="connsiteY20" fmla="*/ 340988 h 588357"/>
                <a:gd name="connsiteX21" fmla="*/ 41815 w 502456"/>
                <a:gd name="connsiteY21" fmla="*/ 305979 h 588357"/>
                <a:gd name="connsiteX22" fmla="*/ 52972 w 502456"/>
                <a:gd name="connsiteY22" fmla="*/ 227840 h 588357"/>
                <a:gd name="connsiteX23" fmla="*/ 120506 w 502456"/>
                <a:gd name="connsiteY23" fmla="*/ 220152 h 588357"/>
                <a:gd name="connsiteX24" fmla="*/ 137892 w 502456"/>
                <a:gd name="connsiteY24" fmla="*/ 308936 h 588357"/>
                <a:gd name="connsiteX25" fmla="*/ 133083 w 502456"/>
                <a:gd name="connsiteY25" fmla="*/ 425593 h 588357"/>
                <a:gd name="connsiteX26" fmla="*/ 243511 w 502456"/>
                <a:gd name="connsiteY26" fmla="*/ 291905 h 588357"/>
                <a:gd name="connsiteX27" fmla="*/ 210355 w 502456"/>
                <a:gd name="connsiteY27" fmla="*/ 161094 h 588357"/>
                <a:gd name="connsiteX28" fmla="*/ 174557 w 502456"/>
                <a:gd name="connsiteY28" fmla="*/ 89025 h 588357"/>
                <a:gd name="connsiteX29" fmla="*/ 241816 w 502456"/>
                <a:gd name="connsiteY29" fmla="*/ 62374 h 588357"/>
                <a:gd name="connsiteX30" fmla="*/ 269492 w 502456"/>
                <a:gd name="connsiteY30" fmla="*/ 137439 h 588357"/>
                <a:gd name="connsiteX31" fmla="*/ 280570 w 502456"/>
                <a:gd name="connsiteY31" fmla="*/ 231309 h 588357"/>
                <a:gd name="connsiteX32" fmla="*/ 353742 w 502456"/>
                <a:gd name="connsiteY32" fmla="*/ 79012 h 588357"/>
                <a:gd name="connsiteX33" fmla="*/ 380354 w 502456"/>
                <a:gd name="connsiteY33" fmla="*/ 2961 h 588357"/>
                <a:gd name="connsiteX34" fmla="*/ 413382 w 502456"/>
                <a:gd name="connsiteY34" fmla="*/ 1143 h 58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56" h="588357">
                  <a:moveTo>
                    <a:pt x="413382" y="1143"/>
                  </a:moveTo>
                  <a:cubicBezTo>
                    <a:pt x="423475" y="3356"/>
                    <a:pt x="432414" y="8994"/>
                    <a:pt x="439491" y="19875"/>
                  </a:cubicBezTo>
                  <a:cubicBezTo>
                    <a:pt x="455261" y="44160"/>
                    <a:pt x="451949" y="104716"/>
                    <a:pt x="406492" y="101286"/>
                  </a:cubicBezTo>
                  <a:cubicBezTo>
                    <a:pt x="375938" y="98960"/>
                    <a:pt x="346370" y="186956"/>
                    <a:pt x="306433" y="249760"/>
                  </a:cubicBezTo>
                  <a:cubicBezTo>
                    <a:pt x="370734" y="251258"/>
                    <a:pt x="385676" y="269472"/>
                    <a:pt x="411381" y="240455"/>
                  </a:cubicBezTo>
                  <a:cubicBezTo>
                    <a:pt x="436534" y="212030"/>
                    <a:pt x="480374" y="218417"/>
                    <a:pt x="496420" y="249760"/>
                  </a:cubicBezTo>
                  <a:cubicBezTo>
                    <a:pt x="507695" y="271719"/>
                    <a:pt x="503714" y="300223"/>
                    <a:pt x="479901" y="314968"/>
                  </a:cubicBezTo>
                  <a:cubicBezTo>
                    <a:pt x="452422" y="332039"/>
                    <a:pt x="426717" y="327939"/>
                    <a:pt x="407754" y="298173"/>
                  </a:cubicBezTo>
                  <a:cubicBezTo>
                    <a:pt x="392930" y="274913"/>
                    <a:pt x="310139" y="265293"/>
                    <a:pt x="286444" y="297227"/>
                  </a:cubicBezTo>
                  <a:cubicBezTo>
                    <a:pt x="254392" y="340476"/>
                    <a:pt x="214534" y="385065"/>
                    <a:pt x="179288" y="432335"/>
                  </a:cubicBezTo>
                  <a:cubicBezTo>
                    <a:pt x="253209" y="438998"/>
                    <a:pt x="246428" y="434582"/>
                    <a:pt x="270201" y="418300"/>
                  </a:cubicBezTo>
                  <a:cubicBezTo>
                    <a:pt x="292003" y="403358"/>
                    <a:pt x="329772" y="411006"/>
                    <a:pt x="343295" y="439431"/>
                  </a:cubicBezTo>
                  <a:cubicBezTo>
                    <a:pt x="353703" y="461273"/>
                    <a:pt x="351810" y="482286"/>
                    <a:pt x="332295" y="498135"/>
                  </a:cubicBezTo>
                  <a:cubicBezTo>
                    <a:pt x="306393" y="519069"/>
                    <a:pt x="262908" y="503694"/>
                    <a:pt x="253801" y="477121"/>
                  </a:cubicBezTo>
                  <a:cubicBezTo>
                    <a:pt x="245798" y="453782"/>
                    <a:pt x="154135" y="456739"/>
                    <a:pt x="125316" y="481852"/>
                  </a:cubicBezTo>
                  <a:cubicBezTo>
                    <a:pt x="89336" y="513210"/>
                    <a:pt x="80854" y="510579"/>
                    <a:pt x="40999" y="565926"/>
                  </a:cubicBezTo>
                  <a:lnTo>
                    <a:pt x="25382" y="588357"/>
                  </a:lnTo>
                  <a:lnTo>
                    <a:pt x="0" y="561853"/>
                  </a:lnTo>
                  <a:lnTo>
                    <a:pt x="10021" y="550850"/>
                  </a:lnTo>
                  <a:cubicBezTo>
                    <a:pt x="82346" y="472207"/>
                    <a:pt x="84605" y="474095"/>
                    <a:pt x="91332" y="436080"/>
                  </a:cubicBezTo>
                  <a:cubicBezTo>
                    <a:pt x="95787" y="410927"/>
                    <a:pt x="90583" y="379900"/>
                    <a:pt x="83289" y="340988"/>
                  </a:cubicBezTo>
                  <a:cubicBezTo>
                    <a:pt x="79741" y="322104"/>
                    <a:pt x="53524" y="331960"/>
                    <a:pt x="41815" y="305979"/>
                  </a:cubicBezTo>
                  <a:cubicBezTo>
                    <a:pt x="28844" y="277278"/>
                    <a:pt x="30933" y="251889"/>
                    <a:pt x="52972" y="227840"/>
                  </a:cubicBezTo>
                  <a:cubicBezTo>
                    <a:pt x="72842" y="206156"/>
                    <a:pt x="96654" y="204540"/>
                    <a:pt x="120506" y="220152"/>
                  </a:cubicBezTo>
                  <a:cubicBezTo>
                    <a:pt x="153426" y="241638"/>
                    <a:pt x="159221" y="290643"/>
                    <a:pt x="137892" y="308936"/>
                  </a:cubicBezTo>
                  <a:cubicBezTo>
                    <a:pt x="106826" y="335548"/>
                    <a:pt x="125750" y="382029"/>
                    <a:pt x="133083" y="425593"/>
                  </a:cubicBezTo>
                  <a:cubicBezTo>
                    <a:pt x="178106" y="385262"/>
                    <a:pt x="212366" y="339687"/>
                    <a:pt x="243511" y="291905"/>
                  </a:cubicBezTo>
                  <a:cubicBezTo>
                    <a:pt x="259360" y="267619"/>
                    <a:pt x="248794" y="166258"/>
                    <a:pt x="210355" y="161094"/>
                  </a:cubicBezTo>
                  <a:cubicBezTo>
                    <a:pt x="179840" y="156993"/>
                    <a:pt x="158985" y="120250"/>
                    <a:pt x="174557" y="89025"/>
                  </a:cubicBezTo>
                  <a:cubicBezTo>
                    <a:pt x="188159" y="61744"/>
                    <a:pt x="213943" y="51414"/>
                    <a:pt x="241816" y="62374"/>
                  </a:cubicBezTo>
                  <a:cubicBezTo>
                    <a:pt x="271266" y="74005"/>
                    <a:pt x="288692" y="101957"/>
                    <a:pt x="269492" y="137439"/>
                  </a:cubicBezTo>
                  <a:cubicBezTo>
                    <a:pt x="253209" y="167480"/>
                    <a:pt x="276155" y="186247"/>
                    <a:pt x="280570" y="231309"/>
                  </a:cubicBezTo>
                  <a:cubicBezTo>
                    <a:pt x="327643" y="160147"/>
                    <a:pt x="376687" y="102666"/>
                    <a:pt x="353742" y="79012"/>
                  </a:cubicBezTo>
                  <a:cubicBezTo>
                    <a:pt x="337696" y="62453"/>
                    <a:pt x="346173" y="11201"/>
                    <a:pt x="380354" y="2961"/>
                  </a:cubicBezTo>
                  <a:cubicBezTo>
                    <a:pt x="392044" y="143"/>
                    <a:pt x="403289" y="-1070"/>
                    <a:pt x="413382" y="114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51" name="자유형: 도형 150">
              <a:extLst>
                <a:ext uri="{FF2B5EF4-FFF2-40B4-BE49-F238E27FC236}">
                  <a16:creationId xmlns:a16="http://schemas.microsoft.com/office/drawing/2014/main" id="{A5FB0D76-02A7-44C1-8634-C1BE55F40BC8}"/>
                </a:ext>
              </a:extLst>
            </p:cNvPr>
            <p:cNvSpPr/>
            <p:nvPr/>
          </p:nvSpPr>
          <p:spPr>
            <a:xfrm>
              <a:off x="5922345" y="4572435"/>
              <a:ext cx="170427" cy="343683"/>
            </a:xfrm>
            <a:custGeom>
              <a:avLst/>
              <a:gdLst>
                <a:gd name="connsiteX0" fmla="*/ 77762 w 170427"/>
                <a:gd name="connsiteY0" fmla="*/ 173817 h 343683"/>
                <a:gd name="connsiteX1" fmla="*/ 34386 w 170427"/>
                <a:gd name="connsiteY1" fmla="*/ 211431 h 343683"/>
                <a:gd name="connsiteX2" fmla="*/ 69649 w 170427"/>
                <a:gd name="connsiteY2" fmla="*/ 250370 h 343683"/>
                <a:gd name="connsiteX3" fmla="*/ 121998 w 170427"/>
                <a:gd name="connsiteY3" fmla="*/ 211828 h 343683"/>
                <a:gd name="connsiteX4" fmla="*/ 77762 w 170427"/>
                <a:gd name="connsiteY4" fmla="*/ 173817 h 343683"/>
                <a:gd name="connsiteX5" fmla="*/ 101540 w 170427"/>
                <a:gd name="connsiteY5" fmla="*/ 88 h 343683"/>
                <a:gd name="connsiteX6" fmla="*/ 139889 w 170427"/>
                <a:gd name="connsiteY6" fmla="*/ 16286 h 343683"/>
                <a:gd name="connsiteX7" fmla="*/ 147668 w 170427"/>
                <a:gd name="connsiteY7" fmla="*/ 65810 h 343683"/>
                <a:gd name="connsiteX8" fmla="*/ 138243 w 170427"/>
                <a:gd name="connsiteY8" fmla="*/ 55946 h 343683"/>
                <a:gd name="connsiteX9" fmla="*/ 86569 w 170427"/>
                <a:gd name="connsiteY9" fmla="*/ 38691 h 343683"/>
                <a:gd name="connsiteX10" fmla="*/ 50048 w 170427"/>
                <a:gd name="connsiteY10" fmla="*/ 79318 h 343683"/>
                <a:gd name="connsiteX11" fmla="*/ 114349 w 170427"/>
                <a:gd name="connsiteY11" fmla="*/ 132395 h 343683"/>
                <a:gd name="connsiteX12" fmla="*/ 148110 w 170427"/>
                <a:gd name="connsiteY12" fmla="*/ 119474 h 343683"/>
                <a:gd name="connsiteX13" fmla="*/ 154494 w 170427"/>
                <a:gd name="connsiteY13" fmla="*/ 109264 h 343683"/>
                <a:gd name="connsiteX14" fmla="*/ 160247 w 170427"/>
                <a:gd name="connsiteY14" fmla="*/ 145889 h 343683"/>
                <a:gd name="connsiteX15" fmla="*/ 159984 w 170427"/>
                <a:gd name="connsiteY15" fmla="*/ 146049 h 343683"/>
                <a:gd name="connsiteX16" fmla="*/ 153387 w 170427"/>
                <a:gd name="connsiteY16" fmla="*/ 183187 h 343683"/>
                <a:gd name="connsiteX17" fmla="*/ 160274 w 170427"/>
                <a:gd name="connsiteY17" fmla="*/ 193944 h 343683"/>
                <a:gd name="connsiteX18" fmla="*/ 163731 w 170427"/>
                <a:gd name="connsiteY18" fmla="*/ 196606 h 343683"/>
                <a:gd name="connsiteX19" fmla="*/ 166126 w 170427"/>
                <a:gd name="connsiteY19" fmla="*/ 239335 h 343683"/>
                <a:gd name="connsiteX20" fmla="*/ 159413 w 170427"/>
                <a:gd name="connsiteY20" fmla="*/ 241417 h 343683"/>
                <a:gd name="connsiteX21" fmla="*/ 143520 w 170427"/>
                <a:gd name="connsiteY21" fmla="*/ 275136 h 343683"/>
                <a:gd name="connsiteX22" fmla="*/ 153664 w 170427"/>
                <a:gd name="connsiteY22" fmla="*/ 297693 h 343683"/>
                <a:gd name="connsiteX23" fmla="*/ 169728 w 170427"/>
                <a:gd name="connsiteY23" fmla="*/ 303595 h 343683"/>
                <a:gd name="connsiteX24" fmla="*/ 170427 w 170427"/>
                <a:gd name="connsiteY24" fmla="*/ 316077 h 343683"/>
                <a:gd name="connsiteX25" fmla="*/ 168740 w 170427"/>
                <a:gd name="connsiteY25" fmla="*/ 343093 h 343683"/>
                <a:gd name="connsiteX26" fmla="*/ 164970 w 170427"/>
                <a:gd name="connsiteY26" fmla="*/ 343683 h 343683"/>
                <a:gd name="connsiteX27" fmla="*/ 110132 w 170427"/>
                <a:gd name="connsiteY27" fmla="*/ 274737 h 343683"/>
                <a:gd name="connsiteX28" fmla="*/ 49419 w 170427"/>
                <a:gd name="connsiteY28" fmla="*/ 281295 h 343683"/>
                <a:gd name="connsiteX29" fmla="*/ 25248 w 170427"/>
                <a:gd name="connsiteY29" fmla="*/ 159446 h 343683"/>
                <a:gd name="connsiteX30" fmla="*/ 36969 w 170427"/>
                <a:gd name="connsiteY30" fmla="*/ 127826 h 343683"/>
                <a:gd name="connsiteX31" fmla="*/ 40346 w 170427"/>
                <a:gd name="connsiteY31" fmla="*/ 20413 h 343683"/>
                <a:gd name="connsiteX32" fmla="*/ 101540 w 170427"/>
                <a:gd name="connsiteY32" fmla="*/ 88 h 343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0427" h="343683">
                  <a:moveTo>
                    <a:pt x="77762" y="173817"/>
                  </a:moveTo>
                  <a:cubicBezTo>
                    <a:pt x="52101" y="174513"/>
                    <a:pt x="36042" y="188154"/>
                    <a:pt x="34386" y="211431"/>
                  </a:cubicBezTo>
                  <a:cubicBezTo>
                    <a:pt x="32897" y="233086"/>
                    <a:pt x="46605" y="250038"/>
                    <a:pt x="69649" y="250370"/>
                  </a:cubicBezTo>
                  <a:cubicBezTo>
                    <a:pt x="95244" y="250667"/>
                    <a:pt x="118455" y="235999"/>
                    <a:pt x="121998" y="211828"/>
                  </a:cubicBezTo>
                  <a:cubicBezTo>
                    <a:pt x="126236" y="183353"/>
                    <a:pt x="98556" y="179115"/>
                    <a:pt x="77762" y="173817"/>
                  </a:cubicBezTo>
                  <a:close/>
                  <a:moveTo>
                    <a:pt x="101540" y="88"/>
                  </a:moveTo>
                  <a:lnTo>
                    <a:pt x="139889" y="16286"/>
                  </a:lnTo>
                  <a:lnTo>
                    <a:pt x="147668" y="65810"/>
                  </a:lnTo>
                  <a:lnTo>
                    <a:pt x="138243" y="55946"/>
                  </a:lnTo>
                  <a:cubicBezTo>
                    <a:pt x="124879" y="45793"/>
                    <a:pt x="106635" y="38459"/>
                    <a:pt x="86569" y="38691"/>
                  </a:cubicBezTo>
                  <a:cubicBezTo>
                    <a:pt x="70444" y="39188"/>
                    <a:pt x="51803" y="51009"/>
                    <a:pt x="50048" y="79318"/>
                  </a:cubicBezTo>
                  <a:cubicBezTo>
                    <a:pt x="48690" y="100609"/>
                    <a:pt x="91768" y="127461"/>
                    <a:pt x="114349" y="132395"/>
                  </a:cubicBezTo>
                  <a:cubicBezTo>
                    <a:pt x="128107" y="135392"/>
                    <a:pt x="139878" y="128803"/>
                    <a:pt x="148110" y="119474"/>
                  </a:cubicBezTo>
                  <a:lnTo>
                    <a:pt x="154494" y="109264"/>
                  </a:lnTo>
                  <a:lnTo>
                    <a:pt x="160247" y="145889"/>
                  </a:lnTo>
                  <a:lnTo>
                    <a:pt x="159984" y="146049"/>
                  </a:lnTo>
                  <a:cubicBezTo>
                    <a:pt x="152443" y="157063"/>
                    <a:pt x="149149" y="171002"/>
                    <a:pt x="153387" y="183187"/>
                  </a:cubicBezTo>
                  <a:cubicBezTo>
                    <a:pt x="154927" y="187525"/>
                    <a:pt x="157120" y="190819"/>
                    <a:pt x="160274" y="193944"/>
                  </a:cubicBezTo>
                  <a:lnTo>
                    <a:pt x="163731" y="196606"/>
                  </a:lnTo>
                  <a:lnTo>
                    <a:pt x="166126" y="239335"/>
                  </a:lnTo>
                  <a:lnTo>
                    <a:pt x="159413" y="241417"/>
                  </a:lnTo>
                  <a:cubicBezTo>
                    <a:pt x="150639" y="249542"/>
                    <a:pt x="145258" y="261412"/>
                    <a:pt x="143520" y="275136"/>
                  </a:cubicBezTo>
                  <a:cubicBezTo>
                    <a:pt x="142427" y="283779"/>
                    <a:pt x="146715" y="291816"/>
                    <a:pt x="153664" y="297693"/>
                  </a:cubicBezTo>
                  <a:lnTo>
                    <a:pt x="169728" y="303595"/>
                  </a:lnTo>
                  <a:lnTo>
                    <a:pt x="170427" y="316077"/>
                  </a:lnTo>
                  <a:lnTo>
                    <a:pt x="168740" y="343093"/>
                  </a:lnTo>
                  <a:lnTo>
                    <a:pt x="164970" y="343683"/>
                  </a:lnTo>
                  <a:cubicBezTo>
                    <a:pt x="128111" y="333087"/>
                    <a:pt x="128412" y="297719"/>
                    <a:pt x="110132" y="274737"/>
                  </a:cubicBezTo>
                  <a:cubicBezTo>
                    <a:pt x="89894" y="276924"/>
                    <a:pt x="84276" y="288674"/>
                    <a:pt x="49419" y="281295"/>
                  </a:cubicBezTo>
                  <a:cubicBezTo>
                    <a:pt x="-2975" y="270204"/>
                    <a:pt x="-17962" y="199676"/>
                    <a:pt x="25248" y="159446"/>
                  </a:cubicBezTo>
                  <a:cubicBezTo>
                    <a:pt x="34055" y="151235"/>
                    <a:pt x="52862" y="149513"/>
                    <a:pt x="36969" y="127826"/>
                  </a:cubicBezTo>
                  <a:cubicBezTo>
                    <a:pt x="4785" y="83888"/>
                    <a:pt x="7765" y="46902"/>
                    <a:pt x="40346" y="20413"/>
                  </a:cubicBezTo>
                  <a:cubicBezTo>
                    <a:pt x="58226" y="5861"/>
                    <a:pt x="79914" y="-860"/>
                    <a:pt x="101540" y="88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52" name="하트 151">
              <a:extLst>
                <a:ext uri="{FF2B5EF4-FFF2-40B4-BE49-F238E27FC236}">
                  <a16:creationId xmlns:a16="http://schemas.microsoft.com/office/drawing/2014/main" id="{4D0D0303-1C0A-4CEB-99B0-A31E554C52F5}"/>
                </a:ext>
              </a:extLst>
            </p:cNvPr>
            <p:cNvSpPr/>
            <p:nvPr/>
          </p:nvSpPr>
          <p:spPr>
            <a:xfrm>
              <a:off x="5128082" y="3843843"/>
              <a:ext cx="326427" cy="326427"/>
            </a:xfrm>
            <a:prstGeom prst="heart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3" name="Freeform: Shape 264">
              <a:extLst>
                <a:ext uri="{FF2B5EF4-FFF2-40B4-BE49-F238E27FC236}">
                  <a16:creationId xmlns:a16="http://schemas.microsoft.com/office/drawing/2014/main" id="{7EE383F5-008F-42C3-809E-54B8B8FCE63C}"/>
                </a:ext>
              </a:extLst>
            </p:cNvPr>
            <p:cNvSpPr/>
            <p:nvPr/>
          </p:nvSpPr>
          <p:spPr>
            <a:xfrm>
              <a:off x="4364329" y="4505270"/>
              <a:ext cx="211217" cy="34045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자유형: 도형 153">
              <a:extLst>
                <a:ext uri="{FF2B5EF4-FFF2-40B4-BE49-F238E27FC236}">
                  <a16:creationId xmlns:a16="http://schemas.microsoft.com/office/drawing/2014/main" id="{BDA6022A-1A0F-40E8-AB50-4E844DA1E03B}"/>
                </a:ext>
              </a:extLst>
            </p:cNvPr>
            <p:cNvSpPr/>
            <p:nvPr/>
          </p:nvSpPr>
          <p:spPr>
            <a:xfrm rot="768186">
              <a:off x="4687536" y="5923336"/>
              <a:ext cx="393472" cy="402755"/>
            </a:xfrm>
            <a:custGeom>
              <a:avLst/>
              <a:gdLst>
                <a:gd name="connsiteX0" fmla="*/ 724852 w 1453514"/>
                <a:gd name="connsiteY0" fmla="*/ 793433 h 1487805"/>
                <a:gd name="connsiteX1" fmla="*/ 725805 w 1453514"/>
                <a:gd name="connsiteY1" fmla="*/ 1487805 h 1487805"/>
                <a:gd name="connsiteX2" fmla="*/ 724852 w 1453514"/>
                <a:gd name="connsiteY2" fmla="*/ 793433 h 1487805"/>
                <a:gd name="connsiteX3" fmla="*/ 690562 w 1453514"/>
                <a:gd name="connsiteY3" fmla="*/ 781050 h 1487805"/>
                <a:gd name="connsiteX4" fmla="*/ 216217 w 1453514"/>
                <a:gd name="connsiteY4" fmla="*/ 1266825 h 1487805"/>
                <a:gd name="connsiteX5" fmla="*/ 690562 w 1453514"/>
                <a:gd name="connsiteY5" fmla="*/ 781050 h 1487805"/>
                <a:gd name="connsiteX6" fmla="*/ 766762 w 1453514"/>
                <a:gd name="connsiteY6" fmla="*/ 777241 h 1487805"/>
                <a:gd name="connsiteX7" fmla="*/ 1240155 w 1453514"/>
                <a:gd name="connsiteY7" fmla="*/ 1263016 h 1487805"/>
                <a:gd name="connsiteX8" fmla="*/ 766762 w 1453514"/>
                <a:gd name="connsiteY8" fmla="*/ 777241 h 1487805"/>
                <a:gd name="connsiteX9" fmla="*/ 336708 w 1453514"/>
                <a:gd name="connsiteY9" fmla="*/ 653534 h 1487805"/>
                <a:gd name="connsiteX10" fmla="*/ 679132 w 1453514"/>
                <a:gd name="connsiteY10" fmla="*/ 743903 h 1487805"/>
                <a:gd name="connsiteX11" fmla="*/ 0 w 1453514"/>
                <a:gd name="connsiteY11" fmla="*/ 743903 h 1487805"/>
                <a:gd name="connsiteX12" fmla="*/ 336708 w 1453514"/>
                <a:gd name="connsiteY12" fmla="*/ 653534 h 1487805"/>
                <a:gd name="connsiteX13" fmla="*/ 1116687 w 1453514"/>
                <a:gd name="connsiteY13" fmla="*/ 652106 h 1487805"/>
                <a:gd name="connsiteX14" fmla="*/ 1453514 w 1453514"/>
                <a:gd name="connsiteY14" fmla="*/ 735330 h 1487805"/>
                <a:gd name="connsiteX15" fmla="*/ 776287 w 1453514"/>
                <a:gd name="connsiteY15" fmla="*/ 738188 h 1487805"/>
                <a:gd name="connsiteX16" fmla="*/ 1116687 w 1453514"/>
                <a:gd name="connsiteY16" fmla="*/ 652106 h 1487805"/>
                <a:gd name="connsiteX17" fmla="*/ 1245870 w 1453514"/>
                <a:gd name="connsiteY17" fmla="*/ 214313 h 1487805"/>
                <a:gd name="connsiteX18" fmla="*/ 769620 w 1453514"/>
                <a:gd name="connsiteY18" fmla="*/ 705803 h 1487805"/>
                <a:gd name="connsiteX19" fmla="*/ 1245870 w 1453514"/>
                <a:gd name="connsiteY19" fmla="*/ 214313 h 1487805"/>
                <a:gd name="connsiteX20" fmla="*/ 213360 w 1453514"/>
                <a:gd name="connsiteY20" fmla="*/ 210503 h 1487805"/>
                <a:gd name="connsiteX21" fmla="*/ 694373 w 1453514"/>
                <a:gd name="connsiteY21" fmla="*/ 700088 h 1487805"/>
                <a:gd name="connsiteX22" fmla="*/ 213360 w 1453514"/>
                <a:gd name="connsiteY22" fmla="*/ 210503 h 1487805"/>
                <a:gd name="connsiteX23" fmla="*/ 726757 w 1453514"/>
                <a:gd name="connsiteY23" fmla="*/ 0 h 1487805"/>
                <a:gd name="connsiteX24" fmla="*/ 727710 w 1453514"/>
                <a:gd name="connsiteY24" fmla="*/ 684847 h 1487805"/>
                <a:gd name="connsiteX25" fmla="*/ 726757 w 1453514"/>
                <a:gd name="connsiteY25" fmla="*/ 0 h 148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3514" h="1487805">
                  <a:moveTo>
                    <a:pt x="724852" y="793433"/>
                  </a:moveTo>
                  <a:cubicBezTo>
                    <a:pt x="839152" y="971550"/>
                    <a:pt x="846772" y="1286828"/>
                    <a:pt x="725805" y="1487805"/>
                  </a:cubicBezTo>
                  <a:cubicBezTo>
                    <a:pt x="614362" y="1253490"/>
                    <a:pt x="615315" y="1025843"/>
                    <a:pt x="724852" y="793433"/>
                  </a:cubicBezTo>
                  <a:close/>
                  <a:moveTo>
                    <a:pt x="690562" y="781050"/>
                  </a:moveTo>
                  <a:cubicBezTo>
                    <a:pt x="666750" y="966788"/>
                    <a:pt x="418147" y="1223010"/>
                    <a:pt x="216217" y="1266825"/>
                  </a:cubicBezTo>
                  <a:cubicBezTo>
                    <a:pt x="252412" y="1065847"/>
                    <a:pt x="499110" y="813435"/>
                    <a:pt x="690562" y="781050"/>
                  </a:cubicBezTo>
                  <a:close/>
                  <a:moveTo>
                    <a:pt x="766762" y="777241"/>
                  </a:moveTo>
                  <a:cubicBezTo>
                    <a:pt x="1021080" y="851536"/>
                    <a:pt x="1200150" y="1082994"/>
                    <a:pt x="1240155" y="1263016"/>
                  </a:cubicBezTo>
                  <a:cubicBezTo>
                    <a:pt x="1065847" y="1247776"/>
                    <a:pt x="801052" y="978219"/>
                    <a:pt x="766762" y="777241"/>
                  </a:cubicBezTo>
                  <a:close/>
                  <a:moveTo>
                    <a:pt x="336708" y="653534"/>
                  </a:moveTo>
                  <a:cubicBezTo>
                    <a:pt x="460057" y="653415"/>
                    <a:pt x="584358" y="683419"/>
                    <a:pt x="679132" y="743903"/>
                  </a:cubicBezTo>
                  <a:cubicBezTo>
                    <a:pt x="449580" y="857250"/>
                    <a:pt x="226695" y="857250"/>
                    <a:pt x="0" y="743903"/>
                  </a:cubicBezTo>
                  <a:cubicBezTo>
                    <a:pt x="90963" y="683895"/>
                    <a:pt x="213360" y="653653"/>
                    <a:pt x="336708" y="653534"/>
                  </a:cubicBezTo>
                  <a:close/>
                  <a:moveTo>
                    <a:pt x="1116687" y="652106"/>
                  </a:moveTo>
                  <a:cubicBezTo>
                    <a:pt x="1229201" y="651748"/>
                    <a:pt x="1341120" y="679609"/>
                    <a:pt x="1453514" y="735330"/>
                  </a:cubicBezTo>
                  <a:cubicBezTo>
                    <a:pt x="1304925" y="846773"/>
                    <a:pt x="989647" y="868680"/>
                    <a:pt x="776287" y="738188"/>
                  </a:cubicBezTo>
                  <a:cubicBezTo>
                    <a:pt x="891063" y="681038"/>
                    <a:pt x="1004173" y="652463"/>
                    <a:pt x="1116687" y="652106"/>
                  </a:cubicBezTo>
                  <a:close/>
                  <a:moveTo>
                    <a:pt x="1245870" y="214313"/>
                  </a:moveTo>
                  <a:cubicBezTo>
                    <a:pt x="1163002" y="458153"/>
                    <a:pt x="1006792" y="620078"/>
                    <a:pt x="769620" y="705803"/>
                  </a:cubicBezTo>
                  <a:cubicBezTo>
                    <a:pt x="762952" y="543878"/>
                    <a:pt x="1036320" y="259081"/>
                    <a:pt x="1245870" y="214313"/>
                  </a:cubicBezTo>
                  <a:close/>
                  <a:moveTo>
                    <a:pt x="213360" y="210503"/>
                  </a:moveTo>
                  <a:cubicBezTo>
                    <a:pt x="458152" y="297181"/>
                    <a:pt x="612457" y="461010"/>
                    <a:pt x="694373" y="700088"/>
                  </a:cubicBezTo>
                  <a:cubicBezTo>
                    <a:pt x="503873" y="663893"/>
                    <a:pt x="275273" y="454343"/>
                    <a:pt x="213360" y="210503"/>
                  </a:cubicBezTo>
                  <a:close/>
                  <a:moveTo>
                    <a:pt x="726757" y="0"/>
                  </a:moveTo>
                  <a:cubicBezTo>
                    <a:pt x="841057" y="129540"/>
                    <a:pt x="841057" y="530543"/>
                    <a:pt x="727710" y="684847"/>
                  </a:cubicBezTo>
                  <a:cubicBezTo>
                    <a:pt x="619125" y="504825"/>
                    <a:pt x="608647" y="207645"/>
                    <a:pt x="726757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155" name="자유형: 도형 154">
              <a:extLst>
                <a:ext uri="{FF2B5EF4-FFF2-40B4-BE49-F238E27FC236}">
                  <a16:creationId xmlns:a16="http://schemas.microsoft.com/office/drawing/2014/main" id="{382C80B2-B852-4305-9126-8428081F5AD2}"/>
                </a:ext>
              </a:extLst>
            </p:cNvPr>
            <p:cNvSpPr/>
            <p:nvPr/>
          </p:nvSpPr>
          <p:spPr>
            <a:xfrm>
              <a:off x="4706569" y="4769485"/>
              <a:ext cx="316188" cy="370244"/>
            </a:xfrm>
            <a:custGeom>
              <a:avLst/>
              <a:gdLst>
                <a:gd name="connsiteX0" fmla="*/ 413382 w 502456"/>
                <a:gd name="connsiteY0" fmla="*/ 1143 h 588357"/>
                <a:gd name="connsiteX1" fmla="*/ 439491 w 502456"/>
                <a:gd name="connsiteY1" fmla="*/ 19875 h 588357"/>
                <a:gd name="connsiteX2" fmla="*/ 406492 w 502456"/>
                <a:gd name="connsiteY2" fmla="*/ 101286 h 588357"/>
                <a:gd name="connsiteX3" fmla="*/ 306433 w 502456"/>
                <a:gd name="connsiteY3" fmla="*/ 249760 h 588357"/>
                <a:gd name="connsiteX4" fmla="*/ 411381 w 502456"/>
                <a:gd name="connsiteY4" fmla="*/ 240455 h 588357"/>
                <a:gd name="connsiteX5" fmla="*/ 496420 w 502456"/>
                <a:gd name="connsiteY5" fmla="*/ 249760 h 588357"/>
                <a:gd name="connsiteX6" fmla="*/ 479901 w 502456"/>
                <a:gd name="connsiteY6" fmla="*/ 314968 h 588357"/>
                <a:gd name="connsiteX7" fmla="*/ 407754 w 502456"/>
                <a:gd name="connsiteY7" fmla="*/ 298173 h 588357"/>
                <a:gd name="connsiteX8" fmla="*/ 286444 w 502456"/>
                <a:gd name="connsiteY8" fmla="*/ 297227 h 588357"/>
                <a:gd name="connsiteX9" fmla="*/ 179288 w 502456"/>
                <a:gd name="connsiteY9" fmla="*/ 432335 h 588357"/>
                <a:gd name="connsiteX10" fmla="*/ 270201 w 502456"/>
                <a:gd name="connsiteY10" fmla="*/ 418300 h 588357"/>
                <a:gd name="connsiteX11" fmla="*/ 343295 w 502456"/>
                <a:gd name="connsiteY11" fmla="*/ 439431 h 588357"/>
                <a:gd name="connsiteX12" fmla="*/ 332295 w 502456"/>
                <a:gd name="connsiteY12" fmla="*/ 498135 h 588357"/>
                <a:gd name="connsiteX13" fmla="*/ 253801 w 502456"/>
                <a:gd name="connsiteY13" fmla="*/ 477121 h 588357"/>
                <a:gd name="connsiteX14" fmla="*/ 125316 w 502456"/>
                <a:gd name="connsiteY14" fmla="*/ 481852 h 588357"/>
                <a:gd name="connsiteX15" fmla="*/ 40999 w 502456"/>
                <a:gd name="connsiteY15" fmla="*/ 565926 h 588357"/>
                <a:gd name="connsiteX16" fmla="*/ 25382 w 502456"/>
                <a:gd name="connsiteY16" fmla="*/ 588357 h 588357"/>
                <a:gd name="connsiteX17" fmla="*/ 0 w 502456"/>
                <a:gd name="connsiteY17" fmla="*/ 561853 h 588357"/>
                <a:gd name="connsiteX18" fmla="*/ 10021 w 502456"/>
                <a:gd name="connsiteY18" fmla="*/ 550850 h 588357"/>
                <a:gd name="connsiteX19" fmla="*/ 91332 w 502456"/>
                <a:gd name="connsiteY19" fmla="*/ 436080 h 588357"/>
                <a:gd name="connsiteX20" fmla="*/ 83289 w 502456"/>
                <a:gd name="connsiteY20" fmla="*/ 340988 h 588357"/>
                <a:gd name="connsiteX21" fmla="*/ 41815 w 502456"/>
                <a:gd name="connsiteY21" fmla="*/ 305979 h 588357"/>
                <a:gd name="connsiteX22" fmla="*/ 52972 w 502456"/>
                <a:gd name="connsiteY22" fmla="*/ 227840 h 588357"/>
                <a:gd name="connsiteX23" fmla="*/ 120506 w 502456"/>
                <a:gd name="connsiteY23" fmla="*/ 220152 h 588357"/>
                <a:gd name="connsiteX24" fmla="*/ 137892 w 502456"/>
                <a:gd name="connsiteY24" fmla="*/ 308936 h 588357"/>
                <a:gd name="connsiteX25" fmla="*/ 133083 w 502456"/>
                <a:gd name="connsiteY25" fmla="*/ 425593 h 588357"/>
                <a:gd name="connsiteX26" fmla="*/ 243511 w 502456"/>
                <a:gd name="connsiteY26" fmla="*/ 291905 h 588357"/>
                <a:gd name="connsiteX27" fmla="*/ 210355 w 502456"/>
                <a:gd name="connsiteY27" fmla="*/ 161094 h 588357"/>
                <a:gd name="connsiteX28" fmla="*/ 174557 w 502456"/>
                <a:gd name="connsiteY28" fmla="*/ 89025 h 588357"/>
                <a:gd name="connsiteX29" fmla="*/ 241816 w 502456"/>
                <a:gd name="connsiteY29" fmla="*/ 62374 h 588357"/>
                <a:gd name="connsiteX30" fmla="*/ 269492 w 502456"/>
                <a:gd name="connsiteY30" fmla="*/ 137439 h 588357"/>
                <a:gd name="connsiteX31" fmla="*/ 280570 w 502456"/>
                <a:gd name="connsiteY31" fmla="*/ 231309 h 588357"/>
                <a:gd name="connsiteX32" fmla="*/ 353742 w 502456"/>
                <a:gd name="connsiteY32" fmla="*/ 79012 h 588357"/>
                <a:gd name="connsiteX33" fmla="*/ 380354 w 502456"/>
                <a:gd name="connsiteY33" fmla="*/ 2961 h 588357"/>
                <a:gd name="connsiteX34" fmla="*/ 413382 w 502456"/>
                <a:gd name="connsiteY34" fmla="*/ 1143 h 58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56" h="588357">
                  <a:moveTo>
                    <a:pt x="413382" y="1143"/>
                  </a:moveTo>
                  <a:cubicBezTo>
                    <a:pt x="423475" y="3356"/>
                    <a:pt x="432414" y="8994"/>
                    <a:pt x="439491" y="19875"/>
                  </a:cubicBezTo>
                  <a:cubicBezTo>
                    <a:pt x="455261" y="44160"/>
                    <a:pt x="451949" y="104716"/>
                    <a:pt x="406492" y="101286"/>
                  </a:cubicBezTo>
                  <a:cubicBezTo>
                    <a:pt x="375938" y="98960"/>
                    <a:pt x="346370" y="186956"/>
                    <a:pt x="306433" y="249760"/>
                  </a:cubicBezTo>
                  <a:cubicBezTo>
                    <a:pt x="370734" y="251258"/>
                    <a:pt x="385676" y="269472"/>
                    <a:pt x="411381" y="240455"/>
                  </a:cubicBezTo>
                  <a:cubicBezTo>
                    <a:pt x="436534" y="212030"/>
                    <a:pt x="480374" y="218417"/>
                    <a:pt x="496420" y="249760"/>
                  </a:cubicBezTo>
                  <a:cubicBezTo>
                    <a:pt x="507695" y="271719"/>
                    <a:pt x="503714" y="300223"/>
                    <a:pt x="479901" y="314968"/>
                  </a:cubicBezTo>
                  <a:cubicBezTo>
                    <a:pt x="452422" y="332039"/>
                    <a:pt x="426717" y="327939"/>
                    <a:pt x="407754" y="298173"/>
                  </a:cubicBezTo>
                  <a:cubicBezTo>
                    <a:pt x="392930" y="274913"/>
                    <a:pt x="310139" y="265293"/>
                    <a:pt x="286444" y="297227"/>
                  </a:cubicBezTo>
                  <a:cubicBezTo>
                    <a:pt x="254392" y="340476"/>
                    <a:pt x="214534" y="385065"/>
                    <a:pt x="179288" y="432335"/>
                  </a:cubicBezTo>
                  <a:cubicBezTo>
                    <a:pt x="253209" y="438998"/>
                    <a:pt x="246428" y="434582"/>
                    <a:pt x="270201" y="418300"/>
                  </a:cubicBezTo>
                  <a:cubicBezTo>
                    <a:pt x="292003" y="403358"/>
                    <a:pt x="329772" y="411006"/>
                    <a:pt x="343295" y="439431"/>
                  </a:cubicBezTo>
                  <a:cubicBezTo>
                    <a:pt x="353703" y="461273"/>
                    <a:pt x="351810" y="482286"/>
                    <a:pt x="332295" y="498135"/>
                  </a:cubicBezTo>
                  <a:cubicBezTo>
                    <a:pt x="306393" y="519069"/>
                    <a:pt x="262908" y="503694"/>
                    <a:pt x="253801" y="477121"/>
                  </a:cubicBezTo>
                  <a:cubicBezTo>
                    <a:pt x="245798" y="453782"/>
                    <a:pt x="154135" y="456739"/>
                    <a:pt x="125316" y="481852"/>
                  </a:cubicBezTo>
                  <a:cubicBezTo>
                    <a:pt x="89336" y="513210"/>
                    <a:pt x="80854" y="510579"/>
                    <a:pt x="40999" y="565926"/>
                  </a:cubicBezTo>
                  <a:lnTo>
                    <a:pt x="25382" y="588357"/>
                  </a:lnTo>
                  <a:lnTo>
                    <a:pt x="0" y="561853"/>
                  </a:lnTo>
                  <a:lnTo>
                    <a:pt x="10021" y="550850"/>
                  </a:lnTo>
                  <a:cubicBezTo>
                    <a:pt x="82346" y="472207"/>
                    <a:pt x="84605" y="474095"/>
                    <a:pt x="91332" y="436080"/>
                  </a:cubicBezTo>
                  <a:cubicBezTo>
                    <a:pt x="95787" y="410927"/>
                    <a:pt x="90583" y="379900"/>
                    <a:pt x="83289" y="340988"/>
                  </a:cubicBezTo>
                  <a:cubicBezTo>
                    <a:pt x="79741" y="322104"/>
                    <a:pt x="53524" y="331960"/>
                    <a:pt x="41815" y="305979"/>
                  </a:cubicBezTo>
                  <a:cubicBezTo>
                    <a:pt x="28844" y="277278"/>
                    <a:pt x="30933" y="251889"/>
                    <a:pt x="52972" y="227840"/>
                  </a:cubicBezTo>
                  <a:cubicBezTo>
                    <a:pt x="72842" y="206156"/>
                    <a:pt x="96654" y="204540"/>
                    <a:pt x="120506" y="220152"/>
                  </a:cubicBezTo>
                  <a:cubicBezTo>
                    <a:pt x="153426" y="241638"/>
                    <a:pt x="159221" y="290643"/>
                    <a:pt x="137892" y="308936"/>
                  </a:cubicBezTo>
                  <a:cubicBezTo>
                    <a:pt x="106826" y="335548"/>
                    <a:pt x="125750" y="382029"/>
                    <a:pt x="133083" y="425593"/>
                  </a:cubicBezTo>
                  <a:cubicBezTo>
                    <a:pt x="178106" y="385262"/>
                    <a:pt x="212366" y="339687"/>
                    <a:pt x="243511" y="291905"/>
                  </a:cubicBezTo>
                  <a:cubicBezTo>
                    <a:pt x="259360" y="267619"/>
                    <a:pt x="248794" y="166258"/>
                    <a:pt x="210355" y="161094"/>
                  </a:cubicBezTo>
                  <a:cubicBezTo>
                    <a:pt x="179840" y="156993"/>
                    <a:pt x="158985" y="120250"/>
                    <a:pt x="174557" y="89025"/>
                  </a:cubicBezTo>
                  <a:cubicBezTo>
                    <a:pt x="188159" y="61744"/>
                    <a:pt x="213943" y="51414"/>
                    <a:pt x="241816" y="62374"/>
                  </a:cubicBezTo>
                  <a:cubicBezTo>
                    <a:pt x="271266" y="74005"/>
                    <a:pt x="288692" y="101957"/>
                    <a:pt x="269492" y="137439"/>
                  </a:cubicBezTo>
                  <a:cubicBezTo>
                    <a:pt x="253209" y="167480"/>
                    <a:pt x="276155" y="186247"/>
                    <a:pt x="280570" y="231309"/>
                  </a:cubicBezTo>
                  <a:cubicBezTo>
                    <a:pt x="327643" y="160147"/>
                    <a:pt x="376687" y="102666"/>
                    <a:pt x="353742" y="79012"/>
                  </a:cubicBezTo>
                  <a:cubicBezTo>
                    <a:pt x="337696" y="62453"/>
                    <a:pt x="346173" y="11201"/>
                    <a:pt x="380354" y="2961"/>
                  </a:cubicBezTo>
                  <a:cubicBezTo>
                    <a:pt x="392044" y="143"/>
                    <a:pt x="403289" y="-1070"/>
                    <a:pt x="413382" y="114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56" name="자유형: 도형 155">
              <a:extLst>
                <a:ext uri="{FF2B5EF4-FFF2-40B4-BE49-F238E27FC236}">
                  <a16:creationId xmlns:a16="http://schemas.microsoft.com/office/drawing/2014/main" id="{C252561C-E641-490A-AD82-2529C4CFA96D}"/>
                </a:ext>
              </a:extLst>
            </p:cNvPr>
            <p:cNvSpPr/>
            <p:nvPr/>
          </p:nvSpPr>
          <p:spPr>
            <a:xfrm>
              <a:off x="4906272" y="4214775"/>
              <a:ext cx="375515" cy="384637"/>
            </a:xfrm>
            <a:custGeom>
              <a:avLst/>
              <a:gdLst>
                <a:gd name="connsiteX0" fmla="*/ 729614 w 1450657"/>
                <a:gd name="connsiteY0" fmla="*/ 793433 h 1485901"/>
                <a:gd name="connsiteX1" fmla="*/ 729614 w 1450657"/>
                <a:gd name="connsiteY1" fmla="*/ 1485901 h 1485901"/>
                <a:gd name="connsiteX2" fmla="*/ 729614 w 1450657"/>
                <a:gd name="connsiteY2" fmla="*/ 793433 h 1485901"/>
                <a:gd name="connsiteX3" fmla="*/ 752475 w 1450657"/>
                <a:gd name="connsiteY3" fmla="*/ 770573 h 1485901"/>
                <a:gd name="connsiteX4" fmla="*/ 1063942 w 1450657"/>
                <a:gd name="connsiteY4" fmla="*/ 1085851 h 1485901"/>
                <a:gd name="connsiteX5" fmla="*/ 752475 w 1450657"/>
                <a:gd name="connsiteY5" fmla="*/ 770573 h 1485901"/>
                <a:gd name="connsiteX6" fmla="*/ 698182 w 1450657"/>
                <a:gd name="connsiteY6" fmla="*/ 769621 h 1485901"/>
                <a:gd name="connsiteX7" fmla="*/ 388620 w 1450657"/>
                <a:gd name="connsiteY7" fmla="*/ 1085851 h 1485901"/>
                <a:gd name="connsiteX8" fmla="*/ 698182 w 1450657"/>
                <a:gd name="connsiteY8" fmla="*/ 769621 h 1485901"/>
                <a:gd name="connsiteX9" fmla="*/ 328970 w 1450657"/>
                <a:gd name="connsiteY9" fmla="*/ 653177 h 1485901"/>
                <a:gd name="connsiteX10" fmla="*/ 674370 w 1450657"/>
                <a:gd name="connsiteY10" fmla="*/ 740093 h 1485901"/>
                <a:gd name="connsiteX11" fmla="*/ 0 w 1450657"/>
                <a:gd name="connsiteY11" fmla="*/ 739140 h 1485901"/>
                <a:gd name="connsiteX12" fmla="*/ 328970 w 1450657"/>
                <a:gd name="connsiteY12" fmla="*/ 653177 h 1485901"/>
                <a:gd name="connsiteX13" fmla="*/ 1112757 w 1450657"/>
                <a:gd name="connsiteY13" fmla="*/ 652939 h 1485901"/>
                <a:gd name="connsiteX14" fmla="*/ 1450657 w 1450657"/>
                <a:gd name="connsiteY14" fmla="*/ 739141 h 1485901"/>
                <a:gd name="connsiteX15" fmla="*/ 779144 w 1450657"/>
                <a:gd name="connsiteY15" fmla="*/ 741046 h 1485901"/>
                <a:gd name="connsiteX16" fmla="*/ 1112757 w 1450657"/>
                <a:gd name="connsiteY16" fmla="*/ 652939 h 1485901"/>
                <a:gd name="connsiteX17" fmla="*/ 388620 w 1450657"/>
                <a:gd name="connsiteY17" fmla="*/ 396241 h 1485901"/>
                <a:gd name="connsiteX18" fmla="*/ 699135 w 1450657"/>
                <a:gd name="connsiteY18" fmla="*/ 712471 h 1485901"/>
                <a:gd name="connsiteX19" fmla="*/ 388620 w 1450657"/>
                <a:gd name="connsiteY19" fmla="*/ 396241 h 1485901"/>
                <a:gd name="connsiteX20" fmla="*/ 1062038 w 1450657"/>
                <a:gd name="connsiteY20" fmla="*/ 395288 h 1485901"/>
                <a:gd name="connsiteX21" fmla="*/ 752475 w 1450657"/>
                <a:gd name="connsiteY21" fmla="*/ 712471 h 1485901"/>
                <a:gd name="connsiteX22" fmla="*/ 1062038 w 1450657"/>
                <a:gd name="connsiteY22" fmla="*/ 395288 h 1485901"/>
                <a:gd name="connsiteX23" fmla="*/ 723899 w 1450657"/>
                <a:gd name="connsiteY23" fmla="*/ 0 h 1485901"/>
                <a:gd name="connsiteX24" fmla="*/ 725804 w 1450657"/>
                <a:gd name="connsiteY24" fmla="*/ 683895 h 1485901"/>
                <a:gd name="connsiteX25" fmla="*/ 723899 w 1450657"/>
                <a:gd name="connsiteY25" fmla="*/ 0 h 148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0657" h="1485901">
                  <a:moveTo>
                    <a:pt x="729614" y="793433"/>
                  </a:moveTo>
                  <a:cubicBezTo>
                    <a:pt x="839152" y="1024890"/>
                    <a:pt x="840104" y="1253490"/>
                    <a:pt x="729614" y="1485901"/>
                  </a:cubicBezTo>
                  <a:cubicBezTo>
                    <a:pt x="614362" y="1341120"/>
                    <a:pt x="614362" y="942023"/>
                    <a:pt x="729614" y="793433"/>
                  </a:cubicBezTo>
                  <a:close/>
                  <a:moveTo>
                    <a:pt x="752475" y="770573"/>
                  </a:moveTo>
                  <a:cubicBezTo>
                    <a:pt x="862965" y="773431"/>
                    <a:pt x="1031557" y="942023"/>
                    <a:pt x="1063942" y="1085851"/>
                  </a:cubicBezTo>
                  <a:cubicBezTo>
                    <a:pt x="929640" y="1057276"/>
                    <a:pt x="782955" y="907733"/>
                    <a:pt x="752475" y="770573"/>
                  </a:cubicBezTo>
                  <a:close/>
                  <a:moveTo>
                    <a:pt x="698182" y="769621"/>
                  </a:moveTo>
                  <a:cubicBezTo>
                    <a:pt x="674370" y="902019"/>
                    <a:pt x="514350" y="1065849"/>
                    <a:pt x="388620" y="1085851"/>
                  </a:cubicBezTo>
                  <a:cubicBezTo>
                    <a:pt x="412433" y="952501"/>
                    <a:pt x="570547" y="791528"/>
                    <a:pt x="698182" y="769621"/>
                  </a:cubicBezTo>
                  <a:close/>
                  <a:moveTo>
                    <a:pt x="328970" y="653177"/>
                  </a:moveTo>
                  <a:cubicBezTo>
                    <a:pt x="450533" y="653177"/>
                    <a:pt x="574834" y="681991"/>
                    <a:pt x="674370" y="740093"/>
                  </a:cubicBezTo>
                  <a:cubicBezTo>
                    <a:pt x="481965" y="861060"/>
                    <a:pt x="175260" y="855345"/>
                    <a:pt x="0" y="739140"/>
                  </a:cubicBezTo>
                  <a:cubicBezTo>
                    <a:pt x="88582" y="681990"/>
                    <a:pt x="207407" y="653177"/>
                    <a:pt x="328970" y="653177"/>
                  </a:cubicBezTo>
                  <a:close/>
                  <a:moveTo>
                    <a:pt x="1112757" y="652939"/>
                  </a:moveTo>
                  <a:cubicBezTo>
                    <a:pt x="1234201" y="652701"/>
                    <a:pt x="1356359" y="681515"/>
                    <a:pt x="1450657" y="739141"/>
                  </a:cubicBezTo>
                  <a:cubicBezTo>
                    <a:pt x="1271586" y="856298"/>
                    <a:pt x="968692" y="858203"/>
                    <a:pt x="779144" y="741046"/>
                  </a:cubicBezTo>
                  <a:cubicBezTo>
                    <a:pt x="870584" y="682467"/>
                    <a:pt x="991313" y="653178"/>
                    <a:pt x="1112757" y="652939"/>
                  </a:cubicBezTo>
                  <a:close/>
                  <a:moveTo>
                    <a:pt x="388620" y="396241"/>
                  </a:moveTo>
                  <a:cubicBezTo>
                    <a:pt x="514350" y="414338"/>
                    <a:pt x="670560" y="574359"/>
                    <a:pt x="699135" y="712471"/>
                  </a:cubicBezTo>
                  <a:cubicBezTo>
                    <a:pt x="574358" y="694374"/>
                    <a:pt x="414338" y="531496"/>
                    <a:pt x="388620" y="396241"/>
                  </a:cubicBezTo>
                  <a:close/>
                  <a:moveTo>
                    <a:pt x="1062038" y="395288"/>
                  </a:moveTo>
                  <a:cubicBezTo>
                    <a:pt x="1052513" y="514351"/>
                    <a:pt x="884873" y="687706"/>
                    <a:pt x="752475" y="712471"/>
                  </a:cubicBezTo>
                  <a:cubicBezTo>
                    <a:pt x="784860" y="572453"/>
                    <a:pt x="930592" y="422911"/>
                    <a:pt x="1062038" y="395288"/>
                  </a:cubicBezTo>
                  <a:close/>
                  <a:moveTo>
                    <a:pt x="723899" y="0"/>
                  </a:moveTo>
                  <a:cubicBezTo>
                    <a:pt x="837247" y="168593"/>
                    <a:pt x="842962" y="493395"/>
                    <a:pt x="725804" y="683895"/>
                  </a:cubicBezTo>
                  <a:cubicBezTo>
                    <a:pt x="617219" y="508635"/>
                    <a:pt x="604837" y="205740"/>
                    <a:pt x="72389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57" name="자유형: 도형 156">
              <a:extLst>
                <a:ext uri="{FF2B5EF4-FFF2-40B4-BE49-F238E27FC236}">
                  <a16:creationId xmlns:a16="http://schemas.microsoft.com/office/drawing/2014/main" id="{AD5672CA-6811-48AD-B44B-EA3974F5B98D}"/>
                </a:ext>
              </a:extLst>
            </p:cNvPr>
            <p:cNvSpPr/>
            <p:nvPr/>
          </p:nvSpPr>
          <p:spPr>
            <a:xfrm>
              <a:off x="5295544" y="4573031"/>
              <a:ext cx="217274" cy="344059"/>
            </a:xfrm>
            <a:custGeom>
              <a:avLst/>
              <a:gdLst>
                <a:gd name="connsiteX0" fmla="*/ 257963 w 486076"/>
                <a:gd name="connsiteY0" fmla="*/ 655170 h 769716"/>
                <a:gd name="connsiteX1" fmla="*/ 254815 w 486076"/>
                <a:gd name="connsiteY1" fmla="*/ 657527 h 769716"/>
                <a:gd name="connsiteX2" fmla="*/ 254363 w 486076"/>
                <a:gd name="connsiteY2" fmla="*/ 657461 h 769716"/>
                <a:gd name="connsiteX3" fmla="*/ 433823 w 486076"/>
                <a:gd name="connsiteY3" fmla="*/ 423404 h 769716"/>
                <a:gd name="connsiteX4" fmla="*/ 205042 w 486076"/>
                <a:gd name="connsiteY4" fmla="*/ 542427 h 769716"/>
                <a:gd name="connsiteX5" fmla="*/ 433823 w 486076"/>
                <a:gd name="connsiteY5" fmla="*/ 423404 h 769716"/>
                <a:gd name="connsiteX6" fmla="*/ 34688 w 486076"/>
                <a:gd name="connsiteY6" fmla="*/ 302923 h 769716"/>
                <a:gd name="connsiteX7" fmla="*/ 116336 w 486076"/>
                <a:gd name="connsiteY7" fmla="*/ 515816 h 769716"/>
                <a:gd name="connsiteX8" fmla="*/ 34688 w 486076"/>
                <a:gd name="connsiteY8" fmla="*/ 302923 h 769716"/>
                <a:gd name="connsiteX9" fmla="*/ 437884 w 486076"/>
                <a:gd name="connsiteY9" fmla="*/ 53444 h 769716"/>
                <a:gd name="connsiteX10" fmla="*/ 278766 w 486076"/>
                <a:gd name="connsiteY10" fmla="*/ 296536 h 769716"/>
                <a:gd name="connsiteX11" fmla="*/ 437884 w 486076"/>
                <a:gd name="connsiteY11" fmla="*/ 53444 h 769716"/>
                <a:gd name="connsiteX12" fmla="*/ 457000 w 486076"/>
                <a:gd name="connsiteY12" fmla="*/ 369 h 769716"/>
                <a:gd name="connsiteX13" fmla="*/ 479279 w 486076"/>
                <a:gd name="connsiteY13" fmla="*/ 4124 h 769716"/>
                <a:gd name="connsiteX14" fmla="*/ 483774 w 486076"/>
                <a:gd name="connsiteY14" fmla="*/ 48595 h 769716"/>
                <a:gd name="connsiteX15" fmla="*/ 377288 w 486076"/>
                <a:gd name="connsiteY15" fmla="*/ 286640 h 769716"/>
                <a:gd name="connsiteX16" fmla="*/ 339874 w 486076"/>
                <a:gd name="connsiteY16" fmla="*/ 310019 h 769716"/>
                <a:gd name="connsiteX17" fmla="*/ 197117 w 486076"/>
                <a:gd name="connsiteY17" fmla="*/ 507142 h 769716"/>
                <a:gd name="connsiteX18" fmla="*/ 404254 w 486076"/>
                <a:gd name="connsiteY18" fmla="*/ 393047 h 769716"/>
                <a:gd name="connsiteX19" fmla="*/ 477308 w 486076"/>
                <a:gd name="connsiteY19" fmla="*/ 406215 h 769716"/>
                <a:gd name="connsiteX20" fmla="*/ 448292 w 486076"/>
                <a:gd name="connsiteY20" fmla="*/ 454234 h 769716"/>
                <a:gd name="connsiteX21" fmla="*/ 192505 w 486076"/>
                <a:gd name="connsiteY21" fmla="*/ 579565 h 769716"/>
                <a:gd name="connsiteX22" fmla="*/ 155721 w 486076"/>
                <a:gd name="connsiteY22" fmla="*/ 601525 h 769716"/>
                <a:gd name="connsiteX23" fmla="*/ 114094 w 486076"/>
                <a:gd name="connsiteY23" fmla="*/ 726644 h 769716"/>
                <a:gd name="connsiteX24" fmla="*/ 102031 w 486076"/>
                <a:gd name="connsiteY24" fmla="*/ 769716 h 769716"/>
                <a:gd name="connsiteX25" fmla="*/ 66979 w 486076"/>
                <a:gd name="connsiteY25" fmla="*/ 764633 h 769716"/>
                <a:gd name="connsiteX26" fmla="*/ 87803 w 486076"/>
                <a:gd name="connsiteY26" fmla="*/ 696070 h 769716"/>
                <a:gd name="connsiteX27" fmla="*/ 121737 w 486076"/>
                <a:gd name="connsiteY27" fmla="*/ 584572 h 769716"/>
                <a:gd name="connsiteX28" fmla="*/ 108412 w 486076"/>
                <a:gd name="connsiteY28" fmla="*/ 557448 h 769716"/>
                <a:gd name="connsiteX29" fmla="*/ 546 w 486076"/>
                <a:gd name="connsiteY29" fmla="*/ 302883 h 769716"/>
                <a:gd name="connsiteX30" fmla="*/ 11861 w 486076"/>
                <a:gd name="connsiteY30" fmla="*/ 248004 h 769716"/>
                <a:gd name="connsiteX31" fmla="*/ 59447 w 486076"/>
                <a:gd name="connsiteY31" fmla="*/ 275168 h 769716"/>
                <a:gd name="connsiteX32" fmla="*/ 143658 w 486076"/>
                <a:gd name="connsiteY32" fmla="*/ 523858 h 769716"/>
                <a:gd name="connsiteX33" fmla="*/ 223611 w 486076"/>
                <a:gd name="connsiteY33" fmla="*/ 353150 h 769716"/>
                <a:gd name="connsiteX34" fmla="*/ 230944 w 486076"/>
                <a:gd name="connsiteY34" fmla="*/ 252696 h 769716"/>
                <a:gd name="connsiteX35" fmla="*/ 431142 w 486076"/>
                <a:gd name="connsiteY35" fmla="*/ 7672 h 769716"/>
                <a:gd name="connsiteX36" fmla="*/ 457000 w 486076"/>
                <a:gd name="connsiteY36" fmla="*/ 369 h 76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86076" h="769716">
                  <a:moveTo>
                    <a:pt x="257963" y="655170"/>
                  </a:moveTo>
                  <a:lnTo>
                    <a:pt x="254815" y="657527"/>
                  </a:lnTo>
                  <a:lnTo>
                    <a:pt x="254363" y="657461"/>
                  </a:lnTo>
                  <a:close/>
                  <a:moveTo>
                    <a:pt x="433823" y="423404"/>
                  </a:moveTo>
                  <a:cubicBezTo>
                    <a:pt x="359231" y="411577"/>
                    <a:pt x="241628" y="491057"/>
                    <a:pt x="205042" y="542427"/>
                  </a:cubicBezTo>
                  <a:cubicBezTo>
                    <a:pt x="270092" y="539471"/>
                    <a:pt x="410523" y="480334"/>
                    <a:pt x="433823" y="423404"/>
                  </a:cubicBezTo>
                  <a:close/>
                  <a:moveTo>
                    <a:pt x="34688" y="302923"/>
                  </a:moveTo>
                  <a:cubicBezTo>
                    <a:pt x="28735" y="361705"/>
                    <a:pt x="73087" y="480058"/>
                    <a:pt x="116336" y="515816"/>
                  </a:cubicBezTo>
                  <a:cubicBezTo>
                    <a:pt x="138729" y="440909"/>
                    <a:pt x="82155" y="315815"/>
                    <a:pt x="34688" y="302923"/>
                  </a:cubicBezTo>
                  <a:close/>
                  <a:moveTo>
                    <a:pt x="437884" y="53444"/>
                  </a:moveTo>
                  <a:cubicBezTo>
                    <a:pt x="343383" y="97599"/>
                    <a:pt x="263390" y="220092"/>
                    <a:pt x="278766" y="296536"/>
                  </a:cubicBezTo>
                  <a:cubicBezTo>
                    <a:pt x="388366" y="261882"/>
                    <a:pt x="432049" y="144869"/>
                    <a:pt x="437884" y="53444"/>
                  </a:cubicBezTo>
                  <a:close/>
                  <a:moveTo>
                    <a:pt x="457000" y="369"/>
                  </a:moveTo>
                  <a:cubicBezTo>
                    <a:pt x="465757" y="-608"/>
                    <a:pt x="473918" y="260"/>
                    <a:pt x="479279" y="4124"/>
                  </a:cubicBezTo>
                  <a:cubicBezTo>
                    <a:pt x="487677" y="10195"/>
                    <a:pt x="487164" y="34165"/>
                    <a:pt x="483774" y="48595"/>
                  </a:cubicBezTo>
                  <a:cubicBezTo>
                    <a:pt x="463431" y="135526"/>
                    <a:pt x="446951" y="222930"/>
                    <a:pt x="377288" y="286640"/>
                  </a:cubicBezTo>
                  <a:cubicBezTo>
                    <a:pt x="368181" y="295117"/>
                    <a:pt x="350873" y="306471"/>
                    <a:pt x="339874" y="310019"/>
                  </a:cubicBezTo>
                  <a:cubicBezTo>
                    <a:pt x="243757" y="341244"/>
                    <a:pt x="237291" y="434128"/>
                    <a:pt x="197117" y="507142"/>
                  </a:cubicBezTo>
                  <a:cubicBezTo>
                    <a:pt x="254559" y="445167"/>
                    <a:pt x="322212" y="404796"/>
                    <a:pt x="404254" y="393047"/>
                  </a:cubicBezTo>
                  <a:cubicBezTo>
                    <a:pt x="441432" y="387725"/>
                    <a:pt x="473405" y="393797"/>
                    <a:pt x="477308" y="406215"/>
                  </a:cubicBezTo>
                  <a:cubicBezTo>
                    <a:pt x="480147" y="415244"/>
                    <a:pt x="461617" y="440712"/>
                    <a:pt x="448292" y="454234"/>
                  </a:cubicBezTo>
                  <a:cubicBezTo>
                    <a:pt x="377879" y="525711"/>
                    <a:pt x="291066" y="565215"/>
                    <a:pt x="192505" y="579565"/>
                  </a:cubicBezTo>
                  <a:cubicBezTo>
                    <a:pt x="176380" y="582010"/>
                    <a:pt x="162581" y="582956"/>
                    <a:pt x="155721" y="601525"/>
                  </a:cubicBezTo>
                  <a:cubicBezTo>
                    <a:pt x="139538" y="645464"/>
                    <a:pt x="126301" y="685933"/>
                    <a:pt x="114094" y="726644"/>
                  </a:cubicBezTo>
                  <a:lnTo>
                    <a:pt x="102031" y="769716"/>
                  </a:lnTo>
                  <a:lnTo>
                    <a:pt x="66979" y="764633"/>
                  </a:lnTo>
                  <a:lnTo>
                    <a:pt x="87803" y="696070"/>
                  </a:lnTo>
                  <a:cubicBezTo>
                    <a:pt x="99206" y="657843"/>
                    <a:pt x="110423" y="620271"/>
                    <a:pt x="121737" y="584572"/>
                  </a:cubicBezTo>
                  <a:cubicBezTo>
                    <a:pt x="126074" y="570971"/>
                    <a:pt x="115745" y="565215"/>
                    <a:pt x="108412" y="557448"/>
                  </a:cubicBezTo>
                  <a:cubicBezTo>
                    <a:pt x="37014" y="480728"/>
                    <a:pt x="13123" y="403456"/>
                    <a:pt x="546" y="302883"/>
                  </a:cubicBezTo>
                  <a:cubicBezTo>
                    <a:pt x="-1228" y="288533"/>
                    <a:pt x="1019" y="251828"/>
                    <a:pt x="11861" y="248004"/>
                  </a:cubicBezTo>
                  <a:cubicBezTo>
                    <a:pt x="23964" y="243746"/>
                    <a:pt x="49393" y="265706"/>
                    <a:pt x="59447" y="275168"/>
                  </a:cubicBezTo>
                  <a:cubicBezTo>
                    <a:pt x="134905" y="346250"/>
                    <a:pt x="157535" y="418595"/>
                    <a:pt x="143658" y="523858"/>
                  </a:cubicBezTo>
                  <a:cubicBezTo>
                    <a:pt x="170939" y="467205"/>
                    <a:pt x="202873" y="412168"/>
                    <a:pt x="223611" y="353150"/>
                  </a:cubicBezTo>
                  <a:cubicBezTo>
                    <a:pt x="234137" y="323226"/>
                    <a:pt x="223847" y="287311"/>
                    <a:pt x="230944" y="252696"/>
                  </a:cubicBezTo>
                  <a:cubicBezTo>
                    <a:pt x="256057" y="129928"/>
                    <a:pt x="324498" y="56716"/>
                    <a:pt x="431142" y="7672"/>
                  </a:cubicBezTo>
                  <a:cubicBezTo>
                    <a:pt x="438889" y="4163"/>
                    <a:pt x="448243" y="1344"/>
                    <a:pt x="457000" y="369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58" name="자유형: 도형 157">
              <a:extLst>
                <a:ext uri="{FF2B5EF4-FFF2-40B4-BE49-F238E27FC236}">
                  <a16:creationId xmlns:a16="http://schemas.microsoft.com/office/drawing/2014/main" id="{15F4A45C-98A6-400C-917A-A059AD219401}"/>
                </a:ext>
              </a:extLst>
            </p:cNvPr>
            <p:cNvSpPr/>
            <p:nvPr/>
          </p:nvSpPr>
          <p:spPr>
            <a:xfrm>
              <a:off x="5521314" y="2839008"/>
              <a:ext cx="234803" cy="302038"/>
            </a:xfrm>
            <a:custGeom>
              <a:avLst/>
              <a:gdLst>
                <a:gd name="connsiteX0" fmla="*/ 159198 w 234803"/>
                <a:gd name="connsiteY0" fmla="*/ 173748 h 302038"/>
                <a:gd name="connsiteX1" fmla="*/ 143698 w 234803"/>
                <a:gd name="connsiteY1" fmla="*/ 189991 h 302038"/>
                <a:gd name="connsiteX2" fmla="*/ 164800 w 234803"/>
                <a:gd name="connsiteY2" fmla="*/ 264705 h 302038"/>
                <a:gd name="connsiteX3" fmla="*/ 174673 w 234803"/>
                <a:gd name="connsiteY3" fmla="*/ 188021 h 302038"/>
                <a:gd name="connsiteX4" fmla="*/ 159198 w 234803"/>
                <a:gd name="connsiteY4" fmla="*/ 173748 h 302038"/>
                <a:gd name="connsiteX5" fmla="*/ 103485 w 234803"/>
                <a:gd name="connsiteY5" fmla="*/ 144662 h 302038"/>
                <a:gd name="connsiteX6" fmla="*/ 85660 w 234803"/>
                <a:gd name="connsiteY6" fmla="*/ 148195 h 302038"/>
                <a:gd name="connsiteX7" fmla="*/ 35092 w 234803"/>
                <a:gd name="connsiteY7" fmla="*/ 198252 h 302038"/>
                <a:gd name="connsiteX8" fmla="*/ 112108 w 234803"/>
                <a:gd name="connsiteY8" fmla="*/ 178353 h 302038"/>
                <a:gd name="connsiteX9" fmla="*/ 119219 w 234803"/>
                <a:gd name="connsiteY9" fmla="*/ 151316 h 302038"/>
                <a:gd name="connsiteX10" fmla="*/ 103485 w 234803"/>
                <a:gd name="connsiteY10" fmla="*/ 144662 h 302038"/>
                <a:gd name="connsiteX11" fmla="*/ 53661 w 234803"/>
                <a:gd name="connsiteY11" fmla="*/ 34628 h 302038"/>
                <a:gd name="connsiteX12" fmla="*/ 34503 w 234803"/>
                <a:gd name="connsiteY12" fmla="*/ 49361 h 302038"/>
                <a:gd name="connsiteX13" fmla="*/ 85890 w 234803"/>
                <a:gd name="connsiteY13" fmla="*/ 110083 h 302038"/>
                <a:gd name="connsiteX14" fmla="*/ 112210 w 234803"/>
                <a:gd name="connsiteY14" fmla="*/ 105761 h 302038"/>
                <a:gd name="connsiteX15" fmla="*/ 108706 w 234803"/>
                <a:gd name="connsiteY15" fmla="*/ 78929 h 302038"/>
                <a:gd name="connsiteX16" fmla="*/ 53661 w 234803"/>
                <a:gd name="connsiteY16" fmla="*/ 34628 h 302038"/>
                <a:gd name="connsiteX17" fmla="*/ 29844 w 234803"/>
                <a:gd name="connsiteY17" fmla="*/ 73 h 302038"/>
                <a:gd name="connsiteX18" fmla="*/ 58342 w 234803"/>
                <a:gd name="connsiteY18" fmla="*/ 5520 h 302038"/>
                <a:gd name="connsiteX19" fmla="*/ 87729 w 234803"/>
                <a:gd name="connsiteY19" fmla="*/ 18894 h 302038"/>
                <a:gd name="connsiteX20" fmla="*/ 104077 w 234803"/>
                <a:gd name="connsiteY20" fmla="*/ 31096 h 302038"/>
                <a:gd name="connsiteX21" fmla="*/ 136198 w 234803"/>
                <a:gd name="connsiteY21" fmla="*/ 76378 h 302038"/>
                <a:gd name="connsiteX22" fmla="*/ 234803 w 234803"/>
                <a:gd name="connsiteY22" fmla="*/ 214176 h 302038"/>
                <a:gd name="connsiteX23" fmla="*/ 206595 w 234803"/>
                <a:gd name="connsiteY23" fmla="*/ 204570 h 302038"/>
                <a:gd name="connsiteX24" fmla="*/ 195750 w 234803"/>
                <a:gd name="connsiteY24" fmla="*/ 274783 h 302038"/>
                <a:gd name="connsiteX25" fmla="*/ 167307 w 234803"/>
                <a:gd name="connsiteY25" fmla="*/ 301998 h 302038"/>
                <a:gd name="connsiteX26" fmla="*/ 130755 w 234803"/>
                <a:gd name="connsiteY26" fmla="*/ 271918 h 302038"/>
                <a:gd name="connsiteX27" fmla="*/ 90827 w 234803"/>
                <a:gd name="connsiteY27" fmla="*/ 222756 h 302038"/>
                <a:gd name="connsiteX28" fmla="*/ 1891 w 234803"/>
                <a:gd name="connsiteY28" fmla="*/ 215646 h 302038"/>
                <a:gd name="connsiteX29" fmla="*/ 22840 w 234803"/>
                <a:gd name="connsiteY29" fmla="*/ 153362 h 302038"/>
                <a:gd name="connsiteX30" fmla="*/ 57191 w 234803"/>
                <a:gd name="connsiteY30" fmla="*/ 133232 h 302038"/>
                <a:gd name="connsiteX31" fmla="*/ 4014 w 234803"/>
                <a:gd name="connsiteY31" fmla="*/ 46649 h 302038"/>
                <a:gd name="connsiteX32" fmla="*/ 29844 w 234803"/>
                <a:gd name="connsiteY32" fmla="*/ 73 h 302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34803" h="302038">
                  <a:moveTo>
                    <a:pt x="159198" y="173748"/>
                  </a:moveTo>
                  <a:cubicBezTo>
                    <a:pt x="148737" y="173799"/>
                    <a:pt x="144286" y="183263"/>
                    <a:pt x="143698" y="189991"/>
                  </a:cubicBezTo>
                  <a:cubicBezTo>
                    <a:pt x="140347" y="228282"/>
                    <a:pt x="150655" y="261866"/>
                    <a:pt x="164800" y="264705"/>
                  </a:cubicBezTo>
                  <a:cubicBezTo>
                    <a:pt x="171271" y="264705"/>
                    <a:pt x="187590" y="226593"/>
                    <a:pt x="174673" y="188021"/>
                  </a:cubicBezTo>
                  <a:cubicBezTo>
                    <a:pt x="172857" y="182573"/>
                    <a:pt x="167051" y="173697"/>
                    <a:pt x="159198" y="173748"/>
                  </a:cubicBezTo>
                  <a:close/>
                  <a:moveTo>
                    <a:pt x="103485" y="144662"/>
                  </a:moveTo>
                  <a:cubicBezTo>
                    <a:pt x="97087" y="144544"/>
                    <a:pt x="90341" y="146124"/>
                    <a:pt x="85660" y="148195"/>
                  </a:cubicBezTo>
                  <a:cubicBezTo>
                    <a:pt x="63509" y="158043"/>
                    <a:pt x="30743" y="187510"/>
                    <a:pt x="35092" y="198252"/>
                  </a:cubicBezTo>
                  <a:cubicBezTo>
                    <a:pt x="39849" y="208842"/>
                    <a:pt x="92285" y="200938"/>
                    <a:pt x="112108" y="178353"/>
                  </a:cubicBezTo>
                  <a:cubicBezTo>
                    <a:pt x="118503" y="171114"/>
                    <a:pt x="125972" y="161036"/>
                    <a:pt x="119219" y="151316"/>
                  </a:cubicBezTo>
                  <a:cubicBezTo>
                    <a:pt x="115932" y="146597"/>
                    <a:pt x="109883" y="144781"/>
                    <a:pt x="103485" y="144662"/>
                  </a:cubicBezTo>
                  <a:close/>
                  <a:moveTo>
                    <a:pt x="53661" y="34628"/>
                  </a:moveTo>
                  <a:cubicBezTo>
                    <a:pt x="38749" y="29230"/>
                    <a:pt x="33045" y="35779"/>
                    <a:pt x="34503" y="49361"/>
                  </a:cubicBezTo>
                  <a:cubicBezTo>
                    <a:pt x="35526" y="77344"/>
                    <a:pt x="59749" y="105275"/>
                    <a:pt x="85890" y="110083"/>
                  </a:cubicBezTo>
                  <a:cubicBezTo>
                    <a:pt x="94229" y="111619"/>
                    <a:pt x="106788" y="114330"/>
                    <a:pt x="112210" y="105761"/>
                  </a:cubicBezTo>
                  <a:cubicBezTo>
                    <a:pt x="117377" y="97601"/>
                    <a:pt x="114845" y="88419"/>
                    <a:pt x="108706" y="78929"/>
                  </a:cubicBezTo>
                  <a:cubicBezTo>
                    <a:pt x="95150" y="57930"/>
                    <a:pt x="76963" y="43094"/>
                    <a:pt x="53661" y="34628"/>
                  </a:cubicBezTo>
                  <a:close/>
                  <a:moveTo>
                    <a:pt x="29844" y="73"/>
                  </a:moveTo>
                  <a:cubicBezTo>
                    <a:pt x="37263" y="458"/>
                    <a:pt x="46621" y="2380"/>
                    <a:pt x="58342" y="5520"/>
                  </a:cubicBezTo>
                  <a:cubicBezTo>
                    <a:pt x="69495" y="8512"/>
                    <a:pt x="78850" y="13168"/>
                    <a:pt x="87729" y="18894"/>
                  </a:cubicBezTo>
                  <a:lnTo>
                    <a:pt x="104077" y="31096"/>
                  </a:lnTo>
                  <a:lnTo>
                    <a:pt x="136198" y="76378"/>
                  </a:lnTo>
                  <a:lnTo>
                    <a:pt x="234803" y="214176"/>
                  </a:lnTo>
                  <a:lnTo>
                    <a:pt x="206595" y="204570"/>
                  </a:lnTo>
                  <a:cubicBezTo>
                    <a:pt x="209178" y="229688"/>
                    <a:pt x="206544" y="250969"/>
                    <a:pt x="195750" y="274783"/>
                  </a:cubicBezTo>
                  <a:cubicBezTo>
                    <a:pt x="190506" y="286370"/>
                    <a:pt x="180863" y="300847"/>
                    <a:pt x="167307" y="301998"/>
                  </a:cubicBezTo>
                  <a:cubicBezTo>
                    <a:pt x="151908" y="303277"/>
                    <a:pt x="131855" y="273606"/>
                    <a:pt x="130755" y="271918"/>
                  </a:cubicBezTo>
                  <a:cubicBezTo>
                    <a:pt x="110446" y="240994"/>
                    <a:pt x="138505" y="181524"/>
                    <a:pt x="90827" y="222756"/>
                  </a:cubicBezTo>
                  <a:cubicBezTo>
                    <a:pt x="69469" y="241198"/>
                    <a:pt x="9027" y="226695"/>
                    <a:pt x="1891" y="215646"/>
                  </a:cubicBezTo>
                  <a:cubicBezTo>
                    <a:pt x="-5298" y="204519"/>
                    <a:pt x="9385" y="170219"/>
                    <a:pt x="22840" y="153362"/>
                  </a:cubicBezTo>
                  <a:cubicBezTo>
                    <a:pt x="30257" y="144103"/>
                    <a:pt x="39466" y="138783"/>
                    <a:pt x="57191" y="133232"/>
                  </a:cubicBezTo>
                  <a:cubicBezTo>
                    <a:pt x="24706" y="112667"/>
                    <a:pt x="5369" y="85094"/>
                    <a:pt x="4014" y="46649"/>
                  </a:cubicBezTo>
                  <a:cubicBezTo>
                    <a:pt x="2786" y="11581"/>
                    <a:pt x="7587" y="-1085"/>
                    <a:pt x="29844" y="7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59" name="자유형: 도형 158">
              <a:extLst>
                <a:ext uri="{FF2B5EF4-FFF2-40B4-BE49-F238E27FC236}">
                  <a16:creationId xmlns:a16="http://schemas.microsoft.com/office/drawing/2014/main" id="{1A531C23-FB95-4BC4-B615-D089093671AC}"/>
                </a:ext>
              </a:extLst>
            </p:cNvPr>
            <p:cNvSpPr/>
            <p:nvPr/>
          </p:nvSpPr>
          <p:spPr>
            <a:xfrm rot="5400000">
              <a:off x="4867563" y="-41663"/>
              <a:ext cx="132982" cy="256531"/>
            </a:xfrm>
            <a:custGeom>
              <a:avLst/>
              <a:gdLst>
                <a:gd name="connsiteX0" fmla="*/ 0 w 132982"/>
                <a:gd name="connsiteY0" fmla="*/ 0 h 256531"/>
                <a:gd name="connsiteX1" fmla="*/ 999 w 132982"/>
                <a:gd name="connsiteY1" fmla="*/ 1872 h 256531"/>
                <a:gd name="connsiteX2" fmla="*/ 7086 w 132982"/>
                <a:gd name="connsiteY2" fmla="*/ 51597 h 256531"/>
                <a:gd name="connsiteX3" fmla="*/ 9439 w 132982"/>
                <a:gd name="connsiteY3" fmla="*/ 70601 h 256531"/>
                <a:gd name="connsiteX4" fmla="*/ 107098 w 132982"/>
                <a:gd name="connsiteY4" fmla="*/ 72238 h 256531"/>
                <a:gd name="connsiteX5" fmla="*/ 119324 w 132982"/>
                <a:gd name="connsiteY5" fmla="*/ 117205 h 256531"/>
                <a:gd name="connsiteX6" fmla="*/ 92876 w 132982"/>
                <a:gd name="connsiteY6" fmla="*/ 141044 h 256531"/>
                <a:gd name="connsiteX7" fmla="*/ 44200 w 132982"/>
                <a:gd name="connsiteY7" fmla="*/ 163604 h 256531"/>
                <a:gd name="connsiteX8" fmla="*/ 81622 w 132982"/>
                <a:gd name="connsiteY8" fmla="*/ 201102 h 256531"/>
                <a:gd name="connsiteX9" fmla="*/ 94385 w 132982"/>
                <a:gd name="connsiteY9" fmla="*/ 242104 h 256531"/>
                <a:gd name="connsiteX10" fmla="*/ 53690 w 132982"/>
                <a:gd name="connsiteY10" fmla="*/ 256531 h 256531"/>
                <a:gd name="connsiteX11" fmla="*/ 0 w 132982"/>
                <a:gd name="connsiteY11" fmla="*/ 243479 h 256531"/>
                <a:gd name="connsiteX12" fmla="*/ 0 w 132982"/>
                <a:gd name="connsiteY12" fmla="*/ 219887 h 256531"/>
                <a:gd name="connsiteX13" fmla="*/ 13903 w 132982"/>
                <a:gd name="connsiteY13" fmla="*/ 225423 h 256531"/>
                <a:gd name="connsiteX14" fmla="*/ 56427 w 132982"/>
                <a:gd name="connsiteY14" fmla="*/ 224046 h 256531"/>
                <a:gd name="connsiteX15" fmla="*/ 8262 w 132982"/>
                <a:gd name="connsiteY15" fmla="*/ 179386 h 256531"/>
                <a:gd name="connsiteX16" fmla="*/ 0 w 132982"/>
                <a:gd name="connsiteY16" fmla="*/ 182268 h 256531"/>
                <a:gd name="connsiteX17" fmla="*/ 0 w 132982"/>
                <a:gd name="connsiteY17" fmla="*/ 142708 h 256531"/>
                <a:gd name="connsiteX18" fmla="*/ 9209 w 132982"/>
                <a:gd name="connsiteY18" fmla="*/ 142221 h 256531"/>
                <a:gd name="connsiteX19" fmla="*/ 55250 w 132982"/>
                <a:gd name="connsiteY19" fmla="*/ 129329 h 256531"/>
                <a:gd name="connsiteX20" fmla="*/ 63870 w 132982"/>
                <a:gd name="connsiteY20" fmla="*/ 125006 h 256531"/>
                <a:gd name="connsiteX21" fmla="*/ 85688 w 132982"/>
                <a:gd name="connsiteY21" fmla="*/ 103188 h 256531"/>
                <a:gd name="connsiteX22" fmla="*/ 52590 w 132982"/>
                <a:gd name="connsiteY22" fmla="*/ 93110 h 256531"/>
                <a:gd name="connsiteX23" fmla="*/ 0 w 132982"/>
                <a:gd name="connsiteY23" fmla="*/ 111128 h 25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2982" h="256531">
                  <a:moveTo>
                    <a:pt x="0" y="0"/>
                  </a:moveTo>
                  <a:lnTo>
                    <a:pt x="999" y="1872"/>
                  </a:lnTo>
                  <a:cubicBezTo>
                    <a:pt x="999" y="1872"/>
                    <a:pt x="11869" y="32106"/>
                    <a:pt x="7086" y="51597"/>
                  </a:cubicBezTo>
                  <a:cubicBezTo>
                    <a:pt x="1280" y="75154"/>
                    <a:pt x="4067" y="70039"/>
                    <a:pt x="9439" y="70601"/>
                  </a:cubicBezTo>
                  <a:cubicBezTo>
                    <a:pt x="10692" y="70729"/>
                    <a:pt x="56427" y="56252"/>
                    <a:pt x="107098" y="72238"/>
                  </a:cubicBezTo>
                  <a:cubicBezTo>
                    <a:pt x="137690" y="81882"/>
                    <a:pt x="140375" y="93954"/>
                    <a:pt x="119324" y="117205"/>
                  </a:cubicBezTo>
                  <a:cubicBezTo>
                    <a:pt x="112572" y="124674"/>
                    <a:pt x="92901" y="141070"/>
                    <a:pt x="92876" y="141044"/>
                  </a:cubicBezTo>
                  <a:cubicBezTo>
                    <a:pt x="64535" y="164576"/>
                    <a:pt x="45403" y="156161"/>
                    <a:pt x="44200" y="163604"/>
                  </a:cubicBezTo>
                  <a:cubicBezTo>
                    <a:pt x="43049" y="170894"/>
                    <a:pt x="67477" y="178951"/>
                    <a:pt x="81622" y="201102"/>
                  </a:cubicBezTo>
                  <a:cubicBezTo>
                    <a:pt x="88937" y="212561"/>
                    <a:pt x="97173" y="232768"/>
                    <a:pt x="94385" y="242104"/>
                  </a:cubicBezTo>
                  <a:cubicBezTo>
                    <a:pt x="92185" y="249471"/>
                    <a:pt x="68909" y="255686"/>
                    <a:pt x="53690" y="256531"/>
                  </a:cubicBezTo>
                  <a:lnTo>
                    <a:pt x="0" y="243479"/>
                  </a:lnTo>
                  <a:lnTo>
                    <a:pt x="0" y="219887"/>
                  </a:lnTo>
                  <a:lnTo>
                    <a:pt x="13903" y="225423"/>
                  </a:lnTo>
                  <a:cubicBezTo>
                    <a:pt x="32725" y="230511"/>
                    <a:pt x="55180" y="230703"/>
                    <a:pt x="56427" y="224046"/>
                  </a:cubicBezTo>
                  <a:cubicBezTo>
                    <a:pt x="59343" y="215426"/>
                    <a:pt x="34225" y="184016"/>
                    <a:pt x="8262" y="179386"/>
                  </a:cubicBezTo>
                  <a:lnTo>
                    <a:pt x="0" y="182268"/>
                  </a:lnTo>
                  <a:lnTo>
                    <a:pt x="0" y="142708"/>
                  </a:lnTo>
                  <a:lnTo>
                    <a:pt x="9209" y="142221"/>
                  </a:lnTo>
                  <a:cubicBezTo>
                    <a:pt x="27089" y="139535"/>
                    <a:pt x="39443" y="138205"/>
                    <a:pt x="55250" y="129329"/>
                  </a:cubicBezTo>
                  <a:lnTo>
                    <a:pt x="63870" y="125006"/>
                  </a:lnTo>
                  <a:cubicBezTo>
                    <a:pt x="71058" y="120940"/>
                    <a:pt x="87607" y="108944"/>
                    <a:pt x="85688" y="103188"/>
                  </a:cubicBezTo>
                  <a:cubicBezTo>
                    <a:pt x="83617" y="96998"/>
                    <a:pt x="63001" y="92190"/>
                    <a:pt x="52590" y="93110"/>
                  </a:cubicBezTo>
                  <a:lnTo>
                    <a:pt x="0" y="111128"/>
                  </a:ln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</p:grpSp>
      <p:grpSp>
        <p:nvGrpSpPr>
          <p:cNvPr id="193" name="그룹 192">
            <a:extLst>
              <a:ext uri="{FF2B5EF4-FFF2-40B4-BE49-F238E27FC236}">
                <a16:creationId xmlns:a16="http://schemas.microsoft.com/office/drawing/2014/main" id="{A15C9BCE-641C-4EED-A453-B3DBF912B430}"/>
              </a:ext>
            </a:extLst>
          </p:cNvPr>
          <p:cNvGrpSpPr/>
          <p:nvPr userDrawn="1"/>
        </p:nvGrpSpPr>
        <p:grpSpPr>
          <a:xfrm>
            <a:off x="3092987" y="557653"/>
            <a:ext cx="2929611" cy="5649548"/>
            <a:chOff x="3092987" y="557653"/>
            <a:chExt cx="2929611" cy="5649548"/>
          </a:xfrm>
        </p:grpSpPr>
        <p:sp>
          <p:nvSpPr>
            <p:cNvPr id="194" name="자유형: 도형 193">
              <a:extLst>
                <a:ext uri="{FF2B5EF4-FFF2-40B4-BE49-F238E27FC236}">
                  <a16:creationId xmlns:a16="http://schemas.microsoft.com/office/drawing/2014/main" id="{E922A43D-9456-4B4B-B7EE-94AF457DCCAC}"/>
                </a:ext>
              </a:extLst>
            </p:cNvPr>
            <p:cNvSpPr/>
            <p:nvPr/>
          </p:nvSpPr>
          <p:spPr>
            <a:xfrm rot="301580" flipH="1">
              <a:off x="3092987" y="2492877"/>
              <a:ext cx="2929611" cy="3343561"/>
            </a:xfrm>
            <a:custGeom>
              <a:avLst/>
              <a:gdLst>
                <a:gd name="connsiteX0" fmla="*/ 2263317 w 2907049"/>
                <a:gd name="connsiteY0" fmla="*/ 1521842 h 3317811"/>
                <a:gd name="connsiteX1" fmla="*/ 2244142 w 2907049"/>
                <a:gd name="connsiteY1" fmla="*/ 1323958 h 3317811"/>
                <a:gd name="connsiteX2" fmla="*/ 2179423 w 2907049"/>
                <a:gd name="connsiteY2" fmla="*/ 865937 h 3317811"/>
                <a:gd name="connsiteX3" fmla="*/ 2016629 w 2907049"/>
                <a:gd name="connsiteY3" fmla="*/ 450928 h 3317811"/>
                <a:gd name="connsiteX4" fmla="*/ 2076154 w 2907049"/>
                <a:gd name="connsiteY4" fmla="*/ 232338 h 3317811"/>
                <a:gd name="connsiteX5" fmla="*/ 2375110 w 2907049"/>
                <a:gd name="connsiteY5" fmla="*/ 43177 h 3317811"/>
                <a:gd name="connsiteX6" fmla="*/ 2555415 w 2907049"/>
                <a:gd name="connsiteY6" fmla="*/ 364 h 3317811"/>
                <a:gd name="connsiteX7" fmla="*/ 2736919 w 2907049"/>
                <a:gd name="connsiteY7" fmla="*/ 111957 h 3317811"/>
                <a:gd name="connsiteX8" fmla="*/ 2863958 w 2907049"/>
                <a:gd name="connsiteY8" fmla="*/ 886245 h 3317811"/>
                <a:gd name="connsiteX9" fmla="*/ 2901311 w 2907049"/>
                <a:gd name="connsiteY9" fmla="*/ 1709271 h 3317811"/>
                <a:gd name="connsiteX10" fmla="*/ 2901578 w 2907049"/>
                <a:gd name="connsiteY10" fmla="*/ 2070015 h 3317811"/>
                <a:gd name="connsiteX11" fmla="*/ 2825873 w 2907049"/>
                <a:gd name="connsiteY11" fmla="*/ 2299592 h 3317811"/>
                <a:gd name="connsiteX12" fmla="*/ 2581316 w 2907049"/>
                <a:gd name="connsiteY12" fmla="*/ 2484026 h 3317811"/>
                <a:gd name="connsiteX13" fmla="*/ 2271840 w 2907049"/>
                <a:gd name="connsiteY13" fmla="*/ 2658339 h 3317811"/>
                <a:gd name="connsiteX14" fmla="*/ 1633580 w 2907049"/>
                <a:gd name="connsiteY14" fmla="*/ 2962088 h 3317811"/>
                <a:gd name="connsiteX15" fmla="*/ 1319510 w 2907049"/>
                <a:gd name="connsiteY15" fmla="*/ 3048912 h 3317811"/>
                <a:gd name="connsiteX16" fmla="*/ 1170964 w 2907049"/>
                <a:gd name="connsiteY16" fmla="*/ 3086132 h 3317811"/>
                <a:gd name="connsiteX17" fmla="*/ 1047187 w 2907049"/>
                <a:gd name="connsiteY17" fmla="*/ 3155377 h 3317811"/>
                <a:gd name="connsiteX18" fmla="*/ 732452 w 2907049"/>
                <a:gd name="connsiteY18" fmla="*/ 3283016 h 3317811"/>
                <a:gd name="connsiteX19" fmla="*/ 516858 w 2907049"/>
                <a:gd name="connsiteY19" fmla="*/ 3317373 h 3317811"/>
                <a:gd name="connsiteX20" fmla="*/ 260781 w 2907049"/>
                <a:gd name="connsiteY20" fmla="*/ 3259579 h 3317811"/>
                <a:gd name="connsiteX21" fmla="*/ 213641 w 2907049"/>
                <a:gd name="connsiteY21" fmla="*/ 3186471 h 3317811"/>
                <a:gd name="connsiteX22" fmla="*/ 202322 w 2907049"/>
                <a:gd name="connsiteY22" fmla="*/ 3177416 h 3317811"/>
                <a:gd name="connsiteX23" fmla="*/ 54042 w 2907049"/>
                <a:gd name="connsiteY23" fmla="*/ 3113763 h 3317811"/>
                <a:gd name="connsiteX24" fmla="*/ 56173 w 2907049"/>
                <a:gd name="connsiteY24" fmla="*/ 3046848 h 3317811"/>
                <a:gd name="connsiteX25" fmla="*/ 76880 w 2907049"/>
                <a:gd name="connsiteY25" fmla="*/ 3033265 h 3317811"/>
                <a:gd name="connsiteX26" fmla="*/ 12828 w 2907049"/>
                <a:gd name="connsiteY26" fmla="*/ 2985925 h 3317811"/>
                <a:gd name="connsiteX27" fmla="*/ 5570 w 2907049"/>
                <a:gd name="connsiteY27" fmla="*/ 2946641 h 3317811"/>
                <a:gd name="connsiteX28" fmla="*/ 24480 w 2907049"/>
                <a:gd name="connsiteY28" fmla="*/ 2873600 h 3317811"/>
                <a:gd name="connsiteX29" fmla="*/ 90796 w 2907049"/>
                <a:gd name="connsiteY29" fmla="*/ 2812810 h 3317811"/>
                <a:gd name="connsiteX30" fmla="*/ 264110 w 2907049"/>
                <a:gd name="connsiteY30" fmla="*/ 2845968 h 3317811"/>
                <a:gd name="connsiteX31" fmla="*/ 367513 w 2907049"/>
                <a:gd name="connsiteY31" fmla="*/ 2827592 h 3317811"/>
                <a:gd name="connsiteX32" fmla="*/ 376768 w 2907049"/>
                <a:gd name="connsiteY32" fmla="*/ 2817937 h 3317811"/>
                <a:gd name="connsiteX33" fmla="*/ 314913 w 2907049"/>
                <a:gd name="connsiteY33" fmla="*/ 2836181 h 3317811"/>
                <a:gd name="connsiteX34" fmla="*/ 262712 w 2907049"/>
                <a:gd name="connsiteY34" fmla="*/ 2829855 h 3317811"/>
                <a:gd name="connsiteX35" fmla="*/ 177020 w 2907049"/>
                <a:gd name="connsiteY35" fmla="*/ 2758079 h 3317811"/>
                <a:gd name="connsiteX36" fmla="*/ 192667 w 2907049"/>
                <a:gd name="connsiteY36" fmla="*/ 2698421 h 3317811"/>
                <a:gd name="connsiteX37" fmla="*/ 301463 w 2907049"/>
                <a:gd name="connsiteY37" fmla="*/ 2671589 h 3317811"/>
                <a:gd name="connsiteX38" fmla="*/ 775664 w 2907049"/>
                <a:gd name="connsiteY38" fmla="*/ 2644889 h 3317811"/>
                <a:gd name="connsiteX39" fmla="*/ 919549 w 2907049"/>
                <a:gd name="connsiteY39" fmla="*/ 2693561 h 3317811"/>
                <a:gd name="connsiteX40" fmla="*/ 993522 w 2907049"/>
                <a:gd name="connsiteY40" fmla="*/ 2725987 h 3317811"/>
                <a:gd name="connsiteX41" fmla="*/ 1097058 w 2907049"/>
                <a:gd name="connsiteY41" fmla="*/ 2716732 h 3317811"/>
                <a:gd name="connsiteX42" fmla="*/ 1403604 w 2907049"/>
                <a:gd name="connsiteY42" fmla="*/ 2571049 h 3317811"/>
                <a:gd name="connsiteX43" fmla="*/ 1702426 w 2907049"/>
                <a:gd name="connsiteY43" fmla="*/ 2390278 h 3317811"/>
                <a:gd name="connsiteX44" fmla="*/ 2285023 w 2907049"/>
                <a:gd name="connsiteY44" fmla="*/ 1939847 h 3317811"/>
                <a:gd name="connsiteX45" fmla="*/ 2306596 w 2907049"/>
                <a:gd name="connsiteY45" fmla="*/ 1893305 h 3317811"/>
                <a:gd name="connsiteX46" fmla="*/ 2279297 w 2907049"/>
                <a:gd name="connsiteY46" fmla="*/ 1645951 h 3317811"/>
                <a:gd name="connsiteX47" fmla="*/ 2263317 w 2907049"/>
                <a:gd name="connsiteY47" fmla="*/ 1521842 h 3317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907049" h="3317811">
                  <a:moveTo>
                    <a:pt x="2263317" y="1521842"/>
                  </a:moveTo>
                  <a:cubicBezTo>
                    <a:pt x="2255794" y="1455992"/>
                    <a:pt x="2249602" y="1390075"/>
                    <a:pt x="2244142" y="1323958"/>
                  </a:cubicBezTo>
                  <a:cubicBezTo>
                    <a:pt x="2230759" y="1170352"/>
                    <a:pt x="2216976" y="1015881"/>
                    <a:pt x="2179423" y="865937"/>
                  </a:cubicBezTo>
                  <a:cubicBezTo>
                    <a:pt x="2142603" y="718990"/>
                    <a:pt x="2064768" y="593215"/>
                    <a:pt x="2016629" y="450928"/>
                  </a:cubicBezTo>
                  <a:cubicBezTo>
                    <a:pt x="1987999" y="366302"/>
                    <a:pt x="2015297" y="293860"/>
                    <a:pt x="2076154" y="232338"/>
                  </a:cubicBezTo>
                  <a:cubicBezTo>
                    <a:pt x="2161180" y="146313"/>
                    <a:pt x="2264383" y="88586"/>
                    <a:pt x="2375110" y="43177"/>
                  </a:cubicBezTo>
                  <a:cubicBezTo>
                    <a:pt x="2432770" y="19540"/>
                    <a:pt x="2492561" y="4492"/>
                    <a:pt x="2555415" y="364"/>
                  </a:cubicBezTo>
                  <a:cubicBezTo>
                    <a:pt x="2630520" y="-4629"/>
                    <a:pt x="2708422" y="42178"/>
                    <a:pt x="2736919" y="111957"/>
                  </a:cubicBezTo>
                  <a:cubicBezTo>
                    <a:pt x="2837392" y="357846"/>
                    <a:pt x="2844650" y="624109"/>
                    <a:pt x="2863958" y="886245"/>
                  </a:cubicBezTo>
                  <a:cubicBezTo>
                    <a:pt x="2884133" y="1160165"/>
                    <a:pt x="2896584" y="1434618"/>
                    <a:pt x="2901311" y="1709271"/>
                  </a:cubicBezTo>
                  <a:cubicBezTo>
                    <a:pt x="2903375" y="1828055"/>
                    <a:pt x="2912963" y="1951499"/>
                    <a:pt x="2901578" y="2070015"/>
                  </a:cubicBezTo>
                  <a:cubicBezTo>
                    <a:pt x="2893788" y="2151047"/>
                    <a:pt x="2871682" y="2232211"/>
                    <a:pt x="2825873" y="2299592"/>
                  </a:cubicBezTo>
                  <a:cubicBezTo>
                    <a:pt x="2766016" y="2387547"/>
                    <a:pt x="2671934" y="2434422"/>
                    <a:pt x="2581316" y="2484026"/>
                  </a:cubicBezTo>
                  <a:cubicBezTo>
                    <a:pt x="2477447" y="2540887"/>
                    <a:pt x="2374977" y="2600212"/>
                    <a:pt x="2271840" y="2658339"/>
                  </a:cubicBezTo>
                  <a:cubicBezTo>
                    <a:pt x="2066499" y="2774059"/>
                    <a:pt x="1857364" y="2885985"/>
                    <a:pt x="1633580" y="2962088"/>
                  </a:cubicBezTo>
                  <a:cubicBezTo>
                    <a:pt x="1530643" y="2997044"/>
                    <a:pt x="1425310" y="3024210"/>
                    <a:pt x="1319510" y="3048912"/>
                  </a:cubicBezTo>
                  <a:cubicBezTo>
                    <a:pt x="1270905" y="3060231"/>
                    <a:pt x="1216374" y="3066157"/>
                    <a:pt x="1170964" y="3086132"/>
                  </a:cubicBezTo>
                  <a:cubicBezTo>
                    <a:pt x="1128085" y="3104974"/>
                    <a:pt x="1089534" y="3134870"/>
                    <a:pt x="1047187" y="3155377"/>
                  </a:cubicBezTo>
                  <a:cubicBezTo>
                    <a:pt x="944451" y="3205048"/>
                    <a:pt x="837985" y="3240803"/>
                    <a:pt x="732452" y="3283016"/>
                  </a:cubicBezTo>
                  <a:cubicBezTo>
                    <a:pt x="662607" y="3306054"/>
                    <a:pt x="590698" y="3320568"/>
                    <a:pt x="516858" y="3317373"/>
                  </a:cubicBezTo>
                  <a:cubicBezTo>
                    <a:pt x="428303" y="3313511"/>
                    <a:pt x="343410" y="3290140"/>
                    <a:pt x="260781" y="3259579"/>
                  </a:cubicBezTo>
                  <a:cubicBezTo>
                    <a:pt x="222496" y="3245464"/>
                    <a:pt x="210378" y="3224290"/>
                    <a:pt x="213641" y="3186471"/>
                  </a:cubicBezTo>
                  <a:cubicBezTo>
                    <a:pt x="214639" y="3174952"/>
                    <a:pt x="207315" y="3178082"/>
                    <a:pt x="202322" y="3177416"/>
                  </a:cubicBezTo>
                  <a:cubicBezTo>
                    <a:pt x="159842" y="3171557"/>
                    <a:pt x="63164" y="3121886"/>
                    <a:pt x="54042" y="3113763"/>
                  </a:cubicBezTo>
                  <a:cubicBezTo>
                    <a:pt x="29806" y="3092124"/>
                    <a:pt x="30672" y="3067222"/>
                    <a:pt x="56173" y="3046848"/>
                  </a:cubicBezTo>
                  <a:cubicBezTo>
                    <a:pt x="61833" y="3042320"/>
                    <a:pt x="68358" y="3038858"/>
                    <a:pt x="76880" y="3033265"/>
                  </a:cubicBezTo>
                  <a:cubicBezTo>
                    <a:pt x="64696" y="3025075"/>
                    <a:pt x="22882" y="2994048"/>
                    <a:pt x="12828" y="2985925"/>
                  </a:cubicBezTo>
                  <a:cubicBezTo>
                    <a:pt x="-888" y="2974872"/>
                    <a:pt x="-4084" y="2959958"/>
                    <a:pt x="5570" y="2946641"/>
                  </a:cubicBezTo>
                  <a:cubicBezTo>
                    <a:pt x="21750" y="2924203"/>
                    <a:pt x="23015" y="2899567"/>
                    <a:pt x="24480" y="2873600"/>
                  </a:cubicBezTo>
                  <a:cubicBezTo>
                    <a:pt x="26877" y="2829656"/>
                    <a:pt x="46519" y="2812144"/>
                    <a:pt x="90796" y="2812810"/>
                  </a:cubicBezTo>
                  <a:cubicBezTo>
                    <a:pt x="136538" y="2813476"/>
                    <a:pt x="251326" y="2841774"/>
                    <a:pt x="264110" y="2845968"/>
                  </a:cubicBezTo>
                  <a:cubicBezTo>
                    <a:pt x="301996" y="2858286"/>
                    <a:pt x="335154" y="2845302"/>
                    <a:pt x="367513" y="2827592"/>
                  </a:cubicBezTo>
                  <a:cubicBezTo>
                    <a:pt x="369910" y="2826260"/>
                    <a:pt x="371575" y="2823463"/>
                    <a:pt x="376768" y="2817937"/>
                  </a:cubicBezTo>
                  <a:cubicBezTo>
                    <a:pt x="353264" y="2824795"/>
                    <a:pt x="334888" y="2833118"/>
                    <a:pt x="314913" y="2836181"/>
                  </a:cubicBezTo>
                  <a:cubicBezTo>
                    <a:pt x="296669" y="2839044"/>
                    <a:pt x="278559" y="2838577"/>
                    <a:pt x="262712" y="2829855"/>
                  </a:cubicBezTo>
                  <a:cubicBezTo>
                    <a:pt x="229621" y="2811678"/>
                    <a:pt x="199658" y="2788774"/>
                    <a:pt x="177020" y="2758079"/>
                  </a:cubicBezTo>
                  <a:cubicBezTo>
                    <a:pt x="156713" y="2730581"/>
                    <a:pt x="161507" y="2712470"/>
                    <a:pt x="192667" y="2698421"/>
                  </a:cubicBezTo>
                  <a:cubicBezTo>
                    <a:pt x="227157" y="2682841"/>
                    <a:pt x="264377" y="2677181"/>
                    <a:pt x="301463" y="2671589"/>
                  </a:cubicBezTo>
                  <a:cubicBezTo>
                    <a:pt x="395211" y="2657540"/>
                    <a:pt x="711612" y="2637432"/>
                    <a:pt x="775664" y="2644889"/>
                  </a:cubicBezTo>
                  <a:cubicBezTo>
                    <a:pt x="827465" y="2650948"/>
                    <a:pt x="874472" y="2668659"/>
                    <a:pt x="919549" y="2693561"/>
                  </a:cubicBezTo>
                  <a:cubicBezTo>
                    <a:pt x="943186" y="2706611"/>
                    <a:pt x="966556" y="2720194"/>
                    <a:pt x="993522" y="2725987"/>
                  </a:cubicBezTo>
                  <a:cubicBezTo>
                    <a:pt x="1029144" y="2733644"/>
                    <a:pt x="1063234" y="2726253"/>
                    <a:pt x="1097058" y="2716732"/>
                  </a:cubicBezTo>
                  <a:cubicBezTo>
                    <a:pt x="1204256" y="2686437"/>
                    <a:pt x="1306726" y="2624714"/>
                    <a:pt x="1403604" y="2571049"/>
                  </a:cubicBezTo>
                  <a:cubicBezTo>
                    <a:pt x="1505475" y="2514654"/>
                    <a:pt x="1605149" y="2454330"/>
                    <a:pt x="1702426" y="2390278"/>
                  </a:cubicBezTo>
                  <a:cubicBezTo>
                    <a:pt x="1908033" y="2254915"/>
                    <a:pt x="2099391" y="2100644"/>
                    <a:pt x="2285023" y="1939847"/>
                  </a:cubicBezTo>
                  <a:cubicBezTo>
                    <a:pt x="2299938" y="1926930"/>
                    <a:pt x="2305864" y="1912215"/>
                    <a:pt x="2306596" y="1893305"/>
                  </a:cubicBezTo>
                  <a:cubicBezTo>
                    <a:pt x="2310059" y="1809811"/>
                    <a:pt x="2291016" y="1728114"/>
                    <a:pt x="2279297" y="1645951"/>
                  </a:cubicBezTo>
                  <a:cubicBezTo>
                    <a:pt x="2273238" y="1604604"/>
                    <a:pt x="2268045" y="1563256"/>
                    <a:pt x="2263317" y="1521842"/>
                  </a:cubicBezTo>
                  <a:close/>
                </a:path>
              </a:pathLst>
            </a:custGeom>
            <a:solidFill>
              <a:schemeClr val="bg1"/>
            </a:solidFill>
            <a:ln w="6645" cap="flat">
              <a:noFill/>
              <a:prstDash val="solid"/>
              <a:miter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ko-KR" altLang="en-US"/>
            </a:p>
          </p:txBody>
        </p:sp>
        <p:grpSp>
          <p:nvGrpSpPr>
            <p:cNvPr id="195" name="그룹 194">
              <a:extLst>
                <a:ext uri="{FF2B5EF4-FFF2-40B4-BE49-F238E27FC236}">
                  <a16:creationId xmlns:a16="http://schemas.microsoft.com/office/drawing/2014/main" id="{AA17BFF8-C108-4A7B-AB8D-069DFDEC6735}"/>
                </a:ext>
              </a:extLst>
            </p:cNvPr>
            <p:cNvGrpSpPr/>
            <p:nvPr/>
          </p:nvGrpSpPr>
          <p:grpSpPr>
            <a:xfrm>
              <a:off x="4106394" y="557653"/>
              <a:ext cx="1770934" cy="5649548"/>
              <a:chOff x="4106394" y="557653"/>
              <a:chExt cx="1770934" cy="5649548"/>
            </a:xfrm>
          </p:grpSpPr>
          <p:sp>
            <p:nvSpPr>
              <p:cNvPr id="196" name="자유형: 도형 195">
                <a:extLst>
                  <a:ext uri="{FF2B5EF4-FFF2-40B4-BE49-F238E27FC236}">
                    <a16:creationId xmlns:a16="http://schemas.microsoft.com/office/drawing/2014/main" id="{50E0F701-C881-4258-AEF1-641932505C86}"/>
                  </a:ext>
                </a:extLst>
              </p:cNvPr>
              <p:cNvSpPr/>
              <p:nvPr/>
            </p:nvSpPr>
            <p:spPr>
              <a:xfrm flipH="1">
                <a:off x="5225886" y="5981866"/>
                <a:ext cx="257686" cy="225335"/>
              </a:xfrm>
              <a:custGeom>
                <a:avLst/>
                <a:gdLst>
                  <a:gd name="connsiteX0" fmla="*/ 42552 w 230163"/>
                  <a:gd name="connsiteY0" fmla="*/ 127 h 201267"/>
                  <a:gd name="connsiteX1" fmla="*/ 2275 w 230163"/>
                  <a:gd name="connsiteY1" fmla="*/ 24672 h 201267"/>
                  <a:gd name="connsiteX2" fmla="*/ 0 w 230163"/>
                  <a:gd name="connsiteY2" fmla="*/ 27715 h 201267"/>
                  <a:gd name="connsiteX3" fmla="*/ 11794 w 230163"/>
                  <a:gd name="connsiteY3" fmla="*/ 45177 h 201267"/>
                  <a:gd name="connsiteX4" fmla="*/ 73588 w 230163"/>
                  <a:gd name="connsiteY4" fmla="*/ 109518 h 201267"/>
                  <a:gd name="connsiteX5" fmla="*/ 147997 w 230163"/>
                  <a:gd name="connsiteY5" fmla="*/ 166337 h 201267"/>
                  <a:gd name="connsiteX6" fmla="*/ 186994 w 230163"/>
                  <a:gd name="connsiteY6" fmla="*/ 199665 h 201267"/>
                  <a:gd name="connsiteX7" fmla="*/ 221320 w 230163"/>
                  <a:gd name="connsiteY7" fmla="*/ 199419 h 201267"/>
                  <a:gd name="connsiteX8" fmla="*/ 228741 w 230163"/>
                  <a:gd name="connsiteY8" fmla="*/ 198903 h 201267"/>
                  <a:gd name="connsiteX9" fmla="*/ 228829 w 230163"/>
                  <a:gd name="connsiteY9" fmla="*/ 198543 h 201267"/>
                  <a:gd name="connsiteX10" fmla="*/ 230145 w 230163"/>
                  <a:gd name="connsiteY10" fmla="*/ 190555 h 201267"/>
                  <a:gd name="connsiteX11" fmla="*/ 183310 w 230163"/>
                  <a:gd name="connsiteY11" fmla="*/ 149566 h 201267"/>
                  <a:gd name="connsiteX12" fmla="*/ 160945 w 230163"/>
                  <a:gd name="connsiteY12" fmla="*/ 155026 h 201267"/>
                  <a:gd name="connsiteX13" fmla="*/ 169390 w 230163"/>
                  <a:gd name="connsiteY13" fmla="*/ 81466 h 201267"/>
                  <a:gd name="connsiteX14" fmla="*/ 147291 w 230163"/>
                  <a:gd name="connsiteY14" fmla="*/ 51619 h 201267"/>
                  <a:gd name="connsiteX15" fmla="*/ 85652 w 230163"/>
                  <a:gd name="connsiteY15" fmla="*/ 18150 h 201267"/>
                  <a:gd name="connsiteX16" fmla="*/ 42552 w 230163"/>
                  <a:gd name="connsiteY16" fmla="*/ 127 h 201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30163" h="201267">
                    <a:moveTo>
                      <a:pt x="42552" y="127"/>
                    </a:moveTo>
                    <a:cubicBezTo>
                      <a:pt x="29085" y="1223"/>
                      <a:pt x="16088" y="9413"/>
                      <a:pt x="2275" y="24672"/>
                    </a:cubicBezTo>
                    <a:lnTo>
                      <a:pt x="0" y="27715"/>
                    </a:lnTo>
                    <a:lnTo>
                      <a:pt x="11794" y="45177"/>
                    </a:lnTo>
                    <a:cubicBezTo>
                      <a:pt x="17233" y="84289"/>
                      <a:pt x="43154" y="97945"/>
                      <a:pt x="73588" y="109518"/>
                    </a:cubicBezTo>
                    <a:cubicBezTo>
                      <a:pt x="103907" y="120973"/>
                      <a:pt x="141865" y="119932"/>
                      <a:pt x="147997" y="166337"/>
                    </a:cubicBezTo>
                    <a:cubicBezTo>
                      <a:pt x="149155" y="175363"/>
                      <a:pt x="172529" y="196078"/>
                      <a:pt x="186994" y="199665"/>
                    </a:cubicBezTo>
                    <a:cubicBezTo>
                      <a:pt x="198219" y="202442"/>
                      <a:pt x="209733" y="201111"/>
                      <a:pt x="221320" y="199419"/>
                    </a:cubicBezTo>
                    <a:lnTo>
                      <a:pt x="228741" y="198903"/>
                    </a:lnTo>
                    <a:lnTo>
                      <a:pt x="228829" y="198543"/>
                    </a:lnTo>
                    <a:cubicBezTo>
                      <a:pt x="229653" y="194734"/>
                      <a:pt x="230112" y="191974"/>
                      <a:pt x="230145" y="190555"/>
                    </a:cubicBezTo>
                    <a:cubicBezTo>
                      <a:pt x="230807" y="160358"/>
                      <a:pt x="213331" y="145154"/>
                      <a:pt x="183310" y="149566"/>
                    </a:cubicBezTo>
                    <a:cubicBezTo>
                      <a:pt x="176643" y="150541"/>
                      <a:pt x="170152" y="152781"/>
                      <a:pt x="160945" y="155026"/>
                    </a:cubicBezTo>
                    <a:cubicBezTo>
                      <a:pt x="163106" y="141551"/>
                      <a:pt x="168535" y="93452"/>
                      <a:pt x="169390" y="81466"/>
                    </a:cubicBezTo>
                    <a:cubicBezTo>
                      <a:pt x="170576" y="65134"/>
                      <a:pt x="162465" y="53503"/>
                      <a:pt x="147291" y="51619"/>
                    </a:cubicBezTo>
                    <a:cubicBezTo>
                      <a:pt x="121778" y="48387"/>
                      <a:pt x="104231" y="33622"/>
                      <a:pt x="85652" y="18150"/>
                    </a:cubicBezTo>
                    <a:cubicBezTo>
                      <a:pt x="69957" y="5030"/>
                      <a:pt x="56019" y="-969"/>
                      <a:pt x="42552" y="127"/>
                    </a:cubicBezTo>
                    <a:close/>
                  </a:path>
                </a:pathLst>
              </a:custGeom>
              <a:solidFill>
                <a:schemeClr val="bg1"/>
              </a:solidFill>
              <a:ln w="6645" cap="flat">
                <a:noFill/>
                <a:prstDash val="solid"/>
                <a:miter/>
              </a:ln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ko-KR" altLang="en-US" dirty="0"/>
              </a:p>
            </p:txBody>
          </p:sp>
          <p:grpSp>
            <p:nvGrpSpPr>
              <p:cNvPr id="197" name="그룹 196">
                <a:extLst>
                  <a:ext uri="{FF2B5EF4-FFF2-40B4-BE49-F238E27FC236}">
                    <a16:creationId xmlns:a16="http://schemas.microsoft.com/office/drawing/2014/main" id="{0686F7DD-C12F-4723-999B-431358C8CB7C}"/>
                  </a:ext>
                </a:extLst>
              </p:cNvPr>
              <p:cNvGrpSpPr/>
              <p:nvPr/>
            </p:nvGrpSpPr>
            <p:grpSpPr>
              <a:xfrm>
                <a:off x="4106394" y="557653"/>
                <a:ext cx="1770934" cy="2101780"/>
                <a:chOff x="4106394" y="557653"/>
                <a:chExt cx="1770934" cy="2101780"/>
              </a:xfrm>
            </p:grpSpPr>
            <p:sp>
              <p:nvSpPr>
                <p:cNvPr id="198" name="자유형: 도형 197">
                  <a:extLst>
                    <a:ext uri="{FF2B5EF4-FFF2-40B4-BE49-F238E27FC236}">
                      <a16:creationId xmlns:a16="http://schemas.microsoft.com/office/drawing/2014/main" id="{C994E0BB-9B86-4439-A46E-40D3989914ED}"/>
                    </a:ext>
                  </a:extLst>
                </p:cNvPr>
                <p:cNvSpPr/>
                <p:nvPr/>
              </p:nvSpPr>
              <p:spPr>
                <a:xfrm flipH="1">
                  <a:off x="4106394" y="688299"/>
                  <a:ext cx="585904" cy="1135237"/>
                </a:xfrm>
                <a:custGeom>
                  <a:avLst/>
                  <a:gdLst>
                    <a:gd name="connsiteX0" fmla="*/ 61330 w 540480"/>
                    <a:gd name="connsiteY0" fmla="*/ 471850 h 1047225"/>
                    <a:gd name="connsiteX1" fmla="*/ 61792 w 540480"/>
                    <a:gd name="connsiteY1" fmla="*/ 494151 h 1047225"/>
                    <a:gd name="connsiteX2" fmla="*/ 115301 w 540480"/>
                    <a:gd name="connsiteY2" fmla="*/ 757480 h 1047225"/>
                    <a:gd name="connsiteX3" fmla="*/ 215526 w 540480"/>
                    <a:gd name="connsiteY3" fmla="*/ 959182 h 1047225"/>
                    <a:gd name="connsiteX4" fmla="*/ 540480 w 540480"/>
                    <a:gd name="connsiteY4" fmla="*/ 1021534 h 1047225"/>
                    <a:gd name="connsiteX5" fmla="*/ 473114 w 540480"/>
                    <a:gd name="connsiteY5" fmla="*/ 983859 h 1047225"/>
                    <a:gd name="connsiteX6" fmla="*/ 258875 w 540480"/>
                    <a:gd name="connsiteY6" fmla="*/ 783805 h 1047225"/>
                    <a:gd name="connsiteX7" fmla="*/ 111145 w 540480"/>
                    <a:gd name="connsiteY7" fmla="*/ 548256 h 1047225"/>
                    <a:gd name="connsiteX8" fmla="*/ 61330 w 540480"/>
                    <a:gd name="connsiteY8" fmla="*/ 471850 h 1047225"/>
                    <a:gd name="connsiteX9" fmla="*/ 39622 w 540480"/>
                    <a:gd name="connsiteY9" fmla="*/ 814 h 1047225"/>
                    <a:gd name="connsiteX10" fmla="*/ 13187 w 540480"/>
                    <a:gd name="connsiteY10" fmla="*/ 13654 h 1047225"/>
                    <a:gd name="connsiteX11" fmla="*/ 10594 w 540480"/>
                    <a:gd name="connsiteY11" fmla="*/ 20777 h 1047225"/>
                    <a:gd name="connsiteX12" fmla="*/ 0 w 540480"/>
                    <a:gd name="connsiteY12" fmla="*/ 71641 h 1047225"/>
                    <a:gd name="connsiteX13" fmla="*/ 6895 w 540480"/>
                    <a:gd name="connsiteY13" fmla="*/ 96091 h 1047225"/>
                    <a:gd name="connsiteX14" fmla="*/ 182338 w 540480"/>
                    <a:gd name="connsiteY14" fmla="*/ 362058 h 1047225"/>
                    <a:gd name="connsiteX15" fmla="*/ 201407 w 540480"/>
                    <a:gd name="connsiteY15" fmla="*/ 371031 h 1047225"/>
                    <a:gd name="connsiteX16" fmla="*/ 205365 w 540480"/>
                    <a:gd name="connsiteY16" fmla="*/ 346091 h 1047225"/>
                    <a:gd name="connsiteX17" fmla="*/ 186033 w 540480"/>
                    <a:gd name="connsiteY17" fmla="*/ 315146 h 1047225"/>
                    <a:gd name="connsiteX18" fmla="*/ 182140 w 540480"/>
                    <a:gd name="connsiteY18" fmla="*/ 238410 h 1047225"/>
                    <a:gd name="connsiteX19" fmla="*/ 198635 w 540480"/>
                    <a:gd name="connsiteY19" fmla="*/ 172496 h 1047225"/>
                    <a:gd name="connsiteX20" fmla="*/ 120118 w 540480"/>
                    <a:gd name="connsiteY20" fmla="*/ 23907 h 1047225"/>
                    <a:gd name="connsiteX21" fmla="*/ 39622 w 540480"/>
                    <a:gd name="connsiteY21" fmla="*/ 814 h 1047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40480" h="1047225">
                      <a:moveTo>
                        <a:pt x="61330" y="471850"/>
                      </a:moveTo>
                      <a:cubicBezTo>
                        <a:pt x="58294" y="481615"/>
                        <a:pt x="60538" y="487883"/>
                        <a:pt x="61792" y="494151"/>
                      </a:cubicBezTo>
                      <a:cubicBezTo>
                        <a:pt x="79541" y="581906"/>
                        <a:pt x="97355" y="669725"/>
                        <a:pt x="115301" y="757480"/>
                      </a:cubicBezTo>
                      <a:cubicBezTo>
                        <a:pt x="130873" y="833555"/>
                        <a:pt x="159904" y="902769"/>
                        <a:pt x="215526" y="959182"/>
                      </a:cubicBezTo>
                      <a:cubicBezTo>
                        <a:pt x="308096" y="1053073"/>
                        <a:pt x="411686" y="1068446"/>
                        <a:pt x="540480" y="1021534"/>
                      </a:cubicBezTo>
                      <a:cubicBezTo>
                        <a:pt x="517651" y="1008733"/>
                        <a:pt x="495613" y="995868"/>
                        <a:pt x="473114" y="983859"/>
                      </a:cubicBezTo>
                      <a:cubicBezTo>
                        <a:pt x="383777" y="936287"/>
                        <a:pt x="313573" y="868789"/>
                        <a:pt x="258875" y="783805"/>
                      </a:cubicBezTo>
                      <a:cubicBezTo>
                        <a:pt x="208664" y="705817"/>
                        <a:pt x="160631" y="626640"/>
                        <a:pt x="111145" y="548256"/>
                      </a:cubicBezTo>
                      <a:cubicBezTo>
                        <a:pt x="95375" y="523249"/>
                        <a:pt x="78814" y="498638"/>
                        <a:pt x="61330" y="471850"/>
                      </a:cubicBezTo>
                      <a:close/>
                      <a:moveTo>
                        <a:pt x="39622" y="814"/>
                      </a:moveTo>
                      <a:lnTo>
                        <a:pt x="13187" y="13654"/>
                      </a:lnTo>
                      <a:lnTo>
                        <a:pt x="10594" y="20777"/>
                      </a:lnTo>
                      <a:lnTo>
                        <a:pt x="0" y="71641"/>
                      </a:lnTo>
                      <a:lnTo>
                        <a:pt x="6895" y="96091"/>
                      </a:lnTo>
                      <a:cubicBezTo>
                        <a:pt x="51235" y="194072"/>
                        <a:pt x="111805" y="281364"/>
                        <a:pt x="182338" y="362058"/>
                      </a:cubicBezTo>
                      <a:cubicBezTo>
                        <a:pt x="186957" y="367336"/>
                        <a:pt x="192235" y="377036"/>
                        <a:pt x="201407" y="371031"/>
                      </a:cubicBezTo>
                      <a:cubicBezTo>
                        <a:pt x="210578" y="365027"/>
                        <a:pt x="209390" y="354404"/>
                        <a:pt x="205365" y="346091"/>
                      </a:cubicBezTo>
                      <a:cubicBezTo>
                        <a:pt x="200087" y="335204"/>
                        <a:pt x="192961" y="325109"/>
                        <a:pt x="186033" y="315146"/>
                      </a:cubicBezTo>
                      <a:cubicBezTo>
                        <a:pt x="168746" y="290271"/>
                        <a:pt x="165909" y="265199"/>
                        <a:pt x="182140" y="238410"/>
                      </a:cubicBezTo>
                      <a:cubicBezTo>
                        <a:pt x="192697" y="220991"/>
                        <a:pt x="199031" y="201923"/>
                        <a:pt x="198635" y="172496"/>
                      </a:cubicBezTo>
                      <a:cubicBezTo>
                        <a:pt x="192499" y="118788"/>
                        <a:pt x="169736" y="64288"/>
                        <a:pt x="120118" y="23907"/>
                      </a:cubicBezTo>
                      <a:cubicBezTo>
                        <a:pt x="97025" y="5103"/>
                        <a:pt x="69643" y="-2682"/>
                        <a:pt x="39622" y="81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6645" cap="flat">
                  <a:noFill/>
                  <a:prstDash val="solid"/>
                  <a:miter/>
                </a:ln>
              </p:spPr>
              <p:txBody>
                <a:bodyPr wrap="square" rtlCol="0" anchor="ctr">
                  <a:noAutofit/>
                </a:bodyPr>
                <a:lstStyle/>
                <a:p>
                  <a:endParaRPr lang="ko-KR" altLang="en-US" dirty="0"/>
                </a:p>
              </p:txBody>
            </p:sp>
            <p:sp>
              <p:nvSpPr>
                <p:cNvPr id="199" name="자유형: 도형 198">
                  <a:extLst>
                    <a:ext uri="{FF2B5EF4-FFF2-40B4-BE49-F238E27FC236}">
                      <a16:creationId xmlns:a16="http://schemas.microsoft.com/office/drawing/2014/main" id="{AE2BCE34-DD80-4044-8C78-B750CD7A2B9C}"/>
                    </a:ext>
                  </a:extLst>
                </p:cNvPr>
                <p:cNvSpPr/>
                <p:nvPr/>
              </p:nvSpPr>
              <p:spPr>
                <a:xfrm flipH="1">
                  <a:off x="4186373" y="557653"/>
                  <a:ext cx="1690955" cy="2101780"/>
                </a:xfrm>
                <a:custGeom>
                  <a:avLst/>
                  <a:gdLst>
                    <a:gd name="connsiteX0" fmla="*/ 1544068 w 1559859"/>
                    <a:gd name="connsiteY0" fmla="*/ 1308371 h 1938834"/>
                    <a:gd name="connsiteX1" fmla="*/ 1541964 w 1559859"/>
                    <a:gd name="connsiteY1" fmla="*/ 1312896 h 1938834"/>
                    <a:gd name="connsiteX2" fmla="*/ 1541713 w 1559859"/>
                    <a:gd name="connsiteY2" fmla="*/ 1313236 h 1938834"/>
                    <a:gd name="connsiteX3" fmla="*/ 1541534 w 1559859"/>
                    <a:gd name="connsiteY3" fmla="*/ 1313609 h 1938834"/>
                    <a:gd name="connsiteX4" fmla="*/ 1541362 w 1559859"/>
                    <a:gd name="connsiteY4" fmla="*/ 1313712 h 1938834"/>
                    <a:gd name="connsiteX5" fmla="*/ 1535015 w 1559859"/>
                    <a:gd name="connsiteY5" fmla="*/ 1322320 h 1938834"/>
                    <a:gd name="connsiteX6" fmla="*/ 1559019 w 1559859"/>
                    <a:gd name="connsiteY6" fmla="*/ 1309320 h 1938834"/>
                    <a:gd name="connsiteX7" fmla="*/ 1559859 w 1559859"/>
                    <a:gd name="connsiteY7" fmla="*/ 1308835 h 1938834"/>
                    <a:gd name="connsiteX8" fmla="*/ 369859 w 1559859"/>
                    <a:gd name="connsiteY8" fmla="*/ 66 h 1938834"/>
                    <a:gd name="connsiteX9" fmla="*/ 157468 w 1559859"/>
                    <a:gd name="connsiteY9" fmla="*/ 88547 h 1938834"/>
                    <a:gd name="connsiteX10" fmla="*/ 13433 w 1559859"/>
                    <a:gd name="connsiteY10" fmla="*/ 281606 h 1938834"/>
                    <a:gd name="connsiteX11" fmla="*/ 11519 w 1559859"/>
                    <a:gd name="connsiteY11" fmla="*/ 376024 h 1938834"/>
                    <a:gd name="connsiteX12" fmla="*/ 82250 w 1559859"/>
                    <a:gd name="connsiteY12" fmla="*/ 489313 h 1938834"/>
                    <a:gd name="connsiteX13" fmla="*/ 170862 w 1559859"/>
                    <a:gd name="connsiteY13" fmla="*/ 671287 h 1938834"/>
                    <a:gd name="connsiteX14" fmla="*/ 184783 w 1559859"/>
                    <a:gd name="connsiteY14" fmla="*/ 750464 h 1938834"/>
                    <a:gd name="connsiteX15" fmla="*/ 198046 w 1559859"/>
                    <a:gd name="connsiteY15" fmla="*/ 789788 h 1938834"/>
                    <a:gd name="connsiteX16" fmla="*/ 436433 w 1559859"/>
                    <a:gd name="connsiteY16" fmla="*/ 1039788 h 1938834"/>
                    <a:gd name="connsiteX17" fmla="*/ 635959 w 1559859"/>
                    <a:gd name="connsiteY17" fmla="*/ 1221895 h 1938834"/>
                    <a:gd name="connsiteX18" fmla="*/ 722195 w 1559859"/>
                    <a:gd name="connsiteY18" fmla="*/ 1288931 h 1938834"/>
                    <a:gd name="connsiteX19" fmla="*/ 869992 w 1559859"/>
                    <a:gd name="connsiteY19" fmla="*/ 1277912 h 1938834"/>
                    <a:gd name="connsiteX20" fmla="*/ 925943 w 1559859"/>
                    <a:gd name="connsiteY20" fmla="*/ 1239709 h 1938834"/>
                    <a:gd name="connsiteX21" fmla="*/ 959990 w 1559859"/>
                    <a:gd name="connsiteY21" fmla="*/ 1247891 h 1938834"/>
                    <a:gd name="connsiteX22" fmla="*/ 994431 w 1559859"/>
                    <a:gd name="connsiteY22" fmla="*/ 1370747 h 1938834"/>
                    <a:gd name="connsiteX23" fmla="*/ 993243 w 1559859"/>
                    <a:gd name="connsiteY23" fmla="*/ 1402153 h 1938834"/>
                    <a:gd name="connsiteX24" fmla="*/ 984474 w 1559859"/>
                    <a:gd name="connsiteY24" fmla="*/ 1400195 h 1938834"/>
                    <a:gd name="connsiteX25" fmla="*/ 994227 w 1559859"/>
                    <a:gd name="connsiteY25" fmla="*/ 1404926 h 1938834"/>
                    <a:gd name="connsiteX26" fmla="*/ 983208 w 1559859"/>
                    <a:gd name="connsiteY26" fmla="*/ 1475459 h 1938834"/>
                    <a:gd name="connsiteX27" fmla="*/ 756961 w 1559859"/>
                    <a:gd name="connsiteY27" fmla="*/ 1770590 h 1938834"/>
                    <a:gd name="connsiteX28" fmla="*/ 718627 w 1559859"/>
                    <a:gd name="connsiteY28" fmla="*/ 1925183 h 1938834"/>
                    <a:gd name="connsiteX29" fmla="*/ 735782 w 1559859"/>
                    <a:gd name="connsiteY29" fmla="*/ 1934948 h 1938834"/>
                    <a:gd name="connsiteX30" fmla="*/ 821226 w 1559859"/>
                    <a:gd name="connsiteY30" fmla="*/ 1872332 h 1938834"/>
                    <a:gd name="connsiteX31" fmla="*/ 1176531 w 1559859"/>
                    <a:gd name="connsiteY31" fmla="*/ 1561893 h 1938834"/>
                    <a:gd name="connsiteX32" fmla="*/ 1351857 w 1559859"/>
                    <a:gd name="connsiteY32" fmla="*/ 1427310 h 1938834"/>
                    <a:gd name="connsiteX33" fmla="*/ 1541362 w 1559859"/>
                    <a:gd name="connsiteY33" fmla="*/ 1313712 h 1938834"/>
                    <a:gd name="connsiteX34" fmla="*/ 1541713 w 1559859"/>
                    <a:gd name="connsiteY34" fmla="*/ 1313236 h 1938834"/>
                    <a:gd name="connsiteX35" fmla="*/ 1544048 w 1559859"/>
                    <a:gd name="connsiteY35" fmla="*/ 1308371 h 1938834"/>
                    <a:gd name="connsiteX36" fmla="*/ 1543661 w 1559859"/>
                    <a:gd name="connsiteY36" fmla="*/ 1308359 h 1938834"/>
                    <a:gd name="connsiteX37" fmla="*/ 1522342 w 1559859"/>
                    <a:gd name="connsiteY37" fmla="*/ 1306349 h 1938834"/>
                    <a:gd name="connsiteX38" fmla="*/ 1248984 w 1559859"/>
                    <a:gd name="connsiteY38" fmla="*/ 1171816 h 1938834"/>
                    <a:gd name="connsiteX39" fmla="*/ 1009342 w 1559859"/>
                    <a:gd name="connsiteY39" fmla="*/ 734100 h 1938834"/>
                    <a:gd name="connsiteX40" fmla="*/ 964212 w 1559859"/>
                    <a:gd name="connsiteY40" fmla="*/ 500463 h 1938834"/>
                    <a:gd name="connsiteX41" fmla="*/ 778081 w 1559859"/>
                    <a:gd name="connsiteY41" fmla="*/ 169307 h 1938834"/>
                    <a:gd name="connsiteX42" fmla="*/ 514225 w 1559859"/>
                    <a:gd name="connsiteY42" fmla="*/ 21444 h 1938834"/>
                    <a:gd name="connsiteX43" fmla="*/ 369859 w 1559859"/>
                    <a:gd name="connsiteY43" fmla="*/ 66 h 1938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1559859" h="1938834">
                      <a:moveTo>
                        <a:pt x="1544068" y="1308371"/>
                      </a:moveTo>
                      <a:lnTo>
                        <a:pt x="1541964" y="1312896"/>
                      </a:lnTo>
                      <a:lnTo>
                        <a:pt x="1541713" y="1313236"/>
                      </a:lnTo>
                      <a:lnTo>
                        <a:pt x="1541534" y="1313609"/>
                      </a:lnTo>
                      <a:lnTo>
                        <a:pt x="1541362" y="1313712"/>
                      </a:lnTo>
                      <a:lnTo>
                        <a:pt x="1535015" y="1322320"/>
                      </a:lnTo>
                      <a:cubicBezTo>
                        <a:pt x="1531786" y="1327422"/>
                        <a:pt x="1534172" y="1327807"/>
                        <a:pt x="1559019" y="1309320"/>
                      </a:cubicBezTo>
                      <a:lnTo>
                        <a:pt x="1559859" y="1308835"/>
                      </a:lnTo>
                      <a:close/>
                      <a:moveTo>
                        <a:pt x="369859" y="66"/>
                      </a:moveTo>
                      <a:cubicBezTo>
                        <a:pt x="287648" y="1584"/>
                        <a:pt x="216191" y="29824"/>
                        <a:pt x="157468" y="88547"/>
                      </a:cubicBezTo>
                      <a:cubicBezTo>
                        <a:pt x="100064" y="145884"/>
                        <a:pt x="53549" y="211270"/>
                        <a:pt x="13433" y="281606"/>
                      </a:cubicBezTo>
                      <a:cubicBezTo>
                        <a:pt x="-4448" y="313012"/>
                        <a:pt x="-3854" y="344221"/>
                        <a:pt x="11519" y="376024"/>
                      </a:cubicBezTo>
                      <a:cubicBezTo>
                        <a:pt x="31049" y="416338"/>
                        <a:pt x="58695" y="451505"/>
                        <a:pt x="82250" y="489313"/>
                      </a:cubicBezTo>
                      <a:cubicBezTo>
                        <a:pt x="118143" y="546979"/>
                        <a:pt x="153245" y="604778"/>
                        <a:pt x="170862" y="671287"/>
                      </a:cubicBezTo>
                      <a:cubicBezTo>
                        <a:pt x="177790" y="697350"/>
                        <a:pt x="182738" y="723675"/>
                        <a:pt x="184783" y="750464"/>
                      </a:cubicBezTo>
                      <a:cubicBezTo>
                        <a:pt x="185840" y="764979"/>
                        <a:pt x="189864" y="777911"/>
                        <a:pt x="198046" y="789788"/>
                      </a:cubicBezTo>
                      <a:cubicBezTo>
                        <a:pt x="264290" y="885724"/>
                        <a:pt x="337133" y="975127"/>
                        <a:pt x="436433" y="1039788"/>
                      </a:cubicBezTo>
                      <a:cubicBezTo>
                        <a:pt x="512773" y="1089471"/>
                        <a:pt x="575190" y="1154858"/>
                        <a:pt x="635959" y="1221895"/>
                      </a:cubicBezTo>
                      <a:cubicBezTo>
                        <a:pt x="660768" y="1249211"/>
                        <a:pt x="688875" y="1272567"/>
                        <a:pt x="722195" y="1288931"/>
                      </a:cubicBezTo>
                      <a:cubicBezTo>
                        <a:pt x="773528" y="1314202"/>
                        <a:pt x="822750" y="1307537"/>
                        <a:pt x="869992" y="1277912"/>
                      </a:cubicBezTo>
                      <a:cubicBezTo>
                        <a:pt x="889126" y="1265903"/>
                        <a:pt x="907732" y="1253103"/>
                        <a:pt x="925943" y="1239709"/>
                      </a:cubicBezTo>
                      <a:cubicBezTo>
                        <a:pt x="943099" y="1227041"/>
                        <a:pt x="950488" y="1228493"/>
                        <a:pt x="959990" y="1247891"/>
                      </a:cubicBezTo>
                      <a:cubicBezTo>
                        <a:pt x="978926" y="1286621"/>
                        <a:pt x="988691" y="1328255"/>
                        <a:pt x="994431" y="1370747"/>
                      </a:cubicBezTo>
                      <a:cubicBezTo>
                        <a:pt x="995817" y="1380973"/>
                        <a:pt x="1002349" y="1392058"/>
                        <a:pt x="993243" y="1402153"/>
                      </a:cubicBezTo>
                      <a:lnTo>
                        <a:pt x="984474" y="1400195"/>
                      </a:lnTo>
                      <a:lnTo>
                        <a:pt x="994227" y="1404926"/>
                      </a:lnTo>
                      <a:cubicBezTo>
                        <a:pt x="1011579" y="1429141"/>
                        <a:pt x="1006961" y="1454609"/>
                        <a:pt x="983208" y="1475459"/>
                      </a:cubicBezTo>
                      <a:cubicBezTo>
                        <a:pt x="888263" y="1558793"/>
                        <a:pt x="808492" y="1653937"/>
                        <a:pt x="756961" y="1770590"/>
                      </a:cubicBezTo>
                      <a:cubicBezTo>
                        <a:pt x="735254" y="1819746"/>
                        <a:pt x="716581" y="1869891"/>
                        <a:pt x="718627" y="1925183"/>
                      </a:cubicBezTo>
                      <a:cubicBezTo>
                        <a:pt x="719155" y="1939962"/>
                        <a:pt x="723641" y="1941942"/>
                        <a:pt x="735782" y="1934948"/>
                      </a:cubicBezTo>
                      <a:cubicBezTo>
                        <a:pt x="766529" y="1917133"/>
                        <a:pt x="794768" y="1895689"/>
                        <a:pt x="821226" y="1872332"/>
                      </a:cubicBezTo>
                      <a:cubicBezTo>
                        <a:pt x="939133" y="1768215"/>
                        <a:pt x="1055325" y="1662184"/>
                        <a:pt x="1176531" y="1561893"/>
                      </a:cubicBezTo>
                      <a:cubicBezTo>
                        <a:pt x="1233406" y="1514816"/>
                        <a:pt x="1291436" y="1469323"/>
                        <a:pt x="1351857" y="1427310"/>
                      </a:cubicBezTo>
                      <a:lnTo>
                        <a:pt x="1541362" y="1313712"/>
                      </a:lnTo>
                      <a:lnTo>
                        <a:pt x="1541713" y="1313236"/>
                      </a:lnTo>
                      <a:lnTo>
                        <a:pt x="1544048" y="1308371"/>
                      </a:lnTo>
                      <a:lnTo>
                        <a:pt x="1543661" y="1308359"/>
                      </a:lnTo>
                      <a:cubicBezTo>
                        <a:pt x="1534369" y="1307861"/>
                        <a:pt x="1527092" y="1307191"/>
                        <a:pt x="1522342" y="1306349"/>
                      </a:cubicBezTo>
                      <a:cubicBezTo>
                        <a:pt x="1417762" y="1287875"/>
                        <a:pt x="1326973" y="1243998"/>
                        <a:pt x="1248984" y="1171816"/>
                      </a:cubicBezTo>
                      <a:cubicBezTo>
                        <a:pt x="1120125" y="1052457"/>
                        <a:pt x="1047809" y="902615"/>
                        <a:pt x="1009342" y="734100"/>
                      </a:cubicBezTo>
                      <a:cubicBezTo>
                        <a:pt x="991660" y="656705"/>
                        <a:pt x="984534" y="577199"/>
                        <a:pt x="964212" y="500463"/>
                      </a:cubicBezTo>
                      <a:cubicBezTo>
                        <a:pt x="930826" y="374374"/>
                        <a:pt x="871905" y="261811"/>
                        <a:pt x="778081" y="169307"/>
                      </a:cubicBezTo>
                      <a:cubicBezTo>
                        <a:pt x="703654" y="95937"/>
                        <a:pt x="613856" y="49750"/>
                        <a:pt x="514225" y="21444"/>
                      </a:cubicBezTo>
                      <a:cubicBezTo>
                        <a:pt x="467115" y="8050"/>
                        <a:pt x="419014" y="-857"/>
                        <a:pt x="369859" y="6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6645" cap="flat">
                  <a:noFill/>
                  <a:prstDash val="solid"/>
                  <a:miter/>
                </a:ln>
                <a:effectLst>
                  <a:outerShdw blurRad="50800" dist="38100" dir="3000000" algn="l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wrap="square" rtlCol="0" anchor="ctr">
                  <a:noAutofit/>
                </a:bodyPr>
                <a:lstStyle/>
                <a:p>
                  <a:endParaRPr lang="ko-KR" altLang="en-US" dirty="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984720244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9305523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78273328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4161596832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Resize without losing quality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Change Fill Color &amp;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Line Color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www.allppt.com</a:t>
            </a:r>
            <a:endParaRPr kumimoji="0" lang="ko-K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FREE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710616354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458181023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49226538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47642004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그림 개체 틀 6">
            <a:extLst>
              <a:ext uri="{FF2B5EF4-FFF2-40B4-BE49-F238E27FC236}">
                <a16:creationId xmlns:a16="http://schemas.microsoft.com/office/drawing/2014/main" id="{3A2E1274-C3E3-4B23-81C6-2ADDC2D2253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140214" y="354163"/>
            <a:ext cx="1920975" cy="2212003"/>
          </a:xfrm>
          <a:custGeom>
            <a:avLst/>
            <a:gdLst>
              <a:gd name="connsiteX0" fmla="*/ 1525548 w 3062106"/>
              <a:gd name="connsiteY0" fmla="*/ 0 h 3526016"/>
              <a:gd name="connsiteX1" fmla="*/ 3060615 w 3062106"/>
              <a:gd name="connsiteY1" fmla="*/ 886272 h 3526016"/>
              <a:gd name="connsiteX2" fmla="*/ 3062106 w 3062106"/>
              <a:gd name="connsiteY2" fmla="*/ 2646962 h 3526016"/>
              <a:gd name="connsiteX3" fmla="*/ 1536558 w 3062106"/>
              <a:gd name="connsiteY3" fmla="*/ 3526016 h 3526016"/>
              <a:gd name="connsiteX4" fmla="*/ 1491 w 3062106"/>
              <a:gd name="connsiteY4" fmla="*/ 2639745 h 3526016"/>
              <a:gd name="connsiteX5" fmla="*/ 0 w 3062106"/>
              <a:gd name="connsiteY5" fmla="*/ 879054 h 3526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62106" h="3526016">
                <a:moveTo>
                  <a:pt x="1525548" y="0"/>
                </a:moveTo>
                <a:lnTo>
                  <a:pt x="3060615" y="886272"/>
                </a:lnTo>
                <a:lnTo>
                  <a:pt x="3062106" y="2646962"/>
                </a:lnTo>
                <a:lnTo>
                  <a:pt x="1536558" y="3526016"/>
                </a:lnTo>
                <a:lnTo>
                  <a:pt x="1491" y="2639745"/>
                </a:lnTo>
                <a:lnTo>
                  <a:pt x="0" y="87905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8" name="그림 개체 틀 7">
            <a:extLst>
              <a:ext uri="{FF2B5EF4-FFF2-40B4-BE49-F238E27FC236}">
                <a16:creationId xmlns:a16="http://schemas.microsoft.com/office/drawing/2014/main" id="{EEE5FCCE-5336-4B12-AF5E-45A3A142EA4A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6198388" y="2357502"/>
            <a:ext cx="1920975" cy="2212003"/>
          </a:xfrm>
          <a:custGeom>
            <a:avLst/>
            <a:gdLst>
              <a:gd name="connsiteX0" fmla="*/ 1525548 w 3062106"/>
              <a:gd name="connsiteY0" fmla="*/ 0 h 3526016"/>
              <a:gd name="connsiteX1" fmla="*/ 3060615 w 3062106"/>
              <a:gd name="connsiteY1" fmla="*/ 886272 h 3526016"/>
              <a:gd name="connsiteX2" fmla="*/ 3062106 w 3062106"/>
              <a:gd name="connsiteY2" fmla="*/ 2646962 h 3526016"/>
              <a:gd name="connsiteX3" fmla="*/ 1536558 w 3062106"/>
              <a:gd name="connsiteY3" fmla="*/ 3526016 h 3526016"/>
              <a:gd name="connsiteX4" fmla="*/ 1491 w 3062106"/>
              <a:gd name="connsiteY4" fmla="*/ 2639745 h 3526016"/>
              <a:gd name="connsiteX5" fmla="*/ 0 w 3062106"/>
              <a:gd name="connsiteY5" fmla="*/ 879054 h 3526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62106" h="3526016">
                <a:moveTo>
                  <a:pt x="1525548" y="0"/>
                </a:moveTo>
                <a:lnTo>
                  <a:pt x="3060615" y="886272"/>
                </a:lnTo>
                <a:lnTo>
                  <a:pt x="3062106" y="2646962"/>
                </a:lnTo>
                <a:lnTo>
                  <a:pt x="1536558" y="3526016"/>
                </a:lnTo>
                <a:lnTo>
                  <a:pt x="1491" y="2639745"/>
                </a:lnTo>
                <a:lnTo>
                  <a:pt x="0" y="87905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9" name="그림 개체 틀 8">
            <a:extLst>
              <a:ext uri="{FF2B5EF4-FFF2-40B4-BE49-F238E27FC236}">
                <a16:creationId xmlns:a16="http://schemas.microsoft.com/office/drawing/2014/main" id="{A778ECB7-1E7B-46FD-B9CE-9B5E8E2909CF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5140214" y="4360841"/>
            <a:ext cx="1920975" cy="2212003"/>
          </a:xfrm>
          <a:custGeom>
            <a:avLst/>
            <a:gdLst>
              <a:gd name="connsiteX0" fmla="*/ 1525548 w 3062106"/>
              <a:gd name="connsiteY0" fmla="*/ 0 h 3526016"/>
              <a:gd name="connsiteX1" fmla="*/ 3060615 w 3062106"/>
              <a:gd name="connsiteY1" fmla="*/ 886272 h 3526016"/>
              <a:gd name="connsiteX2" fmla="*/ 3062106 w 3062106"/>
              <a:gd name="connsiteY2" fmla="*/ 2646962 h 3526016"/>
              <a:gd name="connsiteX3" fmla="*/ 1536558 w 3062106"/>
              <a:gd name="connsiteY3" fmla="*/ 3526016 h 3526016"/>
              <a:gd name="connsiteX4" fmla="*/ 1491 w 3062106"/>
              <a:gd name="connsiteY4" fmla="*/ 2639745 h 3526016"/>
              <a:gd name="connsiteX5" fmla="*/ 0 w 3062106"/>
              <a:gd name="connsiteY5" fmla="*/ 879054 h 3526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62106" h="3526016">
                <a:moveTo>
                  <a:pt x="1525548" y="0"/>
                </a:moveTo>
                <a:lnTo>
                  <a:pt x="3060615" y="886272"/>
                </a:lnTo>
                <a:lnTo>
                  <a:pt x="3062106" y="2646962"/>
                </a:lnTo>
                <a:lnTo>
                  <a:pt x="1536558" y="3526016"/>
                </a:lnTo>
                <a:lnTo>
                  <a:pt x="1491" y="2639745"/>
                </a:lnTo>
                <a:lnTo>
                  <a:pt x="0" y="87905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94116791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48">
            <a:extLst>
              <a:ext uri="{FF2B5EF4-FFF2-40B4-BE49-F238E27FC236}">
                <a16:creationId xmlns:a16="http://schemas.microsoft.com/office/drawing/2014/main" id="{97261BDD-8C56-4CFD-A5A6-4A57DD1C6C87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0" y="0"/>
            <a:ext cx="12191999" cy="6858000"/>
          </a:xfrm>
          <a:custGeom>
            <a:avLst/>
            <a:gdLst>
              <a:gd name="connsiteX0" fmla="*/ 10699779 w 12191999"/>
              <a:gd name="connsiteY0" fmla="*/ 6099402 h 6858000"/>
              <a:gd name="connsiteX1" fmla="*/ 10700365 w 12191999"/>
              <a:gd name="connsiteY1" fmla="*/ 6104567 h 6858000"/>
              <a:gd name="connsiteX2" fmla="*/ 10702406 w 12191999"/>
              <a:gd name="connsiteY2" fmla="*/ 6099903 h 6858000"/>
              <a:gd name="connsiteX3" fmla="*/ 9177921 w 12191999"/>
              <a:gd name="connsiteY3" fmla="*/ 6098901 h 6858000"/>
              <a:gd name="connsiteX4" fmla="*/ 9178505 w 12191999"/>
              <a:gd name="connsiteY4" fmla="*/ 6100344 h 6858000"/>
              <a:gd name="connsiteX5" fmla="*/ 9178605 w 12191999"/>
              <a:gd name="connsiteY5" fmla="*/ 6102927 h 6858000"/>
              <a:gd name="connsiteX6" fmla="*/ 9183635 w 12191999"/>
              <a:gd name="connsiteY6" fmla="*/ 6102927 h 6858000"/>
              <a:gd name="connsiteX7" fmla="*/ 9185303 w 12191999"/>
              <a:gd name="connsiteY7" fmla="*/ 6100308 h 6858000"/>
              <a:gd name="connsiteX8" fmla="*/ 5342410 w 12191999"/>
              <a:gd name="connsiteY8" fmla="*/ 5330181 h 6858000"/>
              <a:gd name="connsiteX9" fmla="*/ 5338269 w 12191999"/>
              <a:gd name="connsiteY9" fmla="*/ 5332661 h 6858000"/>
              <a:gd name="connsiteX10" fmla="*/ 5322064 w 12191999"/>
              <a:gd name="connsiteY10" fmla="*/ 5334006 h 6858000"/>
              <a:gd name="connsiteX11" fmla="*/ 5335111 w 12191999"/>
              <a:gd name="connsiteY11" fmla="*/ 5336578 h 6858000"/>
              <a:gd name="connsiteX12" fmla="*/ 5337848 w 12191999"/>
              <a:gd name="connsiteY12" fmla="*/ 5340523 h 6858000"/>
              <a:gd name="connsiteX13" fmla="*/ 5338130 w 12191999"/>
              <a:gd name="connsiteY13" fmla="*/ 5335883 h 6858000"/>
              <a:gd name="connsiteX14" fmla="*/ 11820900 w 12191999"/>
              <a:gd name="connsiteY14" fmla="*/ 4311166 h 6858000"/>
              <a:gd name="connsiteX15" fmla="*/ 11955244 w 12191999"/>
              <a:gd name="connsiteY15" fmla="*/ 4373182 h 6858000"/>
              <a:gd name="connsiteX16" fmla="*/ 11941805 w 12191999"/>
              <a:gd name="connsiteY16" fmla="*/ 4490463 h 6858000"/>
              <a:gd name="connsiteX17" fmla="*/ 11911265 w 12191999"/>
              <a:gd name="connsiteY17" fmla="*/ 4531997 h 6858000"/>
              <a:gd name="connsiteX18" fmla="*/ 11974790 w 12191999"/>
              <a:gd name="connsiteY18" fmla="*/ 4572310 h 6858000"/>
              <a:gd name="connsiteX19" fmla="*/ 12175141 w 12191999"/>
              <a:gd name="connsiteY19" fmla="*/ 4571090 h 6858000"/>
              <a:gd name="connsiteX20" fmla="*/ 12191999 w 12191999"/>
              <a:gd name="connsiteY20" fmla="*/ 4574294 h 6858000"/>
              <a:gd name="connsiteX21" fmla="*/ 12191999 w 12191999"/>
              <a:gd name="connsiteY21" fmla="*/ 5337457 h 6858000"/>
              <a:gd name="connsiteX22" fmla="*/ 12177584 w 12191999"/>
              <a:gd name="connsiteY22" fmla="*/ 5340730 h 6858000"/>
              <a:gd name="connsiteX23" fmla="*/ 11982120 w 12191999"/>
              <a:gd name="connsiteY23" fmla="*/ 5339507 h 6858000"/>
              <a:gd name="connsiteX24" fmla="*/ 11928367 w 12191999"/>
              <a:gd name="connsiteY24" fmla="*/ 5354166 h 6858000"/>
              <a:gd name="connsiteX25" fmla="*/ 11927145 w 12191999"/>
              <a:gd name="connsiteY25" fmla="*/ 5409142 h 6858000"/>
              <a:gd name="connsiteX26" fmla="*/ 11971125 w 12191999"/>
              <a:gd name="connsiteY26" fmla="*/ 5504430 h 6858000"/>
              <a:gd name="connsiteX27" fmla="*/ 11873393 w 12191999"/>
              <a:gd name="connsiteY27" fmla="*/ 5592389 h 6858000"/>
              <a:gd name="connsiteX28" fmla="*/ 11703584 w 12191999"/>
              <a:gd name="connsiteY28" fmla="*/ 5530084 h 6858000"/>
              <a:gd name="connsiteX29" fmla="*/ 11723129 w 12191999"/>
              <a:gd name="connsiteY29" fmla="*/ 5417694 h 6858000"/>
              <a:gd name="connsiteX30" fmla="*/ 11751228 w 12191999"/>
              <a:gd name="connsiteY30" fmla="*/ 5374936 h 6858000"/>
              <a:gd name="connsiteX31" fmla="*/ 11690146 w 12191999"/>
              <a:gd name="connsiteY31" fmla="*/ 5338287 h 6858000"/>
              <a:gd name="connsiteX32" fmla="*/ 11489795 w 12191999"/>
              <a:gd name="connsiteY32" fmla="*/ 5339507 h 6858000"/>
              <a:gd name="connsiteX33" fmla="*/ 11447036 w 12191999"/>
              <a:gd name="connsiteY33" fmla="*/ 5295528 h 6858000"/>
              <a:gd name="connsiteX34" fmla="*/ 11449481 w 12191999"/>
              <a:gd name="connsiteY34" fmla="*/ 5202683 h 6858000"/>
              <a:gd name="connsiteX35" fmla="*/ 11449481 w 12191999"/>
              <a:gd name="connsiteY35" fmla="*/ 5092735 h 6858000"/>
              <a:gd name="connsiteX36" fmla="*/ 11492238 w 12191999"/>
              <a:gd name="connsiteY36" fmla="*/ 5018215 h 6858000"/>
              <a:gd name="connsiteX37" fmla="*/ 11545990 w 12191999"/>
              <a:gd name="connsiteY37" fmla="*/ 5025544 h 6858000"/>
              <a:gd name="connsiteX38" fmla="*/ 11668156 w 12191999"/>
              <a:gd name="connsiteY38" fmla="*/ 5051198 h 6858000"/>
              <a:gd name="connsiteX39" fmla="*/ 11682816 w 12191999"/>
              <a:gd name="connsiteY39" fmla="*/ 4877723 h 6858000"/>
              <a:gd name="connsiteX40" fmla="*/ 11555765 w 12191999"/>
              <a:gd name="connsiteY40" fmla="*/ 4874058 h 6858000"/>
              <a:gd name="connsiteX41" fmla="*/ 11508120 w 12191999"/>
              <a:gd name="connsiteY41" fmla="*/ 4902158 h 6858000"/>
              <a:gd name="connsiteX42" fmla="*/ 11450701 w 12191999"/>
              <a:gd name="connsiteY42" fmla="*/ 4839852 h 6858000"/>
              <a:gd name="connsiteX43" fmla="*/ 11448258 w 12191999"/>
              <a:gd name="connsiteY43" fmla="*/ 4591857 h 6858000"/>
              <a:gd name="connsiteX44" fmla="*/ 11477578 w 12191999"/>
              <a:gd name="connsiteY44" fmla="*/ 4573534 h 6858000"/>
              <a:gd name="connsiteX45" fmla="*/ 11677929 w 12191999"/>
              <a:gd name="connsiteY45" fmla="*/ 4573534 h 6858000"/>
              <a:gd name="connsiteX46" fmla="*/ 11728016 w 12191999"/>
              <a:gd name="connsiteY46" fmla="*/ 4562539 h 6858000"/>
              <a:gd name="connsiteX47" fmla="*/ 11735346 w 12191999"/>
              <a:gd name="connsiteY47" fmla="*/ 4500233 h 6858000"/>
              <a:gd name="connsiteX48" fmla="*/ 11768331 w 12191999"/>
              <a:gd name="connsiteY48" fmla="*/ 4323095 h 6858000"/>
              <a:gd name="connsiteX49" fmla="*/ 11820900 w 12191999"/>
              <a:gd name="connsiteY49" fmla="*/ 4311166 h 6858000"/>
              <a:gd name="connsiteX50" fmla="*/ 5742911 w 12191999"/>
              <a:gd name="connsiteY50" fmla="*/ 3557222 h 6858000"/>
              <a:gd name="connsiteX51" fmla="*/ 5851336 w 12191999"/>
              <a:gd name="connsiteY51" fmla="*/ 3613963 h 6858000"/>
              <a:gd name="connsiteX52" fmla="*/ 5840341 w 12191999"/>
              <a:gd name="connsiteY52" fmla="*/ 3736128 h 6858000"/>
              <a:gd name="connsiteX53" fmla="*/ 5811021 w 12191999"/>
              <a:gd name="connsiteY53" fmla="*/ 3780107 h 6858000"/>
              <a:gd name="connsiteX54" fmla="*/ 5873327 w 12191999"/>
              <a:gd name="connsiteY54" fmla="*/ 3815534 h 6858000"/>
              <a:gd name="connsiteX55" fmla="*/ 6082230 w 12191999"/>
              <a:gd name="connsiteY55" fmla="*/ 3814314 h 6858000"/>
              <a:gd name="connsiteX56" fmla="*/ 6115900 w 12191999"/>
              <a:gd name="connsiteY56" fmla="*/ 3831149 h 6858000"/>
              <a:gd name="connsiteX57" fmla="*/ 6116334 w 12191999"/>
              <a:gd name="connsiteY57" fmla="*/ 3835442 h 6858000"/>
              <a:gd name="connsiteX58" fmla="*/ 6135367 w 12191999"/>
              <a:gd name="connsiteY58" fmla="*/ 3820781 h 6858000"/>
              <a:gd name="connsiteX59" fmla="*/ 6165468 w 12191999"/>
              <a:gd name="connsiteY59" fmla="*/ 3821240 h 6858000"/>
              <a:gd name="connsiteX60" fmla="*/ 6250984 w 12191999"/>
              <a:gd name="connsiteY60" fmla="*/ 3822462 h 6858000"/>
              <a:gd name="connsiteX61" fmla="*/ 6356045 w 12191999"/>
              <a:gd name="connsiteY61" fmla="*/ 3822462 h 6858000"/>
              <a:gd name="connsiteX62" fmla="*/ 6434230 w 12191999"/>
              <a:gd name="connsiteY62" fmla="*/ 3873772 h 6858000"/>
              <a:gd name="connsiteX63" fmla="*/ 6401245 w 12191999"/>
              <a:gd name="connsiteY63" fmla="*/ 3938519 h 6858000"/>
              <a:gd name="connsiteX64" fmla="*/ 6395138 w 12191999"/>
              <a:gd name="connsiteY64" fmla="*/ 4039916 h 6858000"/>
              <a:gd name="connsiteX65" fmla="*/ 6574721 w 12191999"/>
              <a:gd name="connsiteY65" fmla="*/ 4054576 h 6858000"/>
              <a:gd name="connsiteX66" fmla="*/ 6575941 w 12191999"/>
              <a:gd name="connsiteY66" fmla="*/ 3931189 h 6858000"/>
              <a:gd name="connsiteX67" fmla="*/ 6547844 w 12191999"/>
              <a:gd name="connsiteY67" fmla="*/ 3883545 h 6858000"/>
              <a:gd name="connsiteX68" fmla="*/ 6610148 w 12191999"/>
              <a:gd name="connsiteY68" fmla="*/ 3826127 h 6858000"/>
              <a:gd name="connsiteX69" fmla="*/ 6856921 w 12191999"/>
              <a:gd name="connsiteY69" fmla="*/ 3823685 h 6858000"/>
              <a:gd name="connsiteX70" fmla="*/ 6875246 w 12191999"/>
              <a:gd name="connsiteY70" fmla="*/ 3853004 h 6858000"/>
              <a:gd name="connsiteX71" fmla="*/ 6875246 w 12191999"/>
              <a:gd name="connsiteY71" fmla="*/ 4053355 h 6858000"/>
              <a:gd name="connsiteX72" fmla="*/ 6892348 w 12191999"/>
              <a:gd name="connsiteY72" fmla="*/ 4110773 h 6858000"/>
              <a:gd name="connsiteX73" fmla="*/ 6948545 w 12191999"/>
              <a:gd name="connsiteY73" fmla="*/ 4110773 h 6858000"/>
              <a:gd name="connsiteX74" fmla="*/ 7117131 w 12191999"/>
              <a:gd name="connsiteY74" fmla="*/ 4126653 h 6858000"/>
              <a:gd name="connsiteX75" fmla="*/ 7080482 w 12191999"/>
              <a:gd name="connsiteY75" fmla="*/ 4328224 h 6858000"/>
              <a:gd name="connsiteX76" fmla="*/ 6959540 w 12191999"/>
              <a:gd name="connsiteY76" fmla="*/ 4317229 h 6858000"/>
              <a:gd name="connsiteX77" fmla="*/ 6914338 w 12191999"/>
              <a:gd name="connsiteY77" fmla="*/ 4287910 h 6858000"/>
              <a:gd name="connsiteX78" fmla="*/ 6877689 w 12191999"/>
              <a:gd name="connsiteY78" fmla="*/ 4350213 h 6858000"/>
              <a:gd name="connsiteX79" fmla="*/ 6878911 w 12191999"/>
              <a:gd name="connsiteY79" fmla="*/ 4550565 h 6858000"/>
              <a:gd name="connsiteX80" fmla="*/ 6838596 w 12191999"/>
              <a:gd name="connsiteY80" fmla="*/ 4592100 h 6858000"/>
              <a:gd name="connsiteX81" fmla="*/ 6648020 w 12191999"/>
              <a:gd name="connsiteY81" fmla="*/ 4590880 h 6858000"/>
              <a:gd name="connsiteX82" fmla="*/ 6594266 w 12191999"/>
              <a:gd name="connsiteY82" fmla="*/ 4604318 h 6858000"/>
              <a:gd name="connsiteX83" fmla="*/ 6591823 w 12191999"/>
              <a:gd name="connsiteY83" fmla="*/ 4662956 h 6858000"/>
              <a:gd name="connsiteX84" fmla="*/ 6589381 w 12191999"/>
              <a:gd name="connsiteY84" fmla="*/ 4819328 h 6858000"/>
              <a:gd name="connsiteX85" fmla="*/ 6375592 w 12191999"/>
              <a:gd name="connsiteY85" fmla="*/ 4796116 h 6858000"/>
              <a:gd name="connsiteX86" fmla="*/ 6385365 w 12191999"/>
              <a:gd name="connsiteY86" fmla="*/ 4670287 h 6858000"/>
              <a:gd name="connsiteX87" fmla="*/ 6415905 w 12191999"/>
              <a:gd name="connsiteY87" fmla="*/ 4628749 h 6858000"/>
              <a:gd name="connsiteX88" fmla="*/ 6351158 w 12191999"/>
              <a:gd name="connsiteY88" fmla="*/ 4589658 h 6858000"/>
              <a:gd name="connsiteX89" fmla="*/ 6150809 w 12191999"/>
              <a:gd name="connsiteY89" fmla="*/ 4590880 h 6858000"/>
              <a:gd name="connsiteX90" fmla="*/ 6117367 w 12191999"/>
              <a:gd name="connsiteY90" fmla="*/ 4582327 h 6858000"/>
              <a:gd name="connsiteX91" fmla="*/ 6114197 w 12191999"/>
              <a:gd name="connsiteY91" fmla="*/ 4575109 h 6858000"/>
              <a:gd name="connsiteX92" fmla="*/ 6109104 w 12191999"/>
              <a:gd name="connsiteY92" fmla="*/ 4582272 h 6858000"/>
              <a:gd name="connsiteX93" fmla="*/ 6087114 w 12191999"/>
              <a:gd name="connsiteY93" fmla="*/ 4586396 h 6858000"/>
              <a:gd name="connsiteX94" fmla="*/ 5863552 w 12191999"/>
              <a:gd name="connsiteY94" fmla="*/ 4586396 h 6858000"/>
              <a:gd name="connsiteX95" fmla="*/ 5802472 w 12191999"/>
              <a:gd name="connsiteY95" fmla="*/ 4555854 h 6858000"/>
              <a:gd name="connsiteX96" fmla="*/ 5807356 w 12191999"/>
              <a:gd name="connsiteY96" fmla="*/ 4480114 h 6858000"/>
              <a:gd name="connsiteX97" fmla="*/ 5847670 w 12191999"/>
              <a:gd name="connsiteY97" fmla="*/ 4403148 h 6858000"/>
              <a:gd name="connsiteX98" fmla="*/ 5752384 w 12191999"/>
              <a:gd name="connsiteY98" fmla="*/ 4329849 h 6858000"/>
              <a:gd name="connsiteX99" fmla="*/ 5628995 w 12191999"/>
              <a:gd name="connsiteY99" fmla="*/ 4372606 h 6858000"/>
              <a:gd name="connsiteX100" fmla="*/ 5638769 w 12191999"/>
              <a:gd name="connsiteY100" fmla="*/ 4470339 h 6858000"/>
              <a:gd name="connsiteX101" fmla="*/ 5674197 w 12191999"/>
              <a:gd name="connsiteY101" fmla="*/ 4527758 h 6858000"/>
              <a:gd name="connsiteX102" fmla="*/ 5591125 w 12191999"/>
              <a:gd name="connsiteY102" fmla="*/ 4586396 h 6858000"/>
              <a:gd name="connsiteX103" fmla="*/ 5377337 w 12191999"/>
              <a:gd name="connsiteY103" fmla="*/ 4586396 h 6858000"/>
              <a:gd name="connsiteX104" fmla="*/ 5346796 w 12191999"/>
              <a:gd name="connsiteY104" fmla="*/ 4553411 h 6858000"/>
              <a:gd name="connsiteX105" fmla="*/ 5348016 w 12191999"/>
              <a:gd name="connsiteY105" fmla="*/ 4353059 h 6858000"/>
              <a:gd name="connsiteX106" fmla="*/ 5327249 w 12191999"/>
              <a:gd name="connsiteY106" fmla="*/ 4291978 h 6858000"/>
              <a:gd name="connsiteX107" fmla="*/ 5278383 w 12191999"/>
              <a:gd name="connsiteY107" fmla="*/ 4293199 h 6858000"/>
              <a:gd name="connsiteX108" fmla="*/ 5174543 w 12191999"/>
              <a:gd name="connsiteY108" fmla="*/ 4337181 h 6858000"/>
              <a:gd name="connsiteX109" fmla="*/ 5089026 w 12191999"/>
              <a:gd name="connsiteY109" fmla="*/ 4221122 h 6858000"/>
              <a:gd name="connsiteX110" fmla="*/ 5144002 w 12191999"/>
              <a:gd name="connsiteY110" fmla="*/ 4078190 h 6858000"/>
              <a:gd name="connsiteX111" fmla="*/ 5264946 w 12191999"/>
              <a:gd name="connsiteY111" fmla="*/ 4087965 h 6858000"/>
              <a:gd name="connsiteX112" fmla="*/ 5311367 w 12191999"/>
              <a:gd name="connsiteY112" fmla="*/ 4117283 h 6858000"/>
              <a:gd name="connsiteX113" fmla="*/ 5346796 w 12191999"/>
              <a:gd name="connsiteY113" fmla="*/ 4054980 h 6858000"/>
              <a:gd name="connsiteX114" fmla="*/ 5345574 w 12191999"/>
              <a:gd name="connsiteY114" fmla="*/ 3849742 h 6858000"/>
              <a:gd name="connsiteX115" fmla="*/ 5381003 w 12191999"/>
              <a:gd name="connsiteY115" fmla="*/ 3811870 h 6858000"/>
              <a:gd name="connsiteX116" fmla="*/ 5486063 w 12191999"/>
              <a:gd name="connsiteY116" fmla="*/ 3815534 h 6858000"/>
              <a:gd name="connsiteX117" fmla="*/ 5596012 w 12191999"/>
              <a:gd name="connsiteY117" fmla="*/ 3815534 h 6858000"/>
              <a:gd name="connsiteX118" fmla="*/ 5650984 w 12191999"/>
              <a:gd name="connsiteY118" fmla="*/ 3777664 h 6858000"/>
              <a:gd name="connsiteX119" fmla="*/ 5625329 w 12191999"/>
              <a:gd name="connsiteY119" fmla="*/ 3738570 h 6858000"/>
              <a:gd name="connsiteX120" fmla="*/ 5649765 w 12191999"/>
              <a:gd name="connsiteY120" fmla="*/ 3576091 h 6858000"/>
              <a:gd name="connsiteX121" fmla="*/ 5700845 w 12191999"/>
              <a:gd name="connsiteY121" fmla="*/ 3557958 h 6858000"/>
              <a:gd name="connsiteX122" fmla="*/ 5742911 w 12191999"/>
              <a:gd name="connsiteY122" fmla="*/ 3557222 h 6858000"/>
              <a:gd name="connsiteX123" fmla="*/ 5726517 w 12191999"/>
              <a:gd name="connsiteY123" fmla="*/ 2017504 h 6858000"/>
              <a:gd name="connsiteX124" fmla="*/ 5834786 w 12191999"/>
              <a:gd name="connsiteY124" fmla="*/ 2083015 h 6858000"/>
              <a:gd name="connsiteX125" fmla="*/ 5820126 w 12191999"/>
              <a:gd name="connsiteY125" fmla="*/ 2192965 h 6858000"/>
              <a:gd name="connsiteX126" fmla="*/ 5787140 w 12191999"/>
              <a:gd name="connsiteY126" fmla="*/ 2236943 h 6858000"/>
              <a:gd name="connsiteX127" fmla="*/ 5855555 w 12191999"/>
              <a:gd name="connsiteY127" fmla="*/ 2277258 h 6858000"/>
              <a:gd name="connsiteX128" fmla="*/ 6041243 w 12191999"/>
              <a:gd name="connsiteY128" fmla="*/ 2276037 h 6858000"/>
              <a:gd name="connsiteX129" fmla="*/ 6093775 w 12191999"/>
              <a:gd name="connsiteY129" fmla="*/ 2326124 h 6858000"/>
              <a:gd name="connsiteX130" fmla="*/ 6092553 w 12191999"/>
              <a:gd name="connsiteY130" fmla="*/ 2516703 h 6858000"/>
              <a:gd name="connsiteX131" fmla="*/ 6121873 w 12191999"/>
              <a:gd name="connsiteY131" fmla="*/ 2577785 h 6858000"/>
              <a:gd name="connsiteX132" fmla="*/ 6154856 w 12191999"/>
              <a:gd name="connsiteY132" fmla="*/ 2574120 h 6858000"/>
              <a:gd name="connsiteX133" fmla="*/ 6351542 w 12191999"/>
              <a:gd name="connsiteY133" fmla="*/ 2611990 h 6858000"/>
              <a:gd name="connsiteX134" fmla="*/ 6352764 w 12191999"/>
              <a:gd name="connsiteY134" fmla="*/ 2708501 h 6858000"/>
              <a:gd name="connsiteX135" fmla="*/ 6300232 w 12191999"/>
              <a:gd name="connsiteY135" fmla="*/ 2779356 h 6858000"/>
              <a:gd name="connsiteX136" fmla="*/ 6170739 w 12191999"/>
              <a:gd name="connsiteY136" fmla="*/ 2769584 h 6858000"/>
              <a:gd name="connsiteX137" fmla="*/ 6129202 w 12191999"/>
              <a:gd name="connsiteY137" fmla="*/ 2742708 h 6858000"/>
              <a:gd name="connsiteX138" fmla="*/ 6093775 w 12191999"/>
              <a:gd name="connsiteY138" fmla="*/ 2800124 h 6858000"/>
              <a:gd name="connsiteX139" fmla="*/ 6094997 w 12191999"/>
              <a:gd name="connsiteY139" fmla="*/ 3009027 h 6858000"/>
              <a:gd name="connsiteX140" fmla="*/ 6054683 w 12191999"/>
              <a:gd name="connsiteY140" fmla="*/ 3046899 h 6858000"/>
              <a:gd name="connsiteX141" fmla="*/ 5859220 w 12191999"/>
              <a:gd name="connsiteY141" fmla="*/ 3045676 h 6858000"/>
              <a:gd name="connsiteX142" fmla="*/ 5805467 w 12191999"/>
              <a:gd name="connsiteY142" fmla="*/ 3060336 h 6858000"/>
              <a:gd name="connsiteX143" fmla="*/ 5804246 w 12191999"/>
              <a:gd name="connsiteY143" fmla="*/ 3116533 h 6858000"/>
              <a:gd name="connsiteX144" fmla="*/ 5849445 w 12191999"/>
              <a:gd name="connsiteY144" fmla="*/ 3206935 h 6858000"/>
              <a:gd name="connsiteX145" fmla="*/ 5751713 w 12191999"/>
              <a:gd name="connsiteY145" fmla="*/ 3299780 h 6858000"/>
              <a:gd name="connsiteX146" fmla="*/ 5581905 w 12191999"/>
              <a:gd name="connsiteY146" fmla="*/ 3237475 h 6858000"/>
              <a:gd name="connsiteX147" fmla="*/ 5601451 w 12191999"/>
              <a:gd name="connsiteY147" fmla="*/ 3125084 h 6858000"/>
              <a:gd name="connsiteX148" fmla="*/ 5629551 w 12191999"/>
              <a:gd name="connsiteY148" fmla="*/ 3083549 h 6858000"/>
              <a:gd name="connsiteX149" fmla="*/ 5573353 w 12191999"/>
              <a:gd name="connsiteY149" fmla="*/ 3045676 h 6858000"/>
              <a:gd name="connsiteX150" fmla="*/ 5430421 w 12191999"/>
              <a:gd name="connsiteY150" fmla="*/ 3045676 h 6858000"/>
              <a:gd name="connsiteX151" fmla="*/ 5324139 w 12191999"/>
              <a:gd name="connsiteY151" fmla="*/ 2938172 h 6858000"/>
              <a:gd name="connsiteX152" fmla="*/ 5324139 w 12191999"/>
              <a:gd name="connsiteY152" fmla="*/ 2805010 h 6858000"/>
              <a:gd name="connsiteX153" fmla="*/ 5355900 w 12191999"/>
              <a:gd name="connsiteY153" fmla="*/ 2734156 h 6858000"/>
              <a:gd name="connsiteX154" fmla="*/ 5427977 w 12191999"/>
              <a:gd name="connsiteY154" fmla="*/ 2737821 h 6858000"/>
              <a:gd name="connsiteX155" fmla="*/ 5508607 w 12191999"/>
              <a:gd name="connsiteY155" fmla="*/ 2780578 h 6858000"/>
              <a:gd name="connsiteX156" fmla="*/ 5581905 w 12191999"/>
              <a:gd name="connsiteY156" fmla="*/ 2674294 h 6858000"/>
              <a:gd name="connsiteX157" fmla="*/ 5537926 w 12191999"/>
              <a:gd name="connsiteY157" fmla="*/ 2560681 h 6858000"/>
              <a:gd name="connsiteX158" fmla="*/ 5440195 w 12191999"/>
              <a:gd name="connsiteY158" fmla="*/ 2570454 h 6858000"/>
              <a:gd name="connsiteX159" fmla="*/ 5382779 w 12191999"/>
              <a:gd name="connsiteY159" fmla="*/ 2605882 h 6858000"/>
              <a:gd name="connsiteX160" fmla="*/ 5324139 w 12191999"/>
              <a:gd name="connsiteY160" fmla="*/ 2527695 h 6858000"/>
              <a:gd name="connsiteX161" fmla="*/ 5322917 w 12191999"/>
              <a:gd name="connsiteY161" fmla="*/ 2304134 h 6858000"/>
              <a:gd name="connsiteX162" fmla="*/ 5351016 w 12191999"/>
              <a:gd name="connsiteY162" fmla="*/ 2278479 h 6858000"/>
              <a:gd name="connsiteX163" fmla="*/ 5556254 w 12191999"/>
              <a:gd name="connsiteY163" fmla="*/ 2278479 h 6858000"/>
              <a:gd name="connsiteX164" fmla="*/ 5610003 w 12191999"/>
              <a:gd name="connsiteY164" fmla="*/ 2263820 h 6858000"/>
              <a:gd name="connsiteX165" fmla="*/ 5611225 w 12191999"/>
              <a:gd name="connsiteY165" fmla="*/ 2203958 h 6858000"/>
              <a:gd name="connsiteX166" fmla="*/ 5606337 w 12191999"/>
              <a:gd name="connsiteY166" fmla="*/ 2053696 h 6858000"/>
              <a:gd name="connsiteX167" fmla="*/ 5726517 w 12191999"/>
              <a:gd name="connsiteY167" fmla="*/ 2017504 h 6858000"/>
              <a:gd name="connsiteX168" fmla="*/ 0 w 12191999"/>
              <a:gd name="connsiteY168" fmla="*/ 0 h 6858000"/>
              <a:gd name="connsiteX169" fmla="*/ 5329115 w 12191999"/>
              <a:gd name="connsiteY169" fmla="*/ 0 h 6858000"/>
              <a:gd name="connsiteX170" fmla="*/ 5332434 w 12191999"/>
              <a:gd name="connsiteY170" fmla="*/ 5729 h 6858000"/>
              <a:gd name="connsiteX171" fmla="*/ 5334132 w 12191999"/>
              <a:gd name="connsiteY171" fmla="*/ 27166 h 6858000"/>
              <a:gd name="connsiteX172" fmla="*/ 5332910 w 12191999"/>
              <a:gd name="connsiteY172" fmla="*/ 227517 h 6858000"/>
              <a:gd name="connsiteX173" fmla="*/ 5346347 w 12191999"/>
              <a:gd name="connsiteY173" fmla="*/ 276382 h 6858000"/>
              <a:gd name="connsiteX174" fmla="*/ 5402544 w 12191999"/>
              <a:gd name="connsiteY174" fmla="*/ 277604 h 6858000"/>
              <a:gd name="connsiteX175" fmla="*/ 5582127 w 12191999"/>
              <a:gd name="connsiteY175" fmla="*/ 317919 h 6858000"/>
              <a:gd name="connsiteX176" fmla="*/ 5523486 w 12191999"/>
              <a:gd name="connsiteY176" fmla="*/ 501165 h 6858000"/>
              <a:gd name="connsiteX177" fmla="*/ 5411097 w 12191999"/>
              <a:gd name="connsiteY177" fmla="*/ 481620 h 6858000"/>
              <a:gd name="connsiteX178" fmla="*/ 5369558 w 12191999"/>
              <a:gd name="connsiteY178" fmla="*/ 453522 h 6858000"/>
              <a:gd name="connsiteX179" fmla="*/ 5332910 w 12191999"/>
              <a:gd name="connsiteY179" fmla="*/ 514605 h 6858000"/>
              <a:gd name="connsiteX180" fmla="*/ 5334132 w 12191999"/>
              <a:gd name="connsiteY180" fmla="*/ 719841 h 6858000"/>
              <a:gd name="connsiteX181" fmla="*/ 5295041 w 12191999"/>
              <a:gd name="connsiteY181" fmla="*/ 760156 h 6858000"/>
              <a:gd name="connsiteX182" fmla="*/ 5094692 w 12191999"/>
              <a:gd name="connsiteY182" fmla="*/ 758935 h 6858000"/>
              <a:gd name="connsiteX183" fmla="*/ 5045820 w 12191999"/>
              <a:gd name="connsiteY183" fmla="*/ 772373 h 6858000"/>
              <a:gd name="connsiteX184" fmla="*/ 5043379 w 12191999"/>
              <a:gd name="connsiteY184" fmla="*/ 831012 h 6858000"/>
              <a:gd name="connsiteX185" fmla="*/ 5031161 w 12191999"/>
              <a:gd name="connsiteY185" fmla="*/ 997156 h 6858000"/>
              <a:gd name="connsiteX186" fmla="*/ 4818594 w 12191999"/>
              <a:gd name="connsiteY186" fmla="*/ 949511 h 6858000"/>
              <a:gd name="connsiteX187" fmla="*/ 4840582 w 12191999"/>
              <a:gd name="connsiteY187" fmla="*/ 837120 h 6858000"/>
              <a:gd name="connsiteX188" fmla="*/ 4866234 w 12191999"/>
              <a:gd name="connsiteY188" fmla="*/ 793140 h 6858000"/>
              <a:gd name="connsiteX189" fmla="*/ 4808822 w 12191999"/>
              <a:gd name="connsiteY189" fmla="*/ 758935 h 6858000"/>
              <a:gd name="connsiteX190" fmla="*/ 4595032 w 12191999"/>
              <a:gd name="connsiteY190" fmla="*/ 760156 h 6858000"/>
              <a:gd name="connsiteX191" fmla="*/ 4573923 w 12191999"/>
              <a:gd name="connsiteY191" fmla="*/ 757192 h 6858000"/>
              <a:gd name="connsiteX192" fmla="*/ 4572290 w 12191999"/>
              <a:gd name="connsiteY192" fmla="*/ 755075 h 6858000"/>
              <a:gd name="connsiteX193" fmla="*/ 4542110 w 12191999"/>
              <a:gd name="connsiteY193" fmla="*/ 755075 h 6858000"/>
              <a:gd name="connsiteX194" fmla="*/ 4532620 w 12191999"/>
              <a:gd name="connsiteY194" fmla="*/ 757803 h 6858000"/>
              <a:gd name="connsiteX195" fmla="*/ 4318830 w 12191999"/>
              <a:gd name="connsiteY195" fmla="*/ 757803 h 6858000"/>
              <a:gd name="connsiteX196" fmla="*/ 4252861 w 12191999"/>
              <a:gd name="connsiteY196" fmla="*/ 727261 h 6858000"/>
              <a:gd name="connsiteX197" fmla="*/ 4257749 w 12191999"/>
              <a:gd name="connsiteY197" fmla="*/ 652741 h 6858000"/>
              <a:gd name="connsiteX198" fmla="*/ 4298063 w 12191999"/>
              <a:gd name="connsiteY198" fmla="*/ 570889 h 6858000"/>
              <a:gd name="connsiteX199" fmla="*/ 4205214 w 12191999"/>
              <a:gd name="connsiteY199" fmla="*/ 501255 h 6858000"/>
              <a:gd name="connsiteX200" fmla="*/ 4087942 w 12191999"/>
              <a:gd name="connsiteY200" fmla="*/ 535462 h 6858000"/>
              <a:gd name="connsiteX201" fmla="*/ 4094050 w 12191999"/>
              <a:gd name="connsiteY201" fmla="*/ 644189 h 6858000"/>
              <a:gd name="connsiteX202" fmla="*/ 4127035 w 12191999"/>
              <a:gd name="connsiteY202" fmla="*/ 700384 h 6858000"/>
              <a:gd name="connsiteX203" fmla="*/ 4057400 w 12191999"/>
              <a:gd name="connsiteY203" fmla="*/ 757803 h 6858000"/>
              <a:gd name="connsiteX204" fmla="*/ 3819179 w 12191999"/>
              <a:gd name="connsiteY204" fmla="*/ 759023 h 6858000"/>
              <a:gd name="connsiteX205" fmla="*/ 3813849 w 12191999"/>
              <a:gd name="connsiteY205" fmla="*/ 756900 h 6858000"/>
              <a:gd name="connsiteX206" fmla="*/ 3810549 w 12191999"/>
              <a:gd name="connsiteY206" fmla="*/ 758781 h 6858000"/>
              <a:gd name="connsiteX207" fmla="*/ 3815750 w 12191999"/>
              <a:gd name="connsiteY207" fmla="*/ 768157 h 6858000"/>
              <a:gd name="connsiteX208" fmla="*/ 3817238 w 12191999"/>
              <a:gd name="connsiteY208" fmla="*/ 788353 h 6858000"/>
              <a:gd name="connsiteX209" fmla="*/ 3816018 w 12191999"/>
              <a:gd name="connsiteY209" fmla="*/ 983816 h 6858000"/>
              <a:gd name="connsiteX210" fmla="*/ 3789144 w 12191999"/>
              <a:gd name="connsiteY210" fmla="*/ 1057116 h 6858000"/>
              <a:gd name="connsiteX211" fmla="*/ 3708516 w 12191999"/>
              <a:gd name="connsiteY211" fmla="*/ 1053451 h 6858000"/>
              <a:gd name="connsiteX212" fmla="*/ 3635219 w 12191999"/>
              <a:gd name="connsiteY212" fmla="*/ 1014358 h 6858000"/>
              <a:gd name="connsiteX213" fmla="*/ 3560696 w 12191999"/>
              <a:gd name="connsiteY213" fmla="*/ 1098651 h 6858000"/>
              <a:gd name="connsiteX214" fmla="*/ 3603457 w 12191999"/>
              <a:gd name="connsiteY214" fmla="*/ 1235477 h 6858000"/>
              <a:gd name="connsiteX215" fmla="*/ 3697521 w 12191999"/>
              <a:gd name="connsiteY215" fmla="*/ 1226924 h 6858000"/>
              <a:gd name="connsiteX216" fmla="*/ 3759825 w 12191999"/>
              <a:gd name="connsiteY216" fmla="*/ 1190276 h 6858000"/>
              <a:gd name="connsiteX217" fmla="*/ 3816018 w 12191999"/>
              <a:gd name="connsiteY217" fmla="*/ 1270905 h 6858000"/>
              <a:gd name="connsiteX218" fmla="*/ 3817238 w 12191999"/>
              <a:gd name="connsiteY218" fmla="*/ 1489580 h 6858000"/>
              <a:gd name="connsiteX219" fmla="*/ 3811589 w 12191999"/>
              <a:gd name="connsiteY219" fmla="*/ 1511264 h 6858000"/>
              <a:gd name="connsiteX220" fmla="*/ 3801031 w 12191999"/>
              <a:gd name="connsiteY220" fmla="*/ 1513846 h 6858000"/>
              <a:gd name="connsiteX221" fmla="*/ 3806488 w 12191999"/>
              <a:gd name="connsiteY221" fmla="*/ 1516917 h 6858000"/>
              <a:gd name="connsiteX222" fmla="*/ 3807926 w 12191999"/>
              <a:gd name="connsiteY222" fmla="*/ 1520360 h 6858000"/>
              <a:gd name="connsiteX223" fmla="*/ 3814241 w 12191999"/>
              <a:gd name="connsiteY223" fmla="*/ 1520360 h 6858000"/>
              <a:gd name="connsiteX224" fmla="*/ 3829058 w 12191999"/>
              <a:gd name="connsiteY224" fmla="*/ 1502514 h 6858000"/>
              <a:gd name="connsiteX225" fmla="*/ 3863824 w 12191999"/>
              <a:gd name="connsiteY225" fmla="*/ 1499658 h 6858000"/>
              <a:gd name="connsiteX226" fmla="*/ 4049516 w 12191999"/>
              <a:gd name="connsiteY226" fmla="*/ 1500879 h 6858000"/>
              <a:gd name="connsiteX227" fmla="*/ 4117929 w 12191999"/>
              <a:gd name="connsiteY227" fmla="*/ 1460565 h 6858000"/>
              <a:gd name="connsiteX228" fmla="*/ 4084945 w 12191999"/>
              <a:gd name="connsiteY228" fmla="*/ 1416587 h 6858000"/>
              <a:gd name="connsiteX229" fmla="*/ 4070285 w 12191999"/>
              <a:gd name="connsiteY229" fmla="*/ 1306638 h 6858000"/>
              <a:gd name="connsiteX230" fmla="*/ 4178554 w 12191999"/>
              <a:gd name="connsiteY230" fmla="*/ 1241127 h 6858000"/>
              <a:gd name="connsiteX231" fmla="*/ 4298729 w 12191999"/>
              <a:gd name="connsiteY231" fmla="*/ 1277318 h 6858000"/>
              <a:gd name="connsiteX232" fmla="*/ 4293841 w 12191999"/>
              <a:gd name="connsiteY232" fmla="*/ 1427580 h 6858000"/>
              <a:gd name="connsiteX233" fmla="*/ 4295062 w 12191999"/>
              <a:gd name="connsiteY233" fmla="*/ 1487441 h 6858000"/>
              <a:gd name="connsiteX234" fmla="*/ 4348815 w 12191999"/>
              <a:gd name="connsiteY234" fmla="*/ 1502101 h 6858000"/>
              <a:gd name="connsiteX235" fmla="*/ 4554055 w 12191999"/>
              <a:gd name="connsiteY235" fmla="*/ 1502101 h 6858000"/>
              <a:gd name="connsiteX236" fmla="*/ 4580339 w 12191999"/>
              <a:gd name="connsiteY236" fmla="*/ 1513955 h 6858000"/>
              <a:gd name="connsiteX237" fmla="*/ 4580382 w 12191999"/>
              <a:gd name="connsiteY237" fmla="*/ 1514287 h 6858000"/>
              <a:gd name="connsiteX238" fmla="*/ 4581432 w 12191999"/>
              <a:gd name="connsiteY238" fmla="*/ 1513558 h 6858000"/>
              <a:gd name="connsiteX239" fmla="*/ 4598057 w 12191999"/>
              <a:gd name="connsiteY239" fmla="*/ 1511994 h 6858000"/>
              <a:gd name="connsiteX240" fmla="*/ 4811845 w 12191999"/>
              <a:gd name="connsiteY240" fmla="*/ 1513216 h 6858000"/>
              <a:gd name="connsiteX241" fmla="*/ 4894918 w 12191999"/>
              <a:gd name="connsiteY241" fmla="*/ 1571855 h 6858000"/>
              <a:gd name="connsiteX242" fmla="*/ 4859491 w 12191999"/>
              <a:gd name="connsiteY242" fmla="*/ 1630493 h 6858000"/>
              <a:gd name="connsiteX243" fmla="*/ 4853383 w 12191999"/>
              <a:gd name="connsiteY243" fmla="*/ 1731891 h 6858000"/>
              <a:gd name="connsiteX244" fmla="*/ 4969438 w 12191999"/>
              <a:gd name="connsiteY244" fmla="*/ 1770984 h 6858000"/>
              <a:gd name="connsiteX245" fmla="*/ 5069614 w 12191999"/>
              <a:gd name="connsiteY245" fmla="*/ 1696462 h 6858000"/>
              <a:gd name="connsiteX246" fmla="*/ 5025634 w 12191999"/>
              <a:gd name="connsiteY246" fmla="*/ 1617055 h 6858000"/>
              <a:gd name="connsiteX247" fmla="*/ 5020749 w 12191999"/>
              <a:gd name="connsiteY247" fmla="*/ 1548643 h 6858000"/>
              <a:gd name="connsiteX248" fmla="*/ 5094050 w 12191999"/>
              <a:gd name="connsiteY248" fmla="*/ 1513216 h 6858000"/>
              <a:gd name="connsiteX249" fmla="*/ 5302949 w 12191999"/>
              <a:gd name="connsiteY249" fmla="*/ 1513216 h 6858000"/>
              <a:gd name="connsiteX250" fmla="*/ 5335935 w 12191999"/>
              <a:gd name="connsiteY250" fmla="*/ 1548643 h 6858000"/>
              <a:gd name="connsiteX251" fmla="*/ 5335935 w 12191999"/>
              <a:gd name="connsiteY251" fmla="*/ 1648817 h 6858000"/>
              <a:gd name="connsiteX252" fmla="*/ 5335935 w 12191999"/>
              <a:gd name="connsiteY252" fmla="*/ 1706237 h 6858000"/>
              <a:gd name="connsiteX253" fmla="*/ 5335935 w 12191999"/>
              <a:gd name="connsiteY253" fmla="*/ 1768539 h 6858000"/>
              <a:gd name="connsiteX254" fmla="*/ 5279741 w 12191999"/>
              <a:gd name="connsiteY254" fmla="*/ 1844283 h 6858000"/>
              <a:gd name="connsiteX255" fmla="*/ 5219879 w 12191999"/>
              <a:gd name="connsiteY255" fmla="*/ 1808854 h 6858000"/>
              <a:gd name="connsiteX256" fmla="*/ 5122147 w 12191999"/>
              <a:gd name="connsiteY256" fmla="*/ 1799081 h 6858000"/>
              <a:gd name="connsiteX257" fmla="*/ 5080610 w 12191999"/>
              <a:gd name="connsiteY257" fmla="*/ 1935906 h 6858000"/>
              <a:gd name="connsiteX258" fmla="*/ 5156351 w 12191999"/>
              <a:gd name="connsiteY258" fmla="*/ 2018979 h 6858000"/>
              <a:gd name="connsiteX259" fmla="*/ 5229651 w 12191999"/>
              <a:gd name="connsiteY259" fmla="*/ 1978665 h 6858000"/>
              <a:gd name="connsiteX260" fmla="*/ 5311502 w 12191999"/>
              <a:gd name="connsiteY260" fmla="*/ 1977443 h 6858000"/>
              <a:gd name="connsiteX261" fmla="*/ 5335935 w 12191999"/>
              <a:gd name="connsiteY261" fmla="*/ 2047077 h 6858000"/>
              <a:gd name="connsiteX262" fmla="*/ 5335935 w 12191999"/>
              <a:gd name="connsiteY262" fmla="*/ 2247429 h 6858000"/>
              <a:gd name="connsiteX263" fmla="*/ 5300506 w 12191999"/>
              <a:gd name="connsiteY263" fmla="*/ 2284079 h 6858000"/>
              <a:gd name="connsiteX264" fmla="*/ 5091606 w 12191999"/>
              <a:gd name="connsiteY264" fmla="*/ 2282856 h 6858000"/>
              <a:gd name="connsiteX265" fmla="*/ 5030522 w 12191999"/>
              <a:gd name="connsiteY265" fmla="*/ 2320726 h 6858000"/>
              <a:gd name="connsiteX266" fmla="*/ 5058619 w 12191999"/>
              <a:gd name="connsiteY266" fmla="*/ 2362263 h 6858000"/>
              <a:gd name="connsiteX267" fmla="*/ 5070837 w 12191999"/>
              <a:gd name="connsiteY267" fmla="*/ 2486872 h 6858000"/>
              <a:gd name="connsiteX268" fmla="*/ 4926682 w 12191999"/>
              <a:gd name="connsiteY268" fmla="*/ 2539402 h 6858000"/>
              <a:gd name="connsiteX269" fmla="*/ 4813067 w 12191999"/>
              <a:gd name="connsiteY269" fmla="*/ 2452666 h 6858000"/>
              <a:gd name="connsiteX270" fmla="*/ 4855825 w 12191999"/>
              <a:gd name="connsiteY270" fmla="*/ 2352491 h 6858000"/>
              <a:gd name="connsiteX271" fmla="*/ 4853383 w 12191999"/>
              <a:gd name="connsiteY271" fmla="*/ 2296294 h 6858000"/>
              <a:gd name="connsiteX272" fmla="*/ 4799629 w 12191999"/>
              <a:gd name="connsiteY272" fmla="*/ 2281634 h 6858000"/>
              <a:gd name="connsiteX273" fmla="*/ 4633486 w 12191999"/>
              <a:gd name="connsiteY273" fmla="*/ 2281634 h 6858000"/>
              <a:gd name="connsiteX274" fmla="*/ 4568545 w 12191999"/>
              <a:gd name="connsiteY274" fmla="*/ 2254834 h 6858000"/>
              <a:gd name="connsiteX275" fmla="*/ 4568533 w 12191999"/>
              <a:gd name="connsiteY275" fmla="*/ 2254378 h 6858000"/>
              <a:gd name="connsiteX276" fmla="*/ 4567644 w 12191999"/>
              <a:gd name="connsiteY276" fmla="*/ 2255861 h 6858000"/>
              <a:gd name="connsiteX277" fmla="*/ 4544720 w 12191999"/>
              <a:gd name="connsiteY277" fmla="*/ 2264404 h 6858000"/>
              <a:gd name="connsiteX278" fmla="*/ 4554906 w 12191999"/>
              <a:gd name="connsiteY278" fmla="*/ 2264379 h 6858000"/>
              <a:gd name="connsiteX279" fmla="*/ 4573231 w 12191999"/>
              <a:gd name="connsiteY279" fmla="*/ 2293699 h 6858000"/>
              <a:gd name="connsiteX280" fmla="*/ 4573231 w 12191999"/>
              <a:gd name="connsiteY280" fmla="*/ 2494050 h 6858000"/>
              <a:gd name="connsiteX281" fmla="*/ 4590334 w 12191999"/>
              <a:gd name="connsiteY281" fmla="*/ 2551467 h 6858000"/>
              <a:gd name="connsiteX282" fmla="*/ 4646530 w 12191999"/>
              <a:gd name="connsiteY282" fmla="*/ 2551467 h 6858000"/>
              <a:gd name="connsiteX283" fmla="*/ 4815115 w 12191999"/>
              <a:gd name="connsiteY283" fmla="*/ 2567347 h 6858000"/>
              <a:gd name="connsiteX284" fmla="*/ 4778466 w 12191999"/>
              <a:gd name="connsiteY284" fmla="*/ 2768920 h 6858000"/>
              <a:gd name="connsiteX285" fmla="*/ 4657524 w 12191999"/>
              <a:gd name="connsiteY285" fmla="*/ 2757926 h 6858000"/>
              <a:gd name="connsiteX286" fmla="*/ 4612323 w 12191999"/>
              <a:gd name="connsiteY286" fmla="*/ 2728606 h 6858000"/>
              <a:gd name="connsiteX287" fmla="*/ 4575675 w 12191999"/>
              <a:gd name="connsiteY287" fmla="*/ 2790910 h 6858000"/>
              <a:gd name="connsiteX288" fmla="*/ 4576894 w 12191999"/>
              <a:gd name="connsiteY288" fmla="*/ 2991261 h 6858000"/>
              <a:gd name="connsiteX289" fmla="*/ 4570481 w 12191999"/>
              <a:gd name="connsiteY289" fmla="*/ 3024856 h 6858000"/>
              <a:gd name="connsiteX290" fmla="*/ 4561944 w 12191999"/>
              <a:gd name="connsiteY290" fmla="*/ 3029609 h 6858000"/>
              <a:gd name="connsiteX291" fmla="*/ 4568608 w 12191999"/>
              <a:gd name="connsiteY291" fmla="*/ 3030206 h 6858000"/>
              <a:gd name="connsiteX292" fmla="*/ 4578857 w 12191999"/>
              <a:gd name="connsiteY292" fmla="*/ 3036715 h 6858000"/>
              <a:gd name="connsiteX293" fmla="*/ 4581540 w 12191999"/>
              <a:gd name="connsiteY293" fmla="*/ 3051267 h 6858000"/>
              <a:gd name="connsiteX294" fmla="*/ 4595169 w 12191999"/>
              <a:gd name="connsiteY294" fmla="*/ 3045892 h 6858000"/>
              <a:gd name="connsiteX295" fmla="*/ 4620385 w 12191999"/>
              <a:gd name="connsiteY295" fmla="*/ 3045454 h 6858000"/>
              <a:gd name="connsiteX296" fmla="*/ 4806076 w 12191999"/>
              <a:gd name="connsiteY296" fmla="*/ 3046674 h 6858000"/>
              <a:gd name="connsiteX297" fmla="*/ 4874487 w 12191999"/>
              <a:gd name="connsiteY297" fmla="*/ 3006359 h 6858000"/>
              <a:gd name="connsiteX298" fmla="*/ 4841504 w 12191999"/>
              <a:gd name="connsiteY298" fmla="*/ 2962382 h 6858000"/>
              <a:gd name="connsiteX299" fmla="*/ 4826843 w 12191999"/>
              <a:gd name="connsiteY299" fmla="*/ 2852433 h 6858000"/>
              <a:gd name="connsiteX300" fmla="*/ 5055294 w 12191999"/>
              <a:gd name="connsiteY300" fmla="*/ 2823113 h 6858000"/>
              <a:gd name="connsiteX301" fmla="*/ 5050406 w 12191999"/>
              <a:gd name="connsiteY301" fmla="*/ 2973375 h 6858000"/>
              <a:gd name="connsiteX302" fmla="*/ 5051628 w 12191999"/>
              <a:gd name="connsiteY302" fmla="*/ 3033236 h 6858000"/>
              <a:gd name="connsiteX303" fmla="*/ 5105382 w 12191999"/>
              <a:gd name="connsiteY303" fmla="*/ 3047896 h 6858000"/>
              <a:gd name="connsiteX304" fmla="*/ 5310620 w 12191999"/>
              <a:gd name="connsiteY304" fmla="*/ 3047896 h 6858000"/>
              <a:gd name="connsiteX305" fmla="*/ 5338715 w 12191999"/>
              <a:gd name="connsiteY305" fmla="*/ 3073551 h 6858000"/>
              <a:gd name="connsiteX306" fmla="*/ 5337493 w 12191999"/>
              <a:gd name="connsiteY306" fmla="*/ 3297112 h 6858000"/>
              <a:gd name="connsiteX307" fmla="*/ 5278853 w 12191999"/>
              <a:gd name="connsiteY307" fmla="*/ 3375299 h 6858000"/>
              <a:gd name="connsiteX308" fmla="*/ 5221435 w 12191999"/>
              <a:gd name="connsiteY308" fmla="*/ 3339871 h 6858000"/>
              <a:gd name="connsiteX309" fmla="*/ 5123706 w 12191999"/>
              <a:gd name="connsiteY309" fmla="*/ 3330097 h 6858000"/>
              <a:gd name="connsiteX310" fmla="*/ 5079725 w 12191999"/>
              <a:gd name="connsiteY310" fmla="*/ 3443711 h 6858000"/>
              <a:gd name="connsiteX311" fmla="*/ 5153026 w 12191999"/>
              <a:gd name="connsiteY311" fmla="*/ 3549995 h 6858000"/>
              <a:gd name="connsiteX312" fmla="*/ 5233655 w 12191999"/>
              <a:gd name="connsiteY312" fmla="*/ 3507238 h 6858000"/>
              <a:gd name="connsiteX313" fmla="*/ 5305732 w 12191999"/>
              <a:gd name="connsiteY313" fmla="*/ 3503573 h 6858000"/>
              <a:gd name="connsiteX314" fmla="*/ 5337493 w 12191999"/>
              <a:gd name="connsiteY314" fmla="*/ 3574428 h 6858000"/>
              <a:gd name="connsiteX315" fmla="*/ 5337493 w 12191999"/>
              <a:gd name="connsiteY315" fmla="*/ 3707588 h 6858000"/>
              <a:gd name="connsiteX316" fmla="*/ 5231209 w 12191999"/>
              <a:gd name="connsiteY316" fmla="*/ 3815093 h 6858000"/>
              <a:gd name="connsiteX317" fmla="*/ 5088277 w 12191999"/>
              <a:gd name="connsiteY317" fmla="*/ 3815093 h 6858000"/>
              <a:gd name="connsiteX318" fmla="*/ 5032081 w 12191999"/>
              <a:gd name="connsiteY318" fmla="*/ 3852965 h 6858000"/>
              <a:gd name="connsiteX319" fmla="*/ 5060180 w 12191999"/>
              <a:gd name="connsiteY319" fmla="*/ 3894500 h 6858000"/>
              <a:gd name="connsiteX320" fmla="*/ 5079725 w 12191999"/>
              <a:gd name="connsiteY320" fmla="*/ 4006891 h 6858000"/>
              <a:gd name="connsiteX321" fmla="*/ 4909915 w 12191999"/>
              <a:gd name="connsiteY321" fmla="*/ 4069196 h 6858000"/>
              <a:gd name="connsiteX322" fmla="*/ 4812184 w 12191999"/>
              <a:gd name="connsiteY322" fmla="*/ 3976351 h 6858000"/>
              <a:gd name="connsiteX323" fmla="*/ 4857383 w 12191999"/>
              <a:gd name="connsiteY323" fmla="*/ 3885949 h 6858000"/>
              <a:gd name="connsiteX324" fmla="*/ 4856163 w 12191999"/>
              <a:gd name="connsiteY324" fmla="*/ 3829753 h 6858000"/>
              <a:gd name="connsiteX325" fmla="*/ 4802409 w 12191999"/>
              <a:gd name="connsiteY325" fmla="*/ 3815093 h 6858000"/>
              <a:gd name="connsiteX326" fmla="*/ 4606946 w 12191999"/>
              <a:gd name="connsiteY326" fmla="*/ 3816315 h 6858000"/>
              <a:gd name="connsiteX327" fmla="*/ 4581843 w 12191999"/>
              <a:gd name="connsiteY327" fmla="*/ 3811533 h 6858000"/>
              <a:gd name="connsiteX328" fmla="*/ 4581798 w 12191999"/>
              <a:gd name="connsiteY328" fmla="*/ 3821095 h 6858000"/>
              <a:gd name="connsiteX329" fmla="*/ 4581798 w 12191999"/>
              <a:gd name="connsiteY329" fmla="*/ 4049544 h 6858000"/>
              <a:gd name="connsiteX330" fmla="*/ 4528044 w 12191999"/>
              <a:gd name="connsiteY330" fmla="*/ 4121621 h 6858000"/>
              <a:gd name="connsiteX331" fmla="*/ 4468182 w 12191999"/>
              <a:gd name="connsiteY331" fmla="*/ 4089859 h 6858000"/>
              <a:gd name="connsiteX332" fmla="*/ 4364344 w 12191999"/>
              <a:gd name="connsiteY332" fmla="*/ 4081306 h 6858000"/>
              <a:gd name="connsiteX333" fmla="*/ 4360678 w 12191999"/>
              <a:gd name="connsiteY333" fmla="*/ 4271879 h 6858000"/>
              <a:gd name="connsiteX334" fmla="*/ 4469406 w 12191999"/>
              <a:gd name="connsiteY334" fmla="*/ 4266992 h 6858000"/>
              <a:gd name="connsiteX335" fmla="*/ 4529266 w 12191999"/>
              <a:gd name="connsiteY335" fmla="*/ 4235230 h 6858000"/>
              <a:gd name="connsiteX336" fmla="*/ 4583017 w 12191999"/>
              <a:gd name="connsiteY336" fmla="*/ 4312195 h 6858000"/>
              <a:gd name="connsiteX337" fmla="*/ 4585462 w 12191999"/>
              <a:gd name="connsiteY337" fmla="*/ 4420922 h 6858000"/>
              <a:gd name="connsiteX338" fmla="*/ 4585462 w 12191999"/>
              <a:gd name="connsiteY338" fmla="*/ 4535755 h 6858000"/>
              <a:gd name="connsiteX339" fmla="*/ 4580270 w 12191999"/>
              <a:gd name="connsiteY339" fmla="*/ 4556981 h 6858000"/>
              <a:gd name="connsiteX340" fmla="*/ 4558623 w 12191999"/>
              <a:gd name="connsiteY340" fmla="*/ 4562623 h 6858000"/>
              <a:gd name="connsiteX341" fmla="*/ 4558623 w 12191999"/>
              <a:gd name="connsiteY341" fmla="*/ 4566440 h 6858000"/>
              <a:gd name="connsiteX342" fmla="*/ 4573343 w 12191999"/>
              <a:gd name="connsiteY342" fmla="*/ 4568280 h 6858000"/>
              <a:gd name="connsiteX343" fmla="*/ 4583997 w 12191999"/>
              <a:gd name="connsiteY343" fmla="*/ 4582238 h 6858000"/>
              <a:gd name="connsiteX344" fmla="*/ 4584236 w 12191999"/>
              <a:gd name="connsiteY344" fmla="*/ 4584622 h 6858000"/>
              <a:gd name="connsiteX345" fmla="*/ 4590467 w 12191999"/>
              <a:gd name="connsiteY345" fmla="*/ 4573843 h 6858000"/>
              <a:gd name="connsiteX346" fmla="*/ 4626810 w 12191999"/>
              <a:gd name="connsiteY346" fmla="*/ 4567125 h 6858000"/>
              <a:gd name="connsiteX347" fmla="*/ 4827160 w 12191999"/>
              <a:gd name="connsiteY347" fmla="*/ 4567125 h 6858000"/>
              <a:gd name="connsiteX348" fmla="*/ 4890685 w 12191999"/>
              <a:gd name="connsiteY348" fmla="*/ 4591556 h 6858000"/>
              <a:gd name="connsiteX349" fmla="*/ 4887021 w 12191999"/>
              <a:gd name="connsiteY349" fmla="*/ 4672186 h 6858000"/>
              <a:gd name="connsiteX350" fmla="*/ 4847929 w 12191999"/>
              <a:gd name="connsiteY350" fmla="*/ 4741820 h 6858000"/>
              <a:gd name="connsiteX351" fmla="*/ 4920006 w 12191999"/>
              <a:gd name="connsiteY351" fmla="*/ 4817562 h 6858000"/>
              <a:gd name="connsiteX352" fmla="*/ 5064161 w 12191999"/>
              <a:gd name="connsiteY352" fmla="*/ 4784578 h 6858000"/>
              <a:gd name="connsiteX353" fmla="*/ 5056831 w 12191999"/>
              <a:gd name="connsiteY353" fmla="*/ 4679516 h 6858000"/>
              <a:gd name="connsiteX354" fmla="*/ 5022625 w 12191999"/>
              <a:gd name="connsiteY354" fmla="*/ 4624541 h 6858000"/>
              <a:gd name="connsiteX355" fmla="*/ 5092258 w 12191999"/>
              <a:gd name="connsiteY355" fmla="*/ 4568344 h 6858000"/>
              <a:gd name="connsiteX356" fmla="*/ 5330479 w 12191999"/>
              <a:gd name="connsiteY356" fmla="*/ 4567125 h 6858000"/>
              <a:gd name="connsiteX357" fmla="*/ 5353691 w 12191999"/>
              <a:gd name="connsiteY357" fmla="*/ 4597667 h 6858000"/>
              <a:gd name="connsiteX358" fmla="*/ 5353691 w 12191999"/>
              <a:gd name="connsiteY358" fmla="*/ 4802902 h 6858000"/>
              <a:gd name="connsiteX359" fmla="*/ 5372016 w 12191999"/>
              <a:gd name="connsiteY359" fmla="*/ 4859100 h 6858000"/>
              <a:gd name="connsiteX360" fmla="*/ 5422104 w 12191999"/>
              <a:gd name="connsiteY360" fmla="*/ 4856655 h 6858000"/>
              <a:gd name="connsiteX361" fmla="*/ 5512505 w 12191999"/>
              <a:gd name="connsiteY361" fmla="*/ 4809011 h 6858000"/>
              <a:gd name="connsiteX362" fmla="*/ 5607793 w 12191999"/>
              <a:gd name="connsiteY362" fmla="*/ 4905522 h 6858000"/>
              <a:gd name="connsiteX363" fmla="*/ 5562593 w 12191999"/>
              <a:gd name="connsiteY363" fmla="*/ 5065559 h 6858000"/>
              <a:gd name="connsiteX364" fmla="*/ 5430656 w 12191999"/>
              <a:gd name="connsiteY364" fmla="*/ 5057007 h 6858000"/>
              <a:gd name="connsiteX365" fmla="*/ 5392783 w 12191999"/>
              <a:gd name="connsiteY365" fmla="*/ 5030132 h 6858000"/>
              <a:gd name="connsiteX366" fmla="*/ 5354913 w 12191999"/>
              <a:gd name="connsiteY366" fmla="*/ 5085106 h 6858000"/>
              <a:gd name="connsiteX367" fmla="*/ 5356135 w 12191999"/>
              <a:gd name="connsiteY367" fmla="*/ 5294008 h 6858000"/>
              <a:gd name="connsiteX368" fmla="*/ 5350738 w 12191999"/>
              <a:gd name="connsiteY368" fmla="*/ 5321930 h 6858000"/>
              <a:gd name="connsiteX369" fmla="*/ 5371287 w 12191999"/>
              <a:gd name="connsiteY369" fmla="*/ 5318874 h 6858000"/>
              <a:gd name="connsiteX370" fmla="*/ 5585072 w 12191999"/>
              <a:gd name="connsiteY370" fmla="*/ 5318874 h 6858000"/>
              <a:gd name="connsiteX371" fmla="*/ 5651043 w 12191999"/>
              <a:gd name="connsiteY371" fmla="*/ 5349416 h 6858000"/>
              <a:gd name="connsiteX372" fmla="*/ 5646155 w 12191999"/>
              <a:gd name="connsiteY372" fmla="*/ 5421493 h 6858000"/>
              <a:gd name="connsiteX373" fmla="*/ 5603399 w 12191999"/>
              <a:gd name="connsiteY373" fmla="*/ 5498458 h 6858000"/>
              <a:gd name="connsiteX374" fmla="*/ 5692578 w 12191999"/>
              <a:gd name="connsiteY374" fmla="*/ 5574200 h 6858000"/>
              <a:gd name="connsiteX375" fmla="*/ 5812299 w 12191999"/>
              <a:gd name="connsiteY375" fmla="*/ 5544881 h 6858000"/>
              <a:gd name="connsiteX376" fmla="*/ 5808637 w 12191999"/>
              <a:gd name="connsiteY376" fmla="*/ 5430047 h 6858000"/>
              <a:gd name="connsiteX377" fmla="*/ 5778092 w 12191999"/>
              <a:gd name="connsiteY377" fmla="*/ 5378737 h 6858000"/>
              <a:gd name="connsiteX378" fmla="*/ 5837954 w 12191999"/>
              <a:gd name="connsiteY378" fmla="*/ 5323761 h 6858000"/>
              <a:gd name="connsiteX379" fmla="*/ 6089611 w 12191999"/>
              <a:gd name="connsiteY379" fmla="*/ 5320096 h 6858000"/>
              <a:gd name="connsiteX380" fmla="*/ 6106714 w 12191999"/>
              <a:gd name="connsiteY380" fmla="*/ 5345752 h 6858000"/>
              <a:gd name="connsiteX381" fmla="*/ 6106714 w 12191999"/>
              <a:gd name="connsiteY381" fmla="*/ 5574200 h 6858000"/>
              <a:gd name="connsiteX382" fmla="*/ 6052963 w 12191999"/>
              <a:gd name="connsiteY382" fmla="*/ 5646278 h 6858000"/>
              <a:gd name="connsiteX383" fmla="*/ 5993101 w 12191999"/>
              <a:gd name="connsiteY383" fmla="*/ 5614516 h 6858000"/>
              <a:gd name="connsiteX384" fmla="*/ 5889264 w 12191999"/>
              <a:gd name="connsiteY384" fmla="*/ 5605962 h 6858000"/>
              <a:gd name="connsiteX385" fmla="*/ 5885598 w 12191999"/>
              <a:gd name="connsiteY385" fmla="*/ 5796541 h 6858000"/>
              <a:gd name="connsiteX386" fmla="*/ 5994323 w 12191999"/>
              <a:gd name="connsiteY386" fmla="*/ 5791654 h 6858000"/>
              <a:gd name="connsiteX387" fmla="*/ 6054184 w 12191999"/>
              <a:gd name="connsiteY387" fmla="*/ 5759891 h 6858000"/>
              <a:gd name="connsiteX388" fmla="*/ 6107935 w 12191999"/>
              <a:gd name="connsiteY388" fmla="*/ 5836855 h 6858000"/>
              <a:gd name="connsiteX389" fmla="*/ 6110381 w 12191999"/>
              <a:gd name="connsiteY389" fmla="*/ 5945582 h 6858000"/>
              <a:gd name="connsiteX390" fmla="*/ 6110381 w 12191999"/>
              <a:gd name="connsiteY390" fmla="*/ 6060417 h 6858000"/>
              <a:gd name="connsiteX391" fmla="*/ 6106055 w 12191999"/>
              <a:gd name="connsiteY391" fmla="*/ 6078094 h 6858000"/>
              <a:gd name="connsiteX392" fmla="*/ 6108059 w 12191999"/>
              <a:gd name="connsiteY392" fmla="*/ 6078201 h 6858000"/>
              <a:gd name="connsiteX393" fmla="*/ 6121268 w 12191999"/>
              <a:gd name="connsiteY393" fmla="*/ 6085837 h 6858000"/>
              <a:gd name="connsiteX394" fmla="*/ 6125405 w 12191999"/>
              <a:gd name="connsiteY394" fmla="*/ 6096044 h 6858000"/>
              <a:gd name="connsiteX395" fmla="*/ 6126156 w 12191999"/>
              <a:gd name="connsiteY395" fmla="*/ 6094323 h 6858000"/>
              <a:gd name="connsiteX396" fmla="*/ 6161736 w 12191999"/>
              <a:gd name="connsiteY396" fmla="*/ 6086077 h 6858000"/>
              <a:gd name="connsiteX397" fmla="*/ 6366973 w 12191999"/>
              <a:gd name="connsiteY397" fmla="*/ 6086077 h 6858000"/>
              <a:gd name="connsiteX398" fmla="*/ 6439050 w 12191999"/>
              <a:gd name="connsiteY398" fmla="*/ 6125170 h 6858000"/>
              <a:gd name="connsiteX399" fmla="*/ 6431720 w 12191999"/>
              <a:gd name="connsiteY399" fmla="*/ 6186252 h 6858000"/>
              <a:gd name="connsiteX400" fmla="*/ 6388963 w 12191999"/>
              <a:gd name="connsiteY400" fmla="*/ 6279097 h 6858000"/>
              <a:gd name="connsiteX401" fmla="*/ 6524567 w 12191999"/>
              <a:gd name="connsiteY401" fmla="*/ 6343846 h 6858000"/>
              <a:gd name="connsiteX402" fmla="*/ 6624741 w 12191999"/>
              <a:gd name="connsiteY402" fmla="*/ 6260772 h 6858000"/>
              <a:gd name="connsiteX403" fmla="*/ 6589314 w 12191999"/>
              <a:gd name="connsiteY403" fmla="*/ 6197247 h 6858000"/>
              <a:gd name="connsiteX404" fmla="*/ 6559994 w 12191999"/>
              <a:gd name="connsiteY404" fmla="*/ 6139830 h 6858000"/>
              <a:gd name="connsiteX405" fmla="*/ 6622298 w 12191999"/>
              <a:gd name="connsiteY405" fmla="*/ 6087298 h 6858000"/>
              <a:gd name="connsiteX406" fmla="*/ 6870294 w 12191999"/>
              <a:gd name="connsiteY406" fmla="*/ 6086077 h 6858000"/>
              <a:gd name="connsiteX407" fmla="*/ 6878000 w 12191999"/>
              <a:gd name="connsiteY407" fmla="*/ 6089431 h 6858000"/>
              <a:gd name="connsiteX408" fmla="*/ 6879007 w 12191999"/>
              <a:gd name="connsiteY408" fmla="*/ 6086924 h 6858000"/>
              <a:gd name="connsiteX409" fmla="*/ 6877557 w 12191999"/>
              <a:gd name="connsiteY409" fmla="*/ 6084401 h 6858000"/>
              <a:gd name="connsiteX410" fmla="*/ 6876069 w 12191999"/>
              <a:gd name="connsiteY410" fmla="*/ 6064396 h 6858000"/>
              <a:gd name="connsiteX411" fmla="*/ 6877291 w 12191999"/>
              <a:gd name="connsiteY411" fmla="*/ 5860381 h 6858000"/>
              <a:gd name="connsiteX412" fmla="*/ 6835754 w 12191999"/>
              <a:gd name="connsiteY412" fmla="*/ 5796854 h 6858000"/>
              <a:gd name="connsiteX413" fmla="*/ 6794219 w 12191999"/>
              <a:gd name="connsiteY413" fmla="*/ 5827396 h 6858000"/>
              <a:gd name="connsiteX414" fmla="*/ 6672053 w 12191999"/>
              <a:gd name="connsiteY414" fmla="*/ 5838391 h 6858000"/>
              <a:gd name="connsiteX415" fmla="*/ 6618301 w 12191999"/>
              <a:gd name="connsiteY415" fmla="*/ 5690570 h 6858000"/>
              <a:gd name="connsiteX416" fmla="*/ 6707480 w 12191999"/>
              <a:gd name="connsiteY416" fmla="*/ 5578181 h 6858000"/>
              <a:gd name="connsiteX417" fmla="*/ 6806435 w 12191999"/>
              <a:gd name="connsiteY417" fmla="*/ 5623380 h 6858000"/>
              <a:gd name="connsiteX418" fmla="*/ 6856522 w 12191999"/>
              <a:gd name="connsiteY418" fmla="*/ 5623380 h 6858000"/>
              <a:gd name="connsiteX419" fmla="*/ 6876069 w 12191999"/>
              <a:gd name="connsiteY419" fmla="*/ 5567184 h 6858000"/>
              <a:gd name="connsiteX420" fmla="*/ 6874847 w 12191999"/>
              <a:gd name="connsiteY420" fmla="*/ 5371720 h 6858000"/>
              <a:gd name="connsiteX421" fmla="*/ 6912719 w 12191999"/>
              <a:gd name="connsiteY421" fmla="*/ 5332627 h 6858000"/>
              <a:gd name="connsiteX422" fmla="*/ 7113069 w 12191999"/>
              <a:gd name="connsiteY422" fmla="*/ 5333849 h 6858000"/>
              <a:gd name="connsiteX423" fmla="*/ 7179039 w 12191999"/>
              <a:gd name="connsiteY423" fmla="*/ 5295978 h 6858000"/>
              <a:gd name="connsiteX424" fmla="*/ 7147275 w 12191999"/>
              <a:gd name="connsiteY424" fmla="*/ 5250776 h 6858000"/>
              <a:gd name="connsiteX425" fmla="*/ 7136280 w 12191999"/>
              <a:gd name="connsiteY425" fmla="*/ 5133498 h 6858000"/>
              <a:gd name="connsiteX426" fmla="*/ 7292651 w 12191999"/>
              <a:gd name="connsiteY426" fmla="*/ 5078525 h 6858000"/>
              <a:gd name="connsiteX427" fmla="*/ 7400157 w 12191999"/>
              <a:gd name="connsiteY427" fmla="*/ 5167705 h 6858000"/>
              <a:gd name="connsiteX428" fmla="*/ 7354955 w 12191999"/>
              <a:gd name="connsiteY428" fmla="*/ 5264216 h 6858000"/>
              <a:gd name="connsiteX429" fmla="*/ 7357398 w 12191999"/>
              <a:gd name="connsiteY429" fmla="*/ 5319191 h 6858000"/>
              <a:gd name="connsiteX430" fmla="*/ 7409930 w 12191999"/>
              <a:gd name="connsiteY430" fmla="*/ 5335071 h 6858000"/>
              <a:gd name="connsiteX431" fmla="*/ 7615166 w 12191999"/>
              <a:gd name="connsiteY431" fmla="*/ 5333849 h 6858000"/>
              <a:gd name="connsiteX432" fmla="*/ 7644486 w 12191999"/>
              <a:gd name="connsiteY432" fmla="*/ 5363168 h 6858000"/>
              <a:gd name="connsiteX433" fmla="*/ 7644486 w 12191999"/>
              <a:gd name="connsiteY433" fmla="*/ 5581843 h 6858000"/>
              <a:gd name="connsiteX434" fmla="*/ 7588291 w 12191999"/>
              <a:gd name="connsiteY434" fmla="*/ 5661252 h 6858000"/>
              <a:gd name="connsiteX435" fmla="*/ 7529651 w 12191999"/>
              <a:gd name="connsiteY435" fmla="*/ 5627045 h 6858000"/>
              <a:gd name="connsiteX436" fmla="*/ 7428255 w 12191999"/>
              <a:gd name="connsiteY436" fmla="*/ 5619716 h 6858000"/>
              <a:gd name="connsiteX437" fmla="*/ 7390383 w 12191999"/>
              <a:gd name="connsiteY437" fmla="*/ 5754097 h 6858000"/>
              <a:gd name="connsiteX438" fmla="*/ 7466127 w 12191999"/>
              <a:gd name="connsiteY438" fmla="*/ 5837169 h 6858000"/>
              <a:gd name="connsiteX439" fmla="*/ 7538204 w 12191999"/>
              <a:gd name="connsiteY439" fmla="*/ 5795633 h 6858000"/>
              <a:gd name="connsiteX440" fmla="*/ 7617611 w 12191999"/>
              <a:gd name="connsiteY440" fmla="*/ 5791968 h 6858000"/>
              <a:gd name="connsiteX441" fmla="*/ 7644486 w 12191999"/>
              <a:gd name="connsiteY441" fmla="*/ 5855493 h 6858000"/>
              <a:gd name="connsiteX442" fmla="*/ 7644486 w 12191999"/>
              <a:gd name="connsiteY442" fmla="*/ 5960555 h 6858000"/>
              <a:gd name="connsiteX443" fmla="*/ 7645708 w 12191999"/>
              <a:gd name="connsiteY443" fmla="*/ 6072947 h 6858000"/>
              <a:gd name="connsiteX444" fmla="*/ 7643676 w 12191999"/>
              <a:gd name="connsiteY444" fmla="*/ 6091527 h 6858000"/>
              <a:gd name="connsiteX445" fmla="*/ 7645318 w 12191999"/>
              <a:gd name="connsiteY445" fmla="*/ 6082343 h 6858000"/>
              <a:gd name="connsiteX446" fmla="*/ 7677538 w 12191999"/>
              <a:gd name="connsiteY446" fmla="*/ 6073639 h 6858000"/>
              <a:gd name="connsiteX447" fmla="*/ 7886441 w 12191999"/>
              <a:gd name="connsiteY447" fmla="*/ 6074861 h 6858000"/>
              <a:gd name="connsiteX448" fmla="*/ 7956073 w 12191999"/>
              <a:gd name="connsiteY448" fmla="*/ 6107844 h 6858000"/>
              <a:gd name="connsiteX449" fmla="*/ 7949965 w 12191999"/>
              <a:gd name="connsiteY449" fmla="*/ 6176258 h 6858000"/>
              <a:gd name="connsiteX450" fmla="*/ 7905986 w 12191999"/>
              <a:gd name="connsiteY450" fmla="*/ 6256885 h 6858000"/>
              <a:gd name="connsiteX451" fmla="*/ 8002497 w 12191999"/>
              <a:gd name="connsiteY451" fmla="*/ 6331407 h 6858000"/>
              <a:gd name="connsiteX452" fmla="*/ 8110001 w 12191999"/>
              <a:gd name="connsiteY452" fmla="*/ 6304530 h 6858000"/>
              <a:gd name="connsiteX453" fmla="*/ 8110001 w 12191999"/>
              <a:gd name="connsiteY453" fmla="*/ 6183586 h 6858000"/>
              <a:gd name="connsiteX454" fmla="*/ 8079461 w 12191999"/>
              <a:gd name="connsiteY454" fmla="*/ 6135943 h 6858000"/>
              <a:gd name="connsiteX455" fmla="*/ 8141764 w 12191999"/>
              <a:gd name="connsiteY455" fmla="*/ 6077304 h 6858000"/>
              <a:gd name="connsiteX456" fmla="*/ 8393425 w 12191999"/>
              <a:gd name="connsiteY456" fmla="*/ 6074861 h 6858000"/>
              <a:gd name="connsiteX457" fmla="*/ 8406729 w 12191999"/>
              <a:gd name="connsiteY457" fmla="*/ 6078106 h 6858000"/>
              <a:gd name="connsiteX458" fmla="*/ 8410249 w 12191999"/>
              <a:gd name="connsiteY458" fmla="*/ 6084768 h 6858000"/>
              <a:gd name="connsiteX459" fmla="*/ 8414744 w 12191999"/>
              <a:gd name="connsiteY459" fmla="*/ 6080797 h 6858000"/>
              <a:gd name="connsiteX460" fmla="*/ 8436581 w 12191999"/>
              <a:gd name="connsiteY460" fmla="*/ 6079422 h 6858000"/>
              <a:gd name="connsiteX461" fmla="*/ 8641819 w 12191999"/>
              <a:gd name="connsiteY461" fmla="*/ 6079422 h 6858000"/>
              <a:gd name="connsiteX462" fmla="*/ 8690684 w 12191999"/>
              <a:gd name="connsiteY462" fmla="*/ 6065984 h 6858000"/>
              <a:gd name="connsiteX463" fmla="*/ 8693127 w 12191999"/>
              <a:gd name="connsiteY463" fmla="*/ 6003680 h 6858000"/>
              <a:gd name="connsiteX464" fmla="*/ 8688242 w 12191999"/>
              <a:gd name="connsiteY464" fmla="*/ 5855861 h 6858000"/>
              <a:gd name="connsiteX465" fmla="*/ 8909360 w 12191999"/>
              <a:gd name="connsiteY465" fmla="*/ 5870521 h 6858000"/>
              <a:gd name="connsiteX466" fmla="*/ 8900808 w 12191999"/>
              <a:gd name="connsiteY466" fmla="*/ 5998795 h 6858000"/>
              <a:gd name="connsiteX467" fmla="*/ 8873933 w 12191999"/>
              <a:gd name="connsiteY467" fmla="*/ 6041552 h 6858000"/>
              <a:gd name="connsiteX468" fmla="*/ 8931350 w 12191999"/>
              <a:gd name="connsiteY468" fmla="*/ 6078202 h 6858000"/>
              <a:gd name="connsiteX469" fmla="*/ 9136587 w 12191999"/>
              <a:gd name="connsiteY469" fmla="*/ 6076979 h 6858000"/>
              <a:gd name="connsiteX470" fmla="*/ 9159416 w 12191999"/>
              <a:gd name="connsiteY470" fmla="*/ 6078201 h 6858000"/>
              <a:gd name="connsiteX471" fmla="*/ 9160395 w 12191999"/>
              <a:gd name="connsiteY471" fmla="*/ 6078767 h 6858000"/>
              <a:gd name="connsiteX472" fmla="*/ 9159383 w 12191999"/>
              <a:gd name="connsiteY472" fmla="*/ 6065178 h 6858000"/>
              <a:gd name="connsiteX473" fmla="*/ 9160606 w 12191999"/>
              <a:gd name="connsiteY473" fmla="*/ 5856275 h 6858000"/>
              <a:gd name="connsiteX474" fmla="*/ 9125178 w 12191999"/>
              <a:gd name="connsiteY474" fmla="*/ 5798859 h 6858000"/>
              <a:gd name="connsiteX475" fmla="*/ 9083641 w 12191999"/>
              <a:gd name="connsiteY475" fmla="*/ 5825735 h 6858000"/>
              <a:gd name="connsiteX476" fmla="*/ 8954147 w 12191999"/>
              <a:gd name="connsiteY476" fmla="*/ 5835507 h 6858000"/>
              <a:gd name="connsiteX477" fmla="*/ 8901615 w 12191999"/>
              <a:gd name="connsiteY477" fmla="*/ 5764652 h 6858000"/>
              <a:gd name="connsiteX478" fmla="*/ 8902838 w 12191999"/>
              <a:gd name="connsiteY478" fmla="*/ 5668142 h 6858000"/>
              <a:gd name="connsiteX479" fmla="*/ 9099523 w 12191999"/>
              <a:gd name="connsiteY479" fmla="*/ 5630271 h 6858000"/>
              <a:gd name="connsiteX480" fmla="*/ 9132508 w 12191999"/>
              <a:gd name="connsiteY480" fmla="*/ 5633936 h 6858000"/>
              <a:gd name="connsiteX481" fmla="*/ 9161828 w 12191999"/>
              <a:gd name="connsiteY481" fmla="*/ 5572855 h 6858000"/>
              <a:gd name="connsiteX482" fmla="*/ 9160606 w 12191999"/>
              <a:gd name="connsiteY482" fmla="*/ 5382276 h 6858000"/>
              <a:gd name="connsiteX483" fmla="*/ 9213137 w 12191999"/>
              <a:gd name="connsiteY483" fmla="*/ 5332188 h 6858000"/>
              <a:gd name="connsiteX484" fmla="*/ 9398827 w 12191999"/>
              <a:gd name="connsiteY484" fmla="*/ 5333410 h 6858000"/>
              <a:gd name="connsiteX485" fmla="*/ 9467240 w 12191999"/>
              <a:gd name="connsiteY485" fmla="*/ 5293094 h 6858000"/>
              <a:gd name="connsiteX486" fmla="*/ 9434256 w 12191999"/>
              <a:gd name="connsiteY486" fmla="*/ 5249118 h 6858000"/>
              <a:gd name="connsiteX487" fmla="*/ 9419596 w 12191999"/>
              <a:gd name="connsiteY487" fmla="*/ 5139169 h 6858000"/>
              <a:gd name="connsiteX488" fmla="*/ 9648044 w 12191999"/>
              <a:gd name="connsiteY488" fmla="*/ 5109848 h 6858000"/>
              <a:gd name="connsiteX489" fmla="*/ 9643157 w 12191999"/>
              <a:gd name="connsiteY489" fmla="*/ 5260110 h 6858000"/>
              <a:gd name="connsiteX490" fmla="*/ 9644379 w 12191999"/>
              <a:gd name="connsiteY490" fmla="*/ 5319971 h 6858000"/>
              <a:gd name="connsiteX491" fmla="*/ 9698131 w 12191999"/>
              <a:gd name="connsiteY491" fmla="*/ 5334631 h 6858000"/>
              <a:gd name="connsiteX492" fmla="*/ 9903370 w 12191999"/>
              <a:gd name="connsiteY492" fmla="*/ 5334631 h 6858000"/>
              <a:gd name="connsiteX493" fmla="*/ 9929654 w 12191999"/>
              <a:gd name="connsiteY493" fmla="*/ 5346485 h 6858000"/>
              <a:gd name="connsiteX494" fmla="*/ 9930724 w 12191999"/>
              <a:gd name="connsiteY494" fmla="*/ 5354628 h 6858000"/>
              <a:gd name="connsiteX495" fmla="*/ 9932264 w 12191999"/>
              <a:gd name="connsiteY495" fmla="*/ 5354628 h 6858000"/>
              <a:gd name="connsiteX496" fmla="*/ 9932800 w 12191999"/>
              <a:gd name="connsiteY496" fmla="*/ 5349644 h 6858000"/>
              <a:gd name="connsiteX497" fmla="*/ 9947918 w 12191999"/>
              <a:gd name="connsiteY497" fmla="*/ 5337597 h 6858000"/>
              <a:gd name="connsiteX498" fmla="*/ 9951318 w 12191999"/>
              <a:gd name="connsiteY498" fmla="*/ 5337347 h 6858000"/>
              <a:gd name="connsiteX499" fmla="*/ 9952291 w 12191999"/>
              <a:gd name="connsiteY499" fmla="*/ 5335521 h 6858000"/>
              <a:gd name="connsiteX500" fmla="*/ 9934946 w 12191999"/>
              <a:gd name="connsiteY500" fmla="*/ 5330599 h 6858000"/>
              <a:gd name="connsiteX501" fmla="*/ 9930821 w 12191999"/>
              <a:gd name="connsiteY501" fmla="*/ 5309831 h 6858000"/>
              <a:gd name="connsiteX502" fmla="*/ 9930821 w 12191999"/>
              <a:gd name="connsiteY502" fmla="*/ 5086269 h 6858000"/>
              <a:gd name="connsiteX503" fmla="*/ 9976023 w 12191999"/>
              <a:gd name="connsiteY503" fmla="*/ 5012969 h 6858000"/>
              <a:gd name="connsiteX504" fmla="*/ 10026111 w 12191999"/>
              <a:gd name="connsiteY504" fmla="*/ 5020300 h 6858000"/>
              <a:gd name="connsiteX505" fmla="*/ 10151942 w 12191999"/>
              <a:gd name="connsiteY505" fmla="*/ 5045954 h 6858000"/>
              <a:gd name="connsiteX506" fmla="*/ 10160492 w 12191999"/>
              <a:gd name="connsiteY506" fmla="*/ 4868816 h 6858000"/>
              <a:gd name="connsiteX507" fmla="*/ 10039550 w 12191999"/>
              <a:gd name="connsiteY507" fmla="*/ 4867593 h 6858000"/>
              <a:gd name="connsiteX508" fmla="*/ 9987018 w 12191999"/>
              <a:gd name="connsiteY508" fmla="*/ 4895690 h 6858000"/>
              <a:gd name="connsiteX509" fmla="*/ 9932044 w 12191999"/>
              <a:gd name="connsiteY509" fmla="*/ 4830943 h 6858000"/>
              <a:gd name="connsiteX510" fmla="*/ 9929601 w 12191999"/>
              <a:gd name="connsiteY510" fmla="*/ 4587835 h 6858000"/>
              <a:gd name="connsiteX511" fmla="*/ 9957699 w 12191999"/>
              <a:gd name="connsiteY511" fmla="*/ 4568288 h 6858000"/>
              <a:gd name="connsiteX512" fmla="*/ 10158050 w 12191999"/>
              <a:gd name="connsiteY512" fmla="*/ 4568288 h 6858000"/>
              <a:gd name="connsiteX513" fmla="*/ 10204472 w 12191999"/>
              <a:gd name="connsiteY513" fmla="*/ 4560959 h 6858000"/>
              <a:gd name="connsiteX514" fmla="*/ 10213024 w 12191999"/>
              <a:gd name="connsiteY514" fmla="*/ 4493768 h 6858000"/>
              <a:gd name="connsiteX515" fmla="*/ 10209359 w 12191999"/>
              <a:gd name="connsiteY515" fmla="*/ 4345948 h 6858000"/>
              <a:gd name="connsiteX516" fmla="*/ 10325263 w 12191999"/>
              <a:gd name="connsiteY516" fmla="*/ 4307925 h 6858000"/>
              <a:gd name="connsiteX517" fmla="*/ 10432920 w 12191999"/>
              <a:gd name="connsiteY517" fmla="*/ 4364272 h 6858000"/>
              <a:gd name="connsiteX518" fmla="*/ 10423148 w 12191999"/>
              <a:gd name="connsiteY518" fmla="*/ 4486437 h 6858000"/>
              <a:gd name="connsiteX519" fmla="*/ 10393828 w 12191999"/>
              <a:gd name="connsiteY519" fmla="*/ 4531639 h 6858000"/>
              <a:gd name="connsiteX520" fmla="*/ 10459798 w 12191999"/>
              <a:gd name="connsiteY520" fmla="*/ 4569509 h 6858000"/>
              <a:gd name="connsiteX521" fmla="*/ 10660149 w 12191999"/>
              <a:gd name="connsiteY521" fmla="*/ 4568288 h 6858000"/>
              <a:gd name="connsiteX522" fmla="*/ 10700463 w 12191999"/>
              <a:gd name="connsiteY522" fmla="*/ 4607381 h 6858000"/>
              <a:gd name="connsiteX523" fmla="*/ 10699241 w 12191999"/>
              <a:gd name="connsiteY523" fmla="*/ 4802845 h 6858000"/>
              <a:gd name="connsiteX524" fmla="*/ 10672366 w 12191999"/>
              <a:gd name="connsiteY524" fmla="*/ 4876145 h 6858000"/>
              <a:gd name="connsiteX525" fmla="*/ 10591736 w 12191999"/>
              <a:gd name="connsiteY525" fmla="*/ 4872480 h 6858000"/>
              <a:gd name="connsiteX526" fmla="*/ 10518437 w 12191999"/>
              <a:gd name="connsiteY526" fmla="*/ 4833387 h 6858000"/>
              <a:gd name="connsiteX527" fmla="*/ 10443915 w 12191999"/>
              <a:gd name="connsiteY527" fmla="*/ 4917681 h 6858000"/>
              <a:gd name="connsiteX528" fmla="*/ 10486675 w 12191999"/>
              <a:gd name="connsiteY528" fmla="*/ 5054507 h 6858000"/>
              <a:gd name="connsiteX529" fmla="*/ 10580742 w 12191999"/>
              <a:gd name="connsiteY529" fmla="*/ 5045954 h 6858000"/>
              <a:gd name="connsiteX530" fmla="*/ 10643046 w 12191999"/>
              <a:gd name="connsiteY530" fmla="*/ 5009304 h 6858000"/>
              <a:gd name="connsiteX531" fmla="*/ 10699241 w 12191999"/>
              <a:gd name="connsiteY531" fmla="*/ 5089935 h 6858000"/>
              <a:gd name="connsiteX532" fmla="*/ 10700463 w 12191999"/>
              <a:gd name="connsiteY532" fmla="*/ 5308610 h 6858000"/>
              <a:gd name="connsiteX533" fmla="*/ 10695953 w 12191999"/>
              <a:gd name="connsiteY533" fmla="*/ 5325919 h 6858000"/>
              <a:gd name="connsiteX534" fmla="*/ 10695953 w 12191999"/>
              <a:gd name="connsiteY534" fmla="*/ 5342506 h 6858000"/>
              <a:gd name="connsiteX535" fmla="*/ 10697005 w 12191999"/>
              <a:gd name="connsiteY535" fmla="*/ 5340688 h 6858000"/>
              <a:gd name="connsiteX536" fmla="*/ 10739305 w 12191999"/>
              <a:gd name="connsiteY536" fmla="*/ 5333510 h 6858000"/>
              <a:gd name="connsiteX537" fmla="*/ 10924995 w 12191999"/>
              <a:gd name="connsiteY537" fmla="*/ 5334732 h 6858000"/>
              <a:gd name="connsiteX538" fmla="*/ 10993408 w 12191999"/>
              <a:gd name="connsiteY538" fmla="*/ 5294417 h 6858000"/>
              <a:gd name="connsiteX539" fmla="*/ 10960424 w 12191999"/>
              <a:gd name="connsiteY539" fmla="*/ 5250439 h 6858000"/>
              <a:gd name="connsiteX540" fmla="*/ 10945764 w 12191999"/>
              <a:gd name="connsiteY540" fmla="*/ 5140490 h 6858000"/>
              <a:gd name="connsiteX541" fmla="*/ 11174212 w 12191999"/>
              <a:gd name="connsiteY541" fmla="*/ 5111172 h 6858000"/>
              <a:gd name="connsiteX542" fmla="*/ 11169325 w 12191999"/>
              <a:gd name="connsiteY542" fmla="*/ 5261432 h 6858000"/>
              <a:gd name="connsiteX543" fmla="*/ 11170547 w 12191999"/>
              <a:gd name="connsiteY543" fmla="*/ 5321293 h 6858000"/>
              <a:gd name="connsiteX544" fmla="*/ 11224299 w 12191999"/>
              <a:gd name="connsiteY544" fmla="*/ 5335954 h 6858000"/>
              <a:gd name="connsiteX545" fmla="*/ 11429538 w 12191999"/>
              <a:gd name="connsiteY545" fmla="*/ 5335954 h 6858000"/>
              <a:gd name="connsiteX546" fmla="*/ 11457635 w 12191999"/>
              <a:gd name="connsiteY546" fmla="*/ 5361608 h 6858000"/>
              <a:gd name="connsiteX547" fmla="*/ 11456413 w 12191999"/>
              <a:gd name="connsiteY547" fmla="*/ 5585169 h 6858000"/>
              <a:gd name="connsiteX548" fmla="*/ 11397773 w 12191999"/>
              <a:gd name="connsiteY548" fmla="*/ 5663355 h 6858000"/>
              <a:gd name="connsiteX549" fmla="*/ 11340356 w 12191999"/>
              <a:gd name="connsiteY549" fmla="*/ 5627928 h 6858000"/>
              <a:gd name="connsiteX550" fmla="*/ 11242624 w 12191999"/>
              <a:gd name="connsiteY550" fmla="*/ 5618154 h 6858000"/>
              <a:gd name="connsiteX551" fmla="*/ 11198645 w 12191999"/>
              <a:gd name="connsiteY551" fmla="*/ 5731767 h 6858000"/>
              <a:gd name="connsiteX552" fmla="*/ 11271944 w 12191999"/>
              <a:gd name="connsiteY552" fmla="*/ 5838051 h 6858000"/>
              <a:gd name="connsiteX553" fmla="*/ 11352573 w 12191999"/>
              <a:gd name="connsiteY553" fmla="*/ 5795294 h 6858000"/>
              <a:gd name="connsiteX554" fmla="*/ 11424650 w 12191999"/>
              <a:gd name="connsiteY554" fmla="*/ 5791629 h 6858000"/>
              <a:gd name="connsiteX555" fmla="*/ 11456413 w 12191999"/>
              <a:gd name="connsiteY555" fmla="*/ 5862484 h 6858000"/>
              <a:gd name="connsiteX556" fmla="*/ 11456413 w 12191999"/>
              <a:gd name="connsiteY556" fmla="*/ 5995645 h 6858000"/>
              <a:gd name="connsiteX557" fmla="*/ 11450808 w 12191999"/>
              <a:gd name="connsiteY557" fmla="*/ 6076903 h 6858000"/>
              <a:gd name="connsiteX558" fmla="*/ 11443434 w 12191999"/>
              <a:gd name="connsiteY558" fmla="*/ 6089200 h 6858000"/>
              <a:gd name="connsiteX559" fmla="*/ 11447629 w 12191999"/>
              <a:gd name="connsiteY559" fmla="*/ 6089179 h 6858000"/>
              <a:gd name="connsiteX560" fmla="*/ 11460380 w 12191999"/>
              <a:gd name="connsiteY560" fmla="*/ 6094729 h 6858000"/>
              <a:gd name="connsiteX561" fmla="*/ 11461414 w 12191999"/>
              <a:gd name="connsiteY561" fmla="*/ 6089396 h 6858000"/>
              <a:gd name="connsiteX562" fmla="*/ 11491039 w 12191999"/>
              <a:gd name="connsiteY562" fmla="*/ 6081456 h 6858000"/>
              <a:gd name="connsiteX563" fmla="*/ 11686503 w 12191999"/>
              <a:gd name="connsiteY563" fmla="*/ 6082676 h 6858000"/>
              <a:gd name="connsiteX564" fmla="*/ 11732927 w 12191999"/>
              <a:gd name="connsiteY564" fmla="*/ 6074124 h 6858000"/>
              <a:gd name="connsiteX565" fmla="*/ 11741477 w 12191999"/>
              <a:gd name="connsiteY565" fmla="*/ 6008156 h 6858000"/>
              <a:gd name="connsiteX566" fmla="*/ 11698720 w 12191999"/>
              <a:gd name="connsiteY566" fmla="*/ 5923862 h 6858000"/>
              <a:gd name="connsiteX567" fmla="*/ 11785457 w 12191999"/>
              <a:gd name="connsiteY567" fmla="*/ 5829795 h 6858000"/>
              <a:gd name="connsiteX568" fmla="*/ 11834763 w 12191999"/>
              <a:gd name="connsiteY568" fmla="*/ 5820594 h 6858000"/>
              <a:gd name="connsiteX569" fmla="*/ 11961375 w 12191999"/>
              <a:gd name="connsiteY569" fmla="*/ 5878660 h 6858000"/>
              <a:gd name="connsiteX570" fmla="*/ 11949158 w 12191999"/>
              <a:gd name="connsiteY570" fmla="*/ 6003269 h 6858000"/>
              <a:gd name="connsiteX571" fmla="*/ 11922283 w 12191999"/>
              <a:gd name="connsiteY571" fmla="*/ 6046026 h 6858000"/>
              <a:gd name="connsiteX572" fmla="*/ 11983365 w 12191999"/>
              <a:gd name="connsiteY572" fmla="*/ 6082676 h 6858000"/>
              <a:gd name="connsiteX573" fmla="*/ 12183716 w 12191999"/>
              <a:gd name="connsiteY573" fmla="*/ 6081456 h 6858000"/>
              <a:gd name="connsiteX574" fmla="*/ 12191999 w 12191999"/>
              <a:gd name="connsiteY574" fmla="*/ 6083007 h 6858000"/>
              <a:gd name="connsiteX575" fmla="*/ 12191999 w 12191999"/>
              <a:gd name="connsiteY575" fmla="*/ 6858000 h 6858000"/>
              <a:gd name="connsiteX576" fmla="*/ 0 w 12191999"/>
              <a:gd name="connsiteY57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</a:cxnLst>
            <a:rect l="l" t="t" r="r" b="b"/>
            <a:pathLst>
              <a:path w="12191999" h="6858000">
                <a:moveTo>
                  <a:pt x="10699779" y="6099402"/>
                </a:moveTo>
                <a:lnTo>
                  <a:pt x="10700365" y="6104567"/>
                </a:lnTo>
                <a:lnTo>
                  <a:pt x="10702406" y="6099903"/>
                </a:lnTo>
                <a:close/>
                <a:moveTo>
                  <a:pt x="9177921" y="6098901"/>
                </a:moveTo>
                <a:lnTo>
                  <a:pt x="9178505" y="6100344"/>
                </a:lnTo>
                <a:lnTo>
                  <a:pt x="9178605" y="6102927"/>
                </a:lnTo>
                <a:lnTo>
                  <a:pt x="9183635" y="6102927"/>
                </a:lnTo>
                <a:lnTo>
                  <a:pt x="9185303" y="6100308"/>
                </a:lnTo>
                <a:close/>
                <a:moveTo>
                  <a:pt x="5342410" y="5330181"/>
                </a:moveTo>
                <a:lnTo>
                  <a:pt x="5338269" y="5332661"/>
                </a:lnTo>
                <a:lnTo>
                  <a:pt x="5322064" y="5334006"/>
                </a:lnTo>
                <a:lnTo>
                  <a:pt x="5335111" y="5336578"/>
                </a:lnTo>
                <a:lnTo>
                  <a:pt x="5337848" y="5340523"/>
                </a:lnTo>
                <a:lnTo>
                  <a:pt x="5338130" y="5335883"/>
                </a:lnTo>
                <a:close/>
                <a:moveTo>
                  <a:pt x="11820900" y="4311166"/>
                </a:moveTo>
                <a:cubicBezTo>
                  <a:pt x="11873927" y="4308131"/>
                  <a:pt x="11925923" y="4331037"/>
                  <a:pt x="11955244" y="4373182"/>
                </a:cubicBezTo>
                <a:cubicBezTo>
                  <a:pt x="11985785" y="4418384"/>
                  <a:pt x="11980898" y="4451368"/>
                  <a:pt x="11941805" y="4490463"/>
                </a:cubicBezTo>
                <a:cubicBezTo>
                  <a:pt x="11929590" y="4502678"/>
                  <a:pt x="11901490" y="4507563"/>
                  <a:pt x="11911265" y="4531997"/>
                </a:cubicBezTo>
                <a:cubicBezTo>
                  <a:pt x="11922260" y="4557650"/>
                  <a:pt x="11944250" y="4573534"/>
                  <a:pt x="11974790" y="4572310"/>
                </a:cubicBezTo>
                <a:cubicBezTo>
                  <a:pt x="12041982" y="4571090"/>
                  <a:pt x="12107951" y="4573534"/>
                  <a:pt x="12175141" y="4571090"/>
                </a:cubicBezTo>
                <a:lnTo>
                  <a:pt x="12191999" y="4574294"/>
                </a:lnTo>
                <a:lnTo>
                  <a:pt x="12191999" y="5337457"/>
                </a:lnTo>
                <a:lnTo>
                  <a:pt x="12177584" y="5340730"/>
                </a:lnTo>
                <a:cubicBezTo>
                  <a:pt x="12112836" y="5338287"/>
                  <a:pt x="12048089" y="5339507"/>
                  <a:pt x="11982120" y="5339507"/>
                </a:cubicBezTo>
                <a:cubicBezTo>
                  <a:pt x="11962574" y="5339507"/>
                  <a:pt x="11944250" y="5340730"/>
                  <a:pt x="11928367" y="5354166"/>
                </a:cubicBezTo>
                <a:cubicBezTo>
                  <a:pt x="11908820" y="5372491"/>
                  <a:pt x="11896605" y="5388373"/>
                  <a:pt x="11927145" y="5409142"/>
                </a:cubicBezTo>
                <a:cubicBezTo>
                  <a:pt x="11960130" y="5432354"/>
                  <a:pt x="11987007" y="5462893"/>
                  <a:pt x="11971125" y="5504430"/>
                </a:cubicBezTo>
                <a:cubicBezTo>
                  <a:pt x="11955244" y="5548410"/>
                  <a:pt x="11924702" y="5582614"/>
                  <a:pt x="11873393" y="5592389"/>
                </a:cubicBezTo>
                <a:cubicBezTo>
                  <a:pt x="11795208" y="5608269"/>
                  <a:pt x="11739011" y="5587502"/>
                  <a:pt x="11703584" y="5530084"/>
                </a:cubicBezTo>
                <a:cubicBezTo>
                  <a:pt x="11676707" y="5486105"/>
                  <a:pt x="11682816" y="5456786"/>
                  <a:pt x="11723129" y="5417694"/>
                </a:cubicBezTo>
                <a:cubicBezTo>
                  <a:pt x="11735346" y="5406699"/>
                  <a:pt x="11763444" y="5401812"/>
                  <a:pt x="11751228" y="5374936"/>
                </a:cubicBezTo>
                <a:cubicBezTo>
                  <a:pt x="11739011" y="5350502"/>
                  <a:pt x="11718244" y="5338287"/>
                  <a:pt x="11690146" y="5338287"/>
                </a:cubicBezTo>
                <a:cubicBezTo>
                  <a:pt x="11622955" y="5338287"/>
                  <a:pt x="11556985" y="5335842"/>
                  <a:pt x="11489795" y="5339507"/>
                </a:cubicBezTo>
                <a:cubicBezTo>
                  <a:pt x="11453145" y="5341952"/>
                  <a:pt x="11443371" y="5329735"/>
                  <a:pt x="11447036" y="5295528"/>
                </a:cubicBezTo>
                <a:cubicBezTo>
                  <a:pt x="11451923" y="5266207"/>
                  <a:pt x="11449481" y="5234446"/>
                  <a:pt x="11449481" y="5202683"/>
                </a:cubicBezTo>
                <a:cubicBezTo>
                  <a:pt x="11449481" y="5166034"/>
                  <a:pt x="11450701" y="5129384"/>
                  <a:pt x="11449481" y="5092735"/>
                </a:cubicBezTo>
                <a:cubicBezTo>
                  <a:pt x="11448258" y="5058528"/>
                  <a:pt x="11466583" y="5036539"/>
                  <a:pt x="11492238" y="5018215"/>
                </a:cubicBezTo>
                <a:cubicBezTo>
                  <a:pt x="11511785" y="5004774"/>
                  <a:pt x="11528888" y="5007220"/>
                  <a:pt x="11545990" y="5025544"/>
                </a:cubicBezTo>
                <a:cubicBezTo>
                  <a:pt x="11608295" y="5089069"/>
                  <a:pt x="11622955" y="5091513"/>
                  <a:pt x="11668156" y="5051198"/>
                </a:cubicBezTo>
                <a:cubicBezTo>
                  <a:pt x="11713357" y="5010884"/>
                  <a:pt x="11720686" y="4925368"/>
                  <a:pt x="11682816" y="4877723"/>
                </a:cubicBezTo>
                <a:cubicBezTo>
                  <a:pt x="11638837" y="4822748"/>
                  <a:pt x="11602187" y="4821529"/>
                  <a:pt x="11555765" y="4874058"/>
                </a:cubicBezTo>
                <a:cubicBezTo>
                  <a:pt x="11543547" y="4887496"/>
                  <a:pt x="11536218" y="4913152"/>
                  <a:pt x="11508120" y="4902158"/>
                </a:cubicBezTo>
                <a:cubicBezTo>
                  <a:pt x="11477578" y="4891162"/>
                  <a:pt x="11451923" y="4871616"/>
                  <a:pt x="11450701" y="4839852"/>
                </a:cubicBezTo>
                <a:cubicBezTo>
                  <a:pt x="11447036" y="4758002"/>
                  <a:pt x="11449481" y="4674930"/>
                  <a:pt x="11448258" y="4591857"/>
                </a:cubicBezTo>
                <a:cubicBezTo>
                  <a:pt x="11448258" y="4567425"/>
                  <a:pt x="11465361" y="4573534"/>
                  <a:pt x="11477578" y="4573534"/>
                </a:cubicBezTo>
                <a:cubicBezTo>
                  <a:pt x="11544768" y="4573534"/>
                  <a:pt x="11610737" y="4573534"/>
                  <a:pt x="11677929" y="4573534"/>
                </a:cubicBezTo>
                <a:cubicBezTo>
                  <a:pt x="11695032" y="4573534"/>
                  <a:pt x="11713357" y="4574756"/>
                  <a:pt x="11728016" y="4562539"/>
                </a:cubicBezTo>
                <a:cubicBezTo>
                  <a:pt x="11751228" y="4544213"/>
                  <a:pt x="11769553" y="4529553"/>
                  <a:pt x="11735346" y="4500233"/>
                </a:cubicBezTo>
                <a:cubicBezTo>
                  <a:pt x="11666934" y="4441595"/>
                  <a:pt x="11682816" y="4358522"/>
                  <a:pt x="11768331" y="4323095"/>
                </a:cubicBezTo>
                <a:cubicBezTo>
                  <a:pt x="11785434" y="4316070"/>
                  <a:pt x="11803224" y="4312177"/>
                  <a:pt x="11820900" y="4311166"/>
                </a:cubicBezTo>
                <a:close/>
                <a:moveTo>
                  <a:pt x="5742911" y="3557222"/>
                </a:moveTo>
                <a:cubicBezTo>
                  <a:pt x="5785237" y="3561738"/>
                  <a:pt x="5826597" y="3581666"/>
                  <a:pt x="5851336" y="3613963"/>
                </a:cubicBezTo>
                <a:cubicBezTo>
                  <a:pt x="5884320" y="3659163"/>
                  <a:pt x="5880655" y="3697035"/>
                  <a:pt x="5840341" y="3736128"/>
                </a:cubicBezTo>
                <a:cubicBezTo>
                  <a:pt x="5828123" y="3748345"/>
                  <a:pt x="5795140" y="3750787"/>
                  <a:pt x="5811021" y="3780107"/>
                </a:cubicBezTo>
                <a:cubicBezTo>
                  <a:pt x="5823239" y="3804540"/>
                  <a:pt x="5844004" y="3815534"/>
                  <a:pt x="5873327" y="3815534"/>
                </a:cubicBezTo>
                <a:cubicBezTo>
                  <a:pt x="5942958" y="3814314"/>
                  <a:pt x="6012594" y="3816757"/>
                  <a:pt x="6082230" y="3814314"/>
                </a:cubicBezTo>
                <a:cubicBezTo>
                  <a:pt x="6102386" y="3813398"/>
                  <a:pt x="6112234" y="3817291"/>
                  <a:pt x="6115900" y="3831149"/>
                </a:cubicBezTo>
                <a:lnTo>
                  <a:pt x="6116334" y="3835442"/>
                </a:lnTo>
                <a:lnTo>
                  <a:pt x="6135367" y="3820781"/>
                </a:lnTo>
                <a:cubicBezTo>
                  <a:pt x="6143326" y="3819255"/>
                  <a:pt x="6153251" y="3819407"/>
                  <a:pt x="6165468" y="3821240"/>
                </a:cubicBezTo>
                <a:cubicBezTo>
                  <a:pt x="6193565" y="3826127"/>
                  <a:pt x="6221664" y="3822462"/>
                  <a:pt x="6250984" y="3822462"/>
                </a:cubicBezTo>
                <a:cubicBezTo>
                  <a:pt x="6286411" y="3822462"/>
                  <a:pt x="6320618" y="3823685"/>
                  <a:pt x="6356045" y="3822462"/>
                </a:cubicBezTo>
                <a:cubicBezTo>
                  <a:pt x="6393917" y="3821240"/>
                  <a:pt x="6419570" y="3842009"/>
                  <a:pt x="6434230" y="3873772"/>
                </a:cubicBezTo>
                <a:cubicBezTo>
                  <a:pt x="6451333" y="3907977"/>
                  <a:pt x="6419570" y="3920194"/>
                  <a:pt x="6401245" y="3938519"/>
                </a:cubicBezTo>
                <a:cubicBezTo>
                  <a:pt x="6362153" y="3975168"/>
                  <a:pt x="6359710" y="3998381"/>
                  <a:pt x="6395138" y="4039916"/>
                </a:cubicBezTo>
                <a:cubicBezTo>
                  <a:pt x="6437895" y="4090005"/>
                  <a:pt x="6527076" y="4097333"/>
                  <a:pt x="6574721" y="4054576"/>
                </a:cubicBezTo>
                <a:cubicBezTo>
                  <a:pt x="6628473" y="4008153"/>
                  <a:pt x="6628473" y="3977611"/>
                  <a:pt x="6575941" y="3931189"/>
                </a:cubicBezTo>
                <a:cubicBezTo>
                  <a:pt x="6562504" y="3918974"/>
                  <a:pt x="6538071" y="3910422"/>
                  <a:pt x="6547844" y="3883545"/>
                </a:cubicBezTo>
                <a:cubicBezTo>
                  <a:pt x="6558839" y="3853004"/>
                  <a:pt x="6578386" y="3827349"/>
                  <a:pt x="6610148" y="3826127"/>
                </a:cubicBezTo>
                <a:cubicBezTo>
                  <a:pt x="6691998" y="3822462"/>
                  <a:pt x="6775070" y="3824905"/>
                  <a:pt x="6856921" y="3823685"/>
                </a:cubicBezTo>
                <a:cubicBezTo>
                  <a:pt x="6881354" y="3823685"/>
                  <a:pt x="6875246" y="3840787"/>
                  <a:pt x="6875246" y="3853004"/>
                </a:cubicBezTo>
                <a:cubicBezTo>
                  <a:pt x="6875246" y="3920194"/>
                  <a:pt x="6875246" y="3986164"/>
                  <a:pt x="6875246" y="4053355"/>
                </a:cubicBezTo>
                <a:cubicBezTo>
                  <a:pt x="6875246" y="4074123"/>
                  <a:pt x="6877689" y="4093668"/>
                  <a:pt x="6892348" y="4110773"/>
                </a:cubicBezTo>
                <a:cubicBezTo>
                  <a:pt x="6911895" y="4132762"/>
                  <a:pt x="6926555" y="4137648"/>
                  <a:pt x="6948545" y="4110773"/>
                </a:cubicBezTo>
                <a:cubicBezTo>
                  <a:pt x="7005962" y="4043581"/>
                  <a:pt x="7068267" y="4049690"/>
                  <a:pt x="7117131" y="4126653"/>
                </a:cubicBezTo>
                <a:cubicBezTo>
                  <a:pt x="7155003" y="4186514"/>
                  <a:pt x="7136679" y="4286688"/>
                  <a:pt x="7080482" y="4328224"/>
                </a:cubicBezTo>
                <a:cubicBezTo>
                  <a:pt x="7034060" y="4362430"/>
                  <a:pt x="6999854" y="4357545"/>
                  <a:pt x="6959540" y="4317229"/>
                </a:cubicBezTo>
                <a:cubicBezTo>
                  <a:pt x="6947323" y="4305014"/>
                  <a:pt x="6942436" y="4273250"/>
                  <a:pt x="6914338" y="4287910"/>
                </a:cubicBezTo>
                <a:cubicBezTo>
                  <a:pt x="6891126" y="4300127"/>
                  <a:pt x="6877689" y="4320896"/>
                  <a:pt x="6877689" y="4350213"/>
                </a:cubicBezTo>
                <a:cubicBezTo>
                  <a:pt x="6878911" y="4417403"/>
                  <a:pt x="6876468" y="4483374"/>
                  <a:pt x="6878911" y="4550565"/>
                </a:cubicBezTo>
                <a:cubicBezTo>
                  <a:pt x="6880133" y="4582327"/>
                  <a:pt x="6874024" y="4594544"/>
                  <a:pt x="6838596" y="4592100"/>
                </a:cubicBezTo>
                <a:cubicBezTo>
                  <a:pt x="6775070" y="4588436"/>
                  <a:pt x="6711545" y="4590880"/>
                  <a:pt x="6648020" y="4590880"/>
                </a:cubicBezTo>
                <a:cubicBezTo>
                  <a:pt x="6628473" y="4590880"/>
                  <a:pt x="6610148" y="4592100"/>
                  <a:pt x="6594266" y="4604318"/>
                </a:cubicBezTo>
                <a:cubicBezTo>
                  <a:pt x="6571056" y="4623864"/>
                  <a:pt x="6562504" y="4638522"/>
                  <a:pt x="6591823" y="4662956"/>
                </a:cubicBezTo>
                <a:cubicBezTo>
                  <a:pt x="6655348" y="4715488"/>
                  <a:pt x="6652905" y="4766796"/>
                  <a:pt x="6589381" y="4819328"/>
                </a:cubicBezTo>
                <a:cubicBezTo>
                  <a:pt x="6530741" y="4866973"/>
                  <a:pt x="6422015" y="4855979"/>
                  <a:pt x="6375592" y="4796116"/>
                </a:cubicBezTo>
                <a:cubicBezTo>
                  <a:pt x="6338943" y="4749693"/>
                  <a:pt x="6342608" y="4711821"/>
                  <a:pt x="6385365" y="4670287"/>
                </a:cubicBezTo>
                <a:cubicBezTo>
                  <a:pt x="6397580" y="4658070"/>
                  <a:pt x="6425680" y="4653182"/>
                  <a:pt x="6415905" y="4628749"/>
                </a:cubicBezTo>
                <a:cubicBezTo>
                  <a:pt x="6404910" y="4603096"/>
                  <a:pt x="6381700" y="4588436"/>
                  <a:pt x="6351158" y="4589658"/>
                </a:cubicBezTo>
                <a:cubicBezTo>
                  <a:pt x="6283968" y="4590880"/>
                  <a:pt x="6217999" y="4587214"/>
                  <a:pt x="6150809" y="4590880"/>
                </a:cubicBezTo>
                <a:cubicBezTo>
                  <a:pt x="6133707" y="4591491"/>
                  <a:pt x="6123322" y="4589047"/>
                  <a:pt x="6117367" y="4582327"/>
                </a:cubicBezTo>
                <a:lnTo>
                  <a:pt x="6114197" y="4575109"/>
                </a:lnTo>
                <a:lnTo>
                  <a:pt x="6109104" y="4582272"/>
                </a:lnTo>
                <a:cubicBezTo>
                  <a:pt x="6104218" y="4585785"/>
                  <a:pt x="6096888" y="4586396"/>
                  <a:pt x="6087114" y="4586396"/>
                </a:cubicBezTo>
                <a:cubicBezTo>
                  <a:pt x="6012594" y="4585175"/>
                  <a:pt x="5938072" y="4586396"/>
                  <a:pt x="5863552" y="4586396"/>
                </a:cubicBezTo>
                <a:cubicBezTo>
                  <a:pt x="5837898" y="4586396"/>
                  <a:pt x="5818351" y="4572957"/>
                  <a:pt x="5802472" y="4555854"/>
                </a:cubicBezTo>
                <a:cubicBezTo>
                  <a:pt x="5778036" y="4528977"/>
                  <a:pt x="5774373" y="4504545"/>
                  <a:pt x="5807356" y="4480114"/>
                </a:cubicBezTo>
                <a:cubicBezTo>
                  <a:pt x="5833011" y="4461788"/>
                  <a:pt x="5863552" y="4441018"/>
                  <a:pt x="5847670" y="4403148"/>
                </a:cubicBezTo>
                <a:cubicBezTo>
                  <a:pt x="5830567" y="4361611"/>
                  <a:pt x="5801250" y="4332291"/>
                  <a:pt x="5752384" y="4329849"/>
                </a:cubicBezTo>
                <a:cubicBezTo>
                  <a:pt x="5704740" y="4327406"/>
                  <a:pt x="5660758" y="4329849"/>
                  <a:pt x="5628995" y="4372606"/>
                </a:cubicBezTo>
                <a:cubicBezTo>
                  <a:pt x="5599676" y="4412923"/>
                  <a:pt x="5600896" y="4436133"/>
                  <a:pt x="5638769" y="4470339"/>
                </a:cubicBezTo>
                <a:cubicBezTo>
                  <a:pt x="5655874" y="4486221"/>
                  <a:pt x="5688856" y="4493550"/>
                  <a:pt x="5674197" y="4527758"/>
                </a:cubicBezTo>
                <a:cubicBezTo>
                  <a:pt x="5659538" y="4564408"/>
                  <a:pt x="5632660" y="4586396"/>
                  <a:pt x="5591125" y="4586396"/>
                </a:cubicBezTo>
                <a:cubicBezTo>
                  <a:pt x="5520269" y="4586396"/>
                  <a:pt x="5448192" y="4585175"/>
                  <a:pt x="5377337" y="4586396"/>
                </a:cubicBezTo>
                <a:cubicBezTo>
                  <a:pt x="5350458" y="4587617"/>
                  <a:pt x="5346796" y="4576623"/>
                  <a:pt x="5346796" y="4553411"/>
                </a:cubicBezTo>
                <a:cubicBezTo>
                  <a:pt x="5348016" y="4486221"/>
                  <a:pt x="5346796" y="4420251"/>
                  <a:pt x="5348016" y="4353059"/>
                </a:cubicBezTo>
                <a:cubicBezTo>
                  <a:pt x="5348016" y="4329849"/>
                  <a:pt x="5344352" y="4309081"/>
                  <a:pt x="5327249" y="4291978"/>
                </a:cubicBezTo>
                <a:cubicBezTo>
                  <a:pt x="5310145" y="4274875"/>
                  <a:pt x="5295486" y="4267544"/>
                  <a:pt x="5278383" y="4293199"/>
                </a:cubicBezTo>
                <a:cubicBezTo>
                  <a:pt x="5253948" y="4328628"/>
                  <a:pt x="5222185" y="4357946"/>
                  <a:pt x="5174543" y="4337181"/>
                </a:cubicBezTo>
                <a:cubicBezTo>
                  <a:pt x="5125677" y="4315189"/>
                  <a:pt x="5092692" y="4279761"/>
                  <a:pt x="5089026" y="4221122"/>
                </a:cubicBezTo>
                <a:cubicBezTo>
                  <a:pt x="5085363" y="4164927"/>
                  <a:pt x="5093914" y="4113618"/>
                  <a:pt x="5144002" y="4078190"/>
                </a:cubicBezTo>
                <a:cubicBezTo>
                  <a:pt x="5191646" y="4043983"/>
                  <a:pt x="5224631" y="4046428"/>
                  <a:pt x="5264946" y="4087965"/>
                </a:cubicBezTo>
                <a:cubicBezTo>
                  <a:pt x="5277159" y="4101402"/>
                  <a:pt x="5283271" y="4130722"/>
                  <a:pt x="5311367" y="4117283"/>
                </a:cubicBezTo>
                <a:cubicBezTo>
                  <a:pt x="5335801" y="4105067"/>
                  <a:pt x="5346796" y="4083077"/>
                  <a:pt x="5346796" y="4054980"/>
                </a:cubicBezTo>
                <a:cubicBezTo>
                  <a:pt x="5346796" y="3986566"/>
                  <a:pt x="5348016" y="3918154"/>
                  <a:pt x="5345574" y="3849742"/>
                </a:cubicBezTo>
                <a:cubicBezTo>
                  <a:pt x="5344352" y="3821644"/>
                  <a:pt x="5349236" y="3809427"/>
                  <a:pt x="5381003" y="3811870"/>
                </a:cubicBezTo>
                <a:cubicBezTo>
                  <a:pt x="5416429" y="3817979"/>
                  <a:pt x="5451858" y="3815534"/>
                  <a:pt x="5486063" y="3815534"/>
                </a:cubicBezTo>
                <a:cubicBezTo>
                  <a:pt x="5522713" y="3815534"/>
                  <a:pt x="5559361" y="3814314"/>
                  <a:pt x="5596012" y="3815534"/>
                </a:cubicBezTo>
                <a:cubicBezTo>
                  <a:pt x="5624110" y="3816757"/>
                  <a:pt x="5641213" y="3799654"/>
                  <a:pt x="5650984" y="3777664"/>
                </a:cubicBezTo>
                <a:cubicBezTo>
                  <a:pt x="5660758" y="3755674"/>
                  <a:pt x="5636325" y="3748345"/>
                  <a:pt x="5625329" y="3738570"/>
                </a:cubicBezTo>
                <a:cubicBezTo>
                  <a:pt x="5567914" y="3684820"/>
                  <a:pt x="5576466" y="3622514"/>
                  <a:pt x="5649765" y="3576091"/>
                </a:cubicBezTo>
                <a:cubicBezTo>
                  <a:pt x="5665035" y="3566624"/>
                  <a:pt x="5682520" y="3560668"/>
                  <a:pt x="5700845" y="3557958"/>
                </a:cubicBezTo>
                <a:cubicBezTo>
                  <a:pt x="5714588" y="3555925"/>
                  <a:pt x="5728804" y="3555718"/>
                  <a:pt x="5742911" y="3557222"/>
                </a:cubicBezTo>
                <a:close/>
                <a:moveTo>
                  <a:pt x="5726517" y="2017504"/>
                </a:moveTo>
                <a:cubicBezTo>
                  <a:pt x="5769733" y="2023154"/>
                  <a:pt x="5810962" y="2045754"/>
                  <a:pt x="5834786" y="2083015"/>
                </a:cubicBezTo>
                <a:cubicBezTo>
                  <a:pt x="5861661" y="2124551"/>
                  <a:pt x="5855555" y="2157535"/>
                  <a:pt x="5820126" y="2192965"/>
                </a:cubicBezTo>
                <a:cubicBezTo>
                  <a:pt x="5806689" y="2206402"/>
                  <a:pt x="5777368" y="2210067"/>
                  <a:pt x="5787140" y="2236943"/>
                </a:cubicBezTo>
                <a:cubicBezTo>
                  <a:pt x="5798136" y="2266262"/>
                  <a:pt x="5823790" y="2277258"/>
                  <a:pt x="5855555" y="2277258"/>
                </a:cubicBezTo>
                <a:cubicBezTo>
                  <a:pt x="5917857" y="2276037"/>
                  <a:pt x="5978941" y="2279702"/>
                  <a:pt x="6041243" y="2276037"/>
                </a:cubicBezTo>
                <a:cubicBezTo>
                  <a:pt x="6080338" y="2273592"/>
                  <a:pt x="6097440" y="2280923"/>
                  <a:pt x="6093775" y="2326124"/>
                </a:cubicBezTo>
                <a:cubicBezTo>
                  <a:pt x="6088888" y="2389649"/>
                  <a:pt x="6093775" y="2453175"/>
                  <a:pt x="6092553" y="2516703"/>
                </a:cubicBezTo>
                <a:cubicBezTo>
                  <a:pt x="6092553" y="2543577"/>
                  <a:pt x="6101105" y="2561902"/>
                  <a:pt x="6121873" y="2577785"/>
                </a:cubicBezTo>
                <a:cubicBezTo>
                  <a:pt x="6134090" y="2586335"/>
                  <a:pt x="6142641" y="2585115"/>
                  <a:pt x="6154856" y="2574120"/>
                </a:cubicBezTo>
                <a:cubicBezTo>
                  <a:pt x="6241593" y="2494711"/>
                  <a:pt x="6290460" y="2503263"/>
                  <a:pt x="6351542" y="2611990"/>
                </a:cubicBezTo>
                <a:cubicBezTo>
                  <a:pt x="6352764" y="2644975"/>
                  <a:pt x="6352764" y="2676738"/>
                  <a:pt x="6352764" y="2708501"/>
                </a:cubicBezTo>
                <a:cubicBezTo>
                  <a:pt x="6338104" y="2734156"/>
                  <a:pt x="6325887" y="2761033"/>
                  <a:pt x="6300232" y="2779356"/>
                </a:cubicBezTo>
                <a:cubicBezTo>
                  <a:pt x="6251367" y="2817228"/>
                  <a:pt x="6212273" y="2813563"/>
                  <a:pt x="6170739" y="2769584"/>
                </a:cubicBezTo>
                <a:cubicBezTo>
                  <a:pt x="6159745" y="2757366"/>
                  <a:pt x="6154856" y="2729269"/>
                  <a:pt x="6129202" y="2742708"/>
                </a:cubicBezTo>
                <a:cubicBezTo>
                  <a:pt x="6107212" y="2753701"/>
                  <a:pt x="6093775" y="2772026"/>
                  <a:pt x="6093775" y="2800124"/>
                </a:cubicBezTo>
                <a:cubicBezTo>
                  <a:pt x="6094997" y="2869758"/>
                  <a:pt x="6092553" y="2939392"/>
                  <a:pt x="6094997" y="3009027"/>
                </a:cubicBezTo>
                <a:cubicBezTo>
                  <a:pt x="6096218" y="3042011"/>
                  <a:pt x="6085222" y="3048121"/>
                  <a:pt x="6054683" y="3046899"/>
                </a:cubicBezTo>
                <a:cubicBezTo>
                  <a:pt x="5989937" y="3044455"/>
                  <a:pt x="5923966" y="3045676"/>
                  <a:pt x="5859220" y="3045676"/>
                </a:cubicBezTo>
                <a:cubicBezTo>
                  <a:pt x="5839672" y="3045676"/>
                  <a:pt x="5821349" y="3046899"/>
                  <a:pt x="5805467" y="3060336"/>
                </a:cubicBezTo>
                <a:cubicBezTo>
                  <a:pt x="5785921" y="3078662"/>
                  <a:pt x="5774925" y="3095764"/>
                  <a:pt x="5804246" y="3116533"/>
                </a:cubicBezTo>
                <a:cubicBezTo>
                  <a:pt x="5834786" y="3138522"/>
                  <a:pt x="5861661" y="3165399"/>
                  <a:pt x="5849445" y="3206935"/>
                </a:cubicBezTo>
                <a:cubicBezTo>
                  <a:pt x="5834786" y="3254578"/>
                  <a:pt x="5803023" y="3288785"/>
                  <a:pt x="5751713" y="3299780"/>
                </a:cubicBezTo>
                <a:cubicBezTo>
                  <a:pt x="5674750" y="3315662"/>
                  <a:pt x="5616113" y="3293673"/>
                  <a:pt x="5581905" y="3237475"/>
                </a:cubicBezTo>
                <a:cubicBezTo>
                  <a:pt x="5555029" y="3193496"/>
                  <a:pt x="5561135" y="3162956"/>
                  <a:pt x="5601451" y="3125084"/>
                </a:cubicBezTo>
                <a:cubicBezTo>
                  <a:pt x="5613669" y="3114088"/>
                  <a:pt x="5640546" y="3109203"/>
                  <a:pt x="5629551" y="3083549"/>
                </a:cubicBezTo>
                <a:cubicBezTo>
                  <a:pt x="5619775" y="3059114"/>
                  <a:pt x="5599008" y="3046899"/>
                  <a:pt x="5573353" y="3045676"/>
                </a:cubicBezTo>
                <a:cubicBezTo>
                  <a:pt x="5525708" y="3044455"/>
                  <a:pt x="5478065" y="3045676"/>
                  <a:pt x="5430421" y="3045676"/>
                </a:cubicBezTo>
                <a:cubicBezTo>
                  <a:pt x="5324139" y="3045676"/>
                  <a:pt x="5324139" y="3045676"/>
                  <a:pt x="5324139" y="2938172"/>
                </a:cubicBezTo>
                <a:cubicBezTo>
                  <a:pt x="5324139" y="2894192"/>
                  <a:pt x="5325358" y="2848990"/>
                  <a:pt x="5324139" y="2805010"/>
                </a:cubicBezTo>
                <a:cubicBezTo>
                  <a:pt x="5322917" y="2775691"/>
                  <a:pt x="5335133" y="2752481"/>
                  <a:pt x="5355900" y="2734156"/>
                </a:cubicBezTo>
                <a:cubicBezTo>
                  <a:pt x="5380332" y="2712165"/>
                  <a:pt x="5403544" y="2707279"/>
                  <a:pt x="5427977" y="2737821"/>
                </a:cubicBezTo>
                <a:cubicBezTo>
                  <a:pt x="5447526" y="2763474"/>
                  <a:pt x="5467069" y="2795238"/>
                  <a:pt x="5508607" y="2780578"/>
                </a:cubicBezTo>
                <a:cubicBezTo>
                  <a:pt x="5552586" y="2765919"/>
                  <a:pt x="5579462" y="2724383"/>
                  <a:pt x="5581905" y="2674294"/>
                </a:cubicBezTo>
                <a:cubicBezTo>
                  <a:pt x="5584348" y="2629092"/>
                  <a:pt x="5577018" y="2590001"/>
                  <a:pt x="5537926" y="2560681"/>
                </a:cubicBezTo>
                <a:cubicBezTo>
                  <a:pt x="5497612" y="2530140"/>
                  <a:pt x="5475621" y="2532583"/>
                  <a:pt x="5440195" y="2570454"/>
                </a:cubicBezTo>
                <a:cubicBezTo>
                  <a:pt x="5424312" y="2587558"/>
                  <a:pt x="5418205" y="2619320"/>
                  <a:pt x="5382779" y="2605882"/>
                </a:cubicBezTo>
                <a:cubicBezTo>
                  <a:pt x="5347348" y="2591221"/>
                  <a:pt x="5325358" y="2565567"/>
                  <a:pt x="5324139" y="2527695"/>
                </a:cubicBezTo>
                <a:cubicBezTo>
                  <a:pt x="5322917" y="2453175"/>
                  <a:pt x="5324139" y="2378654"/>
                  <a:pt x="5322917" y="2304134"/>
                </a:cubicBezTo>
                <a:cubicBezTo>
                  <a:pt x="5322917" y="2280923"/>
                  <a:pt x="5332689" y="2278479"/>
                  <a:pt x="5351016" y="2278479"/>
                </a:cubicBezTo>
                <a:cubicBezTo>
                  <a:pt x="5419427" y="2279702"/>
                  <a:pt x="5487839" y="2278479"/>
                  <a:pt x="5556254" y="2278479"/>
                </a:cubicBezTo>
                <a:cubicBezTo>
                  <a:pt x="5575797" y="2278479"/>
                  <a:pt x="5594120" y="2277258"/>
                  <a:pt x="5610003" y="2263820"/>
                </a:cubicBezTo>
                <a:cubicBezTo>
                  <a:pt x="5631992" y="2244274"/>
                  <a:pt x="5641767" y="2228392"/>
                  <a:pt x="5611225" y="2203958"/>
                </a:cubicBezTo>
                <a:cubicBezTo>
                  <a:pt x="5547698" y="2152649"/>
                  <a:pt x="5548920" y="2108671"/>
                  <a:pt x="5606337" y="2053696"/>
                </a:cubicBezTo>
                <a:cubicBezTo>
                  <a:pt x="5638102" y="2023155"/>
                  <a:pt x="5683302" y="2011854"/>
                  <a:pt x="5726517" y="2017504"/>
                </a:cubicBezTo>
                <a:close/>
                <a:moveTo>
                  <a:pt x="0" y="0"/>
                </a:moveTo>
                <a:lnTo>
                  <a:pt x="5329115" y="0"/>
                </a:lnTo>
                <a:lnTo>
                  <a:pt x="5332434" y="5729"/>
                </a:lnTo>
                <a:cubicBezTo>
                  <a:pt x="5333904" y="11284"/>
                  <a:pt x="5334438" y="18309"/>
                  <a:pt x="5334132" y="27166"/>
                </a:cubicBezTo>
                <a:cubicBezTo>
                  <a:pt x="5331688" y="93135"/>
                  <a:pt x="5332910" y="160325"/>
                  <a:pt x="5332910" y="227517"/>
                </a:cubicBezTo>
                <a:cubicBezTo>
                  <a:pt x="5332910" y="245842"/>
                  <a:pt x="5334132" y="262944"/>
                  <a:pt x="5346347" y="276382"/>
                </a:cubicBezTo>
                <a:cubicBezTo>
                  <a:pt x="5364674" y="295929"/>
                  <a:pt x="5378111" y="304481"/>
                  <a:pt x="5402544" y="277604"/>
                </a:cubicBezTo>
                <a:cubicBezTo>
                  <a:pt x="5463627" y="204305"/>
                  <a:pt x="5551584" y="225072"/>
                  <a:pt x="5582127" y="317919"/>
                </a:cubicBezTo>
                <a:cubicBezTo>
                  <a:pt x="5606557" y="392438"/>
                  <a:pt x="5583346" y="463295"/>
                  <a:pt x="5523486" y="501165"/>
                </a:cubicBezTo>
                <a:cubicBezTo>
                  <a:pt x="5479508" y="529263"/>
                  <a:pt x="5450188" y="523155"/>
                  <a:pt x="5411097" y="481620"/>
                </a:cubicBezTo>
                <a:cubicBezTo>
                  <a:pt x="5398879" y="469403"/>
                  <a:pt x="5393991" y="441305"/>
                  <a:pt x="5369558" y="453522"/>
                </a:cubicBezTo>
                <a:cubicBezTo>
                  <a:pt x="5345127" y="464516"/>
                  <a:pt x="5332910" y="485285"/>
                  <a:pt x="5332910" y="514605"/>
                </a:cubicBezTo>
                <a:cubicBezTo>
                  <a:pt x="5334132" y="583017"/>
                  <a:pt x="5331688" y="651429"/>
                  <a:pt x="5334132" y="719841"/>
                </a:cubicBezTo>
                <a:cubicBezTo>
                  <a:pt x="5335356" y="750383"/>
                  <a:pt x="5328023" y="761378"/>
                  <a:pt x="5295041" y="760156"/>
                </a:cubicBezTo>
                <a:cubicBezTo>
                  <a:pt x="5229072" y="757713"/>
                  <a:pt x="5161881" y="758935"/>
                  <a:pt x="5094692" y="758935"/>
                </a:cubicBezTo>
                <a:cubicBezTo>
                  <a:pt x="5077586" y="758935"/>
                  <a:pt x="5060482" y="758935"/>
                  <a:pt x="5045820" y="772373"/>
                </a:cubicBezTo>
                <a:cubicBezTo>
                  <a:pt x="5025053" y="791918"/>
                  <a:pt x="5011616" y="805357"/>
                  <a:pt x="5043379" y="831012"/>
                </a:cubicBezTo>
                <a:cubicBezTo>
                  <a:pt x="5109351" y="883542"/>
                  <a:pt x="5102018" y="948291"/>
                  <a:pt x="5031161" y="997156"/>
                </a:cubicBezTo>
                <a:cubicBezTo>
                  <a:pt x="4963969" y="1042356"/>
                  <a:pt x="4861351" y="1019146"/>
                  <a:pt x="4818594" y="949511"/>
                </a:cubicBezTo>
                <a:cubicBezTo>
                  <a:pt x="4791718" y="905532"/>
                  <a:pt x="4797826" y="878656"/>
                  <a:pt x="4840582" y="837120"/>
                </a:cubicBezTo>
                <a:cubicBezTo>
                  <a:pt x="4852797" y="824903"/>
                  <a:pt x="4879674" y="818795"/>
                  <a:pt x="4866234" y="793140"/>
                </a:cubicBezTo>
                <a:cubicBezTo>
                  <a:pt x="4854020" y="772373"/>
                  <a:pt x="4836918" y="757713"/>
                  <a:pt x="4808822" y="758935"/>
                </a:cubicBezTo>
                <a:cubicBezTo>
                  <a:pt x="4737964" y="760156"/>
                  <a:pt x="4665887" y="758935"/>
                  <a:pt x="4595032" y="760156"/>
                </a:cubicBezTo>
                <a:cubicBezTo>
                  <a:pt x="4585870" y="760156"/>
                  <a:pt x="4578942" y="759469"/>
                  <a:pt x="4573923" y="757192"/>
                </a:cubicBezTo>
                <a:lnTo>
                  <a:pt x="4572290" y="755075"/>
                </a:lnTo>
                <a:lnTo>
                  <a:pt x="4542110" y="755075"/>
                </a:lnTo>
                <a:lnTo>
                  <a:pt x="4532620" y="757803"/>
                </a:lnTo>
                <a:cubicBezTo>
                  <a:pt x="4461765" y="756580"/>
                  <a:pt x="4389688" y="756580"/>
                  <a:pt x="4318830" y="757803"/>
                </a:cubicBezTo>
                <a:cubicBezTo>
                  <a:pt x="4291954" y="757803"/>
                  <a:pt x="4269964" y="746808"/>
                  <a:pt x="4252861" y="727261"/>
                </a:cubicBezTo>
                <a:cubicBezTo>
                  <a:pt x="4230872" y="701606"/>
                  <a:pt x="4222318" y="677173"/>
                  <a:pt x="4257749" y="652741"/>
                </a:cubicBezTo>
                <a:cubicBezTo>
                  <a:pt x="4284626" y="633194"/>
                  <a:pt x="4315164" y="611204"/>
                  <a:pt x="4298063" y="570889"/>
                </a:cubicBezTo>
                <a:cubicBezTo>
                  <a:pt x="4280960" y="531797"/>
                  <a:pt x="4251638" y="503698"/>
                  <a:pt x="4205214" y="501255"/>
                </a:cubicBezTo>
                <a:cubicBezTo>
                  <a:pt x="4161241" y="498812"/>
                  <a:pt x="4119705" y="498812"/>
                  <a:pt x="4087942" y="535462"/>
                </a:cubicBezTo>
                <a:cubicBezTo>
                  <a:pt x="4050070" y="578219"/>
                  <a:pt x="4051293" y="606317"/>
                  <a:pt x="4094050" y="644189"/>
                </a:cubicBezTo>
                <a:cubicBezTo>
                  <a:pt x="4111153" y="658848"/>
                  <a:pt x="4138030" y="669843"/>
                  <a:pt x="4127035" y="700384"/>
                </a:cubicBezTo>
                <a:cubicBezTo>
                  <a:pt x="4114818" y="732148"/>
                  <a:pt x="4090385" y="756580"/>
                  <a:pt x="4057400" y="757803"/>
                </a:cubicBezTo>
                <a:cubicBezTo>
                  <a:pt x="3977993" y="761467"/>
                  <a:pt x="3898585" y="759023"/>
                  <a:pt x="3819179" y="759023"/>
                </a:cubicBezTo>
                <a:lnTo>
                  <a:pt x="3813849" y="756900"/>
                </a:lnTo>
                <a:lnTo>
                  <a:pt x="3810549" y="758781"/>
                </a:lnTo>
                <a:lnTo>
                  <a:pt x="3815750" y="768157"/>
                </a:lnTo>
                <a:cubicBezTo>
                  <a:pt x="3817087" y="773464"/>
                  <a:pt x="3817545" y="780106"/>
                  <a:pt x="3817238" y="788353"/>
                </a:cubicBezTo>
                <a:cubicBezTo>
                  <a:pt x="3814797" y="853100"/>
                  <a:pt x="3816018" y="919069"/>
                  <a:pt x="3816018" y="983816"/>
                </a:cubicBezTo>
                <a:cubicBezTo>
                  <a:pt x="3816018" y="1011914"/>
                  <a:pt x="3809910" y="1036348"/>
                  <a:pt x="3789144" y="1057116"/>
                </a:cubicBezTo>
                <a:cubicBezTo>
                  <a:pt x="3757381" y="1088878"/>
                  <a:pt x="3737836" y="1087658"/>
                  <a:pt x="3708516" y="1053451"/>
                </a:cubicBezTo>
                <a:cubicBezTo>
                  <a:pt x="3688971" y="1031461"/>
                  <a:pt x="3670645" y="1000919"/>
                  <a:pt x="3635219" y="1014358"/>
                </a:cubicBezTo>
                <a:cubicBezTo>
                  <a:pt x="3596125" y="1029018"/>
                  <a:pt x="3566806" y="1054673"/>
                  <a:pt x="3560696" y="1098651"/>
                </a:cubicBezTo>
                <a:cubicBezTo>
                  <a:pt x="3553368" y="1151183"/>
                  <a:pt x="3555811" y="1200050"/>
                  <a:pt x="3603457" y="1235477"/>
                </a:cubicBezTo>
                <a:cubicBezTo>
                  <a:pt x="3642548" y="1264796"/>
                  <a:pt x="3664539" y="1262352"/>
                  <a:pt x="3697521" y="1226924"/>
                </a:cubicBezTo>
                <a:cubicBezTo>
                  <a:pt x="3714624" y="1208600"/>
                  <a:pt x="3724397" y="1174394"/>
                  <a:pt x="3759825" y="1190276"/>
                </a:cubicBezTo>
                <a:cubicBezTo>
                  <a:pt x="3794029" y="1204935"/>
                  <a:pt x="3814797" y="1233032"/>
                  <a:pt x="3816018" y="1270905"/>
                </a:cubicBezTo>
                <a:cubicBezTo>
                  <a:pt x="3817238" y="1344204"/>
                  <a:pt x="3816018" y="1417503"/>
                  <a:pt x="3817238" y="1489580"/>
                </a:cubicBezTo>
                <a:cubicBezTo>
                  <a:pt x="3817238" y="1499964"/>
                  <a:pt x="3815711" y="1506988"/>
                  <a:pt x="3811589" y="1511264"/>
                </a:cubicBezTo>
                <a:lnTo>
                  <a:pt x="3801031" y="1513846"/>
                </a:lnTo>
                <a:lnTo>
                  <a:pt x="3806488" y="1516917"/>
                </a:lnTo>
                <a:lnTo>
                  <a:pt x="3807926" y="1520360"/>
                </a:lnTo>
                <a:lnTo>
                  <a:pt x="3814241" y="1520360"/>
                </a:lnTo>
                <a:lnTo>
                  <a:pt x="3829058" y="1502514"/>
                </a:lnTo>
                <a:cubicBezTo>
                  <a:pt x="3837597" y="1499199"/>
                  <a:pt x="3849165" y="1498742"/>
                  <a:pt x="3863824" y="1499658"/>
                </a:cubicBezTo>
                <a:cubicBezTo>
                  <a:pt x="3926128" y="1503323"/>
                  <a:pt x="3987214" y="1499658"/>
                  <a:pt x="4049516" y="1500879"/>
                </a:cubicBezTo>
                <a:cubicBezTo>
                  <a:pt x="4081280" y="1500879"/>
                  <a:pt x="4106935" y="1489884"/>
                  <a:pt x="4117929" y="1460565"/>
                </a:cubicBezTo>
                <a:cubicBezTo>
                  <a:pt x="4127702" y="1433689"/>
                  <a:pt x="4098382" y="1430024"/>
                  <a:pt x="4084945" y="1416587"/>
                </a:cubicBezTo>
                <a:cubicBezTo>
                  <a:pt x="4049516" y="1381158"/>
                  <a:pt x="4043408" y="1348173"/>
                  <a:pt x="4070285" y="1306638"/>
                </a:cubicBezTo>
                <a:cubicBezTo>
                  <a:pt x="4094107" y="1269377"/>
                  <a:pt x="4135338" y="1246777"/>
                  <a:pt x="4178554" y="1241127"/>
                </a:cubicBezTo>
                <a:cubicBezTo>
                  <a:pt x="4221764" y="1235476"/>
                  <a:pt x="4266966" y="1246777"/>
                  <a:pt x="4298729" y="1277318"/>
                </a:cubicBezTo>
                <a:cubicBezTo>
                  <a:pt x="4356145" y="1332293"/>
                  <a:pt x="4357369" y="1376272"/>
                  <a:pt x="4293841" y="1427580"/>
                </a:cubicBezTo>
                <a:cubicBezTo>
                  <a:pt x="4263300" y="1452014"/>
                  <a:pt x="4273074" y="1467896"/>
                  <a:pt x="4295062" y="1487441"/>
                </a:cubicBezTo>
                <a:cubicBezTo>
                  <a:pt x="4310947" y="1500879"/>
                  <a:pt x="4329269" y="1502101"/>
                  <a:pt x="4348815" y="1502101"/>
                </a:cubicBezTo>
                <a:cubicBezTo>
                  <a:pt x="4417231" y="1502101"/>
                  <a:pt x="4485641" y="1503323"/>
                  <a:pt x="4554055" y="1502101"/>
                </a:cubicBezTo>
                <a:cubicBezTo>
                  <a:pt x="4567798" y="1502101"/>
                  <a:pt x="4576731" y="1503475"/>
                  <a:pt x="4580339" y="1513955"/>
                </a:cubicBezTo>
                <a:lnTo>
                  <a:pt x="4580382" y="1514287"/>
                </a:lnTo>
                <a:lnTo>
                  <a:pt x="4581432" y="1513558"/>
                </a:lnTo>
                <a:cubicBezTo>
                  <a:pt x="4585612" y="1512222"/>
                  <a:pt x="4591033" y="1511688"/>
                  <a:pt x="4598057" y="1511994"/>
                </a:cubicBezTo>
                <a:cubicBezTo>
                  <a:pt x="4668913" y="1514436"/>
                  <a:pt x="4740990" y="1513216"/>
                  <a:pt x="4811845" y="1513216"/>
                </a:cubicBezTo>
                <a:cubicBezTo>
                  <a:pt x="4853383" y="1513216"/>
                  <a:pt x="4880258" y="1535205"/>
                  <a:pt x="4894918" y="1571855"/>
                </a:cubicBezTo>
                <a:cubicBezTo>
                  <a:pt x="4908357" y="1606060"/>
                  <a:pt x="4876594" y="1614613"/>
                  <a:pt x="4859491" y="1630493"/>
                </a:cubicBezTo>
                <a:cubicBezTo>
                  <a:pt x="4821621" y="1665922"/>
                  <a:pt x="4820399" y="1690354"/>
                  <a:pt x="4853383" y="1731891"/>
                </a:cubicBezTo>
                <a:cubicBezTo>
                  <a:pt x="4883921" y="1769762"/>
                  <a:pt x="4925460" y="1772204"/>
                  <a:pt x="4969438" y="1770984"/>
                </a:cubicBezTo>
                <a:cubicBezTo>
                  <a:pt x="5020749" y="1768539"/>
                  <a:pt x="5052511" y="1740442"/>
                  <a:pt x="5069614" y="1696462"/>
                </a:cubicBezTo>
                <a:cubicBezTo>
                  <a:pt x="5085496" y="1656148"/>
                  <a:pt x="5051292" y="1636602"/>
                  <a:pt x="5025634" y="1617055"/>
                </a:cubicBezTo>
                <a:cubicBezTo>
                  <a:pt x="4997537" y="1595065"/>
                  <a:pt x="5001201" y="1573075"/>
                  <a:pt x="5020749" y="1548643"/>
                </a:cubicBezTo>
                <a:cubicBezTo>
                  <a:pt x="5039074" y="1525431"/>
                  <a:pt x="5062283" y="1513216"/>
                  <a:pt x="5094050" y="1513216"/>
                </a:cubicBezTo>
                <a:cubicBezTo>
                  <a:pt x="5163683" y="1514436"/>
                  <a:pt x="5233316" y="1515658"/>
                  <a:pt x="5302949" y="1513216"/>
                </a:cubicBezTo>
                <a:cubicBezTo>
                  <a:pt x="5332270" y="1511994"/>
                  <a:pt x="5337157" y="1524210"/>
                  <a:pt x="5335935" y="1548643"/>
                </a:cubicBezTo>
                <a:cubicBezTo>
                  <a:pt x="5334713" y="1581628"/>
                  <a:pt x="5335935" y="1615833"/>
                  <a:pt x="5335935" y="1648817"/>
                </a:cubicBezTo>
                <a:cubicBezTo>
                  <a:pt x="5337157" y="1668364"/>
                  <a:pt x="5337157" y="1686689"/>
                  <a:pt x="5335935" y="1706237"/>
                </a:cubicBezTo>
                <a:cubicBezTo>
                  <a:pt x="5335935" y="1727004"/>
                  <a:pt x="5337157" y="1747772"/>
                  <a:pt x="5335935" y="1768539"/>
                </a:cubicBezTo>
                <a:cubicBezTo>
                  <a:pt x="5333492" y="1805189"/>
                  <a:pt x="5312721" y="1830844"/>
                  <a:pt x="5279741" y="1844283"/>
                </a:cubicBezTo>
                <a:cubicBezTo>
                  <a:pt x="5246756" y="1857721"/>
                  <a:pt x="5235760" y="1827179"/>
                  <a:pt x="5219879" y="1808854"/>
                </a:cubicBezTo>
                <a:cubicBezTo>
                  <a:pt x="5185675" y="1770984"/>
                  <a:pt x="5161239" y="1768539"/>
                  <a:pt x="5122147" y="1799081"/>
                </a:cubicBezTo>
                <a:cubicBezTo>
                  <a:pt x="5074501" y="1834509"/>
                  <a:pt x="5070837" y="1883375"/>
                  <a:pt x="5080610" y="1935906"/>
                </a:cubicBezTo>
                <a:cubicBezTo>
                  <a:pt x="5087938" y="1979885"/>
                  <a:pt x="5117259" y="2005540"/>
                  <a:pt x="5156351" y="2018979"/>
                </a:cubicBezTo>
                <a:cubicBezTo>
                  <a:pt x="5193002" y="2029974"/>
                  <a:pt x="5210105" y="2000654"/>
                  <a:pt x="5229651" y="1978665"/>
                </a:cubicBezTo>
                <a:cubicBezTo>
                  <a:pt x="5260193" y="1945680"/>
                  <a:pt x="5278517" y="1945680"/>
                  <a:pt x="5311502" y="1977443"/>
                </a:cubicBezTo>
                <a:cubicBezTo>
                  <a:pt x="5331048" y="1996989"/>
                  <a:pt x="5335935" y="2020200"/>
                  <a:pt x="5335935" y="2047077"/>
                </a:cubicBezTo>
                <a:cubicBezTo>
                  <a:pt x="5334713" y="2114267"/>
                  <a:pt x="5333492" y="2181459"/>
                  <a:pt x="5335935" y="2247429"/>
                </a:cubicBezTo>
                <a:cubicBezTo>
                  <a:pt x="5337157" y="2275526"/>
                  <a:pt x="5331048" y="2285299"/>
                  <a:pt x="5300506" y="2284079"/>
                </a:cubicBezTo>
                <a:cubicBezTo>
                  <a:pt x="5230872" y="2281634"/>
                  <a:pt x="5161239" y="2282856"/>
                  <a:pt x="5091606" y="2282856"/>
                </a:cubicBezTo>
                <a:cubicBezTo>
                  <a:pt x="5062283" y="2282856"/>
                  <a:pt x="5041516" y="2297516"/>
                  <a:pt x="5030522" y="2320726"/>
                </a:cubicBezTo>
                <a:cubicBezTo>
                  <a:pt x="5018307" y="2346381"/>
                  <a:pt x="5046403" y="2351268"/>
                  <a:pt x="5058619" y="2362263"/>
                </a:cubicBezTo>
                <a:cubicBezTo>
                  <a:pt x="5102599" y="2402578"/>
                  <a:pt x="5106265" y="2439228"/>
                  <a:pt x="5070837" y="2486872"/>
                </a:cubicBezTo>
                <a:cubicBezTo>
                  <a:pt x="5034186" y="2535737"/>
                  <a:pt x="4982875" y="2543067"/>
                  <a:pt x="4926682" y="2539402"/>
                </a:cubicBezTo>
                <a:cubicBezTo>
                  <a:pt x="4869262" y="2535737"/>
                  <a:pt x="4833836" y="2501532"/>
                  <a:pt x="4813067" y="2452666"/>
                </a:cubicBezTo>
                <a:cubicBezTo>
                  <a:pt x="4793521" y="2406242"/>
                  <a:pt x="4822840" y="2376923"/>
                  <a:pt x="4855825" y="2352491"/>
                </a:cubicBezTo>
                <a:cubicBezTo>
                  <a:pt x="4886368" y="2329278"/>
                  <a:pt x="4872928" y="2313396"/>
                  <a:pt x="4853383" y="2296294"/>
                </a:cubicBezTo>
                <a:cubicBezTo>
                  <a:pt x="4837499" y="2282856"/>
                  <a:pt x="4819176" y="2281634"/>
                  <a:pt x="4799629" y="2281634"/>
                </a:cubicBezTo>
                <a:cubicBezTo>
                  <a:pt x="4744656" y="2281634"/>
                  <a:pt x="4688460" y="2281634"/>
                  <a:pt x="4633486" y="2281634"/>
                </a:cubicBezTo>
                <a:cubicBezTo>
                  <a:pt x="4584009" y="2281634"/>
                  <a:pt x="4571638" y="2281634"/>
                  <a:pt x="4568545" y="2254834"/>
                </a:cubicBezTo>
                <a:lnTo>
                  <a:pt x="4568533" y="2254378"/>
                </a:lnTo>
                <a:lnTo>
                  <a:pt x="4567644" y="2255861"/>
                </a:lnTo>
                <a:lnTo>
                  <a:pt x="4544720" y="2264404"/>
                </a:lnTo>
                <a:lnTo>
                  <a:pt x="4554906" y="2264379"/>
                </a:lnTo>
                <a:cubicBezTo>
                  <a:pt x="4579338" y="2264379"/>
                  <a:pt x="4573231" y="2281482"/>
                  <a:pt x="4573231" y="2293699"/>
                </a:cubicBezTo>
                <a:cubicBezTo>
                  <a:pt x="4573231" y="2360888"/>
                  <a:pt x="4573231" y="2426858"/>
                  <a:pt x="4573231" y="2494050"/>
                </a:cubicBezTo>
                <a:cubicBezTo>
                  <a:pt x="4573231" y="2514817"/>
                  <a:pt x="4575675" y="2534362"/>
                  <a:pt x="4590334" y="2551467"/>
                </a:cubicBezTo>
                <a:cubicBezTo>
                  <a:pt x="4609880" y="2573457"/>
                  <a:pt x="4624541" y="2578342"/>
                  <a:pt x="4646530" y="2551467"/>
                </a:cubicBezTo>
                <a:cubicBezTo>
                  <a:pt x="4703946" y="2484275"/>
                  <a:pt x="4766251" y="2490385"/>
                  <a:pt x="4815115" y="2567347"/>
                </a:cubicBezTo>
                <a:cubicBezTo>
                  <a:pt x="4852987" y="2627209"/>
                  <a:pt x="4834663" y="2727384"/>
                  <a:pt x="4778466" y="2768920"/>
                </a:cubicBezTo>
                <a:cubicBezTo>
                  <a:pt x="4732044" y="2803126"/>
                  <a:pt x="4697840" y="2798240"/>
                  <a:pt x="4657524" y="2757926"/>
                </a:cubicBezTo>
                <a:cubicBezTo>
                  <a:pt x="4645308" y="2745708"/>
                  <a:pt x="4640420" y="2713946"/>
                  <a:pt x="4612323" y="2728606"/>
                </a:cubicBezTo>
                <a:cubicBezTo>
                  <a:pt x="4589112" y="2740822"/>
                  <a:pt x="4575675" y="2761591"/>
                  <a:pt x="4575675" y="2790910"/>
                </a:cubicBezTo>
                <a:cubicBezTo>
                  <a:pt x="4576894" y="2858100"/>
                  <a:pt x="4574453" y="2924070"/>
                  <a:pt x="4576894" y="2991261"/>
                </a:cubicBezTo>
                <a:cubicBezTo>
                  <a:pt x="4577506" y="3007143"/>
                  <a:pt x="4576286" y="3018138"/>
                  <a:pt x="4570481" y="3024856"/>
                </a:cubicBezTo>
                <a:lnTo>
                  <a:pt x="4561944" y="3029609"/>
                </a:lnTo>
                <a:lnTo>
                  <a:pt x="4568608" y="3030206"/>
                </a:lnTo>
                <a:cubicBezTo>
                  <a:pt x="4573170" y="3031561"/>
                  <a:pt x="4576490" y="3033737"/>
                  <a:pt x="4578857" y="3036715"/>
                </a:cubicBezTo>
                <a:lnTo>
                  <a:pt x="4581540" y="3051267"/>
                </a:lnTo>
                <a:lnTo>
                  <a:pt x="4595169" y="3045892"/>
                </a:lnTo>
                <a:cubicBezTo>
                  <a:pt x="4602213" y="3044843"/>
                  <a:pt x="4610614" y="3044843"/>
                  <a:pt x="4620385" y="3045454"/>
                </a:cubicBezTo>
                <a:cubicBezTo>
                  <a:pt x="4682688" y="3049119"/>
                  <a:pt x="4743775" y="3045454"/>
                  <a:pt x="4806076" y="3046674"/>
                </a:cubicBezTo>
                <a:cubicBezTo>
                  <a:pt x="4837839" y="3046674"/>
                  <a:pt x="4863493" y="3035679"/>
                  <a:pt x="4874487" y="3006359"/>
                </a:cubicBezTo>
                <a:cubicBezTo>
                  <a:pt x="4884260" y="2979484"/>
                  <a:pt x="4854941" y="2975819"/>
                  <a:pt x="4841504" y="2962382"/>
                </a:cubicBezTo>
                <a:cubicBezTo>
                  <a:pt x="4806076" y="2926952"/>
                  <a:pt x="4799966" y="2893968"/>
                  <a:pt x="4826843" y="2852433"/>
                </a:cubicBezTo>
                <a:cubicBezTo>
                  <a:pt x="4874487" y="2777911"/>
                  <a:pt x="4991766" y="2762031"/>
                  <a:pt x="5055294" y="2823113"/>
                </a:cubicBezTo>
                <a:cubicBezTo>
                  <a:pt x="5112710" y="2878088"/>
                  <a:pt x="5113934" y="2922067"/>
                  <a:pt x="5050406" y="2973375"/>
                </a:cubicBezTo>
                <a:cubicBezTo>
                  <a:pt x="5019863" y="2997809"/>
                  <a:pt x="5029637" y="3013691"/>
                  <a:pt x="5051628" y="3033236"/>
                </a:cubicBezTo>
                <a:cubicBezTo>
                  <a:pt x="5067509" y="3046674"/>
                  <a:pt x="5085834" y="3047896"/>
                  <a:pt x="5105382" y="3047896"/>
                </a:cubicBezTo>
                <a:cubicBezTo>
                  <a:pt x="5173793" y="3047896"/>
                  <a:pt x="5242205" y="3049119"/>
                  <a:pt x="5310620" y="3047896"/>
                </a:cubicBezTo>
                <a:cubicBezTo>
                  <a:pt x="5328943" y="3047896"/>
                  <a:pt x="5338715" y="3050340"/>
                  <a:pt x="5338715" y="3073551"/>
                </a:cubicBezTo>
                <a:cubicBezTo>
                  <a:pt x="5337493" y="3148071"/>
                  <a:pt x="5338715" y="3222592"/>
                  <a:pt x="5337493" y="3297112"/>
                </a:cubicBezTo>
                <a:cubicBezTo>
                  <a:pt x="5336275" y="3334984"/>
                  <a:pt x="5314284" y="3360640"/>
                  <a:pt x="5278853" y="3375299"/>
                </a:cubicBezTo>
                <a:cubicBezTo>
                  <a:pt x="5243424" y="3388737"/>
                  <a:pt x="5237318" y="3356974"/>
                  <a:pt x="5221435" y="3339871"/>
                </a:cubicBezTo>
                <a:cubicBezTo>
                  <a:pt x="5186011" y="3302000"/>
                  <a:pt x="5164019" y="3299557"/>
                  <a:pt x="5123706" y="3330097"/>
                </a:cubicBezTo>
                <a:cubicBezTo>
                  <a:pt x="5084613" y="3359419"/>
                  <a:pt x="5077283" y="3398509"/>
                  <a:pt x="5079725" y="3443711"/>
                </a:cubicBezTo>
                <a:cubicBezTo>
                  <a:pt x="5082171" y="3493800"/>
                  <a:pt x="5109045" y="3535335"/>
                  <a:pt x="5153026" y="3549995"/>
                </a:cubicBezTo>
                <a:cubicBezTo>
                  <a:pt x="5194561" y="3564655"/>
                  <a:pt x="5214107" y="3532891"/>
                  <a:pt x="5233655" y="3507238"/>
                </a:cubicBezTo>
                <a:cubicBezTo>
                  <a:pt x="5258085" y="3476696"/>
                  <a:pt x="5281299" y="3481583"/>
                  <a:pt x="5305732" y="3503573"/>
                </a:cubicBezTo>
                <a:cubicBezTo>
                  <a:pt x="5326497" y="3521897"/>
                  <a:pt x="5338715" y="3545108"/>
                  <a:pt x="5337493" y="3574428"/>
                </a:cubicBezTo>
                <a:cubicBezTo>
                  <a:pt x="5336275" y="3618407"/>
                  <a:pt x="5337493" y="3663609"/>
                  <a:pt x="5337493" y="3707588"/>
                </a:cubicBezTo>
                <a:cubicBezTo>
                  <a:pt x="5337493" y="3815093"/>
                  <a:pt x="5337493" y="3815093"/>
                  <a:pt x="5231209" y="3815093"/>
                </a:cubicBezTo>
                <a:cubicBezTo>
                  <a:pt x="5183567" y="3815093"/>
                  <a:pt x="5135923" y="3813871"/>
                  <a:pt x="5088277" y="3815093"/>
                </a:cubicBezTo>
                <a:cubicBezTo>
                  <a:pt x="5062622" y="3816315"/>
                  <a:pt x="5041855" y="3828531"/>
                  <a:pt x="5032081" y="3852965"/>
                </a:cubicBezTo>
                <a:cubicBezTo>
                  <a:pt x="5021087" y="3878619"/>
                  <a:pt x="5047962" y="3883505"/>
                  <a:pt x="5060180" y="3894500"/>
                </a:cubicBezTo>
                <a:cubicBezTo>
                  <a:pt x="5100495" y="3932372"/>
                  <a:pt x="5106604" y="3962912"/>
                  <a:pt x="5079725" y="4006891"/>
                </a:cubicBezTo>
                <a:cubicBezTo>
                  <a:pt x="5045520" y="4063088"/>
                  <a:pt x="4986880" y="4085078"/>
                  <a:pt x="4909915" y="4069196"/>
                </a:cubicBezTo>
                <a:cubicBezTo>
                  <a:pt x="4858608" y="4058201"/>
                  <a:pt x="4826843" y="4023994"/>
                  <a:pt x="4812184" y="3976351"/>
                </a:cubicBezTo>
                <a:cubicBezTo>
                  <a:pt x="4799966" y="3934814"/>
                  <a:pt x="4826843" y="3907938"/>
                  <a:pt x="4857383" y="3885949"/>
                </a:cubicBezTo>
                <a:cubicBezTo>
                  <a:pt x="4886704" y="3865180"/>
                  <a:pt x="4875708" y="3848078"/>
                  <a:pt x="4856163" y="3829753"/>
                </a:cubicBezTo>
                <a:cubicBezTo>
                  <a:pt x="4840282" y="3816315"/>
                  <a:pt x="4821956" y="3815093"/>
                  <a:pt x="4802409" y="3815093"/>
                </a:cubicBezTo>
                <a:cubicBezTo>
                  <a:pt x="4737662" y="3815093"/>
                  <a:pt x="4671692" y="3813871"/>
                  <a:pt x="4606946" y="3816315"/>
                </a:cubicBezTo>
                <a:lnTo>
                  <a:pt x="4581843" y="3811533"/>
                </a:lnTo>
                <a:lnTo>
                  <a:pt x="4581798" y="3821095"/>
                </a:lnTo>
                <a:cubicBezTo>
                  <a:pt x="4581798" y="3896838"/>
                  <a:pt x="4583017" y="3973802"/>
                  <a:pt x="4581798" y="4049544"/>
                </a:cubicBezTo>
                <a:cubicBezTo>
                  <a:pt x="4581798" y="4084971"/>
                  <a:pt x="4558584" y="4106962"/>
                  <a:pt x="4528044" y="4121621"/>
                </a:cubicBezTo>
                <a:cubicBezTo>
                  <a:pt x="4495059" y="4137504"/>
                  <a:pt x="4484065" y="4106962"/>
                  <a:pt x="4468182" y="4089859"/>
                </a:cubicBezTo>
                <a:cubicBezTo>
                  <a:pt x="4430311" y="4047102"/>
                  <a:pt x="4407103" y="4045879"/>
                  <a:pt x="4364344" y="4081306"/>
                </a:cubicBezTo>
                <a:cubicBezTo>
                  <a:pt x="4309368" y="4127729"/>
                  <a:pt x="4306924" y="4223012"/>
                  <a:pt x="4360678" y="4271879"/>
                </a:cubicBezTo>
                <a:cubicBezTo>
                  <a:pt x="4403437" y="4310973"/>
                  <a:pt x="4430311" y="4309750"/>
                  <a:pt x="4469406" y="4266992"/>
                </a:cubicBezTo>
                <a:cubicBezTo>
                  <a:pt x="4485284" y="4249889"/>
                  <a:pt x="4496280" y="4219348"/>
                  <a:pt x="4529266" y="4235230"/>
                </a:cubicBezTo>
                <a:cubicBezTo>
                  <a:pt x="4561028" y="4249889"/>
                  <a:pt x="4583017" y="4273100"/>
                  <a:pt x="4583017" y="4312195"/>
                </a:cubicBezTo>
                <a:cubicBezTo>
                  <a:pt x="4585462" y="4347622"/>
                  <a:pt x="4585462" y="4384273"/>
                  <a:pt x="4585462" y="4420922"/>
                </a:cubicBezTo>
                <a:cubicBezTo>
                  <a:pt x="4585462" y="4458793"/>
                  <a:pt x="4584239" y="4496664"/>
                  <a:pt x="4585462" y="4535755"/>
                </a:cubicBezTo>
                <a:cubicBezTo>
                  <a:pt x="4586072" y="4546140"/>
                  <a:pt x="4584544" y="4552858"/>
                  <a:pt x="4580270" y="4556981"/>
                </a:cubicBezTo>
                <a:lnTo>
                  <a:pt x="4558623" y="4562623"/>
                </a:lnTo>
                <a:lnTo>
                  <a:pt x="4558623" y="4566440"/>
                </a:lnTo>
                <a:lnTo>
                  <a:pt x="4573343" y="4568280"/>
                </a:lnTo>
                <a:cubicBezTo>
                  <a:pt x="4578783" y="4570870"/>
                  <a:pt x="4582162" y="4575308"/>
                  <a:pt x="4583997" y="4582238"/>
                </a:cubicBezTo>
                <a:lnTo>
                  <a:pt x="4584236" y="4584622"/>
                </a:lnTo>
                <a:lnTo>
                  <a:pt x="4590467" y="4573843"/>
                </a:lnTo>
                <a:cubicBezTo>
                  <a:pt x="4597795" y="4567736"/>
                  <a:pt x="4609706" y="4566514"/>
                  <a:pt x="4626810" y="4567125"/>
                </a:cubicBezTo>
                <a:cubicBezTo>
                  <a:pt x="4692779" y="4569566"/>
                  <a:pt x="4759971" y="4568344"/>
                  <a:pt x="4827160" y="4567125"/>
                </a:cubicBezTo>
                <a:cubicBezTo>
                  <a:pt x="4852815" y="4567125"/>
                  <a:pt x="4873581" y="4573232"/>
                  <a:pt x="4890685" y="4591556"/>
                </a:cubicBezTo>
                <a:cubicBezTo>
                  <a:pt x="4922450" y="4624541"/>
                  <a:pt x="4922450" y="4641643"/>
                  <a:pt x="4887021" y="4672186"/>
                </a:cubicBezTo>
                <a:cubicBezTo>
                  <a:pt x="4865031" y="4690510"/>
                  <a:pt x="4839376" y="4707614"/>
                  <a:pt x="4847929" y="4741820"/>
                </a:cubicBezTo>
                <a:cubicBezTo>
                  <a:pt x="4857700" y="4779693"/>
                  <a:pt x="4882136" y="4806567"/>
                  <a:pt x="4920006" y="4817562"/>
                </a:cubicBezTo>
                <a:cubicBezTo>
                  <a:pt x="4973756" y="4832222"/>
                  <a:pt x="5023846" y="4829780"/>
                  <a:pt x="5064161" y="4784578"/>
                </a:cubicBezTo>
                <a:cubicBezTo>
                  <a:pt x="5100811" y="4744263"/>
                  <a:pt x="5098367" y="4714943"/>
                  <a:pt x="5056831" y="4679516"/>
                </a:cubicBezTo>
                <a:cubicBezTo>
                  <a:pt x="5039730" y="4664857"/>
                  <a:pt x="5011629" y="4653861"/>
                  <a:pt x="5022625" y="4624541"/>
                </a:cubicBezTo>
                <a:cubicBezTo>
                  <a:pt x="5034842" y="4592778"/>
                  <a:pt x="5056831" y="4568344"/>
                  <a:pt x="5092258" y="4568344"/>
                </a:cubicBezTo>
                <a:cubicBezTo>
                  <a:pt x="5171666" y="4567125"/>
                  <a:pt x="5251073" y="4568344"/>
                  <a:pt x="5330479" y="4567125"/>
                </a:cubicBezTo>
                <a:cubicBezTo>
                  <a:pt x="5354913" y="4567125"/>
                  <a:pt x="5353691" y="4581784"/>
                  <a:pt x="5353691" y="4597667"/>
                </a:cubicBezTo>
                <a:cubicBezTo>
                  <a:pt x="5353691" y="4666079"/>
                  <a:pt x="5353691" y="4734491"/>
                  <a:pt x="5353691" y="4802902"/>
                </a:cubicBezTo>
                <a:cubicBezTo>
                  <a:pt x="5353691" y="4823671"/>
                  <a:pt x="5354913" y="4843218"/>
                  <a:pt x="5372016" y="4859100"/>
                </a:cubicBezTo>
                <a:cubicBezTo>
                  <a:pt x="5390340" y="4876203"/>
                  <a:pt x="5404999" y="4881089"/>
                  <a:pt x="5422104" y="4856655"/>
                </a:cubicBezTo>
                <a:cubicBezTo>
                  <a:pt x="5444093" y="4826114"/>
                  <a:pt x="5470970" y="4796794"/>
                  <a:pt x="5512505" y="4809011"/>
                </a:cubicBezTo>
                <a:cubicBezTo>
                  <a:pt x="5560149" y="4822449"/>
                  <a:pt x="5596799" y="4854213"/>
                  <a:pt x="5607793" y="4905522"/>
                </a:cubicBezTo>
                <a:cubicBezTo>
                  <a:pt x="5620010" y="4965383"/>
                  <a:pt x="5615124" y="5021578"/>
                  <a:pt x="5562593" y="5065559"/>
                </a:cubicBezTo>
                <a:cubicBezTo>
                  <a:pt x="5512505" y="5105874"/>
                  <a:pt x="5473414" y="5103431"/>
                  <a:pt x="5430656" y="5057007"/>
                </a:cubicBezTo>
                <a:cubicBezTo>
                  <a:pt x="5419660" y="5046011"/>
                  <a:pt x="5414773" y="5020357"/>
                  <a:pt x="5392783" y="5030132"/>
                </a:cubicBezTo>
                <a:cubicBezTo>
                  <a:pt x="5370794" y="5039903"/>
                  <a:pt x="5354913" y="5058228"/>
                  <a:pt x="5354913" y="5085106"/>
                </a:cubicBezTo>
                <a:cubicBezTo>
                  <a:pt x="5354913" y="5154739"/>
                  <a:pt x="5353691" y="5224372"/>
                  <a:pt x="5356135" y="5294008"/>
                </a:cubicBezTo>
                <a:lnTo>
                  <a:pt x="5350738" y="5321930"/>
                </a:lnTo>
                <a:lnTo>
                  <a:pt x="5371287" y="5318874"/>
                </a:lnTo>
                <a:cubicBezTo>
                  <a:pt x="5442143" y="5320096"/>
                  <a:pt x="5514220" y="5320096"/>
                  <a:pt x="5585072" y="5318874"/>
                </a:cubicBezTo>
                <a:cubicBezTo>
                  <a:pt x="5613173" y="5318874"/>
                  <a:pt x="5633940" y="5328648"/>
                  <a:pt x="5651043" y="5349416"/>
                </a:cubicBezTo>
                <a:cubicBezTo>
                  <a:pt x="5673032" y="5375071"/>
                  <a:pt x="5677919" y="5398281"/>
                  <a:pt x="5646155" y="5421493"/>
                </a:cubicBezTo>
                <a:cubicBezTo>
                  <a:pt x="5620503" y="5439818"/>
                  <a:pt x="5591181" y="5460587"/>
                  <a:pt x="5603399" y="5498458"/>
                </a:cubicBezTo>
                <a:cubicBezTo>
                  <a:pt x="5616836" y="5539994"/>
                  <a:pt x="5647378" y="5568092"/>
                  <a:pt x="5692578" y="5574200"/>
                </a:cubicBezTo>
                <a:cubicBezTo>
                  <a:pt x="5736560" y="5580308"/>
                  <a:pt x="5778092" y="5577865"/>
                  <a:pt x="5812299" y="5544881"/>
                </a:cubicBezTo>
                <a:cubicBezTo>
                  <a:pt x="5855056" y="5502123"/>
                  <a:pt x="5853835" y="5469139"/>
                  <a:pt x="5808637" y="5430047"/>
                </a:cubicBezTo>
                <a:cubicBezTo>
                  <a:pt x="5792754" y="5416606"/>
                  <a:pt x="5765877" y="5408054"/>
                  <a:pt x="5778092" y="5378737"/>
                </a:cubicBezTo>
                <a:cubicBezTo>
                  <a:pt x="5789088" y="5351860"/>
                  <a:pt x="5807412" y="5324983"/>
                  <a:pt x="5837954" y="5323761"/>
                </a:cubicBezTo>
                <a:cubicBezTo>
                  <a:pt x="5922246" y="5320096"/>
                  <a:pt x="6006538" y="5321318"/>
                  <a:pt x="6089611" y="5320096"/>
                </a:cubicBezTo>
                <a:cubicBezTo>
                  <a:pt x="6110381" y="5320096"/>
                  <a:pt x="6106714" y="5333534"/>
                  <a:pt x="6106714" y="5345752"/>
                </a:cubicBezTo>
                <a:cubicBezTo>
                  <a:pt x="6106714" y="5421493"/>
                  <a:pt x="6107935" y="5498458"/>
                  <a:pt x="6106714" y="5574200"/>
                </a:cubicBezTo>
                <a:cubicBezTo>
                  <a:pt x="6106714" y="5609627"/>
                  <a:pt x="6083502" y="5631617"/>
                  <a:pt x="6052963" y="5646278"/>
                </a:cubicBezTo>
                <a:cubicBezTo>
                  <a:pt x="6019978" y="5662160"/>
                  <a:pt x="6008982" y="5631617"/>
                  <a:pt x="5993101" y="5614516"/>
                </a:cubicBezTo>
                <a:cubicBezTo>
                  <a:pt x="5955231" y="5571758"/>
                  <a:pt x="5932020" y="5570536"/>
                  <a:pt x="5889264" y="5605962"/>
                </a:cubicBezTo>
                <a:cubicBezTo>
                  <a:pt x="5834290" y="5652387"/>
                  <a:pt x="5831845" y="5747674"/>
                  <a:pt x="5885598" y="5796541"/>
                </a:cubicBezTo>
                <a:cubicBezTo>
                  <a:pt x="5928355" y="5835633"/>
                  <a:pt x="5955231" y="5834411"/>
                  <a:pt x="5994323" y="5791654"/>
                </a:cubicBezTo>
                <a:cubicBezTo>
                  <a:pt x="6010204" y="5774551"/>
                  <a:pt x="6021199" y="5744009"/>
                  <a:pt x="6054184" y="5759891"/>
                </a:cubicBezTo>
                <a:cubicBezTo>
                  <a:pt x="6085947" y="5774551"/>
                  <a:pt x="6107935" y="5797761"/>
                  <a:pt x="6107935" y="5836855"/>
                </a:cubicBezTo>
                <a:cubicBezTo>
                  <a:pt x="6110381" y="5872283"/>
                  <a:pt x="6110381" y="5908933"/>
                  <a:pt x="6110381" y="5945582"/>
                </a:cubicBezTo>
                <a:cubicBezTo>
                  <a:pt x="6110381" y="5983452"/>
                  <a:pt x="6109158" y="6021324"/>
                  <a:pt x="6110381" y="6060417"/>
                </a:cubicBezTo>
                <a:lnTo>
                  <a:pt x="6106055" y="6078094"/>
                </a:lnTo>
                <a:lnTo>
                  <a:pt x="6108059" y="6078201"/>
                </a:lnTo>
                <a:cubicBezTo>
                  <a:pt x="6113937" y="6079652"/>
                  <a:pt x="6118214" y="6082172"/>
                  <a:pt x="6121268" y="6085837"/>
                </a:cubicBezTo>
                <a:lnTo>
                  <a:pt x="6125405" y="6096044"/>
                </a:lnTo>
                <a:lnTo>
                  <a:pt x="6126156" y="6094323"/>
                </a:lnTo>
                <a:cubicBezTo>
                  <a:pt x="6132418" y="6087298"/>
                  <a:pt x="6143413" y="6084855"/>
                  <a:pt x="6161736" y="6086077"/>
                </a:cubicBezTo>
                <a:cubicBezTo>
                  <a:pt x="6230149" y="6089740"/>
                  <a:pt x="6298561" y="6088520"/>
                  <a:pt x="6366973" y="6086077"/>
                </a:cubicBezTo>
                <a:cubicBezTo>
                  <a:pt x="6399958" y="6084855"/>
                  <a:pt x="6420725" y="6100737"/>
                  <a:pt x="6439050" y="6125170"/>
                </a:cubicBezTo>
                <a:cubicBezTo>
                  <a:pt x="6454932" y="6147159"/>
                  <a:pt x="6456154" y="6166707"/>
                  <a:pt x="6431720" y="6186252"/>
                </a:cubicBezTo>
                <a:cubicBezTo>
                  <a:pt x="6403623" y="6209464"/>
                  <a:pt x="6364530" y="6230232"/>
                  <a:pt x="6388963" y="6279097"/>
                </a:cubicBezTo>
                <a:cubicBezTo>
                  <a:pt x="6413395" y="6327963"/>
                  <a:pt x="6463484" y="6351176"/>
                  <a:pt x="6524567" y="6343846"/>
                </a:cubicBezTo>
                <a:cubicBezTo>
                  <a:pt x="6570989" y="6337738"/>
                  <a:pt x="6618633" y="6299866"/>
                  <a:pt x="6624741" y="6260772"/>
                </a:cubicBezTo>
                <a:cubicBezTo>
                  <a:pt x="6629628" y="6231454"/>
                  <a:pt x="6608861" y="6214349"/>
                  <a:pt x="6589314" y="6197247"/>
                </a:cubicBezTo>
                <a:cubicBezTo>
                  <a:pt x="6572211" y="6182587"/>
                  <a:pt x="6546556" y="6170372"/>
                  <a:pt x="6559994" y="6139830"/>
                </a:cubicBezTo>
                <a:cubicBezTo>
                  <a:pt x="6572211" y="6112953"/>
                  <a:pt x="6590536" y="6088520"/>
                  <a:pt x="6622298" y="6087298"/>
                </a:cubicBezTo>
                <a:cubicBezTo>
                  <a:pt x="6705370" y="6084855"/>
                  <a:pt x="6787220" y="6086077"/>
                  <a:pt x="6870294" y="6086077"/>
                </a:cubicBezTo>
                <a:lnTo>
                  <a:pt x="6878000" y="6089431"/>
                </a:lnTo>
                <a:lnTo>
                  <a:pt x="6879007" y="6086924"/>
                </a:lnTo>
                <a:lnTo>
                  <a:pt x="6877557" y="6084401"/>
                </a:lnTo>
                <a:cubicBezTo>
                  <a:pt x="6876221" y="6079209"/>
                  <a:pt x="6875763" y="6072642"/>
                  <a:pt x="6876069" y="6064396"/>
                </a:cubicBezTo>
                <a:cubicBezTo>
                  <a:pt x="6879734" y="5997205"/>
                  <a:pt x="6877291" y="5928793"/>
                  <a:pt x="6877291" y="5860381"/>
                </a:cubicBezTo>
                <a:cubicBezTo>
                  <a:pt x="6877291" y="5829839"/>
                  <a:pt x="6861409" y="5807849"/>
                  <a:pt x="6835754" y="5796854"/>
                </a:cubicBezTo>
                <a:cubicBezTo>
                  <a:pt x="6812542" y="5787081"/>
                  <a:pt x="6806435" y="5815179"/>
                  <a:pt x="6794219" y="5827396"/>
                </a:cubicBezTo>
                <a:cubicBezTo>
                  <a:pt x="6753903" y="5867710"/>
                  <a:pt x="6717253" y="5871375"/>
                  <a:pt x="6672053" y="5838391"/>
                </a:cubicBezTo>
                <a:cubicBezTo>
                  <a:pt x="6620744" y="5800519"/>
                  <a:pt x="6613414" y="5749211"/>
                  <a:pt x="6618301" y="5690570"/>
                </a:cubicBezTo>
                <a:cubicBezTo>
                  <a:pt x="6623188" y="5633153"/>
                  <a:pt x="6657393" y="5597725"/>
                  <a:pt x="6707480" y="5578181"/>
                </a:cubicBezTo>
                <a:cubicBezTo>
                  <a:pt x="6753903" y="5559855"/>
                  <a:pt x="6782002" y="5590395"/>
                  <a:pt x="6806435" y="5623380"/>
                </a:cubicBezTo>
                <a:cubicBezTo>
                  <a:pt x="6824759" y="5647814"/>
                  <a:pt x="6839419" y="5640484"/>
                  <a:pt x="6856522" y="5623380"/>
                </a:cubicBezTo>
                <a:cubicBezTo>
                  <a:pt x="6871182" y="5607498"/>
                  <a:pt x="6876069" y="5589174"/>
                  <a:pt x="6876069" y="5567184"/>
                </a:cubicBezTo>
                <a:cubicBezTo>
                  <a:pt x="6874847" y="5501214"/>
                  <a:pt x="6877291" y="5436468"/>
                  <a:pt x="6874847" y="5371720"/>
                </a:cubicBezTo>
                <a:cubicBezTo>
                  <a:pt x="6873626" y="5342401"/>
                  <a:pt x="6879734" y="5331406"/>
                  <a:pt x="6912719" y="5332627"/>
                </a:cubicBezTo>
                <a:cubicBezTo>
                  <a:pt x="6979908" y="5335071"/>
                  <a:pt x="7045878" y="5332627"/>
                  <a:pt x="7113069" y="5333849"/>
                </a:cubicBezTo>
                <a:cubicBezTo>
                  <a:pt x="7143610" y="5333849"/>
                  <a:pt x="7166822" y="5321632"/>
                  <a:pt x="7179039" y="5295978"/>
                </a:cubicBezTo>
                <a:cubicBezTo>
                  <a:pt x="7191254" y="5269101"/>
                  <a:pt x="7159492" y="5264216"/>
                  <a:pt x="7147275" y="5250776"/>
                </a:cubicBezTo>
                <a:cubicBezTo>
                  <a:pt x="7109404" y="5212905"/>
                  <a:pt x="7104517" y="5178699"/>
                  <a:pt x="7136280" y="5133498"/>
                </a:cubicBezTo>
                <a:cubicBezTo>
                  <a:pt x="7175372" y="5077303"/>
                  <a:pt x="7231569" y="5072416"/>
                  <a:pt x="7292651" y="5078525"/>
                </a:cubicBezTo>
                <a:cubicBezTo>
                  <a:pt x="7337853" y="5083410"/>
                  <a:pt x="7389162" y="5124946"/>
                  <a:pt x="7400157" y="5167705"/>
                </a:cubicBezTo>
                <a:cubicBezTo>
                  <a:pt x="7412373" y="5211683"/>
                  <a:pt x="7387940" y="5242226"/>
                  <a:pt x="7354955" y="5264216"/>
                </a:cubicBezTo>
                <a:cubicBezTo>
                  <a:pt x="7324413" y="5284983"/>
                  <a:pt x="7336631" y="5300865"/>
                  <a:pt x="7357398" y="5319191"/>
                </a:cubicBezTo>
                <a:cubicBezTo>
                  <a:pt x="7372058" y="5332627"/>
                  <a:pt x="7390383" y="5335071"/>
                  <a:pt x="7409930" y="5335071"/>
                </a:cubicBezTo>
                <a:cubicBezTo>
                  <a:pt x="7478342" y="5333849"/>
                  <a:pt x="7546754" y="5335071"/>
                  <a:pt x="7615166" y="5333849"/>
                </a:cubicBezTo>
                <a:cubicBezTo>
                  <a:pt x="7638378" y="5333849"/>
                  <a:pt x="7644486" y="5339958"/>
                  <a:pt x="7644486" y="5363168"/>
                </a:cubicBezTo>
                <a:cubicBezTo>
                  <a:pt x="7643265" y="5436468"/>
                  <a:pt x="7644486" y="5508546"/>
                  <a:pt x="7644486" y="5581843"/>
                </a:cubicBezTo>
                <a:cubicBezTo>
                  <a:pt x="7644486" y="5622159"/>
                  <a:pt x="7622498" y="5646592"/>
                  <a:pt x="7588291" y="5661252"/>
                </a:cubicBezTo>
                <a:cubicBezTo>
                  <a:pt x="7552863" y="5677133"/>
                  <a:pt x="7545534" y="5642927"/>
                  <a:pt x="7529651" y="5627045"/>
                </a:cubicBezTo>
                <a:cubicBezTo>
                  <a:pt x="7493002" y="5589174"/>
                  <a:pt x="7468569" y="5586731"/>
                  <a:pt x="7428255" y="5619716"/>
                </a:cubicBezTo>
                <a:cubicBezTo>
                  <a:pt x="7384275" y="5656366"/>
                  <a:pt x="7381832" y="5704009"/>
                  <a:pt x="7390383" y="5754097"/>
                </a:cubicBezTo>
                <a:cubicBezTo>
                  <a:pt x="7397713" y="5798076"/>
                  <a:pt x="7428255" y="5823731"/>
                  <a:pt x="7466127" y="5837169"/>
                </a:cubicBezTo>
                <a:cubicBezTo>
                  <a:pt x="7500332" y="5849386"/>
                  <a:pt x="7521101" y="5820066"/>
                  <a:pt x="7538204" y="5795633"/>
                </a:cubicBezTo>
                <a:cubicBezTo>
                  <a:pt x="7563858" y="5760204"/>
                  <a:pt x="7589513" y="5766314"/>
                  <a:pt x="7617611" y="5791968"/>
                </a:cubicBezTo>
                <a:cubicBezTo>
                  <a:pt x="7635935" y="5809071"/>
                  <a:pt x="7645708" y="5829839"/>
                  <a:pt x="7644486" y="5855493"/>
                </a:cubicBezTo>
                <a:cubicBezTo>
                  <a:pt x="7643265" y="5890921"/>
                  <a:pt x="7644486" y="5925128"/>
                  <a:pt x="7644486" y="5960555"/>
                </a:cubicBezTo>
                <a:cubicBezTo>
                  <a:pt x="7643265" y="5998427"/>
                  <a:pt x="7643265" y="6036299"/>
                  <a:pt x="7645708" y="6072947"/>
                </a:cubicBezTo>
                <a:lnTo>
                  <a:pt x="7643676" y="6091527"/>
                </a:lnTo>
                <a:lnTo>
                  <a:pt x="7645318" y="6082343"/>
                </a:lnTo>
                <a:cubicBezTo>
                  <a:pt x="7650662" y="6075776"/>
                  <a:pt x="7660435" y="6073028"/>
                  <a:pt x="7677538" y="6073639"/>
                </a:cubicBezTo>
                <a:cubicBezTo>
                  <a:pt x="7747172" y="6077304"/>
                  <a:pt x="7816806" y="6074861"/>
                  <a:pt x="7886441" y="6074861"/>
                </a:cubicBezTo>
                <a:cubicBezTo>
                  <a:pt x="7915760" y="6074861"/>
                  <a:pt x="7938970" y="6085854"/>
                  <a:pt x="7956073" y="6107844"/>
                </a:cubicBezTo>
                <a:cubicBezTo>
                  <a:pt x="7975620" y="6132276"/>
                  <a:pt x="7979285" y="6154268"/>
                  <a:pt x="7949965" y="6176258"/>
                </a:cubicBezTo>
                <a:cubicBezTo>
                  <a:pt x="7924311" y="6195803"/>
                  <a:pt x="7890105" y="6216571"/>
                  <a:pt x="7905986" y="6256885"/>
                </a:cubicBezTo>
                <a:cubicBezTo>
                  <a:pt x="7923090" y="6298422"/>
                  <a:pt x="7953630" y="6327742"/>
                  <a:pt x="8002497" y="6331407"/>
                </a:cubicBezTo>
                <a:cubicBezTo>
                  <a:pt x="8041589" y="6335072"/>
                  <a:pt x="8078239" y="6332629"/>
                  <a:pt x="8110001" y="6304530"/>
                </a:cubicBezTo>
                <a:cubicBezTo>
                  <a:pt x="8160089" y="6258108"/>
                  <a:pt x="8160089" y="6228788"/>
                  <a:pt x="8110001" y="6183586"/>
                </a:cubicBezTo>
                <a:cubicBezTo>
                  <a:pt x="8095342" y="6171371"/>
                  <a:pt x="8070909" y="6161598"/>
                  <a:pt x="8079461" y="6135943"/>
                </a:cubicBezTo>
                <a:cubicBezTo>
                  <a:pt x="8089234" y="6106623"/>
                  <a:pt x="8108779" y="6078526"/>
                  <a:pt x="8141764" y="6077304"/>
                </a:cubicBezTo>
                <a:cubicBezTo>
                  <a:pt x="8226058" y="6073639"/>
                  <a:pt x="8310352" y="6074861"/>
                  <a:pt x="8393425" y="6074861"/>
                </a:cubicBezTo>
                <a:cubicBezTo>
                  <a:pt x="8399838" y="6074861"/>
                  <a:pt x="8404037" y="6076082"/>
                  <a:pt x="8406729" y="6078106"/>
                </a:cubicBezTo>
                <a:lnTo>
                  <a:pt x="8410249" y="6084768"/>
                </a:lnTo>
                <a:lnTo>
                  <a:pt x="8414744" y="6080797"/>
                </a:lnTo>
                <a:cubicBezTo>
                  <a:pt x="8420699" y="6078506"/>
                  <a:pt x="8428640" y="6079422"/>
                  <a:pt x="8436581" y="6079422"/>
                </a:cubicBezTo>
                <a:cubicBezTo>
                  <a:pt x="8504993" y="6079422"/>
                  <a:pt x="8573405" y="6079422"/>
                  <a:pt x="8641819" y="6079422"/>
                </a:cubicBezTo>
                <a:cubicBezTo>
                  <a:pt x="8660144" y="6079422"/>
                  <a:pt x="8677247" y="6078202"/>
                  <a:pt x="8690684" y="6065984"/>
                </a:cubicBezTo>
                <a:cubicBezTo>
                  <a:pt x="8713896" y="6046439"/>
                  <a:pt x="8726112" y="6030557"/>
                  <a:pt x="8693127" y="6003680"/>
                </a:cubicBezTo>
                <a:cubicBezTo>
                  <a:pt x="8633267" y="5957258"/>
                  <a:pt x="8633267" y="5909613"/>
                  <a:pt x="8688242" y="5855861"/>
                </a:cubicBezTo>
                <a:cubicBezTo>
                  <a:pt x="8746881" y="5798443"/>
                  <a:pt x="8856828" y="5805773"/>
                  <a:pt x="8909360" y="5870521"/>
                </a:cubicBezTo>
                <a:cubicBezTo>
                  <a:pt x="8949675" y="5919386"/>
                  <a:pt x="8946010" y="5954815"/>
                  <a:pt x="8900808" y="5998795"/>
                </a:cubicBezTo>
                <a:cubicBezTo>
                  <a:pt x="8888593" y="6011010"/>
                  <a:pt x="8861716" y="6017119"/>
                  <a:pt x="8873933" y="6041552"/>
                </a:cubicBezTo>
                <a:cubicBezTo>
                  <a:pt x="8884928" y="6063542"/>
                  <a:pt x="8904473" y="6078202"/>
                  <a:pt x="8931350" y="6078202"/>
                </a:cubicBezTo>
                <a:cubicBezTo>
                  <a:pt x="8999762" y="6078202"/>
                  <a:pt x="9068174" y="6080644"/>
                  <a:pt x="9136587" y="6076979"/>
                </a:cubicBezTo>
                <a:cubicBezTo>
                  <a:pt x="9146055" y="6076369"/>
                  <a:pt x="9153537" y="6076751"/>
                  <a:pt x="9159416" y="6078201"/>
                </a:cubicBezTo>
                <a:lnTo>
                  <a:pt x="9160395" y="6078767"/>
                </a:lnTo>
                <a:lnTo>
                  <a:pt x="9159383" y="6065178"/>
                </a:lnTo>
                <a:cubicBezTo>
                  <a:pt x="9161828" y="5995543"/>
                  <a:pt x="9159383" y="5925909"/>
                  <a:pt x="9160606" y="5856275"/>
                </a:cubicBezTo>
                <a:cubicBezTo>
                  <a:pt x="9160606" y="5828177"/>
                  <a:pt x="9147168" y="5809852"/>
                  <a:pt x="9125178" y="5798859"/>
                </a:cubicBezTo>
                <a:cubicBezTo>
                  <a:pt x="9099523" y="5785420"/>
                  <a:pt x="9094636" y="5813517"/>
                  <a:pt x="9083641" y="5825735"/>
                </a:cubicBezTo>
                <a:cubicBezTo>
                  <a:pt x="9042106" y="5869714"/>
                  <a:pt x="9003012" y="5873379"/>
                  <a:pt x="8954147" y="5835507"/>
                </a:cubicBezTo>
                <a:cubicBezTo>
                  <a:pt x="8928492" y="5817184"/>
                  <a:pt x="8916275" y="5790307"/>
                  <a:pt x="8901615" y="5764652"/>
                </a:cubicBezTo>
                <a:cubicBezTo>
                  <a:pt x="8901615" y="5732890"/>
                  <a:pt x="8901615" y="5701127"/>
                  <a:pt x="8902838" y="5668142"/>
                </a:cubicBezTo>
                <a:cubicBezTo>
                  <a:pt x="8963920" y="5559415"/>
                  <a:pt x="9012786" y="5550862"/>
                  <a:pt x="9099523" y="5630271"/>
                </a:cubicBezTo>
                <a:cubicBezTo>
                  <a:pt x="9111739" y="5641266"/>
                  <a:pt x="9120291" y="5642486"/>
                  <a:pt x="9132508" y="5633936"/>
                </a:cubicBezTo>
                <a:cubicBezTo>
                  <a:pt x="9153276" y="5618054"/>
                  <a:pt x="9161828" y="5599729"/>
                  <a:pt x="9161828" y="5572855"/>
                </a:cubicBezTo>
                <a:cubicBezTo>
                  <a:pt x="9160606" y="5509327"/>
                  <a:pt x="9165493" y="5445801"/>
                  <a:pt x="9160606" y="5382276"/>
                </a:cubicBezTo>
                <a:cubicBezTo>
                  <a:pt x="9156941" y="5337075"/>
                  <a:pt x="9174043" y="5329745"/>
                  <a:pt x="9213137" y="5332188"/>
                </a:cubicBezTo>
                <a:cubicBezTo>
                  <a:pt x="9275440" y="5335853"/>
                  <a:pt x="9336524" y="5332188"/>
                  <a:pt x="9398827" y="5333410"/>
                </a:cubicBezTo>
                <a:cubicBezTo>
                  <a:pt x="9430591" y="5333410"/>
                  <a:pt x="9456246" y="5322415"/>
                  <a:pt x="9467240" y="5293094"/>
                </a:cubicBezTo>
                <a:cubicBezTo>
                  <a:pt x="9477013" y="5266220"/>
                  <a:pt x="9447693" y="5262554"/>
                  <a:pt x="9434256" y="5249118"/>
                </a:cubicBezTo>
                <a:cubicBezTo>
                  <a:pt x="9398827" y="5213689"/>
                  <a:pt x="9392719" y="5180704"/>
                  <a:pt x="9419596" y="5139169"/>
                </a:cubicBezTo>
                <a:cubicBezTo>
                  <a:pt x="9467240" y="5064646"/>
                  <a:pt x="9584518" y="5048767"/>
                  <a:pt x="9648044" y="5109848"/>
                </a:cubicBezTo>
                <a:cubicBezTo>
                  <a:pt x="9705461" y="5164823"/>
                  <a:pt x="9706684" y="5208802"/>
                  <a:pt x="9643157" y="5260110"/>
                </a:cubicBezTo>
                <a:cubicBezTo>
                  <a:pt x="9612615" y="5284544"/>
                  <a:pt x="9622389" y="5300426"/>
                  <a:pt x="9644379" y="5319971"/>
                </a:cubicBezTo>
                <a:cubicBezTo>
                  <a:pt x="9660261" y="5333410"/>
                  <a:pt x="9678584" y="5334631"/>
                  <a:pt x="9698131" y="5334631"/>
                </a:cubicBezTo>
                <a:cubicBezTo>
                  <a:pt x="9766544" y="5334631"/>
                  <a:pt x="9834956" y="5335853"/>
                  <a:pt x="9903370" y="5334631"/>
                </a:cubicBezTo>
                <a:cubicBezTo>
                  <a:pt x="9917113" y="5334631"/>
                  <a:pt x="9926046" y="5336007"/>
                  <a:pt x="9929654" y="5346485"/>
                </a:cubicBezTo>
                <a:lnTo>
                  <a:pt x="9930724" y="5354628"/>
                </a:lnTo>
                <a:lnTo>
                  <a:pt x="9932264" y="5354628"/>
                </a:lnTo>
                <a:lnTo>
                  <a:pt x="9932800" y="5349644"/>
                </a:lnTo>
                <a:cubicBezTo>
                  <a:pt x="9935434" y="5343481"/>
                  <a:pt x="9940130" y="5339572"/>
                  <a:pt x="9947918" y="5337597"/>
                </a:cubicBezTo>
                <a:lnTo>
                  <a:pt x="9951318" y="5337347"/>
                </a:lnTo>
                <a:lnTo>
                  <a:pt x="9952291" y="5335521"/>
                </a:lnTo>
                <a:lnTo>
                  <a:pt x="9934946" y="5330599"/>
                </a:lnTo>
                <a:cubicBezTo>
                  <a:pt x="9931128" y="5326323"/>
                  <a:pt x="9930211" y="5319604"/>
                  <a:pt x="9930821" y="5309831"/>
                </a:cubicBezTo>
                <a:cubicBezTo>
                  <a:pt x="9932044" y="5235310"/>
                  <a:pt x="9932044" y="5160790"/>
                  <a:pt x="9930821" y="5086269"/>
                </a:cubicBezTo>
                <a:cubicBezTo>
                  <a:pt x="9930821" y="5052061"/>
                  <a:pt x="9950369" y="5030071"/>
                  <a:pt x="9976023" y="5012969"/>
                </a:cubicBezTo>
                <a:cubicBezTo>
                  <a:pt x="9993126" y="5001974"/>
                  <a:pt x="10009008" y="5003196"/>
                  <a:pt x="10026111" y="5020300"/>
                </a:cubicBezTo>
                <a:cubicBezTo>
                  <a:pt x="10092080" y="5086269"/>
                  <a:pt x="10106740" y="5088711"/>
                  <a:pt x="10151942" y="5045954"/>
                </a:cubicBezTo>
                <a:cubicBezTo>
                  <a:pt x="10198364" y="5001974"/>
                  <a:pt x="10203251" y="4916459"/>
                  <a:pt x="10160492" y="4868816"/>
                </a:cubicBezTo>
                <a:cubicBezTo>
                  <a:pt x="10115292" y="4817505"/>
                  <a:pt x="10084750" y="4817505"/>
                  <a:pt x="10039550" y="4867593"/>
                </a:cubicBezTo>
                <a:cubicBezTo>
                  <a:pt x="10026111" y="4882253"/>
                  <a:pt x="10017560" y="4907907"/>
                  <a:pt x="9987018" y="4895690"/>
                </a:cubicBezTo>
                <a:cubicBezTo>
                  <a:pt x="9956476" y="4883475"/>
                  <a:pt x="9933266" y="4863928"/>
                  <a:pt x="9932044" y="4830943"/>
                </a:cubicBezTo>
                <a:cubicBezTo>
                  <a:pt x="9929601" y="4750316"/>
                  <a:pt x="9930821" y="4669686"/>
                  <a:pt x="9929601" y="4587835"/>
                </a:cubicBezTo>
                <a:cubicBezTo>
                  <a:pt x="9929601" y="4564624"/>
                  <a:pt x="9944261" y="4568288"/>
                  <a:pt x="9957699" y="4568288"/>
                </a:cubicBezTo>
                <a:cubicBezTo>
                  <a:pt x="10024890" y="4568288"/>
                  <a:pt x="10090860" y="4568288"/>
                  <a:pt x="10158050" y="4568288"/>
                </a:cubicBezTo>
                <a:cubicBezTo>
                  <a:pt x="10173932" y="4568288"/>
                  <a:pt x="10189812" y="4569509"/>
                  <a:pt x="10204472" y="4560959"/>
                </a:cubicBezTo>
                <a:cubicBezTo>
                  <a:pt x="10241122" y="4540189"/>
                  <a:pt x="10243566" y="4520644"/>
                  <a:pt x="10213024" y="4493768"/>
                </a:cubicBezTo>
                <a:cubicBezTo>
                  <a:pt x="10155607" y="4442457"/>
                  <a:pt x="10154385" y="4398478"/>
                  <a:pt x="10209359" y="4345948"/>
                </a:cubicBezTo>
                <a:cubicBezTo>
                  <a:pt x="10239900" y="4316628"/>
                  <a:pt x="10283268" y="4304412"/>
                  <a:pt x="10325263" y="4307925"/>
                </a:cubicBezTo>
                <a:cubicBezTo>
                  <a:pt x="10367257" y="4311436"/>
                  <a:pt x="10407876" y="4330677"/>
                  <a:pt x="10432920" y="4364272"/>
                </a:cubicBezTo>
                <a:cubicBezTo>
                  <a:pt x="10467127" y="4409475"/>
                  <a:pt x="10462240" y="4447344"/>
                  <a:pt x="10423148" y="4486437"/>
                </a:cubicBezTo>
                <a:cubicBezTo>
                  <a:pt x="10410932" y="4498655"/>
                  <a:pt x="10377948" y="4502319"/>
                  <a:pt x="10393828" y="4531639"/>
                </a:cubicBezTo>
                <a:cubicBezTo>
                  <a:pt x="10407266" y="4557294"/>
                  <a:pt x="10429257" y="4569509"/>
                  <a:pt x="10459798" y="4569509"/>
                </a:cubicBezTo>
                <a:cubicBezTo>
                  <a:pt x="10526989" y="4568288"/>
                  <a:pt x="10592957" y="4570731"/>
                  <a:pt x="10660149" y="4568288"/>
                </a:cubicBezTo>
                <a:cubicBezTo>
                  <a:pt x="10690691" y="4567067"/>
                  <a:pt x="10701684" y="4574397"/>
                  <a:pt x="10700463" y="4607381"/>
                </a:cubicBezTo>
                <a:cubicBezTo>
                  <a:pt x="10698020" y="4672129"/>
                  <a:pt x="10699241" y="4738097"/>
                  <a:pt x="10699241" y="4802845"/>
                </a:cubicBezTo>
                <a:cubicBezTo>
                  <a:pt x="10699241" y="4830943"/>
                  <a:pt x="10693133" y="4855378"/>
                  <a:pt x="10672366" y="4876145"/>
                </a:cubicBezTo>
                <a:cubicBezTo>
                  <a:pt x="10640602" y="4907907"/>
                  <a:pt x="10621056" y="4906687"/>
                  <a:pt x="10591736" y="4872480"/>
                </a:cubicBezTo>
                <a:cubicBezTo>
                  <a:pt x="10572189" y="4850489"/>
                  <a:pt x="10553864" y="4819948"/>
                  <a:pt x="10518437" y="4833387"/>
                </a:cubicBezTo>
                <a:cubicBezTo>
                  <a:pt x="10479345" y="4848047"/>
                  <a:pt x="10450025" y="4873702"/>
                  <a:pt x="10443915" y="4917681"/>
                </a:cubicBezTo>
                <a:cubicBezTo>
                  <a:pt x="10436587" y="4970212"/>
                  <a:pt x="10439030" y="5019078"/>
                  <a:pt x="10486675" y="5054507"/>
                </a:cubicBezTo>
                <a:cubicBezTo>
                  <a:pt x="10525767" y="5083825"/>
                  <a:pt x="10547757" y="5081381"/>
                  <a:pt x="10580742" y="5045954"/>
                </a:cubicBezTo>
                <a:cubicBezTo>
                  <a:pt x="10597844" y="5027629"/>
                  <a:pt x="10607617" y="4993424"/>
                  <a:pt x="10643046" y="5009304"/>
                </a:cubicBezTo>
                <a:cubicBezTo>
                  <a:pt x="10677251" y="5023964"/>
                  <a:pt x="10698020" y="5052061"/>
                  <a:pt x="10699241" y="5089935"/>
                </a:cubicBezTo>
                <a:cubicBezTo>
                  <a:pt x="10700463" y="5163234"/>
                  <a:pt x="10699241" y="5236532"/>
                  <a:pt x="10700463" y="5308610"/>
                </a:cubicBezTo>
                <a:lnTo>
                  <a:pt x="10695953" y="5325919"/>
                </a:lnTo>
                <a:lnTo>
                  <a:pt x="10695953" y="5342506"/>
                </a:lnTo>
                <a:lnTo>
                  <a:pt x="10697005" y="5340688"/>
                </a:lnTo>
                <a:cubicBezTo>
                  <a:pt x="10705709" y="5333510"/>
                  <a:pt x="10719758" y="5332289"/>
                  <a:pt x="10739305" y="5333510"/>
                </a:cubicBezTo>
                <a:cubicBezTo>
                  <a:pt x="10801608" y="5337175"/>
                  <a:pt x="10862692" y="5333510"/>
                  <a:pt x="10924995" y="5334732"/>
                </a:cubicBezTo>
                <a:cubicBezTo>
                  <a:pt x="10956759" y="5334732"/>
                  <a:pt x="10982414" y="5323737"/>
                  <a:pt x="10993408" y="5294417"/>
                </a:cubicBezTo>
                <a:cubicBezTo>
                  <a:pt x="11003181" y="5267541"/>
                  <a:pt x="10973861" y="5263877"/>
                  <a:pt x="10960424" y="5250439"/>
                </a:cubicBezTo>
                <a:cubicBezTo>
                  <a:pt x="10924995" y="5215009"/>
                  <a:pt x="10918887" y="5182026"/>
                  <a:pt x="10945764" y="5140490"/>
                </a:cubicBezTo>
                <a:cubicBezTo>
                  <a:pt x="10993408" y="5065968"/>
                  <a:pt x="11110686" y="5050088"/>
                  <a:pt x="11174212" y="5111172"/>
                </a:cubicBezTo>
                <a:cubicBezTo>
                  <a:pt x="11231629" y="5166144"/>
                  <a:pt x="11232852" y="5210124"/>
                  <a:pt x="11169325" y="5261432"/>
                </a:cubicBezTo>
                <a:cubicBezTo>
                  <a:pt x="11138783" y="5285866"/>
                  <a:pt x="11148557" y="5301748"/>
                  <a:pt x="11170547" y="5321293"/>
                </a:cubicBezTo>
                <a:cubicBezTo>
                  <a:pt x="11186429" y="5334732"/>
                  <a:pt x="11204752" y="5335954"/>
                  <a:pt x="11224299" y="5335954"/>
                </a:cubicBezTo>
                <a:cubicBezTo>
                  <a:pt x="11292712" y="5335954"/>
                  <a:pt x="11361124" y="5337175"/>
                  <a:pt x="11429538" y="5335954"/>
                </a:cubicBezTo>
                <a:cubicBezTo>
                  <a:pt x="11447862" y="5335954"/>
                  <a:pt x="11457635" y="5338397"/>
                  <a:pt x="11457635" y="5361608"/>
                </a:cubicBezTo>
                <a:cubicBezTo>
                  <a:pt x="11456413" y="5436129"/>
                  <a:pt x="11457635" y="5510649"/>
                  <a:pt x="11456413" y="5585169"/>
                </a:cubicBezTo>
                <a:cubicBezTo>
                  <a:pt x="11455192" y="5623042"/>
                  <a:pt x="11433202" y="5648697"/>
                  <a:pt x="11397773" y="5663355"/>
                </a:cubicBezTo>
                <a:cubicBezTo>
                  <a:pt x="11362346" y="5676794"/>
                  <a:pt x="11356238" y="5645031"/>
                  <a:pt x="11340356" y="5627928"/>
                </a:cubicBezTo>
                <a:cubicBezTo>
                  <a:pt x="11304929" y="5590057"/>
                  <a:pt x="11282939" y="5587614"/>
                  <a:pt x="11242624" y="5618154"/>
                </a:cubicBezTo>
                <a:cubicBezTo>
                  <a:pt x="11203532" y="5647475"/>
                  <a:pt x="11196202" y="5686566"/>
                  <a:pt x="11198645" y="5731767"/>
                </a:cubicBezTo>
                <a:cubicBezTo>
                  <a:pt x="11201089" y="5781856"/>
                  <a:pt x="11227964" y="5823392"/>
                  <a:pt x="11271944" y="5838051"/>
                </a:cubicBezTo>
                <a:cubicBezTo>
                  <a:pt x="11313481" y="5852711"/>
                  <a:pt x="11333026" y="5820947"/>
                  <a:pt x="11352573" y="5795294"/>
                </a:cubicBezTo>
                <a:cubicBezTo>
                  <a:pt x="11377006" y="5764752"/>
                  <a:pt x="11400218" y="5769639"/>
                  <a:pt x="11424650" y="5791629"/>
                </a:cubicBezTo>
                <a:cubicBezTo>
                  <a:pt x="11445418" y="5809954"/>
                  <a:pt x="11457635" y="5833164"/>
                  <a:pt x="11456413" y="5862484"/>
                </a:cubicBezTo>
                <a:cubicBezTo>
                  <a:pt x="11455192" y="5906464"/>
                  <a:pt x="11456413" y="5951665"/>
                  <a:pt x="11456413" y="5995645"/>
                </a:cubicBezTo>
                <a:cubicBezTo>
                  <a:pt x="11456413" y="6035959"/>
                  <a:pt x="11456413" y="6061155"/>
                  <a:pt x="11450808" y="6076903"/>
                </a:cubicBezTo>
                <a:lnTo>
                  <a:pt x="11443434" y="6089200"/>
                </a:lnTo>
                <a:lnTo>
                  <a:pt x="11447629" y="6089179"/>
                </a:lnTo>
                <a:lnTo>
                  <a:pt x="11460380" y="6094729"/>
                </a:lnTo>
                <a:lnTo>
                  <a:pt x="11461414" y="6089396"/>
                </a:lnTo>
                <a:cubicBezTo>
                  <a:pt x="11466607" y="6083288"/>
                  <a:pt x="11475769" y="6080844"/>
                  <a:pt x="11491039" y="6081456"/>
                </a:cubicBezTo>
                <a:cubicBezTo>
                  <a:pt x="11555788" y="6083898"/>
                  <a:pt x="11621755" y="6082676"/>
                  <a:pt x="11686503" y="6082676"/>
                </a:cubicBezTo>
                <a:cubicBezTo>
                  <a:pt x="11702385" y="6082676"/>
                  <a:pt x="11718267" y="6082676"/>
                  <a:pt x="11732927" y="6074124"/>
                </a:cubicBezTo>
                <a:cubicBezTo>
                  <a:pt x="11768354" y="6055799"/>
                  <a:pt x="11770797" y="6033811"/>
                  <a:pt x="11741477" y="6008156"/>
                </a:cubicBezTo>
                <a:cubicBezTo>
                  <a:pt x="11715824" y="5986166"/>
                  <a:pt x="11688947" y="5961732"/>
                  <a:pt x="11698720" y="5923862"/>
                </a:cubicBezTo>
                <a:cubicBezTo>
                  <a:pt x="11710937" y="5878660"/>
                  <a:pt x="11741477" y="5844455"/>
                  <a:pt x="11785457" y="5829795"/>
                </a:cubicBezTo>
                <a:cubicBezTo>
                  <a:pt x="11801644" y="5823992"/>
                  <a:pt x="11818289" y="5821014"/>
                  <a:pt x="11834763" y="5820594"/>
                </a:cubicBezTo>
                <a:cubicBezTo>
                  <a:pt x="11884183" y="5819334"/>
                  <a:pt x="11932056" y="5841095"/>
                  <a:pt x="11961375" y="5878660"/>
                </a:cubicBezTo>
                <a:cubicBezTo>
                  <a:pt x="11998025" y="5925083"/>
                  <a:pt x="11993137" y="5961732"/>
                  <a:pt x="11949158" y="6003269"/>
                </a:cubicBezTo>
                <a:cubicBezTo>
                  <a:pt x="11936942" y="6014264"/>
                  <a:pt x="11910065" y="6019151"/>
                  <a:pt x="11922283" y="6046026"/>
                </a:cubicBezTo>
                <a:cubicBezTo>
                  <a:pt x="11934500" y="6070461"/>
                  <a:pt x="11956488" y="6082676"/>
                  <a:pt x="11983365" y="6082676"/>
                </a:cubicBezTo>
                <a:cubicBezTo>
                  <a:pt x="12050556" y="6082676"/>
                  <a:pt x="12116524" y="6085121"/>
                  <a:pt x="12183716" y="6081456"/>
                </a:cubicBezTo>
                <a:lnTo>
                  <a:pt x="12191999" y="6083007"/>
                </a:lnTo>
                <a:lnTo>
                  <a:pt x="12191999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12985301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7128482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757310531"/>
      </p:ext>
    </p:extLst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aphic 14">
            <a:extLst>
              <a:ext uri="{FF2B5EF4-FFF2-40B4-BE49-F238E27FC236}">
                <a16:creationId xmlns:a16="http://schemas.microsoft.com/office/drawing/2014/main" id="{951D8330-E771-4350-AECC-9F5BCE08B469}"/>
              </a:ext>
            </a:extLst>
          </p:cNvPr>
          <p:cNvGrpSpPr/>
          <p:nvPr userDrawn="1"/>
        </p:nvGrpSpPr>
        <p:grpSpPr>
          <a:xfrm>
            <a:off x="4079368" y="2057112"/>
            <a:ext cx="4033264" cy="3172231"/>
            <a:chOff x="2444748" y="555045"/>
            <a:chExt cx="7282048" cy="5727454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A9BC9537-D370-4B73-BE04-2487029288D3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789FD703-8A1A-4123-93DA-DCB9796279E7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5513713B-7120-4DB6-9B20-6EAD0FF0844F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94728E52-C81E-4E0F-AE94-8B5DD8D16BB8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867B8875-7B2F-4099-BF43-6AEEFA066AC6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38DFC375-279E-4884-956E-2358B7CF3780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01D1132-8E41-42FD-9265-9196BB6CA1F3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0CF613B5-35BF-44C8-BEF5-D0FA2E5CFB0C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sp>
        <p:nvSpPr>
          <p:cNvPr id="11" name="그림 개체 틀 2">
            <a:extLst>
              <a:ext uri="{FF2B5EF4-FFF2-40B4-BE49-F238E27FC236}">
                <a16:creationId xmlns:a16="http://schemas.microsoft.com/office/drawing/2014/main" id="{FAF57B49-8A83-4949-8F5C-EF028AC6B5A7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4247170" y="2218668"/>
            <a:ext cx="3678250" cy="215576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540000"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EDCE1E69-8985-4606-9313-59F3633EE6BB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529170096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91147180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7">
            <a:extLst>
              <a:ext uri="{FF2B5EF4-FFF2-40B4-BE49-F238E27FC236}">
                <a16:creationId xmlns:a16="http://schemas.microsoft.com/office/drawing/2014/main" id="{6F5FFA75-247A-4C8C-99A7-8FA7026719CF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4403035" y="0"/>
            <a:ext cx="7788965" cy="6858000"/>
          </a:xfrm>
          <a:custGeom>
            <a:avLst/>
            <a:gdLst>
              <a:gd name="connsiteX0" fmla="*/ 3894482 w 7788965"/>
              <a:gd name="connsiteY0" fmla="*/ 2146852 h 6858000"/>
              <a:gd name="connsiteX1" fmla="*/ 7788964 w 7788965"/>
              <a:gd name="connsiteY1" fmla="*/ 6858000 h 6858000"/>
              <a:gd name="connsiteX2" fmla="*/ 0 w 7788965"/>
              <a:gd name="connsiteY2" fmla="*/ 6858000 h 6858000"/>
              <a:gd name="connsiteX3" fmla="*/ 0 w 7788965"/>
              <a:gd name="connsiteY3" fmla="*/ 6857999 h 6858000"/>
              <a:gd name="connsiteX4" fmla="*/ 5734705 w 7788965"/>
              <a:gd name="connsiteY4" fmla="*/ 0 h 6858000"/>
              <a:gd name="connsiteX5" fmla="*/ 7788965 w 7788965"/>
              <a:gd name="connsiteY5" fmla="*/ 0 h 6858000"/>
              <a:gd name="connsiteX6" fmla="*/ 7788965 w 7788965"/>
              <a:gd name="connsiteY6" fmla="*/ 6641351 h 6858000"/>
              <a:gd name="connsiteX7" fmla="*/ 4000566 w 7788965"/>
              <a:gd name="connsiteY7" fmla="*/ 2078313 h 6858000"/>
              <a:gd name="connsiteX8" fmla="*/ 2214158 w 7788965"/>
              <a:gd name="connsiteY8" fmla="*/ 0 h 6858000"/>
              <a:gd name="connsiteX9" fmla="*/ 5574803 w 7788965"/>
              <a:gd name="connsiteY9" fmla="*/ 0 h 6858000"/>
              <a:gd name="connsiteX10" fmla="*/ 3894480 w 7788965"/>
              <a:gd name="connsiteY10" fmla="*/ 203268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788965" h="6858000">
                <a:moveTo>
                  <a:pt x="3894482" y="2146852"/>
                </a:moveTo>
                <a:lnTo>
                  <a:pt x="7788964" y="6858000"/>
                </a:lnTo>
                <a:lnTo>
                  <a:pt x="0" y="6858000"/>
                </a:lnTo>
                <a:lnTo>
                  <a:pt x="0" y="6857999"/>
                </a:lnTo>
                <a:close/>
                <a:moveTo>
                  <a:pt x="5734705" y="0"/>
                </a:moveTo>
                <a:lnTo>
                  <a:pt x="7788965" y="0"/>
                </a:lnTo>
                <a:lnTo>
                  <a:pt x="7788965" y="6641351"/>
                </a:lnTo>
                <a:lnTo>
                  <a:pt x="4000566" y="2078313"/>
                </a:lnTo>
                <a:close/>
                <a:moveTo>
                  <a:pt x="2214158" y="0"/>
                </a:moveTo>
                <a:lnTo>
                  <a:pt x="5574803" y="0"/>
                </a:lnTo>
                <a:lnTo>
                  <a:pt x="3894480" y="203268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368418001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23345317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C8E7EEE-5767-4D24-A28E-7A274AF0833D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5724525" y="0"/>
            <a:ext cx="6467475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613614514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4358742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F9241B93-F28E-4606-BBD4-AC939342005F}"/>
              </a:ext>
            </a:extLst>
          </p:cNvPr>
          <p:cNvGrpSpPr/>
          <p:nvPr userDrawn="1"/>
        </p:nvGrpSpPr>
        <p:grpSpPr>
          <a:xfrm>
            <a:off x="8295412" y="1658804"/>
            <a:ext cx="3174949" cy="4282922"/>
            <a:chOff x="5745956" y="3501865"/>
            <a:chExt cx="2146216" cy="2895189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4D5FEAD8-CCC8-4927-9D00-F13C672A0888}"/>
                </a:ext>
              </a:extLst>
            </p:cNvPr>
            <p:cNvSpPr/>
            <p:nvPr/>
          </p:nvSpPr>
          <p:spPr>
            <a:xfrm>
              <a:off x="7498806" y="3501865"/>
              <a:ext cx="157347" cy="62939"/>
            </a:xfrm>
            <a:custGeom>
              <a:avLst/>
              <a:gdLst>
                <a:gd name="connsiteX0" fmla="*/ 45244 w 47625"/>
                <a:gd name="connsiteY0" fmla="*/ 13811 h 19050"/>
                <a:gd name="connsiteX1" fmla="*/ 45244 w 47625"/>
                <a:gd name="connsiteY1" fmla="*/ 13811 h 19050"/>
                <a:gd name="connsiteX2" fmla="*/ 38576 w 47625"/>
                <a:gd name="connsiteY2" fmla="*/ 20479 h 19050"/>
                <a:gd name="connsiteX3" fmla="*/ 13811 w 47625"/>
                <a:gd name="connsiteY3" fmla="*/ 20479 h 19050"/>
                <a:gd name="connsiteX4" fmla="*/ 7144 w 47625"/>
                <a:gd name="connsiteY4" fmla="*/ 13811 h 19050"/>
                <a:gd name="connsiteX5" fmla="*/ 7144 w 47625"/>
                <a:gd name="connsiteY5" fmla="*/ 13811 h 19050"/>
                <a:gd name="connsiteX6" fmla="*/ 13811 w 47625"/>
                <a:gd name="connsiteY6" fmla="*/ 7144 h 19050"/>
                <a:gd name="connsiteX7" fmla="*/ 38576 w 47625"/>
                <a:gd name="connsiteY7" fmla="*/ 7144 h 19050"/>
                <a:gd name="connsiteX8" fmla="*/ 45244 w 47625"/>
                <a:gd name="connsiteY8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19050">
                  <a:moveTo>
                    <a:pt x="45244" y="13811"/>
                  </a:moveTo>
                  <a:lnTo>
                    <a:pt x="45244" y="13811"/>
                  </a:lnTo>
                  <a:cubicBezTo>
                    <a:pt x="45244" y="17621"/>
                    <a:pt x="42386" y="20479"/>
                    <a:pt x="38576" y="20479"/>
                  </a:cubicBezTo>
                  <a:lnTo>
                    <a:pt x="13811" y="20479"/>
                  </a:lnTo>
                  <a:cubicBezTo>
                    <a:pt x="10001" y="20479"/>
                    <a:pt x="7144" y="17621"/>
                    <a:pt x="7144" y="13811"/>
                  </a:cubicBezTo>
                  <a:lnTo>
                    <a:pt x="7144" y="13811"/>
                  </a:lnTo>
                  <a:cubicBezTo>
                    <a:pt x="7144" y="10001"/>
                    <a:pt x="10001" y="7144"/>
                    <a:pt x="13811" y="7144"/>
                  </a:cubicBezTo>
                  <a:lnTo>
                    <a:pt x="38576" y="7144"/>
                  </a:lnTo>
                  <a:cubicBezTo>
                    <a:pt x="42386" y="8096"/>
                    <a:pt x="45244" y="10954"/>
                    <a:pt x="45244" y="13811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6410C0D4-0751-4396-AC4D-8AA62394539D}"/>
                </a:ext>
              </a:extLst>
            </p:cNvPr>
            <p:cNvSpPr/>
            <p:nvPr/>
          </p:nvSpPr>
          <p:spPr>
            <a:xfrm>
              <a:off x="7829233" y="3977052"/>
              <a:ext cx="62939" cy="157347"/>
            </a:xfrm>
            <a:custGeom>
              <a:avLst/>
              <a:gdLst>
                <a:gd name="connsiteX0" fmla="*/ 13811 w 19050"/>
                <a:gd name="connsiteY0" fmla="*/ 45244 h 47625"/>
                <a:gd name="connsiteX1" fmla="*/ 13811 w 19050"/>
                <a:gd name="connsiteY1" fmla="*/ 45244 h 47625"/>
                <a:gd name="connsiteX2" fmla="*/ 7144 w 19050"/>
                <a:gd name="connsiteY2" fmla="*/ 38576 h 47625"/>
                <a:gd name="connsiteX3" fmla="*/ 7144 w 19050"/>
                <a:gd name="connsiteY3" fmla="*/ 13811 h 47625"/>
                <a:gd name="connsiteX4" fmla="*/ 13811 w 19050"/>
                <a:gd name="connsiteY4" fmla="*/ 7144 h 47625"/>
                <a:gd name="connsiteX5" fmla="*/ 13811 w 19050"/>
                <a:gd name="connsiteY5" fmla="*/ 7144 h 47625"/>
                <a:gd name="connsiteX6" fmla="*/ 20479 w 19050"/>
                <a:gd name="connsiteY6" fmla="*/ 13811 h 47625"/>
                <a:gd name="connsiteX7" fmla="*/ 20479 w 19050"/>
                <a:gd name="connsiteY7" fmla="*/ 38576 h 47625"/>
                <a:gd name="connsiteX8" fmla="*/ 13811 w 19050"/>
                <a:gd name="connsiteY8" fmla="*/ 452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47625">
                  <a:moveTo>
                    <a:pt x="13811" y="45244"/>
                  </a:moveTo>
                  <a:lnTo>
                    <a:pt x="13811" y="45244"/>
                  </a:lnTo>
                  <a:cubicBezTo>
                    <a:pt x="10001" y="45244"/>
                    <a:pt x="7144" y="42386"/>
                    <a:pt x="7144" y="38576"/>
                  </a:cubicBezTo>
                  <a:lnTo>
                    <a:pt x="7144" y="13811"/>
                  </a:lnTo>
                  <a:cubicBezTo>
                    <a:pt x="7144" y="10001"/>
                    <a:pt x="10001" y="7144"/>
                    <a:pt x="13811" y="7144"/>
                  </a:cubicBezTo>
                  <a:lnTo>
                    <a:pt x="13811" y="7144"/>
                  </a:lnTo>
                  <a:cubicBezTo>
                    <a:pt x="17621" y="7144"/>
                    <a:pt x="20479" y="10001"/>
                    <a:pt x="20479" y="13811"/>
                  </a:cubicBezTo>
                  <a:lnTo>
                    <a:pt x="20479" y="38576"/>
                  </a:lnTo>
                  <a:cubicBezTo>
                    <a:pt x="20479" y="42386"/>
                    <a:pt x="17621" y="45244"/>
                    <a:pt x="13811" y="452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1B7F163A-D0A2-4263-BD43-507FBE27081D}"/>
                </a:ext>
              </a:extLst>
            </p:cNvPr>
            <p:cNvSpPr/>
            <p:nvPr/>
          </p:nvSpPr>
          <p:spPr>
            <a:xfrm>
              <a:off x="7829233" y="3838586"/>
              <a:ext cx="62939" cy="157347"/>
            </a:xfrm>
            <a:custGeom>
              <a:avLst/>
              <a:gdLst>
                <a:gd name="connsiteX0" fmla="*/ 13811 w 19050"/>
                <a:gd name="connsiteY0" fmla="*/ 45244 h 47625"/>
                <a:gd name="connsiteX1" fmla="*/ 13811 w 19050"/>
                <a:gd name="connsiteY1" fmla="*/ 45244 h 47625"/>
                <a:gd name="connsiteX2" fmla="*/ 7144 w 19050"/>
                <a:gd name="connsiteY2" fmla="*/ 38576 h 47625"/>
                <a:gd name="connsiteX3" fmla="*/ 7144 w 19050"/>
                <a:gd name="connsiteY3" fmla="*/ 13811 h 47625"/>
                <a:gd name="connsiteX4" fmla="*/ 13811 w 19050"/>
                <a:gd name="connsiteY4" fmla="*/ 7144 h 47625"/>
                <a:gd name="connsiteX5" fmla="*/ 13811 w 19050"/>
                <a:gd name="connsiteY5" fmla="*/ 7144 h 47625"/>
                <a:gd name="connsiteX6" fmla="*/ 20479 w 19050"/>
                <a:gd name="connsiteY6" fmla="*/ 13811 h 47625"/>
                <a:gd name="connsiteX7" fmla="*/ 20479 w 19050"/>
                <a:gd name="connsiteY7" fmla="*/ 38576 h 47625"/>
                <a:gd name="connsiteX8" fmla="*/ 13811 w 19050"/>
                <a:gd name="connsiteY8" fmla="*/ 452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47625">
                  <a:moveTo>
                    <a:pt x="13811" y="45244"/>
                  </a:moveTo>
                  <a:lnTo>
                    <a:pt x="13811" y="45244"/>
                  </a:lnTo>
                  <a:cubicBezTo>
                    <a:pt x="10001" y="45244"/>
                    <a:pt x="7144" y="42386"/>
                    <a:pt x="7144" y="38576"/>
                  </a:cubicBezTo>
                  <a:lnTo>
                    <a:pt x="7144" y="13811"/>
                  </a:lnTo>
                  <a:cubicBezTo>
                    <a:pt x="7144" y="10001"/>
                    <a:pt x="10001" y="7144"/>
                    <a:pt x="13811" y="7144"/>
                  </a:cubicBezTo>
                  <a:lnTo>
                    <a:pt x="13811" y="7144"/>
                  </a:lnTo>
                  <a:cubicBezTo>
                    <a:pt x="17621" y="7144"/>
                    <a:pt x="20479" y="10001"/>
                    <a:pt x="20479" y="13811"/>
                  </a:cubicBezTo>
                  <a:lnTo>
                    <a:pt x="20479" y="38576"/>
                  </a:lnTo>
                  <a:cubicBezTo>
                    <a:pt x="20479" y="42386"/>
                    <a:pt x="17621" y="45244"/>
                    <a:pt x="13811" y="452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E906E010-95BC-405B-A541-6121D952C170}"/>
                </a:ext>
              </a:extLst>
            </p:cNvPr>
            <p:cNvSpPr/>
            <p:nvPr/>
          </p:nvSpPr>
          <p:spPr>
            <a:xfrm>
              <a:off x="5745956" y="3523892"/>
              <a:ext cx="2139922" cy="2863720"/>
            </a:xfrm>
            <a:custGeom>
              <a:avLst/>
              <a:gdLst>
                <a:gd name="connsiteX0" fmla="*/ 611029 w 647700"/>
                <a:gd name="connsiteY0" fmla="*/ 7144 h 866775"/>
                <a:gd name="connsiteX1" fmla="*/ 40481 w 647700"/>
                <a:gd name="connsiteY1" fmla="*/ 7144 h 866775"/>
                <a:gd name="connsiteX2" fmla="*/ 7144 w 647700"/>
                <a:gd name="connsiteY2" fmla="*/ 41434 h 866775"/>
                <a:gd name="connsiteX3" fmla="*/ 7144 w 647700"/>
                <a:gd name="connsiteY3" fmla="*/ 831056 h 866775"/>
                <a:gd name="connsiteX4" fmla="*/ 40481 w 647700"/>
                <a:gd name="connsiteY4" fmla="*/ 865346 h 866775"/>
                <a:gd name="connsiteX5" fmla="*/ 611029 w 647700"/>
                <a:gd name="connsiteY5" fmla="*/ 865346 h 866775"/>
                <a:gd name="connsiteX6" fmla="*/ 644366 w 647700"/>
                <a:gd name="connsiteY6" fmla="*/ 831056 h 866775"/>
                <a:gd name="connsiteX7" fmla="*/ 644366 w 647700"/>
                <a:gd name="connsiteY7" fmla="*/ 41434 h 866775"/>
                <a:gd name="connsiteX8" fmla="*/ 611029 w 647700"/>
                <a:gd name="connsiteY8" fmla="*/ 7144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700" h="866775">
                  <a:moveTo>
                    <a:pt x="611029" y="7144"/>
                  </a:moveTo>
                  <a:lnTo>
                    <a:pt x="40481" y="7144"/>
                  </a:lnTo>
                  <a:cubicBezTo>
                    <a:pt x="22384" y="7144"/>
                    <a:pt x="7144" y="22384"/>
                    <a:pt x="7144" y="41434"/>
                  </a:cubicBezTo>
                  <a:lnTo>
                    <a:pt x="7144" y="831056"/>
                  </a:lnTo>
                  <a:cubicBezTo>
                    <a:pt x="7144" y="850106"/>
                    <a:pt x="22384" y="865346"/>
                    <a:pt x="40481" y="865346"/>
                  </a:cubicBezTo>
                  <a:lnTo>
                    <a:pt x="611029" y="865346"/>
                  </a:lnTo>
                  <a:cubicBezTo>
                    <a:pt x="629126" y="865346"/>
                    <a:pt x="644366" y="850106"/>
                    <a:pt x="644366" y="831056"/>
                  </a:cubicBezTo>
                  <a:lnTo>
                    <a:pt x="644366" y="41434"/>
                  </a:lnTo>
                  <a:cubicBezTo>
                    <a:pt x="644366" y="23336"/>
                    <a:pt x="629126" y="7144"/>
                    <a:pt x="611029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97DEF5EB-BA10-4B7D-A44B-0133ED1CF242}"/>
                </a:ext>
              </a:extLst>
            </p:cNvPr>
            <p:cNvSpPr/>
            <p:nvPr/>
          </p:nvSpPr>
          <p:spPr>
            <a:xfrm>
              <a:off x="5755398" y="3533334"/>
              <a:ext cx="2108453" cy="2863720"/>
            </a:xfrm>
            <a:custGeom>
              <a:avLst/>
              <a:gdLst>
                <a:gd name="connsiteX0" fmla="*/ 605314 w 638175"/>
                <a:gd name="connsiteY0" fmla="*/ 7144 h 866775"/>
                <a:gd name="connsiteX1" fmla="*/ 40481 w 638175"/>
                <a:gd name="connsiteY1" fmla="*/ 7144 h 866775"/>
                <a:gd name="connsiteX2" fmla="*/ 7144 w 638175"/>
                <a:gd name="connsiteY2" fmla="*/ 41434 h 866775"/>
                <a:gd name="connsiteX3" fmla="*/ 7144 w 638175"/>
                <a:gd name="connsiteY3" fmla="*/ 826294 h 866775"/>
                <a:gd name="connsiteX4" fmla="*/ 40481 w 638175"/>
                <a:gd name="connsiteY4" fmla="*/ 860584 h 866775"/>
                <a:gd name="connsiteX5" fmla="*/ 604361 w 638175"/>
                <a:gd name="connsiteY5" fmla="*/ 860584 h 866775"/>
                <a:gd name="connsiteX6" fmla="*/ 637699 w 638175"/>
                <a:gd name="connsiteY6" fmla="*/ 826294 h 866775"/>
                <a:gd name="connsiteX7" fmla="*/ 637699 w 638175"/>
                <a:gd name="connsiteY7" fmla="*/ 41434 h 866775"/>
                <a:gd name="connsiteX8" fmla="*/ 605314 w 638175"/>
                <a:gd name="connsiteY8" fmla="*/ 7144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8175" h="866775">
                  <a:moveTo>
                    <a:pt x="605314" y="7144"/>
                  </a:moveTo>
                  <a:lnTo>
                    <a:pt x="40481" y="7144"/>
                  </a:lnTo>
                  <a:cubicBezTo>
                    <a:pt x="22384" y="7144"/>
                    <a:pt x="7144" y="22384"/>
                    <a:pt x="7144" y="41434"/>
                  </a:cubicBezTo>
                  <a:lnTo>
                    <a:pt x="7144" y="826294"/>
                  </a:lnTo>
                  <a:cubicBezTo>
                    <a:pt x="7144" y="845344"/>
                    <a:pt x="22384" y="860584"/>
                    <a:pt x="40481" y="860584"/>
                  </a:cubicBezTo>
                  <a:lnTo>
                    <a:pt x="604361" y="860584"/>
                  </a:lnTo>
                  <a:cubicBezTo>
                    <a:pt x="622459" y="860584"/>
                    <a:pt x="637699" y="845344"/>
                    <a:pt x="637699" y="826294"/>
                  </a:cubicBezTo>
                  <a:lnTo>
                    <a:pt x="637699" y="41434"/>
                  </a:lnTo>
                  <a:cubicBezTo>
                    <a:pt x="637699" y="22384"/>
                    <a:pt x="623411" y="7144"/>
                    <a:pt x="605314" y="7144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07A51BDC-88C3-445B-9C4C-1FEB7CAC7E9E}"/>
                </a:ext>
              </a:extLst>
            </p:cNvPr>
            <p:cNvSpPr/>
            <p:nvPr/>
          </p:nvSpPr>
          <p:spPr>
            <a:xfrm>
              <a:off x="5972536" y="3781941"/>
              <a:ext cx="1699350" cy="2360208"/>
            </a:xfrm>
            <a:custGeom>
              <a:avLst/>
              <a:gdLst>
                <a:gd name="connsiteX0" fmla="*/ 7144 w 514350"/>
                <a:gd name="connsiteY0" fmla="*/ 7144 h 714375"/>
                <a:gd name="connsiteX1" fmla="*/ 508159 w 514350"/>
                <a:gd name="connsiteY1" fmla="*/ 7144 h 714375"/>
                <a:gd name="connsiteX2" fmla="*/ 508159 w 514350"/>
                <a:gd name="connsiteY2" fmla="*/ 711041 h 714375"/>
                <a:gd name="connsiteX3" fmla="*/ 7144 w 514350"/>
                <a:gd name="connsiteY3" fmla="*/ 711041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4350" h="714375">
                  <a:moveTo>
                    <a:pt x="7144" y="7144"/>
                  </a:moveTo>
                  <a:lnTo>
                    <a:pt x="508159" y="7144"/>
                  </a:lnTo>
                  <a:lnTo>
                    <a:pt x="508159" y="711041"/>
                  </a:lnTo>
                  <a:lnTo>
                    <a:pt x="7144" y="71104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DF4B3BD2-D148-4C5F-BC4B-7DC5CEAD0464}"/>
                </a:ext>
              </a:extLst>
            </p:cNvPr>
            <p:cNvSpPr/>
            <p:nvPr/>
          </p:nvSpPr>
          <p:spPr>
            <a:xfrm>
              <a:off x="6537278" y="3804313"/>
              <a:ext cx="1119116" cy="2330356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2438DEFB-93C7-4417-B27A-E84ED16848D4}"/>
                </a:ext>
              </a:extLst>
            </p:cNvPr>
            <p:cNvGrpSpPr/>
            <p:nvPr/>
          </p:nvGrpSpPr>
          <p:grpSpPr>
            <a:xfrm>
              <a:off x="6752948" y="6198983"/>
              <a:ext cx="113352" cy="113352"/>
              <a:chOff x="6768693" y="6038239"/>
              <a:chExt cx="147969" cy="147969"/>
            </a:xfrm>
          </p:grpSpPr>
          <p:sp>
            <p:nvSpPr>
              <p:cNvPr id="11" name="Oval 10">
                <a:extLst>
                  <a:ext uri="{FF2B5EF4-FFF2-40B4-BE49-F238E27FC236}">
                    <a16:creationId xmlns:a16="http://schemas.microsoft.com/office/drawing/2014/main" id="{8AEC7DDB-BF36-4D8E-9784-41D44C809CAD}"/>
                  </a:ext>
                </a:extLst>
              </p:cNvPr>
              <p:cNvSpPr/>
              <p:nvPr/>
            </p:nvSpPr>
            <p:spPr>
              <a:xfrm>
                <a:off x="6768693" y="6038239"/>
                <a:ext cx="147969" cy="147969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2" name="Oval 11">
                <a:extLst>
                  <a:ext uri="{FF2B5EF4-FFF2-40B4-BE49-F238E27FC236}">
                    <a16:creationId xmlns:a16="http://schemas.microsoft.com/office/drawing/2014/main" id="{D8151709-F242-456E-96D1-B0235A677014}"/>
                  </a:ext>
                </a:extLst>
              </p:cNvPr>
              <p:cNvSpPr/>
              <p:nvPr/>
            </p:nvSpPr>
            <p:spPr>
              <a:xfrm>
                <a:off x="6802088" y="6071634"/>
                <a:ext cx="81180" cy="811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80420992-F47F-4217-A43D-619E55FB4C8A}"/>
              </a:ext>
            </a:extLst>
          </p:cNvPr>
          <p:cNvGrpSpPr/>
          <p:nvPr userDrawn="1"/>
        </p:nvGrpSpPr>
        <p:grpSpPr>
          <a:xfrm>
            <a:off x="6823319" y="3202196"/>
            <a:ext cx="1656867" cy="2912686"/>
            <a:chOff x="7182034" y="5192864"/>
            <a:chExt cx="825553" cy="1451279"/>
          </a:xfrm>
        </p:grpSpPr>
        <p:grpSp>
          <p:nvGrpSpPr>
            <p:cNvPr id="14" name="Group 3">
              <a:extLst>
                <a:ext uri="{FF2B5EF4-FFF2-40B4-BE49-F238E27FC236}">
                  <a16:creationId xmlns:a16="http://schemas.microsoft.com/office/drawing/2014/main" id="{EA578C17-35B1-48E6-B296-61B28F520150}"/>
                </a:ext>
              </a:extLst>
            </p:cNvPr>
            <p:cNvGrpSpPr/>
            <p:nvPr/>
          </p:nvGrpSpPr>
          <p:grpSpPr>
            <a:xfrm>
              <a:off x="7182034" y="5192864"/>
              <a:ext cx="825553" cy="1451279"/>
              <a:chOff x="445712" y="1449040"/>
              <a:chExt cx="2113018" cy="3924176"/>
            </a:xfrm>
          </p:grpSpPr>
          <p:sp>
            <p:nvSpPr>
              <p:cNvPr id="18" name="Rounded Rectangle 4">
                <a:extLst>
                  <a:ext uri="{FF2B5EF4-FFF2-40B4-BE49-F238E27FC236}">
                    <a16:creationId xmlns:a16="http://schemas.microsoft.com/office/drawing/2014/main" id="{D2F761DF-C8DF-4DE2-906D-05957CBED4CC}"/>
                  </a:ext>
                </a:extLst>
              </p:cNvPr>
              <p:cNvSpPr/>
              <p:nvPr userDrawn="1"/>
            </p:nvSpPr>
            <p:spPr>
              <a:xfrm>
                <a:off x="445712" y="1449040"/>
                <a:ext cx="2113018" cy="3924176"/>
              </a:xfrm>
              <a:prstGeom prst="roundRect">
                <a:avLst>
                  <a:gd name="adj" fmla="val 13580"/>
                </a:avLst>
              </a:prstGeom>
              <a:solidFill>
                <a:srgbClr val="262626"/>
              </a:solidFill>
              <a:ln w="88900">
                <a:noFill/>
              </a:ln>
              <a:effectLst/>
              <a:scene3d>
                <a:camera prst="perspectiveFront"/>
                <a:lightRig rig="threePt" dir="t"/>
              </a:scene3d>
              <a:sp3d prstMaterial="plastic">
                <a:bevelT w="127000" h="50800"/>
                <a:bevelB w="127000" h="2540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9" name="Rectangle 5">
                <a:extLst>
                  <a:ext uri="{FF2B5EF4-FFF2-40B4-BE49-F238E27FC236}">
                    <a16:creationId xmlns:a16="http://schemas.microsoft.com/office/drawing/2014/main" id="{9A9C4939-7986-450A-BF03-92EC6994DDFE}"/>
                  </a:ext>
                </a:extLst>
              </p:cNvPr>
              <p:cNvSpPr/>
              <p:nvPr userDrawn="1"/>
            </p:nvSpPr>
            <p:spPr>
              <a:xfrm>
                <a:off x="1379920" y="1650572"/>
                <a:ext cx="216024" cy="34350"/>
              </a:xfrm>
              <a:prstGeom prst="rect">
                <a:avLst/>
              </a:prstGeom>
              <a:solidFill>
                <a:srgbClr val="B0B0B0"/>
              </a:solidFill>
              <a:ln w="889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grpSp>
            <p:nvGrpSpPr>
              <p:cNvPr id="20" name="Group 6">
                <a:extLst>
                  <a:ext uri="{FF2B5EF4-FFF2-40B4-BE49-F238E27FC236}">
                    <a16:creationId xmlns:a16="http://schemas.microsoft.com/office/drawing/2014/main" id="{651C2E6A-1A07-41FB-BAFE-59DB09FC6CB0}"/>
                  </a:ext>
                </a:extLst>
              </p:cNvPr>
              <p:cNvGrpSpPr/>
              <p:nvPr userDrawn="1"/>
            </p:nvGrpSpPr>
            <p:grpSpPr>
              <a:xfrm>
                <a:off x="1407705" y="5045834"/>
                <a:ext cx="211967" cy="211967"/>
                <a:chOff x="1549420" y="5712364"/>
                <a:chExt cx="312583" cy="312583"/>
              </a:xfrm>
            </p:grpSpPr>
            <p:sp>
              <p:nvSpPr>
                <p:cNvPr id="21" name="Oval 7">
                  <a:extLst>
                    <a:ext uri="{FF2B5EF4-FFF2-40B4-BE49-F238E27FC236}">
                      <a16:creationId xmlns:a16="http://schemas.microsoft.com/office/drawing/2014/main" id="{0158E23C-F3BA-4F44-A0C3-4095E0A30994}"/>
                    </a:ext>
                  </a:extLst>
                </p:cNvPr>
                <p:cNvSpPr/>
                <p:nvPr userDrawn="1"/>
              </p:nvSpPr>
              <p:spPr>
                <a:xfrm>
                  <a:off x="1549420" y="5712364"/>
                  <a:ext cx="312583" cy="312583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lumMod val="94000"/>
                        <a:lumOff val="6000"/>
                      </a:schemeClr>
                    </a:gs>
                    <a:gs pos="56000">
                      <a:schemeClr val="tx1">
                        <a:lumMod val="65000"/>
                        <a:lumOff val="35000"/>
                      </a:schemeClr>
                    </a:gs>
                    <a:gs pos="91000">
                      <a:schemeClr val="tx1">
                        <a:lumMod val="50000"/>
                        <a:lumOff val="50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10800000" scaled="1"/>
                  <a:tileRect/>
                </a:gradFill>
                <a:ln w="0">
                  <a:solidFill>
                    <a:srgbClr val="262626"/>
                  </a:solidFill>
                </a:ln>
                <a:scene3d>
                  <a:camera prst="perspectiveFront"/>
                  <a:lightRig rig="threePt" dir="t"/>
                </a:scene3d>
                <a:sp3d>
                  <a:bevelT w="63500" h="127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Arial Unicode MS"/>
                    <a:cs typeface="+mn-cs"/>
                  </a:endParaRPr>
                </a:p>
              </p:txBody>
            </p:sp>
            <p:sp>
              <p:nvSpPr>
                <p:cNvPr id="22" name="Rounded Rectangle 8">
                  <a:extLst>
                    <a:ext uri="{FF2B5EF4-FFF2-40B4-BE49-F238E27FC236}">
                      <a16:creationId xmlns:a16="http://schemas.microsoft.com/office/drawing/2014/main" id="{A65E39CA-F6F1-47A9-A567-86385EA9C95D}"/>
                    </a:ext>
                  </a:extLst>
                </p:cNvPr>
                <p:cNvSpPr/>
                <p:nvPr userDrawn="1"/>
              </p:nvSpPr>
              <p:spPr>
                <a:xfrm>
                  <a:off x="1634225" y="5796647"/>
                  <a:ext cx="142969" cy="144016"/>
                </a:xfrm>
                <a:prstGeom prst="roundRect">
                  <a:avLst/>
                </a:prstGeom>
                <a:solidFill>
                  <a:srgbClr val="737373"/>
                </a:solidFill>
                <a:ln w="6350">
                  <a:solidFill>
                    <a:srgbClr val="B0B0B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Arial Unicode MS"/>
                    <a:cs typeface="+mn-cs"/>
                  </a:endParaRPr>
                </a:p>
              </p:txBody>
            </p:sp>
          </p:grp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6F3EE5F6-CF51-429D-9AB0-4384D58D7D4D}"/>
                </a:ext>
              </a:extLst>
            </p:cNvPr>
            <p:cNvGrpSpPr/>
            <p:nvPr/>
          </p:nvGrpSpPr>
          <p:grpSpPr>
            <a:xfrm>
              <a:off x="7210904" y="5333460"/>
              <a:ext cx="734603" cy="1136247"/>
              <a:chOff x="7224494" y="5344134"/>
              <a:chExt cx="734603" cy="1189257"/>
            </a:xfrm>
          </p:grpSpPr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62058873-FEEF-4AE4-A07B-EFD8FB550E55}"/>
                  </a:ext>
                </a:extLst>
              </p:cNvPr>
              <p:cNvSpPr/>
              <p:nvPr/>
            </p:nvSpPr>
            <p:spPr>
              <a:xfrm>
                <a:off x="7224494" y="5344134"/>
                <a:ext cx="734603" cy="1189257"/>
              </a:xfrm>
              <a:custGeom>
                <a:avLst/>
                <a:gdLst>
                  <a:gd name="connsiteX0" fmla="*/ 7144 w 333375"/>
                  <a:gd name="connsiteY0" fmla="*/ 7144 h 590550"/>
                  <a:gd name="connsiteX1" fmla="*/ 331946 w 333375"/>
                  <a:gd name="connsiteY1" fmla="*/ 7144 h 590550"/>
                  <a:gd name="connsiteX2" fmla="*/ 331946 w 333375"/>
                  <a:gd name="connsiteY2" fmla="*/ 586264 h 590550"/>
                  <a:gd name="connsiteX3" fmla="*/ 7144 w 333375"/>
                  <a:gd name="connsiteY3" fmla="*/ 586264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3375" h="590550">
                    <a:moveTo>
                      <a:pt x="7144" y="7144"/>
                    </a:moveTo>
                    <a:lnTo>
                      <a:pt x="331946" y="7144"/>
                    </a:lnTo>
                    <a:lnTo>
                      <a:pt x="331946" y="586264"/>
                    </a:lnTo>
                    <a:lnTo>
                      <a:pt x="7144" y="586264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FDA00E9A-7402-448B-B85E-58BD242040AC}"/>
                  </a:ext>
                </a:extLst>
              </p:cNvPr>
              <p:cNvSpPr/>
              <p:nvPr/>
            </p:nvSpPr>
            <p:spPr>
              <a:xfrm>
                <a:off x="7353653" y="5363515"/>
                <a:ext cx="604560" cy="1150499"/>
              </a:xfrm>
              <a:custGeom>
                <a:avLst/>
                <a:gdLst>
                  <a:gd name="connsiteX0" fmla="*/ 614149 w 1119116"/>
                  <a:gd name="connsiteY0" fmla="*/ 0 h 2330356"/>
                  <a:gd name="connsiteX1" fmla="*/ 1115704 w 1119116"/>
                  <a:gd name="connsiteY1" fmla="*/ 6824 h 2330356"/>
                  <a:gd name="connsiteX2" fmla="*/ 1119116 w 1119116"/>
                  <a:gd name="connsiteY2" fmla="*/ 2330356 h 2330356"/>
                  <a:gd name="connsiteX3" fmla="*/ 0 w 1119116"/>
                  <a:gd name="connsiteY3" fmla="*/ 2330356 h 2330356"/>
                  <a:gd name="connsiteX4" fmla="*/ 614149 w 1119116"/>
                  <a:gd name="connsiteY4" fmla="*/ 0 h 2330356"/>
                  <a:gd name="connsiteX0" fmla="*/ 614149 w 1119116"/>
                  <a:gd name="connsiteY0" fmla="*/ 0 h 2330356"/>
                  <a:gd name="connsiteX1" fmla="*/ 1115704 w 1119116"/>
                  <a:gd name="connsiteY1" fmla="*/ 3412 h 2330356"/>
                  <a:gd name="connsiteX2" fmla="*/ 1119116 w 1119116"/>
                  <a:gd name="connsiteY2" fmla="*/ 2330356 h 2330356"/>
                  <a:gd name="connsiteX3" fmla="*/ 0 w 1119116"/>
                  <a:gd name="connsiteY3" fmla="*/ 2330356 h 2330356"/>
                  <a:gd name="connsiteX4" fmla="*/ 614149 w 1119116"/>
                  <a:gd name="connsiteY4" fmla="*/ 0 h 2330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9116" h="2330356">
                    <a:moveTo>
                      <a:pt x="614149" y="0"/>
                    </a:moveTo>
                    <a:lnTo>
                      <a:pt x="1115704" y="3412"/>
                    </a:lnTo>
                    <a:cubicBezTo>
                      <a:pt x="1116841" y="777923"/>
                      <a:pt x="1117979" y="1555845"/>
                      <a:pt x="1119116" y="2330356"/>
                    </a:cubicBezTo>
                    <a:lnTo>
                      <a:pt x="0" y="2330356"/>
                    </a:lnTo>
                    <a:lnTo>
                      <a:pt x="614149" y="0"/>
                    </a:lnTo>
                    <a:close/>
                  </a:path>
                </a:pathLst>
              </a:custGeom>
              <a:solidFill>
                <a:srgbClr val="99999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</p:grpSp>
      <p:sp>
        <p:nvSpPr>
          <p:cNvPr id="23" name="Picture Placeholder 2">
            <a:extLst>
              <a:ext uri="{FF2B5EF4-FFF2-40B4-BE49-F238E27FC236}">
                <a16:creationId xmlns:a16="http://schemas.microsoft.com/office/drawing/2014/main" id="{344AA3EA-E673-4ED9-A582-47186191FE78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8609452" y="2064430"/>
            <a:ext cx="2535033" cy="350020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24" name="Picture Placeholder 2">
            <a:extLst>
              <a:ext uri="{FF2B5EF4-FFF2-40B4-BE49-F238E27FC236}">
                <a16:creationId xmlns:a16="http://schemas.microsoft.com/office/drawing/2014/main" id="{60F52A28-79CD-4100-B2ED-9CB938668D05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6906381" y="3455576"/>
            <a:ext cx="1484457" cy="233064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25" name="Text Placeholder 9">
            <a:extLst>
              <a:ext uri="{FF2B5EF4-FFF2-40B4-BE49-F238E27FC236}">
                <a16:creationId xmlns:a16="http://schemas.microsoft.com/office/drawing/2014/main" id="{979E55A1-D4BA-4358-932E-9597C584FB3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855444602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3798397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4">
            <a:extLst>
              <a:ext uri="{FF2B5EF4-FFF2-40B4-BE49-F238E27FC236}">
                <a16:creationId xmlns:a16="http://schemas.microsoft.com/office/drawing/2014/main" id="{816C7FB5-2361-4828-BC29-E65F8DBFBE6D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319757" y="-1"/>
            <a:ext cx="6580997" cy="5001448"/>
          </a:xfrm>
          <a:custGeom>
            <a:avLst/>
            <a:gdLst>
              <a:gd name="connsiteX0" fmla="*/ 5450668 w 6580997"/>
              <a:gd name="connsiteY0" fmla="*/ 0 h 5001448"/>
              <a:gd name="connsiteX1" fmla="*/ 6157327 w 6580997"/>
              <a:gd name="connsiteY1" fmla="*/ 0 h 5001448"/>
              <a:gd name="connsiteX2" fmla="*/ 6395676 w 6580997"/>
              <a:gd name="connsiteY2" fmla="*/ 313936 h 5001448"/>
              <a:gd name="connsiteX3" fmla="*/ 6417268 w 6580997"/>
              <a:gd name="connsiteY3" fmla="*/ 349241 h 5001448"/>
              <a:gd name="connsiteX4" fmla="*/ 5974700 w 6580997"/>
              <a:gd name="connsiteY4" fmla="*/ 683575 h 5001448"/>
              <a:gd name="connsiteX5" fmla="*/ 5947410 w 6580997"/>
              <a:gd name="connsiteY5" fmla="*/ 654273 h 5001448"/>
              <a:gd name="connsiteX6" fmla="*/ 4672001 w 6580997"/>
              <a:gd name="connsiteY6" fmla="*/ 0 h 5001448"/>
              <a:gd name="connsiteX7" fmla="*/ 5378659 w 6580997"/>
              <a:gd name="connsiteY7" fmla="*/ 0 h 5001448"/>
              <a:gd name="connsiteX8" fmla="*/ 6328696 w 6580997"/>
              <a:gd name="connsiteY8" fmla="*/ 1251323 h 5001448"/>
              <a:gd name="connsiteX9" fmla="*/ 6356584 w 6580997"/>
              <a:gd name="connsiteY9" fmla="*/ 1296919 h 5001448"/>
              <a:gd name="connsiteX10" fmla="*/ 5915946 w 6580997"/>
              <a:gd name="connsiteY10" fmla="*/ 1629794 h 5001448"/>
              <a:gd name="connsiteX11" fmla="*/ 5880432 w 6580997"/>
              <a:gd name="connsiteY11" fmla="*/ 1591659 h 5001448"/>
              <a:gd name="connsiteX12" fmla="*/ 3893333 w 6580997"/>
              <a:gd name="connsiteY12" fmla="*/ 0 h 5001448"/>
              <a:gd name="connsiteX13" fmla="*/ 4599991 w 6580997"/>
              <a:gd name="connsiteY13" fmla="*/ 0 h 5001448"/>
              <a:gd name="connsiteX14" fmla="*/ 6234116 w 6580997"/>
              <a:gd name="connsiteY14" fmla="*/ 2152354 h 5001448"/>
              <a:gd name="connsiteX15" fmla="*/ 5785032 w 6580997"/>
              <a:gd name="connsiteY15" fmla="*/ 2491611 h 5001448"/>
              <a:gd name="connsiteX16" fmla="*/ 3114666 w 6580997"/>
              <a:gd name="connsiteY16" fmla="*/ 0 h 5001448"/>
              <a:gd name="connsiteX17" fmla="*/ 3821325 w 6580997"/>
              <a:gd name="connsiteY17" fmla="*/ 0 h 5001448"/>
              <a:gd name="connsiteX18" fmla="*/ 6505646 w 6580997"/>
              <a:gd name="connsiteY18" fmla="*/ 3535597 h 5001448"/>
              <a:gd name="connsiteX19" fmla="*/ 6517688 w 6580997"/>
              <a:gd name="connsiteY19" fmla="*/ 3555286 h 5001448"/>
              <a:gd name="connsiteX20" fmla="*/ 6072188 w 6580997"/>
              <a:gd name="connsiteY20" fmla="*/ 3891835 h 5001448"/>
              <a:gd name="connsiteX21" fmla="*/ 6057380 w 6580997"/>
              <a:gd name="connsiteY21" fmla="*/ 3875934 h 5001448"/>
              <a:gd name="connsiteX22" fmla="*/ 2335999 w 6580997"/>
              <a:gd name="connsiteY22" fmla="*/ 0 h 5001448"/>
              <a:gd name="connsiteX23" fmla="*/ 3042658 w 6580997"/>
              <a:gd name="connsiteY23" fmla="*/ 0 h 5001448"/>
              <a:gd name="connsiteX24" fmla="*/ 6561747 w 6580997"/>
              <a:gd name="connsiteY24" fmla="*/ 4635097 h 5001448"/>
              <a:gd name="connsiteX25" fmla="*/ 6580997 w 6580997"/>
              <a:gd name="connsiteY25" fmla="*/ 4666571 h 5001448"/>
              <a:gd name="connsiteX26" fmla="*/ 6137710 w 6580997"/>
              <a:gd name="connsiteY26" fmla="*/ 5001448 h 5001448"/>
              <a:gd name="connsiteX27" fmla="*/ 6113482 w 6580997"/>
              <a:gd name="connsiteY27" fmla="*/ 4975433 h 5001448"/>
              <a:gd name="connsiteX28" fmla="*/ 1557333 w 6580997"/>
              <a:gd name="connsiteY28" fmla="*/ 0 h 5001448"/>
              <a:gd name="connsiteX29" fmla="*/ 2263992 w 6580997"/>
              <a:gd name="connsiteY29" fmla="*/ 0 h 5001448"/>
              <a:gd name="connsiteX30" fmla="*/ 5106184 w 6580997"/>
              <a:gd name="connsiteY30" fmla="*/ 3743536 h 5001448"/>
              <a:gd name="connsiteX31" fmla="*/ 5116342 w 6580997"/>
              <a:gd name="connsiteY31" fmla="*/ 3759688 h 5001448"/>
              <a:gd name="connsiteX32" fmla="*/ 4669838 w 6580997"/>
              <a:gd name="connsiteY32" fmla="*/ 4096994 h 5001448"/>
              <a:gd name="connsiteX33" fmla="*/ 4657919 w 6580997"/>
              <a:gd name="connsiteY33" fmla="*/ 4083873 h 5001448"/>
              <a:gd name="connsiteX34" fmla="*/ 778665 w 6580997"/>
              <a:gd name="connsiteY34" fmla="*/ 0 h 5001448"/>
              <a:gd name="connsiteX35" fmla="*/ 1485324 w 6580997"/>
              <a:gd name="connsiteY35" fmla="*/ 0 h 5001448"/>
              <a:gd name="connsiteX36" fmla="*/ 4803038 w 6580997"/>
              <a:gd name="connsiteY36" fmla="*/ 4369858 h 5001448"/>
              <a:gd name="connsiteX37" fmla="*/ 4353952 w 6580997"/>
              <a:gd name="connsiteY37" fmla="*/ 4709116 h 5001448"/>
              <a:gd name="connsiteX38" fmla="*/ 0 w 6580997"/>
              <a:gd name="connsiteY38" fmla="*/ 0 h 5001448"/>
              <a:gd name="connsiteX39" fmla="*/ 706659 w 6580997"/>
              <a:gd name="connsiteY39" fmla="*/ 0 h 5001448"/>
              <a:gd name="connsiteX40" fmla="*/ 3300400 w 6580997"/>
              <a:gd name="connsiteY40" fmla="*/ 3416293 h 5001448"/>
              <a:gd name="connsiteX41" fmla="*/ 2851316 w 6580997"/>
              <a:gd name="connsiteY41" fmla="*/ 3755550 h 500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6580997" h="5001448">
                <a:moveTo>
                  <a:pt x="5450668" y="0"/>
                </a:moveTo>
                <a:lnTo>
                  <a:pt x="6157327" y="0"/>
                </a:lnTo>
                <a:lnTo>
                  <a:pt x="6395676" y="313936"/>
                </a:lnTo>
                <a:lnTo>
                  <a:pt x="6417268" y="349241"/>
                </a:lnTo>
                <a:lnTo>
                  <a:pt x="5974700" y="683575"/>
                </a:lnTo>
                <a:lnTo>
                  <a:pt x="5947410" y="654273"/>
                </a:lnTo>
                <a:close/>
                <a:moveTo>
                  <a:pt x="4672001" y="0"/>
                </a:moveTo>
                <a:lnTo>
                  <a:pt x="5378659" y="0"/>
                </a:lnTo>
                <a:lnTo>
                  <a:pt x="6328696" y="1251323"/>
                </a:lnTo>
                <a:lnTo>
                  <a:pt x="6356584" y="1296919"/>
                </a:lnTo>
                <a:lnTo>
                  <a:pt x="5915946" y="1629794"/>
                </a:lnTo>
                <a:lnTo>
                  <a:pt x="5880432" y="1591659"/>
                </a:lnTo>
                <a:close/>
                <a:moveTo>
                  <a:pt x="3893333" y="0"/>
                </a:moveTo>
                <a:lnTo>
                  <a:pt x="4599991" y="0"/>
                </a:lnTo>
                <a:lnTo>
                  <a:pt x="6234116" y="2152354"/>
                </a:lnTo>
                <a:lnTo>
                  <a:pt x="5785032" y="2491611"/>
                </a:lnTo>
                <a:close/>
                <a:moveTo>
                  <a:pt x="3114666" y="0"/>
                </a:moveTo>
                <a:lnTo>
                  <a:pt x="3821325" y="0"/>
                </a:lnTo>
                <a:lnTo>
                  <a:pt x="6505646" y="3535597"/>
                </a:lnTo>
                <a:lnTo>
                  <a:pt x="6517688" y="3555286"/>
                </a:lnTo>
                <a:lnTo>
                  <a:pt x="6072188" y="3891835"/>
                </a:lnTo>
                <a:lnTo>
                  <a:pt x="6057380" y="3875934"/>
                </a:lnTo>
                <a:close/>
                <a:moveTo>
                  <a:pt x="2335999" y="0"/>
                </a:moveTo>
                <a:lnTo>
                  <a:pt x="3042658" y="0"/>
                </a:lnTo>
                <a:lnTo>
                  <a:pt x="6561747" y="4635097"/>
                </a:lnTo>
                <a:lnTo>
                  <a:pt x="6580997" y="4666571"/>
                </a:lnTo>
                <a:lnTo>
                  <a:pt x="6137710" y="5001448"/>
                </a:lnTo>
                <a:lnTo>
                  <a:pt x="6113482" y="4975433"/>
                </a:lnTo>
                <a:close/>
                <a:moveTo>
                  <a:pt x="1557333" y="0"/>
                </a:moveTo>
                <a:lnTo>
                  <a:pt x="2263992" y="0"/>
                </a:lnTo>
                <a:lnTo>
                  <a:pt x="5106184" y="3743536"/>
                </a:lnTo>
                <a:lnTo>
                  <a:pt x="5116342" y="3759688"/>
                </a:lnTo>
                <a:lnTo>
                  <a:pt x="4669838" y="4096994"/>
                </a:lnTo>
                <a:lnTo>
                  <a:pt x="4657919" y="4083873"/>
                </a:lnTo>
                <a:close/>
                <a:moveTo>
                  <a:pt x="778665" y="0"/>
                </a:moveTo>
                <a:lnTo>
                  <a:pt x="1485324" y="0"/>
                </a:lnTo>
                <a:lnTo>
                  <a:pt x="4803038" y="4369858"/>
                </a:lnTo>
                <a:lnTo>
                  <a:pt x="4353952" y="4709116"/>
                </a:lnTo>
                <a:close/>
                <a:moveTo>
                  <a:pt x="0" y="0"/>
                </a:moveTo>
                <a:lnTo>
                  <a:pt x="706659" y="0"/>
                </a:lnTo>
                <a:lnTo>
                  <a:pt x="3300400" y="3416293"/>
                </a:lnTo>
                <a:lnTo>
                  <a:pt x="2851316" y="375555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83322957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5212244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76802256"/>
      </p:ext>
    </p:extLst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3967194083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You can Resize without losing quality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You can Change Fill Color &amp;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Line Color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www.allppt.com</a:t>
            </a:r>
            <a:endParaRPr kumimoji="0" lang="ko-K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FREE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583132756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444163C-3BE8-445F-BF4D-6FF683F7A99F}"/>
              </a:ext>
            </a:extLst>
          </p:cNvPr>
          <p:cNvGrpSpPr/>
          <p:nvPr userDrawn="1"/>
        </p:nvGrpSpPr>
        <p:grpSpPr>
          <a:xfrm>
            <a:off x="0" y="5030641"/>
            <a:ext cx="11784650" cy="1581249"/>
            <a:chOff x="0" y="5030641"/>
            <a:chExt cx="11784650" cy="1581249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4C382616-4BAD-46F2-A9B1-3719C195BD07}"/>
                </a:ext>
              </a:extLst>
            </p:cNvPr>
            <p:cNvGrpSpPr/>
            <p:nvPr/>
          </p:nvGrpSpPr>
          <p:grpSpPr>
            <a:xfrm>
              <a:off x="10972494" y="5030641"/>
              <a:ext cx="812156" cy="1343445"/>
              <a:chOff x="10042059" y="85076"/>
              <a:chExt cx="1867634" cy="3089387"/>
            </a:xfrm>
          </p:grpSpPr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4F57692B-CB59-4909-9EE5-9842EC389960}"/>
                  </a:ext>
                </a:extLst>
              </p:cNvPr>
              <p:cNvSpPr/>
              <p:nvPr/>
            </p:nvSpPr>
            <p:spPr>
              <a:xfrm rot="16200000" flipH="1">
                <a:off x="9851011" y="276124"/>
                <a:ext cx="2249729" cy="1867634"/>
              </a:xfrm>
              <a:custGeom>
                <a:avLst/>
                <a:gdLst>
                  <a:gd name="connsiteX0" fmla="*/ 2234976 w 2254431"/>
                  <a:gd name="connsiteY0" fmla="*/ 1132618 h 1867634"/>
                  <a:gd name="connsiteX1" fmla="*/ 2236496 w 2254431"/>
                  <a:gd name="connsiteY1" fmla="*/ 1135418 h 1867634"/>
                  <a:gd name="connsiteX2" fmla="*/ 2234976 w 2254431"/>
                  <a:gd name="connsiteY2" fmla="*/ 1140552 h 1867634"/>
                  <a:gd name="connsiteX3" fmla="*/ 2234976 w 2254431"/>
                  <a:gd name="connsiteY3" fmla="*/ 710150 h 1867634"/>
                  <a:gd name="connsiteX4" fmla="*/ 2240336 w 2254431"/>
                  <a:gd name="connsiteY4" fmla="*/ 727150 h 1867634"/>
                  <a:gd name="connsiteX5" fmla="*/ 2234976 w 2254431"/>
                  <a:gd name="connsiteY5" fmla="*/ 737448 h 1867634"/>
                  <a:gd name="connsiteX6" fmla="*/ 1734909 w 2254431"/>
                  <a:gd name="connsiteY6" fmla="*/ 1232300 h 1867634"/>
                  <a:gd name="connsiteX7" fmla="*/ 1781182 w 2254431"/>
                  <a:gd name="connsiteY7" fmla="*/ 1232300 h 1867634"/>
                  <a:gd name="connsiteX8" fmla="*/ 1734909 w 2254431"/>
                  <a:gd name="connsiteY8" fmla="*/ 1237163 h 1867634"/>
                  <a:gd name="connsiteX9" fmla="*/ 1734908 w 2254431"/>
                  <a:gd name="connsiteY9" fmla="*/ 633988 h 1867634"/>
                  <a:gd name="connsiteX10" fmla="*/ 2124749 w 2254431"/>
                  <a:gd name="connsiteY10" fmla="*/ 668096 h 1867634"/>
                  <a:gd name="connsiteX11" fmla="*/ 1734908 w 2254431"/>
                  <a:gd name="connsiteY11" fmla="*/ 668096 h 1867634"/>
                  <a:gd name="connsiteX12" fmla="*/ 0 w 2254431"/>
                  <a:gd name="connsiteY12" fmla="*/ 933818 h 1867634"/>
                  <a:gd name="connsiteX13" fmla="*/ 273507 w 2254431"/>
                  <a:gd name="connsiteY13" fmla="*/ 1594126 h 1867634"/>
                  <a:gd name="connsiteX14" fmla="*/ 1594123 w 2254431"/>
                  <a:gd name="connsiteY14" fmla="*/ 1594126 h 1867634"/>
                  <a:gd name="connsiteX15" fmla="*/ 1818102 w 2254431"/>
                  <a:gd name="connsiteY15" fmla="*/ 1370146 h 1867634"/>
                  <a:gd name="connsiteX16" fmla="*/ 2067929 w 2254431"/>
                  <a:gd name="connsiteY16" fmla="*/ 1370150 h 1867634"/>
                  <a:gd name="connsiteX17" fmla="*/ 2249729 w 2254431"/>
                  <a:gd name="connsiteY17" fmla="*/ 1188348 h 1867634"/>
                  <a:gd name="connsiteX18" fmla="*/ 2249729 w 2254431"/>
                  <a:gd name="connsiteY18" fmla="*/ 938520 h 1867634"/>
                  <a:gd name="connsiteX19" fmla="*/ 2254431 w 2254431"/>
                  <a:gd name="connsiteY19" fmla="*/ 933818 h 1867634"/>
                  <a:gd name="connsiteX20" fmla="*/ 2249729 w 2254431"/>
                  <a:gd name="connsiteY20" fmla="*/ 929116 h 1867634"/>
                  <a:gd name="connsiteX21" fmla="*/ 2249729 w 2254431"/>
                  <a:gd name="connsiteY21" fmla="*/ 679292 h 1867634"/>
                  <a:gd name="connsiteX22" fmla="*/ 2067926 w 2254431"/>
                  <a:gd name="connsiteY22" fmla="*/ 497490 h 1867634"/>
                  <a:gd name="connsiteX23" fmla="*/ 1818099 w 2254431"/>
                  <a:gd name="connsiteY23" fmla="*/ 497490 h 1867634"/>
                  <a:gd name="connsiteX24" fmla="*/ 1594123 w 2254431"/>
                  <a:gd name="connsiteY24" fmla="*/ 273510 h 1867634"/>
                  <a:gd name="connsiteX25" fmla="*/ 273507 w 2254431"/>
                  <a:gd name="connsiteY25" fmla="*/ 273510 h 1867634"/>
                  <a:gd name="connsiteX26" fmla="*/ 0 w 2254431"/>
                  <a:gd name="connsiteY26" fmla="*/ 933818 h 1867634"/>
                  <a:gd name="connsiteX0" fmla="*/ 2234976 w 2254431"/>
                  <a:gd name="connsiteY0" fmla="*/ 1132618 h 1867634"/>
                  <a:gd name="connsiteX1" fmla="*/ 2236496 w 2254431"/>
                  <a:gd name="connsiteY1" fmla="*/ 1135418 h 1867634"/>
                  <a:gd name="connsiteX2" fmla="*/ 2234976 w 2254431"/>
                  <a:gd name="connsiteY2" fmla="*/ 1140552 h 1867634"/>
                  <a:gd name="connsiteX3" fmla="*/ 2234976 w 2254431"/>
                  <a:gd name="connsiteY3" fmla="*/ 1132618 h 1867634"/>
                  <a:gd name="connsiteX4" fmla="*/ 2234976 w 2254431"/>
                  <a:gd name="connsiteY4" fmla="*/ 710150 h 1867634"/>
                  <a:gd name="connsiteX5" fmla="*/ 2240336 w 2254431"/>
                  <a:gd name="connsiteY5" fmla="*/ 727150 h 1867634"/>
                  <a:gd name="connsiteX6" fmla="*/ 2234976 w 2254431"/>
                  <a:gd name="connsiteY6" fmla="*/ 737448 h 1867634"/>
                  <a:gd name="connsiteX7" fmla="*/ 2234976 w 2254431"/>
                  <a:gd name="connsiteY7" fmla="*/ 710150 h 1867634"/>
                  <a:gd name="connsiteX8" fmla="*/ 1734909 w 2254431"/>
                  <a:gd name="connsiteY8" fmla="*/ 1232300 h 1867634"/>
                  <a:gd name="connsiteX9" fmla="*/ 1781182 w 2254431"/>
                  <a:gd name="connsiteY9" fmla="*/ 1232300 h 1867634"/>
                  <a:gd name="connsiteX10" fmla="*/ 1734909 w 2254431"/>
                  <a:gd name="connsiteY10" fmla="*/ 1237163 h 1867634"/>
                  <a:gd name="connsiteX11" fmla="*/ 1734909 w 2254431"/>
                  <a:gd name="connsiteY11" fmla="*/ 1232300 h 1867634"/>
                  <a:gd name="connsiteX12" fmla="*/ 1734908 w 2254431"/>
                  <a:gd name="connsiteY12" fmla="*/ 668096 h 1867634"/>
                  <a:gd name="connsiteX13" fmla="*/ 2124749 w 2254431"/>
                  <a:gd name="connsiteY13" fmla="*/ 668096 h 1867634"/>
                  <a:gd name="connsiteX14" fmla="*/ 1734908 w 2254431"/>
                  <a:gd name="connsiteY14" fmla="*/ 668096 h 1867634"/>
                  <a:gd name="connsiteX15" fmla="*/ 0 w 2254431"/>
                  <a:gd name="connsiteY15" fmla="*/ 933818 h 1867634"/>
                  <a:gd name="connsiteX16" fmla="*/ 273507 w 2254431"/>
                  <a:gd name="connsiteY16" fmla="*/ 1594126 h 1867634"/>
                  <a:gd name="connsiteX17" fmla="*/ 1594123 w 2254431"/>
                  <a:gd name="connsiteY17" fmla="*/ 1594126 h 1867634"/>
                  <a:gd name="connsiteX18" fmla="*/ 1818102 w 2254431"/>
                  <a:gd name="connsiteY18" fmla="*/ 1370146 h 1867634"/>
                  <a:gd name="connsiteX19" fmla="*/ 2067929 w 2254431"/>
                  <a:gd name="connsiteY19" fmla="*/ 1370150 h 1867634"/>
                  <a:gd name="connsiteX20" fmla="*/ 2249729 w 2254431"/>
                  <a:gd name="connsiteY20" fmla="*/ 1188348 h 1867634"/>
                  <a:gd name="connsiteX21" fmla="*/ 2249729 w 2254431"/>
                  <a:gd name="connsiteY21" fmla="*/ 938520 h 1867634"/>
                  <a:gd name="connsiteX22" fmla="*/ 2254431 w 2254431"/>
                  <a:gd name="connsiteY22" fmla="*/ 933818 h 1867634"/>
                  <a:gd name="connsiteX23" fmla="*/ 2249729 w 2254431"/>
                  <a:gd name="connsiteY23" fmla="*/ 929116 h 1867634"/>
                  <a:gd name="connsiteX24" fmla="*/ 2249729 w 2254431"/>
                  <a:gd name="connsiteY24" fmla="*/ 679292 h 1867634"/>
                  <a:gd name="connsiteX25" fmla="*/ 2067926 w 2254431"/>
                  <a:gd name="connsiteY25" fmla="*/ 497490 h 1867634"/>
                  <a:gd name="connsiteX26" fmla="*/ 1818099 w 2254431"/>
                  <a:gd name="connsiteY26" fmla="*/ 497490 h 1867634"/>
                  <a:gd name="connsiteX27" fmla="*/ 1594123 w 2254431"/>
                  <a:gd name="connsiteY27" fmla="*/ 273510 h 1867634"/>
                  <a:gd name="connsiteX28" fmla="*/ 273507 w 2254431"/>
                  <a:gd name="connsiteY28" fmla="*/ 273510 h 1867634"/>
                  <a:gd name="connsiteX29" fmla="*/ 0 w 2254431"/>
                  <a:gd name="connsiteY29" fmla="*/ 933818 h 1867634"/>
                  <a:gd name="connsiteX0" fmla="*/ 2234976 w 2254431"/>
                  <a:gd name="connsiteY0" fmla="*/ 1132618 h 1867634"/>
                  <a:gd name="connsiteX1" fmla="*/ 2236496 w 2254431"/>
                  <a:gd name="connsiteY1" fmla="*/ 1135418 h 1867634"/>
                  <a:gd name="connsiteX2" fmla="*/ 2234976 w 2254431"/>
                  <a:gd name="connsiteY2" fmla="*/ 1140552 h 1867634"/>
                  <a:gd name="connsiteX3" fmla="*/ 2234976 w 2254431"/>
                  <a:gd name="connsiteY3" fmla="*/ 1132618 h 1867634"/>
                  <a:gd name="connsiteX4" fmla="*/ 2234976 w 2254431"/>
                  <a:gd name="connsiteY4" fmla="*/ 710150 h 1867634"/>
                  <a:gd name="connsiteX5" fmla="*/ 2240336 w 2254431"/>
                  <a:gd name="connsiteY5" fmla="*/ 727150 h 1867634"/>
                  <a:gd name="connsiteX6" fmla="*/ 2234976 w 2254431"/>
                  <a:gd name="connsiteY6" fmla="*/ 737448 h 1867634"/>
                  <a:gd name="connsiteX7" fmla="*/ 2234976 w 2254431"/>
                  <a:gd name="connsiteY7" fmla="*/ 710150 h 1867634"/>
                  <a:gd name="connsiteX8" fmla="*/ 1734909 w 2254431"/>
                  <a:gd name="connsiteY8" fmla="*/ 1232300 h 1867634"/>
                  <a:gd name="connsiteX9" fmla="*/ 1781182 w 2254431"/>
                  <a:gd name="connsiteY9" fmla="*/ 1232300 h 1867634"/>
                  <a:gd name="connsiteX10" fmla="*/ 1734909 w 2254431"/>
                  <a:gd name="connsiteY10" fmla="*/ 1237163 h 1867634"/>
                  <a:gd name="connsiteX11" fmla="*/ 1734909 w 2254431"/>
                  <a:gd name="connsiteY11" fmla="*/ 1232300 h 1867634"/>
                  <a:gd name="connsiteX12" fmla="*/ 0 w 2254431"/>
                  <a:gd name="connsiteY12" fmla="*/ 933818 h 1867634"/>
                  <a:gd name="connsiteX13" fmla="*/ 273507 w 2254431"/>
                  <a:gd name="connsiteY13" fmla="*/ 1594126 h 1867634"/>
                  <a:gd name="connsiteX14" fmla="*/ 1594123 w 2254431"/>
                  <a:gd name="connsiteY14" fmla="*/ 1594126 h 1867634"/>
                  <a:gd name="connsiteX15" fmla="*/ 1818102 w 2254431"/>
                  <a:gd name="connsiteY15" fmla="*/ 1370146 h 1867634"/>
                  <a:gd name="connsiteX16" fmla="*/ 2067929 w 2254431"/>
                  <a:gd name="connsiteY16" fmla="*/ 1370150 h 1867634"/>
                  <a:gd name="connsiteX17" fmla="*/ 2249729 w 2254431"/>
                  <a:gd name="connsiteY17" fmla="*/ 1188348 h 1867634"/>
                  <a:gd name="connsiteX18" fmla="*/ 2249729 w 2254431"/>
                  <a:gd name="connsiteY18" fmla="*/ 938520 h 1867634"/>
                  <a:gd name="connsiteX19" fmla="*/ 2254431 w 2254431"/>
                  <a:gd name="connsiteY19" fmla="*/ 933818 h 1867634"/>
                  <a:gd name="connsiteX20" fmla="*/ 2249729 w 2254431"/>
                  <a:gd name="connsiteY20" fmla="*/ 929116 h 1867634"/>
                  <a:gd name="connsiteX21" fmla="*/ 2249729 w 2254431"/>
                  <a:gd name="connsiteY21" fmla="*/ 679292 h 1867634"/>
                  <a:gd name="connsiteX22" fmla="*/ 2067926 w 2254431"/>
                  <a:gd name="connsiteY22" fmla="*/ 497490 h 1867634"/>
                  <a:gd name="connsiteX23" fmla="*/ 1818099 w 2254431"/>
                  <a:gd name="connsiteY23" fmla="*/ 497490 h 1867634"/>
                  <a:gd name="connsiteX24" fmla="*/ 1594123 w 2254431"/>
                  <a:gd name="connsiteY24" fmla="*/ 273510 h 1867634"/>
                  <a:gd name="connsiteX25" fmla="*/ 273507 w 2254431"/>
                  <a:gd name="connsiteY25" fmla="*/ 273510 h 1867634"/>
                  <a:gd name="connsiteX26" fmla="*/ 0 w 2254431"/>
                  <a:gd name="connsiteY26" fmla="*/ 933818 h 1867634"/>
                  <a:gd name="connsiteX0" fmla="*/ 2234976 w 2254431"/>
                  <a:gd name="connsiteY0" fmla="*/ 1132618 h 1867634"/>
                  <a:gd name="connsiteX1" fmla="*/ 2236496 w 2254431"/>
                  <a:gd name="connsiteY1" fmla="*/ 1135418 h 1867634"/>
                  <a:gd name="connsiteX2" fmla="*/ 2234976 w 2254431"/>
                  <a:gd name="connsiteY2" fmla="*/ 1140552 h 1867634"/>
                  <a:gd name="connsiteX3" fmla="*/ 2234976 w 2254431"/>
                  <a:gd name="connsiteY3" fmla="*/ 1132618 h 1867634"/>
                  <a:gd name="connsiteX4" fmla="*/ 2234976 w 2254431"/>
                  <a:gd name="connsiteY4" fmla="*/ 710150 h 1867634"/>
                  <a:gd name="connsiteX5" fmla="*/ 2240336 w 2254431"/>
                  <a:gd name="connsiteY5" fmla="*/ 727150 h 1867634"/>
                  <a:gd name="connsiteX6" fmla="*/ 2234976 w 2254431"/>
                  <a:gd name="connsiteY6" fmla="*/ 737448 h 1867634"/>
                  <a:gd name="connsiteX7" fmla="*/ 2234976 w 2254431"/>
                  <a:gd name="connsiteY7" fmla="*/ 710150 h 1867634"/>
                  <a:gd name="connsiteX8" fmla="*/ 1734909 w 2254431"/>
                  <a:gd name="connsiteY8" fmla="*/ 1237163 h 1867634"/>
                  <a:gd name="connsiteX9" fmla="*/ 1781182 w 2254431"/>
                  <a:gd name="connsiteY9" fmla="*/ 1232300 h 1867634"/>
                  <a:gd name="connsiteX10" fmla="*/ 1734909 w 2254431"/>
                  <a:gd name="connsiteY10" fmla="*/ 1237163 h 1867634"/>
                  <a:gd name="connsiteX11" fmla="*/ 0 w 2254431"/>
                  <a:gd name="connsiteY11" fmla="*/ 933818 h 1867634"/>
                  <a:gd name="connsiteX12" fmla="*/ 273507 w 2254431"/>
                  <a:gd name="connsiteY12" fmla="*/ 1594126 h 1867634"/>
                  <a:gd name="connsiteX13" fmla="*/ 1594123 w 2254431"/>
                  <a:gd name="connsiteY13" fmla="*/ 1594126 h 1867634"/>
                  <a:gd name="connsiteX14" fmla="*/ 1818102 w 2254431"/>
                  <a:gd name="connsiteY14" fmla="*/ 1370146 h 1867634"/>
                  <a:gd name="connsiteX15" fmla="*/ 2067929 w 2254431"/>
                  <a:gd name="connsiteY15" fmla="*/ 1370150 h 1867634"/>
                  <a:gd name="connsiteX16" fmla="*/ 2249729 w 2254431"/>
                  <a:gd name="connsiteY16" fmla="*/ 1188348 h 1867634"/>
                  <a:gd name="connsiteX17" fmla="*/ 2249729 w 2254431"/>
                  <a:gd name="connsiteY17" fmla="*/ 938520 h 1867634"/>
                  <a:gd name="connsiteX18" fmla="*/ 2254431 w 2254431"/>
                  <a:gd name="connsiteY18" fmla="*/ 933818 h 1867634"/>
                  <a:gd name="connsiteX19" fmla="*/ 2249729 w 2254431"/>
                  <a:gd name="connsiteY19" fmla="*/ 929116 h 1867634"/>
                  <a:gd name="connsiteX20" fmla="*/ 2249729 w 2254431"/>
                  <a:gd name="connsiteY20" fmla="*/ 679292 h 1867634"/>
                  <a:gd name="connsiteX21" fmla="*/ 2067926 w 2254431"/>
                  <a:gd name="connsiteY21" fmla="*/ 497490 h 1867634"/>
                  <a:gd name="connsiteX22" fmla="*/ 1818099 w 2254431"/>
                  <a:gd name="connsiteY22" fmla="*/ 497490 h 1867634"/>
                  <a:gd name="connsiteX23" fmla="*/ 1594123 w 2254431"/>
                  <a:gd name="connsiteY23" fmla="*/ 273510 h 1867634"/>
                  <a:gd name="connsiteX24" fmla="*/ 273507 w 2254431"/>
                  <a:gd name="connsiteY24" fmla="*/ 273510 h 1867634"/>
                  <a:gd name="connsiteX25" fmla="*/ 0 w 2254431"/>
                  <a:gd name="connsiteY25" fmla="*/ 933818 h 1867634"/>
                  <a:gd name="connsiteX0" fmla="*/ 2234976 w 2254431"/>
                  <a:gd name="connsiteY0" fmla="*/ 1132618 h 1867634"/>
                  <a:gd name="connsiteX1" fmla="*/ 2236496 w 2254431"/>
                  <a:gd name="connsiteY1" fmla="*/ 1135418 h 1867634"/>
                  <a:gd name="connsiteX2" fmla="*/ 2234976 w 2254431"/>
                  <a:gd name="connsiteY2" fmla="*/ 1140552 h 1867634"/>
                  <a:gd name="connsiteX3" fmla="*/ 2234976 w 2254431"/>
                  <a:gd name="connsiteY3" fmla="*/ 1132618 h 1867634"/>
                  <a:gd name="connsiteX4" fmla="*/ 2234976 w 2254431"/>
                  <a:gd name="connsiteY4" fmla="*/ 710150 h 1867634"/>
                  <a:gd name="connsiteX5" fmla="*/ 2240336 w 2254431"/>
                  <a:gd name="connsiteY5" fmla="*/ 727150 h 1867634"/>
                  <a:gd name="connsiteX6" fmla="*/ 2234976 w 2254431"/>
                  <a:gd name="connsiteY6" fmla="*/ 737448 h 1867634"/>
                  <a:gd name="connsiteX7" fmla="*/ 2234976 w 2254431"/>
                  <a:gd name="connsiteY7" fmla="*/ 710150 h 1867634"/>
                  <a:gd name="connsiteX8" fmla="*/ 0 w 2254431"/>
                  <a:gd name="connsiteY8" fmla="*/ 933818 h 1867634"/>
                  <a:gd name="connsiteX9" fmla="*/ 273507 w 2254431"/>
                  <a:gd name="connsiteY9" fmla="*/ 1594126 h 1867634"/>
                  <a:gd name="connsiteX10" fmla="*/ 1594123 w 2254431"/>
                  <a:gd name="connsiteY10" fmla="*/ 1594126 h 1867634"/>
                  <a:gd name="connsiteX11" fmla="*/ 1818102 w 2254431"/>
                  <a:gd name="connsiteY11" fmla="*/ 1370146 h 1867634"/>
                  <a:gd name="connsiteX12" fmla="*/ 2067929 w 2254431"/>
                  <a:gd name="connsiteY12" fmla="*/ 1370150 h 1867634"/>
                  <a:gd name="connsiteX13" fmla="*/ 2249729 w 2254431"/>
                  <a:gd name="connsiteY13" fmla="*/ 1188348 h 1867634"/>
                  <a:gd name="connsiteX14" fmla="*/ 2249729 w 2254431"/>
                  <a:gd name="connsiteY14" fmla="*/ 938520 h 1867634"/>
                  <a:gd name="connsiteX15" fmla="*/ 2254431 w 2254431"/>
                  <a:gd name="connsiteY15" fmla="*/ 933818 h 1867634"/>
                  <a:gd name="connsiteX16" fmla="*/ 2249729 w 2254431"/>
                  <a:gd name="connsiteY16" fmla="*/ 929116 h 1867634"/>
                  <a:gd name="connsiteX17" fmla="*/ 2249729 w 2254431"/>
                  <a:gd name="connsiteY17" fmla="*/ 679292 h 1867634"/>
                  <a:gd name="connsiteX18" fmla="*/ 2067926 w 2254431"/>
                  <a:gd name="connsiteY18" fmla="*/ 497490 h 1867634"/>
                  <a:gd name="connsiteX19" fmla="*/ 1818099 w 2254431"/>
                  <a:gd name="connsiteY19" fmla="*/ 497490 h 1867634"/>
                  <a:gd name="connsiteX20" fmla="*/ 1594123 w 2254431"/>
                  <a:gd name="connsiteY20" fmla="*/ 273510 h 1867634"/>
                  <a:gd name="connsiteX21" fmla="*/ 273507 w 2254431"/>
                  <a:gd name="connsiteY21" fmla="*/ 273510 h 1867634"/>
                  <a:gd name="connsiteX22" fmla="*/ 0 w 2254431"/>
                  <a:gd name="connsiteY22" fmla="*/ 933818 h 1867634"/>
                  <a:gd name="connsiteX0" fmla="*/ 2234976 w 2254431"/>
                  <a:gd name="connsiteY0" fmla="*/ 1140552 h 1867634"/>
                  <a:gd name="connsiteX1" fmla="*/ 2236496 w 2254431"/>
                  <a:gd name="connsiteY1" fmla="*/ 1135418 h 1867634"/>
                  <a:gd name="connsiteX2" fmla="*/ 2234976 w 2254431"/>
                  <a:gd name="connsiteY2" fmla="*/ 1140552 h 1867634"/>
                  <a:gd name="connsiteX3" fmla="*/ 2234976 w 2254431"/>
                  <a:gd name="connsiteY3" fmla="*/ 710150 h 1867634"/>
                  <a:gd name="connsiteX4" fmla="*/ 2240336 w 2254431"/>
                  <a:gd name="connsiteY4" fmla="*/ 727150 h 1867634"/>
                  <a:gd name="connsiteX5" fmla="*/ 2234976 w 2254431"/>
                  <a:gd name="connsiteY5" fmla="*/ 737448 h 1867634"/>
                  <a:gd name="connsiteX6" fmla="*/ 2234976 w 2254431"/>
                  <a:gd name="connsiteY6" fmla="*/ 710150 h 1867634"/>
                  <a:gd name="connsiteX7" fmla="*/ 0 w 2254431"/>
                  <a:gd name="connsiteY7" fmla="*/ 933818 h 1867634"/>
                  <a:gd name="connsiteX8" fmla="*/ 273507 w 2254431"/>
                  <a:gd name="connsiteY8" fmla="*/ 1594126 h 1867634"/>
                  <a:gd name="connsiteX9" fmla="*/ 1594123 w 2254431"/>
                  <a:gd name="connsiteY9" fmla="*/ 1594126 h 1867634"/>
                  <a:gd name="connsiteX10" fmla="*/ 1818102 w 2254431"/>
                  <a:gd name="connsiteY10" fmla="*/ 1370146 h 1867634"/>
                  <a:gd name="connsiteX11" fmla="*/ 2067929 w 2254431"/>
                  <a:gd name="connsiteY11" fmla="*/ 1370150 h 1867634"/>
                  <a:gd name="connsiteX12" fmla="*/ 2249729 w 2254431"/>
                  <a:gd name="connsiteY12" fmla="*/ 1188348 h 1867634"/>
                  <a:gd name="connsiteX13" fmla="*/ 2249729 w 2254431"/>
                  <a:gd name="connsiteY13" fmla="*/ 938520 h 1867634"/>
                  <a:gd name="connsiteX14" fmla="*/ 2254431 w 2254431"/>
                  <a:gd name="connsiteY14" fmla="*/ 933818 h 1867634"/>
                  <a:gd name="connsiteX15" fmla="*/ 2249729 w 2254431"/>
                  <a:gd name="connsiteY15" fmla="*/ 929116 h 1867634"/>
                  <a:gd name="connsiteX16" fmla="*/ 2249729 w 2254431"/>
                  <a:gd name="connsiteY16" fmla="*/ 679292 h 1867634"/>
                  <a:gd name="connsiteX17" fmla="*/ 2067926 w 2254431"/>
                  <a:gd name="connsiteY17" fmla="*/ 497490 h 1867634"/>
                  <a:gd name="connsiteX18" fmla="*/ 1818099 w 2254431"/>
                  <a:gd name="connsiteY18" fmla="*/ 497490 h 1867634"/>
                  <a:gd name="connsiteX19" fmla="*/ 1594123 w 2254431"/>
                  <a:gd name="connsiteY19" fmla="*/ 273510 h 1867634"/>
                  <a:gd name="connsiteX20" fmla="*/ 273507 w 2254431"/>
                  <a:gd name="connsiteY20" fmla="*/ 273510 h 1867634"/>
                  <a:gd name="connsiteX21" fmla="*/ 0 w 2254431"/>
                  <a:gd name="connsiteY21" fmla="*/ 933818 h 1867634"/>
                  <a:gd name="connsiteX0" fmla="*/ 2234976 w 2254431"/>
                  <a:gd name="connsiteY0" fmla="*/ 710150 h 1867634"/>
                  <a:gd name="connsiteX1" fmla="*/ 2240336 w 2254431"/>
                  <a:gd name="connsiteY1" fmla="*/ 727150 h 1867634"/>
                  <a:gd name="connsiteX2" fmla="*/ 2234976 w 2254431"/>
                  <a:gd name="connsiteY2" fmla="*/ 737448 h 1867634"/>
                  <a:gd name="connsiteX3" fmla="*/ 2234976 w 2254431"/>
                  <a:gd name="connsiteY3" fmla="*/ 710150 h 1867634"/>
                  <a:gd name="connsiteX4" fmla="*/ 0 w 2254431"/>
                  <a:gd name="connsiteY4" fmla="*/ 933818 h 1867634"/>
                  <a:gd name="connsiteX5" fmla="*/ 273507 w 2254431"/>
                  <a:gd name="connsiteY5" fmla="*/ 1594126 h 1867634"/>
                  <a:gd name="connsiteX6" fmla="*/ 1594123 w 2254431"/>
                  <a:gd name="connsiteY6" fmla="*/ 1594126 h 1867634"/>
                  <a:gd name="connsiteX7" fmla="*/ 1818102 w 2254431"/>
                  <a:gd name="connsiteY7" fmla="*/ 1370146 h 1867634"/>
                  <a:gd name="connsiteX8" fmla="*/ 2067929 w 2254431"/>
                  <a:gd name="connsiteY8" fmla="*/ 1370150 h 1867634"/>
                  <a:gd name="connsiteX9" fmla="*/ 2249729 w 2254431"/>
                  <a:gd name="connsiteY9" fmla="*/ 1188348 h 1867634"/>
                  <a:gd name="connsiteX10" fmla="*/ 2249729 w 2254431"/>
                  <a:gd name="connsiteY10" fmla="*/ 938520 h 1867634"/>
                  <a:gd name="connsiteX11" fmla="*/ 2254431 w 2254431"/>
                  <a:gd name="connsiteY11" fmla="*/ 933818 h 1867634"/>
                  <a:gd name="connsiteX12" fmla="*/ 2249729 w 2254431"/>
                  <a:gd name="connsiteY12" fmla="*/ 929116 h 1867634"/>
                  <a:gd name="connsiteX13" fmla="*/ 2249729 w 2254431"/>
                  <a:gd name="connsiteY13" fmla="*/ 679292 h 1867634"/>
                  <a:gd name="connsiteX14" fmla="*/ 2067926 w 2254431"/>
                  <a:gd name="connsiteY14" fmla="*/ 497490 h 1867634"/>
                  <a:gd name="connsiteX15" fmla="*/ 1818099 w 2254431"/>
                  <a:gd name="connsiteY15" fmla="*/ 497490 h 1867634"/>
                  <a:gd name="connsiteX16" fmla="*/ 1594123 w 2254431"/>
                  <a:gd name="connsiteY16" fmla="*/ 273510 h 1867634"/>
                  <a:gd name="connsiteX17" fmla="*/ 273507 w 2254431"/>
                  <a:gd name="connsiteY17" fmla="*/ 273510 h 1867634"/>
                  <a:gd name="connsiteX18" fmla="*/ 0 w 2254431"/>
                  <a:gd name="connsiteY18" fmla="*/ 933818 h 1867634"/>
                  <a:gd name="connsiteX0" fmla="*/ 2234976 w 2254431"/>
                  <a:gd name="connsiteY0" fmla="*/ 737448 h 1867634"/>
                  <a:gd name="connsiteX1" fmla="*/ 2240336 w 2254431"/>
                  <a:gd name="connsiteY1" fmla="*/ 727150 h 1867634"/>
                  <a:gd name="connsiteX2" fmla="*/ 2234976 w 2254431"/>
                  <a:gd name="connsiteY2" fmla="*/ 737448 h 1867634"/>
                  <a:gd name="connsiteX3" fmla="*/ 0 w 2254431"/>
                  <a:gd name="connsiteY3" fmla="*/ 933818 h 1867634"/>
                  <a:gd name="connsiteX4" fmla="*/ 273507 w 2254431"/>
                  <a:gd name="connsiteY4" fmla="*/ 1594126 h 1867634"/>
                  <a:gd name="connsiteX5" fmla="*/ 1594123 w 2254431"/>
                  <a:gd name="connsiteY5" fmla="*/ 1594126 h 1867634"/>
                  <a:gd name="connsiteX6" fmla="*/ 1818102 w 2254431"/>
                  <a:gd name="connsiteY6" fmla="*/ 1370146 h 1867634"/>
                  <a:gd name="connsiteX7" fmla="*/ 2067929 w 2254431"/>
                  <a:gd name="connsiteY7" fmla="*/ 1370150 h 1867634"/>
                  <a:gd name="connsiteX8" fmla="*/ 2249729 w 2254431"/>
                  <a:gd name="connsiteY8" fmla="*/ 1188348 h 1867634"/>
                  <a:gd name="connsiteX9" fmla="*/ 2249729 w 2254431"/>
                  <a:gd name="connsiteY9" fmla="*/ 938520 h 1867634"/>
                  <a:gd name="connsiteX10" fmla="*/ 2254431 w 2254431"/>
                  <a:gd name="connsiteY10" fmla="*/ 933818 h 1867634"/>
                  <a:gd name="connsiteX11" fmla="*/ 2249729 w 2254431"/>
                  <a:gd name="connsiteY11" fmla="*/ 929116 h 1867634"/>
                  <a:gd name="connsiteX12" fmla="*/ 2249729 w 2254431"/>
                  <a:gd name="connsiteY12" fmla="*/ 679292 h 1867634"/>
                  <a:gd name="connsiteX13" fmla="*/ 2067926 w 2254431"/>
                  <a:gd name="connsiteY13" fmla="*/ 497490 h 1867634"/>
                  <a:gd name="connsiteX14" fmla="*/ 1818099 w 2254431"/>
                  <a:gd name="connsiteY14" fmla="*/ 497490 h 1867634"/>
                  <a:gd name="connsiteX15" fmla="*/ 1594123 w 2254431"/>
                  <a:gd name="connsiteY15" fmla="*/ 273510 h 1867634"/>
                  <a:gd name="connsiteX16" fmla="*/ 273507 w 2254431"/>
                  <a:gd name="connsiteY16" fmla="*/ 273510 h 1867634"/>
                  <a:gd name="connsiteX17" fmla="*/ 0 w 2254431"/>
                  <a:gd name="connsiteY17" fmla="*/ 933818 h 1867634"/>
                  <a:gd name="connsiteX0" fmla="*/ 0 w 2254431"/>
                  <a:gd name="connsiteY0" fmla="*/ 933818 h 1867634"/>
                  <a:gd name="connsiteX1" fmla="*/ 273507 w 2254431"/>
                  <a:gd name="connsiteY1" fmla="*/ 1594126 h 1867634"/>
                  <a:gd name="connsiteX2" fmla="*/ 1594123 w 2254431"/>
                  <a:gd name="connsiteY2" fmla="*/ 1594126 h 1867634"/>
                  <a:gd name="connsiteX3" fmla="*/ 1818102 w 2254431"/>
                  <a:gd name="connsiteY3" fmla="*/ 1370146 h 1867634"/>
                  <a:gd name="connsiteX4" fmla="*/ 2067929 w 2254431"/>
                  <a:gd name="connsiteY4" fmla="*/ 1370150 h 1867634"/>
                  <a:gd name="connsiteX5" fmla="*/ 2249729 w 2254431"/>
                  <a:gd name="connsiteY5" fmla="*/ 1188348 h 1867634"/>
                  <a:gd name="connsiteX6" fmla="*/ 2249729 w 2254431"/>
                  <a:gd name="connsiteY6" fmla="*/ 938520 h 1867634"/>
                  <a:gd name="connsiteX7" fmla="*/ 2254431 w 2254431"/>
                  <a:gd name="connsiteY7" fmla="*/ 933818 h 1867634"/>
                  <a:gd name="connsiteX8" fmla="*/ 2249729 w 2254431"/>
                  <a:gd name="connsiteY8" fmla="*/ 929116 h 1867634"/>
                  <a:gd name="connsiteX9" fmla="*/ 2249729 w 2254431"/>
                  <a:gd name="connsiteY9" fmla="*/ 679292 h 1867634"/>
                  <a:gd name="connsiteX10" fmla="*/ 2067926 w 2254431"/>
                  <a:gd name="connsiteY10" fmla="*/ 497490 h 1867634"/>
                  <a:gd name="connsiteX11" fmla="*/ 1818099 w 2254431"/>
                  <a:gd name="connsiteY11" fmla="*/ 497490 h 1867634"/>
                  <a:gd name="connsiteX12" fmla="*/ 1594123 w 2254431"/>
                  <a:gd name="connsiteY12" fmla="*/ 273510 h 1867634"/>
                  <a:gd name="connsiteX13" fmla="*/ 273507 w 2254431"/>
                  <a:gd name="connsiteY13" fmla="*/ 273510 h 1867634"/>
                  <a:gd name="connsiteX14" fmla="*/ 0 w 2254431"/>
                  <a:gd name="connsiteY14" fmla="*/ 933818 h 1867634"/>
                  <a:gd name="connsiteX0" fmla="*/ 0 w 2249729"/>
                  <a:gd name="connsiteY0" fmla="*/ 933818 h 1867634"/>
                  <a:gd name="connsiteX1" fmla="*/ 273507 w 2249729"/>
                  <a:gd name="connsiteY1" fmla="*/ 1594126 h 1867634"/>
                  <a:gd name="connsiteX2" fmla="*/ 1594123 w 2249729"/>
                  <a:gd name="connsiteY2" fmla="*/ 1594126 h 1867634"/>
                  <a:gd name="connsiteX3" fmla="*/ 1818102 w 2249729"/>
                  <a:gd name="connsiteY3" fmla="*/ 1370146 h 1867634"/>
                  <a:gd name="connsiteX4" fmla="*/ 2067929 w 2249729"/>
                  <a:gd name="connsiteY4" fmla="*/ 1370150 h 1867634"/>
                  <a:gd name="connsiteX5" fmla="*/ 2249729 w 2249729"/>
                  <a:gd name="connsiteY5" fmla="*/ 1188348 h 1867634"/>
                  <a:gd name="connsiteX6" fmla="*/ 2249729 w 2249729"/>
                  <a:gd name="connsiteY6" fmla="*/ 938520 h 1867634"/>
                  <a:gd name="connsiteX7" fmla="*/ 2249729 w 2249729"/>
                  <a:gd name="connsiteY7" fmla="*/ 929116 h 1867634"/>
                  <a:gd name="connsiteX8" fmla="*/ 2249729 w 2249729"/>
                  <a:gd name="connsiteY8" fmla="*/ 679292 h 1867634"/>
                  <a:gd name="connsiteX9" fmla="*/ 2067926 w 2249729"/>
                  <a:gd name="connsiteY9" fmla="*/ 497490 h 1867634"/>
                  <a:gd name="connsiteX10" fmla="*/ 1818099 w 2249729"/>
                  <a:gd name="connsiteY10" fmla="*/ 497490 h 1867634"/>
                  <a:gd name="connsiteX11" fmla="*/ 1594123 w 2249729"/>
                  <a:gd name="connsiteY11" fmla="*/ 273510 h 1867634"/>
                  <a:gd name="connsiteX12" fmla="*/ 273507 w 2249729"/>
                  <a:gd name="connsiteY12" fmla="*/ 273510 h 1867634"/>
                  <a:gd name="connsiteX13" fmla="*/ 0 w 2249729"/>
                  <a:gd name="connsiteY13" fmla="*/ 933818 h 1867634"/>
                  <a:gd name="connsiteX0" fmla="*/ 0 w 2249729"/>
                  <a:gd name="connsiteY0" fmla="*/ 933818 h 1867634"/>
                  <a:gd name="connsiteX1" fmla="*/ 273507 w 2249729"/>
                  <a:gd name="connsiteY1" fmla="*/ 1594126 h 1867634"/>
                  <a:gd name="connsiteX2" fmla="*/ 1594123 w 2249729"/>
                  <a:gd name="connsiteY2" fmla="*/ 1594126 h 1867634"/>
                  <a:gd name="connsiteX3" fmla="*/ 1818102 w 2249729"/>
                  <a:gd name="connsiteY3" fmla="*/ 1370146 h 1867634"/>
                  <a:gd name="connsiteX4" fmla="*/ 2067929 w 2249729"/>
                  <a:gd name="connsiteY4" fmla="*/ 1370150 h 1867634"/>
                  <a:gd name="connsiteX5" fmla="*/ 2249729 w 2249729"/>
                  <a:gd name="connsiteY5" fmla="*/ 1188348 h 1867634"/>
                  <a:gd name="connsiteX6" fmla="*/ 2249729 w 2249729"/>
                  <a:gd name="connsiteY6" fmla="*/ 929116 h 1867634"/>
                  <a:gd name="connsiteX7" fmla="*/ 2249729 w 2249729"/>
                  <a:gd name="connsiteY7" fmla="*/ 679292 h 1867634"/>
                  <a:gd name="connsiteX8" fmla="*/ 2067926 w 2249729"/>
                  <a:gd name="connsiteY8" fmla="*/ 497490 h 1867634"/>
                  <a:gd name="connsiteX9" fmla="*/ 1818099 w 2249729"/>
                  <a:gd name="connsiteY9" fmla="*/ 497490 h 1867634"/>
                  <a:gd name="connsiteX10" fmla="*/ 1594123 w 2249729"/>
                  <a:gd name="connsiteY10" fmla="*/ 273510 h 1867634"/>
                  <a:gd name="connsiteX11" fmla="*/ 273507 w 2249729"/>
                  <a:gd name="connsiteY11" fmla="*/ 273510 h 1867634"/>
                  <a:gd name="connsiteX12" fmla="*/ 0 w 2249729"/>
                  <a:gd name="connsiteY12" fmla="*/ 933818 h 1867634"/>
                  <a:gd name="connsiteX0" fmla="*/ 0 w 2249729"/>
                  <a:gd name="connsiteY0" fmla="*/ 933818 h 1867634"/>
                  <a:gd name="connsiteX1" fmla="*/ 273507 w 2249729"/>
                  <a:gd name="connsiteY1" fmla="*/ 1594126 h 1867634"/>
                  <a:gd name="connsiteX2" fmla="*/ 1594123 w 2249729"/>
                  <a:gd name="connsiteY2" fmla="*/ 1594126 h 1867634"/>
                  <a:gd name="connsiteX3" fmla="*/ 1818102 w 2249729"/>
                  <a:gd name="connsiteY3" fmla="*/ 1370146 h 1867634"/>
                  <a:gd name="connsiteX4" fmla="*/ 2067929 w 2249729"/>
                  <a:gd name="connsiteY4" fmla="*/ 1370150 h 1867634"/>
                  <a:gd name="connsiteX5" fmla="*/ 2249729 w 2249729"/>
                  <a:gd name="connsiteY5" fmla="*/ 1188348 h 1867634"/>
                  <a:gd name="connsiteX6" fmla="*/ 2249729 w 2249729"/>
                  <a:gd name="connsiteY6" fmla="*/ 679292 h 1867634"/>
                  <a:gd name="connsiteX7" fmla="*/ 2067926 w 2249729"/>
                  <a:gd name="connsiteY7" fmla="*/ 497490 h 1867634"/>
                  <a:gd name="connsiteX8" fmla="*/ 1818099 w 2249729"/>
                  <a:gd name="connsiteY8" fmla="*/ 497490 h 1867634"/>
                  <a:gd name="connsiteX9" fmla="*/ 1594123 w 2249729"/>
                  <a:gd name="connsiteY9" fmla="*/ 273510 h 1867634"/>
                  <a:gd name="connsiteX10" fmla="*/ 273507 w 2249729"/>
                  <a:gd name="connsiteY10" fmla="*/ 273510 h 1867634"/>
                  <a:gd name="connsiteX11" fmla="*/ 0 w 2249729"/>
                  <a:gd name="connsiteY11" fmla="*/ 933818 h 1867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49729" h="1867634">
                    <a:moveTo>
                      <a:pt x="0" y="933818"/>
                    </a:moveTo>
                    <a:cubicBezTo>
                      <a:pt x="0" y="1172804"/>
                      <a:pt x="91169" y="1411786"/>
                      <a:pt x="273507" y="1594126"/>
                    </a:cubicBezTo>
                    <a:cubicBezTo>
                      <a:pt x="638186" y="1958804"/>
                      <a:pt x="1229447" y="1958804"/>
                      <a:pt x="1594123" y="1594126"/>
                    </a:cubicBezTo>
                    <a:lnTo>
                      <a:pt x="1818102" y="1370146"/>
                    </a:lnTo>
                    <a:lnTo>
                      <a:pt x="2067929" y="1370150"/>
                    </a:lnTo>
                    <a:cubicBezTo>
                      <a:pt x="2168336" y="1370146"/>
                      <a:pt x="2249729" y="1288752"/>
                      <a:pt x="2249729" y="1188348"/>
                    </a:cubicBezTo>
                    <a:lnTo>
                      <a:pt x="2249729" y="679292"/>
                    </a:lnTo>
                    <a:cubicBezTo>
                      <a:pt x="2249729" y="578884"/>
                      <a:pt x="2168334" y="497490"/>
                      <a:pt x="2067926" y="497490"/>
                    </a:cubicBezTo>
                    <a:lnTo>
                      <a:pt x="1818099" y="497490"/>
                    </a:lnTo>
                    <a:lnTo>
                      <a:pt x="1594123" y="273510"/>
                    </a:lnTo>
                    <a:cubicBezTo>
                      <a:pt x="1229444" y="-91169"/>
                      <a:pt x="638186" y="-91169"/>
                      <a:pt x="273507" y="273510"/>
                    </a:cubicBezTo>
                    <a:cubicBezTo>
                      <a:pt x="91169" y="455848"/>
                      <a:pt x="0" y="694834"/>
                      <a:pt x="0" y="933818"/>
                    </a:cubicBezTo>
                    <a:close/>
                  </a:path>
                </a:pathLst>
              </a:custGeom>
              <a:solidFill>
                <a:schemeClr val="bg1"/>
              </a:solidFill>
              <a:ln w="444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6DBEC21B-8490-4613-893F-081AAB39C3FB}"/>
                  </a:ext>
                </a:extLst>
              </p:cNvPr>
              <p:cNvSpPr/>
              <p:nvPr/>
            </p:nvSpPr>
            <p:spPr>
              <a:xfrm>
                <a:off x="10573107" y="2486534"/>
                <a:ext cx="805533" cy="687929"/>
              </a:xfrm>
              <a:custGeom>
                <a:avLst/>
                <a:gdLst>
                  <a:gd name="connsiteX0" fmla="*/ 184600 w 805532"/>
                  <a:gd name="connsiteY0" fmla="*/ 520107 h 687929"/>
                  <a:gd name="connsiteX1" fmla="*/ 620929 w 805532"/>
                  <a:gd name="connsiteY1" fmla="*/ 520110 h 687929"/>
                  <a:gd name="connsiteX2" fmla="*/ 704838 w 805532"/>
                  <a:gd name="connsiteY2" fmla="*/ 604019 h 687929"/>
                  <a:gd name="connsiteX3" fmla="*/ 620926 w 805532"/>
                  <a:gd name="connsiteY3" fmla="*/ 687929 h 687929"/>
                  <a:gd name="connsiteX4" fmla="*/ 184600 w 805532"/>
                  <a:gd name="connsiteY4" fmla="*/ 687926 h 687929"/>
                  <a:gd name="connsiteX5" fmla="*/ 100691 w 805532"/>
                  <a:gd name="connsiteY5" fmla="*/ 604019 h 687929"/>
                  <a:gd name="connsiteX6" fmla="*/ 184600 w 805532"/>
                  <a:gd name="connsiteY6" fmla="*/ 520107 h 687929"/>
                  <a:gd name="connsiteX7" fmla="*/ 117472 w 805532"/>
                  <a:gd name="connsiteY7" fmla="*/ 260053 h 687929"/>
                  <a:gd name="connsiteX8" fmla="*/ 688057 w 805532"/>
                  <a:gd name="connsiteY8" fmla="*/ 260053 h 687929"/>
                  <a:gd name="connsiteX9" fmla="*/ 771967 w 805532"/>
                  <a:gd name="connsiteY9" fmla="*/ 343963 h 687929"/>
                  <a:gd name="connsiteX10" fmla="*/ 688057 w 805532"/>
                  <a:gd name="connsiteY10" fmla="*/ 427875 h 687929"/>
                  <a:gd name="connsiteX11" fmla="*/ 117472 w 805532"/>
                  <a:gd name="connsiteY11" fmla="*/ 427872 h 687929"/>
                  <a:gd name="connsiteX12" fmla="*/ 33563 w 805532"/>
                  <a:gd name="connsiteY12" fmla="*/ 343963 h 687929"/>
                  <a:gd name="connsiteX13" fmla="*/ 117472 w 805532"/>
                  <a:gd name="connsiteY13" fmla="*/ 260053 h 687929"/>
                  <a:gd name="connsiteX14" fmla="*/ 83910 w 805532"/>
                  <a:gd name="connsiteY14" fmla="*/ 0 h 687929"/>
                  <a:gd name="connsiteX15" fmla="*/ 721623 w 805532"/>
                  <a:gd name="connsiteY15" fmla="*/ 0 h 687929"/>
                  <a:gd name="connsiteX16" fmla="*/ 805532 w 805532"/>
                  <a:gd name="connsiteY16" fmla="*/ 83910 h 687929"/>
                  <a:gd name="connsiteX17" fmla="*/ 805529 w 805532"/>
                  <a:gd name="connsiteY17" fmla="*/ 83910 h 687929"/>
                  <a:gd name="connsiteX18" fmla="*/ 721620 w 805532"/>
                  <a:gd name="connsiteY18" fmla="*/ 167819 h 687929"/>
                  <a:gd name="connsiteX19" fmla="*/ 83910 w 805532"/>
                  <a:gd name="connsiteY19" fmla="*/ 167819 h 687929"/>
                  <a:gd name="connsiteX20" fmla="*/ 0 w 805532"/>
                  <a:gd name="connsiteY20" fmla="*/ 83910 h 687929"/>
                  <a:gd name="connsiteX21" fmla="*/ 83910 w 805532"/>
                  <a:gd name="connsiteY21" fmla="*/ 0 h 687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805532" h="687929">
                    <a:moveTo>
                      <a:pt x="184600" y="520107"/>
                    </a:moveTo>
                    <a:lnTo>
                      <a:pt x="620929" y="520110"/>
                    </a:lnTo>
                    <a:cubicBezTo>
                      <a:pt x="667269" y="520110"/>
                      <a:pt x="704838" y="557676"/>
                      <a:pt x="704838" y="604019"/>
                    </a:cubicBezTo>
                    <a:cubicBezTo>
                      <a:pt x="704838" y="650360"/>
                      <a:pt x="667269" y="687929"/>
                      <a:pt x="620926" y="687929"/>
                    </a:cubicBezTo>
                    <a:lnTo>
                      <a:pt x="184600" y="687926"/>
                    </a:lnTo>
                    <a:cubicBezTo>
                      <a:pt x="138257" y="687926"/>
                      <a:pt x="100691" y="650360"/>
                      <a:pt x="100691" y="604019"/>
                    </a:cubicBezTo>
                    <a:cubicBezTo>
                      <a:pt x="100691" y="557676"/>
                      <a:pt x="138257" y="520107"/>
                      <a:pt x="184600" y="520107"/>
                    </a:cubicBezTo>
                    <a:close/>
                    <a:moveTo>
                      <a:pt x="117472" y="260053"/>
                    </a:moveTo>
                    <a:lnTo>
                      <a:pt x="688057" y="260053"/>
                    </a:lnTo>
                    <a:cubicBezTo>
                      <a:pt x="734401" y="260053"/>
                      <a:pt x="771967" y="297622"/>
                      <a:pt x="771967" y="343963"/>
                    </a:cubicBezTo>
                    <a:cubicBezTo>
                      <a:pt x="771967" y="390306"/>
                      <a:pt x="734398" y="427875"/>
                      <a:pt x="688057" y="427875"/>
                    </a:cubicBezTo>
                    <a:lnTo>
                      <a:pt x="117472" y="427872"/>
                    </a:lnTo>
                    <a:cubicBezTo>
                      <a:pt x="71132" y="427872"/>
                      <a:pt x="33566" y="390306"/>
                      <a:pt x="33563" y="343963"/>
                    </a:cubicBezTo>
                    <a:cubicBezTo>
                      <a:pt x="33566" y="297622"/>
                      <a:pt x="71132" y="260053"/>
                      <a:pt x="117472" y="260053"/>
                    </a:cubicBezTo>
                    <a:close/>
                    <a:moveTo>
                      <a:pt x="83910" y="0"/>
                    </a:moveTo>
                    <a:lnTo>
                      <a:pt x="721623" y="0"/>
                    </a:lnTo>
                    <a:cubicBezTo>
                      <a:pt x="767963" y="0"/>
                      <a:pt x="805532" y="37569"/>
                      <a:pt x="805532" y="83910"/>
                    </a:cubicBezTo>
                    <a:lnTo>
                      <a:pt x="805529" y="83910"/>
                    </a:lnTo>
                    <a:cubicBezTo>
                      <a:pt x="805529" y="130253"/>
                      <a:pt x="767963" y="167819"/>
                      <a:pt x="721620" y="167819"/>
                    </a:cubicBezTo>
                    <a:lnTo>
                      <a:pt x="83910" y="167819"/>
                    </a:lnTo>
                    <a:cubicBezTo>
                      <a:pt x="37569" y="167819"/>
                      <a:pt x="0" y="130253"/>
                      <a:pt x="0" y="83910"/>
                    </a:cubicBezTo>
                    <a:cubicBezTo>
                      <a:pt x="0" y="37566"/>
                      <a:pt x="37569" y="0"/>
                      <a:pt x="83910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3C12866D-7C50-423B-97C6-3A44AEC2FF89}"/>
                  </a:ext>
                </a:extLst>
              </p:cNvPr>
              <p:cNvSpPr/>
              <p:nvPr/>
            </p:nvSpPr>
            <p:spPr>
              <a:xfrm>
                <a:off x="10608146" y="1032479"/>
                <a:ext cx="761035" cy="1312187"/>
              </a:xfrm>
              <a:custGeom>
                <a:avLst/>
                <a:gdLst>
                  <a:gd name="connsiteX0" fmla="*/ 1028878 w 3847556"/>
                  <a:gd name="connsiteY0" fmla="*/ 0 h 6633998"/>
                  <a:gd name="connsiteX1" fmla="*/ 1293726 w 3847556"/>
                  <a:gd name="connsiteY1" fmla="*/ 264865 h 6633998"/>
                  <a:gd name="connsiteX2" fmla="*/ 1293726 w 3847556"/>
                  <a:gd name="connsiteY2" fmla="*/ 664770 h 6633998"/>
                  <a:gd name="connsiteX3" fmla="*/ 1656529 w 3847556"/>
                  <a:gd name="connsiteY3" fmla="*/ 664770 h 6633998"/>
                  <a:gd name="connsiteX4" fmla="*/ 1656545 w 3847556"/>
                  <a:gd name="connsiteY4" fmla="*/ 264865 h 6633998"/>
                  <a:gd name="connsiteX5" fmla="*/ 1921394 w 3847556"/>
                  <a:gd name="connsiteY5" fmla="*/ 0 h 6633998"/>
                  <a:gd name="connsiteX6" fmla="*/ 2186253 w 3847556"/>
                  <a:gd name="connsiteY6" fmla="*/ 264865 h 6633998"/>
                  <a:gd name="connsiteX7" fmla="*/ 2186253 w 3847556"/>
                  <a:gd name="connsiteY7" fmla="*/ 664770 h 6633998"/>
                  <a:gd name="connsiteX8" fmla="*/ 2549056 w 3847556"/>
                  <a:gd name="connsiteY8" fmla="*/ 664770 h 6633998"/>
                  <a:gd name="connsiteX9" fmla="*/ 2549056 w 3847556"/>
                  <a:gd name="connsiteY9" fmla="*/ 264865 h 6633998"/>
                  <a:gd name="connsiteX10" fmla="*/ 2813921 w 3847556"/>
                  <a:gd name="connsiteY10" fmla="*/ 0 h 6633998"/>
                  <a:gd name="connsiteX11" fmla="*/ 3078781 w 3847556"/>
                  <a:gd name="connsiteY11" fmla="*/ 264865 h 6633998"/>
                  <a:gd name="connsiteX12" fmla="*/ 3078764 w 3847556"/>
                  <a:gd name="connsiteY12" fmla="*/ 664770 h 6633998"/>
                  <a:gd name="connsiteX13" fmla="*/ 3512447 w 3847556"/>
                  <a:gd name="connsiteY13" fmla="*/ 664770 h 6633998"/>
                  <a:gd name="connsiteX14" fmla="*/ 3520693 w 3847556"/>
                  <a:gd name="connsiteY14" fmla="*/ 668198 h 6633998"/>
                  <a:gd name="connsiteX15" fmla="*/ 3610357 w 3847556"/>
                  <a:gd name="connsiteY15" fmla="*/ 641623 h 6633998"/>
                  <a:gd name="connsiteX16" fmla="*/ 3846084 w 3847556"/>
                  <a:gd name="connsiteY16" fmla="*/ 932715 h 6633998"/>
                  <a:gd name="connsiteX17" fmla="*/ 3273917 w 3847556"/>
                  <a:gd name="connsiteY17" fmla="*/ 6376417 h 6633998"/>
                  <a:gd name="connsiteX18" fmla="*/ 2982826 w 3847556"/>
                  <a:gd name="connsiteY18" fmla="*/ 6612116 h 6633998"/>
                  <a:gd name="connsiteX19" fmla="*/ 2747105 w 3847556"/>
                  <a:gd name="connsiteY19" fmla="*/ 6321024 h 6633998"/>
                  <a:gd name="connsiteX20" fmla="*/ 3304490 w 3847556"/>
                  <a:gd name="connsiteY20" fmla="*/ 1017914 h 6633998"/>
                  <a:gd name="connsiteX21" fmla="*/ 3078764 w 3847556"/>
                  <a:gd name="connsiteY21" fmla="*/ 1017930 h 6633998"/>
                  <a:gd name="connsiteX22" fmla="*/ 3078764 w 3847556"/>
                  <a:gd name="connsiteY22" fmla="*/ 1417857 h 6633998"/>
                  <a:gd name="connsiteX23" fmla="*/ 2813921 w 3847556"/>
                  <a:gd name="connsiteY23" fmla="*/ 1682700 h 6633998"/>
                  <a:gd name="connsiteX24" fmla="*/ 2549056 w 3847556"/>
                  <a:gd name="connsiteY24" fmla="*/ 1417841 h 6633998"/>
                  <a:gd name="connsiteX25" fmla="*/ 2549056 w 3847556"/>
                  <a:gd name="connsiteY25" fmla="*/ 1017930 h 6633998"/>
                  <a:gd name="connsiteX26" fmla="*/ 2186253 w 3847556"/>
                  <a:gd name="connsiteY26" fmla="*/ 1017930 h 6633998"/>
                  <a:gd name="connsiteX27" fmla="*/ 2186237 w 3847556"/>
                  <a:gd name="connsiteY27" fmla="*/ 1417841 h 6633998"/>
                  <a:gd name="connsiteX28" fmla="*/ 1921394 w 3847556"/>
                  <a:gd name="connsiteY28" fmla="*/ 1682700 h 6633998"/>
                  <a:gd name="connsiteX29" fmla="*/ 1656529 w 3847556"/>
                  <a:gd name="connsiteY29" fmla="*/ 1417841 h 6633998"/>
                  <a:gd name="connsiteX30" fmla="*/ 1656529 w 3847556"/>
                  <a:gd name="connsiteY30" fmla="*/ 1017930 h 6633998"/>
                  <a:gd name="connsiteX31" fmla="*/ 1293726 w 3847556"/>
                  <a:gd name="connsiteY31" fmla="*/ 1017930 h 6633998"/>
                  <a:gd name="connsiteX32" fmla="*/ 1293726 w 3847556"/>
                  <a:gd name="connsiteY32" fmla="*/ 1417841 h 6633998"/>
                  <a:gd name="connsiteX33" fmla="*/ 1216149 w 3847556"/>
                  <a:gd name="connsiteY33" fmla="*/ 1605128 h 6633998"/>
                  <a:gd name="connsiteX34" fmla="*/ 1028872 w 3847556"/>
                  <a:gd name="connsiteY34" fmla="*/ 1682700 h 6633998"/>
                  <a:gd name="connsiteX35" fmla="*/ 841580 w 3847556"/>
                  <a:gd name="connsiteY35" fmla="*/ 1605122 h 6633998"/>
                  <a:gd name="connsiteX36" fmla="*/ 764018 w 3847556"/>
                  <a:gd name="connsiteY36" fmla="*/ 1417841 h 6633998"/>
                  <a:gd name="connsiteX37" fmla="*/ 764018 w 3847556"/>
                  <a:gd name="connsiteY37" fmla="*/ 1017914 h 6633998"/>
                  <a:gd name="connsiteX38" fmla="*/ 539645 w 3847556"/>
                  <a:gd name="connsiteY38" fmla="*/ 1017930 h 6633998"/>
                  <a:gd name="connsiteX39" fmla="*/ 1005791 w 3847556"/>
                  <a:gd name="connsiteY39" fmla="*/ 6346040 h 6633998"/>
                  <a:gd name="connsiteX40" fmla="*/ 765023 w 3847556"/>
                  <a:gd name="connsiteY40" fmla="*/ 6632976 h 6633998"/>
                  <a:gd name="connsiteX41" fmla="*/ 478087 w 3847556"/>
                  <a:gd name="connsiteY41" fmla="*/ 6392208 h 6633998"/>
                  <a:gd name="connsiteX42" fmla="*/ 1023 w 3847556"/>
                  <a:gd name="connsiteY42" fmla="*/ 939358 h 6633998"/>
                  <a:gd name="connsiteX43" fmla="*/ 241807 w 3847556"/>
                  <a:gd name="connsiteY43" fmla="*/ 652422 h 6633998"/>
                  <a:gd name="connsiteX44" fmla="*/ 311187 w 3847556"/>
                  <a:gd name="connsiteY44" fmla="*/ 674309 h 6633998"/>
                  <a:gd name="connsiteX45" fmla="*/ 334193 w 3847556"/>
                  <a:gd name="connsiteY45" fmla="*/ 664770 h 6633998"/>
                  <a:gd name="connsiteX46" fmla="*/ 764018 w 3847556"/>
                  <a:gd name="connsiteY46" fmla="*/ 664770 h 6633998"/>
                  <a:gd name="connsiteX47" fmla="*/ 764018 w 3847556"/>
                  <a:gd name="connsiteY47" fmla="*/ 264865 h 6633998"/>
                  <a:gd name="connsiteX48" fmla="*/ 1028878 w 3847556"/>
                  <a:gd name="connsiteY48" fmla="*/ 0 h 6633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3847556" h="6633998">
                    <a:moveTo>
                      <a:pt x="1028878" y="0"/>
                    </a:moveTo>
                    <a:cubicBezTo>
                      <a:pt x="1175157" y="0"/>
                      <a:pt x="1293726" y="118591"/>
                      <a:pt x="1293726" y="264865"/>
                    </a:cubicBezTo>
                    <a:lnTo>
                      <a:pt x="1293726" y="664770"/>
                    </a:lnTo>
                    <a:lnTo>
                      <a:pt x="1656529" y="664770"/>
                    </a:lnTo>
                    <a:lnTo>
                      <a:pt x="1656545" y="264865"/>
                    </a:lnTo>
                    <a:cubicBezTo>
                      <a:pt x="1656529" y="118591"/>
                      <a:pt x="1775115" y="17"/>
                      <a:pt x="1921394" y="0"/>
                    </a:cubicBezTo>
                    <a:cubicBezTo>
                      <a:pt x="2067668" y="17"/>
                      <a:pt x="2186237" y="118591"/>
                      <a:pt x="2186253" y="264865"/>
                    </a:cubicBezTo>
                    <a:lnTo>
                      <a:pt x="2186253" y="664770"/>
                    </a:lnTo>
                    <a:lnTo>
                      <a:pt x="2549056" y="664770"/>
                    </a:lnTo>
                    <a:lnTo>
                      <a:pt x="2549056" y="264865"/>
                    </a:lnTo>
                    <a:cubicBezTo>
                      <a:pt x="2549056" y="118575"/>
                      <a:pt x="2667642" y="0"/>
                      <a:pt x="2813921" y="0"/>
                    </a:cubicBezTo>
                    <a:cubicBezTo>
                      <a:pt x="2960211" y="0"/>
                      <a:pt x="3078781" y="118591"/>
                      <a:pt x="3078781" y="264865"/>
                    </a:cubicBezTo>
                    <a:lnTo>
                      <a:pt x="3078764" y="664770"/>
                    </a:lnTo>
                    <a:lnTo>
                      <a:pt x="3512447" y="664770"/>
                    </a:lnTo>
                    <a:lnTo>
                      <a:pt x="3520693" y="668198"/>
                    </a:lnTo>
                    <a:cubicBezTo>
                      <a:pt x="3545659" y="640863"/>
                      <a:pt x="3577628" y="638174"/>
                      <a:pt x="3610357" y="641623"/>
                    </a:cubicBezTo>
                    <a:cubicBezTo>
                      <a:pt x="3755838" y="656915"/>
                      <a:pt x="3861375" y="787234"/>
                      <a:pt x="3846084" y="932715"/>
                    </a:cubicBezTo>
                    <a:cubicBezTo>
                      <a:pt x="3655380" y="2747282"/>
                      <a:pt x="3464643" y="4561839"/>
                      <a:pt x="3273917" y="6376417"/>
                    </a:cubicBezTo>
                    <a:cubicBezTo>
                      <a:pt x="3258626" y="6521887"/>
                      <a:pt x="3128312" y="6627419"/>
                      <a:pt x="2982826" y="6612116"/>
                    </a:cubicBezTo>
                    <a:cubicBezTo>
                      <a:pt x="2837361" y="6596835"/>
                      <a:pt x="2731824" y="6466505"/>
                      <a:pt x="2747105" y="6321024"/>
                    </a:cubicBezTo>
                    <a:lnTo>
                      <a:pt x="3304490" y="1017914"/>
                    </a:lnTo>
                    <a:lnTo>
                      <a:pt x="3078764" y="1017930"/>
                    </a:lnTo>
                    <a:cubicBezTo>
                      <a:pt x="3078764" y="1151232"/>
                      <a:pt x="3078764" y="1284539"/>
                      <a:pt x="3078764" y="1417857"/>
                    </a:cubicBezTo>
                    <a:cubicBezTo>
                      <a:pt x="3078764" y="1564114"/>
                      <a:pt x="2960195" y="1682700"/>
                      <a:pt x="2813921" y="1682700"/>
                    </a:cubicBezTo>
                    <a:cubicBezTo>
                      <a:pt x="2667631" y="1682700"/>
                      <a:pt x="2549056" y="1564131"/>
                      <a:pt x="2549056" y="1417841"/>
                    </a:cubicBezTo>
                    <a:lnTo>
                      <a:pt x="2549056" y="1017930"/>
                    </a:lnTo>
                    <a:lnTo>
                      <a:pt x="2186253" y="1017930"/>
                    </a:lnTo>
                    <a:cubicBezTo>
                      <a:pt x="2186237" y="1151221"/>
                      <a:pt x="2186237" y="1284555"/>
                      <a:pt x="2186237" y="1417841"/>
                    </a:cubicBezTo>
                    <a:cubicBezTo>
                      <a:pt x="2186237" y="1564131"/>
                      <a:pt x="2067651" y="1682700"/>
                      <a:pt x="1921394" y="1682700"/>
                    </a:cubicBezTo>
                    <a:cubicBezTo>
                      <a:pt x="1775115" y="1682700"/>
                      <a:pt x="1656529" y="1564131"/>
                      <a:pt x="1656529" y="1417841"/>
                    </a:cubicBezTo>
                    <a:lnTo>
                      <a:pt x="1656529" y="1017930"/>
                    </a:lnTo>
                    <a:lnTo>
                      <a:pt x="1293726" y="1017930"/>
                    </a:lnTo>
                    <a:cubicBezTo>
                      <a:pt x="1293710" y="1151221"/>
                      <a:pt x="1293726" y="1284539"/>
                      <a:pt x="1293726" y="1417841"/>
                    </a:cubicBezTo>
                    <a:cubicBezTo>
                      <a:pt x="1293726" y="1490986"/>
                      <a:pt x="1264077" y="1557199"/>
                      <a:pt x="1216149" y="1605128"/>
                    </a:cubicBezTo>
                    <a:lnTo>
                      <a:pt x="1028872" y="1682700"/>
                    </a:lnTo>
                    <a:lnTo>
                      <a:pt x="841580" y="1605122"/>
                    </a:lnTo>
                    <a:cubicBezTo>
                      <a:pt x="793651" y="1557199"/>
                      <a:pt x="764007" y="1490986"/>
                      <a:pt x="764018" y="1417841"/>
                    </a:cubicBezTo>
                    <a:lnTo>
                      <a:pt x="764018" y="1017914"/>
                    </a:lnTo>
                    <a:lnTo>
                      <a:pt x="539645" y="1017930"/>
                    </a:lnTo>
                    <a:cubicBezTo>
                      <a:pt x="695040" y="2793967"/>
                      <a:pt x="850418" y="4570003"/>
                      <a:pt x="1005791" y="6346040"/>
                    </a:cubicBezTo>
                    <a:cubicBezTo>
                      <a:pt x="1018529" y="6491754"/>
                      <a:pt x="910743" y="6620221"/>
                      <a:pt x="765023" y="6632976"/>
                    </a:cubicBezTo>
                    <a:cubicBezTo>
                      <a:pt x="619293" y="6645714"/>
                      <a:pt x="490842" y="6537928"/>
                      <a:pt x="478087" y="6392208"/>
                    </a:cubicBezTo>
                    <a:lnTo>
                      <a:pt x="1023" y="939358"/>
                    </a:lnTo>
                    <a:cubicBezTo>
                      <a:pt x="-11716" y="793639"/>
                      <a:pt x="96076" y="665177"/>
                      <a:pt x="241807" y="652422"/>
                    </a:cubicBezTo>
                    <a:lnTo>
                      <a:pt x="311187" y="674309"/>
                    </a:lnTo>
                    <a:cubicBezTo>
                      <a:pt x="317983" y="665335"/>
                      <a:pt x="326028" y="664770"/>
                      <a:pt x="334193" y="664770"/>
                    </a:cubicBezTo>
                    <a:lnTo>
                      <a:pt x="764018" y="664770"/>
                    </a:lnTo>
                    <a:lnTo>
                      <a:pt x="764018" y="264865"/>
                    </a:lnTo>
                    <a:cubicBezTo>
                      <a:pt x="764018" y="118591"/>
                      <a:pt x="882588" y="0"/>
                      <a:pt x="1028878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D91F9EF7-4F87-415C-8160-7E56B60DA9F9}"/>
                </a:ext>
              </a:extLst>
            </p:cNvPr>
            <p:cNvGrpSpPr/>
            <p:nvPr/>
          </p:nvGrpSpPr>
          <p:grpSpPr>
            <a:xfrm>
              <a:off x="0" y="6374086"/>
              <a:ext cx="11401431" cy="237804"/>
              <a:chOff x="0" y="6374086"/>
              <a:chExt cx="11401431" cy="237804"/>
            </a:xfrm>
          </p:grpSpPr>
          <p:sp>
            <p:nvSpPr>
              <p:cNvPr id="6" name="Rectangle 5">
                <a:extLst>
                  <a:ext uri="{FF2B5EF4-FFF2-40B4-BE49-F238E27FC236}">
                    <a16:creationId xmlns:a16="http://schemas.microsoft.com/office/drawing/2014/main" id="{5AE59EE2-572E-4B51-AE32-612BBCC09DE1}"/>
                  </a:ext>
                </a:extLst>
              </p:cNvPr>
              <p:cNvSpPr/>
              <p:nvPr/>
            </p:nvSpPr>
            <p:spPr>
              <a:xfrm>
                <a:off x="0" y="6566170"/>
                <a:ext cx="11311128" cy="45720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7" name="Rectangle 6">
                <a:extLst>
                  <a:ext uri="{FF2B5EF4-FFF2-40B4-BE49-F238E27FC236}">
                    <a16:creationId xmlns:a16="http://schemas.microsoft.com/office/drawing/2014/main" id="{4CB77414-9E89-4E91-A109-7F250477ACA9}"/>
                  </a:ext>
                </a:extLst>
              </p:cNvPr>
              <p:cNvSpPr/>
              <p:nvPr/>
            </p:nvSpPr>
            <p:spPr>
              <a:xfrm>
                <a:off x="11355711" y="6374086"/>
                <a:ext cx="45720" cy="155448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8" name="Block Arc 7">
                <a:extLst>
                  <a:ext uri="{FF2B5EF4-FFF2-40B4-BE49-F238E27FC236}">
                    <a16:creationId xmlns:a16="http://schemas.microsoft.com/office/drawing/2014/main" id="{5F4ACB2E-D9DA-474D-ACD0-6D4C5B5B69E1}"/>
                  </a:ext>
                </a:extLst>
              </p:cNvPr>
              <p:cNvSpPr/>
              <p:nvPr/>
            </p:nvSpPr>
            <p:spPr>
              <a:xfrm>
                <a:off x="11229678" y="6440137"/>
                <a:ext cx="171753" cy="171753"/>
              </a:xfrm>
              <a:prstGeom prst="blockArc">
                <a:avLst>
                  <a:gd name="adj1" fmla="val 21339429"/>
                  <a:gd name="adj2" fmla="val 6091498"/>
                  <a:gd name="adj3" fmla="val 27090"/>
                </a:avLst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70447223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196228230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05408526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69243331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EF70765A-4598-4D75-8EBE-B820808F655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Our Team LAYOUT</a:t>
            </a:r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B0575BC2-9298-4F7F-9406-A1B5F6E4F12A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780849" y="1507989"/>
            <a:ext cx="1901964" cy="159894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0" name="Picture Placeholder 2">
            <a:extLst>
              <a:ext uri="{FF2B5EF4-FFF2-40B4-BE49-F238E27FC236}">
                <a16:creationId xmlns:a16="http://schemas.microsoft.com/office/drawing/2014/main" id="{C48EBFBC-65FA-4447-805D-A64F1CD2123B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780849" y="4209485"/>
            <a:ext cx="1901964" cy="159894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3" name="Picture Placeholder 2">
            <a:extLst>
              <a:ext uri="{FF2B5EF4-FFF2-40B4-BE49-F238E27FC236}">
                <a16:creationId xmlns:a16="http://schemas.microsoft.com/office/drawing/2014/main" id="{896D91B0-087B-40C1-A5AE-DFF524F2AEF3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6336264" y="1507989"/>
            <a:ext cx="1901964" cy="159894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1" name="Picture Placeholder 2">
            <a:extLst>
              <a:ext uri="{FF2B5EF4-FFF2-40B4-BE49-F238E27FC236}">
                <a16:creationId xmlns:a16="http://schemas.microsoft.com/office/drawing/2014/main" id="{A3E1ED18-B181-49D2-989F-7507C27870AF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6336264" y="4209485"/>
            <a:ext cx="1901964" cy="159894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358076273"/>
      </p:ext>
    </p:extLst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3">
            <a:extLst>
              <a:ext uri="{FF2B5EF4-FFF2-40B4-BE49-F238E27FC236}">
                <a16:creationId xmlns:a16="http://schemas.microsoft.com/office/drawing/2014/main" id="{B854BEA9-E6ED-4706-9550-8EE96CA06937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6504010" cy="6858000"/>
          </a:xfrm>
          <a:custGeom>
            <a:avLst/>
            <a:gdLst>
              <a:gd name="connsiteX0" fmla="*/ 2612170 w 6504010"/>
              <a:gd name="connsiteY0" fmla="*/ 0 h 6858000"/>
              <a:gd name="connsiteX1" fmla="*/ 4486354 w 6504010"/>
              <a:gd name="connsiteY1" fmla="*/ 0 h 6858000"/>
              <a:gd name="connsiteX2" fmla="*/ 6504010 w 6504010"/>
              <a:gd name="connsiteY2" fmla="*/ 4666806 h 6858000"/>
              <a:gd name="connsiteX3" fmla="*/ 1435812 w 6504010"/>
              <a:gd name="connsiteY3" fmla="*/ 6858000 h 6858000"/>
              <a:gd name="connsiteX4" fmla="*/ 1101944 w 6504010"/>
              <a:gd name="connsiteY4" fmla="*/ 6858000 h 6858000"/>
              <a:gd name="connsiteX5" fmla="*/ 0 w 6504010"/>
              <a:gd name="connsiteY5" fmla="*/ 4309223 h 6858000"/>
              <a:gd name="connsiteX6" fmla="*/ 0 w 6504010"/>
              <a:gd name="connsiteY6" fmla="*/ 1129351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04010" h="6858000">
                <a:moveTo>
                  <a:pt x="2612170" y="0"/>
                </a:moveTo>
                <a:lnTo>
                  <a:pt x="4486354" y="0"/>
                </a:lnTo>
                <a:lnTo>
                  <a:pt x="6504010" y="4666806"/>
                </a:lnTo>
                <a:lnTo>
                  <a:pt x="1435812" y="6858000"/>
                </a:lnTo>
                <a:lnTo>
                  <a:pt x="1101944" y="6858000"/>
                </a:lnTo>
                <a:lnTo>
                  <a:pt x="0" y="4309223"/>
                </a:lnTo>
                <a:lnTo>
                  <a:pt x="0" y="112935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2521241"/>
      </p:ext>
    </p:extLst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0160290"/>
      </p:ext>
    </p:extLst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D985091D-ACFA-4C08-A5D1-ACA6C4FE7455}"/>
              </a:ext>
            </a:extLst>
          </p:cNvPr>
          <p:cNvGrpSpPr/>
          <p:nvPr userDrawn="1"/>
        </p:nvGrpSpPr>
        <p:grpSpPr>
          <a:xfrm>
            <a:off x="3551840" y="1896887"/>
            <a:ext cx="5088321" cy="3064225"/>
            <a:chOff x="4098364" y="1571764"/>
            <a:chExt cx="7301609" cy="4397082"/>
          </a:xfrm>
        </p:grpSpPr>
        <p:grpSp>
          <p:nvGrpSpPr>
            <p:cNvPr id="3" name="Graphic 55">
              <a:extLst>
                <a:ext uri="{FF2B5EF4-FFF2-40B4-BE49-F238E27FC236}">
                  <a16:creationId xmlns:a16="http://schemas.microsoft.com/office/drawing/2014/main" id="{5B4F9B12-AB82-4546-836D-41FABF49D6C8}"/>
                </a:ext>
              </a:extLst>
            </p:cNvPr>
            <p:cNvGrpSpPr/>
            <p:nvPr/>
          </p:nvGrpSpPr>
          <p:grpSpPr>
            <a:xfrm>
              <a:off x="4910815" y="1571764"/>
              <a:ext cx="5616422" cy="3644404"/>
              <a:chOff x="5769768" y="3217068"/>
              <a:chExt cx="651510" cy="422754"/>
            </a:xfrm>
          </p:grpSpPr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DF85DDB4-6141-4012-BC84-42E6BDBF82BC}"/>
                  </a:ext>
                </a:extLst>
              </p:cNvPr>
              <p:cNvSpPr/>
              <p:nvPr/>
            </p:nvSpPr>
            <p:spPr>
              <a:xfrm>
                <a:off x="5769768" y="3217068"/>
                <a:ext cx="647700" cy="419100"/>
              </a:xfrm>
              <a:custGeom>
                <a:avLst/>
                <a:gdLst>
                  <a:gd name="connsiteX0" fmla="*/ 639604 w 647700"/>
                  <a:gd name="connsiteY0" fmla="*/ 417671 h 419100"/>
                  <a:gd name="connsiteX1" fmla="*/ 14764 w 647700"/>
                  <a:gd name="connsiteY1" fmla="*/ 417671 h 419100"/>
                  <a:gd name="connsiteX2" fmla="*/ 7144 w 647700"/>
                  <a:gd name="connsiteY2" fmla="*/ 410051 h 419100"/>
                  <a:gd name="connsiteX3" fmla="*/ 7144 w 647700"/>
                  <a:gd name="connsiteY3" fmla="*/ 38576 h 419100"/>
                  <a:gd name="connsiteX4" fmla="*/ 37624 w 647700"/>
                  <a:gd name="connsiteY4" fmla="*/ 7144 h 419100"/>
                  <a:gd name="connsiteX5" fmla="*/ 616744 w 647700"/>
                  <a:gd name="connsiteY5" fmla="*/ 7144 h 419100"/>
                  <a:gd name="connsiteX6" fmla="*/ 647224 w 647700"/>
                  <a:gd name="connsiteY6" fmla="*/ 37624 h 419100"/>
                  <a:gd name="connsiteX7" fmla="*/ 647224 w 647700"/>
                  <a:gd name="connsiteY7" fmla="*/ 409099 h 419100"/>
                  <a:gd name="connsiteX8" fmla="*/ 639604 w 647700"/>
                  <a:gd name="connsiteY8" fmla="*/ 417671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7700" h="419100">
                    <a:moveTo>
                      <a:pt x="639604" y="417671"/>
                    </a:moveTo>
                    <a:lnTo>
                      <a:pt x="14764" y="417671"/>
                    </a:lnTo>
                    <a:cubicBezTo>
                      <a:pt x="10954" y="417671"/>
                      <a:pt x="7144" y="413861"/>
                      <a:pt x="7144" y="410051"/>
                    </a:cubicBezTo>
                    <a:lnTo>
                      <a:pt x="7144" y="38576"/>
                    </a:lnTo>
                    <a:cubicBezTo>
                      <a:pt x="7144" y="20479"/>
                      <a:pt x="20479" y="7144"/>
                      <a:pt x="37624" y="7144"/>
                    </a:cubicBezTo>
                    <a:lnTo>
                      <a:pt x="616744" y="7144"/>
                    </a:lnTo>
                    <a:cubicBezTo>
                      <a:pt x="633889" y="7144"/>
                      <a:pt x="647224" y="20479"/>
                      <a:pt x="647224" y="37624"/>
                    </a:cubicBezTo>
                    <a:lnTo>
                      <a:pt x="647224" y="409099"/>
                    </a:lnTo>
                    <a:cubicBezTo>
                      <a:pt x="647224" y="413861"/>
                      <a:pt x="643414" y="417671"/>
                      <a:pt x="639604" y="417671"/>
                    </a:cubicBezTo>
                    <a:close/>
                  </a:path>
                </a:pathLst>
              </a:custGeom>
              <a:solidFill>
                <a:srgbClr val="80808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B16F7276-B4F9-4530-84C0-EF2C9ECDAB94}"/>
                  </a:ext>
                </a:extLst>
              </p:cNvPr>
              <p:cNvSpPr/>
              <p:nvPr/>
            </p:nvSpPr>
            <p:spPr>
              <a:xfrm>
                <a:off x="5773578" y="3220722"/>
                <a:ext cx="647700" cy="419100"/>
              </a:xfrm>
              <a:custGeom>
                <a:avLst/>
                <a:gdLst>
                  <a:gd name="connsiteX0" fmla="*/ 631984 w 647700"/>
                  <a:gd name="connsiteY0" fmla="*/ 412909 h 419100"/>
                  <a:gd name="connsiteX1" fmla="*/ 14764 w 647700"/>
                  <a:gd name="connsiteY1" fmla="*/ 412909 h 419100"/>
                  <a:gd name="connsiteX2" fmla="*/ 7144 w 647700"/>
                  <a:gd name="connsiteY2" fmla="*/ 405289 h 419100"/>
                  <a:gd name="connsiteX3" fmla="*/ 7144 w 647700"/>
                  <a:gd name="connsiteY3" fmla="*/ 34766 h 419100"/>
                  <a:gd name="connsiteX4" fmla="*/ 34766 w 647700"/>
                  <a:gd name="connsiteY4" fmla="*/ 7144 h 419100"/>
                  <a:gd name="connsiteX5" fmla="*/ 612934 w 647700"/>
                  <a:gd name="connsiteY5" fmla="*/ 7144 h 419100"/>
                  <a:gd name="connsiteX6" fmla="*/ 640556 w 647700"/>
                  <a:gd name="connsiteY6" fmla="*/ 34766 h 419100"/>
                  <a:gd name="connsiteX7" fmla="*/ 640556 w 647700"/>
                  <a:gd name="connsiteY7" fmla="*/ 405289 h 419100"/>
                  <a:gd name="connsiteX8" fmla="*/ 631984 w 647700"/>
                  <a:gd name="connsiteY8" fmla="*/ 412909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7700" h="419100">
                    <a:moveTo>
                      <a:pt x="631984" y="412909"/>
                    </a:moveTo>
                    <a:lnTo>
                      <a:pt x="14764" y="412909"/>
                    </a:lnTo>
                    <a:cubicBezTo>
                      <a:pt x="10954" y="412909"/>
                      <a:pt x="7144" y="409099"/>
                      <a:pt x="7144" y="405289"/>
                    </a:cubicBezTo>
                    <a:lnTo>
                      <a:pt x="7144" y="34766"/>
                    </a:lnTo>
                    <a:cubicBezTo>
                      <a:pt x="7144" y="19526"/>
                      <a:pt x="19526" y="7144"/>
                      <a:pt x="34766" y="7144"/>
                    </a:cubicBezTo>
                    <a:lnTo>
                      <a:pt x="612934" y="7144"/>
                    </a:lnTo>
                    <a:cubicBezTo>
                      <a:pt x="628174" y="7144"/>
                      <a:pt x="640556" y="19526"/>
                      <a:pt x="640556" y="34766"/>
                    </a:cubicBezTo>
                    <a:lnTo>
                      <a:pt x="640556" y="405289"/>
                    </a:lnTo>
                    <a:cubicBezTo>
                      <a:pt x="639604" y="410051"/>
                      <a:pt x="635794" y="412909"/>
                      <a:pt x="631984" y="412909"/>
                    </a:cubicBezTo>
                    <a:close/>
                  </a:path>
                </a:pathLst>
              </a:custGeom>
              <a:solidFill>
                <a:srgbClr val="3333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B2DB1A5C-F1A0-4BC0-BE67-EEFAA4592C71}"/>
                </a:ext>
              </a:extLst>
            </p:cNvPr>
            <p:cNvSpPr/>
            <p:nvPr/>
          </p:nvSpPr>
          <p:spPr>
            <a:xfrm>
              <a:off x="5130280" y="1781416"/>
              <a:ext cx="5163280" cy="3278273"/>
            </a:xfrm>
            <a:custGeom>
              <a:avLst/>
              <a:gdLst>
                <a:gd name="connsiteX0" fmla="*/ 7144 w 600075"/>
                <a:gd name="connsiteY0" fmla="*/ 7144 h 381000"/>
                <a:gd name="connsiteX1" fmla="*/ 597694 w 600075"/>
                <a:gd name="connsiteY1" fmla="*/ 7144 h 381000"/>
                <a:gd name="connsiteX2" fmla="*/ 597694 w 600075"/>
                <a:gd name="connsiteY2" fmla="*/ 376714 h 381000"/>
                <a:gd name="connsiteX3" fmla="*/ 7144 w 600075"/>
                <a:gd name="connsiteY3" fmla="*/ 37671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075" h="381000">
                  <a:moveTo>
                    <a:pt x="7144" y="7144"/>
                  </a:moveTo>
                  <a:lnTo>
                    <a:pt x="597694" y="7144"/>
                  </a:lnTo>
                  <a:lnTo>
                    <a:pt x="597694" y="376714"/>
                  </a:lnTo>
                  <a:lnTo>
                    <a:pt x="7144" y="376714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3B75C36A-CF22-4E6C-BDFB-93D9052AAFD2}"/>
                </a:ext>
              </a:extLst>
            </p:cNvPr>
            <p:cNvSpPr/>
            <p:nvPr/>
          </p:nvSpPr>
          <p:spPr>
            <a:xfrm>
              <a:off x="5210103" y="5108863"/>
              <a:ext cx="4999367" cy="245870"/>
            </a:xfrm>
            <a:custGeom>
              <a:avLst/>
              <a:gdLst>
                <a:gd name="connsiteX0" fmla="*/ 553174 w 581025"/>
                <a:gd name="connsiteY0" fmla="*/ 7144 h 28575"/>
                <a:gd name="connsiteX1" fmla="*/ 574129 w 581025"/>
                <a:gd name="connsiteY1" fmla="*/ 23336 h 28575"/>
                <a:gd name="connsiteX2" fmla="*/ 574129 w 581025"/>
                <a:gd name="connsiteY2" fmla="*/ 30004 h 28575"/>
                <a:gd name="connsiteX3" fmla="*/ 19774 w 581025"/>
                <a:gd name="connsiteY3" fmla="*/ 30004 h 28575"/>
                <a:gd name="connsiteX4" fmla="*/ 8344 w 581025"/>
                <a:gd name="connsiteY4" fmla="*/ 26194 h 28575"/>
                <a:gd name="connsiteX5" fmla="*/ 35014 w 581025"/>
                <a:gd name="connsiteY5" fmla="*/ 7144 h 28575"/>
                <a:gd name="connsiteX6" fmla="*/ 553174 w 581025"/>
                <a:gd name="connsiteY6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1025" h="28575">
                  <a:moveTo>
                    <a:pt x="553174" y="7144"/>
                  </a:moveTo>
                  <a:cubicBezTo>
                    <a:pt x="553174" y="7144"/>
                    <a:pt x="566509" y="16669"/>
                    <a:pt x="574129" y="23336"/>
                  </a:cubicBezTo>
                  <a:cubicBezTo>
                    <a:pt x="581749" y="30004"/>
                    <a:pt x="574129" y="30004"/>
                    <a:pt x="574129" y="30004"/>
                  </a:cubicBezTo>
                  <a:cubicBezTo>
                    <a:pt x="574129" y="30004"/>
                    <a:pt x="37871" y="30004"/>
                    <a:pt x="19774" y="30004"/>
                  </a:cubicBezTo>
                  <a:cubicBezTo>
                    <a:pt x="1676" y="30004"/>
                    <a:pt x="8344" y="26194"/>
                    <a:pt x="8344" y="26194"/>
                  </a:cubicBezTo>
                  <a:lnTo>
                    <a:pt x="35014" y="7144"/>
                  </a:lnTo>
                  <a:lnTo>
                    <a:pt x="553174" y="7144"/>
                  </a:lnTo>
                  <a:close/>
                </a:path>
              </a:pathLst>
            </a:custGeom>
            <a:solidFill>
              <a:srgbClr val="323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280AAB66-0012-4C2C-A739-8DBBA187677B}"/>
                </a:ext>
              </a:extLst>
            </p:cNvPr>
            <p:cNvSpPr/>
            <p:nvPr/>
          </p:nvSpPr>
          <p:spPr>
            <a:xfrm>
              <a:off x="5403495" y="5242756"/>
              <a:ext cx="4589582" cy="81957"/>
            </a:xfrm>
            <a:custGeom>
              <a:avLst/>
              <a:gdLst>
                <a:gd name="connsiteX0" fmla="*/ 538318 w 533400"/>
                <a:gd name="connsiteY0" fmla="*/ 3965 h 0"/>
                <a:gd name="connsiteX1" fmla="*/ 3965 w 533400"/>
                <a:gd name="connsiteY1" fmla="*/ 396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3400">
                  <a:moveTo>
                    <a:pt x="538318" y="3965"/>
                  </a:moveTo>
                  <a:lnTo>
                    <a:pt x="3965" y="3965"/>
                  </a:lnTo>
                </a:path>
              </a:pathLst>
            </a:custGeom>
            <a:ln w="5287" cap="rnd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9DD086C-BB44-40D0-9D21-4E48E4FE51EB}"/>
                </a:ext>
              </a:extLst>
            </p:cNvPr>
            <p:cNvSpPr/>
            <p:nvPr/>
          </p:nvSpPr>
          <p:spPr>
            <a:xfrm>
              <a:off x="5469061" y="5201782"/>
              <a:ext cx="4507626" cy="81957"/>
            </a:xfrm>
            <a:custGeom>
              <a:avLst/>
              <a:gdLst>
                <a:gd name="connsiteX0" fmla="*/ 3965 w 523875"/>
                <a:gd name="connsiteY0" fmla="*/ 3965 h 0"/>
                <a:gd name="connsiteX1" fmla="*/ 524031 w 523875"/>
                <a:gd name="connsiteY1" fmla="*/ 396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23875">
                  <a:moveTo>
                    <a:pt x="3965" y="3965"/>
                  </a:moveTo>
                  <a:lnTo>
                    <a:pt x="524031" y="3965"/>
                  </a:lnTo>
                </a:path>
              </a:pathLst>
            </a:custGeom>
            <a:ln w="5287" cap="rnd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D4B5080E-0940-4BD2-A8A1-FC6B3D63491E}"/>
                </a:ext>
              </a:extLst>
            </p:cNvPr>
            <p:cNvSpPr/>
            <p:nvPr/>
          </p:nvSpPr>
          <p:spPr>
            <a:xfrm>
              <a:off x="5354321" y="5291930"/>
              <a:ext cx="4753496" cy="81957"/>
            </a:xfrm>
            <a:custGeom>
              <a:avLst/>
              <a:gdLst>
                <a:gd name="connsiteX0" fmla="*/ 550701 w 552450"/>
                <a:gd name="connsiteY0" fmla="*/ 3965 h 0"/>
                <a:gd name="connsiteX1" fmla="*/ 3965 w 552450"/>
                <a:gd name="connsiteY1" fmla="*/ 396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52450">
                  <a:moveTo>
                    <a:pt x="550701" y="3965"/>
                  </a:moveTo>
                  <a:lnTo>
                    <a:pt x="3965" y="3965"/>
                  </a:lnTo>
                </a:path>
              </a:pathLst>
            </a:custGeom>
            <a:ln w="5287" cap="rnd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18D06E4-E30F-4F89-A71E-0D93FD43ED66}"/>
                </a:ext>
              </a:extLst>
            </p:cNvPr>
            <p:cNvSpPr/>
            <p:nvPr/>
          </p:nvSpPr>
          <p:spPr>
            <a:xfrm>
              <a:off x="5424729" y="5180579"/>
              <a:ext cx="4343712" cy="81957"/>
            </a:xfrm>
            <a:custGeom>
              <a:avLst/>
              <a:gdLst>
                <a:gd name="connsiteX0" fmla="*/ 1586 w 504825"/>
                <a:gd name="connsiteY0" fmla="*/ 1586 h 0"/>
                <a:gd name="connsiteX1" fmla="*/ 511173 w 504825"/>
                <a:gd name="connsiteY1" fmla="*/ 15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04825">
                  <a:moveTo>
                    <a:pt x="1586" y="1586"/>
                  </a:moveTo>
                  <a:lnTo>
                    <a:pt x="511173" y="1586"/>
                  </a:lnTo>
                </a:path>
              </a:pathLst>
            </a:custGeom>
            <a:ln w="2115" cap="rnd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15A1A526-A9A8-4250-B3A5-55501FF8A09F}"/>
                </a:ext>
              </a:extLst>
            </p:cNvPr>
            <p:cNvSpPr/>
            <p:nvPr/>
          </p:nvSpPr>
          <p:spPr>
            <a:xfrm>
              <a:off x="5269602" y="5117063"/>
              <a:ext cx="4917410" cy="245870"/>
            </a:xfrm>
            <a:custGeom>
              <a:avLst/>
              <a:gdLst>
                <a:gd name="connsiteX0" fmla="*/ 32861 w 571500"/>
                <a:gd name="connsiteY0" fmla="*/ 7144 h 28575"/>
                <a:gd name="connsiteX1" fmla="*/ 7144 w 571500"/>
                <a:gd name="connsiteY1" fmla="*/ 26194 h 28575"/>
                <a:gd name="connsiteX2" fmla="*/ 566261 w 571500"/>
                <a:gd name="connsiteY2" fmla="*/ 26194 h 28575"/>
                <a:gd name="connsiteX3" fmla="*/ 541496 w 571500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0" h="28575">
                  <a:moveTo>
                    <a:pt x="32861" y="7144"/>
                  </a:moveTo>
                  <a:lnTo>
                    <a:pt x="7144" y="26194"/>
                  </a:lnTo>
                  <a:lnTo>
                    <a:pt x="566261" y="26194"/>
                  </a:lnTo>
                  <a:lnTo>
                    <a:pt x="541496" y="7144"/>
                  </a:lnTo>
                  <a:close/>
                </a:path>
              </a:pathLst>
            </a:custGeom>
            <a:solidFill>
              <a:srgbClr val="323334">
                <a:alpha val="56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849B7F5-6D4D-4245-9964-122EC3292C54}"/>
                </a:ext>
              </a:extLst>
            </p:cNvPr>
            <p:cNvSpPr/>
            <p:nvPr/>
          </p:nvSpPr>
          <p:spPr>
            <a:xfrm>
              <a:off x="4105815" y="5559062"/>
              <a:ext cx="7294158" cy="409784"/>
            </a:xfrm>
            <a:custGeom>
              <a:avLst/>
              <a:gdLst>
                <a:gd name="connsiteX0" fmla="*/ 842486 w 847725"/>
                <a:gd name="connsiteY0" fmla="*/ 30069 h 47625"/>
                <a:gd name="connsiteX1" fmla="*/ 830104 w 847725"/>
                <a:gd name="connsiteY1" fmla="*/ 44357 h 47625"/>
                <a:gd name="connsiteX2" fmla="*/ 41434 w 847725"/>
                <a:gd name="connsiteY2" fmla="*/ 44357 h 47625"/>
                <a:gd name="connsiteX3" fmla="*/ 20479 w 847725"/>
                <a:gd name="connsiteY3" fmla="*/ 43404 h 47625"/>
                <a:gd name="connsiteX4" fmla="*/ 7144 w 847725"/>
                <a:gd name="connsiteY4" fmla="*/ 29117 h 47625"/>
                <a:gd name="connsiteX5" fmla="*/ 7144 w 847725"/>
                <a:gd name="connsiteY5" fmla="*/ 9114 h 47625"/>
                <a:gd name="connsiteX6" fmla="*/ 9049 w 847725"/>
                <a:gd name="connsiteY6" fmla="*/ 9114 h 47625"/>
                <a:gd name="connsiteX7" fmla="*/ 27146 w 847725"/>
                <a:gd name="connsiteY7" fmla="*/ 9114 h 47625"/>
                <a:gd name="connsiteX8" fmla="*/ 752951 w 847725"/>
                <a:gd name="connsiteY8" fmla="*/ 7209 h 47625"/>
                <a:gd name="connsiteX9" fmla="*/ 842486 w 847725"/>
                <a:gd name="connsiteY9" fmla="*/ 7209 h 47625"/>
                <a:gd name="connsiteX10" fmla="*/ 842486 w 847725"/>
                <a:gd name="connsiteY10" fmla="*/ 7209 h 47625"/>
                <a:gd name="connsiteX11" fmla="*/ 842486 w 847725"/>
                <a:gd name="connsiteY11" fmla="*/ 3006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7725" h="47625">
                  <a:moveTo>
                    <a:pt x="842486" y="30069"/>
                  </a:moveTo>
                  <a:cubicBezTo>
                    <a:pt x="842486" y="44357"/>
                    <a:pt x="830104" y="44357"/>
                    <a:pt x="830104" y="44357"/>
                  </a:cubicBezTo>
                  <a:cubicBezTo>
                    <a:pt x="830104" y="44357"/>
                    <a:pt x="71914" y="44357"/>
                    <a:pt x="41434" y="44357"/>
                  </a:cubicBezTo>
                  <a:cubicBezTo>
                    <a:pt x="31909" y="44357"/>
                    <a:pt x="25241" y="44357"/>
                    <a:pt x="20479" y="43404"/>
                  </a:cubicBezTo>
                  <a:cubicBezTo>
                    <a:pt x="12859" y="42452"/>
                    <a:pt x="7144" y="36737"/>
                    <a:pt x="7144" y="29117"/>
                  </a:cubicBezTo>
                  <a:lnTo>
                    <a:pt x="7144" y="9114"/>
                  </a:lnTo>
                  <a:lnTo>
                    <a:pt x="9049" y="9114"/>
                  </a:lnTo>
                  <a:lnTo>
                    <a:pt x="27146" y="9114"/>
                  </a:lnTo>
                  <a:lnTo>
                    <a:pt x="752951" y="7209"/>
                  </a:lnTo>
                  <a:lnTo>
                    <a:pt x="842486" y="7209"/>
                  </a:lnTo>
                  <a:lnTo>
                    <a:pt x="842486" y="7209"/>
                  </a:lnTo>
                  <a:cubicBezTo>
                    <a:pt x="841534" y="6257"/>
                    <a:pt x="842486" y="15782"/>
                    <a:pt x="842486" y="30069"/>
                  </a:cubicBezTo>
                  <a:close/>
                </a:path>
              </a:pathLst>
            </a:custGeom>
            <a:solidFill>
              <a:srgbClr val="6666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CCB8880-AC57-41A5-8D7B-4F0C1B7A0327}"/>
                </a:ext>
              </a:extLst>
            </p:cNvPr>
            <p:cNvSpPr/>
            <p:nvPr/>
          </p:nvSpPr>
          <p:spPr>
            <a:xfrm>
              <a:off x="4098364" y="5051498"/>
              <a:ext cx="7294158" cy="655655"/>
            </a:xfrm>
            <a:custGeom>
              <a:avLst/>
              <a:gdLst>
                <a:gd name="connsiteX0" fmla="*/ 827161 w 847725"/>
                <a:gd name="connsiteY0" fmla="*/ 70009 h 76200"/>
                <a:gd name="connsiteX1" fmla="*/ 753818 w 847725"/>
                <a:gd name="connsiteY1" fmla="*/ 70009 h 76200"/>
                <a:gd name="connsiteX2" fmla="*/ 24203 w 847725"/>
                <a:gd name="connsiteY2" fmla="*/ 70009 h 76200"/>
                <a:gd name="connsiteX3" fmla="*/ 17535 w 847725"/>
                <a:gd name="connsiteY3" fmla="*/ 70009 h 76200"/>
                <a:gd name="connsiteX4" fmla="*/ 8010 w 847725"/>
                <a:gd name="connsiteY4" fmla="*/ 67151 h 76200"/>
                <a:gd name="connsiteX5" fmla="*/ 13725 w 847725"/>
                <a:gd name="connsiteY5" fmla="*/ 58579 h 76200"/>
                <a:gd name="connsiteX6" fmla="*/ 97545 w 847725"/>
                <a:gd name="connsiteY6" fmla="*/ 9049 h 76200"/>
                <a:gd name="connsiteX7" fmla="*/ 101355 w 847725"/>
                <a:gd name="connsiteY7" fmla="*/ 7144 h 76200"/>
                <a:gd name="connsiteX8" fmla="*/ 739531 w 847725"/>
                <a:gd name="connsiteY8" fmla="*/ 7144 h 76200"/>
                <a:gd name="connsiteX9" fmla="*/ 742388 w 847725"/>
                <a:gd name="connsiteY9" fmla="*/ 8096 h 76200"/>
                <a:gd name="connsiteX10" fmla="*/ 746198 w 847725"/>
                <a:gd name="connsiteY10" fmla="*/ 9049 h 76200"/>
                <a:gd name="connsiteX11" fmla="*/ 747150 w 847725"/>
                <a:gd name="connsiteY11" fmla="*/ 9049 h 76200"/>
                <a:gd name="connsiteX12" fmla="*/ 757628 w 847725"/>
                <a:gd name="connsiteY12" fmla="*/ 14764 h 76200"/>
                <a:gd name="connsiteX13" fmla="*/ 840496 w 847725"/>
                <a:gd name="connsiteY13" fmla="*/ 62389 h 76200"/>
                <a:gd name="connsiteX14" fmla="*/ 842400 w 847725"/>
                <a:gd name="connsiteY14" fmla="*/ 65246 h 76200"/>
                <a:gd name="connsiteX15" fmla="*/ 827161 w 847725"/>
                <a:gd name="connsiteY15" fmla="*/ 70009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47725" h="76200">
                  <a:moveTo>
                    <a:pt x="827161" y="70009"/>
                  </a:moveTo>
                  <a:cubicBezTo>
                    <a:pt x="823350" y="70009"/>
                    <a:pt x="795728" y="70009"/>
                    <a:pt x="753818" y="70009"/>
                  </a:cubicBezTo>
                  <a:cubicBezTo>
                    <a:pt x="566175" y="70009"/>
                    <a:pt x="85163" y="70009"/>
                    <a:pt x="24203" y="70009"/>
                  </a:cubicBezTo>
                  <a:cubicBezTo>
                    <a:pt x="20393" y="70009"/>
                    <a:pt x="17535" y="70009"/>
                    <a:pt x="17535" y="70009"/>
                  </a:cubicBezTo>
                  <a:cubicBezTo>
                    <a:pt x="17535" y="70009"/>
                    <a:pt x="10868" y="70009"/>
                    <a:pt x="8010" y="67151"/>
                  </a:cubicBezTo>
                  <a:cubicBezTo>
                    <a:pt x="6105" y="65246"/>
                    <a:pt x="7058" y="63341"/>
                    <a:pt x="13725" y="58579"/>
                  </a:cubicBezTo>
                  <a:cubicBezTo>
                    <a:pt x="27060" y="49054"/>
                    <a:pt x="82305" y="17621"/>
                    <a:pt x="97545" y="9049"/>
                  </a:cubicBezTo>
                  <a:cubicBezTo>
                    <a:pt x="100403" y="8096"/>
                    <a:pt x="101355" y="7144"/>
                    <a:pt x="101355" y="7144"/>
                  </a:cubicBezTo>
                  <a:lnTo>
                    <a:pt x="739531" y="7144"/>
                  </a:lnTo>
                  <a:cubicBezTo>
                    <a:pt x="739531" y="7144"/>
                    <a:pt x="740483" y="7144"/>
                    <a:pt x="742388" y="8096"/>
                  </a:cubicBezTo>
                  <a:cubicBezTo>
                    <a:pt x="743340" y="8096"/>
                    <a:pt x="744293" y="9049"/>
                    <a:pt x="746198" y="9049"/>
                  </a:cubicBezTo>
                  <a:cubicBezTo>
                    <a:pt x="746198" y="9049"/>
                    <a:pt x="746198" y="9049"/>
                    <a:pt x="747150" y="9049"/>
                  </a:cubicBezTo>
                  <a:cubicBezTo>
                    <a:pt x="750008" y="10001"/>
                    <a:pt x="753818" y="11906"/>
                    <a:pt x="757628" y="14764"/>
                  </a:cubicBezTo>
                  <a:cubicBezTo>
                    <a:pt x="770963" y="23336"/>
                    <a:pt x="840496" y="62389"/>
                    <a:pt x="840496" y="62389"/>
                  </a:cubicBezTo>
                  <a:cubicBezTo>
                    <a:pt x="840496" y="62389"/>
                    <a:pt x="842400" y="63341"/>
                    <a:pt x="842400" y="65246"/>
                  </a:cubicBezTo>
                  <a:cubicBezTo>
                    <a:pt x="844306" y="67151"/>
                    <a:pt x="842400" y="70009"/>
                    <a:pt x="827161" y="70009"/>
                  </a:cubicBezTo>
                  <a:close/>
                </a:path>
              </a:pathLst>
            </a:custGeom>
            <a:solidFill>
              <a:srgbClr val="9DA4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F88F7497-11E7-4ADF-A4F7-5442709DDE01}"/>
                </a:ext>
              </a:extLst>
            </p:cNvPr>
            <p:cNvSpPr/>
            <p:nvPr/>
          </p:nvSpPr>
          <p:spPr>
            <a:xfrm>
              <a:off x="6803481" y="5354734"/>
              <a:ext cx="1868616" cy="245870"/>
            </a:xfrm>
            <a:custGeom>
              <a:avLst/>
              <a:gdLst>
                <a:gd name="connsiteX0" fmla="*/ 23187 w 209550"/>
                <a:gd name="connsiteY0" fmla="*/ 7144 h 28575"/>
                <a:gd name="connsiteX1" fmla="*/ 12710 w 209550"/>
                <a:gd name="connsiteY1" fmla="*/ 12859 h 28575"/>
                <a:gd name="connsiteX2" fmla="*/ 7947 w 209550"/>
                <a:gd name="connsiteY2" fmla="*/ 19526 h 28575"/>
                <a:gd name="connsiteX3" fmla="*/ 21282 w 209550"/>
                <a:gd name="connsiteY3" fmla="*/ 25241 h 28575"/>
                <a:gd name="connsiteX4" fmla="*/ 111770 w 209550"/>
                <a:gd name="connsiteY4" fmla="*/ 25241 h 28575"/>
                <a:gd name="connsiteX5" fmla="*/ 111770 w 209550"/>
                <a:gd name="connsiteY5" fmla="*/ 25241 h 28575"/>
                <a:gd name="connsiteX6" fmla="*/ 195590 w 209550"/>
                <a:gd name="connsiteY6" fmla="*/ 25241 h 28575"/>
                <a:gd name="connsiteX7" fmla="*/ 208925 w 209550"/>
                <a:gd name="connsiteY7" fmla="*/ 19526 h 28575"/>
                <a:gd name="connsiteX8" fmla="*/ 204162 w 209550"/>
                <a:gd name="connsiteY8" fmla="*/ 12859 h 28575"/>
                <a:gd name="connsiteX9" fmla="*/ 193685 w 209550"/>
                <a:gd name="connsiteY9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550" h="28575">
                  <a:moveTo>
                    <a:pt x="23187" y="7144"/>
                  </a:moveTo>
                  <a:cubicBezTo>
                    <a:pt x="19377" y="7144"/>
                    <a:pt x="15567" y="9049"/>
                    <a:pt x="12710" y="12859"/>
                  </a:cubicBezTo>
                  <a:lnTo>
                    <a:pt x="7947" y="19526"/>
                  </a:lnTo>
                  <a:cubicBezTo>
                    <a:pt x="7947" y="19526"/>
                    <a:pt x="2232" y="26194"/>
                    <a:pt x="21282" y="25241"/>
                  </a:cubicBezTo>
                  <a:cubicBezTo>
                    <a:pt x="30807" y="25241"/>
                    <a:pt x="72717" y="25241"/>
                    <a:pt x="111770" y="25241"/>
                  </a:cubicBezTo>
                  <a:lnTo>
                    <a:pt x="111770" y="25241"/>
                  </a:lnTo>
                  <a:cubicBezTo>
                    <a:pt x="148917" y="25241"/>
                    <a:pt x="187017" y="25241"/>
                    <a:pt x="195590" y="25241"/>
                  </a:cubicBezTo>
                  <a:cubicBezTo>
                    <a:pt x="213687" y="26194"/>
                    <a:pt x="208925" y="19526"/>
                    <a:pt x="208925" y="19526"/>
                  </a:cubicBezTo>
                  <a:lnTo>
                    <a:pt x="204162" y="12859"/>
                  </a:lnTo>
                  <a:cubicBezTo>
                    <a:pt x="202257" y="9049"/>
                    <a:pt x="198447" y="7144"/>
                    <a:pt x="193685" y="7144"/>
                  </a:cubicBezTo>
                </a:path>
              </a:pathLst>
            </a:custGeom>
            <a:solidFill>
              <a:srgbClr val="70757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FC7C9E8-D0AF-43F6-B223-BCAEF198AF79}"/>
                </a:ext>
              </a:extLst>
            </p:cNvPr>
            <p:cNvSpPr/>
            <p:nvPr/>
          </p:nvSpPr>
          <p:spPr>
            <a:xfrm>
              <a:off x="5179454" y="5125255"/>
              <a:ext cx="4917410" cy="245870"/>
            </a:xfrm>
            <a:custGeom>
              <a:avLst/>
              <a:gdLst>
                <a:gd name="connsiteX0" fmla="*/ 566261 w 571500"/>
                <a:gd name="connsiteY0" fmla="*/ 30004 h 28575"/>
                <a:gd name="connsiteX1" fmla="*/ 7144 w 571500"/>
                <a:gd name="connsiteY1" fmla="*/ 30004 h 28575"/>
                <a:gd name="connsiteX2" fmla="*/ 28099 w 571500"/>
                <a:gd name="connsiteY2" fmla="*/ 7144 h 28575"/>
                <a:gd name="connsiteX3" fmla="*/ 543401 w 571500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0" h="28575">
                  <a:moveTo>
                    <a:pt x="566261" y="30004"/>
                  </a:moveTo>
                  <a:lnTo>
                    <a:pt x="7144" y="30004"/>
                  </a:lnTo>
                  <a:lnTo>
                    <a:pt x="28099" y="7144"/>
                  </a:lnTo>
                  <a:lnTo>
                    <a:pt x="543401" y="7144"/>
                  </a:lnTo>
                  <a:close/>
                </a:path>
              </a:pathLst>
            </a:custGeom>
            <a:solidFill>
              <a:srgbClr val="575A5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95E68076-4BEA-4CF0-82B6-4AF32885A23C}"/>
                </a:ext>
              </a:extLst>
            </p:cNvPr>
            <p:cNvSpPr/>
            <p:nvPr/>
          </p:nvSpPr>
          <p:spPr>
            <a:xfrm>
              <a:off x="5146671" y="5125255"/>
              <a:ext cx="4917410" cy="245870"/>
            </a:xfrm>
            <a:custGeom>
              <a:avLst/>
              <a:gdLst>
                <a:gd name="connsiteX0" fmla="*/ 571024 w 571500"/>
                <a:gd name="connsiteY0" fmla="*/ 30004 h 28575"/>
                <a:gd name="connsiteX1" fmla="*/ 7144 w 571500"/>
                <a:gd name="connsiteY1" fmla="*/ 30004 h 28575"/>
                <a:gd name="connsiteX2" fmla="*/ 28099 w 571500"/>
                <a:gd name="connsiteY2" fmla="*/ 7144 h 28575"/>
                <a:gd name="connsiteX3" fmla="*/ 548164 w 571500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0" h="28575">
                  <a:moveTo>
                    <a:pt x="571024" y="30004"/>
                  </a:moveTo>
                  <a:lnTo>
                    <a:pt x="7144" y="30004"/>
                  </a:lnTo>
                  <a:lnTo>
                    <a:pt x="28099" y="7144"/>
                  </a:lnTo>
                  <a:lnTo>
                    <a:pt x="548164" y="7144"/>
                  </a:lnTo>
                  <a:close/>
                </a:path>
              </a:pathLst>
            </a:custGeom>
            <a:solidFill>
              <a:srgbClr val="575A5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19CC36D-CB26-4F0E-8F5F-B7E44C131834}"/>
                </a:ext>
              </a:extLst>
            </p:cNvPr>
            <p:cNvSpPr/>
            <p:nvPr/>
          </p:nvSpPr>
          <p:spPr>
            <a:xfrm>
              <a:off x="7022398" y="1844838"/>
              <a:ext cx="3271162" cy="3198464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5F2D2E83-F004-46E0-988E-4772C73F53E6}"/>
                </a:ext>
              </a:extLst>
            </p:cNvPr>
            <p:cNvGrpSpPr/>
            <p:nvPr/>
          </p:nvGrpSpPr>
          <p:grpSpPr>
            <a:xfrm>
              <a:off x="5370712" y="5206368"/>
              <a:ext cx="4572000" cy="149296"/>
              <a:chOff x="5370712" y="5206368"/>
              <a:chExt cx="4572000" cy="149296"/>
            </a:xfrm>
          </p:grpSpPr>
          <p:sp>
            <p:nvSpPr>
              <p:cNvPr id="24" name="Rectangle 23">
                <a:extLst>
                  <a:ext uri="{FF2B5EF4-FFF2-40B4-BE49-F238E27FC236}">
                    <a16:creationId xmlns:a16="http://schemas.microsoft.com/office/drawing/2014/main" id="{B770BB6D-A8C1-41B5-8708-734B7E246841}"/>
                  </a:ext>
                </a:extLst>
              </p:cNvPr>
              <p:cNvSpPr/>
              <p:nvPr/>
            </p:nvSpPr>
            <p:spPr>
              <a:xfrm>
                <a:off x="5370712" y="5337376"/>
                <a:ext cx="4572000" cy="1828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25" name="Rectangle 24">
                <a:extLst>
                  <a:ext uri="{FF2B5EF4-FFF2-40B4-BE49-F238E27FC236}">
                    <a16:creationId xmlns:a16="http://schemas.microsoft.com/office/drawing/2014/main" id="{37D3DA74-87F9-4FAB-B45E-A16503005903}"/>
                  </a:ext>
                </a:extLst>
              </p:cNvPr>
              <p:cNvSpPr/>
              <p:nvPr/>
            </p:nvSpPr>
            <p:spPr>
              <a:xfrm>
                <a:off x="5416432" y="5293706"/>
                <a:ext cx="4480560" cy="1828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26" name="Rectangle 25">
                <a:extLst>
                  <a:ext uri="{FF2B5EF4-FFF2-40B4-BE49-F238E27FC236}">
                    <a16:creationId xmlns:a16="http://schemas.microsoft.com/office/drawing/2014/main" id="{7E78151E-6BD0-43E9-9FEE-08F3670C2F8E}"/>
                  </a:ext>
                </a:extLst>
              </p:cNvPr>
              <p:cNvSpPr/>
              <p:nvPr/>
            </p:nvSpPr>
            <p:spPr>
              <a:xfrm>
                <a:off x="5462152" y="5250037"/>
                <a:ext cx="4389120" cy="1828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27" name="Rectangle 26">
                <a:extLst>
                  <a:ext uri="{FF2B5EF4-FFF2-40B4-BE49-F238E27FC236}">
                    <a16:creationId xmlns:a16="http://schemas.microsoft.com/office/drawing/2014/main" id="{3CF06F2B-9620-4AF3-AFAC-B8B83BBD82E7}"/>
                  </a:ext>
                </a:extLst>
              </p:cNvPr>
              <p:cNvSpPr/>
              <p:nvPr/>
            </p:nvSpPr>
            <p:spPr>
              <a:xfrm>
                <a:off x="5507872" y="5206368"/>
                <a:ext cx="4297680" cy="1828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6A930FDE-2B80-4BC0-A8F5-DF85DED51DD3}"/>
                </a:ext>
              </a:extLst>
            </p:cNvPr>
            <p:cNvGrpSpPr/>
            <p:nvPr/>
          </p:nvGrpSpPr>
          <p:grpSpPr>
            <a:xfrm>
              <a:off x="7661590" y="1698465"/>
              <a:ext cx="114873" cy="114873"/>
              <a:chOff x="7627525" y="1132589"/>
              <a:chExt cx="234846" cy="234846"/>
            </a:xfrm>
          </p:grpSpPr>
          <p:sp>
            <p:nvSpPr>
              <p:cNvPr id="21" name="Oval 20">
                <a:extLst>
                  <a:ext uri="{FF2B5EF4-FFF2-40B4-BE49-F238E27FC236}">
                    <a16:creationId xmlns:a16="http://schemas.microsoft.com/office/drawing/2014/main" id="{6157262C-D553-4EFF-A91A-BBB26C9832C0}"/>
                  </a:ext>
                </a:extLst>
              </p:cNvPr>
              <p:cNvSpPr/>
              <p:nvPr/>
            </p:nvSpPr>
            <p:spPr>
              <a:xfrm>
                <a:off x="7627525" y="1132589"/>
                <a:ext cx="234846" cy="234846"/>
              </a:xfrm>
              <a:prstGeom prst="ellipse">
                <a:avLst/>
              </a:prstGeom>
              <a:solidFill>
                <a:schemeClr val="bg1">
                  <a:lumMod val="50000"/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22" name="Oval 21">
                <a:extLst>
                  <a:ext uri="{FF2B5EF4-FFF2-40B4-BE49-F238E27FC236}">
                    <a16:creationId xmlns:a16="http://schemas.microsoft.com/office/drawing/2014/main" id="{2A630EB0-4819-45AF-AD0E-9137A712E262}"/>
                  </a:ext>
                </a:extLst>
              </p:cNvPr>
              <p:cNvSpPr/>
              <p:nvPr/>
            </p:nvSpPr>
            <p:spPr>
              <a:xfrm>
                <a:off x="7656971" y="1162035"/>
                <a:ext cx="175955" cy="175955"/>
              </a:xfrm>
              <a:prstGeom prst="ellipse">
                <a:avLst/>
              </a:prstGeom>
              <a:solidFill>
                <a:schemeClr val="bg1">
                  <a:lumMod val="50000"/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23" name="Oval 22">
                <a:extLst>
                  <a:ext uri="{FF2B5EF4-FFF2-40B4-BE49-F238E27FC236}">
                    <a16:creationId xmlns:a16="http://schemas.microsoft.com/office/drawing/2014/main" id="{D1960A1D-6A23-45F6-8604-E8CBAAC1843F}"/>
                  </a:ext>
                </a:extLst>
              </p:cNvPr>
              <p:cNvSpPr/>
              <p:nvPr/>
            </p:nvSpPr>
            <p:spPr>
              <a:xfrm>
                <a:off x="7683825" y="1188889"/>
                <a:ext cx="122247" cy="122247"/>
              </a:xfrm>
              <a:prstGeom prst="ellipse">
                <a:avLst/>
              </a:prstGeom>
              <a:solidFill>
                <a:schemeClr val="bg1">
                  <a:lumMod val="50000"/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  <p:sp>
          <p:nvSpPr>
            <p:cNvPr id="19" name="Rectangle: Rounded Corners 18">
              <a:extLst>
                <a:ext uri="{FF2B5EF4-FFF2-40B4-BE49-F238E27FC236}">
                  <a16:creationId xmlns:a16="http://schemas.microsoft.com/office/drawing/2014/main" id="{8D331414-3A85-474B-9943-21587951F09F}"/>
                </a:ext>
              </a:extLst>
            </p:cNvPr>
            <p:cNvSpPr/>
            <p:nvPr/>
          </p:nvSpPr>
          <p:spPr>
            <a:xfrm>
              <a:off x="7370377" y="5752599"/>
              <a:ext cx="748642" cy="88504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07E5F0C5-E04C-4834-AAA6-BBB8519F8E83}"/>
                </a:ext>
              </a:extLst>
            </p:cNvPr>
            <p:cNvSpPr/>
            <p:nvPr/>
          </p:nvSpPr>
          <p:spPr>
            <a:xfrm>
              <a:off x="7133919" y="5752598"/>
              <a:ext cx="101303" cy="101303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5C8A17BE-A8CC-4508-9908-ED68A32F928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1" name="Picture Placeholder 2">
            <a:extLst>
              <a:ext uri="{FF2B5EF4-FFF2-40B4-BE49-F238E27FC236}">
                <a16:creationId xmlns:a16="http://schemas.microsoft.com/office/drawing/2014/main" id="{47F80219-E68E-46DB-9F6C-BB5A30DBDD6B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4270958" y="2077147"/>
            <a:ext cx="3593918" cy="222823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9228763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EF70765A-4598-4D75-8EBE-B820808F655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Our Team LAYOUT</a:t>
            </a:r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E249BBEF-8EEB-4970-B983-686C11216346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4523957" y="1362066"/>
            <a:ext cx="1720091" cy="1720282"/>
          </a:xfrm>
          <a:prstGeom prst="ellipse">
            <a:avLst/>
          </a:prstGeom>
          <a:solidFill>
            <a:schemeClr val="bg1">
              <a:lumMod val="95000"/>
            </a:schemeClr>
          </a:solidFill>
          <a:ln w="47625"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anchor="ctr"/>
          <a:lstStyle>
            <a:lvl1pPr marL="0" marR="0" indent="0" algn="ctr" defTabSz="91444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8A8800E0-E431-4436-87E7-160B26276F74}"/>
              </a:ext>
            </a:extLst>
          </p:cNvPr>
          <p:cNvSpPr>
            <a:spLocks noGrp="1"/>
          </p:cNvSpPr>
          <p:nvPr>
            <p:ph type="pic" sz="quarter" idx="44" hasCustomPrompt="1"/>
          </p:nvPr>
        </p:nvSpPr>
        <p:spPr>
          <a:xfrm>
            <a:off x="756409" y="4067345"/>
            <a:ext cx="1586755" cy="1586931"/>
          </a:xfrm>
          <a:prstGeom prst="ellipse">
            <a:avLst/>
          </a:prstGeom>
          <a:solidFill>
            <a:schemeClr val="bg1">
              <a:lumMod val="95000"/>
            </a:schemeClr>
          </a:solidFill>
          <a:ln w="47625"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anchor="ctr"/>
          <a:lstStyle>
            <a:lvl1pPr marL="0" marR="0" indent="0" algn="ctr" defTabSz="91444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3C48E646-376C-4D82-AB8C-346544C615F1}"/>
              </a:ext>
            </a:extLst>
          </p:cNvPr>
          <p:cNvSpPr>
            <a:spLocks noGrp="1"/>
          </p:cNvSpPr>
          <p:nvPr>
            <p:ph type="pic" sz="quarter" idx="45" hasCustomPrompt="1"/>
          </p:nvPr>
        </p:nvSpPr>
        <p:spPr>
          <a:xfrm>
            <a:off x="4554917" y="4067345"/>
            <a:ext cx="1586755" cy="1586931"/>
          </a:xfrm>
          <a:prstGeom prst="ellipse">
            <a:avLst/>
          </a:prstGeom>
          <a:solidFill>
            <a:schemeClr val="bg1">
              <a:lumMod val="95000"/>
            </a:schemeClr>
          </a:solidFill>
          <a:ln w="47625"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anchor="ctr"/>
          <a:lstStyle>
            <a:lvl1pPr marL="0" marR="0" indent="0" algn="ctr" defTabSz="91444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94A620A3-0C1F-46E6-9F56-69D9E8BEB5F1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8353425" y="4067345"/>
            <a:ext cx="1586755" cy="1586931"/>
          </a:xfrm>
          <a:prstGeom prst="ellipse">
            <a:avLst/>
          </a:prstGeom>
          <a:solidFill>
            <a:schemeClr val="bg1">
              <a:lumMod val="95000"/>
            </a:schemeClr>
          </a:solidFill>
          <a:ln w="47625"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anchor="ctr"/>
          <a:lstStyle>
            <a:lvl1pPr marL="0" marR="0" indent="0" algn="ctr" defTabSz="91444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615976447"/>
      </p:ext>
    </p:extLst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69499010"/>
      </p:ext>
    </p:extLst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96754330"/>
      </p:ext>
    </p:extLst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Group 28">
            <a:extLst>
              <a:ext uri="{FF2B5EF4-FFF2-40B4-BE49-F238E27FC236}">
                <a16:creationId xmlns:a16="http://schemas.microsoft.com/office/drawing/2014/main" id="{688CA0FF-4579-44B1-B751-700208308A0E}"/>
              </a:ext>
            </a:extLst>
          </p:cNvPr>
          <p:cNvGrpSpPr/>
          <p:nvPr userDrawn="1"/>
        </p:nvGrpSpPr>
        <p:grpSpPr>
          <a:xfrm>
            <a:off x="880422" y="748803"/>
            <a:ext cx="3973683" cy="5360394"/>
            <a:chOff x="5745956" y="3501865"/>
            <a:chExt cx="2146216" cy="2895189"/>
          </a:xfrm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2814FD80-61F1-46DE-8360-F8164D079B4A}"/>
                </a:ext>
              </a:extLst>
            </p:cNvPr>
            <p:cNvSpPr/>
            <p:nvPr/>
          </p:nvSpPr>
          <p:spPr>
            <a:xfrm>
              <a:off x="7498806" y="3501865"/>
              <a:ext cx="157347" cy="62939"/>
            </a:xfrm>
            <a:custGeom>
              <a:avLst/>
              <a:gdLst>
                <a:gd name="connsiteX0" fmla="*/ 45244 w 47625"/>
                <a:gd name="connsiteY0" fmla="*/ 13811 h 19050"/>
                <a:gd name="connsiteX1" fmla="*/ 45244 w 47625"/>
                <a:gd name="connsiteY1" fmla="*/ 13811 h 19050"/>
                <a:gd name="connsiteX2" fmla="*/ 38576 w 47625"/>
                <a:gd name="connsiteY2" fmla="*/ 20479 h 19050"/>
                <a:gd name="connsiteX3" fmla="*/ 13811 w 47625"/>
                <a:gd name="connsiteY3" fmla="*/ 20479 h 19050"/>
                <a:gd name="connsiteX4" fmla="*/ 7144 w 47625"/>
                <a:gd name="connsiteY4" fmla="*/ 13811 h 19050"/>
                <a:gd name="connsiteX5" fmla="*/ 7144 w 47625"/>
                <a:gd name="connsiteY5" fmla="*/ 13811 h 19050"/>
                <a:gd name="connsiteX6" fmla="*/ 13811 w 47625"/>
                <a:gd name="connsiteY6" fmla="*/ 7144 h 19050"/>
                <a:gd name="connsiteX7" fmla="*/ 38576 w 47625"/>
                <a:gd name="connsiteY7" fmla="*/ 7144 h 19050"/>
                <a:gd name="connsiteX8" fmla="*/ 45244 w 47625"/>
                <a:gd name="connsiteY8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19050">
                  <a:moveTo>
                    <a:pt x="45244" y="13811"/>
                  </a:moveTo>
                  <a:lnTo>
                    <a:pt x="45244" y="13811"/>
                  </a:lnTo>
                  <a:cubicBezTo>
                    <a:pt x="45244" y="17621"/>
                    <a:pt x="42386" y="20479"/>
                    <a:pt x="38576" y="20479"/>
                  </a:cubicBezTo>
                  <a:lnTo>
                    <a:pt x="13811" y="20479"/>
                  </a:lnTo>
                  <a:cubicBezTo>
                    <a:pt x="10001" y="20479"/>
                    <a:pt x="7144" y="17621"/>
                    <a:pt x="7144" y="13811"/>
                  </a:cubicBezTo>
                  <a:lnTo>
                    <a:pt x="7144" y="13811"/>
                  </a:lnTo>
                  <a:cubicBezTo>
                    <a:pt x="7144" y="10001"/>
                    <a:pt x="10001" y="7144"/>
                    <a:pt x="13811" y="7144"/>
                  </a:cubicBezTo>
                  <a:lnTo>
                    <a:pt x="38576" y="7144"/>
                  </a:lnTo>
                  <a:cubicBezTo>
                    <a:pt x="42386" y="8096"/>
                    <a:pt x="45244" y="10954"/>
                    <a:pt x="45244" y="13811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E3E075DE-1CC1-4F89-AC01-921FDA7AC23A}"/>
                </a:ext>
              </a:extLst>
            </p:cNvPr>
            <p:cNvSpPr/>
            <p:nvPr/>
          </p:nvSpPr>
          <p:spPr>
            <a:xfrm>
              <a:off x="7829233" y="3977052"/>
              <a:ext cx="62939" cy="157347"/>
            </a:xfrm>
            <a:custGeom>
              <a:avLst/>
              <a:gdLst>
                <a:gd name="connsiteX0" fmla="*/ 13811 w 19050"/>
                <a:gd name="connsiteY0" fmla="*/ 45244 h 47625"/>
                <a:gd name="connsiteX1" fmla="*/ 13811 w 19050"/>
                <a:gd name="connsiteY1" fmla="*/ 45244 h 47625"/>
                <a:gd name="connsiteX2" fmla="*/ 7144 w 19050"/>
                <a:gd name="connsiteY2" fmla="*/ 38576 h 47625"/>
                <a:gd name="connsiteX3" fmla="*/ 7144 w 19050"/>
                <a:gd name="connsiteY3" fmla="*/ 13811 h 47625"/>
                <a:gd name="connsiteX4" fmla="*/ 13811 w 19050"/>
                <a:gd name="connsiteY4" fmla="*/ 7144 h 47625"/>
                <a:gd name="connsiteX5" fmla="*/ 13811 w 19050"/>
                <a:gd name="connsiteY5" fmla="*/ 7144 h 47625"/>
                <a:gd name="connsiteX6" fmla="*/ 20479 w 19050"/>
                <a:gd name="connsiteY6" fmla="*/ 13811 h 47625"/>
                <a:gd name="connsiteX7" fmla="*/ 20479 w 19050"/>
                <a:gd name="connsiteY7" fmla="*/ 38576 h 47625"/>
                <a:gd name="connsiteX8" fmla="*/ 13811 w 19050"/>
                <a:gd name="connsiteY8" fmla="*/ 452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47625">
                  <a:moveTo>
                    <a:pt x="13811" y="45244"/>
                  </a:moveTo>
                  <a:lnTo>
                    <a:pt x="13811" y="45244"/>
                  </a:lnTo>
                  <a:cubicBezTo>
                    <a:pt x="10001" y="45244"/>
                    <a:pt x="7144" y="42386"/>
                    <a:pt x="7144" y="38576"/>
                  </a:cubicBezTo>
                  <a:lnTo>
                    <a:pt x="7144" y="13811"/>
                  </a:lnTo>
                  <a:cubicBezTo>
                    <a:pt x="7144" y="10001"/>
                    <a:pt x="10001" y="7144"/>
                    <a:pt x="13811" y="7144"/>
                  </a:cubicBezTo>
                  <a:lnTo>
                    <a:pt x="13811" y="7144"/>
                  </a:lnTo>
                  <a:cubicBezTo>
                    <a:pt x="17621" y="7144"/>
                    <a:pt x="20479" y="10001"/>
                    <a:pt x="20479" y="13811"/>
                  </a:cubicBezTo>
                  <a:lnTo>
                    <a:pt x="20479" y="38576"/>
                  </a:lnTo>
                  <a:cubicBezTo>
                    <a:pt x="20479" y="42386"/>
                    <a:pt x="17621" y="45244"/>
                    <a:pt x="13811" y="452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0967B1B-3DF7-49BA-9D89-AA06FAA7B614}"/>
                </a:ext>
              </a:extLst>
            </p:cNvPr>
            <p:cNvSpPr/>
            <p:nvPr/>
          </p:nvSpPr>
          <p:spPr>
            <a:xfrm>
              <a:off x="7829233" y="3838586"/>
              <a:ext cx="62939" cy="157347"/>
            </a:xfrm>
            <a:custGeom>
              <a:avLst/>
              <a:gdLst>
                <a:gd name="connsiteX0" fmla="*/ 13811 w 19050"/>
                <a:gd name="connsiteY0" fmla="*/ 45244 h 47625"/>
                <a:gd name="connsiteX1" fmla="*/ 13811 w 19050"/>
                <a:gd name="connsiteY1" fmla="*/ 45244 h 47625"/>
                <a:gd name="connsiteX2" fmla="*/ 7144 w 19050"/>
                <a:gd name="connsiteY2" fmla="*/ 38576 h 47625"/>
                <a:gd name="connsiteX3" fmla="*/ 7144 w 19050"/>
                <a:gd name="connsiteY3" fmla="*/ 13811 h 47625"/>
                <a:gd name="connsiteX4" fmla="*/ 13811 w 19050"/>
                <a:gd name="connsiteY4" fmla="*/ 7144 h 47625"/>
                <a:gd name="connsiteX5" fmla="*/ 13811 w 19050"/>
                <a:gd name="connsiteY5" fmla="*/ 7144 h 47625"/>
                <a:gd name="connsiteX6" fmla="*/ 20479 w 19050"/>
                <a:gd name="connsiteY6" fmla="*/ 13811 h 47625"/>
                <a:gd name="connsiteX7" fmla="*/ 20479 w 19050"/>
                <a:gd name="connsiteY7" fmla="*/ 38576 h 47625"/>
                <a:gd name="connsiteX8" fmla="*/ 13811 w 19050"/>
                <a:gd name="connsiteY8" fmla="*/ 452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47625">
                  <a:moveTo>
                    <a:pt x="13811" y="45244"/>
                  </a:moveTo>
                  <a:lnTo>
                    <a:pt x="13811" y="45244"/>
                  </a:lnTo>
                  <a:cubicBezTo>
                    <a:pt x="10001" y="45244"/>
                    <a:pt x="7144" y="42386"/>
                    <a:pt x="7144" y="38576"/>
                  </a:cubicBezTo>
                  <a:lnTo>
                    <a:pt x="7144" y="13811"/>
                  </a:lnTo>
                  <a:cubicBezTo>
                    <a:pt x="7144" y="10001"/>
                    <a:pt x="10001" y="7144"/>
                    <a:pt x="13811" y="7144"/>
                  </a:cubicBezTo>
                  <a:lnTo>
                    <a:pt x="13811" y="7144"/>
                  </a:lnTo>
                  <a:cubicBezTo>
                    <a:pt x="17621" y="7144"/>
                    <a:pt x="20479" y="10001"/>
                    <a:pt x="20479" y="13811"/>
                  </a:cubicBezTo>
                  <a:lnTo>
                    <a:pt x="20479" y="38576"/>
                  </a:lnTo>
                  <a:cubicBezTo>
                    <a:pt x="20479" y="42386"/>
                    <a:pt x="17621" y="45244"/>
                    <a:pt x="13811" y="452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AD7F3BEA-0FE3-47E4-9C5C-C55555F5FB42}"/>
                </a:ext>
              </a:extLst>
            </p:cNvPr>
            <p:cNvSpPr/>
            <p:nvPr/>
          </p:nvSpPr>
          <p:spPr>
            <a:xfrm>
              <a:off x="5745956" y="3523892"/>
              <a:ext cx="2139922" cy="2863720"/>
            </a:xfrm>
            <a:custGeom>
              <a:avLst/>
              <a:gdLst>
                <a:gd name="connsiteX0" fmla="*/ 611029 w 647700"/>
                <a:gd name="connsiteY0" fmla="*/ 7144 h 866775"/>
                <a:gd name="connsiteX1" fmla="*/ 40481 w 647700"/>
                <a:gd name="connsiteY1" fmla="*/ 7144 h 866775"/>
                <a:gd name="connsiteX2" fmla="*/ 7144 w 647700"/>
                <a:gd name="connsiteY2" fmla="*/ 41434 h 866775"/>
                <a:gd name="connsiteX3" fmla="*/ 7144 w 647700"/>
                <a:gd name="connsiteY3" fmla="*/ 831056 h 866775"/>
                <a:gd name="connsiteX4" fmla="*/ 40481 w 647700"/>
                <a:gd name="connsiteY4" fmla="*/ 865346 h 866775"/>
                <a:gd name="connsiteX5" fmla="*/ 611029 w 647700"/>
                <a:gd name="connsiteY5" fmla="*/ 865346 h 866775"/>
                <a:gd name="connsiteX6" fmla="*/ 644366 w 647700"/>
                <a:gd name="connsiteY6" fmla="*/ 831056 h 866775"/>
                <a:gd name="connsiteX7" fmla="*/ 644366 w 647700"/>
                <a:gd name="connsiteY7" fmla="*/ 41434 h 866775"/>
                <a:gd name="connsiteX8" fmla="*/ 611029 w 647700"/>
                <a:gd name="connsiteY8" fmla="*/ 7144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700" h="866775">
                  <a:moveTo>
                    <a:pt x="611029" y="7144"/>
                  </a:moveTo>
                  <a:lnTo>
                    <a:pt x="40481" y="7144"/>
                  </a:lnTo>
                  <a:cubicBezTo>
                    <a:pt x="22384" y="7144"/>
                    <a:pt x="7144" y="22384"/>
                    <a:pt x="7144" y="41434"/>
                  </a:cubicBezTo>
                  <a:lnTo>
                    <a:pt x="7144" y="831056"/>
                  </a:lnTo>
                  <a:cubicBezTo>
                    <a:pt x="7144" y="850106"/>
                    <a:pt x="22384" y="865346"/>
                    <a:pt x="40481" y="865346"/>
                  </a:cubicBezTo>
                  <a:lnTo>
                    <a:pt x="611029" y="865346"/>
                  </a:lnTo>
                  <a:cubicBezTo>
                    <a:pt x="629126" y="865346"/>
                    <a:pt x="644366" y="850106"/>
                    <a:pt x="644366" y="831056"/>
                  </a:cubicBezTo>
                  <a:lnTo>
                    <a:pt x="644366" y="41434"/>
                  </a:lnTo>
                  <a:cubicBezTo>
                    <a:pt x="644366" y="23336"/>
                    <a:pt x="629126" y="7144"/>
                    <a:pt x="611029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9A8D40D-24A2-454C-9249-13831F22C45E}"/>
                </a:ext>
              </a:extLst>
            </p:cNvPr>
            <p:cNvSpPr/>
            <p:nvPr/>
          </p:nvSpPr>
          <p:spPr>
            <a:xfrm>
              <a:off x="5755398" y="3533334"/>
              <a:ext cx="2108453" cy="2863720"/>
            </a:xfrm>
            <a:custGeom>
              <a:avLst/>
              <a:gdLst>
                <a:gd name="connsiteX0" fmla="*/ 605314 w 638175"/>
                <a:gd name="connsiteY0" fmla="*/ 7144 h 866775"/>
                <a:gd name="connsiteX1" fmla="*/ 40481 w 638175"/>
                <a:gd name="connsiteY1" fmla="*/ 7144 h 866775"/>
                <a:gd name="connsiteX2" fmla="*/ 7144 w 638175"/>
                <a:gd name="connsiteY2" fmla="*/ 41434 h 866775"/>
                <a:gd name="connsiteX3" fmla="*/ 7144 w 638175"/>
                <a:gd name="connsiteY3" fmla="*/ 826294 h 866775"/>
                <a:gd name="connsiteX4" fmla="*/ 40481 w 638175"/>
                <a:gd name="connsiteY4" fmla="*/ 860584 h 866775"/>
                <a:gd name="connsiteX5" fmla="*/ 604361 w 638175"/>
                <a:gd name="connsiteY5" fmla="*/ 860584 h 866775"/>
                <a:gd name="connsiteX6" fmla="*/ 637699 w 638175"/>
                <a:gd name="connsiteY6" fmla="*/ 826294 h 866775"/>
                <a:gd name="connsiteX7" fmla="*/ 637699 w 638175"/>
                <a:gd name="connsiteY7" fmla="*/ 41434 h 866775"/>
                <a:gd name="connsiteX8" fmla="*/ 605314 w 638175"/>
                <a:gd name="connsiteY8" fmla="*/ 7144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8175" h="866775">
                  <a:moveTo>
                    <a:pt x="605314" y="7144"/>
                  </a:moveTo>
                  <a:lnTo>
                    <a:pt x="40481" y="7144"/>
                  </a:lnTo>
                  <a:cubicBezTo>
                    <a:pt x="22384" y="7144"/>
                    <a:pt x="7144" y="22384"/>
                    <a:pt x="7144" y="41434"/>
                  </a:cubicBezTo>
                  <a:lnTo>
                    <a:pt x="7144" y="826294"/>
                  </a:lnTo>
                  <a:cubicBezTo>
                    <a:pt x="7144" y="845344"/>
                    <a:pt x="22384" y="860584"/>
                    <a:pt x="40481" y="860584"/>
                  </a:cubicBezTo>
                  <a:lnTo>
                    <a:pt x="604361" y="860584"/>
                  </a:lnTo>
                  <a:cubicBezTo>
                    <a:pt x="622459" y="860584"/>
                    <a:pt x="637699" y="845344"/>
                    <a:pt x="637699" y="826294"/>
                  </a:cubicBezTo>
                  <a:lnTo>
                    <a:pt x="637699" y="41434"/>
                  </a:lnTo>
                  <a:cubicBezTo>
                    <a:pt x="637699" y="22384"/>
                    <a:pt x="623411" y="7144"/>
                    <a:pt x="605314" y="7144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861263B-5A0B-4392-A383-CEAF5461FA75}"/>
                </a:ext>
              </a:extLst>
            </p:cNvPr>
            <p:cNvSpPr/>
            <p:nvPr/>
          </p:nvSpPr>
          <p:spPr>
            <a:xfrm>
              <a:off x="5972536" y="3781941"/>
              <a:ext cx="1699350" cy="2360208"/>
            </a:xfrm>
            <a:custGeom>
              <a:avLst/>
              <a:gdLst>
                <a:gd name="connsiteX0" fmla="*/ 7144 w 514350"/>
                <a:gd name="connsiteY0" fmla="*/ 7144 h 714375"/>
                <a:gd name="connsiteX1" fmla="*/ 508159 w 514350"/>
                <a:gd name="connsiteY1" fmla="*/ 7144 h 714375"/>
                <a:gd name="connsiteX2" fmla="*/ 508159 w 514350"/>
                <a:gd name="connsiteY2" fmla="*/ 711041 h 714375"/>
                <a:gd name="connsiteX3" fmla="*/ 7144 w 514350"/>
                <a:gd name="connsiteY3" fmla="*/ 711041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4350" h="714375">
                  <a:moveTo>
                    <a:pt x="7144" y="7144"/>
                  </a:moveTo>
                  <a:lnTo>
                    <a:pt x="508159" y="7144"/>
                  </a:lnTo>
                  <a:lnTo>
                    <a:pt x="508159" y="711041"/>
                  </a:lnTo>
                  <a:lnTo>
                    <a:pt x="7144" y="71104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9EEB4B7-A5B0-4935-A23B-E4CD6E0BF670}"/>
                </a:ext>
              </a:extLst>
            </p:cNvPr>
            <p:cNvSpPr/>
            <p:nvPr/>
          </p:nvSpPr>
          <p:spPr>
            <a:xfrm>
              <a:off x="6537278" y="3804313"/>
              <a:ext cx="1119116" cy="2330356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64642945-4BBD-4ED5-8CF5-B2871001C59C}"/>
                </a:ext>
              </a:extLst>
            </p:cNvPr>
            <p:cNvGrpSpPr/>
            <p:nvPr/>
          </p:nvGrpSpPr>
          <p:grpSpPr>
            <a:xfrm>
              <a:off x="6756628" y="6231486"/>
              <a:ext cx="105992" cy="105992"/>
              <a:chOff x="6773482" y="6080658"/>
              <a:chExt cx="138361" cy="138361"/>
            </a:xfrm>
          </p:grpSpPr>
          <p:sp>
            <p:nvSpPr>
              <p:cNvPr id="38" name="Oval 37">
                <a:extLst>
                  <a:ext uri="{FF2B5EF4-FFF2-40B4-BE49-F238E27FC236}">
                    <a16:creationId xmlns:a16="http://schemas.microsoft.com/office/drawing/2014/main" id="{77830399-E638-49BD-864A-EB9952A86D15}"/>
                  </a:ext>
                </a:extLst>
              </p:cNvPr>
              <p:cNvSpPr/>
              <p:nvPr/>
            </p:nvSpPr>
            <p:spPr>
              <a:xfrm>
                <a:off x="6773482" y="6080658"/>
                <a:ext cx="138361" cy="138361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id="{DAF7ECDA-B338-4904-8334-49503868C4BD}"/>
                  </a:ext>
                </a:extLst>
              </p:cNvPr>
              <p:cNvSpPr/>
              <p:nvPr/>
            </p:nvSpPr>
            <p:spPr>
              <a:xfrm>
                <a:off x="6804709" y="6111883"/>
                <a:ext cx="75909" cy="75909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</p:grp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7FC81DCB-DB21-4BAA-B204-B77D940CD00D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1157720" y="1110278"/>
            <a:ext cx="3407434" cy="459954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672709283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94712048"/>
      </p:ext>
    </p:extLst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Images &amp; Contents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직사각형 13">
            <a:extLst>
              <a:ext uri="{FF2B5EF4-FFF2-40B4-BE49-F238E27FC236}">
                <a16:creationId xmlns:a16="http://schemas.microsoft.com/office/drawing/2014/main" id="{C5CAE6CC-0777-410B-BE73-8A074C9199CF}"/>
              </a:ext>
            </a:extLst>
          </p:cNvPr>
          <p:cNvSpPr/>
          <p:nvPr userDrawn="1"/>
        </p:nvSpPr>
        <p:spPr>
          <a:xfrm>
            <a:off x="8096681" y="1"/>
            <a:ext cx="4095320" cy="6858000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5" name="직각 삼각형 14">
            <a:extLst>
              <a:ext uri="{FF2B5EF4-FFF2-40B4-BE49-F238E27FC236}">
                <a16:creationId xmlns:a16="http://schemas.microsoft.com/office/drawing/2014/main" id="{27AB863B-2D74-4A53-A2E3-274C4C5FB816}"/>
              </a:ext>
            </a:extLst>
          </p:cNvPr>
          <p:cNvSpPr/>
          <p:nvPr userDrawn="1"/>
        </p:nvSpPr>
        <p:spPr>
          <a:xfrm rot="16200000">
            <a:off x="3327704" y="2089024"/>
            <a:ext cx="6858000" cy="2679952"/>
          </a:xfrm>
          <a:prstGeom prst="rtTriangle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grpSp>
        <p:nvGrpSpPr>
          <p:cNvPr id="7" name="그룹 6">
            <a:extLst>
              <a:ext uri="{FF2B5EF4-FFF2-40B4-BE49-F238E27FC236}">
                <a16:creationId xmlns:a16="http://schemas.microsoft.com/office/drawing/2014/main" id="{076FB581-D82A-4A07-BEDE-D963D08A73CA}"/>
              </a:ext>
            </a:extLst>
          </p:cNvPr>
          <p:cNvGrpSpPr/>
          <p:nvPr userDrawn="1"/>
        </p:nvGrpSpPr>
        <p:grpSpPr>
          <a:xfrm>
            <a:off x="5617029" y="0"/>
            <a:ext cx="6574971" cy="6858001"/>
            <a:chOff x="5617029" y="0"/>
            <a:chExt cx="6574971" cy="6858001"/>
          </a:xfrm>
        </p:grpSpPr>
        <p:sp>
          <p:nvSpPr>
            <p:cNvPr id="4" name="직사각형 3">
              <a:extLst>
                <a:ext uri="{FF2B5EF4-FFF2-40B4-BE49-F238E27FC236}">
                  <a16:creationId xmlns:a16="http://schemas.microsoft.com/office/drawing/2014/main" id="{B37C9B50-0D09-46C8-85D1-5A89A7E84EE9}"/>
                </a:ext>
              </a:extLst>
            </p:cNvPr>
            <p:cNvSpPr/>
            <p:nvPr userDrawn="1"/>
          </p:nvSpPr>
          <p:spPr>
            <a:xfrm>
              <a:off x="8297363" y="1"/>
              <a:ext cx="3894637" cy="6858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5" name="직각 삼각형 4">
              <a:extLst>
                <a:ext uri="{FF2B5EF4-FFF2-40B4-BE49-F238E27FC236}">
                  <a16:creationId xmlns:a16="http://schemas.microsoft.com/office/drawing/2014/main" id="{0CD561B9-7D36-45DD-BD33-82B9A6F8DBD2}"/>
                </a:ext>
              </a:extLst>
            </p:cNvPr>
            <p:cNvSpPr/>
            <p:nvPr userDrawn="1"/>
          </p:nvSpPr>
          <p:spPr>
            <a:xfrm rot="16200000">
              <a:off x="3528005" y="2089024"/>
              <a:ext cx="6858000" cy="2679952"/>
            </a:xfrm>
            <a:prstGeom prst="rt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sp>
        <p:nvSpPr>
          <p:cNvPr id="13" name="Parallelogram 3">
            <a:extLst>
              <a:ext uri="{FF2B5EF4-FFF2-40B4-BE49-F238E27FC236}">
                <a16:creationId xmlns:a16="http://schemas.microsoft.com/office/drawing/2014/main" id="{011EAF74-627A-4689-B0B7-AB245EAA78D8}"/>
              </a:ext>
            </a:extLst>
          </p:cNvPr>
          <p:cNvSpPr/>
          <p:nvPr userDrawn="1"/>
        </p:nvSpPr>
        <p:spPr>
          <a:xfrm>
            <a:off x="0" y="542955"/>
            <a:ext cx="1724720" cy="2679887"/>
          </a:xfrm>
          <a:custGeom>
            <a:avLst/>
            <a:gdLst/>
            <a:ahLst/>
            <a:cxnLst/>
            <a:rect l="l" t="t" r="r" b="b"/>
            <a:pathLst>
              <a:path w="1293540" h="1944216">
                <a:moveTo>
                  <a:pt x="0" y="0"/>
                </a:moveTo>
                <a:lnTo>
                  <a:pt x="540405" y="0"/>
                </a:lnTo>
                <a:lnTo>
                  <a:pt x="611560" y="0"/>
                </a:lnTo>
                <a:lnTo>
                  <a:pt x="1293540" y="0"/>
                </a:lnTo>
                <a:lnTo>
                  <a:pt x="534507" y="1944216"/>
                </a:lnTo>
                <a:lnTo>
                  <a:pt x="0" y="194421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6" name="Picture Placeholder 9"/>
          <p:cNvSpPr>
            <a:spLocks noGrp="1"/>
          </p:cNvSpPr>
          <p:nvPr>
            <p:ph type="pic" sz="quarter" idx="11" hasCustomPrompt="1"/>
          </p:nvPr>
        </p:nvSpPr>
        <p:spPr>
          <a:xfrm>
            <a:off x="8297363" y="542955"/>
            <a:ext cx="3302021" cy="2677425"/>
          </a:xfrm>
          <a:prstGeom prst="parallelogram">
            <a:avLst>
              <a:gd name="adj" fmla="val 38849"/>
            </a:avLst>
          </a:prstGeom>
          <a:solidFill>
            <a:schemeClr val="bg1">
              <a:lumMod val="95000"/>
            </a:schemeClr>
          </a:solidFill>
        </p:spPr>
        <p:txBody>
          <a:bodyPr tIns="0"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28" name="Picture Placeholder 9"/>
          <p:cNvSpPr>
            <a:spLocks noGrp="1"/>
          </p:cNvSpPr>
          <p:nvPr>
            <p:ph type="pic" sz="quarter" idx="12" hasCustomPrompt="1"/>
          </p:nvPr>
        </p:nvSpPr>
        <p:spPr>
          <a:xfrm>
            <a:off x="5819699" y="542955"/>
            <a:ext cx="3302021" cy="2677425"/>
          </a:xfrm>
          <a:prstGeom prst="parallelogram">
            <a:avLst>
              <a:gd name="adj" fmla="val 38849"/>
            </a:avLst>
          </a:prstGeom>
          <a:solidFill>
            <a:schemeClr val="bg1">
              <a:lumMod val="95000"/>
            </a:schemeClr>
          </a:solidFill>
        </p:spPr>
        <p:txBody>
          <a:bodyPr tIns="0"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29" name="Picture Placeholder 9"/>
          <p:cNvSpPr>
            <a:spLocks noGrp="1"/>
          </p:cNvSpPr>
          <p:nvPr>
            <p:ph type="pic" sz="quarter" idx="13" hasCustomPrompt="1"/>
          </p:nvPr>
        </p:nvSpPr>
        <p:spPr>
          <a:xfrm>
            <a:off x="3342036" y="542955"/>
            <a:ext cx="3302021" cy="2677425"/>
          </a:xfrm>
          <a:prstGeom prst="parallelogram">
            <a:avLst>
              <a:gd name="adj" fmla="val 38849"/>
            </a:avLst>
          </a:prstGeom>
          <a:solidFill>
            <a:schemeClr val="bg1">
              <a:lumMod val="95000"/>
            </a:schemeClr>
          </a:solidFill>
        </p:spPr>
        <p:txBody>
          <a:bodyPr tIns="0"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30" name="Picture Placeholder 9"/>
          <p:cNvSpPr>
            <a:spLocks noGrp="1"/>
          </p:cNvSpPr>
          <p:nvPr>
            <p:ph type="pic" sz="quarter" idx="14" hasCustomPrompt="1"/>
          </p:nvPr>
        </p:nvSpPr>
        <p:spPr>
          <a:xfrm>
            <a:off x="864374" y="542955"/>
            <a:ext cx="3302021" cy="2677425"/>
          </a:xfrm>
          <a:prstGeom prst="parallelogram">
            <a:avLst>
              <a:gd name="adj" fmla="val 38849"/>
            </a:avLst>
          </a:prstGeom>
          <a:solidFill>
            <a:schemeClr val="bg1">
              <a:lumMod val="95000"/>
            </a:schemeClr>
          </a:solidFill>
        </p:spPr>
        <p:txBody>
          <a:bodyPr tIns="0"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90698029"/>
      </p:ext>
    </p:extLst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75313615"/>
      </p:ext>
    </p:extLst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5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5">
            <a:extLst>
              <a:ext uri="{FF2B5EF4-FFF2-40B4-BE49-F238E27FC236}">
                <a16:creationId xmlns:a16="http://schemas.microsoft.com/office/drawing/2014/main" id="{A8672015-9EB8-4432-88B6-7F04596A16A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5903383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1908000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8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14" name="Picture Placeholder 5">
            <a:extLst>
              <a:ext uri="{FF2B5EF4-FFF2-40B4-BE49-F238E27FC236}">
                <a16:creationId xmlns:a16="http://schemas.microsoft.com/office/drawing/2014/main" id="{23B902C7-8AEF-4A99-A35E-C4E754D4ECDA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429376" y="4031265"/>
            <a:ext cx="5235438" cy="229536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360000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  <a:p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0033836"/>
      </p:ext>
    </p:extLst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13531444"/>
      </p:ext>
    </p:extLst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50247537"/>
      </p:ext>
    </p:extLst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3365280342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39">
            <a:extLst>
              <a:ext uri="{FF2B5EF4-FFF2-40B4-BE49-F238E27FC236}">
                <a16:creationId xmlns:a16="http://schemas.microsoft.com/office/drawing/2014/main" id="{DBB3EB46-3A96-4C94-B32D-3919B93474C7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421441" y="1309036"/>
            <a:ext cx="6921422" cy="5032620"/>
          </a:xfrm>
          <a:custGeom>
            <a:avLst/>
            <a:gdLst>
              <a:gd name="connsiteX0" fmla="*/ 5771583 w 6921422"/>
              <a:gd name="connsiteY0" fmla="*/ 2239635 h 5032620"/>
              <a:gd name="connsiteX1" fmla="*/ 6921422 w 6921422"/>
              <a:gd name="connsiteY1" fmla="*/ 3882781 h 5032620"/>
              <a:gd name="connsiteX2" fmla="*/ 5278276 w 6921422"/>
              <a:gd name="connsiteY2" fmla="*/ 5032620 h 5032620"/>
              <a:gd name="connsiteX3" fmla="*/ 4128437 w 6921422"/>
              <a:gd name="connsiteY3" fmla="*/ 3389474 h 5032620"/>
              <a:gd name="connsiteX4" fmla="*/ 2856046 w 6921422"/>
              <a:gd name="connsiteY4" fmla="*/ 1717648 h 5032620"/>
              <a:gd name="connsiteX5" fmla="*/ 4005885 w 6921422"/>
              <a:gd name="connsiteY5" fmla="*/ 3360794 h 5032620"/>
              <a:gd name="connsiteX6" fmla="*/ 2362739 w 6921422"/>
              <a:gd name="connsiteY6" fmla="*/ 4510633 h 5032620"/>
              <a:gd name="connsiteX7" fmla="*/ 1212900 w 6921422"/>
              <a:gd name="connsiteY7" fmla="*/ 2867486 h 5032620"/>
              <a:gd name="connsiteX8" fmla="*/ 4558683 w 6921422"/>
              <a:gd name="connsiteY8" fmla="*/ 521989 h 5032620"/>
              <a:gd name="connsiteX9" fmla="*/ 5708522 w 6921422"/>
              <a:gd name="connsiteY9" fmla="*/ 2165135 h 5032620"/>
              <a:gd name="connsiteX10" fmla="*/ 4065376 w 6921422"/>
              <a:gd name="connsiteY10" fmla="*/ 3314974 h 5032620"/>
              <a:gd name="connsiteX11" fmla="*/ 2915537 w 6921422"/>
              <a:gd name="connsiteY11" fmla="*/ 1671827 h 5032620"/>
              <a:gd name="connsiteX12" fmla="*/ 1643146 w 6921422"/>
              <a:gd name="connsiteY12" fmla="*/ 0 h 5032620"/>
              <a:gd name="connsiteX13" fmla="*/ 2792985 w 6921422"/>
              <a:gd name="connsiteY13" fmla="*/ 1643146 h 5032620"/>
              <a:gd name="connsiteX14" fmla="*/ 1149839 w 6921422"/>
              <a:gd name="connsiteY14" fmla="*/ 2792985 h 5032620"/>
              <a:gd name="connsiteX15" fmla="*/ 0 w 6921422"/>
              <a:gd name="connsiteY15" fmla="*/ 1149839 h 5032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921422" h="5032620">
                <a:moveTo>
                  <a:pt x="5771583" y="2239635"/>
                </a:moveTo>
                <a:lnTo>
                  <a:pt x="6921422" y="3882781"/>
                </a:lnTo>
                <a:lnTo>
                  <a:pt x="5278276" y="5032620"/>
                </a:lnTo>
                <a:lnTo>
                  <a:pt x="4128437" y="3389474"/>
                </a:lnTo>
                <a:close/>
                <a:moveTo>
                  <a:pt x="2856046" y="1717648"/>
                </a:moveTo>
                <a:lnTo>
                  <a:pt x="4005885" y="3360794"/>
                </a:lnTo>
                <a:lnTo>
                  <a:pt x="2362739" y="4510633"/>
                </a:lnTo>
                <a:lnTo>
                  <a:pt x="1212900" y="2867486"/>
                </a:lnTo>
                <a:close/>
                <a:moveTo>
                  <a:pt x="4558683" y="521989"/>
                </a:moveTo>
                <a:lnTo>
                  <a:pt x="5708522" y="2165135"/>
                </a:lnTo>
                <a:lnTo>
                  <a:pt x="4065376" y="3314974"/>
                </a:lnTo>
                <a:lnTo>
                  <a:pt x="2915537" y="1671827"/>
                </a:lnTo>
                <a:close/>
                <a:moveTo>
                  <a:pt x="1643146" y="0"/>
                </a:moveTo>
                <a:lnTo>
                  <a:pt x="2792985" y="1643146"/>
                </a:lnTo>
                <a:lnTo>
                  <a:pt x="1149839" y="2792985"/>
                </a:lnTo>
                <a:lnTo>
                  <a:pt x="0" y="114983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3" name="Freeform: Shape 26">
            <a:extLst>
              <a:ext uri="{FF2B5EF4-FFF2-40B4-BE49-F238E27FC236}">
                <a16:creationId xmlns:a16="http://schemas.microsoft.com/office/drawing/2014/main" id="{E09A9CB7-833E-4E2D-A4FB-38C46240DCF6}"/>
              </a:ext>
            </a:extLst>
          </p:cNvPr>
          <p:cNvSpPr/>
          <p:nvPr userDrawn="1"/>
        </p:nvSpPr>
        <p:spPr>
          <a:xfrm>
            <a:off x="0" y="2475387"/>
            <a:ext cx="2708047" cy="3335839"/>
          </a:xfrm>
          <a:custGeom>
            <a:avLst/>
            <a:gdLst>
              <a:gd name="connsiteX0" fmla="*/ 0 w 2708047"/>
              <a:gd name="connsiteY0" fmla="*/ 0 h 3335839"/>
              <a:gd name="connsiteX1" fmla="*/ 347734 w 2708047"/>
              <a:gd name="connsiteY1" fmla="*/ 0 h 3335839"/>
              <a:gd name="connsiteX2" fmla="*/ 2708047 w 2708047"/>
              <a:gd name="connsiteY2" fmla="*/ 3335839 h 3335839"/>
              <a:gd name="connsiteX3" fmla="*/ 0 w 2708047"/>
              <a:gd name="connsiteY3" fmla="*/ 3335839 h 3335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08047" h="3335839">
                <a:moveTo>
                  <a:pt x="0" y="0"/>
                </a:moveTo>
                <a:lnTo>
                  <a:pt x="347734" y="0"/>
                </a:lnTo>
                <a:lnTo>
                  <a:pt x="2708047" y="3335839"/>
                </a:lnTo>
                <a:lnTo>
                  <a:pt x="0" y="3335839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" name="Freeform: Shape 14">
            <a:extLst>
              <a:ext uri="{FF2B5EF4-FFF2-40B4-BE49-F238E27FC236}">
                <a16:creationId xmlns:a16="http://schemas.microsoft.com/office/drawing/2014/main" id="{AE7E2764-1D53-44D1-B63F-D8C179E7EFAE}"/>
              </a:ext>
            </a:extLst>
          </p:cNvPr>
          <p:cNvSpPr/>
          <p:nvPr userDrawn="1"/>
        </p:nvSpPr>
        <p:spPr>
          <a:xfrm>
            <a:off x="5037782" y="1819635"/>
            <a:ext cx="7154218" cy="3335839"/>
          </a:xfrm>
          <a:custGeom>
            <a:avLst/>
            <a:gdLst>
              <a:gd name="connsiteX0" fmla="*/ 0 w 7154218"/>
              <a:gd name="connsiteY0" fmla="*/ 0 h 3335839"/>
              <a:gd name="connsiteX1" fmla="*/ 7154218 w 7154218"/>
              <a:gd name="connsiteY1" fmla="*/ 0 h 3335839"/>
              <a:gd name="connsiteX2" fmla="*/ 7154218 w 7154218"/>
              <a:gd name="connsiteY2" fmla="*/ 3335839 h 3335839"/>
              <a:gd name="connsiteX3" fmla="*/ 2360312 w 7154218"/>
              <a:gd name="connsiteY3" fmla="*/ 3335839 h 3335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54218" h="3335839">
                <a:moveTo>
                  <a:pt x="0" y="0"/>
                </a:moveTo>
                <a:lnTo>
                  <a:pt x="7154218" y="0"/>
                </a:lnTo>
                <a:lnTo>
                  <a:pt x="7154218" y="3335839"/>
                </a:lnTo>
                <a:lnTo>
                  <a:pt x="2360312" y="3335839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1235535"/>
      </p:ext>
    </p:extLst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Resize without losing quality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Change Fill Color &amp;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Line Color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www.allppt.com</a:t>
            </a:r>
            <a:endParaRPr kumimoji="0" lang="ko-K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FREE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2339797104"/>
      </p:ext>
    </p:extLst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60905698"/>
      </p:ext>
    </p:extLst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86600289"/>
      </p:ext>
    </p:extLst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44015308"/>
      </p:ext>
    </p:extLst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EF70765A-4598-4D75-8EBE-B820808F655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Our Team LAYOUT</a:t>
            </a: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34BFA16C-ED27-4AB1-A53C-E4D723CB959F}"/>
              </a:ext>
            </a:extLst>
          </p:cNvPr>
          <p:cNvSpPr/>
          <p:nvPr userDrawn="1"/>
        </p:nvSpPr>
        <p:spPr>
          <a:xfrm>
            <a:off x="1544417" y="1816072"/>
            <a:ext cx="2627534" cy="1962150"/>
          </a:xfrm>
          <a:prstGeom prst="rect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" name="직사각형 4">
            <a:extLst>
              <a:ext uri="{FF2B5EF4-FFF2-40B4-BE49-F238E27FC236}">
                <a16:creationId xmlns:a16="http://schemas.microsoft.com/office/drawing/2014/main" id="{005E398E-FBCE-4C5B-AE19-0FDBF6648319}"/>
              </a:ext>
            </a:extLst>
          </p:cNvPr>
          <p:cNvSpPr/>
          <p:nvPr userDrawn="1"/>
        </p:nvSpPr>
        <p:spPr>
          <a:xfrm>
            <a:off x="5197607" y="1816072"/>
            <a:ext cx="2627534" cy="1962150"/>
          </a:xfrm>
          <a:prstGeom prst="rect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6" name="직사각형 5">
            <a:extLst>
              <a:ext uri="{FF2B5EF4-FFF2-40B4-BE49-F238E27FC236}">
                <a16:creationId xmlns:a16="http://schemas.microsoft.com/office/drawing/2014/main" id="{D03A606C-8532-46E8-BCA5-E5E0D20F8499}"/>
              </a:ext>
            </a:extLst>
          </p:cNvPr>
          <p:cNvSpPr/>
          <p:nvPr userDrawn="1"/>
        </p:nvSpPr>
        <p:spPr>
          <a:xfrm>
            <a:off x="8850797" y="1816072"/>
            <a:ext cx="2627534" cy="1962150"/>
          </a:xfrm>
          <a:prstGeom prst="rect">
            <a:avLst/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7" name="그림 개체 틀 2">
            <a:extLst>
              <a:ext uri="{FF2B5EF4-FFF2-40B4-BE49-F238E27FC236}">
                <a16:creationId xmlns:a16="http://schemas.microsoft.com/office/drawing/2014/main" id="{588AF5B6-D66B-4576-9FA0-C781C6182CA6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90912" y="1943644"/>
            <a:ext cx="1707010" cy="1707008"/>
          </a:xfrm>
          <a:prstGeom prst="ellipse">
            <a:avLst/>
          </a:prstGeom>
          <a:solidFill>
            <a:schemeClr val="bg1">
              <a:lumMod val="95000"/>
            </a:schemeClr>
          </a:solidFill>
          <a:ln w="22225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8" name="그림 개체 틀 2">
            <a:extLst>
              <a:ext uri="{FF2B5EF4-FFF2-40B4-BE49-F238E27FC236}">
                <a16:creationId xmlns:a16="http://schemas.microsoft.com/office/drawing/2014/main" id="{84107EEB-05D0-4394-9A8D-FA13AF08F370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344102" y="1943644"/>
            <a:ext cx="1707010" cy="1707008"/>
          </a:xfrm>
          <a:prstGeom prst="ellipse">
            <a:avLst/>
          </a:prstGeom>
          <a:solidFill>
            <a:schemeClr val="bg1">
              <a:lumMod val="95000"/>
            </a:schemeClr>
          </a:solidFill>
          <a:ln w="22225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9" name="그림 개체 틀 2">
            <a:extLst>
              <a:ext uri="{FF2B5EF4-FFF2-40B4-BE49-F238E27FC236}">
                <a16:creationId xmlns:a16="http://schemas.microsoft.com/office/drawing/2014/main" id="{0A64A60A-834D-49DE-A916-E504C9D2810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7997292" y="1943644"/>
            <a:ext cx="1707010" cy="1707008"/>
          </a:xfrm>
          <a:prstGeom prst="ellipse">
            <a:avLst/>
          </a:prstGeom>
          <a:solidFill>
            <a:schemeClr val="bg1">
              <a:lumMod val="95000"/>
            </a:schemeClr>
          </a:solidFill>
          <a:ln w="22225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0" name="직사각형 9">
            <a:extLst>
              <a:ext uri="{FF2B5EF4-FFF2-40B4-BE49-F238E27FC236}">
                <a16:creationId xmlns:a16="http://schemas.microsoft.com/office/drawing/2014/main" id="{8EBA2362-ED5F-42B0-BBEF-1B4A56D97537}"/>
              </a:ext>
            </a:extLst>
          </p:cNvPr>
          <p:cNvSpPr/>
          <p:nvPr userDrawn="1"/>
        </p:nvSpPr>
        <p:spPr>
          <a:xfrm>
            <a:off x="1544417" y="4159030"/>
            <a:ext cx="2627534" cy="1962150"/>
          </a:xfrm>
          <a:prstGeom prst="rect">
            <a:avLst/>
          </a:prstGeom>
          <a:noFill/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AA126C76-85E9-4F73-9A98-CB209265F50B}"/>
              </a:ext>
            </a:extLst>
          </p:cNvPr>
          <p:cNvSpPr/>
          <p:nvPr userDrawn="1"/>
        </p:nvSpPr>
        <p:spPr>
          <a:xfrm>
            <a:off x="5197607" y="4159030"/>
            <a:ext cx="2627534" cy="1962150"/>
          </a:xfrm>
          <a:prstGeom prst="rect">
            <a:avLst/>
          </a:prstGeom>
          <a:noFill/>
          <a:ln w="38100">
            <a:solidFill>
              <a:schemeClr val="accent5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2" name="직사각형 11">
            <a:extLst>
              <a:ext uri="{FF2B5EF4-FFF2-40B4-BE49-F238E27FC236}">
                <a16:creationId xmlns:a16="http://schemas.microsoft.com/office/drawing/2014/main" id="{BF765391-DC08-4A03-9D6B-7397AC1E6ECC}"/>
              </a:ext>
            </a:extLst>
          </p:cNvPr>
          <p:cNvSpPr/>
          <p:nvPr userDrawn="1"/>
        </p:nvSpPr>
        <p:spPr>
          <a:xfrm>
            <a:off x="8850797" y="4159030"/>
            <a:ext cx="2627534" cy="1962150"/>
          </a:xfrm>
          <a:prstGeom prst="rect">
            <a:avLst/>
          </a:prstGeom>
          <a:noFill/>
          <a:ln w="3810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3" name="그림 개체 틀 2">
            <a:extLst>
              <a:ext uri="{FF2B5EF4-FFF2-40B4-BE49-F238E27FC236}">
                <a16:creationId xmlns:a16="http://schemas.microsoft.com/office/drawing/2014/main" id="{EFFF9825-C82F-46DF-8385-F63779CCFAC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90912" y="4286602"/>
            <a:ext cx="1707010" cy="1707008"/>
          </a:xfrm>
          <a:prstGeom prst="ellipse">
            <a:avLst/>
          </a:prstGeom>
          <a:solidFill>
            <a:schemeClr val="bg1">
              <a:lumMod val="95000"/>
            </a:schemeClr>
          </a:solidFill>
          <a:ln w="22225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4" name="그림 개체 틀 2">
            <a:extLst>
              <a:ext uri="{FF2B5EF4-FFF2-40B4-BE49-F238E27FC236}">
                <a16:creationId xmlns:a16="http://schemas.microsoft.com/office/drawing/2014/main" id="{AD3E9639-E9A0-4CFC-8B82-DB426877DC9F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4344102" y="4286602"/>
            <a:ext cx="1707010" cy="1707008"/>
          </a:xfrm>
          <a:prstGeom prst="ellipse">
            <a:avLst/>
          </a:prstGeom>
          <a:solidFill>
            <a:schemeClr val="bg1">
              <a:lumMod val="95000"/>
            </a:schemeClr>
          </a:solidFill>
          <a:ln w="22225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5" name="그림 개체 틀 2">
            <a:extLst>
              <a:ext uri="{FF2B5EF4-FFF2-40B4-BE49-F238E27FC236}">
                <a16:creationId xmlns:a16="http://schemas.microsoft.com/office/drawing/2014/main" id="{69480295-3418-48B3-B5E7-005322480D4A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7997292" y="4286602"/>
            <a:ext cx="1707010" cy="1707008"/>
          </a:xfrm>
          <a:prstGeom prst="ellipse">
            <a:avLst/>
          </a:prstGeom>
          <a:solidFill>
            <a:schemeClr val="bg1">
              <a:lumMod val="95000"/>
            </a:schemeClr>
          </a:solidFill>
          <a:ln w="22225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22127860"/>
      </p:ext>
    </p:extLst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원형: 비어 있음 1">
            <a:extLst>
              <a:ext uri="{FF2B5EF4-FFF2-40B4-BE49-F238E27FC236}">
                <a16:creationId xmlns:a16="http://schemas.microsoft.com/office/drawing/2014/main" id="{D530A118-6DC3-4EC1-8C58-941F74115402}"/>
              </a:ext>
            </a:extLst>
          </p:cNvPr>
          <p:cNvSpPr/>
          <p:nvPr userDrawn="1"/>
        </p:nvSpPr>
        <p:spPr>
          <a:xfrm>
            <a:off x="6392164" y="1281975"/>
            <a:ext cx="4759542" cy="4759542"/>
          </a:xfrm>
          <a:prstGeom prst="donut">
            <a:avLst>
              <a:gd name="adj" fmla="val 935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3" name="그림 개체 틀 19">
            <a:extLst>
              <a:ext uri="{FF2B5EF4-FFF2-40B4-BE49-F238E27FC236}">
                <a16:creationId xmlns:a16="http://schemas.microsoft.com/office/drawing/2014/main" id="{629156BC-AE00-4DF5-AD70-4AFA72FB560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030709" y="1366318"/>
            <a:ext cx="1822409" cy="2586876"/>
          </a:xfrm>
          <a:custGeom>
            <a:avLst/>
            <a:gdLst>
              <a:gd name="connsiteX0" fmla="*/ 863642 w 1822409"/>
              <a:gd name="connsiteY0" fmla="*/ 0 h 2586876"/>
              <a:gd name="connsiteX1" fmla="*/ 1706307 w 1822409"/>
              <a:gd name="connsiteY1" fmla="*/ 2577164 h 2586876"/>
              <a:gd name="connsiteX2" fmla="*/ 0 w 1822409"/>
              <a:gd name="connsiteY2" fmla="*/ 2586876 h 258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22409" h="2586876">
                <a:moveTo>
                  <a:pt x="863642" y="0"/>
                </a:moveTo>
                <a:cubicBezTo>
                  <a:pt x="1679882" y="581132"/>
                  <a:pt x="2021522" y="1626487"/>
                  <a:pt x="1706307" y="2577164"/>
                </a:cubicBezTo>
                <a:lnTo>
                  <a:pt x="0" y="258687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그림 개체 틀 12">
            <a:extLst>
              <a:ext uri="{FF2B5EF4-FFF2-40B4-BE49-F238E27FC236}">
                <a16:creationId xmlns:a16="http://schemas.microsoft.com/office/drawing/2014/main" id="{967C3BDC-2E93-445C-9F41-BE0C6AED98BD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7118317" y="932349"/>
            <a:ext cx="2719605" cy="2144179"/>
          </a:xfrm>
          <a:custGeom>
            <a:avLst/>
            <a:gdLst>
              <a:gd name="connsiteX0" fmla="*/ 1401769 w 2719605"/>
              <a:gd name="connsiteY0" fmla="*/ 1 h 2144179"/>
              <a:gd name="connsiteX1" fmla="*/ 2719605 w 2719605"/>
              <a:gd name="connsiteY1" fmla="*/ 421978 h 2144179"/>
              <a:gd name="connsiteX2" fmla="*/ 2144640 w 2719605"/>
              <a:gd name="connsiteY2" fmla="*/ 2144179 h 2144179"/>
              <a:gd name="connsiteX3" fmla="*/ 2136701 w 2719605"/>
              <a:gd name="connsiteY3" fmla="*/ 2144179 h 2144179"/>
              <a:gd name="connsiteX4" fmla="*/ 0 w 2719605"/>
              <a:gd name="connsiteY4" fmla="*/ 480476 h 2144179"/>
              <a:gd name="connsiteX5" fmla="*/ 1401769 w 2719605"/>
              <a:gd name="connsiteY5" fmla="*/ 1 h 2144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19605" h="2144179">
                <a:moveTo>
                  <a:pt x="1401769" y="1"/>
                </a:moveTo>
                <a:cubicBezTo>
                  <a:pt x="1863929" y="178"/>
                  <a:pt x="2326036" y="140289"/>
                  <a:pt x="2719605" y="421978"/>
                </a:cubicBezTo>
                <a:lnTo>
                  <a:pt x="2144640" y="2144179"/>
                </a:lnTo>
                <a:lnTo>
                  <a:pt x="2136701" y="2144179"/>
                </a:lnTo>
                <a:lnTo>
                  <a:pt x="0" y="480476"/>
                </a:lnTo>
                <a:cubicBezTo>
                  <a:pt x="412291" y="159962"/>
                  <a:pt x="907061" y="-188"/>
                  <a:pt x="1401769" y="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 </a:t>
            </a:r>
          </a:p>
          <a:p>
            <a:r>
              <a:rPr lang="en-US" altLang="ko-KR" dirty="0"/>
              <a:t>And Send To Back</a:t>
            </a:r>
            <a:endParaRPr lang="ko-KR" altLang="en-US" dirty="0"/>
          </a:p>
        </p:txBody>
      </p:sp>
      <p:sp>
        <p:nvSpPr>
          <p:cNvPr id="5" name="그림 개체 틀 23">
            <a:extLst>
              <a:ext uri="{FF2B5EF4-FFF2-40B4-BE49-F238E27FC236}">
                <a16:creationId xmlns:a16="http://schemas.microsoft.com/office/drawing/2014/main" id="{F1B8E0F6-4853-480F-91DF-0139A64ABEE6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8112013" y="4022252"/>
            <a:ext cx="2626805" cy="1570156"/>
          </a:xfrm>
          <a:custGeom>
            <a:avLst/>
            <a:gdLst>
              <a:gd name="connsiteX0" fmla="*/ 462339 w 2626805"/>
              <a:gd name="connsiteY0" fmla="*/ 1569148 h 1570156"/>
              <a:gd name="connsiteX1" fmla="*/ 483227 w 2626805"/>
              <a:gd name="connsiteY1" fmla="*/ 1569612 h 1570156"/>
              <a:gd name="connsiteX2" fmla="*/ 471294 w 2626805"/>
              <a:gd name="connsiteY2" fmla="*/ 1570156 h 1570156"/>
              <a:gd name="connsiteX3" fmla="*/ 462562 w 2626805"/>
              <a:gd name="connsiteY3" fmla="*/ 1569858 h 1570156"/>
              <a:gd name="connsiteX4" fmla="*/ 2626805 w 2626805"/>
              <a:gd name="connsiteY4" fmla="*/ 0 h 1570156"/>
              <a:gd name="connsiteX5" fmla="*/ 495284 w 2626805"/>
              <a:gd name="connsiteY5" fmla="*/ 1569062 h 1570156"/>
              <a:gd name="connsiteX6" fmla="*/ 0 w 2626805"/>
              <a:gd name="connsiteY6" fmla="*/ 14951 h 157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26805" h="1570156">
                <a:moveTo>
                  <a:pt x="462339" y="1569148"/>
                </a:moveTo>
                <a:lnTo>
                  <a:pt x="483227" y="1569612"/>
                </a:lnTo>
                <a:cubicBezTo>
                  <a:pt x="479254" y="1570099"/>
                  <a:pt x="475275" y="1570133"/>
                  <a:pt x="471294" y="1570156"/>
                </a:cubicBezTo>
                <a:lnTo>
                  <a:pt x="462562" y="1569858"/>
                </a:lnTo>
                <a:close/>
                <a:moveTo>
                  <a:pt x="2626805" y="0"/>
                </a:moveTo>
                <a:cubicBezTo>
                  <a:pt x="2323053" y="924730"/>
                  <a:pt x="1466758" y="1554229"/>
                  <a:pt x="495284" y="1569062"/>
                </a:cubicBezTo>
                <a:lnTo>
                  <a:pt x="0" y="1495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그림 개체 틀 25">
            <a:extLst>
              <a:ext uri="{FF2B5EF4-FFF2-40B4-BE49-F238E27FC236}">
                <a16:creationId xmlns:a16="http://schemas.microsoft.com/office/drawing/2014/main" id="{29707181-8848-4307-8D78-37ACBA08EF40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392163" y="3145586"/>
            <a:ext cx="2195336" cy="2446823"/>
          </a:xfrm>
          <a:custGeom>
            <a:avLst/>
            <a:gdLst>
              <a:gd name="connsiteX0" fmla="*/ 1374390 w 2195336"/>
              <a:gd name="connsiteY0" fmla="*/ 0 h 2446823"/>
              <a:gd name="connsiteX1" fmla="*/ 2151590 w 2195336"/>
              <a:gd name="connsiteY1" fmla="*/ 2438716 h 2446823"/>
              <a:gd name="connsiteX2" fmla="*/ 2195126 w 2195336"/>
              <a:gd name="connsiteY2" fmla="*/ 2439683 h 2446823"/>
              <a:gd name="connsiteX3" fmla="*/ 2195336 w 2195336"/>
              <a:gd name="connsiteY3" fmla="*/ 2440337 h 2446823"/>
              <a:gd name="connsiteX4" fmla="*/ 2192990 w 2195336"/>
              <a:gd name="connsiteY4" fmla="*/ 2440444 h 2446823"/>
              <a:gd name="connsiteX5" fmla="*/ 2151693 w 2195336"/>
              <a:gd name="connsiteY5" fmla="*/ 2439035 h 2446823"/>
              <a:gd name="connsiteX6" fmla="*/ 2154077 w 2195336"/>
              <a:gd name="connsiteY6" fmla="*/ 2446517 h 2446823"/>
              <a:gd name="connsiteX7" fmla="*/ 0 w 2195336"/>
              <a:gd name="connsiteY7" fmla="*/ 1016322 h 2446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95336" h="2446823">
                <a:moveTo>
                  <a:pt x="1374390" y="0"/>
                </a:moveTo>
                <a:lnTo>
                  <a:pt x="2151590" y="2438716"/>
                </a:lnTo>
                <a:lnTo>
                  <a:pt x="2195126" y="2439683"/>
                </a:lnTo>
                <a:lnTo>
                  <a:pt x="2195336" y="2440337"/>
                </a:lnTo>
                <a:lnTo>
                  <a:pt x="2192990" y="2440444"/>
                </a:lnTo>
                <a:lnTo>
                  <a:pt x="2151693" y="2439035"/>
                </a:lnTo>
                <a:lnTo>
                  <a:pt x="2154077" y="2446517"/>
                </a:lnTo>
                <a:cubicBezTo>
                  <a:pt x="1203619" y="2462028"/>
                  <a:pt x="349619" y="1887845"/>
                  <a:pt x="0" y="1016322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95202558"/>
      </p:ext>
    </p:extLst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15749881"/>
      </p:ext>
    </p:extLst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A562A9C8-7074-4460-947E-D5C634D2135F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646094" y="1"/>
            <a:ext cx="3901012" cy="1649896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FFA1950-8BA5-4D70-80C0-41C71A0E6E61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646094" y="5208103"/>
            <a:ext cx="3901012" cy="1649896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16270279"/>
      </p:ext>
    </p:extLst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61599051"/>
      </p:ext>
    </p:extLst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3">
            <a:extLst>
              <a:ext uri="{FF2B5EF4-FFF2-40B4-BE49-F238E27FC236}">
                <a16:creationId xmlns:a16="http://schemas.microsoft.com/office/drawing/2014/main" id="{466C39BD-B262-49DB-908A-D28E20C7B7D6}"/>
              </a:ext>
            </a:extLst>
          </p:cNvPr>
          <p:cNvSpPr/>
          <p:nvPr userDrawn="1"/>
        </p:nvSpPr>
        <p:spPr>
          <a:xfrm>
            <a:off x="9739306" y="5780910"/>
            <a:ext cx="4218052" cy="427271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  <a:effectLst>
            <a:softEdge rad="203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grpSp>
        <p:nvGrpSpPr>
          <p:cNvPr id="3" name="Group 5">
            <a:extLst>
              <a:ext uri="{FF2B5EF4-FFF2-40B4-BE49-F238E27FC236}">
                <a16:creationId xmlns:a16="http://schemas.microsoft.com/office/drawing/2014/main" id="{CBC3723E-1690-45F4-86C0-DF71683D1866}"/>
              </a:ext>
            </a:extLst>
          </p:cNvPr>
          <p:cNvGrpSpPr/>
          <p:nvPr userDrawn="1"/>
        </p:nvGrpSpPr>
        <p:grpSpPr>
          <a:xfrm>
            <a:off x="9150364" y="1155759"/>
            <a:ext cx="3041636" cy="4780454"/>
            <a:chOff x="9508727" y="2147107"/>
            <a:chExt cx="2683273" cy="4217224"/>
          </a:xfrm>
        </p:grpSpPr>
        <p:sp>
          <p:nvSpPr>
            <p:cNvPr id="4" name="Freeform: Shape 6">
              <a:extLst>
                <a:ext uri="{FF2B5EF4-FFF2-40B4-BE49-F238E27FC236}">
                  <a16:creationId xmlns:a16="http://schemas.microsoft.com/office/drawing/2014/main" id="{6A183720-8B81-4433-9366-15FC290B15DC}"/>
                </a:ext>
              </a:extLst>
            </p:cNvPr>
            <p:cNvSpPr/>
            <p:nvPr/>
          </p:nvSpPr>
          <p:spPr>
            <a:xfrm>
              <a:off x="11381596" y="5780548"/>
              <a:ext cx="810404" cy="583783"/>
            </a:xfrm>
            <a:custGeom>
              <a:avLst/>
              <a:gdLst>
                <a:gd name="connsiteX0" fmla="*/ 267669 w 810404"/>
                <a:gd name="connsiteY0" fmla="*/ 0 h 583783"/>
                <a:gd name="connsiteX1" fmla="*/ 769357 w 810404"/>
                <a:gd name="connsiteY1" fmla="*/ 0 h 583783"/>
                <a:gd name="connsiteX2" fmla="*/ 805844 w 810404"/>
                <a:gd name="connsiteY2" fmla="*/ 0 h 583783"/>
                <a:gd name="connsiteX3" fmla="*/ 810404 w 810404"/>
                <a:gd name="connsiteY3" fmla="*/ 0 h 583783"/>
                <a:gd name="connsiteX4" fmla="*/ 810404 w 810404"/>
                <a:gd name="connsiteY4" fmla="*/ 583783 h 583783"/>
                <a:gd name="connsiteX5" fmla="*/ 805844 w 810404"/>
                <a:gd name="connsiteY5" fmla="*/ 583783 h 583783"/>
                <a:gd name="connsiteX6" fmla="*/ 769357 w 810404"/>
                <a:gd name="connsiteY6" fmla="*/ 583783 h 583783"/>
                <a:gd name="connsiteX7" fmla="*/ 170371 w 810404"/>
                <a:gd name="connsiteY7" fmla="*/ 583783 h 583783"/>
                <a:gd name="connsiteX8" fmla="*/ 152128 w 810404"/>
                <a:gd name="connsiteY8" fmla="*/ 367906 h 583783"/>
                <a:gd name="connsiteX9" fmla="*/ 267669 w 810404"/>
                <a:gd name="connsiteY9" fmla="*/ 0 h 583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0404" h="583783">
                  <a:moveTo>
                    <a:pt x="267669" y="0"/>
                  </a:moveTo>
                  <a:lnTo>
                    <a:pt x="769357" y="0"/>
                  </a:lnTo>
                  <a:lnTo>
                    <a:pt x="805844" y="0"/>
                  </a:lnTo>
                  <a:lnTo>
                    <a:pt x="810404" y="0"/>
                  </a:lnTo>
                  <a:lnTo>
                    <a:pt x="810404" y="583783"/>
                  </a:lnTo>
                  <a:lnTo>
                    <a:pt x="805844" y="583783"/>
                  </a:lnTo>
                  <a:cubicBezTo>
                    <a:pt x="805844" y="583783"/>
                    <a:pt x="793682" y="583783"/>
                    <a:pt x="769357" y="583783"/>
                  </a:cubicBezTo>
                  <a:cubicBezTo>
                    <a:pt x="675101" y="583783"/>
                    <a:pt x="413614" y="583783"/>
                    <a:pt x="170371" y="583783"/>
                  </a:cubicBezTo>
                  <a:cubicBezTo>
                    <a:pt x="-133682" y="583783"/>
                    <a:pt x="39629" y="483446"/>
                    <a:pt x="152128" y="367906"/>
                  </a:cubicBezTo>
                  <a:cubicBezTo>
                    <a:pt x="264629" y="249324"/>
                    <a:pt x="267669" y="0"/>
                    <a:pt x="267669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5" name="Freeform: Shape 7">
              <a:extLst>
                <a:ext uri="{FF2B5EF4-FFF2-40B4-BE49-F238E27FC236}">
                  <a16:creationId xmlns:a16="http://schemas.microsoft.com/office/drawing/2014/main" id="{CE05AE47-C592-49A3-8B2D-A65D6C08CEA3}"/>
                </a:ext>
              </a:extLst>
            </p:cNvPr>
            <p:cNvSpPr/>
            <p:nvPr/>
          </p:nvSpPr>
          <p:spPr>
            <a:xfrm>
              <a:off x="9508727" y="2147107"/>
              <a:ext cx="2683273" cy="3642562"/>
            </a:xfrm>
            <a:custGeom>
              <a:avLst/>
              <a:gdLst>
                <a:gd name="connsiteX0" fmla="*/ 170270 w 2683273"/>
                <a:gd name="connsiteY0" fmla="*/ 0 h 3642562"/>
                <a:gd name="connsiteX1" fmla="*/ 2645266 w 2683273"/>
                <a:gd name="connsiteY1" fmla="*/ 0 h 3642562"/>
                <a:gd name="connsiteX2" fmla="*/ 2683273 w 2683273"/>
                <a:gd name="connsiteY2" fmla="*/ 0 h 3642562"/>
                <a:gd name="connsiteX3" fmla="*/ 2683273 w 2683273"/>
                <a:gd name="connsiteY3" fmla="*/ 3642562 h 3642562"/>
                <a:gd name="connsiteX4" fmla="*/ 155068 w 2683273"/>
                <a:gd name="connsiteY4" fmla="*/ 3642562 h 3642562"/>
                <a:gd name="connsiteX5" fmla="*/ 0 w 2683273"/>
                <a:gd name="connsiteY5" fmla="*/ 3469251 h 3642562"/>
                <a:gd name="connsiteX6" fmla="*/ 0 w 2683273"/>
                <a:gd name="connsiteY6" fmla="*/ 170270 h 3642562"/>
                <a:gd name="connsiteX7" fmla="*/ 170270 w 2683273"/>
                <a:gd name="connsiteY7" fmla="*/ 0 h 3642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83273" h="3642562">
                  <a:moveTo>
                    <a:pt x="170270" y="0"/>
                  </a:moveTo>
                  <a:lnTo>
                    <a:pt x="2645266" y="0"/>
                  </a:lnTo>
                  <a:lnTo>
                    <a:pt x="2683273" y="0"/>
                  </a:lnTo>
                  <a:lnTo>
                    <a:pt x="2683273" y="3642562"/>
                  </a:lnTo>
                  <a:lnTo>
                    <a:pt x="155068" y="3642562"/>
                  </a:lnTo>
                  <a:cubicBezTo>
                    <a:pt x="69933" y="3642562"/>
                    <a:pt x="0" y="3566549"/>
                    <a:pt x="0" y="3469251"/>
                  </a:cubicBezTo>
                  <a:lnTo>
                    <a:pt x="0" y="170270"/>
                  </a:lnTo>
                  <a:cubicBezTo>
                    <a:pt x="0" y="72973"/>
                    <a:pt x="82095" y="0"/>
                    <a:pt x="170270" y="0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6" name="Freeform: Shape 8">
              <a:extLst>
                <a:ext uri="{FF2B5EF4-FFF2-40B4-BE49-F238E27FC236}">
                  <a16:creationId xmlns:a16="http://schemas.microsoft.com/office/drawing/2014/main" id="{7E4E9A36-2481-45CE-9EB4-34B3FE261006}"/>
                </a:ext>
              </a:extLst>
            </p:cNvPr>
            <p:cNvSpPr/>
            <p:nvPr/>
          </p:nvSpPr>
          <p:spPr>
            <a:xfrm>
              <a:off x="9536092" y="2177513"/>
              <a:ext cx="2655908" cy="3195604"/>
            </a:xfrm>
            <a:custGeom>
              <a:avLst/>
              <a:gdLst>
                <a:gd name="connsiteX0" fmla="*/ 170270 w 2655908"/>
                <a:gd name="connsiteY0" fmla="*/ 0 h 3195604"/>
                <a:gd name="connsiteX1" fmla="*/ 2623983 w 2655908"/>
                <a:gd name="connsiteY1" fmla="*/ 0 h 3195604"/>
                <a:gd name="connsiteX2" fmla="*/ 2655908 w 2655908"/>
                <a:gd name="connsiteY2" fmla="*/ 0 h 3195604"/>
                <a:gd name="connsiteX3" fmla="*/ 2655908 w 2655908"/>
                <a:gd name="connsiteY3" fmla="*/ 3195604 h 3195604"/>
                <a:gd name="connsiteX4" fmla="*/ 0 w 2655908"/>
                <a:gd name="connsiteY4" fmla="*/ 3195604 h 3195604"/>
                <a:gd name="connsiteX5" fmla="*/ 0 w 2655908"/>
                <a:gd name="connsiteY5" fmla="*/ 148987 h 3195604"/>
                <a:gd name="connsiteX6" fmla="*/ 170270 w 2655908"/>
                <a:gd name="connsiteY6" fmla="*/ 0 h 3195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5908" h="3195604">
                  <a:moveTo>
                    <a:pt x="170270" y="0"/>
                  </a:moveTo>
                  <a:lnTo>
                    <a:pt x="2623983" y="0"/>
                  </a:lnTo>
                  <a:lnTo>
                    <a:pt x="2655908" y="0"/>
                  </a:lnTo>
                  <a:lnTo>
                    <a:pt x="2655908" y="3195604"/>
                  </a:lnTo>
                  <a:lnTo>
                    <a:pt x="0" y="3195604"/>
                  </a:lnTo>
                  <a:lnTo>
                    <a:pt x="0" y="148987"/>
                  </a:lnTo>
                  <a:cubicBezTo>
                    <a:pt x="0" y="60811"/>
                    <a:pt x="82095" y="0"/>
                    <a:pt x="170270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7" name="Freeform: Shape 9">
              <a:extLst>
                <a:ext uri="{FF2B5EF4-FFF2-40B4-BE49-F238E27FC236}">
                  <a16:creationId xmlns:a16="http://schemas.microsoft.com/office/drawing/2014/main" id="{6CDC90AF-FD32-4EBF-A6A2-841FA9D4BA76}"/>
                </a:ext>
              </a:extLst>
            </p:cNvPr>
            <p:cNvSpPr/>
            <p:nvPr/>
          </p:nvSpPr>
          <p:spPr>
            <a:xfrm>
              <a:off x="11384738" y="6312642"/>
              <a:ext cx="807262" cy="48649"/>
            </a:xfrm>
            <a:custGeom>
              <a:avLst/>
              <a:gdLst>
                <a:gd name="connsiteX0" fmla="*/ 0 w 807262"/>
                <a:gd name="connsiteY0" fmla="*/ 0 h 48649"/>
                <a:gd name="connsiteX1" fmla="*/ 807262 w 807262"/>
                <a:gd name="connsiteY1" fmla="*/ 0 h 48649"/>
                <a:gd name="connsiteX2" fmla="*/ 807262 w 807262"/>
                <a:gd name="connsiteY2" fmla="*/ 48649 h 48649"/>
                <a:gd name="connsiteX3" fmla="*/ 799662 w 807262"/>
                <a:gd name="connsiteY3" fmla="*/ 48649 h 48649"/>
                <a:gd name="connsiteX4" fmla="*/ 772297 w 807262"/>
                <a:gd name="connsiteY4" fmla="*/ 48649 h 48649"/>
                <a:gd name="connsiteX5" fmla="*/ 173311 w 807262"/>
                <a:gd name="connsiteY5" fmla="*/ 48649 h 48649"/>
                <a:gd name="connsiteX6" fmla="*/ 0 w 807262"/>
                <a:gd name="connsiteY6" fmla="*/ 6081 h 48649"/>
                <a:gd name="connsiteX7" fmla="*/ 0 w 807262"/>
                <a:gd name="connsiteY7" fmla="*/ 3041 h 48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7262" h="48649">
                  <a:moveTo>
                    <a:pt x="0" y="0"/>
                  </a:moveTo>
                  <a:lnTo>
                    <a:pt x="807262" y="0"/>
                  </a:lnTo>
                  <a:lnTo>
                    <a:pt x="807262" y="48649"/>
                  </a:lnTo>
                  <a:lnTo>
                    <a:pt x="799662" y="48649"/>
                  </a:lnTo>
                  <a:cubicBezTo>
                    <a:pt x="793581" y="48649"/>
                    <a:pt x="784459" y="48649"/>
                    <a:pt x="772297" y="48649"/>
                  </a:cubicBezTo>
                  <a:cubicBezTo>
                    <a:pt x="678039" y="48649"/>
                    <a:pt x="416553" y="48649"/>
                    <a:pt x="173311" y="48649"/>
                  </a:cubicBezTo>
                  <a:cubicBezTo>
                    <a:pt x="48648" y="48649"/>
                    <a:pt x="0" y="36487"/>
                    <a:pt x="0" y="6081"/>
                  </a:cubicBezTo>
                  <a:cubicBezTo>
                    <a:pt x="0" y="6081"/>
                    <a:pt x="0" y="6081"/>
                    <a:pt x="0" y="304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8" name="Freeform: Shape 10">
              <a:extLst>
                <a:ext uri="{FF2B5EF4-FFF2-40B4-BE49-F238E27FC236}">
                  <a16:creationId xmlns:a16="http://schemas.microsoft.com/office/drawing/2014/main" id="{EEA49A5F-A16C-48B4-9694-87DE27F723F7}"/>
                </a:ext>
              </a:extLst>
            </p:cNvPr>
            <p:cNvSpPr/>
            <p:nvPr/>
          </p:nvSpPr>
          <p:spPr>
            <a:xfrm>
              <a:off x="9536092" y="5379197"/>
              <a:ext cx="2655908" cy="395270"/>
            </a:xfrm>
            <a:custGeom>
              <a:avLst/>
              <a:gdLst>
                <a:gd name="connsiteX0" fmla="*/ 0 w 2655908"/>
                <a:gd name="connsiteY0" fmla="*/ 0 h 395270"/>
                <a:gd name="connsiteX1" fmla="*/ 2655908 w 2655908"/>
                <a:gd name="connsiteY1" fmla="*/ 0 h 395270"/>
                <a:gd name="connsiteX2" fmla="*/ 2655908 w 2655908"/>
                <a:gd name="connsiteY2" fmla="*/ 395270 h 395270"/>
                <a:gd name="connsiteX3" fmla="*/ 2623983 w 2655908"/>
                <a:gd name="connsiteY3" fmla="*/ 395270 h 395270"/>
                <a:gd name="connsiteX4" fmla="*/ 170270 w 2655908"/>
                <a:gd name="connsiteY4" fmla="*/ 395270 h 395270"/>
                <a:gd name="connsiteX5" fmla="*/ 0 w 2655908"/>
                <a:gd name="connsiteY5" fmla="*/ 246284 h 395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55908" h="395270">
                  <a:moveTo>
                    <a:pt x="0" y="0"/>
                  </a:moveTo>
                  <a:lnTo>
                    <a:pt x="2655908" y="0"/>
                  </a:lnTo>
                  <a:lnTo>
                    <a:pt x="2655908" y="395270"/>
                  </a:lnTo>
                  <a:lnTo>
                    <a:pt x="2623983" y="395270"/>
                  </a:lnTo>
                  <a:lnTo>
                    <a:pt x="170270" y="395270"/>
                  </a:lnTo>
                  <a:cubicBezTo>
                    <a:pt x="82095" y="395270"/>
                    <a:pt x="0" y="322297"/>
                    <a:pt x="0" y="246284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9" name="Freeform: Shape 11">
              <a:extLst>
                <a:ext uri="{FF2B5EF4-FFF2-40B4-BE49-F238E27FC236}">
                  <a16:creationId xmlns:a16="http://schemas.microsoft.com/office/drawing/2014/main" id="{5A8EB63A-A763-4D11-96B5-F91A19685B65}"/>
                </a:ext>
              </a:extLst>
            </p:cNvPr>
            <p:cNvSpPr/>
            <p:nvPr/>
          </p:nvSpPr>
          <p:spPr>
            <a:xfrm>
              <a:off x="9711093" y="2388830"/>
              <a:ext cx="2480907" cy="2797293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0" name="Freeform: Shape 12">
              <a:extLst>
                <a:ext uri="{FF2B5EF4-FFF2-40B4-BE49-F238E27FC236}">
                  <a16:creationId xmlns:a16="http://schemas.microsoft.com/office/drawing/2014/main" id="{7C0D2A08-67B2-403E-8651-7F42AC262F60}"/>
                </a:ext>
              </a:extLst>
            </p:cNvPr>
            <p:cNvSpPr/>
            <p:nvPr/>
          </p:nvSpPr>
          <p:spPr>
            <a:xfrm>
              <a:off x="10791316" y="2439610"/>
              <a:ext cx="1400684" cy="2776919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sp>
        <p:nvSpPr>
          <p:cNvPr id="11" name="Picture Placeholder 2">
            <a:extLst>
              <a:ext uri="{FF2B5EF4-FFF2-40B4-BE49-F238E27FC236}">
                <a16:creationId xmlns:a16="http://schemas.microsoft.com/office/drawing/2014/main" id="{592F7E3F-71F2-4031-9420-116E355BBB52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9268081" y="1292594"/>
            <a:ext cx="2923920" cy="337899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bg1">
                <a:lumMod val="50000"/>
              </a:schemeClr>
            </a:solidFill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5118777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70282647"/>
      </p:ext>
    </p:extLst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78765083"/>
      </p:ext>
    </p:extLst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0AB7A6DC-B505-4DE2-8B34-F46C78467F90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0" y="0"/>
            <a:ext cx="4689695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/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05970822"/>
      </p:ext>
    </p:extLst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6590656"/>
      </p:ext>
    </p:extLst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380EAF71-FD4F-4948-B1F9-6FC16AE6C625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lang="ko-KR" altLang="en-US"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altLang="ko-KR" dirty="0"/>
              <a:t>Place Your Picture Here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05113351"/>
      </p:ext>
    </p:extLst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14693908"/>
      </p:ext>
    </p:extLst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1399B645-B5A3-484D-B83F-CEFA9F565957}"/>
              </a:ext>
            </a:extLst>
          </p:cNvPr>
          <p:cNvGrpSpPr/>
          <p:nvPr/>
        </p:nvGrpSpPr>
        <p:grpSpPr>
          <a:xfrm>
            <a:off x="6419914" y="1745766"/>
            <a:ext cx="1575412" cy="2721167"/>
            <a:chOff x="4863456" y="1894632"/>
            <a:chExt cx="1417556" cy="2448506"/>
          </a:xfrm>
        </p:grpSpPr>
        <p:sp>
          <p:nvSpPr>
            <p:cNvPr id="18" name="Rounded Rectangle 21">
              <a:extLst>
                <a:ext uri="{FF2B5EF4-FFF2-40B4-BE49-F238E27FC236}">
                  <a16:creationId xmlns:a16="http://schemas.microsoft.com/office/drawing/2014/main" id="{ADF119D9-EF81-4BD6-851A-C6FD2F65004F}"/>
                </a:ext>
              </a:extLst>
            </p:cNvPr>
            <p:cNvSpPr/>
            <p:nvPr userDrawn="1"/>
          </p:nvSpPr>
          <p:spPr>
            <a:xfrm>
              <a:off x="4863456" y="1894632"/>
              <a:ext cx="1417556" cy="244850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BDD90D9B-92A7-4DF4-A6E7-0A63E1B13D0A}"/>
                </a:ext>
              </a:extLst>
            </p:cNvPr>
            <p:cNvSpPr/>
            <p:nvPr userDrawn="1"/>
          </p:nvSpPr>
          <p:spPr>
            <a:xfrm>
              <a:off x="5479028" y="2000031"/>
              <a:ext cx="186408" cy="36001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C03DDDAC-361E-4A35-B70F-3174147FA15F}"/>
                </a:ext>
              </a:extLst>
            </p:cNvPr>
            <p:cNvGrpSpPr/>
            <p:nvPr userDrawn="1"/>
          </p:nvGrpSpPr>
          <p:grpSpPr>
            <a:xfrm>
              <a:off x="5503568" y="4128564"/>
              <a:ext cx="137331" cy="151064"/>
              <a:chOff x="2453209" y="5151638"/>
              <a:chExt cx="191820" cy="211002"/>
            </a:xfrm>
          </p:grpSpPr>
          <p:sp>
            <p:nvSpPr>
              <p:cNvPr id="22" name="Oval 21">
                <a:extLst>
                  <a:ext uri="{FF2B5EF4-FFF2-40B4-BE49-F238E27FC236}">
                    <a16:creationId xmlns:a16="http://schemas.microsoft.com/office/drawing/2014/main" id="{699F3A22-6347-41EF-9211-F5BB84441976}"/>
                  </a:ext>
                </a:extLst>
              </p:cNvPr>
              <p:cNvSpPr/>
              <p:nvPr userDrawn="1"/>
            </p:nvSpPr>
            <p:spPr>
              <a:xfrm>
                <a:off x="2453209" y="5151638"/>
                <a:ext cx="191820" cy="211002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23" name="Rounded Rectangle 35">
                <a:extLst>
                  <a:ext uri="{FF2B5EF4-FFF2-40B4-BE49-F238E27FC236}">
                    <a16:creationId xmlns:a16="http://schemas.microsoft.com/office/drawing/2014/main" id="{20F6EF04-C2C6-466A-B17C-D0C62AD75177}"/>
                  </a:ext>
                </a:extLst>
              </p:cNvPr>
              <p:cNvSpPr/>
              <p:nvPr userDrawn="1"/>
            </p:nvSpPr>
            <p:spPr>
              <a:xfrm>
                <a:off x="2505251" y="5208531"/>
                <a:ext cx="87734" cy="97215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2D49FC3B-F320-4846-9FCF-36544DAB07BA}"/>
                </a:ext>
              </a:extLst>
            </p:cNvPr>
            <p:cNvSpPr/>
            <p:nvPr/>
          </p:nvSpPr>
          <p:spPr>
            <a:xfrm>
              <a:off x="5361788" y="2104137"/>
              <a:ext cx="839496" cy="1967778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6C289B4B-DD16-40DB-AB13-6A7A6D147307}"/>
              </a:ext>
            </a:extLst>
          </p:cNvPr>
          <p:cNvGrpSpPr/>
          <p:nvPr/>
        </p:nvGrpSpPr>
        <p:grpSpPr>
          <a:xfrm>
            <a:off x="4196676" y="1745766"/>
            <a:ext cx="1575412" cy="2721167"/>
            <a:chOff x="2862987" y="1894632"/>
            <a:chExt cx="1417556" cy="2448506"/>
          </a:xfrm>
        </p:grpSpPr>
        <p:sp>
          <p:nvSpPr>
            <p:cNvPr id="12" name="Rounded Rectangle 24">
              <a:extLst>
                <a:ext uri="{FF2B5EF4-FFF2-40B4-BE49-F238E27FC236}">
                  <a16:creationId xmlns:a16="http://schemas.microsoft.com/office/drawing/2014/main" id="{97A0A018-A78E-4B64-AE6E-7321E95CC91F}"/>
                </a:ext>
              </a:extLst>
            </p:cNvPr>
            <p:cNvSpPr/>
            <p:nvPr userDrawn="1"/>
          </p:nvSpPr>
          <p:spPr>
            <a:xfrm>
              <a:off x="2862987" y="1894632"/>
              <a:ext cx="1417556" cy="244850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5BE1A99F-4E37-468D-95EA-0C344DFCA8AA}"/>
                </a:ext>
              </a:extLst>
            </p:cNvPr>
            <p:cNvSpPr/>
            <p:nvPr userDrawn="1"/>
          </p:nvSpPr>
          <p:spPr>
            <a:xfrm>
              <a:off x="3478559" y="2015923"/>
              <a:ext cx="186408" cy="36001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BEEA32FC-25C8-49F5-8B6E-221743734874}"/>
                </a:ext>
              </a:extLst>
            </p:cNvPr>
            <p:cNvGrpSpPr/>
            <p:nvPr userDrawn="1"/>
          </p:nvGrpSpPr>
          <p:grpSpPr>
            <a:xfrm>
              <a:off x="3503099" y="4128565"/>
              <a:ext cx="137331" cy="151064"/>
              <a:chOff x="2453209" y="5151638"/>
              <a:chExt cx="191820" cy="211002"/>
            </a:xfrm>
          </p:grpSpPr>
          <p:sp>
            <p:nvSpPr>
              <p:cNvPr id="16" name="Oval 15">
                <a:extLst>
                  <a:ext uri="{FF2B5EF4-FFF2-40B4-BE49-F238E27FC236}">
                    <a16:creationId xmlns:a16="http://schemas.microsoft.com/office/drawing/2014/main" id="{94C2B34F-7A2F-4371-AB6E-058A0A60FD43}"/>
                  </a:ext>
                </a:extLst>
              </p:cNvPr>
              <p:cNvSpPr/>
              <p:nvPr userDrawn="1"/>
            </p:nvSpPr>
            <p:spPr>
              <a:xfrm>
                <a:off x="2453209" y="5151638"/>
                <a:ext cx="191820" cy="211002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7" name="Rounded Rectangle 33">
                <a:extLst>
                  <a:ext uri="{FF2B5EF4-FFF2-40B4-BE49-F238E27FC236}">
                    <a16:creationId xmlns:a16="http://schemas.microsoft.com/office/drawing/2014/main" id="{AAD4E90B-E81E-4F73-8800-4B2C0379BF64}"/>
                  </a:ext>
                </a:extLst>
              </p:cNvPr>
              <p:cNvSpPr/>
              <p:nvPr userDrawn="1"/>
            </p:nvSpPr>
            <p:spPr>
              <a:xfrm>
                <a:off x="2505251" y="5208531"/>
                <a:ext cx="87734" cy="97215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12580D13-F14C-4F43-9E5E-9B3C28917E1E}"/>
                </a:ext>
              </a:extLst>
            </p:cNvPr>
            <p:cNvSpPr/>
            <p:nvPr/>
          </p:nvSpPr>
          <p:spPr>
            <a:xfrm>
              <a:off x="2958987" y="2104137"/>
              <a:ext cx="839496" cy="196777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3AD95153-1265-47CD-8D66-A6A30E29AE74}"/>
              </a:ext>
            </a:extLst>
          </p:cNvPr>
          <p:cNvGrpSpPr/>
          <p:nvPr/>
        </p:nvGrpSpPr>
        <p:grpSpPr>
          <a:xfrm>
            <a:off x="5226473" y="1564259"/>
            <a:ext cx="1732762" cy="2992952"/>
            <a:chOff x="3789598" y="1731312"/>
            <a:chExt cx="1559139" cy="2693058"/>
          </a:xfrm>
        </p:grpSpPr>
        <p:sp>
          <p:nvSpPr>
            <p:cNvPr id="6" name="Rounded Rectangle 27">
              <a:extLst>
                <a:ext uri="{FF2B5EF4-FFF2-40B4-BE49-F238E27FC236}">
                  <a16:creationId xmlns:a16="http://schemas.microsoft.com/office/drawing/2014/main" id="{3DC2C918-D30B-4302-81DE-0475245BB7FF}"/>
                </a:ext>
              </a:extLst>
            </p:cNvPr>
            <p:cNvSpPr/>
            <p:nvPr userDrawn="1"/>
          </p:nvSpPr>
          <p:spPr>
            <a:xfrm>
              <a:off x="3789598" y="1731312"/>
              <a:ext cx="1559139" cy="2693058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4353D849-9555-45DF-98E3-BCDC75E63018}"/>
                </a:ext>
              </a:extLst>
            </p:cNvPr>
            <p:cNvSpPr/>
            <p:nvPr userDrawn="1"/>
          </p:nvSpPr>
          <p:spPr>
            <a:xfrm>
              <a:off x="4475963" y="1858631"/>
              <a:ext cx="186408" cy="36001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2FA2FDBC-F7A4-4C0A-A8B6-1A3B2C51C195}"/>
                </a:ext>
              </a:extLst>
            </p:cNvPr>
            <p:cNvGrpSpPr/>
            <p:nvPr userDrawn="1"/>
          </p:nvGrpSpPr>
          <p:grpSpPr>
            <a:xfrm>
              <a:off x="4493644" y="4176986"/>
              <a:ext cx="151047" cy="166152"/>
              <a:chOff x="2453209" y="5151638"/>
              <a:chExt cx="191820" cy="211002"/>
            </a:xfrm>
          </p:grpSpPr>
          <p:sp>
            <p:nvSpPr>
              <p:cNvPr id="10" name="Oval 9">
                <a:extLst>
                  <a:ext uri="{FF2B5EF4-FFF2-40B4-BE49-F238E27FC236}">
                    <a16:creationId xmlns:a16="http://schemas.microsoft.com/office/drawing/2014/main" id="{9A33B923-B6E0-4547-9D5A-77BBCA58F899}"/>
                  </a:ext>
                </a:extLst>
              </p:cNvPr>
              <p:cNvSpPr/>
              <p:nvPr userDrawn="1"/>
            </p:nvSpPr>
            <p:spPr>
              <a:xfrm>
                <a:off x="2453209" y="5151638"/>
                <a:ext cx="191820" cy="211002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1" name="Rounded Rectangle 31">
                <a:extLst>
                  <a:ext uri="{FF2B5EF4-FFF2-40B4-BE49-F238E27FC236}">
                    <a16:creationId xmlns:a16="http://schemas.microsoft.com/office/drawing/2014/main" id="{13F5C831-A523-4F9A-998D-C1CC36775F2F}"/>
                  </a:ext>
                </a:extLst>
              </p:cNvPr>
              <p:cNvSpPr/>
              <p:nvPr userDrawn="1"/>
            </p:nvSpPr>
            <p:spPr>
              <a:xfrm>
                <a:off x="2505251" y="5208531"/>
                <a:ext cx="87734" cy="97215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920B260C-F2CE-405C-9926-F56C94D4D2F4}"/>
                </a:ext>
              </a:extLst>
            </p:cNvPr>
            <p:cNvSpPr/>
            <p:nvPr/>
          </p:nvSpPr>
          <p:spPr>
            <a:xfrm>
              <a:off x="3888524" y="1953447"/>
              <a:ext cx="1370057" cy="216254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sp>
        <p:nvSpPr>
          <p:cNvPr id="24" name="Picture Placeholder 2">
            <a:extLst>
              <a:ext uri="{FF2B5EF4-FFF2-40B4-BE49-F238E27FC236}">
                <a16:creationId xmlns:a16="http://schemas.microsoft.com/office/drawing/2014/main" id="{758DD7FB-E8FD-4619-B42E-06EF98890456}"/>
              </a:ext>
            </a:extLst>
          </p:cNvPr>
          <p:cNvSpPr>
            <a:spLocks noGrp="1"/>
          </p:cNvSpPr>
          <p:nvPr userDrawn="1">
            <p:ph type="pic" idx="11" hasCustomPrompt="1"/>
          </p:nvPr>
        </p:nvSpPr>
        <p:spPr>
          <a:xfrm>
            <a:off x="5328994" y="1811131"/>
            <a:ext cx="1530045" cy="240335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25" name="Picture Placeholder 2">
            <a:extLst>
              <a:ext uri="{FF2B5EF4-FFF2-40B4-BE49-F238E27FC236}">
                <a16:creationId xmlns:a16="http://schemas.microsoft.com/office/drawing/2014/main" id="{6F9E5237-B850-47AE-8A06-0AEE1CCCC1FB}"/>
              </a:ext>
            </a:extLst>
          </p:cNvPr>
          <p:cNvSpPr>
            <a:spLocks noGrp="1"/>
          </p:cNvSpPr>
          <p:nvPr userDrawn="1">
            <p:ph type="pic" idx="12" hasCustomPrompt="1"/>
          </p:nvPr>
        </p:nvSpPr>
        <p:spPr>
          <a:xfrm>
            <a:off x="4289755" y="1971247"/>
            <a:ext cx="932980" cy="219425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26" name="Picture Placeholder 2">
            <a:extLst>
              <a:ext uri="{FF2B5EF4-FFF2-40B4-BE49-F238E27FC236}">
                <a16:creationId xmlns:a16="http://schemas.microsoft.com/office/drawing/2014/main" id="{5A4120BA-C0D5-45B8-A240-02FC8A02B745}"/>
              </a:ext>
            </a:extLst>
          </p:cNvPr>
          <p:cNvSpPr>
            <a:spLocks noGrp="1"/>
          </p:cNvSpPr>
          <p:nvPr userDrawn="1">
            <p:ph type="pic" idx="13" hasCustomPrompt="1"/>
          </p:nvPr>
        </p:nvSpPr>
        <p:spPr>
          <a:xfrm>
            <a:off x="6974022" y="1971247"/>
            <a:ext cx="932980" cy="219425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27" name="Text Placeholder 9">
            <a:extLst>
              <a:ext uri="{FF2B5EF4-FFF2-40B4-BE49-F238E27FC236}">
                <a16:creationId xmlns:a16="http://schemas.microsoft.com/office/drawing/2014/main" id="{BA8C3B9D-DA54-4C4D-8199-10B49202013D}"/>
              </a:ext>
            </a:extLst>
          </p:cNvPr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459571907"/>
      </p:ext>
    </p:extLst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57510915"/>
      </p:ext>
    </p:extLst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90621614"/>
      </p:ext>
    </p:extLst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1488202179"/>
      </p:ext>
    </p:extLst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Resize without losing quality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Change Fill Color &amp;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Line Color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www.allppt.com</a:t>
            </a:r>
            <a:endParaRPr kumimoji="0" lang="ko-K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FREE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3023109912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A393F0DD-D8C9-48C1-B7E4-7E987135D41E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687337" y="1254229"/>
            <a:ext cx="11504663" cy="2995555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bg1">
                <a:lumMod val="50000"/>
              </a:schemeClr>
            </a:solidFill>
          </a:ln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</a:p>
          <a:p>
            <a:r>
              <a:rPr lang="en-US" altLang="ko-KR" dirty="0"/>
              <a:t>and send to back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67139820"/>
      </p:ext>
    </p:extLst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genda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7747C4C6-F743-4638-89B5-60146629A59E}"/>
              </a:ext>
            </a:extLst>
          </p:cNvPr>
          <p:cNvGrpSpPr/>
          <p:nvPr userDrawn="1"/>
        </p:nvGrpSpPr>
        <p:grpSpPr>
          <a:xfrm flipH="1">
            <a:off x="2657472" y="1971671"/>
            <a:ext cx="1343029" cy="1343029"/>
            <a:chOff x="2190747" y="1657346"/>
            <a:chExt cx="1343029" cy="1343029"/>
          </a:xfrm>
        </p:grpSpPr>
        <p:sp>
          <p:nvSpPr>
            <p:cNvPr id="2" name="Arc 1">
              <a:extLst>
                <a:ext uri="{FF2B5EF4-FFF2-40B4-BE49-F238E27FC236}">
                  <a16:creationId xmlns:a16="http://schemas.microsoft.com/office/drawing/2014/main" id="{B7C2B258-141E-4BC9-85CA-9FDBB30C46BF}"/>
                </a:ext>
              </a:extLst>
            </p:cNvPr>
            <p:cNvSpPr/>
            <p:nvPr userDrawn="1"/>
          </p:nvSpPr>
          <p:spPr>
            <a:xfrm>
              <a:off x="2705100" y="2190749"/>
              <a:ext cx="504825" cy="504825"/>
            </a:xfrm>
            <a:prstGeom prst="arc">
              <a:avLst>
                <a:gd name="adj1" fmla="val 9366810"/>
                <a:gd name="adj2" fmla="val 17844455"/>
              </a:avLst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4" name="Arc 3">
              <a:extLst>
                <a:ext uri="{FF2B5EF4-FFF2-40B4-BE49-F238E27FC236}">
                  <a16:creationId xmlns:a16="http://schemas.microsoft.com/office/drawing/2014/main" id="{10A7735F-90FC-4DD6-9A30-EA9FF118174A}"/>
                </a:ext>
              </a:extLst>
            </p:cNvPr>
            <p:cNvSpPr/>
            <p:nvPr userDrawn="1"/>
          </p:nvSpPr>
          <p:spPr>
            <a:xfrm>
              <a:off x="2481261" y="1947860"/>
              <a:ext cx="895351" cy="895351"/>
            </a:xfrm>
            <a:prstGeom prst="arc">
              <a:avLst>
                <a:gd name="adj1" fmla="val 9366810"/>
                <a:gd name="adj2" fmla="val 17844455"/>
              </a:avLst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5" name="Arc 4">
              <a:extLst>
                <a:ext uri="{FF2B5EF4-FFF2-40B4-BE49-F238E27FC236}">
                  <a16:creationId xmlns:a16="http://schemas.microsoft.com/office/drawing/2014/main" id="{3B29125C-EA5F-47C9-9310-E31997A572C3}"/>
                </a:ext>
              </a:extLst>
            </p:cNvPr>
            <p:cNvSpPr/>
            <p:nvPr userDrawn="1"/>
          </p:nvSpPr>
          <p:spPr>
            <a:xfrm>
              <a:off x="2190747" y="1657346"/>
              <a:ext cx="1343029" cy="1343029"/>
            </a:xfrm>
            <a:prstGeom prst="arc">
              <a:avLst>
                <a:gd name="adj1" fmla="val 9366810"/>
                <a:gd name="adj2" fmla="val 17844455"/>
              </a:avLst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09319682"/>
      </p:ext>
    </p:extLst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78596304"/>
      </p:ext>
    </p:extLst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88569789"/>
      </p:ext>
    </p:extLst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89624071"/>
      </p:ext>
    </p:extLst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3015776"/>
      </p:ext>
    </p:extLst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s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936111547"/>
      </p:ext>
    </p:extLst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38944082"/>
      </p:ext>
    </p:extLst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7CF074AD-5A0D-40B4-813D-34862D7DF200}"/>
              </a:ext>
            </a:extLst>
          </p:cNvPr>
          <p:cNvSpPr/>
          <p:nvPr userDrawn="1"/>
        </p:nvSpPr>
        <p:spPr>
          <a:xfrm>
            <a:off x="0" y="-1"/>
            <a:ext cx="12192000" cy="9144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36F6D66-F2F9-4BF4-99F9-B1BA1142497F}"/>
              </a:ext>
            </a:extLst>
          </p:cNvPr>
          <p:cNvSpPr/>
          <p:nvPr userDrawn="1"/>
        </p:nvSpPr>
        <p:spPr>
          <a:xfrm>
            <a:off x="0" y="6792686"/>
            <a:ext cx="12192000" cy="6531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97045700"/>
      </p:ext>
    </p:extLst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DBAAB49C-82D6-462D-8630-09F94CD9C293}"/>
              </a:ext>
            </a:extLst>
          </p:cNvPr>
          <p:cNvSpPr/>
          <p:nvPr userDrawn="1"/>
        </p:nvSpPr>
        <p:spPr>
          <a:xfrm>
            <a:off x="0" y="-1"/>
            <a:ext cx="12192000" cy="65314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28D265AB-C1BD-4CEB-AE14-D0E6C976BF8A}"/>
              </a:ext>
            </a:extLst>
          </p:cNvPr>
          <p:cNvSpPr/>
          <p:nvPr userDrawn="1"/>
        </p:nvSpPr>
        <p:spPr>
          <a:xfrm>
            <a:off x="722811" y="291737"/>
            <a:ext cx="10519955" cy="772019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373C4845-8216-4B2A-A66E-536E74678B5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FF96AC6-9B82-47F8-82E6-EA6FB9EA9653}"/>
              </a:ext>
            </a:extLst>
          </p:cNvPr>
          <p:cNvSpPr/>
          <p:nvPr userDrawn="1"/>
        </p:nvSpPr>
        <p:spPr>
          <a:xfrm>
            <a:off x="0" y="6792686"/>
            <a:ext cx="12192000" cy="6531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16991565"/>
      </p:ext>
    </p:extLst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62746090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54110455"/>
      </p:ext>
    </p:extLst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4" name="Freeform 44">
            <a:extLst>
              <a:ext uri="{FF2B5EF4-FFF2-40B4-BE49-F238E27FC236}">
                <a16:creationId xmlns:a16="http://schemas.microsoft.com/office/drawing/2014/main" id="{C07FBD2D-6A89-414D-85F9-7BB69D5020BD}"/>
              </a:ext>
            </a:extLst>
          </p:cNvPr>
          <p:cNvSpPr>
            <a:spLocks noChangeAspect="1"/>
          </p:cNvSpPr>
          <p:nvPr/>
        </p:nvSpPr>
        <p:spPr>
          <a:xfrm>
            <a:off x="8608025" y="1457403"/>
            <a:ext cx="2915574" cy="1570864"/>
          </a:xfrm>
          <a:custGeom>
            <a:avLst/>
            <a:gdLst>
              <a:gd name="connsiteX0" fmla="*/ 759126 w 2031627"/>
              <a:gd name="connsiteY0" fmla="*/ 175 h 1094607"/>
              <a:gd name="connsiteX1" fmla="*/ 1202563 w 2031627"/>
              <a:gd name="connsiteY1" fmla="*/ 233386 h 1094607"/>
              <a:gd name="connsiteX2" fmla="*/ 1517075 w 2031627"/>
              <a:gd name="connsiteY2" fmla="*/ 223857 h 1094607"/>
              <a:gd name="connsiteX3" fmla="*/ 1636027 w 2031627"/>
              <a:gd name="connsiteY3" fmla="*/ 467173 h 1094607"/>
              <a:gd name="connsiteX4" fmla="*/ 1993043 w 2031627"/>
              <a:gd name="connsiteY4" fmla="*/ 605752 h 1094607"/>
              <a:gd name="connsiteX5" fmla="*/ 1981034 w 2031627"/>
              <a:gd name="connsiteY5" fmla="*/ 927342 h 1094607"/>
              <a:gd name="connsiteX6" fmla="*/ 1635570 w 2031627"/>
              <a:gd name="connsiteY6" fmla="*/ 1094607 h 1094607"/>
              <a:gd name="connsiteX7" fmla="*/ 417697 w 2031627"/>
              <a:gd name="connsiteY7" fmla="*/ 1091009 h 1094607"/>
              <a:gd name="connsiteX8" fmla="*/ 4450 w 2031627"/>
              <a:gd name="connsiteY8" fmla="*/ 817631 h 1094607"/>
              <a:gd name="connsiteX9" fmla="*/ 298401 w 2031627"/>
              <a:gd name="connsiteY9" fmla="*/ 448930 h 1094607"/>
              <a:gd name="connsiteX10" fmla="*/ 704111 w 2031627"/>
              <a:gd name="connsiteY10" fmla="*/ 3572 h 1094607"/>
              <a:gd name="connsiteX11" fmla="*/ 759126 w 2031627"/>
              <a:gd name="connsiteY11" fmla="*/ 175 h 1094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31627" h="1094607">
                <a:moveTo>
                  <a:pt x="759126" y="175"/>
                </a:moveTo>
                <a:cubicBezTo>
                  <a:pt x="1025636" y="-5883"/>
                  <a:pt x="1164300" y="146830"/>
                  <a:pt x="1202563" y="233386"/>
                </a:cubicBezTo>
                <a:cubicBezTo>
                  <a:pt x="1282888" y="192395"/>
                  <a:pt x="1410516" y="166317"/>
                  <a:pt x="1517075" y="223857"/>
                </a:cubicBezTo>
                <a:cubicBezTo>
                  <a:pt x="1603843" y="265350"/>
                  <a:pt x="1655398" y="364274"/>
                  <a:pt x="1636027" y="467173"/>
                </a:cubicBezTo>
                <a:cubicBezTo>
                  <a:pt x="1818665" y="436910"/>
                  <a:pt x="1962089" y="552744"/>
                  <a:pt x="1993043" y="605752"/>
                </a:cubicBezTo>
                <a:cubicBezTo>
                  <a:pt x="2033585" y="679331"/>
                  <a:pt x="2059020" y="824827"/>
                  <a:pt x="1981034" y="927342"/>
                </a:cubicBezTo>
                <a:cubicBezTo>
                  <a:pt x="1895034" y="1028063"/>
                  <a:pt x="1787166" y="1085614"/>
                  <a:pt x="1635570" y="1094607"/>
                </a:cubicBezTo>
                <a:lnTo>
                  <a:pt x="417697" y="1091009"/>
                </a:lnTo>
                <a:cubicBezTo>
                  <a:pt x="190851" y="1097978"/>
                  <a:pt x="45994" y="1027462"/>
                  <a:pt x="4450" y="817631"/>
                </a:cubicBezTo>
                <a:cubicBezTo>
                  <a:pt x="-12314" y="719312"/>
                  <a:pt x="4831" y="512100"/>
                  <a:pt x="298401" y="448930"/>
                </a:cubicBezTo>
                <a:cubicBezTo>
                  <a:pt x="297213" y="309047"/>
                  <a:pt x="387539" y="53920"/>
                  <a:pt x="704111" y="3572"/>
                </a:cubicBezTo>
                <a:cubicBezTo>
                  <a:pt x="723022" y="1690"/>
                  <a:pt x="741358" y="579"/>
                  <a:pt x="759126" y="175"/>
                </a:cubicBezTo>
                <a:close/>
              </a:path>
            </a:pathLst>
          </a:custGeom>
          <a:solidFill>
            <a:schemeClr val="bg1"/>
          </a:solidFill>
          <a:ln w="889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7" name="Freeform 44">
            <a:extLst>
              <a:ext uri="{FF2B5EF4-FFF2-40B4-BE49-F238E27FC236}">
                <a16:creationId xmlns:a16="http://schemas.microsoft.com/office/drawing/2014/main" id="{B11ECC53-3D93-4507-89DA-7C96C5F98371}"/>
              </a:ext>
            </a:extLst>
          </p:cNvPr>
          <p:cNvSpPr>
            <a:spLocks noChangeAspect="1"/>
          </p:cNvSpPr>
          <p:nvPr userDrawn="1"/>
        </p:nvSpPr>
        <p:spPr>
          <a:xfrm flipH="1">
            <a:off x="681574" y="2390853"/>
            <a:ext cx="2915574" cy="1570864"/>
          </a:xfrm>
          <a:custGeom>
            <a:avLst/>
            <a:gdLst>
              <a:gd name="connsiteX0" fmla="*/ 759126 w 2031627"/>
              <a:gd name="connsiteY0" fmla="*/ 175 h 1094607"/>
              <a:gd name="connsiteX1" fmla="*/ 1202563 w 2031627"/>
              <a:gd name="connsiteY1" fmla="*/ 233386 h 1094607"/>
              <a:gd name="connsiteX2" fmla="*/ 1517075 w 2031627"/>
              <a:gd name="connsiteY2" fmla="*/ 223857 h 1094607"/>
              <a:gd name="connsiteX3" fmla="*/ 1636027 w 2031627"/>
              <a:gd name="connsiteY3" fmla="*/ 467173 h 1094607"/>
              <a:gd name="connsiteX4" fmla="*/ 1993043 w 2031627"/>
              <a:gd name="connsiteY4" fmla="*/ 605752 h 1094607"/>
              <a:gd name="connsiteX5" fmla="*/ 1981034 w 2031627"/>
              <a:gd name="connsiteY5" fmla="*/ 927342 h 1094607"/>
              <a:gd name="connsiteX6" fmla="*/ 1635570 w 2031627"/>
              <a:gd name="connsiteY6" fmla="*/ 1094607 h 1094607"/>
              <a:gd name="connsiteX7" fmla="*/ 417697 w 2031627"/>
              <a:gd name="connsiteY7" fmla="*/ 1091009 h 1094607"/>
              <a:gd name="connsiteX8" fmla="*/ 4450 w 2031627"/>
              <a:gd name="connsiteY8" fmla="*/ 817631 h 1094607"/>
              <a:gd name="connsiteX9" fmla="*/ 298401 w 2031627"/>
              <a:gd name="connsiteY9" fmla="*/ 448930 h 1094607"/>
              <a:gd name="connsiteX10" fmla="*/ 704111 w 2031627"/>
              <a:gd name="connsiteY10" fmla="*/ 3572 h 1094607"/>
              <a:gd name="connsiteX11" fmla="*/ 759126 w 2031627"/>
              <a:gd name="connsiteY11" fmla="*/ 175 h 1094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31627" h="1094607">
                <a:moveTo>
                  <a:pt x="759126" y="175"/>
                </a:moveTo>
                <a:cubicBezTo>
                  <a:pt x="1025636" y="-5883"/>
                  <a:pt x="1164300" y="146830"/>
                  <a:pt x="1202563" y="233386"/>
                </a:cubicBezTo>
                <a:cubicBezTo>
                  <a:pt x="1282888" y="192395"/>
                  <a:pt x="1410516" y="166317"/>
                  <a:pt x="1517075" y="223857"/>
                </a:cubicBezTo>
                <a:cubicBezTo>
                  <a:pt x="1603843" y="265350"/>
                  <a:pt x="1655398" y="364274"/>
                  <a:pt x="1636027" y="467173"/>
                </a:cubicBezTo>
                <a:cubicBezTo>
                  <a:pt x="1818665" y="436910"/>
                  <a:pt x="1962089" y="552744"/>
                  <a:pt x="1993043" y="605752"/>
                </a:cubicBezTo>
                <a:cubicBezTo>
                  <a:pt x="2033585" y="679331"/>
                  <a:pt x="2059020" y="824827"/>
                  <a:pt x="1981034" y="927342"/>
                </a:cubicBezTo>
                <a:cubicBezTo>
                  <a:pt x="1895034" y="1028063"/>
                  <a:pt x="1787166" y="1085614"/>
                  <a:pt x="1635570" y="1094607"/>
                </a:cubicBezTo>
                <a:lnTo>
                  <a:pt x="417697" y="1091009"/>
                </a:lnTo>
                <a:cubicBezTo>
                  <a:pt x="190851" y="1097978"/>
                  <a:pt x="45994" y="1027462"/>
                  <a:pt x="4450" y="817631"/>
                </a:cubicBezTo>
                <a:cubicBezTo>
                  <a:pt x="-12314" y="719312"/>
                  <a:pt x="4831" y="512100"/>
                  <a:pt x="298401" y="448930"/>
                </a:cubicBezTo>
                <a:cubicBezTo>
                  <a:pt x="297213" y="309047"/>
                  <a:pt x="387539" y="53920"/>
                  <a:pt x="704111" y="3572"/>
                </a:cubicBezTo>
                <a:cubicBezTo>
                  <a:pt x="723022" y="1690"/>
                  <a:pt x="741358" y="579"/>
                  <a:pt x="759126" y="175"/>
                </a:cubicBezTo>
                <a:close/>
              </a:path>
            </a:pathLst>
          </a:custGeom>
          <a:solidFill>
            <a:schemeClr val="bg1"/>
          </a:solidFill>
          <a:ln w="889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5B2F270D-6127-4230-AAA0-00D1740544F6}"/>
              </a:ext>
            </a:extLst>
          </p:cNvPr>
          <p:cNvSpPr>
            <a:spLocks noGrp="1"/>
          </p:cNvSpPr>
          <p:nvPr>
            <p:ph type="pic" sz="quarter" idx="59" hasCustomPrompt="1"/>
          </p:nvPr>
        </p:nvSpPr>
        <p:spPr>
          <a:xfrm>
            <a:off x="1811890" y="2529655"/>
            <a:ext cx="1293260" cy="1293260"/>
          </a:xfrm>
          <a:prstGeom prst="ellipse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8" name="그림 개체 틀 2">
            <a:extLst>
              <a:ext uri="{FF2B5EF4-FFF2-40B4-BE49-F238E27FC236}">
                <a16:creationId xmlns:a16="http://schemas.microsoft.com/office/drawing/2014/main" id="{1FCAD4D1-1D22-4C76-A670-F8AC37A106D2}"/>
              </a:ext>
            </a:extLst>
          </p:cNvPr>
          <p:cNvSpPr>
            <a:spLocks noGrp="1"/>
          </p:cNvSpPr>
          <p:nvPr>
            <p:ph type="pic" sz="quarter" idx="60" hasCustomPrompt="1"/>
          </p:nvPr>
        </p:nvSpPr>
        <p:spPr>
          <a:xfrm>
            <a:off x="9117565" y="1596205"/>
            <a:ext cx="1293260" cy="1293260"/>
          </a:xfrm>
          <a:prstGeom prst="ellipse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9" name="Freeform 44">
            <a:extLst>
              <a:ext uri="{FF2B5EF4-FFF2-40B4-BE49-F238E27FC236}">
                <a16:creationId xmlns:a16="http://schemas.microsoft.com/office/drawing/2014/main" id="{C3AF9648-F60B-452B-86AC-AB13E224D3FD}"/>
              </a:ext>
            </a:extLst>
          </p:cNvPr>
          <p:cNvSpPr>
            <a:spLocks noChangeAspect="1"/>
          </p:cNvSpPr>
          <p:nvPr userDrawn="1"/>
        </p:nvSpPr>
        <p:spPr>
          <a:xfrm>
            <a:off x="4705886" y="4314903"/>
            <a:ext cx="2915574" cy="1570864"/>
          </a:xfrm>
          <a:custGeom>
            <a:avLst/>
            <a:gdLst>
              <a:gd name="connsiteX0" fmla="*/ 759126 w 2031627"/>
              <a:gd name="connsiteY0" fmla="*/ 175 h 1094607"/>
              <a:gd name="connsiteX1" fmla="*/ 1202563 w 2031627"/>
              <a:gd name="connsiteY1" fmla="*/ 233386 h 1094607"/>
              <a:gd name="connsiteX2" fmla="*/ 1517075 w 2031627"/>
              <a:gd name="connsiteY2" fmla="*/ 223857 h 1094607"/>
              <a:gd name="connsiteX3" fmla="*/ 1636027 w 2031627"/>
              <a:gd name="connsiteY3" fmla="*/ 467173 h 1094607"/>
              <a:gd name="connsiteX4" fmla="*/ 1993043 w 2031627"/>
              <a:gd name="connsiteY4" fmla="*/ 605752 h 1094607"/>
              <a:gd name="connsiteX5" fmla="*/ 1981034 w 2031627"/>
              <a:gd name="connsiteY5" fmla="*/ 927342 h 1094607"/>
              <a:gd name="connsiteX6" fmla="*/ 1635570 w 2031627"/>
              <a:gd name="connsiteY6" fmla="*/ 1094607 h 1094607"/>
              <a:gd name="connsiteX7" fmla="*/ 417697 w 2031627"/>
              <a:gd name="connsiteY7" fmla="*/ 1091009 h 1094607"/>
              <a:gd name="connsiteX8" fmla="*/ 4450 w 2031627"/>
              <a:gd name="connsiteY8" fmla="*/ 817631 h 1094607"/>
              <a:gd name="connsiteX9" fmla="*/ 298401 w 2031627"/>
              <a:gd name="connsiteY9" fmla="*/ 448930 h 1094607"/>
              <a:gd name="connsiteX10" fmla="*/ 704111 w 2031627"/>
              <a:gd name="connsiteY10" fmla="*/ 3572 h 1094607"/>
              <a:gd name="connsiteX11" fmla="*/ 759126 w 2031627"/>
              <a:gd name="connsiteY11" fmla="*/ 175 h 1094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31627" h="1094607">
                <a:moveTo>
                  <a:pt x="759126" y="175"/>
                </a:moveTo>
                <a:cubicBezTo>
                  <a:pt x="1025636" y="-5883"/>
                  <a:pt x="1164300" y="146830"/>
                  <a:pt x="1202563" y="233386"/>
                </a:cubicBezTo>
                <a:cubicBezTo>
                  <a:pt x="1282888" y="192395"/>
                  <a:pt x="1410516" y="166317"/>
                  <a:pt x="1517075" y="223857"/>
                </a:cubicBezTo>
                <a:cubicBezTo>
                  <a:pt x="1603843" y="265350"/>
                  <a:pt x="1655398" y="364274"/>
                  <a:pt x="1636027" y="467173"/>
                </a:cubicBezTo>
                <a:cubicBezTo>
                  <a:pt x="1818665" y="436910"/>
                  <a:pt x="1962089" y="552744"/>
                  <a:pt x="1993043" y="605752"/>
                </a:cubicBezTo>
                <a:cubicBezTo>
                  <a:pt x="2033585" y="679331"/>
                  <a:pt x="2059020" y="824827"/>
                  <a:pt x="1981034" y="927342"/>
                </a:cubicBezTo>
                <a:cubicBezTo>
                  <a:pt x="1895034" y="1028063"/>
                  <a:pt x="1787166" y="1085614"/>
                  <a:pt x="1635570" y="1094607"/>
                </a:cubicBezTo>
                <a:lnTo>
                  <a:pt x="417697" y="1091009"/>
                </a:lnTo>
                <a:cubicBezTo>
                  <a:pt x="190851" y="1097978"/>
                  <a:pt x="45994" y="1027462"/>
                  <a:pt x="4450" y="817631"/>
                </a:cubicBezTo>
                <a:cubicBezTo>
                  <a:pt x="-12314" y="719312"/>
                  <a:pt x="4831" y="512100"/>
                  <a:pt x="298401" y="448930"/>
                </a:cubicBezTo>
                <a:cubicBezTo>
                  <a:pt x="297213" y="309047"/>
                  <a:pt x="387539" y="53920"/>
                  <a:pt x="704111" y="3572"/>
                </a:cubicBezTo>
                <a:cubicBezTo>
                  <a:pt x="723022" y="1690"/>
                  <a:pt x="741358" y="579"/>
                  <a:pt x="759126" y="175"/>
                </a:cubicBezTo>
                <a:close/>
              </a:path>
            </a:pathLst>
          </a:custGeom>
          <a:solidFill>
            <a:schemeClr val="bg1"/>
          </a:solidFill>
          <a:ln w="889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0" name="그림 개체 틀 2">
            <a:extLst>
              <a:ext uri="{FF2B5EF4-FFF2-40B4-BE49-F238E27FC236}">
                <a16:creationId xmlns:a16="http://schemas.microsoft.com/office/drawing/2014/main" id="{ADE84C9C-AE4C-4919-85E3-27955132D9EC}"/>
              </a:ext>
            </a:extLst>
          </p:cNvPr>
          <p:cNvSpPr>
            <a:spLocks noGrp="1"/>
          </p:cNvSpPr>
          <p:nvPr>
            <p:ph type="pic" sz="quarter" idx="61" hasCustomPrompt="1"/>
          </p:nvPr>
        </p:nvSpPr>
        <p:spPr>
          <a:xfrm>
            <a:off x="5202790" y="4453705"/>
            <a:ext cx="1293260" cy="1293260"/>
          </a:xfrm>
          <a:prstGeom prst="ellipse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686221177"/>
      </p:ext>
    </p:extLst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B178950-6460-489A-86E8-DA7944855983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1875633" y="1819076"/>
            <a:ext cx="9593277" cy="2645996"/>
          </a:xfrm>
          <a:custGeom>
            <a:avLst/>
            <a:gdLst>
              <a:gd name="connsiteX0" fmla="*/ 0 w 6913722"/>
              <a:gd name="connsiteY0" fmla="*/ 0 h 1800200"/>
              <a:gd name="connsiteX1" fmla="*/ 6913722 w 6913722"/>
              <a:gd name="connsiteY1" fmla="*/ 0 h 1800200"/>
              <a:gd name="connsiteX2" fmla="*/ 6913722 w 6913722"/>
              <a:gd name="connsiteY2" fmla="*/ 1800200 h 1800200"/>
              <a:gd name="connsiteX3" fmla="*/ 0 w 6913722"/>
              <a:gd name="connsiteY3" fmla="*/ 1800200 h 1800200"/>
              <a:gd name="connsiteX4" fmla="*/ 0 w 6913722"/>
              <a:gd name="connsiteY4" fmla="*/ 0 h 1800200"/>
              <a:gd name="connsiteX0" fmla="*/ 0 w 6913722"/>
              <a:gd name="connsiteY0" fmla="*/ 0 h 1800200"/>
              <a:gd name="connsiteX1" fmla="*/ 6913722 w 6913722"/>
              <a:gd name="connsiteY1" fmla="*/ 0 h 1800200"/>
              <a:gd name="connsiteX2" fmla="*/ 6913722 w 6913722"/>
              <a:gd name="connsiteY2" fmla="*/ 1800200 h 1800200"/>
              <a:gd name="connsiteX3" fmla="*/ 1103257 w 6913722"/>
              <a:gd name="connsiteY3" fmla="*/ 1791789 h 1800200"/>
              <a:gd name="connsiteX4" fmla="*/ 0 w 6913722"/>
              <a:gd name="connsiteY4" fmla="*/ 1800200 h 1800200"/>
              <a:gd name="connsiteX5" fmla="*/ 0 w 6913722"/>
              <a:gd name="connsiteY5" fmla="*/ 0 h 1800200"/>
              <a:gd name="connsiteX0" fmla="*/ 0 w 6913722"/>
              <a:gd name="connsiteY0" fmla="*/ 0 h 1800200"/>
              <a:gd name="connsiteX1" fmla="*/ 6913722 w 6913722"/>
              <a:gd name="connsiteY1" fmla="*/ 0 h 1800200"/>
              <a:gd name="connsiteX2" fmla="*/ 6913722 w 6913722"/>
              <a:gd name="connsiteY2" fmla="*/ 1800200 h 1800200"/>
              <a:gd name="connsiteX3" fmla="*/ 1489151 w 6913722"/>
              <a:gd name="connsiteY3" fmla="*/ 1800178 h 1800200"/>
              <a:gd name="connsiteX4" fmla="*/ 1103257 w 6913722"/>
              <a:gd name="connsiteY4" fmla="*/ 1791789 h 1800200"/>
              <a:gd name="connsiteX5" fmla="*/ 0 w 6913722"/>
              <a:gd name="connsiteY5" fmla="*/ 1800200 h 1800200"/>
              <a:gd name="connsiteX6" fmla="*/ 0 w 6913722"/>
              <a:gd name="connsiteY6" fmla="*/ 0 h 1800200"/>
              <a:gd name="connsiteX0" fmla="*/ 0 w 6913722"/>
              <a:gd name="connsiteY0" fmla="*/ 0 h 1800200"/>
              <a:gd name="connsiteX1" fmla="*/ 6913722 w 6913722"/>
              <a:gd name="connsiteY1" fmla="*/ 0 h 1800200"/>
              <a:gd name="connsiteX2" fmla="*/ 6913722 w 6913722"/>
              <a:gd name="connsiteY2" fmla="*/ 1800200 h 1800200"/>
              <a:gd name="connsiteX3" fmla="*/ 1489151 w 6913722"/>
              <a:gd name="connsiteY3" fmla="*/ 1800178 h 1800200"/>
              <a:gd name="connsiteX4" fmla="*/ 1287815 w 6913722"/>
              <a:gd name="connsiteY4" fmla="*/ 1791789 h 1800200"/>
              <a:gd name="connsiteX5" fmla="*/ 1103257 w 6913722"/>
              <a:gd name="connsiteY5" fmla="*/ 1791789 h 1800200"/>
              <a:gd name="connsiteX6" fmla="*/ 0 w 6913722"/>
              <a:gd name="connsiteY6" fmla="*/ 1800200 h 1800200"/>
              <a:gd name="connsiteX7" fmla="*/ 0 w 6913722"/>
              <a:gd name="connsiteY7" fmla="*/ 0 h 1800200"/>
              <a:gd name="connsiteX0" fmla="*/ 0 w 6913722"/>
              <a:gd name="connsiteY0" fmla="*/ 0 h 1951179"/>
              <a:gd name="connsiteX1" fmla="*/ 6913722 w 6913722"/>
              <a:gd name="connsiteY1" fmla="*/ 0 h 1951179"/>
              <a:gd name="connsiteX2" fmla="*/ 6913722 w 6913722"/>
              <a:gd name="connsiteY2" fmla="*/ 1800200 h 1951179"/>
              <a:gd name="connsiteX3" fmla="*/ 1489151 w 6913722"/>
              <a:gd name="connsiteY3" fmla="*/ 1800178 h 1951179"/>
              <a:gd name="connsiteX4" fmla="*/ 1296204 w 6913722"/>
              <a:gd name="connsiteY4" fmla="*/ 1951179 h 1951179"/>
              <a:gd name="connsiteX5" fmla="*/ 1103257 w 6913722"/>
              <a:gd name="connsiteY5" fmla="*/ 1791789 h 1951179"/>
              <a:gd name="connsiteX6" fmla="*/ 0 w 6913722"/>
              <a:gd name="connsiteY6" fmla="*/ 1800200 h 1951179"/>
              <a:gd name="connsiteX7" fmla="*/ 0 w 6913722"/>
              <a:gd name="connsiteY7" fmla="*/ 0 h 1951179"/>
              <a:gd name="connsiteX0" fmla="*/ 0 w 6913722"/>
              <a:gd name="connsiteY0" fmla="*/ 0 h 2002718"/>
              <a:gd name="connsiteX1" fmla="*/ 6913722 w 6913722"/>
              <a:gd name="connsiteY1" fmla="*/ 0 h 2002718"/>
              <a:gd name="connsiteX2" fmla="*/ 6913722 w 6913722"/>
              <a:gd name="connsiteY2" fmla="*/ 1800200 h 2002718"/>
              <a:gd name="connsiteX3" fmla="*/ 1489151 w 6913722"/>
              <a:gd name="connsiteY3" fmla="*/ 1800178 h 2002718"/>
              <a:gd name="connsiteX4" fmla="*/ 1303214 w 6913722"/>
              <a:gd name="connsiteY4" fmla="*/ 2002718 h 2002718"/>
              <a:gd name="connsiteX5" fmla="*/ 1103257 w 6913722"/>
              <a:gd name="connsiteY5" fmla="*/ 1791789 h 2002718"/>
              <a:gd name="connsiteX6" fmla="*/ 0 w 6913722"/>
              <a:gd name="connsiteY6" fmla="*/ 1800200 h 2002718"/>
              <a:gd name="connsiteX7" fmla="*/ 0 w 6913722"/>
              <a:gd name="connsiteY7" fmla="*/ 0 h 2002718"/>
              <a:gd name="connsiteX0" fmla="*/ 0 w 6913722"/>
              <a:gd name="connsiteY0" fmla="*/ 0 h 2002718"/>
              <a:gd name="connsiteX1" fmla="*/ 6913722 w 6913722"/>
              <a:gd name="connsiteY1" fmla="*/ 0 h 2002718"/>
              <a:gd name="connsiteX2" fmla="*/ 6913722 w 6913722"/>
              <a:gd name="connsiteY2" fmla="*/ 1800200 h 2002718"/>
              <a:gd name="connsiteX3" fmla="*/ 1489151 w 6913722"/>
              <a:gd name="connsiteY3" fmla="*/ 1800178 h 2002718"/>
              <a:gd name="connsiteX4" fmla="*/ 1289193 w 6913722"/>
              <a:gd name="connsiteY4" fmla="*/ 2002718 h 2002718"/>
              <a:gd name="connsiteX5" fmla="*/ 1103257 w 6913722"/>
              <a:gd name="connsiteY5" fmla="*/ 1791789 h 2002718"/>
              <a:gd name="connsiteX6" fmla="*/ 0 w 6913722"/>
              <a:gd name="connsiteY6" fmla="*/ 1800200 h 2002718"/>
              <a:gd name="connsiteX7" fmla="*/ 0 w 6913722"/>
              <a:gd name="connsiteY7" fmla="*/ 0 h 2002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13722" h="2002718">
                <a:moveTo>
                  <a:pt x="0" y="0"/>
                </a:moveTo>
                <a:lnTo>
                  <a:pt x="6913722" y="0"/>
                </a:lnTo>
                <a:lnTo>
                  <a:pt x="6913722" y="1800200"/>
                </a:lnTo>
                <a:lnTo>
                  <a:pt x="1489151" y="1800178"/>
                </a:lnTo>
                <a:lnTo>
                  <a:pt x="1289193" y="2002718"/>
                </a:lnTo>
                <a:lnTo>
                  <a:pt x="1103257" y="1791789"/>
                </a:lnTo>
                <a:lnTo>
                  <a:pt x="0" y="180020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marR="0" indent="0" algn="ctr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marR="0" lvl="0" indent="0" algn="ctr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D50AE06E-08A3-48B7-8322-CE3798623A8B}"/>
              </a:ext>
            </a:extLst>
          </p:cNvPr>
          <p:cNvSpPr/>
          <p:nvPr userDrawn="1"/>
        </p:nvSpPr>
        <p:spPr>
          <a:xfrm>
            <a:off x="-1" y="1819076"/>
            <a:ext cx="1875635" cy="2389975"/>
          </a:xfrm>
          <a:prstGeom prst="rect">
            <a:avLst/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A708D5EC-6A83-4792-81FB-2ECCB0ABE2A2}"/>
              </a:ext>
            </a:extLst>
          </p:cNvPr>
          <p:cNvSpPr>
            <a:spLocks noGrp="1"/>
          </p:cNvSpPr>
          <p:nvPr>
            <p:ph type="pic" sz="quarter" idx="58" hasCustomPrompt="1"/>
          </p:nvPr>
        </p:nvSpPr>
        <p:spPr>
          <a:xfrm>
            <a:off x="9615413" y="4396978"/>
            <a:ext cx="1853497" cy="16704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DD53BE75-DFE8-4D1E-89D4-0824C71EED78}"/>
              </a:ext>
            </a:extLst>
          </p:cNvPr>
          <p:cNvSpPr>
            <a:spLocks noGrp="1"/>
          </p:cNvSpPr>
          <p:nvPr>
            <p:ph type="pic" sz="quarter" idx="59" hasCustomPrompt="1"/>
          </p:nvPr>
        </p:nvSpPr>
        <p:spPr>
          <a:xfrm>
            <a:off x="7570712" y="4396978"/>
            <a:ext cx="1853497" cy="16704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93642239-33D4-4D2F-AC90-7781FC846D6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372884656"/>
      </p:ext>
    </p:extLst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3723FA40-FCE6-4B16-AF36-281B510020EB}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>
          <a:xfrm>
            <a:off x="733463" y="1792600"/>
            <a:ext cx="1800000" cy="1008000"/>
          </a:xfrm>
          <a:prstGeom prst="roundRect">
            <a:avLst>
              <a:gd name="adj" fmla="val 7223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/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198B135-3ED1-42E9-A42D-5B4F7F10C237}"/>
              </a:ext>
            </a:extLst>
          </p:cNvPr>
          <p:cNvSpPr>
            <a:spLocks noGrp="1"/>
          </p:cNvSpPr>
          <p:nvPr>
            <p:ph type="pic" sz="quarter" idx="54" hasCustomPrompt="1"/>
          </p:nvPr>
        </p:nvSpPr>
        <p:spPr>
          <a:xfrm>
            <a:off x="733463" y="2878386"/>
            <a:ext cx="1800000" cy="1008000"/>
          </a:xfrm>
          <a:prstGeom prst="roundRect">
            <a:avLst>
              <a:gd name="adj" fmla="val 7223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/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B0371065-5281-4086-9A62-2FB24E56E50B}"/>
              </a:ext>
            </a:extLst>
          </p:cNvPr>
          <p:cNvSpPr>
            <a:spLocks noGrp="1"/>
          </p:cNvSpPr>
          <p:nvPr>
            <p:ph type="pic" sz="quarter" idx="57" hasCustomPrompt="1"/>
          </p:nvPr>
        </p:nvSpPr>
        <p:spPr>
          <a:xfrm>
            <a:off x="733463" y="3964172"/>
            <a:ext cx="1800000" cy="1008000"/>
          </a:xfrm>
          <a:prstGeom prst="roundRect">
            <a:avLst>
              <a:gd name="adj" fmla="val 7223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/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1805CC9B-AA32-4069-B262-3DA21DB7FF55}"/>
              </a:ext>
            </a:extLst>
          </p:cNvPr>
          <p:cNvSpPr>
            <a:spLocks noGrp="1"/>
          </p:cNvSpPr>
          <p:nvPr>
            <p:ph type="pic" sz="quarter" idx="60" hasCustomPrompt="1"/>
          </p:nvPr>
        </p:nvSpPr>
        <p:spPr>
          <a:xfrm>
            <a:off x="733463" y="5049957"/>
            <a:ext cx="1800000" cy="1008000"/>
          </a:xfrm>
          <a:prstGeom prst="roundRect">
            <a:avLst>
              <a:gd name="adj" fmla="val 7223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/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EAF47A72-6930-4058-A5F2-8E8A5F1A5B4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787214046"/>
      </p:ext>
    </p:extLst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3E514C0E-C202-46C1-9852-BA3E45CA02B3}"/>
              </a:ext>
            </a:extLst>
          </p:cNvPr>
          <p:cNvSpPr/>
          <p:nvPr userDrawn="1"/>
        </p:nvSpPr>
        <p:spPr>
          <a:xfrm>
            <a:off x="9315811" y="3209360"/>
            <a:ext cx="2160000" cy="1440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F202D61-F30B-4228-A377-5750CAA2B9B7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9315811" y="1773034"/>
            <a:ext cx="2160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C423E02-128E-42A1-8953-2DE50A51FCF9}"/>
              </a:ext>
            </a:extLst>
          </p:cNvPr>
          <p:cNvSpPr/>
          <p:nvPr userDrawn="1"/>
        </p:nvSpPr>
        <p:spPr>
          <a:xfrm>
            <a:off x="7155811" y="4645814"/>
            <a:ext cx="2160000" cy="1440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06F87C8A-190B-4FCA-A7E1-913DC2A32AA2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9315811" y="4645814"/>
            <a:ext cx="2160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AA0A630E-93DB-487F-929A-17764764CDB1}"/>
              </a:ext>
            </a:extLst>
          </p:cNvPr>
          <p:cNvSpPr>
            <a:spLocks noGrp="1"/>
          </p:cNvSpPr>
          <p:nvPr>
            <p:ph type="pic" idx="17" hasCustomPrompt="1"/>
          </p:nvPr>
        </p:nvSpPr>
        <p:spPr>
          <a:xfrm>
            <a:off x="7155596" y="3209360"/>
            <a:ext cx="2160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711B731-17ED-4D6F-800A-73D3A14C3992}"/>
              </a:ext>
            </a:extLst>
          </p:cNvPr>
          <p:cNvSpPr/>
          <p:nvPr userDrawn="1"/>
        </p:nvSpPr>
        <p:spPr>
          <a:xfrm>
            <a:off x="7155811" y="1773034"/>
            <a:ext cx="2160000" cy="1440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B6746A58-880F-470E-AAFB-4D7CB30D2CF6}"/>
              </a:ext>
            </a:extLst>
          </p:cNvPr>
          <p:cNvSpPr/>
          <p:nvPr userDrawn="1"/>
        </p:nvSpPr>
        <p:spPr>
          <a:xfrm>
            <a:off x="4995381" y="3209360"/>
            <a:ext cx="2160000" cy="144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9" name="Picture Placeholder 2">
            <a:extLst>
              <a:ext uri="{FF2B5EF4-FFF2-40B4-BE49-F238E27FC236}">
                <a16:creationId xmlns:a16="http://schemas.microsoft.com/office/drawing/2014/main" id="{FBD37972-1F7F-4C9E-A6D4-C90E3B8369F0}"/>
              </a:ext>
            </a:extLst>
          </p:cNvPr>
          <p:cNvSpPr>
            <a:spLocks noGrp="1"/>
          </p:cNvSpPr>
          <p:nvPr>
            <p:ph type="pic" idx="18" hasCustomPrompt="1"/>
          </p:nvPr>
        </p:nvSpPr>
        <p:spPr>
          <a:xfrm>
            <a:off x="4994903" y="4645814"/>
            <a:ext cx="2160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0" name="Picture Placeholder 2">
            <a:extLst>
              <a:ext uri="{FF2B5EF4-FFF2-40B4-BE49-F238E27FC236}">
                <a16:creationId xmlns:a16="http://schemas.microsoft.com/office/drawing/2014/main" id="{8E23BEDE-B250-40DE-8D39-C0803D8CC43A}"/>
              </a:ext>
            </a:extLst>
          </p:cNvPr>
          <p:cNvSpPr>
            <a:spLocks noGrp="1"/>
          </p:cNvSpPr>
          <p:nvPr>
            <p:ph type="pic" idx="20" hasCustomPrompt="1"/>
          </p:nvPr>
        </p:nvSpPr>
        <p:spPr>
          <a:xfrm>
            <a:off x="2835166" y="3209360"/>
            <a:ext cx="2160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4D3AFCEB-A5C6-4DD3-BD22-AE741EDA18AE}"/>
              </a:ext>
            </a:extLst>
          </p:cNvPr>
          <p:cNvSpPr/>
          <p:nvPr userDrawn="1"/>
        </p:nvSpPr>
        <p:spPr>
          <a:xfrm>
            <a:off x="674951" y="3209360"/>
            <a:ext cx="2160000" cy="1440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B5DC6E82-1C6B-48EE-8DA8-170A8B24277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186164453"/>
      </p:ext>
    </p:extLst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4">
            <a:extLst>
              <a:ext uri="{FF2B5EF4-FFF2-40B4-BE49-F238E27FC236}">
                <a16:creationId xmlns:a16="http://schemas.microsoft.com/office/drawing/2014/main" id="{748D85DA-55FA-483F-AB10-C7570C4473F6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575840" y="1478364"/>
            <a:ext cx="2052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</a:defRPr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3" name="Picture Placeholder 4">
            <a:extLst>
              <a:ext uri="{FF2B5EF4-FFF2-40B4-BE49-F238E27FC236}">
                <a16:creationId xmlns:a16="http://schemas.microsoft.com/office/drawing/2014/main" id="{1F59985C-8D83-4C2F-A77E-740987746035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575840" y="3120588"/>
            <a:ext cx="2052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</a:defRPr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4" name="Picture Placeholder 4">
            <a:extLst>
              <a:ext uri="{FF2B5EF4-FFF2-40B4-BE49-F238E27FC236}">
                <a16:creationId xmlns:a16="http://schemas.microsoft.com/office/drawing/2014/main" id="{9FFF4ED5-B4BB-4511-BAAB-643117CC5396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575840" y="4762777"/>
            <a:ext cx="2052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</a:defRPr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91EFECA9-E86B-4786-893E-598AACF581C1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8716377" y="3120588"/>
            <a:ext cx="1692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</a:defRPr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6" name="Picture Placeholder 4">
            <a:extLst>
              <a:ext uri="{FF2B5EF4-FFF2-40B4-BE49-F238E27FC236}">
                <a16:creationId xmlns:a16="http://schemas.microsoft.com/office/drawing/2014/main" id="{34EDB837-B580-4594-B731-E5003B304188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0500000" y="3120588"/>
            <a:ext cx="1692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</a:defRPr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7" name="Picture Placeholder 4">
            <a:extLst>
              <a:ext uri="{FF2B5EF4-FFF2-40B4-BE49-F238E27FC236}">
                <a16:creationId xmlns:a16="http://schemas.microsoft.com/office/drawing/2014/main" id="{7357A188-0C12-42C9-978C-C9C96AE2112E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4429129" y="1766364"/>
            <a:ext cx="2052000" cy="115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</a:defRPr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91CDAEB8-C380-4585-AF5E-9239B85467FF}"/>
              </a:ext>
            </a:extLst>
          </p:cNvPr>
          <p:cNvSpPr/>
          <p:nvPr userDrawn="1"/>
        </p:nvSpPr>
        <p:spPr>
          <a:xfrm>
            <a:off x="0" y="3120588"/>
            <a:ext cx="6481129" cy="1550690"/>
          </a:xfrm>
          <a:prstGeom prst="rect">
            <a:avLst/>
          </a:prstGeom>
          <a:solidFill>
            <a:schemeClr val="accent1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3F0EDCD-8042-4D71-BF31-EA988202BFCC}"/>
              </a:ext>
            </a:extLst>
          </p:cNvPr>
          <p:cNvSpPr/>
          <p:nvPr userDrawn="1"/>
        </p:nvSpPr>
        <p:spPr>
          <a:xfrm>
            <a:off x="4429129" y="2912764"/>
            <a:ext cx="2052000" cy="108000"/>
          </a:xfrm>
          <a:prstGeom prst="rect">
            <a:avLst/>
          </a:prstGeom>
          <a:solidFill>
            <a:schemeClr val="accent2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A4F4A05E-6641-4664-BFC0-C9825CBA2DD2}"/>
              </a:ext>
            </a:extLst>
          </p:cNvPr>
          <p:cNvSpPr/>
          <p:nvPr userDrawn="1"/>
        </p:nvSpPr>
        <p:spPr>
          <a:xfrm>
            <a:off x="6575840" y="2912764"/>
            <a:ext cx="2052000" cy="108000"/>
          </a:xfrm>
          <a:prstGeom prst="rect">
            <a:avLst/>
          </a:prstGeom>
          <a:solidFill>
            <a:schemeClr val="accent4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54DE6A5E-4942-4403-9E96-15A90E9769CC}"/>
              </a:ext>
            </a:extLst>
          </p:cNvPr>
          <p:cNvSpPr/>
          <p:nvPr userDrawn="1"/>
        </p:nvSpPr>
        <p:spPr>
          <a:xfrm>
            <a:off x="6575840" y="4563278"/>
            <a:ext cx="2052000" cy="108000"/>
          </a:xfrm>
          <a:prstGeom prst="rect">
            <a:avLst/>
          </a:prstGeom>
          <a:solidFill>
            <a:schemeClr val="accent2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781AA1FC-A026-419C-BCC1-A178BDFD1AED}"/>
              </a:ext>
            </a:extLst>
          </p:cNvPr>
          <p:cNvSpPr/>
          <p:nvPr userDrawn="1"/>
        </p:nvSpPr>
        <p:spPr>
          <a:xfrm>
            <a:off x="6575840" y="6202777"/>
            <a:ext cx="2052000" cy="108000"/>
          </a:xfrm>
          <a:prstGeom prst="rect">
            <a:avLst/>
          </a:prstGeom>
          <a:solidFill>
            <a:schemeClr val="accent3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0EA4A0FF-3048-41CF-8C3B-89DDC877F673}"/>
              </a:ext>
            </a:extLst>
          </p:cNvPr>
          <p:cNvSpPr/>
          <p:nvPr userDrawn="1"/>
        </p:nvSpPr>
        <p:spPr>
          <a:xfrm>
            <a:off x="8717920" y="4563278"/>
            <a:ext cx="1692000" cy="108000"/>
          </a:xfrm>
          <a:prstGeom prst="rect">
            <a:avLst/>
          </a:prstGeom>
          <a:solidFill>
            <a:schemeClr val="accent4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9AA162D9-B8DB-43D5-9501-BB93810F4E35}"/>
              </a:ext>
            </a:extLst>
          </p:cNvPr>
          <p:cNvSpPr/>
          <p:nvPr userDrawn="1"/>
        </p:nvSpPr>
        <p:spPr>
          <a:xfrm>
            <a:off x="10500000" y="4563278"/>
            <a:ext cx="1692000" cy="108000"/>
          </a:xfrm>
          <a:prstGeom prst="rect">
            <a:avLst/>
          </a:prstGeom>
          <a:solidFill>
            <a:schemeClr val="accent3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9EB979E4-AE0D-438C-A9FB-60544B69CD2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707111294"/>
      </p:ext>
    </p:extLst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E069D14A-5371-4906-93E3-B1811A107B4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1"/>
            <a:ext cx="12192000" cy="6561423"/>
          </a:xfrm>
          <a:custGeom>
            <a:avLst/>
            <a:gdLst>
              <a:gd name="connsiteX0" fmla="*/ 0 w 12192000"/>
              <a:gd name="connsiteY0" fmla="*/ 0 h 6561423"/>
              <a:gd name="connsiteX1" fmla="*/ 12192000 w 12192000"/>
              <a:gd name="connsiteY1" fmla="*/ 0 h 6561423"/>
              <a:gd name="connsiteX2" fmla="*/ 12192000 w 12192000"/>
              <a:gd name="connsiteY2" fmla="*/ 2455328 h 6561423"/>
              <a:gd name="connsiteX3" fmla="*/ 9675392 w 12192000"/>
              <a:gd name="connsiteY3" fmla="*/ 3302886 h 6561423"/>
              <a:gd name="connsiteX4" fmla="*/ 10157317 w 12192000"/>
              <a:gd name="connsiteY4" fmla="*/ 4390513 h 6561423"/>
              <a:gd name="connsiteX5" fmla="*/ 8230254 w 12192000"/>
              <a:gd name="connsiteY5" fmla="*/ 3789588 h 6561423"/>
              <a:gd name="connsiteX6" fmla="*/ 0 w 12192000"/>
              <a:gd name="connsiteY6" fmla="*/ 6561423 h 6561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6561423">
                <a:moveTo>
                  <a:pt x="0" y="0"/>
                </a:moveTo>
                <a:lnTo>
                  <a:pt x="12192000" y="0"/>
                </a:lnTo>
                <a:lnTo>
                  <a:pt x="12192000" y="2455328"/>
                </a:lnTo>
                <a:lnTo>
                  <a:pt x="9675392" y="3302886"/>
                </a:lnTo>
                <a:lnTo>
                  <a:pt x="10157317" y="4390513"/>
                </a:lnTo>
                <a:lnTo>
                  <a:pt x="8230254" y="3789588"/>
                </a:lnTo>
                <a:lnTo>
                  <a:pt x="0" y="656142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</a:defRPr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  <a:p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975716885"/>
      </p:ext>
    </p:extLst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24539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2619765841"/>
      </p:ext>
    </p:extLst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Resize without losing quality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Change Fill Color &amp;</a:t>
            </a:r>
          </a:p>
          <a:p>
            <a:pPr marL="0" marR="0" lvl="0" indent="0" algn="l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Line Color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www.allppt.com</a:t>
            </a:r>
            <a:endParaRPr kumimoji="0" lang="ko-K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FREE </a:t>
            </a:r>
          </a:p>
          <a:p>
            <a:pPr marL="0" marR="0" lvl="0" indent="0" algn="l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4218226648"/>
      </p:ext>
    </p:extLst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5">
            <a:extLst>
              <a:ext uri="{FF2B5EF4-FFF2-40B4-BE49-F238E27FC236}">
                <a16:creationId xmlns:a16="http://schemas.microsoft.com/office/drawing/2014/main" id="{35068011-3E24-404B-997C-ABD66374BC7E}"/>
              </a:ext>
            </a:extLst>
          </p:cNvPr>
          <p:cNvSpPr/>
          <p:nvPr userDrawn="1"/>
        </p:nvSpPr>
        <p:spPr>
          <a:xfrm>
            <a:off x="5796" y="4873507"/>
            <a:ext cx="12192000" cy="198884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4" name="Rectangle 10">
            <a:extLst>
              <a:ext uri="{FF2B5EF4-FFF2-40B4-BE49-F238E27FC236}">
                <a16:creationId xmlns:a16="http://schemas.microsoft.com/office/drawing/2014/main" id="{AD1DE5BA-BA06-4EBF-9938-3F11999554D9}"/>
              </a:ext>
            </a:extLst>
          </p:cNvPr>
          <p:cNvSpPr/>
          <p:nvPr userDrawn="1"/>
        </p:nvSpPr>
        <p:spPr>
          <a:xfrm>
            <a:off x="2795451" y="3684257"/>
            <a:ext cx="6773112" cy="612000"/>
          </a:xfrm>
          <a:prstGeom prst="rect">
            <a:avLst/>
          </a:prstGeom>
          <a:solidFill>
            <a:schemeClr val="accent2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8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id="{F7A08108-4EE6-461B-9FF3-F537D87628DE}"/>
              </a:ext>
            </a:extLst>
          </p:cNvPr>
          <p:cNvSpPr/>
          <p:nvPr userDrawn="1"/>
        </p:nvSpPr>
        <p:spPr>
          <a:xfrm>
            <a:off x="2795452" y="1518828"/>
            <a:ext cx="8674446" cy="612000"/>
          </a:xfrm>
          <a:prstGeom prst="rect">
            <a:avLst/>
          </a:prstGeom>
          <a:solidFill>
            <a:schemeClr val="accent1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8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6" name="Rectangle 7">
            <a:extLst>
              <a:ext uri="{FF2B5EF4-FFF2-40B4-BE49-F238E27FC236}">
                <a16:creationId xmlns:a16="http://schemas.microsoft.com/office/drawing/2014/main" id="{70B55793-022B-40B7-AD0E-44BFA6CCA944}"/>
              </a:ext>
            </a:extLst>
          </p:cNvPr>
          <p:cNvSpPr/>
          <p:nvPr userDrawn="1"/>
        </p:nvSpPr>
        <p:spPr>
          <a:xfrm>
            <a:off x="2795452" y="2240638"/>
            <a:ext cx="8040025" cy="612000"/>
          </a:xfrm>
          <a:prstGeom prst="rect">
            <a:avLst/>
          </a:prstGeom>
          <a:solidFill>
            <a:schemeClr val="accent2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8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7" name="Rectangle 8">
            <a:extLst>
              <a:ext uri="{FF2B5EF4-FFF2-40B4-BE49-F238E27FC236}">
                <a16:creationId xmlns:a16="http://schemas.microsoft.com/office/drawing/2014/main" id="{AE96286A-6E16-47F3-8E5A-2F3D95830AF1}"/>
              </a:ext>
            </a:extLst>
          </p:cNvPr>
          <p:cNvSpPr/>
          <p:nvPr userDrawn="1"/>
        </p:nvSpPr>
        <p:spPr>
          <a:xfrm>
            <a:off x="2795452" y="2962448"/>
            <a:ext cx="7406569" cy="612000"/>
          </a:xfrm>
          <a:prstGeom prst="rect">
            <a:avLst/>
          </a:prstGeom>
          <a:solidFill>
            <a:schemeClr val="accent1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8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8" name="Rectangle 4">
            <a:extLst>
              <a:ext uri="{FF2B5EF4-FFF2-40B4-BE49-F238E27FC236}">
                <a16:creationId xmlns:a16="http://schemas.microsoft.com/office/drawing/2014/main" id="{F49343B5-4DD0-4DD6-A724-99AEB3EDFC59}"/>
              </a:ext>
            </a:extLst>
          </p:cNvPr>
          <p:cNvSpPr/>
          <p:nvPr userDrawn="1"/>
        </p:nvSpPr>
        <p:spPr>
          <a:xfrm>
            <a:off x="5796" y="4347"/>
            <a:ext cx="12192000" cy="98072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0" name="제목 1"/>
          <p:cNvSpPr>
            <a:spLocks noGrp="1"/>
          </p:cNvSpPr>
          <p:nvPr>
            <p:ph type="title" hasCustomPrompt="1"/>
          </p:nvPr>
        </p:nvSpPr>
        <p:spPr>
          <a:xfrm>
            <a:off x="0" y="134928"/>
            <a:ext cx="12192000" cy="710877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4800" b="0" baseline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r>
              <a:rPr lang="en-US" altLang="ko-KR" dirty="0"/>
              <a:t>IMAGES AND CONTENTS</a:t>
            </a:r>
            <a:endParaRPr lang="ko-KR" altLang="en-US" dirty="0"/>
          </a:p>
        </p:txBody>
      </p:sp>
      <p:sp>
        <p:nvSpPr>
          <p:cNvPr id="19" name="Rounded Rectangle 39">
            <a:extLst>
              <a:ext uri="{FF2B5EF4-FFF2-40B4-BE49-F238E27FC236}">
                <a16:creationId xmlns:a16="http://schemas.microsoft.com/office/drawing/2014/main" id="{8E77609A-C716-4CBD-BEA4-A609FE58474A}"/>
              </a:ext>
            </a:extLst>
          </p:cNvPr>
          <p:cNvSpPr/>
          <p:nvPr userDrawn="1"/>
        </p:nvSpPr>
        <p:spPr>
          <a:xfrm rot="2483232">
            <a:off x="-67621" y="1813625"/>
            <a:ext cx="4223096" cy="5102585"/>
          </a:xfrm>
          <a:custGeom>
            <a:avLst/>
            <a:gdLst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11097 w 2194524"/>
              <a:gd name="connsiteY3" fmla="*/ 753742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48308 w 2194524"/>
              <a:gd name="connsiteY5" fmla="*/ 1898342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45453"/>
              <a:gd name="connsiteY0" fmla="*/ 41365 h 3010473"/>
              <a:gd name="connsiteX1" fmla="*/ 769866 w 2145453"/>
              <a:gd name="connsiteY1" fmla="*/ 0 h 3010473"/>
              <a:gd name="connsiteX2" fmla="*/ 911097 w 2145453"/>
              <a:gd name="connsiteY2" fmla="*/ 141231 h 3010473"/>
              <a:gd name="connsiteX3" fmla="*/ 960469 w 2145453"/>
              <a:gd name="connsiteY3" fmla="*/ 784060 h 3010473"/>
              <a:gd name="connsiteX4" fmla="*/ 1594794 w 2145453"/>
              <a:gd name="connsiteY4" fmla="*/ 789196 h 3010473"/>
              <a:gd name="connsiteX5" fmla="*/ 1848308 w 2145453"/>
              <a:gd name="connsiteY5" fmla="*/ 1898342 h 3010473"/>
              <a:gd name="connsiteX6" fmla="*/ 2145453 w 2145453"/>
              <a:gd name="connsiteY6" fmla="*/ 2249789 h 3010473"/>
              <a:gd name="connsiteX7" fmla="*/ 1488044 w 2145453"/>
              <a:gd name="connsiteY7" fmla="*/ 3010473 h 3010473"/>
              <a:gd name="connsiteX8" fmla="*/ 1136947 w 2145453"/>
              <a:gd name="connsiteY8" fmla="*/ 2468062 h 3010473"/>
              <a:gd name="connsiteX9" fmla="*/ 519460 w 2145453"/>
              <a:gd name="connsiteY9" fmla="*/ 2013663 h 3010473"/>
              <a:gd name="connsiteX10" fmla="*/ 0 w 2145453"/>
              <a:gd name="connsiteY10" fmla="*/ 1326467 h 3010473"/>
              <a:gd name="connsiteX11" fmla="*/ 628635 w 2145453"/>
              <a:gd name="connsiteY11" fmla="*/ 1589678 h 3010473"/>
              <a:gd name="connsiteX12" fmla="*/ 628635 w 2145453"/>
              <a:gd name="connsiteY12" fmla="*/ 141231 h 3010473"/>
              <a:gd name="connsiteX13" fmla="*/ 670001 w 2145453"/>
              <a:gd name="connsiteY13" fmla="*/ 41365 h 3010473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19460 w 2145453"/>
              <a:gd name="connsiteY9" fmla="*/ 2013663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710556 w 2145453"/>
              <a:gd name="connsiteY11" fmla="*/ 1634217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733305 w 2208757"/>
              <a:gd name="connsiteY0" fmla="*/ 41365 h 2912664"/>
              <a:gd name="connsiteX1" fmla="*/ 833170 w 2208757"/>
              <a:gd name="connsiteY1" fmla="*/ 0 h 2912664"/>
              <a:gd name="connsiteX2" fmla="*/ 974401 w 2208757"/>
              <a:gd name="connsiteY2" fmla="*/ 141231 h 2912664"/>
              <a:gd name="connsiteX3" fmla="*/ 1042827 w 2208757"/>
              <a:gd name="connsiteY3" fmla="*/ 863751 h 2912664"/>
              <a:gd name="connsiteX4" fmla="*/ 1642153 w 2208757"/>
              <a:gd name="connsiteY4" fmla="*/ 851069 h 2912664"/>
              <a:gd name="connsiteX5" fmla="*/ 1911612 w 2208757"/>
              <a:gd name="connsiteY5" fmla="*/ 1898342 h 2912664"/>
              <a:gd name="connsiteX6" fmla="*/ 2208757 w 2208757"/>
              <a:gd name="connsiteY6" fmla="*/ 2249789 h 2912664"/>
              <a:gd name="connsiteX7" fmla="*/ 1598547 w 2208757"/>
              <a:gd name="connsiteY7" fmla="*/ 2912664 h 2912664"/>
              <a:gd name="connsiteX8" fmla="*/ 1200251 w 2208757"/>
              <a:gd name="connsiteY8" fmla="*/ 2468062 h 2912664"/>
              <a:gd name="connsiteX9" fmla="*/ 593695 w 2208757"/>
              <a:gd name="connsiteY9" fmla="*/ 2073665 h 2912664"/>
              <a:gd name="connsiteX10" fmla="*/ 0 w 2208757"/>
              <a:gd name="connsiteY10" fmla="*/ 1399250 h 2912664"/>
              <a:gd name="connsiteX11" fmla="*/ 773860 w 2208757"/>
              <a:gd name="connsiteY11" fmla="*/ 1634217 h 2912664"/>
              <a:gd name="connsiteX12" fmla="*/ 691939 w 2208757"/>
              <a:gd name="connsiteY12" fmla="*/ 141231 h 2912664"/>
              <a:gd name="connsiteX13" fmla="*/ 733305 w 2208757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3204020"/>
              <a:gd name="connsiteX1" fmla="*/ 886969 w 2262556"/>
              <a:gd name="connsiteY1" fmla="*/ 0 h 3204020"/>
              <a:gd name="connsiteX2" fmla="*/ 1028200 w 2262556"/>
              <a:gd name="connsiteY2" fmla="*/ 141231 h 3204020"/>
              <a:gd name="connsiteX3" fmla="*/ 1096626 w 2262556"/>
              <a:gd name="connsiteY3" fmla="*/ 863751 h 3204020"/>
              <a:gd name="connsiteX4" fmla="*/ 1695952 w 2262556"/>
              <a:gd name="connsiteY4" fmla="*/ 851069 h 3204020"/>
              <a:gd name="connsiteX5" fmla="*/ 1965411 w 2262556"/>
              <a:gd name="connsiteY5" fmla="*/ 1898342 h 3204020"/>
              <a:gd name="connsiteX6" fmla="*/ 2262556 w 2262556"/>
              <a:gd name="connsiteY6" fmla="*/ 2249789 h 3204020"/>
              <a:gd name="connsiteX7" fmla="*/ 1875442 w 2262556"/>
              <a:gd name="connsiteY7" fmla="*/ 3204020 h 3204020"/>
              <a:gd name="connsiteX8" fmla="*/ 1254050 w 2262556"/>
              <a:gd name="connsiteY8" fmla="*/ 2468062 h 3204020"/>
              <a:gd name="connsiteX9" fmla="*/ 647494 w 2262556"/>
              <a:gd name="connsiteY9" fmla="*/ 2073665 h 3204020"/>
              <a:gd name="connsiteX10" fmla="*/ 0 w 2262556"/>
              <a:gd name="connsiteY10" fmla="*/ 1381959 h 3204020"/>
              <a:gd name="connsiteX11" fmla="*/ 827659 w 2262556"/>
              <a:gd name="connsiteY11" fmla="*/ 1634217 h 3204020"/>
              <a:gd name="connsiteX12" fmla="*/ 745738 w 2262556"/>
              <a:gd name="connsiteY12" fmla="*/ 141231 h 3204020"/>
              <a:gd name="connsiteX13" fmla="*/ 787104 w 2262556"/>
              <a:gd name="connsiteY13" fmla="*/ 41365 h 3204020"/>
              <a:gd name="connsiteX0" fmla="*/ 787104 w 2616797"/>
              <a:gd name="connsiteY0" fmla="*/ 41365 h 3204020"/>
              <a:gd name="connsiteX1" fmla="*/ 886969 w 2616797"/>
              <a:gd name="connsiteY1" fmla="*/ 0 h 3204020"/>
              <a:gd name="connsiteX2" fmla="*/ 1028200 w 2616797"/>
              <a:gd name="connsiteY2" fmla="*/ 141231 h 3204020"/>
              <a:gd name="connsiteX3" fmla="*/ 1096626 w 2616797"/>
              <a:gd name="connsiteY3" fmla="*/ 863751 h 3204020"/>
              <a:gd name="connsiteX4" fmla="*/ 1695952 w 2616797"/>
              <a:gd name="connsiteY4" fmla="*/ 851069 h 3204020"/>
              <a:gd name="connsiteX5" fmla="*/ 1965411 w 2616797"/>
              <a:gd name="connsiteY5" fmla="*/ 1898342 h 3204020"/>
              <a:gd name="connsiteX6" fmla="*/ 2616797 w 2616797"/>
              <a:gd name="connsiteY6" fmla="*/ 2518120 h 3204020"/>
              <a:gd name="connsiteX7" fmla="*/ 1875442 w 2616797"/>
              <a:gd name="connsiteY7" fmla="*/ 3204020 h 3204020"/>
              <a:gd name="connsiteX8" fmla="*/ 1254050 w 2616797"/>
              <a:gd name="connsiteY8" fmla="*/ 2468062 h 3204020"/>
              <a:gd name="connsiteX9" fmla="*/ 647494 w 2616797"/>
              <a:gd name="connsiteY9" fmla="*/ 2073665 h 3204020"/>
              <a:gd name="connsiteX10" fmla="*/ 0 w 2616797"/>
              <a:gd name="connsiteY10" fmla="*/ 1381959 h 3204020"/>
              <a:gd name="connsiteX11" fmla="*/ 827659 w 2616797"/>
              <a:gd name="connsiteY11" fmla="*/ 1634217 h 3204020"/>
              <a:gd name="connsiteX12" fmla="*/ 745738 w 2616797"/>
              <a:gd name="connsiteY12" fmla="*/ 141231 h 3204020"/>
              <a:gd name="connsiteX13" fmla="*/ 787104 w 2616797"/>
              <a:gd name="connsiteY13" fmla="*/ 41365 h 3204020"/>
              <a:gd name="connsiteX0" fmla="*/ 787104 w 2616797"/>
              <a:gd name="connsiteY0" fmla="*/ 41365 h 3204020"/>
              <a:gd name="connsiteX1" fmla="*/ 886969 w 2616797"/>
              <a:gd name="connsiteY1" fmla="*/ 0 h 3204020"/>
              <a:gd name="connsiteX2" fmla="*/ 1028200 w 2616797"/>
              <a:gd name="connsiteY2" fmla="*/ 141231 h 3204020"/>
              <a:gd name="connsiteX3" fmla="*/ 1096626 w 2616797"/>
              <a:gd name="connsiteY3" fmla="*/ 863751 h 3204020"/>
              <a:gd name="connsiteX4" fmla="*/ 1695952 w 2616797"/>
              <a:gd name="connsiteY4" fmla="*/ 851069 h 3204020"/>
              <a:gd name="connsiteX5" fmla="*/ 1965411 w 2616797"/>
              <a:gd name="connsiteY5" fmla="*/ 1898342 h 3204020"/>
              <a:gd name="connsiteX6" fmla="*/ 2616797 w 2616797"/>
              <a:gd name="connsiteY6" fmla="*/ 2518120 h 3204020"/>
              <a:gd name="connsiteX7" fmla="*/ 1875442 w 2616797"/>
              <a:gd name="connsiteY7" fmla="*/ 3204020 h 3204020"/>
              <a:gd name="connsiteX8" fmla="*/ 1254050 w 2616797"/>
              <a:gd name="connsiteY8" fmla="*/ 2468062 h 3204020"/>
              <a:gd name="connsiteX9" fmla="*/ 647494 w 2616797"/>
              <a:gd name="connsiteY9" fmla="*/ 2073665 h 3204020"/>
              <a:gd name="connsiteX10" fmla="*/ 0 w 2616797"/>
              <a:gd name="connsiteY10" fmla="*/ 1381959 h 3204020"/>
              <a:gd name="connsiteX11" fmla="*/ 827659 w 2616797"/>
              <a:gd name="connsiteY11" fmla="*/ 1634217 h 3204020"/>
              <a:gd name="connsiteX12" fmla="*/ 745738 w 2616797"/>
              <a:gd name="connsiteY12" fmla="*/ 141231 h 3204020"/>
              <a:gd name="connsiteX13" fmla="*/ 787104 w 2616797"/>
              <a:gd name="connsiteY13" fmla="*/ 41365 h 3204020"/>
              <a:gd name="connsiteX0" fmla="*/ 787104 w 2635848"/>
              <a:gd name="connsiteY0" fmla="*/ 41365 h 3204020"/>
              <a:gd name="connsiteX1" fmla="*/ 886969 w 2635848"/>
              <a:gd name="connsiteY1" fmla="*/ 0 h 3204020"/>
              <a:gd name="connsiteX2" fmla="*/ 1028200 w 2635848"/>
              <a:gd name="connsiteY2" fmla="*/ 141231 h 3204020"/>
              <a:gd name="connsiteX3" fmla="*/ 1096626 w 2635848"/>
              <a:gd name="connsiteY3" fmla="*/ 863751 h 3204020"/>
              <a:gd name="connsiteX4" fmla="*/ 1695952 w 2635848"/>
              <a:gd name="connsiteY4" fmla="*/ 851069 h 3204020"/>
              <a:gd name="connsiteX5" fmla="*/ 1965411 w 2635848"/>
              <a:gd name="connsiteY5" fmla="*/ 1898342 h 3204020"/>
              <a:gd name="connsiteX6" fmla="*/ 2635848 w 2635848"/>
              <a:gd name="connsiteY6" fmla="*/ 2523197 h 3204020"/>
              <a:gd name="connsiteX7" fmla="*/ 1875442 w 2635848"/>
              <a:gd name="connsiteY7" fmla="*/ 3204020 h 3204020"/>
              <a:gd name="connsiteX8" fmla="*/ 1254050 w 2635848"/>
              <a:gd name="connsiteY8" fmla="*/ 2468062 h 3204020"/>
              <a:gd name="connsiteX9" fmla="*/ 647494 w 2635848"/>
              <a:gd name="connsiteY9" fmla="*/ 2073665 h 3204020"/>
              <a:gd name="connsiteX10" fmla="*/ 0 w 2635848"/>
              <a:gd name="connsiteY10" fmla="*/ 1381959 h 3204020"/>
              <a:gd name="connsiteX11" fmla="*/ 827659 w 2635848"/>
              <a:gd name="connsiteY11" fmla="*/ 1634217 h 3204020"/>
              <a:gd name="connsiteX12" fmla="*/ 745738 w 2635848"/>
              <a:gd name="connsiteY12" fmla="*/ 141231 h 3204020"/>
              <a:gd name="connsiteX13" fmla="*/ 787104 w 2635848"/>
              <a:gd name="connsiteY13" fmla="*/ 41365 h 3204020"/>
              <a:gd name="connsiteX0" fmla="*/ 787104 w 2651771"/>
              <a:gd name="connsiteY0" fmla="*/ 41365 h 3204020"/>
              <a:gd name="connsiteX1" fmla="*/ 886969 w 2651771"/>
              <a:gd name="connsiteY1" fmla="*/ 0 h 3204020"/>
              <a:gd name="connsiteX2" fmla="*/ 1028200 w 2651771"/>
              <a:gd name="connsiteY2" fmla="*/ 141231 h 3204020"/>
              <a:gd name="connsiteX3" fmla="*/ 1096626 w 2651771"/>
              <a:gd name="connsiteY3" fmla="*/ 863751 h 3204020"/>
              <a:gd name="connsiteX4" fmla="*/ 1695952 w 2651771"/>
              <a:gd name="connsiteY4" fmla="*/ 851069 h 3204020"/>
              <a:gd name="connsiteX5" fmla="*/ 1965411 w 2651771"/>
              <a:gd name="connsiteY5" fmla="*/ 1898342 h 3204020"/>
              <a:gd name="connsiteX6" fmla="*/ 2651771 w 2651771"/>
              <a:gd name="connsiteY6" fmla="*/ 2516454 h 3204020"/>
              <a:gd name="connsiteX7" fmla="*/ 1875442 w 2651771"/>
              <a:gd name="connsiteY7" fmla="*/ 3204020 h 3204020"/>
              <a:gd name="connsiteX8" fmla="*/ 1254050 w 2651771"/>
              <a:gd name="connsiteY8" fmla="*/ 2468062 h 3204020"/>
              <a:gd name="connsiteX9" fmla="*/ 647494 w 2651771"/>
              <a:gd name="connsiteY9" fmla="*/ 2073665 h 3204020"/>
              <a:gd name="connsiteX10" fmla="*/ 0 w 2651771"/>
              <a:gd name="connsiteY10" fmla="*/ 1381959 h 3204020"/>
              <a:gd name="connsiteX11" fmla="*/ 827659 w 2651771"/>
              <a:gd name="connsiteY11" fmla="*/ 1634217 h 3204020"/>
              <a:gd name="connsiteX12" fmla="*/ 745738 w 2651771"/>
              <a:gd name="connsiteY12" fmla="*/ 141231 h 3204020"/>
              <a:gd name="connsiteX13" fmla="*/ 787104 w 2651771"/>
              <a:gd name="connsiteY13" fmla="*/ 41365 h 3204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651771" h="3204020">
                <a:moveTo>
                  <a:pt x="787104" y="41365"/>
                </a:moveTo>
                <a:cubicBezTo>
                  <a:pt x="812661" y="15808"/>
                  <a:pt x="847969" y="0"/>
                  <a:pt x="886969" y="0"/>
                </a:cubicBezTo>
                <a:cubicBezTo>
                  <a:pt x="964969" y="0"/>
                  <a:pt x="1028200" y="63231"/>
                  <a:pt x="1028200" y="141231"/>
                </a:cubicBezTo>
                <a:lnTo>
                  <a:pt x="1096626" y="863751"/>
                </a:lnTo>
                <a:cubicBezTo>
                  <a:pt x="1324950" y="817026"/>
                  <a:pt x="1594219" y="679679"/>
                  <a:pt x="1695952" y="851069"/>
                </a:cubicBezTo>
                <a:cubicBezTo>
                  <a:pt x="1896857" y="1284096"/>
                  <a:pt x="2012961" y="1443677"/>
                  <a:pt x="1965411" y="1898342"/>
                </a:cubicBezTo>
                <a:cubicBezTo>
                  <a:pt x="2062863" y="2027881"/>
                  <a:pt x="2521735" y="2407218"/>
                  <a:pt x="2651771" y="2516454"/>
                </a:cubicBezTo>
                <a:lnTo>
                  <a:pt x="1875442" y="3204020"/>
                </a:lnTo>
                <a:lnTo>
                  <a:pt x="1254050" y="2468062"/>
                </a:lnTo>
                <a:cubicBezTo>
                  <a:pt x="1117281" y="2338792"/>
                  <a:pt x="856388" y="2269133"/>
                  <a:pt x="647494" y="2073665"/>
                </a:cubicBezTo>
                <a:cubicBezTo>
                  <a:pt x="560013" y="2007911"/>
                  <a:pt x="439289" y="1645529"/>
                  <a:pt x="0" y="1381959"/>
                </a:cubicBezTo>
                <a:cubicBezTo>
                  <a:pt x="137000" y="1119373"/>
                  <a:pt x="679491" y="1549956"/>
                  <a:pt x="827659" y="1634217"/>
                </a:cubicBezTo>
                <a:lnTo>
                  <a:pt x="745738" y="141231"/>
                </a:lnTo>
                <a:cubicBezTo>
                  <a:pt x="745738" y="102231"/>
                  <a:pt x="761546" y="66923"/>
                  <a:pt x="787104" y="41365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grpSp>
        <p:nvGrpSpPr>
          <p:cNvPr id="12" name="Group 25">
            <a:extLst>
              <a:ext uri="{FF2B5EF4-FFF2-40B4-BE49-F238E27FC236}">
                <a16:creationId xmlns:a16="http://schemas.microsoft.com/office/drawing/2014/main" id="{C3C36A55-5CA9-4DE6-9CF6-5BCA648BB917}"/>
              </a:ext>
            </a:extLst>
          </p:cNvPr>
          <p:cNvGrpSpPr/>
          <p:nvPr userDrawn="1"/>
        </p:nvGrpSpPr>
        <p:grpSpPr>
          <a:xfrm rot="20722853">
            <a:off x="1182415" y="1329448"/>
            <a:ext cx="1957012" cy="3534846"/>
            <a:chOff x="445712" y="1449040"/>
            <a:chExt cx="2113018" cy="3924176"/>
          </a:xfrm>
        </p:grpSpPr>
        <p:sp>
          <p:nvSpPr>
            <p:cNvPr id="22" name="Rounded Rectangle 17">
              <a:extLst>
                <a:ext uri="{FF2B5EF4-FFF2-40B4-BE49-F238E27FC236}">
                  <a16:creationId xmlns:a16="http://schemas.microsoft.com/office/drawing/2014/main" id="{E1E721D1-1CB8-4236-BB6B-28EEE4CFD708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23" name="Rectangle 19">
              <a:extLst>
                <a:ext uri="{FF2B5EF4-FFF2-40B4-BE49-F238E27FC236}">
                  <a16:creationId xmlns:a16="http://schemas.microsoft.com/office/drawing/2014/main" id="{6A5115FB-497D-4B6A-98E3-9881A4521F6F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grpSp>
          <p:nvGrpSpPr>
            <p:cNvPr id="24" name="Group 24">
              <a:extLst>
                <a:ext uri="{FF2B5EF4-FFF2-40B4-BE49-F238E27FC236}">
                  <a16:creationId xmlns:a16="http://schemas.microsoft.com/office/drawing/2014/main" id="{AFC36484-4A34-49A7-8E44-698758E5D86D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25" name="Oval 22">
                <a:extLst>
                  <a:ext uri="{FF2B5EF4-FFF2-40B4-BE49-F238E27FC236}">
                    <a16:creationId xmlns:a16="http://schemas.microsoft.com/office/drawing/2014/main" id="{E2DA39FA-6830-4BE3-94A6-ED9AE21647B0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26" name="Rounded Rectangle 23">
                <a:extLst>
                  <a:ext uri="{FF2B5EF4-FFF2-40B4-BE49-F238E27FC236}">
                    <a16:creationId xmlns:a16="http://schemas.microsoft.com/office/drawing/2014/main" id="{DAA36B1E-0B62-4DE0-83A5-12E8EBB4F86D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</p:grpSp>
      <p:sp>
        <p:nvSpPr>
          <p:cNvPr id="21" name="Picture Placeholder 2">
            <a:extLst>
              <a:ext uri="{FF2B5EF4-FFF2-40B4-BE49-F238E27FC236}">
                <a16:creationId xmlns:a16="http://schemas.microsoft.com/office/drawing/2014/main" id="{580C7545-90AC-4A60-96DA-F91A324F4C1A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 rot="20700000">
            <a:off x="1270587" y="1627803"/>
            <a:ext cx="1786145" cy="290007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04151114"/>
      </p:ext>
    </p:extLst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Images &amp; Contents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0" y="0"/>
            <a:ext cx="12192000" cy="3570514"/>
          </a:xfrm>
          <a:prstGeom prst="rect">
            <a:avLst/>
          </a:prstGeom>
          <a:blipFill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brightnessContrast bright="-54000" contrast="-40000"/>
                      </a14:imgEffect>
                    </a14:imgLayer>
                  </a14:imgProps>
                </a:ext>
              </a:extLst>
            </a:blip>
            <a:srcRect/>
            <a:stretch>
              <a:fillRect l="-14642" t="-15495" r="-1701" b="-5918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grpSp>
        <p:nvGrpSpPr>
          <p:cNvPr id="14" name="Group 25">
            <a:extLst>
              <a:ext uri="{FF2B5EF4-FFF2-40B4-BE49-F238E27FC236}">
                <a16:creationId xmlns:a16="http://schemas.microsoft.com/office/drawing/2014/main" id="{E9330B01-579F-424F-88B4-442B27C3FD1F}"/>
              </a:ext>
            </a:extLst>
          </p:cNvPr>
          <p:cNvGrpSpPr/>
          <p:nvPr userDrawn="1"/>
        </p:nvGrpSpPr>
        <p:grpSpPr>
          <a:xfrm>
            <a:off x="772508" y="1381362"/>
            <a:ext cx="2363006" cy="4388439"/>
            <a:chOff x="445712" y="1449040"/>
            <a:chExt cx="2113018" cy="3924176"/>
          </a:xfrm>
        </p:grpSpPr>
        <p:sp>
          <p:nvSpPr>
            <p:cNvPr id="15" name="Rounded Rectangle 17">
              <a:extLst>
                <a:ext uri="{FF2B5EF4-FFF2-40B4-BE49-F238E27FC236}">
                  <a16:creationId xmlns:a16="http://schemas.microsoft.com/office/drawing/2014/main" id="{DF5309E7-5C45-46FB-8D51-A79BC8804523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7" name="Rectangle 19">
              <a:extLst>
                <a:ext uri="{FF2B5EF4-FFF2-40B4-BE49-F238E27FC236}">
                  <a16:creationId xmlns:a16="http://schemas.microsoft.com/office/drawing/2014/main" id="{E17A469B-E2D7-46B6-963B-D630BC1E380D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grpSp>
          <p:nvGrpSpPr>
            <p:cNvPr id="27" name="Group 24">
              <a:extLst>
                <a:ext uri="{FF2B5EF4-FFF2-40B4-BE49-F238E27FC236}">
                  <a16:creationId xmlns:a16="http://schemas.microsoft.com/office/drawing/2014/main" id="{13ED4751-67E3-44E4-99EF-78A49BB4607B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28" name="Oval 22">
                <a:extLst>
                  <a:ext uri="{FF2B5EF4-FFF2-40B4-BE49-F238E27FC236}">
                    <a16:creationId xmlns:a16="http://schemas.microsoft.com/office/drawing/2014/main" id="{884763FA-F364-4A38-A2F7-1FDAC986ADF8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29" name="Rounded Rectangle 23">
                <a:extLst>
                  <a:ext uri="{FF2B5EF4-FFF2-40B4-BE49-F238E27FC236}">
                    <a16:creationId xmlns:a16="http://schemas.microsoft.com/office/drawing/2014/main" id="{A03A78DF-3C97-40F0-8EAF-1ED4E050ACAA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</p:grpSp>
      <p:sp>
        <p:nvSpPr>
          <p:cNvPr id="30" name="Picture Placeholder 9">
            <a:extLst>
              <a:ext uri="{FF2B5EF4-FFF2-40B4-BE49-F238E27FC236}">
                <a16:creationId xmlns:a16="http://schemas.microsoft.com/office/drawing/2014/main" id="{C2375C0B-9A4C-42FF-991E-CA66F2BCF797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30616" y="1740800"/>
            <a:ext cx="2025659" cy="3511142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98894158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" name="그룹 40">
            <a:extLst>
              <a:ext uri="{FF2B5EF4-FFF2-40B4-BE49-F238E27FC236}">
                <a16:creationId xmlns:a16="http://schemas.microsoft.com/office/drawing/2014/main" id="{E53EA893-A685-4A89-970A-C494ACC6B504}"/>
              </a:ext>
            </a:extLst>
          </p:cNvPr>
          <p:cNvGrpSpPr/>
          <p:nvPr userDrawn="1"/>
        </p:nvGrpSpPr>
        <p:grpSpPr>
          <a:xfrm>
            <a:off x="7158400" y="1612925"/>
            <a:ext cx="2481681" cy="3347722"/>
            <a:chOff x="4627391" y="760813"/>
            <a:chExt cx="2773533" cy="3741423"/>
          </a:xfrm>
        </p:grpSpPr>
        <p:sp>
          <p:nvSpPr>
            <p:cNvPr id="42" name="Freeform: Shape 134">
              <a:extLst>
                <a:ext uri="{FF2B5EF4-FFF2-40B4-BE49-F238E27FC236}">
                  <a16:creationId xmlns:a16="http://schemas.microsoft.com/office/drawing/2014/main" id="{D7297C0A-C466-449D-B7B3-B3261D545D30}"/>
                </a:ext>
              </a:extLst>
            </p:cNvPr>
            <p:cNvSpPr/>
            <p:nvPr/>
          </p:nvSpPr>
          <p:spPr>
            <a:xfrm>
              <a:off x="6892581" y="760813"/>
              <a:ext cx="203338" cy="81335"/>
            </a:xfrm>
            <a:custGeom>
              <a:avLst/>
              <a:gdLst>
                <a:gd name="connsiteX0" fmla="*/ 45244 w 47625"/>
                <a:gd name="connsiteY0" fmla="*/ 13811 h 19050"/>
                <a:gd name="connsiteX1" fmla="*/ 45244 w 47625"/>
                <a:gd name="connsiteY1" fmla="*/ 13811 h 19050"/>
                <a:gd name="connsiteX2" fmla="*/ 38576 w 47625"/>
                <a:gd name="connsiteY2" fmla="*/ 20479 h 19050"/>
                <a:gd name="connsiteX3" fmla="*/ 13811 w 47625"/>
                <a:gd name="connsiteY3" fmla="*/ 20479 h 19050"/>
                <a:gd name="connsiteX4" fmla="*/ 7144 w 47625"/>
                <a:gd name="connsiteY4" fmla="*/ 13811 h 19050"/>
                <a:gd name="connsiteX5" fmla="*/ 7144 w 47625"/>
                <a:gd name="connsiteY5" fmla="*/ 13811 h 19050"/>
                <a:gd name="connsiteX6" fmla="*/ 13811 w 47625"/>
                <a:gd name="connsiteY6" fmla="*/ 7144 h 19050"/>
                <a:gd name="connsiteX7" fmla="*/ 38576 w 47625"/>
                <a:gd name="connsiteY7" fmla="*/ 7144 h 19050"/>
                <a:gd name="connsiteX8" fmla="*/ 45244 w 47625"/>
                <a:gd name="connsiteY8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19050">
                  <a:moveTo>
                    <a:pt x="45244" y="13811"/>
                  </a:moveTo>
                  <a:lnTo>
                    <a:pt x="45244" y="13811"/>
                  </a:lnTo>
                  <a:cubicBezTo>
                    <a:pt x="45244" y="17621"/>
                    <a:pt x="42386" y="20479"/>
                    <a:pt x="38576" y="20479"/>
                  </a:cubicBezTo>
                  <a:lnTo>
                    <a:pt x="13811" y="20479"/>
                  </a:lnTo>
                  <a:cubicBezTo>
                    <a:pt x="10001" y="20479"/>
                    <a:pt x="7144" y="17621"/>
                    <a:pt x="7144" y="13811"/>
                  </a:cubicBezTo>
                  <a:lnTo>
                    <a:pt x="7144" y="13811"/>
                  </a:lnTo>
                  <a:cubicBezTo>
                    <a:pt x="7144" y="10001"/>
                    <a:pt x="10001" y="7144"/>
                    <a:pt x="13811" y="7144"/>
                  </a:cubicBezTo>
                  <a:lnTo>
                    <a:pt x="38576" y="7144"/>
                  </a:lnTo>
                  <a:cubicBezTo>
                    <a:pt x="42386" y="8096"/>
                    <a:pt x="45244" y="10954"/>
                    <a:pt x="45244" y="13811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43" name="Freeform: Shape 135">
              <a:extLst>
                <a:ext uri="{FF2B5EF4-FFF2-40B4-BE49-F238E27FC236}">
                  <a16:creationId xmlns:a16="http://schemas.microsoft.com/office/drawing/2014/main" id="{5E679789-D81C-4D55-BB06-F4D24BDB89DE}"/>
                </a:ext>
              </a:extLst>
            </p:cNvPr>
            <p:cNvSpPr/>
            <p:nvPr/>
          </p:nvSpPr>
          <p:spPr>
            <a:xfrm>
              <a:off x="7319589" y="1374892"/>
              <a:ext cx="81335" cy="203338"/>
            </a:xfrm>
            <a:custGeom>
              <a:avLst/>
              <a:gdLst>
                <a:gd name="connsiteX0" fmla="*/ 13811 w 19050"/>
                <a:gd name="connsiteY0" fmla="*/ 45244 h 47625"/>
                <a:gd name="connsiteX1" fmla="*/ 13811 w 19050"/>
                <a:gd name="connsiteY1" fmla="*/ 45244 h 47625"/>
                <a:gd name="connsiteX2" fmla="*/ 7144 w 19050"/>
                <a:gd name="connsiteY2" fmla="*/ 38576 h 47625"/>
                <a:gd name="connsiteX3" fmla="*/ 7144 w 19050"/>
                <a:gd name="connsiteY3" fmla="*/ 13811 h 47625"/>
                <a:gd name="connsiteX4" fmla="*/ 13811 w 19050"/>
                <a:gd name="connsiteY4" fmla="*/ 7144 h 47625"/>
                <a:gd name="connsiteX5" fmla="*/ 13811 w 19050"/>
                <a:gd name="connsiteY5" fmla="*/ 7144 h 47625"/>
                <a:gd name="connsiteX6" fmla="*/ 20479 w 19050"/>
                <a:gd name="connsiteY6" fmla="*/ 13811 h 47625"/>
                <a:gd name="connsiteX7" fmla="*/ 20479 w 19050"/>
                <a:gd name="connsiteY7" fmla="*/ 38576 h 47625"/>
                <a:gd name="connsiteX8" fmla="*/ 13811 w 19050"/>
                <a:gd name="connsiteY8" fmla="*/ 452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47625">
                  <a:moveTo>
                    <a:pt x="13811" y="45244"/>
                  </a:moveTo>
                  <a:lnTo>
                    <a:pt x="13811" y="45244"/>
                  </a:lnTo>
                  <a:cubicBezTo>
                    <a:pt x="10001" y="45244"/>
                    <a:pt x="7144" y="42386"/>
                    <a:pt x="7144" y="38576"/>
                  </a:cubicBezTo>
                  <a:lnTo>
                    <a:pt x="7144" y="13811"/>
                  </a:lnTo>
                  <a:cubicBezTo>
                    <a:pt x="7144" y="10001"/>
                    <a:pt x="10001" y="7144"/>
                    <a:pt x="13811" y="7144"/>
                  </a:cubicBezTo>
                  <a:lnTo>
                    <a:pt x="13811" y="7144"/>
                  </a:lnTo>
                  <a:cubicBezTo>
                    <a:pt x="17621" y="7144"/>
                    <a:pt x="20479" y="10001"/>
                    <a:pt x="20479" y="13811"/>
                  </a:cubicBezTo>
                  <a:lnTo>
                    <a:pt x="20479" y="38576"/>
                  </a:lnTo>
                  <a:cubicBezTo>
                    <a:pt x="20479" y="42386"/>
                    <a:pt x="17621" y="45244"/>
                    <a:pt x="13811" y="452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44" name="Freeform: Shape 136">
              <a:extLst>
                <a:ext uri="{FF2B5EF4-FFF2-40B4-BE49-F238E27FC236}">
                  <a16:creationId xmlns:a16="http://schemas.microsoft.com/office/drawing/2014/main" id="{EA04216B-64C4-4665-BCD1-FDA058559DCE}"/>
                </a:ext>
              </a:extLst>
            </p:cNvPr>
            <p:cNvSpPr/>
            <p:nvPr/>
          </p:nvSpPr>
          <p:spPr>
            <a:xfrm>
              <a:off x="7319589" y="1195954"/>
              <a:ext cx="81335" cy="203338"/>
            </a:xfrm>
            <a:custGeom>
              <a:avLst/>
              <a:gdLst>
                <a:gd name="connsiteX0" fmla="*/ 13811 w 19050"/>
                <a:gd name="connsiteY0" fmla="*/ 45244 h 47625"/>
                <a:gd name="connsiteX1" fmla="*/ 13811 w 19050"/>
                <a:gd name="connsiteY1" fmla="*/ 45244 h 47625"/>
                <a:gd name="connsiteX2" fmla="*/ 7144 w 19050"/>
                <a:gd name="connsiteY2" fmla="*/ 38576 h 47625"/>
                <a:gd name="connsiteX3" fmla="*/ 7144 w 19050"/>
                <a:gd name="connsiteY3" fmla="*/ 13811 h 47625"/>
                <a:gd name="connsiteX4" fmla="*/ 13811 w 19050"/>
                <a:gd name="connsiteY4" fmla="*/ 7144 h 47625"/>
                <a:gd name="connsiteX5" fmla="*/ 13811 w 19050"/>
                <a:gd name="connsiteY5" fmla="*/ 7144 h 47625"/>
                <a:gd name="connsiteX6" fmla="*/ 20479 w 19050"/>
                <a:gd name="connsiteY6" fmla="*/ 13811 h 47625"/>
                <a:gd name="connsiteX7" fmla="*/ 20479 w 19050"/>
                <a:gd name="connsiteY7" fmla="*/ 38576 h 47625"/>
                <a:gd name="connsiteX8" fmla="*/ 13811 w 19050"/>
                <a:gd name="connsiteY8" fmla="*/ 452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47625">
                  <a:moveTo>
                    <a:pt x="13811" y="45244"/>
                  </a:moveTo>
                  <a:lnTo>
                    <a:pt x="13811" y="45244"/>
                  </a:lnTo>
                  <a:cubicBezTo>
                    <a:pt x="10001" y="45244"/>
                    <a:pt x="7144" y="42386"/>
                    <a:pt x="7144" y="38576"/>
                  </a:cubicBezTo>
                  <a:lnTo>
                    <a:pt x="7144" y="13811"/>
                  </a:lnTo>
                  <a:cubicBezTo>
                    <a:pt x="7144" y="10001"/>
                    <a:pt x="10001" y="7144"/>
                    <a:pt x="13811" y="7144"/>
                  </a:cubicBezTo>
                  <a:lnTo>
                    <a:pt x="13811" y="7144"/>
                  </a:lnTo>
                  <a:cubicBezTo>
                    <a:pt x="17621" y="7144"/>
                    <a:pt x="20479" y="10001"/>
                    <a:pt x="20479" y="13811"/>
                  </a:cubicBezTo>
                  <a:lnTo>
                    <a:pt x="20479" y="38576"/>
                  </a:lnTo>
                  <a:cubicBezTo>
                    <a:pt x="20479" y="42386"/>
                    <a:pt x="17621" y="45244"/>
                    <a:pt x="13811" y="452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45" name="Freeform: Shape 137">
              <a:extLst>
                <a:ext uri="{FF2B5EF4-FFF2-40B4-BE49-F238E27FC236}">
                  <a16:creationId xmlns:a16="http://schemas.microsoft.com/office/drawing/2014/main" id="{3157B9F8-85B8-492C-9A22-D51AC3C9883C}"/>
                </a:ext>
              </a:extLst>
            </p:cNvPr>
            <p:cNvSpPr/>
            <p:nvPr/>
          </p:nvSpPr>
          <p:spPr>
            <a:xfrm>
              <a:off x="4627391" y="789278"/>
              <a:ext cx="2765399" cy="3700756"/>
            </a:xfrm>
            <a:custGeom>
              <a:avLst/>
              <a:gdLst>
                <a:gd name="connsiteX0" fmla="*/ 611029 w 647700"/>
                <a:gd name="connsiteY0" fmla="*/ 7144 h 866775"/>
                <a:gd name="connsiteX1" fmla="*/ 40481 w 647700"/>
                <a:gd name="connsiteY1" fmla="*/ 7144 h 866775"/>
                <a:gd name="connsiteX2" fmla="*/ 7144 w 647700"/>
                <a:gd name="connsiteY2" fmla="*/ 41434 h 866775"/>
                <a:gd name="connsiteX3" fmla="*/ 7144 w 647700"/>
                <a:gd name="connsiteY3" fmla="*/ 831056 h 866775"/>
                <a:gd name="connsiteX4" fmla="*/ 40481 w 647700"/>
                <a:gd name="connsiteY4" fmla="*/ 865346 h 866775"/>
                <a:gd name="connsiteX5" fmla="*/ 611029 w 647700"/>
                <a:gd name="connsiteY5" fmla="*/ 865346 h 866775"/>
                <a:gd name="connsiteX6" fmla="*/ 644366 w 647700"/>
                <a:gd name="connsiteY6" fmla="*/ 831056 h 866775"/>
                <a:gd name="connsiteX7" fmla="*/ 644366 w 647700"/>
                <a:gd name="connsiteY7" fmla="*/ 41434 h 866775"/>
                <a:gd name="connsiteX8" fmla="*/ 611029 w 647700"/>
                <a:gd name="connsiteY8" fmla="*/ 7144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700" h="866775">
                  <a:moveTo>
                    <a:pt x="611029" y="7144"/>
                  </a:moveTo>
                  <a:lnTo>
                    <a:pt x="40481" y="7144"/>
                  </a:lnTo>
                  <a:cubicBezTo>
                    <a:pt x="22384" y="7144"/>
                    <a:pt x="7144" y="22384"/>
                    <a:pt x="7144" y="41434"/>
                  </a:cubicBezTo>
                  <a:lnTo>
                    <a:pt x="7144" y="831056"/>
                  </a:lnTo>
                  <a:cubicBezTo>
                    <a:pt x="7144" y="850106"/>
                    <a:pt x="22384" y="865346"/>
                    <a:pt x="40481" y="865346"/>
                  </a:cubicBezTo>
                  <a:lnTo>
                    <a:pt x="611029" y="865346"/>
                  </a:lnTo>
                  <a:cubicBezTo>
                    <a:pt x="629126" y="865346"/>
                    <a:pt x="644366" y="850106"/>
                    <a:pt x="644366" y="831056"/>
                  </a:cubicBezTo>
                  <a:lnTo>
                    <a:pt x="644366" y="41434"/>
                  </a:lnTo>
                  <a:cubicBezTo>
                    <a:pt x="644366" y="23336"/>
                    <a:pt x="629126" y="7144"/>
                    <a:pt x="611029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46" name="Freeform: Shape 138">
              <a:extLst>
                <a:ext uri="{FF2B5EF4-FFF2-40B4-BE49-F238E27FC236}">
                  <a16:creationId xmlns:a16="http://schemas.microsoft.com/office/drawing/2014/main" id="{D3CC800D-F519-43E2-91E6-960A63B090C9}"/>
                </a:ext>
              </a:extLst>
            </p:cNvPr>
            <p:cNvSpPr/>
            <p:nvPr/>
          </p:nvSpPr>
          <p:spPr>
            <a:xfrm>
              <a:off x="4639593" y="801480"/>
              <a:ext cx="2724732" cy="3700756"/>
            </a:xfrm>
            <a:custGeom>
              <a:avLst/>
              <a:gdLst>
                <a:gd name="connsiteX0" fmla="*/ 605314 w 638175"/>
                <a:gd name="connsiteY0" fmla="*/ 7144 h 866775"/>
                <a:gd name="connsiteX1" fmla="*/ 40481 w 638175"/>
                <a:gd name="connsiteY1" fmla="*/ 7144 h 866775"/>
                <a:gd name="connsiteX2" fmla="*/ 7144 w 638175"/>
                <a:gd name="connsiteY2" fmla="*/ 41434 h 866775"/>
                <a:gd name="connsiteX3" fmla="*/ 7144 w 638175"/>
                <a:gd name="connsiteY3" fmla="*/ 826294 h 866775"/>
                <a:gd name="connsiteX4" fmla="*/ 40481 w 638175"/>
                <a:gd name="connsiteY4" fmla="*/ 860584 h 866775"/>
                <a:gd name="connsiteX5" fmla="*/ 604361 w 638175"/>
                <a:gd name="connsiteY5" fmla="*/ 860584 h 866775"/>
                <a:gd name="connsiteX6" fmla="*/ 637699 w 638175"/>
                <a:gd name="connsiteY6" fmla="*/ 826294 h 866775"/>
                <a:gd name="connsiteX7" fmla="*/ 637699 w 638175"/>
                <a:gd name="connsiteY7" fmla="*/ 41434 h 866775"/>
                <a:gd name="connsiteX8" fmla="*/ 605314 w 638175"/>
                <a:gd name="connsiteY8" fmla="*/ 7144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8175" h="866775">
                  <a:moveTo>
                    <a:pt x="605314" y="7144"/>
                  </a:moveTo>
                  <a:lnTo>
                    <a:pt x="40481" y="7144"/>
                  </a:lnTo>
                  <a:cubicBezTo>
                    <a:pt x="22384" y="7144"/>
                    <a:pt x="7144" y="22384"/>
                    <a:pt x="7144" y="41434"/>
                  </a:cubicBezTo>
                  <a:lnTo>
                    <a:pt x="7144" y="826294"/>
                  </a:lnTo>
                  <a:cubicBezTo>
                    <a:pt x="7144" y="845344"/>
                    <a:pt x="22384" y="860584"/>
                    <a:pt x="40481" y="860584"/>
                  </a:cubicBezTo>
                  <a:lnTo>
                    <a:pt x="604361" y="860584"/>
                  </a:lnTo>
                  <a:cubicBezTo>
                    <a:pt x="622459" y="860584"/>
                    <a:pt x="637699" y="845344"/>
                    <a:pt x="637699" y="826294"/>
                  </a:cubicBezTo>
                  <a:lnTo>
                    <a:pt x="637699" y="41434"/>
                  </a:lnTo>
                  <a:cubicBezTo>
                    <a:pt x="637699" y="22384"/>
                    <a:pt x="623411" y="7144"/>
                    <a:pt x="605314" y="7144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grpSp>
          <p:nvGrpSpPr>
            <p:cNvPr id="47" name="그룹 46">
              <a:extLst>
                <a:ext uri="{FF2B5EF4-FFF2-40B4-BE49-F238E27FC236}">
                  <a16:creationId xmlns:a16="http://schemas.microsoft.com/office/drawing/2014/main" id="{45D8303B-26A1-4173-903D-4223F98808F8}"/>
                </a:ext>
              </a:extLst>
            </p:cNvPr>
            <p:cNvGrpSpPr/>
            <p:nvPr userDrawn="1"/>
          </p:nvGrpSpPr>
          <p:grpSpPr>
            <a:xfrm>
              <a:off x="4800601" y="1009650"/>
              <a:ext cx="2435248" cy="3163175"/>
              <a:chOff x="4920198" y="1122752"/>
              <a:chExt cx="2196053" cy="3050073"/>
            </a:xfrm>
          </p:grpSpPr>
          <p:sp>
            <p:nvSpPr>
              <p:cNvPr id="51" name="Freeform: Shape 139">
                <a:extLst>
                  <a:ext uri="{FF2B5EF4-FFF2-40B4-BE49-F238E27FC236}">
                    <a16:creationId xmlns:a16="http://schemas.microsoft.com/office/drawing/2014/main" id="{D616610D-1FC8-4BB6-8908-C2B40210021D}"/>
                  </a:ext>
                </a:extLst>
              </p:cNvPr>
              <p:cNvSpPr/>
              <p:nvPr/>
            </p:nvSpPr>
            <p:spPr>
              <a:xfrm>
                <a:off x="4920198" y="1122752"/>
                <a:ext cx="2196053" cy="3050073"/>
              </a:xfrm>
              <a:custGeom>
                <a:avLst/>
                <a:gdLst>
                  <a:gd name="connsiteX0" fmla="*/ 7144 w 514350"/>
                  <a:gd name="connsiteY0" fmla="*/ 7144 h 714375"/>
                  <a:gd name="connsiteX1" fmla="*/ 508159 w 514350"/>
                  <a:gd name="connsiteY1" fmla="*/ 7144 h 714375"/>
                  <a:gd name="connsiteX2" fmla="*/ 508159 w 514350"/>
                  <a:gd name="connsiteY2" fmla="*/ 711041 h 714375"/>
                  <a:gd name="connsiteX3" fmla="*/ 7144 w 514350"/>
                  <a:gd name="connsiteY3" fmla="*/ 711041 h 714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4350" h="714375">
                    <a:moveTo>
                      <a:pt x="7144" y="7144"/>
                    </a:moveTo>
                    <a:lnTo>
                      <a:pt x="508159" y="7144"/>
                    </a:lnTo>
                    <a:lnTo>
                      <a:pt x="508159" y="711041"/>
                    </a:lnTo>
                    <a:lnTo>
                      <a:pt x="7144" y="711041"/>
                    </a:ln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52" name="Freeform: Shape 140">
                <a:extLst>
                  <a:ext uri="{FF2B5EF4-FFF2-40B4-BE49-F238E27FC236}">
                    <a16:creationId xmlns:a16="http://schemas.microsoft.com/office/drawing/2014/main" id="{27D7CE2E-3DB5-4DFF-84FA-A1DAC6ADF6C5}"/>
                  </a:ext>
                </a:extLst>
              </p:cNvPr>
              <p:cNvSpPr/>
              <p:nvPr/>
            </p:nvSpPr>
            <p:spPr>
              <a:xfrm>
                <a:off x="5650008" y="1151663"/>
                <a:ext cx="1446222" cy="3011495"/>
              </a:xfrm>
              <a:custGeom>
                <a:avLst/>
                <a:gdLst>
                  <a:gd name="connsiteX0" fmla="*/ 614149 w 1119116"/>
                  <a:gd name="connsiteY0" fmla="*/ 0 h 2330356"/>
                  <a:gd name="connsiteX1" fmla="*/ 1115704 w 1119116"/>
                  <a:gd name="connsiteY1" fmla="*/ 6824 h 2330356"/>
                  <a:gd name="connsiteX2" fmla="*/ 1119116 w 1119116"/>
                  <a:gd name="connsiteY2" fmla="*/ 2330356 h 2330356"/>
                  <a:gd name="connsiteX3" fmla="*/ 0 w 1119116"/>
                  <a:gd name="connsiteY3" fmla="*/ 2330356 h 2330356"/>
                  <a:gd name="connsiteX4" fmla="*/ 614149 w 1119116"/>
                  <a:gd name="connsiteY4" fmla="*/ 0 h 2330356"/>
                  <a:gd name="connsiteX0" fmla="*/ 614149 w 1119116"/>
                  <a:gd name="connsiteY0" fmla="*/ 0 h 2330356"/>
                  <a:gd name="connsiteX1" fmla="*/ 1115704 w 1119116"/>
                  <a:gd name="connsiteY1" fmla="*/ 3412 h 2330356"/>
                  <a:gd name="connsiteX2" fmla="*/ 1119116 w 1119116"/>
                  <a:gd name="connsiteY2" fmla="*/ 2330356 h 2330356"/>
                  <a:gd name="connsiteX3" fmla="*/ 0 w 1119116"/>
                  <a:gd name="connsiteY3" fmla="*/ 2330356 h 2330356"/>
                  <a:gd name="connsiteX4" fmla="*/ 614149 w 1119116"/>
                  <a:gd name="connsiteY4" fmla="*/ 0 h 2330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9116" h="2330356">
                    <a:moveTo>
                      <a:pt x="614149" y="0"/>
                    </a:moveTo>
                    <a:lnTo>
                      <a:pt x="1115704" y="3412"/>
                    </a:lnTo>
                    <a:cubicBezTo>
                      <a:pt x="1116841" y="777923"/>
                      <a:pt x="1117979" y="1555845"/>
                      <a:pt x="1119116" y="2330356"/>
                    </a:cubicBezTo>
                    <a:lnTo>
                      <a:pt x="0" y="2330356"/>
                    </a:lnTo>
                    <a:lnTo>
                      <a:pt x="614149" y="0"/>
                    </a:lnTo>
                    <a:close/>
                  </a:path>
                </a:pathLst>
              </a:custGeom>
              <a:solidFill>
                <a:srgbClr val="99999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  <p:grpSp>
          <p:nvGrpSpPr>
            <p:cNvPr id="48" name="Group 141">
              <a:extLst>
                <a:ext uri="{FF2B5EF4-FFF2-40B4-BE49-F238E27FC236}">
                  <a16:creationId xmlns:a16="http://schemas.microsoft.com/office/drawing/2014/main" id="{2AF22A0C-02E8-45F3-AF8E-661B73FC0786}"/>
                </a:ext>
              </a:extLst>
            </p:cNvPr>
            <p:cNvGrpSpPr/>
            <p:nvPr/>
          </p:nvGrpSpPr>
          <p:grpSpPr>
            <a:xfrm>
              <a:off x="5928716" y="4246271"/>
              <a:ext cx="146484" cy="146484"/>
              <a:chOff x="6768693" y="6038239"/>
              <a:chExt cx="147969" cy="147969"/>
            </a:xfrm>
          </p:grpSpPr>
          <p:sp>
            <p:nvSpPr>
              <p:cNvPr id="49" name="Oval 142">
                <a:extLst>
                  <a:ext uri="{FF2B5EF4-FFF2-40B4-BE49-F238E27FC236}">
                    <a16:creationId xmlns:a16="http://schemas.microsoft.com/office/drawing/2014/main" id="{04B6B25B-A9E3-4318-80FA-1CF3981401C7}"/>
                  </a:ext>
                </a:extLst>
              </p:cNvPr>
              <p:cNvSpPr/>
              <p:nvPr/>
            </p:nvSpPr>
            <p:spPr>
              <a:xfrm>
                <a:off x="6768693" y="6038239"/>
                <a:ext cx="147969" cy="147969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50" name="Oval 143">
                <a:extLst>
                  <a:ext uri="{FF2B5EF4-FFF2-40B4-BE49-F238E27FC236}">
                    <a16:creationId xmlns:a16="http://schemas.microsoft.com/office/drawing/2014/main" id="{A37DA7B4-D1D6-4626-BA3A-EF9EF8139428}"/>
                  </a:ext>
                </a:extLst>
              </p:cNvPr>
              <p:cNvSpPr/>
              <p:nvPr/>
            </p:nvSpPr>
            <p:spPr>
              <a:xfrm>
                <a:off x="6802088" y="6071634"/>
                <a:ext cx="81180" cy="811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</p:grp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7C639B51-C4E0-4319-84F8-2CE10B5EDBA7}"/>
              </a:ext>
            </a:extLst>
          </p:cNvPr>
          <p:cNvGrpSpPr/>
          <p:nvPr userDrawn="1"/>
        </p:nvGrpSpPr>
        <p:grpSpPr>
          <a:xfrm>
            <a:off x="2551919" y="1612925"/>
            <a:ext cx="2481681" cy="3347722"/>
            <a:chOff x="4627391" y="760813"/>
            <a:chExt cx="2773533" cy="3741423"/>
          </a:xfrm>
        </p:grpSpPr>
        <p:sp>
          <p:nvSpPr>
            <p:cNvPr id="29" name="Freeform: Shape 134">
              <a:extLst>
                <a:ext uri="{FF2B5EF4-FFF2-40B4-BE49-F238E27FC236}">
                  <a16:creationId xmlns:a16="http://schemas.microsoft.com/office/drawing/2014/main" id="{AB4FE05E-0261-46AE-82AC-F97A63C91BFD}"/>
                </a:ext>
              </a:extLst>
            </p:cNvPr>
            <p:cNvSpPr/>
            <p:nvPr/>
          </p:nvSpPr>
          <p:spPr>
            <a:xfrm>
              <a:off x="6892581" y="760813"/>
              <a:ext cx="203338" cy="81335"/>
            </a:xfrm>
            <a:custGeom>
              <a:avLst/>
              <a:gdLst>
                <a:gd name="connsiteX0" fmla="*/ 45244 w 47625"/>
                <a:gd name="connsiteY0" fmla="*/ 13811 h 19050"/>
                <a:gd name="connsiteX1" fmla="*/ 45244 w 47625"/>
                <a:gd name="connsiteY1" fmla="*/ 13811 h 19050"/>
                <a:gd name="connsiteX2" fmla="*/ 38576 w 47625"/>
                <a:gd name="connsiteY2" fmla="*/ 20479 h 19050"/>
                <a:gd name="connsiteX3" fmla="*/ 13811 w 47625"/>
                <a:gd name="connsiteY3" fmla="*/ 20479 h 19050"/>
                <a:gd name="connsiteX4" fmla="*/ 7144 w 47625"/>
                <a:gd name="connsiteY4" fmla="*/ 13811 h 19050"/>
                <a:gd name="connsiteX5" fmla="*/ 7144 w 47625"/>
                <a:gd name="connsiteY5" fmla="*/ 13811 h 19050"/>
                <a:gd name="connsiteX6" fmla="*/ 13811 w 47625"/>
                <a:gd name="connsiteY6" fmla="*/ 7144 h 19050"/>
                <a:gd name="connsiteX7" fmla="*/ 38576 w 47625"/>
                <a:gd name="connsiteY7" fmla="*/ 7144 h 19050"/>
                <a:gd name="connsiteX8" fmla="*/ 45244 w 47625"/>
                <a:gd name="connsiteY8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19050">
                  <a:moveTo>
                    <a:pt x="45244" y="13811"/>
                  </a:moveTo>
                  <a:lnTo>
                    <a:pt x="45244" y="13811"/>
                  </a:lnTo>
                  <a:cubicBezTo>
                    <a:pt x="45244" y="17621"/>
                    <a:pt x="42386" y="20479"/>
                    <a:pt x="38576" y="20479"/>
                  </a:cubicBezTo>
                  <a:lnTo>
                    <a:pt x="13811" y="20479"/>
                  </a:lnTo>
                  <a:cubicBezTo>
                    <a:pt x="10001" y="20479"/>
                    <a:pt x="7144" y="17621"/>
                    <a:pt x="7144" y="13811"/>
                  </a:cubicBezTo>
                  <a:lnTo>
                    <a:pt x="7144" y="13811"/>
                  </a:lnTo>
                  <a:cubicBezTo>
                    <a:pt x="7144" y="10001"/>
                    <a:pt x="10001" y="7144"/>
                    <a:pt x="13811" y="7144"/>
                  </a:cubicBezTo>
                  <a:lnTo>
                    <a:pt x="38576" y="7144"/>
                  </a:lnTo>
                  <a:cubicBezTo>
                    <a:pt x="42386" y="8096"/>
                    <a:pt x="45244" y="10954"/>
                    <a:pt x="45244" y="13811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30" name="Freeform: Shape 135">
              <a:extLst>
                <a:ext uri="{FF2B5EF4-FFF2-40B4-BE49-F238E27FC236}">
                  <a16:creationId xmlns:a16="http://schemas.microsoft.com/office/drawing/2014/main" id="{6FCE97FF-D11B-4944-A08A-850081EB9B44}"/>
                </a:ext>
              </a:extLst>
            </p:cNvPr>
            <p:cNvSpPr/>
            <p:nvPr/>
          </p:nvSpPr>
          <p:spPr>
            <a:xfrm>
              <a:off x="7319589" y="1374892"/>
              <a:ext cx="81335" cy="203338"/>
            </a:xfrm>
            <a:custGeom>
              <a:avLst/>
              <a:gdLst>
                <a:gd name="connsiteX0" fmla="*/ 13811 w 19050"/>
                <a:gd name="connsiteY0" fmla="*/ 45244 h 47625"/>
                <a:gd name="connsiteX1" fmla="*/ 13811 w 19050"/>
                <a:gd name="connsiteY1" fmla="*/ 45244 h 47625"/>
                <a:gd name="connsiteX2" fmla="*/ 7144 w 19050"/>
                <a:gd name="connsiteY2" fmla="*/ 38576 h 47625"/>
                <a:gd name="connsiteX3" fmla="*/ 7144 w 19050"/>
                <a:gd name="connsiteY3" fmla="*/ 13811 h 47625"/>
                <a:gd name="connsiteX4" fmla="*/ 13811 w 19050"/>
                <a:gd name="connsiteY4" fmla="*/ 7144 h 47625"/>
                <a:gd name="connsiteX5" fmla="*/ 13811 w 19050"/>
                <a:gd name="connsiteY5" fmla="*/ 7144 h 47625"/>
                <a:gd name="connsiteX6" fmla="*/ 20479 w 19050"/>
                <a:gd name="connsiteY6" fmla="*/ 13811 h 47625"/>
                <a:gd name="connsiteX7" fmla="*/ 20479 w 19050"/>
                <a:gd name="connsiteY7" fmla="*/ 38576 h 47625"/>
                <a:gd name="connsiteX8" fmla="*/ 13811 w 19050"/>
                <a:gd name="connsiteY8" fmla="*/ 452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47625">
                  <a:moveTo>
                    <a:pt x="13811" y="45244"/>
                  </a:moveTo>
                  <a:lnTo>
                    <a:pt x="13811" y="45244"/>
                  </a:lnTo>
                  <a:cubicBezTo>
                    <a:pt x="10001" y="45244"/>
                    <a:pt x="7144" y="42386"/>
                    <a:pt x="7144" y="38576"/>
                  </a:cubicBezTo>
                  <a:lnTo>
                    <a:pt x="7144" y="13811"/>
                  </a:lnTo>
                  <a:cubicBezTo>
                    <a:pt x="7144" y="10001"/>
                    <a:pt x="10001" y="7144"/>
                    <a:pt x="13811" y="7144"/>
                  </a:cubicBezTo>
                  <a:lnTo>
                    <a:pt x="13811" y="7144"/>
                  </a:lnTo>
                  <a:cubicBezTo>
                    <a:pt x="17621" y="7144"/>
                    <a:pt x="20479" y="10001"/>
                    <a:pt x="20479" y="13811"/>
                  </a:cubicBezTo>
                  <a:lnTo>
                    <a:pt x="20479" y="38576"/>
                  </a:lnTo>
                  <a:cubicBezTo>
                    <a:pt x="20479" y="42386"/>
                    <a:pt x="17621" y="45244"/>
                    <a:pt x="13811" y="452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31" name="Freeform: Shape 136">
              <a:extLst>
                <a:ext uri="{FF2B5EF4-FFF2-40B4-BE49-F238E27FC236}">
                  <a16:creationId xmlns:a16="http://schemas.microsoft.com/office/drawing/2014/main" id="{11D5200C-BE44-466A-8462-D90C53A0EB45}"/>
                </a:ext>
              </a:extLst>
            </p:cNvPr>
            <p:cNvSpPr/>
            <p:nvPr/>
          </p:nvSpPr>
          <p:spPr>
            <a:xfrm>
              <a:off x="7319589" y="1195954"/>
              <a:ext cx="81335" cy="203338"/>
            </a:xfrm>
            <a:custGeom>
              <a:avLst/>
              <a:gdLst>
                <a:gd name="connsiteX0" fmla="*/ 13811 w 19050"/>
                <a:gd name="connsiteY0" fmla="*/ 45244 h 47625"/>
                <a:gd name="connsiteX1" fmla="*/ 13811 w 19050"/>
                <a:gd name="connsiteY1" fmla="*/ 45244 h 47625"/>
                <a:gd name="connsiteX2" fmla="*/ 7144 w 19050"/>
                <a:gd name="connsiteY2" fmla="*/ 38576 h 47625"/>
                <a:gd name="connsiteX3" fmla="*/ 7144 w 19050"/>
                <a:gd name="connsiteY3" fmla="*/ 13811 h 47625"/>
                <a:gd name="connsiteX4" fmla="*/ 13811 w 19050"/>
                <a:gd name="connsiteY4" fmla="*/ 7144 h 47625"/>
                <a:gd name="connsiteX5" fmla="*/ 13811 w 19050"/>
                <a:gd name="connsiteY5" fmla="*/ 7144 h 47625"/>
                <a:gd name="connsiteX6" fmla="*/ 20479 w 19050"/>
                <a:gd name="connsiteY6" fmla="*/ 13811 h 47625"/>
                <a:gd name="connsiteX7" fmla="*/ 20479 w 19050"/>
                <a:gd name="connsiteY7" fmla="*/ 38576 h 47625"/>
                <a:gd name="connsiteX8" fmla="*/ 13811 w 19050"/>
                <a:gd name="connsiteY8" fmla="*/ 452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47625">
                  <a:moveTo>
                    <a:pt x="13811" y="45244"/>
                  </a:moveTo>
                  <a:lnTo>
                    <a:pt x="13811" y="45244"/>
                  </a:lnTo>
                  <a:cubicBezTo>
                    <a:pt x="10001" y="45244"/>
                    <a:pt x="7144" y="42386"/>
                    <a:pt x="7144" y="38576"/>
                  </a:cubicBezTo>
                  <a:lnTo>
                    <a:pt x="7144" y="13811"/>
                  </a:lnTo>
                  <a:cubicBezTo>
                    <a:pt x="7144" y="10001"/>
                    <a:pt x="10001" y="7144"/>
                    <a:pt x="13811" y="7144"/>
                  </a:cubicBezTo>
                  <a:lnTo>
                    <a:pt x="13811" y="7144"/>
                  </a:lnTo>
                  <a:cubicBezTo>
                    <a:pt x="17621" y="7144"/>
                    <a:pt x="20479" y="10001"/>
                    <a:pt x="20479" y="13811"/>
                  </a:cubicBezTo>
                  <a:lnTo>
                    <a:pt x="20479" y="38576"/>
                  </a:lnTo>
                  <a:cubicBezTo>
                    <a:pt x="20479" y="42386"/>
                    <a:pt x="17621" y="45244"/>
                    <a:pt x="13811" y="452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32" name="Freeform: Shape 137">
              <a:extLst>
                <a:ext uri="{FF2B5EF4-FFF2-40B4-BE49-F238E27FC236}">
                  <a16:creationId xmlns:a16="http://schemas.microsoft.com/office/drawing/2014/main" id="{C51D28EB-CB4C-4C9A-A71F-19A0F799DEAC}"/>
                </a:ext>
              </a:extLst>
            </p:cNvPr>
            <p:cNvSpPr/>
            <p:nvPr/>
          </p:nvSpPr>
          <p:spPr>
            <a:xfrm>
              <a:off x="4627391" y="789278"/>
              <a:ext cx="2765399" cy="3700756"/>
            </a:xfrm>
            <a:custGeom>
              <a:avLst/>
              <a:gdLst>
                <a:gd name="connsiteX0" fmla="*/ 611029 w 647700"/>
                <a:gd name="connsiteY0" fmla="*/ 7144 h 866775"/>
                <a:gd name="connsiteX1" fmla="*/ 40481 w 647700"/>
                <a:gd name="connsiteY1" fmla="*/ 7144 h 866775"/>
                <a:gd name="connsiteX2" fmla="*/ 7144 w 647700"/>
                <a:gd name="connsiteY2" fmla="*/ 41434 h 866775"/>
                <a:gd name="connsiteX3" fmla="*/ 7144 w 647700"/>
                <a:gd name="connsiteY3" fmla="*/ 831056 h 866775"/>
                <a:gd name="connsiteX4" fmla="*/ 40481 w 647700"/>
                <a:gd name="connsiteY4" fmla="*/ 865346 h 866775"/>
                <a:gd name="connsiteX5" fmla="*/ 611029 w 647700"/>
                <a:gd name="connsiteY5" fmla="*/ 865346 h 866775"/>
                <a:gd name="connsiteX6" fmla="*/ 644366 w 647700"/>
                <a:gd name="connsiteY6" fmla="*/ 831056 h 866775"/>
                <a:gd name="connsiteX7" fmla="*/ 644366 w 647700"/>
                <a:gd name="connsiteY7" fmla="*/ 41434 h 866775"/>
                <a:gd name="connsiteX8" fmla="*/ 611029 w 647700"/>
                <a:gd name="connsiteY8" fmla="*/ 7144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700" h="866775">
                  <a:moveTo>
                    <a:pt x="611029" y="7144"/>
                  </a:moveTo>
                  <a:lnTo>
                    <a:pt x="40481" y="7144"/>
                  </a:lnTo>
                  <a:cubicBezTo>
                    <a:pt x="22384" y="7144"/>
                    <a:pt x="7144" y="22384"/>
                    <a:pt x="7144" y="41434"/>
                  </a:cubicBezTo>
                  <a:lnTo>
                    <a:pt x="7144" y="831056"/>
                  </a:lnTo>
                  <a:cubicBezTo>
                    <a:pt x="7144" y="850106"/>
                    <a:pt x="22384" y="865346"/>
                    <a:pt x="40481" y="865346"/>
                  </a:cubicBezTo>
                  <a:lnTo>
                    <a:pt x="611029" y="865346"/>
                  </a:lnTo>
                  <a:cubicBezTo>
                    <a:pt x="629126" y="865346"/>
                    <a:pt x="644366" y="850106"/>
                    <a:pt x="644366" y="831056"/>
                  </a:cubicBezTo>
                  <a:lnTo>
                    <a:pt x="644366" y="41434"/>
                  </a:lnTo>
                  <a:cubicBezTo>
                    <a:pt x="644366" y="23336"/>
                    <a:pt x="629126" y="7144"/>
                    <a:pt x="611029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33" name="Freeform: Shape 138">
              <a:extLst>
                <a:ext uri="{FF2B5EF4-FFF2-40B4-BE49-F238E27FC236}">
                  <a16:creationId xmlns:a16="http://schemas.microsoft.com/office/drawing/2014/main" id="{633835C3-C953-4D4F-B3C8-7790B5FD8663}"/>
                </a:ext>
              </a:extLst>
            </p:cNvPr>
            <p:cNvSpPr/>
            <p:nvPr/>
          </p:nvSpPr>
          <p:spPr>
            <a:xfrm>
              <a:off x="4639593" y="801480"/>
              <a:ext cx="2724732" cy="3700756"/>
            </a:xfrm>
            <a:custGeom>
              <a:avLst/>
              <a:gdLst>
                <a:gd name="connsiteX0" fmla="*/ 605314 w 638175"/>
                <a:gd name="connsiteY0" fmla="*/ 7144 h 866775"/>
                <a:gd name="connsiteX1" fmla="*/ 40481 w 638175"/>
                <a:gd name="connsiteY1" fmla="*/ 7144 h 866775"/>
                <a:gd name="connsiteX2" fmla="*/ 7144 w 638175"/>
                <a:gd name="connsiteY2" fmla="*/ 41434 h 866775"/>
                <a:gd name="connsiteX3" fmla="*/ 7144 w 638175"/>
                <a:gd name="connsiteY3" fmla="*/ 826294 h 866775"/>
                <a:gd name="connsiteX4" fmla="*/ 40481 w 638175"/>
                <a:gd name="connsiteY4" fmla="*/ 860584 h 866775"/>
                <a:gd name="connsiteX5" fmla="*/ 604361 w 638175"/>
                <a:gd name="connsiteY5" fmla="*/ 860584 h 866775"/>
                <a:gd name="connsiteX6" fmla="*/ 637699 w 638175"/>
                <a:gd name="connsiteY6" fmla="*/ 826294 h 866775"/>
                <a:gd name="connsiteX7" fmla="*/ 637699 w 638175"/>
                <a:gd name="connsiteY7" fmla="*/ 41434 h 866775"/>
                <a:gd name="connsiteX8" fmla="*/ 605314 w 638175"/>
                <a:gd name="connsiteY8" fmla="*/ 7144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8175" h="866775">
                  <a:moveTo>
                    <a:pt x="605314" y="7144"/>
                  </a:moveTo>
                  <a:lnTo>
                    <a:pt x="40481" y="7144"/>
                  </a:lnTo>
                  <a:cubicBezTo>
                    <a:pt x="22384" y="7144"/>
                    <a:pt x="7144" y="22384"/>
                    <a:pt x="7144" y="41434"/>
                  </a:cubicBezTo>
                  <a:lnTo>
                    <a:pt x="7144" y="826294"/>
                  </a:lnTo>
                  <a:cubicBezTo>
                    <a:pt x="7144" y="845344"/>
                    <a:pt x="22384" y="860584"/>
                    <a:pt x="40481" y="860584"/>
                  </a:cubicBezTo>
                  <a:lnTo>
                    <a:pt x="604361" y="860584"/>
                  </a:lnTo>
                  <a:cubicBezTo>
                    <a:pt x="622459" y="860584"/>
                    <a:pt x="637699" y="845344"/>
                    <a:pt x="637699" y="826294"/>
                  </a:cubicBezTo>
                  <a:lnTo>
                    <a:pt x="637699" y="41434"/>
                  </a:lnTo>
                  <a:cubicBezTo>
                    <a:pt x="637699" y="22384"/>
                    <a:pt x="623411" y="7144"/>
                    <a:pt x="605314" y="7144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grpSp>
          <p:nvGrpSpPr>
            <p:cNvPr id="34" name="그룹 33">
              <a:extLst>
                <a:ext uri="{FF2B5EF4-FFF2-40B4-BE49-F238E27FC236}">
                  <a16:creationId xmlns:a16="http://schemas.microsoft.com/office/drawing/2014/main" id="{42777D6E-55CE-4E7B-AA02-43006186DB04}"/>
                </a:ext>
              </a:extLst>
            </p:cNvPr>
            <p:cNvGrpSpPr/>
            <p:nvPr userDrawn="1"/>
          </p:nvGrpSpPr>
          <p:grpSpPr>
            <a:xfrm>
              <a:off x="4800601" y="1009650"/>
              <a:ext cx="2435248" cy="3163175"/>
              <a:chOff x="4920198" y="1122752"/>
              <a:chExt cx="2196053" cy="3050073"/>
            </a:xfrm>
          </p:grpSpPr>
          <p:sp>
            <p:nvSpPr>
              <p:cNvPr id="38" name="Freeform: Shape 139">
                <a:extLst>
                  <a:ext uri="{FF2B5EF4-FFF2-40B4-BE49-F238E27FC236}">
                    <a16:creationId xmlns:a16="http://schemas.microsoft.com/office/drawing/2014/main" id="{93E03487-DFE2-4485-BCE8-B4177573C407}"/>
                  </a:ext>
                </a:extLst>
              </p:cNvPr>
              <p:cNvSpPr/>
              <p:nvPr/>
            </p:nvSpPr>
            <p:spPr>
              <a:xfrm>
                <a:off x="4920198" y="1122752"/>
                <a:ext cx="2196053" cy="3050073"/>
              </a:xfrm>
              <a:custGeom>
                <a:avLst/>
                <a:gdLst>
                  <a:gd name="connsiteX0" fmla="*/ 7144 w 514350"/>
                  <a:gd name="connsiteY0" fmla="*/ 7144 h 714375"/>
                  <a:gd name="connsiteX1" fmla="*/ 508159 w 514350"/>
                  <a:gd name="connsiteY1" fmla="*/ 7144 h 714375"/>
                  <a:gd name="connsiteX2" fmla="*/ 508159 w 514350"/>
                  <a:gd name="connsiteY2" fmla="*/ 711041 h 714375"/>
                  <a:gd name="connsiteX3" fmla="*/ 7144 w 514350"/>
                  <a:gd name="connsiteY3" fmla="*/ 711041 h 714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4350" h="714375">
                    <a:moveTo>
                      <a:pt x="7144" y="7144"/>
                    </a:moveTo>
                    <a:lnTo>
                      <a:pt x="508159" y="7144"/>
                    </a:lnTo>
                    <a:lnTo>
                      <a:pt x="508159" y="711041"/>
                    </a:lnTo>
                    <a:lnTo>
                      <a:pt x="7144" y="711041"/>
                    </a:ln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39" name="Freeform: Shape 140">
                <a:extLst>
                  <a:ext uri="{FF2B5EF4-FFF2-40B4-BE49-F238E27FC236}">
                    <a16:creationId xmlns:a16="http://schemas.microsoft.com/office/drawing/2014/main" id="{9F6E5119-5F85-422B-B139-09DFA1605E73}"/>
                  </a:ext>
                </a:extLst>
              </p:cNvPr>
              <p:cNvSpPr/>
              <p:nvPr/>
            </p:nvSpPr>
            <p:spPr>
              <a:xfrm>
                <a:off x="5650008" y="1151663"/>
                <a:ext cx="1446222" cy="3011495"/>
              </a:xfrm>
              <a:custGeom>
                <a:avLst/>
                <a:gdLst>
                  <a:gd name="connsiteX0" fmla="*/ 614149 w 1119116"/>
                  <a:gd name="connsiteY0" fmla="*/ 0 h 2330356"/>
                  <a:gd name="connsiteX1" fmla="*/ 1115704 w 1119116"/>
                  <a:gd name="connsiteY1" fmla="*/ 6824 h 2330356"/>
                  <a:gd name="connsiteX2" fmla="*/ 1119116 w 1119116"/>
                  <a:gd name="connsiteY2" fmla="*/ 2330356 h 2330356"/>
                  <a:gd name="connsiteX3" fmla="*/ 0 w 1119116"/>
                  <a:gd name="connsiteY3" fmla="*/ 2330356 h 2330356"/>
                  <a:gd name="connsiteX4" fmla="*/ 614149 w 1119116"/>
                  <a:gd name="connsiteY4" fmla="*/ 0 h 2330356"/>
                  <a:gd name="connsiteX0" fmla="*/ 614149 w 1119116"/>
                  <a:gd name="connsiteY0" fmla="*/ 0 h 2330356"/>
                  <a:gd name="connsiteX1" fmla="*/ 1115704 w 1119116"/>
                  <a:gd name="connsiteY1" fmla="*/ 3412 h 2330356"/>
                  <a:gd name="connsiteX2" fmla="*/ 1119116 w 1119116"/>
                  <a:gd name="connsiteY2" fmla="*/ 2330356 h 2330356"/>
                  <a:gd name="connsiteX3" fmla="*/ 0 w 1119116"/>
                  <a:gd name="connsiteY3" fmla="*/ 2330356 h 2330356"/>
                  <a:gd name="connsiteX4" fmla="*/ 614149 w 1119116"/>
                  <a:gd name="connsiteY4" fmla="*/ 0 h 2330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9116" h="2330356">
                    <a:moveTo>
                      <a:pt x="614149" y="0"/>
                    </a:moveTo>
                    <a:lnTo>
                      <a:pt x="1115704" y="3412"/>
                    </a:lnTo>
                    <a:cubicBezTo>
                      <a:pt x="1116841" y="777923"/>
                      <a:pt x="1117979" y="1555845"/>
                      <a:pt x="1119116" y="2330356"/>
                    </a:cubicBezTo>
                    <a:lnTo>
                      <a:pt x="0" y="2330356"/>
                    </a:lnTo>
                    <a:lnTo>
                      <a:pt x="614149" y="0"/>
                    </a:lnTo>
                    <a:close/>
                  </a:path>
                </a:pathLst>
              </a:custGeom>
              <a:solidFill>
                <a:srgbClr val="99999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  <p:grpSp>
          <p:nvGrpSpPr>
            <p:cNvPr id="35" name="Group 141">
              <a:extLst>
                <a:ext uri="{FF2B5EF4-FFF2-40B4-BE49-F238E27FC236}">
                  <a16:creationId xmlns:a16="http://schemas.microsoft.com/office/drawing/2014/main" id="{07EC6E34-2CE5-44D7-A5F8-61B7DFAEB348}"/>
                </a:ext>
              </a:extLst>
            </p:cNvPr>
            <p:cNvGrpSpPr/>
            <p:nvPr/>
          </p:nvGrpSpPr>
          <p:grpSpPr>
            <a:xfrm>
              <a:off x="5928716" y="4246271"/>
              <a:ext cx="146484" cy="146484"/>
              <a:chOff x="6768693" y="6038239"/>
              <a:chExt cx="147969" cy="147969"/>
            </a:xfrm>
          </p:grpSpPr>
          <p:sp>
            <p:nvSpPr>
              <p:cNvPr id="36" name="Oval 142">
                <a:extLst>
                  <a:ext uri="{FF2B5EF4-FFF2-40B4-BE49-F238E27FC236}">
                    <a16:creationId xmlns:a16="http://schemas.microsoft.com/office/drawing/2014/main" id="{40C53DB9-3C69-4066-AD7B-3048F1E5E511}"/>
                  </a:ext>
                </a:extLst>
              </p:cNvPr>
              <p:cNvSpPr/>
              <p:nvPr/>
            </p:nvSpPr>
            <p:spPr>
              <a:xfrm>
                <a:off x="6768693" y="6038239"/>
                <a:ext cx="147969" cy="147969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37" name="Oval 143">
                <a:extLst>
                  <a:ext uri="{FF2B5EF4-FFF2-40B4-BE49-F238E27FC236}">
                    <a16:creationId xmlns:a16="http://schemas.microsoft.com/office/drawing/2014/main" id="{4EAFA1D7-1BA9-4700-88AD-DE1B6FBFBB11}"/>
                  </a:ext>
                </a:extLst>
              </p:cNvPr>
              <p:cNvSpPr/>
              <p:nvPr/>
            </p:nvSpPr>
            <p:spPr>
              <a:xfrm>
                <a:off x="6802088" y="6071634"/>
                <a:ext cx="81180" cy="811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</p:grpSp>
      <p:sp>
        <p:nvSpPr>
          <p:cNvPr id="53" name="Picture Placeholder 33">
            <a:extLst>
              <a:ext uri="{FF2B5EF4-FFF2-40B4-BE49-F238E27FC236}">
                <a16:creationId xmlns:a16="http://schemas.microsoft.com/office/drawing/2014/main" id="{681B43BA-C637-43A9-A0DB-73ADA1CDB1EE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7464062" y="1871966"/>
            <a:ext cx="2020835" cy="279393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n-lt"/>
                <a:ea typeface="+mj-ea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0" name="Picture Placeholder 33">
            <a:extLst>
              <a:ext uri="{FF2B5EF4-FFF2-40B4-BE49-F238E27FC236}">
                <a16:creationId xmlns:a16="http://schemas.microsoft.com/office/drawing/2014/main" id="{FB77A791-56F4-43F7-BBEE-85E4CFBD023A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2715237" y="1853771"/>
            <a:ext cx="2038729" cy="279393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n-lt"/>
                <a:ea typeface="+mj-ea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6" name="Picture Placeholder 33">
            <a:extLst>
              <a:ext uri="{FF2B5EF4-FFF2-40B4-BE49-F238E27FC236}">
                <a16:creationId xmlns:a16="http://schemas.microsoft.com/office/drawing/2014/main" id="{B793F621-E987-4FB1-B141-64B8A5E8CA88}"/>
              </a:ext>
            </a:extLst>
          </p:cNvPr>
          <p:cNvSpPr>
            <a:spLocks noGrp="1"/>
          </p:cNvSpPr>
          <p:nvPr userDrawn="1">
            <p:ph type="pic" idx="14" hasCustomPrompt="1"/>
          </p:nvPr>
        </p:nvSpPr>
        <p:spPr>
          <a:xfrm>
            <a:off x="4911237" y="1736196"/>
            <a:ext cx="2384085" cy="312250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n-lt"/>
                <a:ea typeface="+mj-ea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7" name="Text Placeholder 9">
            <a:extLst>
              <a:ext uri="{FF2B5EF4-FFF2-40B4-BE49-F238E27FC236}">
                <a16:creationId xmlns:a16="http://schemas.microsoft.com/office/drawing/2014/main" id="{B772E657-C5EB-498C-83CC-3F41F8BE4E5F}"/>
              </a:ext>
            </a:extLst>
          </p:cNvPr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515531622"/>
      </p:ext>
    </p:extLst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그림 개체 틀 61">
            <a:extLst>
              <a:ext uri="{FF2B5EF4-FFF2-40B4-BE49-F238E27FC236}">
                <a16:creationId xmlns:a16="http://schemas.microsoft.com/office/drawing/2014/main" id="{772C6E91-257C-4021-A28B-037BCE470BA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205954" y="982983"/>
            <a:ext cx="5161209" cy="4892039"/>
          </a:xfrm>
          <a:custGeom>
            <a:avLst/>
            <a:gdLst>
              <a:gd name="connsiteX0" fmla="*/ 2101392 w 5161209"/>
              <a:gd name="connsiteY0" fmla="*/ 4079246 h 4892039"/>
              <a:gd name="connsiteX1" fmla="*/ 2054783 w 5161209"/>
              <a:gd name="connsiteY1" fmla="*/ 4533672 h 4892039"/>
              <a:gd name="connsiteX2" fmla="*/ 2469834 w 5161209"/>
              <a:gd name="connsiteY2" fmla="*/ 4346639 h 4892039"/>
              <a:gd name="connsiteX3" fmla="*/ 1648092 w 5161209"/>
              <a:gd name="connsiteY3" fmla="*/ 3634476 h 4892039"/>
              <a:gd name="connsiteX4" fmla="*/ 1752285 w 5161209"/>
              <a:gd name="connsiteY4" fmla="*/ 4079244 h 4892039"/>
              <a:gd name="connsiteX5" fmla="*/ 2083610 w 5161209"/>
              <a:gd name="connsiteY5" fmla="*/ 3767038 h 4892039"/>
              <a:gd name="connsiteX6" fmla="*/ 668202 w 5161209"/>
              <a:gd name="connsiteY6" fmla="*/ 3334067 h 4892039"/>
              <a:gd name="connsiteX7" fmla="*/ 1187244 w 5161209"/>
              <a:gd name="connsiteY7" fmla="*/ 3546042 h 4892039"/>
              <a:gd name="connsiteX8" fmla="*/ 744985 w 5161209"/>
              <a:gd name="connsiteY8" fmla="*/ 3887505 h 4892039"/>
              <a:gd name="connsiteX9" fmla="*/ 1544679 w 5161209"/>
              <a:gd name="connsiteY9" fmla="*/ 3320270 h 4892039"/>
              <a:gd name="connsiteX10" fmla="*/ 1544678 w 5161209"/>
              <a:gd name="connsiteY10" fmla="*/ 3453209 h 4892039"/>
              <a:gd name="connsiteX11" fmla="*/ 1659281 w 5161209"/>
              <a:gd name="connsiteY11" fmla="*/ 3386739 h 4892039"/>
              <a:gd name="connsiteX12" fmla="*/ 1544679 w 5161209"/>
              <a:gd name="connsiteY12" fmla="*/ 2988348 h 4892039"/>
              <a:gd name="connsiteX13" fmla="*/ 1544678 w 5161209"/>
              <a:gd name="connsiteY13" fmla="*/ 3194321 h 4892039"/>
              <a:gd name="connsiteX14" fmla="*/ 1368627 w 5161209"/>
              <a:gd name="connsiteY14" fmla="*/ 3116711 h 4892039"/>
              <a:gd name="connsiteX15" fmla="*/ 643385 w 5161209"/>
              <a:gd name="connsiteY15" fmla="*/ 2721438 h 4892039"/>
              <a:gd name="connsiteX16" fmla="*/ 1098382 w 5161209"/>
              <a:gd name="connsiteY16" fmla="*/ 3045733 h 4892039"/>
              <a:gd name="connsiteX17" fmla="*/ 590960 w 5161209"/>
              <a:gd name="connsiteY17" fmla="*/ 3279640 h 4892039"/>
              <a:gd name="connsiteX18" fmla="*/ 634134 w 5161209"/>
              <a:gd name="connsiteY18" fmla="*/ 2539413 h 4892039"/>
              <a:gd name="connsiteX19" fmla="*/ 391358 w 5161209"/>
              <a:gd name="connsiteY19" fmla="*/ 3131093 h 4892039"/>
              <a:gd name="connsiteX20" fmla="*/ 0 w 5161209"/>
              <a:gd name="connsiteY20" fmla="*/ 2622486 h 4892039"/>
              <a:gd name="connsiteX21" fmla="*/ 1544678 w 5161209"/>
              <a:gd name="connsiteY21" fmla="*/ 2447807 h 4892039"/>
              <a:gd name="connsiteX22" fmla="*/ 1544679 w 5161209"/>
              <a:gd name="connsiteY22" fmla="*/ 2683996 h 4892039"/>
              <a:gd name="connsiteX23" fmla="*/ 1681668 w 5161209"/>
              <a:gd name="connsiteY23" fmla="*/ 2447807 h 4892039"/>
              <a:gd name="connsiteX24" fmla="*/ 385277 w 5161209"/>
              <a:gd name="connsiteY24" fmla="*/ 2054005 h 4892039"/>
              <a:gd name="connsiteX25" fmla="*/ 842087 w 5161209"/>
              <a:gd name="connsiteY25" fmla="*/ 2054005 h 4892039"/>
              <a:gd name="connsiteX26" fmla="*/ 613682 w 5161209"/>
              <a:gd name="connsiteY26" fmla="*/ 2447807 h 4892039"/>
              <a:gd name="connsiteX27" fmla="*/ 1636533 w 5161209"/>
              <a:gd name="connsiteY27" fmla="*/ 1826276 h 4892039"/>
              <a:gd name="connsiteX28" fmla="*/ 1589924 w 5161209"/>
              <a:gd name="connsiteY28" fmla="*/ 2280702 h 4892039"/>
              <a:gd name="connsiteX29" fmla="*/ 2004976 w 5161209"/>
              <a:gd name="connsiteY29" fmla="*/ 2093669 h 4892039"/>
              <a:gd name="connsiteX30" fmla="*/ 1348299 w 5161209"/>
              <a:gd name="connsiteY30" fmla="*/ 1757709 h 4892039"/>
              <a:gd name="connsiteX31" fmla="*/ 1406536 w 5161209"/>
              <a:gd name="connsiteY31" fmla="*/ 2313405 h 4892039"/>
              <a:gd name="connsiteX32" fmla="*/ 895272 w 5161209"/>
              <a:gd name="connsiteY32" fmla="*/ 2088020 h 4892039"/>
              <a:gd name="connsiteX33" fmla="*/ 689469 w 5161209"/>
              <a:gd name="connsiteY33" fmla="*/ 1461813 h 4892039"/>
              <a:gd name="connsiteX34" fmla="*/ 1057911 w 5161209"/>
              <a:gd name="connsiteY34" fmla="*/ 1729206 h 4892039"/>
              <a:gd name="connsiteX35" fmla="*/ 642860 w 5161209"/>
              <a:gd name="connsiteY35" fmla="*/ 1916239 h 4892039"/>
              <a:gd name="connsiteX36" fmla="*/ 190761 w 5161209"/>
              <a:gd name="connsiteY36" fmla="*/ 962010 h 4892039"/>
              <a:gd name="connsiteX37" fmla="*/ 743993 w 5161209"/>
              <a:gd name="connsiteY37" fmla="*/ 1282885 h 4892039"/>
              <a:gd name="connsiteX38" fmla="*/ 190761 w 5161209"/>
              <a:gd name="connsiteY38" fmla="*/ 1603759 h 4892039"/>
              <a:gd name="connsiteX39" fmla="*/ 605460 w 5161209"/>
              <a:gd name="connsiteY39" fmla="*/ 759302 h 4892039"/>
              <a:gd name="connsiteX40" fmla="*/ 886393 w 5161209"/>
              <a:gd name="connsiteY40" fmla="*/ 963186 h 4892039"/>
              <a:gd name="connsiteX41" fmla="*/ 569921 w 5161209"/>
              <a:gd name="connsiteY41" fmla="*/ 1105796 h 4892039"/>
              <a:gd name="connsiteX42" fmla="*/ 1544679 w 5161209"/>
              <a:gd name="connsiteY42" fmla="*/ 582431 h 4892039"/>
              <a:gd name="connsiteX43" fmla="*/ 1544679 w 5161209"/>
              <a:gd name="connsiteY43" fmla="*/ 862757 h 4892039"/>
              <a:gd name="connsiteX44" fmla="*/ 1786340 w 5161209"/>
              <a:gd name="connsiteY44" fmla="*/ 722595 h 4892039"/>
              <a:gd name="connsiteX45" fmla="*/ 1544677 w 5161209"/>
              <a:gd name="connsiteY45" fmla="*/ 0 h 4892039"/>
              <a:gd name="connsiteX46" fmla="*/ 5161209 w 5161209"/>
              <a:gd name="connsiteY46" fmla="*/ 0 h 4892039"/>
              <a:gd name="connsiteX47" fmla="*/ 5161209 w 5161209"/>
              <a:gd name="connsiteY47" fmla="*/ 4892039 h 4892039"/>
              <a:gd name="connsiteX48" fmla="*/ 1544677 w 5161209"/>
              <a:gd name="connsiteY48" fmla="*/ 4892039 h 4892039"/>
              <a:gd name="connsiteX49" fmla="*/ 1544677 w 5161209"/>
              <a:gd name="connsiteY49" fmla="*/ 4446766 h 4892039"/>
              <a:gd name="connsiteX50" fmla="*/ 1629483 w 5161209"/>
              <a:gd name="connsiteY50" fmla="*/ 4459710 h 4892039"/>
              <a:gd name="connsiteX51" fmla="*/ 1544679 w 5161209"/>
              <a:gd name="connsiteY51" fmla="*/ 4243705 h 4892039"/>
              <a:gd name="connsiteX52" fmla="*/ 1544679 w 5161209"/>
              <a:gd name="connsiteY52" fmla="*/ 4446766 h 4892039"/>
              <a:gd name="connsiteX53" fmla="*/ 900486 w 5161209"/>
              <a:gd name="connsiteY53" fmla="*/ 4348437 h 4892039"/>
              <a:gd name="connsiteX54" fmla="*/ 1360911 w 5161209"/>
              <a:gd name="connsiteY54" fmla="*/ 3775626 h 4892039"/>
              <a:gd name="connsiteX55" fmla="*/ 1544677 w 5161209"/>
              <a:gd name="connsiteY55" fmla="*/ 4243697 h 4892039"/>
              <a:gd name="connsiteX56" fmla="*/ 1544677 w 5161209"/>
              <a:gd name="connsiteY56" fmla="*/ 3453210 h 4892039"/>
              <a:gd name="connsiteX57" fmla="*/ 1265479 w 5161209"/>
              <a:gd name="connsiteY57" fmla="*/ 3615145 h 4892039"/>
              <a:gd name="connsiteX58" fmla="*/ 1265480 w 5161209"/>
              <a:gd name="connsiteY58" fmla="*/ 3158335 h 4892039"/>
              <a:gd name="connsiteX59" fmla="*/ 1544677 w 5161209"/>
              <a:gd name="connsiteY59" fmla="*/ 3320269 h 4892039"/>
              <a:gd name="connsiteX60" fmla="*/ 1544677 w 5161209"/>
              <a:gd name="connsiteY60" fmla="*/ 3194322 h 4892039"/>
              <a:gd name="connsiteX61" fmla="*/ 1879890 w 5161209"/>
              <a:gd name="connsiteY61" fmla="*/ 3342097 h 4892039"/>
              <a:gd name="connsiteX62" fmla="*/ 1821652 w 5161209"/>
              <a:gd name="connsiteY62" fmla="*/ 2786400 h 4892039"/>
              <a:gd name="connsiteX63" fmla="*/ 1544677 w 5161209"/>
              <a:gd name="connsiteY63" fmla="*/ 2988348 h 4892039"/>
              <a:gd name="connsiteX64" fmla="*/ 1544677 w 5161209"/>
              <a:gd name="connsiteY64" fmla="*/ 2684000 h 4892039"/>
              <a:gd name="connsiteX65" fmla="*/ 1312948 w 5161209"/>
              <a:gd name="connsiteY65" fmla="*/ 3083533 h 4892039"/>
              <a:gd name="connsiteX66" fmla="*/ 944226 w 5161209"/>
              <a:gd name="connsiteY66" fmla="*/ 2447807 h 4892039"/>
              <a:gd name="connsiteX67" fmla="*/ 1544677 w 5161209"/>
              <a:gd name="connsiteY67" fmla="*/ 2447807 h 4892039"/>
              <a:gd name="connsiteX68" fmla="*/ 1544677 w 5161209"/>
              <a:gd name="connsiteY68" fmla="*/ 1648200 h 4892039"/>
              <a:gd name="connsiteX69" fmla="*/ 1668755 w 5161209"/>
              <a:gd name="connsiteY69" fmla="*/ 1648200 h 4892039"/>
              <a:gd name="connsiteX70" fmla="*/ 1544679 w 5161209"/>
              <a:gd name="connsiteY70" fmla="*/ 1434275 h 4892039"/>
              <a:gd name="connsiteX71" fmla="*/ 1544679 w 5161209"/>
              <a:gd name="connsiteY71" fmla="*/ 1648200 h 4892039"/>
              <a:gd name="connsiteX72" fmla="*/ 1108097 w 5161209"/>
              <a:gd name="connsiteY72" fmla="*/ 1648199 h 4892039"/>
              <a:gd name="connsiteX73" fmla="*/ 1250520 w 5161209"/>
              <a:gd name="connsiteY73" fmla="*/ 1402643 h 4892039"/>
              <a:gd name="connsiteX74" fmla="*/ 873703 w 5161209"/>
              <a:gd name="connsiteY74" fmla="*/ 1572446 h 4892039"/>
              <a:gd name="connsiteX75" fmla="*/ 920312 w 5161209"/>
              <a:gd name="connsiteY75" fmla="*/ 1118020 h 4892039"/>
              <a:gd name="connsiteX76" fmla="*/ 1268879 w 5161209"/>
              <a:gd name="connsiteY76" fmla="*/ 1370989 h 4892039"/>
              <a:gd name="connsiteX77" fmla="*/ 1388426 w 5161209"/>
              <a:gd name="connsiteY77" fmla="*/ 1164873 h 4892039"/>
              <a:gd name="connsiteX78" fmla="*/ 1544677 w 5161209"/>
              <a:gd name="connsiteY78" fmla="*/ 1434270 h 4892039"/>
              <a:gd name="connsiteX79" fmla="*/ 1544677 w 5161209"/>
              <a:gd name="connsiteY79" fmla="*/ 862759 h 4892039"/>
              <a:gd name="connsiteX80" fmla="*/ 1303013 w 5161209"/>
              <a:gd name="connsiteY80" fmla="*/ 1002922 h 4892039"/>
              <a:gd name="connsiteX81" fmla="*/ 1303014 w 5161209"/>
              <a:gd name="connsiteY81" fmla="*/ 442264 h 4892039"/>
              <a:gd name="connsiteX82" fmla="*/ 1544677 w 5161209"/>
              <a:gd name="connsiteY82" fmla="*/ 582428 h 4892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5161209" h="4892039">
                <a:moveTo>
                  <a:pt x="2101392" y="4079246"/>
                </a:moveTo>
                <a:lnTo>
                  <a:pt x="2054783" y="4533672"/>
                </a:lnTo>
                <a:lnTo>
                  <a:pt x="2469834" y="4346639"/>
                </a:lnTo>
                <a:close/>
                <a:moveTo>
                  <a:pt x="1648092" y="3634476"/>
                </a:moveTo>
                <a:lnTo>
                  <a:pt x="1752285" y="4079244"/>
                </a:lnTo>
                <a:lnTo>
                  <a:pt x="2083610" y="3767038"/>
                </a:lnTo>
                <a:close/>
                <a:moveTo>
                  <a:pt x="668202" y="3334067"/>
                </a:moveTo>
                <a:lnTo>
                  <a:pt x="1187244" y="3546042"/>
                </a:lnTo>
                <a:lnTo>
                  <a:pt x="744985" y="3887505"/>
                </a:lnTo>
                <a:close/>
                <a:moveTo>
                  <a:pt x="1544679" y="3320270"/>
                </a:moveTo>
                <a:lnTo>
                  <a:pt x="1544678" y="3453209"/>
                </a:lnTo>
                <a:lnTo>
                  <a:pt x="1659281" y="3386739"/>
                </a:lnTo>
                <a:close/>
                <a:moveTo>
                  <a:pt x="1544679" y="2988348"/>
                </a:moveTo>
                <a:lnTo>
                  <a:pt x="1544678" y="3194321"/>
                </a:lnTo>
                <a:lnTo>
                  <a:pt x="1368627" y="3116711"/>
                </a:lnTo>
                <a:close/>
                <a:moveTo>
                  <a:pt x="643385" y="2721438"/>
                </a:moveTo>
                <a:lnTo>
                  <a:pt x="1098382" y="3045733"/>
                </a:lnTo>
                <a:lnTo>
                  <a:pt x="590960" y="3279640"/>
                </a:lnTo>
                <a:close/>
                <a:moveTo>
                  <a:pt x="634134" y="2539413"/>
                </a:moveTo>
                <a:lnTo>
                  <a:pt x="391358" y="3131093"/>
                </a:lnTo>
                <a:lnTo>
                  <a:pt x="0" y="2622486"/>
                </a:lnTo>
                <a:close/>
                <a:moveTo>
                  <a:pt x="1544678" y="2447807"/>
                </a:moveTo>
                <a:lnTo>
                  <a:pt x="1544679" y="2683996"/>
                </a:lnTo>
                <a:lnTo>
                  <a:pt x="1681668" y="2447807"/>
                </a:lnTo>
                <a:close/>
                <a:moveTo>
                  <a:pt x="385277" y="2054005"/>
                </a:moveTo>
                <a:lnTo>
                  <a:pt x="842087" y="2054005"/>
                </a:lnTo>
                <a:lnTo>
                  <a:pt x="613682" y="2447807"/>
                </a:lnTo>
                <a:close/>
                <a:moveTo>
                  <a:pt x="1636533" y="1826276"/>
                </a:moveTo>
                <a:lnTo>
                  <a:pt x="1589924" y="2280702"/>
                </a:lnTo>
                <a:lnTo>
                  <a:pt x="2004976" y="2093669"/>
                </a:lnTo>
                <a:close/>
                <a:moveTo>
                  <a:pt x="1348299" y="1757709"/>
                </a:moveTo>
                <a:lnTo>
                  <a:pt x="1406536" y="2313405"/>
                </a:lnTo>
                <a:lnTo>
                  <a:pt x="895272" y="2088020"/>
                </a:lnTo>
                <a:close/>
                <a:moveTo>
                  <a:pt x="689469" y="1461813"/>
                </a:moveTo>
                <a:lnTo>
                  <a:pt x="1057911" y="1729206"/>
                </a:lnTo>
                <a:lnTo>
                  <a:pt x="642860" y="1916239"/>
                </a:lnTo>
                <a:close/>
                <a:moveTo>
                  <a:pt x="190761" y="962010"/>
                </a:moveTo>
                <a:lnTo>
                  <a:pt x="743993" y="1282885"/>
                </a:lnTo>
                <a:lnTo>
                  <a:pt x="190761" y="1603759"/>
                </a:lnTo>
                <a:close/>
                <a:moveTo>
                  <a:pt x="605460" y="759302"/>
                </a:moveTo>
                <a:lnTo>
                  <a:pt x="886393" y="963186"/>
                </a:lnTo>
                <a:lnTo>
                  <a:pt x="569921" y="1105796"/>
                </a:lnTo>
                <a:close/>
                <a:moveTo>
                  <a:pt x="1544679" y="582431"/>
                </a:moveTo>
                <a:lnTo>
                  <a:pt x="1544679" y="862757"/>
                </a:lnTo>
                <a:lnTo>
                  <a:pt x="1786340" y="722595"/>
                </a:lnTo>
                <a:close/>
                <a:moveTo>
                  <a:pt x="1544677" y="0"/>
                </a:moveTo>
                <a:lnTo>
                  <a:pt x="5161209" y="0"/>
                </a:lnTo>
                <a:lnTo>
                  <a:pt x="5161209" y="4892039"/>
                </a:lnTo>
                <a:lnTo>
                  <a:pt x="1544677" y="4892039"/>
                </a:lnTo>
                <a:lnTo>
                  <a:pt x="1544677" y="4446766"/>
                </a:lnTo>
                <a:lnTo>
                  <a:pt x="1629483" y="4459710"/>
                </a:lnTo>
                <a:lnTo>
                  <a:pt x="1544679" y="4243705"/>
                </a:lnTo>
                <a:lnTo>
                  <a:pt x="1544679" y="4446766"/>
                </a:lnTo>
                <a:lnTo>
                  <a:pt x="900486" y="4348437"/>
                </a:lnTo>
                <a:lnTo>
                  <a:pt x="1360911" y="3775626"/>
                </a:lnTo>
                <a:lnTo>
                  <a:pt x="1544677" y="4243697"/>
                </a:lnTo>
                <a:lnTo>
                  <a:pt x="1544677" y="3453210"/>
                </a:lnTo>
                <a:lnTo>
                  <a:pt x="1265479" y="3615145"/>
                </a:lnTo>
                <a:lnTo>
                  <a:pt x="1265480" y="3158335"/>
                </a:lnTo>
                <a:lnTo>
                  <a:pt x="1544677" y="3320269"/>
                </a:lnTo>
                <a:lnTo>
                  <a:pt x="1544677" y="3194322"/>
                </a:lnTo>
                <a:lnTo>
                  <a:pt x="1879890" y="3342097"/>
                </a:lnTo>
                <a:lnTo>
                  <a:pt x="1821652" y="2786400"/>
                </a:lnTo>
                <a:lnTo>
                  <a:pt x="1544677" y="2988348"/>
                </a:lnTo>
                <a:lnTo>
                  <a:pt x="1544677" y="2684000"/>
                </a:lnTo>
                <a:lnTo>
                  <a:pt x="1312948" y="3083533"/>
                </a:lnTo>
                <a:lnTo>
                  <a:pt x="944226" y="2447807"/>
                </a:lnTo>
                <a:lnTo>
                  <a:pt x="1544677" y="2447807"/>
                </a:lnTo>
                <a:lnTo>
                  <a:pt x="1544677" y="1648200"/>
                </a:lnTo>
                <a:lnTo>
                  <a:pt x="1668755" y="1648200"/>
                </a:lnTo>
                <a:lnTo>
                  <a:pt x="1544679" y="1434275"/>
                </a:lnTo>
                <a:lnTo>
                  <a:pt x="1544679" y="1648200"/>
                </a:lnTo>
                <a:lnTo>
                  <a:pt x="1108097" y="1648199"/>
                </a:lnTo>
                <a:lnTo>
                  <a:pt x="1250520" y="1402643"/>
                </a:lnTo>
                <a:lnTo>
                  <a:pt x="873703" y="1572446"/>
                </a:lnTo>
                <a:lnTo>
                  <a:pt x="920312" y="1118020"/>
                </a:lnTo>
                <a:lnTo>
                  <a:pt x="1268879" y="1370989"/>
                </a:lnTo>
                <a:lnTo>
                  <a:pt x="1388426" y="1164873"/>
                </a:lnTo>
                <a:lnTo>
                  <a:pt x="1544677" y="1434270"/>
                </a:lnTo>
                <a:lnTo>
                  <a:pt x="1544677" y="862759"/>
                </a:lnTo>
                <a:lnTo>
                  <a:pt x="1303013" y="1002922"/>
                </a:lnTo>
                <a:lnTo>
                  <a:pt x="1303014" y="442264"/>
                </a:lnTo>
                <a:lnTo>
                  <a:pt x="1544677" y="58242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" name="이등변 삼각형 1">
            <a:extLst>
              <a:ext uri="{FF2B5EF4-FFF2-40B4-BE49-F238E27FC236}">
                <a16:creationId xmlns:a16="http://schemas.microsoft.com/office/drawing/2014/main" id="{E40DE932-B7CD-464B-8A20-00D52C20CEA6}"/>
              </a:ext>
            </a:extLst>
          </p:cNvPr>
          <p:cNvSpPr/>
          <p:nvPr userDrawn="1"/>
        </p:nvSpPr>
        <p:spPr>
          <a:xfrm rot="20425887">
            <a:off x="6167670" y="258386"/>
            <a:ext cx="398155" cy="343237"/>
          </a:xfrm>
          <a:prstGeom prst="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" name="이등변 삼각형 3">
            <a:extLst>
              <a:ext uri="{FF2B5EF4-FFF2-40B4-BE49-F238E27FC236}">
                <a16:creationId xmlns:a16="http://schemas.microsoft.com/office/drawing/2014/main" id="{4E0CCDF4-B2DB-4303-A349-E9F1DA4FAE9C}"/>
              </a:ext>
            </a:extLst>
          </p:cNvPr>
          <p:cNvSpPr/>
          <p:nvPr userDrawn="1"/>
        </p:nvSpPr>
        <p:spPr>
          <a:xfrm rot="1800000">
            <a:off x="6365534" y="1203768"/>
            <a:ext cx="514809" cy="443801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3" name="이등변 삼각형 12">
            <a:extLst>
              <a:ext uri="{FF2B5EF4-FFF2-40B4-BE49-F238E27FC236}">
                <a16:creationId xmlns:a16="http://schemas.microsoft.com/office/drawing/2014/main" id="{5A3EF16B-DD29-4095-B5C1-0F776241975B}"/>
              </a:ext>
            </a:extLst>
          </p:cNvPr>
          <p:cNvSpPr/>
          <p:nvPr userDrawn="1"/>
        </p:nvSpPr>
        <p:spPr>
          <a:xfrm rot="2436550">
            <a:off x="7017240" y="1316154"/>
            <a:ext cx="456810" cy="393802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7" name="이등변 삼각형 16">
            <a:extLst>
              <a:ext uri="{FF2B5EF4-FFF2-40B4-BE49-F238E27FC236}">
                <a16:creationId xmlns:a16="http://schemas.microsoft.com/office/drawing/2014/main" id="{7F9558F2-7ACD-4375-B186-B51417F5BE92}"/>
              </a:ext>
            </a:extLst>
          </p:cNvPr>
          <p:cNvSpPr/>
          <p:nvPr userDrawn="1"/>
        </p:nvSpPr>
        <p:spPr>
          <a:xfrm rot="890839">
            <a:off x="6648640" y="796620"/>
            <a:ext cx="392860" cy="338673"/>
          </a:xfrm>
          <a:prstGeom prst="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8" name="이등변 삼각형 17">
            <a:extLst>
              <a:ext uri="{FF2B5EF4-FFF2-40B4-BE49-F238E27FC236}">
                <a16:creationId xmlns:a16="http://schemas.microsoft.com/office/drawing/2014/main" id="{38C2B4F7-F855-4EF8-83BC-135C37133C66}"/>
              </a:ext>
            </a:extLst>
          </p:cNvPr>
          <p:cNvSpPr/>
          <p:nvPr userDrawn="1"/>
        </p:nvSpPr>
        <p:spPr>
          <a:xfrm rot="10800000">
            <a:off x="6267966" y="873730"/>
            <a:ext cx="290770" cy="250664"/>
          </a:xfrm>
          <a:prstGeom prst="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55013475"/>
      </p:ext>
    </p:extLst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그림 개체 틀 13">
            <a:extLst>
              <a:ext uri="{FF2B5EF4-FFF2-40B4-BE49-F238E27FC236}">
                <a16:creationId xmlns:a16="http://schemas.microsoft.com/office/drawing/2014/main" id="{C984BCAE-4751-4016-9AB6-7BECCAEB5EE6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5661437" y="0"/>
            <a:ext cx="6530564" cy="6858000"/>
          </a:xfrm>
          <a:custGeom>
            <a:avLst/>
            <a:gdLst>
              <a:gd name="connsiteX0" fmla="*/ 4044771 w 6530564"/>
              <a:gd name="connsiteY0" fmla="*/ 6093451 h 6858000"/>
              <a:gd name="connsiteX1" fmla="*/ 4045742 w 6530564"/>
              <a:gd name="connsiteY1" fmla="*/ 6095312 h 6858000"/>
              <a:gd name="connsiteX2" fmla="*/ 4035428 w 6530564"/>
              <a:gd name="connsiteY2" fmla="*/ 6095447 h 6858000"/>
              <a:gd name="connsiteX3" fmla="*/ 4044771 w 6530564"/>
              <a:gd name="connsiteY3" fmla="*/ 6093451 h 6858000"/>
              <a:gd name="connsiteX4" fmla="*/ 4313376 w 6530564"/>
              <a:gd name="connsiteY4" fmla="*/ 6001876 h 6858000"/>
              <a:gd name="connsiteX5" fmla="*/ 4333057 w 6530564"/>
              <a:gd name="connsiteY5" fmla="*/ 6002555 h 6858000"/>
              <a:gd name="connsiteX6" fmla="*/ 4334056 w 6530564"/>
              <a:gd name="connsiteY6" fmla="*/ 6007226 h 6858000"/>
              <a:gd name="connsiteX7" fmla="*/ 4335053 w 6530564"/>
              <a:gd name="connsiteY7" fmla="*/ 6011898 h 6858000"/>
              <a:gd name="connsiteX8" fmla="*/ 4253651 w 6530564"/>
              <a:gd name="connsiteY8" fmla="*/ 6019520 h 6858000"/>
              <a:gd name="connsiteX9" fmla="*/ 4308706 w 6530564"/>
              <a:gd name="connsiteY9" fmla="*/ 6002875 h 6858000"/>
              <a:gd name="connsiteX10" fmla="*/ 4371425 w 6530564"/>
              <a:gd name="connsiteY10" fmla="*/ 5999243 h 6858000"/>
              <a:gd name="connsiteX11" fmla="*/ 4381959 w 6530564"/>
              <a:gd name="connsiteY11" fmla="*/ 5999606 h 6858000"/>
              <a:gd name="connsiteX12" fmla="*/ 4343399 w 6530564"/>
              <a:gd name="connsiteY12" fmla="*/ 6005230 h 6858000"/>
              <a:gd name="connsiteX13" fmla="*/ 4348069 w 6530564"/>
              <a:gd name="connsiteY13" fmla="*/ 6004231 h 6858000"/>
              <a:gd name="connsiteX14" fmla="*/ 4352740 w 6530564"/>
              <a:gd name="connsiteY14" fmla="*/ 6003234 h 6858000"/>
              <a:gd name="connsiteX15" fmla="*/ 4371425 w 6530564"/>
              <a:gd name="connsiteY15" fmla="*/ 5999243 h 6858000"/>
              <a:gd name="connsiteX16" fmla="*/ 5313770 w 6530564"/>
              <a:gd name="connsiteY16" fmla="*/ 5992063 h 6858000"/>
              <a:gd name="connsiteX17" fmla="*/ 5303509 w 6530564"/>
              <a:gd name="connsiteY17" fmla="*/ 5995476 h 6858000"/>
              <a:gd name="connsiteX18" fmla="*/ 5304507 w 6530564"/>
              <a:gd name="connsiteY18" fmla="*/ 6000145 h 6858000"/>
              <a:gd name="connsiteX19" fmla="*/ 5254793 w 6530564"/>
              <a:gd name="connsiteY19" fmla="*/ 6024769 h 6858000"/>
              <a:gd name="connsiteX20" fmla="*/ 5317025 w 6530564"/>
              <a:gd name="connsiteY20" fmla="*/ 5995549 h 6858000"/>
              <a:gd name="connsiteX21" fmla="*/ 4434660 w 6530564"/>
              <a:gd name="connsiteY21" fmla="*/ 5991919 h 6858000"/>
              <a:gd name="connsiteX22" fmla="*/ 4395777 w 6530564"/>
              <a:gd name="connsiteY22" fmla="*/ 5998924 h 6858000"/>
              <a:gd name="connsiteX23" fmla="*/ 4391107 w 6530564"/>
              <a:gd name="connsiteY23" fmla="*/ 5999922 h 6858000"/>
              <a:gd name="connsiteX24" fmla="*/ 4381959 w 6530564"/>
              <a:gd name="connsiteY24" fmla="*/ 5999606 h 6858000"/>
              <a:gd name="connsiteX25" fmla="*/ 5563150 w 6530564"/>
              <a:gd name="connsiteY25" fmla="*/ 5743821 h 6858000"/>
              <a:gd name="connsiteX26" fmla="*/ 5562539 w 6530564"/>
              <a:gd name="connsiteY26" fmla="*/ 5744767 h 6858000"/>
              <a:gd name="connsiteX27" fmla="*/ 5557868 w 6530564"/>
              <a:gd name="connsiteY27" fmla="*/ 5745764 h 6858000"/>
              <a:gd name="connsiteX28" fmla="*/ 2418715 w 6530564"/>
              <a:gd name="connsiteY28" fmla="*/ 5683798 h 6858000"/>
              <a:gd name="connsiteX29" fmla="*/ 2423109 w 6530564"/>
              <a:gd name="connsiteY29" fmla="*/ 5687744 h 6858000"/>
              <a:gd name="connsiteX30" fmla="*/ 2419712 w 6530564"/>
              <a:gd name="connsiteY30" fmla="*/ 5688470 h 6858000"/>
              <a:gd name="connsiteX31" fmla="*/ 2418715 w 6530564"/>
              <a:gd name="connsiteY31" fmla="*/ 5683798 h 6858000"/>
              <a:gd name="connsiteX32" fmla="*/ 5855983 w 6530564"/>
              <a:gd name="connsiteY32" fmla="*/ 5403674 h 6858000"/>
              <a:gd name="connsiteX33" fmla="*/ 5851753 w 6530564"/>
              <a:gd name="connsiteY33" fmla="*/ 5406742 h 6858000"/>
              <a:gd name="connsiteX34" fmla="*/ 5851313 w 6530564"/>
              <a:gd name="connsiteY34" fmla="*/ 5404671 h 6858000"/>
              <a:gd name="connsiteX35" fmla="*/ 5855983 w 6530564"/>
              <a:gd name="connsiteY35" fmla="*/ 5403674 h 6858000"/>
              <a:gd name="connsiteX36" fmla="*/ 4512474 w 6530564"/>
              <a:gd name="connsiteY36" fmla="*/ 5165146 h 6858000"/>
              <a:gd name="connsiteX37" fmla="*/ 4513179 w 6530564"/>
              <a:gd name="connsiteY37" fmla="*/ 5165335 h 6858000"/>
              <a:gd name="connsiteX38" fmla="*/ 4508315 w 6530564"/>
              <a:gd name="connsiteY38" fmla="*/ 5167547 h 6858000"/>
              <a:gd name="connsiteX39" fmla="*/ 4512474 w 6530564"/>
              <a:gd name="connsiteY39" fmla="*/ 5165146 h 6858000"/>
              <a:gd name="connsiteX40" fmla="*/ 4373541 w 6530564"/>
              <a:gd name="connsiteY40" fmla="*/ 5128612 h 6858000"/>
              <a:gd name="connsiteX41" fmla="*/ 4362165 w 6530564"/>
              <a:gd name="connsiteY41" fmla="*/ 5131201 h 6858000"/>
              <a:gd name="connsiteX42" fmla="*/ 4370545 w 6530564"/>
              <a:gd name="connsiteY42" fmla="*/ 5130631 h 6858000"/>
              <a:gd name="connsiteX43" fmla="*/ 3626785 w 6530564"/>
              <a:gd name="connsiteY43" fmla="*/ 5124711 h 6858000"/>
              <a:gd name="connsiteX44" fmla="*/ 3639907 w 6530564"/>
              <a:gd name="connsiteY44" fmla="*/ 5128227 h 6858000"/>
              <a:gd name="connsiteX45" fmla="*/ 3629186 w 6530564"/>
              <a:gd name="connsiteY45" fmla="*/ 5128871 h 6858000"/>
              <a:gd name="connsiteX46" fmla="*/ 3625905 w 6530564"/>
              <a:gd name="connsiteY46" fmla="*/ 5127992 h 6858000"/>
              <a:gd name="connsiteX47" fmla="*/ 3622627 w 6530564"/>
              <a:gd name="connsiteY47" fmla="*/ 5127114 h 6858000"/>
              <a:gd name="connsiteX48" fmla="*/ 3619346 w 6530564"/>
              <a:gd name="connsiteY48" fmla="*/ 5126234 h 6858000"/>
              <a:gd name="connsiteX49" fmla="*/ 3626785 w 6530564"/>
              <a:gd name="connsiteY49" fmla="*/ 5124711 h 6858000"/>
              <a:gd name="connsiteX50" fmla="*/ 3360612 w 6530564"/>
              <a:gd name="connsiteY50" fmla="*/ 5081517 h 6858000"/>
              <a:gd name="connsiteX51" fmla="*/ 3363892 w 6530564"/>
              <a:gd name="connsiteY51" fmla="*/ 5082396 h 6858000"/>
              <a:gd name="connsiteX52" fmla="*/ 3359734 w 6530564"/>
              <a:gd name="connsiteY52" fmla="*/ 5084797 h 6858000"/>
              <a:gd name="connsiteX53" fmla="*/ 3360612 w 6530564"/>
              <a:gd name="connsiteY53" fmla="*/ 5081517 h 6858000"/>
              <a:gd name="connsiteX54" fmla="*/ 3200777 w 6530564"/>
              <a:gd name="connsiteY54" fmla="*/ 5049024 h 6858000"/>
              <a:gd name="connsiteX55" fmla="*/ 3203804 w 6530564"/>
              <a:gd name="connsiteY55" fmla="*/ 5050048 h 6858000"/>
              <a:gd name="connsiteX56" fmla="*/ 3200523 w 6530564"/>
              <a:gd name="connsiteY56" fmla="*/ 5049169 h 6858000"/>
              <a:gd name="connsiteX57" fmla="*/ 3219693 w 6530564"/>
              <a:gd name="connsiteY57" fmla="*/ 5047769 h 6858000"/>
              <a:gd name="connsiteX58" fmla="*/ 3228523 w 6530564"/>
              <a:gd name="connsiteY58" fmla="*/ 5049640 h 6858000"/>
              <a:gd name="connsiteX59" fmla="*/ 3230924 w 6530564"/>
              <a:gd name="connsiteY59" fmla="*/ 5053799 h 6858000"/>
              <a:gd name="connsiteX60" fmla="*/ 3234205 w 6530564"/>
              <a:gd name="connsiteY60" fmla="*/ 5054678 h 6858000"/>
              <a:gd name="connsiteX61" fmla="*/ 3236606 w 6530564"/>
              <a:gd name="connsiteY61" fmla="*/ 5058838 h 6858000"/>
              <a:gd name="connsiteX62" fmla="*/ 3239886 w 6530564"/>
              <a:gd name="connsiteY62" fmla="*/ 5059716 h 6858000"/>
              <a:gd name="connsiteX63" fmla="*/ 3240766 w 6530564"/>
              <a:gd name="connsiteY63" fmla="*/ 5056436 h 6858000"/>
              <a:gd name="connsiteX64" fmla="*/ 3267886 w 6530564"/>
              <a:gd name="connsiteY64" fmla="*/ 5060188 h 6858000"/>
              <a:gd name="connsiteX65" fmla="*/ 3267006 w 6530564"/>
              <a:gd name="connsiteY65" fmla="*/ 5063467 h 6858000"/>
              <a:gd name="connsiteX66" fmla="*/ 3273569 w 6530564"/>
              <a:gd name="connsiteY66" fmla="*/ 5065226 h 6858000"/>
              <a:gd name="connsiteX67" fmla="*/ 3276848 w 6530564"/>
              <a:gd name="connsiteY67" fmla="*/ 5066104 h 6858000"/>
              <a:gd name="connsiteX68" fmla="*/ 3308771 w 6530564"/>
              <a:gd name="connsiteY68" fmla="*/ 5078174 h 6858000"/>
              <a:gd name="connsiteX69" fmla="*/ 3309651 w 6530564"/>
              <a:gd name="connsiteY69" fmla="*/ 5074894 h 6858000"/>
              <a:gd name="connsiteX70" fmla="*/ 3312052 w 6530564"/>
              <a:gd name="connsiteY70" fmla="*/ 5079053 h 6858000"/>
              <a:gd name="connsiteX71" fmla="*/ 3316211 w 6530564"/>
              <a:gd name="connsiteY71" fmla="*/ 5076651 h 6858000"/>
              <a:gd name="connsiteX72" fmla="*/ 3335893 w 6530564"/>
              <a:gd name="connsiteY72" fmla="*/ 5081925 h 6858000"/>
              <a:gd name="connsiteX73" fmla="*/ 3346612 w 6530564"/>
              <a:gd name="connsiteY73" fmla="*/ 5081283 h 6858000"/>
              <a:gd name="connsiteX74" fmla="*/ 3349015 w 6530564"/>
              <a:gd name="connsiteY74" fmla="*/ 5085441 h 6858000"/>
              <a:gd name="connsiteX75" fmla="*/ 3354053 w 6530564"/>
              <a:gd name="connsiteY75" fmla="*/ 5079760 h 6858000"/>
              <a:gd name="connsiteX76" fmla="*/ 3353173 w 6530564"/>
              <a:gd name="connsiteY76" fmla="*/ 5083040 h 6858000"/>
              <a:gd name="connsiteX77" fmla="*/ 3356453 w 6530564"/>
              <a:gd name="connsiteY77" fmla="*/ 5083919 h 6858000"/>
              <a:gd name="connsiteX78" fmla="*/ 3359734 w 6530564"/>
              <a:gd name="connsiteY78" fmla="*/ 5084797 h 6858000"/>
              <a:gd name="connsiteX79" fmla="*/ 3363013 w 6530564"/>
              <a:gd name="connsiteY79" fmla="*/ 5085677 h 6858000"/>
              <a:gd name="connsiteX80" fmla="*/ 3366295 w 6530564"/>
              <a:gd name="connsiteY80" fmla="*/ 5086556 h 6858000"/>
              <a:gd name="connsiteX81" fmla="*/ 3371975 w 6530564"/>
              <a:gd name="connsiteY81" fmla="*/ 5091594 h 6858000"/>
              <a:gd name="connsiteX82" fmla="*/ 3379415 w 6530564"/>
              <a:gd name="connsiteY82" fmla="*/ 5090071 h 6858000"/>
              <a:gd name="connsiteX83" fmla="*/ 3398218 w 6530564"/>
              <a:gd name="connsiteY83" fmla="*/ 5098625 h 6858000"/>
              <a:gd name="connsiteX84" fmla="*/ 3338294 w 6530564"/>
              <a:gd name="connsiteY84" fmla="*/ 5086085 h 6858000"/>
              <a:gd name="connsiteX85" fmla="*/ 3309415 w 6530564"/>
              <a:gd name="connsiteY85" fmla="*/ 5088893 h 6858000"/>
              <a:gd name="connsiteX86" fmla="*/ 3275734 w 6530564"/>
              <a:gd name="connsiteY86" fmla="*/ 5083385 h 6858000"/>
              <a:gd name="connsiteX87" fmla="*/ 3221727 w 6530564"/>
              <a:gd name="connsiteY87" fmla="*/ 5061883 h 6858000"/>
              <a:gd name="connsiteX88" fmla="*/ 3225887 w 6530564"/>
              <a:gd name="connsiteY88" fmla="*/ 5059480 h 6858000"/>
              <a:gd name="connsiteX89" fmla="*/ 3222606 w 6530564"/>
              <a:gd name="connsiteY89" fmla="*/ 5058602 h 6858000"/>
              <a:gd name="connsiteX90" fmla="*/ 3210364 w 6530564"/>
              <a:gd name="connsiteY90" fmla="*/ 5051805 h 6858000"/>
              <a:gd name="connsiteX91" fmla="*/ 3207083 w 6530564"/>
              <a:gd name="connsiteY91" fmla="*/ 5050927 h 6858000"/>
              <a:gd name="connsiteX92" fmla="*/ 3207921 w 6530564"/>
              <a:gd name="connsiteY92" fmla="*/ 5047800 h 6858000"/>
              <a:gd name="connsiteX93" fmla="*/ 3213235 w 6530564"/>
              <a:gd name="connsiteY93" fmla="*/ 5049498 h 6858000"/>
              <a:gd name="connsiteX94" fmla="*/ 3219693 w 6530564"/>
              <a:gd name="connsiteY94" fmla="*/ 5047769 h 6858000"/>
              <a:gd name="connsiteX95" fmla="*/ 3204682 w 6530564"/>
              <a:gd name="connsiteY95" fmla="*/ 5046768 h 6858000"/>
              <a:gd name="connsiteX96" fmla="*/ 3207964 w 6530564"/>
              <a:gd name="connsiteY96" fmla="*/ 5047647 h 6858000"/>
              <a:gd name="connsiteX97" fmla="*/ 3207921 w 6530564"/>
              <a:gd name="connsiteY97" fmla="*/ 5047800 h 6858000"/>
              <a:gd name="connsiteX98" fmla="*/ 1727225 w 6530564"/>
              <a:gd name="connsiteY98" fmla="*/ 5030520 h 6858000"/>
              <a:gd name="connsiteX99" fmla="*/ 1725536 w 6530564"/>
              <a:gd name="connsiteY99" fmla="*/ 5030881 h 6858000"/>
              <a:gd name="connsiteX100" fmla="*/ 1727974 w 6530564"/>
              <a:gd name="connsiteY100" fmla="*/ 5034027 h 6858000"/>
              <a:gd name="connsiteX101" fmla="*/ 4899046 w 6530564"/>
              <a:gd name="connsiteY101" fmla="*/ 4955822 h 6858000"/>
              <a:gd name="connsiteX102" fmla="*/ 4902327 w 6530564"/>
              <a:gd name="connsiteY102" fmla="*/ 4956701 h 6858000"/>
              <a:gd name="connsiteX103" fmla="*/ 4898167 w 6530564"/>
              <a:gd name="connsiteY103" fmla="*/ 4959102 h 6858000"/>
              <a:gd name="connsiteX104" fmla="*/ 4899046 w 6530564"/>
              <a:gd name="connsiteY104" fmla="*/ 4955822 h 6858000"/>
              <a:gd name="connsiteX105" fmla="*/ 4909765 w 6530564"/>
              <a:gd name="connsiteY105" fmla="*/ 4955178 h 6858000"/>
              <a:gd name="connsiteX106" fmla="*/ 4908886 w 6530564"/>
              <a:gd name="connsiteY106" fmla="*/ 4958459 h 6858000"/>
              <a:gd name="connsiteX107" fmla="*/ 4904727 w 6530564"/>
              <a:gd name="connsiteY107" fmla="*/ 4960860 h 6858000"/>
              <a:gd name="connsiteX108" fmla="*/ 4886804 w 6530564"/>
              <a:gd name="connsiteY108" fmla="*/ 4949025 h 6858000"/>
              <a:gd name="connsiteX109" fmla="*/ 4885925 w 6530564"/>
              <a:gd name="connsiteY109" fmla="*/ 4952305 h 6858000"/>
              <a:gd name="connsiteX110" fmla="*/ 4882645 w 6530564"/>
              <a:gd name="connsiteY110" fmla="*/ 4951427 h 6858000"/>
              <a:gd name="connsiteX111" fmla="*/ 4886804 w 6530564"/>
              <a:gd name="connsiteY111" fmla="*/ 4949025 h 6858000"/>
              <a:gd name="connsiteX112" fmla="*/ 1904088 w 6530564"/>
              <a:gd name="connsiteY112" fmla="*/ 4943893 h 6858000"/>
              <a:gd name="connsiteX113" fmla="*/ 1909757 w 6530564"/>
              <a:gd name="connsiteY113" fmla="*/ 4947566 h 6858000"/>
              <a:gd name="connsiteX114" fmla="*/ 1905087 w 6530564"/>
              <a:gd name="connsiteY114" fmla="*/ 4948563 h 6858000"/>
              <a:gd name="connsiteX115" fmla="*/ 4977467 w 6530564"/>
              <a:gd name="connsiteY115" fmla="*/ 4879455 h 6858000"/>
              <a:gd name="connsiteX116" fmla="*/ 4858971 w 6530564"/>
              <a:gd name="connsiteY116" fmla="*/ 4948076 h 6858000"/>
              <a:gd name="connsiteX117" fmla="*/ 4660094 w 6530564"/>
              <a:gd name="connsiteY117" fmla="*/ 5042804 h 6858000"/>
              <a:gd name="connsiteX118" fmla="*/ 4444457 w 6530564"/>
              <a:gd name="connsiteY118" fmla="*/ 5112467 h 6858000"/>
              <a:gd name="connsiteX119" fmla="*/ 4389558 w 6530564"/>
              <a:gd name="connsiteY119" fmla="*/ 5124965 h 6858000"/>
              <a:gd name="connsiteX120" fmla="*/ 4383717 w 6530564"/>
              <a:gd name="connsiteY120" fmla="*/ 5128009 h 6858000"/>
              <a:gd name="connsiteX121" fmla="*/ 4343187 w 6530564"/>
              <a:gd name="connsiteY121" fmla="*/ 5140882 h 6858000"/>
              <a:gd name="connsiteX122" fmla="*/ 4339907 w 6530564"/>
              <a:gd name="connsiteY122" fmla="*/ 5140002 h 6858000"/>
              <a:gd name="connsiteX123" fmla="*/ 4336627 w 6530564"/>
              <a:gd name="connsiteY123" fmla="*/ 5139123 h 6858000"/>
              <a:gd name="connsiteX124" fmla="*/ 4335748 w 6530564"/>
              <a:gd name="connsiteY124" fmla="*/ 5142403 h 6858000"/>
              <a:gd name="connsiteX125" fmla="*/ 4317590 w 6530564"/>
              <a:gd name="connsiteY125" fmla="*/ 5144570 h 6858000"/>
              <a:gd name="connsiteX126" fmla="*/ 4314308 w 6530564"/>
              <a:gd name="connsiteY126" fmla="*/ 5143691 h 6858000"/>
              <a:gd name="connsiteX127" fmla="*/ 4310149 w 6530564"/>
              <a:gd name="connsiteY127" fmla="*/ 5146092 h 6858000"/>
              <a:gd name="connsiteX128" fmla="*/ 4313430 w 6530564"/>
              <a:gd name="connsiteY128" fmla="*/ 5146971 h 6858000"/>
              <a:gd name="connsiteX129" fmla="*/ 4271193 w 6530564"/>
              <a:gd name="connsiteY129" fmla="*/ 5160265 h 6858000"/>
              <a:gd name="connsiteX130" fmla="*/ 4272073 w 6530564"/>
              <a:gd name="connsiteY130" fmla="*/ 5156984 h 6858000"/>
              <a:gd name="connsiteX131" fmla="*/ 4268793 w 6530564"/>
              <a:gd name="connsiteY131" fmla="*/ 5156105 h 6858000"/>
              <a:gd name="connsiteX132" fmla="*/ 4264633 w 6530564"/>
              <a:gd name="connsiteY132" fmla="*/ 5158507 h 6858000"/>
              <a:gd name="connsiteX133" fmla="*/ 4263755 w 6530564"/>
              <a:gd name="connsiteY133" fmla="*/ 5161788 h 6858000"/>
              <a:gd name="connsiteX134" fmla="*/ 4260474 w 6530564"/>
              <a:gd name="connsiteY134" fmla="*/ 5160908 h 6858000"/>
              <a:gd name="connsiteX135" fmla="*/ 4239034 w 6530564"/>
              <a:gd name="connsiteY135" fmla="*/ 5162195 h 6858000"/>
              <a:gd name="connsiteX136" fmla="*/ 4233996 w 6530564"/>
              <a:gd name="connsiteY136" fmla="*/ 5167877 h 6858000"/>
              <a:gd name="connsiteX137" fmla="*/ 4226557 w 6530564"/>
              <a:gd name="connsiteY137" fmla="*/ 5169398 h 6858000"/>
              <a:gd name="connsiteX138" fmla="*/ 4224157 w 6530564"/>
              <a:gd name="connsiteY138" fmla="*/ 5165240 h 6858000"/>
              <a:gd name="connsiteX139" fmla="*/ 4219997 w 6530564"/>
              <a:gd name="connsiteY139" fmla="*/ 5167641 h 6858000"/>
              <a:gd name="connsiteX140" fmla="*/ 4215837 w 6530564"/>
              <a:gd name="connsiteY140" fmla="*/ 5170042 h 6858000"/>
              <a:gd name="connsiteX141" fmla="*/ 4181921 w 6530564"/>
              <a:gd name="connsiteY141" fmla="*/ 5178534 h 6858000"/>
              <a:gd name="connsiteX142" fmla="*/ 4195921 w 6530564"/>
              <a:gd name="connsiteY142" fmla="*/ 5178768 h 6858000"/>
              <a:gd name="connsiteX143" fmla="*/ 4211678 w 6530564"/>
              <a:gd name="connsiteY143" fmla="*/ 5172443 h 6858000"/>
              <a:gd name="connsiteX144" fmla="*/ 4214959 w 6530564"/>
              <a:gd name="connsiteY144" fmla="*/ 5173322 h 6858000"/>
              <a:gd name="connsiteX145" fmla="*/ 4218239 w 6530564"/>
              <a:gd name="connsiteY145" fmla="*/ 5174202 h 6858000"/>
              <a:gd name="connsiteX146" fmla="*/ 4225678 w 6530564"/>
              <a:gd name="connsiteY146" fmla="*/ 5172679 h 6858000"/>
              <a:gd name="connsiteX147" fmla="*/ 4256315 w 6530564"/>
              <a:gd name="connsiteY147" fmla="*/ 5163309 h 6858000"/>
              <a:gd name="connsiteX148" fmla="*/ 4262875 w 6530564"/>
              <a:gd name="connsiteY148" fmla="*/ 5165067 h 6858000"/>
              <a:gd name="connsiteX149" fmla="*/ 4266157 w 6530564"/>
              <a:gd name="connsiteY149" fmla="*/ 5165946 h 6858000"/>
              <a:gd name="connsiteX150" fmla="*/ 4272717 w 6530564"/>
              <a:gd name="connsiteY150" fmla="*/ 5167703 h 6858000"/>
              <a:gd name="connsiteX151" fmla="*/ 4273595 w 6530564"/>
              <a:gd name="connsiteY151" fmla="*/ 5164424 h 6858000"/>
              <a:gd name="connsiteX152" fmla="*/ 4274474 w 6530564"/>
              <a:gd name="connsiteY152" fmla="*/ 5161144 h 6858000"/>
              <a:gd name="connsiteX153" fmla="*/ 4290233 w 6530564"/>
              <a:gd name="connsiteY153" fmla="*/ 5154819 h 6858000"/>
              <a:gd name="connsiteX154" fmla="*/ 4312551 w 6530564"/>
              <a:gd name="connsiteY154" fmla="*/ 5150251 h 6858000"/>
              <a:gd name="connsiteX155" fmla="*/ 4315831 w 6530564"/>
              <a:gd name="connsiteY155" fmla="*/ 5151131 h 6858000"/>
              <a:gd name="connsiteX156" fmla="*/ 4319110 w 6530564"/>
              <a:gd name="connsiteY156" fmla="*/ 5152009 h 6858000"/>
              <a:gd name="connsiteX157" fmla="*/ 4334869 w 6530564"/>
              <a:gd name="connsiteY157" fmla="*/ 5145684 h 6858000"/>
              <a:gd name="connsiteX158" fmla="*/ 4330709 w 6530564"/>
              <a:gd name="connsiteY158" fmla="*/ 5148085 h 6858000"/>
              <a:gd name="connsiteX159" fmla="*/ 4333989 w 6530564"/>
              <a:gd name="connsiteY159" fmla="*/ 5148964 h 6858000"/>
              <a:gd name="connsiteX160" fmla="*/ 4338149 w 6530564"/>
              <a:gd name="connsiteY160" fmla="*/ 5146563 h 6858000"/>
              <a:gd name="connsiteX161" fmla="*/ 4342309 w 6530564"/>
              <a:gd name="connsiteY161" fmla="*/ 5144162 h 6858000"/>
              <a:gd name="connsiteX162" fmla="*/ 4353029 w 6530564"/>
              <a:gd name="connsiteY162" fmla="*/ 5143519 h 6858000"/>
              <a:gd name="connsiteX163" fmla="*/ 4361347 w 6530564"/>
              <a:gd name="connsiteY163" fmla="*/ 5138715 h 6858000"/>
              <a:gd name="connsiteX164" fmla="*/ 4356309 w 6530564"/>
              <a:gd name="connsiteY164" fmla="*/ 5144397 h 6858000"/>
              <a:gd name="connsiteX165" fmla="*/ 4368785 w 6530564"/>
              <a:gd name="connsiteY165" fmla="*/ 5137194 h 6858000"/>
              <a:gd name="connsiteX166" fmla="*/ 4387825 w 6530564"/>
              <a:gd name="connsiteY166" fmla="*/ 5131747 h 6858000"/>
              <a:gd name="connsiteX167" fmla="*/ 4385187 w 6530564"/>
              <a:gd name="connsiteY167" fmla="*/ 5141588 h 6858000"/>
              <a:gd name="connsiteX168" fmla="*/ 4401825 w 6530564"/>
              <a:gd name="connsiteY168" fmla="*/ 5131982 h 6858000"/>
              <a:gd name="connsiteX169" fmla="*/ 4400945 w 6530564"/>
              <a:gd name="connsiteY169" fmla="*/ 5135263 h 6858000"/>
              <a:gd name="connsiteX170" fmla="*/ 4404225 w 6530564"/>
              <a:gd name="connsiteY170" fmla="*/ 5136142 h 6858000"/>
              <a:gd name="connsiteX171" fmla="*/ 4408385 w 6530564"/>
              <a:gd name="connsiteY171" fmla="*/ 5133740 h 6858000"/>
              <a:gd name="connsiteX172" fmla="*/ 4420862 w 6530564"/>
              <a:gd name="connsiteY172" fmla="*/ 5126537 h 6858000"/>
              <a:gd name="connsiteX173" fmla="*/ 4428303 w 6530564"/>
              <a:gd name="connsiteY173" fmla="*/ 5125014 h 6858000"/>
              <a:gd name="connsiteX174" fmla="*/ 4432461 w 6530564"/>
              <a:gd name="connsiteY174" fmla="*/ 5122611 h 6858000"/>
              <a:gd name="connsiteX175" fmla="*/ 4429181 w 6530564"/>
              <a:gd name="connsiteY175" fmla="*/ 5121733 h 6858000"/>
              <a:gd name="connsiteX176" fmla="*/ 4425901 w 6530564"/>
              <a:gd name="connsiteY176" fmla="*/ 5120854 h 6858000"/>
              <a:gd name="connsiteX177" fmla="*/ 4456537 w 6530564"/>
              <a:gd name="connsiteY177" fmla="*/ 5111486 h 6858000"/>
              <a:gd name="connsiteX178" fmla="*/ 4450621 w 6530564"/>
              <a:gd name="connsiteY178" fmla="*/ 5120446 h 6858000"/>
              <a:gd name="connsiteX179" fmla="*/ 4475575 w 6530564"/>
              <a:gd name="connsiteY179" fmla="*/ 5106039 h 6858000"/>
              <a:gd name="connsiteX180" fmla="*/ 4506211 w 6530564"/>
              <a:gd name="connsiteY180" fmla="*/ 5096669 h 6858000"/>
              <a:gd name="connsiteX181" fmla="*/ 4502053 w 6530564"/>
              <a:gd name="connsiteY181" fmla="*/ 5099070 h 6858000"/>
              <a:gd name="connsiteX182" fmla="*/ 4501174 w 6530564"/>
              <a:gd name="connsiteY182" fmla="*/ 5102350 h 6858000"/>
              <a:gd name="connsiteX183" fmla="*/ 4500295 w 6530564"/>
              <a:gd name="connsiteY183" fmla="*/ 5105631 h 6858000"/>
              <a:gd name="connsiteX184" fmla="*/ 4507735 w 6530564"/>
              <a:gd name="connsiteY184" fmla="*/ 5104109 h 6858000"/>
              <a:gd name="connsiteX185" fmla="*/ 4506857 w 6530564"/>
              <a:gd name="connsiteY185" fmla="*/ 5107388 h 6858000"/>
              <a:gd name="connsiteX186" fmla="*/ 4502697 w 6530564"/>
              <a:gd name="connsiteY186" fmla="*/ 5109791 h 6858000"/>
              <a:gd name="connsiteX187" fmla="*/ 4499417 w 6530564"/>
              <a:gd name="connsiteY187" fmla="*/ 5108911 h 6858000"/>
              <a:gd name="connsiteX188" fmla="*/ 4495258 w 6530564"/>
              <a:gd name="connsiteY188" fmla="*/ 5111312 h 6858000"/>
              <a:gd name="connsiteX189" fmla="*/ 4491098 w 6530564"/>
              <a:gd name="connsiteY189" fmla="*/ 5113713 h 6858000"/>
              <a:gd name="connsiteX190" fmla="*/ 4368551 w 6530564"/>
              <a:gd name="connsiteY190" fmla="*/ 5151193 h 6858000"/>
              <a:gd name="connsiteX191" fmla="*/ 4365269 w 6530564"/>
              <a:gd name="connsiteY191" fmla="*/ 5150314 h 6858000"/>
              <a:gd name="connsiteX192" fmla="*/ 4361112 w 6530564"/>
              <a:gd name="connsiteY192" fmla="*/ 5152715 h 6858000"/>
              <a:gd name="connsiteX193" fmla="*/ 4337913 w 6530564"/>
              <a:gd name="connsiteY193" fmla="*/ 5160563 h 6858000"/>
              <a:gd name="connsiteX194" fmla="*/ 4327194 w 6530564"/>
              <a:gd name="connsiteY194" fmla="*/ 5161207 h 6858000"/>
              <a:gd name="connsiteX195" fmla="*/ 4323035 w 6530564"/>
              <a:gd name="connsiteY195" fmla="*/ 5163608 h 6858000"/>
              <a:gd name="connsiteX196" fmla="*/ 4295678 w 6530564"/>
              <a:gd name="connsiteY196" fmla="*/ 5173857 h 6858000"/>
              <a:gd name="connsiteX197" fmla="*/ 4291519 w 6530564"/>
              <a:gd name="connsiteY197" fmla="*/ 5176258 h 6858000"/>
              <a:gd name="connsiteX198" fmla="*/ 4281679 w 6530564"/>
              <a:gd name="connsiteY198" fmla="*/ 5173621 h 6858000"/>
              <a:gd name="connsiteX199" fmla="*/ 4254323 w 6530564"/>
              <a:gd name="connsiteY199" fmla="*/ 5183870 h 6858000"/>
              <a:gd name="connsiteX200" fmla="*/ 4250163 w 6530564"/>
              <a:gd name="connsiteY200" fmla="*/ 5186271 h 6858000"/>
              <a:gd name="connsiteX201" fmla="*/ 4246882 w 6530564"/>
              <a:gd name="connsiteY201" fmla="*/ 5185391 h 6858000"/>
              <a:gd name="connsiteX202" fmla="*/ 4143607 w 6530564"/>
              <a:gd name="connsiteY202" fmla="*/ 5203426 h 6858000"/>
              <a:gd name="connsiteX203" fmla="*/ 4132010 w 6530564"/>
              <a:gd name="connsiteY203" fmla="*/ 5207349 h 6858000"/>
              <a:gd name="connsiteX204" fmla="*/ 4122169 w 6530564"/>
              <a:gd name="connsiteY204" fmla="*/ 5204713 h 6858000"/>
              <a:gd name="connsiteX205" fmla="*/ 4120410 w 6530564"/>
              <a:gd name="connsiteY205" fmla="*/ 5211273 h 6858000"/>
              <a:gd name="connsiteX206" fmla="*/ 4112971 w 6530564"/>
              <a:gd name="connsiteY206" fmla="*/ 5212796 h 6858000"/>
              <a:gd name="connsiteX207" fmla="*/ 4062652 w 6530564"/>
              <a:gd name="connsiteY207" fmla="*/ 5216892 h 6858000"/>
              <a:gd name="connsiteX208" fmla="*/ 4059373 w 6530564"/>
              <a:gd name="connsiteY208" fmla="*/ 5216012 h 6858000"/>
              <a:gd name="connsiteX209" fmla="*/ 4052812 w 6530564"/>
              <a:gd name="connsiteY209" fmla="*/ 5214255 h 6858000"/>
              <a:gd name="connsiteX210" fmla="*/ 4051933 w 6530564"/>
              <a:gd name="connsiteY210" fmla="*/ 5217535 h 6858000"/>
              <a:gd name="connsiteX211" fmla="*/ 3996577 w 6530564"/>
              <a:gd name="connsiteY211" fmla="*/ 5227313 h 6858000"/>
              <a:gd name="connsiteX212" fmla="*/ 3923940 w 6530564"/>
              <a:gd name="connsiteY212" fmla="*/ 5235976 h 6858000"/>
              <a:gd name="connsiteX213" fmla="*/ 3884340 w 6530564"/>
              <a:gd name="connsiteY213" fmla="*/ 5239430 h 6858000"/>
              <a:gd name="connsiteX214" fmla="*/ 3881060 w 6530564"/>
              <a:gd name="connsiteY214" fmla="*/ 5238550 h 6858000"/>
              <a:gd name="connsiteX215" fmla="*/ 3877781 w 6530564"/>
              <a:gd name="connsiteY215" fmla="*/ 5237671 h 6858000"/>
              <a:gd name="connsiteX216" fmla="*/ 3874499 w 6530564"/>
              <a:gd name="connsiteY216" fmla="*/ 5236793 h 6858000"/>
              <a:gd name="connsiteX217" fmla="*/ 3873621 w 6530564"/>
              <a:gd name="connsiteY217" fmla="*/ 5240072 h 6858000"/>
              <a:gd name="connsiteX218" fmla="*/ 3868581 w 6530564"/>
              <a:gd name="connsiteY218" fmla="*/ 5245755 h 6858000"/>
              <a:gd name="connsiteX219" fmla="*/ 3843864 w 6530564"/>
              <a:gd name="connsiteY219" fmla="*/ 5246161 h 6858000"/>
              <a:gd name="connsiteX220" fmla="*/ 3835544 w 6530564"/>
              <a:gd name="connsiteY220" fmla="*/ 5250965 h 6858000"/>
              <a:gd name="connsiteX221" fmla="*/ 3879302 w 6530564"/>
              <a:gd name="connsiteY221" fmla="*/ 5245111 h 6858000"/>
              <a:gd name="connsiteX222" fmla="*/ 3885863 w 6530564"/>
              <a:gd name="connsiteY222" fmla="*/ 5246869 h 6858000"/>
              <a:gd name="connsiteX223" fmla="*/ 3890023 w 6530564"/>
              <a:gd name="connsiteY223" fmla="*/ 5244468 h 6858000"/>
              <a:gd name="connsiteX224" fmla="*/ 3946901 w 6530564"/>
              <a:gd name="connsiteY224" fmla="*/ 5242128 h 6858000"/>
              <a:gd name="connsiteX225" fmla="*/ 4080577 w 6530564"/>
              <a:gd name="connsiteY225" fmla="*/ 5228726 h 6858000"/>
              <a:gd name="connsiteX226" fmla="*/ 4208569 w 6530564"/>
              <a:gd name="connsiteY226" fmla="*/ 5210285 h 6858000"/>
              <a:gd name="connsiteX227" fmla="*/ 4227607 w 6530564"/>
              <a:gd name="connsiteY227" fmla="*/ 5204840 h 6858000"/>
              <a:gd name="connsiteX228" fmla="*/ 4320161 w 6530564"/>
              <a:gd name="connsiteY228" fmla="*/ 5187449 h 6858000"/>
              <a:gd name="connsiteX229" fmla="*/ 4350799 w 6530564"/>
              <a:gd name="connsiteY229" fmla="*/ 5178079 h 6858000"/>
              <a:gd name="connsiteX230" fmla="*/ 4416232 w 6530564"/>
              <a:gd name="connsiteY230" fmla="*/ 5156937 h 6858000"/>
              <a:gd name="connsiteX231" fmla="*/ 4528059 w 6530564"/>
              <a:gd name="connsiteY231" fmla="*/ 5120102 h 6858000"/>
              <a:gd name="connsiteX232" fmla="*/ 4548856 w 6530564"/>
              <a:gd name="connsiteY232" fmla="*/ 5108094 h 6858000"/>
              <a:gd name="connsiteX233" fmla="*/ 4582773 w 6530564"/>
              <a:gd name="connsiteY233" fmla="*/ 5099604 h 6858000"/>
              <a:gd name="connsiteX234" fmla="*/ 4587811 w 6530564"/>
              <a:gd name="connsiteY234" fmla="*/ 5093923 h 6858000"/>
              <a:gd name="connsiteX235" fmla="*/ 4642524 w 6530564"/>
              <a:gd name="connsiteY235" fmla="*/ 5073425 h 6858000"/>
              <a:gd name="connsiteX236" fmla="*/ 4652601 w 6530564"/>
              <a:gd name="connsiteY236" fmla="*/ 5062062 h 6858000"/>
              <a:gd name="connsiteX237" fmla="*/ 4667481 w 6530564"/>
              <a:gd name="connsiteY237" fmla="*/ 5059017 h 6858000"/>
              <a:gd name="connsiteX238" fmla="*/ 4798817 w 6530564"/>
              <a:gd name="connsiteY238" fmla="*/ 4988734 h 6858000"/>
              <a:gd name="connsiteX239" fmla="*/ 4856167 w 6530564"/>
              <a:gd name="connsiteY239" fmla="*/ 4958396 h 6858000"/>
              <a:gd name="connsiteX240" fmla="*/ 4882880 w 6530564"/>
              <a:gd name="connsiteY240" fmla="*/ 4937426 h 6858000"/>
              <a:gd name="connsiteX241" fmla="*/ 4894479 w 6530564"/>
              <a:gd name="connsiteY241" fmla="*/ 4933504 h 6858000"/>
              <a:gd name="connsiteX242" fmla="*/ 4907835 w 6530564"/>
              <a:gd name="connsiteY242" fmla="*/ 4923019 h 6858000"/>
              <a:gd name="connsiteX243" fmla="*/ 4911115 w 6530564"/>
              <a:gd name="connsiteY243" fmla="*/ 4923898 h 6858000"/>
              <a:gd name="connsiteX244" fmla="*/ 4896879 w 6530564"/>
              <a:gd name="connsiteY244" fmla="*/ 4937664 h 6858000"/>
              <a:gd name="connsiteX245" fmla="*/ 4893599 w 6530564"/>
              <a:gd name="connsiteY245" fmla="*/ 4936784 h 6858000"/>
              <a:gd name="connsiteX246" fmla="*/ 4888561 w 6530564"/>
              <a:gd name="connsiteY246" fmla="*/ 4942464 h 6858000"/>
              <a:gd name="connsiteX247" fmla="*/ 4887682 w 6530564"/>
              <a:gd name="connsiteY247" fmla="*/ 4945746 h 6858000"/>
              <a:gd name="connsiteX248" fmla="*/ 4883523 w 6530564"/>
              <a:gd name="connsiteY248" fmla="*/ 4948147 h 6858000"/>
              <a:gd name="connsiteX249" fmla="*/ 4882645 w 6530564"/>
              <a:gd name="connsiteY249" fmla="*/ 4951427 h 6858000"/>
              <a:gd name="connsiteX250" fmla="*/ 4860969 w 6530564"/>
              <a:gd name="connsiteY250" fmla="*/ 4966714 h 6858000"/>
              <a:gd name="connsiteX251" fmla="*/ 4856811 w 6530564"/>
              <a:gd name="connsiteY251" fmla="*/ 4969115 h 6858000"/>
              <a:gd name="connsiteX252" fmla="*/ 4855931 w 6530564"/>
              <a:gd name="connsiteY252" fmla="*/ 4972396 h 6858000"/>
              <a:gd name="connsiteX253" fmla="*/ 4852651 w 6530564"/>
              <a:gd name="connsiteY253" fmla="*/ 4971516 h 6858000"/>
              <a:gd name="connsiteX254" fmla="*/ 4850250 w 6530564"/>
              <a:gd name="connsiteY254" fmla="*/ 4967358 h 6858000"/>
              <a:gd name="connsiteX255" fmla="*/ 4842575 w 6530564"/>
              <a:gd name="connsiteY255" fmla="*/ 4982879 h 6858000"/>
              <a:gd name="connsiteX256" fmla="*/ 4810180 w 6530564"/>
              <a:gd name="connsiteY256" fmla="*/ 4998810 h 6858000"/>
              <a:gd name="connsiteX257" fmla="*/ 4811059 w 6530564"/>
              <a:gd name="connsiteY257" fmla="*/ 4995529 h 6858000"/>
              <a:gd name="connsiteX258" fmla="*/ 4806900 w 6530564"/>
              <a:gd name="connsiteY258" fmla="*/ 4997932 h 6858000"/>
              <a:gd name="connsiteX259" fmla="*/ 4812817 w 6530564"/>
              <a:gd name="connsiteY259" fmla="*/ 4988970 h 6858000"/>
              <a:gd name="connsiteX260" fmla="*/ 4798581 w 6530564"/>
              <a:gd name="connsiteY260" fmla="*/ 5002734 h 6858000"/>
              <a:gd name="connsiteX261" fmla="*/ 4791141 w 6530564"/>
              <a:gd name="connsiteY261" fmla="*/ 5004257 h 6858000"/>
              <a:gd name="connsiteX262" fmla="*/ 4786983 w 6530564"/>
              <a:gd name="connsiteY262" fmla="*/ 5006658 h 6858000"/>
              <a:gd name="connsiteX263" fmla="*/ 4789383 w 6530564"/>
              <a:gd name="connsiteY263" fmla="*/ 5010818 h 6858000"/>
              <a:gd name="connsiteX264" fmla="*/ 4764429 w 6530564"/>
              <a:gd name="connsiteY264" fmla="*/ 5025225 h 6858000"/>
              <a:gd name="connsiteX265" fmla="*/ 4760269 w 6530564"/>
              <a:gd name="connsiteY265" fmla="*/ 5027626 h 6858000"/>
              <a:gd name="connsiteX266" fmla="*/ 4759391 w 6530564"/>
              <a:gd name="connsiteY266" fmla="*/ 5030907 h 6858000"/>
              <a:gd name="connsiteX267" fmla="*/ 4680365 w 6530564"/>
              <a:gd name="connsiteY267" fmla="*/ 5076532 h 6858000"/>
              <a:gd name="connsiteX268" fmla="*/ 4669645 w 6530564"/>
              <a:gd name="connsiteY268" fmla="*/ 5077175 h 6858000"/>
              <a:gd name="connsiteX269" fmla="*/ 4664607 w 6530564"/>
              <a:gd name="connsiteY269" fmla="*/ 5082858 h 6858000"/>
              <a:gd name="connsiteX270" fmla="*/ 4596538 w 6530564"/>
              <a:gd name="connsiteY270" fmla="*/ 5113840 h 6858000"/>
              <a:gd name="connsiteX271" fmla="*/ 4525187 w 6530564"/>
              <a:gd name="connsiteY271" fmla="*/ 5143943 h 6858000"/>
              <a:gd name="connsiteX272" fmla="*/ 4514467 w 6530564"/>
              <a:gd name="connsiteY272" fmla="*/ 5144586 h 6858000"/>
              <a:gd name="connsiteX273" fmla="*/ 4516869 w 6530564"/>
              <a:gd name="connsiteY273" fmla="*/ 5148745 h 6858000"/>
              <a:gd name="connsiteX274" fmla="*/ 4474633 w 6530564"/>
              <a:gd name="connsiteY274" fmla="*/ 5162039 h 6858000"/>
              <a:gd name="connsiteX275" fmla="*/ 4447277 w 6530564"/>
              <a:gd name="connsiteY275" fmla="*/ 5172288 h 6858000"/>
              <a:gd name="connsiteX276" fmla="*/ 4400883 w 6530564"/>
              <a:gd name="connsiteY276" fmla="*/ 5187983 h 6858000"/>
              <a:gd name="connsiteX277" fmla="*/ 4339608 w 6530564"/>
              <a:gd name="connsiteY277" fmla="*/ 5206722 h 6858000"/>
              <a:gd name="connsiteX278" fmla="*/ 4333047 w 6530564"/>
              <a:gd name="connsiteY278" fmla="*/ 5204965 h 6858000"/>
              <a:gd name="connsiteX279" fmla="*/ 4265213 w 6530564"/>
              <a:gd name="connsiteY279" fmla="*/ 5221947 h 6858000"/>
              <a:gd name="connsiteX280" fmla="*/ 4256895 w 6530564"/>
              <a:gd name="connsiteY280" fmla="*/ 5226749 h 6858000"/>
              <a:gd name="connsiteX281" fmla="*/ 4223857 w 6530564"/>
              <a:gd name="connsiteY281" fmla="*/ 5231960 h 6858000"/>
              <a:gd name="connsiteX282" fmla="*/ 4203941 w 6530564"/>
              <a:gd name="connsiteY282" fmla="*/ 5240686 h 6858000"/>
              <a:gd name="connsiteX283" fmla="*/ 4124741 w 6530564"/>
              <a:gd name="connsiteY283" fmla="*/ 5247592 h 6858000"/>
              <a:gd name="connsiteX284" fmla="*/ 4019067 w 6530564"/>
              <a:gd name="connsiteY284" fmla="*/ 5261465 h 6858000"/>
              <a:gd name="connsiteX285" fmla="*/ 3989310 w 6530564"/>
              <a:gd name="connsiteY285" fmla="*/ 5267556 h 6858000"/>
              <a:gd name="connsiteX286" fmla="*/ 3993469 w 6530564"/>
              <a:gd name="connsiteY286" fmla="*/ 5265155 h 6858000"/>
              <a:gd name="connsiteX287" fmla="*/ 3953870 w 6530564"/>
              <a:gd name="connsiteY287" fmla="*/ 5268607 h 6858000"/>
              <a:gd name="connsiteX288" fmla="*/ 3944029 w 6530564"/>
              <a:gd name="connsiteY288" fmla="*/ 5265970 h 6858000"/>
              <a:gd name="connsiteX289" fmla="*/ 3830272 w 6530564"/>
              <a:gd name="connsiteY289" fmla="*/ 5270646 h 6858000"/>
              <a:gd name="connsiteX290" fmla="*/ 3831150 w 6530564"/>
              <a:gd name="connsiteY290" fmla="*/ 5267367 h 6858000"/>
              <a:gd name="connsiteX291" fmla="*/ 3827869 w 6530564"/>
              <a:gd name="connsiteY291" fmla="*/ 5266488 h 6858000"/>
              <a:gd name="connsiteX292" fmla="*/ 3823711 w 6530564"/>
              <a:gd name="connsiteY292" fmla="*/ 5268887 h 6858000"/>
              <a:gd name="connsiteX293" fmla="*/ 3784991 w 6530564"/>
              <a:gd name="connsiteY293" fmla="*/ 5269060 h 6858000"/>
              <a:gd name="connsiteX294" fmla="*/ 3781710 w 6530564"/>
              <a:gd name="connsiteY294" fmla="*/ 5268182 h 6858000"/>
              <a:gd name="connsiteX295" fmla="*/ 3778430 w 6530564"/>
              <a:gd name="connsiteY295" fmla="*/ 5267303 h 6858000"/>
              <a:gd name="connsiteX296" fmla="*/ 3777550 w 6530564"/>
              <a:gd name="connsiteY296" fmla="*/ 5270583 h 6858000"/>
              <a:gd name="connsiteX297" fmla="*/ 3780831 w 6530564"/>
              <a:gd name="connsiteY297" fmla="*/ 5271463 h 6858000"/>
              <a:gd name="connsiteX298" fmla="*/ 3766831 w 6530564"/>
              <a:gd name="connsiteY298" fmla="*/ 5271227 h 6858000"/>
              <a:gd name="connsiteX299" fmla="*/ 3765073 w 6530564"/>
              <a:gd name="connsiteY299" fmla="*/ 5277788 h 6858000"/>
              <a:gd name="connsiteX300" fmla="*/ 3775793 w 6530564"/>
              <a:gd name="connsiteY300" fmla="*/ 5277144 h 6858000"/>
              <a:gd name="connsiteX301" fmla="*/ 3774913 w 6530564"/>
              <a:gd name="connsiteY301" fmla="*/ 5280425 h 6858000"/>
              <a:gd name="connsiteX302" fmla="*/ 3804672 w 6530564"/>
              <a:gd name="connsiteY302" fmla="*/ 5274334 h 6858000"/>
              <a:gd name="connsiteX303" fmla="*/ 3811233 w 6530564"/>
              <a:gd name="connsiteY303" fmla="*/ 5276093 h 6858000"/>
              <a:gd name="connsiteX304" fmla="*/ 3814512 w 6530564"/>
              <a:gd name="connsiteY304" fmla="*/ 5276971 h 6858000"/>
              <a:gd name="connsiteX305" fmla="*/ 3817794 w 6530564"/>
              <a:gd name="connsiteY305" fmla="*/ 5277850 h 6858000"/>
              <a:gd name="connsiteX306" fmla="*/ 3818672 w 6530564"/>
              <a:gd name="connsiteY306" fmla="*/ 5274569 h 6858000"/>
              <a:gd name="connsiteX307" fmla="*/ 3825233 w 6530564"/>
              <a:gd name="connsiteY307" fmla="*/ 5276327 h 6858000"/>
              <a:gd name="connsiteX308" fmla="*/ 3820193 w 6530564"/>
              <a:gd name="connsiteY308" fmla="*/ 5282009 h 6858000"/>
              <a:gd name="connsiteX309" fmla="*/ 3830914 w 6530564"/>
              <a:gd name="connsiteY309" fmla="*/ 5281367 h 6858000"/>
              <a:gd name="connsiteX310" fmla="*/ 3834196 w 6530564"/>
              <a:gd name="connsiteY310" fmla="*/ 5282245 h 6858000"/>
              <a:gd name="connsiteX311" fmla="*/ 3837475 w 6530564"/>
              <a:gd name="connsiteY311" fmla="*/ 5283124 h 6858000"/>
              <a:gd name="connsiteX312" fmla="*/ 3840755 w 6530564"/>
              <a:gd name="connsiteY312" fmla="*/ 5284004 h 6858000"/>
              <a:gd name="connsiteX313" fmla="*/ 3854755 w 6530564"/>
              <a:gd name="connsiteY313" fmla="*/ 5284238 h 6858000"/>
              <a:gd name="connsiteX314" fmla="*/ 3858913 w 6530564"/>
              <a:gd name="connsiteY314" fmla="*/ 5281837 h 6858000"/>
              <a:gd name="connsiteX315" fmla="*/ 3862195 w 6530564"/>
              <a:gd name="connsiteY315" fmla="*/ 5282716 h 6858000"/>
              <a:gd name="connsiteX316" fmla="*/ 3858913 w 6530564"/>
              <a:gd name="connsiteY316" fmla="*/ 5281837 h 6858000"/>
              <a:gd name="connsiteX317" fmla="*/ 3894353 w 6530564"/>
              <a:gd name="connsiteY317" fmla="*/ 5280786 h 6858000"/>
              <a:gd name="connsiteX318" fmla="*/ 3900914 w 6530564"/>
              <a:gd name="connsiteY318" fmla="*/ 5282543 h 6858000"/>
              <a:gd name="connsiteX319" fmla="*/ 3901794 w 6530564"/>
              <a:gd name="connsiteY319" fmla="*/ 5279264 h 6858000"/>
              <a:gd name="connsiteX320" fmla="*/ 3933953 w 6530564"/>
              <a:gd name="connsiteY320" fmla="*/ 5277333 h 6858000"/>
              <a:gd name="connsiteX321" fmla="*/ 3934831 w 6530564"/>
              <a:gd name="connsiteY321" fmla="*/ 5274053 h 6858000"/>
              <a:gd name="connsiteX322" fmla="*/ 3938111 w 6530564"/>
              <a:gd name="connsiteY322" fmla="*/ 5274932 h 6858000"/>
              <a:gd name="connsiteX323" fmla="*/ 3937233 w 6530564"/>
              <a:gd name="connsiteY323" fmla="*/ 5278211 h 6858000"/>
              <a:gd name="connsiteX324" fmla="*/ 3940514 w 6530564"/>
              <a:gd name="connsiteY324" fmla="*/ 5279091 h 6858000"/>
              <a:gd name="connsiteX325" fmla="*/ 3944673 w 6530564"/>
              <a:gd name="connsiteY325" fmla="*/ 5276690 h 6858000"/>
              <a:gd name="connsiteX326" fmla="*/ 4044429 w 6530564"/>
              <a:gd name="connsiteY326" fmla="*/ 5271777 h 6858000"/>
              <a:gd name="connsiteX327" fmla="*/ 4072431 w 6530564"/>
              <a:gd name="connsiteY327" fmla="*/ 5272249 h 6858000"/>
              <a:gd name="connsiteX328" fmla="*/ 4091468 w 6530564"/>
              <a:gd name="connsiteY328" fmla="*/ 5266803 h 6858000"/>
              <a:gd name="connsiteX329" fmla="*/ 4121227 w 6530564"/>
              <a:gd name="connsiteY329" fmla="*/ 5260712 h 6858000"/>
              <a:gd name="connsiteX330" fmla="*/ 4336092 w 6530564"/>
              <a:gd name="connsiteY330" fmla="*/ 5219844 h 6858000"/>
              <a:gd name="connsiteX331" fmla="*/ 4341775 w 6530564"/>
              <a:gd name="connsiteY331" fmla="*/ 5224882 h 6858000"/>
              <a:gd name="connsiteX332" fmla="*/ 4338495 w 6530564"/>
              <a:gd name="connsiteY332" fmla="*/ 5224004 h 6858000"/>
              <a:gd name="connsiteX333" fmla="*/ 4337615 w 6530564"/>
              <a:gd name="connsiteY333" fmla="*/ 5227283 h 6858000"/>
              <a:gd name="connsiteX334" fmla="*/ 4345054 w 6530564"/>
              <a:gd name="connsiteY334" fmla="*/ 5225760 h 6858000"/>
              <a:gd name="connsiteX335" fmla="*/ 4354895 w 6530564"/>
              <a:gd name="connsiteY335" fmla="*/ 5228397 h 6858000"/>
              <a:gd name="connsiteX336" fmla="*/ 4368253 w 6530564"/>
              <a:gd name="connsiteY336" fmla="*/ 5217913 h 6858000"/>
              <a:gd name="connsiteX337" fmla="*/ 4371531 w 6530564"/>
              <a:gd name="connsiteY337" fmla="*/ 5218791 h 6858000"/>
              <a:gd name="connsiteX338" fmla="*/ 4375691 w 6530564"/>
              <a:gd name="connsiteY338" fmla="*/ 5216392 h 6858000"/>
              <a:gd name="connsiteX339" fmla="*/ 4378971 w 6530564"/>
              <a:gd name="connsiteY339" fmla="*/ 5217270 h 6858000"/>
              <a:gd name="connsiteX340" fmla="*/ 4379850 w 6530564"/>
              <a:gd name="connsiteY340" fmla="*/ 5213989 h 6858000"/>
              <a:gd name="connsiteX341" fmla="*/ 4387291 w 6530564"/>
              <a:gd name="connsiteY341" fmla="*/ 5212466 h 6858000"/>
              <a:gd name="connsiteX342" fmla="*/ 4405449 w 6530564"/>
              <a:gd name="connsiteY342" fmla="*/ 5210302 h 6858000"/>
              <a:gd name="connsiteX343" fmla="*/ 4404569 w 6530564"/>
              <a:gd name="connsiteY343" fmla="*/ 5213581 h 6858000"/>
              <a:gd name="connsiteX344" fmla="*/ 4400411 w 6530564"/>
              <a:gd name="connsiteY344" fmla="*/ 5215984 h 6858000"/>
              <a:gd name="connsiteX345" fmla="*/ 4407849 w 6530564"/>
              <a:gd name="connsiteY345" fmla="*/ 5214461 h 6858000"/>
              <a:gd name="connsiteX346" fmla="*/ 4412009 w 6530564"/>
              <a:gd name="connsiteY346" fmla="*/ 5212060 h 6858000"/>
              <a:gd name="connsiteX347" fmla="*/ 4427767 w 6530564"/>
              <a:gd name="connsiteY347" fmla="*/ 5205735 h 6858000"/>
              <a:gd name="connsiteX348" fmla="*/ 4431047 w 6530564"/>
              <a:gd name="connsiteY348" fmla="*/ 5206613 h 6858000"/>
              <a:gd name="connsiteX349" fmla="*/ 4438487 w 6530564"/>
              <a:gd name="connsiteY349" fmla="*/ 5205091 h 6858000"/>
              <a:gd name="connsiteX350" fmla="*/ 4439367 w 6530564"/>
              <a:gd name="connsiteY350" fmla="*/ 5201811 h 6858000"/>
              <a:gd name="connsiteX351" fmla="*/ 4436087 w 6530564"/>
              <a:gd name="connsiteY351" fmla="*/ 5200931 h 6858000"/>
              <a:gd name="connsiteX352" fmla="*/ 4446805 w 6530564"/>
              <a:gd name="connsiteY352" fmla="*/ 5200288 h 6858000"/>
              <a:gd name="connsiteX353" fmla="*/ 4448563 w 6530564"/>
              <a:gd name="connsiteY353" fmla="*/ 5193727 h 6858000"/>
              <a:gd name="connsiteX354" fmla="*/ 4455124 w 6530564"/>
              <a:gd name="connsiteY354" fmla="*/ 5195484 h 6858000"/>
              <a:gd name="connsiteX355" fmla="*/ 4459284 w 6530564"/>
              <a:gd name="connsiteY355" fmla="*/ 5193083 h 6858000"/>
              <a:gd name="connsiteX356" fmla="*/ 4462565 w 6530564"/>
              <a:gd name="connsiteY356" fmla="*/ 5193963 h 6858000"/>
              <a:gd name="connsiteX357" fmla="*/ 4463443 w 6530564"/>
              <a:gd name="connsiteY357" fmla="*/ 5190682 h 6858000"/>
              <a:gd name="connsiteX358" fmla="*/ 4460162 w 6530564"/>
              <a:gd name="connsiteY358" fmla="*/ 5189804 h 6858000"/>
              <a:gd name="connsiteX359" fmla="*/ 4503277 w 6530564"/>
              <a:gd name="connsiteY359" fmla="*/ 5173230 h 6858000"/>
              <a:gd name="connsiteX360" fmla="*/ 4510717 w 6530564"/>
              <a:gd name="connsiteY360" fmla="*/ 5171707 h 6858000"/>
              <a:gd name="connsiteX361" fmla="*/ 4515755 w 6530564"/>
              <a:gd name="connsiteY361" fmla="*/ 5166027 h 6858000"/>
              <a:gd name="connsiteX362" fmla="*/ 4513179 w 6530564"/>
              <a:gd name="connsiteY362" fmla="*/ 5165335 h 6858000"/>
              <a:gd name="connsiteX363" fmla="*/ 4525643 w 6530564"/>
              <a:gd name="connsiteY363" fmla="*/ 5159666 h 6858000"/>
              <a:gd name="connsiteX364" fmla="*/ 4571346 w 6530564"/>
              <a:gd name="connsiteY364" fmla="*/ 5142247 h 6858000"/>
              <a:gd name="connsiteX365" fmla="*/ 4585583 w 6530564"/>
              <a:gd name="connsiteY365" fmla="*/ 5128483 h 6858000"/>
              <a:gd name="connsiteX366" fmla="*/ 4595423 w 6530564"/>
              <a:gd name="connsiteY366" fmla="*/ 5131120 h 6858000"/>
              <a:gd name="connsiteX367" fmla="*/ 4619500 w 6530564"/>
              <a:gd name="connsiteY367" fmla="*/ 5119991 h 6858000"/>
              <a:gd name="connsiteX368" fmla="*/ 4629575 w 6530564"/>
              <a:gd name="connsiteY368" fmla="*/ 5108629 h 6858000"/>
              <a:gd name="connsiteX369" fmla="*/ 4648615 w 6530564"/>
              <a:gd name="connsiteY369" fmla="*/ 5103183 h 6858000"/>
              <a:gd name="connsiteX370" fmla="*/ 4647735 w 6530564"/>
              <a:gd name="connsiteY370" fmla="*/ 5106463 h 6858000"/>
              <a:gd name="connsiteX371" fmla="*/ 4642697 w 6530564"/>
              <a:gd name="connsiteY371" fmla="*/ 5112145 h 6858000"/>
              <a:gd name="connsiteX372" fmla="*/ 4650136 w 6530564"/>
              <a:gd name="connsiteY372" fmla="*/ 5110622 h 6858000"/>
              <a:gd name="connsiteX373" fmla="*/ 4654296 w 6530564"/>
              <a:gd name="connsiteY373" fmla="*/ 5108221 h 6858000"/>
              <a:gd name="connsiteX374" fmla="*/ 4645099 w 6530564"/>
              <a:gd name="connsiteY374" fmla="*/ 5116303 h 6858000"/>
              <a:gd name="connsiteX375" fmla="*/ 4661735 w 6530564"/>
              <a:gd name="connsiteY375" fmla="*/ 5106698 h 6858000"/>
              <a:gd name="connsiteX376" fmla="*/ 4665893 w 6530564"/>
              <a:gd name="connsiteY376" fmla="*/ 5104297 h 6858000"/>
              <a:gd name="connsiteX377" fmla="*/ 4675091 w 6530564"/>
              <a:gd name="connsiteY377" fmla="*/ 5096214 h 6858000"/>
              <a:gd name="connsiteX378" fmla="*/ 4667651 w 6530564"/>
              <a:gd name="connsiteY378" fmla="*/ 5097736 h 6858000"/>
              <a:gd name="connsiteX379" fmla="*/ 4664372 w 6530564"/>
              <a:gd name="connsiteY379" fmla="*/ 5096858 h 6858000"/>
              <a:gd name="connsiteX380" fmla="*/ 4676849 w 6530564"/>
              <a:gd name="connsiteY380" fmla="*/ 5089653 h 6858000"/>
              <a:gd name="connsiteX381" fmla="*/ 4662850 w 6530564"/>
              <a:gd name="connsiteY381" fmla="*/ 5089418 h 6858000"/>
              <a:gd name="connsiteX382" fmla="*/ 4689327 w 6530564"/>
              <a:gd name="connsiteY382" fmla="*/ 5082449 h 6858000"/>
              <a:gd name="connsiteX383" fmla="*/ 4685169 w 6530564"/>
              <a:gd name="connsiteY383" fmla="*/ 5084851 h 6858000"/>
              <a:gd name="connsiteX384" fmla="*/ 4683411 w 6530564"/>
              <a:gd name="connsiteY384" fmla="*/ 5091411 h 6858000"/>
              <a:gd name="connsiteX385" fmla="*/ 4691728 w 6530564"/>
              <a:gd name="connsiteY385" fmla="*/ 5086609 h 6858000"/>
              <a:gd name="connsiteX386" fmla="*/ 4695008 w 6530564"/>
              <a:gd name="connsiteY386" fmla="*/ 5087488 h 6858000"/>
              <a:gd name="connsiteX387" fmla="*/ 4698289 w 6530564"/>
              <a:gd name="connsiteY387" fmla="*/ 5088368 h 6858000"/>
              <a:gd name="connsiteX388" fmla="*/ 4697411 w 6530564"/>
              <a:gd name="connsiteY388" fmla="*/ 5091647 h 6858000"/>
              <a:gd name="connsiteX389" fmla="*/ 4702449 w 6530564"/>
              <a:gd name="connsiteY389" fmla="*/ 5085965 h 6858000"/>
              <a:gd name="connsiteX390" fmla="*/ 4706607 w 6530564"/>
              <a:gd name="connsiteY390" fmla="*/ 5083564 h 6858000"/>
              <a:gd name="connsiteX391" fmla="*/ 4721486 w 6530564"/>
              <a:gd name="connsiteY391" fmla="*/ 5080520 h 6858000"/>
              <a:gd name="connsiteX392" fmla="*/ 4717327 w 6530564"/>
              <a:gd name="connsiteY392" fmla="*/ 5082921 h 6858000"/>
              <a:gd name="connsiteX393" fmla="*/ 4712289 w 6530564"/>
              <a:gd name="connsiteY393" fmla="*/ 5088602 h 6858000"/>
              <a:gd name="connsiteX394" fmla="*/ 4723887 w 6530564"/>
              <a:gd name="connsiteY394" fmla="*/ 5084678 h 6858000"/>
              <a:gd name="connsiteX395" fmla="*/ 4728047 w 6530564"/>
              <a:gd name="connsiteY395" fmla="*/ 5082277 h 6858000"/>
              <a:gd name="connsiteX396" fmla="*/ 4732207 w 6530564"/>
              <a:gd name="connsiteY396" fmla="*/ 5079876 h 6858000"/>
              <a:gd name="connsiteX397" fmla="*/ 4733963 w 6530564"/>
              <a:gd name="connsiteY397" fmla="*/ 5073315 h 6858000"/>
              <a:gd name="connsiteX398" fmla="*/ 4726524 w 6530564"/>
              <a:gd name="connsiteY398" fmla="*/ 5074837 h 6858000"/>
              <a:gd name="connsiteX399" fmla="*/ 4725646 w 6530564"/>
              <a:gd name="connsiteY399" fmla="*/ 5078117 h 6858000"/>
              <a:gd name="connsiteX400" fmla="*/ 4721486 w 6530564"/>
              <a:gd name="connsiteY400" fmla="*/ 5080520 h 6858000"/>
              <a:gd name="connsiteX401" fmla="*/ 4707487 w 6530564"/>
              <a:gd name="connsiteY401" fmla="*/ 5080284 h 6858000"/>
              <a:gd name="connsiteX402" fmla="*/ 4711646 w 6530564"/>
              <a:gd name="connsiteY402" fmla="*/ 5077883 h 6858000"/>
              <a:gd name="connsiteX403" fmla="*/ 4708366 w 6530564"/>
              <a:gd name="connsiteY403" fmla="*/ 5077005 h 6858000"/>
              <a:gd name="connsiteX404" fmla="*/ 4705085 w 6530564"/>
              <a:gd name="connsiteY404" fmla="*/ 5076124 h 6858000"/>
              <a:gd name="connsiteX405" fmla="*/ 4704207 w 6530564"/>
              <a:gd name="connsiteY405" fmla="*/ 5079404 h 6858000"/>
              <a:gd name="connsiteX406" fmla="*/ 4700046 w 6530564"/>
              <a:gd name="connsiteY406" fmla="*/ 5081805 h 6858000"/>
              <a:gd name="connsiteX407" fmla="*/ 4700927 w 6530564"/>
              <a:gd name="connsiteY407" fmla="*/ 5078525 h 6858000"/>
              <a:gd name="connsiteX408" fmla="*/ 4696767 w 6530564"/>
              <a:gd name="connsiteY408" fmla="*/ 5080927 h 6858000"/>
              <a:gd name="connsiteX409" fmla="*/ 4693487 w 6530564"/>
              <a:gd name="connsiteY409" fmla="*/ 5080048 h 6858000"/>
              <a:gd name="connsiteX410" fmla="*/ 4722601 w 6530564"/>
              <a:gd name="connsiteY410" fmla="*/ 5063239 h 6858000"/>
              <a:gd name="connsiteX411" fmla="*/ 4721722 w 6530564"/>
              <a:gd name="connsiteY411" fmla="*/ 5066520 h 6858000"/>
              <a:gd name="connsiteX412" fmla="*/ 4720843 w 6530564"/>
              <a:gd name="connsiteY412" fmla="*/ 5069800 h 6858000"/>
              <a:gd name="connsiteX413" fmla="*/ 4725003 w 6530564"/>
              <a:gd name="connsiteY413" fmla="*/ 5067398 h 6858000"/>
              <a:gd name="connsiteX414" fmla="*/ 4725882 w 6530564"/>
              <a:gd name="connsiteY414" fmla="*/ 5064117 h 6858000"/>
              <a:gd name="connsiteX415" fmla="*/ 4730041 w 6530564"/>
              <a:gd name="connsiteY415" fmla="*/ 5061716 h 6858000"/>
              <a:gd name="connsiteX416" fmla="*/ 4744919 w 6530564"/>
              <a:gd name="connsiteY416" fmla="*/ 5058672 h 6858000"/>
              <a:gd name="connsiteX417" fmla="*/ 4748200 w 6530564"/>
              <a:gd name="connsiteY417" fmla="*/ 5059551 h 6858000"/>
              <a:gd name="connsiteX418" fmla="*/ 4752360 w 6530564"/>
              <a:gd name="connsiteY418" fmla="*/ 5057149 h 6858000"/>
              <a:gd name="connsiteX419" fmla="*/ 4753238 w 6530564"/>
              <a:gd name="connsiteY419" fmla="*/ 5053868 h 6858000"/>
              <a:gd name="connsiteX420" fmla="*/ 4749957 w 6530564"/>
              <a:gd name="connsiteY420" fmla="*/ 5052989 h 6858000"/>
              <a:gd name="connsiteX421" fmla="*/ 4769875 w 6530564"/>
              <a:gd name="connsiteY421" fmla="*/ 5044264 h 6858000"/>
              <a:gd name="connsiteX422" fmla="*/ 4774035 w 6530564"/>
              <a:gd name="connsiteY422" fmla="*/ 5041862 h 6858000"/>
              <a:gd name="connsiteX423" fmla="*/ 4774913 w 6530564"/>
              <a:gd name="connsiteY423" fmla="*/ 5038581 h 6858000"/>
              <a:gd name="connsiteX424" fmla="*/ 4771632 w 6530564"/>
              <a:gd name="connsiteY424" fmla="*/ 5037702 h 6858000"/>
              <a:gd name="connsiteX425" fmla="*/ 4781709 w 6530564"/>
              <a:gd name="connsiteY425" fmla="*/ 5026339 h 6858000"/>
              <a:gd name="connsiteX426" fmla="*/ 4841460 w 6530564"/>
              <a:gd name="connsiteY426" fmla="*/ 5000161 h 6858000"/>
              <a:gd name="connsiteX427" fmla="*/ 4839059 w 6530564"/>
              <a:gd name="connsiteY427" fmla="*/ 4996002 h 6858000"/>
              <a:gd name="connsiteX428" fmla="*/ 4842339 w 6530564"/>
              <a:gd name="connsiteY428" fmla="*/ 4996880 h 6858000"/>
              <a:gd name="connsiteX429" fmla="*/ 4846498 w 6530564"/>
              <a:gd name="connsiteY429" fmla="*/ 4994478 h 6858000"/>
              <a:gd name="connsiteX430" fmla="*/ 4843217 w 6530564"/>
              <a:gd name="connsiteY430" fmla="*/ 4993600 h 6858000"/>
              <a:gd name="connsiteX431" fmla="*/ 4878014 w 6530564"/>
              <a:gd name="connsiteY431" fmla="*/ 4981829 h 6858000"/>
              <a:gd name="connsiteX432" fmla="*/ 4876493 w 6530564"/>
              <a:gd name="connsiteY432" fmla="*/ 4974389 h 6858000"/>
              <a:gd name="connsiteX433" fmla="*/ 4883931 w 6530564"/>
              <a:gd name="connsiteY433" fmla="*/ 4972867 h 6858000"/>
              <a:gd name="connsiteX434" fmla="*/ 4892249 w 6530564"/>
              <a:gd name="connsiteY434" fmla="*/ 4968064 h 6858000"/>
              <a:gd name="connsiteX435" fmla="*/ 4891370 w 6530564"/>
              <a:gd name="connsiteY435" fmla="*/ 4971344 h 6858000"/>
              <a:gd name="connsiteX436" fmla="*/ 4894652 w 6530564"/>
              <a:gd name="connsiteY436" fmla="*/ 4972224 h 6858000"/>
              <a:gd name="connsiteX437" fmla="*/ 4899690 w 6530564"/>
              <a:gd name="connsiteY437" fmla="*/ 4966541 h 6858000"/>
              <a:gd name="connsiteX438" fmla="*/ 4900568 w 6530564"/>
              <a:gd name="connsiteY438" fmla="*/ 4963262 h 6858000"/>
              <a:gd name="connsiteX439" fmla="*/ 4926402 w 6530564"/>
              <a:gd name="connsiteY439" fmla="*/ 4945573 h 6858000"/>
              <a:gd name="connsiteX440" fmla="*/ 4914803 w 6530564"/>
              <a:gd name="connsiteY440" fmla="*/ 4949497 h 6858000"/>
              <a:gd name="connsiteX441" fmla="*/ 4909765 w 6530564"/>
              <a:gd name="connsiteY441" fmla="*/ 4955178 h 6858000"/>
              <a:gd name="connsiteX442" fmla="*/ 4906487 w 6530564"/>
              <a:gd name="connsiteY442" fmla="*/ 4954299 h 6858000"/>
              <a:gd name="connsiteX443" fmla="*/ 4902327 w 6530564"/>
              <a:gd name="connsiteY443" fmla="*/ 4956701 h 6858000"/>
              <a:gd name="connsiteX444" fmla="*/ 4903205 w 6530564"/>
              <a:gd name="connsiteY444" fmla="*/ 4953421 h 6858000"/>
              <a:gd name="connsiteX445" fmla="*/ 4907365 w 6530564"/>
              <a:gd name="connsiteY445" fmla="*/ 4951018 h 6858000"/>
              <a:gd name="connsiteX446" fmla="*/ 4904084 w 6530564"/>
              <a:gd name="connsiteY446" fmla="*/ 4950140 h 6858000"/>
              <a:gd name="connsiteX447" fmla="*/ 4899924 w 6530564"/>
              <a:gd name="connsiteY447" fmla="*/ 4952541 h 6858000"/>
              <a:gd name="connsiteX448" fmla="*/ 4895766 w 6530564"/>
              <a:gd name="connsiteY448" fmla="*/ 4954944 h 6858000"/>
              <a:gd name="connsiteX449" fmla="*/ 4900803 w 6530564"/>
              <a:gd name="connsiteY449" fmla="*/ 4949262 h 6858000"/>
              <a:gd name="connsiteX450" fmla="*/ 4904963 w 6530564"/>
              <a:gd name="connsiteY450" fmla="*/ 4946860 h 6858000"/>
              <a:gd name="connsiteX451" fmla="*/ 4909122 w 6530564"/>
              <a:gd name="connsiteY451" fmla="*/ 4944459 h 6858000"/>
              <a:gd name="connsiteX452" fmla="*/ 4917441 w 6530564"/>
              <a:gd name="connsiteY452" fmla="*/ 4939655 h 6858000"/>
              <a:gd name="connsiteX453" fmla="*/ 4910881 w 6530564"/>
              <a:gd name="connsiteY453" fmla="*/ 4937898 h 6858000"/>
              <a:gd name="connsiteX454" fmla="*/ 4907601 w 6530564"/>
              <a:gd name="connsiteY454" fmla="*/ 4937018 h 6858000"/>
              <a:gd name="connsiteX455" fmla="*/ 4927516 w 6530564"/>
              <a:gd name="connsiteY455" fmla="*/ 4928292 h 6858000"/>
              <a:gd name="connsiteX456" fmla="*/ 4926638 w 6530564"/>
              <a:gd name="connsiteY456" fmla="*/ 4931573 h 6858000"/>
              <a:gd name="connsiteX457" fmla="*/ 4929919 w 6530564"/>
              <a:gd name="connsiteY457" fmla="*/ 4932452 h 6858000"/>
              <a:gd name="connsiteX458" fmla="*/ 4930798 w 6530564"/>
              <a:gd name="connsiteY458" fmla="*/ 4929172 h 6858000"/>
              <a:gd name="connsiteX459" fmla="*/ 4931676 w 6530564"/>
              <a:gd name="connsiteY459" fmla="*/ 4925891 h 6858000"/>
              <a:gd name="connsiteX460" fmla="*/ 4935835 w 6530564"/>
              <a:gd name="connsiteY460" fmla="*/ 4923490 h 6858000"/>
              <a:gd name="connsiteX461" fmla="*/ 4948314 w 6530564"/>
              <a:gd name="connsiteY461" fmla="*/ 4916286 h 6858000"/>
              <a:gd name="connsiteX462" fmla="*/ 4953587 w 6530564"/>
              <a:gd name="connsiteY462" fmla="*/ 4896605 h 6858000"/>
              <a:gd name="connsiteX463" fmla="*/ 4939352 w 6530564"/>
              <a:gd name="connsiteY463" fmla="*/ 4910369 h 6858000"/>
              <a:gd name="connsiteX464" fmla="*/ 4941109 w 6530564"/>
              <a:gd name="connsiteY464" fmla="*/ 4903808 h 6858000"/>
              <a:gd name="connsiteX465" fmla="*/ 4937829 w 6530564"/>
              <a:gd name="connsiteY465" fmla="*/ 4902930 h 6858000"/>
              <a:gd name="connsiteX466" fmla="*/ 4971103 w 6530564"/>
              <a:gd name="connsiteY466" fmla="*/ 4883717 h 6858000"/>
              <a:gd name="connsiteX467" fmla="*/ 6068122 w 6530564"/>
              <a:gd name="connsiteY467" fmla="*/ 4864900 h 6858000"/>
              <a:gd name="connsiteX468" fmla="*/ 6068152 w 6530564"/>
              <a:gd name="connsiteY468" fmla="*/ 4865039 h 6858000"/>
              <a:gd name="connsiteX469" fmla="*/ 6064479 w 6530564"/>
              <a:gd name="connsiteY469" fmla="*/ 4870708 h 6858000"/>
              <a:gd name="connsiteX470" fmla="*/ 2849427 w 6530564"/>
              <a:gd name="connsiteY470" fmla="*/ 4863682 h 6858000"/>
              <a:gd name="connsiteX471" fmla="*/ 2852706 w 6530564"/>
              <a:gd name="connsiteY471" fmla="*/ 4864560 h 6858000"/>
              <a:gd name="connsiteX472" fmla="*/ 2855987 w 6530564"/>
              <a:gd name="connsiteY472" fmla="*/ 4865440 h 6858000"/>
              <a:gd name="connsiteX473" fmla="*/ 2856769 w 6530564"/>
              <a:gd name="connsiteY473" fmla="*/ 4866135 h 6858000"/>
              <a:gd name="connsiteX474" fmla="*/ 5007247 w 6530564"/>
              <a:gd name="connsiteY474" fmla="*/ 4862211 h 6858000"/>
              <a:gd name="connsiteX475" fmla="*/ 4996249 w 6530564"/>
              <a:gd name="connsiteY475" fmla="*/ 4868580 h 6858000"/>
              <a:gd name="connsiteX476" fmla="*/ 4999337 w 6530564"/>
              <a:gd name="connsiteY476" fmla="*/ 4870189 h 6858000"/>
              <a:gd name="connsiteX477" fmla="*/ 6130068 w 6530564"/>
              <a:gd name="connsiteY477" fmla="*/ 4856695 h 6858000"/>
              <a:gd name="connsiteX478" fmla="*/ 6126199 w 6530564"/>
              <a:gd name="connsiteY478" fmla="*/ 4862407 h 6858000"/>
              <a:gd name="connsiteX479" fmla="*/ 6129873 w 6530564"/>
              <a:gd name="connsiteY479" fmla="*/ 4856736 h 6858000"/>
              <a:gd name="connsiteX480" fmla="*/ 5030417 w 6530564"/>
              <a:gd name="connsiteY480" fmla="*/ 4849127 h 6858000"/>
              <a:gd name="connsiteX481" fmla="*/ 5029817 w 6530564"/>
              <a:gd name="connsiteY481" fmla="*/ 4849140 h 6858000"/>
              <a:gd name="connsiteX482" fmla="*/ 5010221 w 6530564"/>
              <a:gd name="connsiteY482" fmla="*/ 4860487 h 6858000"/>
              <a:gd name="connsiteX483" fmla="*/ 5015974 w 6530564"/>
              <a:gd name="connsiteY483" fmla="*/ 4860584 h 6858000"/>
              <a:gd name="connsiteX484" fmla="*/ 5030417 w 6530564"/>
              <a:gd name="connsiteY484" fmla="*/ 4849127 h 6858000"/>
              <a:gd name="connsiteX485" fmla="*/ 5071263 w 6530564"/>
              <a:gd name="connsiteY485" fmla="*/ 4820079 h 6858000"/>
              <a:gd name="connsiteX486" fmla="*/ 5059909 w 6530564"/>
              <a:gd name="connsiteY486" fmla="*/ 4829301 h 6858000"/>
              <a:gd name="connsiteX487" fmla="*/ 5059325 w 6530564"/>
              <a:gd name="connsiteY487" fmla="*/ 4830010 h 6858000"/>
              <a:gd name="connsiteX488" fmla="*/ 5057793 w 6530564"/>
              <a:gd name="connsiteY488" fmla="*/ 4831019 h 6858000"/>
              <a:gd name="connsiteX489" fmla="*/ 5055235 w 6530564"/>
              <a:gd name="connsiteY489" fmla="*/ 4833097 h 6858000"/>
              <a:gd name="connsiteX490" fmla="*/ 5055445 w 6530564"/>
              <a:gd name="connsiteY490" fmla="*/ 4833420 h 6858000"/>
              <a:gd name="connsiteX491" fmla="*/ 5062605 w 6530564"/>
              <a:gd name="connsiteY491" fmla="*/ 4830888 h 6858000"/>
              <a:gd name="connsiteX492" fmla="*/ 5057377 w 6530564"/>
              <a:gd name="connsiteY492" fmla="*/ 4835640 h 6858000"/>
              <a:gd name="connsiteX493" fmla="*/ 5060755 w 6530564"/>
              <a:gd name="connsiteY493" fmla="*/ 4837402 h 6858000"/>
              <a:gd name="connsiteX494" fmla="*/ 5060961 w 6530564"/>
              <a:gd name="connsiteY494" fmla="*/ 4837260 h 6858000"/>
              <a:gd name="connsiteX495" fmla="*/ 5108837 w 6530564"/>
              <a:gd name="connsiteY495" fmla="*/ 4789562 h 6858000"/>
              <a:gd name="connsiteX496" fmla="*/ 5093745 w 6530564"/>
              <a:gd name="connsiteY496" fmla="*/ 4801819 h 6858000"/>
              <a:gd name="connsiteX497" fmla="*/ 5095236 w 6530564"/>
              <a:gd name="connsiteY497" fmla="*/ 4800959 h 6858000"/>
              <a:gd name="connsiteX498" fmla="*/ 5108593 w 6530564"/>
              <a:gd name="connsiteY498" fmla="*/ 4790474 h 6858000"/>
              <a:gd name="connsiteX499" fmla="*/ 5127188 w 6530564"/>
              <a:gd name="connsiteY499" fmla="*/ 4774656 h 6858000"/>
              <a:gd name="connsiteX500" fmla="*/ 5117361 w 6530564"/>
              <a:gd name="connsiteY500" fmla="*/ 4782639 h 6858000"/>
              <a:gd name="connsiteX501" fmla="*/ 5121949 w 6530564"/>
              <a:gd name="connsiteY501" fmla="*/ 4779991 h 6858000"/>
              <a:gd name="connsiteX502" fmla="*/ 5125229 w 6530564"/>
              <a:gd name="connsiteY502" fmla="*/ 4780869 h 6858000"/>
              <a:gd name="connsiteX503" fmla="*/ 5129389 w 6530564"/>
              <a:gd name="connsiteY503" fmla="*/ 4778468 h 6858000"/>
              <a:gd name="connsiteX504" fmla="*/ 2748506 w 6530564"/>
              <a:gd name="connsiteY504" fmla="*/ 4741714 h 6858000"/>
              <a:gd name="connsiteX505" fmla="*/ 2753001 w 6530564"/>
              <a:gd name="connsiteY505" fmla="*/ 4745754 h 6858000"/>
              <a:gd name="connsiteX506" fmla="*/ 2748356 w 6530564"/>
              <a:gd name="connsiteY506" fmla="*/ 4742283 h 6858000"/>
              <a:gd name="connsiteX507" fmla="*/ 2738573 w 6530564"/>
              <a:gd name="connsiteY507" fmla="*/ 4734114 h 6858000"/>
              <a:gd name="connsiteX508" fmla="*/ 2742497 w 6530564"/>
              <a:gd name="connsiteY508" fmla="*/ 4737906 h 6858000"/>
              <a:gd name="connsiteX509" fmla="*/ 2748356 w 6530564"/>
              <a:gd name="connsiteY509" fmla="*/ 4742283 h 6858000"/>
              <a:gd name="connsiteX510" fmla="*/ 2747627 w 6530564"/>
              <a:gd name="connsiteY510" fmla="*/ 4744994 h 6858000"/>
              <a:gd name="connsiteX511" fmla="*/ 2739545 w 6530564"/>
              <a:gd name="connsiteY511" fmla="*/ 4735796 h 6858000"/>
              <a:gd name="connsiteX512" fmla="*/ 2733528 w 6530564"/>
              <a:gd name="connsiteY512" fmla="*/ 4728433 h 6858000"/>
              <a:gd name="connsiteX513" fmla="*/ 2737143 w 6530564"/>
              <a:gd name="connsiteY513" fmla="*/ 4731638 h 6858000"/>
              <a:gd name="connsiteX514" fmla="*/ 2738573 w 6530564"/>
              <a:gd name="connsiteY514" fmla="*/ 4734114 h 6858000"/>
              <a:gd name="connsiteX515" fmla="*/ 2733769 w 6530564"/>
              <a:gd name="connsiteY515" fmla="*/ 4729470 h 6858000"/>
              <a:gd name="connsiteX516" fmla="*/ 2725781 w 6530564"/>
              <a:gd name="connsiteY516" fmla="*/ 4721561 h 6858000"/>
              <a:gd name="connsiteX517" fmla="*/ 2732341 w 6530564"/>
              <a:gd name="connsiteY517" fmla="*/ 4723320 h 6858000"/>
              <a:gd name="connsiteX518" fmla="*/ 2733528 w 6530564"/>
              <a:gd name="connsiteY518" fmla="*/ 4728433 h 6858000"/>
              <a:gd name="connsiteX519" fmla="*/ 2731462 w 6530564"/>
              <a:gd name="connsiteY519" fmla="*/ 4726600 h 6858000"/>
              <a:gd name="connsiteX520" fmla="*/ 2728183 w 6530564"/>
              <a:gd name="connsiteY520" fmla="*/ 4725721 h 6858000"/>
              <a:gd name="connsiteX521" fmla="*/ 2725781 w 6530564"/>
              <a:gd name="connsiteY521" fmla="*/ 4721561 h 6858000"/>
              <a:gd name="connsiteX522" fmla="*/ 3028405 w 6530564"/>
              <a:gd name="connsiteY522" fmla="*/ 4669808 h 6858000"/>
              <a:gd name="connsiteX523" fmla="*/ 3030752 w 6530564"/>
              <a:gd name="connsiteY523" fmla="*/ 4673522 h 6858000"/>
              <a:gd name="connsiteX524" fmla="*/ 3054617 w 6530564"/>
              <a:gd name="connsiteY524" fmla="*/ 4692835 h 6858000"/>
              <a:gd name="connsiteX525" fmla="*/ 3107225 w 6530564"/>
              <a:gd name="connsiteY525" fmla="*/ 4721282 h 6858000"/>
              <a:gd name="connsiteX526" fmla="*/ 3105246 w 6530564"/>
              <a:gd name="connsiteY526" fmla="*/ 4719661 h 6858000"/>
              <a:gd name="connsiteX527" fmla="*/ 3057715 w 6530564"/>
              <a:gd name="connsiteY527" fmla="*/ 4691376 h 6858000"/>
              <a:gd name="connsiteX528" fmla="*/ 6304463 w 6530564"/>
              <a:gd name="connsiteY528" fmla="*/ 4668027 h 6858000"/>
              <a:gd name="connsiteX529" fmla="*/ 6302855 w 6530564"/>
              <a:gd name="connsiteY529" fmla="*/ 4672815 h 6858000"/>
              <a:gd name="connsiteX530" fmla="*/ 6301832 w 6530564"/>
              <a:gd name="connsiteY530" fmla="*/ 4672862 h 6858000"/>
              <a:gd name="connsiteX531" fmla="*/ 6304463 w 6530564"/>
              <a:gd name="connsiteY531" fmla="*/ 4668027 h 6858000"/>
              <a:gd name="connsiteX532" fmla="*/ 2673360 w 6530564"/>
              <a:gd name="connsiteY532" fmla="*/ 4654778 h 6858000"/>
              <a:gd name="connsiteX533" fmla="*/ 2678648 w 6530564"/>
              <a:gd name="connsiteY533" fmla="*/ 4660537 h 6858000"/>
              <a:gd name="connsiteX534" fmla="*/ 2678411 w 6530564"/>
              <a:gd name="connsiteY534" fmla="*/ 4660527 h 6858000"/>
              <a:gd name="connsiteX535" fmla="*/ 2673360 w 6530564"/>
              <a:gd name="connsiteY535" fmla="*/ 4654778 h 6858000"/>
              <a:gd name="connsiteX536" fmla="*/ 2988071 w 6530564"/>
              <a:gd name="connsiteY536" fmla="*/ 4640127 h 6858000"/>
              <a:gd name="connsiteX537" fmla="*/ 2993758 w 6530564"/>
              <a:gd name="connsiteY537" fmla="*/ 4645670 h 6858000"/>
              <a:gd name="connsiteX538" fmla="*/ 3002041 w 6530564"/>
              <a:gd name="connsiteY538" fmla="*/ 4651387 h 6858000"/>
              <a:gd name="connsiteX539" fmla="*/ 3003476 w 6530564"/>
              <a:gd name="connsiteY539" fmla="*/ 4651462 h 6858000"/>
              <a:gd name="connsiteX540" fmla="*/ 2964415 w 6530564"/>
              <a:gd name="connsiteY540" fmla="*/ 4622718 h 6858000"/>
              <a:gd name="connsiteX541" fmla="*/ 2964410 w 6530564"/>
              <a:gd name="connsiteY541" fmla="*/ 4622737 h 6858000"/>
              <a:gd name="connsiteX542" fmla="*/ 2964457 w 6530564"/>
              <a:gd name="connsiteY542" fmla="*/ 4622750 h 6858000"/>
              <a:gd name="connsiteX543" fmla="*/ 2936215 w 6530564"/>
              <a:gd name="connsiteY543" fmla="*/ 4620923 h 6858000"/>
              <a:gd name="connsiteX544" fmla="*/ 2938890 w 6530564"/>
              <a:gd name="connsiteY544" fmla="*/ 4621639 h 6858000"/>
              <a:gd name="connsiteX545" fmla="*/ 2938711 w 6530564"/>
              <a:gd name="connsiteY545" fmla="*/ 4622308 h 6858000"/>
              <a:gd name="connsiteX546" fmla="*/ 2922025 w 6530564"/>
              <a:gd name="connsiteY546" fmla="*/ 4586750 h 6858000"/>
              <a:gd name="connsiteX547" fmla="*/ 2919078 w 6530564"/>
              <a:gd name="connsiteY547" fmla="*/ 4591214 h 6858000"/>
              <a:gd name="connsiteX548" fmla="*/ 2912519 w 6530564"/>
              <a:gd name="connsiteY548" fmla="*/ 4591609 h 6858000"/>
              <a:gd name="connsiteX549" fmla="*/ 2922311 w 6530564"/>
              <a:gd name="connsiteY549" fmla="*/ 4608585 h 6858000"/>
              <a:gd name="connsiteX550" fmla="*/ 2917677 w 6530564"/>
              <a:gd name="connsiteY550" fmla="*/ 4604474 h 6858000"/>
              <a:gd name="connsiteX551" fmla="*/ 2913043 w 6530564"/>
              <a:gd name="connsiteY551" fmla="*/ 4600361 h 6858000"/>
              <a:gd name="connsiteX552" fmla="*/ 2915001 w 6530564"/>
              <a:gd name="connsiteY552" fmla="*/ 4603756 h 6858000"/>
              <a:gd name="connsiteX553" fmla="*/ 2919635 w 6530564"/>
              <a:gd name="connsiteY553" fmla="*/ 4607868 h 6858000"/>
              <a:gd name="connsiteX554" fmla="*/ 2921593 w 6530564"/>
              <a:gd name="connsiteY554" fmla="*/ 4611263 h 6858000"/>
              <a:gd name="connsiteX555" fmla="*/ 2932821 w 6530564"/>
              <a:gd name="connsiteY555" fmla="*/ 4622883 h 6858000"/>
              <a:gd name="connsiteX556" fmla="*/ 2935497 w 6530564"/>
              <a:gd name="connsiteY556" fmla="*/ 4623599 h 6858000"/>
              <a:gd name="connsiteX557" fmla="*/ 2938172 w 6530564"/>
              <a:gd name="connsiteY557" fmla="*/ 4624317 h 6858000"/>
              <a:gd name="connsiteX558" fmla="*/ 2938711 w 6530564"/>
              <a:gd name="connsiteY558" fmla="*/ 4622308 h 6858000"/>
              <a:gd name="connsiteX559" fmla="*/ 2941207 w 6530564"/>
              <a:gd name="connsiteY559" fmla="*/ 4623695 h 6858000"/>
              <a:gd name="connsiteX560" fmla="*/ 2946201 w 6530564"/>
              <a:gd name="connsiteY560" fmla="*/ 4626469 h 6858000"/>
              <a:gd name="connsiteX561" fmla="*/ 2941761 w 6530564"/>
              <a:gd name="connsiteY561" fmla="*/ 4610927 h 6858000"/>
              <a:gd name="connsiteX562" fmla="*/ 2961733 w 6530564"/>
              <a:gd name="connsiteY562" fmla="*/ 4622018 h 6858000"/>
              <a:gd name="connsiteX563" fmla="*/ 2962703 w 6530564"/>
              <a:gd name="connsiteY563" fmla="*/ 4621458 h 6858000"/>
              <a:gd name="connsiteX564" fmla="*/ 2948426 w 6530564"/>
              <a:gd name="connsiteY564" fmla="*/ 4610952 h 6858000"/>
              <a:gd name="connsiteX565" fmla="*/ 2860394 w 6530564"/>
              <a:gd name="connsiteY565" fmla="*/ 4530255 h 6858000"/>
              <a:gd name="connsiteX566" fmla="*/ 2873925 w 6530564"/>
              <a:gd name="connsiteY566" fmla="*/ 4544310 h 6858000"/>
              <a:gd name="connsiteX567" fmla="*/ 2898368 w 6530564"/>
              <a:gd name="connsiteY567" fmla="*/ 4565066 h 6858000"/>
              <a:gd name="connsiteX568" fmla="*/ 2850179 w 6530564"/>
              <a:gd name="connsiteY568" fmla="*/ 4503144 h 6858000"/>
              <a:gd name="connsiteX569" fmla="*/ 2849725 w 6530564"/>
              <a:gd name="connsiteY569" fmla="*/ 4504837 h 6858000"/>
              <a:gd name="connsiteX570" fmla="*/ 2856363 w 6530564"/>
              <a:gd name="connsiteY570" fmla="*/ 4508236 h 6858000"/>
              <a:gd name="connsiteX571" fmla="*/ 2855786 w 6530564"/>
              <a:gd name="connsiteY571" fmla="*/ 4507515 h 6858000"/>
              <a:gd name="connsiteX572" fmla="*/ 2857490 w 6530564"/>
              <a:gd name="connsiteY572" fmla="*/ 4507973 h 6858000"/>
              <a:gd name="connsiteX573" fmla="*/ 2858176 w 6530564"/>
              <a:gd name="connsiteY573" fmla="*/ 4509163 h 6858000"/>
              <a:gd name="connsiteX574" fmla="*/ 2862899 w 6530564"/>
              <a:gd name="connsiteY574" fmla="*/ 4511580 h 6858000"/>
              <a:gd name="connsiteX575" fmla="*/ 2852855 w 6530564"/>
              <a:gd name="connsiteY575" fmla="*/ 4503860 h 6858000"/>
              <a:gd name="connsiteX576" fmla="*/ 2855786 w 6530564"/>
              <a:gd name="connsiteY576" fmla="*/ 4507515 h 6858000"/>
              <a:gd name="connsiteX577" fmla="*/ 2854813 w 6530564"/>
              <a:gd name="connsiteY577" fmla="*/ 4507255 h 6858000"/>
              <a:gd name="connsiteX578" fmla="*/ 2850179 w 6530564"/>
              <a:gd name="connsiteY578" fmla="*/ 4503144 h 6858000"/>
              <a:gd name="connsiteX579" fmla="*/ 5450741 w 6530564"/>
              <a:gd name="connsiteY579" fmla="*/ 4439964 h 6858000"/>
              <a:gd name="connsiteX580" fmla="*/ 5377825 w 6530564"/>
              <a:gd name="connsiteY580" fmla="*/ 4530592 h 6858000"/>
              <a:gd name="connsiteX581" fmla="*/ 5323869 w 6530564"/>
              <a:gd name="connsiteY581" fmla="*/ 4592582 h 6858000"/>
              <a:gd name="connsiteX582" fmla="*/ 5314677 w 6530564"/>
              <a:gd name="connsiteY582" fmla="*/ 4613036 h 6858000"/>
              <a:gd name="connsiteX583" fmla="*/ 5364167 w 6530564"/>
              <a:gd name="connsiteY583" fmla="*/ 4564878 h 6858000"/>
              <a:gd name="connsiteX584" fmla="*/ 5370795 w 6530564"/>
              <a:gd name="connsiteY584" fmla="*/ 4560109 h 6858000"/>
              <a:gd name="connsiteX585" fmla="*/ 5397869 w 6530564"/>
              <a:gd name="connsiteY585" fmla="*/ 4523430 h 6858000"/>
              <a:gd name="connsiteX586" fmla="*/ 1643525 w 6530564"/>
              <a:gd name="connsiteY586" fmla="*/ 4432993 h 6858000"/>
              <a:gd name="connsiteX587" fmla="*/ 1644522 w 6530564"/>
              <a:gd name="connsiteY587" fmla="*/ 4437664 h 6858000"/>
              <a:gd name="connsiteX588" fmla="*/ 1643326 w 6530564"/>
              <a:gd name="connsiteY588" fmla="*/ 4435630 h 6858000"/>
              <a:gd name="connsiteX589" fmla="*/ 2776939 w 6530564"/>
              <a:gd name="connsiteY589" fmla="*/ 4423240 h 6858000"/>
              <a:gd name="connsiteX590" fmla="*/ 2779311 w 6530564"/>
              <a:gd name="connsiteY590" fmla="*/ 4426396 h 6858000"/>
              <a:gd name="connsiteX591" fmla="*/ 2778899 w 6530564"/>
              <a:gd name="connsiteY591" fmla="*/ 4426634 h 6858000"/>
              <a:gd name="connsiteX592" fmla="*/ 2776939 w 6530564"/>
              <a:gd name="connsiteY592" fmla="*/ 4423240 h 6858000"/>
              <a:gd name="connsiteX593" fmla="*/ 2676789 w 6530564"/>
              <a:gd name="connsiteY593" fmla="*/ 4299837 h 6858000"/>
              <a:gd name="connsiteX594" fmla="*/ 2665036 w 6530564"/>
              <a:gd name="connsiteY594" fmla="*/ 4302598 h 6858000"/>
              <a:gd name="connsiteX595" fmla="*/ 2701549 w 6530564"/>
              <a:gd name="connsiteY595" fmla="*/ 4351370 h 6858000"/>
              <a:gd name="connsiteX596" fmla="*/ 2741629 w 6530564"/>
              <a:gd name="connsiteY596" fmla="*/ 4405167 h 6858000"/>
              <a:gd name="connsiteX597" fmla="*/ 2786537 w 6530564"/>
              <a:gd name="connsiteY597" fmla="*/ 4451645 h 6858000"/>
              <a:gd name="connsiteX598" fmla="*/ 2822178 w 6530564"/>
              <a:gd name="connsiteY598" fmla="*/ 4489900 h 6858000"/>
              <a:gd name="connsiteX599" fmla="*/ 2824137 w 6530564"/>
              <a:gd name="connsiteY599" fmla="*/ 4493294 h 6858000"/>
              <a:gd name="connsiteX600" fmla="*/ 2828771 w 6530564"/>
              <a:gd name="connsiteY600" fmla="*/ 4497407 h 6858000"/>
              <a:gd name="connsiteX601" fmla="*/ 2839192 w 6530564"/>
              <a:gd name="connsiteY601" fmla="*/ 4508233 h 6858000"/>
              <a:gd name="connsiteX602" fmla="*/ 2837891 w 6530564"/>
              <a:gd name="connsiteY602" fmla="*/ 4500449 h 6858000"/>
              <a:gd name="connsiteX603" fmla="*/ 2829489 w 6530564"/>
              <a:gd name="connsiteY603" fmla="*/ 4494729 h 6858000"/>
              <a:gd name="connsiteX604" fmla="*/ 2832164 w 6530564"/>
              <a:gd name="connsiteY604" fmla="*/ 4495445 h 6858000"/>
              <a:gd name="connsiteX605" fmla="*/ 2827529 w 6530564"/>
              <a:gd name="connsiteY605" fmla="*/ 4491333 h 6858000"/>
              <a:gd name="connsiteX606" fmla="*/ 2825572 w 6530564"/>
              <a:gd name="connsiteY606" fmla="*/ 4487938 h 6858000"/>
              <a:gd name="connsiteX607" fmla="*/ 2779311 w 6530564"/>
              <a:gd name="connsiteY607" fmla="*/ 4426396 h 6858000"/>
              <a:gd name="connsiteX608" fmla="*/ 2782293 w 6530564"/>
              <a:gd name="connsiteY608" fmla="*/ 4424673 h 6858000"/>
              <a:gd name="connsiteX609" fmla="*/ 2779616 w 6530564"/>
              <a:gd name="connsiteY609" fmla="*/ 4423956 h 6858000"/>
              <a:gd name="connsiteX610" fmla="*/ 2776939 w 6530564"/>
              <a:gd name="connsiteY610" fmla="*/ 4423240 h 6858000"/>
              <a:gd name="connsiteX611" fmla="*/ 2774981 w 6530564"/>
              <a:gd name="connsiteY611" fmla="*/ 4419843 h 6858000"/>
              <a:gd name="connsiteX612" fmla="*/ 2765190 w 6530564"/>
              <a:gd name="connsiteY612" fmla="*/ 4402868 h 6858000"/>
              <a:gd name="connsiteX613" fmla="*/ 2766430 w 6530564"/>
              <a:gd name="connsiteY613" fmla="*/ 4408940 h 6858000"/>
              <a:gd name="connsiteX614" fmla="*/ 2763755 w 6530564"/>
              <a:gd name="connsiteY614" fmla="*/ 4408224 h 6858000"/>
              <a:gd name="connsiteX615" fmla="*/ 2761078 w 6530564"/>
              <a:gd name="connsiteY615" fmla="*/ 4407507 h 6858000"/>
              <a:gd name="connsiteX616" fmla="*/ 2763037 w 6530564"/>
              <a:gd name="connsiteY616" fmla="*/ 4410902 h 6858000"/>
              <a:gd name="connsiteX617" fmla="*/ 2747175 w 6530564"/>
              <a:gd name="connsiteY617" fmla="*/ 4395170 h 6858000"/>
              <a:gd name="connsiteX618" fmla="*/ 2749852 w 6530564"/>
              <a:gd name="connsiteY618" fmla="*/ 4395886 h 6858000"/>
              <a:gd name="connsiteX619" fmla="*/ 2751809 w 6530564"/>
              <a:gd name="connsiteY619" fmla="*/ 4399282 h 6858000"/>
              <a:gd name="connsiteX620" fmla="*/ 2754485 w 6530564"/>
              <a:gd name="connsiteY620" fmla="*/ 4399999 h 6858000"/>
              <a:gd name="connsiteX621" fmla="*/ 2750569 w 6530564"/>
              <a:gd name="connsiteY621" fmla="*/ 4393208 h 6858000"/>
              <a:gd name="connsiteX622" fmla="*/ 2748611 w 6530564"/>
              <a:gd name="connsiteY622" fmla="*/ 4389814 h 6858000"/>
              <a:gd name="connsiteX623" fmla="*/ 2736338 w 6530564"/>
              <a:gd name="connsiteY623" fmla="*/ 4360691 h 6858000"/>
              <a:gd name="connsiteX624" fmla="*/ 2722327 w 6530564"/>
              <a:gd name="connsiteY624" fmla="*/ 4344738 h 6858000"/>
              <a:gd name="connsiteX625" fmla="*/ 2716857 w 6530564"/>
              <a:gd name="connsiteY625" fmla="*/ 4339970 h 6858000"/>
              <a:gd name="connsiteX626" fmla="*/ 2703428 w 6530564"/>
              <a:gd name="connsiteY626" fmla="*/ 4336022 h 6858000"/>
              <a:gd name="connsiteX627" fmla="*/ 2688247 w 6530564"/>
              <a:gd name="connsiteY627" fmla="*/ 4319673 h 6858000"/>
              <a:gd name="connsiteX628" fmla="*/ 2677451 w 6530564"/>
              <a:gd name="connsiteY628" fmla="*/ 4300826 h 6858000"/>
              <a:gd name="connsiteX629" fmla="*/ 2337159 w 6530564"/>
              <a:gd name="connsiteY629" fmla="*/ 4269366 h 6858000"/>
              <a:gd name="connsiteX630" fmla="*/ 2339560 w 6530564"/>
              <a:gd name="connsiteY630" fmla="*/ 4273526 h 6858000"/>
              <a:gd name="connsiteX631" fmla="*/ 2339523 w 6530564"/>
              <a:gd name="connsiteY631" fmla="*/ 4273662 h 6858000"/>
              <a:gd name="connsiteX632" fmla="*/ 1526874 w 6530564"/>
              <a:gd name="connsiteY632" fmla="*/ 4252779 h 6858000"/>
              <a:gd name="connsiteX633" fmla="*/ 1534539 w 6530564"/>
              <a:gd name="connsiteY633" fmla="*/ 4265793 h 6858000"/>
              <a:gd name="connsiteX634" fmla="*/ 1529869 w 6530564"/>
              <a:gd name="connsiteY634" fmla="*/ 4266791 h 6858000"/>
              <a:gd name="connsiteX635" fmla="*/ 2351864 w 6530564"/>
              <a:gd name="connsiteY635" fmla="*/ 4227601 h 6858000"/>
              <a:gd name="connsiteX636" fmla="*/ 2354365 w 6530564"/>
              <a:gd name="connsiteY636" fmla="*/ 4231786 h 6858000"/>
              <a:gd name="connsiteX637" fmla="*/ 2354267 w 6530564"/>
              <a:gd name="connsiteY637" fmla="*/ 4231761 h 6858000"/>
              <a:gd name="connsiteX638" fmla="*/ 2351864 w 6530564"/>
              <a:gd name="connsiteY638" fmla="*/ 4227601 h 6858000"/>
              <a:gd name="connsiteX639" fmla="*/ 6397652 w 6530564"/>
              <a:gd name="connsiteY639" fmla="*/ 4184394 h 6858000"/>
              <a:gd name="connsiteX640" fmla="*/ 6397793 w 6530564"/>
              <a:gd name="connsiteY640" fmla="*/ 4184698 h 6858000"/>
              <a:gd name="connsiteX641" fmla="*/ 6393825 w 6530564"/>
              <a:gd name="connsiteY641" fmla="*/ 4194703 h 6858000"/>
              <a:gd name="connsiteX642" fmla="*/ 6495950 w 6530564"/>
              <a:gd name="connsiteY642" fmla="*/ 4124042 h 6858000"/>
              <a:gd name="connsiteX643" fmla="*/ 6492277 w 6530564"/>
              <a:gd name="connsiteY643" fmla="*/ 4129712 h 6858000"/>
              <a:gd name="connsiteX644" fmla="*/ 6495950 w 6530564"/>
              <a:gd name="connsiteY644" fmla="*/ 4124042 h 6858000"/>
              <a:gd name="connsiteX645" fmla="*/ 6447581 w 6530564"/>
              <a:gd name="connsiteY645" fmla="*/ 4072213 h 6858000"/>
              <a:gd name="connsiteX646" fmla="*/ 6446607 w 6530564"/>
              <a:gd name="connsiteY646" fmla="*/ 4075973 h 6858000"/>
              <a:gd name="connsiteX647" fmla="*/ 6447605 w 6530564"/>
              <a:gd name="connsiteY647" fmla="*/ 4080645 h 6858000"/>
              <a:gd name="connsiteX648" fmla="*/ 6443932 w 6530564"/>
              <a:gd name="connsiteY648" fmla="*/ 4086313 h 6858000"/>
              <a:gd name="connsiteX649" fmla="*/ 6441935 w 6530564"/>
              <a:gd name="connsiteY649" fmla="*/ 4076971 h 6858000"/>
              <a:gd name="connsiteX650" fmla="*/ 6451467 w 6530564"/>
              <a:gd name="connsiteY650" fmla="*/ 4062259 h 6858000"/>
              <a:gd name="connsiteX651" fmla="*/ 6448725 w 6530564"/>
              <a:gd name="connsiteY651" fmla="*/ 4071248 h 6858000"/>
              <a:gd name="connsiteX652" fmla="*/ 6447581 w 6530564"/>
              <a:gd name="connsiteY652" fmla="*/ 4072213 h 6858000"/>
              <a:gd name="connsiteX653" fmla="*/ 6449283 w 6530564"/>
              <a:gd name="connsiteY653" fmla="*/ 4065635 h 6858000"/>
              <a:gd name="connsiteX654" fmla="*/ 6095133 w 6530564"/>
              <a:gd name="connsiteY654" fmla="*/ 4053382 h 6858000"/>
              <a:gd name="connsiteX655" fmla="*/ 6093665 w 6530564"/>
              <a:gd name="connsiteY655" fmla="*/ 4058179 h 6858000"/>
              <a:gd name="connsiteX656" fmla="*/ 6092651 w 6530564"/>
              <a:gd name="connsiteY656" fmla="*/ 4060432 h 6858000"/>
              <a:gd name="connsiteX657" fmla="*/ 6092133 w 6530564"/>
              <a:gd name="connsiteY657" fmla="*/ 4058007 h 6858000"/>
              <a:gd name="connsiteX658" fmla="*/ 6095133 w 6530564"/>
              <a:gd name="connsiteY658" fmla="*/ 4053382 h 6858000"/>
              <a:gd name="connsiteX659" fmla="*/ 1243863 w 6530564"/>
              <a:gd name="connsiteY659" fmla="*/ 4048308 h 6858000"/>
              <a:gd name="connsiteX660" fmla="*/ 1243853 w 6530564"/>
              <a:gd name="connsiteY660" fmla="*/ 4048690 h 6858000"/>
              <a:gd name="connsiteX661" fmla="*/ 1244017 w 6530564"/>
              <a:gd name="connsiteY661" fmla="*/ 4049024 h 6858000"/>
              <a:gd name="connsiteX662" fmla="*/ 6459303 w 6530564"/>
              <a:gd name="connsiteY662" fmla="*/ 4043956 h 6858000"/>
              <a:gd name="connsiteX663" fmla="*/ 6452955 w 6530564"/>
              <a:gd name="connsiteY663" fmla="*/ 4059966 h 6858000"/>
              <a:gd name="connsiteX664" fmla="*/ 6451467 w 6530564"/>
              <a:gd name="connsiteY664" fmla="*/ 4062259 h 6858000"/>
              <a:gd name="connsiteX665" fmla="*/ 6453708 w 6530564"/>
              <a:gd name="connsiteY665" fmla="*/ 4054920 h 6858000"/>
              <a:gd name="connsiteX666" fmla="*/ 6455441 w 6530564"/>
              <a:gd name="connsiteY666" fmla="*/ 4044781 h 6858000"/>
              <a:gd name="connsiteX667" fmla="*/ 6456817 w 6530564"/>
              <a:gd name="connsiteY667" fmla="*/ 4036740 h 6858000"/>
              <a:gd name="connsiteX668" fmla="*/ 6455441 w 6530564"/>
              <a:gd name="connsiteY668" fmla="*/ 4044781 h 6858000"/>
              <a:gd name="connsiteX669" fmla="*/ 6454631 w 6530564"/>
              <a:gd name="connsiteY669" fmla="*/ 4044953 h 6858000"/>
              <a:gd name="connsiteX670" fmla="*/ 1431945 w 6530564"/>
              <a:gd name="connsiteY670" fmla="*/ 4014196 h 6858000"/>
              <a:gd name="connsiteX671" fmla="*/ 1434938 w 6530564"/>
              <a:gd name="connsiteY671" fmla="*/ 4028209 h 6858000"/>
              <a:gd name="connsiteX672" fmla="*/ 1428273 w 6530564"/>
              <a:gd name="connsiteY672" fmla="*/ 4019865 h 6858000"/>
              <a:gd name="connsiteX673" fmla="*/ 1431945 w 6530564"/>
              <a:gd name="connsiteY673" fmla="*/ 4014196 h 6858000"/>
              <a:gd name="connsiteX674" fmla="*/ 1496703 w 6530564"/>
              <a:gd name="connsiteY674" fmla="*/ 3951518 h 6858000"/>
              <a:gd name="connsiteX675" fmla="*/ 1502371 w 6530564"/>
              <a:gd name="connsiteY675" fmla="*/ 3955191 h 6858000"/>
              <a:gd name="connsiteX676" fmla="*/ 1498697 w 6530564"/>
              <a:gd name="connsiteY676" fmla="*/ 3960861 h 6858000"/>
              <a:gd name="connsiteX677" fmla="*/ 1496703 w 6530564"/>
              <a:gd name="connsiteY677" fmla="*/ 3951518 h 6858000"/>
              <a:gd name="connsiteX678" fmla="*/ 2081274 w 6530564"/>
              <a:gd name="connsiteY678" fmla="*/ 3919538 h 6858000"/>
              <a:gd name="connsiteX679" fmla="*/ 2082728 w 6530564"/>
              <a:gd name="connsiteY679" fmla="*/ 3919927 h 6858000"/>
              <a:gd name="connsiteX680" fmla="*/ 2081850 w 6530564"/>
              <a:gd name="connsiteY680" fmla="*/ 3923208 h 6858000"/>
              <a:gd name="connsiteX681" fmla="*/ 6530564 w 6530564"/>
              <a:gd name="connsiteY681" fmla="*/ 3917715 h 6858000"/>
              <a:gd name="connsiteX682" fmla="*/ 6530564 w 6530564"/>
              <a:gd name="connsiteY682" fmla="*/ 3921552 h 6858000"/>
              <a:gd name="connsiteX683" fmla="*/ 6527556 w 6530564"/>
              <a:gd name="connsiteY683" fmla="*/ 3926194 h 6858000"/>
              <a:gd name="connsiteX684" fmla="*/ 6527097 w 6530564"/>
              <a:gd name="connsiteY684" fmla="*/ 3926903 h 6858000"/>
              <a:gd name="connsiteX685" fmla="*/ 6183373 w 6530564"/>
              <a:gd name="connsiteY685" fmla="*/ 3883119 h 6858000"/>
              <a:gd name="connsiteX686" fmla="*/ 6183235 w 6530564"/>
              <a:gd name="connsiteY686" fmla="*/ 3887133 h 6858000"/>
              <a:gd name="connsiteX687" fmla="*/ 6182420 w 6530564"/>
              <a:gd name="connsiteY687" fmla="*/ 3883322 h 6858000"/>
              <a:gd name="connsiteX688" fmla="*/ 6530394 w 6530564"/>
              <a:gd name="connsiteY688" fmla="*/ 3785167 h 6858000"/>
              <a:gd name="connsiteX689" fmla="*/ 6530564 w 6530564"/>
              <a:gd name="connsiteY689" fmla="*/ 3785630 h 6858000"/>
              <a:gd name="connsiteX690" fmla="*/ 6530564 w 6530564"/>
              <a:gd name="connsiteY690" fmla="*/ 3792682 h 6858000"/>
              <a:gd name="connsiteX691" fmla="*/ 6526181 w 6530564"/>
              <a:gd name="connsiteY691" fmla="*/ 3785456 h 6858000"/>
              <a:gd name="connsiteX692" fmla="*/ 6530394 w 6530564"/>
              <a:gd name="connsiteY692" fmla="*/ 3785167 h 6858000"/>
              <a:gd name="connsiteX693" fmla="*/ 2531063 w 6530564"/>
              <a:gd name="connsiteY693" fmla="*/ 3675825 h 6858000"/>
              <a:gd name="connsiteX694" fmla="*/ 2572765 w 6530564"/>
              <a:gd name="connsiteY694" fmla="*/ 3812143 h 6858000"/>
              <a:gd name="connsiteX695" fmla="*/ 2619585 w 6530564"/>
              <a:gd name="connsiteY695" fmla="*/ 3940039 h 6858000"/>
              <a:gd name="connsiteX696" fmla="*/ 2689216 w 6530564"/>
              <a:gd name="connsiteY696" fmla="*/ 4071055 h 6858000"/>
              <a:gd name="connsiteX697" fmla="*/ 2731894 w 6530564"/>
              <a:gd name="connsiteY697" fmla="*/ 4145620 h 6858000"/>
              <a:gd name="connsiteX698" fmla="*/ 2736797 w 6530564"/>
              <a:gd name="connsiteY698" fmla="*/ 4151516 h 6858000"/>
              <a:gd name="connsiteX699" fmla="*/ 2736150 w 6530564"/>
              <a:gd name="connsiteY699" fmla="*/ 4154286 h 6858000"/>
              <a:gd name="connsiteX700" fmla="*/ 2761162 w 6530564"/>
              <a:gd name="connsiteY700" fmla="*/ 4192307 h 6858000"/>
              <a:gd name="connsiteX701" fmla="*/ 2734027 w 6530564"/>
              <a:gd name="connsiteY701" fmla="*/ 4159027 h 6858000"/>
              <a:gd name="connsiteX702" fmla="*/ 2727501 w 6530564"/>
              <a:gd name="connsiteY702" fmla="*/ 4162023 h 6858000"/>
              <a:gd name="connsiteX703" fmla="*/ 2719561 w 6530564"/>
              <a:gd name="connsiteY703" fmla="*/ 4158874 h 6858000"/>
              <a:gd name="connsiteX704" fmla="*/ 2694323 w 6530564"/>
              <a:gd name="connsiteY704" fmla="*/ 4128398 h 6858000"/>
              <a:gd name="connsiteX705" fmla="*/ 2638432 w 6530564"/>
              <a:gd name="connsiteY705" fmla="*/ 4030019 h 6858000"/>
              <a:gd name="connsiteX706" fmla="*/ 2616715 w 6530564"/>
              <a:gd name="connsiteY706" fmla="*/ 3986397 h 6858000"/>
              <a:gd name="connsiteX707" fmla="*/ 2616051 w 6530564"/>
              <a:gd name="connsiteY707" fmla="*/ 3985283 h 6858000"/>
              <a:gd name="connsiteX708" fmla="*/ 2614788 w 6530564"/>
              <a:gd name="connsiteY708" fmla="*/ 3982527 h 6858000"/>
              <a:gd name="connsiteX709" fmla="*/ 2613003 w 6530564"/>
              <a:gd name="connsiteY709" fmla="*/ 3978941 h 6858000"/>
              <a:gd name="connsiteX710" fmla="*/ 2612430 w 6530564"/>
              <a:gd name="connsiteY710" fmla="*/ 3977382 h 6858000"/>
              <a:gd name="connsiteX711" fmla="*/ 2590101 w 6530564"/>
              <a:gd name="connsiteY711" fmla="*/ 3928646 h 6858000"/>
              <a:gd name="connsiteX712" fmla="*/ 2588278 w 6530564"/>
              <a:gd name="connsiteY712" fmla="*/ 3930926 h 6858000"/>
              <a:gd name="connsiteX713" fmla="*/ 2586807 w 6530564"/>
              <a:gd name="connsiteY713" fmla="*/ 3937922 h 6858000"/>
              <a:gd name="connsiteX714" fmla="*/ 2585985 w 6530564"/>
              <a:gd name="connsiteY714" fmla="*/ 3941174 h 6858000"/>
              <a:gd name="connsiteX715" fmla="*/ 2612386 w 6530564"/>
              <a:gd name="connsiteY715" fmla="*/ 4010360 h 6858000"/>
              <a:gd name="connsiteX716" fmla="*/ 2690871 w 6530564"/>
              <a:gd name="connsiteY716" fmla="*/ 4160213 h 6858000"/>
              <a:gd name="connsiteX717" fmla="*/ 2700625 w 6530564"/>
              <a:gd name="connsiteY717" fmla="*/ 4177201 h 6858000"/>
              <a:gd name="connsiteX718" fmla="*/ 2708709 w 6530564"/>
              <a:gd name="connsiteY718" fmla="*/ 4189725 h 6858000"/>
              <a:gd name="connsiteX719" fmla="*/ 2709242 w 6530564"/>
              <a:gd name="connsiteY719" fmla="*/ 4192597 h 6858000"/>
              <a:gd name="connsiteX720" fmla="*/ 2818914 w 6530564"/>
              <a:gd name="connsiteY720" fmla="*/ 4346218 h 6858000"/>
              <a:gd name="connsiteX721" fmla="*/ 2958211 w 6530564"/>
              <a:gd name="connsiteY721" fmla="*/ 4492927 h 6858000"/>
              <a:gd name="connsiteX722" fmla="*/ 3037117 w 6530564"/>
              <a:gd name="connsiteY722" fmla="*/ 4556144 h 6858000"/>
              <a:gd name="connsiteX723" fmla="*/ 3127435 w 6530564"/>
              <a:gd name="connsiteY723" fmla="*/ 4612403 h 6858000"/>
              <a:gd name="connsiteX724" fmla="*/ 3228660 w 6530564"/>
              <a:gd name="connsiteY724" fmla="*/ 4665324 h 6858000"/>
              <a:gd name="connsiteX725" fmla="*/ 3284085 w 6530564"/>
              <a:gd name="connsiteY725" fmla="*/ 4680023 h 6858000"/>
              <a:gd name="connsiteX726" fmla="*/ 3324987 w 6530564"/>
              <a:gd name="connsiteY726" fmla="*/ 4690843 h 6858000"/>
              <a:gd name="connsiteX727" fmla="*/ 3540971 w 6530564"/>
              <a:gd name="connsiteY727" fmla="*/ 4768253 h 6858000"/>
              <a:gd name="connsiteX728" fmla="*/ 3555898 w 6530564"/>
              <a:gd name="connsiteY728" fmla="*/ 4767020 h 6858000"/>
              <a:gd name="connsiteX729" fmla="*/ 3541374 w 6530564"/>
              <a:gd name="connsiteY729" fmla="*/ 4755574 h 6858000"/>
              <a:gd name="connsiteX730" fmla="*/ 3218006 w 6530564"/>
              <a:gd name="connsiteY730" fmla="*/ 4624223 h 6858000"/>
              <a:gd name="connsiteX731" fmla="*/ 3205733 w 6530564"/>
              <a:gd name="connsiteY731" fmla="*/ 4618706 h 6858000"/>
              <a:gd name="connsiteX732" fmla="*/ 3202251 w 6530564"/>
              <a:gd name="connsiteY732" fmla="*/ 4605416 h 6858000"/>
              <a:gd name="connsiteX733" fmla="*/ 3215747 w 6530564"/>
              <a:gd name="connsiteY733" fmla="*/ 4603161 h 6858000"/>
              <a:gd name="connsiteX734" fmla="*/ 3277149 w 6530564"/>
              <a:gd name="connsiteY734" fmla="*/ 4635346 h 6858000"/>
              <a:gd name="connsiteX735" fmla="*/ 3300817 w 6530564"/>
              <a:gd name="connsiteY735" fmla="*/ 4645474 h 6858000"/>
              <a:gd name="connsiteX736" fmla="*/ 3203581 w 6530564"/>
              <a:gd name="connsiteY736" fmla="*/ 4589043 h 6858000"/>
              <a:gd name="connsiteX737" fmla="*/ 2817218 w 6530564"/>
              <a:gd name="connsiteY737" fmla="*/ 4214123 h 6858000"/>
              <a:gd name="connsiteX738" fmla="*/ 2795524 w 6530564"/>
              <a:gd name="connsiteY738" fmla="*/ 4180373 h 6858000"/>
              <a:gd name="connsiteX739" fmla="*/ 2794029 w 6530564"/>
              <a:gd name="connsiteY739" fmla="*/ 4178497 h 6858000"/>
              <a:gd name="connsiteX740" fmla="*/ 2777085 w 6530564"/>
              <a:gd name="connsiteY740" fmla="*/ 4161569 h 6858000"/>
              <a:gd name="connsiteX741" fmla="*/ 2741001 w 6530564"/>
              <a:gd name="connsiteY741" fmla="*/ 4101332 h 6858000"/>
              <a:gd name="connsiteX742" fmla="*/ 2679864 w 6530564"/>
              <a:gd name="connsiteY742" fmla="*/ 4007725 h 6858000"/>
              <a:gd name="connsiteX743" fmla="*/ 2531063 w 6530564"/>
              <a:gd name="connsiteY743" fmla="*/ 3675825 h 6858000"/>
              <a:gd name="connsiteX744" fmla="*/ 1469523 w 6530564"/>
              <a:gd name="connsiteY744" fmla="*/ 3664273 h 6858000"/>
              <a:gd name="connsiteX745" fmla="*/ 1470520 w 6530564"/>
              <a:gd name="connsiteY745" fmla="*/ 3668943 h 6858000"/>
              <a:gd name="connsiteX746" fmla="*/ 1464851 w 6530564"/>
              <a:gd name="connsiteY746" fmla="*/ 3665270 h 6858000"/>
              <a:gd name="connsiteX747" fmla="*/ 1469523 w 6530564"/>
              <a:gd name="connsiteY747" fmla="*/ 3664273 h 6858000"/>
              <a:gd name="connsiteX748" fmla="*/ 1961674 w 6530564"/>
              <a:gd name="connsiteY748" fmla="*/ 3623805 h 6858000"/>
              <a:gd name="connsiteX749" fmla="*/ 1961195 w 6530564"/>
              <a:gd name="connsiteY749" fmla="*/ 3627779 h 6858000"/>
              <a:gd name="connsiteX750" fmla="*/ 1960794 w 6530564"/>
              <a:gd name="connsiteY750" fmla="*/ 3627086 h 6858000"/>
              <a:gd name="connsiteX751" fmla="*/ 1961674 w 6530564"/>
              <a:gd name="connsiteY751" fmla="*/ 3623805 h 6858000"/>
              <a:gd name="connsiteX752" fmla="*/ 6199520 w 6530564"/>
              <a:gd name="connsiteY752" fmla="*/ 3608723 h 6858000"/>
              <a:gd name="connsiteX753" fmla="*/ 6184735 w 6530564"/>
              <a:gd name="connsiteY753" fmla="*/ 3707510 h 6858000"/>
              <a:gd name="connsiteX754" fmla="*/ 6163438 w 6530564"/>
              <a:gd name="connsiteY754" fmla="*/ 3775812 h 6858000"/>
              <a:gd name="connsiteX755" fmla="*/ 6164252 w 6530564"/>
              <a:gd name="connsiteY755" fmla="*/ 3779623 h 6858000"/>
              <a:gd name="connsiteX756" fmla="*/ 6161253 w 6530564"/>
              <a:gd name="connsiteY756" fmla="*/ 3784247 h 6858000"/>
              <a:gd name="connsiteX757" fmla="*/ 6165881 w 6530564"/>
              <a:gd name="connsiteY757" fmla="*/ 3787245 h 6858000"/>
              <a:gd name="connsiteX758" fmla="*/ 6168881 w 6530564"/>
              <a:gd name="connsiteY758" fmla="*/ 3782617 h 6858000"/>
              <a:gd name="connsiteX759" fmla="*/ 6144582 w 6530564"/>
              <a:gd name="connsiteY759" fmla="*/ 3855546 h 6858000"/>
              <a:gd name="connsiteX760" fmla="*/ 6142399 w 6530564"/>
              <a:gd name="connsiteY760" fmla="*/ 3863981 h 6858000"/>
              <a:gd name="connsiteX761" fmla="*/ 6139398 w 6530564"/>
              <a:gd name="connsiteY761" fmla="*/ 3868606 h 6858000"/>
              <a:gd name="connsiteX762" fmla="*/ 6144841 w 6530564"/>
              <a:gd name="connsiteY762" fmla="*/ 3875415 h 6858000"/>
              <a:gd name="connsiteX763" fmla="*/ 6133657 w 6530564"/>
              <a:gd name="connsiteY763" fmla="*/ 3897726 h 6858000"/>
              <a:gd name="connsiteX764" fmla="*/ 6089949 w 6530564"/>
              <a:gd name="connsiteY764" fmla="*/ 4066444 h 6858000"/>
              <a:gd name="connsiteX765" fmla="*/ 6092651 w 6530564"/>
              <a:gd name="connsiteY765" fmla="*/ 4060432 h 6858000"/>
              <a:gd name="connsiteX766" fmla="*/ 6092947 w 6530564"/>
              <a:gd name="connsiteY766" fmla="*/ 4061819 h 6858000"/>
              <a:gd name="connsiteX767" fmla="*/ 6090763 w 6530564"/>
              <a:gd name="connsiteY767" fmla="*/ 4070255 h 6858000"/>
              <a:gd name="connsiteX768" fmla="*/ 6094575 w 6530564"/>
              <a:gd name="connsiteY768" fmla="*/ 4069439 h 6858000"/>
              <a:gd name="connsiteX769" fmla="*/ 6096761 w 6530564"/>
              <a:gd name="connsiteY769" fmla="*/ 4061003 h 6858000"/>
              <a:gd name="connsiteX770" fmla="*/ 6093461 w 6530564"/>
              <a:gd name="connsiteY770" fmla="*/ 4101553 h 6858000"/>
              <a:gd name="connsiteX771" fmla="*/ 6092647 w 6530564"/>
              <a:gd name="connsiteY771" fmla="*/ 4097743 h 6858000"/>
              <a:gd name="connsiteX772" fmla="*/ 6090461 w 6530564"/>
              <a:gd name="connsiteY772" fmla="*/ 4106179 h 6858000"/>
              <a:gd name="connsiteX773" fmla="*/ 6087462 w 6530564"/>
              <a:gd name="connsiteY773" fmla="*/ 4110804 h 6858000"/>
              <a:gd name="connsiteX774" fmla="*/ 6037541 w 6530564"/>
              <a:gd name="connsiteY774" fmla="*/ 4213114 h 6858000"/>
              <a:gd name="connsiteX775" fmla="*/ 6040540 w 6530564"/>
              <a:gd name="connsiteY775" fmla="*/ 4208487 h 6858000"/>
              <a:gd name="connsiteX776" fmla="*/ 6035913 w 6530564"/>
              <a:gd name="connsiteY776" fmla="*/ 4205492 h 6858000"/>
              <a:gd name="connsiteX777" fmla="*/ 6036727 w 6530564"/>
              <a:gd name="connsiteY777" fmla="*/ 4209302 h 6858000"/>
              <a:gd name="connsiteX778" fmla="*/ 6037541 w 6530564"/>
              <a:gd name="connsiteY778" fmla="*/ 4213114 h 6858000"/>
              <a:gd name="connsiteX779" fmla="*/ 6034541 w 6530564"/>
              <a:gd name="connsiteY779" fmla="*/ 4217738 h 6858000"/>
              <a:gd name="connsiteX780" fmla="*/ 6019543 w 6530564"/>
              <a:gd name="connsiteY780" fmla="*/ 4240865 h 6858000"/>
              <a:gd name="connsiteX781" fmla="*/ 6026355 w 6530564"/>
              <a:gd name="connsiteY781" fmla="*/ 4235425 h 6858000"/>
              <a:gd name="connsiteX782" fmla="*/ 6027169 w 6530564"/>
              <a:gd name="connsiteY782" fmla="*/ 4239235 h 6858000"/>
              <a:gd name="connsiteX783" fmla="*/ 6027984 w 6530564"/>
              <a:gd name="connsiteY783" fmla="*/ 4243047 h 6858000"/>
              <a:gd name="connsiteX784" fmla="*/ 6030985 w 6530564"/>
              <a:gd name="connsiteY784" fmla="*/ 4238420 h 6858000"/>
              <a:gd name="connsiteX785" fmla="*/ 6021427 w 6530564"/>
              <a:gd name="connsiteY785" fmla="*/ 4268354 h 6858000"/>
              <a:gd name="connsiteX786" fmla="*/ 6020613 w 6530564"/>
              <a:gd name="connsiteY786" fmla="*/ 4264544 h 6858000"/>
              <a:gd name="connsiteX787" fmla="*/ 6023613 w 6530564"/>
              <a:gd name="connsiteY787" fmla="*/ 4259918 h 6858000"/>
              <a:gd name="connsiteX788" fmla="*/ 6022799 w 6530564"/>
              <a:gd name="connsiteY788" fmla="*/ 4256108 h 6858000"/>
              <a:gd name="connsiteX789" fmla="*/ 6016800 w 6530564"/>
              <a:gd name="connsiteY789" fmla="*/ 4265358 h 6858000"/>
              <a:gd name="connsiteX790" fmla="*/ 6013801 w 6530564"/>
              <a:gd name="connsiteY790" fmla="*/ 4269984 h 6858000"/>
              <a:gd name="connsiteX791" fmla="*/ 5985177 w 6530564"/>
              <a:gd name="connsiteY791" fmla="*/ 4303990 h 6858000"/>
              <a:gd name="connsiteX792" fmla="*/ 5968249 w 6530564"/>
              <a:gd name="connsiteY792" fmla="*/ 4355422 h 6858000"/>
              <a:gd name="connsiteX793" fmla="*/ 5964437 w 6530564"/>
              <a:gd name="connsiteY793" fmla="*/ 4356236 h 6858000"/>
              <a:gd name="connsiteX794" fmla="*/ 5962251 w 6530564"/>
              <a:gd name="connsiteY794" fmla="*/ 4364670 h 6858000"/>
              <a:gd name="connsiteX795" fmla="*/ 5958437 w 6530564"/>
              <a:gd name="connsiteY795" fmla="*/ 4365486 h 6858000"/>
              <a:gd name="connsiteX796" fmla="*/ 5959251 w 6530564"/>
              <a:gd name="connsiteY796" fmla="*/ 4369296 h 6858000"/>
              <a:gd name="connsiteX797" fmla="*/ 5945069 w 6530564"/>
              <a:gd name="connsiteY797" fmla="*/ 4396235 h 6858000"/>
              <a:gd name="connsiteX798" fmla="*/ 5955695 w 6530564"/>
              <a:gd name="connsiteY798" fmla="*/ 4389979 h 6858000"/>
              <a:gd name="connsiteX799" fmla="*/ 5956509 w 6530564"/>
              <a:gd name="connsiteY799" fmla="*/ 4393791 h 6858000"/>
              <a:gd name="connsiteX800" fmla="*/ 5959509 w 6530564"/>
              <a:gd name="connsiteY800" fmla="*/ 4389164 h 6858000"/>
              <a:gd name="connsiteX801" fmla="*/ 5963323 w 6530564"/>
              <a:gd name="connsiteY801" fmla="*/ 4388350 h 6858000"/>
              <a:gd name="connsiteX802" fmla="*/ 5943140 w 6530564"/>
              <a:gd name="connsiteY802" fmla="*/ 4424538 h 6858000"/>
              <a:gd name="connsiteX803" fmla="*/ 5933884 w 6530564"/>
              <a:gd name="connsiteY803" fmla="*/ 4418547 h 6858000"/>
              <a:gd name="connsiteX804" fmla="*/ 5895447 w 6530564"/>
              <a:gd name="connsiteY804" fmla="*/ 4462619 h 6858000"/>
              <a:gd name="connsiteX805" fmla="*/ 5880707 w 6530564"/>
              <a:gd name="connsiteY805" fmla="*/ 4505613 h 6858000"/>
              <a:gd name="connsiteX806" fmla="*/ 5846083 w 6530564"/>
              <a:gd name="connsiteY806" fmla="*/ 4548870 h 6858000"/>
              <a:gd name="connsiteX807" fmla="*/ 5839527 w 6530564"/>
              <a:gd name="connsiteY807" fmla="*/ 4574178 h 6858000"/>
              <a:gd name="connsiteX808" fmla="*/ 5727729 w 6530564"/>
              <a:gd name="connsiteY808" fmla="*/ 4741505 h 6858000"/>
              <a:gd name="connsiteX809" fmla="*/ 5808417 w 6530564"/>
              <a:gd name="connsiteY809" fmla="*/ 4652545 h 6858000"/>
              <a:gd name="connsiteX810" fmla="*/ 5869779 w 6530564"/>
              <a:gd name="connsiteY810" fmla="*/ 4547793 h 6858000"/>
              <a:gd name="connsiteX811" fmla="*/ 5870593 w 6530564"/>
              <a:gd name="connsiteY811" fmla="*/ 4551603 h 6858000"/>
              <a:gd name="connsiteX812" fmla="*/ 5868407 w 6530564"/>
              <a:gd name="connsiteY812" fmla="*/ 4560039 h 6858000"/>
              <a:gd name="connsiteX813" fmla="*/ 5871408 w 6530564"/>
              <a:gd name="connsiteY813" fmla="*/ 4555413 h 6858000"/>
              <a:gd name="connsiteX814" fmla="*/ 5878220 w 6530564"/>
              <a:gd name="connsiteY814" fmla="*/ 4549973 h 6858000"/>
              <a:gd name="connsiteX815" fmla="*/ 5869221 w 6530564"/>
              <a:gd name="connsiteY815" fmla="*/ 4563850 h 6858000"/>
              <a:gd name="connsiteX816" fmla="*/ 5934654 w 6530564"/>
              <a:gd name="connsiteY816" fmla="*/ 4478149 h 6858000"/>
              <a:gd name="connsiteX817" fmla="*/ 5995761 w 6530564"/>
              <a:gd name="connsiteY817" fmla="*/ 4353528 h 6858000"/>
              <a:gd name="connsiteX818" fmla="*/ 6037497 w 6530564"/>
              <a:gd name="connsiteY818" fmla="*/ 4268905 h 6858000"/>
              <a:gd name="connsiteX819" fmla="*/ 6066979 w 6530564"/>
              <a:gd name="connsiteY819" fmla="*/ 4182916 h 6858000"/>
              <a:gd name="connsiteX820" fmla="*/ 6092089 w 6530564"/>
              <a:gd name="connsiteY820" fmla="*/ 4113800 h 6858000"/>
              <a:gd name="connsiteX821" fmla="*/ 6095089 w 6530564"/>
              <a:gd name="connsiteY821" fmla="*/ 4109174 h 6858000"/>
              <a:gd name="connsiteX822" fmla="*/ 6097275 w 6530564"/>
              <a:gd name="connsiteY822" fmla="*/ 4100738 h 6858000"/>
              <a:gd name="connsiteX823" fmla="*/ 6147797 w 6530564"/>
              <a:gd name="connsiteY823" fmla="*/ 3926580 h 6858000"/>
              <a:gd name="connsiteX824" fmla="*/ 6161681 w 6530564"/>
              <a:gd name="connsiteY824" fmla="*/ 3935566 h 6858000"/>
              <a:gd name="connsiteX825" fmla="*/ 6176677 w 6530564"/>
              <a:gd name="connsiteY825" fmla="*/ 3912441 h 6858000"/>
              <a:gd name="connsiteX826" fmla="*/ 6174493 w 6530564"/>
              <a:gd name="connsiteY826" fmla="*/ 3920876 h 6858000"/>
              <a:gd name="connsiteX827" fmla="*/ 6172306 w 6530564"/>
              <a:gd name="connsiteY827" fmla="*/ 3929312 h 6858000"/>
              <a:gd name="connsiteX828" fmla="*/ 6175307 w 6530564"/>
              <a:gd name="connsiteY828" fmla="*/ 3924687 h 6858000"/>
              <a:gd name="connsiteX829" fmla="*/ 6177492 w 6530564"/>
              <a:gd name="connsiteY829" fmla="*/ 3916252 h 6858000"/>
              <a:gd name="connsiteX830" fmla="*/ 6180491 w 6530564"/>
              <a:gd name="connsiteY830" fmla="*/ 3911626 h 6858000"/>
              <a:gd name="connsiteX831" fmla="*/ 6187861 w 6530564"/>
              <a:gd name="connsiteY831" fmla="*/ 3890129 h 6858000"/>
              <a:gd name="connsiteX832" fmla="*/ 6187047 w 6530564"/>
              <a:gd name="connsiteY832" fmla="*/ 3886319 h 6858000"/>
              <a:gd name="connsiteX833" fmla="*/ 6186233 w 6530564"/>
              <a:gd name="connsiteY833" fmla="*/ 3882508 h 6858000"/>
              <a:gd name="connsiteX834" fmla="*/ 6183373 w 6530564"/>
              <a:gd name="connsiteY834" fmla="*/ 3883119 h 6858000"/>
              <a:gd name="connsiteX835" fmla="*/ 6183513 w 6530564"/>
              <a:gd name="connsiteY835" fmla="*/ 3879104 h 6858000"/>
              <a:gd name="connsiteX836" fmla="*/ 6183791 w 6530564"/>
              <a:gd name="connsiteY836" fmla="*/ 3871076 h 6858000"/>
              <a:gd name="connsiteX837" fmla="*/ 6167166 w 6530564"/>
              <a:gd name="connsiteY837" fmla="*/ 3886581 h 6858000"/>
              <a:gd name="connsiteX838" fmla="*/ 6168280 w 6530564"/>
              <a:gd name="connsiteY838" fmla="*/ 3854469 h 6858000"/>
              <a:gd name="connsiteX839" fmla="*/ 6163653 w 6530564"/>
              <a:gd name="connsiteY839" fmla="*/ 3851471 h 6858000"/>
              <a:gd name="connsiteX840" fmla="*/ 6167465 w 6530564"/>
              <a:gd name="connsiteY840" fmla="*/ 3850657 h 6858000"/>
              <a:gd name="connsiteX841" fmla="*/ 6166651 w 6530564"/>
              <a:gd name="connsiteY841" fmla="*/ 3846847 h 6858000"/>
              <a:gd name="connsiteX842" fmla="*/ 6165837 w 6530564"/>
              <a:gd name="connsiteY842" fmla="*/ 3843036 h 6858000"/>
              <a:gd name="connsiteX843" fmla="*/ 6165022 w 6530564"/>
              <a:gd name="connsiteY843" fmla="*/ 3839226 h 6858000"/>
              <a:gd name="connsiteX844" fmla="*/ 6175693 w 6530564"/>
              <a:gd name="connsiteY844" fmla="*/ 3777178 h 6858000"/>
              <a:gd name="connsiteX845" fmla="*/ 6171880 w 6530564"/>
              <a:gd name="connsiteY845" fmla="*/ 3777993 h 6858000"/>
              <a:gd name="connsiteX846" fmla="*/ 6174879 w 6530564"/>
              <a:gd name="connsiteY846" fmla="*/ 3773367 h 6858000"/>
              <a:gd name="connsiteX847" fmla="*/ 6180065 w 6530564"/>
              <a:gd name="connsiteY847" fmla="*/ 3760306 h 6858000"/>
              <a:gd name="connsiteX848" fmla="*/ 6175436 w 6530564"/>
              <a:gd name="connsiteY848" fmla="*/ 3757310 h 6858000"/>
              <a:gd name="connsiteX849" fmla="*/ 6197548 w 6530564"/>
              <a:gd name="connsiteY849" fmla="*/ 3692818 h 6858000"/>
              <a:gd name="connsiteX850" fmla="*/ 6199520 w 6530564"/>
              <a:gd name="connsiteY850" fmla="*/ 3608723 h 6858000"/>
              <a:gd name="connsiteX851" fmla="*/ 6065238 w 6530564"/>
              <a:gd name="connsiteY851" fmla="*/ 3308795 h 6858000"/>
              <a:gd name="connsiteX852" fmla="*/ 6065531 w 6530564"/>
              <a:gd name="connsiteY852" fmla="*/ 3314628 h 6858000"/>
              <a:gd name="connsiteX853" fmla="*/ 5962661 w 6530564"/>
              <a:gd name="connsiteY853" fmla="*/ 3968210 h 6858000"/>
              <a:gd name="connsiteX854" fmla="*/ 5809937 w 6530564"/>
              <a:gd name="connsiteY854" fmla="*/ 4303923 h 6858000"/>
              <a:gd name="connsiteX855" fmla="*/ 5551706 w 6530564"/>
              <a:gd name="connsiteY855" fmla="*/ 4690196 h 6858000"/>
              <a:gd name="connsiteX856" fmla="*/ 5516536 w 6530564"/>
              <a:gd name="connsiteY856" fmla="*/ 4707050 h 6858000"/>
              <a:gd name="connsiteX857" fmla="*/ 5503087 w 6530564"/>
              <a:gd name="connsiteY857" fmla="*/ 4713664 h 6858000"/>
              <a:gd name="connsiteX858" fmla="*/ 5304022 w 6530564"/>
              <a:gd name="connsiteY858" fmla="*/ 4917255 h 6858000"/>
              <a:gd name="connsiteX859" fmla="*/ 5300471 w 6530564"/>
              <a:gd name="connsiteY859" fmla="*/ 4925062 h 6858000"/>
              <a:gd name="connsiteX860" fmla="*/ 5343981 w 6530564"/>
              <a:gd name="connsiteY860" fmla="*/ 4920662 h 6858000"/>
              <a:gd name="connsiteX861" fmla="*/ 5655346 w 6530564"/>
              <a:gd name="connsiteY861" fmla="*/ 4608480 h 6858000"/>
              <a:gd name="connsiteX862" fmla="*/ 5983356 w 6530564"/>
              <a:gd name="connsiteY862" fmla="*/ 3978135 h 6858000"/>
              <a:gd name="connsiteX863" fmla="*/ 6073117 w 6530564"/>
              <a:gd name="connsiteY863" fmla="*/ 3583217 h 6858000"/>
              <a:gd name="connsiteX864" fmla="*/ 6074066 w 6530564"/>
              <a:gd name="connsiteY864" fmla="*/ 3578467 h 6858000"/>
              <a:gd name="connsiteX865" fmla="*/ 6079369 w 6530564"/>
              <a:gd name="connsiteY865" fmla="*/ 3507090 h 6858000"/>
              <a:gd name="connsiteX866" fmla="*/ 6072751 w 6530564"/>
              <a:gd name="connsiteY866" fmla="*/ 3363985 h 6858000"/>
              <a:gd name="connsiteX867" fmla="*/ 2047326 w 6530564"/>
              <a:gd name="connsiteY867" fmla="*/ 3281632 h 6858000"/>
              <a:gd name="connsiteX868" fmla="*/ 2045645 w 6530564"/>
              <a:gd name="connsiteY868" fmla="*/ 3284178 h 6858000"/>
              <a:gd name="connsiteX869" fmla="*/ 2047343 w 6530564"/>
              <a:gd name="connsiteY869" fmla="*/ 3286585 h 6858000"/>
              <a:gd name="connsiteX870" fmla="*/ 2051036 w 6530564"/>
              <a:gd name="connsiteY870" fmla="*/ 3201671 h 6858000"/>
              <a:gd name="connsiteX871" fmla="*/ 2050661 w 6530564"/>
              <a:gd name="connsiteY871" fmla="*/ 3206416 h 6858000"/>
              <a:gd name="connsiteX872" fmla="*/ 2049263 w 6530564"/>
              <a:gd name="connsiteY872" fmla="*/ 3226807 h 6858000"/>
              <a:gd name="connsiteX873" fmla="*/ 2049406 w 6530564"/>
              <a:gd name="connsiteY873" fmla="*/ 3233130 h 6858000"/>
              <a:gd name="connsiteX874" fmla="*/ 1495570 w 6530564"/>
              <a:gd name="connsiteY874" fmla="*/ 3077486 h 6858000"/>
              <a:gd name="connsiteX875" fmla="*/ 1496569 w 6530564"/>
              <a:gd name="connsiteY875" fmla="*/ 3082159 h 6858000"/>
              <a:gd name="connsiteX876" fmla="*/ 1491897 w 6530564"/>
              <a:gd name="connsiteY876" fmla="*/ 3083156 h 6858000"/>
              <a:gd name="connsiteX877" fmla="*/ 1495570 w 6530564"/>
              <a:gd name="connsiteY877" fmla="*/ 3077486 h 6858000"/>
              <a:gd name="connsiteX878" fmla="*/ 2063000 w 6530564"/>
              <a:gd name="connsiteY878" fmla="*/ 3065542 h 6858000"/>
              <a:gd name="connsiteX879" fmla="*/ 2061195 w 6530564"/>
              <a:gd name="connsiteY879" fmla="*/ 3075253 h 6858000"/>
              <a:gd name="connsiteX880" fmla="*/ 2058277 w 6530564"/>
              <a:gd name="connsiteY880" fmla="*/ 3102543 h 6858000"/>
              <a:gd name="connsiteX881" fmla="*/ 2056929 w 6530564"/>
              <a:gd name="connsiteY881" fmla="*/ 3122128 h 6858000"/>
              <a:gd name="connsiteX882" fmla="*/ 6487598 w 6530564"/>
              <a:gd name="connsiteY882" fmla="*/ 3056185 h 6858000"/>
              <a:gd name="connsiteX883" fmla="*/ 6493268 w 6530564"/>
              <a:gd name="connsiteY883" fmla="*/ 3059858 h 6858000"/>
              <a:gd name="connsiteX884" fmla="*/ 6488597 w 6530564"/>
              <a:gd name="connsiteY884" fmla="*/ 3060857 h 6858000"/>
              <a:gd name="connsiteX885" fmla="*/ 6487598 w 6530564"/>
              <a:gd name="connsiteY885" fmla="*/ 3056185 h 6858000"/>
              <a:gd name="connsiteX886" fmla="*/ 6485963 w 6530564"/>
              <a:gd name="connsiteY886" fmla="*/ 3002807 h 6858000"/>
              <a:gd name="connsiteX887" fmla="*/ 6508597 w 6530564"/>
              <a:gd name="connsiteY887" fmla="*/ 3085888 h 6858000"/>
              <a:gd name="connsiteX888" fmla="*/ 6520853 w 6530564"/>
              <a:gd name="connsiteY888" fmla="*/ 3091817 h 6858000"/>
              <a:gd name="connsiteX889" fmla="*/ 6530564 w 6530564"/>
              <a:gd name="connsiteY889" fmla="*/ 3120178 h 6858000"/>
              <a:gd name="connsiteX890" fmla="*/ 6530564 w 6530564"/>
              <a:gd name="connsiteY890" fmla="*/ 3206162 h 6858000"/>
              <a:gd name="connsiteX891" fmla="*/ 6521209 w 6530564"/>
              <a:gd name="connsiteY891" fmla="*/ 3190646 h 6858000"/>
              <a:gd name="connsiteX892" fmla="*/ 6525881 w 6530564"/>
              <a:gd name="connsiteY892" fmla="*/ 3189649 h 6858000"/>
              <a:gd name="connsiteX893" fmla="*/ 6523885 w 6530564"/>
              <a:gd name="connsiteY893" fmla="*/ 3180305 h 6858000"/>
              <a:gd name="connsiteX894" fmla="*/ 6522887 w 6530564"/>
              <a:gd name="connsiteY894" fmla="*/ 3175635 h 6858000"/>
              <a:gd name="connsiteX895" fmla="*/ 6517578 w 6530564"/>
              <a:gd name="connsiteY895" fmla="*/ 3127927 h 6858000"/>
              <a:gd name="connsiteX896" fmla="*/ 6512907 w 6530564"/>
              <a:gd name="connsiteY896" fmla="*/ 3128925 h 6858000"/>
              <a:gd name="connsiteX897" fmla="*/ 6516581 w 6530564"/>
              <a:gd name="connsiteY897" fmla="*/ 3123256 h 6858000"/>
              <a:gd name="connsiteX898" fmla="*/ 6510911 w 6530564"/>
              <a:gd name="connsiteY898" fmla="*/ 3119583 h 6858000"/>
              <a:gd name="connsiteX899" fmla="*/ 6504923 w 6530564"/>
              <a:gd name="connsiteY899" fmla="*/ 3091557 h 6858000"/>
              <a:gd name="connsiteX900" fmla="*/ 6497260 w 6530564"/>
              <a:gd name="connsiteY900" fmla="*/ 3078542 h 6858000"/>
              <a:gd name="connsiteX901" fmla="*/ 6500931 w 6530564"/>
              <a:gd name="connsiteY901" fmla="*/ 3072873 h 6858000"/>
              <a:gd name="connsiteX902" fmla="*/ 6490593 w 6530564"/>
              <a:gd name="connsiteY902" fmla="*/ 3070198 h 6858000"/>
              <a:gd name="connsiteX903" fmla="*/ 6495263 w 6530564"/>
              <a:gd name="connsiteY903" fmla="*/ 3069200 h 6858000"/>
              <a:gd name="connsiteX904" fmla="*/ 6494265 w 6530564"/>
              <a:gd name="connsiteY904" fmla="*/ 3064529 h 6858000"/>
              <a:gd name="connsiteX905" fmla="*/ 6493268 w 6530564"/>
              <a:gd name="connsiteY905" fmla="*/ 3059858 h 6858000"/>
              <a:gd name="connsiteX906" fmla="*/ 6492269 w 6530564"/>
              <a:gd name="connsiteY906" fmla="*/ 3055188 h 6858000"/>
              <a:gd name="connsiteX907" fmla="*/ 6491272 w 6530564"/>
              <a:gd name="connsiteY907" fmla="*/ 3050515 h 6858000"/>
              <a:gd name="connsiteX908" fmla="*/ 6493945 w 6530564"/>
              <a:gd name="connsiteY908" fmla="*/ 3040177 h 6858000"/>
              <a:gd name="connsiteX909" fmla="*/ 6487279 w 6530564"/>
              <a:gd name="connsiteY909" fmla="*/ 3031831 h 6858000"/>
              <a:gd name="connsiteX910" fmla="*/ 6485963 w 6530564"/>
              <a:gd name="connsiteY910" fmla="*/ 3002807 h 6858000"/>
              <a:gd name="connsiteX911" fmla="*/ 2135961 w 6530564"/>
              <a:gd name="connsiteY911" fmla="*/ 2977892 h 6858000"/>
              <a:gd name="connsiteX912" fmla="*/ 2135002 w 6530564"/>
              <a:gd name="connsiteY912" fmla="*/ 2982694 h 6858000"/>
              <a:gd name="connsiteX913" fmla="*/ 2136350 w 6530564"/>
              <a:gd name="connsiteY913" fmla="*/ 2985028 h 6858000"/>
              <a:gd name="connsiteX914" fmla="*/ 2138107 w 6530564"/>
              <a:gd name="connsiteY914" fmla="*/ 2978468 h 6858000"/>
              <a:gd name="connsiteX915" fmla="*/ 1530525 w 6530564"/>
              <a:gd name="connsiteY915" fmla="*/ 2870743 h 6858000"/>
              <a:gd name="connsiteX916" fmla="*/ 1530389 w 6530564"/>
              <a:gd name="connsiteY916" fmla="*/ 2874680 h 6858000"/>
              <a:gd name="connsiteX917" fmla="*/ 1526716 w 6530564"/>
              <a:gd name="connsiteY917" fmla="*/ 2880348 h 6858000"/>
              <a:gd name="connsiteX918" fmla="*/ 1549890 w 6530564"/>
              <a:gd name="connsiteY918" fmla="*/ 2806826 h 6858000"/>
              <a:gd name="connsiteX919" fmla="*/ 1550113 w 6530564"/>
              <a:gd name="connsiteY919" fmla="*/ 2806971 h 6858000"/>
              <a:gd name="connsiteX920" fmla="*/ 1549629 w 6530564"/>
              <a:gd name="connsiteY920" fmla="*/ 2807814 h 6858000"/>
              <a:gd name="connsiteX921" fmla="*/ 2190201 w 6530564"/>
              <a:gd name="connsiteY921" fmla="*/ 2770932 h 6858000"/>
              <a:gd name="connsiteX922" fmla="*/ 2189323 w 6530564"/>
              <a:gd name="connsiteY922" fmla="*/ 2774211 h 6858000"/>
              <a:gd name="connsiteX923" fmla="*/ 2188443 w 6530564"/>
              <a:gd name="connsiteY923" fmla="*/ 2777491 h 6858000"/>
              <a:gd name="connsiteX924" fmla="*/ 2184927 w 6530564"/>
              <a:gd name="connsiteY924" fmla="*/ 2790612 h 6858000"/>
              <a:gd name="connsiteX925" fmla="*/ 2181290 w 6530564"/>
              <a:gd name="connsiteY925" fmla="*/ 2797164 h 6858000"/>
              <a:gd name="connsiteX926" fmla="*/ 6368398 w 6530564"/>
              <a:gd name="connsiteY926" fmla="*/ 2681145 h 6858000"/>
              <a:gd name="connsiteX927" fmla="*/ 6376065 w 6530564"/>
              <a:gd name="connsiteY927" fmla="*/ 2694161 h 6858000"/>
              <a:gd name="connsiteX928" fmla="*/ 6377063 w 6530564"/>
              <a:gd name="connsiteY928" fmla="*/ 2698832 h 6858000"/>
              <a:gd name="connsiteX929" fmla="*/ 6378061 w 6530564"/>
              <a:gd name="connsiteY929" fmla="*/ 2703503 h 6858000"/>
              <a:gd name="connsiteX930" fmla="*/ 6379057 w 6530564"/>
              <a:gd name="connsiteY930" fmla="*/ 2708174 h 6858000"/>
              <a:gd name="connsiteX931" fmla="*/ 6372391 w 6530564"/>
              <a:gd name="connsiteY931" fmla="*/ 2699831 h 6858000"/>
              <a:gd name="connsiteX932" fmla="*/ 6368398 w 6530564"/>
              <a:gd name="connsiteY932" fmla="*/ 2681145 h 6858000"/>
              <a:gd name="connsiteX933" fmla="*/ 1615952 w 6530564"/>
              <a:gd name="connsiteY933" fmla="*/ 2612189 h 6858000"/>
              <a:gd name="connsiteX934" fmla="*/ 1617948 w 6530564"/>
              <a:gd name="connsiteY934" fmla="*/ 2621531 h 6858000"/>
              <a:gd name="connsiteX935" fmla="*/ 1578861 w 6530564"/>
              <a:gd name="connsiteY935" fmla="*/ 2712914 h 6858000"/>
              <a:gd name="connsiteX936" fmla="*/ 1573966 w 6530564"/>
              <a:gd name="connsiteY936" fmla="*/ 2741433 h 6858000"/>
              <a:gd name="connsiteX937" fmla="*/ 1556905 w 6530564"/>
              <a:gd name="connsiteY937" fmla="*/ 2780304 h 6858000"/>
              <a:gd name="connsiteX938" fmla="*/ 1579289 w 6530564"/>
              <a:gd name="connsiteY938" fmla="*/ 2695699 h 6858000"/>
              <a:gd name="connsiteX939" fmla="*/ 1595842 w 6530564"/>
              <a:gd name="connsiteY939" fmla="*/ 2645791 h 6858000"/>
              <a:gd name="connsiteX940" fmla="*/ 1603256 w 6530564"/>
              <a:gd name="connsiteY940" fmla="*/ 2644207 h 6858000"/>
              <a:gd name="connsiteX941" fmla="*/ 1612279 w 6530564"/>
              <a:gd name="connsiteY941" fmla="*/ 2617859 h 6858000"/>
              <a:gd name="connsiteX942" fmla="*/ 1615952 w 6530564"/>
              <a:gd name="connsiteY942" fmla="*/ 2612189 h 6858000"/>
              <a:gd name="connsiteX943" fmla="*/ 1613956 w 6530564"/>
              <a:gd name="connsiteY943" fmla="*/ 2602847 h 6858000"/>
              <a:gd name="connsiteX944" fmla="*/ 1611280 w 6530564"/>
              <a:gd name="connsiteY944" fmla="*/ 2613188 h 6858000"/>
              <a:gd name="connsiteX945" fmla="*/ 1607608 w 6530564"/>
              <a:gd name="connsiteY945" fmla="*/ 2618857 h 6858000"/>
              <a:gd name="connsiteX946" fmla="*/ 1599798 w 6530564"/>
              <a:gd name="connsiteY946" fmla="*/ 2633861 h 6858000"/>
              <a:gd name="connsiteX947" fmla="*/ 1607087 w 6530564"/>
              <a:gd name="connsiteY947" fmla="*/ 2611884 h 6858000"/>
              <a:gd name="connsiteX948" fmla="*/ 1610283 w 6530564"/>
              <a:gd name="connsiteY948" fmla="*/ 2608515 h 6858000"/>
              <a:gd name="connsiteX949" fmla="*/ 1609003 w 6530564"/>
              <a:gd name="connsiteY949" fmla="*/ 2606107 h 6858000"/>
              <a:gd name="connsiteX950" fmla="*/ 1609622 w 6530564"/>
              <a:gd name="connsiteY950" fmla="*/ 2604236 h 6858000"/>
              <a:gd name="connsiteX951" fmla="*/ 1612438 w 6530564"/>
              <a:gd name="connsiteY951" fmla="*/ 2595743 h 6858000"/>
              <a:gd name="connsiteX952" fmla="*/ 1612958 w 6530564"/>
              <a:gd name="connsiteY952" fmla="*/ 2598177 h 6858000"/>
              <a:gd name="connsiteX953" fmla="*/ 1611136 w 6530564"/>
              <a:gd name="connsiteY953" fmla="*/ 2599671 h 6858000"/>
              <a:gd name="connsiteX954" fmla="*/ 1622980 w 6530564"/>
              <a:gd name="connsiteY954" fmla="*/ 2576498 h 6858000"/>
              <a:gd name="connsiteX955" fmla="*/ 1620306 w 6530564"/>
              <a:gd name="connsiteY955" fmla="*/ 2586839 h 6858000"/>
              <a:gd name="connsiteX956" fmla="*/ 1619308 w 6530564"/>
              <a:gd name="connsiteY956" fmla="*/ 2582167 h 6858000"/>
              <a:gd name="connsiteX957" fmla="*/ 1616762 w 6530564"/>
              <a:gd name="connsiteY957" fmla="*/ 2582712 h 6858000"/>
              <a:gd name="connsiteX958" fmla="*/ 1618505 w 6530564"/>
              <a:gd name="connsiteY958" fmla="*/ 2577454 h 6858000"/>
              <a:gd name="connsiteX959" fmla="*/ 1649502 w 6530564"/>
              <a:gd name="connsiteY959" fmla="*/ 2499886 h 6858000"/>
              <a:gd name="connsiteX960" fmla="*/ 1648634 w 6530564"/>
              <a:gd name="connsiteY960" fmla="*/ 2503325 h 6858000"/>
              <a:gd name="connsiteX961" fmla="*/ 1655719 w 6530564"/>
              <a:gd name="connsiteY961" fmla="*/ 2501126 h 6858000"/>
              <a:gd name="connsiteX962" fmla="*/ 1625655 w 6530564"/>
              <a:gd name="connsiteY962" fmla="*/ 2566159 h 6858000"/>
              <a:gd name="connsiteX963" fmla="*/ 1621993 w 6530564"/>
              <a:gd name="connsiteY963" fmla="*/ 2566942 h 6858000"/>
              <a:gd name="connsiteX964" fmla="*/ 1623115 w 6530564"/>
              <a:gd name="connsiteY964" fmla="*/ 2563555 h 6858000"/>
              <a:gd name="connsiteX965" fmla="*/ 2319373 w 6530564"/>
              <a:gd name="connsiteY965" fmla="*/ 2498792 h 6858000"/>
              <a:gd name="connsiteX966" fmla="*/ 2303814 w 6530564"/>
              <a:gd name="connsiteY966" fmla="*/ 2500188 h 6858000"/>
              <a:gd name="connsiteX967" fmla="*/ 2290837 w 6530564"/>
              <a:gd name="connsiteY967" fmla="*/ 2517807 h 6858000"/>
              <a:gd name="connsiteX968" fmla="*/ 2215875 w 6530564"/>
              <a:gd name="connsiteY968" fmla="*/ 2697450 h 6858000"/>
              <a:gd name="connsiteX969" fmla="*/ 2209226 w 6530564"/>
              <a:gd name="connsiteY969" fmla="*/ 2715686 h 6858000"/>
              <a:gd name="connsiteX970" fmla="*/ 2208765 w 6530564"/>
              <a:gd name="connsiteY970" fmla="*/ 2718664 h 6858000"/>
              <a:gd name="connsiteX971" fmla="*/ 2202915 w 6530564"/>
              <a:gd name="connsiteY971" fmla="*/ 2749726 h 6858000"/>
              <a:gd name="connsiteX972" fmla="*/ 2202035 w 6530564"/>
              <a:gd name="connsiteY972" fmla="*/ 2753007 h 6858000"/>
              <a:gd name="connsiteX973" fmla="*/ 2195240 w 6530564"/>
              <a:gd name="connsiteY973" fmla="*/ 2765248 h 6858000"/>
              <a:gd name="connsiteX974" fmla="*/ 2191960 w 6530564"/>
              <a:gd name="connsiteY974" fmla="*/ 2764370 h 6858000"/>
              <a:gd name="connsiteX975" fmla="*/ 2191515 w 6530564"/>
              <a:gd name="connsiteY975" fmla="*/ 2764250 h 6858000"/>
              <a:gd name="connsiteX976" fmla="*/ 2182554 w 6530564"/>
              <a:gd name="connsiteY976" fmla="*/ 2788823 h 6858000"/>
              <a:gd name="connsiteX977" fmla="*/ 2178751 w 6530564"/>
              <a:gd name="connsiteY977" fmla="*/ 2801737 h 6858000"/>
              <a:gd name="connsiteX978" fmla="*/ 2181290 w 6530564"/>
              <a:gd name="connsiteY978" fmla="*/ 2797164 h 6858000"/>
              <a:gd name="connsiteX979" fmla="*/ 2172327 w 6530564"/>
              <a:gd name="connsiteY979" fmla="*/ 2823555 h 6858000"/>
              <a:gd name="connsiteX980" fmla="*/ 2164219 w 6530564"/>
              <a:gd name="connsiteY980" fmla="*/ 2851082 h 6858000"/>
              <a:gd name="connsiteX981" fmla="*/ 2161835 w 6530564"/>
              <a:gd name="connsiteY981" fmla="*/ 2861828 h 6858000"/>
              <a:gd name="connsiteX982" fmla="*/ 2158794 w 6530564"/>
              <a:gd name="connsiteY982" fmla="*/ 2875021 h 6858000"/>
              <a:gd name="connsiteX983" fmla="*/ 2157915 w 6530564"/>
              <a:gd name="connsiteY983" fmla="*/ 2878301 h 6858000"/>
              <a:gd name="connsiteX984" fmla="*/ 2148821 w 6530564"/>
              <a:gd name="connsiteY984" fmla="*/ 2913407 h 6858000"/>
              <a:gd name="connsiteX985" fmla="*/ 2139494 w 6530564"/>
              <a:gd name="connsiteY985" fmla="*/ 2960172 h 6858000"/>
              <a:gd name="connsiteX986" fmla="*/ 2142037 w 6530564"/>
              <a:gd name="connsiteY986" fmla="*/ 2950680 h 6858000"/>
              <a:gd name="connsiteX987" fmla="*/ 2161195 w 6530564"/>
              <a:gd name="connsiteY987" fmla="*/ 2879181 h 6858000"/>
              <a:gd name="connsiteX988" fmla="*/ 2168636 w 6530564"/>
              <a:gd name="connsiteY988" fmla="*/ 2877658 h 6858000"/>
              <a:gd name="connsiteX989" fmla="*/ 2169514 w 6530564"/>
              <a:gd name="connsiteY989" fmla="*/ 2874377 h 6858000"/>
              <a:gd name="connsiteX990" fmla="*/ 2166235 w 6530564"/>
              <a:gd name="connsiteY990" fmla="*/ 2873499 h 6858000"/>
              <a:gd name="connsiteX991" fmla="*/ 2184693 w 6530564"/>
              <a:gd name="connsiteY991" fmla="*/ 2804613 h 6858000"/>
              <a:gd name="connsiteX992" fmla="*/ 2181412 w 6530564"/>
              <a:gd name="connsiteY992" fmla="*/ 2803733 h 6858000"/>
              <a:gd name="connsiteX993" fmla="*/ 2188209 w 6530564"/>
              <a:gd name="connsiteY993" fmla="*/ 2791491 h 6858000"/>
              <a:gd name="connsiteX994" fmla="*/ 2189966 w 6530564"/>
              <a:gd name="connsiteY994" fmla="*/ 2784930 h 6858000"/>
              <a:gd name="connsiteX995" fmla="*/ 2202207 w 6530564"/>
              <a:gd name="connsiteY995" fmla="*/ 2791725 h 6858000"/>
              <a:gd name="connsiteX996" fmla="*/ 2198691 w 6530564"/>
              <a:gd name="connsiteY996" fmla="*/ 2804847 h 6858000"/>
              <a:gd name="connsiteX997" fmla="*/ 2193417 w 6530564"/>
              <a:gd name="connsiteY997" fmla="*/ 2824530 h 6858000"/>
              <a:gd name="connsiteX998" fmla="*/ 2192539 w 6530564"/>
              <a:gd name="connsiteY998" fmla="*/ 2827809 h 6858000"/>
              <a:gd name="connsiteX999" fmla="*/ 2191660 w 6530564"/>
              <a:gd name="connsiteY999" fmla="*/ 2831090 h 6858000"/>
              <a:gd name="connsiteX1000" fmla="*/ 2189902 w 6530564"/>
              <a:gd name="connsiteY1000" fmla="*/ 2837650 h 6858000"/>
              <a:gd name="connsiteX1001" fmla="*/ 2189023 w 6530564"/>
              <a:gd name="connsiteY1001" fmla="*/ 2840931 h 6858000"/>
              <a:gd name="connsiteX1002" fmla="*/ 2189696 w 6530564"/>
              <a:gd name="connsiteY1002" fmla="*/ 2840543 h 6858000"/>
              <a:gd name="connsiteX1003" fmla="*/ 2208348 w 6530564"/>
              <a:gd name="connsiteY1003" fmla="*/ 2778797 h 6858000"/>
              <a:gd name="connsiteX1004" fmla="*/ 2211622 w 6530564"/>
              <a:gd name="connsiteY1004" fmla="*/ 2769653 h 6858000"/>
              <a:gd name="connsiteX1005" fmla="*/ 2207481 w 6530564"/>
              <a:gd name="connsiteY1005" fmla="*/ 2772046 h 6858000"/>
              <a:gd name="connsiteX1006" fmla="*/ 2203965 w 6530564"/>
              <a:gd name="connsiteY1006" fmla="*/ 2785166 h 6858000"/>
              <a:gd name="connsiteX1007" fmla="*/ 2192603 w 6530564"/>
              <a:gd name="connsiteY1007" fmla="*/ 2775089 h 6858000"/>
              <a:gd name="connsiteX1008" fmla="*/ 2194361 w 6530564"/>
              <a:gd name="connsiteY1008" fmla="*/ 2768530 h 6858000"/>
              <a:gd name="connsiteX1009" fmla="*/ 2195240 w 6530564"/>
              <a:gd name="connsiteY1009" fmla="*/ 2765248 h 6858000"/>
              <a:gd name="connsiteX1010" fmla="*/ 2197641 w 6530564"/>
              <a:gd name="connsiteY1010" fmla="*/ 2769408 h 6858000"/>
              <a:gd name="connsiteX1011" fmla="*/ 2201800 w 6530564"/>
              <a:gd name="connsiteY1011" fmla="*/ 2767006 h 6858000"/>
              <a:gd name="connsiteX1012" fmla="*/ 2200278 w 6530564"/>
              <a:gd name="connsiteY1012" fmla="*/ 2759567 h 6858000"/>
              <a:gd name="connsiteX1013" fmla="*/ 2201156 w 6530564"/>
              <a:gd name="connsiteY1013" fmla="*/ 2756287 h 6858000"/>
              <a:gd name="connsiteX1014" fmla="*/ 2207953 w 6530564"/>
              <a:gd name="connsiteY1014" fmla="*/ 2744045 h 6858000"/>
              <a:gd name="connsiteX1015" fmla="*/ 2216271 w 6530564"/>
              <a:gd name="connsiteY1015" fmla="*/ 2739241 h 6858000"/>
              <a:gd name="connsiteX1016" fmla="*/ 2225703 w 6530564"/>
              <a:gd name="connsiteY1016" fmla="*/ 2717159 h 6858000"/>
              <a:gd name="connsiteX1017" fmla="*/ 2220022 w 6530564"/>
              <a:gd name="connsiteY1017" fmla="*/ 2712121 h 6858000"/>
              <a:gd name="connsiteX1018" fmla="*/ 2227462 w 6530564"/>
              <a:gd name="connsiteY1018" fmla="*/ 2710598 h 6858000"/>
              <a:gd name="connsiteX1019" fmla="*/ 2229455 w 6530564"/>
              <a:gd name="connsiteY1019" fmla="*/ 2690037 h 6858000"/>
              <a:gd name="connsiteX1020" fmla="*/ 2238887 w 6530564"/>
              <a:gd name="connsiteY1020" fmla="*/ 2667954 h 6858000"/>
              <a:gd name="connsiteX1021" fmla="*/ 2239767 w 6530564"/>
              <a:gd name="connsiteY1021" fmla="*/ 2664674 h 6858000"/>
              <a:gd name="connsiteX1022" fmla="*/ 2248965 w 6530564"/>
              <a:gd name="connsiteY1022" fmla="*/ 2656591 h 6858000"/>
              <a:gd name="connsiteX1023" fmla="*/ 2252715 w 6530564"/>
              <a:gd name="connsiteY1023" fmla="*/ 2629469 h 6858000"/>
              <a:gd name="connsiteX1024" fmla="*/ 2266307 w 6530564"/>
              <a:gd name="connsiteY1024" fmla="*/ 2604985 h 6858000"/>
              <a:gd name="connsiteX1025" fmla="*/ 2273104 w 6530564"/>
              <a:gd name="connsiteY1025" fmla="*/ 2592744 h 6858000"/>
              <a:gd name="connsiteX1026" fmla="*/ 2287340 w 6530564"/>
              <a:gd name="connsiteY1026" fmla="*/ 2578980 h 6858000"/>
              <a:gd name="connsiteX1027" fmla="*/ 2314759 w 6530564"/>
              <a:gd name="connsiteY1027" fmla="*/ 2516010 h 6858000"/>
              <a:gd name="connsiteX1028" fmla="*/ 2318274 w 6530564"/>
              <a:gd name="connsiteY1028" fmla="*/ 2502889 h 6858000"/>
              <a:gd name="connsiteX1029" fmla="*/ 1745743 w 6530564"/>
              <a:gd name="connsiteY1029" fmla="*/ 2277280 h 6858000"/>
              <a:gd name="connsiteX1030" fmla="*/ 1746544 w 6530564"/>
              <a:gd name="connsiteY1030" fmla="*/ 2277481 h 6858000"/>
              <a:gd name="connsiteX1031" fmla="*/ 1735073 w 6530564"/>
              <a:gd name="connsiteY1031" fmla="*/ 2301013 h 6858000"/>
              <a:gd name="connsiteX1032" fmla="*/ 1715529 w 6530564"/>
              <a:gd name="connsiteY1032" fmla="*/ 2346705 h 6858000"/>
              <a:gd name="connsiteX1033" fmla="*/ 1682110 w 6530564"/>
              <a:gd name="connsiteY1033" fmla="*/ 2441760 h 6858000"/>
              <a:gd name="connsiteX1034" fmla="*/ 1676442 w 6530564"/>
              <a:gd name="connsiteY1034" fmla="*/ 2438087 h 6858000"/>
              <a:gd name="connsiteX1035" fmla="*/ 1665372 w 6530564"/>
              <a:gd name="connsiteY1035" fmla="*/ 2469147 h 6858000"/>
              <a:gd name="connsiteX1036" fmla="*/ 1652015 w 6530564"/>
              <a:gd name="connsiteY1036" fmla="*/ 2493822 h 6858000"/>
              <a:gd name="connsiteX1037" fmla="*/ 1729501 w 6530564"/>
              <a:gd name="connsiteY1037" fmla="*/ 2306860 h 6858000"/>
              <a:gd name="connsiteX1038" fmla="*/ 1737409 w 6530564"/>
              <a:gd name="connsiteY1038" fmla="*/ 2286918 h 6858000"/>
              <a:gd name="connsiteX1039" fmla="*/ 1745743 w 6530564"/>
              <a:gd name="connsiteY1039" fmla="*/ 2277280 h 6858000"/>
              <a:gd name="connsiteX1040" fmla="*/ 2406271 w 6530564"/>
              <a:gd name="connsiteY1040" fmla="*/ 2140812 h 6858000"/>
              <a:gd name="connsiteX1041" fmla="*/ 2381400 w 6530564"/>
              <a:gd name="connsiteY1041" fmla="*/ 2172178 h 6858000"/>
              <a:gd name="connsiteX1042" fmla="*/ 2360419 w 6530564"/>
              <a:gd name="connsiteY1042" fmla="*/ 2201275 h 6858000"/>
              <a:gd name="connsiteX1043" fmla="*/ 2279573 w 6530564"/>
              <a:gd name="connsiteY1043" fmla="*/ 2306181 h 6858000"/>
              <a:gd name="connsiteX1044" fmla="*/ 2232000 w 6530564"/>
              <a:gd name="connsiteY1044" fmla="*/ 2391875 h 6858000"/>
              <a:gd name="connsiteX1045" fmla="*/ 2198898 w 6530564"/>
              <a:gd name="connsiteY1045" fmla="*/ 2449807 h 6858000"/>
              <a:gd name="connsiteX1046" fmla="*/ 2155721 w 6530564"/>
              <a:gd name="connsiteY1046" fmla="*/ 2519101 h 6858000"/>
              <a:gd name="connsiteX1047" fmla="*/ 2112543 w 6530564"/>
              <a:gd name="connsiteY1047" fmla="*/ 2588395 h 6858000"/>
              <a:gd name="connsiteX1048" fmla="*/ 2098073 w 6530564"/>
              <a:gd name="connsiteY1048" fmla="*/ 2616160 h 6858000"/>
              <a:gd name="connsiteX1049" fmla="*/ 2078328 w 6530564"/>
              <a:gd name="connsiteY1049" fmla="*/ 2663606 h 6858000"/>
              <a:gd name="connsiteX1050" fmla="*/ 2074811 w 6530564"/>
              <a:gd name="connsiteY1050" fmla="*/ 2676728 h 6858000"/>
              <a:gd name="connsiteX1051" fmla="*/ 2050908 w 6530564"/>
              <a:gd name="connsiteY1051" fmla="*/ 2726574 h 6858000"/>
              <a:gd name="connsiteX1052" fmla="*/ 2050028 w 6530564"/>
              <a:gd name="connsiteY1052" fmla="*/ 2729856 h 6858000"/>
              <a:gd name="connsiteX1053" fmla="*/ 2046748 w 6530564"/>
              <a:gd name="connsiteY1053" fmla="*/ 2728977 h 6858000"/>
              <a:gd name="connsiteX1054" fmla="*/ 2044991 w 6530564"/>
              <a:gd name="connsiteY1054" fmla="*/ 2735538 h 6858000"/>
              <a:gd name="connsiteX1055" fmla="*/ 2048271 w 6530564"/>
              <a:gd name="connsiteY1055" fmla="*/ 2736415 h 6858000"/>
              <a:gd name="connsiteX1056" fmla="*/ 2049149 w 6530564"/>
              <a:gd name="connsiteY1056" fmla="*/ 2733136 h 6858000"/>
              <a:gd name="connsiteX1057" fmla="*/ 2048035 w 6530564"/>
              <a:gd name="connsiteY1057" fmla="*/ 2750415 h 6858000"/>
              <a:gd name="connsiteX1058" fmla="*/ 1995770 w 6530564"/>
              <a:gd name="connsiteY1058" fmla="*/ 2919234 h 6858000"/>
              <a:gd name="connsiteX1059" fmla="*/ 1981470 w 6530564"/>
              <a:gd name="connsiteY1059" fmla="*/ 2985718 h 6858000"/>
              <a:gd name="connsiteX1060" fmla="*/ 1964707 w 6530564"/>
              <a:gd name="connsiteY1060" fmla="*/ 3100763 h 6858000"/>
              <a:gd name="connsiteX1061" fmla="*/ 1953626 w 6530564"/>
              <a:gd name="connsiteY1061" fmla="*/ 3220847 h 6858000"/>
              <a:gd name="connsiteX1062" fmla="*/ 1948288 w 6530564"/>
              <a:gd name="connsiteY1062" fmla="*/ 3293249 h 6858000"/>
              <a:gd name="connsiteX1063" fmla="*/ 1945417 w 6530564"/>
              <a:gd name="connsiteY1063" fmla="*/ 3317092 h 6858000"/>
              <a:gd name="connsiteX1064" fmla="*/ 1946232 w 6530564"/>
              <a:gd name="connsiteY1064" fmla="*/ 3366530 h 6858000"/>
              <a:gd name="connsiteX1065" fmla="*/ 1942952 w 6530564"/>
              <a:gd name="connsiteY1065" fmla="*/ 3365651 h 6858000"/>
              <a:gd name="connsiteX1066" fmla="*/ 1942074 w 6530564"/>
              <a:gd name="connsiteY1066" fmla="*/ 3368931 h 6858000"/>
              <a:gd name="connsiteX1067" fmla="*/ 1940315 w 6530564"/>
              <a:gd name="connsiteY1067" fmla="*/ 3375492 h 6858000"/>
              <a:gd name="connsiteX1068" fmla="*/ 1942716 w 6530564"/>
              <a:gd name="connsiteY1068" fmla="*/ 3379652 h 6858000"/>
              <a:gd name="connsiteX1069" fmla="*/ 1937678 w 6530564"/>
              <a:gd name="connsiteY1069" fmla="*/ 3385333 h 6858000"/>
              <a:gd name="connsiteX1070" fmla="*/ 1944239 w 6530564"/>
              <a:gd name="connsiteY1070" fmla="*/ 3387091 h 6858000"/>
              <a:gd name="connsiteX1071" fmla="*/ 1943359 w 6530564"/>
              <a:gd name="connsiteY1071" fmla="*/ 3390371 h 6858000"/>
              <a:gd name="connsiteX1072" fmla="*/ 1944882 w 6530564"/>
              <a:gd name="connsiteY1072" fmla="*/ 3397810 h 6858000"/>
              <a:gd name="connsiteX1073" fmla="*/ 1949920 w 6530564"/>
              <a:gd name="connsiteY1073" fmla="*/ 3392128 h 6858000"/>
              <a:gd name="connsiteX1074" fmla="*/ 1946640 w 6530564"/>
              <a:gd name="connsiteY1074" fmla="*/ 3391250 h 6858000"/>
              <a:gd name="connsiteX1075" fmla="*/ 1950798 w 6530564"/>
              <a:gd name="connsiteY1075" fmla="*/ 3388848 h 6858000"/>
              <a:gd name="connsiteX1076" fmla="*/ 1955068 w 6530564"/>
              <a:gd name="connsiteY1076" fmla="*/ 3477887 h 6858000"/>
              <a:gd name="connsiteX1077" fmla="*/ 1967593 w 6530564"/>
              <a:gd name="connsiteY1077" fmla="*/ 3614845 h 6858000"/>
              <a:gd name="connsiteX1078" fmla="*/ 1964311 w 6530564"/>
              <a:gd name="connsiteY1078" fmla="*/ 3613965 h 6858000"/>
              <a:gd name="connsiteX1079" fmla="*/ 1965190 w 6530564"/>
              <a:gd name="connsiteY1079" fmla="*/ 3610685 h 6858000"/>
              <a:gd name="connsiteX1080" fmla="*/ 1959509 w 6530564"/>
              <a:gd name="connsiteY1080" fmla="*/ 3605646 h 6858000"/>
              <a:gd name="connsiteX1081" fmla="*/ 1961030 w 6530564"/>
              <a:gd name="connsiteY1081" fmla="*/ 3613086 h 6858000"/>
              <a:gd name="connsiteX1082" fmla="*/ 1962553 w 6530564"/>
              <a:gd name="connsiteY1082" fmla="*/ 3620525 h 6858000"/>
              <a:gd name="connsiteX1083" fmla="*/ 1956636 w 6530564"/>
              <a:gd name="connsiteY1083" fmla="*/ 3629487 h 6858000"/>
              <a:gd name="connsiteX1084" fmla="*/ 1960956 w 6530564"/>
              <a:gd name="connsiteY1084" fmla="*/ 3629767 h 6858000"/>
              <a:gd name="connsiteX1085" fmla="*/ 1961195 w 6530564"/>
              <a:gd name="connsiteY1085" fmla="*/ 3627779 h 6858000"/>
              <a:gd name="connsiteX1086" fmla="*/ 1965598 w 6530564"/>
              <a:gd name="connsiteY1086" fmla="*/ 3635404 h 6858000"/>
              <a:gd name="connsiteX1087" fmla="*/ 1968235 w 6530564"/>
              <a:gd name="connsiteY1087" fmla="*/ 3625564 h 6858000"/>
              <a:gd name="connsiteX1088" fmla="*/ 1982406 w 6530564"/>
              <a:gd name="connsiteY1088" fmla="*/ 3664519 h 6858000"/>
              <a:gd name="connsiteX1089" fmla="*/ 1978248 w 6530564"/>
              <a:gd name="connsiteY1089" fmla="*/ 3666921 h 6858000"/>
              <a:gd name="connsiteX1090" fmla="*/ 1993063 w 6530564"/>
              <a:gd name="connsiteY1090" fmla="*/ 3716595 h 6858000"/>
              <a:gd name="connsiteX1091" fmla="*/ 1990662 w 6530564"/>
              <a:gd name="connsiteY1091" fmla="*/ 3712437 h 6858000"/>
              <a:gd name="connsiteX1092" fmla="*/ 2000440 w 6530564"/>
              <a:gd name="connsiteY1092" fmla="*/ 3767792 h 6858000"/>
              <a:gd name="connsiteX1093" fmla="*/ 2002841 w 6530564"/>
              <a:gd name="connsiteY1093" fmla="*/ 3771952 h 6858000"/>
              <a:gd name="connsiteX1094" fmla="*/ 2006357 w 6530564"/>
              <a:gd name="connsiteY1094" fmla="*/ 3758832 h 6858000"/>
              <a:gd name="connsiteX1095" fmla="*/ 2017248 w 6530564"/>
              <a:gd name="connsiteY1095" fmla="*/ 3796907 h 6858000"/>
              <a:gd name="connsiteX1096" fmla="*/ 2012210 w 6530564"/>
              <a:gd name="connsiteY1096" fmla="*/ 3802590 h 6858000"/>
              <a:gd name="connsiteX1097" fmla="*/ 2020293 w 6530564"/>
              <a:gd name="connsiteY1097" fmla="*/ 3811786 h 6858000"/>
              <a:gd name="connsiteX1098" fmla="*/ 2022695 w 6530564"/>
              <a:gd name="connsiteY1098" fmla="*/ 3815946 h 6858000"/>
              <a:gd name="connsiteX1099" fmla="*/ 2027497 w 6530564"/>
              <a:gd name="connsiteY1099" fmla="*/ 3824264 h 6858000"/>
              <a:gd name="connsiteX1100" fmla="*/ 2029256 w 6530564"/>
              <a:gd name="connsiteY1100" fmla="*/ 3817704 h 6858000"/>
              <a:gd name="connsiteX1101" fmla="*/ 2030134 w 6530564"/>
              <a:gd name="connsiteY1101" fmla="*/ 3814423 h 6858000"/>
              <a:gd name="connsiteX1102" fmla="*/ 2060002 w 6530564"/>
              <a:gd name="connsiteY1102" fmla="*/ 3899774 h 6858000"/>
              <a:gd name="connsiteX1103" fmla="*/ 2059530 w 6530564"/>
              <a:gd name="connsiteY1103" fmla="*/ 3927774 h 6858000"/>
              <a:gd name="connsiteX1104" fmla="*/ 2056251 w 6530564"/>
              <a:gd name="connsiteY1104" fmla="*/ 3926896 h 6858000"/>
              <a:gd name="connsiteX1105" fmla="*/ 2055372 w 6530564"/>
              <a:gd name="connsiteY1105" fmla="*/ 3930176 h 6858000"/>
              <a:gd name="connsiteX1106" fmla="*/ 2060174 w 6530564"/>
              <a:gd name="connsiteY1106" fmla="*/ 3938494 h 6858000"/>
              <a:gd name="connsiteX1107" fmla="*/ 2062575 w 6530564"/>
              <a:gd name="connsiteY1107" fmla="*/ 3942653 h 6858000"/>
              <a:gd name="connsiteX1108" fmla="*/ 2071537 w 6530564"/>
              <a:gd name="connsiteY1108" fmla="*/ 3948570 h 6858000"/>
              <a:gd name="connsiteX1109" fmla="*/ 2077862 w 6530564"/>
              <a:gd name="connsiteY1109" fmla="*/ 3964329 h 6858000"/>
              <a:gd name="connsiteX1110" fmla="*/ 2073296 w 6530564"/>
              <a:gd name="connsiteY1110" fmla="*/ 3942009 h 6858000"/>
              <a:gd name="connsiteX1111" fmla="*/ 2066735 w 6530564"/>
              <a:gd name="connsiteY1111" fmla="*/ 3940252 h 6858000"/>
              <a:gd name="connsiteX1112" fmla="*/ 2064334 w 6530564"/>
              <a:gd name="connsiteY1112" fmla="*/ 3936093 h 6858000"/>
              <a:gd name="connsiteX1113" fmla="*/ 2065212 w 6530564"/>
              <a:gd name="connsiteY1113" fmla="*/ 3932813 h 6858000"/>
              <a:gd name="connsiteX1114" fmla="*/ 2059530 w 6530564"/>
              <a:gd name="connsiteY1114" fmla="*/ 3927774 h 6858000"/>
              <a:gd name="connsiteX1115" fmla="*/ 2055670 w 6530564"/>
              <a:gd name="connsiteY1115" fmla="*/ 3863455 h 6858000"/>
              <a:gd name="connsiteX1116" fmla="*/ 2057428 w 6530564"/>
              <a:gd name="connsiteY1116" fmla="*/ 3856895 h 6858000"/>
              <a:gd name="connsiteX1117" fmla="*/ 2060708 w 6530564"/>
              <a:gd name="connsiteY1117" fmla="*/ 3857775 h 6858000"/>
              <a:gd name="connsiteX1118" fmla="*/ 2058307 w 6530564"/>
              <a:gd name="connsiteY1118" fmla="*/ 3853615 h 6858000"/>
              <a:gd name="connsiteX1119" fmla="*/ 2059185 w 6530564"/>
              <a:gd name="connsiteY1119" fmla="*/ 3850335 h 6858000"/>
              <a:gd name="connsiteX1120" fmla="*/ 2075527 w 6530564"/>
              <a:gd name="connsiteY1120" fmla="*/ 3882839 h 6858000"/>
              <a:gd name="connsiteX1121" fmla="*/ 2081274 w 6530564"/>
              <a:gd name="connsiteY1121" fmla="*/ 3919538 h 6858000"/>
              <a:gd name="connsiteX1122" fmla="*/ 2079447 w 6530564"/>
              <a:gd name="connsiteY1122" fmla="*/ 3919048 h 6858000"/>
              <a:gd name="connsiteX1123" fmla="*/ 2081850 w 6530564"/>
              <a:gd name="connsiteY1123" fmla="*/ 3923208 h 6858000"/>
              <a:gd name="connsiteX1124" fmla="*/ 2084894 w 6530564"/>
              <a:gd name="connsiteY1124" fmla="*/ 3938087 h 6858000"/>
              <a:gd name="connsiteX1125" fmla="*/ 2082492 w 6530564"/>
              <a:gd name="connsiteY1125" fmla="*/ 3933927 h 6858000"/>
              <a:gd name="connsiteX1126" fmla="*/ 2081612 w 6530564"/>
              <a:gd name="connsiteY1126" fmla="*/ 3937209 h 6858000"/>
              <a:gd name="connsiteX1127" fmla="*/ 2084015 w 6530564"/>
              <a:gd name="connsiteY1127" fmla="*/ 3941367 h 6858000"/>
              <a:gd name="connsiteX1128" fmla="*/ 2096193 w 6530564"/>
              <a:gd name="connsiteY1128" fmla="*/ 4000883 h 6858000"/>
              <a:gd name="connsiteX1129" fmla="*/ 2091155 w 6530564"/>
              <a:gd name="connsiteY1129" fmla="*/ 4006565 h 6858000"/>
              <a:gd name="connsiteX1130" fmla="*/ 2079149 w 6530564"/>
              <a:gd name="connsiteY1130" fmla="*/ 3985769 h 6858000"/>
              <a:gd name="connsiteX1131" fmla="*/ 2105093 w 6530564"/>
              <a:gd name="connsiteY1131" fmla="*/ 4059520 h 6858000"/>
              <a:gd name="connsiteX1132" fmla="*/ 2103334 w 6530564"/>
              <a:gd name="connsiteY1132" fmla="*/ 4066081 h 6858000"/>
              <a:gd name="connsiteX1133" fmla="*/ 2109017 w 6530564"/>
              <a:gd name="connsiteY1133" fmla="*/ 4071119 h 6858000"/>
              <a:gd name="connsiteX1134" fmla="*/ 2124302 w 6530564"/>
              <a:gd name="connsiteY1134" fmla="*/ 4092795 h 6858000"/>
              <a:gd name="connsiteX1135" fmla="*/ 2116863 w 6530564"/>
              <a:gd name="connsiteY1135" fmla="*/ 4094316 h 6858000"/>
              <a:gd name="connsiteX1136" fmla="*/ 2124946 w 6530564"/>
              <a:gd name="connsiteY1136" fmla="*/ 4103514 h 6858000"/>
              <a:gd name="connsiteX1137" fmla="*/ 2127347 w 6530564"/>
              <a:gd name="connsiteY1137" fmla="*/ 4107674 h 6858000"/>
              <a:gd name="connsiteX1138" fmla="*/ 2126469 w 6530564"/>
              <a:gd name="connsiteY1138" fmla="*/ 4110953 h 6858000"/>
              <a:gd name="connsiteX1139" fmla="*/ 2129749 w 6530564"/>
              <a:gd name="connsiteY1139" fmla="*/ 4111834 h 6858000"/>
              <a:gd name="connsiteX1140" fmla="*/ 2127347 w 6530564"/>
              <a:gd name="connsiteY1140" fmla="*/ 4107674 h 6858000"/>
              <a:gd name="connsiteX1141" fmla="*/ 2128226 w 6530564"/>
              <a:gd name="connsiteY1141" fmla="*/ 4104393 h 6858000"/>
              <a:gd name="connsiteX1142" fmla="*/ 2134551 w 6530564"/>
              <a:gd name="connsiteY1142" fmla="*/ 4120150 h 6858000"/>
              <a:gd name="connsiteX1143" fmla="*/ 2131272 w 6530564"/>
              <a:gd name="connsiteY1143" fmla="*/ 4119272 h 6858000"/>
              <a:gd name="connsiteX1144" fmla="*/ 2205304 w 6530564"/>
              <a:gd name="connsiteY1144" fmla="*/ 4223489 h 6858000"/>
              <a:gd name="connsiteX1145" fmla="*/ 2288534 w 6530564"/>
              <a:gd name="connsiteY1145" fmla="*/ 4319621 h 6858000"/>
              <a:gd name="connsiteX1146" fmla="*/ 2276936 w 6530564"/>
              <a:gd name="connsiteY1146" fmla="*/ 4323545 h 6858000"/>
              <a:gd name="connsiteX1147" fmla="*/ 2338554 w 6530564"/>
              <a:gd name="connsiteY1147" fmla="*/ 4382245 h 6858000"/>
              <a:gd name="connsiteX1148" fmla="*/ 2402574 w 6530564"/>
              <a:gd name="connsiteY1148" fmla="*/ 4445104 h 6858000"/>
              <a:gd name="connsiteX1149" fmla="*/ 2399295 w 6530564"/>
              <a:gd name="connsiteY1149" fmla="*/ 4444226 h 6858000"/>
              <a:gd name="connsiteX1150" fmla="*/ 2400815 w 6530564"/>
              <a:gd name="connsiteY1150" fmla="*/ 4451665 h 6858000"/>
              <a:gd name="connsiteX1151" fmla="*/ 2399937 w 6530564"/>
              <a:gd name="connsiteY1151" fmla="*/ 4454946 h 6858000"/>
              <a:gd name="connsiteX1152" fmla="*/ 2414581 w 6530564"/>
              <a:gd name="connsiteY1152" fmla="*/ 4465901 h 6858000"/>
              <a:gd name="connsiteX1153" fmla="*/ 2419383 w 6530564"/>
              <a:gd name="connsiteY1153" fmla="*/ 4474219 h 6858000"/>
              <a:gd name="connsiteX1154" fmla="*/ 2422665 w 6530564"/>
              <a:gd name="connsiteY1154" fmla="*/ 4475099 h 6858000"/>
              <a:gd name="connsiteX1155" fmla="*/ 2423543 w 6530564"/>
              <a:gd name="connsiteY1155" fmla="*/ 4471818 h 6858000"/>
              <a:gd name="connsiteX1156" fmla="*/ 2459154 w 6530564"/>
              <a:gd name="connsiteY1156" fmla="*/ 4509487 h 6858000"/>
              <a:gd name="connsiteX1157" fmla="*/ 2468994 w 6530564"/>
              <a:gd name="connsiteY1157" fmla="*/ 4512124 h 6858000"/>
              <a:gd name="connsiteX1158" fmla="*/ 2462671 w 6530564"/>
              <a:gd name="connsiteY1158" fmla="*/ 4496365 h 6858000"/>
              <a:gd name="connsiteX1159" fmla="*/ 2455230 w 6530564"/>
              <a:gd name="connsiteY1159" fmla="*/ 4497888 h 6858000"/>
              <a:gd name="connsiteX1160" fmla="*/ 2440823 w 6530564"/>
              <a:gd name="connsiteY1160" fmla="*/ 4472932 h 6858000"/>
              <a:gd name="connsiteX1161" fmla="*/ 2448905 w 6530564"/>
              <a:gd name="connsiteY1161" fmla="*/ 4482130 h 6858000"/>
              <a:gd name="connsiteX1162" fmla="*/ 2402166 w 6530564"/>
              <a:gd name="connsiteY1162" fmla="*/ 4420385 h 6858000"/>
              <a:gd name="connsiteX1163" fmla="*/ 2348865 w 6530564"/>
              <a:gd name="connsiteY1163" fmla="*/ 4356882 h 6858000"/>
              <a:gd name="connsiteX1164" fmla="*/ 2350624 w 6530564"/>
              <a:gd name="connsiteY1164" fmla="*/ 4350321 h 6858000"/>
              <a:gd name="connsiteX1165" fmla="*/ 2311324 w 6530564"/>
              <a:gd name="connsiteY1165" fmla="*/ 4287054 h 6858000"/>
              <a:gd name="connsiteX1166" fmla="*/ 2296917 w 6530564"/>
              <a:gd name="connsiteY1166" fmla="*/ 4262099 h 6858000"/>
              <a:gd name="connsiteX1167" fmla="*/ 2288833 w 6530564"/>
              <a:gd name="connsiteY1167" fmla="*/ 4252901 h 6858000"/>
              <a:gd name="connsiteX1168" fmla="*/ 2280107 w 6530564"/>
              <a:gd name="connsiteY1168" fmla="*/ 4232984 h 6858000"/>
              <a:gd name="connsiteX1169" fmla="*/ 2255216 w 6530564"/>
              <a:gd name="connsiteY1169" fmla="*/ 4194671 h 6858000"/>
              <a:gd name="connsiteX1170" fmla="*/ 2233602 w 6530564"/>
              <a:gd name="connsiteY1170" fmla="*/ 4157238 h 6858000"/>
              <a:gd name="connsiteX1171" fmla="*/ 2178608 w 6530564"/>
              <a:gd name="connsiteY1171" fmla="*/ 4047576 h 6858000"/>
              <a:gd name="connsiteX1172" fmla="*/ 2162677 w 6530564"/>
              <a:gd name="connsiteY1172" fmla="*/ 4015182 h 6858000"/>
              <a:gd name="connsiteX1173" fmla="*/ 2166837 w 6530564"/>
              <a:gd name="connsiteY1173" fmla="*/ 4012780 h 6858000"/>
              <a:gd name="connsiteX1174" fmla="*/ 2126722 w 6530564"/>
              <a:gd name="connsiteY1174" fmla="*/ 3900073 h 6858000"/>
              <a:gd name="connsiteX1175" fmla="*/ 2116473 w 6530564"/>
              <a:gd name="connsiteY1175" fmla="*/ 3872717 h 6858000"/>
              <a:gd name="connsiteX1176" fmla="*/ 2103179 w 6530564"/>
              <a:gd name="connsiteY1176" fmla="*/ 3830480 h 6858000"/>
              <a:gd name="connsiteX1177" fmla="*/ 2069451 w 6530564"/>
              <a:gd name="connsiteY1177" fmla="*/ 3680812 h 6858000"/>
              <a:gd name="connsiteX1178" fmla="*/ 2057037 w 6530564"/>
              <a:gd name="connsiteY1178" fmla="*/ 3635295 h 6858000"/>
              <a:gd name="connsiteX1179" fmla="*/ 2058794 w 6530564"/>
              <a:gd name="connsiteY1179" fmla="*/ 3628734 h 6858000"/>
              <a:gd name="connsiteX1180" fmla="*/ 2056865 w 6530564"/>
              <a:gd name="connsiteY1180" fmla="*/ 3596574 h 6858000"/>
              <a:gd name="connsiteX1181" fmla="*/ 2049896 w 6530564"/>
              <a:gd name="connsiteY1181" fmla="*/ 3570096 h 6858000"/>
              <a:gd name="connsiteX1182" fmla="*/ 2040589 w 6530564"/>
              <a:gd name="connsiteY1182" fmla="*/ 3486740 h 6858000"/>
              <a:gd name="connsiteX1183" fmla="*/ 2035615 w 6530564"/>
              <a:gd name="connsiteY1183" fmla="*/ 3439701 h 6858000"/>
              <a:gd name="connsiteX1184" fmla="*/ 2035915 w 6530564"/>
              <a:gd name="connsiteY1184" fmla="*/ 3372981 h 6858000"/>
              <a:gd name="connsiteX1185" fmla="*/ 2031990 w 6530564"/>
              <a:gd name="connsiteY1185" fmla="*/ 3361383 h 6858000"/>
              <a:gd name="connsiteX1186" fmla="*/ 2032461 w 6530564"/>
              <a:gd name="connsiteY1186" fmla="*/ 3333382 h 6858000"/>
              <a:gd name="connsiteX1187" fmla="*/ 2038849 w 6530564"/>
              <a:gd name="connsiteY1187" fmla="*/ 3296420 h 6858000"/>
              <a:gd name="connsiteX1188" fmla="*/ 2027486 w 6530564"/>
              <a:gd name="connsiteY1188" fmla="*/ 3286343 h 6858000"/>
              <a:gd name="connsiteX1189" fmla="*/ 2025321 w 6530564"/>
              <a:gd name="connsiteY1189" fmla="*/ 3268185 h 6858000"/>
              <a:gd name="connsiteX1190" fmla="*/ 2033294 w 6530564"/>
              <a:gd name="connsiteY1190" fmla="*/ 3185942 h 6858000"/>
              <a:gd name="connsiteX1191" fmla="*/ 2040090 w 6530564"/>
              <a:gd name="connsiteY1191" fmla="*/ 3173700 h 6858000"/>
              <a:gd name="connsiteX1192" fmla="*/ 2036166 w 6530564"/>
              <a:gd name="connsiteY1192" fmla="*/ 3162101 h 6858000"/>
              <a:gd name="connsiteX1193" fmla="*/ 2037046 w 6530564"/>
              <a:gd name="connsiteY1193" fmla="*/ 3158821 h 6858000"/>
              <a:gd name="connsiteX1194" fmla="*/ 2049179 w 6530564"/>
              <a:gd name="connsiteY1194" fmla="*/ 3074176 h 6858000"/>
              <a:gd name="connsiteX1195" fmla="*/ 2052459 w 6530564"/>
              <a:gd name="connsiteY1195" fmla="*/ 3075055 h 6858000"/>
              <a:gd name="connsiteX1196" fmla="*/ 2056854 w 6530564"/>
              <a:gd name="connsiteY1196" fmla="*/ 3058653 h 6858000"/>
              <a:gd name="connsiteX1197" fmla="*/ 2055566 w 6530564"/>
              <a:gd name="connsiteY1197" fmla="*/ 3037215 h 6858000"/>
              <a:gd name="connsiteX1198" fmla="*/ 2064764 w 6530564"/>
              <a:gd name="connsiteY1198" fmla="*/ 3029132 h 6858000"/>
              <a:gd name="connsiteX1199" fmla="*/ 2072911 w 6530564"/>
              <a:gd name="connsiteY1199" fmla="*/ 2985608 h 6858000"/>
              <a:gd name="connsiteX1200" fmla="*/ 2075140 w 6530564"/>
              <a:gd name="connsiteY1200" fmla="*/ 2951048 h 6858000"/>
              <a:gd name="connsiteX1201" fmla="*/ 2079298 w 6530564"/>
              <a:gd name="connsiteY1201" fmla="*/ 2948647 h 6858000"/>
              <a:gd name="connsiteX1202" fmla="*/ 2090081 w 6530564"/>
              <a:gd name="connsiteY1202" fmla="*/ 2895283 h 6858000"/>
              <a:gd name="connsiteX1203" fmla="*/ 2091816 w 6530564"/>
              <a:gd name="connsiteY1203" fmla="*/ 2888809 h 6858000"/>
              <a:gd name="connsiteX1204" fmla="*/ 2099621 w 6530564"/>
              <a:gd name="connsiteY1204" fmla="*/ 2853246 h 6858000"/>
              <a:gd name="connsiteX1205" fmla="*/ 2099985 w 6530564"/>
              <a:gd name="connsiteY1205" fmla="*/ 2845200 h 6858000"/>
              <a:gd name="connsiteX1206" fmla="*/ 2100816 w 6530564"/>
              <a:gd name="connsiteY1206" fmla="*/ 2847794 h 6858000"/>
              <a:gd name="connsiteX1207" fmla="*/ 2110855 w 6530564"/>
              <a:gd name="connsiteY1207" fmla="*/ 2802050 h 6858000"/>
              <a:gd name="connsiteX1208" fmla="*/ 2224554 w 6530564"/>
              <a:gd name="connsiteY1208" fmla="*/ 2460779 h 6858000"/>
              <a:gd name="connsiteX1209" fmla="*/ 2358682 w 6530564"/>
              <a:gd name="connsiteY1209" fmla="*/ 2205979 h 6858000"/>
              <a:gd name="connsiteX1210" fmla="*/ 6077176 w 6530564"/>
              <a:gd name="connsiteY1210" fmla="*/ 2118185 h 6858000"/>
              <a:gd name="connsiteX1211" fmla="*/ 6112507 w 6530564"/>
              <a:gd name="connsiteY1211" fmla="*/ 2169248 h 6858000"/>
              <a:gd name="connsiteX1212" fmla="*/ 6107837 w 6530564"/>
              <a:gd name="connsiteY1212" fmla="*/ 2170245 h 6858000"/>
              <a:gd name="connsiteX1213" fmla="*/ 6099173 w 6530564"/>
              <a:gd name="connsiteY1213" fmla="*/ 2152560 h 6858000"/>
              <a:gd name="connsiteX1214" fmla="*/ 6085839 w 6530564"/>
              <a:gd name="connsiteY1214" fmla="*/ 2135872 h 6858000"/>
              <a:gd name="connsiteX1215" fmla="*/ 6080171 w 6530564"/>
              <a:gd name="connsiteY1215" fmla="*/ 2132198 h 6858000"/>
              <a:gd name="connsiteX1216" fmla="*/ 6073503 w 6530564"/>
              <a:gd name="connsiteY1216" fmla="*/ 2123854 h 6858000"/>
              <a:gd name="connsiteX1217" fmla="*/ 6077176 w 6530564"/>
              <a:gd name="connsiteY1217" fmla="*/ 2118185 h 6858000"/>
              <a:gd name="connsiteX1218" fmla="*/ 2109589 w 6530564"/>
              <a:gd name="connsiteY1218" fmla="*/ 1937684 h 6858000"/>
              <a:gd name="connsiteX1219" fmla="*/ 2088831 w 6530564"/>
              <a:gd name="connsiteY1219" fmla="*/ 1976351 h 6858000"/>
              <a:gd name="connsiteX1220" fmla="*/ 2082998 w 6530564"/>
              <a:gd name="connsiteY1220" fmla="*/ 2000064 h 6858000"/>
              <a:gd name="connsiteX1221" fmla="*/ 2083339 w 6530564"/>
              <a:gd name="connsiteY1221" fmla="*/ 2004008 h 6858000"/>
              <a:gd name="connsiteX1222" fmla="*/ 2078984 w 6530564"/>
              <a:gd name="connsiteY1222" fmla="*/ 2013244 h 6858000"/>
              <a:gd name="connsiteX1223" fmla="*/ 2058996 w 6530564"/>
              <a:gd name="connsiteY1223" fmla="*/ 2033998 h 6858000"/>
              <a:gd name="connsiteX1224" fmla="*/ 2025940 w 6530564"/>
              <a:gd name="connsiteY1224" fmla="*/ 2085019 h 6858000"/>
              <a:gd name="connsiteX1225" fmla="*/ 2020588 w 6530564"/>
              <a:gd name="connsiteY1225" fmla="*/ 2105699 h 6858000"/>
              <a:gd name="connsiteX1226" fmla="*/ 2019591 w 6530564"/>
              <a:gd name="connsiteY1226" fmla="*/ 2101027 h 6858000"/>
              <a:gd name="connsiteX1227" fmla="*/ 2018592 w 6530564"/>
              <a:gd name="connsiteY1227" fmla="*/ 2096357 h 6858000"/>
              <a:gd name="connsiteX1228" fmla="*/ 2013921 w 6530564"/>
              <a:gd name="connsiteY1228" fmla="*/ 2097355 h 6858000"/>
              <a:gd name="connsiteX1229" fmla="*/ 2010248 w 6530564"/>
              <a:gd name="connsiteY1229" fmla="*/ 2103023 h 6858000"/>
              <a:gd name="connsiteX1230" fmla="*/ 2013243 w 6530564"/>
              <a:gd name="connsiteY1230" fmla="*/ 2117038 h 6858000"/>
              <a:gd name="connsiteX1231" fmla="*/ 2006894 w 6530564"/>
              <a:gd name="connsiteY1231" fmla="*/ 2133046 h 6858000"/>
              <a:gd name="connsiteX1232" fmla="*/ 1997551 w 6530564"/>
              <a:gd name="connsiteY1232" fmla="*/ 2135041 h 6858000"/>
              <a:gd name="connsiteX1233" fmla="*/ 1996554 w 6530564"/>
              <a:gd name="connsiteY1233" fmla="*/ 2130371 h 6858000"/>
              <a:gd name="connsiteX1234" fmla="*/ 1991884 w 6530564"/>
              <a:gd name="connsiteY1234" fmla="*/ 2131368 h 6858000"/>
              <a:gd name="connsiteX1235" fmla="*/ 1992881 w 6530564"/>
              <a:gd name="connsiteY1235" fmla="*/ 2136040 h 6858000"/>
              <a:gd name="connsiteX1236" fmla="*/ 1993879 w 6530564"/>
              <a:gd name="connsiteY1236" fmla="*/ 2140711 h 6858000"/>
              <a:gd name="connsiteX1237" fmla="*/ 1991204 w 6530564"/>
              <a:gd name="connsiteY1237" fmla="*/ 2151051 h 6858000"/>
              <a:gd name="connsiteX1238" fmla="*/ 1987531 w 6530564"/>
              <a:gd name="connsiteY1238" fmla="*/ 2156719 h 6858000"/>
              <a:gd name="connsiteX1239" fmla="*/ 1982860 w 6530564"/>
              <a:gd name="connsiteY1239" fmla="*/ 2157718 h 6858000"/>
              <a:gd name="connsiteX1240" fmla="*/ 1979187 w 6530564"/>
              <a:gd name="connsiteY1240" fmla="*/ 2163386 h 6858000"/>
              <a:gd name="connsiteX1241" fmla="*/ 1983857 w 6530564"/>
              <a:gd name="connsiteY1241" fmla="*/ 2162388 h 6858000"/>
              <a:gd name="connsiteX1242" fmla="*/ 1980184 w 6530564"/>
              <a:gd name="connsiteY1242" fmla="*/ 2168057 h 6858000"/>
              <a:gd name="connsiteX1243" fmla="*/ 1939781 w 6530564"/>
              <a:gd name="connsiteY1243" fmla="*/ 2230416 h 6858000"/>
              <a:gd name="connsiteX1244" fmla="*/ 1935109 w 6530564"/>
              <a:gd name="connsiteY1244" fmla="*/ 2231414 h 6858000"/>
              <a:gd name="connsiteX1245" fmla="*/ 1936107 w 6530564"/>
              <a:gd name="connsiteY1245" fmla="*/ 2236085 h 6858000"/>
              <a:gd name="connsiteX1246" fmla="*/ 1932434 w 6530564"/>
              <a:gd name="connsiteY1246" fmla="*/ 2241754 h 6858000"/>
              <a:gd name="connsiteX1247" fmla="*/ 1933433 w 6530564"/>
              <a:gd name="connsiteY1247" fmla="*/ 2246425 h 6858000"/>
              <a:gd name="connsiteX1248" fmla="*/ 1926765 w 6530564"/>
              <a:gd name="connsiteY1248" fmla="*/ 2238080 h 6858000"/>
              <a:gd name="connsiteX1249" fmla="*/ 1912072 w 6530564"/>
              <a:gd name="connsiteY1249" fmla="*/ 2260756 h 6858000"/>
              <a:gd name="connsiteX1250" fmla="*/ 1907402 w 6530564"/>
              <a:gd name="connsiteY1250" fmla="*/ 2261755 h 6858000"/>
              <a:gd name="connsiteX1251" fmla="*/ 1905146 w 6530564"/>
              <a:gd name="connsiteY1251" fmla="*/ 2259025 h 6858000"/>
              <a:gd name="connsiteX1252" fmla="*/ 1906944 w 6530564"/>
              <a:gd name="connsiteY1252" fmla="*/ 2256251 h 6858000"/>
              <a:gd name="connsiteX1253" fmla="*/ 1908825 w 6530564"/>
              <a:gd name="connsiteY1253" fmla="*/ 2254124 h 6858000"/>
              <a:gd name="connsiteX1254" fmla="*/ 1913750 w 6530564"/>
              <a:gd name="connsiteY1254" fmla="*/ 2245744 h 6858000"/>
              <a:gd name="connsiteX1255" fmla="*/ 1906944 w 6530564"/>
              <a:gd name="connsiteY1255" fmla="*/ 2256251 h 6858000"/>
              <a:gd name="connsiteX1256" fmla="*/ 1904828 w 6530564"/>
              <a:gd name="connsiteY1256" fmla="*/ 2258642 h 6858000"/>
              <a:gd name="connsiteX1257" fmla="*/ 1905146 w 6530564"/>
              <a:gd name="connsiteY1257" fmla="*/ 2259025 h 6858000"/>
              <a:gd name="connsiteX1258" fmla="*/ 1888038 w 6530564"/>
              <a:gd name="connsiteY1258" fmla="*/ 2285428 h 6858000"/>
              <a:gd name="connsiteX1259" fmla="*/ 1869672 w 6530564"/>
              <a:gd name="connsiteY1259" fmla="*/ 2313773 h 6858000"/>
              <a:gd name="connsiteX1260" fmla="*/ 1855978 w 6530564"/>
              <a:gd name="connsiteY1260" fmla="*/ 2341119 h 6858000"/>
              <a:gd name="connsiteX1261" fmla="*/ 1822921 w 6530564"/>
              <a:gd name="connsiteY1261" fmla="*/ 2392140 h 6858000"/>
              <a:gd name="connsiteX1262" fmla="*/ 1816572 w 6530564"/>
              <a:gd name="connsiteY1262" fmla="*/ 2408148 h 6858000"/>
              <a:gd name="connsiteX1263" fmla="*/ 1808228 w 6530564"/>
              <a:gd name="connsiteY1263" fmla="*/ 2414816 h 6858000"/>
              <a:gd name="connsiteX1264" fmla="*/ 1804555 w 6530564"/>
              <a:gd name="connsiteY1264" fmla="*/ 2420484 h 6858000"/>
              <a:gd name="connsiteX1265" fmla="*/ 1794533 w 6530564"/>
              <a:gd name="connsiteY1265" fmla="*/ 2442162 h 6858000"/>
              <a:gd name="connsiteX1266" fmla="*/ 1788184 w 6530564"/>
              <a:gd name="connsiteY1266" fmla="*/ 2458170 h 6858000"/>
              <a:gd name="connsiteX1267" fmla="*/ 1777165 w 6530564"/>
              <a:gd name="connsiteY1267" fmla="*/ 2475180 h 6858000"/>
              <a:gd name="connsiteX1268" fmla="*/ 1685658 w 6530564"/>
              <a:gd name="connsiteY1268" fmla="*/ 2641254 h 6858000"/>
              <a:gd name="connsiteX1269" fmla="*/ 1682599 w 6530564"/>
              <a:gd name="connsiteY1269" fmla="*/ 2641908 h 6858000"/>
              <a:gd name="connsiteX1270" fmla="*/ 1683636 w 6530564"/>
              <a:gd name="connsiteY1270" fmla="*/ 2638298 h 6858000"/>
              <a:gd name="connsiteX1271" fmla="*/ 1750713 w 6530564"/>
              <a:gd name="connsiteY1271" fmla="*/ 2461519 h 6858000"/>
              <a:gd name="connsiteX1272" fmla="*/ 1758144 w 6530564"/>
              <a:gd name="connsiteY1272" fmla="*/ 2444367 h 6858000"/>
              <a:gd name="connsiteX1273" fmla="*/ 1761837 w 6530564"/>
              <a:gd name="connsiteY1273" fmla="*/ 2449148 h 6858000"/>
              <a:gd name="connsiteX1274" fmla="*/ 1764852 w 6530564"/>
              <a:gd name="connsiteY1274" fmla="*/ 2429816 h 6858000"/>
              <a:gd name="connsiteX1275" fmla="*/ 1770123 w 6530564"/>
              <a:gd name="connsiteY1275" fmla="*/ 2418679 h 6858000"/>
              <a:gd name="connsiteX1276" fmla="*/ 1773535 w 6530564"/>
              <a:gd name="connsiteY1276" fmla="*/ 2412460 h 6858000"/>
              <a:gd name="connsiteX1277" fmla="*/ 1778206 w 6530564"/>
              <a:gd name="connsiteY1277" fmla="*/ 2411463 h 6858000"/>
              <a:gd name="connsiteX1278" fmla="*/ 1779045 w 6530564"/>
              <a:gd name="connsiteY1278" fmla="*/ 2403956 h 6858000"/>
              <a:gd name="connsiteX1279" fmla="*/ 1779650 w 6530564"/>
              <a:gd name="connsiteY1279" fmla="*/ 2398547 h 6858000"/>
              <a:gd name="connsiteX1280" fmla="*/ 1780549 w 6530564"/>
              <a:gd name="connsiteY1280" fmla="*/ 2396643 h 6858000"/>
              <a:gd name="connsiteX1281" fmla="*/ 1783219 w 6530564"/>
              <a:gd name="connsiteY1281" fmla="*/ 2397418 h 6858000"/>
              <a:gd name="connsiteX1282" fmla="*/ 1798250 w 6530564"/>
              <a:gd name="connsiteY1282" fmla="*/ 2368106 h 6858000"/>
              <a:gd name="connsiteX1283" fmla="*/ 1818610 w 6530564"/>
              <a:gd name="connsiteY1283" fmla="*/ 2349103 h 6858000"/>
              <a:gd name="connsiteX1284" fmla="*/ 1881733 w 6530564"/>
              <a:gd name="connsiteY1284" fmla="*/ 2233049 h 6858000"/>
              <a:gd name="connsiteX1285" fmla="*/ 1896425 w 6530564"/>
              <a:gd name="connsiteY1285" fmla="*/ 2210374 h 6858000"/>
              <a:gd name="connsiteX1286" fmla="*/ 1991246 w 6530564"/>
              <a:gd name="connsiteY1286" fmla="*/ 2082662 h 6858000"/>
              <a:gd name="connsiteX1287" fmla="*/ 2014282 w 6530564"/>
              <a:gd name="connsiteY1287" fmla="*/ 2053319 h 6858000"/>
              <a:gd name="connsiteX1288" fmla="*/ 2013284 w 6530564"/>
              <a:gd name="connsiteY1288" fmla="*/ 2048648 h 6858000"/>
              <a:gd name="connsiteX1289" fmla="*/ 2018954 w 6530564"/>
              <a:gd name="connsiteY1289" fmla="*/ 2052322 h 6858000"/>
              <a:gd name="connsiteX1290" fmla="*/ 2026300 w 6530564"/>
              <a:gd name="connsiteY1290" fmla="*/ 2040983 h 6858000"/>
              <a:gd name="connsiteX1291" fmla="*/ 2029972 w 6530564"/>
              <a:gd name="connsiteY1291" fmla="*/ 2035316 h 6858000"/>
              <a:gd name="connsiteX1292" fmla="*/ 2025302 w 6530564"/>
              <a:gd name="connsiteY1292" fmla="*/ 2036313 h 6858000"/>
              <a:gd name="connsiteX1293" fmla="*/ 2079719 w 6530564"/>
              <a:gd name="connsiteY1293" fmla="*/ 1970960 h 6858000"/>
              <a:gd name="connsiteX1294" fmla="*/ 2104808 w 6530564"/>
              <a:gd name="connsiteY1294" fmla="*/ 1943012 h 6858000"/>
              <a:gd name="connsiteX1295" fmla="*/ 5856125 w 6530564"/>
              <a:gd name="connsiteY1295" fmla="*/ 1563605 h 6858000"/>
              <a:gd name="connsiteX1296" fmla="*/ 5862009 w 6530564"/>
              <a:gd name="connsiteY1296" fmla="*/ 1568282 h 6858000"/>
              <a:gd name="connsiteX1297" fmla="*/ 5856339 w 6530564"/>
              <a:gd name="connsiteY1297" fmla="*/ 1564609 h 6858000"/>
              <a:gd name="connsiteX1298" fmla="*/ 5246583 w 6530564"/>
              <a:gd name="connsiteY1298" fmla="*/ 1522365 h 6858000"/>
              <a:gd name="connsiteX1299" fmla="*/ 5292976 w 6530564"/>
              <a:gd name="connsiteY1299" fmla="*/ 1557270 h 6858000"/>
              <a:gd name="connsiteX1300" fmla="*/ 5381981 w 6530564"/>
              <a:gd name="connsiteY1300" fmla="*/ 1629688 h 6858000"/>
              <a:gd name="connsiteX1301" fmla="*/ 5378789 w 6530564"/>
              <a:gd name="connsiteY1301" fmla="*/ 1629103 h 6858000"/>
              <a:gd name="connsiteX1302" fmla="*/ 5369212 w 6530564"/>
              <a:gd name="connsiteY1302" fmla="*/ 1627347 h 6858000"/>
              <a:gd name="connsiteX1303" fmla="*/ 5375011 w 6530564"/>
              <a:gd name="connsiteY1303" fmla="*/ 1631710 h 6858000"/>
              <a:gd name="connsiteX1304" fmla="*/ 5272066 w 6530564"/>
              <a:gd name="connsiteY1304" fmla="*/ 1563336 h 6858000"/>
              <a:gd name="connsiteX1305" fmla="*/ 5204180 w 6530564"/>
              <a:gd name="connsiteY1305" fmla="*/ 1537692 h 6858000"/>
              <a:gd name="connsiteX1306" fmla="*/ 5381927 w 6530564"/>
              <a:gd name="connsiteY1306" fmla="*/ 1665979 h 6858000"/>
              <a:gd name="connsiteX1307" fmla="*/ 5437310 w 6530564"/>
              <a:gd name="connsiteY1307" fmla="*/ 1705833 h 6858000"/>
              <a:gd name="connsiteX1308" fmla="*/ 5428584 w 6530564"/>
              <a:gd name="connsiteY1308" fmla="*/ 1717433 h 6858000"/>
              <a:gd name="connsiteX1309" fmla="*/ 5445982 w 6530564"/>
              <a:gd name="connsiteY1309" fmla="*/ 1730522 h 6858000"/>
              <a:gd name="connsiteX1310" fmla="*/ 5454121 w 6530564"/>
              <a:gd name="connsiteY1310" fmla="*/ 1722114 h 6858000"/>
              <a:gd name="connsiteX1311" fmla="*/ 5545149 w 6530564"/>
              <a:gd name="connsiteY1311" fmla="*/ 1801503 h 6858000"/>
              <a:gd name="connsiteX1312" fmla="*/ 5589201 w 6530564"/>
              <a:gd name="connsiteY1312" fmla="*/ 1849179 h 6858000"/>
              <a:gd name="connsiteX1313" fmla="*/ 5635857 w 6530564"/>
              <a:gd name="connsiteY1313" fmla="*/ 1900633 h 6858000"/>
              <a:gd name="connsiteX1314" fmla="*/ 5617876 w 6530564"/>
              <a:gd name="connsiteY1314" fmla="*/ 1890738 h 6858000"/>
              <a:gd name="connsiteX1315" fmla="*/ 5616705 w 6530564"/>
              <a:gd name="connsiteY1315" fmla="*/ 1897123 h 6858000"/>
              <a:gd name="connsiteX1316" fmla="*/ 5652350 w 6530564"/>
              <a:gd name="connsiteY1316" fmla="*/ 1936657 h 6858000"/>
              <a:gd name="connsiteX1317" fmla="*/ 5661340 w 6530564"/>
              <a:gd name="connsiteY1317" fmla="*/ 1941605 h 6858000"/>
              <a:gd name="connsiteX1318" fmla="*/ 5666874 w 6530564"/>
              <a:gd name="connsiteY1318" fmla="*/ 1929420 h 6858000"/>
              <a:gd name="connsiteX1319" fmla="*/ 5707147 w 6530564"/>
              <a:gd name="connsiteY1319" fmla="*/ 1979705 h 6858000"/>
              <a:gd name="connsiteX1320" fmla="*/ 5756412 w 6530564"/>
              <a:gd name="connsiteY1320" fmla="*/ 2034937 h 6858000"/>
              <a:gd name="connsiteX1321" fmla="*/ 5762795 w 6530564"/>
              <a:gd name="connsiteY1321" fmla="*/ 2036107 h 6858000"/>
              <a:gd name="connsiteX1322" fmla="*/ 5789449 w 6530564"/>
              <a:gd name="connsiteY1322" fmla="*/ 2070695 h 6858000"/>
              <a:gd name="connsiteX1323" fmla="*/ 5808283 w 6530564"/>
              <a:gd name="connsiteY1323" fmla="*/ 2093948 h 6858000"/>
              <a:gd name="connsiteX1324" fmla="*/ 5910535 w 6530564"/>
              <a:gd name="connsiteY1324" fmla="*/ 2238094 h 6858000"/>
              <a:gd name="connsiteX1325" fmla="*/ 5924153 w 6530564"/>
              <a:gd name="connsiteY1325" fmla="*/ 2253791 h 6858000"/>
              <a:gd name="connsiteX1326" fmla="*/ 5927611 w 6530564"/>
              <a:gd name="connsiteY1326" fmla="*/ 2270927 h 6858000"/>
              <a:gd name="connsiteX1327" fmla="*/ 5904415 w 6530564"/>
              <a:gd name="connsiteY1327" fmla="*/ 2253473 h 6858000"/>
              <a:gd name="connsiteX1328" fmla="*/ 5924685 w 6530564"/>
              <a:gd name="connsiteY1328" fmla="*/ 2286890 h 6858000"/>
              <a:gd name="connsiteX1329" fmla="*/ 5949317 w 6530564"/>
              <a:gd name="connsiteY1329" fmla="*/ 2314506 h 6858000"/>
              <a:gd name="connsiteX1330" fmla="*/ 5949051 w 6530564"/>
              <a:gd name="connsiteY1330" fmla="*/ 2297957 h 6858000"/>
              <a:gd name="connsiteX1331" fmla="*/ 5958042 w 6530564"/>
              <a:gd name="connsiteY1331" fmla="*/ 2302905 h 6858000"/>
              <a:gd name="connsiteX1332" fmla="*/ 5967621 w 6530564"/>
              <a:gd name="connsiteY1332" fmla="*/ 2304661 h 6858000"/>
              <a:gd name="connsiteX1333" fmla="*/ 5965012 w 6530564"/>
              <a:gd name="connsiteY1333" fmla="*/ 2300883 h 6858000"/>
              <a:gd name="connsiteX1334" fmla="*/ 5964427 w 6530564"/>
              <a:gd name="connsiteY1334" fmla="*/ 2304075 h 6858000"/>
              <a:gd name="connsiteX1335" fmla="*/ 5963841 w 6530564"/>
              <a:gd name="connsiteY1335" fmla="*/ 2307269 h 6858000"/>
              <a:gd name="connsiteX1336" fmla="*/ 5969641 w 6530564"/>
              <a:gd name="connsiteY1336" fmla="*/ 2311632 h 6858000"/>
              <a:gd name="connsiteX1337" fmla="*/ 5982091 w 6530564"/>
              <a:gd name="connsiteY1337" fmla="*/ 2333714 h 6858000"/>
              <a:gd name="connsiteX1338" fmla="*/ 5987303 w 6530564"/>
              <a:gd name="connsiteY1338" fmla="*/ 2341270 h 6858000"/>
              <a:gd name="connsiteX1339" fmla="*/ 5985281 w 6530564"/>
              <a:gd name="connsiteY1339" fmla="*/ 2334300 h 6858000"/>
              <a:gd name="connsiteX1340" fmla="*/ 5985867 w 6530564"/>
              <a:gd name="connsiteY1340" fmla="*/ 2331106 h 6858000"/>
              <a:gd name="connsiteX1341" fmla="*/ 6031034 w 6530564"/>
              <a:gd name="connsiteY1341" fmla="*/ 2408688 h 6858000"/>
              <a:gd name="connsiteX1342" fmla="*/ 6004061 w 6530564"/>
              <a:gd name="connsiteY1342" fmla="*/ 2393843 h 6858000"/>
              <a:gd name="connsiteX1343" fmla="*/ 6004326 w 6530564"/>
              <a:gd name="connsiteY1343" fmla="*/ 2410392 h 6858000"/>
              <a:gd name="connsiteX1344" fmla="*/ 6026031 w 6530564"/>
              <a:gd name="connsiteY1344" fmla="*/ 2453972 h 6858000"/>
              <a:gd name="connsiteX1345" fmla="*/ 6029808 w 6530564"/>
              <a:gd name="connsiteY1345" fmla="*/ 2451365 h 6858000"/>
              <a:gd name="connsiteX1346" fmla="*/ 6047737 w 6530564"/>
              <a:gd name="connsiteY1346" fmla="*/ 2497552 h 6858000"/>
              <a:gd name="connsiteX1347" fmla="*/ 6086519 w 6530564"/>
              <a:gd name="connsiteY1347" fmla="*/ 2573962 h 6858000"/>
              <a:gd name="connsiteX1348" fmla="*/ 6082156 w 6530564"/>
              <a:gd name="connsiteY1348" fmla="*/ 2579763 h 6858000"/>
              <a:gd name="connsiteX1349" fmla="*/ 6113651 w 6530564"/>
              <a:gd name="connsiteY1349" fmla="*/ 2677937 h 6858000"/>
              <a:gd name="connsiteX1350" fmla="*/ 6143121 w 6530564"/>
              <a:gd name="connsiteY1350" fmla="*/ 2769142 h 6858000"/>
              <a:gd name="connsiteX1351" fmla="*/ 6149507 w 6530564"/>
              <a:gd name="connsiteY1351" fmla="*/ 2770313 h 6858000"/>
              <a:gd name="connsiteX1352" fmla="*/ 6151794 w 6530564"/>
              <a:gd name="connsiteY1352" fmla="*/ 2793831 h 6858000"/>
              <a:gd name="connsiteX1353" fmla="*/ 6172593 w 6530564"/>
              <a:gd name="connsiteY1353" fmla="*/ 2860346 h 6858000"/>
              <a:gd name="connsiteX1354" fmla="*/ 6171103 w 6530564"/>
              <a:gd name="connsiteY1354" fmla="*/ 2886473 h 6858000"/>
              <a:gd name="connsiteX1355" fmla="*/ 6180041 w 6530564"/>
              <a:gd name="connsiteY1355" fmla="*/ 2927712 h 6858000"/>
              <a:gd name="connsiteX1356" fmla="*/ 6193340 w 6530564"/>
              <a:gd name="connsiteY1356" fmla="*/ 2963151 h 6858000"/>
              <a:gd name="connsiteX1357" fmla="*/ 6188501 w 6530564"/>
              <a:gd name="connsiteY1357" fmla="*/ 2899562 h 6858000"/>
              <a:gd name="connsiteX1358" fmla="*/ 6168869 w 6530564"/>
              <a:gd name="connsiteY1358" fmla="*/ 2826663 h 6858000"/>
              <a:gd name="connsiteX1359" fmla="*/ 6165413 w 6530564"/>
              <a:gd name="connsiteY1359" fmla="*/ 2809528 h 6858000"/>
              <a:gd name="connsiteX1360" fmla="*/ 6141209 w 6530564"/>
              <a:gd name="connsiteY1360" fmla="*/ 2689590 h 6858000"/>
              <a:gd name="connsiteX1361" fmla="*/ 6069763 w 6530564"/>
              <a:gd name="connsiteY1361" fmla="*/ 2521391 h 6858000"/>
              <a:gd name="connsiteX1362" fmla="*/ 6075882 w 6530564"/>
              <a:gd name="connsiteY1362" fmla="*/ 2506011 h 6858000"/>
              <a:gd name="connsiteX1363" fmla="*/ 6059974 w 6530564"/>
              <a:gd name="connsiteY1363" fmla="*/ 2466794 h 6858000"/>
              <a:gd name="connsiteX1364" fmla="*/ 6062581 w 6530564"/>
              <a:gd name="connsiteY1364" fmla="*/ 2470572 h 6858000"/>
              <a:gd name="connsiteX1365" fmla="*/ 6065188 w 6530564"/>
              <a:gd name="connsiteY1365" fmla="*/ 2474350 h 6858000"/>
              <a:gd name="connsiteX1366" fmla="*/ 6063167 w 6530564"/>
              <a:gd name="connsiteY1366" fmla="*/ 2467380 h 6858000"/>
              <a:gd name="connsiteX1367" fmla="*/ 6060559 w 6530564"/>
              <a:gd name="connsiteY1367" fmla="*/ 2463602 h 6858000"/>
              <a:gd name="connsiteX1368" fmla="*/ 6061145 w 6530564"/>
              <a:gd name="connsiteY1368" fmla="*/ 2460410 h 6858000"/>
              <a:gd name="connsiteX1369" fmla="*/ 6030769 w 6530564"/>
              <a:gd name="connsiteY1369" fmla="*/ 2392138 h 6858000"/>
              <a:gd name="connsiteX1370" fmla="*/ 5967939 w 6530564"/>
              <a:gd name="connsiteY1370" fmla="*/ 2284919 h 6858000"/>
              <a:gd name="connsiteX1371" fmla="*/ 5950861 w 6530564"/>
              <a:gd name="connsiteY1371" fmla="*/ 2252088 h 6858000"/>
              <a:gd name="connsiteX1372" fmla="*/ 5874678 w 6530564"/>
              <a:gd name="connsiteY1372" fmla="*/ 2145720 h 6858000"/>
              <a:gd name="connsiteX1373" fmla="*/ 5862229 w 6530564"/>
              <a:gd name="connsiteY1373" fmla="*/ 2123637 h 6858000"/>
              <a:gd name="connsiteX1374" fmla="*/ 5864835 w 6530564"/>
              <a:gd name="connsiteY1374" fmla="*/ 2127414 h 6858000"/>
              <a:gd name="connsiteX1375" fmla="*/ 5868028 w 6530564"/>
              <a:gd name="connsiteY1375" fmla="*/ 2128001 h 6858000"/>
              <a:gd name="connsiteX1376" fmla="*/ 5862814 w 6530564"/>
              <a:gd name="connsiteY1376" fmla="*/ 2120444 h 6858000"/>
              <a:gd name="connsiteX1377" fmla="*/ 5860207 w 6530564"/>
              <a:gd name="connsiteY1377" fmla="*/ 2116666 h 6858000"/>
              <a:gd name="connsiteX1378" fmla="*/ 5888031 w 6530564"/>
              <a:gd name="connsiteY1378" fmla="*/ 2144868 h 6858000"/>
              <a:gd name="connsiteX1379" fmla="*/ 5876167 w 6530564"/>
              <a:gd name="connsiteY1379" fmla="*/ 2119593 h 6858000"/>
              <a:gd name="connsiteX1380" fmla="*/ 5879361 w 6530564"/>
              <a:gd name="connsiteY1380" fmla="*/ 2120179 h 6858000"/>
              <a:gd name="connsiteX1381" fmla="*/ 5881968 w 6530564"/>
              <a:gd name="connsiteY1381" fmla="*/ 2123955 h 6858000"/>
              <a:gd name="connsiteX1382" fmla="*/ 5879947 w 6530564"/>
              <a:gd name="connsiteY1382" fmla="*/ 2116985 h 6858000"/>
              <a:gd name="connsiteX1383" fmla="*/ 5877339 w 6530564"/>
              <a:gd name="connsiteY1383" fmla="*/ 2113207 h 6858000"/>
              <a:gd name="connsiteX1384" fmla="*/ 5888937 w 6530564"/>
              <a:gd name="connsiteY1384" fmla="*/ 2121935 h 6858000"/>
              <a:gd name="connsiteX1385" fmla="*/ 5847227 w 6530564"/>
              <a:gd name="connsiteY1385" fmla="*/ 2061487 h 6858000"/>
              <a:gd name="connsiteX1386" fmla="*/ 5815626 w 6530564"/>
              <a:gd name="connsiteY1386" fmla="*/ 2035893 h 6858000"/>
              <a:gd name="connsiteX1387" fmla="*/ 5813019 w 6530564"/>
              <a:gd name="connsiteY1387" fmla="*/ 2032114 h 6858000"/>
              <a:gd name="connsiteX1388" fmla="*/ 5807807 w 6530564"/>
              <a:gd name="connsiteY1388" fmla="*/ 2024558 h 6858000"/>
              <a:gd name="connsiteX1389" fmla="*/ 5807219 w 6530564"/>
              <a:gd name="connsiteY1389" fmla="*/ 2027751 h 6858000"/>
              <a:gd name="connsiteX1390" fmla="*/ 5809827 w 6530564"/>
              <a:gd name="connsiteY1390" fmla="*/ 2031530 h 6858000"/>
              <a:gd name="connsiteX1391" fmla="*/ 5792431 w 6530564"/>
              <a:gd name="connsiteY1391" fmla="*/ 2018439 h 6858000"/>
              <a:gd name="connsiteX1392" fmla="*/ 5778490 w 6530564"/>
              <a:gd name="connsiteY1392" fmla="*/ 2022486 h 6858000"/>
              <a:gd name="connsiteX1393" fmla="*/ 5713585 w 6530564"/>
              <a:gd name="connsiteY1393" fmla="*/ 1944585 h 6858000"/>
              <a:gd name="connsiteX1394" fmla="*/ 5693582 w 6530564"/>
              <a:gd name="connsiteY1394" fmla="*/ 1927717 h 6858000"/>
              <a:gd name="connsiteX1395" fmla="*/ 5602288 w 6530564"/>
              <a:gd name="connsiteY1395" fmla="*/ 1831780 h 6858000"/>
              <a:gd name="connsiteX1396" fmla="*/ 5510410 w 6530564"/>
              <a:gd name="connsiteY1396" fmla="*/ 1739034 h 6858000"/>
              <a:gd name="connsiteX1397" fmla="*/ 5513601 w 6530564"/>
              <a:gd name="connsiteY1397" fmla="*/ 1739619 h 6858000"/>
              <a:gd name="connsiteX1398" fmla="*/ 5519401 w 6530564"/>
              <a:gd name="connsiteY1398" fmla="*/ 1743982 h 6858000"/>
              <a:gd name="connsiteX1399" fmla="*/ 5514187 w 6530564"/>
              <a:gd name="connsiteY1399" fmla="*/ 1736427 h 6858000"/>
              <a:gd name="connsiteX1400" fmla="*/ 5508389 w 6530564"/>
              <a:gd name="connsiteY1400" fmla="*/ 1732064 h 6858000"/>
              <a:gd name="connsiteX1401" fmla="*/ 5514771 w 6530564"/>
              <a:gd name="connsiteY1401" fmla="*/ 1733234 h 6858000"/>
              <a:gd name="connsiteX1402" fmla="*/ 5602607 w 6530564"/>
              <a:gd name="connsiteY1402" fmla="*/ 1812037 h 6858000"/>
              <a:gd name="connsiteX1403" fmla="*/ 5604365 w 6530564"/>
              <a:gd name="connsiteY1403" fmla="*/ 1802460 h 6858000"/>
              <a:gd name="connsiteX1404" fmla="*/ 5577975 w 6530564"/>
              <a:gd name="connsiteY1404" fmla="*/ 1784421 h 6858000"/>
              <a:gd name="connsiteX1405" fmla="*/ 5541747 w 6530564"/>
              <a:gd name="connsiteY1405" fmla="*/ 1748079 h 6858000"/>
              <a:gd name="connsiteX1406" fmla="*/ 5413903 w 6530564"/>
              <a:gd name="connsiteY1406" fmla="*/ 1635540 h 6858000"/>
              <a:gd name="connsiteX1407" fmla="*/ 5399113 w 6530564"/>
              <a:gd name="connsiteY1407" fmla="*/ 1626229 h 6858000"/>
              <a:gd name="connsiteX1408" fmla="*/ 5340536 w 6530564"/>
              <a:gd name="connsiteY1408" fmla="*/ 1585789 h 6858000"/>
              <a:gd name="connsiteX1409" fmla="*/ 5336494 w 6530564"/>
              <a:gd name="connsiteY1409" fmla="*/ 1571849 h 6858000"/>
              <a:gd name="connsiteX1410" fmla="*/ 5305744 w 6530564"/>
              <a:gd name="connsiteY1410" fmla="*/ 1559611 h 6858000"/>
              <a:gd name="connsiteX1411" fmla="*/ 5312713 w 6530564"/>
              <a:gd name="connsiteY1411" fmla="*/ 1557588 h 6858000"/>
              <a:gd name="connsiteX1412" fmla="*/ 5246583 w 6530564"/>
              <a:gd name="connsiteY1412" fmla="*/ 1522365 h 6858000"/>
              <a:gd name="connsiteX1413" fmla="*/ 4878235 w 6530564"/>
              <a:gd name="connsiteY1413" fmla="*/ 1485529 h 6858000"/>
              <a:gd name="connsiteX1414" fmla="*/ 4870589 w 6530564"/>
              <a:gd name="connsiteY1414" fmla="*/ 1490232 h 6858000"/>
              <a:gd name="connsiteX1415" fmla="*/ 4876107 w 6530564"/>
              <a:gd name="connsiteY1415" fmla="*/ 1507769 h 6858000"/>
              <a:gd name="connsiteX1416" fmla="*/ 4892523 w 6530564"/>
              <a:gd name="connsiteY1416" fmla="*/ 1528225 h 6858000"/>
              <a:gd name="connsiteX1417" fmla="*/ 4854485 w 6530564"/>
              <a:gd name="connsiteY1417" fmla="*/ 1513109 h 6858000"/>
              <a:gd name="connsiteX1418" fmla="*/ 4906663 w 6530564"/>
              <a:gd name="connsiteY1418" fmla="*/ 1538241 h 6858000"/>
              <a:gd name="connsiteX1419" fmla="*/ 5219949 w 6530564"/>
              <a:gd name="connsiteY1419" fmla="*/ 1757355 h 6858000"/>
              <a:gd name="connsiteX1420" fmla="*/ 5244849 w 6530564"/>
              <a:gd name="connsiteY1420" fmla="*/ 1781311 h 6858000"/>
              <a:gd name="connsiteX1421" fmla="*/ 5285425 w 6530564"/>
              <a:gd name="connsiteY1421" fmla="*/ 1812833 h 6858000"/>
              <a:gd name="connsiteX1422" fmla="*/ 5422531 w 6530564"/>
              <a:gd name="connsiteY1422" fmla="*/ 1941767 h 6858000"/>
              <a:gd name="connsiteX1423" fmla="*/ 5427783 w 6530564"/>
              <a:gd name="connsiteY1423" fmla="*/ 1954854 h 6858000"/>
              <a:gd name="connsiteX1424" fmla="*/ 5370401 w 6530564"/>
              <a:gd name="connsiteY1424" fmla="*/ 1904986 h 6858000"/>
              <a:gd name="connsiteX1425" fmla="*/ 5481735 w 6530564"/>
              <a:gd name="connsiteY1425" fmla="*/ 2036160 h 6858000"/>
              <a:gd name="connsiteX1426" fmla="*/ 5639099 w 6530564"/>
              <a:gd name="connsiteY1426" fmla="*/ 2260841 h 6858000"/>
              <a:gd name="connsiteX1427" fmla="*/ 5880519 w 6530564"/>
              <a:gd name="connsiteY1427" fmla="*/ 2928041 h 6858000"/>
              <a:gd name="connsiteX1428" fmla="*/ 5891569 w 6530564"/>
              <a:gd name="connsiteY1428" fmla="*/ 2991409 h 6858000"/>
              <a:gd name="connsiteX1429" fmla="*/ 5898861 w 6530564"/>
              <a:gd name="connsiteY1429" fmla="*/ 3009164 h 6858000"/>
              <a:gd name="connsiteX1430" fmla="*/ 5902123 w 6530564"/>
              <a:gd name="connsiteY1430" fmla="*/ 3033759 h 6858000"/>
              <a:gd name="connsiteX1431" fmla="*/ 5917520 w 6530564"/>
              <a:gd name="connsiteY1431" fmla="*/ 3250562 h 6858000"/>
              <a:gd name="connsiteX1432" fmla="*/ 5916015 w 6530564"/>
              <a:gd name="connsiteY1432" fmla="*/ 3270366 h 6858000"/>
              <a:gd name="connsiteX1433" fmla="*/ 5917712 w 6530564"/>
              <a:gd name="connsiteY1433" fmla="*/ 3301456 h 6858000"/>
              <a:gd name="connsiteX1434" fmla="*/ 5917722 w 6530564"/>
              <a:gd name="connsiteY1434" fmla="*/ 3321050 h 6858000"/>
              <a:gd name="connsiteX1435" fmla="*/ 5920837 w 6530564"/>
              <a:gd name="connsiteY1435" fmla="*/ 3319470 h 6858000"/>
              <a:gd name="connsiteX1436" fmla="*/ 5938043 w 6530564"/>
              <a:gd name="connsiteY1436" fmla="*/ 3297393 h 6858000"/>
              <a:gd name="connsiteX1437" fmla="*/ 5940465 w 6530564"/>
              <a:gd name="connsiteY1437" fmla="*/ 3397310 h 6858000"/>
              <a:gd name="connsiteX1438" fmla="*/ 5799700 w 6530564"/>
              <a:gd name="connsiteY1438" fmla="*/ 4058849 h 6858000"/>
              <a:gd name="connsiteX1439" fmla="*/ 5565591 w 6530564"/>
              <a:gd name="connsiteY1439" fmla="*/ 4474942 h 6858000"/>
              <a:gd name="connsiteX1440" fmla="*/ 5478169 w 6530564"/>
              <a:gd name="connsiteY1440" fmla="*/ 4588742 h 6858000"/>
              <a:gd name="connsiteX1441" fmla="*/ 5480671 w 6530564"/>
              <a:gd name="connsiteY1441" fmla="*/ 4622988 h 6858000"/>
              <a:gd name="connsiteX1442" fmla="*/ 5508667 w 6530564"/>
              <a:gd name="connsiteY1442" fmla="*/ 4605673 h 6858000"/>
              <a:gd name="connsiteX1443" fmla="*/ 5545127 w 6530564"/>
              <a:gd name="connsiteY1443" fmla="*/ 4573107 h 6858000"/>
              <a:gd name="connsiteX1444" fmla="*/ 5400007 w 6530564"/>
              <a:gd name="connsiteY1444" fmla="*/ 4782392 h 6858000"/>
              <a:gd name="connsiteX1445" fmla="*/ 5292521 w 6530564"/>
              <a:gd name="connsiteY1445" fmla="*/ 4889355 h 6858000"/>
              <a:gd name="connsiteX1446" fmla="*/ 5403631 w 6530564"/>
              <a:gd name="connsiteY1446" fmla="*/ 4790663 h 6858000"/>
              <a:gd name="connsiteX1447" fmla="*/ 5540062 w 6530564"/>
              <a:gd name="connsiteY1447" fmla="*/ 4630142 h 6858000"/>
              <a:gd name="connsiteX1448" fmla="*/ 5835395 w 6530564"/>
              <a:gd name="connsiteY1448" fmla="*/ 4132646 h 6858000"/>
              <a:gd name="connsiteX1449" fmla="*/ 5860185 w 6530564"/>
              <a:gd name="connsiteY1449" fmla="*/ 4061918 h 6858000"/>
              <a:gd name="connsiteX1450" fmla="*/ 5841093 w 6530564"/>
              <a:gd name="connsiteY1450" fmla="*/ 4078700 h 6858000"/>
              <a:gd name="connsiteX1451" fmla="*/ 5603333 w 6530564"/>
              <a:gd name="connsiteY1451" fmla="*/ 4508413 h 6858000"/>
              <a:gd name="connsiteX1452" fmla="*/ 5582878 w 6530564"/>
              <a:gd name="connsiteY1452" fmla="*/ 4524830 h 6858000"/>
              <a:gd name="connsiteX1453" fmla="*/ 5585095 w 6530564"/>
              <a:gd name="connsiteY1453" fmla="*/ 4494767 h 6858000"/>
              <a:gd name="connsiteX1454" fmla="*/ 5674172 w 6530564"/>
              <a:gd name="connsiteY1454" fmla="*/ 4363893 h 6858000"/>
              <a:gd name="connsiteX1455" fmla="*/ 5923723 w 6530564"/>
              <a:gd name="connsiteY1455" fmla="*/ 3721285 h 6858000"/>
              <a:gd name="connsiteX1456" fmla="*/ 5954351 w 6530564"/>
              <a:gd name="connsiteY1456" fmla="*/ 3182057 h 6858000"/>
              <a:gd name="connsiteX1457" fmla="*/ 5955213 w 6530564"/>
              <a:gd name="connsiteY1457" fmla="*/ 3069882 h 6858000"/>
              <a:gd name="connsiteX1458" fmla="*/ 5905413 w 6530564"/>
              <a:gd name="connsiteY1458" fmla="*/ 3914916 h 6858000"/>
              <a:gd name="connsiteX1459" fmla="*/ 5937521 w 6530564"/>
              <a:gd name="connsiteY1459" fmla="*/ 3876803 h 6858000"/>
              <a:gd name="connsiteX1460" fmla="*/ 5898035 w 6530564"/>
              <a:gd name="connsiteY1460" fmla="*/ 4007827 h 6858000"/>
              <a:gd name="connsiteX1461" fmla="*/ 5827971 w 6530564"/>
              <a:gd name="connsiteY1461" fmla="*/ 4187589 h 6858000"/>
              <a:gd name="connsiteX1462" fmla="*/ 5826681 w 6530564"/>
              <a:gd name="connsiteY1462" fmla="*/ 4203302 h 6858000"/>
              <a:gd name="connsiteX1463" fmla="*/ 5839500 w 6530564"/>
              <a:gd name="connsiteY1463" fmla="*/ 4193599 h 6858000"/>
              <a:gd name="connsiteX1464" fmla="*/ 5929413 w 6530564"/>
              <a:gd name="connsiteY1464" fmla="*/ 3972440 h 6858000"/>
              <a:gd name="connsiteX1465" fmla="*/ 5953909 w 6530564"/>
              <a:gd name="connsiteY1465" fmla="*/ 3919150 h 6858000"/>
              <a:gd name="connsiteX1466" fmla="*/ 6006151 w 6530564"/>
              <a:gd name="connsiteY1466" fmla="*/ 3680598 h 6858000"/>
              <a:gd name="connsiteX1467" fmla="*/ 6033787 w 6530564"/>
              <a:gd name="connsiteY1467" fmla="*/ 3136190 h 6858000"/>
              <a:gd name="connsiteX1468" fmla="*/ 6028315 w 6530564"/>
              <a:gd name="connsiteY1468" fmla="*/ 3093047 h 6858000"/>
              <a:gd name="connsiteX1469" fmla="*/ 6025816 w 6530564"/>
              <a:gd name="connsiteY1469" fmla="*/ 3080224 h 6858000"/>
              <a:gd name="connsiteX1470" fmla="*/ 5462620 w 6530564"/>
              <a:gd name="connsiteY1470" fmla="*/ 1953402 h 6858000"/>
              <a:gd name="connsiteX1471" fmla="*/ 5104061 w 6530564"/>
              <a:gd name="connsiteY1471" fmla="*/ 1632541 h 6858000"/>
              <a:gd name="connsiteX1472" fmla="*/ 5003371 w 6530564"/>
              <a:gd name="connsiteY1472" fmla="*/ 1558743 h 6858000"/>
              <a:gd name="connsiteX1473" fmla="*/ 4962275 w 6530564"/>
              <a:gd name="connsiteY1473" fmla="*/ 1523505 h 6858000"/>
              <a:gd name="connsiteX1474" fmla="*/ 4951211 w 6530564"/>
              <a:gd name="connsiteY1474" fmla="*/ 1516212 h 6858000"/>
              <a:gd name="connsiteX1475" fmla="*/ 4887030 w 6530564"/>
              <a:gd name="connsiteY1475" fmla="*/ 1488798 h 6858000"/>
              <a:gd name="connsiteX1476" fmla="*/ 4878235 w 6530564"/>
              <a:gd name="connsiteY1476" fmla="*/ 1485529 h 6858000"/>
              <a:gd name="connsiteX1477" fmla="*/ 2488089 w 6530564"/>
              <a:gd name="connsiteY1477" fmla="*/ 1468873 h 6858000"/>
              <a:gd name="connsiteX1478" fmla="*/ 2483339 w 6530564"/>
              <a:gd name="connsiteY1478" fmla="*/ 1472039 h 6858000"/>
              <a:gd name="connsiteX1479" fmla="*/ 2486645 w 6530564"/>
              <a:gd name="connsiteY1479" fmla="*/ 1469475 h 6858000"/>
              <a:gd name="connsiteX1480" fmla="*/ 2428360 w 6530564"/>
              <a:gd name="connsiteY1480" fmla="*/ 1430993 h 6858000"/>
              <a:gd name="connsiteX1481" fmla="*/ 2428663 w 6530564"/>
              <a:gd name="connsiteY1481" fmla="*/ 1432410 h 6858000"/>
              <a:gd name="connsiteX1482" fmla="*/ 2423991 w 6530564"/>
              <a:gd name="connsiteY1482" fmla="*/ 1433409 h 6858000"/>
              <a:gd name="connsiteX1483" fmla="*/ 3312724 w 6530564"/>
              <a:gd name="connsiteY1483" fmla="*/ 1415766 h 6858000"/>
              <a:gd name="connsiteX1484" fmla="*/ 3256489 w 6530564"/>
              <a:gd name="connsiteY1484" fmla="*/ 1428825 h 6858000"/>
              <a:gd name="connsiteX1485" fmla="*/ 3219056 w 6530564"/>
              <a:gd name="connsiteY1485" fmla="*/ 1450437 h 6858000"/>
              <a:gd name="connsiteX1486" fmla="*/ 3264571 w 6530564"/>
              <a:gd name="connsiteY1486" fmla="*/ 1438022 h 6858000"/>
              <a:gd name="connsiteX1487" fmla="*/ 3145305 w 6530564"/>
              <a:gd name="connsiteY1487" fmla="*/ 1476381 h 6858000"/>
              <a:gd name="connsiteX1488" fmla="*/ 3078993 w 6530564"/>
              <a:gd name="connsiteY1488" fmla="*/ 1500802 h 6858000"/>
              <a:gd name="connsiteX1489" fmla="*/ 3032598 w 6530564"/>
              <a:gd name="connsiteY1489" fmla="*/ 1516496 h 6858000"/>
              <a:gd name="connsiteX1490" fmla="*/ 3010922 w 6530564"/>
              <a:gd name="connsiteY1490" fmla="*/ 1531783 h 6858000"/>
              <a:gd name="connsiteX1491" fmla="*/ 1851594 w 6530564"/>
              <a:gd name="connsiteY1491" fmla="*/ 3116159 h 6858000"/>
              <a:gd name="connsiteX1492" fmla="*/ 1924097 w 6530564"/>
              <a:gd name="connsiteY1492" fmla="*/ 3947739 h 6858000"/>
              <a:gd name="connsiteX1493" fmla="*/ 3149544 w 6530564"/>
              <a:gd name="connsiteY1493" fmla="*/ 5239426 h 6858000"/>
              <a:gd name="connsiteX1494" fmla="*/ 3272436 w 6530564"/>
              <a:gd name="connsiteY1494" fmla="*/ 5279386 h 6858000"/>
              <a:gd name="connsiteX1495" fmla="*/ 3274837 w 6530564"/>
              <a:gd name="connsiteY1495" fmla="*/ 5283546 h 6858000"/>
              <a:gd name="connsiteX1496" fmla="*/ 3284679 w 6530564"/>
              <a:gd name="connsiteY1496" fmla="*/ 5286183 h 6858000"/>
              <a:gd name="connsiteX1497" fmla="*/ 3288837 w 6530564"/>
              <a:gd name="connsiteY1497" fmla="*/ 5283781 h 6858000"/>
              <a:gd name="connsiteX1498" fmla="*/ 3380685 w 6530564"/>
              <a:gd name="connsiteY1498" fmla="*/ 5308392 h 6858000"/>
              <a:gd name="connsiteX1499" fmla="*/ 3599176 w 6530564"/>
              <a:gd name="connsiteY1499" fmla="*/ 5345842 h 6858000"/>
              <a:gd name="connsiteX1500" fmla="*/ 4305801 w 6530564"/>
              <a:gd name="connsiteY1500" fmla="*/ 5306654 h 6858000"/>
              <a:gd name="connsiteX1501" fmla="*/ 4682641 w 6530564"/>
              <a:gd name="connsiteY1501" fmla="*/ 5186132 h 6858000"/>
              <a:gd name="connsiteX1502" fmla="*/ 4677601 w 6530564"/>
              <a:gd name="connsiteY1502" fmla="*/ 5191813 h 6858000"/>
              <a:gd name="connsiteX1503" fmla="*/ 4733195 w 6530564"/>
              <a:gd name="connsiteY1503" fmla="*/ 5168036 h 6858000"/>
              <a:gd name="connsiteX1504" fmla="*/ 4762309 w 6530564"/>
              <a:gd name="connsiteY1504" fmla="*/ 5151226 h 6858000"/>
              <a:gd name="connsiteX1505" fmla="*/ 4852933 w 6530564"/>
              <a:gd name="connsiteY1505" fmla="*/ 5101678 h 6858000"/>
              <a:gd name="connsiteX1506" fmla="*/ 4886205 w 6530564"/>
              <a:gd name="connsiteY1506" fmla="*/ 5082466 h 6858000"/>
              <a:gd name="connsiteX1507" fmla="*/ 5167103 w 6530564"/>
              <a:gd name="connsiteY1507" fmla="*/ 4887015 h 6858000"/>
              <a:gd name="connsiteX1508" fmla="*/ 5099205 w 6530564"/>
              <a:gd name="connsiteY1508" fmla="*/ 4956718 h 6858000"/>
              <a:gd name="connsiteX1509" fmla="*/ 5079289 w 6530564"/>
              <a:gd name="connsiteY1509" fmla="*/ 4965443 h 6858000"/>
              <a:gd name="connsiteX1510" fmla="*/ 5004830 w 6530564"/>
              <a:gd name="connsiteY1510" fmla="*/ 5033389 h 6858000"/>
              <a:gd name="connsiteX1511" fmla="*/ 5039627 w 6530564"/>
              <a:gd name="connsiteY1511" fmla="*/ 5021617 h 6858000"/>
              <a:gd name="connsiteX1512" fmla="*/ 5104007 w 6530564"/>
              <a:gd name="connsiteY1512" fmla="*/ 4965035 h 6858000"/>
              <a:gd name="connsiteX1513" fmla="*/ 5123925 w 6530564"/>
              <a:gd name="connsiteY1513" fmla="*/ 4956309 h 6858000"/>
              <a:gd name="connsiteX1514" fmla="*/ 5168389 w 6530564"/>
              <a:gd name="connsiteY1514" fmla="*/ 4908456 h 6858000"/>
              <a:gd name="connsiteX1515" fmla="*/ 5221817 w 6530564"/>
              <a:gd name="connsiteY1515" fmla="*/ 4866518 h 6858000"/>
              <a:gd name="connsiteX1516" fmla="*/ 5229491 w 6530564"/>
              <a:gd name="connsiteY1516" fmla="*/ 4850995 h 6858000"/>
              <a:gd name="connsiteX1517" fmla="*/ 5255325 w 6530564"/>
              <a:gd name="connsiteY1517" fmla="*/ 4833307 h 6858000"/>
              <a:gd name="connsiteX1518" fmla="*/ 5282919 w 6530564"/>
              <a:gd name="connsiteY1518" fmla="*/ 4809059 h 6858000"/>
              <a:gd name="connsiteX1519" fmla="*/ 5300025 w 6530564"/>
              <a:gd name="connsiteY1519" fmla="*/ 4771452 h 6858000"/>
              <a:gd name="connsiteX1520" fmla="*/ 5287549 w 6530564"/>
              <a:gd name="connsiteY1520" fmla="*/ 4778657 h 6858000"/>
              <a:gd name="connsiteX1521" fmla="*/ 5820215 w 6530564"/>
              <a:gd name="connsiteY1521" fmla="*/ 3866642 h 6858000"/>
              <a:gd name="connsiteX1522" fmla="*/ 5820377 w 6530564"/>
              <a:gd name="connsiteY1522" fmla="*/ 3865901 h 6858000"/>
              <a:gd name="connsiteX1523" fmla="*/ 5786815 w 6530564"/>
              <a:gd name="connsiteY1523" fmla="*/ 3962149 h 6858000"/>
              <a:gd name="connsiteX1524" fmla="*/ 5689529 w 6530564"/>
              <a:gd name="connsiteY1524" fmla="*/ 4151358 h 6858000"/>
              <a:gd name="connsiteX1525" fmla="*/ 5652275 w 6530564"/>
              <a:gd name="connsiteY1525" fmla="*/ 4213857 h 6858000"/>
              <a:gd name="connsiteX1526" fmla="*/ 5648119 w 6530564"/>
              <a:gd name="connsiteY1526" fmla="*/ 4223529 h 6858000"/>
              <a:gd name="connsiteX1527" fmla="*/ 5290656 w 6530564"/>
              <a:gd name="connsiteY1527" fmla="*/ 4740814 h 6858000"/>
              <a:gd name="connsiteX1528" fmla="*/ 5293293 w 6530564"/>
              <a:gd name="connsiteY1528" fmla="*/ 4730974 h 6858000"/>
              <a:gd name="connsiteX1529" fmla="*/ 5252987 w 6530564"/>
              <a:gd name="connsiteY1529" fmla="*/ 4776428 h 6858000"/>
              <a:gd name="connsiteX1530" fmla="*/ 5200205 w 6530564"/>
              <a:gd name="connsiteY1530" fmla="*/ 4829085 h 6858000"/>
              <a:gd name="connsiteX1531" fmla="*/ 5167573 w 6530564"/>
              <a:gd name="connsiteY1531" fmla="*/ 4859015 h 6858000"/>
              <a:gd name="connsiteX1532" fmla="*/ 5164293 w 6530564"/>
              <a:gd name="connsiteY1532" fmla="*/ 4858136 h 6858000"/>
              <a:gd name="connsiteX1533" fmla="*/ 5163415 w 6530564"/>
              <a:gd name="connsiteY1533" fmla="*/ 4861416 h 6858000"/>
              <a:gd name="connsiteX1534" fmla="*/ 5159255 w 6530564"/>
              <a:gd name="connsiteY1534" fmla="*/ 4863817 h 6858000"/>
              <a:gd name="connsiteX1535" fmla="*/ 5154217 w 6530564"/>
              <a:gd name="connsiteY1535" fmla="*/ 4869499 h 6858000"/>
              <a:gd name="connsiteX1536" fmla="*/ 5139981 w 6530564"/>
              <a:gd name="connsiteY1536" fmla="*/ 4883264 h 6858000"/>
              <a:gd name="connsiteX1537" fmla="*/ 5089836 w 6530564"/>
              <a:gd name="connsiteY1537" fmla="*/ 4926080 h 6858000"/>
              <a:gd name="connsiteX1538" fmla="*/ 5068160 w 6530564"/>
              <a:gd name="connsiteY1538" fmla="*/ 4941369 h 6858000"/>
              <a:gd name="connsiteX1539" fmla="*/ 5019772 w 6530564"/>
              <a:gd name="connsiteY1539" fmla="*/ 4977623 h 6858000"/>
              <a:gd name="connsiteX1540" fmla="*/ 5020651 w 6530564"/>
              <a:gd name="connsiteY1540" fmla="*/ 4974342 h 6858000"/>
              <a:gd name="connsiteX1541" fmla="*/ 5011455 w 6530564"/>
              <a:gd name="connsiteY1541" fmla="*/ 4982425 h 6858000"/>
              <a:gd name="connsiteX1542" fmla="*/ 4305801 w 6530564"/>
              <a:gd name="connsiteY1542" fmla="*/ 5306654 h 6858000"/>
              <a:gd name="connsiteX1543" fmla="*/ 3402360 w 6530564"/>
              <a:gd name="connsiteY1543" fmla="*/ 5293105 h 6858000"/>
              <a:gd name="connsiteX1544" fmla="*/ 3404117 w 6530564"/>
              <a:gd name="connsiteY1544" fmla="*/ 5286544 h 6858000"/>
              <a:gd name="connsiteX1545" fmla="*/ 3508914 w 6530564"/>
              <a:gd name="connsiteY1545" fmla="*/ 5275951 h 6858000"/>
              <a:gd name="connsiteX1546" fmla="*/ 3496671 w 6530564"/>
              <a:gd name="connsiteY1546" fmla="*/ 5269154 h 6858000"/>
              <a:gd name="connsiteX1547" fmla="*/ 3557475 w 6530564"/>
              <a:gd name="connsiteY1547" fmla="*/ 5278414 h 6858000"/>
              <a:gd name="connsiteX1548" fmla="*/ 3604513 w 6530564"/>
              <a:gd name="connsiteY1548" fmla="*/ 5273439 h 6858000"/>
              <a:gd name="connsiteX1549" fmla="*/ 3573468 w 6530564"/>
              <a:gd name="connsiteY1549" fmla="*/ 5258088 h 6858000"/>
              <a:gd name="connsiteX1550" fmla="*/ 3577628 w 6530564"/>
              <a:gd name="connsiteY1550" fmla="*/ 5255687 h 6858000"/>
              <a:gd name="connsiteX1551" fmla="*/ 3580907 w 6530564"/>
              <a:gd name="connsiteY1551" fmla="*/ 5256567 h 6858000"/>
              <a:gd name="connsiteX1552" fmla="*/ 3584189 w 6530564"/>
              <a:gd name="connsiteY1552" fmla="*/ 5257445 h 6858000"/>
              <a:gd name="connsiteX1553" fmla="*/ 3590749 w 6530564"/>
              <a:gd name="connsiteY1553" fmla="*/ 5259203 h 6858000"/>
              <a:gd name="connsiteX1554" fmla="*/ 3588347 w 6530564"/>
              <a:gd name="connsiteY1554" fmla="*/ 5255045 h 6858000"/>
              <a:gd name="connsiteX1555" fmla="*/ 3585065 w 6530564"/>
              <a:gd name="connsiteY1555" fmla="*/ 5254166 h 6858000"/>
              <a:gd name="connsiteX1556" fmla="*/ 3581787 w 6530564"/>
              <a:gd name="connsiteY1556" fmla="*/ 5253286 h 6858000"/>
              <a:gd name="connsiteX1557" fmla="*/ 3572825 w 6530564"/>
              <a:gd name="connsiteY1557" fmla="*/ 5247369 h 6858000"/>
              <a:gd name="connsiteX1558" fmla="*/ 3568666 w 6530564"/>
              <a:gd name="connsiteY1558" fmla="*/ 5249771 h 6858000"/>
              <a:gd name="connsiteX1559" fmla="*/ 3571945 w 6530564"/>
              <a:gd name="connsiteY1559" fmla="*/ 5250649 h 6858000"/>
              <a:gd name="connsiteX1560" fmla="*/ 3574346 w 6530564"/>
              <a:gd name="connsiteY1560" fmla="*/ 5254808 h 6858000"/>
              <a:gd name="connsiteX1561" fmla="*/ 3564507 w 6530564"/>
              <a:gd name="connsiteY1561" fmla="*/ 5252171 h 6858000"/>
              <a:gd name="connsiteX1562" fmla="*/ 3561226 w 6530564"/>
              <a:gd name="connsiteY1562" fmla="*/ 5251293 h 6858000"/>
              <a:gd name="connsiteX1563" fmla="*/ 3539378 w 6530564"/>
              <a:gd name="connsiteY1563" fmla="*/ 5227860 h 6858000"/>
              <a:gd name="connsiteX1564" fmla="*/ 3579620 w 6530564"/>
              <a:gd name="connsiteY1564" fmla="*/ 5235127 h 6858000"/>
              <a:gd name="connsiteX1565" fmla="*/ 3570016 w 6530564"/>
              <a:gd name="connsiteY1565" fmla="*/ 5218490 h 6858000"/>
              <a:gd name="connsiteX1566" fmla="*/ 3657531 w 6530564"/>
              <a:gd name="connsiteY1566" fmla="*/ 5206782 h 6858000"/>
              <a:gd name="connsiteX1567" fmla="*/ 3660813 w 6530564"/>
              <a:gd name="connsiteY1567" fmla="*/ 5207661 h 6858000"/>
              <a:gd name="connsiteX1568" fmla="*/ 3667372 w 6530564"/>
              <a:gd name="connsiteY1568" fmla="*/ 5209419 h 6858000"/>
              <a:gd name="connsiteX1569" fmla="*/ 3671532 w 6530564"/>
              <a:gd name="connsiteY1569" fmla="*/ 5207018 h 6858000"/>
              <a:gd name="connsiteX1570" fmla="*/ 3710251 w 6530564"/>
              <a:gd name="connsiteY1570" fmla="*/ 5206844 h 6858000"/>
              <a:gd name="connsiteX1571" fmla="*/ 3724251 w 6530564"/>
              <a:gd name="connsiteY1571" fmla="*/ 5207082 h 6858000"/>
              <a:gd name="connsiteX1572" fmla="*/ 3728411 w 6530564"/>
              <a:gd name="connsiteY1572" fmla="*/ 5204679 h 6858000"/>
              <a:gd name="connsiteX1573" fmla="*/ 3731689 w 6530564"/>
              <a:gd name="connsiteY1573" fmla="*/ 5205559 h 6858000"/>
              <a:gd name="connsiteX1574" fmla="*/ 3732569 w 6530564"/>
              <a:gd name="connsiteY1574" fmla="*/ 5202278 h 6858000"/>
              <a:gd name="connsiteX1575" fmla="*/ 3735849 w 6530564"/>
              <a:gd name="connsiteY1575" fmla="*/ 5203156 h 6858000"/>
              <a:gd name="connsiteX1576" fmla="*/ 3750729 w 6530564"/>
              <a:gd name="connsiteY1576" fmla="*/ 5200112 h 6858000"/>
              <a:gd name="connsiteX1577" fmla="*/ 3741767 w 6530564"/>
              <a:gd name="connsiteY1577" fmla="*/ 5194194 h 6858000"/>
              <a:gd name="connsiteX1578" fmla="*/ 3750085 w 6530564"/>
              <a:gd name="connsiteY1578" fmla="*/ 5189392 h 6858000"/>
              <a:gd name="connsiteX1579" fmla="*/ 3780485 w 6530564"/>
              <a:gd name="connsiteY1579" fmla="*/ 5194022 h 6858000"/>
              <a:gd name="connsiteX1580" fmla="*/ 3866245 w 6530564"/>
              <a:gd name="connsiteY1580" fmla="*/ 5188875 h 6858000"/>
              <a:gd name="connsiteX1581" fmla="*/ 3887685 w 6530564"/>
              <a:gd name="connsiteY1581" fmla="*/ 5187588 h 6858000"/>
              <a:gd name="connsiteX1582" fmla="*/ 3959442 w 6530564"/>
              <a:gd name="connsiteY1582" fmla="*/ 5182205 h 6858000"/>
              <a:gd name="connsiteX1583" fmla="*/ 3969282 w 6530564"/>
              <a:gd name="connsiteY1583" fmla="*/ 5184842 h 6858000"/>
              <a:gd name="connsiteX1584" fmla="*/ 3977601 w 6530564"/>
              <a:gd name="connsiteY1584" fmla="*/ 5180038 h 6858000"/>
              <a:gd name="connsiteX1585" fmla="*/ 3980003 w 6530564"/>
              <a:gd name="connsiteY1585" fmla="*/ 5184199 h 6858000"/>
              <a:gd name="connsiteX1586" fmla="*/ 4031200 w 6530564"/>
              <a:gd name="connsiteY1586" fmla="*/ 5176823 h 6858000"/>
              <a:gd name="connsiteX1587" fmla="*/ 4029443 w 6530564"/>
              <a:gd name="connsiteY1587" fmla="*/ 5183383 h 6858000"/>
              <a:gd name="connsiteX1588" fmla="*/ 4041919 w 6530564"/>
              <a:gd name="connsiteY1588" fmla="*/ 5176178 h 6858000"/>
              <a:gd name="connsiteX1589" fmla="*/ 4067519 w 6530564"/>
              <a:gd name="connsiteY1589" fmla="*/ 5172490 h 6858000"/>
              <a:gd name="connsiteX1590" fmla="*/ 4070798 w 6530564"/>
              <a:gd name="connsiteY1590" fmla="*/ 5173369 h 6858000"/>
              <a:gd name="connsiteX1591" fmla="*/ 4069920 w 6530564"/>
              <a:gd name="connsiteY1591" fmla="*/ 5176648 h 6858000"/>
              <a:gd name="connsiteX1592" fmla="*/ 4069041 w 6530564"/>
              <a:gd name="connsiteY1592" fmla="*/ 5179929 h 6858000"/>
              <a:gd name="connsiteX1593" fmla="*/ 4072321 w 6530564"/>
              <a:gd name="connsiteY1593" fmla="*/ 5180808 h 6858000"/>
              <a:gd name="connsiteX1594" fmla="*/ 4089601 w 6530564"/>
              <a:gd name="connsiteY1594" fmla="*/ 5181922 h 6858000"/>
              <a:gd name="connsiteX1595" fmla="*/ 4088723 w 6530564"/>
              <a:gd name="connsiteY1595" fmla="*/ 5185204 h 6858000"/>
              <a:gd name="connsiteX1596" fmla="*/ 4092003 w 6530564"/>
              <a:gd name="connsiteY1596" fmla="*/ 5186082 h 6858000"/>
              <a:gd name="connsiteX1597" fmla="*/ 4096162 w 6530564"/>
              <a:gd name="connsiteY1597" fmla="*/ 5183681 h 6858000"/>
              <a:gd name="connsiteX1598" fmla="*/ 4165519 w 6530564"/>
              <a:gd name="connsiteY1598" fmla="*/ 5174139 h 6858000"/>
              <a:gd name="connsiteX1599" fmla="*/ 4237513 w 6530564"/>
              <a:gd name="connsiteY1599" fmla="*/ 5154755 h 6858000"/>
              <a:gd name="connsiteX1600" fmla="*/ 4264671 w 6530564"/>
              <a:gd name="connsiteY1600" fmla="*/ 5150166 h 6858000"/>
              <a:gd name="connsiteX1601" fmla="*/ 4275426 w 6530564"/>
              <a:gd name="connsiteY1601" fmla="*/ 5147224 h 6858000"/>
              <a:gd name="connsiteX1602" fmla="*/ 4225547 w 6530564"/>
              <a:gd name="connsiteY1602" fmla="*/ 5155482 h 6858000"/>
              <a:gd name="connsiteX1603" fmla="*/ 3777147 w 6530564"/>
              <a:gd name="connsiteY1603" fmla="*/ 5162641 h 6858000"/>
              <a:gd name="connsiteX1604" fmla="*/ 3607202 w 6530564"/>
              <a:gd name="connsiteY1604" fmla="*/ 5141859 h 6858000"/>
              <a:gd name="connsiteX1605" fmla="*/ 3593293 w 6530564"/>
              <a:gd name="connsiteY1605" fmla="*/ 5134094 h 6858000"/>
              <a:gd name="connsiteX1606" fmla="*/ 3601266 w 6530564"/>
              <a:gd name="connsiteY1606" fmla="*/ 5128978 h 6858000"/>
              <a:gd name="connsiteX1607" fmla="*/ 4150133 w 6530564"/>
              <a:gd name="connsiteY1607" fmla="*/ 5138134 h 6858000"/>
              <a:gd name="connsiteX1608" fmla="*/ 4432718 w 6530564"/>
              <a:gd name="connsiteY1608" fmla="*/ 5085854 h 6858000"/>
              <a:gd name="connsiteX1609" fmla="*/ 4466865 w 6530564"/>
              <a:gd name="connsiteY1609" fmla="*/ 5078886 h 6858000"/>
              <a:gd name="connsiteX1610" fmla="*/ 4480356 w 6530564"/>
              <a:gd name="connsiteY1610" fmla="*/ 5069063 h 6858000"/>
              <a:gd name="connsiteX1611" fmla="*/ 4462767 w 6530564"/>
              <a:gd name="connsiteY1611" fmla="*/ 5061914 h 6858000"/>
              <a:gd name="connsiteX1612" fmla="*/ 4330679 w 6530564"/>
              <a:gd name="connsiteY1612" fmla="*/ 5094082 h 6858000"/>
              <a:gd name="connsiteX1613" fmla="*/ 4193125 w 6530564"/>
              <a:gd name="connsiteY1613" fmla="*/ 5115579 h 6858000"/>
              <a:gd name="connsiteX1614" fmla="*/ 4089964 w 6530564"/>
              <a:gd name="connsiteY1614" fmla="*/ 5124917 h 6858000"/>
              <a:gd name="connsiteX1615" fmla="*/ 4090545 w 6530564"/>
              <a:gd name="connsiteY1615" fmla="*/ 5125923 h 6858000"/>
              <a:gd name="connsiteX1616" fmla="*/ 4046787 w 6530564"/>
              <a:gd name="connsiteY1616" fmla="*/ 5131776 h 6858000"/>
              <a:gd name="connsiteX1617" fmla="*/ 4047666 w 6530564"/>
              <a:gd name="connsiteY1617" fmla="*/ 5128497 h 6858000"/>
              <a:gd name="connsiteX1618" fmla="*/ 4061664 w 6530564"/>
              <a:gd name="connsiteY1618" fmla="*/ 5128732 h 6858000"/>
              <a:gd name="connsiteX1619" fmla="*/ 4072652 w 6530564"/>
              <a:gd name="connsiteY1619" fmla="*/ 5126484 h 6858000"/>
              <a:gd name="connsiteX1620" fmla="*/ 4056543 w 6530564"/>
              <a:gd name="connsiteY1620" fmla="*/ 5127942 h 6858000"/>
              <a:gd name="connsiteX1621" fmla="*/ 4025363 w 6530564"/>
              <a:gd name="connsiteY1621" fmla="*/ 5128577 h 6858000"/>
              <a:gd name="connsiteX1622" fmla="*/ 4022586 w 6530564"/>
              <a:gd name="connsiteY1622" fmla="*/ 5131884 h 6858000"/>
              <a:gd name="connsiteX1623" fmla="*/ 4021187 w 6530564"/>
              <a:gd name="connsiteY1623" fmla="*/ 5135465 h 6858000"/>
              <a:gd name="connsiteX1624" fmla="*/ 4014626 w 6530564"/>
              <a:gd name="connsiteY1624" fmla="*/ 5133707 h 6858000"/>
              <a:gd name="connsiteX1625" fmla="*/ 4015505 w 6530564"/>
              <a:gd name="connsiteY1625" fmla="*/ 5130427 h 6858000"/>
              <a:gd name="connsiteX1626" fmla="*/ 4012226 w 6530564"/>
              <a:gd name="connsiteY1626" fmla="*/ 5129549 h 6858000"/>
              <a:gd name="connsiteX1627" fmla="*/ 4009785 w 6530564"/>
              <a:gd name="connsiteY1627" fmla="*/ 5128894 h 6858000"/>
              <a:gd name="connsiteX1628" fmla="*/ 3920985 w 6530564"/>
              <a:gd name="connsiteY1628" fmla="*/ 5130704 h 6858000"/>
              <a:gd name="connsiteX1629" fmla="*/ 3897176 w 6530564"/>
              <a:gd name="connsiteY1629" fmla="*/ 5129411 h 6858000"/>
              <a:gd name="connsiteX1630" fmla="*/ 3884467 w 6530564"/>
              <a:gd name="connsiteY1630" fmla="*/ 5133988 h 6858000"/>
              <a:gd name="connsiteX1631" fmla="*/ 3866308 w 6530564"/>
              <a:gd name="connsiteY1631" fmla="*/ 5136155 h 6858000"/>
              <a:gd name="connsiteX1632" fmla="*/ 3845748 w 6530564"/>
              <a:gd name="connsiteY1632" fmla="*/ 5134162 h 6858000"/>
              <a:gd name="connsiteX1633" fmla="*/ 3821029 w 6530564"/>
              <a:gd name="connsiteY1633" fmla="*/ 5134569 h 6858000"/>
              <a:gd name="connsiteX1634" fmla="*/ 3786467 w 6530564"/>
              <a:gd name="connsiteY1634" fmla="*/ 5132340 h 6858000"/>
              <a:gd name="connsiteX1635" fmla="*/ 3765027 w 6530564"/>
              <a:gd name="connsiteY1635" fmla="*/ 5133628 h 6858000"/>
              <a:gd name="connsiteX1636" fmla="*/ 3761746 w 6530564"/>
              <a:gd name="connsiteY1636" fmla="*/ 5132748 h 6858000"/>
              <a:gd name="connsiteX1637" fmla="*/ 3733748 w 6530564"/>
              <a:gd name="connsiteY1637" fmla="*/ 5132278 h 6858000"/>
              <a:gd name="connsiteX1638" fmla="*/ 3709028 w 6530564"/>
              <a:gd name="connsiteY1638" fmla="*/ 5132686 h 6858000"/>
              <a:gd name="connsiteX1639" fmla="*/ 3698308 w 6530564"/>
              <a:gd name="connsiteY1639" fmla="*/ 5133328 h 6858000"/>
              <a:gd name="connsiteX1640" fmla="*/ 3695027 w 6530564"/>
              <a:gd name="connsiteY1640" fmla="*/ 5132450 h 6858000"/>
              <a:gd name="connsiteX1641" fmla="*/ 3686065 w 6530564"/>
              <a:gd name="connsiteY1641" fmla="*/ 5126532 h 6858000"/>
              <a:gd name="connsiteX1642" fmla="*/ 3682787 w 6530564"/>
              <a:gd name="connsiteY1642" fmla="*/ 5125654 h 6858000"/>
              <a:gd name="connsiteX1643" fmla="*/ 3675347 w 6530564"/>
              <a:gd name="connsiteY1643" fmla="*/ 5127176 h 6858000"/>
              <a:gd name="connsiteX1644" fmla="*/ 3674467 w 6530564"/>
              <a:gd name="connsiteY1644" fmla="*/ 5130457 h 6858000"/>
              <a:gd name="connsiteX1645" fmla="*/ 3658065 w 6530564"/>
              <a:gd name="connsiteY1645" fmla="*/ 5126062 h 6858000"/>
              <a:gd name="connsiteX1646" fmla="*/ 3653907 w 6530564"/>
              <a:gd name="connsiteY1646" fmla="*/ 5128463 h 6858000"/>
              <a:gd name="connsiteX1647" fmla="*/ 3657187 w 6530564"/>
              <a:gd name="connsiteY1647" fmla="*/ 5129341 h 6858000"/>
              <a:gd name="connsiteX1648" fmla="*/ 3674467 w 6530564"/>
              <a:gd name="connsiteY1648" fmla="*/ 5130457 h 6858000"/>
              <a:gd name="connsiteX1649" fmla="*/ 3673588 w 6530564"/>
              <a:gd name="connsiteY1649" fmla="*/ 5133737 h 6858000"/>
              <a:gd name="connsiteX1650" fmla="*/ 3667027 w 6530564"/>
              <a:gd name="connsiteY1650" fmla="*/ 5131978 h 6858000"/>
              <a:gd name="connsiteX1651" fmla="*/ 3663747 w 6530564"/>
              <a:gd name="connsiteY1651" fmla="*/ 5131100 h 6858000"/>
              <a:gd name="connsiteX1652" fmla="*/ 3653027 w 6530564"/>
              <a:gd name="connsiteY1652" fmla="*/ 5131744 h 6858000"/>
              <a:gd name="connsiteX1653" fmla="*/ 3639907 w 6530564"/>
              <a:gd name="connsiteY1653" fmla="*/ 5128227 h 6858000"/>
              <a:gd name="connsiteX1654" fmla="*/ 3644067 w 6530564"/>
              <a:gd name="connsiteY1654" fmla="*/ 5125825 h 6858000"/>
              <a:gd name="connsiteX1655" fmla="*/ 3637506 w 6530564"/>
              <a:gd name="connsiteY1655" fmla="*/ 5124069 h 6858000"/>
              <a:gd name="connsiteX1656" fmla="*/ 3630945 w 6530564"/>
              <a:gd name="connsiteY1656" fmla="*/ 5122310 h 6858000"/>
              <a:gd name="connsiteX1657" fmla="*/ 3620224 w 6530564"/>
              <a:gd name="connsiteY1657" fmla="*/ 5122954 h 6858000"/>
              <a:gd name="connsiteX1658" fmla="*/ 3613665 w 6530564"/>
              <a:gd name="connsiteY1658" fmla="*/ 5121196 h 6858000"/>
              <a:gd name="connsiteX1659" fmla="*/ 3609505 w 6530564"/>
              <a:gd name="connsiteY1659" fmla="*/ 5123597 h 6858000"/>
              <a:gd name="connsiteX1660" fmla="*/ 3598785 w 6530564"/>
              <a:gd name="connsiteY1660" fmla="*/ 5124241 h 6858000"/>
              <a:gd name="connsiteX1661" fmla="*/ 3592225 w 6530564"/>
              <a:gd name="connsiteY1661" fmla="*/ 5122483 h 6858000"/>
              <a:gd name="connsiteX1662" fmla="*/ 3589823 w 6530564"/>
              <a:gd name="connsiteY1662" fmla="*/ 5118324 h 6858000"/>
              <a:gd name="connsiteX1663" fmla="*/ 3585664 w 6530564"/>
              <a:gd name="connsiteY1663" fmla="*/ 5120726 h 6858000"/>
              <a:gd name="connsiteX1664" fmla="*/ 3579982 w 6530564"/>
              <a:gd name="connsiteY1664" fmla="*/ 5115687 h 6858000"/>
              <a:gd name="connsiteX1665" fmla="*/ 3572542 w 6530564"/>
              <a:gd name="connsiteY1665" fmla="*/ 5117210 h 6858000"/>
              <a:gd name="connsiteX1666" fmla="*/ 3574945 w 6530564"/>
              <a:gd name="connsiteY1666" fmla="*/ 5121368 h 6858000"/>
              <a:gd name="connsiteX1667" fmla="*/ 3565103 w 6530564"/>
              <a:gd name="connsiteY1667" fmla="*/ 5118731 h 6858000"/>
              <a:gd name="connsiteX1668" fmla="*/ 3561823 w 6530564"/>
              <a:gd name="connsiteY1668" fmla="*/ 5117852 h 6858000"/>
              <a:gd name="connsiteX1669" fmla="*/ 3547823 w 6530564"/>
              <a:gd name="connsiteY1669" fmla="*/ 5117617 h 6858000"/>
              <a:gd name="connsiteX1670" fmla="*/ 3534703 w 6530564"/>
              <a:gd name="connsiteY1670" fmla="*/ 5114101 h 6858000"/>
              <a:gd name="connsiteX1671" fmla="*/ 3524861 w 6530564"/>
              <a:gd name="connsiteY1671" fmla="*/ 5111464 h 6858000"/>
              <a:gd name="connsiteX1672" fmla="*/ 3505180 w 6530564"/>
              <a:gd name="connsiteY1672" fmla="*/ 5106191 h 6858000"/>
              <a:gd name="connsiteX1673" fmla="*/ 3496218 w 6530564"/>
              <a:gd name="connsiteY1673" fmla="*/ 5100273 h 6858000"/>
              <a:gd name="connsiteX1674" fmla="*/ 3500377 w 6530564"/>
              <a:gd name="connsiteY1674" fmla="*/ 5097872 h 6858000"/>
              <a:gd name="connsiteX1675" fmla="*/ 3504537 w 6530564"/>
              <a:gd name="connsiteY1675" fmla="*/ 5095471 h 6858000"/>
              <a:gd name="connsiteX1676" fmla="*/ 3501256 w 6530564"/>
              <a:gd name="connsiteY1676" fmla="*/ 5094592 h 6858000"/>
              <a:gd name="connsiteX1677" fmla="*/ 3497975 w 6530564"/>
              <a:gd name="connsiteY1677" fmla="*/ 5093714 h 6858000"/>
              <a:gd name="connsiteX1678" fmla="*/ 3493817 w 6530564"/>
              <a:gd name="connsiteY1678" fmla="*/ 5096115 h 6858000"/>
              <a:gd name="connsiteX1679" fmla="*/ 3489659 w 6530564"/>
              <a:gd name="connsiteY1679" fmla="*/ 5098516 h 6858000"/>
              <a:gd name="connsiteX1680" fmla="*/ 3488778 w 6530564"/>
              <a:gd name="connsiteY1680" fmla="*/ 5101796 h 6858000"/>
              <a:gd name="connsiteX1681" fmla="*/ 3504301 w 6530564"/>
              <a:gd name="connsiteY1681" fmla="*/ 5109471 h 6858000"/>
              <a:gd name="connsiteX1682" fmla="*/ 3507581 w 6530564"/>
              <a:gd name="connsiteY1682" fmla="*/ 5110349 h 6858000"/>
              <a:gd name="connsiteX1683" fmla="*/ 3520701 w 6530564"/>
              <a:gd name="connsiteY1683" fmla="*/ 5113865 h 6858000"/>
              <a:gd name="connsiteX1684" fmla="*/ 3527262 w 6530564"/>
              <a:gd name="connsiteY1684" fmla="*/ 5115624 h 6858000"/>
              <a:gd name="connsiteX1685" fmla="*/ 3509983 w 6530564"/>
              <a:gd name="connsiteY1685" fmla="*/ 5114509 h 6858000"/>
              <a:gd name="connsiteX1686" fmla="*/ 3489421 w 6530564"/>
              <a:gd name="connsiteY1686" fmla="*/ 5112516 h 6858000"/>
              <a:gd name="connsiteX1687" fmla="*/ 3483740 w 6530564"/>
              <a:gd name="connsiteY1687" fmla="*/ 5107478 h 6858000"/>
              <a:gd name="connsiteX1688" fmla="*/ 3477179 w 6530564"/>
              <a:gd name="connsiteY1688" fmla="*/ 5105719 h 6858000"/>
              <a:gd name="connsiteX1689" fmla="*/ 3460778 w 6530564"/>
              <a:gd name="connsiteY1689" fmla="*/ 5101325 h 6858000"/>
              <a:gd name="connsiteX1690" fmla="*/ 3464938 w 6530564"/>
              <a:gd name="connsiteY1690" fmla="*/ 5098924 h 6858000"/>
              <a:gd name="connsiteX1691" fmla="*/ 3465816 w 6530564"/>
              <a:gd name="connsiteY1691" fmla="*/ 5095643 h 6858000"/>
              <a:gd name="connsiteX1692" fmla="*/ 3462537 w 6530564"/>
              <a:gd name="connsiteY1692" fmla="*/ 5094765 h 6858000"/>
              <a:gd name="connsiteX1693" fmla="*/ 3459257 w 6530564"/>
              <a:gd name="connsiteY1693" fmla="*/ 5093886 h 6858000"/>
              <a:gd name="connsiteX1694" fmla="*/ 3455097 w 6530564"/>
              <a:gd name="connsiteY1694" fmla="*/ 5096287 h 6858000"/>
              <a:gd name="connsiteX1695" fmla="*/ 3451816 w 6530564"/>
              <a:gd name="connsiteY1695" fmla="*/ 5095409 h 6858000"/>
              <a:gd name="connsiteX1696" fmla="*/ 3448536 w 6530564"/>
              <a:gd name="connsiteY1696" fmla="*/ 5094529 h 6858000"/>
              <a:gd name="connsiteX1697" fmla="*/ 3434537 w 6530564"/>
              <a:gd name="connsiteY1697" fmla="*/ 5094294 h 6858000"/>
              <a:gd name="connsiteX1698" fmla="*/ 3418134 w 6530564"/>
              <a:gd name="connsiteY1698" fmla="*/ 5089898 h 6858000"/>
              <a:gd name="connsiteX1699" fmla="*/ 3415734 w 6530564"/>
              <a:gd name="connsiteY1699" fmla="*/ 5085739 h 6858000"/>
              <a:gd name="connsiteX1700" fmla="*/ 3419893 w 6530564"/>
              <a:gd name="connsiteY1700" fmla="*/ 5083337 h 6858000"/>
              <a:gd name="connsiteX1701" fmla="*/ 3460135 w 6530564"/>
              <a:gd name="connsiteY1701" fmla="*/ 5090605 h 6858000"/>
              <a:gd name="connsiteX1702" fmla="*/ 3463417 w 6530564"/>
              <a:gd name="connsiteY1702" fmla="*/ 5091485 h 6858000"/>
              <a:gd name="connsiteX1703" fmla="*/ 3461014 w 6530564"/>
              <a:gd name="connsiteY1703" fmla="*/ 5087326 h 6858000"/>
              <a:gd name="connsiteX1704" fmla="*/ 3420771 w 6530564"/>
              <a:gd name="connsiteY1704" fmla="*/ 5080058 h 6858000"/>
              <a:gd name="connsiteX1705" fmla="*/ 3416848 w 6530564"/>
              <a:gd name="connsiteY1705" fmla="*/ 5068459 h 6858000"/>
              <a:gd name="connsiteX1706" fmla="*/ 3382522 w 6530564"/>
              <a:gd name="connsiteY1706" fmla="*/ 5052230 h 6858000"/>
              <a:gd name="connsiteX1707" fmla="*/ 3258344 w 6530564"/>
              <a:gd name="connsiteY1707" fmla="*/ 4990831 h 6858000"/>
              <a:gd name="connsiteX1708" fmla="*/ 3255064 w 6530564"/>
              <a:gd name="connsiteY1708" fmla="*/ 4989952 h 6858000"/>
              <a:gd name="connsiteX1709" fmla="*/ 3251783 w 6530564"/>
              <a:gd name="connsiteY1709" fmla="*/ 4989072 h 6858000"/>
              <a:gd name="connsiteX1710" fmla="*/ 3254186 w 6530564"/>
              <a:gd name="connsiteY1710" fmla="*/ 4993232 h 6858000"/>
              <a:gd name="connsiteX1711" fmla="*/ 3375085 w 6530564"/>
              <a:gd name="connsiteY1711" fmla="*/ 5053753 h 6858000"/>
              <a:gd name="connsiteX1712" fmla="*/ 3371803 w 6530564"/>
              <a:gd name="connsiteY1712" fmla="*/ 5052874 h 6858000"/>
              <a:gd name="connsiteX1713" fmla="*/ 3376606 w 6530564"/>
              <a:gd name="connsiteY1713" fmla="*/ 5061192 h 6858000"/>
              <a:gd name="connsiteX1714" fmla="*/ 3366767 w 6530564"/>
              <a:gd name="connsiteY1714" fmla="*/ 5058555 h 6858000"/>
              <a:gd name="connsiteX1715" fmla="*/ 3367645 w 6530564"/>
              <a:gd name="connsiteY1715" fmla="*/ 5055275 h 6858000"/>
              <a:gd name="connsiteX1716" fmla="*/ 3364364 w 6530564"/>
              <a:gd name="connsiteY1716" fmla="*/ 5054397 h 6858000"/>
              <a:gd name="connsiteX1717" fmla="*/ 3361083 w 6530564"/>
              <a:gd name="connsiteY1717" fmla="*/ 5053517 h 6858000"/>
              <a:gd name="connsiteX1718" fmla="*/ 3360205 w 6530564"/>
              <a:gd name="connsiteY1718" fmla="*/ 5056798 h 6858000"/>
              <a:gd name="connsiteX1719" fmla="*/ 3344683 w 6530564"/>
              <a:gd name="connsiteY1719" fmla="*/ 5049123 h 6858000"/>
              <a:gd name="connsiteX1720" fmla="*/ 3338122 w 6530564"/>
              <a:gd name="connsiteY1720" fmla="*/ 5047364 h 6858000"/>
              <a:gd name="connsiteX1721" fmla="*/ 3328281 w 6530564"/>
              <a:gd name="connsiteY1721" fmla="*/ 5044727 h 6858000"/>
              <a:gd name="connsiteX1722" fmla="*/ 3325001 w 6530564"/>
              <a:gd name="connsiteY1722" fmla="*/ 5043849 h 6858000"/>
              <a:gd name="connsiteX1723" fmla="*/ 3322599 w 6530564"/>
              <a:gd name="connsiteY1723" fmla="*/ 5039690 h 6858000"/>
              <a:gd name="connsiteX1724" fmla="*/ 3316040 w 6530564"/>
              <a:gd name="connsiteY1724" fmla="*/ 5037932 h 6858000"/>
              <a:gd name="connsiteX1725" fmla="*/ 3311880 w 6530564"/>
              <a:gd name="connsiteY1725" fmla="*/ 5040333 h 6858000"/>
              <a:gd name="connsiteX1726" fmla="*/ 3233153 w 6530564"/>
              <a:gd name="connsiteY1726" fmla="*/ 5019238 h 6858000"/>
              <a:gd name="connsiteX1727" fmla="*/ 3198829 w 6530564"/>
              <a:gd name="connsiteY1727" fmla="*/ 5003009 h 6858000"/>
              <a:gd name="connsiteX1728" fmla="*/ 3201230 w 6530564"/>
              <a:gd name="connsiteY1728" fmla="*/ 5007168 h 6858000"/>
              <a:gd name="connsiteX1729" fmla="*/ 3137383 w 6530564"/>
              <a:gd name="connsiteY1729" fmla="*/ 4983030 h 6858000"/>
              <a:gd name="connsiteX1730" fmla="*/ 3133223 w 6530564"/>
              <a:gd name="connsiteY1730" fmla="*/ 4985431 h 6858000"/>
              <a:gd name="connsiteX1731" fmla="*/ 3117700 w 6530564"/>
              <a:gd name="connsiteY1731" fmla="*/ 4977756 h 6858000"/>
              <a:gd name="connsiteX1732" fmla="*/ 3115299 w 6530564"/>
              <a:gd name="connsiteY1732" fmla="*/ 4973596 h 6858000"/>
              <a:gd name="connsiteX1733" fmla="*/ 3107860 w 6530564"/>
              <a:gd name="connsiteY1733" fmla="*/ 4975119 h 6858000"/>
              <a:gd name="connsiteX1734" fmla="*/ 3089059 w 6530564"/>
              <a:gd name="connsiteY1734" fmla="*/ 4966565 h 6858000"/>
              <a:gd name="connsiteX1735" fmla="*/ 3085777 w 6530564"/>
              <a:gd name="connsiteY1735" fmla="*/ 4965684 h 6858000"/>
              <a:gd name="connsiteX1736" fmla="*/ 3076815 w 6530564"/>
              <a:gd name="connsiteY1736" fmla="*/ 4959768 h 6858000"/>
              <a:gd name="connsiteX1737" fmla="*/ 3073536 w 6530564"/>
              <a:gd name="connsiteY1737" fmla="*/ 4958890 h 6858000"/>
              <a:gd name="connsiteX1738" fmla="*/ 3070254 w 6530564"/>
              <a:gd name="connsiteY1738" fmla="*/ 4958011 h 6858000"/>
              <a:gd name="connsiteX1739" fmla="*/ 3018005 w 6530564"/>
              <a:gd name="connsiteY1739" fmla="*/ 4929948 h 6858000"/>
              <a:gd name="connsiteX1740" fmla="*/ 3008164 w 6530564"/>
              <a:gd name="connsiteY1740" fmla="*/ 4927311 h 6858000"/>
              <a:gd name="connsiteX1741" fmla="*/ 3004884 w 6530564"/>
              <a:gd name="connsiteY1741" fmla="*/ 4926433 h 6858000"/>
              <a:gd name="connsiteX1742" fmla="*/ 2991763 w 6530564"/>
              <a:gd name="connsiteY1742" fmla="*/ 4922918 h 6858000"/>
              <a:gd name="connsiteX1743" fmla="*/ 2959196 w 6530564"/>
              <a:gd name="connsiteY1743" fmla="*/ 4900127 h 6858000"/>
              <a:gd name="connsiteX1744" fmla="*/ 2832851 w 6530564"/>
              <a:gd name="connsiteY1744" fmla="*/ 4820566 h 6858000"/>
              <a:gd name="connsiteX1745" fmla="*/ 2829571 w 6530564"/>
              <a:gd name="connsiteY1745" fmla="*/ 4819688 h 6858000"/>
              <a:gd name="connsiteX1746" fmla="*/ 2827170 w 6530564"/>
              <a:gd name="connsiteY1746" fmla="*/ 4815530 h 6858000"/>
              <a:gd name="connsiteX1747" fmla="*/ 2790300 w 6530564"/>
              <a:gd name="connsiteY1747" fmla="*/ 4779282 h 6858000"/>
              <a:gd name="connsiteX1748" fmla="*/ 2753001 w 6530564"/>
              <a:gd name="connsiteY1748" fmla="*/ 4745754 h 6858000"/>
              <a:gd name="connsiteX1749" fmla="*/ 2753847 w 6530564"/>
              <a:gd name="connsiteY1749" fmla="*/ 4746386 h 6858000"/>
              <a:gd name="connsiteX1750" fmla="*/ 2763151 w 6530564"/>
              <a:gd name="connsiteY1750" fmla="*/ 4752669 h 6858000"/>
              <a:gd name="connsiteX1751" fmla="*/ 2768833 w 6530564"/>
              <a:gd name="connsiteY1751" fmla="*/ 4757708 h 6858000"/>
              <a:gd name="connsiteX1752" fmla="*/ 2789157 w 6530564"/>
              <a:gd name="connsiteY1752" fmla="*/ 4773703 h 6858000"/>
              <a:gd name="connsiteX1753" fmla="*/ 2824125 w 6530564"/>
              <a:gd name="connsiteY1753" fmla="*/ 4800649 h 6858000"/>
              <a:gd name="connsiteX1754" fmla="*/ 2829807 w 6530564"/>
              <a:gd name="connsiteY1754" fmla="*/ 4805687 h 6858000"/>
              <a:gd name="connsiteX1755" fmla="*/ 2835489 w 6530564"/>
              <a:gd name="connsiteY1755" fmla="*/ 4810727 h 6858000"/>
              <a:gd name="connsiteX1756" fmla="*/ 2839648 w 6530564"/>
              <a:gd name="connsiteY1756" fmla="*/ 4808324 h 6858000"/>
              <a:gd name="connsiteX1757" fmla="*/ 2829163 w 6530564"/>
              <a:gd name="connsiteY1757" fmla="*/ 4794968 h 6858000"/>
              <a:gd name="connsiteX1758" fmla="*/ 2825883 w 6530564"/>
              <a:gd name="connsiteY1758" fmla="*/ 4794088 h 6858000"/>
              <a:gd name="connsiteX1759" fmla="*/ 2773871 w 6530564"/>
              <a:gd name="connsiteY1759" fmla="*/ 4752025 h 6858000"/>
              <a:gd name="connsiteX1760" fmla="*/ 2770590 w 6530564"/>
              <a:gd name="connsiteY1760" fmla="*/ 4751147 h 6858000"/>
              <a:gd name="connsiteX1761" fmla="*/ 2757705 w 6530564"/>
              <a:gd name="connsiteY1761" fmla="*/ 4733631 h 6858000"/>
              <a:gd name="connsiteX1762" fmla="*/ 2740660 w 6530564"/>
              <a:gd name="connsiteY1762" fmla="*/ 4718516 h 6858000"/>
              <a:gd name="connsiteX1763" fmla="*/ 2706021 w 6530564"/>
              <a:gd name="connsiteY1763" fmla="*/ 4690338 h 6858000"/>
              <a:gd name="connsiteX1764" fmla="*/ 2678648 w 6530564"/>
              <a:gd name="connsiteY1764" fmla="*/ 4660537 h 6858000"/>
              <a:gd name="connsiteX1765" fmla="*/ 2682322 w 6530564"/>
              <a:gd name="connsiteY1765" fmla="*/ 4660696 h 6858000"/>
              <a:gd name="connsiteX1766" fmla="*/ 2556040 w 6530564"/>
              <a:gd name="connsiteY1766" fmla="*/ 4528415 h 6858000"/>
              <a:gd name="connsiteX1767" fmla="*/ 2556918 w 6530564"/>
              <a:gd name="connsiteY1767" fmla="*/ 4525136 h 6858000"/>
              <a:gd name="connsiteX1768" fmla="*/ 2553638 w 6530564"/>
              <a:gd name="connsiteY1768" fmla="*/ 4524257 h 6858000"/>
              <a:gd name="connsiteX1769" fmla="*/ 2550359 w 6530564"/>
              <a:gd name="connsiteY1769" fmla="*/ 4523378 h 6858000"/>
              <a:gd name="connsiteX1770" fmla="*/ 2544034 w 6530564"/>
              <a:gd name="connsiteY1770" fmla="*/ 4507619 h 6858000"/>
              <a:gd name="connsiteX1771" fmla="*/ 2505142 w 6530564"/>
              <a:gd name="connsiteY1771" fmla="*/ 4469072 h 6858000"/>
              <a:gd name="connsiteX1772" fmla="*/ 2514981 w 6530564"/>
              <a:gd name="connsiteY1772" fmla="*/ 4471709 h 6858000"/>
              <a:gd name="connsiteX1773" fmla="*/ 2494657 w 6530564"/>
              <a:gd name="connsiteY1773" fmla="*/ 4455716 h 6858000"/>
              <a:gd name="connsiteX1774" fmla="*/ 2498817 w 6530564"/>
              <a:gd name="connsiteY1774" fmla="*/ 4453313 h 6858000"/>
              <a:gd name="connsiteX1775" fmla="*/ 2453599 w 6530564"/>
              <a:gd name="connsiteY1775" fmla="*/ 4399008 h 6858000"/>
              <a:gd name="connsiteX1776" fmla="*/ 2454477 w 6530564"/>
              <a:gd name="connsiteY1776" fmla="*/ 4395729 h 6858000"/>
              <a:gd name="connsiteX1777" fmla="*/ 2424784 w 6530564"/>
              <a:gd name="connsiteY1777" fmla="*/ 4349098 h 6858000"/>
              <a:gd name="connsiteX1778" fmla="*/ 2387006 w 6530564"/>
              <a:gd name="connsiteY1778" fmla="*/ 4293271 h 6858000"/>
              <a:gd name="connsiteX1779" fmla="*/ 2372796 w 6530564"/>
              <a:gd name="connsiteY1779" fmla="*/ 4262654 h 6858000"/>
              <a:gd name="connsiteX1780" fmla="*/ 2354365 w 6530564"/>
              <a:gd name="connsiteY1780" fmla="*/ 4231786 h 6858000"/>
              <a:gd name="connsiteX1781" fmla="*/ 2357546 w 6530564"/>
              <a:gd name="connsiteY1781" fmla="*/ 4232639 h 6858000"/>
              <a:gd name="connsiteX1782" fmla="*/ 2355145 w 6530564"/>
              <a:gd name="connsiteY1782" fmla="*/ 4228480 h 6858000"/>
              <a:gd name="connsiteX1783" fmla="*/ 2349463 w 6530564"/>
              <a:gd name="connsiteY1783" fmla="*/ 4223441 h 6858000"/>
              <a:gd name="connsiteX1784" fmla="*/ 2352745 w 6530564"/>
              <a:gd name="connsiteY1784" fmla="*/ 4224320 h 6858000"/>
              <a:gd name="connsiteX1785" fmla="*/ 2338336 w 6530564"/>
              <a:gd name="connsiteY1785" fmla="*/ 4199366 h 6858000"/>
              <a:gd name="connsiteX1786" fmla="*/ 2335056 w 6530564"/>
              <a:gd name="connsiteY1786" fmla="*/ 4198486 h 6858000"/>
              <a:gd name="connsiteX1787" fmla="*/ 2329374 w 6530564"/>
              <a:gd name="connsiteY1787" fmla="*/ 4193448 h 6858000"/>
              <a:gd name="connsiteX1788" fmla="*/ 2335934 w 6530564"/>
              <a:gd name="connsiteY1788" fmla="*/ 4195206 h 6858000"/>
              <a:gd name="connsiteX1789" fmla="*/ 2328731 w 6530564"/>
              <a:gd name="connsiteY1789" fmla="*/ 4182729 h 6858000"/>
              <a:gd name="connsiteX1790" fmla="*/ 2332011 w 6530564"/>
              <a:gd name="connsiteY1790" fmla="*/ 4183607 h 6858000"/>
              <a:gd name="connsiteX1791" fmla="*/ 2335292 w 6530564"/>
              <a:gd name="connsiteY1791" fmla="*/ 4184486 h 6858000"/>
              <a:gd name="connsiteX1792" fmla="*/ 2336170 w 6530564"/>
              <a:gd name="connsiteY1792" fmla="*/ 4181206 h 6858000"/>
              <a:gd name="connsiteX1793" fmla="*/ 2329610 w 6530564"/>
              <a:gd name="connsiteY1793" fmla="*/ 4179448 h 6858000"/>
              <a:gd name="connsiteX1794" fmla="*/ 2326328 w 6530564"/>
              <a:gd name="connsiteY1794" fmla="*/ 4178569 h 6858000"/>
              <a:gd name="connsiteX1795" fmla="*/ 2323927 w 6530564"/>
              <a:gd name="connsiteY1795" fmla="*/ 4174411 h 6858000"/>
              <a:gd name="connsiteX1796" fmla="*/ 2324807 w 6530564"/>
              <a:gd name="connsiteY1796" fmla="*/ 4171130 h 6858000"/>
              <a:gd name="connsiteX1797" fmla="*/ 2325686 w 6530564"/>
              <a:gd name="connsiteY1797" fmla="*/ 4167850 h 6858000"/>
              <a:gd name="connsiteX1798" fmla="*/ 2322406 w 6530564"/>
              <a:gd name="connsiteY1798" fmla="*/ 4166970 h 6858000"/>
              <a:gd name="connsiteX1799" fmla="*/ 2319125 w 6530564"/>
              <a:gd name="connsiteY1799" fmla="*/ 4166091 h 6858000"/>
              <a:gd name="connsiteX1800" fmla="*/ 2315201 w 6530564"/>
              <a:gd name="connsiteY1800" fmla="*/ 4154494 h 6858000"/>
              <a:gd name="connsiteX1801" fmla="*/ 2318482 w 6530564"/>
              <a:gd name="connsiteY1801" fmla="*/ 4155373 h 6858000"/>
              <a:gd name="connsiteX1802" fmla="*/ 2316081 w 6530564"/>
              <a:gd name="connsiteY1802" fmla="*/ 4151212 h 6858000"/>
              <a:gd name="connsiteX1803" fmla="*/ 2313680 w 6530564"/>
              <a:gd name="connsiteY1803" fmla="*/ 4147053 h 6858000"/>
              <a:gd name="connsiteX1804" fmla="*/ 2307998 w 6530564"/>
              <a:gd name="connsiteY1804" fmla="*/ 4142015 h 6858000"/>
              <a:gd name="connsiteX1805" fmla="*/ 2311277 w 6530564"/>
              <a:gd name="connsiteY1805" fmla="*/ 4142893 h 6858000"/>
              <a:gd name="connsiteX1806" fmla="*/ 2308233 w 6530564"/>
              <a:gd name="connsiteY1806" fmla="*/ 4128016 h 6858000"/>
              <a:gd name="connsiteX1807" fmla="*/ 2314794 w 6530564"/>
              <a:gd name="connsiteY1807" fmla="*/ 4129773 h 6858000"/>
              <a:gd name="connsiteX1808" fmla="*/ 2308469 w 6530564"/>
              <a:gd name="connsiteY1808" fmla="*/ 4114014 h 6858000"/>
              <a:gd name="connsiteX1809" fmla="*/ 2311749 w 6530564"/>
              <a:gd name="connsiteY1809" fmla="*/ 4114894 h 6858000"/>
              <a:gd name="connsiteX1810" fmla="*/ 2314150 w 6530564"/>
              <a:gd name="connsiteY1810" fmla="*/ 4119054 h 6858000"/>
              <a:gd name="connsiteX1811" fmla="*/ 2317430 w 6530564"/>
              <a:gd name="connsiteY1811" fmla="*/ 4119932 h 6858000"/>
              <a:gd name="connsiteX1812" fmla="*/ 2315029 w 6530564"/>
              <a:gd name="connsiteY1812" fmla="*/ 4115773 h 6858000"/>
              <a:gd name="connsiteX1813" fmla="*/ 2312628 w 6530564"/>
              <a:gd name="connsiteY1813" fmla="*/ 4111613 h 6858000"/>
              <a:gd name="connsiteX1814" fmla="*/ 2306947 w 6530564"/>
              <a:gd name="connsiteY1814" fmla="*/ 4106575 h 6858000"/>
              <a:gd name="connsiteX1815" fmla="*/ 2305188 w 6530564"/>
              <a:gd name="connsiteY1815" fmla="*/ 4113136 h 6858000"/>
              <a:gd name="connsiteX1816" fmla="*/ 2302787 w 6530564"/>
              <a:gd name="connsiteY1816" fmla="*/ 4108977 h 6858000"/>
              <a:gd name="connsiteX1817" fmla="*/ 2287500 w 6530564"/>
              <a:gd name="connsiteY1817" fmla="*/ 4087301 h 6858000"/>
              <a:gd name="connsiteX1818" fmla="*/ 2287264 w 6530564"/>
              <a:gd name="connsiteY1818" fmla="*/ 4101302 h 6858000"/>
              <a:gd name="connsiteX1819" fmla="*/ 2280939 w 6530564"/>
              <a:gd name="connsiteY1819" fmla="*/ 4085543 h 6858000"/>
              <a:gd name="connsiteX1820" fmla="*/ 2273736 w 6530564"/>
              <a:gd name="connsiteY1820" fmla="*/ 4073065 h 6858000"/>
              <a:gd name="connsiteX1821" fmla="*/ 2272213 w 6530564"/>
              <a:gd name="connsiteY1821" fmla="*/ 4065626 h 6858000"/>
              <a:gd name="connsiteX1822" fmla="*/ 2278774 w 6530564"/>
              <a:gd name="connsiteY1822" fmla="*/ 4067385 h 6858000"/>
              <a:gd name="connsiteX1823" fmla="*/ 2269169 w 6530564"/>
              <a:gd name="connsiteY1823" fmla="*/ 4050747 h 6858000"/>
              <a:gd name="connsiteX1824" fmla="*/ 2273328 w 6530564"/>
              <a:gd name="connsiteY1824" fmla="*/ 4048346 h 6858000"/>
              <a:gd name="connsiteX1825" fmla="*/ 2275729 w 6530564"/>
              <a:gd name="connsiteY1825" fmla="*/ 4052506 h 6858000"/>
              <a:gd name="connsiteX1826" fmla="*/ 2279010 w 6530564"/>
              <a:gd name="connsiteY1826" fmla="*/ 4053384 h 6858000"/>
              <a:gd name="connsiteX1827" fmla="*/ 2279888 w 6530564"/>
              <a:gd name="connsiteY1827" fmla="*/ 4050103 h 6858000"/>
              <a:gd name="connsiteX1828" fmla="*/ 2277487 w 6530564"/>
              <a:gd name="connsiteY1828" fmla="*/ 4045945 h 6858000"/>
              <a:gd name="connsiteX1829" fmla="*/ 2274206 w 6530564"/>
              <a:gd name="connsiteY1829" fmla="*/ 4045065 h 6858000"/>
              <a:gd name="connsiteX1830" fmla="*/ 2271805 w 6530564"/>
              <a:gd name="connsiteY1830" fmla="*/ 4040907 h 6858000"/>
              <a:gd name="connsiteX1831" fmla="*/ 2269404 w 6530564"/>
              <a:gd name="connsiteY1831" fmla="*/ 4036747 h 6858000"/>
              <a:gd name="connsiteX1832" fmla="*/ 2270282 w 6530564"/>
              <a:gd name="connsiteY1832" fmla="*/ 4033467 h 6858000"/>
              <a:gd name="connsiteX1833" fmla="*/ 2267003 w 6530564"/>
              <a:gd name="connsiteY1833" fmla="*/ 4032587 h 6858000"/>
              <a:gd name="connsiteX1834" fmla="*/ 2267881 w 6530564"/>
              <a:gd name="connsiteY1834" fmla="*/ 4029308 h 6858000"/>
              <a:gd name="connsiteX1835" fmla="*/ 2271162 w 6530564"/>
              <a:gd name="connsiteY1835" fmla="*/ 4030186 h 6858000"/>
              <a:gd name="connsiteX1836" fmla="*/ 2276843 w 6530564"/>
              <a:gd name="connsiteY1836" fmla="*/ 4035224 h 6858000"/>
              <a:gd name="connsiteX1837" fmla="*/ 2281647 w 6530564"/>
              <a:gd name="connsiteY1837" fmla="*/ 4043544 h 6858000"/>
              <a:gd name="connsiteX1838" fmla="*/ 2282526 w 6530564"/>
              <a:gd name="connsiteY1838" fmla="*/ 4040263 h 6858000"/>
              <a:gd name="connsiteX1839" fmla="*/ 2280124 w 6530564"/>
              <a:gd name="connsiteY1839" fmla="*/ 4036104 h 6858000"/>
              <a:gd name="connsiteX1840" fmla="*/ 2272919 w 6530564"/>
              <a:gd name="connsiteY1840" fmla="*/ 4023625 h 6858000"/>
              <a:gd name="connsiteX1841" fmla="*/ 2269640 w 6530564"/>
              <a:gd name="connsiteY1841" fmla="*/ 4022747 h 6858000"/>
              <a:gd name="connsiteX1842" fmla="*/ 2261556 w 6530564"/>
              <a:gd name="connsiteY1842" fmla="*/ 4013550 h 6858000"/>
              <a:gd name="connsiteX1843" fmla="*/ 2240180 w 6530564"/>
              <a:gd name="connsiteY1843" fmla="*/ 3962117 h 6858000"/>
              <a:gd name="connsiteX1844" fmla="*/ 2241060 w 6530564"/>
              <a:gd name="connsiteY1844" fmla="*/ 3958836 h 6858000"/>
              <a:gd name="connsiteX1845" fmla="*/ 2238659 w 6530564"/>
              <a:gd name="connsiteY1845" fmla="*/ 3954676 h 6858000"/>
              <a:gd name="connsiteX1846" fmla="*/ 2234735 w 6530564"/>
              <a:gd name="connsiteY1846" fmla="*/ 3943079 h 6858000"/>
              <a:gd name="connsiteX1847" fmla="*/ 2232334 w 6530564"/>
              <a:gd name="connsiteY1847" fmla="*/ 3938919 h 6858000"/>
              <a:gd name="connsiteX1848" fmla="*/ 2228410 w 6530564"/>
              <a:gd name="connsiteY1848" fmla="*/ 3927321 h 6858000"/>
              <a:gd name="connsiteX1849" fmla="*/ 2224486 w 6530564"/>
              <a:gd name="connsiteY1849" fmla="*/ 3915722 h 6858000"/>
              <a:gd name="connsiteX1850" fmla="*/ 2215995 w 6530564"/>
              <a:gd name="connsiteY1850" fmla="*/ 3881804 h 6858000"/>
              <a:gd name="connsiteX1851" fmla="*/ 2195263 w 6530564"/>
              <a:gd name="connsiteY1851" fmla="*/ 3841091 h 6858000"/>
              <a:gd name="connsiteX1852" fmla="*/ 2191339 w 6530564"/>
              <a:gd name="connsiteY1852" fmla="*/ 3829493 h 6858000"/>
              <a:gd name="connsiteX1853" fmla="*/ 2188651 w 6530564"/>
              <a:gd name="connsiteY1853" fmla="*/ 3836242 h 6858000"/>
              <a:gd name="connsiteX1854" fmla="*/ 2188075 w 6530564"/>
              <a:gd name="connsiteY1854" fmla="*/ 3835811 h 6858000"/>
              <a:gd name="connsiteX1855" fmla="*/ 2194554 w 6530564"/>
              <a:gd name="connsiteY1855" fmla="*/ 3858195 h 6858000"/>
              <a:gd name="connsiteX1856" fmla="*/ 2198532 w 6530564"/>
              <a:gd name="connsiteY1856" fmla="*/ 3875169 h 6858000"/>
              <a:gd name="connsiteX1857" fmla="*/ 2200656 w 6530564"/>
              <a:gd name="connsiteY1857" fmla="*/ 3881649 h 6858000"/>
              <a:gd name="connsiteX1858" fmla="*/ 2210722 w 6530564"/>
              <a:gd name="connsiteY1858" fmla="*/ 3901486 h 6858000"/>
              <a:gd name="connsiteX1859" fmla="*/ 2217047 w 6530564"/>
              <a:gd name="connsiteY1859" fmla="*/ 3917243 h 6858000"/>
              <a:gd name="connsiteX1860" fmla="*/ 2213766 w 6530564"/>
              <a:gd name="connsiteY1860" fmla="*/ 3916364 h 6858000"/>
              <a:gd name="connsiteX1861" fmla="*/ 2214644 w 6530564"/>
              <a:gd name="connsiteY1861" fmla="*/ 3913085 h 6858000"/>
              <a:gd name="connsiteX1862" fmla="*/ 2211364 w 6530564"/>
              <a:gd name="connsiteY1862" fmla="*/ 3912205 h 6858000"/>
              <a:gd name="connsiteX1863" fmla="*/ 2210486 w 6530564"/>
              <a:gd name="connsiteY1863" fmla="*/ 3915486 h 6858000"/>
              <a:gd name="connsiteX1864" fmla="*/ 2212887 w 6530564"/>
              <a:gd name="connsiteY1864" fmla="*/ 3919646 h 6858000"/>
              <a:gd name="connsiteX1865" fmla="*/ 2222728 w 6530564"/>
              <a:gd name="connsiteY1865" fmla="*/ 3922281 h 6858000"/>
              <a:gd name="connsiteX1866" fmla="*/ 2226652 w 6530564"/>
              <a:gd name="connsiteY1866" fmla="*/ 3933880 h 6858000"/>
              <a:gd name="connsiteX1867" fmla="*/ 2224895 w 6530564"/>
              <a:gd name="connsiteY1867" fmla="*/ 3940442 h 6858000"/>
              <a:gd name="connsiteX1868" fmla="*/ 2221613 w 6530564"/>
              <a:gd name="connsiteY1868" fmla="*/ 3939563 h 6858000"/>
              <a:gd name="connsiteX1869" fmla="*/ 2224015 w 6530564"/>
              <a:gd name="connsiteY1869" fmla="*/ 3943721 h 6858000"/>
              <a:gd name="connsiteX1870" fmla="*/ 2227296 w 6530564"/>
              <a:gd name="connsiteY1870" fmla="*/ 3944601 h 6858000"/>
              <a:gd name="connsiteX1871" fmla="*/ 2232977 w 6530564"/>
              <a:gd name="connsiteY1871" fmla="*/ 3949639 h 6858000"/>
              <a:gd name="connsiteX1872" fmla="*/ 2234499 w 6530564"/>
              <a:gd name="connsiteY1872" fmla="*/ 3957077 h 6858000"/>
              <a:gd name="connsiteX1873" fmla="*/ 2233619 w 6530564"/>
              <a:gd name="connsiteY1873" fmla="*/ 3960358 h 6858000"/>
              <a:gd name="connsiteX1874" fmla="*/ 2236901 w 6530564"/>
              <a:gd name="connsiteY1874" fmla="*/ 3961237 h 6858000"/>
              <a:gd name="connsiteX1875" fmla="*/ 2239302 w 6530564"/>
              <a:gd name="connsiteY1875" fmla="*/ 3965397 h 6858000"/>
              <a:gd name="connsiteX1876" fmla="*/ 2257398 w 6530564"/>
              <a:gd name="connsiteY1876" fmla="*/ 4015951 h 6858000"/>
              <a:gd name="connsiteX1877" fmla="*/ 2259799 w 6530564"/>
              <a:gd name="connsiteY1877" fmla="*/ 4020111 h 6858000"/>
              <a:gd name="connsiteX1878" fmla="*/ 2263079 w 6530564"/>
              <a:gd name="connsiteY1878" fmla="*/ 4020990 h 6858000"/>
              <a:gd name="connsiteX1879" fmla="*/ 2262200 w 6530564"/>
              <a:gd name="connsiteY1879" fmla="*/ 4024269 h 6858000"/>
              <a:gd name="connsiteX1880" fmla="*/ 2258920 w 6530564"/>
              <a:gd name="connsiteY1880" fmla="*/ 4023391 h 6858000"/>
              <a:gd name="connsiteX1881" fmla="*/ 2261086 w 6530564"/>
              <a:gd name="connsiteY1881" fmla="*/ 4041551 h 6858000"/>
              <a:gd name="connsiteX1882" fmla="*/ 2264367 w 6530564"/>
              <a:gd name="connsiteY1882" fmla="*/ 4042429 h 6858000"/>
              <a:gd name="connsiteX1883" fmla="*/ 2255405 w 6530564"/>
              <a:gd name="connsiteY1883" fmla="*/ 4036511 h 6858000"/>
              <a:gd name="connsiteX1884" fmla="*/ 2268055 w 6530564"/>
              <a:gd name="connsiteY1884" fmla="*/ 4068027 h 6858000"/>
              <a:gd name="connsiteX1885" fmla="*/ 2276781 w 6530564"/>
              <a:gd name="connsiteY1885" fmla="*/ 4087944 h 6858000"/>
              <a:gd name="connsiteX1886" fmla="*/ 2285507 w 6530564"/>
              <a:gd name="connsiteY1886" fmla="*/ 4107863 h 6858000"/>
              <a:gd name="connsiteX1887" fmla="*/ 2303838 w 6530564"/>
              <a:gd name="connsiteY1887" fmla="*/ 4144416 h 6858000"/>
              <a:gd name="connsiteX1888" fmla="*/ 2307761 w 6530564"/>
              <a:gd name="connsiteY1888" fmla="*/ 4156015 h 6858000"/>
              <a:gd name="connsiteX1889" fmla="*/ 2312564 w 6530564"/>
              <a:gd name="connsiteY1889" fmla="*/ 4164333 h 6858000"/>
              <a:gd name="connsiteX1890" fmla="*/ 2314087 w 6530564"/>
              <a:gd name="connsiteY1890" fmla="*/ 4171772 h 6858000"/>
              <a:gd name="connsiteX1891" fmla="*/ 2321291 w 6530564"/>
              <a:gd name="connsiteY1891" fmla="*/ 4184250 h 6858000"/>
              <a:gd name="connsiteX1892" fmla="*/ 2325215 w 6530564"/>
              <a:gd name="connsiteY1892" fmla="*/ 4195849 h 6858000"/>
              <a:gd name="connsiteX1893" fmla="*/ 2333297 w 6530564"/>
              <a:gd name="connsiteY1893" fmla="*/ 4205047 h 6858000"/>
              <a:gd name="connsiteX1894" fmla="*/ 2332419 w 6530564"/>
              <a:gd name="connsiteY1894" fmla="*/ 4208327 h 6858000"/>
              <a:gd name="connsiteX1895" fmla="*/ 2391338 w 6530564"/>
              <a:gd name="connsiteY1895" fmla="*/ 4329589 h 6858000"/>
              <a:gd name="connsiteX1896" fmla="*/ 2390458 w 6530564"/>
              <a:gd name="connsiteY1896" fmla="*/ 4332868 h 6858000"/>
              <a:gd name="connsiteX1897" fmla="*/ 2389579 w 6530564"/>
              <a:gd name="connsiteY1897" fmla="*/ 4336150 h 6858000"/>
              <a:gd name="connsiteX1898" fmla="*/ 2384777 w 6530564"/>
              <a:gd name="connsiteY1898" fmla="*/ 4327831 h 6858000"/>
              <a:gd name="connsiteX1899" fmla="*/ 2379973 w 6530564"/>
              <a:gd name="connsiteY1899" fmla="*/ 4319511 h 6858000"/>
              <a:gd name="connsiteX1900" fmla="*/ 2375173 w 6530564"/>
              <a:gd name="connsiteY1900" fmla="*/ 4311195 h 6858000"/>
              <a:gd name="connsiteX1901" fmla="*/ 2371891 w 6530564"/>
              <a:gd name="connsiteY1901" fmla="*/ 4310315 h 6858000"/>
              <a:gd name="connsiteX1902" fmla="*/ 2359884 w 6530564"/>
              <a:gd name="connsiteY1902" fmla="*/ 4289519 h 6858000"/>
              <a:gd name="connsiteX1903" fmla="*/ 2356605 w 6530564"/>
              <a:gd name="connsiteY1903" fmla="*/ 4288639 h 6858000"/>
              <a:gd name="connsiteX1904" fmla="*/ 2355725 w 6530564"/>
              <a:gd name="connsiteY1904" fmla="*/ 4291921 h 6858000"/>
              <a:gd name="connsiteX1905" fmla="*/ 2358127 w 6530564"/>
              <a:gd name="connsiteY1905" fmla="*/ 4296080 h 6858000"/>
              <a:gd name="connsiteX1906" fmla="*/ 2360528 w 6530564"/>
              <a:gd name="connsiteY1906" fmla="*/ 4300238 h 6858000"/>
              <a:gd name="connsiteX1907" fmla="*/ 2362929 w 6530564"/>
              <a:gd name="connsiteY1907" fmla="*/ 4304398 h 6858000"/>
              <a:gd name="connsiteX1908" fmla="*/ 2367731 w 6530564"/>
              <a:gd name="connsiteY1908" fmla="*/ 4312715 h 6858000"/>
              <a:gd name="connsiteX1909" fmla="*/ 2359695 w 6530564"/>
              <a:gd name="connsiteY1909" fmla="*/ 4299246 h 6858000"/>
              <a:gd name="connsiteX1910" fmla="*/ 2353339 w 6530564"/>
              <a:gd name="connsiteY1910" fmla="*/ 4287828 h 6858000"/>
              <a:gd name="connsiteX1911" fmla="*/ 2353323 w 6530564"/>
              <a:gd name="connsiteY1911" fmla="*/ 4287760 h 6858000"/>
              <a:gd name="connsiteX1912" fmla="*/ 2353292 w 6530564"/>
              <a:gd name="connsiteY1912" fmla="*/ 4287741 h 6858000"/>
              <a:gd name="connsiteX1913" fmla="*/ 2352724 w 6530564"/>
              <a:gd name="connsiteY1913" fmla="*/ 4286721 h 6858000"/>
              <a:gd name="connsiteX1914" fmla="*/ 2358361 w 6530564"/>
              <a:gd name="connsiteY1914" fmla="*/ 4282080 h 6858000"/>
              <a:gd name="connsiteX1915" fmla="*/ 2331068 w 6530564"/>
              <a:gd name="connsiteY1915" fmla="*/ 4239607 h 6858000"/>
              <a:gd name="connsiteX1916" fmla="*/ 2330190 w 6530564"/>
              <a:gd name="connsiteY1916" fmla="*/ 4242888 h 6858000"/>
              <a:gd name="connsiteX1917" fmla="*/ 2322985 w 6530564"/>
              <a:gd name="connsiteY1917" fmla="*/ 4230410 h 6858000"/>
              <a:gd name="connsiteX1918" fmla="*/ 2323865 w 6530564"/>
              <a:gd name="connsiteY1918" fmla="*/ 4227129 h 6858000"/>
              <a:gd name="connsiteX1919" fmla="*/ 2320584 w 6530564"/>
              <a:gd name="connsiteY1919" fmla="*/ 4226251 h 6858000"/>
              <a:gd name="connsiteX1920" fmla="*/ 2321464 w 6530564"/>
              <a:gd name="connsiteY1920" fmla="*/ 4222972 h 6858000"/>
              <a:gd name="connsiteX1921" fmla="*/ 2316660 w 6530564"/>
              <a:gd name="connsiteY1921" fmla="*/ 4214652 h 6858000"/>
              <a:gd name="connsiteX1922" fmla="*/ 2310979 w 6530564"/>
              <a:gd name="connsiteY1922" fmla="*/ 4209615 h 6858000"/>
              <a:gd name="connsiteX1923" fmla="*/ 2308578 w 6530564"/>
              <a:gd name="connsiteY1923" fmla="*/ 4205456 h 6858000"/>
              <a:gd name="connsiteX1924" fmla="*/ 2301373 w 6530564"/>
              <a:gd name="connsiteY1924" fmla="*/ 4192977 h 6858000"/>
              <a:gd name="connsiteX1925" fmla="*/ 2298093 w 6530564"/>
              <a:gd name="connsiteY1925" fmla="*/ 4192099 h 6858000"/>
              <a:gd name="connsiteX1926" fmla="*/ 2295692 w 6530564"/>
              <a:gd name="connsiteY1926" fmla="*/ 4187939 h 6858000"/>
              <a:gd name="connsiteX1927" fmla="*/ 2277360 w 6530564"/>
              <a:gd name="connsiteY1927" fmla="*/ 4151385 h 6858000"/>
              <a:gd name="connsiteX1928" fmla="*/ 2281520 w 6530564"/>
              <a:gd name="connsiteY1928" fmla="*/ 4148984 h 6858000"/>
              <a:gd name="connsiteX1929" fmla="*/ 2283921 w 6530564"/>
              <a:gd name="connsiteY1929" fmla="*/ 4153142 h 6858000"/>
              <a:gd name="connsiteX1930" fmla="*/ 2286322 w 6530564"/>
              <a:gd name="connsiteY1930" fmla="*/ 4157302 h 6858000"/>
              <a:gd name="connsiteX1931" fmla="*/ 2287202 w 6530564"/>
              <a:gd name="connsiteY1931" fmla="*/ 4154022 h 6858000"/>
              <a:gd name="connsiteX1932" fmla="*/ 2284799 w 6530564"/>
              <a:gd name="connsiteY1932" fmla="*/ 4149863 h 6858000"/>
              <a:gd name="connsiteX1933" fmla="*/ 2282398 w 6530564"/>
              <a:gd name="connsiteY1933" fmla="*/ 4145704 h 6858000"/>
              <a:gd name="connsiteX1934" fmla="*/ 2279118 w 6530564"/>
              <a:gd name="connsiteY1934" fmla="*/ 4144824 h 6858000"/>
              <a:gd name="connsiteX1935" fmla="*/ 2275837 w 6530564"/>
              <a:gd name="connsiteY1935" fmla="*/ 4143945 h 6858000"/>
              <a:gd name="connsiteX1936" fmla="*/ 2260788 w 6530564"/>
              <a:gd name="connsiteY1936" fmla="*/ 4108270 h 6858000"/>
              <a:gd name="connsiteX1937" fmla="*/ 2257507 w 6530564"/>
              <a:gd name="connsiteY1937" fmla="*/ 4107391 h 6858000"/>
              <a:gd name="connsiteX1938" fmla="*/ 2229163 w 6530564"/>
              <a:gd name="connsiteY1938" fmla="*/ 4029480 h 6858000"/>
              <a:gd name="connsiteX1939" fmla="*/ 2191448 w 6530564"/>
              <a:gd name="connsiteY1939" fmla="*/ 3920932 h 6858000"/>
              <a:gd name="connsiteX1940" fmla="*/ 2183600 w 6530564"/>
              <a:gd name="connsiteY1940" fmla="*/ 3897734 h 6858000"/>
              <a:gd name="connsiteX1941" fmla="*/ 2184480 w 6530564"/>
              <a:gd name="connsiteY1941" fmla="*/ 3894454 h 6858000"/>
              <a:gd name="connsiteX1942" fmla="*/ 2183836 w 6530564"/>
              <a:gd name="connsiteY1942" fmla="*/ 3883736 h 6858000"/>
              <a:gd name="connsiteX1943" fmla="*/ 2181435 w 6530564"/>
              <a:gd name="connsiteY1943" fmla="*/ 3879574 h 6858000"/>
              <a:gd name="connsiteX1944" fmla="*/ 2180556 w 6530564"/>
              <a:gd name="connsiteY1944" fmla="*/ 3882855 h 6858000"/>
              <a:gd name="connsiteX1945" fmla="*/ 2164217 w 6530564"/>
              <a:gd name="connsiteY1945" fmla="*/ 3825741 h 6858000"/>
              <a:gd name="connsiteX1946" fmla="*/ 2151803 w 6530564"/>
              <a:gd name="connsiteY1946" fmla="*/ 3780225 h 6858000"/>
              <a:gd name="connsiteX1947" fmla="*/ 2151319 w 6530564"/>
              <a:gd name="connsiteY1947" fmla="*/ 3777854 h 6858000"/>
              <a:gd name="connsiteX1948" fmla="*/ 2151009 w 6530564"/>
              <a:gd name="connsiteY1948" fmla="*/ 3776873 h 6858000"/>
              <a:gd name="connsiteX1949" fmla="*/ 2132922 w 6530564"/>
              <a:gd name="connsiteY1949" fmla="*/ 3694412 h 6858000"/>
              <a:gd name="connsiteX1950" fmla="*/ 2132655 w 6530564"/>
              <a:gd name="connsiteY1950" fmla="*/ 3694230 h 6858000"/>
              <a:gd name="connsiteX1951" fmla="*/ 2130626 w 6530564"/>
              <a:gd name="connsiteY1951" fmla="*/ 3683943 h 6858000"/>
              <a:gd name="connsiteX1952" fmla="*/ 2101976 w 6530564"/>
              <a:gd name="connsiteY1952" fmla="*/ 3553318 h 6858000"/>
              <a:gd name="connsiteX1953" fmla="*/ 2087236 w 6530564"/>
              <a:gd name="connsiteY1953" fmla="*/ 3095430 h 6858000"/>
              <a:gd name="connsiteX1954" fmla="*/ 2061056 w 6530564"/>
              <a:gd name="connsiteY1954" fmla="*/ 3512229 h 6858000"/>
              <a:gd name="connsiteX1955" fmla="*/ 2059495 w 6530564"/>
              <a:gd name="connsiteY1955" fmla="*/ 3512181 h 6858000"/>
              <a:gd name="connsiteX1956" fmla="*/ 2065891 w 6530564"/>
              <a:gd name="connsiteY1956" fmla="*/ 3549772 h 6858000"/>
              <a:gd name="connsiteX1957" fmla="*/ 2079120 w 6530564"/>
              <a:gd name="connsiteY1957" fmla="*/ 3644728 h 6858000"/>
              <a:gd name="connsiteX1958" fmla="*/ 2083923 w 6530564"/>
              <a:gd name="connsiteY1958" fmla="*/ 3653046 h 6858000"/>
              <a:gd name="connsiteX1959" fmla="*/ 2080643 w 6530564"/>
              <a:gd name="connsiteY1959" fmla="*/ 3652168 h 6858000"/>
              <a:gd name="connsiteX1960" fmla="*/ 2093056 w 6530564"/>
              <a:gd name="connsiteY1960" fmla="*/ 3697684 h 6858000"/>
              <a:gd name="connsiteX1961" fmla="*/ 2093464 w 6530564"/>
              <a:gd name="connsiteY1961" fmla="*/ 3722403 h 6858000"/>
              <a:gd name="connsiteX1962" fmla="*/ 2100904 w 6530564"/>
              <a:gd name="connsiteY1962" fmla="*/ 3720880 h 6858000"/>
              <a:gd name="connsiteX1963" fmla="*/ 2106350 w 6530564"/>
              <a:gd name="connsiteY1963" fmla="*/ 3739919 h 6858000"/>
              <a:gd name="connsiteX1964" fmla="*/ 2100433 w 6530564"/>
              <a:gd name="connsiteY1964" fmla="*/ 3748881 h 6858000"/>
              <a:gd name="connsiteX1965" fmla="*/ 2129421 w 6530564"/>
              <a:gd name="connsiteY1965" fmla="*/ 3837513 h 6858000"/>
              <a:gd name="connsiteX1966" fmla="*/ 2130944 w 6530564"/>
              <a:gd name="connsiteY1966" fmla="*/ 3844951 h 6858000"/>
              <a:gd name="connsiteX1967" fmla="*/ 2133346 w 6530564"/>
              <a:gd name="connsiteY1967" fmla="*/ 3849111 h 6858000"/>
              <a:gd name="connsiteX1968" fmla="*/ 2134224 w 6530564"/>
              <a:gd name="connsiteY1968" fmla="*/ 3845831 h 6858000"/>
              <a:gd name="connsiteX1969" fmla="*/ 2135102 w 6530564"/>
              <a:gd name="connsiteY1969" fmla="*/ 3842550 h 6858000"/>
              <a:gd name="connsiteX1970" fmla="*/ 2165614 w 6530564"/>
              <a:gd name="connsiteY1970" fmla="*/ 3938620 h 6858000"/>
              <a:gd name="connsiteX1971" fmla="*/ 2159697 w 6530564"/>
              <a:gd name="connsiteY1971" fmla="*/ 3947583 h 6858000"/>
              <a:gd name="connsiteX1972" fmla="*/ 2219023 w 6530564"/>
              <a:gd name="connsiteY1972" fmla="*/ 4093565 h 6858000"/>
              <a:gd name="connsiteX1973" fmla="*/ 2289069 w 6530564"/>
              <a:gd name="connsiteY1973" fmla="*/ 4238901 h 6858000"/>
              <a:gd name="connsiteX1974" fmla="*/ 2269214 w 6530564"/>
              <a:gd name="connsiteY1974" fmla="*/ 4194907 h 6858000"/>
              <a:gd name="connsiteX1975" fmla="*/ 2268572 w 6530564"/>
              <a:gd name="connsiteY1975" fmla="*/ 4184188 h 6858000"/>
              <a:gd name="connsiteX1976" fmla="*/ 2224939 w 6530564"/>
              <a:gd name="connsiteY1976" fmla="*/ 4084603 h 6858000"/>
              <a:gd name="connsiteX1977" fmla="*/ 2176741 w 6530564"/>
              <a:gd name="connsiteY1977" fmla="*/ 3962696 h 6858000"/>
              <a:gd name="connsiteX1978" fmla="*/ 2176977 w 6530564"/>
              <a:gd name="connsiteY1978" fmla="*/ 3948697 h 6858000"/>
              <a:gd name="connsiteX1979" fmla="*/ 2152556 w 6530564"/>
              <a:gd name="connsiteY1979" fmla="*/ 3882385 h 6858000"/>
              <a:gd name="connsiteX1980" fmla="*/ 2154313 w 6530564"/>
              <a:gd name="connsiteY1980" fmla="*/ 3875824 h 6858000"/>
              <a:gd name="connsiteX1981" fmla="*/ 2147753 w 6530564"/>
              <a:gd name="connsiteY1981" fmla="*/ 3874066 h 6858000"/>
              <a:gd name="connsiteX1982" fmla="*/ 2128605 w 6530564"/>
              <a:gd name="connsiteY1982" fmla="*/ 3788073 h 6858000"/>
              <a:gd name="connsiteX1983" fmla="*/ 2132530 w 6530564"/>
              <a:gd name="connsiteY1983" fmla="*/ 3799672 h 6858000"/>
              <a:gd name="connsiteX1984" fmla="*/ 2145180 w 6530564"/>
              <a:gd name="connsiteY1984" fmla="*/ 3831186 h 6858000"/>
              <a:gd name="connsiteX1985" fmla="*/ 2168079 w 6530564"/>
              <a:gd name="connsiteY1985" fmla="*/ 3890059 h 6858000"/>
              <a:gd name="connsiteX1986" fmla="*/ 2169600 w 6530564"/>
              <a:gd name="connsiteY1986" fmla="*/ 3897500 h 6858000"/>
              <a:gd name="connsiteX1987" fmla="*/ 2167841 w 6530564"/>
              <a:gd name="connsiteY1987" fmla="*/ 3904059 h 6858000"/>
              <a:gd name="connsiteX1988" fmla="*/ 2179849 w 6530564"/>
              <a:gd name="connsiteY1988" fmla="*/ 3924856 h 6858000"/>
              <a:gd name="connsiteX1989" fmla="*/ 2190097 w 6530564"/>
              <a:gd name="connsiteY1989" fmla="*/ 3952213 h 6858000"/>
              <a:gd name="connsiteX1990" fmla="*/ 2201633 w 6530564"/>
              <a:gd name="connsiteY1990" fmla="*/ 4001009 h 6858000"/>
              <a:gd name="connsiteX1991" fmla="*/ 2204914 w 6530564"/>
              <a:gd name="connsiteY1991" fmla="*/ 4001887 h 6858000"/>
              <a:gd name="connsiteX1992" fmla="*/ 2211239 w 6530564"/>
              <a:gd name="connsiteY1992" fmla="*/ 4017646 h 6858000"/>
              <a:gd name="connsiteX1993" fmla="*/ 2213640 w 6530564"/>
              <a:gd name="connsiteY1993" fmla="*/ 4021805 h 6858000"/>
              <a:gd name="connsiteX1994" fmla="*/ 2226290 w 6530564"/>
              <a:gd name="connsiteY1994" fmla="*/ 4053321 h 6858000"/>
              <a:gd name="connsiteX1995" fmla="*/ 2232615 w 6530564"/>
              <a:gd name="connsiteY1995" fmla="*/ 4069080 h 6858000"/>
              <a:gd name="connsiteX1996" fmla="*/ 2251590 w 6530564"/>
              <a:gd name="connsiteY1996" fmla="*/ 4116353 h 6858000"/>
              <a:gd name="connsiteX1997" fmla="*/ 2260316 w 6530564"/>
              <a:gd name="connsiteY1997" fmla="*/ 4136270 h 6858000"/>
              <a:gd name="connsiteX1998" fmla="*/ 2259437 w 6530564"/>
              <a:gd name="connsiteY1998" fmla="*/ 4139550 h 6858000"/>
              <a:gd name="connsiteX1999" fmla="*/ 2261839 w 6530564"/>
              <a:gd name="connsiteY1999" fmla="*/ 4143710 h 6858000"/>
              <a:gd name="connsiteX2000" fmla="*/ 2265118 w 6530564"/>
              <a:gd name="connsiteY2000" fmla="*/ 4144590 h 6858000"/>
              <a:gd name="connsiteX2001" fmla="*/ 2264239 w 6530564"/>
              <a:gd name="connsiteY2001" fmla="*/ 4147869 h 6858000"/>
              <a:gd name="connsiteX2002" fmla="*/ 2303304 w 6530564"/>
              <a:gd name="connsiteY2002" fmla="*/ 4225136 h 6858000"/>
              <a:gd name="connsiteX2003" fmla="*/ 2304827 w 6530564"/>
              <a:gd name="connsiteY2003" fmla="*/ 4232576 h 6858000"/>
              <a:gd name="connsiteX2004" fmla="*/ 2303948 w 6530564"/>
              <a:gd name="connsiteY2004" fmla="*/ 4235857 h 6858000"/>
              <a:gd name="connsiteX2005" fmla="*/ 2306349 w 6530564"/>
              <a:gd name="connsiteY2005" fmla="*/ 4240017 h 6858000"/>
              <a:gd name="connsiteX2006" fmla="*/ 2309629 w 6530564"/>
              <a:gd name="connsiteY2006" fmla="*/ 4240895 h 6858000"/>
              <a:gd name="connsiteX2007" fmla="*/ 2329718 w 6530564"/>
              <a:gd name="connsiteY2007" fmla="*/ 4270889 h 6858000"/>
              <a:gd name="connsiteX2008" fmla="*/ 2332119 w 6530564"/>
              <a:gd name="connsiteY2008" fmla="*/ 4275047 h 6858000"/>
              <a:gd name="connsiteX2009" fmla="*/ 2337802 w 6530564"/>
              <a:gd name="connsiteY2009" fmla="*/ 4280087 h 6858000"/>
              <a:gd name="connsiteX2010" fmla="*/ 2339523 w 6530564"/>
              <a:gd name="connsiteY2010" fmla="*/ 4273662 h 6858000"/>
              <a:gd name="connsiteX2011" fmla="*/ 2344252 w 6530564"/>
              <a:gd name="connsiteY2011" fmla="*/ 4282253 h 6858000"/>
              <a:gd name="connsiteX2012" fmla="*/ 2353292 w 6530564"/>
              <a:gd name="connsiteY2012" fmla="*/ 4287741 h 6858000"/>
              <a:gd name="connsiteX2013" fmla="*/ 2353339 w 6530564"/>
              <a:gd name="connsiteY2013" fmla="*/ 4287828 h 6858000"/>
              <a:gd name="connsiteX2014" fmla="*/ 2356398 w 6530564"/>
              <a:gd name="connsiteY2014" fmla="*/ 4300890 h 6858000"/>
              <a:gd name="connsiteX2015" fmla="*/ 2366853 w 6530564"/>
              <a:gd name="connsiteY2015" fmla="*/ 4315997 h 6858000"/>
              <a:gd name="connsiteX2016" fmla="*/ 2365974 w 6530564"/>
              <a:gd name="connsiteY2016" fmla="*/ 4319277 h 6858000"/>
              <a:gd name="connsiteX2017" fmla="*/ 2369254 w 6530564"/>
              <a:gd name="connsiteY2017" fmla="*/ 4320156 h 6858000"/>
              <a:gd name="connsiteX2018" fmla="*/ 2372534 w 6530564"/>
              <a:gd name="connsiteY2018" fmla="*/ 4321034 h 6858000"/>
              <a:gd name="connsiteX2019" fmla="*/ 2373178 w 6530564"/>
              <a:gd name="connsiteY2019" fmla="*/ 4331754 h 6858000"/>
              <a:gd name="connsiteX2020" fmla="*/ 2370777 w 6530564"/>
              <a:gd name="connsiteY2020" fmla="*/ 4327595 h 6858000"/>
              <a:gd name="connsiteX2021" fmla="*/ 2365094 w 6530564"/>
              <a:gd name="connsiteY2021" fmla="*/ 4322557 h 6858000"/>
              <a:gd name="connsiteX2022" fmla="*/ 2366617 w 6530564"/>
              <a:gd name="connsiteY2022" fmla="*/ 4329996 h 6858000"/>
              <a:gd name="connsiteX2023" fmla="*/ 2365738 w 6530564"/>
              <a:gd name="connsiteY2023" fmla="*/ 4333277 h 6858000"/>
              <a:gd name="connsiteX2024" fmla="*/ 2352853 w 6530564"/>
              <a:gd name="connsiteY2024" fmla="*/ 4315761 h 6858000"/>
              <a:gd name="connsiteX2025" fmla="*/ 2430574 w 6530564"/>
              <a:gd name="connsiteY2025" fmla="*/ 4445576 h 6858000"/>
              <a:gd name="connsiteX2026" fmla="*/ 2441059 w 6530564"/>
              <a:gd name="connsiteY2026" fmla="*/ 4458934 h 6858000"/>
              <a:gd name="connsiteX2027" fmla="*/ 2443460 w 6530564"/>
              <a:gd name="connsiteY2027" fmla="*/ 4463092 h 6858000"/>
              <a:gd name="connsiteX2028" fmla="*/ 2533015 w 6530564"/>
              <a:gd name="connsiteY2028" fmla="*/ 4574984 h 6858000"/>
              <a:gd name="connsiteX2029" fmla="*/ 2537817 w 6530564"/>
              <a:gd name="connsiteY2029" fmla="*/ 4583302 h 6858000"/>
              <a:gd name="connsiteX2030" fmla="*/ 2529736 w 6530564"/>
              <a:gd name="connsiteY2030" fmla="*/ 4574104 h 6858000"/>
              <a:gd name="connsiteX2031" fmla="*/ 2523175 w 6530564"/>
              <a:gd name="connsiteY2031" fmla="*/ 4572347 h 6858000"/>
              <a:gd name="connsiteX2032" fmla="*/ 2511810 w 6530564"/>
              <a:gd name="connsiteY2032" fmla="*/ 4562270 h 6858000"/>
              <a:gd name="connsiteX2033" fmla="*/ 2509409 w 6530564"/>
              <a:gd name="connsiteY2033" fmla="*/ 4558111 h 6858000"/>
              <a:gd name="connsiteX2034" fmla="*/ 2506129 w 6530564"/>
              <a:gd name="connsiteY2034" fmla="*/ 4557232 h 6858000"/>
              <a:gd name="connsiteX2035" fmla="*/ 2480123 w 6530564"/>
              <a:gd name="connsiteY2035" fmla="*/ 4536200 h 6858000"/>
              <a:gd name="connsiteX2036" fmla="*/ 2485806 w 6530564"/>
              <a:gd name="connsiteY2036" fmla="*/ 4541239 h 6858000"/>
              <a:gd name="connsiteX2037" fmla="*/ 2479243 w 6530564"/>
              <a:gd name="connsiteY2037" fmla="*/ 4539480 h 6858000"/>
              <a:gd name="connsiteX2038" fmla="*/ 2480766 w 6530564"/>
              <a:gd name="connsiteY2038" fmla="*/ 4546920 h 6858000"/>
              <a:gd name="connsiteX2039" fmla="*/ 2477486 w 6530564"/>
              <a:gd name="connsiteY2039" fmla="*/ 4546041 h 6858000"/>
              <a:gd name="connsiteX2040" fmla="*/ 2475085 w 6530564"/>
              <a:gd name="connsiteY2040" fmla="*/ 4541882 h 6858000"/>
              <a:gd name="connsiteX2041" fmla="*/ 2471804 w 6530564"/>
              <a:gd name="connsiteY2041" fmla="*/ 4541004 h 6858000"/>
              <a:gd name="connsiteX2042" fmla="*/ 2454760 w 6530564"/>
              <a:gd name="connsiteY2042" fmla="*/ 4525889 h 6858000"/>
              <a:gd name="connsiteX2043" fmla="*/ 2451480 w 6530564"/>
              <a:gd name="connsiteY2043" fmla="*/ 4525010 h 6858000"/>
              <a:gd name="connsiteX2044" fmla="*/ 2453881 w 6530564"/>
              <a:gd name="connsiteY2044" fmla="*/ 4529170 h 6858000"/>
              <a:gd name="connsiteX2045" fmla="*/ 2453001 w 6530564"/>
              <a:gd name="connsiteY2045" fmla="*/ 4532449 h 6858000"/>
              <a:gd name="connsiteX2046" fmla="*/ 2402746 w 6530564"/>
              <a:gd name="connsiteY2046" fmla="*/ 4483825 h 6858000"/>
              <a:gd name="connsiteX2047" fmla="*/ 2356651 w 6530564"/>
              <a:gd name="connsiteY2047" fmla="*/ 4432800 h 6858000"/>
              <a:gd name="connsiteX2048" fmla="*/ 2353370 w 6530564"/>
              <a:gd name="connsiteY2048" fmla="*/ 4431922 h 6858000"/>
              <a:gd name="connsiteX2049" fmla="*/ 2354248 w 6530564"/>
              <a:gd name="connsiteY2049" fmla="*/ 4428641 h 6858000"/>
              <a:gd name="connsiteX2050" fmla="*/ 2350968 w 6530564"/>
              <a:gd name="connsiteY2050" fmla="*/ 4427762 h 6858000"/>
              <a:gd name="connsiteX2051" fmla="*/ 2348567 w 6530564"/>
              <a:gd name="connsiteY2051" fmla="*/ 4423602 h 6858000"/>
              <a:gd name="connsiteX2052" fmla="*/ 2340484 w 6530564"/>
              <a:gd name="connsiteY2052" fmla="*/ 4414406 h 6858000"/>
              <a:gd name="connsiteX2053" fmla="*/ 2333924 w 6530564"/>
              <a:gd name="connsiteY2053" fmla="*/ 4412648 h 6858000"/>
              <a:gd name="connsiteX2054" fmla="*/ 2345288 w 6530564"/>
              <a:gd name="connsiteY2054" fmla="*/ 4422724 h 6858000"/>
              <a:gd name="connsiteX2055" fmla="*/ 2344408 w 6530564"/>
              <a:gd name="connsiteY2055" fmla="*/ 4426004 h 6858000"/>
              <a:gd name="connsiteX2056" fmla="*/ 2341128 w 6530564"/>
              <a:gd name="connsiteY2056" fmla="*/ 4425125 h 6858000"/>
              <a:gd name="connsiteX2057" fmla="*/ 2343530 w 6530564"/>
              <a:gd name="connsiteY2057" fmla="*/ 4429285 h 6858000"/>
              <a:gd name="connsiteX2058" fmla="*/ 2346809 w 6530564"/>
              <a:gd name="connsiteY2058" fmla="*/ 4430163 h 6858000"/>
              <a:gd name="connsiteX2059" fmla="*/ 2349211 w 6530564"/>
              <a:gd name="connsiteY2059" fmla="*/ 4434323 h 6858000"/>
              <a:gd name="connsiteX2060" fmla="*/ 2357293 w 6530564"/>
              <a:gd name="connsiteY2060" fmla="*/ 4443519 h 6858000"/>
              <a:gd name="connsiteX2061" fmla="*/ 2363854 w 6530564"/>
              <a:gd name="connsiteY2061" fmla="*/ 4445278 h 6858000"/>
              <a:gd name="connsiteX2062" fmla="*/ 2362096 w 6530564"/>
              <a:gd name="connsiteY2062" fmla="*/ 4451837 h 6858000"/>
              <a:gd name="connsiteX2063" fmla="*/ 2382421 w 6530564"/>
              <a:gd name="connsiteY2063" fmla="*/ 4467832 h 6858000"/>
              <a:gd name="connsiteX2064" fmla="*/ 2414753 w 6530564"/>
              <a:gd name="connsiteY2064" fmla="*/ 4504621 h 6858000"/>
              <a:gd name="connsiteX2065" fmla="*/ 2415632 w 6530564"/>
              <a:gd name="connsiteY2065" fmla="*/ 4501341 h 6858000"/>
              <a:gd name="connsiteX2066" fmla="*/ 2420434 w 6530564"/>
              <a:gd name="connsiteY2066" fmla="*/ 4509659 h 6858000"/>
              <a:gd name="connsiteX2067" fmla="*/ 2426995 w 6530564"/>
              <a:gd name="connsiteY2067" fmla="*/ 4511417 h 6858000"/>
              <a:gd name="connsiteX2068" fmla="*/ 2426115 w 6530564"/>
              <a:gd name="connsiteY2068" fmla="*/ 4514697 h 6858000"/>
              <a:gd name="connsiteX2069" fmla="*/ 2430919 w 6530564"/>
              <a:gd name="connsiteY2069" fmla="*/ 4523015 h 6858000"/>
              <a:gd name="connsiteX2070" fmla="*/ 2470691 w 6530564"/>
              <a:gd name="connsiteY2070" fmla="*/ 4558283 h 6858000"/>
              <a:gd name="connsiteX2071" fmla="*/ 2472448 w 6530564"/>
              <a:gd name="connsiteY2071" fmla="*/ 4551724 h 6858000"/>
              <a:gd name="connsiteX2072" fmla="*/ 2534066 w 6530564"/>
              <a:gd name="connsiteY2072" fmla="*/ 4610424 h 6858000"/>
              <a:gd name="connsiteX2073" fmla="*/ 2585200 w 6530564"/>
              <a:gd name="connsiteY2073" fmla="*/ 4655767 h 6858000"/>
              <a:gd name="connsiteX2074" fmla="*/ 2584321 w 6530564"/>
              <a:gd name="connsiteY2074" fmla="*/ 4659048 h 6858000"/>
              <a:gd name="connsiteX2075" fmla="*/ 2618411 w 6530564"/>
              <a:gd name="connsiteY2075" fmla="*/ 4689276 h 6858000"/>
              <a:gd name="connsiteX2076" fmla="*/ 2608571 w 6530564"/>
              <a:gd name="connsiteY2076" fmla="*/ 4686639 h 6858000"/>
              <a:gd name="connsiteX2077" fmla="*/ 2622570 w 6530564"/>
              <a:gd name="connsiteY2077" fmla="*/ 4686874 h 6858000"/>
              <a:gd name="connsiteX2078" fmla="*/ 2658183 w 6530564"/>
              <a:gd name="connsiteY2078" fmla="*/ 4724543 h 6858000"/>
              <a:gd name="connsiteX2079" fmla="*/ 2660584 w 6530564"/>
              <a:gd name="connsiteY2079" fmla="*/ 4728703 h 6858000"/>
              <a:gd name="connsiteX2080" fmla="*/ 2663864 w 6530564"/>
              <a:gd name="connsiteY2080" fmla="*/ 4729582 h 6858000"/>
              <a:gd name="connsiteX2081" fmla="*/ 2664742 w 6530564"/>
              <a:gd name="connsiteY2081" fmla="*/ 4726302 h 6858000"/>
              <a:gd name="connsiteX2082" fmla="*/ 2670424 w 6530564"/>
              <a:gd name="connsiteY2082" fmla="*/ 4731340 h 6858000"/>
              <a:gd name="connsiteX2083" fmla="*/ 2667143 w 6530564"/>
              <a:gd name="connsiteY2083" fmla="*/ 4730462 h 6858000"/>
              <a:gd name="connsiteX2084" fmla="*/ 2666265 w 6530564"/>
              <a:gd name="connsiteY2084" fmla="*/ 4733741 h 6858000"/>
              <a:gd name="connsiteX2085" fmla="*/ 2672825 w 6530564"/>
              <a:gd name="connsiteY2085" fmla="*/ 4735499 h 6858000"/>
              <a:gd name="connsiteX2086" fmla="*/ 2675227 w 6530564"/>
              <a:gd name="connsiteY2086" fmla="*/ 4739658 h 6858000"/>
              <a:gd name="connsiteX2087" fmla="*/ 2685067 w 6530564"/>
              <a:gd name="connsiteY2087" fmla="*/ 4742295 h 6858000"/>
              <a:gd name="connsiteX2088" fmla="*/ 2690749 w 6530564"/>
              <a:gd name="connsiteY2088" fmla="*/ 4747334 h 6858000"/>
              <a:gd name="connsiteX2089" fmla="*/ 2688348 w 6530564"/>
              <a:gd name="connsiteY2089" fmla="*/ 4743174 h 6858000"/>
              <a:gd name="connsiteX2090" fmla="*/ 2685948 w 6530564"/>
              <a:gd name="connsiteY2090" fmla="*/ 4739014 h 6858000"/>
              <a:gd name="connsiteX2091" fmla="*/ 2692507 w 6530564"/>
              <a:gd name="connsiteY2091" fmla="*/ 4740773 h 6858000"/>
              <a:gd name="connsiteX2092" fmla="*/ 2709552 w 6530564"/>
              <a:gd name="connsiteY2092" fmla="*/ 4755887 h 6858000"/>
              <a:gd name="connsiteX2093" fmla="*/ 2741239 w 6530564"/>
              <a:gd name="connsiteY2093" fmla="*/ 4781956 h 6858000"/>
              <a:gd name="connsiteX2094" fmla="*/ 2743642 w 6530564"/>
              <a:gd name="connsiteY2094" fmla="*/ 4786115 h 6858000"/>
              <a:gd name="connsiteX2095" fmla="*/ 2746921 w 6530564"/>
              <a:gd name="connsiteY2095" fmla="*/ 4786995 h 6858000"/>
              <a:gd name="connsiteX2096" fmla="*/ 2761565 w 6530564"/>
              <a:gd name="connsiteY2096" fmla="*/ 4797950 h 6858000"/>
              <a:gd name="connsiteX2097" fmla="*/ 2773807 w 6530564"/>
              <a:gd name="connsiteY2097" fmla="*/ 4804745 h 6858000"/>
              <a:gd name="connsiteX2098" fmla="*/ 2793253 w 6530564"/>
              <a:gd name="connsiteY2098" fmla="*/ 4824020 h 6858000"/>
              <a:gd name="connsiteX2099" fmla="*/ 2792374 w 6530564"/>
              <a:gd name="connsiteY2099" fmla="*/ 4827301 h 6858000"/>
              <a:gd name="connsiteX2100" fmla="*/ 2798935 w 6530564"/>
              <a:gd name="connsiteY2100" fmla="*/ 4829058 h 6858000"/>
              <a:gd name="connsiteX2101" fmla="*/ 2802215 w 6530564"/>
              <a:gd name="connsiteY2101" fmla="*/ 4829937 h 6858000"/>
              <a:gd name="connsiteX2102" fmla="*/ 2799813 w 6530564"/>
              <a:gd name="connsiteY2102" fmla="*/ 4825779 h 6858000"/>
              <a:gd name="connsiteX2103" fmla="*/ 2820139 w 6530564"/>
              <a:gd name="connsiteY2103" fmla="*/ 4841771 h 6858000"/>
              <a:gd name="connsiteX2104" fmla="*/ 2822540 w 6530564"/>
              <a:gd name="connsiteY2104" fmla="*/ 4845931 h 6858000"/>
              <a:gd name="connsiteX2105" fmla="*/ 2825821 w 6530564"/>
              <a:gd name="connsiteY2105" fmla="*/ 4846810 h 6858000"/>
              <a:gd name="connsiteX2106" fmla="*/ 2847025 w 6530564"/>
              <a:gd name="connsiteY2106" fmla="*/ 4859523 h 6858000"/>
              <a:gd name="connsiteX2107" fmla="*/ 2843744 w 6530564"/>
              <a:gd name="connsiteY2107" fmla="*/ 4858645 h 6858000"/>
              <a:gd name="connsiteX2108" fmla="*/ 2833903 w 6530564"/>
              <a:gd name="connsiteY2108" fmla="*/ 4856008 h 6858000"/>
              <a:gd name="connsiteX2109" fmla="*/ 2839585 w 6530564"/>
              <a:gd name="connsiteY2109" fmla="*/ 4861046 h 6858000"/>
              <a:gd name="connsiteX2110" fmla="*/ 2841985 w 6530564"/>
              <a:gd name="connsiteY2110" fmla="*/ 4865204 h 6858000"/>
              <a:gd name="connsiteX2111" fmla="*/ 2829743 w 6530564"/>
              <a:gd name="connsiteY2111" fmla="*/ 4858407 h 6858000"/>
              <a:gd name="connsiteX2112" fmla="*/ 2824705 w 6530564"/>
              <a:gd name="connsiteY2112" fmla="*/ 4864090 h 6858000"/>
              <a:gd name="connsiteX2113" fmla="*/ 2845031 w 6530564"/>
              <a:gd name="connsiteY2113" fmla="*/ 4880083 h 6858000"/>
              <a:gd name="connsiteX2114" fmla="*/ 2847433 w 6530564"/>
              <a:gd name="connsiteY2114" fmla="*/ 4884243 h 6858000"/>
              <a:gd name="connsiteX2115" fmla="*/ 2850711 w 6530564"/>
              <a:gd name="connsiteY2115" fmla="*/ 4885122 h 6858000"/>
              <a:gd name="connsiteX2116" fmla="*/ 2853993 w 6530564"/>
              <a:gd name="connsiteY2116" fmla="*/ 4886000 h 6858000"/>
              <a:gd name="connsiteX2117" fmla="*/ 2851592 w 6530564"/>
              <a:gd name="connsiteY2117" fmla="*/ 4881842 h 6858000"/>
              <a:gd name="connsiteX2118" fmla="*/ 2861432 w 6530564"/>
              <a:gd name="connsiteY2118" fmla="*/ 4884479 h 6858000"/>
              <a:gd name="connsiteX2119" fmla="*/ 2865592 w 6530564"/>
              <a:gd name="connsiteY2119" fmla="*/ 4882076 h 6858000"/>
              <a:gd name="connsiteX2120" fmla="*/ 2850949 w 6530564"/>
              <a:gd name="connsiteY2120" fmla="*/ 4871121 h 6858000"/>
              <a:gd name="connsiteX2121" fmla="*/ 2854228 w 6530564"/>
              <a:gd name="connsiteY2121" fmla="*/ 4872001 h 6858000"/>
              <a:gd name="connsiteX2122" fmla="*/ 2861667 w 6530564"/>
              <a:gd name="connsiteY2122" fmla="*/ 4870478 h 6858000"/>
              <a:gd name="connsiteX2123" fmla="*/ 2856769 w 6530564"/>
              <a:gd name="connsiteY2123" fmla="*/ 4866135 h 6858000"/>
              <a:gd name="connsiteX2124" fmla="*/ 2862737 w 6530564"/>
              <a:gd name="connsiteY2124" fmla="*/ 4868128 h 6858000"/>
              <a:gd name="connsiteX2125" fmla="*/ 2877189 w 6530564"/>
              <a:gd name="connsiteY2125" fmla="*/ 4878154 h 6858000"/>
              <a:gd name="connsiteX2126" fmla="*/ 2889669 w 6530564"/>
              <a:gd name="connsiteY2126" fmla="*/ 4870949 h 6858000"/>
              <a:gd name="connsiteX2127" fmla="*/ 2885509 w 6530564"/>
              <a:gd name="connsiteY2127" fmla="*/ 4873350 h 6858000"/>
              <a:gd name="connsiteX2128" fmla="*/ 2884630 w 6530564"/>
              <a:gd name="connsiteY2128" fmla="*/ 4876631 h 6858000"/>
              <a:gd name="connsiteX2129" fmla="*/ 2883750 w 6530564"/>
              <a:gd name="connsiteY2129" fmla="*/ 4879911 h 6858000"/>
              <a:gd name="connsiteX2130" fmla="*/ 2890311 w 6530564"/>
              <a:gd name="connsiteY2130" fmla="*/ 4881670 h 6858000"/>
              <a:gd name="connsiteX2131" fmla="*/ 2893590 w 6530564"/>
              <a:gd name="connsiteY2131" fmla="*/ 4882548 h 6858000"/>
              <a:gd name="connsiteX2132" fmla="*/ 2898394 w 6530564"/>
              <a:gd name="connsiteY2132" fmla="*/ 4890866 h 6858000"/>
              <a:gd name="connsiteX2133" fmla="*/ 2891834 w 6530564"/>
              <a:gd name="connsiteY2133" fmla="*/ 4889109 h 6858000"/>
              <a:gd name="connsiteX2134" fmla="*/ 2890953 w 6530564"/>
              <a:gd name="connsiteY2134" fmla="*/ 4892389 h 6858000"/>
              <a:gd name="connsiteX2135" fmla="*/ 2896636 w 6530564"/>
              <a:gd name="connsiteY2135" fmla="*/ 4897427 h 6858000"/>
              <a:gd name="connsiteX2136" fmla="*/ 2903197 w 6530564"/>
              <a:gd name="connsiteY2136" fmla="*/ 4899185 h 6858000"/>
              <a:gd name="connsiteX2137" fmla="*/ 2911514 w 6530564"/>
              <a:gd name="connsiteY2137" fmla="*/ 4894383 h 6858000"/>
              <a:gd name="connsiteX2138" fmla="*/ 2915674 w 6530564"/>
              <a:gd name="connsiteY2138" fmla="*/ 4891980 h 6858000"/>
              <a:gd name="connsiteX2139" fmla="*/ 2913273 w 6530564"/>
              <a:gd name="connsiteY2139" fmla="*/ 4887822 h 6858000"/>
              <a:gd name="connsiteX2140" fmla="*/ 2928796 w 6530564"/>
              <a:gd name="connsiteY2140" fmla="*/ 4895497 h 6858000"/>
              <a:gd name="connsiteX2141" fmla="*/ 2918954 w 6530564"/>
              <a:gd name="connsiteY2141" fmla="*/ 4892860 h 6858000"/>
              <a:gd name="connsiteX2142" fmla="*/ 2930317 w 6530564"/>
              <a:gd name="connsiteY2142" fmla="*/ 4902935 h 6858000"/>
              <a:gd name="connsiteX2143" fmla="*/ 2929439 w 6530564"/>
              <a:gd name="connsiteY2143" fmla="*/ 4906217 h 6858000"/>
              <a:gd name="connsiteX2144" fmla="*/ 2932718 w 6530564"/>
              <a:gd name="connsiteY2144" fmla="*/ 4907095 h 6858000"/>
              <a:gd name="connsiteX2145" fmla="*/ 2935999 w 6530564"/>
              <a:gd name="connsiteY2145" fmla="*/ 4907975 h 6858000"/>
              <a:gd name="connsiteX2146" fmla="*/ 2936878 w 6530564"/>
              <a:gd name="connsiteY2146" fmla="*/ 4904694 h 6858000"/>
              <a:gd name="connsiteX2147" fmla="*/ 2941680 w 6530564"/>
              <a:gd name="connsiteY2147" fmla="*/ 4913011 h 6858000"/>
              <a:gd name="connsiteX2148" fmla="*/ 2961363 w 6530564"/>
              <a:gd name="connsiteY2148" fmla="*/ 4918285 h 6858000"/>
              <a:gd name="connsiteX2149" fmla="*/ 2954802 w 6530564"/>
              <a:gd name="connsiteY2149" fmla="*/ 4916527 h 6858000"/>
              <a:gd name="connsiteX2150" fmla="*/ 2972726 w 6530564"/>
              <a:gd name="connsiteY2150" fmla="*/ 4928362 h 6858000"/>
              <a:gd name="connsiteX2151" fmla="*/ 2968566 w 6530564"/>
              <a:gd name="connsiteY2151" fmla="*/ 4930764 h 6858000"/>
              <a:gd name="connsiteX2152" fmla="*/ 2971848 w 6530564"/>
              <a:gd name="connsiteY2152" fmla="*/ 4931642 h 6858000"/>
              <a:gd name="connsiteX2153" fmla="*/ 2970967 w 6530564"/>
              <a:gd name="connsiteY2153" fmla="*/ 4934923 h 6858000"/>
              <a:gd name="connsiteX2154" fmla="*/ 2966810 w 6530564"/>
              <a:gd name="connsiteY2154" fmla="*/ 4937324 h 6858000"/>
              <a:gd name="connsiteX2155" fmla="*/ 2939043 w 6530564"/>
              <a:gd name="connsiteY2155" fmla="*/ 4922854 h 6858000"/>
              <a:gd name="connsiteX2156" fmla="*/ 2939923 w 6530564"/>
              <a:gd name="connsiteY2156" fmla="*/ 4919573 h 6858000"/>
              <a:gd name="connsiteX2157" fmla="*/ 2927680 w 6530564"/>
              <a:gd name="connsiteY2157" fmla="*/ 4912777 h 6858000"/>
              <a:gd name="connsiteX2158" fmla="*/ 2935764 w 6530564"/>
              <a:gd name="connsiteY2158" fmla="*/ 4921974 h 6858000"/>
              <a:gd name="connsiteX2159" fmla="*/ 2920241 w 6530564"/>
              <a:gd name="connsiteY2159" fmla="*/ 4914300 h 6858000"/>
              <a:gd name="connsiteX2160" fmla="*/ 2917839 w 6530564"/>
              <a:gd name="connsiteY2160" fmla="*/ 4910140 h 6858000"/>
              <a:gd name="connsiteX2161" fmla="*/ 2914560 w 6530564"/>
              <a:gd name="connsiteY2161" fmla="*/ 4909260 h 6858000"/>
              <a:gd name="connsiteX2162" fmla="*/ 2910401 w 6530564"/>
              <a:gd name="connsiteY2162" fmla="*/ 4911663 h 6858000"/>
              <a:gd name="connsiteX2163" fmla="*/ 2912801 w 6530564"/>
              <a:gd name="connsiteY2163" fmla="*/ 4915821 h 6858000"/>
              <a:gd name="connsiteX2164" fmla="*/ 2918484 w 6530564"/>
              <a:gd name="connsiteY2164" fmla="*/ 4920859 h 6858000"/>
              <a:gd name="connsiteX2165" fmla="*/ 2921765 w 6530564"/>
              <a:gd name="connsiteY2165" fmla="*/ 4921739 h 6858000"/>
              <a:gd name="connsiteX2166" fmla="*/ 2922643 w 6530564"/>
              <a:gd name="connsiteY2166" fmla="*/ 4918458 h 6858000"/>
              <a:gd name="connsiteX2167" fmla="*/ 2965929 w 6530564"/>
              <a:gd name="connsiteY2167" fmla="*/ 4940604 h 6858000"/>
              <a:gd name="connsiteX2168" fmla="*/ 2968331 w 6530564"/>
              <a:gd name="connsiteY2168" fmla="*/ 4944764 h 6858000"/>
              <a:gd name="connsiteX2169" fmla="*/ 2971612 w 6530564"/>
              <a:gd name="connsiteY2169" fmla="*/ 4945642 h 6858000"/>
              <a:gd name="connsiteX2170" fmla="*/ 2974892 w 6530564"/>
              <a:gd name="connsiteY2170" fmla="*/ 4946522 h 6858000"/>
              <a:gd name="connsiteX2171" fmla="*/ 2992815 w 6530564"/>
              <a:gd name="connsiteY2171" fmla="*/ 4958356 h 6858000"/>
              <a:gd name="connsiteX2172" fmla="*/ 2993695 w 6530564"/>
              <a:gd name="connsiteY2172" fmla="*/ 4955076 h 6858000"/>
              <a:gd name="connsiteX2173" fmla="*/ 2996095 w 6530564"/>
              <a:gd name="connsiteY2173" fmla="*/ 4959234 h 6858000"/>
              <a:gd name="connsiteX2174" fmla="*/ 3001778 w 6530564"/>
              <a:gd name="connsiteY2174" fmla="*/ 4964274 h 6858000"/>
              <a:gd name="connsiteX2175" fmla="*/ 3005937 w 6530564"/>
              <a:gd name="connsiteY2175" fmla="*/ 4961873 h 6858000"/>
              <a:gd name="connsiteX2176" fmla="*/ 3075465 w 6530564"/>
              <a:gd name="connsiteY2176" fmla="*/ 4991048 h 6858000"/>
              <a:gd name="connsiteX2177" fmla="*/ 3081147 w 6530564"/>
              <a:gd name="connsiteY2177" fmla="*/ 4996088 h 6858000"/>
              <a:gd name="connsiteX2178" fmla="*/ 3084428 w 6530564"/>
              <a:gd name="connsiteY2178" fmla="*/ 4996967 h 6858000"/>
              <a:gd name="connsiteX2179" fmla="*/ 3085306 w 6530564"/>
              <a:gd name="connsiteY2179" fmla="*/ 4993685 h 6858000"/>
              <a:gd name="connsiteX2180" fmla="*/ 3103230 w 6530564"/>
              <a:gd name="connsiteY2180" fmla="*/ 5005520 h 6858000"/>
              <a:gd name="connsiteX2181" fmla="*/ 3106511 w 6530564"/>
              <a:gd name="connsiteY2181" fmla="*/ 5006399 h 6858000"/>
              <a:gd name="connsiteX2182" fmla="*/ 3113070 w 6530564"/>
              <a:gd name="connsiteY2182" fmla="*/ 5008157 h 6858000"/>
              <a:gd name="connsiteX2183" fmla="*/ 3116351 w 6530564"/>
              <a:gd name="connsiteY2183" fmla="*/ 5009036 h 6858000"/>
              <a:gd name="connsiteX2184" fmla="*/ 3118751 w 6530564"/>
              <a:gd name="connsiteY2184" fmla="*/ 5013195 h 6858000"/>
              <a:gd name="connsiteX2185" fmla="*/ 3122032 w 6530564"/>
              <a:gd name="connsiteY2185" fmla="*/ 5014073 h 6858000"/>
              <a:gd name="connsiteX2186" fmla="*/ 3141713 w 6530564"/>
              <a:gd name="connsiteY2186" fmla="*/ 5019348 h 6858000"/>
              <a:gd name="connsiteX2187" fmla="*/ 3144995 w 6530564"/>
              <a:gd name="connsiteY2187" fmla="*/ 5020227 h 6858000"/>
              <a:gd name="connsiteX2188" fmla="*/ 3151555 w 6530564"/>
              <a:gd name="connsiteY2188" fmla="*/ 5021985 h 6858000"/>
              <a:gd name="connsiteX2189" fmla="*/ 3154835 w 6530564"/>
              <a:gd name="connsiteY2189" fmla="*/ 5022864 h 6858000"/>
              <a:gd name="connsiteX2190" fmla="*/ 3177797 w 6530564"/>
              <a:gd name="connsiteY2190" fmla="*/ 5029016 h 6858000"/>
              <a:gd name="connsiteX2191" fmla="*/ 3189161 w 6530564"/>
              <a:gd name="connsiteY2191" fmla="*/ 5039093 h 6858000"/>
              <a:gd name="connsiteX2192" fmla="*/ 3191561 w 6530564"/>
              <a:gd name="connsiteY2192" fmla="*/ 5043251 h 6858000"/>
              <a:gd name="connsiteX2193" fmla="*/ 3194841 w 6530564"/>
              <a:gd name="connsiteY2193" fmla="*/ 5044131 h 6858000"/>
              <a:gd name="connsiteX2194" fmla="*/ 3195720 w 6530564"/>
              <a:gd name="connsiteY2194" fmla="*/ 5040850 h 6858000"/>
              <a:gd name="connsiteX2195" fmla="*/ 3192440 w 6530564"/>
              <a:gd name="connsiteY2195" fmla="*/ 5039972 h 6858000"/>
              <a:gd name="connsiteX2196" fmla="*/ 3206440 w 6530564"/>
              <a:gd name="connsiteY2196" fmla="*/ 5040207 h 6858000"/>
              <a:gd name="connsiteX2197" fmla="*/ 3204682 w 6530564"/>
              <a:gd name="connsiteY2197" fmla="*/ 5046768 h 6858000"/>
              <a:gd name="connsiteX2198" fmla="*/ 3200777 w 6530564"/>
              <a:gd name="connsiteY2198" fmla="*/ 5049024 h 6858000"/>
              <a:gd name="connsiteX2199" fmla="*/ 3182802 w 6530564"/>
              <a:gd name="connsiteY2199" fmla="*/ 5042937 h 6858000"/>
              <a:gd name="connsiteX2200" fmla="*/ 3134918 w 6530564"/>
              <a:gd name="connsiteY2200" fmla="*/ 5031590 h 6858000"/>
              <a:gd name="connsiteX2201" fmla="*/ 3132517 w 6530564"/>
              <a:gd name="connsiteY2201" fmla="*/ 5027430 h 6858000"/>
              <a:gd name="connsiteX2202" fmla="*/ 3129237 w 6530564"/>
              <a:gd name="connsiteY2202" fmla="*/ 5026552 h 6858000"/>
              <a:gd name="connsiteX2203" fmla="*/ 3111956 w 6530564"/>
              <a:gd name="connsiteY2203" fmla="*/ 5025438 h 6858000"/>
              <a:gd name="connsiteX2204" fmla="*/ 3125078 w 6530564"/>
              <a:gd name="connsiteY2204" fmla="*/ 5028953 h 6858000"/>
              <a:gd name="connsiteX2205" fmla="*/ 3120918 w 6530564"/>
              <a:gd name="connsiteY2205" fmla="*/ 5031354 h 6858000"/>
              <a:gd name="connsiteX2206" fmla="*/ 3124199 w 6530564"/>
              <a:gd name="connsiteY2206" fmla="*/ 5032234 h 6858000"/>
              <a:gd name="connsiteX2207" fmla="*/ 3127479 w 6530564"/>
              <a:gd name="connsiteY2207" fmla="*/ 5033113 h 6858000"/>
              <a:gd name="connsiteX2208" fmla="*/ 3130758 w 6530564"/>
              <a:gd name="connsiteY2208" fmla="*/ 5033991 h 6858000"/>
              <a:gd name="connsiteX2209" fmla="*/ 3159167 w 6530564"/>
              <a:gd name="connsiteY2209" fmla="*/ 5059182 h 6858000"/>
              <a:gd name="connsiteX2210" fmla="*/ 3223421 w 6530564"/>
              <a:gd name="connsiteY2210" fmla="*/ 5108042 h 6858000"/>
              <a:gd name="connsiteX2211" fmla="*/ 3225824 w 6530564"/>
              <a:gd name="connsiteY2211" fmla="*/ 5112200 h 6858000"/>
              <a:gd name="connsiteX2212" fmla="*/ 3228223 w 6530564"/>
              <a:gd name="connsiteY2212" fmla="*/ 5116360 h 6858000"/>
              <a:gd name="connsiteX2213" fmla="*/ 3224065 w 6530564"/>
              <a:gd name="connsiteY2213" fmla="*/ 5118761 h 6858000"/>
              <a:gd name="connsiteX2214" fmla="*/ 3233907 w 6530564"/>
              <a:gd name="connsiteY2214" fmla="*/ 5121398 h 6858000"/>
              <a:gd name="connsiteX2215" fmla="*/ 3292714 w 6530564"/>
              <a:gd name="connsiteY2215" fmla="*/ 5151219 h 6858000"/>
              <a:gd name="connsiteX2216" fmla="*/ 3285275 w 6530564"/>
              <a:gd name="connsiteY2216" fmla="*/ 5152742 h 6858000"/>
              <a:gd name="connsiteX2217" fmla="*/ 3319365 w 6530564"/>
              <a:gd name="connsiteY2217" fmla="*/ 5182971 h 6858000"/>
              <a:gd name="connsiteX2218" fmla="*/ 3312805 w 6530564"/>
              <a:gd name="connsiteY2218" fmla="*/ 5181213 h 6858000"/>
              <a:gd name="connsiteX2219" fmla="*/ 3309524 w 6530564"/>
              <a:gd name="connsiteY2219" fmla="*/ 5180334 h 6858000"/>
              <a:gd name="connsiteX2220" fmla="*/ 3311927 w 6530564"/>
              <a:gd name="connsiteY2220" fmla="*/ 5184492 h 6858000"/>
              <a:gd name="connsiteX2221" fmla="*/ 3318486 w 6530564"/>
              <a:gd name="connsiteY2221" fmla="*/ 5186251 h 6858000"/>
              <a:gd name="connsiteX2222" fmla="*/ 3266002 w 6530564"/>
              <a:gd name="connsiteY2222" fmla="*/ 5172187 h 6858000"/>
              <a:gd name="connsiteX2223" fmla="*/ 3342499 w 6530564"/>
              <a:gd name="connsiteY2223" fmla="*/ 5227844 h 6858000"/>
              <a:gd name="connsiteX2224" fmla="*/ 3348824 w 6530564"/>
              <a:gd name="connsiteY2224" fmla="*/ 5243600 h 6858000"/>
              <a:gd name="connsiteX2225" fmla="*/ 3338105 w 6530564"/>
              <a:gd name="connsiteY2225" fmla="*/ 5244245 h 6858000"/>
              <a:gd name="connsiteX2226" fmla="*/ 3260257 w 6530564"/>
              <a:gd name="connsiteY2226" fmla="*/ 5219869 h 6858000"/>
              <a:gd name="connsiteX2227" fmla="*/ 3243621 w 6530564"/>
              <a:gd name="connsiteY2227" fmla="*/ 5229475 h 6858000"/>
              <a:gd name="connsiteX2228" fmla="*/ 3201857 w 6530564"/>
              <a:gd name="connsiteY2228" fmla="*/ 5214769 h 6858000"/>
              <a:gd name="connsiteX2229" fmla="*/ 3219780 w 6530564"/>
              <a:gd name="connsiteY2229" fmla="*/ 5226604 h 6858000"/>
              <a:gd name="connsiteX2230" fmla="*/ 3193538 w 6530564"/>
              <a:gd name="connsiteY2230" fmla="*/ 5219573 h 6858000"/>
              <a:gd name="connsiteX2231" fmla="*/ 3204023 w 6530564"/>
              <a:gd name="connsiteY2231" fmla="*/ 5232929 h 6858000"/>
              <a:gd name="connsiteX2232" fmla="*/ 3042882 w 6530564"/>
              <a:gd name="connsiteY2232" fmla="*/ 5165139 h 6858000"/>
              <a:gd name="connsiteX2233" fmla="*/ 3027359 w 6530564"/>
              <a:gd name="connsiteY2233" fmla="*/ 5157464 h 6858000"/>
              <a:gd name="connsiteX2234" fmla="*/ 1894782 w 6530564"/>
              <a:gd name="connsiteY2234" fmla="*/ 3584788 h 6858000"/>
              <a:gd name="connsiteX2235" fmla="*/ 1895662 w 6530564"/>
              <a:gd name="connsiteY2235" fmla="*/ 3581506 h 6858000"/>
              <a:gd name="connsiteX2236" fmla="*/ 1896540 w 6530564"/>
              <a:gd name="connsiteY2236" fmla="*/ 3578226 h 6858000"/>
              <a:gd name="connsiteX2237" fmla="*/ 1900698 w 6530564"/>
              <a:gd name="connsiteY2237" fmla="*/ 3575825 h 6858000"/>
              <a:gd name="connsiteX2238" fmla="*/ 1902221 w 6530564"/>
              <a:gd name="connsiteY2238" fmla="*/ 3583265 h 6858000"/>
              <a:gd name="connsiteX2239" fmla="*/ 1908782 w 6530564"/>
              <a:gd name="connsiteY2239" fmla="*/ 3585022 h 6858000"/>
              <a:gd name="connsiteX2240" fmla="*/ 1907259 w 6530564"/>
              <a:gd name="connsiteY2240" fmla="*/ 3577584 h 6858000"/>
              <a:gd name="connsiteX2241" fmla="*/ 1904858 w 6530564"/>
              <a:gd name="connsiteY2241" fmla="*/ 3573425 h 6858000"/>
              <a:gd name="connsiteX2242" fmla="*/ 1905737 w 6530564"/>
              <a:gd name="connsiteY2242" fmla="*/ 3570143 h 6858000"/>
              <a:gd name="connsiteX2243" fmla="*/ 1911655 w 6530564"/>
              <a:gd name="connsiteY2243" fmla="*/ 3561181 h 6858000"/>
              <a:gd name="connsiteX2244" fmla="*/ 1902693 w 6530564"/>
              <a:gd name="connsiteY2244" fmla="*/ 3555264 h 6858000"/>
              <a:gd name="connsiteX2245" fmla="*/ 1904214 w 6530564"/>
              <a:gd name="connsiteY2245" fmla="*/ 3562704 h 6858000"/>
              <a:gd name="connsiteX2246" fmla="*/ 1898533 w 6530564"/>
              <a:gd name="connsiteY2246" fmla="*/ 3557666 h 6858000"/>
              <a:gd name="connsiteX2247" fmla="*/ 1899176 w 6530564"/>
              <a:gd name="connsiteY2247" fmla="*/ 3568386 h 6858000"/>
              <a:gd name="connsiteX2248" fmla="*/ 1901577 w 6530564"/>
              <a:gd name="connsiteY2248" fmla="*/ 3572544 h 6858000"/>
              <a:gd name="connsiteX2249" fmla="*/ 1895896 w 6530564"/>
              <a:gd name="connsiteY2249" fmla="*/ 3567506 h 6858000"/>
              <a:gd name="connsiteX2250" fmla="*/ 1896775 w 6530564"/>
              <a:gd name="connsiteY2250" fmla="*/ 3564227 h 6858000"/>
              <a:gd name="connsiteX2251" fmla="*/ 1894373 w 6530564"/>
              <a:gd name="connsiteY2251" fmla="*/ 3560067 h 6858000"/>
              <a:gd name="connsiteX2252" fmla="*/ 1891094 w 6530564"/>
              <a:gd name="connsiteY2252" fmla="*/ 3559188 h 6858000"/>
              <a:gd name="connsiteX2253" fmla="*/ 1879920 w 6530564"/>
              <a:gd name="connsiteY2253" fmla="*/ 3390951 h 6858000"/>
              <a:gd name="connsiteX2254" fmla="*/ 1885837 w 6530564"/>
              <a:gd name="connsiteY2254" fmla="*/ 3381989 h 6858000"/>
              <a:gd name="connsiteX2255" fmla="*/ 1882557 w 6530564"/>
              <a:gd name="connsiteY2255" fmla="*/ 3381111 h 6858000"/>
              <a:gd name="connsiteX2256" fmla="*/ 1949501 w 6530564"/>
              <a:gd name="connsiteY2256" fmla="*/ 2829488 h 6858000"/>
              <a:gd name="connsiteX2257" fmla="*/ 2643562 w 6530564"/>
              <a:gd name="connsiteY2257" fmla="*/ 1774383 h 6858000"/>
              <a:gd name="connsiteX2258" fmla="*/ 2640925 w 6530564"/>
              <a:gd name="connsiteY2258" fmla="*/ 1784224 h 6858000"/>
              <a:gd name="connsiteX2259" fmla="*/ 2686913 w 6530564"/>
              <a:gd name="connsiteY2259" fmla="*/ 1743809 h 6858000"/>
              <a:gd name="connsiteX2260" fmla="*/ 2683632 w 6530564"/>
              <a:gd name="connsiteY2260" fmla="*/ 1742931 h 6858000"/>
              <a:gd name="connsiteX2261" fmla="*/ 2744497 w 6530564"/>
              <a:gd name="connsiteY2261" fmla="*/ 1699471 h 6858000"/>
              <a:gd name="connsiteX2262" fmla="*/ 2782809 w 6530564"/>
              <a:gd name="connsiteY2262" fmla="*/ 1674577 h 6858000"/>
              <a:gd name="connsiteX2263" fmla="*/ 2786969 w 6530564"/>
              <a:gd name="connsiteY2263" fmla="*/ 1672176 h 6858000"/>
              <a:gd name="connsiteX2264" fmla="*/ 2787847 w 6530564"/>
              <a:gd name="connsiteY2264" fmla="*/ 1668896 h 6858000"/>
              <a:gd name="connsiteX2265" fmla="*/ 2795287 w 6530564"/>
              <a:gd name="connsiteY2265" fmla="*/ 1667374 h 6858000"/>
              <a:gd name="connsiteX2266" fmla="*/ 2812803 w 6530564"/>
              <a:gd name="connsiteY2266" fmla="*/ 1654488 h 6858000"/>
              <a:gd name="connsiteX2267" fmla="*/ 2867751 w 6530564"/>
              <a:gd name="connsiteY2267" fmla="*/ 1619990 h 6858000"/>
              <a:gd name="connsiteX2268" fmla="*/ 2892707 w 6530564"/>
              <a:gd name="connsiteY2268" fmla="*/ 1605583 h 6858000"/>
              <a:gd name="connsiteX2269" fmla="*/ 2945898 w 6530564"/>
              <a:gd name="connsiteY2269" fmla="*/ 1577646 h 6858000"/>
              <a:gd name="connsiteX2270" fmla="*/ 2945019 w 6530564"/>
              <a:gd name="connsiteY2270" fmla="*/ 1580925 h 6858000"/>
              <a:gd name="connsiteX2271" fmla="*/ 2954215 w 6530564"/>
              <a:gd name="connsiteY2271" fmla="*/ 1572842 h 6858000"/>
              <a:gd name="connsiteX2272" fmla="*/ 3187642 w 6530564"/>
              <a:gd name="connsiteY2272" fmla="*/ 1469266 h 6858000"/>
              <a:gd name="connsiteX2273" fmla="*/ 3206518 w 6530564"/>
              <a:gd name="connsiteY2273" fmla="*/ 1462968 h 6858000"/>
              <a:gd name="connsiteX2274" fmla="*/ 3279061 w 6530564"/>
              <a:gd name="connsiteY2274" fmla="*/ 1433119 h 6858000"/>
              <a:gd name="connsiteX2275" fmla="*/ 3268731 w 6530564"/>
              <a:gd name="connsiteY2275" fmla="*/ 1435621 h 6858000"/>
              <a:gd name="connsiteX2276" fmla="*/ 3291288 w 6530564"/>
              <a:gd name="connsiteY2276" fmla="*/ 1428088 h 6858000"/>
              <a:gd name="connsiteX2277" fmla="*/ 3299007 w 6530564"/>
              <a:gd name="connsiteY2277" fmla="*/ 1424913 h 6858000"/>
              <a:gd name="connsiteX2278" fmla="*/ 2502762 w 6530564"/>
              <a:gd name="connsiteY2278" fmla="*/ 1367737 h 6858000"/>
              <a:gd name="connsiteX2279" fmla="*/ 2499088 w 6530564"/>
              <a:gd name="connsiteY2279" fmla="*/ 1373406 h 6858000"/>
              <a:gd name="connsiteX2280" fmla="*/ 2508432 w 6530564"/>
              <a:gd name="connsiteY2280" fmla="*/ 1371410 h 6858000"/>
              <a:gd name="connsiteX2281" fmla="*/ 2472589 w 6530564"/>
              <a:gd name="connsiteY2281" fmla="*/ 1406541 h 6858000"/>
              <a:gd name="connsiteX2282" fmla="*/ 2428360 w 6530564"/>
              <a:gd name="connsiteY2282" fmla="*/ 1430993 h 6858000"/>
              <a:gd name="connsiteX2283" fmla="*/ 2427665 w 6530564"/>
              <a:gd name="connsiteY2283" fmla="*/ 1427740 h 6858000"/>
              <a:gd name="connsiteX2284" fmla="*/ 2423991 w 6530564"/>
              <a:gd name="connsiteY2284" fmla="*/ 1433409 h 6858000"/>
              <a:gd name="connsiteX2285" fmla="*/ 2406305 w 6530564"/>
              <a:gd name="connsiteY2285" fmla="*/ 1442071 h 6858000"/>
              <a:gd name="connsiteX2286" fmla="*/ 2401635 w 6530564"/>
              <a:gd name="connsiteY2286" fmla="*/ 1443068 h 6858000"/>
              <a:gd name="connsiteX2287" fmla="*/ 2402632 w 6530564"/>
              <a:gd name="connsiteY2287" fmla="*/ 1447739 h 6858000"/>
              <a:gd name="connsiteX2288" fmla="*/ 2397962 w 6530564"/>
              <a:gd name="connsiteY2288" fmla="*/ 1448738 h 6858000"/>
              <a:gd name="connsiteX2289" fmla="*/ 2368524 w 6530564"/>
              <a:gd name="connsiteY2289" fmla="*/ 1462091 h 6858000"/>
              <a:gd name="connsiteX2290" fmla="*/ 2436136 w 6530564"/>
              <a:gd name="connsiteY2290" fmla="*/ 1405006 h 6858000"/>
              <a:gd name="connsiteX2291" fmla="*/ 2447028 w 6530564"/>
              <a:gd name="connsiteY2291" fmla="*/ 1404065 h 6858000"/>
              <a:gd name="connsiteX2292" fmla="*/ 2493419 w 6530564"/>
              <a:gd name="connsiteY2292" fmla="*/ 1369732 h 6858000"/>
              <a:gd name="connsiteX2293" fmla="*/ 2502762 w 6530564"/>
              <a:gd name="connsiteY2293" fmla="*/ 1367737 h 6858000"/>
              <a:gd name="connsiteX2294" fmla="*/ 3694920 w 6530564"/>
              <a:gd name="connsiteY2294" fmla="*/ 1351768 h 6858000"/>
              <a:gd name="connsiteX2295" fmla="*/ 3592642 w 6530564"/>
              <a:gd name="connsiteY2295" fmla="*/ 1364711 h 6858000"/>
              <a:gd name="connsiteX2296" fmla="*/ 3590251 w 6530564"/>
              <a:gd name="connsiteY2296" fmla="*/ 1366035 h 6858000"/>
              <a:gd name="connsiteX2297" fmla="*/ 3570147 w 6530564"/>
              <a:gd name="connsiteY2297" fmla="*/ 1371907 h 6858000"/>
              <a:gd name="connsiteX2298" fmla="*/ 3581954 w 6530564"/>
              <a:gd name="connsiteY2298" fmla="*/ 1369853 h 6858000"/>
              <a:gd name="connsiteX2299" fmla="*/ 3656160 w 6530564"/>
              <a:gd name="connsiteY2299" fmla="*/ 1363370 h 6858000"/>
              <a:gd name="connsiteX2300" fmla="*/ 2840435 w 6530564"/>
              <a:gd name="connsiteY2300" fmla="*/ 1256522 h 6858000"/>
              <a:gd name="connsiteX2301" fmla="*/ 2754000 w 6530564"/>
              <a:gd name="connsiteY2301" fmla="*/ 1309177 h 6858000"/>
              <a:gd name="connsiteX2302" fmla="*/ 2675675 w 6530564"/>
              <a:gd name="connsiteY2302" fmla="*/ 1354070 h 6858000"/>
              <a:gd name="connsiteX2303" fmla="*/ 2664839 w 6530564"/>
              <a:gd name="connsiteY2303" fmla="*/ 1363575 h 6858000"/>
              <a:gd name="connsiteX2304" fmla="*/ 2606905 w 6530564"/>
              <a:gd name="connsiteY2304" fmla="*/ 1394572 h 6858000"/>
              <a:gd name="connsiteX2305" fmla="*/ 2606162 w 6530564"/>
              <a:gd name="connsiteY2305" fmla="*/ 1394488 h 6858000"/>
              <a:gd name="connsiteX2306" fmla="*/ 2606032 w 6530564"/>
              <a:gd name="connsiteY2306" fmla="*/ 1395039 h 6858000"/>
              <a:gd name="connsiteX2307" fmla="*/ 2569460 w 6530564"/>
              <a:gd name="connsiteY2307" fmla="*/ 1414607 h 6858000"/>
              <a:gd name="connsiteX2308" fmla="*/ 2535666 w 6530564"/>
              <a:gd name="connsiteY2308" fmla="*/ 1437142 h 6858000"/>
              <a:gd name="connsiteX2309" fmla="*/ 2557774 w 6530564"/>
              <a:gd name="connsiteY2309" fmla="*/ 1419478 h 6858000"/>
              <a:gd name="connsiteX2310" fmla="*/ 2743660 w 6530564"/>
              <a:gd name="connsiteY2310" fmla="*/ 1306503 h 6858000"/>
              <a:gd name="connsiteX2311" fmla="*/ 2803068 w 6530564"/>
              <a:gd name="connsiteY2311" fmla="*/ 1264505 h 6858000"/>
              <a:gd name="connsiteX2312" fmla="*/ 2840435 w 6530564"/>
              <a:gd name="connsiteY2312" fmla="*/ 1256522 h 6858000"/>
              <a:gd name="connsiteX2313" fmla="*/ 4291945 w 6530564"/>
              <a:gd name="connsiteY2313" fmla="*/ 1253435 h 6858000"/>
              <a:gd name="connsiteX2314" fmla="*/ 4284137 w 6530564"/>
              <a:gd name="connsiteY2314" fmla="*/ 1260101 h 6858000"/>
              <a:gd name="connsiteX2315" fmla="*/ 4298921 w 6530564"/>
              <a:gd name="connsiteY2315" fmla="*/ 1275741 h 6858000"/>
              <a:gd name="connsiteX2316" fmla="*/ 4450293 w 6530564"/>
              <a:gd name="connsiteY2316" fmla="*/ 1304623 h 6858000"/>
              <a:gd name="connsiteX2317" fmla="*/ 4748991 w 6530564"/>
              <a:gd name="connsiteY2317" fmla="*/ 1398504 h 6858000"/>
              <a:gd name="connsiteX2318" fmla="*/ 4900593 w 6530564"/>
              <a:gd name="connsiteY2318" fmla="*/ 1470664 h 6858000"/>
              <a:gd name="connsiteX2319" fmla="*/ 4850303 w 6530564"/>
              <a:gd name="connsiteY2319" fmla="*/ 1427852 h 6858000"/>
              <a:gd name="connsiteX2320" fmla="*/ 4826319 w 6530564"/>
              <a:gd name="connsiteY2320" fmla="*/ 1412622 h 6858000"/>
              <a:gd name="connsiteX2321" fmla="*/ 4657237 w 6530564"/>
              <a:gd name="connsiteY2321" fmla="*/ 1344015 h 6858000"/>
              <a:gd name="connsiteX2322" fmla="*/ 4341169 w 6530564"/>
              <a:gd name="connsiteY2322" fmla="*/ 1265164 h 6858000"/>
              <a:gd name="connsiteX2323" fmla="*/ 4302669 w 6530564"/>
              <a:gd name="connsiteY2323" fmla="*/ 1256309 h 6858000"/>
              <a:gd name="connsiteX2324" fmla="*/ 4291945 w 6530564"/>
              <a:gd name="connsiteY2324" fmla="*/ 1253435 h 6858000"/>
              <a:gd name="connsiteX2325" fmla="*/ 3498102 w 6530564"/>
              <a:gd name="connsiteY2325" fmla="*/ 1245800 h 6858000"/>
              <a:gd name="connsiteX2326" fmla="*/ 3459267 w 6530564"/>
              <a:gd name="connsiteY2326" fmla="*/ 1255133 h 6858000"/>
              <a:gd name="connsiteX2327" fmla="*/ 3459939 w 6530564"/>
              <a:gd name="connsiteY2327" fmla="*/ 1258420 h 6858000"/>
              <a:gd name="connsiteX2328" fmla="*/ 5350802 w 6530564"/>
              <a:gd name="connsiteY2328" fmla="*/ 1233036 h 6858000"/>
              <a:gd name="connsiteX2329" fmla="*/ 5351799 w 6530564"/>
              <a:gd name="connsiteY2329" fmla="*/ 1237706 h 6858000"/>
              <a:gd name="connsiteX2330" fmla="*/ 5346131 w 6530564"/>
              <a:gd name="connsiteY2330" fmla="*/ 1234033 h 6858000"/>
              <a:gd name="connsiteX2331" fmla="*/ 5350802 w 6530564"/>
              <a:gd name="connsiteY2331" fmla="*/ 1233036 h 6858000"/>
              <a:gd name="connsiteX2332" fmla="*/ 5345813 w 6530564"/>
              <a:gd name="connsiteY2332" fmla="*/ 1209681 h 6858000"/>
              <a:gd name="connsiteX2333" fmla="*/ 5351481 w 6530564"/>
              <a:gd name="connsiteY2333" fmla="*/ 1213353 h 6858000"/>
              <a:gd name="connsiteX2334" fmla="*/ 5346810 w 6530564"/>
              <a:gd name="connsiteY2334" fmla="*/ 1214352 h 6858000"/>
              <a:gd name="connsiteX2335" fmla="*/ 5345813 w 6530564"/>
              <a:gd name="connsiteY2335" fmla="*/ 1209681 h 6858000"/>
              <a:gd name="connsiteX2336" fmla="*/ 5343817 w 6530564"/>
              <a:gd name="connsiteY2336" fmla="*/ 1200338 h 6858000"/>
              <a:gd name="connsiteX2337" fmla="*/ 5349485 w 6530564"/>
              <a:gd name="connsiteY2337" fmla="*/ 1204011 h 6858000"/>
              <a:gd name="connsiteX2338" fmla="*/ 5339148 w 6530564"/>
              <a:gd name="connsiteY2338" fmla="*/ 1201337 h 6858000"/>
              <a:gd name="connsiteX2339" fmla="*/ 2761703 w 6530564"/>
              <a:gd name="connsiteY2339" fmla="*/ 1151674 h 6858000"/>
              <a:gd name="connsiteX2340" fmla="*/ 2748959 w 6530564"/>
              <a:gd name="connsiteY2340" fmla="*/ 1165559 h 6858000"/>
              <a:gd name="connsiteX2341" fmla="*/ 2722385 w 6530564"/>
              <a:gd name="connsiteY2341" fmla="*/ 1184058 h 6858000"/>
              <a:gd name="connsiteX2342" fmla="*/ 2716716 w 6530564"/>
              <a:gd name="connsiteY2342" fmla="*/ 1180384 h 6858000"/>
              <a:gd name="connsiteX2343" fmla="*/ 2657309 w 6530564"/>
              <a:gd name="connsiteY2343" fmla="*/ 1222382 h 6858000"/>
              <a:gd name="connsiteX2344" fmla="*/ 2660982 w 6530564"/>
              <a:gd name="connsiteY2344" fmla="*/ 1216713 h 6858000"/>
              <a:gd name="connsiteX2345" fmla="*/ 2595906 w 6530564"/>
              <a:gd name="connsiteY2345" fmla="*/ 1255037 h 6858000"/>
              <a:gd name="connsiteX2346" fmla="*/ 2592233 w 6530564"/>
              <a:gd name="connsiteY2346" fmla="*/ 1260706 h 6858000"/>
              <a:gd name="connsiteX2347" fmla="*/ 2606247 w 6530564"/>
              <a:gd name="connsiteY2347" fmla="*/ 1257713 h 6858000"/>
              <a:gd name="connsiteX2348" fmla="*/ 2577796 w 6530564"/>
              <a:gd name="connsiteY2348" fmla="*/ 1276001 h 6858000"/>
              <a:gd name="connsiteX2349" fmla="*/ 2560312 w 6530564"/>
              <a:gd name="connsiteY2349" fmla="*/ 1291636 h 6858000"/>
              <a:gd name="connsiteX2350" fmla="*/ 2559859 w 6530564"/>
              <a:gd name="connsiteY2350" fmla="*/ 1291860 h 6858000"/>
              <a:gd name="connsiteX2351" fmla="*/ 2560069 w 6530564"/>
              <a:gd name="connsiteY2351" fmla="*/ 1281620 h 6858000"/>
              <a:gd name="connsiteX2352" fmla="*/ 2548516 w 6530564"/>
              <a:gd name="connsiteY2352" fmla="*/ 1284699 h 6858000"/>
              <a:gd name="connsiteX2353" fmla="*/ 2549928 w 6530564"/>
              <a:gd name="connsiteY2353" fmla="*/ 1294165 h 6858000"/>
              <a:gd name="connsiteX2354" fmla="*/ 2549342 w 6530564"/>
              <a:gd name="connsiteY2354" fmla="*/ 1297035 h 6858000"/>
              <a:gd name="connsiteX2355" fmla="*/ 2541806 w 6530564"/>
              <a:gd name="connsiteY2355" fmla="*/ 1300742 h 6858000"/>
              <a:gd name="connsiteX2356" fmla="*/ 2470077 w 6530564"/>
              <a:gd name="connsiteY2356" fmla="*/ 1321264 h 6858000"/>
              <a:gd name="connsiteX2357" fmla="*/ 2536602 w 6530564"/>
              <a:gd name="connsiteY2357" fmla="*/ 1262438 h 6858000"/>
              <a:gd name="connsiteX2358" fmla="*/ 2712436 w 6530564"/>
              <a:gd name="connsiteY2358" fmla="*/ 1174174 h 6858000"/>
              <a:gd name="connsiteX2359" fmla="*/ 2745575 w 6530564"/>
              <a:gd name="connsiteY2359" fmla="*/ 1156796 h 6858000"/>
              <a:gd name="connsiteX2360" fmla="*/ 4763650 w 6530564"/>
              <a:gd name="connsiteY2360" fmla="*/ 1149529 h 6858000"/>
              <a:gd name="connsiteX2361" fmla="*/ 4771720 w 6530564"/>
              <a:gd name="connsiteY2361" fmla="*/ 1151618 h 6858000"/>
              <a:gd name="connsiteX2362" fmla="*/ 4767049 w 6530564"/>
              <a:gd name="connsiteY2362" fmla="*/ 1152615 h 6858000"/>
              <a:gd name="connsiteX2363" fmla="*/ 3314885 w 6530564"/>
              <a:gd name="connsiteY2363" fmla="*/ 1145389 h 6858000"/>
              <a:gd name="connsiteX2364" fmla="*/ 3311211 w 6530564"/>
              <a:gd name="connsiteY2364" fmla="*/ 1151058 h 6858000"/>
              <a:gd name="connsiteX2365" fmla="*/ 3306541 w 6530564"/>
              <a:gd name="connsiteY2365" fmla="*/ 1152057 h 6858000"/>
              <a:gd name="connsiteX2366" fmla="*/ 3287857 w 6530564"/>
              <a:gd name="connsiteY2366" fmla="*/ 1156047 h 6858000"/>
              <a:gd name="connsiteX2367" fmla="*/ 3264500 w 6530564"/>
              <a:gd name="connsiteY2367" fmla="*/ 1161037 h 6858000"/>
              <a:gd name="connsiteX2368" fmla="*/ 3259830 w 6530564"/>
              <a:gd name="connsiteY2368" fmla="*/ 1162034 h 6858000"/>
              <a:gd name="connsiteX2369" fmla="*/ 4063207 w 6530564"/>
              <a:gd name="connsiteY2369" fmla="*/ 1058776 h 6858000"/>
              <a:gd name="connsiteX2370" fmla="*/ 4059509 w 6530564"/>
              <a:gd name="connsiteY2370" fmla="*/ 1058914 h 6858000"/>
              <a:gd name="connsiteX2371" fmla="*/ 4059417 w 6530564"/>
              <a:gd name="connsiteY2371" fmla="*/ 1058899 h 6858000"/>
              <a:gd name="connsiteX2372" fmla="*/ 4063207 w 6530564"/>
              <a:gd name="connsiteY2372" fmla="*/ 1058776 h 6858000"/>
              <a:gd name="connsiteX2373" fmla="*/ 4081891 w 6530564"/>
              <a:gd name="connsiteY2373" fmla="*/ 1054786 h 6858000"/>
              <a:gd name="connsiteX2374" fmla="*/ 4111912 w 6530564"/>
              <a:gd name="connsiteY2374" fmla="*/ 1058138 h 6858000"/>
              <a:gd name="connsiteX2375" fmla="*/ 4112910 w 6530564"/>
              <a:gd name="connsiteY2375" fmla="*/ 1062810 h 6858000"/>
              <a:gd name="connsiteX2376" fmla="*/ 4191639 w 6530564"/>
              <a:gd name="connsiteY2376" fmla="*/ 1065528 h 6858000"/>
              <a:gd name="connsiteX2377" fmla="*/ 4224337 w 6530564"/>
              <a:gd name="connsiteY2377" fmla="*/ 1058542 h 6858000"/>
              <a:gd name="connsiteX2378" fmla="*/ 4215991 w 6530564"/>
              <a:gd name="connsiteY2378" fmla="*/ 1065208 h 6858000"/>
              <a:gd name="connsiteX2379" fmla="*/ 4290049 w 6530564"/>
              <a:gd name="connsiteY2379" fmla="*/ 1068923 h 6858000"/>
              <a:gd name="connsiteX2380" fmla="*/ 4379117 w 6530564"/>
              <a:gd name="connsiteY2380" fmla="*/ 1074315 h 6858000"/>
              <a:gd name="connsiteX2381" fmla="*/ 4385785 w 6530564"/>
              <a:gd name="connsiteY2381" fmla="*/ 1082660 h 6858000"/>
              <a:gd name="connsiteX2382" fmla="*/ 4398799 w 6530564"/>
              <a:gd name="connsiteY2382" fmla="*/ 1074995 h 6858000"/>
              <a:gd name="connsiteX2383" fmla="*/ 4443833 w 6530564"/>
              <a:gd name="connsiteY2383" fmla="*/ 1080026 h 6858000"/>
              <a:gd name="connsiteX2384" fmla="*/ 4461839 w 6530564"/>
              <a:gd name="connsiteY2384" fmla="*/ 1095716 h 6858000"/>
              <a:gd name="connsiteX2385" fmla="*/ 4489863 w 6530564"/>
              <a:gd name="connsiteY2385" fmla="*/ 1089728 h 6858000"/>
              <a:gd name="connsiteX2386" fmla="*/ 4486191 w 6530564"/>
              <a:gd name="connsiteY2386" fmla="*/ 1095398 h 6858000"/>
              <a:gd name="connsiteX2387" fmla="*/ 4565917 w 6530564"/>
              <a:gd name="connsiteY2387" fmla="*/ 1102785 h 6858000"/>
              <a:gd name="connsiteX2388" fmla="*/ 4547233 w 6530564"/>
              <a:gd name="connsiteY2388" fmla="*/ 1106777 h 6858000"/>
              <a:gd name="connsiteX2389" fmla="*/ 4609273 w 6530564"/>
              <a:gd name="connsiteY2389" fmla="*/ 1122827 h 6858000"/>
              <a:gd name="connsiteX2390" fmla="*/ 4611947 w 6530564"/>
              <a:gd name="connsiteY2390" fmla="*/ 1112488 h 6858000"/>
              <a:gd name="connsiteX2391" fmla="*/ 4628956 w 6530564"/>
              <a:gd name="connsiteY2391" fmla="*/ 1123507 h 6858000"/>
              <a:gd name="connsiteX2392" fmla="*/ 4668320 w 6530564"/>
              <a:gd name="connsiteY2392" fmla="*/ 1124867 h 6858000"/>
              <a:gd name="connsiteX2393" fmla="*/ 4679657 w 6530564"/>
              <a:gd name="connsiteY2393" fmla="*/ 1132212 h 6858000"/>
              <a:gd name="connsiteX2394" fmla="*/ 4685326 w 6530564"/>
              <a:gd name="connsiteY2394" fmla="*/ 1135884 h 6858000"/>
              <a:gd name="connsiteX2395" fmla="*/ 4684329 w 6530564"/>
              <a:gd name="connsiteY2395" fmla="*/ 1131215 h 6858000"/>
              <a:gd name="connsiteX2396" fmla="*/ 4673989 w 6530564"/>
              <a:gd name="connsiteY2396" fmla="*/ 1128538 h 6858000"/>
              <a:gd name="connsiteX2397" fmla="*/ 4716346 w 6530564"/>
              <a:gd name="connsiteY2397" fmla="*/ 1143910 h 6858000"/>
              <a:gd name="connsiteX2398" fmla="*/ 4737026 w 6530564"/>
              <a:gd name="connsiteY2398" fmla="*/ 1149261 h 6858000"/>
              <a:gd name="connsiteX2399" fmla="*/ 4733035 w 6530564"/>
              <a:gd name="connsiteY2399" fmla="*/ 1130577 h 6858000"/>
              <a:gd name="connsiteX2400" fmla="*/ 4760516 w 6530564"/>
              <a:gd name="connsiteY2400" fmla="*/ 1146683 h 6858000"/>
              <a:gd name="connsiteX2401" fmla="*/ 4763650 w 6530564"/>
              <a:gd name="connsiteY2401" fmla="*/ 1149529 h 6858000"/>
              <a:gd name="connsiteX2402" fmla="*/ 4761379 w 6530564"/>
              <a:gd name="connsiteY2402" fmla="*/ 1148942 h 6858000"/>
              <a:gd name="connsiteX2403" fmla="*/ 4752037 w 6530564"/>
              <a:gd name="connsiteY2403" fmla="*/ 1150938 h 6858000"/>
              <a:gd name="connsiteX2404" fmla="*/ 4757706 w 6530564"/>
              <a:gd name="connsiteY2404" fmla="*/ 1154611 h 6858000"/>
              <a:gd name="connsiteX2405" fmla="*/ 4772717 w 6530564"/>
              <a:gd name="connsiteY2405" fmla="*/ 1156287 h 6858000"/>
              <a:gd name="connsiteX2406" fmla="*/ 4799066 w 6530564"/>
              <a:gd name="connsiteY2406" fmla="*/ 1165310 h 6858000"/>
              <a:gd name="connsiteX2407" fmla="*/ 4881786 w 6530564"/>
              <a:gd name="connsiteY2407" fmla="*/ 1186712 h 6858000"/>
              <a:gd name="connsiteX2408" fmla="*/ 4886457 w 6530564"/>
              <a:gd name="connsiteY2408" fmla="*/ 1185713 h 6858000"/>
              <a:gd name="connsiteX2409" fmla="*/ 4878113 w 6530564"/>
              <a:gd name="connsiteY2409" fmla="*/ 1192381 h 6858000"/>
              <a:gd name="connsiteX2410" fmla="*/ 4883782 w 6530564"/>
              <a:gd name="connsiteY2410" fmla="*/ 1196053 h 6858000"/>
              <a:gd name="connsiteX2411" fmla="*/ 4887456 w 6530564"/>
              <a:gd name="connsiteY2411" fmla="*/ 1190385 h 6858000"/>
              <a:gd name="connsiteX2412" fmla="*/ 4920471 w 6530564"/>
              <a:gd name="connsiteY2412" fmla="*/ 1207753 h 6858000"/>
              <a:gd name="connsiteX2413" fmla="*/ 4968499 w 6530564"/>
              <a:gd name="connsiteY2413" fmla="*/ 1226796 h 6858000"/>
              <a:gd name="connsiteX2414" fmla="*/ 4972171 w 6530564"/>
              <a:gd name="connsiteY2414" fmla="*/ 1221128 h 6858000"/>
              <a:gd name="connsiteX2415" fmla="*/ 4988181 w 6530564"/>
              <a:gd name="connsiteY2415" fmla="*/ 1227477 h 6858000"/>
              <a:gd name="connsiteX2416" fmla="*/ 4996843 w 6530564"/>
              <a:gd name="connsiteY2416" fmla="*/ 1245163 h 6858000"/>
              <a:gd name="connsiteX2417" fmla="*/ 5025867 w 6530564"/>
              <a:gd name="connsiteY2417" fmla="*/ 1243845 h 6858000"/>
              <a:gd name="connsiteX2418" fmla="*/ 5026865 w 6530564"/>
              <a:gd name="connsiteY2418" fmla="*/ 1248516 h 6858000"/>
              <a:gd name="connsiteX2419" fmla="*/ 5039201 w 6530564"/>
              <a:gd name="connsiteY2419" fmla="*/ 1260533 h 6858000"/>
              <a:gd name="connsiteX2420" fmla="*/ 5054211 w 6530564"/>
              <a:gd name="connsiteY2420" fmla="*/ 1262212 h 6858000"/>
              <a:gd name="connsiteX2421" fmla="*/ 5059881 w 6530564"/>
              <a:gd name="connsiteY2421" fmla="*/ 1265883 h 6858000"/>
              <a:gd name="connsiteX2422" fmla="*/ 5060879 w 6530564"/>
              <a:gd name="connsiteY2422" fmla="*/ 1270554 h 6858000"/>
              <a:gd name="connsiteX2423" fmla="*/ 5065550 w 6530564"/>
              <a:gd name="connsiteY2423" fmla="*/ 1269557 h 6858000"/>
              <a:gd name="connsiteX2424" fmla="*/ 5063554 w 6530564"/>
              <a:gd name="connsiteY2424" fmla="*/ 1260214 h 6858000"/>
              <a:gd name="connsiteX2425" fmla="*/ 5085233 w 6530564"/>
              <a:gd name="connsiteY2425" fmla="*/ 1270236 h 6858000"/>
              <a:gd name="connsiteX2426" fmla="*/ 5089903 w 6530564"/>
              <a:gd name="connsiteY2426" fmla="*/ 1269239 h 6858000"/>
              <a:gd name="connsiteX2427" fmla="*/ 5092897 w 6530564"/>
              <a:gd name="connsiteY2427" fmla="*/ 1283251 h 6858000"/>
              <a:gd name="connsiteX2428" fmla="*/ 5135255 w 6530564"/>
              <a:gd name="connsiteY2428" fmla="*/ 1298622 h 6858000"/>
              <a:gd name="connsiteX2429" fmla="*/ 5140923 w 6530564"/>
              <a:gd name="connsiteY2429" fmla="*/ 1302296 h 6858000"/>
              <a:gd name="connsiteX2430" fmla="*/ 5136253 w 6530564"/>
              <a:gd name="connsiteY2430" fmla="*/ 1303293 h 6858000"/>
              <a:gd name="connsiteX2431" fmla="*/ 5125914 w 6530564"/>
              <a:gd name="connsiteY2431" fmla="*/ 1300618 h 6858000"/>
              <a:gd name="connsiteX2432" fmla="*/ 5126911 w 6530564"/>
              <a:gd name="connsiteY2432" fmla="*/ 1305290 h 6858000"/>
              <a:gd name="connsiteX2433" fmla="*/ 5141923 w 6530564"/>
              <a:gd name="connsiteY2433" fmla="*/ 1306967 h 6858000"/>
              <a:gd name="connsiteX2434" fmla="*/ 5185279 w 6530564"/>
              <a:gd name="connsiteY2434" fmla="*/ 1327010 h 6858000"/>
              <a:gd name="connsiteX2435" fmla="*/ 5188951 w 6530564"/>
              <a:gd name="connsiteY2435" fmla="*/ 1321339 h 6858000"/>
              <a:gd name="connsiteX2436" fmla="*/ 5201287 w 6530564"/>
              <a:gd name="connsiteY2436" fmla="*/ 1333357 h 6858000"/>
              <a:gd name="connsiteX2437" fmla="*/ 5212625 w 6530564"/>
              <a:gd name="connsiteY2437" fmla="*/ 1340704 h 6858000"/>
              <a:gd name="connsiteX2438" fmla="*/ 5234302 w 6530564"/>
              <a:gd name="connsiteY2438" fmla="*/ 1350726 h 6858000"/>
              <a:gd name="connsiteX2439" fmla="*/ 5261651 w 6530564"/>
              <a:gd name="connsiteY2439" fmla="*/ 1364420 h 6858000"/>
              <a:gd name="connsiteX2440" fmla="*/ 5263645 w 6530564"/>
              <a:gd name="connsiteY2440" fmla="*/ 1373761 h 6858000"/>
              <a:gd name="connsiteX2441" fmla="*/ 5269315 w 6530564"/>
              <a:gd name="connsiteY2441" fmla="*/ 1377435 h 6858000"/>
              <a:gd name="connsiteX2442" fmla="*/ 5279654 w 6530564"/>
              <a:gd name="connsiteY2442" fmla="*/ 1380109 h 6858000"/>
              <a:gd name="connsiteX2443" fmla="*/ 5284325 w 6530564"/>
              <a:gd name="connsiteY2443" fmla="*/ 1379110 h 6858000"/>
              <a:gd name="connsiteX2444" fmla="*/ 5307001 w 6530564"/>
              <a:gd name="connsiteY2444" fmla="*/ 1393803 h 6858000"/>
              <a:gd name="connsiteX2445" fmla="*/ 5311671 w 6530564"/>
              <a:gd name="connsiteY2445" fmla="*/ 1392806 h 6858000"/>
              <a:gd name="connsiteX2446" fmla="*/ 5374031 w 6530564"/>
              <a:gd name="connsiteY2446" fmla="*/ 1433210 h 6858000"/>
              <a:gd name="connsiteX2447" fmla="*/ 5375029 w 6530564"/>
              <a:gd name="connsiteY2447" fmla="*/ 1437880 h 6858000"/>
              <a:gd name="connsiteX2448" fmla="*/ 5379701 w 6530564"/>
              <a:gd name="connsiteY2448" fmla="*/ 1436882 h 6858000"/>
              <a:gd name="connsiteX2449" fmla="*/ 5497073 w 6530564"/>
              <a:gd name="connsiteY2449" fmla="*/ 1529027 h 6858000"/>
              <a:gd name="connsiteX2450" fmla="*/ 5580429 w 6530564"/>
              <a:gd name="connsiteY2450" fmla="*/ 1599135 h 6858000"/>
              <a:gd name="connsiteX2451" fmla="*/ 5606099 w 6530564"/>
              <a:gd name="connsiteY2451" fmla="*/ 1627840 h 6858000"/>
              <a:gd name="connsiteX2452" fmla="*/ 5746464 w 6530564"/>
              <a:gd name="connsiteY2452" fmla="*/ 1759030 h 6858000"/>
              <a:gd name="connsiteX2453" fmla="*/ 5757803 w 6530564"/>
              <a:gd name="connsiteY2453" fmla="*/ 1766375 h 6858000"/>
              <a:gd name="connsiteX2454" fmla="*/ 5758800 w 6530564"/>
              <a:gd name="connsiteY2454" fmla="*/ 1771047 h 6858000"/>
              <a:gd name="connsiteX2455" fmla="*/ 5801477 w 6530564"/>
              <a:gd name="connsiteY2455" fmla="*/ 1810771 h 6858000"/>
              <a:gd name="connsiteX2456" fmla="*/ 5807146 w 6530564"/>
              <a:gd name="connsiteY2456" fmla="*/ 1814445 h 6858000"/>
              <a:gd name="connsiteX2457" fmla="*/ 5812815 w 6530564"/>
              <a:gd name="connsiteY2457" fmla="*/ 1818118 h 6858000"/>
              <a:gd name="connsiteX2458" fmla="*/ 5863156 w 6530564"/>
              <a:gd name="connsiteY2458" fmla="*/ 1870858 h 6858000"/>
              <a:gd name="connsiteX2459" fmla="*/ 5854493 w 6530564"/>
              <a:gd name="connsiteY2459" fmla="*/ 1853171 h 6858000"/>
              <a:gd name="connsiteX2460" fmla="*/ 5860163 w 6530564"/>
              <a:gd name="connsiteY2460" fmla="*/ 1856844 h 6858000"/>
              <a:gd name="connsiteX2461" fmla="*/ 5861160 w 6530564"/>
              <a:gd name="connsiteY2461" fmla="*/ 1861515 h 6858000"/>
              <a:gd name="connsiteX2462" fmla="*/ 5865831 w 6530564"/>
              <a:gd name="connsiteY2462" fmla="*/ 1860516 h 6858000"/>
              <a:gd name="connsiteX2463" fmla="*/ 5870503 w 6530564"/>
              <a:gd name="connsiteY2463" fmla="*/ 1859519 h 6858000"/>
              <a:gd name="connsiteX2464" fmla="*/ 5876171 w 6530564"/>
              <a:gd name="connsiteY2464" fmla="*/ 1863192 h 6858000"/>
              <a:gd name="connsiteX2465" fmla="*/ 5901841 w 6530564"/>
              <a:gd name="connsiteY2465" fmla="*/ 1891897 h 6858000"/>
              <a:gd name="connsiteX2466" fmla="*/ 5900842 w 6530564"/>
              <a:gd name="connsiteY2466" fmla="*/ 1887226 h 6858000"/>
              <a:gd name="connsiteX2467" fmla="*/ 5906513 w 6530564"/>
              <a:gd name="connsiteY2467" fmla="*/ 1890900 h 6858000"/>
              <a:gd name="connsiteX2468" fmla="*/ 5913179 w 6530564"/>
              <a:gd name="connsiteY2468" fmla="*/ 1899244 h 6858000"/>
              <a:gd name="connsiteX2469" fmla="*/ 5897169 w 6530564"/>
              <a:gd name="connsiteY2469" fmla="*/ 1892896 h 6858000"/>
              <a:gd name="connsiteX2470" fmla="*/ 5904836 w 6530564"/>
              <a:gd name="connsiteY2470" fmla="*/ 1905910 h 6858000"/>
              <a:gd name="connsiteX2471" fmla="*/ 5900163 w 6530564"/>
              <a:gd name="connsiteY2471" fmla="*/ 1906909 h 6858000"/>
              <a:gd name="connsiteX2472" fmla="*/ 5901161 w 6530564"/>
              <a:gd name="connsiteY2472" fmla="*/ 1911580 h 6858000"/>
              <a:gd name="connsiteX2473" fmla="*/ 5911502 w 6530564"/>
              <a:gd name="connsiteY2473" fmla="*/ 1914255 h 6858000"/>
              <a:gd name="connsiteX2474" fmla="*/ 5925833 w 6530564"/>
              <a:gd name="connsiteY2474" fmla="*/ 1935614 h 6858000"/>
              <a:gd name="connsiteX2475" fmla="*/ 5922160 w 6530564"/>
              <a:gd name="connsiteY2475" fmla="*/ 1941283 h 6858000"/>
              <a:gd name="connsiteX2476" fmla="*/ 5943160 w 6530564"/>
              <a:gd name="connsiteY2476" fmla="*/ 1970986 h 6858000"/>
              <a:gd name="connsiteX2477" fmla="*/ 5948829 w 6530564"/>
              <a:gd name="connsiteY2477" fmla="*/ 1974660 h 6858000"/>
              <a:gd name="connsiteX2478" fmla="*/ 5955496 w 6530564"/>
              <a:gd name="connsiteY2478" fmla="*/ 1983002 h 6858000"/>
              <a:gd name="connsiteX2479" fmla="*/ 5965836 w 6530564"/>
              <a:gd name="connsiteY2479" fmla="*/ 1985679 h 6858000"/>
              <a:gd name="connsiteX2480" fmla="*/ 5966833 w 6530564"/>
              <a:gd name="connsiteY2480" fmla="*/ 1990349 h 6858000"/>
              <a:gd name="connsiteX2481" fmla="*/ 5963161 w 6530564"/>
              <a:gd name="connsiteY2481" fmla="*/ 1996018 h 6858000"/>
              <a:gd name="connsiteX2482" fmla="*/ 5964158 w 6530564"/>
              <a:gd name="connsiteY2482" fmla="*/ 2000689 h 6858000"/>
              <a:gd name="connsiteX2483" fmla="*/ 5969828 w 6530564"/>
              <a:gd name="connsiteY2483" fmla="*/ 2004363 h 6858000"/>
              <a:gd name="connsiteX2484" fmla="*/ 5973499 w 6530564"/>
              <a:gd name="connsiteY2484" fmla="*/ 1998694 h 6858000"/>
              <a:gd name="connsiteX2485" fmla="*/ 5972502 w 6530564"/>
              <a:gd name="connsiteY2485" fmla="*/ 1994021 h 6858000"/>
              <a:gd name="connsiteX2486" fmla="*/ 5971505 w 6530564"/>
              <a:gd name="connsiteY2486" fmla="*/ 1989352 h 6858000"/>
              <a:gd name="connsiteX2487" fmla="*/ 5975177 w 6530564"/>
              <a:gd name="connsiteY2487" fmla="*/ 1983681 h 6858000"/>
              <a:gd name="connsiteX2488" fmla="*/ 5979849 w 6530564"/>
              <a:gd name="connsiteY2488" fmla="*/ 1982684 h 6858000"/>
              <a:gd name="connsiteX2489" fmla="*/ 5986515 w 6530564"/>
              <a:gd name="connsiteY2489" fmla="*/ 1991028 h 6858000"/>
              <a:gd name="connsiteX2490" fmla="*/ 5987513 w 6530564"/>
              <a:gd name="connsiteY2490" fmla="*/ 1995699 h 6858000"/>
              <a:gd name="connsiteX2491" fmla="*/ 5983841 w 6530564"/>
              <a:gd name="connsiteY2491" fmla="*/ 2001368 h 6858000"/>
              <a:gd name="connsiteX2492" fmla="*/ 5991504 w 6530564"/>
              <a:gd name="connsiteY2492" fmla="*/ 2014383 h 6858000"/>
              <a:gd name="connsiteX2493" fmla="*/ 5997174 w 6530564"/>
              <a:gd name="connsiteY2493" fmla="*/ 2018057 h 6858000"/>
              <a:gd name="connsiteX2494" fmla="*/ 5996177 w 6530564"/>
              <a:gd name="connsiteY2494" fmla="*/ 2013386 h 6858000"/>
              <a:gd name="connsiteX2495" fmla="*/ 5989508 w 6530564"/>
              <a:gd name="connsiteY2495" fmla="*/ 2005041 h 6858000"/>
              <a:gd name="connsiteX2496" fmla="*/ 5993182 w 6530564"/>
              <a:gd name="connsiteY2496" fmla="*/ 1999373 h 6858000"/>
              <a:gd name="connsiteX2497" fmla="*/ 5999848 w 6530564"/>
              <a:gd name="connsiteY2497" fmla="*/ 2007716 h 6858000"/>
              <a:gd name="connsiteX2498" fmla="*/ 6017173 w 6530564"/>
              <a:gd name="connsiteY2498" fmla="*/ 2043089 h 6858000"/>
              <a:gd name="connsiteX2499" fmla="*/ 6013501 w 6530564"/>
              <a:gd name="connsiteY2499" fmla="*/ 2048758 h 6858000"/>
              <a:gd name="connsiteX2500" fmla="*/ 6002163 w 6530564"/>
              <a:gd name="connsiteY2500" fmla="*/ 2041411 h 6858000"/>
              <a:gd name="connsiteX2501" fmla="*/ 6039490 w 6530564"/>
              <a:gd name="connsiteY2501" fmla="*/ 2101816 h 6858000"/>
              <a:gd name="connsiteX2502" fmla="*/ 6064163 w 6530564"/>
              <a:gd name="connsiteY2502" fmla="*/ 2125850 h 6858000"/>
              <a:gd name="connsiteX2503" fmla="*/ 6068833 w 6530564"/>
              <a:gd name="connsiteY2503" fmla="*/ 2124853 h 6858000"/>
              <a:gd name="connsiteX2504" fmla="*/ 6076497 w 6530564"/>
              <a:gd name="connsiteY2504" fmla="*/ 2137868 h 6858000"/>
              <a:gd name="connsiteX2505" fmla="*/ 6080171 w 6530564"/>
              <a:gd name="connsiteY2505" fmla="*/ 2132198 h 6858000"/>
              <a:gd name="connsiteX2506" fmla="*/ 6081170 w 6530564"/>
              <a:gd name="connsiteY2506" fmla="*/ 2136869 h 6858000"/>
              <a:gd name="connsiteX2507" fmla="*/ 6095499 w 6530564"/>
              <a:gd name="connsiteY2507" fmla="*/ 2158228 h 6858000"/>
              <a:gd name="connsiteX2508" fmla="*/ 6108834 w 6530564"/>
              <a:gd name="connsiteY2508" fmla="*/ 2174916 h 6858000"/>
              <a:gd name="connsiteX2509" fmla="*/ 6118495 w 6530564"/>
              <a:gd name="connsiteY2509" fmla="*/ 2197274 h 6858000"/>
              <a:gd name="connsiteX2510" fmla="*/ 6133507 w 6530564"/>
              <a:gd name="connsiteY2510" fmla="*/ 2198951 h 6858000"/>
              <a:gd name="connsiteX2511" fmla="*/ 6135503 w 6530564"/>
              <a:gd name="connsiteY2511" fmla="*/ 2208293 h 6858000"/>
              <a:gd name="connsiteX2512" fmla="*/ 6130831 w 6530564"/>
              <a:gd name="connsiteY2512" fmla="*/ 2209292 h 6858000"/>
              <a:gd name="connsiteX2513" fmla="*/ 6131829 w 6530564"/>
              <a:gd name="connsiteY2513" fmla="*/ 2213962 h 6858000"/>
              <a:gd name="connsiteX2514" fmla="*/ 6132827 w 6530564"/>
              <a:gd name="connsiteY2514" fmla="*/ 2218633 h 6858000"/>
              <a:gd name="connsiteX2515" fmla="*/ 6124482 w 6530564"/>
              <a:gd name="connsiteY2515" fmla="*/ 2225300 h 6858000"/>
              <a:gd name="connsiteX2516" fmla="*/ 6219136 w 6530564"/>
              <a:gd name="connsiteY2516" fmla="*/ 2371140 h 6858000"/>
              <a:gd name="connsiteX2517" fmla="*/ 6233467 w 6530564"/>
              <a:gd name="connsiteY2517" fmla="*/ 2392499 h 6858000"/>
              <a:gd name="connsiteX2518" fmla="*/ 6244127 w 6530564"/>
              <a:gd name="connsiteY2518" fmla="*/ 2419528 h 6858000"/>
              <a:gd name="connsiteX2519" fmla="*/ 6260453 w 6530564"/>
              <a:gd name="connsiteY2519" fmla="*/ 2450229 h 6858000"/>
              <a:gd name="connsiteX2520" fmla="*/ 6279775 w 6530564"/>
              <a:gd name="connsiteY2520" fmla="*/ 2494943 h 6858000"/>
              <a:gd name="connsiteX2521" fmla="*/ 6295105 w 6530564"/>
              <a:gd name="connsiteY2521" fmla="*/ 2520973 h 6858000"/>
              <a:gd name="connsiteX2522" fmla="*/ 6296102 w 6530564"/>
              <a:gd name="connsiteY2522" fmla="*/ 2525645 h 6858000"/>
              <a:gd name="connsiteX2523" fmla="*/ 6313429 w 6530564"/>
              <a:gd name="connsiteY2523" fmla="*/ 2561017 h 6858000"/>
              <a:gd name="connsiteX2524" fmla="*/ 6329756 w 6530564"/>
              <a:gd name="connsiteY2524" fmla="*/ 2591718 h 6858000"/>
              <a:gd name="connsiteX2525" fmla="*/ 6337421 w 6530564"/>
              <a:gd name="connsiteY2525" fmla="*/ 2604732 h 6858000"/>
              <a:gd name="connsiteX2526" fmla="*/ 6338419 w 6530564"/>
              <a:gd name="connsiteY2526" fmla="*/ 2609405 h 6858000"/>
              <a:gd name="connsiteX2527" fmla="*/ 6336741 w 6530564"/>
              <a:gd name="connsiteY2527" fmla="*/ 2624414 h 6858000"/>
              <a:gd name="connsiteX2528" fmla="*/ 6337739 w 6530564"/>
              <a:gd name="connsiteY2528" fmla="*/ 2629085 h 6858000"/>
              <a:gd name="connsiteX2529" fmla="*/ 6344407 w 6530564"/>
              <a:gd name="connsiteY2529" fmla="*/ 2637430 h 6858000"/>
              <a:gd name="connsiteX2530" fmla="*/ 6349077 w 6530564"/>
              <a:gd name="connsiteY2530" fmla="*/ 2636431 h 6858000"/>
              <a:gd name="connsiteX2531" fmla="*/ 6354067 w 6530564"/>
              <a:gd name="connsiteY2531" fmla="*/ 2659786 h 6858000"/>
              <a:gd name="connsiteX2532" fmla="*/ 6359736 w 6530564"/>
              <a:gd name="connsiteY2532" fmla="*/ 2663460 h 6858000"/>
              <a:gd name="connsiteX2533" fmla="*/ 6358737 w 6530564"/>
              <a:gd name="connsiteY2533" fmla="*/ 2658789 h 6858000"/>
              <a:gd name="connsiteX2534" fmla="*/ 6349077 w 6530564"/>
              <a:gd name="connsiteY2534" fmla="*/ 2636431 h 6858000"/>
              <a:gd name="connsiteX2535" fmla="*/ 6353747 w 6530564"/>
              <a:gd name="connsiteY2535" fmla="*/ 2635434 h 6858000"/>
              <a:gd name="connsiteX2536" fmla="*/ 6355743 w 6530564"/>
              <a:gd name="connsiteY2536" fmla="*/ 2644776 h 6858000"/>
              <a:gd name="connsiteX2537" fmla="*/ 6356743 w 6530564"/>
              <a:gd name="connsiteY2537" fmla="*/ 2649446 h 6858000"/>
              <a:gd name="connsiteX2538" fmla="*/ 6364407 w 6530564"/>
              <a:gd name="connsiteY2538" fmla="*/ 2662461 h 6858000"/>
              <a:gd name="connsiteX2539" fmla="*/ 6368398 w 6530564"/>
              <a:gd name="connsiteY2539" fmla="*/ 2681145 h 6858000"/>
              <a:gd name="connsiteX2540" fmla="*/ 6362729 w 6530564"/>
              <a:gd name="connsiteY2540" fmla="*/ 2677473 h 6858000"/>
              <a:gd name="connsiteX2541" fmla="*/ 6364725 w 6530564"/>
              <a:gd name="connsiteY2541" fmla="*/ 2686814 h 6858000"/>
              <a:gd name="connsiteX2542" fmla="*/ 6366721 w 6530564"/>
              <a:gd name="connsiteY2542" fmla="*/ 2696158 h 6858000"/>
              <a:gd name="connsiteX2543" fmla="*/ 6374387 w 6530564"/>
              <a:gd name="connsiteY2543" fmla="*/ 2709173 h 6858000"/>
              <a:gd name="connsiteX2544" fmla="*/ 6376383 w 6530564"/>
              <a:gd name="connsiteY2544" fmla="*/ 2718513 h 6858000"/>
              <a:gd name="connsiteX2545" fmla="*/ 6382051 w 6530564"/>
              <a:gd name="connsiteY2545" fmla="*/ 2722187 h 6858000"/>
              <a:gd name="connsiteX2546" fmla="*/ 6389717 w 6530564"/>
              <a:gd name="connsiteY2546" fmla="*/ 2735202 h 6858000"/>
              <a:gd name="connsiteX2547" fmla="*/ 6391713 w 6530564"/>
              <a:gd name="connsiteY2547" fmla="*/ 2744545 h 6858000"/>
              <a:gd name="connsiteX2548" fmla="*/ 6388038 w 6530564"/>
              <a:gd name="connsiteY2548" fmla="*/ 2750212 h 6858000"/>
              <a:gd name="connsiteX2549" fmla="*/ 6393708 w 6530564"/>
              <a:gd name="connsiteY2549" fmla="*/ 2753886 h 6858000"/>
              <a:gd name="connsiteX2550" fmla="*/ 6391033 w 6530564"/>
              <a:gd name="connsiteY2550" fmla="*/ 2764226 h 6858000"/>
              <a:gd name="connsiteX2551" fmla="*/ 6397701 w 6530564"/>
              <a:gd name="connsiteY2551" fmla="*/ 2772572 h 6858000"/>
              <a:gd name="connsiteX2552" fmla="*/ 6401373 w 6530564"/>
              <a:gd name="connsiteY2552" fmla="*/ 2766901 h 6858000"/>
              <a:gd name="connsiteX2553" fmla="*/ 6404367 w 6530564"/>
              <a:gd name="connsiteY2553" fmla="*/ 2780914 h 6858000"/>
              <a:gd name="connsiteX2554" fmla="*/ 6405364 w 6530564"/>
              <a:gd name="connsiteY2554" fmla="*/ 2785585 h 6858000"/>
              <a:gd name="connsiteX2555" fmla="*/ 6414027 w 6530564"/>
              <a:gd name="connsiteY2555" fmla="*/ 2803272 h 6858000"/>
              <a:gd name="connsiteX2556" fmla="*/ 6418019 w 6530564"/>
              <a:gd name="connsiteY2556" fmla="*/ 2821954 h 6858000"/>
              <a:gd name="connsiteX2557" fmla="*/ 6421013 w 6530564"/>
              <a:gd name="connsiteY2557" fmla="*/ 2835968 h 6858000"/>
              <a:gd name="connsiteX2558" fmla="*/ 6427000 w 6530564"/>
              <a:gd name="connsiteY2558" fmla="*/ 2863995 h 6858000"/>
              <a:gd name="connsiteX2559" fmla="*/ 6425323 w 6530564"/>
              <a:gd name="connsiteY2559" fmla="*/ 2879006 h 6858000"/>
              <a:gd name="connsiteX2560" fmla="*/ 6419655 w 6530564"/>
              <a:gd name="connsiteY2560" fmla="*/ 2875334 h 6858000"/>
              <a:gd name="connsiteX2561" fmla="*/ 6413985 w 6530564"/>
              <a:gd name="connsiteY2561" fmla="*/ 2871660 h 6858000"/>
              <a:gd name="connsiteX2562" fmla="*/ 6414983 w 6530564"/>
              <a:gd name="connsiteY2562" fmla="*/ 2876331 h 6858000"/>
              <a:gd name="connsiteX2563" fmla="*/ 6415981 w 6530564"/>
              <a:gd name="connsiteY2563" fmla="*/ 2881001 h 6858000"/>
              <a:gd name="connsiteX2564" fmla="*/ 6421651 w 6530564"/>
              <a:gd name="connsiteY2564" fmla="*/ 2884673 h 6858000"/>
              <a:gd name="connsiteX2565" fmla="*/ 6427318 w 6530564"/>
              <a:gd name="connsiteY2565" fmla="*/ 2888347 h 6858000"/>
              <a:gd name="connsiteX2566" fmla="*/ 6431991 w 6530564"/>
              <a:gd name="connsiteY2566" fmla="*/ 2887350 h 6858000"/>
              <a:gd name="connsiteX2567" fmla="*/ 6431673 w 6530564"/>
              <a:gd name="connsiteY2567" fmla="*/ 2862996 h 6858000"/>
              <a:gd name="connsiteX2568" fmla="*/ 6430674 w 6530564"/>
              <a:gd name="connsiteY2568" fmla="*/ 2858326 h 6858000"/>
              <a:gd name="connsiteX2569" fmla="*/ 6426681 w 6530564"/>
              <a:gd name="connsiteY2569" fmla="*/ 2839641 h 6858000"/>
              <a:gd name="connsiteX2570" fmla="*/ 6424687 w 6530564"/>
              <a:gd name="connsiteY2570" fmla="*/ 2830300 h 6858000"/>
              <a:gd name="connsiteX2571" fmla="*/ 6434347 w 6530564"/>
              <a:gd name="connsiteY2571" fmla="*/ 2852656 h 6858000"/>
              <a:gd name="connsiteX2572" fmla="*/ 6445005 w 6530564"/>
              <a:gd name="connsiteY2572" fmla="*/ 2879684 h 6858000"/>
              <a:gd name="connsiteX2573" fmla="*/ 6442331 w 6530564"/>
              <a:gd name="connsiteY2573" fmla="*/ 2890025 h 6858000"/>
              <a:gd name="connsiteX2574" fmla="*/ 6444325 w 6530564"/>
              <a:gd name="connsiteY2574" fmla="*/ 2899366 h 6858000"/>
              <a:gd name="connsiteX2575" fmla="*/ 6449315 w 6530564"/>
              <a:gd name="connsiteY2575" fmla="*/ 2922721 h 6858000"/>
              <a:gd name="connsiteX2576" fmla="*/ 6443648 w 6530564"/>
              <a:gd name="connsiteY2576" fmla="*/ 2919049 h 6858000"/>
              <a:gd name="connsiteX2577" fmla="*/ 6438977 w 6530564"/>
              <a:gd name="connsiteY2577" fmla="*/ 2920046 h 6858000"/>
              <a:gd name="connsiteX2578" fmla="*/ 6439974 w 6530564"/>
              <a:gd name="connsiteY2578" fmla="*/ 2924716 h 6858000"/>
              <a:gd name="connsiteX2579" fmla="*/ 6440971 w 6530564"/>
              <a:gd name="connsiteY2579" fmla="*/ 2929388 h 6858000"/>
              <a:gd name="connsiteX2580" fmla="*/ 6446641 w 6530564"/>
              <a:gd name="connsiteY2580" fmla="*/ 2933062 h 6858000"/>
              <a:gd name="connsiteX2581" fmla="*/ 6447639 w 6530564"/>
              <a:gd name="connsiteY2581" fmla="*/ 2937733 h 6858000"/>
              <a:gd name="connsiteX2582" fmla="*/ 6448636 w 6530564"/>
              <a:gd name="connsiteY2582" fmla="*/ 2942403 h 6858000"/>
              <a:gd name="connsiteX2583" fmla="*/ 6457299 w 6530564"/>
              <a:gd name="connsiteY2583" fmla="*/ 2960089 h 6858000"/>
              <a:gd name="connsiteX2584" fmla="*/ 6462289 w 6530564"/>
              <a:gd name="connsiteY2584" fmla="*/ 2983446 h 6858000"/>
              <a:gd name="connsiteX2585" fmla="*/ 6458617 w 6530564"/>
              <a:gd name="connsiteY2585" fmla="*/ 2989113 h 6858000"/>
              <a:gd name="connsiteX2586" fmla="*/ 6452947 w 6530564"/>
              <a:gd name="connsiteY2586" fmla="*/ 2985442 h 6858000"/>
              <a:gd name="connsiteX2587" fmla="*/ 6436301 w 6530564"/>
              <a:gd name="connsiteY2587" fmla="*/ 2930386 h 6858000"/>
              <a:gd name="connsiteX2588" fmla="*/ 6435303 w 6530564"/>
              <a:gd name="connsiteY2588" fmla="*/ 2925715 h 6858000"/>
              <a:gd name="connsiteX2589" fmla="*/ 6431630 w 6530564"/>
              <a:gd name="connsiteY2589" fmla="*/ 2931384 h 6858000"/>
              <a:gd name="connsiteX2590" fmla="*/ 6448275 w 6530564"/>
              <a:gd name="connsiteY2590" fmla="*/ 2986439 h 6858000"/>
              <a:gd name="connsiteX2591" fmla="*/ 6436259 w 6530564"/>
              <a:gd name="connsiteY2591" fmla="*/ 2998774 h 6858000"/>
              <a:gd name="connsiteX2592" fmla="*/ 6437895 w 6530564"/>
              <a:gd name="connsiteY2592" fmla="*/ 3052152 h 6858000"/>
              <a:gd name="connsiteX2593" fmla="*/ 6440443 w 6530564"/>
              <a:gd name="connsiteY2593" fmla="*/ 3246975 h 6858000"/>
              <a:gd name="connsiteX2594" fmla="*/ 6441441 w 6530564"/>
              <a:gd name="connsiteY2594" fmla="*/ 3251646 h 6858000"/>
              <a:gd name="connsiteX2595" fmla="*/ 6442439 w 6530564"/>
              <a:gd name="connsiteY2595" fmla="*/ 3256318 h 6858000"/>
              <a:gd name="connsiteX2596" fmla="*/ 6446113 w 6530564"/>
              <a:gd name="connsiteY2596" fmla="*/ 3250648 h 6858000"/>
              <a:gd name="connsiteX2597" fmla="*/ 6444561 w 6530564"/>
              <a:gd name="connsiteY2597" fmla="*/ 3060496 h 6858000"/>
              <a:gd name="connsiteX2598" fmla="*/ 6445559 w 6530564"/>
              <a:gd name="connsiteY2598" fmla="*/ 3065167 h 6858000"/>
              <a:gd name="connsiteX2599" fmla="*/ 6452905 w 6530564"/>
              <a:gd name="connsiteY2599" fmla="*/ 3053828 h 6858000"/>
              <a:gd name="connsiteX2600" fmla="*/ 6455899 w 6530564"/>
              <a:gd name="connsiteY2600" fmla="*/ 3067841 h 6858000"/>
              <a:gd name="connsiteX2601" fmla="*/ 6451227 w 6530564"/>
              <a:gd name="connsiteY2601" fmla="*/ 3068840 h 6858000"/>
              <a:gd name="connsiteX2602" fmla="*/ 6452226 w 6530564"/>
              <a:gd name="connsiteY2602" fmla="*/ 3073511 h 6858000"/>
              <a:gd name="connsiteX2603" fmla="*/ 6453223 w 6530564"/>
              <a:gd name="connsiteY2603" fmla="*/ 3078181 h 6858000"/>
              <a:gd name="connsiteX2604" fmla="*/ 6457895 w 6530564"/>
              <a:gd name="connsiteY2604" fmla="*/ 3077183 h 6858000"/>
              <a:gd name="connsiteX2605" fmla="*/ 6458213 w 6530564"/>
              <a:gd name="connsiteY2605" fmla="*/ 3101536 h 6858000"/>
              <a:gd name="connsiteX2606" fmla="*/ 6460209 w 6530564"/>
              <a:gd name="connsiteY2606" fmla="*/ 3110879 h 6858000"/>
              <a:gd name="connsiteX2607" fmla="*/ 6463203 w 6530564"/>
              <a:gd name="connsiteY2607" fmla="*/ 3124891 h 6858000"/>
              <a:gd name="connsiteX2608" fmla="*/ 6464201 w 6530564"/>
              <a:gd name="connsiteY2608" fmla="*/ 3129561 h 6858000"/>
              <a:gd name="connsiteX2609" fmla="*/ 6460527 w 6530564"/>
              <a:gd name="connsiteY2609" fmla="*/ 3135231 h 6858000"/>
              <a:gd name="connsiteX2610" fmla="*/ 6462523 w 6530564"/>
              <a:gd name="connsiteY2610" fmla="*/ 3144574 h 6858000"/>
              <a:gd name="connsiteX2611" fmla="*/ 6468192 w 6530564"/>
              <a:gd name="connsiteY2611" fmla="*/ 3148246 h 6858000"/>
              <a:gd name="connsiteX2612" fmla="*/ 6492143 w 6530564"/>
              <a:gd name="connsiteY2612" fmla="*/ 3260351 h 6858000"/>
              <a:gd name="connsiteX2613" fmla="*/ 6493779 w 6530564"/>
              <a:gd name="connsiteY2613" fmla="*/ 3313728 h 6858000"/>
              <a:gd name="connsiteX2614" fmla="*/ 6497452 w 6530564"/>
              <a:gd name="connsiteY2614" fmla="*/ 3308059 h 6858000"/>
              <a:gd name="connsiteX2615" fmla="*/ 6508067 w 6530564"/>
              <a:gd name="connsiteY2615" fmla="*/ 3403475 h 6858000"/>
              <a:gd name="connsiteX2616" fmla="*/ 6513737 w 6530564"/>
              <a:gd name="connsiteY2616" fmla="*/ 3407147 h 6858000"/>
              <a:gd name="connsiteX2617" fmla="*/ 6514056 w 6530564"/>
              <a:gd name="connsiteY2617" fmla="*/ 3431501 h 6858000"/>
              <a:gd name="connsiteX2618" fmla="*/ 6510383 w 6530564"/>
              <a:gd name="connsiteY2618" fmla="*/ 3437170 h 6858000"/>
              <a:gd name="connsiteX2619" fmla="*/ 6517049 w 6530564"/>
              <a:gd name="connsiteY2619" fmla="*/ 3445513 h 6858000"/>
              <a:gd name="connsiteX2620" fmla="*/ 6518367 w 6530564"/>
              <a:gd name="connsiteY2620" fmla="*/ 3474537 h 6858000"/>
              <a:gd name="connsiteX2621" fmla="*/ 6519363 w 6530564"/>
              <a:gd name="connsiteY2621" fmla="*/ 3479209 h 6858000"/>
              <a:gd name="connsiteX2622" fmla="*/ 6517687 w 6530564"/>
              <a:gd name="connsiteY2622" fmla="*/ 3494220 h 6858000"/>
              <a:gd name="connsiteX2623" fmla="*/ 6518686 w 6530564"/>
              <a:gd name="connsiteY2623" fmla="*/ 3498890 h 6858000"/>
              <a:gd name="connsiteX2624" fmla="*/ 6519683 w 6530564"/>
              <a:gd name="connsiteY2624" fmla="*/ 3503561 h 6858000"/>
              <a:gd name="connsiteX2625" fmla="*/ 6517965 w 6530564"/>
              <a:gd name="connsiteY2625" fmla="*/ 3586960 h 6858000"/>
              <a:gd name="connsiteX2626" fmla="*/ 6520957 w 6530564"/>
              <a:gd name="connsiteY2626" fmla="*/ 3600973 h 6858000"/>
              <a:gd name="connsiteX2627" fmla="*/ 6521957 w 6530564"/>
              <a:gd name="connsiteY2627" fmla="*/ 3605644 h 6858000"/>
              <a:gd name="connsiteX2628" fmla="*/ 6525949 w 6530564"/>
              <a:gd name="connsiteY2628" fmla="*/ 3624328 h 6858000"/>
              <a:gd name="connsiteX2629" fmla="*/ 6518240 w 6530564"/>
              <a:gd name="connsiteY2629" fmla="*/ 3679702 h 6858000"/>
              <a:gd name="connsiteX2630" fmla="*/ 6499429 w 6530564"/>
              <a:gd name="connsiteY2630" fmla="*/ 3888856 h 6858000"/>
              <a:gd name="connsiteX2631" fmla="*/ 6500429 w 6530564"/>
              <a:gd name="connsiteY2631" fmla="*/ 3893529 h 6858000"/>
              <a:gd name="connsiteX2632" fmla="*/ 6496756 w 6530564"/>
              <a:gd name="connsiteY2632" fmla="*/ 3899196 h 6858000"/>
              <a:gd name="connsiteX2633" fmla="*/ 6474945 w 6530564"/>
              <a:gd name="connsiteY2633" fmla="*/ 3968571 h 6858000"/>
              <a:gd name="connsiteX2634" fmla="*/ 6456817 w 6530564"/>
              <a:gd name="connsiteY2634" fmla="*/ 4036740 h 6858000"/>
              <a:gd name="connsiteX2635" fmla="*/ 6457067 w 6530564"/>
              <a:gd name="connsiteY2635" fmla="*/ 4035275 h 6858000"/>
              <a:gd name="connsiteX2636" fmla="*/ 6458983 w 6530564"/>
              <a:gd name="connsiteY2636" fmla="*/ 4019603 h 6858000"/>
              <a:gd name="connsiteX2637" fmla="*/ 6461660 w 6530564"/>
              <a:gd name="connsiteY2637" fmla="*/ 4009263 h 6858000"/>
              <a:gd name="connsiteX2638" fmla="*/ 6468688 w 6530564"/>
              <a:gd name="connsiteY2638" fmla="*/ 3973572 h 6858000"/>
              <a:gd name="connsiteX2639" fmla="*/ 6480067 w 6530564"/>
              <a:gd name="connsiteY2639" fmla="*/ 3912531 h 6858000"/>
              <a:gd name="connsiteX2640" fmla="*/ 6482742 w 6530564"/>
              <a:gd name="connsiteY2640" fmla="*/ 3902189 h 6858000"/>
              <a:gd name="connsiteX2641" fmla="*/ 6485417 w 6530564"/>
              <a:gd name="connsiteY2641" fmla="*/ 3891851 h 6858000"/>
              <a:gd name="connsiteX2642" fmla="*/ 6479749 w 6530564"/>
              <a:gd name="connsiteY2642" fmla="*/ 3888177 h 6858000"/>
              <a:gd name="connsiteX2643" fmla="*/ 6469727 w 6530564"/>
              <a:gd name="connsiteY2643" fmla="*/ 3909856 h 6858000"/>
              <a:gd name="connsiteX2644" fmla="*/ 6470724 w 6530564"/>
              <a:gd name="connsiteY2644" fmla="*/ 3914527 h 6858000"/>
              <a:gd name="connsiteX2645" fmla="*/ 6451319 w 6530564"/>
              <a:gd name="connsiteY2645" fmla="*/ 4006588 h 6858000"/>
              <a:gd name="connsiteX2646" fmla="*/ 6452317 w 6530564"/>
              <a:gd name="connsiteY2646" fmla="*/ 4011259 h 6858000"/>
              <a:gd name="connsiteX2647" fmla="*/ 6438623 w 6530564"/>
              <a:gd name="connsiteY2647" fmla="*/ 4038605 h 6858000"/>
              <a:gd name="connsiteX2648" fmla="*/ 6430597 w 6530564"/>
              <a:gd name="connsiteY2648" fmla="*/ 4069625 h 6858000"/>
              <a:gd name="connsiteX2649" fmla="*/ 6417467 w 6530564"/>
              <a:gd name="connsiteY2649" fmla="*/ 4131042 h 6858000"/>
              <a:gd name="connsiteX2650" fmla="*/ 6397652 w 6530564"/>
              <a:gd name="connsiteY2650" fmla="*/ 4184394 h 6858000"/>
              <a:gd name="connsiteX2651" fmla="*/ 6395501 w 6530564"/>
              <a:gd name="connsiteY2651" fmla="*/ 4179691 h 6858000"/>
              <a:gd name="connsiteX2652" fmla="*/ 6310617 w 6530564"/>
              <a:gd name="connsiteY2652" fmla="*/ 4422501 h 6858000"/>
              <a:gd name="connsiteX2653" fmla="*/ 6305947 w 6530564"/>
              <a:gd name="connsiteY2653" fmla="*/ 4423498 h 6858000"/>
              <a:gd name="connsiteX2654" fmla="*/ 6306945 w 6530564"/>
              <a:gd name="connsiteY2654" fmla="*/ 4428171 h 6858000"/>
              <a:gd name="connsiteX2655" fmla="*/ 6307942 w 6530564"/>
              <a:gd name="connsiteY2655" fmla="*/ 4432841 h 6858000"/>
              <a:gd name="connsiteX2656" fmla="*/ 6292252 w 6530564"/>
              <a:gd name="connsiteY2656" fmla="*/ 4450844 h 6858000"/>
              <a:gd name="connsiteX2657" fmla="*/ 6268855 w 6530564"/>
              <a:gd name="connsiteY2657" fmla="*/ 4524223 h 6858000"/>
              <a:gd name="connsiteX2658" fmla="*/ 6265862 w 6530564"/>
              <a:gd name="connsiteY2658" fmla="*/ 4510210 h 6858000"/>
              <a:gd name="connsiteX2659" fmla="*/ 6258833 w 6530564"/>
              <a:gd name="connsiteY2659" fmla="*/ 4545902 h 6858000"/>
              <a:gd name="connsiteX2660" fmla="*/ 6253165 w 6530564"/>
              <a:gd name="connsiteY2660" fmla="*/ 4542228 h 6858000"/>
              <a:gd name="connsiteX2661" fmla="*/ 6214077 w 6530564"/>
              <a:gd name="connsiteY2661" fmla="*/ 4633610 h 6858000"/>
              <a:gd name="connsiteX2662" fmla="*/ 6209407 w 6530564"/>
              <a:gd name="connsiteY2662" fmla="*/ 4634608 h 6858000"/>
              <a:gd name="connsiteX2663" fmla="*/ 6170001 w 6530564"/>
              <a:gd name="connsiteY2663" fmla="*/ 4701637 h 6858000"/>
              <a:gd name="connsiteX2664" fmla="*/ 6124246 w 6530564"/>
              <a:gd name="connsiteY2664" fmla="*/ 4784676 h 6858000"/>
              <a:gd name="connsiteX2665" fmla="*/ 6094991 w 6530564"/>
              <a:gd name="connsiteY2665" fmla="*/ 4822064 h 6858000"/>
              <a:gd name="connsiteX2666" fmla="*/ 6068122 w 6530564"/>
              <a:gd name="connsiteY2666" fmla="*/ 4864900 h 6858000"/>
              <a:gd name="connsiteX2667" fmla="*/ 6067155 w 6530564"/>
              <a:gd name="connsiteY2667" fmla="*/ 4860368 h 6858000"/>
              <a:gd name="connsiteX2668" fmla="*/ 6063481 w 6530564"/>
              <a:gd name="connsiteY2668" fmla="*/ 4866038 h 6858000"/>
              <a:gd name="connsiteX2669" fmla="*/ 6060805 w 6530564"/>
              <a:gd name="connsiteY2669" fmla="*/ 4876378 h 6858000"/>
              <a:gd name="connsiteX2670" fmla="*/ 6059807 w 6530564"/>
              <a:gd name="connsiteY2670" fmla="*/ 4871705 h 6858000"/>
              <a:gd name="connsiteX2671" fmla="*/ 6037769 w 6530564"/>
              <a:gd name="connsiteY2671" fmla="*/ 4905720 h 6858000"/>
              <a:gd name="connsiteX2672" fmla="*/ 6038767 w 6530564"/>
              <a:gd name="connsiteY2672" fmla="*/ 4910391 h 6858000"/>
              <a:gd name="connsiteX2673" fmla="*/ 6036091 w 6530564"/>
              <a:gd name="connsiteY2673" fmla="*/ 4920731 h 6858000"/>
              <a:gd name="connsiteX2674" fmla="*/ 6034095 w 6530564"/>
              <a:gd name="connsiteY2674" fmla="*/ 4911389 h 6858000"/>
              <a:gd name="connsiteX2675" fmla="*/ 6023077 w 6530564"/>
              <a:gd name="connsiteY2675" fmla="*/ 4928396 h 6858000"/>
              <a:gd name="connsiteX2676" fmla="*/ 6022078 w 6530564"/>
              <a:gd name="connsiteY2676" fmla="*/ 4923723 h 6858000"/>
              <a:gd name="connsiteX2677" fmla="*/ 6021081 w 6530564"/>
              <a:gd name="connsiteY2677" fmla="*/ 4919054 h 6858000"/>
              <a:gd name="connsiteX2678" fmla="*/ 6016409 w 6530564"/>
              <a:gd name="connsiteY2678" fmla="*/ 4920052 h 6858000"/>
              <a:gd name="connsiteX2679" fmla="*/ 6018405 w 6530564"/>
              <a:gd name="connsiteY2679" fmla="*/ 4929393 h 6858000"/>
              <a:gd name="connsiteX2680" fmla="*/ 6019404 w 6530564"/>
              <a:gd name="connsiteY2680" fmla="*/ 4934065 h 6858000"/>
              <a:gd name="connsiteX2681" fmla="*/ 6015730 w 6530564"/>
              <a:gd name="connsiteY2681" fmla="*/ 4939735 h 6858000"/>
              <a:gd name="connsiteX2682" fmla="*/ 6011059 w 6530564"/>
              <a:gd name="connsiteY2682" fmla="*/ 4940732 h 6858000"/>
              <a:gd name="connsiteX2683" fmla="*/ 6006389 w 6530564"/>
              <a:gd name="connsiteY2683" fmla="*/ 4941731 h 6858000"/>
              <a:gd name="connsiteX2684" fmla="*/ 6007386 w 6530564"/>
              <a:gd name="connsiteY2684" fmla="*/ 4946401 h 6858000"/>
              <a:gd name="connsiteX2685" fmla="*/ 6008383 w 6530564"/>
              <a:gd name="connsiteY2685" fmla="*/ 4951071 h 6858000"/>
              <a:gd name="connsiteX2686" fmla="*/ 5996367 w 6530564"/>
              <a:gd name="connsiteY2686" fmla="*/ 4963407 h 6858000"/>
              <a:gd name="connsiteX2687" fmla="*/ 5995370 w 6530564"/>
              <a:gd name="connsiteY2687" fmla="*/ 4958737 h 6858000"/>
              <a:gd name="connsiteX2688" fmla="*/ 5991696 w 6530564"/>
              <a:gd name="connsiteY2688" fmla="*/ 4964406 h 6858000"/>
              <a:gd name="connsiteX2689" fmla="*/ 5988022 w 6530564"/>
              <a:gd name="connsiteY2689" fmla="*/ 4970074 h 6858000"/>
              <a:gd name="connsiteX2690" fmla="*/ 5985347 w 6530564"/>
              <a:gd name="connsiteY2690" fmla="*/ 4980414 h 6858000"/>
              <a:gd name="connsiteX2691" fmla="*/ 5984349 w 6530564"/>
              <a:gd name="connsiteY2691" fmla="*/ 4975743 h 6858000"/>
              <a:gd name="connsiteX2692" fmla="*/ 5967661 w 6530564"/>
              <a:gd name="connsiteY2692" fmla="*/ 4989076 h 6858000"/>
              <a:gd name="connsiteX2693" fmla="*/ 5965665 w 6530564"/>
              <a:gd name="connsiteY2693" fmla="*/ 4979735 h 6858000"/>
              <a:gd name="connsiteX2694" fmla="*/ 5949975 w 6530564"/>
              <a:gd name="connsiteY2694" fmla="*/ 4997740 h 6858000"/>
              <a:gd name="connsiteX2695" fmla="*/ 5948977 w 6530564"/>
              <a:gd name="connsiteY2695" fmla="*/ 4993069 h 6858000"/>
              <a:gd name="connsiteX2696" fmla="*/ 5952650 w 6530564"/>
              <a:gd name="connsiteY2696" fmla="*/ 4987400 h 6858000"/>
              <a:gd name="connsiteX2697" fmla="*/ 5951653 w 6530564"/>
              <a:gd name="connsiteY2697" fmla="*/ 4982729 h 6858000"/>
              <a:gd name="connsiteX2698" fmla="*/ 5947981 w 6530564"/>
              <a:gd name="connsiteY2698" fmla="*/ 4988397 h 6858000"/>
              <a:gd name="connsiteX2699" fmla="*/ 5944307 w 6530564"/>
              <a:gd name="connsiteY2699" fmla="*/ 4994067 h 6858000"/>
              <a:gd name="connsiteX2700" fmla="*/ 5941631 w 6530564"/>
              <a:gd name="connsiteY2700" fmla="*/ 5004407 h 6858000"/>
              <a:gd name="connsiteX2701" fmla="*/ 5950973 w 6530564"/>
              <a:gd name="connsiteY2701" fmla="*/ 5002410 h 6858000"/>
              <a:gd name="connsiteX2702" fmla="*/ 5947299 w 6530564"/>
              <a:gd name="connsiteY2702" fmla="*/ 5008080 h 6858000"/>
              <a:gd name="connsiteX2703" fmla="*/ 5929931 w 6530564"/>
              <a:gd name="connsiteY2703" fmla="*/ 5041095 h 6858000"/>
              <a:gd name="connsiteX2704" fmla="*/ 5947618 w 6530564"/>
              <a:gd name="connsiteY2704" fmla="*/ 5032434 h 6858000"/>
              <a:gd name="connsiteX2705" fmla="*/ 5931927 w 6530564"/>
              <a:gd name="connsiteY2705" fmla="*/ 5050439 h 6858000"/>
              <a:gd name="connsiteX2706" fmla="*/ 5920909 w 6530564"/>
              <a:gd name="connsiteY2706" fmla="*/ 5067445 h 6858000"/>
              <a:gd name="connsiteX2707" fmla="*/ 5912565 w 6530564"/>
              <a:gd name="connsiteY2707" fmla="*/ 5074111 h 6858000"/>
              <a:gd name="connsiteX2708" fmla="*/ 5910570 w 6530564"/>
              <a:gd name="connsiteY2708" fmla="*/ 5064770 h 6858000"/>
              <a:gd name="connsiteX2709" fmla="*/ 5895877 w 6530564"/>
              <a:gd name="connsiteY2709" fmla="*/ 5087444 h 6858000"/>
              <a:gd name="connsiteX2710" fmla="*/ 5890208 w 6530564"/>
              <a:gd name="connsiteY2710" fmla="*/ 5083772 h 6858000"/>
              <a:gd name="connsiteX2711" fmla="*/ 5893881 w 6530564"/>
              <a:gd name="connsiteY2711" fmla="*/ 5078103 h 6858000"/>
              <a:gd name="connsiteX2712" fmla="*/ 5892882 w 6530564"/>
              <a:gd name="connsiteY2712" fmla="*/ 5073432 h 6858000"/>
              <a:gd name="connsiteX2713" fmla="*/ 5888211 w 6530564"/>
              <a:gd name="connsiteY2713" fmla="*/ 5074430 h 6858000"/>
              <a:gd name="connsiteX2714" fmla="*/ 5884539 w 6530564"/>
              <a:gd name="connsiteY2714" fmla="*/ 5080098 h 6858000"/>
              <a:gd name="connsiteX2715" fmla="*/ 5885537 w 6530564"/>
              <a:gd name="connsiteY2715" fmla="*/ 5084770 h 6858000"/>
              <a:gd name="connsiteX2716" fmla="*/ 5881863 w 6530564"/>
              <a:gd name="connsiteY2716" fmla="*/ 5090439 h 6858000"/>
              <a:gd name="connsiteX2717" fmla="*/ 5878191 w 6530564"/>
              <a:gd name="connsiteY2717" fmla="*/ 5096109 h 6858000"/>
              <a:gd name="connsiteX2718" fmla="*/ 5873519 w 6530564"/>
              <a:gd name="connsiteY2718" fmla="*/ 5097107 h 6858000"/>
              <a:gd name="connsiteX2719" fmla="*/ 5874517 w 6530564"/>
              <a:gd name="connsiteY2719" fmla="*/ 5101778 h 6858000"/>
              <a:gd name="connsiteX2720" fmla="*/ 5869847 w 6530564"/>
              <a:gd name="connsiteY2720" fmla="*/ 5102775 h 6858000"/>
              <a:gd name="connsiteX2721" fmla="*/ 5868847 w 6530564"/>
              <a:gd name="connsiteY2721" fmla="*/ 5098105 h 6858000"/>
              <a:gd name="connsiteX2722" fmla="*/ 5871523 w 6530564"/>
              <a:gd name="connsiteY2722" fmla="*/ 5087764 h 6858000"/>
              <a:gd name="connsiteX2723" fmla="*/ 5878869 w 6530564"/>
              <a:gd name="connsiteY2723" fmla="*/ 5076427 h 6858000"/>
              <a:gd name="connsiteX2724" fmla="*/ 5874198 w 6530564"/>
              <a:gd name="connsiteY2724" fmla="*/ 5077424 h 6858000"/>
              <a:gd name="connsiteX2725" fmla="*/ 5870525 w 6530564"/>
              <a:gd name="connsiteY2725" fmla="*/ 5083093 h 6858000"/>
              <a:gd name="connsiteX2726" fmla="*/ 5859507 w 6530564"/>
              <a:gd name="connsiteY2726" fmla="*/ 5100100 h 6858000"/>
              <a:gd name="connsiteX2727" fmla="*/ 5860503 w 6530564"/>
              <a:gd name="connsiteY2727" fmla="*/ 5104770 h 6858000"/>
              <a:gd name="connsiteX2728" fmla="*/ 5854156 w 6530564"/>
              <a:gd name="connsiteY2728" fmla="*/ 5120780 h 6858000"/>
              <a:gd name="connsiteX2729" fmla="*/ 5803411 w 6530564"/>
              <a:gd name="connsiteY2729" fmla="*/ 5180463 h 6858000"/>
              <a:gd name="connsiteX2730" fmla="*/ 5798741 w 6530564"/>
              <a:gd name="connsiteY2730" fmla="*/ 5181460 h 6858000"/>
              <a:gd name="connsiteX2731" fmla="*/ 5795068 w 6530564"/>
              <a:gd name="connsiteY2731" fmla="*/ 5187130 h 6858000"/>
              <a:gd name="connsiteX2732" fmla="*/ 5783051 w 6530564"/>
              <a:gd name="connsiteY2732" fmla="*/ 5199465 h 6858000"/>
              <a:gd name="connsiteX2733" fmla="*/ 5779378 w 6530564"/>
              <a:gd name="connsiteY2733" fmla="*/ 5205135 h 6858000"/>
              <a:gd name="connsiteX2734" fmla="*/ 5767360 w 6530564"/>
              <a:gd name="connsiteY2734" fmla="*/ 5217470 h 6858000"/>
              <a:gd name="connsiteX2735" fmla="*/ 5755343 w 6530564"/>
              <a:gd name="connsiteY2735" fmla="*/ 5229806 h 6858000"/>
              <a:gd name="connsiteX2736" fmla="*/ 5718293 w 6530564"/>
              <a:gd name="connsiteY2736" fmla="*/ 5262142 h 6858000"/>
              <a:gd name="connsiteX2737" fmla="*/ 5680564 w 6530564"/>
              <a:gd name="connsiteY2737" fmla="*/ 5314161 h 6858000"/>
              <a:gd name="connsiteX2738" fmla="*/ 5668546 w 6530564"/>
              <a:gd name="connsiteY2738" fmla="*/ 5326497 h 6858000"/>
              <a:gd name="connsiteX2739" fmla="*/ 5679885 w 6530564"/>
              <a:gd name="connsiteY2739" fmla="*/ 5333842 h 6858000"/>
              <a:gd name="connsiteX2740" fmla="*/ 5712263 w 6530564"/>
              <a:gd name="connsiteY2740" fmla="*/ 5302506 h 6858000"/>
              <a:gd name="connsiteX2741" fmla="*/ 5746319 w 6530564"/>
              <a:gd name="connsiteY2741" fmla="*/ 5256155 h 6858000"/>
              <a:gd name="connsiteX2742" fmla="*/ 5762009 w 6530564"/>
              <a:gd name="connsiteY2742" fmla="*/ 5238151 h 6858000"/>
              <a:gd name="connsiteX2743" fmla="*/ 5763007 w 6530564"/>
              <a:gd name="connsiteY2743" fmla="*/ 5242821 h 6858000"/>
              <a:gd name="connsiteX2744" fmla="*/ 5758337 w 6530564"/>
              <a:gd name="connsiteY2744" fmla="*/ 5243820 h 6858000"/>
              <a:gd name="connsiteX2745" fmla="*/ 5759335 w 6530564"/>
              <a:gd name="connsiteY2745" fmla="*/ 5248491 h 6858000"/>
              <a:gd name="connsiteX2746" fmla="*/ 5764005 w 6530564"/>
              <a:gd name="connsiteY2746" fmla="*/ 5247493 h 6858000"/>
              <a:gd name="connsiteX2747" fmla="*/ 5767679 w 6530564"/>
              <a:gd name="connsiteY2747" fmla="*/ 5241824 h 6858000"/>
              <a:gd name="connsiteX2748" fmla="*/ 5764685 w 6530564"/>
              <a:gd name="connsiteY2748" fmla="*/ 5227811 h 6858000"/>
              <a:gd name="connsiteX2749" fmla="*/ 5776701 w 6530564"/>
              <a:gd name="connsiteY2749" fmla="*/ 5215474 h 6858000"/>
              <a:gd name="connsiteX2750" fmla="*/ 5786044 w 6530564"/>
              <a:gd name="connsiteY2750" fmla="*/ 5213479 h 6858000"/>
              <a:gd name="connsiteX2751" fmla="*/ 5787043 w 6530564"/>
              <a:gd name="connsiteY2751" fmla="*/ 5218150 h 6858000"/>
              <a:gd name="connsiteX2752" fmla="*/ 5790713 w 6530564"/>
              <a:gd name="connsiteY2752" fmla="*/ 5212480 h 6858000"/>
              <a:gd name="connsiteX2753" fmla="*/ 5789717 w 6530564"/>
              <a:gd name="connsiteY2753" fmla="*/ 5207810 h 6858000"/>
              <a:gd name="connsiteX2754" fmla="*/ 5792393 w 6530564"/>
              <a:gd name="connsiteY2754" fmla="*/ 5197469 h 6858000"/>
              <a:gd name="connsiteX2755" fmla="*/ 5800735 w 6530564"/>
              <a:gd name="connsiteY2755" fmla="*/ 5190803 h 6858000"/>
              <a:gd name="connsiteX2756" fmla="*/ 5805408 w 6530564"/>
              <a:gd name="connsiteY2756" fmla="*/ 5189806 h 6858000"/>
              <a:gd name="connsiteX2757" fmla="*/ 5804409 w 6530564"/>
              <a:gd name="connsiteY2757" fmla="*/ 5185134 h 6858000"/>
              <a:gd name="connsiteX2758" fmla="*/ 5808082 w 6530564"/>
              <a:gd name="connsiteY2758" fmla="*/ 5179466 h 6858000"/>
              <a:gd name="connsiteX2759" fmla="*/ 5859825 w 6530564"/>
              <a:gd name="connsiteY2759" fmla="*/ 5124453 h 6858000"/>
              <a:gd name="connsiteX2760" fmla="*/ 5863499 w 6530564"/>
              <a:gd name="connsiteY2760" fmla="*/ 5118782 h 6858000"/>
              <a:gd name="connsiteX2761" fmla="*/ 5862500 w 6530564"/>
              <a:gd name="connsiteY2761" fmla="*/ 5114113 h 6858000"/>
              <a:gd name="connsiteX2762" fmla="*/ 5867171 w 6530564"/>
              <a:gd name="connsiteY2762" fmla="*/ 5113115 h 6858000"/>
              <a:gd name="connsiteX2763" fmla="*/ 5868169 w 6530564"/>
              <a:gd name="connsiteY2763" fmla="*/ 5117785 h 6858000"/>
              <a:gd name="connsiteX2764" fmla="*/ 5889529 w 6530564"/>
              <a:gd name="connsiteY2764" fmla="*/ 5103454 h 6858000"/>
              <a:gd name="connsiteX2765" fmla="*/ 5888531 w 6530564"/>
              <a:gd name="connsiteY2765" fmla="*/ 5098783 h 6858000"/>
              <a:gd name="connsiteX2766" fmla="*/ 5886853 w 6530564"/>
              <a:gd name="connsiteY2766" fmla="*/ 5113794 h 6858000"/>
              <a:gd name="connsiteX2767" fmla="*/ 5918235 w 6530564"/>
              <a:gd name="connsiteY2767" fmla="*/ 5077785 h 6858000"/>
              <a:gd name="connsiteX2768" fmla="*/ 5937596 w 6530564"/>
              <a:gd name="connsiteY2768" fmla="*/ 5054110 h 6858000"/>
              <a:gd name="connsiteX2769" fmla="*/ 5956961 w 6530564"/>
              <a:gd name="connsiteY2769" fmla="*/ 5030438 h 6858000"/>
              <a:gd name="connsiteX2770" fmla="*/ 5991015 w 6530564"/>
              <a:gd name="connsiteY2770" fmla="*/ 4984087 h 6858000"/>
              <a:gd name="connsiteX2771" fmla="*/ 6003035 w 6530564"/>
              <a:gd name="connsiteY2771" fmla="*/ 4971752 h 6858000"/>
              <a:gd name="connsiteX2772" fmla="*/ 6010379 w 6530564"/>
              <a:gd name="connsiteY2772" fmla="*/ 4960413 h 6858000"/>
              <a:gd name="connsiteX2773" fmla="*/ 6018723 w 6530564"/>
              <a:gd name="connsiteY2773" fmla="*/ 4953747 h 6858000"/>
              <a:gd name="connsiteX2774" fmla="*/ 6029744 w 6530564"/>
              <a:gd name="connsiteY2774" fmla="*/ 4936740 h 6858000"/>
              <a:gd name="connsiteX2775" fmla="*/ 6041761 w 6530564"/>
              <a:gd name="connsiteY2775" fmla="*/ 4924404 h 6858000"/>
              <a:gd name="connsiteX2776" fmla="*/ 6048109 w 6530564"/>
              <a:gd name="connsiteY2776" fmla="*/ 4908395 h 6858000"/>
              <a:gd name="connsiteX2777" fmla="*/ 6052779 w 6530564"/>
              <a:gd name="connsiteY2777" fmla="*/ 4907398 h 6858000"/>
              <a:gd name="connsiteX2778" fmla="*/ 6166964 w 6530564"/>
              <a:gd name="connsiteY2778" fmla="*/ 4756012 h 6858000"/>
              <a:gd name="connsiteX2779" fmla="*/ 6171634 w 6530564"/>
              <a:gd name="connsiteY2779" fmla="*/ 4755014 h 6858000"/>
              <a:gd name="connsiteX2780" fmla="*/ 6176307 w 6530564"/>
              <a:gd name="connsiteY2780" fmla="*/ 4754017 h 6858000"/>
              <a:gd name="connsiteX2781" fmla="*/ 6168961 w 6530564"/>
              <a:gd name="connsiteY2781" fmla="*/ 4765354 h 6858000"/>
              <a:gd name="connsiteX2782" fmla="*/ 6161614 w 6530564"/>
              <a:gd name="connsiteY2782" fmla="*/ 4776693 h 6858000"/>
              <a:gd name="connsiteX2783" fmla="*/ 6154269 w 6530564"/>
              <a:gd name="connsiteY2783" fmla="*/ 4788031 h 6858000"/>
              <a:gd name="connsiteX2784" fmla="*/ 6155266 w 6530564"/>
              <a:gd name="connsiteY2784" fmla="*/ 4792702 h 6858000"/>
              <a:gd name="connsiteX2785" fmla="*/ 6136901 w 6530564"/>
              <a:gd name="connsiteY2785" fmla="*/ 4821047 h 6858000"/>
              <a:gd name="connsiteX2786" fmla="*/ 6137897 w 6530564"/>
              <a:gd name="connsiteY2786" fmla="*/ 4825717 h 6858000"/>
              <a:gd name="connsiteX2787" fmla="*/ 6142571 w 6530564"/>
              <a:gd name="connsiteY2787" fmla="*/ 4824719 h 6858000"/>
              <a:gd name="connsiteX2788" fmla="*/ 6146243 w 6530564"/>
              <a:gd name="connsiteY2788" fmla="*/ 4819049 h 6858000"/>
              <a:gd name="connsiteX2789" fmla="*/ 6149915 w 6530564"/>
              <a:gd name="connsiteY2789" fmla="*/ 4813382 h 6858000"/>
              <a:gd name="connsiteX2790" fmla="*/ 6153588 w 6530564"/>
              <a:gd name="connsiteY2790" fmla="*/ 4807712 h 6858000"/>
              <a:gd name="connsiteX2791" fmla="*/ 6160935 w 6530564"/>
              <a:gd name="connsiteY2791" fmla="*/ 4796376 h 6858000"/>
              <a:gd name="connsiteX2792" fmla="*/ 6149207 w 6530564"/>
              <a:gd name="connsiteY2792" fmla="*/ 4815058 h 6858000"/>
              <a:gd name="connsiteX2793" fmla="*/ 6138972 w 6530564"/>
              <a:gd name="connsiteY2793" fmla="*/ 4830325 h 6858000"/>
              <a:gd name="connsiteX2794" fmla="*/ 6138897 w 6530564"/>
              <a:gd name="connsiteY2794" fmla="*/ 4830389 h 6858000"/>
              <a:gd name="connsiteX2795" fmla="*/ 6138892 w 6530564"/>
              <a:gd name="connsiteY2795" fmla="*/ 4830440 h 6858000"/>
              <a:gd name="connsiteX2796" fmla="*/ 6137977 w 6530564"/>
              <a:gd name="connsiteY2796" fmla="*/ 4831806 h 6858000"/>
              <a:gd name="connsiteX2797" fmla="*/ 6128557 w 6530564"/>
              <a:gd name="connsiteY2797" fmla="*/ 4827713 h 6858000"/>
              <a:gd name="connsiteX2798" fmla="*/ 6092823 w 6530564"/>
              <a:gd name="connsiteY2798" fmla="*/ 4889075 h 6858000"/>
              <a:gd name="connsiteX2799" fmla="*/ 6097494 w 6530564"/>
              <a:gd name="connsiteY2799" fmla="*/ 4888076 h 6858000"/>
              <a:gd name="connsiteX2800" fmla="*/ 6086475 w 6530564"/>
              <a:gd name="connsiteY2800" fmla="*/ 4905082 h 6858000"/>
              <a:gd name="connsiteX2801" fmla="*/ 6081803 w 6530564"/>
              <a:gd name="connsiteY2801" fmla="*/ 4906081 h 6858000"/>
              <a:gd name="connsiteX2802" fmla="*/ 6082802 w 6530564"/>
              <a:gd name="connsiteY2802" fmla="*/ 4910751 h 6858000"/>
              <a:gd name="connsiteX2803" fmla="*/ 6078133 w 6530564"/>
              <a:gd name="connsiteY2803" fmla="*/ 4911750 h 6858000"/>
              <a:gd name="connsiteX2804" fmla="*/ 6070785 w 6530564"/>
              <a:gd name="connsiteY2804" fmla="*/ 4923087 h 6858000"/>
              <a:gd name="connsiteX2805" fmla="*/ 6068109 w 6530564"/>
              <a:gd name="connsiteY2805" fmla="*/ 4933427 h 6858000"/>
              <a:gd name="connsiteX2806" fmla="*/ 6064437 w 6530564"/>
              <a:gd name="connsiteY2806" fmla="*/ 4939097 h 6858000"/>
              <a:gd name="connsiteX2807" fmla="*/ 6053416 w 6530564"/>
              <a:gd name="connsiteY2807" fmla="*/ 4956103 h 6858000"/>
              <a:gd name="connsiteX2808" fmla="*/ 6054415 w 6530564"/>
              <a:gd name="connsiteY2808" fmla="*/ 4960774 h 6858000"/>
              <a:gd name="connsiteX2809" fmla="*/ 6050743 w 6530564"/>
              <a:gd name="connsiteY2809" fmla="*/ 4966443 h 6858000"/>
              <a:gd name="connsiteX2810" fmla="*/ 6016685 w 6530564"/>
              <a:gd name="connsiteY2810" fmla="*/ 5012793 h 6858000"/>
              <a:gd name="connsiteX2811" fmla="*/ 6011017 w 6530564"/>
              <a:gd name="connsiteY2811" fmla="*/ 5009120 h 6858000"/>
              <a:gd name="connsiteX2812" fmla="*/ 6014690 w 6530564"/>
              <a:gd name="connsiteY2812" fmla="*/ 5003451 h 6858000"/>
              <a:gd name="connsiteX2813" fmla="*/ 6018363 w 6530564"/>
              <a:gd name="connsiteY2813" fmla="*/ 4997783 h 6858000"/>
              <a:gd name="connsiteX2814" fmla="*/ 6013693 w 6530564"/>
              <a:gd name="connsiteY2814" fmla="*/ 4998780 h 6858000"/>
              <a:gd name="connsiteX2815" fmla="*/ 6010020 w 6530564"/>
              <a:gd name="connsiteY2815" fmla="*/ 5004450 h 6858000"/>
              <a:gd name="connsiteX2816" fmla="*/ 6006346 w 6530564"/>
              <a:gd name="connsiteY2816" fmla="*/ 5010117 h 6858000"/>
              <a:gd name="connsiteX2817" fmla="*/ 6007345 w 6530564"/>
              <a:gd name="connsiteY2817" fmla="*/ 5014789 h 6858000"/>
              <a:gd name="connsiteX2818" fmla="*/ 6008343 w 6530564"/>
              <a:gd name="connsiteY2818" fmla="*/ 5019460 h 6858000"/>
              <a:gd name="connsiteX2819" fmla="*/ 5973287 w 6530564"/>
              <a:gd name="connsiteY2819" fmla="*/ 5061138 h 6858000"/>
              <a:gd name="connsiteX2820" fmla="*/ 5974287 w 6530564"/>
              <a:gd name="connsiteY2820" fmla="*/ 5065808 h 6858000"/>
              <a:gd name="connsiteX2821" fmla="*/ 5894837 w 6530564"/>
              <a:gd name="connsiteY2821" fmla="*/ 5151162 h 6858000"/>
              <a:gd name="connsiteX2822" fmla="*/ 5783008 w 6530564"/>
              <a:gd name="connsiteY2822" fmla="*/ 5267853 h 6858000"/>
              <a:gd name="connsiteX2823" fmla="*/ 5758973 w 6530564"/>
              <a:gd name="connsiteY2823" fmla="*/ 5292525 h 6858000"/>
              <a:gd name="connsiteX2824" fmla="*/ 5754302 w 6530564"/>
              <a:gd name="connsiteY2824" fmla="*/ 5293524 h 6858000"/>
              <a:gd name="connsiteX2825" fmla="*/ 5741289 w 6530564"/>
              <a:gd name="connsiteY2825" fmla="*/ 5301187 h 6858000"/>
              <a:gd name="connsiteX2826" fmla="*/ 5737613 w 6530564"/>
              <a:gd name="connsiteY2826" fmla="*/ 5306857 h 6858000"/>
              <a:gd name="connsiteX2827" fmla="*/ 5742285 w 6530564"/>
              <a:gd name="connsiteY2827" fmla="*/ 5305858 h 6858000"/>
              <a:gd name="connsiteX2828" fmla="*/ 5681201 w 6530564"/>
              <a:gd name="connsiteY2828" fmla="*/ 5362868 h 6858000"/>
              <a:gd name="connsiteX2829" fmla="*/ 5632136 w 6530564"/>
              <a:gd name="connsiteY2829" fmla="*/ 5407539 h 6858000"/>
              <a:gd name="connsiteX2830" fmla="*/ 5615447 w 6530564"/>
              <a:gd name="connsiteY2830" fmla="*/ 5420874 h 6858000"/>
              <a:gd name="connsiteX2831" fmla="*/ 5569055 w 6530564"/>
              <a:gd name="connsiteY2831" fmla="*/ 5455206 h 6858000"/>
              <a:gd name="connsiteX2832" fmla="*/ 5536677 w 6530564"/>
              <a:gd name="connsiteY2832" fmla="*/ 5486546 h 6858000"/>
              <a:gd name="connsiteX2833" fmla="*/ 5347435 w 6530564"/>
              <a:gd name="connsiteY2833" fmla="*/ 5629544 h 6858000"/>
              <a:gd name="connsiteX2834" fmla="*/ 5192251 w 6530564"/>
              <a:gd name="connsiteY2834" fmla="*/ 5726192 h 6858000"/>
              <a:gd name="connsiteX2835" fmla="*/ 5029405 w 6530564"/>
              <a:gd name="connsiteY2835" fmla="*/ 5809826 h 6858000"/>
              <a:gd name="connsiteX2836" fmla="*/ 5011718 w 6530564"/>
              <a:gd name="connsiteY2836" fmla="*/ 5818489 h 6858000"/>
              <a:gd name="connsiteX2837" fmla="*/ 4685383 w 6530564"/>
              <a:gd name="connsiteY2837" fmla="*/ 5937051 h 6858000"/>
              <a:gd name="connsiteX2838" fmla="*/ 4514510 w 6530564"/>
              <a:gd name="connsiteY2838" fmla="*/ 5980274 h 6858000"/>
              <a:gd name="connsiteX2839" fmla="*/ 4434660 w 6530564"/>
              <a:gd name="connsiteY2839" fmla="*/ 5991919 h 6858000"/>
              <a:gd name="connsiteX2840" fmla="*/ 4450453 w 6530564"/>
              <a:gd name="connsiteY2840" fmla="*/ 5989074 h 6858000"/>
              <a:gd name="connsiteX2841" fmla="*/ 4493869 w 6530564"/>
              <a:gd name="connsiteY2841" fmla="*/ 5977967 h 6858000"/>
              <a:gd name="connsiteX2842" fmla="*/ 4498541 w 6530564"/>
              <a:gd name="connsiteY2842" fmla="*/ 5976969 h 6858000"/>
              <a:gd name="connsiteX2843" fmla="*/ 4637673 w 6530564"/>
              <a:gd name="connsiteY2843" fmla="*/ 5942359 h 6858000"/>
              <a:gd name="connsiteX2844" fmla="*/ 4642343 w 6530564"/>
              <a:gd name="connsiteY2844" fmla="*/ 5941362 h 6858000"/>
              <a:gd name="connsiteX2845" fmla="*/ 4646017 w 6530564"/>
              <a:gd name="connsiteY2845" fmla="*/ 5935692 h 6858000"/>
              <a:gd name="connsiteX2846" fmla="*/ 4636675 w 6530564"/>
              <a:gd name="connsiteY2846" fmla="*/ 5937688 h 6858000"/>
              <a:gd name="connsiteX2847" fmla="*/ 4637673 w 6530564"/>
              <a:gd name="connsiteY2847" fmla="*/ 5942359 h 6858000"/>
              <a:gd name="connsiteX2848" fmla="*/ 4497543 w 6530564"/>
              <a:gd name="connsiteY2848" fmla="*/ 5972298 h 6858000"/>
              <a:gd name="connsiteX2849" fmla="*/ 4490875 w 6530564"/>
              <a:gd name="connsiteY2849" fmla="*/ 5963954 h 6858000"/>
              <a:gd name="connsiteX2850" fmla="*/ 4486203 w 6530564"/>
              <a:gd name="connsiteY2850" fmla="*/ 5964951 h 6858000"/>
              <a:gd name="connsiteX2851" fmla="*/ 4487203 w 6530564"/>
              <a:gd name="connsiteY2851" fmla="*/ 5969623 h 6858000"/>
              <a:gd name="connsiteX2852" fmla="*/ 4389111 w 6530564"/>
              <a:gd name="connsiteY2852" fmla="*/ 5990578 h 6858000"/>
              <a:gd name="connsiteX2853" fmla="*/ 4390107 w 6530564"/>
              <a:gd name="connsiteY2853" fmla="*/ 5995251 h 6858000"/>
              <a:gd name="connsiteX2854" fmla="*/ 4370427 w 6530564"/>
              <a:gd name="connsiteY2854" fmla="*/ 5994571 h 6858000"/>
              <a:gd name="connsiteX2855" fmla="*/ 4361085 w 6530564"/>
              <a:gd name="connsiteY2855" fmla="*/ 5996567 h 6858000"/>
              <a:gd name="connsiteX2856" fmla="*/ 4361763 w 6530564"/>
              <a:gd name="connsiteY2856" fmla="*/ 5976885 h 6858000"/>
              <a:gd name="connsiteX2857" fmla="*/ 4380447 w 6530564"/>
              <a:gd name="connsiteY2857" fmla="*/ 5972893 h 6858000"/>
              <a:gd name="connsiteX2858" fmla="*/ 4408475 w 6530564"/>
              <a:gd name="connsiteY2858" fmla="*/ 5966906 h 6858000"/>
              <a:gd name="connsiteX2859" fmla="*/ 4413145 w 6530564"/>
              <a:gd name="connsiteY2859" fmla="*/ 5965908 h 6858000"/>
              <a:gd name="connsiteX2860" fmla="*/ 4417816 w 6530564"/>
              <a:gd name="connsiteY2860" fmla="*/ 5964910 h 6858000"/>
              <a:gd name="connsiteX2861" fmla="*/ 4427159 w 6530564"/>
              <a:gd name="connsiteY2861" fmla="*/ 5962914 h 6858000"/>
              <a:gd name="connsiteX2862" fmla="*/ 4431829 w 6530564"/>
              <a:gd name="connsiteY2862" fmla="*/ 5961917 h 6858000"/>
              <a:gd name="connsiteX2863" fmla="*/ 4426161 w 6530564"/>
              <a:gd name="connsiteY2863" fmla="*/ 5958243 h 6858000"/>
              <a:gd name="connsiteX2864" fmla="*/ 4416819 w 6530564"/>
              <a:gd name="connsiteY2864" fmla="*/ 5960239 h 6858000"/>
              <a:gd name="connsiteX2865" fmla="*/ 4412147 w 6530564"/>
              <a:gd name="connsiteY2865" fmla="*/ 5961238 h 6858000"/>
              <a:gd name="connsiteX2866" fmla="*/ 4411149 w 6530564"/>
              <a:gd name="connsiteY2866" fmla="*/ 5956566 h 6858000"/>
              <a:gd name="connsiteX2867" fmla="*/ 4406479 w 6530564"/>
              <a:gd name="connsiteY2867" fmla="*/ 5957564 h 6858000"/>
              <a:gd name="connsiteX2868" fmla="*/ 4401807 w 6530564"/>
              <a:gd name="connsiteY2868" fmla="*/ 5958561 h 6858000"/>
              <a:gd name="connsiteX2869" fmla="*/ 4402805 w 6530564"/>
              <a:gd name="connsiteY2869" fmla="*/ 5963232 h 6858000"/>
              <a:gd name="connsiteX2870" fmla="*/ 4379449 w 6530564"/>
              <a:gd name="connsiteY2870" fmla="*/ 5968223 h 6858000"/>
              <a:gd name="connsiteX2871" fmla="*/ 4360765 w 6530564"/>
              <a:gd name="connsiteY2871" fmla="*/ 5972214 h 6858000"/>
              <a:gd name="connsiteX2872" fmla="*/ 4332741 w 6530564"/>
              <a:gd name="connsiteY2872" fmla="*/ 5978202 h 6858000"/>
              <a:gd name="connsiteX2873" fmla="*/ 4328067 w 6530564"/>
              <a:gd name="connsiteY2873" fmla="*/ 5979200 h 6858000"/>
              <a:gd name="connsiteX2874" fmla="*/ 4333738 w 6530564"/>
              <a:gd name="connsiteY2874" fmla="*/ 5982874 h 6858000"/>
              <a:gd name="connsiteX2875" fmla="*/ 4352421 w 6530564"/>
              <a:gd name="connsiteY2875" fmla="*/ 5978882 h 6858000"/>
              <a:gd name="connsiteX2876" fmla="*/ 4347071 w 6530564"/>
              <a:gd name="connsiteY2876" fmla="*/ 5999562 h 6858000"/>
              <a:gd name="connsiteX2877" fmla="*/ 4337729 w 6530564"/>
              <a:gd name="connsiteY2877" fmla="*/ 6001556 h 6858000"/>
              <a:gd name="connsiteX2878" fmla="*/ 4333057 w 6530564"/>
              <a:gd name="connsiteY2878" fmla="*/ 6002555 h 6858000"/>
              <a:gd name="connsiteX2879" fmla="*/ 4336731 w 6530564"/>
              <a:gd name="connsiteY2879" fmla="*/ 5996886 h 6858000"/>
              <a:gd name="connsiteX2880" fmla="*/ 4331061 w 6530564"/>
              <a:gd name="connsiteY2880" fmla="*/ 5993214 h 6858000"/>
              <a:gd name="connsiteX2881" fmla="*/ 4322719 w 6530564"/>
              <a:gd name="connsiteY2881" fmla="*/ 5999880 h 6858000"/>
              <a:gd name="connsiteX2882" fmla="*/ 4318046 w 6530564"/>
              <a:gd name="connsiteY2882" fmla="*/ 6000879 h 6858000"/>
              <a:gd name="connsiteX2883" fmla="*/ 4298365 w 6530564"/>
              <a:gd name="connsiteY2883" fmla="*/ 6000199 h 6858000"/>
              <a:gd name="connsiteX2884" fmla="*/ 4287027 w 6530564"/>
              <a:gd name="connsiteY2884" fmla="*/ 5992853 h 6858000"/>
              <a:gd name="connsiteX2885" fmla="*/ 4253332 w 6530564"/>
              <a:gd name="connsiteY2885" fmla="*/ 5995167 h 6858000"/>
              <a:gd name="connsiteX2886" fmla="*/ 4250657 w 6530564"/>
              <a:gd name="connsiteY2886" fmla="*/ 6005506 h 6858000"/>
              <a:gd name="connsiteX2887" fmla="*/ 4243989 w 6530564"/>
              <a:gd name="connsiteY2887" fmla="*/ 5997163 h 6858000"/>
              <a:gd name="connsiteX2888" fmla="*/ 4216961 w 6530564"/>
              <a:gd name="connsiteY2888" fmla="*/ 6007822 h 6858000"/>
              <a:gd name="connsiteX2889" fmla="*/ 4183267 w 6530564"/>
              <a:gd name="connsiteY2889" fmla="*/ 6010136 h 6858000"/>
              <a:gd name="connsiteX2890" fmla="*/ 4178595 w 6530564"/>
              <a:gd name="connsiteY2890" fmla="*/ 6011135 h 6858000"/>
              <a:gd name="connsiteX2891" fmla="*/ 4162587 w 6530564"/>
              <a:gd name="connsiteY2891" fmla="*/ 6004786 h 6858000"/>
              <a:gd name="connsiteX2892" fmla="*/ 4126216 w 6530564"/>
              <a:gd name="connsiteY2892" fmla="*/ 6017440 h 6858000"/>
              <a:gd name="connsiteX2893" fmla="*/ 4086851 w 6530564"/>
              <a:gd name="connsiteY2893" fmla="*/ 6016083 h 6858000"/>
              <a:gd name="connsiteX2894" fmla="*/ 4067171 w 6530564"/>
              <a:gd name="connsiteY2894" fmla="*/ 6015403 h 6858000"/>
              <a:gd name="connsiteX2895" fmla="*/ 4040821 w 6530564"/>
              <a:gd name="connsiteY2895" fmla="*/ 6006380 h 6858000"/>
              <a:gd name="connsiteX2896" fmla="*/ 3944405 w 6530564"/>
              <a:gd name="connsiteY2896" fmla="*/ 6012325 h 6858000"/>
              <a:gd name="connsiteX2897" fmla="*/ 3925723 w 6530564"/>
              <a:gd name="connsiteY2897" fmla="*/ 6016317 h 6858000"/>
              <a:gd name="connsiteX2898" fmla="*/ 3911709 w 6530564"/>
              <a:gd name="connsiteY2898" fmla="*/ 6019311 h 6858000"/>
              <a:gd name="connsiteX2899" fmla="*/ 3784954 w 6530564"/>
              <a:gd name="connsiteY2899" fmla="*/ 5997550 h 6858000"/>
              <a:gd name="connsiteX2900" fmla="*/ 3731576 w 6530564"/>
              <a:gd name="connsiteY2900" fmla="*/ 5999185 h 6858000"/>
              <a:gd name="connsiteX2901" fmla="*/ 3701555 w 6530564"/>
              <a:gd name="connsiteY2901" fmla="*/ 5995831 h 6858000"/>
              <a:gd name="connsiteX2902" fmla="*/ 3706225 w 6530564"/>
              <a:gd name="connsiteY2902" fmla="*/ 5994832 h 6858000"/>
              <a:gd name="connsiteX2903" fmla="*/ 3591805 w 6530564"/>
              <a:gd name="connsiteY2903" fmla="*/ 5985087 h 6858000"/>
              <a:gd name="connsiteX2904" fmla="*/ 3573122 w 6530564"/>
              <a:gd name="connsiteY2904" fmla="*/ 5989079 h 6858000"/>
              <a:gd name="connsiteX2905" fmla="*/ 3537430 w 6530564"/>
              <a:gd name="connsiteY2905" fmla="*/ 5982053 h 6858000"/>
              <a:gd name="connsiteX2906" fmla="*/ 3541104 w 6530564"/>
              <a:gd name="connsiteY2906" fmla="*/ 5976384 h 6858000"/>
              <a:gd name="connsiteX2907" fmla="*/ 3465050 w 6530564"/>
              <a:gd name="connsiteY2907" fmla="*/ 5963328 h 6858000"/>
              <a:gd name="connsiteX2908" fmla="*/ 3430358 w 6530564"/>
              <a:gd name="connsiteY2908" fmla="*/ 5960971 h 6858000"/>
              <a:gd name="connsiteX2909" fmla="*/ 3439699 w 6530564"/>
              <a:gd name="connsiteY2909" fmla="*/ 5958974 h 6858000"/>
              <a:gd name="connsiteX2910" fmla="*/ 3363648 w 6530564"/>
              <a:gd name="connsiteY2910" fmla="*/ 5945918 h 6858000"/>
              <a:gd name="connsiteX2911" fmla="*/ 3280927 w 6530564"/>
              <a:gd name="connsiteY2911" fmla="*/ 5924516 h 6858000"/>
              <a:gd name="connsiteX2912" fmla="*/ 3275257 w 6530564"/>
              <a:gd name="connsiteY2912" fmla="*/ 5920844 h 6858000"/>
              <a:gd name="connsiteX2913" fmla="*/ 3261244 w 6530564"/>
              <a:gd name="connsiteY2913" fmla="*/ 5923839 h 6858000"/>
              <a:gd name="connsiteX2914" fmla="*/ 3215214 w 6530564"/>
              <a:gd name="connsiteY2914" fmla="*/ 5914135 h 6858000"/>
              <a:gd name="connsiteX2915" fmla="*/ 3201879 w 6530564"/>
              <a:gd name="connsiteY2915" fmla="*/ 5897447 h 6858000"/>
              <a:gd name="connsiteX2916" fmla="*/ 3172855 w 6530564"/>
              <a:gd name="connsiteY2916" fmla="*/ 5898763 h 6858000"/>
              <a:gd name="connsiteX2917" fmla="*/ 3171857 w 6530564"/>
              <a:gd name="connsiteY2917" fmla="*/ 5894093 h 6858000"/>
              <a:gd name="connsiteX2918" fmla="*/ 3099478 w 6530564"/>
              <a:gd name="connsiteY2918" fmla="*/ 5875367 h 6858000"/>
              <a:gd name="connsiteX2919" fmla="*/ 3119159 w 6530564"/>
              <a:gd name="connsiteY2919" fmla="*/ 5876046 h 6858000"/>
              <a:gd name="connsiteX2920" fmla="*/ 3059795 w 6530564"/>
              <a:gd name="connsiteY2920" fmla="*/ 5849654 h 6858000"/>
              <a:gd name="connsiteX2921" fmla="*/ 3056122 w 6530564"/>
              <a:gd name="connsiteY2921" fmla="*/ 5855324 h 6858000"/>
              <a:gd name="connsiteX2922" fmla="*/ 3039115 w 6530564"/>
              <a:gd name="connsiteY2922" fmla="*/ 5844305 h 6858000"/>
              <a:gd name="connsiteX2923" fmla="*/ 3003423 w 6530564"/>
              <a:gd name="connsiteY2923" fmla="*/ 5837278 h 6858000"/>
              <a:gd name="connsiteX2924" fmla="*/ 2986416 w 6530564"/>
              <a:gd name="connsiteY2924" fmla="*/ 5826258 h 6858000"/>
              <a:gd name="connsiteX2925" fmla="*/ 2981746 w 6530564"/>
              <a:gd name="connsiteY2925" fmla="*/ 5827257 h 6858000"/>
              <a:gd name="connsiteX2926" fmla="*/ 2993083 w 6530564"/>
              <a:gd name="connsiteY2926" fmla="*/ 5834603 h 6858000"/>
              <a:gd name="connsiteX2927" fmla="*/ 2953401 w 6530564"/>
              <a:gd name="connsiteY2927" fmla="*/ 5808891 h 6858000"/>
              <a:gd name="connsiteX2928" fmla="*/ 2937391 w 6530564"/>
              <a:gd name="connsiteY2928" fmla="*/ 5802543 h 6858000"/>
              <a:gd name="connsiteX2929" fmla="*/ 2940386 w 6530564"/>
              <a:gd name="connsiteY2929" fmla="*/ 5816557 h 6858000"/>
              <a:gd name="connsiteX2930" fmla="*/ 2935713 w 6530564"/>
              <a:gd name="connsiteY2930" fmla="*/ 5817555 h 6858000"/>
              <a:gd name="connsiteX2931" fmla="*/ 2902699 w 6530564"/>
              <a:gd name="connsiteY2931" fmla="*/ 5800186 h 6858000"/>
              <a:gd name="connsiteX2932" fmla="*/ 2901701 w 6530564"/>
              <a:gd name="connsiteY2932" fmla="*/ 5795516 h 6858000"/>
              <a:gd name="connsiteX2933" fmla="*/ 2912041 w 6530564"/>
              <a:gd name="connsiteY2933" fmla="*/ 5798190 h 6858000"/>
              <a:gd name="connsiteX2934" fmla="*/ 2917710 w 6530564"/>
              <a:gd name="connsiteY2934" fmla="*/ 5801864 h 6858000"/>
              <a:gd name="connsiteX2935" fmla="*/ 2916711 w 6530564"/>
              <a:gd name="connsiteY2935" fmla="*/ 5797193 h 6858000"/>
              <a:gd name="connsiteX2936" fmla="*/ 2900702 w 6530564"/>
              <a:gd name="connsiteY2936" fmla="*/ 5790845 h 6858000"/>
              <a:gd name="connsiteX2937" fmla="*/ 2878026 w 6530564"/>
              <a:gd name="connsiteY2937" fmla="*/ 5776152 h 6858000"/>
              <a:gd name="connsiteX2938" fmla="*/ 2830996 w 6530564"/>
              <a:gd name="connsiteY2938" fmla="*/ 5761779 h 6858000"/>
              <a:gd name="connsiteX2939" fmla="*/ 2802653 w 6530564"/>
              <a:gd name="connsiteY2939" fmla="*/ 5743413 h 6858000"/>
              <a:gd name="connsiteX2940" fmla="*/ 2796984 w 6530564"/>
              <a:gd name="connsiteY2940" fmla="*/ 5739740 h 6858000"/>
              <a:gd name="connsiteX2941" fmla="*/ 2792311 w 6530564"/>
              <a:gd name="connsiteY2941" fmla="*/ 5740738 h 6858000"/>
              <a:gd name="connsiteX2942" fmla="*/ 2707279 w 6530564"/>
              <a:gd name="connsiteY2942" fmla="*/ 5685642 h 6858000"/>
              <a:gd name="connsiteX2943" fmla="*/ 2676938 w 6530564"/>
              <a:gd name="connsiteY2943" fmla="*/ 5657935 h 6858000"/>
              <a:gd name="connsiteX2944" fmla="*/ 2520882 w 6530564"/>
              <a:gd name="connsiteY2944" fmla="*/ 5544750 h 6858000"/>
              <a:gd name="connsiteX2945" fmla="*/ 2389498 w 6530564"/>
              <a:gd name="connsiteY2945" fmla="*/ 5455598 h 6858000"/>
              <a:gd name="connsiteX2946" fmla="*/ 2399159 w 6530564"/>
              <a:gd name="connsiteY2946" fmla="*/ 5477954 h 6858000"/>
              <a:gd name="connsiteX2947" fmla="*/ 2364147 w 6530564"/>
              <a:gd name="connsiteY2947" fmla="*/ 5451245 h 6858000"/>
              <a:gd name="connsiteX2948" fmla="*/ 2347139 w 6530564"/>
              <a:gd name="connsiteY2948" fmla="*/ 5440226 h 6858000"/>
              <a:gd name="connsiteX2949" fmla="*/ 2345143 w 6530564"/>
              <a:gd name="connsiteY2949" fmla="*/ 5430885 h 6858000"/>
              <a:gd name="connsiteX2950" fmla="*/ 2340472 w 6530564"/>
              <a:gd name="connsiteY2950" fmla="*/ 5431882 h 6858000"/>
              <a:gd name="connsiteX2951" fmla="*/ 2322149 w 6530564"/>
              <a:gd name="connsiteY2951" fmla="*/ 5391840 h 6858000"/>
              <a:gd name="connsiteX2952" fmla="*/ 2315481 w 6530564"/>
              <a:gd name="connsiteY2952" fmla="*/ 5383495 h 6858000"/>
              <a:gd name="connsiteX2953" fmla="*/ 2309813 w 6530564"/>
              <a:gd name="connsiteY2953" fmla="*/ 5379823 h 6858000"/>
              <a:gd name="connsiteX2954" fmla="*/ 2304144 w 6530564"/>
              <a:gd name="connsiteY2954" fmla="*/ 5376149 h 6858000"/>
              <a:gd name="connsiteX2955" fmla="*/ 2280470 w 6530564"/>
              <a:gd name="connsiteY2955" fmla="*/ 5356786 h 6858000"/>
              <a:gd name="connsiteX2956" fmla="*/ 2274800 w 6530564"/>
              <a:gd name="connsiteY2956" fmla="*/ 5353113 h 6858000"/>
              <a:gd name="connsiteX2957" fmla="*/ 2275799 w 6530564"/>
              <a:gd name="connsiteY2957" fmla="*/ 5357784 h 6858000"/>
              <a:gd name="connsiteX2958" fmla="*/ 2282467 w 6530564"/>
              <a:gd name="connsiteY2958" fmla="*/ 5366128 h 6858000"/>
              <a:gd name="connsiteX2959" fmla="*/ 2258113 w 6530564"/>
              <a:gd name="connsiteY2959" fmla="*/ 5366446 h 6858000"/>
              <a:gd name="connsiteX2960" fmla="*/ 2257114 w 6530564"/>
              <a:gd name="connsiteY2960" fmla="*/ 5361775 h 6858000"/>
              <a:gd name="connsiteX2961" fmla="*/ 2230129 w 6530564"/>
              <a:gd name="connsiteY2961" fmla="*/ 5304046 h 6858000"/>
              <a:gd name="connsiteX2962" fmla="*/ 2224460 w 6530564"/>
              <a:gd name="connsiteY2962" fmla="*/ 5300373 h 6858000"/>
              <a:gd name="connsiteX2963" fmla="*/ 2223461 w 6530564"/>
              <a:gd name="connsiteY2963" fmla="*/ 5295703 h 6858000"/>
              <a:gd name="connsiteX2964" fmla="*/ 2184458 w 6530564"/>
              <a:gd name="connsiteY2964" fmla="*/ 5250308 h 6858000"/>
              <a:gd name="connsiteX2965" fmla="*/ 2156113 w 6530564"/>
              <a:gd name="connsiteY2965" fmla="*/ 5231944 h 6858000"/>
              <a:gd name="connsiteX2966" fmla="*/ 2155116 w 6530564"/>
              <a:gd name="connsiteY2966" fmla="*/ 5227273 h 6858000"/>
              <a:gd name="connsiteX2967" fmla="*/ 2150443 w 6530564"/>
              <a:gd name="connsiteY2967" fmla="*/ 5228270 h 6858000"/>
              <a:gd name="connsiteX2968" fmla="*/ 2139106 w 6530564"/>
              <a:gd name="connsiteY2968" fmla="*/ 5220925 h 6858000"/>
              <a:gd name="connsiteX2969" fmla="*/ 2140105 w 6530564"/>
              <a:gd name="connsiteY2969" fmla="*/ 5225596 h 6858000"/>
              <a:gd name="connsiteX2970" fmla="*/ 2146772 w 6530564"/>
              <a:gd name="connsiteY2970" fmla="*/ 5233939 h 6858000"/>
              <a:gd name="connsiteX2971" fmla="*/ 2129765 w 6530564"/>
              <a:gd name="connsiteY2971" fmla="*/ 5222920 h 6858000"/>
              <a:gd name="connsiteX2972" fmla="*/ 2109085 w 6530564"/>
              <a:gd name="connsiteY2972" fmla="*/ 5217571 h 6858000"/>
              <a:gd name="connsiteX2973" fmla="*/ 2093754 w 6530564"/>
              <a:gd name="connsiteY2973" fmla="*/ 5191540 h 6858000"/>
              <a:gd name="connsiteX2974" fmla="*/ 2098425 w 6530564"/>
              <a:gd name="connsiteY2974" fmla="*/ 5190542 h 6858000"/>
              <a:gd name="connsiteX2975" fmla="*/ 2097428 w 6530564"/>
              <a:gd name="connsiteY2975" fmla="*/ 5185872 h 6858000"/>
              <a:gd name="connsiteX2976" fmla="*/ 2091758 w 6530564"/>
              <a:gd name="connsiteY2976" fmla="*/ 5182198 h 6858000"/>
              <a:gd name="connsiteX2977" fmla="*/ 2084094 w 6530564"/>
              <a:gd name="connsiteY2977" fmla="*/ 5169184 h 6858000"/>
              <a:gd name="connsiteX2978" fmla="*/ 2078424 w 6530564"/>
              <a:gd name="connsiteY2978" fmla="*/ 5165510 h 6858000"/>
              <a:gd name="connsiteX2979" fmla="*/ 2074434 w 6530564"/>
              <a:gd name="connsiteY2979" fmla="*/ 5146826 h 6858000"/>
              <a:gd name="connsiteX2980" fmla="*/ 2093436 w 6530564"/>
              <a:gd name="connsiteY2980" fmla="*/ 5167188 h 6858000"/>
              <a:gd name="connsiteX2981" fmla="*/ 2090442 w 6530564"/>
              <a:gd name="connsiteY2981" fmla="*/ 5153174 h 6858000"/>
              <a:gd name="connsiteX2982" fmla="*/ 2078108 w 6530564"/>
              <a:gd name="connsiteY2982" fmla="*/ 5141157 h 6858000"/>
              <a:gd name="connsiteX2983" fmla="*/ 2013114 w 6530564"/>
              <a:gd name="connsiteY2983" fmla="*/ 5042706 h 6858000"/>
              <a:gd name="connsiteX2984" fmla="*/ 1971436 w 6530564"/>
              <a:gd name="connsiteY2984" fmla="*/ 5007652 h 6858000"/>
              <a:gd name="connsiteX2985" fmla="*/ 1975108 w 6530564"/>
              <a:gd name="connsiteY2985" fmla="*/ 5001984 h 6858000"/>
              <a:gd name="connsiteX2986" fmla="*/ 1968442 w 6530564"/>
              <a:gd name="connsiteY2986" fmla="*/ 4993638 h 6858000"/>
              <a:gd name="connsiteX2987" fmla="*/ 1962774 w 6530564"/>
              <a:gd name="connsiteY2987" fmla="*/ 4989966 h 6858000"/>
              <a:gd name="connsiteX2988" fmla="*/ 1963771 w 6530564"/>
              <a:gd name="connsiteY2988" fmla="*/ 4994637 h 6858000"/>
              <a:gd name="connsiteX2989" fmla="*/ 1951435 w 6530564"/>
              <a:gd name="connsiteY2989" fmla="*/ 4982619 h 6858000"/>
              <a:gd name="connsiteX2990" fmla="*/ 1955107 w 6530564"/>
              <a:gd name="connsiteY2990" fmla="*/ 4976952 h 6858000"/>
              <a:gd name="connsiteX2991" fmla="*/ 1923769 w 6530564"/>
              <a:gd name="connsiteY2991" fmla="*/ 4944572 h 6858000"/>
              <a:gd name="connsiteX2992" fmla="*/ 1922772 w 6530564"/>
              <a:gd name="connsiteY2992" fmla="*/ 4939901 h 6858000"/>
              <a:gd name="connsiteX2993" fmla="*/ 1918100 w 6530564"/>
              <a:gd name="connsiteY2993" fmla="*/ 4940898 h 6858000"/>
              <a:gd name="connsiteX2994" fmla="*/ 1913429 w 6530564"/>
              <a:gd name="connsiteY2994" fmla="*/ 4941897 h 6858000"/>
              <a:gd name="connsiteX2995" fmla="*/ 1912432 w 6530564"/>
              <a:gd name="connsiteY2995" fmla="*/ 4937227 h 6858000"/>
              <a:gd name="connsiteX2996" fmla="*/ 1902092 w 6530564"/>
              <a:gd name="connsiteY2996" fmla="*/ 4934551 h 6858000"/>
              <a:gd name="connsiteX2997" fmla="*/ 1904088 w 6530564"/>
              <a:gd name="connsiteY2997" fmla="*/ 4943893 h 6858000"/>
              <a:gd name="connsiteX2998" fmla="*/ 1898418 w 6530564"/>
              <a:gd name="connsiteY2998" fmla="*/ 4940221 h 6858000"/>
              <a:gd name="connsiteX2999" fmla="*/ 1873746 w 6530564"/>
              <a:gd name="connsiteY2999" fmla="*/ 4916186 h 6858000"/>
              <a:gd name="connsiteX3000" fmla="*/ 1855423 w 6530564"/>
              <a:gd name="connsiteY3000" fmla="*/ 4876142 h 6858000"/>
              <a:gd name="connsiteX3001" fmla="*/ 1845083 w 6530564"/>
              <a:gd name="connsiteY3001" fmla="*/ 4873468 h 6858000"/>
              <a:gd name="connsiteX3002" fmla="*/ 1840093 w 6530564"/>
              <a:gd name="connsiteY3002" fmla="*/ 4850113 h 6858000"/>
              <a:gd name="connsiteX3003" fmla="*/ 1831749 w 6530564"/>
              <a:gd name="connsiteY3003" fmla="*/ 4856779 h 6858000"/>
              <a:gd name="connsiteX3004" fmla="*/ 1828756 w 6530564"/>
              <a:gd name="connsiteY3004" fmla="*/ 4842767 h 6858000"/>
              <a:gd name="connsiteX3005" fmla="*/ 1767437 w 6530564"/>
              <a:gd name="connsiteY3005" fmla="*/ 4738646 h 6858000"/>
              <a:gd name="connsiteX3006" fmla="*/ 1759453 w 6530564"/>
              <a:gd name="connsiteY3006" fmla="*/ 4701279 h 6858000"/>
              <a:gd name="connsiteX3007" fmla="*/ 1748116 w 6530564"/>
              <a:gd name="connsiteY3007" fmla="*/ 4693932 h 6858000"/>
              <a:gd name="connsiteX3008" fmla="*/ 1730789 w 6530564"/>
              <a:gd name="connsiteY3008" fmla="*/ 4658560 h 6858000"/>
              <a:gd name="connsiteX3009" fmla="*/ 1720450 w 6530564"/>
              <a:gd name="connsiteY3009" fmla="*/ 4655885 h 6858000"/>
              <a:gd name="connsiteX3010" fmla="*/ 1724123 w 6530564"/>
              <a:gd name="connsiteY3010" fmla="*/ 4650215 h 6858000"/>
              <a:gd name="connsiteX3011" fmla="*/ 1694462 w 6530564"/>
              <a:gd name="connsiteY3011" fmla="*/ 4602826 h 6858000"/>
              <a:gd name="connsiteX3012" fmla="*/ 1686478 w 6530564"/>
              <a:gd name="connsiteY3012" fmla="*/ 4565458 h 6858000"/>
              <a:gd name="connsiteX3013" fmla="*/ 1667476 w 6530564"/>
              <a:gd name="connsiteY3013" fmla="*/ 4545098 h 6858000"/>
              <a:gd name="connsiteX3014" fmla="*/ 1666159 w 6530564"/>
              <a:gd name="connsiteY3014" fmla="*/ 4516074 h 6858000"/>
              <a:gd name="connsiteX3015" fmla="*/ 1643164 w 6530564"/>
              <a:gd name="connsiteY3015" fmla="*/ 4477028 h 6858000"/>
              <a:gd name="connsiteX3016" fmla="*/ 1647836 w 6530564"/>
              <a:gd name="connsiteY3016" fmla="*/ 4476029 h 6858000"/>
              <a:gd name="connsiteX3017" fmla="*/ 1625519 w 6530564"/>
              <a:gd name="connsiteY3017" fmla="*/ 4417302 h 6858000"/>
              <a:gd name="connsiteX3018" fmla="*/ 1636858 w 6530564"/>
              <a:gd name="connsiteY3018" fmla="*/ 4424649 h 6858000"/>
              <a:gd name="connsiteX3019" fmla="*/ 1643326 w 6530564"/>
              <a:gd name="connsiteY3019" fmla="*/ 4435630 h 6858000"/>
              <a:gd name="connsiteX3020" fmla="*/ 1642725 w 6530564"/>
              <a:gd name="connsiteY3020" fmla="*/ 4443543 h 6858000"/>
              <a:gd name="connsiteX3021" fmla="*/ 1636179 w 6530564"/>
              <a:gd name="connsiteY3021" fmla="*/ 4444330 h 6858000"/>
              <a:gd name="connsiteX3022" fmla="*/ 1649512 w 6530564"/>
              <a:gd name="connsiteY3022" fmla="*/ 4461018 h 6858000"/>
              <a:gd name="connsiteX3023" fmla="*/ 1665839 w 6530564"/>
              <a:gd name="connsiteY3023" fmla="*/ 4491720 h 6858000"/>
              <a:gd name="connsiteX3024" fmla="*/ 1666838 w 6530564"/>
              <a:gd name="connsiteY3024" fmla="*/ 4496392 h 6858000"/>
              <a:gd name="connsiteX3025" fmla="*/ 1667836 w 6530564"/>
              <a:gd name="connsiteY3025" fmla="*/ 4501062 h 6858000"/>
              <a:gd name="connsiteX3026" fmla="*/ 1672506 w 6530564"/>
              <a:gd name="connsiteY3026" fmla="*/ 4500064 h 6858000"/>
              <a:gd name="connsiteX3027" fmla="*/ 1672188 w 6530564"/>
              <a:gd name="connsiteY3027" fmla="*/ 4475711 h 6858000"/>
              <a:gd name="connsiteX3028" fmla="*/ 1666519 w 6530564"/>
              <a:gd name="connsiteY3028" fmla="*/ 4472037 h 6858000"/>
              <a:gd name="connsiteX3029" fmla="*/ 1665521 w 6530564"/>
              <a:gd name="connsiteY3029" fmla="*/ 4467367 h 6858000"/>
              <a:gd name="connsiteX3030" fmla="*/ 1659852 w 6530564"/>
              <a:gd name="connsiteY3030" fmla="*/ 4463695 h 6858000"/>
              <a:gd name="connsiteX3031" fmla="*/ 1652866 w 6530564"/>
              <a:gd name="connsiteY3031" fmla="*/ 4430997 h 6858000"/>
              <a:gd name="connsiteX3032" fmla="*/ 1664883 w 6530564"/>
              <a:gd name="connsiteY3032" fmla="*/ 4418662 h 6858000"/>
              <a:gd name="connsiteX3033" fmla="*/ 1653906 w 6530564"/>
              <a:gd name="connsiteY3033" fmla="*/ 4367280 h 6858000"/>
              <a:gd name="connsiteX3034" fmla="*/ 1626006 w 6530564"/>
              <a:gd name="connsiteY3034" fmla="*/ 4168104 h 6858000"/>
              <a:gd name="connsiteX3035" fmla="*/ 1620338 w 6530564"/>
              <a:gd name="connsiteY3035" fmla="*/ 4164430 h 6858000"/>
              <a:gd name="connsiteX3036" fmla="*/ 1616665 w 6530564"/>
              <a:gd name="connsiteY3036" fmla="*/ 4170100 h 6858000"/>
              <a:gd name="connsiteX3037" fmla="*/ 1646242 w 6530564"/>
              <a:gd name="connsiteY3037" fmla="*/ 4354265 h 6858000"/>
              <a:gd name="connsiteX3038" fmla="*/ 1641572 w 6530564"/>
              <a:gd name="connsiteY3038" fmla="*/ 4355264 h 6858000"/>
              <a:gd name="connsiteX3039" fmla="*/ 1634904 w 6530564"/>
              <a:gd name="connsiteY3039" fmla="*/ 4346919 h 6858000"/>
              <a:gd name="connsiteX3040" fmla="*/ 1642569 w 6530564"/>
              <a:gd name="connsiteY3040" fmla="*/ 4359934 h 6858000"/>
              <a:gd name="connsiteX3041" fmla="*/ 1638895 w 6530564"/>
              <a:gd name="connsiteY3041" fmla="*/ 4365602 h 6858000"/>
              <a:gd name="connsiteX3042" fmla="*/ 1623247 w 6530564"/>
              <a:gd name="connsiteY3042" fmla="*/ 4315219 h 6858000"/>
              <a:gd name="connsiteX3043" fmla="*/ 1621571 w 6530564"/>
              <a:gd name="connsiteY3043" fmla="*/ 4330231 h 6858000"/>
              <a:gd name="connsiteX3044" fmla="*/ 1605241 w 6530564"/>
              <a:gd name="connsiteY3044" fmla="*/ 4299529 h 6858000"/>
              <a:gd name="connsiteX3045" fmla="*/ 1595263 w 6530564"/>
              <a:gd name="connsiteY3045" fmla="*/ 4252820 h 6858000"/>
              <a:gd name="connsiteX3046" fmla="*/ 1584604 w 6530564"/>
              <a:gd name="connsiteY3046" fmla="*/ 4225791 h 6858000"/>
              <a:gd name="connsiteX3047" fmla="*/ 1560653 w 6530564"/>
              <a:gd name="connsiteY3047" fmla="*/ 4113688 h 6858000"/>
              <a:gd name="connsiteX3048" fmla="*/ 1557980 w 6530564"/>
              <a:gd name="connsiteY3048" fmla="*/ 4124028 h 6858000"/>
              <a:gd name="connsiteX3049" fmla="*/ 1556981 w 6530564"/>
              <a:gd name="connsiteY3049" fmla="*/ 4119356 h 6858000"/>
              <a:gd name="connsiteX3050" fmla="*/ 1555983 w 6530564"/>
              <a:gd name="connsiteY3050" fmla="*/ 4114685 h 6858000"/>
              <a:gd name="connsiteX3051" fmla="*/ 1553987 w 6530564"/>
              <a:gd name="connsiteY3051" fmla="*/ 4105344 h 6858000"/>
              <a:gd name="connsiteX3052" fmla="*/ 1535347 w 6530564"/>
              <a:gd name="connsiteY3052" fmla="*/ 4040947 h 6858000"/>
              <a:gd name="connsiteX3053" fmla="*/ 1533348 w 6530564"/>
              <a:gd name="connsiteY3053" fmla="*/ 4031606 h 6858000"/>
              <a:gd name="connsiteX3054" fmla="*/ 1530356 w 6530564"/>
              <a:gd name="connsiteY3054" fmla="*/ 4017592 h 6858000"/>
              <a:gd name="connsiteX3055" fmla="*/ 1524368 w 6530564"/>
              <a:gd name="connsiteY3055" fmla="*/ 3989566 h 6858000"/>
              <a:gd name="connsiteX3056" fmla="*/ 1523369 w 6530564"/>
              <a:gd name="connsiteY3056" fmla="*/ 3984895 h 6858000"/>
              <a:gd name="connsiteX3057" fmla="*/ 1522372 w 6530564"/>
              <a:gd name="connsiteY3057" fmla="*/ 3980224 h 6858000"/>
              <a:gd name="connsiteX3058" fmla="*/ 1517699 w 6530564"/>
              <a:gd name="connsiteY3058" fmla="*/ 3981221 h 6858000"/>
              <a:gd name="connsiteX3059" fmla="*/ 1526045 w 6530564"/>
              <a:gd name="connsiteY3059" fmla="*/ 3974555 h 6858000"/>
              <a:gd name="connsiteX3060" fmla="*/ 1518380 w 6530564"/>
              <a:gd name="connsiteY3060" fmla="*/ 3961540 h 6858000"/>
              <a:gd name="connsiteX3061" fmla="*/ 1514707 w 6530564"/>
              <a:gd name="connsiteY3061" fmla="*/ 3967209 h 6858000"/>
              <a:gd name="connsiteX3062" fmla="*/ 1512710 w 6530564"/>
              <a:gd name="connsiteY3062" fmla="*/ 3957867 h 6858000"/>
              <a:gd name="connsiteX3063" fmla="*/ 1504408 w 6530564"/>
              <a:gd name="connsiteY3063" fmla="*/ 3896146 h 6858000"/>
              <a:gd name="connsiteX3064" fmla="*/ 1505087 w 6530564"/>
              <a:gd name="connsiteY3064" fmla="*/ 3876464 h 6858000"/>
              <a:gd name="connsiteX3065" fmla="*/ 1503093 w 6530564"/>
              <a:gd name="connsiteY3065" fmla="*/ 3867123 h 6858000"/>
              <a:gd name="connsiteX3066" fmla="*/ 1505767 w 6530564"/>
              <a:gd name="connsiteY3066" fmla="*/ 3856782 h 6858000"/>
              <a:gd name="connsiteX3067" fmla="*/ 1511436 w 6530564"/>
              <a:gd name="connsiteY3067" fmla="*/ 3860456 h 6858000"/>
              <a:gd name="connsiteX3068" fmla="*/ 1517105 w 6530564"/>
              <a:gd name="connsiteY3068" fmla="*/ 3864128 h 6858000"/>
              <a:gd name="connsiteX3069" fmla="*/ 1516108 w 6530564"/>
              <a:gd name="connsiteY3069" fmla="*/ 3859457 h 6858000"/>
              <a:gd name="connsiteX3070" fmla="*/ 1520779 w 6530564"/>
              <a:gd name="connsiteY3070" fmla="*/ 3858458 h 6858000"/>
              <a:gd name="connsiteX3071" fmla="*/ 1514112 w 6530564"/>
              <a:gd name="connsiteY3071" fmla="*/ 3850114 h 6858000"/>
              <a:gd name="connsiteX3072" fmla="*/ 1502774 w 6530564"/>
              <a:gd name="connsiteY3072" fmla="*/ 3842769 h 6858000"/>
              <a:gd name="connsiteX3073" fmla="*/ 1499101 w 6530564"/>
              <a:gd name="connsiteY3073" fmla="*/ 3848438 h 6858000"/>
              <a:gd name="connsiteX3074" fmla="*/ 1491436 w 6530564"/>
              <a:gd name="connsiteY3074" fmla="*/ 3835424 h 6858000"/>
              <a:gd name="connsiteX3075" fmla="*/ 1491118 w 6530564"/>
              <a:gd name="connsiteY3075" fmla="*/ 3811070 h 6858000"/>
              <a:gd name="connsiteX3076" fmla="*/ 1496785 w 6530564"/>
              <a:gd name="connsiteY3076" fmla="*/ 3814743 h 6858000"/>
              <a:gd name="connsiteX3077" fmla="*/ 1495787 w 6530564"/>
              <a:gd name="connsiteY3077" fmla="*/ 3810073 h 6858000"/>
              <a:gd name="connsiteX3078" fmla="*/ 1493791 w 6530564"/>
              <a:gd name="connsiteY3078" fmla="*/ 3800730 h 6858000"/>
              <a:gd name="connsiteX3079" fmla="*/ 1492794 w 6530564"/>
              <a:gd name="connsiteY3079" fmla="*/ 3796059 h 6858000"/>
              <a:gd name="connsiteX3080" fmla="*/ 1491796 w 6530564"/>
              <a:gd name="connsiteY3080" fmla="*/ 3791389 h 6858000"/>
              <a:gd name="connsiteX3081" fmla="*/ 1487804 w 6530564"/>
              <a:gd name="connsiteY3081" fmla="*/ 3772705 h 6858000"/>
              <a:gd name="connsiteX3082" fmla="*/ 1484809 w 6530564"/>
              <a:gd name="connsiteY3082" fmla="*/ 3758693 h 6858000"/>
              <a:gd name="connsiteX3083" fmla="*/ 1486487 w 6530564"/>
              <a:gd name="connsiteY3083" fmla="*/ 3743680 h 6858000"/>
              <a:gd name="connsiteX3084" fmla="*/ 1484853 w 6530564"/>
              <a:gd name="connsiteY3084" fmla="*/ 3690303 h 6858000"/>
              <a:gd name="connsiteX3085" fmla="*/ 1480182 w 6530564"/>
              <a:gd name="connsiteY3085" fmla="*/ 3691301 h 6858000"/>
              <a:gd name="connsiteX3086" fmla="*/ 1478906 w 6530564"/>
              <a:gd name="connsiteY3086" fmla="*/ 3593889 h 6858000"/>
              <a:gd name="connsiteX3087" fmla="*/ 1481582 w 6530564"/>
              <a:gd name="connsiteY3087" fmla="*/ 3583549 h 6858000"/>
              <a:gd name="connsiteX3088" fmla="*/ 1480585 w 6530564"/>
              <a:gd name="connsiteY3088" fmla="*/ 3578879 h 6858000"/>
              <a:gd name="connsiteX3089" fmla="*/ 1476911 w 6530564"/>
              <a:gd name="connsiteY3089" fmla="*/ 3584548 h 6858000"/>
              <a:gd name="connsiteX3090" fmla="*/ 1476591 w 6530564"/>
              <a:gd name="connsiteY3090" fmla="*/ 3560194 h 6858000"/>
              <a:gd name="connsiteX3091" fmla="*/ 1480266 w 6530564"/>
              <a:gd name="connsiteY3091" fmla="*/ 3554525 h 6858000"/>
              <a:gd name="connsiteX3092" fmla="*/ 1474596 w 6530564"/>
              <a:gd name="connsiteY3092" fmla="*/ 3550853 h 6858000"/>
              <a:gd name="connsiteX3093" fmla="*/ 1477271 w 6530564"/>
              <a:gd name="connsiteY3093" fmla="*/ 3540513 h 6858000"/>
              <a:gd name="connsiteX3094" fmla="*/ 1477950 w 6530564"/>
              <a:gd name="connsiteY3094" fmla="*/ 3520831 h 6858000"/>
              <a:gd name="connsiteX3095" fmla="*/ 1476953 w 6530564"/>
              <a:gd name="connsiteY3095" fmla="*/ 3516159 h 6858000"/>
              <a:gd name="connsiteX3096" fmla="*/ 1473959 w 6530564"/>
              <a:gd name="connsiteY3096" fmla="*/ 3502146 h 6858000"/>
              <a:gd name="connsiteX3097" fmla="*/ 1478631 w 6530564"/>
              <a:gd name="connsiteY3097" fmla="*/ 3501149 h 6858000"/>
              <a:gd name="connsiteX3098" fmla="*/ 1485742 w 6530564"/>
              <a:gd name="connsiteY3098" fmla="*/ 3328682 h 6858000"/>
              <a:gd name="connsiteX3099" fmla="*/ 1490413 w 6530564"/>
              <a:gd name="connsiteY3099" fmla="*/ 3327685 h 6858000"/>
              <a:gd name="connsiteX3100" fmla="*/ 1490732 w 6530564"/>
              <a:gd name="connsiteY3100" fmla="*/ 3352037 h 6858000"/>
              <a:gd name="connsiteX3101" fmla="*/ 1492048 w 6530564"/>
              <a:gd name="connsiteY3101" fmla="*/ 3381061 h 6858000"/>
              <a:gd name="connsiteX3102" fmla="*/ 1488015 w 6530564"/>
              <a:gd name="connsiteY3102" fmla="*/ 3430765 h 6858000"/>
              <a:gd name="connsiteX3103" fmla="*/ 1496593 w 6530564"/>
              <a:gd name="connsiteY3103" fmla="*/ 3585226 h 6858000"/>
              <a:gd name="connsiteX3104" fmla="*/ 1492920 w 6530564"/>
              <a:gd name="connsiteY3104" fmla="*/ 3590896 h 6858000"/>
              <a:gd name="connsiteX3105" fmla="*/ 1494916 w 6530564"/>
              <a:gd name="connsiteY3105" fmla="*/ 3600237 h 6858000"/>
              <a:gd name="connsiteX3106" fmla="*/ 1493239 w 6530564"/>
              <a:gd name="connsiteY3106" fmla="*/ 3615248 h 6858000"/>
              <a:gd name="connsiteX3107" fmla="*/ 1496911 w 6530564"/>
              <a:gd name="connsiteY3107" fmla="*/ 3609580 h 6858000"/>
              <a:gd name="connsiteX3108" fmla="*/ 1495235 w 6530564"/>
              <a:gd name="connsiteY3108" fmla="*/ 3624591 h 6858000"/>
              <a:gd name="connsiteX3109" fmla="*/ 1498229 w 6530564"/>
              <a:gd name="connsiteY3109" fmla="*/ 3638603 h 6858000"/>
              <a:gd name="connsiteX3110" fmla="*/ 1501903 w 6530564"/>
              <a:gd name="connsiteY3110" fmla="*/ 3632933 h 6858000"/>
              <a:gd name="connsiteX3111" fmla="*/ 1504577 w 6530564"/>
              <a:gd name="connsiteY3111" fmla="*/ 3622595 h 6858000"/>
              <a:gd name="connsiteX3112" fmla="*/ 1500585 w 6530564"/>
              <a:gd name="connsiteY3112" fmla="*/ 3603911 h 6858000"/>
              <a:gd name="connsiteX3113" fmla="*/ 1504258 w 6530564"/>
              <a:gd name="connsiteY3113" fmla="*/ 3598241 h 6858000"/>
              <a:gd name="connsiteX3114" fmla="*/ 1508929 w 6530564"/>
              <a:gd name="connsiteY3114" fmla="*/ 3597243 h 6858000"/>
              <a:gd name="connsiteX3115" fmla="*/ 1507930 w 6530564"/>
              <a:gd name="connsiteY3115" fmla="*/ 3592574 h 6858000"/>
              <a:gd name="connsiteX3116" fmla="*/ 1506933 w 6530564"/>
              <a:gd name="connsiteY3116" fmla="*/ 3587901 h 6858000"/>
              <a:gd name="connsiteX3117" fmla="*/ 1500267 w 6530564"/>
              <a:gd name="connsiteY3117" fmla="*/ 3579558 h 6858000"/>
              <a:gd name="connsiteX3118" fmla="*/ 1499268 w 6530564"/>
              <a:gd name="connsiteY3118" fmla="*/ 3574887 h 6858000"/>
              <a:gd name="connsiteX3119" fmla="*/ 1498270 w 6530564"/>
              <a:gd name="connsiteY3119" fmla="*/ 3570216 h 6858000"/>
              <a:gd name="connsiteX3120" fmla="*/ 1497951 w 6530564"/>
              <a:gd name="connsiteY3120" fmla="*/ 3545863 h 6858000"/>
              <a:gd name="connsiteX3121" fmla="*/ 1502303 w 6530564"/>
              <a:gd name="connsiteY3121" fmla="*/ 3520512 h 6858000"/>
              <a:gd name="connsiteX3122" fmla="*/ 1503052 w 6530564"/>
              <a:gd name="connsiteY3122" fmla="*/ 3524015 h 6858000"/>
              <a:gd name="connsiteX3123" fmla="*/ 1503302 w 6530564"/>
              <a:gd name="connsiteY3123" fmla="*/ 3525183 h 6858000"/>
              <a:gd name="connsiteX3124" fmla="*/ 1504300 w 6530564"/>
              <a:gd name="connsiteY3124" fmla="*/ 3529853 h 6858000"/>
              <a:gd name="connsiteX3125" fmla="*/ 1507974 w 6530564"/>
              <a:gd name="connsiteY3125" fmla="*/ 3524184 h 6858000"/>
              <a:gd name="connsiteX3126" fmla="*/ 1504979 w 6530564"/>
              <a:gd name="connsiteY3126" fmla="*/ 3510172 h 6858000"/>
              <a:gd name="connsiteX3127" fmla="*/ 1502984 w 6530564"/>
              <a:gd name="connsiteY3127" fmla="*/ 3500831 h 6858000"/>
              <a:gd name="connsiteX3128" fmla="*/ 1505701 w 6530564"/>
              <a:gd name="connsiteY3128" fmla="*/ 3422101 h 6858000"/>
              <a:gd name="connsiteX3129" fmla="*/ 1504702 w 6530564"/>
              <a:gd name="connsiteY3129" fmla="*/ 3417432 h 6858000"/>
              <a:gd name="connsiteX3130" fmla="*/ 1513725 w 6530564"/>
              <a:gd name="connsiteY3130" fmla="*/ 3391082 h 6858000"/>
              <a:gd name="connsiteX3131" fmla="*/ 1517081 w 6530564"/>
              <a:gd name="connsiteY3131" fmla="*/ 3361059 h 6858000"/>
              <a:gd name="connsiteX3132" fmla="*/ 1537845 w 6530564"/>
              <a:gd name="connsiteY3132" fmla="*/ 3229635 h 6858000"/>
              <a:gd name="connsiteX3133" fmla="*/ 1537470 w 6530564"/>
              <a:gd name="connsiteY3133" fmla="*/ 3237096 h 6858000"/>
              <a:gd name="connsiteX3134" fmla="*/ 1536167 w 6530564"/>
              <a:gd name="connsiteY3134" fmla="*/ 3244645 h 6858000"/>
              <a:gd name="connsiteX3135" fmla="*/ 1537380 w 6530564"/>
              <a:gd name="connsiteY3135" fmla="*/ 3238891 h 6858000"/>
              <a:gd name="connsiteX3136" fmla="*/ 1537470 w 6530564"/>
              <a:gd name="connsiteY3136" fmla="*/ 3237096 h 6858000"/>
              <a:gd name="connsiteX3137" fmla="*/ 1547897 w 6530564"/>
              <a:gd name="connsiteY3137" fmla="*/ 3176681 h 6858000"/>
              <a:gd name="connsiteX3138" fmla="*/ 1545573 w 6530564"/>
              <a:gd name="connsiteY3138" fmla="*/ 3277555 h 6858000"/>
              <a:gd name="connsiteX3139" fmla="*/ 1597367 w 6530564"/>
              <a:gd name="connsiteY3139" fmla="*/ 3833692 h 6858000"/>
              <a:gd name="connsiteX3140" fmla="*/ 1601925 w 6530564"/>
              <a:gd name="connsiteY3140" fmla="*/ 3855026 h 6858000"/>
              <a:gd name="connsiteX3141" fmla="*/ 1610266 w 6530564"/>
              <a:gd name="connsiteY3141" fmla="*/ 3808629 h 6858000"/>
              <a:gd name="connsiteX3142" fmla="*/ 1591906 w 6530564"/>
              <a:gd name="connsiteY3142" fmla="*/ 3017877 h 6858000"/>
              <a:gd name="connsiteX3143" fmla="*/ 1617063 w 6530564"/>
              <a:gd name="connsiteY3143" fmla="*/ 2889971 h 6858000"/>
              <a:gd name="connsiteX3144" fmla="*/ 1617864 w 6530564"/>
              <a:gd name="connsiteY3144" fmla="*/ 2892622 h 6858000"/>
              <a:gd name="connsiteX3145" fmla="*/ 1623449 w 6530564"/>
              <a:gd name="connsiteY3145" fmla="*/ 2898755 h 6858000"/>
              <a:gd name="connsiteX3146" fmla="*/ 1621000 w 6530564"/>
              <a:gd name="connsiteY3146" fmla="*/ 2881573 h 6858000"/>
              <a:gd name="connsiteX3147" fmla="*/ 1619374 w 6530564"/>
              <a:gd name="connsiteY3147" fmla="*/ 2878224 h 6858000"/>
              <a:gd name="connsiteX3148" fmla="*/ 1620680 w 6530564"/>
              <a:gd name="connsiteY3148" fmla="*/ 2871580 h 6858000"/>
              <a:gd name="connsiteX3149" fmla="*/ 1624809 w 6530564"/>
              <a:gd name="connsiteY3149" fmla="*/ 2859392 h 6858000"/>
              <a:gd name="connsiteX3150" fmla="*/ 1626805 w 6530564"/>
              <a:gd name="connsiteY3150" fmla="*/ 2868734 h 6858000"/>
              <a:gd name="connsiteX3151" fmla="*/ 1653555 w 6530564"/>
              <a:gd name="connsiteY3151" fmla="*/ 2765334 h 6858000"/>
              <a:gd name="connsiteX3152" fmla="*/ 1659225 w 6530564"/>
              <a:gd name="connsiteY3152" fmla="*/ 2769008 h 6858000"/>
              <a:gd name="connsiteX3153" fmla="*/ 1687292 w 6530564"/>
              <a:gd name="connsiteY3153" fmla="*/ 2694632 h 6858000"/>
              <a:gd name="connsiteX3154" fmla="*/ 1721709 w 6530564"/>
              <a:gd name="connsiteY3154" fmla="*/ 2604247 h 6858000"/>
              <a:gd name="connsiteX3155" fmla="*/ 1765467 w 6530564"/>
              <a:gd name="connsiteY3155" fmla="*/ 2511867 h 6858000"/>
              <a:gd name="connsiteX3156" fmla="*/ 1770138 w 6530564"/>
              <a:gd name="connsiteY3156" fmla="*/ 2510869 h 6858000"/>
              <a:gd name="connsiteX3157" fmla="*/ 1767464 w 6530564"/>
              <a:gd name="connsiteY3157" fmla="*/ 2521209 h 6858000"/>
              <a:gd name="connsiteX3158" fmla="*/ 1772134 w 6530564"/>
              <a:gd name="connsiteY3158" fmla="*/ 2520212 h 6858000"/>
              <a:gd name="connsiteX3159" fmla="*/ 1771136 w 6530564"/>
              <a:gd name="connsiteY3159" fmla="*/ 2515541 h 6858000"/>
              <a:gd name="connsiteX3160" fmla="*/ 1774810 w 6530564"/>
              <a:gd name="connsiteY3160" fmla="*/ 2509871 h 6858000"/>
              <a:gd name="connsiteX3161" fmla="*/ 1792178 w 6530564"/>
              <a:gd name="connsiteY3161" fmla="*/ 2476856 h 6858000"/>
              <a:gd name="connsiteX3162" fmla="*/ 1790180 w 6530564"/>
              <a:gd name="connsiteY3162" fmla="*/ 2467514 h 6858000"/>
              <a:gd name="connsiteX3163" fmla="*/ 1793854 w 6530564"/>
              <a:gd name="connsiteY3163" fmla="*/ 2461845 h 6858000"/>
              <a:gd name="connsiteX3164" fmla="*/ 1795850 w 6530564"/>
              <a:gd name="connsiteY3164" fmla="*/ 2471187 h 6858000"/>
              <a:gd name="connsiteX3165" fmla="*/ 1801201 w 6530564"/>
              <a:gd name="connsiteY3165" fmla="*/ 2450507 h 6858000"/>
              <a:gd name="connsiteX3166" fmla="*/ 1802198 w 6530564"/>
              <a:gd name="connsiteY3166" fmla="*/ 2455177 h 6858000"/>
              <a:gd name="connsiteX3167" fmla="*/ 1803197 w 6530564"/>
              <a:gd name="connsiteY3167" fmla="*/ 2459849 h 6858000"/>
              <a:gd name="connsiteX3168" fmla="*/ 1807868 w 6530564"/>
              <a:gd name="connsiteY3168" fmla="*/ 2458850 h 6858000"/>
              <a:gd name="connsiteX3169" fmla="*/ 1806871 w 6530564"/>
              <a:gd name="connsiteY3169" fmla="*/ 2454180 h 6858000"/>
              <a:gd name="connsiteX3170" fmla="*/ 1804873 w 6530564"/>
              <a:gd name="connsiteY3170" fmla="*/ 2444837 h 6858000"/>
              <a:gd name="connsiteX3171" fmla="*/ 1807549 w 6530564"/>
              <a:gd name="connsiteY3171" fmla="*/ 2434499 h 6858000"/>
              <a:gd name="connsiteX3172" fmla="*/ 1812220 w 6530564"/>
              <a:gd name="connsiteY3172" fmla="*/ 2433500 h 6858000"/>
              <a:gd name="connsiteX3173" fmla="*/ 1815894 w 6530564"/>
              <a:gd name="connsiteY3173" fmla="*/ 2427831 h 6858000"/>
              <a:gd name="connsiteX3174" fmla="*/ 1814895 w 6530564"/>
              <a:gd name="connsiteY3174" fmla="*/ 2423160 h 6858000"/>
              <a:gd name="connsiteX3175" fmla="*/ 1822240 w 6530564"/>
              <a:gd name="connsiteY3175" fmla="*/ 2411823 h 6858000"/>
              <a:gd name="connsiteX3176" fmla="*/ 1825914 w 6530564"/>
              <a:gd name="connsiteY3176" fmla="*/ 2406152 h 6858000"/>
              <a:gd name="connsiteX3177" fmla="*/ 1826913 w 6530564"/>
              <a:gd name="connsiteY3177" fmla="*/ 2410824 h 6858000"/>
              <a:gd name="connsiteX3178" fmla="*/ 1830586 w 6530564"/>
              <a:gd name="connsiteY3178" fmla="*/ 2405155 h 6858000"/>
              <a:gd name="connsiteX3179" fmla="*/ 1833261 w 6530564"/>
              <a:gd name="connsiteY3179" fmla="*/ 2394815 h 6858000"/>
              <a:gd name="connsiteX3180" fmla="*/ 1845277 w 6530564"/>
              <a:gd name="connsiteY3180" fmla="*/ 2382479 h 6858000"/>
              <a:gd name="connsiteX3181" fmla="*/ 1851945 w 6530564"/>
              <a:gd name="connsiteY3181" fmla="*/ 2390824 h 6858000"/>
              <a:gd name="connsiteX3182" fmla="*/ 1861966 w 6530564"/>
              <a:gd name="connsiteY3182" fmla="*/ 2369146 h 6858000"/>
              <a:gd name="connsiteX3183" fmla="*/ 1866636 w 6530564"/>
              <a:gd name="connsiteY3183" fmla="*/ 2368147 h 6858000"/>
              <a:gd name="connsiteX3184" fmla="*/ 1867635 w 6530564"/>
              <a:gd name="connsiteY3184" fmla="*/ 2372820 h 6858000"/>
              <a:gd name="connsiteX3185" fmla="*/ 1863962 w 6530564"/>
              <a:gd name="connsiteY3185" fmla="*/ 2378487 h 6858000"/>
              <a:gd name="connsiteX3186" fmla="*/ 1864960 w 6530564"/>
              <a:gd name="connsiteY3186" fmla="*/ 2383159 h 6858000"/>
              <a:gd name="connsiteX3187" fmla="*/ 1869631 w 6530564"/>
              <a:gd name="connsiteY3187" fmla="*/ 2382161 h 6858000"/>
              <a:gd name="connsiteX3188" fmla="*/ 1868632 w 6530564"/>
              <a:gd name="connsiteY3188" fmla="*/ 2377489 h 6858000"/>
              <a:gd name="connsiteX3189" fmla="*/ 1872306 w 6530564"/>
              <a:gd name="connsiteY3189" fmla="*/ 2371821 h 6858000"/>
              <a:gd name="connsiteX3190" fmla="*/ 1870310 w 6530564"/>
              <a:gd name="connsiteY3190" fmla="*/ 2362478 h 6858000"/>
              <a:gd name="connsiteX3191" fmla="*/ 1865639 w 6530564"/>
              <a:gd name="connsiteY3191" fmla="*/ 2363477 h 6858000"/>
              <a:gd name="connsiteX3192" fmla="*/ 1877339 w 6530564"/>
              <a:gd name="connsiteY3192" fmla="*/ 2326787 h 6858000"/>
              <a:gd name="connsiteX3193" fmla="*/ 1864323 w 6530564"/>
              <a:gd name="connsiteY3193" fmla="*/ 2334453 h 6858000"/>
              <a:gd name="connsiteX3194" fmla="*/ 1875342 w 6530564"/>
              <a:gd name="connsiteY3194" fmla="*/ 2317445 h 6858000"/>
              <a:gd name="connsiteX3195" fmla="*/ 1886360 w 6530564"/>
              <a:gd name="connsiteY3195" fmla="*/ 2300440 h 6858000"/>
              <a:gd name="connsiteX3196" fmla="*/ 1893707 w 6530564"/>
              <a:gd name="connsiteY3196" fmla="*/ 2289102 h 6858000"/>
              <a:gd name="connsiteX3197" fmla="*/ 1895703 w 6530564"/>
              <a:gd name="connsiteY3197" fmla="*/ 2298443 h 6858000"/>
              <a:gd name="connsiteX3198" fmla="*/ 1905725 w 6530564"/>
              <a:gd name="connsiteY3198" fmla="*/ 2276764 h 6858000"/>
              <a:gd name="connsiteX3199" fmla="*/ 1910394 w 6530564"/>
              <a:gd name="connsiteY3199" fmla="*/ 2275767 h 6858000"/>
              <a:gd name="connsiteX3200" fmla="*/ 1912391 w 6530564"/>
              <a:gd name="connsiteY3200" fmla="*/ 2285110 h 6858000"/>
              <a:gd name="connsiteX3201" fmla="*/ 1917063 w 6530564"/>
              <a:gd name="connsiteY3201" fmla="*/ 2284111 h 6858000"/>
              <a:gd name="connsiteX3202" fmla="*/ 1916065 w 6530564"/>
              <a:gd name="connsiteY3202" fmla="*/ 2279441 h 6858000"/>
              <a:gd name="connsiteX3203" fmla="*/ 1920736 w 6530564"/>
              <a:gd name="connsiteY3203" fmla="*/ 2278443 h 6858000"/>
              <a:gd name="connsiteX3204" fmla="*/ 1918740 w 6530564"/>
              <a:gd name="connsiteY3204" fmla="*/ 2269100 h 6858000"/>
              <a:gd name="connsiteX3205" fmla="*/ 1922414 w 6530564"/>
              <a:gd name="connsiteY3205" fmla="*/ 2263431 h 6858000"/>
              <a:gd name="connsiteX3206" fmla="*/ 1926085 w 6530564"/>
              <a:gd name="connsiteY3206" fmla="*/ 2257763 h 6858000"/>
              <a:gd name="connsiteX3207" fmla="*/ 1930756 w 6530564"/>
              <a:gd name="connsiteY3207" fmla="*/ 2256764 h 6858000"/>
              <a:gd name="connsiteX3208" fmla="*/ 1931755 w 6530564"/>
              <a:gd name="connsiteY3208" fmla="*/ 2261436 h 6858000"/>
              <a:gd name="connsiteX3209" fmla="*/ 1929080 w 6530564"/>
              <a:gd name="connsiteY3209" fmla="*/ 2271775 h 6858000"/>
              <a:gd name="connsiteX3210" fmla="*/ 1926405 w 6530564"/>
              <a:gd name="connsiteY3210" fmla="*/ 2282115 h 6858000"/>
              <a:gd name="connsiteX3211" fmla="*/ 1934748 w 6530564"/>
              <a:gd name="connsiteY3211" fmla="*/ 2275449 h 6858000"/>
              <a:gd name="connsiteX3212" fmla="*/ 1940099 w 6530564"/>
              <a:gd name="connsiteY3212" fmla="*/ 2254769 h 6858000"/>
              <a:gd name="connsiteX3213" fmla="*/ 1939100 w 6530564"/>
              <a:gd name="connsiteY3213" fmla="*/ 2250098 h 6858000"/>
              <a:gd name="connsiteX3214" fmla="*/ 1940779 w 6530564"/>
              <a:gd name="connsiteY3214" fmla="*/ 2235086 h 6858000"/>
              <a:gd name="connsiteX3215" fmla="*/ 1945449 w 6530564"/>
              <a:gd name="connsiteY3215" fmla="*/ 2234089 h 6858000"/>
              <a:gd name="connsiteX3216" fmla="*/ 1985855 w 6530564"/>
              <a:gd name="connsiteY3216" fmla="*/ 2171731 h 6858000"/>
              <a:gd name="connsiteX3217" fmla="*/ 1989527 w 6530564"/>
              <a:gd name="connsiteY3217" fmla="*/ 2166061 h 6858000"/>
              <a:gd name="connsiteX3218" fmla="*/ 1993200 w 6530564"/>
              <a:gd name="connsiteY3218" fmla="*/ 2160392 h 6858000"/>
              <a:gd name="connsiteX3219" fmla="*/ 2000546 w 6530564"/>
              <a:gd name="connsiteY3219" fmla="*/ 2149055 h 6858000"/>
              <a:gd name="connsiteX3220" fmla="*/ 2004219 w 6530564"/>
              <a:gd name="connsiteY3220" fmla="*/ 2143386 h 6858000"/>
              <a:gd name="connsiteX3221" fmla="*/ 2015238 w 6530564"/>
              <a:gd name="connsiteY3221" fmla="*/ 2126379 h 6858000"/>
              <a:gd name="connsiteX3222" fmla="*/ 2022584 w 6530564"/>
              <a:gd name="connsiteY3222" fmla="*/ 2115041 h 6858000"/>
              <a:gd name="connsiteX3223" fmla="*/ 2027256 w 6530564"/>
              <a:gd name="connsiteY3223" fmla="*/ 2114043 h 6858000"/>
              <a:gd name="connsiteX3224" fmla="*/ 2057639 w 6530564"/>
              <a:gd name="connsiteY3224" fmla="*/ 2073362 h 6858000"/>
              <a:gd name="connsiteX3225" fmla="*/ 2070330 w 6530564"/>
              <a:gd name="connsiteY3225" fmla="*/ 2049893 h 6858000"/>
              <a:gd name="connsiteX3226" fmla="*/ 2084675 w 6530564"/>
              <a:gd name="connsiteY3226" fmla="*/ 2019414 h 6858000"/>
              <a:gd name="connsiteX3227" fmla="*/ 2085251 w 6530564"/>
              <a:gd name="connsiteY3227" fmla="*/ 2026039 h 6858000"/>
              <a:gd name="connsiteX3228" fmla="*/ 2069717 w 6530564"/>
              <a:gd name="connsiteY3228" fmla="*/ 2057748 h 6858000"/>
              <a:gd name="connsiteX3229" fmla="*/ 1934524 w 6530564"/>
              <a:gd name="connsiteY3229" fmla="*/ 2279281 h 6858000"/>
              <a:gd name="connsiteX3230" fmla="*/ 1942264 w 6530564"/>
              <a:gd name="connsiteY3230" fmla="*/ 2306017 h 6858000"/>
              <a:gd name="connsiteX3231" fmla="*/ 1939891 w 6530564"/>
              <a:gd name="connsiteY3231" fmla="*/ 2332886 h 6858000"/>
              <a:gd name="connsiteX3232" fmla="*/ 1744379 w 6530564"/>
              <a:gd name="connsiteY3232" fmla="*/ 2879600 h 6858000"/>
              <a:gd name="connsiteX3233" fmla="*/ 1717309 w 6530564"/>
              <a:gd name="connsiteY3233" fmla="*/ 3635697 h 6858000"/>
              <a:gd name="connsiteX3234" fmla="*/ 1724502 w 6530564"/>
              <a:gd name="connsiteY3234" fmla="*/ 3650384 h 6858000"/>
              <a:gd name="connsiteX3235" fmla="*/ 1738840 w 6530564"/>
              <a:gd name="connsiteY3235" fmla="*/ 3318804 h 6858000"/>
              <a:gd name="connsiteX3236" fmla="*/ 1762235 w 6530564"/>
              <a:gd name="connsiteY3236" fmla="*/ 3561205 h 6858000"/>
              <a:gd name="connsiteX3237" fmla="*/ 1759082 w 6530564"/>
              <a:gd name="connsiteY3237" fmla="*/ 3591538 h 6858000"/>
              <a:gd name="connsiteX3238" fmla="*/ 1769723 w 6530564"/>
              <a:gd name="connsiteY3238" fmla="*/ 3617611 h 6858000"/>
              <a:gd name="connsiteX3239" fmla="*/ 1769321 w 6530564"/>
              <a:gd name="connsiteY3239" fmla="*/ 3612476 h 6858000"/>
              <a:gd name="connsiteX3240" fmla="*/ 1833782 w 6530564"/>
              <a:gd name="connsiteY3240" fmla="*/ 2810787 h 6858000"/>
              <a:gd name="connsiteX3241" fmla="*/ 1970873 w 6530564"/>
              <a:gd name="connsiteY3241" fmla="*/ 2408113 h 6858000"/>
              <a:gd name="connsiteX3242" fmla="*/ 2031252 w 6530564"/>
              <a:gd name="connsiteY3242" fmla="*/ 2275389 h 6858000"/>
              <a:gd name="connsiteX3243" fmla="*/ 2065646 w 6530564"/>
              <a:gd name="connsiteY3243" fmla="*/ 2223293 h 6858000"/>
              <a:gd name="connsiteX3244" fmla="*/ 2102160 w 6530564"/>
              <a:gd name="connsiteY3244" fmla="*/ 2146947 h 6858000"/>
              <a:gd name="connsiteX3245" fmla="*/ 2129354 w 6530564"/>
              <a:gd name="connsiteY3245" fmla="*/ 2116277 h 6858000"/>
              <a:gd name="connsiteX3246" fmla="*/ 2168272 w 6530564"/>
              <a:gd name="connsiteY3246" fmla="*/ 2079992 h 6858000"/>
              <a:gd name="connsiteX3247" fmla="*/ 2217506 w 6530564"/>
              <a:gd name="connsiteY3247" fmla="*/ 1999754 h 6858000"/>
              <a:gd name="connsiteX3248" fmla="*/ 2332460 w 6530564"/>
              <a:gd name="connsiteY3248" fmla="*/ 1875815 h 6858000"/>
              <a:gd name="connsiteX3249" fmla="*/ 2704943 w 6530564"/>
              <a:gd name="connsiteY3249" fmla="*/ 1569790 h 6858000"/>
              <a:gd name="connsiteX3250" fmla="*/ 2964173 w 6530564"/>
              <a:gd name="connsiteY3250" fmla="*/ 1408599 h 6858000"/>
              <a:gd name="connsiteX3251" fmla="*/ 2984167 w 6530564"/>
              <a:gd name="connsiteY3251" fmla="*/ 1399357 h 6858000"/>
              <a:gd name="connsiteX3252" fmla="*/ 3008948 w 6530564"/>
              <a:gd name="connsiteY3252" fmla="*/ 1410376 h 6858000"/>
              <a:gd name="connsiteX3253" fmla="*/ 2995666 w 6530564"/>
              <a:gd name="connsiteY3253" fmla="*/ 1427255 h 6858000"/>
              <a:gd name="connsiteX3254" fmla="*/ 2856153 w 6530564"/>
              <a:gd name="connsiteY3254" fmla="*/ 1506659 h 6858000"/>
              <a:gd name="connsiteX3255" fmla="*/ 2836329 w 6530564"/>
              <a:gd name="connsiteY3255" fmla="*/ 1526166 h 6858000"/>
              <a:gd name="connsiteX3256" fmla="*/ 2834871 w 6530564"/>
              <a:gd name="connsiteY3256" fmla="*/ 1531611 h 6858000"/>
              <a:gd name="connsiteX3257" fmla="*/ 2839687 w 6530564"/>
              <a:gd name="connsiteY3257" fmla="*/ 1529983 h 6858000"/>
              <a:gd name="connsiteX3258" fmla="*/ 3105334 w 6530564"/>
              <a:gd name="connsiteY3258" fmla="*/ 1393869 h 6858000"/>
              <a:gd name="connsiteX3259" fmla="*/ 3190120 w 6530564"/>
              <a:gd name="connsiteY3259" fmla="*/ 1355273 h 6858000"/>
              <a:gd name="connsiteX3260" fmla="*/ 3200753 w 6530564"/>
              <a:gd name="connsiteY3260" fmla="*/ 1351005 h 6858000"/>
              <a:gd name="connsiteX3261" fmla="*/ 3205367 w 6530564"/>
              <a:gd name="connsiteY3261" fmla="*/ 1344182 h 6858000"/>
              <a:gd name="connsiteX3262" fmla="*/ 3191596 w 6530564"/>
              <a:gd name="connsiteY3262" fmla="*/ 1347596 h 6858000"/>
              <a:gd name="connsiteX3263" fmla="*/ 3208716 w 6530564"/>
              <a:gd name="connsiteY3263" fmla="*/ 1339231 h 6858000"/>
              <a:gd name="connsiteX3264" fmla="*/ 3209214 w 6530564"/>
              <a:gd name="connsiteY3264" fmla="*/ 1338493 h 6858000"/>
              <a:gd name="connsiteX3265" fmla="*/ 3058956 w 6530564"/>
              <a:gd name="connsiteY3265" fmla="*/ 1365383 h 6858000"/>
              <a:gd name="connsiteX3266" fmla="*/ 3207049 w 6530564"/>
              <a:gd name="connsiteY3266" fmla="*/ 1300185 h 6858000"/>
              <a:gd name="connsiteX3267" fmla="*/ 3244299 w 6530564"/>
              <a:gd name="connsiteY3267" fmla="*/ 1287715 h 6858000"/>
              <a:gd name="connsiteX3268" fmla="*/ 3186359 w 6530564"/>
              <a:gd name="connsiteY3268" fmla="*/ 1304100 h 6858000"/>
              <a:gd name="connsiteX3269" fmla="*/ 3018716 w 6530564"/>
              <a:gd name="connsiteY3269" fmla="*/ 1364251 h 6858000"/>
              <a:gd name="connsiteX3270" fmla="*/ 2856327 w 6530564"/>
              <a:gd name="connsiteY3270" fmla="*/ 1439503 h 6858000"/>
              <a:gd name="connsiteX3271" fmla="*/ 2869223 w 6530564"/>
              <a:gd name="connsiteY3271" fmla="*/ 1414441 h 6858000"/>
              <a:gd name="connsiteX3272" fmla="*/ 2862577 w 6530564"/>
              <a:gd name="connsiteY3272" fmla="*/ 1411805 h 6858000"/>
              <a:gd name="connsiteX3273" fmla="*/ 2756585 w 6530564"/>
              <a:gd name="connsiteY3273" fmla="*/ 1456757 h 6858000"/>
              <a:gd name="connsiteX3274" fmla="*/ 2462803 w 6530564"/>
              <a:gd name="connsiteY3274" fmla="*/ 1657418 h 6858000"/>
              <a:gd name="connsiteX3275" fmla="*/ 2392001 w 6530564"/>
              <a:gd name="connsiteY3275" fmla="*/ 1686740 h 6858000"/>
              <a:gd name="connsiteX3276" fmla="*/ 2329505 w 6530564"/>
              <a:gd name="connsiteY3276" fmla="*/ 1726455 h 6858000"/>
              <a:gd name="connsiteX3277" fmla="*/ 2277611 w 6530564"/>
              <a:gd name="connsiteY3277" fmla="*/ 1758833 h 6858000"/>
              <a:gd name="connsiteX3278" fmla="*/ 2266239 w 6530564"/>
              <a:gd name="connsiteY3278" fmla="*/ 1762069 h 6858000"/>
              <a:gd name="connsiteX3279" fmla="*/ 2282854 w 6530564"/>
              <a:gd name="connsiteY3279" fmla="*/ 1744404 h 6858000"/>
              <a:gd name="connsiteX3280" fmla="*/ 2374481 w 6530564"/>
              <a:gd name="connsiteY3280" fmla="*/ 1658891 h 6858000"/>
              <a:gd name="connsiteX3281" fmla="*/ 2515332 w 6530564"/>
              <a:gd name="connsiteY3281" fmla="*/ 1540883 h 6858000"/>
              <a:gd name="connsiteX3282" fmla="*/ 2663850 w 6530564"/>
              <a:gd name="connsiteY3282" fmla="*/ 1435891 h 6858000"/>
              <a:gd name="connsiteX3283" fmla="*/ 2681537 w 6530564"/>
              <a:gd name="connsiteY3283" fmla="*/ 1427227 h 6858000"/>
              <a:gd name="connsiteX3284" fmla="*/ 2987551 w 6530564"/>
              <a:gd name="connsiteY3284" fmla="*/ 1259281 h 6858000"/>
              <a:gd name="connsiteX3285" fmla="*/ 3149720 w 6530564"/>
              <a:gd name="connsiteY3285" fmla="*/ 1195329 h 6858000"/>
              <a:gd name="connsiteX3286" fmla="*/ 3259829 w 6530564"/>
              <a:gd name="connsiteY3286" fmla="*/ 1162036 h 6858000"/>
              <a:gd name="connsiteX3287" fmla="*/ 3210739 w 6530564"/>
              <a:gd name="connsiteY3287" fmla="*/ 1178017 h 6858000"/>
              <a:gd name="connsiteX3288" fmla="*/ 3169403 w 6530564"/>
              <a:gd name="connsiteY3288" fmla="*/ 1196006 h 6858000"/>
              <a:gd name="connsiteX3289" fmla="*/ 3164732 w 6530564"/>
              <a:gd name="connsiteY3289" fmla="*/ 1197005 h 6858000"/>
              <a:gd name="connsiteX3290" fmla="*/ 3029591 w 6530564"/>
              <a:gd name="connsiteY3290" fmla="*/ 1250298 h 6858000"/>
              <a:gd name="connsiteX3291" fmla="*/ 3024920 w 6530564"/>
              <a:gd name="connsiteY3291" fmla="*/ 1251297 h 6858000"/>
              <a:gd name="connsiteX3292" fmla="*/ 3025917 w 6530564"/>
              <a:gd name="connsiteY3292" fmla="*/ 1255966 h 6858000"/>
              <a:gd name="connsiteX3293" fmla="*/ 3035260 w 6530564"/>
              <a:gd name="connsiteY3293" fmla="*/ 1253970 h 6858000"/>
              <a:gd name="connsiteX3294" fmla="*/ 3165731 w 6530564"/>
              <a:gd name="connsiteY3294" fmla="*/ 1201677 h 6858000"/>
              <a:gd name="connsiteX3295" fmla="*/ 3171401 w 6530564"/>
              <a:gd name="connsiteY3295" fmla="*/ 1205351 h 6858000"/>
              <a:gd name="connsiteX3296" fmla="*/ 3176071 w 6530564"/>
              <a:gd name="connsiteY3296" fmla="*/ 1204352 h 6858000"/>
              <a:gd name="connsiteX3297" fmla="*/ 3175073 w 6530564"/>
              <a:gd name="connsiteY3297" fmla="*/ 1199680 h 6858000"/>
              <a:gd name="connsiteX3298" fmla="*/ 3270170 w 6530564"/>
              <a:gd name="connsiteY3298" fmla="*/ 1164711 h 6858000"/>
              <a:gd name="connsiteX3299" fmla="*/ 3288855 w 6530564"/>
              <a:gd name="connsiteY3299" fmla="*/ 1160719 h 6858000"/>
              <a:gd name="connsiteX3300" fmla="*/ 3298195 w 6530564"/>
              <a:gd name="connsiteY3300" fmla="*/ 1158724 h 6858000"/>
              <a:gd name="connsiteX3301" fmla="*/ 3297518 w 6530564"/>
              <a:gd name="connsiteY3301" fmla="*/ 1178405 h 6858000"/>
              <a:gd name="connsiteX3302" fmla="*/ 3283504 w 6530564"/>
              <a:gd name="connsiteY3302" fmla="*/ 1181399 h 6858000"/>
              <a:gd name="connsiteX3303" fmla="*/ 3251805 w 6530564"/>
              <a:gd name="connsiteY3303" fmla="*/ 1193056 h 6858000"/>
              <a:gd name="connsiteX3304" fmla="*/ 3247133 w 6530564"/>
              <a:gd name="connsiteY3304" fmla="*/ 1194053 h 6858000"/>
              <a:gd name="connsiteX3305" fmla="*/ 3234118 w 6530564"/>
              <a:gd name="connsiteY3305" fmla="*/ 1201718 h 6858000"/>
              <a:gd name="connsiteX3306" fmla="*/ 3229448 w 6530564"/>
              <a:gd name="connsiteY3306" fmla="*/ 1202715 h 6858000"/>
              <a:gd name="connsiteX3307" fmla="*/ 3235117 w 6530564"/>
              <a:gd name="connsiteY3307" fmla="*/ 1206389 h 6858000"/>
              <a:gd name="connsiteX3308" fmla="*/ 3248132 w 6530564"/>
              <a:gd name="connsiteY3308" fmla="*/ 1198724 h 6858000"/>
              <a:gd name="connsiteX3309" fmla="*/ 3252802 w 6530564"/>
              <a:gd name="connsiteY3309" fmla="*/ 1197727 h 6858000"/>
              <a:gd name="connsiteX3310" fmla="*/ 3249131 w 6530564"/>
              <a:gd name="connsiteY3310" fmla="*/ 1203396 h 6858000"/>
              <a:gd name="connsiteX3311" fmla="*/ 3253801 w 6530564"/>
              <a:gd name="connsiteY3311" fmla="*/ 1202397 h 6858000"/>
              <a:gd name="connsiteX3312" fmla="*/ 3263143 w 6530564"/>
              <a:gd name="connsiteY3312" fmla="*/ 1200401 h 6858000"/>
              <a:gd name="connsiteX3313" fmla="*/ 3262146 w 6530564"/>
              <a:gd name="connsiteY3313" fmla="*/ 1195729 h 6858000"/>
              <a:gd name="connsiteX3314" fmla="*/ 3279831 w 6530564"/>
              <a:gd name="connsiteY3314" fmla="*/ 1187067 h 6858000"/>
              <a:gd name="connsiteX3315" fmla="*/ 3303187 w 6530564"/>
              <a:gd name="connsiteY3315" fmla="*/ 1182078 h 6858000"/>
              <a:gd name="connsiteX3316" fmla="*/ 3326541 w 6530564"/>
              <a:gd name="connsiteY3316" fmla="*/ 1177088 h 6858000"/>
              <a:gd name="connsiteX3317" fmla="*/ 3334885 w 6530564"/>
              <a:gd name="connsiteY3317" fmla="*/ 1170421 h 6858000"/>
              <a:gd name="connsiteX3318" fmla="*/ 3325543 w 6530564"/>
              <a:gd name="connsiteY3318" fmla="*/ 1172418 h 6858000"/>
              <a:gd name="connsiteX3319" fmla="*/ 3306859 w 6530564"/>
              <a:gd name="connsiteY3319" fmla="*/ 1176409 h 6858000"/>
              <a:gd name="connsiteX3320" fmla="*/ 3312209 w 6530564"/>
              <a:gd name="connsiteY3320" fmla="*/ 1155729 h 6858000"/>
              <a:gd name="connsiteX3321" fmla="*/ 3311211 w 6530564"/>
              <a:gd name="connsiteY3321" fmla="*/ 1151058 h 6858000"/>
              <a:gd name="connsiteX3322" fmla="*/ 3320555 w 6530564"/>
              <a:gd name="connsiteY3322" fmla="*/ 1149062 h 6858000"/>
              <a:gd name="connsiteX3323" fmla="*/ 3324227 w 6530564"/>
              <a:gd name="connsiteY3323" fmla="*/ 1143393 h 6858000"/>
              <a:gd name="connsiteX3324" fmla="*/ 3318557 w 6530564"/>
              <a:gd name="connsiteY3324" fmla="*/ 1139720 h 6858000"/>
              <a:gd name="connsiteX3325" fmla="*/ 3323230 w 6530564"/>
              <a:gd name="connsiteY3325" fmla="*/ 1138722 h 6858000"/>
              <a:gd name="connsiteX3326" fmla="*/ 3402637 w 6530564"/>
              <a:gd name="connsiteY3326" fmla="*/ 1121757 h 6858000"/>
              <a:gd name="connsiteX3327" fmla="*/ 3348580 w 6530564"/>
              <a:gd name="connsiteY3327" fmla="*/ 1143073 h 6858000"/>
              <a:gd name="connsiteX3328" fmla="*/ 3343909 w 6530564"/>
              <a:gd name="connsiteY3328" fmla="*/ 1144072 h 6858000"/>
              <a:gd name="connsiteX3329" fmla="*/ 3325225 w 6530564"/>
              <a:gd name="connsiteY3329" fmla="*/ 1148063 h 6858000"/>
              <a:gd name="connsiteX3330" fmla="*/ 3321552 w 6530564"/>
              <a:gd name="connsiteY3330" fmla="*/ 1153733 h 6858000"/>
              <a:gd name="connsiteX3331" fmla="*/ 3327221 w 6530564"/>
              <a:gd name="connsiteY3331" fmla="*/ 1157406 h 6858000"/>
              <a:gd name="connsiteX3332" fmla="*/ 3331892 w 6530564"/>
              <a:gd name="connsiteY3332" fmla="*/ 1156408 h 6858000"/>
              <a:gd name="connsiteX3333" fmla="*/ 3335565 w 6530564"/>
              <a:gd name="connsiteY3333" fmla="*/ 1150740 h 6858000"/>
              <a:gd name="connsiteX3334" fmla="*/ 3340236 w 6530564"/>
              <a:gd name="connsiteY3334" fmla="*/ 1149741 h 6858000"/>
              <a:gd name="connsiteX3335" fmla="*/ 3358920 w 6530564"/>
              <a:gd name="connsiteY3335" fmla="*/ 1145750 h 6858000"/>
              <a:gd name="connsiteX3336" fmla="*/ 3369260 w 6530564"/>
              <a:gd name="connsiteY3336" fmla="*/ 1148425 h 6858000"/>
              <a:gd name="connsiteX3337" fmla="*/ 3402955 w 6530564"/>
              <a:gd name="connsiteY3337" fmla="*/ 1146109 h 6858000"/>
              <a:gd name="connsiteX3338" fmla="*/ 3405630 w 6530564"/>
              <a:gd name="connsiteY3338" fmla="*/ 1135769 h 6858000"/>
              <a:gd name="connsiteX3339" fmla="*/ 3415970 w 6530564"/>
              <a:gd name="connsiteY3339" fmla="*/ 1138446 h 6858000"/>
              <a:gd name="connsiteX3340" fmla="*/ 3438328 w 6530564"/>
              <a:gd name="connsiteY3340" fmla="*/ 1128784 h 6858000"/>
              <a:gd name="connsiteX3341" fmla="*/ 3471025 w 6530564"/>
              <a:gd name="connsiteY3341" fmla="*/ 1121798 h 6858000"/>
              <a:gd name="connsiteX3342" fmla="*/ 3474697 w 6530564"/>
              <a:gd name="connsiteY3342" fmla="*/ 1116129 h 6858000"/>
              <a:gd name="connsiteX3343" fmla="*/ 3490707 w 6530564"/>
              <a:gd name="connsiteY3343" fmla="*/ 1122479 h 6858000"/>
              <a:gd name="connsiteX3344" fmla="*/ 3526079 w 6530564"/>
              <a:gd name="connsiteY3344" fmla="*/ 1105153 h 6858000"/>
              <a:gd name="connsiteX3345" fmla="*/ 3569117 w 6530564"/>
              <a:gd name="connsiteY3345" fmla="*/ 1100842 h 6858000"/>
              <a:gd name="connsiteX3346" fmla="*/ 3583129 w 6530564"/>
              <a:gd name="connsiteY3346" fmla="*/ 1097849 h 6858000"/>
              <a:gd name="connsiteX3347" fmla="*/ 3613152 w 6530564"/>
              <a:gd name="connsiteY3347" fmla="*/ 1101202 h 6858000"/>
              <a:gd name="connsiteX3348" fmla="*/ 3706573 w 6530564"/>
              <a:gd name="connsiteY3348" fmla="*/ 1081242 h 6858000"/>
              <a:gd name="connsiteX3349" fmla="*/ 3708908 w 6530564"/>
              <a:gd name="connsiteY3349" fmla="*/ 1080744 h 6858000"/>
              <a:gd name="connsiteX3350" fmla="*/ 3725257 w 6530564"/>
              <a:gd name="connsiteY3350" fmla="*/ 1077251 h 6858000"/>
              <a:gd name="connsiteX3351" fmla="*/ 3729928 w 6530564"/>
              <a:gd name="connsiteY3351" fmla="*/ 1076254 h 6858000"/>
              <a:gd name="connsiteX3352" fmla="*/ 3739269 w 6530564"/>
              <a:gd name="connsiteY3352" fmla="*/ 1074258 h 6858000"/>
              <a:gd name="connsiteX3353" fmla="*/ 3866705 w 6530564"/>
              <a:gd name="connsiteY3353" fmla="*/ 1076336 h 6858000"/>
              <a:gd name="connsiteX3354" fmla="*/ 3919084 w 6530564"/>
              <a:gd name="connsiteY3354" fmla="*/ 1070031 h 6858000"/>
              <a:gd name="connsiteX3355" fmla="*/ 3951782 w 6530564"/>
              <a:gd name="connsiteY3355" fmla="*/ 1063046 h 6858000"/>
              <a:gd name="connsiteX3356" fmla="*/ 3943436 w 6530564"/>
              <a:gd name="connsiteY3356" fmla="*/ 1069713 h 6858000"/>
              <a:gd name="connsiteX3357" fmla="*/ 4000821 w 6530564"/>
              <a:gd name="connsiteY3357" fmla="*/ 1061115 h 6858000"/>
              <a:gd name="connsiteX3358" fmla="*/ 4059509 w 6530564"/>
              <a:gd name="connsiteY3358" fmla="*/ 1058914 h 6858000"/>
              <a:gd name="connsiteX3359" fmla="*/ 4065917 w 6530564"/>
              <a:gd name="connsiteY3359" fmla="*/ 1060029 h 6858000"/>
              <a:gd name="connsiteX3360" fmla="*/ 4081891 w 6530564"/>
              <a:gd name="connsiteY3360" fmla="*/ 1054786 h 6858000"/>
              <a:gd name="connsiteX3361" fmla="*/ 3073381 w 6530564"/>
              <a:gd name="connsiteY3361" fmla="*/ 1003429 h 6858000"/>
              <a:gd name="connsiteX3362" fmla="*/ 3075110 w 6530564"/>
              <a:gd name="connsiteY3362" fmla="*/ 1006131 h 6858000"/>
              <a:gd name="connsiteX3363" fmla="*/ 3070439 w 6530564"/>
              <a:gd name="connsiteY3363" fmla="*/ 1007129 h 6858000"/>
              <a:gd name="connsiteX3364" fmla="*/ 3062096 w 6530564"/>
              <a:gd name="connsiteY3364" fmla="*/ 1013796 h 6858000"/>
              <a:gd name="connsiteX3365" fmla="*/ 3066767 w 6530564"/>
              <a:gd name="connsiteY3365" fmla="*/ 1012799 h 6858000"/>
              <a:gd name="connsiteX3366" fmla="*/ 3071437 w 6530564"/>
              <a:gd name="connsiteY3366" fmla="*/ 1011800 h 6858000"/>
              <a:gd name="connsiteX3367" fmla="*/ 2960649 w 6530564"/>
              <a:gd name="connsiteY3367" fmla="*/ 1064775 h 6858000"/>
              <a:gd name="connsiteX3368" fmla="*/ 2925558 w 6530564"/>
              <a:gd name="connsiteY3368" fmla="*/ 1075554 h 6858000"/>
              <a:gd name="connsiteX3369" fmla="*/ 2899162 w 6530564"/>
              <a:gd name="connsiteY3369" fmla="*/ 1086428 h 6858000"/>
              <a:gd name="connsiteX3370" fmla="*/ 2903371 w 6530564"/>
              <a:gd name="connsiteY3370" fmla="*/ 1080657 h 6858000"/>
              <a:gd name="connsiteX3371" fmla="*/ 2939957 w 6530564"/>
              <a:gd name="connsiteY3371" fmla="*/ 1052562 h 6858000"/>
              <a:gd name="connsiteX3372" fmla="*/ 5800514 w 6530564"/>
              <a:gd name="connsiteY3372" fmla="*/ 966736 h 6858000"/>
              <a:gd name="connsiteX3373" fmla="*/ 5823561 w 6530564"/>
              <a:gd name="connsiteY3373" fmla="*/ 985857 h 6858000"/>
              <a:gd name="connsiteX3374" fmla="*/ 5812369 w 6530564"/>
              <a:gd name="connsiteY3374" fmla="*/ 974867 h 6858000"/>
              <a:gd name="connsiteX3375" fmla="*/ 4691065 w 6530564"/>
              <a:gd name="connsiteY3375" fmla="*/ 966665 h 6858000"/>
              <a:gd name="connsiteX3376" fmla="*/ 4697929 w 6530564"/>
              <a:gd name="connsiteY3376" fmla="*/ 967981 h 6858000"/>
              <a:gd name="connsiteX3377" fmla="*/ 4702739 w 6530564"/>
              <a:gd name="connsiteY3377" fmla="*/ 970365 h 6858000"/>
              <a:gd name="connsiteX3378" fmla="*/ 3242294 w 6530564"/>
              <a:gd name="connsiteY3378" fmla="*/ 953477 h 6858000"/>
              <a:gd name="connsiteX3379" fmla="*/ 3244945 w 6530564"/>
              <a:gd name="connsiteY3379" fmla="*/ 955193 h 6858000"/>
              <a:gd name="connsiteX3380" fmla="*/ 3222587 w 6530564"/>
              <a:gd name="connsiteY3380" fmla="*/ 964854 h 6858000"/>
              <a:gd name="connsiteX3381" fmla="*/ 3203904 w 6530564"/>
              <a:gd name="connsiteY3381" fmla="*/ 968846 h 6858000"/>
              <a:gd name="connsiteX3382" fmla="*/ 3166536 w 6530564"/>
              <a:gd name="connsiteY3382" fmla="*/ 976829 h 6858000"/>
              <a:gd name="connsiteX3383" fmla="*/ 3102137 w 6530564"/>
              <a:gd name="connsiteY3383" fmla="*/ 995473 h 6858000"/>
              <a:gd name="connsiteX3384" fmla="*/ 3102436 w 6530564"/>
              <a:gd name="connsiteY3384" fmla="*/ 994324 h 6858000"/>
              <a:gd name="connsiteX3385" fmla="*/ 3217427 w 6530564"/>
              <a:gd name="connsiteY3385" fmla="*/ 959472 h 6858000"/>
              <a:gd name="connsiteX3386" fmla="*/ 3376913 w 6530564"/>
              <a:gd name="connsiteY3386" fmla="*/ 922116 h 6858000"/>
              <a:gd name="connsiteX3387" fmla="*/ 3336954 w 6530564"/>
              <a:gd name="connsiteY3387" fmla="*/ 930653 h 6858000"/>
              <a:gd name="connsiteX3388" fmla="*/ 3358282 w 6530564"/>
              <a:gd name="connsiteY3388" fmla="*/ 925510 h 6858000"/>
              <a:gd name="connsiteX3389" fmla="*/ 3950309 w 6530564"/>
              <a:gd name="connsiteY3389" fmla="*/ 744665 h 6858000"/>
              <a:gd name="connsiteX3390" fmla="*/ 4826941 w 6530564"/>
              <a:gd name="connsiteY3390" fmla="*/ 861419 h 6858000"/>
              <a:gd name="connsiteX3391" fmla="*/ 4812928 w 6530564"/>
              <a:gd name="connsiteY3391" fmla="*/ 864412 h 6858000"/>
              <a:gd name="connsiteX3392" fmla="*/ 4895649 w 6530564"/>
              <a:gd name="connsiteY3392" fmla="*/ 885814 h 6858000"/>
              <a:gd name="connsiteX3393" fmla="*/ 4995377 w 6530564"/>
              <a:gd name="connsiteY3393" fmla="*/ 918233 h 6858000"/>
              <a:gd name="connsiteX3394" fmla="*/ 5053743 w 6530564"/>
              <a:gd name="connsiteY3394" fmla="*/ 939953 h 6858000"/>
              <a:gd name="connsiteX3395" fmla="*/ 5054740 w 6530564"/>
              <a:gd name="connsiteY3395" fmla="*/ 944624 h 6858000"/>
              <a:gd name="connsiteX3396" fmla="*/ 5059411 w 6530564"/>
              <a:gd name="connsiteY3396" fmla="*/ 943626 h 6858000"/>
              <a:gd name="connsiteX3397" fmla="*/ 5065081 w 6530564"/>
              <a:gd name="connsiteY3397" fmla="*/ 947300 h 6858000"/>
              <a:gd name="connsiteX3398" fmla="*/ 5075420 w 6530564"/>
              <a:gd name="connsiteY3398" fmla="*/ 949975 h 6858000"/>
              <a:gd name="connsiteX3399" fmla="*/ 5101770 w 6530564"/>
              <a:gd name="connsiteY3399" fmla="*/ 958998 h 6858000"/>
              <a:gd name="connsiteX3400" fmla="*/ 5187483 w 6530564"/>
              <a:gd name="connsiteY3400" fmla="*/ 994412 h 6858000"/>
              <a:gd name="connsiteX3401" fmla="*/ 5220499 w 6530564"/>
              <a:gd name="connsiteY3401" fmla="*/ 1011779 h 6858000"/>
              <a:gd name="connsiteX3402" fmla="*/ 5296871 w 6530564"/>
              <a:gd name="connsiteY3402" fmla="*/ 1049189 h 6858000"/>
              <a:gd name="connsiteX3403" fmla="*/ 5292201 w 6530564"/>
              <a:gd name="connsiteY3403" fmla="*/ 1050187 h 6858000"/>
              <a:gd name="connsiteX3404" fmla="*/ 5308209 w 6530564"/>
              <a:gd name="connsiteY3404" fmla="*/ 1056534 h 6858000"/>
              <a:gd name="connsiteX3405" fmla="*/ 6165817 w 6530564"/>
              <a:gd name="connsiteY3405" fmla="*/ 1732932 h 6858000"/>
              <a:gd name="connsiteX3406" fmla="*/ 6507308 w 6530564"/>
              <a:gd name="connsiteY3406" fmla="*/ 2262564 h 6858000"/>
              <a:gd name="connsiteX3407" fmla="*/ 6530564 w 6530564"/>
              <a:gd name="connsiteY3407" fmla="*/ 2317112 h 6858000"/>
              <a:gd name="connsiteX3408" fmla="*/ 6530564 w 6530564"/>
              <a:gd name="connsiteY3408" fmla="*/ 2701060 h 6858000"/>
              <a:gd name="connsiteX3409" fmla="*/ 6526175 w 6530564"/>
              <a:gd name="connsiteY3409" fmla="*/ 2710932 h 6858000"/>
              <a:gd name="connsiteX3410" fmla="*/ 6455513 w 6530564"/>
              <a:gd name="connsiteY3410" fmla="*/ 2608808 h 6858000"/>
              <a:gd name="connsiteX3411" fmla="*/ 6454515 w 6530564"/>
              <a:gd name="connsiteY3411" fmla="*/ 2604137 h 6858000"/>
              <a:gd name="connsiteX3412" fmla="*/ 6452519 w 6530564"/>
              <a:gd name="connsiteY3412" fmla="*/ 2594796 h 6858000"/>
              <a:gd name="connsiteX3413" fmla="*/ 6446850 w 6530564"/>
              <a:gd name="connsiteY3413" fmla="*/ 2591122 h 6858000"/>
              <a:gd name="connsiteX3414" fmla="*/ 6421859 w 6530564"/>
              <a:gd name="connsiteY3414" fmla="*/ 2542736 h 6858000"/>
              <a:gd name="connsiteX3415" fmla="*/ 6413197 w 6530564"/>
              <a:gd name="connsiteY3415" fmla="*/ 2525048 h 6858000"/>
              <a:gd name="connsiteX3416" fmla="*/ 6407529 w 6530564"/>
              <a:gd name="connsiteY3416" fmla="*/ 2521375 h 6858000"/>
              <a:gd name="connsiteX3417" fmla="*/ 6406530 w 6530564"/>
              <a:gd name="connsiteY3417" fmla="*/ 2516706 h 6858000"/>
              <a:gd name="connsiteX3418" fmla="*/ 6401861 w 6530564"/>
              <a:gd name="connsiteY3418" fmla="*/ 2517703 h 6858000"/>
              <a:gd name="connsiteX3419" fmla="*/ 6400861 w 6530564"/>
              <a:gd name="connsiteY3419" fmla="*/ 2513032 h 6858000"/>
              <a:gd name="connsiteX3420" fmla="*/ 6387528 w 6530564"/>
              <a:gd name="connsiteY3420" fmla="*/ 2496344 h 6858000"/>
              <a:gd name="connsiteX3421" fmla="*/ 6385850 w 6530564"/>
              <a:gd name="connsiteY3421" fmla="*/ 2511354 h 6858000"/>
              <a:gd name="connsiteX3422" fmla="*/ 6374513 w 6530564"/>
              <a:gd name="connsiteY3422" fmla="*/ 2504009 h 6858000"/>
              <a:gd name="connsiteX3423" fmla="*/ 6360859 w 6530564"/>
              <a:gd name="connsiteY3423" fmla="*/ 2462967 h 6858000"/>
              <a:gd name="connsiteX3424" fmla="*/ 6299541 w 6530564"/>
              <a:gd name="connsiteY3424" fmla="*/ 2358847 h 6858000"/>
              <a:gd name="connsiteX3425" fmla="*/ 6284212 w 6530564"/>
              <a:gd name="connsiteY3425" fmla="*/ 2332816 h 6858000"/>
              <a:gd name="connsiteX3426" fmla="*/ 6231556 w 6530564"/>
              <a:gd name="connsiteY3426" fmla="*/ 2246383 h 6858000"/>
              <a:gd name="connsiteX3427" fmla="*/ 6228563 w 6530564"/>
              <a:gd name="connsiteY3427" fmla="*/ 2232369 h 6858000"/>
              <a:gd name="connsiteX3428" fmla="*/ 6217223 w 6530564"/>
              <a:gd name="connsiteY3428" fmla="*/ 2225023 h 6858000"/>
              <a:gd name="connsiteX3429" fmla="*/ 6220897 w 6530564"/>
              <a:gd name="connsiteY3429" fmla="*/ 2219353 h 6858000"/>
              <a:gd name="connsiteX3430" fmla="*/ 6178901 w 6530564"/>
              <a:gd name="connsiteY3430" fmla="*/ 2159947 h 6858000"/>
              <a:gd name="connsiteX3431" fmla="*/ 6188241 w 6530564"/>
              <a:gd name="connsiteY3431" fmla="*/ 2157951 h 6858000"/>
              <a:gd name="connsiteX3432" fmla="*/ 6171235 w 6530564"/>
              <a:gd name="connsiteY3432" fmla="*/ 2146932 h 6858000"/>
              <a:gd name="connsiteX3433" fmla="*/ 6150235 w 6530564"/>
              <a:gd name="connsiteY3433" fmla="*/ 2117229 h 6858000"/>
              <a:gd name="connsiteX3434" fmla="*/ 6149238 w 6530564"/>
              <a:gd name="connsiteY3434" fmla="*/ 2112559 h 6858000"/>
              <a:gd name="connsiteX3435" fmla="*/ 6153909 w 6530564"/>
              <a:gd name="connsiteY3435" fmla="*/ 2111560 h 6858000"/>
              <a:gd name="connsiteX3436" fmla="*/ 6158581 w 6530564"/>
              <a:gd name="connsiteY3436" fmla="*/ 2110562 h 6858000"/>
              <a:gd name="connsiteX3437" fmla="*/ 6157582 w 6530564"/>
              <a:gd name="connsiteY3437" fmla="*/ 2105892 h 6858000"/>
              <a:gd name="connsiteX3438" fmla="*/ 6147921 w 6530564"/>
              <a:gd name="connsiteY3438" fmla="*/ 2083534 h 6858000"/>
              <a:gd name="connsiteX3439" fmla="*/ 6152592 w 6530564"/>
              <a:gd name="connsiteY3439" fmla="*/ 2082535 h 6858000"/>
              <a:gd name="connsiteX3440" fmla="*/ 6151595 w 6530564"/>
              <a:gd name="connsiteY3440" fmla="*/ 2077865 h 6858000"/>
              <a:gd name="connsiteX3441" fmla="*/ 6145926 w 6530564"/>
              <a:gd name="connsiteY3441" fmla="*/ 2074193 h 6858000"/>
              <a:gd name="connsiteX3442" fmla="*/ 6089597 w 6530564"/>
              <a:gd name="connsiteY3442" fmla="*/ 1993426 h 6858000"/>
              <a:gd name="connsiteX3443" fmla="*/ 6019255 w 6530564"/>
              <a:gd name="connsiteY3443" fmla="*/ 1915656 h 6858000"/>
              <a:gd name="connsiteX3444" fmla="*/ 5960249 w 6530564"/>
              <a:gd name="connsiteY3444" fmla="*/ 1845230 h 6858000"/>
              <a:gd name="connsiteX3445" fmla="*/ 5903921 w 6530564"/>
              <a:gd name="connsiteY3445" fmla="*/ 1764465 h 6858000"/>
              <a:gd name="connsiteX3446" fmla="*/ 5875576 w 6530564"/>
              <a:gd name="connsiteY3446" fmla="*/ 1746097 h 6858000"/>
              <a:gd name="connsiteX3447" fmla="*/ 5874577 w 6530564"/>
              <a:gd name="connsiteY3447" fmla="*/ 1741428 h 6858000"/>
              <a:gd name="connsiteX3448" fmla="*/ 5867911 w 6530564"/>
              <a:gd name="connsiteY3448" fmla="*/ 1733084 h 6858000"/>
              <a:gd name="connsiteX3449" fmla="*/ 5864239 w 6530564"/>
              <a:gd name="connsiteY3449" fmla="*/ 1738752 h 6858000"/>
              <a:gd name="connsiteX3450" fmla="*/ 5653531 w 6530564"/>
              <a:gd name="connsiteY3450" fmla="*/ 1529790 h 6858000"/>
              <a:gd name="connsiteX3451" fmla="*/ 5652531 w 6530564"/>
              <a:gd name="connsiteY3451" fmla="*/ 1525119 h 6858000"/>
              <a:gd name="connsiteX3452" fmla="*/ 5697884 w 6530564"/>
              <a:gd name="connsiteY3452" fmla="*/ 1554504 h 6858000"/>
              <a:gd name="connsiteX3453" fmla="*/ 5701875 w 6530564"/>
              <a:gd name="connsiteY3453" fmla="*/ 1573189 h 6858000"/>
              <a:gd name="connsiteX3454" fmla="*/ 5742557 w 6530564"/>
              <a:gd name="connsiteY3454" fmla="*/ 1603571 h 6858000"/>
              <a:gd name="connsiteX3455" fmla="*/ 5779564 w 6530564"/>
              <a:gd name="connsiteY3455" fmla="*/ 1639622 h 6858000"/>
              <a:gd name="connsiteX3456" fmla="*/ 5840245 w 6530564"/>
              <a:gd name="connsiteY3456" fmla="*/ 1695037 h 6858000"/>
              <a:gd name="connsiteX3457" fmla="*/ 5879249 w 6530564"/>
              <a:gd name="connsiteY3457" fmla="*/ 1740430 h 6858000"/>
              <a:gd name="connsiteX3458" fmla="*/ 5934262 w 6530564"/>
              <a:gd name="connsiteY3458" fmla="*/ 1792171 h 6858000"/>
              <a:gd name="connsiteX3459" fmla="*/ 5935261 w 6530564"/>
              <a:gd name="connsiteY3459" fmla="*/ 1796841 h 6858000"/>
              <a:gd name="connsiteX3460" fmla="*/ 5936258 w 6530564"/>
              <a:gd name="connsiteY3460" fmla="*/ 1801513 h 6858000"/>
              <a:gd name="connsiteX3461" fmla="*/ 5940929 w 6530564"/>
              <a:gd name="connsiteY3461" fmla="*/ 1800515 h 6858000"/>
              <a:gd name="connsiteX3462" fmla="*/ 5955260 w 6530564"/>
              <a:gd name="connsiteY3462" fmla="*/ 1821873 h 6858000"/>
              <a:gd name="connsiteX3463" fmla="*/ 5956259 w 6530564"/>
              <a:gd name="connsiteY3463" fmla="*/ 1826546 h 6858000"/>
              <a:gd name="connsiteX3464" fmla="*/ 5961927 w 6530564"/>
              <a:gd name="connsiteY3464" fmla="*/ 1830220 h 6858000"/>
              <a:gd name="connsiteX3465" fmla="*/ 5960930 w 6530564"/>
              <a:gd name="connsiteY3465" fmla="*/ 1825547 h 6858000"/>
              <a:gd name="connsiteX3466" fmla="*/ 6004605 w 6530564"/>
              <a:gd name="connsiteY3466" fmla="*/ 1869943 h 6858000"/>
              <a:gd name="connsiteX3467" fmla="*/ 5999933 w 6530564"/>
              <a:gd name="connsiteY3467" fmla="*/ 1870942 h 6858000"/>
              <a:gd name="connsiteX3468" fmla="*/ 6000931 w 6530564"/>
              <a:gd name="connsiteY3468" fmla="*/ 1875612 h 6858000"/>
              <a:gd name="connsiteX3469" fmla="*/ 6006601 w 6530564"/>
              <a:gd name="connsiteY3469" fmla="*/ 1879284 h 6858000"/>
              <a:gd name="connsiteX3470" fmla="*/ 6011271 w 6530564"/>
              <a:gd name="connsiteY3470" fmla="*/ 1878287 h 6858000"/>
              <a:gd name="connsiteX3471" fmla="*/ 6012269 w 6530564"/>
              <a:gd name="connsiteY3471" fmla="*/ 1882958 h 6858000"/>
              <a:gd name="connsiteX3472" fmla="*/ 6027599 w 6530564"/>
              <a:gd name="connsiteY3472" fmla="*/ 1908989 h 6858000"/>
              <a:gd name="connsiteX3473" fmla="*/ 6037939 w 6530564"/>
              <a:gd name="connsiteY3473" fmla="*/ 1911662 h 6858000"/>
              <a:gd name="connsiteX3474" fmla="*/ 6044605 w 6530564"/>
              <a:gd name="connsiteY3474" fmla="*/ 1920008 h 6858000"/>
              <a:gd name="connsiteX3475" fmla="*/ 6040933 w 6530564"/>
              <a:gd name="connsiteY3475" fmla="*/ 1925676 h 6858000"/>
              <a:gd name="connsiteX3476" fmla="*/ 6046601 w 6530564"/>
              <a:gd name="connsiteY3476" fmla="*/ 1929349 h 6858000"/>
              <a:gd name="connsiteX3477" fmla="*/ 6052271 w 6530564"/>
              <a:gd name="connsiteY3477" fmla="*/ 1933023 h 6858000"/>
              <a:gd name="connsiteX3478" fmla="*/ 6084607 w 6530564"/>
              <a:gd name="connsiteY3478" fmla="*/ 1970071 h 6858000"/>
              <a:gd name="connsiteX3479" fmla="*/ 6075945 w 6530564"/>
              <a:gd name="connsiteY3479" fmla="*/ 1952386 h 6858000"/>
              <a:gd name="connsiteX3480" fmla="*/ 6057939 w 6530564"/>
              <a:gd name="connsiteY3480" fmla="*/ 1936695 h 6858000"/>
              <a:gd name="connsiteX3481" fmla="*/ 6056941 w 6530564"/>
              <a:gd name="connsiteY3481" fmla="*/ 1932024 h 6858000"/>
              <a:gd name="connsiteX3482" fmla="*/ 6055943 w 6530564"/>
              <a:gd name="connsiteY3482" fmla="*/ 1927353 h 6858000"/>
              <a:gd name="connsiteX3483" fmla="*/ 6049276 w 6530564"/>
              <a:gd name="connsiteY3483" fmla="*/ 1919009 h 6858000"/>
              <a:gd name="connsiteX3484" fmla="*/ 6017937 w 6530564"/>
              <a:gd name="connsiteY3484" fmla="*/ 1886631 h 6858000"/>
              <a:gd name="connsiteX3485" fmla="*/ 6015942 w 6530564"/>
              <a:gd name="connsiteY3485" fmla="*/ 1877290 h 6858000"/>
              <a:gd name="connsiteX3486" fmla="*/ 6014943 w 6530564"/>
              <a:gd name="connsiteY3486" fmla="*/ 1872617 h 6858000"/>
              <a:gd name="connsiteX3487" fmla="*/ 6012949 w 6530564"/>
              <a:gd name="connsiteY3487" fmla="*/ 1863276 h 6858000"/>
              <a:gd name="connsiteX3488" fmla="*/ 6008279 w 6530564"/>
              <a:gd name="connsiteY3488" fmla="*/ 1864274 h 6858000"/>
              <a:gd name="connsiteX3489" fmla="*/ 6003605 w 6530564"/>
              <a:gd name="connsiteY3489" fmla="*/ 1865272 h 6858000"/>
              <a:gd name="connsiteX3490" fmla="*/ 5985601 w 6530564"/>
              <a:gd name="connsiteY3490" fmla="*/ 1849581 h 6858000"/>
              <a:gd name="connsiteX3491" fmla="*/ 5965600 w 6530564"/>
              <a:gd name="connsiteY3491" fmla="*/ 1824550 h 6858000"/>
              <a:gd name="connsiteX3492" fmla="*/ 5964603 w 6530564"/>
              <a:gd name="connsiteY3492" fmla="*/ 1819878 h 6858000"/>
              <a:gd name="connsiteX3493" fmla="*/ 5963605 w 6530564"/>
              <a:gd name="connsiteY3493" fmla="*/ 1815208 h 6858000"/>
              <a:gd name="connsiteX3494" fmla="*/ 5945599 w 6530564"/>
              <a:gd name="connsiteY3494" fmla="*/ 1799518 h 6858000"/>
              <a:gd name="connsiteX3495" fmla="*/ 5951268 w 6530564"/>
              <a:gd name="connsiteY3495" fmla="*/ 1803190 h 6858000"/>
              <a:gd name="connsiteX3496" fmla="*/ 5950271 w 6530564"/>
              <a:gd name="connsiteY3496" fmla="*/ 1798519 h 6858000"/>
              <a:gd name="connsiteX3497" fmla="*/ 5944601 w 6530564"/>
              <a:gd name="connsiteY3497" fmla="*/ 1794847 h 6858000"/>
              <a:gd name="connsiteX3498" fmla="*/ 5938933 w 6530564"/>
              <a:gd name="connsiteY3498" fmla="*/ 1791173 h 6858000"/>
              <a:gd name="connsiteX3499" fmla="*/ 5931269 w 6530564"/>
              <a:gd name="connsiteY3499" fmla="*/ 1778159 h 6858000"/>
              <a:gd name="connsiteX3500" fmla="*/ 5919929 w 6530564"/>
              <a:gd name="connsiteY3500" fmla="*/ 1770811 h 6858000"/>
              <a:gd name="connsiteX3501" fmla="*/ 5930269 w 6530564"/>
              <a:gd name="connsiteY3501" fmla="*/ 1773488 h 6858000"/>
              <a:gd name="connsiteX3502" fmla="*/ 5913263 w 6530564"/>
              <a:gd name="connsiteY3502" fmla="*/ 1762468 h 6858000"/>
              <a:gd name="connsiteX3503" fmla="*/ 5894260 w 6530564"/>
              <a:gd name="connsiteY3503" fmla="*/ 1742107 h 6858000"/>
              <a:gd name="connsiteX3504" fmla="*/ 5908274 w 6530564"/>
              <a:gd name="connsiteY3504" fmla="*/ 1739112 h 6858000"/>
              <a:gd name="connsiteX3505" fmla="*/ 5885598 w 6530564"/>
              <a:gd name="connsiteY3505" fmla="*/ 1724422 h 6858000"/>
              <a:gd name="connsiteX3506" fmla="*/ 5890269 w 6530564"/>
              <a:gd name="connsiteY3506" fmla="*/ 1723424 h 6858000"/>
              <a:gd name="connsiteX3507" fmla="*/ 5889272 w 6530564"/>
              <a:gd name="connsiteY3507" fmla="*/ 1718751 h 6858000"/>
              <a:gd name="connsiteX3508" fmla="*/ 5883602 w 6530564"/>
              <a:gd name="connsiteY3508" fmla="*/ 1715079 h 6858000"/>
              <a:gd name="connsiteX3509" fmla="*/ 5866595 w 6530564"/>
              <a:gd name="connsiteY3509" fmla="*/ 1704060 h 6858000"/>
              <a:gd name="connsiteX3510" fmla="*/ 5859927 w 6530564"/>
              <a:gd name="connsiteY3510" fmla="*/ 1695716 h 6858000"/>
              <a:gd name="connsiteX3511" fmla="*/ 5854258 w 6530564"/>
              <a:gd name="connsiteY3511" fmla="*/ 1692043 h 6858000"/>
              <a:gd name="connsiteX3512" fmla="*/ 5855257 w 6530564"/>
              <a:gd name="connsiteY3512" fmla="*/ 1696713 h 6858000"/>
              <a:gd name="connsiteX3513" fmla="*/ 5856255 w 6530564"/>
              <a:gd name="connsiteY3513" fmla="*/ 1701383 h 6858000"/>
              <a:gd name="connsiteX3514" fmla="*/ 5824917 w 6530564"/>
              <a:gd name="connsiteY3514" fmla="*/ 1669006 h 6858000"/>
              <a:gd name="connsiteX3515" fmla="*/ 5839927 w 6530564"/>
              <a:gd name="connsiteY3515" fmla="*/ 1670683 h 6858000"/>
              <a:gd name="connsiteX3516" fmla="*/ 5805913 w 6530564"/>
              <a:gd name="connsiteY3516" fmla="*/ 1648645 h 6858000"/>
              <a:gd name="connsiteX3517" fmla="*/ 5774575 w 6530564"/>
              <a:gd name="connsiteY3517" fmla="*/ 1616266 h 6858000"/>
              <a:gd name="connsiteX3518" fmla="*/ 5780245 w 6530564"/>
              <a:gd name="connsiteY3518" fmla="*/ 1619939 h 6858000"/>
              <a:gd name="connsiteX3519" fmla="*/ 5784915 w 6530564"/>
              <a:gd name="connsiteY3519" fmla="*/ 1618942 h 6858000"/>
              <a:gd name="connsiteX3520" fmla="*/ 5789585 w 6530564"/>
              <a:gd name="connsiteY3520" fmla="*/ 1617944 h 6858000"/>
              <a:gd name="connsiteX3521" fmla="*/ 5782919 w 6530564"/>
              <a:gd name="connsiteY3521" fmla="*/ 1609599 h 6858000"/>
              <a:gd name="connsiteX3522" fmla="*/ 5787589 w 6530564"/>
              <a:gd name="connsiteY3522" fmla="*/ 1608602 h 6858000"/>
              <a:gd name="connsiteX3523" fmla="*/ 5793259 w 6530564"/>
              <a:gd name="connsiteY3523" fmla="*/ 1612274 h 6858000"/>
              <a:gd name="connsiteX3524" fmla="*/ 5794257 w 6530564"/>
              <a:gd name="connsiteY3524" fmla="*/ 1616947 h 6858000"/>
              <a:gd name="connsiteX3525" fmla="*/ 5799925 w 6530564"/>
              <a:gd name="connsiteY3525" fmla="*/ 1620620 h 6858000"/>
              <a:gd name="connsiteX3526" fmla="*/ 5805595 w 6530564"/>
              <a:gd name="connsiteY3526" fmla="*/ 1624292 h 6858000"/>
              <a:gd name="connsiteX3527" fmla="*/ 5930950 w 6530564"/>
              <a:gd name="connsiteY3527" fmla="*/ 1753805 h 6858000"/>
              <a:gd name="connsiteX3528" fmla="*/ 5931947 w 6530564"/>
              <a:gd name="connsiteY3528" fmla="*/ 1758476 h 6858000"/>
              <a:gd name="connsiteX3529" fmla="*/ 5937615 w 6530564"/>
              <a:gd name="connsiteY3529" fmla="*/ 1762149 h 6858000"/>
              <a:gd name="connsiteX3530" fmla="*/ 5962289 w 6530564"/>
              <a:gd name="connsiteY3530" fmla="*/ 1786184 h 6858000"/>
              <a:gd name="connsiteX3531" fmla="*/ 5969953 w 6530564"/>
              <a:gd name="connsiteY3531" fmla="*/ 1799200 h 6858000"/>
              <a:gd name="connsiteX3532" fmla="*/ 5975622 w 6530564"/>
              <a:gd name="connsiteY3532" fmla="*/ 1802871 h 6858000"/>
              <a:gd name="connsiteX3533" fmla="*/ 6005963 w 6530564"/>
              <a:gd name="connsiteY3533" fmla="*/ 1830579 h 6858000"/>
              <a:gd name="connsiteX3534" fmla="*/ 6011631 w 6530564"/>
              <a:gd name="connsiteY3534" fmla="*/ 1834252 h 6858000"/>
              <a:gd name="connsiteX3535" fmla="*/ 6014625 w 6530564"/>
              <a:gd name="connsiteY3535" fmla="*/ 1848264 h 6858000"/>
              <a:gd name="connsiteX3536" fmla="*/ 6044965 w 6530564"/>
              <a:gd name="connsiteY3536" fmla="*/ 1875972 h 6858000"/>
              <a:gd name="connsiteX3537" fmla="*/ 6050635 w 6530564"/>
              <a:gd name="connsiteY3537" fmla="*/ 1879645 h 6858000"/>
              <a:gd name="connsiteX3538" fmla="*/ 6051633 w 6530564"/>
              <a:gd name="connsiteY3538" fmla="*/ 1884316 h 6858000"/>
              <a:gd name="connsiteX3539" fmla="*/ 6140299 w 6530564"/>
              <a:gd name="connsiteY3539" fmla="*/ 2002132 h 6858000"/>
              <a:gd name="connsiteX3540" fmla="*/ 6152635 w 6530564"/>
              <a:gd name="connsiteY3540" fmla="*/ 2014149 h 6858000"/>
              <a:gd name="connsiteX3541" fmla="*/ 6155629 w 6530564"/>
              <a:gd name="connsiteY3541" fmla="*/ 2028161 h 6858000"/>
              <a:gd name="connsiteX3542" fmla="*/ 6164971 w 6530564"/>
              <a:gd name="connsiteY3542" fmla="*/ 2026165 h 6858000"/>
              <a:gd name="connsiteX3543" fmla="*/ 6171637 w 6530564"/>
              <a:gd name="connsiteY3543" fmla="*/ 2034509 h 6858000"/>
              <a:gd name="connsiteX3544" fmla="*/ 6208963 w 6530564"/>
              <a:gd name="connsiteY3544" fmla="*/ 2094914 h 6858000"/>
              <a:gd name="connsiteX3545" fmla="*/ 6209963 w 6530564"/>
              <a:gd name="connsiteY3545" fmla="*/ 2099585 h 6858000"/>
              <a:gd name="connsiteX3546" fmla="*/ 6211957 w 6530564"/>
              <a:gd name="connsiteY3546" fmla="*/ 2108927 h 6858000"/>
              <a:gd name="connsiteX3547" fmla="*/ 6216629 w 6530564"/>
              <a:gd name="connsiteY3547" fmla="*/ 2107929 h 6858000"/>
              <a:gd name="connsiteX3548" fmla="*/ 6264295 w 6530564"/>
              <a:gd name="connsiteY3548" fmla="*/ 2171008 h 6858000"/>
              <a:gd name="connsiteX3549" fmla="*/ 6321623 w 6530564"/>
              <a:gd name="connsiteY3549" fmla="*/ 2256444 h 6858000"/>
              <a:gd name="connsiteX3550" fmla="*/ 6351284 w 6530564"/>
              <a:gd name="connsiteY3550" fmla="*/ 2303835 h 6858000"/>
              <a:gd name="connsiteX3551" fmla="*/ 6352281 w 6530564"/>
              <a:gd name="connsiteY3551" fmla="*/ 2308505 h 6858000"/>
              <a:gd name="connsiteX3552" fmla="*/ 6353279 w 6530564"/>
              <a:gd name="connsiteY3552" fmla="*/ 2313176 h 6858000"/>
              <a:gd name="connsiteX3553" fmla="*/ 6354277 w 6530564"/>
              <a:gd name="connsiteY3553" fmla="*/ 2317847 h 6858000"/>
              <a:gd name="connsiteX3554" fmla="*/ 6358947 w 6530564"/>
              <a:gd name="connsiteY3554" fmla="*/ 2316850 h 6858000"/>
              <a:gd name="connsiteX3555" fmla="*/ 6369289 w 6530564"/>
              <a:gd name="connsiteY3555" fmla="*/ 2319526 h 6858000"/>
              <a:gd name="connsiteX3556" fmla="*/ 6385616 w 6530564"/>
              <a:gd name="connsiteY3556" fmla="*/ 2350226 h 6858000"/>
              <a:gd name="connsiteX3557" fmla="*/ 6396955 w 6530564"/>
              <a:gd name="connsiteY3557" fmla="*/ 2357572 h 6858000"/>
              <a:gd name="connsiteX3558" fmla="*/ 6361624 w 6530564"/>
              <a:gd name="connsiteY3558" fmla="*/ 2306510 h 6858000"/>
              <a:gd name="connsiteX3559" fmla="*/ 6359627 w 6530564"/>
              <a:gd name="connsiteY3559" fmla="*/ 2297168 h 6858000"/>
              <a:gd name="connsiteX3560" fmla="*/ 6353959 w 6530564"/>
              <a:gd name="connsiteY3560" fmla="*/ 2293494 h 6858000"/>
              <a:gd name="connsiteX3561" fmla="*/ 6314637 w 6530564"/>
              <a:gd name="connsiteY3561" fmla="*/ 2223747 h 6858000"/>
              <a:gd name="connsiteX3562" fmla="*/ 6212319 w 6530564"/>
              <a:gd name="connsiteY3562" fmla="*/ 2064893 h 6858000"/>
              <a:gd name="connsiteX3563" fmla="*/ 6107325 w 6530564"/>
              <a:gd name="connsiteY3563" fmla="*/ 1916375 h 6858000"/>
              <a:gd name="connsiteX3564" fmla="*/ 6088323 w 6530564"/>
              <a:gd name="connsiteY3564" fmla="*/ 1896015 h 6858000"/>
              <a:gd name="connsiteX3565" fmla="*/ 6007323 w 6530564"/>
              <a:gd name="connsiteY3565" fmla="*/ 1791215 h 6858000"/>
              <a:gd name="connsiteX3566" fmla="*/ 5975983 w 6530564"/>
              <a:gd name="connsiteY3566" fmla="*/ 1758836 h 6858000"/>
              <a:gd name="connsiteX3567" fmla="*/ 5907636 w 6530564"/>
              <a:gd name="connsiteY3567" fmla="*/ 1690407 h 6858000"/>
              <a:gd name="connsiteX3568" fmla="*/ 5789947 w 6530564"/>
              <a:gd name="connsiteY3568" fmla="*/ 1573908 h 6858000"/>
              <a:gd name="connsiteX3569" fmla="*/ 5761602 w 6530564"/>
              <a:gd name="connsiteY3569" fmla="*/ 1555544 h 6858000"/>
              <a:gd name="connsiteX3570" fmla="*/ 5729265 w 6530564"/>
              <a:gd name="connsiteY3570" fmla="*/ 1518494 h 6858000"/>
              <a:gd name="connsiteX3571" fmla="*/ 5718925 w 6530564"/>
              <a:gd name="connsiteY3571" fmla="*/ 1515819 h 6858000"/>
              <a:gd name="connsiteX3572" fmla="*/ 5658243 w 6530564"/>
              <a:gd name="connsiteY3572" fmla="*/ 1460405 h 6858000"/>
              <a:gd name="connsiteX3573" fmla="*/ 5637563 w 6530564"/>
              <a:gd name="connsiteY3573" fmla="*/ 1455055 h 6858000"/>
              <a:gd name="connsiteX3574" fmla="*/ 5624228 w 6530564"/>
              <a:gd name="connsiteY3574" fmla="*/ 1438365 h 6858000"/>
              <a:gd name="connsiteX3575" fmla="*/ 5452165 w 6530564"/>
              <a:gd name="connsiteY3575" fmla="*/ 1318832 h 6858000"/>
              <a:gd name="connsiteX3576" fmla="*/ 5377469 w 6530564"/>
              <a:gd name="connsiteY3576" fmla="*/ 1266412 h 6858000"/>
              <a:gd name="connsiteX3577" fmla="*/ 5334113 w 6530564"/>
              <a:gd name="connsiteY3577" fmla="*/ 1246370 h 6858000"/>
              <a:gd name="connsiteX3578" fmla="*/ 5321779 w 6530564"/>
              <a:gd name="connsiteY3578" fmla="*/ 1234352 h 6858000"/>
              <a:gd name="connsiteX3579" fmla="*/ 5300101 w 6530564"/>
              <a:gd name="connsiteY3579" fmla="*/ 1224331 h 6858000"/>
              <a:gd name="connsiteX3580" fmla="*/ 5299103 w 6530564"/>
              <a:gd name="connsiteY3580" fmla="*/ 1219660 h 6858000"/>
              <a:gd name="connsiteX3581" fmla="*/ 5325451 w 6530564"/>
              <a:gd name="connsiteY3581" fmla="*/ 1228683 h 6858000"/>
              <a:gd name="connsiteX3582" fmla="*/ 5326449 w 6530564"/>
              <a:gd name="connsiteY3582" fmla="*/ 1233354 h 6858000"/>
              <a:gd name="connsiteX3583" fmla="*/ 5336789 w 6530564"/>
              <a:gd name="connsiteY3583" fmla="*/ 1236030 h 6858000"/>
              <a:gd name="connsiteX3584" fmla="*/ 5341461 w 6530564"/>
              <a:gd name="connsiteY3584" fmla="*/ 1235032 h 6858000"/>
              <a:gd name="connsiteX3585" fmla="*/ 5347129 w 6530564"/>
              <a:gd name="connsiteY3585" fmla="*/ 1238705 h 6858000"/>
              <a:gd name="connsiteX3586" fmla="*/ 5351799 w 6530564"/>
              <a:gd name="connsiteY3586" fmla="*/ 1237706 h 6858000"/>
              <a:gd name="connsiteX3587" fmla="*/ 5384815 w 6530564"/>
              <a:gd name="connsiteY3587" fmla="*/ 1255074 h 6858000"/>
              <a:gd name="connsiteX3588" fmla="*/ 5390485 w 6530564"/>
              <a:gd name="connsiteY3588" fmla="*/ 1258747 h 6858000"/>
              <a:gd name="connsiteX3589" fmla="*/ 5395155 w 6530564"/>
              <a:gd name="connsiteY3589" fmla="*/ 1257748 h 6858000"/>
              <a:gd name="connsiteX3590" fmla="*/ 5396153 w 6530564"/>
              <a:gd name="connsiteY3590" fmla="*/ 1262419 h 6858000"/>
              <a:gd name="connsiteX3591" fmla="*/ 5392481 w 6530564"/>
              <a:gd name="connsiteY3591" fmla="*/ 1268089 h 6858000"/>
              <a:gd name="connsiteX3592" fmla="*/ 5416835 w 6530564"/>
              <a:gd name="connsiteY3592" fmla="*/ 1267768 h 6858000"/>
              <a:gd name="connsiteX3593" fmla="*/ 5457515 w 6530564"/>
              <a:gd name="connsiteY3593" fmla="*/ 1298152 h 6858000"/>
              <a:gd name="connsiteX3594" fmla="*/ 5452843 w 6530564"/>
              <a:gd name="connsiteY3594" fmla="*/ 1299151 h 6858000"/>
              <a:gd name="connsiteX3595" fmla="*/ 5458513 w 6530564"/>
              <a:gd name="connsiteY3595" fmla="*/ 1302825 h 6858000"/>
              <a:gd name="connsiteX3596" fmla="*/ 5443501 w 6530564"/>
              <a:gd name="connsiteY3596" fmla="*/ 1301145 h 6858000"/>
              <a:gd name="connsiteX3597" fmla="*/ 5469850 w 6530564"/>
              <a:gd name="connsiteY3597" fmla="*/ 1310170 h 6858000"/>
              <a:gd name="connsiteX3598" fmla="*/ 5476517 w 6530564"/>
              <a:gd name="connsiteY3598" fmla="*/ 1318514 h 6858000"/>
              <a:gd name="connsiteX3599" fmla="*/ 5482186 w 6530564"/>
              <a:gd name="connsiteY3599" fmla="*/ 1322188 h 6858000"/>
              <a:gd name="connsiteX3600" fmla="*/ 5485860 w 6530564"/>
              <a:gd name="connsiteY3600" fmla="*/ 1316519 h 6858000"/>
              <a:gd name="connsiteX3601" fmla="*/ 5519873 w 6530564"/>
              <a:gd name="connsiteY3601" fmla="*/ 1338556 h 6858000"/>
              <a:gd name="connsiteX3602" fmla="*/ 5525542 w 6530564"/>
              <a:gd name="connsiteY3602" fmla="*/ 1342228 h 6858000"/>
              <a:gd name="connsiteX3603" fmla="*/ 5530213 w 6530564"/>
              <a:gd name="connsiteY3603" fmla="*/ 1341231 h 6858000"/>
              <a:gd name="connsiteX3604" fmla="*/ 5637924 w 6530564"/>
              <a:gd name="connsiteY3604" fmla="*/ 1411021 h 6858000"/>
              <a:gd name="connsiteX3605" fmla="*/ 5645589 w 6530564"/>
              <a:gd name="connsiteY3605" fmla="*/ 1424035 h 6858000"/>
              <a:gd name="connsiteX3606" fmla="*/ 5655929 w 6530564"/>
              <a:gd name="connsiteY3606" fmla="*/ 1426710 h 6858000"/>
              <a:gd name="connsiteX3607" fmla="*/ 5738288 w 6530564"/>
              <a:gd name="connsiteY3607" fmla="*/ 1492145 h 6858000"/>
              <a:gd name="connsiteX3608" fmla="*/ 5821645 w 6530564"/>
              <a:gd name="connsiteY3608" fmla="*/ 1562252 h 6858000"/>
              <a:gd name="connsiteX3609" fmla="*/ 5829311 w 6530564"/>
              <a:gd name="connsiteY3609" fmla="*/ 1575267 h 6858000"/>
              <a:gd name="connsiteX3610" fmla="*/ 5832983 w 6530564"/>
              <a:gd name="connsiteY3610" fmla="*/ 1569599 h 6858000"/>
              <a:gd name="connsiteX3611" fmla="*/ 5876659 w 6530564"/>
              <a:gd name="connsiteY3611" fmla="*/ 1613995 h 6858000"/>
              <a:gd name="connsiteX3612" fmla="*/ 5906998 w 6530564"/>
              <a:gd name="connsiteY3612" fmla="*/ 1641700 h 6858000"/>
              <a:gd name="connsiteX3613" fmla="*/ 5956341 w 6530564"/>
              <a:gd name="connsiteY3613" fmla="*/ 1689770 h 6858000"/>
              <a:gd name="connsiteX3614" fmla="*/ 6019021 w 6530564"/>
              <a:gd name="connsiteY3614" fmla="*/ 1754527 h 6858000"/>
              <a:gd name="connsiteX3615" fmla="*/ 6021017 w 6530564"/>
              <a:gd name="connsiteY3615" fmla="*/ 1763868 h 6858000"/>
              <a:gd name="connsiteX3616" fmla="*/ 6085689 w 6530564"/>
              <a:gd name="connsiteY3616" fmla="*/ 1837968 h 6858000"/>
              <a:gd name="connsiteX3617" fmla="*/ 6097027 w 6530564"/>
              <a:gd name="connsiteY3617" fmla="*/ 1845313 h 6858000"/>
              <a:gd name="connsiteX3618" fmla="*/ 6124692 w 6530564"/>
              <a:gd name="connsiteY3618" fmla="*/ 1883360 h 6858000"/>
              <a:gd name="connsiteX3619" fmla="*/ 6148365 w 6530564"/>
              <a:gd name="connsiteY3619" fmla="*/ 1902723 h 6858000"/>
              <a:gd name="connsiteX3620" fmla="*/ 6207689 w 6530564"/>
              <a:gd name="connsiteY3620" fmla="*/ 1997502 h 6858000"/>
              <a:gd name="connsiteX3621" fmla="*/ 6292683 w 6530564"/>
              <a:gd name="connsiteY3621" fmla="*/ 2120986 h 6858000"/>
              <a:gd name="connsiteX3622" fmla="*/ 6319349 w 6530564"/>
              <a:gd name="connsiteY3622" fmla="*/ 2154362 h 6858000"/>
              <a:gd name="connsiteX3623" fmla="*/ 6313681 w 6530564"/>
              <a:gd name="connsiteY3623" fmla="*/ 2150689 h 6858000"/>
              <a:gd name="connsiteX3624" fmla="*/ 6343343 w 6530564"/>
              <a:gd name="connsiteY3624" fmla="*/ 2198078 h 6858000"/>
              <a:gd name="connsiteX3625" fmla="*/ 6346335 w 6530564"/>
              <a:gd name="connsiteY3625" fmla="*/ 2212090 h 6858000"/>
              <a:gd name="connsiteX3626" fmla="*/ 6424979 w 6530564"/>
              <a:gd name="connsiteY3626" fmla="*/ 2351584 h 6858000"/>
              <a:gd name="connsiteX3627" fmla="*/ 6420309 w 6530564"/>
              <a:gd name="connsiteY3627" fmla="*/ 2352581 h 6858000"/>
              <a:gd name="connsiteX3628" fmla="*/ 6421307 w 6530564"/>
              <a:gd name="connsiteY3628" fmla="*/ 2357252 h 6858000"/>
              <a:gd name="connsiteX3629" fmla="*/ 6426975 w 6530564"/>
              <a:gd name="connsiteY3629" fmla="*/ 2360926 h 6858000"/>
              <a:gd name="connsiteX3630" fmla="*/ 6451966 w 6530564"/>
              <a:gd name="connsiteY3630" fmla="*/ 2409313 h 6858000"/>
              <a:gd name="connsiteX3631" fmla="*/ 6452965 w 6530564"/>
              <a:gd name="connsiteY3631" fmla="*/ 2413983 h 6858000"/>
              <a:gd name="connsiteX3632" fmla="*/ 6453963 w 6530564"/>
              <a:gd name="connsiteY3632" fmla="*/ 2418656 h 6858000"/>
              <a:gd name="connsiteX3633" fmla="*/ 6458633 w 6530564"/>
              <a:gd name="connsiteY3633" fmla="*/ 2417657 h 6858000"/>
              <a:gd name="connsiteX3634" fmla="*/ 6457635 w 6530564"/>
              <a:gd name="connsiteY3634" fmla="*/ 2412986 h 6858000"/>
              <a:gd name="connsiteX3635" fmla="*/ 6466299 w 6530564"/>
              <a:gd name="connsiteY3635" fmla="*/ 2430673 h 6858000"/>
              <a:gd name="connsiteX3636" fmla="*/ 6475639 w 6530564"/>
              <a:gd name="connsiteY3636" fmla="*/ 2428676 h 6858000"/>
              <a:gd name="connsiteX3637" fmla="*/ 6467975 w 6530564"/>
              <a:gd name="connsiteY3637" fmla="*/ 2415661 h 6858000"/>
              <a:gd name="connsiteX3638" fmla="*/ 6472646 w 6530564"/>
              <a:gd name="connsiteY3638" fmla="*/ 2414663 h 6858000"/>
              <a:gd name="connsiteX3639" fmla="*/ 6445979 w 6530564"/>
              <a:gd name="connsiteY3639" fmla="*/ 2381288 h 6858000"/>
              <a:gd name="connsiteX3640" fmla="*/ 6443981 w 6530564"/>
              <a:gd name="connsiteY3640" fmla="*/ 2371946 h 6858000"/>
              <a:gd name="connsiteX3641" fmla="*/ 6442985 w 6530564"/>
              <a:gd name="connsiteY3641" fmla="*/ 2367276 h 6858000"/>
              <a:gd name="connsiteX3642" fmla="*/ 6441987 w 6530564"/>
              <a:gd name="connsiteY3642" fmla="*/ 2362603 h 6858000"/>
              <a:gd name="connsiteX3643" fmla="*/ 6437315 w 6530564"/>
              <a:gd name="connsiteY3643" fmla="*/ 2363602 h 6858000"/>
              <a:gd name="connsiteX3644" fmla="*/ 6435319 w 6530564"/>
              <a:gd name="connsiteY3644" fmla="*/ 2354259 h 6858000"/>
              <a:gd name="connsiteX3645" fmla="*/ 6445659 w 6530564"/>
              <a:gd name="connsiteY3645" fmla="*/ 2356934 h 6858000"/>
              <a:gd name="connsiteX3646" fmla="*/ 6437995 w 6530564"/>
              <a:gd name="connsiteY3646" fmla="*/ 2343919 h 6858000"/>
              <a:gd name="connsiteX3647" fmla="*/ 6436996 w 6530564"/>
              <a:gd name="connsiteY3647" fmla="*/ 2339248 h 6858000"/>
              <a:gd name="connsiteX3648" fmla="*/ 6435999 w 6530564"/>
              <a:gd name="connsiteY3648" fmla="*/ 2334578 h 6858000"/>
              <a:gd name="connsiteX3649" fmla="*/ 6435001 w 6530564"/>
              <a:gd name="connsiteY3649" fmla="*/ 2329906 h 6858000"/>
              <a:gd name="connsiteX3650" fmla="*/ 6426338 w 6530564"/>
              <a:gd name="connsiteY3650" fmla="*/ 2312220 h 6858000"/>
              <a:gd name="connsiteX3651" fmla="*/ 6420669 w 6530564"/>
              <a:gd name="connsiteY3651" fmla="*/ 2308548 h 6858000"/>
              <a:gd name="connsiteX3652" fmla="*/ 6396677 w 6530564"/>
              <a:gd name="connsiteY3652" fmla="*/ 2264832 h 6858000"/>
              <a:gd name="connsiteX3653" fmla="*/ 6394681 w 6530564"/>
              <a:gd name="connsiteY3653" fmla="*/ 2255488 h 6858000"/>
              <a:gd name="connsiteX3654" fmla="*/ 6390010 w 6530564"/>
              <a:gd name="connsiteY3654" fmla="*/ 2256487 h 6858000"/>
              <a:gd name="connsiteX3655" fmla="*/ 6367015 w 6530564"/>
              <a:gd name="connsiteY3655" fmla="*/ 2217441 h 6858000"/>
              <a:gd name="connsiteX3656" fmla="*/ 6362345 w 6530564"/>
              <a:gd name="connsiteY3656" fmla="*/ 2218440 h 6858000"/>
              <a:gd name="connsiteX3657" fmla="*/ 6361347 w 6530564"/>
              <a:gd name="connsiteY3657" fmla="*/ 2213768 h 6858000"/>
              <a:gd name="connsiteX3658" fmla="*/ 6366017 w 6530564"/>
              <a:gd name="connsiteY3658" fmla="*/ 2212771 h 6858000"/>
              <a:gd name="connsiteX3659" fmla="*/ 6365019 w 6530564"/>
              <a:gd name="connsiteY3659" fmla="*/ 2208100 h 6858000"/>
              <a:gd name="connsiteX3660" fmla="*/ 6359351 w 6530564"/>
              <a:gd name="connsiteY3660" fmla="*/ 2204426 h 6858000"/>
              <a:gd name="connsiteX3661" fmla="*/ 6289369 w 6530564"/>
              <a:gd name="connsiteY3661" fmla="*/ 2082620 h 6858000"/>
              <a:gd name="connsiteX3662" fmla="*/ 6272043 w 6530564"/>
              <a:gd name="connsiteY3662" fmla="*/ 2047249 h 6858000"/>
              <a:gd name="connsiteX3663" fmla="*/ 6253041 w 6530564"/>
              <a:gd name="connsiteY3663" fmla="*/ 2026887 h 6858000"/>
              <a:gd name="connsiteX3664" fmla="*/ 6226373 w 6530564"/>
              <a:gd name="connsiteY3664" fmla="*/ 1993510 h 6858000"/>
              <a:gd name="connsiteX3665" fmla="*/ 6037705 w 6530564"/>
              <a:gd name="connsiteY3665" fmla="*/ 1750534 h 6858000"/>
              <a:gd name="connsiteX3666" fmla="*/ 6040378 w 6530564"/>
              <a:gd name="connsiteY3666" fmla="*/ 1740194 h 6858000"/>
              <a:gd name="connsiteX3667" fmla="*/ 6041377 w 6530564"/>
              <a:gd name="connsiteY3667" fmla="*/ 1744864 h 6858000"/>
              <a:gd name="connsiteX3668" fmla="*/ 6046048 w 6530564"/>
              <a:gd name="connsiteY3668" fmla="*/ 1743867 h 6858000"/>
              <a:gd name="connsiteX3669" fmla="*/ 6039381 w 6530564"/>
              <a:gd name="connsiteY3669" fmla="*/ 1735524 h 6858000"/>
              <a:gd name="connsiteX3670" fmla="*/ 6036386 w 6530564"/>
              <a:gd name="connsiteY3670" fmla="*/ 1721512 h 6858000"/>
              <a:gd name="connsiteX3671" fmla="*/ 6014709 w 6530564"/>
              <a:gd name="connsiteY3671" fmla="*/ 1711489 h 6858000"/>
              <a:gd name="connsiteX3672" fmla="*/ 6013711 w 6530564"/>
              <a:gd name="connsiteY3672" fmla="*/ 1706819 h 6858000"/>
              <a:gd name="connsiteX3673" fmla="*/ 6008043 w 6530564"/>
              <a:gd name="connsiteY3673" fmla="*/ 1703145 h 6858000"/>
              <a:gd name="connsiteX3674" fmla="*/ 6007045 w 6530564"/>
              <a:gd name="connsiteY3674" fmla="*/ 1698475 h 6858000"/>
              <a:gd name="connsiteX3675" fmla="*/ 6002374 w 6530564"/>
              <a:gd name="connsiteY3675" fmla="*/ 1699472 h 6858000"/>
              <a:gd name="connsiteX3676" fmla="*/ 5995707 w 6530564"/>
              <a:gd name="connsiteY3676" fmla="*/ 1691128 h 6858000"/>
              <a:gd name="connsiteX3677" fmla="*/ 5981375 w 6530564"/>
              <a:gd name="connsiteY3677" fmla="*/ 1669769 h 6858000"/>
              <a:gd name="connsiteX3678" fmla="*/ 5986045 w 6530564"/>
              <a:gd name="connsiteY3678" fmla="*/ 1668771 h 6858000"/>
              <a:gd name="connsiteX3679" fmla="*/ 5991715 w 6530564"/>
              <a:gd name="connsiteY3679" fmla="*/ 1672443 h 6858000"/>
              <a:gd name="connsiteX3680" fmla="*/ 5985048 w 6530564"/>
              <a:gd name="connsiteY3680" fmla="*/ 1664101 h 6858000"/>
              <a:gd name="connsiteX3681" fmla="*/ 5979379 w 6530564"/>
              <a:gd name="connsiteY3681" fmla="*/ 1660427 h 6858000"/>
              <a:gd name="connsiteX3682" fmla="*/ 5961375 w 6530564"/>
              <a:gd name="connsiteY3682" fmla="*/ 1644738 h 6858000"/>
              <a:gd name="connsiteX3683" fmla="*/ 5960376 w 6530564"/>
              <a:gd name="connsiteY3683" fmla="*/ 1640066 h 6858000"/>
              <a:gd name="connsiteX3684" fmla="*/ 5953710 w 6530564"/>
              <a:gd name="connsiteY3684" fmla="*/ 1631721 h 6858000"/>
              <a:gd name="connsiteX3685" fmla="*/ 5949037 w 6530564"/>
              <a:gd name="connsiteY3685" fmla="*/ 1632720 h 6858000"/>
              <a:gd name="connsiteX3686" fmla="*/ 5950036 w 6530564"/>
              <a:gd name="connsiteY3686" fmla="*/ 1637390 h 6858000"/>
              <a:gd name="connsiteX3687" fmla="*/ 5942371 w 6530564"/>
              <a:gd name="connsiteY3687" fmla="*/ 1624375 h 6858000"/>
              <a:gd name="connsiteX3688" fmla="*/ 5933029 w 6530564"/>
              <a:gd name="connsiteY3688" fmla="*/ 1626372 h 6858000"/>
              <a:gd name="connsiteX3689" fmla="*/ 5931033 w 6530564"/>
              <a:gd name="connsiteY3689" fmla="*/ 1617029 h 6858000"/>
              <a:gd name="connsiteX3690" fmla="*/ 5925364 w 6530564"/>
              <a:gd name="connsiteY3690" fmla="*/ 1613357 h 6858000"/>
              <a:gd name="connsiteX3691" fmla="*/ 5924365 w 6530564"/>
              <a:gd name="connsiteY3691" fmla="*/ 1608686 h 6858000"/>
              <a:gd name="connsiteX3692" fmla="*/ 5919695 w 6530564"/>
              <a:gd name="connsiteY3692" fmla="*/ 1609683 h 6858000"/>
              <a:gd name="connsiteX3693" fmla="*/ 5920694 w 6530564"/>
              <a:gd name="connsiteY3693" fmla="*/ 1614354 h 6858000"/>
              <a:gd name="connsiteX3694" fmla="*/ 5872349 w 6530564"/>
              <a:gd name="connsiteY3694" fmla="*/ 1570957 h 6858000"/>
              <a:gd name="connsiteX3695" fmla="*/ 5865681 w 6530564"/>
              <a:gd name="connsiteY3695" fmla="*/ 1562613 h 6858000"/>
              <a:gd name="connsiteX3696" fmla="*/ 5855341 w 6530564"/>
              <a:gd name="connsiteY3696" fmla="*/ 1559936 h 6858000"/>
              <a:gd name="connsiteX3697" fmla="*/ 5856125 w 6530564"/>
              <a:gd name="connsiteY3697" fmla="*/ 1563605 h 6858000"/>
              <a:gd name="connsiteX3698" fmla="*/ 5841049 w 6530564"/>
              <a:gd name="connsiteY3698" fmla="*/ 1551621 h 6858000"/>
              <a:gd name="connsiteX3699" fmla="*/ 5789989 w 6530564"/>
              <a:gd name="connsiteY3699" fmla="*/ 1505521 h 6858000"/>
              <a:gd name="connsiteX3700" fmla="*/ 5763639 w 6530564"/>
              <a:gd name="connsiteY3700" fmla="*/ 1496497 h 6858000"/>
              <a:gd name="connsiteX3701" fmla="*/ 5760645 w 6530564"/>
              <a:gd name="connsiteY3701" fmla="*/ 1482484 h 6858000"/>
              <a:gd name="connsiteX3702" fmla="*/ 5731302 w 6530564"/>
              <a:gd name="connsiteY3702" fmla="*/ 1459447 h 6858000"/>
              <a:gd name="connsiteX3703" fmla="*/ 5710622 w 6530564"/>
              <a:gd name="connsiteY3703" fmla="*/ 1454098 h 6858000"/>
              <a:gd name="connsiteX3704" fmla="*/ 5691620 w 6530564"/>
              <a:gd name="connsiteY3704" fmla="*/ 1433737 h 6858000"/>
              <a:gd name="connsiteX3705" fmla="*/ 5696290 w 6530564"/>
              <a:gd name="connsiteY3705" fmla="*/ 1432738 h 6858000"/>
              <a:gd name="connsiteX3706" fmla="*/ 5706631 w 6530564"/>
              <a:gd name="connsiteY3706" fmla="*/ 1435415 h 6858000"/>
              <a:gd name="connsiteX3707" fmla="*/ 5699964 w 6530564"/>
              <a:gd name="connsiteY3707" fmla="*/ 1427069 h 6858000"/>
              <a:gd name="connsiteX3708" fmla="*/ 5694295 w 6530564"/>
              <a:gd name="connsiteY3708" fmla="*/ 1423397 h 6858000"/>
              <a:gd name="connsiteX3709" fmla="*/ 5710304 w 6530564"/>
              <a:gd name="connsiteY3709" fmla="*/ 1429745 h 6858000"/>
              <a:gd name="connsiteX3710" fmla="*/ 5687628 w 6530564"/>
              <a:gd name="connsiteY3710" fmla="*/ 1415053 h 6858000"/>
              <a:gd name="connsiteX3711" fmla="*/ 5681959 w 6530564"/>
              <a:gd name="connsiteY3711" fmla="*/ 1411380 h 6858000"/>
              <a:gd name="connsiteX3712" fmla="*/ 5665951 w 6530564"/>
              <a:gd name="connsiteY3712" fmla="*/ 1405033 h 6858000"/>
              <a:gd name="connsiteX3713" fmla="*/ 5672618 w 6530564"/>
              <a:gd name="connsiteY3713" fmla="*/ 1413376 h 6858000"/>
              <a:gd name="connsiteX3714" fmla="*/ 5673615 w 6530564"/>
              <a:gd name="connsiteY3714" fmla="*/ 1418048 h 6858000"/>
              <a:gd name="connsiteX3715" fmla="*/ 5656608 w 6530564"/>
              <a:gd name="connsiteY3715" fmla="*/ 1407029 h 6858000"/>
              <a:gd name="connsiteX3716" fmla="*/ 5665271 w 6530564"/>
              <a:gd name="connsiteY3716" fmla="*/ 1424714 h 6858000"/>
              <a:gd name="connsiteX3717" fmla="*/ 5639602 w 6530564"/>
              <a:gd name="connsiteY3717" fmla="*/ 1396008 h 6858000"/>
              <a:gd name="connsiteX3718" fmla="*/ 5645271 w 6530564"/>
              <a:gd name="connsiteY3718" fmla="*/ 1399681 h 6858000"/>
              <a:gd name="connsiteX3719" fmla="*/ 5654611 w 6530564"/>
              <a:gd name="connsiteY3719" fmla="*/ 1397686 h 6858000"/>
              <a:gd name="connsiteX3720" fmla="*/ 5643275 w 6530564"/>
              <a:gd name="connsiteY3720" fmla="*/ 1390339 h 6858000"/>
              <a:gd name="connsiteX3721" fmla="*/ 5642277 w 6530564"/>
              <a:gd name="connsiteY3721" fmla="*/ 1385668 h 6858000"/>
              <a:gd name="connsiteX3722" fmla="*/ 5641279 w 6530564"/>
              <a:gd name="connsiteY3722" fmla="*/ 1380997 h 6858000"/>
              <a:gd name="connsiteX3723" fmla="*/ 5645949 w 6530564"/>
              <a:gd name="connsiteY3723" fmla="*/ 1379999 h 6858000"/>
              <a:gd name="connsiteX3724" fmla="*/ 5635609 w 6530564"/>
              <a:gd name="connsiteY3724" fmla="*/ 1377324 h 6858000"/>
              <a:gd name="connsiteX3725" fmla="*/ 5629939 w 6530564"/>
              <a:gd name="connsiteY3725" fmla="*/ 1373652 h 6858000"/>
              <a:gd name="connsiteX3726" fmla="*/ 5616607 w 6530564"/>
              <a:gd name="connsiteY3726" fmla="*/ 1356962 h 6858000"/>
              <a:gd name="connsiteX3727" fmla="*/ 5622275 w 6530564"/>
              <a:gd name="connsiteY3727" fmla="*/ 1360636 h 6858000"/>
              <a:gd name="connsiteX3728" fmla="*/ 5632616 w 6530564"/>
              <a:gd name="connsiteY3728" fmla="*/ 1363312 h 6858000"/>
              <a:gd name="connsiteX3729" fmla="*/ 5620280 w 6530564"/>
              <a:gd name="connsiteY3729" fmla="*/ 1351294 h 6858000"/>
              <a:gd name="connsiteX3730" fmla="*/ 5614611 w 6530564"/>
              <a:gd name="connsiteY3730" fmla="*/ 1347621 h 6858000"/>
              <a:gd name="connsiteX3731" fmla="*/ 5608941 w 6530564"/>
              <a:gd name="connsiteY3731" fmla="*/ 1343947 h 6858000"/>
              <a:gd name="connsiteX3732" fmla="*/ 5599600 w 6530564"/>
              <a:gd name="connsiteY3732" fmla="*/ 1345945 h 6858000"/>
              <a:gd name="connsiteX3733" fmla="*/ 5606266 w 6530564"/>
              <a:gd name="connsiteY3733" fmla="*/ 1354289 h 6858000"/>
              <a:gd name="connsiteX3734" fmla="*/ 5610937 w 6530564"/>
              <a:gd name="connsiteY3734" fmla="*/ 1353291 h 6858000"/>
              <a:gd name="connsiteX3735" fmla="*/ 5616607 w 6530564"/>
              <a:gd name="connsiteY3735" fmla="*/ 1356962 h 6858000"/>
              <a:gd name="connsiteX3736" fmla="*/ 5625269 w 6530564"/>
              <a:gd name="connsiteY3736" fmla="*/ 1374649 h 6858000"/>
              <a:gd name="connsiteX3737" fmla="*/ 5619601 w 6530564"/>
              <a:gd name="connsiteY3737" fmla="*/ 1370976 h 6858000"/>
              <a:gd name="connsiteX3738" fmla="*/ 5620599 w 6530564"/>
              <a:gd name="connsiteY3738" fmla="*/ 1375646 h 6858000"/>
              <a:gd name="connsiteX3739" fmla="*/ 5621597 w 6530564"/>
              <a:gd name="connsiteY3739" fmla="*/ 1380318 h 6858000"/>
              <a:gd name="connsiteX3740" fmla="*/ 5626267 w 6530564"/>
              <a:gd name="connsiteY3740" fmla="*/ 1379320 h 6858000"/>
              <a:gd name="connsiteX3741" fmla="*/ 5631935 w 6530564"/>
              <a:gd name="connsiteY3741" fmla="*/ 1382993 h 6858000"/>
              <a:gd name="connsiteX3742" fmla="*/ 5627265 w 6530564"/>
              <a:gd name="connsiteY3742" fmla="*/ 1383992 h 6858000"/>
              <a:gd name="connsiteX3743" fmla="*/ 5632935 w 6530564"/>
              <a:gd name="connsiteY3743" fmla="*/ 1387664 h 6858000"/>
              <a:gd name="connsiteX3744" fmla="*/ 5633931 w 6530564"/>
              <a:gd name="connsiteY3744" fmla="*/ 1392336 h 6858000"/>
              <a:gd name="connsiteX3745" fmla="*/ 5594249 w 6530564"/>
              <a:gd name="connsiteY3745" fmla="*/ 1366625 h 6858000"/>
              <a:gd name="connsiteX3746" fmla="*/ 5598919 w 6530564"/>
              <a:gd name="connsiteY3746" fmla="*/ 1365626 h 6858000"/>
              <a:gd name="connsiteX3747" fmla="*/ 5603592 w 6530564"/>
              <a:gd name="connsiteY3747" fmla="*/ 1364627 h 6858000"/>
              <a:gd name="connsiteX3748" fmla="*/ 5597922 w 6530564"/>
              <a:gd name="connsiteY3748" fmla="*/ 1360955 h 6858000"/>
              <a:gd name="connsiteX3749" fmla="*/ 5593251 w 6530564"/>
              <a:gd name="connsiteY3749" fmla="*/ 1361952 h 6858000"/>
              <a:gd name="connsiteX3750" fmla="*/ 5587582 w 6530564"/>
              <a:gd name="connsiteY3750" fmla="*/ 1358280 h 6858000"/>
              <a:gd name="connsiteX3751" fmla="*/ 5574249 w 6530564"/>
              <a:gd name="connsiteY3751" fmla="*/ 1341592 h 6858000"/>
              <a:gd name="connsiteX3752" fmla="*/ 5573250 w 6530564"/>
              <a:gd name="connsiteY3752" fmla="*/ 1336920 h 6858000"/>
              <a:gd name="connsiteX3753" fmla="*/ 5567581 w 6530564"/>
              <a:gd name="connsiteY3753" fmla="*/ 1333248 h 6858000"/>
              <a:gd name="connsiteX3754" fmla="*/ 5562910 w 6530564"/>
              <a:gd name="connsiteY3754" fmla="*/ 1334245 h 6858000"/>
              <a:gd name="connsiteX3755" fmla="*/ 5563907 w 6530564"/>
              <a:gd name="connsiteY3755" fmla="*/ 1338917 h 6858000"/>
              <a:gd name="connsiteX3756" fmla="*/ 5540235 w 6530564"/>
              <a:gd name="connsiteY3756" fmla="*/ 1319554 h 6858000"/>
              <a:gd name="connsiteX3757" fmla="*/ 5534565 w 6530564"/>
              <a:gd name="connsiteY3757" fmla="*/ 1315881 h 6858000"/>
              <a:gd name="connsiteX3758" fmla="*/ 5529895 w 6530564"/>
              <a:gd name="connsiteY3758" fmla="*/ 1316878 h 6858000"/>
              <a:gd name="connsiteX3759" fmla="*/ 5530893 w 6530564"/>
              <a:gd name="connsiteY3759" fmla="*/ 1321550 h 6858000"/>
              <a:gd name="connsiteX3760" fmla="*/ 5510213 w 6530564"/>
              <a:gd name="connsiteY3760" fmla="*/ 1316199 h 6858000"/>
              <a:gd name="connsiteX3761" fmla="*/ 5439193 w 6530564"/>
              <a:gd name="connsiteY3761" fmla="*/ 1258110 h 6858000"/>
              <a:gd name="connsiteX3762" fmla="*/ 5435519 w 6530564"/>
              <a:gd name="connsiteY3762" fmla="*/ 1263778 h 6858000"/>
              <a:gd name="connsiteX3763" fmla="*/ 5434519 w 6530564"/>
              <a:gd name="connsiteY3763" fmla="*/ 1259108 h 6858000"/>
              <a:gd name="connsiteX3764" fmla="*/ 5428851 w 6530564"/>
              <a:gd name="connsiteY3764" fmla="*/ 1255434 h 6858000"/>
              <a:gd name="connsiteX3765" fmla="*/ 5429849 w 6530564"/>
              <a:gd name="connsiteY3765" fmla="*/ 1260105 h 6858000"/>
              <a:gd name="connsiteX3766" fmla="*/ 5392843 w 6530564"/>
              <a:gd name="connsiteY3766" fmla="*/ 1224054 h 6858000"/>
              <a:gd name="connsiteX3767" fmla="*/ 5384497 w 6530564"/>
              <a:gd name="connsiteY3767" fmla="*/ 1230720 h 6858000"/>
              <a:gd name="connsiteX3768" fmla="*/ 5377830 w 6530564"/>
              <a:gd name="connsiteY3768" fmla="*/ 1222376 h 6858000"/>
              <a:gd name="connsiteX3769" fmla="*/ 5366493 w 6530564"/>
              <a:gd name="connsiteY3769" fmla="*/ 1215031 h 6858000"/>
              <a:gd name="connsiteX3770" fmla="*/ 5371164 w 6530564"/>
              <a:gd name="connsiteY3770" fmla="*/ 1214034 h 6858000"/>
              <a:gd name="connsiteX3771" fmla="*/ 5370165 w 6530564"/>
              <a:gd name="connsiteY3771" fmla="*/ 1209361 h 6858000"/>
              <a:gd name="connsiteX3772" fmla="*/ 5359825 w 6530564"/>
              <a:gd name="connsiteY3772" fmla="*/ 1206686 h 6858000"/>
              <a:gd name="connsiteX3773" fmla="*/ 5355155 w 6530564"/>
              <a:gd name="connsiteY3773" fmla="*/ 1207685 h 6858000"/>
              <a:gd name="connsiteX3774" fmla="*/ 5316471 w 6530564"/>
              <a:gd name="connsiteY3774" fmla="*/ 1186644 h 6858000"/>
              <a:gd name="connsiteX3775" fmla="*/ 5328805 w 6530564"/>
              <a:gd name="connsiteY3775" fmla="*/ 1198660 h 6858000"/>
              <a:gd name="connsiteX3776" fmla="*/ 5339148 w 6530564"/>
              <a:gd name="connsiteY3776" fmla="*/ 1201337 h 6858000"/>
              <a:gd name="connsiteX3777" fmla="*/ 5339145 w 6530564"/>
              <a:gd name="connsiteY3777" fmla="*/ 1201337 h 6858000"/>
              <a:gd name="connsiteX3778" fmla="*/ 5340143 w 6530564"/>
              <a:gd name="connsiteY3778" fmla="*/ 1206007 h 6858000"/>
              <a:gd name="connsiteX3779" fmla="*/ 5345813 w 6530564"/>
              <a:gd name="connsiteY3779" fmla="*/ 1209681 h 6858000"/>
              <a:gd name="connsiteX3780" fmla="*/ 5341141 w 6530564"/>
              <a:gd name="connsiteY3780" fmla="*/ 1210678 h 6858000"/>
              <a:gd name="connsiteX3781" fmla="*/ 5335473 w 6530564"/>
              <a:gd name="connsiteY3781" fmla="*/ 1207006 h 6858000"/>
              <a:gd name="connsiteX3782" fmla="*/ 5336470 w 6530564"/>
              <a:gd name="connsiteY3782" fmla="*/ 1211676 h 6858000"/>
              <a:gd name="connsiteX3783" fmla="*/ 5342139 w 6530564"/>
              <a:gd name="connsiteY3783" fmla="*/ 1215350 h 6858000"/>
              <a:gd name="connsiteX3784" fmla="*/ 5347809 w 6530564"/>
              <a:gd name="connsiteY3784" fmla="*/ 1219022 h 6858000"/>
              <a:gd name="connsiteX3785" fmla="*/ 5337469 w 6530564"/>
              <a:gd name="connsiteY3785" fmla="*/ 1216347 h 6858000"/>
              <a:gd name="connsiteX3786" fmla="*/ 5331799 w 6530564"/>
              <a:gd name="connsiteY3786" fmla="*/ 1212674 h 6858000"/>
              <a:gd name="connsiteX3787" fmla="*/ 5326130 w 6530564"/>
              <a:gd name="connsiteY3787" fmla="*/ 1209000 h 6858000"/>
              <a:gd name="connsiteX3788" fmla="*/ 5314793 w 6530564"/>
              <a:gd name="connsiteY3788" fmla="*/ 1201655 h 6858000"/>
              <a:gd name="connsiteX3789" fmla="*/ 5316787 w 6530564"/>
              <a:gd name="connsiteY3789" fmla="*/ 1210996 h 6858000"/>
              <a:gd name="connsiteX3790" fmla="*/ 5317786 w 6530564"/>
              <a:gd name="connsiteY3790" fmla="*/ 1215668 h 6858000"/>
              <a:gd name="connsiteX3791" fmla="*/ 5294113 w 6530564"/>
              <a:gd name="connsiteY3791" fmla="*/ 1196306 h 6858000"/>
              <a:gd name="connsiteX3792" fmla="*/ 5298783 w 6530564"/>
              <a:gd name="connsiteY3792" fmla="*/ 1195307 h 6858000"/>
              <a:gd name="connsiteX3793" fmla="*/ 5297785 w 6530564"/>
              <a:gd name="connsiteY3793" fmla="*/ 1190636 h 6858000"/>
              <a:gd name="connsiteX3794" fmla="*/ 5293114 w 6530564"/>
              <a:gd name="connsiteY3794" fmla="*/ 1191633 h 6858000"/>
              <a:gd name="connsiteX3795" fmla="*/ 5288443 w 6530564"/>
              <a:gd name="connsiteY3795" fmla="*/ 1192631 h 6858000"/>
              <a:gd name="connsiteX3796" fmla="*/ 5282775 w 6530564"/>
              <a:gd name="connsiteY3796" fmla="*/ 1188958 h 6858000"/>
              <a:gd name="connsiteX3797" fmla="*/ 5265767 w 6530564"/>
              <a:gd name="connsiteY3797" fmla="*/ 1177939 h 6858000"/>
              <a:gd name="connsiteX3798" fmla="*/ 5237741 w 6530564"/>
              <a:gd name="connsiteY3798" fmla="*/ 1183927 h 6858000"/>
              <a:gd name="connsiteX3799" fmla="*/ 5264090 w 6530564"/>
              <a:gd name="connsiteY3799" fmla="*/ 1192949 h 6858000"/>
              <a:gd name="connsiteX3800" fmla="*/ 5254749 w 6530564"/>
              <a:gd name="connsiteY3800" fmla="*/ 1194947 h 6858000"/>
              <a:gd name="connsiteX3801" fmla="*/ 5255746 w 6530564"/>
              <a:gd name="connsiteY3801" fmla="*/ 1199616 h 6858000"/>
              <a:gd name="connsiteX3802" fmla="*/ 5210394 w 6530564"/>
              <a:gd name="connsiteY3802" fmla="*/ 1170233 h 6858000"/>
              <a:gd name="connsiteX3803" fmla="*/ 5166041 w 6530564"/>
              <a:gd name="connsiteY3803" fmla="*/ 1145520 h 6858000"/>
              <a:gd name="connsiteX3804" fmla="*/ 5175383 w 6530564"/>
              <a:gd name="connsiteY3804" fmla="*/ 1143524 h 6858000"/>
              <a:gd name="connsiteX3805" fmla="*/ 5152707 w 6530564"/>
              <a:gd name="connsiteY3805" fmla="*/ 1128832 h 6858000"/>
              <a:gd name="connsiteX3806" fmla="*/ 5132025 w 6530564"/>
              <a:gd name="connsiteY3806" fmla="*/ 1123480 h 6858000"/>
              <a:gd name="connsiteX3807" fmla="*/ 5122685 w 6530564"/>
              <a:gd name="connsiteY3807" fmla="*/ 1125476 h 6858000"/>
              <a:gd name="connsiteX3808" fmla="*/ 5046313 w 6530564"/>
              <a:gd name="connsiteY3808" fmla="*/ 1088067 h 6858000"/>
              <a:gd name="connsiteX3809" fmla="*/ 5030303 w 6530564"/>
              <a:gd name="connsiteY3809" fmla="*/ 1081718 h 6858000"/>
              <a:gd name="connsiteX3810" fmla="*/ 5086675 w 6530564"/>
              <a:gd name="connsiteY3810" fmla="*/ 1094097 h 6858000"/>
              <a:gd name="connsiteX3811" fmla="*/ 5085676 w 6530564"/>
              <a:gd name="connsiteY3811" fmla="*/ 1089426 h 6858000"/>
              <a:gd name="connsiteX3812" fmla="*/ 5095019 w 6530564"/>
              <a:gd name="connsiteY3812" fmla="*/ 1087429 h 6858000"/>
              <a:gd name="connsiteX3813" fmla="*/ 5029307 w 6530564"/>
              <a:gd name="connsiteY3813" fmla="*/ 1077048 h 6858000"/>
              <a:gd name="connsiteX3814" fmla="*/ 5028309 w 6530564"/>
              <a:gd name="connsiteY3814" fmla="*/ 1072377 h 6858000"/>
              <a:gd name="connsiteX3815" fmla="*/ 5032979 w 6530564"/>
              <a:gd name="connsiteY3815" fmla="*/ 1071380 h 6858000"/>
              <a:gd name="connsiteX3816" fmla="*/ 5027310 w 6530564"/>
              <a:gd name="connsiteY3816" fmla="*/ 1067706 h 6858000"/>
              <a:gd name="connsiteX3817" fmla="*/ 5005631 w 6530564"/>
              <a:gd name="connsiteY3817" fmla="*/ 1057685 h 6858000"/>
              <a:gd name="connsiteX3818" fmla="*/ 5000961 w 6530564"/>
              <a:gd name="connsiteY3818" fmla="*/ 1058683 h 6858000"/>
              <a:gd name="connsiteX3819" fmla="*/ 4995291 w 6530564"/>
              <a:gd name="connsiteY3819" fmla="*/ 1055010 h 6858000"/>
              <a:gd name="connsiteX3820" fmla="*/ 4983954 w 6530564"/>
              <a:gd name="connsiteY3820" fmla="*/ 1047662 h 6858000"/>
              <a:gd name="connsiteX3821" fmla="*/ 4982957 w 6530564"/>
              <a:gd name="connsiteY3821" fmla="*/ 1042992 h 6858000"/>
              <a:gd name="connsiteX3822" fmla="*/ 4977287 w 6530564"/>
              <a:gd name="connsiteY3822" fmla="*/ 1039320 h 6858000"/>
              <a:gd name="connsiteX3823" fmla="*/ 4973614 w 6530564"/>
              <a:gd name="connsiteY3823" fmla="*/ 1044988 h 6858000"/>
              <a:gd name="connsiteX3824" fmla="*/ 4942594 w 6530564"/>
              <a:gd name="connsiteY3824" fmla="*/ 1036963 h 6858000"/>
              <a:gd name="connsiteX3825" fmla="*/ 4947265 w 6530564"/>
              <a:gd name="connsiteY3825" fmla="*/ 1035964 h 6858000"/>
              <a:gd name="connsiteX3826" fmla="*/ 4946267 w 6530564"/>
              <a:gd name="connsiteY3826" fmla="*/ 1031294 h 6858000"/>
              <a:gd name="connsiteX3827" fmla="*/ 4941597 w 6530564"/>
              <a:gd name="connsiteY3827" fmla="*/ 1032293 h 6858000"/>
              <a:gd name="connsiteX3828" fmla="*/ 4936925 w 6530564"/>
              <a:gd name="connsiteY3828" fmla="*/ 1033290 h 6858000"/>
              <a:gd name="connsiteX3829" fmla="*/ 4921914 w 6530564"/>
              <a:gd name="connsiteY3829" fmla="*/ 1031612 h 6858000"/>
              <a:gd name="connsiteX3830" fmla="*/ 4927583 w 6530564"/>
              <a:gd name="connsiteY3830" fmla="*/ 1035286 h 6858000"/>
              <a:gd name="connsiteX3831" fmla="*/ 4973614 w 6530564"/>
              <a:gd name="connsiteY3831" fmla="*/ 1044988 h 6858000"/>
              <a:gd name="connsiteX3832" fmla="*/ 4964271 w 6530564"/>
              <a:gd name="connsiteY3832" fmla="*/ 1046983 h 6858000"/>
              <a:gd name="connsiteX3833" fmla="*/ 4965270 w 6530564"/>
              <a:gd name="connsiteY3833" fmla="*/ 1051656 h 6858000"/>
              <a:gd name="connsiteX3834" fmla="*/ 4969940 w 6530564"/>
              <a:gd name="connsiteY3834" fmla="*/ 1050657 h 6858000"/>
              <a:gd name="connsiteX3835" fmla="*/ 4975610 w 6530564"/>
              <a:gd name="connsiteY3835" fmla="*/ 1054330 h 6858000"/>
              <a:gd name="connsiteX3836" fmla="*/ 4980281 w 6530564"/>
              <a:gd name="connsiteY3836" fmla="*/ 1053332 h 6858000"/>
              <a:gd name="connsiteX3837" fmla="*/ 4976607 w 6530564"/>
              <a:gd name="connsiteY3837" fmla="*/ 1059002 h 6858000"/>
              <a:gd name="connsiteX3838" fmla="*/ 4945587 w 6530564"/>
              <a:gd name="connsiteY3838" fmla="*/ 1050975 h 6858000"/>
              <a:gd name="connsiteX3839" fmla="*/ 4888638 w 6530564"/>
              <a:gd name="connsiteY3839" fmla="*/ 1030174 h 6858000"/>
              <a:gd name="connsiteX3840" fmla="*/ 4883576 w 6530564"/>
              <a:gd name="connsiteY3840" fmla="*/ 1028576 h 6858000"/>
              <a:gd name="connsiteX3841" fmla="*/ 4677737 w 6530564"/>
              <a:gd name="connsiteY3841" fmla="*/ 918554 h 6858000"/>
              <a:gd name="connsiteX3842" fmla="*/ 4486061 w 6530564"/>
              <a:gd name="connsiteY3842" fmla="*/ 866223 h 6858000"/>
              <a:gd name="connsiteX3843" fmla="*/ 4048372 w 6530564"/>
              <a:gd name="connsiteY3843" fmla="*/ 829950 h 6858000"/>
              <a:gd name="connsiteX3844" fmla="*/ 2878191 w 6530564"/>
              <a:gd name="connsiteY3844" fmla="*/ 1029255 h 6858000"/>
              <a:gd name="connsiteX3845" fmla="*/ 2628640 w 6530564"/>
              <a:gd name="connsiteY3845" fmla="*/ 1161658 h 6858000"/>
              <a:gd name="connsiteX3846" fmla="*/ 2250745 w 6530564"/>
              <a:gd name="connsiteY3846" fmla="*/ 1414763 h 6858000"/>
              <a:gd name="connsiteX3847" fmla="*/ 2208076 w 6530564"/>
              <a:gd name="connsiteY3847" fmla="*/ 1423878 h 6858000"/>
              <a:gd name="connsiteX3848" fmla="*/ 2202136 w 6530564"/>
              <a:gd name="connsiteY3848" fmla="*/ 1413869 h 6858000"/>
              <a:gd name="connsiteX3849" fmla="*/ 2202084 w 6530564"/>
              <a:gd name="connsiteY3849" fmla="*/ 1411629 h 6858000"/>
              <a:gd name="connsiteX3850" fmla="*/ 2206238 w 6530564"/>
              <a:gd name="connsiteY3850" fmla="*/ 1407817 h 6858000"/>
              <a:gd name="connsiteX3851" fmla="*/ 2786866 w 6530564"/>
              <a:gd name="connsiteY3851" fmla="*/ 1028640 h 6858000"/>
              <a:gd name="connsiteX3852" fmla="*/ 2792535 w 6530564"/>
              <a:gd name="connsiteY3852" fmla="*/ 1032314 h 6858000"/>
              <a:gd name="connsiteX3853" fmla="*/ 2797204 w 6530564"/>
              <a:gd name="connsiteY3853" fmla="*/ 1031315 h 6858000"/>
              <a:gd name="connsiteX3854" fmla="*/ 2802875 w 6530564"/>
              <a:gd name="connsiteY3854" fmla="*/ 1034988 h 6858000"/>
              <a:gd name="connsiteX3855" fmla="*/ 2794529 w 6530564"/>
              <a:gd name="connsiteY3855" fmla="*/ 1041655 h 6858000"/>
              <a:gd name="connsiteX3856" fmla="*/ 2795528 w 6530564"/>
              <a:gd name="connsiteY3856" fmla="*/ 1046327 h 6858000"/>
              <a:gd name="connsiteX3857" fmla="*/ 2800199 w 6530564"/>
              <a:gd name="connsiteY3857" fmla="*/ 1045328 h 6858000"/>
              <a:gd name="connsiteX3858" fmla="*/ 2804871 w 6530564"/>
              <a:gd name="connsiteY3858" fmla="*/ 1044330 h 6858000"/>
              <a:gd name="connsiteX3859" fmla="*/ 2808543 w 6530564"/>
              <a:gd name="connsiteY3859" fmla="*/ 1038660 h 6858000"/>
              <a:gd name="connsiteX3860" fmla="*/ 2813215 w 6530564"/>
              <a:gd name="connsiteY3860" fmla="*/ 1037663 h 6858000"/>
              <a:gd name="connsiteX3861" fmla="*/ 2829222 w 6530564"/>
              <a:gd name="connsiteY3861" fmla="*/ 1044011 h 6858000"/>
              <a:gd name="connsiteX3862" fmla="*/ 2830901 w 6530564"/>
              <a:gd name="connsiteY3862" fmla="*/ 1029001 h 6858000"/>
              <a:gd name="connsiteX3863" fmla="*/ 2826228 w 6530564"/>
              <a:gd name="connsiteY3863" fmla="*/ 1029998 h 6858000"/>
              <a:gd name="connsiteX3864" fmla="*/ 2825231 w 6530564"/>
              <a:gd name="connsiteY3864" fmla="*/ 1025328 h 6858000"/>
              <a:gd name="connsiteX3865" fmla="*/ 2811218 w 6530564"/>
              <a:gd name="connsiteY3865" fmla="*/ 1028322 h 6858000"/>
              <a:gd name="connsiteX3866" fmla="*/ 2807546 w 6530564"/>
              <a:gd name="connsiteY3866" fmla="*/ 1033990 h 6858000"/>
              <a:gd name="connsiteX3867" fmla="*/ 2810219 w 6530564"/>
              <a:gd name="connsiteY3867" fmla="*/ 1023650 h 6858000"/>
              <a:gd name="connsiteX3868" fmla="*/ 2814891 w 6530564"/>
              <a:gd name="connsiteY3868" fmla="*/ 1022653 h 6858000"/>
              <a:gd name="connsiteX3869" fmla="*/ 2823235 w 6530564"/>
              <a:gd name="connsiteY3869" fmla="*/ 1015986 h 6858000"/>
              <a:gd name="connsiteX3870" fmla="*/ 2818565 w 6530564"/>
              <a:gd name="connsiteY3870" fmla="*/ 1016983 h 6858000"/>
              <a:gd name="connsiteX3871" fmla="*/ 3037465 w 6530564"/>
              <a:gd name="connsiteY3871" fmla="*/ 921374 h 6858000"/>
              <a:gd name="connsiteX3872" fmla="*/ 3058147 w 6530564"/>
              <a:gd name="connsiteY3872" fmla="*/ 926725 h 6858000"/>
              <a:gd name="connsiteX3873" fmla="*/ 3046809 w 6530564"/>
              <a:gd name="connsiteY3873" fmla="*/ 919377 h 6858000"/>
              <a:gd name="connsiteX3874" fmla="*/ 3051479 w 6530564"/>
              <a:gd name="connsiteY3874" fmla="*/ 918379 h 6858000"/>
              <a:gd name="connsiteX3875" fmla="*/ 3499823 w 6530564"/>
              <a:gd name="connsiteY3875" fmla="*/ 793288 h 6858000"/>
              <a:gd name="connsiteX3876" fmla="*/ 3644023 w 6530564"/>
              <a:gd name="connsiteY3876" fmla="*/ 771778 h 6858000"/>
              <a:gd name="connsiteX3877" fmla="*/ 3664087 w 6530564"/>
              <a:gd name="connsiteY3877" fmla="*/ 769873 h 6858000"/>
              <a:gd name="connsiteX3878" fmla="*/ 3801298 w 6530564"/>
              <a:gd name="connsiteY3878" fmla="*/ 765118 h 6858000"/>
              <a:gd name="connsiteX3879" fmla="*/ 3849108 w 6530564"/>
              <a:gd name="connsiteY3879" fmla="*/ 758706 h 6858000"/>
              <a:gd name="connsiteX3880" fmla="*/ 3858639 w 6530564"/>
              <a:gd name="connsiteY3880" fmla="*/ 750773 h 6858000"/>
              <a:gd name="connsiteX3881" fmla="*/ 1876892 w 6530564"/>
              <a:gd name="connsiteY3881" fmla="*/ 560831 h 6858000"/>
              <a:gd name="connsiteX3882" fmla="*/ 1898421 w 6530564"/>
              <a:gd name="connsiteY3882" fmla="*/ 560831 h 6858000"/>
              <a:gd name="connsiteX3883" fmla="*/ 1793475 w 6530564"/>
              <a:gd name="connsiteY3883" fmla="*/ 681915 h 6858000"/>
              <a:gd name="connsiteX3884" fmla="*/ 776305 w 6530564"/>
              <a:gd name="connsiteY3884" fmla="*/ 2172579 h 6858000"/>
              <a:gd name="connsiteX3885" fmla="*/ 760159 w 6530564"/>
              <a:gd name="connsiteY3885" fmla="*/ 2226393 h 6858000"/>
              <a:gd name="connsiteX3886" fmla="*/ 674049 w 6530564"/>
              <a:gd name="connsiteY3886" fmla="*/ 2724179 h 6858000"/>
              <a:gd name="connsiteX3887" fmla="*/ 622922 w 6530564"/>
              <a:gd name="connsiteY3887" fmla="*/ 3181602 h 6858000"/>
              <a:gd name="connsiteX3888" fmla="*/ 668667 w 6530564"/>
              <a:gd name="connsiteY3888" fmla="*/ 3073973 h 6858000"/>
              <a:gd name="connsiteX3889" fmla="*/ 725177 w 6530564"/>
              <a:gd name="connsiteY3889" fmla="*/ 2664982 h 6858000"/>
              <a:gd name="connsiteX3890" fmla="*/ 1438272 w 6530564"/>
              <a:gd name="connsiteY3890" fmla="*/ 1155483 h 6858000"/>
              <a:gd name="connsiteX3891" fmla="*/ 1629328 w 6530564"/>
              <a:gd name="connsiteY3891" fmla="*/ 999420 h 6858000"/>
              <a:gd name="connsiteX3892" fmla="*/ 1669692 w 6530564"/>
              <a:gd name="connsiteY3892" fmla="*/ 929461 h 6858000"/>
              <a:gd name="connsiteX3893" fmla="*/ 1739655 w 6530564"/>
              <a:gd name="connsiteY3893" fmla="*/ 848740 h 6858000"/>
              <a:gd name="connsiteX3894" fmla="*/ 1817693 w 6530564"/>
              <a:gd name="connsiteY3894" fmla="*/ 837977 h 6858000"/>
              <a:gd name="connsiteX3895" fmla="*/ 1715438 w 6530564"/>
              <a:gd name="connsiteY3895" fmla="*/ 953679 h 6858000"/>
              <a:gd name="connsiteX3896" fmla="*/ 1403290 w 6530564"/>
              <a:gd name="connsiteY3896" fmla="*/ 1335761 h 6858000"/>
              <a:gd name="connsiteX3897" fmla="*/ 1352163 w 6530564"/>
              <a:gd name="connsiteY3897" fmla="*/ 1448772 h 6858000"/>
              <a:gd name="connsiteX3898" fmla="*/ 1314489 w 6530564"/>
              <a:gd name="connsiteY3898" fmla="*/ 1532185 h 6858000"/>
              <a:gd name="connsiteX3899" fmla="*/ 1072307 w 6530564"/>
              <a:gd name="connsiteY3899" fmla="*/ 1965393 h 6858000"/>
              <a:gd name="connsiteX3900" fmla="*/ 1069616 w 6530564"/>
              <a:gd name="connsiteY3900" fmla="*/ 1997681 h 6858000"/>
              <a:gd name="connsiteX3901" fmla="*/ 1099217 w 6530564"/>
              <a:gd name="connsiteY3901" fmla="*/ 1970774 h 6858000"/>
              <a:gd name="connsiteX3902" fmla="*/ 1494782 w 6530564"/>
              <a:gd name="connsiteY3902" fmla="*/ 1327690 h 6858000"/>
              <a:gd name="connsiteX3903" fmla="*/ 1510927 w 6530564"/>
              <a:gd name="connsiteY3903" fmla="*/ 1303472 h 6858000"/>
              <a:gd name="connsiteX3904" fmla="*/ 1540528 w 6530564"/>
              <a:gd name="connsiteY3904" fmla="*/ 1300782 h 6858000"/>
              <a:gd name="connsiteX3905" fmla="*/ 1540528 w 6530564"/>
              <a:gd name="connsiteY3905" fmla="*/ 1330381 h 6858000"/>
              <a:gd name="connsiteX3906" fmla="*/ 1217616 w 6530564"/>
              <a:gd name="connsiteY3906" fmla="*/ 1836238 h 6858000"/>
              <a:gd name="connsiteX3907" fmla="*/ 1201472 w 6530564"/>
              <a:gd name="connsiteY3907" fmla="*/ 1865836 h 6858000"/>
              <a:gd name="connsiteX3908" fmla="*/ 1034634 w 6530564"/>
              <a:gd name="connsiteY3908" fmla="*/ 2315188 h 6858000"/>
              <a:gd name="connsiteX3909" fmla="*/ 886633 w 6530564"/>
              <a:gd name="connsiteY3909" fmla="*/ 3316138 h 6858000"/>
              <a:gd name="connsiteX3910" fmla="*/ 886633 w 6530564"/>
              <a:gd name="connsiteY3910" fmla="*/ 3345737 h 6858000"/>
              <a:gd name="connsiteX3911" fmla="*/ 910852 w 6530564"/>
              <a:gd name="connsiteY3911" fmla="*/ 3286541 h 6858000"/>
              <a:gd name="connsiteX3912" fmla="*/ 912039 w 6530564"/>
              <a:gd name="connsiteY3912" fmla="*/ 3267394 h 6858000"/>
              <a:gd name="connsiteX3913" fmla="*/ 911945 w 6530564"/>
              <a:gd name="connsiteY3913" fmla="*/ 3235898 h 6858000"/>
              <a:gd name="connsiteX3914" fmla="*/ 932891 w 6530564"/>
              <a:gd name="connsiteY3914" fmla="*/ 2963742 h 6858000"/>
              <a:gd name="connsiteX3915" fmla="*/ 935203 w 6530564"/>
              <a:gd name="connsiteY3915" fmla="*/ 2950827 h 6858000"/>
              <a:gd name="connsiteX3916" fmla="*/ 936942 w 6530564"/>
              <a:gd name="connsiteY3916" fmla="*/ 2948948 h 6858000"/>
              <a:gd name="connsiteX3917" fmla="*/ 967110 w 6530564"/>
              <a:gd name="connsiteY3917" fmla="*/ 2742550 h 6858000"/>
              <a:gd name="connsiteX3918" fmla="*/ 1653547 w 6530564"/>
              <a:gd name="connsiteY3918" fmla="*/ 1308854 h 6858000"/>
              <a:gd name="connsiteX3919" fmla="*/ 2092167 w 6530564"/>
              <a:gd name="connsiteY3919" fmla="*/ 889101 h 6858000"/>
              <a:gd name="connsiteX3920" fmla="*/ 2137913 w 6530564"/>
              <a:gd name="connsiteY3920" fmla="*/ 856811 h 6858000"/>
              <a:gd name="connsiteX3921" fmla="*/ 2108312 w 6530564"/>
              <a:gd name="connsiteY3921" fmla="*/ 940224 h 6858000"/>
              <a:gd name="connsiteX3922" fmla="*/ 2046421 w 6530564"/>
              <a:gd name="connsiteY3922" fmla="*/ 1055926 h 6858000"/>
              <a:gd name="connsiteX3923" fmla="*/ 2016821 w 6530564"/>
              <a:gd name="connsiteY3923" fmla="*/ 1093597 h 6858000"/>
              <a:gd name="connsiteX3924" fmla="*/ 1774638 w 6530564"/>
              <a:gd name="connsiteY3924" fmla="*/ 1349215 h 6858000"/>
              <a:gd name="connsiteX3925" fmla="*/ 1777328 w 6530564"/>
              <a:gd name="connsiteY3925" fmla="*/ 1386886 h 6858000"/>
              <a:gd name="connsiteX3926" fmla="*/ 1766565 w 6530564"/>
              <a:gd name="connsiteY3926" fmla="*/ 1421865 h 6858000"/>
              <a:gd name="connsiteX3927" fmla="*/ 1352163 w 6530564"/>
              <a:gd name="connsiteY3927" fmla="*/ 2091856 h 6858000"/>
              <a:gd name="connsiteX3928" fmla="*/ 1101907 w 6530564"/>
              <a:gd name="connsiteY3928" fmla="*/ 3087427 h 6858000"/>
              <a:gd name="connsiteX3929" fmla="*/ 1102580 w 6530564"/>
              <a:gd name="connsiteY3929" fmla="*/ 3094154 h 6858000"/>
              <a:gd name="connsiteX3930" fmla="*/ 1104570 w 6530564"/>
              <a:gd name="connsiteY3930" fmla="*/ 3100406 h 6858000"/>
              <a:gd name="connsiteX3931" fmla="*/ 1113843 w 6530564"/>
              <a:gd name="connsiteY3931" fmla="*/ 2999101 h 6858000"/>
              <a:gd name="connsiteX3932" fmla="*/ 1236682 w 6530564"/>
              <a:gd name="connsiteY3932" fmla="*/ 2487179 h 6858000"/>
              <a:gd name="connsiteX3933" fmla="*/ 1249712 w 6530564"/>
              <a:gd name="connsiteY3933" fmla="*/ 2472227 h 6858000"/>
              <a:gd name="connsiteX3934" fmla="*/ 1144152 w 6530564"/>
              <a:gd name="connsiteY3934" fmla="*/ 2998820 h 6858000"/>
              <a:gd name="connsiteX3935" fmla="*/ 1143877 w 6530564"/>
              <a:gd name="connsiteY3935" fmla="*/ 3001792 h 6858000"/>
              <a:gd name="connsiteX3936" fmla="*/ 1144625 w 6530564"/>
              <a:gd name="connsiteY3936" fmla="*/ 2999599 h 6858000"/>
              <a:gd name="connsiteX3937" fmla="*/ 1220307 w 6530564"/>
              <a:gd name="connsiteY3937" fmla="*/ 2673054 h 6858000"/>
              <a:gd name="connsiteX3938" fmla="*/ 1182634 w 6530564"/>
              <a:gd name="connsiteY3938" fmla="*/ 3001323 h 6858000"/>
              <a:gd name="connsiteX3939" fmla="*/ 1177230 w 6530564"/>
              <a:gd name="connsiteY3939" fmla="*/ 3017964 h 6858000"/>
              <a:gd name="connsiteX3940" fmla="*/ 1193129 w 6530564"/>
              <a:gd name="connsiteY3940" fmla="*/ 3023733 h 6858000"/>
              <a:gd name="connsiteX3941" fmla="*/ 1207684 w 6530564"/>
              <a:gd name="connsiteY3941" fmla="*/ 3006427 h 6858000"/>
              <a:gd name="connsiteX3942" fmla="*/ 1314361 w 6530564"/>
              <a:gd name="connsiteY3942" fmla="*/ 2537505 h 6858000"/>
              <a:gd name="connsiteX3943" fmla="*/ 1324018 w 6530564"/>
              <a:gd name="connsiteY3943" fmla="*/ 2510631 h 6858000"/>
              <a:gd name="connsiteX3944" fmla="*/ 1336954 w 6530564"/>
              <a:gd name="connsiteY3944" fmla="*/ 2510369 h 6858000"/>
              <a:gd name="connsiteX3945" fmla="*/ 1346335 w 6530564"/>
              <a:gd name="connsiteY3945" fmla="*/ 2515455 h 6858000"/>
              <a:gd name="connsiteX3946" fmla="*/ 1341475 w 6530564"/>
              <a:gd name="connsiteY3946" fmla="*/ 2526822 h 6858000"/>
              <a:gd name="connsiteX3947" fmla="*/ 1206129 w 6530564"/>
              <a:gd name="connsiteY3947" fmla="*/ 3017246 h 6858000"/>
              <a:gd name="connsiteX3948" fmla="*/ 1190428 w 6530564"/>
              <a:gd name="connsiteY3948" fmla="*/ 3134619 h 6858000"/>
              <a:gd name="connsiteX3949" fmla="*/ 1188018 w 6530564"/>
              <a:gd name="connsiteY3949" fmla="*/ 3178911 h 6858000"/>
              <a:gd name="connsiteX3950" fmla="*/ 1189026 w 6530564"/>
              <a:gd name="connsiteY3950" fmla="*/ 3548551 h 6858000"/>
              <a:gd name="connsiteX3951" fmla="*/ 1205813 w 6530564"/>
              <a:gd name="connsiteY3951" fmla="*/ 3671558 h 6858000"/>
              <a:gd name="connsiteX3952" fmla="*/ 1210772 w 6530564"/>
              <a:gd name="connsiteY3952" fmla="*/ 3356381 h 6858000"/>
              <a:gd name="connsiteX3953" fmla="*/ 1341421 w 6530564"/>
              <a:gd name="connsiteY3953" fmla="*/ 2696971 h 6858000"/>
              <a:gd name="connsiteX3954" fmla="*/ 1356818 w 6530564"/>
              <a:gd name="connsiteY3954" fmla="*/ 2655264 h 6858000"/>
              <a:gd name="connsiteX3955" fmla="*/ 1364300 w 6530564"/>
              <a:gd name="connsiteY3955" fmla="*/ 2638368 h 6858000"/>
              <a:gd name="connsiteX3956" fmla="*/ 1403642 w 6530564"/>
              <a:gd name="connsiteY3956" fmla="*/ 2528432 h 6858000"/>
              <a:gd name="connsiteX3957" fmla="*/ 1418816 w 6530564"/>
              <a:gd name="connsiteY3957" fmla="*/ 2487337 h 6858000"/>
              <a:gd name="connsiteX3958" fmla="*/ 1885305 w 6530564"/>
              <a:gd name="connsiteY3958" fmla="*/ 1726888 h 6858000"/>
              <a:gd name="connsiteX3959" fmla="*/ 1887481 w 6530564"/>
              <a:gd name="connsiteY3959" fmla="*/ 1724542 h 6858000"/>
              <a:gd name="connsiteX3960" fmla="*/ 1876956 w 6530564"/>
              <a:gd name="connsiteY3960" fmla="*/ 1747601 h 6858000"/>
              <a:gd name="connsiteX3961" fmla="*/ 1845344 w 6530564"/>
              <a:gd name="connsiteY3961" fmla="*/ 1795419 h 6858000"/>
              <a:gd name="connsiteX3962" fmla="*/ 1341756 w 6530564"/>
              <a:gd name="connsiteY3962" fmla="*/ 3026454 h 6858000"/>
              <a:gd name="connsiteX3963" fmla="*/ 1338404 w 6530564"/>
              <a:gd name="connsiteY3963" fmla="*/ 3067727 h 6858000"/>
              <a:gd name="connsiteX3964" fmla="*/ 1352994 w 6530564"/>
              <a:gd name="connsiteY3964" fmla="*/ 3439768 h 6858000"/>
              <a:gd name="connsiteX3965" fmla="*/ 1386580 w 6530564"/>
              <a:gd name="connsiteY3965" fmla="*/ 3777331 h 6858000"/>
              <a:gd name="connsiteX3966" fmla="*/ 1402977 w 6530564"/>
              <a:gd name="connsiteY3966" fmla="*/ 3692713 h 6858000"/>
              <a:gd name="connsiteX3967" fmla="*/ 1380729 w 6530564"/>
              <a:gd name="connsiteY3967" fmla="*/ 3389229 h 6858000"/>
              <a:gd name="connsiteX3968" fmla="*/ 1662254 w 6530564"/>
              <a:gd name="connsiteY3968" fmla="*/ 2191442 h 6858000"/>
              <a:gd name="connsiteX3969" fmla="*/ 1775928 w 6530564"/>
              <a:gd name="connsiteY3969" fmla="*/ 2049539 h 6858000"/>
              <a:gd name="connsiteX3970" fmla="*/ 1794248 w 6530564"/>
              <a:gd name="connsiteY3970" fmla="*/ 1992901 h 6858000"/>
              <a:gd name="connsiteX3971" fmla="*/ 1832245 w 6530564"/>
              <a:gd name="connsiteY3971" fmla="*/ 1923946 h 6858000"/>
              <a:gd name="connsiteX3972" fmla="*/ 1886833 w 6530564"/>
              <a:gd name="connsiteY3972" fmla="*/ 1904172 h 6858000"/>
              <a:gd name="connsiteX3973" fmla="*/ 1830946 w 6530564"/>
              <a:gd name="connsiteY3973" fmla="*/ 2003310 h 6858000"/>
              <a:gd name="connsiteX3974" fmla="*/ 1664800 w 6530564"/>
              <a:gd name="connsiteY3974" fmla="*/ 2326766 h 6858000"/>
              <a:gd name="connsiteX3975" fmla="*/ 1645352 w 6530564"/>
              <a:gd name="connsiteY3975" fmla="*/ 2416092 h 6858000"/>
              <a:gd name="connsiteX3976" fmla="*/ 1631044 w 6530564"/>
              <a:gd name="connsiteY3976" fmla="*/ 2482013 h 6858000"/>
              <a:gd name="connsiteX3977" fmla="*/ 1523196 w 6530564"/>
              <a:gd name="connsiteY3977" fmla="*/ 2831542 h 6858000"/>
              <a:gd name="connsiteX3978" fmla="*/ 1526229 w 6530564"/>
              <a:gd name="connsiteY3978" fmla="*/ 2855229 h 6858000"/>
              <a:gd name="connsiteX3979" fmla="*/ 1534614 w 6530564"/>
              <a:gd name="connsiteY3979" fmla="*/ 2850072 h 6858000"/>
              <a:gd name="connsiteX3980" fmla="*/ 1531478 w 6530564"/>
              <a:gd name="connsiteY3980" fmla="*/ 2868343 h 6858000"/>
              <a:gd name="connsiteX3981" fmla="*/ 1530525 w 6530564"/>
              <a:gd name="connsiteY3981" fmla="*/ 2870743 h 6858000"/>
              <a:gd name="connsiteX3982" fmla="*/ 1530643 w 6530564"/>
              <a:gd name="connsiteY3982" fmla="*/ 2867299 h 6858000"/>
              <a:gd name="connsiteX3983" fmla="*/ 1527396 w 6530564"/>
              <a:gd name="connsiteY3983" fmla="*/ 2860667 h 6858000"/>
              <a:gd name="connsiteX3984" fmla="*/ 1520049 w 6530564"/>
              <a:gd name="connsiteY3984" fmla="*/ 2872005 h 6858000"/>
              <a:gd name="connsiteX3985" fmla="*/ 1521048 w 6530564"/>
              <a:gd name="connsiteY3985" fmla="*/ 2876676 h 6858000"/>
              <a:gd name="connsiteX3986" fmla="*/ 1521727 w 6530564"/>
              <a:gd name="connsiteY3986" fmla="*/ 2856995 h 6858000"/>
              <a:gd name="connsiteX3987" fmla="*/ 1511385 w 6530564"/>
              <a:gd name="connsiteY3987" fmla="*/ 2854318 h 6858000"/>
              <a:gd name="connsiteX3988" fmla="*/ 1498690 w 6530564"/>
              <a:gd name="connsiteY3988" fmla="*/ 2886335 h 6858000"/>
              <a:gd name="connsiteX3989" fmla="*/ 1499687 w 6530564"/>
              <a:gd name="connsiteY3989" fmla="*/ 2891007 h 6858000"/>
              <a:gd name="connsiteX3990" fmla="*/ 1495017 w 6530564"/>
              <a:gd name="connsiteY3990" fmla="*/ 2892005 h 6858000"/>
              <a:gd name="connsiteX3991" fmla="*/ 1496015 w 6530564"/>
              <a:gd name="connsiteY3991" fmla="*/ 2896677 h 6858000"/>
              <a:gd name="connsiteX3992" fmla="*/ 1497013 w 6530564"/>
              <a:gd name="connsiteY3992" fmla="*/ 2901348 h 6858000"/>
              <a:gd name="connsiteX3993" fmla="*/ 1500687 w 6530564"/>
              <a:gd name="connsiteY3993" fmla="*/ 2895679 h 6858000"/>
              <a:gd name="connsiteX3994" fmla="*/ 1500005 w 6530564"/>
              <a:gd name="connsiteY3994" fmla="*/ 2915361 h 6858000"/>
              <a:gd name="connsiteX3995" fmla="*/ 1504677 w 6530564"/>
              <a:gd name="connsiteY3995" fmla="*/ 2914363 h 6858000"/>
              <a:gd name="connsiteX3996" fmla="*/ 1514701 w 6530564"/>
              <a:gd name="connsiteY3996" fmla="*/ 2892685 h 6858000"/>
              <a:gd name="connsiteX3997" fmla="*/ 1519370 w 6530564"/>
              <a:gd name="connsiteY3997" fmla="*/ 2891687 h 6858000"/>
              <a:gd name="connsiteX3998" fmla="*/ 1515697 w 6530564"/>
              <a:gd name="connsiteY3998" fmla="*/ 2897355 h 6858000"/>
              <a:gd name="connsiteX3999" fmla="*/ 1522365 w 6530564"/>
              <a:gd name="connsiteY3999" fmla="*/ 2905700 h 6858000"/>
              <a:gd name="connsiteX4000" fmla="*/ 1525039 w 6530564"/>
              <a:gd name="connsiteY4000" fmla="*/ 2895360 h 6858000"/>
              <a:gd name="connsiteX4001" fmla="*/ 1524041 w 6530564"/>
              <a:gd name="connsiteY4001" fmla="*/ 2890688 h 6858000"/>
              <a:gd name="connsiteX4002" fmla="*/ 1527714 w 6530564"/>
              <a:gd name="connsiteY4002" fmla="*/ 2885020 h 6858000"/>
              <a:gd name="connsiteX4003" fmla="*/ 1518010 w 6530564"/>
              <a:gd name="connsiteY4003" fmla="*/ 2931050 h 6858000"/>
              <a:gd name="connsiteX4004" fmla="*/ 1529349 w 6530564"/>
              <a:gd name="connsiteY4004" fmla="*/ 2938396 h 6858000"/>
              <a:gd name="connsiteX4005" fmla="*/ 1530348 w 6530564"/>
              <a:gd name="connsiteY4005" fmla="*/ 2943068 h 6858000"/>
              <a:gd name="connsiteX4006" fmla="*/ 1524678 w 6530564"/>
              <a:gd name="connsiteY4006" fmla="*/ 2939395 h 6858000"/>
              <a:gd name="connsiteX4007" fmla="*/ 1523680 w 6530564"/>
              <a:gd name="connsiteY4007" fmla="*/ 2934724 h 6858000"/>
              <a:gd name="connsiteX4008" fmla="*/ 1519008 w 6530564"/>
              <a:gd name="connsiteY4008" fmla="*/ 2935721 h 6858000"/>
              <a:gd name="connsiteX4009" fmla="*/ 1516334 w 6530564"/>
              <a:gd name="connsiteY4009" fmla="*/ 2946061 h 6858000"/>
              <a:gd name="connsiteX4010" fmla="*/ 1517333 w 6530564"/>
              <a:gd name="connsiteY4010" fmla="*/ 2950732 h 6858000"/>
              <a:gd name="connsiteX4011" fmla="*/ 1509986 w 6530564"/>
              <a:gd name="connsiteY4011" fmla="*/ 2962070 h 6858000"/>
              <a:gd name="connsiteX4012" fmla="*/ 1507991 w 6530564"/>
              <a:gd name="connsiteY4012" fmla="*/ 2952728 h 6858000"/>
              <a:gd name="connsiteX4013" fmla="*/ 1503320 w 6530564"/>
              <a:gd name="connsiteY4013" fmla="*/ 2953726 h 6858000"/>
              <a:gd name="connsiteX4014" fmla="*/ 1500643 w 6530564"/>
              <a:gd name="connsiteY4014" fmla="*/ 2964066 h 6858000"/>
              <a:gd name="connsiteX4015" fmla="*/ 1502641 w 6530564"/>
              <a:gd name="connsiteY4015" fmla="*/ 2973409 h 6858000"/>
              <a:gd name="connsiteX4016" fmla="*/ 1514976 w 6530564"/>
              <a:gd name="connsiteY4016" fmla="*/ 2985426 h 6858000"/>
              <a:gd name="connsiteX4017" fmla="*/ 1513299 w 6530564"/>
              <a:gd name="connsiteY4017" fmla="*/ 3000436 h 6858000"/>
              <a:gd name="connsiteX4018" fmla="*/ 1495570 w 6530564"/>
              <a:gd name="connsiteY4018" fmla="*/ 3077486 h 6858000"/>
              <a:gd name="connsiteX4019" fmla="*/ 1489902 w 6530564"/>
              <a:gd name="connsiteY4019" fmla="*/ 3073814 h 6858000"/>
              <a:gd name="connsiteX4020" fmla="*/ 1490900 w 6530564"/>
              <a:gd name="connsiteY4020" fmla="*/ 3078485 h 6858000"/>
              <a:gd name="connsiteX4021" fmla="*/ 1486228 w 6530564"/>
              <a:gd name="connsiteY4021" fmla="*/ 3079482 h 6858000"/>
              <a:gd name="connsiteX4022" fmla="*/ 1480559 w 6530564"/>
              <a:gd name="connsiteY4022" fmla="*/ 3075811 h 6858000"/>
              <a:gd name="connsiteX4023" fmla="*/ 1485591 w 6530564"/>
              <a:gd name="connsiteY4023" fmla="*/ 3030777 h 6858000"/>
              <a:gd name="connsiteX4024" fmla="*/ 1491260 w 6530564"/>
              <a:gd name="connsiteY4024" fmla="*/ 3034450 h 6858000"/>
              <a:gd name="connsiteX4025" fmla="*/ 1496610 w 6530564"/>
              <a:gd name="connsiteY4025" fmla="*/ 3013770 h 6858000"/>
              <a:gd name="connsiteX4026" fmla="*/ 1489264 w 6530564"/>
              <a:gd name="connsiteY4026" fmla="*/ 3025108 h 6858000"/>
              <a:gd name="connsiteX4027" fmla="*/ 1489944 w 6530564"/>
              <a:gd name="connsiteY4027" fmla="*/ 3005426 h 6858000"/>
              <a:gd name="connsiteX4028" fmla="*/ 1488945 w 6530564"/>
              <a:gd name="connsiteY4028" fmla="*/ 3000755 h 6858000"/>
              <a:gd name="connsiteX4029" fmla="*/ 1492619 w 6530564"/>
              <a:gd name="connsiteY4029" fmla="*/ 2995087 h 6858000"/>
              <a:gd name="connsiteX4030" fmla="*/ 1491621 w 6530564"/>
              <a:gd name="connsiteY4030" fmla="*/ 2990414 h 6858000"/>
              <a:gd name="connsiteX4031" fmla="*/ 1490623 w 6530564"/>
              <a:gd name="connsiteY4031" fmla="*/ 2985745 h 6858000"/>
              <a:gd name="connsiteX4032" fmla="*/ 1482279 w 6530564"/>
              <a:gd name="connsiteY4032" fmla="*/ 2992412 h 6858000"/>
              <a:gd name="connsiteX4033" fmla="*/ 1479604 w 6530564"/>
              <a:gd name="connsiteY4033" fmla="*/ 3002751 h 6858000"/>
              <a:gd name="connsiteX4034" fmla="*/ 1480602 w 6530564"/>
              <a:gd name="connsiteY4034" fmla="*/ 3007422 h 6858000"/>
              <a:gd name="connsiteX4035" fmla="*/ 1485271 w 6530564"/>
              <a:gd name="connsiteY4035" fmla="*/ 3006424 h 6858000"/>
              <a:gd name="connsiteX4036" fmla="*/ 1475889 w 6530564"/>
              <a:gd name="connsiteY4036" fmla="*/ 3076809 h 6858000"/>
              <a:gd name="connsiteX4037" fmla="*/ 1472215 w 6530564"/>
              <a:gd name="connsiteY4037" fmla="*/ 3082477 h 6858000"/>
              <a:gd name="connsiteX4038" fmla="*/ 1469540 w 6530564"/>
              <a:gd name="connsiteY4038" fmla="*/ 3092817 h 6858000"/>
              <a:gd name="connsiteX4039" fmla="*/ 1474211 w 6530564"/>
              <a:gd name="connsiteY4039" fmla="*/ 3091818 h 6858000"/>
              <a:gd name="connsiteX4040" fmla="*/ 1466185 w 6530564"/>
              <a:gd name="connsiteY4040" fmla="*/ 3122840 h 6858000"/>
              <a:gd name="connsiteX4041" fmla="*/ 1463510 w 6530564"/>
              <a:gd name="connsiteY4041" fmla="*/ 3133178 h 6858000"/>
              <a:gd name="connsiteX4042" fmla="*/ 1464509 w 6530564"/>
              <a:gd name="connsiteY4042" fmla="*/ 3137850 h 6858000"/>
              <a:gd name="connsiteX4043" fmla="*/ 1469179 w 6530564"/>
              <a:gd name="connsiteY4043" fmla="*/ 3136851 h 6858000"/>
              <a:gd name="connsiteX4044" fmla="*/ 1458437 w 6530564"/>
              <a:gd name="connsiteY4044" fmla="*/ 3246598 h 6858000"/>
              <a:gd name="connsiteX4045" fmla="*/ 1454763 w 6530564"/>
              <a:gd name="connsiteY4045" fmla="*/ 3252269 h 6858000"/>
              <a:gd name="connsiteX4046" fmla="*/ 1455762 w 6530564"/>
              <a:gd name="connsiteY4046" fmla="*/ 3256940 h 6858000"/>
              <a:gd name="connsiteX4047" fmla="*/ 1456759 w 6530564"/>
              <a:gd name="connsiteY4047" fmla="*/ 3261610 h 6858000"/>
              <a:gd name="connsiteX4048" fmla="*/ 1452407 w 6530564"/>
              <a:gd name="connsiteY4048" fmla="*/ 3286961 h 6858000"/>
              <a:gd name="connsiteX4049" fmla="*/ 1448735 w 6530564"/>
              <a:gd name="connsiteY4049" fmla="*/ 3292631 h 6858000"/>
              <a:gd name="connsiteX4050" fmla="*/ 1450729 w 6530564"/>
              <a:gd name="connsiteY4050" fmla="*/ 3301973 h 6858000"/>
              <a:gd name="connsiteX4051" fmla="*/ 1451728 w 6530564"/>
              <a:gd name="connsiteY4051" fmla="*/ 3306644 h 6858000"/>
              <a:gd name="connsiteX4052" fmla="*/ 1448054 w 6530564"/>
              <a:gd name="connsiteY4052" fmla="*/ 3312312 h 6858000"/>
              <a:gd name="connsiteX4053" fmla="*/ 1449053 w 6530564"/>
              <a:gd name="connsiteY4053" fmla="*/ 3316984 h 6858000"/>
              <a:gd name="connsiteX4054" fmla="*/ 1455040 w 6530564"/>
              <a:gd name="connsiteY4054" fmla="*/ 3345009 h 6858000"/>
              <a:gd name="connsiteX4055" fmla="*/ 1451367 w 6530564"/>
              <a:gd name="connsiteY4055" fmla="*/ 3350678 h 6858000"/>
              <a:gd name="connsiteX4056" fmla="*/ 1452366 w 6530564"/>
              <a:gd name="connsiteY4056" fmla="*/ 3355351 h 6858000"/>
              <a:gd name="connsiteX4057" fmla="*/ 1450688 w 6530564"/>
              <a:gd name="connsiteY4057" fmla="*/ 3370360 h 6858000"/>
              <a:gd name="connsiteX4058" fmla="*/ 1451686 w 6530564"/>
              <a:gd name="connsiteY4058" fmla="*/ 3375030 h 6858000"/>
              <a:gd name="connsiteX4059" fmla="*/ 1445656 w 6530564"/>
              <a:gd name="connsiteY4059" fmla="*/ 3415393 h 6858000"/>
              <a:gd name="connsiteX4060" fmla="*/ 1446653 w 6530564"/>
              <a:gd name="connsiteY4060" fmla="*/ 3420063 h 6858000"/>
              <a:gd name="connsiteX4061" fmla="*/ 1441983 w 6530564"/>
              <a:gd name="connsiteY4061" fmla="*/ 3421062 h 6858000"/>
              <a:gd name="connsiteX4062" fmla="*/ 1442981 w 6530564"/>
              <a:gd name="connsiteY4062" fmla="*/ 3425733 h 6858000"/>
              <a:gd name="connsiteX4063" fmla="*/ 1443979 w 6530564"/>
              <a:gd name="connsiteY4063" fmla="*/ 3430404 h 6858000"/>
              <a:gd name="connsiteX4064" fmla="*/ 1448650 w 6530564"/>
              <a:gd name="connsiteY4064" fmla="*/ 3429407 h 6858000"/>
              <a:gd name="connsiteX4065" fmla="*/ 1446973 w 6530564"/>
              <a:gd name="connsiteY4065" fmla="*/ 3444417 h 6858000"/>
              <a:gd name="connsiteX4066" fmla="*/ 1445976 w 6530564"/>
              <a:gd name="connsiteY4066" fmla="*/ 3439745 h 6858000"/>
              <a:gd name="connsiteX4067" fmla="*/ 1445295 w 6530564"/>
              <a:gd name="connsiteY4067" fmla="*/ 3459428 h 6858000"/>
              <a:gd name="connsiteX4068" fmla="*/ 1448290 w 6530564"/>
              <a:gd name="connsiteY4068" fmla="*/ 3473441 h 6858000"/>
              <a:gd name="connsiteX4069" fmla="*/ 1444616 w 6530564"/>
              <a:gd name="connsiteY4069" fmla="*/ 3479111 h 6858000"/>
              <a:gd name="connsiteX4070" fmla="*/ 1445615 w 6530564"/>
              <a:gd name="connsiteY4070" fmla="*/ 3483781 h 6858000"/>
              <a:gd name="connsiteX4071" fmla="*/ 1441943 w 6530564"/>
              <a:gd name="connsiteY4071" fmla="*/ 3489449 h 6858000"/>
              <a:gd name="connsiteX4072" fmla="*/ 1442939 w 6530564"/>
              <a:gd name="connsiteY4072" fmla="*/ 3494121 h 6858000"/>
              <a:gd name="connsiteX4073" fmla="*/ 1447611 w 6530564"/>
              <a:gd name="connsiteY4073" fmla="*/ 3493123 h 6858000"/>
              <a:gd name="connsiteX4074" fmla="*/ 1456592 w 6530564"/>
              <a:gd name="connsiteY4074" fmla="*/ 3535162 h 6858000"/>
              <a:gd name="connsiteX4075" fmla="*/ 1450922 w 6530564"/>
              <a:gd name="connsiteY4075" fmla="*/ 3531488 h 6858000"/>
              <a:gd name="connsiteX4076" fmla="*/ 1446252 w 6530564"/>
              <a:gd name="connsiteY4076" fmla="*/ 3532487 h 6858000"/>
              <a:gd name="connsiteX4077" fmla="*/ 1448249 w 6530564"/>
              <a:gd name="connsiteY4077" fmla="*/ 3541828 h 6858000"/>
              <a:gd name="connsiteX4078" fmla="*/ 1449247 w 6530564"/>
              <a:gd name="connsiteY4078" fmla="*/ 3546500 h 6858000"/>
              <a:gd name="connsiteX4079" fmla="*/ 1449883 w 6530564"/>
              <a:gd name="connsiteY4079" fmla="*/ 3595205 h 6858000"/>
              <a:gd name="connsiteX4080" fmla="*/ 1454554 w 6530564"/>
              <a:gd name="connsiteY4080" fmla="*/ 3594207 h 6858000"/>
              <a:gd name="connsiteX4081" fmla="*/ 1450880 w 6530564"/>
              <a:gd name="connsiteY4081" fmla="*/ 3599876 h 6858000"/>
              <a:gd name="connsiteX4082" fmla="*/ 1451878 w 6530564"/>
              <a:gd name="connsiteY4082" fmla="*/ 3604549 h 6858000"/>
              <a:gd name="connsiteX4083" fmla="*/ 1457866 w 6530564"/>
              <a:gd name="connsiteY4083" fmla="*/ 3632574 h 6858000"/>
              <a:gd name="connsiteX4084" fmla="*/ 1461993 w 6530564"/>
              <a:gd name="connsiteY4084" fmla="*/ 3635813 h 6858000"/>
              <a:gd name="connsiteX4085" fmla="*/ 1465432 w 6530564"/>
              <a:gd name="connsiteY4085" fmla="*/ 3645315 h 6858000"/>
              <a:gd name="connsiteX4086" fmla="*/ 1464828 w 6530564"/>
              <a:gd name="connsiteY4086" fmla="*/ 3645610 h 6858000"/>
              <a:gd name="connsiteX4087" fmla="*/ 1458859 w 6530564"/>
              <a:gd name="connsiteY4087" fmla="*/ 3645794 h 6858000"/>
              <a:gd name="connsiteX4088" fmla="*/ 1457188 w 6530564"/>
              <a:gd name="connsiteY4088" fmla="*/ 3652257 h 6858000"/>
              <a:gd name="connsiteX4089" fmla="*/ 1464365 w 6530564"/>
              <a:gd name="connsiteY4089" fmla="*/ 3645838 h 6858000"/>
              <a:gd name="connsiteX4090" fmla="*/ 1464828 w 6530564"/>
              <a:gd name="connsiteY4090" fmla="*/ 3645610 h 6858000"/>
              <a:gd name="connsiteX4091" fmla="*/ 1465530 w 6530564"/>
              <a:gd name="connsiteY4091" fmla="*/ 3645589 h 6858000"/>
              <a:gd name="connsiteX4092" fmla="*/ 1465432 w 6530564"/>
              <a:gd name="connsiteY4092" fmla="*/ 3645315 h 6858000"/>
              <a:gd name="connsiteX4093" fmla="*/ 1466575 w 6530564"/>
              <a:gd name="connsiteY4093" fmla="*/ 3644755 h 6858000"/>
              <a:gd name="connsiteX4094" fmla="*/ 1467526 w 6530564"/>
              <a:gd name="connsiteY4094" fmla="*/ 3654930 h 6858000"/>
              <a:gd name="connsiteX4095" fmla="*/ 1463852 w 6530564"/>
              <a:gd name="connsiteY4095" fmla="*/ 3660600 h 6858000"/>
              <a:gd name="connsiteX4096" fmla="*/ 1464851 w 6530564"/>
              <a:gd name="connsiteY4096" fmla="*/ 3665270 h 6858000"/>
              <a:gd name="connsiteX4097" fmla="*/ 1461179 w 6530564"/>
              <a:gd name="connsiteY4097" fmla="*/ 3670939 h 6858000"/>
              <a:gd name="connsiteX4098" fmla="*/ 1462178 w 6530564"/>
              <a:gd name="connsiteY4098" fmla="*/ 3675610 h 6858000"/>
              <a:gd name="connsiteX4099" fmla="*/ 1464173 w 6530564"/>
              <a:gd name="connsiteY4099" fmla="*/ 3684953 h 6858000"/>
              <a:gd name="connsiteX4100" fmla="*/ 1466168 w 6530564"/>
              <a:gd name="connsiteY4100" fmla="*/ 3694296 h 6858000"/>
              <a:gd name="connsiteX4101" fmla="*/ 1463494 w 6530564"/>
              <a:gd name="connsiteY4101" fmla="*/ 3704634 h 6858000"/>
              <a:gd name="connsiteX4102" fmla="*/ 1460818 w 6530564"/>
              <a:gd name="connsiteY4102" fmla="*/ 3714976 h 6858000"/>
              <a:gd name="connsiteX4103" fmla="*/ 1461815 w 6530564"/>
              <a:gd name="connsiteY4103" fmla="*/ 3719645 h 6858000"/>
              <a:gd name="connsiteX4104" fmla="*/ 1462814 w 6530564"/>
              <a:gd name="connsiteY4104" fmla="*/ 3724317 h 6858000"/>
              <a:gd name="connsiteX4105" fmla="*/ 1458143 w 6530564"/>
              <a:gd name="connsiteY4105" fmla="*/ 3725314 h 6858000"/>
              <a:gd name="connsiteX4106" fmla="*/ 1454470 w 6530564"/>
              <a:gd name="connsiteY4106" fmla="*/ 3730983 h 6858000"/>
              <a:gd name="connsiteX4107" fmla="*/ 1455467 w 6530564"/>
              <a:gd name="connsiteY4107" fmla="*/ 3735654 h 6858000"/>
              <a:gd name="connsiteX4108" fmla="*/ 1461137 w 6530564"/>
              <a:gd name="connsiteY4108" fmla="*/ 3739328 h 6858000"/>
              <a:gd name="connsiteX4109" fmla="*/ 1462135 w 6530564"/>
              <a:gd name="connsiteY4109" fmla="*/ 3743998 h 6858000"/>
              <a:gd name="connsiteX4110" fmla="*/ 1463132 w 6530564"/>
              <a:gd name="connsiteY4110" fmla="*/ 3748671 h 6858000"/>
              <a:gd name="connsiteX4111" fmla="*/ 1466126 w 6530564"/>
              <a:gd name="connsiteY4111" fmla="*/ 3762683 h 6858000"/>
              <a:gd name="connsiteX4112" fmla="*/ 1464449 w 6530564"/>
              <a:gd name="connsiteY4112" fmla="*/ 3777695 h 6858000"/>
              <a:gd name="connsiteX4113" fmla="*/ 1465447 w 6530564"/>
              <a:gd name="connsiteY4113" fmla="*/ 3782365 h 6858000"/>
              <a:gd name="connsiteX4114" fmla="*/ 1467443 w 6530564"/>
              <a:gd name="connsiteY4114" fmla="*/ 3791707 h 6858000"/>
              <a:gd name="connsiteX4115" fmla="*/ 1472113 w 6530564"/>
              <a:gd name="connsiteY4115" fmla="*/ 3790710 h 6858000"/>
              <a:gd name="connsiteX4116" fmla="*/ 1468442 w 6530564"/>
              <a:gd name="connsiteY4116" fmla="*/ 3796379 h 6858000"/>
              <a:gd name="connsiteX4117" fmla="*/ 1470437 w 6530564"/>
              <a:gd name="connsiteY4117" fmla="*/ 3805720 h 6858000"/>
              <a:gd name="connsiteX4118" fmla="*/ 1479418 w 6530564"/>
              <a:gd name="connsiteY4118" fmla="*/ 3847759 h 6858000"/>
              <a:gd name="connsiteX4119" fmla="*/ 1475745 w 6530564"/>
              <a:gd name="connsiteY4119" fmla="*/ 3853428 h 6858000"/>
              <a:gd name="connsiteX4120" fmla="*/ 1476743 w 6530564"/>
              <a:gd name="connsiteY4120" fmla="*/ 3858097 h 6858000"/>
              <a:gd name="connsiteX4121" fmla="*/ 1481415 w 6530564"/>
              <a:gd name="connsiteY4121" fmla="*/ 3857100 h 6858000"/>
              <a:gd name="connsiteX4122" fmla="*/ 1481734 w 6530564"/>
              <a:gd name="connsiteY4122" fmla="*/ 3881454 h 6858000"/>
              <a:gd name="connsiteX4123" fmla="*/ 1482731 w 6530564"/>
              <a:gd name="connsiteY4123" fmla="*/ 3886125 h 6858000"/>
              <a:gd name="connsiteX4124" fmla="*/ 1488400 w 6530564"/>
              <a:gd name="connsiteY4124" fmla="*/ 3889796 h 6858000"/>
              <a:gd name="connsiteX4125" fmla="*/ 1490714 w 6530564"/>
              <a:gd name="connsiteY4125" fmla="*/ 3923492 h 6858000"/>
              <a:gd name="connsiteX4126" fmla="*/ 1495385 w 6530564"/>
              <a:gd name="connsiteY4126" fmla="*/ 3922494 h 6858000"/>
              <a:gd name="connsiteX4127" fmla="*/ 1499376 w 6530564"/>
              <a:gd name="connsiteY4127" fmla="*/ 3941178 h 6858000"/>
              <a:gd name="connsiteX4128" fmla="*/ 1495705 w 6530564"/>
              <a:gd name="connsiteY4128" fmla="*/ 3946848 h 6858000"/>
              <a:gd name="connsiteX4129" fmla="*/ 1485365 w 6530564"/>
              <a:gd name="connsiteY4129" fmla="*/ 3944173 h 6858000"/>
              <a:gd name="connsiteX4130" fmla="*/ 1498697 w 6530564"/>
              <a:gd name="connsiteY4130" fmla="*/ 3960861 h 6858000"/>
              <a:gd name="connsiteX4131" fmla="*/ 1519336 w 6530564"/>
              <a:gd name="connsiteY4131" fmla="*/ 4034599 h 6858000"/>
              <a:gd name="connsiteX4132" fmla="*/ 1514664 w 6530564"/>
              <a:gd name="connsiteY4132" fmla="*/ 4035598 h 6858000"/>
              <a:gd name="connsiteX4133" fmla="*/ 1516661 w 6530564"/>
              <a:gd name="connsiteY4133" fmla="*/ 4044938 h 6858000"/>
              <a:gd name="connsiteX4134" fmla="*/ 1528636 w 6530564"/>
              <a:gd name="connsiteY4134" fmla="*/ 4100992 h 6858000"/>
              <a:gd name="connsiteX4135" fmla="*/ 1529635 w 6530564"/>
              <a:gd name="connsiteY4135" fmla="*/ 4105662 h 6858000"/>
              <a:gd name="connsiteX4136" fmla="*/ 1530632 w 6530564"/>
              <a:gd name="connsiteY4136" fmla="*/ 4110333 h 6858000"/>
              <a:gd name="connsiteX4137" fmla="*/ 1543966 w 6530564"/>
              <a:gd name="connsiteY4137" fmla="*/ 4127021 h 6858000"/>
              <a:gd name="connsiteX4138" fmla="*/ 1541290 w 6530564"/>
              <a:gd name="connsiteY4138" fmla="*/ 4137361 h 6858000"/>
              <a:gd name="connsiteX4139" fmla="*/ 1542289 w 6530564"/>
              <a:gd name="connsiteY4139" fmla="*/ 4142032 h 6858000"/>
              <a:gd name="connsiteX4140" fmla="*/ 1543286 w 6530564"/>
              <a:gd name="connsiteY4140" fmla="*/ 4146702 h 6858000"/>
              <a:gd name="connsiteX4141" fmla="*/ 1544284 w 6530564"/>
              <a:gd name="connsiteY4141" fmla="*/ 4151374 h 6858000"/>
              <a:gd name="connsiteX4142" fmla="*/ 1538933 w 6530564"/>
              <a:gd name="connsiteY4142" fmla="*/ 4172054 h 6858000"/>
              <a:gd name="connsiteX4143" fmla="*/ 1550590 w 6530564"/>
              <a:gd name="connsiteY4143" fmla="*/ 4203753 h 6858000"/>
              <a:gd name="connsiteX4144" fmla="*/ 1569592 w 6530564"/>
              <a:gd name="connsiteY4144" fmla="*/ 4224113 h 6858000"/>
              <a:gd name="connsiteX4145" fmla="*/ 1565241 w 6530564"/>
              <a:gd name="connsiteY4145" fmla="*/ 4249466 h 6858000"/>
              <a:gd name="connsiteX4146" fmla="*/ 1574902 w 6530564"/>
              <a:gd name="connsiteY4146" fmla="*/ 4271822 h 6858000"/>
              <a:gd name="connsiteX4147" fmla="*/ 1587238 w 6530564"/>
              <a:gd name="connsiteY4147" fmla="*/ 4283840 h 6858000"/>
              <a:gd name="connsiteX4148" fmla="*/ 1604882 w 6530564"/>
              <a:gd name="connsiteY4148" fmla="*/ 4343564 h 6858000"/>
              <a:gd name="connsiteX4149" fmla="*/ 1595539 w 6530564"/>
              <a:gd name="connsiteY4149" fmla="*/ 4345560 h 6858000"/>
              <a:gd name="connsiteX4150" fmla="*/ 1607875 w 6530564"/>
              <a:gd name="connsiteY4150" fmla="*/ 4357577 h 6858000"/>
              <a:gd name="connsiteX4151" fmla="*/ 1607196 w 6530564"/>
              <a:gd name="connsiteY4151" fmla="*/ 4377259 h 6858000"/>
              <a:gd name="connsiteX4152" fmla="*/ 1622525 w 6530564"/>
              <a:gd name="connsiteY4152" fmla="*/ 4403290 h 6858000"/>
              <a:gd name="connsiteX4153" fmla="*/ 1618736 w 6530564"/>
              <a:gd name="connsiteY4153" fmla="*/ 4400103 h 6858000"/>
              <a:gd name="connsiteX4154" fmla="*/ 1614862 w 6530564"/>
              <a:gd name="connsiteY4154" fmla="*/ 4390275 h 6858000"/>
              <a:gd name="connsiteX4155" fmla="*/ 1617316 w 6530564"/>
              <a:gd name="connsiteY4155" fmla="*/ 4398908 h 6858000"/>
              <a:gd name="connsiteX4156" fmla="*/ 1618736 w 6530564"/>
              <a:gd name="connsiteY4156" fmla="*/ 4400103 h 6858000"/>
              <a:gd name="connsiteX4157" fmla="*/ 1625519 w 6530564"/>
              <a:gd name="connsiteY4157" fmla="*/ 4417302 h 6858000"/>
              <a:gd name="connsiteX4158" fmla="*/ 1611506 w 6530564"/>
              <a:gd name="connsiteY4158" fmla="*/ 4420296 h 6858000"/>
              <a:gd name="connsiteX4159" fmla="*/ 1580528 w 6530564"/>
              <a:gd name="connsiteY4159" fmla="*/ 4343884 h 6858000"/>
              <a:gd name="connsiteX4160" fmla="*/ 1553861 w 6530564"/>
              <a:gd name="connsiteY4160" fmla="*/ 4310507 h 6858000"/>
              <a:gd name="connsiteX4161" fmla="*/ 1544200 w 6530564"/>
              <a:gd name="connsiteY4161" fmla="*/ 4288151 h 6858000"/>
              <a:gd name="connsiteX4162" fmla="*/ 1540208 w 6530564"/>
              <a:gd name="connsiteY4162" fmla="*/ 4269467 h 6858000"/>
              <a:gd name="connsiteX4163" fmla="*/ 1526874 w 6530564"/>
              <a:gd name="connsiteY4163" fmla="*/ 4252779 h 6858000"/>
              <a:gd name="connsiteX4164" fmla="*/ 1519888 w 6530564"/>
              <a:gd name="connsiteY4164" fmla="*/ 4220081 h 6858000"/>
              <a:gd name="connsiteX4165" fmla="*/ 1521566 w 6530564"/>
              <a:gd name="connsiteY4165" fmla="*/ 4205070 h 6858000"/>
              <a:gd name="connsiteX4166" fmla="*/ 1518573 w 6530564"/>
              <a:gd name="connsiteY4166" fmla="*/ 4191057 h 6858000"/>
              <a:gd name="connsiteX4167" fmla="*/ 1517576 w 6530564"/>
              <a:gd name="connsiteY4167" fmla="*/ 4186384 h 6858000"/>
              <a:gd name="connsiteX4168" fmla="*/ 1516577 w 6530564"/>
              <a:gd name="connsiteY4168" fmla="*/ 4181714 h 6858000"/>
              <a:gd name="connsiteX4169" fmla="*/ 1522245 w 6530564"/>
              <a:gd name="connsiteY4169" fmla="*/ 4185387 h 6858000"/>
              <a:gd name="connsiteX4170" fmla="*/ 1513583 w 6530564"/>
              <a:gd name="connsiteY4170" fmla="*/ 4167702 h 6858000"/>
              <a:gd name="connsiteX4171" fmla="*/ 1517256 w 6530564"/>
              <a:gd name="connsiteY4171" fmla="*/ 4162033 h 6858000"/>
              <a:gd name="connsiteX4172" fmla="*/ 1516257 w 6530564"/>
              <a:gd name="connsiteY4172" fmla="*/ 4157362 h 6858000"/>
              <a:gd name="connsiteX4173" fmla="*/ 1515260 w 6530564"/>
              <a:gd name="connsiteY4173" fmla="*/ 4152691 h 6858000"/>
              <a:gd name="connsiteX4174" fmla="*/ 1509591 w 6530564"/>
              <a:gd name="connsiteY4174" fmla="*/ 4149018 h 6858000"/>
              <a:gd name="connsiteX4175" fmla="*/ 1503605 w 6530564"/>
              <a:gd name="connsiteY4175" fmla="*/ 4120992 h 6858000"/>
              <a:gd name="connsiteX4176" fmla="*/ 1497934 w 6530564"/>
              <a:gd name="connsiteY4176" fmla="*/ 4117319 h 6858000"/>
              <a:gd name="connsiteX4177" fmla="*/ 1491948 w 6530564"/>
              <a:gd name="connsiteY4177" fmla="*/ 4089292 h 6858000"/>
              <a:gd name="connsiteX4178" fmla="*/ 1490948 w 6530564"/>
              <a:gd name="connsiteY4178" fmla="*/ 4084621 h 6858000"/>
              <a:gd name="connsiteX4179" fmla="*/ 1489951 w 6530564"/>
              <a:gd name="connsiteY4179" fmla="*/ 4079950 h 6858000"/>
              <a:gd name="connsiteX4180" fmla="*/ 1486277 w 6530564"/>
              <a:gd name="connsiteY4180" fmla="*/ 4085620 h 6858000"/>
              <a:gd name="connsiteX4181" fmla="*/ 1475301 w 6530564"/>
              <a:gd name="connsiteY4181" fmla="*/ 4034238 h 6858000"/>
              <a:gd name="connsiteX4182" fmla="*/ 1478294 w 6530564"/>
              <a:gd name="connsiteY4182" fmla="*/ 4048252 h 6858000"/>
              <a:gd name="connsiteX4183" fmla="*/ 1470629 w 6530564"/>
              <a:gd name="connsiteY4183" fmla="*/ 4035237 h 6858000"/>
              <a:gd name="connsiteX4184" fmla="*/ 1473623 w 6530564"/>
              <a:gd name="connsiteY4184" fmla="*/ 4049251 h 6858000"/>
              <a:gd name="connsiteX4185" fmla="*/ 1467954 w 6530564"/>
              <a:gd name="connsiteY4185" fmla="*/ 4045576 h 6858000"/>
              <a:gd name="connsiteX4186" fmla="*/ 1469951 w 6530564"/>
              <a:gd name="connsiteY4186" fmla="*/ 4054918 h 6858000"/>
              <a:gd name="connsiteX4187" fmla="*/ 1470949 w 6530564"/>
              <a:gd name="connsiteY4187" fmla="*/ 4059589 h 6858000"/>
              <a:gd name="connsiteX4188" fmla="*/ 1463242 w 6530564"/>
              <a:gd name="connsiteY4188" fmla="*/ 4114962 h 6858000"/>
              <a:gd name="connsiteX4189" fmla="*/ 1465238 w 6530564"/>
              <a:gd name="connsiteY4189" fmla="*/ 4124305 h 6858000"/>
              <a:gd name="connsiteX4190" fmla="*/ 1454896 w 6530564"/>
              <a:gd name="connsiteY4190" fmla="*/ 4121629 h 6858000"/>
              <a:gd name="connsiteX4191" fmla="*/ 1452901 w 6530564"/>
              <a:gd name="connsiteY4191" fmla="*/ 4112288 h 6858000"/>
              <a:gd name="connsiteX4192" fmla="*/ 1448230 w 6530564"/>
              <a:gd name="connsiteY4192" fmla="*/ 4113286 h 6858000"/>
              <a:gd name="connsiteX4193" fmla="*/ 1449228 w 6530564"/>
              <a:gd name="connsiteY4193" fmla="*/ 4117957 h 6858000"/>
              <a:gd name="connsiteX4194" fmla="*/ 1426595 w 6530564"/>
              <a:gd name="connsiteY4194" fmla="*/ 4034876 h 6858000"/>
              <a:gd name="connsiteX4195" fmla="*/ 1432264 w 6530564"/>
              <a:gd name="connsiteY4195" fmla="*/ 4038549 h 6858000"/>
              <a:gd name="connsiteX4196" fmla="*/ 1435937 w 6530564"/>
              <a:gd name="connsiteY4196" fmla="*/ 4032880 h 6858000"/>
              <a:gd name="connsiteX4197" fmla="*/ 1437931 w 6530564"/>
              <a:gd name="connsiteY4197" fmla="*/ 4042221 h 6858000"/>
              <a:gd name="connsiteX4198" fmla="*/ 1426954 w 6530564"/>
              <a:gd name="connsiteY4198" fmla="*/ 3990842 h 6858000"/>
              <a:gd name="connsiteX4199" fmla="*/ 1431626 w 6530564"/>
              <a:gd name="connsiteY4199" fmla="*/ 3989844 h 6858000"/>
              <a:gd name="connsiteX4200" fmla="*/ 1430629 w 6530564"/>
              <a:gd name="connsiteY4200" fmla="*/ 3985172 h 6858000"/>
              <a:gd name="connsiteX4201" fmla="*/ 1428631 w 6530564"/>
              <a:gd name="connsiteY4201" fmla="*/ 3975830 h 6858000"/>
              <a:gd name="connsiteX4202" fmla="*/ 1421646 w 6530564"/>
              <a:gd name="connsiteY4202" fmla="*/ 3943133 h 6858000"/>
              <a:gd name="connsiteX4203" fmla="*/ 1420648 w 6530564"/>
              <a:gd name="connsiteY4203" fmla="*/ 3938462 h 6858000"/>
              <a:gd name="connsiteX4204" fmla="*/ 1419652 w 6530564"/>
              <a:gd name="connsiteY4204" fmla="*/ 3933790 h 6858000"/>
              <a:gd name="connsiteX4205" fmla="*/ 1405000 w 6530564"/>
              <a:gd name="connsiteY4205" fmla="*/ 3888080 h 6858000"/>
              <a:gd name="connsiteX4206" fmla="*/ 1404002 w 6530564"/>
              <a:gd name="connsiteY4206" fmla="*/ 3883408 h 6858000"/>
              <a:gd name="connsiteX4207" fmla="*/ 1403004 w 6530564"/>
              <a:gd name="connsiteY4207" fmla="*/ 3878736 h 6858000"/>
              <a:gd name="connsiteX4208" fmla="*/ 1401007 w 6530564"/>
              <a:gd name="connsiteY4208" fmla="*/ 3869395 h 6858000"/>
              <a:gd name="connsiteX4209" fmla="*/ 1398335 w 6530564"/>
              <a:gd name="connsiteY4209" fmla="*/ 3879735 h 6858000"/>
              <a:gd name="connsiteX4210" fmla="*/ 1394660 w 6530564"/>
              <a:gd name="connsiteY4210" fmla="*/ 3885404 h 6858000"/>
              <a:gd name="connsiteX4211" fmla="*/ 1390668 w 6530564"/>
              <a:gd name="connsiteY4211" fmla="*/ 3866720 h 6858000"/>
              <a:gd name="connsiteX4212" fmla="*/ 1395340 w 6530564"/>
              <a:gd name="connsiteY4212" fmla="*/ 3865721 h 6858000"/>
              <a:gd name="connsiteX4213" fmla="*/ 1394342 w 6530564"/>
              <a:gd name="connsiteY4213" fmla="*/ 3861051 h 6858000"/>
              <a:gd name="connsiteX4214" fmla="*/ 1393344 w 6530564"/>
              <a:gd name="connsiteY4214" fmla="*/ 3856381 h 6858000"/>
              <a:gd name="connsiteX4215" fmla="*/ 1388672 w 6530564"/>
              <a:gd name="connsiteY4215" fmla="*/ 3857379 h 6858000"/>
              <a:gd name="connsiteX4216" fmla="*/ 1393024 w 6530564"/>
              <a:gd name="connsiteY4216" fmla="*/ 3832027 h 6858000"/>
              <a:gd name="connsiteX4217" fmla="*/ 1380689 w 6530564"/>
              <a:gd name="connsiteY4217" fmla="*/ 3820009 h 6858000"/>
              <a:gd name="connsiteX4218" fmla="*/ 1383004 w 6530564"/>
              <a:gd name="connsiteY4218" fmla="*/ 3853705 h 6858000"/>
              <a:gd name="connsiteX4219" fmla="*/ 1388672 w 6530564"/>
              <a:gd name="connsiteY4219" fmla="*/ 3857379 h 6858000"/>
              <a:gd name="connsiteX4220" fmla="*/ 1384002 w 6530564"/>
              <a:gd name="connsiteY4220" fmla="*/ 3858376 h 6858000"/>
              <a:gd name="connsiteX4221" fmla="*/ 1385000 w 6530564"/>
              <a:gd name="connsiteY4221" fmla="*/ 3863047 h 6858000"/>
              <a:gd name="connsiteX4222" fmla="*/ 1385998 w 6530564"/>
              <a:gd name="connsiteY4222" fmla="*/ 3867719 h 6858000"/>
              <a:gd name="connsiteX4223" fmla="*/ 1390668 w 6530564"/>
              <a:gd name="connsiteY4223" fmla="*/ 3866720 h 6858000"/>
              <a:gd name="connsiteX4224" fmla="*/ 1393163 w 6530564"/>
              <a:gd name="connsiteY4224" fmla="*/ 3878397 h 6858000"/>
              <a:gd name="connsiteX4225" fmla="*/ 1394660 w 6530564"/>
              <a:gd name="connsiteY4225" fmla="*/ 3885404 h 6858000"/>
              <a:gd name="connsiteX4226" fmla="*/ 1395658 w 6530564"/>
              <a:gd name="connsiteY4226" fmla="*/ 3890075 h 6858000"/>
              <a:gd name="connsiteX4227" fmla="*/ 1390987 w 6530564"/>
              <a:gd name="connsiteY4227" fmla="*/ 3891074 h 6858000"/>
              <a:gd name="connsiteX4228" fmla="*/ 1391984 w 6530564"/>
              <a:gd name="connsiteY4228" fmla="*/ 3895744 h 6858000"/>
              <a:gd name="connsiteX4229" fmla="*/ 1392983 w 6530564"/>
              <a:gd name="connsiteY4229" fmla="*/ 3900415 h 6858000"/>
              <a:gd name="connsiteX4230" fmla="*/ 1420606 w 6530564"/>
              <a:gd name="connsiteY4230" fmla="*/ 4006850 h 6858000"/>
              <a:gd name="connsiteX4231" fmla="*/ 1415936 w 6530564"/>
              <a:gd name="connsiteY4231" fmla="*/ 4007847 h 6858000"/>
              <a:gd name="connsiteX4232" fmla="*/ 1417931 w 6530564"/>
              <a:gd name="connsiteY4232" fmla="*/ 4017190 h 6858000"/>
              <a:gd name="connsiteX4233" fmla="*/ 1421923 w 6530564"/>
              <a:gd name="connsiteY4233" fmla="*/ 4035875 h 6858000"/>
              <a:gd name="connsiteX4234" fmla="*/ 1437890 w 6530564"/>
              <a:gd name="connsiteY4234" fmla="*/ 4110609 h 6858000"/>
              <a:gd name="connsiteX4235" fmla="*/ 1458528 w 6530564"/>
              <a:gd name="connsiteY4235" fmla="*/ 4184349 h 6858000"/>
              <a:gd name="connsiteX4236" fmla="*/ 1462839 w 6530564"/>
              <a:gd name="connsiteY4236" fmla="*/ 4227385 h 6858000"/>
              <a:gd name="connsiteX4237" fmla="*/ 1456490 w 6530564"/>
              <a:gd name="connsiteY4237" fmla="*/ 4243395 h 6858000"/>
              <a:gd name="connsiteX4238" fmla="*/ 1468105 w 6530564"/>
              <a:gd name="connsiteY4238" fmla="*/ 4343482 h 6858000"/>
              <a:gd name="connsiteX4239" fmla="*/ 1461439 w 6530564"/>
              <a:gd name="connsiteY4239" fmla="*/ 4335137 h 6858000"/>
              <a:gd name="connsiteX4240" fmla="*/ 1454730 w 6530564"/>
              <a:gd name="connsiteY4240" fmla="*/ 4395182 h 6858000"/>
              <a:gd name="connsiteX4241" fmla="*/ 1448063 w 6530564"/>
              <a:gd name="connsiteY4241" fmla="*/ 4386836 h 6858000"/>
              <a:gd name="connsiteX4242" fmla="*/ 1450058 w 6530564"/>
              <a:gd name="connsiteY4242" fmla="*/ 4396179 h 6858000"/>
              <a:gd name="connsiteX4243" fmla="*/ 1422075 w 6530564"/>
              <a:gd name="connsiteY4243" fmla="*/ 4333778 h 6858000"/>
              <a:gd name="connsiteX4244" fmla="*/ 1413412 w 6530564"/>
              <a:gd name="connsiteY4244" fmla="*/ 4316093 h 6858000"/>
              <a:gd name="connsiteX4245" fmla="*/ 1412414 w 6530564"/>
              <a:gd name="connsiteY4245" fmla="*/ 4311422 h 6858000"/>
              <a:gd name="connsiteX4246" fmla="*/ 1407741 w 6530564"/>
              <a:gd name="connsiteY4246" fmla="*/ 4312421 h 6858000"/>
              <a:gd name="connsiteX4247" fmla="*/ 1402752 w 6530564"/>
              <a:gd name="connsiteY4247" fmla="*/ 4289064 h 6858000"/>
              <a:gd name="connsiteX4248" fmla="*/ 1393410 w 6530564"/>
              <a:gd name="connsiteY4248" fmla="*/ 4291060 h 6858000"/>
              <a:gd name="connsiteX4249" fmla="*/ 1396404 w 6530564"/>
              <a:gd name="connsiteY4249" fmla="*/ 4305073 h 6858000"/>
              <a:gd name="connsiteX4250" fmla="*/ 1407063 w 6530564"/>
              <a:gd name="connsiteY4250" fmla="*/ 4332102 h 6858000"/>
              <a:gd name="connsiteX4251" fmla="*/ 1419993 w 6530564"/>
              <a:gd name="connsiteY4251" fmla="*/ 4461213 h 6858000"/>
              <a:gd name="connsiteX4252" fmla="*/ 1412648 w 6530564"/>
              <a:gd name="connsiteY4252" fmla="*/ 4472550 h 6858000"/>
              <a:gd name="connsiteX4253" fmla="*/ 1404983 w 6530564"/>
              <a:gd name="connsiteY4253" fmla="*/ 4459535 h 6858000"/>
              <a:gd name="connsiteX4254" fmla="*/ 1403985 w 6530564"/>
              <a:gd name="connsiteY4254" fmla="*/ 4454865 h 6858000"/>
              <a:gd name="connsiteX4255" fmla="*/ 1398316 w 6530564"/>
              <a:gd name="connsiteY4255" fmla="*/ 4451189 h 6858000"/>
              <a:gd name="connsiteX4256" fmla="*/ 1399315 w 6530564"/>
              <a:gd name="connsiteY4256" fmla="*/ 4455862 h 6858000"/>
              <a:gd name="connsiteX4257" fmla="*/ 1400312 w 6530564"/>
              <a:gd name="connsiteY4257" fmla="*/ 4460533 h 6858000"/>
              <a:gd name="connsiteX4258" fmla="*/ 1393645 w 6530564"/>
              <a:gd name="connsiteY4258" fmla="*/ 4452188 h 6858000"/>
              <a:gd name="connsiteX4259" fmla="*/ 1388655 w 6530564"/>
              <a:gd name="connsiteY4259" fmla="*/ 4428834 h 6858000"/>
              <a:gd name="connsiteX4260" fmla="*/ 1396421 w 6530564"/>
              <a:gd name="connsiteY4260" fmla="*/ 4442316 h 6858000"/>
              <a:gd name="connsiteX4261" fmla="*/ 1397319 w 6530564"/>
              <a:gd name="connsiteY4261" fmla="*/ 4446519 h 6858000"/>
              <a:gd name="connsiteX4262" fmla="*/ 1398362 w 6530564"/>
              <a:gd name="connsiteY4262" fmla="*/ 4445687 h 6858000"/>
              <a:gd name="connsiteX4263" fmla="*/ 1396421 w 6530564"/>
              <a:gd name="connsiteY4263" fmla="*/ 4442316 h 6858000"/>
              <a:gd name="connsiteX4264" fmla="*/ 1394700 w 6530564"/>
              <a:gd name="connsiteY4264" fmla="*/ 4434259 h 6858000"/>
              <a:gd name="connsiteX4265" fmla="*/ 1394325 w 6530564"/>
              <a:gd name="connsiteY4265" fmla="*/ 4432507 h 6858000"/>
              <a:gd name="connsiteX4266" fmla="*/ 1398995 w 6530564"/>
              <a:gd name="connsiteY4266" fmla="*/ 4431508 h 6858000"/>
              <a:gd name="connsiteX4267" fmla="*/ 1397996 w 6530564"/>
              <a:gd name="connsiteY4267" fmla="*/ 4426838 h 6858000"/>
              <a:gd name="connsiteX4268" fmla="*/ 1397000 w 6530564"/>
              <a:gd name="connsiteY4268" fmla="*/ 4422167 h 6858000"/>
              <a:gd name="connsiteX4269" fmla="*/ 1392329 w 6530564"/>
              <a:gd name="connsiteY4269" fmla="*/ 4423164 h 6858000"/>
              <a:gd name="connsiteX4270" fmla="*/ 1385662 w 6530564"/>
              <a:gd name="connsiteY4270" fmla="*/ 4414822 h 6858000"/>
              <a:gd name="connsiteX4271" fmla="*/ 1384664 w 6530564"/>
              <a:gd name="connsiteY4271" fmla="*/ 4410150 h 6858000"/>
              <a:gd name="connsiteX4272" fmla="*/ 1383666 w 6530564"/>
              <a:gd name="connsiteY4272" fmla="*/ 4405478 h 6858000"/>
              <a:gd name="connsiteX4273" fmla="*/ 1378801 w 6530564"/>
              <a:gd name="connsiteY4273" fmla="*/ 4382708 h 6858000"/>
              <a:gd name="connsiteX4274" fmla="*/ 1377677 w 6530564"/>
              <a:gd name="connsiteY4274" fmla="*/ 4377453 h 6858000"/>
              <a:gd name="connsiteX4275" fmla="*/ 1377996 w 6530564"/>
              <a:gd name="connsiteY4275" fmla="*/ 4401807 h 6858000"/>
              <a:gd name="connsiteX4276" fmla="*/ 1364344 w 6530564"/>
              <a:gd name="connsiteY4276" fmla="*/ 4360763 h 6858000"/>
              <a:gd name="connsiteX4277" fmla="*/ 1349899 w 6530564"/>
              <a:gd name="connsiteY4277" fmla="*/ 4354235 h 6858000"/>
              <a:gd name="connsiteX4278" fmla="*/ 1345078 w 6530564"/>
              <a:gd name="connsiteY4278" fmla="*/ 4351907 h 6858000"/>
              <a:gd name="connsiteX4279" fmla="*/ 1348800 w 6530564"/>
              <a:gd name="connsiteY4279" fmla="*/ 4372250 h 6858000"/>
              <a:gd name="connsiteX4280" fmla="*/ 1379072 w 6530564"/>
              <a:gd name="connsiteY4280" fmla="*/ 4419338 h 6858000"/>
              <a:gd name="connsiteX4281" fmla="*/ 1389836 w 6530564"/>
              <a:gd name="connsiteY4281" fmla="*/ 4454318 h 6858000"/>
              <a:gd name="connsiteX4282" fmla="*/ 1411363 w 6530564"/>
              <a:gd name="connsiteY4282" fmla="*/ 4524275 h 6858000"/>
              <a:gd name="connsiteX4283" fmla="*/ 1509583 w 6530564"/>
              <a:gd name="connsiteY4283" fmla="*/ 4667558 h 6858000"/>
              <a:gd name="connsiteX4284" fmla="*/ 1577273 w 6530564"/>
              <a:gd name="connsiteY4284" fmla="*/ 4795718 h 6858000"/>
              <a:gd name="connsiteX4285" fmla="*/ 1579917 w 6530564"/>
              <a:gd name="connsiteY4285" fmla="*/ 4798245 h 6858000"/>
              <a:gd name="connsiteX4286" fmla="*/ 1576604 w 6530564"/>
              <a:gd name="connsiteY4286" fmla="*/ 4759879 h 6858000"/>
              <a:gd name="connsiteX4287" fmla="*/ 1731897 w 6530564"/>
              <a:gd name="connsiteY4287" fmla="*/ 5029523 h 6858000"/>
              <a:gd name="connsiteX4288" fmla="*/ 1728521 w 6530564"/>
              <a:gd name="connsiteY4288" fmla="*/ 5034733 h 6858000"/>
              <a:gd name="connsiteX4289" fmla="*/ 1864742 w 6530564"/>
              <a:gd name="connsiteY4289" fmla="*/ 5210497 h 6858000"/>
              <a:gd name="connsiteX4290" fmla="*/ 1960966 w 6530564"/>
              <a:gd name="connsiteY4290" fmla="*/ 5314141 h 6858000"/>
              <a:gd name="connsiteX4291" fmla="*/ 1964240 w 6530564"/>
              <a:gd name="connsiteY4291" fmla="*/ 5316895 h 6858000"/>
              <a:gd name="connsiteX4292" fmla="*/ 1966833 w 6530564"/>
              <a:gd name="connsiteY4292" fmla="*/ 5320459 h 6858000"/>
              <a:gd name="connsiteX4293" fmla="*/ 2003292 w 6530564"/>
              <a:gd name="connsiteY4293" fmla="*/ 5359731 h 6858000"/>
              <a:gd name="connsiteX4294" fmla="*/ 2005134 w 6530564"/>
              <a:gd name="connsiteY4294" fmla="*/ 5358985 h 6858000"/>
              <a:gd name="connsiteX4295" fmla="*/ 2013584 w 6530564"/>
              <a:gd name="connsiteY4295" fmla="*/ 5364962 h 6858000"/>
              <a:gd name="connsiteX4296" fmla="*/ 2011996 w 6530564"/>
              <a:gd name="connsiteY4296" fmla="*/ 5368965 h 6858000"/>
              <a:gd name="connsiteX4297" fmla="*/ 2012621 w 6530564"/>
              <a:gd name="connsiteY4297" fmla="*/ 5369779 h 6858000"/>
              <a:gd name="connsiteX4298" fmla="*/ 2021956 w 6530564"/>
              <a:gd name="connsiteY4298" fmla="*/ 5379834 h 6858000"/>
              <a:gd name="connsiteX4299" fmla="*/ 2059336 w 6530564"/>
              <a:gd name="connsiteY4299" fmla="*/ 5413704 h 6858000"/>
              <a:gd name="connsiteX4300" fmla="*/ 2059384 w 6530564"/>
              <a:gd name="connsiteY4300" fmla="*/ 5410736 h 6858000"/>
              <a:gd name="connsiteX4301" fmla="*/ 2055262 w 6530564"/>
              <a:gd name="connsiteY4301" fmla="*/ 5400017 h 6858000"/>
              <a:gd name="connsiteX4302" fmla="*/ 2068636 w 6530564"/>
              <a:gd name="connsiteY4302" fmla="*/ 5419749 h 6858000"/>
              <a:gd name="connsiteX4303" fmla="*/ 2074568 w 6530564"/>
              <a:gd name="connsiteY4303" fmla="*/ 5427506 h 6858000"/>
              <a:gd name="connsiteX4304" fmla="*/ 2093075 w 6530564"/>
              <a:gd name="connsiteY4304" fmla="*/ 5444275 h 6858000"/>
              <a:gd name="connsiteX4305" fmla="*/ 2096976 w 6530564"/>
              <a:gd name="connsiteY4305" fmla="*/ 5446663 h 6858000"/>
              <a:gd name="connsiteX4306" fmla="*/ 2101272 w 6530564"/>
              <a:gd name="connsiteY4306" fmla="*/ 5451702 h 6858000"/>
              <a:gd name="connsiteX4307" fmla="*/ 2190614 w 6530564"/>
              <a:gd name="connsiteY4307" fmla="*/ 5532655 h 6858000"/>
              <a:gd name="connsiteX4308" fmla="*/ 2190957 w 6530564"/>
              <a:gd name="connsiteY4308" fmla="*/ 5532205 h 6858000"/>
              <a:gd name="connsiteX4309" fmla="*/ 2192913 w 6530564"/>
              <a:gd name="connsiteY4309" fmla="*/ 5534621 h 6858000"/>
              <a:gd name="connsiteX4310" fmla="*/ 2345065 w 6530564"/>
              <a:gd name="connsiteY4310" fmla="*/ 5651238 h 6858000"/>
              <a:gd name="connsiteX4311" fmla="*/ 2345801 w 6530564"/>
              <a:gd name="connsiteY4311" fmla="*/ 5651144 h 6858000"/>
              <a:gd name="connsiteX4312" fmla="*/ 2353680 w 6530564"/>
              <a:gd name="connsiteY4312" fmla="*/ 5653734 h 6858000"/>
              <a:gd name="connsiteX4313" fmla="*/ 2354677 w 6530564"/>
              <a:gd name="connsiteY4313" fmla="*/ 5658406 h 6858000"/>
              <a:gd name="connsiteX4314" fmla="*/ 2354729 w 6530564"/>
              <a:gd name="connsiteY4314" fmla="*/ 5658644 h 6858000"/>
              <a:gd name="connsiteX4315" fmla="*/ 2365695 w 6530564"/>
              <a:gd name="connsiteY4315" fmla="*/ 5667049 h 6858000"/>
              <a:gd name="connsiteX4316" fmla="*/ 2371685 w 6530564"/>
              <a:gd name="connsiteY4316" fmla="*/ 5669425 h 6858000"/>
              <a:gd name="connsiteX4317" fmla="*/ 2370688 w 6530564"/>
              <a:gd name="connsiteY4317" fmla="*/ 5664753 h 6858000"/>
              <a:gd name="connsiteX4318" fmla="*/ 2369689 w 6530564"/>
              <a:gd name="connsiteY4318" fmla="*/ 5660084 h 6858000"/>
              <a:gd name="connsiteX4319" fmla="*/ 2387695 w 6530564"/>
              <a:gd name="connsiteY4319" fmla="*/ 5675773 h 6858000"/>
              <a:gd name="connsiteX4320" fmla="*/ 2388692 w 6530564"/>
              <a:gd name="connsiteY4320" fmla="*/ 5680444 h 6858000"/>
              <a:gd name="connsiteX4321" fmla="*/ 2394361 w 6530564"/>
              <a:gd name="connsiteY4321" fmla="*/ 5684116 h 6858000"/>
              <a:gd name="connsiteX4322" fmla="*/ 2400030 w 6530564"/>
              <a:gd name="connsiteY4322" fmla="*/ 5687790 h 6858000"/>
              <a:gd name="connsiteX4323" fmla="*/ 2405825 w 6530564"/>
              <a:gd name="connsiteY4323" fmla="*/ 5692047 h 6858000"/>
              <a:gd name="connsiteX4324" fmla="*/ 2409797 w 6530564"/>
              <a:gd name="connsiteY4324" fmla="*/ 5696759 h 6858000"/>
              <a:gd name="connsiteX4325" fmla="*/ 2414794 w 6530564"/>
              <a:gd name="connsiteY4325" fmla="*/ 5700011 h 6858000"/>
              <a:gd name="connsiteX4326" fmla="*/ 2432881 w 6530564"/>
              <a:gd name="connsiteY4326" fmla="*/ 5701530 h 6858000"/>
              <a:gd name="connsiteX4327" fmla="*/ 2441390 w 6530564"/>
              <a:gd name="connsiteY4327" fmla="*/ 5698491 h 6858000"/>
              <a:gd name="connsiteX4328" fmla="*/ 2430801 w 6530564"/>
              <a:gd name="connsiteY4328" fmla="*/ 5694648 h 6858000"/>
              <a:gd name="connsiteX4329" fmla="*/ 2423109 w 6530564"/>
              <a:gd name="connsiteY4329" fmla="*/ 5687744 h 6858000"/>
              <a:gd name="connsiteX4330" fmla="*/ 2429054 w 6530564"/>
              <a:gd name="connsiteY4330" fmla="*/ 5686473 h 6858000"/>
              <a:gd name="connsiteX4331" fmla="*/ 2503749 w 6530564"/>
              <a:gd name="connsiteY4331" fmla="*/ 5738894 h 6858000"/>
              <a:gd name="connsiteX4332" fmla="*/ 2509419 w 6530564"/>
              <a:gd name="connsiteY4332" fmla="*/ 5742568 h 6858000"/>
              <a:gd name="connsiteX4333" fmla="*/ 2500075 w 6530564"/>
              <a:gd name="connsiteY4333" fmla="*/ 5744562 h 6858000"/>
              <a:gd name="connsiteX4334" fmla="*/ 2519077 w 6530564"/>
              <a:gd name="connsiteY4334" fmla="*/ 5764924 h 6858000"/>
              <a:gd name="connsiteX4335" fmla="*/ 2540756 w 6530564"/>
              <a:gd name="connsiteY4335" fmla="*/ 5774946 h 6858000"/>
              <a:gd name="connsiteX4336" fmla="*/ 2545427 w 6530564"/>
              <a:gd name="connsiteY4336" fmla="*/ 5773948 h 6858000"/>
              <a:gd name="connsiteX4337" fmla="*/ 2550097 w 6530564"/>
              <a:gd name="connsiteY4337" fmla="*/ 5772950 h 6858000"/>
              <a:gd name="connsiteX4338" fmla="*/ 2572773 w 6530564"/>
              <a:gd name="connsiteY4338" fmla="*/ 5787641 h 6858000"/>
              <a:gd name="connsiteX4339" fmla="*/ 2582118 w 6530564"/>
              <a:gd name="connsiteY4339" fmla="*/ 5785645 h 6858000"/>
              <a:gd name="connsiteX4340" fmla="*/ 2650143 w 6530564"/>
              <a:gd name="connsiteY4340" fmla="*/ 5829723 h 6858000"/>
              <a:gd name="connsiteX4341" fmla="*/ 2670824 w 6530564"/>
              <a:gd name="connsiteY4341" fmla="*/ 5835072 h 6858000"/>
              <a:gd name="connsiteX4342" fmla="*/ 2684158 w 6530564"/>
              <a:gd name="connsiteY4342" fmla="*/ 5851761 h 6858000"/>
              <a:gd name="connsiteX4343" fmla="*/ 2874588 w 6530564"/>
              <a:gd name="connsiteY4343" fmla="*/ 5942950 h 6858000"/>
              <a:gd name="connsiteX4344" fmla="*/ 2956629 w 6530564"/>
              <a:gd name="connsiteY4344" fmla="*/ 5984033 h 6858000"/>
              <a:gd name="connsiteX4345" fmla="*/ 3003657 w 6530564"/>
              <a:gd name="connsiteY4345" fmla="*/ 5998405 h 6858000"/>
              <a:gd name="connsiteX4346" fmla="*/ 3010325 w 6530564"/>
              <a:gd name="connsiteY4346" fmla="*/ 6006750 h 6858000"/>
              <a:gd name="connsiteX4347" fmla="*/ 3052682 w 6530564"/>
              <a:gd name="connsiteY4347" fmla="*/ 6022121 h 6858000"/>
              <a:gd name="connsiteX4348" fmla="*/ 3132727 w 6530564"/>
              <a:gd name="connsiteY4348" fmla="*/ 6053863 h 6858000"/>
              <a:gd name="connsiteX4349" fmla="*/ 3306831 w 6530564"/>
              <a:gd name="connsiteY4349" fmla="*/ 6114351 h 6858000"/>
              <a:gd name="connsiteX4350" fmla="*/ 3409233 w 6530564"/>
              <a:gd name="connsiteY4350" fmla="*/ 6136431 h 6858000"/>
              <a:gd name="connsiteX4351" fmla="*/ 3520977 w 6530564"/>
              <a:gd name="connsiteY4351" fmla="*/ 6156515 h 6858000"/>
              <a:gd name="connsiteX4352" fmla="*/ 3704103 w 6530564"/>
              <a:gd name="connsiteY4352" fmla="*/ 6190654 h 6858000"/>
              <a:gd name="connsiteX4353" fmla="*/ 3841878 w 6530564"/>
              <a:gd name="connsiteY4353" fmla="*/ 6195409 h 6858000"/>
              <a:gd name="connsiteX4354" fmla="*/ 3935617 w 6530564"/>
              <a:gd name="connsiteY4354" fmla="*/ 6199803 h 6858000"/>
              <a:gd name="connsiteX4355" fmla="*/ 4050037 w 6530564"/>
              <a:gd name="connsiteY4355" fmla="*/ 6209548 h 6858000"/>
              <a:gd name="connsiteX4356" fmla="*/ 4164456 w 6530564"/>
              <a:gd name="connsiteY4356" fmla="*/ 6219291 h 6858000"/>
              <a:gd name="connsiteX4357" fmla="*/ 4208491 w 6530564"/>
              <a:gd name="connsiteY4357" fmla="*/ 6219652 h 6858000"/>
              <a:gd name="connsiteX4358" fmla="*/ 4280553 w 6530564"/>
              <a:gd name="connsiteY4358" fmla="*/ 6214026 h 6858000"/>
              <a:gd name="connsiteX4359" fmla="*/ 4299237 w 6530564"/>
              <a:gd name="connsiteY4359" fmla="*/ 6210033 h 6858000"/>
              <a:gd name="connsiteX4360" fmla="*/ 4376966 w 6530564"/>
              <a:gd name="connsiteY4360" fmla="*/ 6208079 h 6858000"/>
              <a:gd name="connsiteX4361" fmla="*/ 4381639 w 6530564"/>
              <a:gd name="connsiteY4361" fmla="*/ 6207082 h 6858000"/>
              <a:gd name="connsiteX4362" fmla="*/ 4382636 w 6530564"/>
              <a:gd name="connsiteY4362" fmla="*/ 6211752 h 6858000"/>
              <a:gd name="connsiteX4363" fmla="*/ 4391979 w 6530564"/>
              <a:gd name="connsiteY4363" fmla="*/ 6209755 h 6858000"/>
              <a:gd name="connsiteX4364" fmla="*/ 4390980 w 6530564"/>
              <a:gd name="connsiteY4364" fmla="*/ 6205086 h 6858000"/>
              <a:gd name="connsiteX4365" fmla="*/ 4386310 w 6530564"/>
              <a:gd name="connsiteY4365" fmla="*/ 6206084 h 6858000"/>
              <a:gd name="connsiteX4366" fmla="*/ 4408667 w 6530564"/>
              <a:gd name="connsiteY4366" fmla="*/ 6196422 h 6858000"/>
              <a:gd name="connsiteX4367" fmla="*/ 4653556 w 6530564"/>
              <a:gd name="connsiteY4367" fmla="*/ 6153870 h 6858000"/>
              <a:gd name="connsiteX4368" fmla="*/ 4745978 w 6530564"/>
              <a:gd name="connsiteY4368" fmla="*/ 6129242 h 6858000"/>
              <a:gd name="connsiteX4369" fmla="*/ 4900802 w 6530564"/>
              <a:gd name="connsiteY4369" fmla="*/ 6076627 h 6858000"/>
              <a:gd name="connsiteX4370" fmla="*/ 5058301 w 6530564"/>
              <a:gd name="connsiteY4370" fmla="*/ 6013674 h 6858000"/>
              <a:gd name="connsiteX4371" fmla="*/ 5152401 w 6530564"/>
              <a:gd name="connsiteY4371" fmla="*/ 5974033 h 6858000"/>
              <a:gd name="connsiteX4372" fmla="*/ 5184101 w 6530564"/>
              <a:gd name="connsiteY4372" fmla="*/ 5962374 h 6858000"/>
              <a:gd name="connsiteX4373" fmla="*/ 5245504 w 6530564"/>
              <a:gd name="connsiteY4373" fmla="*/ 5929720 h 6858000"/>
              <a:gd name="connsiteX4374" fmla="*/ 5246501 w 6530564"/>
              <a:gd name="connsiteY4374" fmla="*/ 5934392 h 6858000"/>
              <a:gd name="connsiteX4375" fmla="*/ 5251173 w 6530564"/>
              <a:gd name="connsiteY4375" fmla="*/ 5933393 h 6858000"/>
              <a:gd name="connsiteX4376" fmla="*/ 5260514 w 6530564"/>
              <a:gd name="connsiteY4376" fmla="*/ 5931398 h 6858000"/>
              <a:gd name="connsiteX4377" fmla="*/ 5264188 w 6530564"/>
              <a:gd name="connsiteY4377" fmla="*/ 5925730 h 6858000"/>
              <a:gd name="connsiteX4378" fmla="*/ 5274527 w 6530564"/>
              <a:gd name="connsiteY4378" fmla="*/ 5928403 h 6858000"/>
              <a:gd name="connsiteX4379" fmla="*/ 5272531 w 6530564"/>
              <a:gd name="connsiteY4379" fmla="*/ 5919062 h 6858000"/>
              <a:gd name="connsiteX4380" fmla="*/ 5277203 w 6530564"/>
              <a:gd name="connsiteY4380" fmla="*/ 5918063 h 6858000"/>
              <a:gd name="connsiteX4381" fmla="*/ 5285546 w 6530564"/>
              <a:gd name="connsiteY4381" fmla="*/ 5911397 h 6858000"/>
              <a:gd name="connsiteX4382" fmla="*/ 5275207 w 6530564"/>
              <a:gd name="connsiteY4382" fmla="*/ 5908722 h 6858000"/>
              <a:gd name="connsiteX4383" fmla="*/ 5276205 w 6530564"/>
              <a:gd name="connsiteY4383" fmla="*/ 5913393 h 6858000"/>
              <a:gd name="connsiteX4384" fmla="*/ 5270536 w 6530564"/>
              <a:gd name="connsiteY4384" fmla="*/ 5909721 h 6858000"/>
              <a:gd name="connsiteX4385" fmla="*/ 5379329 w 6530564"/>
              <a:gd name="connsiteY4385" fmla="*/ 5847404 h 6858000"/>
              <a:gd name="connsiteX4386" fmla="*/ 5542857 w 6530564"/>
              <a:gd name="connsiteY4386" fmla="*/ 5744086 h 6858000"/>
              <a:gd name="connsiteX4387" fmla="*/ 5543855 w 6530564"/>
              <a:gd name="connsiteY4387" fmla="*/ 5748759 h 6858000"/>
              <a:gd name="connsiteX4388" fmla="*/ 5539183 w 6530564"/>
              <a:gd name="connsiteY4388" fmla="*/ 5749756 h 6858000"/>
              <a:gd name="connsiteX4389" fmla="*/ 5536507 w 6530564"/>
              <a:gd name="connsiteY4389" fmla="*/ 5760095 h 6858000"/>
              <a:gd name="connsiteX4390" fmla="*/ 5544853 w 6530564"/>
              <a:gd name="connsiteY4390" fmla="*/ 5753429 h 6858000"/>
              <a:gd name="connsiteX4391" fmla="*/ 5553195 w 6530564"/>
              <a:gd name="connsiteY4391" fmla="*/ 5746762 h 6858000"/>
              <a:gd name="connsiteX4392" fmla="*/ 5568208 w 6530564"/>
              <a:gd name="connsiteY4392" fmla="*/ 5748439 h 6858000"/>
              <a:gd name="connsiteX4393" fmla="*/ 5565793 w 6530564"/>
              <a:gd name="connsiteY4393" fmla="*/ 5742849 h 6858000"/>
              <a:gd name="connsiteX4394" fmla="*/ 5563150 w 6530564"/>
              <a:gd name="connsiteY4394" fmla="*/ 5743821 h 6858000"/>
              <a:gd name="connsiteX4395" fmla="*/ 5569884 w 6530564"/>
              <a:gd name="connsiteY4395" fmla="*/ 5733428 h 6858000"/>
              <a:gd name="connsiteX4396" fmla="*/ 5555871 w 6530564"/>
              <a:gd name="connsiteY4396" fmla="*/ 5736423 h 6858000"/>
              <a:gd name="connsiteX4397" fmla="*/ 5595597 w 6530564"/>
              <a:gd name="connsiteY4397" fmla="*/ 5693746 h 6858000"/>
              <a:gd name="connsiteX4398" fmla="*/ 5601265 w 6530564"/>
              <a:gd name="connsiteY4398" fmla="*/ 5697419 h 6858000"/>
              <a:gd name="connsiteX4399" fmla="*/ 5654005 w 6530564"/>
              <a:gd name="connsiteY4399" fmla="*/ 5647078 h 6858000"/>
              <a:gd name="connsiteX4400" fmla="*/ 5650333 w 6530564"/>
              <a:gd name="connsiteY4400" fmla="*/ 5652747 h 6858000"/>
              <a:gd name="connsiteX4401" fmla="*/ 5713411 w 6530564"/>
              <a:gd name="connsiteY4401" fmla="*/ 5605080 h 6858000"/>
              <a:gd name="connsiteX4402" fmla="*/ 5717085 w 6530564"/>
              <a:gd name="connsiteY4402" fmla="*/ 5599412 h 6858000"/>
              <a:gd name="connsiteX4403" fmla="*/ 5698401 w 6530564"/>
              <a:gd name="connsiteY4403" fmla="*/ 5603403 h 6858000"/>
              <a:gd name="connsiteX4404" fmla="*/ 5739123 w 6530564"/>
              <a:gd name="connsiteY4404" fmla="*/ 5565397 h 6858000"/>
              <a:gd name="connsiteX4405" fmla="*/ 5749465 w 6530564"/>
              <a:gd name="connsiteY4405" fmla="*/ 5568074 h 6858000"/>
              <a:gd name="connsiteX4406" fmla="*/ 5755813 w 6530564"/>
              <a:gd name="connsiteY4406" fmla="*/ 5552065 h 6858000"/>
              <a:gd name="connsiteX4407" fmla="*/ 5759485 w 6530564"/>
              <a:gd name="connsiteY4407" fmla="*/ 5546395 h 6858000"/>
              <a:gd name="connsiteX4408" fmla="*/ 5766831 w 6530564"/>
              <a:gd name="connsiteY4408" fmla="*/ 5535057 h 6858000"/>
              <a:gd name="connsiteX4409" fmla="*/ 5757489 w 6530564"/>
              <a:gd name="connsiteY4409" fmla="*/ 5537052 h 6858000"/>
              <a:gd name="connsiteX4410" fmla="*/ 5752817 w 6530564"/>
              <a:gd name="connsiteY4410" fmla="*/ 5538051 h 6858000"/>
              <a:gd name="connsiteX4411" fmla="*/ 5840612 w 6530564"/>
              <a:gd name="connsiteY4411" fmla="*/ 5446031 h 6858000"/>
              <a:gd name="connsiteX4412" fmla="*/ 5875984 w 6530564"/>
              <a:gd name="connsiteY4412" fmla="*/ 5428705 h 6858000"/>
              <a:gd name="connsiteX4413" fmla="*/ 5876981 w 6530564"/>
              <a:gd name="connsiteY4413" fmla="*/ 5433377 h 6858000"/>
              <a:gd name="connsiteX4414" fmla="*/ 5881654 w 6530564"/>
              <a:gd name="connsiteY4414" fmla="*/ 5432378 h 6858000"/>
              <a:gd name="connsiteX4415" fmla="*/ 5888999 w 6530564"/>
              <a:gd name="connsiteY4415" fmla="*/ 5421040 h 6858000"/>
              <a:gd name="connsiteX4416" fmla="*/ 5892673 w 6530564"/>
              <a:gd name="connsiteY4416" fmla="*/ 5415372 h 6858000"/>
              <a:gd name="connsiteX4417" fmla="*/ 5894349 w 6530564"/>
              <a:gd name="connsiteY4417" fmla="*/ 5400360 h 6858000"/>
              <a:gd name="connsiteX4418" fmla="*/ 5910040 w 6530564"/>
              <a:gd name="connsiteY4418" fmla="*/ 5382356 h 6858000"/>
              <a:gd name="connsiteX4419" fmla="*/ 5885009 w 6530564"/>
              <a:gd name="connsiteY4419" fmla="*/ 5402357 h 6858000"/>
              <a:gd name="connsiteX4420" fmla="*/ 5887003 w 6530564"/>
              <a:gd name="connsiteY4420" fmla="*/ 5411699 h 6858000"/>
              <a:gd name="connsiteX4421" fmla="*/ 5883331 w 6530564"/>
              <a:gd name="connsiteY4421" fmla="*/ 5417368 h 6858000"/>
              <a:gd name="connsiteX4422" fmla="*/ 5878661 w 6530564"/>
              <a:gd name="connsiteY4422" fmla="*/ 5418365 h 6858000"/>
              <a:gd name="connsiteX4423" fmla="*/ 5875984 w 6530564"/>
              <a:gd name="connsiteY4423" fmla="*/ 5428705 h 6858000"/>
              <a:gd name="connsiteX4424" fmla="*/ 5797893 w 6530564"/>
              <a:gd name="connsiteY4424" fmla="*/ 5474694 h 6858000"/>
              <a:gd name="connsiteX4425" fmla="*/ 5788553 w 6530564"/>
              <a:gd name="connsiteY4425" fmla="*/ 5476691 h 6858000"/>
              <a:gd name="connsiteX4426" fmla="*/ 5787554 w 6530564"/>
              <a:gd name="connsiteY4426" fmla="*/ 5472019 h 6858000"/>
              <a:gd name="connsiteX4427" fmla="*/ 5783880 w 6530564"/>
              <a:gd name="connsiteY4427" fmla="*/ 5477689 h 6858000"/>
              <a:gd name="connsiteX4428" fmla="*/ 5779209 w 6530564"/>
              <a:gd name="connsiteY4428" fmla="*/ 5478686 h 6858000"/>
              <a:gd name="connsiteX4429" fmla="*/ 5809467 w 6530564"/>
              <a:gd name="connsiteY4429" fmla="*/ 5437421 h 6858000"/>
              <a:gd name="connsiteX4430" fmla="*/ 5851753 w 6530564"/>
              <a:gd name="connsiteY4430" fmla="*/ 5406742 h 6858000"/>
              <a:gd name="connsiteX4431" fmla="*/ 5852311 w 6530564"/>
              <a:gd name="connsiteY4431" fmla="*/ 5409342 h 6858000"/>
              <a:gd name="connsiteX4432" fmla="*/ 5855983 w 6530564"/>
              <a:gd name="connsiteY4432" fmla="*/ 5403674 h 6858000"/>
              <a:gd name="connsiteX4433" fmla="*/ 5872672 w 6530564"/>
              <a:gd name="connsiteY4433" fmla="*/ 5390339 h 6858000"/>
              <a:gd name="connsiteX4434" fmla="*/ 5868998 w 6530564"/>
              <a:gd name="connsiteY4434" fmla="*/ 5396009 h 6858000"/>
              <a:gd name="connsiteX4435" fmla="*/ 5873671 w 6530564"/>
              <a:gd name="connsiteY4435" fmla="*/ 5395010 h 6858000"/>
              <a:gd name="connsiteX4436" fmla="*/ 5877343 w 6530564"/>
              <a:gd name="connsiteY4436" fmla="*/ 5389341 h 6858000"/>
              <a:gd name="connsiteX4437" fmla="*/ 5944096 w 6530564"/>
              <a:gd name="connsiteY4437" fmla="*/ 5336008 h 6858000"/>
              <a:gd name="connsiteX4438" fmla="*/ 5954436 w 6530564"/>
              <a:gd name="connsiteY4438" fmla="*/ 5338681 h 6858000"/>
              <a:gd name="connsiteX4439" fmla="*/ 5936071 w 6530564"/>
              <a:gd name="connsiteY4439" fmla="*/ 5367026 h 6858000"/>
              <a:gd name="connsiteX4440" fmla="*/ 6011847 w 6530564"/>
              <a:gd name="connsiteY4440" fmla="*/ 5287342 h 6858000"/>
              <a:gd name="connsiteX4441" fmla="*/ 6021190 w 6530564"/>
              <a:gd name="connsiteY4441" fmla="*/ 5285346 h 6858000"/>
              <a:gd name="connsiteX4442" fmla="*/ 6023863 w 6530564"/>
              <a:gd name="connsiteY4442" fmla="*/ 5275006 h 6858000"/>
              <a:gd name="connsiteX4443" fmla="*/ 6041233 w 6530564"/>
              <a:gd name="connsiteY4443" fmla="*/ 5241991 h 6858000"/>
              <a:gd name="connsiteX4444" fmla="*/ 6047899 w 6530564"/>
              <a:gd name="connsiteY4444" fmla="*/ 5250335 h 6858000"/>
              <a:gd name="connsiteX4445" fmla="*/ 6054247 w 6530564"/>
              <a:gd name="connsiteY4445" fmla="*/ 5234325 h 6858000"/>
              <a:gd name="connsiteX4446" fmla="*/ 6057920 w 6530564"/>
              <a:gd name="connsiteY4446" fmla="*/ 5228658 h 6858000"/>
              <a:gd name="connsiteX4447" fmla="*/ 6062591 w 6530564"/>
              <a:gd name="connsiteY4447" fmla="*/ 5227659 h 6858000"/>
              <a:gd name="connsiteX4448" fmla="*/ 6061593 w 6530564"/>
              <a:gd name="connsiteY4448" fmla="*/ 5222988 h 6858000"/>
              <a:gd name="connsiteX4449" fmla="*/ 6057920 w 6530564"/>
              <a:gd name="connsiteY4449" fmla="*/ 5228658 h 6858000"/>
              <a:gd name="connsiteX4450" fmla="*/ 6053250 w 6530564"/>
              <a:gd name="connsiteY4450" fmla="*/ 5229655 h 6858000"/>
              <a:gd name="connsiteX4451" fmla="*/ 6068941 w 6530564"/>
              <a:gd name="connsiteY4451" fmla="*/ 5211651 h 6858000"/>
              <a:gd name="connsiteX4452" fmla="*/ 6069937 w 6530564"/>
              <a:gd name="connsiteY4452" fmla="*/ 5216321 h 6858000"/>
              <a:gd name="connsiteX4453" fmla="*/ 6153103 w 6530564"/>
              <a:gd name="connsiteY4453" fmla="*/ 5056910 h 6858000"/>
              <a:gd name="connsiteX4454" fmla="*/ 6220259 w 6530564"/>
              <a:gd name="connsiteY4454" fmla="*/ 4891153 h 6858000"/>
              <a:gd name="connsiteX4455" fmla="*/ 6232593 w 6530564"/>
              <a:gd name="connsiteY4455" fmla="*/ 4903170 h 6858000"/>
              <a:gd name="connsiteX4456" fmla="*/ 6266691 w 6530564"/>
              <a:gd name="connsiteY4456" fmla="*/ 4788433 h 6858000"/>
              <a:gd name="connsiteX4457" fmla="*/ 6282822 w 6530564"/>
              <a:gd name="connsiteY4457" fmla="*/ 4732481 h 6858000"/>
              <a:gd name="connsiteX4458" fmla="*/ 6302855 w 6530564"/>
              <a:gd name="connsiteY4458" fmla="*/ 4672815 h 6858000"/>
              <a:gd name="connsiteX4459" fmla="*/ 6305460 w 6530564"/>
              <a:gd name="connsiteY4459" fmla="*/ 4672697 h 6858000"/>
              <a:gd name="connsiteX4460" fmla="*/ 6313804 w 6530564"/>
              <a:gd name="connsiteY4460" fmla="*/ 4666031 h 6858000"/>
              <a:gd name="connsiteX4461" fmla="*/ 6318475 w 6530564"/>
              <a:gd name="connsiteY4461" fmla="*/ 4665033 h 6858000"/>
              <a:gd name="connsiteX4462" fmla="*/ 6322827 w 6530564"/>
              <a:gd name="connsiteY4462" fmla="*/ 4639682 h 6858000"/>
              <a:gd name="connsiteX4463" fmla="*/ 6330175 w 6530564"/>
              <a:gd name="connsiteY4463" fmla="*/ 4628345 h 6858000"/>
              <a:gd name="connsiteX4464" fmla="*/ 6329177 w 6530564"/>
              <a:gd name="connsiteY4464" fmla="*/ 4623672 h 6858000"/>
              <a:gd name="connsiteX4465" fmla="*/ 6324505 w 6530564"/>
              <a:gd name="connsiteY4465" fmla="*/ 4624671 h 6858000"/>
              <a:gd name="connsiteX4466" fmla="*/ 6348900 w 6530564"/>
              <a:gd name="connsiteY4466" fmla="*/ 4555965 h 6858000"/>
              <a:gd name="connsiteX4467" fmla="*/ 6345907 w 6530564"/>
              <a:gd name="connsiteY4467" fmla="*/ 4541951 h 6858000"/>
              <a:gd name="connsiteX4468" fmla="*/ 6330216 w 6530564"/>
              <a:gd name="connsiteY4468" fmla="*/ 4559955 h 6858000"/>
              <a:gd name="connsiteX4469" fmla="*/ 6336883 w 6530564"/>
              <a:gd name="connsiteY4469" fmla="*/ 4568299 h 6858000"/>
              <a:gd name="connsiteX4470" fmla="*/ 6314844 w 6530564"/>
              <a:gd name="connsiteY4470" fmla="*/ 4602314 h 6858000"/>
              <a:gd name="connsiteX4471" fmla="*/ 6321192 w 6530564"/>
              <a:gd name="connsiteY4471" fmla="*/ 4586304 h 6858000"/>
              <a:gd name="connsiteX4472" fmla="*/ 6273761 w 6530564"/>
              <a:gd name="connsiteY4472" fmla="*/ 4684354 h 6858000"/>
              <a:gd name="connsiteX4473" fmla="*/ 6228327 w 6530564"/>
              <a:gd name="connsiteY4473" fmla="*/ 4791746 h 6858000"/>
              <a:gd name="connsiteX4474" fmla="*/ 6218983 w 6530564"/>
              <a:gd name="connsiteY4474" fmla="*/ 4793740 h 6858000"/>
              <a:gd name="connsiteX4475" fmla="*/ 6164885 w 6530564"/>
              <a:gd name="connsiteY4475" fmla="*/ 4883446 h 6858000"/>
              <a:gd name="connsiteX4476" fmla="*/ 6142846 w 6530564"/>
              <a:gd name="connsiteY4476" fmla="*/ 4917459 h 6858000"/>
              <a:gd name="connsiteX4477" fmla="*/ 6136497 w 6530564"/>
              <a:gd name="connsiteY4477" fmla="*/ 4933470 h 6858000"/>
              <a:gd name="connsiteX4478" fmla="*/ 6117135 w 6530564"/>
              <a:gd name="connsiteY4478" fmla="*/ 4957143 h 6858000"/>
              <a:gd name="connsiteX4479" fmla="*/ 6085074 w 6530564"/>
              <a:gd name="connsiteY4479" fmla="*/ 5012834 h 6858000"/>
              <a:gd name="connsiteX4480" fmla="*/ 6052017 w 6530564"/>
              <a:gd name="connsiteY4480" fmla="*/ 5063855 h 6858000"/>
              <a:gd name="connsiteX4481" fmla="*/ 5949849 w 6530564"/>
              <a:gd name="connsiteY4481" fmla="*/ 5202903 h 6858000"/>
              <a:gd name="connsiteX4482" fmla="*/ 5919467 w 6530564"/>
              <a:gd name="connsiteY4482" fmla="*/ 5243586 h 6858000"/>
              <a:gd name="connsiteX4483" fmla="*/ 5913797 w 6530564"/>
              <a:gd name="connsiteY4483" fmla="*/ 5239912 h 6858000"/>
              <a:gd name="connsiteX4484" fmla="*/ 5798296 w 6530564"/>
              <a:gd name="connsiteY4484" fmla="*/ 5362272 h 6858000"/>
              <a:gd name="connsiteX4485" fmla="*/ 5770589 w 6530564"/>
              <a:gd name="connsiteY4485" fmla="*/ 5392612 h 6858000"/>
              <a:gd name="connsiteX4486" fmla="*/ 5726193 w 6530564"/>
              <a:gd name="connsiteY4486" fmla="*/ 5436286 h 6858000"/>
              <a:gd name="connsiteX4487" fmla="*/ 5560309 w 6530564"/>
              <a:gd name="connsiteY4487" fmla="*/ 5574296 h 6858000"/>
              <a:gd name="connsiteX4488" fmla="*/ 5511241 w 6530564"/>
              <a:gd name="connsiteY4488" fmla="*/ 5618968 h 6858000"/>
              <a:gd name="connsiteX4489" fmla="*/ 5501899 w 6530564"/>
              <a:gd name="connsiteY4489" fmla="*/ 5620964 h 6858000"/>
              <a:gd name="connsiteX4490" fmla="*/ 5462853 w 6530564"/>
              <a:gd name="connsiteY4490" fmla="*/ 5643958 h 6858000"/>
              <a:gd name="connsiteX4491" fmla="*/ 5434147 w 6530564"/>
              <a:gd name="connsiteY4491" fmla="*/ 5669628 h 6858000"/>
              <a:gd name="connsiteX4492" fmla="*/ 5335695 w 6530564"/>
              <a:gd name="connsiteY4492" fmla="*/ 5734620 h 6858000"/>
              <a:gd name="connsiteX4493" fmla="*/ 5279961 w 6530564"/>
              <a:gd name="connsiteY4493" fmla="*/ 5770948 h 6858000"/>
              <a:gd name="connsiteX4494" fmla="*/ 5196201 w 6530564"/>
              <a:gd name="connsiteY4494" fmla="*/ 5813264 h 6858000"/>
              <a:gd name="connsiteX4495" fmla="*/ 5184185 w 6530564"/>
              <a:gd name="connsiteY4495" fmla="*/ 5825600 h 6858000"/>
              <a:gd name="connsiteX4496" fmla="*/ 5148811 w 6530564"/>
              <a:gd name="connsiteY4496" fmla="*/ 5842926 h 6858000"/>
              <a:gd name="connsiteX4497" fmla="*/ 5098429 w 6530564"/>
              <a:gd name="connsiteY4497" fmla="*/ 5858574 h 6858000"/>
              <a:gd name="connsiteX4498" fmla="*/ 5093078 w 6530564"/>
              <a:gd name="connsiteY4498" fmla="*/ 5879254 h 6858000"/>
              <a:gd name="connsiteX4499" fmla="*/ 5071717 w 6530564"/>
              <a:gd name="connsiteY4499" fmla="*/ 5893584 h 6858000"/>
              <a:gd name="connsiteX4500" fmla="*/ 4963607 w 6530564"/>
              <a:gd name="connsiteY4500" fmla="*/ 5936220 h 6858000"/>
              <a:gd name="connsiteX4501" fmla="*/ 4943924 w 6530564"/>
              <a:gd name="connsiteY4501" fmla="*/ 5935541 h 6858000"/>
              <a:gd name="connsiteX4502" fmla="*/ 4931907 w 6530564"/>
              <a:gd name="connsiteY4502" fmla="*/ 5947877 h 6858000"/>
              <a:gd name="connsiteX4503" fmla="*/ 4927236 w 6530564"/>
              <a:gd name="connsiteY4503" fmla="*/ 5948876 h 6858000"/>
              <a:gd name="connsiteX4504" fmla="*/ 4813453 w 6530564"/>
              <a:gd name="connsiteY4504" fmla="*/ 5987836 h 6858000"/>
              <a:gd name="connsiteX4505" fmla="*/ 4812455 w 6530564"/>
              <a:gd name="connsiteY4505" fmla="*/ 5983165 h 6858000"/>
              <a:gd name="connsiteX4506" fmla="*/ 4789099 w 6530564"/>
              <a:gd name="connsiteY4506" fmla="*/ 5988156 h 6858000"/>
              <a:gd name="connsiteX4507" fmla="*/ 4763071 w 6530564"/>
              <a:gd name="connsiteY4507" fmla="*/ 6003484 h 6858000"/>
              <a:gd name="connsiteX4508" fmla="*/ 4747061 w 6530564"/>
              <a:gd name="connsiteY4508" fmla="*/ 5997136 h 6858000"/>
              <a:gd name="connsiteX4509" fmla="*/ 4687335 w 6530564"/>
              <a:gd name="connsiteY4509" fmla="*/ 6014782 h 6858000"/>
              <a:gd name="connsiteX4510" fmla="*/ 4642621 w 6530564"/>
              <a:gd name="connsiteY4510" fmla="*/ 6034102 h 6858000"/>
              <a:gd name="connsiteX4511" fmla="*/ 4636952 w 6530564"/>
              <a:gd name="connsiteY4511" fmla="*/ 6030429 h 6858000"/>
              <a:gd name="connsiteX4512" fmla="*/ 4563214 w 6530564"/>
              <a:gd name="connsiteY4512" fmla="*/ 6051067 h 6858000"/>
              <a:gd name="connsiteX4513" fmla="*/ 4553871 w 6530564"/>
              <a:gd name="connsiteY4513" fmla="*/ 6053063 h 6858000"/>
              <a:gd name="connsiteX4514" fmla="*/ 4552873 w 6530564"/>
              <a:gd name="connsiteY4514" fmla="*/ 6048393 h 6858000"/>
              <a:gd name="connsiteX4515" fmla="*/ 4547205 w 6530564"/>
              <a:gd name="connsiteY4515" fmla="*/ 6044719 h 6858000"/>
              <a:gd name="connsiteX4516" fmla="*/ 4543531 w 6530564"/>
              <a:gd name="connsiteY4516" fmla="*/ 6050388 h 6858000"/>
              <a:gd name="connsiteX4517" fmla="*/ 4494145 w 6530564"/>
              <a:gd name="connsiteY4517" fmla="*/ 6070708 h 6858000"/>
              <a:gd name="connsiteX4518" fmla="*/ 4478137 w 6530564"/>
              <a:gd name="connsiteY4518" fmla="*/ 6064359 h 6858000"/>
              <a:gd name="connsiteX4519" fmla="*/ 4479134 w 6530564"/>
              <a:gd name="connsiteY4519" fmla="*/ 6069030 h 6858000"/>
              <a:gd name="connsiteX4520" fmla="*/ 4459453 w 6530564"/>
              <a:gd name="connsiteY4520" fmla="*/ 6068351 h 6858000"/>
              <a:gd name="connsiteX4521" fmla="*/ 4432425 w 6530564"/>
              <a:gd name="connsiteY4521" fmla="*/ 6079010 h 6858000"/>
              <a:gd name="connsiteX4522" fmla="*/ 4404399 w 6530564"/>
              <a:gd name="connsiteY4522" fmla="*/ 6084998 h 6858000"/>
              <a:gd name="connsiteX4523" fmla="*/ 4394059 w 6530564"/>
              <a:gd name="connsiteY4523" fmla="*/ 6082323 h 6858000"/>
              <a:gd name="connsiteX4524" fmla="*/ 4379047 w 6530564"/>
              <a:gd name="connsiteY4524" fmla="*/ 6080645 h 6858000"/>
              <a:gd name="connsiteX4525" fmla="*/ 4374376 w 6530564"/>
              <a:gd name="connsiteY4525" fmla="*/ 6081644 h 6858000"/>
              <a:gd name="connsiteX4526" fmla="*/ 4292971 w 6530564"/>
              <a:gd name="connsiteY4526" fmla="*/ 6089266 h 6858000"/>
              <a:gd name="connsiteX4527" fmla="*/ 4193882 w 6530564"/>
              <a:gd name="connsiteY4527" fmla="*/ 6105553 h 6858000"/>
              <a:gd name="connsiteX4528" fmla="*/ 4184541 w 6530564"/>
              <a:gd name="connsiteY4528" fmla="*/ 6107549 h 6858000"/>
              <a:gd name="connsiteX4529" fmla="*/ 4178872 w 6530564"/>
              <a:gd name="connsiteY4529" fmla="*/ 6103875 h 6858000"/>
              <a:gd name="connsiteX4530" fmla="*/ 4174201 w 6530564"/>
              <a:gd name="connsiteY4530" fmla="*/ 6104874 h 6858000"/>
              <a:gd name="connsiteX4531" fmla="*/ 4146175 w 6530564"/>
              <a:gd name="connsiteY4531" fmla="*/ 6110861 h 6858000"/>
              <a:gd name="connsiteX4532" fmla="*/ 4141503 w 6530564"/>
              <a:gd name="connsiteY4532" fmla="*/ 6111859 h 6858000"/>
              <a:gd name="connsiteX4533" fmla="*/ 4135835 w 6530564"/>
              <a:gd name="connsiteY4533" fmla="*/ 6108185 h 6858000"/>
              <a:gd name="connsiteX4534" fmla="*/ 4131163 w 6530564"/>
              <a:gd name="connsiteY4534" fmla="*/ 6109183 h 6858000"/>
              <a:gd name="connsiteX4535" fmla="*/ 4092798 w 6530564"/>
              <a:gd name="connsiteY4535" fmla="*/ 6112497 h 6858000"/>
              <a:gd name="connsiteX4536" fmla="*/ 4082458 w 6530564"/>
              <a:gd name="connsiteY4536" fmla="*/ 6109821 h 6858000"/>
              <a:gd name="connsiteX4537" fmla="*/ 4052435 w 6530564"/>
              <a:gd name="connsiteY4537" fmla="*/ 6106468 h 6858000"/>
              <a:gd name="connsiteX4538" fmla="*/ 4053433 w 6530564"/>
              <a:gd name="connsiteY4538" fmla="*/ 6111138 h 6858000"/>
              <a:gd name="connsiteX4539" fmla="*/ 4043093 w 6530564"/>
              <a:gd name="connsiteY4539" fmla="*/ 6108462 h 6858000"/>
              <a:gd name="connsiteX4540" fmla="*/ 4049935 w 6530564"/>
              <a:gd name="connsiteY4540" fmla="*/ 6103338 h 6858000"/>
              <a:gd name="connsiteX4541" fmla="*/ 4045742 w 6530564"/>
              <a:gd name="connsiteY4541" fmla="*/ 6095312 h 6858000"/>
              <a:gd name="connsiteX4542" fmla="*/ 4059782 w 6530564"/>
              <a:gd name="connsiteY4542" fmla="*/ 6095129 h 6858000"/>
              <a:gd name="connsiteX4543" fmla="*/ 4208575 w 6530564"/>
              <a:gd name="connsiteY4543" fmla="*/ 6082877 h 6858000"/>
              <a:gd name="connsiteX4544" fmla="*/ 4574233 w 6530564"/>
              <a:gd name="connsiteY4544" fmla="*/ 6034059 h 6858000"/>
              <a:gd name="connsiteX4545" fmla="*/ 4653639 w 6530564"/>
              <a:gd name="connsiteY4545" fmla="*/ 6017096 h 6858000"/>
              <a:gd name="connsiteX4546" fmla="*/ 4666657 w 6530564"/>
              <a:gd name="connsiteY4546" fmla="*/ 6009430 h 6858000"/>
              <a:gd name="connsiteX4547" fmla="*/ 4671326 w 6530564"/>
              <a:gd name="connsiteY4547" fmla="*/ 6008432 h 6858000"/>
              <a:gd name="connsiteX4548" fmla="*/ 4680669 w 6530564"/>
              <a:gd name="connsiteY4548" fmla="*/ 6006436 h 6858000"/>
              <a:gd name="connsiteX4549" fmla="*/ 4777762 w 6530564"/>
              <a:gd name="connsiteY4549" fmla="*/ 5980809 h 6858000"/>
              <a:gd name="connsiteX4550" fmla="*/ 4917575 w 6530564"/>
              <a:gd name="connsiteY4550" fmla="*/ 5926517 h 6858000"/>
              <a:gd name="connsiteX4551" fmla="*/ 5024691 w 6530564"/>
              <a:gd name="connsiteY4551" fmla="*/ 5879212 h 6858000"/>
              <a:gd name="connsiteX4552" fmla="*/ 5063735 w 6530564"/>
              <a:gd name="connsiteY4552" fmla="*/ 5856218 h 6858000"/>
              <a:gd name="connsiteX4553" fmla="*/ 5078746 w 6530564"/>
              <a:gd name="connsiteY4553" fmla="*/ 5857895 h 6858000"/>
              <a:gd name="connsiteX4554" fmla="*/ 5094437 w 6530564"/>
              <a:gd name="connsiteY4554" fmla="*/ 5839890 h 6858000"/>
              <a:gd name="connsiteX4555" fmla="*/ 5130807 w 6530564"/>
              <a:gd name="connsiteY4555" fmla="*/ 5827235 h 6858000"/>
              <a:gd name="connsiteX4556" fmla="*/ 5253613 w 6530564"/>
              <a:gd name="connsiteY4556" fmla="*/ 5761925 h 6858000"/>
              <a:gd name="connsiteX4557" fmla="*/ 5273974 w 6530564"/>
              <a:gd name="connsiteY4557" fmla="*/ 5742921 h 6858000"/>
              <a:gd name="connsiteX4558" fmla="*/ 5398457 w 6530564"/>
              <a:gd name="connsiteY4558" fmla="*/ 5662600 h 6858000"/>
              <a:gd name="connsiteX4559" fmla="*/ 5508927 w 6530564"/>
              <a:gd name="connsiteY4559" fmla="*/ 5585273 h 6858000"/>
              <a:gd name="connsiteX4560" fmla="*/ 5516272 w 6530564"/>
              <a:gd name="connsiteY4560" fmla="*/ 5573935 h 6858000"/>
              <a:gd name="connsiteX4561" fmla="*/ 5517271 w 6530564"/>
              <a:gd name="connsiteY4561" fmla="*/ 5578605 h 6858000"/>
              <a:gd name="connsiteX4562" fmla="*/ 5566338 w 6530564"/>
              <a:gd name="connsiteY4562" fmla="*/ 5533934 h 6858000"/>
              <a:gd name="connsiteX4563" fmla="*/ 5597039 w 6530564"/>
              <a:gd name="connsiteY4563" fmla="*/ 5517607 h 6858000"/>
              <a:gd name="connsiteX4564" fmla="*/ 5590371 w 6530564"/>
              <a:gd name="connsiteY4564" fmla="*/ 5509261 h 6858000"/>
              <a:gd name="connsiteX4565" fmla="*/ 5610733 w 6530564"/>
              <a:gd name="connsiteY4565" fmla="*/ 5490259 h 6858000"/>
              <a:gd name="connsiteX4566" fmla="*/ 5625744 w 6530564"/>
              <a:gd name="connsiteY4566" fmla="*/ 5491937 h 6858000"/>
              <a:gd name="connsiteX4567" fmla="*/ 5718210 w 6530564"/>
              <a:gd name="connsiteY4567" fmla="*/ 5398918 h 6858000"/>
              <a:gd name="connsiteX4568" fmla="*/ 5726553 w 6530564"/>
              <a:gd name="connsiteY4568" fmla="*/ 5392252 h 6858000"/>
              <a:gd name="connsiteX4569" fmla="*/ 5730227 w 6530564"/>
              <a:gd name="connsiteY4569" fmla="*/ 5386582 h 6858000"/>
              <a:gd name="connsiteX4570" fmla="*/ 5725555 w 6530564"/>
              <a:gd name="connsiteY4570" fmla="*/ 5387581 h 6858000"/>
              <a:gd name="connsiteX4571" fmla="*/ 5720884 w 6530564"/>
              <a:gd name="connsiteY4571" fmla="*/ 5388578 h 6858000"/>
              <a:gd name="connsiteX4572" fmla="*/ 5821693 w 6530564"/>
              <a:gd name="connsiteY4572" fmla="*/ 5288895 h 6858000"/>
              <a:gd name="connsiteX4573" fmla="*/ 5836704 w 6530564"/>
              <a:gd name="connsiteY4573" fmla="*/ 5290572 h 6858000"/>
              <a:gd name="connsiteX4574" fmla="*/ 5981591 w 6530564"/>
              <a:gd name="connsiteY4574" fmla="*/ 5122858 h 6858000"/>
              <a:gd name="connsiteX4575" fmla="*/ 6118812 w 6530564"/>
              <a:gd name="connsiteY4575" fmla="*/ 4942132 h 6858000"/>
              <a:gd name="connsiteX4576" fmla="*/ 6076412 w 6530564"/>
              <a:gd name="connsiteY4576" fmla="*/ 4995149 h 6858000"/>
              <a:gd name="connsiteX4577" fmla="*/ 6063397 w 6530564"/>
              <a:gd name="connsiteY4577" fmla="*/ 5002813 h 6858000"/>
              <a:gd name="connsiteX4578" fmla="*/ 5966579 w 6530564"/>
              <a:gd name="connsiteY4578" fmla="*/ 5121182 h 6858000"/>
              <a:gd name="connsiteX4579" fmla="*/ 5844729 w 6530564"/>
              <a:gd name="connsiteY4579" fmla="*/ 5259552 h 6858000"/>
              <a:gd name="connsiteX4580" fmla="*/ 5827043 w 6530564"/>
              <a:gd name="connsiteY4580" fmla="*/ 5268214 h 6858000"/>
              <a:gd name="connsiteX4581" fmla="*/ 5759611 w 6530564"/>
              <a:gd name="connsiteY4581" fmla="*/ 5341232 h 6858000"/>
              <a:gd name="connsiteX4582" fmla="*/ 5750269 w 6530564"/>
              <a:gd name="connsiteY4582" fmla="*/ 5343228 h 6858000"/>
              <a:gd name="connsiteX4583" fmla="*/ 5752265 w 6530564"/>
              <a:gd name="connsiteY4583" fmla="*/ 5352569 h 6858000"/>
              <a:gd name="connsiteX4584" fmla="*/ 5656807 w 6530564"/>
              <a:gd name="connsiteY4584" fmla="*/ 5431574 h 6858000"/>
              <a:gd name="connsiteX4585" fmla="*/ 5668823 w 6530564"/>
              <a:gd name="connsiteY4585" fmla="*/ 5419239 h 6858000"/>
              <a:gd name="connsiteX4586" fmla="*/ 5700204 w 6530564"/>
              <a:gd name="connsiteY4586" fmla="*/ 5383229 h 6858000"/>
              <a:gd name="connsiteX4587" fmla="*/ 5759291 w 6530564"/>
              <a:gd name="connsiteY4587" fmla="*/ 5316879 h 6858000"/>
              <a:gd name="connsiteX4588" fmla="*/ 5767637 w 6530564"/>
              <a:gd name="connsiteY4588" fmla="*/ 5310212 h 6858000"/>
              <a:gd name="connsiteX4589" fmla="*/ 5776978 w 6530564"/>
              <a:gd name="connsiteY4589" fmla="*/ 5308215 h 6858000"/>
              <a:gd name="connsiteX4590" fmla="*/ 5795344 w 6530564"/>
              <a:gd name="connsiteY4590" fmla="*/ 5279871 h 6858000"/>
              <a:gd name="connsiteX4591" fmla="*/ 5823052 w 6530564"/>
              <a:gd name="connsiteY4591" fmla="*/ 5249530 h 6858000"/>
              <a:gd name="connsiteX4592" fmla="*/ 5876789 w 6530564"/>
              <a:gd name="connsiteY4592" fmla="*/ 5203859 h 6858000"/>
              <a:gd name="connsiteX4593" fmla="*/ 5875791 w 6530564"/>
              <a:gd name="connsiteY4593" fmla="*/ 5199189 h 6858000"/>
              <a:gd name="connsiteX4594" fmla="*/ 5891483 w 6530564"/>
              <a:gd name="connsiteY4594" fmla="*/ 5181185 h 6858000"/>
              <a:gd name="connsiteX4595" fmla="*/ 5895155 w 6530564"/>
              <a:gd name="connsiteY4595" fmla="*/ 5175515 h 6858000"/>
              <a:gd name="connsiteX4596" fmla="*/ 5926536 w 6530564"/>
              <a:gd name="connsiteY4596" fmla="*/ 5139505 h 6858000"/>
              <a:gd name="connsiteX4597" fmla="*/ 5942227 w 6530564"/>
              <a:gd name="connsiteY4597" fmla="*/ 5121500 h 6858000"/>
              <a:gd name="connsiteX4598" fmla="*/ 5989296 w 6530564"/>
              <a:gd name="connsiteY4598" fmla="*/ 5067486 h 6858000"/>
              <a:gd name="connsiteX4599" fmla="*/ 6008661 w 6530564"/>
              <a:gd name="connsiteY4599" fmla="*/ 5043813 h 6858000"/>
              <a:gd name="connsiteX4600" fmla="*/ 6013332 w 6530564"/>
              <a:gd name="connsiteY4600" fmla="*/ 5042815 h 6858000"/>
              <a:gd name="connsiteX4601" fmla="*/ 6017005 w 6530564"/>
              <a:gd name="connsiteY4601" fmla="*/ 5037145 h 6858000"/>
              <a:gd name="connsiteX4602" fmla="*/ 6016007 w 6530564"/>
              <a:gd name="connsiteY4602" fmla="*/ 5032475 h 6858000"/>
              <a:gd name="connsiteX4603" fmla="*/ 6020679 w 6530564"/>
              <a:gd name="connsiteY4603" fmla="*/ 5031478 h 6858000"/>
              <a:gd name="connsiteX4604" fmla="*/ 6092463 w 6530564"/>
              <a:gd name="connsiteY4604" fmla="*/ 4933109 h 6858000"/>
              <a:gd name="connsiteX4605" fmla="*/ 6100805 w 6530564"/>
              <a:gd name="connsiteY4605" fmla="*/ 4926443 h 6858000"/>
              <a:gd name="connsiteX4606" fmla="*/ 6105477 w 6530564"/>
              <a:gd name="connsiteY4606" fmla="*/ 4925444 h 6858000"/>
              <a:gd name="connsiteX4607" fmla="*/ 6109151 w 6530564"/>
              <a:gd name="connsiteY4607" fmla="*/ 4919775 h 6858000"/>
              <a:gd name="connsiteX4608" fmla="*/ 6108152 w 6530564"/>
              <a:gd name="connsiteY4608" fmla="*/ 4915104 h 6858000"/>
              <a:gd name="connsiteX4609" fmla="*/ 6132867 w 6530564"/>
              <a:gd name="connsiteY4609" fmla="*/ 4870749 h 6858000"/>
              <a:gd name="connsiteX4610" fmla="*/ 6136541 w 6530564"/>
              <a:gd name="connsiteY4610" fmla="*/ 4865082 h 6858000"/>
              <a:gd name="connsiteX4611" fmla="*/ 6139215 w 6530564"/>
              <a:gd name="connsiteY4611" fmla="*/ 4854742 h 6858000"/>
              <a:gd name="connsiteX4612" fmla="*/ 6130068 w 6530564"/>
              <a:gd name="connsiteY4612" fmla="*/ 4856695 h 6858000"/>
              <a:gd name="connsiteX4613" fmla="*/ 6137803 w 6530564"/>
              <a:gd name="connsiteY4613" fmla="*/ 4845276 h 6858000"/>
              <a:gd name="connsiteX4614" fmla="*/ 6138892 w 6530564"/>
              <a:gd name="connsiteY4614" fmla="*/ 4830440 h 6858000"/>
              <a:gd name="connsiteX4615" fmla="*/ 6138972 w 6530564"/>
              <a:gd name="connsiteY4615" fmla="*/ 4830325 h 6858000"/>
              <a:gd name="connsiteX4616" fmla="*/ 6153373 w 6530564"/>
              <a:gd name="connsiteY4616" fmla="*/ 4818137 h 6858000"/>
              <a:gd name="connsiteX4617" fmla="*/ 6165606 w 6530564"/>
              <a:gd name="connsiteY4617" fmla="*/ 4795377 h 6858000"/>
              <a:gd name="connsiteX4618" fmla="*/ 6170277 w 6530564"/>
              <a:gd name="connsiteY4618" fmla="*/ 4794378 h 6858000"/>
              <a:gd name="connsiteX4619" fmla="*/ 6169280 w 6530564"/>
              <a:gd name="connsiteY4619" fmla="*/ 4789708 h 6858000"/>
              <a:gd name="connsiteX4620" fmla="*/ 6168281 w 6530564"/>
              <a:gd name="connsiteY4620" fmla="*/ 4785037 h 6858000"/>
              <a:gd name="connsiteX4621" fmla="*/ 6181297 w 6530564"/>
              <a:gd name="connsiteY4621" fmla="*/ 4777372 h 6858000"/>
              <a:gd name="connsiteX4622" fmla="*/ 6177623 w 6530564"/>
              <a:gd name="connsiteY4622" fmla="*/ 4783041 h 6858000"/>
              <a:gd name="connsiteX4623" fmla="*/ 6174949 w 6530564"/>
              <a:gd name="connsiteY4623" fmla="*/ 4793381 h 6858000"/>
              <a:gd name="connsiteX4624" fmla="*/ 6183293 w 6530564"/>
              <a:gd name="connsiteY4624" fmla="*/ 4786714 h 6858000"/>
              <a:gd name="connsiteX4625" fmla="*/ 6187964 w 6530564"/>
              <a:gd name="connsiteY4625" fmla="*/ 4785716 h 6858000"/>
              <a:gd name="connsiteX4626" fmla="*/ 6174269 w 6530564"/>
              <a:gd name="connsiteY4626" fmla="*/ 4813062 h 6858000"/>
              <a:gd name="connsiteX4627" fmla="*/ 6287136 w 6530564"/>
              <a:gd name="connsiteY4627" fmla="*/ 4632654 h 6858000"/>
              <a:gd name="connsiteX4628" fmla="*/ 6297159 w 6530564"/>
              <a:gd name="connsiteY4628" fmla="*/ 4610975 h 6858000"/>
              <a:gd name="connsiteX4629" fmla="*/ 6300830 w 6530564"/>
              <a:gd name="connsiteY4629" fmla="*/ 4605308 h 6858000"/>
              <a:gd name="connsiteX4630" fmla="*/ 6383677 w 6530564"/>
              <a:gd name="connsiteY4630" fmla="*/ 4421545 h 6858000"/>
              <a:gd name="connsiteX4631" fmla="*/ 6391023 w 6530564"/>
              <a:gd name="connsiteY4631" fmla="*/ 4410207 h 6858000"/>
              <a:gd name="connsiteX4632" fmla="*/ 6384674 w 6530564"/>
              <a:gd name="connsiteY4632" fmla="*/ 4426216 h 6858000"/>
              <a:gd name="connsiteX4633" fmla="*/ 6386671 w 6530564"/>
              <a:gd name="connsiteY4633" fmla="*/ 4435557 h 6858000"/>
              <a:gd name="connsiteX4634" fmla="*/ 6381321 w 6530564"/>
              <a:gd name="connsiteY4634" fmla="*/ 4456237 h 6858000"/>
              <a:gd name="connsiteX4635" fmla="*/ 6377647 w 6530564"/>
              <a:gd name="connsiteY4635" fmla="*/ 4461907 h 6858000"/>
              <a:gd name="connsiteX4636" fmla="*/ 6378645 w 6530564"/>
              <a:gd name="connsiteY4636" fmla="*/ 4466577 h 6858000"/>
              <a:gd name="connsiteX4637" fmla="*/ 6368942 w 6530564"/>
              <a:gd name="connsiteY4637" fmla="*/ 4512608 h 6858000"/>
              <a:gd name="connsiteX4638" fmla="*/ 6371617 w 6530564"/>
              <a:gd name="connsiteY4638" fmla="*/ 4502267 h 6858000"/>
              <a:gd name="connsiteX4639" fmla="*/ 6373613 w 6530564"/>
              <a:gd name="connsiteY4639" fmla="*/ 4511611 h 6858000"/>
              <a:gd name="connsiteX4640" fmla="*/ 6381957 w 6530564"/>
              <a:gd name="connsiteY4640" fmla="*/ 4504944 h 6858000"/>
              <a:gd name="connsiteX4641" fmla="*/ 6382956 w 6530564"/>
              <a:gd name="connsiteY4641" fmla="*/ 4509615 h 6858000"/>
              <a:gd name="connsiteX4642" fmla="*/ 6379282 w 6530564"/>
              <a:gd name="connsiteY4642" fmla="*/ 4515282 h 6858000"/>
              <a:gd name="connsiteX4643" fmla="*/ 6380281 w 6530564"/>
              <a:gd name="connsiteY4643" fmla="*/ 4519954 h 6858000"/>
              <a:gd name="connsiteX4644" fmla="*/ 6372255 w 6530564"/>
              <a:gd name="connsiteY4644" fmla="*/ 4550974 h 6858000"/>
              <a:gd name="connsiteX4645" fmla="*/ 6373253 w 6530564"/>
              <a:gd name="connsiteY4645" fmla="*/ 4555646 h 6858000"/>
              <a:gd name="connsiteX4646" fmla="*/ 6376927 w 6530564"/>
              <a:gd name="connsiteY4646" fmla="*/ 4549976 h 6858000"/>
              <a:gd name="connsiteX4647" fmla="*/ 6381598 w 6530564"/>
              <a:gd name="connsiteY4647" fmla="*/ 4548979 h 6858000"/>
              <a:gd name="connsiteX4648" fmla="*/ 6352849 w 6530564"/>
              <a:gd name="connsiteY4648" fmla="*/ 4643036 h 6858000"/>
              <a:gd name="connsiteX4649" fmla="*/ 6318434 w 6530564"/>
              <a:gd name="connsiteY4649" fmla="*/ 4733420 h 6858000"/>
              <a:gd name="connsiteX4650" fmla="*/ 6319431 w 6530564"/>
              <a:gd name="connsiteY4650" fmla="*/ 4738091 h 6858000"/>
              <a:gd name="connsiteX4651" fmla="*/ 6314760 w 6530564"/>
              <a:gd name="connsiteY4651" fmla="*/ 4739090 h 6858000"/>
              <a:gd name="connsiteX4652" fmla="*/ 6315757 w 6530564"/>
              <a:gd name="connsiteY4652" fmla="*/ 4743761 h 6858000"/>
              <a:gd name="connsiteX4653" fmla="*/ 6312085 w 6530564"/>
              <a:gd name="connsiteY4653" fmla="*/ 4749430 h 6858000"/>
              <a:gd name="connsiteX4654" fmla="*/ 6305737 w 6530564"/>
              <a:gd name="connsiteY4654" fmla="*/ 4765438 h 6858000"/>
              <a:gd name="connsiteX4655" fmla="*/ 6307733 w 6530564"/>
              <a:gd name="connsiteY4655" fmla="*/ 4774781 h 6858000"/>
              <a:gd name="connsiteX4656" fmla="*/ 6313083 w 6530564"/>
              <a:gd name="connsiteY4656" fmla="*/ 4754099 h 6858000"/>
              <a:gd name="connsiteX4657" fmla="*/ 6317755 w 6530564"/>
              <a:gd name="connsiteY4657" fmla="*/ 4753102 h 6858000"/>
              <a:gd name="connsiteX4658" fmla="*/ 6318753 w 6530564"/>
              <a:gd name="connsiteY4658" fmla="*/ 4757773 h 6858000"/>
              <a:gd name="connsiteX4659" fmla="*/ 6322425 w 6530564"/>
              <a:gd name="connsiteY4659" fmla="*/ 4752103 h 6858000"/>
              <a:gd name="connsiteX4660" fmla="*/ 6321427 w 6530564"/>
              <a:gd name="connsiteY4660" fmla="*/ 4747433 h 6858000"/>
              <a:gd name="connsiteX4661" fmla="*/ 6325101 w 6530564"/>
              <a:gd name="connsiteY4661" fmla="*/ 4741765 h 6858000"/>
              <a:gd name="connsiteX4662" fmla="*/ 6331449 w 6530564"/>
              <a:gd name="connsiteY4662" fmla="*/ 4725756 h 6858000"/>
              <a:gd name="connsiteX4663" fmla="*/ 6329453 w 6530564"/>
              <a:gd name="connsiteY4663" fmla="*/ 4716413 h 6858000"/>
              <a:gd name="connsiteX4664" fmla="*/ 6338795 w 6530564"/>
              <a:gd name="connsiteY4664" fmla="*/ 4714417 h 6858000"/>
              <a:gd name="connsiteX4665" fmla="*/ 6345823 w 6530564"/>
              <a:gd name="connsiteY4665" fmla="*/ 4678727 h 6858000"/>
              <a:gd name="connsiteX4666" fmla="*/ 6371215 w 6530564"/>
              <a:gd name="connsiteY4666" fmla="*/ 4614691 h 6858000"/>
              <a:gd name="connsiteX4667" fmla="*/ 6366544 w 6530564"/>
              <a:gd name="connsiteY4667" fmla="*/ 4615689 h 6858000"/>
              <a:gd name="connsiteX4668" fmla="*/ 6373891 w 6530564"/>
              <a:gd name="connsiteY4668" fmla="*/ 4604351 h 6858000"/>
              <a:gd name="connsiteX4669" fmla="*/ 6371895 w 6530564"/>
              <a:gd name="connsiteY4669" fmla="*/ 4595009 h 6858000"/>
              <a:gd name="connsiteX4670" fmla="*/ 6376566 w 6530564"/>
              <a:gd name="connsiteY4670" fmla="*/ 4594011 h 6858000"/>
              <a:gd name="connsiteX4671" fmla="*/ 6383911 w 6530564"/>
              <a:gd name="connsiteY4671" fmla="*/ 4582674 h 6858000"/>
              <a:gd name="connsiteX4672" fmla="*/ 6402637 w 6530564"/>
              <a:gd name="connsiteY4672" fmla="*/ 4510294 h 6858000"/>
              <a:gd name="connsiteX4673" fmla="*/ 6393296 w 6530564"/>
              <a:gd name="connsiteY4673" fmla="*/ 4512289 h 6858000"/>
              <a:gd name="connsiteX4674" fmla="*/ 6427395 w 6530564"/>
              <a:gd name="connsiteY4674" fmla="*/ 4397552 h 6858000"/>
              <a:gd name="connsiteX4675" fmla="*/ 6451471 w 6530564"/>
              <a:gd name="connsiteY4675" fmla="*/ 4304493 h 6858000"/>
              <a:gd name="connsiteX4676" fmla="*/ 6456141 w 6530564"/>
              <a:gd name="connsiteY4676" fmla="*/ 4303494 h 6858000"/>
              <a:gd name="connsiteX4677" fmla="*/ 6472191 w 6530564"/>
              <a:gd name="connsiteY4677" fmla="*/ 4241454 h 6858000"/>
              <a:gd name="connsiteX4678" fmla="*/ 6475185 w 6530564"/>
              <a:gd name="connsiteY4678" fmla="*/ 4255467 h 6858000"/>
              <a:gd name="connsiteX4679" fmla="*/ 6466523 w 6530564"/>
              <a:gd name="connsiteY4679" fmla="*/ 4237782 h 6858000"/>
              <a:gd name="connsiteX4680" fmla="*/ 6490918 w 6530564"/>
              <a:gd name="connsiteY4680" fmla="*/ 4169076 h 6858000"/>
              <a:gd name="connsiteX4681" fmla="*/ 6494591 w 6530564"/>
              <a:gd name="connsiteY4681" fmla="*/ 4163407 h 6858000"/>
              <a:gd name="connsiteX4682" fmla="*/ 6493593 w 6530564"/>
              <a:gd name="connsiteY4682" fmla="*/ 4158734 h 6858000"/>
              <a:gd name="connsiteX4683" fmla="*/ 6488922 w 6530564"/>
              <a:gd name="connsiteY4683" fmla="*/ 4159733 h 6858000"/>
              <a:gd name="connsiteX4684" fmla="*/ 6491597 w 6530564"/>
              <a:gd name="connsiteY4684" fmla="*/ 4149395 h 6858000"/>
              <a:gd name="connsiteX4685" fmla="*/ 6492596 w 6530564"/>
              <a:gd name="connsiteY4685" fmla="*/ 4154064 h 6858000"/>
              <a:gd name="connsiteX4686" fmla="*/ 6497267 w 6530564"/>
              <a:gd name="connsiteY4686" fmla="*/ 4153066 h 6858000"/>
              <a:gd name="connsiteX4687" fmla="*/ 6495271 w 6530564"/>
              <a:gd name="connsiteY4687" fmla="*/ 4143724 h 6858000"/>
              <a:gd name="connsiteX4688" fmla="*/ 6498943 w 6530564"/>
              <a:gd name="connsiteY4688" fmla="*/ 4138054 h 6858000"/>
              <a:gd name="connsiteX4689" fmla="*/ 6495950 w 6530564"/>
              <a:gd name="connsiteY4689" fmla="*/ 4124042 h 6858000"/>
              <a:gd name="connsiteX4690" fmla="*/ 6498625 w 6530564"/>
              <a:gd name="connsiteY4690" fmla="*/ 4113702 h 6858000"/>
              <a:gd name="connsiteX4691" fmla="*/ 6494951 w 6530564"/>
              <a:gd name="connsiteY4691" fmla="*/ 4119372 h 6858000"/>
              <a:gd name="connsiteX4692" fmla="*/ 6491279 w 6530564"/>
              <a:gd name="connsiteY4692" fmla="*/ 4125039 h 6858000"/>
              <a:gd name="connsiteX4693" fmla="*/ 6489284 w 6530564"/>
              <a:gd name="connsiteY4693" fmla="*/ 4115698 h 6858000"/>
              <a:gd name="connsiteX4694" fmla="*/ 6497309 w 6530564"/>
              <a:gd name="connsiteY4694" fmla="*/ 4084679 h 6858000"/>
              <a:gd name="connsiteX4695" fmla="*/ 6509686 w 6530564"/>
              <a:gd name="connsiteY4695" fmla="*/ 4028308 h 6858000"/>
              <a:gd name="connsiteX4696" fmla="*/ 6513359 w 6530564"/>
              <a:gd name="connsiteY4696" fmla="*/ 4022638 h 6858000"/>
              <a:gd name="connsiteX4697" fmla="*/ 6512361 w 6530564"/>
              <a:gd name="connsiteY4697" fmla="*/ 4017968 h 6858000"/>
              <a:gd name="connsiteX4698" fmla="*/ 6516714 w 6530564"/>
              <a:gd name="connsiteY4698" fmla="*/ 3992617 h 6858000"/>
              <a:gd name="connsiteX4699" fmla="*/ 6517393 w 6530564"/>
              <a:gd name="connsiteY4699" fmla="*/ 3972936 h 6858000"/>
              <a:gd name="connsiteX4700" fmla="*/ 6529091 w 6530564"/>
              <a:gd name="connsiteY4700" fmla="*/ 3936247 h 6858000"/>
              <a:gd name="connsiteX4701" fmla="*/ 6530564 w 6530564"/>
              <a:gd name="connsiteY4701" fmla="*/ 3935932 h 6858000"/>
              <a:gd name="connsiteX4702" fmla="*/ 6530564 w 6530564"/>
              <a:gd name="connsiteY4702" fmla="*/ 4704434 h 6858000"/>
              <a:gd name="connsiteX4703" fmla="*/ 6484646 w 6530564"/>
              <a:gd name="connsiteY4703" fmla="*/ 4808415 h 6858000"/>
              <a:gd name="connsiteX4704" fmla="*/ 5551795 w 6530564"/>
              <a:gd name="connsiteY4704" fmla="*/ 5854513 h 6858000"/>
              <a:gd name="connsiteX4705" fmla="*/ 5547125 w 6530564"/>
              <a:gd name="connsiteY4705" fmla="*/ 5855512 h 6858000"/>
              <a:gd name="connsiteX4706" fmla="*/ 5542455 w 6530564"/>
              <a:gd name="connsiteY4706" fmla="*/ 5856509 h 6858000"/>
              <a:gd name="connsiteX4707" fmla="*/ 5536785 w 6530564"/>
              <a:gd name="connsiteY4707" fmla="*/ 5852838 h 6858000"/>
              <a:gd name="connsiteX4708" fmla="*/ 5545129 w 6530564"/>
              <a:gd name="connsiteY4708" fmla="*/ 5846171 h 6858000"/>
              <a:gd name="connsiteX4709" fmla="*/ 5543133 w 6530564"/>
              <a:gd name="connsiteY4709" fmla="*/ 5836827 h 6858000"/>
              <a:gd name="connsiteX4710" fmla="*/ 5534788 w 6530564"/>
              <a:gd name="connsiteY4710" fmla="*/ 5843494 h 6858000"/>
              <a:gd name="connsiteX4711" fmla="*/ 5531117 w 6530564"/>
              <a:gd name="connsiteY4711" fmla="*/ 5849164 h 6858000"/>
              <a:gd name="connsiteX4712" fmla="*/ 5526445 w 6530564"/>
              <a:gd name="connsiteY4712" fmla="*/ 5850162 h 6858000"/>
              <a:gd name="connsiteX4713" fmla="*/ 5511435 w 6530564"/>
              <a:gd name="connsiteY4713" fmla="*/ 5848485 h 6858000"/>
              <a:gd name="connsiteX4714" fmla="*/ 5509757 w 6530564"/>
              <a:gd name="connsiteY4714" fmla="*/ 5863495 h 6858000"/>
              <a:gd name="connsiteX4715" fmla="*/ 5518102 w 6530564"/>
              <a:gd name="connsiteY4715" fmla="*/ 5856829 h 6858000"/>
              <a:gd name="connsiteX4716" fmla="*/ 5515425 w 6530564"/>
              <a:gd name="connsiteY4716" fmla="*/ 5867169 h 6858000"/>
              <a:gd name="connsiteX4717" fmla="*/ 5528441 w 6530564"/>
              <a:gd name="connsiteY4717" fmla="*/ 5859504 h 6858000"/>
              <a:gd name="connsiteX4718" fmla="*/ 5532115 w 6530564"/>
              <a:gd name="connsiteY4718" fmla="*/ 5853836 h 6858000"/>
              <a:gd name="connsiteX4719" fmla="*/ 5529439 w 6530564"/>
              <a:gd name="connsiteY4719" fmla="*/ 5864176 h 6858000"/>
              <a:gd name="connsiteX4720" fmla="*/ 5524768 w 6530564"/>
              <a:gd name="connsiteY4720" fmla="*/ 5865173 h 6858000"/>
              <a:gd name="connsiteX4721" fmla="*/ 5521095 w 6530564"/>
              <a:gd name="connsiteY4721" fmla="*/ 5870842 h 6858000"/>
              <a:gd name="connsiteX4722" fmla="*/ 5522093 w 6530564"/>
              <a:gd name="connsiteY4722" fmla="*/ 5875511 h 6858000"/>
              <a:gd name="connsiteX4723" fmla="*/ 5336527 w 6530564"/>
              <a:gd name="connsiteY4723" fmla="*/ 5986393 h 6858000"/>
              <a:gd name="connsiteX4724" fmla="*/ 5474406 w 6530564"/>
              <a:gd name="connsiteY4724" fmla="*/ 5921652 h 6858000"/>
              <a:gd name="connsiteX4725" fmla="*/ 5743583 w 6530564"/>
              <a:gd name="connsiteY4725" fmla="*/ 5764408 h 6858000"/>
              <a:gd name="connsiteX4726" fmla="*/ 5973095 w 6530564"/>
              <a:gd name="connsiteY4726" fmla="*/ 5598350 h 6858000"/>
              <a:gd name="connsiteX4727" fmla="*/ 5987645 w 6530564"/>
              <a:gd name="connsiteY4727" fmla="*/ 5585565 h 6858000"/>
              <a:gd name="connsiteX4728" fmla="*/ 6396010 w 6530564"/>
              <a:gd name="connsiteY4728" fmla="*/ 5084383 h 6858000"/>
              <a:gd name="connsiteX4729" fmla="*/ 6530564 w 6530564"/>
              <a:gd name="connsiteY4729" fmla="*/ 4845456 h 6858000"/>
              <a:gd name="connsiteX4730" fmla="*/ 6530564 w 6530564"/>
              <a:gd name="connsiteY4730" fmla="*/ 6858000 h 6858000"/>
              <a:gd name="connsiteX4731" fmla="*/ 1733020 w 6530564"/>
              <a:gd name="connsiteY4731" fmla="*/ 6858000 h 6858000"/>
              <a:gd name="connsiteX4732" fmla="*/ 1622264 w 6530564"/>
              <a:gd name="connsiteY4732" fmla="*/ 6769480 h 6858000"/>
              <a:gd name="connsiteX4733" fmla="*/ 1446345 w 6530564"/>
              <a:gd name="connsiteY4733" fmla="*/ 6620355 h 6858000"/>
              <a:gd name="connsiteX4734" fmla="*/ 1021180 w 6530564"/>
              <a:gd name="connsiteY4734" fmla="*/ 6222127 h 6858000"/>
              <a:gd name="connsiteX4735" fmla="*/ 994270 w 6530564"/>
              <a:gd name="connsiteY4735" fmla="*/ 6189838 h 6858000"/>
              <a:gd name="connsiteX4736" fmla="*/ 1002343 w 6530564"/>
              <a:gd name="connsiteY4736" fmla="*/ 6138714 h 6858000"/>
              <a:gd name="connsiteX4737" fmla="*/ 1040015 w 6530564"/>
              <a:gd name="connsiteY4737" fmla="*/ 6154859 h 6858000"/>
              <a:gd name="connsiteX4738" fmla="*/ 1255290 w 6530564"/>
              <a:gd name="connsiteY4738" fmla="*/ 6372807 h 6858000"/>
              <a:gd name="connsiteX4739" fmla="*/ 1301035 w 6530564"/>
              <a:gd name="connsiteY4739" fmla="*/ 6399714 h 6858000"/>
              <a:gd name="connsiteX4740" fmla="*/ 1311799 w 6530564"/>
              <a:gd name="connsiteY4740" fmla="*/ 6399714 h 6858000"/>
              <a:gd name="connsiteX4741" fmla="*/ 1306417 w 6530564"/>
              <a:gd name="connsiteY4741" fmla="*/ 6391643 h 6858000"/>
              <a:gd name="connsiteX4742" fmla="*/ 924306 w 6530564"/>
              <a:gd name="connsiteY4742" fmla="*/ 5969198 h 6858000"/>
              <a:gd name="connsiteX4743" fmla="*/ 811288 w 6530564"/>
              <a:gd name="connsiteY4743" fmla="*/ 5831971 h 6858000"/>
              <a:gd name="connsiteX4744" fmla="*/ 770924 w 6530564"/>
              <a:gd name="connsiteY4744" fmla="*/ 5805064 h 6858000"/>
              <a:gd name="connsiteX4745" fmla="*/ 894705 w 6530564"/>
              <a:gd name="connsiteY4745" fmla="*/ 6068755 h 6858000"/>
              <a:gd name="connsiteX4746" fmla="*/ 267721 w 6530564"/>
              <a:gd name="connsiteY4746" fmla="*/ 5019370 h 6858000"/>
              <a:gd name="connsiteX4747" fmla="*/ 326921 w 6530564"/>
              <a:gd name="connsiteY4747" fmla="*/ 5086639 h 6858000"/>
              <a:gd name="connsiteX4748" fmla="*/ 375357 w 6530564"/>
              <a:gd name="connsiteY4748" fmla="*/ 5167361 h 6858000"/>
              <a:gd name="connsiteX4749" fmla="*/ 493757 w 6530564"/>
              <a:gd name="connsiteY4749" fmla="*/ 5385309 h 6858000"/>
              <a:gd name="connsiteX4750" fmla="*/ 509903 w 6530564"/>
              <a:gd name="connsiteY4750" fmla="*/ 5377237 h 6858000"/>
              <a:gd name="connsiteX4751" fmla="*/ 386121 w 6530564"/>
              <a:gd name="connsiteY4751" fmla="*/ 5159289 h 6858000"/>
              <a:gd name="connsiteX4752" fmla="*/ 87429 w 6530564"/>
              <a:gd name="connsiteY4752" fmla="*/ 4255203 h 6858000"/>
              <a:gd name="connsiteX4753" fmla="*/ 146628 w 6530564"/>
              <a:gd name="connsiteY4753" fmla="*/ 2328641 h 6858000"/>
              <a:gd name="connsiteX4754" fmla="*/ 251574 w 6530564"/>
              <a:gd name="connsiteY4754" fmla="*/ 1973465 h 6858000"/>
              <a:gd name="connsiteX4755" fmla="*/ 273102 w 6530564"/>
              <a:gd name="connsiteY4755" fmla="*/ 1946557 h 6858000"/>
              <a:gd name="connsiteX4756" fmla="*/ 281175 w 6530564"/>
              <a:gd name="connsiteY4756" fmla="*/ 1965393 h 6858000"/>
              <a:gd name="connsiteX4757" fmla="*/ 65900 w 6530564"/>
              <a:gd name="connsiteY4757" fmla="*/ 3133169 h 6858000"/>
              <a:gd name="connsiteX4758" fmla="*/ 76665 w 6530564"/>
              <a:gd name="connsiteY4758" fmla="*/ 3754727 h 6858000"/>
              <a:gd name="connsiteX4759" fmla="*/ 79356 w 6530564"/>
              <a:gd name="connsiteY4759" fmla="*/ 3830068 h 6858000"/>
              <a:gd name="connsiteX4760" fmla="*/ 95501 w 6530564"/>
              <a:gd name="connsiteY4760" fmla="*/ 3862357 h 6858000"/>
              <a:gd name="connsiteX4761" fmla="*/ 117029 w 6530564"/>
              <a:gd name="connsiteY4761" fmla="*/ 3827377 h 6858000"/>
              <a:gd name="connsiteX4762" fmla="*/ 95501 w 6530564"/>
              <a:gd name="connsiteY4762" fmla="*/ 3534088 h 6858000"/>
              <a:gd name="connsiteX4763" fmla="*/ 711722 w 6530564"/>
              <a:gd name="connsiteY4763" fmla="*/ 1290020 h 6858000"/>
              <a:gd name="connsiteX4764" fmla="*/ 722486 w 6530564"/>
              <a:gd name="connsiteY4764" fmla="*/ 1273875 h 6858000"/>
              <a:gd name="connsiteX4765" fmla="*/ 741323 w 6530564"/>
              <a:gd name="connsiteY4765" fmla="*/ 1268493 h 6858000"/>
              <a:gd name="connsiteX4766" fmla="*/ 671359 w 6530564"/>
              <a:gd name="connsiteY4766" fmla="*/ 1411102 h 6858000"/>
              <a:gd name="connsiteX4767" fmla="*/ 238121 w 6530564"/>
              <a:gd name="connsiteY4767" fmla="*/ 2506229 h 6858000"/>
              <a:gd name="connsiteX4768" fmla="*/ 219284 w 6530564"/>
              <a:gd name="connsiteY4768" fmla="*/ 2638075 h 6858000"/>
              <a:gd name="connsiteX4769" fmla="*/ 230049 w 6530564"/>
              <a:gd name="connsiteY4769" fmla="*/ 2667673 h 6858000"/>
              <a:gd name="connsiteX4770" fmla="*/ 259647 w 6530564"/>
              <a:gd name="connsiteY4770" fmla="*/ 2648838 h 6858000"/>
              <a:gd name="connsiteX4771" fmla="*/ 289247 w 6530564"/>
              <a:gd name="connsiteY4771" fmla="*/ 2608477 h 6858000"/>
              <a:gd name="connsiteX4772" fmla="*/ 240811 w 6530564"/>
              <a:gd name="connsiteY4772" fmla="*/ 3528707 h 6858000"/>
              <a:gd name="connsiteX4773" fmla="*/ 256956 w 6530564"/>
              <a:gd name="connsiteY4773" fmla="*/ 3674006 h 6858000"/>
              <a:gd name="connsiteX4774" fmla="*/ 251574 w 6530564"/>
              <a:gd name="connsiteY4774" fmla="*/ 3528707 h 6858000"/>
              <a:gd name="connsiteX4775" fmla="*/ 302703 w 6530564"/>
              <a:gd name="connsiteY4775" fmla="*/ 2764539 h 6858000"/>
              <a:gd name="connsiteX4776" fmla="*/ 789760 w 6530564"/>
              <a:gd name="connsiteY4776" fmla="*/ 1427247 h 6858000"/>
              <a:gd name="connsiteX4777" fmla="*/ 811288 w 6530564"/>
              <a:gd name="connsiteY4777" fmla="*/ 1411102 h 6858000"/>
              <a:gd name="connsiteX4778" fmla="*/ 329611 w 6530564"/>
              <a:gd name="connsiteY4778" fmla="*/ 3267706 h 6858000"/>
              <a:gd name="connsiteX4779" fmla="*/ 353829 w 6530564"/>
              <a:gd name="connsiteY4779" fmla="*/ 3017468 h 6858000"/>
              <a:gd name="connsiteX4780" fmla="*/ 480303 w 6530564"/>
              <a:gd name="connsiteY4780" fmla="*/ 2377074 h 6858000"/>
              <a:gd name="connsiteX4781" fmla="*/ 536812 w 6530564"/>
              <a:gd name="connsiteY4781" fmla="*/ 2148363 h 6858000"/>
              <a:gd name="connsiteX4782" fmla="*/ 579867 w 6530564"/>
              <a:gd name="connsiteY4782" fmla="*/ 2126836 h 6858000"/>
              <a:gd name="connsiteX4783" fmla="*/ 604086 w 6530564"/>
              <a:gd name="connsiteY4783" fmla="*/ 2108002 h 6858000"/>
              <a:gd name="connsiteX4784" fmla="*/ 878561 w 6530564"/>
              <a:gd name="connsiteY4784" fmla="*/ 1516040 h 6858000"/>
              <a:gd name="connsiteX4785" fmla="*/ 916234 w 6530564"/>
              <a:gd name="connsiteY4785" fmla="*/ 1486443 h 6858000"/>
              <a:gd name="connsiteX4786" fmla="*/ 921615 w 6530564"/>
              <a:gd name="connsiteY4786" fmla="*/ 1537567 h 6858000"/>
              <a:gd name="connsiteX4787" fmla="*/ 813979 w 6530564"/>
              <a:gd name="connsiteY4787" fmla="*/ 1747443 h 6858000"/>
              <a:gd name="connsiteX4788" fmla="*/ 811288 w 6530564"/>
              <a:gd name="connsiteY4788" fmla="*/ 1763588 h 6858000"/>
              <a:gd name="connsiteX4789" fmla="*/ 822051 w 6530564"/>
              <a:gd name="connsiteY4789" fmla="*/ 1755515 h 6858000"/>
              <a:gd name="connsiteX4790" fmla="*/ 916234 w 6530564"/>
              <a:gd name="connsiteY4790" fmla="*/ 1664031 h 6858000"/>
              <a:gd name="connsiteX4791" fmla="*/ 1408672 w 6530564"/>
              <a:gd name="connsiteY4791" fmla="*/ 961751 h 6858000"/>
              <a:gd name="connsiteX4792" fmla="*/ 1849984 w 6530564"/>
              <a:gd name="connsiteY4792" fmla="*/ 576976 h 6858000"/>
              <a:gd name="connsiteX4793" fmla="*/ 1876892 w 6530564"/>
              <a:gd name="connsiteY4793" fmla="*/ 560831 h 6858000"/>
              <a:gd name="connsiteX4794" fmla="*/ 3989439 w 6530564"/>
              <a:gd name="connsiteY4794" fmla="*/ 394434 h 6858000"/>
              <a:gd name="connsiteX4795" fmla="*/ 4081738 w 6530564"/>
              <a:gd name="connsiteY4795" fmla="*/ 396538 h 6858000"/>
              <a:gd name="connsiteX4796" fmla="*/ 4080500 w 6530564"/>
              <a:gd name="connsiteY4796" fmla="*/ 396329 h 6858000"/>
              <a:gd name="connsiteX4797" fmla="*/ 4071877 w 6530564"/>
              <a:gd name="connsiteY4797" fmla="*/ 395619 h 6858000"/>
              <a:gd name="connsiteX4798" fmla="*/ 3502109 w 6530564"/>
              <a:gd name="connsiteY4798" fmla="*/ 0 h 6858000"/>
              <a:gd name="connsiteX4799" fmla="*/ 4589616 w 6530564"/>
              <a:gd name="connsiteY4799" fmla="*/ 0 h 6858000"/>
              <a:gd name="connsiteX4800" fmla="*/ 4634080 w 6530564"/>
              <a:gd name="connsiteY4800" fmla="*/ 6163 h 6858000"/>
              <a:gd name="connsiteX4801" fmla="*/ 5022582 w 6530564"/>
              <a:gd name="connsiteY4801" fmla="*/ 89954 h 6858000"/>
              <a:gd name="connsiteX4802" fmla="*/ 5418149 w 6530564"/>
              <a:gd name="connsiteY4802" fmla="*/ 216418 h 6858000"/>
              <a:gd name="connsiteX4803" fmla="*/ 5515022 w 6530564"/>
              <a:gd name="connsiteY4803" fmla="*/ 278306 h 6858000"/>
              <a:gd name="connsiteX4804" fmla="*/ 5679169 w 6530564"/>
              <a:gd name="connsiteY4804" fmla="*/ 353645 h 6858000"/>
              <a:gd name="connsiteX4805" fmla="*/ 5910587 w 6530564"/>
              <a:gd name="connsiteY4805" fmla="*/ 496254 h 6858000"/>
              <a:gd name="connsiteX4806" fmla="*/ 5940187 w 6530564"/>
              <a:gd name="connsiteY4806" fmla="*/ 531233 h 6858000"/>
              <a:gd name="connsiteX4807" fmla="*/ 6314226 w 6530564"/>
              <a:gd name="connsiteY4807" fmla="*/ 835286 h 6858000"/>
              <a:gd name="connsiteX4808" fmla="*/ 6400336 w 6530564"/>
              <a:gd name="connsiteY4808" fmla="*/ 878338 h 6858000"/>
              <a:gd name="connsiteX4809" fmla="*/ 6330373 w 6530564"/>
              <a:gd name="connsiteY4809" fmla="*/ 786854 h 6858000"/>
              <a:gd name="connsiteX4810" fmla="*/ 6136625 w 6530564"/>
              <a:gd name="connsiteY4810" fmla="*/ 638863 h 6858000"/>
              <a:gd name="connsiteX4811" fmla="*/ 6096262 w 6530564"/>
              <a:gd name="connsiteY4811" fmla="*/ 593120 h 6858000"/>
              <a:gd name="connsiteX4812" fmla="*/ 6077425 w 6530564"/>
              <a:gd name="connsiteY4812" fmla="*/ 555450 h 6858000"/>
              <a:gd name="connsiteX4813" fmla="*/ 5800259 w 6530564"/>
              <a:gd name="connsiteY4813" fmla="*/ 321356 h 6858000"/>
              <a:gd name="connsiteX4814" fmla="*/ 5560767 w 6530564"/>
              <a:gd name="connsiteY4814" fmla="*/ 197583 h 6858000"/>
              <a:gd name="connsiteX4815" fmla="*/ 4990292 w 6530564"/>
              <a:gd name="connsiteY4815" fmla="*/ 25376 h 6858000"/>
              <a:gd name="connsiteX4816" fmla="*/ 4858639 w 6530564"/>
              <a:gd name="connsiteY4816" fmla="*/ 0 h 6858000"/>
              <a:gd name="connsiteX4817" fmla="*/ 5574004 w 6530564"/>
              <a:gd name="connsiteY4817" fmla="*/ 0 h 6858000"/>
              <a:gd name="connsiteX4818" fmla="*/ 5574348 w 6530564"/>
              <a:gd name="connsiteY4818" fmla="*/ 150 h 6858000"/>
              <a:gd name="connsiteX4819" fmla="*/ 5641495 w 6530564"/>
              <a:gd name="connsiteY4819" fmla="*/ 17304 h 6858000"/>
              <a:gd name="connsiteX4820" fmla="*/ 5693716 w 6530564"/>
              <a:gd name="connsiteY4820" fmla="*/ 15413 h 6858000"/>
              <a:gd name="connsiteX4821" fmla="*/ 5701308 w 6530564"/>
              <a:gd name="connsiteY4821" fmla="*/ 0 h 6858000"/>
              <a:gd name="connsiteX4822" fmla="*/ 5893094 w 6530564"/>
              <a:gd name="connsiteY4822" fmla="*/ 0 h 6858000"/>
              <a:gd name="connsiteX4823" fmla="*/ 5928120 w 6530564"/>
              <a:gd name="connsiteY4823" fmla="*/ 15497 h 6858000"/>
              <a:gd name="connsiteX4824" fmla="*/ 6037061 w 6530564"/>
              <a:gd name="connsiteY4824" fmla="*/ 65738 h 6858000"/>
              <a:gd name="connsiteX4825" fmla="*/ 6287317 w 6530564"/>
              <a:gd name="connsiteY4825" fmla="*/ 211037 h 6858000"/>
              <a:gd name="connsiteX4826" fmla="*/ 6050517 w 6530564"/>
              <a:gd name="connsiteY4826" fmla="*/ 54974 h 6858000"/>
              <a:gd name="connsiteX4827" fmla="*/ 5964995 w 6530564"/>
              <a:gd name="connsiteY4827" fmla="*/ 3094 h 6858000"/>
              <a:gd name="connsiteX4828" fmla="*/ 5958708 w 6530564"/>
              <a:gd name="connsiteY4828" fmla="*/ 0 h 6858000"/>
              <a:gd name="connsiteX4829" fmla="*/ 6034737 w 6530564"/>
              <a:gd name="connsiteY4829" fmla="*/ 0 h 6858000"/>
              <a:gd name="connsiteX4830" fmla="*/ 6100298 w 6530564"/>
              <a:gd name="connsiteY4830" fmla="*/ 33785 h 6858000"/>
              <a:gd name="connsiteX4831" fmla="*/ 6333063 w 6530564"/>
              <a:gd name="connsiteY4831" fmla="*/ 176056 h 6858000"/>
              <a:gd name="connsiteX4832" fmla="*/ 6349209 w 6530564"/>
              <a:gd name="connsiteY4832" fmla="*/ 178747 h 6858000"/>
              <a:gd name="connsiteX4833" fmla="*/ 6319607 w 6530564"/>
              <a:gd name="connsiteY4833" fmla="*/ 100717 h 6858000"/>
              <a:gd name="connsiteX4834" fmla="*/ 6159296 w 6530564"/>
              <a:gd name="connsiteY4834" fmla="*/ 0 h 6858000"/>
              <a:gd name="connsiteX4835" fmla="*/ 6494412 w 6530564"/>
              <a:gd name="connsiteY4835" fmla="*/ 0 h 6858000"/>
              <a:gd name="connsiteX4836" fmla="*/ 6530564 w 6530564"/>
              <a:gd name="connsiteY4836" fmla="*/ 24963 h 6858000"/>
              <a:gd name="connsiteX4837" fmla="*/ 6530564 w 6530564"/>
              <a:gd name="connsiteY4837" fmla="*/ 2283869 h 6858000"/>
              <a:gd name="connsiteX4838" fmla="*/ 6452592 w 6530564"/>
              <a:gd name="connsiteY4838" fmla="*/ 2135053 h 6858000"/>
              <a:gd name="connsiteX4839" fmla="*/ 6165817 w 6530564"/>
              <a:gd name="connsiteY4839" fmla="*/ 1732932 h 6858000"/>
              <a:gd name="connsiteX4840" fmla="*/ 5773745 w 6530564"/>
              <a:gd name="connsiteY4840" fmla="*/ 1338044 h 6858000"/>
              <a:gd name="connsiteX4841" fmla="*/ 5784085 w 6530564"/>
              <a:gd name="connsiteY4841" fmla="*/ 1340719 h 6858000"/>
              <a:gd name="connsiteX4842" fmla="*/ 5718731 w 6530564"/>
              <a:gd name="connsiteY4842" fmla="*/ 1286303 h 6858000"/>
              <a:gd name="connsiteX4843" fmla="*/ 5679049 w 6530564"/>
              <a:gd name="connsiteY4843" fmla="*/ 1260591 h 6858000"/>
              <a:gd name="connsiteX4844" fmla="*/ 5559003 w 6530564"/>
              <a:gd name="connsiteY4844" fmla="*/ 1178786 h 6858000"/>
              <a:gd name="connsiteX4845" fmla="*/ 5513651 w 6530564"/>
              <a:gd name="connsiteY4845" fmla="*/ 1149403 h 6858000"/>
              <a:gd name="connsiteX4846" fmla="*/ 5089115 w 6530564"/>
              <a:gd name="connsiteY4846" fmla="*/ 922629 h 6858000"/>
              <a:gd name="connsiteX4847" fmla="*/ 5219861 w 6530564"/>
              <a:gd name="connsiteY4847" fmla="*/ 963072 h 6858000"/>
              <a:gd name="connsiteX4848" fmla="*/ 5243535 w 6530564"/>
              <a:gd name="connsiteY4848" fmla="*/ 982437 h 6858000"/>
              <a:gd name="connsiteX4849" fmla="*/ 5376279 w 6530564"/>
              <a:gd name="connsiteY4849" fmla="*/ 1032223 h 6858000"/>
              <a:gd name="connsiteX4850" fmla="*/ 5339271 w 6530564"/>
              <a:gd name="connsiteY4850" fmla="*/ 996174 h 6858000"/>
              <a:gd name="connsiteX4851" fmla="*/ 5227209 w 6530564"/>
              <a:gd name="connsiteY4851" fmla="*/ 951735 h 6858000"/>
              <a:gd name="connsiteX4852" fmla="*/ 5203535 w 6530564"/>
              <a:gd name="connsiteY4852" fmla="*/ 932372 h 6858000"/>
              <a:gd name="connsiteX4853" fmla="*/ 5115146 w 6530564"/>
              <a:gd name="connsiteY4853" fmla="*/ 907298 h 6858000"/>
              <a:gd name="connsiteX4854" fmla="*/ 5028434 w 6530564"/>
              <a:gd name="connsiteY4854" fmla="*/ 867212 h 6858000"/>
              <a:gd name="connsiteX4855" fmla="*/ 5004080 w 6530564"/>
              <a:gd name="connsiteY4855" fmla="*/ 867531 h 6858000"/>
              <a:gd name="connsiteX4856" fmla="*/ 4965395 w 6530564"/>
              <a:gd name="connsiteY4856" fmla="*/ 846491 h 6858000"/>
              <a:gd name="connsiteX4857" fmla="*/ 4917369 w 6530564"/>
              <a:gd name="connsiteY4857" fmla="*/ 827446 h 6858000"/>
              <a:gd name="connsiteX4858" fmla="*/ 4859320 w 6530564"/>
              <a:gd name="connsiteY4858" fmla="*/ 830080 h 6858000"/>
              <a:gd name="connsiteX4859" fmla="*/ 4876327 w 6530564"/>
              <a:gd name="connsiteY4859" fmla="*/ 841099 h 6858000"/>
              <a:gd name="connsiteX4860" fmla="*/ 3393185 w 6530564"/>
              <a:gd name="connsiteY4860" fmla="*/ 757460 h 6858000"/>
              <a:gd name="connsiteX4861" fmla="*/ 3342975 w 6530564"/>
              <a:gd name="connsiteY4861" fmla="*/ 770687 h 6858000"/>
              <a:gd name="connsiteX4862" fmla="*/ 3291917 w 6530564"/>
              <a:gd name="connsiteY4862" fmla="*/ 780409 h 6858000"/>
              <a:gd name="connsiteX4863" fmla="*/ 2400079 w 6530564"/>
              <a:gd name="connsiteY4863" fmla="*/ 1173988 h 6858000"/>
              <a:gd name="connsiteX4864" fmla="*/ 2269683 w 6530564"/>
              <a:gd name="connsiteY4864" fmla="*/ 1256599 h 6858000"/>
              <a:gd name="connsiteX4865" fmla="*/ 2246824 w 6530564"/>
              <a:gd name="connsiteY4865" fmla="*/ 1263510 h 6858000"/>
              <a:gd name="connsiteX4866" fmla="*/ 2244901 w 6530564"/>
              <a:gd name="connsiteY4866" fmla="*/ 1235531 h 6858000"/>
              <a:gd name="connsiteX4867" fmla="*/ 2297569 w 6530564"/>
              <a:gd name="connsiteY4867" fmla="*/ 1187778 h 6858000"/>
              <a:gd name="connsiteX4868" fmla="*/ 2654790 w 6530564"/>
              <a:gd name="connsiteY4868" fmla="*/ 989786 h 6858000"/>
              <a:gd name="connsiteX4869" fmla="*/ 2604795 w 6530564"/>
              <a:gd name="connsiteY4869" fmla="*/ 974104 h 6858000"/>
              <a:gd name="connsiteX4870" fmla="*/ 2728393 w 6530564"/>
              <a:gd name="connsiteY4870" fmla="*/ 907142 h 6858000"/>
              <a:gd name="connsiteX4871" fmla="*/ 3647056 w 6530564"/>
              <a:gd name="connsiteY4871" fmla="*/ 660175 h 6858000"/>
              <a:gd name="connsiteX4872" fmla="*/ 4318016 w 6530564"/>
              <a:gd name="connsiteY4872" fmla="*/ 687170 h 6858000"/>
              <a:gd name="connsiteX4873" fmla="*/ 4516487 w 6530564"/>
              <a:gd name="connsiteY4873" fmla="*/ 723856 h 6858000"/>
              <a:gd name="connsiteX4874" fmla="*/ 4557781 w 6530564"/>
              <a:gd name="connsiteY4874" fmla="*/ 698810 h 6858000"/>
              <a:gd name="connsiteX4875" fmla="*/ 4518180 w 6530564"/>
              <a:gd name="connsiteY4875" fmla="*/ 674824 h 6858000"/>
              <a:gd name="connsiteX4876" fmla="*/ 4454063 w 6530564"/>
              <a:gd name="connsiteY4876" fmla="*/ 649993 h 6858000"/>
              <a:gd name="connsiteX4877" fmla="*/ 4809052 w 6530564"/>
              <a:gd name="connsiteY4877" fmla="*/ 697851 h 6858000"/>
              <a:gd name="connsiteX4878" fmla="*/ 5011799 w 6530564"/>
              <a:gd name="connsiteY4878" fmla="*/ 764041 h 6858000"/>
              <a:gd name="connsiteX4879" fmla="*/ 4817092 w 6530564"/>
              <a:gd name="connsiteY4879" fmla="*/ 688021 h 6858000"/>
              <a:gd name="connsiteX4880" fmla="*/ 4528741 w 6530564"/>
              <a:gd name="connsiteY4880" fmla="*/ 619842 h 6858000"/>
              <a:gd name="connsiteX4881" fmla="*/ 3716648 w 6530564"/>
              <a:gd name="connsiteY4881" fmla="*/ 568249 h 6858000"/>
              <a:gd name="connsiteX4882" fmla="*/ 3612199 w 6530564"/>
              <a:gd name="connsiteY4882" fmla="*/ 582452 h 6858000"/>
              <a:gd name="connsiteX4883" fmla="*/ 3645435 w 6530564"/>
              <a:gd name="connsiteY4883" fmla="*/ 595629 h 6858000"/>
              <a:gd name="connsiteX4884" fmla="*/ 4335789 w 6530564"/>
              <a:gd name="connsiteY4884" fmla="*/ 618481 h 6858000"/>
              <a:gd name="connsiteX4885" fmla="*/ 4369439 w 6530564"/>
              <a:gd name="connsiteY4885" fmla="*/ 633599 h 6858000"/>
              <a:gd name="connsiteX4886" fmla="*/ 4330367 w 6530564"/>
              <a:gd name="connsiteY4886" fmla="*/ 650057 h 6858000"/>
              <a:gd name="connsiteX4887" fmla="*/ 4109450 w 6530564"/>
              <a:gd name="connsiteY4887" fmla="*/ 622223 h 6858000"/>
              <a:gd name="connsiteX4888" fmla="*/ 3144894 w 6530564"/>
              <a:gd name="connsiteY4888" fmla="*/ 720819 h 6858000"/>
              <a:gd name="connsiteX4889" fmla="*/ 2449900 w 6530564"/>
              <a:gd name="connsiteY4889" fmla="*/ 1027476 h 6858000"/>
              <a:gd name="connsiteX4890" fmla="*/ 2308845 w 6530564"/>
              <a:gd name="connsiteY4890" fmla="*/ 1098169 h 6858000"/>
              <a:gd name="connsiteX4891" fmla="*/ 3399136 w 6530564"/>
              <a:gd name="connsiteY4891" fmla="*/ 619861 h 6858000"/>
              <a:gd name="connsiteX4892" fmla="*/ 3330855 w 6530564"/>
              <a:gd name="connsiteY4892" fmla="*/ 604030 h 6858000"/>
              <a:gd name="connsiteX4893" fmla="*/ 3520230 w 6530564"/>
              <a:gd name="connsiteY4893" fmla="*/ 569654 h 6858000"/>
              <a:gd name="connsiteX4894" fmla="*/ 3790217 w 6530564"/>
              <a:gd name="connsiteY4894" fmla="*/ 542392 h 6858000"/>
              <a:gd name="connsiteX4895" fmla="*/ 3810723 w 6530564"/>
              <a:gd name="connsiteY4895" fmla="*/ 533954 h 6858000"/>
              <a:gd name="connsiteX4896" fmla="*/ 3790368 w 6530564"/>
              <a:gd name="connsiteY4896" fmla="*/ 524109 h 6858000"/>
              <a:gd name="connsiteX4897" fmla="*/ 3455830 w 6530564"/>
              <a:gd name="connsiteY4897" fmla="*/ 552995 h 6858000"/>
              <a:gd name="connsiteX4898" fmla="*/ 3373410 w 6530564"/>
              <a:gd name="connsiteY4898" fmla="*/ 556409 h 6858000"/>
              <a:gd name="connsiteX4899" fmla="*/ 3041191 w 6530564"/>
              <a:gd name="connsiteY4899" fmla="*/ 643608 h 6858000"/>
              <a:gd name="connsiteX4900" fmla="*/ 2341622 w 6530564"/>
              <a:gd name="connsiteY4900" fmla="*/ 957326 h 6858000"/>
              <a:gd name="connsiteX4901" fmla="*/ 1953599 w 6530564"/>
              <a:gd name="connsiteY4901" fmla="*/ 1238958 h 6858000"/>
              <a:gd name="connsiteX4902" fmla="*/ 1914658 w 6530564"/>
              <a:gd name="connsiteY4902" fmla="*/ 1265528 h 6858000"/>
              <a:gd name="connsiteX4903" fmla="*/ 1953768 w 6530564"/>
              <a:gd name="connsiteY4903" fmla="*/ 1192281 h 6858000"/>
              <a:gd name="connsiteX4904" fmla="*/ 2273195 w 6530564"/>
              <a:gd name="connsiteY4904" fmla="*/ 959778 h 6858000"/>
              <a:gd name="connsiteX4905" fmla="*/ 3429259 w 6530564"/>
              <a:gd name="connsiteY4905" fmla="*/ 514058 h 6858000"/>
              <a:gd name="connsiteX4906" fmla="*/ 3947467 w 6530564"/>
              <a:gd name="connsiteY4906" fmla="*/ 490544 h 6858000"/>
              <a:gd name="connsiteX4907" fmla="*/ 4596509 w 6530564"/>
              <a:gd name="connsiteY4907" fmla="*/ 566835 h 6858000"/>
              <a:gd name="connsiteX4908" fmla="*/ 4640121 w 6530564"/>
              <a:gd name="connsiteY4908" fmla="*/ 600103 h 6858000"/>
              <a:gd name="connsiteX4909" fmla="*/ 4657014 w 6530564"/>
              <a:gd name="connsiteY4909" fmla="*/ 612717 h 6858000"/>
              <a:gd name="connsiteX4910" fmla="*/ 5039385 w 6530564"/>
              <a:gd name="connsiteY4910" fmla="*/ 731785 h 6858000"/>
              <a:gd name="connsiteX4911" fmla="*/ 5051435 w 6530564"/>
              <a:gd name="connsiteY4911" fmla="*/ 731238 h 6858000"/>
              <a:gd name="connsiteX4912" fmla="*/ 5018085 w 6530564"/>
              <a:gd name="connsiteY4912" fmla="*/ 679555 h 6858000"/>
              <a:gd name="connsiteX4913" fmla="*/ 4427845 w 6530564"/>
              <a:gd name="connsiteY4913" fmla="*/ 489308 h 6858000"/>
              <a:gd name="connsiteX4914" fmla="*/ 4310509 w 6530564"/>
              <a:gd name="connsiteY4914" fmla="*/ 471335 h 6858000"/>
              <a:gd name="connsiteX4915" fmla="*/ 4176892 w 6530564"/>
              <a:gd name="connsiteY4915" fmla="*/ 462604 h 6858000"/>
              <a:gd name="connsiteX4916" fmla="*/ 3954287 w 6530564"/>
              <a:gd name="connsiteY4916" fmla="*/ 461274 h 6858000"/>
              <a:gd name="connsiteX4917" fmla="*/ 3706721 w 6530564"/>
              <a:gd name="connsiteY4917" fmla="*/ 469347 h 6858000"/>
              <a:gd name="connsiteX4918" fmla="*/ 3819638 w 6530564"/>
              <a:gd name="connsiteY4918" fmla="*/ 441228 h 6858000"/>
              <a:gd name="connsiteX4919" fmla="*/ 3678438 w 6530564"/>
              <a:gd name="connsiteY4919" fmla="*/ 446944 h 6858000"/>
              <a:gd name="connsiteX4920" fmla="*/ 3428450 w 6530564"/>
              <a:gd name="connsiteY4920" fmla="*/ 481785 h 6858000"/>
              <a:gd name="connsiteX4921" fmla="*/ 2876370 w 6530564"/>
              <a:gd name="connsiteY4921" fmla="*/ 622042 h 6858000"/>
              <a:gd name="connsiteX4922" fmla="*/ 2659974 w 6530564"/>
              <a:gd name="connsiteY4922" fmla="*/ 672328 h 6858000"/>
              <a:gd name="connsiteX4923" fmla="*/ 3002779 w 6530564"/>
              <a:gd name="connsiteY4923" fmla="*/ 546873 h 6858000"/>
              <a:gd name="connsiteX4924" fmla="*/ 3243522 w 6530564"/>
              <a:gd name="connsiteY4924" fmla="*/ 482631 h 6858000"/>
              <a:gd name="connsiteX4925" fmla="*/ 3245900 w 6530564"/>
              <a:gd name="connsiteY4925" fmla="*/ 478428 h 6858000"/>
              <a:gd name="connsiteX4926" fmla="*/ 3260028 w 6530564"/>
              <a:gd name="connsiteY4926" fmla="*/ 466656 h 6858000"/>
              <a:gd name="connsiteX4927" fmla="*/ 3251955 w 6530564"/>
              <a:gd name="connsiteY4927" fmla="*/ 461274 h 6858000"/>
              <a:gd name="connsiteX4928" fmla="*/ 3098571 w 6530564"/>
              <a:gd name="connsiteY4928" fmla="*/ 490872 h 6858000"/>
              <a:gd name="connsiteX4929" fmla="*/ 2651879 w 6530564"/>
              <a:gd name="connsiteY4929" fmla="*/ 673842 h 6858000"/>
              <a:gd name="connsiteX4930" fmla="*/ 2549624 w 6530564"/>
              <a:gd name="connsiteY4930" fmla="*/ 692677 h 6858000"/>
              <a:gd name="connsiteX4931" fmla="*/ 2455442 w 6530564"/>
              <a:gd name="connsiteY4931" fmla="*/ 727656 h 6858000"/>
              <a:gd name="connsiteX4932" fmla="*/ 2291295 w 6530564"/>
              <a:gd name="connsiteY4932" fmla="*/ 751874 h 6858000"/>
              <a:gd name="connsiteX4933" fmla="*/ 3763231 w 6530564"/>
              <a:gd name="connsiteY4933" fmla="*/ 200274 h 6858000"/>
              <a:gd name="connsiteX4934" fmla="*/ 2579224 w 6530564"/>
              <a:gd name="connsiteY4934" fmla="*/ 507017 h 6858000"/>
              <a:gd name="connsiteX4935" fmla="*/ 3604465 w 6530564"/>
              <a:gd name="connsiteY4935" fmla="*/ 146459 h 6858000"/>
              <a:gd name="connsiteX4936" fmla="*/ 4702363 w 6530564"/>
              <a:gd name="connsiteY4936" fmla="*/ 165295 h 6858000"/>
              <a:gd name="connsiteX4937" fmla="*/ 4632399 w 6530564"/>
              <a:gd name="connsiteY4937" fmla="*/ 133006 h 6858000"/>
              <a:gd name="connsiteX4938" fmla="*/ 3854723 w 6530564"/>
              <a:gd name="connsiteY4938" fmla="*/ 89954 h 6858000"/>
              <a:gd name="connsiteX4939" fmla="*/ 3763231 w 6530564"/>
              <a:gd name="connsiteY4939" fmla="*/ 76501 h 6858000"/>
              <a:gd name="connsiteX4940" fmla="*/ 3728249 w 6530564"/>
              <a:gd name="connsiteY4940" fmla="*/ 73810 h 6858000"/>
              <a:gd name="connsiteX4941" fmla="*/ 3356901 w 6530564"/>
              <a:gd name="connsiteY4941" fmla="*/ 157222 h 6858000"/>
              <a:gd name="connsiteX4942" fmla="*/ 2633042 w 6530564"/>
              <a:gd name="connsiteY4942" fmla="*/ 383243 h 6858000"/>
              <a:gd name="connsiteX4943" fmla="*/ 2565769 w 6530564"/>
              <a:gd name="connsiteY4943" fmla="*/ 396697 h 6858000"/>
              <a:gd name="connsiteX4944" fmla="*/ 3141627 w 6530564"/>
              <a:gd name="connsiteY4944" fmla="*/ 151840 h 6858000"/>
              <a:gd name="connsiteX4945" fmla="*/ 2756825 w 6530564"/>
              <a:gd name="connsiteY4945" fmla="*/ 229872 h 6858000"/>
              <a:gd name="connsiteX4946" fmla="*/ 2861770 w 6530564"/>
              <a:gd name="connsiteY4946" fmla="*/ 170676 h 6858000"/>
              <a:gd name="connsiteX4947" fmla="*/ 3120100 w 6530564"/>
              <a:gd name="connsiteY4947" fmla="*/ 103408 h 6858000"/>
              <a:gd name="connsiteX4948" fmla="*/ 3319228 w 6530564"/>
              <a:gd name="connsiteY4948" fmla="*/ 76501 h 6858000"/>
              <a:gd name="connsiteX4949" fmla="*/ 3399956 w 6530564"/>
              <a:gd name="connsiteY4949" fmla="*/ 33449 h 6858000"/>
              <a:gd name="connsiteX4950" fmla="*/ 3456465 w 6530564"/>
              <a:gd name="connsiteY4950" fmla="*/ 6542 h 6858000"/>
              <a:gd name="connsiteX4951" fmla="*/ 2942330 w 6530564"/>
              <a:gd name="connsiteY4951" fmla="*/ 0 h 6858000"/>
              <a:gd name="connsiteX4952" fmla="*/ 3174123 w 6530564"/>
              <a:gd name="connsiteY4952" fmla="*/ 0 h 6858000"/>
              <a:gd name="connsiteX4953" fmla="*/ 3100717 w 6530564"/>
              <a:gd name="connsiteY4953" fmla="*/ 23190 h 6858000"/>
              <a:gd name="connsiteX4954" fmla="*/ 3012463 w 6530564"/>
              <a:gd name="connsiteY4954" fmla="*/ 63047 h 6858000"/>
              <a:gd name="connsiteX4955" fmla="*/ 2439295 w 6530564"/>
              <a:gd name="connsiteY4955" fmla="*/ 291759 h 6858000"/>
              <a:gd name="connsiteX4956" fmla="*/ 2380096 w 6530564"/>
              <a:gd name="connsiteY4956" fmla="*/ 291759 h 6858000"/>
              <a:gd name="connsiteX4957" fmla="*/ 2396241 w 6530564"/>
              <a:gd name="connsiteY4957" fmla="*/ 229872 h 6858000"/>
              <a:gd name="connsiteX4958" fmla="*/ 2452751 w 6530564"/>
              <a:gd name="connsiteY4958" fmla="*/ 189511 h 6858000"/>
              <a:gd name="connsiteX4959" fmla="*/ 2834861 w 6530564"/>
              <a:gd name="connsiteY4959" fmla="*/ 39503 h 6858000"/>
              <a:gd name="connsiteX4960" fmla="*/ 2576296 w 6530564"/>
              <a:gd name="connsiteY4960" fmla="*/ 0 h 6858000"/>
              <a:gd name="connsiteX4961" fmla="*/ 2746997 w 6530564"/>
              <a:gd name="connsiteY4961" fmla="*/ 0 h 6858000"/>
              <a:gd name="connsiteX4962" fmla="*/ 2705697 w 6530564"/>
              <a:gd name="connsiteY4962" fmla="*/ 14613 h 6858000"/>
              <a:gd name="connsiteX4963" fmla="*/ 2509260 w 6530564"/>
              <a:gd name="connsiteY4963" fmla="*/ 87263 h 6858000"/>
              <a:gd name="connsiteX4964" fmla="*/ 2476969 w 6530564"/>
              <a:gd name="connsiteY4964" fmla="*/ 89954 h 6858000"/>
              <a:gd name="connsiteX4965" fmla="*/ 2482350 w 6530564"/>
              <a:gd name="connsiteY4965" fmla="*/ 52283 h 6858000"/>
              <a:gd name="connsiteX4966" fmla="*/ 2565769 w 6530564"/>
              <a:gd name="connsiteY4966" fmla="*/ 385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</a:cxnLst>
            <a:rect l="l" t="t" r="r" b="b"/>
            <a:pathLst>
              <a:path w="6530564" h="6858000">
                <a:moveTo>
                  <a:pt x="4044771" y="6093451"/>
                </a:moveTo>
                <a:lnTo>
                  <a:pt x="4045742" y="6095312"/>
                </a:lnTo>
                <a:lnTo>
                  <a:pt x="4035428" y="6095447"/>
                </a:lnTo>
                <a:cubicBezTo>
                  <a:pt x="4040099" y="6094449"/>
                  <a:pt x="4040099" y="6094449"/>
                  <a:pt x="4044771" y="6093451"/>
                </a:cubicBezTo>
                <a:close/>
                <a:moveTo>
                  <a:pt x="4313376" y="6001876"/>
                </a:moveTo>
                <a:cubicBezTo>
                  <a:pt x="4319045" y="6005548"/>
                  <a:pt x="4328387" y="6003552"/>
                  <a:pt x="4333057" y="6002555"/>
                </a:cubicBezTo>
                <a:cubicBezTo>
                  <a:pt x="4334056" y="6007226"/>
                  <a:pt x="4334056" y="6007226"/>
                  <a:pt x="4334056" y="6007226"/>
                </a:cubicBezTo>
                <a:cubicBezTo>
                  <a:pt x="4334056" y="6007226"/>
                  <a:pt x="4334056" y="6007226"/>
                  <a:pt x="4335053" y="6011898"/>
                </a:cubicBezTo>
                <a:cubicBezTo>
                  <a:pt x="4315371" y="6011217"/>
                  <a:pt x="4278005" y="6019202"/>
                  <a:pt x="4253651" y="6019520"/>
                </a:cubicBezTo>
                <a:cubicBezTo>
                  <a:pt x="4261995" y="6012854"/>
                  <a:pt x="4310701" y="6012216"/>
                  <a:pt x="4308706" y="6002875"/>
                </a:cubicBezTo>
                <a:close/>
                <a:moveTo>
                  <a:pt x="4371425" y="5999243"/>
                </a:moveTo>
                <a:lnTo>
                  <a:pt x="4381959" y="5999606"/>
                </a:lnTo>
                <a:lnTo>
                  <a:pt x="4343399" y="6005230"/>
                </a:lnTo>
                <a:cubicBezTo>
                  <a:pt x="4348069" y="6004231"/>
                  <a:pt x="4348069" y="6004231"/>
                  <a:pt x="4348069" y="6004231"/>
                </a:cubicBezTo>
                <a:cubicBezTo>
                  <a:pt x="4348069" y="6004231"/>
                  <a:pt x="4348069" y="6004231"/>
                  <a:pt x="4352740" y="6003234"/>
                </a:cubicBezTo>
                <a:cubicBezTo>
                  <a:pt x="4357411" y="6002237"/>
                  <a:pt x="4366753" y="6000241"/>
                  <a:pt x="4371425" y="5999243"/>
                </a:cubicBezTo>
                <a:close/>
                <a:moveTo>
                  <a:pt x="5313770" y="5992063"/>
                </a:moveTo>
                <a:cubicBezTo>
                  <a:pt x="5311185" y="5991394"/>
                  <a:pt x="5307682" y="5992143"/>
                  <a:pt x="5303509" y="5995476"/>
                </a:cubicBezTo>
                <a:cubicBezTo>
                  <a:pt x="5304507" y="6000145"/>
                  <a:pt x="5304507" y="6000145"/>
                  <a:pt x="5304507" y="6000145"/>
                </a:cubicBezTo>
                <a:lnTo>
                  <a:pt x="5254793" y="6024769"/>
                </a:lnTo>
                <a:lnTo>
                  <a:pt x="5317025" y="5995549"/>
                </a:lnTo>
                <a:close/>
                <a:moveTo>
                  <a:pt x="4434660" y="5991919"/>
                </a:moveTo>
                <a:lnTo>
                  <a:pt x="4395777" y="5998924"/>
                </a:lnTo>
                <a:cubicBezTo>
                  <a:pt x="4395777" y="5998924"/>
                  <a:pt x="4395777" y="5998924"/>
                  <a:pt x="4391107" y="5999922"/>
                </a:cubicBezTo>
                <a:lnTo>
                  <a:pt x="4381959" y="5999606"/>
                </a:lnTo>
                <a:close/>
                <a:moveTo>
                  <a:pt x="5563150" y="5743821"/>
                </a:moveTo>
                <a:lnTo>
                  <a:pt x="5562539" y="5744767"/>
                </a:lnTo>
                <a:cubicBezTo>
                  <a:pt x="5562539" y="5744767"/>
                  <a:pt x="5562539" y="5744767"/>
                  <a:pt x="5557868" y="5745764"/>
                </a:cubicBezTo>
                <a:close/>
                <a:moveTo>
                  <a:pt x="2418715" y="5683798"/>
                </a:moveTo>
                <a:lnTo>
                  <a:pt x="2423109" y="5687744"/>
                </a:lnTo>
                <a:lnTo>
                  <a:pt x="2419712" y="5688470"/>
                </a:lnTo>
                <a:cubicBezTo>
                  <a:pt x="2419712" y="5688470"/>
                  <a:pt x="2419712" y="5688470"/>
                  <a:pt x="2418715" y="5683798"/>
                </a:cubicBezTo>
                <a:close/>
                <a:moveTo>
                  <a:pt x="5855983" y="5403674"/>
                </a:moveTo>
                <a:lnTo>
                  <a:pt x="5851753" y="5406742"/>
                </a:lnTo>
                <a:lnTo>
                  <a:pt x="5851313" y="5404671"/>
                </a:lnTo>
                <a:cubicBezTo>
                  <a:pt x="5851313" y="5404671"/>
                  <a:pt x="5851313" y="5404671"/>
                  <a:pt x="5855983" y="5403674"/>
                </a:cubicBezTo>
                <a:close/>
                <a:moveTo>
                  <a:pt x="4512474" y="5165146"/>
                </a:moveTo>
                <a:lnTo>
                  <a:pt x="4513179" y="5165335"/>
                </a:lnTo>
                <a:lnTo>
                  <a:pt x="4508315" y="5167547"/>
                </a:lnTo>
                <a:cubicBezTo>
                  <a:pt x="4508315" y="5167547"/>
                  <a:pt x="4512474" y="5165146"/>
                  <a:pt x="4512474" y="5165146"/>
                </a:cubicBezTo>
                <a:close/>
                <a:moveTo>
                  <a:pt x="4373541" y="5128612"/>
                </a:moveTo>
                <a:lnTo>
                  <a:pt x="4362165" y="5131201"/>
                </a:lnTo>
                <a:lnTo>
                  <a:pt x="4370545" y="5130631"/>
                </a:lnTo>
                <a:close/>
                <a:moveTo>
                  <a:pt x="3626785" y="5124711"/>
                </a:moveTo>
                <a:cubicBezTo>
                  <a:pt x="3633346" y="5126470"/>
                  <a:pt x="3636626" y="5127349"/>
                  <a:pt x="3639907" y="5128227"/>
                </a:cubicBezTo>
                <a:cubicBezTo>
                  <a:pt x="3635747" y="5130630"/>
                  <a:pt x="3632467" y="5129750"/>
                  <a:pt x="3629186" y="5128871"/>
                </a:cubicBezTo>
                <a:cubicBezTo>
                  <a:pt x="3629186" y="5128871"/>
                  <a:pt x="3629186" y="5128871"/>
                  <a:pt x="3625905" y="5127992"/>
                </a:cubicBezTo>
                <a:cubicBezTo>
                  <a:pt x="3622627" y="5127114"/>
                  <a:pt x="3622627" y="5127114"/>
                  <a:pt x="3622627" y="5127114"/>
                </a:cubicBezTo>
                <a:lnTo>
                  <a:pt x="3619346" y="5126234"/>
                </a:lnTo>
                <a:cubicBezTo>
                  <a:pt x="3619346" y="5126234"/>
                  <a:pt x="3622627" y="5127114"/>
                  <a:pt x="3626785" y="5124711"/>
                </a:cubicBezTo>
                <a:close/>
                <a:moveTo>
                  <a:pt x="3360612" y="5081517"/>
                </a:moveTo>
                <a:cubicBezTo>
                  <a:pt x="3363892" y="5082396"/>
                  <a:pt x="3363892" y="5082396"/>
                  <a:pt x="3363892" y="5082396"/>
                </a:cubicBezTo>
                <a:cubicBezTo>
                  <a:pt x="3360612" y="5081517"/>
                  <a:pt x="3359734" y="5084797"/>
                  <a:pt x="3359734" y="5084797"/>
                </a:cubicBezTo>
                <a:cubicBezTo>
                  <a:pt x="3360612" y="5081517"/>
                  <a:pt x="3360612" y="5081517"/>
                  <a:pt x="3360612" y="5081517"/>
                </a:cubicBezTo>
                <a:close/>
                <a:moveTo>
                  <a:pt x="3200777" y="5049024"/>
                </a:moveTo>
                <a:lnTo>
                  <a:pt x="3203804" y="5050048"/>
                </a:lnTo>
                <a:cubicBezTo>
                  <a:pt x="3203804" y="5050048"/>
                  <a:pt x="3203804" y="5050048"/>
                  <a:pt x="3200523" y="5049169"/>
                </a:cubicBezTo>
                <a:close/>
                <a:moveTo>
                  <a:pt x="3219693" y="5047769"/>
                </a:moveTo>
                <a:cubicBezTo>
                  <a:pt x="3221616" y="5047130"/>
                  <a:pt x="3223933" y="5047092"/>
                  <a:pt x="3228523" y="5049640"/>
                </a:cubicBezTo>
                <a:cubicBezTo>
                  <a:pt x="3227645" y="5052921"/>
                  <a:pt x="3227645" y="5052921"/>
                  <a:pt x="3230924" y="5053799"/>
                </a:cubicBezTo>
                <a:cubicBezTo>
                  <a:pt x="3234205" y="5054678"/>
                  <a:pt x="3234205" y="5054678"/>
                  <a:pt x="3234205" y="5054678"/>
                </a:cubicBezTo>
                <a:cubicBezTo>
                  <a:pt x="3233325" y="5057959"/>
                  <a:pt x="3233325" y="5057959"/>
                  <a:pt x="3236606" y="5058838"/>
                </a:cubicBezTo>
                <a:cubicBezTo>
                  <a:pt x="3236606" y="5058838"/>
                  <a:pt x="3236606" y="5058838"/>
                  <a:pt x="3239886" y="5059716"/>
                </a:cubicBezTo>
                <a:cubicBezTo>
                  <a:pt x="3240766" y="5056436"/>
                  <a:pt x="3237485" y="5055556"/>
                  <a:pt x="3240766" y="5056436"/>
                </a:cubicBezTo>
                <a:cubicBezTo>
                  <a:pt x="3250605" y="5059072"/>
                  <a:pt x="3259569" y="5064990"/>
                  <a:pt x="3267886" y="5060188"/>
                </a:cubicBezTo>
                <a:cubicBezTo>
                  <a:pt x="3263727" y="5062589"/>
                  <a:pt x="3263727" y="5062589"/>
                  <a:pt x="3267006" y="5063467"/>
                </a:cubicBezTo>
                <a:cubicBezTo>
                  <a:pt x="3269409" y="5067627"/>
                  <a:pt x="3273569" y="5065226"/>
                  <a:pt x="3273569" y="5065226"/>
                </a:cubicBezTo>
                <a:cubicBezTo>
                  <a:pt x="3273569" y="5065226"/>
                  <a:pt x="3273569" y="5065226"/>
                  <a:pt x="3276848" y="5066104"/>
                </a:cubicBezTo>
                <a:cubicBezTo>
                  <a:pt x="3284930" y="5075301"/>
                  <a:pt x="3297408" y="5068098"/>
                  <a:pt x="3308771" y="5078174"/>
                </a:cubicBezTo>
                <a:cubicBezTo>
                  <a:pt x="3309651" y="5074894"/>
                  <a:pt x="3309651" y="5074894"/>
                  <a:pt x="3309651" y="5074894"/>
                </a:cubicBezTo>
                <a:cubicBezTo>
                  <a:pt x="3308771" y="5078174"/>
                  <a:pt x="3312052" y="5079053"/>
                  <a:pt x="3312052" y="5079053"/>
                </a:cubicBezTo>
                <a:cubicBezTo>
                  <a:pt x="3315333" y="5079933"/>
                  <a:pt x="3315333" y="5079933"/>
                  <a:pt x="3316211" y="5076651"/>
                </a:cubicBezTo>
                <a:cubicBezTo>
                  <a:pt x="3326051" y="5079288"/>
                  <a:pt x="3335893" y="5081925"/>
                  <a:pt x="3335893" y="5081925"/>
                </a:cubicBezTo>
                <a:cubicBezTo>
                  <a:pt x="3345734" y="5084562"/>
                  <a:pt x="3330211" y="5076888"/>
                  <a:pt x="3346612" y="5081283"/>
                </a:cubicBezTo>
                <a:cubicBezTo>
                  <a:pt x="3342454" y="5083684"/>
                  <a:pt x="3344855" y="5087843"/>
                  <a:pt x="3349015" y="5085441"/>
                </a:cubicBezTo>
                <a:cubicBezTo>
                  <a:pt x="3353173" y="5083040"/>
                  <a:pt x="3337650" y="5075365"/>
                  <a:pt x="3354053" y="5079760"/>
                </a:cubicBezTo>
                <a:cubicBezTo>
                  <a:pt x="3354053" y="5079760"/>
                  <a:pt x="3354053" y="5079760"/>
                  <a:pt x="3353173" y="5083040"/>
                </a:cubicBezTo>
                <a:cubicBezTo>
                  <a:pt x="3353173" y="5083040"/>
                  <a:pt x="3353173" y="5083040"/>
                  <a:pt x="3356453" y="5083919"/>
                </a:cubicBezTo>
                <a:cubicBezTo>
                  <a:pt x="3356453" y="5083919"/>
                  <a:pt x="3359734" y="5084797"/>
                  <a:pt x="3359734" y="5084797"/>
                </a:cubicBezTo>
                <a:cubicBezTo>
                  <a:pt x="3363013" y="5085677"/>
                  <a:pt x="3363013" y="5085677"/>
                  <a:pt x="3363013" y="5085677"/>
                </a:cubicBezTo>
                <a:cubicBezTo>
                  <a:pt x="3366295" y="5086556"/>
                  <a:pt x="3366295" y="5086556"/>
                  <a:pt x="3366295" y="5086556"/>
                </a:cubicBezTo>
                <a:cubicBezTo>
                  <a:pt x="3365415" y="5089835"/>
                  <a:pt x="3368696" y="5090715"/>
                  <a:pt x="3371975" y="5091594"/>
                </a:cubicBezTo>
                <a:cubicBezTo>
                  <a:pt x="3372854" y="5088314"/>
                  <a:pt x="3376135" y="5089193"/>
                  <a:pt x="3379415" y="5090071"/>
                </a:cubicBezTo>
                <a:cubicBezTo>
                  <a:pt x="3381816" y="5094231"/>
                  <a:pt x="3391657" y="5096868"/>
                  <a:pt x="3398218" y="5098625"/>
                </a:cubicBezTo>
                <a:cubicBezTo>
                  <a:pt x="3371975" y="5091594"/>
                  <a:pt x="3362135" y="5088957"/>
                  <a:pt x="3338294" y="5086085"/>
                </a:cubicBezTo>
                <a:cubicBezTo>
                  <a:pt x="3339815" y="5093525"/>
                  <a:pt x="3325815" y="5093289"/>
                  <a:pt x="3309415" y="5088893"/>
                </a:cubicBezTo>
                <a:cubicBezTo>
                  <a:pt x="3293014" y="5084499"/>
                  <a:pt x="3276613" y="5080105"/>
                  <a:pt x="3275734" y="5083385"/>
                </a:cubicBezTo>
                <a:cubicBezTo>
                  <a:pt x="3258454" y="5082271"/>
                  <a:pt x="3237249" y="5069557"/>
                  <a:pt x="3221727" y="5061883"/>
                </a:cubicBezTo>
                <a:cubicBezTo>
                  <a:pt x="3225009" y="5062762"/>
                  <a:pt x="3225009" y="5062762"/>
                  <a:pt x="3225887" y="5059480"/>
                </a:cubicBezTo>
                <a:cubicBezTo>
                  <a:pt x="3225887" y="5059480"/>
                  <a:pt x="3222606" y="5058602"/>
                  <a:pt x="3222606" y="5058602"/>
                </a:cubicBezTo>
                <a:cubicBezTo>
                  <a:pt x="3210364" y="5051805"/>
                  <a:pt x="3210364" y="5051805"/>
                  <a:pt x="3210364" y="5051805"/>
                </a:cubicBezTo>
                <a:cubicBezTo>
                  <a:pt x="3207083" y="5050927"/>
                  <a:pt x="3207083" y="5050927"/>
                  <a:pt x="3207083" y="5050927"/>
                </a:cubicBezTo>
                <a:lnTo>
                  <a:pt x="3207921" y="5047800"/>
                </a:lnTo>
                <a:lnTo>
                  <a:pt x="3213235" y="5049498"/>
                </a:lnTo>
                <a:cubicBezTo>
                  <a:pt x="3216244" y="5049646"/>
                  <a:pt x="3217771" y="5048407"/>
                  <a:pt x="3219693" y="5047769"/>
                </a:cubicBezTo>
                <a:close/>
                <a:moveTo>
                  <a:pt x="3204682" y="5046768"/>
                </a:moveTo>
                <a:cubicBezTo>
                  <a:pt x="3204682" y="5046768"/>
                  <a:pt x="3204682" y="5046768"/>
                  <a:pt x="3207964" y="5047647"/>
                </a:cubicBezTo>
                <a:lnTo>
                  <a:pt x="3207921" y="5047800"/>
                </a:lnTo>
                <a:close/>
                <a:moveTo>
                  <a:pt x="1727225" y="5030520"/>
                </a:moveTo>
                <a:lnTo>
                  <a:pt x="1725536" y="5030881"/>
                </a:lnTo>
                <a:lnTo>
                  <a:pt x="1727974" y="5034027"/>
                </a:lnTo>
                <a:close/>
                <a:moveTo>
                  <a:pt x="4899046" y="4955822"/>
                </a:moveTo>
                <a:cubicBezTo>
                  <a:pt x="4899046" y="4955822"/>
                  <a:pt x="4902327" y="4956701"/>
                  <a:pt x="4902327" y="4956701"/>
                </a:cubicBezTo>
                <a:cubicBezTo>
                  <a:pt x="4902327" y="4956701"/>
                  <a:pt x="4901447" y="4959982"/>
                  <a:pt x="4898167" y="4959102"/>
                </a:cubicBezTo>
                <a:cubicBezTo>
                  <a:pt x="4899046" y="4955822"/>
                  <a:pt x="4899046" y="4955822"/>
                  <a:pt x="4899046" y="4955822"/>
                </a:cubicBezTo>
                <a:close/>
                <a:moveTo>
                  <a:pt x="4909765" y="4955178"/>
                </a:moveTo>
                <a:lnTo>
                  <a:pt x="4908886" y="4958459"/>
                </a:lnTo>
                <a:cubicBezTo>
                  <a:pt x="4905607" y="4957581"/>
                  <a:pt x="4905607" y="4957581"/>
                  <a:pt x="4904727" y="4960860"/>
                </a:cubicBezTo>
                <a:close/>
                <a:moveTo>
                  <a:pt x="4886804" y="4949025"/>
                </a:moveTo>
                <a:cubicBezTo>
                  <a:pt x="4885925" y="4952305"/>
                  <a:pt x="4885925" y="4952305"/>
                  <a:pt x="4885925" y="4952305"/>
                </a:cubicBezTo>
                <a:cubicBezTo>
                  <a:pt x="4880887" y="4957988"/>
                  <a:pt x="4880887" y="4957988"/>
                  <a:pt x="4882645" y="4951427"/>
                </a:cubicBezTo>
                <a:cubicBezTo>
                  <a:pt x="4886804" y="4949025"/>
                  <a:pt x="4886804" y="4949025"/>
                  <a:pt x="4886804" y="4949025"/>
                </a:cubicBezTo>
                <a:close/>
                <a:moveTo>
                  <a:pt x="1904088" y="4943893"/>
                </a:moveTo>
                <a:lnTo>
                  <a:pt x="1909757" y="4947566"/>
                </a:lnTo>
                <a:cubicBezTo>
                  <a:pt x="1909757" y="4947566"/>
                  <a:pt x="1909757" y="4947566"/>
                  <a:pt x="1905087" y="4948563"/>
                </a:cubicBezTo>
                <a:close/>
                <a:moveTo>
                  <a:pt x="4977467" y="4879455"/>
                </a:moveTo>
                <a:lnTo>
                  <a:pt x="4858971" y="4948076"/>
                </a:lnTo>
                <a:cubicBezTo>
                  <a:pt x="4794519" y="4983128"/>
                  <a:pt x="4728689" y="5015573"/>
                  <a:pt x="4660094" y="5042804"/>
                </a:cubicBezTo>
                <a:cubicBezTo>
                  <a:pt x="4588740" y="5070496"/>
                  <a:pt x="4516871" y="5093703"/>
                  <a:pt x="4444457" y="5112467"/>
                </a:cubicBezTo>
                <a:lnTo>
                  <a:pt x="4389558" y="5124965"/>
                </a:lnTo>
                <a:lnTo>
                  <a:pt x="4383717" y="5128009"/>
                </a:lnTo>
                <a:cubicBezTo>
                  <a:pt x="4371129" y="5132548"/>
                  <a:pt x="4352545" y="5135479"/>
                  <a:pt x="4343187" y="5140882"/>
                </a:cubicBezTo>
                <a:cubicBezTo>
                  <a:pt x="4343187" y="5140882"/>
                  <a:pt x="4339907" y="5140002"/>
                  <a:pt x="4339907" y="5140002"/>
                </a:cubicBezTo>
                <a:cubicBezTo>
                  <a:pt x="4336627" y="5139123"/>
                  <a:pt x="4336627" y="5139123"/>
                  <a:pt x="4336627" y="5139123"/>
                </a:cubicBezTo>
                <a:cubicBezTo>
                  <a:pt x="4336627" y="5139123"/>
                  <a:pt x="4335748" y="5142403"/>
                  <a:pt x="4335748" y="5142403"/>
                </a:cubicBezTo>
                <a:cubicBezTo>
                  <a:pt x="4324149" y="5146327"/>
                  <a:pt x="4325027" y="5143047"/>
                  <a:pt x="4317590" y="5144570"/>
                </a:cubicBezTo>
                <a:cubicBezTo>
                  <a:pt x="4317590" y="5144570"/>
                  <a:pt x="4314308" y="5143691"/>
                  <a:pt x="4314308" y="5143691"/>
                </a:cubicBezTo>
                <a:cubicBezTo>
                  <a:pt x="4314308" y="5143691"/>
                  <a:pt x="4310149" y="5146092"/>
                  <a:pt x="4310149" y="5146092"/>
                </a:cubicBezTo>
                <a:cubicBezTo>
                  <a:pt x="4313430" y="5146971"/>
                  <a:pt x="4313430" y="5146971"/>
                  <a:pt x="4313430" y="5146971"/>
                </a:cubicBezTo>
                <a:cubicBezTo>
                  <a:pt x="4294391" y="5152417"/>
                  <a:pt x="4283671" y="5153060"/>
                  <a:pt x="4271193" y="5160265"/>
                </a:cubicBezTo>
                <a:cubicBezTo>
                  <a:pt x="4272073" y="5156984"/>
                  <a:pt x="4272073" y="5156984"/>
                  <a:pt x="4272073" y="5156984"/>
                </a:cubicBezTo>
                <a:lnTo>
                  <a:pt x="4268793" y="5156105"/>
                </a:lnTo>
                <a:cubicBezTo>
                  <a:pt x="4265512" y="5155227"/>
                  <a:pt x="4264633" y="5158507"/>
                  <a:pt x="4264633" y="5158507"/>
                </a:cubicBezTo>
                <a:cubicBezTo>
                  <a:pt x="4264633" y="5158507"/>
                  <a:pt x="4264633" y="5158507"/>
                  <a:pt x="4263755" y="5161788"/>
                </a:cubicBezTo>
                <a:cubicBezTo>
                  <a:pt x="4260474" y="5160908"/>
                  <a:pt x="4260474" y="5160908"/>
                  <a:pt x="4260474" y="5160908"/>
                </a:cubicBezTo>
                <a:cubicBezTo>
                  <a:pt x="4248875" y="5164832"/>
                  <a:pt x="4246475" y="5160672"/>
                  <a:pt x="4239034" y="5162195"/>
                </a:cubicBezTo>
                <a:cubicBezTo>
                  <a:pt x="4238156" y="5165476"/>
                  <a:pt x="4241437" y="5166354"/>
                  <a:pt x="4233996" y="5167877"/>
                </a:cubicBezTo>
                <a:cubicBezTo>
                  <a:pt x="4230715" y="5166997"/>
                  <a:pt x="4229837" y="5170278"/>
                  <a:pt x="4226557" y="5169398"/>
                </a:cubicBezTo>
                <a:cubicBezTo>
                  <a:pt x="4227435" y="5166119"/>
                  <a:pt x="4227435" y="5166119"/>
                  <a:pt x="4224157" y="5165240"/>
                </a:cubicBezTo>
                <a:cubicBezTo>
                  <a:pt x="4224157" y="5165240"/>
                  <a:pt x="4220876" y="5164361"/>
                  <a:pt x="4219997" y="5167641"/>
                </a:cubicBezTo>
                <a:cubicBezTo>
                  <a:pt x="4219997" y="5167641"/>
                  <a:pt x="4216716" y="5166762"/>
                  <a:pt x="4215837" y="5170042"/>
                </a:cubicBezTo>
                <a:cubicBezTo>
                  <a:pt x="4208397" y="5171565"/>
                  <a:pt x="4177761" y="5180935"/>
                  <a:pt x="4181921" y="5178534"/>
                </a:cubicBezTo>
                <a:cubicBezTo>
                  <a:pt x="4183441" y="5185973"/>
                  <a:pt x="4194398" y="5171329"/>
                  <a:pt x="4195921" y="5178768"/>
                </a:cubicBezTo>
                <a:cubicBezTo>
                  <a:pt x="4200079" y="5176367"/>
                  <a:pt x="4204239" y="5173966"/>
                  <a:pt x="4211678" y="5172443"/>
                </a:cubicBezTo>
                <a:cubicBezTo>
                  <a:pt x="4211678" y="5172443"/>
                  <a:pt x="4211678" y="5172443"/>
                  <a:pt x="4214959" y="5173322"/>
                </a:cubicBezTo>
                <a:cubicBezTo>
                  <a:pt x="4214959" y="5173322"/>
                  <a:pt x="4218239" y="5174202"/>
                  <a:pt x="4218239" y="5174202"/>
                </a:cubicBezTo>
                <a:cubicBezTo>
                  <a:pt x="4221518" y="5175080"/>
                  <a:pt x="4225678" y="5172679"/>
                  <a:pt x="4225678" y="5172679"/>
                </a:cubicBezTo>
                <a:cubicBezTo>
                  <a:pt x="4235519" y="5175316"/>
                  <a:pt x="4241437" y="5166354"/>
                  <a:pt x="4256315" y="5163309"/>
                </a:cubicBezTo>
                <a:cubicBezTo>
                  <a:pt x="4255435" y="5166590"/>
                  <a:pt x="4258715" y="5167468"/>
                  <a:pt x="4262875" y="5165067"/>
                </a:cubicBezTo>
                <a:cubicBezTo>
                  <a:pt x="4266157" y="5165946"/>
                  <a:pt x="4266157" y="5165946"/>
                  <a:pt x="4266157" y="5165946"/>
                </a:cubicBezTo>
                <a:cubicBezTo>
                  <a:pt x="4266157" y="5165946"/>
                  <a:pt x="4269436" y="5166824"/>
                  <a:pt x="4272717" y="5167703"/>
                </a:cubicBezTo>
                <a:cubicBezTo>
                  <a:pt x="4273595" y="5164424"/>
                  <a:pt x="4276877" y="5165302"/>
                  <a:pt x="4273595" y="5164424"/>
                </a:cubicBezTo>
                <a:cubicBezTo>
                  <a:pt x="4273595" y="5164424"/>
                  <a:pt x="4274474" y="5161144"/>
                  <a:pt x="4274474" y="5161144"/>
                </a:cubicBezTo>
                <a:cubicBezTo>
                  <a:pt x="4284315" y="5163779"/>
                  <a:pt x="4282792" y="5156341"/>
                  <a:pt x="4290233" y="5154819"/>
                </a:cubicBezTo>
                <a:cubicBezTo>
                  <a:pt x="4300952" y="5154174"/>
                  <a:pt x="4308392" y="5152652"/>
                  <a:pt x="4312551" y="5150251"/>
                </a:cubicBezTo>
                <a:cubicBezTo>
                  <a:pt x="4312551" y="5150251"/>
                  <a:pt x="4315831" y="5151131"/>
                  <a:pt x="4315831" y="5151131"/>
                </a:cubicBezTo>
                <a:cubicBezTo>
                  <a:pt x="4315831" y="5151131"/>
                  <a:pt x="4315831" y="5151131"/>
                  <a:pt x="4319110" y="5152009"/>
                </a:cubicBezTo>
                <a:cubicBezTo>
                  <a:pt x="4327430" y="5147207"/>
                  <a:pt x="4327430" y="5147207"/>
                  <a:pt x="4334869" y="5145684"/>
                </a:cubicBezTo>
                <a:cubicBezTo>
                  <a:pt x="4331589" y="5144804"/>
                  <a:pt x="4331589" y="5144804"/>
                  <a:pt x="4330709" y="5148085"/>
                </a:cubicBezTo>
                <a:cubicBezTo>
                  <a:pt x="4330709" y="5148085"/>
                  <a:pt x="4330709" y="5148085"/>
                  <a:pt x="4333989" y="5148964"/>
                </a:cubicBezTo>
                <a:cubicBezTo>
                  <a:pt x="4333989" y="5148964"/>
                  <a:pt x="4338149" y="5146563"/>
                  <a:pt x="4338149" y="5146563"/>
                </a:cubicBezTo>
                <a:cubicBezTo>
                  <a:pt x="4342309" y="5144162"/>
                  <a:pt x="4342309" y="5144162"/>
                  <a:pt x="4342309" y="5144162"/>
                </a:cubicBezTo>
                <a:cubicBezTo>
                  <a:pt x="4345588" y="5145042"/>
                  <a:pt x="4345588" y="5145042"/>
                  <a:pt x="4353029" y="5143519"/>
                </a:cubicBezTo>
                <a:cubicBezTo>
                  <a:pt x="4349748" y="5142639"/>
                  <a:pt x="4353907" y="5140237"/>
                  <a:pt x="4361347" y="5138715"/>
                </a:cubicBezTo>
                <a:cubicBezTo>
                  <a:pt x="4360467" y="5141996"/>
                  <a:pt x="4357187" y="5141116"/>
                  <a:pt x="4356309" y="5144397"/>
                </a:cubicBezTo>
                <a:cubicBezTo>
                  <a:pt x="4367906" y="5140474"/>
                  <a:pt x="4361347" y="5138715"/>
                  <a:pt x="4368785" y="5137194"/>
                </a:cubicBezTo>
                <a:cubicBezTo>
                  <a:pt x="4379505" y="5136549"/>
                  <a:pt x="4372066" y="5138072"/>
                  <a:pt x="4387825" y="5131747"/>
                </a:cubicBezTo>
                <a:cubicBezTo>
                  <a:pt x="4390225" y="5135906"/>
                  <a:pt x="4386065" y="5138307"/>
                  <a:pt x="4385187" y="5141588"/>
                </a:cubicBezTo>
                <a:cubicBezTo>
                  <a:pt x="4393506" y="5136784"/>
                  <a:pt x="4397665" y="5134383"/>
                  <a:pt x="4401825" y="5131982"/>
                </a:cubicBezTo>
                <a:cubicBezTo>
                  <a:pt x="4400945" y="5135263"/>
                  <a:pt x="4400945" y="5135263"/>
                  <a:pt x="4400945" y="5135263"/>
                </a:cubicBezTo>
                <a:cubicBezTo>
                  <a:pt x="4400945" y="5135263"/>
                  <a:pt x="4400945" y="5135263"/>
                  <a:pt x="4404225" y="5136142"/>
                </a:cubicBezTo>
                <a:cubicBezTo>
                  <a:pt x="4404225" y="5136142"/>
                  <a:pt x="4405105" y="5132862"/>
                  <a:pt x="4408385" y="5133740"/>
                </a:cubicBezTo>
                <a:cubicBezTo>
                  <a:pt x="4412543" y="5131339"/>
                  <a:pt x="4419984" y="5129816"/>
                  <a:pt x="4420862" y="5126537"/>
                </a:cubicBezTo>
                <a:cubicBezTo>
                  <a:pt x="4420862" y="5126537"/>
                  <a:pt x="4425022" y="5124136"/>
                  <a:pt x="4428303" y="5125014"/>
                </a:cubicBezTo>
                <a:cubicBezTo>
                  <a:pt x="4428303" y="5125014"/>
                  <a:pt x="4428303" y="5125014"/>
                  <a:pt x="4432461" y="5122611"/>
                </a:cubicBezTo>
                <a:cubicBezTo>
                  <a:pt x="4432461" y="5122611"/>
                  <a:pt x="4432461" y="5122611"/>
                  <a:pt x="4429181" y="5121733"/>
                </a:cubicBezTo>
                <a:cubicBezTo>
                  <a:pt x="4429181" y="5121733"/>
                  <a:pt x="4429181" y="5121733"/>
                  <a:pt x="4425901" y="5120854"/>
                </a:cubicBezTo>
                <a:cubicBezTo>
                  <a:pt x="4438378" y="5113651"/>
                  <a:pt x="4449097" y="5113006"/>
                  <a:pt x="4456537" y="5111486"/>
                </a:cubicBezTo>
                <a:cubicBezTo>
                  <a:pt x="4455658" y="5114765"/>
                  <a:pt x="4451499" y="5117167"/>
                  <a:pt x="4450621" y="5120446"/>
                </a:cubicBezTo>
                <a:cubicBezTo>
                  <a:pt x="4469658" y="5115001"/>
                  <a:pt x="4488695" y="5109553"/>
                  <a:pt x="4475575" y="5106039"/>
                </a:cubicBezTo>
                <a:cubicBezTo>
                  <a:pt x="4493735" y="5103872"/>
                  <a:pt x="4493735" y="5103872"/>
                  <a:pt x="4506211" y="5096669"/>
                </a:cubicBezTo>
                <a:cubicBezTo>
                  <a:pt x="4506211" y="5096669"/>
                  <a:pt x="4505333" y="5099949"/>
                  <a:pt x="4502053" y="5099070"/>
                </a:cubicBezTo>
                <a:cubicBezTo>
                  <a:pt x="4502053" y="5099070"/>
                  <a:pt x="4501174" y="5102350"/>
                  <a:pt x="4501174" y="5102350"/>
                </a:cubicBezTo>
                <a:cubicBezTo>
                  <a:pt x="4497015" y="5104753"/>
                  <a:pt x="4500295" y="5105631"/>
                  <a:pt x="4500295" y="5105631"/>
                </a:cubicBezTo>
                <a:cubicBezTo>
                  <a:pt x="4503575" y="5106509"/>
                  <a:pt x="4503575" y="5106509"/>
                  <a:pt x="4507735" y="5104109"/>
                </a:cubicBezTo>
                <a:cubicBezTo>
                  <a:pt x="4506857" y="5107388"/>
                  <a:pt x="4506857" y="5107388"/>
                  <a:pt x="4506857" y="5107388"/>
                </a:cubicBezTo>
                <a:cubicBezTo>
                  <a:pt x="4503575" y="5106509"/>
                  <a:pt x="4502697" y="5109791"/>
                  <a:pt x="4502697" y="5109791"/>
                </a:cubicBezTo>
                <a:cubicBezTo>
                  <a:pt x="4499417" y="5108911"/>
                  <a:pt x="4499417" y="5108911"/>
                  <a:pt x="4499417" y="5108911"/>
                </a:cubicBezTo>
                <a:cubicBezTo>
                  <a:pt x="4499417" y="5108911"/>
                  <a:pt x="4495258" y="5111312"/>
                  <a:pt x="4495258" y="5111312"/>
                </a:cubicBezTo>
                <a:cubicBezTo>
                  <a:pt x="4495258" y="5111312"/>
                  <a:pt x="4491098" y="5113713"/>
                  <a:pt x="4491098" y="5113713"/>
                </a:cubicBezTo>
                <a:cubicBezTo>
                  <a:pt x="4448861" y="5127007"/>
                  <a:pt x="4410786" y="5137900"/>
                  <a:pt x="4368551" y="5151193"/>
                </a:cubicBezTo>
                <a:cubicBezTo>
                  <a:pt x="4365269" y="5150314"/>
                  <a:pt x="4365269" y="5150314"/>
                  <a:pt x="4365269" y="5150314"/>
                </a:cubicBezTo>
                <a:cubicBezTo>
                  <a:pt x="4361990" y="5149436"/>
                  <a:pt x="4361112" y="5152715"/>
                  <a:pt x="4361112" y="5152715"/>
                </a:cubicBezTo>
                <a:cubicBezTo>
                  <a:pt x="4348633" y="5159921"/>
                  <a:pt x="4349512" y="5156639"/>
                  <a:pt x="4337913" y="5160563"/>
                </a:cubicBezTo>
                <a:cubicBezTo>
                  <a:pt x="4334634" y="5159684"/>
                  <a:pt x="4331353" y="5158804"/>
                  <a:pt x="4327194" y="5161207"/>
                </a:cubicBezTo>
                <a:cubicBezTo>
                  <a:pt x="4323913" y="5160327"/>
                  <a:pt x="4323035" y="5163608"/>
                  <a:pt x="4323035" y="5163608"/>
                </a:cubicBezTo>
                <a:cubicBezTo>
                  <a:pt x="4311437" y="5167532"/>
                  <a:pt x="4300716" y="5168175"/>
                  <a:pt x="4295678" y="5173857"/>
                </a:cubicBezTo>
                <a:cubicBezTo>
                  <a:pt x="4295678" y="5173857"/>
                  <a:pt x="4291519" y="5176258"/>
                  <a:pt x="4291519" y="5176258"/>
                </a:cubicBezTo>
                <a:cubicBezTo>
                  <a:pt x="4288238" y="5175378"/>
                  <a:pt x="4284959" y="5174500"/>
                  <a:pt x="4281679" y="5173621"/>
                </a:cubicBezTo>
                <a:cubicBezTo>
                  <a:pt x="4280799" y="5176901"/>
                  <a:pt x="4262641" y="5179066"/>
                  <a:pt x="4254323" y="5183870"/>
                </a:cubicBezTo>
                <a:cubicBezTo>
                  <a:pt x="4254323" y="5183870"/>
                  <a:pt x="4251042" y="5182990"/>
                  <a:pt x="4250163" y="5186271"/>
                </a:cubicBezTo>
                <a:cubicBezTo>
                  <a:pt x="4246882" y="5185391"/>
                  <a:pt x="4246882" y="5185391"/>
                  <a:pt x="4246882" y="5185391"/>
                </a:cubicBezTo>
                <a:cubicBezTo>
                  <a:pt x="4213843" y="5190603"/>
                  <a:pt x="4177525" y="5194934"/>
                  <a:pt x="4143607" y="5203426"/>
                </a:cubicBezTo>
                <a:cubicBezTo>
                  <a:pt x="4140328" y="5202547"/>
                  <a:pt x="4136170" y="5204948"/>
                  <a:pt x="4132010" y="5207349"/>
                </a:cubicBezTo>
                <a:cubicBezTo>
                  <a:pt x="4128729" y="5206471"/>
                  <a:pt x="4125449" y="5205591"/>
                  <a:pt x="4122169" y="5204713"/>
                </a:cubicBezTo>
                <a:cubicBezTo>
                  <a:pt x="4125449" y="5205591"/>
                  <a:pt x="4121291" y="5207992"/>
                  <a:pt x="4120410" y="5211273"/>
                </a:cubicBezTo>
                <a:cubicBezTo>
                  <a:pt x="4117131" y="5210395"/>
                  <a:pt x="4112971" y="5212796"/>
                  <a:pt x="4112971" y="5212796"/>
                </a:cubicBezTo>
                <a:cubicBezTo>
                  <a:pt x="4094811" y="5214961"/>
                  <a:pt x="4077531" y="5213847"/>
                  <a:pt x="4062652" y="5216892"/>
                </a:cubicBezTo>
                <a:cubicBezTo>
                  <a:pt x="4062652" y="5216892"/>
                  <a:pt x="4059373" y="5216012"/>
                  <a:pt x="4059373" y="5216012"/>
                </a:cubicBezTo>
                <a:cubicBezTo>
                  <a:pt x="4056092" y="5215134"/>
                  <a:pt x="4056092" y="5215134"/>
                  <a:pt x="4052812" y="5214255"/>
                </a:cubicBezTo>
                <a:cubicBezTo>
                  <a:pt x="4051933" y="5217535"/>
                  <a:pt x="4051933" y="5217535"/>
                  <a:pt x="4051933" y="5217535"/>
                </a:cubicBezTo>
                <a:cubicBezTo>
                  <a:pt x="4029616" y="5222103"/>
                  <a:pt x="4010575" y="5227548"/>
                  <a:pt x="3996577" y="5227313"/>
                </a:cubicBezTo>
                <a:cubicBezTo>
                  <a:pt x="3984100" y="5234517"/>
                  <a:pt x="3952819" y="5233166"/>
                  <a:pt x="3923940" y="5235976"/>
                </a:cubicBezTo>
                <a:cubicBezTo>
                  <a:pt x="3915620" y="5240778"/>
                  <a:pt x="3891781" y="5237907"/>
                  <a:pt x="3884340" y="5239430"/>
                </a:cubicBezTo>
                <a:cubicBezTo>
                  <a:pt x="3884340" y="5239430"/>
                  <a:pt x="3881060" y="5238550"/>
                  <a:pt x="3881060" y="5238550"/>
                </a:cubicBezTo>
                <a:cubicBezTo>
                  <a:pt x="3881060" y="5238550"/>
                  <a:pt x="3877781" y="5237671"/>
                  <a:pt x="3877781" y="5237671"/>
                </a:cubicBezTo>
                <a:cubicBezTo>
                  <a:pt x="3874499" y="5236793"/>
                  <a:pt x="3874499" y="5236793"/>
                  <a:pt x="3874499" y="5236793"/>
                </a:cubicBezTo>
                <a:cubicBezTo>
                  <a:pt x="3870340" y="5239194"/>
                  <a:pt x="3870340" y="5239194"/>
                  <a:pt x="3873621" y="5240072"/>
                </a:cubicBezTo>
                <a:cubicBezTo>
                  <a:pt x="3862901" y="5240716"/>
                  <a:pt x="3869461" y="5242475"/>
                  <a:pt x="3868581" y="5245755"/>
                </a:cubicBezTo>
                <a:cubicBezTo>
                  <a:pt x="3859621" y="5239836"/>
                  <a:pt x="3856984" y="5249678"/>
                  <a:pt x="3843864" y="5246161"/>
                </a:cubicBezTo>
                <a:cubicBezTo>
                  <a:pt x="3846263" y="5250321"/>
                  <a:pt x="3836423" y="5247684"/>
                  <a:pt x="3835544" y="5250965"/>
                </a:cubicBezTo>
                <a:cubicBezTo>
                  <a:pt x="3850423" y="5247920"/>
                  <a:pt x="3874265" y="5250791"/>
                  <a:pt x="3879302" y="5245111"/>
                </a:cubicBezTo>
                <a:cubicBezTo>
                  <a:pt x="3879302" y="5245111"/>
                  <a:pt x="3882583" y="5245989"/>
                  <a:pt x="3885863" y="5246869"/>
                </a:cubicBezTo>
                <a:cubicBezTo>
                  <a:pt x="3885863" y="5246869"/>
                  <a:pt x="3889143" y="5247748"/>
                  <a:pt x="3890023" y="5244468"/>
                </a:cubicBezTo>
                <a:cubicBezTo>
                  <a:pt x="3909704" y="5249742"/>
                  <a:pt x="3928742" y="5244294"/>
                  <a:pt x="3946901" y="5242128"/>
                </a:cubicBezTo>
                <a:cubicBezTo>
                  <a:pt x="3993940" y="5237154"/>
                  <a:pt x="4040099" y="5235459"/>
                  <a:pt x="4080577" y="5228726"/>
                </a:cubicBezTo>
                <a:cubicBezTo>
                  <a:pt x="4113616" y="5223516"/>
                  <a:pt x="4163054" y="5222700"/>
                  <a:pt x="4208569" y="5210285"/>
                </a:cubicBezTo>
                <a:cubicBezTo>
                  <a:pt x="4216010" y="5208762"/>
                  <a:pt x="4221047" y="5203081"/>
                  <a:pt x="4227607" y="5204840"/>
                </a:cubicBezTo>
                <a:cubicBezTo>
                  <a:pt x="4261525" y="5196348"/>
                  <a:pt x="4293683" y="5194417"/>
                  <a:pt x="4320161" y="5187449"/>
                </a:cubicBezTo>
                <a:cubicBezTo>
                  <a:pt x="4340080" y="5178723"/>
                  <a:pt x="4328481" y="5182645"/>
                  <a:pt x="4350799" y="5178079"/>
                </a:cubicBezTo>
                <a:cubicBezTo>
                  <a:pt x="4376397" y="5174391"/>
                  <a:pt x="4399595" y="5166543"/>
                  <a:pt x="4416232" y="5156937"/>
                </a:cubicBezTo>
                <a:cubicBezTo>
                  <a:pt x="4449271" y="5151726"/>
                  <a:pt x="4497423" y="5129472"/>
                  <a:pt x="4528059" y="5120102"/>
                </a:cubicBezTo>
                <a:cubicBezTo>
                  <a:pt x="4539658" y="5116178"/>
                  <a:pt x="4537257" y="5112018"/>
                  <a:pt x="4548856" y="5108094"/>
                </a:cubicBezTo>
                <a:cubicBezTo>
                  <a:pt x="4550379" y="5115535"/>
                  <a:pt x="4570295" y="5106807"/>
                  <a:pt x="4582773" y="5099604"/>
                </a:cubicBezTo>
                <a:cubicBezTo>
                  <a:pt x="4582773" y="5099604"/>
                  <a:pt x="4583652" y="5096324"/>
                  <a:pt x="4587811" y="5093923"/>
                </a:cubicBezTo>
                <a:cubicBezTo>
                  <a:pt x="4600289" y="5086718"/>
                  <a:pt x="4625008" y="5086310"/>
                  <a:pt x="4642524" y="5073425"/>
                </a:cubicBezTo>
                <a:cubicBezTo>
                  <a:pt x="4646684" y="5071024"/>
                  <a:pt x="4644283" y="5066864"/>
                  <a:pt x="4652601" y="5062062"/>
                </a:cubicBezTo>
                <a:cubicBezTo>
                  <a:pt x="4652601" y="5062062"/>
                  <a:pt x="4662441" y="5064699"/>
                  <a:pt x="4667481" y="5059017"/>
                </a:cubicBezTo>
                <a:cubicBezTo>
                  <a:pt x="4710595" y="5042443"/>
                  <a:pt x="4761384" y="5010346"/>
                  <a:pt x="4798817" y="4988734"/>
                </a:cubicBezTo>
                <a:cubicBezTo>
                  <a:pt x="4815454" y="4979129"/>
                  <a:pt x="4835371" y="4970403"/>
                  <a:pt x="4856167" y="4958396"/>
                </a:cubicBezTo>
                <a:cubicBezTo>
                  <a:pt x="4864486" y="4953593"/>
                  <a:pt x="4874561" y="4942231"/>
                  <a:pt x="4882880" y="4937426"/>
                </a:cubicBezTo>
                <a:cubicBezTo>
                  <a:pt x="4882880" y="4937426"/>
                  <a:pt x="4894479" y="4933504"/>
                  <a:pt x="4894479" y="4933504"/>
                </a:cubicBezTo>
                <a:cubicBezTo>
                  <a:pt x="4902797" y="4928700"/>
                  <a:pt x="4903677" y="4925420"/>
                  <a:pt x="4907835" y="4923019"/>
                </a:cubicBezTo>
                <a:cubicBezTo>
                  <a:pt x="4911115" y="4923898"/>
                  <a:pt x="4911115" y="4923898"/>
                  <a:pt x="4911115" y="4923898"/>
                </a:cubicBezTo>
                <a:cubicBezTo>
                  <a:pt x="4908479" y="4933738"/>
                  <a:pt x="4891198" y="4932624"/>
                  <a:pt x="4896879" y="4937664"/>
                </a:cubicBezTo>
                <a:cubicBezTo>
                  <a:pt x="4896879" y="4937664"/>
                  <a:pt x="4896879" y="4937664"/>
                  <a:pt x="4893599" y="4936784"/>
                </a:cubicBezTo>
                <a:cubicBezTo>
                  <a:pt x="4888561" y="4942464"/>
                  <a:pt x="4888561" y="4942464"/>
                  <a:pt x="4888561" y="4942464"/>
                </a:cubicBezTo>
                <a:cubicBezTo>
                  <a:pt x="4888561" y="4942464"/>
                  <a:pt x="4887682" y="4945746"/>
                  <a:pt x="4887682" y="4945746"/>
                </a:cubicBezTo>
                <a:cubicBezTo>
                  <a:pt x="4887682" y="4945746"/>
                  <a:pt x="4884403" y="4944867"/>
                  <a:pt x="4883523" y="4948147"/>
                </a:cubicBezTo>
                <a:cubicBezTo>
                  <a:pt x="4883523" y="4948147"/>
                  <a:pt x="4882645" y="4951427"/>
                  <a:pt x="4882645" y="4951427"/>
                </a:cubicBezTo>
                <a:cubicBezTo>
                  <a:pt x="4870167" y="4958630"/>
                  <a:pt x="4873447" y="4959510"/>
                  <a:pt x="4860969" y="4966714"/>
                </a:cubicBezTo>
                <a:cubicBezTo>
                  <a:pt x="4860969" y="4966714"/>
                  <a:pt x="4856811" y="4969115"/>
                  <a:pt x="4856811" y="4969115"/>
                </a:cubicBezTo>
                <a:cubicBezTo>
                  <a:pt x="4856811" y="4969115"/>
                  <a:pt x="4856811" y="4969115"/>
                  <a:pt x="4855931" y="4972396"/>
                </a:cubicBezTo>
                <a:cubicBezTo>
                  <a:pt x="4855931" y="4972396"/>
                  <a:pt x="4852651" y="4971516"/>
                  <a:pt x="4852651" y="4971516"/>
                </a:cubicBezTo>
                <a:cubicBezTo>
                  <a:pt x="4845213" y="4973039"/>
                  <a:pt x="4859447" y="4959275"/>
                  <a:pt x="4850250" y="4967358"/>
                </a:cubicBezTo>
                <a:cubicBezTo>
                  <a:pt x="4846091" y="4969759"/>
                  <a:pt x="4848491" y="4973919"/>
                  <a:pt x="4842575" y="4982879"/>
                </a:cubicBezTo>
                <a:cubicBezTo>
                  <a:pt x="4831855" y="4983523"/>
                  <a:pt x="4830097" y="4990084"/>
                  <a:pt x="4810180" y="4998810"/>
                </a:cubicBezTo>
                <a:cubicBezTo>
                  <a:pt x="4811059" y="4995529"/>
                  <a:pt x="4811059" y="4995529"/>
                  <a:pt x="4811059" y="4995529"/>
                </a:cubicBezTo>
                <a:cubicBezTo>
                  <a:pt x="4806900" y="4997932"/>
                  <a:pt x="4806900" y="4997932"/>
                  <a:pt x="4806900" y="4997932"/>
                </a:cubicBezTo>
                <a:cubicBezTo>
                  <a:pt x="4800339" y="4996174"/>
                  <a:pt x="4811937" y="4992250"/>
                  <a:pt x="4812817" y="4988970"/>
                </a:cubicBezTo>
                <a:cubicBezTo>
                  <a:pt x="4801219" y="4992893"/>
                  <a:pt x="4800339" y="4996174"/>
                  <a:pt x="4798581" y="5002734"/>
                </a:cubicBezTo>
                <a:cubicBezTo>
                  <a:pt x="4795301" y="5001856"/>
                  <a:pt x="4795301" y="5001856"/>
                  <a:pt x="4791141" y="5004257"/>
                </a:cubicBezTo>
                <a:cubicBezTo>
                  <a:pt x="4787862" y="5003379"/>
                  <a:pt x="4786983" y="5006658"/>
                  <a:pt x="4786983" y="5006658"/>
                </a:cubicBezTo>
                <a:cubicBezTo>
                  <a:pt x="4789383" y="5010818"/>
                  <a:pt x="4789383" y="5010818"/>
                  <a:pt x="4789383" y="5010818"/>
                </a:cubicBezTo>
                <a:cubicBezTo>
                  <a:pt x="4775384" y="5010582"/>
                  <a:pt x="4783467" y="5019780"/>
                  <a:pt x="4764429" y="5025225"/>
                </a:cubicBezTo>
                <a:cubicBezTo>
                  <a:pt x="4760269" y="5027626"/>
                  <a:pt x="4760269" y="5027626"/>
                  <a:pt x="4760269" y="5027626"/>
                </a:cubicBezTo>
                <a:cubicBezTo>
                  <a:pt x="4760269" y="5027626"/>
                  <a:pt x="4759391" y="5030907"/>
                  <a:pt x="4759391" y="5030907"/>
                </a:cubicBezTo>
                <a:cubicBezTo>
                  <a:pt x="4726995" y="5046837"/>
                  <a:pt x="4702041" y="5061246"/>
                  <a:pt x="4680365" y="5076532"/>
                </a:cubicBezTo>
                <a:cubicBezTo>
                  <a:pt x="4681245" y="5073251"/>
                  <a:pt x="4668123" y="5069736"/>
                  <a:pt x="4669645" y="5077175"/>
                </a:cubicBezTo>
                <a:cubicBezTo>
                  <a:pt x="4677086" y="5075654"/>
                  <a:pt x="4672047" y="5081335"/>
                  <a:pt x="4664607" y="5082858"/>
                </a:cubicBezTo>
                <a:cubicBezTo>
                  <a:pt x="4648849" y="5089182"/>
                  <a:pt x="4623894" y="5103591"/>
                  <a:pt x="4596538" y="5113840"/>
                </a:cubicBezTo>
                <a:cubicBezTo>
                  <a:pt x="4572461" y="5124967"/>
                  <a:pt x="4545105" y="5135216"/>
                  <a:pt x="4525187" y="5143943"/>
                </a:cubicBezTo>
                <a:cubicBezTo>
                  <a:pt x="4529347" y="5141541"/>
                  <a:pt x="4515347" y="5141307"/>
                  <a:pt x="4514467" y="5144586"/>
                </a:cubicBezTo>
                <a:cubicBezTo>
                  <a:pt x="4521908" y="5143064"/>
                  <a:pt x="4521029" y="5146344"/>
                  <a:pt x="4516869" y="5148745"/>
                </a:cubicBezTo>
                <a:cubicBezTo>
                  <a:pt x="4510309" y="5146988"/>
                  <a:pt x="4490391" y="5155714"/>
                  <a:pt x="4474633" y="5162039"/>
                </a:cubicBezTo>
                <a:cubicBezTo>
                  <a:pt x="4458876" y="5168364"/>
                  <a:pt x="4446398" y="5175569"/>
                  <a:pt x="4447277" y="5172288"/>
                </a:cubicBezTo>
                <a:cubicBezTo>
                  <a:pt x="4430639" y="5181894"/>
                  <a:pt x="4415760" y="5184937"/>
                  <a:pt x="4400883" y="5187983"/>
                </a:cubicBezTo>
                <a:cubicBezTo>
                  <a:pt x="4381843" y="5193428"/>
                  <a:pt x="4363683" y="5195595"/>
                  <a:pt x="4339608" y="5206722"/>
                </a:cubicBezTo>
                <a:cubicBezTo>
                  <a:pt x="4339608" y="5206722"/>
                  <a:pt x="4336327" y="5205844"/>
                  <a:pt x="4333047" y="5204965"/>
                </a:cubicBezTo>
                <a:cubicBezTo>
                  <a:pt x="4326252" y="5217207"/>
                  <a:pt x="4280971" y="5215622"/>
                  <a:pt x="4265213" y="5221947"/>
                </a:cubicBezTo>
                <a:cubicBezTo>
                  <a:pt x="4261055" y="5224349"/>
                  <a:pt x="4264334" y="5225227"/>
                  <a:pt x="4256895" y="5226749"/>
                </a:cubicBezTo>
                <a:cubicBezTo>
                  <a:pt x="4245297" y="5230673"/>
                  <a:pt x="4235455" y="5228037"/>
                  <a:pt x="4223857" y="5231960"/>
                </a:cubicBezTo>
                <a:cubicBezTo>
                  <a:pt x="4216417" y="5233481"/>
                  <a:pt x="4212257" y="5235884"/>
                  <a:pt x="4203941" y="5240686"/>
                </a:cubicBezTo>
                <a:cubicBezTo>
                  <a:pt x="4181621" y="5245253"/>
                  <a:pt x="4150341" y="5243904"/>
                  <a:pt x="4124741" y="5247592"/>
                </a:cubicBezTo>
                <a:cubicBezTo>
                  <a:pt x="4094985" y="5253681"/>
                  <a:pt x="4052106" y="5256255"/>
                  <a:pt x="4019067" y="5261465"/>
                </a:cubicBezTo>
                <a:cubicBezTo>
                  <a:pt x="4008347" y="5262109"/>
                  <a:pt x="3996749" y="5266033"/>
                  <a:pt x="3989310" y="5267556"/>
                </a:cubicBezTo>
                <a:cubicBezTo>
                  <a:pt x="3989310" y="5267556"/>
                  <a:pt x="3993469" y="5265155"/>
                  <a:pt x="3993469" y="5265155"/>
                </a:cubicBezTo>
                <a:cubicBezTo>
                  <a:pt x="3979469" y="5264919"/>
                  <a:pt x="3964589" y="5267964"/>
                  <a:pt x="3953870" y="5268607"/>
                </a:cubicBezTo>
                <a:cubicBezTo>
                  <a:pt x="3950590" y="5267728"/>
                  <a:pt x="3944029" y="5265970"/>
                  <a:pt x="3944029" y="5265970"/>
                </a:cubicBezTo>
                <a:cubicBezTo>
                  <a:pt x="3908589" y="5267022"/>
                  <a:pt x="3862430" y="5268717"/>
                  <a:pt x="3830272" y="5270646"/>
                </a:cubicBezTo>
                <a:cubicBezTo>
                  <a:pt x="3830272" y="5270646"/>
                  <a:pt x="3830272" y="5270646"/>
                  <a:pt x="3831150" y="5267367"/>
                </a:cubicBezTo>
                <a:cubicBezTo>
                  <a:pt x="3831150" y="5267367"/>
                  <a:pt x="3827869" y="5266488"/>
                  <a:pt x="3827869" y="5266488"/>
                </a:cubicBezTo>
                <a:cubicBezTo>
                  <a:pt x="3827869" y="5266488"/>
                  <a:pt x="3823711" y="5268887"/>
                  <a:pt x="3823711" y="5268887"/>
                </a:cubicBezTo>
                <a:cubicBezTo>
                  <a:pt x="3812990" y="5269532"/>
                  <a:pt x="3776029" y="5263143"/>
                  <a:pt x="3784991" y="5269060"/>
                </a:cubicBezTo>
                <a:cubicBezTo>
                  <a:pt x="3781710" y="5268182"/>
                  <a:pt x="3781710" y="5268182"/>
                  <a:pt x="3781710" y="5268182"/>
                </a:cubicBezTo>
                <a:cubicBezTo>
                  <a:pt x="3778430" y="5267303"/>
                  <a:pt x="3778430" y="5267303"/>
                  <a:pt x="3778430" y="5267303"/>
                </a:cubicBezTo>
                <a:cubicBezTo>
                  <a:pt x="3777550" y="5270583"/>
                  <a:pt x="3777550" y="5270583"/>
                  <a:pt x="3777550" y="5270583"/>
                </a:cubicBezTo>
                <a:cubicBezTo>
                  <a:pt x="3780831" y="5271463"/>
                  <a:pt x="3780831" y="5271463"/>
                  <a:pt x="3780831" y="5271463"/>
                </a:cubicBezTo>
                <a:cubicBezTo>
                  <a:pt x="3782354" y="5278902"/>
                  <a:pt x="3770111" y="5272106"/>
                  <a:pt x="3766831" y="5271227"/>
                </a:cubicBezTo>
                <a:cubicBezTo>
                  <a:pt x="3772513" y="5276265"/>
                  <a:pt x="3751074" y="5277552"/>
                  <a:pt x="3765073" y="5277788"/>
                </a:cubicBezTo>
                <a:cubicBezTo>
                  <a:pt x="3765953" y="5274507"/>
                  <a:pt x="3775793" y="5277144"/>
                  <a:pt x="3775793" y="5277144"/>
                </a:cubicBezTo>
                <a:cubicBezTo>
                  <a:pt x="3768353" y="5278666"/>
                  <a:pt x="3771633" y="5279545"/>
                  <a:pt x="3774913" y="5280425"/>
                </a:cubicBezTo>
                <a:cubicBezTo>
                  <a:pt x="3779953" y="5274743"/>
                  <a:pt x="3793073" y="5278258"/>
                  <a:pt x="3804672" y="5274334"/>
                </a:cubicBezTo>
                <a:cubicBezTo>
                  <a:pt x="3804672" y="5274334"/>
                  <a:pt x="3807952" y="5275214"/>
                  <a:pt x="3811233" y="5276093"/>
                </a:cubicBezTo>
                <a:cubicBezTo>
                  <a:pt x="3811233" y="5276093"/>
                  <a:pt x="3814512" y="5276971"/>
                  <a:pt x="3814512" y="5276971"/>
                </a:cubicBezTo>
                <a:cubicBezTo>
                  <a:pt x="3817794" y="5277850"/>
                  <a:pt x="3817794" y="5277850"/>
                  <a:pt x="3817794" y="5277850"/>
                </a:cubicBezTo>
                <a:cubicBezTo>
                  <a:pt x="3817794" y="5277850"/>
                  <a:pt x="3818672" y="5274569"/>
                  <a:pt x="3818672" y="5274569"/>
                </a:cubicBezTo>
                <a:cubicBezTo>
                  <a:pt x="3821953" y="5275449"/>
                  <a:pt x="3821953" y="5275449"/>
                  <a:pt x="3825233" y="5276327"/>
                </a:cubicBezTo>
                <a:cubicBezTo>
                  <a:pt x="3827635" y="5280487"/>
                  <a:pt x="3821074" y="5278728"/>
                  <a:pt x="3820193" y="5282009"/>
                </a:cubicBezTo>
                <a:cubicBezTo>
                  <a:pt x="3826754" y="5283768"/>
                  <a:pt x="3827635" y="5280487"/>
                  <a:pt x="3830914" y="5281367"/>
                </a:cubicBezTo>
                <a:cubicBezTo>
                  <a:pt x="3830914" y="5281367"/>
                  <a:pt x="3830914" y="5281367"/>
                  <a:pt x="3834196" y="5282245"/>
                </a:cubicBezTo>
                <a:cubicBezTo>
                  <a:pt x="3834196" y="5282245"/>
                  <a:pt x="3837475" y="5283124"/>
                  <a:pt x="3837475" y="5283124"/>
                </a:cubicBezTo>
                <a:cubicBezTo>
                  <a:pt x="3840755" y="5284004"/>
                  <a:pt x="3840755" y="5284004"/>
                  <a:pt x="3840755" y="5284004"/>
                </a:cubicBezTo>
                <a:cubicBezTo>
                  <a:pt x="3854755" y="5284238"/>
                  <a:pt x="3854755" y="5284238"/>
                  <a:pt x="3854755" y="5284238"/>
                </a:cubicBezTo>
                <a:cubicBezTo>
                  <a:pt x="3858913" y="5281837"/>
                  <a:pt x="3858913" y="5281837"/>
                  <a:pt x="3858913" y="5281837"/>
                </a:cubicBezTo>
                <a:cubicBezTo>
                  <a:pt x="3861316" y="5285997"/>
                  <a:pt x="3862195" y="5282716"/>
                  <a:pt x="3862195" y="5282716"/>
                </a:cubicBezTo>
                <a:lnTo>
                  <a:pt x="3858913" y="5281837"/>
                </a:lnTo>
                <a:cubicBezTo>
                  <a:pt x="3880353" y="5280550"/>
                  <a:pt x="3873793" y="5278792"/>
                  <a:pt x="3894353" y="5280786"/>
                </a:cubicBezTo>
                <a:cubicBezTo>
                  <a:pt x="3897635" y="5281665"/>
                  <a:pt x="3897635" y="5281665"/>
                  <a:pt x="3900914" y="5282543"/>
                </a:cubicBezTo>
                <a:cubicBezTo>
                  <a:pt x="3905073" y="5280142"/>
                  <a:pt x="3905073" y="5280142"/>
                  <a:pt x="3901794" y="5279264"/>
                </a:cubicBezTo>
                <a:cubicBezTo>
                  <a:pt x="3911633" y="5281901"/>
                  <a:pt x="3928914" y="5283015"/>
                  <a:pt x="3933953" y="5277333"/>
                </a:cubicBezTo>
                <a:cubicBezTo>
                  <a:pt x="3926513" y="5278855"/>
                  <a:pt x="3927392" y="5275574"/>
                  <a:pt x="3934831" y="5274053"/>
                </a:cubicBezTo>
                <a:lnTo>
                  <a:pt x="3938111" y="5274932"/>
                </a:lnTo>
                <a:cubicBezTo>
                  <a:pt x="3937233" y="5278211"/>
                  <a:pt x="3937233" y="5278211"/>
                  <a:pt x="3937233" y="5278211"/>
                </a:cubicBezTo>
                <a:cubicBezTo>
                  <a:pt x="3937233" y="5278211"/>
                  <a:pt x="3937233" y="5278211"/>
                  <a:pt x="3940514" y="5279091"/>
                </a:cubicBezTo>
                <a:cubicBezTo>
                  <a:pt x="3940514" y="5279091"/>
                  <a:pt x="3940514" y="5279091"/>
                  <a:pt x="3944673" y="5276690"/>
                </a:cubicBezTo>
                <a:cubicBezTo>
                  <a:pt x="3964353" y="5281963"/>
                  <a:pt x="4019711" y="5272185"/>
                  <a:pt x="4044429" y="5271777"/>
                </a:cubicBezTo>
                <a:cubicBezTo>
                  <a:pt x="4058431" y="5272013"/>
                  <a:pt x="4060832" y="5276173"/>
                  <a:pt x="4072431" y="5272249"/>
                </a:cubicBezTo>
                <a:cubicBezTo>
                  <a:pt x="4078990" y="5274006"/>
                  <a:pt x="4084029" y="5268325"/>
                  <a:pt x="4091468" y="5266803"/>
                </a:cubicBezTo>
                <a:cubicBezTo>
                  <a:pt x="4105469" y="5267037"/>
                  <a:pt x="4115309" y="5269674"/>
                  <a:pt x="4121227" y="5260712"/>
                </a:cubicBezTo>
                <a:cubicBezTo>
                  <a:pt x="4188825" y="5257732"/>
                  <a:pt x="4267380" y="5240106"/>
                  <a:pt x="4336092" y="5219844"/>
                </a:cubicBezTo>
                <a:cubicBezTo>
                  <a:pt x="4338495" y="5224004"/>
                  <a:pt x="4338495" y="5224004"/>
                  <a:pt x="4341775" y="5224882"/>
                </a:cubicBezTo>
                <a:cubicBezTo>
                  <a:pt x="4341775" y="5224882"/>
                  <a:pt x="4338495" y="5224004"/>
                  <a:pt x="4338495" y="5224004"/>
                </a:cubicBezTo>
                <a:cubicBezTo>
                  <a:pt x="4337615" y="5227283"/>
                  <a:pt x="4337615" y="5227283"/>
                  <a:pt x="4337615" y="5227283"/>
                </a:cubicBezTo>
                <a:cubicBezTo>
                  <a:pt x="4337615" y="5227283"/>
                  <a:pt x="4340895" y="5228162"/>
                  <a:pt x="4345054" y="5225760"/>
                </a:cubicBezTo>
                <a:cubicBezTo>
                  <a:pt x="4348334" y="5226639"/>
                  <a:pt x="4347456" y="5229920"/>
                  <a:pt x="4354895" y="5228397"/>
                </a:cubicBezTo>
                <a:cubicBezTo>
                  <a:pt x="4352494" y="5224238"/>
                  <a:pt x="4356653" y="5221837"/>
                  <a:pt x="4368253" y="5217913"/>
                </a:cubicBezTo>
                <a:cubicBezTo>
                  <a:pt x="4371531" y="5218791"/>
                  <a:pt x="4371531" y="5218791"/>
                  <a:pt x="4371531" y="5218791"/>
                </a:cubicBezTo>
                <a:cubicBezTo>
                  <a:pt x="4371531" y="5218791"/>
                  <a:pt x="4372409" y="5215512"/>
                  <a:pt x="4375691" y="5216392"/>
                </a:cubicBezTo>
                <a:cubicBezTo>
                  <a:pt x="4375691" y="5216392"/>
                  <a:pt x="4378971" y="5217270"/>
                  <a:pt x="4378971" y="5217270"/>
                </a:cubicBezTo>
                <a:cubicBezTo>
                  <a:pt x="4379850" y="5213989"/>
                  <a:pt x="4379850" y="5213989"/>
                  <a:pt x="4379850" y="5213989"/>
                </a:cubicBezTo>
                <a:cubicBezTo>
                  <a:pt x="4383131" y="5214869"/>
                  <a:pt x="4383131" y="5214869"/>
                  <a:pt x="4387291" y="5212466"/>
                </a:cubicBezTo>
                <a:cubicBezTo>
                  <a:pt x="4392972" y="5217505"/>
                  <a:pt x="4406328" y="5207020"/>
                  <a:pt x="4405449" y="5210302"/>
                </a:cubicBezTo>
                <a:cubicBezTo>
                  <a:pt x="4405449" y="5210302"/>
                  <a:pt x="4404569" y="5213581"/>
                  <a:pt x="4404569" y="5213581"/>
                </a:cubicBezTo>
                <a:cubicBezTo>
                  <a:pt x="4401290" y="5212703"/>
                  <a:pt x="4400411" y="5215984"/>
                  <a:pt x="4400411" y="5215984"/>
                </a:cubicBezTo>
                <a:cubicBezTo>
                  <a:pt x="4403691" y="5216862"/>
                  <a:pt x="4404569" y="5213581"/>
                  <a:pt x="4407849" y="5214461"/>
                </a:cubicBezTo>
                <a:cubicBezTo>
                  <a:pt x="4407849" y="5214461"/>
                  <a:pt x="4412009" y="5212060"/>
                  <a:pt x="4412009" y="5212060"/>
                </a:cubicBezTo>
                <a:cubicBezTo>
                  <a:pt x="4419449" y="5210537"/>
                  <a:pt x="4426889" y="5209014"/>
                  <a:pt x="4427767" y="5205735"/>
                </a:cubicBezTo>
                <a:cubicBezTo>
                  <a:pt x="4427767" y="5205735"/>
                  <a:pt x="4427767" y="5205735"/>
                  <a:pt x="4431047" y="5206613"/>
                </a:cubicBezTo>
                <a:cubicBezTo>
                  <a:pt x="4431047" y="5206613"/>
                  <a:pt x="4434327" y="5207492"/>
                  <a:pt x="4438487" y="5205091"/>
                </a:cubicBezTo>
                <a:cubicBezTo>
                  <a:pt x="4438487" y="5205091"/>
                  <a:pt x="4439367" y="5201811"/>
                  <a:pt x="4439367" y="5201811"/>
                </a:cubicBezTo>
                <a:cubicBezTo>
                  <a:pt x="4439367" y="5201811"/>
                  <a:pt x="4436087" y="5200931"/>
                  <a:pt x="4436087" y="5200931"/>
                </a:cubicBezTo>
                <a:cubicBezTo>
                  <a:pt x="4439367" y="5201811"/>
                  <a:pt x="4442646" y="5202689"/>
                  <a:pt x="4446805" y="5200288"/>
                </a:cubicBezTo>
                <a:cubicBezTo>
                  <a:pt x="4443525" y="5199408"/>
                  <a:pt x="4444403" y="5196129"/>
                  <a:pt x="4448563" y="5193727"/>
                </a:cubicBezTo>
                <a:cubicBezTo>
                  <a:pt x="4447685" y="5197007"/>
                  <a:pt x="4451843" y="5194606"/>
                  <a:pt x="4455124" y="5195484"/>
                </a:cubicBezTo>
                <a:cubicBezTo>
                  <a:pt x="4459284" y="5193083"/>
                  <a:pt x="4459284" y="5193083"/>
                  <a:pt x="4459284" y="5193083"/>
                </a:cubicBezTo>
                <a:cubicBezTo>
                  <a:pt x="4462565" y="5193963"/>
                  <a:pt x="4462565" y="5193963"/>
                  <a:pt x="4462565" y="5193963"/>
                </a:cubicBezTo>
                <a:cubicBezTo>
                  <a:pt x="4463443" y="5190682"/>
                  <a:pt x="4463443" y="5190682"/>
                  <a:pt x="4463443" y="5190682"/>
                </a:cubicBezTo>
                <a:cubicBezTo>
                  <a:pt x="4463443" y="5190682"/>
                  <a:pt x="4463443" y="5190682"/>
                  <a:pt x="4460162" y="5189804"/>
                </a:cubicBezTo>
                <a:cubicBezTo>
                  <a:pt x="4479199" y="5184357"/>
                  <a:pt x="4498239" y="5178912"/>
                  <a:pt x="4503277" y="5173230"/>
                </a:cubicBezTo>
                <a:cubicBezTo>
                  <a:pt x="4507437" y="5170828"/>
                  <a:pt x="4507437" y="5170828"/>
                  <a:pt x="4510717" y="5171707"/>
                </a:cubicBezTo>
                <a:cubicBezTo>
                  <a:pt x="4514875" y="5169306"/>
                  <a:pt x="4514875" y="5169306"/>
                  <a:pt x="4515755" y="5166027"/>
                </a:cubicBezTo>
                <a:lnTo>
                  <a:pt x="4513179" y="5165335"/>
                </a:lnTo>
                <a:lnTo>
                  <a:pt x="4525643" y="5159666"/>
                </a:lnTo>
                <a:cubicBezTo>
                  <a:pt x="4539955" y="5153613"/>
                  <a:pt x="4547709" y="5151736"/>
                  <a:pt x="4571346" y="5142247"/>
                </a:cubicBezTo>
                <a:cubicBezTo>
                  <a:pt x="4580543" y="5134165"/>
                  <a:pt x="4584703" y="5131765"/>
                  <a:pt x="4585583" y="5128483"/>
                </a:cubicBezTo>
                <a:cubicBezTo>
                  <a:pt x="4588862" y="5129361"/>
                  <a:pt x="4587983" y="5132643"/>
                  <a:pt x="4595423" y="5131120"/>
                </a:cubicBezTo>
                <a:cubicBezTo>
                  <a:pt x="4597181" y="5124559"/>
                  <a:pt x="4607021" y="5127196"/>
                  <a:pt x="4619500" y="5119991"/>
                </a:cubicBezTo>
                <a:cubicBezTo>
                  <a:pt x="4631977" y="5112788"/>
                  <a:pt x="4613817" y="5114955"/>
                  <a:pt x="4629575" y="5108629"/>
                </a:cubicBezTo>
                <a:cubicBezTo>
                  <a:pt x="4620378" y="5116712"/>
                  <a:pt x="4636137" y="5110387"/>
                  <a:pt x="4648615" y="5103183"/>
                </a:cubicBezTo>
                <a:cubicBezTo>
                  <a:pt x="4647735" y="5106463"/>
                  <a:pt x="4647735" y="5106463"/>
                  <a:pt x="4647735" y="5106463"/>
                </a:cubicBezTo>
                <a:cubicBezTo>
                  <a:pt x="4643575" y="5108864"/>
                  <a:pt x="4639415" y="5111267"/>
                  <a:pt x="4642697" y="5112145"/>
                </a:cubicBezTo>
                <a:cubicBezTo>
                  <a:pt x="4642697" y="5112145"/>
                  <a:pt x="4645978" y="5113024"/>
                  <a:pt x="4650136" y="5110622"/>
                </a:cubicBezTo>
                <a:cubicBezTo>
                  <a:pt x="4654296" y="5108221"/>
                  <a:pt x="4654296" y="5108221"/>
                  <a:pt x="4654296" y="5108221"/>
                </a:cubicBezTo>
                <a:cubicBezTo>
                  <a:pt x="4653417" y="5111501"/>
                  <a:pt x="4642697" y="5112145"/>
                  <a:pt x="4645099" y="5116303"/>
                </a:cubicBezTo>
                <a:cubicBezTo>
                  <a:pt x="4653417" y="5111501"/>
                  <a:pt x="4660855" y="5109978"/>
                  <a:pt x="4661735" y="5106698"/>
                </a:cubicBezTo>
                <a:cubicBezTo>
                  <a:pt x="4662613" y="5103419"/>
                  <a:pt x="4662613" y="5103419"/>
                  <a:pt x="4665893" y="5104297"/>
                </a:cubicBezTo>
                <a:cubicBezTo>
                  <a:pt x="4670053" y="5101897"/>
                  <a:pt x="4674211" y="5099495"/>
                  <a:pt x="4675091" y="5096214"/>
                </a:cubicBezTo>
                <a:cubicBezTo>
                  <a:pt x="4675091" y="5096214"/>
                  <a:pt x="4671812" y="5095335"/>
                  <a:pt x="4667651" y="5097736"/>
                </a:cubicBezTo>
                <a:cubicBezTo>
                  <a:pt x="4664372" y="5096858"/>
                  <a:pt x="4664372" y="5096858"/>
                  <a:pt x="4664372" y="5096858"/>
                </a:cubicBezTo>
                <a:cubicBezTo>
                  <a:pt x="4669409" y="5091176"/>
                  <a:pt x="4662850" y="5089418"/>
                  <a:pt x="4676849" y="5089653"/>
                </a:cubicBezTo>
                <a:cubicBezTo>
                  <a:pt x="4674449" y="5085494"/>
                  <a:pt x="4666129" y="5090297"/>
                  <a:pt x="4662850" y="5089418"/>
                </a:cubicBezTo>
                <a:cubicBezTo>
                  <a:pt x="4678607" y="5083093"/>
                  <a:pt x="4681009" y="5087252"/>
                  <a:pt x="4689327" y="5082449"/>
                </a:cubicBezTo>
                <a:cubicBezTo>
                  <a:pt x="4688447" y="5085731"/>
                  <a:pt x="4685169" y="5084851"/>
                  <a:pt x="4685169" y="5084851"/>
                </a:cubicBezTo>
                <a:cubicBezTo>
                  <a:pt x="4681009" y="5087252"/>
                  <a:pt x="4681009" y="5087252"/>
                  <a:pt x="4683411" y="5091411"/>
                </a:cubicBezTo>
                <a:cubicBezTo>
                  <a:pt x="4683411" y="5091411"/>
                  <a:pt x="4687569" y="5089010"/>
                  <a:pt x="4691728" y="5086609"/>
                </a:cubicBezTo>
                <a:cubicBezTo>
                  <a:pt x="4686690" y="5092290"/>
                  <a:pt x="4689971" y="5093170"/>
                  <a:pt x="4695008" y="5087488"/>
                </a:cubicBezTo>
                <a:cubicBezTo>
                  <a:pt x="4698289" y="5088368"/>
                  <a:pt x="4698289" y="5088368"/>
                  <a:pt x="4698289" y="5088368"/>
                </a:cubicBezTo>
                <a:cubicBezTo>
                  <a:pt x="4694130" y="5090767"/>
                  <a:pt x="4697411" y="5091647"/>
                  <a:pt x="4697411" y="5091647"/>
                </a:cubicBezTo>
                <a:cubicBezTo>
                  <a:pt x="4701569" y="5089246"/>
                  <a:pt x="4701569" y="5089246"/>
                  <a:pt x="4702449" y="5085965"/>
                </a:cubicBezTo>
                <a:cubicBezTo>
                  <a:pt x="4705727" y="5086845"/>
                  <a:pt x="4705727" y="5086845"/>
                  <a:pt x="4706607" y="5083564"/>
                </a:cubicBezTo>
                <a:cubicBezTo>
                  <a:pt x="4714047" y="5082041"/>
                  <a:pt x="4714047" y="5082041"/>
                  <a:pt x="4721486" y="5080520"/>
                </a:cubicBezTo>
                <a:cubicBezTo>
                  <a:pt x="4717327" y="5082921"/>
                  <a:pt x="4717327" y="5082921"/>
                  <a:pt x="4717327" y="5082921"/>
                </a:cubicBezTo>
                <a:cubicBezTo>
                  <a:pt x="4713168" y="5085322"/>
                  <a:pt x="4712289" y="5088602"/>
                  <a:pt x="4712289" y="5088602"/>
                </a:cubicBezTo>
                <a:cubicBezTo>
                  <a:pt x="4715569" y="5089482"/>
                  <a:pt x="4719729" y="5087079"/>
                  <a:pt x="4723887" y="5084678"/>
                </a:cubicBezTo>
                <a:cubicBezTo>
                  <a:pt x="4728047" y="5082277"/>
                  <a:pt x="4728047" y="5082277"/>
                  <a:pt x="4728047" y="5082277"/>
                </a:cubicBezTo>
                <a:cubicBezTo>
                  <a:pt x="4732207" y="5079876"/>
                  <a:pt x="4732207" y="5079876"/>
                  <a:pt x="4732207" y="5079876"/>
                </a:cubicBezTo>
                <a:cubicBezTo>
                  <a:pt x="4736365" y="5077475"/>
                  <a:pt x="4737245" y="5074195"/>
                  <a:pt x="4733963" y="5073315"/>
                </a:cubicBezTo>
                <a:cubicBezTo>
                  <a:pt x="4733963" y="5073315"/>
                  <a:pt x="4730684" y="5072437"/>
                  <a:pt x="4726524" y="5074837"/>
                </a:cubicBezTo>
                <a:cubicBezTo>
                  <a:pt x="4726524" y="5074837"/>
                  <a:pt x="4726524" y="5074837"/>
                  <a:pt x="4725646" y="5078117"/>
                </a:cubicBezTo>
                <a:cubicBezTo>
                  <a:pt x="4721486" y="5080520"/>
                  <a:pt x="4721486" y="5080520"/>
                  <a:pt x="4721486" y="5080520"/>
                </a:cubicBezTo>
                <a:cubicBezTo>
                  <a:pt x="4732441" y="5065875"/>
                  <a:pt x="4719083" y="5076361"/>
                  <a:pt x="4707487" y="5080284"/>
                </a:cubicBezTo>
                <a:cubicBezTo>
                  <a:pt x="4711646" y="5077883"/>
                  <a:pt x="4711646" y="5077883"/>
                  <a:pt x="4711646" y="5077883"/>
                </a:cubicBezTo>
                <a:cubicBezTo>
                  <a:pt x="4711646" y="5077883"/>
                  <a:pt x="4708366" y="5077005"/>
                  <a:pt x="4708366" y="5077005"/>
                </a:cubicBezTo>
                <a:cubicBezTo>
                  <a:pt x="4708366" y="5077005"/>
                  <a:pt x="4708366" y="5077005"/>
                  <a:pt x="4705085" y="5076124"/>
                </a:cubicBezTo>
                <a:cubicBezTo>
                  <a:pt x="4704207" y="5079404"/>
                  <a:pt x="4704207" y="5079404"/>
                  <a:pt x="4704207" y="5079404"/>
                </a:cubicBezTo>
                <a:cubicBezTo>
                  <a:pt x="4700046" y="5081805"/>
                  <a:pt x="4700046" y="5081805"/>
                  <a:pt x="4700046" y="5081805"/>
                </a:cubicBezTo>
                <a:cubicBezTo>
                  <a:pt x="4700927" y="5078525"/>
                  <a:pt x="4700927" y="5078525"/>
                  <a:pt x="4700927" y="5078525"/>
                </a:cubicBezTo>
                <a:cubicBezTo>
                  <a:pt x="4700927" y="5078525"/>
                  <a:pt x="4697647" y="5077647"/>
                  <a:pt x="4696767" y="5080927"/>
                </a:cubicBezTo>
                <a:cubicBezTo>
                  <a:pt x="4693487" y="5080048"/>
                  <a:pt x="4693487" y="5080048"/>
                  <a:pt x="4693487" y="5080048"/>
                </a:cubicBezTo>
                <a:cubicBezTo>
                  <a:pt x="4699404" y="5071086"/>
                  <a:pt x="4706843" y="5069563"/>
                  <a:pt x="4722601" y="5063239"/>
                </a:cubicBezTo>
                <a:cubicBezTo>
                  <a:pt x="4721722" y="5066520"/>
                  <a:pt x="4721722" y="5066520"/>
                  <a:pt x="4721722" y="5066520"/>
                </a:cubicBezTo>
                <a:cubicBezTo>
                  <a:pt x="4720843" y="5069800"/>
                  <a:pt x="4720843" y="5069800"/>
                  <a:pt x="4720843" y="5069800"/>
                </a:cubicBezTo>
                <a:cubicBezTo>
                  <a:pt x="4725003" y="5067398"/>
                  <a:pt x="4725003" y="5067398"/>
                  <a:pt x="4725003" y="5067398"/>
                </a:cubicBezTo>
                <a:cubicBezTo>
                  <a:pt x="4725882" y="5064117"/>
                  <a:pt x="4725882" y="5064117"/>
                  <a:pt x="4725882" y="5064117"/>
                </a:cubicBezTo>
                <a:cubicBezTo>
                  <a:pt x="4730041" y="5061716"/>
                  <a:pt x="4730041" y="5061716"/>
                  <a:pt x="4730041" y="5061716"/>
                </a:cubicBezTo>
                <a:cubicBezTo>
                  <a:pt x="4734199" y="5059315"/>
                  <a:pt x="4736599" y="5063474"/>
                  <a:pt x="4744919" y="5058672"/>
                </a:cubicBezTo>
                <a:cubicBezTo>
                  <a:pt x="4748200" y="5059551"/>
                  <a:pt x="4748200" y="5059551"/>
                  <a:pt x="4748200" y="5059551"/>
                </a:cubicBezTo>
                <a:cubicBezTo>
                  <a:pt x="4749079" y="5056269"/>
                  <a:pt x="4752360" y="5057149"/>
                  <a:pt x="4752360" y="5057149"/>
                </a:cubicBezTo>
                <a:cubicBezTo>
                  <a:pt x="4753238" y="5053868"/>
                  <a:pt x="4753238" y="5053868"/>
                  <a:pt x="4753238" y="5053868"/>
                </a:cubicBezTo>
                <a:cubicBezTo>
                  <a:pt x="4749957" y="5052989"/>
                  <a:pt x="4749957" y="5052989"/>
                  <a:pt x="4749957" y="5052989"/>
                </a:cubicBezTo>
                <a:cubicBezTo>
                  <a:pt x="4758275" y="5048187"/>
                  <a:pt x="4768117" y="5050824"/>
                  <a:pt x="4769875" y="5044264"/>
                </a:cubicBezTo>
                <a:cubicBezTo>
                  <a:pt x="4769875" y="5044264"/>
                  <a:pt x="4770754" y="5040984"/>
                  <a:pt x="4774035" y="5041862"/>
                </a:cubicBezTo>
                <a:cubicBezTo>
                  <a:pt x="4774035" y="5041862"/>
                  <a:pt x="4774913" y="5038581"/>
                  <a:pt x="4774913" y="5038581"/>
                </a:cubicBezTo>
                <a:cubicBezTo>
                  <a:pt x="4771632" y="5037702"/>
                  <a:pt x="4771632" y="5037702"/>
                  <a:pt x="4771632" y="5037702"/>
                </a:cubicBezTo>
                <a:cubicBezTo>
                  <a:pt x="4798110" y="5030735"/>
                  <a:pt x="4779951" y="5032901"/>
                  <a:pt x="4781709" y="5026339"/>
                </a:cubicBezTo>
                <a:cubicBezTo>
                  <a:pt x="4795709" y="5026575"/>
                  <a:pt x="4820663" y="5012167"/>
                  <a:pt x="4841460" y="5000161"/>
                </a:cubicBezTo>
                <a:cubicBezTo>
                  <a:pt x="4839059" y="4996002"/>
                  <a:pt x="4839059" y="4996002"/>
                  <a:pt x="4839059" y="4996002"/>
                </a:cubicBezTo>
                <a:cubicBezTo>
                  <a:pt x="4842339" y="4996880"/>
                  <a:pt x="4842339" y="4996880"/>
                  <a:pt x="4842339" y="4996880"/>
                </a:cubicBezTo>
                <a:cubicBezTo>
                  <a:pt x="4842339" y="4996880"/>
                  <a:pt x="4845620" y="4997758"/>
                  <a:pt x="4846498" y="4994478"/>
                </a:cubicBezTo>
                <a:cubicBezTo>
                  <a:pt x="4846498" y="4994478"/>
                  <a:pt x="4843217" y="4993600"/>
                  <a:pt x="4843217" y="4993600"/>
                </a:cubicBezTo>
                <a:cubicBezTo>
                  <a:pt x="4855696" y="4986396"/>
                  <a:pt x="4870575" y="4983351"/>
                  <a:pt x="4878014" y="4981829"/>
                </a:cubicBezTo>
                <a:cubicBezTo>
                  <a:pt x="4875613" y="4977670"/>
                  <a:pt x="4872333" y="4976790"/>
                  <a:pt x="4876493" y="4974389"/>
                </a:cubicBezTo>
                <a:cubicBezTo>
                  <a:pt x="4879771" y="4975267"/>
                  <a:pt x="4879771" y="4975267"/>
                  <a:pt x="4883931" y="4972867"/>
                </a:cubicBezTo>
                <a:cubicBezTo>
                  <a:pt x="4881530" y="4968708"/>
                  <a:pt x="4884811" y="4969587"/>
                  <a:pt x="4892249" y="4968064"/>
                </a:cubicBezTo>
                <a:cubicBezTo>
                  <a:pt x="4892249" y="4968064"/>
                  <a:pt x="4892249" y="4968064"/>
                  <a:pt x="4891370" y="4971344"/>
                </a:cubicBezTo>
                <a:cubicBezTo>
                  <a:pt x="4891370" y="4971344"/>
                  <a:pt x="4891370" y="4971344"/>
                  <a:pt x="4894652" y="4972224"/>
                </a:cubicBezTo>
                <a:cubicBezTo>
                  <a:pt x="4895530" y="4968943"/>
                  <a:pt x="4898811" y="4969821"/>
                  <a:pt x="4899690" y="4966541"/>
                </a:cubicBezTo>
                <a:cubicBezTo>
                  <a:pt x="4899690" y="4966541"/>
                  <a:pt x="4900568" y="4963262"/>
                  <a:pt x="4900568" y="4963262"/>
                </a:cubicBezTo>
                <a:cubicBezTo>
                  <a:pt x="4907129" y="4965019"/>
                  <a:pt x="4934721" y="4940771"/>
                  <a:pt x="4926402" y="4945573"/>
                </a:cubicBezTo>
                <a:cubicBezTo>
                  <a:pt x="4923765" y="4955414"/>
                  <a:pt x="4914160" y="4938777"/>
                  <a:pt x="4914803" y="4949497"/>
                </a:cubicBezTo>
                <a:lnTo>
                  <a:pt x="4909765" y="4955178"/>
                </a:lnTo>
                <a:cubicBezTo>
                  <a:pt x="4910645" y="4951898"/>
                  <a:pt x="4906487" y="4954299"/>
                  <a:pt x="4906487" y="4954299"/>
                </a:cubicBezTo>
                <a:cubicBezTo>
                  <a:pt x="4902327" y="4956701"/>
                  <a:pt x="4902327" y="4956701"/>
                  <a:pt x="4902327" y="4956701"/>
                </a:cubicBezTo>
                <a:cubicBezTo>
                  <a:pt x="4903205" y="4953421"/>
                  <a:pt x="4903205" y="4953421"/>
                  <a:pt x="4903205" y="4953421"/>
                </a:cubicBezTo>
                <a:cubicBezTo>
                  <a:pt x="4906487" y="4954299"/>
                  <a:pt x="4907365" y="4951018"/>
                  <a:pt x="4907365" y="4951018"/>
                </a:cubicBezTo>
                <a:cubicBezTo>
                  <a:pt x="4907365" y="4951018"/>
                  <a:pt x="4904084" y="4950140"/>
                  <a:pt x="4904084" y="4950140"/>
                </a:cubicBezTo>
                <a:cubicBezTo>
                  <a:pt x="4899924" y="4952541"/>
                  <a:pt x="4899924" y="4952541"/>
                  <a:pt x="4899924" y="4952541"/>
                </a:cubicBezTo>
                <a:cubicBezTo>
                  <a:pt x="4895766" y="4954944"/>
                  <a:pt x="4895766" y="4954944"/>
                  <a:pt x="4895766" y="4954944"/>
                </a:cubicBezTo>
                <a:cubicBezTo>
                  <a:pt x="4895766" y="4954944"/>
                  <a:pt x="4900803" y="4949262"/>
                  <a:pt x="4900803" y="4949262"/>
                </a:cubicBezTo>
                <a:cubicBezTo>
                  <a:pt x="4904963" y="4946860"/>
                  <a:pt x="4904963" y="4946860"/>
                  <a:pt x="4904963" y="4946860"/>
                </a:cubicBezTo>
                <a:cubicBezTo>
                  <a:pt x="4909122" y="4944459"/>
                  <a:pt x="4909122" y="4944459"/>
                  <a:pt x="4909122" y="4944459"/>
                </a:cubicBezTo>
                <a:cubicBezTo>
                  <a:pt x="4912403" y="4945337"/>
                  <a:pt x="4916563" y="4942936"/>
                  <a:pt x="4917441" y="4939655"/>
                </a:cubicBezTo>
                <a:cubicBezTo>
                  <a:pt x="4918319" y="4936376"/>
                  <a:pt x="4915039" y="4935497"/>
                  <a:pt x="4910881" y="4937898"/>
                </a:cubicBezTo>
                <a:cubicBezTo>
                  <a:pt x="4910881" y="4937898"/>
                  <a:pt x="4910881" y="4937898"/>
                  <a:pt x="4907601" y="4937018"/>
                </a:cubicBezTo>
                <a:cubicBezTo>
                  <a:pt x="4920077" y="4929815"/>
                  <a:pt x="4917441" y="4939655"/>
                  <a:pt x="4927516" y="4928292"/>
                </a:cubicBezTo>
                <a:cubicBezTo>
                  <a:pt x="4926638" y="4931573"/>
                  <a:pt x="4926638" y="4931573"/>
                  <a:pt x="4926638" y="4931573"/>
                </a:cubicBezTo>
                <a:cubicBezTo>
                  <a:pt x="4926638" y="4931573"/>
                  <a:pt x="4926638" y="4931573"/>
                  <a:pt x="4929919" y="4932452"/>
                </a:cubicBezTo>
                <a:cubicBezTo>
                  <a:pt x="4930798" y="4929172"/>
                  <a:pt x="4930798" y="4929172"/>
                  <a:pt x="4930798" y="4929172"/>
                </a:cubicBezTo>
                <a:cubicBezTo>
                  <a:pt x="4930798" y="4929172"/>
                  <a:pt x="4931676" y="4925891"/>
                  <a:pt x="4931676" y="4925891"/>
                </a:cubicBezTo>
                <a:cubicBezTo>
                  <a:pt x="4935835" y="4923490"/>
                  <a:pt x="4935835" y="4923490"/>
                  <a:pt x="4935835" y="4923490"/>
                </a:cubicBezTo>
                <a:cubicBezTo>
                  <a:pt x="4939994" y="4921088"/>
                  <a:pt x="4939994" y="4921088"/>
                  <a:pt x="4948314" y="4916286"/>
                </a:cubicBezTo>
                <a:cubicBezTo>
                  <a:pt x="4943511" y="4907968"/>
                  <a:pt x="4963429" y="4899242"/>
                  <a:pt x="4953587" y="4896605"/>
                </a:cubicBezTo>
                <a:cubicBezTo>
                  <a:pt x="4951829" y="4903166"/>
                  <a:pt x="4944389" y="4904687"/>
                  <a:pt x="4939352" y="4910369"/>
                </a:cubicBezTo>
                <a:cubicBezTo>
                  <a:pt x="4944389" y="4904687"/>
                  <a:pt x="4944389" y="4904687"/>
                  <a:pt x="4941109" y="4903808"/>
                </a:cubicBezTo>
                <a:cubicBezTo>
                  <a:pt x="4941109" y="4903808"/>
                  <a:pt x="4941109" y="4903808"/>
                  <a:pt x="4937829" y="4902930"/>
                </a:cubicBezTo>
                <a:cubicBezTo>
                  <a:pt x="4949427" y="4899006"/>
                  <a:pt x="4961905" y="4891801"/>
                  <a:pt x="4971103" y="4883717"/>
                </a:cubicBezTo>
                <a:close/>
                <a:moveTo>
                  <a:pt x="6068122" y="4864900"/>
                </a:moveTo>
                <a:lnTo>
                  <a:pt x="6068152" y="4865039"/>
                </a:lnTo>
                <a:cubicBezTo>
                  <a:pt x="6068152" y="4865039"/>
                  <a:pt x="6068152" y="4865039"/>
                  <a:pt x="6064479" y="4870708"/>
                </a:cubicBezTo>
                <a:close/>
                <a:moveTo>
                  <a:pt x="2849427" y="4863682"/>
                </a:moveTo>
                <a:cubicBezTo>
                  <a:pt x="2849427" y="4863682"/>
                  <a:pt x="2849427" y="4863682"/>
                  <a:pt x="2852706" y="4864560"/>
                </a:cubicBezTo>
                <a:cubicBezTo>
                  <a:pt x="2855987" y="4865440"/>
                  <a:pt x="2855987" y="4865440"/>
                  <a:pt x="2855987" y="4865440"/>
                </a:cubicBezTo>
                <a:lnTo>
                  <a:pt x="2856769" y="4866135"/>
                </a:lnTo>
                <a:close/>
                <a:moveTo>
                  <a:pt x="5007247" y="4862211"/>
                </a:moveTo>
                <a:lnTo>
                  <a:pt x="4996249" y="4868580"/>
                </a:lnTo>
                <a:lnTo>
                  <a:pt x="4999337" y="4870189"/>
                </a:lnTo>
                <a:close/>
                <a:moveTo>
                  <a:pt x="6130068" y="4856695"/>
                </a:moveTo>
                <a:lnTo>
                  <a:pt x="6126199" y="4862407"/>
                </a:lnTo>
                <a:cubicBezTo>
                  <a:pt x="6130871" y="4861409"/>
                  <a:pt x="6129873" y="4856736"/>
                  <a:pt x="6129873" y="4856736"/>
                </a:cubicBezTo>
                <a:close/>
                <a:moveTo>
                  <a:pt x="5030417" y="4849127"/>
                </a:moveTo>
                <a:lnTo>
                  <a:pt x="5029817" y="4849140"/>
                </a:lnTo>
                <a:lnTo>
                  <a:pt x="5010221" y="4860487"/>
                </a:lnTo>
                <a:lnTo>
                  <a:pt x="5015974" y="4860584"/>
                </a:lnTo>
                <a:cubicBezTo>
                  <a:pt x="5023533" y="4852061"/>
                  <a:pt x="5031451" y="4849569"/>
                  <a:pt x="5030417" y="4849127"/>
                </a:cubicBezTo>
                <a:close/>
                <a:moveTo>
                  <a:pt x="5071263" y="4820079"/>
                </a:moveTo>
                <a:lnTo>
                  <a:pt x="5059909" y="4829301"/>
                </a:lnTo>
                <a:lnTo>
                  <a:pt x="5059325" y="4830010"/>
                </a:lnTo>
                <a:lnTo>
                  <a:pt x="5057793" y="4831019"/>
                </a:lnTo>
                <a:lnTo>
                  <a:pt x="5055235" y="4833097"/>
                </a:lnTo>
                <a:lnTo>
                  <a:pt x="5055445" y="4833420"/>
                </a:lnTo>
                <a:cubicBezTo>
                  <a:pt x="5056491" y="4833207"/>
                  <a:pt x="5058665" y="4832469"/>
                  <a:pt x="5062605" y="4830888"/>
                </a:cubicBezTo>
                <a:cubicBezTo>
                  <a:pt x="5060527" y="4832090"/>
                  <a:pt x="5058227" y="4834110"/>
                  <a:pt x="5057377" y="4835640"/>
                </a:cubicBezTo>
                <a:lnTo>
                  <a:pt x="5060755" y="4837402"/>
                </a:lnTo>
                <a:lnTo>
                  <a:pt x="5060961" y="4837260"/>
                </a:lnTo>
                <a:close/>
                <a:moveTo>
                  <a:pt x="5108837" y="4789562"/>
                </a:moveTo>
                <a:lnTo>
                  <a:pt x="5093745" y="4801819"/>
                </a:lnTo>
                <a:lnTo>
                  <a:pt x="5095236" y="4800959"/>
                </a:lnTo>
                <a:cubicBezTo>
                  <a:pt x="5098515" y="4801837"/>
                  <a:pt x="5103555" y="4796156"/>
                  <a:pt x="5108593" y="4790474"/>
                </a:cubicBezTo>
                <a:close/>
                <a:moveTo>
                  <a:pt x="5127188" y="4774656"/>
                </a:moveTo>
                <a:lnTo>
                  <a:pt x="5117361" y="4782639"/>
                </a:lnTo>
                <a:lnTo>
                  <a:pt x="5121949" y="4779991"/>
                </a:lnTo>
                <a:cubicBezTo>
                  <a:pt x="5121949" y="4779991"/>
                  <a:pt x="5125229" y="4780869"/>
                  <a:pt x="5125229" y="4780869"/>
                </a:cubicBezTo>
                <a:cubicBezTo>
                  <a:pt x="5129389" y="4778468"/>
                  <a:pt x="5129389" y="4778468"/>
                  <a:pt x="5129389" y="4778468"/>
                </a:cubicBezTo>
                <a:close/>
                <a:moveTo>
                  <a:pt x="2748506" y="4741714"/>
                </a:moveTo>
                <a:lnTo>
                  <a:pt x="2753001" y="4745754"/>
                </a:lnTo>
                <a:lnTo>
                  <a:pt x="2748356" y="4742283"/>
                </a:lnTo>
                <a:close/>
                <a:moveTo>
                  <a:pt x="2738573" y="4734114"/>
                </a:moveTo>
                <a:lnTo>
                  <a:pt x="2742497" y="4737906"/>
                </a:lnTo>
                <a:lnTo>
                  <a:pt x="2748356" y="4742283"/>
                </a:lnTo>
                <a:lnTo>
                  <a:pt x="2747627" y="4744994"/>
                </a:lnTo>
                <a:cubicBezTo>
                  <a:pt x="2745226" y="4740836"/>
                  <a:pt x="2742826" y="4736676"/>
                  <a:pt x="2739545" y="4735796"/>
                </a:cubicBezTo>
                <a:close/>
                <a:moveTo>
                  <a:pt x="2733528" y="4728433"/>
                </a:moveTo>
                <a:lnTo>
                  <a:pt x="2737143" y="4731638"/>
                </a:lnTo>
                <a:lnTo>
                  <a:pt x="2738573" y="4734114"/>
                </a:lnTo>
                <a:lnTo>
                  <a:pt x="2733769" y="4729470"/>
                </a:lnTo>
                <a:close/>
                <a:moveTo>
                  <a:pt x="2725781" y="4721561"/>
                </a:moveTo>
                <a:cubicBezTo>
                  <a:pt x="2729061" y="4722440"/>
                  <a:pt x="2731462" y="4726600"/>
                  <a:pt x="2732341" y="4723320"/>
                </a:cubicBezTo>
                <a:lnTo>
                  <a:pt x="2733528" y="4728433"/>
                </a:lnTo>
                <a:lnTo>
                  <a:pt x="2731462" y="4726600"/>
                </a:lnTo>
                <a:cubicBezTo>
                  <a:pt x="2728183" y="4725721"/>
                  <a:pt x="2728183" y="4725721"/>
                  <a:pt x="2728183" y="4725721"/>
                </a:cubicBezTo>
                <a:cubicBezTo>
                  <a:pt x="2728183" y="4725721"/>
                  <a:pt x="2728183" y="4725721"/>
                  <a:pt x="2725781" y="4721561"/>
                </a:cubicBezTo>
                <a:close/>
                <a:moveTo>
                  <a:pt x="3028405" y="4669808"/>
                </a:moveTo>
                <a:lnTo>
                  <a:pt x="3030752" y="4673522"/>
                </a:lnTo>
                <a:cubicBezTo>
                  <a:pt x="3036699" y="4679422"/>
                  <a:pt x="3044989" y="4685949"/>
                  <a:pt x="3054617" y="4692835"/>
                </a:cubicBezTo>
                <a:cubicBezTo>
                  <a:pt x="3073871" y="4706605"/>
                  <a:pt x="3094562" y="4715020"/>
                  <a:pt x="3107225" y="4721282"/>
                </a:cubicBezTo>
                <a:lnTo>
                  <a:pt x="3105246" y="4719661"/>
                </a:lnTo>
                <a:lnTo>
                  <a:pt x="3057715" y="4691376"/>
                </a:lnTo>
                <a:close/>
                <a:moveTo>
                  <a:pt x="6304463" y="4668027"/>
                </a:moveTo>
                <a:lnTo>
                  <a:pt x="6302855" y="4672815"/>
                </a:lnTo>
                <a:lnTo>
                  <a:pt x="6301832" y="4672862"/>
                </a:lnTo>
                <a:cubicBezTo>
                  <a:pt x="6301708" y="4672278"/>
                  <a:pt x="6302626" y="4670861"/>
                  <a:pt x="6304463" y="4668027"/>
                </a:cubicBezTo>
                <a:close/>
                <a:moveTo>
                  <a:pt x="2673360" y="4654778"/>
                </a:moveTo>
                <a:lnTo>
                  <a:pt x="2678648" y="4660537"/>
                </a:lnTo>
                <a:lnTo>
                  <a:pt x="2678411" y="4660527"/>
                </a:lnTo>
                <a:cubicBezTo>
                  <a:pt x="2676581" y="4659157"/>
                  <a:pt x="2674561" y="4656858"/>
                  <a:pt x="2673360" y="4654778"/>
                </a:cubicBezTo>
                <a:close/>
                <a:moveTo>
                  <a:pt x="2988071" y="4640127"/>
                </a:moveTo>
                <a:lnTo>
                  <a:pt x="2993758" y="4645670"/>
                </a:lnTo>
                <a:cubicBezTo>
                  <a:pt x="2996821" y="4648286"/>
                  <a:pt x="2999603" y="4650286"/>
                  <a:pt x="3002041" y="4651387"/>
                </a:cubicBezTo>
                <a:lnTo>
                  <a:pt x="3003476" y="4651462"/>
                </a:lnTo>
                <a:close/>
                <a:moveTo>
                  <a:pt x="2964415" y="4622718"/>
                </a:moveTo>
                <a:lnTo>
                  <a:pt x="2964410" y="4622737"/>
                </a:lnTo>
                <a:lnTo>
                  <a:pt x="2964457" y="4622750"/>
                </a:lnTo>
                <a:close/>
                <a:moveTo>
                  <a:pt x="2936215" y="4620923"/>
                </a:moveTo>
                <a:cubicBezTo>
                  <a:pt x="2936215" y="4620923"/>
                  <a:pt x="2936215" y="4620923"/>
                  <a:pt x="2938890" y="4621639"/>
                </a:cubicBezTo>
                <a:lnTo>
                  <a:pt x="2938711" y="4622308"/>
                </a:lnTo>
                <a:close/>
                <a:moveTo>
                  <a:pt x="2922025" y="4586750"/>
                </a:moveTo>
                <a:lnTo>
                  <a:pt x="2919078" y="4591214"/>
                </a:lnTo>
                <a:cubicBezTo>
                  <a:pt x="2916891" y="4591346"/>
                  <a:pt x="2914215" y="4590629"/>
                  <a:pt x="2912519" y="4591609"/>
                </a:cubicBezTo>
                <a:cubicBezTo>
                  <a:pt x="2913760" y="4597683"/>
                  <a:pt x="2918395" y="4601796"/>
                  <a:pt x="2922311" y="4608585"/>
                </a:cubicBezTo>
                <a:cubicBezTo>
                  <a:pt x="2920354" y="4605190"/>
                  <a:pt x="2917677" y="4604474"/>
                  <a:pt x="2917677" y="4604474"/>
                </a:cubicBezTo>
                <a:cubicBezTo>
                  <a:pt x="2915718" y="4601078"/>
                  <a:pt x="2915718" y="4601078"/>
                  <a:pt x="2913043" y="4600361"/>
                </a:cubicBezTo>
                <a:cubicBezTo>
                  <a:pt x="2912325" y="4603039"/>
                  <a:pt x="2915001" y="4603756"/>
                  <a:pt x="2915001" y="4603756"/>
                </a:cubicBezTo>
                <a:cubicBezTo>
                  <a:pt x="2916959" y="4607152"/>
                  <a:pt x="2919635" y="4607868"/>
                  <a:pt x="2919635" y="4607868"/>
                </a:cubicBezTo>
                <a:cubicBezTo>
                  <a:pt x="2919635" y="4607868"/>
                  <a:pt x="2921593" y="4611263"/>
                  <a:pt x="2921593" y="4611263"/>
                </a:cubicBezTo>
                <a:cubicBezTo>
                  <a:pt x="2926229" y="4615376"/>
                  <a:pt x="2930863" y="4619488"/>
                  <a:pt x="2932821" y="4622883"/>
                </a:cubicBezTo>
                <a:cubicBezTo>
                  <a:pt x="2932821" y="4622883"/>
                  <a:pt x="2932821" y="4622883"/>
                  <a:pt x="2935497" y="4623599"/>
                </a:cubicBezTo>
                <a:cubicBezTo>
                  <a:pt x="2935497" y="4623599"/>
                  <a:pt x="2938172" y="4624317"/>
                  <a:pt x="2938172" y="4624317"/>
                </a:cubicBezTo>
                <a:lnTo>
                  <a:pt x="2938711" y="4622308"/>
                </a:lnTo>
                <a:lnTo>
                  <a:pt x="2941207" y="4623695"/>
                </a:lnTo>
                <a:cubicBezTo>
                  <a:pt x="2942545" y="4624054"/>
                  <a:pt x="2943884" y="4624412"/>
                  <a:pt x="2946201" y="4626469"/>
                </a:cubicBezTo>
                <a:cubicBezTo>
                  <a:pt x="2954947" y="4625941"/>
                  <a:pt x="2940326" y="4616283"/>
                  <a:pt x="2941761" y="4610927"/>
                </a:cubicBezTo>
                <a:cubicBezTo>
                  <a:pt x="2953705" y="4619869"/>
                  <a:pt x="2957099" y="4617907"/>
                  <a:pt x="2961733" y="4622018"/>
                </a:cubicBezTo>
                <a:lnTo>
                  <a:pt x="2962703" y="4621458"/>
                </a:lnTo>
                <a:lnTo>
                  <a:pt x="2948426" y="4610952"/>
                </a:lnTo>
                <a:close/>
                <a:moveTo>
                  <a:pt x="2860394" y="4530255"/>
                </a:moveTo>
                <a:lnTo>
                  <a:pt x="2873925" y="4544310"/>
                </a:lnTo>
                <a:lnTo>
                  <a:pt x="2898368" y="4565066"/>
                </a:lnTo>
                <a:close/>
                <a:moveTo>
                  <a:pt x="2850179" y="4503144"/>
                </a:moveTo>
                <a:lnTo>
                  <a:pt x="2849725" y="4504837"/>
                </a:lnTo>
                <a:lnTo>
                  <a:pt x="2856363" y="4508236"/>
                </a:lnTo>
                <a:lnTo>
                  <a:pt x="2855786" y="4507515"/>
                </a:lnTo>
                <a:lnTo>
                  <a:pt x="2857490" y="4507973"/>
                </a:lnTo>
                <a:lnTo>
                  <a:pt x="2858176" y="4509163"/>
                </a:lnTo>
                <a:lnTo>
                  <a:pt x="2862899" y="4511580"/>
                </a:lnTo>
                <a:lnTo>
                  <a:pt x="2852855" y="4503860"/>
                </a:lnTo>
                <a:lnTo>
                  <a:pt x="2855786" y="4507515"/>
                </a:lnTo>
                <a:lnTo>
                  <a:pt x="2854813" y="4507255"/>
                </a:lnTo>
                <a:cubicBezTo>
                  <a:pt x="2852855" y="4503860"/>
                  <a:pt x="2852855" y="4503860"/>
                  <a:pt x="2850179" y="4503144"/>
                </a:cubicBezTo>
                <a:close/>
                <a:moveTo>
                  <a:pt x="5450741" y="4439964"/>
                </a:moveTo>
                <a:lnTo>
                  <a:pt x="5377825" y="4530592"/>
                </a:lnTo>
                <a:cubicBezTo>
                  <a:pt x="5359841" y="4551255"/>
                  <a:pt x="5341650" y="4570690"/>
                  <a:pt x="5323869" y="4592582"/>
                </a:cubicBezTo>
                <a:cubicBezTo>
                  <a:pt x="5319577" y="4597083"/>
                  <a:pt x="5312626" y="4600767"/>
                  <a:pt x="5314677" y="4613036"/>
                </a:cubicBezTo>
                <a:cubicBezTo>
                  <a:pt x="5333076" y="4598610"/>
                  <a:pt x="5347637" y="4580097"/>
                  <a:pt x="5364167" y="4564878"/>
                </a:cubicBezTo>
                <a:lnTo>
                  <a:pt x="5370795" y="4560109"/>
                </a:lnTo>
                <a:lnTo>
                  <a:pt x="5397869" y="4523430"/>
                </a:lnTo>
                <a:close/>
                <a:moveTo>
                  <a:pt x="1643525" y="4432993"/>
                </a:moveTo>
                <a:cubicBezTo>
                  <a:pt x="1643525" y="4432993"/>
                  <a:pt x="1643525" y="4432993"/>
                  <a:pt x="1644522" y="4437664"/>
                </a:cubicBezTo>
                <a:lnTo>
                  <a:pt x="1643326" y="4435630"/>
                </a:lnTo>
                <a:close/>
                <a:moveTo>
                  <a:pt x="2776939" y="4423240"/>
                </a:moveTo>
                <a:lnTo>
                  <a:pt x="2779311" y="4426396"/>
                </a:lnTo>
                <a:lnTo>
                  <a:pt x="2778899" y="4426634"/>
                </a:lnTo>
                <a:cubicBezTo>
                  <a:pt x="2778899" y="4426634"/>
                  <a:pt x="2776223" y="4425916"/>
                  <a:pt x="2776939" y="4423240"/>
                </a:cubicBezTo>
                <a:close/>
                <a:moveTo>
                  <a:pt x="2676789" y="4299837"/>
                </a:moveTo>
                <a:lnTo>
                  <a:pt x="2665036" y="4302598"/>
                </a:lnTo>
                <a:lnTo>
                  <a:pt x="2701549" y="4351370"/>
                </a:lnTo>
                <a:cubicBezTo>
                  <a:pt x="2709383" y="4364950"/>
                  <a:pt x="2723809" y="4386038"/>
                  <a:pt x="2741629" y="4405167"/>
                </a:cubicBezTo>
                <a:cubicBezTo>
                  <a:pt x="2756055" y="4426254"/>
                  <a:pt x="2774593" y="4442703"/>
                  <a:pt x="2786537" y="4451645"/>
                </a:cubicBezTo>
                <a:cubicBezTo>
                  <a:pt x="2797048" y="4465942"/>
                  <a:pt x="2810232" y="4480958"/>
                  <a:pt x="2822178" y="4489900"/>
                </a:cubicBezTo>
                <a:cubicBezTo>
                  <a:pt x="2822178" y="4489900"/>
                  <a:pt x="2821462" y="4492576"/>
                  <a:pt x="2824137" y="4493294"/>
                </a:cubicBezTo>
                <a:cubicBezTo>
                  <a:pt x="2826095" y="4496689"/>
                  <a:pt x="2826095" y="4496689"/>
                  <a:pt x="2828771" y="4497407"/>
                </a:cubicBezTo>
                <a:lnTo>
                  <a:pt x="2839192" y="4508233"/>
                </a:lnTo>
                <a:lnTo>
                  <a:pt x="2837891" y="4500449"/>
                </a:lnTo>
                <a:lnTo>
                  <a:pt x="2829489" y="4494729"/>
                </a:lnTo>
                <a:cubicBezTo>
                  <a:pt x="2832164" y="4495445"/>
                  <a:pt x="2832164" y="4495445"/>
                  <a:pt x="2832164" y="4495445"/>
                </a:cubicBezTo>
                <a:cubicBezTo>
                  <a:pt x="2832164" y="4495445"/>
                  <a:pt x="2830206" y="4492051"/>
                  <a:pt x="2827529" y="4491333"/>
                </a:cubicBezTo>
                <a:cubicBezTo>
                  <a:pt x="2828249" y="4488655"/>
                  <a:pt x="2825572" y="4487938"/>
                  <a:pt x="2825572" y="4487938"/>
                </a:cubicBezTo>
                <a:lnTo>
                  <a:pt x="2779311" y="4426396"/>
                </a:lnTo>
                <a:lnTo>
                  <a:pt x="2782293" y="4424673"/>
                </a:lnTo>
                <a:cubicBezTo>
                  <a:pt x="2782293" y="4424673"/>
                  <a:pt x="2779616" y="4423956"/>
                  <a:pt x="2779616" y="4423956"/>
                </a:cubicBezTo>
                <a:cubicBezTo>
                  <a:pt x="2779616" y="4423956"/>
                  <a:pt x="2779616" y="4423956"/>
                  <a:pt x="2776939" y="4423240"/>
                </a:cubicBezTo>
                <a:cubicBezTo>
                  <a:pt x="2777658" y="4420560"/>
                  <a:pt x="2774981" y="4419843"/>
                  <a:pt x="2774981" y="4419843"/>
                </a:cubicBezTo>
                <a:cubicBezTo>
                  <a:pt x="2778375" y="4417882"/>
                  <a:pt x="2771783" y="4410375"/>
                  <a:pt x="2765190" y="4402868"/>
                </a:cubicBezTo>
                <a:cubicBezTo>
                  <a:pt x="2761796" y="4404828"/>
                  <a:pt x="2766430" y="4408940"/>
                  <a:pt x="2766430" y="4408940"/>
                </a:cubicBezTo>
                <a:cubicBezTo>
                  <a:pt x="2763755" y="4408224"/>
                  <a:pt x="2763755" y="4408224"/>
                  <a:pt x="2763755" y="4408224"/>
                </a:cubicBezTo>
                <a:cubicBezTo>
                  <a:pt x="2761078" y="4407507"/>
                  <a:pt x="2761078" y="4407507"/>
                  <a:pt x="2761078" y="4407507"/>
                </a:cubicBezTo>
                <a:cubicBezTo>
                  <a:pt x="2761078" y="4407507"/>
                  <a:pt x="2763037" y="4410902"/>
                  <a:pt x="2763037" y="4410902"/>
                </a:cubicBezTo>
                <a:cubicBezTo>
                  <a:pt x="2756444" y="4403395"/>
                  <a:pt x="2755728" y="4406073"/>
                  <a:pt x="2747175" y="4395170"/>
                </a:cubicBezTo>
                <a:cubicBezTo>
                  <a:pt x="2749852" y="4395886"/>
                  <a:pt x="2749852" y="4395886"/>
                  <a:pt x="2749852" y="4395886"/>
                </a:cubicBezTo>
                <a:cubicBezTo>
                  <a:pt x="2749852" y="4395886"/>
                  <a:pt x="2749852" y="4395886"/>
                  <a:pt x="2751809" y="4399282"/>
                </a:cubicBezTo>
                <a:cubicBezTo>
                  <a:pt x="2754485" y="4399999"/>
                  <a:pt x="2754485" y="4399999"/>
                  <a:pt x="2754485" y="4399999"/>
                </a:cubicBezTo>
                <a:cubicBezTo>
                  <a:pt x="2755204" y="4397321"/>
                  <a:pt x="2753245" y="4393926"/>
                  <a:pt x="2750569" y="4393208"/>
                </a:cubicBezTo>
                <a:cubicBezTo>
                  <a:pt x="2750569" y="4393208"/>
                  <a:pt x="2751287" y="4390530"/>
                  <a:pt x="2748611" y="4389814"/>
                </a:cubicBezTo>
                <a:cubicBezTo>
                  <a:pt x="2750047" y="4384457"/>
                  <a:pt x="2744172" y="4374272"/>
                  <a:pt x="2736338" y="4360691"/>
                </a:cubicBezTo>
                <a:cubicBezTo>
                  <a:pt x="2732061" y="4355240"/>
                  <a:pt x="2727118" y="4349609"/>
                  <a:pt x="2722327" y="4344738"/>
                </a:cubicBezTo>
                <a:lnTo>
                  <a:pt x="2716857" y="4339970"/>
                </a:lnTo>
                <a:lnTo>
                  <a:pt x="2703428" y="4336022"/>
                </a:lnTo>
                <a:cubicBezTo>
                  <a:pt x="2696735" y="4331964"/>
                  <a:pt x="2691607" y="4326386"/>
                  <a:pt x="2688247" y="4319673"/>
                </a:cubicBezTo>
                <a:lnTo>
                  <a:pt x="2677451" y="4300826"/>
                </a:lnTo>
                <a:close/>
                <a:moveTo>
                  <a:pt x="2337159" y="4269366"/>
                </a:moveTo>
                <a:cubicBezTo>
                  <a:pt x="2336279" y="4272646"/>
                  <a:pt x="2339560" y="4273526"/>
                  <a:pt x="2339560" y="4273526"/>
                </a:cubicBezTo>
                <a:lnTo>
                  <a:pt x="2339523" y="4273662"/>
                </a:lnTo>
                <a:close/>
                <a:moveTo>
                  <a:pt x="1526874" y="4252779"/>
                </a:moveTo>
                <a:cubicBezTo>
                  <a:pt x="1531545" y="4251780"/>
                  <a:pt x="1533542" y="4261121"/>
                  <a:pt x="1534539" y="4265793"/>
                </a:cubicBezTo>
                <a:cubicBezTo>
                  <a:pt x="1529869" y="4266791"/>
                  <a:pt x="1529869" y="4266791"/>
                  <a:pt x="1529869" y="4266791"/>
                </a:cubicBezTo>
                <a:close/>
                <a:moveTo>
                  <a:pt x="2351864" y="4227601"/>
                </a:moveTo>
                <a:lnTo>
                  <a:pt x="2354365" y="4231786"/>
                </a:lnTo>
                <a:lnTo>
                  <a:pt x="2354267" y="4231761"/>
                </a:lnTo>
                <a:cubicBezTo>
                  <a:pt x="2354267" y="4231761"/>
                  <a:pt x="2354267" y="4231761"/>
                  <a:pt x="2351864" y="4227601"/>
                </a:cubicBezTo>
                <a:close/>
                <a:moveTo>
                  <a:pt x="6397652" y="4184394"/>
                </a:moveTo>
                <a:lnTo>
                  <a:pt x="6397793" y="4184698"/>
                </a:lnTo>
                <a:cubicBezTo>
                  <a:pt x="6397247" y="4187866"/>
                  <a:pt x="6395661" y="4191868"/>
                  <a:pt x="6393825" y="4194703"/>
                </a:cubicBezTo>
                <a:close/>
                <a:moveTo>
                  <a:pt x="6495950" y="4124042"/>
                </a:moveTo>
                <a:cubicBezTo>
                  <a:pt x="6501619" y="4127714"/>
                  <a:pt x="6497945" y="4133384"/>
                  <a:pt x="6492277" y="4129712"/>
                </a:cubicBezTo>
                <a:cubicBezTo>
                  <a:pt x="6496947" y="4128713"/>
                  <a:pt x="6496947" y="4128713"/>
                  <a:pt x="6495950" y="4124042"/>
                </a:cubicBezTo>
                <a:close/>
                <a:moveTo>
                  <a:pt x="6447581" y="4072213"/>
                </a:moveTo>
                <a:lnTo>
                  <a:pt x="6446607" y="4075973"/>
                </a:lnTo>
                <a:cubicBezTo>
                  <a:pt x="6447605" y="4080645"/>
                  <a:pt x="6447605" y="4080645"/>
                  <a:pt x="6447605" y="4080645"/>
                </a:cubicBezTo>
                <a:cubicBezTo>
                  <a:pt x="6447605" y="4080645"/>
                  <a:pt x="6447605" y="4080645"/>
                  <a:pt x="6443932" y="4086313"/>
                </a:cubicBezTo>
                <a:cubicBezTo>
                  <a:pt x="6442933" y="4081643"/>
                  <a:pt x="6446607" y="4075973"/>
                  <a:pt x="6441935" y="4076971"/>
                </a:cubicBezTo>
                <a:close/>
                <a:moveTo>
                  <a:pt x="6451467" y="4062259"/>
                </a:moveTo>
                <a:lnTo>
                  <a:pt x="6448725" y="4071248"/>
                </a:lnTo>
                <a:lnTo>
                  <a:pt x="6447581" y="4072213"/>
                </a:lnTo>
                <a:lnTo>
                  <a:pt x="6449283" y="4065635"/>
                </a:lnTo>
                <a:close/>
                <a:moveTo>
                  <a:pt x="6095133" y="4053382"/>
                </a:moveTo>
                <a:cubicBezTo>
                  <a:pt x="6095539" y="4055288"/>
                  <a:pt x="6094789" y="4056444"/>
                  <a:pt x="6093665" y="4058179"/>
                </a:cubicBezTo>
                <a:lnTo>
                  <a:pt x="6092651" y="4060432"/>
                </a:lnTo>
                <a:lnTo>
                  <a:pt x="6092133" y="4058007"/>
                </a:lnTo>
                <a:cubicBezTo>
                  <a:pt x="6092133" y="4058007"/>
                  <a:pt x="6095947" y="4057193"/>
                  <a:pt x="6095133" y="4053382"/>
                </a:cubicBezTo>
                <a:close/>
                <a:moveTo>
                  <a:pt x="1243863" y="4048308"/>
                </a:moveTo>
                <a:lnTo>
                  <a:pt x="1243853" y="4048690"/>
                </a:lnTo>
                <a:lnTo>
                  <a:pt x="1244017" y="4049024"/>
                </a:lnTo>
                <a:close/>
                <a:moveTo>
                  <a:pt x="6459303" y="4043956"/>
                </a:moveTo>
                <a:cubicBezTo>
                  <a:pt x="6455630" y="4049626"/>
                  <a:pt x="6451956" y="4055293"/>
                  <a:pt x="6452955" y="4059966"/>
                </a:cubicBezTo>
                <a:lnTo>
                  <a:pt x="6451467" y="4062259"/>
                </a:lnTo>
                <a:lnTo>
                  <a:pt x="6453708" y="4054920"/>
                </a:lnTo>
                <a:lnTo>
                  <a:pt x="6455441" y="4044781"/>
                </a:lnTo>
                <a:close/>
                <a:moveTo>
                  <a:pt x="6456817" y="4036740"/>
                </a:moveTo>
                <a:lnTo>
                  <a:pt x="6455441" y="4044781"/>
                </a:lnTo>
                <a:lnTo>
                  <a:pt x="6454631" y="4044953"/>
                </a:lnTo>
                <a:close/>
                <a:moveTo>
                  <a:pt x="1431945" y="4014196"/>
                </a:moveTo>
                <a:lnTo>
                  <a:pt x="1434938" y="4028209"/>
                </a:lnTo>
                <a:cubicBezTo>
                  <a:pt x="1434938" y="4028209"/>
                  <a:pt x="1429269" y="4024536"/>
                  <a:pt x="1428273" y="4019865"/>
                </a:cubicBezTo>
                <a:cubicBezTo>
                  <a:pt x="1432942" y="4018867"/>
                  <a:pt x="1431945" y="4014196"/>
                  <a:pt x="1431945" y="4014196"/>
                </a:cubicBezTo>
                <a:close/>
                <a:moveTo>
                  <a:pt x="1496703" y="3951518"/>
                </a:moveTo>
                <a:cubicBezTo>
                  <a:pt x="1496703" y="3951518"/>
                  <a:pt x="1497700" y="3956190"/>
                  <a:pt x="1502371" y="3955191"/>
                </a:cubicBezTo>
                <a:cubicBezTo>
                  <a:pt x="1497700" y="3956190"/>
                  <a:pt x="1502689" y="3979543"/>
                  <a:pt x="1498697" y="3960861"/>
                </a:cubicBezTo>
                <a:cubicBezTo>
                  <a:pt x="1497700" y="3956190"/>
                  <a:pt x="1497700" y="3956190"/>
                  <a:pt x="1496703" y="3951518"/>
                </a:cubicBezTo>
                <a:close/>
                <a:moveTo>
                  <a:pt x="2081274" y="3919538"/>
                </a:moveTo>
                <a:lnTo>
                  <a:pt x="2082728" y="3919927"/>
                </a:lnTo>
                <a:cubicBezTo>
                  <a:pt x="2082728" y="3919927"/>
                  <a:pt x="2082728" y="3919927"/>
                  <a:pt x="2081850" y="3923208"/>
                </a:cubicBezTo>
                <a:close/>
                <a:moveTo>
                  <a:pt x="6530564" y="3917715"/>
                </a:moveTo>
                <a:lnTo>
                  <a:pt x="6530564" y="3921552"/>
                </a:lnTo>
                <a:lnTo>
                  <a:pt x="6527556" y="3926194"/>
                </a:lnTo>
                <a:cubicBezTo>
                  <a:pt x="6527097" y="3926903"/>
                  <a:pt x="6527097" y="3926903"/>
                  <a:pt x="6527097" y="3926903"/>
                </a:cubicBezTo>
                <a:close/>
                <a:moveTo>
                  <a:pt x="6183373" y="3883119"/>
                </a:moveTo>
                <a:lnTo>
                  <a:pt x="6183235" y="3887133"/>
                </a:lnTo>
                <a:cubicBezTo>
                  <a:pt x="6183235" y="3887133"/>
                  <a:pt x="6183235" y="3887133"/>
                  <a:pt x="6182420" y="3883322"/>
                </a:cubicBezTo>
                <a:close/>
                <a:moveTo>
                  <a:pt x="6530394" y="3785167"/>
                </a:moveTo>
                <a:lnTo>
                  <a:pt x="6530564" y="3785630"/>
                </a:lnTo>
                <a:lnTo>
                  <a:pt x="6530564" y="3792682"/>
                </a:lnTo>
                <a:lnTo>
                  <a:pt x="6526181" y="3785456"/>
                </a:lnTo>
                <a:cubicBezTo>
                  <a:pt x="6528018" y="3782622"/>
                  <a:pt x="6529436" y="3783540"/>
                  <a:pt x="6530394" y="3785167"/>
                </a:cubicBezTo>
                <a:close/>
                <a:moveTo>
                  <a:pt x="2531063" y="3675825"/>
                </a:moveTo>
                <a:cubicBezTo>
                  <a:pt x="2544376" y="3721527"/>
                  <a:pt x="2557984" y="3767100"/>
                  <a:pt x="2572765" y="3812143"/>
                </a:cubicBezTo>
                <a:lnTo>
                  <a:pt x="2619585" y="3940039"/>
                </a:lnTo>
                <a:lnTo>
                  <a:pt x="2689216" y="4071055"/>
                </a:lnTo>
                <a:cubicBezTo>
                  <a:pt x="2704468" y="4095365"/>
                  <a:pt x="2717728" y="4121128"/>
                  <a:pt x="2731894" y="4145620"/>
                </a:cubicBezTo>
                <a:cubicBezTo>
                  <a:pt x="2733347" y="4147616"/>
                  <a:pt x="2735616" y="4149474"/>
                  <a:pt x="2736797" y="4151516"/>
                </a:cubicBezTo>
                <a:lnTo>
                  <a:pt x="2736150" y="4154286"/>
                </a:lnTo>
                <a:lnTo>
                  <a:pt x="2761162" y="4192307"/>
                </a:lnTo>
                <a:lnTo>
                  <a:pt x="2734027" y="4159027"/>
                </a:lnTo>
                <a:lnTo>
                  <a:pt x="2727501" y="4162023"/>
                </a:lnTo>
                <a:cubicBezTo>
                  <a:pt x="2724826" y="4161910"/>
                  <a:pt x="2722102" y="4160686"/>
                  <a:pt x="2719561" y="4158874"/>
                </a:cubicBezTo>
                <a:cubicBezTo>
                  <a:pt x="2708125" y="4150712"/>
                  <a:pt x="2699591" y="4139827"/>
                  <a:pt x="2694323" y="4128398"/>
                </a:cubicBezTo>
                <a:cubicBezTo>
                  <a:pt x="2676524" y="4095558"/>
                  <a:pt x="2656593" y="4063356"/>
                  <a:pt x="2638432" y="4030019"/>
                </a:cubicBezTo>
                <a:lnTo>
                  <a:pt x="2616715" y="3986397"/>
                </a:lnTo>
                <a:lnTo>
                  <a:pt x="2616051" y="3985283"/>
                </a:lnTo>
                <a:lnTo>
                  <a:pt x="2614788" y="3982527"/>
                </a:lnTo>
                <a:lnTo>
                  <a:pt x="2613003" y="3978941"/>
                </a:lnTo>
                <a:lnTo>
                  <a:pt x="2612430" y="3977382"/>
                </a:lnTo>
                <a:lnTo>
                  <a:pt x="2590101" y="3928646"/>
                </a:lnTo>
                <a:lnTo>
                  <a:pt x="2588278" y="3930926"/>
                </a:lnTo>
                <a:cubicBezTo>
                  <a:pt x="2587371" y="3933141"/>
                  <a:pt x="2587033" y="3935507"/>
                  <a:pt x="2586807" y="3937922"/>
                </a:cubicBezTo>
                <a:lnTo>
                  <a:pt x="2585985" y="3941174"/>
                </a:lnTo>
                <a:lnTo>
                  <a:pt x="2612386" y="4010360"/>
                </a:lnTo>
                <a:lnTo>
                  <a:pt x="2690871" y="4160213"/>
                </a:lnTo>
                <a:lnTo>
                  <a:pt x="2700625" y="4177201"/>
                </a:lnTo>
                <a:cubicBezTo>
                  <a:pt x="2703184" y="4181187"/>
                  <a:pt x="2706355" y="4185073"/>
                  <a:pt x="2708709" y="4189725"/>
                </a:cubicBezTo>
                <a:lnTo>
                  <a:pt x="2709242" y="4192597"/>
                </a:lnTo>
                <a:lnTo>
                  <a:pt x="2818914" y="4346218"/>
                </a:lnTo>
                <a:cubicBezTo>
                  <a:pt x="2861241" y="4397540"/>
                  <a:pt x="2907623" y="4446474"/>
                  <a:pt x="2958211" y="4492927"/>
                </a:cubicBezTo>
                <a:lnTo>
                  <a:pt x="3037117" y="4556144"/>
                </a:lnTo>
                <a:lnTo>
                  <a:pt x="3127435" y="4612403"/>
                </a:lnTo>
                <a:cubicBezTo>
                  <a:pt x="3160291" y="4631663"/>
                  <a:pt x="3193888" y="4649695"/>
                  <a:pt x="3228660" y="4665324"/>
                </a:cubicBezTo>
                <a:cubicBezTo>
                  <a:pt x="3246659" y="4674928"/>
                  <a:pt x="3261389" y="4687601"/>
                  <a:pt x="3284085" y="4680023"/>
                </a:cubicBezTo>
                <a:cubicBezTo>
                  <a:pt x="3297170" y="4675314"/>
                  <a:pt x="3311489" y="4685533"/>
                  <a:pt x="3324987" y="4690843"/>
                </a:cubicBezTo>
                <a:cubicBezTo>
                  <a:pt x="3394736" y="4723328"/>
                  <a:pt x="3467956" y="4746405"/>
                  <a:pt x="3540971" y="4768253"/>
                </a:cubicBezTo>
                <a:cubicBezTo>
                  <a:pt x="3546289" y="4769888"/>
                  <a:pt x="3550379" y="4771726"/>
                  <a:pt x="3555898" y="4767020"/>
                </a:cubicBezTo>
                <a:cubicBezTo>
                  <a:pt x="3556712" y="4756793"/>
                  <a:pt x="3546692" y="4757208"/>
                  <a:pt x="3541374" y="4755574"/>
                </a:cubicBezTo>
                <a:cubicBezTo>
                  <a:pt x="3427660" y="4724131"/>
                  <a:pt x="3321505" y="4677553"/>
                  <a:pt x="3218006" y="4624223"/>
                </a:cubicBezTo>
                <a:cubicBezTo>
                  <a:pt x="3213914" y="4622385"/>
                  <a:pt x="3209824" y="4620546"/>
                  <a:pt x="3205733" y="4618706"/>
                </a:cubicBezTo>
                <a:cubicBezTo>
                  <a:pt x="3200211" y="4615846"/>
                  <a:pt x="3196937" y="4611348"/>
                  <a:pt x="3202251" y="4605416"/>
                </a:cubicBezTo>
                <a:cubicBezTo>
                  <a:pt x="3205927" y="4597234"/>
                  <a:pt x="3210223" y="4600300"/>
                  <a:pt x="3215747" y="4603161"/>
                </a:cubicBezTo>
                <a:cubicBezTo>
                  <a:pt x="3235689" y="4614961"/>
                  <a:pt x="3256222" y="4625561"/>
                  <a:pt x="3277149" y="4635346"/>
                </a:cubicBezTo>
                <a:lnTo>
                  <a:pt x="3300817" y="4645474"/>
                </a:lnTo>
                <a:lnTo>
                  <a:pt x="3203581" y="4589043"/>
                </a:lnTo>
                <a:cubicBezTo>
                  <a:pt x="3051439" y="4487592"/>
                  <a:pt x="2921098" y="4359931"/>
                  <a:pt x="2817218" y="4214123"/>
                </a:cubicBezTo>
                <a:lnTo>
                  <a:pt x="2795524" y="4180373"/>
                </a:lnTo>
                <a:lnTo>
                  <a:pt x="2794029" y="4178497"/>
                </a:lnTo>
                <a:lnTo>
                  <a:pt x="2777085" y="4161569"/>
                </a:lnTo>
                <a:lnTo>
                  <a:pt x="2741001" y="4101332"/>
                </a:lnTo>
                <a:lnTo>
                  <a:pt x="2679864" y="4007725"/>
                </a:lnTo>
                <a:cubicBezTo>
                  <a:pt x="2618900" y="3903300"/>
                  <a:pt x="2568950" y="3793094"/>
                  <a:pt x="2531063" y="3675825"/>
                </a:cubicBezTo>
                <a:close/>
                <a:moveTo>
                  <a:pt x="1469523" y="3664273"/>
                </a:moveTo>
                <a:cubicBezTo>
                  <a:pt x="1470520" y="3668943"/>
                  <a:pt x="1470520" y="3668943"/>
                  <a:pt x="1470520" y="3668943"/>
                </a:cubicBezTo>
                <a:cubicBezTo>
                  <a:pt x="1465849" y="3669942"/>
                  <a:pt x="1464851" y="3665270"/>
                  <a:pt x="1464851" y="3665270"/>
                </a:cubicBezTo>
                <a:cubicBezTo>
                  <a:pt x="1464851" y="3665270"/>
                  <a:pt x="1469523" y="3664273"/>
                  <a:pt x="1469523" y="3664273"/>
                </a:cubicBezTo>
                <a:close/>
                <a:moveTo>
                  <a:pt x="1961674" y="3623805"/>
                </a:moveTo>
                <a:lnTo>
                  <a:pt x="1961195" y="3627779"/>
                </a:lnTo>
                <a:lnTo>
                  <a:pt x="1960794" y="3627086"/>
                </a:lnTo>
                <a:cubicBezTo>
                  <a:pt x="1960794" y="3627086"/>
                  <a:pt x="1960794" y="3627086"/>
                  <a:pt x="1961674" y="3623805"/>
                </a:cubicBezTo>
                <a:close/>
                <a:moveTo>
                  <a:pt x="6199520" y="3608723"/>
                </a:moveTo>
                <a:cubicBezTo>
                  <a:pt x="6189150" y="3634846"/>
                  <a:pt x="6186664" y="3679206"/>
                  <a:pt x="6184735" y="3707510"/>
                </a:cubicBezTo>
                <a:cubicBezTo>
                  <a:pt x="6172479" y="3706143"/>
                  <a:pt x="6159367" y="3756759"/>
                  <a:pt x="6163438" y="3775812"/>
                </a:cubicBezTo>
                <a:cubicBezTo>
                  <a:pt x="6163438" y="3775812"/>
                  <a:pt x="6163438" y="3775812"/>
                  <a:pt x="6164252" y="3779623"/>
                </a:cubicBezTo>
                <a:cubicBezTo>
                  <a:pt x="6164252" y="3779623"/>
                  <a:pt x="6161253" y="3784247"/>
                  <a:pt x="6161253" y="3784247"/>
                </a:cubicBezTo>
                <a:cubicBezTo>
                  <a:pt x="6162069" y="3788059"/>
                  <a:pt x="6165881" y="3787245"/>
                  <a:pt x="6165881" y="3787245"/>
                </a:cubicBezTo>
                <a:cubicBezTo>
                  <a:pt x="6169695" y="3786429"/>
                  <a:pt x="6168881" y="3782617"/>
                  <a:pt x="6168881" y="3782617"/>
                </a:cubicBezTo>
                <a:cubicBezTo>
                  <a:pt x="6161510" y="3804116"/>
                  <a:pt x="6151697" y="3814180"/>
                  <a:pt x="6144582" y="3855546"/>
                </a:cubicBezTo>
                <a:cubicBezTo>
                  <a:pt x="6145397" y="3859358"/>
                  <a:pt x="6141585" y="3860172"/>
                  <a:pt x="6142399" y="3863981"/>
                </a:cubicBezTo>
                <a:cubicBezTo>
                  <a:pt x="6143213" y="3867791"/>
                  <a:pt x="6139398" y="3868606"/>
                  <a:pt x="6139398" y="3868606"/>
                </a:cubicBezTo>
                <a:cubicBezTo>
                  <a:pt x="6141026" y="3876229"/>
                  <a:pt x="6141026" y="3876229"/>
                  <a:pt x="6144841" y="3875415"/>
                </a:cubicBezTo>
                <a:cubicBezTo>
                  <a:pt x="6141840" y="3880038"/>
                  <a:pt x="6137470" y="3896910"/>
                  <a:pt x="6133657" y="3897726"/>
                </a:cubicBezTo>
                <a:cubicBezTo>
                  <a:pt x="6125173" y="3951336"/>
                  <a:pt x="6094619" y="4013646"/>
                  <a:pt x="6089949" y="4066444"/>
                </a:cubicBezTo>
                <a:lnTo>
                  <a:pt x="6092651" y="4060432"/>
                </a:lnTo>
                <a:lnTo>
                  <a:pt x="6092947" y="4061819"/>
                </a:lnTo>
                <a:cubicBezTo>
                  <a:pt x="6089949" y="4066444"/>
                  <a:pt x="6089949" y="4066444"/>
                  <a:pt x="6090763" y="4070255"/>
                </a:cubicBezTo>
                <a:cubicBezTo>
                  <a:pt x="6090763" y="4070255"/>
                  <a:pt x="6094575" y="4069439"/>
                  <a:pt x="6094575" y="4069439"/>
                </a:cubicBezTo>
                <a:cubicBezTo>
                  <a:pt x="6097575" y="4064815"/>
                  <a:pt x="6097575" y="4064815"/>
                  <a:pt x="6096761" y="4061003"/>
                </a:cubicBezTo>
                <a:cubicBezTo>
                  <a:pt x="6098389" y="4068625"/>
                  <a:pt x="6094833" y="4089307"/>
                  <a:pt x="6093461" y="4101553"/>
                </a:cubicBezTo>
                <a:cubicBezTo>
                  <a:pt x="6092647" y="4097743"/>
                  <a:pt x="6092647" y="4097743"/>
                  <a:pt x="6092647" y="4097743"/>
                </a:cubicBezTo>
                <a:cubicBezTo>
                  <a:pt x="6092647" y="4097743"/>
                  <a:pt x="6089647" y="4102367"/>
                  <a:pt x="6090461" y="4106179"/>
                </a:cubicBezTo>
                <a:cubicBezTo>
                  <a:pt x="6086648" y="4106993"/>
                  <a:pt x="6087462" y="4110804"/>
                  <a:pt x="6087462" y="4110804"/>
                </a:cubicBezTo>
                <a:cubicBezTo>
                  <a:pt x="6076534" y="4152985"/>
                  <a:pt x="6060166" y="4188356"/>
                  <a:pt x="6037541" y="4213114"/>
                </a:cubicBezTo>
                <a:cubicBezTo>
                  <a:pt x="6041354" y="4212298"/>
                  <a:pt x="6040540" y="4208487"/>
                  <a:pt x="6040540" y="4208487"/>
                </a:cubicBezTo>
                <a:cubicBezTo>
                  <a:pt x="6039726" y="4204676"/>
                  <a:pt x="6039726" y="4204676"/>
                  <a:pt x="6035913" y="4205492"/>
                </a:cubicBezTo>
                <a:cubicBezTo>
                  <a:pt x="6035913" y="4205492"/>
                  <a:pt x="6036727" y="4209302"/>
                  <a:pt x="6036727" y="4209302"/>
                </a:cubicBezTo>
                <a:cubicBezTo>
                  <a:pt x="6036727" y="4209302"/>
                  <a:pt x="6036727" y="4209302"/>
                  <a:pt x="6037541" y="4213114"/>
                </a:cubicBezTo>
                <a:cubicBezTo>
                  <a:pt x="6033727" y="4213928"/>
                  <a:pt x="6034541" y="4217738"/>
                  <a:pt x="6034541" y="4217738"/>
                </a:cubicBezTo>
                <a:cubicBezTo>
                  <a:pt x="6029913" y="4214742"/>
                  <a:pt x="6024727" y="4227804"/>
                  <a:pt x="6019543" y="4240865"/>
                </a:cubicBezTo>
                <a:cubicBezTo>
                  <a:pt x="6024171" y="4243861"/>
                  <a:pt x="6026355" y="4235425"/>
                  <a:pt x="6026355" y="4235425"/>
                </a:cubicBezTo>
                <a:cubicBezTo>
                  <a:pt x="6027169" y="4239235"/>
                  <a:pt x="6027169" y="4239235"/>
                  <a:pt x="6027169" y="4239235"/>
                </a:cubicBezTo>
                <a:cubicBezTo>
                  <a:pt x="6027984" y="4243047"/>
                  <a:pt x="6027984" y="4243047"/>
                  <a:pt x="6027984" y="4243047"/>
                </a:cubicBezTo>
                <a:cubicBezTo>
                  <a:pt x="6027984" y="4243047"/>
                  <a:pt x="6030985" y="4238420"/>
                  <a:pt x="6030985" y="4238420"/>
                </a:cubicBezTo>
                <a:cubicBezTo>
                  <a:pt x="6025799" y="4251482"/>
                  <a:pt x="6029612" y="4250666"/>
                  <a:pt x="6021427" y="4268354"/>
                </a:cubicBezTo>
                <a:cubicBezTo>
                  <a:pt x="6020613" y="4264544"/>
                  <a:pt x="6020613" y="4264544"/>
                  <a:pt x="6020613" y="4264544"/>
                </a:cubicBezTo>
                <a:cubicBezTo>
                  <a:pt x="6020613" y="4264544"/>
                  <a:pt x="6020613" y="4264544"/>
                  <a:pt x="6023613" y="4259918"/>
                </a:cubicBezTo>
                <a:cubicBezTo>
                  <a:pt x="6022799" y="4256108"/>
                  <a:pt x="6022799" y="4256108"/>
                  <a:pt x="6022799" y="4256108"/>
                </a:cubicBezTo>
                <a:cubicBezTo>
                  <a:pt x="6018985" y="4256922"/>
                  <a:pt x="6015986" y="4261548"/>
                  <a:pt x="6016800" y="4265358"/>
                </a:cubicBezTo>
                <a:cubicBezTo>
                  <a:pt x="6016800" y="4265358"/>
                  <a:pt x="6012987" y="4266173"/>
                  <a:pt x="6013801" y="4269984"/>
                </a:cubicBezTo>
                <a:cubicBezTo>
                  <a:pt x="6006175" y="4271612"/>
                  <a:pt x="5997175" y="4285488"/>
                  <a:pt x="5985177" y="4303990"/>
                </a:cubicBezTo>
                <a:cubicBezTo>
                  <a:pt x="5976993" y="4321677"/>
                  <a:pt x="5969622" y="4343174"/>
                  <a:pt x="5968249" y="4355422"/>
                </a:cubicBezTo>
                <a:cubicBezTo>
                  <a:pt x="5968249" y="4355422"/>
                  <a:pt x="5968249" y="4355422"/>
                  <a:pt x="5964437" y="4356236"/>
                </a:cubicBezTo>
                <a:cubicBezTo>
                  <a:pt x="5964437" y="4356236"/>
                  <a:pt x="5961437" y="4360860"/>
                  <a:pt x="5962251" y="4364670"/>
                </a:cubicBezTo>
                <a:cubicBezTo>
                  <a:pt x="5958437" y="4365486"/>
                  <a:pt x="5958437" y="4365486"/>
                  <a:pt x="5958437" y="4365486"/>
                </a:cubicBezTo>
                <a:cubicBezTo>
                  <a:pt x="5959251" y="4369296"/>
                  <a:pt x="5959251" y="4369296"/>
                  <a:pt x="5959251" y="4369296"/>
                </a:cubicBezTo>
                <a:cubicBezTo>
                  <a:pt x="5954067" y="4382358"/>
                  <a:pt x="5949439" y="4379362"/>
                  <a:pt x="5945069" y="4396235"/>
                </a:cubicBezTo>
                <a:cubicBezTo>
                  <a:pt x="5946697" y="4403855"/>
                  <a:pt x="5951881" y="4390793"/>
                  <a:pt x="5955695" y="4389979"/>
                </a:cubicBezTo>
                <a:cubicBezTo>
                  <a:pt x="5955695" y="4389979"/>
                  <a:pt x="5956509" y="4393791"/>
                  <a:pt x="5956509" y="4393791"/>
                </a:cubicBezTo>
                <a:cubicBezTo>
                  <a:pt x="5957323" y="4397601"/>
                  <a:pt x="5960323" y="4392975"/>
                  <a:pt x="5959509" y="4389164"/>
                </a:cubicBezTo>
                <a:cubicBezTo>
                  <a:pt x="5963323" y="4388350"/>
                  <a:pt x="5963323" y="4388350"/>
                  <a:pt x="5963323" y="4388350"/>
                </a:cubicBezTo>
                <a:cubicBezTo>
                  <a:pt x="5958137" y="4401410"/>
                  <a:pt x="5949139" y="4415286"/>
                  <a:pt x="5943140" y="4424538"/>
                </a:cubicBezTo>
                <a:cubicBezTo>
                  <a:pt x="5933884" y="4418547"/>
                  <a:pt x="5933884" y="4418547"/>
                  <a:pt x="5933884" y="4418547"/>
                </a:cubicBezTo>
                <a:cubicBezTo>
                  <a:pt x="5921072" y="4433236"/>
                  <a:pt x="5908260" y="4447927"/>
                  <a:pt x="5895447" y="4462619"/>
                </a:cubicBezTo>
                <a:cubicBezTo>
                  <a:pt x="5887263" y="4480304"/>
                  <a:pt x="5892705" y="4487111"/>
                  <a:pt x="5880707" y="4505613"/>
                </a:cubicBezTo>
                <a:cubicBezTo>
                  <a:pt x="5870893" y="4515679"/>
                  <a:pt x="5861081" y="4525744"/>
                  <a:pt x="5846083" y="4548870"/>
                </a:cubicBezTo>
                <a:cubicBezTo>
                  <a:pt x="5840898" y="4561932"/>
                  <a:pt x="5852339" y="4559487"/>
                  <a:pt x="5839527" y="4574178"/>
                </a:cubicBezTo>
                <a:cubicBezTo>
                  <a:pt x="5798904" y="4626687"/>
                  <a:pt x="5769165" y="4692807"/>
                  <a:pt x="5727729" y="4741505"/>
                </a:cubicBezTo>
                <a:cubicBezTo>
                  <a:pt x="5757167" y="4711309"/>
                  <a:pt x="5784163" y="4669680"/>
                  <a:pt x="5808417" y="4652545"/>
                </a:cubicBezTo>
                <a:cubicBezTo>
                  <a:pt x="5824787" y="4617173"/>
                  <a:pt x="5848781" y="4580169"/>
                  <a:pt x="5869779" y="4547793"/>
                </a:cubicBezTo>
                <a:cubicBezTo>
                  <a:pt x="5870593" y="4551603"/>
                  <a:pt x="5870593" y="4551603"/>
                  <a:pt x="5870593" y="4551603"/>
                </a:cubicBezTo>
                <a:cubicBezTo>
                  <a:pt x="5867593" y="4556229"/>
                  <a:pt x="5867593" y="4556229"/>
                  <a:pt x="5868407" y="4560039"/>
                </a:cubicBezTo>
                <a:cubicBezTo>
                  <a:pt x="5868407" y="4560039"/>
                  <a:pt x="5872222" y="4559224"/>
                  <a:pt x="5871408" y="4555413"/>
                </a:cubicBezTo>
                <a:cubicBezTo>
                  <a:pt x="5878220" y="4549973"/>
                  <a:pt x="5878220" y="4549973"/>
                  <a:pt x="5878220" y="4549973"/>
                </a:cubicBezTo>
                <a:cubicBezTo>
                  <a:pt x="5875221" y="4554598"/>
                  <a:pt x="5872222" y="4559224"/>
                  <a:pt x="5869221" y="4563850"/>
                </a:cubicBezTo>
                <a:cubicBezTo>
                  <a:pt x="5893476" y="4546714"/>
                  <a:pt x="5914473" y="4514338"/>
                  <a:pt x="5934654" y="4478149"/>
                </a:cubicBezTo>
                <a:cubicBezTo>
                  <a:pt x="5954024" y="4438150"/>
                  <a:pt x="5976392" y="4393527"/>
                  <a:pt x="5995761" y="4353528"/>
                </a:cubicBezTo>
                <a:cubicBezTo>
                  <a:pt x="6007759" y="4335026"/>
                  <a:pt x="6024942" y="4303464"/>
                  <a:pt x="6037497" y="4268905"/>
                </a:cubicBezTo>
                <a:cubicBezTo>
                  <a:pt x="6054681" y="4237344"/>
                  <a:pt x="6063422" y="4203598"/>
                  <a:pt x="6066979" y="4182916"/>
                </a:cubicBezTo>
                <a:cubicBezTo>
                  <a:pt x="6078162" y="4160604"/>
                  <a:pt x="6088532" y="4134483"/>
                  <a:pt x="6092089" y="4113800"/>
                </a:cubicBezTo>
                <a:cubicBezTo>
                  <a:pt x="6092089" y="4113800"/>
                  <a:pt x="6095903" y="4112984"/>
                  <a:pt x="6095089" y="4109174"/>
                </a:cubicBezTo>
                <a:cubicBezTo>
                  <a:pt x="6098089" y="4104550"/>
                  <a:pt x="6098089" y="4104550"/>
                  <a:pt x="6097275" y="4100738"/>
                </a:cubicBezTo>
                <a:cubicBezTo>
                  <a:pt x="6124013" y="4039243"/>
                  <a:pt x="6133313" y="3989443"/>
                  <a:pt x="6147797" y="3926580"/>
                </a:cubicBezTo>
                <a:cubicBezTo>
                  <a:pt x="6158423" y="3920325"/>
                  <a:pt x="6157052" y="3932572"/>
                  <a:pt x="6161681" y="3935566"/>
                </a:cubicBezTo>
                <a:cubicBezTo>
                  <a:pt x="6168493" y="3930128"/>
                  <a:pt x="6170678" y="3921692"/>
                  <a:pt x="6176677" y="3912441"/>
                </a:cubicBezTo>
                <a:cubicBezTo>
                  <a:pt x="6173679" y="3917066"/>
                  <a:pt x="6174493" y="3920876"/>
                  <a:pt x="6174493" y="3920876"/>
                </a:cubicBezTo>
                <a:cubicBezTo>
                  <a:pt x="6171492" y="3925502"/>
                  <a:pt x="6171492" y="3925502"/>
                  <a:pt x="6172306" y="3929312"/>
                </a:cubicBezTo>
                <a:cubicBezTo>
                  <a:pt x="6176121" y="3928497"/>
                  <a:pt x="6175307" y="3924687"/>
                  <a:pt x="6175307" y="3924687"/>
                </a:cubicBezTo>
                <a:cubicBezTo>
                  <a:pt x="6178306" y="3920062"/>
                  <a:pt x="6177492" y="3916252"/>
                  <a:pt x="6177492" y="3916252"/>
                </a:cubicBezTo>
                <a:cubicBezTo>
                  <a:pt x="6177492" y="3916252"/>
                  <a:pt x="6180491" y="3911626"/>
                  <a:pt x="6180491" y="3911626"/>
                </a:cubicBezTo>
                <a:cubicBezTo>
                  <a:pt x="6182677" y="3903190"/>
                  <a:pt x="6184863" y="3894755"/>
                  <a:pt x="6187861" y="3890129"/>
                </a:cubicBezTo>
                <a:cubicBezTo>
                  <a:pt x="6187861" y="3890129"/>
                  <a:pt x="6187861" y="3890129"/>
                  <a:pt x="6187047" y="3886319"/>
                </a:cubicBezTo>
                <a:cubicBezTo>
                  <a:pt x="6187047" y="3886319"/>
                  <a:pt x="6186233" y="3882508"/>
                  <a:pt x="6186233" y="3882508"/>
                </a:cubicBezTo>
                <a:lnTo>
                  <a:pt x="6183373" y="3883119"/>
                </a:lnTo>
                <a:lnTo>
                  <a:pt x="6183513" y="3879104"/>
                </a:lnTo>
                <a:cubicBezTo>
                  <a:pt x="6183107" y="3877200"/>
                  <a:pt x="6182699" y="3875294"/>
                  <a:pt x="6183791" y="3871076"/>
                </a:cubicBezTo>
                <a:cubicBezTo>
                  <a:pt x="6177536" y="3860460"/>
                  <a:pt x="6174793" y="3884952"/>
                  <a:pt x="6167166" y="3886581"/>
                </a:cubicBezTo>
                <a:cubicBezTo>
                  <a:pt x="6170722" y="3865899"/>
                  <a:pt x="6166095" y="3862904"/>
                  <a:pt x="6168280" y="3854469"/>
                </a:cubicBezTo>
                <a:cubicBezTo>
                  <a:pt x="6163653" y="3851471"/>
                  <a:pt x="6163653" y="3851471"/>
                  <a:pt x="6163653" y="3851471"/>
                </a:cubicBezTo>
                <a:cubicBezTo>
                  <a:pt x="6163653" y="3851471"/>
                  <a:pt x="6163653" y="3851471"/>
                  <a:pt x="6167465" y="3850657"/>
                </a:cubicBezTo>
                <a:cubicBezTo>
                  <a:pt x="6167465" y="3850657"/>
                  <a:pt x="6166651" y="3846847"/>
                  <a:pt x="6166651" y="3846847"/>
                </a:cubicBezTo>
                <a:cubicBezTo>
                  <a:pt x="6169652" y="3842221"/>
                  <a:pt x="6169652" y="3842221"/>
                  <a:pt x="6165837" y="3843036"/>
                </a:cubicBezTo>
                <a:cubicBezTo>
                  <a:pt x="6165022" y="3839226"/>
                  <a:pt x="6165022" y="3839226"/>
                  <a:pt x="6165022" y="3839226"/>
                </a:cubicBezTo>
                <a:cubicBezTo>
                  <a:pt x="6174579" y="3809291"/>
                  <a:pt x="6184949" y="3783170"/>
                  <a:pt x="6175693" y="3777178"/>
                </a:cubicBezTo>
                <a:cubicBezTo>
                  <a:pt x="6171880" y="3777993"/>
                  <a:pt x="6171880" y="3777993"/>
                  <a:pt x="6171880" y="3777993"/>
                </a:cubicBezTo>
                <a:cubicBezTo>
                  <a:pt x="6175693" y="3777178"/>
                  <a:pt x="6174879" y="3773367"/>
                  <a:pt x="6174879" y="3773367"/>
                </a:cubicBezTo>
                <a:cubicBezTo>
                  <a:pt x="6178693" y="3772553"/>
                  <a:pt x="6177065" y="3764931"/>
                  <a:pt x="6180065" y="3760306"/>
                </a:cubicBezTo>
                <a:cubicBezTo>
                  <a:pt x="6179251" y="3756496"/>
                  <a:pt x="6179251" y="3756496"/>
                  <a:pt x="6175436" y="3757310"/>
                </a:cubicBezTo>
                <a:cubicBezTo>
                  <a:pt x="6186063" y="3751055"/>
                  <a:pt x="6192619" y="3725749"/>
                  <a:pt x="6197548" y="3692818"/>
                </a:cubicBezTo>
                <a:cubicBezTo>
                  <a:pt x="6202477" y="3659890"/>
                  <a:pt x="6199777" y="3628590"/>
                  <a:pt x="6199520" y="3608723"/>
                </a:cubicBezTo>
                <a:close/>
                <a:moveTo>
                  <a:pt x="6065238" y="3308795"/>
                </a:moveTo>
                <a:lnTo>
                  <a:pt x="6065531" y="3314628"/>
                </a:lnTo>
                <a:cubicBezTo>
                  <a:pt x="6065619" y="3535954"/>
                  <a:pt x="6032197" y="3753635"/>
                  <a:pt x="5962661" y="3968210"/>
                </a:cubicBezTo>
                <a:cubicBezTo>
                  <a:pt x="5923735" y="4086245"/>
                  <a:pt x="5863115" y="4192627"/>
                  <a:pt x="5809937" y="4303923"/>
                </a:cubicBezTo>
                <a:cubicBezTo>
                  <a:pt x="5743915" y="4446814"/>
                  <a:pt x="5660651" y="4577784"/>
                  <a:pt x="5551706" y="4690196"/>
                </a:cubicBezTo>
                <a:cubicBezTo>
                  <a:pt x="5541612" y="4700629"/>
                  <a:pt x="5535239" y="4713519"/>
                  <a:pt x="5516536" y="4707050"/>
                </a:cubicBezTo>
                <a:cubicBezTo>
                  <a:pt x="5511453" y="4704228"/>
                  <a:pt x="5505908" y="4708581"/>
                  <a:pt x="5503087" y="4713664"/>
                </a:cubicBezTo>
                <a:cubicBezTo>
                  <a:pt x="5442689" y="4786530"/>
                  <a:pt x="5375216" y="4853121"/>
                  <a:pt x="5304022" y="4917255"/>
                </a:cubicBezTo>
                <a:cubicBezTo>
                  <a:pt x="5302296" y="4918251"/>
                  <a:pt x="5301565" y="4920976"/>
                  <a:pt x="5300471" y="4925062"/>
                </a:cubicBezTo>
                <a:cubicBezTo>
                  <a:pt x="5316350" y="4936615"/>
                  <a:pt x="5328341" y="4935449"/>
                  <a:pt x="5343981" y="4920662"/>
                </a:cubicBezTo>
                <a:cubicBezTo>
                  <a:pt x="5452365" y="4821238"/>
                  <a:pt x="5563109" y="4723908"/>
                  <a:pt x="5655346" y="4608480"/>
                </a:cubicBezTo>
                <a:cubicBezTo>
                  <a:pt x="5805256" y="4419455"/>
                  <a:pt x="5915500" y="4209583"/>
                  <a:pt x="5983356" y="3978135"/>
                </a:cubicBezTo>
                <a:cubicBezTo>
                  <a:pt x="6021115" y="3848108"/>
                  <a:pt x="6058875" y="3718084"/>
                  <a:pt x="6073117" y="3583217"/>
                </a:cubicBezTo>
                <a:lnTo>
                  <a:pt x="6074066" y="3578467"/>
                </a:lnTo>
                <a:lnTo>
                  <a:pt x="6079369" y="3507090"/>
                </a:lnTo>
                <a:cubicBezTo>
                  <a:pt x="6079795" y="3459249"/>
                  <a:pt x="6077335" y="3411548"/>
                  <a:pt x="6072751" y="3363985"/>
                </a:cubicBezTo>
                <a:close/>
                <a:moveTo>
                  <a:pt x="2047326" y="3281632"/>
                </a:moveTo>
                <a:lnTo>
                  <a:pt x="2045645" y="3284178"/>
                </a:lnTo>
                <a:lnTo>
                  <a:pt x="2047343" y="3286585"/>
                </a:lnTo>
                <a:close/>
                <a:moveTo>
                  <a:pt x="2051036" y="3201671"/>
                </a:moveTo>
                <a:lnTo>
                  <a:pt x="2050661" y="3206416"/>
                </a:lnTo>
                <a:cubicBezTo>
                  <a:pt x="2050023" y="3213716"/>
                  <a:pt x="2049494" y="3220607"/>
                  <a:pt x="2049263" y="3226807"/>
                </a:cubicBezTo>
                <a:lnTo>
                  <a:pt x="2049406" y="3233130"/>
                </a:lnTo>
                <a:close/>
                <a:moveTo>
                  <a:pt x="1495570" y="3077486"/>
                </a:moveTo>
                <a:cubicBezTo>
                  <a:pt x="1496569" y="3082159"/>
                  <a:pt x="1496569" y="3082159"/>
                  <a:pt x="1496569" y="3082159"/>
                </a:cubicBezTo>
                <a:cubicBezTo>
                  <a:pt x="1496569" y="3082159"/>
                  <a:pt x="1491897" y="3083156"/>
                  <a:pt x="1491897" y="3083156"/>
                </a:cubicBezTo>
                <a:cubicBezTo>
                  <a:pt x="1495570" y="3077486"/>
                  <a:pt x="1495570" y="3077486"/>
                  <a:pt x="1495570" y="3077486"/>
                </a:cubicBezTo>
                <a:close/>
                <a:moveTo>
                  <a:pt x="2063000" y="3065542"/>
                </a:moveTo>
                <a:lnTo>
                  <a:pt x="2061195" y="3075253"/>
                </a:lnTo>
                <a:cubicBezTo>
                  <a:pt x="2060063" y="3083575"/>
                  <a:pt x="2059108" y="3092878"/>
                  <a:pt x="2058277" y="3102543"/>
                </a:cubicBezTo>
                <a:lnTo>
                  <a:pt x="2056929" y="3122128"/>
                </a:lnTo>
                <a:close/>
                <a:moveTo>
                  <a:pt x="6487598" y="3056185"/>
                </a:moveTo>
                <a:cubicBezTo>
                  <a:pt x="6488597" y="3060857"/>
                  <a:pt x="6493268" y="3059858"/>
                  <a:pt x="6493268" y="3059858"/>
                </a:cubicBezTo>
                <a:cubicBezTo>
                  <a:pt x="6488597" y="3060857"/>
                  <a:pt x="6488597" y="3060857"/>
                  <a:pt x="6488597" y="3060857"/>
                </a:cubicBezTo>
                <a:cubicBezTo>
                  <a:pt x="6487598" y="3056185"/>
                  <a:pt x="6487598" y="3056185"/>
                  <a:pt x="6487598" y="3056185"/>
                </a:cubicBezTo>
                <a:close/>
                <a:moveTo>
                  <a:pt x="6485963" y="3002807"/>
                </a:moveTo>
                <a:cubicBezTo>
                  <a:pt x="6493945" y="3040177"/>
                  <a:pt x="6496941" y="3054189"/>
                  <a:pt x="6508597" y="3085888"/>
                </a:cubicBezTo>
                <a:cubicBezTo>
                  <a:pt x="6512769" y="3082554"/>
                  <a:pt x="6517021" y="3085309"/>
                  <a:pt x="6520853" y="3091817"/>
                </a:cubicBezTo>
                <a:lnTo>
                  <a:pt x="6530564" y="3120178"/>
                </a:lnTo>
                <a:lnTo>
                  <a:pt x="6530564" y="3206162"/>
                </a:lnTo>
                <a:lnTo>
                  <a:pt x="6521209" y="3190646"/>
                </a:lnTo>
                <a:cubicBezTo>
                  <a:pt x="6526878" y="3194319"/>
                  <a:pt x="6526878" y="3194319"/>
                  <a:pt x="6525881" y="3189649"/>
                </a:cubicBezTo>
                <a:cubicBezTo>
                  <a:pt x="6529555" y="3183979"/>
                  <a:pt x="6523885" y="3180305"/>
                  <a:pt x="6523885" y="3180305"/>
                </a:cubicBezTo>
                <a:cubicBezTo>
                  <a:pt x="6523885" y="3180305"/>
                  <a:pt x="6523885" y="3180305"/>
                  <a:pt x="6522887" y="3175635"/>
                </a:cubicBezTo>
                <a:cubicBezTo>
                  <a:pt x="6529235" y="3159627"/>
                  <a:pt x="6512229" y="3148606"/>
                  <a:pt x="6517578" y="3127927"/>
                </a:cubicBezTo>
                <a:cubicBezTo>
                  <a:pt x="6512907" y="3128925"/>
                  <a:pt x="6512907" y="3128925"/>
                  <a:pt x="6512907" y="3128925"/>
                </a:cubicBezTo>
                <a:cubicBezTo>
                  <a:pt x="6517578" y="3127927"/>
                  <a:pt x="6516581" y="3123256"/>
                  <a:pt x="6516581" y="3123256"/>
                </a:cubicBezTo>
                <a:cubicBezTo>
                  <a:pt x="6515583" y="3118585"/>
                  <a:pt x="6515583" y="3118585"/>
                  <a:pt x="6510911" y="3119583"/>
                </a:cubicBezTo>
                <a:cubicBezTo>
                  <a:pt x="6507917" y="3105571"/>
                  <a:pt x="6504923" y="3091557"/>
                  <a:pt x="6504923" y="3091557"/>
                </a:cubicBezTo>
                <a:cubicBezTo>
                  <a:pt x="6501930" y="3077543"/>
                  <a:pt x="6502249" y="3101897"/>
                  <a:pt x="6497260" y="3078542"/>
                </a:cubicBezTo>
                <a:cubicBezTo>
                  <a:pt x="6502927" y="3082216"/>
                  <a:pt x="6506600" y="3076546"/>
                  <a:pt x="6500931" y="3072873"/>
                </a:cubicBezTo>
                <a:cubicBezTo>
                  <a:pt x="6495263" y="3069200"/>
                  <a:pt x="6495583" y="3093553"/>
                  <a:pt x="6490593" y="3070198"/>
                </a:cubicBezTo>
                <a:cubicBezTo>
                  <a:pt x="6490593" y="3070198"/>
                  <a:pt x="6490593" y="3070198"/>
                  <a:pt x="6495263" y="3069200"/>
                </a:cubicBezTo>
                <a:cubicBezTo>
                  <a:pt x="6495263" y="3069200"/>
                  <a:pt x="6495263" y="3069200"/>
                  <a:pt x="6494265" y="3064529"/>
                </a:cubicBezTo>
                <a:cubicBezTo>
                  <a:pt x="6494265" y="3064529"/>
                  <a:pt x="6493268" y="3059858"/>
                  <a:pt x="6493268" y="3059858"/>
                </a:cubicBezTo>
                <a:cubicBezTo>
                  <a:pt x="6492269" y="3055188"/>
                  <a:pt x="6492269" y="3055188"/>
                  <a:pt x="6492269" y="3055188"/>
                </a:cubicBezTo>
                <a:cubicBezTo>
                  <a:pt x="6491272" y="3050515"/>
                  <a:pt x="6491272" y="3050515"/>
                  <a:pt x="6491272" y="3050515"/>
                </a:cubicBezTo>
                <a:cubicBezTo>
                  <a:pt x="6495941" y="3049518"/>
                  <a:pt x="6494945" y="3044847"/>
                  <a:pt x="6493945" y="3040177"/>
                </a:cubicBezTo>
                <a:cubicBezTo>
                  <a:pt x="6489275" y="3041174"/>
                  <a:pt x="6488277" y="3036503"/>
                  <a:pt x="6487279" y="3031831"/>
                </a:cubicBezTo>
                <a:cubicBezTo>
                  <a:pt x="6490952" y="3026163"/>
                  <a:pt x="6487959" y="3012150"/>
                  <a:pt x="6485963" y="3002807"/>
                </a:cubicBezTo>
                <a:close/>
                <a:moveTo>
                  <a:pt x="2135961" y="2977892"/>
                </a:moveTo>
                <a:lnTo>
                  <a:pt x="2135002" y="2982694"/>
                </a:lnTo>
                <a:lnTo>
                  <a:pt x="2136350" y="2985028"/>
                </a:lnTo>
                <a:cubicBezTo>
                  <a:pt x="2137229" y="2981748"/>
                  <a:pt x="2138107" y="2978468"/>
                  <a:pt x="2138107" y="2978468"/>
                </a:cubicBezTo>
                <a:close/>
                <a:moveTo>
                  <a:pt x="1530525" y="2870743"/>
                </a:moveTo>
                <a:lnTo>
                  <a:pt x="1530389" y="2874680"/>
                </a:lnTo>
                <a:cubicBezTo>
                  <a:pt x="1530389" y="2874680"/>
                  <a:pt x="1530389" y="2874680"/>
                  <a:pt x="1526716" y="2880348"/>
                </a:cubicBezTo>
                <a:close/>
                <a:moveTo>
                  <a:pt x="1549890" y="2806826"/>
                </a:moveTo>
                <a:lnTo>
                  <a:pt x="1550113" y="2806971"/>
                </a:lnTo>
                <a:lnTo>
                  <a:pt x="1549629" y="2807814"/>
                </a:lnTo>
                <a:close/>
                <a:moveTo>
                  <a:pt x="2190201" y="2770932"/>
                </a:moveTo>
                <a:cubicBezTo>
                  <a:pt x="2189323" y="2774211"/>
                  <a:pt x="2189323" y="2774211"/>
                  <a:pt x="2189323" y="2774211"/>
                </a:cubicBezTo>
                <a:cubicBezTo>
                  <a:pt x="2189323" y="2774211"/>
                  <a:pt x="2189323" y="2774211"/>
                  <a:pt x="2188443" y="2777491"/>
                </a:cubicBezTo>
                <a:cubicBezTo>
                  <a:pt x="2187564" y="2780772"/>
                  <a:pt x="2185806" y="2787331"/>
                  <a:pt x="2184927" y="2790612"/>
                </a:cubicBezTo>
                <a:lnTo>
                  <a:pt x="2181290" y="2797164"/>
                </a:lnTo>
                <a:close/>
                <a:moveTo>
                  <a:pt x="6368398" y="2681145"/>
                </a:moveTo>
                <a:cubicBezTo>
                  <a:pt x="6374068" y="2684818"/>
                  <a:pt x="6375065" y="2689491"/>
                  <a:pt x="6376065" y="2694161"/>
                </a:cubicBezTo>
                <a:cubicBezTo>
                  <a:pt x="6376065" y="2694161"/>
                  <a:pt x="6376065" y="2694161"/>
                  <a:pt x="6377063" y="2698832"/>
                </a:cubicBezTo>
                <a:cubicBezTo>
                  <a:pt x="6378061" y="2703503"/>
                  <a:pt x="6378061" y="2703503"/>
                  <a:pt x="6378061" y="2703503"/>
                </a:cubicBezTo>
                <a:lnTo>
                  <a:pt x="6379057" y="2708174"/>
                </a:lnTo>
                <a:cubicBezTo>
                  <a:pt x="6379057" y="2708174"/>
                  <a:pt x="6378061" y="2703503"/>
                  <a:pt x="6372391" y="2699831"/>
                </a:cubicBezTo>
                <a:cubicBezTo>
                  <a:pt x="6370395" y="2690488"/>
                  <a:pt x="6369397" y="2685816"/>
                  <a:pt x="6368398" y="2681145"/>
                </a:cubicBezTo>
                <a:close/>
                <a:moveTo>
                  <a:pt x="1615952" y="2612189"/>
                </a:moveTo>
                <a:cubicBezTo>
                  <a:pt x="1616951" y="2616860"/>
                  <a:pt x="1616951" y="2616860"/>
                  <a:pt x="1617948" y="2621531"/>
                </a:cubicBezTo>
                <a:cubicBezTo>
                  <a:pt x="1605931" y="2633867"/>
                  <a:pt x="1597227" y="2684569"/>
                  <a:pt x="1578861" y="2712914"/>
                </a:cubicBezTo>
                <a:cubicBezTo>
                  <a:pt x="1581695" y="2714750"/>
                  <a:pt x="1579270" y="2726259"/>
                  <a:pt x="1573966" y="2741433"/>
                </a:cubicBezTo>
                <a:lnTo>
                  <a:pt x="1556905" y="2780304"/>
                </a:lnTo>
                <a:lnTo>
                  <a:pt x="1579289" y="2695699"/>
                </a:lnTo>
                <a:lnTo>
                  <a:pt x="1595842" y="2645791"/>
                </a:lnTo>
                <a:lnTo>
                  <a:pt x="1603256" y="2644207"/>
                </a:lnTo>
                <a:cubicBezTo>
                  <a:pt x="1605931" y="2633867"/>
                  <a:pt x="1608607" y="2623526"/>
                  <a:pt x="1612279" y="2617859"/>
                </a:cubicBezTo>
                <a:cubicBezTo>
                  <a:pt x="1612279" y="2617859"/>
                  <a:pt x="1615952" y="2612189"/>
                  <a:pt x="1615952" y="2612189"/>
                </a:cubicBezTo>
                <a:close/>
                <a:moveTo>
                  <a:pt x="1613956" y="2602847"/>
                </a:moveTo>
                <a:cubicBezTo>
                  <a:pt x="1614953" y="2607518"/>
                  <a:pt x="1610283" y="2608515"/>
                  <a:pt x="1611280" y="2613188"/>
                </a:cubicBezTo>
                <a:cubicBezTo>
                  <a:pt x="1606611" y="2614185"/>
                  <a:pt x="1607608" y="2618857"/>
                  <a:pt x="1607608" y="2618857"/>
                </a:cubicBezTo>
                <a:lnTo>
                  <a:pt x="1599798" y="2633861"/>
                </a:lnTo>
                <a:lnTo>
                  <a:pt x="1607087" y="2611884"/>
                </a:lnTo>
                <a:lnTo>
                  <a:pt x="1610283" y="2608515"/>
                </a:lnTo>
                <a:lnTo>
                  <a:pt x="1609003" y="2606107"/>
                </a:lnTo>
                <a:lnTo>
                  <a:pt x="1609622" y="2604236"/>
                </a:lnTo>
                <a:close/>
                <a:moveTo>
                  <a:pt x="1612438" y="2595743"/>
                </a:moveTo>
                <a:lnTo>
                  <a:pt x="1612958" y="2598177"/>
                </a:lnTo>
                <a:lnTo>
                  <a:pt x="1611136" y="2599671"/>
                </a:lnTo>
                <a:close/>
                <a:moveTo>
                  <a:pt x="1622980" y="2576498"/>
                </a:moveTo>
                <a:cubicBezTo>
                  <a:pt x="1622980" y="2576498"/>
                  <a:pt x="1619308" y="2582167"/>
                  <a:pt x="1620306" y="2586839"/>
                </a:cubicBezTo>
                <a:cubicBezTo>
                  <a:pt x="1620306" y="2586839"/>
                  <a:pt x="1620306" y="2586839"/>
                  <a:pt x="1619308" y="2582167"/>
                </a:cubicBezTo>
                <a:lnTo>
                  <a:pt x="1616762" y="2582712"/>
                </a:lnTo>
                <a:lnTo>
                  <a:pt x="1618505" y="2577454"/>
                </a:lnTo>
                <a:close/>
                <a:moveTo>
                  <a:pt x="1649502" y="2499886"/>
                </a:moveTo>
                <a:lnTo>
                  <a:pt x="1648634" y="2503325"/>
                </a:lnTo>
                <a:cubicBezTo>
                  <a:pt x="1646391" y="2513192"/>
                  <a:pt x="1649461" y="2506126"/>
                  <a:pt x="1655719" y="2501126"/>
                </a:cubicBezTo>
                <a:cubicBezTo>
                  <a:pt x="1639350" y="2538812"/>
                  <a:pt x="1640347" y="2543482"/>
                  <a:pt x="1625655" y="2566159"/>
                </a:cubicBezTo>
                <a:lnTo>
                  <a:pt x="1621993" y="2566942"/>
                </a:lnTo>
                <a:lnTo>
                  <a:pt x="1623115" y="2563555"/>
                </a:lnTo>
                <a:close/>
                <a:moveTo>
                  <a:pt x="2319373" y="2498792"/>
                </a:moveTo>
                <a:lnTo>
                  <a:pt x="2303814" y="2500188"/>
                </a:lnTo>
                <a:cubicBezTo>
                  <a:pt x="2298499" y="2503283"/>
                  <a:pt x="2294412" y="2509011"/>
                  <a:pt x="2290837" y="2517807"/>
                </a:cubicBezTo>
                <a:cubicBezTo>
                  <a:pt x="2265509" y="2577535"/>
                  <a:pt x="2239517" y="2637059"/>
                  <a:pt x="2215875" y="2697450"/>
                </a:cubicBezTo>
                <a:lnTo>
                  <a:pt x="2209226" y="2715686"/>
                </a:lnTo>
                <a:lnTo>
                  <a:pt x="2208765" y="2718664"/>
                </a:lnTo>
                <a:cubicBezTo>
                  <a:pt x="2205398" y="2730616"/>
                  <a:pt x="2197993" y="2748408"/>
                  <a:pt x="2202915" y="2749726"/>
                </a:cubicBezTo>
                <a:lnTo>
                  <a:pt x="2202035" y="2753007"/>
                </a:lnTo>
                <a:cubicBezTo>
                  <a:pt x="2197877" y="2755408"/>
                  <a:pt x="2196118" y="2761968"/>
                  <a:pt x="2195240" y="2765248"/>
                </a:cubicBezTo>
                <a:cubicBezTo>
                  <a:pt x="2191960" y="2764370"/>
                  <a:pt x="2191960" y="2764370"/>
                  <a:pt x="2191960" y="2764370"/>
                </a:cubicBezTo>
                <a:lnTo>
                  <a:pt x="2191515" y="2764250"/>
                </a:lnTo>
                <a:lnTo>
                  <a:pt x="2182554" y="2788823"/>
                </a:lnTo>
                <a:lnTo>
                  <a:pt x="2178751" y="2801737"/>
                </a:lnTo>
                <a:lnTo>
                  <a:pt x="2181290" y="2797164"/>
                </a:lnTo>
                <a:lnTo>
                  <a:pt x="2172327" y="2823555"/>
                </a:lnTo>
                <a:lnTo>
                  <a:pt x="2164219" y="2851082"/>
                </a:lnTo>
                <a:lnTo>
                  <a:pt x="2161835" y="2861828"/>
                </a:lnTo>
                <a:cubicBezTo>
                  <a:pt x="2160677" y="2867176"/>
                  <a:pt x="2159674" y="2871740"/>
                  <a:pt x="2158794" y="2875021"/>
                </a:cubicBezTo>
                <a:cubicBezTo>
                  <a:pt x="2158794" y="2875021"/>
                  <a:pt x="2157915" y="2878301"/>
                  <a:pt x="2157915" y="2878301"/>
                </a:cubicBezTo>
                <a:lnTo>
                  <a:pt x="2148821" y="2913407"/>
                </a:lnTo>
                <a:lnTo>
                  <a:pt x="2139494" y="2960172"/>
                </a:lnTo>
                <a:lnTo>
                  <a:pt x="2142037" y="2950680"/>
                </a:lnTo>
                <a:cubicBezTo>
                  <a:pt x="2148670" y="2925925"/>
                  <a:pt x="2153944" y="2906242"/>
                  <a:pt x="2161195" y="2879181"/>
                </a:cubicBezTo>
                <a:cubicBezTo>
                  <a:pt x="2163598" y="2883339"/>
                  <a:pt x="2164476" y="2880059"/>
                  <a:pt x="2168636" y="2877658"/>
                </a:cubicBezTo>
                <a:cubicBezTo>
                  <a:pt x="2169514" y="2874377"/>
                  <a:pt x="2169514" y="2874377"/>
                  <a:pt x="2169514" y="2874377"/>
                </a:cubicBezTo>
                <a:cubicBezTo>
                  <a:pt x="2166235" y="2873499"/>
                  <a:pt x="2166235" y="2873499"/>
                  <a:pt x="2166235" y="2873499"/>
                </a:cubicBezTo>
                <a:cubicBezTo>
                  <a:pt x="2170865" y="2843097"/>
                  <a:pt x="2191897" y="2817090"/>
                  <a:pt x="2184693" y="2804613"/>
                </a:cubicBezTo>
                <a:cubicBezTo>
                  <a:pt x="2181412" y="2803733"/>
                  <a:pt x="2181412" y="2803733"/>
                  <a:pt x="2181412" y="2803733"/>
                </a:cubicBezTo>
                <a:cubicBezTo>
                  <a:pt x="2185571" y="2801333"/>
                  <a:pt x="2187329" y="2794772"/>
                  <a:pt x="2188209" y="2791491"/>
                </a:cubicBezTo>
                <a:cubicBezTo>
                  <a:pt x="2189087" y="2788211"/>
                  <a:pt x="2189966" y="2784930"/>
                  <a:pt x="2189966" y="2784930"/>
                </a:cubicBezTo>
                <a:cubicBezTo>
                  <a:pt x="2193245" y="2785808"/>
                  <a:pt x="2199806" y="2787568"/>
                  <a:pt x="2202207" y="2791725"/>
                </a:cubicBezTo>
                <a:cubicBezTo>
                  <a:pt x="2201328" y="2795006"/>
                  <a:pt x="2199570" y="2801568"/>
                  <a:pt x="2198691" y="2804847"/>
                </a:cubicBezTo>
                <a:cubicBezTo>
                  <a:pt x="2196934" y="2811408"/>
                  <a:pt x="2191897" y="2817090"/>
                  <a:pt x="2193417" y="2824530"/>
                </a:cubicBezTo>
                <a:cubicBezTo>
                  <a:pt x="2193417" y="2824530"/>
                  <a:pt x="2192539" y="2827809"/>
                  <a:pt x="2192539" y="2827809"/>
                </a:cubicBezTo>
                <a:cubicBezTo>
                  <a:pt x="2192539" y="2827809"/>
                  <a:pt x="2192539" y="2827809"/>
                  <a:pt x="2191660" y="2831090"/>
                </a:cubicBezTo>
                <a:cubicBezTo>
                  <a:pt x="2190780" y="2834370"/>
                  <a:pt x="2190780" y="2834370"/>
                  <a:pt x="2189902" y="2837650"/>
                </a:cubicBezTo>
                <a:cubicBezTo>
                  <a:pt x="2189023" y="2840931"/>
                  <a:pt x="2189023" y="2840931"/>
                  <a:pt x="2189023" y="2840931"/>
                </a:cubicBezTo>
                <a:lnTo>
                  <a:pt x="2189696" y="2840543"/>
                </a:lnTo>
                <a:lnTo>
                  <a:pt x="2208348" y="2778797"/>
                </a:lnTo>
                <a:lnTo>
                  <a:pt x="2211622" y="2769653"/>
                </a:lnTo>
                <a:lnTo>
                  <a:pt x="2207481" y="2772046"/>
                </a:lnTo>
                <a:cubicBezTo>
                  <a:pt x="2203965" y="2785166"/>
                  <a:pt x="2203965" y="2785166"/>
                  <a:pt x="2203965" y="2785166"/>
                </a:cubicBezTo>
                <a:cubicBezTo>
                  <a:pt x="2201565" y="2781008"/>
                  <a:pt x="2195882" y="2775968"/>
                  <a:pt x="2192603" y="2775089"/>
                </a:cubicBezTo>
                <a:cubicBezTo>
                  <a:pt x="2193481" y="2771810"/>
                  <a:pt x="2194361" y="2768530"/>
                  <a:pt x="2194361" y="2768530"/>
                </a:cubicBezTo>
                <a:cubicBezTo>
                  <a:pt x="2195240" y="2765248"/>
                  <a:pt x="2195240" y="2765248"/>
                  <a:pt x="2195240" y="2765248"/>
                </a:cubicBezTo>
                <a:cubicBezTo>
                  <a:pt x="2197641" y="2769408"/>
                  <a:pt x="2197641" y="2769408"/>
                  <a:pt x="2197641" y="2769408"/>
                </a:cubicBezTo>
                <a:cubicBezTo>
                  <a:pt x="2197641" y="2769408"/>
                  <a:pt x="2198519" y="2766127"/>
                  <a:pt x="2201800" y="2767006"/>
                </a:cubicBezTo>
                <a:cubicBezTo>
                  <a:pt x="2202679" y="2763726"/>
                  <a:pt x="2199399" y="2762848"/>
                  <a:pt x="2200278" y="2759567"/>
                </a:cubicBezTo>
                <a:cubicBezTo>
                  <a:pt x="2200278" y="2759567"/>
                  <a:pt x="2201156" y="2756287"/>
                  <a:pt x="2201156" y="2756287"/>
                </a:cubicBezTo>
                <a:cubicBezTo>
                  <a:pt x="2202035" y="2753007"/>
                  <a:pt x="2206194" y="2750606"/>
                  <a:pt x="2207953" y="2744045"/>
                </a:cubicBezTo>
                <a:cubicBezTo>
                  <a:pt x="2211468" y="2730923"/>
                  <a:pt x="2210354" y="2748205"/>
                  <a:pt x="2216271" y="2739241"/>
                </a:cubicBezTo>
                <a:cubicBezTo>
                  <a:pt x="2211468" y="2730923"/>
                  <a:pt x="2220665" y="2722840"/>
                  <a:pt x="2225703" y="2717159"/>
                </a:cubicBezTo>
                <a:cubicBezTo>
                  <a:pt x="2222423" y="2716280"/>
                  <a:pt x="2219144" y="2715402"/>
                  <a:pt x="2220022" y="2712121"/>
                </a:cubicBezTo>
                <a:cubicBezTo>
                  <a:pt x="2223302" y="2712999"/>
                  <a:pt x="2226583" y="2713879"/>
                  <a:pt x="2227462" y="2710598"/>
                </a:cubicBezTo>
                <a:cubicBezTo>
                  <a:pt x="2225060" y="2706440"/>
                  <a:pt x="2227696" y="2696598"/>
                  <a:pt x="2229455" y="2690037"/>
                </a:cubicBezTo>
                <a:cubicBezTo>
                  <a:pt x="2235137" y="2695076"/>
                  <a:pt x="2241290" y="2672114"/>
                  <a:pt x="2238887" y="2667954"/>
                </a:cubicBezTo>
                <a:cubicBezTo>
                  <a:pt x="2239767" y="2664674"/>
                  <a:pt x="2239767" y="2664674"/>
                  <a:pt x="2239767" y="2664674"/>
                </a:cubicBezTo>
                <a:cubicBezTo>
                  <a:pt x="2242404" y="2654833"/>
                  <a:pt x="2246328" y="2666432"/>
                  <a:pt x="2248965" y="2656591"/>
                </a:cubicBezTo>
                <a:cubicBezTo>
                  <a:pt x="2247442" y="2649152"/>
                  <a:pt x="2245041" y="2644992"/>
                  <a:pt x="2252715" y="2629469"/>
                </a:cubicBezTo>
                <a:cubicBezTo>
                  <a:pt x="2257755" y="2623789"/>
                  <a:pt x="2263670" y="2614826"/>
                  <a:pt x="2266307" y="2604985"/>
                </a:cubicBezTo>
                <a:cubicBezTo>
                  <a:pt x="2267187" y="2601706"/>
                  <a:pt x="2268944" y="2595145"/>
                  <a:pt x="2273104" y="2592744"/>
                </a:cubicBezTo>
                <a:cubicBezTo>
                  <a:pt x="2281658" y="2573941"/>
                  <a:pt x="2277264" y="2590343"/>
                  <a:pt x="2287340" y="2578980"/>
                </a:cubicBezTo>
                <a:cubicBezTo>
                  <a:pt x="2284295" y="2564099"/>
                  <a:pt x="2314524" y="2530009"/>
                  <a:pt x="2314759" y="2516010"/>
                </a:cubicBezTo>
                <a:cubicBezTo>
                  <a:pt x="2304684" y="2527372"/>
                  <a:pt x="2318274" y="2502889"/>
                  <a:pt x="2318274" y="2502889"/>
                </a:cubicBezTo>
                <a:close/>
                <a:moveTo>
                  <a:pt x="1745743" y="2277280"/>
                </a:moveTo>
                <a:lnTo>
                  <a:pt x="1746544" y="2277481"/>
                </a:lnTo>
                <a:lnTo>
                  <a:pt x="1735073" y="2301013"/>
                </a:lnTo>
                <a:cubicBezTo>
                  <a:pt x="1725969" y="2321274"/>
                  <a:pt x="1718702" y="2338701"/>
                  <a:pt x="1715529" y="2346705"/>
                </a:cubicBezTo>
                <a:cubicBezTo>
                  <a:pt x="1713852" y="2361715"/>
                  <a:pt x="1680793" y="2412737"/>
                  <a:pt x="1682110" y="2441760"/>
                </a:cubicBezTo>
                <a:cubicBezTo>
                  <a:pt x="1673767" y="2448427"/>
                  <a:pt x="1676442" y="2438087"/>
                  <a:pt x="1676442" y="2438087"/>
                </a:cubicBezTo>
                <a:cubicBezTo>
                  <a:pt x="1675604" y="2445593"/>
                  <a:pt x="1670841" y="2457600"/>
                  <a:pt x="1665372" y="2469147"/>
                </a:cubicBezTo>
                <a:lnTo>
                  <a:pt x="1652015" y="2493822"/>
                </a:lnTo>
                <a:lnTo>
                  <a:pt x="1729501" y="2306860"/>
                </a:lnTo>
                <a:cubicBezTo>
                  <a:pt x="1732137" y="2300212"/>
                  <a:pt x="1734774" y="2293566"/>
                  <a:pt x="1737409" y="2286918"/>
                </a:cubicBezTo>
                <a:cubicBezTo>
                  <a:pt x="1739489" y="2282418"/>
                  <a:pt x="1742262" y="2278784"/>
                  <a:pt x="1745743" y="2277280"/>
                </a:cubicBezTo>
                <a:close/>
                <a:moveTo>
                  <a:pt x="2406271" y="2140812"/>
                </a:moveTo>
                <a:lnTo>
                  <a:pt x="2381400" y="2172178"/>
                </a:lnTo>
                <a:cubicBezTo>
                  <a:pt x="2373073" y="2183571"/>
                  <a:pt x="2365897" y="2193952"/>
                  <a:pt x="2360419" y="2201275"/>
                </a:cubicBezTo>
                <a:cubicBezTo>
                  <a:pt x="2331713" y="2242804"/>
                  <a:pt x="2302362" y="2273613"/>
                  <a:pt x="2279573" y="2306181"/>
                </a:cubicBezTo>
                <a:cubicBezTo>
                  <a:pt x="2265981" y="2330665"/>
                  <a:pt x="2246471" y="2364112"/>
                  <a:pt x="2232000" y="2391875"/>
                </a:cubicBezTo>
                <a:cubicBezTo>
                  <a:pt x="2217764" y="2405641"/>
                  <a:pt x="2208331" y="2427724"/>
                  <a:pt x="2198898" y="2449807"/>
                </a:cubicBezTo>
                <a:cubicBezTo>
                  <a:pt x="2186422" y="2457011"/>
                  <a:pt x="2171071" y="2488057"/>
                  <a:pt x="2155721" y="2519101"/>
                </a:cubicBezTo>
                <a:cubicBezTo>
                  <a:pt x="2140372" y="2550147"/>
                  <a:pt x="2125021" y="2581191"/>
                  <a:pt x="2112543" y="2588395"/>
                </a:cubicBezTo>
                <a:cubicBezTo>
                  <a:pt x="2109906" y="2598236"/>
                  <a:pt x="2102231" y="2613758"/>
                  <a:pt x="2098073" y="2616160"/>
                </a:cubicBezTo>
                <a:cubicBezTo>
                  <a:pt x="2101995" y="2627759"/>
                  <a:pt x="2085767" y="2662085"/>
                  <a:pt x="2078328" y="2663606"/>
                </a:cubicBezTo>
                <a:cubicBezTo>
                  <a:pt x="2077448" y="2666887"/>
                  <a:pt x="2075691" y="2673447"/>
                  <a:pt x="2074811" y="2676728"/>
                </a:cubicBezTo>
                <a:cubicBezTo>
                  <a:pt x="2064970" y="2674091"/>
                  <a:pt x="2063622" y="2705371"/>
                  <a:pt x="2050908" y="2726574"/>
                </a:cubicBezTo>
                <a:cubicBezTo>
                  <a:pt x="2050028" y="2729856"/>
                  <a:pt x="2050028" y="2729856"/>
                  <a:pt x="2050028" y="2729856"/>
                </a:cubicBezTo>
                <a:cubicBezTo>
                  <a:pt x="2050028" y="2729856"/>
                  <a:pt x="2046748" y="2728977"/>
                  <a:pt x="2046748" y="2728977"/>
                </a:cubicBezTo>
                <a:cubicBezTo>
                  <a:pt x="2045870" y="2732257"/>
                  <a:pt x="2045870" y="2732257"/>
                  <a:pt x="2044991" y="2735538"/>
                </a:cubicBezTo>
                <a:cubicBezTo>
                  <a:pt x="2044991" y="2735538"/>
                  <a:pt x="2044991" y="2735538"/>
                  <a:pt x="2048271" y="2736415"/>
                </a:cubicBezTo>
                <a:cubicBezTo>
                  <a:pt x="2048271" y="2736415"/>
                  <a:pt x="2049149" y="2733136"/>
                  <a:pt x="2049149" y="2733136"/>
                </a:cubicBezTo>
                <a:cubicBezTo>
                  <a:pt x="2047392" y="2739696"/>
                  <a:pt x="2044755" y="2749537"/>
                  <a:pt x="2048035" y="2750415"/>
                </a:cubicBezTo>
                <a:cubicBezTo>
                  <a:pt x="2026533" y="2804424"/>
                  <a:pt x="2008310" y="2859309"/>
                  <a:pt x="1995770" y="2919234"/>
                </a:cubicBezTo>
                <a:cubicBezTo>
                  <a:pt x="1992897" y="2943075"/>
                  <a:pt x="1988501" y="2959475"/>
                  <a:pt x="1981470" y="2985718"/>
                </a:cubicBezTo>
                <a:cubicBezTo>
                  <a:pt x="1976840" y="3016119"/>
                  <a:pt x="1971976" y="3060521"/>
                  <a:pt x="1964707" y="3100763"/>
                </a:cubicBezTo>
                <a:cubicBezTo>
                  <a:pt x="1959841" y="3145164"/>
                  <a:pt x="1955856" y="3186286"/>
                  <a:pt x="1953626" y="3220847"/>
                </a:cubicBezTo>
                <a:cubicBezTo>
                  <a:pt x="1949875" y="3247969"/>
                  <a:pt x="1949639" y="3261969"/>
                  <a:pt x="1948288" y="3293249"/>
                </a:cubicBezTo>
                <a:cubicBezTo>
                  <a:pt x="1949811" y="3300688"/>
                  <a:pt x="1947174" y="3310529"/>
                  <a:pt x="1945417" y="3317092"/>
                </a:cubicBezTo>
                <a:cubicBezTo>
                  <a:pt x="1944301" y="3334371"/>
                  <a:pt x="1950626" y="3350128"/>
                  <a:pt x="1946232" y="3366530"/>
                </a:cubicBezTo>
                <a:cubicBezTo>
                  <a:pt x="1946232" y="3366530"/>
                  <a:pt x="1942952" y="3365651"/>
                  <a:pt x="1942952" y="3365651"/>
                </a:cubicBezTo>
                <a:cubicBezTo>
                  <a:pt x="1943831" y="3362372"/>
                  <a:pt x="1939671" y="3364773"/>
                  <a:pt x="1942074" y="3368931"/>
                </a:cubicBezTo>
                <a:cubicBezTo>
                  <a:pt x="1941194" y="3372213"/>
                  <a:pt x="1940315" y="3375492"/>
                  <a:pt x="1940315" y="3375492"/>
                </a:cubicBezTo>
                <a:cubicBezTo>
                  <a:pt x="1943595" y="3376371"/>
                  <a:pt x="1942716" y="3379652"/>
                  <a:pt x="1942716" y="3379652"/>
                </a:cubicBezTo>
                <a:cubicBezTo>
                  <a:pt x="1939437" y="3378772"/>
                  <a:pt x="1938557" y="3382053"/>
                  <a:pt x="1937678" y="3385333"/>
                </a:cubicBezTo>
                <a:cubicBezTo>
                  <a:pt x="1940079" y="3389492"/>
                  <a:pt x="1940958" y="3386211"/>
                  <a:pt x="1944239" y="3387091"/>
                </a:cubicBezTo>
                <a:cubicBezTo>
                  <a:pt x="1944239" y="3387091"/>
                  <a:pt x="1943359" y="3390371"/>
                  <a:pt x="1943359" y="3390371"/>
                </a:cubicBezTo>
                <a:cubicBezTo>
                  <a:pt x="1942481" y="3393652"/>
                  <a:pt x="1944882" y="3397810"/>
                  <a:pt x="1944882" y="3397810"/>
                </a:cubicBezTo>
                <a:cubicBezTo>
                  <a:pt x="1948161" y="3398690"/>
                  <a:pt x="1949041" y="3395409"/>
                  <a:pt x="1949920" y="3392128"/>
                </a:cubicBezTo>
                <a:cubicBezTo>
                  <a:pt x="1946640" y="3391250"/>
                  <a:pt x="1946640" y="3391250"/>
                  <a:pt x="1946640" y="3391250"/>
                </a:cubicBezTo>
                <a:cubicBezTo>
                  <a:pt x="1950798" y="3388848"/>
                  <a:pt x="1950798" y="3388848"/>
                  <a:pt x="1950798" y="3388848"/>
                </a:cubicBezTo>
                <a:cubicBezTo>
                  <a:pt x="1947048" y="3415971"/>
                  <a:pt x="1946341" y="3457970"/>
                  <a:pt x="1955068" y="3477887"/>
                </a:cubicBezTo>
                <a:cubicBezTo>
                  <a:pt x="1953718" y="3509167"/>
                  <a:pt x="1958692" y="3556207"/>
                  <a:pt x="1967593" y="3614845"/>
                </a:cubicBezTo>
                <a:cubicBezTo>
                  <a:pt x="1964311" y="3613965"/>
                  <a:pt x="1964311" y="3613965"/>
                  <a:pt x="1964311" y="3613965"/>
                </a:cubicBezTo>
                <a:cubicBezTo>
                  <a:pt x="1964311" y="3613965"/>
                  <a:pt x="1965190" y="3610685"/>
                  <a:pt x="1965190" y="3610685"/>
                </a:cubicBezTo>
                <a:cubicBezTo>
                  <a:pt x="1962788" y="3606525"/>
                  <a:pt x="1963667" y="3603245"/>
                  <a:pt x="1959509" y="3605646"/>
                </a:cubicBezTo>
                <a:cubicBezTo>
                  <a:pt x="1959509" y="3605646"/>
                  <a:pt x="1958629" y="3608926"/>
                  <a:pt x="1961030" y="3613086"/>
                </a:cubicBezTo>
                <a:cubicBezTo>
                  <a:pt x="1960151" y="3616366"/>
                  <a:pt x="1960151" y="3616366"/>
                  <a:pt x="1962553" y="3620525"/>
                </a:cubicBezTo>
                <a:cubicBezTo>
                  <a:pt x="1959273" y="3619647"/>
                  <a:pt x="1958393" y="3622927"/>
                  <a:pt x="1956636" y="3629487"/>
                </a:cubicBezTo>
                <a:cubicBezTo>
                  <a:pt x="1958276" y="3629926"/>
                  <a:pt x="1959916" y="3630366"/>
                  <a:pt x="1960956" y="3629767"/>
                </a:cubicBezTo>
                <a:lnTo>
                  <a:pt x="1961195" y="3627779"/>
                </a:lnTo>
                <a:lnTo>
                  <a:pt x="1965598" y="3635404"/>
                </a:lnTo>
                <a:cubicBezTo>
                  <a:pt x="1966476" y="3632124"/>
                  <a:pt x="1967355" y="3628843"/>
                  <a:pt x="1968235" y="3625564"/>
                </a:cubicBezTo>
                <a:cubicBezTo>
                  <a:pt x="1975438" y="3638041"/>
                  <a:pt x="1980241" y="3646361"/>
                  <a:pt x="1982406" y="3664519"/>
                </a:cubicBezTo>
                <a:cubicBezTo>
                  <a:pt x="1980005" y="3660359"/>
                  <a:pt x="1979127" y="3663639"/>
                  <a:pt x="1978248" y="3666921"/>
                </a:cubicBezTo>
                <a:cubicBezTo>
                  <a:pt x="1980413" y="3685079"/>
                  <a:pt x="1992420" y="3705876"/>
                  <a:pt x="1993063" y="3716595"/>
                </a:cubicBezTo>
                <a:cubicBezTo>
                  <a:pt x="1993063" y="3716595"/>
                  <a:pt x="1989783" y="3715716"/>
                  <a:pt x="1990662" y="3712437"/>
                </a:cubicBezTo>
                <a:cubicBezTo>
                  <a:pt x="1994349" y="3738035"/>
                  <a:pt x="2006357" y="3758832"/>
                  <a:pt x="2000440" y="3767792"/>
                </a:cubicBezTo>
                <a:cubicBezTo>
                  <a:pt x="2001319" y="3764513"/>
                  <a:pt x="2003721" y="3768672"/>
                  <a:pt x="2002841" y="3771952"/>
                </a:cubicBezTo>
                <a:cubicBezTo>
                  <a:pt x="2010925" y="3781150"/>
                  <a:pt x="2005477" y="3762112"/>
                  <a:pt x="2006357" y="3758832"/>
                </a:cubicBezTo>
                <a:cubicBezTo>
                  <a:pt x="2010925" y="3781150"/>
                  <a:pt x="2009166" y="3787711"/>
                  <a:pt x="2017248" y="3796907"/>
                </a:cubicBezTo>
                <a:cubicBezTo>
                  <a:pt x="2013090" y="3799309"/>
                  <a:pt x="2008288" y="3790991"/>
                  <a:pt x="2012210" y="3802590"/>
                </a:cubicBezTo>
                <a:cubicBezTo>
                  <a:pt x="2017892" y="3807629"/>
                  <a:pt x="2015491" y="3803468"/>
                  <a:pt x="2020293" y="3811786"/>
                </a:cubicBezTo>
                <a:cubicBezTo>
                  <a:pt x="2023573" y="3812666"/>
                  <a:pt x="2022695" y="3815946"/>
                  <a:pt x="2022695" y="3815946"/>
                </a:cubicBezTo>
                <a:cubicBezTo>
                  <a:pt x="2025096" y="3820106"/>
                  <a:pt x="2024217" y="3823386"/>
                  <a:pt x="2027497" y="3824264"/>
                </a:cubicBezTo>
                <a:cubicBezTo>
                  <a:pt x="2030778" y="3825144"/>
                  <a:pt x="2031657" y="3821863"/>
                  <a:pt x="2029256" y="3817704"/>
                </a:cubicBezTo>
                <a:cubicBezTo>
                  <a:pt x="2029256" y="3817704"/>
                  <a:pt x="2029256" y="3817704"/>
                  <a:pt x="2030134" y="3814423"/>
                </a:cubicBezTo>
                <a:cubicBezTo>
                  <a:pt x="2038626" y="3848341"/>
                  <a:pt x="2046708" y="3857538"/>
                  <a:pt x="2060002" y="3899774"/>
                </a:cubicBezTo>
                <a:cubicBezTo>
                  <a:pt x="2049926" y="3911137"/>
                  <a:pt x="2062403" y="3903934"/>
                  <a:pt x="2059530" y="3927774"/>
                </a:cubicBezTo>
                <a:cubicBezTo>
                  <a:pt x="2056251" y="3926896"/>
                  <a:pt x="2056251" y="3926896"/>
                  <a:pt x="2056251" y="3926896"/>
                </a:cubicBezTo>
                <a:cubicBezTo>
                  <a:pt x="2053849" y="3922736"/>
                  <a:pt x="2052969" y="3926018"/>
                  <a:pt x="2055372" y="3930176"/>
                </a:cubicBezTo>
                <a:cubicBezTo>
                  <a:pt x="2054492" y="3933457"/>
                  <a:pt x="2056893" y="3937615"/>
                  <a:pt x="2060174" y="3938494"/>
                </a:cubicBezTo>
                <a:cubicBezTo>
                  <a:pt x="2062575" y="3942653"/>
                  <a:pt x="2062575" y="3942653"/>
                  <a:pt x="2062575" y="3942653"/>
                </a:cubicBezTo>
                <a:cubicBezTo>
                  <a:pt x="2064098" y="3950093"/>
                  <a:pt x="2067378" y="3950971"/>
                  <a:pt x="2071537" y="3948570"/>
                </a:cubicBezTo>
                <a:cubicBezTo>
                  <a:pt x="2069779" y="3955131"/>
                  <a:pt x="2075461" y="3960170"/>
                  <a:pt x="2077862" y="3964329"/>
                </a:cubicBezTo>
                <a:cubicBezTo>
                  <a:pt x="2076340" y="3956889"/>
                  <a:pt x="2074817" y="3949450"/>
                  <a:pt x="2073296" y="3942009"/>
                </a:cubicBezTo>
                <a:cubicBezTo>
                  <a:pt x="2070015" y="3941131"/>
                  <a:pt x="2066735" y="3940252"/>
                  <a:pt x="2066735" y="3940252"/>
                </a:cubicBezTo>
                <a:cubicBezTo>
                  <a:pt x="2066735" y="3940252"/>
                  <a:pt x="2067614" y="3936973"/>
                  <a:pt x="2064334" y="3936093"/>
                </a:cubicBezTo>
                <a:cubicBezTo>
                  <a:pt x="2064334" y="3936093"/>
                  <a:pt x="2065212" y="3932813"/>
                  <a:pt x="2065212" y="3932813"/>
                </a:cubicBezTo>
                <a:cubicBezTo>
                  <a:pt x="2066091" y="3929533"/>
                  <a:pt x="2062811" y="3928653"/>
                  <a:pt x="2059530" y="3927774"/>
                </a:cubicBezTo>
                <a:cubicBezTo>
                  <a:pt x="2070485" y="3913130"/>
                  <a:pt x="2072479" y="3892570"/>
                  <a:pt x="2055670" y="3863455"/>
                </a:cubicBezTo>
                <a:cubicBezTo>
                  <a:pt x="2056550" y="3860175"/>
                  <a:pt x="2054147" y="3856016"/>
                  <a:pt x="2057428" y="3856895"/>
                </a:cubicBezTo>
                <a:cubicBezTo>
                  <a:pt x="2056550" y="3860175"/>
                  <a:pt x="2059829" y="3861055"/>
                  <a:pt x="2060708" y="3857775"/>
                </a:cubicBezTo>
                <a:cubicBezTo>
                  <a:pt x="2060708" y="3857775"/>
                  <a:pt x="2060708" y="3857775"/>
                  <a:pt x="2058307" y="3853615"/>
                </a:cubicBezTo>
                <a:cubicBezTo>
                  <a:pt x="2058307" y="3853615"/>
                  <a:pt x="2059185" y="3850335"/>
                  <a:pt x="2059185" y="3850335"/>
                </a:cubicBezTo>
                <a:cubicBezTo>
                  <a:pt x="2066830" y="3861173"/>
                  <a:pt x="2072013" y="3871351"/>
                  <a:pt x="2075527" y="3882839"/>
                </a:cubicBezTo>
                <a:lnTo>
                  <a:pt x="2081274" y="3919538"/>
                </a:lnTo>
                <a:lnTo>
                  <a:pt x="2079447" y="3919048"/>
                </a:lnTo>
                <a:cubicBezTo>
                  <a:pt x="2078568" y="3922330"/>
                  <a:pt x="2078568" y="3922330"/>
                  <a:pt x="2081850" y="3923208"/>
                </a:cubicBezTo>
                <a:cubicBezTo>
                  <a:pt x="2080091" y="3929767"/>
                  <a:pt x="2083371" y="3930646"/>
                  <a:pt x="2084894" y="3938087"/>
                </a:cubicBezTo>
                <a:cubicBezTo>
                  <a:pt x="2084894" y="3938087"/>
                  <a:pt x="2081612" y="3937209"/>
                  <a:pt x="2082492" y="3933927"/>
                </a:cubicBezTo>
                <a:cubicBezTo>
                  <a:pt x="2082492" y="3933927"/>
                  <a:pt x="2081612" y="3937209"/>
                  <a:pt x="2081612" y="3937209"/>
                </a:cubicBezTo>
                <a:cubicBezTo>
                  <a:pt x="2081612" y="3937209"/>
                  <a:pt x="2084015" y="3941367"/>
                  <a:pt x="2084015" y="3941367"/>
                </a:cubicBezTo>
                <a:cubicBezTo>
                  <a:pt x="2088582" y="3963685"/>
                  <a:pt x="2084187" y="3980086"/>
                  <a:pt x="2096193" y="4000883"/>
                </a:cubicBezTo>
                <a:cubicBezTo>
                  <a:pt x="2091391" y="3992564"/>
                  <a:pt x="2092913" y="4000005"/>
                  <a:pt x="2091155" y="4006565"/>
                </a:cubicBezTo>
                <a:cubicBezTo>
                  <a:pt x="2083952" y="3994087"/>
                  <a:pt x="2086589" y="3984246"/>
                  <a:pt x="2079149" y="3985769"/>
                </a:cubicBezTo>
                <a:cubicBezTo>
                  <a:pt x="2090276" y="4009844"/>
                  <a:pt x="2096601" y="4025603"/>
                  <a:pt x="2105093" y="4059520"/>
                </a:cubicBezTo>
                <a:cubicBezTo>
                  <a:pt x="2101812" y="4058642"/>
                  <a:pt x="2104213" y="4062800"/>
                  <a:pt x="2103334" y="4066081"/>
                </a:cubicBezTo>
                <a:cubicBezTo>
                  <a:pt x="2105736" y="4070241"/>
                  <a:pt x="2108137" y="4074399"/>
                  <a:pt x="2109017" y="4071119"/>
                </a:cubicBezTo>
                <a:cubicBezTo>
                  <a:pt x="2110538" y="4078557"/>
                  <a:pt x="2116220" y="4083597"/>
                  <a:pt x="2124302" y="4092795"/>
                </a:cubicBezTo>
                <a:cubicBezTo>
                  <a:pt x="2120144" y="4095196"/>
                  <a:pt x="2115340" y="4086877"/>
                  <a:pt x="2116863" y="4094316"/>
                </a:cubicBezTo>
                <a:cubicBezTo>
                  <a:pt x="2120144" y="4095196"/>
                  <a:pt x="2121665" y="4102634"/>
                  <a:pt x="2124946" y="4103514"/>
                </a:cubicBezTo>
                <a:cubicBezTo>
                  <a:pt x="2124946" y="4103514"/>
                  <a:pt x="2124068" y="4106796"/>
                  <a:pt x="2127347" y="4107674"/>
                </a:cubicBezTo>
                <a:cubicBezTo>
                  <a:pt x="2126469" y="4110953"/>
                  <a:pt x="2126469" y="4110953"/>
                  <a:pt x="2126469" y="4110953"/>
                </a:cubicBezTo>
                <a:cubicBezTo>
                  <a:pt x="2129749" y="4111834"/>
                  <a:pt x="2129749" y="4111834"/>
                  <a:pt x="2129749" y="4111834"/>
                </a:cubicBezTo>
                <a:cubicBezTo>
                  <a:pt x="2127347" y="4107674"/>
                  <a:pt x="2127347" y="4107674"/>
                  <a:pt x="2127347" y="4107674"/>
                </a:cubicBezTo>
                <a:cubicBezTo>
                  <a:pt x="2128226" y="4104393"/>
                  <a:pt x="2128226" y="4104393"/>
                  <a:pt x="2128226" y="4104393"/>
                </a:cubicBezTo>
                <a:cubicBezTo>
                  <a:pt x="2134551" y="4120150"/>
                  <a:pt x="2134551" y="4120150"/>
                  <a:pt x="2134551" y="4120150"/>
                </a:cubicBezTo>
                <a:cubicBezTo>
                  <a:pt x="2132150" y="4115992"/>
                  <a:pt x="2128870" y="4115113"/>
                  <a:pt x="2131272" y="4119272"/>
                </a:cubicBezTo>
                <a:cubicBezTo>
                  <a:pt x="2149602" y="4155826"/>
                  <a:pt x="2179533" y="4188456"/>
                  <a:pt x="2205304" y="4223489"/>
                </a:cubicBezTo>
                <a:cubicBezTo>
                  <a:pt x="2235233" y="4256119"/>
                  <a:pt x="2261885" y="4287869"/>
                  <a:pt x="2288534" y="4319621"/>
                </a:cubicBezTo>
                <a:cubicBezTo>
                  <a:pt x="2286776" y="4326183"/>
                  <a:pt x="2283495" y="4325304"/>
                  <a:pt x="2276936" y="4323545"/>
                </a:cubicBezTo>
                <a:cubicBezTo>
                  <a:pt x="2302064" y="4347856"/>
                  <a:pt x="2318229" y="4366253"/>
                  <a:pt x="2338554" y="4382245"/>
                </a:cubicBezTo>
                <a:cubicBezTo>
                  <a:pt x="2358000" y="4401520"/>
                  <a:pt x="2378325" y="4417513"/>
                  <a:pt x="2402574" y="4445104"/>
                </a:cubicBezTo>
                <a:cubicBezTo>
                  <a:pt x="2400173" y="4440946"/>
                  <a:pt x="2400173" y="4440946"/>
                  <a:pt x="2399295" y="4444226"/>
                </a:cubicBezTo>
                <a:cubicBezTo>
                  <a:pt x="2399295" y="4444226"/>
                  <a:pt x="2398414" y="4447507"/>
                  <a:pt x="2400815" y="4451665"/>
                </a:cubicBezTo>
                <a:cubicBezTo>
                  <a:pt x="2399937" y="4454946"/>
                  <a:pt x="2399937" y="4454946"/>
                  <a:pt x="2399937" y="4454946"/>
                </a:cubicBezTo>
                <a:cubicBezTo>
                  <a:pt x="2405619" y="4459984"/>
                  <a:pt x="2410421" y="4468302"/>
                  <a:pt x="2414581" y="4465901"/>
                </a:cubicBezTo>
                <a:cubicBezTo>
                  <a:pt x="2413701" y="4469181"/>
                  <a:pt x="2416102" y="4473341"/>
                  <a:pt x="2419383" y="4474219"/>
                </a:cubicBezTo>
                <a:cubicBezTo>
                  <a:pt x="2421785" y="4478379"/>
                  <a:pt x="2422665" y="4475099"/>
                  <a:pt x="2422665" y="4475099"/>
                </a:cubicBezTo>
                <a:cubicBezTo>
                  <a:pt x="2423543" y="4471818"/>
                  <a:pt x="2423543" y="4471818"/>
                  <a:pt x="2423543" y="4471818"/>
                </a:cubicBezTo>
                <a:cubicBezTo>
                  <a:pt x="2436427" y="4489334"/>
                  <a:pt x="2446268" y="4491971"/>
                  <a:pt x="2459154" y="4509487"/>
                </a:cubicBezTo>
                <a:cubicBezTo>
                  <a:pt x="2461791" y="4499646"/>
                  <a:pt x="2465714" y="4511245"/>
                  <a:pt x="2468994" y="4512124"/>
                </a:cubicBezTo>
                <a:cubicBezTo>
                  <a:pt x="2460913" y="4502926"/>
                  <a:pt x="2467473" y="4504684"/>
                  <a:pt x="2462671" y="4496365"/>
                </a:cubicBezTo>
                <a:cubicBezTo>
                  <a:pt x="2456989" y="4491328"/>
                  <a:pt x="2464194" y="4503806"/>
                  <a:pt x="2455230" y="4497888"/>
                </a:cubicBezTo>
                <a:cubicBezTo>
                  <a:pt x="2451306" y="4486290"/>
                  <a:pt x="2442344" y="4480372"/>
                  <a:pt x="2440823" y="4472932"/>
                </a:cubicBezTo>
                <a:cubicBezTo>
                  <a:pt x="2443224" y="4477092"/>
                  <a:pt x="2445625" y="4481252"/>
                  <a:pt x="2448905" y="4482130"/>
                </a:cubicBezTo>
                <a:cubicBezTo>
                  <a:pt x="2436021" y="4464614"/>
                  <a:pt x="2420734" y="4442939"/>
                  <a:pt x="2402166" y="4420385"/>
                </a:cubicBezTo>
                <a:cubicBezTo>
                  <a:pt x="2383599" y="4397831"/>
                  <a:pt x="2365032" y="4375276"/>
                  <a:pt x="2348865" y="4356882"/>
                </a:cubicBezTo>
                <a:cubicBezTo>
                  <a:pt x="2352147" y="4357761"/>
                  <a:pt x="2353025" y="4354481"/>
                  <a:pt x="2350624" y="4350321"/>
                </a:cubicBezTo>
                <a:cubicBezTo>
                  <a:pt x="2335337" y="4328647"/>
                  <a:pt x="2322451" y="4311131"/>
                  <a:pt x="2311324" y="4287054"/>
                </a:cubicBezTo>
                <a:cubicBezTo>
                  <a:pt x="2303885" y="4288577"/>
                  <a:pt x="2301719" y="4270417"/>
                  <a:pt x="2296917" y="4262099"/>
                </a:cubicBezTo>
                <a:cubicBezTo>
                  <a:pt x="2294514" y="4257939"/>
                  <a:pt x="2290356" y="4260340"/>
                  <a:pt x="2288833" y="4252901"/>
                </a:cubicBezTo>
                <a:cubicBezTo>
                  <a:pt x="2285552" y="4252022"/>
                  <a:pt x="2284909" y="4241302"/>
                  <a:pt x="2280107" y="4232984"/>
                </a:cubicBezTo>
                <a:cubicBezTo>
                  <a:pt x="2272902" y="4220507"/>
                  <a:pt x="2262419" y="4207150"/>
                  <a:pt x="2255216" y="4194671"/>
                </a:cubicBezTo>
                <a:cubicBezTo>
                  <a:pt x="2245609" y="4178035"/>
                  <a:pt x="2242330" y="4177155"/>
                  <a:pt x="2233602" y="4157238"/>
                </a:cubicBezTo>
                <a:cubicBezTo>
                  <a:pt x="2208711" y="4118927"/>
                  <a:pt x="2191494" y="4065092"/>
                  <a:pt x="2178608" y="4047576"/>
                </a:cubicBezTo>
                <a:cubicBezTo>
                  <a:pt x="2181245" y="4037736"/>
                  <a:pt x="2167482" y="4023500"/>
                  <a:pt x="2162677" y="4015182"/>
                </a:cubicBezTo>
                <a:cubicBezTo>
                  <a:pt x="2168360" y="4020220"/>
                  <a:pt x="2165958" y="4016061"/>
                  <a:pt x="2166837" y="4012780"/>
                </a:cubicBezTo>
                <a:cubicBezTo>
                  <a:pt x="2150027" y="3983666"/>
                  <a:pt x="2146576" y="3944067"/>
                  <a:pt x="2126722" y="3900073"/>
                </a:cubicBezTo>
                <a:cubicBezTo>
                  <a:pt x="2117115" y="3883437"/>
                  <a:pt x="2121040" y="3895035"/>
                  <a:pt x="2116473" y="3872717"/>
                </a:cubicBezTo>
                <a:cubicBezTo>
                  <a:pt x="2113428" y="3857837"/>
                  <a:pt x="2106223" y="3845361"/>
                  <a:pt x="2103179" y="3830480"/>
                </a:cubicBezTo>
                <a:cubicBezTo>
                  <a:pt x="2089243" y="3777526"/>
                  <a:pt x="2078585" y="3725448"/>
                  <a:pt x="2069451" y="3680812"/>
                </a:cubicBezTo>
                <a:cubicBezTo>
                  <a:pt x="2064005" y="3661772"/>
                  <a:pt x="2064241" y="3647773"/>
                  <a:pt x="2057037" y="3635295"/>
                </a:cubicBezTo>
                <a:cubicBezTo>
                  <a:pt x="2057916" y="3632014"/>
                  <a:pt x="2057916" y="3632014"/>
                  <a:pt x="2058794" y="3628734"/>
                </a:cubicBezTo>
                <a:cubicBezTo>
                  <a:pt x="2059674" y="3625453"/>
                  <a:pt x="2062311" y="3615613"/>
                  <a:pt x="2056865" y="3596574"/>
                </a:cubicBezTo>
                <a:cubicBezTo>
                  <a:pt x="2055343" y="3589135"/>
                  <a:pt x="2051419" y="3577537"/>
                  <a:pt x="2049896" y="3570096"/>
                </a:cubicBezTo>
                <a:cubicBezTo>
                  <a:pt x="2047966" y="3537937"/>
                  <a:pt x="2047794" y="3499218"/>
                  <a:pt x="2040589" y="3486740"/>
                </a:cubicBezTo>
                <a:cubicBezTo>
                  <a:pt x="2048673" y="3495938"/>
                  <a:pt x="2039538" y="3451300"/>
                  <a:pt x="2035615" y="3439701"/>
                </a:cubicBezTo>
                <a:cubicBezTo>
                  <a:pt x="2042412" y="3427459"/>
                  <a:pt x="2032161" y="3400103"/>
                  <a:pt x="2035915" y="3372981"/>
                </a:cubicBezTo>
                <a:cubicBezTo>
                  <a:pt x="2036793" y="3369701"/>
                  <a:pt x="2029353" y="3371223"/>
                  <a:pt x="2031990" y="3361383"/>
                </a:cubicBezTo>
                <a:cubicBezTo>
                  <a:pt x="2037029" y="3355701"/>
                  <a:pt x="2036620" y="3330981"/>
                  <a:pt x="2032461" y="3333382"/>
                </a:cubicBezTo>
                <a:cubicBezTo>
                  <a:pt x="2041659" y="3325299"/>
                  <a:pt x="2033811" y="3302102"/>
                  <a:pt x="2038849" y="3296420"/>
                </a:cubicBezTo>
                <a:cubicBezTo>
                  <a:pt x="2032289" y="3294661"/>
                  <a:pt x="2029888" y="3290503"/>
                  <a:pt x="2027486" y="3286343"/>
                </a:cubicBezTo>
                <a:cubicBezTo>
                  <a:pt x="2025963" y="3278904"/>
                  <a:pt x="2026842" y="3275624"/>
                  <a:pt x="2025321" y="3268185"/>
                </a:cubicBezTo>
                <a:cubicBezTo>
                  <a:pt x="2024913" y="3243464"/>
                  <a:pt x="2029543" y="3213062"/>
                  <a:pt x="2033294" y="3185942"/>
                </a:cubicBezTo>
                <a:cubicBezTo>
                  <a:pt x="2035053" y="3179382"/>
                  <a:pt x="2040090" y="3173700"/>
                  <a:pt x="2040090" y="3173700"/>
                </a:cubicBezTo>
                <a:cubicBezTo>
                  <a:pt x="2037689" y="3169540"/>
                  <a:pt x="2038567" y="3166260"/>
                  <a:pt x="2036166" y="3162101"/>
                </a:cubicBezTo>
                <a:cubicBezTo>
                  <a:pt x="2037046" y="3158821"/>
                  <a:pt x="2037046" y="3158821"/>
                  <a:pt x="2037046" y="3158821"/>
                </a:cubicBezTo>
                <a:cubicBezTo>
                  <a:pt x="2049758" y="3137617"/>
                  <a:pt x="2048707" y="3102177"/>
                  <a:pt x="2049179" y="3074176"/>
                </a:cubicBezTo>
                <a:cubicBezTo>
                  <a:pt x="2052459" y="3075055"/>
                  <a:pt x="2052459" y="3075055"/>
                  <a:pt x="2052459" y="3075055"/>
                </a:cubicBezTo>
                <a:cubicBezTo>
                  <a:pt x="2058377" y="3066094"/>
                  <a:pt x="2046134" y="3059297"/>
                  <a:pt x="2056854" y="3058653"/>
                </a:cubicBezTo>
                <a:cubicBezTo>
                  <a:pt x="2061248" y="3042252"/>
                  <a:pt x="2052052" y="3050336"/>
                  <a:pt x="2055566" y="3037215"/>
                </a:cubicBezTo>
                <a:cubicBezTo>
                  <a:pt x="2058847" y="3038094"/>
                  <a:pt x="2060604" y="3031533"/>
                  <a:pt x="2064764" y="3029132"/>
                </a:cubicBezTo>
                <a:cubicBezTo>
                  <a:pt x="2061720" y="3014253"/>
                  <a:pt x="2065236" y="3001131"/>
                  <a:pt x="2072911" y="2985608"/>
                </a:cubicBezTo>
                <a:cubicBezTo>
                  <a:pt x="2064827" y="2976412"/>
                  <a:pt x="2076661" y="2958488"/>
                  <a:pt x="2075140" y="2951048"/>
                </a:cubicBezTo>
                <a:cubicBezTo>
                  <a:pt x="2078420" y="2951927"/>
                  <a:pt x="2079298" y="2948647"/>
                  <a:pt x="2079298" y="2948647"/>
                </a:cubicBezTo>
                <a:cubicBezTo>
                  <a:pt x="2078011" y="2927207"/>
                  <a:pt x="2085687" y="2911684"/>
                  <a:pt x="2090081" y="2895283"/>
                </a:cubicBezTo>
                <a:lnTo>
                  <a:pt x="2091816" y="2888809"/>
                </a:lnTo>
                <a:lnTo>
                  <a:pt x="2099621" y="2853246"/>
                </a:lnTo>
                <a:lnTo>
                  <a:pt x="2099985" y="2845200"/>
                </a:lnTo>
                <a:lnTo>
                  <a:pt x="2100816" y="2847794"/>
                </a:lnTo>
                <a:lnTo>
                  <a:pt x="2110855" y="2802050"/>
                </a:lnTo>
                <a:cubicBezTo>
                  <a:pt x="2139494" y="2686470"/>
                  <a:pt x="2177524" y="2572693"/>
                  <a:pt x="2224554" y="2460779"/>
                </a:cubicBezTo>
                <a:cubicBezTo>
                  <a:pt x="2261933" y="2371289"/>
                  <a:pt x="2306319" y="2285989"/>
                  <a:pt x="2358682" y="2205979"/>
                </a:cubicBezTo>
                <a:close/>
                <a:moveTo>
                  <a:pt x="6077176" y="2118185"/>
                </a:moveTo>
                <a:cubicBezTo>
                  <a:pt x="6090509" y="2134875"/>
                  <a:pt x="6099173" y="2152560"/>
                  <a:pt x="6112507" y="2169248"/>
                </a:cubicBezTo>
                <a:cubicBezTo>
                  <a:pt x="6107837" y="2170245"/>
                  <a:pt x="6107837" y="2170245"/>
                  <a:pt x="6107837" y="2170245"/>
                </a:cubicBezTo>
                <a:cubicBezTo>
                  <a:pt x="6106839" y="2165575"/>
                  <a:pt x="6100172" y="2157231"/>
                  <a:pt x="6099173" y="2152560"/>
                </a:cubicBezTo>
                <a:cubicBezTo>
                  <a:pt x="6093505" y="2148886"/>
                  <a:pt x="6086839" y="2140543"/>
                  <a:pt x="6085839" y="2135872"/>
                </a:cubicBezTo>
                <a:cubicBezTo>
                  <a:pt x="6085839" y="2135872"/>
                  <a:pt x="6080171" y="2132198"/>
                  <a:pt x="6080171" y="2132198"/>
                </a:cubicBezTo>
                <a:cubicBezTo>
                  <a:pt x="6074503" y="2128525"/>
                  <a:pt x="6074503" y="2128525"/>
                  <a:pt x="6073503" y="2123854"/>
                </a:cubicBezTo>
                <a:cubicBezTo>
                  <a:pt x="6072505" y="2119184"/>
                  <a:pt x="6072505" y="2119184"/>
                  <a:pt x="6077176" y="2118185"/>
                </a:cubicBezTo>
                <a:close/>
                <a:moveTo>
                  <a:pt x="2109589" y="1937684"/>
                </a:moveTo>
                <a:lnTo>
                  <a:pt x="2088831" y="1976351"/>
                </a:lnTo>
                <a:cubicBezTo>
                  <a:pt x="2085892" y="1983950"/>
                  <a:pt x="2083769" y="1991818"/>
                  <a:pt x="2082998" y="2000064"/>
                </a:cubicBezTo>
                <a:lnTo>
                  <a:pt x="2083339" y="2004008"/>
                </a:lnTo>
                <a:lnTo>
                  <a:pt x="2078984" y="2013244"/>
                </a:lnTo>
                <a:cubicBezTo>
                  <a:pt x="2076353" y="2018080"/>
                  <a:pt x="2071513" y="2023999"/>
                  <a:pt x="2058996" y="2033998"/>
                </a:cubicBezTo>
                <a:cubicBezTo>
                  <a:pt x="2069337" y="2036673"/>
                  <a:pt x="2023944" y="2075676"/>
                  <a:pt x="2025940" y="2085019"/>
                </a:cubicBezTo>
                <a:cubicBezTo>
                  <a:pt x="2045302" y="2061345"/>
                  <a:pt x="2027935" y="2094361"/>
                  <a:pt x="2020588" y="2105699"/>
                </a:cubicBezTo>
                <a:cubicBezTo>
                  <a:pt x="2015917" y="2106696"/>
                  <a:pt x="2014918" y="2102026"/>
                  <a:pt x="2019591" y="2101027"/>
                </a:cubicBezTo>
                <a:cubicBezTo>
                  <a:pt x="2018592" y="2096357"/>
                  <a:pt x="2018592" y="2096357"/>
                  <a:pt x="2018592" y="2096357"/>
                </a:cubicBezTo>
                <a:cubicBezTo>
                  <a:pt x="2017595" y="2091686"/>
                  <a:pt x="2018592" y="2096357"/>
                  <a:pt x="2013921" y="2097355"/>
                </a:cubicBezTo>
                <a:cubicBezTo>
                  <a:pt x="2010248" y="2103023"/>
                  <a:pt x="2010248" y="2103023"/>
                  <a:pt x="2010248" y="2103023"/>
                </a:cubicBezTo>
                <a:cubicBezTo>
                  <a:pt x="2007573" y="2113364"/>
                  <a:pt x="2013243" y="2117038"/>
                  <a:pt x="2013243" y="2117038"/>
                </a:cubicBezTo>
                <a:cubicBezTo>
                  <a:pt x="2014240" y="2121707"/>
                  <a:pt x="2010567" y="2127376"/>
                  <a:pt x="2006894" y="2133046"/>
                </a:cubicBezTo>
                <a:cubicBezTo>
                  <a:pt x="2002223" y="2134043"/>
                  <a:pt x="2002223" y="2134043"/>
                  <a:pt x="1997551" y="2135041"/>
                </a:cubicBezTo>
                <a:cubicBezTo>
                  <a:pt x="1997551" y="2135041"/>
                  <a:pt x="1996554" y="2130371"/>
                  <a:pt x="1996554" y="2130371"/>
                </a:cubicBezTo>
                <a:cubicBezTo>
                  <a:pt x="1996554" y="2130371"/>
                  <a:pt x="1996554" y="2130371"/>
                  <a:pt x="1991884" y="2131368"/>
                </a:cubicBezTo>
                <a:cubicBezTo>
                  <a:pt x="1991884" y="2131368"/>
                  <a:pt x="1992881" y="2136040"/>
                  <a:pt x="1992881" y="2136040"/>
                </a:cubicBezTo>
                <a:cubicBezTo>
                  <a:pt x="1992881" y="2136040"/>
                  <a:pt x="1993879" y="2140711"/>
                  <a:pt x="1993879" y="2140711"/>
                </a:cubicBezTo>
                <a:cubicBezTo>
                  <a:pt x="1994876" y="2145381"/>
                  <a:pt x="1990205" y="2146379"/>
                  <a:pt x="1991204" y="2151051"/>
                </a:cubicBezTo>
                <a:cubicBezTo>
                  <a:pt x="1986534" y="2152048"/>
                  <a:pt x="1987531" y="2156719"/>
                  <a:pt x="1987531" y="2156719"/>
                </a:cubicBezTo>
                <a:cubicBezTo>
                  <a:pt x="1982860" y="2157718"/>
                  <a:pt x="1982860" y="2157718"/>
                  <a:pt x="1982860" y="2157718"/>
                </a:cubicBezTo>
                <a:cubicBezTo>
                  <a:pt x="1979187" y="2163386"/>
                  <a:pt x="1979187" y="2163386"/>
                  <a:pt x="1979187" y="2163386"/>
                </a:cubicBezTo>
                <a:cubicBezTo>
                  <a:pt x="1983857" y="2162388"/>
                  <a:pt x="1983857" y="2162388"/>
                  <a:pt x="1983857" y="2162388"/>
                </a:cubicBezTo>
                <a:cubicBezTo>
                  <a:pt x="1979187" y="2163386"/>
                  <a:pt x="1980184" y="2168057"/>
                  <a:pt x="1980184" y="2168057"/>
                </a:cubicBezTo>
                <a:cubicBezTo>
                  <a:pt x="1965493" y="2190733"/>
                  <a:pt x="1950798" y="2213409"/>
                  <a:pt x="1939781" y="2230416"/>
                </a:cubicBezTo>
                <a:cubicBezTo>
                  <a:pt x="1935109" y="2231414"/>
                  <a:pt x="1935109" y="2231414"/>
                  <a:pt x="1935109" y="2231414"/>
                </a:cubicBezTo>
                <a:cubicBezTo>
                  <a:pt x="1936107" y="2236085"/>
                  <a:pt x="1936107" y="2236085"/>
                  <a:pt x="1936107" y="2236085"/>
                </a:cubicBezTo>
                <a:cubicBezTo>
                  <a:pt x="1932434" y="2241754"/>
                  <a:pt x="1932434" y="2241754"/>
                  <a:pt x="1932434" y="2241754"/>
                </a:cubicBezTo>
                <a:cubicBezTo>
                  <a:pt x="1933433" y="2246425"/>
                  <a:pt x="1933433" y="2246425"/>
                  <a:pt x="1933433" y="2246425"/>
                </a:cubicBezTo>
                <a:cubicBezTo>
                  <a:pt x="1932434" y="2241754"/>
                  <a:pt x="1932434" y="2241754"/>
                  <a:pt x="1926765" y="2238080"/>
                </a:cubicBezTo>
                <a:cubicBezTo>
                  <a:pt x="1923091" y="2243750"/>
                  <a:pt x="1919419" y="2249418"/>
                  <a:pt x="1912072" y="2260756"/>
                </a:cubicBezTo>
                <a:cubicBezTo>
                  <a:pt x="1912072" y="2260756"/>
                  <a:pt x="1912072" y="2260756"/>
                  <a:pt x="1907402" y="2261755"/>
                </a:cubicBezTo>
                <a:lnTo>
                  <a:pt x="1905146" y="2259025"/>
                </a:lnTo>
                <a:lnTo>
                  <a:pt x="1906944" y="2256251"/>
                </a:lnTo>
                <a:lnTo>
                  <a:pt x="1908825" y="2254124"/>
                </a:lnTo>
                <a:cubicBezTo>
                  <a:pt x="1912413" y="2250916"/>
                  <a:pt x="1916585" y="2247581"/>
                  <a:pt x="1913750" y="2245744"/>
                </a:cubicBezTo>
                <a:lnTo>
                  <a:pt x="1906944" y="2256251"/>
                </a:lnTo>
                <a:lnTo>
                  <a:pt x="1904828" y="2258642"/>
                </a:lnTo>
                <a:lnTo>
                  <a:pt x="1905146" y="2259025"/>
                </a:lnTo>
                <a:lnTo>
                  <a:pt x="1888038" y="2285428"/>
                </a:lnTo>
                <a:cubicBezTo>
                  <a:pt x="1880691" y="2296766"/>
                  <a:pt x="1877020" y="2302434"/>
                  <a:pt x="1869672" y="2313773"/>
                </a:cubicBezTo>
                <a:cubicBezTo>
                  <a:pt x="1865998" y="2319442"/>
                  <a:pt x="1858653" y="2330779"/>
                  <a:pt x="1855978" y="2341119"/>
                </a:cubicBezTo>
                <a:cubicBezTo>
                  <a:pt x="1844959" y="2358126"/>
                  <a:pt x="1836615" y="2364794"/>
                  <a:pt x="1822921" y="2392140"/>
                </a:cubicBezTo>
                <a:cubicBezTo>
                  <a:pt x="1819248" y="2397810"/>
                  <a:pt x="1815574" y="2403479"/>
                  <a:pt x="1816572" y="2408148"/>
                </a:cubicBezTo>
                <a:cubicBezTo>
                  <a:pt x="1811902" y="2409147"/>
                  <a:pt x="1812900" y="2413817"/>
                  <a:pt x="1808228" y="2414816"/>
                </a:cubicBezTo>
                <a:cubicBezTo>
                  <a:pt x="1808228" y="2414816"/>
                  <a:pt x="1804555" y="2420484"/>
                  <a:pt x="1804555" y="2420484"/>
                </a:cubicBezTo>
                <a:cubicBezTo>
                  <a:pt x="1800883" y="2426153"/>
                  <a:pt x="1797209" y="2431823"/>
                  <a:pt x="1794533" y="2442162"/>
                </a:cubicBezTo>
                <a:cubicBezTo>
                  <a:pt x="1793536" y="2437492"/>
                  <a:pt x="1782517" y="2454499"/>
                  <a:pt x="1788184" y="2458170"/>
                </a:cubicBezTo>
                <a:cubicBezTo>
                  <a:pt x="1784512" y="2463840"/>
                  <a:pt x="1780839" y="2469509"/>
                  <a:pt x="1777165" y="2475180"/>
                </a:cubicBezTo>
                <a:cubicBezTo>
                  <a:pt x="1744108" y="2526200"/>
                  <a:pt x="1709374" y="2592231"/>
                  <a:pt x="1685658" y="2641254"/>
                </a:cubicBezTo>
                <a:lnTo>
                  <a:pt x="1682599" y="2641908"/>
                </a:lnTo>
                <a:lnTo>
                  <a:pt x="1683636" y="2638298"/>
                </a:lnTo>
                <a:lnTo>
                  <a:pt x="1750713" y="2461519"/>
                </a:lnTo>
                <a:lnTo>
                  <a:pt x="1758144" y="2444367"/>
                </a:lnTo>
                <a:cubicBezTo>
                  <a:pt x="1760152" y="2441266"/>
                  <a:pt x="1761507" y="2441892"/>
                  <a:pt x="1761837" y="2449148"/>
                </a:cubicBezTo>
                <a:lnTo>
                  <a:pt x="1764852" y="2429816"/>
                </a:lnTo>
                <a:lnTo>
                  <a:pt x="1770123" y="2418679"/>
                </a:lnTo>
                <a:lnTo>
                  <a:pt x="1773535" y="2412460"/>
                </a:lnTo>
                <a:cubicBezTo>
                  <a:pt x="1773535" y="2412460"/>
                  <a:pt x="1774532" y="2417130"/>
                  <a:pt x="1778206" y="2411463"/>
                </a:cubicBezTo>
                <a:cubicBezTo>
                  <a:pt x="1780042" y="2408627"/>
                  <a:pt x="1779543" y="2406292"/>
                  <a:pt x="1779045" y="2403956"/>
                </a:cubicBezTo>
                <a:lnTo>
                  <a:pt x="1779650" y="2398547"/>
                </a:lnTo>
                <a:lnTo>
                  <a:pt x="1780549" y="2396643"/>
                </a:lnTo>
                <a:lnTo>
                  <a:pt x="1783219" y="2397418"/>
                </a:lnTo>
                <a:cubicBezTo>
                  <a:pt x="1790665" y="2392621"/>
                  <a:pt x="1806752" y="2373615"/>
                  <a:pt x="1798250" y="2368106"/>
                </a:cubicBezTo>
                <a:cubicBezTo>
                  <a:pt x="1807590" y="2366111"/>
                  <a:pt x="1819289" y="2329421"/>
                  <a:pt x="1818610" y="2349103"/>
                </a:cubicBezTo>
                <a:cubicBezTo>
                  <a:pt x="1842326" y="2300078"/>
                  <a:pt x="1864365" y="2266065"/>
                  <a:pt x="1881733" y="2233049"/>
                </a:cubicBezTo>
                <a:cubicBezTo>
                  <a:pt x="1885404" y="2227381"/>
                  <a:pt x="1892752" y="2216042"/>
                  <a:pt x="1896425" y="2210374"/>
                </a:cubicBezTo>
                <a:cubicBezTo>
                  <a:pt x="1925809" y="2165022"/>
                  <a:pt x="1956191" y="2124341"/>
                  <a:pt x="1991246" y="2082662"/>
                </a:cubicBezTo>
                <a:cubicBezTo>
                  <a:pt x="1999590" y="2075996"/>
                  <a:pt x="2015280" y="2057991"/>
                  <a:pt x="2014282" y="2053319"/>
                </a:cubicBezTo>
                <a:cubicBezTo>
                  <a:pt x="2014282" y="2053319"/>
                  <a:pt x="2014282" y="2053319"/>
                  <a:pt x="2013284" y="2048648"/>
                </a:cubicBezTo>
                <a:cubicBezTo>
                  <a:pt x="2013284" y="2048648"/>
                  <a:pt x="2018954" y="2052322"/>
                  <a:pt x="2018954" y="2052322"/>
                </a:cubicBezTo>
                <a:cubicBezTo>
                  <a:pt x="2022626" y="2046653"/>
                  <a:pt x="2027297" y="2045655"/>
                  <a:pt x="2026300" y="2040983"/>
                </a:cubicBezTo>
                <a:cubicBezTo>
                  <a:pt x="2030971" y="2039986"/>
                  <a:pt x="2029972" y="2035316"/>
                  <a:pt x="2029972" y="2035316"/>
                </a:cubicBezTo>
                <a:cubicBezTo>
                  <a:pt x="2029972" y="2035316"/>
                  <a:pt x="2029972" y="2035316"/>
                  <a:pt x="2025302" y="2036313"/>
                </a:cubicBezTo>
                <a:cubicBezTo>
                  <a:pt x="2039994" y="2013637"/>
                  <a:pt x="2060356" y="1994635"/>
                  <a:pt x="2079719" y="1970960"/>
                </a:cubicBezTo>
                <a:cubicBezTo>
                  <a:pt x="2090569" y="1958874"/>
                  <a:pt x="2098705" y="1949809"/>
                  <a:pt x="2104808" y="1943012"/>
                </a:cubicBezTo>
                <a:close/>
                <a:moveTo>
                  <a:pt x="5856125" y="1563605"/>
                </a:moveTo>
                <a:lnTo>
                  <a:pt x="5862009" y="1568282"/>
                </a:lnTo>
                <a:cubicBezTo>
                  <a:pt x="5862009" y="1568282"/>
                  <a:pt x="5856339" y="1564609"/>
                  <a:pt x="5856339" y="1564609"/>
                </a:cubicBezTo>
                <a:close/>
                <a:moveTo>
                  <a:pt x="5246583" y="1522365"/>
                </a:moveTo>
                <a:cubicBezTo>
                  <a:pt x="5241635" y="1531357"/>
                  <a:pt x="5271801" y="1546788"/>
                  <a:pt x="5292976" y="1557270"/>
                </a:cubicBezTo>
                <a:cubicBezTo>
                  <a:pt x="5314415" y="1584300"/>
                  <a:pt x="5350379" y="1604094"/>
                  <a:pt x="5381981" y="1629688"/>
                </a:cubicBezTo>
                <a:cubicBezTo>
                  <a:pt x="5378789" y="1629103"/>
                  <a:pt x="5378789" y="1629103"/>
                  <a:pt x="5378789" y="1629103"/>
                </a:cubicBezTo>
                <a:cubicBezTo>
                  <a:pt x="5376183" y="1625324"/>
                  <a:pt x="5372989" y="1624740"/>
                  <a:pt x="5369212" y="1627347"/>
                </a:cubicBezTo>
                <a:cubicBezTo>
                  <a:pt x="5369212" y="1627347"/>
                  <a:pt x="5371821" y="1631126"/>
                  <a:pt x="5375011" y="1631710"/>
                </a:cubicBezTo>
                <a:cubicBezTo>
                  <a:pt x="5342238" y="1612502"/>
                  <a:pt x="5297869" y="1584567"/>
                  <a:pt x="5272066" y="1563336"/>
                </a:cubicBezTo>
                <a:cubicBezTo>
                  <a:pt x="5247699" y="1552269"/>
                  <a:pt x="5223918" y="1538010"/>
                  <a:pt x="5204180" y="1537692"/>
                </a:cubicBezTo>
                <a:cubicBezTo>
                  <a:pt x="5281323" y="1584834"/>
                  <a:pt x="5337291" y="1621495"/>
                  <a:pt x="5381927" y="1665979"/>
                </a:cubicBezTo>
                <a:cubicBezTo>
                  <a:pt x="5400495" y="1672683"/>
                  <a:pt x="5429489" y="1694498"/>
                  <a:pt x="5437310" y="1705833"/>
                </a:cubicBezTo>
                <a:cubicBezTo>
                  <a:pt x="5424542" y="1703492"/>
                  <a:pt x="5435554" y="1715410"/>
                  <a:pt x="5428584" y="1717433"/>
                </a:cubicBezTo>
                <a:cubicBezTo>
                  <a:pt x="5436990" y="1725574"/>
                  <a:pt x="5440768" y="1722967"/>
                  <a:pt x="5445982" y="1730522"/>
                </a:cubicBezTo>
                <a:cubicBezTo>
                  <a:pt x="5461357" y="1736643"/>
                  <a:pt x="5436139" y="1712218"/>
                  <a:pt x="5454121" y="1722114"/>
                </a:cubicBezTo>
                <a:cubicBezTo>
                  <a:pt x="5488331" y="1751486"/>
                  <a:pt x="5507164" y="1774739"/>
                  <a:pt x="5545149" y="1801503"/>
                </a:cubicBezTo>
                <a:cubicBezTo>
                  <a:pt x="5552385" y="1816031"/>
                  <a:pt x="5569197" y="1832312"/>
                  <a:pt x="5589201" y="1849179"/>
                </a:cubicBezTo>
                <a:cubicBezTo>
                  <a:pt x="5606011" y="1865462"/>
                  <a:pt x="5625430" y="1885523"/>
                  <a:pt x="5635857" y="1900633"/>
                </a:cubicBezTo>
                <a:cubicBezTo>
                  <a:pt x="5624845" y="1888715"/>
                  <a:pt x="5621067" y="1891322"/>
                  <a:pt x="5617876" y="1890738"/>
                </a:cubicBezTo>
                <a:cubicBezTo>
                  <a:pt x="5620483" y="1894516"/>
                  <a:pt x="5617289" y="1893930"/>
                  <a:pt x="5616705" y="1897123"/>
                </a:cubicBezTo>
                <a:cubicBezTo>
                  <a:pt x="5633515" y="1913406"/>
                  <a:pt x="5635539" y="1920376"/>
                  <a:pt x="5652350" y="1936657"/>
                </a:cubicBezTo>
                <a:cubicBezTo>
                  <a:pt x="5655543" y="1937242"/>
                  <a:pt x="5655543" y="1937242"/>
                  <a:pt x="5661340" y="1941605"/>
                </a:cubicBezTo>
                <a:cubicBezTo>
                  <a:pt x="5665703" y="1935806"/>
                  <a:pt x="5657883" y="1924472"/>
                  <a:pt x="5666874" y="1929420"/>
                </a:cubicBezTo>
                <a:cubicBezTo>
                  <a:pt x="5683101" y="1948895"/>
                  <a:pt x="5693528" y="1964007"/>
                  <a:pt x="5707147" y="1979705"/>
                </a:cubicBezTo>
                <a:cubicBezTo>
                  <a:pt x="5720766" y="1995402"/>
                  <a:pt x="5734387" y="2011099"/>
                  <a:pt x="5756412" y="2034937"/>
                </a:cubicBezTo>
                <a:cubicBezTo>
                  <a:pt x="5756996" y="2031744"/>
                  <a:pt x="5760189" y="2032328"/>
                  <a:pt x="5762795" y="2036107"/>
                </a:cubicBezTo>
                <a:cubicBezTo>
                  <a:pt x="5779021" y="2055583"/>
                  <a:pt x="5776415" y="2051804"/>
                  <a:pt x="5789449" y="2070695"/>
                </a:cubicBezTo>
                <a:cubicBezTo>
                  <a:pt x="5794662" y="2078250"/>
                  <a:pt x="5803069" y="2086391"/>
                  <a:pt x="5808283" y="2093948"/>
                </a:cubicBezTo>
                <a:cubicBezTo>
                  <a:pt x="5835202" y="2145084"/>
                  <a:pt x="5875208" y="2178819"/>
                  <a:pt x="5910535" y="2238094"/>
                </a:cubicBezTo>
                <a:cubicBezTo>
                  <a:pt x="5913727" y="2238679"/>
                  <a:pt x="5918355" y="2249428"/>
                  <a:pt x="5924153" y="2253791"/>
                </a:cubicBezTo>
                <a:cubicBezTo>
                  <a:pt x="5923568" y="2256984"/>
                  <a:pt x="5934580" y="2268904"/>
                  <a:pt x="5927611" y="2270927"/>
                </a:cubicBezTo>
                <a:cubicBezTo>
                  <a:pt x="5921812" y="2266563"/>
                  <a:pt x="5908779" y="2247673"/>
                  <a:pt x="5904415" y="2253473"/>
                </a:cubicBezTo>
                <a:cubicBezTo>
                  <a:pt x="5911651" y="2268000"/>
                  <a:pt x="5920056" y="2276142"/>
                  <a:pt x="5924685" y="2286890"/>
                </a:cubicBezTo>
                <a:cubicBezTo>
                  <a:pt x="5932506" y="2298224"/>
                  <a:pt x="5940911" y="2306364"/>
                  <a:pt x="5949317" y="2314506"/>
                </a:cubicBezTo>
                <a:cubicBezTo>
                  <a:pt x="5957723" y="2322647"/>
                  <a:pt x="5945274" y="2300565"/>
                  <a:pt x="5949051" y="2297957"/>
                </a:cubicBezTo>
                <a:cubicBezTo>
                  <a:pt x="5949051" y="2297957"/>
                  <a:pt x="5954265" y="2305513"/>
                  <a:pt x="5958042" y="2302905"/>
                </a:cubicBezTo>
                <a:cubicBezTo>
                  <a:pt x="5961819" y="2300299"/>
                  <a:pt x="5952562" y="2278799"/>
                  <a:pt x="5967621" y="2304661"/>
                </a:cubicBezTo>
                <a:cubicBezTo>
                  <a:pt x="5965012" y="2300883"/>
                  <a:pt x="5965012" y="2300883"/>
                  <a:pt x="5965012" y="2300883"/>
                </a:cubicBezTo>
                <a:cubicBezTo>
                  <a:pt x="5965012" y="2300883"/>
                  <a:pt x="5964427" y="2304075"/>
                  <a:pt x="5964427" y="2304075"/>
                </a:cubicBezTo>
                <a:cubicBezTo>
                  <a:pt x="5963841" y="2307269"/>
                  <a:pt x="5963841" y="2307269"/>
                  <a:pt x="5963841" y="2307269"/>
                </a:cubicBezTo>
                <a:cubicBezTo>
                  <a:pt x="5966448" y="2311046"/>
                  <a:pt x="5966448" y="2311046"/>
                  <a:pt x="5969641" y="2311632"/>
                </a:cubicBezTo>
                <a:cubicBezTo>
                  <a:pt x="5963256" y="2310461"/>
                  <a:pt x="5978311" y="2336321"/>
                  <a:pt x="5982091" y="2333714"/>
                </a:cubicBezTo>
                <a:cubicBezTo>
                  <a:pt x="5981505" y="2336907"/>
                  <a:pt x="5984696" y="2337493"/>
                  <a:pt x="5987303" y="2341270"/>
                </a:cubicBezTo>
                <a:cubicBezTo>
                  <a:pt x="5987303" y="2341270"/>
                  <a:pt x="5987889" y="2338077"/>
                  <a:pt x="5985281" y="2334300"/>
                </a:cubicBezTo>
                <a:cubicBezTo>
                  <a:pt x="5985281" y="2334300"/>
                  <a:pt x="5985281" y="2334300"/>
                  <a:pt x="5985867" y="2331106"/>
                </a:cubicBezTo>
                <a:cubicBezTo>
                  <a:pt x="5995708" y="2349412"/>
                  <a:pt x="6030769" y="2392138"/>
                  <a:pt x="6031034" y="2408688"/>
                </a:cubicBezTo>
                <a:cubicBezTo>
                  <a:pt x="6019435" y="2399961"/>
                  <a:pt x="6008423" y="2388044"/>
                  <a:pt x="6004061" y="2393843"/>
                </a:cubicBezTo>
                <a:cubicBezTo>
                  <a:pt x="6006082" y="2400813"/>
                  <a:pt x="6013901" y="2412148"/>
                  <a:pt x="6004326" y="2410392"/>
                </a:cubicBezTo>
                <a:cubicBezTo>
                  <a:pt x="6011561" y="2424918"/>
                  <a:pt x="6018797" y="2439444"/>
                  <a:pt x="6026031" y="2453972"/>
                </a:cubicBezTo>
                <a:cubicBezTo>
                  <a:pt x="6029224" y="2454556"/>
                  <a:pt x="6024595" y="2443807"/>
                  <a:pt x="6029808" y="2451365"/>
                </a:cubicBezTo>
                <a:cubicBezTo>
                  <a:pt x="6033851" y="2465306"/>
                  <a:pt x="6041673" y="2476639"/>
                  <a:pt x="6047737" y="2497552"/>
                </a:cubicBezTo>
                <a:cubicBezTo>
                  <a:pt x="6064547" y="2513833"/>
                  <a:pt x="6070613" y="2534746"/>
                  <a:pt x="6086519" y="2573962"/>
                </a:cubicBezTo>
                <a:cubicBezTo>
                  <a:pt x="6080135" y="2572791"/>
                  <a:pt x="6082156" y="2579763"/>
                  <a:pt x="6082156" y="2579763"/>
                </a:cubicBezTo>
                <a:cubicBezTo>
                  <a:pt x="6092849" y="2611422"/>
                  <a:pt x="6106149" y="2646862"/>
                  <a:pt x="6113651" y="2677937"/>
                </a:cubicBezTo>
                <a:cubicBezTo>
                  <a:pt x="6123757" y="2712792"/>
                  <a:pt x="6134449" y="2744452"/>
                  <a:pt x="6143121" y="2769142"/>
                </a:cubicBezTo>
                <a:cubicBezTo>
                  <a:pt x="6139079" y="2755200"/>
                  <a:pt x="6146899" y="2766533"/>
                  <a:pt x="6149507" y="2770313"/>
                </a:cubicBezTo>
                <a:cubicBezTo>
                  <a:pt x="6150943" y="2780476"/>
                  <a:pt x="6157591" y="2798196"/>
                  <a:pt x="6151794" y="2793831"/>
                </a:cubicBezTo>
                <a:cubicBezTo>
                  <a:pt x="6160465" y="2818522"/>
                  <a:pt x="6165093" y="2829271"/>
                  <a:pt x="6172593" y="2860346"/>
                </a:cubicBezTo>
                <a:cubicBezTo>
                  <a:pt x="6170839" y="2869925"/>
                  <a:pt x="6169667" y="2876311"/>
                  <a:pt x="6171103" y="2886473"/>
                </a:cubicBezTo>
                <a:cubicBezTo>
                  <a:pt x="6176317" y="2894030"/>
                  <a:pt x="6179775" y="2911164"/>
                  <a:pt x="6180041" y="2927712"/>
                </a:cubicBezTo>
                <a:cubicBezTo>
                  <a:pt x="6183497" y="2944847"/>
                  <a:pt x="6187542" y="2958788"/>
                  <a:pt x="6193340" y="2963151"/>
                </a:cubicBezTo>
                <a:cubicBezTo>
                  <a:pt x="6195681" y="2950380"/>
                  <a:pt x="6193978" y="2923668"/>
                  <a:pt x="6188501" y="2899562"/>
                </a:cubicBezTo>
                <a:cubicBezTo>
                  <a:pt x="6183021" y="2875459"/>
                  <a:pt x="6174935" y="2847575"/>
                  <a:pt x="6168869" y="2826663"/>
                </a:cubicBezTo>
                <a:cubicBezTo>
                  <a:pt x="6166264" y="2822885"/>
                  <a:pt x="6164827" y="2812722"/>
                  <a:pt x="6165413" y="2809528"/>
                </a:cubicBezTo>
                <a:cubicBezTo>
                  <a:pt x="6147485" y="2763343"/>
                  <a:pt x="6152753" y="2734608"/>
                  <a:pt x="6141209" y="2689590"/>
                </a:cubicBezTo>
                <a:cubicBezTo>
                  <a:pt x="6109927" y="2644255"/>
                  <a:pt x="6103331" y="2590245"/>
                  <a:pt x="6069763" y="2521391"/>
                </a:cubicBezTo>
                <a:cubicBezTo>
                  <a:pt x="6076146" y="2522559"/>
                  <a:pt x="6072103" y="2508619"/>
                  <a:pt x="6075882" y="2506011"/>
                </a:cubicBezTo>
                <a:cubicBezTo>
                  <a:pt x="6071253" y="2495261"/>
                  <a:pt x="6064017" y="2480736"/>
                  <a:pt x="6059974" y="2466794"/>
                </a:cubicBezTo>
                <a:cubicBezTo>
                  <a:pt x="6062581" y="2470572"/>
                  <a:pt x="6062581" y="2470572"/>
                  <a:pt x="6062581" y="2470572"/>
                </a:cubicBezTo>
                <a:cubicBezTo>
                  <a:pt x="6065188" y="2474350"/>
                  <a:pt x="6065188" y="2474350"/>
                  <a:pt x="6065188" y="2474350"/>
                </a:cubicBezTo>
                <a:cubicBezTo>
                  <a:pt x="6065773" y="2471157"/>
                  <a:pt x="6066357" y="2467964"/>
                  <a:pt x="6063167" y="2467380"/>
                </a:cubicBezTo>
                <a:cubicBezTo>
                  <a:pt x="6060559" y="2463602"/>
                  <a:pt x="6060559" y="2463602"/>
                  <a:pt x="6060559" y="2463602"/>
                </a:cubicBezTo>
                <a:cubicBezTo>
                  <a:pt x="6061145" y="2460410"/>
                  <a:pt x="6061145" y="2460410"/>
                  <a:pt x="6061145" y="2460410"/>
                </a:cubicBezTo>
                <a:cubicBezTo>
                  <a:pt x="6062901" y="2450831"/>
                  <a:pt x="6047845" y="2424970"/>
                  <a:pt x="6030769" y="2392138"/>
                </a:cubicBezTo>
                <a:cubicBezTo>
                  <a:pt x="6010499" y="2358723"/>
                  <a:pt x="5988208" y="2318335"/>
                  <a:pt x="5967939" y="2284919"/>
                </a:cubicBezTo>
                <a:cubicBezTo>
                  <a:pt x="5960703" y="2270393"/>
                  <a:pt x="5958681" y="2263421"/>
                  <a:pt x="5950861" y="2252088"/>
                </a:cubicBezTo>
                <a:cubicBezTo>
                  <a:pt x="5927985" y="2214894"/>
                  <a:pt x="5898140" y="2179721"/>
                  <a:pt x="5874678" y="2145720"/>
                </a:cubicBezTo>
                <a:cubicBezTo>
                  <a:pt x="5869464" y="2138164"/>
                  <a:pt x="5868028" y="2128001"/>
                  <a:pt x="5862229" y="2123637"/>
                </a:cubicBezTo>
                <a:cubicBezTo>
                  <a:pt x="5862229" y="2123637"/>
                  <a:pt x="5865421" y="2124222"/>
                  <a:pt x="5864835" y="2127414"/>
                </a:cubicBezTo>
                <a:cubicBezTo>
                  <a:pt x="5864835" y="2127414"/>
                  <a:pt x="5868028" y="2128001"/>
                  <a:pt x="5868028" y="2128001"/>
                </a:cubicBezTo>
                <a:cubicBezTo>
                  <a:pt x="5865421" y="2124222"/>
                  <a:pt x="5865421" y="2124222"/>
                  <a:pt x="5862814" y="2120444"/>
                </a:cubicBezTo>
                <a:cubicBezTo>
                  <a:pt x="5860207" y="2116666"/>
                  <a:pt x="5860207" y="2116666"/>
                  <a:pt x="5860207" y="2116666"/>
                </a:cubicBezTo>
                <a:cubicBezTo>
                  <a:pt x="5866006" y="2121031"/>
                  <a:pt x="5879041" y="2139920"/>
                  <a:pt x="5888031" y="2144868"/>
                </a:cubicBezTo>
                <a:cubicBezTo>
                  <a:pt x="5891809" y="2142261"/>
                  <a:pt x="5883989" y="2130928"/>
                  <a:pt x="5876167" y="2119593"/>
                </a:cubicBezTo>
                <a:cubicBezTo>
                  <a:pt x="5879361" y="2120179"/>
                  <a:pt x="5879361" y="2120179"/>
                  <a:pt x="5879361" y="2120179"/>
                </a:cubicBezTo>
                <a:cubicBezTo>
                  <a:pt x="5881968" y="2123955"/>
                  <a:pt x="5881968" y="2123955"/>
                  <a:pt x="5881968" y="2123955"/>
                </a:cubicBezTo>
                <a:cubicBezTo>
                  <a:pt x="5885745" y="2121349"/>
                  <a:pt x="5882553" y="2120764"/>
                  <a:pt x="5879947" y="2116985"/>
                </a:cubicBezTo>
                <a:cubicBezTo>
                  <a:pt x="5879947" y="2116985"/>
                  <a:pt x="5877339" y="2113207"/>
                  <a:pt x="5877339" y="2113207"/>
                </a:cubicBezTo>
                <a:cubicBezTo>
                  <a:pt x="5877925" y="2110013"/>
                  <a:pt x="5890373" y="2132097"/>
                  <a:pt x="5888937" y="2121935"/>
                </a:cubicBezTo>
                <a:cubicBezTo>
                  <a:pt x="5875903" y="2103043"/>
                  <a:pt x="5860262" y="2080376"/>
                  <a:pt x="5847227" y="2061487"/>
                </a:cubicBezTo>
                <a:cubicBezTo>
                  <a:pt x="5834193" y="2042597"/>
                  <a:pt x="5823181" y="2030677"/>
                  <a:pt x="5815626" y="2035893"/>
                </a:cubicBezTo>
                <a:cubicBezTo>
                  <a:pt x="5816211" y="2032701"/>
                  <a:pt x="5813019" y="2032114"/>
                  <a:pt x="5813019" y="2032114"/>
                </a:cubicBezTo>
                <a:cubicBezTo>
                  <a:pt x="5813605" y="2028921"/>
                  <a:pt x="5810999" y="2025142"/>
                  <a:pt x="5807807" y="2024558"/>
                </a:cubicBezTo>
                <a:cubicBezTo>
                  <a:pt x="5807807" y="2024558"/>
                  <a:pt x="5807807" y="2024558"/>
                  <a:pt x="5807219" y="2027751"/>
                </a:cubicBezTo>
                <a:cubicBezTo>
                  <a:pt x="5807219" y="2027751"/>
                  <a:pt x="5809827" y="2031530"/>
                  <a:pt x="5809827" y="2031530"/>
                </a:cubicBezTo>
                <a:cubicBezTo>
                  <a:pt x="5806635" y="2030945"/>
                  <a:pt x="5800837" y="2026580"/>
                  <a:pt x="5792431" y="2018439"/>
                </a:cubicBezTo>
                <a:cubicBezTo>
                  <a:pt x="5788653" y="2021048"/>
                  <a:pt x="5781683" y="2023069"/>
                  <a:pt x="5778490" y="2022486"/>
                </a:cubicBezTo>
                <a:cubicBezTo>
                  <a:pt x="5757637" y="1992261"/>
                  <a:pt x="5740824" y="1975978"/>
                  <a:pt x="5713585" y="1944585"/>
                </a:cubicBezTo>
                <a:cubicBezTo>
                  <a:pt x="5708371" y="1937028"/>
                  <a:pt x="5702573" y="1932665"/>
                  <a:pt x="5693582" y="1927717"/>
                </a:cubicBezTo>
                <a:cubicBezTo>
                  <a:pt x="5663735" y="1892545"/>
                  <a:pt x="5633305" y="1860565"/>
                  <a:pt x="5602288" y="1831780"/>
                </a:cubicBezTo>
                <a:cubicBezTo>
                  <a:pt x="5568665" y="1799214"/>
                  <a:pt x="5537649" y="1770429"/>
                  <a:pt x="5510410" y="1739034"/>
                </a:cubicBezTo>
                <a:cubicBezTo>
                  <a:pt x="5513601" y="1739619"/>
                  <a:pt x="5513601" y="1739619"/>
                  <a:pt x="5513601" y="1739619"/>
                </a:cubicBezTo>
                <a:cubicBezTo>
                  <a:pt x="5516208" y="1743398"/>
                  <a:pt x="5519401" y="1743982"/>
                  <a:pt x="5519401" y="1743982"/>
                </a:cubicBezTo>
                <a:cubicBezTo>
                  <a:pt x="5519987" y="1740790"/>
                  <a:pt x="5517379" y="1737011"/>
                  <a:pt x="5514187" y="1736427"/>
                </a:cubicBezTo>
                <a:cubicBezTo>
                  <a:pt x="5511581" y="1732649"/>
                  <a:pt x="5511581" y="1732649"/>
                  <a:pt x="5508389" y="1732064"/>
                </a:cubicBezTo>
                <a:cubicBezTo>
                  <a:pt x="5508974" y="1728870"/>
                  <a:pt x="5512165" y="1729457"/>
                  <a:pt x="5514771" y="1733234"/>
                </a:cubicBezTo>
                <a:cubicBezTo>
                  <a:pt x="5537383" y="1753879"/>
                  <a:pt x="5570421" y="1789637"/>
                  <a:pt x="5602607" y="1812037"/>
                </a:cubicBezTo>
                <a:cubicBezTo>
                  <a:pt x="5605801" y="1812623"/>
                  <a:pt x="5612185" y="1813793"/>
                  <a:pt x="5604365" y="1802460"/>
                </a:cubicBezTo>
                <a:cubicBezTo>
                  <a:pt x="5597979" y="1801288"/>
                  <a:pt x="5589574" y="1793147"/>
                  <a:pt x="5577975" y="1784421"/>
                </a:cubicBezTo>
                <a:cubicBezTo>
                  <a:pt x="5585531" y="1779206"/>
                  <a:pt x="5555951" y="1760583"/>
                  <a:pt x="5541747" y="1748079"/>
                </a:cubicBezTo>
                <a:cubicBezTo>
                  <a:pt x="5502323" y="1711151"/>
                  <a:pt x="5460879" y="1667253"/>
                  <a:pt x="5413903" y="1635540"/>
                </a:cubicBezTo>
                <a:cubicBezTo>
                  <a:pt x="5408104" y="1631177"/>
                  <a:pt x="5404912" y="1630592"/>
                  <a:pt x="5399113" y="1626229"/>
                </a:cubicBezTo>
                <a:cubicBezTo>
                  <a:pt x="5381129" y="1616332"/>
                  <a:pt x="5353305" y="1588131"/>
                  <a:pt x="5340536" y="1585789"/>
                </a:cubicBezTo>
                <a:cubicBezTo>
                  <a:pt x="5344315" y="1583182"/>
                  <a:pt x="5341708" y="1579403"/>
                  <a:pt x="5336494" y="1571849"/>
                </a:cubicBezTo>
                <a:cubicBezTo>
                  <a:pt x="5329525" y="1573869"/>
                  <a:pt x="5305744" y="1559611"/>
                  <a:pt x="5305744" y="1559611"/>
                </a:cubicBezTo>
                <a:cubicBezTo>
                  <a:pt x="5312129" y="1560780"/>
                  <a:pt x="5312713" y="1557588"/>
                  <a:pt x="5312713" y="1557588"/>
                </a:cubicBezTo>
                <a:cubicBezTo>
                  <a:pt x="5286325" y="1539550"/>
                  <a:pt x="5270951" y="1533431"/>
                  <a:pt x="5246583" y="1522365"/>
                </a:cubicBezTo>
                <a:close/>
                <a:moveTo>
                  <a:pt x="4878235" y="1485529"/>
                </a:moveTo>
                <a:cubicBezTo>
                  <a:pt x="4875296" y="1484924"/>
                  <a:pt x="4872549" y="1485647"/>
                  <a:pt x="4870589" y="1490232"/>
                </a:cubicBezTo>
                <a:cubicBezTo>
                  <a:pt x="4867403" y="1496677"/>
                  <a:pt x="4871754" y="1502223"/>
                  <a:pt x="4876107" y="1507769"/>
                </a:cubicBezTo>
                <a:cubicBezTo>
                  <a:pt x="4881823" y="1513679"/>
                  <a:pt x="4888535" y="1521317"/>
                  <a:pt x="4892523" y="1528225"/>
                </a:cubicBezTo>
                <a:lnTo>
                  <a:pt x="4854485" y="1513109"/>
                </a:lnTo>
                <a:lnTo>
                  <a:pt x="4906663" y="1538241"/>
                </a:lnTo>
                <a:cubicBezTo>
                  <a:pt x="5019982" y="1601281"/>
                  <a:pt x="5124259" y="1674344"/>
                  <a:pt x="5219949" y="1757355"/>
                </a:cubicBezTo>
                <a:lnTo>
                  <a:pt x="5244849" y="1781311"/>
                </a:lnTo>
                <a:lnTo>
                  <a:pt x="5285425" y="1812833"/>
                </a:lnTo>
                <a:cubicBezTo>
                  <a:pt x="5332806" y="1853402"/>
                  <a:pt x="5378491" y="1896391"/>
                  <a:pt x="5422531" y="1941767"/>
                </a:cubicBezTo>
                <a:cubicBezTo>
                  <a:pt x="5425887" y="1945586"/>
                  <a:pt x="5426518" y="1948676"/>
                  <a:pt x="5427783" y="1954854"/>
                </a:cubicBezTo>
                <a:lnTo>
                  <a:pt x="5370401" y="1904986"/>
                </a:lnTo>
                <a:lnTo>
                  <a:pt x="5481735" y="2036160"/>
                </a:lnTo>
                <a:cubicBezTo>
                  <a:pt x="5536779" y="2108939"/>
                  <a:pt x="5599796" y="2176603"/>
                  <a:pt x="5639099" y="2260841"/>
                </a:cubicBezTo>
                <a:cubicBezTo>
                  <a:pt x="5738177" y="2476347"/>
                  <a:pt x="5832554" y="2693902"/>
                  <a:pt x="5880519" y="2928041"/>
                </a:cubicBezTo>
                <a:lnTo>
                  <a:pt x="5891569" y="2991409"/>
                </a:lnTo>
                <a:lnTo>
                  <a:pt x="5898861" y="3009164"/>
                </a:lnTo>
                <a:cubicBezTo>
                  <a:pt x="5901033" y="3017408"/>
                  <a:pt x="5902088" y="3025721"/>
                  <a:pt x="5902123" y="3033759"/>
                </a:cubicBezTo>
                <a:cubicBezTo>
                  <a:pt x="5907077" y="3105159"/>
                  <a:pt x="5918367" y="3177434"/>
                  <a:pt x="5917520" y="3250562"/>
                </a:cubicBezTo>
                <a:lnTo>
                  <a:pt x="5916015" y="3270366"/>
                </a:lnTo>
                <a:lnTo>
                  <a:pt x="5917712" y="3301456"/>
                </a:lnTo>
                <a:lnTo>
                  <a:pt x="5917722" y="3321050"/>
                </a:lnTo>
                <a:lnTo>
                  <a:pt x="5920837" y="3319470"/>
                </a:lnTo>
                <a:cubicBezTo>
                  <a:pt x="5927516" y="3313185"/>
                  <a:pt x="5928977" y="3302629"/>
                  <a:pt x="5938043" y="3297393"/>
                </a:cubicBezTo>
                <a:cubicBezTo>
                  <a:pt x="5944995" y="3331373"/>
                  <a:pt x="5943411" y="3364524"/>
                  <a:pt x="5940465" y="3397310"/>
                </a:cubicBezTo>
                <a:cubicBezTo>
                  <a:pt x="5923295" y="3624822"/>
                  <a:pt x="5885697" y="3846860"/>
                  <a:pt x="5799700" y="4058849"/>
                </a:cubicBezTo>
                <a:cubicBezTo>
                  <a:pt x="5738031" y="4207285"/>
                  <a:pt x="5662474" y="4347622"/>
                  <a:pt x="5565591" y="4474942"/>
                </a:cubicBezTo>
                <a:cubicBezTo>
                  <a:pt x="5536207" y="4513783"/>
                  <a:pt x="5497753" y="4542895"/>
                  <a:pt x="5478169" y="4588742"/>
                </a:cubicBezTo>
                <a:cubicBezTo>
                  <a:pt x="5473523" y="4600636"/>
                  <a:pt x="5462699" y="4613792"/>
                  <a:pt x="5480671" y="4622988"/>
                </a:cubicBezTo>
                <a:cubicBezTo>
                  <a:pt x="5498279" y="4633544"/>
                  <a:pt x="5500299" y="4615109"/>
                  <a:pt x="5508667" y="4605673"/>
                </a:cubicBezTo>
                <a:cubicBezTo>
                  <a:pt x="5516403" y="4593146"/>
                  <a:pt x="5523870" y="4576170"/>
                  <a:pt x="5545127" y="4573107"/>
                </a:cubicBezTo>
                <a:cubicBezTo>
                  <a:pt x="5512601" y="4656361"/>
                  <a:pt x="5452401" y="4717601"/>
                  <a:pt x="5400007" y="4782392"/>
                </a:cubicBezTo>
                <a:cubicBezTo>
                  <a:pt x="5365175" y="4819774"/>
                  <a:pt x="5322635" y="4847790"/>
                  <a:pt x="5292521" y="4889355"/>
                </a:cubicBezTo>
                <a:cubicBezTo>
                  <a:pt x="5336058" y="4863066"/>
                  <a:pt x="5367799" y="4826316"/>
                  <a:pt x="5403631" y="4790663"/>
                </a:cubicBezTo>
                <a:cubicBezTo>
                  <a:pt x="5456727" y="4745037"/>
                  <a:pt x="5498395" y="4687590"/>
                  <a:pt x="5540062" y="4630142"/>
                </a:cubicBezTo>
                <a:cubicBezTo>
                  <a:pt x="5653512" y="4473684"/>
                  <a:pt x="5755798" y="4309855"/>
                  <a:pt x="5835395" y="4132646"/>
                </a:cubicBezTo>
                <a:cubicBezTo>
                  <a:pt x="5844323" y="4110221"/>
                  <a:pt x="5857703" y="4087529"/>
                  <a:pt x="5860185" y="4061918"/>
                </a:cubicBezTo>
                <a:cubicBezTo>
                  <a:pt x="5845204" y="4057905"/>
                  <a:pt x="5844643" y="4070893"/>
                  <a:pt x="5841093" y="4078700"/>
                </a:cubicBezTo>
                <a:cubicBezTo>
                  <a:pt x="5777332" y="4229495"/>
                  <a:pt x="5699319" y="4373550"/>
                  <a:pt x="5603333" y="4508413"/>
                </a:cubicBezTo>
                <a:cubicBezTo>
                  <a:pt x="5598421" y="4515855"/>
                  <a:pt x="5595403" y="4532565"/>
                  <a:pt x="5582878" y="4524830"/>
                </a:cubicBezTo>
                <a:cubicBezTo>
                  <a:pt x="5570353" y="4517094"/>
                  <a:pt x="5578454" y="4503206"/>
                  <a:pt x="5585095" y="4494767"/>
                </a:cubicBezTo>
                <a:cubicBezTo>
                  <a:pt x="5614211" y="4451475"/>
                  <a:pt x="5648410" y="4411004"/>
                  <a:pt x="5674172" y="4363893"/>
                </a:cubicBezTo>
                <a:cubicBezTo>
                  <a:pt x="5784317" y="4159835"/>
                  <a:pt x="5881211" y="3950765"/>
                  <a:pt x="5923723" y="3721285"/>
                </a:cubicBezTo>
                <a:cubicBezTo>
                  <a:pt x="5956819" y="3543296"/>
                  <a:pt x="5962942" y="3362458"/>
                  <a:pt x="5954351" y="3182057"/>
                </a:cubicBezTo>
                <a:cubicBezTo>
                  <a:pt x="5952579" y="3145087"/>
                  <a:pt x="5951173" y="3106754"/>
                  <a:pt x="5955213" y="3069882"/>
                </a:cubicBezTo>
                <a:cubicBezTo>
                  <a:pt x="5997649" y="3352780"/>
                  <a:pt x="5981957" y="3634701"/>
                  <a:pt x="5905413" y="3914916"/>
                </a:cubicBezTo>
                <a:cubicBezTo>
                  <a:pt x="5924311" y="3909760"/>
                  <a:pt x="5921881" y="3891591"/>
                  <a:pt x="5937521" y="3876803"/>
                </a:cubicBezTo>
                <a:cubicBezTo>
                  <a:pt x="5924383" y="3925837"/>
                  <a:pt x="5913071" y="3968061"/>
                  <a:pt x="5898035" y="4007827"/>
                </a:cubicBezTo>
                <a:cubicBezTo>
                  <a:pt x="5874802" y="4067294"/>
                  <a:pt x="5850207" y="4126396"/>
                  <a:pt x="5827971" y="4187589"/>
                </a:cubicBezTo>
                <a:cubicBezTo>
                  <a:pt x="5825515" y="4191311"/>
                  <a:pt x="5817511" y="4199385"/>
                  <a:pt x="5826681" y="4203302"/>
                </a:cubicBezTo>
                <a:cubicBezTo>
                  <a:pt x="5834123" y="4208217"/>
                  <a:pt x="5836677" y="4198681"/>
                  <a:pt x="5839500" y="4193599"/>
                </a:cubicBezTo>
                <a:cubicBezTo>
                  <a:pt x="5874919" y="4121338"/>
                  <a:pt x="5915055" y="4053263"/>
                  <a:pt x="5929413" y="3972440"/>
                </a:cubicBezTo>
                <a:cubicBezTo>
                  <a:pt x="5931433" y="3954003"/>
                  <a:pt x="5946077" y="3937490"/>
                  <a:pt x="5953909" y="3919150"/>
                </a:cubicBezTo>
                <a:cubicBezTo>
                  <a:pt x="5988697" y="3843802"/>
                  <a:pt x="5993155" y="3761787"/>
                  <a:pt x="6006151" y="3680598"/>
                </a:cubicBezTo>
                <a:cubicBezTo>
                  <a:pt x="6032801" y="3499423"/>
                  <a:pt x="6043375" y="3318318"/>
                  <a:pt x="6033787" y="3136190"/>
                </a:cubicBezTo>
                <a:lnTo>
                  <a:pt x="6028315" y="3093047"/>
                </a:lnTo>
                <a:lnTo>
                  <a:pt x="6025816" y="3080224"/>
                </a:lnTo>
                <a:cubicBezTo>
                  <a:pt x="5935491" y="2657444"/>
                  <a:pt x="5757041" y="2277825"/>
                  <a:pt x="5462620" y="1953402"/>
                </a:cubicBezTo>
                <a:cubicBezTo>
                  <a:pt x="5354097" y="1834635"/>
                  <a:pt x="5233654" y="1726527"/>
                  <a:pt x="5104061" y="1632541"/>
                </a:cubicBezTo>
                <a:cubicBezTo>
                  <a:pt x="5070486" y="1608282"/>
                  <a:pt x="5036425" y="1584127"/>
                  <a:pt x="5003371" y="1558743"/>
                </a:cubicBezTo>
                <a:lnTo>
                  <a:pt x="4962275" y="1523505"/>
                </a:lnTo>
                <a:lnTo>
                  <a:pt x="4951211" y="1516212"/>
                </a:lnTo>
                <a:cubicBezTo>
                  <a:pt x="4931244" y="1503565"/>
                  <a:pt x="4908091" y="1497361"/>
                  <a:pt x="4887030" y="1488798"/>
                </a:cubicBezTo>
                <a:cubicBezTo>
                  <a:pt x="4884306" y="1488068"/>
                  <a:pt x="4881175" y="1486134"/>
                  <a:pt x="4878235" y="1485529"/>
                </a:cubicBezTo>
                <a:close/>
                <a:moveTo>
                  <a:pt x="2488089" y="1468873"/>
                </a:moveTo>
                <a:lnTo>
                  <a:pt x="2483339" y="1472039"/>
                </a:lnTo>
                <a:lnTo>
                  <a:pt x="2486645" y="1469475"/>
                </a:lnTo>
                <a:close/>
                <a:moveTo>
                  <a:pt x="2428360" y="1430993"/>
                </a:moveTo>
                <a:lnTo>
                  <a:pt x="2428663" y="1432410"/>
                </a:lnTo>
                <a:cubicBezTo>
                  <a:pt x="2428663" y="1432410"/>
                  <a:pt x="2428663" y="1432410"/>
                  <a:pt x="2423991" y="1433409"/>
                </a:cubicBezTo>
                <a:close/>
                <a:moveTo>
                  <a:pt x="3312724" y="1415766"/>
                </a:moveTo>
                <a:cubicBezTo>
                  <a:pt x="3298724" y="1415532"/>
                  <a:pt x="3275527" y="1423378"/>
                  <a:pt x="3256489" y="1428825"/>
                </a:cubicBezTo>
                <a:cubicBezTo>
                  <a:pt x="3236572" y="1437551"/>
                  <a:pt x="3220815" y="1443875"/>
                  <a:pt x="3219056" y="1450437"/>
                </a:cubicBezTo>
                <a:cubicBezTo>
                  <a:pt x="3233935" y="1447393"/>
                  <a:pt x="3249693" y="1441068"/>
                  <a:pt x="3264571" y="1438022"/>
                </a:cubicBezTo>
                <a:cubicBezTo>
                  <a:pt x="3226495" y="1448914"/>
                  <a:pt x="3187540" y="1463087"/>
                  <a:pt x="3145305" y="1476381"/>
                </a:cubicBezTo>
                <a:cubicBezTo>
                  <a:pt x="3132183" y="1472865"/>
                  <a:pt x="3100669" y="1485515"/>
                  <a:pt x="3078993" y="1500802"/>
                </a:cubicBezTo>
                <a:cubicBezTo>
                  <a:pt x="3063234" y="1507127"/>
                  <a:pt x="3043317" y="1515853"/>
                  <a:pt x="3032598" y="1516496"/>
                </a:cubicBezTo>
                <a:cubicBezTo>
                  <a:pt x="3030840" y="1523057"/>
                  <a:pt x="3019241" y="1526981"/>
                  <a:pt x="3010922" y="1531783"/>
                </a:cubicBezTo>
                <a:cubicBezTo>
                  <a:pt x="2397416" y="1813901"/>
                  <a:pt x="1938644" y="2397651"/>
                  <a:pt x="1851594" y="3116159"/>
                </a:cubicBezTo>
                <a:cubicBezTo>
                  <a:pt x="1816245" y="3405532"/>
                  <a:pt x="1842815" y="3686884"/>
                  <a:pt x="1924097" y="3947739"/>
                </a:cubicBezTo>
                <a:cubicBezTo>
                  <a:pt x="2106925" y="4538160"/>
                  <a:pt x="2556758" y="5024337"/>
                  <a:pt x="3149544" y="5239426"/>
                </a:cubicBezTo>
                <a:cubicBezTo>
                  <a:pt x="3191309" y="5254132"/>
                  <a:pt x="3229793" y="5267959"/>
                  <a:pt x="3272436" y="5279386"/>
                </a:cubicBezTo>
                <a:cubicBezTo>
                  <a:pt x="3272436" y="5279386"/>
                  <a:pt x="3271557" y="5282667"/>
                  <a:pt x="3274837" y="5283546"/>
                </a:cubicBezTo>
                <a:cubicBezTo>
                  <a:pt x="3284679" y="5286183"/>
                  <a:pt x="3284679" y="5286183"/>
                  <a:pt x="3284679" y="5286183"/>
                </a:cubicBezTo>
                <a:cubicBezTo>
                  <a:pt x="3284679" y="5286183"/>
                  <a:pt x="3287958" y="5287061"/>
                  <a:pt x="3288837" y="5283781"/>
                </a:cubicBezTo>
                <a:lnTo>
                  <a:pt x="3380685" y="5308392"/>
                </a:lnTo>
                <a:cubicBezTo>
                  <a:pt x="3453730" y="5324447"/>
                  <a:pt x="3524373" y="5336344"/>
                  <a:pt x="3599176" y="5345842"/>
                </a:cubicBezTo>
                <a:cubicBezTo>
                  <a:pt x="3840865" y="5375442"/>
                  <a:pt x="4079979" y="5362166"/>
                  <a:pt x="4305801" y="5306654"/>
                </a:cubicBezTo>
                <a:cubicBezTo>
                  <a:pt x="4432271" y="5280773"/>
                  <a:pt x="4559857" y="5237611"/>
                  <a:pt x="4682641" y="5186132"/>
                </a:cubicBezTo>
                <a:cubicBezTo>
                  <a:pt x="4678481" y="5188533"/>
                  <a:pt x="4678481" y="5188533"/>
                  <a:pt x="4677601" y="5191813"/>
                </a:cubicBezTo>
                <a:cubicBezTo>
                  <a:pt x="4689201" y="5187890"/>
                  <a:pt x="4713277" y="5176762"/>
                  <a:pt x="4733195" y="5168036"/>
                </a:cubicBezTo>
                <a:cubicBezTo>
                  <a:pt x="4745671" y="5160831"/>
                  <a:pt x="4757271" y="5156907"/>
                  <a:pt x="4762309" y="5151226"/>
                </a:cubicBezTo>
                <a:cubicBezTo>
                  <a:pt x="4791423" y="5134417"/>
                  <a:pt x="4823817" y="5118487"/>
                  <a:pt x="4852933" y="5101678"/>
                </a:cubicBezTo>
                <a:cubicBezTo>
                  <a:pt x="4864531" y="5097753"/>
                  <a:pt x="4877009" y="5090549"/>
                  <a:pt x="4886205" y="5082466"/>
                </a:cubicBezTo>
                <a:cubicBezTo>
                  <a:pt x="4985149" y="5028114"/>
                  <a:pt x="5076887" y="4961284"/>
                  <a:pt x="5167103" y="4887015"/>
                </a:cubicBezTo>
                <a:cubicBezTo>
                  <a:pt x="5142791" y="4912143"/>
                  <a:pt x="5118479" y="4937271"/>
                  <a:pt x="5099205" y="4956718"/>
                </a:cubicBezTo>
                <a:cubicBezTo>
                  <a:pt x="5092645" y="4954959"/>
                  <a:pt x="5082569" y="4966322"/>
                  <a:pt x="5079289" y="4965443"/>
                </a:cubicBezTo>
                <a:cubicBezTo>
                  <a:pt x="5055855" y="4987291"/>
                  <a:pt x="5021703" y="5009782"/>
                  <a:pt x="5004830" y="5033389"/>
                </a:cubicBezTo>
                <a:cubicBezTo>
                  <a:pt x="5017309" y="5026183"/>
                  <a:pt x="5033945" y="5016579"/>
                  <a:pt x="5039627" y="5021617"/>
                </a:cubicBezTo>
                <a:cubicBezTo>
                  <a:pt x="5057143" y="5008731"/>
                  <a:pt x="5097211" y="4977279"/>
                  <a:pt x="5104007" y="4965035"/>
                </a:cubicBezTo>
                <a:cubicBezTo>
                  <a:pt x="5112326" y="4960233"/>
                  <a:pt x="5119767" y="4958711"/>
                  <a:pt x="5123925" y="4956309"/>
                </a:cubicBezTo>
                <a:cubicBezTo>
                  <a:pt x="5142320" y="4940144"/>
                  <a:pt x="5153275" y="4925499"/>
                  <a:pt x="5168389" y="4908456"/>
                </a:cubicBezTo>
                <a:cubicBezTo>
                  <a:pt x="5181747" y="4897970"/>
                  <a:pt x="5207581" y="4880282"/>
                  <a:pt x="5221817" y="4866518"/>
                </a:cubicBezTo>
                <a:cubicBezTo>
                  <a:pt x="5226855" y="4860837"/>
                  <a:pt x="5224452" y="4856678"/>
                  <a:pt x="5229491" y="4850995"/>
                </a:cubicBezTo>
                <a:cubicBezTo>
                  <a:pt x="5234529" y="4845314"/>
                  <a:pt x="5250287" y="4838989"/>
                  <a:pt x="5255325" y="4833307"/>
                </a:cubicBezTo>
                <a:cubicBezTo>
                  <a:pt x="5273721" y="4817141"/>
                  <a:pt x="5276357" y="4807300"/>
                  <a:pt x="5282919" y="4809059"/>
                </a:cubicBezTo>
                <a:cubicBezTo>
                  <a:pt x="5289714" y="4796816"/>
                  <a:pt x="5304828" y="4779770"/>
                  <a:pt x="5300025" y="4771452"/>
                </a:cubicBezTo>
                <a:cubicBezTo>
                  <a:pt x="5293229" y="4783696"/>
                  <a:pt x="5290828" y="4779536"/>
                  <a:pt x="5287549" y="4778657"/>
                </a:cubicBezTo>
                <a:cubicBezTo>
                  <a:pt x="5535469" y="4535697"/>
                  <a:pt x="5723529" y="4227476"/>
                  <a:pt x="5820215" y="3866642"/>
                </a:cubicBezTo>
                <a:lnTo>
                  <a:pt x="5820377" y="3865901"/>
                </a:lnTo>
                <a:lnTo>
                  <a:pt x="5786815" y="3962149"/>
                </a:lnTo>
                <a:cubicBezTo>
                  <a:pt x="5759509" y="4027726"/>
                  <a:pt x="5725426" y="4090021"/>
                  <a:pt x="5689529" y="4151358"/>
                </a:cubicBezTo>
                <a:lnTo>
                  <a:pt x="5652275" y="4213857"/>
                </a:lnTo>
                <a:lnTo>
                  <a:pt x="5648119" y="4223529"/>
                </a:lnTo>
                <a:cubicBezTo>
                  <a:pt x="5556231" y="4415569"/>
                  <a:pt x="5434887" y="4589609"/>
                  <a:pt x="5290656" y="4740814"/>
                </a:cubicBezTo>
                <a:cubicBezTo>
                  <a:pt x="5292413" y="4734255"/>
                  <a:pt x="5296573" y="4731854"/>
                  <a:pt x="5293293" y="4730974"/>
                </a:cubicBezTo>
                <a:cubicBezTo>
                  <a:pt x="5267459" y="4748662"/>
                  <a:pt x="5268980" y="4756103"/>
                  <a:pt x="5252987" y="4776428"/>
                </a:cubicBezTo>
                <a:cubicBezTo>
                  <a:pt x="5237872" y="4793472"/>
                  <a:pt x="5218599" y="4812919"/>
                  <a:pt x="5200205" y="4829085"/>
                </a:cubicBezTo>
                <a:cubicBezTo>
                  <a:pt x="5192765" y="4830607"/>
                  <a:pt x="5169333" y="4852454"/>
                  <a:pt x="5167573" y="4859015"/>
                </a:cubicBezTo>
                <a:cubicBezTo>
                  <a:pt x="5164293" y="4858136"/>
                  <a:pt x="5164293" y="4858136"/>
                  <a:pt x="5164293" y="4858136"/>
                </a:cubicBezTo>
                <a:cubicBezTo>
                  <a:pt x="5163415" y="4861416"/>
                  <a:pt x="5163415" y="4861416"/>
                  <a:pt x="5163415" y="4861416"/>
                </a:cubicBezTo>
                <a:cubicBezTo>
                  <a:pt x="5160135" y="4860538"/>
                  <a:pt x="5160135" y="4860538"/>
                  <a:pt x="5159255" y="4863817"/>
                </a:cubicBezTo>
                <a:cubicBezTo>
                  <a:pt x="5158377" y="4867098"/>
                  <a:pt x="5158377" y="4867098"/>
                  <a:pt x="5154217" y="4869499"/>
                </a:cubicBezTo>
                <a:cubicBezTo>
                  <a:pt x="5150057" y="4871900"/>
                  <a:pt x="5140859" y="4879984"/>
                  <a:pt x="5139981" y="4883264"/>
                </a:cubicBezTo>
                <a:cubicBezTo>
                  <a:pt x="5122465" y="4896150"/>
                  <a:pt x="5104949" y="4909035"/>
                  <a:pt x="5089836" y="4926080"/>
                </a:cubicBezTo>
                <a:cubicBezTo>
                  <a:pt x="5081517" y="4930882"/>
                  <a:pt x="5073198" y="4935686"/>
                  <a:pt x="5068160" y="4941369"/>
                </a:cubicBezTo>
                <a:cubicBezTo>
                  <a:pt x="5050645" y="4954253"/>
                  <a:pt x="5033129" y="4967138"/>
                  <a:pt x="5019772" y="4977623"/>
                </a:cubicBezTo>
                <a:cubicBezTo>
                  <a:pt x="5019772" y="4977623"/>
                  <a:pt x="5020651" y="4974342"/>
                  <a:pt x="5020651" y="4974342"/>
                </a:cubicBezTo>
                <a:cubicBezTo>
                  <a:pt x="5016491" y="4976743"/>
                  <a:pt x="5012333" y="4979146"/>
                  <a:pt x="5011455" y="4982425"/>
                </a:cubicBezTo>
                <a:cubicBezTo>
                  <a:pt x="4802143" y="5133774"/>
                  <a:pt x="4561379" y="5245050"/>
                  <a:pt x="4305801" y="5306654"/>
                </a:cubicBezTo>
                <a:cubicBezTo>
                  <a:pt x="4014782" y="5369308"/>
                  <a:pt x="3709183" y="5368285"/>
                  <a:pt x="3402360" y="5293105"/>
                </a:cubicBezTo>
                <a:cubicBezTo>
                  <a:pt x="3403239" y="5289824"/>
                  <a:pt x="3403239" y="5289824"/>
                  <a:pt x="3404117" y="5286544"/>
                </a:cubicBezTo>
                <a:cubicBezTo>
                  <a:pt x="3450920" y="5295568"/>
                  <a:pt x="3475876" y="5281161"/>
                  <a:pt x="3508914" y="5275951"/>
                </a:cubicBezTo>
                <a:cubicBezTo>
                  <a:pt x="3508914" y="5275951"/>
                  <a:pt x="3503232" y="5270912"/>
                  <a:pt x="3496671" y="5269154"/>
                </a:cubicBezTo>
                <a:cubicBezTo>
                  <a:pt x="3511551" y="5266108"/>
                  <a:pt x="3536915" y="5276421"/>
                  <a:pt x="3557475" y="5278414"/>
                </a:cubicBezTo>
                <a:cubicBezTo>
                  <a:pt x="3575633" y="5276248"/>
                  <a:pt x="3604513" y="5273439"/>
                  <a:pt x="3604513" y="5273439"/>
                </a:cubicBezTo>
                <a:cubicBezTo>
                  <a:pt x="3602991" y="5265999"/>
                  <a:pt x="3589869" y="5262484"/>
                  <a:pt x="3573468" y="5258088"/>
                </a:cubicBezTo>
                <a:cubicBezTo>
                  <a:pt x="3574346" y="5254808"/>
                  <a:pt x="3577628" y="5255687"/>
                  <a:pt x="3577628" y="5255687"/>
                </a:cubicBezTo>
                <a:cubicBezTo>
                  <a:pt x="3580907" y="5256567"/>
                  <a:pt x="3580907" y="5256567"/>
                  <a:pt x="3580907" y="5256567"/>
                </a:cubicBezTo>
                <a:cubicBezTo>
                  <a:pt x="3580907" y="5256567"/>
                  <a:pt x="3584189" y="5257445"/>
                  <a:pt x="3584189" y="5257445"/>
                </a:cubicBezTo>
                <a:cubicBezTo>
                  <a:pt x="3584189" y="5257445"/>
                  <a:pt x="3587468" y="5258324"/>
                  <a:pt x="3590749" y="5259203"/>
                </a:cubicBezTo>
                <a:cubicBezTo>
                  <a:pt x="3591627" y="5255923"/>
                  <a:pt x="3591627" y="5255923"/>
                  <a:pt x="3588347" y="5255045"/>
                </a:cubicBezTo>
                <a:cubicBezTo>
                  <a:pt x="3588347" y="5255045"/>
                  <a:pt x="3585065" y="5254166"/>
                  <a:pt x="3585065" y="5254166"/>
                </a:cubicBezTo>
                <a:cubicBezTo>
                  <a:pt x="3581787" y="5253286"/>
                  <a:pt x="3581787" y="5253286"/>
                  <a:pt x="3581787" y="5253286"/>
                </a:cubicBezTo>
                <a:cubicBezTo>
                  <a:pt x="3603227" y="5252000"/>
                  <a:pt x="3576983" y="5244968"/>
                  <a:pt x="3572825" y="5247369"/>
                </a:cubicBezTo>
                <a:cubicBezTo>
                  <a:pt x="3569546" y="5246491"/>
                  <a:pt x="3568666" y="5249771"/>
                  <a:pt x="3568666" y="5249771"/>
                </a:cubicBezTo>
                <a:cubicBezTo>
                  <a:pt x="3568666" y="5249771"/>
                  <a:pt x="3571945" y="5250649"/>
                  <a:pt x="3571945" y="5250649"/>
                </a:cubicBezTo>
                <a:cubicBezTo>
                  <a:pt x="3574346" y="5254808"/>
                  <a:pt x="3574346" y="5254808"/>
                  <a:pt x="3574346" y="5254808"/>
                </a:cubicBezTo>
                <a:cubicBezTo>
                  <a:pt x="3574346" y="5254808"/>
                  <a:pt x="3567787" y="5253050"/>
                  <a:pt x="3564507" y="5252171"/>
                </a:cubicBezTo>
                <a:cubicBezTo>
                  <a:pt x="3561226" y="5251293"/>
                  <a:pt x="3561226" y="5251293"/>
                  <a:pt x="3561226" y="5251293"/>
                </a:cubicBezTo>
                <a:cubicBezTo>
                  <a:pt x="3538264" y="5245140"/>
                  <a:pt x="3523621" y="5234185"/>
                  <a:pt x="3539378" y="5227860"/>
                </a:cubicBezTo>
                <a:cubicBezTo>
                  <a:pt x="3555779" y="5232255"/>
                  <a:pt x="3556660" y="5228975"/>
                  <a:pt x="3579620" y="5235127"/>
                </a:cubicBezTo>
                <a:cubicBezTo>
                  <a:pt x="3584659" y="5229445"/>
                  <a:pt x="3571539" y="5225930"/>
                  <a:pt x="3570016" y="5218490"/>
                </a:cubicBezTo>
                <a:cubicBezTo>
                  <a:pt x="3602174" y="5216559"/>
                  <a:pt x="3653138" y="5223183"/>
                  <a:pt x="3657531" y="5206782"/>
                </a:cubicBezTo>
                <a:cubicBezTo>
                  <a:pt x="3657531" y="5206782"/>
                  <a:pt x="3660813" y="5207661"/>
                  <a:pt x="3660813" y="5207661"/>
                </a:cubicBezTo>
                <a:cubicBezTo>
                  <a:pt x="3660813" y="5207661"/>
                  <a:pt x="3667372" y="5209419"/>
                  <a:pt x="3667372" y="5209419"/>
                </a:cubicBezTo>
                <a:cubicBezTo>
                  <a:pt x="3671532" y="5207018"/>
                  <a:pt x="3674811" y="5207897"/>
                  <a:pt x="3671532" y="5207018"/>
                </a:cubicBezTo>
                <a:cubicBezTo>
                  <a:pt x="3678971" y="5205495"/>
                  <a:pt x="3688811" y="5208131"/>
                  <a:pt x="3710251" y="5206844"/>
                </a:cubicBezTo>
                <a:cubicBezTo>
                  <a:pt x="3717691" y="5205323"/>
                  <a:pt x="3720971" y="5206202"/>
                  <a:pt x="3724251" y="5207082"/>
                </a:cubicBezTo>
                <a:cubicBezTo>
                  <a:pt x="3724251" y="5207082"/>
                  <a:pt x="3728411" y="5204679"/>
                  <a:pt x="3728411" y="5204679"/>
                </a:cubicBezTo>
                <a:cubicBezTo>
                  <a:pt x="3731689" y="5205559"/>
                  <a:pt x="3731689" y="5205559"/>
                  <a:pt x="3731689" y="5205559"/>
                </a:cubicBezTo>
                <a:cubicBezTo>
                  <a:pt x="3734971" y="5206438"/>
                  <a:pt x="3732569" y="5202278"/>
                  <a:pt x="3732569" y="5202278"/>
                </a:cubicBezTo>
                <a:cubicBezTo>
                  <a:pt x="3735849" y="5203156"/>
                  <a:pt x="3735849" y="5203156"/>
                  <a:pt x="3735849" y="5203156"/>
                </a:cubicBezTo>
                <a:cubicBezTo>
                  <a:pt x="3736729" y="5199877"/>
                  <a:pt x="3749851" y="5203393"/>
                  <a:pt x="3750729" y="5200112"/>
                </a:cubicBezTo>
                <a:cubicBezTo>
                  <a:pt x="3733448" y="5198998"/>
                  <a:pt x="3747448" y="5199234"/>
                  <a:pt x="3741767" y="5194194"/>
                </a:cubicBezTo>
                <a:cubicBezTo>
                  <a:pt x="3762327" y="5196187"/>
                  <a:pt x="3736085" y="5189156"/>
                  <a:pt x="3750085" y="5189392"/>
                </a:cubicBezTo>
                <a:cubicBezTo>
                  <a:pt x="3770646" y="5191385"/>
                  <a:pt x="3771525" y="5188105"/>
                  <a:pt x="3780485" y="5194022"/>
                </a:cubicBezTo>
                <a:cubicBezTo>
                  <a:pt x="3783123" y="5184181"/>
                  <a:pt x="3830805" y="5189925"/>
                  <a:pt x="3866245" y="5188875"/>
                </a:cubicBezTo>
                <a:cubicBezTo>
                  <a:pt x="3869525" y="5189754"/>
                  <a:pt x="3876965" y="5188230"/>
                  <a:pt x="3887685" y="5187588"/>
                </a:cubicBezTo>
                <a:cubicBezTo>
                  <a:pt x="3919843" y="5185657"/>
                  <a:pt x="3941283" y="5184371"/>
                  <a:pt x="3959442" y="5182205"/>
                </a:cubicBezTo>
                <a:cubicBezTo>
                  <a:pt x="3966881" y="5180683"/>
                  <a:pt x="3962723" y="5183084"/>
                  <a:pt x="3969282" y="5184842"/>
                </a:cubicBezTo>
                <a:cubicBezTo>
                  <a:pt x="3970163" y="5181561"/>
                  <a:pt x="3974321" y="5179160"/>
                  <a:pt x="3977601" y="5180038"/>
                </a:cubicBezTo>
                <a:cubicBezTo>
                  <a:pt x="3980882" y="5180918"/>
                  <a:pt x="3969282" y="5184842"/>
                  <a:pt x="3980003" y="5184199"/>
                </a:cubicBezTo>
                <a:cubicBezTo>
                  <a:pt x="3999041" y="5178752"/>
                  <a:pt x="4001441" y="5182911"/>
                  <a:pt x="4031200" y="5176823"/>
                </a:cubicBezTo>
                <a:cubicBezTo>
                  <a:pt x="4029443" y="5183383"/>
                  <a:pt x="4029443" y="5183383"/>
                  <a:pt x="4029443" y="5183383"/>
                </a:cubicBezTo>
                <a:cubicBezTo>
                  <a:pt x="4047601" y="5181216"/>
                  <a:pt x="4055041" y="5179694"/>
                  <a:pt x="4041919" y="5176178"/>
                </a:cubicBezTo>
                <a:cubicBezTo>
                  <a:pt x="4053518" y="5172254"/>
                  <a:pt x="4055041" y="5179694"/>
                  <a:pt x="4067519" y="5172490"/>
                </a:cubicBezTo>
                <a:cubicBezTo>
                  <a:pt x="4063359" y="5174891"/>
                  <a:pt x="4066640" y="5175770"/>
                  <a:pt x="4070798" y="5173369"/>
                </a:cubicBezTo>
                <a:cubicBezTo>
                  <a:pt x="4069920" y="5176648"/>
                  <a:pt x="4069920" y="5176648"/>
                  <a:pt x="4069920" y="5176648"/>
                </a:cubicBezTo>
                <a:cubicBezTo>
                  <a:pt x="4065760" y="5179051"/>
                  <a:pt x="4069041" y="5179929"/>
                  <a:pt x="4069041" y="5179929"/>
                </a:cubicBezTo>
                <a:cubicBezTo>
                  <a:pt x="4072321" y="5180808"/>
                  <a:pt x="4072321" y="5180808"/>
                  <a:pt x="4072321" y="5180808"/>
                </a:cubicBezTo>
                <a:cubicBezTo>
                  <a:pt x="4057442" y="5183854"/>
                  <a:pt x="4078003" y="5185846"/>
                  <a:pt x="4089601" y="5181922"/>
                </a:cubicBezTo>
                <a:cubicBezTo>
                  <a:pt x="4088723" y="5185204"/>
                  <a:pt x="4088723" y="5185204"/>
                  <a:pt x="4088723" y="5185204"/>
                </a:cubicBezTo>
                <a:cubicBezTo>
                  <a:pt x="4088723" y="5185204"/>
                  <a:pt x="4088723" y="5185204"/>
                  <a:pt x="4092003" y="5186082"/>
                </a:cubicBezTo>
                <a:cubicBezTo>
                  <a:pt x="4092003" y="5186082"/>
                  <a:pt x="4096162" y="5183681"/>
                  <a:pt x="4096162" y="5183681"/>
                </a:cubicBezTo>
                <a:cubicBezTo>
                  <a:pt x="4114321" y="5181514"/>
                  <a:pt x="4139919" y="5177828"/>
                  <a:pt x="4165519" y="5174139"/>
                </a:cubicBezTo>
                <a:cubicBezTo>
                  <a:pt x="4191995" y="5167169"/>
                  <a:pt x="4218473" y="5160202"/>
                  <a:pt x="4237513" y="5154755"/>
                </a:cubicBezTo>
                <a:cubicBezTo>
                  <a:pt x="4244511" y="5154873"/>
                  <a:pt x="4253811" y="5152971"/>
                  <a:pt x="4264671" y="5150166"/>
                </a:cubicBezTo>
                <a:lnTo>
                  <a:pt x="4275426" y="5147224"/>
                </a:lnTo>
                <a:lnTo>
                  <a:pt x="4225547" y="5155482"/>
                </a:lnTo>
                <a:cubicBezTo>
                  <a:pt x="4078476" y="5175336"/>
                  <a:pt x="3929093" y="5177603"/>
                  <a:pt x="3777147" y="5162641"/>
                </a:cubicBezTo>
                <a:cubicBezTo>
                  <a:pt x="3719477" y="5157145"/>
                  <a:pt x="3662833" y="5157785"/>
                  <a:pt x="3607202" y="5141859"/>
                </a:cubicBezTo>
                <a:cubicBezTo>
                  <a:pt x="3601885" y="5140225"/>
                  <a:pt x="3595751" y="5141251"/>
                  <a:pt x="3593293" y="5134094"/>
                </a:cubicBezTo>
                <a:cubicBezTo>
                  <a:pt x="3593495" y="5127754"/>
                  <a:pt x="3598607" y="5128161"/>
                  <a:pt x="3601266" y="5128978"/>
                </a:cubicBezTo>
                <a:cubicBezTo>
                  <a:pt x="3784099" y="5158958"/>
                  <a:pt x="3966912" y="5151101"/>
                  <a:pt x="4150133" y="5138134"/>
                </a:cubicBezTo>
                <a:cubicBezTo>
                  <a:pt x="4246243" y="5132159"/>
                  <a:pt x="4339069" y="5106553"/>
                  <a:pt x="4432718" y="5085854"/>
                </a:cubicBezTo>
                <a:cubicBezTo>
                  <a:pt x="4443555" y="5082783"/>
                  <a:pt x="4455823" y="5080731"/>
                  <a:pt x="4466865" y="5078886"/>
                </a:cubicBezTo>
                <a:cubicBezTo>
                  <a:pt x="4472795" y="5076634"/>
                  <a:pt x="4482203" y="5080106"/>
                  <a:pt x="4480356" y="5069063"/>
                </a:cubicBezTo>
                <a:cubicBezTo>
                  <a:pt x="4478511" y="5058020"/>
                  <a:pt x="4471355" y="5060478"/>
                  <a:pt x="4462767" y="5061914"/>
                </a:cubicBezTo>
                <a:cubicBezTo>
                  <a:pt x="4419420" y="5074203"/>
                  <a:pt x="4374641" y="5085472"/>
                  <a:pt x="4330679" y="5094082"/>
                </a:cubicBezTo>
                <a:cubicBezTo>
                  <a:pt x="4284672" y="5102718"/>
                  <a:pt x="4238818" y="5109910"/>
                  <a:pt x="4193125" y="5115579"/>
                </a:cubicBezTo>
                <a:lnTo>
                  <a:pt x="4089964" y="5124917"/>
                </a:lnTo>
                <a:lnTo>
                  <a:pt x="4090545" y="5125923"/>
                </a:lnTo>
                <a:cubicBezTo>
                  <a:pt x="4075664" y="5128968"/>
                  <a:pt x="4061664" y="5128732"/>
                  <a:pt x="4046787" y="5131776"/>
                </a:cubicBezTo>
                <a:cubicBezTo>
                  <a:pt x="4047666" y="5128497"/>
                  <a:pt x="4047666" y="5128497"/>
                  <a:pt x="4047666" y="5128497"/>
                </a:cubicBezTo>
                <a:cubicBezTo>
                  <a:pt x="4050945" y="5129375"/>
                  <a:pt x="4058384" y="5127852"/>
                  <a:pt x="4061664" y="5128732"/>
                </a:cubicBezTo>
                <a:lnTo>
                  <a:pt x="4072652" y="5126484"/>
                </a:lnTo>
                <a:lnTo>
                  <a:pt x="4056543" y="5127942"/>
                </a:lnTo>
                <a:lnTo>
                  <a:pt x="4025363" y="5128577"/>
                </a:lnTo>
                <a:lnTo>
                  <a:pt x="4022586" y="5131884"/>
                </a:lnTo>
                <a:cubicBezTo>
                  <a:pt x="4021846" y="5133005"/>
                  <a:pt x="4021627" y="5133825"/>
                  <a:pt x="4021187" y="5135465"/>
                </a:cubicBezTo>
                <a:cubicBezTo>
                  <a:pt x="4017907" y="5134587"/>
                  <a:pt x="4014626" y="5133707"/>
                  <a:pt x="4014626" y="5133707"/>
                </a:cubicBezTo>
                <a:cubicBezTo>
                  <a:pt x="4015505" y="5130427"/>
                  <a:pt x="4018785" y="5131306"/>
                  <a:pt x="4015505" y="5130427"/>
                </a:cubicBezTo>
                <a:cubicBezTo>
                  <a:pt x="4015505" y="5130427"/>
                  <a:pt x="4015505" y="5130427"/>
                  <a:pt x="4012226" y="5129549"/>
                </a:cubicBezTo>
                <a:lnTo>
                  <a:pt x="4009785" y="5128894"/>
                </a:lnTo>
                <a:lnTo>
                  <a:pt x="3920985" y="5130704"/>
                </a:lnTo>
                <a:lnTo>
                  <a:pt x="3897176" y="5129411"/>
                </a:lnTo>
                <a:lnTo>
                  <a:pt x="3884467" y="5133988"/>
                </a:lnTo>
                <a:cubicBezTo>
                  <a:pt x="3875506" y="5128073"/>
                  <a:pt x="3871346" y="5130474"/>
                  <a:pt x="3866308" y="5136155"/>
                </a:cubicBezTo>
                <a:cubicBezTo>
                  <a:pt x="3859747" y="5134396"/>
                  <a:pt x="3853187" y="5132639"/>
                  <a:pt x="3845748" y="5134162"/>
                </a:cubicBezTo>
                <a:cubicBezTo>
                  <a:pt x="3838309" y="5135685"/>
                  <a:pt x="3828467" y="5133048"/>
                  <a:pt x="3821029" y="5134569"/>
                </a:cubicBezTo>
                <a:cubicBezTo>
                  <a:pt x="3810308" y="5135213"/>
                  <a:pt x="3797187" y="5131697"/>
                  <a:pt x="3786467" y="5132340"/>
                </a:cubicBezTo>
                <a:cubicBezTo>
                  <a:pt x="3779906" y="5130583"/>
                  <a:pt x="3769188" y="5131227"/>
                  <a:pt x="3765027" y="5133628"/>
                </a:cubicBezTo>
                <a:cubicBezTo>
                  <a:pt x="3761746" y="5132748"/>
                  <a:pt x="3761746" y="5132748"/>
                  <a:pt x="3761746" y="5132748"/>
                </a:cubicBezTo>
                <a:cubicBezTo>
                  <a:pt x="3751027" y="5133392"/>
                  <a:pt x="3744467" y="5131634"/>
                  <a:pt x="3733748" y="5132278"/>
                </a:cubicBezTo>
                <a:cubicBezTo>
                  <a:pt x="3727187" y="5130519"/>
                  <a:pt x="3719747" y="5132042"/>
                  <a:pt x="3709028" y="5132686"/>
                </a:cubicBezTo>
                <a:cubicBezTo>
                  <a:pt x="3700066" y="5126768"/>
                  <a:pt x="3699188" y="5130049"/>
                  <a:pt x="3698308" y="5133328"/>
                </a:cubicBezTo>
                <a:cubicBezTo>
                  <a:pt x="3695027" y="5132450"/>
                  <a:pt x="3695027" y="5132450"/>
                  <a:pt x="3695027" y="5132450"/>
                </a:cubicBezTo>
                <a:cubicBezTo>
                  <a:pt x="3691747" y="5131570"/>
                  <a:pt x="3689347" y="5127412"/>
                  <a:pt x="3686065" y="5126532"/>
                </a:cubicBezTo>
                <a:cubicBezTo>
                  <a:pt x="3686065" y="5126532"/>
                  <a:pt x="3682787" y="5125654"/>
                  <a:pt x="3682787" y="5125654"/>
                </a:cubicBezTo>
                <a:cubicBezTo>
                  <a:pt x="3679505" y="5124775"/>
                  <a:pt x="3679505" y="5124775"/>
                  <a:pt x="3675347" y="5127176"/>
                </a:cubicBezTo>
                <a:cubicBezTo>
                  <a:pt x="3675347" y="5127176"/>
                  <a:pt x="3675347" y="5127176"/>
                  <a:pt x="3674467" y="5130457"/>
                </a:cubicBezTo>
                <a:cubicBezTo>
                  <a:pt x="3658065" y="5126062"/>
                  <a:pt x="3658065" y="5126062"/>
                  <a:pt x="3658065" y="5126062"/>
                </a:cubicBezTo>
                <a:cubicBezTo>
                  <a:pt x="3658065" y="5126062"/>
                  <a:pt x="3653907" y="5128463"/>
                  <a:pt x="3653907" y="5128463"/>
                </a:cubicBezTo>
                <a:cubicBezTo>
                  <a:pt x="3653907" y="5128463"/>
                  <a:pt x="3657187" y="5129341"/>
                  <a:pt x="3657187" y="5129341"/>
                </a:cubicBezTo>
                <a:cubicBezTo>
                  <a:pt x="3674467" y="5130457"/>
                  <a:pt x="3674467" y="5130457"/>
                  <a:pt x="3674467" y="5130457"/>
                </a:cubicBezTo>
                <a:cubicBezTo>
                  <a:pt x="3674467" y="5130457"/>
                  <a:pt x="3673588" y="5133737"/>
                  <a:pt x="3673588" y="5133737"/>
                </a:cubicBezTo>
                <a:cubicBezTo>
                  <a:pt x="3670306" y="5132858"/>
                  <a:pt x="3667027" y="5131978"/>
                  <a:pt x="3667027" y="5131978"/>
                </a:cubicBezTo>
                <a:cubicBezTo>
                  <a:pt x="3663747" y="5131100"/>
                  <a:pt x="3663747" y="5131100"/>
                  <a:pt x="3663747" y="5131100"/>
                </a:cubicBezTo>
                <a:cubicBezTo>
                  <a:pt x="3660467" y="5130221"/>
                  <a:pt x="3656309" y="5132623"/>
                  <a:pt x="3653027" y="5131744"/>
                </a:cubicBezTo>
                <a:cubicBezTo>
                  <a:pt x="3649747" y="5130864"/>
                  <a:pt x="3646466" y="5129986"/>
                  <a:pt x="3639907" y="5128227"/>
                </a:cubicBezTo>
                <a:cubicBezTo>
                  <a:pt x="3643186" y="5129107"/>
                  <a:pt x="3644067" y="5125825"/>
                  <a:pt x="3644067" y="5125825"/>
                </a:cubicBezTo>
                <a:cubicBezTo>
                  <a:pt x="3644067" y="5125825"/>
                  <a:pt x="3640785" y="5124947"/>
                  <a:pt x="3637506" y="5124069"/>
                </a:cubicBezTo>
                <a:cubicBezTo>
                  <a:pt x="3637506" y="5124069"/>
                  <a:pt x="3634225" y="5123188"/>
                  <a:pt x="3630945" y="5122310"/>
                </a:cubicBezTo>
                <a:cubicBezTo>
                  <a:pt x="3626785" y="5124711"/>
                  <a:pt x="3623505" y="5123833"/>
                  <a:pt x="3620224" y="5122954"/>
                </a:cubicBezTo>
                <a:cubicBezTo>
                  <a:pt x="3616944" y="5122074"/>
                  <a:pt x="3616944" y="5122074"/>
                  <a:pt x="3613665" y="5121196"/>
                </a:cubicBezTo>
                <a:cubicBezTo>
                  <a:pt x="3609505" y="5123597"/>
                  <a:pt x="3609505" y="5123597"/>
                  <a:pt x="3609505" y="5123597"/>
                </a:cubicBezTo>
                <a:cubicBezTo>
                  <a:pt x="3606225" y="5122719"/>
                  <a:pt x="3602066" y="5125120"/>
                  <a:pt x="3598785" y="5124241"/>
                </a:cubicBezTo>
                <a:cubicBezTo>
                  <a:pt x="3595505" y="5123363"/>
                  <a:pt x="3592225" y="5122483"/>
                  <a:pt x="3592225" y="5122483"/>
                </a:cubicBezTo>
                <a:cubicBezTo>
                  <a:pt x="3593103" y="5119203"/>
                  <a:pt x="3593103" y="5119203"/>
                  <a:pt x="3589823" y="5118324"/>
                </a:cubicBezTo>
                <a:cubicBezTo>
                  <a:pt x="3589823" y="5118324"/>
                  <a:pt x="3586543" y="5117446"/>
                  <a:pt x="3585664" y="5120726"/>
                </a:cubicBezTo>
                <a:cubicBezTo>
                  <a:pt x="3585664" y="5120726"/>
                  <a:pt x="3582383" y="5119845"/>
                  <a:pt x="3579982" y="5115687"/>
                </a:cubicBezTo>
                <a:cubicBezTo>
                  <a:pt x="3572542" y="5117210"/>
                  <a:pt x="3572542" y="5117210"/>
                  <a:pt x="3572542" y="5117210"/>
                </a:cubicBezTo>
                <a:cubicBezTo>
                  <a:pt x="3572542" y="5117210"/>
                  <a:pt x="3575823" y="5118089"/>
                  <a:pt x="3574945" y="5121368"/>
                </a:cubicBezTo>
                <a:cubicBezTo>
                  <a:pt x="3571664" y="5120490"/>
                  <a:pt x="3568383" y="5119611"/>
                  <a:pt x="3565103" y="5118731"/>
                </a:cubicBezTo>
                <a:cubicBezTo>
                  <a:pt x="3561823" y="5117852"/>
                  <a:pt x="3561823" y="5117852"/>
                  <a:pt x="3561823" y="5117852"/>
                </a:cubicBezTo>
                <a:cubicBezTo>
                  <a:pt x="3554384" y="5119375"/>
                  <a:pt x="3551103" y="5118495"/>
                  <a:pt x="3547823" y="5117617"/>
                </a:cubicBezTo>
                <a:cubicBezTo>
                  <a:pt x="3541263" y="5115860"/>
                  <a:pt x="3537981" y="5114981"/>
                  <a:pt x="3534703" y="5114101"/>
                </a:cubicBezTo>
                <a:cubicBezTo>
                  <a:pt x="3531422" y="5113222"/>
                  <a:pt x="3531422" y="5113222"/>
                  <a:pt x="3524861" y="5111464"/>
                </a:cubicBezTo>
                <a:cubicBezTo>
                  <a:pt x="3522460" y="5107306"/>
                  <a:pt x="3511741" y="5107948"/>
                  <a:pt x="3505180" y="5106191"/>
                </a:cubicBezTo>
                <a:cubicBezTo>
                  <a:pt x="3501899" y="5105311"/>
                  <a:pt x="3499499" y="5101153"/>
                  <a:pt x="3496218" y="5100273"/>
                </a:cubicBezTo>
                <a:cubicBezTo>
                  <a:pt x="3496218" y="5100273"/>
                  <a:pt x="3500377" y="5097872"/>
                  <a:pt x="3500377" y="5097872"/>
                </a:cubicBezTo>
                <a:cubicBezTo>
                  <a:pt x="3503657" y="5098752"/>
                  <a:pt x="3504537" y="5095471"/>
                  <a:pt x="3504537" y="5095471"/>
                </a:cubicBezTo>
                <a:cubicBezTo>
                  <a:pt x="3504537" y="5095471"/>
                  <a:pt x="3504537" y="5095471"/>
                  <a:pt x="3501256" y="5094592"/>
                </a:cubicBezTo>
                <a:cubicBezTo>
                  <a:pt x="3497975" y="5093714"/>
                  <a:pt x="3497975" y="5093714"/>
                  <a:pt x="3497975" y="5093714"/>
                </a:cubicBezTo>
                <a:cubicBezTo>
                  <a:pt x="3494695" y="5092834"/>
                  <a:pt x="3494695" y="5092834"/>
                  <a:pt x="3493817" y="5096115"/>
                </a:cubicBezTo>
                <a:cubicBezTo>
                  <a:pt x="3493817" y="5096115"/>
                  <a:pt x="3489659" y="5098516"/>
                  <a:pt x="3489659" y="5098516"/>
                </a:cubicBezTo>
                <a:cubicBezTo>
                  <a:pt x="3488778" y="5101796"/>
                  <a:pt x="3488778" y="5101796"/>
                  <a:pt x="3488778" y="5101796"/>
                </a:cubicBezTo>
                <a:cubicBezTo>
                  <a:pt x="3492058" y="5102676"/>
                  <a:pt x="3497740" y="5107714"/>
                  <a:pt x="3504301" y="5109471"/>
                </a:cubicBezTo>
                <a:cubicBezTo>
                  <a:pt x="3507581" y="5110349"/>
                  <a:pt x="3507581" y="5110349"/>
                  <a:pt x="3507581" y="5110349"/>
                </a:cubicBezTo>
                <a:cubicBezTo>
                  <a:pt x="3510861" y="5111230"/>
                  <a:pt x="3518300" y="5109707"/>
                  <a:pt x="3520701" y="5113865"/>
                </a:cubicBezTo>
                <a:cubicBezTo>
                  <a:pt x="3523982" y="5114745"/>
                  <a:pt x="3523982" y="5114745"/>
                  <a:pt x="3527262" y="5115624"/>
                </a:cubicBezTo>
                <a:cubicBezTo>
                  <a:pt x="3523104" y="5118025"/>
                  <a:pt x="3516543" y="5116266"/>
                  <a:pt x="3509983" y="5114509"/>
                </a:cubicBezTo>
                <a:cubicBezTo>
                  <a:pt x="3503423" y="5112752"/>
                  <a:pt x="3496862" y="5110993"/>
                  <a:pt x="3489421" y="5112516"/>
                </a:cubicBezTo>
                <a:cubicBezTo>
                  <a:pt x="3486142" y="5111638"/>
                  <a:pt x="3487020" y="5108356"/>
                  <a:pt x="3483740" y="5107478"/>
                </a:cubicBezTo>
                <a:cubicBezTo>
                  <a:pt x="3477179" y="5105719"/>
                  <a:pt x="3477179" y="5105719"/>
                  <a:pt x="3477179" y="5105719"/>
                </a:cubicBezTo>
                <a:cubicBezTo>
                  <a:pt x="3470619" y="5103962"/>
                  <a:pt x="3467339" y="5103082"/>
                  <a:pt x="3460778" y="5101325"/>
                </a:cubicBezTo>
                <a:cubicBezTo>
                  <a:pt x="3464938" y="5098924"/>
                  <a:pt x="3464938" y="5098924"/>
                  <a:pt x="3464938" y="5098924"/>
                </a:cubicBezTo>
                <a:cubicBezTo>
                  <a:pt x="3468217" y="5099803"/>
                  <a:pt x="3468217" y="5099803"/>
                  <a:pt x="3465816" y="5095643"/>
                </a:cubicBezTo>
                <a:cubicBezTo>
                  <a:pt x="3465816" y="5095643"/>
                  <a:pt x="3465816" y="5095643"/>
                  <a:pt x="3462537" y="5094765"/>
                </a:cubicBezTo>
                <a:cubicBezTo>
                  <a:pt x="3462537" y="5094765"/>
                  <a:pt x="3459257" y="5093886"/>
                  <a:pt x="3459257" y="5093886"/>
                </a:cubicBezTo>
                <a:cubicBezTo>
                  <a:pt x="3455097" y="5096287"/>
                  <a:pt x="3455097" y="5096287"/>
                  <a:pt x="3455097" y="5096287"/>
                </a:cubicBezTo>
                <a:cubicBezTo>
                  <a:pt x="3455097" y="5096287"/>
                  <a:pt x="3451816" y="5095409"/>
                  <a:pt x="3451816" y="5095409"/>
                </a:cubicBezTo>
                <a:cubicBezTo>
                  <a:pt x="3451816" y="5095409"/>
                  <a:pt x="3451816" y="5095409"/>
                  <a:pt x="3448536" y="5094529"/>
                </a:cubicBezTo>
                <a:cubicBezTo>
                  <a:pt x="3445257" y="5093650"/>
                  <a:pt x="3437817" y="5095173"/>
                  <a:pt x="3434537" y="5094294"/>
                </a:cubicBezTo>
                <a:cubicBezTo>
                  <a:pt x="3424696" y="5091657"/>
                  <a:pt x="3420537" y="5094058"/>
                  <a:pt x="3418134" y="5089898"/>
                </a:cubicBezTo>
                <a:cubicBezTo>
                  <a:pt x="3419013" y="5086619"/>
                  <a:pt x="3415734" y="5085739"/>
                  <a:pt x="3415734" y="5085739"/>
                </a:cubicBezTo>
                <a:cubicBezTo>
                  <a:pt x="3415734" y="5085739"/>
                  <a:pt x="3416612" y="5082459"/>
                  <a:pt x="3419893" y="5083337"/>
                </a:cubicBezTo>
                <a:cubicBezTo>
                  <a:pt x="3433015" y="5086855"/>
                  <a:pt x="3446135" y="5090369"/>
                  <a:pt x="3460135" y="5090605"/>
                </a:cubicBezTo>
                <a:cubicBezTo>
                  <a:pt x="3463417" y="5091485"/>
                  <a:pt x="3463417" y="5091485"/>
                  <a:pt x="3463417" y="5091485"/>
                </a:cubicBezTo>
                <a:cubicBezTo>
                  <a:pt x="3464295" y="5088204"/>
                  <a:pt x="3461014" y="5087326"/>
                  <a:pt x="3461014" y="5087326"/>
                </a:cubicBezTo>
                <a:cubicBezTo>
                  <a:pt x="3447014" y="5087089"/>
                  <a:pt x="3433893" y="5083574"/>
                  <a:pt x="3420771" y="5080058"/>
                </a:cubicBezTo>
                <a:cubicBezTo>
                  <a:pt x="3421650" y="5076777"/>
                  <a:pt x="3422530" y="5073498"/>
                  <a:pt x="3416848" y="5068459"/>
                </a:cubicBezTo>
                <a:cubicBezTo>
                  <a:pt x="3400447" y="5064065"/>
                  <a:pt x="3398925" y="5056626"/>
                  <a:pt x="3382522" y="5052230"/>
                </a:cubicBezTo>
                <a:cubicBezTo>
                  <a:pt x="3344273" y="5024403"/>
                  <a:pt x="3293547" y="5003780"/>
                  <a:pt x="3258344" y="4990831"/>
                </a:cubicBezTo>
                <a:cubicBezTo>
                  <a:pt x="3255064" y="4989952"/>
                  <a:pt x="3255064" y="4989952"/>
                  <a:pt x="3255064" y="4989952"/>
                </a:cubicBezTo>
                <a:cubicBezTo>
                  <a:pt x="3255064" y="4989952"/>
                  <a:pt x="3251783" y="4989072"/>
                  <a:pt x="3251783" y="4989072"/>
                </a:cubicBezTo>
                <a:cubicBezTo>
                  <a:pt x="3250904" y="4992353"/>
                  <a:pt x="3250904" y="4992353"/>
                  <a:pt x="3254186" y="4993232"/>
                </a:cubicBezTo>
                <a:cubicBezTo>
                  <a:pt x="3289390" y="5006181"/>
                  <a:pt x="3336835" y="5025926"/>
                  <a:pt x="3375085" y="5053753"/>
                </a:cubicBezTo>
                <a:cubicBezTo>
                  <a:pt x="3371803" y="5052874"/>
                  <a:pt x="3371803" y="5052874"/>
                  <a:pt x="3371803" y="5052874"/>
                </a:cubicBezTo>
                <a:cubicBezTo>
                  <a:pt x="3370925" y="5056154"/>
                  <a:pt x="3374204" y="5057034"/>
                  <a:pt x="3376606" y="5061192"/>
                </a:cubicBezTo>
                <a:cubicBezTo>
                  <a:pt x="3373326" y="5060314"/>
                  <a:pt x="3370045" y="5059435"/>
                  <a:pt x="3366767" y="5058555"/>
                </a:cubicBezTo>
                <a:cubicBezTo>
                  <a:pt x="3366767" y="5058555"/>
                  <a:pt x="3366767" y="5058555"/>
                  <a:pt x="3367645" y="5055275"/>
                </a:cubicBezTo>
                <a:cubicBezTo>
                  <a:pt x="3364364" y="5054397"/>
                  <a:pt x="3364364" y="5054397"/>
                  <a:pt x="3364364" y="5054397"/>
                </a:cubicBezTo>
                <a:cubicBezTo>
                  <a:pt x="3364364" y="5054397"/>
                  <a:pt x="3364364" y="5054397"/>
                  <a:pt x="3361083" y="5053517"/>
                </a:cubicBezTo>
                <a:cubicBezTo>
                  <a:pt x="3361083" y="5053517"/>
                  <a:pt x="3360205" y="5056798"/>
                  <a:pt x="3360205" y="5056798"/>
                </a:cubicBezTo>
                <a:cubicBezTo>
                  <a:pt x="3354524" y="5051759"/>
                  <a:pt x="3347963" y="5050001"/>
                  <a:pt x="3344683" y="5049123"/>
                </a:cubicBezTo>
                <a:cubicBezTo>
                  <a:pt x="3341402" y="5048244"/>
                  <a:pt x="3341402" y="5048244"/>
                  <a:pt x="3338122" y="5047364"/>
                </a:cubicBezTo>
                <a:cubicBezTo>
                  <a:pt x="3334843" y="5046486"/>
                  <a:pt x="3331561" y="5045605"/>
                  <a:pt x="3328281" y="5044727"/>
                </a:cubicBezTo>
                <a:lnTo>
                  <a:pt x="3325001" y="5043849"/>
                </a:lnTo>
                <a:cubicBezTo>
                  <a:pt x="3325879" y="5040568"/>
                  <a:pt x="3325879" y="5040568"/>
                  <a:pt x="3322599" y="5039690"/>
                </a:cubicBezTo>
                <a:cubicBezTo>
                  <a:pt x="3319320" y="5038810"/>
                  <a:pt x="3319320" y="5038810"/>
                  <a:pt x="3316040" y="5037932"/>
                </a:cubicBezTo>
                <a:cubicBezTo>
                  <a:pt x="3316040" y="5037932"/>
                  <a:pt x="3311880" y="5040333"/>
                  <a:pt x="3311880" y="5040333"/>
                </a:cubicBezTo>
                <a:cubicBezTo>
                  <a:pt x="3284758" y="5036582"/>
                  <a:pt x="3258516" y="5029550"/>
                  <a:pt x="3233153" y="5019238"/>
                </a:cubicBezTo>
                <a:cubicBezTo>
                  <a:pt x="3220911" y="5012442"/>
                  <a:pt x="3211070" y="5009805"/>
                  <a:pt x="3198829" y="5003009"/>
                </a:cubicBezTo>
                <a:cubicBezTo>
                  <a:pt x="3198829" y="5003009"/>
                  <a:pt x="3197949" y="5006290"/>
                  <a:pt x="3201230" y="5007168"/>
                </a:cubicBezTo>
                <a:cubicBezTo>
                  <a:pt x="3179148" y="4997736"/>
                  <a:pt x="3159465" y="4992462"/>
                  <a:pt x="3137383" y="4983030"/>
                </a:cubicBezTo>
                <a:cubicBezTo>
                  <a:pt x="3134102" y="4982150"/>
                  <a:pt x="3134102" y="4982150"/>
                  <a:pt x="3133223" y="4985431"/>
                </a:cubicBezTo>
                <a:cubicBezTo>
                  <a:pt x="3126663" y="4983673"/>
                  <a:pt x="3124263" y="4979514"/>
                  <a:pt x="3117700" y="4977756"/>
                </a:cubicBezTo>
                <a:cubicBezTo>
                  <a:pt x="3120981" y="4978634"/>
                  <a:pt x="3118579" y="4974474"/>
                  <a:pt x="3115299" y="4973596"/>
                </a:cubicBezTo>
                <a:cubicBezTo>
                  <a:pt x="3114421" y="4976877"/>
                  <a:pt x="3111141" y="4975997"/>
                  <a:pt x="3107860" y="4975119"/>
                </a:cubicBezTo>
                <a:cubicBezTo>
                  <a:pt x="3101299" y="4973360"/>
                  <a:pt x="3095618" y="4968321"/>
                  <a:pt x="3089059" y="4966565"/>
                </a:cubicBezTo>
                <a:cubicBezTo>
                  <a:pt x="3089059" y="4966565"/>
                  <a:pt x="3085777" y="4965684"/>
                  <a:pt x="3085777" y="4965684"/>
                </a:cubicBezTo>
                <a:cubicBezTo>
                  <a:pt x="3082497" y="4964806"/>
                  <a:pt x="3080095" y="4960648"/>
                  <a:pt x="3076815" y="4959768"/>
                </a:cubicBezTo>
                <a:cubicBezTo>
                  <a:pt x="3073536" y="4958890"/>
                  <a:pt x="3073536" y="4958890"/>
                  <a:pt x="3073536" y="4958890"/>
                </a:cubicBezTo>
                <a:cubicBezTo>
                  <a:pt x="3073536" y="4958890"/>
                  <a:pt x="3070254" y="4958011"/>
                  <a:pt x="3070254" y="4958011"/>
                </a:cubicBezTo>
                <a:cubicBezTo>
                  <a:pt x="3051452" y="4949457"/>
                  <a:pt x="3033528" y="4937622"/>
                  <a:pt x="3018005" y="4929948"/>
                </a:cubicBezTo>
                <a:cubicBezTo>
                  <a:pt x="3018005" y="4929948"/>
                  <a:pt x="3010567" y="4931469"/>
                  <a:pt x="3008164" y="4927311"/>
                </a:cubicBezTo>
                <a:cubicBezTo>
                  <a:pt x="3008164" y="4927311"/>
                  <a:pt x="3004884" y="4926433"/>
                  <a:pt x="3004884" y="4926433"/>
                </a:cubicBezTo>
                <a:cubicBezTo>
                  <a:pt x="3008164" y="4927311"/>
                  <a:pt x="2998324" y="4924674"/>
                  <a:pt x="2991763" y="4922918"/>
                </a:cubicBezTo>
                <a:cubicBezTo>
                  <a:pt x="2979523" y="4916120"/>
                  <a:pt x="2968159" y="4906044"/>
                  <a:pt x="2959196" y="4900127"/>
                </a:cubicBezTo>
                <a:cubicBezTo>
                  <a:pt x="2907827" y="4868783"/>
                  <a:pt x="2868699" y="4844236"/>
                  <a:pt x="2832851" y="4820566"/>
                </a:cubicBezTo>
                <a:cubicBezTo>
                  <a:pt x="2829571" y="4819688"/>
                  <a:pt x="2829571" y="4819688"/>
                  <a:pt x="2829571" y="4819688"/>
                </a:cubicBezTo>
                <a:cubicBezTo>
                  <a:pt x="2827170" y="4815530"/>
                  <a:pt x="2827170" y="4815530"/>
                  <a:pt x="2827170" y="4815530"/>
                </a:cubicBezTo>
                <a:cubicBezTo>
                  <a:pt x="2814607" y="4803373"/>
                  <a:pt x="2802863" y="4791436"/>
                  <a:pt x="2790300" y="4779282"/>
                </a:cubicBezTo>
                <a:lnTo>
                  <a:pt x="2753001" y="4745754"/>
                </a:lnTo>
                <a:lnTo>
                  <a:pt x="2753847" y="4746386"/>
                </a:lnTo>
                <a:cubicBezTo>
                  <a:pt x="2757549" y="4748972"/>
                  <a:pt x="2760909" y="4751190"/>
                  <a:pt x="2763151" y="4752669"/>
                </a:cubicBezTo>
                <a:cubicBezTo>
                  <a:pt x="2766430" y="4753548"/>
                  <a:pt x="2768833" y="4757708"/>
                  <a:pt x="2768833" y="4757708"/>
                </a:cubicBezTo>
                <a:cubicBezTo>
                  <a:pt x="2780195" y="4767784"/>
                  <a:pt x="2784997" y="4776102"/>
                  <a:pt x="2789157" y="4773703"/>
                </a:cubicBezTo>
                <a:cubicBezTo>
                  <a:pt x="2790679" y="4781141"/>
                  <a:pt x="2808603" y="4792975"/>
                  <a:pt x="2824125" y="4800649"/>
                </a:cubicBezTo>
                <a:cubicBezTo>
                  <a:pt x="2827406" y="4801529"/>
                  <a:pt x="2830687" y="4802408"/>
                  <a:pt x="2829807" y="4805687"/>
                </a:cubicBezTo>
                <a:cubicBezTo>
                  <a:pt x="2829807" y="4805687"/>
                  <a:pt x="2832209" y="4809847"/>
                  <a:pt x="2835489" y="4810727"/>
                </a:cubicBezTo>
                <a:cubicBezTo>
                  <a:pt x="2838769" y="4811605"/>
                  <a:pt x="2842049" y="4812484"/>
                  <a:pt x="2839648" y="4808324"/>
                </a:cubicBezTo>
                <a:cubicBezTo>
                  <a:pt x="2840526" y="4805045"/>
                  <a:pt x="2834845" y="4800006"/>
                  <a:pt x="2829163" y="4794968"/>
                </a:cubicBezTo>
                <a:cubicBezTo>
                  <a:pt x="2825883" y="4794088"/>
                  <a:pt x="2825883" y="4794088"/>
                  <a:pt x="2825883" y="4794088"/>
                </a:cubicBezTo>
                <a:cubicBezTo>
                  <a:pt x="2803157" y="4773937"/>
                  <a:pt x="2795075" y="4764739"/>
                  <a:pt x="2773871" y="4752025"/>
                </a:cubicBezTo>
                <a:cubicBezTo>
                  <a:pt x="2773871" y="4752025"/>
                  <a:pt x="2770590" y="4751147"/>
                  <a:pt x="2770590" y="4751147"/>
                </a:cubicBezTo>
                <a:cubicBezTo>
                  <a:pt x="2768187" y="4746989"/>
                  <a:pt x="2760105" y="4737790"/>
                  <a:pt x="2757705" y="4733631"/>
                </a:cubicBezTo>
                <a:cubicBezTo>
                  <a:pt x="2750264" y="4735154"/>
                  <a:pt x="2752023" y="4728593"/>
                  <a:pt x="2740660" y="4718516"/>
                </a:cubicBezTo>
                <a:cubicBezTo>
                  <a:pt x="2730497" y="4710520"/>
                  <a:pt x="2718095" y="4701044"/>
                  <a:pt x="2706021" y="4690338"/>
                </a:cubicBezTo>
                <a:lnTo>
                  <a:pt x="2678648" y="4660537"/>
                </a:lnTo>
                <a:lnTo>
                  <a:pt x="2682322" y="4660696"/>
                </a:lnTo>
                <a:cubicBezTo>
                  <a:pt x="2636869" y="4620390"/>
                  <a:pt x="2598856" y="4578563"/>
                  <a:pt x="2556040" y="4528415"/>
                </a:cubicBezTo>
                <a:cubicBezTo>
                  <a:pt x="2556040" y="4528415"/>
                  <a:pt x="2556918" y="4525136"/>
                  <a:pt x="2556918" y="4525136"/>
                </a:cubicBezTo>
                <a:cubicBezTo>
                  <a:pt x="2553638" y="4524257"/>
                  <a:pt x="2553638" y="4524257"/>
                  <a:pt x="2553638" y="4524257"/>
                </a:cubicBezTo>
                <a:cubicBezTo>
                  <a:pt x="2553638" y="4524257"/>
                  <a:pt x="2553638" y="4524257"/>
                  <a:pt x="2550359" y="4523378"/>
                </a:cubicBezTo>
                <a:cubicBezTo>
                  <a:pt x="2547958" y="4519219"/>
                  <a:pt x="2546435" y="4511779"/>
                  <a:pt x="2544034" y="4507619"/>
                </a:cubicBezTo>
                <a:cubicBezTo>
                  <a:pt x="2532435" y="4511543"/>
                  <a:pt x="2518905" y="4483308"/>
                  <a:pt x="2505142" y="4469072"/>
                </a:cubicBezTo>
                <a:cubicBezTo>
                  <a:pt x="2509301" y="4466671"/>
                  <a:pt x="2514103" y="4474989"/>
                  <a:pt x="2514981" y="4471709"/>
                </a:cubicBezTo>
                <a:cubicBezTo>
                  <a:pt x="2502975" y="4450912"/>
                  <a:pt x="2509944" y="4477392"/>
                  <a:pt x="2494657" y="4455716"/>
                </a:cubicBezTo>
                <a:cubicBezTo>
                  <a:pt x="2495536" y="4452435"/>
                  <a:pt x="2497937" y="4456594"/>
                  <a:pt x="2498817" y="4453313"/>
                </a:cubicBezTo>
                <a:cubicBezTo>
                  <a:pt x="2479370" y="4434040"/>
                  <a:pt x="2468243" y="4409964"/>
                  <a:pt x="2453599" y="4399008"/>
                </a:cubicBezTo>
                <a:cubicBezTo>
                  <a:pt x="2453599" y="4399008"/>
                  <a:pt x="2459281" y="4404046"/>
                  <a:pt x="2454477" y="4395729"/>
                </a:cubicBezTo>
                <a:cubicBezTo>
                  <a:pt x="2438956" y="4388053"/>
                  <a:pt x="2434388" y="4365736"/>
                  <a:pt x="2424784" y="4349098"/>
                </a:cubicBezTo>
                <a:cubicBezTo>
                  <a:pt x="2407738" y="4333983"/>
                  <a:pt x="2395732" y="4313186"/>
                  <a:pt x="2387006" y="4293271"/>
                </a:cubicBezTo>
                <a:cubicBezTo>
                  <a:pt x="2382643" y="4283312"/>
                  <a:pt x="2378278" y="4273352"/>
                  <a:pt x="2372796" y="4262654"/>
                </a:cubicBezTo>
                <a:lnTo>
                  <a:pt x="2354365" y="4231786"/>
                </a:lnTo>
                <a:lnTo>
                  <a:pt x="2357546" y="4232639"/>
                </a:lnTo>
                <a:cubicBezTo>
                  <a:pt x="2358425" y="4229358"/>
                  <a:pt x="2358425" y="4229358"/>
                  <a:pt x="2355145" y="4228480"/>
                </a:cubicBezTo>
                <a:cubicBezTo>
                  <a:pt x="2349463" y="4223441"/>
                  <a:pt x="2349463" y="4223441"/>
                  <a:pt x="2349463" y="4223441"/>
                </a:cubicBezTo>
                <a:cubicBezTo>
                  <a:pt x="2352745" y="4224320"/>
                  <a:pt x="2352745" y="4224320"/>
                  <a:pt x="2352745" y="4224320"/>
                </a:cubicBezTo>
                <a:cubicBezTo>
                  <a:pt x="2351221" y="4216882"/>
                  <a:pt x="2346419" y="4208563"/>
                  <a:pt x="2338336" y="4199366"/>
                </a:cubicBezTo>
                <a:cubicBezTo>
                  <a:pt x="2338336" y="4199366"/>
                  <a:pt x="2335056" y="4198486"/>
                  <a:pt x="2335056" y="4198486"/>
                </a:cubicBezTo>
                <a:cubicBezTo>
                  <a:pt x="2331775" y="4197608"/>
                  <a:pt x="2332655" y="4194328"/>
                  <a:pt x="2329374" y="4193448"/>
                </a:cubicBezTo>
                <a:cubicBezTo>
                  <a:pt x="2332655" y="4194328"/>
                  <a:pt x="2335056" y="4198486"/>
                  <a:pt x="2335934" y="4195206"/>
                </a:cubicBezTo>
                <a:cubicBezTo>
                  <a:pt x="2333533" y="4191047"/>
                  <a:pt x="2331132" y="4186887"/>
                  <a:pt x="2328731" y="4182729"/>
                </a:cubicBezTo>
                <a:cubicBezTo>
                  <a:pt x="2332011" y="4183607"/>
                  <a:pt x="2332011" y="4183607"/>
                  <a:pt x="2332011" y="4183607"/>
                </a:cubicBezTo>
                <a:cubicBezTo>
                  <a:pt x="2332011" y="4183607"/>
                  <a:pt x="2332011" y="4183607"/>
                  <a:pt x="2335292" y="4184486"/>
                </a:cubicBezTo>
                <a:cubicBezTo>
                  <a:pt x="2335292" y="4184486"/>
                  <a:pt x="2335292" y="4184486"/>
                  <a:pt x="2336170" y="4181206"/>
                </a:cubicBezTo>
                <a:cubicBezTo>
                  <a:pt x="2332891" y="4180326"/>
                  <a:pt x="2329610" y="4179448"/>
                  <a:pt x="2329610" y="4179448"/>
                </a:cubicBezTo>
                <a:cubicBezTo>
                  <a:pt x="2329610" y="4179448"/>
                  <a:pt x="2329610" y="4179448"/>
                  <a:pt x="2326328" y="4178569"/>
                </a:cubicBezTo>
                <a:cubicBezTo>
                  <a:pt x="2326328" y="4178569"/>
                  <a:pt x="2323927" y="4174411"/>
                  <a:pt x="2323927" y="4174411"/>
                </a:cubicBezTo>
                <a:cubicBezTo>
                  <a:pt x="2323927" y="4174411"/>
                  <a:pt x="2324807" y="4171130"/>
                  <a:pt x="2324807" y="4171130"/>
                </a:cubicBezTo>
                <a:cubicBezTo>
                  <a:pt x="2324807" y="4171130"/>
                  <a:pt x="2325686" y="4167850"/>
                  <a:pt x="2325686" y="4167850"/>
                </a:cubicBezTo>
                <a:cubicBezTo>
                  <a:pt x="2322406" y="4166970"/>
                  <a:pt x="2322406" y="4166970"/>
                  <a:pt x="2322406" y="4166970"/>
                </a:cubicBezTo>
                <a:cubicBezTo>
                  <a:pt x="2319125" y="4166091"/>
                  <a:pt x="2319125" y="4166091"/>
                  <a:pt x="2319125" y="4166091"/>
                </a:cubicBezTo>
                <a:cubicBezTo>
                  <a:pt x="2316724" y="4161932"/>
                  <a:pt x="2314323" y="4157774"/>
                  <a:pt x="2315201" y="4154494"/>
                </a:cubicBezTo>
                <a:cubicBezTo>
                  <a:pt x="2315201" y="4154494"/>
                  <a:pt x="2315201" y="4154494"/>
                  <a:pt x="2318482" y="4155373"/>
                </a:cubicBezTo>
                <a:cubicBezTo>
                  <a:pt x="2318482" y="4155373"/>
                  <a:pt x="2316081" y="4151212"/>
                  <a:pt x="2316081" y="4151212"/>
                </a:cubicBezTo>
                <a:cubicBezTo>
                  <a:pt x="2313680" y="4147053"/>
                  <a:pt x="2313680" y="4147053"/>
                  <a:pt x="2313680" y="4147053"/>
                </a:cubicBezTo>
                <a:cubicBezTo>
                  <a:pt x="2313680" y="4147053"/>
                  <a:pt x="2311277" y="4142893"/>
                  <a:pt x="2307998" y="4142015"/>
                </a:cubicBezTo>
                <a:cubicBezTo>
                  <a:pt x="2311277" y="4142893"/>
                  <a:pt x="2311277" y="4142893"/>
                  <a:pt x="2311277" y="4142893"/>
                </a:cubicBezTo>
                <a:cubicBezTo>
                  <a:pt x="2312157" y="4139613"/>
                  <a:pt x="2309756" y="4135454"/>
                  <a:pt x="2308233" y="4128016"/>
                </a:cubicBezTo>
                <a:cubicBezTo>
                  <a:pt x="2313914" y="4133052"/>
                  <a:pt x="2309114" y="4124735"/>
                  <a:pt x="2314794" y="4129773"/>
                </a:cubicBezTo>
                <a:cubicBezTo>
                  <a:pt x="2308469" y="4114014"/>
                  <a:pt x="2308469" y="4114014"/>
                  <a:pt x="2308469" y="4114014"/>
                </a:cubicBezTo>
                <a:cubicBezTo>
                  <a:pt x="2308469" y="4114014"/>
                  <a:pt x="2311749" y="4114894"/>
                  <a:pt x="2311749" y="4114894"/>
                </a:cubicBezTo>
                <a:cubicBezTo>
                  <a:pt x="2314150" y="4119054"/>
                  <a:pt x="2314150" y="4119054"/>
                  <a:pt x="2314150" y="4119054"/>
                </a:cubicBezTo>
                <a:cubicBezTo>
                  <a:pt x="2314150" y="4119054"/>
                  <a:pt x="2313272" y="4122333"/>
                  <a:pt x="2317430" y="4119932"/>
                </a:cubicBezTo>
                <a:cubicBezTo>
                  <a:pt x="2317430" y="4119932"/>
                  <a:pt x="2317430" y="4119932"/>
                  <a:pt x="2315029" y="4115773"/>
                </a:cubicBezTo>
                <a:cubicBezTo>
                  <a:pt x="2312628" y="4111613"/>
                  <a:pt x="2312628" y="4111613"/>
                  <a:pt x="2312628" y="4111613"/>
                </a:cubicBezTo>
                <a:cubicBezTo>
                  <a:pt x="2309348" y="4110734"/>
                  <a:pt x="2310226" y="4107455"/>
                  <a:pt x="2306947" y="4106575"/>
                </a:cubicBezTo>
                <a:cubicBezTo>
                  <a:pt x="2306947" y="4106575"/>
                  <a:pt x="2302787" y="4108977"/>
                  <a:pt x="2305188" y="4113136"/>
                </a:cubicBezTo>
                <a:cubicBezTo>
                  <a:pt x="2302787" y="4108977"/>
                  <a:pt x="2302787" y="4108977"/>
                  <a:pt x="2302787" y="4108977"/>
                </a:cubicBezTo>
                <a:cubicBezTo>
                  <a:pt x="2292302" y="4095620"/>
                  <a:pt x="2296462" y="4093218"/>
                  <a:pt x="2287500" y="4087301"/>
                </a:cubicBezTo>
                <a:cubicBezTo>
                  <a:pt x="2292302" y="4095620"/>
                  <a:pt x="2288144" y="4098021"/>
                  <a:pt x="2287264" y="4101302"/>
                </a:cubicBezTo>
                <a:cubicBezTo>
                  <a:pt x="2284863" y="4097142"/>
                  <a:pt x="2283340" y="4089703"/>
                  <a:pt x="2280939" y="4085543"/>
                </a:cubicBezTo>
                <a:cubicBezTo>
                  <a:pt x="2278538" y="4081385"/>
                  <a:pt x="2276137" y="4077226"/>
                  <a:pt x="2273736" y="4073065"/>
                </a:cubicBezTo>
                <a:cubicBezTo>
                  <a:pt x="2274614" y="4069786"/>
                  <a:pt x="2272213" y="4065626"/>
                  <a:pt x="2272213" y="4065626"/>
                </a:cubicBezTo>
                <a:cubicBezTo>
                  <a:pt x="2273093" y="4062346"/>
                  <a:pt x="2275494" y="4066506"/>
                  <a:pt x="2278774" y="4067385"/>
                </a:cubicBezTo>
                <a:cubicBezTo>
                  <a:pt x="2269169" y="4050747"/>
                  <a:pt x="2269169" y="4050747"/>
                  <a:pt x="2269169" y="4050747"/>
                </a:cubicBezTo>
                <a:cubicBezTo>
                  <a:pt x="2273328" y="4048346"/>
                  <a:pt x="2273328" y="4048346"/>
                  <a:pt x="2273328" y="4048346"/>
                </a:cubicBezTo>
                <a:cubicBezTo>
                  <a:pt x="2273328" y="4048346"/>
                  <a:pt x="2276609" y="4049225"/>
                  <a:pt x="2275729" y="4052506"/>
                </a:cubicBezTo>
                <a:cubicBezTo>
                  <a:pt x="2279010" y="4053384"/>
                  <a:pt x="2279010" y="4053384"/>
                  <a:pt x="2279010" y="4053384"/>
                </a:cubicBezTo>
                <a:cubicBezTo>
                  <a:pt x="2279010" y="4053384"/>
                  <a:pt x="2279010" y="4053384"/>
                  <a:pt x="2279888" y="4050103"/>
                </a:cubicBezTo>
                <a:cubicBezTo>
                  <a:pt x="2280767" y="4046824"/>
                  <a:pt x="2277487" y="4045945"/>
                  <a:pt x="2277487" y="4045945"/>
                </a:cubicBezTo>
                <a:cubicBezTo>
                  <a:pt x="2274206" y="4045065"/>
                  <a:pt x="2274206" y="4045065"/>
                  <a:pt x="2274206" y="4045065"/>
                </a:cubicBezTo>
                <a:cubicBezTo>
                  <a:pt x="2274206" y="4045065"/>
                  <a:pt x="2275086" y="4041785"/>
                  <a:pt x="2271805" y="4040907"/>
                </a:cubicBezTo>
                <a:cubicBezTo>
                  <a:pt x="2271805" y="4040907"/>
                  <a:pt x="2271805" y="4040907"/>
                  <a:pt x="2269404" y="4036747"/>
                </a:cubicBezTo>
                <a:cubicBezTo>
                  <a:pt x="2269404" y="4036747"/>
                  <a:pt x="2269404" y="4036747"/>
                  <a:pt x="2270282" y="4033467"/>
                </a:cubicBezTo>
                <a:cubicBezTo>
                  <a:pt x="2270282" y="4033467"/>
                  <a:pt x="2267003" y="4032587"/>
                  <a:pt x="2267003" y="4032587"/>
                </a:cubicBezTo>
                <a:cubicBezTo>
                  <a:pt x="2267881" y="4029308"/>
                  <a:pt x="2267881" y="4029308"/>
                  <a:pt x="2267881" y="4029308"/>
                </a:cubicBezTo>
                <a:cubicBezTo>
                  <a:pt x="2271162" y="4030186"/>
                  <a:pt x="2271162" y="4030186"/>
                  <a:pt x="2271162" y="4030186"/>
                </a:cubicBezTo>
                <a:cubicBezTo>
                  <a:pt x="2276843" y="4035224"/>
                  <a:pt x="2276843" y="4035224"/>
                  <a:pt x="2276843" y="4035224"/>
                </a:cubicBezTo>
                <a:cubicBezTo>
                  <a:pt x="2279246" y="4039384"/>
                  <a:pt x="2278366" y="4042666"/>
                  <a:pt x="2281647" y="4043544"/>
                </a:cubicBezTo>
                <a:cubicBezTo>
                  <a:pt x="2281647" y="4043544"/>
                  <a:pt x="2281647" y="4043544"/>
                  <a:pt x="2282526" y="4040263"/>
                </a:cubicBezTo>
                <a:cubicBezTo>
                  <a:pt x="2283404" y="4036983"/>
                  <a:pt x="2280124" y="4036104"/>
                  <a:pt x="2280124" y="4036104"/>
                </a:cubicBezTo>
                <a:cubicBezTo>
                  <a:pt x="2278602" y="4028665"/>
                  <a:pt x="2275322" y="4027785"/>
                  <a:pt x="2272919" y="4023625"/>
                </a:cubicBezTo>
                <a:cubicBezTo>
                  <a:pt x="2269640" y="4022747"/>
                  <a:pt x="2269640" y="4022747"/>
                  <a:pt x="2269640" y="4022747"/>
                </a:cubicBezTo>
                <a:cubicBezTo>
                  <a:pt x="2263959" y="4017708"/>
                  <a:pt x="2264837" y="4014429"/>
                  <a:pt x="2261556" y="4013550"/>
                </a:cubicBezTo>
                <a:cubicBezTo>
                  <a:pt x="2255233" y="3997792"/>
                  <a:pt x="2249786" y="3978753"/>
                  <a:pt x="2240180" y="3962117"/>
                </a:cubicBezTo>
                <a:cubicBezTo>
                  <a:pt x="2241060" y="3958836"/>
                  <a:pt x="2241060" y="3958836"/>
                  <a:pt x="2241060" y="3958836"/>
                </a:cubicBezTo>
                <a:cubicBezTo>
                  <a:pt x="2241939" y="3955556"/>
                  <a:pt x="2238659" y="3954676"/>
                  <a:pt x="2238659" y="3954676"/>
                </a:cubicBezTo>
                <a:cubicBezTo>
                  <a:pt x="2239537" y="3951396"/>
                  <a:pt x="2237136" y="3947238"/>
                  <a:pt x="2234735" y="3943079"/>
                </a:cubicBezTo>
                <a:cubicBezTo>
                  <a:pt x="2234735" y="3943079"/>
                  <a:pt x="2234735" y="3943079"/>
                  <a:pt x="2232334" y="3938919"/>
                </a:cubicBezTo>
                <a:cubicBezTo>
                  <a:pt x="2233212" y="3935639"/>
                  <a:pt x="2230811" y="3931479"/>
                  <a:pt x="2228410" y="3927321"/>
                </a:cubicBezTo>
                <a:cubicBezTo>
                  <a:pt x="2229289" y="3924040"/>
                  <a:pt x="2226888" y="3919880"/>
                  <a:pt x="2224486" y="3915722"/>
                </a:cubicBezTo>
                <a:cubicBezTo>
                  <a:pt x="2226243" y="3909161"/>
                  <a:pt x="2215760" y="3895805"/>
                  <a:pt x="2215995" y="3881804"/>
                </a:cubicBezTo>
                <a:cubicBezTo>
                  <a:pt x="2210314" y="3876766"/>
                  <a:pt x="2202466" y="3853568"/>
                  <a:pt x="2195263" y="3841091"/>
                </a:cubicBezTo>
                <a:cubicBezTo>
                  <a:pt x="2195263" y="3841091"/>
                  <a:pt x="2192217" y="3826211"/>
                  <a:pt x="2191339" y="3829493"/>
                </a:cubicBezTo>
                <a:cubicBezTo>
                  <a:pt x="2194062" y="3839011"/>
                  <a:pt x="2191602" y="3838352"/>
                  <a:pt x="2188651" y="3836242"/>
                </a:cubicBezTo>
                <a:lnTo>
                  <a:pt x="2188075" y="3835811"/>
                </a:lnTo>
                <a:lnTo>
                  <a:pt x="2194554" y="3858195"/>
                </a:lnTo>
                <a:lnTo>
                  <a:pt x="2198532" y="3875169"/>
                </a:lnTo>
                <a:lnTo>
                  <a:pt x="2200656" y="3881649"/>
                </a:lnTo>
                <a:cubicBezTo>
                  <a:pt x="2203678" y="3891687"/>
                  <a:pt x="2207002" y="3902246"/>
                  <a:pt x="2210722" y="3901486"/>
                </a:cubicBezTo>
                <a:cubicBezTo>
                  <a:pt x="2204397" y="3885728"/>
                  <a:pt x="2213123" y="3905645"/>
                  <a:pt x="2217047" y="3917243"/>
                </a:cubicBezTo>
                <a:cubicBezTo>
                  <a:pt x="2217047" y="3917243"/>
                  <a:pt x="2217047" y="3917243"/>
                  <a:pt x="2213766" y="3916364"/>
                </a:cubicBezTo>
                <a:cubicBezTo>
                  <a:pt x="2214644" y="3913085"/>
                  <a:pt x="2214644" y="3913085"/>
                  <a:pt x="2214644" y="3913085"/>
                </a:cubicBezTo>
                <a:cubicBezTo>
                  <a:pt x="2212243" y="3908925"/>
                  <a:pt x="2212243" y="3908925"/>
                  <a:pt x="2211364" y="3912205"/>
                </a:cubicBezTo>
                <a:cubicBezTo>
                  <a:pt x="2211364" y="3912205"/>
                  <a:pt x="2211364" y="3912205"/>
                  <a:pt x="2210486" y="3915486"/>
                </a:cubicBezTo>
                <a:cubicBezTo>
                  <a:pt x="2212887" y="3919646"/>
                  <a:pt x="2212887" y="3919646"/>
                  <a:pt x="2212887" y="3919646"/>
                </a:cubicBezTo>
                <a:cubicBezTo>
                  <a:pt x="2215288" y="3923806"/>
                  <a:pt x="2218570" y="3924684"/>
                  <a:pt x="2222728" y="3922281"/>
                </a:cubicBezTo>
                <a:cubicBezTo>
                  <a:pt x="2225129" y="3926441"/>
                  <a:pt x="2227532" y="3930600"/>
                  <a:pt x="2226652" y="3933880"/>
                </a:cubicBezTo>
                <a:cubicBezTo>
                  <a:pt x="2225773" y="3937160"/>
                  <a:pt x="2225773" y="3937160"/>
                  <a:pt x="2224895" y="3940442"/>
                </a:cubicBezTo>
                <a:cubicBezTo>
                  <a:pt x="2224895" y="3940442"/>
                  <a:pt x="2224895" y="3940442"/>
                  <a:pt x="2221613" y="3939563"/>
                </a:cubicBezTo>
                <a:cubicBezTo>
                  <a:pt x="2220735" y="3942843"/>
                  <a:pt x="2224015" y="3943721"/>
                  <a:pt x="2224015" y="3943721"/>
                </a:cubicBezTo>
                <a:cubicBezTo>
                  <a:pt x="2224015" y="3943721"/>
                  <a:pt x="2227296" y="3944601"/>
                  <a:pt x="2227296" y="3944601"/>
                </a:cubicBezTo>
                <a:cubicBezTo>
                  <a:pt x="2230575" y="3945479"/>
                  <a:pt x="2229697" y="3948759"/>
                  <a:pt x="2232977" y="3949639"/>
                </a:cubicBezTo>
                <a:cubicBezTo>
                  <a:pt x="2232098" y="3952919"/>
                  <a:pt x="2234499" y="3957077"/>
                  <a:pt x="2234499" y="3957077"/>
                </a:cubicBezTo>
                <a:cubicBezTo>
                  <a:pt x="2234499" y="3957077"/>
                  <a:pt x="2234499" y="3957077"/>
                  <a:pt x="2233619" y="3960358"/>
                </a:cubicBezTo>
                <a:cubicBezTo>
                  <a:pt x="2236901" y="3961237"/>
                  <a:pt x="2236901" y="3961237"/>
                  <a:pt x="2236901" y="3961237"/>
                </a:cubicBezTo>
                <a:cubicBezTo>
                  <a:pt x="2236901" y="3961237"/>
                  <a:pt x="2236022" y="3964518"/>
                  <a:pt x="2239302" y="3965397"/>
                </a:cubicBezTo>
                <a:cubicBezTo>
                  <a:pt x="2245627" y="3981154"/>
                  <a:pt x="2255233" y="3997792"/>
                  <a:pt x="2257398" y="4015951"/>
                </a:cubicBezTo>
                <a:cubicBezTo>
                  <a:pt x="2259799" y="4020111"/>
                  <a:pt x="2259799" y="4020111"/>
                  <a:pt x="2259799" y="4020111"/>
                </a:cubicBezTo>
                <a:cubicBezTo>
                  <a:pt x="2259799" y="4020111"/>
                  <a:pt x="2263079" y="4020990"/>
                  <a:pt x="2263079" y="4020990"/>
                </a:cubicBezTo>
                <a:cubicBezTo>
                  <a:pt x="2263079" y="4020990"/>
                  <a:pt x="2262200" y="4024269"/>
                  <a:pt x="2262200" y="4024269"/>
                </a:cubicBezTo>
                <a:cubicBezTo>
                  <a:pt x="2262200" y="4024269"/>
                  <a:pt x="2258920" y="4023391"/>
                  <a:pt x="2258920" y="4023391"/>
                </a:cubicBezTo>
                <a:cubicBezTo>
                  <a:pt x="2257162" y="4029950"/>
                  <a:pt x="2259563" y="4034110"/>
                  <a:pt x="2261086" y="4041551"/>
                </a:cubicBezTo>
                <a:cubicBezTo>
                  <a:pt x="2264367" y="4042429"/>
                  <a:pt x="2264367" y="4042429"/>
                  <a:pt x="2264367" y="4042429"/>
                </a:cubicBezTo>
                <a:cubicBezTo>
                  <a:pt x="2258449" y="4051391"/>
                  <a:pt x="2259563" y="4034110"/>
                  <a:pt x="2255405" y="4036511"/>
                </a:cubicBezTo>
                <a:cubicBezTo>
                  <a:pt x="2257804" y="4040671"/>
                  <a:pt x="2260850" y="4055550"/>
                  <a:pt x="2268055" y="4068027"/>
                </a:cubicBezTo>
                <a:cubicBezTo>
                  <a:pt x="2270456" y="4072187"/>
                  <a:pt x="2275258" y="4080505"/>
                  <a:pt x="2276781" y="4087944"/>
                </a:cubicBezTo>
                <a:cubicBezTo>
                  <a:pt x="2279182" y="4092104"/>
                  <a:pt x="2283984" y="4100424"/>
                  <a:pt x="2285507" y="4107863"/>
                </a:cubicBezTo>
                <a:cubicBezTo>
                  <a:pt x="2292710" y="4120339"/>
                  <a:pt x="2293354" y="4131059"/>
                  <a:pt x="2303838" y="4144416"/>
                </a:cubicBezTo>
                <a:cubicBezTo>
                  <a:pt x="2306239" y="4148575"/>
                  <a:pt x="2307761" y="4156015"/>
                  <a:pt x="2307761" y="4156015"/>
                </a:cubicBezTo>
                <a:cubicBezTo>
                  <a:pt x="2310163" y="4160174"/>
                  <a:pt x="2309284" y="4163454"/>
                  <a:pt x="2312564" y="4164333"/>
                </a:cubicBezTo>
                <a:cubicBezTo>
                  <a:pt x="2311686" y="4167614"/>
                  <a:pt x="2311686" y="4167614"/>
                  <a:pt x="2314087" y="4171772"/>
                </a:cubicBezTo>
                <a:cubicBezTo>
                  <a:pt x="2317368" y="4172652"/>
                  <a:pt x="2318890" y="4180092"/>
                  <a:pt x="2321291" y="4184250"/>
                </a:cubicBezTo>
                <a:cubicBezTo>
                  <a:pt x="2318012" y="4183372"/>
                  <a:pt x="2325215" y="4195849"/>
                  <a:pt x="2325215" y="4195849"/>
                </a:cubicBezTo>
                <a:cubicBezTo>
                  <a:pt x="2327617" y="4200009"/>
                  <a:pt x="2330018" y="4204168"/>
                  <a:pt x="2333297" y="4205047"/>
                </a:cubicBezTo>
                <a:cubicBezTo>
                  <a:pt x="2332419" y="4208327"/>
                  <a:pt x="2332419" y="4208327"/>
                  <a:pt x="2332419" y="4208327"/>
                </a:cubicBezTo>
                <a:cubicBezTo>
                  <a:pt x="2346592" y="4247282"/>
                  <a:pt x="2372127" y="4296314"/>
                  <a:pt x="2391338" y="4329589"/>
                </a:cubicBezTo>
                <a:cubicBezTo>
                  <a:pt x="2390458" y="4332868"/>
                  <a:pt x="2390458" y="4332868"/>
                  <a:pt x="2390458" y="4332868"/>
                </a:cubicBezTo>
                <a:cubicBezTo>
                  <a:pt x="2390458" y="4332868"/>
                  <a:pt x="2390458" y="4332868"/>
                  <a:pt x="2389579" y="4336150"/>
                </a:cubicBezTo>
                <a:cubicBezTo>
                  <a:pt x="2387178" y="4331990"/>
                  <a:pt x="2387178" y="4331990"/>
                  <a:pt x="2384777" y="4327831"/>
                </a:cubicBezTo>
                <a:cubicBezTo>
                  <a:pt x="2384777" y="4327831"/>
                  <a:pt x="2382376" y="4323671"/>
                  <a:pt x="2379973" y="4319511"/>
                </a:cubicBezTo>
                <a:cubicBezTo>
                  <a:pt x="2377572" y="4315352"/>
                  <a:pt x="2377572" y="4315352"/>
                  <a:pt x="2375173" y="4311195"/>
                </a:cubicBezTo>
                <a:cubicBezTo>
                  <a:pt x="2375173" y="4311195"/>
                  <a:pt x="2375173" y="4311195"/>
                  <a:pt x="2371891" y="4310315"/>
                </a:cubicBezTo>
                <a:cubicBezTo>
                  <a:pt x="2370368" y="4302875"/>
                  <a:pt x="2364686" y="4297837"/>
                  <a:pt x="2359884" y="4289519"/>
                </a:cubicBezTo>
                <a:cubicBezTo>
                  <a:pt x="2359884" y="4289519"/>
                  <a:pt x="2357483" y="4285359"/>
                  <a:pt x="2356605" y="4288639"/>
                </a:cubicBezTo>
                <a:cubicBezTo>
                  <a:pt x="2353323" y="4287760"/>
                  <a:pt x="2355725" y="4291921"/>
                  <a:pt x="2355725" y="4291921"/>
                </a:cubicBezTo>
                <a:cubicBezTo>
                  <a:pt x="2358127" y="4296080"/>
                  <a:pt x="2358127" y="4296080"/>
                  <a:pt x="2358127" y="4296080"/>
                </a:cubicBezTo>
                <a:cubicBezTo>
                  <a:pt x="2358127" y="4296080"/>
                  <a:pt x="2357248" y="4299359"/>
                  <a:pt x="2360528" y="4300238"/>
                </a:cubicBezTo>
                <a:cubicBezTo>
                  <a:pt x="2362929" y="4304398"/>
                  <a:pt x="2362929" y="4304398"/>
                  <a:pt x="2362929" y="4304398"/>
                </a:cubicBezTo>
                <a:cubicBezTo>
                  <a:pt x="2366209" y="4305277"/>
                  <a:pt x="2365331" y="4308558"/>
                  <a:pt x="2367731" y="4312715"/>
                </a:cubicBezTo>
                <a:cubicBezTo>
                  <a:pt x="2365331" y="4308558"/>
                  <a:pt x="2362425" y="4303822"/>
                  <a:pt x="2359695" y="4299246"/>
                </a:cubicBezTo>
                <a:lnTo>
                  <a:pt x="2353339" y="4287828"/>
                </a:lnTo>
                <a:lnTo>
                  <a:pt x="2353323" y="4287760"/>
                </a:lnTo>
                <a:lnTo>
                  <a:pt x="2353292" y="4287741"/>
                </a:lnTo>
                <a:lnTo>
                  <a:pt x="2352724" y="4286721"/>
                </a:lnTo>
                <a:cubicBezTo>
                  <a:pt x="2349341" y="4279662"/>
                  <a:pt x="2349401" y="4276162"/>
                  <a:pt x="2358361" y="4282080"/>
                </a:cubicBezTo>
                <a:cubicBezTo>
                  <a:pt x="2342196" y="4263684"/>
                  <a:pt x="2340673" y="4256244"/>
                  <a:pt x="2331068" y="4239607"/>
                </a:cubicBezTo>
                <a:cubicBezTo>
                  <a:pt x="2330190" y="4242888"/>
                  <a:pt x="2330190" y="4242888"/>
                  <a:pt x="2330190" y="4242888"/>
                </a:cubicBezTo>
                <a:cubicBezTo>
                  <a:pt x="2322985" y="4230410"/>
                  <a:pt x="2322985" y="4230410"/>
                  <a:pt x="2322985" y="4230410"/>
                </a:cubicBezTo>
                <a:cubicBezTo>
                  <a:pt x="2323865" y="4227129"/>
                  <a:pt x="2323865" y="4227129"/>
                  <a:pt x="2323865" y="4227129"/>
                </a:cubicBezTo>
                <a:cubicBezTo>
                  <a:pt x="2320584" y="4226251"/>
                  <a:pt x="2320584" y="4226251"/>
                  <a:pt x="2320584" y="4226251"/>
                </a:cubicBezTo>
                <a:cubicBezTo>
                  <a:pt x="2321464" y="4222972"/>
                  <a:pt x="2321464" y="4222972"/>
                  <a:pt x="2321464" y="4222972"/>
                </a:cubicBezTo>
                <a:cubicBezTo>
                  <a:pt x="2319061" y="4218812"/>
                  <a:pt x="2315782" y="4217933"/>
                  <a:pt x="2316660" y="4214652"/>
                </a:cubicBezTo>
                <a:cubicBezTo>
                  <a:pt x="2313380" y="4213773"/>
                  <a:pt x="2314259" y="4210493"/>
                  <a:pt x="2310979" y="4209615"/>
                </a:cubicBezTo>
                <a:cubicBezTo>
                  <a:pt x="2311858" y="4206334"/>
                  <a:pt x="2308578" y="4205456"/>
                  <a:pt x="2308578" y="4205456"/>
                </a:cubicBezTo>
                <a:cubicBezTo>
                  <a:pt x="2306175" y="4201296"/>
                  <a:pt x="2303776" y="4197136"/>
                  <a:pt x="2301373" y="4192977"/>
                </a:cubicBezTo>
                <a:cubicBezTo>
                  <a:pt x="2298093" y="4192099"/>
                  <a:pt x="2298093" y="4192099"/>
                  <a:pt x="2298093" y="4192099"/>
                </a:cubicBezTo>
                <a:cubicBezTo>
                  <a:pt x="2298093" y="4192099"/>
                  <a:pt x="2298972" y="4188818"/>
                  <a:pt x="2295692" y="4187939"/>
                </a:cubicBezTo>
                <a:cubicBezTo>
                  <a:pt x="2291768" y="4176340"/>
                  <a:pt x="2284565" y="4163862"/>
                  <a:pt x="2277360" y="4151385"/>
                </a:cubicBezTo>
                <a:cubicBezTo>
                  <a:pt x="2280641" y="4152264"/>
                  <a:pt x="2280641" y="4152264"/>
                  <a:pt x="2281520" y="4148984"/>
                </a:cubicBezTo>
                <a:cubicBezTo>
                  <a:pt x="2283921" y="4153142"/>
                  <a:pt x="2283921" y="4153142"/>
                  <a:pt x="2283921" y="4153142"/>
                </a:cubicBezTo>
                <a:cubicBezTo>
                  <a:pt x="2283042" y="4156423"/>
                  <a:pt x="2286322" y="4157302"/>
                  <a:pt x="2286322" y="4157302"/>
                </a:cubicBezTo>
                <a:cubicBezTo>
                  <a:pt x="2286322" y="4157302"/>
                  <a:pt x="2287202" y="4154022"/>
                  <a:pt x="2287202" y="4154022"/>
                </a:cubicBezTo>
                <a:cubicBezTo>
                  <a:pt x="2284799" y="4149863"/>
                  <a:pt x="2284799" y="4149863"/>
                  <a:pt x="2284799" y="4149863"/>
                </a:cubicBezTo>
                <a:cubicBezTo>
                  <a:pt x="2284799" y="4149863"/>
                  <a:pt x="2282398" y="4145704"/>
                  <a:pt x="2282398" y="4145704"/>
                </a:cubicBezTo>
                <a:cubicBezTo>
                  <a:pt x="2279118" y="4144824"/>
                  <a:pt x="2279118" y="4144824"/>
                  <a:pt x="2279118" y="4144824"/>
                </a:cubicBezTo>
                <a:cubicBezTo>
                  <a:pt x="2279118" y="4144824"/>
                  <a:pt x="2279118" y="4144824"/>
                  <a:pt x="2275837" y="4143945"/>
                </a:cubicBezTo>
                <a:cubicBezTo>
                  <a:pt x="2271915" y="4132347"/>
                  <a:pt x="2264710" y="4119868"/>
                  <a:pt x="2260788" y="4108270"/>
                </a:cubicBezTo>
                <a:cubicBezTo>
                  <a:pt x="2260788" y="4108270"/>
                  <a:pt x="2260788" y="4108270"/>
                  <a:pt x="2257507" y="4107391"/>
                </a:cubicBezTo>
                <a:cubicBezTo>
                  <a:pt x="2247258" y="4080034"/>
                  <a:pt x="2236131" y="4055958"/>
                  <a:pt x="2229163" y="4029480"/>
                </a:cubicBezTo>
                <a:cubicBezTo>
                  <a:pt x="2214110" y="3993804"/>
                  <a:pt x="2202339" y="3959008"/>
                  <a:pt x="2191448" y="3920932"/>
                </a:cubicBezTo>
                <a:cubicBezTo>
                  <a:pt x="2189925" y="3913493"/>
                  <a:pt x="2190161" y="3899493"/>
                  <a:pt x="2183600" y="3897734"/>
                </a:cubicBezTo>
                <a:cubicBezTo>
                  <a:pt x="2183600" y="3897734"/>
                  <a:pt x="2183600" y="3897734"/>
                  <a:pt x="2184480" y="3894454"/>
                </a:cubicBezTo>
                <a:cubicBezTo>
                  <a:pt x="2185358" y="3891175"/>
                  <a:pt x="2182957" y="3887015"/>
                  <a:pt x="2183836" y="3883736"/>
                </a:cubicBezTo>
                <a:cubicBezTo>
                  <a:pt x="2183836" y="3883736"/>
                  <a:pt x="2181435" y="3879574"/>
                  <a:pt x="2181435" y="3879574"/>
                </a:cubicBezTo>
                <a:cubicBezTo>
                  <a:pt x="2181435" y="3879574"/>
                  <a:pt x="2180556" y="3882855"/>
                  <a:pt x="2180556" y="3882855"/>
                </a:cubicBezTo>
                <a:cubicBezTo>
                  <a:pt x="2175110" y="3863817"/>
                  <a:pt x="2169664" y="3844780"/>
                  <a:pt x="2164217" y="3825741"/>
                </a:cubicBezTo>
                <a:cubicBezTo>
                  <a:pt x="2151803" y="3780225"/>
                  <a:pt x="2151803" y="3780225"/>
                  <a:pt x="2151803" y="3780225"/>
                </a:cubicBezTo>
                <a:lnTo>
                  <a:pt x="2151319" y="3777854"/>
                </a:lnTo>
                <a:lnTo>
                  <a:pt x="2151009" y="3776873"/>
                </a:lnTo>
                <a:lnTo>
                  <a:pt x="2132922" y="3694412"/>
                </a:lnTo>
                <a:lnTo>
                  <a:pt x="2132655" y="3694230"/>
                </a:lnTo>
                <a:lnTo>
                  <a:pt x="2130626" y="3683943"/>
                </a:lnTo>
                <a:lnTo>
                  <a:pt x="2101976" y="3553318"/>
                </a:lnTo>
                <a:cubicBezTo>
                  <a:pt x="2077772" y="3400970"/>
                  <a:pt x="2071359" y="3249433"/>
                  <a:pt x="2087236" y="3095430"/>
                </a:cubicBezTo>
                <a:cubicBezTo>
                  <a:pt x="2063581" y="3233075"/>
                  <a:pt x="2066921" y="3373776"/>
                  <a:pt x="2061056" y="3512229"/>
                </a:cubicBezTo>
                <a:lnTo>
                  <a:pt x="2059495" y="3512181"/>
                </a:lnTo>
                <a:lnTo>
                  <a:pt x="2065891" y="3549772"/>
                </a:lnTo>
                <a:cubicBezTo>
                  <a:pt x="2070221" y="3586091"/>
                  <a:pt x="2078713" y="3620008"/>
                  <a:pt x="2079120" y="3644728"/>
                </a:cubicBezTo>
                <a:cubicBezTo>
                  <a:pt x="2083279" y="3642327"/>
                  <a:pt x="2082401" y="3645608"/>
                  <a:pt x="2083923" y="3653046"/>
                </a:cubicBezTo>
                <a:cubicBezTo>
                  <a:pt x="2081521" y="3648887"/>
                  <a:pt x="2078241" y="3648007"/>
                  <a:pt x="2080643" y="3652168"/>
                </a:cubicBezTo>
                <a:cubicBezTo>
                  <a:pt x="2083045" y="3656327"/>
                  <a:pt x="2088018" y="3703364"/>
                  <a:pt x="2093056" y="3697684"/>
                </a:cubicBezTo>
                <a:cubicBezTo>
                  <a:pt x="2098503" y="3716722"/>
                  <a:pt x="2093464" y="3722403"/>
                  <a:pt x="2093464" y="3722403"/>
                </a:cubicBezTo>
                <a:cubicBezTo>
                  <a:pt x="2099789" y="3738162"/>
                  <a:pt x="2096744" y="3723283"/>
                  <a:pt x="2100904" y="3720880"/>
                </a:cubicBezTo>
                <a:cubicBezTo>
                  <a:pt x="2106350" y="3739919"/>
                  <a:pt x="2106350" y="3739919"/>
                  <a:pt x="2106350" y="3739919"/>
                </a:cubicBezTo>
                <a:cubicBezTo>
                  <a:pt x="2098267" y="3730721"/>
                  <a:pt x="2101312" y="3745601"/>
                  <a:pt x="2100433" y="3748881"/>
                </a:cubicBezTo>
                <a:cubicBezTo>
                  <a:pt x="2113319" y="3766397"/>
                  <a:pt x="2113492" y="3805117"/>
                  <a:pt x="2129421" y="3837513"/>
                </a:cubicBezTo>
                <a:cubicBezTo>
                  <a:pt x="2128542" y="3840792"/>
                  <a:pt x="2131822" y="3841671"/>
                  <a:pt x="2130944" y="3844951"/>
                </a:cubicBezTo>
                <a:cubicBezTo>
                  <a:pt x="2130065" y="3848232"/>
                  <a:pt x="2133346" y="3849111"/>
                  <a:pt x="2133346" y="3849111"/>
                </a:cubicBezTo>
                <a:cubicBezTo>
                  <a:pt x="2135746" y="3853270"/>
                  <a:pt x="2136625" y="3849989"/>
                  <a:pt x="2134224" y="3845831"/>
                </a:cubicBezTo>
                <a:cubicBezTo>
                  <a:pt x="2134224" y="3845831"/>
                  <a:pt x="2134224" y="3845831"/>
                  <a:pt x="2135102" y="3842550"/>
                </a:cubicBezTo>
                <a:cubicBezTo>
                  <a:pt x="2149276" y="3881505"/>
                  <a:pt x="2150563" y="3902945"/>
                  <a:pt x="2165614" y="3938620"/>
                </a:cubicBezTo>
                <a:cubicBezTo>
                  <a:pt x="2161454" y="3941022"/>
                  <a:pt x="2163855" y="3945182"/>
                  <a:pt x="2159697" y="3947583"/>
                </a:cubicBezTo>
                <a:cubicBezTo>
                  <a:pt x="2178672" y="3994856"/>
                  <a:pt x="2196767" y="4045411"/>
                  <a:pt x="2219023" y="4093565"/>
                </a:cubicBezTo>
                <a:cubicBezTo>
                  <a:pt x="2240399" y="4144996"/>
                  <a:pt x="2265934" y="4194029"/>
                  <a:pt x="2289069" y="4238901"/>
                </a:cubicBezTo>
                <a:cubicBezTo>
                  <a:pt x="2291705" y="4229060"/>
                  <a:pt x="2272259" y="4209786"/>
                  <a:pt x="2269214" y="4194907"/>
                </a:cubicBezTo>
                <a:cubicBezTo>
                  <a:pt x="2265934" y="4194029"/>
                  <a:pt x="2267692" y="4187468"/>
                  <a:pt x="2268572" y="4184188"/>
                </a:cubicBezTo>
                <a:cubicBezTo>
                  <a:pt x="2255042" y="4155951"/>
                  <a:pt x="2236711" y="4119397"/>
                  <a:pt x="2224939" y="4084603"/>
                </a:cubicBezTo>
                <a:cubicBezTo>
                  <a:pt x="2207487" y="4044767"/>
                  <a:pt x="2187634" y="4000773"/>
                  <a:pt x="2176741" y="3962696"/>
                </a:cubicBezTo>
                <a:cubicBezTo>
                  <a:pt x="2177620" y="3959416"/>
                  <a:pt x="2176977" y="3948697"/>
                  <a:pt x="2176977" y="3948697"/>
                </a:cubicBezTo>
                <a:cubicBezTo>
                  <a:pt x="2169129" y="3925499"/>
                  <a:pt x="2158002" y="3901422"/>
                  <a:pt x="2152556" y="3882385"/>
                </a:cubicBezTo>
                <a:cubicBezTo>
                  <a:pt x="2153434" y="3879104"/>
                  <a:pt x="2155836" y="3883264"/>
                  <a:pt x="2154313" y="3875824"/>
                </a:cubicBezTo>
                <a:cubicBezTo>
                  <a:pt x="2153434" y="3879104"/>
                  <a:pt x="2151034" y="3874946"/>
                  <a:pt x="2147753" y="3874066"/>
                </a:cubicBezTo>
                <a:cubicBezTo>
                  <a:pt x="2138383" y="3843428"/>
                  <a:pt x="2135574" y="3814550"/>
                  <a:pt x="2128605" y="3788073"/>
                </a:cubicBezTo>
                <a:cubicBezTo>
                  <a:pt x="2131007" y="3792231"/>
                  <a:pt x="2130128" y="3795512"/>
                  <a:pt x="2132530" y="3799672"/>
                </a:cubicBezTo>
                <a:cubicBezTo>
                  <a:pt x="2141256" y="3819587"/>
                  <a:pt x="2146701" y="3838626"/>
                  <a:pt x="2145180" y="3831186"/>
                </a:cubicBezTo>
                <a:cubicBezTo>
                  <a:pt x="2150625" y="3850225"/>
                  <a:pt x="2161754" y="3874301"/>
                  <a:pt x="2168079" y="3890059"/>
                </a:cubicBezTo>
                <a:cubicBezTo>
                  <a:pt x="2170478" y="3894219"/>
                  <a:pt x="2170478" y="3894219"/>
                  <a:pt x="2169600" y="3897500"/>
                </a:cubicBezTo>
                <a:cubicBezTo>
                  <a:pt x="2163919" y="3892460"/>
                  <a:pt x="2174404" y="3905817"/>
                  <a:pt x="2167841" y="3904059"/>
                </a:cubicBezTo>
                <a:cubicBezTo>
                  <a:pt x="2172645" y="3912379"/>
                  <a:pt x="2177448" y="3920697"/>
                  <a:pt x="2179849" y="3924856"/>
                </a:cubicBezTo>
                <a:cubicBezTo>
                  <a:pt x="2183772" y="3936454"/>
                  <a:pt x="2185296" y="3943895"/>
                  <a:pt x="2190097" y="3952213"/>
                </a:cubicBezTo>
                <a:cubicBezTo>
                  <a:pt x="2195543" y="3971252"/>
                  <a:pt x="2200112" y="3993570"/>
                  <a:pt x="2201633" y="4001009"/>
                </a:cubicBezTo>
                <a:cubicBezTo>
                  <a:pt x="2202511" y="3997729"/>
                  <a:pt x="2204914" y="4001887"/>
                  <a:pt x="2204914" y="4001887"/>
                </a:cubicBezTo>
                <a:cubicBezTo>
                  <a:pt x="2207315" y="4006047"/>
                  <a:pt x="2209717" y="4010207"/>
                  <a:pt x="2211239" y="4017646"/>
                </a:cubicBezTo>
                <a:cubicBezTo>
                  <a:pt x="2211239" y="4017646"/>
                  <a:pt x="2210359" y="4020926"/>
                  <a:pt x="2213640" y="4021805"/>
                </a:cubicBezTo>
                <a:cubicBezTo>
                  <a:pt x="2217564" y="4033404"/>
                  <a:pt x="2221486" y="4045003"/>
                  <a:pt x="2226290" y="4053321"/>
                </a:cubicBezTo>
                <a:cubicBezTo>
                  <a:pt x="2230214" y="4064920"/>
                  <a:pt x="2230857" y="4075639"/>
                  <a:pt x="2232615" y="4069080"/>
                </a:cubicBezTo>
                <a:cubicBezTo>
                  <a:pt x="2239818" y="4081557"/>
                  <a:pt x="2246143" y="4097315"/>
                  <a:pt x="2251590" y="4116353"/>
                </a:cubicBezTo>
                <a:cubicBezTo>
                  <a:pt x="2253991" y="4120513"/>
                  <a:pt x="2258793" y="4128831"/>
                  <a:pt x="2260316" y="4136270"/>
                </a:cubicBezTo>
                <a:cubicBezTo>
                  <a:pt x="2260316" y="4136270"/>
                  <a:pt x="2259437" y="4139550"/>
                  <a:pt x="2259437" y="4139550"/>
                </a:cubicBezTo>
                <a:cubicBezTo>
                  <a:pt x="2262719" y="4140430"/>
                  <a:pt x="2261839" y="4143710"/>
                  <a:pt x="2261839" y="4143710"/>
                </a:cubicBezTo>
                <a:cubicBezTo>
                  <a:pt x="2265118" y="4144590"/>
                  <a:pt x="2265118" y="4144590"/>
                  <a:pt x="2265118" y="4144590"/>
                </a:cubicBezTo>
                <a:cubicBezTo>
                  <a:pt x="2265118" y="4144590"/>
                  <a:pt x="2265118" y="4144590"/>
                  <a:pt x="2264239" y="4147869"/>
                </a:cubicBezTo>
                <a:cubicBezTo>
                  <a:pt x="2277768" y="4176104"/>
                  <a:pt x="2291298" y="4204339"/>
                  <a:pt x="2303304" y="4225136"/>
                </a:cubicBezTo>
                <a:cubicBezTo>
                  <a:pt x="2302425" y="4228416"/>
                  <a:pt x="2301547" y="4231697"/>
                  <a:pt x="2304827" y="4232576"/>
                </a:cubicBezTo>
                <a:cubicBezTo>
                  <a:pt x="2303948" y="4235857"/>
                  <a:pt x="2303948" y="4235857"/>
                  <a:pt x="2303948" y="4235857"/>
                </a:cubicBezTo>
                <a:cubicBezTo>
                  <a:pt x="2303948" y="4235857"/>
                  <a:pt x="2303068" y="4239137"/>
                  <a:pt x="2306349" y="4240017"/>
                </a:cubicBezTo>
                <a:cubicBezTo>
                  <a:pt x="2309629" y="4240895"/>
                  <a:pt x="2309629" y="4240895"/>
                  <a:pt x="2309629" y="4240895"/>
                </a:cubicBezTo>
                <a:cubicBezTo>
                  <a:pt x="2316832" y="4253373"/>
                  <a:pt x="2330362" y="4281608"/>
                  <a:pt x="2329718" y="4270889"/>
                </a:cubicBezTo>
                <a:cubicBezTo>
                  <a:pt x="2329718" y="4270889"/>
                  <a:pt x="2329718" y="4270889"/>
                  <a:pt x="2332119" y="4275047"/>
                </a:cubicBezTo>
                <a:cubicBezTo>
                  <a:pt x="2331241" y="4278328"/>
                  <a:pt x="2337802" y="4280087"/>
                  <a:pt x="2337802" y="4280087"/>
                </a:cubicBezTo>
                <a:lnTo>
                  <a:pt x="2339523" y="4273662"/>
                </a:lnTo>
                <a:lnTo>
                  <a:pt x="2344252" y="4282253"/>
                </a:lnTo>
                <a:lnTo>
                  <a:pt x="2353292" y="4287741"/>
                </a:lnTo>
                <a:lnTo>
                  <a:pt x="2353339" y="4287828"/>
                </a:lnTo>
                <a:lnTo>
                  <a:pt x="2356398" y="4300890"/>
                </a:lnTo>
                <a:cubicBezTo>
                  <a:pt x="2359210" y="4305159"/>
                  <a:pt x="2363251" y="4309758"/>
                  <a:pt x="2366853" y="4315997"/>
                </a:cubicBezTo>
                <a:cubicBezTo>
                  <a:pt x="2366853" y="4315997"/>
                  <a:pt x="2365974" y="4319277"/>
                  <a:pt x="2365974" y="4319277"/>
                </a:cubicBezTo>
                <a:cubicBezTo>
                  <a:pt x="2369254" y="4320156"/>
                  <a:pt x="2368375" y="4323435"/>
                  <a:pt x="2369254" y="4320156"/>
                </a:cubicBezTo>
                <a:cubicBezTo>
                  <a:pt x="2369254" y="4320156"/>
                  <a:pt x="2369254" y="4320156"/>
                  <a:pt x="2372534" y="4321034"/>
                </a:cubicBezTo>
                <a:cubicBezTo>
                  <a:pt x="2374935" y="4325194"/>
                  <a:pt x="2374056" y="4328473"/>
                  <a:pt x="2373178" y="4331754"/>
                </a:cubicBezTo>
                <a:cubicBezTo>
                  <a:pt x="2370777" y="4327595"/>
                  <a:pt x="2370777" y="4327595"/>
                  <a:pt x="2370777" y="4327595"/>
                </a:cubicBezTo>
                <a:cubicBezTo>
                  <a:pt x="2368375" y="4323435"/>
                  <a:pt x="2365094" y="4322557"/>
                  <a:pt x="2365094" y="4322557"/>
                </a:cubicBezTo>
                <a:cubicBezTo>
                  <a:pt x="2364216" y="4325838"/>
                  <a:pt x="2363338" y="4329117"/>
                  <a:pt x="2366617" y="4329996"/>
                </a:cubicBezTo>
                <a:cubicBezTo>
                  <a:pt x="2365738" y="4333277"/>
                  <a:pt x="2365738" y="4333277"/>
                  <a:pt x="2365738" y="4333277"/>
                </a:cubicBezTo>
                <a:cubicBezTo>
                  <a:pt x="2362457" y="4332397"/>
                  <a:pt x="2357012" y="4313358"/>
                  <a:pt x="2352853" y="4315761"/>
                </a:cubicBezTo>
                <a:cubicBezTo>
                  <a:pt x="2377746" y="4354073"/>
                  <a:pt x="2403280" y="4403105"/>
                  <a:pt x="2430574" y="4445576"/>
                </a:cubicBezTo>
                <a:cubicBezTo>
                  <a:pt x="2432976" y="4449735"/>
                  <a:pt x="2438656" y="4454774"/>
                  <a:pt x="2441059" y="4458934"/>
                </a:cubicBezTo>
                <a:cubicBezTo>
                  <a:pt x="2444338" y="4459812"/>
                  <a:pt x="2441059" y="4458934"/>
                  <a:pt x="2443460" y="4463092"/>
                </a:cubicBezTo>
                <a:cubicBezTo>
                  <a:pt x="2465951" y="4497245"/>
                  <a:pt x="2497403" y="4537315"/>
                  <a:pt x="2533015" y="4574984"/>
                </a:cubicBezTo>
                <a:cubicBezTo>
                  <a:pt x="2535417" y="4579142"/>
                  <a:pt x="2534538" y="4582423"/>
                  <a:pt x="2537817" y="4583302"/>
                </a:cubicBezTo>
                <a:cubicBezTo>
                  <a:pt x="2534538" y="4582423"/>
                  <a:pt x="2531257" y="4581545"/>
                  <a:pt x="2529736" y="4574104"/>
                </a:cubicBezTo>
                <a:cubicBezTo>
                  <a:pt x="2528856" y="4577385"/>
                  <a:pt x="2525577" y="4576505"/>
                  <a:pt x="2523175" y="4572347"/>
                </a:cubicBezTo>
                <a:cubicBezTo>
                  <a:pt x="2527333" y="4569946"/>
                  <a:pt x="2515091" y="4563149"/>
                  <a:pt x="2511810" y="4562270"/>
                </a:cubicBezTo>
                <a:cubicBezTo>
                  <a:pt x="2511810" y="4562270"/>
                  <a:pt x="2512690" y="4558989"/>
                  <a:pt x="2509409" y="4558111"/>
                </a:cubicBezTo>
                <a:cubicBezTo>
                  <a:pt x="2509409" y="4558111"/>
                  <a:pt x="2506129" y="4557232"/>
                  <a:pt x="2506129" y="4557232"/>
                </a:cubicBezTo>
                <a:cubicBezTo>
                  <a:pt x="2497168" y="4551315"/>
                  <a:pt x="2477722" y="4532041"/>
                  <a:pt x="2480123" y="4536200"/>
                </a:cubicBezTo>
                <a:cubicBezTo>
                  <a:pt x="2483403" y="4537079"/>
                  <a:pt x="2482524" y="4540361"/>
                  <a:pt x="2485806" y="4541239"/>
                </a:cubicBezTo>
                <a:cubicBezTo>
                  <a:pt x="2482524" y="4540361"/>
                  <a:pt x="2479243" y="4539480"/>
                  <a:pt x="2479243" y="4539480"/>
                </a:cubicBezTo>
                <a:cubicBezTo>
                  <a:pt x="2479243" y="4539480"/>
                  <a:pt x="2478364" y="4542760"/>
                  <a:pt x="2480766" y="4546920"/>
                </a:cubicBezTo>
                <a:cubicBezTo>
                  <a:pt x="2480766" y="4546920"/>
                  <a:pt x="2480766" y="4546920"/>
                  <a:pt x="2477486" y="4546041"/>
                </a:cubicBezTo>
                <a:cubicBezTo>
                  <a:pt x="2477486" y="4546041"/>
                  <a:pt x="2478364" y="4542760"/>
                  <a:pt x="2475085" y="4541882"/>
                </a:cubicBezTo>
                <a:cubicBezTo>
                  <a:pt x="2475085" y="4541882"/>
                  <a:pt x="2475085" y="4541882"/>
                  <a:pt x="2471804" y="4541004"/>
                </a:cubicBezTo>
                <a:cubicBezTo>
                  <a:pt x="2463722" y="4531805"/>
                  <a:pt x="2458040" y="4526767"/>
                  <a:pt x="2454760" y="4525889"/>
                </a:cubicBezTo>
                <a:cubicBezTo>
                  <a:pt x="2451480" y="4525010"/>
                  <a:pt x="2451480" y="4525010"/>
                  <a:pt x="2451480" y="4525010"/>
                </a:cubicBezTo>
                <a:cubicBezTo>
                  <a:pt x="2451480" y="4525010"/>
                  <a:pt x="2451480" y="4525010"/>
                  <a:pt x="2453881" y="4529170"/>
                </a:cubicBezTo>
                <a:cubicBezTo>
                  <a:pt x="2451480" y="4525010"/>
                  <a:pt x="2450600" y="4528289"/>
                  <a:pt x="2453001" y="4532449"/>
                </a:cubicBezTo>
                <a:cubicBezTo>
                  <a:pt x="2434434" y="4509895"/>
                  <a:pt x="2419790" y="4498940"/>
                  <a:pt x="2402746" y="4483825"/>
                </a:cubicBezTo>
                <a:cubicBezTo>
                  <a:pt x="2388982" y="4469589"/>
                  <a:pt x="2375217" y="4455354"/>
                  <a:pt x="2356651" y="4432800"/>
                </a:cubicBezTo>
                <a:cubicBezTo>
                  <a:pt x="2359052" y="4436959"/>
                  <a:pt x="2355771" y="4436080"/>
                  <a:pt x="2353370" y="4431922"/>
                </a:cubicBezTo>
                <a:cubicBezTo>
                  <a:pt x="2353370" y="4431922"/>
                  <a:pt x="2353370" y="4431922"/>
                  <a:pt x="2354248" y="4428641"/>
                </a:cubicBezTo>
                <a:cubicBezTo>
                  <a:pt x="2354248" y="4428641"/>
                  <a:pt x="2350968" y="4427762"/>
                  <a:pt x="2350968" y="4427762"/>
                </a:cubicBezTo>
                <a:cubicBezTo>
                  <a:pt x="2348567" y="4423602"/>
                  <a:pt x="2348567" y="4423602"/>
                  <a:pt x="2348567" y="4423602"/>
                </a:cubicBezTo>
                <a:cubicBezTo>
                  <a:pt x="2340484" y="4414406"/>
                  <a:pt x="2340484" y="4414406"/>
                  <a:pt x="2340484" y="4414406"/>
                </a:cubicBezTo>
                <a:cubicBezTo>
                  <a:pt x="2339605" y="4417686"/>
                  <a:pt x="2337204" y="4413526"/>
                  <a:pt x="2333924" y="4412648"/>
                </a:cubicBezTo>
                <a:cubicBezTo>
                  <a:pt x="2338726" y="4420965"/>
                  <a:pt x="2339605" y="4417686"/>
                  <a:pt x="2345288" y="4422724"/>
                </a:cubicBezTo>
                <a:cubicBezTo>
                  <a:pt x="2345288" y="4422724"/>
                  <a:pt x="2344408" y="4426004"/>
                  <a:pt x="2344408" y="4426004"/>
                </a:cubicBezTo>
                <a:cubicBezTo>
                  <a:pt x="2344408" y="4426004"/>
                  <a:pt x="2344408" y="4426004"/>
                  <a:pt x="2341128" y="4425125"/>
                </a:cubicBezTo>
                <a:cubicBezTo>
                  <a:pt x="2340249" y="4428405"/>
                  <a:pt x="2343530" y="4429285"/>
                  <a:pt x="2343530" y="4429285"/>
                </a:cubicBezTo>
                <a:cubicBezTo>
                  <a:pt x="2343530" y="4429285"/>
                  <a:pt x="2346809" y="4430163"/>
                  <a:pt x="2346809" y="4430163"/>
                </a:cubicBezTo>
                <a:cubicBezTo>
                  <a:pt x="2349211" y="4434323"/>
                  <a:pt x="2349211" y="4434323"/>
                  <a:pt x="2349211" y="4434323"/>
                </a:cubicBezTo>
                <a:cubicBezTo>
                  <a:pt x="2351612" y="4438481"/>
                  <a:pt x="2361453" y="4441118"/>
                  <a:pt x="2357293" y="4443519"/>
                </a:cubicBezTo>
                <a:cubicBezTo>
                  <a:pt x="2358816" y="4450959"/>
                  <a:pt x="2361453" y="4441118"/>
                  <a:pt x="2363854" y="4445278"/>
                </a:cubicBezTo>
                <a:cubicBezTo>
                  <a:pt x="2366255" y="4449436"/>
                  <a:pt x="2362976" y="4448558"/>
                  <a:pt x="2362096" y="4451837"/>
                </a:cubicBezTo>
                <a:cubicBezTo>
                  <a:pt x="2367778" y="4456877"/>
                  <a:pt x="2382421" y="4467832"/>
                  <a:pt x="2382421" y="4467832"/>
                </a:cubicBezTo>
                <a:cubicBezTo>
                  <a:pt x="2393784" y="4477909"/>
                  <a:pt x="2409071" y="4499583"/>
                  <a:pt x="2414753" y="4504621"/>
                </a:cubicBezTo>
                <a:cubicBezTo>
                  <a:pt x="2417154" y="4508780"/>
                  <a:pt x="2414753" y="4504621"/>
                  <a:pt x="2415632" y="4501341"/>
                </a:cubicBezTo>
                <a:cubicBezTo>
                  <a:pt x="2414753" y="4504621"/>
                  <a:pt x="2420434" y="4509659"/>
                  <a:pt x="2420434" y="4509659"/>
                </a:cubicBezTo>
                <a:cubicBezTo>
                  <a:pt x="2420434" y="4509659"/>
                  <a:pt x="2426995" y="4511417"/>
                  <a:pt x="2426995" y="4511417"/>
                </a:cubicBezTo>
                <a:cubicBezTo>
                  <a:pt x="2429396" y="4515576"/>
                  <a:pt x="2422835" y="4513819"/>
                  <a:pt x="2426115" y="4514697"/>
                </a:cubicBezTo>
                <a:cubicBezTo>
                  <a:pt x="2427638" y="4522137"/>
                  <a:pt x="2435957" y="4517335"/>
                  <a:pt x="2430919" y="4523015"/>
                </a:cubicBezTo>
                <a:cubicBezTo>
                  <a:pt x="2443161" y="4529812"/>
                  <a:pt x="2466765" y="4546684"/>
                  <a:pt x="2470691" y="4558283"/>
                </a:cubicBezTo>
                <a:cubicBezTo>
                  <a:pt x="2467410" y="4557404"/>
                  <a:pt x="2468290" y="4554125"/>
                  <a:pt x="2472448" y="4551724"/>
                </a:cubicBezTo>
                <a:cubicBezTo>
                  <a:pt x="2491015" y="4574276"/>
                  <a:pt x="2521824" y="4603628"/>
                  <a:pt x="2534066" y="4610424"/>
                </a:cubicBezTo>
                <a:cubicBezTo>
                  <a:pt x="2539747" y="4615461"/>
                  <a:pt x="2568798" y="4651372"/>
                  <a:pt x="2585200" y="4655767"/>
                </a:cubicBezTo>
                <a:cubicBezTo>
                  <a:pt x="2590883" y="4660805"/>
                  <a:pt x="2585200" y="4655767"/>
                  <a:pt x="2584321" y="4659048"/>
                </a:cubicBezTo>
                <a:cubicBezTo>
                  <a:pt x="2594162" y="4661685"/>
                  <a:pt x="2610329" y="4680079"/>
                  <a:pt x="2618411" y="4689276"/>
                </a:cubicBezTo>
                <a:cubicBezTo>
                  <a:pt x="2618411" y="4689276"/>
                  <a:pt x="2612728" y="4684238"/>
                  <a:pt x="2608571" y="4686639"/>
                </a:cubicBezTo>
                <a:cubicBezTo>
                  <a:pt x="2629774" y="4699352"/>
                  <a:pt x="2624093" y="4694314"/>
                  <a:pt x="2622570" y="4686874"/>
                </a:cubicBezTo>
                <a:cubicBezTo>
                  <a:pt x="2645297" y="4707027"/>
                  <a:pt x="2648577" y="4707906"/>
                  <a:pt x="2658183" y="4724543"/>
                </a:cubicBezTo>
                <a:cubicBezTo>
                  <a:pt x="2658183" y="4724543"/>
                  <a:pt x="2660584" y="4728703"/>
                  <a:pt x="2660584" y="4728703"/>
                </a:cubicBezTo>
                <a:cubicBezTo>
                  <a:pt x="2660584" y="4728703"/>
                  <a:pt x="2660584" y="4728703"/>
                  <a:pt x="2663864" y="4729582"/>
                </a:cubicBezTo>
                <a:cubicBezTo>
                  <a:pt x="2663864" y="4729582"/>
                  <a:pt x="2664742" y="4726302"/>
                  <a:pt x="2664742" y="4726302"/>
                </a:cubicBezTo>
                <a:cubicBezTo>
                  <a:pt x="2664742" y="4726302"/>
                  <a:pt x="2668024" y="4727180"/>
                  <a:pt x="2670424" y="4731340"/>
                </a:cubicBezTo>
                <a:cubicBezTo>
                  <a:pt x="2670424" y="4731340"/>
                  <a:pt x="2670424" y="4731340"/>
                  <a:pt x="2667143" y="4730462"/>
                </a:cubicBezTo>
                <a:cubicBezTo>
                  <a:pt x="2667143" y="4730462"/>
                  <a:pt x="2667143" y="4730462"/>
                  <a:pt x="2666265" y="4733741"/>
                </a:cubicBezTo>
                <a:cubicBezTo>
                  <a:pt x="2669544" y="4734620"/>
                  <a:pt x="2669544" y="4734620"/>
                  <a:pt x="2672825" y="4735499"/>
                </a:cubicBezTo>
                <a:cubicBezTo>
                  <a:pt x="2675227" y="4739658"/>
                  <a:pt x="2675227" y="4739658"/>
                  <a:pt x="2675227" y="4739658"/>
                </a:cubicBezTo>
                <a:cubicBezTo>
                  <a:pt x="2677628" y="4743816"/>
                  <a:pt x="2692272" y="4754773"/>
                  <a:pt x="2685067" y="4742295"/>
                </a:cubicBezTo>
                <a:cubicBezTo>
                  <a:pt x="2687468" y="4746453"/>
                  <a:pt x="2687468" y="4746453"/>
                  <a:pt x="2690749" y="4747334"/>
                </a:cubicBezTo>
                <a:cubicBezTo>
                  <a:pt x="2690749" y="4747334"/>
                  <a:pt x="2691628" y="4744052"/>
                  <a:pt x="2688348" y="4743174"/>
                </a:cubicBezTo>
                <a:cubicBezTo>
                  <a:pt x="2688348" y="4743174"/>
                  <a:pt x="2689227" y="4739894"/>
                  <a:pt x="2685948" y="4739014"/>
                </a:cubicBezTo>
                <a:cubicBezTo>
                  <a:pt x="2689227" y="4739894"/>
                  <a:pt x="2692507" y="4740773"/>
                  <a:pt x="2692507" y="4740773"/>
                </a:cubicBezTo>
                <a:cubicBezTo>
                  <a:pt x="2694908" y="4744932"/>
                  <a:pt x="2700590" y="4749969"/>
                  <a:pt x="2709552" y="4755887"/>
                </a:cubicBezTo>
                <a:cubicBezTo>
                  <a:pt x="2720915" y="4765962"/>
                  <a:pt x="2732277" y="4776040"/>
                  <a:pt x="2741239" y="4781956"/>
                </a:cubicBezTo>
                <a:cubicBezTo>
                  <a:pt x="2744521" y="4782835"/>
                  <a:pt x="2743642" y="4786115"/>
                  <a:pt x="2743642" y="4786115"/>
                </a:cubicBezTo>
                <a:cubicBezTo>
                  <a:pt x="2743642" y="4786115"/>
                  <a:pt x="2746921" y="4786995"/>
                  <a:pt x="2746921" y="4786995"/>
                </a:cubicBezTo>
                <a:cubicBezTo>
                  <a:pt x="2753482" y="4788752"/>
                  <a:pt x="2759163" y="4793792"/>
                  <a:pt x="2761565" y="4797950"/>
                </a:cubicBezTo>
                <a:cubicBezTo>
                  <a:pt x="2764845" y="4798829"/>
                  <a:pt x="2770527" y="4803867"/>
                  <a:pt x="2773807" y="4804745"/>
                </a:cubicBezTo>
                <a:cubicBezTo>
                  <a:pt x="2779488" y="4809785"/>
                  <a:pt x="2787572" y="4818982"/>
                  <a:pt x="2793253" y="4824020"/>
                </a:cubicBezTo>
                <a:cubicBezTo>
                  <a:pt x="2792374" y="4827301"/>
                  <a:pt x="2792374" y="4827301"/>
                  <a:pt x="2792374" y="4827301"/>
                </a:cubicBezTo>
                <a:cubicBezTo>
                  <a:pt x="2795656" y="4828179"/>
                  <a:pt x="2795656" y="4828179"/>
                  <a:pt x="2798935" y="4829058"/>
                </a:cubicBezTo>
                <a:cubicBezTo>
                  <a:pt x="2801336" y="4833218"/>
                  <a:pt x="2802215" y="4829937"/>
                  <a:pt x="2802215" y="4829937"/>
                </a:cubicBezTo>
                <a:cubicBezTo>
                  <a:pt x="2799813" y="4825779"/>
                  <a:pt x="2799813" y="4825779"/>
                  <a:pt x="2799813" y="4825779"/>
                </a:cubicBezTo>
                <a:cubicBezTo>
                  <a:pt x="2805496" y="4830815"/>
                  <a:pt x="2812700" y="4843294"/>
                  <a:pt x="2820139" y="4841771"/>
                </a:cubicBezTo>
                <a:cubicBezTo>
                  <a:pt x="2819259" y="4845051"/>
                  <a:pt x="2819259" y="4845051"/>
                  <a:pt x="2822540" y="4845931"/>
                </a:cubicBezTo>
                <a:cubicBezTo>
                  <a:pt x="2824941" y="4850090"/>
                  <a:pt x="2825821" y="4846810"/>
                  <a:pt x="2825821" y="4846810"/>
                </a:cubicBezTo>
                <a:cubicBezTo>
                  <a:pt x="2833903" y="4856008"/>
                  <a:pt x="2845502" y="4852082"/>
                  <a:pt x="2847025" y="4859523"/>
                </a:cubicBezTo>
                <a:cubicBezTo>
                  <a:pt x="2843744" y="4858645"/>
                  <a:pt x="2843744" y="4858645"/>
                  <a:pt x="2843744" y="4858645"/>
                </a:cubicBezTo>
                <a:cubicBezTo>
                  <a:pt x="2838063" y="4853605"/>
                  <a:pt x="2834782" y="4852727"/>
                  <a:pt x="2833903" y="4856008"/>
                </a:cubicBezTo>
                <a:cubicBezTo>
                  <a:pt x="2833903" y="4856008"/>
                  <a:pt x="2836304" y="4860166"/>
                  <a:pt x="2839585" y="4861046"/>
                </a:cubicBezTo>
                <a:cubicBezTo>
                  <a:pt x="2841985" y="4865204"/>
                  <a:pt x="2841985" y="4865204"/>
                  <a:pt x="2841985" y="4865204"/>
                </a:cubicBezTo>
                <a:cubicBezTo>
                  <a:pt x="2840228" y="4871765"/>
                  <a:pt x="2831266" y="4865848"/>
                  <a:pt x="2829743" y="4858407"/>
                </a:cubicBezTo>
                <a:cubicBezTo>
                  <a:pt x="2831266" y="4865848"/>
                  <a:pt x="2815743" y="4858173"/>
                  <a:pt x="2824705" y="4864090"/>
                </a:cubicBezTo>
                <a:cubicBezTo>
                  <a:pt x="2833023" y="4859287"/>
                  <a:pt x="2831030" y="4879849"/>
                  <a:pt x="2845031" y="4880083"/>
                </a:cubicBezTo>
                <a:cubicBezTo>
                  <a:pt x="2847433" y="4884243"/>
                  <a:pt x="2847433" y="4884243"/>
                  <a:pt x="2847433" y="4884243"/>
                </a:cubicBezTo>
                <a:cubicBezTo>
                  <a:pt x="2847433" y="4884243"/>
                  <a:pt x="2850711" y="4885122"/>
                  <a:pt x="2850711" y="4885122"/>
                </a:cubicBezTo>
                <a:cubicBezTo>
                  <a:pt x="2853114" y="4889281"/>
                  <a:pt x="2853993" y="4886000"/>
                  <a:pt x="2853993" y="4886000"/>
                </a:cubicBezTo>
                <a:cubicBezTo>
                  <a:pt x="2850711" y="4885122"/>
                  <a:pt x="2851592" y="4881842"/>
                  <a:pt x="2851592" y="4881842"/>
                </a:cubicBezTo>
                <a:cubicBezTo>
                  <a:pt x="2854871" y="4882720"/>
                  <a:pt x="2860553" y="4887759"/>
                  <a:pt x="2861432" y="4884479"/>
                </a:cubicBezTo>
                <a:cubicBezTo>
                  <a:pt x="2859030" y="4880319"/>
                  <a:pt x="2864713" y="4885357"/>
                  <a:pt x="2865592" y="4882076"/>
                </a:cubicBezTo>
                <a:cubicBezTo>
                  <a:pt x="2859909" y="4877039"/>
                  <a:pt x="2856630" y="4876159"/>
                  <a:pt x="2850949" y="4871121"/>
                </a:cubicBezTo>
                <a:cubicBezTo>
                  <a:pt x="2854228" y="4872001"/>
                  <a:pt x="2854228" y="4872001"/>
                  <a:pt x="2854228" y="4872001"/>
                </a:cubicBezTo>
                <a:cubicBezTo>
                  <a:pt x="2857508" y="4872880"/>
                  <a:pt x="2860789" y="4873758"/>
                  <a:pt x="2861667" y="4870478"/>
                </a:cubicBezTo>
                <a:lnTo>
                  <a:pt x="2856769" y="4866135"/>
                </a:lnTo>
                <a:lnTo>
                  <a:pt x="2862737" y="4868128"/>
                </a:lnTo>
                <a:cubicBezTo>
                  <a:pt x="2866808" y="4870976"/>
                  <a:pt x="2871069" y="4874755"/>
                  <a:pt x="2877189" y="4878154"/>
                </a:cubicBezTo>
                <a:cubicBezTo>
                  <a:pt x="2861025" y="4859758"/>
                  <a:pt x="2881349" y="4875751"/>
                  <a:pt x="2889669" y="4870949"/>
                </a:cubicBezTo>
                <a:cubicBezTo>
                  <a:pt x="2892070" y="4875108"/>
                  <a:pt x="2885509" y="4873350"/>
                  <a:pt x="2885509" y="4873350"/>
                </a:cubicBezTo>
                <a:cubicBezTo>
                  <a:pt x="2884630" y="4876631"/>
                  <a:pt x="2884630" y="4876631"/>
                  <a:pt x="2884630" y="4876631"/>
                </a:cubicBezTo>
                <a:cubicBezTo>
                  <a:pt x="2881349" y="4875751"/>
                  <a:pt x="2881349" y="4875751"/>
                  <a:pt x="2883750" y="4879911"/>
                </a:cubicBezTo>
                <a:cubicBezTo>
                  <a:pt x="2883750" y="4879911"/>
                  <a:pt x="2887032" y="4880791"/>
                  <a:pt x="2890311" y="4881670"/>
                </a:cubicBezTo>
                <a:cubicBezTo>
                  <a:pt x="2893590" y="4882548"/>
                  <a:pt x="2893590" y="4882548"/>
                  <a:pt x="2893590" y="4882548"/>
                </a:cubicBezTo>
                <a:cubicBezTo>
                  <a:pt x="2895993" y="4886708"/>
                  <a:pt x="2891834" y="4889109"/>
                  <a:pt x="2898394" y="4890866"/>
                </a:cubicBezTo>
                <a:cubicBezTo>
                  <a:pt x="2895113" y="4889987"/>
                  <a:pt x="2895113" y="4889987"/>
                  <a:pt x="2891834" y="4889109"/>
                </a:cubicBezTo>
                <a:cubicBezTo>
                  <a:pt x="2888554" y="4888230"/>
                  <a:pt x="2887674" y="4891511"/>
                  <a:pt x="2890953" y="4892389"/>
                </a:cubicBezTo>
                <a:cubicBezTo>
                  <a:pt x="2890075" y="4895668"/>
                  <a:pt x="2893356" y="4896549"/>
                  <a:pt x="2896636" y="4897427"/>
                </a:cubicBezTo>
                <a:cubicBezTo>
                  <a:pt x="2899915" y="4898305"/>
                  <a:pt x="2899915" y="4898305"/>
                  <a:pt x="2903197" y="4899185"/>
                </a:cubicBezTo>
                <a:cubicBezTo>
                  <a:pt x="2909757" y="4900942"/>
                  <a:pt x="2917197" y="4899421"/>
                  <a:pt x="2911514" y="4894383"/>
                </a:cubicBezTo>
                <a:cubicBezTo>
                  <a:pt x="2914795" y="4895261"/>
                  <a:pt x="2914795" y="4895261"/>
                  <a:pt x="2915674" y="4891980"/>
                </a:cubicBezTo>
                <a:cubicBezTo>
                  <a:pt x="2915674" y="4891980"/>
                  <a:pt x="2915674" y="4891980"/>
                  <a:pt x="2913273" y="4887822"/>
                </a:cubicBezTo>
                <a:cubicBezTo>
                  <a:pt x="2916553" y="4888701"/>
                  <a:pt x="2922235" y="4893739"/>
                  <a:pt x="2928796" y="4895497"/>
                </a:cubicBezTo>
                <a:cubicBezTo>
                  <a:pt x="2922235" y="4893739"/>
                  <a:pt x="2916553" y="4888701"/>
                  <a:pt x="2918954" y="4892860"/>
                </a:cubicBezTo>
                <a:cubicBezTo>
                  <a:pt x="2920476" y="4900299"/>
                  <a:pt x="2928796" y="4895497"/>
                  <a:pt x="2930317" y="4902935"/>
                </a:cubicBezTo>
                <a:cubicBezTo>
                  <a:pt x="2929439" y="4906217"/>
                  <a:pt x="2929439" y="4906217"/>
                  <a:pt x="2929439" y="4906217"/>
                </a:cubicBezTo>
                <a:cubicBezTo>
                  <a:pt x="2929439" y="4906217"/>
                  <a:pt x="2929439" y="4906217"/>
                  <a:pt x="2932718" y="4907095"/>
                </a:cubicBezTo>
                <a:cubicBezTo>
                  <a:pt x="2932718" y="4907095"/>
                  <a:pt x="2932718" y="4907095"/>
                  <a:pt x="2935999" y="4907975"/>
                </a:cubicBezTo>
                <a:cubicBezTo>
                  <a:pt x="2936878" y="4904694"/>
                  <a:pt x="2936878" y="4904694"/>
                  <a:pt x="2936878" y="4904694"/>
                </a:cubicBezTo>
                <a:cubicBezTo>
                  <a:pt x="2939281" y="4908854"/>
                  <a:pt x="2939281" y="4908854"/>
                  <a:pt x="2941680" y="4913011"/>
                </a:cubicBezTo>
                <a:cubicBezTo>
                  <a:pt x="2949121" y="4911491"/>
                  <a:pt x="2954802" y="4916527"/>
                  <a:pt x="2961363" y="4918285"/>
                </a:cubicBezTo>
                <a:cubicBezTo>
                  <a:pt x="2958082" y="4917407"/>
                  <a:pt x="2954802" y="4916527"/>
                  <a:pt x="2954802" y="4916527"/>
                </a:cubicBezTo>
                <a:cubicBezTo>
                  <a:pt x="2967044" y="4923324"/>
                  <a:pt x="2964643" y="4919164"/>
                  <a:pt x="2972726" y="4928362"/>
                </a:cubicBezTo>
                <a:cubicBezTo>
                  <a:pt x="2969445" y="4927484"/>
                  <a:pt x="2968566" y="4930764"/>
                  <a:pt x="2968566" y="4930764"/>
                </a:cubicBezTo>
                <a:cubicBezTo>
                  <a:pt x="2968566" y="4930764"/>
                  <a:pt x="2971848" y="4931642"/>
                  <a:pt x="2971848" y="4931642"/>
                </a:cubicBezTo>
                <a:cubicBezTo>
                  <a:pt x="2970967" y="4934923"/>
                  <a:pt x="2970967" y="4934923"/>
                  <a:pt x="2970967" y="4934923"/>
                </a:cubicBezTo>
                <a:cubicBezTo>
                  <a:pt x="2953045" y="4923088"/>
                  <a:pt x="2967688" y="4934044"/>
                  <a:pt x="2966810" y="4937324"/>
                </a:cubicBezTo>
                <a:cubicBezTo>
                  <a:pt x="2957847" y="4931407"/>
                  <a:pt x="2948885" y="4925491"/>
                  <a:pt x="2939043" y="4922854"/>
                </a:cubicBezTo>
                <a:cubicBezTo>
                  <a:pt x="2939923" y="4919573"/>
                  <a:pt x="2939923" y="4919573"/>
                  <a:pt x="2939923" y="4919573"/>
                </a:cubicBezTo>
                <a:cubicBezTo>
                  <a:pt x="2934243" y="4914534"/>
                  <a:pt x="2930961" y="4913655"/>
                  <a:pt x="2927680" y="4912777"/>
                </a:cubicBezTo>
                <a:cubicBezTo>
                  <a:pt x="2933362" y="4917815"/>
                  <a:pt x="2936642" y="4918694"/>
                  <a:pt x="2935764" y="4921974"/>
                </a:cubicBezTo>
                <a:cubicBezTo>
                  <a:pt x="2926802" y="4916057"/>
                  <a:pt x="2925924" y="4919338"/>
                  <a:pt x="2920241" y="4914300"/>
                </a:cubicBezTo>
                <a:cubicBezTo>
                  <a:pt x="2920241" y="4914300"/>
                  <a:pt x="2916961" y="4913420"/>
                  <a:pt x="2917839" y="4910140"/>
                </a:cubicBezTo>
                <a:cubicBezTo>
                  <a:pt x="2914560" y="4909260"/>
                  <a:pt x="2914560" y="4909260"/>
                  <a:pt x="2914560" y="4909260"/>
                </a:cubicBezTo>
                <a:cubicBezTo>
                  <a:pt x="2911279" y="4908382"/>
                  <a:pt x="2907999" y="4907503"/>
                  <a:pt x="2910401" y="4911663"/>
                </a:cubicBezTo>
                <a:cubicBezTo>
                  <a:pt x="2912801" y="4915821"/>
                  <a:pt x="2912801" y="4915821"/>
                  <a:pt x="2912801" y="4915821"/>
                </a:cubicBezTo>
                <a:cubicBezTo>
                  <a:pt x="2911923" y="4919100"/>
                  <a:pt x="2915203" y="4919981"/>
                  <a:pt x="2918484" y="4920859"/>
                </a:cubicBezTo>
                <a:cubicBezTo>
                  <a:pt x="2921765" y="4921739"/>
                  <a:pt x="2921765" y="4921739"/>
                  <a:pt x="2921765" y="4921739"/>
                </a:cubicBezTo>
                <a:cubicBezTo>
                  <a:pt x="2922643" y="4918458"/>
                  <a:pt x="2922643" y="4918458"/>
                  <a:pt x="2922643" y="4918458"/>
                </a:cubicBezTo>
                <a:cubicBezTo>
                  <a:pt x="2932484" y="4921095"/>
                  <a:pt x="2952809" y="4937090"/>
                  <a:pt x="2965929" y="4940604"/>
                </a:cubicBezTo>
                <a:cubicBezTo>
                  <a:pt x="2968331" y="4944764"/>
                  <a:pt x="2968331" y="4944764"/>
                  <a:pt x="2968331" y="4944764"/>
                </a:cubicBezTo>
                <a:cubicBezTo>
                  <a:pt x="2968331" y="4944764"/>
                  <a:pt x="2968331" y="4944764"/>
                  <a:pt x="2971612" y="4945642"/>
                </a:cubicBezTo>
                <a:cubicBezTo>
                  <a:pt x="2971612" y="4945642"/>
                  <a:pt x="2974892" y="4946522"/>
                  <a:pt x="2974892" y="4946522"/>
                </a:cubicBezTo>
                <a:cubicBezTo>
                  <a:pt x="2981452" y="4948279"/>
                  <a:pt x="2990414" y="4954196"/>
                  <a:pt x="2992815" y="4958356"/>
                </a:cubicBezTo>
                <a:cubicBezTo>
                  <a:pt x="2993695" y="4955076"/>
                  <a:pt x="2993695" y="4955076"/>
                  <a:pt x="2993695" y="4955076"/>
                </a:cubicBezTo>
                <a:cubicBezTo>
                  <a:pt x="2996095" y="4959234"/>
                  <a:pt x="2996095" y="4959234"/>
                  <a:pt x="2996095" y="4959234"/>
                </a:cubicBezTo>
                <a:cubicBezTo>
                  <a:pt x="2996095" y="4959234"/>
                  <a:pt x="2998496" y="4963394"/>
                  <a:pt x="3001778" y="4964274"/>
                </a:cubicBezTo>
                <a:cubicBezTo>
                  <a:pt x="3001778" y="4964274"/>
                  <a:pt x="3005057" y="4965153"/>
                  <a:pt x="3005937" y="4961873"/>
                </a:cubicBezTo>
                <a:cubicBezTo>
                  <a:pt x="3037859" y="4973942"/>
                  <a:pt x="3051624" y="4988177"/>
                  <a:pt x="3075465" y="4991048"/>
                </a:cubicBezTo>
                <a:cubicBezTo>
                  <a:pt x="3074587" y="4994330"/>
                  <a:pt x="3077866" y="4995208"/>
                  <a:pt x="3081147" y="4996088"/>
                </a:cubicBezTo>
                <a:cubicBezTo>
                  <a:pt x="3081147" y="4996088"/>
                  <a:pt x="3084428" y="4996967"/>
                  <a:pt x="3084428" y="4996967"/>
                </a:cubicBezTo>
                <a:cubicBezTo>
                  <a:pt x="3085306" y="4993685"/>
                  <a:pt x="3085306" y="4993685"/>
                  <a:pt x="3085306" y="4993685"/>
                </a:cubicBezTo>
                <a:cubicBezTo>
                  <a:pt x="3086829" y="5001126"/>
                  <a:pt x="3096669" y="5003762"/>
                  <a:pt x="3103230" y="5005520"/>
                </a:cubicBezTo>
                <a:cubicBezTo>
                  <a:pt x="3103230" y="5005520"/>
                  <a:pt x="3106511" y="5006399"/>
                  <a:pt x="3106511" y="5006399"/>
                </a:cubicBezTo>
                <a:cubicBezTo>
                  <a:pt x="3108911" y="5010558"/>
                  <a:pt x="3108911" y="5010558"/>
                  <a:pt x="3113070" y="5008157"/>
                </a:cubicBezTo>
                <a:cubicBezTo>
                  <a:pt x="3116351" y="5009036"/>
                  <a:pt x="3116351" y="5009036"/>
                  <a:pt x="3116351" y="5009036"/>
                </a:cubicBezTo>
                <a:cubicBezTo>
                  <a:pt x="3116351" y="5009036"/>
                  <a:pt x="3115473" y="5012317"/>
                  <a:pt x="3118751" y="5013195"/>
                </a:cubicBezTo>
                <a:cubicBezTo>
                  <a:pt x="3118751" y="5013195"/>
                  <a:pt x="3118751" y="5013195"/>
                  <a:pt x="3122032" y="5014073"/>
                </a:cubicBezTo>
                <a:cubicBezTo>
                  <a:pt x="3129472" y="5012551"/>
                  <a:pt x="3139956" y="5025909"/>
                  <a:pt x="3141713" y="5019348"/>
                </a:cubicBezTo>
                <a:cubicBezTo>
                  <a:pt x="3141713" y="5019348"/>
                  <a:pt x="3141713" y="5019348"/>
                  <a:pt x="3144995" y="5020227"/>
                </a:cubicBezTo>
                <a:cubicBezTo>
                  <a:pt x="3148274" y="5021105"/>
                  <a:pt x="3151555" y="5021985"/>
                  <a:pt x="3151555" y="5021985"/>
                </a:cubicBezTo>
                <a:cubicBezTo>
                  <a:pt x="3151555" y="5021985"/>
                  <a:pt x="3154835" y="5022864"/>
                  <a:pt x="3154835" y="5022864"/>
                </a:cubicBezTo>
                <a:cubicBezTo>
                  <a:pt x="3156358" y="5030304"/>
                  <a:pt x="3171237" y="5027258"/>
                  <a:pt x="3177797" y="5029016"/>
                </a:cubicBezTo>
                <a:cubicBezTo>
                  <a:pt x="3187638" y="5031653"/>
                  <a:pt x="3179319" y="5036456"/>
                  <a:pt x="3189161" y="5039093"/>
                </a:cubicBezTo>
                <a:cubicBezTo>
                  <a:pt x="3189161" y="5039093"/>
                  <a:pt x="3192440" y="5039972"/>
                  <a:pt x="3191561" y="5043251"/>
                </a:cubicBezTo>
                <a:cubicBezTo>
                  <a:pt x="3191561" y="5043251"/>
                  <a:pt x="3194841" y="5044131"/>
                  <a:pt x="3194841" y="5044131"/>
                </a:cubicBezTo>
                <a:cubicBezTo>
                  <a:pt x="3198123" y="5045010"/>
                  <a:pt x="3198123" y="5045010"/>
                  <a:pt x="3195720" y="5040850"/>
                </a:cubicBezTo>
                <a:cubicBezTo>
                  <a:pt x="3195720" y="5040850"/>
                  <a:pt x="3195720" y="5040850"/>
                  <a:pt x="3192440" y="5039972"/>
                </a:cubicBezTo>
                <a:cubicBezTo>
                  <a:pt x="3199880" y="5038449"/>
                  <a:pt x="3205562" y="5043487"/>
                  <a:pt x="3206440" y="5040207"/>
                </a:cubicBezTo>
                <a:cubicBezTo>
                  <a:pt x="3215401" y="5046124"/>
                  <a:pt x="3205562" y="5043487"/>
                  <a:pt x="3204682" y="5046768"/>
                </a:cubicBezTo>
                <a:lnTo>
                  <a:pt x="3200777" y="5049024"/>
                </a:lnTo>
                <a:lnTo>
                  <a:pt x="3182802" y="5042937"/>
                </a:lnTo>
                <a:cubicBezTo>
                  <a:pt x="3164319" y="5037490"/>
                  <a:pt x="3152140" y="5036205"/>
                  <a:pt x="3134918" y="5031590"/>
                </a:cubicBezTo>
                <a:cubicBezTo>
                  <a:pt x="3134918" y="5031590"/>
                  <a:pt x="3135797" y="5028310"/>
                  <a:pt x="3132517" y="5027430"/>
                </a:cubicBezTo>
                <a:cubicBezTo>
                  <a:pt x="3132517" y="5027430"/>
                  <a:pt x="3129237" y="5026552"/>
                  <a:pt x="3129237" y="5026552"/>
                </a:cubicBezTo>
                <a:cubicBezTo>
                  <a:pt x="3119395" y="5023915"/>
                  <a:pt x="3116116" y="5023036"/>
                  <a:pt x="3111956" y="5025438"/>
                </a:cubicBezTo>
                <a:cubicBezTo>
                  <a:pt x="3125078" y="5028953"/>
                  <a:pt x="3125078" y="5028953"/>
                  <a:pt x="3125078" y="5028953"/>
                </a:cubicBezTo>
                <a:cubicBezTo>
                  <a:pt x="3125078" y="5028953"/>
                  <a:pt x="3121797" y="5028075"/>
                  <a:pt x="3120918" y="5031354"/>
                </a:cubicBezTo>
                <a:cubicBezTo>
                  <a:pt x="3120918" y="5031354"/>
                  <a:pt x="3124199" y="5032234"/>
                  <a:pt x="3124199" y="5032234"/>
                </a:cubicBezTo>
                <a:cubicBezTo>
                  <a:pt x="3127479" y="5033113"/>
                  <a:pt x="3127479" y="5033113"/>
                  <a:pt x="3127479" y="5033113"/>
                </a:cubicBezTo>
                <a:cubicBezTo>
                  <a:pt x="3130758" y="5033991"/>
                  <a:pt x="3130758" y="5033991"/>
                  <a:pt x="3130758" y="5033991"/>
                </a:cubicBezTo>
                <a:cubicBezTo>
                  <a:pt x="3135561" y="5042309"/>
                  <a:pt x="3137083" y="5049750"/>
                  <a:pt x="3159167" y="5059182"/>
                </a:cubicBezTo>
                <a:cubicBezTo>
                  <a:pt x="3172053" y="5076698"/>
                  <a:pt x="3202217" y="5095329"/>
                  <a:pt x="3223421" y="5108042"/>
                </a:cubicBezTo>
                <a:cubicBezTo>
                  <a:pt x="3226702" y="5108920"/>
                  <a:pt x="3225824" y="5112200"/>
                  <a:pt x="3225824" y="5112200"/>
                </a:cubicBezTo>
                <a:cubicBezTo>
                  <a:pt x="3225824" y="5112200"/>
                  <a:pt x="3224945" y="5115481"/>
                  <a:pt x="3228223" y="5116360"/>
                </a:cubicBezTo>
                <a:cubicBezTo>
                  <a:pt x="3228223" y="5116360"/>
                  <a:pt x="3224945" y="5115481"/>
                  <a:pt x="3224065" y="5118761"/>
                </a:cubicBezTo>
                <a:cubicBezTo>
                  <a:pt x="3230626" y="5120519"/>
                  <a:pt x="3233907" y="5121398"/>
                  <a:pt x="3233907" y="5121398"/>
                </a:cubicBezTo>
                <a:cubicBezTo>
                  <a:pt x="3251830" y="5133233"/>
                  <a:pt x="3277193" y="5143544"/>
                  <a:pt x="3292714" y="5151219"/>
                </a:cubicBezTo>
                <a:cubicBezTo>
                  <a:pt x="3295117" y="5155379"/>
                  <a:pt x="3288556" y="5153620"/>
                  <a:pt x="3285275" y="5152742"/>
                </a:cubicBezTo>
                <a:cubicBezTo>
                  <a:pt x="3294237" y="5158659"/>
                  <a:pt x="3331842" y="5175767"/>
                  <a:pt x="3319365" y="5182971"/>
                </a:cubicBezTo>
                <a:cubicBezTo>
                  <a:pt x="3312805" y="5181213"/>
                  <a:pt x="3312805" y="5181213"/>
                  <a:pt x="3312805" y="5181213"/>
                </a:cubicBezTo>
                <a:cubicBezTo>
                  <a:pt x="3309524" y="5180334"/>
                  <a:pt x="3309524" y="5180334"/>
                  <a:pt x="3309524" y="5180334"/>
                </a:cubicBezTo>
                <a:cubicBezTo>
                  <a:pt x="3309524" y="5180334"/>
                  <a:pt x="3308645" y="5183614"/>
                  <a:pt x="3311927" y="5184492"/>
                </a:cubicBezTo>
                <a:cubicBezTo>
                  <a:pt x="3318486" y="5186251"/>
                  <a:pt x="3318486" y="5186251"/>
                  <a:pt x="3318486" y="5186251"/>
                </a:cubicBezTo>
                <a:cubicBezTo>
                  <a:pt x="3304486" y="5186015"/>
                  <a:pt x="3285683" y="5177461"/>
                  <a:pt x="3266002" y="5172187"/>
                </a:cubicBezTo>
                <a:cubicBezTo>
                  <a:pt x="3245205" y="5184194"/>
                  <a:pt x="3297454" y="5212257"/>
                  <a:pt x="3342499" y="5227844"/>
                </a:cubicBezTo>
                <a:cubicBezTo>
                  <a:pt x="3344900" y="5232004"/>
                  <a:pt x="3340742" y="5234405"/>
                  <a:pt x="3348824" y="5243600"/>
                </a:cubicBezTo>
                <a:cubicBezTo>
                  <a:pt x="3339862" y="5237684"/>
                  <a:pt x="3338984" y="5240964"/>
                  <a:pt x="3338105" y="5244245"/>
                </a:cubicBezTo>
                <a:cubicBezTo>
                  <a:pt x="3311863" y="5237212"/>
                  <a:pt x="3286500" y="5226901"/>
                  <a:pt x="3260257" y="5219869"/>
                </a:cubicBezTo>
                <a:cubicBezTo>
                  <a:pt x="3243856" y="5215475"/>
                  <a:pt x="3258499" y="5226430"/>
                  <a:pt x="3243621" y="5229475"/>
                </a:cubicBezTo>
                <a:cubicBezTo>
                  <a:pt x="3228099" y="5221800"/>
                  <a:pt x="3220658" y="5223323"/>
                  <a:pt x="3201857" y="5214769"/>
                </a:cubicBezTo>
                <a:cubicBezTo>
                  <a:pt x="3200977" y="5218050"/>
                  <a:pt x="3206659" y="5223087"/>
                  <a:pt x="3219780" y="5226604"/>
                </a:cubicBezTo>
                <a:cubicBezTo>
                  <a:pt x="3213219" y="5224845"/>
                  <a:pt x="3205781" y="5226368"/>
                  <a:pt x="3193538" y="5219573"/>
                </a:cubicBezTo>
                <a:cubicBezTo>
                  <a:pt x="3199219" y="5224609"/>
                  <a:pt x="3195061" y="5227011"/>
                  <a:pt x="3204023" y="5232929"/>
                </a:cubicBezTo>
                <a:cubicBezTo>
                  <a:pt x="3150016" y="5211425"/>
                  <a:pt x="3096009" y="5189924"/>
                  <a:pt x="3042882" y="5165139"/>
                </a:cubicBezTo>
                <a:cubicBezTo>
                  <a:pt x="3036320" y="5163382"/>
                  <a:pt x="3029761" y="5161624"/>
                  <a:pt x="3027359" y="5157464"/>
                </a:cubicBezTo>
                <a:cubicBezTo>
                  <a:pt x="2396387" y="4861828"/>
                  <a:pt x="1977317" y="4260841"/>
                  <a:pt x="1894782" y="3584788"/>
                </a:cubicBezTo>
                <a:cubicBezTo>
                  <a:pt x="1894782" y="3584788"/>
                  <a:pt x="1894782" y="3584788"/>
                  <a:pt x="1895662" y="3581506"/>
                </a:cubicBezTo>
                <a:cubicBezTo>
                  <a:pt x="1895662" y="3581506"/>
                  <a:pt x="1896540" y="3578226"/>
                  <a:pt x="1896540" y="3578226"/>
                </a:cubicBezTo>
                <a:cubicBezTo>
                  <a:pt x="1898061" y="3585666"/>
                  <a:pt x="1902221" y="3583265"/>
                  <a:pt x="1900698" y="3575825"/>
                </a:cubicBezTo>
                <a:cubicBezTo>
                  <a:pt x="1902221" y="3583265"/>
                  <a:pt x="1902221" y="3583265"/>
                  <a:pt x="1902221" y="3583265"/>
                </a:cubicBezTo>
                <a:cubicBezTo>
                  <a:pt x="1904622" y="3587425"/>
                  <a:pt x="1904622" y="3587425"/>
                  <a:pt x="1908782" y="3585022"/>
                </a:cubicBezTo>
                <a:cubicBezTo>
                  <a:pt x="1908782" y="3585022"/>
                  <a:pt x="1909661" y="3581742"/>
                  <a:pt x="1907259" y="3577584"/>
                </a:cubicBezTo>
                <a:cubicBezTo>
                  <a:pt x="1904858" y="3573425"/>
                  <a:pt x="1904858" y="3573425"/>
                  <a:pt x="1904858" y="3573425"/>
                </a:cubicBezTo>
                <a:cubicBezTo>
                  <a:pt x="1905737" y="3570143"/>
                  <a:pt x="1905737" y="3570143"/>
                  <a:pt x="1905737" y="3570143"/>
                </a:cubicBezTo>
                <a:cubicBezTo>
                  <a:pt x="1912298" y="3571902"/>
                  <a:pt x="1913176" y="3568620"/>
                  <a:pt x="1911655" y="3561181"/>
                </a:cubicBezTo>
                <a:cubicBezTo>
                  <a:pt x="1906851" y="3552863"/>
                  <a:pt x="1908374" y="3560303"/>
                  <a:pt x="1902693" y="3555264"/>
                </a:cubicBezTo>
                <a:cubicBezTo>
                  <a:pt x="1904214" y="3562704"/>
                  <a:pt x="1904214" y="3562704"/>
                  <a:pt x="1904214" y="3562704"/>
                </a:cubicBezTo>
                <a:cubicBezTo>
                  <a:pt x="1901813" y="3558544"/>
                  <a:pt x="1902693" y="3555264"/>
                  <a:pt x="1898533" y="3557666"/>
                </a:cubicBezTo>
                <a:cubicBezTo>
                  <a:pt x="1897653" y="3560947"/>
                  <a:pt x="1896775" y="3564227"/>
                  <a:pt x="1899176" y="3568386"/>
                </a:cubicBezTo>
                <a:cubicBezTo>
                  <a:pt x="1901577" y="3572544"/>
                  <a:pt x="1901577" y="3572544"/>
                  <a:pt x="1901577" y="3572544"/>
                </a:cubicBezTo>
                <a:cubicBezTo>
                  <a:pt x="1898298" y="3571666"/>
                  <a:pt x="1899176" y="3568386"/>
                  <a:pt x="1895896" y="3567506"/>
                </a:cubicBezTo>
                <a:cubicBezTo>
                  <a:pt x="1896775" y="3564227"/>
                  <a:pt x="1896775" y="3564227"/>
                  <a:pt x="1896775" y="3564227"/>
                </a:cubicBezTo>
                <a:cubicBezTo>
                  <a:pt x="1894373" y="3560067"/>
                  <a:pt x="1894373" y="3560067"/>
                  <a:pt x="1894373" y="3560067"/>
                </a:cubicBezTo>
                <a:cubicBezTo>
                  <a:pt x="1891094" y="3559188"/>
                  <a:pt x="1891094" y="3559188"/>
                  <a:pt x="1891094" y="3559188"/>
                </a:cubicBezTo>
                <a:cubicBezTo>
                  <a:pt x="1884597" y="3504711"/>
                  <a:pt x="1882259" y="3447831"/>
                  <a:pt x="1879920" y="3390951"/>
                </a:cubicBezTo>
                <a:cubicBezTo>
                  <a:pt x="1883200" y="3391830"/>
                  <a:pt x="1887359" y="3389429"/>
                  <a:pt x="1885837" y="3381989"/>
                </a:cubicBezTo>
                <a:cubicBezTo>
                  <a:pt x="1882557" y="3381111"/>
                  <a:pt x="1882557" y="3381111"/>
                  <a:pt x="1882557" y="3381111"/>
                </a:cubicBezTo>
                <a:cubicBezTo>
                  <a:pt x="1878180" y="3200631"/>
                  <a:pt x="1900280" y="3013184"/>
                  <a:pt x="1949501" y="2829488"/>
                </a:cubicBezTo>
                <a:cubicBezTo>
                  <a:pt x="2065523" y="2396490"/>
                  <a:pt x="2313805" y="2034089"/>
                  <a:pt x="2643562" y="1774383"/>
                </a:cubicBezTo>
                <a:cubicBezTo>
                  <a:pt x="2638523" y="1780064"/>
                  <a:pt x="2637645" y="1783344"/>
                  <a:pt x="2640925" y="1784224"/>
                </a:cubicBezTo>
                <a:cubicBezTo>
                  <a:pt x="2669161" y="1770694"/>
                  <a:pt x="2664357" y="1762376"/>
                  <a:pt x="2686913" y="1743809"/>
                </a:cubicBezTo>
                <a:cubicBezTo>
                  <a:pt x="2686913" y="1743809"/>
                  <a:pt x="2683632" y="1742931"/>
                  <a:pt x="2683632" y="1742931"/>
                </a:cubicBezTo>
                <a:cubicBezTo>
                  <a:pt x="2705305" y="1727642"/>
                  <a:pt x="2722823" y="1714756"/>
                  <a:pt x="2744497" y="1699471"/>
                </a:cubicBezTo>
                <a:cubicBezTo>
                  <a:pt x="2751936" y="1697948"/>
                  <a:pt x="2777770" y="1680260"/>
                  <a:pt x="2782809" y="1674577"/>
                </a:cubicBezTo>
                <a:cubicBezTo>
                  <a:pt x="2786090" y="1675456"/>
                  <a:pt x="2786969" y="1672176"/>
                  <a:pt x="2786969" y="1672176"/>
                </a:cubicBezTo>
                <a:cubicBezTo>
                  <a:pt x="2791128" y="1669775"/>
                  <a:pt x="2791128" y="1669775"/>
                  <a:pt x="2787847" y="1668896"/>
                </a:cubicBezTo>
                <a:cubicBezTo>
                  <a:pt x="2791128" y="1669775"/>
                  <a:pt x="2792007" y="1666495"/>
                  <a:pt x="2795287" y="1667374"/>
                </a:cubicBezTo>
                <a:cubicBezTo>
                  <a:pt x="2800324" y="1661693"/>
                  <a:pt x="2808643" y="1656889"/>
                  <a:pt x="2812803" y="1654488"/>
                </a:cubicBezTo>
                <a:cubicBezTo>
                  <a:pt x="2830319" y="1641602"/>
                  <a:pt x="2850235" y="1632876"/>
                  <a:pt x="2867751" y="1619990"/>
                </a:cubicBezTo>
                <a:cubicBezTo>
                  <a:pt x="2876070" y="1615187"/>
                  <a:pt x="2884388" y="1610385"/>
                  <a:pt x="2892707" y="1605583"/>
                </a:cubicBezTo>
                <a:cubicBezTo>
                  <a:pt x="2909345" y="1595977"/>
                  <a:pt x="2929260" y="1587250"/>
                  <a:pt x="2945898" y="1577646"/>
                </a:cubicBezTo>
                <a:cubicBezTo>
                  <a:pt x="2945898" y="1577646"/>
                  <a:pt x="2945019" y="1580925"/>
                  <a:pt x="2945019" y="1580925"/>
                </a:cubicBezTo>
                <a:cubicBezTo>
                  <a:pt x="2949179" y="1578524"/>
                  <a:pt x="2950057" y="1575243"/>
                  <a:pt x="2954215" y="1572842"/>
                </a:cubicBezTo>
                <a:cubicBezTo>
                  <a:pt x="3029843" y="1533338"/>
                  <a:pt x="3107651" y="1498813"/>
                  <a:pt x="3187642" y="1469266"/>
                </a:cubicBezTo>
                <a:lnTo>
                  <a:pt x="3206518" y="1462968"/>
                </a:lnTo>
                <a:lnTo>
                  <a:pt x="3279061" y="1433119"/>
                </a:lnTo>
                <a:lnTo>
                  <a:pt x="3268731" y="1435621"/>
                </a:lnTo>
                <a:lnTo>
                  <a:pt x="3291288" y="1428088"/>
                </a:lnTo>
                <a:lnTo>
                  <a:pt x="3299007" y="1424913"/>
                </a:lnTo>
                <a:close/>
                <a:moveTo>
                  <a:pt x="2502762" y="1367737"/>
                </a:moveTo>
                <a:cubicBezTo>
                  <a:pt x="2499088" y="1373406"/>
                  <a:pt x="2499088" y="1373406"/>
                  <a:pt x="2499088" y="1373406"/>
                </a:cubicBezTo>
                <a:cubicBezTo>
                  <a:pt x="2500087" y="1378077"/>
                  <a:pt x="2504758" y="1377078"/>
                  <a:pt x="2508432" y="1371410"/>
                </a:cubicBezTo>
                <a:cubicBezTo>
                  <a:pt x="2496914" y="1386080"/>
                  <a:pt x="2485814" y="1397000"/>
                  <a:pt x="2472589" y="1406541"/>
                </a:cubicBezTo>
                <a:lnTo>
                  <a:pt x="2428360" y="1430993"/>
                </a:lnTo>
                <a:lnTo>
                  <a:pt x="2427665" y="1427740"/>
                </a:lnTo>
                <a:cubicBezTo>
                  <a:pt x="2427665" y="1427740"/>
                  <a:pt x="2423991" y="1433409"/>
                  <a:pt x="2423991" y="1433409"/>
                </a:cubicBezTo>
                <a:cubicBezTo>
                  <a:pt x="2414650" y="1435405"/>
                  <a:pt x="2415648" y="1440075"/>
                  <a:pt x="2406305" y="1442071"/>
                </a:cubicBezTo>
                <a:cubicBezTo>
                  <a:pt x="2401635" y="1443068"/>
                  <a:pt x="2401635" y="1443068"/>
                  <a:pt x="2401635" y="1443068"/>
                </a:cubicBezTo>
                <a:cubicBezTo>
                  <a:pt x="2401635" y="1443068"/>
                  <a:pt x="2402632" y="1447739"/>
                  <a:pt x="2402632" y="1447739"/>
                </a:cubicBezTo>
                <a:cubicBezTo>
                  <a:pt x="2397962" y="1448738"/>
                  <a:pt x="2397962" y="1448738"/>
                  <a:pt x="2397962" y="1448738"/>
                </a:cubicBezTo>
                <a:lnTo>
                  <a:pt x="2368524" y="1462091"/>
                </a:lnTo>
                <a:lnTo>
                  <a:pt x="2436136" y="1405006"/>
                </a:lnTo>
                <a:lnTo>
                  <a:pt x="2447028" y="1404065"/>
                </a:lnTo>
                <a:cubicBezTo>
                  <a:pt x="2460542" y="1398736"/>
                  <a:pt x="2475395" y="1388235"/>
                  <a:pt x="2493419" y="1369732"/>
                </a:cubicBezTo>
                <a:cubicBezTo>
                  <a:pt x="2493419" y="1369732"/>
                  <a:pt x="2498091" y="1368735"/>
                  <a:pt x="2502762" y="1367737"/>
                </a:cubicBezTo>
                <a:close/>
                <a:moveTo>
                  <a:pt x="3694920" y="1351768"/>
                </a:moveTo>
                <a:lnTo>
                  <a:pt x="3592642" y="1364711"/>
                </a:lnTo>
                <a:lnTo>
                  <a:pt x="3590251" y="1366035"/>
                </a:lnTo>
                <a:lnTo>
                  <a:pt x="3570147" y="1371907"/>
                </a:lnTo>
                <a:lnTo>
                  <a:pt x="3581954" y="1369853"/>
                </a:lnTo>
                <a:lnTo>
                  <a:pt x="3656160" y="1363370"/>
                </a:lnTo>
                <a:close/>
                <a:moveTo>
                  <a:pt x="2840435" y="1256522"/>
                </a:moveTo>
                <a:cubicBezTo>
                  <a:pt x="2814405" y="1271852"/>
                  <a:pt x="2779032" y="1289177"/>
                  <a:pt x="2754000" y="1309177"/>
                </a:cubicBezTo>
                <a:cubicBezTo>
                  <a:pt x="2727471" y="1322172"/>
                  <a:pt x="2696248" y="1338915"/>
                  <a:pt x="2675675" y="1354070"/>
                </a:cubicBezTo>
                <a:lnTo>
                  <a:pt x="2664839" y="1363575"/>
                </a:lnTo>
                <a:lnTo>
                  <a:pt x="2606905" y="1394572"/>
                </a:lnTo>
                <a:lnTo>
                  <a:pt x="2606162" y="1394488"/>
                </a:lnTo>
                <a:lnTo>
                  <a:pt x="2606032" y="1395039"/>
                </a:lnTo>
                <a:lnTo>
                  <a:pt x="2569460" y="1414607"/>
                </a:lnTo>
                <a:lnTo>
                  <a:pt x="2535666" y="1437142"/>
                </a:lnTo>
                <a:lnTo>
                  <a:pt x="2557774" y="1419478"/>
                </a:lnTo>
                <a:cubicBezTo>
                  <a:pt x="2617181" y="1377482"/>
                  <a:pt x="2686928" y="1338159"/>
                  <a:pt x="2743660" y="1306503"/>
                </a:cubicBezTo>
                <a:cubicBezTo>
                  <a:pt x="2765019" y="1292171"/>
                  <a:pt x="2787377" y="1282510"/>
                  <a:pt x="2803068" y="1264505"/>
                </a:cubicBezTo>
                <a:cubicBezTo>
                  <a:pt x="2799394" y="1270174"/>
                  <a:pt x="2809734" y="1272849"/>
                  <a:pt x="2840435" y="1256522"/>
                </a:cubicBezTo>
                <a:close/>
                <a:moveTo>
                  <a:pt x="4291945" y="1253435"/>
                </a:moveTo>
                <a:cubicBezTo>
                  <a:pt x="4288620" y="1252908"/>
                  <a:pt x="4285780" y="1253972"/>
                  <a:pt x="4284137" y="1260101"/>
                </a:cubicBezTo>
                <a:cubicBezTo>
                  <a:pt x="4280853" y="1272360"/>
                  <a:pt x="4289390" y="1273187"/>
                  <a:pt x="4298921" y="1275741"/>
                </a:cubicBezTo>
                <a:cubicBezTo>
                  <a:pt x="4349411" y="1283430"/>
                  <a:pt x="4400898" y="1292848"/>
                  <a:pt x="4450293" y="1304623"/>
                </a:cubicBezTo>
                <a:cubicBezTo>
                  <a:pt x="4553327" y="1330041"/>
                  <a:pt x="4653016" y="1361132"/>
                  <a:pt x="4748991" y="1398504"/>
                </a:cubicBezTo>
                <a:lnTo>
                  <a:pt x="4900593" y="1470664"/>
                </a:lnTo>
                <a:lnTo>
                  <a:pt x="4850303" y="1427852"/>
                </a:lnTo>
                <a:lnTo>
                  <a:pt x="4826319" y="1412622"/>
                </a:lnTo>
                <a:lnTo>
                  <a:pt x="4657237" y="1344015"/>
                </a:lnTo>
                <a:cubicBezTo>
                  <a:pt x="4555286" y="1305020"/>
                  <a:pt x="4447497" y="1287816"/>
                  <a:pt x="4341169" y="1265164"/>
                </a:cubicBezTo>
                <a:cubicBezTo>
                  <a:pt x="4328547" y="1263242"/>
                  <a:pt x="4314927" y="1259592"/>
                  <a:pt x="4302669" y="1256309"/>
                </a:cubicBezTo>
                <a:cubicBezTo>
                  <a:pt x="4299082" y="1256077"/>
                  <a:pt x="4295271" y="1253960"/>
                  <a:pt x="4291945" y="1253435"/>
                </a:cubicBezTo>
                <a:close/>
                <a:moveTo>
                  <a:pt x="3498102" y="1245800"/>
                </a:moveTo>
                <a:lnTo>
                  <a:pt x="3459267" y="1255133"/>
                </a:lnTo>
                <a:lnTo>
                  <a:pt x="3459939" y="1258420"/>
                </a:lnTo>
                <a:close/>
                <a:moveTo>
                  <a:pt x="5350802" y="1233036"/>
                </a:moveTo>
                <a:cubicBezTo>
                  <a:pt x="5361142" y="1235710"/>
                  <a:pt x="5361142" y="1235710"/>
                  <a:pt x="5351799" y="1237706"/>
                </a:cubicBezTo>
                <a:cubicBezTo>
                  <a:pt x="5346131" y="1234033"/>
                  <a:pt x="5346131" y="1234033"/>
                  <a:pt x="5346131" y="1234033"/>
                </a:cubicBezTo>
                <a:cubicBezTo>
                  <a:pt x="5350802" y="1233036"/>
                  <a:pt x="5350802" y="1233036"/>
                  <a:pt x="5350802" y="1233036"/>
                </a:cubicBezTo>
                <a:close/>
                <a:moveTo>
                  <a:pt x="5345813" y="1209681"/>
                </a:moveTo>
                <a:cubicBezTo>
                  <a:pt x="5345813" y="1209681"/>
                  <a:pt x="5350483" y="1208682"/>
                  <a:pt x="5351481" y="1213353"/>
                </a:cubicBezTo>
                <a:cubicBezTo>
                  <a:pt x="5346810" y="1214352"/>
                  <a:pt x="5346810" y="1214352"/>
                  <a:pt x="5346810" y="1214352"/>
                </a:cubicBezTo>
                <a:cubicBezTo>
                  <a:pt x="5346810" y="1214352"/>
                  <a:pt x="5345813" y="1209681"/>
                  <a:pt x="5345813" y="1209681"/>
                </a:cubicBezTo>
                <a:close/>
                <a:moveTo>
                  <a:pt x="5343817" y="1200338"/>
                </a:moveTo>
                <a:cubicBezTo>
                  <a:pt x="5344814" y="1205008"/>
                  <a:pt x="5344814" y="1205008"/>
                  <a:pt x="5349485" y="1204011"/>
                </a:cubicBezTo>
                <a:lnTo>
                  <a:pt x="5339148" y="1201337"/>
                </a:lnTo>
                <a:close/>
                <a:moveTo>
                  <a:pt x="2761703" y="1151674"/>
                </a:moveTo>
                <a:lnTo>
                  <a:pt x="2748959" y="1165559"/>
                </a:lnTo>
                <a:cubicBezTo>
                  <a:pt x="2741657" y="1171392"/>
                  <a:pt x="2733065" y="1176892"/>
                  <a:pt x="2722385" y="1184058"/>
                </a:cubicBezTo>
                <a:cubicBezTo>
                  <a:pt x="2726058" y="1178388"/>
                  <a:pt x="2721386" y="1179387"/>
                  <a:pt x="2716716" y="1180384"/>
                </a:cubicBezTo>
                <a:cubicBezTo>
                  <a:pt x="2694359" y="1190045"/>
                  <a:pt x="2674994" y="1213720"/>
                  <a:pt x="2657309" y="1222382"/>
                </a:cubicBezTo>
                <a:cubicBezTo>
                  <a:pt x="2657309" y="1222382"/>
                  <a:pt x="2660982" y="1216713"/>
                  <a:pt x="2660982" y="1216713"/>
                </a:cubicBezTo>
                <a:cubicBezTo>
                  <a:pt x="2630281" y="1233040"/>
                  <a:pt x="2606247" y="1257713"/>
                  <a:pt x="2595906" y="1255037"/>
                </a:cubicBezTo>
                <a:cubicBezTo>
                  <a:pt x="2595906" y="1255037"/>
                  <a:pt x="2596903" y="1259709"/>
                  <a:pt x="2592233" y="1260706"/>
                </a:cubicBezTo>
                <a:cubicBezTo>
                  <a:pt x="2581214" y="1277713"/>
                  <a:pt x="2601576" y="1258710"/>
                  <a:pt x="2606247" y="1257713"/>
                </a:cubicBezTo>
                <a:cubicBezTo>
                  <a:pt x="2593730" y="1267712"/>
                  <a:pt x="2584887" y="1272043"/>
                  <a:pt x="2577796" y="1276001"/>
                </a:cubicBezTo>
                <a:lnTo>
                  <a:pt x="2560312" y="1291636"/>
                </a:lnTo>
                <a:lnTo>
                  <a:pt x="2559859" y="1291860"/>
                </a:lnTo>
                <a:lnTo>
                  <a:pt x="2560069" y="1281620"/>
                </a:lnTo>
                <a:cubicBezTo>
                  <a:pt x="2559696" y="1279869"/>
                  <a:pt x="2557360" y="1280367"/>
                  <a:pt x="2548516" y="1284699"/>
                </a:cubicBezTo>
                <a:cubicBezTo>
                  <a:pt x="2547179" y="1289869"/>
                  <a:pt x="2548846" y="1291955"/>
                  <a:pt x="2549928" y="1294165"/>
                </a:cubicBezTo>
                <a:lnTo>
                  <a:pt x="2549342" y="1297035"/>
                </a:lnTo>
                <a:lnTo>
                  <a:pt x="2541806" y="1300742"/>
                </a:lnTo>
                <a:cubicBezTo>
                  <a:pt x="2519258" y="1309996"/>
                  <a:pt x="2495601" y="1317332"/>
                  <a:pt x="2470077" y="1321264"/>
                </a:cubicBezTo>
                <a:cubicBezTo>
                  <a:pt x="2487552" y="1289140"/>
                  <a:pt x="2510692" y="1274055"/>
                  <a:pt x="2536602" y="1262438"/>
                </a:cubicBezTo>
                <a:cubicBezTo>
                  <a:pt x="2598121" y="1237126"/>
                  <a:pt x="2657282" y="1210292"/>
                  <a:pt x="2712436" y="1174174"/>
                </a:cubicBezTo>
                <a:cubicBezTo>
                  <a:pt x="2723037" y="1166839"/>
                  <a:pt x="2734149" y="1161297"/>
                  <a:pt x="2745575" y="1156796"/>
                </a:cubicBezTo>
                <a:close/>
                <a:moveTo>
                  <a:pt x="4763650" y="1149529"/>
                </a:moveTo>
                <a:lnTo>
                  <a:pt x="4771720" y="1151618"/>
                </a:lnTo>
                <a:cubicBezTo>
                  <a:pt x="4771720" y="1151618"/>
                  <a:pt x="4771720" y="1151618"/>
                  <a:pt x="4767049" y="1152615"/>
                </a:cubicBezTo>
                <a:close/>
                <a:moveTo>
                  <a:pt x="3314885" y="1145389"/>
                </a:moveTo>
                <a:cubicBezTo>
                  <a:pt x="3311211" y="1151058"/>
                  <a:pt x="3311211" y="1151058"/>
                  <a:pt x="3311211" y="1151058"/>
                </a:cubicBezTo>
                <a:cubicBezTo>
                  <a:pt x="3306541" y="1152057"/>
                  <a:pt x="3306541" y="1152057"/>
                  <a:pt x="3306541" y="1152057"/>
                </a:cubicBezTo>
                <a:cubicBezTo>
                  <a:pt x="3297198" y="1154051"/>
                  <a:pt x="3292528" y="1155049"/>
                  <a:pt x="3287857" y="1156047"/>
                </a:cubicBezTo>
                <a:cubicBezTo>
                  <a:pt x="3278514" y="1158043"/>
                  <a:pt x="3273843" y="1159041"/>
                  <a:pt x="3264500" y="1161037"/>
                </a:cubicBezTo>
                <a:lnTo>
                  <a:pt x="3259830" y="1162034"/>
                </a:lnTo>
                <a:close/>
                <a:moveTo>
                  <a:pt x="4063207" y="1058776"/>
                </a:moveTo>
                <a:lnTo>
                  <a:pt x="4059509" y="1058914"/>
                </a:lnTo>
                <a:lnTo>
                  <a:pt x="4059417" y="1058899"/>
                </a:lnTo>
                <a:cubicBezTo>
                  <a:pt x="4058579" y="1058545"/>
                  <a:pt x="4059454" y="1058357"/>
                  <a:pt x="4063207" y="1058776"/>
                </a:cubicBezTo>
                <a:close/>
                <a:moveTo>
                  <a:pt x="4081891" y="1054786"/>
                </a:moveTo>
                <a:cubicBezTo>
                  <a:pt x="4083887" y="1064127"/>
                  <a:pt x="4101574" y="1055465"/>
                  <a:pt x="4111912" y="1058138"/>
                </a:cubicBezTo>
                <a:cubicBezTo>
                  <a:pt x="4097900" y="1061133"/>
                  <a:pt x="4111233" y="1077821"/>
                  <a:pt x="4112910" y="1062810"/>
                </a:cubicBezTo>
                <a:cubicBezTo>
                  <a:pt x="4141935" y="1061494"/>
                  <a:pt x="4171956" y="1064849"/>
                  <a:pt x="4191639" y="1065528"/>
                </a:cubicBezTo>
                <a:cubicBezTo>
                  <a:pt x="4176627" y="1063850"/>
                  <a:pt x="4205653" y="1062533"/>
                  <a:pt x="4224337" y="1058542"/>
                </a:cubicBezTo>
                <a:cubicBezTo>
                  <a:pt x="4225335" y="1063212"/>
                  <a:pt x="4215991" y="1065208"/>
                  <a:pt x="4215991" y="1065208"/>
                </a:cubicBezTo>
                <a:cubicBezTo>
                  <a:pt x="4250685" y="1067565"/>
                  <a:pt x="4270368" y="1068244"/>
                  <a:pt x="4290049" y="1068923"/>
                </a:cubicBezTo>
                <a:cubicBezTo>
                  <a:pt x="4314402" y="1068605"/>
                  <a:pt x="4334085" y="1069284"/>
                  <a:pt x="4379117" y="1074315"/>
                </a:cubicBezTo>
                <a:cubicBezTo>
                  <a:pt x="4375445" y="1079983"/>
                  <a:pt x="4366101" y="1081981"/>
                  <a:pt x="4385785" y="1082660"/>
                </a:cubicBezTo>
                <a:cubicBezTo>
                  <a:pt x="4396125" y="1085335"/>
                  <a:pt x="4374447" y="1075314"/>
                  <a:pt x="4398799" y="1074995"/>
                </a:cubicBezTo>
                <a:cubicBezTo>
                  <a:pt x="4415807" y="1086013"/>
                  <a:pt x="4430817" y="1087691"/>
                  <a:pt x="4443833" y="1080026"/>
                </a:cubicBezTo>
                <a:cubicBezTo>
                  <a:pt x="4460841" y="1091045"/>
                  <a:pt x="4454173" y="1082701"/>
                  <a:pt x="4461839" y="1095716"/>
                </a:cubicBezTo>
                <a:cubicBezTo>
                  <a:pt x="4465511" y="1090048"/>
                  <a:pt x="4474853" y="1088052"/>
                  <a:pt x="4489863" y="1089728"/>
                </a:cubicBezTo>
                <a:cubicBezTo>
                  <a:pt x="4489863" y="1089728"/>
                  <a:pt x="4480522" y="1091724"/>
                  <a:pt x="4486191" y="1095398"/>
                </a:cubicBezTo>
                <a:cubicBezTo>
                  <a:pt x="4509546" y="1090407"/>
                  <a:pt x="4532222" y="1105100"/>
                  <a:pt x="4565917" y="1102785"/>
                </a:cubicBezTo>
                <a:cubicBezTo>
                  <a:pt x="4566915" y="1107457"/>
                  <a:pt x="4546235" y="1102107"/>
                  <a:pt x="4547233" y="1106777"/>
                </a:cubicBezTo>
                <a:cubicBezTo>
                  <a:pt x="4568911" y="1116797"/>
                  <a:pt x="4591269" y="1107139"/>
                  <a:pt x="4609273" y="1122827"/>
                </a:cubicBezTo>
                <a:cubicBezTo>
                  <a:pt x="4613943" y="1121829"/>
                  <a:pt x="4591269" y="1107139"/>
                  <a:pt x="4611947" y="1112488"/>
                </a:cubicBezTo>
                <a:cubicBezTo>
                  <a:pt x="4608275" y="1118157"/>
                  <a:pt x="4613943" y="1121829"/>
                  <a:pt x="4628956" y="1123507"/>
                </a:cubicBezTo>
                <a:cubicBezTo>
                  <a:pt x="4641971" y="1115841"/>
                  <a:pt x="4665645" y="1135205"/>
                  <a:pt x="4668320" y="1124867"/>
                </a:cubicBezTo>
                <a:cubicBezTo>
                  <a:pt x="4669317" y="1129537"/>
                  <a:pt x="4673989" y="1128538"/>
                  <a:pt x="4679657" y="1132212"/>
                </a:cubicBezTo>
                <a:cubicBezTo>
                  <a:pt x="4685326" y="1135884"/>
                  <a:pt x="4685326" y="1135884"/>
                  <a:pt x="4685326" y="1135884"/>
                </a:cubicBezTo>
                <a:cubicBezTo>
                  <a:pt x="4685326" y="1135884"/>
                  <a:pt x="4684329" y="1131215"/>
                  <a:pt x="4684329" y="1131215"/>
                </a:cubicBezTo>
                <a:cubicBezTo>
                  <a:pt x="4679657" y="1132212"/>
                  <a:pt x="4678659" y="1127541"/>
                  <a:pt x="4673989" y="1128538"/>
                </a:cubicBezTo>
                <a:cubicBezTo>
                  <a:pt x="4692673" y="1124547"/>
                  <a:pt x="4705007" y="1136564"/>
                  <a:pt x="4716346" y="1143910"/>
                </a:cubicBezTo>
                <a:cubicBezTo>
                  <a:pt x="4721019" y="1142913"/>
                  <a:pt x="4725689" y="1141914"/>
                  <a:pt x="4737026" y="1149261"/>
                </a:cubicBezTo>
                <a:cubicBezTo>
                  <a:pt x="4750041" y="1141596"/>
                  <a:pt x="4718024" y="1128899"/>
                  <a:pt x="4733035" y="1130577"/>
                </a:cubicBezTo>
                <a:cubicBezTo>
                  <a:pt x="4731029" y="1138331"/>
                  <a:pt x="4750041" y="1141596"/>
                  <a:pt x="4760516" y="1146683"/>
                </a:cubicBezTo>
                <a:lnTo>
                  <a:pt x="4763650" y="1149529"/>
                </a:lnTo>
                <a:lnTo>
                  <a:pt x="4761379" y="1148942"/>
                </a:lnTo>
                <a:cubicBezTo>
                  <a:pt x="4756709" y="1149940"/>
                  <a:pt x="4752037" y="1150938"/>
                  <a:pt x="4752037" y="1150938"/>
                </a:cubicBezTo>
                <a:cubicBezTo>
                  <a:pt x="4752037" y="1150938"/>
                  <a:pt x="4752037" y="1150938"/>
                  <a:pt x="4757706" y="1154611"/>
                </a:cubicBezTo>
                <a:cubicBezTo>
                  <a:pt x="4763375" y="1158284"/>
                  <a:pt x="4768046" y="1157286"/>
                  <a:pt x="4772717" y="1156287"/>
                </a:cubicBezTo>
                <a:cubicBezTo>
                  <a:pt x="4769043" y="1161957"/>
                  <a:pt x="4817750" y="1161320"/>
                  <a:pt x="4799066" y="1165310"/>
                </a:cubicBezTo>
                <a:cubicBezTo>
                  <a:pt x="4824417" y="1169663"/>
                  <a:pt x="4846096" y="1179685"/>
                  <a:pt x="4881786" y="1186712"/>
                </a:cubicBezTo>
                <a:cubicBezTo>
                  <a:pt x="4881786" y="1186712"/>
                  <a:pt x="4881786" y="1186712"/>
                  <a:pt x="4886457" y="1185713"/>
                </a:cubicBezTo>
                <a:cubicBezTo>
                  <a:pt x="4881786" y="1186712"/>
                  <a:pt x="4877116" y="1187711"/>
                  <a:pt x="4878113" y="1192381"/>
                </a:cubicBezTo>
                <a:cubicBezTo>
                  <a:pt x="4878113" y="1192381"/>
                  <a:pt x="4878113" y="1192381"/>
                  <a:pt x="4883782" y="1196053"/>
                </a:cubicBezTo>
                <a:cubicBezTo>
                  <a:pt x="4888453" y="1195056"/>
                  <a:pt x="4887456" y="1190385"/>
                  <a:pt x="4887456" y="1190385"/>
                </a:cubicBezTo>
                <a:cubicBezTo>
                  <a:pt x="4903465" y="1196734"/>
                  <a:pt x="4928816" y="1201086"/>
                  <a:pt x="4920471" y="1207753"/>
                </a:cubicBezTo>
                <a:cubicBezTo>
                  <a:pt x="4941151" y="1213102"/>
                  <a:pt x="4941151" y="1213102"/>
                  <a:pt x="4968499" y="1226796"/>
                </a:cubicBezTo>
                <a:cubicBezTo>
                  <a:pt x="4973169" y="1225799"/>
                  <a:pt x="4972171" y="1221128"/>
                  <a:pt x="4972171" y="1221128"/>
                </a:cubicBezTo>
                <a:cubicBezTo>
                  <a:pt x="4977839" y="1224802"/>
                  <a:pt x="4983509" y="1228474"/>
                  <a:pt x="4988181" y="1227477"/>
                </a:cubicBezTo>
                <a:cubicBezTo>
                  <a:pt x="5000517" y="1239493"/>
                  <a:pt x="5001514" y="1244166"/>
                  <a:pt x="4996843" y="1245163"/>
                </a:cubicBezTo>
                <a:cubicBezTo>
                  <a:pt x="5011854" y="1246838"/>
                  <a:pt x="5016525" y="1245841"/>
                  <a:pt x="5025867" y="1243845"/>
                </a:cubicBezTo>
                <a:cubicBezTo>
                  <a:pt x="5025867" y="1243845"/>
                  <a:pt x="5025867" y="1243845"/>
                  <a:pt x="5026865" y="1248516"/>
                </a:cubicBezTo>
                <a:cubicBezTo>
                  <a:pt x="5032534" y="1252190"/>
                  <a:pt x="5028861" y="1257857"/>
                  <a:pt x="5039201" y="1260533"/>
                </a:cubicBezTo>
                <a:cubicBezTo>
                  <a:pt x="5043871" y="1259535"/>
                  <a:pt x="5042874" y="1254865"/>
                  <a:pt x="5054211" y="1262212"/>
                </a:cubicBezTo>
                <a:cubicBezTo>
                  <a:pt x="5058883" y="1261213"/>
                  <a:pt x="5059881" y="1265883"/>
                  <a:pt x="5059881" y="1265883"/>
                </a:cubicBezTo>
                <a:cubicBezTo>
                  <a:pt x="5059881" y="1265883"/>
                  <a:pt x="5059881" y="1265883"/>
                  <a:pt x="5060879" y="1270554"/>
                </a:cubicBezTo>
                <a:cubicBezTo>
                  <a:pt x="5065550" y="1269557"/>
                  <a:pt x="5065550" y="1269557"/>
                  <a:pt x="5065550" y="1269557"/>
                </a:cubicBezTo>
                <a:cubicBezTo>
                  <a:pt x="5064551" y="1264886"/>
                  <a:pt x="5064551" y="1264886"/>
                  <a:pt x="5063554" y="1260214"/>
                </a:cubicBezTo>
                <a:cubicBezTo>
                  <a:pt x="5063554" y="1260214"/>
                  <a:pt x="5079564" y="1266562"/>
                  <a:pt x="5085233" y="1270236"/>
                </a:cubicBezTo>
                <a:cubicBezTo>
                  <a:pt x="5085233" y="1270236"/>
                  <a:pt x="5089903" y="1269239"/>
                  <a:pt x="5089903" y="1269239"/>
                </a:cubicBezTo>
                <a:cubicBezTo>
                  <a:pt x="5091899" y="1278580"/>
                  <a:pt x="5081559" y="1275906"/>
                  <a:pt x="5092897" y="1283251"/>
                </a:cubicBezTo>
                <a:cubicBezTo>
                  <a:pt x="5091899" y="1278580"/>
                  <a:pt x="5128587" y="1290278"/>
                  <a:pt x="5135255" y="1298622"/>
                </a:cubicBezTo>
                <a:cubicBezTo>
                  <a:pt x="5140923" y="1302296"/>
                  <a:pt x="5140923" y="1302296"/>
                  <a:pt x="5140923" y="1302296"/>
                </a:cubicBezTo>
                <a:cubicBezTo>
                  <a:pt x="5136253" y="1303293"/>
                  <a:pt x="5136253" y="1303293"/>
                  <a:pt x="5136253" y="1303293"/>
                </a:cubicBezTo>
                <a:cubicBezTo>
                  <a:pt x="5135255" y="1298622"/>
                  <a:pt x="5130583" y="1299621"/>
                  <a:pt x="5125914" y="1300618"/>
                </a:cubicBezTo>
                <a:cubicBezTo>
                  <a:pt x="5126911" y="1305290"/>
                  <a:pt x="5126911" y="1305290"/>
                  <a:pt x="5126911" y="1305290"/>
                </a:cubicBezTo>
                <a:cubicBezTo>
                  <a:pt x="5136253" y="1303293"/>
                  <a:pt x="5137251" y="1307965"/>
                  <a:pt x="5141923" y="1306967"/>
                </a:cubicBezTo>
                <a:cubicBezTo>
                  <a:pt x="5161603" y="1307645"/>
                  <a:pt x="5162603" y="1312318"/>
                  <a:pt x="5185279" y="1327010"/>
                </a:cubicBezTo>
                <a:cubicBezTo>
                  <a:pt x="5185279" y="1327010"/>
                  <a:pt x="5189949" y="1326012"/>
                  <a:pt x="5188951" y="1321339"/>
                </a:cubicBezTo>
                <a:cubicBezTo>
                  <a:pt x="5194619" y="1325013"/>
                  <a:pt x="5200289" y="1328686"/>
                  <a:pt x="5201287" y="1333357"/>
                </a:cubicBezTo>
                <a:cubicBezTo>
                  <a:pt x="5206956" y="1337031"/>
                  <a:pt x="5212625" y="1340704"/>
                  <a:pt x="5212625" y="1340704"/>
                </a:cubicBezTo>
                <a:cubicBezTo>
                  <a:pt x="5223963" y="1348049"/>
                  <a:pt x="5228635" y="1347052"/>
                  <a:pt x="5234302" y="1350726"/>
                </a:cubicBezTo>
                <a:cubicBezTo>
                  <a:pt x="5244643" y="1353399"/>
                  <a:pt x="5255981" y="1360746"/>
                  <a:pt x="5261651" y="1364420"/>
                </a:cubicBezTo>
                <a:cubicBezTo>
                  <a:pt x="5262648" y="1369090"/>
                  <a:pt x="5262648" y="1369090"/>
                  <a:pt x="5263645" y="1373761"/>
                </a:cubicBezTo>
                <a:cubicBezTo>
                  <a:pt x="5268317" y="1372762"/>
                  <a:pt x="5269315" y="1377435"/>
                  <a:pt x="5269315" y="1377435"/>
                </a:cubicBezTo>
                <a:cubicBezTo>
                  <a:pt x="5273985" y="1376438"/>
                  <a:pt x="5274984" y="1381108"/>
                  <a:pt x="5279654" y="1380109"/>
                </a:cubicBezTo>
                <a:cubicBezTo>
                  <a:pt x="5279654" y="1380109"/>
                  <a:pt x="5284325" y="1379110"/>
                  <a:pt x="5284325" y="1379110"/>
                </a:cubicBezTo>
                <a:cubicBezTo>
                  <a:pt x="5289994" y="1382784"/>
                  <a:pt x="5301333" y="1390131"/>
                  <a:pt x="5307001" y="1393803"/>
                </a:cubicBezTo>
                <a:cubicBezTo>
                  <a:pt x="5307001" y="1393803"/>
                  <a:pt x="5307001" y="1393803"/>
                  <a:pt x="5311671" y="1392806"/>
                </a:cubicBezTo>
                <a:cubicBezTo>
                  <a:pt x="5329677" y="1408496"/>
                  <a:pt x="5352353" y="1423188"/>
                  <a:pt x="5374031" y="1433210"/>
                </a:cubicBezTo>
                <a:cubicBezTo>
                  <a:pt x="5375029" y="1437880"/>
                  <a:pt x="5375029" y="1437880"/>
                  <a:pt x="5375029" y="1437880"/>
                </a:cubicBezTo>
                <a:cubicBezTo>
                  <a:pt x="5375029" y="1437880"/>
                  <a:pt x="5379701" y="1436882"/>
                  <a:pt x="5379701" y="1436882"/>
                </a:cubicBezTo>
                <a:cubicBezTo>
                  <a:pt x="5420381" y="1467264"/>
                  <a:pt x="5461061" y="1497648"/>
                  <a:pt x="5497073" y="1529027"/>
                </a:cubicBezTo>
                <a:cubicBezTo>
                  <a:pt x="5515075" y="1544718"/>
                  <a:pt x="5555757" y="1575100"/>
                  <a:pt x="5580429" y="1599135"/>
                </a:cubicBezTo>
                <a:cubicBezTo>
                  <a:pt x="5591766" y="1606481"/>
                  <a:pt x="5594761" y="1620493"/>
                  <a:pt x="5606099" y="1627840"/>
                </a:cubicBezTo>
                <a:cubicBezTo>
                  <a:pt x="5649774" y="1672234"/>
                  <a:pt x="5711133" y="1707968"/>
                  <a:pt x="5746464" y="1759030"/>
                </a:cubicBezTo>
                <a:cubicBezTo>
                  <a:pt x="5752134" y="1762703"/>
                  <a:pt x="5753131" y="1767373"/>
                  <a:pt x="5757803" y="1766375"/>
                </a:cubicBezTo>
                <a:cubicBezTo>
                  <a:pt x="5754129" y="1772044"/>
                  <a:pt x="5758800" y="1771047"/>
                  <a:pt x="5758800" y="1771047"/>
                </a:cubicBezTo>
                <a:cubicBezTo>
                  <a:pt x="5775807" y="1782066"/>
                  <a:pt x="5788142" y="1794084"/>
                  <a:pt x="5801477" y="1810771"/>
                </a:cubicBezTo>
                <a:cubicBezTo>
                  <a:pt x="5801477" y="1810771"/>
                  <a:pt x="5802475" y="1815443"/>
                  <a:pt x="5807146" y="1814445"/>
                </a:cubicBezTo>
                <a:cubicBezTo>
                  <a:pt x="5808143" y="1819115"/>
                  <a:pt x="5808143" y="1819115"/>
                  <a:pt x="5812815" y="1818118"/>
                </a:cubicBezTo>
                <a:cubicBezTo>
                  <a:pt x="5826149" y="1834806"/>
                  <a:pt x="5845151" y="1855167"/>
                  <a:pt x="5863156" y="1870858"/>
                </a:cubicBezTo>
                <a:cubicBezTo>
                  <a:pt x="5862157" y="1866187"/>
                  <a:pt x="5855491" y="1857843"/>
                  <a:pt x="5854493" y="1853171"/>
                </a:cubicBezTo>
                <a:cubicBezTo>
                  <a:pt x="5854493" y="1853171"/>
                  <a:pt x="5859165" y="1852174"/>
                  <a:pt x="5860163" y="1856844"/>
                </a:cubicBezTo>
                <a:cubicBezTo>
                  <a:pt x="5860163" y="1856844"/>
                  <a:pt x="5860163" y="1856844"/>
                  <a:pt x="5861160" y="1861515"/>
                </a:cubicBezTo>
                <a:cubicBezTo>
                  <a:pt x="5861160" y="1861515"/>
                  <a:pt x="5865831" y="1860516"/>
                  <a:pt x="5865831" y="1860516"/>
                </a:cubicBezTo>
                <a:cubicBezTo>
                  <a:pt x="5870503" y="1859519"/>
                  <a:pt x="5870503" y="1859519"/>
                  <a:pt x="5870503" y="1859519"/>
                </a:cubicBezTo>
                <a:cubicBezTo>
                  <a:pt x="5871500" y="1864190"/>
                  <a:pt x="5876171" y="1863192"/>
                  <a:pt x="5876171" y="1863192"/>
                </a:cubicBezTo>
                <a:cubicBezTo>
                  <a:pt x="5882839" y="1871536"/>
                  <a:pt x="5888507" y="1875210"/>
                  <a:pt x="5901841" y="1891897"/>
                </a:cubicBezTo>
                <a:cubicBezTo>
                  <a:pt x="5900842" y="1887226"/>
                  <a:pt x="5900842" y="1887226"/>
                  <a:pt x="5900842" y="1887226"/>
                </a:cubicBezTo>
                <a:cubicBezTo>
                  <a:pt x="5906513" y="1890900"/>
                  <a:pt x="5906513" y="1890900"/>
                  <a:pt x="5906513" y="1890900"/>
                </a:cubicBezTo>
                <a:cubicBezTo>
                  <a:pt x="5913179" y="1899244"/>
                  <a:pt x="5913179" y="1899244"/>
                  <a:pt x="5913179" y="1899244"/>
                </a:cubicBezTo>
                <a:cubicBezTo>
                  <a:pt x="5907509" y="1895570"/>
                  <a:pt x="5901841" y="1891897"/>
                  <a:pt x="5897169" y="1892896"/>
                </a:cubicBezTo>
                <a:cubicBezTo>
                  <a:pt x="5902839" y="1896569"/>
                  <a:pt x="5903837" y="1901240"/>
                  <a:pt x="5904836" y="1905910"/>
                </a:cubicBezTo>
                <a:cubicBezTo>
                  <a:pt x="5904836" y="1905910"/>
                  <a:pt x="5900163" y="1906909"/>
                  <a:pt x="5900163" y="1906909"/>
                </a:cubicBezTo>
                <a:cubicBezTo>
                  <a:pt x="5900163" y="1906909"/>
                  <a:pt x="5901161" y="1911580"/>
                  <a:pt x="5901161" y="1911580"/>
                </a:cubicBezTo>
                <a:cubicBezTo>
                  <a:pt x="5906831" y="1915253"/>
                  <a:pt x="5907828" y="1919924"/>
                  <a:pt x="5911502" y="1914255"/>
                </a:cubicBezTo>
                <a:cubicBezTo>
                  <a:pt x="5914495" y="1928268"/>
                  <a:pt x="5920164" y="1931940"/>
                  <a:pt x="5925833" y="1935614"/>
                </a:cubicBezTo>
                <a:cubicBezTo>
                  <a:pt x="5922160" y="1941283"/>
                  <a:pt x="5922160" y="1941283"/>
                  <a:pt x="5922160" y="1941283"/>
                </a:cubicBezTo>
                <a:cubicBezTo>
                  <a:pt x="5929825" y="1954298"/>
                  <a:pt x="5936493" y="1962642"/>
                  <a:pt x="5943160" y="1970986"/>
                </a:cubicBezTo>
                <a:cubicBezTo>
                  <a:pt x="5947829" y="1969987"/>
                  <a:pt x="5948829" y="1974660"/>
                  <a:pt x="5948829" y="1974660"/>
                </a:cubicBezTo>
                <a:cubicBezTo>
                  <a:pt x="5953499" y="1973661"/>
                  <a:pt x="5954497" y="1978332"/>
                  <a:pt x="5955496" y="1983002"/>
                </a:cubicBezTo>
                <a:cubicBezTo>
                  <a:pt x="5956493" y="1987674"/>
                  <a:pt x="5962162" y="1991348"/>
                  <a:pt x="5965836" y="1985679"/>
                </a:cubicBezTo>
                <a:cubicBezTo>
                  <a:pt x="5966833" y="1990349"/>
                  <a:pt x="5966833" y="1990349"/>
                  <a:pt x="5966833" y="1990349"/>
                </a:cubicBezTo>
                <a:cubicBezTo>
                  <a:pt x="5967831" y="1995019"/>
                  <a:pt x="5967831" y="1995019"/>
                  <a:pt x="5963161" y="1996018"/>
                </a:cubicBezTo>
                <a:cubicBezTo>
                  <a:pt x="5963161" y="1996018"/>
                  <a:pt x="5964158" y="2000689"/>
                  <a:pt x="5964158" y="2000689"/>
                </a:cubicBezTo>
                <a:cubicBezTo>
                  <a:pt x="5964158" y="2000689"/>
                  <a:pt x="5969828" y="2004363"/>
                  <a:pt x="5969828" y="2004363"/>
                </a:cubicBezTo>
                <a:cubicBezTo>
                  <a:pt x="5968829" y="1999692"/>
                  <a:pt x="5973499" y="1998694"/>
                  <a:pt x="5973499" y="1998694"/>
                </a:cubicBezTo>
                <a:cubicBezTo>
                  <a:pt x="5972502" y="1994021"/>
                  <a:pt x="5972502" y="1994021"/>
                  <a:pt x="5972502" y="1994021"/>
                </a:cubicBezTo>
                <a:cubicBezTo>
                  <a:pt x="5972502" y="1994021"/>
                  <a:pt x="5972502" y="1994021"/>
                  <a:pt x="5971505" y="1989352"/>
                </a:cubicBezTo>
                <a:cubicBezTo>
                  <a:pt x="5976176" y="1988354"/>
                  <a:pt x="5976176" y="1988354"/>
                  <a:pt x="5975177" y="1983681"/>
                </a:cubicBezTo>
                <a:cubicBezTo>
                  <a:pt x="5975177" y="1983681"/>
                  <a:pt x="5975177" y="1983681"/>
                  <a:pt x="5979849" y="1982684"/>
                </a:cubicBezTo>
                <a:cubicBezTo>
                  <a:pt x="5980846" y="1987355"/>
                  <a:pt x="5980846" y="1987355"/>
                  <a:pt x="5986515" y="1991028"/>
                </a:cubicBezTo>
                <a:cubicBezTo>
                  <a:pt x="5986515" y="1991028"/>
                  <a:pt x="5986515" y="1991028"/>
                  <a:pt x="5987513" y="1995699"/>
                </a:cubicBezTo>
                <a:cubicBezTo>
                  <a:pt x="5987513" y="1995699"/>
                  <a:pt x="5987513" y="1995699"/>
                  <a:pt x="5983841" y="2001368"/>
                </a:cubicBezTo>
                <a:cubicBezTo>
                  <a:pt x="5984838" y="2006039"/>
                  <a:pt x="5990507" y="2009712"/>
                  <a:pt x="5991504" y="2014383"/>
                </a:cubicBezTo>
                <a:cubicBezTo>
                  <a:pt x="5992501" y="2019056"/>
                  <a:pt x="5992501" y="2019056"/>
                  <a:pt x="5997174" y="2018057"/>
                </a:cubicBezTo>
                <a:lnTo>
                  <a:pt x="5996177" y="2013386"/>
                </a:lnTo>
                <a:cubicBezTo>
                  <a:pt x="5996177" y="2013386"/>
                  <a:pt x="5990507" y="2009712"/>
                  <a:pt x="5989508" y="2005041"/>
                </a:cubicBezTo>
                <a:cubicBezTo>
                  <a:pt x="5989508" y="2005041"/>
                  <a:pt x="5993182" y="1999373"/>
                  <a:pt x="5993182" y="1999373"/>
                </a:cubicBezTo>
                <a:cubicBezTo>
                  <a:pt x="5994181" y="2004043"/>
                  <a:pt x="5999848" y="2007716"/>
                  <a:pt x="5999848" y="2007716"/>
                </a:cubicBezTo>
                <a:cubicBezTo>
                  <a:pt x="6008513" y="2025402"/>
                  <a:pt x="6016176" y="2038418"/>
                  <a:pt x="6017173" y="2043089"/>
                </a:cubicBezTo>
                <a:cubicBezTo>
                  <a:pt x="6017173" y="2043089"/>
                  <a:pt x="6012503" y="2044088"/>
                  <a:pt x="6013501" y="2048758"/>
                </a:cubicBezTo>
                <a:cubicBezTo>
                  <a:pt x="6013501" y="2048758"/>
                  <a:pt x="6007833" y="2045085"/>
                  <a:pt x="6002163" y="2041411"/>
                </a:cubicBezTo>
                <a:cubicBezTo>
                  <a:pt x="6012822" y="2068440"/>
                  <a:pt x="6024159" y="2075787"/>
                  <a:pt x="6039490" y="2101816"/>
                </a:cubicBezTo>
                <a:cubicBezTo>
                  <a:pt x="6042164" y="2091476"/>
                  <a:pt x="6058493" y="2122176"/>
                  <a:pt x="6064163" y="2125850"/>
                </a:cubicBezTo>
                <a:cubicBezTo>
                  <a:pt x="6068833" y="2124853"/>
                  <a:pt x="6068833" y="2124853"/>
                  <a:pt x="6068833" y="2124853"/>
                </a:cubicBezTo>
                <a:cubicBezTo>
                  <a:pt x="6069829" y="2129524"/>
                  <a:pt x="6075499" y="2133197"/>
                  <a:pt x="6076497" y="2137868"/>
                </a:cubicBezTo>
                <a:cubicBezTo>
                  <a:pt x="6080171" y="2132198"/>
                  <a:pt x="6080171" y="2132198"/>
                  <a:pt x="6080171" y="2132198"/>
                </a:cubicBezTo>
                <a:cubicBezTo>
                  <a:pt x="6080171" y="2132198"/>
                  <a:pt x="6081170" y="2136869"/>
                  <a:pt x="6081170" y="2136869"/>
                </a:cubicBezTo>
                <a:cubicBezTo>
                  <a:pt x="6087836" y="2145213"/>
                  <a:pt x="6088835" y="2149885"/>
                  <a:pt x="6095499" y="2158228"/>
                </a:cubicBezTo>
                <a:cubicBezTo>
                  <a:pt x="6101169" y="2161901"/>
                  <a:pt x="6102167" y="2166572"/>
                  <a:pt x="6108834" y="2174916"/>
                </a:cubicBezTo>
                <a:cubicBezTo>
                  <a:pt x="6105160" y="2180586"/>
                  <a:pt x="6117496" y="2192603"/>
                  <a:pt x="6118495" y="2197274"/>
                </a:cubicBezTo>
                <a:cubicBezTo>
                  <a:pt x="6128835" y="2199948"/>
                  <a:pt x="6128835" y="2199948"/>
                  <a:pt x="6133507" y="2198951"/>
                </a:cubicBezTo>
                <a:cubicBezTo>
                  <a:pt x="6134505" y="2203622"/>
                  <a:pt x="6135503" y="2208293"/>
                  <a:pt x="6135503" y="2208293"/>
                </a:cubicBezTo>
                <a:cubicBezTo>
                  <a:pt x="6130831" y="2209292"/>
                  <a:pt x="6129833" y="2204621"/>
                  <a:pt x="6130831" y="2209292"/>
                </a:cubicBezTo>
                <a:cubicBezTo>
                  <a:pt x="6130831" y="2209292"/>
                  <a:pt x="6130831" y="2209292"/>
                  <a:pt x="6131829" y="2213962"/>
                </a:cubicBezTo>
                <a:cubicBezTo>
                  <a:pt x="6132827" y="2218633"/>
                  <a:pt x="6132827" y="2218633"/>
                  <a:pt x="6132827" y="2218633"/>
                </a:cubicBezTo>
                <a:cubicBezTo>
                  <a:pt x="6132827" y="2218633"/>
                  <a:pt x="6129153" y="2224302"/>
                  <a:pt x="6124482" y="2225300"/>
                </a:cubicBezTo>
                <a:cubicBezTo>
                  <a:pt x="6145800" y="2279356"/>
                  <a:pt x="6185123" y="2349102"/>
                  <a:pt x="6219136" y="2371140"/>
                </a:cubicBezTo>
                <a:cubicBezTo>
                  <a:pt x="6217458" y="2386151"/>
                  <a:pt x="6223127" y="2389824"/>
                  <a:pt x="6233467" y="2392499"/>
                </a:cubicBezTo>
                <a:cubicBezTo>
                  <a:pt x="6235463" y="2401842"/>
                  <a:pt x="6237459" y="2411185"/>
                  <a:pt x="6244127" y="2419528"/>
                </a:cubicBezTo>
                <a:cubicBezTo>
                  <a:pt x="6250794" y="2427871"/>
                  <a:pt x="6253787" y="2441885"/>
                  <a:pt x="6260453" y="2450229"/>
                </a:cubicBezTo>
                <a:cubicBezTo>
                  <a:pt x="6268118" y="2463244"/>
                  <a:pt x="6272110" y="2481928"/>
                  <a:pt x="6279775" y="2494943"/>
                </a:cubicBezTo>
                <a:cubicBezTo>
                  <a:pt x="6281771" y="2504286"/>
                  <a:pt x="6289436" y="2517300"/>
                  <a:pt x="6295105" y="2520973"/>
                </a:cubicBezTo>
                <a:cubicBezTo>
                  <a:pt x="6296102" y="2525645"/>
                  <a:pt x="6296102" y="2525645"/>
                  <a:pt x="6296102" y="2525645"/>
                </a:cubicBezTo>
                <a:cubicBezTo>
                  <a:pt x="6303768" y="2538660"/>
                  <a:pt x="6305764" y="2548001"/>
                  <a:pt x="6313429" y="2561017"/>
                </a:cubicBezTo>
                <a:cubicBezTo>
                  <a:pt x="6315423" y="2570357"/>
                  <a:pt x="6322091" y="2578701"/>
                  <a:pt x="6329756" y="2591718"/>
                </a:cubicBezTo>
                <a:cubicBezTo>
                  <a:pt x="6328079" y="2606728"/>
                  <a:pt x="6332749" y="2605731"/>
                  <a:pt x="6337421" y="2604732"/>
                </a:cubicBezTo>
                <a:cubicBezTo>
                  <a:pt x="6338419" y="2609405"/>
                  <a:pt x="6338419" y="2609405"/>
                  <a:pt x="6338419" y="2609405"/>
                </a:cubicBezTo>
                <a:cubicBezTo>
                  <a:pt x="6339417" y="2614074"/>
                  <a:pt x="6335743" y="2619745"/>
                  <a:pt x="6336741" y="2624414"/>
                </a:cubicBezTo>
                <a:cubicBezTo>
                  <a:pt x="6336741" y="2624414"/>
                  <a:pt x="6337739" y="2629085"/>
                  <a:pt x="6337739" y="2629085"/>
                </a:cubicBezTo>
                <a:cubicBezTo>
                  <a:pt x="6338737" y="2633756"/>
                  <a:pt x="6338737" y="2633756"/>
                  <a:pt x="6344407" y="2637430"/>
                </a:cubicBezTo>
                <a:cubicBezTo>
                  <a:pt x="6344407" y="2637430"/>
                  <a:pt x="6344407" y="2637430"/>
                  <a:pt x="6349077" y="2636431"/>
                </a:cubicBezTo>
                <a:cubicBezTo>
                  <a:pt x="6354067" y="2659786"/>
                  <a:pt x="6354067" y="2659786"/>
                  <a:pt x="6354067" y="2659786"/>
                </a:cubicBezTo>
                <a:cubicBezTo>
                  <a:pt x="6354067" y="2659786"/>
                  <a:pt x="6359736" y="2663460"/>
                  <a:pt x="6359736" y="2663460"/>
                </a:cubicBezTo>
                <a:cubicBezTo>
                  <a:pt x="6359736" y="2663460"/>
                  <a:pt x="6358737" y="2658789"/>
                  <a:pt x="6358737" y="2658789"/>
                </a:cubicBezTo>
                <a:cubicBezTo>
                  <a:pt x="6349077" y="2636431"/>
                  <a:pt x="6349077" y="2636431"/>
                  <a:pt x="6349077" y="2636431"/>
                </a:cubicBezTo>
                <a:cubicBezTo>
                  <a:pt x="6349077" y="2636431"/>
                  <a:pt x="6353747" y="2635434"/>
                  <a:pt x="6353747" y="2635434"/>
                </a:cubicBezTo>
                <a:cubicBezTo>
                  <a:pt x="6354747" y="2640106"/>
                  <a:pt x="6355743" y="2644776"/>
                  <a:pt x="6355743" y="2644776"/>
                </a:cubicBezTo>
                <a:cubicBezTo>
                  <a:pt x="6356743" y="2649446"/>
                  <a:pt x="6356743" y="2649446"/>
                  <a:pt x="6356743" y="2649446"/>
                </a:cubicBezTo>
                <a:cubicBezTo>
                  <a:pt x="6357740" y="2654118"/>
                  <a:pt x="6363410" y="2657790"/>
                  <a:pt x="6364407" y="2662461"/>
                </a:cubicBezTo>
                <a:cubicBezTo>
                  <a:pt x="6365405" y="2667133"/>
                  <a:pt x="6366403" y="2671804"/>
                  <a:pt x="6368398" y="2681145"/>
                </a:cubicBezTo>
                <a:cubicBezTo>
                  <a:pt x="6367401" y="2676475"/>
                  <a:pt x="6362729" y="2677473"/>
                  <a:pt x="6362729" y="2677473"/>
                </a:cubicBezTo>
                <a:cubicBezTo>
                  <a:pt x="6362729" y="2677473"/>
                  <a:pt x="6363728" y="2682144"/>
                  <a:pt x="6364725" y="2686814"/>
                </a:cubicBezTo>
                <a:cubicBezTo>
                  <a:pt x="6364725" y="2686814"/>
                  <a:pt x="6365723" y="2691487"/>
                  <a:pt x="6366721" y="2696158"/>
                </a:cubicBezTo>
                <a:cubicBezTo>
                  <a:pt x="6372391" y="2699831"/>
                  <a:pt x="6373387" y="2704500"/>
                  <a:pt x="6374387" y="2709173"/>
                </a:cubicBezTo>
                <a:cubicBezTo>
                  <a:pt x="6375383" y="2713843"/>
                  <a:pt x="6375383" y="2713843"/>
                  <a:pt x="6376383" y="2718513"/>
                </a:cubicBezTo>
                <a:cubicBezTo>
                  <a:pt x="6382051" y="2722187"/>
                  <a:pt x="6382051" y="2722187"/>
                  <a:pt x="6382051" y="2722187"/>
                </a:cubicBezTo>
                <a:cubicBezTo>
                  <a:pt x="6383050" y="2726858"/>
                  <a:pt x="6388719" y="2730531"/>
                  <a:pt x="6389717" y="2735202"/>
                </a:cubicBezTo>
                <a:cubicBezTo>
                  <a:pt x="6390715" y="2739873"/>
                  <a:pt x="6391713" y="2744545"/>
                  <a:pt x="6391713" y="2744545"/>
                </a:cubicBezTo>
                <a:cubicBezTo>
                  <a:pt x="6387041" y="2745542"/>
                  <a:pt x="6387041" y="2745542"/>
                  <a:pt x="6388038" y="2750212"/>
                </a:cubicBezTo>
                <a:cubicBezTo>
                  <a:pt x="6388038" y="2750212"/>
                  <a:pt x="6389037" y="2754885"/>
                  <a:pt x="6393708" y="2753886"/>
                </a:cubicBezTo>
                <a:cubicBezTo>
                  <a:pt x="6393708" y="2753886"/>
                  <a:pt x="6394705" y="2758557"/>
                  <a:pt x="6391033" y="2764226"/>
                </a:cubicBezTo>
                <a:cubicBezTo>
                  <a:pt x="6397701" y="2772572"/>
                  <a:pt x="6397701" y="2772572"/>
                  <a:pt x="6397701" y="2772572"/>
                </a:cubicBezTo>
                <a:cubicBezTo>
                  <a:pt x="6397701" y="2772572"/>
                  <a:pt x="6396703" y="2767899"/>
                  <a:pt x="6401373" y="2766901"/>
                </a:cubicBezTo>
                <a:cubicBezTo>
                  <a:pt x="6402371" y="2771573"/>
                  <a:pt x="6403369" y="2776243"/>
                  <a:pt x="6404367" y="2780914"/>
                </a:cubicBezTo>
                <a:cubicBezTo>
                  <a:pt x="6405364" y="2785585"/>
                  <a:pt x="6405364" y="2785585"/>
                  <a:pt x="6405364" y="2785585"/>
                </a:cubicBezTo>
                <a:cubicBezTo>
                  <a:pt x="6412031" y="2793929"/>
                  <a:pt x="6413030" y="2798601"/>
                  <a:pt x="6414027" y="2803272"/>
                </a:cubicBezTo>
                <a:cubicBezTo>
                  <a:pt x="6416023" y="2812613"/>
                  <a:pt x="6417022" y="2817284"/>
                  <a:pt x="6418019" y="2821954"/>
                </a:cubicBezTo>
                <a:cubicBezTo>
                  <a:pt x="6419017" y="2826627"/>
                  <a:pt x="6419017" y="2826627"/>
                  <a:pt x="6421013" y="2835968"/>
                </a:cubicBezTo>
                <a:cubicBezTo>
                  <a:pt x="6417341" y="2841638"/>
                  <a:pt x="6425005" y="2854652"/>
                  <a:pt x="6427000" y="2863995"/>
                </a:cubicBezTo>
                <a:cubicBezTo>
                  <a:pt x="6427999" y="2868666"/>
                  <a:pt x="6424325" y="2874335"/>
                  <a:pt x="6425323" y="2879006"/>
                </a:cubicBezTo>
                <a:cubicBezTo>
                  <a:pt x="6425323" y="2879006"/>
                  <a:pt x="6419655" y="2875334"/>
                  <a:pt x="6419655" y="2875334"/>
                </a:cubicBezTo>
                <a:cubicBezTo>
                  <a:pt x="6418657" y="2870661"/>
                  <a:pt x="6413985" y="2871660"/>
                  <a:pt x="6413985" y="2871660"/>
                </a:cubicBezTo>
                <a:cubicBezTo>
                  <a:pt x="6413985" y="2871660"/>
                  <a:pt x="6413985" y="2871660"/>
                  <a:pt x="6414983" y="2876331"/>
                </a:cubicBezTo>
                <a:cubicBezTo>
                  <a:pt x="6415981" y="2881001"/>
                  <a:pt x="6415981" y="2881001"/>
                  <a:pt x="6415981" y="2881001"/>
                </a:cubicBezTo>
                <a:cubicBezTo>
                  <a:pt x="6416979" y="2885672"/>
                  <a:pt x="6416979" y="2885672"/>
                  <a:pt x="6421651" y="2884673"/>
                </a:cubicBezTo>
                <a:cubicBezTo>
                  <a:pt x="6421651" y="2884673"/>
                  <a:pt x="6427318" y="2888347"/>
                  <a:pt x="6427318" y="2888347"/>
                </a:cubicBezTo>
                <a:cubicBezTo>
                  <a:pt x="6431991" y="2887350"/>
                  <a:pt x="6431991" y="2887350"/>
                  <a:pt x="6431991" y="2887350"/>
                </a:cubicBezTo>
                <a:cubicBezTo>
                  <a:pt x="6430992" y="2882679"/>
                  <a:pt x="6433667" y="2872339"/>
                  <a:pt x="6431673" y="2862996"/>
                </a:cubicBezTo>
                <a:cubicBezTo>
                  <a:pt x="6430674" y="2858326"/>
                  <a:pt x="6430674" y="2858326"/>
                  <a:pt x="6430674" y="2858326"/>
                </a:cubicBezTo>
                <a:cubicBezTo>
                  <a:pt x="6429677" y="2853655"/>
                  <a:pt x="6423009" y="2845311"/>
                  <a:pt x="6426681" y="2839641"/>
                </a:cubicBezTo>
                <a:cubicBezTo>
                  <a:pt x="6425685" y="2834970"/>
                  <a:pt x="6425685" y="2834970"/>
                  <a:pt x="6424687" y="2830300"/>
                </a:cubicBezTo>
                <a:cubicBezTo>
                  <a:pt x="6430354" y="2833972"/>
                  <a:pt x="6432351" y="2843315"/>
                  <a:pt x="6434347" y="2852656"/>
                </a:cubicBezTo>
                <a:cubicBezTo>
                  <a:pt x="6436343" y="2861998"/>
                  <a:pt x="6438339" y="2871341"/>
                  <a:pt x="6445005" y="2879684"/>
                </a:cubicBezTo>
                <a:cubicBezTo>
                  <a:pt x="6446003" y="2884355"/>
                  <a:pt x="6441332" y="2885354"/>
                  <a:pt x="6442331" y="2890025"/>
                </a:cubicBezTo>
                <a:cubicBezTo>
                  <a:pt x="6444325" y="2899366"/>
                  <a:pt x="6444325" y="2899366"/>
                  <a:pt x="6444325" y="2899366"/>
                </a:cubicBezTo>
                <a:cubicBezTo>
                  <a:pt x="6446321" y="2908707"/>
                  <a:pt x="6447319" y="2913380"/>
                  <a:pt x="6449315" y="2922721"/>
                </a:cubicBezTo>
                <a:cubicBezTo>
                  <a:pt x="6443648" y="2919049"/>
                  <a:pt x="6443648" y="2919049"/>
                  <a:pt x="6443648" y="2919049"/>
                </a:cubicBezTo>
                <a:cubicBezTo>
                  <a:pt x="6442649" y="2914378"/>
                  <a:pt x="6442649" y="2914378"/>
                  <a:pt x="6438977" y="2920046"/>
                </a:cubicBezTo>
                <a:cubicBezTo>
                  <a:pt x="6438977" y="2920046"/>
                  <a:pt x="6438977" y="2920046"/>
                  <a:pt x="6439974" y="2924716"/>
                </a:cubicBezTo>
                <a:cubicBezTo>
                  <a:pt x="6439974" y="2924716"/>
                  <a:pt x="6440971" y="2929388"/>
                  <a:pt x="6440971" y="2929388"/>
                </a:cubicBezTo>
                <a:cubicBezTo>
                  <a:pt x="6446641" y="2933062"/>
                  <a:pt x="6446641" y="2933062"/>
                  <a:pt x="6446641" y="2933062"/>
                </a:cubicBezTo>
                <a:cubicBezTo>
                  <a:pt x="6446641" y="2933062"/>
                  <a:pt x="6447639" y="2937733"/>
                  <a:pt x="6447639" y="2937733"/>
                </a:cubicBezTo>
                <a:cubicBezTo>
                  <a:pt x="6447639" y="2937733"/>
                  <a:pt x="6447639" y="2937733"/>
                  <a:pt x="6448636" y="2942403"/>
                </a:cubicBezTo>
                <a:cubicBezTo>
                  <a:pt x="6449635" y="2947074"/>
                  <a:pt x="6456301" y="2955418"/>
                  <a:pt x="6457299" y="2960089"/>
                </a:cubicBezTo>
                <a:cubicBezTo>
                  <a:pt x="6460291" y="2974102"/>
                  <a:pt x="6465961" y="2977776"/>
                  <a:pt x="6462289" y="2983446"/>
                </a:cubicBezTo>
                <a:cubicBezTo>
                  <a:pt x="6457619" y="2984443"/>
                  <a:pt x="6458617" y="2989113"/>
                  <a:pt x="6458617" y="2989113"/>
                </a:cubicBezTo>
                <a:cubicBezTo>
                  <a:pt x="6458617" y="2989113"/>
                  <a:pt x="6453944" y="2990112"/>
                  <a:pt x="6452947" y="2985442"/>
                </a:cubicBezTo>
                <a:cubicBezTo>
                  <a:pt x="6448955" y="2966757"/>
                  <a:pt x="6444963" y="2948073"/>
                  <a:pt x="6436301" y="2930386"/>
                </a:cubicBezTo>
                <a:cubicBezTo>
                  <a:pt x="6435303" y="2925715"/>
                  <a:pt x="6435303" y="2925715"/>
                  <a:pt x="6435303" y="2925715"/>
                </a:cubicBezTo>
                <a:cubicBezTo>
                  <a:pt x="6430633" y="2926712"/>
                  <a:pt x="6431630" y="2931384"/>
                  <a:pt x="6431630" y="2931384"/>
                </a:cubicBezTo>
                <a:cubicBezTo>
                  <a:pt x="6440292" y="2949070"/>
                  <a:pt x="6444285" y="2967756"/>
                  <a:pt x="6448275" y="2986439"/>
                </a:cubicBezTo>
                <a:cubicBezTo>
                  <a:pt x="6443605" y="2987437"/>
                  <a:pt x="6438934" y="2988434"/>
                  <a:pt x="6436259" y="2998774"/>
                </a:cubicBezTo>
                <a:cubicBezTo>
                  <a:pt x="6441249" y="3022129"/>
                  <a:pt x="6432905" y="3028797"/>
                  <a:pt x="6437895" y="3052152"/>
                </a:cubicBezTo>
                <a:cubicBezTo>
                  <a:pt x="6427511" y="3117864"/>
                  <a:pt x="6434137" y="3194596"/>
                  <a:pt x="6440443" y="3246975"/>
                </a:cubicBezTo>
                <a:cubicBezTo>
                  <a:pt x="6441441" y="3251646"/>
                  <a:pt x="6441441" y="3251646"/>
                  <a:pt x="6441441" y="3251646"/>
                </a:cubicBezTo>
                <a:cubicBezTo>
                  <a:pt x="6441441" y="3251646"/>
                  <a:pt x="6442439" y="3256318"/>
                  <a:pt x="6442439" y="3256318"/>
                </a:cubicBezTo>
                <a:cubicBezTo>
                  <a:pt x="6447110" y="3255320"/>
                  <a:pt x="6447110" y="3255320"/>
                  <a:pt x="6446113" y="3250648"/>
                </a:cubicBezTo>
                <a:cubicBezTo>
                  <a:pt x="6439805" y="3198269"/>
                  <a:pt x="6434179" y="3126208"/>
                  <a:pt x="6444561" y="3060496"/>
                </a:cubicBezTo>
                <a:cubicBezTo>
                  <a:pt x="6445559" y="3065167"/>
                  <a:pt x="6445559" y="3065167"/>
                  <a:pt x="6445559" y="3065167"/>
                </a:cubicBezTo>
                <a:cubicBezTo>
                  <a:pt x="6450230" y="3064168"/>
                  <a:pt x="6449231" y="3059497"/>
                  <a:pt x="6452905" y="3053828"/>
                </a:cubicBezTo>
                <a:cubicBezTo>
                  <a:pt x="6453903" y="3058500"/>
                  <a:pt x="6454901" y="3063171"/>
                  <a:pt x="6455899" y="3067841"/>
                </a:cubicBezTo>
                <a:cubicBezTo>
                  <a:pt x="6455899" y="3067841"/>
                  <a:pt x="6455899" y="3067841"/>
                  <a:pt x="6451227" y="3068840"/>
                </a:cubicBezTo>
                <a:cubicBezTo>
                  <a:pt x="6452226" y="3073511"/>
                  <a:pt x="6452226" y="3073511"/>
                  <a:pt x="6452226" y="3073511"/>
                </a:cubicBezTo>
                <a:cubicBezTo>
                  <a:pt x="6452226" y="3073511"/>
                  <a:pt x="6452226" y="3073511"/>
                  <a:pt x="6453223" y="3078181"/>
                </a:cubicBezTo>
                <a:cubicBezTo>
                  <a:pt x="6453223" y="3078181"/>
                  <a:pt x="6457895" y="3077183"/>
                  <a:pt x="6457895" y="3077183"/>
                </a:cubicBezTo>
                <a:cubicBezTo>
                  <a:pt x="6455219" y="3087523"/>
                  <a:pt x="6457215" y="3096865"/>
                  <a:pt x="6458213" y="3101536"/>
                </a:cubicBezTo>
                <a:cubicBezTo>
                  <a:pt x="6459212" y="3106207"/>
                  <a:pt x="6459212" y="3106207"/>
                  <a:pt x="6460209" y="3110879"/>
                </a:cubicBezTo>
                <a:cubicBezTo>
                  <a:pt x="6461207" y="3115548"/>
                  <a:pt x="6462205" y="3120221"/>
                  <a:pt x="6463203" y="3124891"/>
                </a:cubicBezTo>
                <a:lnTo>
                  <a:pt x="6464201" y="3129561"/>
                </a:lnTo>
                <a:cubicBezTo>
                  <a:pt x="6459529" y="3130560"/>
                  <a:pt x="6459529" y="3130560"/>
                  <a:pt x="6460527" y="3135231"/>
                </a:cubicBezTo>
                <a:cubicBezTo>
                  <a:pt x="6461525" y="3139903"/>
                  <a:pt x="6461525" y="3139903"/>
                  <a:pt x="6462523" y="3144574"/>
                </a:cubicBezTo>
                <a:cubicBezTo>
                  <a:pt x="6462523" y="3144574"/>
                  <a:pt x="6468192" y="3148246"/>
                  <a:pt x="6468192" y="3148246"/>
                </a:cubicBezTo>
                <a:cubicBezTo>
                  <a:pt x="6480848" y="3184617"/>
                  <a:pt x="6488831" y="3221985"/>
                  <a:pt x="6492143" y="3260351"/>
                </a:cubicBezTo>
                <a:cubicBezTo>
                  <a:pt x="6491463" y="3280033"/>
                  <a:pt x="6494457" y="3294046"/>
                  <a:pt x="6493779" y="3313728"/>
                </a:cubicBezTo>
                <a:cubicBezTo>
                  <a:pt x="6493779" y="3313728"/>
                  <a:pt x="6498449" y="3312730"/>
                  <a:pt x="6497452" y="3308059"/>
                </a:cubicBezTo>
                <a:cubicBezTo>
                  <a:pt x="6499767" y="3341754"/>
                  <a:pt x="6505755" y="3369779"/>
                  <a:pt x="6508067" y="3403475"/>
                </a:cubicBezTo>
                <a:cubicBezTo>
                  <a:pt x="6509067" y="3408146"/>
                  <a:pt x="6509067" y="3408146"/>
                  <a:pt x="6513737" y="3407147"/>
                </a:cubicBezTo>
                <a:cubicBezTo>
                  <a:pt x="6515734" y="3416490"/>
                  <a:pt x="6512060" y="3422158"/>
                  <a:pt x="6514056" y="3431501"/>
                </a:cubicBezTo>
                <a:cubicBezTo>
                  <a:pt x="6513059" y="3426829"/>
                  <a:pt x="6509385" y="3432498"/>
                  <a:pt x="6510383" y="3437170"/>
                </a:cubicBezTo>
                <a:cubicBezTo>
                  <a:pt x="6515053" y="3436171"/>
                  <a:pt x="6516052" y="3440844"/>
                  <a:pt x="6517049" y="3445513"/>
                </a:cubicBezTo>
                <a:cubicBezTo>
                  <a:pt x="6519045" y="3454856"/>
                  <a:pt x="6516370" y="3465195"/>
                  <a:pt x="6518367" y="3474537"/>
                </a:cubicBezTo>
                <a:cubicBezTo>
                  <a:pt x="6518367" y="3474537"/>
                  <a:pt x="6519363" y="3479209"/>
                  <a:pt x="6519363" y="3479209"/>
                </a:cubicBezTo>
                <a:cubicBezTo>
                  <a:pt x="6520363" y="3483879"/>
                  <a:pt x="6516690" y="3489549"/>
                  <a:pt x="6517687" y="3494220"/>
                </a:cubicBezTo>
                <a:cubicBezTo>
                  <a:pt x="6518686" y="3498890"/>
                  <a:pt x="6518686" y="3498890"/>
                  <a:pt x="6518686" y="3498890"/>
                </a:cubicBezTo>
                <a:cubicBezTo>
                  <a:pt x="6518686" y="3498890"/>
                  <a:pt x="6519683" y="3503561"/>
                  <a:pt x="6519683" y="3503561"/>
                </a:cubicBezTo>
                <a:cubicBezTo>
                  <a:pt x="6521001" y="3532585"/>
                  <a:pt x="6517645" y="3562608"/>
                  <a:pt x="6517965" y="3586960"/>
                </a:cubicBezTo>
                <a:cubicBezTo>
                  <a:pt x="6517965" y="3586960"/>
                  <a:pt x="6524631" y="3595304"/>
                  <a:pt x="6520957" y="3600973"/>
                </a:cubicBezTo>
                <a:cubicBezTo>
                  <a:pt x="6520957" y="3600973"/>
                  <a:pt x="6521957" y="3605644"/>
                  <a:pt x="6521957" y="3605644"/>
                </a:cubicBezTo>
                <a:cubicBezTo>
                  <a:pt x="6520957" y="3600973"/>
                  <a:pt x="6523951" y="3614987"/>
                  <a:pt x="6525949" y="3624328"/>
                </a:cubicBezTo>
                <a:cubicBezTo>
                  <a:pt x="6525268" y="3644009"/>
                  <a:pt x="6519918" y="3664689"/>
                  <a:pt x="6518240" y="3679702"/>
                </a:cubicBezTo>
                <a:cubicBezTo>
                  <a:pt x="6511849" y="3764098"/>
                  <a:pt x="6506139" y="3828814"/>
                  <a:pt x="6499429" y="3888856"/>
                </a:cubicBezTo>
                <a:cubicBezTo>
                  <a:pt x="6500429" y="3893529"/>
                  <a:pt x="6500429" y="3893529"/>
                  <a:pt x="6500429" y="3893529"/>
                </a:cubicBezTo>
                <a:cubicBezTo>
                  <a:pt x="6496756" y="3899196"/>
                  <a:pt x="6496756" y="3899196"/>
                  <a:pt x="6496756" y="3899196"/>
                </a:cubicBezTo>
                <a:cubicBezTo>
                  <a:pt x="6489569" y="3922712"/>
                  <a:pt x="6482133" y="3945057"/>
                  <a:pt x="6474945" y="3968571"/>
                </a:cubicBezTo>
                <a:lnTo>
                  <a:pt x="6456817" y="4036740"/>
                </a:lnTo>
                <a:lnTo>
                  <a:pt x="6457067" y="4035275"/>
                </a:lnTo>
                <a:cubicBezTo>
                  <a:pt x="6457936" y="4028984"/>
                  <a:pt x="6458565" y="4023355"/>
                  <a:pt x="6458983" y="4019603"/>
                </a:cubicBezTo>
                <a:cubicBezTo>
                  <a:pt x="6457986" y="4014933"/>
                  <a:pt x="6461660" y="4009263"/>
                  <a:pt x="6461660" y="4009263"/>
                </a:cubicBezTo>
                <a:cubicBezTo>
                  <a:pt x="6467009" y="3988583"/>
                  <a:pt x="6474355" y="3977246"/>
                  <a:pt x="6468688" y="3973572"/>
                </a:cubicBezTo>
                <a:cubicBezTo>
                  <a:pt x="6477032" y="3966905"/>
                  <a:pt x="6480385" y="3936883"/>
                  <a:pt x="6480067" y="3912531"/>
                </a:cubicBezTo>
                <a:cubicBezTo>
                  <a:pt x="6479069" y="3907860"/>
                  <a:pt x="6478071" y="3903188"/>
                  <a:pt x="6482742" y="3902189"/>
                </a:cubicBezTo>
                <a:cubicBezTo>
                  <a:pt x="6482742" y="3902189"/>
                  <a:pt x="6486415" y="3896521"/>
                  <a:pt x="6485417" y="3891851"/>
                </a:cubicBezTo>
                <a:cubicBezTo>
                  <a:pt x="6484419" y="3887180"/>
                  <a:pt x="6483421" y="3882508"/>
                  <a:pt x="6479749" y="3888177"/>
                </a:cubicBezTo>
                <a:cubicBezTo>
                  <a:pt x="6475079" y="3889174"/>
                  <a:pt x="6472402" y="3899516"/>
                  <a:pt x="6469727" y="3909856"/>
                </a:cubicBezTo>
                <a:cubicBezTo>
                  <a:pt x="6470724" y="3914527"/>
                  <a:pt x="6470724" y="3914527"/>
                  <a:pt x="6470724" y="3914527"/>
                </a:cubicBezTo>
                <a:cubicBezTo>
                  <a:pt x="6460023" y="3955887"/>
                  <a:pt x="6453675" y="3971894"/>
                  <a:pt x="6451319" y="4006588"/>
                </a:cubicBezTo>
                <a:cubicBezTo>
                  <a:pt x="6451319" y="4006588"/>
                  <a:pt x="6452317" y="4011259"/>
                  <a:pt x="6452317" y="4011259"/>
                </a:cubicBezTo>
                <a:cubicBezTo>
                  <a:pt x="6448645" y="4016928"/>
                  <a:pt x="6442295" y="4032937"/>
                  <a:pt x="6438623" y="4038605"/>
                </a:cubicBezTo>
                <a:cubicBezTo>
                  <a:pt x="6445290" y="4046951"/>
                  <a:pt x="6435947" y="4048945"/>
                  <a:pt x="6430597" y="4069625"/>
                </a:cubicBezTo>
                <a:cubicBezTo>
                  <a:pt x="6427083" y="4087471"/>
                  <a:pt x="6423151" y="4109069"/>
                  <a:pt x="6417467" y="4131042"/>
                </a:cubicBezTo>
                <a:lnTo>
                  <a:pt x="6397652" y="4184394"/>
                </a:lnTo>
                <a:lnTo>
                  <a:pt x="6395501" y="4179691"/>
                </a:lnTo>
                <a:cubicBezTo>
                  <a:pt x="6374101" y="4262411"/>
                  <a:pt x="6346031" y="4336787"/>
                  <a:pt x="6310617" y="4422501"/>
                </a:cubicBezTo>
                <a:cubicBezTo>
                  <a:pt x="6310617" y="4422501"/>
                  <a:pt x="6305947" y="4423498"/>
                  <a:pt x="6305947" y="4423498"/>
                </a:cubicBezTo>
                <a:cubicBezTo>
                  <a:pt x="6306945" y="4428171"/>
                  <a:pt x="6306945" y="4428171"/>
                  <a:pt x="6306945" y="4428171"/>
                </a:cubicBezTo>
                <a:cubicBezTo>
                  <a:pt x="6306945" y="4428171"/>
                  <a:pt x="6306945" y="4428171"/>
                  <a:pt x="6307942" y="4432841"/>
                </a:cubicBezTo>
                <a:cubicBezTo>
                  <a:pt x="6304269" y="4438509"/>
                  <a:pt x="6295926" y="4445177"/>
                  <a:pt x="6292252" y="4450844"/>
                </a:cubicBezTo>
                <a:cubicBezTo>
                  <a:pt x="6304588" y="4462863"/>
                  <a:pt x="6277879" y="4497874"/>
                  <a:pt x="6268855" y="4524223"/>
                </a:cubicBezTo>
                <a:cubicBezTo>
                  <a:pt x="6263187" y="4520549"/>
                  <a:pt x="6270533" y="4509212"/>
                  <a:pt x="6265862" y="4510210"/>
                </a:cubicBezTo>
                <a:cubicBezTo>
                  <a:pt x="6247495" y="4538557"/>
                  <a:pt x="6276202" y="4512886"/>
                  <a:pt x="6258833" y="4545902"/>
                </a:cubicBezTo>
                <a:cubicBezTo>
                  <a:pt x="6254163" y="4546899"/>
                  <a:pt x="6257837" y="4541229"/>
                  <a:pt x="6253165" y="4542228"/>
                </a:cubicBezTo>
                <a:cubicBezTo>
                  <a:pt x="6241465" y="4578916"/>
                  <a:pt x="6218430" y="4608260"/>
                  <a:pt x="6214077" y="4633610"/>
                </a:cubicBezTo>
                <a:cubicBezTo>
                  <a:pt x="6214077" y="4633610"/>
                  <a:pt x="6216752" y="4623271"/>
                  <a:pt x="6209407" y="4634608"/>
                </a:cubicBezTo>
                <a:cubicBezTo>
                  <a:pt x="6209725" y="4658961"/>
                  <a:pt x="6184693" y="4678962"/>
                  <a:pt x="6170001" y="4701637"/>
                </a:cubicBezTo>
                <a:cubicBezTo>
                  <a:pt x="6161976" y="4732658"/>
                  <a:pt x="6143609" y="4761003"/>
                  <a:pt x="6124246" y="4784676"/>
                </a:cubicBezTo>
                <a:cubicBezTo>
                  <a:pt x="6114564" y="4796514"/>
                  <a:pt x="6104883" y="4808350"/>
                  <a:pt x="6094991" y="4822064"/>
                </a:cubicBezTo>
                <a:lnTo>
                  <a:pt x="6068122" y="4864900"/>
                </a:lnTo>
                <a:lnTo>
                  <a:pt x="6067155" y="4860368"/>
                </a:lnTo>
                <a:cubicBezTo>
                  <a:pt x="6062481" y="4861367"/>
                  <a:pt x="6062481" y="4861367"/>
                  <a:pt x="6063481" y="4866038"/>
                </a:cubicBezTo>
                <a:cubicBezTo>
                  <a:pt x="6060805" y="4876378"/>
                  <a:pt x="6060805" y="4876378"/>
                  <a:pt x="6060805" y="4876378"/>
                </a:cubicBezTo>
                <a:cubicBezTo>
                  <a:pt x="6059807" y="4871705"/>
                  <a:pt x="6059807" y="4871705"/>
                  <a:pt x="6059807" y="4871705"/>
                </a:cubicBezTo>
                <a:cubicBezTo>
                  <a:pt x="6051464" y="4878373"/>
                  <a:pt x="6044117" y="4889711"/>
                  <a:pt x="6037769" y="4905720"/>
                </a:cubicBezTo>
                <a:cubicBezTo>
                  <a:pt x="6037769" y="4905720"/>
                  <a:pt x="6038767" y="4910391"/>
                  <a:pt x="6038767" y="4910391"/>
                </a:cubicBezTo>
                <a:cubicBezTo>
                  <a:pt x="6039766" y="4915063"/>
                  <a:pt x="6035093" y="4916060"/>
                  <a:pt x="6036091" y="4920731"/>
                </a:cubicBezTo>
                <a:cubicBezTo>
                  <a:pt x="6035093" y="4916060"/>
                  <a:pt x="6038767" y="4910391"/>
                  <a:pt x="6034095" y="4911389"/>
                </a:cubicBezTo>
                <a:cubicBezTo>
                  <a:pt x="6030421" y="4917059"/>
                  <a:pt x="6026751" y="4922726"/>
                  <a:pt x="6023077" y="4928396"/>
                </a:cubicBezTo>
                <a:cubicBezTo>
                  <a:pt x="6022078" y="4923723"/>
                  <a:pt x="6022078" y="4923723"/>
                  <a:pt x="6022078" y="4923723"/>
                </a:cubicBezTo>
                <a:cubicBezTo>
                  <a:pt x="6022078" y="4923723"/>
                  <a:pt x="6022078" y="4923723"/>
                  <a:pt x="6021081" y="4919054"/>
                </a:cubicBezTo>
                <a:cubicBezTo>
                  <a:pt x="6021081" y="4919054"/>
                  <a:pt x="6021081" y="4919054"/>
                  <a:pt x="6016409" y="4920052"/>
                </a:cubicBezTo>
                <a:cubicBezTo>
                  <a:pt x="6017407" y="4924722"/>
                  <a:pt x="6018405" y="4929393"/>
                  <a:pt x="6018405" y="4929393"/>
                </a:cubicBezTo>
                <a:cubicBezTo>
                  <a:pt x="6018405" y="4929393"/>
                  <a:pt x="6018405" y="4929393"/>
                  <a:pt x="6019404" y="4934065"/>
                </a:cubicBezTo>
                <a:cubicBezTo>
                  <a:pt x="6019404" y="4934065"/>
                  <a:pt x="6015730" y="4939735"/>
                  <a:pt x="6015730" y="4939735"/>
                </a:cubicBezTo>
                <a:cubicBezTo>
                  <a:pt x="6015730" y="4939735"/>
                  <a:pt x="6011059" y="4940732"/>
                  <a:pt x="6011059" y="4940732"/>
                </a:cubicBezTo>
                <a:cubicBezTo>
                  <a:pt x="6011059" y="4940732"/>
                  <a:pt x="6006389" y="4941731"/>
                  <a:pt x="6006389" y="4941731"/>
                </a:cubicBezTo>
                <a:cubicBezTo>
                  <a:pt x="6007386" y="4946401"/>
                  <a:pt x="6007386" y="4946401"/>
                  <a:pt x="6007386" y="4946401"/>
                </a:cubicBezTo>
                <a:cubicBezTo>
                  <a:pt x="6008383" y="4951071"/>
                  <a:pt x="6008383" y="4951071"/>
                  <a:pt x="6008383" y="4951071"/>
                </a:cubicBezTo>
                <a:cubicBezTo>
                  <a:pt x="6004711" y="4956741"/>
                  <a:pt x="6001039" y="4962408"/>
                  <a:pt x="5996367" y="4963407"/>
                </a:cubicBezTo>
                <a:cubicBezTo>
                  <a:pt x="5996367" y="4963407"/>
                  <a:pt x="5996367" y="4963407"/>
                  <a:pt x="5995370" y="4958737"/>
                </a:cubicBezTo>
                <a:cubicBezTo>
                  <a:pt x="5995370" y="4958737"/>
                  <a:pt x="5991696" y="4964406"/>
                  <a:pt x="5991696" y="4964406"/>
                </a:cubicBezTo>
                <a:cubicBezTo>
                  <a:pt x="5988022" y="4970074"/>
                  <a:pt x="5988022" y="4970074"/>
                  <a:pt x="5988022" y="4970074"/>
                </a:cubicBezTo>
                <a:cubicBezTo>
                  <a:pt x="5988022" y="4970074"/>
                  <a:pt x="5984349" y="4975743"/>
                  <a:pt x="5985347" y="4980414"/>
                </a:cubicBezTo>
                <a:cubicBezTo>
                  <a:pt x="5984349" y="4975743"/>
                  <a:pt x="5984349" y="4975743"/>
                  <a:pt x="5984349" y="4975743"/>
                </a:cubicBezTo>
                <a:cubicBezTo>
                  <a:pt x="5979678" y="4976742"/>
                  <a:pt x="5976005" y="4982409"/>
                  <a:pt x="5967661" y="4989076"/>
                </a:cubicBezTo>
                <a:cubicBezTo>
                  <a:pt x="5970335" y="4978738"/>
                  <a:pt x="5962990" y="4990075"/>
                  <a:pt x="5965665" y="4979735"/>
                </a:cubicBezTo>
                <a:cubicBezTo>
                  <a:pt x="5949975" y="4997740"/>
                  <a:pt x="5949975" y="4997740"/>
                  <a:pt x="5949975" y="4997740"/>
                </a:cubicBezTo>
                <a:cubicBezTo>
                  <a:pt x="5949975" y="4997740"/>
                  <a:pt x="5948977" y="4993069"/>
                  <a:pt x="5948977" y="4993069"/>
                </a:cubicBezTo>
                <a:cubicBezTo>
                  <a:pt x="5952650" y="4987400"/>
                  <a:pt x="5952650" y="4987400"/>
                  <a:pt x="5952650" y="4987400"/>
                </a:cubicBezTo>
                <a:cubicBezTo>
                  <a:pt x="5952650" y="4987400"/>
                  <a:pt x="5957320" y="4986401"/>
                  <a:pt x="5951653" y="4982729"/>
                </a:cubicBezTo>
                <a:cubicBezTo>
                  <a:pt x="5951653" y="4982729"/>
                  <a:pt x="5951653" y="4982729"/>
                  <a:pt x="5947981" y="4988397"/>
                </a:cubicBezTo>
                <a:cubicBezTo>
                  <a:pt x="5944307" y="4994067"/>
                  <a:pt x="5944307" y="4994067"/>
                  <a:pt x="5944307" y="4994067"/>
                </a:cubicBezTo>
                <a:cubicBezTo>
                  <a:pt x="5945303" y="4998739"/>
                  <a:pt x="5940633" y="4999736"/>
                  <a:pt x="5941631" y="5004407"/>
                </a:cubicBezTo>
                <a:cubicBezTo>
                  <a:pt x="5941631" y="5004407"/>
                  <a:pt x="5947299" y="5008080"/>
                  <a:pt x="5950973" y="5002410"/>
                </a:cubicBezTo>
                <a:cubicBezTo>
                  <a:pt x="5947299" y="5008080"/>
                  <a:pt x="5947299" y="5008080"/>
                  <a:pt x="5947299" y="5008080"/>
                </a:cubicBezTo>
                <a:cubicBezTo>
                  <a:pt x="5937278" y="5029757"/>
                  <a:pt x="5931609" y="5026085"/>
                  <a:pt x="5929931" y="5041095"/>
                </a:cubicBezTo>
                <a:cubicBezTo>
                  <a:pt x="5937278" y="5029757"/>
                  <a:pt x="5942948" y="5033431"/>
                  <a:pt x="5947618" y="5032434"/>
                </a:cubicBezTo>
                <a:cubicBezTo>
                  <a:pt x="5943945" y="5038101"/>
                  <a:pt x="5935601" y="5044769"/>
                  <a:pt x="5931927" y="5050439"/>
                </a:cubicBezTo>
                <a:cubicBezTo>
                  <a:pt x="5928255" y="5056106"/>
                  <a:pt x="5924583" y="5061776"/>
                  <a:pt x="5920909" y="5067445"/>
                </a:cubicBezTo>
                <a:cubicBezTo>
                  <a:pt x="5916239" y="5068442"/>
                  <a:pt x="5912565" y="5074111"/>
                  <a:pt x="5912565" y="5074111"/>
                </a:cubicBezTo>
                <a:cubicBezTo>
                  <a:pt x="5907893" y="5075110"/>
                  <a:pt x="5911567" y="5069441"/>
                  <a:pt x="5910570" y="5064770"/>
                </a:cubicBezTo>
                <a:cubicBezTo>
                  <a:pt x="5895877" y="5087444"/>
                  <a:pt x="5895877" y="5087444"/>
                  <a:pt x="5895877" y="5087444"/>
                </a:cubicBezTo>
                <a:cubicBezTo>
                  <a:pt x="5890208" y="5083772"/>
                  <a:pt x="5890208" y="5083772"/>
                  <a:pt x="5890208" y="5083772"/>
                </a:cubicBezTo>
                <a:cubicBezTo>
                  <a:pt x="5890208" y="5083772"/>
                  <a:pt x="5889209" y="5079100"/>
                  <a:pt x="5893881" y="5078103"/>
                </a:cubicBezTo>
                <a:cubicBezTo>
                  <a:pt x="5892882" y="5073432"/>
                  <a:pt x="5892882" y="5073432"/>
                  <a:pt x="5892882" y="5073432"/>
                </a:cubicBezTo>
                <a:cubicBezTo>
                  <a:pt x="5892882" y="5073432"/>
                  <a:pt x="5892882" y="5073432"/>
                  <a:pt x="5888211" y="5074430"/>
                </a:cubicBezTo>
                <a:cubicBezTo>
                  <a:pt x="5883541" y="5075428"/>
                  <a:pt x="5884539" y="5080098"/>
                  <a:pt x="5884539" y="5080098"/>
                </a:cubicBezTo>
                <a:cubicBezTo>
                  <a:pt x="5885537" y="5084770"/>
                  <a:pt x="5885537" y="5084770"/>
                  <a:pt x="5885537" y="5084770"/>
                </a:cubicBezTo>
                <a:cubicBezTo>
                  <a:pt x="5885537" y="5084770"/>
                  <a:pt x="5880865" y="5085768"/>
                  <a:pt x="5881863" y="5090439"/>
                </a:cubicBezTo>
                <a:cubicBezTo>
                  <a:pt x="5881863" y="5090439"/>
                  <a:pt x="5881863" y="5090439"/>
                  <a:pt x="5878191" y="5096109"/>
                </a:cubicBezTo>
                <a:cubicBezTo>
                  <a:pt x="5878191" y="5096109"/>
                  <a:pt x="5878191" y="5096109"/>
                  <a:pt x="5873519" y="5097107"/>
                </a:cubicBezTo>
                <a:cubicBezTo>
                  <a:pt x="5873519" y="5097107"/>
                  <a:pt x="5874517" y="5101778"/>
                  <a:pt x="5874517" y="5101778"/>
                </a:cubicBezTo>
                <a:cubicBezTo>
                  <a:pt x="5869847" y="5102775"/>
                  <a:pt x="5869847" y="5102775"/>
                  <a:pt x="5869847" y="5102775"/>
                </a:cubicBezTo>
                <a:cubicBezTo>
                  <a:pt x="5868847" y="5098105"/>
                  <a:pt x="5868847" y="5098105"/>
                  <a:pt x="5868847" y="5098105"/>
                </a:cubicBezTo>
                <a:cubicBezTo>
                  <a:pt x="5871523" y="5087764"/>
                  <a:pt x="5871523" y="5087764"/>
                  <a:pt x="5871523" y="5087764"/>
                </a:cubicBezTo>
                <a:cubicBezTo>
                  <a:pt x="5875195" y="5082095"/>
                  <a:pt x="5879868" y="5081096"/>
                  <a:pt x="5878869" y="5076427"/>
                </a:cubicBezTo>
                <a:cubicBezTo>
                  <a:pt x="5878869" y="5076427"/>
                  <a:pt x="5878869" y="5076427"/>
                  <a:pt x="5874198" y="5077424"/>
                </a:cubicBezTo>
                <a:cubicBezTo>
                  <a:pt x="5869528" y="5078423"/>
                  <a:pt x="5870525" y="5083093"/>
                  <a:pt x="5870525" y="5083093"/>
                </a:cubicBezTo>
                <a:cubicBezTo>
                  <a:pt x="5862180" y="5089760"/>
                  <a:pt x="5863179" y="5094431"/>
                  <a:pt x="5859507" y="5100100"/>
                </a:cubicBezTo>
                <a:cubicBezTo>
                  <a:pt x="5860503" y="5104770"/>
                  <a:pt x="5860503" y="5104770"/>
                  <a:pt x="5860503" y="5104770"/>
                </a:cubicBezTo>
                <a:cubicBezTo>
                  <a:pt x="5857829" y="5115111"/>
                  <a:pt x="5853159" y="5116110"/>
                  <a:pt x="5854156" y="5120780"/>
                </a:cubicBezTo>
                <a:cubicBezTo>
                  <a:pt x="5838465" y="5138783"/>
                  <a:pt x="5818104" y="5157787"/>
                  <a:pt x="5803411" y="5180463"/>
                </a:cubicBezTo>
                <a:cubicBezTo>
                  <a:pt x="5798741" y="5181460"/>
                  <a:pt x="5798741" y="5181460"/>
                  <a:pt x="5798741" y="5181460"/>
                </a:cubicBezTo>
                <a:cubicBezTo>
                  <a:pt x="5794069" y="5182459"/>
                  <a:pt x="5795068" y="5187130"/>
                  <a:pt x="5795068" y="5187130"/>
                </a:cubicBezTo>
                <a:cubicBezTo>
                  <a:pt x="5790395" y="5188128"/>
                  <a:pt x="5786723" y="5193798"/>
                  <a:pt x="5783051" y="5199465"/>
                </a:cubicBezTo>
                <a:cubicBezTo>
                  <a:pt x="5783051" y="5199465"/>
                  <a:pt x="5783051" y="5199465"/>
                  <a:pt x="5779378" y="5205135"/>
                </a:cubicBezTo>
                <a:cubicBezTo>
                  <a:pt x="5774707" y="5206133"/>
                  <a:pt x="5771033" y="5211801"/>
                  <a:pt x="5767360" y="5217470"/>
                </a:cubicBezTo>
                <a:cubicBezTo>
                  <a:pt x="5762689" y="5218469"/>
                  <a:pt x="5759016" y="5224137"/>
                  <a:pt x="5755343" y="5229806"/>
                </a:cubicBezTo>
                <a:cubicBezTo>
                  <a:pt x="5746001" y="5231802"/>
                  <a:pt x="5735979" y="5253481"/>
                  <a:pt x="5718293" y="5262142"/>
                </a:cubicBezTo>
                <a:cubicBezTo>
                  <a:pt x="5715617" y="5272484"/>
                  <a:pt x="5691583" y="5297155"/>
                  <a:pt x="5680564" y="5314161"/>
                </a:cubicBezTo>
                <a:cubicBezTo>
                  <a:pt x="5680564" y="5314161"/>
                  <a:pt x="5663876" y="5327495"/>
                  <a:pt x="5668546" y="5326497"/>
                </a:cubicBezTo>
                <a:cubicBezTo>
                  <a:pt x="5688908" y="5307495"/>
                  <a:pt x="5671541" y="5340510"/>
                  <a:pt x="5679885" y="5333842"/>
                </a:cubicBezTo>
                <a:cubicBezTo>
                  <a:pt x="5687230" y="5322506"/>
                  <a:pt x="5686233" y="5317835"/>
                  <a:pt x="5712263" y="5302506"/>
                </a:cubicBezTo>
                <a:cubicBezTo>
                  <a:pt x="5701923" y="5299829"/>
                  <a:pt x="5752987" y="5264500"/>
                  <a:pt x="5746319" y="5256155"/>
                </a:cubicBezTo>
                <a:cubicBezTo>
                  <a:pt x="5730629" y="5274159"/>
                  <a:pt x="5749991" y="5250486"/>
                  <a:pt x="5762009" y="5238151"/>
                </a:cubicBezTo>
                <a:cubicBezTo>
                  <a:pt x="5762009" y="5238151"/>
                  <a:pt x="5762009" y="5238151"/>
                  <a:pt x="5763007" y="5242821"/>
                </a:cubicBezTo>
                <a:cubicBezTo>
                  <a:pt x="5758337" y="5243820"/>
                  <a:pt x="5758337" y="5243820"/>
                  <a:pt x="5758337" y="5243820"/>
                </a:cubicBezTo>
                <a:cubicBezTo>
                  <a:pt x="5754665" y="5249489"/>
                  <a:pt x="5754665" y="5249489"/>
                  <a:pt x="5759335" y="5248491"/>
                </a:cubicBezTo>
                <a:cubicBezTo>
                  <a:pt x="5759335" y="5248491"/>
                  <a:pt x="5759335" y="5248491"/>
                  <a:pt x="5764005" y="5247493"/>
                </a:cubicBezTo>
                <a:cubicBezTo>
                  <a:pt x="5767679" y="5241824"/>
                  <a:pt x="5767679" y="5241824"/>
                  <a:pt x="5767679" y="5241824"/>
                </a:cubicBezTo>
                <a:cubicBezTo>
                  <a:pt x="5771352" y="5236154"/>
                  <a:pt x="5770353" y="5231484"/>
                  <a:pt x="5764685" y="5227811"/>
                </a:cubicBezTo>
                <a:cubicBezTo>
                  <a:pt x="5768359" y="5222141"/>
                  <a:pt x="5772031" y="5216473"/>
                  <a:pt x="5776701" y="5215474"/>
                </a:cubicBezTo>
                <a:cubicBezTo>
                  <a:pt x="5781373" y="5214476"/>
                  <a:pt x="5781373" y="5214476"/>
                  <a:pt x="5786044" y="5213479"/>
                </a:cubicBezTo>
                <a:cubicBezTo>
                  <a:pt x="5786044" y="5213479"/>
                  <a:pt x="5786044" y="5213479"/>
                  <a:pt x="5787043" y="5218150"/>
                </a:cubicBezTo>
                <a:cubicBezTo>
                  <a:pt x="5791713" y="5217152"/>
                  <a:pt x="5790713" y="5212480"/>
                  <a:pt x="5790713" y="5212480"/>
                </a:cubicBezTo>
                <a:cubicBezTo>
                  <a:pt x="5790713" y="5212480"/>
                  <a:pt x="5789717" y="5207810"/>
                  <a:pt x="5789717" y="5207810"/>
                </a:cubicBezTo>
                <a:cubicBezTo>
                  <a:pt x="5788719" y="5203139"/>
                  <a:pt x="5793391" y="5202140"/>
                  <a:pt x="5792393" y="5197469"/>
                </a:cubicBezTo>
                <a:cubicBezTo>
                  <a:pt x="5797063" y="5196472"/>
                  <a:pt x="5800735" y="5190803"/>
                  <a:pt x="5800735" y="5190803"/>
                </a:cubicBezTo>
                <a:cubicBezTo>
                  <a:pt x="5800735" y="5190803"/>
                  <a:pt x="5800735" y="5190803"/>
                  <a:pt x="5805408" y="5189806"/>
                </a:cubicBezTo>
                <a:cubicBezTo>
                  <a:pt x="5804409" y="5185134"/>
                  <a:pt x="5804409" y="5185134"/>
                  <a:pt x="5804409" y="5185134"/>
                </a:cubicBezTo>
                <a:cubicBezTo>
                  <a:pt x="5804409" y="5185134"/>
                  <a:pt x="5809081" y="5184136"/>
                  <a:pt x="5808082" y="5179466"/>
                </a:cubicBezTo>
                <a:cubicBezTo>
                  <a:pt x="5823773" y="5161461"/>
                  <a:pt x="5838465" y="5138783"/>
                  <a:pt x="5859825" y="5124453"/>
                </a:cubicBezTo>
                <a:cubicBezTo>
                  <a:pt x="5863499" y="5118782"/>
                  <a:pt x="5863499" y="5118782"/>
                  <a:pt x="5863499" y="5118782"/>
                </a:cubicBezTo>
                <a:cubicBezTo>
                  <a:pt x="5863499" y="5118782"/>
                  <a:pt x="5862500" y="5114113"/>
                  <a:pt x="5862500" y="5114113"/>
                </a:cubicBezTo>
                <a:cubicBezTo>
                  <a:pt x="5862500" y="5114113"/>
                  <a:pt x="5867171" y="5113115"/>
                  <a:pt x="5867171" y="5113115"/>
                </a:cubicBezTo>
                <a:cubicBezTo>
                  <a:pt x="5867171" y="5113115"/>
                  <a:pt x="5868169" y="5117785"/>
                  <a:pt x="5868169" y="5117785"/>
                </a:cubicBezTo>
                <a:cubicBezTo>
                  <a:pt x="5877511" y="5115790"/>
                  <a:pt x="5881183" y="5110122"/>
                  <a:pt x="5889529" y="5103454"/>
                </a:cubicBezTo>
                <a:cubicBezTo>
                  <a:pt x="5888531" y="5098783"/>
                  <a:pt x="5888531" y="5098783"/>
                  <a:pt x="5888531" y="5098783"/>
                </a:cubicBezTo>
                <a:cubicBezTo>
                  <a:pt x="5903541" y="5100459"/>
                  <a:pt x="5881183" y="5110122"/>
                  <a:pt x="5886853" y="5113794"/>
                </a:cubicBezTo>
                <a:cubicBezTo>
                  <a:pt x="5890527" y="5108126"/>
                  <a:pt x="5907214" y="5094792"/>
                  <a:pt x="5918235" y="5077785"/>
                </a:cubicBezTo>
                <a:cubicBezTo>
                  <a:pt x="5921907" y="5072115"/>
                  <a:pt x="5929254" y="5060777"/>
                  <a:pt x="5937596" y="5054110"/>
                </a:cubicBezTo>
                <a:cubicBezTo>
                  <a:pt x="5941270" y="5048441"/>
                  <a:pt x="5948617" y="5037104"/>
                  <a:pt x="5956961" y="5030438"/>
                </a:cubicBezTo>
                <a:cubicBezTo>
                  <a:pt x="5967979" y="5013430"/>
                  <a:pt x="5980995" y="5005766"/>
                  <a:pt x="5991015" y="4984087"/>
                </a:cubicBezTo>
                <a:cubicBezTo>
                  <a:pt x="5994689" y="4978418"/>
                  <a:pt x="6003035" y="4971752"/>
                  <a:pt x="6003035" y="4971752"/>
                </a:cubicBezTo>
                <a:cubicBezTo>
                  <a:pt x="6006707" y="4966084"/>
                  <a:pt x="6011377" y="4965085"/>
                  <a:pt x="6010379" y="4960413"/>
                </a:cubicBezTo>
                <a:cubicBezTo>
                  <a:pt x="6015051" y="4959416"/>
                  <a:pt x="6015051" y="4959416"/>
                  <a:pt x="6018723" y="4953747"/>
                </a:cubicBezTo>
                <a:cubicBezTo>
                  <a:pt x="6017726" y="4949076"/>
                  <a:pt x="6026070" y="4942409"/>
                  <a:pt x="6029744" y="4936740"/>
                </a:cubicBezTo>
                <a:cubicBezTo>
                  <a:pt x="6030741" y="4941410"/>
                  <a:pt x="6041761" y="4924404"/>
                  <a:pt x="6041761" y="4924404"/>
                </a:cubicBezTo>
                <a:cubicBezTo>
                  <a:pt x="6045433" y="4918735"/>
                  <a:pt x="6049105" y="4913067"/>
                  <a:pt x="6048109" y="4908395"/>
                </a:cubicBezTo>
                <a:cubicBezTo>
                  <a:pt x="6052779" y="4907398"/>
                  <a:pt x="6052779" y="4907398"/>
                  <a:pt x="6052779" y="4907398"/>
                </a:cubicBezTo>
                <a:cubicBezTo>
                  <a:pt x="6092505" y="4864720"/>
                  <a:pt x="6137579" y="4801364"/>
                  <a:pt x="6166964" y="4756012"/>
                </a:cubicBezTo>
                <a:cubicBezTo>
                  <a:pt x="6171634" y="4755014"/>
                  <a:pt x="6171634" y="4755014"/>
                  <a:pt x="6171634" y="4755014"/>
                </a:cubicBezTo>
                <a:cubicBezTo>
                  <a:pt x="6171634" y="4755014"/>
                  <a:pt x="6171634" y="4755014"/>
                  <a:pt x="6176307" y="4754017"/>
                </a:cubicBezTo>
                <a:cubicBezTo>
                  <a:pt x="6172633" y="4759686"/>
                  <a:pt x="6172633" y="4759686"/>
                  <a:pt x="6168961" y="4765354"/>
                </a:cubicBezTo>
                <a:cubicBezTo>
                  <a:pt x="6168961" y="4765354"/>
                  <a:pt x="6165287" y="4771023"/>
                  <a:pt x="6161614" y="4776693"/>
                </a:cubicBezTo>
                <a:cubicBezTo>
                  <a:pt x="6157940" y="4782362"/>
                  <a:pt x="6157940" y="4782362"/>
                  <a:pt x="6154269" y="4788031"/>
                </a:cubicBezTo>
                <a:cubicBezTo>
                  <a:pt x="6154269" y="4788031"/>
                  <a:pt x="6154269" y="4788031"/>
                  <a:pt x="6155266" y="4792702"/>
                </a:cubicBezTo>
                <a:cubicBezTo>
                  <a:pt x="6146921" y="4799369"/>
                  <a:pt x="6144247" y="4809709"/>
                  <a:pt x="6136901" y="4821047"/>
                </a:cubicBezTo>
                <a:cubicBezTo>
                  <a:pt x="6136901" y="4821047"/>
                  <a:pt x="6133227" y="4826715"/>
                  <a:pt x="6137897" y="4825717"/>
                </a:cubicBezTo>
                <a:cubicBezTo>
                  <a:pt x="6138897" y="4830389"/>
                  <a:pt x="6142571" y="4824719"/>
                  <a:pt x="6142571" y="4824719"/>
                </a:cubicBezTo>
                <a:cubicBezTo>
                  <a:pt x="6146243" y="4819049"/>
                  <a:pt x="6146243" y="4819049"/>
                  <a:pt x="6146243" y="4819049"/>
                </a:cubicBezTo>
                <a:cubicBezTo>
                  <a:pt x="6146243" y="4819049"/>
                  <a:pt x="6150913" y="4818052"/>
                  <a:pt x="6149915" y="4813382"/>
                </a:cubicBezTo>
                <a:cubicBezTo>
                  <a:pt x="6153588" y="4807712"/>
                  <a:pt x="6153588" y="4807712"/>
                  <a:pt x="6153588" y="4807712"/>
                </a:cubicBezTo>
                <a:cubicBezTo>
                  <a:pt x="6152591" y="4803042"/>
                  <a:pt x="6157262" y="4802043"/>
                  <a:pt x="6160935" y="4796376"/>
                </a:cubicBezTo>
                <a:cubicBezTo>
                  <a:pt x="6157262" y="4802043"/>
                  <a:pt x="6153192" y="4808713"/>
                  <a:pt x="6149207" y="4815058"/>
                </a:cubicBezTo>
                <a:lnTo>
                  <a:pt x="6138972" y="4830325"/>
                </a:lnTo>
                <a:lnTo>
                  <a:pt x="6138897" y="4830389"/>
                </a:lnTo>
                <a:lnTo>
                  <a:pt x="6138892" y="4830440"/>
                </a:lnTo>
                <a:lnTo>
                  <a:pt x="6137977" y="4831806"/>
                </a:lnTo>
                <a:cubicBezTo>
                  <a:pt x="6131301" y="4840559"/>
                  <a:pt x="6126879" y="4842724"/>
                  <a:pt x="6128557" y="4827713"/>
                </a:cubicBezTo>
                <a:cubicBezTo>
                  <a:pt x="6115859" y="4859731"/>
                  <a:pt x="6107514" y="4866397"/>
                  <a:pt x="6092823" y="4889075"/>
                </a:cubicBezTo>
                <a:cubicBezTo>
                  <a:pt x="6097494" y="4888076"/>
                  <a:pt x="6097494" y="4888076"/>
                  <a:pt x="6097494" y="4888076"/>
                </a:cubicBezTo>
                <a:cubicBezTo>
                  <a:pt x="6086475" y="4905082"/>
                  <a:pt x="6086475" y="4905082"/>
                  <a:pt x="6086475" y="4905082"/>
                </a:cubicBezTo>
                <a:cubicBezTo>
                  <a:pt x="6081803" y="4906081"/>
                  <a:pt x="6081803" y="4906081"/>
                  <a:pt x="6081803" y="4906081"/>
                </a:cubicBezTo>
                <a:cubicBezTo>
                  <a:pt x="6082802" y="4910751"/>
                  <a:pt x="6082802" y="4910751"/>
                  <a:pt x="6082802" y="4910751"/>
                </a:cubicBezTo>
                <a:cubicBezTo>
                  <a:pt x="6078133" y="4911750"/>
                  <a:pt x="6078133" y="4911750"/>
                  <a:pt x="6078133" y="4911750"/>
                </a:cubicBezTo>
                <a:cubicBezTo>
                  <a:pt x="6074459" y="4917418"/>
                  <a:pt x="6075455" y="4922090"/>
                  <a:pt x="6070785" y="4923087"/>
                </a:cubicBezTo>
                <a:cubicBezTo>
                  <a:pt x="6071783" y="4927760"/>
                  <a:pt x="6067111" y="4928757"/>
                  <a:pt x="6068109" y="4933427"/>
                </a:cubicBezTo>
                <a:cubicBezTo>
                  <a:pt x="6063438" y="4934426"/>
                  <a:pt x="6064437" y="4939097"/>
                  <a:pt x="6064437" y="4939097"/>
                </a:cubicBezTo>
                <a:cubicBezTo>
                  <a:pt x="6060764" y="4944766"/>
                  <a:pt x="6057090" y="4950434"/>
                  <a:pt x="6053416" y="4956103"/>
                </a:cubicBezTo>
                <a:cubicBezTo>
                  <a:pt x="6054415" y="4960774"/>
                  <a:pt x="6054415" y="4960774"/>
                  <a:pt x="6054415" y="4960774"/>
                </a:cubicBezTo>
                <a:cubicBezTo>
                  <a:pt x="6054415" y="4960774"/>
                  <a:pt x="6049743" y="4961772"/>
                  <a:pt x="6050743" y="4966443"/>
                </a:cubicBezTo>
                <a:cubicBezTo>
                  <a:pt x="6038725" y="4978779"/>
                  <a:pt x="6027705" y="4995785"/>
                  <a:pt x="6016685" y="5012793"/>
                </a:cubicBezTo>
                <a:cubicBezTo>
                  <a:pt x="6015687" y="5008121"/>
                  <a:pt x="6015687" y="5008121"/>
                  <a:pt x="6011017" y="5009120"/>
                </a:cubicBezTo>
                <a:cubicBezTo>
                  <a:pt x="6014690" y="5003451"/>
                  <a:pt x="6014690" y="5003451"/>
                  <a:pt x="6014690" y="5003451"/>
                </a:cubicBezTo>
                <a:cubicBezTo>
                  <a:pt x="6019361" y="5002453"/>
                  <a:pt x="6018363" y="4997783"/>
                  <a:pt x="6018363" y="4997783"/>
                </a:cubicBezTo>
                <a:cubicBezTo>
                  <a:pt x="6018363" y="4997783"/>
                  <a:pt x="6013693" y="4998780"/>
                  <a:pt x="6013693" y="4998780"/>
                </a:cubicBezTo>
                <a:cubicBezTo>
                  <a:pt x="6010020" y="5004450"/>
                  <a:pt x="6010020" y="5004450"/>
                  <a:pt x="6010020" y="5004450"/>
                </a:cubicBezTo>
                <a:cubicBezTo>
                  <a:pt x="6010020" y="5004450"/>
                  <a:pt x="6006346" y="5010117"/>
                  <a:pt x="6006346" y="5010117"/>
                </a:cubicBezTo>
                <a:cubicBezTo>
                  <a:pt x="6007345" y="5014789"/>
                  <a:pt x="6007345" y="5014789"/>
                  <a:pt x="6007345" y="5014789"/>
                </a:cubicBezTo>
                <a:cubicBezTo>
                  <a:pt x="6007345" y="5014789"/>
                  <a:pt x="6007345" y="5014789"/>
                  <a:pt x="6008343" y="5019460"/>
                </a:cubicBezTo>
                <a:cubicBezTo>
                  <a:pt x="5996325" y="5031796"/>
                  <a:pt x="5985305" y="5048802"/>
                  <a:pt x="5973287" y="5061138"/>
                </a:cubicBezTo>
                <a:cubicBezTo>
                  <a:pt x="5973287" y="5061138"/>
                  <a:pt x="5973287" y="5061138"/>
                  <a:pt x="5974287" y="5065808"/>
                </a:cubicBezTo>
                <a:cubicBezTo>
                  <a:pt x="5946578" y="5096150"/>
                  <a:pt x="5923543" y="5125493"/>
                  <a:pt x="5894837" y="5151162"/>
                </a:cubicBezTo>
                <a:cubicBezTo>
                  <a:pt x="5859782" y="5192842"/>
                  <a:pt x="5823731" y="5229849"/>
                  <a:pt x="5783008" y="5267853"/>
                </a:cubicBezTo>
                <a:cubicBezTo>
                  <a:pt x="5774664" y="5274520"/>
                  <a:pt x="5756977" y="5283184"/>
                  <a:pt x="5758973" y="5292525"/>
                </a:cubicBezTo>
                <a:cubicBezTo>
                  <a:pt x="5758973" y="5292525"/>
                  <a:pt x="5758973" y="5292525"/>
                  <a:pt x="5754302" y="5293524"/>
                </a:cubicBezTo>
                <a:cubicBezTo>
                  <a:pt x="5749632" y="5294521"/>
                  <a:pt x="5745958" y="5300190"/>
                  <a:pt x="5741289" y="5301187"/>
                </a:cubicBezTo>
                <a:cubicBezTo>
                  <a:pt x="5741289" y="5301187"/>
                  <a:pt x="5737613" y="5306857"/>
                  <a:pt x="5737613" y="5306857"/>
                </a:cubicBezTo>
                <a:cubicBezTo>
                  <a:pt x="5737613" y="5306857"/>
                  <a:pt x="5742285" y="5305858"/>
                  <a:pt x="5742285" y="5305858"/>
                </a:cubicBezTo>
                <a:cubicBezTo>
                  <a:pt x="5721925" y="5324862"/>
                  <a:pt x="5701562" y="5343864"/>
                  <a:pt x="5681201" y="5362868"/>
                </a:cubicBezTo>
                <a:cubicBezTo>
                  <a:pt x="5632136" y="5407539"/>
                  <a:pt x="5632136" y="5407539"/>
                  <a:pt x="5632136" y="5407539"/>
                </a:cubicBezTo>
                <a:cubicBezTo>
                  <a:pt x="5615447" y="5420874"/>
                  <a:pt x="5615447" y="5420874"/>
                  <a:pt x="5615447" y="5420874"/>
                </a:cubicBezTo>
                <a:cubicBezTo>
                  <a:pt x="5607101" y="5427540"/>
                  <a:pt x="5585743" y="5441872"/>
                  <a:pt x="5569055" y="5455206"/>
                </a:cubicBezTo>
                <a:cubicBezTo>
                  <a:pt x="5548693" y="5474208"/>
                  <a:pt x="5532003" y="5487543"/>
                  <a:pt x="5536677" y="5486546"/>
                </a:cubicBezTo>
                <a:cubicBezTo>
                  <a:pt x="5478267" y="5533212"/>
                  <a:pt x="5419857" y="5579880"/>
                  <a:pt x="5347435" y="5629544"/>
                </a:cubicBezTo>
                <a:cubicBezTo>
                  <a:pt x="5308391" y="5652537"/>
                  <a:pt x="5238643" y="5691859"/>
                  <a:pt x="5192251" y="5726192"/>
                </a:cubicBezTo>
                <a:cubicBezTo>
                  <a:pt x="5138196" y="5747510"/>
                  <a:pt x="5087133" y="5782839"/>
                  <a:pt x="5029405" y="5809826"/>
                </a:cubicBezTo>
                <a:cubicBezTo>
                  <a:pt x="5021059" y="5816493"/>
                  <a:pt x="5020060" y="5811822"/>
                  <a:pt x="5011718" y="5818489"/>
                </a:cubicBezTo>
                <a:cubicBezTo>
                  <a:pt x="4904601" y="5865795"/>
                  <a:pt x="4795491" y="5903758"/>
                  <a:pt x="4685383" y="5937051"/>
                </a:cubicBezTo>
                <a:cubicBezTo>
                  <a:pt x="4627991" y="5954197"/>
                  <a:pt x="4571271" y="5968757"/>
                  <a:pt x="4514510" y="5980274"/>
                </a:cubicBezTo>
                <a:lnTo>
                  <a:pt x="4434660" y="5991919"/>
                </a:lnTo>
                <a:lnTo>
                  <a:pt x="4450453" y="5989074"/>
                </a:lnTo>
                <a:cubicBezTo>
                  <a:pt x="4468429" y="5984623"/>
                  <a:pt x="4484527" y="5979963"/>
                  <a:pt x="4493869" y="5977967"/>
                </a:cubicBezTo>
                <a:cubicBezTo>
                  <a:pt x="4493869" y="5977967"/>
                  <a:pt x="4498541" y="5976969"/>
                  <a:pt x="4498541" y="5976969"/>
                </a:cubicBezTo>
                <a:cubicBezTo>
                  <a:pt x="4549921" y="5965993"/>
                  <a:pt x="4587289" y="5958008"/>
                  <a:pt x="4637673" y="5942359"/>
                </a:cubicBezTo>
                <a:cubicBezTo>
                  <a:pt x="4642343" y="5941362"/>
                  <a:pt x="4642343" y="5941362"/>
                  <a:pt x="4642343" y="5941362"/>
                </a:cubicBezTo>
                <a:cubicBezTo>
                  <a:pt x="4647017" y="5940363"/>
                  <a:pt x="4647017" y="5940363"/>
                  <a:pt x="4646017" y="5935692"/>
                </a:cubicBezTo>
                <a:cubicBezTo>
                  <a:pt x="4641346" y="5936690"/>
                  <a:pt x="4636675" y="5937688"/>
                  <a:pt x="4636675" y="5937688"/>
                </a:cubicBezTo>
                <a:cubicBezTo>
                  <a:pt x="4637673" y="5942359"/>
                  <a:pt x="4637673" y="5942359"/>
                  <a:pt x="4637673" y="5942359"/>
                </a:cubicBezTo>
                <a:cubicBezTo>
                  <a:pt x="4581622" y="5954334"/>
                  <a:pt x="4548924" y="5961320"/>
                  <a:pt x="4497543" y="5972298"/>
                </a:cubicBezTo>
                <a:cubicBezTo>
                  <a:pt x="4501215" y="5966629"/>
                  <a:pt x="4496545" y="5967627"/>
                  <a:pt x="4490875" y="5963954"/>
                </a:cubicBezTo>
                <a:cubicBezTo>
                  <a:pt x="4486203" y="5964951"/>
                  <a:pt x="4486203" y="5964951"/>
                  <a:pt x="4486203" y="5964951"/>
                </a:cubicBezTo>
                <a:cubicBezTo>
                  <a:pt x="4487203" y="5969623"/>
                  <a:pt x="4487203" y="5969623"/>
                  <a:pt x="4487203" y="5969623"/>
                </a:cubicBezTo>
                <a:cubicBezTo>
                  <a:pt x="4446161" y="5983274"/>
                  <a:pt x="4400129" y="5973572"/>
                  <a:pt x="4389111" y="5990578"/>
                </a:cubicBezTo>
                <a:cubicBezTo>
                  <a:pt x="4390107" y="5995251"/>
                  <a:pt x="4390107" y="5995251"/>
                  <a:pt x="4390107" y="5995251"/>
                </a:cubicBezTo>
                <a:cubicBezTo>
                  <a:pt x="4384439" y="5991577"/>
                  <a:pt x="4375097" y="5993573"/>
                  <a:pt x="4370427" y="5994571"/>
                </a:cubicBezTo>
                <a:cubicBezTo>
                  <a:pt x="4365755" y="5995569"/>
                  <a:pt x="4361085" y="5996567"/>
                  <a:pt x="4361085" y="5996567"/>
                </a:cubicBezTo>
                <a:cubicBezTo>
                  <a:pt x="4360087" y="5991897"/>
                  <a:pt x="4358091" y="5982554"/>
                  <a:pt x="4361763" y="5976885"/>
                </a:cubicBezTo>
                <a:cubicBezTo>
                  <a:pt x="4366434" y="5975888"/>
                  <a:pt x="4375777" y="5973892"/>
                  <a:pt x="4380447" y="5972893"/>
                </a:cubicBezTo>
                <a:cubicBezTo>
                  <a:pt x="4389789" y="5970899"/>
                  <a:pt x="4400129" y="5973572"/>
                  <a:pt x="4408475" y="5966906"/>
                </a:cubicBezTo>
                <a:cubicBezTo>
                  <a:pt x="4408475" y="5966906"/>
                  <a:pt x="4413145" y="5965908"/>
                  <a:pt x="4413145" y="5965908"/>
                </a:cubicBezTo>
                <a:cubicBezTo>
                  <a:pt x="4413145" y="5965908"/>
                  <a:pt x="4413145" y="5965908"/>
                  <a:pt x="4417816" y="5964910"/>
                </a:cubicBezTo>
                <a:cubicBezTo>
                  <a:pt x="4422487" y="5963913"/>
                  <a:pt x="4422487" y="5963913"/>
                  <a:pt x="4427159" y="5962914"/>
                </a:cubicBezTo>
                <a:cubicBezTo>
                  <a:pt x="4431829" y="5961917"/>
                  <a:pt x="4431829" y="5961917"/>
                  <a:pt x="4431829" y="5961917"/>
                </a:cubicBezTo>
                <a:cubicBezTo>
                  <a:pt x="4431829" y="5961917"/>
                  <a:pt x="4430831" y="5957245"/>
                  <a:pt x="4426161" y="5958243"/>
                </a:cubicBezTo>
                <a:cubicBezTo>
                  <a:pt x="4421489" y="5959242"/>
                  <a:pt x="4416819" y="5960239"/>
                  <a:pt x="4416819" y="5960239"/>
                </a:cubicBezTo>
                <a:cubicBezTo>
                  <a:pt x="4412147" y="5961238"/>
                  <a:pt x="4412147" y="5961238"/>
                  <a:pt x="4412147" y="5961238"/>
                </a:cubicBezTo>
                <a:cubicBezTo>
                  <a:pt x="4415820" y="5955568"/>
                  <a:pt x="4411149" y="5956566"/>
                  <a:pt x="4411149" y="5956566"/>
                </a:cubicBezTo>
                <a:cubicBezTo>
                  <a:pt x="4406479" y="5957564"/>
                  <a:pt x="4406479" y="5957564"/>
                  <a:pt x="4406479" y="5957564"/>
                </a:cubicBezTo>
                <a:cubicBezTo>
                  <a:pt x="4406479" y="5957564"/>
                  <a:pt x="4401807" y="5958561"/>
                  <a:pt x="4401807" y="5958561"/>
                </a:cubicBezTo>
                <a:cubicBezTo>
                  <a:pt x="4402805" y="5963232"/>
                  <a:pt x="4402805" y="5963232"/>
                  <a:pt x="4402805" y="5963232"/>
                </a:cubicBezTo>
                <a:cubicBezTo>
                  <a:pt x="4399132" y="5968902"/>
                  <a:pt x="4388792" y="5966227"/>
                  <a:pt x="4379449" y="5968223"/>
                </a:cubicBezTo>
                <a:cubicBezTo>
                  <a:pt x="4374779" y="5969221"/>
                  <a:pt x="4370107" y="5970218"/>
                  <a:pt x="4360765" y="5972214"/>
                </a:cubicBezTo>
                <a:cubicBezTo>
                  <a:pt x="4332741" y="5978202"/>
                  <a:pt x="4332741" y="5978202"/>
                  <a:pt x="4332741" y="5978202"/>
                </a:cubicBezTo>
                <a:cubicBezTo>
                  <a:pt x="4327071" y="5974530"/>
                  <a:pt x="4328067" y="5979200"/>
                  <a:pt x="4328067" y="5979200"/>
                </a:cubicBezTo>
                <a:cubicBezTo>
                  <a:pt x="4328067" y="5979200"/>
                  <a:pt x="4329067" y="5983871"/>
                  <a:pt x="4333738" y="5982874"/>
                </a:cubicBezTo>
                <a:cubicBezTo>
                  <a:pt x="4352421" y="5978882"/>
                  <a:pt x="4352421" y="5978882"/>
                  <a:pt x="4352421" y="5978882"/>
                </a:cubicBezTo>
                <a:cubicBezTo>
                  <a:pt x="4348747" y="5984549"/>
                  <a:pt x="4346073" y="5994892"/>
                  <a:pt x="4347071" y="5999562"/>
                </a:cubicBezTo>
                <a:cubicBezTo>
                  <a:pt x="4342400" y="6000559"/>
                  <a:pt x="4337729" y="6001556"/>
                  <a:pt x="4337729" y="6001556"/>
                </a:cubicBezTo>
                <a:cubicBezTo>
                  <a:pt x="4333057" y="6002555"/>
                  <a:pt x="4333057" y="6002555"/>
                  <a:pt x="4333057" y="6002555"/>
                </a:cubicBezTo>
                <a:cubicBezTo>
                  <a:pt x="4336731" y="5996886"/>
                  <a:pt x="4336731" y="5996886"/>
                  <a:pt x="4336731" y="5996886"/>
                </a:cubicBezTo>
                <a:cubicBezTo>
                  <a:pt x="4336731" y="5996886"/>
                  <a:pt x="4332060" y="5997884"/>
                  <a:pt x="4331061" y="5993214"/>
                </a:cubicBezTo>
                <a:cubicBezTo>
                  <a:pt x="4326391" y="5994211"/>
                  <a:pt x="4327390" y="5998882"/>
                  <a:pt x="4322719" y="5999880"/>
                </a:cubicBezTo>
                <a:cubicBezTo>
                  <a:pt x="4322719" y="5999880"/>
                  <a:pt x="4318046" y="6000879"/>
                  <a:pt x="4318046" y="6000879"/>
                </a:cubicBezTo>
                <a:cubicBezTo>
                  <a:pt x="4313376" y="6001876"/>
                  <a:pt x="4307707" y="5998202"/>
                  <a:pt x="4298365" y="6000199"/>
                </a:cubicBezTo>
                <a:cubicBezTo>
                  <a:pt x="4279681" y="6004190"/>
                  <a:pt x="4302039" y="5994529"/>
                  <a:pt x="4287027" y="5992853"/>
                </a:cubicBezTo>
                <a:cubicBezTo>
                  <a:pt x="4279681" y="6004190"/>
                  <a:pt x="4263672" y="5997842"/>
                  <a:pt x="4253332" y="5995167"/>
                </a:cubicBezTo>
                <a:cubicBezTo>
                  <a:pt x="4254329" y="5999839"/>
                  <a:pt x="4255329" y="6004508"/>
                  <a:pt x="4250657" y="6005506"/>
                </a:cubicBezTo>
                <a:cubicBezTo>
                  <a:pt x="4249659" y="6000836"/>
                  <a:pt x="4248661" y="5996165"/>
                  <a:pt x="4243989" y="5997163"/>
                </a:cubicBezTo>
                <a:cubicBezTo>
                  <a:pt x="4240317" y="6002832"/>
                  <a:pt x="4226303" y="6005825"/>
                  <a:pt x="4216961" y="6007822"/>
                </a:cubicBezTo>
                <a:cubicBezTo>
                  <a:pt x="4219637" y="5997482"/>
                  <a:pt x="4186939" y="6004467"/>
                  <a:pt x="4183267" y="6010136"/>
                </a:cubicBezTo>
                <a:cubicBezTo>
                  <a:pt x="4178595" y="6011135"/>
                  <a:pt x="4178595" y="6011135"/>
                  <a:pt x="4178595" y="6011135"/>
                </a:cubicBezTo>
                <a:cubicBezTo>
                  <a:pt x="4164583" y="6014128"/>
                  <a:pt x="4176599" y="6001792"/>
                  <a:pt x="4162587" y="6004786"/>
                </a:cubicBezTo>
                <a:cubicBezTo>
                  <a:pt x="4154243" y="6011453"/>
                  <a:pt x="4150570" y="6017122"/>
                  <a:pt x="4126216" y="6017440"/>
                </a:cubicBezTo>
                <a:cubicBezTo>
                  <a:pt x="4115876" y="6014765"/>
                  <a:pt x="4100865" y="6013088"/>
                  <a:pt x="4086851" y="6016083"/>
                </a:cubicBezTo>
                <a:cubicBezTo>
                  <a:pt x="4082181" y="6017080"/>
                  <a:pt x="4072838" y="6019077"/>
                  <a:pt x="4067171" y="6015403"/>
                </a:cubicBezTo>
                <a:cubicBezTo>
                  <a:pt x="4038144" y="6016720"/>
                  <a:pt x="4061501" y="6011729"/>
                  <a:pt x="4040821" y="6006380"/>
                </a:cubicBezTo>
                <a:cubicBezTo>
                  <a:pt x="4024132" y="6019713"/>
                  <a:pt x="3962092" y="6003663"/>
                  <a:pt x="3944405" y="6012325"/>
                </a:cubicBezTo>
                <a:cubicBezTo>
                  <a:pt x="3965085" y="6017676"/>
                  <a:pt x="3925723" y="6016317"/>
                  <a:pt x="3925723" y="6016317"/>
                </a:cubicBezTo>
                <a:cubicBezTo>
                  <a:pt x="3921050" y="6017316"/>
                  <a:pt x="3916380" y="6018314"/>
                  <a:pt x="3911709" y="6019311"/>
                </a:cubicBezTo>
                <a:cubicBezTo>
                  <a:pt x="3852664" y="6017274"/>
                  <a:pt x="3818969" y="6019588"/>
                  <a:pt x="3784954" y="5997550"/>
                </a:cubicBezTo>
                <a:cubicBezTo>
                  <a:pt x="3782279" y="6007888"/>
                  <a:pt x="3744593" y="5991520"/>
                  <a:pt x="3731576" y="5999185"/>
                </a:cubicBezTo>
                <a:cubicBezTo>
                  <a:pt x="3741917" y="6001860"/>
                  <a:pt x="3706225" y="5994832"/>
                  <a:pt x="3701555" y="5995831"/>
                </a:cubicBezTo>
                <a:cubicBezTo>
                  <a:pt x="3701555" y="5995831"/>
                  <a:pt x="3706225" y="5994832"/>
                  <a:pt x="3706225" y="5994832"/>
                </a:cubicBezTo>
                <a:cubicBezTo>
                  <a:pt x="3667859" y="5998145"/>
                  <a:pt x="3636839" y="5990119"/>
                  <a:pt x="3591805" y="5985087"/>
                </a:cubicBezTo>
                <a:cubicBezTo>
                  <a:pt x="3603144" y="5992434"/>
                  <a:pt x="3575797" y="5978739"/>
                  <a:pt x="3573122" y="5989079"/>
                </a:cubicBezTo>
                <a:cubicBezTo>
                  <a:pt x="3571125" y="5979738"/>
                  <a:pt x="3553439" y="5988402"/>
                  <a:pt x="3537430" y="5982053"/>
                </a:cubicBezTo>
                <a:cubicBezTo>
                  <a:pt x="3557113" y="5982733"/>
                  <a:pt x="3542781" y="5961373"/>
                  <a:pt x="3541104" y="5976384"/>
                </a:cubicBezTo>
                <a:cubicBezTo>
                  <a:pt x="3512081" y="5977701"/>
                  <a:pt x="3484733" y="5964007"/>
                  <a:pt x="3465050" y="5963328"/>
                </a:cubicBezTo>
                <a:cubicBezTo>
                  <a:pt x="3476388" y="5970674"/>
                  <a:pt x="3445368" y="5962647"/>
                  <a:pt x="3430358" y="5960971"/>
                </a:cubicBezTo>
                <a:cubicBezTo>
                  <a:pt x="3430358" y="5960971"/>
                  <a:pt x="3435029" y="5959972"/>
                  <a:pt x="3439699" y="5958974"/>
                </a:cubicBezTo>
                <a:cubicBezTo>
                  <a:pt x="3404008" y="5951948"/>
                  <a:pt x="3384325" y="5951268"/>
                  <a:pt x="3363648" y="5945918"/>
                </a:cubicBezTo>
                <a:cubicBezTo>
                  <a:pt x="3342967" y="5940568"/>
                  <a:pt x="3323285" y="5939888"/>
                  <a:pt x="3280927" y="5924516"/>
                </a:cubicBezTo>
                <a:cubicBezTo>
                  <a:pt x="3280927" y="5924516"/>
                  <a:pt x="3290268" y="5922520"/>
                  <a:pt x="3275257" y="5920844"/>
                </a:cubicBezTo>
                <a:cubicBezTo>
                  <a:pt x="3260247" y="5919166"/>
                  <a:pt x="3281924" y="5929188"/>
                  <a:pt x="3261244" y="5923839"/>
                </a:cubicBezTo>
                <a:cubicBezTo>
                  <a:pt x="3244238" y="5912818"/>
                  <a:pt x="3229227" y="5911142"/>
                  <a:pt x="3215214" y="5914135"/>
                </a:cubicBezTo>
                <a:cubicBezTo>
                  <a:pt x="3202877" y="5902119"/>
                  <a:pt x="3203875" y="5906789"/>
                  <a:pt x="3201879" y="5897447"/>
                </a:cubicBezTo>
                <a:cubicBezTo>
                  <a:pt x="3192538" y="5899442"/>
                  <a:pt x="3187867" y="5900441"/>
                  <a:pt x="3172855" y="5898763"/>
                </a:cubicBezTo>
                <a:cubicBezTo>
                  <a:pt x="3171857" y="5894093"/>
                  <a:pt x="3182197" y="5896768"/>
                  <a:pt x="3171857" y="5894093"/>
                </a:cubicBezTo>
                <a:cubicBezTo>
                  <a:pt x="3152175" y="5893412"/>
                  <a:pt x="3128502" y="5874051"/>
                  <a:pt x="3099478" y="5875367"/>
                </a:cubicBezTo>
                <a:cubicBezTo>
                  <a:pt x="3097482" y="5866024"/>
                  <a:pt x="3114489" y="5877044"/>
                  <a:pt x="3119159" y="5876046"/>
                </a:cubicBezTo>
                <a:cubicBezTo>
                  <a:pt x="3096485" y="5861354"/>
                  <a:pt x="3073128" y="5866344"/>
                  <a:pt x="3059795" y="5849654"/>
                </a:cubicBezTo>
                <a:cubicBezTo>
                  <a:pt x="3050452" y="5851652"/>
                  <a:pt x="3072131" y="5861672"/>
                  <a:pt x="3056122" y="5855324"/>
                </a:cubicBezTo>
                <a:cubicBezTo>
                  <a:pt x="3060792" y="5854327"/>
                  <a:pt x="3054124" y="5845982"/>
                  <a:pt x="3039115" y="5844305"/>
                </a:cubicBezTo>
                <a:cubicBezTo>
                  <a:pt x="3026099" y="5851970"/>
                  <a:pt x="3001427" y="5827936"/>
                  <a:pt x="3003423" y="5837278"/>
                </a:cubicBezTo>
                <a:cubicBezTo>
                  <a:pt x="2997755" y="5833604"/>
                  <a:pt x="2992086" y="5829932"/>
                  <a:pt x="2986416" y="5826258"/>
                </a:cubicBezTo>
                <a:cubicBezTo>
                  <a:pt x="2986416" y="5826258"/>
                  <a:pt x="2986416" y="5826258"/>
                  <a:pt x="2981746" y="5827257"/>
                </a:cubicBezTo>
                <a:cubicBezTo>
                  <a:pt x="2987413" y="5830929"/>
                  <a:pt x="2993083" y="5834603"/>
                  <a:pt x="2993083" y="5834603"/>
                </a:cubicBezTo>
                <a:cubicBezTo>
                  <a:pt x="2978073" y="5832925"/>
                  <a:pt x="2965737" y="5820909"/>
                  <a:pt x="2953401" y="5808891"/>
                </a:cubicBezTo>
                <a:cubicBezTo>
                  <a:pt x="2949727" y="5814561"/>
                  <a:pt x="2944059" y="5810887"/>
                  <a:pt x="2937391" y="5802543"/>
                </a:cubicBezTo>
                <a:cubicBezTo>
                  <a:pt x="2928048" y="5804539"/>
                  <a:pt x="2934716" y="5812883"/>
                  <a:pt x="2940386" y="5816557"/>
                </a:cubicBezTo>
                <a:cubicBezTo>
                  <a:pt x="2935713" y="5817555"/>
                  <a:pt x="2935713" y="5817555"/>
                  <a:pt x="2935713" y="5817555"/>
                </a:cubicBezTo>
                <a:cubicBezTo>
                  <a:pt x="2929046" y="5809211"/>
                  <a:pt x="2903696" y="5804858"/>
                  <a:pt x="2902699" y="5800186"/>
                </a:cubicBezTo>
                <a:cubicBezTo>
                  <a:pt x="2901701" y="5795516"/>
                  <a:pt x="2901701" y="5795516"/>
                  <a:pt x="2901701" y="5795516"/>
                </a:cubicBezTo>
                <a:cubicBezTo>
                  <a:pt x="2907370" y="5799188"/>
                  <a:pt x="2912041" y="5798190"/>
                  <a:pt x="2912041" y="5798190"/>
                </a:cubicBezTo>
                <a:cubicBezTo>
                  <a:pt x="2917710" y="5801864"/>
                  <a:pt x="2917710" y="5801864"/>
                  <a:pt x="2917710" y="5801864"/>
                </a:cubicBezTo>
                <a:cubicBezTo>
                  <a:pt x="2922381" y="5800865"/>
                  <a:pt x="2916711" y="5797193"/>
                  <a:pt x="2916711" y="5797193"/>
                </a:cubicBezTo>
                <a:cubicBezTo>
                  <a:pt x="2911042" y="5793520"/>
                  <a:pt x="2905374" y="5789848"/>
                  <a:pt x="2900702" y="5790845"/>
                </a:cubicBezTo>
                <a:cubicBezTo>
                  <a:pt x="2904375" y="5785175"/>
                  <a:pt x="2854671" y="5781142"/>
                  <a:pt x="2878026" y="5776152"/>
                </a:cubicBezTo>
                <a:cubicBezTo>
                  <a:pt x="2863016" y="5774474"/>
                  <a:pt x="2847008" y="5768126"/>
                  <a:pt x="2830996" y="5761779"/>
                </a:cubicBezTo>
                <a:cubicBezTo>
                  <a:pt x="2819659" y="5754432"/>
                  <a:pt x="2808323" y="5747087"/>
                  <a:pt x="2802653" y="5743413"/>
                </a:cubicBezTo>
                <a:cubicBezTo>
                  <a:pt x="2801655" y="5738743"/>
                  <a:pt x="2801655" y="5738743"/>
                  <a:pt x="2796984" y="5739740"/>
                </a:cubicBezTo>
                <a:cubicBezTo>
                  <a:pt x="2796984" y="5739740"/>
                  <a:pt x="2795985" y="5735071"/>
                  <a:pt x="2792311" y="5740738"/>
                </a:cubicBezTo>
                <a:cubicBezTo>
                  <a:pt x="2769637" y="5726046"/>
                  <a:pt x="2729955" y="5700335"/>
                  <a:pt x="2707279" y="5685642"/>
                </a:cubicBezTo>
                <a:cubicBezTo>
                  <a:pt x="2695940" y="5678297"/>
                  <a:pt x="2688275" y="5665282"/>
                  <a:pt x="2676938" y="5657935"/>
                </a:cubicBezTo>
                <a:cubicBezTo>
                  <a:pt x="2624918" y="5620207"/>
                  <a:pt x="2565553" y="5593817"/>
                  <a:pt x="2520882" y="5544750"/>
                </a:cubicBezTo>
                <a:cubicBezTo>
                  <a:pt x="2467186" y="5522032"/>
                  <a:pt x="2439519" y="5483984"/>
                  <a:pt x="2389498" y="5455598"/>
                </a:cubicBezTo>
                <a:cubicBezTo>
                  <a:pt x="2396165" y="5463942"/>
                  <a:pt x="2402831" y="5472286"/>
                  <a:pt x="2399159" y="5477954"/>
                </a:cubicBezTo>
                <a:cubicBezTo>
                  <a:pt x="2382151" y="5466937"/>
                  <a:pt x="2376483" y="5463264"/>
                  <a:pt x="2364147" y="5451245"/>
                </a:cubicBezTo>
                <a:cubicBezTo>
                  <a:pt x="2358476" y="5447574"/>
                  <a:pt x="2352809" y="5443900"/>
                  <a:pt x="2347139" y="5440226"/>
                </a:cubicBezTo>
                <a:cubicBezTo>
                  <a:pt x="2346142" y="5435556"/>
                  <a:pt x="2344146" y="5426213"/>
                  <a:pt x="2345143" y="5430885"/>
                </a:cubicBezTo>
                <a:cubicBezTo>
                  <a:pt x="2338477" y="5422541"/>
                  <a:pt x="2339474" y="5427211"/>
                  <a:pt x="2340472" y="5431882"/>
                </a:cubicBezTo>
                <a:cubicBezTo>
                  <a:pt x="2305461" y="5405174"/>
                  <a:pt x="2318476" y="5397508"/>
                  <a:pt x="2322149" y="5391840"/>
                </a:cubicBezTo>
                <a:cubicBezTo>
                  <a:pt x="2321151" y="5387168"/>
                  <a:pt x="2321151" y="5387168"/>
                  <a:pt x="2315481" y="5383495"/>
                </a:cubicBezTo>
                <a:cubicBezTo>
                  <a:pt x="2315481" y="5383495"/>
                  <a:pt x="2313487" y="5374154"/>
                  <a:pt x="2309813" y="5379823"/>
                </a:cubicBezTo>
                <a:cubicBezTo>
                  <a:pt x="2309813" y="5379823"/>
                  <a:pt x="2308814" y="5375151"/>
                  <a:pt x="2304144" y="5376149"/>
                </a:cubicBezTo>
                <a:cubicBezTo>
                  <a:pt x="2311490" y="5364811"/>
                  <a:pt x="2289812" y="5354789"/>
                  <a:pt x="2280470" y="5356786"/>
                </a:cubicBezTo>
                <a:cubicBezTo>
                  <a:pt x="2279473" y="5352116"/>
                  <a:pt x="2274800" y="5353113"/>
                  <a:pt x="2274800" y="5353113"/>
                </a:cubicBezTo>
                <a:cubicBezTo>
                  <a:pt x="2270129" y="5354112"/>
                  <a:pt x="2270129" y="5354112"/>
                  <a:pt x="2275799" y="5357784"/>
                </a:cubicBezTo>
                <a:cubicBezTo>
                  <a:pt x="2276796" y="5362454"/>
                  <a:pt x="2282467" y="5366128"/>
                  <a:pt x="2282467" y="5366128"/>
                </a:cubicBezTo>
                <a:cubicBezTo>
                  <a:pt x="2278793" y="5371797"/>
                  <a:pt x="2254120" y="5347763"/>
                  <a:pt x="2258113" y="5366446"/>
                </a:cubicBezTo>
                <a:cubicBezTo>
                  <a:pt x="2257114" y="5361775"/>
                  <a:pt x="2257114" y="5361775"/>
                  <a:pt x="2257114" y="5361775"/>
                </a:cubicBezTo>
                <a:cubicBezTo>
                  <a:pt x="2238112" y="5341415"/>
                  <a:pt x="2187771" y="5288675"/>
                  <a:pt x="2230129" y="5304046"/>
                </a:cubicBezTo>
                <a:cubicBezTo>
                  <a:pt x="2229131" y="5299376"/>
                  <a:pt x="2229131" y="5299376"/>
                  <a:pt x="2224460" y="5300373"/>
                </a:cubicBezTo>
                <a:cubicBezTo>
                  <a:pt x="2223461" y="5295703"/>
                  <a:pt x="2223461" y="5295703"/>
                  <a:pt x="2223461" y="5295703"/>
                </a:cubicBezTo>
                <a:cubicBezTo>
                  <a:pt x="2210128" y="5279014"/>
                  <a:pt x="2198790" y="5271669"/>
                  <a:pt x="2184458" y="5250308"/>
                </a:cubicBezTo>
                <a:cubicBezTo>
                  <a:pt x="2181783" y="5260648"/>
                  <a:pt x="2161782" y="5235617"/>
                  <a:pt x="2156113" y="5231944"/>
                </a:cubicBezTo>
                <a:cubicBezTo>
                  <a:pt x="2156113" y="5231944"/>
                  <a:pt x="2156113" y="5231944"/>
                  <a:pt x="2155116" y="5227273"/>
                </a:cubicBezTo>
                <a:cubicBezTo>
                  <a:pt x="2155116" y="5227273"/>
                  <a:pt x="2150443" y="5228270"/>
                  <a:pt x="2150443" y="5228270"/>
                </a:cubicBezTo>
                <a:cubicBezTo>
                  <a:pt x="2144775" y="5224598"/>
                  <a:pt x="2144775" y="5224598"/>
                  <a:pt x="2139106" y="5220925"/>
                </a:cubicBezTo>
                <a:cubicBezTo>
                  <a:pt x="2140105" y="5225596"/>
                  <a:pt x="2140105" y="5225596"/>
                  <a:pt x="2140105" y="5225596"/>
                </a:cubicBezTo>
                <a:cubicBezTo>
                  <a:pt x="2145773" y="5229268"/>
                  <a:pt x="2145773" y="5229268"/>
                  <a:pt x="2146772" y="5233939"/>
                </a:cubicBezTo>
                <a:cubicBezTo>
                  <a:pt x="2146772" y="5233939"/>
                  <a:pt x="2136431" y="5231265"/>
                  <a:pt x="2129765" y="5222920"/>
                </a:cubicBezTo>
                <a:cubicBezTo>
                  <a:pt x="2124095" y="5219247"/>
                  <a:pt x="2112757" y="5211902"/>
                  <a:pt x="2109085" y="5217571"/>
                </a:cubicBezTo>
                <a:cubicBezTo>
                  <a:pt x="2107089" y="5208228"/>
                  <a:pt x="2100421" y="5199886"/>
                  <a:pt x="2093754" y="5191540"/>
                </a:cubicBezTo>
                <a:cubicBezTo>
                  <a:pt x="2098425" y="5190542"/>
                  <a:pt x="2098425" y="5190542"/>
                  <a:pt x="2098425" y="5190542"/>
                </a:cubicBezTo>
                <a:cubicBezTo>
                  <a:pt x="2097428" y="5185872"/>
                  <a:pt x="2097428" y="5185872"/>
                  <a:pt x="2097428" y="5185872"/>
                </a:cubicBezTo>
                <a:cubicBezTo>
                  <a:pt x="2097428" y="5185872"/>
                  <a:pt x="2096431" y="5181200"/>
                  <a:pt x="2091758" y="5182198"/>
                </a:cubicBezTo>
                <a:cubicBezTo>
                  <a:pt x="2090760" y="5177526"/>
                  <a:pt x="2085092" y="5173855"/>
                  <a:pt x="2084094" y="5169184"/>
                </a:cubicBezTo>
                <a:cubicBezTo>
                  <a:pt x="2079423" y="5170181"/>
                  <a:pt x="2078424" y="5165510"/>
                  <a:pt x="2078424" y="5165510"/>
                </a:cubicBezTo>
                <a:cubicBezTo>
                  <a:pt x="2071758" y="5157166"/>
                  <a:pt x="2070760" y="5152495"/>
                  <a:pt x="2074434" y="5146826"/>
                </a:cubicBezTo>
                <a:cubicBezTo>
                  <a:pt x="2082098" y="5159841"/>
                  <a:pt x="2088764" y="5168185"/>
                  <a:pt x="2093436" y="5167188"/>
                </a:cubicBezTo>
                <a:cubicBezTo>
                  <a:pt x="2086768" y="5158842"/>
                  <a:pt x="2091440" y="5157844"/>
                  <a:pt x="2090442" y="5153174"/>
                </a:cubicBezTo>
                <a:cubicBezTo>
                  <a:pt x="2084772" y="5149501"/>
                  <a:pt x="2083775" y="5144830"/>
                  <a:pt x="2078108" y="5141157"/>
                </a:cubicBezTo>
                <a:cubicBezTo>
                  <a:pt x="2061779" y="5110457"/>
                  <a:pt x="2038785" y="5071411"/>
                  <a:pt x="2013114" y="5042706"/>
                </a:cubicBezTo>
                <a:cubicBezTo>
                  <a:pt x="2000779" y="5030688"/>
                  <a:pt x="1982773" y="5014999"/>
                  <a:pt x="1971436" y="5007652"/>
                </a:cubicBezTo>
                <a:cubicBezTo>
                  <a:pt x="1970438" y="5002981"/>
                  <a:pt x="1970438" y="5002981"/>
                  <a:pt x="1975108" y="5001984"/>
                </a:cubicBezTo>
                <a:cubicBezTo>
                  <a:pt x="1974111" y="4997311"/>
                  <a:pt x="1974111" y="4997311"/>
                  <a:pt x="1968442" y="4993638"/>
                </a:cubicBezTo>
                <a:cubicBezTo>
                  <a:pt x="1967443" y="4988969"/>
                  <a:pt x="1962774" y="4989966"/>
                  <a:pt x="1962774" y="4989966"/>
                </a:cubicBezTo>
                <a:cubicBezTo>
                  <a:pt x="1962774" y="4989966"/>
                  <a:pt x="1963771" y="4994637"/>
                  <a:pt x="1963771" y="4994637"/>
                </a:cubicBezTo>
                <a:cubicBezTo>
                  <a:pt x="1958102" y="4990965"/>
                  <a:pt x="1957103" y="4986292"/>
                  <a:pt x="1951435" y="4982619"/>
                </a:cubicBezTo>
                <a:cubicBezTo>
                  <a:pt x="1951435" y="4982619"/>
                  <a:pt x="1950437" y="4977949"/>
                  <a:pt x="1955107" y="4976952"/>
                </a:cubicBezTo>
                <a:cubicBezTo>
                  <a:pt x="1942773" y="4964934"/>
                  <a:pt x="1930437" y="4952916"/>
                  <a:pt x="1923769" y="4944572"/>
                </a:cubicBezTo>
                <a:cubicBezTo>
                  <a:pt x="1923769" y="4944572"/>
                  <a:pt x="1923769" y="4944572"/>
                  <a:pt x="1922772" y="4939901"/>
                </a:cubicBezTo>
                <a:cubicBezTo>
                  <a:pt x="1922772" y="4939901"/>
                  <a:pt x="1918100" y="4940898"/>
                  <a:pt x="1918100" y="4940898"/>
                </a:cubicBezTo>
                <a:cubicBezTo>
                  <a:pt x="1913429" y="4941897"/>
                  <a:pt x="1913429" y="4941897"/>
                  <a:pt x="1913429" y="4941897"/>
                </a:cubicBezTo>
                <a:cubicBezTo>
                  <a:pt x="1913429" y="4941897"/>
                  <a:pt x="1913429" y="4941897"/>
                  <a:pt x="1912432" y="4937227"/>
                </a:cubicBezTo>
                <a:cubicBezTo>
                  <a:pt x="1906763" y="4933553"/>
                  <a:pt x="1902092" y="4934551"/>
                  <a:pt x="1902092" y="4934551"/>
                </a:cubicBezTo>
                <a:lnTo>
                  <a:pt x="1904088" y="4943893"/>
                </a:lnTo>
                <a:lnTo>
                  <a:pt x="1898418" y="4940221"/>
                </a:lnTo>
                <a:cubicBezTo>
                  <a:pt x="1891752" y="4931875"/>
                  <a:pt x="1878418" y="4915188"/>
                  <a:pt x="1873746" y="4916186"/>
                </a:cubicBezTo>
                <a:cubicBezTo>
                  <a:pt x="1851750" y="4881812"/>
                  <a:pt x="1858417" y="4890155"/>
                  <a:pt x="1855423" y="4876142"/>
                </a:cubicBezTo>
                <a:cubicBezTo>
                  <a:pt x="1841090" y="4854784"/>
                  <a:pt x="1853746" y="4891153"/>
                  <a:pt x="1845083" y="4873468"/>
                </a:cubicBezTo>
                <a:cubicBezTo>
                  <a:pt x="1844085" y="4868797"/>
                  <a:pt x="1851432" y="4857458"/>
                  <a:pt x="1840093" y="4850113"/>
                </a:cubicBezTo>
                <a:cubicBezTo>
                  <a:pt x="1842089" y="4859454"/>
                  <a:pt x="1838417" y="4865123"/>
                  <a:pt x="1831749" y="4856779"/>
                </a:cubicBezTo>
                <a:cubicBezTo>
                  <a:pt x="1837418" y="4860453"/>
                  <a:pt x="1833427" y="4841769"/>
                  <a:pt x="1828756" y="4842767"/>
                </a:cubicBezTo>
                <a:cubicBezTo>
                  <a:pt x="1811748" y="4831747"/>
                  <a:pt x="1793107" y="4767351"/>
                  <a:pt x="1767437" y="4738646"/>
                </a:cubicBezTo>
                <a:cubicBezTo>
                  <a:pt x="1774784" y="4727309"/>
                  <a:pt x="1757775" y="4716290"/>
                  <a:pt x="1759453" y="4701279"/>
                </a:cubicBezTo>
                <a:cubicBezTo>
                  <a:pt x="1752106" y="4712616"/>
                  <a:pt x="1732786" y="4667902"/>
                  <a:pt x="1748116" y="4693932"/>
                </a:cubicBezTo>
                <a:cubicBezTo>
                  <a:pt x="1740451" y="4680917"/>
                  <a:pt x="1733783" y="4672573"/>
                  <a:pt x="1730789" y="4658560"/>
                </a:cubicBezTo>
                <a:cubicBezTo>
                  <a:pt x="1727117" y="4664228"/>
                  <a:pt x="1729114" y="4673570"/>
                  <a:pt x="1720450" y="4655885"/>
                </a:cubicBezTo>
                <a:cubicBezTo>
                  <a:pt x="1720450" y="4655885"/>
                  <a:pt x="1725121" y="4654886"/>
                  <a:pt x="1724123" y="4650215"/>
                </a:cubicBezTo>
                <a:cubicBezTo>
                  <a:pt x="1709111" y="4648539"/>
                  <a:pt x="1715142" y="4608176"/>
                  <a:pt x="1694462" y="4602826"/>
                </a:cubicBezTo>
                <a:cubicBezTo>
                  <a:pt x="1701807" y="4591488"/>
                  <a:pt x="1679131" y="4576797"/>
                  <a:pt x="1686478" y="4565458"/>
                </a:cubicBezTo>
                <a:cubicBezTo>
                  <a:pt x="1679810" y="4557114"/>
                  <a:pt x="1675140" y="4558111"/>
                  <a:pt x="1667476" y="4545098"/>
                </a:cubicBezTo>
                <a:cubicBezTo>
                  <a:pt x="1684482" y="4556117"/>
                  <a:pt x="1663483" y="4526412"/>
                  <a:pt x="1666159" y="4516074"/>
                </a:cubicBezTo>
                <a:cubicBezTo>
                  <a:pt x="1650149" y="4509724"/>
                  <a:pt x="1652505" y="4475032"/>
                  <a:pt x="1643164" y="4477028"/>
                </a:cubicBezTo>
                <a:cubicBezTo>
                  <a:pt x="1640169" y="4463014"/>
                  <a:pt x="1640169" y="4463014"/>
                  <a:pt x="1647836" y="4476029"/>
                </a:cubicBezTo>
                <a:cubicBezTo>
                  <a:pt x="1639172" y="4458344"/>
                  <a:pt x="1629511" y="4435986"/>
                  <a:pt x="1625519" y="4417302"/>
                </a:cubicBezTo>
                <a:cubicBezTo>
                  <a:pt x="1631188" y="4420976"/>
                  <a:pt x="1632186" y="4425648"/>
                  <a:pt x="1636858" y="4424649"/>
                </a:cubicBezTo>
                <a:lnTo>
                  <a:pt x="1643326" y="4435630"/>
                </a:lnTo>
                <a:lnTo>
                  <a:pt x="1642725" y="4443543"/>
                </a:lnTo>
                <a:cubicBezTo>
                  <a:pt x="1642765" y="4446586"/>
                  <a:pt x="1641849" y="4448003"/>
                  <a:pt x="1636179" y="4444330"/>
                </a:cubicBezTo>
                <a:cubicBezTo>
                  <a:pt x="1642846" y="4452675"/>
                  <a:pt x="1644841" y="4462017"/>
                  <a:pt x="1649512" y="4461018"/>
                </a:cubicBezTo>
                <a:cubicBezTo>
                  <a:pt x="1651508" y="4470362"/>
                  <a:pt x="1659173" y="4483377"/>
                  <a:pt x="1665839" y="4491720"/>
                </a:cubicBezTo>
                <a:cubicBezTo>
                  <a:pt x="1666838" y="4496392"/>
                  <a:pt x="1666838" y="4496392"/>
                  <a:pt x="1666838" y="4496392"/>
                </a:cubicBezTo>
                <a:cubicBezTo>
                  <a:pt x="1667836" y="4501062"/>
                  <a:pt x="1667836" y="4501062"/>
                  <a:pt x="1667836" y="4501062"/>
                </a:cubicBezTo>
                <a:cubicBezTo>
                  <a:pt x="1672506" y="4500064"/>
                  <a:pt x="1672506" y="4500064"/>
                  <a:pt x="1672506" y="4500064"/>
                </a:cubicBezTo>
                <a:cubicBezTo>
                  <a:pt x="1672506" y="4500064"/>
                  <a:pt x="1675182" y="4489725"/>
                  <a:pt x="1672188" y="4475711"/>
                </a:cubicBezTo>
                <a:cubicBezTo>
                  <a:pt x="1666519" y="4472037"/>
                  <a:pt x="1666519" y="4472037"/>
                  <a:pt x="1666519" y="4472037"/>
                </a:cubicBezTo>
                <a:cubicBezTo>
                  <a:pt x="1665521" y="4467367"/>
                  <a:pt x="1665521" y="4467367"/>
                  <a:pt x="1665521" y="4467367"/>
                </a:cubicBezTo>
                <a:cubicBezTo>
                  <a:pt x="1665521" y="4467367"/>
                  <a:pt x="1664523" y="4462696"/>
                  <a:pt x="1659852" y="4463695"/>
                </a:cubicBezTo>
                <a:cubicBezTo>
                  <a:pt x="1661530" y="4448683"/>
                  <a:pt x="1662527" y="4453355"/>
                  <a:pt x="1652866" y="4430997"/>
                </a:cubicBezTo>
                <a:cubicBezTo>
                  <a:pt x="1657538" y="4429998"/>
                  <a:pt x="1662208" y="4429001"/>
                  <a:pt x="1664883" y="4418662"/>
                </a:cubicBezTo>
                <a:cubicBezTo>
                  <a:pt x="1655222" y="4396304"/>
                  <a:pt x="1662570" y="4384965"/>
                  <a:pt x="1653906" y="4367280"/>
                </a:cubicBezTo>
                <a:cubicBezTo>
                  <a:pt x="1653949" y="4298891"/>
                  <a:pt x="1637981" y="4224156"/>
                  <a:pt x="1626006" y="4168104"/>
                </a:cubicBezTo>
                <a:cubicBezTo>
                  <a:pt x="1625007" y="4163433"/>
                  <a:pt x="1620338" y="4164430"/>
                  <a:pt x="1620338" y="4164430"/>
                </a:cubicBezTo>
                <a:cubicBezTo>
                  <a:pt x="1620338" y="4164430"/>
                  <a:pt x="1615666" y="4165427"/>
                  <a:pt x="1616665" y="4170100"/>
                </a:cubicBezTo>
                <a:cubicBezTo>
                  <a:pt x="1632313" y="4220483"/>
                  <a:pt x="1648280" y="4295219"/>
                  <a:pt x="1646242" y="4354265"/>
                </a:cubicBezTo>
                <a:cubicBezTo>
                  <a:pt x="1646242" y="4354265"/>
                  <a:pt x="1646242" y="4354265"/>
                  <a:pt x="1641572" y="4355264"/>
                </a:cubicBezTo>
                <a:cubicBezTo>
                  <a:pt x="1640573" y="4350591"/>
                  <a:pt x="1640573" y="4350591"/>
                  <a:pt x="1634904" y="4346919"/>
                </a:cubicBezTo>
                <a:cubicBezTo>
                  <a:pt x="1640573" y="4350591"/>
                  <a:pt x="1641572" y="4355264"/>
                  <a:pt x="1642569" y="4359934"/>
                </a:cubicBezTo>
                <a:cubicBezTo>
                  <a:pt x="1642569" y="4359934"/>
                  <a:pt x="1642569" y="4359934"/>
                  <a:pt x="1638895" y="4365602"/>
                </a:cubicBezTo>
                <a:cubicBezTo>
                  <a:pt x="1634904" y="4346919"/>
                  <a:pt x="1627919" y="4314222"/>
                  <a:pt x="1623247" y="4315219"/>
                </a:cubicBezTo>
                <a:cubicBezTo>
                  <a:pt x="1629913" y="4323563"/>
                  <a:pt x="1626241" y="4329233"/>
                  <a:pt x="1621571" y="4330231"/>
                </a:cubicBezTo>
                <a:cubicBezTo>
                  <a:pt x="1614903" y="4321887"/>
                  <a:pt x="1612907" y="4312544"/>
                  <a:pt x="1605241" y="4299529"/>
                </a:cubicBezTo>
                <a:cubicBezTo>
                  <a:pt x="1603246" y="4290188"/>
                  <a:pt x="1603925" y="4270505"/>
                  <a:pt x="1595263" y="4252820"/>
                </a:cubicBezTo>
                <a:cubicBezTo>
                  <a:pt x="1593267" y="4243477"/>
                  <a:pt x="1591271" y="4234135"/>
                  <a:pt x="1584604" y="4225791"/>
                </a:cubicBezTo>
                <a:cubicBezTo>
                  <a:pt x="1576621" y="4188423"/>
                  <a:pt x="1569636" y="4155727"/>
                  <a:pt x="1560653" y="4113688"/>
                </a:cubicBezTo>
                <a:cubicBezTo>
                  <a:pt x="1560653" y="4113688"/>
                  <a:pt x="1556981" y="4119356"/>
                  <a:pt x="1557980" y="4124028"/>
                </a:cubicBezTo>
                <a:cubicBezTo>
                  <a:pt x="1557980" y="4124028"/>
                  <a:pt x="1556981" y="4119356"/>
                  <a:pt x="1556981" y="4119356"/>
                </a:cubicBezTo>
                <a:cubicBezTo>
                  <a:pt x="1555983" y="4114685"/>
                  <a:pt x="1555983" y="4114685"/>
                  <a:pt x="1555983" y="4114685"/>
                </a:cubicBezTo>
                <a:cubicBezTo>
                  <a:pt x="1554987" y="4110014"/>
                  <a:pt x="1554987" y="4110014"/>
                  <a:pt x="1553987" y="4105344"/>
                </a:cubicBezTo>
                <a:cubicBezTo>
                  <a:pt x="1548998" y="4081987"/>
                  <a:pt x="1539337" y="4059632"/>
                  <a:pt x="1535347" y="4040947"/>
                </a:cubicBezTo>
                <a:cubicBezTo>
                  <a:pt x="1534347" y="4036277"/>
                  <a:pt x="1534347" y="4036277"/>
                  <a:pt x="1533348" y="4031606"/>
                </a:cubicBezTo>
                <a:cubicBezTo>
                  <a:pt x="1532351" y="4026934"/>
                  <a:pt x="1531352" y="4022263"/>
                  <a:pt x="1530356" y="4017592"/>
                </a:cubicBezTo>
                <a:cubicBezTo>
                  <a:pt x="1528360" y="4008250"/>
                  <a:pt x="1526363" y="3998908"/>
                  <a:pt x="1524368" y="3989566"/>
                </a:cubicBezTo>
                <a:cubicBezTo>
                  <a:pt x="1523369" y="3984895"/>
                  <a:pt x="1523369" y="3984895"/>
                  <a:pt x="1523369" y="3984895"/>
                </a:cubicBezTo>
                <a:cubicBezTo>
                  <a:pt x="1522372" y="3980224"/>
                  <a:pt x="1522372" y="3980224"/>
                  <a:pt x="1522372" y="3980224"/>
                </a:cubicBezTo>
                <a:cubicBezTo>
                  <a:pt x="1522372" y="3980224"/>
                  <a:pt x="1522372" y="3980224"/>
                  <a:pt x="1517699" y="3981221"/>
                </a:cubicBezTo>
                <a:cubicBezTo>
                  <a:pt x="1521375" y="3975553"/>
                  <a:pt x="1521375" y="3975553"/>
                  <a:pt x="1526045" y="3974555"/>
                </a:cubicBezTo>
                <a:cubicBezTo>
                  <a:pt x="1518380" y="3961540"/>
                  <a:pt x="1518380" y="3961540"/>
                  <a:pt x="1518380" y="3961540"/>
                </a:cubicBezTo>
                <a:cubicBezTo>
                  <a:pt x="1518380" y="3961540"/>
                  <a:pt x="1518380" y="3961540"/>
                  <a:pt x="1514707" y="3967209"/>
                </a:cubicBezTo>
                <a:cubicBezTo>
                  <a:pt x="1513708" y="3962537"/>
                  <a:pt x="1513708" y="3962537"/>
                  <a:pt x="1512710" y="3957867"/>
                </a:cubicBezTo>
                <a:cubicBezTo>
                  <a:pt x="1513390" y="3938185"/>
                  <a:pt x="1508401" y="3914830"/>
                  <a:pt x="1504408" y="3896146"/>
                </a:cubicBezTo>
                <a:cubicBezTo>
                  <a:pt x="1508082" y="3890477"/>
                  <a:pt x="1506086" y="3881136"/>
                  <a:pt x="1505087" y="3876464"/>
                </a:cubicBezTo>
                <a:cubicBezTo>
                  <a:pt x="1504090" y="3871793"/>
                  <a:pt x="1504090" y="3871793"/>
                  <a:pt x="1503093" y="3867123"/>
                </a:cubicBezTo>
                <a:cubicBezTo>
                  <a:pt x="1502096" y="3862450"/>
                  <a:pt x="1505767" y="3856782"/>
                  <a:pt x="1505767" y="3856782"/>
                </a:cubicBezTo>
                <a:cubicBezTo>
                  <a:pt x="1510438" y="3855784"/>
                  <a:pt x="1510438" y="3855784"/>
                  <a:pt x="1511436" y="3860456"/>
                </a:cubicBezTo>
                <a:cubicBezTo>
                  <a:pt x="1511436" y="3860456"/>
                  <a:pt x="1516108" y="3859457"/>
                  <a:pt x="1517105" y="3864128"/>
                </a:cubicBezTo>
                <a:cubicBezTo>
                  <a:pt x="1517105" y="3864128"/>
                  <a:pt x="1517105" y="3864128"/>
                  <a:pt x="1516108" y="3859457"/>
                </a:cubicBezTo>
                <a:cubicBezTo>
                  <a:pt x="1520779" y="3858458"/>
                  <a:pt x="1520779" y="3858458"/>
                  <a:pt x="1520779" y="3858458"/>
                </a:cubicBezTo>
                <a:cubicBezTo>
                  <a:pt x="1519780" y="3853788"/>
                  <a:pt x="1515111" y="3854787"/>
                  <a:pt x="1514112" y="3850114"/>
                </a:cubicBezTo>
                <a:cubicBezTo>
                  <a:pt x="1508442" y="3846442"/>
                  <a:pt x="1507444" y="3841772"/>
                  <a:pt x="1502774" y="3842769"/>
                </a:cubicBezTo>
                <a:cubicBezTo>
                  <a:pt x="1503770" y="3847441"/>
                  <a:pt x="1499101" y="3848438"/>
                  <a:pt x="1499101" y="3848438"/>
                </a:cubicBezTo>
                <a:cubicBezTo>
                  <a:pt x="1499101" y="3848438"/>
                  <a:pt x="1497104" y="3839097"/>
                  <a:pt x="1491436" y="3835424"/>
                </a:cubicBezTo>
                <a:cubicBezTo>
                  <a:pt x="1489440" y="3826080"/>
                  <a:pt x="1488442" y="3821410"/>
                  <a:pt x="1491118" y="3811070"/>
                </a:cubicBezTo>
                <a:cubicBezTo>
                  <a:pt x="1492115" y="3815742"/>
                  <a:pt x="1496785" y="3814743"/>
                  <a:pt x="1496785" y="3814743"/>
                </a:cubicBezTo>
                <a:cubicBezTo>
                  <a:pt x="1495787" y="3810073"/>
                  <a:pt x="1495787" y="3810073"/>
                  <a:pt x="1495787" y="3810073"/>
                </a:cubicBezTo>
                <a:cubicBezTo>
                  <a:pt x="1494791" y="3805402"/>
                  <a:pt x="1494791" y="3805402"/>
                  <a:pt x="1493791" y="3800730"/>
                </a:cubicBezTo>
                <a:cubicBezTo>
                  <a:pt x="1492794" y="3796059"/>
                  <a:pt x="1492794" y="3796059"/>
                  <a:pt x="1492794" y="3796059"/>
                </a:cubicBezTo>
                <a:cubicBezTo>
                  <a:pt x="1492794" y="3796059"/>
                  <a:pt x="1492794" y="3796059"/>
                  <a:pt x="1491796" y="3791389"/>
                </a:cubicBezTo>
                <a:cubicBezTo>
                  <a:pt x="1489799" y="3782046"/>
                  <a:pt x="1488802" y="3777375"/>
                  <a:pt x="1487804" y="3772705"/>
                </a:cubicBezTo>
                <a:cubicBezTo>
                  <a:pt x="1486806" y="3768032"/>
                  <a:pt x="1485808" y="3763362"/>
                  <a:pt x="1484809" y="3758693"/>
                </a:cubicBezTo>
                <a:cubicBezTo>
                  <a:pt x="1488483" y="3753022"/>
                  <a:pt x="1487486" y="3748350"/>
                  <a:pt x="1486487" y="3743680"/>
                </a:cubicBezTo>
                <a:cubicBezTo>
                  <a:pt x="1494833" y="3737012"/>
                  <a:pt x="1485170" y="3714656"/>
                  <a:pt x="1484853" y="3690303"/>
                </a:cubicBezTo>
                <a:cubicBezTo>
                  <a:pt x="1480182" y="3691301"/>
                  <a:pt x="1480182" y="3691301"/>
                  <a:pt x="1480182" y="3691301"/>
                </a:cubicBezTo>
                <a:cubicBezTo>
                  <a:pt x="1476870" y="3652934"/>
                  <a:pt x="1475552" y="3623910"/>
                  <a:pt x="1478906" y="3593889"/>
                </a:cubicBezTo>
                <a:cubicBezTo>
                  <a:pt x="1477909" y="3589218"/>
                  <a:pt x="1482579" y="3588219"/>
                  <a:pt x="1481582" y="3583549"/>
                </a:cubicBezTo>
                <a:cubicBezTo>
                  <a:pt x="1480585" y="3578879"/>
                  <a:pt x="1480585" y="3578879"/>
                  <a:pt x="1480585" y="3578879"/>
                </a:cubicBezTo>
                <a:cubicBezTo>
                  <a:pt x="1476911" y="3584548"/>
                  <a:pt x="1476911" y="3584548"/>
                  <a:pt x="1476911" y="3584548"/>
                </a:cubicBezTo>
                <a:cubicBezTo>
                  <a:pt x="1474916" y="3575204"/>
                  <a:pt x="1478589" y="3569537"/>
                  <a:pt x="1476591" y="3560194"/>
                </a:cubicBezTo>
                <a:cubicBezTo>
                  <a:pt x="1475594" y="3555524"/>
                  <a:pt x="1480266" y="3554525"/>
                  <a:pt x="1480266" y="3554525"/>
                </a:cubicBezTo>
                <a:cubicBezTo>
                  <a:pt x="1479268" y="3549854"/>
                  <a:pt x="1479268" y="3549854"/>
                  <a:pt x="1474596" y="3550853"/>
                </a:cubicBezTo>
                <a:cubicBezTo>
                  <a:pt x="1473599" y="3546181"/>
                  <a:pt x="1478268" y="3545184"/>
                  <a:pt x="1477271" y="3540513"/>
                </a:cubicBezTo>
                <a:cubicBezTo>
                  <a:pt x="1476274" y="3535841"/>
                  <a:pt x="1475275" y="3531170"/>
                  <a:pt x="1477950" y="3520831"/>
                </a:cubicBezTo>
                <a:cubicBezTo>
                  <a:pt x="1477950" y="3520831"/>
                  <a:pt x="1477950" y="3520831"/>
                  <a:pt x="1476953" y="3516159"/>
                </a:cubicBezTo>
                <a:cubicBezTo>
                  <a:pt x="1475956" y="3511487"/>
                  <a:pt x="1474959" y="3506818"/>
                  <a:pt x="1473959" y="3502146"/>
                </a:cubicBezTo>
                <a:cubicBezTo>
                  <a:pt x="1478631" y="3501149"/>
                  <a:pt x="1478631" y="3501149"/>
                  <a:pt x="1478631" y="3501149"/>
                </a:cubicBezTo>
                <a:cubicBezTo>
                  <a:pt x="1477993" y="3452442"/>
                  <a:pt x="1481029" y="3398067"/>
                  <a:pt x="1485742" y="3328682"/>
                </a:cubicBezTo>
                <a:cubicBezTo>
                  <a:pt x="1485742" y="3328682"/>
                  <a:pt x="1491412" y="3332354"/>
                  <a:pt x="1490413" y="3327685"/>
                </a:cubicBezTo>
                <a:cubicBezTo>
                  <a:pt x="1492409" y="3337025"/>
                  <a:pt x="1488735" y="3342694"/>
                  <a:pt x="1490732" y="3352037"/>
                </a:cubicBezTo>
                <a:cubicBezTo>
                  <a:pt x="1491730" y="3356707"/>
                  <a:pt x="1488056" y="3362377"/>
                  <a:pt x="1492048" y="3381061"/>
                </a:cubicBezTo>
                <a:cubicBezTo>
                  <a:pt x="1490370" y="3396071"/>
                  <a:pt x="1488692" y="3411082"/>
                  <a:pt x="1488015" y="3430765"/>
                </a:cubicBezTo>
                <a:cubicBezTo>
                  <a:pt x="1488651" y="3479470"/>
                  <a:pt x="1485616" y="3533845"/>
                  <a:pt x="1496593" y="3585226"/>
                </a:cubicBezTo>
                <a:cubicBezTo>
                  <a:pt x="1496593" y="3585226"/>
                  <a:pt x="1492920" y="3590896"/>
                  <a:pt x="1492920" y="3590896"/>
                </a:cubicBezTo>
                <a:cubicBezTo>
                  <a:pt x="1493920" y="3595566"/>
                  <a:pt x="1493920" y="3595566"/>
                  <a:pt x="1494916" y="3600237"/>
                </a:cubicBezTo>
                <a:cubicBezTo>
                  <a:pt x="1491242" y="3605906"/>
                  <a:pt x="1492240" y="3610578"/>
                  <a:pt x="1493239" y="3615248"/>
                </a:cubicBezTo>
                <a:cubicBezTo>
                  <a:pt x="1497910" y="3614251"/>
                  <a:pt x="1497910" y="3614251"/>
                  <a:pt x="1496911" y="3609580"/>
                </a:cubicBezTo>
                <a:cubicBezTo>
                  <a:pt x="1498908" y="3618921"/>
                  <a:pt x="1499906" y="3623594"/>
                  <a:pt x="1495235" y="3624591"/>
                </a:cubicBezTo>
                <a:cubicBezTo>
                  <a:pt x="1496232" y="3629262"/>
                  <a:pt x="1497229" y="3633932"/>
                  <a:pt x="1498229" y="3638603"/>
                </a:cubicBezTo>
                <a:cubicBezTo>
                  <a:pt x="1502899" y="3637605"/>
                  <a:pt x="1502899" y="3637605"/>
                  <a:pt x="1501903" y="3632933"/>
                </a:cubicBezTo>
                <a:cubicBezTo>
                  <a:pt x="1505575" y="3627266"/>
                  <a:pt x="1504577" y="3622595"/>
                  <a:pt x="1504577" y="3622595"/>
                </a:cubicBezTo>
                <a:cubicBezTo>
                  <a:pt x="1502582" y="3613252"/>
                  <a:pt x="1501584" y="3608581"/>
                  <a:pt x="1500585" y="3603911"/>
                </a:cubicBezTo>
                <a:cubicBezTo>
                  <a:pt x="1500585" y="3603911"/>
                  <a:pt x="1504258" y="3598241"/>
                  <a:pt x="1504258" y="3598241"/>
                </a:cubicBezTo>
                <a:cubicBezTo>
                  <a:pt x="1505255" y="3602912"/>
                  <a:pt x="1509927" y="3601915"/>
                  <a:pt x="1508929" y="3597243"/>
                </a:cubicBezTo>
                <a:cubicBezTo>
                  <a:pt x="1508929" y="3597243"/>
                  <a:pt x="1508929" y="3597243"/>
                  <a:pt x="1507930" y="3592574"/>
                </a:cubicBezTo>
                <a:cubicBezTo>
                  <a:pt x="1507930" y="3592574"/>
                  <a:pt x="1506933" y="3587901"/>
                  <a:pt x="1506933" y="3587901"/>
                </a:cubicBezTo>
                <a:cubicBezTo>
                  <a:pt x="1505936" y="3583231"/>
                  <a:pt x="1501265" y="3584228"/>
                  <a:pt x="1500267" y="3579558"/>
                </a:cubicBezTo>
                <a:cubicBezTo>
                  <a:pt x="1500267" y="3579558"/>
                  <a:pt x="1499268" y="3574887"/>
                  <a:pt x="1499268" y="3574887"/>
                </a:cubicBezTo>
                <a:cubicBezTo>
                  <a:pt x="1499268" y="3574887"/>
                  <a:pt x="1498270" y="3570216"/>
                  <a:pt x="1498270" y="3570216"/>
                </a:cubicBezTo>
                <a:cubicBezTo>
                  <a:pt x="1496273" y="3560873"/>
                  <a:pt x="1498950" y="3550533"/>
                  <a:pt x="1497951" y="3545863"/>
                </a:cubicBezTo>
                <a:cubicBezTo>
                  <a:pt x="1496953" y="3541192"/>
                  <a:pt x="1499629" y="3530852"/>
                  <a:pt x="1502303" y="3520512"/>
                </a:cubicBezTo>
                <a:lnTo>
                  <a:pt x="1503052" y="3524015"/>
                </a:lnTo>
                <a:cubicBezTo>
                  <a:pt x="1503302" y="3525183"/>
                  <a:pt x="1503302" y="3525183"/>
                  <a:pt x="1503302" y="3525183"/>
                </a:cubicBezTo>
                <a:cubicBezTo>
                  <a:pt x="1503302" y="3525183"/>
                  <a:pt x="1504300" y="3529853"/>
                  <a:pt x="1504300" y="3529853"/>
                </a:cubicBezTo>
                <a:cubicBezTo>
                  <a:pt x="1504300" y="3529853"/>
                  <a:pt x="1507974" y="3524184"/>
                  <a:pt x="1507974" y="3524184"/>
                </a:cubicBezTo>
                <a:cubicBezTo>
                  <a:pt x="1504979" y="3510172"/>
                  <a:pt x="1504979" y="3510172"/>
                  <a:pt x="1504979" y="3510172"/>
                </a:cubicBezTo>
                <a:cubicBezTo>
                  <a:pt x="1504979" y="3510172"/>
                  <a:pt x="1503981" y="3505501"/>
                  <a:pt x="1502984" y="3500831"/>
                </a:cubicBezTo>
                <a:cubicBezTo>
                  <a:pt x="1511010" y="3469809"/>
                  <a:pt x="1512685" y="3454799"/>
                  <a:pt x="1505701" y="3422101"/>
                </a:cubicBezTo>
                <a:cubicBezTo>
                  <a:pt x="1505701" y="3422101"/>
                  <a:pt x="1504702" y="3417432"/>
                  <a:pt x="1504702" y="3417432"/>
                </a:cubicBezTo>
                <a:cubicBezTo>
                  <a:pt x="1507378" y="3407090"/>
                  <a:pt x="1510053" y="3396751"/>
                  <a:pt x="1513725" y="3391082"/>
                </a:cubicBezTo>
                <a:cubicBezTo>
                  <a:pt x="1506062" y="3378068"/>
                  <a:pt x="1515402" y="3376070"/>
                  <a:pt x="1517081" y="3361059"/>
                </a:cubicBezTo>
                <a:cubicBezTo>
                  <a:pt x="1523110" y="3320699"/>
                  <a:pt x="1522473" y="3271993"/>
                  <a:pt x="1537845" y="3229635"/>
                </a:cubicBezTo>
                <a:lnTo>
                  <a:pt x="1537470" y="3237096"/>
                </a:lnTo>
                <a:lnTo>
                  <a:pt x="1536167" y="3244645"/>
                </a:lnTo>
                <a:cubicBezTo>
                  <a:pt x="1536167" y="3244645"/>
                  <a:pt x="1536836" y="3242059"/>
                  <a:pt x="1537380" y="3238891"/>
                </a:cubicBezTo>
                <a:lnTo>
                  <a:pt x="1537470" y="3237096"/>
                </a:lnTo>
                <a:lnTo>
                  <a:pt x="1547897" y="3176681"/>
                </a:lnTo>
                <a:lnTo>
                  <a:pt x="1545573" y="3277555"/>
                </a:lnTo>
                <a:cubicBezTo>
                  <a:pt x="1546668" y="3464676"/>
                  <a:pt x="1564032" y="3649179"/>
                  <a:pt x="1597367" y="3833692"/>
                </a:cubicBezTo>
                <a:cubicBezTo>
                  <a:pt x="1599024" y="3841449"/>
                  <a:pt x="1600268" y="3847267"/>
                  <a:pt x="1601925" y="3855026"/>
                </a:cubicBezTo>
                <a:cubicBezTo>
                  <a:pt x="1621187" y="3840769"/>
                  <a:pt x="1613581" y="3824145"/>
                  <a:pt x="1610266" y="3808629"/>
                </a:cubicBezTo>
                <a:cubicBezTo>
                  <a:pt x="1558492" y="3537815"/>
                  <a:pt x="1552907" y="3274371"/>
                  <a:pt x="1591906" y="3017877"/>
                </a:cubicBezTo>
                <a:lnTo>
                  <a:pt x="1617063" y="2889971"/>
                </a:lnTo>
                <a:lnTo>
                  <a:pt x="1617864" y="2892622"/>
                </a:lnTo>
                <a:cubicBezTo>
                  <a:pt x="1618030" y="2896252"/>
                  <a:pt x="1618778" y="2899754"/>
                  <a:pt x="1623449" y="2898755"/>
                </a:cubicBezTo>
                <a:cubicBezTo>
                  <a:pt x="1627462" y="2883247"/>
                  <a:pt x="1623709" y="2882826"/>
                  <a:pt x="1621000" y="2881573"/>
                </a:cubicBezTo>
                <a:lnTo>
                  <a:pt x="1619374" y="2878224"/>
                </a:lnTo>
                <a:lnTo>
                  <a:pt x="1620680" y="2871580"/>
                </a:lnTo>
                <a:lnTo>
                  <a:pt x="1624809" y="2859392"/>
                </a:lnTo>
                <a:cubicBezTo>
                  <a:pt x="1624809" y="2859392"/>
                  <a:pt x="1625807" y="2864063"/>
                  <a:pt x="1626805" y="2868734"/>
                </a:cubicBezTo>
                <a:cubicBezTo>
                  <a:pt x="1637504" y="2827374"/>
                  <a:pt x="1654871" y="2794358"/>
                  <a:pt x="1653555" y="2765334"/>
                </a:cubicBezTo>
                <a:cubicBezTo>
                  <a:pt x="1653555" y="2765334"/>
                  <a:pt x="1655550" y="2774676"/>
                  <a:pt x="1659225" y="2769008"/>
                </a:cubicBezTo>
                <a:cubicBezTo>
                  <a:pt x="1653237" y="2740980"/>
                  <a:pt x="1672600" y="2717308"/>
                  <a:pt x="1687292" y="2694632"/>
                </a:cubicBezTo>
                <a:cubicBezTo>
                  <a:pt x="1689650" y="2659938"/>
                  <a:pt x="1703343" y="2632592"/>
                  <a:pt x="1721709" y="2604247"/>
                </a:cubicBezTo>
                <a:cubicBezTo>
                  <a:pt x="1735404" y="2576901"/>
                  <a:pt x="1754767" y="2553227"/>
                  <a:pt x="1765467" y="2511867"/>
                </a:cubicBezTo>
                <a:cubicBezTo>
                  <a:pt x="1770138" y="2510869"/>
                  <a:pt x="1770138" y="2510869"/>
                  <a:pt x="1770138" y="2510869"/>
                </a:cubicBezTo>
                <a:cubicBezTo>
                  <a:pt x="1767464" y="2521209"/>
                  <a:pt x="1767464" y="2521209"/>
                  <a:pt x="1767464" y="2521209"/>
                </a:cubicBezTo>
                <a:cubicBezTo>
                  <a:pt x="1767464" y="2521209"/>
                  <a:pt x="1767464" y="2521209"/>
                  <a:pt x="1772134" y="2520212"/>
                </a:cubicBezTo>
                <a:cubicBezTo>
                  <a:pt x="1771136" y="2515541"/>
                  <a:pt x="1771136" y="2515541"/>
                  <a:pt x="1771136" y="2515541"/>
                </a:cubicBezTo>
                <a:cubicBezTo>
                  <a:pt x="1774810" y="2509871"/>
                  <a:pt x="1774810" y="2509871"/>
                  <a:pt x="1774810" y="2509871"/>
                </a:cubicBezTo>
                <a:cubicBezTo>
                  <a:pt x="1778482" y="2504202"/>
                  <a:pt x="1784831" y="2488195"/>
                  <a:pt x="1792178" y="2476856"/>
                </a:cubicBezTo>
                <a:cubicBezTo>
                  <a:pt x="1791179" y="2472185"/>
                  <a:pt x="1786509" y="2473183"/>
                  <a:pt x="1790180" y="2467514"/>
                </a:cubicBezTo>
                <a:cubicBezTo>
                  <a:pt x="1790180" y="2467514"/>
                  <a:pt x="1789183" y="2462842"/>
                  <a:pt x="1793854" y="2461845"/>
                </a:cubicBezTo>
                <a:cubicBezTo>
                  <a:pt x="1793854" y="2461845"/>
                  <a:pt x="1790180" y="2467514"/>
                  <a:pt x="1795850" y="2471187"/>
                </a:cubicBezTo>
                <a:cubicBezTo>
                  <a:pt x="1798526" y="2460847"/>
                  <a:pt x="1797527" y="2456176"/>
                  <a:pt x="1801201" y="2450507"/>
                </a:cubicBezTo>
                <a:cubicBezTo>
                  <a:pt x="1801201" y="2450507"/>
                  <a:pt x="1801201" y="2450507"/>
                  <a:pt x="1802198" y="2455177"/>
                </a:cubicBezTo>
                <a:cubicBezTo>
                  <a:pt x="1803197" y="2459849"/>
                  <a:pt x="1803197" y="2459849"/>
                  <a:pt x="1803197" y="2459849"/>
                </a:cubicBezTo>
                <a:cubicBezTo>
                  <a:pt x="1803197" y="2459849"/>
                  <a:pt x="1807868" y="2458850"/>
                  <a:pt x="1807868" y="2458850"/>
                </a:cubicBezTo>
                <a:cubicBezTo>
                  <a:pt x="1807868" y="2458850"/>
                  <a:pt x="1806871" y="2454180"/>
                  <a:pt x="1806871" y="2454180"/>
                </a:cubicBezTo>
                <a:cubicBezTo>
                  <a:pt x="1810542" y="2448511"/>
                  <a:pt x="1805872" y="2449510"/>
                  <a:pt x="1804873" y="2444837"/>
                </a:cubicBezTo>
                <a:cubicBezTo>
                  <a:pt x="1803876" y="2440166"/>
                  <a:pt x="1808546" y="2439168"/>
                  <a:pt x="1807549" y="2434499"/>
                </a:cubicBezTo>
                <a:cubicBezTo>
                  <a:pt x="1808546" y="2439168"/>
                  <a:pt x="1813219" y="2438170"/>
                  <a:pt x="1812220" y="2433500"/>
                </a:cubicBezTo>
                <a:cubicBezTo>
                  <a:pt x="1815894" y="2427831"/>
                  <a:pt x="1815894" y="2427831"/>
                  <a:pt x="1815894" y="2427831"/>
                </a:cubicBezTo>
                <a:cubicBezTo>
                  <a:pt x="1815894" y="2427831"/>
                  <a:pt x="1814895" y="2423160"/>
                  <a:pt x="1814895" y="2423160"/>
                </a:cubicBezTo>
                <a:cubicBezTo>
                  <a:pt x="1818568" y="2417492"/>
                  <a:pt x="1817570" y="2412820"/>
                  <a:pt x="1822240" y="2411823"/>
                </a:cubicBezTo>
                <a:lnTo>
                  <a:pt x="1825914" y="2406152"/>
                </a:lnTo>
                <a:lnTo>
                  <a:pt x="1826913" y="2410824"/>
                </a:lnTo>
                <a:cubicBezTo>
                  <a:pt x="1830586" y="2405155"/>
                  <a:pt x="1830586" y="2405155"/>
                  <a:pt x="1830586" y="2405155"/>
                </a:cubicBezTo>
                <a:cubicBezTo>
                  <a:pt x="1829587" y="2400485"/>
                  <a:pt x="1834258" y="2399486"/>
                  <a:pt x="1833261" y="2394815"/>
                </a:cubicBezTo>
                <a:cubicBezTo>
                  <a:pt x="1838929" y="2398489"/>
                  <a:pt x="1841605" y="2388148"/>
                  <a:pt x="1845277" y="2382479"/>
                </a:cubicBezTo>
                <a:cubicBezTo>
                  <a:pt x="1847273" y="2391822"/>
                  <a:pt x="1854620" y="2380483"/>
                  <a:pt x="1851945" y="2390824"/>
                </a:cubicBezTo>
                <a:cubicBezTo>
                  <a:pt x="1861966" y="2369146"/>
                  <a:pt x="1861966" y="2369146"/>
                  <a:pt x="1861966" y="2369146"/>
                </a:cubicBezTo>
                <a:cubicBezTo>
                  <a:pt x="1861966" y="2369146"/>
                  <a:pt x="1866636" y="2368147"/>
                  <a:pt x="1866636" y="2368147"/>
                </a:cubicBezTo>
                <a:cubicBezTo>
                  <a:pt x="1867635" y="2372820"/>
                  <a:pt x="1867635" y="2372820"/>
                  <a:pt x="1867635" y="2372820"/>
                </a:cubicBezTo>
                <a:cubicBezTo>
                  <a:pt x="1863962" y="2378487"/>
                  <a:pt x="1863962" y="2378487"/>
                  <a:pt x="1863962" y="2378487"/>
                </a:cubicBezTo>
                <a:cubicBezTo>
                  <a:pt x="1860289" y="2384157"/>
                  <a:pt x="1860289" y="2384157"/>
                  <a:pt x="1864960" y="2383159"/>
                </a:cubicBezTo>
                <a:cubicBezTo>
                  <a:pt x="1864960" y="2383159"/>
                  <a:pt x="1864960" y="2383159"/>
                  <a:pt x="1869631" y="2382161"/>
                </a:cubicBezTo>
                <a:cubicBezTo>
                  <a:pt x="1868632" y="2377489"/>
                  <a:pt x="1868632" y="2377489"/>
                  <a:pt x="1868632" y="2377489"/>
                </a:cubicBezTo>
                <a:cubicBezTo>
                  <a:pt x="1872306" y="2371821"/>
                  <a:pt x="1872306" y="2371821"/>
                  <a:pt x="1872306" y="2371821"/>
                </a:cubicBezTo>
                <a:cubicBezTo>
                  <a:pt x="1871309" y="2367149"/>
                  <a:pt x="1871309" y="2367149"/>
                  <a:pt x="1870310" y="2362478"/>
                </a:cubicBezTo>
                <a:cubicBezTo>
                  <a:pt x="1870310" y="2362478"/>
                  <a:pt x="1865639" y="2363477"/>
                  <a:pt x="1865639" y="2363477"/>
                </a:cubicBezTo>
                <a:cubicBezTo>
                  <a:pt x="1874662" y="2337128"/>
                  <a:pt x="1874662" y="2337128"/>
                  <a:pt x="1877339" y="2326787"/>
                </a:cubicBezTo>
                <a:cubicBezTo>
                  <a:pt x="1869991" y="2338127"/>
                  <a:pt x="1868993" y="2333455"/>
                  <a:pt x="1864323" y="2334453"/>
                </a:cubicBezTo>
                <a:cubicBezTo>
                  <a:pt x="1867996" y="2328783"/>
                  <a:pt x="1871668" y="2323114"/>
                  <a:pt x="1875342" y="2317445"/>
                </a:cubicBezTo>
                <a:cubicBezTo>
                  <a:pt x="1879015" y="2311777"/>
                  <a:pt x="1882688" y="2306108"/>
                  <a:pt x="1886360" y="2300440"/>
                </a:cubicBezTo>
                <a:cubicBezTo>
                  <a:pt x="1890034" y="2294769"/>
                  <a:pt x="1889037" y="2290099"/>
                  <a:pt x="1893707" y="2289102"/>
                </a:cubicBezTo>
                <a:cubicBezTo>
                  <a:pt x="1893707" y="2289102"/>
                  <a:pt x="1894705" y="2293772"/>
                  <a:pt x="1895703" y="2298443"/>
                </a:cubicBezTo>
                <a:cubicBezTo>
                  <a:pt x="1905725" y="2276764"/>
                  <a:pt x="1905725" y="2276764"/>
                  <a:pt x="1905725" y="2276764"/>
                </a:cubicBezTo>
                <a:cubicBezTo>
                  <a:pt x="1910394" y="2275767"/>
                  <a:pt x="1910394" y="2275767"/>
                  <a:pt x="1910394" y="2275767"/>
                </a:cubicBezTo>
                <a:cubicBezTo>
                  <a:pt x="1911393" y="2280438"/>
                  <a:pt x="1911393" y="2280438"/>
                  <a:pt x="1912391" y="2285110"/>
                </a:cubicBezTo>
                <a:cubicBezTo>
                  <a:pt x="1917063" y="2284111"/>
                  <a:pt x="1917063" y="2284111"/>
                  <a:pt x="1917063" y="2284111"/>
                </a:cubicBezTo>
                <a:cubicBezTo>
                  <a:pt x="1917063" y="2284111"/>
                  <a:pt x="1916065" y="2279441"/>
                  <a:pt x="1916065" y="2279441"/>
                </a:cubicBezTo>
                <a:cubicBezTo>
                  <a:pt x="1920736" y="2278443"/>
                  <a:pt x="1920736" y="2278443"/>
                  <a:pt x="1920736" y="2278443"/>
                </a:cubicBezTo>
                <a:cubicBezTo>
                  <a:pt x="1919737" y="2273771"/>
                  <a:pt x="1919737" y="2273771"/>
                  <a:pt x="1918740" y="2269100"/>
                </a:cubicBezTo>
                <a:cubicBezTo>
                  <a:pt x="1918740" y="2269100"/>
                  <a:pt x="1918740" y="2269100"/>
                  <a:pt x="1922414" y="2263431"/>
                </a:cubicBezTo>
                <a:cubicBezTo>
                  <a:pt x="1922414" y="2263431"/>
                  <a:pt x="1922414" y="2263431"/>
                  <a:pt x="1926085" y="2257763"/>
                </a:cubicBezTo>
                <a:cubicBezTo>
                  <a:pt x="1926085" y="2257763"/>
                  <a:pt x="1930756" y="2256764"/>
                  <a:pt x="1930756" y="2256764"/>
                </a:cubicBezTo>
                <a:cubicBezTo>
                  <a:pt x="1930756" y="2256764"/>
                  <a:pt x="1931755" y="2261436"/>
                  <a:pt x="1931755" y="2261436"/>
                </a:cubicBezTo>
                <a:cubicBezTo>
                  <a:pt x="1928081" y="2267104"/>
                  <a:pt x="1929080" y="2271775"/>
                  <a:pt x="1929080" y="2271775"/>
                </a:cubicBezTo>
                <a:cubicBezTo>
                  <a:pt x="1924410" y="2272774"/>
                  <a:pt x="1925407" y="2277444"/>
                  <a:pt x="1926405" y="2282115"/>
                </a:cubicBezTo>
                <a:cubicBezTo>
                  <a:pt x="1930077" y="2276446"/>
                  <a:pt x="1930077" y="2276446"/>
                  <a:pt x="1934748" y="2275449"/>
                </a:cubicBezTo>
                <a:cubicBezTo>
                  <a:pt x="1937424" y="2265107"/>
                  <a:pt x="1936426" y="2260438"/>
                  <a:pt x="1940099" y="2254769"/>
                </a:cubicBezTo>
                <a:cubicBezTo>
                  <a:pt x="1940099" y="2254769"/>
                  <a:pt x="1939100" y="2250098"/>
                  <a:pt x="1939100" y="2250098"/>
                </a:cubicBezTo>
                <a:cubicBezTo>
                  <a:pt x="1942774" y="2244429"/>
                  <a:pt x="1941777" y="2239758"/>
                  <a:pt x="1940779" y="2235086"/>
                </a:cubicBezTo>
                <a:cubicBezTo>
                  <a:pt x="1945449" y="2234089"/>
                  <a:pt x="1945449" y="2234089"/>
                  <a:pt x="1945449" y="2234089"/>
                </a:cubicBezTo>
                <a:cubicBezTo>
                  <a:pt x="1956468" y="2217082"/>
                  <a:pt x="1975833" y="2193408"/>
                  <a:pt x="1985855" y="2171731"/>
                </a:cubicBezTo>
                <a:cubicBezTo>
                  <a:pt x="1985855" y="2171731"/>
                  <a:pt x="1989527" y="2166061"/>
                  <a:pt x="1989527" y="2166061"/>
                </a:cubicBezTo>
                <a:cubicBezTo>
                  <a:pt x="1989527" y="2166061"/>
                  <a:pt x="1994197" y="2165063"/>
                  <a:pt x="1993200" y="2160392"/>
                </a:cubicBezTo>
                <a:cubicBezTo>
                  <a:pt x="1997871" y="2159393"/>
                  <a:pt x="1996872" y="2154724"/>
                  <a:pt x="2000546" y="2149055"/>
                </a:cubicBezTo>
                <a:cubicBezTo>
                  <a:pt x="2000546" y="2149055"/>
                  <a:pt x="2004219" y="2143386"/>
                  <a:pt x="2004219" y="2143386"/>
                </a:cubicBezTo>
                <a:cubicBezTo>
                  <a:pt x="2007891" y="2137717"/>
                  <a:pt x="2011565" y="2132049"/>
                  <a:pt x="2015238" y="2126379"/>
                </a:cubicBezTo>
                <a:cubicBezTo>
                  <a:pt x="2019909" y="2125381"/>
                  <a:pt x="2023582" y="2119712"/>
                  <a:pt x="2022584" y="2115041"/>
                </a:cubicBezTo>
                <a:cubicBezTo>
                  <a:pt x="2027256" y="2114043"/>
                  <a:pt x="2027256" y="2114043"/>
                  <a:pt x="2027256" y="2114043"/>
                </a:cubicBezTo>
                <a:cubicBezTo>
                  <a:pt x="2030930" y="2108374"/>
                  <a:pt x="2040950" y="2086695"/>
                  <a:pt x="2057639" y="2073362"/>
                </a:cubicBezTo>
                <a:cubicBezTo>
                  <a:pt x="2058976" y="2068192"/>
                  <a:pt x="2064486" y="2059689"/>
                  <a:pt x="2070330" y="2049893"/>
                </a:cubicBezTo>
                <a:lnTo>
                  <a:pt x="2084675" y="2019414"/>
                </a:lnTo>
                <a:lnTo>
                  <a:pt x="2085251" y="2026039"/>
                </a:lnTo>
                <a:cubicBezTo>
                  <a:pt x="2087737" y="2037676"/>
                  <a:pt x="2077757" y="2047919"/>
                  <a:pt x="2069717" y="2057748"/>
                </a:cubicBezTo>
                <a:cubicBezTo>
                  <a:pt x="2017728" y="2127663"/>
                  <a:pt x="1974742" y="2201739"/>
                  <a:pt x="1934524" y="2279281"/>
                </a:cubicBezTo>
                <a:cubicBezTo>
                  <a:pt x="1930361" y="2288281"/>
                  <a:pt x="1909160" y="2302950"/>
                  <a:pt x="1942264" y="2306017"/>
                </a:cubicBezTo>
                <a:cubicBezTo>
                  <a:pt x="1960962" y="2308106"/>
                  <a:pt x="1944468" y="2325825"/>
                  <a:pt x="1939891" y="2332886"/>
                </a:cubicBezTo>
                <a:cubicBezTo>
                  <a:pt x="1849193" y="2506383"/>
                  <a:pt x="1784668" y="2688482"/>
                  <a:pt x="1744379" y="2879600"/>
                </a:cubicBezTo>
                <a:cubicBezTo>
                  <a:pt x="1692415" y="3129990"/>
                  <a:pt x="1689487" y="3382073"/>
                  <a:pt x="1717309" y="3635697"/>
                </a:cubicBezTo>
                <a:cubicBezTo>
                  <a:pt x="1717724" y="3637636"/>
                  <a:pt x="1718552" y="3641516"/>
                  <a:pt x="1724502" y="3650384"/>
                </a:cubicBezTo>
                <a:cubicBezTo>
                  <a:pt x="1752970" y="3536823"/>
                  <a:pt x="1709128" y="3426545"/>
                  <a:pt x="1738840" y="3318804"/>
                </a:cubicBezTo>
                <a:cubicBezTo>
                  <a:pt x="1737957" y="3400107"/>
                  <a:pt x="1779048" y="3478528"/>
                  <a:pt x="1762235" y="3561205"/>
                </a:cubicBezTo>
                <a:cubicBezTo>
                  <a:pt x="1759459" y="3571939"/>
                  <a:pt x="1758032" y="3581877"/>
                  <a:pt x="1759082" y="3591538"/>
                </a:cubicBezTo>
                <a:lnTo>
                  <a:pt x="1769723" y="3617611"/>
                </a:lnTo>
                <a:lnTo>
                  <a:pt x="1769321" y="3612476"/>
                </a:lnTo>
                <a:cubicBezTo>
                  <a:pt x="1768377" y="3343615"/>
                  <a:pt x="1773244" y="3074852"/>
                  <a:pt x="1833782" y="2810787"/>
                </a:cubicBezTo>
                <a:cubicBezTo>
                  <a:pt x="1865196" y="2671762"/>
                  <a:pt x="1915310" y="2539207"/>
                  <a:pt x="1970873" y="2408113"/>
                </a:cubicBezTo>
                <a:cubicBezTo>
                  <a:pt x="1988730" y="2363264"/>
                  <a:pt x="2010672" y="2319508"/>
                  <a:pt x="2031252" y="2275389"/>
                </a:cubicBezTo>
                <a:cubicBezTo>
                  <a:pt x="2040446" y="2257416"/>
                  <a:pt x="2051370" y="2238445"/>
                  <a:pt x="2065646" y="2223293"/>
                </a:cubicBezTo>
                <a:cubicBezTo>
                  <a:pt x="2085835" y="2202426"/>
                  <a:pt x="2098581" y="2176645"/>
                  <a:pt x="2102160" y="2146947"/>
                </a:cubicBezTo>
                <a:cubicBezTo>
                  <a:pt x="2103817" y="2129872"/>
                  <a:pt x="2111187" y="2118708"/>
                  <a:pt x="2129354" y="2116277"/>
                </a:cubicBezTo>
                <a:cubicBezTo>
                  <a:pt x="2150611" y="2113214"/>
                  <a:pt x="2162799" y="2100422"/>
                  <a:pt x="2168272" y="2079992"/>
                </a:cubicBezTo>
                <a:cubicBezTo>
                  <a:pt x="2176666" y="2048665"/>
                  <a:pt x="2195226" y="2022981"/>
                  <a:pt x="2217506" y="1999754"/>
                </a:cubicBezTo>
                <a:cubicBezTo>
                  <a:pt x="2256156" y="1959018"/>
                  <a:pt x="2296168" y="1918645"/>
                  <a:pt x="2332460" y="1875815"/>
                </a:cubicBezTo>
                <a:cubicBezTo>
                  <a:pt x="2437515" y="1750682"/>
                  <a:pt x="2572408" y="1661282"/>
                  <a:pt x="2704943" y="1569790"/>
                </a:cubicBezTo>
                <a:cubicBezTo>
                  <a:pt x="2789027" y="1512030"/>
                  <a:pt x="2871749" y="1453905"/>
                  <a:pt x="2964173" y="1408599"/>
                </a:cubicBezTo>
                <a:cubicBezTo>
                  <a:pt x="2970715" y="1405972"/>
                  <a:pt x="2977624" y="1401982"/>
                  <a:pt x="2984167" y="1399357"/>
                </a:cubicBezTo>
                <a:cubicBezTo>
                  <a:pt x="2995889" y="1393739"/>
                  <a:pt x="3004328" y="1400380"/>
                  <a:pt x="3008948" y="1410376"/>
                </a:cubicBezTo>
                <a:cubicBezTo>
                  <a:pt x="3013203" y="1421736"/>
                  <a:pt x="3003936" y="1423631"/>
                  <a:pt x="2995666" y="1427255"/>
                </a:cubicBezTo>
                <a:cubicBezTo>
                  <a:pt x="2947411" y="1449362"/>
                  <a:pt x="2899789" y="1474555"/>
                  <a:pt x="2856153" y="1506659"/>
                </a:cubicBezTo>
                <a:cubicBezTo>
                  <a:pt x="2848880" y="1512010"/>
                  <a:pt x="2840247" y="1516995"/>
                  <a:pt x="2836329" y="1526166"/>
                </a:cubicBezTo>
                <a:cubicBezTo>
                  <a:pt x="2835965" y="1527527"/>
                  <a:pt x="2833508" y="1531248"/>
                  <a:pt x="2834871" y="1531611"/>
                </a:cubicBezTo>
                <a:cubicBezTo>
                  <a:pt x="2836864" y="1535067"/>
                  <a:pt x="2838957" y="1532707"/>
                  <a:pt x="2839687" y="1529983"/>
                </a:cubicBezTo>
                <a:cubicBezTo>
                  <a:pt x="2929020" y="1485309"/>
                  <a:pt x="3015366" y="1435454"/>
                  <a:pt x="3105334" y="1393869"/>
                </a:cubicBezTo>
                <a:cubicBezTo>
                  <a:pt x="3133597" y="1381004"/>
                  <a:pt x="3161494" y="1369500"/>
                  <a:pt x="3190120" y="1355273"/>
                </a:cubicBezTo>
                <a:cubicBezTo>
                  <a:pt x="3193392" y="1353961"/>
                  <a:pt x="3197253" y="1353171"/>
                  <a:pt x="3200753" y="1351005"/>
                </a:cubicBezTo>
                <a:lnTo>
                  <a:pt x="3205367" y="1344182"/>
                </a:lnTo>
                <a:lnTo>
                  <a:pt x="3191596" y="1347596"/>
                </a:lnTo>
                <a:lnTo>
                  <a:pt x="3208716" y="1339231"/>
                </a:lnTo>
                <a:lnTo>
                  <a:pt x="3209214" y="1338493"/>
                </a:lnTo>
                <a:cubicBezTo>
                  <a:pt x="3157701" y="1350967"/>
                  <a:pt x="3114333" y="1387521"/>
                  <a:pt x="3058956" y="1365383"/>
                </a:cubicBezTo>
                <a:cubicBezTo>
                  <a:pt x="3107759" y="1341234"/>
                  <a:pt x="3157098" y="1319510"/>
                  <a:pt x="3207049" y="1300185"/>
                </a:cubicBezTo>
                <a:lnTo>
                  <a:pt x="3244299" y="1287715"/>
                </a:lnTo>
                <a:lnTo>
                  <a:pt x="3186359" y="1304100"/>
                </a:lnTo>
                <a:cubicBezTo>
                  <a:pt x="3129003" y="1320412"/>
                  <a:pt x="3072475" y="1340600"/>
                  <a:pt x="3018716" y="1364251"/>
                </a:cubicBezTo>
                <a:cubicBezTo>
                  <a:pt x="2962603" y="1386380"/>
                  <a:pt x="2911611" y="1413497"/>
                  <a:pt x="2856327" y="1439503"/>
                </a:cubicBezTo>
                <a:cubicBezTo>
                  <a:pt x="2851074" y="1424403"/>
                  <a:pt x="2869357" y="1424553"/>
                  <a:pt x="2869223" y="1414441"/>
                </a:cubicBezTo>
                <a:cubicBezTo>
                  <a:pt x="2866871" y="1412916"/>
                  <a:pt x="2864517" y="1411392"/>
                  <a:pt x="2862577" y="1411805"/>
                </a:cubicBezTo>
                <a:cubicBezTo>
                  <a:pt x="2823787" y="1420092"/>
                  <a:pt x="2790949" y="1437247"/>
                  <a:pt x="2756585" y="1456757"/>
                </a:cubicBezTo>
                <a:cubicBezTo>
                  <a:pt x="2653905" y="1517224"/>
                  <a:pt x="2556349" y="1582679"/>
                  <a:pt x="2462803" y="1657418"/>
                </a:cubicBezTo>
                <a:cubicBezTo>
                  <a:pt x="2442013" y="1674026"/>
                  <a:pt x="2420397" y="1686755"/>
                  <a:pt x="2392001" y="1686740"/>
                </a:cubicBezTo>
                <a:cubicBezTo>
                  <a:pt x="2365959" y="1688247"/>
                  <a:pt x="2348354" y="1710258"/>
                  <a:pt x="2329505" y="1726455"/>
                </a:cubicBezTo>
                <a:cubicBezTo>
                  <a:pt x="2313151" y="1740088"/>
                  <a:pt x="2296280" y="1751296"/>
                  <a:pt x="2277611" y="1758833"/>
                </a:cubicBezTo>
                <a:lnTo>
                  <a:pt x="2266239" y="1762069"/>
                </a:lnTo>
                <a:lnTo>
                  <a:pt x="2282854" y="1744404"/>
                </a:lnTo>
                <a:cubicBezTo>
                  <a:pt x="2311061" y="1716399"/>
                  <a:pt x="2341603" y="1687893"/>
                  <a:pt x="2374481" y="1658891"/>
                </a:cubicBezTo>
                <a:cubicBezTo>
                  <a:pt x="2407856" y="1632224"/>
                  <a:pt x="2470936" y="1584557"/>
                  <a:pt x="2515332" y="1540883"/>
                </a:cubicBezTo>
                <a:cubicBezTo>
                  <a:pt x="2563719" y="1515893"/>
                  <a:pt x="2608115" y="1472217"/>
                  <a:pt x="2663850" y="1435891"/>
                </a:cubicBezTo>
                <a:cubicBezTo>
                  <a:pt x="2667523" y="1430220"/>
                  <a:pt x="2673191" y="1433894"/>
                  <a:pt x="2681537" y="1427227"/>
                </a:cubicBezTo>
                <a:cubicBezTo>
                  <a:pt x="2776315" y="1367905"/>
                  <a:pt x="2881435" y="1311257"/>
                  <a:pt x="2987551" y="1259281"/>
                </a:cubicBezTo>
                <a:cubicBezTo>
                  <a:pt x="3041109" y="1235627"/>
                  <a:pt x="3095166" y="1214310"/>
                  <a:pt x="3149720" y="1195329"/>
                </a:cubicBezTo>
                <a:lnTo>
                  <a:pt x="3259829" y="1162036"/>
                </a:lnTo>
                <a:lnTo>
                  <a:pt x="3210739" y="1178017"/>
                </a:lnTo>
                <a:cubicBezTo>
                  <a:pt x="3193848" y="1184679"/>
                  <a:pt x="3178247" y="1191675"/>
                  <a:pt x="3169403" y="1196006"/>
                </a:cubicBezTo>
                <a:cubicBezTo>
                  <a:pt x="3164732" y="1197005"/>
                  <a:pt x="3164732" y="1197005"/>
                  <a:pt x="3164732" y="1197005"/>
                </a:cubicBezTo>
                <a:cubicBezTo>
                  <a:pt x="3115346" y="1217324"/>
                  <a:pt x="3083647" y="1228980"/>
                  <a:pt x="3029591" y="1250298"/>
                </a:cubicBezTo>
                <a:cubicBezTo>
                  <a:pt x="3024920" y="1251297"/>
                  <a:pt x="3024920" y="1251297"/>
                  <a:pt x="3024920" y="1251297"/>
                </a:cubicBezTo>
                <a:cubicBezTo>
                  <a:pt x="3025917" y="1255966"/>
                  <a:pt x="3021247" y="1256965"/>
                  <a:pt x="3025917" y="1255966"/>
                </a:cubicBezTo>
                <a:cubicBezTo>
                  <a:pt x="3025917" y="1255966"/>
                  <a:pt x="3030589" y="1254969"/>
                  <a:pt x="3035260" y="1253970"/>
                </a:cubicBezTo>
                <a:cubicBezTo>
                  <a:pt x="3084644" y="1233653"/>
                  <a:pt x="3121016" y="1220997"/>
                  <a:pt x="3165731" y="1201677"/>
                </a:cubicBezTo>
                <a:cubicBezTo>
                  <a:pt x="3166728" y="1206348"/>
                  <a:pt x="3166728" y="1206348"/>
                  <a:pt x="3171401" y="1205351"/>
                </a:cubicBezTo>
                <a:cubicBezTo>
                  <a:pt x="3171401" y="1205351"/>
                  <a:pt x="3176071" y="1204352"/>
                  <a:pt x="3176071" y="1204352"/>
                </a:cubicBezTo>
                <a:cubicBezTo>
                  <a:pt x="3176071" y="1204352"/>
                  <a:pt x="3176071" y="1204352"/>
                  <a:pt x="3175073" y="1199680"/>
                </a:cubicBezTo>
                <a:cubicBezTo>
                  <a:pt x="3215116" y="1181357"/>
                  <a:pt x="3264821" y="1185391"/>
                  <a:pt x="3270170" y="1164711"/>
                </a:cubicBezTo>
                <a:lnTo>
                  <a:pt x="3288855" y="1160719"/>
                </a:lnTo>
                <a:cubicBezTo>
                  <a:pt x="3293525" y="1159721"/>
                  <a:pt x="3298195" y="1158724"/>
                  <a:pt x="3298195" y="1158724"/>
                </a:cubicBezTo>
                <a:cubicBezTo>
                  <a:pt x="3299194" y="1163394"/>
                  <a:pt x="3301190" y="1172736"/>
                  <a:pt x="3297518" y="1178405"/>
                </a:cubicBezTo>
                <a:cubicBezTo>
                  <a:pt x="3292847" y="1179404"/>
                  <a:pt x="3288175" y="1180401"/>
                  <a:pt x="3283504" y="1181399"/>
                </a:cubicBezTo>
                <a:cubicBezTo>
                  <a:pt x="3269491" y="1184393"/>
                  <a:pt x="3261147" y="1191060"/>
                  <a:pt x="3251805" y="1193056"/>
                </a:cubicBezTo>
                <a:cubicBezTo>
                  <a:pt x="3251805" y="1193056"/>
                  <a:pt x="3247133" y="1194053"/>
                  <a:pt x="3247133" y="1194053"/>
                </a:cubicBezTo>
                <a:cubicBezTo>
                  <a:pt x="3243461" y="1199722"/>
                  <a:pt x="3238789" y="1200720"/>
                  <a:pt x="3234118" y="1201718"/>
                </a:cubicBezTo>
                <a:cubicBezTo>
                  <a:pt x="3234118" y="1201718"/>
                  <a:pt x="3229448" y="1202715"/>
                  <a:pt x="3229448" y="1202715"/>
                </a:cubicBezTo>
                <a:cubicBezTo>
                  <a:pt x="3230447" y="1207386"/>
                  <a:pt x="3235117" y="1206389"/>
                  <a:pt x="3235117" y="1206389"/>
                </a:cubicBezTo>
                <a:cubicBezTo>
                  <a:pt x="3244459" y="1204394"/>
                  <a:pt x="3243461" y="1199722"/>
                  <a:pt x="3248132" y="1198724"/>
                </a:cubicBezTo>
                <a:cubicBezTo>
                  <a:pt x="3248132" y="1198724"/>
                  <a:pt x="3248132" y="1198724"/>
                  <a:pt x="3252802" y="1197727"/>
                </a:cubicBezTo>
                <a:cubicBezTo>
                  <a:pt x="3248132" y="1198724"/>
                  <a:pt x="3249131" y="1203396"/>
                  <a:pt x="3249131" y="1203396"/>
                </a:cubicBezTo>
                <a:cubicBezTo>
                  <a:pt x="3249131" y="1203396"/>
                  <a:pt x="3253801" y="1202397"/>
                  <a:pt x="3253801" y="1202397"/>
                </a:cubicBezTo>
                <a:cubicBezTo>
                  <a:pt x="3258472" y="1201400"/>
                  <a:pt x="3263143" y="1200401"/>
                  <a:pt x="3263143" y="1200401"/>
                </a:cubicBezTo>
                <a:cubicBezTo>
                  <a:pt x="3263143" y="1200401"/>
                  <a:pt x="3262146" y="1195729"/>
                  <a:pt x="3262146" y="1195729"/>
                </a:cubicBezTo>
                <a:cubicBezTo>
                  <a:pt x="3266816" y="1194732"/>
                  <a:pt x="3275160" y="1188065"/>
                  <a:pt x="3279831" y="1187067"/>
                </a:cubicBezTo>
                <a:cubicBezTo>
                  <a:pt x="3289174" y="1185071"/>
                  <a:pt x="3293844" y="1184074"/>
                  <a:pt x="3303187" y="1182078"/>
                </a:cubicBezTo>
                <a:cubicBezTo>
                  <a:pt x="3326541" y="1177088"/>
                  <a:pt x="3326541" y="1177088"/>
                  <a:pt x="3326541" y="1177088"/>
                </a:cubicBezTo>
                <a:cubicBezTo>
                  <a:pt x="3331213" y="1176089"/>
                  <a:pt x="3334885" y="1170421"/>
                  <a:pt x="3334885" y="1170421"/>
                </a:cubicBezTo>
                <a:cubicBezTo>
                  <a:pt x="3334885" y="1170421"/>
                  <a:pt x="3330215" y="1171419"/>
                  <a:pt x="3325543" y="1172418"/>
                </a:cubicBezTo>
                <a:cubicBezTo>
                  <a:pt x="3306859" y="1176409"/>
                  <a:pt x="3306859" y="1176409"/>
                  <a:pt x="3306859" y="1176409"/>
                </a:cubicBezTo>
                <a:cubicBezTo>
                  <a:pt x="3309534" y="1166069"/>
                  <a:pt x="3313208" y="1160400"/>
                  <a:pt x="3312209" y="1155729"/>
                </a:cubicBezTo>
                <a:cubicBezTo>
                  <a:pt x="3311211" y="1151058"/>
                  <a:pt x="3311211" y="1151058"/>
                  <a:pt x="3311211" y="1151058"/>
                </a:cubicBezTo>
                <a:cubicBezTo>
                  <a:pt x="3315882" y="1150059"/>
                  <a:pt x="3315882" y="1150059"/>
                  <a:pt x="3320555" y="1149062"/>
                </a:cubicBezTo>
                <a:cubicBezTo>
                  <a:pt x="3324227" y="1143393"/>
                  <a:pt x="3324227" y="1143393"/>
                  <a:pt x="3324227" y="1143393"/>
                </a:cubicBezTo>
                <a:cubicBezTo>
                  <a:pt x="3318557" y="1139720"/>
                  <a:pt x="3318557" y="1139720"/>
                  <a:pt x="3318557" y="1139720"/>
                </a:cubicBezTo>
                <a:cubicBezTo>
                  <a:pt x="3323230" y="1138722"/>
                  <a:pt x="3323230" y="1138722"/>
                  <a:pt x="3323230" y="1138722"/>
                </a:cubicBezTo>
                <a:cubicBezTo>
                  <a:pt x="3342911" y="1139401"/>
                  <a:pt x="3374612" y="1127745"/>
                  <a:pt x="3402637" y="1121757"/>
                </a:cubicBezTo>
                <a:cubicBezTo>
                  <a:pt x="3394293" y="1128423"/>
                  <a:pt x="3346584" y="1133732"/>
                  <a:pt x="3348580" y="1143073"/>
                </a:cubicBezTo>
                <a:lnTo>
                  <a:pt x="3343909" y="1144072"/>
                </a:lnTo>
                <a:cubicBezTo>
                  <a:pt x="3339239" y="1145071"/>
                  <a:pt x="3329895" y="1147066"/>
                  <a:pt x="3325225" y="1148063"/>
                </a:cubicBezTo>
                <a:cubicBezTo>
                  <a:pt x="3321552" y="1153733"/>
                  <a:pt x="3321552" y="1153733"/>
                  <a:pt x="3321552" y="1153733"/>
                </a:cubicBezTo>
                <a:cubicBezTo>
                  <a:pt x="3321552" y="1153733"/>
                  <a:pt x="3327221" y="1157406"/>
                  <a:pt x="3327221" y="1157406"/>
                </a:cubicBezTo>
                <a:cubicBezTo>
                  <a:pt x="3331892" y="1156408"/>
                  <a:pt x="3331892" y="1156408"/>
                  <a:pt x="3331892" y="1156408"/>
                </a:cubicBezTo>
                <a:cubicBezTo>
                  <a:pt x="3331892" y="1156408"/>
                  <a:pt x="3335565" y="1150740"/>
                  <a:pt x="3335565" y="1150740"/>
                </a:cubicBezTo>
                <a:cubicBezTo>
                  <a:pt x="3335565" y="1150740"/>
                  <a:pt x="3340236" y="1149741"/>
                  <a:pt x="3340236" y="1149741"/>
                </a:cubicBezTo>
                <a:cubicBezTo>
                  <a:pt x="3344907" y="1148743"/>
                  <a:pt x="3349577" y="1147746"/>
                  <a:pt x="3358920" y="1145750"/>
                </a:cubicBezTo>
                <a:cubicBezTo>
                  <a:pt x="3377604" y="1141758"/>
                  <a:pt x="3359919" y="1150420"/>
                  <a:pt x="3369260" y="1148425"/>
                </a:cubicBezTo>
                <a:cubicBezTo>
                  <a:pt x="3377604" y="1141758"/>
                  <a:pt x="3398285" y="1147107"/>
                  <a:pt x="3402955" y="1146109"/>
                </a:cubicBezTo>
                <a:cubicBezTo>
                  <a:pt x="3401956" y="1141439"/>
                  <a:pt x="3400959" y="1136768"/>
                  <a:pt x="3405630" y="1135769"/>
                </a:cubicBezTo>
                <a:cubicBezTo>
                  <a:pt x="3411300" y="1139443"/>
                  <a:pt x="3406629" y="1140442"/>
                  <a:pt x="3415970" y="1138446"/>
                </a:cubicBezTo>
                <a:cubicBezTo>
                  <a:pt x="3414971" y="1133775"/>
                  <a:pt x="3428985" y="1130780"/>
                  <a:pt x="3438328" y="1128784"/>
                </a:cubicBezTo>
                <a:cubicBezTo>
                  <a:pt x="3435651" y="1139124"/>
                  <a:pt x="3471025" y="1121798"/>
                  <a:pt x="3471025" y="1121798"/>
                </a:cubicBezTo>
                <a:cubicBezTo>
                  <a:pt x="3474697" y="1116129"/>
                  <a:pt x="3474697" y="1116129"/>
                  <a:pt x="3474697" y="1116129"/>
                </a:cubicBezTo>
                <a:cubicBezTo>
                  <a:pt x="3488711" y="1113136"/>
                  <a:pt x="3476695" y="1125472"/>
                  <a:pt x="3490707" y="1122479"/>
                </a:cubicBezTo>
                <a:cubicBezTo>
                  <a:pt x="3499051" y="1115811"/>
                  <a:pt x="3502725" y="1110142"/>
                  <a:pt x="3526079" y="1105153"/>
                </a:cubicBezTo>
                <a:cubicBezTo>
                  <a:pt x="3540093" y="1102158"/>
                  <a:pt x="3555104" y="1103836"/>
                  <a:pt x="3569117" y="1100842"/>
                </a:cubicBezTo>
                <a:cubicBezTo>
                  <a:pt x="3573788" y="1099844"/>
                  <a:pt x="3578459" y="1098846"/>
                  <a:pt x="3583129" y="1097849"/>
                </a:cubicBezTo>
                <a:cubicBezTo>
                  <a:pt x="3611156" y="1091861"/>
                  <a:pt x="3588799" y="1101522"/>
                  <a:pt x="3613152" y="1101202"/>
                </a:cubicBezTo>
                <a:cubicBezTo>
                  <a:pt x="3629841" y="1087868"/>
                  <a:pt x="3694555" y="1093580"/>
                  <a:pt x="3706573" y="1081242"/>
                </a:cubicBezTo>
                <a:lnTo>
                  <a:pt x="3708908" y="1080744"/>
                </a:lnTo>
                <a:cubicBezTo>
                  <a:pt x="3715914" y="1079247"/>
                  <a:pt x="3725257" y="1077251"/>
                  <a:pt x="3725257" y="1077251"/>
                </a:cubicBezTo>
                <a:cubicBezTo>
                  <a:pt x="3729928" y="1076254"/>
                  <a:pt x="3729928" y="1076254"/>
                  <a:pt x="3729928" y="1076254"/>
                </a:cubicBezTo>
                <a:cubicBezTo>
                  <a:pt x="3729928" y="1076254"/>
                  <a:pt x="3734599" y="1075255"/>
                  <a:pt x="3739269" y="1074258"/>
                </a:cubicBezTo>
                <a:cubicBezTo>
                  <a:pt x="3796321" y="1066953"/>
                  <a:pt x="3829017" y="1059968"/>
                  <a:pt x="3866705" y="1076336"/>
                </a:cubicBezTo>
                <a:cubicBezTo>
                  <a:pt x="3869380" y="1065996"/>
                  <a:pt x="3910740" y="1076699"/>
                  <a:pt x="3919084" y="1070031"/>
                </a:cubicBezTo>
                <a:cubicBezTo>
                  <a:pt x="3908744" y="1067356"/>
                  <a:pt x="3948108" y="1068716"/>
                  <a:pt x="3951782" y="1063046"/>
                </a:cubicBezTo>
                <a:cubicBezTo>
                  <a:pt x="3952779" y="1067717"/>
                  <a:pt x="3948108" y="1068716"/>
                  <a:pt x="3943436" y="1069713"/>
                </a:cubicBezTo>
                <a:cubicBezTo>
                  <a:pt x="3963959" y="1062885"/>
                  <a:pt x="3981973" y="1061480"/>
                  <a:pt x="4000821" y="1061115"/>
                </a:cubicBezTo>
                <a:lnTo>
                  <a:pt x="4059509" y="1058914"/>
                </a:lnTo>
                <a:lnTo>
                  <a:pt x="4065917" y="1060029"/>
                </a:lnTo>
                <a:cubicBezTo>
                  <a:pt x="4072129" y="1060534"/>
                  <a:pt x="4080553" y="1059956"/>
                  <a:pt x="4081891" y="1054786"/>
                </a:cubicBezTo>
                <a:close/>
                <a:moveTo>
                  <a:pt x="3073381" y="1003429"/>
                </a:moveTo>
                <a:lnTo>
                  <a:pt x="3075110" y="1006131"/>
                </a:lnTo>
                <a:cubicBezTo>
                  <a:pt x="3075110" y="1006131"/>
                  <a:pt x="3070439" y="1007129"/>
                  <a:pt x="3070439" y="1007129"/>
                </a:cubicBezTo>
                <a:cubicBezTo>
                  <a:pt x="3065769" y="1008126"/>
                  <a:pt x="3061097" y="1009125"/>
                  <a:pt x="3062096" y="1013796"/>
                </a:cubicBezTo>
                <a:cubicBezTo>
                  <a:pt x="3062096" y="1013796"/>
                  <a:pt x="3062096" y="1013796"/>
                  <a:pt x="3066767" y="1012799"/>
                </a:cubicBezTo>
                <a:cubicBezTo>
                  <a:pt x="3071437" y="1011800"/>
                  <a:pt x="3071437" y="1011800"/>
                  <a:pt x="3071437" y="1011800"/>
                </a:cubicBezTo>
                <a:cubicBezTo>
                  <a:pt x="3038741" y="1018786"/>
                  <a:pt x="2980013" y="1041101"/>
                  <a:pt x="2960649" y="1064775"/>
                </a:cubicBezTo>
                <a:cubicBezTo>
                  <a:pt x="2950141" y="1067019"/>
                  <a:pt x="2938419" y="1070746"/>
                  <a:pt x="2925558" y="1075554"/>
                </a:cubicBezTo>
                <a:lnTo>
                  <a:pt x="2899162" y="1086428"/>
                </a:lnTo>
                <a:lnTo>
                  <a:pt x="2903371" y="1080657"/>
                </a:lnTo>
                <a:cubicBezTo>
                  <a:pt x="2910167" y="1065009"/>
                  <a:pt x="2925269" y="1059755"/>
                  <a:pt x="2939957" y="1052562"/>
                </a:cubicBezTo>
                <a:close/>
                <a:moveTo>
                  <a:pt x="5800514" y="966736"/>
                </a:moveTo>
                <a:lnTo>
                  <a:pt x="5823561" y="985857"/>
                </a:lnTo>
                <a:lnTo>
                  <a:pt x="5812369" y="974867"/>
                </a:lnTo>
                <a:close/>
                <a:moveTo>
                  <a:pt x="4691065" y="966665"/>
                </a:moveTo>
                <a:lnTo>
                  <a:pt x="4697929" y="967981"/>
                </a:lnTo>
                <a:lnTo>
                  <a:pt x="4702739" y="970365"/>
                </a:lnTo>
                <a:close/>
                <a:moveTo>
                  <a:pt x="3242294" y="953477"/>
                </a:moveTo>
                <a:lnTo>
                  <a:pt x="3244945" y="955193"/>
                </a:lnTo>
                <a:cubicBezTo>
                  <a:pt x="3235603" y="957189"/>
                  <a:pt x="3226260" y="959187"/>
                  <a:pt x="3222587" y="964854"/>
                </a:cubicBezTo>
                <a:cubicBezTo>
                  <a:pt x="3217918" y="965853"/>
                  <a:pt x="3208575" y="967849"/>
                  <a:pt x="3203904" y="968846"/>
                </a:cubicBezTo>
                <a:cubicBezTo>
                  <a:pt x="3189891" y="971840"/>
                  <a:pt x="3180549" y="973837"/>
                  <a:pt x="3166536" y="976829"/>
                </a:cubicBezTo>
                <a:cubicBezTo>
                  <a:pt x="3143181" y="981820"/>
                  <a:pt x="3126491" y="995154"/>
                  <a:pt x="3102137" y="995473"/>
                </a:cubicBezTo>
                <a:lnTo>
                  <a:pt x="3102436" y="994324"/>
                </a:lnTo>
                <a:lnTo>
                  <a:pt x="3217427" y="959472"/>
                </a:lnTo>
                <a:close/>
                <a:moveTo>
                  <a:pt x="3376913" y="922116"/>
                </a:moveTo>
                <a:lnTo>
                  <a:pt x="3336954" y="930653"/>
                </a:lnTo>
                <a:lnTo>
                  <a:pt x="3358282" y="925510"/>
                </a:lnTo>
                <a:close/>
                <a:moveTo>
                  <a:pt x="3950309" y="744665"/>
                </a:moveTo>
                <a:cubicBezTo>
                  <a:pt x="4249637" y="736884"/>
                  <a:pt x="4545266" y="777512"/>
                  <a:pt x="4826941" y="861419"/>
                </a:cubicBezTo>
                <a:cubicBezTo>
                  <a:pt x="4817601" y="863415"/>
                  <a:pt x="4811931" y="859742"/>
                  <a:pt x="4812928" y="864412"/>
                </a:cubicBezTo>
                <a:cubicBezTo>
                  <a:pt x="4851613" y="885453"/>
                  <a:pt x="4859958" y="878787"/>
                  <a:pt x="4895649" y="885814"/>
                </a:cubicBezTo>
                <a:cubicBezTo>
                  <a:pt x="4926669" y="893839"/>
                  <a:pt x="4963358" y="905536"/>
                  <a:pt x="4995377" y="918233"/>
                </a:cubicBezTo>
                <a:cubicBezTo>
                  <a:pt x="5002043" y="926578"/>
                  <a:pt x="5044401" y="941949"/>
                  <a:pt x="5053743" y="939953"/>
                </a:cubicBezTo>
                <a:cubicBezTo>
                  <a:pt x="5054740" y="944624"/>
                  <a:pt x="5054740" y="944624"/>
                  <a:pt x="5054740" y="944624"/>
                </a:cubicBezTo>
                <a:cubicBezTo>
                  <a:pt x="5059411" y="943626"/>
                  <a:pt x="5059411" y="943626"/>
                  <a:pt x="5059411" y="943626"/>
                </a:cubicBezTo>
                <a:cubicBezTo>
                  <a:pt x="5060410" y="948297"/>
                  <a:pt x="5060410" y="948297"/>
                  <a:pt x="5065081" y="947300"/>
                </a:cubicBezTo>
                <a:cubicBezTo>
                  <a:pt x="5069751" y="946301"/>
                  <a:pt x="5069751" y="946301"/>
                  <a:pt x="5075420" y="949975"/>
                </a:cubicBezTo>
                <a:cubicBezTo>
                  <a:pt x="5081090" y="953649"/>
                  <a:pt x="5097099" y="959996"/>
                  <a:pt x="5101770" y="958998"/>
                </a:cubicBezTo>
                <a:cubicBezTo>
                  <a:pt x="5129117" y="972692"/>
                  <a:pt x="5156463" y="986386"/>
                  <a:pt x="5187483" y="994412"/>
                </a:cubicBezTo>
                <a:cubicBezTo>
                  <a:pt x="5198821" y="1001757"/>
                  <a:pt x="5210159" y="1009104"/>
                  <a:pt x="5220499" y="1011779"/>
                </a:cubicBezTo>
                <a:cubicBezTo>
                  <a:pt x="5247847" y="1025473"/>
                  <a:pt x="5275193" y="1039168"/>
                  <a:pt x="5296871" y="1049189"/>
                </a:cubicBezTo>
                <a:cubicBezTo>
                  <a:pt x="5296871" y="1049189"/>
                  <a:pt x="5292201" y="1050187"/>
                  <a:pt x="5292201" y="1050187"/>
                </a:cubicBezTo>
                <a:cubicBezTo>
                  <a:pt x="5297869" y="1053861"/>
                  <a:pt x="5303538" y="1057532"/>
                  <a:pt x="5308209" y="1056534"/>
                </a:cubicBezTo>
                <a:cubicBezTo>
                  <a:pt x="5631701" y="1221864"/>
                  <a:pt x="5925129" y="1452227"/>
                  <a:pt x="6165817" y="1732932"/>
                </a:cubicBezTo>
                <a:cubicBezTo>
                  <a:pt x="6298157" y="1895142"/>
                  <a:pt x="6412891" y="2072104"/>
                  <a:pt x="6507308" y="2262564"/>
                </a:cubicBezTo>
                <a:lnTo>
                  <a:pt x="6530564" y="2317112"/>
                </a:lnTo>
                <a:lnTo>
                  <a:pt x="6530564" y="2701060"/>
                </a:lnTo>
                <a:lnTo>
                  <a:pt x="6526175" y="2710932"/>
                </a:lnTo>
                <a:cubicBezTo>
                  <a:pt x="6503179" y="2671888"/>
                  <a:pt x="6478867" y="2603819"/>
                  <a:pt x="6455513" y="2608808"/>
                </a:cubicBezTo>
                <a:cubicBezTo>
                  <a:pt x="6455513" y="2608808"/>
                  <a:pt x="6454515" y="2604137"/>
                  <a:pt x="6454515" y="2604137"/>
                </a:cubicBezTo>
                <a:cubicBezTo>
                  <a:pt x="6454515" y="2604137"/>
                  <a:pt x="6452519" y="2594796"/>
                  <a:pt x="6452519" y="2594796"/>
                </a:cubicBezTo>
                <a:cubicBezTo>
                  <a:pt x="6446850" y="2591122"/>
                  <a:pt x="6445853" y="2586451"/>
                  <a:pt x="6446850" y="2591122"/>
                </a:cubicBezTo>
                <a:cubicBezTo>
                  <a:pt x="6440184" y="2582777"/>
                  <a:pt x="6437191" y="2568765"/>
                  <a:pt x="6421859" y="2542736"/>
                </a:cubicBezTo>
                <a:cubicBezTo>
                  <a:pt x="6415193" y="2534391"/>
                  <a:pt x="6414195" y="2529719"/>
                  <a:pt x="6413197" y="2525048"/>
                </a:cubicBezTo>
                <a:cubicBezTo>
                  <a:pt x="6413197" y="2525048"/>
                  <a:pt x="6407529" y="2521375"/>
                  <a:pt x="6407529" y="2521375"/>
                </a:cubicBezTo>
                <a:cubicBezTo>
                  <a:pt x="6406530" y="2516706"/>
                  <a:pt x="6406530" y="2516706"/>
                  <a:pt x="6406530" y="2516706"/>
                </a:cubicBezTo>
                <a:cubicBezTo>
                  <a:pt x="6405533" y="2512033"/>
                  <a:pt x="6401861" y="2517703"/>
                  <a:pt x="6401861" y="2517703"/>
                </a:cubicBezTo>
                <a:cubicBezTo>
                  <a:pt x="6400861" y="2513032"/>
                  <a:pt x="6400861" y="2513032"/>
                  <a:pt x="6400861" y="2513032"/>
                </a:cubicBezTo>
                <a:cubicBezTo>
                  <a:pt x="6396191" y="2514030"/>
                  <a:pt x="6392199" y="2495345"/>
                  <a:pt x="6387528" y="2496344"/>
                </a:cubicBezTo>
                <a:cubicBezTo>
                  <a:pt x="6397189" y="2518700"/>
                  <a:pt x="6388527" y="2501014"/>
                  <a:pt x="6385850" y="2511354"/>
                </a:cubicBezTo>
                <a:cubicBezTo>
                  <a:pt x="6375192" y="2484326"/>
                  <a:pt x="6383175" y="2521695"/>
                  <a:pt x="6374513" y="2504009"/>
                </a:cubicBezTo>
                <a:cubicBezTo>
                  <a:pt x="6363855" y="2476981"/>
                  <a:pt x="6359182" y="2477980"/>
                  <a:pt x="6360859" y="2462967"/>
                </a:cubicBezTo>
                <a:cubicBezTo>
                  <a:pt x="6346847" y="2465962"/>
                  <a:pt x="6323533" y="2402563"/>
                  <a:pt x="6299541" y="2358847"/>
                </a:cubicBezTo>
                <a:cubicBezTo>
                  <a:pt x="6298543" y="2354175"/>
                  <a:pt x="6291875" y="2345832"/>
                  <a:pt x="6284212" y="2332816"/>
                </a:cubicBezTo>
                <a:cubicBezTo>
                  <a:pt x="6261217" y="2293772"/>
                  <a:pt x="6245888" y="2267742"/>
                  <a:pt x="6231556" y="2246383"/>
                </a:cubicBezTo>
                <a:cubicBezTo>
                  <a:pt x="6224890" y="2238037"/>
                  <a:pt x="6230559" y="2241711"/>
                  <a:pt x="6228563" y="2232369"/>
                </a:cubicBezTo>
                <a:cubicBezTo>
                  <a:pt x="6223891" y="2233367"/>
                  <a:pt x="6218223" y="2229693"/>
                  <a:pt x="6217223" y="2225023"/>
                </a:cubicBezTo>
                <a:cubicBezTo>
                  <a:pt x="6216227" y="2220352"/>
                  <a:pt x="6228563" y="2232369"/>
                  <a:pt x="6220897" y="2219353"/>
                </a:cubicBezTo>
                <a:cubicBezTo>
                  <a:pt x="6201894" y="2198991"/>
                  <a:pt x="6205567" y="2193324"/>
                  <a:pt x="6178901" y="2159947"/>
                </a:cubicBezTo>
                <a:cubicBezTo>
                  <a:pt x="6188241" y="2157951"/>
                  <a:pt x="6188241" y="2157951"/>
                  <a:pt x="6188241" y="2157951"/>
                </a:cubicBezTo>
                <a:cubicBezTo>
                  <a:pt x="6173910" y="2136592"/>
                  <a:pt x="6167243" y="2128248"/>
                  <a:pt x="6171235" y="2146932"/>
                </a:cubicBezTo>
                <a:cubicBezTo>
                  <a:pt x="6158899" y="2134916"/>
                  <a:pt x="6167243" y="2128248"/>
                  <a:pt x="6150235" y="2117229"/>
                </a:cubicBezTo>
                <a:cubicBezTo>
                  <a:pt x="6155904" y="2120903"/>
                  <a:pt x="6154907" y="2116231"/>
                  <a:pt x="6149238" y="2112559"/>
                </a:cubicBezTo>
                <a:cubicBezTo>
                  <a:pt x="6153909" y="2111560"/>
                  <a:pt x="6153909" y="2111560"/>
                  <a:pt x="6153909" y="2111560"/>
                </a:cubicBezTo>
                <a:cubicBezTo>
                  <a:pt x="6159578" y="2115233"/>
                  <a:pt x="6158581" y="2110562"/>
                  <a:pt x="6158581" y="2110562"/>
                </a:cubicBezTo>
                <a:cubicBezTo>
                  <a:pt x="6157582" y="2105892"/>
                  <a:pt x="6157582" y="2105892"/>
                  <a:pt x="6157582" y="2105892"/>
                </a:cubicBezTo>
                <a:cubicBezTo>
                  <a:pt x="6170917" y="2122580"/>
                  <a:pt x="6160257" y="2095550"/>
                  <a:pt x="6147921" y="2083534"/>
                </a:cubicBezTo>
                <a:cubicBezTo>
                  <a:pt x="6152592" y="2082535"/>
                  <a:pt x="6152592" y="2082535"/>
                  <a:pt x="6152592" y="2082535"/>
                </a:cubicBezTo>
                <a:cubicBezTo>
                  <a:pt x="6152592" y="2082535"/>
                  <a:pt x="6152592" y="2082535"/>
                  <a:pt x="6151595" y="2077865"/>
                </a:cubicBezTo>
                <a:cubicBezTo>
                  <a:pt x="6151595" y="2077865"/>
                  <a:pt x="6145926" y="2074193"/>
                  <a:pt x="6145926" y="2074193"/>
                </a:cubicBezTo>
                <a:cubicBezTo>
                  <a:pt x="6131594" y="2052834"/>
                  <a:pt x="6110595" y="2023131"/>
                  <a:pt x="6089597" y="1993426"/>
                </a:cubicBezTo>
                <a:cubicBezTo>
                  <a:pt x="6063927" y="1964722"/>
                  <a:pt x="6038257" y="1936016"/>
                  <a:pt x="6019255" y="1915656"/>
                </a:cubicBezTo>
                <a:cubicBezTo>
                  <a:pt x="6010591" y="1897969"/>
                  <a:pt x="5985919" y="1873934"/>
                  <a:pt x="5960249" y="1845230"/>
                </a:cubicBezTo>
                <a:cubicBezTo>
                  <a:pt x="5940249" y="1820198"/>
                  <a:pt x="5914579" y="1791491"/>
                  <a:pt x="5903921" y="1764465"/>
                </a:cubicBezTo>
                <a:cubicBezTo>
                  <a:pt x="5893581" y="1761789"/>
                  <a:pt x="5881245" y="1749773"/>
                  <a:pt x="5875576" y="1746097"/>
                </a:cubicBezTo>
                <a:cubicBezTo>
                  <a:pt x="5875576" y="1746097"/>
                  <a:pt x="5874577" y="1741428"/>
                  <a:pt x="5874577" y="1741428"/>
                </a:cubicBezTo>
                <a:cubicBezTo>
                  <a:pt x="5868909" y="1737755"/>
                  <a:pt x="5868909" y="1737755"/>
                  <a:pt x="5867911" y="1733084"/>
                </a:cubicBezTo>
                <a:cubicBezTo>
                  <a:pt x="5863240" y="1734081"/>
                  <a:pt x="5863240" y="1734081"/>
                  <a:pt x="5864239" y="1738752"/>
                </a:cubicBezTo>
                <a:cubicBezTo>
                  <a:pt x="5817569" y="1680344"/>
                  <a:pt x="5734213" y="1610238"/>
                  <a:pt x="5653531" y="1529790"/>
                </a:cubicBezTo>
                <a:cubicBezTo>
                  <a:pt x="5653531" y="1529790"/>
                  <a:pt x="5653531" y="1529790"/>
                  <a:pt x="5652531" y="1525119"/>
                </a:cubicBezTo>
                <a:cubicBezTo>
                  <a:pt x="5666545" y="1522125"/>
                  <a:pt x="5664868" y="1537137"/>
                  <a:pt x="5697884" y="1554504"/>
                </a:cubicBezTo>
                <a:cubicBezTo>
                  <a:pt x="5694211" y="1560172"/>
                  <a:pt x="5695209" y="1564844"/>
                  <a:pt x="5701875" y="1573189"/>
                </a:cubicBezTo>
                <a:cubicBezTo>
                  <a:pt x="5707545" y="1576861"/>
                  <a:pt x="5724553" y="1587879"/>
                  <a:pt x="5742557" y="1603571"/>
                </a:cubicBezTo>
                <a:cubicBezTo>
                  <a:pt x="5760562" y="1619260"/>
                  <a:pt x="5778567" y="1634952"/>
                  <a:pt x="5779564" y="1639622"/>
                </a:cubicBezTo>
                <a:cubicBezTo>
                  <a:pt x="5791900" y="1651638"/>
                  <a:pt x="5816573" y="1675674"/>
                  <a:pt x="5840245" y="1695037"/>
                </a:cubicBezTo>
                <a:cubicBezTo>
                  <a:pt x="5859248" y="1715397"/>
                  <a:pt x="5878251" y="1735759"/>
                  <a:pt x="5879249" y="1740430"/>
                </a:cubicBezTo>
                <a:cubicBezTo>
                  <a:pt x="5895259" y="1746778"/>
                  <a:pt x="5917256" y="1781152"/>
                  <a:pt x="5934262" y="1792171"/>
                </a:cubicBezTo>
                <a:cubicBezTo>
                  <a:pt x="5934262" y="1792171"/>
                  <a:pt x="5935261" y="1796841"/>
                  <a:pt x="5935261" y="1796841"/>
                </a:cubicBezTo>
                <a:cubicBezTo>
                  <a:pt x="5936258" y="1801513"/>
                  <a:pt x="5936258" y="1801513"/>
                  <a:pt x="5936258" y="1801513"/>
                </a:cubicBezTo>
                <a:cubicBezTo>
                  <a:pt x="5936258" y="1801513"/>
                  <a:pt x="5940929" y="1800515"/>
                  <a:pt x="5940929" y="1800515"/>
                </a:cubicBezTo>
                <a:cubicBezTo>
                  <a:pt x="5953264" y="1812533"/>
                  <a:pt x="5948594" y="1813530"/>
                  <a:pt x="5955260" y="1821873"/>
                </a:cubicBezTo>
                <a:cubicBezTo>
                  <a:pt x="5955260" y="1821873"/>
                  <a:pt x="5956259" y="1826546"/>
                  <a:pt x="5956259" y="1826546"/>
                </a:cubicBezTo>
                <a:cubicBezTo>
                  <a:pt x="5956259" y="1826546"/>
                  <a:pt x="5961927" y="1830220"/>
                  <a:pt x="5961927" y="1830220"/>
                </a:cubicBezTo>
                <a:cubicBezTo>
                  <a:pt x="5960930" y="1825547"/>
                  <a:pt x="5960930" y="1825547"/>
                  <a:pt x="5960930" y="1825547"/>
                </a:cubicBezTo>
                <a:cubicBezTo>
                  <a:pt x="5979932" y="1845910"/>
                  <a:pt x="5987597" y="1858924"/>
                  <a:pt x="6004605" y="1869943"/>
                </a:cubicBezTo>
                <a:cubicBezTo>
                  <a:pt x="5999933" y="1870942"/>
                  <a:pt x="5999933" y="1870942"/>
                  <a:pt x="5999933" y="1870942"/>
                </a:cubicBezTo>
                <a:lnTo>
                  <a:pt x="6000931" y="1875612"/>
                </a:lnTo>
                <a:cubicBezTo>
                  <a:pt x="6001929" y="1880283"/>
                  <a:pt x="6006601" y="1879284"/>
                  <a:pt x="6006601" y="1879284"/>
                </a:cubicBezTo>
                <a:cubicBezTo>
                  <a:pt x="6006601" y="1879284"/>
                  <a:pt x="6006601" y="1879284"/>
                  <a:pt x="6011271" y="1878287"/>
                </a:cubicBezTo>
                <a:cubicBezTo>
                  <a:pt x="6012269" y="1882958"/>
                  <a:pt x="6012269" y="1882958"/>
                  <a:pt x="6012269" y="1882958"/>
                </a:cubicBezTo>
                <a:cubicBezTo>
                  <a:pt x="6024604" y="1894976"/>
                  <a:pt x="6020931" y="1900645"/>
                  <a:pt x="6027599" y="1908989"/>
                </a:cubicBezTo>
                <a:cubicBezTo>
                  <a:pt x="6032269" y="1907991"/>
                  <a:pt x="6031271" y="1903319"/>
                  <a:pt x="6037939" y="1911662"/>
                </a:cubicBezTo>
                <a:cubicBezTo>
                  <a:pt x="6038936" y="1916334"/>
                  <a:pt x="6043606" y="1915336"/>
                  <a:pt x="6044605" y="1920008"/>
                </a:cubicBezTo>
                <a:cubicBezTo>
                  <a:pt x="6039935" y="1921005"/>
                  <a:pt x="6039935" y="1921005"/>
                  <a:pt x="6040933" y="1925676"/>
                </a:cubicBezTo>
                <a:cubicBezTo>
                  <a:pt x="6040933" y="1925676"/>
                  <a:pt x="6041931" y="1930346"/>
                  <a:pt x="6046601" y="1929349"/>
                </a:cubicBezTo>
                <a:cubicBezTo>
                  <a:pt x="6046601" y="1929349"/>
                  <a:pt x="6047599" y="1934020"/>
                  <a:pt x="6052271" y="1933023"/>
                </a:cubicBezTo>
                <a:cubicBezTo>
                  <a:pt x="6058937" y="1941367"/>
                  <a:pt x="6090275" y="1973745"/>
                  <a:pt x="6084607" y="1970071"/>
                </a:cubicBezTo>
                <a:cubicBezTo>
                  <a:pt x="6092952" y="1963405"/>
                  <a:pt x="6067599" y="1959052"/>
                  <a:pt x="6075945" y="1952386"/>
                </a:cubicBezTo>
                <a:cubicBezTo>
                  <a:pt x="6070275" y="1948713"/>
                  <a:pt x="6064605" y="1945039"/>
                  <a:pt x="6057939" y="1936695"/>
                </a:cubicBezTo>
                <a:cubicBezTo>
                  <a:pt x="6057939" y="1936695"/>
                  <a:pt x="6057939" y="1936695"/>
                  <a:pt x="6056941" y="1932024"/>
                </a:cubicBezTo>
                <a:cubicBezTo>
                  <a:pt x="6056941" y="1932024"/>
                  <a:pt x="6055943" y="1927353"/>
                  <a:pt x="6055943" y="1927353"/>
                </a:cubicBezTo>
                <a:cubicBezTo>
                  <a:pt x="6054946" y="1922683"/>
                  <a:pt x="6049276" y="1919009"/>
                  <a:pt x="6049276" y="1919009"/>
                </a:cubicBezTo>
                <a:cubicBezTo>
                  <a:pt x="6046283" y="1904996"/>
                  <a:pt x="6031271" y="1903319"/>
                  <a:pt x="6017937" y="1886631"/>
                </a:cubicBezTo>
                <a:cubicBezTo>
                  <a:pt x="6022609" y="1885633"/>
                  <a:pt x="6021611" y="1880962"/>
                  <a:pt x="6015942" y="1877290"/>
                </a:cubicBezTo>
                <a:cubicBezTo>
                  <a:pt x="6014943" y="1872617"/>
                  <a:pt x="6014943" y="1872617"/>
                  <a:pt x="6014943" y="1872617"/>
                </a:cubicBezTo>
                <a:cubicBezTo>
                  <a:pt x="6014943" y="1872617"/>
                  <a:pt x="6013945" y="1867947"/>
                  <a:pt x="6012949" y="1863276"/>
                </a:cubicBezTo>
                <a:cubicBezTo>
                  <a:pt x="6008279" y="1864274"/>
                  <a:pt x="6007279" y="1859602"/>
                  <a:pt x="6008279" y="1864274"/>
                </a:cubicBezTo>
                <a:cubicBezTo>
                  <a:pt x="6008279" y="1864274"/>
                  <a:pt x="6003605" y="1865272"/>
                  <a:pt x="6003605" y="1865272"/>
                </a:cubicBezTo>
                <a:cubicBezTo>
                  <a:pt x="6000612" y="1851259"/>
                  <a:pt x="5992267" y="1857927"/>
                  <a:pt x="5985601" y="1849581"/>
                </a:cubicBezTo>
                <a:cubicBezTo>
                  <a:pt x="5977936" y="1836566"/>
                  <a:pt x="5971269" y="1828222"/>
                  <a:pt x="5965600" y="1824550"/>
                </a:cubicBezTo>
                <a:cubicBezTo>
                  <a:pt x="5965600" y="1824550"/>
                  <a:pt x="5964603" y="1819878"/>
                  <a:pt x="5964603" y="1819878"/>
                </a:cubicBezTo>
                <a:cubicBezTo>
                  <a:pt x="5964603" y="1819878"/>
                  <a:pt x="5964603" y="1819878"/>
                  <a:pt x="5963605" y="1815208"/>
                </a:cubicBezTo>
                <a:cubicBezTo>
                  <a:pt x="5952267" y="1807860"/>
                  <a:pt x="5952267" y="1807860"/>
                  <a:pt x="5945599" y="1799518"/>
                </a:cubicBezTo>
                <a:cubicBezTo>
                  <a:pt x="5946598" y="1804188"/>
                  <a:pt x="5946598" y="1804188"/>
                  <a:pt x="5951268" y="1803190"/>
                </a:cubicBezTo>
                <a:cubicBezTo>
                  <a:pt x="5951268" y="1803190"/>
                  <a:pt x="5951268" y="1803190"/>
                  <a:pt x="5950271" y="1798519"/>
                </a:cubicBezTo>
                <a:cubicBezTo>
                  <a:pt x="5950271" y="1798519"/>
                  <a:pt x="5944601" y="1794847"/>
                  <a:pt x="5944601" y="1794847"/>
                </a:cubicBezTo>
                <a:cubicBezTo>
                  <a:pt x="5938933" y="1791173"/>
                  <a:pt x="5938933" y="1791173"/>
                  <a:pt x="5938933" y="1791173"/>
                </a:cubicBezTo>
                <a:cubicBezTo>
                  <a:pt x="5937936" y="1786503"/>
                  <a:pt x="5937936" y="1786503"/>
                  <a:pt x="5931269" y="1778159"/>
                </a:cubicBezTo>
                <a:cubicBezTo>
                  <a:pt x="5932265" y="1782829"/>
                  <a:pt x="5926595" y="1779156"/>
                  <a:pt x="5919929" y="1770811"/>
                </a:cubicBezTo>
                <a:cubicBezTo>
                  <a:pt x="5924601" y="1769814"/>
                  <a:pt x="5925598" y="1774486"/>
                  <a:pt x="5930269" y="1773488"/>
                </a:cubicBezTo>
                <a:cubicBezTo>
                  <a:pt x="5917935" y="1761471"/>
                  <a:pt x="5919929" y="1770811"/>
                  <a:pt x="5913263" y="1762468"/>
                </a:cubicBezTo>
                <a:cubicBezTo>
                  <a:pt x="5905597" y="1749453"/>
                  <a:pt x="5912265" y="1757797"/>
                  <a:pt x="5894260" y="1742107"/>
                </a:cubicBezTo>
                <a:cubicBezTo>
                  <a:pt x="5897933" y="1736438"/>
                  <a:pt x="5903603" y="1740111"/>
                  <a:pt x="5908274" y="1739112"/>
                </a:cubicBezTo>
                <a:cubicBezTo>
                  <a:pt x="5896935" y="1731767"/>
                  <a:pt x="5891267" y="1728094"/>
                  <a:pt x="5885598" y="1724422"/>
                </a:cubicBezTo>
                <a:cubicBezTo>
                  <a:pt x="5890269" y="1723424"/>
                  <a:pt x="5890269" y="1723424"/>
                  <a:pt x="5890269" y="1723424"/>
                </a:cubicBezTo>
                <a:cubicBezTo>
                  <a:pt x="5890269" y="1723424"/>
                  <a:pt x="5890269" y="1723424"/>
                  <a:pt x="5889272" y="1718751"/>
                </a:cubicBezTo>
                <a:cubicBezTo>
                  <a:pt x="5889272" y="1718751"/>
                  <a:pt x="5884601" y="1719750"/>
                  <a:pt x="5883602" y="1715079"/>
                </a:cubicBezTo>
                <a:cubicBezTo>
                  <a:pt x="5877933" y="1711405"/>
                  <a:pt x="5871265" y="1703061"/>
                  <a:pt x="5866595" y="1704060"/>
                </a:cubicBezTo>
                <a:cubicBezTo>
                  <a:pt x="5866595" y="1704060"/>
                  <a:pt x="5860925" y="1700386"/>
                  <a:pt x="5859927" y="1695716"/>
                </a:cubicBezTo>
                <a:cubicBezTo>
                  <a:pt x="5859927" y="1695716"/>
                  <a:pt x="5859927" y="1695716"/>
                  <a:pt x="5854258" y="1692043"/>
                </a:cubicBezTo>
                <a:cubicBezTo>
                  <a:pt x="5854258" y="1692043"/>
                  <a:pt x="5854258" y="1692043"/>
                  <a:pt x="5855257" y="1696713"/>
                </a:cubicBezTo>
                <a:cubicBezTo>
                  <a:pt x="5855257" y="1696713"/>
                  <a:pt x="5855257" y="1696713"/>
                  <a:pt x="5856255" y="1701383"/>
                </a:cubicBezTo>
                <a:cubicBezTo>
                  <a:pt x="5839247" y="1690365"/>
                  <a:pt x="5831582" y="1677350"/>
                  <a:pt x="5824917" y="1669006"/>
                </a:cubicBezTo>
                <a:cubicBezTo>
                  <a:pt x="5829587" y="1668009"/>
                  <a:pt x="5835256" y="1671682"/>
                  <a:pt x="5839927" y="1670683"/>
                </a:cubicBezTo>
                <a:cubicBezTo>
                  <a:pt x="5820924" y="1650321"/>
                  <a:pt x="5801921" y="1629962"/>
                  <a:pt x="5805913" y="1648645"/>
                </a:cubicBezTo>
                <a:cubicBezTo>
                  <a:pt x="5791582" y="1627287"/>
                  <a:pt x="5791582" y="1627287"/>
                  <a:pt x="5774575" y="1616266"/>
                </a:cubicBezTo>
                <a:cubicBezTo>
                  <a:pt x="5774575" y="1616266"/>
                  <a:pt x="5779247" y="1615269"/>
                  <a:pt x="5780245" y="1619939"/>
                </a:cubicBezTo>
                <a:cubicBezTo>
                  <a:pt x="5780245" y="1619939"/>
                  <a:pt x="5784915" y="1618942"/>
                  <a:pt x="5784915" y="1618942"/>
                </a:cubicBezTo>
                <a:cubicBezTo>
                  <a:pt x="5790585" y="1622614"/>
                  <a:pt x="5789585" y="1617944"/>
                  <a:pt x="5789585" y="1617944"/>
                </a:cubicBezTo>
                <a:cubicBezTo>
                  <a:pt x="5788587" y="1613273"/>
                  <a:pt x="5788587" y="1613273"/>
                  <a:pt x="5782919" y="1609599"/>
                </a:cubicBezTo>
                <a:cubicBezTo>
                  <a:pt x="5787589" y="1608602"/>
                  <a:pt x="5787589" y="1608602"/>
                  <a:pt x="5787589" y="1608602"/>
                </a:cubicBezTo>
                <a:cubicBezTo>
                  <a:pt x="5788587" y="1613273"/>
                  <a:pt x="5793259" y="1612274"/>
                  <a:pt x="5793259" y="1612274"/>
                </a:cubicBezTo>
                <a:cubicBezTo>
                  <a:pt x="5794257" y="1616947"/>
                  <a:pt x="5794257" y="1616947"/>
                  <a:pt x="5794257" y="1616947"/>
                </a:cubicBezTo>
                <a:cubicBezTo>
                  <a:pt x="5794257" y="1616947"/>
                  <a:pt x="5799925" y="1620620"/>
                  <a:pt x="5799925" y="1620620"/>
                </a:cubicBezTo>
                <a:cubicBezTo>
                  <a:pt x="5799925" y="1620620"/>
                  <a:pt x="5805595" y="1624292"/>
                  <a:pt x="5805595" y="1624292"/>
                </a:cubicBezTo>
                <a:cubicBezTo>
                  <a:pt x="5849269" y="1668688"/>
                  <a:pt x="5887275" y="1709410"/>
                  <a:pt x="5930950" y="1753805"/>
                </a:cubicBezTo>
                <a:cubicBezTo>
                  <a:pt x="5931947" y="1758476"/>
                  <a:pt x="5931947" y="1758476"/>
                  <a:pt x="5931947" y="1758476"/>
                </a:cubicBezTo>
                <a:cubicBezTo>
                  <a:pt x="5932945" y="1763146"/>
                  <a:pt x="5937615" y="1762149"/>
                  <a:pt x="5937615" y="1762149"/>
                </a:cubicBezTo>
                <a:cubicBezTo>
                  <a:pt x="5954623" y="1773169"/>
                  <a:pt x="5949952" y="1774167"/>
                  <a:pt x="5962289" y="1786184"/>
                </a:cubicBezTo>
                <a:cubicBezTo>
                  <a:pt x="5963285" y="1790854"/>
                  <a:pt x="5964283" y="1795526"/>
                  <a:pt x="5969953" y="1799200"/>
                </a:cubicBezTo>
                <a:cubicBezTo>
                  <a:pt x="5970951" y="1803870"/>
                  <a:pt x="5975622" y="1802871"/>
                  <a:pt x="5975622" y="1802871"/>
                </a:cubicBezTo>
                <a:cubicBezTo>
                  <a:pt x="5987958" y="1814887"/>
                  <a:pt x="5995623" y="1827904"/>
                  <a:pt x="6005963" y="1830579"/>
                </a:cubicBezTo>
                <a:cubicBezTo>
                  <a:pt x="6005963" y="1830579"/>
                  <a:pt x="6011631" y="1834252"/>
                  <a:pt x="6011631" y="1834252"/>
                </a:cubicBezTo>
                <a:cubicBezTo>
                  <a:pt x="6012630" y="1838924"/>
                  <a:pt x="6013627" y="1843594"/>
                  <a:pt x="6014625" y="1848264"/>
                </a:cubicBezTo>
                <a:cubicBezTo>
                  <a:pt x="6019296" y="1847267"/>
                  <a:pt x="6033629" y="1868626"/>
                  <a:pt x="6044965" y="1875972"/>
                </a:cubicBezTo>
                <a:cubicBezTo>
                  <a:pt x="6044965" y="1875972"/>
                  <a:pt x="6045965" y="1880642"/>
                  <a:pt x="6050635" y="1879645"/>
                </a:cubicBezTo>
                <a:cubicBezTo>
                  <a:pt x="6051633" y="1884316"/>
                  <a:pt x="6051633" y="1884316"/>
                  <a:pt x="6051633" y="1884316"/>
                </a:cubicBezTo>
                <a:cubicBezTo>
                  <a:pt x="6079299" y="1922363"/>
                  <a:pt x="6107962" y="1965081"/>
                  <a:pt x="6140299" y="2002132"/>
                </a:cubicBezTo>
                <a:cubicBezTo>
                  <a:pt x="6141296" y="2006801"/>
                  <a:pt x="6146966" y="2010475"/>
                  <a:pt x="6152635" y="2014149"/>
                </a:cubicBezTo>
                <a:cubicBezTo>
                  <a:pt x="6153632" y="2018819"/>
                  <a:pt x="6154629" y="2023491"/>
                  <a:pt x="6155629" y="2028161"/>
                </a:cubicBezTo>
                <a:cubicBezTo>
                  <a:pt x="6154629" y="2023491"/>
                  <a:pt x="6160299" y="2027163"/>
                  <a:pt x="6164971" y="2026165"/>
                </a:cubicBezTo>
                <a:cubicBezTo>
                  <a:pt x="6165969" y="2030835"/>
                  <a:pt x="6171637" y="2034509"/>
                  <a:pt x="6171637" y="2034509"/>
                </a:cubicBezTo>
                <a:cubicBezTo>
                  <a:pt x="6185969" y="2055870"/>
                  <a:pt x="6195630" y="2078225"/>
                  <a:pt x="6208963" y="2094914"/>
                </a:cubicBezTo>
                <a:cubicBezTo>
                  <a:pt x="6208963" y="2094914"/>
                  <a:pt x="6209963" y="2099585"/>
                  <a:pt x="6209963" y="2099585"/>
                </a:cubicBezTo>
                <a:cubicBezTo>
                  <a:pt x="6210959" y="2104255"/>
                  <a:pt x="6210959" y="2104255"/>
                  <a:pt x="6211957" y="2108927"/>
                </a:cubicBezTo>
                <a:cubicBezTo>
                  <a:pt x="6216629" y="2107929"/>
                  <a:pt x="6216629" y="2107929"/>
                  <a:pt x="6216629" y="2107929"/>
                </a:cubicBezTo>
                <a:cubicBezTo>
                  <a:pt x="6236629" y="2132961"/>
                  <a:pt x="6255633" y="2153322"/>
                  <a:pt x="6264295" y="2171008"/>
                </a:cubicBezTo>
                <a:cubicBezTo>
                  <a:pt x="6281303" y="2182027"/>
                  <a:pt x="6299624" y="2222071"/>
                  <a:pt x="6321623" y="2256444"/>
                </a:cubicBezTo>
                <a:cubicBezTo>
                  <a:pt x="6332959" y="2263790"/>
                  <a:pt x="6344617" y="2295490"/>
                  <a:pt x="6351284" y="2303835"/>
                </a:cubicBezTo>
                <a:cubicBezTo>
                  <a:pt x="6351284" y="2303835"/>
                  <a:pt x="6352281" y="2308505"/>
                  <a:pt x="6352281" y="2308505"/>
                </a:cubicBezTo>
                <a:cubicBezTo>
                  <a:pt x="6352281" y="2308505"/>
                  <a:pt x="6353279" y="2313176"/>
                  <a:pt x="6353279" y="2313176"/>
                </a:cubicBezTo>
                <a:cubicBezTo>
                  <a:pt x="6354277" y="2317847"/>
                  <a:pt x="6354277" y="2317847"/>
                  <a:pt x="6354277" y="2317847"/>
                </a:cubicBezTo>
                <a:cubicBezTo>
                  <a:pt x="6359946" y="2321520"/>
                  <a:pt x="6359946" y="2321520"/>
                  <a:pt x="6358947" y="2316850"/>
                </a:cubicBezTo>
                <a:cubicBezTo>
                  <a:pt x="6366612" y="2329865"/>
                  <a:pt x="6364617" y="2320523"/>
                  <a:pt x="6369289" y="2319526"/>
                </a:cubicBezTo>
                <a:cubicBezTo>
                  <a:pt x="6367611" y="2334535"/>
                  <a:pt x="6381625" y="2331542"/>
                  <a:pt x="6385616" y="2350226"/>
                </a:cubicBezTo>
                <a:cubicBezTo>
                  <a:pt x="6389289" y="2344557"/>
                  <a:pt x="6392282" y="2358570"/>
                  <a:pt x="6396955" y="2357572"/>
                </a:cubicBezTo>
                <a:cubicBezTo>
                  <a:pt x="6383619" y="2340883"/>
                  <a:pt x="6371963" y="2309185"/>
                  <a:pt x="6361624" y="2306510"/>
                </a:cubicBezTo>
                <a:cubicBezTo>
                  <a:pt x="6361624" y="2306510"/>
                  <a:pt x="6360625" y="2301837"/>
                  <a:pt x="6359627" y="2297168"/>
                </a:cubicBezTo>
                <a:cubicBezTo>
                  <a:pt x="6359627" y="2297168"/>
                  <a:pt x="6358629" y="2292496"/>
                  <a:pt x="6353959" y="2293494"/>
                </a:cubicBezTo>
                <a:cubicBezTo>
                  <a:pt x="6347971" y="2265469"/>
                  <a:pt x="6328969" y="2245107"/>
                  <a:pt x="6314637" y="2223747"/>
                </a:cubicBezTo>
                <a:cubicBezTo>
                  <a:pt x="6278307" y="2168014"/>
                  <a:pt x="6246649" y="2111283"/>
                  <a:pt x="6212319" y="2064893"/>
                </a:cubicBezTo>
                <a:cubicBezTo>
                  <a:pt x="6184653" y="2026844"/>
                  <a:pt x="6151999" y="1965444"/>
                  <a:pt x="6107325" y="1916375"/>
                </a:cubicBezTo>
                <a:cubicBezTo>
                  <a:pt x="6100658" y="1908032"/>
                  <a:pt x="6090318" y="1905356"/>
                  <a:pt x="6088323" y="1896015"/>
                </a:cubicBezTo>
                <a:cubicBezTo>
                  <a:pt x="6055985" y="1858965"/>
                  <a:pt x="6032992" y="1819921"/>
                  <a:pt x="6007323" y="1791215"/>
                </a:cubicBezTo>
                <a:cubicBezTo>
                  <a:pt x="5983647" y="1771851"/>
                  <a:pt x="5995982" y="1783869"/>
                  <a:pt x="5975983" y="1758836"/>
                </a:cubicBezTo>
                <a:cubicBezTo>
                  <a:pt x="5954985" y="1729134"/>
                  <a:pt x="5930312" y="1705100"/>
                  <a:pt x="5907636" y="1690407"/>
                </a:cubicBezTo>
                <a:cubicBezTo>
                  <a:pt x="5879969" y="1652360"/>
                  <a:pt x="5821285" y="1606287"/>
                  <a:pt x="5789947" y="1573908"/>
                </a:cubicBezTo>
                <a:cubicBezTo>
                  <a:pt x="5777611" y="1561891"/>
                  <a:pt x="5773937" y="1567560"/>
                  <a:pt x="5761602" y="1555544"/>
                </a:cubicBezTo>
                <a:cubicBezTo>
                  <a:pt x="5769945" y="1548876"/>
                  <a:pt x="5746271" y="1529513"/>
                  <a:pt x="5729265" y="1518494"/>
                </a:cubicBezTo>
                <a:cubicBezTo>
                  <a:pt x="5729265" y="1518494"/>
                  <a:pt x="5724593" y="1519493"/>
                  <a:pt x="5718925" y="1515819"/>
                </a:cubicBezTo>
                <a:cubicBezTo>
                  <a:pt x="5701919" y="1504800"/>
                  <a:pt x="5685591" y="1474099"/>
                  <a:pt x="5658243" y="1460405"/>
                </a:cubicBezTo>
                <a:cubicBezTo>
                  <a:pt x="5652575" y="1456732"/>
                  <a:pt x="5648901" y="1462401"/>
                  <a:pt x="5637563" y="1455055"/>
                </a:cubicBezTo>
                <a:cubicBezTo>
                  <a:pt x="5637563" y="1455055"/>
                  <a:pt x="5634569" y="1441042"/>
                  <a:pt x="5624228" y="1438365"/>
                </a:cubicBezTo>
                <a:cubicBezTo>
                  <a:pt x="5575884" y="1394968"/>
                  <a:pt x="5503185" y="1351889"/>
                  <a:pt x="5452165" y="1318832"/>
                </a:cubicBezTo>
                <a:cubicBezTo>
                  <a:pt x="5429489" y="1304140"/>
                  <a:pt x="5405815" y="1284777"/>
                  <a:pt x="5377469" y="1266412"/>
                </a:cubicBezTo>
                <a:cubicBezTo>
                  <a:pt x="5366133" y="1259066"/>
                  <a:pt x="5345452" y="1253715"/>
                  <a:pt x="5334113" y="1246370"/>
                </a:cubicBezTo>
                <a:cubicBezTo>
                  <a:pt x="5334113" y="1246370"/>
                  <a:pt x="5321779" y="1234352"/>
                  <a:pt x="5321779" y="1234352"/>
                </a:cubicBezTo>
                <a:cubicBezTo>
                  <a:pt x="5310439" y="1227007"/>
                  <a:pt x="5305769" y="1228004"/>
                  <a:pt x="5300101" y="1224331"/>
                </a:cubicBezTo>
                <a:cubicBezTo>
                  <a:pt x="5299103" y="1219660"/>
                  <a:pt x="5299103" y="1219660"/>
                  <a:pt x="5299103" y="1219660"/>
                </a:cubicBezTo>
                <a:cubicBezTo>
                  <a:pt x="5313115" y="1216667"/>
                  <a:pt x="5322775" y="1239023"/>
                  <a:pt x="5325451" y="1228683"/>
                </a:cubicBezTo>
                <a:cubicBezTo>
                  <a:pt x="5325451" y="1228683"/>
                  <a:pt x="5325451" y="1228683"/>
                  <a:pt x="5326449" y="1233354"/>
                </a:cubicBezTo>
                <a:cubicBezTo>
                  <a:pt x="5336789" y="1236030"/>
                  <a:pt x="5336789" y="1236030"/>
                  <a:pt x="5336789" y="1236030"/>
                </a:cubicBezTo>
                <a:cubicBezTo>
                  <a:pt x="5336789" y="1236030"/>
                  <a:pt x="5341461" y="1235032"/>
                  <a:pt x="5341461" y="1235032"/>
                </a:cubicBezTo>
                <a:cubicBezTo>
                  <a:pt x="5341461" y="1235032"/>
                  <a:pt x="5342459" y="1239702"/>
                  <a:pt x="5347129" y="1238705"/>
                </a:cubicBezTo>
                <a:cubicBezTo>
                  <a:pt x="5347129" y="1238705"/>
                  <a:pt x="5351799" y="1237706"/>
                  <a:pt x="5351799" y="1237706"/>
                </a:cubicBezTo>
                <a:cubicBezTo>
                  <a:pt x="5368805" y="1248725"/>
                  <a:pt x="5367808" y="1244055"/>
                  <a:pt x="5384815" y="1255074"/>
                </a:cubicBezTo>
                <a:cubicBezTo>
                  <a:pt x="5384815" y="1255074"/>
                  <a:pt x="5390485" y="1258747"/>
                  <a:pt x="5390485" y="1258747"/>
                </a:cubicBezTo>
                <a:cubicBezTo>
                  <a:pt x="5390485" y="1258747"/>
                  <a:pt x="5390485" y="1258747"/>
                  <a:pt x="5395155" y="1257748"/>
                </a:cubicBezTo>
                <a:cubicBezTo>
                  <a:pt x="5395155" y="1257748"/>
                  <a:pt x="5396153" y="1262419"/>
                  <a:pt x="5396153" y="1262419"/>
                </a:cubicBezTo>
                <a:cubicBezTo>
                  <a:pt x="5402821" y="1270763"/>
                  <a:pt x="5376472" y="1261740"/>
                  <a:pt x="5392481" y="1268089"/>
                </a:cubicBezTo>
                <a:cubicBezTo>
                  <a:pt x="5398151" y="1271762"/>
                  <a:pt x="5401823" y="1266093"/>
                  <a:pt x="5416835" y="1267768"/>
                </a:cubicBezTo>
                <a:cubicBezTo>
                  <a:pt x="5424499" y="1280785"/>
                  <a:pt x="5433841" y="1278790"/>
                  <a:pt x="5457515" y="1298152"/>
                </a:cubicBezTo>
                <a:cubicBezTo>
                  <a:pt x="5452843" y="1299151"/>
                  <a:pt x="5452843" y="1299151"/>
                  <a:pt x="5452843" y="1299151"/>
                </a:cubicBezTo>
                <a:cubicBezTo>
                  <a:pt x="5458513" y="1302825"/>
                  <a:pt x="5458513" y="1302825"/>
                  <a:pt x="5458513" y="1302825"/>
                </a:cubicBezTo>
                <a:cubicBezTo>
                  <a:pt x="5460509" y="1312164"/>
                  <a:pt x="5448173" y="1300148"/>
                  <a:pt x="5443501" y="1301145"/>
                </a:cubicBezTo>
                <a:cubicBezTo>
                  <a:pt x="5455837" y="1313163"/>
                  <a:pt x="5460509" y="1312164"/>
                  <a:pt x="5469850" y="1310170"/>
                </a:cubicBezTo>
                <a:cubicBezTo>
                  <a:pt x="5470849" y="1314841"/>
                  <a:pt x="5470849" y="1314841"/>
                  <a:pt x="5476517" y="1318514"/>
                </a:cubicBezTo>
                <a:cubicBezTo>
                  <a:pt x="5477516" y="1323185"/>
                  <a:pt x="5482186" y="1322188"/>
                  <a:pt x="5482186" y="1322188"/>
                </a:cubicBezTo>
                <a:cubicBezTo>
                  <a:pt x="5485860" y="1316519"/>
                  <a:pt x="5485860" y="1316519"/>
                  <a:pt x="5485860" y="1316519"/>
                </a:cubicBezTo>
                <a:cubicBezTo>
                  <a:pt x="5494522" y="1334204"/>
                  <a:pt x="5500870" y="1318194"/>
                  <a:pt x="5519873" y="1338556"/>
                </a:cubicBezTo>
                <a:cubicBezTo>
                  <a:pt x="5525542" y="1342228"/>
                  <a:pt x="5525542" y="1342228"/>
                  <a:pt x="5525542" y="1342228"/>
                </a:cubicBezTo>
                <a:cubicBezTo>
                  <a:pt x="5525542" y="1342228"/>
                  <a:pt x="5530213" y="1341231"/>
                  <a:pt x="5530213" y="1341231"/>
                </a:cubicBezTo>
                <a:cubicBezTo>
                  <a:pt x="5570893" y="1371613"/>
                  <a:pt x="5604908" y="1393651"/>
                  <a:pt x="5637924" y="1411021"/>
                </a:cubicBezTo>
                <a:cubicBezTo>
                  <a:pt x="5633253" y="1412018"/>
                  <a:pt x="5637243" y="1430702"/>
                  <a:pt x="5645589" y="1424035"/>
                </a:cubicBezTo>
                <a:cubicBezTo>
                  <a:pt x="5638921" y="1415691"/>
                  <a:pt x="5649263" y="1418366"/>
                  <a:pt x="5655929" y="1426710"/>
                </a:cubicBezTo>
                <a:cubicBezTo>
                  <a:pt x="5673933" y="1442400"/>
                  <a:pt x="5707947" y="1464437"/>
                  <a:pt x="5738288" y="1492145"/>
                </a:cubicBezTo>
                <a:cubicBezTo>
                  <a:pt x="5767630" y="1515181"/>
                  <a:pt x="5797972" y="1542889"/>
                  <a:pt x="5821645" y="1562252"/>
                </a:cubicBezTo>
                <a:cubicBezTo>
                  <a:pt x="5815977" y="1558580"/>
                  <a:pt x="5824641" y="1576266"/>
                  <a:pt x="5829311" y="1575267"/>
                </a:cubicBezTo>
                <a:cubicBezTo>
                  <a:pt x="5822645" y="1566922"/>
                  <a:pt x="5827315" y="1565925"/>
                  <a:pt x="5832983" y="1569599"/>
                </a:cubicBezTo>
                <a:cubicBezTo>
                  <a:pt x="5834979" y="1578940"/>
                  <a:pt x="5858654" y="1598303"/>
                  <a:pt x="5876659" y="1613995"/>
                </a:cubicBezTo>
                <a:cubicBezTo>
                  <a:pt x="5894663" y="1629684"/>
                  <a:pt x="5911669" y="1640703"/>
                  <a:pt x="5906998" y="1641700"/>
                </a:cubicBezTo>
                <a:cubicBezTo>
                  <a:pt x="5929675" y="1656393"/>
                  <a:pt x="5943009" y="1673082"/>
                  <a:pt x="5956341" y="1689770"/>
                </a:cubicBezTo>
                <a:cubicBezTo>
                  <a:pt x="5975346" y="1710131"/>
                  <a:pt x="5989677" y="1731490"/>
                  <a:pt x="6019021" y="1754527"/>
                </a:cubicBezTo>
                <a:cubicBezTo>
                  <a:pt x="6019021" y="1754527"/>
                  <a:pt x="6020018" y="1759196"/>
                  <a:pt x="6021017" y="1763868"/>
                </a:cubicBezTo>
                <a:cubicBezTo>
                  <a:pt x="6040698" y="1764547"/>
                  <a:pt x="6067685" y="1822276"/>
                  <a:pt x="6085689" y="1837968"/>
                </a:cubicBezTo>
                <a:cubicBezTo>
                  <a:pt x="6091358" y="1841639"/>
                  <a:pt x="6090361" y="1836969"/>
                  <a:pt x="6097027" y="1845313"/>
                </a:cubicBezTo>
                <a:cubicBezTo>
                  <a:pt x="6109363" y="1857330"/>
                  <a:pt x="6112357" y="1871342"/>
                  <a:pt x="6124692" y="1883360"/>
                </a:cubicBezTo>
                <a:cubicBezTo>
                  <a:pt x="6131359" y="1891704"/>
                  <a:pt x="6137029" y="1895377"/>
                  <a:pt x="6148365" y="1902723"/>
                </a:cubicBezTo>
                <a:cubicBezTo>
                  <a:pt x="6168367" y="1927756"/>
                  <a:pt x="6186691" y="1967798"/>
                  <a:pt x="6207689" y="1997502"/>
                </a:cubicBezTo>
                <a:cubicBezTo>
                  <a:pt x="6234356" y="2030879"/>
                  <a:pt x="6265017" y="2082939"/>
                  <a:pt x="6292683" y="2120986"/>
                </a:cubicBezTo>
                <a:cubicBezTo>
                  <a:pt x="6300345" y="2134001"/>
                  <a:pt x="6312681" y="2146017"/>
                  <a:pt x="6319349" y="2154362"/>
                </a:cubicBezTo>
                <a:cubicBezTo>
                  <a:pt x="6319349" y="2154362"/>
                  <a:pt x="6313681" y="2150689"/>
                  <a:pt x="6313681" y="2150689"/>
                </a:cubicBezTo>
                <a:cubicBezTo>
                  <a:pt x="6322344" y="2168375"/>
                  <a:pt x="6335677" y="2185064"/>
                  <a:pt x="6343343" y="2198078"/>
                </a:cubicBezTo>
                <a:cubicBezTo>
                  <a:pt x="6344339" y="2202749"/>
                  <a:pt x="6346335" y="2212090"/>
                  <a:pt x="6346335" y="2212090"/>
                </a:cubicBezTo>
                <a:cubicBezTo>
                  <a:pt x="6370329" y="2255808"/>
                  <a:pt x="6401987" y="2312540"/>
                  <a:pt x="6424979" y="2351584"/>
                </a:cubicBezTo>
                <a:cubicBezTo>
                  <a:pt x="6424979" y="2351584"/>
                  <a:pt x="6424979" y="2351584"/>
                  <a:pt x="6420309" y="2352581"/>
                </a:cubicBezTo>
                <a:cubicBezTo>
                  <a:pt x="6420309" y="2352581"/>
                  <a:pt x="6421307" y="2357252"/>
                  <a:pt x="6421307" y="2357252"/>
                </a:cubicBezTo>
                <a:cubicBezTo>
                  <a:pt x="6421307" y="2357252"/>
                  <a:pt x="6426975" y="2360926"/>
                  <a:pt x="6426975" y="2360926"/>
                </a:cubicBezTo>
                <a:cubicBezTo>
                  <a:pt x="6434641" y="2373942"/>
                  <a:pt x="6450289" y="2424325"/>
                  <a:pt x="6451966" y="2409313"/>
                </a:cubicBezTo>
                <a:cubicBezTo>
                  <a:pt x="6452965" y="2413983"/>
                  <a:pt x="6452965" y="2413983"/>
                  <a:pt x="6452965" y="2413983"/>
                </a:cubicBezTo>
                <a:cubicBezTo>
                  <a:pt x="6453963" y="2418656"/>
                  <a:pt x="6453963" y="2418656"/>
                  <a:pt x="6453963" y="2418656"/>
                </a:cubicBezTo>
                <a:cubicBezTo>
                  <a:pt x="6458633" y="2417657"/>
                  <a:pt x="6458633" y="2417657"/>
                  <a:pt x="6458633" y="2417657"/>
                </a:cubicBezTo>
                <a:cubicBezTo>
                  <a:pt x="6457635" y="2412986"/>
                  <a:pt x="6457635" y="2412986"/>
                  <a:pt x="6457635" y="2412986"/>
                </a:cubicBezTo>
                <a:cubicBezTo>
                  <a:pt x="6465980" y="2406320"/>
                  <a:pt x="6465299" y="2426002"/>
                  <a:pt x="6466299" y="2430673"/>
                </a:cubicBezTo>
                <a:cubicBezTo>
                  <a:pt x="6468972" y="2420333"/>
                  <a:pt x="6484303" y="2446363"/>
                  <a:pt x="6475639" y="2428676"/>
                </a:cubicBezTo>
                <a:cubicBezTo>
                  <a:pt x="6470969" y="2429674"/>
                  <a:pt x="6467975" y="2415661"/>
                  <a:pt x="6467975" y="2415661"/>
                </a:cubicBezTo>
                <a:cubicBezTo>
                  <a:pt x="6474643" y="2424007"/>
                  <a:pt x="6473645" y="2419335"/>
                  <a:pt x="6472646" y="2414663"/>
                </a:cubicBezTo>
                <a:cubicBezTo>
                  <a:pt x="6462306" y="2411989"/>
                  <a:pt x="6458314" y="2393305"/>
                  <a:pt x="6445979" y="2381288"/>
                </a:cubicBezTo>
                <a:cubicBezTo>
                  <a:pt x="6445979" y="2381288"/>
                  <a:pt x="6444981" y="2376615"/>
                  <a:pt x="6443981" y="2371946"/>
                </a:cubicBezTo>
                <a:cubicBezTo>
                  <a:pt x="6443981" y="2371946"/>
                  <a:pt x="6442985" y="2367276"/>
                  <a:pt x="6442985" y="2367276"/>
                </a:cubicBezTo>
                <a:cubicBezTo>
                  <a:pt x="6441987" y="2362603"/>
                  <a:pt x="6441987" y="2362603"/>
                  <a:pt x="6441987" y="2362603"/>
                </a:cubicBezTo>
                <a:cubicBezTo>
                  <a:pt x="6441987" y="2362603"/>
                  <a:pt x="6437315" y="2363602"/>
                  <a:pt x="6437315" y="2363602"/>
                </a:cubicBezTo>
                <a:cubicBezTo>
                  <a:pt x="6436317" y="2358931"/>
                  <a:pt x="6436317" y="2358931"/>
                  <a:pt x="6435319" y="2354259"/>
                </a:cubicBezTo>
                <a:cubicBezTo>
                  <a:pt x="6438993" y="2348590"/>
                  <a:pt x="6440989" y="2357932"/>
                  <a:pt x="6445659" y="2356934"/>
                </a:cubicBezTo>
                <a:cubicBezTo>
                  <a:pt x="6443663" y="2347593"/>
                  <a:pt x="6438993" y="2348590"/>
                  <a:pt x="6437995" y="2343919"/>
                </a:cubicBezTo>
                <a:cubicBezTo>
                  <a:pt x="6437995" y="2343919"/>
                  <a:pt x="6437995" y="2343919"/>
                  <a:pt x="6436996" y="2339248"/>
                </a:cubicBezTo>
                <a:cubicBezTo>
                  <a:pt x="6436996" y="2339248"/>
                  <a:pt x="6435999" y="2334578"/>
                  <a:pt x="6435999" y="2334578"/>
                </a:cubicBezTo>
                <a:cubicBezTo>
                  <a:pt x="6435001" y="2329906"/>
                  <a:pt x="6435001" y="2329906"/>
                  <a:pt x="6435001" y="2329906"/>
                </a:cubicBezTo>
                <a:cubicBezTo>
                  <a:pt x="6426338" y="2312220"/>
                  <a:pt x="6426338" y="2312220"/>
                  <a:pt x="6426338" y="2312220"/>
                </a:cubicBezTo>
                <a:cubicBezTo>
                  <a:pt x="6420669" y="2308548"/>
                  <a:pt x="6420669" y="2308548"/>
                  <a:pt x="6420669" y="2308548"/>
                </a:cubicBezTo>
                <a:cubicBezTo>
                  <a:pt x="6405339" y="2282517"/>
                  <a:pt x="6407335" y="2291860"/>
                  <a:pt x="6396677" y="2264832"/>
                </a:cubicBezTo>
                <a:cubicBezTo>
                  <a:pt x="6395680" y="2260159"/>
                  <a:pt x="6395680" y="2260159"/>
                  <a:pt x="6394681" y="2255488"/>
                </a:cubicBezTo>
                <a:cubicBezTo>
                  <a:pt x="6389013" y="2251817"/>
                  <a:pt x="6389013" y="2251817"/>
                  <a:pt x="6390010" y="2256487"/>
                </a:cubicBezTo>
                <a:cubicBezTo>
                  <a:pt x="6387017" y="2242473"/>
                  <a:pt x="6377355" y="2220118"/>
                  <a:pt x="6367015" y="2217441"/>
                </a:cubicBezTo>
                <a:cubicBezTo>
                  <a:pt x="6373683" y="2225786"/>
                  <a:pt x="6369012" y="2226785"/>
                  <a:pt x="6362345" y="2218440"/>
                </a:cubicBezTo>
                <a:lnTo>
                  <a:pt x="6361347" y="2213768"/>
                </a:lnTo>
                <a:cubicBezTo>
                  <a:pt x="6366017" y="2212771"/>
                  <a:pt x="6366017" y="2212771"/>
                  <a:pt x="6366017" y="2212771"/>
                </a:cubicBezTo>
                <a:cubicBezTo>
                  <a:pt x="6366017" y="2212771"/>
                  <a:pt x="6366017" y="2212771"/>
                  <a:pt x="6365019" y="2208100"/>
                </a:cubicBezTo>
                <a:cubicBezTo>
                  <a:pt x="6365019" y="2208100"/>
                  <a:pt x="6365019" y="2208100"/>
                  <a:pt x="6359351" y="2204426"/>
                </a:cubicBezTo>
                <a:cubicBezTo>
                  <a:pt x="6353364" y="2176401"/>
                  <a:pt x="6305696" y="2113321"/>
                  <a:pt x="6289369" y="2082620"/>
                </a:cubicBezTo>
                <a:cubicBezTo>
                  <a:pt x="6280707" y="2064934"/>
                  <a:pt x="6284379" y="2059265"/>
                  <a:pt x="6272043" y="2047249"/>
                </a:cubicBezTo>
                <a:cubicBezTo>
                  <a:pt x="6270049" y="2037906"/>
                  <a:pt x="6259707" y="2035231"/>
                  <a:pt x="6253041" y="2026887"/>
                </a:cubicBezTo>
                <a:cubicBezTo>
                  <a:pt x="6244378" y="2009200"/>
                  <a:pt x="6241385" y="1995188"/>
                  <a:pt x="6226373" y="1993510"/>
                </a:cubicBezTo>
                <a:cubicBezTo>
                  <a:pt x="6179387" y="1910749"/>
                  <a:pt x="6107048" y="1823635"/>
                  <a:pt x="6037705" y="1750534"/>
                </a:cubicBezTo>
                <a:cubicBezTo>
                  <a:pt x="6041377" y="1744864"/>
                  <a:pt x="6041377" y="1744864"/>
                  <a:pt x="6040378" y="1740194"/>
                </a:cubicBezTo>
                <a:cubicBezTo>
                  <a:pt x="6040378" y="1740194"/>
                  <a:pt x="6041377" y="1744864"/>
                  <a:pt x="6041377" y="1744864"/>
                </a:cubicBezTo>
                <a:cubicBezTo>
                  <a:pt x="6046048" y="1743867"/>
                  <a:pt x="6046048" y="1743867"/>
                  <a:pt x="6046048" y="1743867"/>
                </a:cubicBezTo>
                <a:cubicBezTo>
                  <a:pt x="6046048" y="1743867"/>
                  <a:pt x="6045051" y="1739196"/>
                  <a:pt x="6039381" y="1735524"/>
                </a:cubicBezTo>
                <a:cubicBezTo>
                  <a:pt x="6038383" y="1730853"/>
                  <a:pt x="6043053" y="1729854"/>
                  <a:pt x="6036386" y="1721512"/>
                </a:cubicBezTo>
                <a:cubicBezTo>
                  <a:pt x="6032715" y="1727179"/>
                  <a:pt x="6027046" y="1723507"/>
                  <a:pt x="6014709" y="1711489"/>
                </a:cubicBezTo>
                <a:cubicBezTo>
                  <a:pt x="6013711" y="1706819"/>
                  <a:pt x="6013711" y="1706819"/>
                  <a:pt x="6013711" y="1706819"/>
                </a:cubicBezTo>
                <a:cubicBezTo>
                  <a:pt x="6013711" y="1706819"/>
                  <a:pt x="6009041" y="1707816"/>
                  <a:pt x="6008043" y="1703145"/>
                </a:cubicBezTo>
                <a:cubicBezTo>
                  <a:pt x="6008043" y="1703145"/>
                  <a:pt x="6007045" y="1698475"/>
                  <a:pt x="6007045" y="1698475"/>
                </a:cubicBezTo>
                <a:cubicBezTo>
                  <a:pt x="6002374" y="1699472"/>
                  <a:pt x="6002374" y="1699472"/>
                  <a:pt x="6002374" y="1699472"/>
                </a:cubicBezTo>
                <a:cubicBezTo>
                  <a:pt x="6001375" y="1694802"/>
                  <a:pt x="6001375" y="1694802"/>
                  <a:pt x="5995707" y="1691128"/>
                </a:cubicBezTo>
                <a:cubicBezTo>
                  <a:pt x="5998381" y="1680788"/>
                  <a:pt x="5976703" y="1670768"/>
                  <a:pt x="5981375" y="1669769"/>
                </a:cubicBezTo>
                <a:cubicBezTo>
                  <a:pt x="5981375" y="1669769"/>
                  <a:pt x="5986045" y="1668771"/>
                  <a:pt x="5986045" y="1668771"/>
                </a:cubicBezTo>
                <a:cubicBezTo>
                  <a:pt x="5987045" y="1673440"/>
                  <a:pt x="5991715" y="1672443"/>
                  <a:pt x="5991715" y="1672443"/>
                </a:cubicBezTo>
                <a:cubicBezTo>
                  <a:pt x="5990715" y="1667773"/>
                  <a:pt x="5986045" y="1668771"/>
                  <a:pt x="5985048" y="1664101"/>
                </a:cubicBezTo>
                <a:cubicBezTo>
                  <a:pt x="5985048" y="1664101"/>
                  <a:pt x="5979379" y="1660427"/>
                  <a:pt x="5979379" y="1660427"/>
                </a:cubicBezTo>
                <a:cubicBezTo>
                  <a:pt x="5972712" y="1652083"/>
                  <a:pt x="5966045" y="1643739"/>
                  <a:pt x="5961375" y="1644738"/>
                </a:cubicBezTo>
                <a:cubicBezTo>
                  <a:pt x="5961375" y="1644738"/>
                  <a:pt x="5961375" y="1644738"/>
                  <a:pt x="5960376" y="1640066"/>
                </a:cubicBezTo>
                <a:cubicBezTo>
                  <a:pt x="5960376" y="1640066"/>
                  <a:pt x="5959379" y="1635394"/>
                  <a:pt x="5953710" y="1631721"/>
                </a:cubicBezTo>
                <a:cubicBezTo>
                  <a:pt x="5953710" y="1631721"/>
                  <a:pt x="5949037" y="1632720"/>
                  <a:pt x="5949037" y="1632720"/>
                </a:cubicBezTo>
                <a:cubicBezTo>
                  <a:pt x="5949037" y="1632720"/>
                  <a:pt x="5950036" y="1637390"/>
                  <a:pt x="5950036" y="1637390"/>
                </a:cubicBezTo>
                <a:cubicBezTo>
                  <a:pt x="5949037" y="1632720"/>
                  <a:pt x="5948040" y="1628050"/>
                  <a:pt x="5942371" y="1624375"/>
                </a:cubicBezTo>
                <a:cubicBezTo>
                  <a:pt x="5943369" y="1629047"/>
                  <a:pt x="5938699" y="1630045"/>
                  <a:pt x="5933029" y="1626372"/>
                </a:cubicBezTo>
                <a:cubicBezTo>
                  <a:pt x="5937700" y="1625373"/>
                  <a:pt x="5932031" y="1621701"/>
                  <a:pt x="5931033" y="1617029"/>
                </a:cubicBezTo>
                <a:cubicBezTo>
                  <a:pt x="5925364" y="1613357"/>
                  <a:pt x="5925364" y="1613357"/>
                  <a:pt x="5925364" y="1613357"/>
                </a:cubicBezTo>
                <a:cubicBezTo>
                  <a:pt x="5924365" y="1608686"/>
                  <a:pt x="5924365" y="1608686"/>
                  <a:pt x="5924365" y="1608686"/>
                </a:cubicBezTo>
                <a:cubicBezTo>
                  <a:pt x="5919695" y="1609683"/>
                  <a:pt x="5919695" y="1609683"/>
                  <a:pt x="5919695" y="1609683"/>
                </a:cubicBezTo>
                <a:cubicBezTo>
                  <a:pt x="5919695" y="1609683"/>
                  <a:pt x="5919695" y="1609683"/>
                  <a:pt x="5920694" y="1614354"/>
                </a:cubicBezTo>
                <a:cubicBezTo>
                  <a:pt x="5901691" y="1593994"/>
                  <a:pt x="5882689" y="1573632"/>
                  <a:pt x="5872349" y="1570957"/>
                </a:cubicBezTo>
                <a:cubicBezTo>
                  <a:pt x="5866678" y="1567284"/>
                  <a:pt x="5866678" y="1567284"/>
                  <a:pt x="5865681" y="1562613"/>
                </a:cubicBezTo>
                <a:cubicBezTo>
                  <a:pt x="5860011" y="1558939"/>
                  <a:pt x="5860011" y="1558939"/>
                  <a:pt x="5855341" y="1559936"/>
                </a:cubicBezTo>
                <a:lnTo>
                  <a:pt x="5856125" y="1563605"/>
                </a:lnTo>
                <a:lnTo>
                  <a:pt x="5841049" y="1551621"/>
                </a:lnTo>
                <a:cubicBezTo>
                  <a:pt x="5824309" y="1537567"/>
                  <a:pt x="5816995" y="1529056"/>
                  <a:pt x="5789989" y="1505521"/>
                </a:cubicBezTo>
                <a:cubicBezTo>
                  <a:pt x="5773977" y="1499174"/>
                  <a:pt x="5768311" y="1495498"/>
                  <a:pt x="5763639" y="1496497"/>
                </a:cubicBezTo>
                <a:cubicBezTo>
                  <a:pt x="5762641" y="1491827"/>
                  <a:pt x="5767313" y="1490830"/>
                  <a:pt x="5760645" y="1482484"/>
                </a:cubicBezTo>
                <a:cubicBezTo>
                  <a:pt x="5751305" y="1484481"/>
                  <a:pt x="5748309" y="1470467"/>
                  <a:pt x="5731302" y="1459447"/>
                </a:cubicBezTo>
                <a:cubicBezTo>
                  <a:pt x="5714295" y="1448430"/>
                  <a:pt x="5728629" y="1469789"/>
                  <a:pt x="5710622" y="1454098"/>
                </a:cubicBezTo>
                <a:cubicBezTo>
                  <a:pt x="5726632" y="1460446"/>
                  <a:pt x="5708627" y="1444756"/>
                  <a:pt x="5691620" y="1433737"/>
                </a:cubicBezTo>
                <a:cubicBezTo>
                  <a:pt x="5696290" y="1432738"/>
                  <a:pt x="5696290" y="1432738"/>
                  <a:pt x="5696290" y="1432738"/>
                </a:cubicBezTo>
                <a:cubicBezTo>
                  <a:pt x="5701960" y="1436412"/>
                  <a:pt x="5707630" y="1440085"/>
                  <a:pt x="5706631" y="1435415"/>
                </a:cubicBezTo>
                <a:cubicBezTo>
                  <a:pt x="5706631" y="1435415"/>
                  <a:pt x="5705634" y="1430743"/>
                  <a:pt x="5699964" y="1427069"/>
                </a:cubicBezTo>
                <a:cubicBezTo>
                  <a:pt x="5694295" y="1423397"/>
                  <a:pt x="5694295" y="1423397"/>
                  <a:pt x="5694295" y="1423397"/>
                </a:cubicBezTo>
                <a:cubicBezTo>
                  <a:pt x="5698967" y="1422399"/>
                  <a:pt x="5706631" y="1435415"/>
                  <a:pt x="5710304" y="1429745"/>
                </a:cubicBezTo>
                <a:cubicBezTo>
                  <a:pt x="5698967" y="1422399"/>
                  <a:pt x="5692299" y="1414056"/>
                  <a:pt x="5687628" y="1415053"/>
                </a:cubicBezTo>
                <a:cubicBezTo>
                  <a:pt x="5682958" y="1416052"/>
                  <a:pt x="5682958" y="1416052"/>
                  <a:pt x="5681959" y="1411380"/>
                </a:cubicBezTo>
                <a:cubicBezTo>
                  <a:pt x="5676291" y="1407706"/>
                  <a:pt x="5670621" y="1404035"/>
                  <a:pt x="5665951" y="1405033"/>
                </a:cubicBezTo>
                <a:cubicBezTo>
                  <a:pt x="5665951" y="1405033"/>
                  <a:pt x="5666948" y="1409702"/>
                  <a:pt x="5672618" y="1413376"/>
                </a:cubicBezTo>
                <a:cubicBezTo>
                  <a:pt x="5673615" y="1418048"/>
                  <a:pt x="5673615" y="1418048"/>
                  <a:pt x="5673615" y="1418048"/>
                </a:cubicBezTo>
                <a:cubicBezTo>
                  <a:pt x="5663275" y="1415371"/>
                  <a:pt x="5665271" y="1424714"/>
                  <a:pt x="5656608" y="1407029"/>
                </a:cubicBezTo>
                <a:cubicBezTo>
                  <a:pt x="5652935" y="1412696"/>
                  <a:pt x="5664273" y="1420042"/>
                  <a:pt x="5665271" y="1424714"/>
                </a:cubicBezTo>
                <a:cubicBezTo>
                  <a:pt x="5647267" y="1409023"/>
                  <a:pt x="5650937" y="1403355"/>
                  <a:pt x="5639602" y="1396008"/>
                </a:cubicBezTo>
                <a:cubicBezTo>
                  <a:pt x="5644273" y="1395011"/>
                  <a:pt x="5645271" y="1399681"/>
                  <a:pt x="5645271" y="1399681"/>
                </a:cubicBezTo>
                <a:cubicBezTo>
                  <a:pt x="5650937" y="1403355"/>
                  <a:pt x="5650937" y="1403355"/>
                  <a:pt x="5654611" y="1397686"/>
                </a:cubicBezTo>
                <a:cubicBezTo>
                  <a:pt x="5654611" y="1397686"/>
                  <a:pt x="5648943" y="1394013"/>
                  <a:pt x="5643275" y="1390339"/>
                </a:cubicBezTo>
                <a:cubicBezTo>
                  <a:pt x="5653615" y="1393016"/>
                  <a:pt x="5652617" y="1388343"/>
                  <a:pt x="5642277" y="1385668"/>
                </a:cubicBezTo>
                <a:cubicBezTo>
                  <a:pt x="5641279" y="1380997"/>
                  <a:pt x="5641279" y="1380997"/>
                  <a:pt x="5641279" y="1380997"/>
                </a:cubicBezTo>
                <a:cubicBezTo>
                  <a:pt x="5646947" y="1384671"/>
                  <a:pt x="5645949" y="1379999"/>
                  <a:pt x="5645949" y="1379999"/>
                </a:cubicBezTo>
                <a:cubicBezTo>
                  <a:pt x="5640281" y="1376325"/>
                  <a:pt x="5640281" y="1376325"/>
                  <a:pt x="5635609" y="1377324"/>
                </a:cubicBezTo>
                <a:cubicBezTo>
                  <a:pt x="5634612" y="1372654"/>
                  <a:pt x="5634612" y="1372654"/>
                  <a:pt x="5629939" y="1373652"/>
                </a:cubicBezTo>
                <a:cubicBezTo>
                  <a:pt x="5623273" y="1365308"/>
                  <a:pt x="5623273" y="1365308"/>
                  <a:pt x="5616607" y="1356962"/>
                </a:cubicBezTo>
                <a:cubicBezTo>
                  <a:pt x="5622275" y="1360636"/>
                  <a:pt x="5622275" y="1360636"/>
                  <a:pt x="5622275" y="1360636"/>
                </a:cubicBezTo>
                <a:cubicBezTo>
                  <a:pt x="5627945" y="1364309"/>
                  <a:pt x="5632616" y="1363312"/>
                  <a:pt x="5632616" y="1363312"/>
                </a:cubicBezTo>
                <a:cubicBezTo>
                  <a:pt x="5631617" y="1358640"/>
                  <a:pt x="5625949" y="1354966"/>
                  <a:pt x="5620280" y="1351294"/>
                </a:cubicBezTo>
                <a:cubicBezTo>
                  <a:pt x="5614611" y="1347621"/>
                  <a:pt x="5614611" y="1347621"/>
                  <a:pt x="5614611" y="1347621"/>
                </a:cubicBezTo>
                <a:cubicBezTo>
                  <a:pt x="5608941" y="1343947"/>
                  <a:pt x="5608941" y="1343947"/>
                  <a:pt x="5608941" y="1343947"/>
                </a:cubicBezTo>
                <a:cubicBezTo>
                  <a:pt x="5603273" y="1340275"/>
                  <a:pt x="5598601" y="1341272"/>
                  <a:pt x="5599600" y="1345945"/>
                </a:cubicBezTo>
                <a:cubicBezTo>
                  <a:pt x="5599600" y="1345945"/>
                  <a:pt x="5600599" y="1350615"/>
                  <a:pt x="5606266" y="1354289"/>
                </a:cubicBezTo>
                <a:cubicBezTo>
                  <a:pt x="5606266" y="1354289"/>
                  <a:pt x="5606266" y="1354289"/>
                  <a:pt x="5610937" y="1353291"/>
                </a:cubicBezTo>
                <a:cubicBezTo>
                  <a:pt x="5616607" y="1356962"/>
                  <a:pt x="5616607" y="1356962"/>
                  <a:pt x="5616607" y="1356962"/>
                </a:cubicBezTo>
                <a:cubicBezTo>
                  <a:pt x="5591255" y="1352611"/>
                  <a:pt x="5612933" y="1362633"/>
                  <a:pt x="5625269" y="1374649"/>
                </a:cubicBezTo>
                <a:cubicBezTo>
                  <a:pt x="5619601" y="1370976"/>
                  <a:pt x="5619601" y="1370976"/>
                  <a:pt x="5619601" y="1370976"/>
                </a:cubicBezTo>
                <a:cubicBezTo>
                  <a:pt x="5619601" y="1370976"/>
                  <a:pt x="5620599" y="1375646"/>
                  <a:pt x="5620599" y="1375646"/>
                </a:cubicBezTo>
                <a:cubicBezTo>
                  <a:pt x="5620599" y="1375646"/>
                  <a:pt x="5620599" y="1375646"/>
                  <a:pt x="5621597" y="1380318"/>
                </a:cubicBezTo>
                <a:cubicBezTo>
                  <a:pt x="5626267" y="1379320"/>
                  <a:pt x="5626267" y="1379320"/>
                  <a:pt x="5626267" y="1379320"/>
                </a:cubicBezTo>
                <a:cubicBezTo>
                  <a:pt x="5631935" y="1382993"/>
                  <a:pt x="5631935" y="1382993"/>
                  <a:pt x="5631935" y="1382993"/>
                </a:cubicBezTo>
                <a:cubicBezTo>
                  <a:pt x="5627265" y="1383992"/>
                  <a:pt x="5627265" y="1383992"/>
                  <a:pt x="5627265" y="1383992"/>
                </a:cubicBezTo>
                <a:cubicBezTo>
                  <a:pt x="5627265" y="1383992"/>
                  <a:pt x="5628263" y="1388662"/>
                  <a:pt x="5632935" y="1387664"/>
                </a:cubicBezTo>
                <a:cubicBezTo>
                  <a:pt x="5633931" y="1392336"/>
                  <a:pt x="5633931" y="1392336"/>
                  <a:pt x="5633931" y="1392336"/>
                </a:cubicBezTo>
                <a:cubicBezTo>
                  <a:pt x="5618921" y="1390658"/>
                  <a:pt x="5612255" y="1382314"/>
                  <a:pt x="5594249" y="1366625"/>
                </a:cubicBezTo>
                <a:cubicBezTo>
                  <a:pt x="5598919" y="1365626"/>
                  <a:pt x="5598919" y="1365626"/>
                  <a:pt x="5598919" y="1365626"/>
                </a:cubicBezTo>
                <a:cubicBezTo>
                  <a:pt x="5603592" y="1364627"/>
                  <a:pt x="5603592" y="1364627"/>
                  <a:pt x="5603592" y="1364627"/>
                </a:cubicBezTo>
                <a:cubicBezTo>
                  <a:pt x="5597922" y="1360955"/>
                  <a:pt x="5597922" y="1360955"/>
                  <a:pt x="5597922" y="1360955"/>
                </a:cubicBezTo>
                <a:cubicBezTo>
                  <a:pt x="5593251" y="1361952"/>
                  <a:pt x="5593251" y="1361952"/>
                  <a:pt x="5593251" y="1361952"/>
                </a:cubicBezTo>
                <a:cubicBezTo>
                  <a:pt x="5587582" y="1358280"/>
                  <a:pt x="5587582" y="1358280"/>
                  <a:pt x="5587582" y="1358280"/>
                </a:cubicBezTo>
                <a:cubicBezTo>
                  <a:pt x="5581915" y="1354607"/>
                  <a:pt x="5585586" y="1348938"/>
                  <a:pt x="5574249" y="1341592"/>
                </a:cubicBezTo>
                <a:cubicBezTo>
                  <a:pt x="5573250" y="1336920"/>
                  <a:pt x="5573250" y="1336920"/>
                  <a:pt x="5573250" y="1336920"/>
                </a:cubicBezTo>
                <a:cubicBezTo>
                  <a:pt x="5568580" y="1337918"/>
                  <a:pt x="5567581" y="1333248"/>
                  <a:pt x="5567581" y="1333248"/>
                </a:cubicBezTo>
                <a:cubicBezTo>
                  <a:pt x="5562910" y="1334245"/>
                  <a:pt x="5562910" y="1334245"/>
                  <a:pt x="5562910" y="1334245"/>
                </a:cubicBezTo>
                <a:cubicBezTo>
                  <a:pt x="5563907" y="1338917"/>
                  <a:pt x="5563907" y="1338917"/>
                  <a:pt x="5563907" y="1338917"/>
                </a:cubicBezTo>
                <a:cubicBezTo>
                  <a:pt x="5552570" y="1331570"/>
                  <a:pt x="5549577" y="1317557"/>
                  <a:pt x="5540235" y="1319554"/>
                </a:cubicBezTo>
                <a:cubicBezTo>
                  <a:pt x="5540235" y="1319554"/>
                  <a:pt x="5535564" y="1320551"/>
                  <a:pt x="5534565" y="1315881"/>
                </a:cubicBezTo>
                <a:cubicBezTo>
                  <a:pt x="5534565" y="1315881"/>
                  <a:pt x="5529895" y="1316878"/>
                  <a:pt x="5529895" y="1316878"/>
                </a:cubicBezTo>
                <a:cubicBezTo>
                  <a:pt x="5530893" y="1321550"/>
                  <a:pt x="5530893" y="1321550"/>
                  <a:pt x="5530893" y="1321550"/>
                </a:cubicBezTo>
                <a:cubicBezTo>
                  <a:pt x="5505223" y="1292844"/>
                  <a:pt x="5519555" y="1314203"/>
                  <a:pt x="5510213" y="1316199"/>
                </a:cubicBezTo>
                <a:cubicBezTo>
                  <a:pt x="5501549" y="1298513"/>
                  <a:pt x="5467535" y="1276475"/>
                  <a:pt x="5439193" y="1258110"/>
                </a:cubicBezTo>
                <a:cubicBezTo>
                  <a:pt x="5435519" y="1263778"/>
                  <a:pt x="5435519" y="1263778"/>
                  <a:pt x="5435519" y="1263778"/>
                </a:cubicBezTo>
                <a:cubicBezTo>
                  <a:pt x="5434519" y="1259108"/>
                  <a:pt x="5434519" y="1259108"/>
                  <a:pt x="5434519" y="1259108"/>
                </a:cubicBezTo>
                <a:cubicBezTo>
                  <a:pt x="5434519" y="1259108"/>
                  <a:pt x="5433522" y="1254436"/>
                  <a:pt x="5428851" y="1255434"/>
                </a:cubicBezTo>
                <a:cubicBezTo>
                  <a:pt x="5428851" y="1255434"/>
                  <a:pt x="5429849" y="1260105"/>
                  <a:pt x="5429849" y="1260105"/>
                </a:cubicBezTo>
                <a:cubicBezTo>
                  <a:pt x="5412842" y="1249086"/>
                  <a:pt x="5399507" y="1232398"/>
                  <a:pt x="5392843" y="1224054"/>
                </a:cubicBezTo>
                <a:cubicBezTo>
                  <a:pt x="5389167" y="1229722"/>
                  <a:pt x="5390166" y="1234394"/>
                  <a:pt x="5384497" y="1230720"/>
                </a:cubicBezTo>
                <a:cubicBezTo>
                  <a:pt x="5383499" y="1226050"/>
                  <a:pt x="5383499" y="1226050"/>
                  <a:pt x="5377830" y="1222376"/>
                </a:cubicBezTo>
                <a:cubicBezTo>
                  <a:pt x="5374157" y="1228047"/>
                  <a:pt x="5373160" y="1223374"/>
                  <a:pt x="5366493" y="1215031"/>
                </a:cubicBezTo>
                <a:cubicBezTo>
                  <a:pt x="5366493" y="1215031"/>
                  <a:pt x="5366493" y="1215031"/>
                  <a:pt x="5371164" y="1214034"/>
                </a:cubicBezTo>
                <a:cubicBezTo>
                  <a:pt x="5371164" y="1214034"/>
                  <a:pt x="5371164" y="1214034"/>
                  <a:pt x="5370165" y="1209361"/>
                </a:cubicBezTo>
                <a:cubicBezTo>
                  <a:pt x="5365495" y="1210360"/>
                  <a:pt x="5364497" y="1205689"/>
                  <a:pt x="5359825" y="1206686"/>
                </a:cubicBezTo>
                <a:cubicBezTo>
                  <a:pt x="5359825" y="1206686"/>
                  <a:pt x="5355155" y="1207685"/>
                  <a:pt x="5355155" y="1207685"/>
                </a:cubicBezTo>
                <a:cubicBezTo>
                  <a:pt x="5353159" y="1198342"/>
                  <a:pt x="5305132" y="1179299"/>
                  <a:pt x="5316471" y="1186644"/>
                </a:cubicBezTo>
                <a:cubicBezTo>
                  <a:pt x="5330483" y="1183650"/>
                  <a:pt x="5315790" y="1206325"/>
                  <a:pt x="5328805" y="1198660"/>
                </a:cubicBezTo>
                <a:lnTo>
                  <a:pt x="5339148" y="1201337"/>
                </a:lnTo>
                <a:lnTo>
                  <a:pt x="5339145" y="1201337"/>
                </a:lnTo>
                <a:cubicBezTo>
                  <a:pt x="5334475" y="1202334"/>
                  <a:pt x="5340143" y="1206007"/>
                  <a:pt x="5340143" y="1206007"/>
                </a:cubicBezTo>
                <a:cubicBezTo>
                  <a:pt x="5345813" y="1209681"/>
                  <a:pt x="5345813" y="1209681"/>
                  <a:pt x="5345813" y="1209681"/>
                </a:cubicBezTo>
                <a:cubicBezTo>
                  <a:pt x="5341141" y="1210678"/>
                  <a:pt x="5341141" y="1210678"/>
                  <a:pt x="5341141" y="1210678"/>
                </a:cubicBezTo>
                <a:cubicBezTo>
                  <a:pt x="5340143" y="1206007"/>
                  <a:pt x="5335473" y="1207006"/>
                  <a:pt x="5335473" y="1207006"/>
                </a:cubicBezTo>
                <a:cubicBezTo>
                  <a:pt x="5335473" y="1207006"/>
                  <a:pt x="5336470" y="1211676"/>
                  <a:pt x="5336470" y="1211676"/>
                </a:cubicBezTo>
                <a:cubicBezTo>
                  <a:pt x="5342139" y="1215350"/>
                  <a:pt x="5342139" y="1215350"/>
                  <a:pt x="5342139" y="1215350"/>
                </a:cubicBezTo>
                <a:cubicBezTo>
                  <a:pt x="5347809" y="1219022"/>
                  <a:pt x="5347809" y="1219022"/>
                  <a:pt x="5347809" y="1219022"/>
                </a:cubicBezTo>
                <a:cubicBezTo>
                  <a:pt x="5347809" y="1219022"/>
                  <a:pt x="5337469" y="1216347"/>
                  <a:pt x="5337469" y="1216347"/>
                </a:cubicBezTo>
                <a:cubicBezTo>
                  <a:pt x="5331799" y="1212674"/>
                  <a:pt x="5331799" y="1212674"/>
                  <a:pt x="5331799" y="1212674"/>
                </a:cubicBezTo>
                <a:cubicBezTo>
                  <a:pt x="5326130" y="1209000"/>
                  <a:pt x="5326130" y="1209000"/>
                  <a:pt x="5326130" y="1209000"/>
                </a:cubicBezTo>
                <a:cubicBezTo>
                  <a:pt x="5325133" y="1204330"/>
                  <a:pt x="5319464" y="1200656"/>
                  <a:pt x="5314793" y="1201655"/>
                </a:cubicBezTo>
                <a:cubicBezTo>
                  <a:pt x="5310121" y="1202653"/>
                  <a:pt x="5311119" y="1207324"/>
                  <a:pt x="5316787" y="1210996"/>
                </a:cubicBezTo>
                <a:cubicBezTo>
                  <a:pt x="5316787" y="1210996"/>
                  <a:pt x="5316787" y="1210996"/>
                  <a:pt x="5317786" y="1215668"/>
                </a:cubicBezTo>
                <a:cubicBezTo>
                  <a:pt x="5300780" y="1204649"/>
                  <a:pt x="5314793" y="1201655"/>
                  <a:pt x="5294113" y="1196306"/>
                </a:cubicBezTo>
                <a:cubicBezTo>
                  <a:pt x="5298783" y="1195307"/>
                  <a:pt x="5298783" y="1195307"/>
                  <a:pt x="5298783" y="1195307"/>
                </a:cubicBezTo>
                <a:cubicBezTo>
                  <a:pt x="5298783" y="1195307"/>
                  <a:pt x="5298783" y="1195307"/>
                  <a:pt x="5297785" y="1190636"/>
                </a:cubicBezTo>
                <a:cubicBezTo>
                  <a:pt x="5293114" y="1191633"/>
                  <a:pt x="5293114" y="1191633"/>
                  <a:pt x="5293114" y="1191633"/>
                </a:cubicBezTo>
                <a:cubicBezTo>
                  <a:pt x="5293114" y="1191633"/>
                  <a:pt x="5288443" y="1192631"/>
                  <a:pt x="5288443" y="1192631"/>
                </a:cubicBezTo>
                <a:cubicBezTo>
                  <a:pt x="5282775" y="1188958"/>
                  <a:pt x="5282775" y="1188958"/>
                  <a:pt x="5282775" y="1188958"/>
                </a:cubicBezTo>
                <a:cubicBezTo>
                  <a:pt x="5277105" y="1185286"/>
                  <a:pt x="5277105" y="1185286"/>
                  <a:pt x="5265767" y="1177939"/>
                </a:cubicBezTo>
                <a:cubicBezTo>
                  <a:pt x="5258421" y="1189278"/>
                  <a:pt x="5234748" y="1169914"/>
                  <a:pt x="5237741" y="1183927"/>
                </a:cubicBezTo>
                <a:cubicBezTo>
                  <a:pt x="5247083" y="1181931"/>
                  <a:pt x="5253750" y="1190277"/>
                  <a:pt x="5264090" y="1192949"/>
                </a:cubicBezTo>
                <a:cubicBezTo>
                  <a:pt x="5253750" y="1190277"/>
                  <a:pt x="5253750" y="1190277"/>
                  <a:pt x="5254749" y="1194947"/>
                </a:cubicBezTo>
                <a:cubicBezTo>
                  <a:pt x="5254749" y="1194947"/>
                  <a:pt x="5254749" y="1194947"/>
                  <a:pt x="5255746" y="1199616"/>
                </a:cubicBezTo>
                <a:cubicBezTo>
                  <a:pt x="5243410" y="1187600"/>
                  <a:pt x="5226404" y="1176581"/>
                  <a:pt x="5210394" y="1170233"/>
                </a:cubicBezTo>
                <a:cubicBezTo>
                  <a:pt x="5199057" y="1162887"/>
                  <a:pt x="5182049" y="1151868"/>
                  <a:pt x="5166041" y="1145520"/>
                </a:cubicBezTo>
                <a:cubicBezTo>
                  <a:pt x="5171709" y="1149192"/>
                  <a:pt x="5182049" y="1151868"/>
                  <a:pt x="5175383" y="1143524"/>
                </a:cubicBezTo>
                <a:cubicBezTo>
                  <a:pt x="5154702" y="1138173"/>
                  <a:pt x="5154702" y="1138173"/>
                  <a:pt x="5152707" y="1128832"/>
                </a:cubicBezTo>
                <a:cubicBezTo>
                  <a:pt x="5132025" y="1123480"/>
                  <a:pt x="5124363" y="1110465"/>
                  <a:pt x="5132025" y="1123480"/>
                </a:cubicBezTo>
                <a:cubicBezTo>
                  <a:pt x="5127356" y="1124478"/>
                  <a:pt x="5127356" y="1124478"/>
                  <a:pt x="5122685" y="1125476"/>
                </a:cubicBezTo>
                <a:cubicBezTo>
                  <a:pt x="5095337" y="1111782"/>
                  <a:pt x="5068989" y="1102760"/>
                  <a:pt x="5046313" y="1088067"/>
                </a:cubicBezTo>
                <a:cubicBezTo>
                  <a:pt x="5041643" y="1089066"/>
                  <a:pt x="5035973" y="1085392"/>
                  <a:pt x="5030303" y="1081718"/>
                </a:cubicBezTo>
                <a:cubicBezTo>
                  <a:pt x="5050983" y="1087069"/>
                  <a:pt x="5065997" y="1088746"/>
                  <a:pt x="5086675" y="1094097"/>
                </a:cubicBezTo>
                <a:cubicBezTo>
                  <a:pt x="5086675" y="1094097"/>
                  <a:pt x="5103683" y="1105116"/>
                  <a:pt x="5085676" y="1089426"/>
                </a:cubicBezTo>
                <a:cubicBezTo>
                  <a:pt x="5091346" y="1093098"/>
                  <a:pt x="5101686" y="1095775"/>
                  <a:pt x="5095019" y="1087429"/>
                </a:cubicBezTo>
                <a:cubicBezTo>
                  <a:pt x="5076335" y="1091420"/>
                  <a:pt x="5054656" y="1081400"/>
                  <a:pt x="5029307" y="1077048"/>
                </a:cubicBezTo>
                <a:cubicBezTo>
                  <a:pt x="5033976" y="1076051"/>
                  <a:pt x="5032979" y="1071380"/>
                  <a:pt x="5028309" y="1072377"/>
                </a:cubicBezTo>
                <a:cubicBezTo>
                  <a:pt x="5032979" y="1071380"/>
                  <a:pt x="5032979" y="1071380"/>
                  <a:pt x="5032979" y="1071380"/>
                </a:cubicBezTo>
                <a:cubicBezTo>
                  <a:pt x="5031981" y="1066707"/>
                  <a:pt x="5031981" y="1066707"/>
                  <a:pt x="5027310" y="1067706"/>
                </a:cubicBezTo>
                <a:cubicBezTo>
                  <a:pt x="5026313" y="1063036"/>
                  <a:pt x="5015971" y="1060359"/>
                  <a:pt x="5005631" y="1057685"/>
                </a:cubicBezTo>
                <a:cubicBezTo>
                  <a:pt x="5000961" y="1058683"/>
                  <a:pt x="5000961" y="1058683"/>
                  <a:pt x="5000961" y="1058683"/>
                </a:cubicBezTo>
                <a:cubicBezTo>
                  <a:pt x="4999964" y="1054011"/>
                  <a:pt x="4999964" y="1054011"/>
                  <a:pt x="4995291" y="1055010"/>
                </a:cubicBezTo>
                <a:cubicBezTo>
                  <a:pt x="4989623" y="1051337"/>
                  <a:pt x="4989623" y="1051337"/>
                  <a:pt x="4983954" y="1047662"/>
                </a:cubicBezTo>
                <a:cubicBezTo>
                  <a:pt x="4983954" y="1047662"/>
                  <a:pt x="4982957" y="1042992"/>
                  <a:pt x="4982957" y="1042992"/>
                </a:cubicBezTo>
                <a:cubicBezTo>
                  <a:pt x="4977287" y="1039320"/>
                  <a:pt x="4977287" y="1039320"/>
                  <a:pt x="4977287" y="1039320"/>
                </a:cubicBezTo>
                <a:cubicBezTo>
                  <a:pt x="4973614" y="1044988"/>
                  <a:pt x="4973614" y="1044988"/>
                  <a:pt x="4973614" y="1044988"/>
                </a:cubicBezTo>
                <a:cubicBezTo>
                  <a:pt x="4962277" y="1037643"/>
                  <a:pt x="4952934" y="1039638"/>
                  <a:pt x="4942594" y="1036963"/>
                </a:cubicBezTo>
                <a:cubicBezTo>
                  <a:pt x="4942594" y="1036963"/>
                  <a:pt x="4947265" y="1035964"/>
                  <a:pt x="4947265" y="1035964"/>
                </a:cubicBezTo>
                <a:cubicBezTo>
                  <a:pt x="4947265" y="1035964"/>
                  <a:pt x="4947265" y="1035964"/>
                  <a:pt x="4946267" y="1031294"/>
                </a:cubicBezTo>
                <a:cubicBezTo>
                  <a:pt x="4946267" y="1031294"/>
                  <a:pt x="4941597" y="1032293"/>
                  <a:pt x="4941597" y="1032293"/>
                </a:cubicBezTo>
                <a:cubicBezTo>
                  <a:pt x="4941597" y="1032293"/>
                  <a:pt x="4936925" y="1033290"/>
                  <a:pt x="4936925" y="1033290"/>
                </a:cubicBezTo>
                <a:cubicBezTo>
                  <a:pt x="4945269" y="1026623"/>
                  <a:pt x="4900235" y="1021592"/>
                  <a:pt x="4921914" y="1031612"/>
                </a:cubicBezTo>
                <a:cubicBezTo>
                  <a:pt x="4922913" y="1036284"/>
                  <a:pt x="4927583" y="1035286"/>
                  <a:pt x="4927583" y="1035286"/>
                </a:cubicBezTo>
                <a:cubicBezTo>
                  <a:pt x="4914567" y="1042949"/>
                  <a:pt x="4957604" y="1038641"/>
                  <a:pt x="4973614" y="1044988"/>
                </a:cubicBezTo>
                <a:cubicBezTo>
                  <a:pt x="4968943" y="1045986"/>
                  <a:pt x="4968943" y="1045986"/>
                  <a:pt x="4964271" y="1046983"/>
                </a:cubicBezTo>
                <a:cubicBezTo>
                  <a:pt x="4964271" y="1046983"/>
                  <a:pt x="4965270" y="1051656"/>
                  <a:pt x="4965270" y="1051656"/>
                </a:cubicBezTo>
                <a:cubicBezTo>
                  <a:pt x="4969940" y="1050657"/>
                  <a:pt x="4969940" y="1050657"/>
                  <a:pt x="4969940" y="1050657"/>
                </a:cubicBezTo>
                <a:cubicBezTo>
                  <a:pt x="4970937" y="1055328"/>
                  <a:pt x="4975610" y="1054330"/>
                  <a:pt x="4975610" y="1054330"/>
                </a:cubicBezTo>
                <a:cubicBezTo>
                  <a:pt x="4980281" y="1053332"/>
                  <a:pt x="4980281" y="1053332"/>
                  <a:pt x="4980281" y="1053332"/>
                </a:cubicBezTo>
                <a:cubicBezTo>
                  <a:pt x="5002957" y="1068025"/>
                  <a:pt x="4954930" y="1048979"/>
                  <a:pt x="4976607" y="1059002"/>
                </a:cubicBezTo>
                <a:cubicBezTo>
                  <a:pt x="4966267" y="1056326"/>
                  <a:pt x="4955927" y="1053650"/>
                  <a:pt x="4945587" y="1050975"/>
                </a:cubicBezTo>
                <a:cubicBezTo>
                  <a:pt x="4926745" y="1042790"/>
                  <a:pt x="4906983" y="1036024"/>
                  <a:pt x="4888638" y="1030174"/>
                </a:cubicBezTo>
                <a:lnTo>
                  <a:pt x="4883576" y="1028576"/>
                </a:lnTo>
                <a:lnTo>
                  <a:pt x="4677737" y="918554"/>
                </a:lnTo>
                <a:cubicBezTo>
                  <a:pt x="4618194" y="886663"/>
                  <a:pt x="4554209" y="871943"/>
                  <a:pt x="4486061" y="866223"/>
                </a:cubicBezTo>
                <a:cubicBezTo>
                  <a:pt x="4338547" y="859209"/>
                  <a:pt x="4194645" y="831144"/>
                  <a:pt x="4048372" y="829950"/>
                </a:cubicBezTo>
                <a:cubicBezTo>
                  <a:pt x="3646949" y="830539"/>
                  <a:pt x="3256016" y="889726"/>
                  <a:pt x="2878191" y="1029255"/>
                </a:cubicBezTo>
                <a:cubicBezTo>
                  <a:pt x="2787997" y="1062720"/>
                  <a:pt x="2702509" y="1099236"/>
                  <a:pt x="2628640" y="1161658"/>
                </a:cubicBezTo>
                <a:cubicBezTo>
                  <a:pt x="2511256" y="1257713"/>
                  <a:pt x="2371313" y="1324113"/>
                  <a:pt x="2250745" y="1414763"/>
                </a:cubicBezTo>
                <a:cubicBezTo>
                  <a:pt x="2238411" y="1423482"/>
                  <a:pt x="2220675" y="1435383"/>
                  <a:pt x="2208076" y="1423878"/>
                </a:cubicBezTo>
                <a:cubicBezTo>
                  <a:pt x="2204928" y="1421004"/>
                  <a:pt x="2203060" y="1417600"/>
                  <a:pt x="2202136" y="1413869"/>
                </a:cubicBezTo>
                <a:lnTo>
                  <a:pt x="2202084" y="1411629"/>
                </a:lnTo>
                <a:lnTo>
                  <a:pt x="2206238" y="1407817"/>
                </a:lnTo>
                <a:cubicBezTo>
                  <a:pt x="2380395" y="1260518"/>
                  <a:pt x="2574630" y="1132593"/>
                  <a:pt x="2786866" y="1028640"/>
                </a:cubicBezTo>
                <a:cubicBezTo>
                  <a:pt x="2787863" y="1033311"/>
                  <a:pt x="2787863" y="1033311"/>
                  <a:pt x="2792535" y="1032314"/>
                </a:cubicBezTo>
                <a:cubicBezTo>
                  <a:pt x="2792535" y="1032314"/>
                  <a:pt x="2797204" y="1031315"/>
                  <a:pt x="2797204" y="1031315"/>
                </a:cubicBezTo>
                <a:cubicBezTo>
                  <a:pt x="2792535" y="1032314"/>
                  <a:pt x="2794529" y="1041655"/>
                  <a:pt x="2802875" y="1034988"/>
                </a:cubicBezTo>
                <a:cubicBezTo>
                  <a:pt x="2794529" y="1041655"/>
                  <a:pt x="2794529" y="1041655"/>
                  <a:pt x="2794529" y="1041655"/>
                </a:cubicBezTo>
                <a:cubicBezTo>
                  <a:pt x="2789859" y="1042653"/>
                  <a:pt x="2790857" y="1047324"/>
                  <a:pt x="2795528" y="1046327"/>
                </a:cubicBezTo>
                <a:cubicBezTo>
                  <a:pt x="2795528" y="1046327"/>
                  <a:pt x="2800199" y="1045328"/>
                  <a:pt x="2800199" y="1045328"/>
                </a:cubicBezTo>
                <a:cubicBezTo>
                  <a:pt x="2804871" y="1044330"/>
                  <a:pt x="2804871" y="1044330"/>
                  <a:pt x="2804871" y="1044330"/>
                </a:cubicBezTo>
                <a:cubicBezTo>
                  <a:pt x="2808543" y="1038660"/>
                  <a:pt x="2808543" y="1038660"/>
                  <a:pt x="2808543" y="1038660"/>
                </a:cubicBezTo>
                <a:cubicBezTo>
                  <a:pt x="2813215" y="1037663"/>
                  <a:pt x="2813215" y="1037663"/>
                  <a:pt x="2813215" y="1037663"/>
                </a:cubicBezTo>
                <a:cubicBezTo>
                  <a:pt x="2810539" y="1048003"/>
                  <a:pt x="2815209" y="1047006"/>
                  <a:pt x="2829222" y="1044011"/>
                </a:cubicBezTo>
                <a:cubicBezTo>
                  <a:pt x="2836568" y="1032673"/>
                  <a:pt x="2828224" y="1039341"/>
                  <a:pt x="2830901" y="1029001"/>
                </a:cubicBezTo>
                <a:lnTo>
                  <a:pt x="2826228" y="1029998"/>
                </a:lnTo>
                <a:cubicBezTo>
                  <a:pt x="2830901" y="1029001"/>
                  <a:pt x="2829902" y="1024329"/>
                  <a:pt x="2825231" y="1025328"/>
                </a:cubicBezTo>
                <a:cubicBezTo>
                  <a:pt x="2825231" y="1025328"/>
                  <a:pt x="2815890" y="1027323"/>
                  <a:pt x="2811218" y="1028322"/>
                </a:cubicBezTo>
                <a:cubicBezTo>
                  <a:pt x="2807546" y="1033990"/>
                  <a:pt x="2807546" y="1033990"/>
                  <a:pt x="2807546" y="1033990"/>
                </a:cubicBezTo>
                <a:cubicBezTo>
                  <a:pt x="2806549" y="1029320"/>
                  <a:pt x="2811218" y="1028322"/>
                  <a:pt x="2810219" y="1023650"/>
                </a:cubicBezTo>
                <a:cubicBezTo>
                  <a:pt x="2810219" y="1023650"/>
                  <a:pt x="2814891" y="1022653"/>
                  <a:pt x="2814891" y="1022653"/>
                </a:cubicBezTo>
                <a:cubicBezTo>
                  <a:pt x="2819564" y="1021654"/>
                  <a:pt x="2823235" y="1015986"/>
                  <a:pt x="2823235" y="1015986"/>
                </a:cubicBezTo>
                <a:cubicBezTo>
                  <a:pt x="2823235" y="1015986"/>
                  <a:pt x="2823235" y="1015986"/>
                  <a:pt x="2818565" y="1016983"/>
                </a:cubicBezTo>
                <a:cubicBezTo>
                  <a:pt x="2889309" y="982332"/>
                  <a:pt x="2965723" y="951353"/>
                  <a:pt x="3037465" y="921374"/>
                </a:cubicBezTo>
                <a:cubicBezTo>
                  <a:pt x="3038464" y="926044"/>
                  <a:pt x="3044133" y="929718"/>
                  <a:pt x="3058147" y="926725"/>
                </a:cubicBezTo>
                <a:cubicBezTo>
                  <a:pt x="3057148" y="922053"/>
                  <a:pt x="3051479" y="918379"/>
                  <a:pt x="3046809" y="919377"/>
                </a:cubicBezTo>
                <a:cubicBezTo>
                  <a:pt x="3046809" y="919377"/>
                  <a:pt x="3051479" y="918379"/>
                  <a:pt x="3051479" y="918379"/>
                </a:cubicBezTo>
                <a:cubicBezTo>
                  <a:pt x="3199715" y="863510"/>
                  <a:pt x="3349591" y="822028"/>
                  <a:pt x="3499823" y="793288"/>
                </a:cubicBezTo>
                <a:lnTo>
                  <a:pt x="3644023" y="771778"/>
                </a:lnTo>
                <a:lnTo>
                  <a:pt x="3664087" y="769873"/>
                </a:lnTo>
                <a:cubicBezTo>
                  <a:pt x="3709474" y="766929"/>
                  <a:pt x="3755207" y="765334"/>
                  <a:pt x="3801298" y="765118"/>
                </a:cubicBezTo>
                <a:cubicBezTo>
                  <a:pt x="3825607" y="764994"/>
                  <a:pt x="3838629" y="764240"/>
                  <a:pt x="3849108" y="758706"/>
                </a:cubicBezTo>
                <a:lnTo>
                  <a:pt x="3858639" y="750773"/>
                </a:lnTo>
                <a:close/>
                <a:moveTo>
                  <a:pt x="1876892" y="560831"/>
                </a:moveTo>
                <a:cubicBezTo>
                  <a:pt x="1882274" y="560831"/>
                  <a:pt x="1887657" y="560831"/>
                  <a:pt x="1898421" y="560831"/>
                </a:cubicBezTo>
                <a:cubicBezTo>
                  <a:pt x="1868820" y="611956"/>
                  <a:pt x="1831147" y="646935"/>
                  <a:pt x="1793475" y="681915"/>
                </a:cubicBezTo>
                <a:cubicBezTo>
                  <a:pt x="1330636" y="1093597"/>
                  <a:pt x="988888" y="1588690"/>
                  <a:pt x="776305" y="2172579"/>
                </a:cubicBezTo>
                <a:cubicBezTo>
                  <a:pt x="770924" y="2188723"/>
                  <a:pt x="757469" y="2210249"/>
                  <a:pt x="760159" y="2226393"/>
                </a:cubicBezTo>
                <a:cubicBezTo>
                  <a:pt x="768233" y="2398600"/>
                  <a:pt x="698268" y="2557354"/>
                  <a:pt x="674049" y="2724179"/>
                </a:cubicBezTo>
                <a:cubicBezTo>
                  <a:pt x="652522" y="2874859"/>
                  <a:pt x="622922" y="3022849"/>
                  <a:pt x="622922" y="3181602"/>
                </a:cubicBezTo>
                <a:cubicBezTo>
                  <a:pt x="665977" y="3152004"/>
                  <a:pt x="665977" y="3111643"/>
                  <a:pt x="668667" y="3073973"/>
                </a:cubicBezTo>
                <a:cubicBezTo>
                  <a:pt x="682124" y="2936746"/>
                  <a:pt x="698268" y="2799518"/>
                  <a:pt x="725177" y="2664982"/>
                </a:cubicBezTo>
                <a:cubicBezTo>
                  <a:pt x="835505" y="2102620"/>
                  <a:pt x="1077688" y="1602145"/>
                  <a:pt x="1438272" y="1155483"/>
                </a:cubicBezTo>
                <a:cubicBezTo>
                  <a:pt x="1489400" y="1090906"/>
                  <a:pt x="1562055" y="1047854"/>
                  <a:pt x="1629328" y="999420"/>
                </a:cubicBezTo>
                <a:cubicBezTo>
                  <a:pt x="1653547" y="983276"/>
                  <a:pt x="1675074" y="969822"/>
                  <a:pt x="1669692" y="929461"/>
                </a:cubicBezTo>
                <a:cubicBezTo>
                  <a:pt x="1667001" y="886410"/>
                  <a:pt x="1707365" y="867574"/>
                  <a:pt x="1739655" y="848740"/>
                </a:cubicBezTo>
                <a:cubicBezTo>
                  <a:pt x="1761183" y="837977"/>
                  <a:pt x="1788092" y="835286"/>
                  <a:pt x="1817693" y="837977"/>
                </a:cubicBezTo>
                <a:cubicBezTo>
                  <a:pt x="1782710" y="875647"/>
                  <a:pt x="1750420" y="916008"/>
                  <a:pt x="1715438" y="953679"/>
                </a:cubicBezTo>
                <a:cubicBezTo>
                  <a:pt x="1605109" y="1074761"/>
                  <a:pt x="1494782" y="1198535"/>
                  <a:pt x="1403290" y="1335761"/>
                </a:cubicBezTo>
                <a:cubicBezTo>
                  <a:pt x="1376382" y="1370741"/>
                  <a:pt x="1344091" y="1397649"/>
                  <a:pt x="1352163" y="1448772"/>
                </a:cubicBezTo>
                <a:cubicBezTo>
                  <a:pt x="1357545" y="1478370"/>
                  <a:pt x="1330636" y="1505278"/>
                  <a:pt x="1314489" y="1532185"/>
                </a:cubicBezTo>
                <a:cubicBezTo>
                  <a:pt x="1220307" y="1669413"/>
                  <a:pt x="1144962" y="1817402"/>
                  <a:pt x="1072307" y="1965393"/>
                </a:cubicBezTo>
                <a:cubicBezTo>
                  <a:pt x="1066925" y="1976156"/>
                  <a:pt x="1061543" y="1984227"/>
                  <a:pt x="1069616" y="1997681"/>
                </a:cubicBezTo>
                <a:cubicBezTo>
                  <a:pt x="1091144" y="2003063"/>
                  <a:pt x="1093835" y="1981536"/>
                  <a:pt x="1099217" y="1970774"/>
                </a:cubicBezTo>
                <a:cubicBezTo>
                  <a:pt x="1206853" y="1739372"/>
                  <a:pt x="1344091" y="1529495"/>
                  <a:pt x="1494782" y="1327690"/>
                </a:cubicBezTo>
                <a:cubicBezTo>
                  <a:pt x="1500164" y="1319618"/>
                  <a:pt x="1505545" y="1311545"/>
                  <a:pt x="1510927" y="1303472"/>
                </a:cubicBezTo>
                <a:cubicBezTo>
                  <a:pt x="1519001" y="1292711"/>
                  <a:pt x="1529764" y="1287329"/>
                  <a:pt x="1540528" y="1300782"/>
                </a:cubicBezTo>
                <a:cubicBezTo>
                  <a:pt x="1556672" y="1311545"/>
                  <a:pt x="1548600" y="1319618"/>
                  <a:pt x="1540528" y="1330381"/>
                </a:cubicBezTo>
                <a:cubicBezTo>
                  <a:pt x="1411363" y="1483752"/>
                  <a:pt x="1319872" y="1664031"/>
                  <a:pt x="1217616" y="1836238"/>
                </a:cubicBezTo>
                <a:cubicBezTo>
                  <a:pt x="1212235" y="1847000"/>
                  <a:pt x="1204162" y="1855072"/>
                  <a:pt x="1201472" y="1865836"/>
                </a:cubicBezTo>
                <a:cubicBezTo>
                  <a:pt x="1163799" y="2021897"/>
                  <a:pt x="1077688" y="2159125"/>
                  <a:pt x="1034634" y="2315188"/>
                </a:cubicBezTo>
                <a:cubicBezTo>
                  <a:pt x="945833" y="2646147"/>
                  <a:pt x="897396" y="2977107"/>
                  <a:pt x="886633" y="3316138"/>
                </a:cubicBezTo>
                <a:cubicBezTo>
                  <a:pt x="886633" y="3326902"/>
                  <a:pt x="886633" y="3334975"/>
                  <a:pt x="886633" y="3345737"/>
                </a:cubicBezTo>
                <a:cubicBezTo>
                  <a:pt x="916234" y="3332283"/>
                  <a:pt x="910852" y="3308066"/>
                  <a:pt x="910852" y="3286541"/>
                </a:cubicBezTo>
                <a:lnTo>
                  <a:pt x="912039" y="3267394"/>
                </a:lnTo>
                <a:lnTo>
                  <a:pt x="911945" y="3235898"/>
                </a:lnTo>
                <a:cubicBezTo>
                  <a:pt x="916573" y="3143655"/>
                  <a:pt x="911504" y="3053483"/>
                  <a:pt x="932891" y="2963742"/>
                </a:cubicBezTo>
                <a:cubicBezTo>
                  <a:pt x="934004" y="2959449"/>
                  <a:pt x="934041" y="2954878"/>
                  <a:pt x="935203" y="2950827"/>
                </a:cubicBezTo>
                <a:lnTo>
                  <a:pt x="936942" y="2948948"/>
                </a:lnTo>
                <a:lnTo>
                  <a:pt x="967110" y="2742550"/>
                </a:lnTo>
                <a:cubicBezTo>
                  <a:pt x="1067262" y="2215462"/>
                  <a:pt x="1298344" y="1738698"/>
                  <a:pt x="1653547" y="1308854"/>
                </a:cubicBezTo>
                <a:cubicBezTo>
                  <a:pt x="1782710" y="1152792"/>
                  <a:pt x="1933403" y="1015565"/>
                  <a:pt x="2092167" y="889101"/>
                </a:cubicBezTo>
                <a:cubicBezTo>
                  <a:pt x="2105621" y="878338"/>
                  <a:pt x="2119075" y="867574"/>
                  <a:pt x="2137913" y="856811"/>
                </a:cubicBezTo>
                <a:cubicBezTo>
                  <a:pt x="2148676" y="897172"/>
                  <a:pt x="2127149" y="916008"/>
                  <a:pt x="2108312" y="940224"/>
                </a:cubicBezTo>
                <a:cubicBezTo>
                  <a:pt x="2078713" y="972513"/>
                  <a:pt x="2043730" y="1004802"/>
                  <a:pt x="2046421" y="1055926"/>
                </a:cubicBezTo>
                <a:cubicBezTo>
                  <a:pt x="2046421" y="1072070"/>
                  <a:pt x="2030276" y="1082833"/>
                  <a:pt x="2016821" y="1093597"/>
                </a:cubicBezTo>
                <a:cubicBezTo>
                  <a:pt x="1928020" y="1171627"/>
                  <a:pt x="1849984" y="1257731"/>
                  <a:pt x="1774638" y="1349215"/>
                </a:cubicBezTo>
                <a:cubicBezTo>
                  <a:pt x="1766565" y="1359979"/>
                  <a:pt x="1734274" y="1373431"/>
                  <a:pt x="1777328" y="1386886"/>
                </a:cubicBezTo>
                <a:cubicBezTo>
                  <a:pt x="1801547" y="1394958"/>
                  <a:pt x="1774638" y="1413793"/>
                  <a:pt x="1766565" y="1421865"/>
                </a:cubicBezTo>
                <a:cubicBezTo>
                  <a:pt x="1597036" y="1626361"/>
                  <a:pt x="1459800" y="1849691"/>
                  <a:pt x="1352163" y="2091856"/>
                </a:cubicBezTo>
                <a:cubicBezTo>
                  <a:pt x="1212235" y="2409363"/>
                  <a:pt x="1136890" y="2743013"/>
                  <a:pt x="1101907" y="3087427"/>
                </a:cubicBezTo>
                <a:cubicBezTo>
                  <a:pt x="1101907" y="3088772"/>
                  <a:pt x="1101907" y="3090790"/>
                  <a:pt x="1102580" y="3094154"/>
                </a:cubicBezTo>
                <a:lnTo>
                  <a:pt x="1104570" y="3100406"/>
                </a:lnTo>
                <a:lnTo>
                  <a:pt x="1113843" y="2999101"/>
                </a:lnTo>
                <a:cubicBezTo>
                  <a:pt x="1138226" y="2826084"/>
                  <a:pt x="1179369" y="2655571"/>
                  <a:pt x="1236682" y="2487179"/>
                </a:cubicBezTo>
                <a:cubicBezTo>
                  <a:pt x="1239318" y="2480533"/>
                  <a:pt x="1242783" y="2477764"/>
                  <a:pt x="1249712" y="2472227"/>
                </a:cubicBezTo>
                <a:cubicBezTo>
                  <a:pt x="1202697" y="2647291"/>
                  <a:pt x="1165753" y="2822770"/>
                  <a:pt x="1144152" y="2998820"/>
                </a:cubicBezTo>
                <a:lnTo>
                  <a:pt x="1143877" y="3001792"/>
                </a:lnTo>
                <a:lnTo>
                  <a:pt x="1144625" y="2999599"/>
                </a:lnTo>
                <a:cubicBezTo>
                  <a:pt x="1169853" y="2888481"/>
                  <a:pt x="1167835" y="2773956"/>
                  <a:pt x="1220307" y="2673054"/>
                </a:cubicBezTo>
                <a:cubicBezTo>
                  <a:pt x="1196089" y="2780684"/>
                  <a:pt x="1228380" y="2896384"/>
                  <a:pt x="1182634" y="3001323"/>
                </a:cubicBezTo>
                <a:lnTo>
                  <a:pt x="1177230" y="3017964"/>
                </a:lnTo>
                <a:lnTo>
                  <a:pt x="1193129" y="3023733"/>
                </a:lnTo>
                <a:cubicBezTo>
                  <a:pt x="1206837" y="3030944"/>
                  <a:pt x="1205461" y="3015014"/>
                  <a:pt x="1207684" y="3006427"/>
                </a:cubicBezTo>
                <a:cubicBezTo>
                  <a:pt x="1226207" y="2846324"/>
                  <a:pt x="1272430" y="2692470"/>
                  <a:pt x="1314361" y="2537505"/>
                </a:cubicBezTo>
                <a:cubicBezTo>
                  <a:pt x="1316859" y="2527844"/>
                  <a:pt x="1315153" y="2514521"/>
                  <a:pt x="1324018" y="2510631"/>
                </a:cubicBezTo>
                <a:cubicBezTo>
                  <a:pt x="1326973" y="2509334"/>
                  <a:pt x="1331103" y="2509086"/>
                  <a:pt x="1336954" y="2510369"/>
                </a:cubicBezTo>
                <a:lnTo>
                  <a:pt x="1346335" y="2515455"/>
                </a:lnTo>
                <a:lnTo>
                  <a:pt x="1341475" y="2526822"/>
                </a:lnTo>
                <a:cubicBezTo>
                  <a:pt x="1282033" y="2684987"/>
                  <a:pt x="1236529" y="2849070"/>
                  <a:pt x="1206129" y="3017246"/>
                </a:cubicBezTo>
                <a:lnTo>
                  <a:pt x="1190428" y="3134619"/>
                </a:lnTo>
                <a:lnTo>
                  <a:pt x="1188018" y="3178911"/>
                </a:lnTo>
                <a:cubicBezTo>
                  <a:pt x="1171870" y="3302686"/>
                  <a:pt x="1175907" y="3425785"/>
                  <a:pt x="1189026" y="3548551"/>
                </a:cubicBezTo>
                <a:lnTo>
                  <a:pt x="1205813" y="3671558"/>
                </a:lnTo>
                <a:lnTo>
                  <a:pt x="1210772" y="3356381"/>
                </a:lnTo>
                <a:cubicBezTo>
                  <a:pt x="1228015" y="3130993"/>
                  <a:pt x="1272258" y="2909658"/>
                  <a:pt x="1341421" y="2696971"/>
                </a:cubicBezTo>
                <a:lnTo>
                  <a:pt x="1356818" y="2655264"/>
                </a:lnTo>
                <a:lnTo>
                  <a:pt x="1364300" y="2638368"/>
                </a:lnTo>
                <a:lnTo>
                  <a:pt x="1403642" y="2528432"/>
                </a:lnTo>
                <a:lnTo>
                  <a:pt x="1418816" y="2487337"/>
                </a:lnTo>
                <a:cubicBezTo>
                  <a:pt x="1532878" y="2212122"/>
                  <a:pt x="1690015" y="1955007"/>
                  <a:pt x="1885305" y="1726888"/>
                </a:cubicBezTo>
                <a:lnTo>
                  <a:pt x="1887481" y="1724542"/>
                </a:lnTo>
                <a:lnTo>
                  <a:pt x="1876956" y="1747601"/>
                </a:lnTo>
                <a:cubicBezTo>
                  <a:pt x="1867112" y="1764406"/>
                  <a:pt x="1856228" y="1779912"/>
                  <a:pt x="1845344" y="1795419"/>
                </a:cubicBezTo>
                <a:cubicBezTo>
                  <a:pt x="1575145" y="2163411"/>
                  <a:pt x="1405066" y="2572876"/>
                  <a:pt x="1341756" y="3026454"/>
                </a:cubicBezTo>
                <a:cubicBezTo>
                  <a:pt x="1340364" y="3038918"/>
                  <a:pt x="1333981" y="3056505"/>
                  <a:pt x="1338404" y="3067727"/>
                </a:cubicBezTo>
                <a:cubicBezTo>
                  <a:pt x="1370741" y="3190602"/>
                  <a:pt x="1344761" y="3315799"/>
                  <a:pt x="1352994" y="3439768"/>
                </a:cubicBezTo>
                <a:cubicBezTo>
                  <a:pt x="1360680" y="3551687"/>
                  <a:pt x="1362135" y="3662909"/>
                  <a:pt x="1386580" y="3777331"/>
                </a:cubicBezTo>
                <a:cubicBezTo>
                  <a:pt x="1413055" y="3749368"/>
                  <a:pt x="1406839" y="3720278"/>
                  <a:pt x="1402977" y="3692713"/>
                </a:cubicBezTo>
                <a:cubicBezTo>
                  <a:pt x="1391546" y="3591734"/>
                  <a:pt x="1382050" y="3490340"/>
                  <a:pt x="1380729" y="3389229"/>
                </a:cubicBezTo>
                <a:cubicBezTo>
                  <a:pt x="1373652" y="2966913"/>
                  <a:pt x="1471141" y="2568900"/>
                  <a:pt x="1662254" y="2191442"/>
                </a:cubicBezTo>
                <a:cubicBezTo>
                  <a:pt x="1689160" y="2137024"/>
                  <a:pt x="1734897" y="2094806"/>
                  <a:pt x="1775928" y="2049539"/>
                </a:cubicBezTo>
                <a:cubicBezTo>
                  <a:pt x="1790896" y="2034174"/>
                  <a:pt x="1804341" y="2021163"/>
                  <a:pt x="1794248" y="1992901"/>
                </a:cubicBezTo>
                <a:cubicBezTo>
                  <a:pt x="1785677" y="1962285"/>
                  <a:pt x="1811870" y="1942493"/>
                  <a:pt x="1832245" y="1923946"/>
                </a:cubicBezTo>
                <a:cubicBezTo>
                  <a:pt x="1846103" y="1912874"/>
                  <a:pt x="1865082" y="1906791"/>
                  <a:pt x="1886833" y="1904172"/>
                </a:cubicBezTo>
                <a:cubicBezTo>
                  <a:pt x="1867419" y="1936710"/>
                  <a:pt x="1850361" y="1970773"/>
                  <a:pt x="1830946" y="2003310"/>
                </a:cubicBezTo>
                <a:cubicBezTo>
                  <a:pt x="1770073" y="2107570"/>
                  <a:pt x="1709613" y="2213770"/>
                  <a:pt x="1664800" y="2326766"/>
                </a:cubicBezTo>
                <a:cubicBezTo>
                  <a:pt x="1650792" y="2356122"/>
                  <a:pt x="1631662" y="2380487"/>
                  <a:pt x="1645352" y="2416092"/>
                </a:cubicBezTo>
                <a:cubicBezTo>
                  <a:pt x="1653790" y="2436595"/>
                  <a:pt x="1638537" y="2460134"/>
                  <a:pt x="1631044" y="2482013"/>
                </a:cubicBezTo>
                <a:cubicBezTo>
                  <a:pt x="1584292" y="2595423"/>
                  <a:pt x="1552775" y="2713690"/>
                  <a:pt x="1523196" y="2831542"/>
                </a:cubicBezTo>
                <a:cubicBezTo>
                  <a:pt x="1520975" y="2840128"/>
                  <a:pt x="1518340" y="2846776"/>
                  <a:pt x="1526229" y="2855229"/>
                </a:cubicBezTo>
                <a:lnTo>
                  <a:pt x="1534614" y="2850072"/>
                </a:lnTo>
                <a:lnTo>
                  <a:pt x="1531478" y="2868343"/>
                </a:lnTo>
                <a:lnTo>
                  <a:pt x="1530525" y="2870743"/>
                </a:lnTo>
                <a:lnTo>
                  <a:pt x="1530643" y="2867299"/>
                </a:lnTo>
                <a:cubicBezTo>
                  <a:pt x="1530730" y="2864839"/>
                  <a:pt x="1530230" y="2862503"/>
                  <a:pt x="1527396" y="2860667"/>
                </a:cubicBezTo>
                <a:cubicBezTo>
                  <a:pt x="1527396" y="2860667"/>
                  <a:pt x="1523722" y="2866335"/>
                  <a:pt x="1520049" y="2872005"/>
                </a:cubicBezTo>
                <a:cubicBezTo>
                  <a:pt x="1521048" y="2876676"/>
                  <a:pt x="1521048" y="2876676"/>
                  <a:pt x="1521048" y="2876676"/>
                </a:cubicBezTo>
                <a:cubicBezTo>
                  <a:pt x="1511706" y="2878672"/>
                  <a:pt x="1513382" y="2863661"/>
                  <a:pt x="1521727" y="2856995"/>
                </a:cubicBezTo>
                <a:cubicBezTo>
                  <a:pt x="1513382" y="2863661"/>
                  <a:pt x="1517734" y="2838310"/>
                  <a:pt x="1511385" y="2854318"/>
                </a:cubicBezTo>
                <a:cubicBezTo>
                  <a:pt x="1522725" y="2861665"/>
                  <a:pt x="1494699" y="2867653"/>
                  <a:pt x="1498690" y="2886335"/>
                </a:cubicBezTo>
                <a:cubicBezTo>
                  <a:pt x="1499687" y="2891007"/>
                  <a:pt x="1499687" y="2891007"/>
                  <a:pt x="1499687" y="2891007"/>
                </a:cubicBezTo>
                <a:cubicBezTo>
                  <a:pt x="1499687" y="2891007"/>
                  <a:pt x="1499687" y="2891007"/>
                  <a:pt x="1495017" y="2892005"/>
                </a:cubicBezTo>
                <a:cubicBezTo>
                  <a:pt x="1495017" y="2892005"/>
                  <a:pt x="1496015" y="2896677"/>
                  <a:pt x="1496015" y="2896677"/>
                </a:cubicBezTo>
                <a:cubicBezTo>
                  <a:pt x="1497013" y="2901348"/>
                  <a:pt x="1497013" y="2901348"/>
                  <a:pt x="1497013" y="2901348"/>
                </a:cubicBezTo>
                <a:cubicBezTo>
                  <a:pt x="1496015" y="2896677"/>
                  <a:pt x="1500687" y="2895679"/>
                  <a:pt x="1500687" y="2895679"/>
                </a:cubicBezTo>
                <a:cubicBezTo>
                  <a:pt x="1501683" y="2900350"/>
                  <a:pt x="1499008" y="2910689"/>
                  <a:pt x="1500005" y="2915361"/>
                </a:cubicBezTo>
                <a:cubicBezTo>
                  <a:pt x="1502682" y="2905019"/>
                  <a:pt x="1504677" y="2914363"/>
                  <a:pt x="1504677" y="2914363"/>
                </a:cubicBezTo>
                <a:cubicBezTo>
                  <a:pt x="1508351" y="2908695"/>
                  <a:pt x="1511025" y="2898353"/>
                  <a:pt x="1514701" y="2892685"/>
                </a:cubicBezTo>
                <a:cubicBezTo>
                  <a:pt x="1514701" y="2892685"/>
                  <a:pt x="1514701" y="2892685"/>
                  <a:pt x="1519370" y="2891687"/>
                </a:cubicBezTo>
                <a:cubicBezTo>
                  <a:pt x="1515697" y="2897355"/>
                  <a:pt x="1515697" y="2897355"/>
                  <a:pt x="1515697" y="2897355"/>
                </a:cubicBezTo>
                <a:cubicBezTo>
                  <a:pt x="1516695" y="2902027"/>
                  <a:pt x="1517692" y="2906697"/>
                  <a:pt x="1522365" y="2905700"/>
                </a:cubicBezTo>
                <a:cubicBezTo>
                  <a:pt x="1522365" y="2905700"/>
                  <a:pt x="1526037" y="2900031"/>
                  <a:pt x="1525039" y="2895360"/>
                </a:cubicBezTo>
                <a:cubicBezTo>
                  <a:pt x="1525039" y="2895360"/>
                  <a:pt x="1525039" y="2895360"/>
                  <a:pt x="1524041" y="2890688"/>
                </a:cubicBezTo>
                <a:cubicBezTo>
                  <a:pt x="1527714" y="2885020"/>
                  <a:pt x="1527714" y="2885020"/>
                  <a:pt x="1527714" y="2885020"/>
                </a:cubicBezTo>
                <a:cubicBezTo>
                  <a:pt x="1530708" y="2899032"/>
                  <a:pt x="1523363" y="2910371"/>
                  <a:pt x="1518010" y="2931050"/>
                </a:cubicBezTo>
                <a:cubicBezTo>
                  <a:pt x="1530708" y="2899032"/>
                  <a:pt x="1522684" y="2930053"/>
                  <a:pt x="1529349" y="2938396"/>
                </a:cubicBezTo>
                <a:cubicBezTo>
                  <a:pt x="1529349" y="2938396"/>
                  <a:pt x="1530348" y="2943068"/>
                  <a:pt x="1530348" y="2943068"/>
                </a:cubicBezTo>
                <a:cubicBezTo>
                  <a:pt x="1530348" y="2943068"/>
                  <a:pt x="1529349" y="2938396"/>
                  <a:pt x="1524678" y="2939395"/>
                </a:cubicBezTo>
                <a:cubicBezTo>
                  <a:pt x="1524678" y="2939395"/>
                  <a:pt x="1524678" y="2939395"/>
                  <a:pt x="1523680" y="2934724"/>
                </a:cubicBezTo>
                <a:cubicBezTo>
                  <a:pt x="1523680" y="2934724"/>
                  <a:pt x="1523680" y="2934724"/>
                  <a:pt x="1519008" y="2935721"/>
                </a:cubicBezTo>
                <a:cubicBezTo>
                  <a:pt x="1520006" y="2940394"/>
                  <a:pt x="1516334" y="2946061"/>
                  <a:pt x="1516334" y="2946061"/>
                </a:cubicBezTo>
                <a:cubicBezTo>
                  <a:pt x="1516334" y="2946061"/>
                  <a:pt x="1517333" y="2950732"/>
                  <a:pt x="1517333" y="2950732"/>
                </a:cubicBezTo>
                <a:cubicBezTo>
                  <a:pt x="1513659" y="2956402"/>
                  <a:pt x="1513659" y="2956402"/>
                  <a:pt x="1509986" y="2962070"/>
                </a:cubicBezTo>
                <a:cubicBezTo>
                  <a:pt x="1508989" y="2957400"/>
                  <a:pt x="1508989" y="2957400"/>
                  <a:pt x="1507991" y="2952728"/>
                </a:cubicBezTo>
                <a:cubicBezTo>
                  <a:pt x="1506991" y="2948057"/>
                  <a:pt x="1506991" y="2948057"/>
                  <a:pt x="1503320" y="2953726"/>
                </a:cubicBezTo>
                <a:cubicBezTo>
                  <a:pt x="1503320" y="2953726"/>
                  <a:pt x="1499646" y="2959396"/>
                  <a:pt x="1500643" y="2964066"/>
                </a:cubicBezTo>
                <a:cubicBezTo>
                  <a:pt x="1501642" y="2968737"/>
                  <a:pt x="1501642" y="2968737"/>
                  <a:pt x="1502641" y="2973409"/>
                </a:cubicBezTo>
                <a:cubicBezTo>
                  <a:pt x="1504636" y="2982750"/>
                  <a:pt x="1511303" y="2991095"/>
                  <a:pt x="1514976" y="2985426"/>
                </a:cubicBezTo>
                <a:cubicBezTo>
                  <a:pt x="1515974" y="2990096"/>
                  <a:pt x="1516970" y="2994767"/>
                  <a:pt x="1513299" y="3000436"/>
                </a:cubicBezTo>
                <a:cubicBezTo>
                  <a:pt x="1508946" y="3025786"/>
                  <a:pt x="1499923" y="3052136"/>
                  <a:pt x="1495570" y="3077486"/>
                </a:cubicBezTo>
                <a:cubicBezTo>
                  <a:pt x="1495570" y="3077486"/>
                  <a:pt x="1489902" y="3073814"/>
                  <a:pt x="1489902" y="3073814"/>
                </a:cubicBezTo>
                <a:cubicBezTo>
                  <a:pt x="1489902" y="3073814"/>
                  <a:pt x="1490900" y="3078485"/>
                  <a:pt x="1490900" y="3078485"/>
                </a:cubicBezTo>
                <a:cubicBezTo>
                  <a:pt x="1490900" y="3078485"/>
                  <a:pt x="1486228" y="3079482"/>
                  <a:pt x="1486228" y="3079482"/>
                </a:cubicBezTo>
                <a:cubicBezTo>
                  <a:pt x="1490582" y="3054132"/>
                  <a:pt x="1485230" y="3074812"/>
                  <a:pt x="1480559" y="3075811"/>
                </a:cubicBezTo>
                <a:cubicBezTo>
                  <a:pt x="1482237" y="3060798"/>
                  <a:pt x="1488585" y="3044791"/>
                  <a:pt x="1485591" y="3030777"/>
                </a:cubicBezTo>
                <a:cubicBezTo>
                  <a:pt x="1491260" y="3034450"/>
                  <a:pt x="1491260" y="3034450"/>
                  <a:pt x="1491260" y="3034450"/>
                </a:cubicBezTo>
                <a:cubicBezTo>
                  <a:pt x="1493935" y="3024111"/>
                  <a:pt x="1496610" y="3013770"/>
                  <a:pt x="1496610" y="3013770"/>
                </a:cubicBezTo>
                <a:cubicBezTo>
                  <a:pt x="1493935" y="3024111"/>
                  <a:pt x="1489264" y="3025108"/>
                  <a:pt x="1489264" y="3025108"/>
                </a:cubicBezTo>
                <a:cubicBezTo>
                  <a:pt x="1491939" y="3014767"/>
                  <a:pt x="1486270" y="3011096"/>
                  <a:pt x="1489944" y="3005426"/>
                </a:cubicBezTo>
                <a:cubicBezTo>
                  <a:pt x="1488945" y="3000755"/>
                  <a:pt x="1488945" y="3000755"/>
                  <a:pt x="1488945" y="3000755"/>
                </a:cubicBezTo>
                <a:cubicBezTo>
                  <a:pt x="1488945" y="3000755"/>
                  <a:pt x="1493617" y="2999757"/>
                  <a:pt x="1492619" y="2995087"/>
                </a:cubicBezTo>
                <a:cubicBezTo>
                  <a:pt x="1492619" y="2995087"/>
                  <a:pt x="1492619" y="2995087"/>
                  <a:pt x="1491621" y="2990414"/>
                </a:cubicBezTo>
                <a:cubicBezTo>
                  <a:pt x="1491621" y="2990414"/>
                  <a:pt x="1490623" y="2985745"/>
                  <a:pt x="1490623" y="2985745"/>
                </a:cubicBezTo>
                <a:cubicBezTo>
                  <a:pt x="1482279" y="2992412"/>
                  <a:pt x="1482279" y="2992412"/>
                  <a:pt x="1482279" y="2992412"/>
                </a:cubicBezTo>
                <a:cubicBezTo>
                  <a:pt x="1482279" y="2992412"/>
                  <a:pt x="1478607" y="2998081"/>
                  <a:pt x="1479604" y="3002751"/>
                </a:cubicBezTo>
                <a:lnTo>
                  <a:pt x="1480602" y="3007422"/>
                </a:lnTo>
                <a:cubicBezTo>
                  <a:pt x="1485271" y="3006424"/>
                  <a:pt x="1485271" y="3006424"/>
                  <a:pt x="1485271" y="3006424"/>
                </a:cubicBezTo>
                <a:cubicBezTo>
                  <a:pt x="1483597" y="3021434"/>
                  <a:pt x="1476568" y="3057127"/>
                  <a:pt x="1475889" y="3076809"/>
                </a:cubicBezTo>
                <a:cubicBezTo>
                  <a:pt x="1472215" y="3082477"/>
                  <a:pt x="1472215" y="3082477"/>
                  <a:pt x="1472215" y="3082477"/>
                </a:cubicBezTo>
                <a:cubicBezTo>
                  <a:pt x="1468541" y="3088146"/>
                  <a:pt x="1468541" y="3088146"/>
                  <a:pt x="1469540" y="3092817"/>
                </a:cubicBezTo>
                <a:cubicBezTo>
                  <a:pt x="1474211" y="3091818"/>
                  <a:pt x="1474211" y="3091818"/>
                  <a:pt x="1474211" y="3091818"/>
                </a:cubicBezTo>
                <a:cubicBezTo>
                  <a:pt x="1470538" y="3097487"/>
                  <a:pt x="1468860" y="3112498"/>
                  <a:pt x="1466185" y="3122840"/>
                </a:cubicBezTo>
                <a:cubicBezTo>
                  <a:pt x="1461514" y="3123837"/>
                  <a:pt x="1462511" y="3128508"/>
                  <a:pt x="1463510" y="3133178"/>
                </a:cubicBezTo>
                <a:cubicBezTo>
                  <a:pt x="1464509" y="3137850"/>
                  <a:pt x="1464509" y="3137850"/>
                  <a:pt x="1464509" y="3137850"/>
                </a:cubicBezTo>
                <a:cubicBezTo>
                  <a:pt x="1464509" y="3137850"/>
                  <a:pt x="1464509" y="3137850"/>
                  <a:pt x="1469179" y="3136851"/>
                </a:cubicBezTo>
                <a:cubicBezTo>
                  <a:pt x="1460474" y="3187554"/>
                  <a:pt x="1451452" y="3213902"/>
                  <a:pt x="1458437" y="3246598"/>
                </a:cubicBezTo>
                <a:cubicBezTo>
                  <a:pt x="1458437" y="3246598"/>
                  <a:pt x="1453765" y="3247597"/>
                  <a:pt x="1454763" y="3252269"/>
                </a:cubicBezTo>
                <a:cubicBezTo>
                  <a:pt x="1455762" y="3256940"/>
                  <a:pt x="1455762" y="3256940"/>
                  <a:pt x="1455762" y="3256940"/>
                </a:cubicBezTo>
                <a:cubicBezTo>
                  <a:pt x="1456759" y="3261610"/>
                  <a:pt x="1456759" y="3261610"/>
                  <a:pt x="1456759" y="3261610"/>
                </a:cubicBezTo>
                <a:cubicBezTo>
                  <a:pt x="1452090" y="3262609"/>
                  <a:pt x="1450411" y="3277620"/>
                  <a:pt x="1452407" y="3286961"/>
                </a:cubicBezTo>
                <a:cubicBezTo>
                  <a:pt x="1452407" y="3286961"/>
                  <a:pt x="1453405" y="3291634"/>
                  <a:pt x="1448735" y="3292631"/>
                </a:cubicBezTo>
                <a:cubicBezTo>
                  <a:pt x="1449733" y="3297301"/>
                  <a:pt x="1449733" y="3297301"/>
                  <a:pt x="1450729" y="3301973"/>
                </a:cubicBezTo>
                <a:cubicBezTo>
                  <a:pt x="1450729" y="3301973"/>
                  <a:pt x="1451728" y="3306644"/>
                  <a:pt x="1451728" y="3306644"/>
                </a:cubicBezTo>
                <a:cubicBezTo>
                  <a:pt x="1451728" y="3306644"/>
                  <a:pt x="1451728" y="3306644"/>
                  <a:pt x="1448054" y="3312312"/>
                </a:cubicBezTo>
                <a:cubicBezTo>
                  <a:pt x="1448054" y="3312312"/>
                  <a:pt x="1449053" y="3316984"/>
                  <a:pt x="1449053" y="3316984"/>
                </a:cubicBezTo>
                <a:cubicBezTo>
                  <a:pt x="1455719" y="3325326"/>
                  <a:pt x="1440030" y="3343331"/>
                  <a:pt x="1455040" y="3345009"/>
                </a:cubicBezTo>
                <a:cubicBezTo>
                  <a:pt x="1450369" y="3346008"/>
                  <a:pt x="1450369" y="3346008"/>
                  <a:pt x="1451367" y="3350678"/>
                </a:cubicBezTo>
                <a:cubicBezTo>
                  <a:pt x="1451367" y="3350678"/>
                  <a:pt x="1452366" y="3355351"/>
                  <a:pt x="1452366" y="3355351"/>
                </a:cubicBezTo>
                <a:cubicBezTo>
                  <a:pt x="1453364" y="3360020"/>
                  <a:pt x="1449691" y="3365689"/>
                  <a:pt x="1450688" y="3370360"/>
                </a:cubicBezTo>
                <a:cubicBezTo>
                  <a:pt x="1450688" y="3370360"/>
                  <a:pt x="1450688" y="3370360"/>
                  <a:pt x="1451686" y="3375030"/>
                </a:cubicBezTo>
                <a:cubicBezTo>
                  <a:pt x="1450009" y="3390042"/>
                  <a:pt x="1447334" y="3400383"/>
                  <a:pt x="1445656" y="3415393"/>
                </a:cubicBezTo>
                <a:cubicBezTo>
                  <a:pt x="1446653" y="3420063"/>
                  <a:pt x="1446653" y="3420063"/>
                  <a:pt x="1446653" y="3420063"/>
                </a:cubicBezTo>
                <a:cubicBezTo>
                  <a:pt x="1446653" y="3420063"/>
                  <a:pt x="1446653" y="3420063"/>
                  <a:pt x="1441983" y="3421062"/>
                </a:cubicBezTo>
                <a:cubicBezTo>
                  <a:pt x="1442981" y="3425733"/>
                  <a:pt x="1442981" y="3425733"/>
                  <a:pt x="1442981" y="3425733"/>
                </a:cubicBezTo>
                <a:cubicBezTo>
                  <a:pt x="1443979" y="3430404"/>
                  <a:pt x="1443979" y="3430404"/>
                  <a:pt x="1443979" y="3430404"/>
                </a:cubicBezTo>
                <a:cubicBezTo>
                  <a:pt x="1443979" y="3430404"/>
                  <a:pt x="1448650" y="3429407"/>
                  <a:pt x="1448650" y="3429407"/>
                </a:cubicBezTo>
                <a:cubicBezTo>
                  <a:pt x="1444977" y="3435075"/>
                  <a:pt x="1445976" y="3439745"/>
                  <a:pt x="1446973" y="3444417"/>
                </a:cubicBezTo>
                <a:cubicBezTo>
                  <a:pt x="1446973" y="3444417"/>
                  <a:pt x="1445976" y="3439745"/>
                  <a:pt x="1445976" y="3439745"/>
                </a:cubicBezTo>
                <a:cubicBezTo>
                  <a:pt x="1444296" y="3454757"/>
                  <a:pt x="1444296" y="3454757"/>
                  <a:pt x="1445295" y="3459428"/>
                </a:cubicBezTo>
                <a:cubicBezTo>
                  <a:pt x="1446294" y="3464099"/>
                  <a:pt x="1447291" y="3468769"/>
                  <a:pt x="1448290" y="3473441"/>
                </a:cubicBezTo>
                <a:cubicBezTo>
                  <a:pt x="1448290" y="3473441"/>
                  <a:pt x="1444616" y="3479111"/>
                  <a:pt x="1444616" y="3479111"/>
                </a:cubicBezTo>
                <a:cubicBezTo>
                  <a:pt x="1445615" y="3483781"/>
                  <a:pt x="1445615" y="3483781"/>
                  <a:pt x="1445615" y="3483781"/>
                </a:cubicBezTo>
                <a:cubicBezTo>
                  <a:pt x="1445615" y="3483781"/>
                  <a:pt x="1440943" y="3484778"/>
                  <a:pt x="1441943" y="3489449"/>
                </a:cubicBezTo>
                <a:cubicBezTo>
                  <a:pt x="1441943" y="3489449"/>
                  <a:pt x="1442939" y="3494121"/>
                  <a:pt x="1442939" y="3494121"/>
                </a:cubicBezTo>
                <a:cubicBezTo>
                  <a:pt x="1447611" y="3493123"/>
                  <a:pt x="1447611" y="3493123"/>
                  <a:pt x="1447611" y="3493123"/>
                </a:cubicBezTo>
                <a:cubicBezTo>
                  <a:pt x="1450603" y="3507136"/>
                  <a:pt x="1448928" y="3522147"/>
                  <a:pt x="1456592" y="3535162"/>
                </a:cubicBezTo>
                <a:cubicBezTo>
                  <a:pt x="1455594" y="3530490"/>
                  <a:pt x="1455594" y="3530490"/>
                  <a:pt x="1450922" y="3531488"/>
                </a:cubicBezTo>
                <a:cubicBezTo>
                  <a:pt x="1449926" y="3526818"/>
                  <a:pt x="1449926" y="3526818"/>
                  <a:pt x="1446252" y="3532487"/>
                </a:cubicBezTo>
                <a:cubicBezTo>
                  <a:pt x="1447250" y="3537157"/>
                  <a:pt x="1448249" y="3541828"/>
                  <a:pt x="1448249" y="3541828"/>
                </a:cubicBezTo>
                <a:cubicBezTo>
                  <a:pt x="1449247" y="3546500"/>
                  <a:pt x="1449247" y="3546500"/>
                  <a:pt x="1449247" y="3546500"/>
                </a:cubicBezTo>
                <a:cubicBezTo>
                  <a:pt x="1442897" y="3562510"/>
                  <a:pt x="1459904" y="3573529"/>
                  <a:pt x="1449883" y="3595205"/>
                </a:cubicBezTo>
                <a:cubicBezTo>
                  <a:pt x="1454554" y="3594207"/>
                  <a:pt x="1454554" y="3594207"/>
                  <a:pt x="1454554" y="3594207"/>
                </a:cubicBezTo>
                <a:cubicBezTo>
                  <a:pt x="1449883" y="3595205"/>
                  <a:pt x="1449883" y="3595205"/>
                  <a:pt x="1450880" y="3599876"/>
                </a:cubicBezTo>
                <a:cubicBezTo>
                  <a:pt x="1451878" y="3604549"/>
                  <a:pt x="1451878" y="3604549"/>
                  <a:pt x="1451878" y="3604549"/>
                </a:cubicBezTo>
                <a:cubicBezTo>
                  <a:pt x="1454873" y="3618561"/>
                  <a:pt x="1457866" y="3632574"/>
                  <a:pt x="1457866" y="3632574"/>
                </a:cubicBezTo>
                <a:cubicBezTo>
                  <a:pt x="1456608" y="3643833"/>
                  <a:pt x="1458742" y="3632388"/>
                  <a:pt x="1461993" y="3635813"/>
                </a:cubicBezTo>
                <a:lnTo>
                  <a:pt x="1465432" y="3645315"/>
                </a:lnTo>
                <a:lnTo>
                  <a:pt x="1464828" y="3645610"/>
                </a:lnTo>
                <a:lnTo>
                  <a:pt x="1458859" y="3645794"/>
                </a:lnTo>
                <a:cubicBezTo>
                  <a:pt x="1457357" y="3647335"/>
                  <a:pt x="1456688" y="3649919"/>
                  <a:pt x="1457188" y="3652257"/>
                </a:cubicBezTo>
                <a:cubicBezTo>
                  <a:pt x="1460022" y="3654092"/>
                  <a:pt x="1462528" y="3648673"/>
                  <a:pt x="1464365" y="3645838"/>
                </a:cubicBezTo>
                <a:lnTo>
                  <a:pt x="1464828" y="3645610"/>
                </a:lnTo>
                <a:lnTo>
                  <a:pt x="1465530" y="3645589"/>
                </a:lnTo>
                <a:lnTo>
                  <a:pt x="1465432" y="3645315"/>
                </a:lnTo>
                <a:lnTo>
                  <a:pt x="1466575" y="3644755"/>
                </a:lnTo>
                <a:cubicBezTo>
                  <a:pt x="1467116" y="3645862"/>
                  <a:pt x="1467447" y="3648843"/>
                  <a:pt x="1467526" y="3654930"/>
                </a:cubicBezTo>
                <a:cubicBezTo>
                  <a:pt x="1462856" y="3655929"/>
                  <a:pt x="1462856" y="3655929"/>
                  <a:pt x="1463852" y="3660600"/>
                </a:cubicBezTo>
                <a:cubicBezTo>
                  <a:pt x="1463852" y="3660600"/>
                  <a:pt x="1464851" y="3665270"/>
                  <a:pt x="1464851" y="3665270"/>
                </a:cubicBezTo>
                <a:cubicBezTo>
                  <a:pt x="1461179" y="3670939"/>
                  <a:pt x="1461179" y="3670939"/>
                  <a:pt x="1461179" y="3670939"/>
                </a:cubicBezTo>
                <a:cubicBezTo>
                  <a:pt x="1462178" y="3675610"/>
                  <a:pt x="1462178" y="3675610"/>
                  <a:pt x="1462178" y="3675610"/>
                </a:cubicBezTo>
                <a:cubicBezTo>
                  <a:pt x="1462178" y="3675610"/>
                  <a:pt x="1463175" y="3680282"/>
                  <a:pt x="1464173" y="3684953"/>
                </a:cubicBezTo>
                <a:cubicBezTo>
                  <a:pt x="1464173" y="3684953"/>
                  <a:pt x="1465171" y="3689624"/>
                  <a:pt x="1466168" y="3694296"/>
                </a:cubicBezTo>
                <a:cubicBezTo>
                  <a:pt x="1461498" y="3695293"/>
                  <a:pt x="1462496" y="3699964"/>
                  <a:pt x="1463494" y="3704634"/>
                </a:cubicBezTo>
                <a:cubicBezTo>
                  <a:pt x="1459821" y="3710304"/>
                  <a:pt x="1459821" y="3710304"/>
                  <a:pt x="1460818" y="3714976"/>
                </a:cubicBezTo>
                <a:cubicBezTo>
                  <a:pt x="1460818" y="3714976"/>
                  <a:pt x="1461815" y="3719645"/>
                  <a:pt x="1461815" y="3719645"/>
                </a:cubicBezTo>
                <a:cubicBezTo>
                  <a:pt x="1461815" y="3719645"/>
                  <a:pt x="1462814" y="3724317"/>
                  <a:pt x="1462814" y="3724317"/>
                </a:cubicBezTo>
                <a:cubicBezTo>
                  <a:pt x="1458143" y="3725314"/>
                  <a:pt x="1458143" y="3725314"/>
                  <a:pt x="1458143" y="3725314"/>
                </a:cubicBezTo>
                <a:cubicBezTo>
                  <a:pt x="1458143" y="3725314"/>
                  <a:pt x="1458143" y="3725314"/>
                  <a:pt x="1454470" y="3730983"/>
                </a:cubicBezTo>
                <a:cubicBezTo>
                  <a:pt x="1455467" y="3735654"/>
                  <a:pt x="1455467" y="3735654"/>
                  <a:pt x="1455467" y="3735654"/>
                </a:cubicBezTo>
                <a:cubicBezTo>
                  <a:pt x="1461137" y="3739328"/>
                  <a:pt x="1461137" y="3739328"/>
                  <a:pt x="1461137" y="3739328"/>
                </a:cubicBezTo>
                <a:cubicBezTo>
                  <a:pt x="1462135" y="3743998"/>
                  <a:pt x="1462135" y="3743998"/>
                  <a:pt x="1462135" y="3743998"/>
                </a:cubicBezTo>
                <a:cubicBezTo>
                  <a:pt x="1462135" y="3743998"/>
                  <a:pt x="1463132" y="3748671"/>
                  <a:pt x="1463132" y="3748671"/>
                </a:cubicBezTo>
                <a:cubicBezTo>
                  <a:pt x="1464130" y="3753341"/>
                  <a:pt x="1465128" y="3758012"/>
                  <a:pt x="1466126" y="3762683"/>
                </a:cubicBezTo>
                <a:cubicBezTo>
                  <a:pt x="1463452" y="3773022"/>
                  <a:pt x="1464449" y="3777695"/>
                  <a:pt x="1464449" y="3777695"/>
                </a:cubicBezTo>
                <a:cubicBezTo>
                  <a:pt x="1465447" y="3782365"/>
                  <a:pt x="1465447" y="3782365"/>
                  <a:pt x="1465447" y="3782365"/>
                </a:cubicBezTo>
                <a:cubicBezTo>
                  <a:pt x="1466445" y="3787036"/>
                  <a:pt x="1466445" y="3787036"/>
                  <a:pt x="1467443" y="3791707"/>
                </a:cubicBezTo>
                <a:cubicBezTo>
                  <a:pt x="1467443" y="3791707"/>
                  <a:pt x="1467443" y="3791707"/>
                  <a:pt x="1472113" y="3790710"/>
                </a:cubicBezTo>
                <a:cubicBezTo>
                  <a:pt x="1468442" y="3796379"/>
                  <a:pt x="1468442" y="3796379"/>
                  <a:pt x="1468442" y="3796379"/>
                </a:cubicBezTo>
                <a:cubicBezTo>
                  <a:pt x="1468442" y="3796379"/>
                  <a:pt x="1469439" y="3801048"/>
                  <a:pt x="1470437" y="3805720"/>
                </a:cubicBezTo>
                <a:cubicBezTo>
                  <a:pt x="1475427" y="3829075"/>
                  <a:pt x="1481096" y="3832748"/>
                  <a:pt x="1479418" y="3847759"/>
                </a:cubicBezTo>
                <a:cubicBezTo>
                  <a:pt x="1474748" y="3848756"/>
                  <a:pt x="1475745" y="3853428"/>
                  <a:pt x="1475745" y="3853428"/>
                </a:cubicBezTo>
                <a:cubicBezTo>
                  <a:pt x="1475745" y="3853428"/>
                  <a:pt x="1476743" y="3858097"/>
                  <a:pt x="1476743" y="3858097"/>
                </a:cubicBezTo>
                <a:cubicBezTo>
                  <a:pt x="1481415" y="3857100"/>
                  <a:pt x="1481415" y="3857100"/>
                  <a:pt x="1481415" y="3857100"/>
                </a:cubicBezTo>
                <a:cubicBezTo>
                  <a:pt x="1478739" y="3867441"/>
                  <a:pt x="1480735" y="3876783"/>
                  <a:pt x="1481734" y="3881454"/>
                </a:cubicBezTo>
                <a:cubicBezTo>
                  <a:pt x="1482731" y="3886125"/>
                  <a:pt x="1482731" y="3886125"/>
                  <a:pt x="1482731" y="3886125"/>
                </a:cubicBezTo>
                <a:cubicBezTo>
                  <a:pt x="1483728" y="3890795"/>
                  <a:pt x="1483728" y="3890795"/>
                  <a:pt x="1488400" y="3889796"/>
                </a:cubicBezTo>
                <a:cubicBezTo>
                  <a:pt x="1491393" y="3903810"/>
                  <a:pt x="1493389" y="3913153"/>
                  <a:pt x="1490714" y="3923492"/>
                </a:cubicBezTo>
                <a:cubicBezTo>
                  <a:pt x="1495385" y="3922494"/>
                  <a:pt x="1495385" y="3922494"/>
                  <a:pt x="1495385" y="3922494"/>
                </a:cubicBezTo>
                <a:cubicBezTo>
                  <a:pt x="1499376" y="3941178"/>
                  <a:pt x="1499376" y="3941178"/>
                  <a:pt x="1499376" y="3941178"/>
                </a:cubicBezTo>
                <a:cubicBezTo>
                  <a:pt x="1499376" y="3941178"/>
                  <a:pt x="1499376" y="3941178"/>
                  <a:pt x="1495705" y="3946848"/>
                </a:cubicBezTo>
                <a:cubicBezTo>
                  <a:pt x="1493708" y="3937506"/>
                  <a:pt x="1488039" y="3933833"/>
                  <a:pt x="1485365" y="3944173"/>
                </a:cubicBezTo>
                <a:cubicBezTo>
                  <a:pt x="1493708" y="3937506"/>
                  <a:pt x="1494026" y="3961858"/>
                  <a:pt x="1498697" y="3960861"/>
                </a:cubicBezTo>
                <a:cubicBezTo>
                  <a:pt x="1507679" y="4002900"/>
                  <a:pt x="1505683" y="3993557"/>
                  <a:pt x="1519336" y="4034599"/>
                </a:cubicBezTo>
                <a:cubicBezTo>
                  <a:pt x="1519336" y="4034599"/>
                  <a:pt x="1514664" y="4035598"/>
                  <a:pt x="1514664" y="4035598"/>
                </a:cubicBezTo>
                <a:cubicBezTo>
                  <a:pt x="1515663" y="4040268"/>
                  <a:pt x="1515663" y="4040268"/>
                  <a:pt x="1516661" y="4044938"/>
                </a:cubicBezTo>
                <a:cubicBezTo>
                  <a:pt x="1522649" y="4072964"/>
                  <a:pt x="1524644" y="4082307"/>
                  <a:pt x="1528636" y="4100992"/>
                </a:cubicBezTo>
                <a:cubicBezTo>
                  <a:pt x="1528636" y="4100992"/>
                  <a:pt x="1528636" y="4100992"/>
                  <a:pt x="1529635" y="4105662"/>
                </a:cubicBezTo>
                <a:cubicBezTo>
                  <a:pt x="1529635" y="4105662"/>
                  <a:pt x="1529635" y="4105662"/>
                  <a:pt x="1530632" y="4110333"/>
                </a:cubicBezTo>
                <a:cubicBezTo>
                  <a:pt x="1532945" y="4144028"/>
                  <a:pt x="1535303" y="4109335"/>
                  <a:pt x="1543966" y="4127021"/>
                </a:cubicBezTo>
                <a:cubicBezTo>
                  <a:pt x="1539294" y="4128018"/>
                  <a:pt x="1532945" y="4144028"/>
                  <a:pt x="1541290" y="4137361"/>
                </a:cubicBezTo>
                <a:cubicBezTo>
                  <a:pt x="1542289" y="4142032"/>
                  <a:pt x="1542289" y="4142032"/>
                  <a:pt x="1542289" y="4142032"/>
                </a:cubicBezTo>
                <a:cubicBezTo>
                  <a:pt x="1542289" y="4142032"/>
                  <a:pt x="1542289" y="4142032"/>
                  <a:pt x="1543286" y="4146702"/>
                </a:cubicBezTo>
                <a:cubicBezTo>
                  <a:pt x="1538615" y="4147700"/>
                  <a:pt x="1544284" y="4151374"/>
                  <a:pt x="1544284" y="4151374"/>
                </a:cubicBezTo>
                <a:cubicBezTo>
                  <a:pt x="1548276" y="4170059"/>
                  <a:pt x="1543605" y="4171056"/>
                  <a:pt x="1538933" y="4172054"/>
                </a:cubicBezTo>
                <a:cubicBezTo>
                  <a:pt x="1542925" y="4190739"/>
                  <a:pt x="1553266" y="4193413"/>
                  <a:pt x="1550590" y="4203753"/>
                </a:cubicBezTo>
                <a:cubicBezTo>
                  <a:pt x="1557258" y="4212097"/>
                  <a:pt x="1560251" y="4226111"/>
                  <a:pt x="1569592" y="4224113"/>
                </a:cubicBezTo>
                <a:cubicBezTo>
                  <a:pt x="1566917" y="4234454"/>
                  <a:pt x="1575581" y="4252141"/>
                  <a:pt x="1565241" y="4249466"/>
                </a:cubicBezTo>
                <a:cubicBezTo>
                  <a:pt x="1573903" y="4267151"/>
                  <a:pt x="1574584" y="4247470"/>
                  <a:pt x="1574902" y="4271822"/>
                </a:cubicBezTo>
                <a:cubicBezTo>
                  <a:pt x="1575900" y="4276494"/>
                  <a:pt x="1581569" y="4280167"/>
                  <a:pt x="1587238" y="4283840"/>
                </a:cubicBezTo>
                <a:cubicBezTo>
                  <a:pt x="1575900" y="4276494"/>
                  <a:pt x="1590549" y="4322205"/>
                  <a:pt x="1604882" y="4343564"/>
                </a:cubicBezTo>
                <a:cubicBezTo>
                  <a:pt x="1602208" y="4353904"/>
                  <a:pt x="1601209" y="4349234"/>
                  <a:pt x="1595539" y="4345560"/>
                </a:cubicBezTo>
                <a:cubicBezTo>
                  <a:pt x="1602208" y="4353904"/>
                  <a:pt x="1603205" y="4358574"/>
                  <a:pt x="1607875" y="4357577"/>
                </a:cubicBezTo>
                <a:cubicBezTo>
                  <a:pt x="1599531" y="4364244"/>
                  <a:pt x="1608874" y="4362248"/>
                  <a:pt x="1607196" y="4377259"/>
                </a:cubicBezTo>
                <a:cubicBezTo>
                  <a:pt x="1613863" y="4385603"/>
                  <a:pt x="1610870" y="4371589"/>
                  <a:pt x="1622525" y="4403290"/>
                </a:cubicBezTo>
                <a:lnTo>
                  <a:pt x="1618736" y="4400103"/>
                </a:lnTo>
                <a:lnTo>
                  <a:pt x="1614862" y="4390275"/>
                </a:lnTo>
                <a:cubicBezTo>
                  <a:pt x="1615361" y="4392610"/>
                  <a:pt x="1616110" y="4396114"/>
                  <a:pt x="1617316" y="4398908"/>
                </a:cubicBezTo>
                <a:lnTo>
                  <a:pt x="1618736" y="4400103"/>
                </a:lnTo>
                <a:lnTo>
                  <a:pt x="1625519" y="4417302"/>
                </a:lnTo>
                <a:cubicBezTo>
                  <a:pt x="1619850" y="4413630"/>
                  <a:pt x="1615180" y="4414629"/>
                  <a:pt x="1611506" y="4420296"/>
                </a:cubicBezTo>
                <a:cubicBezTo>
                  <a:pt x="1599849" y="4388597"/>
                  <a:pt x="1596856" y="4374584"/>
                  <a:pt x="1580528" y="4343884"/>
                </a:cubicBezTo>
                <a:cubicBezTo>
                  <a:pt x="1572185" y="4350550"/>
                  <a:pt x="1563522" y="4332863"/>
                  <a:pt x="1553861" y="4310507"/>
                </a:cubicBezTo>
                <a:cubicBezTo>
                  <a:pt x="1547194" y="4302163"/>
                  <a:pt x="1546194" y="4297492"/>
                  <a:pt x="1544200" y="4288151"/>
                </a:cubicBezTo>
                <a:cubicBezTo>
                  <a:pt x="1543202" y="4283479"/>
                  <a:pt x="1541206" y="4274137"/>
                  <a:pt x="1540208" y="4269467"/>
                </a:cubicBezTo>
                <a:cubicBezTo>
                  <a:pt x="1536536" y="4275134"/>
                  <a:pt x="1531226" y="4227428"/>
                  <a:pt x="1526874" y="4252779"/>
                </a:cubicBezTo>
                <a:lnTo>
                  <a:pt x="1519888" y="4220081"/>
                </a:lnTo>
                <a:cubicBezTo>
                  <a:pt x="1513902" y="4192054"/>
                  <a:pt x="1530228" y="4222756"/>
                  <a:pt x="1521566" y="4205070"/>
                </a:cubicBezTo>
                <a:cubicBezTo>
                  <a:pt x="1520568" y="4200398"/>
                  <a:pt x="1519571" y="4195728"/>
                  <a:pt x="1518573" y="4191057"/>
                </a:cubicBezTo>
                <a:cubicBezTo>
                  <a:pt x="1518573" y="4191057"/>
                  <a:pt x="1517576" y="4186384"/>
                  <a:pt x="1517576" y="4186384"/>
                </a:cubicBezTo>
                <a:cubicBezTo>
                  <a:pt x="1517576" y="4186384"/>
                  <a:pt x="1517576" y="4186384"/>
                  <a:pt x="1516577" y="4181714"/>
                </a:cubicBezTo>
                <a:cubicBezTo>
                  <a:pt x="1517576" y="4186384"/>
                  <a:pt x="1517576" y="4186384"/>
                  <a:pt x="1522245" y="4185387"/>
                </a:cubicBezTo>
                <a:cubicBezTo>
                  <a:pt x="1513583" y="4167702"/>
                  <a:pt x="1513583" y="4167702"/>
                  <a:pt x="1513583" y="4167702"/>
                </a:cubicBezTo>
                <a:cubicBezTo>
                  <a:pt x="1517256" y="4162033"/>
                  <a:pt x="1517256" y="4162033"/>
                  <a:pt x="1517256" y="4162033"/>
                </a:cubicBezTo>
                <a:cubicBezTo>
                  <a:pt x="1517256" y="4162033"/>
                  <a:pt x="1517256" y="4162033"/>
                  <a:pt x="1516257" y="4157362"/>
                </a:cubicBezTo>
                <a:cubicBezTo>
                  <a:pt x="1515260" y="4152691"/>
                  <a:pt x="1515260" y="4152691"/>
                  <a:pt x="1515260" y="4152691"/>
                </a:cubicBezTo>
                <a:cubicBezTo>
                  <a:pt x="1514261" y="4148019"/>
                  <a:pt x="1509591" y="4149018"/>
                  <a:pt x="1509591" y="4149018"/>
                </a:cubicBezTo>
                <a:cubicBezTo>
                  <a:pt x="1509271" y="4124666"/>
                  <a:pt x="1504602" y="4125663"/>
                  <a:pt x="1503605" y="4120992"/>
                </a:cubicBezTo>
                <a:cubicBezTo>
                  <a:pt x="1503605" y="4120992"/>
                  <a:pt x="1497934" y="4117319"/>
                  <a:pt x="1497934" y="4117319"/>
                </a:cubicBezTo>
                <a:cubicBezTo>
                  <a:pt x="1494941" y="4103305"/>
                  <a:pt x="1496618" y="4088295"/>
                  <a:pt x="1491948" y="4089292"/>
                </a:cubicBezTo>
                <a:cubicBezTo>
                  <a:pt x="1490948" y="4084621"/>
                  <a:pt x="1490948" y="4084621"/>
                  <a:pt x="1490948" y="4084621"/>
                </a:cubicBezTo>
                <a:cubicBezTo>
                  <a:pt x="1490948" y="4084621"/>
                  <a:pt x="1489951" y="4079950"/>
                  <a:pt x="1489951" y="4079950"/>
                </a:cubicBezTo>
                <a:cubicBezTo>
                  <a:pt x="1486277" y="4085620"/>
                  <a:pt x="1486277" y="4085620"/>
                  <a:pt x="1486277" y="4085620"/>
                </a:cubicBezTo>
                <a:cubicBezTo>
                  <a:pt x="1491629" y="4064938"/>
                  <a:pt x="1478973" y="4028571"/>
                  <a:pt x="1475301" y="4034238"/>
                </a:cubicBezTo>
                <a:cubicBezTo>
                  <a:pt x="1480970" y="4037911"/>
                  <a:pt x="1477297" y="4043581"/>
                  <a:pt x="1478294" y="4048252"/>
                </a:cubicBezTo>
                <a:cubicBezTo>
                  <a:pt x="1476299" y="4038909"/>
                  <a:pt x="1470629" y="4035237"/>
                  <a:pt x="1470629" y="4035237"/>
                </a:cubicBezTo>
                <a:cubicBezTo>
                  <a:pt x="1473623" y="4049251"/>
                  <a:pt x="1473623" y="4049251"/>
                  <a:pt x="1473623" y="4049251"/>
                </a:cubicBezTo>
                <a:cubicBezTo>
                  <a:pt x="1473623" y="4049251"/>
                  <a:pt x="1468953" y="4050248"/>
                  <a:pt x="1467954" y="4045576"/>
                </a:cubicBezTo>
                <a:cubicBezTo>
                  <a:pt x="1464282" y="4051246"/>
                  <a:pt x="1465279" y="4055915"/>
                  <a:pt x="1469951" y="4054918"/>
                </a:cubicBezTo>
                <a:cubicBezTo>
                  <a:pt x="1469951" y="4054918"/>
                  <a:pt x="1469951" y="4054918"/>
                  <a:pt x="1470949" y="4059589"/>
                </a:cubicBezTo>
                <a:cubicBezTo>
                  <a:pt x="1464600" y="4075598"/>
                  <a:pt x="1456256" y="4082266"/>
                  <a:pt x="1463242" y="4114962"/>
                </a:cubicBezTo>
                <a:cubicBezTo>
                  <a:pt x="1464239" y="4119633"/>
                  <a:pt x="1464239" y="4119633"/>
                  <a:pt x="1465238" y="4124305"/>
                </a:cubicBezTo>
                <a:cubicBezTo>
                  <a:pt x="1459568" y="4120631"/>
                  <a:pt x="1459568" y="4120631"/>
                  <a:pt x="1454896" y="4121629"/>
                </a:cubicBezTo>
                <a:cubicBezTo>
                  <a:pt x="1453899" y="4116958"/>
                  <a:pt x="1453899" y="4116958"/>
                  <a:pt x="1452901" y="4112288"/>
                </a:cubicBezTo>
                <a:cubicBezTo>
                  <a:pt x="1448230" y="4113286"/>
                  <a:pt x="1447233" y="4108614"/>
                  <a:pt x="1448230" y="4113286"/>
                </a:cubicBezTo>
                <a:cubicBezTo>
                  <a:pt x="1448230" y="4113286"/>
                  <a:pt x="1449228" y="4117957"/>
                  <a:pt x="1449228" y="4117957"/>
                </a:cubicBezTo>
                <a:cubicBezTo>
                  <a:pt x="1437573" y="4086258"/>
                  <a:pt x="1439250" y="4071246"/>
                  <a:pt x="1426595" y="4034876"/>
                </a:cubicBezTo>
                <a:cubicBezTo>
                  <a:pt x="1432264" y="4038549"/>
                  <a:pt x="1433262" y="4043220"/>
                  <a:pt x="1432264" y="4038549"/>
                </a:cubicBezTo>
                <a:cubicBezTo>
                  <a:pt x="1432264" y="4038549"/>
                  <a:pt x="1435937" y="4032880"/>
                  <a:pt x="1435937" y="4032880"/>
                </a:cubicBezTo>
                <a:lnTo>
                  <a:pt x="1437931" y="4042221"/>
                </a:lnTo>
                <a:cubicBezTo>
                  <a:pt x="1437613" y="4017869"/>
                  <a:pt x="1434620" y="4003856"/>
                  <a:pt x="1426954" y="3990842"/>
                </a:cubicBezTo>
                <a:cubicBezTo>
                  <a:pt x="1426954" y="3990842"/>
                  <a:pt x="1426954" y="3990842"/>
                  <a:pt x="1431626" y="3989844"/>
                </a:cubicBezTo>
                <a:lnTo>
                  <a:pt x="1430629" y="3985172"/>
                </a:lnTo>
                <a:cubicBezTo>
                  <a:pt x="1429630" y="3980499"/>
                  <a:pt x="1429630" y="3980499"/>
                  <a:pt x="1428631" y="3975830"/>
                </a:cubicBezTo>
                <a:cubicBezTo>
                  <a:pt x="1421965" y="3967486"/>
                  <a:pt x="1422644" y="3947804"/>
                  <a:pt x="1421646" y="3943133"/>
                </a:cubicBezTo>
                <a:cubicBezTo>
                  <a:pt x="1421646" y="3943133"/>
                  <a:pt x="1420648" y="3938462"/>
                  <a:pt x="1420648" y="3938462"/>
                </a:cubicBezTo>
                <a:cubicBezTo>
                  <a:pt x="1419652" y="3933790"/>
                  <a:pt x="1419652" y="3933790"/>
                  <a:pt x="1419652" y="3933790"/>
                </a:cubicBezTo>
                <a:cubicBezTo>
                  <a:pt x="1411985" y="3920775"/>
                  <a:pt x="1410669" y="3891751"/>
                  <a:pt x="1405000" y="3888080"/>
                </a:cubicBezTo>
                <a:cubicBezTo>
                  <a:pt x="1405000" y="3888080"/>
                  <a:pt x="1404002" y="3883408"/>
                  <a:pt x="1404002" y="3883408"/>
                </a:cubicBezTo>
                <a:cubicBezTo>
                  <a:pt x="1404002" y="3883408"/>
                  <a:pt x="1403004" y="3878736"/>
                  <a:pt x="1403004" y="3878736"/>
                </a:cubicBezTo>
                <a:cubicBezTo>
                  <a:pt x="1402006" y="3874066"/>
                  <a:pt x="1401007" y="3869395"/>
                  <a:pt x="1401007" y="3869395"/>
                </a:cubicBezTo>
                <a:cubicBezTo>
                  <a:pt x="1396337" y="3870392"/>
                  <a:pt x="1396337" y="3870392"/>
                  <a:pt x="1398335" y="3879735"/>
                </a:cubicBezTo>
                <a:cubicBezTo>
                  <a:pt x="1398335" y="3879735"/>
                  <a:pt x="1393662" y="3880734"/>
                  <a:pt x="1394660" y="3885404"/>
                </a:cubicBezTo>
                <a:cubicBezTo>
                  <a:pt x="1397336" y="3875064"/>
                  <a:pt x="1391667" y="3871391"/>
                  <a:pt x="1390668" y="3866720"/>
                </a:cubicBezTo>
                <a:cubicBezTo>
                  <a:pt x="1395340" y="3865721"/>
                  <a:pt x="1395340" y="3865721"/>
                  <a:pt x="1395340" y="3865721"/>
                </a:cubicBezTo>
                <a:cubicBezTo>
                  <a:pt x="1395340" y="3865721"/>
                  <a:pt x="1394342" y="3861051"/>
                  <a:pt x="1394342" y="3861051"/>
                </a:cubicBezTo>
                <a:cubicBezTo>
                  <a:pt x="1393344" y="3856381"/>
                  <a:pt x="1393344" y="3856381"/>
                  <a:pt x="1393344" y="3856381"/>
                </a:cubicBezTo>
                <a:cubicBezTo>
                  <a:pt x="1388672" y="3857379"/>
                  <a:pt x="1388672" y="3857379"/>
                  <a:pt x="1388672" y="3857379"/>
                </a:cubicBezTo>
                <a:cubicBezTo>
                  <a:pt x="1384681" y="3838693"/>
                  <a:pt x="1390351" y="3842367"/>
                  <a:pt x="1393024" y="3832027"/>
                </a:cubicBezTo>
                <a:cubicBezTo>
                  <a:pt x="1388354" y="3833025"/>
                  <a:pt x="1385361" y="3819012"/>
                  <a:pt x="1380689" y="3820009"/>
                </a:cubicBezTo>
                <a:cubicBezTo>
                  <a:pt x="1388354" y="3833025"/>
                  <a:pt x="1375339" y="3840689"/>
                  <a:pt x="1383004" y="3853705"/>
                </a:cubicBezTo>
                <a:cubicBezTo>
                  <a:pt x="1385679" y="3843366"/>
                  <a:pt x="1386677" y="3848036"/>
                  <a:pt x="1388672" y="3857379"/>
                </a:cubicBezTo>
                <a:cubicBezTo>
                  <a:pt x="1384002" y="3858376"/>
                  <a:pt x="1384002" y="3858376"/>
                  <a:pt x="1384002" y="3858376"/>
                </a:cubicBezTo>
                <a:cubicBezTo>
                  <a:pt x="1384002" y="3858376"/>
                  <a:pt x="1384002" y="3858376"/>
                  <a:pt x="1385000" y="3863047"/>
                </a:cubicBezTo>
                <a:cubicBezTo>
                  <a:pt x="1385000" y="3863047"/>
                  <a:pt x="1385998" y="3867719"/>
                  <a:pt x="1385998" y="3867719"/>
                </a:cubicBezTo>
                <a:cubicBezTo>
                  <a:pt x="1390668" y="3866720"/>
                  <a:pt x="1390668" y="3866720"/>
                  <a:pt x="1390668" y="3866720"/>
                </a:cubicBezTo>
                <a:cubicBezTo>
                  <a:pt x="1393503" y="3868555"/>
                  <a:pt x="1393334" y="3873478"/>
                  <a:pt x="1393163" y="3878397"/>
                </a:cubicBezTo>
                <a:lnTo>
                  <a:pt x="1394660" y="3885404"/>
                </a:lnTo>
                <a:lnTo>
                  <a:pt x="1395658" y="3890075"/>
                </a:lnTo>
                <a:cubicBezTo>
                  <a:pt x="1390987" y="3891074"/>
                  <a:pt x="1390987" y="3891074"/>
                  <a:pt x="1390987" y="3891074"/>
                </a:cubicBezTo>
                <a:cubicBezTo>
                  <a:pt x="1390987" y="3891074"/>
                  <a:pt x="1390987" y="3891074"/>
                  <a:pt x="1391984" y="3895744"/>
                </a:cubicBezTo>
                <a:cubicBezTo>
                  <a:pt x="1392983" y="3900415"/>
                  <a:pt x="1392983" y="3900415"/>
                  <a:pt x="1392983" y="3900415"/>
                </a:cubicBezTo>
                <a:cubicBezTo>
                  <a:pt x="1396296" y="3938780"/>
                  <a:pt x="1411944" y="3989163"/>
                  <a:pt x="1420606" y="4006850"/>
                </a:cubicBezTo>
                <a:cubicBezTo>
                  <a:pt x="1420606" y="4006850"/>
                  <a:pt x="1420606" y="4006850"/>
                  <a:pt x="1415936" y="4007847"/>
                </a:cubicBezTo>
                <a:cubicBezTo>
                  <a:pt x="1415936" y="4007847"/>
                  <a:pt x="1416933" y="4012520"/>
                  <a:pt x="1417931" y="4017190"/>
                </a:cubicBezTo>
                <a:cubicBezTo>
                  <a:pt x="1427591" y="4039547"/>
                  <a:pt x="1420924" y="4031202"/>
                  <a:pt x="1421923" y="4035875"/>
                </a:cubicBezTo>
                <a:cubicBezTo>
                  <a:pt x="1429588" y="4048889"/>
                  <a:pt x="1442562" y="4109612"/>
                  <a:pt x="1437890" y="4110609"/>
                </a:cubicBezTo>
                <a:cubicBezTo>
                  <a:pt x="1447551" y="4132968"/>
                  <a:pt x="1443877" y="4138635"/>
                  <a:pt x="1458528" y="4184349"/>
                </a:cubicBezTo>
                <a:cubicBezTo>
                  <a:pt x="1461522" y="4198361"/>
                  <a:pt x="1459845" y="4213371"/>
                  <a:pt x="1462839" y="4227385"/>
                </a:cubicBezTo>
                <a:cubicBezTo>
                  <a:pt x="1460164" y="4237725"/>
                  <a:pt x="1454494" y="4234052"/>
                  <a:pt x="1456490" y="4243395"/>
                </a:cubicBezTo>
                <a:cubicBezTo>
                  <a:pt x="1453136" y="4273416"/>
                  <a:pt x="1466788" y="4314457"/>
                  <a:pt x="1468105" y="4343482"/>
                </a:cubicBezTo>
                <a:cubicBezTo>
                  <a:pt x="1469102" y="4348152"/>
                  <a:pt x="1462436" y="4339808"/>
                  <a:pt x="1461439" y="4335137"/>
                </a:cubicBezTo>
                <a:cubicBezTo>
                  <a:pt x="1459761" y="4350148"/>
                  <a:pt x="1471736" y="4406199"/>
                  <a:pt x="1454730" y="4395182"/>
                </a:cubicBezTo>
                <a:cubicBezTo>
                  <a:pt x="1448063" y="4386836"/>
                  <a:pt x="1448063" y="4386836"/>
                  <a:pt x="1448063" y="4386836"/>
                </a:cubicBezTo>
                <a:cubicBezTo>
                  <a:pt x="1450058" y="4396179"/>
                  <a:pt x="1450058" y="4396179"/>
                  <a:pt x="1450058" y="4396179"/>
                </a:cubicBezTo>
                <a:cubicBezTo>
                  <a:pt x="1437723" y="4384161"/>
                  <a:pt x="1432733" y="4360806"/>
                  <a:pt x="1422075" y="4333778"/>
                </a:cubicBezTo>
                <a:cubicBezTo>
                  <a:pt x="1419080" y="4319766"/>
                  <a:pt x="1416086" y="4305753"/>
                  <a:pt x="1413412" y="4316093"/>
                </a:cubicBezTo>
                <a:cubicBezTo>
                  <a:pt x="1412414" y="4311422"/>
                  <a:pt x="1412414" y="4311422"/>
                  <a:pt x="1412414" y="4311422"/>
                </a:cubicBezTo>
                <a:cubicBezTo>
                  <a:pt x="1407741" y="4312421"/>
                  <a:pt x="1407741" y="4312421"/>
                  <a:pt x="1407741" y="4312421"/>
                </a:cubicBezTo>
                <a:cubicBezTo>
                  <a:pt x="1398400" y="4314415"/>
                  <a:pt x="1404748" y="4298407"/>
                  <a:pt x="1402752" y="4289064"/>
                </a:cubicBezTo>
                <a:cubicBezTo>
                  <a:pt x="1400078" y="4299405"/>
                  <a:pt x="1390415" y="4277046"/>
                  <a:pt x="1393410" y="4291060"/>
                </a:cubicBezTo>
                <a:cubicBezTo>
                  <a:pt x="1399079" y="4294733"/>
                  <a:pt x="1401076" y="4304075"/>
                  <a:pt x="1396404" y="4305073"/>
                </a:cubicBezTo>
                <a:cubicBezTo>
                  <a:pt x="1402074" y="4308745"/>
                  <a:pt x="1404069" y="4318088"/>
                  <a:pt x="1407063" y="4332102"/>
                </a:cubicBezTo>
                <a:cubicBezTo>
                  <a:pt x="1396043" y="4349108"/>
                  <a:pt x="1404346" y="4410830"/>
                  <a:pt x="1419993" y="4461213"/>
                </a:cubicBezTo>
                <a:cubicBezTo>
                  <a:pt x="1416321" y="4466881"/>
                  <a:pt x="1416321" y="4466881"/>
                  <a:pt x="1412648" y="4472550"/>
                </a:cubicBezTo>
                <a:cubicBezTo>
                  <a:pt x="1406978" y="4468877"/>
                  <a:pt x="1405981" y="4464205"/>
                  <a:pt x="1404983" y="4459535"/>
                </a:cubicBezTo>
                <a:cubicBezTo>
                  <a:pt x="1404983" y="4459535"/>
                  <a:pt x="1403985" y="4454865"/>
                  <a:pt x="1403985" y="4454865"/>
                </a:cubicBezTo>
                <a:cubicBezTo>
                  <a:pt x="1403985" y="4454865"/>
                  <a:pt x="1398316" y="4451189"/>
                  <a:pt x="1398316" y="4451189"/>
                </a:cubicBezTo>
                <a:cubicBezTo>
                  <a:pt x="1398316" y="4451189"/>
                  <a:pt x="1398316" y="4451189"/>
                  <a:pt x="1399315" y="4455862"/>
                </a:cubicBezTo>
                <a:cubicBezTo>
                  <a:pt x="1399315" y="4455862"/>
                  <a:pt x="1400312" y="4460533"/>
                  <a:pt x="1400312" y="4460533"/>
                </a:cubicBezTo>
                <a:cubicBezTo>
                  <a:pt x="1400312" y="4460533"/>
                  <a:pt x="1394644" y="4456859"/>
                  <a:pt x="1393645" y="4452188"/>
                </a:cubicBezTo>
                <a:cubicBezTo>
                  <a:pt x="1391649" y="4442847"/>
                  <a:pt x="1390651" y="4438176"/>
                  <a:pt x="1388655" y="4428834"/>
                </a:cubicBezTo>
                <a:lnTo>
                  <a:pt x="1396421" y="4442316"/>
                </a:lnTo>
                <a:lnTo>
                  <a:pt x="1397319" y="4446519"/>
                </a:lnTo>
                <a:cubicBezTo>
                  <a:pt x="1403485" y="4452529"/>
                  <a:pt x="1401820" y="4450442"/>
                  <a:pt x="1398362" y="4445687"/>
                </a:cubicBezTo>
                <a:lnTo>
                  <a:pt x="1396421" y="4442316"/>
                </a:lnTo>
                <a:lnTo>
                  <a:pt x="1394700" y="4434259"/>
                </a:lnTo>
                <a:cubicBezTo>
                  <a:pt x="1394325" y="4432507"/>
                  <a:pt x="1394325" y="4432507"/>
                  <a:pt x="1394325" y="4432507"/>
                </a:cubicBezTo>
                <a:cubicBezTo>
                  <a:pt x="1394325" y="4432507"/>
                  <a:pt x="1398995" y="4431508"/>
                  <a:pt x="1398995" y="4431508"/>
                </a:cubicBezTo>
                <a:cubicBezTo>
                  <a:pt x="1398995" y="4431508"/>
                  <a:pt x="1398995" y="4431508"/>
                  <a:pt x="1397996" y="4426838"/>
                </a:cubicBezTo>
                <a:cubicBezTo>
                  <a:pt x="1397996" y="4426838"/>
                  <a:pt x="1397000" y="4422167"/>
                  <a:pt x="1397000" y="4422167"/>
                </a:cubicBezTo>
                <a:cubicBezTo>
                  <a:pt x="1393327" y="4427837"/>
                  <a:pt x="1392329" y="4423164"/>
                  <a:pt x="1392329" y="4423164"/>
                </a:cubicBezTo>
                <a:cubicBezTo>
                  <a:pt x="1391330" y="4418493"/>
                  <a:pt x="1390333" y="4413823"/>
                  <a:pt x="1385662" y="4414822"/>
                </a:cubicBezTo>
                <a:cubicBezTo>
                  <a:pt x="1384664" y="4410150"/>
                  <a:pt x="1384664" y="4410150"/>
                  <a:pt x="1384664" y="4410150"/>
                </a:cubicBezTo>
                <a:cubicBezTo>
                  <a:pt x="1389336" y="4409152"/>
                  <a:pt x="1388338" y="4404480"/>
                  <a:pt x="1383666" y="4405478"/>
                </a:cubicBezTo>
                <a:cubicBezTo>
                  <a:pt x="1382668" y="4400808"/>
                  <a:pt x="1380424" y="4390299"/>
                  <a:pt x="1378801" y="4382708"/>
                </a:cubicBezTo>
                <a:lnTo>
                  <a:pt x="1377677" y="4377453"/>
                </a:lnTo>
                <a:cubicBezTo>
                  <a:pt x="1379673" y="4386795"/>
                  <a:pt x="1377996" y="4401807"/>
                  <a:pt x="1377996" y="4401807"/>
                </a:cubicBezTo>
                <a:cubicBezTo>
                  <a:pt x="1375004" y="4387793"/>
                  <a:pt x="1367339" y="4374777"/>
                  <a:pt x="1364344" y="4360763"/>
                </a:cubicBezTo>
                <a:cubicBezTo>
                  <a:pt x="1357100" y="4343998"/>
                  <a:pt x="1355467" y="4353504"/>
                  <a:pt x="1349899" y="4354235"/>
                </a:cubicBezTo>
                <a:lnTo>
                  <a:pt x="1345078" y="4351907"/>
                </a:lnTo>
                <a:lnTo>
                  <a:pt x="1348800" y="4372250"/>
                </a:lnTo>
                <a:cubicBezTo>
                  <a:pt x="1354182" y="4389739"/>
                  <a:pt x="1362927" y="4405884"/>
                  <a:pt x="1379072" y="4419338"/>
                </a:cubicBezTo>
                <a:cubicBezTo>
                  <a:pt x="1389836" y="4430100"/>
                  <a:pt x="1387145" y="4440864"/>
                  <a:pt x="1389836" y="4454318"/>
                </a:cubicBezTo>
                <a:cubicBezTo>
                  <a:pt x="1389836" y="4481225"/>
                  <a:pt x="1395218" y="4505441"/>
                  <a:pt x="1411363" y="4524275"/>
                </a:cubicBezTo>
                <a:cubicBezTo>
                  <a:pt x="1451727" y="4567327"/>
                  <a:pt x="1482001" y="4616433"/>
                  <a:pt x="1509583" y="4667558"/>
                </a:cubicBezTo>
                <a:lnTo>
                  <a:pt x="1577273" y="4795718"/>
                </a:lnTo>
                <a:lnTo>
                  <a:pt x="1579917" y="4798245"/>
                </a:lnTo>
                <a:cubicBezTo>
                  <a:pt x="1584587" y="4797247"/>
                  <a:pt x="1580594" y="4778563"/>
                  <a:pt x="1576604" y="4759879"/>
                </a:cubicBezTo>
                <a:cubicBezTo>
                  <a:pt x="1609577" y="4845636"/>
                  <a:pt x="1674569" y="4944085"/>
                  <a:pt x="1731897" y="5029523"/>
                </a:cubicBezTo>
                <a:lnTo>
                  <a:pt x="1728521" y="5034733"/>
                </a:lnTo>
                <a:lnTo>
                  <a:pt x="1864742" y="5210497"/>
                </a:lnTo>
                <a:lnTo>
                  <a:pt x="1960966" y="5314141"/>
                </a:lnTo>
                <a:lnTo>
                  <a:pt x="1964240" y="5316895"/>
                </a:lnTo>
                <a:lnTo>
                  <a:pt x="1966833" y="5320459"/>
                </a:lnTo>
                <a:lnTo>
                  <a:pt x="2003292" y="5359731"/>
                </a:lnTo>
                <a:lnTo>
                  <a:pt x="2005134" y="5358985"/>
                </a:lnTo>
                <a:cubicBezTo>
                  <a:pt x="2006603" y="5359434"/>
                  <a:pt x="2009083" y="5361041"/>
                  <a:pt x="2013584" y="5364962"/>
                </a:cubicBezTo>
                <a:cubicBezTo>
                  <a:pt x="2007915" y="5361289"/>
                  <a:pt x="2008414" y="5363625"/>
                  <a:pt x="2011996" y="5368965"/>
                </a:cubicBezTo>
                <a:lnTo>
                  <a:pt x="2012621" y="5369779"/>
                </a:lnTo>
                <a:lnTo>
                  <a:pt x="2021956" y="5379834"/>
                </a:lnTo>
                <a:lnTo>
                  <a:pt x="2059336" y="5413704"/>
                </a:lnTo>
                <a:lnTo>
                  <a:pt x="2059384" y="5410736"/>
                </a:lnTo>
                <a:cubicBezTo>
                  <a:pt x="2056760" y="5407022"/>
                  <a:pt x="2053427" y="5402851"/>
                  <a:pt x="2055262" y="5400017"/>
                </a:cubicBezTo>
                <a:cubicBezTo>
                  <a:pt x="2064764" y="5410196"/>
                  <a:pt x="2067179" y="5415787"/>
                  <a:pt x="2068636" y="5419749"/>
                </a:cubicBezTo>
                <a:lnTo>
                  <a:pt x="2074568" y="5427506"/>
                </a:lnTo>
                <a:lnTo>
                  <a:pt x="2093075" y="5444275"/>
                </a:lnTo>
                <a:lnTo>
                  <a:pt x="2096976" y="5446663"/>
                </a:lnTo>
                <a:lnTo>
                  <a:pt x="2101272" y="5451702"/>
                </a:lnTo>
                <a:lnTo>
                  <a:pt x="2190614" y="5532655"/>
                </a:lnTo>
                <a:lnTo>
                  <a:pt x="2190957" y="5532205"/>
                </a:lnTo>
                <a:lnTo>
                  <a:pt x="2192913" y="5534621"/>
                </a:lnTo>
                <a:lnTo>
                  <a:pt x="2345065" y="5651238"/>
                </a:lnTo>
                <a:lnTo>
                  <a:pt x="2345801" y="5651144"/>
                </a:lnTo>
                <a:cubicBezTo>
                  <a:pt x="2348510" y="5652397"/>
                  <a:pt x="2351344" y="5654233"/>
                  <a:pt x="2353680" y="5653734"/>
                </a:cubicBezTo>
                <a:cubicBezTo>
                  <a:pt x="2353680" y="5653734"/>
                  <a:pt x="2354677" y="5658406"/>
                  <a:pt x="2354677" y="5658406"/>
                </a:cubicBezTo>
                <a:lnTo>
                  <a:pt x="2354729" y="5658644"/>
                </a:lnTo>
                <a:lnTo>
                  <a:pt x="2365695" y="5667049"/>
                </a:lnTo>
                <a:lnTo>
                  <a:pt x="2371685" y="5669425"/>
                </a:lnTo>
                <a:cubicBezTo>
                  <a:pt x="2371685" y="5669425"/>
                  <a:pt x="2376356" y="5668427"/>
                  <a:pt x="2370688" y="5664753"/>
                </a:cubicBezTo>
                <a:cubicBezTo>
                  <a:pt x="2369689" y="5660084"/>
                  <a:pt x="2369689" y="5660084"/>
                  <a:pt x="2369689" y="5660084"/>
                </a:cubicBezTo>
                <a:cubicBezTo>
                  <a:pt x="2386696" y="5671101"/>
                  <a:pt x="2367015" y="5670422"/>
                  <a:pt x="2387695" y="5675773"/>
                </a:cubicBezTo>
                <a:cubicBezTo>
                  <a:pt x="2388692" y="5680444"/>
                  <a:pt x="2388692" y="5680444"/>
                  <a:pt x="2388692" y="5680444"/>
                </a:cubicBezTo>
                <a:cubicBezTo>
                  <a:pt x="2389690" y="5685115"/>
                  <a:pt x="2389690" y="5685115"/>
                  <a:pt x="2394361" y="5684116"/>
                </a:cubicBezTo>
                <a:cubicBezTo>
                  <a:pt x="2400030" y="5687790"/>
                  <a:pt x="2400030" y="5687790"/>
                  <a:pt x="2400030" y="5687790"/>
                </a:cubicBezTo>
                <a:cubicBezTo>
                  <a:pt x="2402865" y="5689627"/>
                  <a:pt x="2404282" y="5690545"/>
                  <a:pt x="2405825" y="5692047"/>
                </a:cubicBezTo>
                <a:lnTo>
                  <a:pt x="2409797" y="5696759"/>
                </a:lnTo>
                <a:lnTo>
                  <a:pt x="2414794" y="5700011"/>
                </a:lnTo>
                <a:lnTo>
                  <a:pt x="2432881" y="5701530"/>
                </a:lnTo>
                <a:cubicBezTo>
                  <a:pt x="2440053" y="5703661"/>
                  <a:pt x="2445223" y="5704998"/>
                  <a:pt x="2441390" y="5698491"/>
                </a:cubicBezTo>
                <a:cubicBezTo>
                  <a:pt x="2439054" y="5698990"/>
                  <a:pt x="2435053" y="5697402"/>
                  <a:pt x="2430801" y="5694648"/>
                </a:cubicBezTo>
                <a:lnTo>
                  <a:pt x="2423109" y="5687744"/>
                </a:lnTo>
                <a:lnTo>
                  <a:pt x="2429054" y="5686473"/>
                </a:lnTo>
                <a:cubicBezTo>
                  <a:pt x="2457400" y="5704839"/>
                  <a:pt x="2485743" y="5723205"/>
                  <a:pt x="2503749" y="5738894"/>
                </a:cubicBezTo>
                <a:cubicBezTo>
                  <a:pt x="2504747" y="5743565"/>
                  <a:pt x="2509419" y="5742568"/>
                  <a:pt x="2509419" y="5742568"/>
                </a:cubicBezTo>
                <a:cubicBezTo>
                  <a:pt x="2527423" y="5758257"/>
                  <a:pt x="2493408" y="5736220"/>
                  <a:pt x="2500075" y="5744562"/>
                </a:cubicBezTo>
                <a:cubicBezTo>
                  <a:pt x="2521754" y="5754584"/>
                  <a:pt x="2517083" y="5755583"/>
                  <a:pt x="2519077" y="5764924"/>
                </a:cubicBezTo>
                <a:cubicBezTo>
                  <a:pt x="2539757" y="5770275"/>
                  <a:pt x="2548422" y="5787961"/>
                  <a:pt x="2540756" y="5774946"/>
                </a:cubicBezTo>
                <a:cubicBezTo>
                  <a:pt x="2545427" y="5773948"/>
                  <a:pt x="2545427" y="5773948"/>
                  <a:pt x="2545427" y="5773948"/>
                </a:cubicBezTo>
                <a:cubicBezTo>
                  <a:pt x="2550097" y="5772950"/>
                  <a:pt x="2550097" y="5772950"/>
                  <a:pt x="2550097" y="5772950"/>
                </a:cubicBezTo>
                <a:cubicBezTo>
                  <a:pt x="2555767" y="5776622"/>
                  <a:pt x="2566107" y="5779297"/>
                  <a:pt x="2572773" y="5787641"/>
                </a:cubicBezTo>
                <a:cubicBezTo>
                  <a:pt x="2571776" y="5782971"/>
                  <a:pt x="2576447" y="5781973"/>
                  <a:pt x="2582118" y="5785645"/>
                </a:cubicBezTo>
                <a:cubicBezTo>
                  <a:pt x="2602796" y="5790996"/>
                  <a:pt x="2623796" y="5820700"/>
                  <a:pt x="2650143" y="5829723"/>
                </a:cubicBezTo>
                <a:cubicBezTo>
                  <a:pt x="2656810" y="5838067"/>
                  <a:pt x="2660484" y="5832397"/>
                  <a:pt x="2670824" y="5835072"/>
                </a:cubicBezTo>
                <a:cubicBezTo>
                  <a:pt x="2670824" y="5835072"/>
                  <a:pt x="2677490" y="5843417"/>
                  <a:pt x="2684158" y="5851761"/>
                </a:cubicBezTo>
                <a:cubicBezTo>
                  <a:pt x="2739850" y="5883820"/>
                  <a:pt x="2819895" y="5915562"/>
                  <a:pt x="2874588" y="5942950"/>
                </a:cubicBezTo>
                <a:cubicBezTo>
                  <a:pt x="2901935" y="5956644"/>
                  <a:pt x="2923613" y="5966665"/>
                  <a:pt x="2956629" y="5984033"/>
                </a:cubicBezTo>
                <a:cubicBezTo>
                  <a:pt x="2966969" y="5986708"/>
                  <a:pt x="2992320" y="5991060"/>
                  <a:pt x="3003657" y="5998405"/>
                </a:cubicBezTo>
                <a:cubicBezTo>
                  <a:pt x="3003657" y="5998405"/>
                  <a:pt x="3010325" y="6006750"/>
                  <a:pt x="3010325" y="6006750"/>
                </a:cubicBezTo>
                <a:cubicBezTo>
                  <a:pt x="3036674" y="6015773"/>
                  <a:pt x="3035676" y="6011102"/>
                  <a:pt x="3052682" y="6022121"/>
                </a:cubicBezTo>
                <a:cubicBezTo>
                  <a:pt x="3041345" y="6014776"/>
                  <a:pt x="3101709" y="6045837"/>
                  <a:pt x="3132727" y="6053863"/>
                </a:cubicBezTo>
                <a:cubicBezTo>
                  <a:pt x="3181752" y="6077579"/>
                  <a:pt x="3248465" y="6092630"/>
                  <a:pt x="3306831" y="6114351"/>
                </a:cubicBezTo>
                <a:cubicBezTo>
                  <a:pt x="3332182" y="6118703"/>
                  <a:pt x="3368871" y="6130401"/>
                  <a:pt x="3409233" y="6136431"/>
                </a:cubicBezTo>
                <a:cubicBezTo>
                  <a:pt x="3450593" y="6147132"/>
                  <a:pt x="3495627" y="6152162"/>
                  <a:pt x="3520977" y="6156515"/>
                </a:cubicBezTo>
                <a:cubicBezTo>
                  <a:pt x="3591361" y="6165899"/>
                  <a:pt x="3648729" y="6182948"/>
                  <a:pt x="3704103" y="6190654"/>
                </a:cubicBezTo>
                <a:cubicBezTo>
                  <a:pt x="3743467" y="6192014"/>
                  <a:pt x="3797843" y="6195048"/>
                  <a:pt x="3841878" y="6195409"/>
                </a:cubicBezTo>
                <a:cubicBezTo>
                  <a:pt x="3868226" y="6204433"/>
                  <a:pt x="3901921" y="6202118"/>
                  <a:pt x="3935617" y="6199803"/>
                </a:cubicBezTo>
                <a:cubicBezTo>
                  <a:pt x="3952624" y="6210822"/>
                  <a:pt x="4001331" y="6210186"/>
                  <a:pt x="4050037" y="6209548"/>
                </a:cubicBezTo>
                <a:cubicBezTo>
                  <a:pt x="4098742" y="6208910"/>
                  <a:pt x="4147449" y="6208274"/>
                  <a:pt x="4164456" y="6219291"/>
                </a:cubicBezTo>
                <a:cubicBezTo>
                  <a:pt x="4178470" y="6216298"/>
                  <a:pt x="4202823" y="6215980"/>
                  <a:pt x="4208491" y="6219652"/>
                </a:cubicBezTo>
                <a:cubicBezTo>
                  <a:pt x="4220508" y="6207318"/>
                  <a:pt x="4273885" y="6205681"/>
                  <a:pt x="4280553" y="6214026"/>
                </a:cubicBezTo>
                <a:cubicBezTo>
                  <a:pt x="4285225" y="6213027"/>
                  <a:pt x="4294565" y="6211031"/>
                  <a:pt x="4299237" y="6210033"/>
                </a:cubicBezTo>
                <a:cubicBezTo>
                  <a:pt x="4302232" y="6224047"/>
                  <a:pt x="4342273" y="6205722"/>
                  <a:pt x="4376966" y="6208079"/>
                </a:cubicBezTo>
                <a:cubicBezTo>
                  <a:pt x="4381639" y="6207082"/>
                  <a:pt x="4381639" y="6207082"/>
                  <a:pt x="4381639" y="6207082"/>
                </a:cubicBezTo>
                <a:cubicBezTo>
                  <a:pt x="4381639" y="6207082"/>
                  <a:pt x="4382636" y="6211752"/>
                  <a:pt x="4382636" y="6211752"/>
                </a:cubicBezTo>
                <a:cubicBezTo>
                  <a:pt x="4387307" y="6210754"/>
                  <a:pt x="4387307" y="6210754"/>
                  <a:pt x="4391979" y="6209755"/>
                </a:cubicBezTo>
                <a:cubicBezTo>
                  <a:pt x="4391979" y="6209755"/>
                  <a:pt x="4391979" y="6209755"/>
                  <a:pt x="4390980" y="6205086"/>
                </a:cubicBezTo>
                <a:cubicBezTo>
                  <a:pt x="4390980" y="6205086"/>
                  <a:pt x="4386310" y="6206084"/>
                  <a:pt x="4386310" y="6206084"/>
                </a:cubicBezTo>
                <a:cubicBezTo>
                  <a:pt x="4395651" y="6204087"/>
                  <a:pt x="4409664" y="6201093"/>
                  <a:pt x="4408667" y="6196422"/>
                </a:cubicBezTo>
                <a:cubicBezTo>
                  <a:pt x="4490071" y="6188798"/>
                  <a:pt x="4570475" y="6176505"/>
                  <a:pt x="4653556" y="6153870"/>
                </a:cubicBezTo>
                <a:cubicBezTo>
                  <a:pt x="4685257" y="6142215"/>
                  <a:pt x="4708611" y="6137225"/>
                  <a:pt x="4745978" y="6129242"/>
                </a:cubicBezTo>
                <a:cubicBezTo>
                  <a:pt x="4787019" y="6115589"/>
                  <a:pt x="4845748" y="6093274"/>
                  <a:pt x="4900802" y="6076627"/>
                </a:cubicBezTo>
                <a:cubicBezTo>
                  <a:pt x="4959529" y="6054313"/>
                  <a:pt x="5013586" y="6032994"/>
                  <a:pt x="5058301" y="6013674"/>
                </a:cubicBezTo>
                <a:cubicBezTo>
                  <a:pt x="5094672" y="6001018"/>
                  <a:pt x="5112357" y="5992356"/>
                  <a:pt x="5152401" y="5974033"/>
                </a:cubicBezTo>
                <a:cubicBezTo>
                  <a:pt x="5160745" y="5967365"/>
                  <a:pt x="5174758" y="5964372"/>
                  <a:pt x="5184101" y="5962374"/>
                </a:cubicBezTo>
                <a:cubicBezTo>
                  <a:pt x="5206457" y="5952716"/>
                  <a:pt x="5222147" y="5934711"/>
                  <a:pt x="5245504" y="5929720"/>
                </a:cubicBezTo>
                <a:cubicBezTo>
                  <a:pt x="5245504" y="5929720"/>
                  <a:pt x="5246501" y="5934392"/>
                  <a:pt x="5246501" y="5934392"/>
                </a:cubicBezTo>
                <a:cubicBezTo>
                  <a:pt x="5241830" y="5935389"/>
                  <a:pt x="5247499" y="5939063"/>
                  <a:pt x="5251173" y="5933393"/>
                </a:cubicBezTo>
                <a:cubicBezTo>
                  <a:pt x="5255843" y="5932396"/>
                  <a:pt x="5260514" y="5931398"/>
                  <a:pt x="5260514" y="5931398"/>
                </a:cubicBezTo>
                <a:cubicBezTo>
                  <a:pt x="5259517" y="5926727"/>
                  <a:pt x="5264188" y="5925730"/>
                  <a:pt x="5264188" y="5925730"/>
                </a:cubicBezTo>
                <a:cubicBezTo>
                  <a:pt x="5265185" y="5930400"/>
                  <a:pt x="5269857" y="5929401"/>
                  <a:pt x="5274527" y="5928403"/>
                </a:cubicBezTo>
                <a:cubicBezTo>
                  <a:pt x="5278201" y="5922735"/>
                  <a:pt x="5273529" y="5923733"/>
                  <a:pt x="5272531" y="5919062"/>
                </a:cubicBezTo>
                <a:cubicBezTo>
                  <a:pt x="5272531" y="5919062"/>
                  <a:pt x="5277203" y="5918063"/>
                  <a:pt x="5277203" y="5918063"/>
                </a:cubicBezTo>
                <a:cubicBezTo>
                  <a:pt x="5281873" y="5917066"/>
                  <a:pt x="5285546" y="5911397"/>
                  <a:pt x="5285546" y="5911397"/>
                </a:cubicBezTo>
                <a:cubicBezTo>
                  <a:pt x="5284549" y="5906727"/>
                  <a:pt x="5279879" y="5907725"/>
                  <a:pt x="5275207" y="5908722"/>
                </a:cubicBezTo>
                <a:cubicBezTo>
                  <a:pt x="5276205" y="5913393"/>
                  <a:pt x="5276205" y="5913393"/>
                  <a:pt x="5276205" y="5913393"/>
                </a:cubicBezTo>
                <a:cubicBezTo>
                  <a:pt x="5270536" y="5909721"/>
                  <a:pt x="5270536" y="5909721"/>
                  <a:pt x="5270536" y="5909721"/>
                </a:cubicBezTo>
                <a:cubicBezTo>
                  <a:pt x="5306907" y="5897065"/>
                  <a:pt x="5359965" y="5871077"/>
                  <a:pt x="5379329" y="5847404"/>
                </a:cubicBezTo>
                <a:cubicBezTo>
                  <a:pt x="5419372" y="5829081"/>
                  <a:pt x="5475105" y="5792750"/>
                  <a:pt x="5542857" y="5744086"/>
                </a:cubicBezTo>
                <a:cubicBezTo>
                  <a:pt x="5543855" y="5748759"/>
                  <a:pt x="5543855" y="5748759"/>
                  <a:pt x="5543855" y="5748759"/>
                </a:cubicBezTo>
                <a:cubicBezTo>
                  <a:pt x="5543855" y="5748759"/>
                  <a:pt x="5539183" y="5749756"/>
                  <a:pt x="5539183" y="5749756"/>
                </a:cubicBezTo>
                <a:cubicBezTo>
                  <a:pt x="5535510" y="5755425"/>
                  <a:pt x="5530840" y="5756424"/>
                  <a:pt x="5536507" y="5760095"/>
                </a:cubicBezTo>
                <a:cubicBezTo>
                  <a:pt x="5536507" y="5760095"/>
                  <a:pt x="5541179" y="5759098"/>
                  <a:pt x="5544853" y="5753429"/>
                </a:cubicBezTo>
                <a:cubicBezTo>
                  <a:pt x="5549523" y="5752432"/>
                  <a:pt x="5549523" y="5752432"/>
                  <a:pt x="5553195" y="5746762"/>
                </a:cubicBezTo>
                <a:cubicBezTo>
                  <a:pt x="5554194" y="5751434"/>
                  <a:pt x="5558865" y="5750436"/>
                  <a:pt x="5568208" y="5748439"/>
                </a:cubicBezTo>
                <a:cubicBezTo>
                  <a:pt x="5567709" y="5746105"/>
                  <a:pt x="5567209" y="5743768"/>
                  <a:pt x="5565793" y="5742849"/>
                </a:cubicBezTo>
                <a:lnTo>
                  <a:pt x="5563150" y="5743821"/>
                </a:lnTo>
                <a:lnTo>
                  <a:pt x="5569884" y="5733428"/>
                </a:lnTo>
                <a:cubicBezTo>
                  <a:pt x="5565213" y="5734427"/>
                  <a:pt x="5560543" y="5735424"/>
                  <a:pt x="5555871" y="5736423"/>
                </a:cubicBezTo>
                <a:cubicBezTo>
                  <a:pt x="5566891" y="5719416"/>
                  <a:pt x="5574237" y="5708077"/>
                  <a:pt x="5595597" y="5693746"/>
                </a:cubicBezTo>
                <a:cubicBezTo>
                  <a:pt x="5591923" y="5699415"/>
                  <a:pt x="5596594" y="5698416"/>
                  <a:pt x="5601265" y="5697419"/>
                </a:cubicBezTo>
                <a:cubicBezTo>
                  <a:pt x="5622624" y="5683088"/>
                  <a:pt x="5640990" y="5654743"/>
                  <a:pt x="5654005" y="5647078"/>
                </a:cubicBezTo>
                <a:cubicBezTo>
                  <a:pt x="5654005" y="5647078"/>
                  <a:pt x="5655003" y="5651750"/>
                  <a:pt x="5650333" y="5652747"/>
                </a:cubicBezTo>
                <a:cubicBezTo>
                  <a:pt x="5680037" y="5631749"/>
                  <a:pt x="5698401" y="5603403"/>
                  <a:pt x="5713411" y="5605080"/>
                </a:cubicBezTo>
                <a:cubicBezTo>
                  <a:pt x="5708741" y="5606079"/>
                  <a:pt x="5712413" y="5600409"/>
                  <a:pt x="5717085" y="5599412"/>
                </a:cubicBezTo>
                <a:cubicBezTo>
                  <a:pt x="5723434" y="5583402"/>
                  <a:pt x="5703073" y="5602405"/>
                  <a:pt x="5698401" y="5603403"/>
                </a:cubicBezTo>
                <a:cubicBezTo>
                  <a:pt x="5723434" y="5583402"/>
                  <a:pt x="5732775" y="5581407"/>
                  <a:pt x="5739123" y="5565397"/>
                </a:cubicBezTo>
                <a:cubicBezTo>
                  <a:pt x="5744793" y="5569071"/>
                  <a:pt x="5737447" y="5580410"/>
                  <a:pt x="5749465" y="5568074"/>
                </a:cubicBezTo>
                <a:cubicBezTo>
                  <a:pt x="5752140" y="5557732"/>
                  <a:pt x="5748466" y="5563402"/>
                  <a:pt x="5755813" y="5552065"/>
                </a:cubicBezTo>
                <a:cubicBezTo>
                  <a:pt x="5754813" y="5547394"/>
                  <a:pt x="5759485" y="5546395"/>
                  <a:pt x="5759485" y="5546395"/>
                </a:cubicBezTo>
                <a:cubicBezTo>
                  <a:pt x="5763159" y="5540726"/>
                  <a:pt x="5767829" y="5539729"/>
                  <a:pt x="5766831" y="5535057"/>
                </a:cubicBezTo>
                <a:cubicBezTo>
                  <a:pt x="5765834" y="5530386"/>
                  <a:pt x="5761163" y="5531383"/>
                  <a:pt x="5757489" y="5537052"/>
                </a:cubicBezTo>
                <a:cubicBezTo>
                  <a:pt x="5757489" y="5537052"/>
                  <a:pt x="5757489" y="5537052"/>
                  <a:pt x="5752817" y="5538051"/>
                </a:cubicBezTo>
                <a:cubicBezTo>
                  <a:pt x="5789869" y="5505714"/>
                  <a:pt x="5796216" y="5489707"/>
                  <a:pt x="5840612" y="5446031"/>
                </a:cubicBezTo>
                <a:cubicBezTo>
                  <a:pt x="5861292" y="5451381"/>
                  <a:pt x="5844285" y="5440361"/>
                  <a:pt x="5875984" y="5428705"/>
                </a:cubicBezTo>
                <a:cubicBezTo>
                  <a:pt x="5876981" y="5433377"/>
                  <a:pt x="5876981" y="5433377"/>
                  <a:pt x="5876981" y="5433377"/>
                </a:cubicBezTo>
                <a:cubicBezTo>
                  <a:pt x="5873309" y="5439045"/>
                  <a:pt x="5877980" y="5438048"/>
                  <a:pt x="5881654" y="5432378"/>
                </a:cubicBezTo>
                <a:cubicBezTo>
                  <a:pt x="5886325" y="5431380"/>
                  <a:pt x="5889997" y="5425712"/>
                  <a:pt x="5888999" y="5421040"/>
                </a:cubicBezTo>
                <a:cubicBezTo>
                  <a:pt x="5892673" y="5415372"/>
                  <a:pt x="5892673" y="5415372"/>
                  <a:pt x="5892673" y="5415372"/>
                </a:cubicBezTo>
                <a:cubicBezTo>
                  <a:pt x="5901015" y="5408706"/>
                  <a:pt x="5900018" y="5404034"/>
                  <a:pt x="5894349" y="5400360"/>
                </a:cubicBezTo>
                <a:cubicBezTo>
                  <a:pt x="5903692" y="5398364"/>
                  <a:pt x="5906367" y="5388024"/>
                  <a:pt x="5910040" y="5382356"/>
                </a:cubicBezTo>
                <a:cubicBezTo>
                  <a:pt x="5901696" y="5389023"/>
                  <a:pt x="5893352" y="5395689"/>
                  <a:pt x="5885009" y="5402357"/>
                </a:cubicBezTo>
                <a:cubicBezTo>
                  <a:pt x="5886005" y="5407028"/>
                  <a:pt x="5887003" y="5411699"/>
                  <a:pt x="5887003" y="5411699"/>
                </a:cubicBezTo>
                <a:cubicBezTo>
                  <a:pt x="5887003" y="5411699"/>
                  <a:pt x="5882333" y="5412697"/>
                  <a:pt x="5883331" y="5417368"/>
                </a:cubicBezTo>
                <a:cubicBezTo>
                  <a:pt x="5883331" y="5417368"/>
                  <a:pt x="5878661" y="5418365"/>
                  <a:pt x="5878661" y="5418365"/>
                </a:cubicBezTo>
                <a:cubicBezTo>
                  <a:pt x="5873988" y="5419363"/>
                  <a:pt x="5874987" y="5424035"/>
                  <a:pt x="5875984" y="5428705"/>
                </a:cubicBezTo>
                <a:cubicBezTo>
                  <a:pt x="5850633" y="5424354"/>
                  <a:pt x="5823605" y="5435012"/>
                  <a:pt x="5797893" y="5474694"/>
                </a:cubicBezTo>
                <a:cubicBezTo>
                  <a:pt x="5793223" y="5475693"/>
                  <a:pt x="5789550" y="5481361"/>
                  <a:pt x="5788553" y="5476691"/>
                </a:cubicBezTo>
                <a:cubicBezTo>
                  <a:pt x="5793223" y="5475693"/>
                  <a:pt x="5792224" y="5471021"/>
                  <a:pt x="5787554" y="5472019"/>
                </a:cubicBezTo>
                <a:cubicBezTo>
                  <a:pt x="5787554" y="5472019"/>
                  <a:pt x="5787554" y="5472019"/>
                  <a:pt x="5783880" y="5477689"/>
                </a:cubicBezTo>
                <a:cubicBezTo>
                  <a:pt x="5783880" y="5477689"/>
                  <a:pt x="5779209" y="5478686"/>
                  <a:pt x="5779209" y="5478686"/>
                </a:cubicBezTo>
                <a:cubicBezTo>
                  <a:pt x="5787893" y="5462179"/>
                  <a:pt x="5797326" y="5449175"/>
                  <a:pt x="5809467" y="5437421"/>
                </a:cubicBezTo>
                <a:lnTo>
                  <a:pt x="5851753" y="5406742"/>
                </a:lnTo>
                <a:lnTo>
                  <a:pt x="5852311" y="5409342"/>
                </a:lnTo>
                <a:cubicBezTo>
                  <a:pt x="5856982" y="5408343"/>
                  <a:pt x="5856982" y="5408343"/>
                  <a:pt x="5855983" y="5403674"/>
                </a:cubicBezTo>
                <a:cubicBezTo>
                  <a:pt x="5865325" y="5401676"/>
                  <a:pt x="5864329" y="5397006"/>
                  <a:pt x="5872672" y="5390339"/>
                </a:cubicBezTo>
                <a:cubicBezTo>
                  <a:pt x="5872672" y="5390339"/>
                  <a:pt x="5873671" y="5395010"/>
                  <a:pt x="5868998" y="5396009"/>
                </a:cubicBezTo>
                <a:cubicBezTo>
                  <a:pt x="5868998" y="5396009"/>
                  <a:pt x="5873671" y="5395010"/>
                  <a:pt x="5873671" y="5395010"/>
                </a:cubicBezTo>
                <a:cubicBezTo>
                  <a:pt x="5873671" y="5395010"/>
                  <a:pt x="5877343" y="5389341"/>
                  <a:pt x="5877343" y="5389341"/>
                </a:cubicBezTo>
                <a:cubicBezTo>
                  <a:pt x="5902375" y="5369340"/>
                  <a:pt x="5925731" y="5364351"/>
                  <a:pt x="5944096" y="5336008"/>
                </a:cubicBezTo>
                <a:cubicBezTo>
                  <a:pt x="5936751" y="5347345"/>
                  <a:pt x="5945093" y="5340677"/>
                  <a:pt x="5954436" y="5338681"/>
                </a:cubicBezTo>
                <a:cubicBezTo>
                  <a:pt x="5943417" y="5355687"/>
                  <a:pt x="5929403" y="5358682"/>
                  <a:pt x="5936071" y="5367026"/>
                </a:cubicBezTo>
                <a:cubicBezTo>
                  <a:pt x="5959106" y="5337683"/>
                  <a:pt x="5974798" y="5319679"/>
                  <a:pt x="6011847" y="5287342"/>
                </a:cubicBezTo>
                <a:cubicBezTo>
                  <a:pt x="6012845" y="5292014"/>
                  <a:pt x="6016519" y="5286345"/>
                  <a:pt x="6021190" y="5285346"/>
                </a:cubicBezTo>
                <a:cubicBezTo>
                  <a:pt x="6024863" y="5279677"/>
                  <a:pt x="6028537" y="5274009"/>
                  <a:pt x="6023863" y="5275006"/>
                </a:cubicBezTo>
                <a:cubicBezTo>
                  <a:pt x="6032207" y="5268340"/>
                  <a:pt x="6034884" y="5257999"/>
                  <a:pt x="6041233" y="5241991"/>
                </a:cubicBezTo>
                <a:cubicBezTo>
                  <a:pt x="6046901" y="5245664"/>
                  <a:pt x="6039554" y="5257001"/>
                  <a:pt x="6047899" y="5250335"/>
                </a:cubicBezTo>
                <a:cubicBezTo>
                  <a:pt x="6046901" y="5245664"/>
                  <a:pt x="6055246" y="5238997"/>
                  <a:pt x="6054247" y="5234325"/>
                </a:cubicBezTo>
                <a:cubicBezTo>
                  <a:pt x="6054247" y="5234325"/>
                  <a:pt x="6058919" y="5233328"/>
                  <a:pt x="6057920" y="5228658"/>
                </a:cubicBezTo>
                <a:cubicBezTo>
                  <a:pt x="6062591" y="5227659"/>
                  <a:pt x="6062591" y="5227659"/>
                  <a:pt x="6062591" y="5227659"/>
                </a:cubicBezTo>
                <a:cubicBezTo>
                  <a:pt x="6061593" y="5222988"/>
                  <a:pt x="6061593" y="5222988"/>
                  <a:pt x="6061593" y="5222988"/>
                </a:cubicBezTo>
                <a:cubicBezTo>
                  <a:pt x="6057920" y="5228658"/>
                  <a:pt x="6057920" y="5228658"/>
                  <a:pt x="6057920" y="5228658"/>
                </a:cubicBezTo>
                <a:cubicBezTo>
                  <a:pt x="6053250" y="5229655"/>
                  <a:pt x="6053250" y="5229655"/>
                  <a:pt x="6053250" y="5229655"/>
                </a:cubicBezTo>
                <a:cubicBezTo>
                  <a:pt x="6068941" y="5211651"/>
                  <a:pt x="6068941" y="5211651"/>
                  <a:pt x="6068941" y="5211651"/>
                </a:cubicBezTo>
                <a:cubicBezTo>
                  <a:pt x="6065267" y="5217319"/>
                  <a:pt x="6066265" y="5221991"/>
                  <a:pt x="6069937" y="5216321"/>
                </a:cubicBezTo>
                <a:cubicBezTo>
                  <a:pt x="6103993" y="5169972"/>
                  <a:pt x="6125712" y="5111605"/>
                  <a:pt x="6153103" y="5056910"/>
                </a:cubicBezTo>
                <a:cubicBezTo>
                  <a:pt x="6174822" y="4998546"/>
                  <a:pt x="6197539" y="4944849"/>
                  <a:pt x="6220259" y="4891153"/>
                </a:cubicBezTo>
                <a:cubicBezTo>
                  <a:pt x="6229601" y="4889157"/>
                  <a:pt x="6230598" y="4893829"/>
                  <a:pt x="6232593" y="4903170"/>
                </a:cubicBezTo>
                <a:cubicBezTo>
                  <a:pt x="6246968" y="4856141"/>
                  <a:pt x="6259665" y="4824124"/>
                  <a:pt x="6266691" y="4788433"/>
                </a:cubicBezTo>
                <a:cubicBezTo>
                  <a:pt x="6272541" y="4770088"/>
                  <a:pt x="6277222" y="4751993"/>
                  <a:pt x="6282822" y="4732481"/>
                </a:cubicBezTo>
                <a:lnTo>
                  <a:pt x="6302855" y="4672815"/>
                </a:lnTo>
                <a:lnTo>
                  <a:pt x="6305460" y="4672697"/>
                </a:lnTo>
                <a:cubicBezTo>
                  <a:pt x="6305460" y="4672697"/>
                  <a:pt x="6310131" y="4671699"/>
                  <a:pt x="6313804" y="4666031"/>
                </a:cubicBezTo>
                <a:cubicBezTo>
                  <a:pt x="6318475" y="4665033"/>
                  <a:pt x="6318475" y="4665033"/>
                  <a:pt x="6318475" y="4665033"/>
                </a:cubicBezTo>
                <a:cubicBezTo>
                  <a:pt x="6321151" y="4654692"/>
                  <a:pt x="6328497" y="4643354"/>
                  <a:pt x="6322827" y="4639682"/>
                </a:cubicBezTo>
                <a:cubicBezTo>
                  <a:pt x="6327499" y="4638683"/>
                  <a:pt x="6331173" y="4633014"/>
                  <a:pt x="6330175" y="4628345"/>
                </a:cubicBezTo>
                <a:cubicBezTo>
                  <a:pt x="6333847" y="4622674"/>
                  <a:pt x="6329177" y="4623672"/>
                  <a:pt x="6329177" y="4623672"/>
                </a:cubicBezTo>
                <a:cubicBezTo>
                  <a:pt x="6324505" y="4624671"/>
                  <a:pt x="6324505" y="4624671"/>
                  <a:pt x="6324505" y="4624671"/>
                </a:cubicBezTo>
                <a:cubicBezTo>
                  <a:pt x="6338199" y="4597325"/>
                  <a:pt x="6335206" y="4583312"/>
                  <a:pt x="6348900" y="4555965"/>
                </a:cubicBezTo>
                <a:cubicBezTo>
                  <a:pt x="6334887" y="4558958"/>
                  <a:pt x="6346904" y="4546622"/>
                  <a:pt x="6345907" y="4541951"/>
                </a:cubicBezTo>
                <a:cubicBezTo>
                  <a:pt x="6339557" y="4557959"/>
                  <a:pt x="6337561" y="4548618"/>
                  <a:pt x="6330216" y="4559955"/>
                </a:cubicBezTo>
                <a:cubicBezTo>
                  <a:pt x="6327541" y="4570295"/>
                  <a:pt x="6338559" y="4553288"/>
                  <a:pt x="6336883" y="4568299"/>
                </a:cubicBezTo>
                <a:cubicBezTo>
                  <a:pt x="6324866" y="4580635"/>
                  <a:pt x="6323189" y="4595647"/>
                  <a:pt x="6314844" y="4602314"/>
                </a:cubicBezTo>
                <a:cubicBezTo>
                  <a:pt x="6318517" y="4596645"/>
                  <a:pt x="6322191" y="4590975"/>
                  <a:pt x="6321192" y="4586304"/>
                </a:cubicBezTo>
                <a:cubicBezTo>
                  <a:pt x="6307497" y="4613651"/>
                  <a:pt x="6290131" y="4646668"/>
                  <a:pt x="6273761" y="4684354"/>
                </a:cubicBezTo>
                <a:cubicBezTo>
                  <a:pt x="6257391" y="4722041"/>
                  <a:pt x="6241021" y="4759728"/>
                  <a:pt x="6228327" y="4791746"/>
                </a:cubicBezTo>
                <a:cubicBezTo>
                  <a:pt x="6227328" y="4787073"/>
                  <a:pt x="6222657" y="4788072"/>
                  <a:pt x="6218983" y="4793740"/>
                </a:cubicBezTo>
                <a:cubicBezTo>
                  <a:pt x="6201617" y="4826756"/>
                  <a:pt x="6187921" y="4854104"/>
                  <a:pt x="6164885" y="4883446"/>
                </a:cubicBezTo>
                <a:cubicBezTo>
                  <a:pt x="6171551" y="4891790"/>
                  <a:pt x="6150193" y="4906124"/>
                  <a:pt x="6142846" y="4917459"/>
                </a:cubicBezTo>
                <a:cubicBezTo>
                  <a:pt x="6139172" y="4923130"/>
                  <a:pt x="6144842" y="4926804"/>
                  <a:pt x="6136497" y="4933470"/>
                </a:cubicBezTo>
                <a:cubicBezTo>
                  <a:pt x="6137495" y="4938141"/>
                  <a:pt x="6124481" y="4945806"/>
                  <a:pt x="6117135" y="4957143"/>
                </a:cubicBezTo>
                <a:cubicBezTo>
                  <a:pt x="6106115" y="4974149"/>
                  <a:pt x="6096093" y="4995828"/>
                  <a:pt x="6085074" y="5012834"/>
                </a:cubicBezTo>
                <a:cubicBezTo>
                  <a:pt x="6070383" y="5035511"/>
                  <a:pt x="6071379" y="5040181"/>
                  <a:pt x="6052017" y="5063855"/>
                </a:cubicBezTo>
                <a:cubicBezTo>
                  <a:pt x="6019957" y="5119547"/>
                  <a:pt x="5963543" y="5175556"/>
                  <a:pt x="5949849" y="5202903"/>
                </a:cubicBezTo>
                <a:cubicBezTo>
                  <a:pt x="5935836" y="5205898"/>
                  <a:pt x="5926811" y="5232245"/>
                  <a:pt x="5919467" y="5243586"/>
                </a:cubicBezTo>
                <a:cubicBezTo>
                  <a:pt x="5922141" y="5233244"/>
                  <a:pt x="5918469" y="5238913"/>
                  <a:pt x="5913797" y="5239912"/>
                </a:cubicBezTo>
                <a:cubicBezTo>
                  <a:pt x="5888085" y="5279594"/>
                  <a:pt x="5840696" y="5309255"/>
                  <a:pt x="5798296" y="5362272"/>
                </a:cubicBezTo>
                <a:cubicBezTo>
                  <a:pt x="5783605" y="5384947"/>
                  <a:pt x="5795621" y="5372612"/>
                  <a:pt x="5770589" y="5392612"/>
                </a:cubicBezTo>
                <a:cubicBezTo>
                  <a:pt x="5753900" y="5405947"/>
                  <a:pt x="5742883" y="5422953"/>
                  <a:pt x="5726193" y="5436286"/>
                </a:cubicBezTo>
                <a:cubicBezTo>
                  <a:pt x="5668782" y="5487625"/>
                  <a:pt x="5610372" y="5534294"/>
                  <a:pt x="5560309" y="5574296"/>
                </a:cubicBezTo>
                <a:cubicBezTo>
                  <a:pt x="5539947" y="5593298"/>
                  <a:pt x="5522261" y="5601962"/>
                  <a:pt x="5511241" y="5618968"/>
                </a:cubicBezTo>
                <a:cubicBezTo>
                  <a:pt x="5506569" y="5619967"/>
                  <a:pt x="5506569" y="5619967"/>
                  <a:pt x="5501899" y="5620964"/>
                </a:cubicBezTo>
                <a:cubicBezTo>
                  <a:pt x="5497229" y="5621963"/>
                  <a:pt x="5483216" y="5624956"/>
                  <a:pt x="5462853" y="5643958"/>
                </a:cubicBezTo>
                <a:cubicBezTo>
                  <a:pt x="5454509" y="5650624"/>
                  <a:pt x="5442491" y="5662962"/>
                  <a:pt x="5434147" y="5669628"/>
                </a:cubicBezTo>
                <a:cubicBezTo>
                  <a:pt x="5395101" y="5692624"/>
                  <a:pt x="5346715" y="5717613"/>
                  <a:pt x="5335695" y="5734620"/>
                </a:cubicBezTo>
                <a:cubicBezTo>
                  <a:pt x="5342043" y="5718611"/>
                  <a:pt x="5291979" y="5758613"/>
                  <a:pt x="5279961" y="5770948"/>
                </a:cubicBezTo>
                <a:cubicBezTo>
                  <a:pt x="5260279" y="5770269"/>
                  <a:pt x="5232571" y="5800610"/>
                  <a:pt x="5196201" y="5813264"/>
                </a:cubicBezTo>
                <a:cubicBezTo>
                  <a:pt x="5191531" y="5814263"/>
                  <a:pt x="5198197" y="5822607"/>
                  <a:pt x="5184185" y="5825600"/>
                </a:cubicBezTo>
                <a:cubicBezTo>
                  <a:pt x="5173845" y="5822925"/>
                  <a:pt x="5143143" y="5839253"/>
                  <a:pt x="5148811" y="5842926"/>
                </a:cubicBezTo>
                <a:cubicBezTo>
                  <a:pt x="5132803" y="5836578"/>
                  <a:pt x="5108769" y="5861249"/>
                  <a:pt x="5098429" y="5858574"/>
                </a:cubicBezTo>
                <a:cubicBezTo>
                  <a:pt x="5100425" y="5867915"/>
                  <a:pt x="5096752" y="5873584"/>
                  <a:pt x="5093078" y="5879254"/>
                </a:cubicBezTo>
                <a:cubicBezTo>
                  <a:pt x="5084733" y="5885921"/>
                  <a:pt x="5080063" y="5886918"/>
                  <a:pt x="5071717" y="5893584"/>
                </a:cubicBezTo>
                <a:cubicBezTo>
                  <a:pt x="5041017" y="5909914"/>
                  <a:pt x="4999977" y="5923566"/>
                  <a:pt x="4963607" y="5936220"/>
                </a:cubicBezTo>
                <a:cubicBezTo>
                  <a:pt x="4954263" y="5938216"/>
                  <a:pt x="4943924" y="5935541"/>
                  <a:pt x="4943924" y="5935541"/>
                </a:cubicBezTo>
                <a:cubicBezTo>
                  <a:pt x="4940250" y="5941210"/>
                  <a:pt x="4935579" y="5942209"/>
                  <a:pt x="4931907" y="5947877"/>
                </a:cubicBezTo>
                <a:cubicBezTo>
                  <a:pt x="4927236" y="5948876"/>
                  <a:pt x="4927236" y="5948876"/>
                  <a:pt x="4927236" y="5948876"/>
                </a:cubicBezTo>
                <a:cubicBezTo>
                  <a:pt x="4892542" y="5946518"/>
                  <a:pt x="4848827" y="5970511"/>
                  <a:pt x="4813453" y="5987836"/>
                </a:cubicBezTo>
                <a:cubicBezTo>
                  <a:pt x="4812455" y="5983165"/>
                  <a:pt x="4812455" y="5983165"/>
                  <a:pt x="4812455" y="5983165"/>
                </a:cubicBezTo>
                <a:cubicBezTo>
                  <a:pt x="4797445" y="5981489"/>
                  <a:pt x="4796766" y="6001171"/>
                  <a:pt x="4789099" y="5988156"/>
                </a:cubicBezTo>
                <a:cubicBezTo>
                  <a:pt x="4765746" y="5993144"/>
                  <a:pt x="4781755" y="5999492"/>
                  <a:pt x="4763071" y="6003484"/>
                </a:cubicBezTo>
                <a:cubicBezTo>
                  <a:pt x="4762072" y="5998814"/>
                  <a:pt x="4752731" y="6000810"/>
                  <a:pt x="4747061" y="5997136"/>
                </a:cubicBezTo>
                <a:cubicBezTo>
                  <a:pt x="4730373" y="6010470"/>
                  <a:pt x="4711689" y="6014462"/>
                  <a:pt x="4687335" y="6014782"/>
                </a:cubicBezTo>
                <a:cubicBezTo>
                  <a:pt x="4680987" y="6030790"/>
                  <a:pt x="4650965" y="6027436"/>
                  <a:pt x="4642621" y="6034102"/>
                </a:cubicBezTo>
                <a:cubicBezTo>
                  <a:pt x="4641623" y="6029431"/>
                  <a:pt x="4636952" y="6030429"/>
                  <a:pt x="4636952" y="6030429"/>
                </a:cubicBezTo>
                <a:cubicBezTo>
                  <a:pt x="4610921" y="6045759"/>
                  <a:pt x="4586569" y="6046077"/>
                  <a:pt x="4563214" y="6051067"/>
                </a:cubicBezTo>
                <a:cubicBezTo>
                  <a:pt x="4558541" y="6052066"/>
                  <a:pt x="4553871" y="6053063"/>
                  <a:pt x="4553871" y="6053063"/>
                </a:cubicBezTo>
                <a:cubicBezTo>
                  <a:pt x="4552873" y="6048393"/>
                  <a:pt x="4552873" y="6048393"/>
                  <a:pt x="4552873" y="6048393"/>
                </a:cubicBezTo>
                <a:cubicBezTo>
                  <a:pt x="4551875" y="6043722"/>
                  <a:pt x="4547205" y="6044719"/>
                  <a:pt x="4547205" y="6044719"/>
                </a:cubicBezTo>
                <a:cubicBezTo>
                  <a:pt x="4542534" y="6045718"/>
                  <a:pt x="4543531" y="6050388"/>
                  <a:pt x="4543531" y="6050388"/>
                </a:cubicBezTo>
                <a:cubicBezTo>
                  <a:pt x="4528521" y="6048711"/>
                  <a:pt x="4517502" y="6065717"/>
                  <a:pt x="4494145" y="6070708"/>
                </a:cubicBezTo>
                <a:cubicBezTo>
                  <a:pt x="4511832" y="6062045"/>
                  <a:pt x="4481809" y="6058690"/>
                  <a:pt x="4478137" y="6064359"/>
                </a:cubicBezTo>
                <a:cubicBezTo>
                  <a:pt x="4487478" y="6062363"/>
                  <a:pt x="4488477" y="6067034"/>
                  <a:pt x="4479134" y="6069030"/>
                </a:cubicBezTo>
                <a:cubicBezTo>
                  <a:pt x="4482808" y="6063362"/>
                  <a:pt x="4464125" y="6067353"/>
                  <a:pt x="4459453" y="6068351"/>
                </a:cubicBezTo>
                <a:cubicBezTo>
                  <a:pt x="4461447" y="6077694"/>
                  <a:pt x="4450111" y="6070346"/>
                  <a:pt x="4432425" y="6079010"/>
                </a:cubicBezTo>
                <a:cubicBezTo>
                  <a:pt x="4444441" y="6066673"/>
                  <a:pt x="4417414" y="6077333"/>
                  <a:pt x="4404399" y="6084998"/>
                </a:cubicBezTo>
                <a:cubicBezTo>
                  <a:pt x="4399727" y="6085995"/>
                  <a:pt x="4399727" y="6085995"/>
                  <a:pt x="4394059" y="6082323"/>
                </a:cubicBezTo>
                <a:cubicBezTo>
                  <a:pt x="4389386" y="6083320"/>
                  <a:pt x="4384716" y="6084319"/>
                  <a:pt x="4379047" y="6080645"/>
                </a:cubicBezTo>
                <a:cubicBezTo>
                  <a:pt x="4379047" y="6080645"/>
                  <a:pt x="4374376" y="6081644"/>
                  <a:pt x="4374376" y="6081644"/>
                </a:cubicBezTo>
                <a:cubicBezTo>
                  <a:pt x="4345352" y="6082961"/>
                  <a:pt x="4318323" y="6093619"/>
                  <a:pt x="4292971" y="6089266"/>
                </a:cubicBezTo>
                <a:cubicBezTo>
                  <a:pt x="4266943" y="6104597"/>
                  <a:pt x="4215243" y="6091221"/>
                  <a:pt x="4193882" y="6105553"/>
                </a:cubicBezTo>
                <a:cubicBezTo>
                  <a:pt x="4189212" y="6106550"/>
                  <a:pt x="4189212" y="6106550"/>
                  <a:pt x="4184541" y="6107549"/>
                </a:cubicBezTo>
                <a:cubicBezTo>
                  <a:pt x="4183543" y="6102876"/>
                  <a:pt x="4183543" y="6102876"/>
                  <a:pt x="4178872" y="6103875"/>
                </a:cubicBezTo>
                <a:cubicBezTo>
                  <a:pt x="4178872" y="6103875"/>
                  <a:pt x="4174201" y="6104874"/>
                  <a:pt x="4174201" y="6104874"/>
                </a:cubicBezTo>
                <a:cubicBezTo>
                  <a:pt x="4168532" y="6101200"/>
                  <a:pt x="4149847" y="6105192"/>
                  <a:pt x="4146175" y="6110861"/>
                </a:cubicBezTo>
                <a:cubicBezTo>
                  <a:pt x="4146175" y="6110861"/>
                  <a:pt x="4141503" y="6111859"/>
                  <a:pt x="4141503" y="6111859"/>
                </a:cubicBezTo>
                <a:cubicBezTo>
                  <a:pt x="4135835" y="6108185"/>
                  <a:pt x="4135835" y="6108185"/>
                  <a:pt x="4135835" y="6108185"/>
                </a:cubicBezTo>
                <a:cubicBezTo>
                  <a:pt x="4131163" y="6109183"/>
                  <a:pt x="4131163" y="6109183"/>
                  <a:pt x="4131163" y="6109183"/>
                </a:cubicBezTo>
                <a:cubicBezTo>
                  <a:pt x="4117151" y="6112178"/>
                  <a:pt x="4102139" y="6110500"/>
                  <a:pt x="4092798" y="6112497"/>
                </a:cubicBezTo>
                <a:cubicBezTo>
                  <a:pt x="4092798" y="6112497"/>
                  <a:pt x="4087129" y="6108823"/>
                  <a:pt x="4082458" y="6109821"/>
                </a:cubicBezTo>
                <a:cubicBezTo>
                  <a:pt x="4083455" y="6114492"/>
                  <a:pt x="4058104" y="6110139"/>
                  <a:pt x="4052435" y="6106468"/>
                </a:cubicBezTo>
                <a:cubicBezTo>
                  <a:pt x="4053433" y="6111138"/>
                  <a:pt x="4053433" y="6111138"/>
                  <a:pt x="4053433" y="6111138"/>
                </a:cubicBezTo>
                <a:cubicBezTo>
                  <a:pt x="4048763" y="6112135"/>
                  <a:pt x="4048763" y="6112135"/>
                  <a:pt x="4043093" y="6108462"/>
                </a:cubicBezTo>
                <a:cubicBezTo>
                  <a:pt x="4050100" y="6106966"/>
                  <a:pt x="4051017" y="6105549"/>
                  <a:pt x="4049935" y="6103338"/>
                </a:cubicBezTo>
                <a:lnTo>
                  <a:pt x="4045742" y="6095312"/>
                </a:lnTo>
                <a:lnTo>
                  <a:pt x="4059782" y="6095129"/>
                </a:lnTo>
                <a:cubicBezTo>
                  <a:pt x="4093477" y="6092815"/>
                  <a:pt x="4160866" y="6088185"/>
                  <a:pt x="4208575" y="6082877"/>
                </a:cubicBezTo>
                <a:cubicBezTo>
                  <a:pt x="4337687" y="6069945"/>
                  <a:pt x="4461129" y="6053340"/>
                  <a:pt x="4574233" y="6034059"/>
                </a:cubicBezTo>
                <a:cubicBezTo>
                  <a:pt x="4590921" y="6020727"/>
                  <a:pt x="4639627" y="6020089"/>
                  <a:pt x="4653639" y="6017096"/>
                </a:cubicBezTo>
                <a:cubicBezTo>
                  <a:pt x="4653639" y="6017096"/>
                  <a:pt x="4661985" y="6010429"/>
                  <a:pt x="4666657" y="6009430"/>
                </a:cubicBezTo>
                <a:cubicBezTo>
                  <a:pt x="4666657" y="6009430"/>
                  <a:pt x="4666657" y="6009430"/>
                  <a:pt x="4671326" y="6008432"/>
                </a:cubicBezTo>
                <a:cubicBezTo>
                  <a:pt x="4671326" y="6008432"/>
                  <a:pt x="4671326" y="6008432"/>
                  <a:pt x="4680669" y="6006436"/>
                </a:cubicBezTo>
                <a:cubicBezTo>
                  <a:pt x="4707697" y="5995778"/>
                  <a:pt x="4741392" y="5993462"/>
                  <a:pt x="4777762" y="5980809"/>
                </a:cubicBezTo>
                <a:cubicBezTo>
                  <a:pt x="4810460" y="5973824"/>
                  <a:pt x="4872861" y="5945840"/>
                  <a:pt x="4917575" y="5926517"/>
                </a:cubicBezTo>
                <a:cubicBezTo>
                  <a:pt x="4957619" y="5908194"/>
                  <a:pt x="5003331" y="5893543"/>
                  <a:pt x="5024691" y="5879212"/>
                </a:cubicBezTo>
                <a:cubicBezTo>
                  <a:pt x="5042377" y="5870549"/>
                  <a:pt x="5031038" y="5863204"/>
                  <a:pt x="5063735" y="5856218"/>
                </a:cubicBezTo>
                <a:cubicBezTo>
                  <a:pt x="5064733" y="5860888"/>
                  <a:pt x="5069405" y="5859891"/>
                  <a:pt x="5078746" y="5857895"/>
                </a:cubicBezTo>
                <a:cubicBezTo>
                  <a:pt x="5082420" y="5852226"/>
                  <a:pt x="5081423" y="5847555"/>
                  <a:pt x="5094437" y="5839890"/>
                </a:cubicBezTo>
                <a:cubicBezTo>
                  <a:pt x="5103779" y="5837894"/>
                  <a:pt x="5117791" y="5834899"/>
                  <a:pt x="5130807" y="5827235"/>
                </a:cubicBezTo>
                <a:cubicBezTo>
                  <a:pt x="5174523" y="5803242"/>
                  <a:pt x="5227582" y="5777255"/>
                  <a:pt x="5253613" y="5761925"/>
                </a:cubicBezTo>
                <a:cubicBezTo>
                  <a:pt x="5266627" y="5754260"/>
                  <a:pt x="5265629" y="5749589"/>
                  <a:pt x="5273974" y="5742921"/>
                </a:cubicBezTo>
                <a:cubicBezTo>
                  <a:pt x="5310345" y="5730267"/>
                  <a:pt x="5356737" y="5695935"/>
                  <a:pt x="5398457" y="5662600"/>
                </a:cubicBezTo>
                <a:cubicBezTo>
                  <a:pt x="5441175" y="5633938"/>
                  <a:pt x="5478225" y="5601601"/>
                  <a:pt x="5508927" y="5585273"/>
                </a:cubicBezTo>
                <a:cubicBezTo>
                  <a:pt x="5503258" y="5581600"/>
                  <a:pt x="5507928" y="5580601"/>
                  <a:pt x="5516272" y="5573935"/>
                </a:cubicBezTo>
                <a:cubicBezTo>
                  <a:pt x="5512598" y="5579604"/>
                  <a:pt x="5513597" y="5584275"/>
                  <a:pt x="5517271" y="5578605"/>
                </a:cubicBezTo>
                <a:cubicBezTo>
                  <a:pt x="5520943" y="5572937"/>
                  <a:pt x="5576677" y="5536610"/>
                  <a:pt x="5566338" y="5533934"/>
                </a:cubicBezTo>
                <a:cubicBezTo>
                  <a:pt x="5586699" y="5514930"/>
                  <a:pt x="5597039" y="5517607"/>
                  <a:pt x="5597039" y="5517607"/>
                </a:cubicBezTo>
                <a:cubicBezTo>
                  <a:pt x="5612731" y="5499602"/>
                  <a:pt x="5596041" y="5512935"/>
                  <a:pt x="5590371" y="5509261"/>
                </a:cubicBezTo>
                <a:cubicBezTo>
                  <a:pt x="5610733" y="5490259"/>
                  <a:pt x="5610733" y="5490259"/>
                  <a:pt x="5610733" y="5490259"/>
                </a:cubicBezTo>
                <a:cubicBezTo>
                  <a:pt x="5604385" y="5506268"/>
                  <a:pt x="5621073" y="5492935"/>
                  <a:pt x="5625744" y="5491937"/>
                </a:cubicBezTo>
                <a:cubicBezTo>
                  <a:pt x="5639440" y="5464590"/>
                  <a:pt x="5687825" y="5439599"/>
                  <a:pt x="5718210" y="5398918"/>
                </a:cubicBezTo>
                <a:cubicBezTo>
                  <a:pt x="5722880" y="5397921"/>
                  <a:pt x="5721883" y="5393250"/>
                  <a:pt x="5726553" y="5392252"/>
                </a:cubicBezTo>
                <a:cubicBezTo>
                  <a:pt x="5731224" y="5391254"/>
                  <a:pt x="5730227" y="5386582"/>
                  <a:pt x="5730227" y="5386582"/>
                </a:cubicBezTo>
                <a:cubicBezTo>
                  <a:pt x="5733899" y="5380915"/>
                  <a:pt x="5729229" y="5381912"/>
                  <a:pt x="5725555" y="5387581"/>
                </a:cubicBezTo>
                <a:cubicBezTo>
                  <a:pt x="5725555" y="5387581"/>
                  <a:pt x="5725555" y="5387581"/>
                  <a:pt x="5720884" y="5388578"/>
                </a:cubicBezTo>
                <a:cubicBezTo>
                  <a:pt x="5760609" y="5345901"/>
                  <a:pt x="5786639" y="5330572"/>
                  <a:pt x="5821693" y="5288895"/>
                </a:cubicBezTo>
                <a:cubicBezTo>
                  <a:pt x="5827363" y="5292568"/>
                  <a:pt x="5831035" y="5286898"/>
                  <a:pt x="5836704" y="5290572"/>
                </a:cubicBezTo>
                <a:cubicBezTo>
                  <a:pt x="5883775" y="5236557"/>
                  <a:pt x="5935517" y="5181544"/>
                  <a:pt x="5981591" y="5122858"/>
                </a:cubicBezTo>
                <a:cubicBezTo>
                  <a:pt x="6032334" y="5063177"/>
                  <a:pt x="6077409" y="4999820"/>
                  <a:pt x="6118812" y="4942132"/>
                </a:cubicBezTo>
                <a:cubicBezTo>
                  <a:pt x="6104798" y="4945127"/>
                  <a:pt x="6093101" y="4981814"/>
                  <a:pt x="6076412" y="4995149"/>
                </a:cubicBezTo>
                <a:cubicBezTo>
                  <a:pt x="6077409" y="4999820"/>
                  <a:pt x="6068067" y="5001815"/>
                  <a:pt x="6063397" y="5002813"/>
                </a:cubicBezTo>
                <a:cubicBezTo>
                  <a:pt x="6036685" y="5037826"/>
                  <a:pt x="6002631" y="5084175"/>
                  <a:pt x="5966579" y="5121182"/>
                </a:cubicBezTo>
                <a:cubicBezTo>
                  <a:pt x="5927851" y="5168529"/>
                  <a:pt x="5885453" y="5221546"/>
                  <a:pt x="5844729" y="5259552"/>
                </a:cubicBezTo>
                <a:cubicBezTo>
                  <a:pt x="5840058" y="5260549"/>
                  <a:pt x="5827043" y="5268214"/>
                  <a:pt x="5827043" y="5268214"/>
                </a:cubicBezTo>
                <a:cubicBezTo>
                  <a:pt x="5803009" y="5292886"/>
                  <a:pt x="5779973" y="5322229"/>
                  <a:pt x="5759611" y="5341232"/>
                </a:cubicBezTo>
                <a:cubicBezTo>
                  <a:pt x="5754940" y="5342230"/>
                  <a:pt x="5758613" y="5336560"/>
                  <a:pt x="5750269" y="5343228"/>
                </a:cubicBezTo>
                <a:cubicBezTo>
                  <a:pt x="5754940" y="5342230"/>
                  <a:pt x="5751266" y="5347898"/>
                  <a:pt x="5752265" y="5352569"/>
                </a:cubicBezTo>
                <a:cubicBezTo>
                  <a:pt x="5719885" y="5383909"/>
                  <a:pt x="5685513" y="5405904"/>
                  <a:pt x="5656807" y="5431574"/>
                </a:cubicBezTo>
                <a:cubicBezTo>
                  <a:pt x="5660479" y="5425905"/>
                  <a:pt x="5665151" y="5424908"/>
                  <a:pt x="5668823" y="5419239"/>
                </a:cubicBezTo>
                <a:cubicBezTo>
                  <a:pt x="5688186" y="5395564"/>
                  <a:pt x="5708548" y="5376562"/>
                  <a:pt x="5700204" y="5383229"/>
                </a:cubicBezTo>
                <a:cubicBezTo>
                  <a:pt x="5720565" y="5364226"/>
                  <a:pt x="5743601" y="5334884"/>
                  <a:pt x="5759291" y="5316879"/>
                </a:cubicBezTo>
                <a:cubicBezTo>
                  <a:pt x="5762965" y="5311210"/>
                  <a:pt x="5762965" y="5311210"/>
                  <a:pt x="5767637" y="5310212"/>
                </a:cubicBezTo>
                <a:cubicBezTo>
                  <a:pt x="5764961" y="5320552"/>
                  <a:pt x="5774982" y="5298873"/>
                  <a:pt x="5776978" y="5308215"/>
                </a:cubicBezTo>
                <a:cubicBezTo>
                  <a:pt x="5784325" y="5296878"/>
                  <a:pt x="5791671" y="5285539"/>
                  <a:pt x="5795344" y="5279871"/>
                </a:cubicBezTo>
                <a:cubicBezTo>
                  <a:pt x="5807361" y="5267535"/>
                  <a:pt x="5815704" y="5260867"/>
                  <a:pt x="5823052" y="5249530"/>
                </a:cubicBezTo>
                <a:cubicBezTo>
                  <a:pt x="5843414" y="5230528"/>
                  <a:pt x="5868445" y="5210527"/>
                  <a:pt x="5876789" y="5203859"/>
                </a:cubicBezTo>
                <a:cubicBezTo>
                  <a:pt x="5872119" y="5204858"/>
                  <a:pt x="5875791" y="5199189"/>
                  <a:pt x="5875791" y="5199189"/>
                </a:cubicBezTo>
                <a:cubicBezTo>
                  <a:pt x="5879465" y="5193519"/>
                  <a:pt x="5883139" y="5187851"/>
                  <a:pt x="5891483" y="5181185"/>
                </a:cubicBezTo>
                <a:cubicBezTo>
                  <a:pt x="5891483" y="5181185"/>
                  <a:pt x="5896154" y="5180186"/>
                  <a:pt x="5895155" y="5175515"/>
                </a:cubicBezTo>
                <a:cubicBezTo>
                  <a:pt x="5907171" y="5163179"/>
                  <a:pt x="5919189" y="5150844"/>
                  <a:pt x="5926536" y="5139505"/>
                </a:cubicBezTo>
                <a:cubicBezTo>
                  <a:pt x="5938553" y="5127170"/>
                  <a:pt x="5951567" y="5119504"/>
                  <a:pt x="5942227" y="5121500"/>
                </a:cubicBezTo>
                <a:cubicBezTo>
                  <a:pt x="5953245" y="5104494"/>
                  <a:pt x="5968936" y="5086488"/>
                  <a:pt x="5989296" y="5067486"/>
                </a:cubicBezTo>
                <a:cubicBezTo>
                  <a:pt x="5992970" y="5061817"/>
                  <a:pt x="6000317" y="5050480"/>
                  <a:pt x="6008661" y="5043813"/>
                </a:cubicBezTo>
                <a:cubicBezTo>
                  <a:pt x="6008661" y="5043813"/>
                  <a:pt x="6013332" y="5042815"/>
                  <a:pt x="6013332" y="5042815"/>
                </a:cubicBezTo>
                <a:cubicBezTo>
                  <a:pt x="6012333" y="5038142"/>
                  <a:pt x="6017005" y="5037145"/>
                  <a:pt x="6017005" y="5037145"/>
                </a:cubicBezTo>
                <a:cubicBezTo>
                  <a:pt x="6016007" y="5032475"/>
                  <a:pt x="6016007" y="5032475"/>
                  <a:pt x="6016007" y="5032475"/>
                </a:cubicBezTo>
                <a:cubicBezTo>
                  <a:pt x="6016007" y="5032475"/>
                  <a:pt x="6016007" y="5032475"/>
                  <a:pt x="6020679" y="5031478"/>
                </a:cubicBezTo>
                <a:cubicBezTo>
                  <a:pt x="6047387" y="4996466"/>
                  <a:pt x="6074096" y="4961453"/>
                  <a:pt x="6092463" y="4933109"/>
                </a:cubicBezTo>
                <a:cubicBezTo>
                  <a:pt x="6097135" y="4932111"/>
                  <a:pt x="6101805" y="4931113"/>
                  <a:pt x="6100805" y="4926443"/>
                </a:cubicBezTo>
                <a:cubicBezTo>
                  <a:pt x="6105477" y="4925444"/>
                  <a:pt x="6105477" y="4925444"/>
                  <a:pt x="6105477" y="4925444"/>
                </a:cubicBezTo>
                <a:cubicBezTo>
                  <a:pt x="6105477" y="4925444"/>
                  <a:pt x="6110149" y="4924445"/>
                  <a:pt x="6109151" y="4919775"/>
                </a:cubicBezTo>
                <a:cubicBezTo>
                  <a:pt x="6108152" y="4915104"/>
                  <a:pt x="6108152" y="4915104"/>
                  <a:pt x="6108152" y="4915104"/>
                </a:cubicBezTo>
                <a:cubicBezTo>
                  <a:pt x="6119173" y="4898096"/>
                  <a:pt x="6145882" y="4863086"/>
                  <a:pt x="6132867" y="4870749"/>
                </a:cubicBezTo>
                <a:cubicBezTo>
                  <a:pt x="6132867" y="4870749"/>
                  <a:pt x="6132867" y="4870749"/>
                  <a:pt x="6136541" y="4865082"/>
                </a:cubicBezTo>
                <a:cubicBezTo>
                  <a:pt x="6141211" y="4864083"/>
                  <a:pt x="6139215" y="4854742"/>
                  <a:pt x="6139215" y="4854742"/>
                </a:cubicBezTo>
                <a:lnTo>
                  <a:pt x="6130068" y="4856695"/>
                </a:lnTo>
                <a:lnTo>
                  <a:pt x="6137803" y="4845276"/>
                </a:lnTo>
                <a:lnTo>
                  <a:pt x="6138892" y="4830440"/>
                </a:lnTo>
                <a:lnTo>
                  <a:pt x="6138972" y="4830325"/>
                </a:lnTo>
                <a:lnTo>
                  <a:pt x="6153373" y="4818137"/>
                </a:lnTo>
                <a:cubicBezTo>
                  <a:pt x="6156921" y="4811884"/>
                  <a:pt x="6160097" y="4803880"/>
                  <a:pt x="6165606" y="4795377"/>
                </a:cubicBezTo>
                <a:cubicBezTo>
                  <a:pt x="6165606" y="4795377"/>
                  <a:pt x="6170277" y="4794378"/>
                  <a:pt x="6170277" y="4794378"/>
                </a:cubicBezTo>
                <a:cubicBezTo>
                  <a:pt x="6169280" y="4789708"/>
                  <a:pt x="6173950" y="4788710"/>
                  <a:pt x="6169280" y="4789708"/>
                </a:cubicBezTo>
                <a:cubicBezTo>
                  <a:pt x="6169280" y="4789708"/>
                  <a:pt x="6169280" y="4789708"/>
                  <a:pt x="6168281" y="4785037"/>
                </a:cubicBezTo>
                <a:cubicBezTo>
                  <a:pt x="6171954" y="4779368"/>
                  <a:pt x="6176625" y="4778371"/>
                  <a:pt x="6181297" y="4777372"/>
                </a:cubicBezTo>
                <a:cubicBezTo>
                  <a:pt x="6177623" y="4783041"/>
                  <a:pt x="6177623" y="4783041"/>
                  <a:pt x="6177623" y="4783041"/>
                </a:cubicBezTo>
                <a:cubicBezTo>
                  <a:pt x="6173950" y="4788710"/>
                  <a:pt x="6174949" y="4793381"/>
                  <a:pt x="6174949" y="4793381"/>
                </a:cubicBezTo>
                <a:cubicBezTo>
                  <a:pt x="6179619" y="4792384"/>
                  <a:pt x="6184290" y="4791385"/>
                  <a:pt x="6183293" y="4786714"/>
                </a:cubicBezTo>
                <a:cubicBezTo>
                  <a:pt x="6187964" y="4785716"/>
                  <a:pt x="6187964" y="4785716"/>
                  <a:pt x="6187964" y="4785716"/>
                </a:cubicBezTo>
                <a:cubicBezTo>
                  <a:pt x="6188961" y="4790387"/>
                  <a:pt x="6168599" y="4809391"/>
                  <a:pt x="6174269" y="4813062"/>
                </a:cubicBezTo>
                <a:cubicBezTo>
                  <a:pt x="6206328" y="4757371"/>
                  <a:pt x="6251403" y="4694016"/>
                  <a:pt x="6287136" y="4632654"/>
                </a:cubicBezTo>
                <a:cubicBezTo>
                  <a:pt x="6290809" y="4626985"/>
                  <a:pt x="6293485" y="4616645"/>
                  <a:pt x="6297159" y="4610975"/>
                </a:cubicBezTo>
                <a:cubicBezTo>
                  <a:pt x="6296160" y="4606305"/>
                  <a:pt x="6297159" y="4610975"/>
                  <a:pt x="6300830" y="4605308"/>
                </a:cubicBezTo>
                <a:cubicBezTo>
                  <a:pt x="6329219" y="4555284"/>
                  <a:pt x="6359283" y="4490251"/>
                  <a:pt x="6383677" y="4421545"/>
                </a:cubicBezTo>
                <a:cubicBezTo>
                  <a:pt x="6387351" y="4415875"/>
                  <a:pt x="6392021" y="4414877"/>
                  <a:pt x="6391023" y="4410207"/>
                </a:cubicBezTo>
                <a:cubicBezTo>
                  <a:pt x="6392021" y="4414877"/>
                  <a:pt x="6393019" y="4419549"/>
                  <a:pt x="6384674" y="4426216"/>
                </a:cubicBezTo>
                <a:cubicBezTo>
                  <a:pt x="6389347" y="4425217"/>
                  <a:pt x="6390344" y="4429887"/>
                  <a:pt x="6386671" y="4435557"/>
                </a:cubicBezTo>
                <a:cubicBezTo>
                  <a:pt x="6381003" y="4431885"/>
                  <a:pt x="6380323" y="4451566"/>
                  <a:pt x="6381321" y="4456237"/>
                </a:cubicBezTo>
                <a:cubicBezTo>
                  <a:pt x="6381321" y="4456237"/>
                  <a:pt x="6376649" y="4457235"/>
                  <a:pt x="6377647" y="4461907"/>
                </a:cubicBezTo>
                <a:cubicBezTo>
                  <a:pt x="6377647" y="4461907"/>
                  <a:pt x="6378645" y="4466577"/>
                  <a:pt x="6378645" y="4466577"/>
                </a:cubicBezTo>
                <a:cubicBezTo>
                  <a:pt x="6376968" y="4481587"/>
                  <a:pt x="6365269" y="4518277"/>
                  <a:pt x="6368942" y="4512608"/>
                </a:cubicBezTo>
                <a:cubicBezTo>
                  <a:pt x="6367945" y="4507937"/>
                  <a:pt x="6372616" y="4506940"/>
                  <a:pt x="6371617" y="4502267"/>
                </a:cubicBezTo>
                <a:cubicBezTo>
                  <a:pt x="6372616" y="4506940"/>
                  <a:pt x="6373613" y="4511611"/>
                  <a:pt x="6373613" y="4511611"/>
                </a:cubicBezTo>
                <a:cubicBezTo>
                  <a:pt x="6373613" y="4511611"/>
                  <a:pt x="6378285" y="4510612"/>
                  <a:pt x="6381957" y="4504944"/>
                </a:cubicBezTo>
                <a:cubicBezTo>
                  <a:pt x="6381957" y="4504944"/>
                  <a:pt x="6381957" y="4504944"/>
                  <a:pt x="6382956" y="4509615"/>
                </a:cubicBezTo>
                <a:cubicBezTo>
                  <a:pt x="6382956" y="4509615"/>
                  <a:pt x="6378285" y="4510612"/>
                  <a:pt x="6379282" y="4515282"/>
                </a:cubicBezTo>
                <a:cubicBezTo>
                  <a:pt x="6379282" y="4515282"/>
                  <a:pt x="6379282" y="4515282"/>
                  <a:pt x="6380281" y="4519954"/>
                </a:cubicBezTo>
                <a:cubicBezTo>
                  <a:pt x="6373933" y="4535964"/>
                  <a:pt x="6371258" y="4546302"/>
                  <a:pt x="6372255" y="4550974"/>
                </a:cubicBezTo>
                <a:cubicBezTo>
                  <a:pt x="6373253" y="4555646"/>
                  <a:pt x="6373253" y="4555646"/>
                  <a:pt x="6373253" y="4555646"/>
                </a:cubicBezTo>
                <a:cubicBezTo>
                  <a:pt x="6373253" y="4555646"/>
                  <a:pt x="6373253" y="4555646"/>
                  <a:pt x="6376927" y="4549976"/>
                </a:cubicBezTo>
                <a:cubicBezTo>
                  <a:pt x="6373253" y="4555646"/>
                  <a:pt x="6377924" y="4554648"/>
                  <a:pt x="6381598" y="4548979"/>
                </a:cubicBezTo>
                <a:cubicBezTo>
                  <a:pt x="6365227" y="4586665"/>
                  <a:pt x="6360875" y="4612016"/>
                  <a:pt x="6352849" y="4643036"/>
                </a:cubicBezTo>
                <a:cubicBezTo>
                  <a:pt x="6343827" y="4669385"/>
                  <a:pt x="6334803" y="4695734"/>
                  <a:pt x="6318434" y="4733420"/>
                </a:cubicBezTo>
                <a:cubicBezTo>
                  <a:pt x="6322107" y="4727751"/>
                  <a:pt x="6323104" y="4732422"/>
                  <a:pt x="6319431" y="4738091"/>
                </a:cubicBezTo>
                <a:cubicBezTo>
                  <a:pt x="6319431" y="4738091"/>
                  <a:pt x="6319431" y="4738091"/>
                  <a:pt x="6314760" y="4739090"/>
                </a:cubicBezTo>
                <a:cubicBezTo>
                  <a:pt x="6314760" y="4739090"/>
                  <a:pt x="6315757" y="4743761"/>
                  <a:pt x="6315757" y="4743761"/>
                </a:cubicBezTo>
                <a:cubicBezTo>
                  <a:pt x="6312085" y="4749430"/>
                  <a:pt x="6312085" y="4749430"/>
                  <a:pt x="6312085" y="4749430"/>
                </a:cubicBezTo>
                <a:cubicBezTo>
                  <a:pt x="6305737" y="4765438"/>
                  <a:pt x="6305737" y="4765438"/>
                  <a:pt x="6305737" y="4765438"/>
                </a:cubicBezTo>
                <a:cubicBezTo>
                  <a:pt x="6310409" y="4764441"/>
                  <a:pt x="6306735" y="4770110"/>
                  <a:pt x="6307733" y="4774781"/>
                </a:cubicBezTo>
                <a:cubicBezTo>
                  <a:pt x="6315079" y="4763444"/>
                  <a:pt x="6310409" y="4764441"/>
                  <a:pt x="6313083" y="4754099"/>
                </a:cubicBezTo>
                <a:cubicBezTo>
                  <a:pt x="6313083" y="4754099"/>
                  <a:pt x="6317755" y="4753102"/>
                  <a:pt x="6317755" y="4753102"/>
                </a:cubicBezTo>
                <a:cubicBezTo>
                  <a:pt x="6317755" y="4753102"/>
                  <a:pt x="6317755" y="4753102"/>
                  <a:pt x="6318753" y="4757773"/>
                </a:cubicBezTo>
                <a:cubicBezTo>
                  <a:pt x="6323424" y="4756776"/>
                  <a:pt x="6322425" y="4752103"/>
                  <a:pt x="6322425" y="4752103"/>
                </a:cubicBezTo>
                <a:cubicBezTo>
                  <a:pt x="6322425" y="4752103"/>
                  <a:pt x="6321427" y="4747433"/>
                  <a:pt x="6321427" y="4747433"/>
                </a:cubicBezTo>
                <a:cubicBezTo>
                  <a:pt x="6325101" y="4741765"/>
                  <a:pt x="6325101" y="4741765"/>
                  <a:pt x="6325101" y="4741765"/>
                </a:cubicBezTo>
                <a:cubicBezTo>
                  <a:pt x="6328773" y="4736096"/>
                  <a:pt x="6325779" y="4722082"/>
                  <a:pt x="6331449" y="4725756"/>
                </a:cubicBezTo>
                <a:cubicBezTo>
                  <a:pt x="6339792" y="4719089"/>
                  <a:pt x="6325779" y="4722082"/>
                  <a:pt x="6329453" y="4716413"/>
                </a:cubicBezTo>
                <a:cubicBezTo>
                  <a:pt x="6333126" y="4710745"/>
                  <a:pt x="6334123" y="4715415"/>
                  <a:pt x="6338795" y="4714417"/>
                </a:cubicBezTo>
                <a:cubicBezTo>
                  <a:pt x="6341470" y="4704079"/>
                  <a:pt x="6345823" y="4678727"/>
                  <a:pt x="6345823" y="4678727"/>
                </a:cubicBezTo>
                <a:cubicBezTo>
                  <a:pt x="6351173" y="4658048"/>
                  <a:pt x="6368540" y="4625031"/>
                  <a:pt x="6371215" y="4614691"/>
                </a:cubicBezTo>
                <a:cubicBezTo>
                  <a:pt x="6374889" y="4609023"/>
                  <a:pt x="6371215" y="4614691"/>
                  <a:pt x="6366544" y="4615689"/>
                </a:cubicBezTo>
                <a:cubicBezTo>
                  <a:pt x="6371215" y="4614691"/>
                  <a:pt x="6373891" y="4604351"/>
                  <a:pt x="6373891" y="4604351"/>
                </a:cubicBezTo>
                <a:cubicBezTo>
                  <a:pt x="6373891" y="4604351"/>
                  <a:pt x="6371895" y="4595009"/>
                  <a:pt x="6371895" y="4595009"/>
                </a:cubicBezTo>
                <a:cubicBezTo>
                  <a:pt x="6375569" y="4589342"/>
                  <a:pt x="6377565" y="4598681"/>
                  <a:pt x="6376566" y="4594011"/>
                </a:cubicBezTo>
                <a:cubicBezTo>
                  <a:pt x="6384909" y="4587344"/>
                  <a:pt x="6373573" y="4579997"/>
                  <a:pt x="6383911" y="4582674"/>
                </a:cubicBezTo>
                <a:cubicBezTo>
                  <a:pt x="6384591" y="4562991"/>
                  <a:pt x="6390621" y="4522630"/>
                  <a:pt x="6402637" y="4510294"/>
                </a:cubicBezTo>
                <a:cubicBezTo>
                  <a:pt x="6403635" y="4514964"/>
                  <a:pt x="6398965" y="4515963"/>
                  <a:pt x="6393296" y="4512289"/>
                </a:cubicBezTo>
                <a:cubicBezTo>
                  <a:pt x="6409665" y="4474603"/>
                  <a:pt x="6426715" y="4417234"/>
                  <a:pt x="6427395" y="4397552"/>
                </a:cubicBezTo>
                <a:cubicBezTo>
                  <a:pt x="6430069" y="4387213"/>
                  <a:pt x="6456460" y="4327847"/>
                  <a:pt x="6451471" y="4304493"/>
                </a:cubicBezTo>
                <a:cubicBezTo>
                  <a:pt x="6454145" y="4294152"/>
                  <a:pt x="6451471" y="4304493"/>
                  <a:pt x="6456141" y="4303494"/>
                </a:cubicBezTo>
                <a:cubicBezTo>
                  <a:pt x="6453148" y="4289482"/>
                  <a:pt x="6465844" y="4257463"/>
                  <a:pt x="6472191" y="4241454"/>
                </a:cubicBezTo>
                <a:cubicBezTo>
                  <a:pt x="6472191" y="4241454"/>
                  <a:pt x="6469517" y="4251796"/>
                  <a:pt x="6475185" y="4255467"/>
                </a:cubicBezTo>
                <a:cubicBezTo>
                  <a:pt x="6477543" y="4220774"/>
                  <a:pt x="6474867" y="4231114"/>
                  <a:pt x="6466523" y="4237782"/>
                </a:cubicBezTo>
                <a:cubicBezTo>
                  <a:pt x="6477223" y="4196422"/>
                  <a:pt x="6476227" y="4191750"/>
                  <a:pt x="6490918" y="4169076"/>
                </a:cubicBezTo>
                <a:cubicBezTo>
                  <a:pt x="6490918" y="4169076"/>
                  <a:pt x="6494591" y="4163407"/>
                  <a:pt x="6494591" y="4163407"/>
                </a:cubicBezTo>
                <a:cubicBezTo>
                  <a:pt x="6494591" y="4163407"/>
                  <a:pt x="6494591" y="4163407"/>
                  <a:pt x="6493593" y="4158734"/>
                </a:cubicBezTo>
                <a:cubicBezTo>
                  <a:pt x="6493593" y="4158734"/>
                  <a:pt x="6488922" y="4159733"/>
                  <a:pt x="6488922" y="4159733"/>
                </a:cubicBezTo>
                <a:cubicBezTo>
                  <a:pt x="6488922" y="4159733"/>
                  <a:pt x="6487925" y="4155062"/>
                  <a:pt x="6491597" y="4149395"/>
                </a:cubicBezTo>
                <a:cubicBezTo>
                  <a:pt x="6491597" y="4149395"/>
                  <a:pt x="6491597" y="4149395"/>
                  <a:pt x="6492596" y="4154064"/>
                </a:cubicBezTo>
                <a:cubicBezTo>
                  <a:pt x="6492596" y="4154064"/>
                  <a:pt x="6492596" y="4154064"/>
                  <a:pt x="6497267" y="4153066"/>
                </a:cubicBezTo>
                <a:cubicBezTo>
                  <a:pt x="6496270" y="4148396"/>
                  <a:pt x="6496270" y="4148396"/>
                  <a:pt x="6495271" y="4143724"/>
                </a:cubicBezTo>
                <a:cubicBezTo>
                  <a:pt x="6498943" y="4138054"/>
                  <a:pt x="6498943" y="4138054"/>
                  <a:pt x="6498943" y="4138054"/>
                </a:cubicBezTo>
                <a:cubicBezTo>
                  <a:pt x="6502617" y="4132387"/>
                  <a:pt x="6506969" y="4107034"/>
                  <a:pt x="6495950" y="4124042"/>
                </a:cubicBezTo>
                <a:cubicBezTo>
                  <a:pt x="6499623" y="4118375"/>
                  <a:pt x="6499623" y="4118375"/>
                  <a:pt x="6498625" y="4113702"/>
                </a:cubicBezTo>
                <a:cubicBezTo>
                  <a:pt x="6498625" y="4113702"/>
                  <a:pt x="6493954" y="4114701"/>
                  <a:pt x="6494951" y="4119372"/>
                </a:cubicBezTo>
                <a:cubicBezTo>
                  <a:pt x="6494951" y="4119372"/>
                  <a:pt x="6490281" y="4120369"/>
                  <a:pt x="6491279" y="4125039"/>
                </a:cubicBezTo>
                <a:cubicBezTo>
                  <a:pt x="6490281" y="4120369"/>
                  <a:pt x="6489284" y="4115698"/>
                  <a:pt x="6489284" y="4115698"/>
                </a:cubicBezTo>
                <a:cubicBezTo>
                  <a:pt x="6492955" y="4110029"/>
                  <a:pt x="6495632" y="4099689"/>
                  <a:pt x="6497309" y="4084679"/>
                </a:cubicBezTo>
                <a:cubicBezTo>
                  <a:pt x="6502659" y="4063998"/>
                  <a:pt x="6508009" y="4043318"/>
                  <a:pt x="6509686" y="4028308"/>
                </a:cubicBezTo>
                <a:cubicBezTo>
                  <a:pt x="6508689" y="4023635"/>
                  <a:pt x="6513359" y="4022638"/>
                  <a:pt x="6513359" y="4022638"/>
                </a:cubicBezTo>
                <a:cubicBezTo>
                  <a:pt x="6513359" y="4022638"/>
                  <a:pt x="6512361" y="4017968"/>
                  <a:pt x="6512361" y="4017968"/>
                </a:cubicBezTo>
                <a:cubicBezTo>
                  <a:pt x="6510365" y="4008625"/>
                  <a:pt x="6513040" y="3998285"/>
                  <a:pt x="6516714" y="3992617"/>
                </a:cubicBezTo>
                <a:cubicBezTo>
                  <a:pt x="6515717" y="3987947"/>
                  <a:pt x="6518391" y="3977605"/>
                  <a:pt x="6517393" y="3972936"/>
                </a:cubicBezTo>
                <a:cubicBezTo>
                  <a:pt x="6520069" y="3962596"/>
                  <a:pt x="6526416" y="3946585"/>
                  <a:pt x="6529091" y="3936247"/>
                </a:cubicBezTo>
                <a:lnTo>
                  <a:pt x="6530564" y="3935932"/>
                </a:lnTo>
                <a:lnTo>
                  <a:pt x="6530564" y="4704434"/>
                </a:lnTo>
                <a:lnTo>
                  <a:pt x="6484646" y="4808415"/>
                </a:lnTo>
                <a:cubicBezTo>
                  <a:pt x="6268425" y="5225199"/>
                  <a:pt x="5948779" y="5586542"/>
                  <a:pt x="5551795" y="5854513"/>
                </a:cubicBezTo>
                <a:cubicBezTo>
                  <a:pt x="5551795" y="5854513"/>
                  <a:pt x="5551795" y="5854513"/>
                  <a:pt x="5547125" y="5855512"/>
                </a:cubicBezTo>
                <a:cubicBezTo>
                  <a:pt x="5547125" y="5855512"/>
                  <a:pt x="5542455" y="5856509"/>
                  <a:pt x="5542455" y="5856509"/>
                </a:cubicBezTo>
                <a:cubicBezTo>
                  <a:pt x="5550799" y="5849843"/>
                  <a:pt x="5545129" y="5846171"/>
                  <a:pt x="5536785" y="5852838"/>
                </a:cubicBezTo>
                <a:cubicBezTo>
                  <a:pt x="5545129" y="5846171"/>
                  <a:pt x="5545129" y="5846171"/>
                  <a:pt x="5545129" y="5846171"/>
                </a:cubicBezTo>
                <a:cubicBezTo>
                  <a:pt x="5548802" y="5840501"/>
                  <a:pt x="5548802" y="5840501"/>
                  <a:pt x="5543133" y="5836827"/>
                </a:cubicBezTo>
                <a:cubicBezTo>
                  <a:pt x="5543133" y="5836827"/>
                  <a:pt x="5538462" y="5837825"/>
                  <a:pt x="5534788" y="5843494"/>
                </a:cubicBezTo>
                <a:cubicBezTo>
                  <a:pt x="5531117" y="5849164"/>
                  <a:pt x="5531117" y="5849164"/>
                  <a:pt x="5531117" y="5849164"/>
                </a:cubicBezTo>
                <a:cubicBezTo>
                  <a:pt x="5526445" y="5850162"/>
                  <a:pt x="5526445" y="5850162"/>
                  <a:pt x="5526445" y="5850162"/>
                </a:cubicBezTo>
                <a:cubicBezTo>
                  <a:pt x="5524449" y="5840819"/>
                  <a:pt x="5519777" y="5841818"/>
                  <a:pt x="5511435" y="5848485"/>
                </a:cubicBezTo>
                <a:cubicBezTo>
                  <a:pt x="5504088" y="5859824"/>
                  <a:pt x="5512432" y="5853156"/>
                  <a:pt x="5509757" y="5863495"/>
                </a:cubicBezTo>
                <a:cubicBezTo>
                  <a:pt x="5518102" y="5856829"/>
                  <a:pt x="5518102" y="5856829"/>
                  <a:pt x="5518102" y="5856829"/>
                </a:cubicBezTo>
                <a:cubicBezTo>
                  <a:pt x="5514428" y="5862498"/>
                  <a:pt x="5509757" y="5863495"/>
                  <a:pt x="5515425" y="5867169"/>
                </a:cubicBezTo>
                <a:cubicBezTo>
                  <a:pt x="5520097" y="5866172"/>
                  <a:pt x="5524768" y="5865173"/>
                  <a:pt x="5528441" y="5859504"/>
                </a:cubicBezTo>
                <a:cubicBezTo>
                  <a:pt x="5532115" y="5853836"/>
                  <a:pt x="5532115" y="5853836"/>
                  <a:pt x="5532115" y="5853836"/>
                </a:cubicBezTo>
                <a:cubicBezTo>
                  <a:pt x="5533112" y="5858505"/>
                  <a:pt x="5528441" y="5859504"/>
                  <a:pt x="5529439" y="5864176"/>
                </a:cubicBezTo>
                <a:cubicBezTo>
                  <a:pt x="5524768" y="5865173"/>
                  <a:pt x="5524768" y="5865173"/>
                  <a:pt x="5524768" y="5865173"/>
                </a:cubicBezTo>
                <a:cubicBezTo>
                  <a:pt x="5521095" y="5870842"/>
                  <a:pt x="5521095" y="5870842"/>
                  <a:pt x="5521095" y="5870842"/>
                </a:cubicBezTo>
                <a:cubicBezTo>
                  <a:pt x="5522093" y="5875511"/>
                  <a:pt x="5522093" y="5875511"/>
                  <a:pt x="5522093" y="5875511"/>
                </a:cubicBezTo>
                <a:lnTo>
                  <a:pt x="5336527" y="5986393"/>
                </a:lnTo>
                <a:lnTo>
                  <a:pt x="5474406" y="5921652"/>
                </a:lnTo>
                <a:cubicBezTo>
                  <a:pt x="5567705" y="5872762"/>
                  <a:pt x="5657473" y="5820388"/>
                  <a:pt x="5743583" y="5764408"/>
                </a:cubicBezTo>
                <a:lnTo>
                  <a:pt x="5973095" y="5598350"/>
                </a:lnTo>
                <a:lnTo>
                  <a:pt x="5987645" y="5585565"/>
                </a:lnTo>
                <a:cubicBezTo>
                  <a:pt x="6143280" y="5433873"/>
                  <a:pt x="6280077" y="5265447"/>
                  <a:pt x="6396010" y="5084383"/>
                </a:cubicBezTo>
                <a:lnTo>
                  <a:pt x="6530564" y="4845456"/>
                </a:lnTo>
                <a:lnTo>
                  <a:pt x="6530564" y="6858000"/>
                </a:lnTo>
                <a:lnTo>
                  <a:pt x="1733020" y="6858000"/>
                </a:lnTo>
                <a:lnTo>
                  <a:pt x="1622264" y="6769480"/>
                </a:lnTo>
                <a:cubicBezTo>
                  <a:pt x="1563232" y="6720248"/>
                  <a:pt x="1504873" y="6670133"/>
                  <a:pt x="1446345" y="6620355"/>
                </a:cubicBezTo>
                <a:cubicBezTo>
                  <a:pt x="1298344" y="6493891"/>
                  <a:pt x="1150344" y="6370116"/>
                  <a:pt x="1021180" y="6222127"/>
                </a:cubicBezTo>
                <a:cubicBezTo>
                  <a:pt x="1013107" y="6211364"/>
                  <a:pt x="1002343" y="6200600"/>
                  <a:pt x="994270" y="6189838"/>
                </a:cubicBezTo>
                <a:cubicBezTo>
                  <a:pt x="978124" y="6171003"/>
                  <a:pt x="986197" y="6152168"/>
                  <a:pt x="1002343" y="6138714"/>
                </a:cubicBezTo>
                <a:cubicBezTo>
                  <a:pt x="1021180" y="6125260"/>
                  <a:pt x="1029252" y="6141405"/>
                  <a:pt x="1040015" y="6154859"/>
                </a:cubicBezTo>
                <a:cubicBezTo>
                  <a:pt x="1104598" y="6232889"/>
                  <a:pt x="1174562" y="6308230"/>
                  <a:pt x="1255290" y="6372807"/>
                </a:cubicBezTo>
                <a:cubicBezTo>
                  <a:pt x="1268744" y="6383571"/>
                  <a:pt x="1282199" y="6397023"/>
                  <a:pt x="1301035" y="6399714"/>
                </a:cubicBezTo>
                <a:cubicBezTo>
                  <a:pt x="1303727" y="6399714"/>
                  <a:pt x="1311799" y="6402405"/>
                  <a:pt x="1311799" y="6399714"/>
                </a:cubicBezTo>
                <a:cubicBezTo>
                  <a:pt x="1317181" y="6394332"/>
                  <a:pt x="1311799" y="6391643"/>
                  <a:pt x="1306417" y="6391643"/>
                </a:cubicBezTo>
                <a:cubicBezTo>
                  <a:pt x="1179943" y="6249034"/>
                  <a:pt x="1045399" y="6114498"/>
                  <a:pt x="924306" y="5969198"/>
                </a:cubicBezTo>
                <a:cubicBezTo>
                  <a:pt x="886633" y="5923455"/>
                  <a:pt x="851652" y="5877714"/>
                  <a:pt x="811288" y="5831971"/>
                </a:cubicBezTo>
                <a:cubicBezTo>
                  <a:pt x="803214" y="5821207"/>
                  <a:pt x="797832" y="5805064"/>
                  <a:pt x="770924" y="5805064"/>
                </a:cubicBezTo>
                <a:cubicBezTo>
                  <a:pt x="819360" y="5893857"/>
                  <a:pt x="908161" y="5955744"/>
                  <a:pt x="894705" y="6068755"/>
                </a:cubicBezTo>
                <a:cubicBezTo>
                  <a:pt x="620231" y="5756630"/>
                  <a:pt x="413030" y="5409527"/>
                  <a:pt x="267721" y="5019370"/>
                </a:cubicBezTo>
                <a:cubicBezTo>
                  <a:pt x="305392" y="5027443"/>
                  <a:pt x="313466" y="5059732"/>
                  <a:pt x="326921" y="5086639"/>
                </a:cubicBezTo>
                <a:cubicBezTo>
                  <a:pt x="340375" y="5116237"/>
                  <a:pt x="353829" y="5143144"/>
                  <a:pt x="375357" y="5167361"/>
                </a:cubicBezTo>
                <a:cubicBezTo>
                  <a:pt x="407649" y="5245391"/>
                  <a:pt x="445320" y="5320732"/>
                  <a:pt x="493757" y="5385309"/>
                </a:cubicBezTo>
                <a:cubicBezTo>
                  <a:pt x="499140" y="5382619"/>
                  <a:pt x="504522" y="5379928"/>
                  <a:pt x="509903" y="5377237"/>
                </a:cubicBezTo>
                <a:cubicBezTo>
                  <a:pt x="469539" y="5304588"/>
                  <a:pt x="429175" y="5231938"/>
                  <a:pt x="386121" y="5159289"/>
                </a:cubicBezTo>
                <a:cubicBezTo>
                  <a:pt x="270411" y="4863307"/>
                  <a:pt x="154701" y="4567327"/>
                  <a:pt x="87429" y="4255203"/>
                </a:cubicBezTo>
                <a:cubicBezTo>
                  <a:pt x="-47118" y="3606738"/>
                  <a:pt x="-25592" y="2966343"/>
                  <a:pt x="146628" y="2328641"/>
                </a:cubicBezTo>
                <a:cubicBezTo>
                  <a:pt x="178920" y="2207559"/>
                  <a:pt x="197757" y="2086475"/>
                  <a:pt x="251574" y="1973465"/>
                </a:cubicBezTo>
                <a:cubicBezTo>
                  <a:pt x="256956" y="1962702"/>
                  <a:pt x="256956" y="1949248"/>
                  <a:pt x="273102" y="1946557"/>
                </a:cubicBezTo>
                <a:cubicBezTo>
                  <a:pt x="286557" y="1949248"/>
                  <a:pt x="283866" y="1960011"/>
                  <a:pt x="281175" y="1965393"/>
                </a:cubicBezTo>
                <a:cubicBezTo>
                  <a:pt x="152011" y="2344786"/>
                  <a:pt x="103574" y="2737632"/>
                  <a:pt x="65900" y="3133169"/>
                </a:cubicBezTo>
                <a:cubicBezTo>
                  <a:pt x="44375" y="3340355"/>
                  <a:pt x="65900" y="3547541"/>
                  <a:pt x="76665" y="3754727"/>
                </a:cubicBezTo>
                <a:cubicBezTo>
                  <a:pt x="79356" y="3778943"/>
                  <a:pt x="79356" y="3805852"/>
                  <a:pt x="79356" y="3830068"/>
                </a:cubicBezTo>
                <a:cubicBezTo>
                  <a:pt x="82047" y="3843522"/>
                  <a:pt x="71283" y="3862357"/>
                  <a:pt x="95501" y="3862357"/>
                </a:cubicBezTo>
                <a:cubicBezTo>
                  <a:pt x="119719" y="3862357"/>
                  <a:pt x="117029" y="3846212"/>
                  <a:pt x="117029" y="3827377"/>
                </a:cubicBezTo>
                <a:cubicBezTo>
                  <a:pt x="106264" y="3730511"/>
                  <a:pt x="98192" y="3630954"/>
                  <a:pt x="95501" y="3534088"/>
                </a:cubicBezTo>
                <a:cubicBezTo>
                  <a:pt x="79356" y="2724179"/>
                  <a:pt x="256956" y="1968083"/>
                  <a:pt x="711722" y="1290020"/>
                </a:cubicBezTo>
                <a:cubicBezTo>
                  <a:pt x="714413" y="1284638"/>
                  <a:pt x="717104" y="1276565"/>
                  <a:pt x="722486" y="1273875"/>
                </a:cubicBezTo>
                <a:cubicBezTo>
                  <a:pt x="725177" y="1271184"/>
                  <a:pt x="730558" y="1271184"/>
                  <a:pt x="741323" y="1268493"/>
                </a:cubicBezTo>
                <a:cubicBezTo>
                  <a:pt x="717104" y="1319618"/>
                  <a:pt x="698268" y="1365360"/>
                  <a:pt x="671359" y="1411102"/>
                </a:cubicBezTo>
                <a:cubicBezTo>
                  <a:pt x="472230" y="1752825"/>
                  <a:pt x="356520" y="2129527"/>
                  <a:pt x="238121" y="2506229"/>
                </a:cubicBezTo>
                <a:cubicBezTo>
                  <a:pt x="224666" y="2549281"/>
                  <a:pt x="224666" y="2595023"/>
                  <a:pt x="219284" y="2638075"/>
                </a:cubicBezTo>
                <a:cubicBezTo>
                  <a:pt x="219284" y="2648838"/>
                  <a:pt x="211210" y="2664982"/>
                  <a:pt x="230049" y="2667673"/>
                </a:cubicBezTo>
                <a:cubicBezTo>
                  <a:pt x="243502" y="2670363"/>
                  <a:pt x="251574" y="2659600"/>
                  <a:pt x="259647" y="2648838"/>
                </a:cubicBezTo>
                <a:cubicBezTo>
                  <a:pt x="267721" y="2635384"/>
                  <a:pt x="278485" y="2619240"/>
                  <a:pt x="289247" y="2608477"/>
                </a:cubicBezTo>
                <a:cubicBezTo>
                  <a:pt x="251574" y="2915220"/>
                  <a:pt x="216594" y="3219272"/>
                  <a:pt x="240811" y="3528707"/>
                </a:cubicBezTo>
                <a:cubicBezTo>
                  <a:pt x="238121" y="3577139"/>
                  <a:pt x="243502" y="3625573"/>
                  <a:pt x="256956" y="3674006"/>
                </a:cubicBezTo>
                <a:cubicBezTo>
                  <a:pt x="256956" y="3625573"/>
                  <a:pt x="265030" y="3577139"/>
                  <a:pt x="251574" y="3528707"/>
                </a:cubicBezTo>
                <a:cubicBezTo>
                  <a:pt x="248883" y="3273087"/>
                  <a:pt x="262337" y="3017468"/>
                  <a:pt x="302703" y="2764539"/>
                </a:cubicBezTo>
                <a:cubicBezTo>
                  <a:pt x="378048" y="2285589"/>
                  <a:pt x="542194" y="1841620"/>
                  <a:pt x="789760" y="1427247"/>
                </a:cubicBezTo>
                <a:cubicBezTo>
                  <a:pt x="795141" y="1419174"/>
                  <a:pt x="800523" y="1416484"/>
                  <a:pt x="811288" y="1411102"/>
                </a:cubicBezTo>
                <a:cubicBezTo>
                  <a:pt x="512594" y="1994990"/>
                  <a:pt x="308084" y="2603095"/>
                  <a:pt x="329611" y="3267706"/>
                </a:cubicBezTo>
                <a:cubicBezTo>
                  <a:pt x="351139" y="3184293"/>
                  <a:pt x="348447" y="3100880"/>
                  <a:pt x="353829" y="3017468"/>
                </a:cubicBezTo>
                <a:cubicBezTo>
                  <a:pt x="372667" y="2799518"/>
                  <a:pt x="410340" y="2584261"/>
                  <a:pt x="480303" y="2377074"/>
                </a:cubicBezTo>
                <a:cubicBezTo>
                  <a:pt x="504522" y="2301734"/>
                  <a:pt x="509903" y="2221011"/>
                  <a:pt x="536812" y="2148363"/>
                </a:cubicBezTo>
                <a:cubicBezTo>
                  <a:pt x="542194" y="2132218"/>
                  <a:pt x="542194" y="2091856"/>
                  <a:pt x="579867" y="2126836"/>
                </a:cubicBezTo>
                <a:cubicBezTo>
                  <a:pt x="596013" y="2140290"/>
                  <a:pt x="598704" y="2118763"/>
                  <a:pt x="604086" y="2108002"/>
                </a:cubicBezTo>
                <a:cubicBezTo>
                  <a:pt x="674049" y="1900815"/>
                  <a:pt x="778996" y="1709773"/>
                  <a:pt x="878561" y="1516040"/>
                </a:cubicBezTo>
                <a:cubicBezTo>
                  <a:pt x="886633" y="1499897"/>
                  <a:pt x="886633" y="1472988"/>
                  <a:pt x="916234" y="1486443"/>
                </a:cubicBezTo>
                <a:cubicBezTo>
                  <a:pt x="943142" y="1499897"/>
                  <a:pt x="929688" y="1521422"/>
                  <a:pt x="921615" y="1537567"/>
                </a:cubicBezTo>
                <a:cubicBezTo>
                  <a:pt x="883942" y="1607525"/>
                  <a:pt x="840887" y="1672104"/>
                  <a:pt x="813979" y="1747443"/>
                </a:cubicBezTo>
                <a:cubicBezTo>
                  <a:pt x="811288" y="1752825"/>
                  <a:pt x="803214" y="1758206"/>
                  <a:pt x="811288" y="1763588"/>
                </a:cubicBezTo>
                <a:cubicBezTo>
                  <a:pt x="819360" y="1771660"/>
                  <a:pt x="819360" y="1760897"/>
                  <a:pt x="822051" y="1755515"/>
                </a:cubicBezTo>
                <a:cubicBezTo>
                  <a:pt x="867797" y="1739372"/>
                  <a:pt x="892015" y="1701701"/>
                  <a:pt x="916234" y="1664031"/>
                </a:cubicBezTo>
                <a:cubicBezTo>
                  <a:pt x="1056161" y="1413793"/>
                  <a:pt x="1214926" y="1174318"/>
                  <a:pt x="1408672" y="961751"/>
                </a:cubicBezTo>
                <a:cubicBezTo>
                  <a:pt x="1543218" y="819142"/>
                  <a:pt x="1688528" y="687297"/>
                  <a:pt x="1849984" y="576976"/>
                </a:cubicBezTo>
                <a:cubicBezTo>
                  <a:pt x="1858057" y="571595"/>
                  <a:pt x="1868820" y="566213"/>
                  <a:pt x="1876892" y="560831"/>
                </a:cubicBezTo>
                <a:close/>
                <a:moveTo>
                  <a:pt x="3989439" y="394434"/>
                </a:moveTo>
                <a:lnTo>
                  <a:pt x="4081738" y="396538"/>
                </a:lnTo>
                <a:lnTo>
                  <a:pt x="4080500" y="396329"/>
                </a:lnTo>
                <a:lnTo>
                  <a:pt x="4071877" y="395619"/>
                </a:lnTo>
                <a:close/>
                <a:moveTo>
                  <a:pt x="3502109" y="0"/>
                </a:moveTo>
                <a:lnTo>
                  <a:pt x="4589616" y="0"/>
                </a:lnTo>
                <a:lnTo>
                  <a:pt x="4634080" y="6163"/>
                </a:lnTo>
                <a:cubicBezTo>
                  <a:pt x="4763917" y="27562"/>
                  <a:pt x="4893418" y="55647"/>
                  <a:pt x="5022582" y="89954"/>
                </a:cubicBezTo>
                <a:cubicBezTo>
                  <a:pt x="5157129" y="127624"/>
                  <a:pt x="5286293" y="173367"/>
                  <a:pt x="5418149" y="216418"/>
                </a:cubicBezTo>
                <a:cubicBezTo>
                  <a:pt x="5455822" y="227181"/>
                  <a:pt x="5488112" y="248706"/>
                  <a:pt x="5515022" y="278306"/>
                </a:cubicBezTo>
                <a:cubicBezTo>
                  <a:pt x="5560767" y="324047"/>
                  <a:pt x="5614586" y="348265"/>
                  <a:pt x="5679169" y="353645"/>
                </a:cubicBezTo>
                <a:cubicBezTo>
                  <a:pt x="5778733" y="361717"/>
                  <a:pt x="5859459" y="402079"/>
                  <a:pt x="5910587" y="496254"/>
                </a:cubicBezTo>
                <a:cubicBezTo>
                  <a:pt x="5915970" y="509708"/>
                  <a:pt x="5926733" y="523161"/>
                  <a:pt x="5940187" y="531233"/>
                </a:cubicBezTo>
                <a:cubicBezTo>
                  <a:pt x="6074734" y="622718"/>
                  <a:pt x="6185061" y="741111"/>
                  <a:pt x="6314226" y="835286"/>
                </a:cubicBezTo>
                <a:cubicBezTo>
                  <a:pt x="6341136" y="854122"/>
                  <a:pt x="6362663" y="872956"/>
                  <a:pt x="6400336" y="878338"/>
                </a:cubicBezTo>
                <a:cubicBezTo>
                  <a:pt x="6386881" y="837977"/>
                  <a:pt x="6357281" y="813761"/>
                  <a:pt x="6330373" y="786854"/>
                </a:cubicBezTo>
                <a:cubicBezTo>
                  <a:pt x="6265789" y="730347"/>
                  <a:pt x="6209281" y="684606"/>
                  <a:pt x="6136625" y="638863"/>
                </a:cubicBezTo>
                <a:cubicBezTo>
                  <a:pt x="6120479" y="628100"/>
                  <a:pt x="6125861" y="633481"/>
                  <a:pt x="6096262" y="593120"/>
                </a:cubicBezTo>
                <a:cubicBezTo>
                  <a:pt x="6107025" y="579667"/>
                  <a:pt x="6088188" y="566213"/>
                  <a:pt x="6077425" y="555450"/>
                </a:cubicBezTo>
                <a:cubicBezTo>
                  <a:pt x="5985933" y="477420"/>
                  <a:pt x="5894442" y="399388"/>
                  <a:pt x="5800259" y="321356"/>
                </a:cubicBezTo>
                <a:cubicBezTo>
                  <a:pt x="5730296" y="262161"/>
                  <a:pt x="5649568" y="224490"/>
                  <a:pt x="5560767" y="197583"/>
                </a:cubicBezTo>
                <a:cubicBezTo>
                  <a:pt x="5367021" y="146459"/>
                  <a:pt x="5184038" y="68429"/>
                  <a:pt x="4990292" y="25376"/>
                </a:cubicBezTo>
                <a:lnTo>
                  <a:pt x="4858639" y="0"/>
                </a:lnTo>
                <a:lnTo>
                  <a:pt x="5574004" y="0"/>
                </a:lnTo>
                <a:lnTo>
                  <a:pt x="5574348" y="150"/>
                </a:lnTo>
                <a:cubicBezTo>
                  <a:pt x="5595749" y="7886"/>
                  <a:pt x="5617949" y="13940"/>
                  <a:pt x="5641495" y="17304"/>
                </a:cubicBezTo>
                <a:cubicBezTo>
                  <a:pt x="5659658" y="19322"/>
                  <a:pt x="5680850" y="27395"/>
                  <a:pt x="5693716" y="15413"/>
                </a:cubicBezTo>
                <a:lnTo>
                  <a:pt x="5701308" y="0"/>
                </a:lnTo>
                <a:lnTo>
                  <a:pt x="5893094" y="0"/>
                </a:lnTo>
                <a:lnTo>
                  <a:pt x="5928120" y="15497"/>
                </a:lnTo>
                <a:cubicBezTo>
                  <a:pt x="5964574" y="32440"/>
                  <a:pt x="6000734" y="49593"/>
                  <a:pt x="6037061" y="65738"/>
                </a:cubicBezTo>
                <a:cubicBezTo>
                  <a:pt x="6123171" y="111479"/>
                  <a:pt x="6195826" y="176056"/>
                  <a:pt x="6287317" y="211037"/>
                </a:cubicBezTo>
                <a:cubicBezTo>
                  <a:pt x="6217353" y="143769"/>
                  <a:pt x="6133934" y="103408"/>
                  <a:pt x="6050517" y="54974"/>
                </a:cubicBezTo>
                <a:cubicBezTo>
                  <a:pt x="6022935" y="36139"/>
                  <a:pt x="5994343" y="18986"/>
                  <a:pt x="5964995" y="3094"/>
                </a:cubicBezTo>
                <a:lnTo>
                  <a:pt x="5958708" y="0"/>
                </a:lnTo>
                <a:lnTo>
                  <a:pt x="6034737" y="0"/>
                </a:lnTo>
                <a:lnTo>
                  <a:pt x="6100298" y="33785"/>
                </a:lnTo>
                <a:cubicBezTo>
                  <a:pt x="6179007" y="78518"/>
                  <a:pt x="6256371" y="126279"/>
                  <a:pt x="6333063" y="176056"/>
                </a:cubicBezTo>
                <a:cubicBezTo>
                  <a:pt x="6335754" y="178747"/>
                  <a:pt x="6341136" y="178747"/>
                  <a:pt x="6349209" y="178747"/>
                </a:cubicBezTo>
                <a:cubicBezTo>
                  <a:pt x="6362663" y="143769"/>
                  <a:pt x="6354590" y="122243"/>
                  <a:pt x="6319607" y="100717"/>
                </a:cubicBezTo>
                <a:lnTo>
                  <a:pt x="6159296" y="0"/>
                </a:lnTo>
                <a:lnTo>
                  <a:pt x="6494412" y="0"/>
                </a:lnTo>
                <a:lnTo>
                  <a:pt x="6530564" y="24963"/>
                </a:lnTo>
                <a:lnTo>
                  <a:pt x="6530564" y="2283869"/>
                </a:lnTo>
                <a:lnTo>
                  <a:pt x="6452592" y="2135053"/>
                </a:lnTo>
                <a:cubicBezTo>
                  <a:pt x="6368738" y="1991179"/>
                  <a:pt x="6272827" y="1856596"/>
                  <a:pt x="6165817" y="1732932"/>
                </a:cubicBezTo>
                <a:cubicBezTo>
                  <a:pt x="6052481" y="1591083"/>
                  <a:pt x="5916785" y="1458895"/>
                  <a:pt x="5773745" y="1338044"/>
                </a:cubicBezTo>
                <a:cubicBezTo>
                  <a:pt x="5779413" y="1341717"/>
                  <a:pt x="5779413" y="1341717"/>
                  <a:pt x="5784085" y="1340719"/>
                </a:cubicBezTo>
                <a:cubicBezTo>
                  <a:pt x="5771750" y="1328702"/>
                  <a:pt x="5742407" y="1305666"/>
                  <a:pt x="5718731" y="1286303"/>
                </a:cubicBezTo>
                <a:cubicBezTo>
                  <a:pt x="5701725" y="1275284"/>
                  <a:pt x="5689388" y="1263266"/>
                  <a:pt x="5679049" y="1260591"/>
                </a:cubicBezTo>
                <a:cubicBezTo>
                  <a:pt x="5639367" y="1234880"/>
                  <a:pt x="5598685" y="1204498"/>
                  <a:pt x="5559003" y="1178786"/>
                </a:cubicBezTo>
                <a:cubicBezTo>
                  <a:pt x="5546667" y="1166769"/>
                  <a:pt x="5529659" y="1155750"/>
                  <a:pt x="5513651" y="1149403"/>
                </a:cubicBezTo>
                <a:cubicBezTo>
                  <a:pt x="5382265" y="1060250"/>
                  <a:pt x="5239864" y="988106"/>
                  <a:pt x="5089115" y="922629"/>
                </a:cubicBezTo>
                <a:cubicBezTo>
                  <a:pt x="5136145" y="937001"/>
                  <a:pt x="5183173" y="951374"/>
                  <a:pt x="5219861" y="963072"/>
                </a:cubicBezTo>
                <a:cubicBezTo>
                  <a:pt x="5221858" y="972417"/>
                  <a:pt x="5242538" y="977766"/>
                  <a:pt x="5243535" y="982437"/>
                </a:cubicBezTo>
                <a:cubicBezTo>
                  <a:pt x="5285894" y="997808"/>
                  <a:pt x="5335917" y="1026195"/>
                  <a:pt x="5376279" y="1032223"/>
                </a:cubicBezTo>
                <a:cubicBezTo>
                  <a:pt x="5359273" y="1021205"/>
                  <a:pt x="5336597" y="1006512"/>
                  <a:pt x="5339271" y="996174"/>
                </a:cubicBezTo>
                <a:cubicBezTo>
                  <a:pt x="5311925" y="982478"/>
                  <a:pt x="5246891" y="952416"/>
                  <a:pt x="5227209" y="951735"/>
                </a:cubicBezTo>
                <a:cubicBezTo>
                  <a:pt x="5215871" y="944390"/>
                  <a:pt x="5209205" y="936045"/>
                  <a:pt x="5203535" y="932372"/>
                </a:cubicBezTo>
                <a:cubicBezTo>
                  <a:pt x="5171517" y="919677"/>
                  <a:pt x="5146165" y="915324"/>
                  <a:pt x="5115146" y="907298"/>
                </a:cubicBezTo>
                <a:cubicBezTo>
                  <a:pt x="5093467" y="897276"/>
                  <a:pt x="5054783" y="876237"/>
                  <a:pt x="5028434" y="867212"/>
                </a:cubicBezTo>
                <a:cubicBezTo>
                  <a:pt x="5018094" y="864537"/>
                  <a:pt x="5014421" y="870207"/>
                  <a:pt x="5004080" y="867531"/>
                </a:cubicBezTo>
                <a:cubicBezTo>
                  <a:pt x="4993741" y="864858"/>
                  <a:pt x="4975737" y="849166"/>
                  <a:pt x="4965395" y="846491"/>
                </a:cubicBezTo>
                <a:cubicBezTo>
                  <a:pt x="4933378" y="833794"/>
                  <a:pt x="4919364" y="836789"/>
                  <a:pt x="4917369" y="827446"/>
                </a:cubicBezTo>
                <a:cubicBezTo>
                  <a:pt x="4897687" y="826767"/>
                  <a:pt x="4866667" y="818742"/>
                  <a:pt x="4859320" y="830080"/>
                </a:cubicBezTo>
                <a:cubicBezTo>
                  <a:pt x="4879003" y="830759"/>
                  <a:pt x="4875330" y="836428"/>
                  <a:pt x="4876327" y="841099"/>
                </a:cubicBezTo>
                <a:cubicBezTo>
                  <a:pt x="4413385" y="686027"/>
                  <a:pt x="3907001" y="647686"/>
                  <a:pt x="3393185" y="757460"/>
                </a:cubicBezTo>
                <a:lnTo>
                  <a:pt x="3342975" y="770687"/>
                </a:lnTo>
                <a:lnTo>
                  <a:pt x="3291917" y="780409"/>
                </a:lnTo>
                <a:cubicBezTo>
                  <a:pt x="2973092" y="853467"/>
                  <a:pt x="2679548" y="994128"/>
                  <a:pt x="2400079" y="1173988"/>
                </a:cubicBezTo>
                <a:cubicBezTo>
                  <a:pt x="2357675" y="1203326"/>
                  <a:pt x="2312502" y="1229200"/>
                  <a:pt x="2269683" y="1256599"/>
                </a:cubicBezTo>
                <a:cubicBezTo>
                  <a:pt x="2262754" y="1262135"/>
                  <a:pt x="2257068" y="1273490"/>
                  <a:pt x="2246824" y="1263510"/>
                </a:cubicBezTo>
                <a:cubicBezTo>
                  <a:pt x="2236994" y="1255472"/>
                  <a:pt x="2238801" y="1244946"/>
                  <a:pt x="2244901" y="1235531"/>
                </a:cubicBezTo>
                <a:cubicBezTo>
                  <a:pt x="2258628" y="1214348"/>
                  <a:pt x="2277477" y="1198153"/>
                  <a:pt x="2297569" y="1187778"/>
                </a:cubicBezTo>
                <a:cubicBezTo>
                  <a:pt x="2412582" y="1118591"/>
                  <a:pt x="2522339" y="1034306"/>
                  <a:pt x="2654790" y="989786"/>
                </a:cubicBezTo>
                <a:cubicBezTo>
                  <a:pt x="2640950" y="972465"/>
                  <a:pt x="2621271" y="984780"/>
                  <a:pt x="2604795" y="974104"/>
                </a:cubicBezTo>
                <a:cubicBezTo>
                  <a:pt x="2642906" y="943655"/>
                  <a:pt x="2685444" y="924427"/>
                  <a:pt x="2728393" y="907142"/>
                </a:cubicBezTo>
                <a:cubicBezTo>
                  <a:pt x="3024345" y="783076"/>
                  <a:pt x="3326509" y="688101"/>
                  <a:pt x="3647056" y="660175"/>
                </a:cubicBezTo>
                <a:cubicBezTo>
                  <a:pt x="3872435" y="642443"/>
                  <a:pt x="4096551" y="647286"/>
                  <a:pt x="4318016" y="687170"/>
                </a:cubicBezTo>
                <a:cubicBezTo>
                  <a:pt x="4385465" y="699121"/>
                  <a:pt x="4446533" y="728661"/>
                  <a:pt x="4516487" y="723856"/>
                </a:cubicBezTo>
                <a:cubicBezTo>
                  <a:pt x="4534357" y="722064"/>
                  <a:pt x="4557763" y="727203"/>
                  <a:pt x="4557781" y="698810"/>
                </a:cubicBezTo>
                <a:cubicBezTo>
                  <a:pt x="4559739" y="670001"/>
                  <a:pt x="4535353" y="679267"/>
                  <a:pt x="4518180" y="674824"/>
                </a:cubicBezTo>
                <a:cubicBezTo>
                  <a:pt x="4497541" y="673149"/>
                  <a:pt x="4471499" y="674658"/>
                  <a:pt x="4454063" y="649993"/>
                </a:cubicBezTo>
                <a:cubicBezTo>
                  <a:pt x="4579151" y="637464"/>
                  <a:pt x="4694375" y="673682"/>
                  <a:pt x="4809052" y="697851"/>
                </a:cubicBezTo>
                <a:cubicBezTo>
                  <a:pt x="4878159" y="717561"/>
                  <a:pt x="4940470" y="752918"/>
                  <a:pt x="5011799" y="764041"/>
                </a:cubicBezTo>
                <a:cubicBezTo>
                  <a:pt x="4951013" y="726331"/>
                  <a:pt x="4884674" y="710086"/>
                  <a:pt x="4817092" y="688021"/>
                </a:cubicBezTo>
                <a:cubicBezTo>
                  <a:pt x="4725971" y="650709"/>
                  <a:pt x="4627357" y="635277"/>
                  <a:pt x="4528741" y="619842"/>
                </a:cubicBezTo>
                <a:cubicBezTo>
                  <a:pt x="4260185" y="577853"/>
                  <a:pt x="3989536" y="554560"/>
                  <a:pt x="3716648" y="568249"/>
                </a:cubicBezTo>
                <a:cubicBezTo>
                  <a:pt x="3682848" y="571413"/>
                  <a:pt x="3645865" y="569175"/>
                  <a:pt x="3612199" y="582452"/>
                </a:cubicBezTo>
                <a:cubicBezTo>
                  <a:pt x="3616756" y="603785"/>
                  <a:pt x="3633383" y="596177"/>
                  <a:pt x="3645435" y="595629"/>
                </a:cubicBezTo>
                <a:cubicBezTo>
                  <a:pt x="3875105" y="579008"/>
                  <a:pt x="4105457" y="584547"/>
                  <a:pt x="4335789" y="618481"/>
                </a:cubicBezTo>
                <a:cubicBezTo>
                  <a:pt x="4348253" y="619874"/>
                  <a:pt x="4371114" y="612962"/>
                  <a:pt x="4369439" y="633599"/>
                </a:cubicBezTo>
                <a:cubicBezTo>
                  <a:pt x="4367764" y="654235"/>
                  <a:pt x="4345187" y="652975"/>
                  <a:pt x="4330367" y="650057"/>
                </a:cubicBezTo>
                <a:cubicBezTo>
                  <a:pt x="4257512" y="641288"/>
                  <a:pt x="4184940" y="624346"/>
                  <a:pt x="4109450" y="622223"/>
                </a:cubicBezTo>
                <a:cubicBezTo>
                  <a:pt x="3783385" y="614827"/>
                  <a:pt x="3459524" y="627237"/>
                  <a:pt x="3144894" y="720819"/>
                </a:cubicBezTo>
                <a:cubicBezTo>
                  <a:pt x="2900781" y="793251"/>
                  <a:pt x="2670360" y="901288"/>
                  <a:pt x="2449900" y="1027476"/>
                </a:cubicBezTo>
                <a:cubicBezTo>
                  <a:pt x="2404727" y="1053349"/>
                  <a:pt x="2357614" y="1079638"/>
                  <a:pt x="2308845" y="1098169"/>
                </a:cubicBezTo>
                <a:cubicBezTo>
                  <a:pt x="2636030" y="864009"/>
                  <a:pt x="2999184" y="703280"/>
                  <a:pt x="3399136" y="619861"/>
                </a:cubicBezTo>
                <a:cubicBezTo>
                  <a:pt x="3380587" y="599489"/>
                  <a:pt x="3359384" y="614158"/>
                  <a:pt x="3330855" y="604030"/>
                </a:cubicBezTo>
                <a:cubicBezTo>
                  <a:pt x="3400677" y="589112"/>
                  <a:pt x="3460803" y="576266"/>
                  <a:pt x="3520230" y="569654"/>
                </a:cubicBezTo>
                <a:cubicBezTo>
                  <a:pt x="3609580" y="560703"/>
                  <a:pt x="3699343" y="553695"/>
                  <a:pt x="3790217" y="542392"/>
                </a:cubicBezTo>
                <a:cubicBezTo>
                  <a:pt x="3796450" y="543088"/>
                  <a:pt x="3811685" y="547944"/>
                  <a:pt x="3810723" y="533954"/>
                </a:cubicBezTo>
                <a:cubicBezTo>
                  <a:pt x="3812117" y="521489"/>
                  <a:pt x="3798540" y="524390"/>
                  <a:pt x="3790368" y="524109"/>
                </a:cubicBezTo>
                <a:cubicBezTo>
                  <a:pt x="3677198" y="525980"/>
                  <a:pt x="3566249" y="519265"/>
                  <a:pt x="3455830" y="552995"/>
                </a:cubicBezTo>
                <a:cubicBezTo>
                  <a:pt x="3431446" y="562261"/>
                  <a:pt x="3401392" y="554486"/>
                  <a:pt x="3373410" y="556409"/>
                </a:cubicBezTo>
                <a:cubicBezTo>
                  <a:pt x="3256777" y="561047"/>
                  <a:pt x="3151198" y="607938"/>
                  <a:pt x="3041191" y="643608"/>
                </a:cubicBezTo>
                <a:cubicBezTo>
                  <a:pt x="2797211" y="726152"/>
                  <a:pt x="2563608" y="828785"/>
                  <a:pt x="2341622" y="957326"/>
                </a:cubicBezTo>
                <a:cubicBezTo>
                  <a:pt x="2202226" y="1035776"/>
                  <a:pt x="2083448" y="1144297"/>
                  <a:pt x="1953599" y="1238958"/>
                </a:cubicBezTo>
                <a:cubicBezTo>
                  <a:pt x="1942791" y="1245322"/>
                  <a:pt x="1930456" y="1254041"/>
                  <a:pt x="1914658" y="1265528"/>
                </a:cubicBezTo>
                <a:cubicBezTo>
                  <a:pt x="1915373" y="1230902"/>
                  <a:pt x="1930211" y="1205424"/>
                  <a:pt x="1953768" y="1192281"/>
                </a:cubicBezTo>
                <a:cubicBezTo>
                  <a:pt x="2070022" y="1128914"/>
                  <a:pt x="2162889" y="1032014"/>
                  <a:pt x="2273195" y="959778"/>
                </a:cubicBezTo>
                <a:cubicBezTo>
                  <a:pt x="2628081" y="731867"/>
                  <a:pt x="3011588" y="580986"/>
                  <a:pt x="3429259" y="514058"/>
                </a:cubicBezTo>
                <a:cubicBezTo>
                  <a:pt x="3602008" y="487291"/>
                  <a:pt x="3774041" y="495152"/>
                  <a:pt x="3947467" y="490544"/>
                </a:cubicBezTo>
                <a:cubicBezTo>
                  <a:pt x="4168684" y="481812"/>
                  <a:pt x="4386005" y="502302"/>
                  <a:pt x="4596509" y="566835"/>
                </a:cubicBezTo>
                <a:cubicBezTo>
                  <a:pt x="4616037" y="572801"/>
                  <a:pt x="4636260" y="572538"/>
                  <a:pt x="4640121" y="600103"/>
                </a:cubicBezTo>
                <a:cubicBezTo>
                  <a:pt x="4639840" y="608275"/>
                  <a:pt x="4648842" y="612435"/>
                  <a:pt x="4657014" y="612717"/>
                </a:cubicBezTo>
                <a:cubicBezTo>
                  <a:pt x="4786923" y="641743"/>
                  <a:pt x="4913502" y="683647"/>
                  <a:pt x="5039385" y="731785"/>
                </a:cubicBezTo>
                <a:cubicBezTo>
                  <a:pt x="5041737" y="733309"/>
                  <a:pt x="5045617" y="732481"/>
                  <a:pt x="5051435" y="731238"/>
                </a:cubicBezTo>
                <a:cubicBezTo>
                  <a:pt x="5055747" y="703956"/>
                  <a:pt x="5046613" y="689683"/>
                  <a:pt x="5018085" y="679555"/>
                </a:cubicBezTo>
                <a:cubicBezTo>
                  <a:pt x="4824207" y="607415"/>
                  <a:pt x="4631439" y="530982"/>
                  <a:pt x="4427845" y="489308"/>
                </a:cubicBezTo>
                <a:lnTo>
                  <a:pt x="4310509" y="471335"/>
                </a:lnTo>
                <a:lnTo>
                  <a:pt x="4176892" y="462604"/>
                </a:lnTo>
                <a:cubicBezTo>
                  <a:pt x="4103169" y="460013"/>
                  <a:pt x="4028959" y="459592"/>
                  <a:pt x="3954287" y="461274"/>
                </a:cubicBezTo>
                <a:cubicBezTo>
                  <a:pt x="3873558" y="461274"/>
                  <a:pt x="3790139" y="463965"/>
                  <a:pt x="3706721" y="469347"/>
                </a:cubicBezTo>
                <a:lnTo>
                  <a:pt x="3819638" y="441228"/>
                </a:lnTo>
                <a:lnTo>
                  <a:pt x="3678438" y="446944"/>
                </a:lnTo>
                <a:cubicBezTo>
                  <a:pt x="3595111" y="454417"/>
                  <a:pt x="3511778" y="466010"/>
                  <a:pt x="3428450" y="481785"/>
                </a:cubicBezTo>
                <a:cubicBezTo>
                  <a:pt x="3241428" y="517687"/>
                  <a:pt x="3054409" y="553586"/>
                  <a:pt x="2876370" y="622042"/>
                </a:cubicBezTo>
                <a:cubicBezTo>
                  <a:pt x="2807509" y="650949"/>
                  <a:pt x="2731736" y="656997"/>
                  <a:pt x="2659974" y="672328"/>
                </a:cubicBezTo>
                <a:cubicBezTo>
                  <a:pt x="2772757" y="625926"/>
                  <a:pt x="2886957" y="583784"/>
                  <a:pt x="3002779" y="546873"/>
                </a:cubicBezTo>
                <a:lnTo>
                  <a:pt x="3243522" y="482631"/>
                </a:lnTo>
                <a:lnTo>
                  <a:pt x="3245900" y="478428"/>
                </a:lnTo>
                <a:cubicBezTo>
                  <a:pt x="3251955" y="475401"/>
                  <a:pt x="3258682" y="473383"/>
                  <a:pt x="3260028" y="466656"/>
                </a:cubicBezTo>
                <a:cubicBezTo>
                  <a:pt x="3257337" y="463965"/>
                  <a:pt x="3254646" y="461274"/>
                  <a:pt x="3251955" y="461274"/>
                </a:cubicBezTo>
                <a:cubicBezTo>
                  <a:pt x="3198135" y="461274"/>
                  <a:pt x="3149699" y="474729"/>
                  <a:pt x="3098571" y="490872"/>
                </a:cubicBezTo>
                <a:cubicBezTo>
                  <a:pt x="2945189" y="541997"/>
                  <a:pt x="2797189" y="601193"/>
                  <a:pt x="2651879" y="673842"/>
                </a:cubicBezTo>
                <a:cubicBezTo>
                  <a:pt x="2619588" y="689986"/>
                  <a:pt x="2587296" y="700749"/>
                  <a:pt x="2549624" y="692677"/>
                </a:cubicBezTo>
                <a:cubicBezTo>
                  <a:pt x="2514642" y="687297"/>
                  <a:pt x="2485041" y="711513"/>
                  <a:pt x="2455442" y="727656"/>
                </a:cubicBezTo>
                <a:cubicBezTo>
                  <a:pt x="2404315" y="754563"/>
                  <a:pt x="2353186" y="768018"/>
                  <a:pt x="2291295" y="751874"/>
                </a:cubicBezTo>
                <a:cubicBezTo>
                  <a:pt x="2751443" y="469347"/>
                  <a:pt x="3235809" y="278306"/>
                  <a:pt x="3763231" y="200274"/>
                </a:cubicBezTo>
                <a:cubicBezTo>
                  <a:pt x="3354210" y="248706"/>
                  <a:pt x="2947880" y="307904"/>
                  <a:pt x="2579224" y="507017"/>
                </a:cubicBezTo>
                <a:cubicBezTo>
                  <a:pt x="2888680" y="294449"/>
                  <a:pt x="3243881" y="211037"/>
                  <a:pt x="3604465" y="146459"/>
                </a:cubicBezTo>
                <a:cubicBezTo>
                  <a:pt x="3967741" y="81881"/>
                  <a:pt x="4331015" y="111479"/>
                  <a:pt x="4702363" y="165295"/>
                </a:cubicBezTo>
                <a:cubicBezTo>
                  <a:pt x="4680835" y="135697"/>
                  <a:pt x="4653927" y="135697"/>
                  <a:pt x="4632399" y="133006"/>
                </a:cubicBezTo>
                <a:cubicBezTo>
                  <a:pt x="4374071" y="95336"/>
                  <a:pt x="4115741" y="71119"/>
                  <a:pt x="3854723" y="89954"/>
                </a:cubicBezTo>
                <a:cubicBezTo>
                  <a:pt x="3822431" y="92645"/>
                  <a:pt x="3790139" y="95336"/>
                  <a:pt x="3763231" y="76501"/>
                </a:cubicBezTo>
                <a:cubicBezTo>
                  <a:pt x="3749775" y="68429"/>
                  <a:pt x="3739012" y="68429"/>
                  <a:pt x="3728249" y="73810"/>
                </a:cubicBezTo>
                <a:cubicBezTo>
                  <a:pt x="3609847" y="124933"/>
                  <a:pt x="3480684" y="133006"/>
                  <a:pt x="3356901" y="157222"/>
                </a:cubicBezTo>
                <a:cubicBezTo>
                  <a:pt x="3106645" y="205656"/>
                  <a:pt x="2867152" y="283686"/>
                  <a:pt x="2633042" y="383243"/>
                </a:cubicBezTo>
                <a:cubicBezTo>
                  <a:pt x="2614206" y="391315"/>
                  <a:pt x="2595370" y="404770"/>
                  <a:pt x="2565769" y="396697"/>
                </a:cubicBezTo>
                <a:cubicBezTo>
                  <a:pt x="2748752" y="283686"/>
                  <a:pt x="2950571" y="229872"/>
                  <a:pt x="3141627" y="151840"/>
                </a:cubicBezTo>
                <a:cubicBezTo>
                  <a:pt x="3012463" y="165295"/>
                  <a:pt x="2896753" y="237944"/>
                  <a:pt x="2756825" y="229872"/>
                </a:cubicBezTo>
                <a:cubicBezTo>
                  <a:pt x="2789116" y="192202"/>
                  <a:pt x="2824099" y="178747"/>
                  <a:pt x="2861770" y="170676"/>
                </a:cubicBezTo>
                <a:cubicBezTo>
                  <a:pt x="2950571" y="154531"/>
                  <a:pt x="3036681" y="135697"/>
                  <a:pt x="3120100" y="103408"/>
                </a:cubicBezTo>
                <a:cubicBezTo>
                  <a:pt x="3184681" y="76501"/>
                  <a:pt x="3251955" y="89954"/>
                  <a:pt x="3319228" y="76501"/>
                </a:cubicBezTo>
                <a:cubicBezTo>
                  <a:pt x="3351519" y="71119"/>
                  <a:pt x="3381119" y="65738"/>
                  <a:pt x="3399956" y="33449"/>
                </a:cubicBezTo>
                <a:cubicBezTo>
                  <a:pt x="3413410" y="14613"/>
                  <a:pt x="3434938" y="11922"/>
                  <a:pt x="3456465" y="6542"/>
                </a:cubicBezTo>
                <a:close/>
                <a:moveTo>
                  <a:pt x="2942330" y="0"/>
                </a:moveTo>
                <a:lnTo>
                  <a:pt x="3174123" y="0"/>
                </a:lnTo>
                <a:lnTo>
                  <a:pt x="3100717" y="23190"/>
                </a:lnTo>
                <a:cubicBezTo>
                  <a:pt x="3070822" y="34458"/>
                  <a:pt x="3041390" y="47575"/>
                  <a:pt x="3012463" y="63047"/>
                </a:cubicBezTo>
                <a:cubicBezTo>
                  <a:pt x="2829480" y="157222"/>
                  <a:pt x="2624969" y="205656"/>
                  <a:pt x="2439295" y="291759"/>
                </a:cubicBezTo>
                <a:cubicBezTo>
                  <a:pt x="2420460" y="299831"/>
                  <a:pt x="2393550" y="310594"/>
                  <a:pt x="2380096" y="291759"/>
                </a:cubicBezTo>
                <a:cubicBezTo>
                  <a:pt x="2366641" y="272924"/>
                  <a:pt x="2382786" y="248706"/>
                  <a:pt x="2396241" y="229872"/>
                </a:cubicBezTo>
                <a:cubicBezTo>
                  <a:pt x="2409696" y="211037"/>
                  <a:pt x="2431223" y="197583"/>
                  <a:pt x="2452751" y="189511"/>
                </a:cubicBezTo>
                <a:cubicBezTo>
                  <a:pt x="2580570" y="142423"/>
                  <a:pt x="2707043" y="89281"/>
                  <a:pt x="2834861" y="39503"/>
                </a:cubicBezTo>
                <a:close/>
                <a:moveTo>
                  <a:pt x="2576296" y="0"/>
                </a:moveTo>
                <a:lnTo>
                  <a:pt x="2746997" y="0"/>
                </a:lnTo>
                <a:lnTo>
                  <a:pt x="2705697" y="14613"/>
                </a:lnTo>
                <a:cubicBezTo>
                  <a:pt x="2641116" y="41521"/>
                  <a:pt x="2573842" y="63047"/>
                  <a:pt x="2509260" y="87263"/>
                </a:cubicBezTo>
                <a:cubicBezTo>
                  <a:pt x="2498497" y="92645"/>
                  <a:pt x="2487732" y="106099"/>
                  <a:pt x="2476969" y="89954"/>
                </a:cubicBezTo>
                <a:cubicBezTo>
                  <a:pt x="2466205" y="76501"/>
                  <a:pt x="2471587" y="63047"/>
                  <a:pt x="2482350" y="52283"/>
                </a:cubicBezTo>
                <a:cubicBezTo>
                  <a:pt x="2506569" y="28067"/>
                  <a:pt x="2536169" y="11922"/>
                  <a:pt x="2565769" y="385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6852828"/>
      </p:ext>
    </p:extLst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1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원형: 비어 있음 1">
            <a:extLst>
              <a:ext uri="{FF2B5EF4-FFF2-40B4-BE49-F238E27FC236}">
                <a16:creationId xmlns:a16="http://schemas.microsoft.com/office/drawing/2014/main" id="{43510F96-4E4D-4F6A-818D-E299E831CC01}"/>
              </a:ext>
            </a:extLst>
          </p:cNvPr>
          <p:cNvSpPr/>
          <p:nvPr userDrawn="1"/>
        </p:nvSpPr>
        <p:spPr>
          <a:xfrm>
            <a:off x="6392164" y="1281975"/>
            <a:ext cx="4759542" cy="4759542"/>
          </a:xfrm>
          <a:prstGeom prst="donut">
            <a:avLst>
              <a:gd name="adj" fmla="val 1850"/>
            </a:avLst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0" name="자유형: 도형 19">
            <a:extLst>
              <a:ext uri="{FF2B5EF4-FFF2-40B4-BE49-F238E27FC236}">
                <a16:creationId xmlns:a16="http://schemas.microsoft.com/office/drawing/2014/main" id="{586A9378-5329-4795-BD81-E4B63FD478E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030709" y="1366318"/>
            <a:ext cx="1822409" cy="2586876"/>
          </a:xfrm>
          <a:custGeom>
            <a:avLst/>
            <a:gdLst>
              <a:gd name="connsiteX0" fmla="*/ 863642 w 1822409"/>
              <a:gd name="connsiteY0" fmla="*/ 0 h 2586876"/>
              <a:gd name="connsiteX1" fmla="*/ 1706307 w 1822409"/>
              <a:gd name="connsiteY1" fmla="*/ 2577164 h 2586876"/>
              <a:gd name="connsiteX2" fmla="*/ 0 w 1822409"/>
              <a:gd name="connsiteY2" fmla="*/ 2586876 h 258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22409" h="2586876">
                <a:moveTo>
                  <a:pt x="863642" y="0"/>
                </a:moveTo>
                <a:cubicBezTo>
                  <a:pt x="1679882" y="581132"/>
                  <a:pt x="2021522" y="1626487"/>
                  <a:pt x="1706307" y="2577164"/>
                </a:cubicBezTo>
                <a:lnTo>
                  <a:pt x="0" y="258687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자유형: 도형 12">
            <a:extLst>
              <a:ext uri="{FF2B5EF4-FFF2-40B4-BE49-F238E27FC236}">
                <a16:creationId xmlns:a16="http://schemas.microsoft.com/office/drawing/2014/main" id="{417FB495-1718-4B12-A0EC-D01DB876E6E2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7118317" y="932349"/>
            <a:ext cx="2719605" cy="2144179"/>
          </a:xfrm>
          <a:custGeom>
            <a:avLst/>
            <a:gdLst>
              <a:gd name="connsiteX0" fmla="*/ 1401769 w 2719605"/>
              <a:gd name="connsiteY0" fmla="*/ 1 h 2144179"/>
              <a:gd name="connsiteX1" fmla="*/ 2719605 w 2719605"/>
              <a:gd name="connsiteY1" fmla="*/ 421978 h 2144179"/>
              <a:gd name="connsiteX2" fmla="*/ 2144640 w 2719605"/>
              <a:gd name="connsiteY2" fmla="*/ 2144179 h 2144179"/>
              <a:gd name="connsiteX3" fmla="*/ 2136701 w 2719605"/>
              <a:gd name="connsiteY3" fmla="*/ 2144179 h 2144179"/>
              <a:gd name="connsiteX4" fmla="*/ 0 w 2719605"/>
              <a:gd name="connsiteY4" fmla="*/ 480476 h 2144179"/>
              <a:gd name="connsiteX5" fmla="*/ 1401769 w 2719605"/>
              <a:gd name="connsiteY5" fmla="*/ 1 h 2144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19605" h="2144179">
                <a:moveTo>
                  <a:pt x="1401769" y="1"/>
                </a:moveTo>
                <a:cubicBezTo>
                  <a:pt x="1863929" y="178"/>
                  <a:pt x="2326036" y="140289"/>
                  <a:pt x="2719605" y="421978"/>
                </a:cubicBezTo>
                <a:lnTo>
                  <a:pt x="2144640" y="2144179"/>
                </a:lnTo>
                <a:lnTo>
                  <a:pt x="2136701" y="2144179"/>
                </a:lnTo>
                <a:lnTo>
                  <a:pt x="0" y="480476"/>
                </a:lnTo>
                <a:cubicBezTo>
                  <a:pt x="412291" y="159962"/>
                  <a:pt x="907061" y="-188"/>
                  <a:pt x="1401769" y="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  <p:sp>
        <p:nvSpPr>
          <p:cNvPr id="24" name="자유형: 도형 23">
            <a:extLst>
              <a:ext uri="{FF2B5EF4-FFF2-40B4-BE49-F238E27FC236}">
                <a16:creationId xmlns:a16="http://schemas.microsoft.com/office/drawing/2014/main" id="{4FE3062D-0FB9-425A-A589-68F4CEA8D726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8112013" y="4022252"/>
            <a:ext cx="2626805" cy="1570156"/>
          </a:xfrm>
          <a:custGeom>
            <a:avLst/>
            <a:gdLst>
              <a:gd name="connsiteX0" fmla="*/ 462339 w 2626805"/>
              <a:gd name="connsiteY0" fmla="*/ 1569148 h 1570156"/>
              <a:gd name="connsiteX1" fmla="*/ 483227 w 2626805"/>
              <a:gd name="connsiteY1" fmla="*/ 1569612 h 1570156"/>
              <a:gd name="connsiteX2" fmla="*/ 471294 w 2626805"/>
              <a:gd name="connsiteY2" fmla="*/ 1570156 h 1570156"/>
              <a:gd name="connsiteX3" fmla="*/ 462562 w 2626805"/>
              <a:gd name="connsiteY3" fmla="*/ 1569858 h 1570156"/>
              <a:gd name="connsiteX4" fmla="*/ 2626805 w 2626805"/>
              <a:gd name="connsiteY4" fmla="*/ 0 h 1570156"/>
              <a:gd name="connsiteX5" fmla="*/ 495284 w 2626805"/>
              <a:gd name="connsiteY5" fmla="*/ 1569062 h 1570156"/>
              <a:gd name="connsiteX6" fmla="*/ 0 w 2626805"/>
              <a:gd name="connsiteY6" fmla="*/ 14951 h 157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26805" h="1570156">
                <a:moveTo>
                  <a:pt x="462339" y="1569148"/>
                </a:moveTo>
                <a:lnTo>
                  <a:pt x="483227" y="1569612"/>
                </a:lnTo>
                <a:cubicBezTo>
                  <a:pt x="479254" y="1570099"/>
                  <a:pt x="475275" y="1570133"/>
                  <a:pt x="471294" y="1570156"/>
                </a:cubicBezTo>
                <a:lnTo>
                  <a:pt x="462562" y="1569858"/>
                </a:lnTo>
                <a:close/>
                <a:moveTo>
                  <a:pt x="2626805" y="0"/>
                </a:moveTo>
                <a:cubicBezTo>
                  <a:pt x="2323053" y="924730"/>
                  <a:pt x="1466758" y="1554229"/>
                  <a:pt x="495284" y="1569062"/>
                </a:cubicBezTo>
                <a:lnTo>
                  <a:pt x="0" y="1495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6" name="자유형: 도형 25">
            <a:extLst>
              <a:ext uri="{FF2B5EF4-FFF2-40B4-BE49-F238E27FC236}">
                <a16:creationId xmlns:a16="http://schemas.microsoft.com/office/drawing/2014/main" id="{C4C57A6F-87E6-418B-8AAD-B2B59AF316B2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392163" y="3145586"/>
            <a:ext cx="2195336" cy="2446823"/>
          </a:xfrm>
          <a:custGeom>
            <a:avLst/>
            <a:gdLst>
              <a:gd name="connsiteX0" fmla="*/ 1374390 w 2195336"/>
              <a:gd name="connsiteY0" fmla="*/ 0 h 2446823"/>
              <a:gd name="connsiteX1" fmla="*/ 2151590 w 2195336"/>
              <a:gd name="connsiteY1" fmla="*/ 2438716 h 2446823"/>
              <a:gd name="connsiteX2" fmla="*/ 2195126 w 2195336"/>
              <a:gd name="connsiteY2" fmla="*/ 2439683 h 2446823"/>
              <a:gd name="connsiteX3" fmla="*/ 2195336 w 2195336"/>
              <a:gd name="connsiteY3" fmla="*/ 2440337 h 2446823"/>
              <a:gd name="connsiteX4" fmla="*/ 2192990 w 2195336"/>
              <a:gd name="connsiteY4" fmla="*/ 2440444 h 2446823"/>
              <a:gd name="connsiteX5" fmla="*/ 2151693 w 2195336"/>
              <a:gd name="connsiteY5" fmla="*/ 2439035 h 2446823"/>
              <a:gd name="connsiteX6" fmla="*/ 2154077 w 2195336"/>
              <a:gd name="connsiteY6" fmla="*/ 2446517 h 2446823"/>
              <a:gd name="connsiteX7" fmla="*/ 0 w 2195336"/>
              <a:gd name="connsiteY7" fmla="*/ 1016322 h 2446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95336" h="2446823">
                <a:moveTo>
                  <a:pt x="1374390" y="0"/>
                </a:moveTo>
                <a:lnTo>
                  <a:pt x="2151590" y="2438716"/>
                </a:lnTo>
                <a:lnTo>
                  <a:pt x="2195126" y="2439683"/>
                </a:lnTo>
                <a:lnTo>
                  <a:pt x="2195336" y="2440337"/>
                </a:lnTo>
                <a:lnTo>
                  <a:pt x="2192990" y="2440444"/>
                </a:lnTo>
                <a:lnTo>
                  <a:pt x="2151693" y="2439035"/>
                </a:lnTo>
                <a:lnTo>
                  <a:pt x="2154077" y="2446517"/>
                </a:lnTo>
                <a:cubicBezTo>
                  <a:pt x="1203619" y="2462028"/>
                  <a:pt x="349619" y="1887845"/>
                  <a:pt x="0" y="1016322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3675218"/>
      </p:ext>
    </p:extLst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genda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7747C4C6-F743-4638-89B5-60146629A59E}"/>
              </a:ext>
            </a:extLst>
          </p:cNvPr>
          <p:cNvGrpSpPr/>
          <p:nvPr userDrawn="1"/>
        </p:nvGrpSpPr>
        <p:grpSpPr>
          <a:xfrm flipH="1">
            <a:off x="2657472" y="1971671"/>
            <a:ext cx="1343029" cy="1343029"/>
            <a:chOff x="2190747" y="1657346"/>
            <a:chExt cx="1343029" cy="1343029"/>
          </a:xfrm>
        </p:grpSpPr>
        <p:sp>
          <p:nvSpPr>
            <p:cNvPr id="2" name="Arc 1">
              <a:extLst>
                <a:ext uri="{FF2B5EF4-FFF2-40B4-BE49-F238E27FC236}">
                  <a16:creationId xmlns:a16="http://schemas.microsoft.com/office/drawing/2014/main" id="{B7C2B258-141E-4BC9-85CA-9FDBB30C46BF}"/>
                </a:ext>
              </a:extLst>
            </p:cNvPr>
            <p:cNvSpPr/>
            <p:nvPr userDrawn="1"/>
          </p:nvSpPr>
          <p:spPr>
            <a:xfrm>
              <a:off x="2705100" y="2190749"/>
              <a:ext cx="504825" cy="504825"/>
            </a:xfrm>
            <a:prstGeom prst="arc">
              <a:avLst>
                <a:gd name="adj1" fmla="val 9366810"/>
                <a:gd name="adj2" fmla="val 17844455"/>
              </a:avLst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4" name="Arc 3">
              <a:extLst>
                <a:ext uri="{FF2B5EF4-FFF2-40B4-BE49-F238E27FC236}">
                  <a16:creationId xmlns:a16="http://schemas.microsoft.com/office/drawing/2014/main" id="{10A7735F-90FC-4DD6-9A30-EA9FF118174A}"/>
                </a:ext>
              </a:extLst>
            </p:cNvPr>
            <p:cNvSpPr/>
            <p:nvPr userDrawn="1"/>
          </p:nvSpPr>
          <p:spPr>
            <a:xfrm>
              <a:off x="2481261" y="1947860"/>
              <a:ext cx="895351" cy="895351"/>
            </a:xfrm>
            <a:prstGeom prst="arc">
              <a:avLst>
                <a:gd name="adj1" fmla="val 9366810"/>
                <a:gd name="adj2" fmla="val 17844455"/>
              </a:avLst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5" name="Arc 4">
              <a:extLst>
                <a:ext uri="{FF2B5EF4-FFF2-40B4-BE49-F238E27FC236}">
                  <a16:creationId xmlns:a16="http://schemas.microsoft.com/office/drawing/2014/main" id="{3B29125C-EA5F-47C9-9310-E31997A572C3}"/>
                </a:ext>
              </a:extLst>
            </p:cNvPr>
            <p:cNvSpPr/>
            <p:nvPr userDrawn="1"/>
          </p:nvSpPr>
          <p:spPr>
            <a:xfrm>
              <a:off x="2190747" y="1657346"/>
              <a:ext cx="1343029" cy="1343029"/>
            </a:xfrm>
            <a:prstGeom prst="arc">
              <a:avLst>
                <a:gd name="adj1" fmla="val 9366810"/>
                <a:gd name="adj2" fmla="val 17844455"/>
              </a:avLst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50173130"/>
      </p:ext>
    </p:extLst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00899677"/>
      </p:ext>
    </p:extLst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50647466"/>
      </p:ext>
    </p:extLst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99349339"/>
      </p:ext>
    </p:extLst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79434765"/>
      </p:ext>
    </p:extLst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s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471124418"/>
      </p:ext>
    </p:extLst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1490034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40952473"/>
      </p:ext>
    </p:extLst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7CF074AD-5A0D-40B4-813D-34862D7DF200}"/>
              </a:ext>
            </a:extLst>
          </p:cNvPr>
          <p:cNvSpPr/>
          <p:nvPr userDrawn="1"/>
        </p:nvSpPr>
        <p:spPr>
          <a:xfrm>
            <a:off x="0" y="-1"/>
            <a:ext cx="12192000" cy="9144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36F6D66-F2F9-4BF4-99F9-B1BA1142497F}"/>
              </a:ext>
            </a:extLst>
          </p:cNvPr>
          <p:cNvSpPr/>
          <p:nvPr userDrawn="1"/>
        </p:nvSpPr>
        <p:spPr>
          <a:xfrm>
            <a:off x="0" y="6792686"/>
            <a:ext cx="12192000" cy="6531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10930197"/>
      </p:ext>
    </p:extLst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DBAAB49C-82D6-462D-8630-09F94CD9C293}"/>
              </a:ext>
            </a:extLst>
          </p:cNvPr>
          <p:cNvSpPr/>
          <p:nvPr userDrawn="1"/>
        </p:nvSpPr>
        <p:spPr>
          <a:xfrm>
            <a:off x="0" y="-1"/>
            <a:ext cx="12192000" cy="65314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28D265AB-C1BD-4CEB-AE14-D0E6C976BF8A}"/>
              </a:ext>
            </a:extLst>
          </p:cNvPr>
          <p:cNvSpPr/>
          <p:nvPr userDrawn="1"/>
        </p:nvSpPr>
        <p:spPr>
          <a:xfrm>
            <a:off x="722811" y="291737"/>
            <a:ext cx="10519955" cy="772019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373C4845-8216-4B2A-A66E-536E74678B5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FF96AC6-9B82-47F8-82E6-EA6FB9EA9653}"/>
              </a:ext>
            </a:extLst>
          </p:cNvPr>
          <p:cNvSpPr/>
          <p:nvPr userDrawn="1"/>
        </p:nvSpPr>
        <p:spPr>
          <a:xfrm>
            <a:off x="0" y="6792686"/>
            <a:ext cx="12192000" cy="6531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14458432"/>
      </p:ext>
    </p:extLst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22619877"/>
      </p:ext>
    </p:extLst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4" name="Freeform 44">
            <a:extLst>
              <a:ext uri="{FF2B5EF4-FFF2-40B4-BE49-F238E27FC236}">
                <a16:creationId xmlns:a16="http://schemas.microsoft.com/office/drawing/2014/main" id="{C07FBD2D-6A89-414D-85F9-7BB69D5020BD}"/>
              </a:ext>
            </a:extLst>
          </p:cNvPr>
          <p:cNvSpPr>
            <a:spLocks noChangeAspect="1"/>
          </p:cNvSpPr>
          <p:nvPr/>
        </p:nvSpPr>
        <p:spPr>
          <a:xfrm>
            <a:off x="8608025" y="1457403"/>
            <a:ext cx="2915574" cy="1570864"/>
          </a:xfrm>
          <a:custGeom>
            <a:avLst/>
            <a:gdLst>
              <a:gd name="connsiteX0" fmla="*/ 759126 w 2031627"/>
              <a:gd name="connsiteY0" fmla="*/ 175 h 1094607"/>
              <a:gd name="connsiteX1" fmla="*/ 1202563 w 2031627"/>
              <a:gd name="connsiteY1" fmla="*/ 233386 h 1094607"/>
              <a:gd name="connsiteX2" fmla="*/ 1517075 w 2031627"/>
              <a:gd name="connsiteY2" fmla="*/ 223857 h 1094607"/>
              <a:gd name="connsiteX3" fmla="*/ 1636027 w 2031627"/>
              <a:gd name="connsiteY3" fmla="*/ 467173 h 1094607"/>
              <a:gd name="connsiteX4" fmla="*/ 1993043 w 2031627"/>
              <a:gd name="connsiteY4" fmla="*/ 605752 h 1094607"/>
              <a:gd name="connsiteX5" fmla="*/ 1981034 w 2031627"/>
              <a:gd name="connsiteY5" fmla="*/ 927342 h 1094607"/>
              <a:gd name="connsiteX6" fmla="*/ 1635570 w 2031627"/>
              <a:gd name="connsiteY6" fmla="*/ 1094607 h 1094607"/>
              <a:gd name="connsiteX7" fmla="*/ 417697 w 2031627"/>
              <a:gd name="connsiteY7" fmla="*/ 1091009 h 1094607"/>
              <a:gd name="connsiteX8" fmla="*/ 4450 w 2031627"/>
              <a:gd name="connsiteY8" fmla="*/ 817631 h 1094607"/>
              <a:gd name="connsiteX9" fmla="*/ 298401 w 2031627"/>
              <a:gd name="connsiteY9" fmla="*/ 448930 h 1094607"/>
              <a:gd name="connsiteX10" fmla="*/ 704111 w 2031627"/>
              <a:gd name="connsiteY10" fmla="*/ 3572 h 1094607"/>
              <a:gd name="connsiteX11" fmla="*/ 759126 w 2031627"/>
              <a:gd name="connsiteY11" fmla="*/ 175 h 1094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31627" h="1094607">
                <a:moveTo>
                  <a:pt x="759126" y="175"/>
                </a:moveTo>
                <a:cubicBezTo>
                  <a:pt x="1025636" y="-5883"/>
                  <a:pt x="1164300" y="146830"/>
                  <a:pt x="1202563" y="233386"/>
                </a:cubicBezTo>
                <a:cubicBezTo>
                  <a:pt x="1282888" y="192395"/>
                  <a:pt x="1410516" y="166317"/>
                  <a:pt x="1517075" y="223857"/>
                </a:cubicBezTo>
                <a:cubicBezTo>
                  <a:pt x="1603843" y="265350"/>
                  <a:pt x="1655398" y="364274"/>
                  <a:pt x="1636027" y="467173"/>
                </a:cubicBezTo>
                <a:cubicBezTo>
                  <a:pt x="1818665" y="436910"/>
                  <a:pt x="1962089" y="552744"/>
                  <a:pt x="1993043" y="605752"/>
                </a:cubicBezTo>
                <a:cubicBezTo>
                  <a:pt x="2033585" y="679331"/>
                  <a:pt x="2059020" y="824827"/>
                  <a:pt x="1981034" y="927342"/>
                </a:cubicBezTo>
                <a:cubicBezTo>
                  <a:pt x="1895034" y="1028063"/>
                  <a:pt x="1787166" y="1085614"/>
                  <a:pt x="1635570" y="1094607"/>
                </a:cubicBezTo>
                <a:lnTo>
                  <a:pt x="417697" y="1091009"/>
                </a:lnTo>
                <a:cubicBezTo>
                  <a:pt x="190851" y="1097978"/>
                  <a:pt x="45994" y="1027462"/>
                  <a:pt x="4450" y="817631"/>
                </a:cubicBezTo>
                <a:cubicBezTo>
                  <a:pt x="-12314" y="719312"/>
                  <a:pt x="4831" y="512100"/>
                  <a:pt x="298401" y="448930"/>
                </a:cubicBezTo>
                <a:cubicBezTo>
                  <a:pt x="297213" y="309047"/>
                  <a:pt x="387539" y="53920"/>
                  <a:pt x="704111" y="3572"/>
                </a:cubicBezTo>
                <a:cubicBezTo>
                  <a:pt x="723022" y="1690"/>
                  <a:pt x="741358" y="579"/>
                  <a:pt x="759126" y="175"/>
                </a:cubicBezTo>
                <a:close/>
              </a:path>
            </a:pathLst>
          </a:custGeom>
          <a:solidFill>
            <a:schemeClr val="bg1"/>
          </a:solidFill>
          <a:ln w="889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7" name="Freeform 44">
            <a:extLst>
              <a:ext uri="{FF2B5EF4-FFF2-40B4-BE49-F238E27FC236}">
                <a16:creationId xmlns:a16="http://schemas.microsoft.com/office/drawing/2014/main" id="{B11ECC53-3D93-4507-89DA-7C96C5F98371}"/>
              </a:ext>
            </a:extLst>
          </p:cNvPr>
          <p:cNvSpPr>
            <a:spLocks noChangeAspect="1"/>
          </p:cNvSpPr>
          <p:nvPr userDrawn="1"/>
        </p:nvSpPr>
        <p:spPr>
          <a:xfrm flipH="1">
            <a:off x="681574" y="2390853"/>
            <a:ext cx="2915574" cy="1570864"/>
          </a:xfrm>
          <a:custGeom>
            <a:avLst/>
            <a:gdLst>
              <a:gd name="connsiteX0" fmla="*/ 759126 w 2031627"/>
              <a:gd name="connsiteY0" fmla="*/ 175 h 1094607"/>
              <a:gd name="connsiteX1" fmla="*/ 1202563 w 2031627"/>
              <a:gd name="connsiteY1" fmla="*/ 233386 h 1094607"/>
              <a:gd name="connsiteX2" fmla="*/ 1517075 w 2031627"/>
              <a:gd name="connsiteY2" fmla="*/ 223857 h 1094607"/>
              <a:gd name="connsiteX3" fmla="*/ 1636027 w 2031627"/>
              <a:gd name="connsiteY3" fmla="*/ 467173 h 1094607"/>
              <a:gd name="connsiteX4" fmla="*/ 1993043 w 2031627"/>
              <a:gd name="connsiteY4" fmla="*/ 605752 h 1094607"/>
              <a:gd name="connsiteX5" fmla="*/ 1981034 w 2031627"/>
              <a:gd name="connsiteY5" fmla="*/ 927342 h 1094607"/>
              <a:gd name="connsiteX6" fmla="*/ 1635570 w 2031627"/>
              <a:gd name="connsiteY6" fmla="*/ 1094607 h 1094607"/>
              <a:gd name="connsiteX7" fmla="*/ 417697 w 2031627"/>
              <a:gd name="connsiteY7" fmla="*/ 1091009 h 1094607"/>
              <a:gd name="connsiteX8" fmla="*/ 4450 w 2031627"/>
              <a:gd name="connsiteY8" fmla="*/ 817631 h 1094607"/>
              <a:gd name="connsiteX9" fmla="*/ 298401 w 2031627"/>
              <a:gd name="connsiteY9" fmla="*/ 448930 h 1094607"/>
              <a:gd name="connsiteX10" fmla="*/ 704111 w 2031627"/>
              <a:gd name="connsiteY10" fmla="*/ 3572 h 1094607"/>
              <a:gd name="connsiteX11" fmla="*/ 759126 w 2031627"/>
              <a:gd name="connsiteY11" fmla="*/ 175 h 1094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31627" h="1094607">
                <a:moveTo>
                  <a:pt x="759126" y="175"/>
                </a:moveTo>
                <a:cubicBezTo>
                  <a:pt x="1025636" y="-5883"/>
                  <a:pt x="1164300" y="146830"/>
                  <a:pt x="1202563" y="233386"/>
                </a:cubicBezTo>
                <a:cubicBezTo>
                  <a:pt x="1282888" y="192395"/>
                  <a:pt x="1410516" y="166317"/>
                  <a:pt x="1517075" y="223857"/>
                </a:cubicBezTo>
                <a:cubicBezTo>
                  <a:pt x="1603843" y="265350"/>
                  <a:pt x="1655398" y="364274"/>
                  <a:pt x="1636027" y="467173"/>
                </a:cubicBezTo>
                <a:cubicBezTo>
                  <a:pt x="1818665" y="436910"/>
                  <a:pt x="1962089" y="552744"/>
                  <a:pt x="1993043" y="605752"/>
                </a:cubicBezTo>
                <a:cubicBezTo>
                  <a:pt x="2033585" y="679331"/>
                  <a:pt x="2059020" y="824827"/>
                  <a:pt x="1981034" y="927342"/>
                </a:cubicBezTo>
                <a:cubicBezTo>
                  <a:pt x="1895034" y="1028063"/>
                  <a:pt x="1787166" y="1085614"/>
                  <a:pt x="1635570" y="1094607"/>
                </a:cubicBezTo>
                <a:lnTo>
                  <a:pt x="417697" y="1091009"/>
                </a:lnTo>
                <a:cubicBezTo>
                  <a:pt x="190851" y="1097978"/>
                  <a:pt x="45994" y="1027462"/>
                  <a:pt x="4450" y="817631"/>
                </a:cubicBezTo>
                <a:cubicBezTo>
                  <a:pt x="-12314" y="719312"/>
                  <a:pt x="4831" y="512100"/>
                  <a:pt x="298401" y="448930"/>
                </a:cubicBezTo>
                <a:cubicBezTo>
                  <a:pt x="297213" y="309047"/>
                  <a:pt x="387539" y="53920"/>
                  <a:pt x="704111" y="3572"/>
                </a:cubicBezTo>
                <a:cubicBezTo>
                  <a:pt x="723022" y="1690"/>
                  <a:pt x="741358" y="579"/>
                  <a:pt x="759126" y="175"/>
                </a:cubicBezTo>
                <a:close/>
              </a:path>
            </a:pathLst>
          </a:custGeom>
          <a:solidFill>
            <a:schemeClr val="bg1"/>
          </a:solidFill>
          <a:ln w="889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5B2F270D-6127-4230-AAA0-00D1740544F6}"/>
              </a:ext>
            </a:extLst>
          </p:cNvPr>
          <p:cNvSpPr>
            <a:spLocks noGrp="1"/>
          </p:cNvSpPr>
          <p:nvPr>
            <p:ph type="pic" sz="quarter" idx="59" hasCustomPrompt="1"/>
          </p:nvPr>
        </p:nvSpPr>
        <p:spPr>
          <a:xfrm>
            <a:off x="1811890" y="2529655"/>
            <a:ext cx="1293260" cy="1293260"/>
          </a:xfrm>
          <a:prstGeom prst="ellipse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8" name="그림 개체 틀 2">
            <a:extLst>
              <a:ext uri="{FF2B5EF4-FFF2-40B4-BE49-F238E27FC236}">
                <a16:creationId xmlns:a16="http://schemas.microsoft.com/office/drawing/2014/main" id="{1FCAD4D1-1D22-4C76-A670-F8AC37A106D2}"/>
              </a:ext>
            </a:extLst>
          </p:cNvPr>
          <p:cNvSpPr>
            <a:spLocks noGrp="1"/>
          </p:cNvSpPr>
          <p:nvPr>
            <p:ph type="pic" sz="quarter" idx="60" hasCustomPrompt="1"/>
          </p:nvPr>
        </p:nvSpPr>
        <p:spPr>
          <a:xfrm>
            <a:off x="9117565" y="1596205"/>
            <a:ext cx="1293260" cy="1293260"/>
          </a:xfrm>
          <a:prstGeom prst="ellipse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9" name="Freeform 44">
            <a:extLst>
              <a:ext uri="{FF2B5EF4-FFF2-40B4-BE49-F238E27FC236}">
                <a16:creationId xmlns:a16="http://schemas.microsoft.com/office/drawing/2014/main" id="{C3AF9648-F60B-452B-86AC-AB13E224D3FD}"/>
              </a:ext>
            </a:extLst>
          </p:cNvPr>
          <p:cNvSpPr>
            <a:spLocks noChangeAspect="1"/>
          </p:cNvSpPr>
          <p:nvPr userDrawn="1"/>
        </p:nvSpPr>
        <p:spPr>
          <a:xfrm>
            <a:off x="4705886" y="4314903"/>
            <a:ext cx="2915574" cy="1570864"/>
          </a:xfrm>
          <a:custGeom>
            <a:avLst/>
            <a:gdLst>
              <a:gd name="connsiteX0" fmla="*/ 759126 w 2031627"/>
              <a:gd name="connsiteY0" fmla="*/ 175 h 1094607"/>
              <a:gd name="connsiteX1" fmla="*/ 1202563 w 2031627"/>
              <a:gd name="connsiteY1" fmla="*/ 233386 h 1094607"/>
              <a:gd name="connsiteX2" fmla="*/ 1517075 w 2031627"/>
              <a:gd name="connsiteY2" fmla="*/ 223857 h 1094607"/>
              <a:gd name="connsiteX3" fmla="*/ 1636027 w 2031627"/>
              <a:gd name="connsiteY3" fmla="*/ 467173 h 1094607"/>
              <a:gd name="connsiteX4" fmla="*/ 1993043 w 2031627"/>
              <a:gd name="connsiteY4" fmla="*/ 605752 h 1094607"/>
              <a:gd name="connsiteX5" fmla="*/ 1981034 w 2031627"/>
              <a:gd name="connsiteY5" fmla="*/ 927342 h 1094607"/>
              <a:gd name="connsiteX6" fmla="*/ 1635570 w 2031627"/>
              <a:gd name="connsiteY6" fmla="*/ 1094607 h 1094607"/>
              <a:gd name="connsiteX7" fmla="*/ 417697 w 2031627"/>
              <a:gd name="connsiteY7" fmla="*/ 1091009 h 1094607"/>
              <a:gd name="connsiteX8" fmla="*/ 4450 w 2031627"/>
              <a:gd name="connsiteY8" fmla="*/ 817631 h 1094607"/>
              <a:gd name="connsiteX9" fmla="*/ 298401 w 2031627"/>
              <a:gd name="connsiteY9" fmla="*/ 448930 h 1094607"/>
              <a:gd name="connsiteX10" fmla="*/ 704111 w 2031627"/>
              <a:gd name="connsiteY10" fmla="*/ 3572 h 1094607"/>
              <a:gd name="connsiteX11" fmla="*/ 759126 w 2031627"/>
              <a:gd name="connsiteY11" fmla="*/ 175 h 1094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31627" h="1094607">
                <a:moveTo>
                  <a:pt x="759126" y="175"/>
                </a:moveTo>
                <a:cubicBezTo>
                  <a:pt x="1025636" y="-5883"/>
                  <a:pt x="1164300" y="146830"/>
                  <a:pt x="1202563" y="233386"/>
                </a:cubicBezTo>
                <a:cubicBezTo>
                  <a:pt x="1282888" y="192395"/>
                  <a:pt x="1410516" y="166317"/>
                  <a:pt x="1517075" y="223857"/>
                </a:cubicBezTo>
                <a:cubicBezTo>
                  <a:pt x="1603843" y="265350"/>
                  <a:pt x="1655398" y="364274"/>
                  <a:pt x="1636027" y="467173"/>
                </a:cubicBezTo>
                <a:cubicBezTo>
                  <a:pt x="1818665" y="436910"/>
                  <a:pt x="1962089" y="552744"/>
                  <a:pt x="1993043" y="605752"/>
                </a:cubicBezTo>
                <a:cubicBezTo>
                  <a:pt x="2033585" y="679331"/>
                  <a:pt x="2059020" y="824827"/>
                  <a:pt x="1981034" y="927342"/>
                </a:cubicBezTo>
                <a:cubicBezTo>
                  <a:pt x="1895034" y="1028063"/>
                  <a:pt x="1787166" y="1085614"/>
                  <a:pt x="1635570" y="1094607"/>
                </a:cubicBezTo>
                <a:lnTo>
                  <a:pt x="417697" y="1091009"/>
                </a:lnTo>
                <a:cubicBezTo>
                  <a:pt x="190851" y="1097978"/>
                  <a:pt x="45994" y="1027462"/>
                  <a:pt x="4450" y="817631"/>
                </a:cubicBezTo>
                <a:cubicBezTo>
                  <a:pt x="-12314" y="719312"/>
                  <a:pt x="4831" y="512100"/>
                  <a:pt x="298401" y="448930"/>
                </a:cubicBezTo>
                <a:cubicBezTo>
                  <a:pt x="297213" y="309047"/>
                  <a:pt x="387539" y="53920"/>
                  <a:pt x="704111" y="3572"/>
                </a:cubicBezTo>
                <a:cubicBezTo>
                  <a:pt x="723022" y="1690"/>
                  <a:pt x="741358" y="579"/>
                  <a:pt x="759126" y="175"/>
                </a:cubicBezTo>
                <a:close/>
              </a:path>
            </a:pathLst>
          </a:custGeom>
          <a:solidFill>
            <a:schemeClr val="bg1"/>
          </a:solidFill>
          <a:ln w="889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0" name="그림 개체 틀 2">
            <a:extLst>
              <a:ext uri="{FF2B5EF4-FFF2-40B4-BE49-F238E27FC236}">
                <a16:creationId xmlns:a16="http://schemas.microsoft.com/office/drawing/2014/main" id="{ADE84C9C-AE4C-4919-85E3-27955132D9EC}"/>
              </a:ext>
            </a:extLst>
          </p:cNvPr>
          <p:cNvSpPr>
            <a:spLocks noGrp="1"/>
          </p:cNvSpPr>
          <p:nvPr>
            <p:ph type="pic" sz="quarter" idx="61" hasCustomPrompt="1"/>
          </p:nvPr>
        </p:nvSpPr>
        <p:spPr>
          <a:xfrm>
            <a:off x="5202790" y="4453705"/>
            <a:ext cx="1293260" cy="1293260"/>
          </a:xfrm>
          <a:prstGeom prst="ellipse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616363927"/>
      </p:ext>
    </p:extLst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B178950-6460-489A-86E8-DA7944855983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1875633" y="1819076"/>
            <a:ext cx="9593277" cy="2645996"/>
          </a:xfrm>
          <a:custGeom>
            <a:avLst/>
            <a:gdLst>
              <a:gd name="connsiteX0" fmla="*/ 0 w 6913722"/>
              <a:gd name="connsiteY0" fmla="*/ 0 h 1800200"/>
              <a:gd name="connsiteX1" fmla="*/ 6913722 w 6913722"/>
              <a:gd name="connsiteY1" fmla="*/ 0 h 1800200"/>
              <a:gd name="connsiteX2" fmla="*/ 6913722 w 6913722"/>
              <a:gd name="connsiteY2" fmla="*/ 1800200 h 1800200"/>
              <a:gd name="connsiteX3" fmla="*/ 0 w 6913722"/>
              <a:gd name="connsiteY3" fmla="*/ 1800200 h 1800200"/>
              <a:gd name="connsiteX4" fmla="*/ 0 w 6913722"/>
              <a:gd name="connsiteY4" fmla="*/ 0 h 1800200"/>
              <a:gd name="connsiteX0" fmla="*/ 0 w 6913722"/>
              <a:gd name="connsiteY0" fmla="*/ 0 h 1800200"/>
              <a:gd name="connsiteX1" fmla="*/ 6913722 w 6913722"/>
              <a:gd name="connsiteY1" fmla="*/ 0 h 1800200"/>
              <a:gd name="connsiteX2" fmla="*/ 6913722 w 6913722"/>
              <a:gd name="connsiteY2" fmla="*/ 1800200 h 1800200"/>
              <a:gd name="connsiteX3" fmla="*/ 1103257 w 6913722"/>
              <a:gd name="connsiteY3" fmla="*/ 1791789 h 1800200"/>
              <a:gd name="connsiteX4" fmla="*/ 0 w 6913722"/>
              <a:gd name="connsiteY4" fmla="*/ 1800200 h 1800200"/>
              <a:gd name="connsiteX5" fmla="*/ 0 w 6913722"/>
              <a:gd name="connsiteY5" fmla="*/ 0 h 1800200"/>
              <a:gd name="connsiteX0" fmla="*/ 0 w 6913722"/>
              <a:gd name="connsiteY0" fmla="*/ 0 h 1800200"/>
              <a:gd name="connsiteX1" fmla="*/ 6913722 w 6913722"/>
              <a:gd name="connsiteY1" fmla="*/ 0 h 1800200"/>
              <a:gd name="connsiteX2" fmla="*/ 6913722 w 6913722"/>
              <a:gd name="connsiteY2" fmla="*/ 1800200 h 1800200"/>
              <a:gd name="connsiteX3" fmla="*/ 1489151 w 6913722"/>
              <a:gd name="connsiteY3" fmla="*/ 1800178 h 1800200"/>
              <a:gd name="connsiteX4" fmla="*/ 1103257 w 6913722"/>
              <a:gd name="connsiteY4" fmla="*/ 1791789 h 1800200"/>
              <a:gd name="connsiteX5" fmla="*/ 0 w 6913722"/>
              <a:gd name="connsiteY5" fmla="*/ 1800200 h 1800200"/>
              <a:gd name="connsiteX6" fmla="*/ 0 w 6913722"/>
              <a:gd name="connsiteY6" fmla="*/ 0 h 1800200"/>
              <a:gd name="connsiteX0" fmla="*/ 0 w 6913722"/>
              <a:gd name="connsiteY0" fmla="*/ 0 h 1800200"/>
              <a:gd name="connsiteX1" fmla="*/ 6913722 w 6913722"/>
              <a:gd name="connsiteY1" fmla="*/ 0 h 1800200"/>
              <a:gd name="connsiteX2" fmla="*/ 6913722 w 6913722"/>
              <a:gd name="connsiteY2" fmla="*/ 1800200 h 1800200"/>
              <a:gd name="connsiteX3" fmla="*/ 1489151 w 6913722"/>
              <a:gd name="connsiteY3" fmla="*/ 1800178 h 1800200"/>
              <a:gd name="connsiteX4" fmla="*/ 1287815 w 6913722"/>
              <a:gd name="connsiteY4" fmla="*/ 1791789 h 1800200"/>
              <a:gd name="connsiteX5" fmla="*/ 1103257 w 6913722"/>
              <a:gd name="connsiteY5" fmla="*/ 1791789 h 1800200"/>
              <a:gd name="connsiteX6" fmla="*/ 0 w 6913722"/>
              <a:gd name="connsiteY6" fmla="*/ 1800200 h 1800200"/>
              <a:gd name="connsiteX7" fmla="*/ 0 w 6913722"/>
              <a:gd name="connsiteY7" fmla="*/ 0 h 1800200"/>
              <a:gd name="connsiteX0" fmla="*/ 0 w 6913722"/>
              <a:gd name="connsiteY0" fmla="*/ 0 h 1951179"/>
              <a:gd name="connsiteX1" fmla="*/ 6913722 w 6913722"/>
              <a:gd name="connsiteY1" fmla="*/ 0 h 1951179"/>
              <a:gd name="connsiteX2" fmla="*/ 6913722 w 6913722"/>
              <a:gd name="connsiteY2" fmla="*/ 1800200 h 1951179"/>
              <a:gd name="connsiteX3" fmla="*/ 1489151 w 6913722"/>
              <a:gd name="connsiteY3" fmla="*/ 1800178 h 1951179"/>
              <a:gd name="connsiteX4" fmla="*/ 1296204 w 6913722"/>
              <a:gd name="connsiteY4" fmla="*/ 1951179 h 1951179"/>
              <a:gd name="connsiteX5" fmla="*/ 1103257 w 6913722"/>
              <a:gd name="connsiteY5" fmla="*/ 1791789 h 1951179"/>
              <a:gd name="connsiteX6" fmla="*/ 0 w 6913722"/>
              <a:gd name="connsiteY6" fmla="*/ 1800200 h 1951179"/>
              <a:gd name="connsiteX7" fmla="*/ 0 w 6913722"/>
              <a:gd name="connsiteY7" fmla="*/ 0 h 1951179"/>
              <a:gd name="connsiteX0" fmla="*/ 0 w 6913722"/>
              <a:gd name="connsiteY0" fmla="*/ 0 h 2002718"/>
              <a:gd name="connsiteX1" fmla="*/ 6913722 w 6913722"/>
              <a:gd name="connsiteY1" fmla="*/ 0 h 2002718"/>
              <a:gd name="connsiteX2" fmla="*/ 6913722 w 6913722"/>
              <a:gd name="connsiteY2" fmla="*/ 1800200 h 2002718"/>
              <a:gd name="connsiteX3" fmla="*/ 1489151 w 6913722"/>
              <a:gd name="connsiteY3" fmla="*/ 1800178 h 2002718"/>
              <a:gd name="connsiteX4" fmla="*/ 1303214 w 6913722"/>
              <a:gd name="connsiteY4" fmla="*/ 2002718 h 2002718"/>
              <a:gd name="connsiteX5" fmla="*/ 1103257 w 6913722"/>
              <a:gd name="connsiteY5" fmla="*/ 1791789 h 2002718"/>
              <a:gd name="connsiteX6" fmla="*/ 0 w 6913722"/>
              <a:gd name="connsiteY6" fmla="*/ 1800200 h 2002718"/>
              <a:gd name="connsiteX7" fmla="*/ 0 w 6913722"/>
              <a:gd name="connsiteY7" fmla="*/ 0 h 2002718"/>
              <a:gd name="connsiteX0" fmla="*/ 0 w 6913722"/>
              <a:gd name="connsiteY0" fmla="*/ 0 h 2002718"/>
              <a:gd name="connsiteX1" fmla="*/ 6913722 w 6913722"/>
              <a:gd name="connsiteY1" fmla="*/ 0 h 2002718"/>
              <a:gd name="connsiteX2" fmla="*/ 6913722 w 6913722"/>
              <a:gd name="connsiteY2" fmla="*/ 1800200 h 2002718"/>
              <a:gd name="connsiteX3" fmla="*/ 1489151 w 6913722"/>
              <a:gd name="connsiteY3" fmla="*/ 1800178 h 2002718"/>
              <a:gd name="connsiteX4" fmla="*/ 1289193 w 6913722"/>
              <a:gd name="connsiteY4" fmla="*/ 2002718 h 2002718"/>
              <a:gd name="connsiteX5" fmla="*/ 1103257 w 6913722"/>
              <a:gd name="connsiteY5" fmla="*/ 1791789 h 2002718"/>
              <a:gd name="connsiteX6" fmla="*/ 0 w 6913722"/>
              <a:gd name="connsiteY6" fmla="*/ 1800200 h 2002718"/>
              <a:gd name="connsiteX7" fmla="*/ 0 w 6913722"/>
              <a:gd name="connsiteY7" fmla="*/ 0 h 2002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13722" h="2002718">
                <a:moveTo>
                  <a:pt x="0" y="0"/>
                </a:moveTo>
                <a:lnTo>
                  <a:pt x="6913722" y="0"/>
                </a:lnTo>
                <a:lnTo>
                  <a:pt x="6913722" y="1800200"/>
                </a:lnTo>
                <a:lnTo>
                  <a:pt x="1489151" y="1800178"/>
                </a:lnTo>
                <a:lnTo>
                  <a:pt x="1289193" y="2002718"/>
                </a:lnTo>
                <a:lnTo>
                  <a:pt x="1103257" y="1791789"/>
                </a:lnTo>
                <a:lnTo>
                  <a:pt x="0" y="180020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marR="0" indent="0" algn="ctr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marR="0" lvl="0" indent="0" algn="ctr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D50AE06E-08A3-48B7-8322-CE3798623A8B}"/>
              </a:ext>
            </a:extLst>
          </p:cNvPr>
          <p:cNvSpPr/>
          <p:nvPr userDrawn="1"/>
        </p:nvSpPr>
        <p:spPr>
          <a:xfrm>
            <a:off x="-1" y="1819076"/>
            <a:ext cx="1875635" cy="2389975"/>
          </a:xfrm>
          <a:prstGeom prst="rect">
            <a:avLst/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A708D5EC-6A83-4792-81FB-2ECCB0ABE2A2}"/>
              </a:ext>
            </a:extLst>
          </p:cNvPr>
          <p:cNvSpPr>
            <a:spLocks noGrp="1"/>
          </p:cNvSpPr>
          <p:nvPr>
            <p:ph type="pic" sz="quarter" idx="58" hasCustomPrompt="1"/>
          </p:nvPr>
        </p:nvSpPr>
        <p:spPr>
          <a:xfrm>
            <a:off x="9615413" y="4396978"/>
            <a:ext cx="1853497" cy="16704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DD53BE75-DFE8-4D1E-89D4-0824C71EED78}"/>
              </a:ext>
            </a:extLst>
          </p:cNvPr>
          <p:cNvSpPr>
            <a:spLocks noGrp="1"/>
          </p:cNvSpPr>
          <p:nvPr>
            <p:ph type="pic" sz="quarter" idx="59" hasCustomPrompt="1"/>
          </p:nvPr>
        </p:nvSpPr>
        <p:spPr>
          <a:xfrm>
            <a:off x="7570712" y="4396978"/>
            <a:ext cx="1853497" cy="16704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93642239-33D4-4D2F-AC90-7781FC846D6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792170077"/>
      </p:ext>
    </p:extLst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3723FA40-FCE6-4B16-AF36-281B510020EB}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>
          <a:xfrm>
            <a:off x="733463" y="1792600"/>
            <a:ext cx="1800000" cy="1008000"/>
          </a:xfrm>
          <a:prstGeom prst="roundRect">
            <a:avLst>
              <a:gd name="adj" fmla="val 7223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/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198B135-3ED1-42E9-A42D-5B4F7F10C237}"/>
              </a:ext>
            </a:extLst>
          </p:cNvPr>
          <p:cNvSpPr>
            <a:spLocks noGrp="1"/>
          </p:cNvSpPr>
          <p:nvPr>
            <p:ph type="pic" sz="quarter" idx="54" hasCustomPrompt="1"/>
          </p:nvPr>
        </p:nvSpPr>
        <p:spPr>
          <a:xfrm>
            <a:off x="733463" y="2878386"/>
            <a:ext cx="1800000" cy="1008000"/>
          </a:xfrm>
          <a:prstGeom prst="roundRect">
            <a:avLst>
              <a:gd name="adj" fmla="val 7223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/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B0371065-5281-4086-9A62-2FB24E56E50B}"/>
              </a:ext>
            </a:extLst>
          </p:cNvPr>
          <p:cNvSpPr>
            <a:spLocks noGrp="1"/>
          </p:cNvSpPr>
          <p:nvPr>
            <p:ph type="pic" sz="quarter" idx="57" hasCustomPrompt="1"/>
          </p:nvPr>
        </p:nvSpPr>
        <p:spPr>
          <a:xfrm>
            <a:off x="733463" y="3964172"/>
            <a:ext cx="1800000" cy="1008000"/>
          </a:xfrm>
          <a:prstGeom prst="roundRect">
            <a:avLst>
              <a:gd name="adj" fmla="val 7223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/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1805CC9B-AA32-4069-B262-3DA21DB7FF55}"/>
              </a:ext>
            </a:extLst>
          </p:cNvPr>
          <p:cNvSpPr>
            <a:spLocks noGrp="1"/>
          </p:cNvSpPr>
          <p:nvPr>
            <p:ph type="pic" sz="quarter" idx="60" hasCustomPrompt="1"/>
          </p:nvPr>
        </p:nvSpPr>
        <p:spPr>
          <a:xfrm>
            <a:off x="733463" y="5049957"/>
            <a:ext cx="1800000" cy="1008000"/>
          </a:xfrm>
          <a:prstGeom prst="roundRect">
            <a:avLst>
              <a:gd name="adj" fmla="val 7223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/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EAF47A72-6930-4058-A5F2-8E8A5F1A5B4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380258777"/>
      </p:ext>
    </p:extLst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3E514C0E-C202-46C1-9852-BA3E45CA02B3}"/>
              </a:ext>
            </a:extLst>
          </p:cNvPr>
          <p:cNvSpPr/>
          <p:nvPr userDrawn="1"/>
        </p:nvSpPr>
        <p:spPr>
          <a:xfrm>
            <a:off x="9315811" y="3209360"/>
            <a:ext cx="2160000" cy="1440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F202D61-F30B-4228-A377-5750CAA2B9B7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9315811" y="1773034"/>
            <a:ext cx="2160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C423E02-128E-42A1-8953-2DE50A51FCF9}"/>
              </a:ext>
            </a:extLst>
          </p:cNvPr>
          <p:cNvSpPr/>
          <p:nvPr userDrawn="1"/>
        </p:nvSpPr>
        <p:spPr>
          <a:xfrm>
            <a:off x="7155811" y="4645814"/>
            <a:ext cx="2160000" cy="1440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06F87C8A-190B-4FCA-A7E1-913DC2A32AA2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9315811" y="4645814"/>
            <a:ext cx="2160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AA0A630E-93DB-487F-929A-17764764CDB1}"/>
              </a:ext>
            </a:extLst>
          </p:cNvPr>
          <p:cNvSpPr>
            <a:spLocks noGrp="1"/>
          </p:cNvSpPr>
          <p:nvPr>
            <p:ph type="pic" idx="17" hasCustomPrompt="1"/>
          </p:nvPr>
        </p:nvSpPr>
        <p:spPr>
          <a:xfrm>
            <a:off x="7155596" y="3209360"/>
            <a:ext cx="2160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711B731-17ED-4D6F-800A-73D3A14C3992}"/>
              </a:ext>
            </a:extLst>
          </p:cNvPr>
          <p:cNvSpPr/>
          <p:nvPr userDrawn="1"/>
        </p:nvSpPr>
        <p:spPr>
          <a:xfrm>
            <a:off x="7155811" y="1773034"/>
            <a:ext cx="2160000" cy="1440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B6746A58-880F-470E-AAFB-4D7CB30D2CF6}"/>
              </a:ext>
            </a:extLst>
          </p:cNvPr>
          <p:cNvSpPr/>
          <p:nvPr userDrawn="1"/>
        </p:nvSpPr>
        <p:spPr>
          <a:xfrm>
            <a:off x="4995381" y="3209360"/>
            <a:ext cx="2160000" cy="144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9" name="Picture Placeholder 2">
            <a:extLst>
              <a:ext uri="{FF2B5EF4-FFF2-40B4-BE49-F238E27FC236}">
                <a16:creationId xmlns:a16="http://schemas.microsoft.com/office/drawing/2014/main" id="{FBD37972-1F7F-4C9E-A6D4-C90E3B8369F0}"/>
              </a:ext>
            </a:extLst>
          </p:cNvPr>
          <p:cNvSpPr>
            <a:spLocks noGrp="1"/>
          </p:cNvSpPr>
          <p:nvPr>
            <p:ph type="pic" idx="18" hasCustomPrompt="1"/>
          </p:nvPr>
        </p:nvSpPr>
        <p:spPr>
          <a:xfrm>
            <a:off x="4994903" y="4645814"/>
            <a:ext cx="2160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0" name="Picture Placeholder 2">
            <a:extLst>
              <a:ext uri="{FF2B5EF4-FFF2-40B4-BE49-F238E27FC236}">
                <a16:creationId xmlns:a16="http://schemas.microsoft.com/office/drawing/2014/main" id="{8E23BEDE-B250-40DE-8D39-C0803D8CC43A}"/>
              </a:ext>
            </a:extLst>
          </p:cNvPr>
          <p:cNvSpPr>
            <a:spLocks noGrp="1"/>
          </p:cNvSpPr>
          <p:nvPr>
            <p:ph type="pic" idx="20" hasCustomPrompt="1"/>
          </p:nvPr>
        </p:nvSpPr>
        <p:spPr>
          <a:xfrm>
            <a:off x="2835166" y="3209360"/>
            <a:ext cx="2160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4D3AFCEB-A5C6-4DD3-BD22-AE741EDA18AE}"/>
              </a:ext>
            </a:extLst>
          </p:cNvPr>
          <p:cNvSpPr/>
          <p:nvPr userDrawn="1"/>
        </p:nvSpPr>
        <p:spPr>
          <a:xfrm>
            <a:off x="674951" y="3209360"/>
            <a:ext cx="2160000" cy="1440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B5DC6E82-1C6B-48EE-8DA8-170A8B24277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061809098"/>
      </p:ext>
    </p:extLst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4">
            <a:extLst>
              <a:ext uri="{FF2B5EF4-FFF2-40B4-BE49-F238E27FC236}">
                <a16:creationId xmlns:a16="http://schemas.microsoft.com/office/drawing/2014/main" id="{748D85DA-55FA-483F-AB10-C7570C4473F6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575840" y="1478364"/>
            <a:ext cx="2052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</a:defRPr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3" name="Picture Placeholder 4">
            <a:extLst>
              <a:ext uri="{FF2B5EF4-FFF2-40B4-BE49-F238E27FC236}">
                <a16:creationId xmlns:a16="http://schemas.microsoft.com/office/drawing/2014/main" id="{1F59985C-8D83-4C2F-A77E-740987746035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575840" y="3120588"/>
            <a:ext cx="2052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</a:defRPr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4" name="Picture Placeholder 4">
            <a:extLst>
              <a:ext uri="{FF2B5EF4-FFF2-40B4-BE49-F238E27FC236}">
                <a16:creationId xmlns:a16="http://schemas.microsoft.com/office/drawing/2014/main" id="{9FFF4ED5-B4BB-4511-BAAB-643117CC5396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575840" y="4762777"/>
            <a:ext cx="2052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</a:defRPr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91EFECA9-E86B-4786-893E-598AACF581C1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8716377" y="3120588"/>
            <a:ext cx="1692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</a:defRPr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6" name="Picture Placeholder 4">
            <a:extLst>
              <a:ext uri="{FF2B5EF4-FFF2-40B4-BE49-F238E27FC236}">
                <a16:creationId xmlns:a16="http://schemas.microsoft.com/office/drawing/2014/main" id="{34EDB837-B580-4594-B731-E5003B304188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0500000" y="3120588"/>
            <a:ext cx="1692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</a:defRPr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7" name="Picture Placeholder 4">
            <a:extLst>
              <a:ext uri="{FF2B5EF4-FFF2-40B4-BE49-F238E27FC236}">
                <a16:creationId xmlns:a16="http://schemas.microsoft.com/office/drawing/2014/main" id="{7357A188-0C12-42C9-978C-C9C96AE2112E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4429129" y="1766364"/>
            <a:ext cx="2052000" cy="115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</a:defRPr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91CDAEB8-C380-4585-AF5E-9239B85467FF}"/>
              </a:ext>
            </a:extLst>
          </p:cNvPr>
          <p:cNvSpPr/>
          <p:nvPr userDrawn="1"/>
        </p:nvSpPr>
        <p:spPr>
          <a:xfrm>
            <a:off x="0" y="3120588"/>
            <a:ext cx="6481129" cy="1550690"/>
          </a:xfrm>
          <a:prstGeom prst="rect">
            <a:avLst/>
          </a:prstGeom>
          <a:solidFill>
            <a:schemeClr val="accent1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3F0EDCD-8042-4D71-BF31-EA988202BFCC}"/>
              </a:ext>
            </a:extLst>
          </p:cNvPr>
          <p:cNvSpPr/>
          <p:nvPr userDrawn="1"/>
        </p:nvSpPr>
        <p:spPr>
          <a:xfrm>
            <a:off x="4429129" y="2912764"/>
            <a:ext cx="2052000" cy="108000"/>
          </a:xfrm>
          <a:prstGeom prst="rect">
            <a:avLst/>
          </a:prstGeom>
          <a:solidFill>
            <a:schemeClr val="accent2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A4F4A05E-6641-4664-BFC0-C9825CBA2DD2}"/>
              </a:ext>
            </a:extLst>
          </p:cNvPr>
          <p:cNvSpPr/>
          <p:nvPr userDrawn="1"/>
        </p:nvSpPr>
        <p:spPr>
          <a:xfrm>
            <a:off x="6575840" y="2912764"/>
            <a:ext cx="2052000" cy="108000"/>
          </a:xfrm>
          <a:prstGeom prst="rect">
            <a:avLst/>
          </a:prstGeom>
          <a:solidFill>
            <a:schemeClr val="accent4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54DE6A5E-4942-4403-9E96-15A90E9769CC}"/>
              </a:ext>
            </a:extLst>
          </p:cNvPr>
          <p:cNvSpPr/>
          <p:nvPr userDrawn="1"/>
        </p:nvSpPr>
        <p:spPr>
          <a:xfrm>
            <a:off x="6575840" y="4563278"/>
            <a:ext cx="2052000" cy="108000"/>
          </a:xfrm>
          <a:prstGeom prst="rect">
            <a:avLst/>
          </a:prstGeom>
          <a:solidFill>
            <a:schemeClr val="accent2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781AA1FC-A026-419C-BCC1-A178BDFD1AED}"/>
              </a:ext>
            </a:extLst>
          </p:cNvPr>
          <p:cNvSpPr/>
          <p:nvPr userDrawn="1"/>
        </p:nvSpPr>
        <p:spPr>
          <a:xfrm>
            <a:off x="6575840" y="6202777"/>
            <a:ext cx="2052000" cy="108000"/>
          </a:xfrm>
          <a:prstGeom prst="rect">
            <a:avLst/>
          </a:prstGeom>
          <a:solidFill>
            <a:schemeClr val="accent3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0EA4A0FF-3048-41CF-8C3B-89DDC877F673}"/>
              </a:ext>
            </a:extLst>
          </p:cNvPr>
          <p:cNvSpPr/>
          <p:nvPr userDrawn="1"/>
        </p:nvSpPr>
        <p:spPr>
          <a:xfrm>
            <a:off x="8717920" y="4563278"/>
            <a:ext cx="1692000" cy="108000"/>
          </a:xfrm>
          <a:prstGeom prst="rect">
            <a:avLst/>
          </a:prstGeom>
          <a:solidFill>
            <a:schemeClr val="accent4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9AA162D9-B8DB-43D5-9501-BB93810F4E35}"/>
              </a:ext>
            </a:extLst>
          </p:cNvPr>
          <p:cNvSpPr/>
          <p:nvPr userDrawn="1"/>
        </p:nvSpPr>
        <p:spPr>
          <a:xfrm>
            <a:off x="10500000" y="4563278"/>
            <a:ext cx="1692000" cy="108000"/>
          </a:xfrm>
          <a:prstGeom prst="rect">
            <a:avLst/>
          </a:prstGeom>
          <a:solidFill>
            <a:schemeClr val="accent3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9EB979E4-AE0D-438C-A9FB-60544B69CD2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80398608"/>
      </p:ext>
    </p:extLst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E069D14A-5371-4906-93E3-B1811A107B4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1"/>
            <a:ext cx="12192000" cy="6561423"/>
          </a:xfrm>
          <a:custGeom>
            <a:avLst/>
            <a:gdLst>
              <a:gd name="connsiteX0" fmla="*/ 0 w 12192000"/>
              <a:gd name="connsiteY0" fmla="*/ 0 h 6561423"/>
              <a:gd name="connsiteX1" fmla="*/ 12192000 w 12192000"/>
              <a:gd name="connsiteY1" fmla="*/ 0 h 6561423"/>
              <a:gd name="connsiteX2" fmla="*/ 12192000 w 12192000"/>
              <a:gd name="connsiteY2" fmla="*/ 2455328 h 6561423"/>
              <a:gd name="connsiteX3" fmla="*/ 9675392 w 12192000"/>
              <a:gd name="connsiteY3" fmla="*/ 3302886 h 6561423"/>
              <a:gd name="connsiteX4" fmla="*/ 10157317 w 12192000"/>
              <a:gd name="connsiteY4" fmla="*/ 4390513 h 6561423"/>
              <a:gd name="connsiteX5" fmla="*/ 8230254 w 12192000"/>
              <a:gd name="connsiteY5" fmla="*/ 3789588 h 6561423"/>
              <a:gd name="connsiteX6" fmla="*/ 0 w 12192000"/>
              <a:gd name="connsiteY6" fmla="*/ 6561423 h 6561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6561423">
                <a:moveTo>
                  <a:pt x="0" y="0"/>
                </a:moveTo>
                <a:lnTo>
                  <a:pt x="12192000" y="0"/>
                </a:lnTo>
                <a:lnTo>
                  <a:pt x="12192000" y="2455328"/>
                </a:lnTo>
                <a:lnTo>
                  <a:pt x="9675392" y="3302886"/>
                </a:lnTo>
                <a:lnTo>
                  <a:pt x="10157317" y="4390513"/>
                </a:lnTo>
                <a:lnTo>
                  <a:pt x="8230254" y="3789588"/>
                </a:lnTo>
                <a:lnTo>
                  <a:pt x="0" y="656142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</a:defRPr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  <a:p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870181777"/>
      </p:ext>
    </p:extLst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24539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172146000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82320069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4">
            <a:extLst>
              <a:ext uri="{FF2B5EF4-FFF2-40B4-BE49-F238E27FC236}">
                <a16:creationId xmlns:a16="http://schemas.microsoft.com/office/drawing/2014/main" id="{F110A850-0E2A-4812-B0DB-C628360D11D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622521" y="0"/>
            <a:ext cx="6569479" cy="6858000"/>
          </a:xfrm>
          <a:custGeom>
            <a:avLst/>
            <a:gdLst>
              <a:gd name="connsiteX0" fmla="*/ 3702233 w 9854218"/>
              <a:gd name="connsiteY0" fmla="*/ 10176083 h 10287000"/>
              <a:gd name="connsiteX1" fmla="*/ 3789992 w 9854218"/>
              <a:gd name="connsiteY1" fmla="*/ 10255622 h 10287000"/>
              <a:gd name="connsiteX2" fmla="*/ 3816186 w 9854218"/>
              <a:gd name="connsiteY2" fmla="*/ 10287000 h 10287000"/>
              <a:gd name="connsiteX3" fmla="*/ 3772988 w 9854218"/>
              <a:gd name="connsiteY3" fmla="*/ 10287000 h 10287000"/>
              <a:gd name="connsiteX4" fmla="*/ 3756533 w 9854218"/>
              <a:gd name="connsiteY4" fmla="*/ 10269543 h 10287000"/>
              <a:gd name="connsiteX5" fmla="*/ 3678386 w 9854218"/>
              <a:gd name="connsiteY5" fmla="*/ 10176729 h 10287000"/>
              <a:gd name="connsiteX6" fmla="*/ 3702233 w 9854218"/>
              <a:gd name="connsiteY6" fmla="*/ 10176083 h 10287000"/>
              <a:gd name="connsiteX7" fmla="*/ 3705923 w 9854218"/>
              <a:gd name="connsiteY7" fmla="*/ 10030618 h 10287000"/>
              <a:gd name="connsiteX8" fmla="*/ 3847970 w 9854218"/>
              <a:gd name="connsiteY8" fmla="*/ 10176154 h 10287000"/>
              <a:gd name="connsiteX9" fmla="*/ 3959456 w 9854218"/>
              <a:gd name="connsiteY9" fmla="*/ 10287000 h 10287000"/>
              <a:gd name="connsiteX10" fmla="*/ 3904190 w 9854218"/>
              <a:gd name="connsiteY10" fmla="*/ 10287000 h 10287000"/>
              <a:gd name="connsiteX11" fmla="*/ 3902490 w 9854218"/>
              <a:gd name="connsiteY11" fmla="*/ 10285437 h 10287000"/>
              <a:gd name="connsiteX12" fmla="*/ 3829493 w 9854218"/>
              <a:gd name="connsiteY12" fmla="*/ 10224459 h 10287000"/>
              <a:gd name="connsiteX13" fmla="*/ 3705923 w 9854218"/>
              <a:gd name="connsiteY13" fmla="*/ 10030618 h 10287000"/>
              <a:gd name="connsiteX14" fmla="*/ 1244332 w 9854218"/>
              <a:gd name="connsiteY14" fmla="*/ 9732028 h 10287000"/>
              <a:gd name="connsiteX15" fmla="*/ 1244333 w 9854218"/>
              <a:gd name="connsiteY15" fmla="*/ 9742350 h 10287000"/>
              <a:gd name="connsiteX16" fmla="*/ 1244333 w 9854218"/>
              <a:gd name="connsiteY16" fmla="*/ 9752674 h 10287000"/>
              <a:gd name="connsiteX17" fmla="*/ 1234499 w 9854218"/>
              <a:gd name="connsiteY17" fmla="*/ 9744334 h 10287000"/>
              <a:gd name="connsiteX18" fmla="*/ 1234001 w 9854218"/>
              <a:gd name="connsiteY18" fmla="*/ 9742350 h 10287000"/>
              <a:gd name="connsiteX19" fmla="*/ 1244332 w 9854218"/>
              <a:gd name="connsiteY19" fmla="*/ 9732028 h 10287000"/>
              <a:gd name="connsiteX20" fmla="*/ 3569508 w 9854218"/>
              <a:gd name="connsiteY20" fmla="*/ 9650436 h 10287000"/>
              <a:gd name="connsiteX21" fmla="*/ 3581998 w 9854218"/>
              <a:gd name="connsiteY21" fmla="*/ 9662421 h 10287000"/>
              <a:gd name="connsiteX22" fmla="*/ 3570923 w 9854218"/>
              <a:gd name="connsiteY22" fmla="*/ 9656094 h 10287000"/>
              <a:gd name="connsiteX23" fmla="*/ 3568812 w 9854218"/>
              <a:gd name="connsiteY23" fmla="*/ 9649767 h 10287000"/>
              <a:gd name="connsiteX24" fmla="*/ 3569340 w 9854218"/>
              <a:gd name="connsiteY24" fmla="*/ 9649768 h 10287000"/>
              <a:gd name="connsiteX25" fmla="*/ 3569508 w 9854218"/>
              <a:gd name="connsiteY25" fmla="*/ 9650436 h 10287000"/>
              <a:gd name="connsiteX26" fmla="*/ 3733836 w 9854218"/>
              <a:gd name="connsiteY26" fmla="*/ 9636734 h 10287000"/>
              <a:gd name="connsiteX27" fmla="*/ 3746490 w 9854218"/>
              <a:gd name="connsiteY27" fmla="*/ 9649767 h 10287000"/>
              <a:gd name="connsiteX28" fmla="*/ 3733838 w 9854218"/>
              <a:gd name="connsiteY28" fmla="*/ 9637113 h 10287000"/>
              <a:gd name="connsiteX29" fmla="*/ 3494952 w 9854218"/>
              <a:gd name="connsiteY29" fmla="*/ 9551220 h 10287000"/>
              <a:gd name="connsiteX30" fmla="*/ 3496187 w 9854218"/>
              <a:gd name="connsiteY30" fmla="*/ 9552490 h 10287000"/>
              <a:gd name="connsiteX31" fmla="*/ 3504850 w 9854218"/>
              <a:gd name="connsiteY31" fmla="*/ 9560888 h 10287000"/>
              <a:gd name="connsiteX32" fmla="*/ 3499745 w 9854218"/>
              <a:gd name="connsiteY32" fmla="*/ 9559612 h 10287000"/>
              <a:gd name="connsiteX33" fmla="*/ 3455460 w 9854218"/>
              <a:gd name="connsiteY33" fmla="*/ 9510579 h 10287000"/>
              <a:gd name="connsiteX34" fmla="*/ 3480766 w 9854218"/>
              <a:gd name="connsiteY34" fmla="*/ 9535886 h 10287000"/>
              <a:gd name="connsiteX35" fmla="*/ 3493421 w 9854218"/>
              <a:gd name="connsiteY35" fmla="*/ 9548540 h 10287000"/>
              <a:gd name="connsiteX36" fmla="*/ 3494952 w 9854218"/>
              <a:gd name="connsiteY36" fmla="*/ 9551220 h 10287000"/>
              <a:gd name="connsiteX37" fmla="*/ 3392190 w 9854218"/>
              <a:gd name="connsiteY37" fmla="*/ 9409350 h 10287000"/>
              <a:gd name="connsiteX38" fmla="*/ 3404846 w 9854218"/>
              <a:gd name="connsiteY38" fmla="*/ 9409350 h 10287000"/>
              <a:gd name="connsiteX39" fmla="*/ 3417497 w 9854218"/>
              <a:gd name="connsiteY39" fmla="*/ 9409350 h 10287000"/>
              <a:gd name="connsiteX40" fmla="*/ 3797105 w 9854218"/>
              <a:gd name="connsiteY40" fmla="*/ 9738340 h 10287000"/>
              <a:gd name="connsiteX41" fmla="*/ 3809762 w 9854218"/>
              <a:gd name="connsiteY41" fmla="*/ 9738340 h 10287000"/>
              <a:gd name="connsiteX42" fmla="*/ 3835066 w 9854218"/>
              <a:gd name="connsiteY42" fmla="*/ 9776301 h 10287000"/>
              <a:gd name="connsiteX43" fmla="*/ 3873026 w 9854218"/>
              <a:gd name="connsiteY43" fmla="*/ 9801610 h 10287000"/>
              <a:gd name="connsiteX44" fmla="*/ 3910990 w 9854218"/>
              <a:gd name="connsiteY44" fmla="*/ 9839571 h 10287000"/>
              <a:gd name="connsiteX45" fmla="*/ 3936296 w 9854218"/>
              <a:gd name="connsiteY45" fmla="*/ 9852222 h 10287000"/>
              <a:gd name="connsiteX46" fmla="*/ 3961601 w 9854218"/>
              <a:gd name="connsiteY46" fmla="*/ 9877532 h 10287000"/>
              <a:gd name="connsiteX47" fmla="*/ 3999564 w 9854218"/>
              <a:gd name="connsiteY47" fmla="*/ 9902836 h 10287000"/>
              <a:gd name="connsiteX48" fmla="*/ 4113444 w 9854218"/>
              <a:gd name="connsiteY48" fmla="*/ 10004066 h 10287000"/>
              <a:gd name="connsiteX49" fmla="*/ 4176716 w 9854218"/>
              <a:gd name="connsiteY49" fmla="*/ 10054680 h 10287000"/>
              <a:gd name="connsiteX50" fmla="*/ 4239982 w 9854218"/>
              <a:gd name="connsiteY50" fmla="*/ 10105293 h 10287000"/>
              <a:gd name="connsiteX51" fmla="*/ 4341209 w 9854218"/>
              <a:gd name="connsiteY51" fmla="*/ 10181214 h 10287000"/>
              <a:gd name="connsiteX52" fmla="*/ 4328555 w 9854218"/>
              <a:gd name="connsiteY52" fmla="*/ 10143254 h 10287000"/>
              <a:gd name="connsiteX53" fmla="*/ 4328555 w 9854218"/>
              <a:gd name="connsiteY53" fmla="*/ 10155908 h 10287000"/>
              <a:gd name="connsiteX54" fmla="*/ 4391824 w 9854218"/>
              <a:gd name="connsiteY54" fmla="*/ 10181214 h 10287000"/>
              <a:gd name="connsiteX55" fmla="*/ 4391824 w 9854218"/>
              <a:gd name="connsiteY55" fmla="*/ 10168562 h 10287000"/>
              <a:gd name="connsiteX56" fmla="*/ 4404478 w 9854218"/>
              <a:gd name="connsiteY56" fmla="*/ 10168562 h 10287000"/>
              <a:gd name="connsiteX57" fmla="*/ 4404476 w 9854218"/>
              <a:gd name="connsiteY57" fmla="*/ 10181214 h 10287000"/>
              <a:gd name="connsiteX58" fmla="*/ 4417134 w 9854218"/>
              <a:gd name="connsiteY58" fmla="*/ 10193868 h 10287000"/>
              <a:gd name="connsiteX59" fmla="*/ 4504126 w 9854218"/>
              <a:gd name="connsiteY59" fmla="*/ 10246062 h 10287000"/>
              <a:gd name="connsiteX60" fmla="*/ 4555560 w 9854218"/>
              <a:gd name="connsiteY60" fmla="*/ 10287000 h 10287000"/>
              <a:gd name="connsiteX61" fmla="*/ 4347497 w 9854218"/>
              <a:gd name="connsiteY61" fmla="*/ 10287000 h 10287000"/>
              <a:gd name="connsiteX62" fmla="*/ 4341209 w 9854218"/>
              <a:gd name="connsiteY62" fmla="*/ 10282443 h 10287000"/>
              <a:gd name="connsiteX63" fmla="*/ 4088141 w 9854218"/>
              <a:gd name="connsiteY63" fmla="*/ 10105290 h 10287000"/>
              <a:gd name="connsiteX64" fmla="*/ 4088136 w 9854218"/>
              <a:gd name="connsiteY64" fmla="*/ 10092639 h 10287000"/>
              <a:gd name="connsiteX65" fmla="*/ 3974256 w 9854218"/>
              <a:gd name="connsiteY65" fmla="*/ 10004066 h 10287000"/>
              <a:gd name="connsiteX66" fmla="*/ 3974255 w 9854218"/>
              <a:gd name="connsiteY66" fmla="*/ 9991412 h 10287000"/>
              <a:gd name="connsiteX67" fmla="*/ 3974255 w 9854218"/>
              <a:gd name="connsiteY67" fmla="*/ 9978758 h 10287000"/>
              <a:gd name="connsiteX68" fmla="*/ 3961601 w 9854218"/>
              <a:gd name="connsiteY68" fmla="*/ 9966108 h 10287000"/>
              <a:gd name="connsiteX69" fmla="*/ 3948950 w 9854218"/>
              <a:gd name="connsiteY69" fmla="*/ 9953451 h 10287000"/>
              <a:gd name="connsiteX70" fmla="*/ 3936296 w 9854218"/>
              <a:gd name="connsiteY70" fmla="*/ 9953451 h 10287000"/>
              <a:gd name="connsiteX71" fmla="*/ 3948952 w 9854218"/>
              <a:gd name="connsiteY71" fmla="*/ 9966104 h 10287000"/>
              <a:gd name="connsiteX72" fmla="*/ 3961601 w 9854218"/>
              <a:gd name="connsiteY72" fmla="*/ 9978758 h 10287000"/>
              <a:gd name="connsiteX73" fmla="*/ 3948950 w 9854218"/>
              <a:gd name="connsiteY73" fmla="*/ 9991412 h 10287000"/>
              <a:gd name="connsiteX74" fmla="*/ 3835066 w 9854218"/>
              <a:gd name="connsiteY74" fmla="*/ 9890182 h 10287000"/>
              <a:gd name="connsiteX75" fmla="*/ 3822413 w 9854218"/>
              <a:gd name="connsiteY75" fmla="*/ 9877532 h 10287000"/>
              <a:gd name="connsiteX76" fmla="*/ 3822416 w 9854218"/>
              <a:gd name="connsiteY76" fmla="*/ 9864876 h 10287000"/>
              <a:gd name="connsiteX77" fmla="*/ 3784448 w 9854218"/>
              <a:gd name="connsiteY77" fmla="*/ 9826916 h 10287000"/>
              <a:gd name="connsiteX78" fmla="*/ 3771798 w 9854218"/>
              <a:gd name="connsiteY78" fmla="*/ 9814262 h 10287000"/>
              <a:gd name="connsiteX79" fmla="*/ 3759143 w 9854218"/>
              <a:gd name="connsiteY79" fmla="*/ 9788956 h 10287000"/>
              <a:gd name="connsiteX80" fmla="*/ 3733834 w 9854218"/>
              <a:gd name="connsiteY80" fmla="*/ 9763647 h 10287000"/>
              <a:gd name="connsiteX81" fmla="*/ 3721186 w 9854218"/>
              <a:gd name="connsiteY81" fmla="*/ 9763647 h 10287000"/>
              <a:gd name="connsiteX82" fmla="*/ 3721187 w 9854218"/>
              <a:gd name="connsiteY82" fmla="*/ 9750996 h 10287000"/>
              <a:gd name="connsiteX83" fmla="*/ 3708530 w 9854218"/>
              <a:gd name="connsiteY83" fmla="*/ 9750996 h 10287000"/>
              <a:gd name="connsiteX84" fmla="*/ 3670571 w 9854218"/>
              <a:gd name="connsiteY84" fmla="*/ 9713032 h 10287000"/>
              <a:gd name="connsiteX85" fmla="*/ 3683226 w 9854218"/>
              <a:gd name="connsiteY85" fmla="*/ 9713036 h 10287000"/>
              <a:gd name="connsiteX86" fmla="*/ 3556684 w 9854218"/>
              <a:gd name="connsiteY86" fmla="*/ 9573846 h 10287000"/>
              <a:gd name="connsiteX87" fmla="*/ 3534545 w 9854218"/>
              <a:gd name="connsiteY87" fmla="*/ 9589662 h 10287000"/>
              <a:gd name="connsiteX88" fmla="*/ 3531419 w 9854218"/>
              <a:gd name="connsiteY88" fmla="*/ 9586632 h 10287000"/>
              <a:gd name="connsiteX89" fmla="*/ 3531382 w 9854218"/>
              <a:gd name="connsiteY89" fmla="*/ 9586500 h 10287000"/>
              <a:gd name="connsiteX90" fmla="*/ 3531150 w 9854218"/>
              <a:gd name="connsiteY90" fmla="*/ 9586378 h 10287000"/>
              <a:gd name="connsiteX91" fmla="*/ 3504850 w 9854218"/>
              <a:gd name="connsiteY91" fmla="*/ 9560888 h 10287000"/>
              <a:gd name="connsiteX92" fmla="*/ 3506069 w 9854218"/>
              <a:gd name="connsiteY92" fmla="*/ 9561192 h 10287000"/>
              <a:gd name="connsiteX93" fmla="*/ 3518723 w 9854218"/>
              <a:gd name="connsiteY93" fmla="*/ 9573846 h 10287000"/>
              <a:gd name="connsiteX94" fmla="*/ 3531383 w 9854218"/>
              <a:gd name="connsiteY94" fmla="*/ 9573843 h 10287000"/>
              <a:gd name="connsiteX95" fmla="*/ 3531382 w 9854218"/>
              <a:gd name="connsiteY95" fmla="*/ 9561192 h 10287000"/>
              <a:gd name="connsiteX96" fmla="*/ 3468112 w 9854218"/>
              <a:gd name="connsiteY96" fmla="*/ 9497925 h 10287000"/>
              <a:gd name="connsiteX97" fmla="*/ 3468112 w 9854218"/>
              <a:gd name="connsiteY97" fmla="*/ 9485268 h 10287000"/>
              <a:gd name="connsiteX98" fmla="*/ 3442808 w 9854218"/>
              <a:gd name="connsiteY98" fmla="*/ 9459964 h 10287000"/>
              <a:gd name="connsiteX99" fmla="*/ 3417497 w 9854218"/>
              <a:gd name="connsiteY99" fmla="*/ 9434658 h 10287000"/>
              <a:gd name="connsiteX100" fmla="*/ 3012584 w 9854218"/>
              <a:gd name="connsiteY100" fmla="*/ 9257510 h 10287000"/>
              <a:gd name="connsiteX101" fmla="*/ 3022073 w 9854218"/>
              <a:gd name="connsiteY101" fmla="*/ 9268580 h 10287000"/>
              <a:gd name="connsiteX102" fmla="*/ 3019736 w 9854218"/>
              <a:gd name="connsiteY102" fmla="*/ 9268968 h 10287000"/>
              <a:gd name="connsiteX103" fmla="*/ 2847455 w 9854218"/>
              <a:gd name="connsiteY103" fmla="*/ 8968533 h 10287000"/>
              <a:gd name="connsiteX104" fmla="*/ 2865802 w 9854218"/>
              <a:gd name="connsiteY104" fmla="*/ 8997360 h 10287000"/>
              <a:gd name="connsiteX105" fmla="*/ 2872247 w 9854218"/>
              <a:gd name="connsiteY105" fmla="*/ 9005182 h 10287000"/>
              <a:gd name="connsiteX106" fmla="*/ 2871814 w 9854218"/>
              <a:gd name="connsiteY106" fmla="*/ 9000681 h 10287000"/>
              <a:gd name="connsiteX107" fmla="*/ 2879723 w 9854218"/>
              <a:gd name="connsiteY107" fmla="*/ 8999692 h 10287000"/>
              <a:gd name="connsiteX108" fmla="*/ 2882327 w 9854218"/>
              <a:gd name="connsiteY108" fmla="*/ 9000148 h 10287000"/>
              <a:gd name="connsiteX109" fmla="*/ 2884188 w 9854218"/>
              <a:gd name="connsiteY109" fmla="*/ 8997712 h 10287000"/>
              <a:gd name="connsiteX110" fmla="*/ 2885808 w 9854218"/>
              <a:gd name="connsiteY110" fmla="*/ 9000758 h 10287000"/>
              <a:gd name="connsiteX111" fmla="*/ 2887631 w 9854218"/>
              <a:gd name="connsiteY111" fmla="*/ 9001077 h 10287000"/>
              <a:gd name="connsiteX112" fmla="*/ 2886047 w 9854218"/>
              <a:gd name="connsiteY112" fmla="*/ 8991786 h 10287000"/>
              <a:gd name="connsiteX113" fmla="*/ 2850458 w 9854218"/>
              <a:gd name="connsiteY113" fmla="*/ 8972210 h 10287000"/>
              <a:gd name="connsiteX114" fmla="*/ 1261949 w 9854218"/>
              <a:gd name="connsiteY114" fmla="*/ 8958783 h 10287000"/>
              <a:gd name="connsiteX115" fmla="*/ 1262372 w 9854218"/>
              <a:gd name="connsiteY115" fmla="*/ 8959339 h 10287000"/>
              <a:gd name="connsiteX116" fmla="*/ 1268305 w 9854218"/>
              <a:gd name="connsiteY116" fmla="*/ 8971461 h 10287000"/>
              <a:gd name="connsiteX117" fmla="*/ 1119280 w 9854218"/>
              <a:gd name="connsiteY117" fmla="*/ 8584360 h 10287000"/>
              <a:gd name="connsiteX118" fmla="*/ 1121074 w 9854218"/>
              <a:gd name="connsiteY118" fmla="*/ 8598870 h 10287000"/>
              <a:gd name="connsiteX119" fmla="*/ 1126753 w 9854218"/>
              <a:gd name="connsiteY119" fmla="*/ 8617364 h 10287000"/>
              <a:gd name="connsiteX120" fmla="*/ 1143751 w 9854218"/>
              <a:gd name="connsiteY120" fmla="*/ 8637490 h 10287000"/>
              <a:gd name="connsiteX121" fmla="*/ 1153022 w 9854218"/>
              <a:gd name="connsiteY121" fmla="*/ 8652268 h 10287000"/>
              <a:gd name="connsiteX122" fmla="*/ 993608 w 9854218"/>
              <a:gd name="connsiteY122" fmla="*/ 8563178 h 10287000"/>
              <a:gd name="connsiteX123" fmla="*/ 1001044 w 9854218"/>
              <a:gd name="connsiteY123" fmla="*/ 8596624 h 10287000"/>
              <a:gd name="connsiteX124" fmla="*/ 978638 w 9854218"/>
              <a:gd name="connsiteY124" fmla="*/ 8602694 h 10287000"/>
              <a:gd name="connsiteX125" fmla="*/ 1150966 w 9854218"/>
              <a:gd name="connsiteY125" fmla="*/ 8955356 h 10287000"/>
              <a:gd name="connsiteX126" fmla="*/ 1276850 w 9854218"/>
              <a:gd name="connsiteY126" fmla="*/ 9118520 h 10287000"/>
              <a:gd name="connsiteX127" fmla="*/ 1396570 w 9854218"/>
              <a:gd name="connsiteY127" fmla="*/ 9312225 h 10287000"/>
              <a:gd name="connsiteX128" fmla="*/ 1368209 w 9854218"/>
              <a:gd name="connsiteY128" fmla="*/ 9242926 h 10287000"/>
              <a:gd name="connsiteX129" fmla="*/ 1398731 w 9854218"/>
              <a:gd name="connsiteY129" fmla="*/ 9249092 h 10287000"/>
              <a:gd name="connsiteX130" fmla="*/ 1424824 w 9854218"/>
              <a:gd name="connsiteY130" fmla="*/ 9291942 h 10287000"/>
              <a:gd name="connsiteX131" fmla="*/ 1437577 w 9854218"/>
              <a:gd name="connsiteY131" fmla="*/ 9308271 h 10287000"/>
              <a:gd name="connsiteX132" fmla="*/ 1426300 w 9854218"/>
              <a:gd name="connsiteY132" fmla="*/ 9285122 h 10287000"/>
              <a:gd name="connsiteX133" fmla="*/ 1398241 w 9854218"/>
              <a:gd name="connsiteY133" fmla="*/ 9227676 h 10287000"/>
              <a:gd name="connsiteX134" fmla="*/ 1399595 w 9854218"/>
              <a:gd name="connsiteY134" fmla="*/ 9228166 h 10287000"/>
              <a:gd name="connsiteX135" fmla="*/ 1358393 w 9854218"/>
              <a:gd name="connsiteY135" fmla="*/ 9155026 h 10287000"/>
              <a:gd name="connsiteX136" fmla="*/ 1318568 w 9854218"/>
              <a:gd name="connsiteY136" fmla="*/ 9121743 h 10287000"/>
              <a:gd name="connsiteX137" fmla="*/ 1090468 w 9854218"/>
              <a:gd name="connsiteY137" fmla="*/ 8795770 h 10287000"/>
              <a:gd name="connsiteX138" fmla="*/ 1049606 w 9854218"/>
              <a:gd name="connsiteY138" fmla="*/ 8674704 h 10287000"/>
              <a:gd name="connsiteX139" fmla="*/ 978416 w 9854218"/>
              <a:gd name="connsiteY139" fmla="*/ 8451138 h 10287000"/>
              <a:gd name="connsiteX140" fmla="*/ 1037843 w 9854218"/>
              <a:gd name="connsiteY140" fmla="*/ 8567380 h 10287000"/>
              <a:gd name="connsiteX141" fmla="*/ 1119851 w 9854218"/>
              <a:gd name="connsiteY141" fmla="*/ 8712051 h 10287000"/>
              <a:gd name="connsiteX142" fmla="*/ 1205537 w 9854218"/>
              <a:gd name="connsiteY142" fmla="*/ 8846256 h 10287000"/>
              <a:gd name="connsiteX143" fmla="*/ 1261949 w 9854218"/>
              <a:gd name="connsiteY143" fmla="*/ 8958783 h 10287000"/>
              <a:gd name="connsiteX144" fmla="*/ 1258343 w 9854218"/>
              <a:gd name="connsiteY144" fmla="*/ 8954042 h 10287000"/>
              <a:gd name="connsiteX145" fmla="*/ 1262950 w 9854218"/>
              <a:gd name="connsiteY145" fmla="*/ 8994056 h 10287000"/>
              <a:gd name="connsiteX146" fmla="*/ 1312042 w 9854218"/>
              <a:gd name="connsiteY146" fmla="*/ 9048618 h 10287000"/>
              <a:gd name="connsiteX147" fmla="*/ 1391452 w 9854218"/>
              <a:gd name="connsiteY147" fmla="*/ 9183502 h 10287000"/>
              <a:gd name="connsiteX148" fmla="*/ 1424497 w 9854218"/>
              <a:gd name="connsiteY148" fmla="*/ 9237166 h 10287000"/>
              <a:gd name="connsiteX149" fmla="*/ 1429220 w 9854218"/>
              <a:gd name="connsiteY149" fmla="*/ 9238874 h 10287000"/>
              <a:gd name="connsiteX150" fmla="*/ 1434265 w 9854218"/>
              <a:gd name="connsiteY150" fmla="*/ 9245505 h 10287000"/>
              <a:gd name="connsiteX151" fmla="*/ 1456580 w 9854218"/>
              <a:gd name="connsiteY151" fmla="*/ 9264154 h 10287000"/>
              <a:gd name="connsiteX152" fmla="*/ 1488438 w 9854218"/>
              <a:gd name="connsiteY152" fmla="*/ 9290780 h 10287000"/>
              <a:gd name="connsiteX153" fmla="*/ 1565340 w 9854218"/>
              <a:gd name="connsiteY153" fmla="*/ 9409190 h 10287000"/>
              <a:gd name="connsiteX154" fmla="*/ 1632974 w 9854218"/>
              <a:gd name="connsiteY154" fmla="*/ 9506312 h 10287000"/>
              <a:gd name="connsiteX155" fmla="*/ 1626314 w 9854218"/>
              <a:gd name="connsiteY155" fmla="*/ 9514282 h 10287000"/>
              <a:gd name="connsiteX156" fmla="*/ 1611659 w 9854218"/>
              <a:gd name="connsiteY156" fmla="*/ 9502036 h 10287000"/>
              <a:gd name="connsiteX157" fmla="*/ 1622706 w 9854218"/>
              <a:gd name="connsiteY157" fmla="*/ 9517170 h 10287000"/>
              <a:gd name="connsiteX158" fmla="*/ 1722140 w 9854218"/>
              <a:gd name="connsiteY158" fmla="*/ 9649444 h 10287000"/>
              <a:gd name="connsiteX159" fmla="*/ 1730402 w 9854218"/>
              <a:gd name="connsiteY159" fmla="*/ 9674248 h 10287000"/>
              <a:gd name="connsiteX160" fmla="*/ 1740784 w 9854218"/>
              <a:gd name="connsiteY160" fmla="*/ 9674248 h 10287000"/>
              <a:gd name="connsiteX161" fmla="*/ 1722140 w 9854218"/>
              <a:gd name="connsiteY161" fmla="*/ 9649444 h 10287000"/>
              <a:gd name="connsiteX162" fmla="*/ 1720020 w 9854218"/>
              <a:gd name="connsiteY162" fmla="*/ 9643092 h 10287000"/>
              <a:gd name="connsiteX163" fmla="*/ 1740782 w 9854218"/>
              <a:gd name="connsiteY163" fmla="*/ 9653476 h 10287000"/>
              <a:gd name="connsiteX164" fmla="*/ 1751162 w 9854218"/>
              <a:gd name="connsiteY164" fmla="*/ 9653476 h 10287000"/>
              <a:gd name="connsiteX165" fmla="*/ 1657852 w 9854218"/>
              <a:gd name="connsiteY165" fmla="*/ 9494422 h 10287000"/>
              <a:gd name="connsiteX166" fmla="*/ 1559534 w 9854218"/>
              <a:gd name="connsiteY166" fmla="*/ 9346986 h 10287000"/>
              <a:gd name="connsiteX167" fmla="*/ 1533182 w 9854218"/>
              <a:gd name="connsiteY167" fmla="*/ 9310760 h 10287000"/>
              <a:gd name="connsiteX168" fmla="*/ 1529318 w 9854218"/>
              <a:gd name="connsiteY168" fmla="*/ 9301674 h 10287000"/>
              <a:gd name="connsiteX169" fmla="*/ 1470966 w 9854218"/>
              <a:gd name="connsiteY169" fmla="*/ 9214168 h 10287000"/>
              <a:gd name="connsiteX170" fmla="*/ 1207861 w 9854218"/>
              <a:gd name="connsiteY170" fmla="*/ 8762176 h 10287000"/>
              <a:gd name="connsiteX171" fmla="*/ 1204783 w 9854218"/>
              <a:gd name="connsiteY171" fmla="*/ 8758706 h 10287000"/>
              <a:gd name="connsiteX172" fmla="*/ 1182371 w 9854218"/>
              <a:gd name="connsiteY172" fmla="*/ 8745052 h 10287000"/>
              <a:gd name="connsiteX173" fmla="*/ 1016593 w 9854218"/>
              <a:gd name="connsiteY173" fmla="*/ 8501824 h 10287000"/>
              <a:gd name="connsiteX174" fmla="*/ 490171 w 9854218"/>
              <a:gd name="connsiteY174" fmla="*/ 8276537 h 10287000"/>
              <a:gd name="connsiteX175" fmla="*/ 583148 w 9854218"/>
              <a:gd name="connsiteY175" fmla="*/ 8524276 h 10287000"/>
              <a:gd name="connsiteX176" fmla="*/ 676129 w 9854218"/>
              <a:gd name="connsiteY176" fmla="*/ 8689440 h 10287000"/>
              <a:gd name="connsiteX177" fmla="*/ 676130 w 9854218"/>
              <a:gd name="connsiteY177" fmla="*/ 8699764 h 10287000"/>
              <a:gd name="connsiteX178" fmla="*/ 686459 w 9854218"/>
              <a:gd name="connsiteY178" fmla="*/ 8710083 h 10287000"/>
              <a:gd name="connsiteX179" fmla="*/ 676129 w 9854218"/>
              <a:gd name="connsiteY179" fmla="*/ 8720408 h 10287000"/>
              <a:gd name="connsiteX180" fmla="*/ 670654 w 9854218"/>
              <a:gd name="connsiteY180" fmla="*/ 8717283 h 10287000"/>
              <a:gd name="connsiteX181" fmla="*/ 665797 w 9854218"/>
              <a:gd name="connsiteY181" fmla="*/ 8710086 h 10287000"/>
              <a:gd name="connsiteX182" fmla="*/ 667090 w 9854218"/>
              <a:gd name="connsiteY182" fmla="*/ 8715248 h 10287000"/>
              <a:gd name="connsiteX183" fmla="*/ 670654 w 9854218"/>
              <a:gd name="connsiteY183" fmla="*/ 8717283 h 10287000"/>
              <a:gd name="connsiteX184" fmla="*/ 689203 w 9854218"/>
              <a:gd name="connsiteY184" fmla="*/ 8744763 h 10287000"/>
              <a:gd name="connsiteX185" fmla="*/ 769109 w 9854218"/>
              <a:gd name="connsiteY185" fmla="*/ 8885571 h 10287000"/>
              <a:gd name="connsiteX186" fmla="*/ 779438 w 9854218"/>
              <a:gd name="connsiteY186" fmla="*/ 8906216 h 10287000"/>
              <a:gd name="connsiteX187" fmla="*/ 789766 w 9854218"/>
              <a:gd name="connsiteY187" fmla="*/ 8916537 h 10287000"/>
              <a:gd name="connsiteX188" fmla="*/ 779437 w 9854218"/>
              <a:gd name="connsiteY188" fmla="*/ 8937183 h 10287000"/>
              <a:gd name="connsiteX189" fmla="*/ 820763 w 9854218"/>
              <a:gd name="connsiteY189" fmla="*/ 8988798 h 10287000"/>
              <a:gd name="connsiteX190" fmla="*/ 1027381 w 9854218"/>
              <a:gd name="connsiteY190" fmla="*/ 9401702 h 10287000"/>
              <a:gd name="connsiteX191" fmla="*/ 1017050 w 9854218"/>
              <a:gd name="connsiteY191" fmla="*/ 9387624 h 10287000"/>
              <a:gd name="connsiteX192" fmla="*/ 1017052 w 9854218"/>
              <a:gd name="connsiteY192" fmla="*/ 9381058 h 10287000"/>
              <a:gd name="connsiteX193" fmla="*/ 1006720 w 9854218"/>
              <a:gd name="connsiteY193" fmla="*/ 9370732 h 10287000"/>
              <a:gd name="connsiteX194" fmla="*/ 1013176 w 9854218"/>
              <a:gd name="connsiteY194" fmla="*/ 9382348 h 10287000"/>
              <a:gd name="connsiteX195" fmla="*/ 1017050 w 9854218"/>
              <a:gd name="connsiteY195" fmla="*/ 9387624 h 10287000"/>
              <a:gd name="connsiteX196" fmla="*/ 1017052 w 9854218"/>
              <a:gd name="connsiteY196" fmla="*/ 9391383 h 10287000"/>
              <a:gd name="connsiteX197" fmla="*/ 1027381 w 9854218"/>
              <a:gd name="connsiteY197" fmla="*/ 9412026 h 10287000"/>
              <a:gd name="connsiteX198" fmla="*/ 1017050 w 9854218"/>
              <a:gd name="connsiteY198" fmla="*/ 9412023 h 10287000"/>
              <a:gd name="connsiteX199" fmla="*/ 1008526 w 9854218"/>
              <a:gd name="connsiteY199" fmla="*/ 9402288 h 10287000"/>
              <a:gd name="connsiteX200" fmla="*/ 1006721 w 9854218"/>
              <a:gd name="connsiteY200" fmla="*/ 9391380 h 10287000"/>
              <a:gd name="connsiteX201" fmla="*/ 1008011 w 9854218"/>
              <a:gd name="connsiteY201" fmla="*/ 9401702 h 10287000"/>
              <a:gd name="connsiteX202" fmla="*/ 1008526 w 9854218"/>
              <a:gd name="connsiteY202" fmla="*/ 9402288 h 10287000"/>
              <a:gd name="connsiteX203" fmla="*/ 1010108 w 9854218"/>
              <a:gd name="connsiteY203" fmla="*/ 9411862 h 10287000"/>
              <a:gd name="connsiteX204" fmla="*/ 1037713 w 9854218"/>
              <a:gd name="connsiteY204" fmla="*/ 9494604 h 10287000"/>
              <a:gd name="connsiteX205" fmla="*/ 1037713 w 9854218"/>
              <a:gd name="connsiteY205" fmla="*/ 9484281 h 10287000"/>
              <a:gd name="connsiteX206" fmla="*/ 1048045 w 9854218"/>
              <a:gd name="connsiteY206" fmla="*/ 9504932 h 10287000"/>
              <a:gd name="connsiteX207" fmla="*/ 1058374 w 9854218"/>
              <a:gd name="connsiteY207" fmla="*/ 9515253 h 10287000"/>
              <a:gd name="connsiteX208" fmla="*/ 1192031 w 9854218"/>
              <a:gd name="connsiteY208" fmla="*/ 9708318 h 10287000"/>
              <a:gd name="connsiteX209" fmla="*/ 1234499 w 9854218"/>
              <a:gd name="connsiteY209" fmla="*/ 9744334 h 10287000"/>
              <a:gd name="connsiteX210" fmla="*/ 1235294 w 9854218"/>
              <a:gd name="connsiteY210" fmla="*/ 9747512 h 10287000"/>
              <a:gd name="connsiteX211" fmla="*/ 1244333 w 9854218"/>
              <a:gd name="connsiteY211" fmla="*/ 9752674 h 10287000"/>
              <a:gd name="connsiteX212" fmla="*/ 1254664 w 9854218"/>
              <a:gd name="connsiteY212" fmla="*/ 9762996 h 10287000"/>
              <a:gd name="connsiteX213" fmla="*/ 1306319 w 9854218"/>
              <a:gd name="connsiteY213" fmla="*/ 9814608 h 10287000"/>
              <a:gd name="connsiteX214" fmla="*/ 1285657 w 9854218"/>
              <a:gd name="connsiteY214" fmla="*/ 9804284 h 10287000"/>
              <a:gd name="connsiteX215" fmla="*/ 1285658 w 9854218"/>
              <a:gd name="connsiteY215" fmla="*/ 9814605 h 10287000"/>
              <a:gd name="connsiteX216" fmla="*/ 1285658 w 9854218"/>
              <a:gd name="connsiteY216" fmla="*/ 9824930 h 10287000"/>
              <a:gd name="connsiteX217" fmla="*/ 1275326 w 9854218"/>
              <a:gd name="connsiteY217" fmla="*/ 9814608 h 10287000"/>
              <a:gd name="connsiteX218" fmla="*/ 1316651 w 9854218"/>
              <a:gd name="connsiteY218" fmla="*/ 9886866 h 10287000"/>
              <a:gd name="connsiteX219" fmla="*/ 1316650 w 9854218"/>
              <a:gd name="connsiteY219" fmla="*/ 9876544 h 10287000"/>
              <a:gd name="connsiteX220" fmla="*/ 1306318 w 9854218"/>
              <a:gd name="connsiteY220" fmla="*/ 9866220 h 10287000"/>
              <a:gd name="connsiteX221" fmla="*/ 1306319 w 9854218"/>
              <a:gd name="connsiteY221" fmla="*/ 9855898 h 10287000"/>
              <a:gd name="connsiteX222" fmla="*/ 1326982 w 9854218"/>
              <a:gd name="connsiteY222" fmla="*/ 9876542 h 10287000"/>
              <a:gd name="connsiteX223" fmla="*/ 1337312 w 9854218"/>
              <a:gd name="connsiteY223" fmla="*/ 9886866 h 10287000"/>
              <a:gd name="connsiteX224" fmla="*/ 1430291 w 9854218"/>
              <a:gd name="connsiteY224" fmla="*/ 9959126 h 10287000"/>
              <a:gd name="connsiteX225" fmla="*/ 1502608 w 9854218"/>
              <a:gd name="connsiteY225" fmla="*/ 10082998 h 10287000"/>
              <a:gd name="connsiteX226" fmla="*/ 1512938 w 9854218"/>
              <a:gd name="connsiteY226" fmla="*/ 10082996 h 10287000"/>
              <a:gd name="connsiteX227" fmla="*/ 1523272 w 9854218"/>
              <a:gd name="connsiteY227" fmla="*/ 10103638 h 10287000"/>
              <a:gd name="connsiteX228" fmla="*/ 1533602 w 9854218"/>
              <a:gd name="connsiteY228" fmla="*/ 10103642 h 10287000"/>
              <a:gd name="connsiteX229" fmla="*/ 1533600 w 9854218"/>
              <a:gd name="connsiteY229" fmla="*/ 10113968 h 10287000"/>
              <a:gd name="connsiteX230" fmla="*/ 1585256 w 9854218"/>
              <a:gd name="connsiteY230" fmla="*/ 10175902 h 10287000"/>
              <a:gd name="connsiteX231" fmla="*/ 1554262 w 9854218"/>
              <a:gd name="connsiteY231" fmla="*/ 10165578 h 10287000"/>
              <a:gd name="connsiteX232" fmla="*/ 1554263 w 9854218"/>
              <a:gd name="connsiteY232" fmla="*/ 10175902 h 10287000"/>
              <a:gd name="connsiteX233" fmla="*/ 1543931 w 9854218"/>
              <a:gd name="connsiteY233" fmla="*/ 10165578 h 10287000"/>
              <a:gd name="connsiteX234" fmla="*/ 1533600 w 9854218"/>
              <a:gd name="connsiteY234" fmla="*/ 10165576 h 10287000"/>
              <a:gd name="connsiteX235" fmla="*/ 1605917 w 9854218"/>
              <a:gd name="connsiteY235" fmla="*/ 10248159 h 10287000"/>
              <a:gd name="connsiteX236" fmla="*/ 1626580 w 9854218"/>
              <a:gd name="connsiteY236" fmla="*/ 10227514 h 10287000"/>
              <a:gd name="connsiteX237" fmla="*/ 1705960 w 9854218"/>
              <a:gd name="connsiteY237" fmla="*/ 10287000 h 10287000"/>
              <a:gd name="connsiteX238" fmla="*/ 1582592 w 9854218"/>
              <a:gd name="connsiteY238" fmla="*/ 10287000 h 10287000"/>
              <a:gd name="connsiteX239" fmla="*/ 1543931 w 9854218"/>
              <a:gd name="connsiteY239" fmla="*/ 10237834 h 10287000"/>
              <a:gd name="connsiteX240" fmla="*/ 1430290 w 9854218"/>
              <a:gd name="connsiteY240" fmla="*/ 10093320 h 10287000"/>
              <a:gd name="connsiteX241" fmla="*/ 1275326 w 9854218"/>
              <a:gd name="connsiteY241" fmla="*/ 9897192 h 10287000"/>
              <a:gd name="connsiteX242" fmla="*/ 1151353 w 9854218"/>
              <a:gd name="connsiteY242" fmla="*/ 9690735 h 10287000"/>
              <a:gd name="connsiteX243" fmla="*/ 1048043 w 9854218"/>
              <a:gd name="connsiteY243" fmla="*/ 9525574 h 10287000"/>
              <a:gd name="connsiteX244" fmla="*/ 1037713 w 9854218"/>
              <a:gd name="connsiteY244" fmla="*/ 9515253 h 10287000"/>
              <a:gd name="connsiteX245" fmla="*/ 1027381 w 9854218"/>
              <a:gd name="connsiteY245" fmla="*/ 9494606 h 10287000"/>
              <a:gd name="connsiteX246" fmla="*/ 800101 w 9854218"/>
              <a:gd name="connsiteY246" fmla="*/ 9071380 h 10287000"/>
              <a:gd name="connsiteX247" fmla="*/ 769108 w 9854218"/>
              <a:gd name="connsiteY247" fmla="*/ 9102346 h 10287000"/>
              <a:gd name="connsiteX248" fmla="*/ 717451 w 9854218"/>
              <a:gd name="connsiteY248" fmla="*/ 9050732 h 10287000"/>
              <a:gd name="connsiteX249" fmla="*/ 727783 w 9854218"/>
              <a:gd name="connsiteY249" fmla="*/ 9071378 h 10287000"/>
              <a:gd name="connsiteX250" fmla="*/ 738113 w 9854218"/>
              <a:gd name="connsiteY250" fmla="*/ 9092025 h 10287000"/>
              <a:gd name="connsiteX251" fmla="*/ 727783 w 9854218"/>
              <a:gd name="connsiteY251" fmla="*/ 9081700 h 10287000"/>
              <a:gd name="connsiteX252" fmla="*/ 717451 w 9854218"/>
              <a:gd name="connsiteY252" fmla="*/ 9061056 h 10287000"/>
              <a:gd name="connsiteX253" fmla="*/ 707120 w 9854218"/>
              <a:gd name="connsiteY253" fmla="*/ 9050734 h 10287000"/>
              <a:gd name="connsiteX254" fmla="*/ 676127 w 9854218"/>
              <a:gd name="connsiteY254" fmla="*/ 8999120 h 10287000"/>
              <a:gd name="connsiteX255" fmla="*/ 676127 w 9854218"/>
              <a:gd name="connsiteY255" fmla="*/ 8988798 h 10287000"/>
              <a:gd name="connsiteX256" fmla="*/ 676127 w 9854218"/>
              <a:gd name="connsiteY256" fmla="*/ 8978474 h 10287000"/>
              <a:gd name="connsiteX257" fmla="*/ 683875 w 9854218"/>
              <a:gd name="connsiteY257" fmla="*/ 8978474 h 10287000"/>
              <a:gd name="connsiteX258" fmla="*/ 686458 w 9854218"/>
              <a:gd name="connsiteY258" fmla="*/ 8988795 h 10287000"/>
              <a:gd name="connsiteX259" fmla="*/ 686458 w 9854218"/>
              <a:gd name="connsiteY259" fmla="*/ 8978476 h 10287000"/>
              <a:gd name="connsiteX260" fmla="*/ 683875 w 9854218"/>
              <a:gd name="connsiteY260" fmla="*/ 8978474 h 10287000"/>
              <a:gd name="connsiteX261" fmla="*/ 681293 w 9854218"/>
              <a:gd name="connsiteY261" fmla="*/ 8968152 h 10287000"/>
              <a:gd name="connsiteX262" fmla="*/ 676127 w 9854218"/>
              <a:gd name="connsiteY262" fmla="*/ 8947508 h 10287000"/>
              <a:gd name="connsiteX263" fmla="*/ 727783 w 9854218"/>
              <a:gd name="connsiteY263" fmla="*/ 8978476 h 10287000"/>
              <a:gd name="connsiteX264" fmla="*/ 707120 w 9854218"/>
              <a:gd name="connsiteY264" fmla="*/ 8895896 h 10287000"/>
              <a:gd name="connsiteX265" fmla="*/ 717451 w 9854218"/>
              <a:gd name="connsiteY265" fmla="*/ 8885571 h 10287000"/>
              <a:gd name="connsiteX266" fmla="*/ 707120 w 9854218"/>
              <a:gd name="connsiteY266" fmla="*/ 8885571 h 10287000"/>
              <a:gd name="connsiteX267" fmla="*/ 707120 w 9854218"/>
              <a:gd name="connsiteY267" fmla="*/ 8875250 h 10287000"/>
              <a:gd name="connsiteX268" fmla="*/ 707122 w 9854218"/>
              <a:gd name="connsiteY268" fmla="*/ 8864925 h 10287000"/>
              <a:gd name="connsiteX269" fmla="*/ 707123 w 9854218"/>
              <a:gd name="connsiteY269" fmla="*/ 8854604 h 10287000"/>
              <a:gd name="connsiteX270" fmla="*/ 645137 w 9854218"/>
              <a:gd name="connsiteY270" fmla="*/ 8699764 h 10287000"/>
              <a:gd name="connsiteX271" fmla="*/ 655465 w 9854218"/>
              <a:gd name="connsiteY271" fmla="*/ 8699762 h 10287000"/>
              <a:gd name="connsiteX272" fmla="*/ 645136 w 9854218"/>
              <a:gd name="connsiteY272" fmla="*/ 8689440 h 10287000"/>
              <a:gd name="connsiteX273" fmla="*/ 624473 w 9854218"/>
              <a:gd name="connsiteY273" fmla="*/ 8658474 h 10287000"/>
              <a:gd name="connsiteX274" fmla="*/ 634804 w 9854218"/>
              <a:gd name="connsiteY274" fmla="*/ 8648150 h 10287000"/>
              <a:gd name="connsiteX275" fmla="*/ 541826 w 9854218"/>
              <a:gd name="connsiteY275" fmla="*/ 8493312 h 10287000"/>
              <a:gd name="connsiteX276" fmla="*/ 490171 w 9854218"/>
              <a:gd name="connsiteY276" fmla="*/ 8276537 h 10287000"/>
              <a:gd name="connsiteX277" fmla="*/ 806632 w 9854218"/>
              <a:gd name="connsiteY277" fmla="*/ 8255612 h 10287000"/>
              <a:gd name="connsiteX278" fmla="*/ 850907 w 9854218"/>
              <a:gd name="connsiteY278" fmla="*/ 8343801 h 10287000"/>
              <a:gd name="connsiteX279" fmla="*/ 935992 w 9854218"/>
              <a:gd name="connsiteY279" fmla="*/ 8551696 h 10287000"/>
              <a:gd name="connsiteX280" fmla="*/ 969526 w 9854218"/>
              <a:gd name="connsiteY280" fmla="*/ 8533143 h 10287000"/>
              <a:gd name="connsiteX281" fmla="*/ 976687 w 9854218"/>
              <a:gd name="connsiteY281" fmla="*/ 8531121 h 10287000"/>
              <a:gd name="connsiteX282" fmla="*/ 917057 w 9854218"/>
              <a:gd name="connsiteY282" fmla="*/ 8420546 h 10287000"/>
              <a:gd name="connsiteX283" fmla="*/ 844099 w 9854218"/>
              <a:gd name="connsiteY283" fmla="*/ 8265042 h 10287000"/>
              <a:gd name="connsiteX284" fmla="*/ 808037 w 9854218"/>
              <a:gd name="connsiteY284" fmla="*/ 8255841 h 10287000"/>
              <a:gd name="connsiteX285" fmla="*/ 2503470 w 9854218"/>
              <a:gd name="connsiteY285" fmla="*/ 8056143 h 10287000"/>
              <a:gd name="connsiteX286" fmla="*/ 2519093 w 9854218"/>
              <a:gd name="connsiteY286" fmla="*/ 8080730 h 10287000"/>
              <a:gd name="connsiteX287" fmla="*/ 2503277 w 9854218"/>
              <a:gd name="connsiteY287" fmla="*/ 8057009 h 10287000"/>
              <a:gd name="connsiteX288" fmla="*/ 2503470 w 9854218"/>
              <a:gd name="connsiteY288" fmla="*/ 8056143 h 10287000"/>
              <a:gd name="connsiteX289" fmla="*/ 764668 w 9854218"/>
              <a:gd name="connsiteY289" fmla="*/ 8009342 h 10287000"/>
              <a:gd name="connsiteX290" fmla="*/ 763417 w 9854218"/>
              <a:gd name="connsiteY290" fmla="*/ 8021661 h 10287000"/>
              <a:gd name="connsiteX291" fmla="*/ 834965 w 9854218"/>
              <a:gd name="connsiteY291" fmla="*/ 8162667 h 10287000"/>
              <a:gd name="connsiteX292" fmla="*/ 931577 w 9854218"/>
              <a:gd name="connsiteY292" fmla="*/ 8419358 h 10287000"/>
              <a:gd name="connsiteX293" fmla="*/ 948700 w 9854218"/>
              <a:gd name="connsiteY293" fmla="*/ 8415056 h 10287000"/>
              <a:gd name="connsiteX294" fmla="*/ 953120 w 9854218"/>
              <a:gd name="connsiteY294" fmla="*/ 8415668 h 10287000"/>
              <a:gd name="connsiteX295" fmla="*/ 913409 w 9854218"/>
              <a:gd name="connsiteY295" fmla="*/ 8298012 h 10287000"/>
              <a:gd name="connsiteX296" fmla="*/ 780862 w 9854218"/>
              <a:gd name="connsiteY296" fmla="*/ 8043854 h 10287000"/>
              <a:gd name="connsiteX297" fmla="*/ 2215406 w 9854218"/>
              <a:gd name="connsiteY297" fmla="*/ 7954197 h 10287000"/>
              <a:gd name="connsiteX298" fmla="*/ 2228060 w 9854218"/>
              <a:gd name="connsiteY298" fmla="*/ 7966851 h 10287000"/>
              <a:gd name="connsiteX299" fmla="*/ 2215406 w 9854218"/>
              <a:gd name="connsiteY299" fmla="*/ 7954197 h 10287000"/>
              <a:gd name="connsiteX300" fmla="*/ 3442472 w 9854218"/>
              <a:gd name="connsiteY300" fmla="*/ 7922889 h 10287000"/>
              <a:gd name="connsiteX301" fmla="*/ 3452306 w 9854218"/>
              <a:gd name="connsiteY301" fmla="*/ 7931229 h 10287000"/>
              <a:gd name="connsiteX302" fmla="*/ 3443267 w 9854218"/>
              <a:gd name="connsiteY302" fmla="*/ 7926066 h 10287000"/>
              <a:gd name="connsiteX303" fmla="*/ 633680 w 9854218"/>
              <a:gd name="connsiteY303" fmla="*/ 7810980 h 10287000"/>
              <a:gd name="connsiteX304" fmla="*/ 657178 w 9854218"/>
              <a:gd name="connsiteY304" fmla="*/ 7880034 h 10287000"/>
              <a:gd name="connsiteX305" fmla="*/ 662339 w 9854218"/>
              <a:gd name="connsiteY305" fmla="*/ 7894485 h 10287000"/>
              <a:gd name="connsiteX306" fmla="*/ 663355 w 9854218"/>
              <a:gd name="connsiteY306" fmla="*/ 7877766 h 10287000"/>
              <a:gd name="connsiteX307" fmla="*/ 662722 w 9854218"/>
              <a:gd name="connsiteY307" fmla="*/ 7877663 h 10287000"/>
              <a:gd name="connsiteX308" fmla="*/ 2312033 w 9854218"/>
              <a:gd name="connsiteY308" fmla="*/ 7793150 h 10287000"/>
              <a:gd name="connsiteX309" fmla="*/ 2329289 w 9854218"/>
              <a:gd name="connsiteY309" fmla="*/ 7802352 h 10287000"/>
              <a:gd name="connsiteX310" fmla="*/ 2329290 w 9854218"/>
              <a:gd name="connsiteY310" fmla="*/ 7827662 h 10287000"/>
              <a:gd name="connsiteX311" fmla="*/ 2316635 w 9854218"/>
              <a:gd name="connsiteY311" fmla="*/ 7815006 h 10287000"/>
              <a:gd name="connsiteX312" fmla="*/ 2316636 w 9854218"/>
              <a:gd name="connsiteY312" fmla="*/ 7802355 h 10287000"/>
              <a:gd name="connsiteX313" fmla="*/ 2296450 w 9854218"/>
              <a:gd name="connsiteY313" fmla="*/ 7769516 h 10287000"/>
              <a:gd name="connsiteX314" fmla="*/ 2303980 w 9854218"/>
              <a:gd name="connsiteY314" fmla="*/ 7777047 h 10287000"/>
              <a:gd name="connsiteX315" fmla="*/ 2312033 w 9854218"/>
              <a:gd name="connsiteY315" fmla="*/ 7793150 h 10287000"/>
              <a:gd name="connsiteX316" fmla="*/ 2308530 w 9854218"/>
              <a:gd name="connsiteY316" fmla="*/ 7791284 h 10287000"/>
              <a:gd name="connsiteX317" fmla="*/ 2276478 w 9854218"/>
              <a:gd name="connsiteY317" fmla="*/ 7726433 h 10287000"/>
              <a:gd name="connsiteX318" fmla="*/ 2286584 w 9854218"/>
              <a:gd name="connsiteY318" fmla="*/ 7751738 h 10287000"/>
              <a:gd name="connsiteX319" fmla="*/ 2296450 w 9854218"/>
              <a:gd name="connsiteY319" fmla="*/ 7769516 h 10287000"/>
              <a:gd name="connsiteX320" fmla="*/ 2291328 w 9854218"/>
              <a:gd name="connsiteY320" fmla="*/ 7764395 h 10287000"/>
              <a:gd name="connsiteX321" fmla="*/ 2266022 w 9854218"/>
              <a:gd name="connsiteY321" fmla="*/ 7726434 h 10287000"/>
              <a:gd name="connsiteX322" fmla="*/ 2268472 w 9854218"/>
              <a:gd name="connsiteY322" fmla="*/ 7706363 h 10287000"/>
              <a:gd name="connsiteX323" fmla="*/ 2278674 w 9854218"/>
              <a:gd name="connsiteY323" fmla="*/ 7726434 h 10287000"/>
              <a:gd name="connsiteX324" fmla="*/ 2276478 w 9854218"/>
              <a:gd name="connsiteY324" fmla="*/ 7726433 h 10287000"/>
              <a:gd name="connsiteX325" fmla="*/ 3206446 w 9854218"/>
              <a:gd name="connsiteY325" fmla="*/ 7625214 h 10287000"/>
              <a:gd name="connsiteX326" fmla="*/ 3235355 w 9854218"/>
              <a:gd name="connsiteY326" fmla="*/ 7673157 h 10287000"/>
              <a:gd name="connsiteX327" fmla="*/ 3245688 w 9854218"/>
              <a:gd name="connsiteY327" fmla="*/ 7693805 h 10287000"/>
              <a:gd name="connsiteX328" fmla="*/ 3256018 w 9854218"/>
              <a:gd name="connsiteY328" fmla="*/ 7704129 h 10287000"/>
              <a:gd name="connsiteX329" fmla="*/ 3359327 w 9854218"/>
              <a:gd name="connsiteY329" fmla="*/ 7869293 h 10287000"/>
              <a:gd name="connsiteX330" fmla="*/ 3483299 w 9854218"/>
              <a:gd name="connsiteY330" fmla="*/ 8075745 h 10287000"/>
              <a:gd name="connsiteX331" fmla="*/ 3638266 w 9854218"/>
              <a:gd name="connsiteY331" fmla="*/ 8271875 h 10287000"/>
              <a:gd name="connsiteX332" fmla="*/ 3778586 w 9854218"/>
              <a:gd name="connsiteY332" fmla="*/ 8450318 h 10287000"/>
              <a:gd name="connsiteX333" fmla="*/ 3799856 w 9854218"/>
              <a:gd name="connsiteY333" fmla="*/ 8410686 h 10287000"/>
              <a:gd name="connsiteX334" fmla="*/ 3796932 w 9854218"/>
              <a:gd name="connsiteY334" fmla="*/ 8407347 h 10287000"/>
              <a:gd name="connsiteX335" fmla="*/ 3739514 w 9854218"/>
              <a:gd name="connsiteY335" fmla="*/ 8350320 h 10287000"/>
              <a:gd name="connsiteX336" fmla="*/ 3695316 w 9854218"/>
              <a:gd name="connsiteY336" fmla="*/ 8279910 h 10287000"/>
              <a:gd name="connsiteX337" fmla="*/ 3694056 w 9854218"/>
              <a:gd name="connsiteY337" fmla="*/ 8227773 h 10287000"/>
              <a:gd name="connsiteX338" fmla="*/ 3682170 w 9854218"/>
              <a:gd name="connsiteY338" fmla="*/ 8203487 h 10287000"/>
              <a:gd name="connsiteX339" fmla="*/ 3638266 w 9854218"/>
              <a:gd name="connsiteY339" fmla="*/ 8137679 h 10287000"/>
              <a:gd name="connsiteX340" fmla="*/ 3545285 w 9854218"/>
              <a:gd name="connsiteY340" fmla="*/ 8065419 h 10287000"/>
              <a:gd name="connsiteX341" fmla="*/ 3534954 w 9854218"/>
              <a:gd name="connsiteY341" fmla="*/ 8055099 h 10287000"/>
              <a:gd name="connsiteX342" fmla="*/ 3514292 w 9854218"/>
              <a:gd name="connsiteY342" fmla="*/ 8034456 h 10287000"/>
              <a:gd name="connsiteX343" fmla="*/ 3514294 w 9854218"/>
              <a:gd name="connsiteY343" fmla="*/ 8044778 h 10287000"/>
              <a:gd name="connsiteX344" fmla="*/ 3524627 w 9854218"/>
              <a:gd name="connsiteY344" fmla="*/ 8055099 h 10287000"/>
              <a:gd name="connsiteX345" fmla="*/ 3524626 w 9854218"/>
              <a:gd name="connsiteY345" fmla="*/ 8065421 h 10287000"/>
              <a:gd name="connsiteX346" fmla="*/ 3483299 w 9854218"/>
              <a:gd name="connsiteY346" fmla="*/ 7993160 h 10287000"/>
              <a:gd name="connsiteX347" fmla="*/ 3493632 w 9854218"/>
              <a:gd name="connsiteY347" fmla="*/ 8003487 h 10287000"/>
              <a:gd name="connsiteX348" fmla="*/ 3493634 w 9854218"/>
              <a:gd name="connsiteY348" fmla="*/ 7993163 h 10287000"/>
              <a:gd name="connsiteX349" fmla="*/ 3493632 w 9854218"/>
              <a:gd name="connsiteY349" fmla="*/ 7982841 h 10287000"/>
              <a:gd name="connsiteX350" fmla="*/ 3514292 w 9854218"/>
              <a:gd name="connsiteY350" fmla="*/ 7993163 h 10287000"/>
              <a:gd name="connsiteX351" fmla="*/ 3462640 w 9854218"/>
              <a:gd name="connsiteY351" fmla="*/ 7941551 h 10287000"/>
              <a:gd name="connsiteX352" fmla="*/ 3452306 w 9854218"/>
              <a:gd name="connsiteY352" fmla="*/ 7931229 h 10287000"/>
              <a:gd name="connsiteX353" fmla="*/ 3452306 w 9854218"/>
              <a:gd name="connsiteY353" fmla="*/ 7920905 h 10287000"/>
              <a:gd name="connsiteX354" fmla="*/ 3452306 w 9854218"/>
              <a:gd name="connsiteY354" fmla="*/ 7910582 h 10287000"/>
              <a:gd name="connsiteX355" fmla="*/ 3441976 w 9854218"/>
              <a:gd name="connsiteY355" fmla="*/ 7920905 h 10287000"/>
              <a:gd name="connsiteX356" fmla="*/ 3442472 w 9854218"/>
              <a:gd name="connsiteY356" fmla="*/ 7922889 h 10287000"/>
              <a:gd name="connsiteX357" fmla="*/ 3400006 w 9854218"/>
              <a:gd name="connsiteY357" fmla="*/ 7886874 h 10287000"/>
              <a:gd name="connsiteX358" fmla="*/ 3266348 w 9854218"/>
              <a:gd name="connsiteY358" fmla="*/ 7693805 h 10287000"/>
              <a:gd name="connsiteX359" fmla="*/ 3256018 w 9854218"/>
              <a:gd name="connsiteY359" fmla="*/ 7683485 h 10287000"/>
              <a:gd name="connsiteX360" fmla="*/ 3245690 w 9854218"/>
              <a:gd name="connsiteY360" fmla="*/ 7662839 h 10287000"/>
              <a:gd name="connsiteX361" fmla="*/ 3245688 w 9854218"/>
              <a:gd name="connsiteY361" fmla="*/ 7673162 h 10287000"/>
              <a:gd name="connsiteX362" fmla="*/ 3233204 w 9854218"/>
              <a:gd name="connsiteY362" fmla="*/ 7637403 h 10287000"/>
              <a:gd name="connsiteX363" fmla="*/ 3217256 w 9854218"/>
              <a:gd name="connsiteY363" fmla="*/ 7536666 h 10287000"/>
              <a:gd name="connsiteX364" fmla="*/ 3221402 w 9854218"/>
              <a:gd name="connsiteY364" fmla="*/ 7555992 h 10287000"/>
              <a:gd name="connsiteX365" fmla="*/ 3225024 w 9854218"/>
              <a:gd name="connsiteY365" fmla="*/ 7559613 h 10287000"/>
              <a:gd name="connsiteX366" fmla="*/ 3225026 w 9854218"/>
              <a:gd name="connsiteY366" fmla="*/ 7566182 h 10287000"/>
              <a:gd name="connsiteX367" fmla="*/ 3222992 w 9854218"/>
              <a:gd name="connsiteY367" fmla="*/ 7563411 h 10287000"/>
              <a:gd name="connsiteX368" fmla="*/ 3228820 w 9854218"/>
              <a:gd name="connsiteY368" fmla="*/ 7590581 h 10287000"/>
              <a:gd name="connsiteX369" fmla="*/ 3235356 w 9854218"/>
              <a:gd name="connsiteY369" fmla="*/ 7590581 h 10287000"/>
              <a:gd name="connsiteX370" fmla="*/ 3225026 w 9854218"/>
              <a:gd name="connsiteY370" fmla="*/ 7569936 h 10287000"/>
              <a:gd name="connsiteX371" fmla="*/ 3225026 w 9854218"/>
              <a:gd name="connsiteY371" fmla="*/ 7566182 h 10287000"/>
              <a:gd name="connsiteX372" fmla="*/ 3235356 w 9854218"/>
              <a:gd name="connsiteY372" fmla="*/ 7580259 h 10287000"/>
              <a:gd name="connsiteX373" fmla="*/ 576853 w 9854218"/>
              <a:gd name="connsiteY373" fmla="*/ 7500311 h 10287000"/>
              <a:gd name="connsiteX374" fmla="*/ 576661 w 9854218"/>
              <a:gd name="connsiteY374" fmla="*/ 7505700 h 10287000"/>
              <a:gd name="connsiteX375" fmla="*/ 577664 w 9854218"/>
              <a:gd name="connsiteY375" fmla="*/ 7506488 h 10287000"/>
              <a:gd name="connsiteX376" fmla="*/ 580756 w 9854218"/>
              <a:gd name="connsiteY376" fmla="*/ 7503573 h 10287000"/>
              <a:gd name="connsiteX377" fmla="*/ 3058964 w 9854218"/>
              <a:gd name="connsiteY377" fmla="*/ 7357428 h 10287000"/>
              <a:gd name="connsiteX378" fmla="*/ 3110093 w 9854218"/>
              <a:gd name="connsiteY378" fmla="*/ 7465419 h 10287000"/>
              <a:gd name="connsiteX379" fmla="*/ 3147628 w 9854218"/>
              <a:gd name="connsiteY379" fmla="*/ 7527669 h 10287000"/>
              <a:gd name="connsiteX380" fmla="*/ 1935281 w 9854218"/>
              <a:gd name="connsiteY380" fmla="*/ 7216802 h 10287000"/>
              <a:gd name="connsiteX381" fmla="*/ 1937030 w 9854218"/>
              <a:gd name="connsiteY381" fmla="*/ 7220294 h 10287000"/>
              <a:gd name="connsiteX382" fmla="*/ 1937028 w 9854218"/>
              <a:gd name="connsiteY382" fmla="*/ 7232948 h 10287000"/>
              <a:gd name="connsiteX383" fmla="*/ 1937028 w 9854218"/>
              <a:gd name="connsiteY383" fmla="*/ 7245597 h 10287000"/>
              <a:gd name="connsiteX384" fmla="*/ 1935281 w 9854218"/>
              <a:gd name="connsiteY384" fmla="*/ 7216802 h 10287000"/>
              <a:gd name="connsiteX385" fmla="*/ 2891850 w 9854218"/>
              <a:gd name="connsiteY385" fmla="*/ 7157030 h 10287000"/>
              <a:gd name="connsiteX386" fmla="*/ 2894432 w 9854218"/>
              <a:gd name="connsiteY386" fmla="*/ 7157030 h 10287000"/>
              <a:gd name="connsiteX387" fmla="*/ 2894429 w 9854218"/>
              <a:gd name="connsiteY387" fmla="*/ 7167353 h 10287000"/>
              <a:gd name="connsiteX388" fmla="*/ 404158 w 9854218"/>
              <a:gd name="connsiteY388" fmla="*/ 7137999 h 10287000"/>
              <a:gd name="connsiteX389" fmla="*/ 401374 w 9854218"/>
              <a:gd name="connsiteY389" fmla="*/ 7139007 h 10287000"/>
              <a:gd name="connsiteX390" fmla="*/ 408661 w 9854218"/>
              <a:gd name="connsiteY390" fmla="*/ 7178088 h 10287000"/>
              <a:gd name="connsiteX391" fmla="*/ 412363 w 9854218"/>
              <a:gd name="connsiteY391" fmla="*/ 7181183 h 10287000"/>
              <a:gd name="connsiteX392" fmla="*/ 2918046 w 9854218"/>
              <a:gd name="connsiteY392" fmla="*/ 7071500 h 10287000"/>
              <a:gd name="connsiteX393" fmla="*/ 2915096 w 9854218"/>
              <a:gd name="connsiteY393" fmla="*/ 7074452 h 10287000"/>
              <a:gd name="connsiteX394" fmla="*/ 2935756 w 9854218"/>
              <a:gd name="connsiteY394" fmla="*/ 7157030 h 10287000"/>
              <a:gd name="connsiteX395" fmla="*/ 2884102 w 9854218"/>
              <a:gd name="connsiteY395" fmla="*/ 7126059 h 10287000"/>
              <a:gd name="connsiteX396" fmla="*/ 2889268 w 9854218"/>
              <a:gd name="connsiteY396" fmla="*/ 7146705 h 10287000"/>
              <a:gd name="connsiteX397" fmla="*/ 2891850 w 9854218"/>
              <a:gd name="connsiteY397" fmla="*/ 7157030 h 10287000"/>
              <a:gd name="connsiteX398" fmla="*/ 2884104 w 9854218"/>
              <a:gd name="connsiteY398" fmla="*/ 7157030 h 10287000"/>
              <a:gd name="connsiteX399" fmla="*/ 2884104 w 9854218"/>
              <a:gd name="connsiteY399" fmla="*/ 7167354 h 10287000"/>
              <a:gd name="connsiteX400" fmla="*/ 2884104 w 9854218"/>
              <a:gd name="connsiteY400" fmla="*/ 7177674 h 10287000"/>
              <a:gd name="connsiteX401" fmla="*/ 2915096 w 9854218"/>
              <a:gd name="connsiteY401" fmla="*/ 7229289 h 10287000"/>
              <a:gd name="connsiteX402" fmla="*/ 2925425 w 9854218"/>
              <a:gd name="connsiteY402" fmla="*/ 7239612 h 10287000"/>
              <a:gd name="connsiteX403" fmla="*/ 2935756 w 9854218"/>
              <a:gd name="connsiteY403" fmla="*/ 7260254 h 10287000"/>
              <a:gd name="connsiteX404" fmla="*/ 2946089 w 9854218"/>
              <a:gd name="connsiteY404" fmla="*/ 7270578 h 10287000"/>
              <a:gd name="connsiteX405" fmla="*/ 2935752 w 9854218"/>
              <a:gd name="connsiteY405" fmla="*/ 7249928 h 10287000"/>
              <a:gd name="connsiteX406" fmla="*/ 2925425 w 9854218"/>
              <a:gd name="connsiteY406" fmla="*/ 7229289 h 10287000"/>
              <a:gd name="connsiteX407" fmla="*/ 2977079 w 9854218"/>
              <a:gd name="connsiteY407" fmla="*/ 7280901 h 10287000"/>
              <a:gd name="connsiteX408" fmla="*/ 2984831 w 9854218"/>
              <a:gd name="connsiteY408" fmla="*/ 7257674 h 10287000"/>
              <a:gd name="connsiteX409" fmla="*/ 3003734 w 9854218"/>
              <a:gd name="connsiteY409" fmla="*/ 7251377 h 10287000"/>
              <a:gd name="connsiteX410" fmla="*/ 2942093 w 9854218"/>
              <a:gd name="connsiteY410" fmla="*/ 7133019 h 10287000"/>
              <a:gd name="connsiteX411" fmla="*/ 2915093 w 9854218"/>
              <a:gd name="connsiteY411" fmla="*/ 7063944 h 10287000"/>
              <a:gd name="connsiteX412" fmla="*/ 2915093 w 9854218"/>
              <a:gd name="connsiteY412" fmla="*/ 7064126 h 10287000"/>
              <a:gd name="connsiteX413" fmla="*/ 2915164 w 9854218"/>
              <a:gd name="connsiteY413" fmla="*/ 7064126 h 10287000"/>
              <a:gd name="connsiteX414" fmla="*/ 2915093 w 9854218"/>
              <a:gd name="connsiteY414" fmla="*/ 7063944 h 10287000"/>
              <a:gd name="connsiteX415" fmla="*/ 2849382 w 9854218"/>
              <a:gd name="connsiteY415" fmla="*/ 6895821 h 10287000"/>
              <a:gd name="connsiteX416" fmla="*/ 2848265 w 9854218"/>
              <a:gd name="connsiteY416" fmla="*/ 6901058 h 10287000"/>
              <a:gd name="connsiteX417" fmla="*/ 2860859 w 9854218"/>
              <a:gd name="connsiteY417" fmla="*/ 6936381 h 10287000"/>
              <a:gd name="connsiteX418" fmla="*/ 2875322 w 9854218"/>
              <a:gd name="connsiteY418" fmla="*/ 6962196 h 10287000"/>
              <a:gd name="connsiteX419" fmla="*/ 385241 w 9854218"/>
              <a:gd name="connsiteY419" fmla="*/ 6674598 h 10287000"/>
              <a:gd name="connsiteX420" fmla="*/ 385633 w 9854218"/>
              <a:gd name="connsiteY420" fmla="*/ 6679001 h 10287000"/>
              <a:gd name="connsiteX421" fmla="*/ 390691 w 9854218"/>
              <a:gd name="connsiteY421" fmla="*/ 6735674 h 10287000"/>
              <a:gd name="connsiteX422" fmla="*/ 520061 w 9854218"/>
              <a:gd name="connsiteY422" fmla="*/ 7276901 h 10287000"/>
              <a:gd name="connsiteX423" fmla="*/ 526588 w 9854218"/>
              <a:gd name="connsiteY423" fmla="*/ 7350027 h 10287000"/>
              <a:gd name="connsiteX424" fmla="*/ 553093 w 9854218"/>
              <a:gd name="connsiteY424" fmla="*/ 7399248 h 10287000"/>
              <a:gd name="connsiteX425" fmla="*/ 566546 w 9854218"/>
              <a:gd name="connsiteY425" fmla="*/ 7302215 h 10287000"/>
              <a:gd name="connsiteX426" fmla="*/ 616675 w 9854218"/>
              <a:gd name="connsiteY426" fmla="*/ 7533593 h 10287000"/>
              <a:gd name="connsiteX427" fmla="*/ 614161 w 9854218"/>
              <a:gd name="connsiteY427" fmla="*/ 7546719 h 10287000"/>
              <a:gd name="connsiteX428" fmla="*/ 609307 w 9854218"/>
              <a:gd name="connsiteY428" fmla="*/ 7540304 h 10287000"/>
              <a:gd name="connsiteX429" fmla="*/ 620531 w 9854218"/>
              <a:gd name="connsiteY429" fmla="*/ 7570017 h 10287000"/>
              <a:gd name="connsiteX430" fmla="*/ 648503 w 9854218"/>
              <a:gd name="connsiteY430" fmla="*/ 7635690 h 10287000"/>
              <a:gd name="connsiteX431" fmla="*/ 627220 w 9854218"/>
              <a:gd name="connsiteY431" fmla="*/ 7644969 h 10287000"/>
              <a:gd name="connsiteX432" fmla="*/ 698768 w 9854218"/>
              <a:gd name="connsiteY432" fmla="*/ 7785975 h 10287000"/>
              <a:gd name="connsiteX433" fmla="*/ 705985 w 9854218"/>
              <a:gd name="connsiteY433" fmla="*/ 7842338 h 10287000"/>
              <a:gd name="connsiteX434" fmla="*/ 719231 w 9854218"/>
              <a:gd name="connsiteY434" fmla="*/ 7878117 h 10287000"/>
              <a:gd name="connsiteX435" fmla="*/ 727777 w 9854218"/>
              <a:gd name="connsiteY435" fmla="*/ 7870068 h 10287000"/>
              <a:gd name="connsiteX436" fmla="*/ 784700 w 9854218"/>
              <a:gd name="connsiteY436" fmla="*/ 8012382 h 10287000"/>
              <a:gd name="connsiteX437" fmla="*/ 781397 w 9854218"/>
              <a:gd name="connsiteY437" fmla="*/ 8012736 h 10287000"/>
              <a:gd name="connsiteX438" fmla="*/ 795380 w 9854218"/>
              <a:gd name="connsiteY438" fmla="*/ 8042666 h 10287000"/>
              <a:gd name="connsiteX439" fmla="*/ 824632 w 9854218"/>
              <a:gd name="connsiteY439" fmla="*/ 8040041 h 10287000"/>
              <a:gd name="connsiteX440" fmla="*/ 983654 w 9854218"/>
              <a:gd name="connsiteY440" fmla="*/ 8335359 h 10287000"/>
              <a:gd name="connsiteX441" fmla="*/ 1037300 w 9854218"/>
              <a:gd name="connsiteY441" fmla="*/ 8419382 h 10287000"/>
              <a:gd name="connsiteX442" fmla="*/ 972338 w 9854218"/>
              <a:gd name="connsiteY442" fmla="*/ 8288648 h 10287000"/>
              <a:gd name="connsiteX443" fmla="*/ 580660 w 9854218"/>
              <a:gd name="connsiteY443" fmla="*/ 7306610 h 10287000"/>
              <a:gd name="connsiteX444" fmla="*/ 452429 w 9854218"/>
              <a:gd name="connsiteY444" fmla="*/ 6916037 h 10287000"/>
              <a:gd name="connsiteX445" fmla="*/ 2698146 w 9854218"/>
              <a:gd name="connsiteY445" fmla="*/ 6455090 h 10287000"/>
              <a:gd name="connsiteX446" fmla="*/ 2749798 w 9854218"/>
              <a:gd name="connsiteY446" fmla="*/ 6671862 h 10287000"/>
              <a:gd name="connsiteX447" fmla="*/ 2796288 w 9854218"/>
              <a:gd name="connsiteY447" fmla="*/ 6776381 h 10287000"/>
              <a:gd name="connsiteX448" fmla="*/ 2807396 w 9854218"/>
              <a:gd name="connsiteY448" fmla="*/ 6788406 h 10287000"/>
              <a:gd name="connsiteX449" fmla="*/ 2758038 w 9854218"/>
              <a:gd name="connsiteY449" fmla="*/ 6662120 h 10287000"/>
              <a:gd name="connsiteX450" fmla="*/ 2702070 w 9854218"/>
              <a:gd name="connsiteY450" fmla="*/ 6463778 h 10287000"/>
              <a:gd name="connsiteX451" fmla="*/ 1578806 w 9854218"/>
              <a:gd name="connsiteY451" fmla="*/ 6051324 h 10287000"/>
              <a:gd name="connsiteX452" fmla="*/ 1578095 w 9854218"/>
              <a:gd name="connsiteY452" fmla="*/ 6052265 h 10287000"/>
              <a:gd name="connsiteX453" fmla="*/ 1579340 w 9854218"/>
              <a:gd name="connsiteY453" fmla="*/ 6053457 h 10287000"/>
              <a:gd name="connsiteX454" fmla="*/ 3157676 w 9854218"/>
              <a:gd name="connsiteY454" fmla="*/ 5831444 h 10287000"/>
              <a:gd name="connsiteX455" fmla="*/ 3167154 w 9854218"/>
              <a:gd name="connsiteY455" fmla="*/ 5897463 h 10287000"/>
              <a:gd name="connsiteX456" fmla="*/ 3179536 w 9854218"/>
              <a:gd name="connsiteY456" fmla="*/ 5918415 h 10287000"/>
              <a:gd name="connsiteX457" fmla="*/ 3183389 w 9854218"/>
              <a:gd name="connsiteY457" fmla="*/ 5926548 h 10287000"/>
              <a:gd name="connsiteX458" fmla="*/ 1608035 w 9854218"/>
              <a:gd name="connsiteY458" fmla="*/ 5790446 h 10287000"/>
              <a:gd name="connsiteX459" fmla="*/ 1608806 w 9854218"/>
              <a:gd name="connsiteY459" fmla="*/ 5802330 h 10287000"/>
              <a:gd name="connsiteX460" fmla="*/ 1608036 w 9854218"/>
              <a:gd name="connsiteY460" fmla="*/ 5803103 h 10287000"/>
              <a:gd name="connsiteX461" fmla="*/ 1620094 w 9854218"/>
              <a:gd name="connsiteY461" fmla="*/ 5777793 h 10287000"/>
              <a:gd name="connsiteX462" fmla="*/ 1620690 w 9854218"/>
              <a:gd name="connsiteY462" fmla="*/ 5777793 h 10287000"/>
              <a:gd name="connsiteX463" fmla="*/ 1620689 w 9854218"/>
              <a:gd name="connsiteY463" fmla="*/ 5790449 h 10287000"/>
              <a:gd name="connsiteX464" fmla="*/ 1620094 w 9854218"/>
              <a:gd name="connsiteY464" fmla="*/ 5777793 h 10287000"/>
              <a:gd name="connsiteX465" fmla="*/ 987599 w 9854218"/>
              <a:gd name="connsiteY465" fmla="*/ 5658741 h 10287000"/>
              <a:gd name="connsiteX466" fmla="*/ 986690 w 9854218"/>
              <a:gd name="connsiteY466" fmla="*/ 5662070 h 10287000"/>
              <a:gd name="connsiteX467" fmla="*/ 988007 w 9854218"/>
              <a:gd name="connsiteY467" fmla="*/ 5663910 h 10287000"/>
              <a:gd name="connsiteX468" fmla="*/ 179521 w 9854218"/>
              <a:gd name="connsiteY468" fmla="*/ 5654276 h 10287000"/>
              <a:gd name="connsiteX469" fmla="*/ 170569 w 9854218"/>
              <a:gd name="connsiteY469" fmla="*/ 5666250 h 10287000"/>
              <a:gd name="connsiteX470" fmla="*/ 203464 w 9854218"/>
              <a:gd name="connsiteY470" fmla="*/ 5869691 h 10287000"/>
              <a:gd name="connsiteX471" fmla="*/ 224344 w 9854218"/>
              <a:gd name="connsiteY471" fmla="*/ 6103695 h 10287000"/>
              <a:gd name="connsiteX472" fmla="*/ 211024 w 9854218"/>
              <a:gd name="connsiteY472" fmla="*/ 6119633 h 10287000"/>
              <a:gd name="connsiteX473" fmla="*/ 245357 w 9854218"/>
              <a:gd name="connsiteY473" fmla="*/ 6256604 h 10287000"/>
              <a:gd name="connsiteX474" fmla="*/ 254494 w 9854218"/>
              <a:gd name="connsiteY474" fmla="*/ 6358982 h 10287000"/>
              <a:gd name="connsiteX475" fmla="*/ 266614 w 9854218"/>
              <a:gd name="connsiteY475" fmla="*/ 6397541 h 10287000"/>
              <a:gd name="connsiteX476" fmla="*/ 260396 w 9854218"/>
              <a:gd name="connsiteY476" fmla="*/ 6349323 h 10287000"/>
              <a:gd name="connsiteX477" fmla="*/ 238729 w 9854218"/>
              <a:gd name="connsiteY477" fmla="*/ 6189101 h 10287000"/>
              <a:gd name="connsiteX478" fmla="*/ 245522 w 9854218"/>
              <a:gd name="connsiteY478" fmla="*/ 6100037 h 10287000"/>
              <a:gd name="connsiteX479" fmla="*/ 221948 w 9854218"/>
              <a:gd name="connsiteY479" fmla="*/ 5887466 h 10287000"/>
              <a:gd name="connsiteX480" fmla="*/ 214630 w 9854218"/>
              <a:gd name="connsiteY480" fmla="*/ 5676320 h 10287000"/>
              <a:gd name="connsiteX481" fmla="*/ 200849 w 9854218"/>
              <a:gd name="connsiteY481" fmla="*/ 5668716 h 10287000"/>
              <a:gd name="connsiteX482" fmla="*/ 179521 w 9854218"/>
              <a:gd name="connsiteY482" fmla="*/ 5654276 h 10287000"/>
              <a:gd name="connsiteX483" fmla="*/ 207314 w 9854218"/>
              <a:gd name="connsiteY483" fmla="*/ 5516166 h 10287000"/>
              <a:gd name="connsiteX484" fmla="*/ 207958 w 9854218"/>
              <a:gd name="connsiteY484" fmla="*/ 5528946 h 10287000"/>
              <a:gd name="connsiteX485" fmla="*/ 211150 w 9854218"/>
              <a:gd name="connsiteY485" fmla="*/ 5547980 h 10287000"/>
              <a:gd name="connsiteX486" fmla="*/ 210569 w 9854218"/>
              <a:gd name="connsiteY486" fmla="*/ 5526123 h 10287000"/>
              <a:gd name="connsiteX487" fmla="*/ 192424 w 9854218"/>
              <a:gd name="connsiteY487" fmla="*/ 5257115 h 10287000"/>
              <a:gd name="connsiteX488" fmla="*/ 193628 w 9854218"/>
              <a:gd name="connsiteY488" fmla="*/ 5272157 h 10287000"/>
              <a:gd name="connsiteX489" fmla="*/ 191896 w 9854218"/>
              <a:gd name="connsiteY489" fmla="*/ 5279469 h 10287000"/>
              <a:gd name="connsiteX490" fmla="*/ 193616 w 9854218"/>
              <a:gd name="connsiteY490" fmla="*/ 5297948 h 10287000"/>
              <a:gd name="connsiteX491" fmla="*/ 196162 w 9854218"/>
              <a:gd name="connsiteY491" fmla="*/ 5303711 h 10287000"/>
              <a:gd name="connsiteX492" fmla="*/ 193628 w 9854218"/>
              <a:gd name="connsiteY492" fmla="*/ 5272157 h 10287000"/>
              <a:gd name="connsiteX493" fmla="*/ 193729 w 9854218"/>
              <a:gd name="connsiteY493" fmla="*/ 5271741 h 10287000"/>
              <a:gd name="connsiteX494" fmla="*/ 192424 w 9854218"/>
              <a:gd name="connsiteY494" fmla="*/ 5257115 h 10287000"/>
              <a:gd name="connsiteX495" fmla="*/ 167189 w 9854218"/>
              <a:gd name="connsiteY495" fmla="*/ 5242794 h 10287000"/>
              <a:gd name="connsiteX496" fmla="*/ 169834 w 9854218"/>
              <a:gd name="connsiteY496" fmla="*/ 5251772 h 10287000"/>
              <a:gd name="connsiteX497" fmla="*/ 174181 w 9854218"/>
              <a:gd name="connsiteY497" fmla="*/ 5434740 h 10287000"/>
              <a:gd name="connsiteX498" fmla="*/ 175744 w 9854218"/>
              <a:gd name="connsiteY498" fmla="*/ 5481300 h 10287000"/>
              <a:gd name="connsiteX499" fmla="*/ 176030 w 9854218"/>
              <a:gd name="connsiteY499" fmla="*/ 5479637 h 10287000"/>
              <a:gd name="connsiteX500" fmla="*/ 181550 w 9854218"/>
              <a:gd name="connsiteY500" fmla="*/ 5458872 h 10287000"/>
              <a:gd name="connsiteX501" fmla="*/ 193984 w 9854218"/>
              <a:gd name="connsiteY501" fmla="*/ 5474340 h 10287000"/>
              <a:gd name="connsiteX502" fmla="*/ 201959 w 9854218"/>
              <a:gd name="connsiteY502" fmla="*/ 5477472 h 10287000"/>
              <a:gd name="connsiteX503" fmla="*/ 196402 w 9854218"/>
              <a:gd name="connsiteY503" fmla="*/ 5432868 h 10287000"/>
              <a:gd name="connsiteX504" fmla="*/ 176849 w 9854218"/>
              <a:gd name="connsiteY504" fmla="*/ 5308184 h 10287000"/>
              <a:gd name="connsiteX505" fmla="*/ 173353 w 9854218"/>
              <a:gd name="connsiteY505" fmla="*/ 5243462 h 10287000"/>
              <a:gd name="connsiteX506" fmla="*/ 1645996 w 9854218"/>
              <a:gd name="connsiteY506" fmla="*/ 5183081 h 10287000"/>
              <a:gd name="connsiteX507" fmla="*/ 1645996 w 9854218"/>
              <a:gd name="connsiteY507" fmla="*/ 5195732 h 10287000"/>
              <a:gd name="connsiteX508" fmla="*/ 1633342 w 9854218"/>
              <a:gd name="connsiteY508" fmla="*/ 5195732 h 10287000"/>
              <a:gd name="connsiteX509" fmla="*/ 1620689 w 9854218"/>
              <a:gd name="connsiteY509" fmla="*/ 5043891 h 10287000"/>
              <a:gd name="connsiteX510" fmla="*/ 1633343 w 9854218"/>
              <a:gd name="connsiteY510" fmla="*/ 5119812 h 10287000"/>
              <a:gd name="connsiteX511" fmla="*/ 1620690 w 9854218"/>
              <a:gd name="connsiteY511" fmla="*/ 5145120 h 10287000"/>
              <a:gd name="connsiteX512" fmla="*/ 1633342 w 9854218"/>
              <a:gd name="connsiteY512" fmla="*/ 5170424 h 10287000"/>
              <a:gd name="connsiteX513" fmla="*/ 1633343 w 9854218"/>
              <a:gd name="connsiteY513" fmla="*/ 5183081 h 10287000"/>
              <a:gd name="connsiteX514" fmla="*/ 1633342 w 9854218"/>
              <a:gd name="connsiteY514" fmla="*/ 5195732 h 10287000"/>
              <a:gd name="connsiteX515" fmla="*/ 1633342 w 9854218"/>
              <a:gd name="connsiteY515" fmla="*/ 5208387 h 10287000"/>
              <a:gd name="connsiteX516" fmla="*/ 1633343 w 9854218"/>
              <a:gd name="connsiteY516" fmla="*/ 5221041 h 10287000"/>
              <a:gd name="connsiteX517" fmla="*/ 1645996 w 9854218"/>
              <a:gd name="connsiteY517" fmla="*/ 5221038 h 10287000"/>
              <a:gd name="connsiteX518" fmla="*/ 1620689 w 9854218"/>
              <a:gd name="connsiteY518" fmla="*/ 5233692 h 10287000"/>
              <a:gd name="connsiteX519" fmla="*/ 1633343 w 9854218"/>
              <a:gd name="connsiteY519" fmla="*/ 5246346 h 10287000"/>
              <a:gd name="connsiteX520" fmla="*/ 1620689 w 9854218"/>
              <a:gd name="connsiteY520" fmla="*/ 5284307 h 10287000"/>
              <a:gd name="connsiteX521" fmla="*/ 1620694 w 9854218"/>
              <a:gd name="connsiteY521" fmla="*/ 5360228 h 10287000"/>
              <a:gd name="connsiteX522" fmla="*/ 1608036 w 9854218"/>
              <a:gd name="connsiteY522" fmla="*/ 5372882 h 10287000"/>
              <a:gd name="connsiteX523" fmla="*/ 1620689 w 9854218"/>
              <a:gd name="connsiteY523" fmla="*/ 5385533 h 10287000"/>
              <a:gd name="connsiteX524" fmla="*/ 1608035 w 9854218"/>
              <a:gd name="connsiteY524" fmla="*/ 5385537 h 10287000"/>
              <a:gd name="connsiteX525" fmla="*/ 1620689 w 9854218"/>
              <a:gd name="connsiteY525" fmla="*/ 5512071 h 10287000"/>
              <a:gd name="connsiteX526" fmla="*/ 1620690 w 9854218"/>
              <a:gd name="connsiteY526" fmla="*/ 5524721 h 10287000"/>
              <a:gd name="connsiteX527" fmla="*/ 1620689 w 9854218"/>
              <a:gd name="connsiteY527" fmla="*/ 5550032 h 10287000"/>
              <a:gd name="connsiteX528" fmla="*/ 1633342 w 9854218"/>
              <a:gd name="connsiteY528" fmla="*/ 5550032 h 10287000"/>
              <a:gd name="connsiteX529" fmla="*/ 1620689 w 9854218"/>
              <a:gd name="connsiteY529" fmla="*/ 5651259 h 10287000"/>
              <a:gd name="connsiteX530" fmla="*/ 1608035 w 9854218"/>
              <a:gd name="connsiteY530" fmla="*/ 5651259 h 10287000"/>
              <a:gd name="connsiteX531" fmla="*/ 1608035 w 9854218"/>
              <a:gd name="connsiteY531" fmla="*/ 5663913 h 10287000"/>
              <a:gd name="connsiteX532" fmla="*/ 1620689 w 9854218"/>
              <a:gd name="connsiteY532" fmla="*/ 5676567 h 10287000"/>
              <a:gd name="connsiteX533" fmla="*/ 1620689 w 9854218"/>
              <a:gd name="connsiteY533" fmla="*/ 5689218 h 10287000"/>
              <a:gd name="connsiteX534" fmla="*/ 1633342 w 9854218"/>
              <a:gd name="connsiteY534" fmla="*/ 5701869 h 10287000"/>
              <a:gd name="connsiteX535" fmla="*/ 1619108 w 9854218"/>
              <a:gd name="connsiteY535" fmla="*/ 5757035 h 10287000"/>
              <a:gd name="connsiteX536" fmla="*/ 1620094 w 9854218"/>
              <a:gd name="connsiteY536" fmla="*/ 5777793 h 10287000"/>
              <a:gd name="connsiteX537" fmla="*/ 1608035 w 9854218"/>
              <a:gd name="connsiteY537" fmla="*/ 5777793 h 10287000"/>
              <a:gd name="connsiteX538" fmla="*/ 1608036 w 9854218"/>
              <a:gd name="connsiteY538" fmla="*/ 5765139 h 10287000"/>
              <a:gd name="connsiteX539" fmla="*/ 1595382 w 9854218"/>
              <a:gd name="connsiteY539" fmla="*/ 5714528 h 10287000"/>
              <a:gd name="connsiteX540" fmla="*/ 1595386 w 9854218"/>
              <a:gd name="connsiteY540" fmla="*/ 5701874 h 10287000"/>
              <a:gd name="connsiteX541" fmla="*/ 1582726 w 9854218"/>
              <a:gd name="connsiteY541" fmla="*/ 5714528 h 10287000"/>
              <a:gd name="connsiteX542" fmla="*/ 1557422 w 9854218"/>
              <a:gd name="connsiteY542" fmla="*/ 5499417 h 10287000"/>
              <a:gd name="connsiteX543" fmla="*/ 1570076 w 9854218"/>
              <a:gd name="connsiteY543" fmla="*/ 5372882 h 10287000"/>
              <a:gd name="connsiteX544" fmla="*/ 1608035 w 9854218"/>
              <a:gd name="connsiteY544" fmla="*/ 5271653 h 10287000"/>
              <a:gd name="connsiteX545" fmla="*/ 1620689 w 9854218"/>
              <a:gd name="connsiteY545" fmla="*/ 5043891 h 10287000"/>
              <a:gd name="connsiteX546" fmla="*/ 139210 w 9854218"/>
              <a:gd name="connsiteY546" fmla="*/ 4996022 h 10287000"/>
              <a:gd name="connsiteX547" fmla="*/ 139087 w 9854218"/>
              <a:gd name="connsiteY547" fmla="*/ 5001062 h 10287000"/>
              <a:gd name="connsiteX548" fmla="*/ 127640 w 9854218"/>
              <a:gd name="connsiteY548" fmla="*/ 5102522 h 10287000"/>
              <a:gd name="connsiteX549" fmla="*/ 143042 w 9854218"/>
              <a:gd name="connsiteY549" fmla="*/ 5144790 h 10287000"/>
              <a:gd name="connsiteX550" fmla="*/ 144632 w 9854218"/>
              <a:gd name="connsiteY550" fmla="*/ 5154192 h 10287000"/>
              <a:gd name="connsiteX551" fmla="*/ 142862 w 9854218"/>
              <a:gd name="connsiteY551" fmla="*/ 5083734 h 10287000"/>
              <a:gd name="connsiteX552" fmla="*/ 142894 w 9854218"/>
              <a:gd name="connsiteY552" fmla="*/ 5017103 h 10287000"/>
              <a:gd name="connsiteX553" fmla="*/ 2966222 w 9854218"/>
              <a:gd name="connsiteY553" fmla="*/ 4796178 h 10287000"/>
              <a:gd name="connsiteX554" fmla="*/ 2947385 w 9854218"/>
              <a:gd name="connsiteY554" fmla="*/ 4848713 h 10287000"/>
              <a:gd name="connsiteX555" fmla="*/ 3017699 w 9854218"/>
              <a:gd name="connsiteY555" fmla="*/ 5700701 h 10287000"/>
              <a:gd name="connsiteX556" fmla="*/ 3017195 w 9854218"/>
              <a:gd name="connsiteY556" fmla="*/ 5858349 h 10287000"/>
              <a:gd name="connsiteX557" fmla="*/ 3016649 w 9854218"/>
              <a:gd name="connsiteY557" fmla="*/ 6072003 h 10287000"/>
              <a:gd name="connsiteX558" fmla="*/ 3109499 w 9854218"/>
              <a:gd name="connsiteY558" fmla="*/ 6487352 h 10287000"/>
              <a:gd name="connsiteX559" fmla="*/ 3193523 w 9854218"/>
              <a:gd name="connsiteY559" fmla="*/ 6763580 h 10287000"/>
              <a:gd name="connsiteX560" fmla="*/ 3215621 w 9854218"/>
              <a:gd name="connsiteY560" fmla="*/ 6797463 h 10287000"/>
              <a:gd name="connsiteX561" fmla="*/ 3303474 w 9854218"/>
              <a:gd name="connsiteY561" fmla="*/ 6938549 h 10287000"/>
              <a:gd name="connsiteX562" fmla="*/ 3273834 w 9854218"/>
              <a:gd name="connsiteY562" fmla="*/ 6927000 h 10287000"/>
              <a:gd name="connsiteX563" fmla="*/ 3415644 w 9854218"/>
              <a:gd name="connsiteY563" fmla="*/ 7264004 h 10287000"/>
              <a:gd name="connsiteX564" fmla="*/ 3440762 w 9854218"/>
              <a:gd name="connsiteY564" fmla="*/ 7265252 h 10287000"/>
              <a:gd name="connsiteX565" fmla="*/ 3497912 w 9854218"/>
              <a:gd name="connsiteY565" fmla="*/ 7381436 h 10287000"/>
              <a:gd name="connsiteX566" fmla="*/ 3572770 w 9854218"/>
              <a:gd name="connsiteY566" fmla="*/ 7495980 h 10287000"/>
              <a:gd name="connsiteX567" fmla="*/ 3594125 w 9854218"/>
              <a:gd name="connsiteY567" fmla="*/ 7572603 h 10287000"/>
              <a:gd name="connsiteX568" fmla="*/ 3644740 w 9854218"/>
              <a:gd name="connsiteY568" fmla="*/ 7617936 h 10287000"/>
              <a:gd name="connsiteX569" fmla="*/ 3749616 w 9854218"/>
              <a:gd name="connsiteY569" fmla="*/ 7786866 h 10287000"/>
              <a:gd name="connsiteX570" fmla="*/ 3817064 w 9854218"/>
              <a:gd name="connsiteY570" fmla="*/ 7898523 h 10287000"/>
              <a:gd name="connsiteX571" fmla="*/ 3812542 w 9854218"/>
              <a:gd name="connsiteY571" fmla="*/ 7888224 h 10287000"/>
              <a:gd name="connsiteX572" fmla="*/ 3810908 w 9854218"/>
              <a:gd name="connsiteY572" fmla="*/ 7870512 h 10287000"/>
              <a:gd name="connsiteX573" fmla="*/ 3822840 w 9854218"/>
              <a:gd name="connsiteY573" fmla="*/ 7883699 h 10287000"/>
              <a:gd name="connsiteX574" fmla="*/ 3833136 w 9854218"/>
              <a:gd name="connsiteY574" fmla="*/ 7879172 h 10287000"/>
              <a:gd name="connsiteX575" fmla="*/ 3839292 w 9854218"/>
              <a:gd name="connsiteY575" fmla="*/ 7907186 h 10287000"/>
              <a:gd name="connsiteX576" fmla="*/ 3843814 w 9854218"/>
              <a:gd name="connsiteY576" fmla="*/ 7917485 h 10287000"/>
              <a:gd name="connsiteX577" fmla="*/ 3845448 w 9854218"/>
              <a:gd name="connsiteY577" fmla="*/ 7935197 h 10287000"/>
              <a:gd name="connsiteX578" fmla="*/ 3826106 w 9854218"/>
              <a:gd name="connsiteY578" fmla="*/ 7919123 h 10287000"/>
              <a:gd name="connsiteX579" fmla="*/ 3821928 w 9854218"/>
              <a:gd name="connsiteY579" fmla="*/ 7917495 h 10287000"/>
              <a:gd name="connsiteX580" fmla="*/ 4217118 w 9854218"/>
              <a:gd name="connsiteY580" fmla="*/ 8397302 h 10287000"/>
              <a:gd name="connsiteX581" fmla="*/ 4226942 w 9854218"/>
              <a:gd name="connsiteY581" fmla="*/ 8401994 h 10287000"/>
              <a:gd name="connsiteX582" fmla="*/ 4264216 w 9854218"/>
              <a:gd name="connsiteY582" fmla="*/ 8443161 h 10287000"/>
              <a:gd name="connsiteX583" fmla="*/ 4315950 w 9854218"/>
              <a:gd name="connsiteY583" fmla="*/ 8494650 h 10287000"/>
              <a:gd name="connsiteX584" fmla="*/ 4779590 w 9854218"/>
              <a:gd name="connsiteY584" fmla="*/ 8921636 h 10287000"/>
              <a:gd name="connsiteX585" fmla="*/ 5003136 w 9854218"/>
              <a:gd name="connsiteY585" fmla="*/ 9083376 h 10287000"/>
              <a:gd name="connsiteX586" fmla="*/ 5015632 w 9854218"/>
              <a:gd name="connsiteY586" fmla="*/ 9083552 h 10287000"/>
              <a:gd name="connsiteX587" fmla="*/ 5042230 w 9854218"/>
              <a:gd name="connsiteY587" fmla="*/ 9085005 h 10287000"/>
              <a:gd name="connsiteX588" fmla="*/ 5052194 w 9854218"/>
              <a:gd name="connsiteY588" fmla="*/ 9080643 h 10287000"/>
              <a:gd name="connsiteX589" fmla="*/ 4898326 w 9854218"/>
              <a:gd name="connsiteY589" fmla="*/ 8953278 h 10287000"/>
              <a:gd name="connsiteX590" fmla="*/ 4893268 w 9854218"/>
              <a:gd name="connsiteY590" fmla="*/ 8949717 h 10287000"/>
              <a:gd name="connsiteX591" fmla="*/ 4882082 w 9854218"/>
              <a:gd name="connsiteY591" fmla="*/ 8939832 h 10287000"/>
              <a:gd name="connsiteX592" fmla="*/ 4873380 w 9854218"/>
              <a:gd name="connsiteY592" fmla="*/ 8932628 h 10287000"/>
              <a:gd name="connsiteX593" fmla="*/ 4870010 w 9854218"/>
              <a:gd name="connsiteY593" fmla="*/ 8929164 h 10287000"/>
              <a:gd name="connsiteX594" fmla="*/ 4733957 w 9854218"/>
              <a:gd name="connsiteY594" fmla="*/ 8808936 h 10287000"/>
              <a:gd name="connsiteX595" fmla="*/ 4433788 w 9854218"/>
              <a:gd name="connsiteY595" fmla="*/ 8512905 h 10287000"/>
              <a:gd name="connsiteX596" fmla="*/ 4384469 w 9854218"/>
              <a:gd name="connsiteY596" fmla="*/ 8459937 h 10287000"/>
              <a:gd name="connsiteX597" fmla="*/ 4349390 w 9854218"/>
              <a:gd name="connsiteY597" fmla="*/ 8394454 h 10287000"/>
              <a:gd name="connsiteX598" fmla="*/ 4290320 w 9854218"/>
              <a:gd name="connsiteY598" fmla="*/ 8320214 h 10287000"/>
              <a:gd name="connsiteX599" fmla="*/ 4225055 w 9854218"/>
              <a:gd name="connsiteY599" fmla="*/ 8236626 h 10287000"/>
              <a:gd name="connsiteX600" fmla="*/ 4219649 w 9854218"/>
              <a:gd name="connsiteY600" fmla="*/ 8259875 h 10287000"/>
              <a:gd name="connsiteX601" fmla="*/ 4133375 w 9854218"/>
              <a:gd name="connsiteY601" fmla="*/ 8174462 h 10287000"/>
              <a:gd name="connsiteX602" fmla="*/ 4052508 w 9854218"/>
              <a:gd name="connsiteY602" fmla="*/ 8065806 h 10287000"/>
              <a:gd name="connsiteX603" fmla="*/ 4006766 w 9854218"/>
              <a:gd name="connsiteY603" fmla="*/ 7981653 h 10287000"/>
              <a:gd name="connsiteX604" fmla="*/ 3989472 w 9854218"/>
              <a:gd name="connsiteY604" fmla="*/ 7985799 h 10287000"/>
              <a:gd name="connsiteX605" fmla="*/ 3868270 w 9854218"/>
              <a:gd name="connsiteY605" fmla="*/ 7769745 h 10287000"/>
              <a:gd name="connsiteX606" fmla="*/ 3743464 w 9854218"/>
              <a:gd name="connsiteY606" fmla="*/ 7569188 h 10287000"/>
              <a:gd name="connsiteX607" fmla="*/ 3735718 w 9854218"/>
              <a:gd name="connsiteY607" fmla="*/ 7567386 h 10287000"/>
              <a:gd name="connsiteX608" fmla="*/ 3737522 w 9854218"/>
              <a:gd name="connsiteY608" fmla="*/ 7559636 h 10287000"/>
              <a:gd name="connsiteX609" fmla="*/ 3725634 w 9854218"/>
              <a:gd name="connsiteY609" fmla="*/ 7540536 h 10287000"/>
              <a:gd name="connsiteX610" fmla="*/ 3733379 w 9854218"/>
              <a:gd name="connsiteY610" fmla="*/ 7542338 h 10287000"/>
              <a:gd name="connsiteX611" fmla="*/ 3736644 w 9854218"/>
              <a:gd name="connsiteY611" fmla="*/ 7543607 h 10287000"/>
              <a:gd name="connsiteX612" fmla="*/ 3739324 w 9854218"/>
              <a:gd name="connsiteY612" fmla="*/ 7551888 h 10287000"/>
              <a:gd name="connsiteX613" fmla="*/ 3739932 w 9854218"/>
              <a:gd name="connsiteY613" fmla="*/ 7544883 h 10287000"/>
              <a:gd name="connsiteX614" fmla="*/ 3736644 w 9854218"/>
              <a:gd name="connsiteY614" fmla="*/ 7543607 h 10287000"/>
              <a:gd name="connsiteX615" fmla="*/ 3732942 w 9854218"/>
              <a:gd name="connsiteY615" fmla="*/ 7532154 h 10287000"/>
              <a:gd name="connsiteX616" fmla="*/ 3715014 w 9854218"/>
              <a:gd name="connsiteY616" fmla="*/ 7480890 h 10287000"/>
              <a:gd name="connsiteX617" fmla="*/ 3862522 w 9854218"/>
              <a:gd name="connsiteY617" fmla="*/ 7654056 h 10287000"/>
              <a:gd name="connsiteX618" fmla="*/ 3831539 w 9854218"/>
              <a:gd name="connsiteY618" fmla="*/ 7646849 h 10287000"/>
              <a:gd name="connsiteX619" fmla="*/ 4019918 w 9854218"/>
              <a:gd name="connsiteY619" fmla="*/ 7960209 h 10287000"/>
              <a:gd name="connsiteX620" fmla="*/ 4044958 w 9854218"/>
              <a:gd name="connsiteY620" fmla="*/ 7957865 h 10287000"/>
              <a:gd name="connsiteX621" fmla="*/ 4118078 w 9854218"/>
              <a:gd name="connsiteY621" fmla="*/ 8064722 h 10287000"/>
              <a:gd name="connsiteX622" fmla="*/ 4208492 w 9854218"/>
              <a:gd name="connsiteY622" fmla="*/ 8167431 h 10287000"/>
              <a:gd name="connsiteX623" fmla="*/ 4240546 w 9854218"/>
              <a:gd name="connsiteY623" fmla="*/ 8240231 h 10287000"/>
              <a:gd name="connsiteX624" fmla="*/ 4297103 w 9854218"/>
              <a:gd name="connsiteY624" fmla="*/ 8277890 h 10287000"/>
              <a:gd name="connsiteX625" fmla="*/ 4347194 w 9854218"/>
              <a:gd name="connsiteY625" fmla="*/ 8347739 h 10287000"/>
              <a:gd name="connsiteX626" fmla="*/ 4351784 w 9854218"/>
              <a:gd name="connsiteY626" fmla="*/ 8352600 h 10287000"/>
              <a:gd name="connsiteX627" fmla="*/ 4361840 w 9854218"/>
              <a:gd name="connsiteY627" fmla="*/ 8340473 h 10287000"/>
              <a:gd name="connsiteX628" fmla="*/ 4268230 w 9854218"/>
              <a:gd name="connsiteY628" fmla="*/ 8210715 h 10287000"/>
              <a:gd name="connsiteX629" fmla="*/ 4380947 w 9854218"/>
              <a:gd name="connsiteY629" fmla="*/ 8337401 h 10287000"/>
              <a:gd name="connsiteX630" fmla="*/ 4391542 w 9854218"/>
              <a:gd name="connsiteY630" fmla="*/ 8337747 h 10287000"/>
              <a:gd name="connsiteX631" fmla="*/ 4408034 w 9854218"/>
              <a:gd name="connsiteY631" fmla="*/ 8361078 h 10287000"/>
              <a:gd name="connsiteX632" fmla="*/ 4635240 w 9854218"/>
              <a:gd name="connsiteY632" fmla="*/ 8586590 h 10287000"/>
              <a:gd name="connsiteX633" fmla="*/ 5039628 w 9854218"/>
              <a:gd name="connsiteY633" fmla="*/ 8963541 h 10287000"/>
              <a:gd name="connsiteX634" fmla="*/ 5454780 w 9854218"/>
              <a:gd name="connsiteY634" fmla="*/ 9255388 h 10287000"/>
              <a:gd name="connsiteX635" fmla="*/ 5905180 w 9854218"/>
              <a:gd name="connsiteY635" fmla="*/ 9536937 h 10287000"/>
              <a:gd name="connsiteX636" fmla="*/ 4854150 w 9854218"/>
              <a:gd name="connsiteY636" fmla="*/ 8681319 h 10287000"/>
              <a:gd name="connsiteX637" fmla="*/ 4576214 w 9854218"/>
              <a:gd name="connsiteY637" fmla="*/ 8371013 h 10287000"/>
              <a:gd name="connsiteX638" fmla="*/ 4394212 w 9854218"/>
              <a:gd name="connsiteY638" fmla="*/ 8183049 h 10287000"/>
              <a:gd name="connsiteX639" fmla="*/ 4349627 w 9854218"/>
              <a:gd name="connsiteY639" fmla="*/ 8105747 h 10287000"/>
              <a:gd name="connsiteX640" fmla="*/ 4344314 w 9854218"/>
              <a:gd name="connsiteY640" fmla="*/ 8098556 h 10287000"/>
              <a:gd name="connsiteX641" fmla="*/ 4243772 w 9854218"/>
              <a:gd name="connsiteY641" fmla="*/ 7987931 h 10287000"/>
              <a:gd name="connsiteX642" fmla="*/ 3267006 w 9854218"/>
              <a:gd name="connsiteY642" fmla="*/ 6235823 h 10287000"/>
              <a:gd name="connsiteX643" fmla="*/ 3211728 w 9854218"/>
              <a:gd name="connsiteY643" fmla="*/ 6031370 h 10287000"/>
              <a:gd name="connsiteX644" fmla="*/ 3206867 w 9854218"/>
              <a:gd name="connsiteY644" fmla="*/ 6033956 h 10287000"/>
              <a:gd name="connsiteX645" fmla="*/ 3199584 w 9854218"/>
              <a:gd name="connsiteY645" fmla="*/ 6028499 h 10287000"/>
              <a:gd name="connsiteX646" fmla="*/ 3192322 w 9854218"/>
              <a:gd name="connsiteY646" fmla="*/ 6019941 h 10287000"/>
              <a:gd name="connsiteX647" fmla="*/ 3227930 w 9854218"/>
              <a:gd name="connsiteY647" fmla="*/ 6178428 h 10287000"/>
              <a:gd name="connsiteX648" fmla="*/ 3224717 w 9854218"/>
              <a:gd name="connsiteY648" fmla="*/ 6218504 h 10287000"/>
              <a:gd name="connsiteX649" fmla="*/ 3221740 w 9854218"/>
              <a:gd name="connsiteY649" fmla="*/ 6219554 h 10287000"/>
              <a:gd name="connsiteX650" fmla="*/ 3233850 w 9854218"/>
              <a:gd name="connsiteY650" fmla="*/ 6276857 h 10287000"/>
              <a:gd name="connsiteX651" fmla="*/ 3262542 w 9854218"/>
              <a:gd name="connsiteY651" fmla="*/ 6371084 h 10287000"/>
              <a:gd name="connsiteX652" fmla="*/ 3286976 w 9854218"/>
              <a:gd name="connsiteY652" fmla="*/ 6377040 h 10287000"/>
              <a:gd name="connsiteX653" fmla="*/ 3321210 w 9854218"/>
              <a:gd name="connsiteY653" fmla="*/ 6501911 h 10287000"/>
              <a:gd name="connsiteX654" fmla="*/ 3373146 w 9854218"/>
              <a:gd name="connsiteY654" fmla="*/ 6628508 h 10287000"/>
              <a:gd name="connsiteX655" fmla="*/ 3379682 w 9854218"/>
              <a:gd name="connsiteY655" fmla="*/ 6707784 h 10287000"/>
              <a:gd name="connsiteX656" fmla="*/ 3420848 w 9854218"/>
              <a:gd name="connsiteY656" fmla="*/ 6761841 h 10287000"/>
              <a:gd name="connsiteX657" fmla="*/ 3492018 w 9854218"/>
              <a:gd name="connsiteY657" fmla="*/ 6947505 h 10287000"/>
              <a:gd name="connsiteX658" fmla="*/ 3537221 w 9854218"/>
              <a:gd name="connsiteY658" fmla="*/ 7069871 h 10287000"/>
              <a:gd name="connsiteX659" fmla="*/ 3534720 w 9854218"/>
              <a:gd name="connsiteY659" fmla="*/ 7058904 h 10287000"/>
              <a:gd name="connsiteX660" fmla="*/ 3536454 w 9854218"/>
              <a:gd name="connsiteY660" fmla="*/ 7041201 h 10287000"/>
              <a:gd name="connsiteX661" fmla="*/ 3545687 w 9854218"/>
              <a:gd name="connsiteY661" fmla="*/ 7056398 h 10287000"/>
              <a:gd name="connsiteX662" fmla="*/ 3556652 w 9854218"/>
              <a:gd name="connsiteY662" fmla="*/ 7053894 h 10287000"/>
              <a:gd name="connsiteX663" fmla="*/ 3557422 w 9854218"/>
              <a:gd name="connsiteY663" fmla="*/ 7082565 h 10287000"/>
              <a:gd name="connsiteX664" fmla="*/ 3559922 w 9854218"/>
              <a:gd name="connsiteY664" fmla="*/ 7093532 h 10287000"/>
              <a:gd name="connsiteX665" fmla="*/ 3558190 w 9854218"/>
              <a:gd name="connsiteY665" fmla="*/ 7111235 h 10287000"/>
              <a:gd name="connsiteX666" fmla="*/ 3542222 w 9854218"/>
              <a:gd name="connsiteY666" fmla="*/ 7091805 h 10287000"/>
              <a:gd name="connsiteX667" fmla="*/ 3516058 w 9854218"/>
              <a:gd name="connsiteY667" fmla="*/ 7103550 h 10287000"/>
              <a:gd name="connsiteX668" fmla="*/ 3433152 w 9854218"/>
              <a:gd name="connsiteY668" fmla="*/ 6891720 h 10287000"/>
              <a:gd name="connsiteX669" fmla="*/ 3366216 w 9854218"/>
              <a:gd name="connsiteY669" fmla="*/ 6699320 h 10287000"/>
              <a:gd name="connsiteX670" fmla="*/ 3353518 w 9854218"/>
              <a:gd name="connsiteY670" fmla="*/ 6719529 h 10287000"/>
              <a:gd name="connsiteX671" fmla="*/ 3299850 w 9854218"/>
              <a:gd name="connsiteY671" fmla="*/ 6610635 h 10287000"/>
              <a:gd name="connsiteX672" fmla="*/ 3258880 w 9854218"/>
              <a:gd name="connsiteY672" fmla="*/ 6481532 h 10287000"/>
              <a:gd name="connsiteX673" fmla="*/ 3243110 w 9854218"/>
              <a:gd name="connsiteY673" fmla="*/ 6387060 h 10287000"/>
              <a:gd name="connsiteX674" fmla="*/ 3225413 w 9854218"/>
              <a:gd name="connsiteY674" fmla="*/ 6385334 h 10287000"/>
              <a:gd name="connsiteX675" fmla="*/ 3193292 w 9854218"/>
              <a:gd name="connsiteY675" fmla="*/ 6257094 h 10287000"/>
              <a:gd name="connsiteX676" fmla="*/ 3186686 w 9854218"/>
              <a:gd name="connsiteY676" fmla="*/ 6225378 h 10287000"/>
              <a:gd name="connsiteX677" fmla="*/ 3176492 w 9854218"/>
              <a:gd name="connsiteY677" fmla="*/ 6225662 h 10287000"/>
              <a:gd name="connsiteX678" fmla="*/ 3162320 w 9854218"/>
              <a:gd name="connsiteY678" fmla="*/ 6199470 h 10287000"/>
              <a:gd name="connsiteX679" fmla="*/ 3154300 w 9854218"/>
              <a:gd name="connsiteY679" fmla="*/ 6149984 h 10287000"/>
              <a:gd name="connsiteX680" fmla="*/ 2993406 w 9854218"/>
              <a:gd name="connsiteY680" fmla="*/ 4859490 h 10287000"/>
              <a:gd name="connsiteX681" fmla="*/ 2966222 w 9854218"/>
              <a:gd name="connsiteY681" fmla="*/ 4796178 h 10287000"/>
              <a:gd name="connsiteX682" fmla="*/ 175099 w 9854218"/>
              <a:gd name="connsiteY682" fmla="*/ 4684419 h 10287000"/>
              <a:gd name="connsiteX683" fmla="*/ 171418 w 9854218"/>
              <a:gd name="connsiteY683" fmla="*/ 4693523 h 10287000"/>
              <a:gd name="connsiteX684" fmla="*/ 166832 w 9854218"/>
              <a:gd name="connsiteY684" fmla="*/ 4715702 h 10287000"/>
              <a:gd name="connsiteX685" fmla="*/ 154717 w 9854218"/>
              <a:gd name="connsiteY685" fmla="*/ 4696059 h 10287000"/>
              <a:gd name="connsiteX686" fmla="*/ 153653 w 9854218"/>
              <a:gd name="connsiteY686" fmla="*/ 4696379 h 10287000"/>
              <a:gd name="connsiteX687" fmla="*/ 162041 w 9854218"/>
              <a:gd name="connsiteY687" fmla="*/ 4772906 h 10287000"/>
              <a:gd name="connsiteX688" fmla="*/ 169337 w 9854218"/>
              <a:gd name="connsiteY688" fmla="*/ 4750575 h 10287000"/>
              <a:gd name="connsiteX689" fmla="*/ 174475 w 9854218"/>
              <a:gd name="connsiteY689" fmla="*/ 4695869 h 10287000"/>
              <a:gd name="connsiteX690" fmla="*/ 1004585 w 9854218"/>
              <a:gd name="connsiteY690" fmla="*/ 4636356 h 10287000"/>
              <a:gd name="connsiteX691" fmla="*/ 970019 w 9854218"/>
              <a:gd name="connsiteY691" fmla="*/ 4725380 h 10287000"/>
              <a:gd name="connsiteX692" fmla="*/ 965716 w 9854218"/>
              <a:gd name="connsiteY692" fmla="*/ 4750385 h 10287000"/>
              <a:gd name="connsiteX693" fmla="*/ 970034 w 9854218"/>
              <a:gd name="connsiteY693" fmla="*/ 4774376 h 10287000"/>
              <a:gd name="connsiteX694" fmla="*/ 965494 w 9854218"/>
              <a:gd name="connsiteY694" fmla="*/ 4831253 h 10287000"/>
              <a:gd name="connsiteX695" fmla="*/ 954268 w 9854218"/>
              <a:gd name="connsiteY695" fmla="*/ 4826603 h 10287000"/>
              <a:gd name="connsiteX696" fmla="*/ 953048 w 9854218"/>
              <a:gd name="connsiteY696" fmla="*/ 4824008 h 10287000"/>
              <a:gd name="connsiteX697" fmla="*/ 950050 w 9854218"/>
              <a:gd name="connsiteY697" fmla="*/ 4841435 h 10287000"/>
              <a:gd name="connsiteX698" fmla="*/ 943958 w 9854218"/>
              <a:gd name="connsiteY698" fmla="*/ 4841435 h 10287000"/>
              <a:gd name="connsiteX699" fmla="*/ 931352 w 9854218"/>
              <a:gd name="connsiteY699" fmla="*/ 4963230 h 10287000"/>
              <a:gd name="connsiteX700" fmla="*/ 929729 w 9854218"/>
              <a:gd name="connsiteY700" fmla="*/ 5122931 h 10287000"/>
              <a:gd name="connsiteX701" fmla="*/ 948533 w 9854218"/>
              <a:gd name="connsiteY701" fmla="*/ 5133290 h 10287000"/>
              <a:gd name="connsiteX702" fmla="*/ 948890 w 9854218"/>
              <a:gd name="connsiteY702" fmla="*/ 5243817 h 10287000"/>
              <a:gd name="connsiteX703" fmla="*/ 963448 w 9854218"/>
              <a:gd name="connsiteY703" fmla="*/ 5359716 h 10287000"/>
              <a:gd name="connsiteX704" fmla="*/ 951149 w 9854218"/>
              <a:gd name="connsiteY704" fmla="*/ 5426495 h 10287000"/>
              <a:gd name="connsiteX705" fmla="*/ 973013 w 9854218"/>
              <a:gd name="connsiteY705" fmla="*/ 5480220 h 10287000"/>
              <a:gd name="connsiteX706" fmla="*/ 974866 w 9854218"/>
              <a:gd name="connsiteY706" fmla="*/ 5553570 h 10287000"/>
              <a:gd name="connsiteX707" fmla="*/ 983561 w 9854218"/>
              <a:gd name="connsiteY707" fmla="*/ 5607579 h 10287000"/>
              <a:gd name="connsiteX708" fmla="*/ 983264 w 9854218"/>
              <a:gd name="connsiteY708" fmla="*/ 5603807 h 10287000"/>
              <a:gd name="connsiteX709" fmla="*/ 988007 w 9854218"/>
              <a:gd name="connsiteY709" fmla="*/ 5562681 h 10287000"/>
              <a:gd name="connsiteX710" fmla="*/ 1013318 w 9854218"/>
              <a:gd name="connsiteY710" fmla="*/ 5638604 h 10287000"/>
              <a:gd name="connsiteX711" fmla="*/ 1000663 w 9854218"/>
              <a:gd name="connsiteY711" fmla="*/ 5474109 h 10287000"/>
              <a:gd name="connsiteX712" fmla="*/ 1051279 w 9854218"/>
              <a:gd name="connsiteY712" fmla="*/ 5423496 h 10287000"/>
              <a:gd name="connsiteX713" fmla="*/ 1051136 w 9854218"/>
              <a:gd name="connsiteY713" fmla="*/ 5420049 h 10287000"/>
              <a:gd name="connsiteX714" fmla="*/ 1044272 w 9854218"/>
              <a:gd name="connsiteY714" fmla="*/ 5328966 h 10287000"/>
              <a:gd name="connsiteX715" fmla="*/ 1037272 w 9854218"/>
              <a:gd name="connsiteY715" fmla="*/ 5223147 h 10287000"/>
              <a:gd name="connsiteX716" fmla="*/ 1019735 w 9854218"/>
              <a:gd name="connsiteY716" fmla="*/ 5239334 h 10287000"/>
              <a:gd name="connsiteX717" fmla="*/ 996383 w 9854218"/>
              <a:gd name="connsiteY717" fmla="*/ 5120201 h 10287000"/>
              <a:gd name="connsiteX718" fmla="*/ 990572 w 9854218"/>
              <a:gd name="connsiteY718" fmla="*/ 4984880 h 10287000"/>
              <a:gd name="connsiteX719" fmla="*/ 1000037 w 9854218"/>
              <a:gd name="connsiteY719" fmla="*/ 4889568 h 10287000"/>
              <a:gd name="connsiteX720" fmla="*/ 983404 w 9854218"/>
              <a:gd name="connsiteY720" fmla="*/ 4883276 h 10287000"/>
              <a:gd name="connsiteX721" fmla="*/ 1004594 w 9854218"/>
              <a:gd name="connsiteY721" fmla="*/ 4636457 h 10287000"/>
              <a:gd name="connsiteX722" fmla="*/ 149099 w 9854218"/>
              <a:gd name="connsiteY722" fmla="*/ 4457675 h 10287000"/>
              <a:gd name="connsiteX723" fmla="*/ 143266 w 9854218"/>
              <a:gd name="connsiteY723" fmla="*/ 4491044 h 10287000"/>
              <a:gd name="connsiteX724" fmla="*/ 143735 w 9854218"/>
              <a:gd name="connsiteY724" fmla="*/ 4525754 h 10287000"/>
              <a:gd name="connsiteX725" fmla="*/ 149555 w 9854218"/>
              <a:gd name="connsiteY725" fmla="*/ 4628400 h 10287000"/>
              <a:gd name="connsiteX726" fmla="*/ 152983 w 9854218"/>
              <a:gd name="connsiteY726" fmla="*/ 4628075 h 10287000"/>
              <a:gd name="connsiteX727" fmla="*/ 169382 w 9854218"/>
              <a:gd name="connsiteY727" fmla="*/ 4644875 h 10287000"/>
              <a:gd name="connsiteX728" fmla="*/ 177158 w 9854218"/>
              <a:gd name="connsiteY728" fmla="*/ 4646628 h 10287000"/>
              <a:gd name="connsiteX729" fmla="*/ 178010 w 9854218"/>
              <a:gd name="connsiteY729" fmla="*/ 4630940 h 10287000"/>
              <a:gd name="connsiteX730" fmla="*/ 193639 w 9854218"/>
              <a:gd name="connsiteY730" fmla="*/ 4527261 h 10287000"/>
              <a:gd name="connsiteX731" fmla="*/ 183061 w 9854218"/>
              <a:gd name="connsiteY731" fmla="*/ 4491354 h 10287000"/>
              <a:gd name="connsiteX732" fmla="*/ 184220 w 9854218"/>
              <a:gd name="connsiteY732" fmla="*/ 4484595 h 10287000"/>
              <a:gd name="connsiteX733" fmla="*/ 164446 w 9854218"/>
              <a:gd name="connsiteY733" fmla="*/ 4477784 h 10287000"/>
              <a:gd name="connsiteX734" fmla="*/ 1160026 w 9854218"/>
              <a:gd name="connsiteY734" fmla="*/ 4212987 h 10287000"/>
              <a:gd name="connsiteX735" fmla="*/ 1147762 w 9854218"/>
              <a:gd name="connsiteY735" fmla="*/ 4244943 h 10287000"/>
              <a:gd name="connsiteX736" fmla="*/ 1127200 w 9854218"/>
              <a:gd name="connsiteY736" fmla="*/ 4297337 h 10287000"/>
              <a:gd name="connsiteX737" fmla="*/ 1101892 w 9854218"/>
              <a:gd name="connsiteY737" fmla="*/ 4525101 h 10287000"/>
              <a:gd name="connsiteX738" fmla="*/ 1089239 w 9854218"/>
              <a:gd name="connsiteY738" fmla="*/ 4474485 h 10287000"/>
              <a:gd name="connsiteX739" fmla="*/ 1066336 w 9854218"/>
              <a:gd name="connsiteY739" fmla="*/ 4519083 h 10287000"/>
              <a:gd name="connsiteX740" fmla="*/ 1064863 w 9854218"/>
              <a:gd name="connsiteY740" fmla="*/ 4537541 h 10287000"/>
              <a:gd name="connsiteX741" fmla="*/ 1057318 w 9854218"/>
              <a:gd name="connsiteY741" fmla="*/ 4539261 h 10287000"/>
              <a:gd name="connsiteX742" fmla="*/ 1056508 w 9854218"/>
              <a:gd name="connsiteY742" fmla="*/ 4538223 h 10287000"/>
              <a:gd name="connsiteX743" fmla="*/ 1047917 w 9854218"/>
              <a:gd name="connsiteY743" fmla="*/ 4554953 h 10287000"/>
              <a:gd name="connsiteX744" fmla="*/ 1037087 w 9854218"/>
              <a:gd name="connsiteY744" fmla="*/ 4575152 h 10287000"/>
              <a:gd name="connsiteX745" fmla="*/ 1033973 w 9854218"/>
              <a:gd name="connsiteY745" fmla="*/ 4605788 h 10287000"/>
              <a:gd name="connsiteX746" fmla="*/ 1022969 w 9854218"/>
              <a:gd name="connsiteY746" fmla="*/ 4879224 h 10287000"/>
              <a:gd name="connsiteX747" fmla="*/ 1044995 w 9854218"/>
              <a:gd name="connsiteY747" fmla="*/ 4891359 h 10287000"/>
              <a:gd name="connsiteX748" fmla="*/ 1045415 w 9854218"/>
              <a:gd name="connsiteY748" fmla="*/ 5020836 h 10287000"/>
              <a:gd name="connsiteX749" fmla="*/ 1045849 w 9854218"/>
              <a:gd name="connsiteY749" fmla="*/ 5079956 h 10287000"/>
              <a:gd name="connsiteX750" fmla="*/ 1053521 w 9854218"/>
              <a:gd name="connsiteY750" fmla="*/ 5115344 h 10287000"/>
              <a:gd name="connsiteX751" fmla="*/ 1054442 w 9854218"/>
              <a:gd name="connsiteY751" fmla="*/ 5115068 h 10287000"/>
              <a:gd name="connsiteX752" fmla="*/ 1051282 w 9854218"/>
              <a:gd name="connsiteY752" fmla="*/ 5081852 h 10287000"/>
              <a:gd name="connsiteX753" fmla="*/ 1101892 w 9854218"/>
              <a:gd name="connsiteY753" fmla="*/ 5119812 h 10287000"/>
              <a:gd name="connsiteX754" fmla="*/ 1228429 w 9854218"/>
              <a:gd name="connsiteY754" fmla="*/ 5448803 h 10287000"/>
              <a:gd name="connsiteX755" fmla="*/ 1223684 w 9854218"/>
              <a:gd name="connsiteY755" fmla="*/ 5338083 h 10287000"/>
              <a:gd name="connsiteX756" fmla="*/ 1227343 w 9854218"/>
              <a:gd name="connsiteY756" fmla="*/ 5267367 h 10287000"/>
              <a:gd name="connsiteX757" fmla="*/ 1220456 w 9854218"/>
              <a:gd name="connsiteY757" fmla="*/ 5226296 h 10287000"/>
              <a:gd name="connsiteX758" fmla="*/ 1216210 w 9854218"/>
              <a:gd name="connsiteY758" fmla="*/ 5121995 h 10287000"/>
              <a:gd name="connsiteX759" fmla="*/ 1201873 w 9854218"/>
              <a:gd name="connsiteY759" fmla="*/ 4918788 h 10287000"/>
              <a:gd name="connsiteX760" fmla="*/ 1184335 w 9854218"/>
              <a:gd name="connsiteY760" fmla="*/ 4934976 h 10287000"/>
              <a:gd name="connsiteX761" fmla="*/ 1160984 w 9854218"/>
              <a:gd name="connsiteY761" fmla="*/ 4815842 h 10287000"/>
              <a:gd name="connsiteX762" fmla="*/ 1155173 w 9854218"/>
              <a:gd name="connsiteY762" fmla="*/ 4680522 h 10287000"/>
              <a:gd name="connsiteX763" fmla="*/ 1164637 w 9854218"/>
              <a:gd name="connsiteY763" fmla="*/ 4585209 h 10287000"/>
              <a:gd name="connsiteX764" fmla="*/ 1148003 w 9854218"/>
              <a:gd name="connsiteY764" fmla="*/ 4578918 h 10287000"/>
              <a:gd name="connsiteX765" fmla="*/ 1169194 w 9854218"/>
              <a:gd name="connsiteY765" fmla="*/ 4332098 h 10287000"/>
              <a:gd name="connsiteX766" fmla="*/ 1158937 w 9854218"/>
              <a:gd name="connsiteY766" fmla="*/ 4219817 h 10287000"/>
              <a:gd name="connsiteX767" fmla="*/ 91588 w 9854218"/>
              <a:gd name="connsiteY767" fmla="*/ 4168734 h 10287000"/>
              <a:gd name="connsiteX768" fmla="*/ 83972 w 9854218"/>
              <a:gd name="connsiteY768" fmla="*/ 4316366 h 10287000"/>
              <a:gd name="connsiteX769" fmla="*/ 74405 w 9854218"/>
              <a:gd name="connsiteY769" fmla="*/ 4340697 h 10287000"/>
              <a:gd name="connsiteX770" fmla="*/ 82370 w 9854218"/>
              <a:gd name="connsiteY770" fmla="*/ 4347356 h 10287000"/>
              <a:gd name="connsiteX771" fmla="*/ 83972 w 9854218"/>
              <a:gd name="connsiteY771" fmla="*/ 4316366 h 10287000"/>
              <a:gd name="connsiteX772" fmla="*/ 86419 w 9854218"/>
              <a:gd name="connsiteY772" fmla="*/ 4310133 h 10287000"/>
              <a:gd name="connsiteX773" fmla="*/ 95689 w 9854218"/>
              <a:gd name="connsiteY773" fmla="*/ 4331417 h 10287000"/>
              <a:gd name="connsiteX774" fmla="*/ 100619 w 9854218"/>
              <a:gd name="connsiteY774" fmla="*/ 4335539 h 10287000"/>
              <a:gd name="connsiteX775" fmla="*/ 104017 w 9854218"/>
              <a:gd name="connsiteY775" fmla="*/ 4168869 h 10287000"/>
              <a:gd name="connsiteX776" fmla="*/ 93514 w 9854218"/>
              <a:gd name="connsiteY776" fmla="*/ 4171199 h 10287000"/>
              <a:gd name="connsiteX777" fmla="*/ 1747226 w 9854218"/>
              <a:gd name="connsiteY777" fmla="*/ 4145492 h 10287000"/>
              <a:gd name="connsiteX778" fmla="*/ 1747224 w 9854218"/>
              <a:gd name="connsiteY778" fmla="*/ 4196109 h 10287000"/>
              <a:gd name="connsiteX779" fmla="*/ 1734570 w 9854218"/>
              <a:gd name="connsiteY779" fmla="*/ 4221414 h 10287000"/>
              <a:gd name="connsiteX780" fmla="*/ 1734570 w 9854218"/>
              <a:gd name="connsiteY780" fmla="*/ 4208762 h 10287000"/>
              <a:gd name="connsiteX781" fmla="*/ 1734570 w 9854218"/>
              <a:gd name="connsiteY781" fmla="*/ 4196109 h 10287000"/>
              <a:gd name="connsiteX782" fmla="*/ 1734570 w 9854218"/>
              <a:gd name="connsiteY782" fmla="*/ 4183452 h 10287000"/>
              <a:gd name="connsiteX783" fmla="*/ 1747226 w 9854218"/>
              <a:gd name="connsiteY783" fmla="*/ 4145492 h 10287000"/>
              <a:gd name="connsiteX784" fmla="*/ 302197 w 9854218"/>
              <a:gd name="connsiteY784" fmla="*/ 4128171 h 10287000"/>
              <a:gd name="connsiteX785" fmla="*/ 270673 w 9854218"/>
              <a:gd name="connsiteY785" fmla="*/ 4206978 h 10287000"/>
              <a:gd name="connsiteX786" fmla="*/ 244402 w 9854218"/>
              <a:gd name="connsiteY786" fmla="*/ 4427628 h 10287000"/>
              <a:gd name="connsiteX787" fmla="*/ 233195 w 9854218"/>
              <a:gd name="connsiteY787" fmla="*/ 4459299 h 10287000"/>
              <a:gd name="connsiteX788" fmla="*/ 228695 w 9854218"/>
              <a:gd name="connsiteY788" fmla="*/ 4527801 h 10287000"/>
              <a:gd name="connsiteX789" fmla="*/ 220168 w 9854218"/>
              <a:gd name="connsiteY789" fmla="*/ 4693059 h 10287000"/>
              <a:gd name="connsiteX790" fmla="*/ 210602 w 9854218"/>
              <a:gd name="connsiteY790" fmla="*/ 4717389 h 10287000"/>
              <a:gd name="connsiteX791" fmla="*/ 218566 w 9854218"/>
              <a:gd name="connsiteY791" fmla="*/ 4724043 h 10287000"/>
              <a:gd name="connsiteX792" fmla="*/ 220168 w 9854218"/>
              <a:gd name="connsiteY792" fmla="*/ 4693059 h 10287000"/>
              <a:gd name="connsiteX793" fmla="*/ 222616 w 9854218"/>
              <a:gd name="connsiteY793" fmla="*/ 4686827 h 10287000"/>
              <a:gd name="connsiteX794" fmla="*/ 231886 w 9854218"/>
              <a:gd name="connsiteY794" fmla="*/ 4708109 h 10287000"/>
              <a:gd name="connsiteX795" fmla="*/ 239851 w 9854218"/>
              <a:gd name="connsiteY795" fmla="*/ 4714763 h 10287000"/>
              <a:gd name="connsiteX796" fmla="*/ 292363 w 9854218"/>
              <a:gd name="connsiteY796" fmla="*/ 4312007 h 10287000"/>
              <a:gd name="connsiteX797" fmla="*/ 323828 w 9854218"/>
              <a:gd name="connsiteY797" fmla="*/ 4208169 h 10287000"/>
              <a:gd name="connsiteX798" fmla="*/ 322393 w 9854218"/>
              <a:gd name="connsiteY798" fmla="*/ 4195155 h 10287000"/>
              <a:gd name="connsiteX799" fmla="*/ 302197 w 9854218"/>
              <a:gd name="connsiteY799" fmla="*/ 4128171 h 10287000"/>
              <a:gd name="connsiteX800" fmla="*/ 136856 w 9854218"/>
              <a:gd name="connsiteY800" fmla="*/ 4085625 h 10287000"/>
              <a:gd name="connsiteX801" fmla="*/ 122686 w 9854218"/>
              <a:gd name="connsiteY801" fmla="*/ 4126770 h 10287000"/>
              <a:gd name="connsiteX802" fmla="*/ 116063 w 9854218"/>
              <a:gd name="connsiteY802" fmla="*/ 4254851 h 10287000"/>
              <a:gd name="connsiteX803" fmla="*/ 115835 w 9854218"/>
              <a:gd name="connsiteY803" fmla="*/ 4265180 h 10287000"/>
              <a:gd name="connsiteX804" fmla="*/ 132179 w 9854218"/>
              <a:gd name="connsiteY804" fmla="*/ 4167393 h 10287000"/>
              <a:gd name="connsiteX805" fmla="*/ 132100 w 9854218"/>
              <a:gd name="connsiteY805" fmla="*/ 4159281 h 10287000"/>
              <a:gd name="connsiteX806" fmla="*/ 146296 w 9854218"/>
              <a:gd name="connsiteY806" fmla="*/ 3904146 h 10287000"/>
              <a:gd name="connsiteX807" fmla="*/ 139528 w 9854218"/>
              <a:gd name="connsiteY807" fmla="*/ 3914934 h 10287000"/>
              <a:gd name="connsiteX808" fmla="*/ 142351 w 9854218"/>
              <a:gd name="connsiteY808" fmla="*/ 3988856 h 10287000"/>
              <a:gd name="connsiteX809" fmla="*/ 142147 w 9854218"/>
              <a:gd name="connsiteY809" fmla="*/ 4003731 h 10287000"/>
              <a:gd name="connsiteX810" fmla="*/ 148504 w 9854218"/>
              <a:gd name="connsiteY810" fmla="*/ 3905261 h 10287000"/>
              <a:gd name="connsiteX811" fmla="*/ 166543 w 9854218"/>
              <a:gd name="connsiteY811" fmla="*/ 3359468 h 10287000"/>
              <a:gd name="connsiteX812" fmla="*/ 161255 w 9854218"/>
              <a:gd name="connsiteY812" fmla="*/ 3361278 h 10287000"/>
              <a:gd name="connsiteX813" fmla="*/ 150472 w 9854218"/>
              <a:gd name="connsiteY813" fmla="*/ 3399543 h 10287000"/>
              <a:gd name="connsiteX814" fmla="*/ 154664 w 9854218"/>
              <a:gd name="connsiteY814" fmla="*/ 3409040 h 10287000"/>
              <a:gd name="connsiteX815" fmla="*/ 159973 w 9854218"/>
              <a:gd name="connsiteY815" fmla="*/ 3395351 h 10287000"/>
              <a:gd name="connsiteX816" fmla="*/ 164165 w 9854218"/>
              <a:gd name="connsiteY816" fmla="*/ 3404847 h 10287000"/>
              <a:gd name="connsiteX817" fmla="*/ 168355 w 9854218"/>
              <a:gd name="connsiteY817" fmla="*/ 3414344 h 10287000"/>
              <a:gd name="connsiteX818" fmla="*/ 163045 w 9854218"/>
              <a:gd name="connsiteY818" fmla="*/ 3428033 h 10287000"/>
              <a:gd name="connsiteX819" fmla="*/ 153542 w 9854218"/>
              <a:gd name="connsiteY819" fmla="*/ 3432227 h 10287000"/>
              <a:gd name="connsiteX820" fmla="*/ 150184 w 9854218"/>
              <a:gd name="connsiteY820" fmla="*/ 3501785 h 10287000"/>
              <a:gd name="connsiteX821" fmla="*/ 145991 w 9854218"/>
              <a:gd name="connsiteY821" fmla="*/ 3492288 h 10287000"/>
              <a:gd name="connsiteX822" fmla="*/ 144872 w 9854218"/>
              <a:gd name="connsiteY822" fmla="*/ 3515475 h 10287000"/>
              <a:gd name="connsiteX823" fmla="*/ 139562 w 9854218"/>
              <a:gd name="connsiteY823" fmla="*/ 3529161 h 10287000"/>
              <a:gd name="connsiteX824" fmla="*/ 135371 w 9854218"/>
              <a:gd name="connsiteY824" fmla="*/ 3519663 h 10287000"/>
              <a:gd name="connsiteX825" fmla="*/ 131180 w 9854218"/>
              <a:gd name="connsiteY825" fmla="*/ 3510168 h 10287000"/>
              <a:gd name="connsiteX826" fmla="*/ 85049 w 9854218"/>
              <a:gd name="connsiteY826" fmla="*/ 3791483 h 10287000"/>
              <a:gd name="connsiteX827" fmla="*/ 153794 w 9854218"/>
              <a:gd name="connsiteY827" fmla="*/ 3715758 h 10287000"/>
              <a:gd name="connsiteX828" fmla="*/ 156463 w 9854218"/>
              <a:gd name="connsiteY828" fmla="*/ 3768831 h 10287000"/>
              <a:gd name="connsiteX829" fmla="*/ 166171 w 9854218"/>
              <a:gd name="connsiteY829" fmla="*/ 3765864 h 10287000"/>
              <a:gd name="connsiteX830" fmla="*/ 197119 w 9854218"/>
              <a:gd name="connsiteY830" fmla="*/ 3566031 h 10287000"/>
              <a:gd name="connsiteX831" fmla="*/ 236113 w 9854218"/>
              <a:gd name="connsiteY831" fmla="*/ 3380820 h 10287000"/>
              <a:gd name="connsiteX832" fmla="*/ 224242 w 9854218"/>
              <a:gd name="connsiteY832" fmla="*/ 3412373 h 10287000"/>
              <a:gd name="connsiteX833" fmla="*/ 203290 w 9854218"/>
              <a:gd name="connsiteY833" fmla="*/ 3364890 h 10287000"/>
              <a:gd name="connsiteX834" fmla="*/ 178976 w 9854218"/>
              <a:gd name="connsiteY834" fmla="*/ 3386964 h 10287000"/>
              <a:gd name="connsiteX835" fmla="*/ 166543 w 9854218"/>
              <a:gd name="connsiteY835" fmla="*/ 3359468 h 10287000"/>
              <a:gd name="connsiteX836" fmla="*/ 675232 w 9854218"/>
              <a:gd name="connsiteY836" fmla="*/ 2205345 h 10287000"/>
              <a:gd name="connsiteX837" fmla="*/ 598391 w 9854218"/>
              <a:gd name="connsiteY837" fmla="*/ 2271671 h 10287000"/>
              <a:gd name="connsiteX838" fmla="*/ 595514 w 9854218"/>
              <a:gd name="connsiteY838" fmla="*/ 2273613 h 10287000"/>
              <a:gd name="connsiteX839" fmla="*/ 593956 w 9854218"/>
              <a:gd name="connsiteY839" fmla="*/ 2282829 h 10287000"/>
              <a:gd name="connsiteX840" fmla="*/ 575621 w 9854218"/>
              <a:gd name="connsiteY840" fmla="*/ 2365005 h 10287000"/>
              <a:gd name="connsiteX841" fmla="*/ 513883 w 9854218"/>
              <a:gd name="connsiteY841" fmla="*/ 2537843 h 10287000"/>
              <a:gd name="connsiteX842" fmla="*/ 507934 w 9854218"/>
              <a:gd name="connsiteY842" fmla="*/ 2563505 h 10287000"/>
              <a:gd name="connsiteX843" fmla="*/ 533374 w 9854218"/>
              <a:gd name="connsiteY843" fmla="*/ 2578352 h 10287000"/>
              <a:gd name="connsiteX844" fmla="*/ 580660 w 9854218"/>
              <a:gd name="connsiteY844" fmla="*/ 2562593 h 10287000"/>
              <a:gd name="connsiteX845" fmla="*/ 675232 w 9854218"/>
              <a:gd name="connsiteY845" fmla="*/ 2205345 h 10287000"/>
              <a:gd name="connsiteX846" fmla="*/ 523040 w 9854218"/>
              <a:gd name="connsiteY846" fmla="*/ 2200926 h 10287000"/>
              <a:gd name="connsiteX847" fmla="*/ 513322 w 9854218"/>
              <a:gd name="connsiteY847" fmla="*/ 2228223 h 10287000"/>
              <a:gd name="connsiteX848" fmla="*/ 461300 w 9854218"/>
              <a:gd name="connsiteY848" fmla="*/ 2354711 h 10287000"/>
              <a:gd name="connsiteX849" fmla="*/ 442297 w 9854218"/>
              <a:gd name="connsiteY849" fmla="*/ 2363097 h 10287000"/>
              <a:gd name="connsiteX850" fmla="*/ 412385 w 9854218"/>
              <a:gd name="connsiteY850" fmla="*/ 2501100 h 10287000"/>
              <a:gd name="connsiteX851" fmla="*/ 375211 w 9854218"/>
              <a:gd name="connsiteY851" fmla="*/ 2596926 h 10287000"/>
              <a:gd name="connsiteX852" fmla="*/ 251371 w 9854218"/>
              <a:gd name="connsiteY852" fmla="*/ 3139446 h 10287000"/>
              <a:gd name="connsiteX853" fmla="*/ 224819 w 9854218"/>
              <a:gd name="connsiteY853" fmla="*/ 3207893 h 10287000"/>
              <a:gd name="connsiteX854" fmla="*/ 226771 w 9854218"/>
              <a:gd name="connsiteY854" fmla="*/ 3263763 h 10287000"/>
              <a:gd name="connsiteX855" fmla="*/ 264502 w 9854218"/>
              <a:gd name="connsiteY855" fmla="*/ 3186482 h 10287000"/>
              <a:gd name="connsiteX856" fmla="*/ 277628 w 9854218"/>
              <a:gd name="connsiteY856" fmla="*/ 3183644 h 10287000"/>
              <a:gd name="connsiteX857" fmla="*/ 294317 w 9854218"/>
              <a:gd name="connsiteY857" fmla="*/ 3104372 h 10287000"/>
              <a:gd name="connsiteX858" fmla="*/ 407276 w 9854218"/>
              <a:gd name="connsiteY858" fmla="*/ 2646653 h 10287000"/>
              <a:gd name="connsiteX859" fmla="*/ 478208 w 9854218"/>
              <a:gd name="connsiteY859" fmla="*/ 2553563 h 10287000"/>
              <a:gd name="connsiteX860" fmla="*/ 495008 w 9854218"/>
              <a:gd name="connsiteY860" fmla="*/ 2558340 h 10287000"/>
              <a:gd name="connsiteX861" fmla="*/ 519655 w 9854218"/>
              <a:gd name="connsiteY861" fmla="*/ 2451215 h 10287000"/>
              <a:gd name="connsiteX862" fmla="*/ 490688 w 9854218"/>
              <a:gd name="connsiteY862" fmla="*/ 2414930 h 10287000"/>
              <a:gd name="connsiteX863" fmla="*/ 521407 w 9854218"/>
              <a:gd name="connsiteY863" fmla="*/ 2296610 h 10287000"/>
              <a:gd name="connsiteX864" fmla="*/ 522992 w 9854218"/>
              <a:gd name="connsiteY864" fmla="*/ 2284277 h 10287000"/>
              <a:gd name="connsiteX865" fmla="*/ 518692 w 9854218"/>
              <a:gd name="connsiteY865" fmla="*/ 2290899 h 10287000"/>
              <a:gd name="connsiteX866" fmla="*/ 517693 w 9854218"/>
              <a:gd name="connsiteY866" fmla="*/ 2292438 h 10287000"/>
              <a:gd name="connsiteX867" fmla="*/ 509698 w 9854218"/>
              <a:gd name="connsiteY867" fmla="*/ 2304755 h 10287000"/>
              <a:gd name="connsiteX868" fmla="*/ 503212 w 9854218"/>
              <a:gd name="connsiteY868" fmla="*/ 2274299 h 10287000"/>
              <a:gd name="connsiteX869" fmla="*/ 511207 w 9854218"/>
              <a:gd name="connsiteY869" fmla="*/ 2261982 h 10287000"/>
              <a:gd name="connsiteX870" fmla="*/ 521365 w 9854218"/>
              <a:gd name="connsiteY870" fmla="*/ 2259818 h 10287000"/>
              <a:gd name="connsiteX871" fmla="*/ 517589 w 9854218"/>
              <a:gd name="connsiteY871" fmla="*/ 2227290 h 10287000"/>
              <a:gd name="connsiteX872" fmla="*/ 609370 w 9854218"/>
              <a:gd name="connsiteY872" fmla="*/ 1937486 h 10287000"/>
              <a:gd name="connsiteX873" fmla="*/ 606925 w 9854218"/>
              <a:gd name="connsiteY873" fmla="*/ 1938728 h 10287000"/>
              <a:gd name="connsiteX874" fmla="*/ 600083 w 9854218"/>
              <a:gd name="connsiteY874" fmla="*/ 1963008 h 10287000"/>
              <a:gd name="connsiteX875" fmla="*/ 2354597 w 9854218"/>
              <a:gd name="connsiteY875" fmla="*/ 1627446 h 10287000"/>
              <a:gd name="connsiteX876" fmla="*/ 2353016 w 9854218"/>
              <a:gd name="connsiteY876" fmla="*/ 1638516 h 10287000"/>
              <a:gd name="connsiteX877" fmla="*/ 2347962 w 9854218"/>
              <a:gd name="connsiteY877" fmla="*/ 1639239 h 10287000"/>
              <a:gd name="connsiteX878" fmla="*/ 2453333 w 9854218"/>
              <a:gd name="connsiteY878" fmla="*/ 1504730 h 10287000"/>
              <a:gd name="connsiteX879" fmla="*/ 2443172 w 9854218"/>
              <a:gd name="connsiteY879" fmla="*/ 1513565 h 10287000"/>
              <a:gd name="connsiteX880" fmla="*/ 2433042 w 9854218"/>
              <a:gd name="connsiteY880" fmla="*/ 1543170 h 10287000"/>
              <a:gd name="connsiteX881" fmla="*/ 2455824 w 9854218"/>
              <a:gd name="connsiteY881" fmla="*/ 966746 h 10287000"/>
              <a:gd name="connsiteX882" fmla="*/ 2455824 w 9854218"/>
              <a:gd name="connsiteY882" fmla="*/ 969464 h 10287000"/>
              <a:gd name="connsiteX883" fmla="*/ 2443172 w 9854218"/>
              <a:gd name="connsiteY883" fmla="*/ 982118 h 10287000"/>
              <a:gd name="connsiteX884" fmla="*/ 1481994 w 9854218"/>
              <a:gd name="connsiteY884" fmla="*/ 366944 h 10287000"/>
              <a:gd name="connsiteX885" fmla="*/ 1467562 w 9854218"/>
              <a:gd name="connsiteY885" fmla="*/ 370847 h 10287000"/>
              <a:gd name="connsiteX886" fmla="*/ 1367948 w 9854218"/>
              <a:gd name="connsiteY886" fmla="*/ 551256 h 10287000"/>
              <a:gd name="connsiteX887" fmla="*/ 1240025 w 9854218"/>
              <a:gd name="connsiteY887" fmla="*/ 748308 h 10287000"/>
              <a:gd name="connsiteX888" fmla="*/ 1219709 w 9854218"/>
              <a:gd name="connsiteY888" fmla="*/ 752634 h 10287000"/>
              <a:gd name="connsiteX889" fmla="*/ 1162235 w 9854218"/>
              <a:gd name="connsiteY889" fmla="*/ 881616 h 10287000"/>
              <a:gd name="connsiteX890" fmla="*/ 1106269 w 9854218"/>
              <a:gd name="connsiteY890" fmla="*/ 967827 h 10287000"/>
              <a:gd name="connsiteX891" fmla="*/ 1000045 w 9854218"/>
              <a:gd name="connsiteY891" fmla="*/ 1210668 h 10287000"/>
              <a:gd name="connsiteX892" fmla="*/ 959045 w 9854218"/>
              <a:gd name="connsiteY892" fmla="*/ 1289678 h 10287000"/>
              <a:gd name="connsiteX893" fmla="*/ 939901 w 9854218"/>
              <a:gd name="connsiteY893" fmla="*/ 1370676 h 10287000"/>
              <a:gd name="connsiteX894" fmla="*/ 927422 w 9854218"/>
              <a:gd name="connsiteY894" fmla="*/ 1538138 h 10287000"/>
              <a:gd name="connsiteX895" fmla="*/ 1289950 w 9854218"/>
              <a:gd name="connsiteY895" fmla="*/ 765854 h 10287000"/>
              <a:gd name="connsiteX896" fmla="*/ 1382551 w 9854218"/>
              <a:gd name="connsiteY896" fmla="*/ 560306 h 10287000"/>
              <a:gd name="connsiteX897" fmla="*/ 1487975 w 9854218"/>
              <a:gd name="connsiteY897" fmla="*/ 378446 h 10287000"/>
              <a:gd name="connsiteX898" fmla="*/ 1487231 w 9854218"/>
              <a:gd name="connsiteY898" fmla="*/ 375944 h 10287000"/>
              <a:gd name="connsiteX899" fmla="*/ 1481994 w 9854218"/>
              <a:gd name="connsiteY899" fmla="*/ 366944 h 10287000"/>
              <a:gd name="connsiteX900" fmla="*/ 2896330 w 9854218"/>
              <a:gd name="connsiteY900" fmla="*/ 0 h 10287000"/>
              <a:gd name="connsiteX901" fmla="*/ 3314054 w 9854218"/>
              <a:gd name="connsiteY901" fmla="*/ 0 h 10287000"/>
              <a:gd name="connsiteX902" fmla="*/ 3271984 w 9854218"/>
              <a:gd name="connsiteY902" fmla="*/ 44175 h 10287000"/>
              <a:gd name="connsiteX903" fmla="*/ 3215042 w 9854218"/>
              <a:gd name="connsiteY903" fmla="*/ 134331 h 10287000"/>
              <a:gd name="connsiteX904" fmla="*/ 3164426 w 9854218"/>
              <a:gd name="connsiteY904" fmla="*/ 159642 h 10287000"/>
              <a:gd name="connsiteX905" fmla="*/ 3164426 w 9854218"/>
              <a:gd name="connsiteY905" fmla="*/ 146985 h 10287000"/>
              <a:gd name="connsiteX906" fmla="*/ 3151772 w 9854218"/>
              <a:gd name="connsiteY906" fmla="*/ 146985 h 10287000"/>
              <a:gd name="connsiteX907" fmla="*/ 3139120 w 9854218"/>
              <a:gd name="connsiteY907" fmla="*/ 159641 h 10287000"/>
              <a:gd name="connsiteX908" fmla="*/ 3088506 w 9854218"/>
              <a:gd name="connsiteY908" fmla="*/ 222906 h 10287000"/>
              <a:gd name="connsiteX909" fmla="*/ 3088506 w 9854218"/>
              <a:gd name="connsiteY909" fmla="*/ 210252 h 10287000"/>
              <a:gd name="connsiteX910" fmla="*/ 3075852 w 9854218"/>
              <a:gd name="connsiteY910" fmla="*/ 210252 h 10287000"/>
              <a:gd name="connsiteX911" fmla="*/ 3063198 w 9854218"/>
              <a:gd name="connsiteY911" fmla="*/ 222906 h 10287000"/>
              <a:gd name="connsiteX912" fmla="*/ 3063197 w 9854218"/>
              <a:gd name="connsiteY912" fmla="*/ 235560 h 10287000"/>
              <a:gd name="connsiteX913" fmla="*/ 3037892 w 9854218"/>
              <a:gd name="connsiteY913" fmla="*/ 286175 h 10287000"/>
              <a:gd name="connsiteX914" fmla="*/ 3025236 w 9854218"/>
              <a:gd name="connsiteY914" fmla="*/ 298829 h 10287000"/>
              <a:gd name="connsiteX915" fmla="*/ 3012582 w 9854218"/>
              <a:gd name="connsiteY915" fmla="*/ 298827 h 10287000"/>
              <a:gd name="connsiteX916" fmla="*/ 2999930 w 9854218"/>
              <a:gd name="connsiteY916" fmla="*/ 311481 h 10287000"/>
              <a:gd name="connsiteX917" fmla="*/ 3012582 w 9854218"/>
              <a:gd name="connsiteY917" fmla="*/ 311481 h 10287000"/>
              <a:gd name="connsiteX918" fmla="*/ 3025236 w 9854218"/>
              <a:gd name="connsiteY918" fmla="*/ 311481 h 10287000"/>
              <a:gd name="connsiteX919" fmla="*/ 2936663 w 9854218"/>
              <a:gd name="connsiteY919" fmla="*/ 400056 h 10287000"/>
              <a:gd name="connsiteX920" fmla="*/ 2936662 w 9854218"/>
              <a:gd name="connsiteY920" fmla="*/ 387402 h 10287000"/>
              <a:gd name="connsiteX921" fmla="*/ 2949317 w 9854218"/>
              <a:gd name="connsiteY921" fmla="*/ 374747 h 10287000"/>
              <a:gd name="connsiteX922" fmla="*/ 2936662 w 9854218"/>
              <a:gd name="connsiteY922" fmla="*/ 374750 h 10287000"/>
              <a:gd name="connsiteX923" fmla="*/ 2949318 w 9854218"/>
              <a:gd name="connsiteY923" fmla="*/ 362094 h 10287000"/>
              <a:gd name="connsiteX924" fmla="*/ 2961968 w 9854218"/>
              <a:gd name="connsiteY924" fmla="*/ 362093 h 10287000"/>
              <a:gd name="connsiteX925" fmla="*/ 2961965 w 9854218"/>
              <a:gd name="connsiteY925" fmla="*/ 349442 h 10287000"/>
              <a:gd name="connsiteX926" fmla="*/ 2961968 w 9854218"/>
              <a:gd name="connsiteY926" fmla="*/ 336788 h 10287000"/>
              <a:gd name="connsiteX927" fmla="*/ 2949317 w 9854218"/>
              <a:gd name="connsiteY927" fmla="*/ 349442 h 10287000"/>
              <a:gd name="connsiteX928" fmla="*/ 2961965 w 9854218"/>
              <a:gd name="connsiteY928" fmla="*/ 298827 h 10287000"/>
              <a:gd name="connsiteX929" fmla="*/ 2974624 w 9854218"/>
              <a:gd name="connsiteY929" fmla="*/ 286175 h 10287000"/>
              <a:gd name="connsiteX930" fmla="*/ 2987278 w 9854218"/>
              <a:gd name="connsiteY930" fmla="*/ 286176 h 10287000"/>
              <a:gd name="connsiteX931" fmla="*/ 2999928 w 9854218"/>
              <a:gd name="connsiteY931" fmla="*/ 260870 h 10287000"/>
              <a:gd name="connsiteX932" fmla="*/ 2974622 w 9854218"/>
              <a:gd name="connsiteY932" fmla="*/ 260867 h 10287000"/>
              <a:gd name="connsiteX933" fmla="*/ 2961970 w 9854218"/>
              <a:gd name="connsiteY933" fmla="*/ 273521 h 10287000"/>
              <a:gd name="connsiteX934" fmla="*/ 2949317 w 9854218"/>
              <a:gd name="connsiteY934" fmla="*/ 286175 h 10287000"/>
              <a:gd name="connsiteX935" fmla="*/ 2924008 w 9854218"/>
              <a:gd name="connsiteY935" fmla="*/ 324135 h 10287000"/>
              <a:gd name="connsiteX936" fmla="*/ 2949317 w 9854218"/>
              <a:gd name="connsiteY936" fmla="*/ 311481 h 10287000"/>
              <a:gd name="connsiteX937" fmla="*/ 2961965 w 9854218"/>
              <a:gd name="connsiteY937" fmla="*/ 298827 h 10287000"/>
              <a:gd name="connsiteX938" fmla="*/ 2936662 w 9854218"/>
              <a:gd name="connsiteY938" fmla="*/ 349442 h 10287000"/>
              <a:gd name="connsiteX939" fmla="*/ 2924008 w 9854218"/>
              <a:gd name="connsiteY939" fmla="*/ 362096 h 10287000"/>
              <a:gd name="connsiteX940" fmla="*/ 2898702 w 9854218"/>
              <a:gd name="connsiteY940" fmla="*/ 374747 h 10287000"/>
              <a:gd name="connsiteX941" fmla="*/ 2911350 w 9854218"/>
              <a:gd name="connsiteY941" fmla="*/ 374747 h 10287000"/>
              <a:gd name="connsiteX942" fmla="*/ 2911354 w 9854218"/>
              <a:gd name="connsiteY942" fmla="*/ 387402 h 10287000"/>
              <a:gd name="connsiteX943" fmla="*/ 2911354 w 9854218"/>
              <a:gd name="connsiteY943" fmla="*/ 400059 h 10287000"/>
              <a:gd name="connsiteX944" fmla="*/ 2886048 w 9854218"/>
              <a:gd name="connsiteY944" fmla="*/ 425363 h 10287000"/>
              <a:gd name="connsiteX945" fmla="*/ 2911350 w 9854218"/>
              <a:gd name="connsiteY945" fmla="*/ 425363 h 10287000"/>
              <a:gd name="connsiteX946" fmla="*/ 2924008 w 9854218"/>
              <a:gd name="connsiteY946" fmla="*/ 412712 h 10287000"/>
              <a:gd name="connsiteX947" fmla="*/ 2873394 w 9854218"/>
              <a:gd name="connsiteY947" fmla="*/ 501282 h 10287000"/>
              <a:gd name="connsiteX948" fmla="*/ 2886047 w 9854218"/>
              <a:gd name="connsiteY948" fmla="*/ 450672 h 10287000"/>
              <a:gd name="connsiteX949" fmla="*/ 2848088 w 9854218"/>
              <a:gd name="connsiteY949" fmla="*/ 488633 h 10287000"/>
              <a:gd name="connsiteX950" fmla="*/ 2848086 w 9854218"/>
              <a:gd name="connsiteY950" fmla="*/ 475980 h 10287000"/>
              <a:gd name="connsiteX951" fmla="*/ 2860742 w 9854218"/>
              <a:gd name="connsiteY951" fmla="*/ 450671 h 10287000"/>
              <a:gd name="connsiteX952" fmla="*/ 2822778 w 9854218"/>
              <a:gd name="connsiteY952" fmla="*/ 475977 h 10287000"/>
              <a:gd name="connsiteX953" fmla="*/ 2810128 w 9854218"/>
              <a:gd name="connsiteY953" fmla="*/ 488631 h 10287000"/>
              <a:gd name="connsiteX954" fmla="*/ 2759512 w 9854218"/>
              <a:gd name="connsiteY954" fmla="*/ 539243 h 10287000"/>
              <a:gd name="connsiteX955" fmla="*/ 2797472 w 9854218"/>
              <a:gd name="connsiteY955" fmla="*/ 513938 h 10287000"/>
              <a:gd name="connsiteX956" fmla="*/ 2784818 w 9854218"/>
              <a:gd name="connsiteY956" fmla="*/ 526592 h 10287000"/>
              <a:gd name="connsiteX957" fmla="*/ 2772164 w 9854218"/>
              <a:gd name="connsiteY957" fmla="*/ 551898 h 10287000"/>
              <a:gd name="connsiteX958" fmla="*/ 2797474 w 9854218"/>
              <a:gd name="connsiteY958" fmla="*/ 539243 h 10287000"/>
              <a:gd name="connsiteX959" fmla="*/ 2810128 w 9854218"/>
              <a:gd name="connsiteY959" fmla="*/ 539243 h 10287000"/>
              <a:gd name="connsiteX960" fmla="*/ 2772166 w 9854218"/>
              <a:gd name="connsiteY960" fmla="*/ 602513 h 10287000"/>
              <a:gd name="connsiteX961" fmla="*/ 2721554 w 9854218"/>
              <a:gd name="connsiteY961" fmla="*/ 627818 h 10287000"/>
              <a:gd name="connsiteX962" fmla="*/ 2658284 w 9854218"/>
              <a:gd name="connsiteY962" fmla="*/ 703743 h 10287000"/>
              <a:gd name="connsiteX963" fmla="*/ 2658284 w 9854218"/>
              <a:gd name="connsiteY963" fmla="*/ 741699 h 10287000"/>
              <a:gd name="connsiteX964" fmla="*/ 2595016 w 9854218"/>
              <a:gd name="connsiteY964" fmla="*/ 779661 h 10287000"/>
              <a:gd name="connsiteX965" fmla="*/ 2488250 w 9854218"/>
              <a:gd name="connsiteY965" fmla="*/ 927351 h 10287000"/>
              <a:gd name="connsiteX966" fmla="*/ 2455824 w 9854218"/>
              <a:gd name="connsiteY966" fmla="*/ 966746 h 10287000"/>
              <a:gd name="connsiteX967" fmla="*/ 2455822 w 9854218"/>
              <a:gd name="connsiteY967" fmla="*/ 956810 h 10287000"/>
              <a:gd name="connsiteX968" fmla="*/ 2430518 w 9854218"/>
              <a:gd name="connsiteY968" fmla="*/ 969464 h 10287000"/>
              <a:gd name="connsiteX969" fmla="*/ 2417862 w 9854218"/>
              <a:gd name="connsiteY969" fmla="*/ 994773 h 10287000"/>
              <a:gd name="connsiteX970" fmla="*/ 2316635 w 9854218"/>
              <a:gd name="connsiteY970" fmla="*/ 1133960 h 10287000"/>
              <a:gd name="connsiteX971" fmla="*/ 2316635 w 9854218"/>
              <a:gd name="connsiteY971" fmla="*/ 1121304 h 10287000"/>
              <a:gd name="connsiteX972" fmla="*/ 2303984 w 9854218"/>
              <a:gd name="connsiteY972" fmla="*/ 1121304 h 10287000"/>
              <a:gd name="connsiteX973" fmla="*/ 2303984 w 9854218"/>
              <a:gd name="connsiteY973" fmla="*/ 1133960 h 10287000"/>
              <a:gd name="connsiteX974" fmla="*/ 2291328 w 9854218"/>
              <a:gd name="connsiteY974" fmla="*/ 1146614 h 10287000"/>
              <a:gd name="connsiteX975" fmla="*/ 2291330 w 9854218"/>
              <a:gd name="connsiteY975" fmla="*/ 1171919 h 10287000"/>
              <a:gd name="connsiteX976" fmla="*/ 2266020 w 9854218"/>
              <a:gd name="connsiteY976" fmla="*/ 1171919 h 10287000"/>
              <a:gd name="connsiteX977" fmla="*/ 2253370 w 9854218"/>
              <a:gd name="connsiteY977" fmla="*/ 1209881 h 10287000"/>
              <a:gd name="connsiteX978" fmla="*/ 2253368 w 9854218"/>
              <a:gd name="connsiteY978" fmla="*/ 1197225 h 10287000"/>
              <a:gd name="connsiteX979" fmla="*/ 2240712 w 9854218"/>
              <a:gd name="connsiteY979" fmla="*/ 1197225 h 10287000"/>
              <a:gd name="connsiteX980" fmla="*/ 2228060 w 9854218"/>
              <a:gd name="connsiteY980" fmla="*/ 1222535 h 10287000"/>
              <a:gd name="connsiteX981" fmla="*/ 2228062 w 9854218"/>
              <a:gd name="connsiteY981" fmla="*/ 1235190 h 10287000"/>
              <a:gd name="connsiteX982" fmla="*/ 2190100 w 9854218"/>
              <a:gd name="connsiteY982" fmla="*/ 1285800 h 10287000"/>
              <a:gd name="connsiteX983" fmla="*/ 2177446 w 9854218"/>
              <a:gd name="connsiteY983" fmla="*/ 1298454 h 10287000"/>
              <a:gd name="connsiteX984" fmla="*/ 2164790 w 9854218"/>
              <a:gd name="connsiteY984" fmla="*/ 1323761 h 10287000"/>
              <a:gd name="connsiteX985" fmla="*/ 2177447 w 9854218"/>
              <a:gd name="connsiteY985" fmla="*/ 1311110 h 10287000"/>
              <a:gd name="connsiteX986" fmla="*/ 2190096 w 9854218"/>
              <a:gd name="connsiteY986" fmla="*/ 1311111 h 10287000"/>
              <a:gd name="connsiteX987" fmla="*/ 2164793 w 9854218"/>
              <a:gd name="connsiteY987" fmla="*/ 1374375 h 10287000"/>
              <a:gd name="connsiteX988" fmla="*/ 2152140 w 9854218"/>
              <a:gd name="connsiteY988" fmla="*/ 1399685 h 10287000"/>
              <a:gd name="connsiteX989" fmla="*/ 2139485 w 9854218"/>
              <a:gd name="connsiteY989" fmla="*/ 1399683 h 10287000"/>
              <a:gd name="connsiteX990" fmla="*/ 2139485 w 9854218"/>
              <a:gd name="connsiteY990" fmla="*/ 1412336 h 10287000"/>
              <a:gd name="connsiteX991" fmla="*/ 2126834 w 9854218"/>
              <a:gd name="connsiteY991" fmla="*/ 1424993 h 10287000"/>
              <a:gd name="connsiteX992" fmla="*/ 2126832 w 9854218"/>
              <a:gd name="connsiteY992" fmla="*/ 1437641 h 10287000"/>
              <a:gd name="connsiteX993" fmla="*/ 2076220 w 9854218"/>
              <a:gd name="connsiteY993" fmla="*/ 1475606 h 10287000"/>
              <a:gd name="connsiteX994" fmla="*/ 2076220 w 9854218"/>
              <a:gd name="connsiteY994" fmla="*/ 1513566 h 10287000"/>
              <a:gd name="connsiteX995" fmla="*/ 2063564 w 9854218"/>
              <a:gd name="connsiteY995" fmla="*/ 1538871 h 10287000"/>
              <a:gd name="connsiteX996" fmla="*/ 2076215 w 9854218"/>
              <a:gd name="connsiteY996" fmla="*/ 1538868 h 10287000"/>
              <a:gd name="connsiteX997" fmla="*/ 2076218 w 9854218"/>
              <a:gd name="connsiteY997" fmla="*/ 1526216 h 10287000"/>
              <a:gd name="connsiteX998" fmla="*/ 2088868 w 9854218"/>
              <a:gd name="connsiteY998" fmla="*/ 1551525 h 10287000"/>
              <a:gd name="connsiteX999" fmla="*/ 1734570 w 9854218"/>
              <a:gd name="connsiteY999" fmla="*/ 2285429 h 10287000"/>
              <a:gd name="connsiteX1000" fmla="*/ 1683956 w 9854218"/>
              <a:gd name="connsiteY1000" fmla="*/ 2386655 h 10287000"/>
              <a:gd name="connsiteX1001" fmla="*/ 1645996 w 9854218"/>
              <a:gd name="connsiteY1001" fmla="*/ 2449923 h 10287000"/>
              <a:gd name="connsiteX1002" fmla="*/ 1620689 w 9854218"/>
              <a:gd name="connsiteY1002" fmla="*/ 2551154 h 10287000"/>
              <a:gd name="connsiteX1003" fmla="*/ 1506806 w 9854218"/>
              <a:gd name="connsiteY1003" fmla="*/ 2905451 h 10287000"/>
              <a:gd name="connsiteX1004" fmla="*/ 1494152 w 9854218"/>
              <a:gd name="connsiteY1004" fmla="*/ 2918102 h 10287000"/>
              <a:gd name="connsiteX1005" fmla="*/ 1494154 w 9854218"/>
              <a:gd name="connsiteY1005" fmla="*/ 2930757 h 10287000"/>
              <a:gd name="connsiteX1006" fmla="*/ 1506806 w 9854218"/>
              <a:gd name="connsiteY1006" fmla="*/ 2930756 h 10287000"/>
              <a:gd name="connsiteX1007" fmla="*/ 1506806 w 9854218"/>
              <a:gd name="connsiteY1007" fmla="*/ 2943410 h 10287000"/>
              <a:gd name="connsiteX1008" fmla="*/ 1494152 w 9854218"/>
              <a:gd name="connsiteY1008" fmla="*/ 2943410 h 10287000"/>
              <a:gd name="connsiteX1009" fmla="*/ 1456192 w 9854218"/>
              <a:gd name="connsiteY1009" fmla="*/ 3057288 h 10287000"/>
              <a:gd name="connsiteX1010" fmla="*/ 1443541 w 9854218"/>
              <a:gd name="connsiteY1010" fmla="*/ 3057291 h 10287000"/>
              <a:gd name="connsiteX1011" fmla="*/ 1443536 w 9854218"/>
              <a:gd name="connsiteY1011" fmla="*/ 3082601 h 10287000"/>
              <a:gd name="connsiteX1012" fmla="*/ 1405579 w 9854218"/>
              <a:gd name="connsiteY1012" fmla="*/ 3209135 h 10287000"/>
              <a:gd name="connsiteX1013" fmla="*/ 1392929 w 9854218"/>
              <a:gd name="connsiteY1013" fmla="*/ 3221789 h 10287000"/>
              <a:gd name="connsiteX1014" fmla="*/ 1380271 w 9854218"/>
              <a:gd name="connsiteY1014" fmla="*/ 3272402 h 10287000"/>
              <a:gd name="connsiteX1015" fmla="*/ 1380272 w 9854218"/>
              <a:gd name="connsiteY1015" fmla="*/ 3285053 h 10287000"/>
              <a:gd name="connsiteX1016" fmla="*/ 1380271 w 9854218"/>
              <a:gd name="connsiteY1016" fmla="*/ 3297705 h 10287000"/>
              <a:gd name="connsiteX1017" fmla="*/ 1380271 w 9854218"/>
              <a:gd name="connsiteY1017" fmla="*/ 3310362 h 10287000"/>
              <a:gd name="connsiteX1018" fmla="*/ 1367617 w 9854218"/>
              <a:gd name="connsiteY1018" fmla="*/ 3348326 h 10287000"/>
              <a:gd name="connsiteX1019" fmla="*/ 1392925 w 9854218"/>
              <a:gd name="connsiteY1019" fmla="*/ 3335669 h 10287000"/>
              <a:gd name="connsiteX1020" fmla="*/ 1392928 w 9854218"/>
              <a:gd name="connsiteY1020" fmla="*/ 3360977 h 10287000"/>
              <a:gd name="connsiteX1021" fmla="*/ 1380272 w 9854218"/>
              <a:gd name="connsiteY1021" fmla="*/ 3360974 h 10287000"/>
              <a:gd name="connsiteX1022" fmla="*/ 1380271 w 9854218"/>
              <a:gd name="connsiteY1022" fmla="*/ 3373631 h 10287000"/>
              <a:gd name="connsiteX1023" fmla="*/ 1380271 w 9854218"/>
              <a:gd name="connsiteY1023" fmla="*/ 3386286 h 10287000"/>
              <a:gd name="connsiteX1024" fmla="*/ 1380271 w 9854218"/>
              <a:gd name="connsiteY1024" fmla="*/ 3411591 h 10287000"/>
              <a:gd name="connsiteX1025" fmla="*/ 1329658 w 9854218"/>
              <a:gd name="connsiteY1025" fmla="*/ 3512819 h 10287000"/>
              <a:gd name="connsiteX1026" fmla="*/ 1342310 w 9854218"/>
              <a:gd name="connsiteY1026" fmla="*/ 3512817 h 10287000"/>
              <a:gd name="connsiteX1027" fmla="*/ 1329658 w 9854218"/>
              <a:gd name="connsiteY1027" fmla="*/ 3550775 h 10287000"/>
              <a:gd name="connsiteX1028" fmla="*/ 1354964 w 9854218"/>
              <a:gd name="connsiteY1028" fmla="*/ 3550778 h 10287000"/>
              <a:gd name="connsiteX1029" fmla="*/ 1367618 w 9854218"/>
              <a:gd name="connsiteY1029" fmla="*/ 3500165 h 10287000"/>
              <a:gd name="connsiteX1030" fmla="*/ 1367618 w 9854218"/>
              <a:gd name="connsiteY1030" fmla="*/ 3512819 h 10287000"/>
              <a:gd name="connsiteX1031" fmla="*/ 1380271 w 9854218"/>
              <a:gd name="connsiteY1031" fmla="*/ 3512817 h 10287000"/>
              <a:gd name="connsiteX1032" fmla="*/ 1380271 w 9854218"/>
              <a:gd name="connsiteY1032" fmla="*/ 3500166 h 10287000"/>
              <a:gd name="connsiteX1033" fmla="*/ 1380271 w 9854218"/>
              <a:gd name="connsiteY1033" fmla="*/ 3487512 h 10287000"/>
              <a:gd name="connsiteX1034" fmla="*/ 1418236 w 9854218"/>
              <a:gd name="connsiteY1034" fmla="*/ 3348324 h 10287000"/>
              <a:gd name="connsiteX1035" fmla="*/ 1430885 w 9854218"/>
              <a:gd name="connsiteY1035" fmla="*/ 3335669 h 10287000"/>
              <a:gd name="connsiteX1036" fmla="*/ 1430887 w 9854218"/>
              <a:gd name="connsiteY1036" fmla="*/ 3323013 h 10287000"/>
              <a:gd name="connsiteX1037" fmla="*/ 1418234 w 9854218"/>
              <a:gd name="connsiteY1037" fmla="*/ 3323015 h 10287000"/>
              <a:gd name="connsiteX1038" fmla="*/ 1544766 w 9854218"/>
              <a:gd name="connsiteY1038" fmla="*/ 2918102 h 10287000"/>
              <a:gd name="connsiteX1039" fmla="*/ 1544766 w 9854218"/>
              <a:gd name="connsiteY1039" fmla="*/ 2880141 h 10287000"/>
              <a:gd name="connsiteX1040" fmla="*/ 1595382 w 9854218"/>
              <a:gd name="connsiteY1040" fmla="*/ 2740952 h 10287000"/>
              <a:gd name="connsiteX1041" fmla="*/ 1582726 w 9854218"/>
              <a:gd name="connsiteY1041" fmla="*/ 2753607 h 10287000"/>
              <a:gd name="connsiteX1042" fmla="*/ 1633342 w 9854218"/>
              <a:gd name="connsiteY1042" fmla="*/ 2652380 h 10287000"/>
              <a:gd name="connsiteX1043" fmla="*/ 1785186 w 9854218"/>
              <a:gd name="connsiteY1043" fmla="*/ 2285430 h 10287000"/>
              <a:gd name="connsiteX1044" fmla="*/ 1886414 w 9854218"/>
              <a:gd name="connsiteY1044" fmla="*/ 2007050 h 10287000"/>
              <a:gd name="connsiteX1045" fmla="*/ 1937028 w 9854218"/>
              <a:gd name="connsiteY1045" fmla="*/ 1943783 h 10287000"/>
              <a:gd name="connsiteX1046" fmla="*/ 1987643 w 9854218"/>
              <a:gd name="connsiteY1046" fmla="*/ 1829903 h 10287000"/>
              <a:gd name="connsiteX1047" fmla="*/ 2012950 w 9854218"/>
              <a:gd name="connsiteY1047" fmla="*/ 1804596 h 10287000"/>
              <a:gd name="connsiteX1048" fmla="*/ 2139486 w 9854218"/>
              <a:gd name="connsiteY1048" fmla="*/ 1576833 h 10287000"/>
              <a:gd name="connsiteX1049" fmla="*/ 2139485 w 9854218"/>
              <a:gd name="connsiteY1049" fmla="*/ 1551525 h 10287000"/>
              <a:gd name="connsiteX1050" fmla="*/ 2266022 w 9854218"/>
              <a:gd name="connsiteY1050" fmla="*/ 1349070 h 10287000"/>
              <a:gd name="connsiteX1051" fmla="*/ 2367250 w 9854218"/>
              <a:gd name="connsiteY1051" fmla="*/ 1197225 h 10287000"/>
              <a:gd name="connsiteX1052" fmla="*/ 2430518 w 9854218"/>
              <a:gd name="connsiteY1052" fmla="*/ 1108653 h 10287000"/>
              <a:gd name="connsiteX1053" fmla="*/ 2519094 w 9854218"/>
              <a:gd name="connsiteY1053" fmla="*/ 969464 h 10287000"/>
              <a:gd name="connsiteX1054" fmla="*/ 2531748 w 9854218"/>
              <a:gd name="connsiteY1054" fmla="*/ 982118 h 10287000"/>
              <a:gd name="connsiteX1055" fmla="*/ 2544401 w 9854218"/>
              <a:gd name="connsiteY1055" fmla="*/ 944157 h 10287000"/>
              <a:gd name="connsiteX1056" fmla="*/ 2721552 w 9854218"/>
              <a:gd name="connsiteY1056" fmla="*/ 716393 h 10287000"/>
              <a:gd name="connsiteX1057" fmla="*/ 2898701 w 9854218"/>
              <a:gd name="connsiteY1057" fmla="*/ 501282 h 10287000"/>
              <a:gd name="connsiteX1058" fmla="*/ 2924008 w 9854218"/>
              <a:gd name="connsiteY1058" fmla="*/ 488633 h 10287000"/>
              <a:gd name="connsiteX1059" fmla="*/ 2936662 w 9854218"/>
              <a:gd name="connsiteY1059" fmla="*/ 450671 h 10287000"/>
              <a:gd name="connsiteX1060" fmla="*/ 3177078 w 9854218"/>
              <a:gd name="connsiteY1060" fmla="*/ 210252 h 10287000"/>
              <a:gd name="connsiteX1061" fmla="*/ 3189732 w 9854218"/>
              <a:gd name="connsiteY1061" fmla="*/ 210252 h 10287000"/>
              <a:gd name="connsiteX1062" fmla="*/ 3202388 w 9854218"/>
              <a:gd name="connsiteY1062" fmla="*/ 197600 h 10287000"/>
              <a:gd name="connsiteX1063" fmla="*/ 3278308 w 9854218"/>
              <a:gd name="connsiteY1063" fmla="*/ 121680 h 10287000"/>
              <a:gd name="connsiteX1064" fmla="*/ 3290962 w 9854218"/>
              <a:gd name="connsiteY1064" fmla="*/ 134334 h 10287000"/>
              <a:gd name="connsiteX1065" fmla="*/ 3303617 w 9854218"/>
              <a:gd name="connsiteY1065" fmla="*/ 121682 h 10287000"/>
              <a:gd name="connsiteX1066" fmla="*/ 3316272 w 9854218"/>
              <a:gd name="connsiteY1066" fmla="*/ 96371 h 10287000"/>
              <a:gd name="connsiteX1067" fmla="*/ 3379536 w 9854218"/>
              <a:gd name="connsiteY1067" fmla="*/ 58410 h 10287000"/>
              <a:gd name="connsiteX1068" fmla="*/ 3341576 w 9854218"/>
              <a:gd name="connsiteY1068" fmla="*/ 71066 h 10287000"/>
              <a:gd name="connsiteX1069" fmla="*/ 3354233 w 9854218"/>
              <a:gd name="connsiteY1069" fmla="*/ 58410 h 10287000"/>
              <a:gd name="connsiteX1070" fmla="*/ 3341576 w 9854218"/>
              <a:gd name="connsiteY1070" fmla="*/ 58410 h 10287000"/>
              <a:gd name="connsiteX1071" fmla="*/ 3374990 w 9854218"/>
              <a:gd name="connsiteY1071" fmla="*/ 21242 h 10287000"/>
              <a:gd name="connsiteX1072" fmla="*/ 3398246 w 9854218"/>
              <a:gd name="connsiteY1072" fmla="*/ 0 h 10287000"/>
              <a:gd name="connsiteX1073" fmla="*/ 3467874 w 9854218"/>
              <a:gd name="connsiteY1073" fmla="*/ 0 h 10287000"/>
              <a:gd name="connsiteX1074" fmla="*/ 3444386 w 9854218"/>
              <a:gd name="connsiteY1074" fmla="*/ 25196 h 10287000"/>
              <a:gd name="connsiteX1075" fmla="*/ 3366882 w 9854218"/>
              <a:gd name="connsiteY1075" fmla="*/ 109025 h 10287000"/>
              <a:gd name="connsiteX1076" fmla="*/ 2987278 w 9854218"/>
              <a:gd name="connsiteY1076" fmla="*/ 513935 h 10287000"/>
              <a:gd name="connsiteX1077" fmla="*/ 2961968 w 9854218"/>
              <a:gd name="connsiteY1077" fmla="*/ 564552 h 10287000"/>
              <a:gd name="connsiteX1078" fmla="*/ 2911354 w 9854218"/>
              <a:gd name="connsiteY1078" fmla="*/ 589857 h 10287000"/>
              <a:gd name="connsiteX1079" fmla="*/ 2784818 w 9854218"/>
              <a:gd name="connsiteY1079" fmla="*/ 767007 h 10287000"/>
              <a:gd name="connsiteX1080" fmla="*/ 2759512 w 9854218"/>
              <a:gd name="connsiteY1080" fmla="*/ 779661 h 10287000"/>
              <a:gd name="connsiteX1081" fmla="*/ 2696243 w 9854218"/>
              <a:gd name="connsiteY1081" fmla="*/ 893543 h 10287000"/>
              <a:gd name="connsiteX1082" fmla="*/ 2632974 w 9854218"/>
              <a:gd name="connsiteY1082" fmla="*/ 956810 h 10287000"/>
              <a:gd name="connsiteX1083" fmla="*/ 2392558 w 9854218"/>
              <a:gd name="connsiteY1083" fmla="*/ 1323761 h 10287000"/>
              <a:gd name="connsiteX1084" fmla="*/ 2253366 w 9854218"/>
              <a:gd name="connsiteY1084" fmla="*/ 1538871 h 10287000"/>
              <a:gd name="connsiteX1085" fmla="*/ 2190100 w 9854218"/>
              <a:gd name="connsiteY1085" fmla="*/ 1640100 h 10287000"/>
              <a:gd name="connsiteX1086" fmla="*/ 2038253 w 9854218"/>
              <a:gd name="connsiteY1086" fmla="*/ 1956437 h 10287000"/>
              <a:gd name="connsiteX1087" fmla="*/ 2000296 w 9854218"/>
              <a:gd name="connsiteY1087" fmla="*/ 2019705 h 10287000"/>
              <a:gd name="connsiteX1088" fmla="*/ 1810492 w 9854218"/>
              <a:gd name="connsiteY1088" fmla="*/ 2462576 h 10287000"/>
              <a:gd name="connsiteX1089" fmla="*/ 1633343 w 9854218"/>
              <a:gd name="connsiteY1089" fmla="*/ 2930756 h 10287000"/>
              <a:gd name="connsiteX1090" fmla="*/ 1570074 w 9854218"/>
              <a:gd name="connsiteY1090" fmla="*/ 3133212 h 10287000"/>
              <a:gd name="connsiteX1091" fmla="*/ 1557420 w 9854218"/>
              <a:gd name="connsiteY1091" fmla="*/ 3145868 h 10287000"/>
              <a:gd name="connsiteX1092" fmla="*/ 1557422 w 9854218"/>
              <a:gd name="connsiteY1092" fmla="*/ 3171176 h 10287000"/>
              <a:gd name="connsiteX1093" fmla="*/ 1494154 w 9854218"/>
              <a:gd name="connsiteY1093" fmla="*/ 3323016 h 10287000"/>
              <a:gd name="connsiteX1094" fmla="*/ 1519463 w 9854218"/>
              <a:gd name="connsiteY1094" fmla="*/ 3297708 h 10287000"/>
              <a:gd name="connsiteX1095" fmla="*/ 1544768 w 9854218"/>
              <a:gd name="connsiteY1095" fmla="*/ 3209136 h 10287000"/>
              <a:gd name="connsiteX1096" fmla="*/ 1570074 w 9854218"/>
              <a:gd name="connsiteY1096" fmla="*/ 3196481 h 10287000"/>
              <a:gd name="connsiteX1097" fmla="*/ 1582726 w 9854218"/>
              <a:gd name="connsiteY1097" fmla="*/ 3196481 h 10287000"/>
              <a:gd name="connsiteX1098" fmla="*/ 1582727 w 9854218"/>
              <a:gd name="connsiteY1098" fmla="*/ 3183827 h 10287000"/>
              <a:gd name="connsiteX1099" fmla="*/ 1582726 w 9854218"/>
              <a:gd name="connsiteY1099" fmla="*/ 3171176 h 10287000"/>
              <a:gd name="connsiteX1100" fmla="*/ 1582726 w 9854218"/>
              <a:gd name="connsiteY1100" fmla="*/ 3158520 h 10287000"/>
              <a:gd name="connsiteX1101" fmla="*/ 1633342 w 9854218"/>
              <a:gd name="connsiteY1101" fmla="*/ 3019331 h 10287000"/>
              <a:gd name="connsiteX1102" fmla="*/ 1734570 w 9854218"/>
              <a:gd name="connsiteY1102" fmla="*/ 2766260 h 10287000"/>
              <a:gd name="connsiteX1103" fmla="*/ 1823146 w 9854218"/>
              <a:gd name="connsiteY1103" fmla="*/ 2576459 h 10287000"/>
              <a:gd name="connsiteX1104" fmla="*/ 1835800 w 9854218"/>
              <a:gd name="connsiteY1104" fmla="*/ 2576456 h 10287000"/>
              <a:gd name="connsiteX1105" fmla="*/ 1835800 w 9854218"/>
              <a:gd name="connsiteY1105" fmla="*/ 2551151 h 10287000"/>
              <a:gd name="connsiteX1106" fmla="*/ 1835796 w 9854218"/>
              <a:gd name="connsiteY1106" fmla="*/ 2538498 h 10287000"/>
              <a:gd name="connsiteX1107" fmla="*/ 1899068 w 9854218"/>
              <a:gd name="connsiteY1107" fmla="*/ 2361350 h 10287000"/>
              <a:gd name="connsiteX1108" fmla="*/ 1911720 w 9854218"/>
              <a:gd name="connsiteY1108" fmla="*/ 2336043 h 10287000"/>
              <a:gd name="connsiteX1109" fmla="*/ 1937026 w 9854218"/>
              <a:gd name="connsiteY1109" fmla="*/ 2336043 h 10287000"/>
              <a:gd name="connsiteX1110" fmla="*/ 1937028 w 9854218"/>
              <a:gd name="connsiteY1110" fmla="*/ 2298083 h 10287000"/>
              <a:gd name="connsiteX1111" fmla="*/ 1962336 w 9854218"/>
              <a:gd name="connsiteY1111" fmla="*/ 2260122 h 10287000"/>
              <a:gd name="connsiteX1112" fmla="*/ 2126832 w 9854218"/>
              <a:gd name="connsiteY1112" fmla="*/ 1905822 h 10287000"/>
              <a:gd name="connsiteX1113" fmla="*/ 2126832 w 9854218"/>
              <a:gd name="connsiteY1113" fmla="*/ 1893168 h 10287000"/>
              <a:gd name="connsiteX1114" fmla="*/ 2139485 w 9854218"/>
              <a:gd name="connsiteY1114" fmla="*/ 1880514 h 10287000"/>
              <a:gd name="connsiteX1115" fmla="*/ 2202754 w 9854218"/>
              <a:gd name="connsiteY1115" fmla="*/ 1791941 h 10287000"/>
              <a:gd name="connsiteX1116" fmla="*/ 2202755 w 9854218"/>
              <a:gd name="connsiteY1116" fmla="*/ 1753982 h 10287000"/>
              <a:gd name="connsiteX1117" fmla="*/ 2215408 w 9854218"/>
              <a:gd name="connsiteY1117" fmla="*/ 1741328 h 10287000"/>
              <a:gd name="connsiteX1118" fmla="*/ 2278674 w 9854218"/>
              <a:gd name="connsiteY1118" fmla="*/ 1652753 h 10287000"/>
              <a:gd name="connsiteX1119" fmla="*/ 2291330 w 9854218"/>
              <a:gd name="connsiteY1119" fmla="*/ 1640102 h 10287000"/>
              <a:gd name="connsiteX1120" fmla="*/ 2303982 w 9854218"/>
              <a:gd name="connsiteY1120" fmla="*/ 1602140 h 10287000"/>
              <a:gd name="connsiteX1121" fmla="*/ 2354598 w 9854218"/>
              <a:gd name="connsiteY1121" fmla="*/ 1526214 h 10287000"/>
              <a:gd name="connsiteX1122" fmla="*/ 2367250 w 9854218"/>
              <a:gd name="connsiteY1122" fmla="*/ 1513565 h 10287000"/>
              <a:gd name="connsiteX1123" fmla="*/ 2367251 w 9854218"/>
              <a:gd name="connsiteY1123" fmla="*/ 1500911 h 10287000"/>
              <a:gd name="connsiteX1124" fmla="*/ 2620324 w 9854218"/>
              <a:gd name="connsiteY1124" fmla="*/ 1095999 h 10287000"/>
              <a:gd name="connsiteX1125" fmla="*/ 2632978 w 9854218"/>
              <a:gd name="connsiteY1125" fmla="*/ 1083344 h 10287000"/>
              <a:gd name="connsiteX1126" fmla="*/ 2645628 w 9854218"/>
              <a:gd name="connsiteY1126" fmla="*/ 1070693 h 10287000"/>
              <a:gd name="connsiteX1127" fmla="*/ 2645626 w 9854218"/>
              <a:gd name="connsiteY1127" fmla="*/ 1058039 h 10287000"/>
              <a:gd name="connsiteX1128" fmla="*/ 2658282 w 9854218"/>
              <a:gd name="connsiteY1128" fmla="*/ 1045385 h 10287000"/>
              <a:gd name="connsiteX1129" fmla="*/ 2670936 w 9854218"/>
              <a:gd name="connsiteY1129" fmla="*/ 1045385 h 10287000"/>
              <a:gd name="connsiteX1130" fmla="*/ 2658280 w 9854218"/>
              <a:gd name="connsiteY1130" fmla="*/ 1070693 h 10287000"/>
              <a:gd name="connsiteX1131" fmla="*/ 2670938 w 9854218"/>
              <a:gd name="connsiteY1131" fmla="*/ 1070693 h 10287000"/>
              <a:gd name="connsiteX1132" fmla="*/ 2683589 w 9854218"/>
              <a:gd name="connsiteY1132" fmla="*/ 1070693 h 10287000"/>
              <a:gd name="connsiteX1133" fmla="*/ 2696244 w 9854218"/>
              <a:gd name="connsiteY1133" fmla="*/ 1058040 h 10287000"/>
              <a:gd name="connsiteX1134" fmla="*/ 2632978 w 9854218"/>
              <a:gd name="connsiteY1134" fmla="*/ 1159265 h 10287000"/>
              <a:gd name="connsiteX1135" fmla="*/ 2557054 w 9854218"/>
              <a:gd name="connsiteY1135" fmla="*/ 1235189 h 10287000"/>
              <a:gd name="connsiteX1136" fmla="*/ 2595012 w 9854218"/>
              <a:gd name="connsiteY1136" fmla="*/ 1222535 h 10287000"/>
              <a:gd name="connsiteX1137" fmla="*/ 2531747 w 9854218"/>
              <a:gd name="connsiteY1137" fmla="*/ 1323761 h 10287000"/>
              <a:gd name="connsiteX1138" fmla="*/ 2531747 w 9854218"/>
              <a:gd name="connsiteY1138" fmla="*/ 1311110 h 10287000"/>
              <a:gd name="connsiteX1139" fmla="*/ 2531748 w 9854218"/>
              <a:gd name="connsiteY1139" fmla="*/ 1298457 h 10287000"/>
              <a:gd name="connsiteX1140" fmla="*/ 2519093 w 9854218"/>
              <a:gd name="connsiteY1140" fmla="*/ 1311110 h 10287000"/>
              <a:gd name="connsiteX1141" fmla="*/ 2506440 w 9854218"/>
              <a:gd name="connsiteY1141" fmla="*/ 1336415 h 10287000"/>
              <a:gd name="connsiteX1142" fmla="*/ 2468480 w 9854218"/>
              <a:gd name="connsiteY1142" fmla="*/ 1374375 h 10287000"/>
              <a:gd name="connsiteX1143" fmla="*/ 2455824 w 9854218"/>
              <a:gd name="connsiteY1143" fmla="*/ 1387029 h 10287000"/>
              <a:gd name="connsiteX1144" fmla="*/ 2455826 w 9854218"/>
              <a:gd name="connsiteY1144" fmla="*/ 1399683 h 10287000"/>
              <a:gd name="connsiteX1145" fmla="*/ 2468480 w 9854218"/>
              <a:gd name="connsiteY1145" fmla="*/ 1399685 h 10287000"/>
              <a:gd name="connsiteX1146" fmla="*/ 2417864 w 9854218"/>
              <a:gd name="connsiteY1146" fmla="*/ 1450296 h 10287000"/>
              <a:gd name="connsiteX1147" fmla="*/ 2455824 w 9854218"/>
              <a:gd name="connsiteY1147" fmla="*/ 1450296 h 10287000"/>
              <a:gd name="connsiteX1148" fmla="*/ 2417861 w 9854218"/>
              <a:gd name="connsiteY1148" fmla="*/ 1513565 h 10287000"/>
              <a:gd name="connsiteX1149" fmla="*/ 2379904 w 9854218"/>
              <a:gd name="connsiteY1149" fmla="*/ 1551524 h 10287000"/>
              <a:gd name="connsiteX1150" fmla="*/ 2405212 w 9854218"/>
              <a:gd name="connsiteY1150" fmla="*/ 1538868 h 10287000"/>
              <a:gd name="connsiteX1151" fmla="*/ 2379904 w 9854218"/>
              <a:gd name="connsiteY1151" fmla="*/ 1564179 h 10287000"/>
              <a:gd name="connsiteX1152" fmla="*/ 2367250 w 9854218"/>
              <a:gd name="connsiteY1152" fmla="*/ 1602137 h 10287000"/>
              <a:gd name="connsiteX1153" fmla="*/ 2354598 w 9854218"/>
              <a:gd name="connsiteY1153" fmla="*/ 1614791 h 10287000"/>
              <a:gd name="connsiteX1154" fmla="*/ 2341944 w 9854218"/>
              <a:gd name="connsiteY1154" fmla="*/ 1627446 h 10287000"/>
              <a:gd name="connsiteX1155" fmla="*/ 2341943 w 9854218"/>
              <a:gd name="connsiteY1155" fmla="*/ 1640100 h 10287000"/>
              <a:gd name="connsiteX1156" fmla="*/ 2347962 w 9854218"/>
              <a:gd name="connsiteY1156" fmla="*/ 1639239 h 10287000"/>
              <a:gd name="connsiteX1157" fmla="*/ 2340360 w 9854218"/>
              <a:gd name="connsiteY1157" fmla="*/ 1652750 h 10287000"/>
              <a:gd name="connsiteX1158" fmla="*/ 2316635 w 9854218"/>
              <a:gd name="connsiteY1158" fmla="*/ 1678061 h 10287000"/>
              <a:gd name="connsiteX1159" fmla="*/ 2316636 w 9854218"/>
              <a:gd name="connsiteY1159" fmla="*/ 1690712 h 10287000"/>
              <a:gd name="connsiteX1160" fmla="*/ 2316635 w 9854218"/>
              <a:gd name="connsiteY1160" fmla="*/ 1703367 h 10287000"/>
              <a:gd name="connsiteX1161" fmla="*/ 2278674 w 9854218"/>
              <a:gd name="connsiteY1161" fmla="*/ 1779284 h 10287000"/>
              <a:gd name="connsiteX1162" fmla="*/ 2240716 w 9854218"/>
              <a:gd name="connsiteY1162" fmla="*/ 1829903 h 10287000"/>
              <a:gd name="connsiteX1163" fmla="*/ 2228057 w 9854218"/>
              <a:gd name="connsiteY1163" fmla="*/ 1829903 h 10287000"/>
              <a:gd name="connsiteX1164" fmla="*/ 2215409 w 9854218"/>
              <a:gd name="connsiteY1164" fmla="*/ 1829900 h 10287000"/>
              <a:gd name="connsiteX1165" fmla="*/ 2215409 w 9854218"/>
              <a:gd name="connsiteY1165" fmla="*/ 1855205 h 10287000"/>
              <a:gd name="connsiteX1166" fmla="*/ 2215408 w 9854218"/>
              <a:gd name="connsiteY1166" fmla="*/ 1867862 h 10287000"/>
              <a:gd name="connsiteX1167" fmla="*/ 2215409 w 9854218"/>
              <a:gd name="connsiteY1167" fmla="*/ 1893168 h 10287000"/>
              <a:gd name="connsiteX1168" fmla="*/ 2152139 w 9854218"/>
              <a:gd name="connsiteY1168" fmla="*/ 1994397 h 10287000"/>
              <a:gd name="connsiteX1169" fmla="*/ 2139485 w 9854218"/>
              <a:gd name="connsiteY1169" fmla="*/ 2019704 h 10287000"/>
              <a:gd name="connsiteX1170" fmla="*/ 2139486 w 9854218"/>
              <a:gd name="connsiteY1170" fmla="*/ 2032355 h 10287000"/>
              <a:gd name="connsiteX1171" fmla="*/ 2139485 w 9854218"/>
              <a:gd name="connsiteY1171" fmla="*/ 2045012 h 10287000"/>
              <a:gd name="connsiteX1172" fmla="*/ 2101526 w 9854218"/>
              <a:gd name="connsiteY1172" fmla="*/ 2095623 h 10287000"/>
              <a:gd name="connsiteX1173" fmla="*/ 2083730 w 9854218"/>
              <a:gd name="connsiteY1173" fmla="*/ 2134771 h 10287000"/>
              <a:gd name="connsiteX1174" fmla="*/ 2088130 w 9854218"/>
              <a:gd name="connsiteY1174" fmla="*/ 2144585 h 10287000"/>
              <a:gd name="connsiteX1175" fmla="*/ 2087437 w 9854218"/>
              <a:gd name="connsiteY1175" fmla="*/ 2146015 h 10287000"/>
              <a:gd name="connsiteX1176" fmla="*/ 2088870 w 9854218"/>
              <a:gd name="connsiteY1176" fmla="*/ 2146236 h 10287000"/>
              <a:gd name="connsiteX1177" fmla="*/ 2088130 w 9854218"/>
              <a:gd name="connsiteY1177" fmla="*/ 2144585 h 10287000"/>
              <a:gd name="connsiteX1178" fmla="*/ 2091639 w 9854218"/>
              <a:gd name="connsiteY1178" fmla="*/ 2137342 h 10287000"/>
              <a:gd name="connsiteX1179" fmla="*/ 2152139 w 9854218"/>
              <a:gd name="connsiteY1179" fmla="*/ 2032358 h 10287000"/>
              <a:gd name="connsiteX1180" fmla="*/ 2164793 w 9854218"/>
              <a:gd name="connsiteY1180" fmla="*/ 2019704 h 10287000"/>
              <a:gd name="connsiteX1181" fmla="*/ 2177447 w 9854218"/>
              <a:gd name="connsiteY1181" fmla="*/ 2007050 h 10287000"/>
              <a:gd name="connsiteX1182" fmla="*/ 2164794 w 9854218"/>
              <a:gd name="connsiteY1182" fmla="*/ 1994397 h 10287000"/>
              <a:gd name="connsiteX1183" fmla="*/ 2177447 w 9854218"/>
              <a:gd name="connsiteY1183" fmla="*/ 1969089 h 10287000"/>
              <a:gd name="connsiteX1184" fmla="*/ 2202754 w 9854218"/>
              <a:gd name="connsiteY1184" fmla="*/ 1956437 h 10287000"/>
              <a:gd name="connsiteX1185" fmla="*/ 2228057 w 9854218"/>
              <a:gd name="connsiteY1185" fmla="*/ 1880516 h 10287000"/>
              <a:gd name="connsiteX1186" fmla="*/ 2228060 w 9854218"/>
              <a:gd name="connsiteY1186" fmla="*/ 1867862 h 10287000"/>
              <a:gd name="connsiteX1187" fmla="*/ 2240714 w 9854218"/>
              <a:gd name="connsiteY1187" fmla="*/ 1867862 h 10287000"/>
              <a:gd name="connsiteX1188" fmla="*/ 2253370 w 9854218"/>
              <a:gd name="connsiteY1188" fmla="*/ 1855208 h 10287000"/>
              <a:gd name="connsiteX1189" fmla="*/ 2253370 w 9854218"/>
              <a:gd name="connsiteY1189" fmla="*/ 1842557 h 10287000"/>
              <a:gd name="connsiteX1190" fmla="*/ 2240712 w 9854218"/>
              <a:gd name="connsiteY1190" fmla="*/ 1842554 h 10287000"/>
              <a:gd name="connsiteX1191" fmla="*/ 2329289 w 9854218"/>
              <a:gd name="connsiteY1191" fmla="*/ 1703364 h 10287000"/>
              <a:gd name="connsiteX1192" fmla="*/ 2329290 w 9854218"/>
              <a:gd name="connsiteY1192" fmla="*/ 1716023 h 10287000"/>
              <a:gd name="connsiteX1193" fmla="*/ 2341943 w 9854218"/>
              <a:gd name="connsiteY1193" fmla="*/ 1703366 h 10287000"/>
              <a:gd name="connsiteX1194" fmla="*/ 2341943 w 9854218"/>
              <a:gd name="connsiteY1194" fmla="*/ 1690709 h 10287000"/>
              <a:gd name="connsiteX1195" fmla="*/ 2367250 w 9854218"/>
              <a:gd name="connsiteY1195" fmla="*/ 1627446 h 10287000"/>
              <a:gd name="connsiteX1196" fmla="*/ 2379904 w 9854218"/>
              <a:gd name="connsiteY1196" fmla="*/ 1627443 h 10287000"/>
              <a:gd name="connsiteX1197" fmla="*/ 2379904 w 9854218"/>
              <a:gd name="connsiteY1197" fmla="*/ 1614791 h 10287000"/>
              <a:gd name="connsiteX1198" fmla="*/ 2379900 w 9854218"/>
              <a:gd name="connsiteY1198" fmla="*/ 1602140 h 10287000"/>
              <a:gd name="connsiteX1199" fmla="*/ 2465318 w 9854218"/>
              <a:gd name="connsiteY1199" fmla="*/ 1468683 h 10287000"/>
              <a:gd name="connsiteX1200" fmla="*/ 2481902 w 9854218"/>
              <a:gd name="connsiteY1200" fmla="*/ 1450599 h 10287000"/>
              <a:gd name="connsiteX1201" fmla="*/ 2579830 w 9854218"/>
              <a:gd name="connsiteY1201" fmla="*/ 1265063 h 10287000"/>
              <a:gd name="connsiteX1202" fmla="*/ 3038504 w 9854218"/>
              <a:gd name="connsiteY1202" fmla="*/ 556154 h 10287000"/>
              <a:gd name="connsiteX1203" fmla="*/ 3295808 w 9854218"/>
              <a:gd name="connsiteY1203" fmla="*/ 235523 h 10287000"/>
              <a:gd name="connsiteX1204" fmla="*/ 3509334 w 9854218"/>
              <a:gd name="connsiteY1204" fmla="*/ 0 h 10287000"/>
              <a:gd name="connsiteX1205" fmla="*/ 9854218 w 9854218"/>
              <a:gd name="connsiteY1205" fmla="*/ 0 h 10287000"/>
              <a:gd name="connsiteX1206" fmla="*/ 9854218 w 9854218"/>
              <a:gd name="connsiteY1206" fmla="*/ 10287000 h 10287000"/>
              <a:gd name="connsiteX1207" fmla="*/ 4569194 w 9854218"/>
              <a:gd name="connsiteY1207" fmla="*/ 10287000 h 10287000"/>
              <a:gd name="connsiteX1208" fmla="*/ 4512034 w 9854218"/>
              <a:gd name="connsiteY1208" fmla="*/ 10239735 h 10287000"/>
              <a:gd name="connsiteX1209" fmla="*/ 4429784 w 9854218"/>
              <a:gd name="connsiteY1209" fmla="*/ 10181214 h 10287000"/>
              <a:gd name="connsiteX1210" fmla="*/ 4404479 w 9854218"/>
              <a:gd name="connsiteY1210" fmla="*/ 10143254 h 10287000"/>
              <a:gd name="connsiteX1211" fmla="*/ 4404479 w 9854218"/>
              <a:gd name="connsiteY1211" fmla="*/ 10130601 h 10287000"/>
              <a:gd name="connsiteX1212" fmla="*/ 4366518 w 9854218"/>
              <a:gd name="connsiteY1212" fmla="*/ 10092639 h 10287000"/>
              <a:gd name="connsiteX1213" fmla="*/ 4353864 w 9854218"/>
              <a:gd name="connsiteY1213" fmla="*/ 10079984 h 10287000"/>
              <a:gd name="connsiteX1214" fmla="*/ 4341210 w 9854218"/>
              <a:gd name="connsiteY1214" fmla="*/ 10079986 h 10287000"/>
              <a:gd name="connsiteX1215" fmla="*/ 4366518 w 9854218"/>
              <a:gd name="connsiteY1215" fmla="*/ 10105293 h 10287000"/>
              <a:gd name="connsiteX1216" fmla="*/ 4379172 w 9854218"/>
              <a:gd name="connsiteY1216" fmla="*/ 10130601 h 10287000"/>
              <a:gd name="connsiteX1217" fmla="*/ 4379170 w 9854218"/>
              <a:gd name="connsiteY1217" fmla="*/ 10143254 h 10287000"/>
              <a:gd name="connsiteX1218" fmla="*/ 4366518 w 9854218"/>
              <a:gd name="connsiteY1218" fmla="*/ 10143254 h 10287000"/>
              <a:gd name="connsiteX1219" fmla="*/ 4366518 w 9854218"/>
              <a:gd name="connsiteY1219" fmla="*/ 10130601 h 10287000"/>
              <a:gd name="connsiteX1220" fmla="*/ 4353864 w 9854218"/>
              <a:gd name="connsiteY1220" fmla="*/ 10130602 h 10287000"/>
              <a:gd name="connsiteX1221" fmla="*/ 4341210 w 9854218"/>
              <a:gd name="connsiteY1221" fmla="*/ 10117947 h 10287000"/>
              <a:gd name="connsiteX1222" fmla="*/ 4328555 w 9854218"/>
              <a:gd name="connsiteY1222" fmla="*/ 10105293 h 10287000"/>
              <a:gd name="connsiteX1223" fmla="*/ 4328555 w 9854218"/>
              <a:gd name="connsiteY1223" fmla="*/ 10092639 h 10287000"/>
              <a:gd name="connsiteX1224" fmla="*/ 4315904 w 9854218"/>
              <a:gd name="connsiteY1224" fmla="*/ 10079986 h 10287000"/>
              <a:gd name="connsiteX1225" fmla="*/ 4303250 w 9854218"/>
              <a:gd name="connsiteY1225" fmla="*/ 10079985 h 10287000"/>
              <a:gd name="connsiteX1226" fmla="*/ 4303250 w 9854218"/>
              <a:gd name="connsiteY1226" fmla="*/ 10092639 h 10287000"/>
              <a:gd name="connsiteX1227" fmla="*/ 4315901 w 9854218"/>
              <a:gd name="connsiteY1227" fmla="*/ 10105293 h 10287000"/>
              <a:gd name="connsiteX1228" fmla="*/ 4303250 w 9854218"/>
              <a:gd name="connsiteY1228" fmla="*/ 10117946 h 10287000"/>
              <a:gd name="connsiteX1229" fmla="*/ 4252632 w 9854218"/>
              <a:gd name="connsiteY1229" fmla="*/ 10067332 h 10287000"/>
              <a:gd name="connsiteX1230" fmla="*/ 4252636 w 9854218"/>
              <a:gd name="connsiteY1230" fmla="*/ 10092639 h 10287000"/>
              <a:gd name="connsiteX1231" fmla="*/ 4227329 w 9854218"/>
              <a:gd name="connsiteY1231" fmla="*/ 10079986 h 10287000"/>
              <a:gd name="connsiteX1232" fmla="*/ 4189368 w 9854218"/>
              <a:gd name="connsiteY1232" fmla="*/ 10042026 h 10287000"/>
              <a:gd name="connsiteX1233" fmla="*/ 4138756 w 9854218"/>
              <a:gd name="connsiteY1233" fmla="*/ 10004066 h 10287000"/>
              <a:gd name="connsiteX1234" fmla="*/ 4189368 w 9854218"/>
              <a:gd name="connsiteY1234" fmla="*/ 10016718 h 10287000"/>
              <a:gd name="connsiteX1235" fmla="*/ 4126100 w 9854218"/>
              <a:gd name="connsiteY1235" fmla="*/ 9940797 h 10287000"/>
              <a:gd name="connsiteX1236" fmla="*/ 4113446 w 9854218"/>
              <a:gd name="connsiteY1236" fmla="*/ 9928143 h 10287000"/>
              <a:gd name="connsiteX1237" fmla="*/ 4138754 w 9854218"/>
              <a:gd name="connsiteY1237" fmla="*/ 9928143 h 10287000"/>
              <a:gd name="connsiteX1238" fmla="*/ 4126100 w 9854218"/>
              <a:gd name="connsiteY1238" fmla="*/ 9902836 h 10287000"/>
              <a:gd name="connsiteX1239" fmla="*/ 4113446 w 9854218"/>
              <a:gd name="connsiteY1239" fmla="*/ 9890182 h 10287000"/>
              <a:gd name="connsiteX1240" fmla="*/ 4100792 w 9854218"/>
              <a:gd name="connsiteY1240" fmla="*/ 9877532 h 10287000"/>
              <a:gd name="connsiteX1241" fmla="*/ 4100790 w 9854218"/>
              <a:gd name="connsiteY1241" fmla="*/ 9890182 h 10287000"/>
              <a:gd name="connsiteX1242" fmla="*/ 4113444 w 9854218"/>
              <a:gd name="connsiteY1242" fmla="*/ 9902836 h 10287000"/>
              <a:gd name="connsiteX1243" fmla="*/ 4113446 w 9854218"/>
              <a:gd name="connsiteY1243" fmla="*/ 9915490 h 10287000"/>
              <a:gd name="connsiteX1244" fmla="*/ 4062832 w 9854218"/>
              <a:gd name="connsiteY1244" fmla="*/ 9877532 h 10287000"/>
              <a:gd name="connsiteX1245" fmla="*/ 4062832 w 9854218"/>
              <a:gd name="connsiteY1245" fmla="*/ 9902836 h 10287000"/>
              <a:gd name="connsiteX1246" fmla="*/ 4012217 w 9854218"/>
              <a:gd name="connsiteY1246" fmla="*/ 9877532 h 10287000"/>
              <a:gd name="connsiteX1247" fmla="*/ 4012217 w 9854218"/>
              <a:gd name="connsiteY1247" fmla="*/ 9890182 h 10287000"/>
              <a:gd name="connsiteX1248" fmla="*/ 3999564 w 9854218"/>
              <a:gd name="connsiteY1248" fmla="*/ 9864876 h 10287000"/>
              <a:gd name="connsiteX1249" fmla="*/ 3986910 w 9854218"/>
              <a:gd name="connsiteY1249" fmla="*/ 9852222 h 10287000"/>
              <a:gd name="connsiteX1250" fmla="*/ 3974254 w 9854218"/>
              <a:gd name="connsiteY1250" fmla="*/ 9839571 h 10287000"/>
              <a:gd name="connsiteX1251" fmla="*/ 3974256 w 9854218"/>
              <a:gd name="connsiteY1251" fmla="*/ 9852222 h 10287000"/>
              <a:gd name="connsiteX1252" fmla="*/ 3936298 w 9854218"/>
              <a:gd name="connsiteY1252" fmla="*/ 9826916 h 10287000"/>
              <a:gd name="connsiteX1253" fmla="*/ 3936296 w 9854218"/>
              <a:gd name="connsiteY1253" fmla="*/ 9814262 h 10287000"/>
              <a:gd name="connsiteX1254" fmla="*/ 3936298 w 9854218"/>
              <a:gd name="connsiteY1254" fmla="*/ 9801610 h 10287000"/>
              <a:gd name="connsiteX1255" fmla="*/ 3923640 w 9854218"/>
              <a:gd name="connsiteY1255" fmla="*/ 9801610 h 10287000"/>
              <a:gd name="connsiteX1256" fmla="*/ 3910988 w 9854218"/>
              <a:gd name="connsiteY1256" fmla="*/ 9801610 h 10287000"/>
              <a:gd name="connsiteX1257" fmla="*/ 3898332 w 9854218"/>
              <a:gd name="connsiteY1257" fmla="*/ 9788956 h 10287000"/>
              <a:gd name="connsiteX1258" fmla="*/ 3898336 w 9854218"/>
              <a:gd name="connsiteY1258" fmla="*/ 9776301 h 10287000"/>
              <a:gd name="connsiteX1259" fmla="*/ 3898336 w 9854218"/>
              <a:gd name="connsiteY1259" fmla="*/ 9750996 h 10287000"/>
              <a:gd name="connsiteX1260" fmla="*/ 3885682 w 9854218"/>
              <a:gd name="connsiteY1260" fmla="*/ 9750996 h 10287000"/>
              <a:gd name="connsiteX1261" fmla="*/ 3885680 w 9854218"/>
              <a:gd name="connsiteY1261" fmla="*/ 9763644 h 10287000"/>
              <a:gd name="connsiteX1262" fmla="*/ 3885682 w 9854218"/>
              <a:gd name="connsiteY1262" fmla="*/ 9776301 h 10287000"/>
              <a:gd name="connsiteX1263" fmla="*/ 3847722 w 9854218"/>
              <a:gd name="connsiteY1263" fmla="*/ 9738340 h 10287000"/>
              <a:gd name="connsiteX1264" fmla="*/ 3847722 w 9854218"/>
              <a:gd name="connsiteY1264" fmla="*/ 9763647 h 10287000"/>
              <a:gd name="connsiteX1265" fmla="*/ 3835066 w 9854218"/>
              <a:gd name="connsiteY1265" fmla="*/ 9738340 h 10287000"/>
              <a:gd name="connsiteX1266" fmla="*/ 3835067 w 9854218"/>
              <a:gd name="connsiteY1266" fmla="*/ 9725686 h 10287000"/>
              <a:gd name="connsiteX1267" fmla="*/ 3759146 w 9854218"/>
              <a:gd name="connsiteY1267" fmla="*/ 9649764 h 10287000"/>
              <a:gd name="connsiteX1268" fmla="*/ 3759146 w 9854218"/>
              <a:gd name="connsiteY1268" fmla="*/ 9662421 h 10287000"/>
              <a:gd name="connsiteX1269" fmla="*/ 3746490 w 9854218"/>
              <a:gd name="connsiteY1269" fmla="*/ 9637114 h 10287000"/>
              <a:gd name="connsiteX1270" fmla="*/ 3733836 w 9854218"/>
              <a:gd name="connsiteY1270" fmla="*/ 9624460 h 10287000"/>
              <a:gd name="connsiteX1271" fmla="*/ 3733836 w 9854218"/>
              <a:gd name="connsiteY1271" fmla="*/ 9636734 h 10287000"/>
              <a:gd name="connsiteX1272" fmla="*/ 3640518 w 9854218"/>
              <a:gd name="connsiteY1272" fmla="*/ 9540630 h 10287000"/>
              <a:gd name="connsiteX1273" fmla="*/ 3544034 w 9854218"/>
              <a:gd name="connsiteY1273" fmla="*/ 9459962 h 10287000"/>
              <a:gd name="connsiteX1274" fmla="*/ 3379536 w 9854218"/>
              <a:gd name="connsiteY1274" fmla="*/ 9270158 h 10287000"/>
              <a:gd name="connsiteX1275" fmla="*/ 3240347 w 9854218"/>
              <a:gd name="connsiteY1275" fmla="*/ 9118320 h 10287000"/>
              <a:gd name="connsiteX1276" fmla="*/ 3227696 w 9854218"/>
              <a:gd name="connsiteY1276" fmla="*/ 9118320 h 10287000"/>
              <a:gd name="connsiteX1277" fmla="*/ 3075851 w 9854218"/>
              <a:gd name="connsiteY1277" fmla="*/ 8903210 h 10287000"/>
              <a:gd name="connsiteX1278" fmla="*/ 3063197 w 9854218"/>
              <a:gd name="connsiteY1278" fmla="*/ 8915864 h 10287000"/>
              <a:gd name="connsiteX1279" fmla="*/ 3025236 w 9854218"/>
              <a:gd name="connsiteY1279" fmla="*/ 8827288 h 10287000"/>
              <a:gd name="connsiteX1280" fmla="*/ 3025238 w 9854218"/>
              <a:gd name="connsiteY1280" fmla="*/ 8865246 h 10287000"/>
              <a:gd name="connsiteX1281" fmla="*/ 2924008 w 9854218"/>
              <a:gd name="connsiteY1281" fmla="*/ 8688099 h 10287000"/>
              <a:gd name="connsiteX1282" fmla="*/ 2873393 w 9854218"/>
              <a:gd name="connsiteY1282" fmla="*/ 8650138 h 10287000"/>
              <a:gd name="connsiteX1283" fmla="*/ 2873393 w 9854218"/>
              <a:gd name="connsiteY1283" fmla="*/ 8637488 h 10287000"/>
              <a:gd name="connsiteX1284" fmla="*/ 2873392 w 9854218"/>
              <a:gd name="connsiteY1284" fmla="*/ 8624834 h 10287000"/>
              <a:gd name="connsiteX1285" fmla="*/ 2860744 w 9854218"/>
              <a:gd name="connsiteY1285" fmla="*/ 8624834 h 10287000"/>
              <a:gd name="connsiteX1286" fmla="*/ 2506439 w 9854218"/>
              <a:gd name="connsiteY1286" fmla="*/ 8042772 h 10287000"/>
              <a:gd name="connsiteX1287" fmla="*/ 2503470 w 9854218"/>
              <a:gd name="connsiteY1287" fmla="*/ 8056143 h 10287000"/>
              <a:gd name="connsiteX1288" fmla="*/ 2422608 w 9854218"/>
              <a:gd name="connsiteY1288" fmla="*/ 7928891 h 10287000"/>
              <a:gd name="connsiteX1289" fmla="*/ 2354598 w 9854218"/>
              <a:gd name="connsiteY1289" fmla="*/ 7777047 h 10287000"/>
              <a:gd name="connsiteX1290" fmla="*/ 2316635 w 9854218"/>
              <a:gd name="connsiteY1290" fmla="*/ 7701123 h 10287000"/>
              <a:gd name="connsiteX1291" fmla="*/ 2266022 w 9854218"/>
              <a:gd name="connsiteY1291" fmla="*/ 7637859 h 10287000"/>
              <a:gd name="connsiteX1292" fmla="*/ 2266022 w 9854218"/>
              <a:gd name="connsiteY1292" fmla="*/ 7625202 h 10287000"/>
              <a:gd name="connsiteX1293" fmla="*/ 2164794 w 9854218"/>
              <a:gd name="connsiteY1293" fmla="*/ 7397444 h 10287000"/>
              <a:gd name="connsiteX1294" fmla="*/ 2164793 w 9854218"/>
              <a:gd name="connsiteY1294" fmla="*/ 7384790 h 10287000"/>
              <a:gd name="connsiteX1295" fmla="*/ 2126832 w 9854218"/>
              <a:gd name="connsiteY1295" fmla="*/ 7334175 h 10287000"/>
              <a:gd name="connsiteX1296" fmla="*/ 2114180 w 9854218"/>
              <a:gd name="connsiteY1296" fmla="*/ 7346829 h 10287000"/>
              <a:gd name="connsiteX1297" fmla="*/ 2126832 w 9854218"/>
              <a:gd name="connsiteY1297" fmla="*/ 7372134 h 10287000"/>
              <a:gd name="connsiteX1298" fmla="*/ 2139485 w 9854218"/>
              <a:gd name="connsiteY1298" fmla="*/ 7397444 h 10287000"/>
              <a:gd name="connsiteX1299" fmla="*/ 2202752 w 9854218"/>
              <a:gd name="connsiteY1299" fmla="*/ 7549284 h 10287000"/>
              <a:gd name="connsiteX1300" fmla="*/ 2240714 w 9854218"/>
              <a:gd name="connsiteY1300" fmla="*/ 7637859 h 10287000"/>
              <a:gd name="connsiteX1301" fmla="*/ 2253368 w 9854218"/>
              <a:gd name="connsiteY1301" fmla="*/ 7663166 h 10287000"/>
              <a:gd name="connsiteX1302" fmla="*/ 2267009 w 9854218"/>
              <a:gd name="connsiteY1302" fmla="*/ 7702709 h 10287000"/>
              <a:gd name="connsiteX1303" fmla="*/ 2268472 w 9854218"/>
              <a:gd name="connsiteY1303" fmla="*/ 7706363 h 10287000"/>
              <a:gd name="connsiteX1304" fmla="*/ 2183772 w 9854218"/>
              <a:gd name="connsiteY1304" fmla="*/ 7539792 h 10287000"/>
              <a:gd name="connsiteX1305" fmla="*/ 2088870 w 9854218"/>
              <a:gd name="connsiteY1305" fmla="*/ 7372134 h 10287000"/>
              <a:gd name="connsiteX1306" fmla="*/ 2076218 w 9854218"/>
              <a:gd name="connsiteY1306" fmla="*/ 7359483 h 10287000"/>
              <a:gd name="connsiteX1307" fmla="*/ 2076220 w 9854218"/>
              <a:gd name="connsiteY1307" fmla="*/ 7346829 h 10287000"/>
              <a:gd name="connsiteX1308" fmla="*/ 1911722 w 9854218"/>
              <a:gd name="connsiteY1308" fmla="*/ 6815382 h 10287000"/>
              <a:gd name="connsiteX1309" fmla="*/ 1861103 w 9854218"/>
              <a:gd name="connsiteY1309" fmla="*/ 6676193 h 10287000"/>
              <a:gd name="connsiteX1310" fmla="*/ 1861103 w 9854218"/>
              <a:gd name="connsiteY1310" fmla="*/ 6625580 h 10287000"/>
              <a:gd name="connsiteX1311" fmla="*/ 1861106 w 9854218"/>
              <a:gd name="connsiteY1311" fmla="*/ 6612926 h 10287000"/>
              <a:gd name="connsiteX1312" fmla="*/ 1861106 w 9854218"/>
              <a:gd name="connsiteY1312" fmla="*/ 6574965 h 10287000"/>
              <a:gd name="connsiteX1313" fmla="*/ 1810492 w 9854218"/>
              <a:gd name="connsiteY1313" fmla="*/ 6359856 h 10287000"/>
              <a:gd name="connsiteX1314" fmla="*/ 1810492 w 9854218"/>
              <a:gd name="connsiteY1314" fmla="*/ 6347198 h 10287000"/>
              <a:gd name="connsiteX1315" fmla="*/ 1810493 w 9854218"/>
              <a:gd name="connsiteY1315" fmla="*/ 6334550 h 10287000"/>
              <a:gd name="connsiteX1316" fmla="*/ 1797844 w 9854218"/>
              <a:gd name="connsiteY1316" fmla="*/ 6296589 h 10287000"/>
              <a:gd name="connsiteX1317" fmla="*/ 1797840 w 9854218"/>
              <a:gd name="connsiteY1317" fmla="*/ 6283932 h 10287000"/>
              <a:gd name="connsiteX1318" fmla="*/ 1785185 w 9854218"/>
              <a:gd name="connsiteY1318" fmla="*/ 6208014 h 10287000"/>
              <a:gd name="connsiteX1319" fmla="*/ 1797839 w 9854218"/>
              <a:gd name="connsiteY1319" fmla="*/ 6182706 h 10287000"/>
              <a:gd name="connsiteX1320" fmla="*/ 1785185 w 9854218"/>
              <a:gd name="connsiteY1320" fmla="*/ 6170054 h 10287000"/>
              <a:gd name="connsiteX1321" fmla="*/ 1772531 w 9854218"/>
              <a:gd name="connsiteY1321" fmla="*/ 6106785 h 10287000"/>
              <a:gd name="connsiteX1322" fmla="*/ 1785185 w 9854218"/>
              <a:gd name="connsiteY1322" fmla="*/ 6094131 h 10287000"/>
              <a:gd name="connsiteX1323" fmla="*/ 1759878 w 9854218"/>
              <a:gd name="connsiteY1323" fmla="*/ 5841063 h 10287000"/>
              <a:gd name="connsiteX1324" fmla="*/ 1772531 w 9854218"/>
              <a:gd name="connsiteY1324" fmla="*/ 5853713 h 10287000"/>
              <a:gd name="connsiteX1325" fmla="*/ 1747224 w 9854218"/>
              <a:gd name="connsiteY1325" fmla="*/ 5714525 h 10287000"/>
              <a:gd name="connsiteX1326" fmla="*/ 1747224 w 9854218"/>
              <a:gd name="connsiteY1326" fmla="*/ 5410842 h 10287000"/>
              <a:gd name="connsiteX1327" fmla="*/ 1759878 w 9854218"/>
              <a:gd name="connsiteY1327" fmla="*/ 5398188 h 10287000"/>
              <a:gd name="connsiteX1328" fmla="*/ 1759878 w 9854218"/>
              <a:gd name="connsiteY1328" fmla="*/ 5372882 h 10287000"/>
              <a:gd name="connsiteX1329" fmla="*/ 1747224 w 9854218"/>
              <a:gd name="connsiteY1329" fmla="*/ 5360225 h 10287000"/>
              <a:gd name="connsiteX1330" fmla="*/ 1747224 w 9854218"/>
              <a:gd name="connsiteY1330" fmla="*/ 5347577 h 10287000"/>
              <a:gd name="connsiteX1331" fmla="*/ 1747224 w 9854218"/>
              <a:gd name="connsiteY1331" fmla="*/ 5309616 h 10287000"/>
              <a:gd name="connsiteX1332" fmla="*/ 1747224 w 9854218"/>
              <a:gd name="connsiteY1332" fmla="*/ 5284304 h 10287000"/>
              <a:gd name="connsiteX1333" fmla="*/ 1734570 w 9854218"/>
              <a:gd name="connsiteY1333" fmla="*/ 5221037 h 10287000"/>
              <a:gd name="connsiteX1334" fmla="*/ 1747226 w 9854218"/>
              <a:gd name="connsiteY1334" fmla="*/ 5221038 h 10287000"/>
              <a:gd name="connsiteX1335" fmla="*/ 1747224 w 9854218"/>
              <a:gd name="connsiteY1335" fmla="*/ 5208387 h 10287000"/>
              <a:gd name="connsiteX1336" fmla="*/ 1747224 w 9854218"/>
              <a:gd name="connsiteY1336" fmla="*/ 5195732 h 10287000"/>
              <a:gd name="connsiteX1337" fmla="*/ 1734570 w 9854218"/>
              <a:gd name="connsiteY1337" fmla="*/ 5195730 h 10287000"/>
              <a:gd name="connsiteX1338" fmla="*/ 1734570 w 9854218"/>
              <a:gd name="connsiteY1338" fmla="*/ 5157770 h 10287000"/>
              <a:gd name="connsiteX1339" fmla="*/ 1759878 w 9854218"/>
              <a:gd name="connsiteY1339" fmla="*/ 5183081 h 10287000"/>
              <a:gd name="connsiteX1340" fmla="*/ 1759878 w 9854218"/>
              <a:gd name="connsiteY1340" fmla="*/ 5170424 h 10287000"/>
              <a:gd name="connsiteX1341" fmla="*/ 1861106 w 9854218"/>
              <a:gd name="connsiteY1341" fmla="*/ 5663910 h 10287000"/>
              <a:gd name="connsiteX1342" fmla="*/ 1873760 w 9854218"/>
              <a:gd name="connsiteY1342" fmla="*/ 5676567 h 10287000"/>
              <a:gd name="connsiteX1343" fmla="*/ 1873760 w 9854218"/>
              <a:gd name="connsiteY1343" fmla="*/ 5663913 h 10287000"/>
              <a:gd name="connsiteX1344" fmla="*/ 1873762 w 9854218"/>
              <a:gd name="connsiteY1344" fmla="*/ 5651256 h 10287000"/>
              <a:gd name="connsiteX1345" fmla="*/ 1772531 w 9854218"/>
              <a:gd name="connsiteY1345" fmla="*/ 5145120 h 10287000"/>
              <a:gd name="connsiteX1346" fmla="*/ 1747226 w 9854218"/>
              <a:gd name="connsiteY1346" fmla="*/ 5005928 h 10287000"/>
              <a:gd name="connsiteX1347" fmla="*/ 1709264 w 9854218"/>
              <a:gd name="connsiteY1347" fmla="*/ 4980624 h 10287000"/>
              <a:gd name="connsiteX1348" fmla="*/ 1721916 w 9854218"/>
              <a:gd name="connsiteY1348" fmla="*/ 4828781 h 10287000"/>
              <a:gd name="connsiteX1349" fmla="*/ 1709264 w 9854218"/>
              <a:gd name="connsiteY1349" fmla="*/ 4816124 h 10287000"/>
              <a:gd name="connsiteX1350" fmla="*/ 1709266 w 9854218"/>
              <a:gd name="connsiteY1350" fmla="*/ 4828781 h 10287000"/>
              <a:gd name="connsiteX1351" fmla="*/ 1696613 w 9854218"/>
              <a:gd name="connsiteY1351" fmla="*/ 4980624 h 10287000"/>
              <a:gd name="connsiteX1352" fmla="*/ 1683956 w 9854218"/>
              <a:gd name="connsiteY1352" fmla="*/ 4993277 h 10287000"/>
              <a:gd name="connsiteX1353" fmla="*/ 1671304 w 9854218"/>
              <a:gd name="connsiteY1353" fmla="*/ 4980624 h 10287000"/>
              <a:gd name="connsiteX1354" fmla="*/ 1671304 w 9854218"/>
              <a:gd name="connsiteY1354" fmla="*/ 4917353 h 10287000"/>
              <a:gd name="connsiteX1355" fmla="*/ 1683956 w 9854218"/>
              <a:gd name="connsiteY1355" fmla="*/ 4866741 h 10287000"/>
              <a:gd name="connsiteX1356" fmla="*/ 1683958 w 9854218"/>
              <a:gd name="connsiteY1356" fmla="*/ 4854090 h 10287000"/>
              <a:gd name="connsiteX1357" fmla="*/ 1683956 w 9854218"/>
              <a:gd name="connsiteY1357" fmla="*/ 4841432 h 10287000"/>
              <a:gd name="connsiteX1358" fmla="*/ 1696610 w 9854218"/>
              <a:gd name="connsiteY1358" fmla="*/ 4828776 h 10287000"/>
              <a:gd name="connsiteX1359" fmla="*/ 1696610 w 9854218"/>
              <a:gd name="connsiteY1359" fmla="*/ 4816127 h 10287000"/>
              <a:gd name="connsiteX1360" fmla="*/ 1696610 w 9854218"/>
              <a:gd name="connsiteY1360" fmla="*/ 4803474 h 10287000"/>
              <a:gd name="connsiteX1361" fmla="*/ 1683956 w 9854218"/>
              <a:gd name="connsiteY1361" fmla="*/ 4803471 h 10287000"/>
              <a:gd name="connsiteX1362" fmla="*/ 1671308 w 9854218"/>
              <a:gd name="connsiteY1362" fmla="*/ 4816127 h 10287000"/>
              <a:gd name="connsiteX1363" fmla="*/ 1671304 w 9854218"/>
              <a:gd name="connsiteY1363" fmla="*/ 4752860 h 10287000"/>
              <a:gd name="connsiteX1364" fmla="*/ 1671304 w 9854218"/>
              <a:gd name="connsiteY1364" fmla="*/ 4727555 h 10287000"/>
              <a:gd name="connsiteX1365" fmla="*/ 1658650 w 9854218"/>
              <a:gd name="connsiteY1365" fmla="*/ 4702250 h 10287000"/>
              <a:gd name="connsiteX1366" fmla="*/ 1671304 w 9854218"/>
              <a:gd name="connsiteY1366" fmla="*/ 4626324 h 10287000"/>
              <a:gd name="connsiteX1367" fmla="*/ 1683956 w 9854218"/>
              <a:gd name="connsiteY1367" fmla="*/ 4563062 h 10287000"/>
              <a:gd name="connsiteX1368" fmla="*/ 1683958 w 9854218"/>
              <a:gd name="connsiteY1368" fmla="*/ 4588368 h 10287000"/>
              <a:gd name="connsiteX1369" fmla="*/ 1683960 w 9854218"/>
              <a:gd name="connsiteY1369" fmla="*/ 4638981 h 10287000"/>
              <a:gd name="connsiteX1370" fmla="*/ 1683958 w 9854218"/>
              <a:gd name="connsiteY1370" fmla="*/ 4651632 h 10287000"/>
              <a:gd name="connsiteX1371" fmla="*/ 1696612 w 9854218"/>
              <a:gd name="connsiteY1371" fmla="*/ 4714899 h 10287000"/>
              <a:gd name="connsiteX1372" fmla="*/ 1709264 w 9854218"/>
              <a:gd name="connsiteY1372" fmla="*/ 4714898 h 10287000"/>
              <a:gd name="connsiteX1373" fmla="*/ 1721918 w 9854218"/>
              <a:gd name="connsiteY1373" fmla="*/ 4702250 h 10287000"/>
              <a:gd name="connsiteX1374" fmla="*/ 1734570 w 9854218"/>
              <a:gd name="connsiteY1374" fmla="*/ 4689593 h 10287000"/>
              <a:gd name="connsiteX1375" fmla="*/ 1734570 w 9854218"/>
              <a:gd name="connsiteY1375" fmla="*/ 4676942 h 10287000"/>
              <a:gd name="connsiteX1376" fmla="*/ 1734574 w 9854218"/>
              <a:gd name="connsiteY1376" fmla="*/ 4664288 h 10287000"/>
              <a:gd name="connsiteX1377" fmla="*/ 1721916 w 9854218"/>
              <a:gd name="connsiteY1377" fmla="*/ 4676942 h 10287000"/>
              <a:gd name="connsiteX1378" fmla="*/ 1709264 w 9854218"/>
              <a:gd name="connsiteY1378" fmla="*/ 4689597 h 10287000"/>
              <a:gd name="connsiteX1379" fmla="*/ 1696610 w 9854218"/>
              <a:gd name="connsiteY1379" fmla="*/ 4651632 h 10287000"/>
              <a:gd name="connsiteX1380" fmla="*/ 1696610 w 9854218"/>
              <a:gd name="connsiteY1380" fmla="*/ 4575714 h 10287000"/>
              <a:gd name="connsiteX1381" fmla="*/ 1696610 w 9854218"/>
              <a:gd name="connsiteY1381" fmla="*/ 4537751 h 10287000"/>
              <a:gd name="connsiteX1382" fmla="*/ 1696610 w 9854218"/>
              <a:gd name="connsiteY1382" fmla="*/ 4487138 h 10287000"/>
              <a:gd name="connsiteX1383" fmla="*/ 1709267 w 9854218"/>
              <a:gd name="connsiteY1383" fmla="*/ 4436526 h 10287000"/>
              <a:gd name="connsiteX1384" fmla="*/ 1709264 w 9854218"/>
              <a:gd name="connsiteY1384" fmla="*/ 4423871 h 10287000"/>
              <a:gd name="connsiteX1385" fmla="*/ 1709264 w 9854218"/>
              <a:gd name="connsiteY1385" fmla="*/ 4385910 h 10287000"/>
              <a:gd name="connsiteX1386" fmla="*/ 1721916 w 9854218"/>
              <a:gd name="connsiteY1386" fmla="*/ 4398566 h 10287000"/>
              <a:gd name="connsiteX1387" fmla="*/ 1734570 w 9854218"/>
              <a:gd name="connsiteY1387" fmla="*/ 4373259 h 10287000"/>
              <a:gd name="connsiteX1388" fmla="*/ 1721916 w 9854218"/>
              <a:gd name="connsiteY1388" fmla="*/ 4347947 h 10287000"/>
              <a:gd name="connsiteX1389" fmla="*/ 1734570 w 9854218"/>
              <a:gd name="connsiteY1389" fmla="*/ 4335296 h 10287000"/>
              <a:gd name="connsiteX1390" fmla="*/ 1721916 w 9854218"/>
              <a:gd name="connsiteY1390" fmla="*/ 4322646 h 10287000"/>
              <a:gd name="connsiteX1391" fmla="*/ 1721918 w 9854218"/>
              <a:gd name="connsiteY1391" fmla="*/ 4297335 h 10287000"/>
              <a:gd name="connsiteX1392" fmla="*/ 1734570 w 9854218"/>
              <a:gd name="connsiteY1392" fmla="*/ 4259375 h 10287000"/>
              <a:gd name="connsiteX1393" fmla="*/ 1747226 w 9854218"/>
              <a:gd name="connsiteY1393" fmla="*/ 4246719 h 10287000"/>
              <a:gd name="connsiteX1394" fmla="*/ 1747224 w 9854218"/>
              <a:gd name="connsiteY1394" fmla="*/ 4221419 h 10287000"/>
              <a:gd name="connsiteX1395" fmla="*/ 1759880 w 9854218"/>
              <a:gd name="connsiteY1395" fmla="*/ 4183454 h 10287000"/>
              <a:gd name="connsiteX1396" fmla="*/ 1759880 w 9854218"/>
              <a:gd name="connsiteY1396" fmla="*/ 4158146 h 10287000"/>
              <a:gd name="connsiteX1397" fmla="*/ 1759882 w 9854218"/>
              <a:gd name="connsiteY1397" fmla="*/ 4132838 h 10287000"/>
              <a:gd name="connsiteX1398" fmla="*/ 1747226 w 9854218"/>
              <a:gd name="connsiteY1398" fmla="*/ 4145492 h 10287000"/>
              <a:gd name="connsiteX1399" fmla="*/ 1747224 w 9854218"/>
              <a:gd name="connsiteY1399" fmla="*/ 4094879 h 10287000"/>
              <a:gd name="connsiteX1400" fmla="*/ 1759878 w 9854218"/>
              <a:gd name="connsiteY1400" fmla="*/ 4056920 h 10287000"/>
              <a:gd name="connsiteX1401" fmla="*/ 1759880 w 9854218"/>
              <a:gd name="connsiteY1401" fmla="*/ 4044264 h 10287000"/>
              <a:gd name="connsiteX1402" fmla="*/ 1759878 w 9854218"/>
              <a:gd name="connsiteY1402" fmla="*/ 4018959 h 10287000"/>
              <a:gd name="connsiteX1403" fmla="*/ 1772531 w 9854218"/>
              <a:gd name="connsiteY1403" fmla="*/ 4018959 h 10287000"/>
              <a:gd name="connsiteX1404" fmla="*/ 1759878 w 9854218"/>
              <a:gd name="connsiteY1404" fmla="*/ 4082226 h 10287000"/>
              <a:gd name="connsiteX1405" fmla="*/ 1759878 w 9854218"/>
              <a:gd name="connsiteY1405" fmla="*/ 4094879 h 10287000"/>
              <a:gd name="connsiteX1406" fmla="*/ 1772532 w 9854218"/>
              <a:gd name="connsiteY1406" fmla="*/ 4082226 h 10287000"/>
              <a:gd name="connsiteX1407" fmla="*/ 1772531 w 9854218"/>
              <a:gd name="connsiteY1407" fmla="*/ 4018959 h 10287000"/>
              <a:gd name="connsiteX1408" fmla="*/ 1785185 w 9854218"/>
              <a:gd name="connsiteY1408" fmla="*/ 4018956 h 10287000"/>
              <a:gd name="connsiteX1409" fmla="*/ 1797839 w 9854218"/>
              <a:gd name="connsiteY1409" fmla="*/ 3993647 h 10287000"/>
              <a:gd name="connsiteX1410" fmla="*/ 1797839 w 9854218"/>
              <a:gd name="connsiteY1410" fmla="*/ 3980997 h 10287000"/>
              <a:gd name="connsiteX1411" fmla="*/ 1785185 w 9854218"/>
              <a:gd name="connsiteY1411" fmla="*/ 3943038 h 10287000"/>
              <a:gd name="connsiteX1412" fmla="*/ 1785188 w 9854218"/>
              <a:gd name="connsiteY1412" fmla="*/ 3930384 h 10287000"/>
              <a:gd name="connsiteX1413" fmla="*/ 1797839 w 9854218"/>
              <a:gd name="connsiteY1413" fmla="*/ 3892421 h 10287000"/>
              <a:gd name="connsiteX1414" fmla="*/ 1823146 w 9854218"/>
              <a:gd name="connsiteY1414" fmla="*/ 3803846 h 10287000"/>
              <a:gd name="connsiteX1415" fmla="*/ 1848454 w 9854218"/>
              <a:gd name="connsiteY1415" fmla="*/ 3702623 h 10287000"/>
              <a:gd name="connsiteX1416" fmla="*/ 1848454 w 9854218"/>
              <a:gd name="connsiteY1416" fmla="*/ 3689967 h 10287000"/>
              <a:gd name="connsiteX1417" fmla="*/ 1873760 w 9854218"/>
              <a:gd name="connsiteY1417" fmla="*/ 3614048 h 10287000"/>
              <a:gd name="connsiteX1418" fmla="*/ 1899068 w 9854218"/>
              <a:gd name="connsiteY1418" fmla="*/ 3487509 h 10287000"/>
              <a:gd name="connsiteX1419" fmla="*/ 1924374 w 9854218"/>
              <a:gd name="connsiteY1419" fmla="*/ 3398939 h 10287000"/>
              <a:gd name="connsiteX1420" fmla="*/ 1937030 w 9854218"/>
              <a:gd name="connsiteY1420" fmla="*/ 3323013 h 10287000"/>
              <a:gd name="connsiteX1421" fmla="*/ 1962335 w 9854218"/>
              <a:gd name="connsiteY1421" fmla="*/ 3259749 h 10287000"/>
              <a:gd name="connsiteX1422" fmla="*/ 1991070 w 9854218"/>
              <a:gd name="connsiteY1422" fmla="*/ 3218426 h 10287000"/>
              <a:gd name="connsiteX1423" fmla="*/ 2009375 w 9854218"/>
              <a:gd name="connsiteY1423" fmla="*/ 3131484 h 10287000"/>
              <a:gd name="connsiteX1424" fmla="*/ 2101524 w 9854218"/>
              <a:gd name="connsiteY1424" fmla="*/ 2813634 h 10287000"/>
              <a:gd name="connsiteX1425" fmla="*/ 2101523 w 9854218"/>
              <a:gd name="connsiteY1425" fmla="*/ 2804220 h 10287000"/>
              <a:gd name="connsiteX1426" fmla="*/ 2101522 w 9854218"/>
              <a:gd name="connsiteY1426" fmla="*/ 2791569 h 10287000"/>
              <a:gd name="connsiteX1427" fmla="*/ 2088870 w 9854218"/>
              <a:gd name="connsiteY1427" fmla="*/ 2791569 h 10287000"/>
              <a:gd name="connsiteX1428" fmla="*/ 2088870 w 9854218"/>
              <a:gd name="connsiteY1428" fmla="*/ 2766260 h 10287000"/>
              <a:gd name="connsiteX1429" fmla="*/ 2103107 w 9854218"/>
              <a:gd name="connsiteY1429" fmla="*/ 2764679 h 10287000"/>
              <a:gd name="connsiteX1430" fmla="*/ 2117687 w 9854218"/>
              <a:gd name="connsiteY1430" fmla="*/ 2757873 h 10287000"/>
              <a:gd name="connsiteX1431" fmla="*/ 2150044 w 9854218"/>
              <a:gd name="connsiteY1431" fmla="*/ 2646270 h 10287000"/>
              <a:gd name="connsiteX1432" fmla="*/ 2170826 w 9854218"/>
              <a:gd name="connsiteY1432" fmla="*/ 2589693 h 10287000"/>
              <a:gd name="connsiteX1433" fmla="*/ 2152136 w 9854218"/>
              <a:gd name="connsiteY1433" fmla="*/ 2627073 h 10287000"/>
              <a:gd name="connsiteX1434" fmla="*/ 2139486 w 9854218"/>
              <a:gd name="connsiteY1434" fmla="*/ 2677683 h 10287000"/>
              <a:gd name="connsiteX1435" fmla="*/ 2126832 w 9854218"/>
              <a:gd name="connsiteY1435" fmla="*/ 2677683 h 10287000"/>
              <a:gd name="connsiteX1436" fmla="*/ 2190101 w 9854218"/>
              <a:gd name="connsiteY1436" fmla="*/ 2525843 h 10287000"/>
              <a:gd name="connsiteX1437" fmla="*/ 2193160 w 9854218"/>
              <a:gd name="connsiteY1437" fmla="*/ 2528904 h 10287000"/>
              <a:gd name="connsiteX1438" fmla="*/ 2326253 w 9854218"/>
              <a:gd name="connsiteY1438" fmla="*/ 2166623 h 10287000"/>
              <a:gd name="connsiteX1439" fmla="*/ 2536276 w 9854218"/>
              <a:gd name="connsiteY1439" fmla="*/ 1692287 h 10287000"/>
              <a:gd name="connsiteX1440" fmla="*/ 2779430 w 9854218"/>
              <a:gd name="connsiteY1440" fmla="*/ 1247916 h 10287000"/>
              <a:gd name="connsiteX1441" fmla="*/ 2770664 w 9854218"/>
              <a:gd name="connsiteY1441" fmla="*/ 1177716 h 10287000"/>
              <a:gd name="connsiteX1442" fmla="*/ 2749036 w 9854218"/>
              <a:gd name="connsiteY1442" fmla="*/ 1173831 h 10287000"/>
              <a:gd name="connsiteX1443" fmla="*/ 2722301 w 9854218"/>
              <a:gd name="connsiteY1443" fmla="*/ 1216800 h 10287000"/>
              <a:gd name="connsiteX1444" fmla="*/ 2664288 w 9854218"/>
              <a:gd name="connsiteY1444" fmla="*/ 1332978 h 10287000"/>
              <a:gd name="connsiteX1445" fmla="*/ 2203618 w 9854218"/>
              <a:gd name="connsiteY1445" fmla="*/ 2299605 h 10287000"/>
              <a:gd name="connsiteX1446" fmla="*/ 1707262 w 9854218"/>
              <a:gd name="connsiteY1446" fmla="*/ 4283838 h 10287000"/>
              <a:gd name="connsiteX1447" fmla="*/ 1681160 w 9854218"/>
              <a:gd name="connsiteY1447" fmla="*/ 4307601 h 10287000"/>
              <a:gd name="connsiteX1448" fmla="*/ 1666626 w 9854218"/>
              <a:gd name="connsiteY1448" fmla="*/ 4250051 h 10287000"/>
              <a:gd name="connsiteX1449" fmla="*/ 1755719 w 9854218"/>
              <a:gd name="connsiteY1449" fmla="*/ 3618369 h 10287000"/>
              <a:gd name="connsiteX1450" fmla="*/ 2213906 w 9854218"/>
              <a:gd name="connsiteY1450" fmla="*/ 2011451 h 10287000"/>
              <a:gd name="connsiteX1451" fmla="*/ 2291730 w 9854218"/>
              <a:gd name="connsiteY1451" fmla="*/ 1839899 h 10287000"/>
              <a:gd name="connsiteX1452" fmla="*/ 2270768 w 9854218"/>
              <a:gd name="connsiteY1452" fmla="*/ 1875771 h 10287000"/>
              <a:gd name="connsiteX1453" fmla="*/ 2228062 w 9854218"/>
              <a:gd name="connsiteY1453" fmla="*/ 1969091 h 10287000"/>
              <a:gd name="connsiteX1454" fmla="*/ 2088868 w 9854218"/>
              <a:gd name="connsiteY1454" fmla="*/ 2209505 h 10287000"/>
              <a:gd name="connsiteX1455" fmla="*/ 1987640 w 9854218"/>
              <a:gd name="connsiteY1455" fmla="*/ 2449925 h 10287000"/>
              <a:gd name="connsiteX1456" fmla="*/ 1974989 w 9854218"/>
              <a:gd name="connsiteY1456" fmla="*/ 2462577 h 10287000"/>
              <a:gd name="connsiteX1457" fmla="*/ 1974990 w 9854218"/>
              <a:gd name="connsiteY1457" fmla="*/ 2475228 h 10287000"/>
              <a:gd name="connsiteX1458" fmla="*/ 1987643 w 9854218"/>
              <a:gd name="connsiteY1458" fmla="*/ 2475230 h 10287000"/>
              <a:gd name="connsiteX1459" fmla="*/ 1974989 w 9854218"/>
              <a:gd name="connsiteY1459" fmla="*/ 2538498 h 10287000"/>
              <a:gd name="connsiteX1460" fmla="*/ 1974989 w 9854218"/>
              <a:gd name="connsiteY1460" fmla="*/ 2551151 h 10287000"/>
              <a:gd name="connsiteX1461" fmla="*/ 1987643 w 9854218"/>
              <a:gd name="connsiteY1461" fmla="*/ 2551154 h 10287000"/>
              <a:gd name="connsiteX1462" fmla="*/ 2000297 w 9854218"/>
              <a:gd name="connsiteY1462" fmla="*/ 2551154 h 10287000"/>
              <a:gd name="connsiteX1463" fmla="*/ 2000296 w 9854218"/>
              <a:gd name="connsiteY1463" fmla="*/ 2563802 h 10287000"/>
              <a:gd name="connsiteX1464" fmla="*/ 1962335 w 9854218"/>
              <a:gd name="connsiteY1464" fmla="*/ 2652381 h 10287000"/>
              <a:gd name="connsiteX1465" fmla="*/ 1924374 w 9854218"/>
              <a:gd name="connsiteY1465" fmla="*/ 2690342 h 10287000"/>
              <a:gd name="connsiteX1466" fmla="*/ 1949678 w 9854218"/>
              <a:gd name="connsiteY1466" fmla="*/ 2690340 h 10287000"/>
              <a:gd name="connsiteX1467" fmla="*/ 1873757 w 9854218"/>
              <a:gd name="connsiteY1467" fmla="*/ 2867490 h 10287000"/>
              <a:gd name="connsiteX1468" fmla="*/ 1886414 w 9854218"/>
              <a:gd name="connsiteY1468" fmla="*/ 2880144 h 10287000"/>
              <a:gd name="connsiteX1469" fmla="*/ 1861106 w 9854218"/>
              <a:gd name="connsiteY1469" fmla="*/ 2905451 h 10287000"/>
              <a:gd name="connsiteX1470" fmla="*/ 1861108 w 9854218"/>
              <a:gd name="connsiteY1470" fmla="*/ 2943410 h 10287000"/>
              <a:gd name="connsiteX1471" fmla="*/ 1772531 w 9854218"/>
              <a:gd name="connsiteY1471" fmla="*/ 3196478 h 10287000"/>
              <a:gd name="connsiteX1472" fmla="*/ 1747226 w 9854218"/>
              <a:gd name="connsiteY1472" fmla="*/ 3272402 h 10287000"/>
              <a:gd name="connsiteX1473" fmla="*/ 1645997 w 9854218"/>
              <a:gd name="connsiteY1473" fmla="*/ 3576087 h 10287000"/>
              <a:gd name="connsiteX1474" fmla="*/ 1633342 w 9854218"/>
              <a:gd name="connsiteY1474" fmla="*/ 3689967 h 10287000"/>
              <a:gd name="connsiteX1475" fmla="*/ 1608035 w 9854218"/>
              <a:gd name="connsiteY1475" fmla="*/ 3715275 h 10287000"/>
              <a:gd name="connsiteX1476" fmla="*/ 1595384 w 9854218"/>
              <a:gd name="connsiteY1476" fmla="*/ 3677315 h 10287000"/>
              <a:gd name="connsiteX1477" fmla="*/ 1570074 w 9854218"/>
              <a:gd name="connsiteY1477" fmla="*/ 3727928 h 10287000"/>
              <a:gd name="connsiteX1478" fmla="*/ 1570076 w 9854218"/>
              <a:gd name="connsiteY1478" fmla="*/ 3740582 h 10287000"/>
              <a:gd name="connsiteX1479" fmla="*/ 1557420 w 9854218"/>
              <a:gd name="connsiteY1479" fmla="*/ 3740582 h 10287000"/>
              <a:gd name="connsiteX1480" fmla="*/ 1557422 w 9854218"/>
              <a:gd name="connsiteY1480" fmla="*/ 3753236 h 10287000"/>
              <a:gd name="connsiteX1481" fmla="*/ 1544766 w 9854218"/>
              <a:gd name="connsiteY1481" fmla="*/ 3765888 h 10287000"/>
              <a:gd name="connsiteX1482" fmla="*/ 1532116 w 9854218"/>
              <a:gd name="connsiteY1482" fmla="*/ 3816503 h 10287000"/>
              <a:gd name="connsiteX1483" fmla="*/ 1494154 w 9854218"/>
              <a:gd name="connsiteY1483" fmla="*/ 3955688 h 10287000"/>
              <a:gd name="connsiteX1484" fmla="*/ 1481500 w 9854218"/>
              <a:gd name="connsiteY1484" fmla="*/ 3968345 h 10287000"/>
              <a:gd name="connsiteX1485" fmla="*/ 1481500 w 9854218"/>
              <a:gd name="connsiteY1485" fmla="*/ 3993647 h 10287000"/>
              <a:gd name="connsiteX1486" fmla="*/ 1481501 w 9854218"/>
              <a:gd name="connsiteY1486" fmla="*/ 4006304 h 10287000"/>
              <a:gd name="connsiteX1487" fmla="*/ 1381853 w 9854218"/>
              <a:gd name="connsiteY1487" fmla="*/ 4214495 h 10287000"/>
              <a:gd name="connsiteX1488" fmla="*/ 1368499 w 9854218"/>
              <a:gd name="connsiteY1488" fmla="*/ 4261914 h 10287000"/>
              <a:gd name="connsiteX1489" fmla="*/ 1368140 w 9854218"/>
              <a:gd name="connsiteY1489" fmla="*/ 4265309 h 10287000"/>
              <a:gd name="connsiteX1490" fmla="*/ 1388314 w 9854218"/>
              <a:gd name="connsiteY1490" fmla="*/ 4280324 h 10287000"/>
              <a:gd name="connsiteX1491" fmla="*/ 1371136 w 9854218"/>
              <a:gd name="connsiteY1491" fmla="*/ 4408659 h 10287000"/>
              <a:gd name="connsiteX1492" fmla="*/ 1369580 w 9854218"/>
              <a:gd name="connsiteY1492" fmla="*/ 4545485 h 10287000"/>
              <a:gd name="connsiteX1493" fmla="*/ 1344680 w 9854218"/>
              <a:gd name="connsiteY1493" fmla="*/ 4621031 h 10287000"/>
              <a:gd name="connsiteX1494" fmla="*/ 1361503 w 9854218"/>
              <a:gd name="connsiteY1494" fmla="*/ 4686864 h 10287000"/>
              <a:gd name="connsiteX1495" fmla="*/ 1354621 w 9854218"/>
              <a:gd name="connsiteY1495" fmla="*/ 4885583 h 10287000"/>
              <a:gd name="connsiteX1496" fmla="*/ 1348517 w 9854218"/>
              <a:gd name="connsiteY1496" fmla="*/ 5015886 h 10287000"/>
              <a:gd name="connsiteX1497" fmla="*/ 1350493 w 9854218"/>
              <a:gd name="connsiteY1497" fmla="*/ 5004813 h 10287000"/>
              <a:gd name="connsiteX1498" fmla="*/ 1358993 w 9854218"/>
              <a:gd name="connsiteY1498" fmla="*/ 4989188 h 10287000"/>
              <a:gd name="connsiteX1499" fmla="*/ 1361566 w 9854218"/>
              <a:gd name="connsiteY1499" fmla="*/ 5006784 h 10287000"/>
              <a:gd name="connsiteX1500" fmla="*/ 1372642 w 9854218"/>
              <a:gd name="connsiteY1500" fmla="*/ 5008755 h 10287000"/>
              <a:gd name="connsiteX1501" fmla="*/ 1362166 w 9854218"/>
              <a:gd name="connsiteY1501" fmla="*/ 5035454 h 10287000"/>
              <a:gd name="connsiteX1502" fmla="*/ 1360192 w 9854218"/>
              <a:gd name="connsiteY1502" fmla="*/ 5046527 h 10287000"/>
              <a:gd name="connsiteX1503" fmla="*/ 1351691 w 9854218"/>
              <a:gd name="connsiteY1503" fmla="*/ 5062152 h 10287000"/>
              <a:gd name="connsiteX1504" fmla="*/ 1344566 w 9854218"/>
              <a:gd name="connsiteY1504" fmla="*/ 5038034 h 10287000"/>
              <a:gd name="connsiteX1505" fmla="*/ 1315892 w 9854218"/>
              <a:gd name="connsiteY1505" fmla="*/ 5038644 h 10287000"/>
              <a:gd name="connsiteX1506" fmla="*/ 1322174 w 9854218"/>
              <a:gd name="connsiteY1506" fmla="*/ 4811256 h 10287000"/>
              <a:gd name="connsiteX1507" fmla="*/ 1335581 w 9854218"/>
              <a:gd name="connsiteY1507" fmla="*/ 4607987 h 10287000"/>
              <a:gd name="connsiteX1508" fmla="*/ 1316006 w 9854218"/>
              <a:gd name="connsiteY1508" fmla="*/ 4621641 h 10287000"/>
              <a:gd name="connsiteX1509" fmla="*/ 1309060 w 9854218"/>
              <a:gd name="connsiteY1509" fmla="*/ 4500440 h 10287000"/>
              <a:gd name="connsiteX1510" fmla="*/ 1321690 w 9854218"/>
              <a:gd name="connsiteY1510" fmla="*/ 4365584 h 10287000"/>
              <a:gd name="connsiteX1511" fmla="*/ 1333078 w 9854218"/>
              <a:gd name="connsiteY1511" fmla="*/ 4329764 h 10287000"/>
              <a:gd name="connsiteX1512" fmla="*/ 1339778 w 9854218"/>
              <a:gd name="connsiteY1512" fmla="*/ 4294655 h 10287000"/>
              <a:gd name="connsiteX1513" fmla="*/ 1334128 w 9854218"/>
              <a:gd name="connsiteY1513" fmla="*/ 4283789 h 10287000"/>
              <a:gd name="connsiteX1514" fmla="*/ 1333241 w 9854218"/>
              <a:gd name="connsiteY1514" fmla="*/ 4284804 h 10287000"/>
              <a:gd name="connsiteX1515" fmla="*/ 1329890 w 9854218"/>
              <a:gd name="connsiteY1515" fmla="*/ 4279569 h 10287000"/>
              <a:gd name="connsiteX1516" fmla="*/ 1329440 w 9854218"/>
              <a:gd name="connsiteY1516" fmla="*/ 4274876 h 10287000"/>
              <a:gd name="connsiteX1517" fmla="*/ 1319377 w 9854218"/>
              <a:gd name="connsiteY1517" fmla="*/ 4260165 h 10287000"/>
              <a:gd name="connsiteX1518" fmla="*/ 1304350 w 9854218"/>
              <a:gd name="connsiteY1518" fmla="*/ 4259375 h 10287000"/>
              <a:gd name="connsiteX1519" fmla="*/ 1291700 w 9854218"/>
              <a:gd name="connsiteY1519" fmla="*/ 4411218 h 10287000"/>
              <a:gd name="connsiteX1520" fmla="*/ 1228430 w 9854218"/>
              <a:gd name="connsiteY1520" fmla="*/ 4309989 h 10287000"/>
              <a:gd name="connsiteX1521" fmla="*/ 1228429 w 9854218"/>
              <a:gd name="connsiteY1521" fmla="*/ 4297332 h 10287000"/>
              <a:gd name="connsiteX1522" fmla="*/ 1228429 w 9854218"/>
              <a:gd name="connsiteY1522" fmla="*/ 4259375 h 10287000"/>
              <a:gd name="connsiteX1523" fmla="*/ 1241081 w 9854218"/>
              <a:gd name="connsiteY1523" fmla="*/ 4272029 h 10287000"/>
              <a:gd name="connsiteX1524" fmla="*/ 1241083 w 9854218"/>
              <a:gd name="connsiteY1524" fmla="*/ 4284678 h 10287000"/>
              <a:gd name="connsiteX1525" fmla="*/ 1253735 w 9854218"/>
              <a:gd name="connsiteY1525" fmla="*/ 4272029 h 10287000"/>
              <a:gd name="connsiteX1526" fmla="*/ 1241083 w 9854218"/>
              <a:gd name="connsiteY1526" fmla="*/ 4234070 h 10287000"/>
              <a:gd name="connsiteX1527" fmla="*/ 1241081 w 9854218"/>
              <a:gd name="connsiteY1527" fmla="*/ 4221419 h 10287000"/>
              <a:gd name="connsiteX1528" fmla="*/ 1241081 w 9854218"/>
              <a:gd name="connsiteY1528" fmla="*/ 4208763 h 10287000"/>
              <a:gd name="connsiteX1529" fmla="*/ 1239502 w 9854218"/>
              <a:gd name="connsiteY1529" fmla="*/ 4197690 h 10287000"/>
              <a:gd name="connsiteX1530" fmla="*/ 1232377 w 9854218"/>
              <a:gd name="connsiteY1530" fmla="*/ 4196673 h 10287000"/>
              <a:gd name="connsiteX1531" fmla="*/ 1229462 w 9854218"/>
              <a:gd name="connsiteY1531" fmla="*/ 4233180 h 10287000"/>
              <a:gd name="connsiteX1532" fmla="*/ 1228429 w 9854218"/>
              <a:gd name="connsiteY1532" fmla="*/ 4233416 h 10287000"/>
              <a:gd name="connsiteX1533" fmla="*/ 1228429 w 9854218"/>
              <a:gd name="connsiteY1533" fmla="*/ 4234070 h 10287000"/>
              <a:gd name="connsiteX1534" fmla="*/ 1228429 w 9854218"/>
              <a:gd name="connsiteY1534" fmla="*/ 4246722 h 10287000"/>
              <a:gd name="connsiteX1535" fmla="*/ 1215775 w 9854218"/>
              <a:gd name="connsiteY1535" fmla="*/ 4259375 h 10287000"/>
              <a:gd name="connsiteX1536" fmla="*/ 1214402 w 9854218"/>
              <a:gd name="connsiteY1536" fmla="*/ 4223664 h 10287000"/>
              <a:gd name="connsiteX1537" fmla="*/ 1207888 w 9854218"/>
              <a:gd name="connsiteY1537" fmla="*/ 4209806 h 10287000"/>
              <a:gd name="connsiteX1538" fmla="*/ 1187569 w 9854218"/>
              <a:gd name="connsiteY1538" fmla="*/ 4574865 h 10287000"/>
              <a:gd name="connsiteX1539" fmla="*/ 1209595 w 9854218"/>
              <a:gd name="connsiteY1539" fmla="*/ 4587000 h 10287000"/>
              <a:gd name="connsiteX1540" fmla="*/ 1210015 w 9854218"/>
              <a:gd name="connsiteY1540" fmla="*/ 4716479 h 10287000"/>
              <a:gd name="connsiteX1541" fmla="*/ 1227065 w 9854218"/>
              <a:gd name="connsiteY1541" fmla="*/ 4852247 h 10287000"/>
              <a:gd name="connsiteX1542" fmla="*/ 1212661 w 9854218"/>
              <a:gd name="connsiteY1542" fmla="*/ 4930475 h 10287000"/>
              <a:gd name="connsiteX1543" fmla="*/ 1238272 w 9854218"/>
              <a:gd name="connsiteY1543" fmla="*/ 4993412 h 10287000"/>
              <a:gd name="connsiteX1544" fmla="*/ 1258454 w 9854218"/>
              <a:gd name="connsiteY1544" fmla="*/ 5191223 h 10287000"/>
              <a:gd name="connsiteX1545" fmla="*/ 1253197 w 9854218"/>
              <a:gd name="connsiteY1545" fmla="*/ 5210450 h 10287000"/>
              <a:gd name="connsiteX1546" fmla="*/ 1254044 w 9854218"/>
              <a:gd name="connsiteY1546" fmla="*/ 5240709 h 10287000"/>
              <a:gd name="connsiteX1547" fmla="*/ 1254724 w 9854218"/>
              <a:gd name="connsiteY1547" fmla="*/ 5240415 h 10287000"/>
              <a:gd name="connsiteX1548" fmla="*/ 1317005 w 9854218"/>
              <a:gd name="connsiteY1548" fmla="*/ 5398188 h 10287000"/>
              <a:gd name="connsiteX1549" fmla="*/ 1329656 w 9854218"/>
              <a:gd name="connsiteY1549" fmla="*/ 5372882 h 10287000"/>
              <a:gd name="connsiteX1550" fmla="*/ 1380271 w 9854218"/>
              <a:gd name="connsiteY1550" fmla="*/ 5613296 h 10287000"/>
              <a:gd name="connsiteX1551" fmla="*/ 1380271 w 9854218"/>
              <a:gd name="connsiteY1551" fmla="*/ 5651258 h 10287000"/>
              <a:gd name="connsiteX1552" fmla="*/ 1392926 w 9854218"/>
              <a:gd name="connsiteY1552" fmla="*/ 5638607 h 10287000"/>
              <a:gd name="connsiteX1553" fmla="*/ 1405579 w 9854218"/>
              <a:gd name="connsiteY1553" fmla="*/ 5651259 h 10287000"/>
              <a:gd name="connsiteX1554" fmla="*/ 1418234 w 9854218"/>
              <a:gd name="connsiteY1554" fmla="*/ 5663912 h 10287000"/>
              <a:gd name="connsiteX1555" fmla="*/ 1496526 w 9854218"/>
              <a:gd name="connsiteY1555" fmla="*/ 5884557 h 10287000"/>
              <a:gd name="connsiteX1556" fmla="*/ 1509760 w 9854218"/>
              <a:gd name="connsiteY1556" fmla="*/ 5906024 h 10287000"/>
              <a:gd name="connsiteX1557" fmla="*/ 1508820 w 9854218"/>
              <a:gd name="connsiteY1557" fmla="*/ 5901420 h 10287000"/>
              <a:gd name="connsiteX1558" fmla="*/ 1490338 w 9854218"/>
              <a:gd name="connsiteY1558" fmla="*/ 5825213 h 10287000"/>
              <a:gd name="connsiteX1559" fmla="*/ 1482641 w 9854218"/>
              <a:gd name="connsiteY1559" fmla="*/ 5729742 h 10287000"/>
              <a:gd name="connsiteX1560" fmla="*/ 1465153 w 9854218"/>
              <a:gd name="connsiteY1560" fmla="*/ 5726520 h 10287000"/>
              <a:gd name="connsiteX1561" fmla="*/ 1441958 w 9854218"/>
              <a:gd name="connsiteY1561" fmla="*/ 5479880 h 10287000"/>
              <a:gd name="connsiteX1562" fmla="*/ 1409186 w 9854218"/>
              <a:gd name="connsiteY1562" fmla="*/ 5245944 h 10287000"/>
              <a:gd name="connsiteX1563" fmla="*/ 1402835 w 9854218"/>
              <a:gd name="connsiteY1563" fmla="*/ 5241156 h 10287000"/>
              <a:gd name="connsiteX1564" fmla="*/ 1407625 w 9854218"/>
              <a:gd name="connsiteY1564" fmla="*/ 5234805 h 10287000"/>
              <a:gd name="connsiteX1565" fmla="*/ 1404505 w 9854218"/>
              <a:gd name="connsiteY1565" fmla="*/ 5212524 h 10287000"/>
              <a:gd name="connsiteX1566" fmla="*/ 1410854 w 9854218"/>
              <a:gd name="connsiteY1566" fmla="*/ 5217312 h 10287000"/>
              <a:gd name="connsiteX1567" fmla="*/ 1412483 w 9854218"/>
              <a:gd name="connsiteY1567" fmla="*/ 5218949 h 10287000"/>
              <a:gd name="connsiteX1568" fmla="*/ 1412413 w 9854218"/>
              <a:gd name="connsiteY1568" fmla="*/ 5228451 h 10287000"/>
              <a:gd name="connsiteX1569" fmla="*/ 1415812 w 9854218"/>
              <a:gd name="connsiteY1569" fmla="*/ 5222296 h 10287000"/>
              <a:gd name="connsiteX1570" fmla="*/ 1412483 w 9854218"/>
              <a:gd name="connsiteY1570" fmla="*/ 5218949 h 10287000"/>
              <a:gd name="connsiteX1571" fmla="*/ 1412731 w 9854218"/>
              <a:gd name="connsiteY1571" fmla="*/ 5185101 h 10287000"/>
              <a:gd name="connsiteX1572" fmla="*/ 1418980 w 9854218"/>
              <a:gd name="connsiteY1572" fmla="*/ 5153696 h 10287000"/>
              <a:gd name="connsiteX1573" fmla="*/ 1483608 w 9854218"/>
              <a:gd name="connsiteY1573" fmla="*/ 5371797 h 10287000"/>
              <a:gd name="connsiteX1574" fmla="*/ 1458209 w 9854218"/>
              <a:gd name="connsiteY1574" fmla="*/ 5352647 h 10287000"/>
              <a:gd name="connsiteX1575" fmla="*/ 1503359 w 9854218"/>
              <a:gd name="connsiteY1575" fmla="*/ 5715473 h 10287000"/>
              <a:gd name="connsiteX1576" fmla="*/ 1527197 w 9854218"/>
              <a:gd name="connsiteY1576" fmla="*/ 5723481 h 10287000"/>
              <a:gd name="connsiteX1577" fmla="*/ 1550714 w 9854218"/>
              <a:gd name="connsiteY1577" fmla="*/ 5850807 h 10287000"/>
              <a:gd name="connsiteX1578" fmla="*/ 1591721 w 9854218"/>
              <a:gd name="connsiteY1578" fmla="*/ 5981355 h 10287000"/>
              <a:gd name="connsiteX1579" fmla="*/ 1591505 w 9854218"/>
              <a:gd name="connsiteY1579" fmla="*/ 6060899 h 10287000"/>
              <a:gd name="connsiteX1580" fmla="*/ 1619156 w 9854218"/>
              <a:gd name="connsiteY1580" fmla="*/ 6092955 h 10287000"/>
              <a:gd name="connsiteX1581" fmla="*/ 1620138 w 9854218"/>
              <a:gd name="connsiteY1581" fmla="*/ 6095787 h 10287000"/>
              <a:gd name="connsiteX1582" fmla="*/ 1620689 w 9854218"/>
              <a:gd name="connsiteY1582" fmla="*/ 6081479 h 10287000"/>
              <a:gd name="connsiteX1583" fmla="*/ 1620694 w 9854218"/>
              <a:gd name="connsiteY1583" fmla="*/ 6068825 h 10287000"/>
              <a:gd name="connsiteX1584" fmla="*/ 1608040 w 9854218"/>
              <a:gd name="connsiteY1584" fmla="*/ 6056171 h 10287000"/>
              <a:gd name="connsiteX1585" fmla="*/ 1613374 w 9854218"/>
              <a:gd name="connsiteY1585" fmla="*/ 5872893 h 10287000"/>
              <a:gd name="connsiteX1586" fmla="*/ 1608806 w 9854218"/>
              <a:gd name="connsiteY1586" fmla="*/ 5802330 h 10287000"/>
              <a:gd name="connsiteX1587" fmla="*/ 1620689 w 9854218"/>
              <a:gd name="connsiteY1587" fmla="*/ 5790449 h 10287000"/>
              <a:gd name="connsiteX1588" fmla="*/ 1645996 w 9854218"/>
              <a:gd name="connsiteY1588" fmla="*/ 5790447 h 10287000"/>
              <a:gd name="connsiteX1589" fmla="*/ 1633342 w 9854218"/>
              <a:gd name="connsiteY1589" fmla="*/ 5841060 h 10287000"/>
              <a:gd name="connsiteX1590" fmla="*/ 1633343 w 9854218"/>
              <a:gd name="connsiteY1590" fmla="*/ 5828409 h 10287000"/>
              <a:gd name="connsiteX1591" fmla="*/ 1620689 w 9854218"/>
              <a:gd name="connsiteY1591" fmla="*/ 5828409 h 10287000"/>
              <a:gd name="connsiteX1592" fmla="*/ 1620689 w 9854218"/>
              <a:gd name="connsiteY1592" fmla="*/ 5841063 h 10287000"/>
              <a:gd name="connsiteX1593" fmla="*/ 1633344 w 9854218"/>
              <a:gd name="connsiteY1593" fmla="*/ 5853714 h 10287000"/>
              <a:gd name="connsiteX1594" fmla="*/ 1658651 w 9854218"/>
              <a:gd name="connsiteY1594" fmla="*/ 5904329 h 10287000"/>
              <a:gd name="connsiteX1595" fmla="*/ 1658650 w 9854218"/>
              <a:gd name="connsiteY1595" fmla="*/ 5992904 h 10287000"/>
              <a:gd name="connsiteX1596" fmla="*/ 1658650 w 9854218"/>
              <a:gd name="connsiteY1596" fmla="*/ 6005558 h 10287000"/>
              <a:gd name="connsiteX1597" fmla="*/ 1658650 w 9854218"/>
              <a:gd name="connsiteY1597" fmla="*/ 6030861 h 10287000"/>
              <a:gd name="connsiteX1598" fmla="*/ 1658651 w 9854218"/>
              <a:gd name="connsiteY1598" fmla="*/ 6043518 h 10287000"/>
              <a:gd name="connsiteX1599" fmla="*/ 1658652 w 9854218"/>
              <a:gd name="connsiteY1599" fmla="*/ 6119439 h 10287000"/>
              <a:gd name="connsiteX1600" fmla="*/ 1658650 w 9854218"/>
              <a:gd name="connsiteY1600" fmla="*/ 6132093 h 10287000"/>
              <a:gd name="connsiteX1601" fmla="*/ 1671304 w 9854218"/>
              <a:gd name="connsiteY1601" fmla="*/ 6144746 h 10287000"/>
              <a:gd name="connsiteX1602" fmla="*/ 1671304 w 9854218"/>
              <a:gd name="connsiteY1602" fmla="*/ 6157400 h 10287000"/>
              <a:gd name="connsiteX1603" fmla="*/ 1671304 w 9854218"/>
              <a:gd name="connsiteY1603" fmla="*/ 6182706 h 10287000"/>
              <a:gd name="connsiteX1604" fmla="*/ 1671304 w 9854218"/>
              <a:gd name="connsiteY1604" fmla="*/ 6195360 h 10287000"/>
              <a:gd name="connsiteX1605" fmla="*/ 1696612 w 9854218"/>
              <a:gd name="connsiteY1605" fmla="*/ 6271281 h 10287000"/>
              <a:gd name="connsiteX1606" fmla="*/ 1683956 w 9854218"/>
              <a:gd name="connsiteY1606" fmla="*/ 6271278 h 10287000"/>
              <a:gd name="connsiteX1607" fmla="*/ 1683956 w 9854218"/>
              <a:gd name="connsiteY1607" fmla="*/ 6283935 h 10287000"/>
              <a:gd name="connsiteX1608" fmla="*/ 1696610 w 9854218"/>
              <a:gd name="connsiteY1608" fmla="*/ 6309240 h 10287000"/>
              <a:gd name="connsiteX1609" fmla="*/ 1695425 w 9854218"/>
              <a:gd name="connsiteY1609" fmla="*/ 6372311 h 10287000"/>
              <a:gd name="connsiteX1610" fmla="*/ 1699331 w 9854218"/>
              <a:gd name="connsiteY1610" fmla="*/ 6394962 h 10287000"/>
              <a:gd name="connsiteX1611" fmla="*/ 1701635 w 9854218"/>
              <a:gd name="connsiteY1611" fmla="*/ 6401727 h 10287000"/>
              <a:gd name="connsiteX1612" fmla="*/ 1717750 w 9854218"/>
              <a:gd name="connsiteY1612" fmla="*/ 6435048 h 10287000"/>
              <a:gd name="connsiteX1613" fmla="*/ 1716190 w 9854218"/>
              <a:gd name="connsiteY1613" fmla="*/ 6423909 h 10287000"/>
              <a:gd name="connsiteX1614" fmla="*/ 1719419 w 9854218"/>
              <a:gd name="connsiteY1614" fmla="*/ 6406416 h 10287000"/>
              <a:gd name="connsiteX1615" fmla="*/ 1727328 w 9854218"/>
              <a:gd name="connsiteY1615" fmla="*/ 6422343 h 10287000"/>
              <a:gd name="connsiteX1616" fmla="*/ 1738468 w 9854218"/>
              <a:gd name="connsiteY1616" fmla="*/ 6420779 h 10287000"/>
              <a:gd name="connsiteX1617" fmla="*/ 1736798 w 9854218"/>
              <a:gd name="connsiteY1617" fmla="*/ 6449411 h 10287000"/>
              <a:gd name="connsiteX1618" fmla="*/ 1738361 w 9854218"/>
              <a:gd name="connsiteY1618" fmla="*/ 6460550 h 10287000"/>
              <a:gd name="connsiteX1619" fmla="*/ 1735132 w 9854218"/>
              <a:gd name="connsiteY1619" fmla="*/ 6478043 h 10287000"/>
              <a:gd name="connsiteX1620" fmla="*/ 1720871 w 9854218"/>
              <a:gd name="connsiteY1620" fmla="*/ 6457328 h 10287000"/>
              <a:gd name="connsiteX1621" fmla="*/ 1709114 w 9854218"/>
              <a:gd name="connsiteY1621" fmla="*/ 6447681 h 10287000"/>
              <a:gd name="connsiteX1622" fmla="*/ 1721522 w 9854218"/>
              <a:gd name="connsiteY1622" fmla="*/ 6503195 h 10287000"/>
              <a:gd name="connsiteX1623" fmla="*/ 1734572 w 9854218"/>
              <a:gd name="connsiteY1623" fmla="*/ 6587615 h 10287000"/>
              <a:gd name="connsiteX1624" fmla="*/ 1721918 w 9854218"/>
              <a:gd name="connsiteY1624" fmla="*/ 6600269 h 10287000"/>
              <a:gd name="connsiteX1625" fmla="*/ 1734570 w 9854218"/>
              <a:gd name="connsiteY1625" fmla="*/ 6625580 h 10287000"/>
              <a:gd name="connsiteX1626" fmla="*/ 1747224 w 9854218"/>
              <a:gd name="connsiteY1626" fmla="*/ 6638229 h 10287000"/>
              <a:gd name="connsiteX1627" fmla="*/ 1734570 w 9854218"/>
              <a:gd name="connsiteY1627" fmla="*/ 6638232 h 10287000"/>
              <a:gd name="connsiteX1628" fmla="*/ 1759880 w 9854218"/>
              <a:gd name="connsiteY1628" fmla="*/ 6714153 h 10287000"/>
              <a:gd name="connsiteX1629" fmla="*/ 1759882 w 9854218"/>
              <a:gd name="connsiteY1629" fmla="*/ 6726807 h 10287000"/>
              <a:gd name="connsiteX1630" fmla="*/ 1759880 w 9854218"/>
              <a:gd name="connsiteY1630" fmla="*/ 6739458 h 10287000"/>
              <a:gd name="connsiteX1631" fmla="*/ 1772531 w 9854218"/>
              <a:gd name="connsiteY1631" fmla="*/ 6752112 h 10287000"/>
              <a:gd name="connsiteX1632" fmla="*/ 1810493 w 9854218"/>
              <a:gd name="connsiteY1632" fmla="*/ 6929262 h 10287000"/>
              <a:gd name="connsiteX1633" fmla="*/ 1797839 w 9854218"/>
              <a:gd name="connsiteY1633" fmla="*/ 6929262 h 10287000"/>
              <a:gd name="connsiteX1634" fmla="*/ 1797839 w 9854218"/>
              <a:gd name="connsiteY1634" fmla="*/ 6941918 h 10287000"/>
              <a:gd name="connsiteX1635" fmla="*/ 1810493 w 9854218"/>
              <a:gd name="connsiteY1635" fmla="*/ 6967223 h 10287000"/>
              <a:gd name="connsiteX1636" fmla="*/ 1823147 w 9854218"/>
              <a:gd name="connsiteY1636" fmla="*/ 6979875 h 10287000"/>
              <a:gd name="connsiteX1637" fmla="*/ 1835800 w 9854218"/>
              <a:gd name="connsiteY1637" fmla="*/ 6967220 h 10287000"/>
              <a:gd name="connsiteX1638" fmla="*/ 1835801 w 9854218"/>
              <a:gd name="connsiteY1638" fmla="*/ 6954573 h 10287000"/>
              <a:gd name="connsiteX1639" fmla="*/ 1823147 w 9854218"/>
              <a:gd name="connsiteY1639" fmla="*/ 6941916 h 10287000"/>
              <a:gd name="connsiteX1640" fmla="*/ 1810493 w 9854218"/>
              <a:gd name="connsiteY1640" fmla="*/ 6878645 h 10287000"/>
              <a:gd name="connsiteX1641" fmla="*/ 1835800 w 9854218"/>
              <a:gd name="connsiteY1641" fmla="*/ 6916608 h 10287000"/>
              <a:gd name="connsiteX1642" fmla="*/ 1823146 w 9854218"/>
              <a:gd name="connsiteY1642" fmla="*/ 6865997 h 10287000"/>
              <a:gd name="connsiteX1643" fmla="*/ 1810492 w 9854218"/>
              <a:gd name="connsiteY1643" fmla="*/ 6865997 h 10287000"/>
              <a:gd name="connsiteX1644" fmla="*/ 1785185 w 9854218"/>
              <a:gd name="connsiteY1644" fmla="*/ 6752111 h 10287000"/>
              <a:gd name="connsiteX1645" fmla="*/ 1797840 w 9854218"/>
              <a:gd name="connsiteY1645" fmla="*/ 6739461 h 10287000"/>
              <a:gd name="connsiteX1646" fmla="*/ 1810492 w 9854218"/>
              <a:gd name="connsiteY1646" fmla="*/ 6739458 h 10287000"/>
              <a:gd name="connsiteX1647" fmla="*/ 1810492 w 9854218"/>
              <a:gd name="connsiteY1647" fmla="*/ 6752112 h 10287000"/>
              <a:gd name="connsiteX1648" fmla="*/ 1823146 w 9854218"/>
              <a:gd name="connsiteY1648" fmla="*/ 6739461 h 10287000"/>
              <a:gd name="connsiteX1649" fmla="*/ 1848454 w 9854218"/>
              <a:gd name="connsiteY1649" fmla="*/ 6815379 h 10287000"/>
              <a:gd name="connsiteX1650" fmla="*/ 1848455 w 9854218"/>
              <a:gd name="connsiteY1650" fmla="*/ 6790076 h 10287000"/>
              <a:gd name="connsiteX1651" fmla="*/ 1848455 w 9854218"/>
              <a:gd name="connsiteY1651" fmla="*/ 6865997 h 10287000"/>
              <a:gd name="connsiteX1652" fmla="*/ 1873762 w 9854218"/>
              <a:gd name="connsiteY1652" fmla="*/ 6891303 h 10287000"/>
              <a:gd name="connsiteX1653" fmla="*/ 1861106 w 9854218"/>
              <a:gd name="connsiteY1653" fmla="*/ 6891303 h 10287000"/>
              <a:gd name="connsiteX1654" fmla="*/ 1861106 w 9854218"/>
              <a:gd name="connsiteY1654" fmla="*/ 6903956 h 10287000"/>
              <a:gd name="connsiteX1655" fmla="*/ 1861103 w 9854218"/>
              <a:gd name="connsiteY1655" fmla="*/ 6916605 h 10287000"/>
              <a:gd name="connsiteX1656" fmla="*/ 1873760 w 9854218"/>
              <a:gd name="connsiteY1656" fmla="*/ 6916608 h 10287000"/>
              <a:gd name="connsiteX1657" fmla="*/ 1899070 w 9854218"/>
              <a:gd name="connsiteY1657" fmla="*/ 6967224 h 10287000"/>
              <a:gd name="connsiteX1658" fmla="*/ 1899070 w 9854218"/>
              <a:gd name="connsiteY1658" fmla="*/ 6929262 h 10287000"/>
              <a:gd name="connsiteX1659" fmla="*/ 1911720 w 9854218"/>
              <a:gd name="connsiteY1659" fmla="*/ 6992532 h 10287000"/>
              <a:gd name="connsiteX1660" fmla="*/ 1899068 w 9854218"/>
              <a:gd name="connsiteY1660" fmla="*/ 6979878 h 10287000"/>
              <a:gd name="connsiteX1661" fmla="*/ 1886411 w 9854218"/>
              <a:gd name="connsiteY1661" fmla="*/ 6992532 h 10287000"/>
              <a:gd name="connsiteX1662" fmla="*/ 1861108 w 9854218"/>
              <a:gd name="connsiteY1662" fmla="*/ 7017836 h 10287000"/>
              <a:gd name="connsiteX1663" fmla="*/ 1861108 w 9854218"/>
              <a:gd name="connsiteY1663" fmla="*/ 7043144 h 10287000"/>
              <a:gd name="connsiteX1664" fmla="*/ 1873757 w 9854218"/>
              <a:gd name="connsiteY1664" fmla="*/ 7068452 h 10287000"/>
              <a:gd name="connsiteX1665" fmla="*/ 1886414 w 9854218"/>
              <a:gd name="connsiteY1665" fmla="*/ 7068449 h 10287000"/>
              <a:gd name="connsiteX1666" fmla="*/ 1886414 w 9854218"/>
              <a:gd name="connsiteY1666" fmla="*/ 7043144 h 10287000"/>
              <a:gd name="connsiteX1667" fmla="*/ 1911718 w 9854218"/>
              <a:gd name="connsiteY1667" fmla="*/ 7068452 h 10287000"/>
              <a:gd name="connsiteX1668" fmla="*/ 1911719 w 9854218"/>
              <a:gd name="connsiteY1668" fmla="*/ 7081104 h 10287000"/>
              <a:gd name="connsiteX1669" fmla="*/ 1911720 w 9854218"/>
              <a:gd name="connsiteY1669" fmla="*/ 7106412 h 10287000"/>
              <a:gd name="connsiteX1670" fmla="*/ 1924376 w 9854218"/>
              <a:gd name="connsiteY1670" fmla="*/ 7106412 h 10287000"/>
              <a:gd name="connsiteX1671" fmla="*/ 1937026 w 9854218"/>
              <a:gd name="connsiteY1671" fmla="*/ 7106411 h 10287000"/>
              <a:gd name="connsiteX1672" fmla="*/ 1949682 w 9854218"/>
              <a:gd name="connsiteY1672" fmla="*/ 7093755 h 10287000"/>
              <a:gd name="connsiteX1673" fmla="*/ 1911722 w 9854218"/>
              <a:gd name="connsiteY1673" fmla="*/ 7131719 h 10287000"/>
              <a:gd name="connsiteX1674" fmla="*/ 1933865 w 9854218"/>
              <a:gd name="connsiteY1674" fmla="*/ 7193405 h 10287000"/>
              <a:gd name="connsiteX1675" fmla="*/ 1935281 w 9854218"/>
              <a:gd name="connsiteY1675" fmla="*/ 7216802 h 10287000"/>
              <a:gd name="connsiteX1676" fmla="*/ 1924374 w 9854218"/>
              <a:gd name="connsiteY1676" fmla="*/ 7194987 h 10287000"/>
              <a:gd name="connsiteX1677" fmla="*/ 1911720 w 9854218"/>
              <a:gd name="connsiteY1677" fmla="*/ 7220294 h 10287000"/>
              <a:gd name="connsiteX1678" fmla="*/ 1911720 w 9854218"/>
              <a:gd name="connsiteY1678" fmla="*/ 7232945 h 10287000"/>
              <a:gd name="connsiteX1679" fmla="*/ 1886416 w 9854218"/>
              <a:gd name="connsiteY1679" fmla="*/ 7169676 h 10287000"/>
              <a:gd name="connsiteX1680" fmla="*/ 1873760 w 9854218"/>
              <a:gd name="connsiteY1680" fmla="*/ 7182333 h 10287000"/>
              <a:gd name="connsiteX1681" fmla="*/ 1873760 w 9854218"/>
              <a:gd name="connsiteY1681" fmla="*/ 7220291 h 10287000"/>
              <a:gd name="connsiteX1682" fmla="*/ 1861106 w 9854218"/>
              <a:gd name="connsiteY1682" fmla="*/ 7207640 h 10287000"/>
              <a:gd name="connsiteX1683" fmla="*/ 1861106 w 9854218"/>
              <a:gd name="connsiteY1683" fmla="*/ 7220295 h 10287000"/>
              <a:gd name="connsiteX1684" fmla="*/ 1861106 w 9854218"/>
              <a:gd name="connsiteY1684" fmla="*/ 7232945 h 10287000"/>
              <a:gd name="connsiteX1685" fmla="*/ 1873762 w 9854218"/>
              <a:gd name="connsiteY1685" fmla="*/ 7245600 h 10287000"/>
              <a:gd name="connsiteX1686" fmla="*/ 1911720 w 9854218"/>
              <a:gd name="connsiteY1686" fmla="*/ 7334175 h 10287000"/>
              <a:gd name="connsiteX1687" fmla="*/ 1937030 w 9854218"/>
              <a:gd name="connsiteY1687" fmla="*/ 7321523 h 10287000"/>
              <a:gd name="connsiteX1688" fmla="*/ 1924374 w 9854218"/>
              <a:gd name="connsiteY1688" fmla="*/ 7270908 h 10287000"/>
              <a:gd name="connsiteX1689" fmla="*/ 1937028 w 9854218"/>
              <a:gd name="connsiteY1689" fmla="*/ 7283561 h 10287000"/>
              <a:gd name="connsiteX1690" fmla="*/ 1949678 w 9854218"/>
              <a:gd name="connsiteY1690" fmla="*/ 7308869 h 10287000"/>
              <a:gd name="connsiteX1691" fmla="*/ 1949681 w 9854218"/>
              <a:gd name="connsiteY1691" fmla="*/ 7270908 h 10287000"/>
              <a:gd name="connsiteX1692" fmla="*/ 1949681 w 9854218"/>
              <a:gd name="connsiteY1692" fmla="*/ 7258254 h 10287000"/>
              <a:gd name="connsiteX1693" fmla="*/ 1974986 w 9854218"/>
              <a:gd name="connsiteY1693" fmla="*/ 7346829 h 10287000"/>
              <a:gd name="connsiteX1694" fmla="*/ 1974989 w 9854218"/>
              <a:gd name="connsiteY1694" fmla="*/ 7359480 h 10287000"/>
              <a:gd name="connsiteX1695" fmla="*/ 1987643 w 9854218"/>
              <a:gd name="connsiteY1695" fmla="*/ 7372134 h 10287000"/>
              <a:gd name="connsiteX1696" fmla="*/ 2025602 w 9854218"/>
              <a:gd name="connsiteY1696" fmla="*/ 7460709 h 10287000"/>
              <a:gd name="connsiteX1697" fmla="*/ 2012950 w 9854218"/>
              <a:gd name="connsiteY1697" fmla="*/ 7448058 h 10287000"/>
              <a:gd name="connsiteX1698" fmla="*/ 2012951 w 9854218"/>
              <a:gd name="connsiteY1698" fmla="*/ 7460709 h 10287000"/>
              <a:gd name="connsiteX1699" fmla="*/ 2012946 w 9854218"/>
              <a:gd name="connsiteY1699" fmla="*/ 7486019 h 10287000"/>
              <a:gd name="connsiteX1700" fmla="*/ 2025604 w 9854218"/>
              <a:gd name="connsiteY1700" fmla="*/ 7486019 h 10287000"/>
              <a:gd name="connsiteX1701" fmla="*/ 2076218 w 9854218"/>
              <a:gd name="connsiteY1701" fmla="*/ 7574594 h 10287000"/>
              <a:gd name="connsiteX1702" fmla="*/ 2088870 w 9854218"/>
              <a:gd name="connsiteY1702" fmla="*/ 7625205 h 10287000"/>
              <a:gd name="connsiteX1703" fmla="*/ 2114180 w 9854218"/>
              <a:gd name="connsiteY1703" fmla="*/ 7688474 h 10287000"/>
              <a:gd name="connsiteX1704" fmla="*/ 2114180 w 9854218"/>
              <a:gd name="connsiteY1704" fmla="*/ 7701126 h 10287000"/>
              <a:gd name="connsiteX1705" fmla="*/ 2126834 w 9854218"/>
              <a:gd name="connsiteY1705" fmla="*/ 7713780 h 10287000"/>
              <a:gd name="connsiteX1706" fmla="*/ 2190100 w 9854218"/>
              <a:gd name="connsiteY1706" fmla="*/ 7852970 h 10287000"/>
              <a:gd name="connsiteX1707" fmla="*/ 2228060 w 9854218"/>
              <a:gd name="connsiteY1707" fmla="*/ 7928891 h 10287000"/>
              <a:gd name="connsiteX1708" fmla="*/ 2228060 w 9854218"/>
              <a:gd name="connsiteY1708" fmla="*/ 7954194 h 10287000"/>
              <a:gd name="connsiteX1709" fmla="*/ 2215406 w 9854218"/>
              <a:gd name="connsiteY1709" fmla="*/ 7941545 h 10287000"/>
              <a:gd name="connsiteX1710" fmla="*/ 2202750 w 9854218"/>
              <a:gd name="connsiteY1710" fmla="*/ 7928891 h 10287000"/>
              <a:gd name="connsiteX1711" fmla="*/ 2215406 w 9854218"/>
              <a:gd name="connsiteY1711" fmla="*/ 7954197 h 10287000"/>
              <a:gd name="connsiteX1712" fmla="*/ 2215406 w 9854218"/>
              <a:gd name="connsiteY1712" fmla="*/ 7992155 h 10287000"/>
              <a:gd name="connsiteX1713" fmla="*/ 2228060 w 9854218"/>
              <a:gd name="connsiteY1713" fmla="*/ 8004812 h 10287000"/>
              <a:gd name="connsiteX1714" fmla="*/ 2228060 w 9854218"/>
              <a:gd name="connsiteY1714" fmla="*/ 8030117 h 10287000"/>
              <a:gd name="connsiteX1715" fmla="*/ 2240711 w 9854218"/>
              <a:gd name="connsiteY1715" fmla="*/ 8030117 h 10287000"/>
              <a:gd name="connsiteX1716" fmla="*/ 2240714 w 9854218"/>
              <a:gd name="connsiteY1716" fmla="*/ 8017464 h 10287000"/>
              <a:gd name="connsiteX1717" fmla="*/ 2253366 w 9854218"/>
              <a:gd name="connsiteY1717" fmla="*/ 8042772 h 10287000"/>
              <a:gd name="connsiteX1718" fmla="*/ 2240714 w 9854218"/>
              <a:gd name="connsiteY1718" fmla="*/ 8042772 h 10287000"/>
              <a:gd name="connsiteX1719" fmla="*/ 2240714 w 9854218"/>
              <a:gd name="connsiteY1719" fmla="*/ 8055425 h 10287000"/>
              <a:gd name="connsiteX1720" fmla="*/ 2253370 w 9854218"/>
              <a:gd name="connsiteY1720" fmla="*/ 8068077 h 10287000"/>
              <a:gd name="connsiteX1721" fmla="*/ 2354597 w 9854218"/>
              <a:gd name="connsiteY1721" fmla="*/ 8232576 h 10287000"/>
              <a:gd name="connsiteX1722" fmla="*/ 2341944 w 9854218"/>
              <a:gd name="connsiteY1722" fmla="*/ 8283185 h 10287000"/>
              <a:gd name="connsiteX1723" fmla="*/ 2341943 w 9854218"/>
              <a:gd name="connsiteY1723" fmla="*/ 8245227 h 10287000"/>
              <a:gd name="connsiteX1724" fmla="*/ 2417861 w 9854218"/>
              <a:gd name="connsiteY1724" fmla="*/ 8397070 h 10287000"/>
              <a:gd name="connsiteX1725" fmla="*/ 2430518 w 9854218"/>
              <a:gd name="connsiteY1725" fmla="*/ 8397069 h 10287000"/>
              <a:gd name="connsiteX1726" fmla="*/ 2544400 w 9854218"/>
              <a:gd name="connsiteY1726" fmla="*/ 8624834 h 10287000"/>
              <a:gd name="connsiteX1727" fmla="*/ 2696243 w 9854218"/>
              <a:gd name="connsiteY1727" fmla="*/ 8903206 h 10287000"/>
              <a:gd name="connsiteX1728" fmla="*/ 2679262 w 9854218"/>
              <a:gd name="connsiteY1728" fmla="*/ 8912472 h 10287000"/>
              <a:gd name="connsiteX1729" fmla="*/ 2670938 w 9854218"/>
              <a:gd name="connsiteY1729" fmla="*/ 8903210 h 10287000"/>
              <a:gd name="connsiteX1730" fmla="*/ 2678846 w 9854218"/>
              <a:gd name="connsiteY1730" fmla="*/ 8912698 h 10287000"/>
              <a:gd name="connsiteX1731" fmla="*/ 2679262 w 9854218"/>
              <a:gd name="connsiteY1731" fmla="*/ 8912472 h 10287000"/>
              <a:gd name="connsiteX1732" fmla="*/ 2699010 w 9854218"/>
              <a:gd name="connsiteY1732" fmla="*/ 8934448 h 10287000"/>
              <a:gd name="connsiteX1733" fmla="*/ 2759512 w 9854218"/>
              <a:gd name="connsiteY1733" fmla="*/ 9080360 h 10287000"/>
              <a:gd name="connsiteX1734" fmla="*/ 2784818 w 9854218"/>
              <a:gd name="connsiteY1734" fmla="*/ 9105666 h 10287000"/>
              <a:gd name="connsiteX1735" fmla="*/ 2797472 w 9854218"/>
              <a:gd name="connsiteY1735" fmla="*/ 9105666 h 10287000"/>
              <a:gd name="connsiteX1736" fmla="*/ 2797474 w 9854218"/>
              <a:gd name="connsiteY1736" fmla="*/ 9130974 h 10287000"/>
              <a:gd name="connsiteX1737" fmla="*/ 2822778 w 9854218"/>
              <a:gd name="connsiteY1737" fmla="*/ 9156278 h 10287000"/>
              <a:gd name="connsiteX1738" fmla="*/ 2810126 w 9854218"/>
              <a:gd name="connsiteY1738" fmla="*/ 9156279 h 10287000"/>
              <a:gd name="connsiteX1739" fmla="*/ 2911354 w 9854218"/>
              <a:gd name="connsiteY1739" fmla="*/ 9308124 h 10287000"/>
              <a:gd name="connsiteX1740" fmla="*/ 2949317 w 9854218"/>
              <a:gd name="connsiteY1740" fmla="*/ 9396696 h 10287000"/>
              <a:gd name="connsiteX1741" fmla="*/ 2974622 w 9854218"/>
              <a:gd name="connsiteY1741" fmla="*/ 9396696 h 10287000"/>
              <a:gd name="connsiteX1742" fmla="*/ 2974622 w 9854218"/>
              <a:gd name="connsiteY1742" fmla="*/ 9422004 h 10287000"/>
              <a:gd name="connsiteX1743" fmla="*/ 2999928 w 9854218"/>
              <a:gd name="connsiteY1743" fmla="*/ 9459962 h 10287000"/>
              <a:gd name="connsiteX1744" fmla="*/ 3012582 w 9854218"/>
              <a:gd name="connsiteY1744" fmla="*/ 9472618 h 10287000"/>
              <a:gd name="connsiteX1745" fmla="*/ 3012584 w 9854218"/>
              <a:gd name="connsiteY1745" fmla="*/ 9485268 h 10287000"/>
              <a:gd name="connsiteX1746" fmla="*/ 3025238 w 9854218"/>
              <a:gd name="connsiteY1746" fmla="*/ 9497925 h 10287000"/>
              <a:gd name="connsiteX1747" fmla="*/ 3025235 w 9854218"/>
              <a:gd name="connsiteY1747" fmla="*/ 9485271 h 10287000"/>
              <a:gd name="connsiteX1748" fmla="*/ 3037894 w 9854218"/>
              <a:gd name="connsiteY1748" fmla="*/ 9485271 h 10287000"/>
              <a:gd name="connsiteX1749" fmla="*/ 3063194 w 9854218"/>
              <a:gd name="connsiteY1749" fmla="*/ 9535886 h 10287000"/>
              <a:gd name="connsiteX1750" fmla="*/ 3063197 w 9854218"/>
              <a:gd name="connsiteY1750" fmla="*/ 9510576 h 10287000"/>
              <a:gd name="connsiteX1751" fmla="*/ 3037892 w 9854218"/>
              <a:gd name="connsiteY1751" fmla="*/ 9472620 h 10287000"/>
              <a:gd name="connsiteX1752" fmla="*/ 3025238 w 9854218"/>
              <a:gd name="connsiteY1752" fmla="*/ 9459964 h 10287000"/>
              <a:gd name="connsiteX1753" fmla="*/ 3025236 w 9854218"/>
              <a:gd name="connsiteY1753" fmla="*/ 9447310 h 10287000"/>
              <a:gd name="connsiteX1754" fmla="*/ 3012584 w 9854218"/>
              <a:gd name="connsiteY1754" fmla="*/ 9447308 h 10287000"/>
              <a:gd name="connsiteX1755" fmla="*/ 3012582 w 9854218"/>
              <a:gd name="connsiteY1755" fmla="*/ 9434656 h 10287000"/>
              <a:gd name="connsiteX1756" fmla="*/ 2873393 w 9854218"/>
              <a:gd name="connsiteY1756" fmla="*/ 9219549 h 10287000"/>
              <a:gd name="connsiteX1757" fmla="*/ 2746858 w 9854218"/>
              <a:gd name="connsiteY1757" fmla="*/ 8991784 h 10287000"/>
              <a:gd name="connsiteX1758" fmla="*/ 2759512 w 9854218"/>
              <a:gd name="connsiteY1758" fmla="*/ 8991784 h 10287000"/>
              <a:gd name="connsiteX1759" fmla="*/ 2772164 w 9854218"/>
              <a:gd name="connsiteY1759" fmla="*/ 9004438 h 10287000"/>
              <a:gd name="connsiteX1760" fmla="*/ 2772166 w 9854218"/>
              <a:gd name="connsiteY1760" fmla="*/ 8991782 h 10287000"/>
              <a:gd name="connsiteX1761" fmla="*/ 2734200 w 9854218"/>
              <a:gd name="connsiteY1761" fmla="*/ 8915860 h 10287000"/>
              <a:gd name="connsiteX1762" fmla="*/ 2734204 w 9854218"/>
              <a:gd name="connsiteY1762" fmla="*/ 8903210 h 10287000"/>
              <a:gd name="connsiteX1763" fmla="*/ 2721550 w 9854218"/>
              <a:gd name="connsiteY1763" fmla="*/ 8890558 h 10287000"/>
              <a:gd name="connsiteX1764" fmla="*/ 2721552 w 9854218"/>
              <a:gd name="connsiteY1764" fmla="*/ 8877904 h 10287000"/>
              <a:gd name="connsiteX1765" fmla="*/ 2746858 w 9854218"/>
              <a:gd name="connsiteY1765" fmla="*/ 8890558 h 10287000"/>
              <a:gd name="connsiteX1766" fmla="*/ 2746858 w 9854218"/>
              <a:gd name="connsiteY1766" fmla="*/ 8865246 h 10287000"/>
              <a:gd name="connsiteX1767" fmla="*/ 2759512 w 9854218"/>
              <a:gd name="connsiteY1767" fmla="*/ 8890556 h 10287000"/>
              <a:gd name="connsiteX1768" fmla="*/ 2708897 w 9854218"/>
              <a:gd name="connsiteY1768" fmla="*/ 8776674 h 10287000"/>
              <a:gd name="connsiteX1769" fmla="*/ 2708898 w 9854218"/>
              <a:gd name="connsiteY1769" fmla="*/ 8772040 h 10287000"/>
              <a:gd name="connsiteX1770" fmla="*/ 2698295 w 9854218"/>
              <a:gd name="connsiteY1770" fmla="*/ 8751880 h 10287000"/>
              <a:gd name="connsiteX1771" fmla="*/ 2696243 w 9854218"/>
              <a:gd name="connsiteY1771" fmla="*/ 8751368 h 10287000"/>
              <a:gd name="connsiteX1772" fmla="*/ 2695566 w 9854218"/>
              <a:gd name="connsiteY1772" fmla="*/ 8746690 h 10287000"/>
              <a:gd name="connsiteX1773" fmla="*/ 2671432 w 9854218"/>
              <a:gd name="connsiteY1773" fmla="*/ 8700795 h 10287000"/>
              <a:gd name="connsiteX1774" fmla="*/ 2670936 w 9854218"/>
              <a:gd name="connsiteY1774" fmla="*/ 8700753 h 10287000"/>
              <a:gd name="connsiteX1775" fmla="*/ 2663276 w 9854218"/>
              <a:gd name="connsiteY1775" fmla="*/ 8686708 h 10287000"/>
              <a:gd name="connsiteX1776" fmla="*/ 2658886 w 9854218"/>
              <a:gd name="connsiteY1776" fmla="*/ 8696884 h 10287000"/>
              <a:gd name="connsiteX1777" fmla="*/ 2654159 w 9854218"/>
              <a:gd name="connsiteY1777" fmla="*/ 8707842 h 10287000"/>
              <a:gd name="connsiteX1778" fmla="*/ 2584451 w 9854218"/>
              <a:gd name="connsiteY1778" fmla="*/ 8608449 h 10287000"/>
              <a:gd name="connsiteX1779" fmla="*/ 2524196 w 9854218"/>
              <a:gd name="connsiteY1779" fmla="*/ 8487142 h 10287000"/>
              <a:gd name="connsiteX1780" fmla="*/ 2494148 w 9854218"/>
              <a:gd name="connsiteY1780" fmla="*/ 8396198 h 10287000"/>
              <a:gd name="connsiteX1781" fmla="*/ 2476394 w 9854218"/>
              <a:gd name="connsiteY1781" fmla="*/ 8397201 h 10287000"/>
              <a:gd name="connsiteX1782" fmla="*/ 2395548 w 9854218"/>
              <a:gd name="connsiteY1782" fmla="*/ 8163036 h 10287000"/>
              <a:gd name="connsiteX1783" fmla="*/ 2308400 w 9854218"/>
              <a:gd name="connsiteY1783" fmla="*/ 7943480 h 10287000"/>
              <a:gd name="connsiteX1784" fmla="*/ 2301098 w 9854218"/>
              <a:gd name="connsiteY1784" fmla="*/ 7940328 h 10287000"/>
              <a:gd name="connsiteX1785" fmla="*/ 2304250 w 9854218"/>
              <a:gd name="connsiteY1785" fmla="*/ 7933025 h 10287000"/>
              <a:gd name="connsiteX1786" fmla="*/ 2295948 w 9854218"/>
              <a:gd name="connsiteY1786" fmla="*/ 7912115 h 10287000"/>
              <a:gd name="connsiteX1787" fmla="*/ 2303249 w 9854218"/>
              <a:gd name="connsiteY1787" fmla="*/ 7915265 h 10287000"/>
              <a:gd name="connsiteX1788" fmla="*/ 2305222 w 9854218"/>
              <a:gd name="connsiteY1788" fmla="*/ 7916473 h 10287000"/>
              <a:gd name="connsiteX1789" fmla="*/ 2307401 w 9854218"/>
              <a:gd name="connsiteY1789" fmla="*/ 7925720 h 10287000"/>
              <a:gd name="connsiteX1790" fmla="*/ 2309245 w 9854218"/>
              <a:gd name="connsiteY1790" fmla="*/ 7918935 h 10287000"/>
              <a:gd name="connsiteX1791" fmla="*/ 2305222 w 9854218"/>
              <a:gd name="connsiteY1791" fmla="*/ 7916473 h 10287000"/>
              <a:gd name="connsiteX1792" fmla="*/ 2297459 w 9854218"/>
              <a:gd name="connsiteY1792" fmla="*/ 7883523 h 10287000"/>
              <a:gd name="connsiteX1793" fmla="*/ 2296104 w 9854218"/>
              <a:gd name="connsiteY1793" fmla="*/ 7851531 h 10287000"/>
              <a:gd name="connsiteX1794" fmla="*/ 2410464 w 9854218"/>
              <a:gd name="connsiteY1794" fmla="*/ 8048171 h 10287000"/>
              <a:gd name="connsiteX1795" fmla="*/ 2381258 w 9854218"/>
              <a:gd name="connsiteY1795" fmla="*/ 8035568 h 10287000"/>
              <a:gd name="connsiteX1796" fmla="*/ 2510906 w 9854218"/>
              <a:gd name="connsiteY1796" fmla="*/ 8377434 h 10287000"/>
              <a:gd name="connsiteX1797" fmla="*/ 2535962 w 9854218"/>
              <a:gd name="connsiteY1797" fmla="*/ 8379581 h 10287000"/>
              <a:gd name="connsiteX1798" fmla="*/ 2588914 w 9854218"/>
              <a:gd name="connsiteY1798" fmla="*/ 8497738 h 10287000"/>
              <a:gd name="connsiteX1799" fmla="*/ 2659620 w 9854218"/>
              <a:gd name="connsiteY1799" fmla="*/ 8614888 h 10287000"/>
              <a:gd name="connsiteX1800" fmla="*/ 2664623 w 9854218"/>
              <a:gd name="connsiteY1800" fmla="*/ 8648457 h 10287000"/>
              <a:gd name="connsiteX1801" fmla="*/ 2666112 w 9854218"/>
              <a:gd name="connsiteY1801" fmla="*/ 8659284 h 10287000"/>
              <a:gd name="connsiteX1802" fmla="*/ 2670938 w 9854218"/>
              <a:gd name="connsiteY1802" fmla="*/ 8662794 h 10287000"/>
              <a:gd name="connsiteX1803" fmla="*/ 2702213 w 9854218"/>
              <a:gd name="connsiteY1803" fmla="*/ 8709080 h 10287000"/>
              <a:gd name="connsiteX1804" fmla="*/ 2702321 w 9854218"/>
              <a:gd name="connsiteY1804" fmla="*/ 8709128 h 10287000"/>
              <a:gd name="connsiteX1805" fmla="*/ 2727173 w 9854218"/>
              <a:gd name="connsiteY1805" fmla="*/ 8739346 h 10287000"/>
              <a:gd name="connsiteX1806" fmla="*/ 2731750 w 9854218"/>
              <a:gd name="connsiteY1806" fmla="*/ 8752797 h 10287000"/>
              <a:gd name="connsiteX1807" fmla="*/ 2829106 w 9854218"/>
              <a:gd name="connsiteY1807" fmla="*/ 8896884 h 10287000"/>
              <a:gd name="connsiteX1808" fmla="*/ 2987276 w 9854218"/>
              <a:gd name="connsiteY1808" fmla="*/ 9093014 h 10287000"/>
              <a:gd name="connsiteX1809" fmla="*/ 2999928 w 9854218"/>
              <a:gd name="connsiteY1809" fmla="*/ 9105663 h 10287000"/>
              <a:gd name="connsiteX1810" fmla="*/ 3037892 w 9854218"/>
              <a:gd name="connsiteY1810" fmla="*/ 9156280 h 10287000"/>
              <a:gd name="connsiteX1811" fmla="*/ 3430151 w 9854218"/>
              <a:gd name="connsiteY1811" fmla="*/ 9561192 h 10287000"/>
              <a:gd name="connsiteX1812" fmla="*/ 3379538 w 9854218"/>
              <a:gd name="connsiteY1812" fmla="*/ 9497925 h 10287000"/>
              <a:gd name="connsiteX1813" fmla="*/ 3392189 w 9854218"/>
              <a:gd name="connsiteY1813" fmla="*/ 9497925 h 10287000"/>
              <a:gd name="connsiteX1814" fmla="*/ 3417497 w 9854218"/>
              <a:gd name="connsiteY1814" fmla="*/ 9510579 h 10287000"/>
              <a:gd name="connsiteX1815" fmla="*/ 3404846 w 9854218"/>
              <a:gd name="connsiteY1815" fmla="*/ 9485271 h 10287000"/>
              <a:gd name="connsiteX1816" fmla="*/ 3392190 w 9854218"/>
              <a:gd name="connsiteY1816" fmla="*/ 9472617 h 10287000"/>
              <a:gd name="connsiteX1817" fmla="*/ 3430151 w 9854218"/>
              <a:gd name="connsiteY1817" fmla="*/ 9485271 h 10287000"/>
              <a:gd name="connsiteX1818" fmla="*/ 3430150 w 9854218"/>
              <a:gd name="connsiteY1818" fmla="*/ 9497925 h 10287000"/>
              <a:gd name="connsiteX1819" fmla="*/ 3430152 w 9854218"/>
              <a:gd name="connsiteY1819" fmla="*/ 9510579 h 10287000"/>
              <a:gd name="connsiteX1820" fmla="*/ 3442805 w 9854218"/>
              <a:gd name="connsiteY1820" fmla="*/ 9510579 h 10287000"/>
              <a:gd name="connsiteX1821" fmla="*/ 3487091 w 9854218"/>
              <a:gd name="connsiteY1821" fmla="*/ 9562774 h 10287000"/>
              <a:gd name="connsiteX1822" fmla="*/ 3531150 w 9854218"/>
              <a:gd name="connsiteY1822" fmla="*/ 9586378 h 10287000"/>
              <a:gd name="connsiteX1823" fmla="*/ 3531419 w 9854218"/>
              <a:gd name="connsiteY1823" fmla="*/ 9586632 h 10287000"/>
              <a:gd name="connsiteX1824" fmla="*/ 3542453 w 9854218"/>
              <a:gd name="connsiteY1824" fmla="*/ 9624460 h 10287000"/>
              <a:gd name="connsiteX1825" fmla="*/ 3568812 w 9854218"/>
              <a:gd name="connsiteY1825" fmla="*/ 9649767 h 10287000"/>
              <a:gd name="connsiteX1826" fmla="*/ 3544032 w 9854218"/>
              <a:gd name="connsiteY1826" fmla="*/ 9649767 h 10287000"/>
              <a:gd name="connsiteX1827" fmla="*/ 3556686 w 9854218"/>
              <a:gd name="connsiteY1827" fmla="*/ 9675075 h 10287000"/>
              <a:gd name="connsiteX1828" fmla="*/ 3569339 w 9854218"/>
              <a:gd name="connsiteY1828" fmla="*/ 9687726 h 10287000"/>
              <a:gd name="connsiteX1829" fmla="*/ 3657916 w 9854218"/>
              <a:gd name="connsiteY1829" fmla="*/ 9788956 h 10287000"/>
              <a:gd name="connsiteX1830" fmla="*/ 3657914 w 9854218"/>
              <a:gd name="connsiteY1830" fmla="*/ 9801610 h 10287000"/>
              <a:gd name="connsiteX1831" fmla="*/ 3670571 w 9854218"/>
              <a:gd name="connsiteY1831" fmla="*/ 9814262 h 10287000"/>
              <a:gd name="connsiteX1832" fmla="*/ 3683225 w 9854218"/>
              <a:gd name="connsiteY1832" fmla="*/ 9814262 h 10287000"/>
              <a:gd name="connsiteX1833" fmla="*/ 3708532 w 9854218"/>
              <a:gd name="connsiteY1833" fmla="*/ 9826916 h 10287000"/>
              <a:gd name="connsiteX1834" fmla="*/ 3948950 w 9854218"/>
              <a:gd name="connsiteY1834" fmla="*/ 10042026 h 10287000"/>
              <a:gd name="connsiteX1835" fmla="*/ 3961601 w 9854218"/>
              <a:gd name="connsiteY1835" fmla="*/ 10042026 h 10287000"/>
              <a:gd name="connsiteX1836" fmla="*/ 3961601 w 9854218"/>
              <a:gd name="connsiteY1836" fmla="*/ 10054677 h 10287000"/>
              <a:gd name="connsiteX1837" fmla="*/ 3974255 w 9854218"/>
              <a:gd name="connsiteY1837" fmla="*/ 10067332 h 10287000"/>
              <a:gd name="connsiteX1838" fmla="*/ 3986910 w 9854218"/>
              <a:gd name="connsiteY1838" fmla="*/ 10067332 h 10287000"/>
              <a:gd name="connsiteX1839" fmla="*/ 4050180 w 9854218"/>
              <a:gd name="connsiteY1839" fmla="*/ 10117947 h 10287000"/>
              <a:gd name="connsiteX1840" fmla="*/ 4202020 w 9854218"/>
              <a:gd name="connsiteY1840" fmla="*/ 10231826 h 10287000"/>
              <a:gd name="connsiteX1841" fmla="*/ 4252636 w 9854218"/>
              <a:gd name="connsiteY1841" fmla="*/ 10269788 h 10287000"/>
              <a:gd name="connsiteX1842" fmla="*/ 4273434 w 9854218"/>
              <a:gd name="connsiteY1842" fmla="*/ 10287000 h 10287000"/>
              <a:gd name="connsiteX1843" fmla="*/ 4192550 w 9854218"/>
              <a:gd name="connsiteY1843" fmla="*/ 10287000 h 10287000"/>
              <a:gd name="connsiteX1844" fmla="*/ 4138751 w 9854218"/>
              <a:gd name="connsiteY1844" fmla="*/ 10244482 h 10287000"/>
              <a:gd name="connsiteX1845" fmla="*/ 3822414 w 9854218"/>
              <a:gd name="connsiteY1845" fmla="*/ 9991412 h 10287000"/>
              <a:gd name="connsiteX1846" fmla="*/ 3784452 w 9854218"/>
              <a:gd name="connsiteY1846" fmla="*/ 9978758 h 10287000"/>
              <a:gd name="connsiteX1847" fmla="*/ 3645262 w 9854218"/>
              <a:gd name="connsiteY1847" fmla="*/ 9864876 h 10287000"/>
              <a:gd name="connsiteX1848" fmla="*/ 4100792 w 9854218"/>
              <a:gd name="connsiteY1848" fmla="*/ 10257134 h 10287000"/>
              <a:gd name="connsiteX1849" fmla="*/ 4139230 w 9854218"/>
              <a:gd name="connsiteY1849" fmla="*/ 10287000 h 10287000"/>
              <a:gd name="connsiteX1850" fmla="*/ 4042092 w 9854218"/>
              <a:gd name="connsiteY1850" fmla="*/ 10287000 h 10287000"/>
              <a:gd name="connsiteX1851" fmla="*/ 3979991 w 9854218"/>
              <a:gd name="connsiteY1851" fmla="*/ 10235188 h 10287000"/>
              <a:gd name="connsiteX1852" fmla="*/ 3885682 w 9854218"/>
              <a:gd name="connsiteY1852" fmla="*/ 10143254 h 10287000"/>
              <a:gd name="connsiteX1853" fmla="*/ 3771802 w 9854218"/>
              <a:gd name="connsiteY1853" fmla="*/ 10029369 h 10287000"/>
              <a:gd name="connsiteX1854" fmla="*/ 3657916 w 9854218"/>
              <a:gd name="connsiteY1854" fmla="*/ 9902836 h 10287000"/>
              <a:gd name="connsiteX1855" fmla="*/ 3594650 w 9854218"/>
              <a:gd name="connsiteY1855" fmla="*/ 9852222 h 10287000"/>
              <a:gd name="connsiteX1856" fmla="*/ 3569340 w 9854218"/>
              <a:gd name="connsiteY1856" fmla="*/ 9814263 h 10287000"/>
              <a:gd name="connsiteX1857" fmla="*/ 3493422 w 9854218"/>
              <a:gd name="connsiteY1857" fmla="*/ 9738340 h 10287000"/>
              <a:gd name="connsiteX1858" fmla="*/ 3303617 w 9854218"/>
              <a:gd name="connsiteY1858" fmla="*/ 9535884 h 10287000"/>
              <a:gd name="connsiteX1859" fmla="*/ 3278308 w 9854218"/>
              <a:gd name="connsiteY1859" fmla="*/ 9535886 h 10287000"/>
              <a:gd name="connsiteX1860" fmla="*/ 3101159 w 9854218"/>
              <a:gd name="connsiteY1860" fmla="*/ 9282814 h 10287000"/>
              <a:gd name="connsiteX1861" fmla="*/ 2924009 w 9854218"/>
              <a:gd name="connsiteY1861" fmla="*/ 9055050 h 10287000"/>
              <a:gd name="connsiteX1862" fmla="*/ 2949317 w 9854218"/>
              <a:gd name="connsiteY1862" fmla="*/ 9093010 h 10287000"/>
              <a:gd name="connsiteX1863" fmla="*/ 2916180 w 9854218"/>
              <a:gd name="connsiteY1863" fmla="*/ 9059880 h 10287000"/>
              <a:gd name="connsiteX1864" fmla="*/ 2916390 w 9854218"/>
              <a:gd name="connsiteY1864" fmla="*/ 9063592 h 10287000"/>
              <a:gd name="connsiteX1865" fmla="*/ 2897638 w 9854218"/>
              <a:gd name="connsiteY1865" fmla="*/ 9046838 h 10287000"/>
              <a:gd name="connsiteX1866" fmla="*/ 2868431 w 9854218"/>
              <a:gd name="connsiteY1866" fmla="*/ 9034234 h 10287000"/>
              <a:gd name="connsiteX1867" fmla="*/ 2866349 w 9854218"/>
              <a:gd name="connsiteY1867" fmla="*/ 9036910 h 10287000"/>
              <a:gd name="connsiteX1868" fmla="*/ 2886048 w 9854218"/>
              <a:gd name="connsiteY1868" fmla="*/ 9074034 h 10287000"/>
              <a:gd name="connsiteX1869" fmla="*/ 2936662 w 9854218"/>
              <a:gd name="connsiteY1869" fmla="*/ 9156279 h 10287000"/>
              <a:gd name="connsiteX1870" fmla="*/ 2924008 w 9854218"/>
              <a:gd name="connsiteY1870" fmla="*/ 9156278 h 10287000"/>
              <a:gd name="connsiteX1871" fmla="*/ 2924009 w 9854218"/>
              <a:gd name="connsiteY1871" fmla="*/ 9168934 h 10287000"/>
              <a:gd name="connsiteX1872" fmla="*/ 2949317 w 9854218"/>
              <a:gd name="connsiteY1872" fmla="*/ 9194240 h 10287000"/>
              <a:gd name="connsiteX1873" fmla="*/ 2974624 w 9854218"/>
              <a:gd name="connsiteY1873" fmla="*/ 9257506 h 10287000"/>
              <a:gd name="connsiteX1874" fmla="*/ 2987276 w 9854218"/>
              <a:gd name="connsiteY1874" fmla="*/ 9257510 h 10287000"/>
              <a:gd name="connsiteX1875" fmla="*/ 3012584 w 9854218"/>
              <a:gd name="connsiteY1875" fmla="*/ 9270158 h 10287000"/>
              <a:gd name="connsiteX1876" fmla="*/ 3019736 w 9854218"/>
              <a:gd name="connsiteY1876" fmla="*/ 9268968 h 10287000"/>
              <a:gd name="connsiteX1877" fmla="*/ 3063198 w 9854218"/>
              <a:gd name="connsiteY1877" fmla="*/ 9338571 h 10287000"/>
              <a:gd name="connsiteX1878" fmla="*/ 3177082 w 9854218"/>
              <a:gd name="connsiteY1878" fmla="*/ 9548540 h 10287000"/>
              <a:gd name="connsiteX1879" fmla="*/ 3328922 w 9854218"/>
              <a:gd name="connsiteY1879" fmla="*/ 9826916 h 10287000"/>
              <a:gd name="connsiteX1880" fmla="*/ 3354232 w 9854218"/>
              <a:gd name="connsiteY1880" fmla="*/ 9788956 h 10287000"/>
              <a:gd name="connsiteX1881" fmla="*/ 3619955 w 9854218"/>
              <a:gd name="connsiteY1881" fmla="*/ 10181214 h 10287000"/>
              <a:gd name="connsiteX1882" fmla="*/ 3700596 w 9854218"/>
              <a:gd name="connsiteY1882" fmla="*/ 10287000 h 10287000"/>
              <a:gd name="connsiteX1883" fmla="*/ 3149945 w 9854218"/>
              <a:gd name="connsiteY1883" fmla="*/ 10287000 h 10287000"/>
              <a:gd name="connsiteX1884" fmla="*/ 2970956 w 9854218"/>
              <a:gd name="connsiteY1884" fmla="*/ 10113828 h 10287000"/>
              <a:gd name="connsiteX1885" fmla="*/ 1838543 w 9854218"/>
              <a:gd name="connsiteY1885" fmla="*/ 8560522 h 10287000"/>
              <a:gd name="connsiteX1886" fmla="*/ 1724466 w 9854218"/>
              <a:gd name="connsiteY1886" fmla="*/ 8334921 h 10287000"/>
              <a:gd name="connsiteX1887" fmla="*/ 1746474 w 9854218"/>
              <a:gd name="connsiteY1887" fmla="*/ 8411187 h 10287000"/>
              <a:gd name="connsiteX1888" fmla="*/ 1814813 w 9854218"/>
              <a:gd name="connsiteY1888" fmla="*/ 8585349 h 10287000"/>
              <a:gd name="connsiteX1889" fmla="*/ 1839782 w 9854218"/>
              <a:gd name="connsiteY1889" fmla="*/ 8588348 h 10287000"/>
              <a:gd name="connsiteX1890" fmla="*/ 1888685 w 9854218"/>
              <a:gd name="connsiteY1890" fmla="*/ 8708235 h 10287000"/>
              <a:gd name="connsiteX1891" fmla="*/ 1955369 w 9854218"/>
              <a:gd name="connsiteY1891" fmla="*/ 8827724 h 10287000"/>
              <a:gd name="connsiteX1892" fmla="*/ 1971324 w 9854218"/>
              <a:gd name="connsiteY1892" fmla="*/ 8905650 h 10287000"/>
              <a:gd name="connsiteX1893" fmla="*/ 2018652 w 9854218"/>
              <a:gd name="connsiteY1893" fmla="*/ 8954406 h 10287000"/>
              <a:gd name="connsiteX1894" fmla="*/ 2111486 w 9854218"/>
              <a:gd name="connsiteY1894" fmla="*/ 9130240 h 10287000"/>
              <a:gd name="connsiteX1895" fmla="*/ 2170978 w 9854218"/>
              <a:gd name="connsiteY1895" fmla="*/ 9246333 h 10287000"/>
              <a:gd name="connsiteX1896" fmla="*/ 2167184 w 9854218"/>
              <a:gd name="connsiteY1896" fmla="*/ 9235743 h 10287000"/>
              <a:gd name="connsiteX1897" fmla="*/ 2166791 w 9854218"/>
              <a:gd name="connsiteY1897" fmla="*/ 9217959 h 10287000"/>
              <a:gd name="connsiteX1898" fmla="*/ 2177772 w 9854218"/>
              <a:gd name="connsiteY1898" fmla="*/ 9231946 h 10287000"/>
              <a:gd name="connsiteX1899" fmla="*/ 2188362 w 9854218"/>
              <a:gd name="connsiteY1899" fmla="*/ 9228152 h 10287000"/>
              <a:gd name="connsiteX1900" fmla="*/ 2192548 w 9854218"/>
              <a:gd name="connsiteY1900" fmla="*/ 9256526 h 10287000"/>
              <a:gd name="connsiteX1901" fmla="*/ 2196340 w 9854218"/>
              <a:gd name="connsiteY1901" fmla="*/ 9267114 h 10287000"/>
              <a:gd name="connsiteX1902" fmla="*/ 2196734 w 9854218"/>
              <a:gd name="connsiteY1902" fmla="*/ 9284898 h 10287000"/>
              <a:gd name="connsiteX1903" fmla="*/ 2178560 w 9854218"/>
              <a:gd name="connsiteY1903" fmla="*/ 9267513 h 10287000"/>
              <a:gd name="connsiteX1904" fmla="*/ 2153986 w 9854218"/>
              <a:gd name="connsiteY1904" fmla="*/ 9282300 h 10287000"/>
              <a:gd name="connsiteX1905" fmla="*/ 2046378 w 9854218"/>
              <a:gd name="connsiteY1905" fmla="*/ 9081886 h 10287000"/>
              <a:gd name="connsiteX1906" fmla="*/ 1956944 w 9854218"/>
              <a:gd name="connsiteY1906" fmla="*/ 8898856 h 10287000"/>
              <a:gd name="connsiteX1907" fmla="*/ 1946748 w 9854218"/>
              <a:gd name="connsiteY1907" fmla="*/ 8920437 h 10287000"/>
              <a:gd name="connsiteX1908" fmla="*/ 1880460 w 9854218"/>
              <a:gd name="connsiteY1908" fmla="*/ 8818731 h 10287000"/>
              <a:gd name="connsiteX1909" fmla="*/ 1824366 w 9854218"/>
              <a:gd name="connsiteY1909" fmla="*/ 8695446 h 10287000"/>
              <a:gd name="connsiteX1910" fmla="*/ 1797428 w 9854218"/>
              <a:gd name="connsiteY1910" fmla="*/ 8603534 h 10287000"/>
              <a:gd name="connsiteX1911" fmla="*/ 1779650 w 9854218"/>
              <a:gd name="connsiteY1911" fmla="*/ 8603931 h 10287000"/>
              <a:gd name="connsiteX1912" fmla="*/ 1706812 w 9854218"/>
              <a:gd name="connsiteY1912" fmla="*/ 8367155 h 10287000"/>
              <a:gd name="connsiteX1913" fmla="*/ 1627178 w 9854218"/>
              <a:gd name="connsiteY1913" fmla="*/ 8144760 h 10287000"/>
              <a:gd name="connsiteX1914" fmla="*/ 1619988 w 9854218"/>
              <a:gd name="connsiteY1914" fmla="*/ 8141364 h 10287000"/>
              <a:gd name="connsiteX1915" fmla="*/ 1623386 w 9854218"/>
              <a:gd name="connsiteY1915" fmla="*/ 8134170 h 10287000"/>
              <a:gd name="connsiteX1916" fmla="*/ 1616897 w 9854218"/>
              <a:gd name="connsiteY1916" fmla="*/ 8122308 h 10287000"/>
              <a:gd name="connsiteX1917" fmla="*/ 1616332 w 9854218"/>
              <a:gd name="connsiteY1917" fmla="*/ 8117499 h 10287000"/>
              <a:gd name="connsiteX1918" fmla="*/ 1440302 w 9854218"/>
              <a:gd name="connsiteY1918" fmla="*/ 7705850 h 10287000"/>
              <a:gd name="connsiteX1919" fmla="*/ 1051280 w 9854218"/>
              <a:gd name="connsiteY1919" fmla="*/ 6321893 h 10287000"/>
              <a:gd name="connsiteX1920" fmla="*/ 1038625 w 9854218"/>
              <a:gd name="connsiteY1920" fmla="*/ 6258624 h 10287000"/>
              <a:gd name="connsiteX1921" fmla="*/ 989593 w 9854218"/>
              <a:gd name="connsiteY1921" fmla="*/ 5935962 h 10287000"/>
              <a:gd name="connsiteX1922" fmla="*/ 958919 w 9854218"/>
              <a:gd name="connsiteY1922" fmla="*/ 5685665 h 10287000"/>
              <a:gd name="connsiteX1923" fmla="*/ 957805 w 9854218"/>
              <a:gd name="connsiteY1923" fmla="*/ 5679020 h 10287000"/>
              <a:gd name="connsiteX1924" fmla="*/ 957656 w 9854218"/>
              <a:gd name="connsiteY1924" fmla="*/ 5675358 h 10287000"/>
              <a:gd name="connsiteX1925" fmla="*/ 950050 w 9854218"/>
              <a:gd name="connsiteY1925" fmla="*/ 5613296 h 10287000"/>
              <a:gd name="connsiteX1926" fmla="*/ 955616 w 9854218"/>
              <a:gd name="connsiteY1926" fmla="*/ 5625239 h 10287000"/>
              <a:gd name="connsiteX1927" fmla="*/ 954181 w 9854218"/>
              <a:gd name="connsiteY1927" fmla="*/ 5589986 h 10287000"/>
              <a:gd name="connsiteX1928" fmla="*/ 941941 w 9854218"/>
              <a:gd name="connsiteY1928" fmla="*/ 5416520 h 10287000"/>
              <a:gd name="connsiteX1929" fmla="*/ 926971 w 9854218"/>
              <a:gd name="connsiteY1929" fmla="*/ 5430338 h 10287000"/>
              <a:gd name="connsiteX1930" fmla="*/ 907037 w 9854218"/>
              <a:gd name="connsiteY1930" fmla="*/ 5328639 h 10287000"/>
              <a:gd name="connsiteX1931" fmla="*/ 902077 w 9854218"/>
              <a:gd name="connsiteY1931" fmla="*/ 5213123 h 10287000"/>
              <a:gd name="connsiteX1932" fmla="*/ 910154 w 9854218"/>
              <a:gd name="connsiteY1932" fmla="*/ 5131760 h 10287000"/>
              <a:gd name="connsiteX1933" fmla="*/ 895957 w 9854218"/>
              <a:gd name="connsiteY1933" fmla="*/ 5126390 h 10287000"/>
              <a:gd name="connsiteX1934" fmla="*/ 914044 w 9854218"/>
              <a:gd name="connsiteY1934" fmla="*/ 4915692 h 10287000"/>
              <a:gd name="connsiteX1935" fmla="*/ 922153 w 9854218"/>
              <a:gd name="connsiteY1935" fmla="*/ 4714206 h 10287000"/>
              <a:gd name="connsiteX1936" fmla="*/ 917549 w 9854218"/>
              <a:gd name="connsiteY1936" fmla="*/ 4709220 h 10287000"/>
              <a:gd name="connsiteX1937" fmla="*/ 922538 w 9854218"/>
              <a:gd name="connsiteY1937" fmla="*/ 4704612 h 10287000"/>
              <a:gd name="connsiteX1938" fmla="*/ 923311 w 9854218"/>
              <a:gd name="connsiteY1938" fmla="*/ 4685424 h 10287000"/>
              <a:gd name="connsiteX1939" fmla="*/ 927916 w 9854218"/>
              <a:gd name="connsiteY1939" fmla="*/ 4690412 h 10287000"/>
              <a:gd name="connsiteX1940" fmla="*/ 927530 w 9854218"/>
              <a:gd name="connsiteY1940" fmla="*/ 4700007 h 10287000"/>
              <a:gd name="connsiteX1941" fmla="*/ 933338 w 9854218"/>
              <a:gd name="connsiteY1941" fmla="*/ 4669263 h 10287000"/>
              <a:gd name="connsiteX1942" fmla="*/ 946591 w 9854218"/>
              <a:gd name="connsiteY1942" fmla="*/ 4403777 h 10287000"/>
              <a:gd name="connsiteX1943" fmla="*/ 1747224 w 9854218"/>
              <a:gd name="connsiteY1943" fmla="*/ 1576832 h 10287000"/>
              <a:gd name="connsiteX1944" fmla="*/ 2805480 w 9854218"/>
              <a:gd name="connsiteY1944" fmla="*/ 94493 h 10287000"/>
              <a:gd name="connsiteX1945" fmla="*/ 1640016 w 9854218"/>
              <a:gd name="connsiteY1945" fmla="*/ 0 h 10287000"/>
              <a:gd name="connsiteX1946" fmla="*/ 1735528 w 9854218"/>
              <a:gd name="connsiteY1946" fmla="*/ 0 h 10287000"/>
              <a:gd name="connsiteX1947" fmla="*/ 1681926 w 9854218"/>
              <a:gd name="connsiteY1947" fmla="*/ 81093 h 10287000"/>
              <a:gd name="connsiteX1948" fmla="*/ 1551839 w 9854218"/>
              <a:gd name="connsiteY1948" fmla="*/ 267993 h 10287000"/>
              <a:gd name="connsiteX1949" fmla="*/ 1604135 w 9854218"/>
              <a:gd name="connsiteY1949" fmla="*/ 214406 h 10287000"/>
              <a:gd name="connsiteX1950" fmla="*/ 1604198 w 9854218"/>
              <a:gd name="connsiteY1950" fmla="*/ 219425 h 10287000"/>
              <a:gd name="connsiteX1951" fmla="*/ 1636301 w 9854218"/>
              <a:gd name="connsiteY1951" fmla="*/ 176219 h 10287000"/>
              <a:gd name="connsiteX1952" fmla="*/ 1783350 w 9854218"/>
              <a:gd name="connsiteY1952" fmla="*/ 0 h 10287000"/>
              <a:gd name="connsiteX1953" fmla="*/ 2826772 w 9854218"/>
              <a:gd name="connsiteY1953" fmla="*/ 0 h 10287000"/>
              <a:gd name="connsiteX1954" fmla="*/ 2746859 w 9854218"/>
              <a:gd name="connsiteY1954" fmla="*/ 83717 h 10287000"/>
              <a:gd name="connsiteX1955" fmla="*/ 2658284 w 9854218"/>
              <a:gd name="connsiteY1955" fmla="*/ 172292 h 10287000"/>
              <a:gd name="connsiteX1956" fmla="*/ 2519093 w 9854218"/>
              <a:gd name="connsiteY1956" fmla="*/ 349442 h 10287000"/>
              <a:gd name="connsiteX1957" fmla="*/ 2544401 w 9854218"/>
              <a:gd name="connsiteY1957" fmla="*/ 336788 h 10287000"/>
              <a:gd name="connsiteX1958" fmla="*/ 1747224 w 9854218"/>
              <a:gd name="connsiteY1958" fmla="*/ 1576832 h 10287000"/>
              <a:gd name="connsiteX1959" fmla="*/ 924742 w 9854218"/>
              <a:gd name="connsiteY1959" fmla="*/ 4082226 h 10287000"/>
              <a:gd name="connsiteX1960" fmla="*/ 848822 w 9854218"/>
              <a:gd name="connsiteY1960" fmla="*/ 4904699 h 10287000"/>
              <a:gd name="connsiteX1961" fmla="*/ 848822 w 9854218"/>
              <a:gd name="connsiteY1961" fmla="*/ 5259002 h 10287000"/>
              <a:gd name="connsiteX1962" fmla="*/ 836168 w 9854218"/>
              <a:gd name="connsiteY1962" fmla="*/ 5271650 h 10287000"/>
              <a:gd name="connsiteX1963" fmla="*/ 836167 w 9854218"/>
              <a:gd name="connsiteY1963" fmla="*/ 5309613 h 10287000"/>
              <a:gd name="connsiteX1964" fmla="*/ 848822 w 9854218"/>
              <a:gd name="connsiteY1964" fmla="*/ 5322267 h 10287000"/>
              <a:gd name="connsiteX1965" fmla="*/ 874127 w 9854218"/>
              <a:gd name="connsiteY1965" fmla="*/ 5803103 h 10287000"/>
              <a:gd name="connsiteX1966" fmla="*/ 2714376 w 9854218"/>
              <a:gd name="connsiteY1966" fmla="*/ 10074994 h 10287000"/>
              <a:gd name="connsiteX1967" fmla="*/ 2912543 w 9854218"/>
              <a:gd name="connsiteY1967" fmla="*/ 10287000 h 10287000"/>
              <a:gd name="connsiteX1968" fmla="*/ 2242091 w 9854218"/>
              <a:gd name="connsiteY1968" fmla="*/ 10287000 h 10287000"/>
              <a:gd name="connsiteX1969" fmla="*/ 2206586 w 9854218"/>
              <a:gd name="connsiteY1969" fmla="*/ 10246742 h 10287000"/>
              <a:gd name="connsiteX1970" fmla="*/ 2073134 w 9854218"/>
              <a:gd name="connsiteY1970" fmla="*/ 10110816 h 10287000"/>
              <a:gd name="connsiteX1971" fmla="*/ 2072944 w 9854218"/>
              <a:gd name="connsiteY1971" fmla="*/ 10110432 h 10287000"/>
              <a:gd name="connsiteX1972" fmla="*/ 2062562 w 9854218"/>
              <a:gd name="connsiteY1972" fmla="*/ 10100046 h 10287000"/>
              <a:gd name="connsiteX1973" fmla="*/ 2073134 w 9854218"/>
              <a:gd name="connsiteY1973" fmla="*/ 10110816 h 10287000"/>
              <a:gd name="connsiteX1974" fmla="*/ 2083324 w 9854218"/>
              <a:gd name="connsiteY1974" fmla="*/ 10131204 h 10287000"/>
              <a:gd name="connsiteX1975" fmla="*/ 2052182 w 9854218"/>
              <a:gd name="connsiteY1975" fmla="*/ 10110432 h 10287000"/>
              <a:gd name="connsiteX1976" fmla="*/ 2041802 w 9854218"/>
              <a:gd name="connsiteY1976" fmla="*/ 10100046 h 10287000"/>
              <a:gd name="connsiteX1977" fmla="*/ 2041802 w 9854218"/>
              <a:gd name="connsiteY1977" fmla="*/ 10110432 h 10287000"/>
              <a:gd name="connsiteX1978" fmla="*/ 2162470 w 9854218"/>
              <a:gd name="connsiteY1978" fmla="*/ 10248039 h 10287000"/>
              <a:gd name="connsiteX1979" fmla="*/ 2195141 w 9854218"/>
              <a:gd name="connsiteY1979" fmla="*/ 10287000 h 10287000"/>
              <a:gd name="connsiteX1980" fmla="*/ 2149260 w 9854218"/>
              <a:gd name="connsiteY1980" fmla="*/ 10287000 h 10287000"/>
              <a:gd name="connsiteX1981" fmla="*/ 2124520 w 9854218"/>
              <a:gd name="connsiteY1981" fmla="*/ 10248201 h 10287000"/>
              <a:gd name="connsiteX1982" fmla="*/ 2093704 w 9854218"/>
              <a:gd name="connsiteY1982" fmla="*/ 10203902 h 10287000"/>
              <a:gd name="connsiteX1983" fmla="*/ 1740782 w 9854218"/>
              <a:gd name="connsiteY1983" fmla="*/ 9778100 h 10287000"/>
              <a:gd name="connsiteX1984" fmla="*/ 1720022 w 9854218"/>
              <a:gd name="connsiteY1984" fmla="*/ 9726174 h 10287000"/>
              <a:gd name="connsiteX1985" fmla="*/ 1595462 w 9854218"/>
              <a:gd name="connsiteY1985" fmla="*/ 9539236 h 10287000"/>
              <a:gd name="connsiteX1986" fmla="*/ 1564320 w 9854218"/>
              <a:gd name="connsiteY1986" fmla="*/ 9518468 h 10287000"/>
              <a:gd name="connsiteX1987" fmla="*/ 1512419 w 9854218"/>
              <a:gd name="connsiteY1987" fmla="*/ 9425000 h 10287000"/>
              <a:gd name="connsiteX1988" fmla="*/ 1512419 w 9854218"/>
              <a:gd name="connsiteY1988" fmla="*/ 9445772 h 10287000"/>
              <a:gd name="connsiteX1989" fmla="*/ 1496198 w 9854218"/>
              <a:gd name="connsiteY1989" fmla="*/ 9418281 h 10287000"/>
              <a:gd name="connsiteX1990" fmla="*/ 1485197 w 9854218"/>
              <a:gd name="connsiteY1990" fmla="*/ 9418202 h 10287000"/>
              <a:gd name="connsiteX1991" fmla="*/ 1469904 w 9854218"/>
              <a:gd name="connsiteY1991" fmla="*/ 9414448 h 10287000"/>
              <a:gd name="connsiteX1992" fmla="*/ 1457402 w 9854218"/>
              <a:gd name="connsiteY1992" fmla="*/ 9430466 h 10287000"/>
              <a:gd name="connsiteX1993" fmla="*/ 1583290 w 9854218"/>
              <a:gd name="connsiteY1993" fmla="*/ 9593630 h 10287000"/>
              <a:gd name="connsiteX1994" fmla="*/ 1713180 w 9854218"/>
              <a:gd name="connsiteY1994" fmla="*/ 9789388 h 10287000"/>
              <a:gd name="connsiteX1995" fmla="*/ 1709069 w 9854218"/>
              <a:gd name="connsiteY1995" fmla="*/ 9809750 h 10287000"/>
              <a:gd name="connsiteX1996" fmla="*/ 1804538 w 9854218"/>
              <a:gd name="connsiteY1996" fmla="*/ 9913796 h 10287000"/>
              <a:gd name="connsiteX1997" fmla="*/ 1861366 w 9854218"/>
              <a:gd name="connsiteY1997" fmla="*/ 9999440 h 10287000"/>
              <a:gd name="connsiteX1998" fmla="*/ 2041901 w 9854218"/>
              <a:gd name="connsiteY1998" fmla="*/ 10193510 h 10287000"/>
              <a:gd name="connsiteX1999" fmla="*/ 2117966 w 9854218"/>
              <a:gd name="connsiteY1999" fmla="*/ 10287000 h 10287000"/>
              <a:gd name="connsiteX2000" fmla="*/ 2016236 w 9854218"/>
              <a:gd name="connsiteY2000" fmla="*/ 10287000 h 10287000"/>
              <a:gd name="connsiteX2001" fmla="*/ 1972859 w 9854218"/>
              <a:gd name="connsiteY2001" fmla="*/ 10233862 h 10287000"/>
              <a:gd name="connsiteX2002" fmla="*/ 1940588 w 9854218"/>
              <a:gd name="connsiteY2002" fmla="*/ 10210128 h 10287000"/>
              <a:gd name="connsiteX2003" fmla="*/ 1917792 w 9854218"/>
              <a:gd name="connsiteY2003" fmla="*/ 10186852 h 10287000"/>
              <a:gd name="connsiteX2004" fmla="*/ 1917737 w 9854218"/>
              <a:gd name="connsiteY2004" fmla="*/ 10185646 h 10287000"/>
              <a:gd name="connsiteX2005" fmla="*/ 1909860 w 9854218"/>
              <a:gd name="connsiteY2005" fmla="*/ 10178757 h 10287000"/>
              <a:gd name="connsiteX2006" fmla="*/ 1917792 w 9854218"/>
              <a:gd name="connsiteY2006" fmla="*/ 10186852 h 10287000"/>
              <a:gd name="connsiteX2007" fmla="*/ 1917978 w 9854218"/>
              <a:gd name="connsiteY2007" fmla="*/ 10190992 h 10287000"/>
              <a:gd name="connsiteX2008" fmla="*/ 1924584 w 9854218"/>
              <a:gd name="connsiteY2008" fmla="*/ 10197622 h 10287000"/>
              <a:gd name="connsiteX2009" fmla="*/ 1920834 w 9854218"/>
              <a:gd name="connsiteY2009" fmla="*/ 10199162 h 10287000"/>
              <a:gd name="connsiteX2010" fmla="*/ 1651610 w 9854218"/>
              <a:gd name="connsiteY2010" fmla="*/ 9866038 h 10287000"/>
              <a:gd name="connsiteX2011" fmla="*/ 1658088 w 9854218"/>
              <a:gd name="connsiteY2011" fmla="*/ 9852428 h 10287000"/>
              <a:gd name="connsiteX2012" fmla="*/ 1467258 w 9854218"/>
              <a:gd name="connsiteY2012" fmla="*/ 9591382 h 10287000"/>
              <a:gd name="connsiteX2013" fmla="*/ 1430779 w 9854218"/>
              <a:gd name="connsiteY2013" fmla="*/ 9509848 h 10287000"/>
              <a:gd name="connsiteX2014" fmla="*/ 1197406 w 9854218"/>
              <a:gd name="connsiteY2014" fmla="*/ 9144856 h 10287000"/>
              <a:gd name="connsiteX2015" fmla="*/ 1094453 w 9854218"/>
              <a:gd name="connsiteY2015" fmla="*/ 8966456 h 10287000"/>
              <a:gd name="connsiteX2016" fmla="*/ 990553 w 9854218"/>
              <a:gd name="connsiteY2016" fmla="*/ 8806798 h 10287000"/>
              <a:gd name="connsiteX2017" fmla="*/ 990442 w 9854218"/>
              <a:gd name="connsiteY2017" fmla="*/ 8806383 h 10287000"/>
              <a:gd name="connsiteX2018" fmla="*/ 982324 w 9854218"/>
              <a:gd name="connsiteY2018" fmla="*/ 8794148 h 10287000"/>
              <a:gd name="connsiteX2019" fmla="*/ 990553 w 9854218"/>
              <a:gd name="connsiteY2019" fmla="*/ 8806798 h 10287000"/>
              <a:gd name="connsiteX2020" fmla="*/ 996503 w 9854218"/>
              <a:gd name="connsiteY2020" fmla="*/ 8828799 h 10287000"/>
              <a:gd name="connsiteX2021" fmla="*/ 970094 w 9854218"/>
              <a:gd name="connsiteY2021" fmla="*/ 8802273 h 10287000"/>
              <a:gd name="connsiteX2022" fmla="*/ 961973 w 9854218"/>
              <a:gd name="connsiteY2022" fmla="*/ 8790038 h 10287000"/>
              <a:gd name="connsiteX2023" fmla="*/ 959918 w 9854218"/>
              <a:gd name="connsiteY2023" fmla="*/ 8800218 h 10287000"/>
              <a:gd name="connsiteX2024" fmla="*/ 1146532 w 9854218"/>
              <a:gd name="connsiteY2024" fmla="*/ 9134578 h 10287000"/>
              <a:gd name="connsiteX2025" fmla="*/ 1113953 w 9854218"/>
              <a:gd name="connsiteY2025" fmla="*/ 9138590 h 10287000"/>
              <a:gd name="connsiteX2026" fmla="*/ 1069355 w 9854218"/>
              <a:gd name="connsiteY2026" fmla="*/ 9044823 h 10287000"/>
              <a:gd name="connsiteX2027" fmla="*/ 992285 w 9854218"/>
              <a:gd name="connsiteY2027" fmla="*/ 8902113 h 10287000"/>
              <a:gd name="connsiteX2028" fmla="*/ 730658 w 9854218"/>
              <a:gd name="connsiteY2028" fmla="*/ 8414864 h 10287000"/>
              <a:gd name="connsiteX2029" fmla="*/ 720590 w 9854218"/>
              <a:gd name="connsiteY2029" fmla="*/ 8359856 h 10287000"/>
              <a:gd name="connsiteX2030" fmla="*/ 635510 w 9854218"/>
              <a:gd name="connsiteY2030" fmla="*/ 8151957 h 10287000"/>
              <a:gd name="connsiteX2031" fmla="*/ 609097 w 9854218"/>
              <a:gd name="connsiteY2031" fmla="*/ 8125434 h 10287000"/>
              <a:gd name="connsiteX2032" fmla="*/ 576730 w 9854218"/>
              <a:gd name="connsiteY2032" fmla="*/ 8023539 h 10287000"/>
              <a:gd name="connsiteX2033" fmla="*/ 572618 w 9854218"/>
              <a:gd name="connsiteY2033" fmla="*/ 8043899 h 10287000"/>
              <a:gd name="connsiteX2034" fmla="*/ 503882 w 9854218"/>
              <a:gd name="connsiteY2034" fmla="*/ 7807515 h 10287000"/>
              <a:gd name="connsiteX2035" fmla="*/ 584957 w 9854218"/>
              <a:gd name="connsiteY2035" fmla="*/ 7982819 h 10287000"/>
              <a:gd name="connsiteX2036" fmla="*/ 666584 w 9854218"/>
              <a:gd name="connsiteY2036" fmla="*/ 8135721 h 10287000"/>
              <a:gd name="connsiteX2037" fmla="*/ 737858 w 9854218"/>
              <a:gd name="connsiteY2037" fmla="*/ 8285064 h 10287000"/>
              <a:gd name="connsiteX2038" fmla="*/ 741046 w 9854218"/>
              <a:gd name="connsiteY2038" fmla="*/ 8311013 h 10287000"/>
              <a:gd name="connsiteX2039" fmla="*/ 751222 w 9854218"/>
              <a:gd name="connsiteY2039" fmla="*/ 8313069 h 10287000"/>
              <a:gd name="connsiteX2040" fmla="*/ 737858 w 9854218"/>
              <a:gd name="connsiteY2040" fmla="*/ 8285064 h 10287000"/>
              <a:gd name="connsiteX2041" fmla="*/ 737039 w 9854218"/>
              <a:gd name="connsiteY2041" fmla="*/ 8278418 h 10287000"/>
              <a:gd name="connsiteX2042" fmla="*/ 755335 w 9854218"/>
              <a:gd name="connsiteY2042" fmla="*/ 8292708 h 10287000"/>
              <a:gd name="connsiteX2043" fmla="*/ 765508 w 9854218"/>
              <a:gd name="connsiteY2043" fmla="*/ 8294763 h 10287000"/>
              <a:gd name="connsiteX2044" fmla="*/ 619700 w 9854218"/>
              <a:gd name="connsiteY2044" fmla="*/ 7915673 h 10287000"/>
              <a:gd name="connsiteX2045" fmla="*/ 595768 w 9854218"/>
              <a:gd name="connsiteY2045" fmla="*/ 7799183 h 10287000"/>
              <a:gd name="connsiteX2046" fmla="*/ 566957 w 9854218"/>
              <a:gd name="connsiteY2046" fmla="*/ 7711010 h 10287000"/>
              <a:gd name="connsiteX2047" fmla="*/ 544270 w 9854218"/>
              <a:gd name="connsiteY2047" fmla="*/ 7665315 h 10287000"/>
              <a:gd name="connsiteX2048" fmla="*/ 490513 w 9854218"/>
              <a:gd name="connsiteY2048" fmla="*/ 7517186 h 10287000"/>
              <a:gd name="connsiteX2049" fmla="*/ 368836 w 9854218"/>
              <a:gd name="connsiteY2049" fmla="*/ 7144805 h 10287000"/>
              <a:gd name="connsiteX2050" fmla="*/ 329147 w 9854218"/>
              <a:gd name="connsiteY2050" fmla="*/ 7030430 h 10287000"/>
              <a:gd name="connsiteX2051" fmla="*/ 240769 w 9854218"/>
              <a:gd name="connsiteY2051" fmla="*/ 6618203 h 10287000"/>
              <a:gd name="connsiteX2052" fmla="*/ 223714 w 9854218"/>
              <a:gd name="connsiteY2052" fmla="*/ 6581958 h 10287000"/>
              <a:gd name="connsiteX2053" fmla="*/ 214768 w 9854218"/>
              <a:gd name="connsiteY2053" fmla="*/ 6550631 h 10287000"/>
              <a:gd name="connsiteX2054" fmla="*/ 215294 w 9854218"/>
              <a:gd name="connsiteY2054" fmla="*/ 6549543 h 10287000"/>
              <a:gd name="connsiteX2055" fmla="*/ 211654 w 9854218"/>
              <a:gd name="connsiteY2055" fmla="*/ 6539733 h 10287000"/>
              <a:gd name="connsiteX2056" fmla="*/ 214768 w 9854218"/>
              <a:gd name="connsiteY2056" fmla="*/ 6550631 h 10287000"/>
              <a:gd name="connsiteX2057" fmla="*/ 212959 w 9854218"/>
              <a:gd name="connsiteY2057" fmla="*/ 6554360 h 10287000"/>
              <a:gd name="connsiteX2058" fmla="*/ 215606 w 9854218"/>
              <a:gd name="connsiteY2058" fmla="*/ 6563334 h 10287000"/>
              <a:gd name="connsiteX2059" fmla="*/ 211577 w 9854218"/>
              <a:gd name="connsiteY2059" fmla="*/ 6562901 h 10287000"/>
              <a:gd name="connsiteX2060" fmla="*/ 133682 w 9854218"/>
              <a:gd name="connsiteY2060" fmla="*/ 6141731 h 10287000"/>
              <a:gd name="connsiteX2061" fmla="*/ 145867 w 9854218"/>
              <a:gd name="connsiteY2061" fmla="*/ 6132851 h 10287000"/>
              <a:gd name="connsiteX2062" fmla="*/ 102532 w 9854218"/>
              <a:gd name="connsiteY2062" fmla="*/ 5812410 h 10287000"/>
              <a:gd name="connsiteX2063" fmla="*/ 109325 w 9854218"/>
              <a:gd name="connsiteY2063" fmla="*/ 5723345 h 10287000"/>
              <a:gd name="connsiteX2064" fmla="*/ 78142 w 9854218"/>
              <a:gd name="connsiteY2064" fmla="*/ 5291246 h 10287000"/>
              <a:gd name="connsiteX2065" fmla="*/ 72668 w 9854218"/>
              <a:gd name="connsiteY2065" fmla="*/ 5085344 h 10287000"/>
              <a:gd name="connsiteX2066" fmla="*/ 57433 w 9854218"/>
              <a:gd name="connsiteY2066" fmla="*/ 4895465 h 10287000"/>
              <a:gd name="connsiteX2067" fmla="*/ 57532 w 9854218"/>
              <a:gd name="connsiteY2067" fmla="*/ 4895049 h 10287000"/>
              <a:gd name="connsiteX2068" fmla="*/ 56227 w 9854218"/>
              <a:gd name="connsiteY2068" fmla="*/ 4880423 h 10287000"/>
              <a:gd name="connsiteX2069" fmla="*/ 57433 w 9854218"/>
              <a:gd name="connsiteY2069" fmla="*/ 4895465 h 10287000"/>
              <a:gd name="connsiteX2070" fmla="*/ 52177 w 9854218"/>
              <a:gd name="connsiteY2070" fmla="*/ 4917644 h 10287000"/>
              <a:gd name="connsiteX2071" fmla="*/ 41602 w 9854218"/>
              <a:gd name="connsiteY2071" fmla="*/ 4881735 h 10287000"/>
              <a:gd name="connsiteX2072" fmla="*/ 40297 w 9854218"/>
              <a:gd name="connsiteY2072" fmla="*/ 4867110 h 10287000"/>
              <a:gd name="connsiteX2073" fmla="*/ 33638 w 9854218"/>
              <a:gd name="connsiteY2073" fmla="*/ 4875080 h 10287000"/>
              <a:gd name="connsiteX2074" fmla="*/ 38317 w 9854218"/>
              <a:gd name="connsiteY2074" fmla="*/ 5257962 h 10287000"/>
              <a:gd name="connsiteX2075" fmla="*/ 7763 w 9854218"/>
              <a:gd name="connsiteY2075" fmla="*/ 5245961 h 10287000"/>
              <a:gd name="connsiteX2076" fmla="*/ 13253 w 9854218"/>
              <a:gd name="connsiteY2076" fmla="*/ 5142273 h 10287000"/>
              <a:gd name="connsiteX2077" fmla="*/ 13523 w 9854218"/>
              <a:gd name="connsiteY2077" fmla="*/ 4980081 h 10287000"/>
              <a:gd name="connsiteX2078" fmla="*/ 15772 w 9854218"/>
              <a:gd name="connsiteY2078" fmla="*/ 4427040 h 10287000"/>
              <a:gd name="connsiteX2079" fmla="*/ 33140 w 9854218"/>
              <a:gd name="connsiteY2079" fmla="*/ 4373885 h 10287000"/>
              <a:gd name="connsiteX2080" fmla="*/ 57440 w 9854218"/>
              <a:gd name="connsiteY2080" fmla="*/ 4150566 h 10287000"/>
              <a:gd name="connsiteX2081" fmla="*/ 46864 w 9854218"/>
              <a:gd name="connsiteY2081" fmla="*/ 4114664 h 10287000"/>
              <a:gd name="connsiteX2082" fmla="*/ 67012 w 9854218"/>
              <a:gd name="connsiteY2082" fmla="*/ 4026818 h 10287000"/>
              <a:gd name="connsiteX2083" fmla="*/ 67000 w 9854218"/>
              <a:gd name="connsiteY2083" fmla="*/ 4020699 h 10287000"/>
              <a:gd name="connsiteX2084" fmla="*/ 65014 w 9854218"/>
              <a:gd name="connsiteY2084" fmla="*/ 4025822 h 10287000"/>
              <a:gd name="connsiteX2085" fmla="*/ 64348 w 9854218"/>
              <a:gd name="connsiteY2085" fmla="*/ 4027533 h 10287000"/>
              <a:gd name="connsiteX2086" fmla="*/ 61525 w 9854218"/>
              <a:gd name="connsiteY2086" fmla="*/ 4021134 h 10287000"/>
              <a:gd name="connsiteX2087" fmla="*/ 53659 w 9854218"/>
              <a:gd name="connsiteY2087" fmla="*/ 4025597 h 10287000"/>
              <a:gd name="connsiteX2088" fmla="*/ 56329 w 9854218"/>
              <a:gd name="connsiteY2088" fmla="*/ 4009362 h 10287000"/>
              <a:gd name="connsiteX2089" fmla="*/ 51775 w 9854218"/>
              <a:gd name="connsiteY2089" fmla="*/ 3999042 h 10287000"/>
              <a:gd name="connsiteX2090" fmla="*/ 57086 w 9854218"/>
              <a:gd name="connsiteY2090" fmla="*/ 3985355 h 10287000"/>
              <a:gd name="connsiteX2091" fmla="*/ 58274 w 9854218"/>
              <a:gd name="connsiteY2091" fmla="*/ 3984828 h 10287000"/>
              <a:gd name="connsiteX2092" fmla="*/ 60529 w 9854218"/>
              <a:gd name="connsiteY2092" fmla="*/ 3983834 h 10287000"/>
              <a:gd name="connsiteX2093" fmla="*/ 62828 w 9854218"/>
              <a:gd name="connsiteY2093" fmla="*/ 3969863 h 10287000"/>
              <a:gd name="connsiteX2094" fmla="*/ 56248 w 9854218"/>
              <a:gd name="connsiteY2094" fmla="*/ 3950091 h 10287000"/>
              <a:gd name="connsiteX2095" fmla="*/ 73595 w 9854218"/>
              <a:gd name="connsiteY2095" fmla="*/ 3739805 h 10287000"/>
              <a:gd name="connsiteX2096" fmla="*/ 129517 w 9854218"/>
              <a:gd name="connsiteY2096" fmla="*/ 3352061 h 10287000"/>
              <a:gd name="connsiteX2097" fmla="*/ 144617 w 9854218"/>
              <a:gd name="connsiteY2097" fmla="*/ 3231939 h 10287000"/>
              <a:gd name="connsiteX2098" fmla="*/ 248047 w 9854218"/>
              <a:gd name="connsiteY2098" fmla="*/ 2823230 h 10287000"/>
              <a:gd name="connsiteX2099" fmla="*/ 248816 w 9854218"/>
              <a:gd name="connsiteY2099" fmla="*/ 2783181 h 10287000"/>
              <a:gd name="connsiteX2100" fmla="*/ 254678 w 9854218"/>
              <a:gd name="connsiteY2100" fmla="*/ 2751132 h 10287000"/>
              <a:gd name="connsiteX2101" fmla="*/ 255632 w 9854218"/>
              <a:gd name="connsiteY2101" fmla="*/ 2750391 h 10287000"/>
              <a:gd name="connsiteX2102" fmla="*/ 256715 w 9854218"/>
              <a:gd name="connsiteY2102" fmla="*/ 2739984 h 10287000"/>
              <a:gd name="connsiteX2103" fmla="*/ 254678 w 9854218"/>
              <a:gd name="connsiteY2103" fmla="*/ 2751132 h 10287000"/>
              <a:gd name="connsiteX2104" fmla="*/ 251404 w 9854218"/>
              <a:gd name="connsiteY2104" fmla="*/ 2753673 h 10287000"/>
              <a:gd name="connsiteX2105" fmla="*/ 249802 w 9854218"/>
              <a:gd name="connsiteY2105" fmla="*/ 2762892 h 10287000"/>
              <a:gd name="connsiteX2106" fmla="*/ 246382 w 9854218"/>
              <a:gd name="connsiteY2106" fmla="*/ 2760717 h 10287000"/>
              <a:gd name="connsiteX2107" fmla="*/ 363172 w 9854218"/>
              <a:gd name="connsiteY2107" fmla="*/ 2348637 h 10287000"/>
              <a:gd name="connsiteX2108" fmla="*/ 378028 w 9854218"/>
              <a:gd name="connsiteY2108" fmla="*/ 2346074 h 10287000"/>
              <a:gd name="connsiteX2109" fmla="*/ 481169 w 9854218"/>
              <a:gd name="connsiteY2109" fmla="*/ 2039606 h 10287000"/>
              <a:gd name="connsiteX2110" fmla="*/ 526723 w 9854218"/>
              <a:gd name="connsiteY2110" fmla="*/ 1962774 h 10287000"/>
              <a:gd name="connsiteX2111" fmla="*/ 690233 w 9854218"/>
              <a:gd name="connsiteY2111" fmla="*/ 1561589 h 10287000"/>
              <a:gd name="connsiteX2112" fmla="*/ 776561 w 9854218"/>
              <a:gd name="connsiteY2112" fmla="*/ 1374578 h 10287000"/>
              <a:gd name="connsiteX2113" fmla="*/ 847036 w 9854218"/>
              <a:gd name="connsiteY2113" fmla="*/ 1197606 h 10287000"/>
              <a:gd name="connsiteX2114" fmla="*/ 847310 w 9854218"/>
              <a:gd name="connsiteY2114" fmla="*/ 1197278 h 10287000"/>
              <a:gd name="connsiteX2115" fmla="*/ 852622 w 9854218"/>
              <a:gd name="connsiteY2115" fmla="*/ 1183587 h 10287000"/>
              <a:gd name="connsiteX2116" fmla="*/ 847036 w 9854218"/>
              <a:gd name="connsiteY2116" fmla="*/ 1197606 h 10287000"/>
              <a:gd name="connsiteX2117" fmla="*/ 832498 w 9854218"/>
              <a:gd name="connsiteY2117" fmla="*/ 1215161 h 10287000"/>
              <a:gd name="connsiteX2118" fmla="*/ 838928 w 9854218"/>
              <a:gd name="connsiteY2118" fmla="*/ 1178285 h 10287000"/>
              <a:gd name="connsiteX2119" fmla="*/ 844240 w 9854218"/>
              <a:gd name="connsiteY2119" fmla="*/ 1164594 h 10287000"/>
              <a:gd name="connsiteX2120" fmla="*/ 834739 w 9854218"/>
              <a:gd name="connsiteY2120" fmla="*/ 1168788 h 10287000"/>
              <a:gd name="connsiteX2121" fmla="*/ 669278 w 9854218"/>
              <a:gd name="connsiteY2121" fmla="*/ 1514108 h 10287000"/>
              <a:gd name="connsiteX2122" fmla="*/ 647206 w 9854218"/>
              <a:gd name="connsiteY2122" fmla="*/ 1489808 h 10287000"/>
              <a:gd name="connsiteX2123" fmla="*/ 698071 w 9854218"/>
              <a:gd name="connsiteY2123" fmla="*/ 1399286 h 10287000"/>
              <a:gd name="connsiteX2124" fmla="*/ 770180 w 9854218"/>
              <a:gd name="connsiteY2124" fmla="*/ 1254008 h 10287000"/>
              <a:gd name="connsiteX2125" fmla="*/ 1017248 w 9854218"/>
              <a:gd name="connsiteY2125" fmla="*/ 759218 h 10287000"/>
              <a:gd name="connsiteX2126" fmla="*/ 1056373 w 9854218"/>
              <a:gd name="connsiteY2126" fmla="*/ 719261 h 10287000"/>
              <a:gd name="connsiteX2127" fmla="*/ 1177109 w 9854218"/>
              <a:gd name="connsiteY2127" fmla="*/ 529832 h 10287000"/>
              <a:gd name="connsiteX2128" fmla="*/ 1183537 w 9854218"/>
              <a:gd name="connsiteY2128" fmla="*/ 492956 h 10287000"/>
              <a:gd name="connsiteX2129" fmla="*/ 1248095 w 9854218"/>
              <a:gd name="connsiteY2129" fmla="*/ 407736 h 10287000"/>
              <a:gd name="connsiteX2130" fmla="*/ 1229092 w 9854218"/>
              <a:gd name="connsiteY2130" fmla="*/ 416123 h 10287000"/>
              <a:gd name="connsiteX2131" fmla="*/ 1382525 w 9854218"/>
              <a:gd name="connsiteY2131" fmla="*/ 223613 h 10287000"/>
              <a:gd name="connsiteX2132" fmla="*/ 1286102 w 9854218"/>
              <a:gd name="connsiteY2132" fmla="*/ 390965 h 10287000"/>
              <a:gd name="connsiteX2133" fmla="*/ 1208299 w 9854218"/>
              <a:gd name="connsiteY2133" fmla="*/ 545849 h 10287000"/>
              <a:gd name="connsiteX2134" fmla="*/ 1127428 w 9854218"/>
              <a:gd name="connsiteY2134" fmla="*/ 690221 h 10287000"/>
              <a:gd name="connsiteX2135" fmla="*/ 1108069 w 9854218"/>
              <a:gd name="connsiteY2135" fmla="*/ 707793 h 10287000"/>
              <a:gd name="connsiteX2136" fmla="*/ 1112260 w 9854218"/>
              <a:gd name="connsiteY2136" fmla="*/ 717290 h 10287000"/>
              <a:gd name="connsiteX2137" fmla="*/ 1127428 w 9854218"/>
              <a:gd name="connsiteY2137" fmla="*/ 690221 h 10287000"/>
              <a:gd name="connsiteX2138" fmla="*/ 1132385 w 9854218"/>
              <a:gd name="connsiteY2138" fmla="*/ 685718 h 10287000"/>
              <a:gd name="connsiteX2139" fmla="*/ 1131265 w 9854218"/>
              <a:gd name="connsiteY2139" fmla="*/ 708903 h 10287000"/>
              <a:gd name="connsiteX2140" fmla="*/ 1135454 w 9854218"/>
              <a:gd name="connsiteY2140" fmla="*/ 718400 h 10287000"/>
              <a:gd name="connsiteX2141" fmla="*/ 1256921 w 9854218"/>
              <a:gd name="connsiteY2141" fmla="*/ 549921 h 10287000"/>
              <a:gd name="connsiteX2142" fmla="*/ 1309982 w 9854218"/>
              <a:gd name="connsiteY2142" fmla="*/ 467855 h 10287000"/>
              <a:gd name="connsiteX2143" fmla="*/ 1323848 w 9854218"/>
              <a:gd name="connsiteY2143" fmla="*/ 443909 h 10287000"/>
              <a:gd name="connsiteX2144" fmla="*/ 1324727 w 9854218"/>
              <a:gd name="connsiteY2144" fmla="*/ 443033 h 10287000"/>
              <a:gd name="connsiteX2145" fmla="*/ 1360994 w 9854218"/>
              <a:gd name="connsiteY2145" fmla="*/ 380607 h 10287000"/>
              <a:gd name="connsiteX2146" fmla="*/ 1424365 w 9854218"/>
              <a:gd name="connsiteY2146" fmla="*/ 313029 h 10287000"/>
              <a:gd name="connsiteX2147" fmla="*/ 1496720 w 9854218"/>
              <a:gd name="connsiteY2147" fmla="*/ 196157 h 10287000"/>
              <a:gd name="connsiteX2148" fmla="*/ 1626158 w 9854218"/>
              <a:gd name="connsiteY2148" fmla="*/ 18683 h 1028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</a:cxnLst>
            <a:rect l="l" t="t" r="r" b="b"/>
            <a:pathLst>
              <a:path w="9854218" h="10287000">
                <a:moveTo>
                  <a:pt x="3702233" y="10176083"/>
                </a:moveTo>
                <a:cubicBezTo>
                  <a:pt x="3728380" y="10185165"/>
                  <a:pt x="3760481" y="10220492"/>
                  <a:pt x="3789992" y="10255622"/>
                </a:cubicBezTo>
                <a:lnTo>
                  <a:pt x="3816186" y="10287000"/>
                </a:lnTo>
                <a:lnTo>
                  <a:pt x="3772988" y="10287000"/>
                </a:lnTo>
                <a:lnTo>
                  <a:pt x="3756533" y="10269543"/>
                </a:lnTo>
                <a:cubicBezTo>
                  <a:pt x="3731954" y="10240912"/>
                  <a:pt x="3708635" y="10211966"/>
                  <a:pt x="3678386" y="10176729"/>
                </a:cubicBezTo>
                <a:cubicBezTo>
                  <a:pt x="3685463" y="10172945"/>
                  <a:pt x="3693517" y="10173056"/>
                  <a:pt x="3702233" y="10176083"/>
                </a:cubicBezTo>
                <a:close/>
                <a:moveTo>
                  <a:pt x="3705923" y="10030618"/>
                </a:moveTo>
                <a:cubicBezTo>
                  <a:pt x="3756330" y="10082211"/>
                  <a:pt x="3803273" y="10130656"/>
                  <a:pt x="3847970" y="10176154"/>
                </a:cubicBezTo>
                <a:lnTo>
                  <a:pt x="3959456" y="10287000"/>
                </a:lnTo>
                <a:lnTo>
                  <a:pt x="3904190" y="10287000"/>
                </a:lnTo>
                <a:lnTo>
                  <a:pt x="3902490" y="10285437"/>
                </a:lnTo>
                <a:cubicBezTo>
                  <a:pt x="3877370" y="10263302"/>
                  <a:pt x="3852800" y="10242700"/>
                  <a:pt x="3829493" y="10224459"/>
                </a:cubicBezTo>
                <a:cubicBezTo>
                  <a:pt x="3781590" y="10161530"/>
                  <a:pt x="3721092" y="10091055"/>
                  <a:pt x="3705923" y="10030618"/>
                </a:cubicBezTo>
                <a:close/>
                <a:moveTo>
                  <a:pt x="1244332" y="9732028"/>
                </a:moveTo>
                <a:lnTo>
                  <a:pt x="1244333" y="9742350"/>
                </a:lnTo>
                <a:lnTo>
                  <a:pt x="1244333" y="9752674"/>
                </a:lnTo>
                <a:lnTo>
                  <a:pt x="1234499" y="9744334"/>
                </a:lnTo>
                <a:cubicBezTo>
                  <a:pt x="1234333" y="9743673"/>
                  <a:pt x="1234166" y="9743012"/>
                  <a:pt x="1234001" y="9742350"/>
                </a:cubicBezTo>
                <a:cubicBezTo>
                  <a:pt x="1234001" y="9732026"/>
                  <a:pt x="1234001" y="9732026"/>
                  <a:pt x="1244332" y="9732028"/>
                </a:cubicBezTo>
                <a:close/>
                <a:moveTo>
                  <a:pt x="3569508" y="9650436"/>
                </a:moveTo>
                <a:lnTo>
                  <a:pt x="3581998" y="9662421"/>
                </a:lnTo>
                <a:cubicBezTo>
                  <a:pt x="3575669" y="9662421"/>
                  <a:pt x="3572504" y="9659258"/>
                  <a:pt x="3570923" y="9656094"/>
                </a:cubicBezTo>
                <a:close/>
                <a:moveTo>
                  <a:pt x="3568812" y="9649767"/>
                </a:moveTo>
                <a:lnTo>
                  <a:pt x="3569340" y="9649768"/>
                </a:lnTo>
                <a:lnTo>
                  <a:pt x="3569508" y="9650436"/>
                </a:lnTo>
                <a:close/>
                <a:moveTo>
                  <a:pt x="3733836" y="9636734"/>
                </a:moveTo>
                <a:lnTo>
                  <a:pt x="3746490" y="9649767"/>
                </a:lnTo>
                <a:lnTo>
                  <a:pt x="3733838" y="9637113"/>
                </a:lnTo>
                <a:close/>
                <a:moveTo>
                  <a:pt x="3494952" y="9551220"/>
                </a:moveTo>
                <a:lnTo>
                  <a:pt x="3496187" y="9552490"/>
                </a:lnTo>
                <a:lnTo>
                  <a:pt x="3504850" y="9560888"/>
                </a:lnTo>
                <a:lnTo>
                  <a:pt x="3499745" y="9559612"/>
                </a:lnTo>
                <a:close/>
                <a:moveTo>
                  <a:pt x="3455460" y="9510579"/>
                </a:moveTo>
                <a:cubicBezTo>
                  <a:pt x="3468112" y="9523228"/>
                  <a:pt x="3480766" y="9523232"/>
                  <a:pt x="3480766" y="9535886"/>
                </a:cubicBezTo>
                <a:lnTo>
                  <a:pt x="3493421" y="9548540"/>
                </a:lnTo>
                <a:lnTo>
                  <a:pt x="3494952" y="9551220"/>
                </a:lnTo>
                <a:close/>
                <a:moveTo>
                  <a:pt x="3392190" y="9409350"/>
                </a:moveTo>
                <a:lnTo>
                  <a:pt x="3404846" y="9409350"/>
                </a:lnTo>
                <a:lnTo>
                  <a:pt x="3417497" y="9409350"/>
                </a:lnTo>
                <a:cubicBezTo>
                  <a:pt x="3518728" y="9510580"/>
                  <a:pt x="3670571" y="9649764"/>
                  <a:pt x="3797105" y="9738340"/>
                </a:cubicBezTo>
                <a:lnTo>
                  <a:pt x="3809762" y="9738340"/>
                </a:lnTo>
                <a:cubicBezTo>
                  <a:pt x="3809762" y="9750993"/>
                  <a:pt x="3822416" y="9763647"/>
                  <a:pt x="3835066" y="9776301"/>
                </a:cubicBezTo>
                <a:cubicBezTo>
                  <a:pt x="3835066" y="9776301"/>
                  <a:pt x="3873026" y="9814262"/>
                  <a:pt x="3873026" y="9801610"/>
                </a:cubicBezTo>
                <a:lnTo>
                  <a:pt x="3910990" y="9839571"/>
                </a:lnTo>
                <a:cubicBezTo>
                  <a:pt x="3923640" y="9852224"/>
                  <a:pt x="3923640" y="9852224"/>
                  <a:pt x="3936296" y="9852222"/>
                </a:cubicBezTo>
                <a:cubicBezTo>
                  <a:pt x="3936298" y="9864876"/>
                  <a:pt x="3948950" y="9864876"/>
                  <a:pt x="3961601" y="9877532"/>
                </a:cubicBezTo>
                <a:cubicBezTo>
                  <a:pt x="3961601" y="9877532"/>
                  <a:pt x="3986910" y="9890182"/>
                  <a:pt x="3999564" y="9902836"/>
                </a:cubicBezTo>
                <a:cubicBezTo>
                  <a:pt x="4037526" y="9953451"/>
                  <a:pt x="4075487" y="9966108"/>
                  <a:pt x="4113444" y="10004066"/>
                </a:cubicBezTo>
                <a:cubicBezTo>
                  <a:pt x="4138752" y="10016718"/>
                  <a:pt x="4164058" y="10042026"/>
                  <a:pt x="4176716" y="10054680"/>
                </a:cubicBezTo>
                <a:cubicBezTo>
                  <a:pt x="4202021" y="10067332"/>
                  <a:pt x="4227329" y="10092639"/>
                  <a:pt x="4239982" y="10105293"/>
                </a:cubicBezTo>
                <a:cubicBezTo>
                  <a:pt x="4277945" y="10143254"/>
                  <a:pt x="4328554" y="10168562"/>
                  <a:pt x="4341209" y="10181214"/>
                </a:cubicBezTo>
                <a:cubicBezTo>
                  <a:pt x="4353864" y="10168563"/>
                  <a:pt x="4290594" y="10155908"/>
                  <a:pt x="4328555" y="10143254"/>
                </a:cubicBezTo>
                <a:lnTo>
                  <a:pt x="4328555" y="10155908"/>
                </a:lnTo>
                <a:cubicBezTo>
                  <a:pt x="4353864" y="10168563"/>
                  <a:pt x="4366518" y="10181214"/>
                  <a:pt x="4391824" y="10181214"/>
                </a:cubicBezTo>
                <a:lnTo>
                  <a:pt x="4391824" y="10168562"/>
                </a:lnTo>
                <a:lnTo>
                  <a:pt x="4404478" y="10168562"/>
                </a:lnTo>
                <a:lnTo>
                  <a:pt x="4404476" y="10181214"/>
                </a:lnTo>
                <a:lnTo>
                  <a:pt x="4417134" y="10193868"/>
                </a:lnTo>
                <a:cubicBezTo>
                  <a:pt x="4448766" y="10206520"/>
                  <a:pt x="4477236" y="10225500"/>
                  <a:pt x="4504126" y="10246062"/>
                </a:cubicBezTo>
                <a:lnTo>
                  <a:pt x="4555560" y="10287000"/>
                </a:lnTo>
                <a:lnTo>
                  <a:pt x="4347497" y="10287000"/>
                </a:lnTo>
                <a:lnTo>
                  <a:pt x="4341209" y="10282443"/>
                </a:lnTo>
                <a:cubicBezTo>
                  <a:pt x="4252636" y="10231826"/>
                  <a:pt x="4176714" y="10168562"/>
                  <a:pt x="4088141" y="10105290"/>
                </a:cubicBezTo>
                <a:cubicBezTo>
                  <a:pt x="4088138" y="10101074"/>
                  <a:pt x="4088140" y="10096856"/>
                  <a:pt x="4088136" y="10092639"/>
                </a:cubicBezTo>
                <a:cubicBezTo>
                  <a:pt x="4050179" y="10067332"/>
                  <a:pt x="4012217" y="10029374"/>
                  <a:pt x="3974256" y="10004066"/>
                </a:cubicBezTo>
                <a:lnTo>
                  <a:pt x="3974255" y="9991412"/>
                </a:lnTo>
                <a:lnTo>
                  <a:pt x="3974255" y="9978758"/>
                </a:lnTo>
                <a:lnTo>
                  <a:pt x="3961601" y="9966108"/>
                </a:lnTo>
                <a:lnTo>
                  <a:pt x="3948950" y="9953451"/>
                </a:lnTo>
                <a:lnTo>
                  <a:pt x="3936296" y="9953451"/>
                </a:lnTo>
                <a:cubicBezTo>
                  <a:pt x="3936296" y="9953451"/>
                  <a:pt x="3936296" y="9966106"/>
                  <a:pt x="3948952" y="9966104"/>
                </a:cubicBezTo>
                <a:lnTo>
                  <a:pt x="3961601" y="9978758"/>
                </a:lnTo>
                <a:lnTo>
                  <a:pt x="3948950" y="9991412"/>
                </a:lnTo>
                <a:cubicBezTo>
                  <a:pt x="3910990" y="9953451"/>
                  <a:pt x="3873028" y="9915490"/>
                  <a:pt x="3835066" y="9890182"/>
                </a:cubicBezTo>
                <a:cubicBezTo>
                  <a:pt x="3835067" y="9877528"/>
                  <a:pt x="3822413" y="9877532"/>
                  <a:pt x="3822413" y="9877532"/>
                </a:cubicBezTo>
                <a:cubicBezTo>
                  <a:pt x="3822414" y="9873314"/>
                  <a:pt x="3822414" y="9869094"/>
                  <a:pt x="3822416" y="9864876"/>
                </a:cubicBezTo>
                <a:lnTo>
                  <a:pt x="3784448" y="9826916"/>
                </a:lnTo>
                <a:cubicBezTo>
                  <a:pt x="3784448" y="9826916"/>
                  <a:pt x="3784451" y="9814262"/>
                  <a:pt x="3771798" y="9814262"/>
                </a:cubicBezTo>
                <a:cubicBezTo>
                  <a:pt x="3771802" y="9801610"/>
                  <a:pt x="3759146" y="9801610"/>
                  <a:pt x="3759143" y="9788956"/>
                </a:cubicBezTo>
                <a:cubicBezTo>
                  <a:pt x="3746490" y="9788956"/>
                  <a:pt x="3746489" y="9776301"/>
                  <a:pt x="3733834" y="9763647"/>
                </a:cubicBezTo>
                <a:lnTo>
                  <a:pt x="3721186" y="9763647"/>
                </a:lnTo>
                <a:lnTo>
                  <a:pt x="3721187" y="9750996"/>
                </a:lnTo>
                <a:lnTo>
                  <a:pt x="3708530" y="9750996"/>
                </a:lnTo>
                <a:lnTo>
                  <a:pt x="3670571" y="9713032"/>
                </a:lnTo>
                <a:lnTo>
                  <a:pt x="3683226" y="9713036"/>
                </a:lnTo>
                <a:cubicBezTo>
                  <a:pt x="3632610" y="9662421"/>
                  <a:pt x="3607301" y="9649768"/>
                  <a:pt x="3556684" y="9573846"/>
                </a:cubicBezTo>
                <a:cubicBezTo>
                  <a:pt x="3569340" y="9611808"/>
                  <a:pt x="3556688" y="9608644"/>
                  <a:pt x="3534545" y="9589662"/>
                </a:cubicBezTo>
                <a:lnTo>
                  <a:pt x="3531419" y="9586632"/>
                </a:lnTo>
                <a:cubicBezTo>
                  <a:pt x="3531408" y="9586588"/>
                  <a:pt x="3531394" y="9586545"/>
                  <a:pt x="3531382" y="9586500"/>
                </a:cubicBezTo>
                <a:lnTo>
                  <a:pt x="3531150" y="9586378"/>
                </a:lnTo>
                <a:lnTo>
                  <a:pt x="3504850" y="9560888"/>
                </a:lnTo>
                <a:lnTo>
                  <a:pt x="3506069" y="9561192"/>
                </a:lnTo>
                <a:lnTo>
                  <a:pt x="3518723" y="9573846"/>
                </a:lnTo>
                <a:cubicBezTo>
                  <a:pt x="3518723" y="9573846"/>
                  <a:pt x="3531382" y="9586500"/>
                  <a:pt x="3531383" y="9573843"/>
                </a:cubicBezTo>
                <a:lnTo>
                  <a:pt x="3531382" y="9561192"/>
                </a:lnTo>
                <a:cubicBezTo>
                  <a:pt x="3506072" y="9535886"/>
                  <a:pt x="3493421" y="9510579"/>
                  <a:pt x="3468112" y="9497925"/>
                </a:cubicBezTo>
                <a:lnTo>
                  <a:pt x="3468112" y="9485268"/>
                </a:lnTo>
                <a:lnTo>
                  <a:pt x="3442808" y="9459964"/>
                </a:lnTo>
                <a:lnTo>
                  <a:pt x="3417497" y="9434658"/>
                </a:lnTo>
                <a:close/>
                <a:moveTo>
                  <a:pt x="3012584" y="9257510"/>
                </a:moveTo>
                <a:cubicBezTo>
                  <a:pt x="3018910" y="9263835"/>
                  <a:pt x="3022073" y="9267000"/>
                  <a:pt x="3022073" y="9268580"/>
                </a:cubicBezTo>
                <a:lnTo>
                  <a:pt x="3019736" y="9268968"/>
                </a:lnTo>
                <a:close/>
                <a:moveTo>
                  <a:pt x="2847455" y="8968533"/>
                </a:moveTo>
                <a:lnTo>
                  <a:pt x="2865802" y="8997360"/>
                </a:lnTo>
                <a:lnTo>
                  <a:pt x="2872247" y="9005182"/>
                </a:lnTo>
                <a:lnTo>
                  <a:pt x="2871814" y="9000681"/>
                </a:lnTo>
                <a:cubicBezTo>
                  <a:pt x="2873394" y="8998506"/>
                  <a:pt x="2876558" y="8998902"/>
                  <a:pt x="2879723" y="8999692"/>
                </a:cubicBezTo>
                <a:lnTo>
                  <a:pt x="2882327" y="9000148"/>
                </a:lnTo>
                <a:lnTo>
                  <a:pt x="2884188" y="8997712"/>
                </a:lnTo>
                <a:lnTo>
                  <a:pt x="2885808" y="9000758"/>
                </a:lnTo>
                <a:lnTo>
                  <a:pt x="2887631" y="9001077"/>
                </a:lnTo>
                <a:cubicBezTo>
                  <a:pt x="2889212" y="9000483"/>
                  <a:pt x="2889210" y="8998112"/>
                  <a:pt x="2886047" y="8991786"/>
                </a:cubicBezTo>
                <a:cubicBezTo>
                  <a:pt x="2867069" y="8972806"/>
                  <a:pt x="2862323" y="8982292"/>
                  <a:pt x="2850458" y="8972210"/>
                </a:cubicBezTo>
                <a:close/>
                <a:moveTo>
                  <a:pt x="1261949" y="8958783"/>
                </a:moveTo>
                <a:lnTo>
                  <a:pt x="1262372" y="8959339"/>
                </a:lnTo>
                <a:cubicBezTo>
                  <a:pt x="1264021" y="8962171"/>
                  <a:pt x="1265987" y="8966141"/>
                  <a:pt x="1268305" y="8971461"/>
                </a:cubicBezTo>
                <a:close/>
                <a:moveTo>
                  <a:pt x="1119280" y="8584360"/>
                </a:moveTo>
                <a:lnTo>
                  <a:pt x="1121074" y="8598870"/>
                </a:lnTo>
                <a:cubicBezTo>
                  <a:pt x="1122452" y="8605311"/>
                  <a:pt x="1124435" y="8612043"/>
                  <a:pt x="1126753" y="8617364"/>
                </a:cubicBezTo>
                <a:cubicBezTo>
                  <a:pt x="1132726" y="8622356"/>
                  <a:pt x="1138447" y="8629674"/>
                  <a:pt x="1143751" y="8637490"/>
                </a:cubicBezTo>
                <a:lnTo>
                  <a:pt x="1153022" y="8652268"/>
                </a:lnTo>
                <a:close/>
                <a:moveTo>
                  <a:pt x="993608" y="8563178"/>
                </a:moveTo>
                <a:lnTo>
                  <a:pt x="1001044" y="8596624"/>
                </a:lnTo>
                <a:cubicBezTo>
                  <a:pt x="1023343" y="8643507"/>
                  <a:pt x="968572" y="8547682"/>
                  <a:pt x="978638" y="8602694"/>
                </a:cubicBezTo>
                <a:cubicBezTo>
                  <a:pt x="1037416" y="8731112"/>
                  <a:pt x="1104418" y="8818810"/>
                  <a:pt x="1150966" y="8955356"/>
                </a:cubicBezTo>
                <a:cubicBezTo>
                  <a:pt x="1197725" y="8985993"/>
                  <a:pt x="1236260" y="9057346"/>
                  <a:pt x="1276850" y="9118520"/>
                </a:cubicBezTo>
                <a:cubicBezTo>
                  <a:pt x="1315387" y="9189874"/>
                  <a:pt x="1353923" y="9261231"/>
                  <a:pt x="1396570" y="9312225"/>
                </a:cubicBezTo>
                <a:cubicBezTo>
                  <a:pt x="1364095" y="9263283"/>
                  <a:pt x="1376327" y="9255160"/>
                  <a:pt x="1368209" y="9242926"/>
                </a:cubicBezTo>
                <a:cubicBezTo>
                  <a:pt x="1386500" y="9257217"/>
                  <a:pt x="1388557" y="9247036"/>
                  <a:pt x="1398731" y="9249092"/>
                </a:cubicBezTo>
                <a:cubicBezTo>
                  <a:pt x="1408364" y="9266931"/>
                  <a:pt x="1416862" y="9280566"/>
                  <a:pt x="1424824" y="9291942"/>
                </a:cubicBezTo>
                <a:lnTo>
                  <a:pt x="1437577" y="9308271"/>
                </a:lnTo>
                <a:lnTo>
                  <a:pt x="1426300" y="9285122"/>
                </a:lnTo>
                <a:cubicBezTo>
                  <a:pt x="1417705" y="9267270"/>
                  <a:pt x="1408622" y="9248446"/>
                  <a:pt x="1398241" y="9227676"/>
                </a:cubicBezTo>
                <a:lnTo>
                  <a:pt x="1399595" y="9228166"/>
                </a:lnTo>
                <a:lnTo>
                  <a:pt x="1358393" y="9155026"/>
                </a:lnTo>
                <a:cubicBezTo>
                  <a:pt x="1350428" y="9148370"/>
                  <a:pt x="1333193" y="9120430"/>
                  <a:pt x="1318568" y="9121743"/>
                </a:cubicBezTo>
                <a:cubicBezTo>
                  <a:pt x="1253680" y="8972774"/>
                  <a:pt x="1175336" y="8920834"/>
                  <a:pt x="1090468" y="8795770"/>
                </a:cubicBezTo>
                <a:cubicBezTo>
                  <a:pt x="1081232" y="8754218"/>
                  <a:pt x="1067092" y="8714482"/>
                  <a:pt x="1049606" y="8674704"/>
                </a:cubicBezTo>
                <a:close/>
                <a:moveTo>
                  <a:pt x="978416" y="8451138"/>
                </a:moveTo>
                <a:lnTo>
                  <a:pt x="1037843" y="8567380"/>
                </a:lnTo>
                <a:cubicBezTo>
                  <a:pt x="1065181" y="8615604"/>
                  <a:pt x="1093349" y="8662830"/>
                  <a:pt x="1119851" y="8712051"/>
                </a:cubicBezTo>
                <a:cubicBezTo>
                  <a:pt x="1149687" y="8757285"/>
                  <a:pt x="1179522" y="8802521"/>
                  <a:pt x="1205537" y="8846256"/>
                </a:cubicBezTo>
                <a:lnTo>
                  <a:pt x="1261949" y="8958783"/>
                </a:lnTo>
                <a:lnTo>
                  <a:pt x="1258343" y="8954042"/>
                </a:lnTo>
                <a:cubicBezTo>
                  <a:pt x="1252057" y="8949424"/>
                  <a:pt x="1255998" y="8978095"/>
                  <a:pt x="1262950" y="8994056"/>
                </a:cubicBezTo>
                <a:cubicBezTo>
                  <a:pt x="1286843" y="9014024"/>
                  <a:pt x="1306687" y="9071212"/>
                  <a:pt x="1312042" y="9048618"/>
                </a:cubicBezTo>
                <a:cubicBezTo>
                  <a:pt x="1344847" y="9106488"/>
                  <a:pt x="1362742" y="9136668"/>
                  <a:pt x="1391452" y="9183502"/>
                </a:cubicBezTo>
                <a:lnTo>
                  <a:pt x="1424497" y="9237166"/>
                </a:lnTo>
                <a:lnTo>
                  <a:pt x="1429220" y="9238874"/>
                </a:lnTo>
                <a:lnTo>
                  <a:pt x="1434265" y="9245505"/>
                </a:lnTo>
                <a:lnTo>
                  <a:pt x="1456580" y="9264154"/>
                </a:lnTo>
                <a:cubicBezTo>
                  <a:pt x="1466537" y="9272475"/>
                  <a:pt x="1476492" y="9280796"/>
                  <a:pt x="1488438" y="9290780"/>
                </a:cubicBezTo>
                <a:cubicBezTo>
                  <a:pt x="1499014" y="9326686"/>
                  <a:pt x="1532177" y="9367938"/>
                  <a:pt x="1565340" y="9409190"/>
                </a:cubicBezTo>
                <a:cubicBezTo>
                  <a:pt x="1605166" y="9442467"/>
                  <a:pt x="1630366" y="9477063"/>
                  <a:pt x="1632974" y="9506312"/>
                </a:cubicBezTo>
                <a:cubicBezTo>
                  <a:pt x="1632974" y="9506312"/>
                  <a:pt x="1632974" y="9506312"/>
                  <a:pt x="1626314" y="9514282"/>
                </a:cubicBezTo>
                <a:lnTo>
                  <a:pt x="1611659" y="9502036"/>
                </a:lnTo>
                <a:lnTo>
                  <a:pt x="1622706" y="9517170"/>
                </a:lnTo>
                <a:lnTo>
                  <a:pt x="1722140" y="9649444"/>
                </a:lnTo>
                <a:lnTo>
                  <a:pt x="1730402" y="9674248"/>
                </a:lnTo>
                <a:cubicBezTo>
                  <a:pt x="1730402" y="9674248"/>
                  <a:pt x="1730402" y="9674248"/>
                  <a:pt x="1740784" y="9674248"/>
                </a:cubicBezTo>
                <a:lnTo>
                  <a:pt x="1722140" y="9649444"/>
                </a:lnTo>
                <a:lnTo>
                  <a:pt x="1720020" y="9643092"/>
                </a:lnTo>
                <a:cubicBezTo>
                  <a:pt x="1730402" y="9632706"/>
                  <a:pt x="1740782" y="9643092"/>
                  <a:pt x="1740782" y="9653476"/>
                </a:cubicBezTo>
                <a:cubicBezTo>
                  <a:pt x="1751162" y="9653476"/>
                  <a:pt x="1751162" y="9653476"/>
                  <a:pt x="1751162" y="9653476"/>
                </a:cubicBezTo>
                <a:lnTo>
                  <a:pt x="1657852" y="9494422"/>
                </a:lnTo>
                <a:lnTo>
                  <a:pt x="1559534" y="9346986"/>
                </a:lnTo>
                <a:lnTo>
                  <a:pt x="1533182" y="9310760"/>
                </a:lnTo>
                <a:lnTo>
                  <a:pt x="1529318" y="9301674"/>
                </a:lnTo>
                <a:lnTo>
                  <a:pt x="1470966" y="9214168"/>
                </a:lnTo>
                <a:lnTo>
                  <a:pt x="1207861" y="8762176"/>
                </a:lnTo>
                <a:lnTo>
                  <a:pt x="1204783" y="8758706"/>
                </a:lnTo>
                <a:cubicBezTo>
                  <a:pt x="1197649" y="8751052"/>
                  <a:pt x="1189684" y="8744396"/>
                  <a:pt x="1182371" y="8745052"/>
                </a:cubicBezTo>
                <a:cubicBezTo>
                  <a:pt x="1133705" y="8633324"/>
                  <a:pt x="1077472" y="8576176"/>
                  <a:pt x="1016593" y="8501824"/>
                </a:cubicBezTo>
                <a:close/>
                <a:moveTo>
                  <a:pt x="490171" y="8276537"/>
                </a:moveTo>
                <a:cubicBezTo>
                  <a:pt x="531494" y="8338470"/>
                  <a:pt x="562486" y="8452023"/>
                  <a:pt x="583148" y="8524276"/>
                </a:cubicBezTo>
                <a:cubicBezTo>
                  <a:pt x="614143" y="8513955"/>
                  <a:pt x="676127" y="8637828"/>
                  <a:pt x="676129" y="8689440"/>
                </a:cubicBezTo>
                <a:cubicBezTo>
                  <a:pt x="676130" y="8692881"/>
                  <a:pt x="676129" y="8696324"/>
                  <a:pt x="676130" y="8699764"/>
                </a:cubicBezTo>
                <a:lnTo>
                  <a:pt x="686459" y="8710083"/>
                </a:lnTo>
                <a:cubicBezTo>
                  <a:pt x="686459" y="8720408"/>
                  <a:pt x="676129" y="8720408"/>
                  <a:pt x="676129" y="8720408"/>
                </a:cubicBezTo>
                <a:lnTo>
                  <a:pt x="670654" y="8717283"/>
                </a:lnTo>
                <a:lnTo>
                  <a:pt x="665797" y="8710086"/>
                </a:lnTo>
                <a:cubicBezTo>
                  <a:pt x="665797" y="8710086"/>
                  <a:pt x="665798" y="8712666"/>
                  <a:pt x="667090" y="8715248"/>
                </a:cubicBezTo>
                <a:lnTo>
                  <a:pt x="670654" y="8717283"/>
                </a:lnTo>
                <a:lnTo>
                  <a:pt x="689203" y="8744763"/>
                </a:lnTo>
                <a:cubicBezTo>
                  <a:pt x="712933" y="8777182"/>
                  <a:pt x="738116" y="8808152"/>
                  <a:pt x="769109" y="8885571"/>
                </a:cubicBezTo>
                <a:cubicBezTo>
                  <a:pt x="769103" y="8895892"/>
                  <a:pt x="779438" y="8895892"/>
                  <a:pt x="779438" y="8906216"/>
                </a:cubicBezTo>
                <a:cubicBezTo>
                  <a:pt x="779438" y="8916540"/>
                  <a:pt x="789766" y="8916537"/>
                  <a:pt x="789766" y="8916537"/>
                </a:cubicBezTo>
                <a:cubicBezTo>
                  <a:pt x="789769" y="8937183"/>
                  <a:pt x="789769" y="8937183"/>
                  <a:pt x="779437" y="8937183"/>
                </a:cubicBezTo>
                <a:cubicBezTo>
                  <a:pt x="789769" y="8947508"/>
                  <a:pt x="810430" y="8988798"/>
                  <a:pt x="820763" y="8988798"/>
                </a:cubicBezTo>
                <a:cubicBezTo>
                  <a:pt x="872417" y="9122992"/>
                  <a:pt x="986057" y="9267507"/>
                  <a:pt x="1027381" y="9401702"/>
                </a:cubicBezTo>
                <a:lnTo>
                  <a:pt x="1017050" y="9387624"/>
                </a:lnTo>
                <a:lnTo>
                  <a:pt x="1017052" y="9381058"/>
                </a:lnTo>
                <a:lnTo>
                  <a:pt x="1006720" y="9370732"/>
                </a:lnTo>
                <a:cubicBezTo>
                  <a:pt x="1006720" y="9375896"/>
                  <a:pt x="1009303" y="9378476"/>
                  <a:pt x="1013176" y="9382348"/>
                </a:cubicBezTo>
                <a:lnTo>
                  <a:pt x="1017050" y="9387624"/>
                </a:lnTo>
                <a:lnTo>
                  <a:pt x="1017052" y="9391383"/>
                </a:lnTo>
                <a:cubicBezTo>
                  <a:pt x="1027381" y="9401702"/>
                  <a:pt x="1027381" y="9401702"/>
                  <a:pt x="1027381" y="9412026"/>
                </a:cubicBezTo>
                <a:lnTo>
                  <a:pt x="1017050" y="9412023"/>
                </a:lnTo>
                <a:lnTo>
                  <a:pt x="1008526" y="9402288"/>
                </a:lnTo>
                <a:lnTo>
                  <a:pt x="1006721" y="9391380"/>
                </a:lnTo>
                <a:cubicBezTo>
                  <a:pt x="1006721" y="9396542"/>
                  <a:pt x="1006720" y="9399122"/>
                  <a:pt x="1008011" y="9401702"/>
                </a:cubicBezTo>
                <a:lnTo>
                  <a:pt x="1008526" y="9402288"/>
                </a:lnTo>
                <a:lnTo>
                  <a:pt x="1010108" y="9411862"/>
                </a:lnTo>
                <a:cubicBezTo>
                  <a:pt x="1016405" y="9436542"/>
                  <a:pt x="1029964" y="9471380"/>
                  <a:pt x="1037713" y="9494604"/>
                </a:cubicBezTo>
                <a:lnTo>
                  <a:pt x="1037713" y="9484281"/>
                </a:lnTo>
                <a:cubicBezTo>
                  <a:pt x="1037713" y="9484281"/>
                  <a:pt x="1048043" y="9494606"/>
                  <a:pt x="1048045" y="9504932"/>
                </a:cubicBezTo>
                <a:lnTo>
                  <a:pt x="1058374" y="9515253"/>
                </a:lnTo>
                <a:cubicBezTo>
                  <a:pt x="1097114" y="9592671"/>
                  <a:pt x="1141667" y="9658476"/>
                  <a:pt x="1192031" y="9708318"/>
                </a:cubicBezTo>
                <a:lnTo>
                  <a:pt x="1234499" y="9744334"/>
                </a:lnTo>
                <a:lnTo>
                  <a:pt x="1235294" y="9747512"/>
                </a:lnTo>
                <a:cubicBezTo>
                  <a:pt x="1236584" y="9750092"/>
                  <a:pt x="1239166" y="9752673"/>
                  <a:pt x="1244333" y="9752674"/>
                </a:cubicBezTo>
                <a:lnTo>
                  <a:pt x="1254664" y="9762996"/>
                </a:lnTo>
                <a:cubicBezTo>
                  <a:pt x="1264996" y="9752672"/>
                  <a:pt x="1285657" y="9783639"/>
                  <a:pt x="1306319" y="9814608"/>
                </a:cubicBezTo>
                <a:cubicBezTo>
                  <a:pt x="1295989" y="9824932"/>
                  <a:pt x="1285657" y="9804284"/>
                  <a:pt x="1285657" y="9804284"/>
                </a:cubicBezTo>
                <a:lnTo>
                  <a:pt x="1285658" y="9814605"/>
                </a:lnTo>
                <a:lnTo>
                  <a:pt x="1285658" y="9824930"/>
                </a:lnTo>
                <a:lnTo>
                  <a:pt x="1275326" y="9814608"/>
                </a:lnTo>
                <a:cubicBezTo>
                  <a:pt x="1295987" y="9845578"/>
                  <a:pt x="1285658" y="9845577"/>
                  <a:pt x="1316651" y="9886866"/>
                </a:cubicBezTo>
                <a:lnTo>
                  <a:pt x="1316650" y="9876544"/>
                </a:lnTo>
                <a:lnTo>
                  <a:pt x="1306318" y="9866220"/>
                </a:lnTo>
                <a:lnTo>
                  <a:pt x="1306319" y="9855898"/>
                </a:lnTo>
                <a:cubicBezTo>
                  <a:pt x="1316650" y="9855898"/>
                  <a:pt x="1326980" y="9866220"/>
                  <a:pt x="1326982" y="9876542"/>
                </a:cubicBezTo>
                <a:lnTo>
                  <a:pt x="1337312" y="9886866"/>
                </a:lnTo>
                <a:cubicBezTo>
                  <a:pt x="1357973" y="9886864"/>
                  <a:pt x="1388966" y="9917835"/>
                  <a:pt x="1430291" y="9959126"/>
                </a:cubicBezTo>
                <a:cubicBezTo>
                  <a:pt x="1461284" y="10000414"/>
                  <a:pt x="1492277" y="10052030"/>
                  <a:pt x="1502608" y="10082998"/>
                </a:cubicBezTo>
                <a:lnTo>
                  <a:pt x="1512938" y="10082996"/>
                </a:lnTo>
                <a:cubicBezTo>
                  <a:pt x="1512938" y="10082996"/>
                  <a:pt x="1523270" y="10093316"/>
                  <a:pt x="1523272" y="10103638"/>
                </a:cubicBezTo>
                <a:lnTo>
                  <a:pt x="1533602" y="10103642"/>
                </a:lnTo>
                <a:lnTo>
                  <a:pt x="1533600" y="10113968"/>
                </a:lnTo>
                <a:cubicBezTo>
                  <a:pt x="1554262" y="10144932"/>
                  <a:pt x="1564594" y="10134608"/>
                  <a:pt x="1585256" y="10175902"/>
                </a:cubicBezTo>
                <a:cubicBezTo>
                  <a:pt x="1585256" y="10196548"/>
                  <a:pt x="1564594" y="10165578"/>
                  <a:pt x="1554262" y="10165578"/>
                </a:cubicBezTo>
                <a:lnTo>
                  <a:pt x="1554263" y="10175902"/>
                </a:lnTo>
                <a:cubicBezTo>
                  <a:pt x="1554262" y="10186224"/>
                  <a:pt x="1543931" y="10175902"/>
                  <a:pt x="1543931" y="10165578"/>
                </a:cubicBezTo>
                <a:lnTo>
                  <a:pt x="1533600" y="10165576"/>
                </a:lnTo>
                <a:cubicBezTo>
                  <a:pt x="1554263" y="10196548"/>
                  <a:pt x="1585254" y="10227514"/>
                  <a:pt x="1605917" y="10248159"/>
                </a:cubicBezTo>
                <a:lnTo>
                  <a:pt x="1626580" y="10227514"/>
                </a:lnTo>
                <a:lnTo>
                  <a:pt x="1705960" y="10287000"/>
                </a:lnTo>
                <a:lnTo>
                  <a:pt x="1582592" y="10287000"/>
                </a:lnTo>
                <a:lnTo>
                  <a:pt x="1543931" y="10237834"/>
                </a:lnTo>
                <a:cubicBezTo>
                  <a:pt x="1505190" y="10188802"/>
                  <a:pt x="1466448" y="10139770"/>
                  <a:pt x="1430290" y="10093320"/>
                </a:cubicBezTo>
                <a:cubicBezTo>
                  <a:pt x="1388968" y="10052031"/>
                  <a:pt x="1326980" y="9979772"/>
                  <a:pt x="1275326" y="9897192"/>
                </a:cubicBezTo>
                <a:cubicBezTo>
                  <a:pt x="1213340" y="9824930"/>
                  <a:pt x="1172015" y="9742350"/>
                  <a:pt x="1151353" y="9690735"/>
                </a:cubicBezTo>
                <a:cubicBezTo>
                  <a:pt x="1110031" y="9639123"/>
                  <a:pt x="1068707" y="9577190"/>
                  <a:pt x="1048043" y="9525574"/>
                </a:cubicBezTo>
                <a:lnTo>
                  <a:pt x="1037713" y="9515253"/>
                </a:lnTo>
                <a:cubicBezTo>
                  <a:pt x="1027381" y="9504928"/>
                  <a:pt x="1027381" y="9504928"/>
                  <a:pt x="1027381" y="9494606"/>
                </a:cubicBezTo>
                <a:cubicBezTo>
                  <a:pt x="924071" y="9350090"/>
                  <a:pt x="872417" y="9226216"/>
                  <a:pt x="800101" y="9071380"/>
                </a:cubicBezTo>
                <a:lnTo>
                  <a:pt x="769108" y="9102346"/>
                </a:lnTo>
                <a:cubicBezTo>
                  <a:pt x="748444" y="9092025"/>
                  <a:pt x="738113" y="9071378"/>
                  <a:pt x="717451" y="9050732"/>
                </a:cubicBezTo>
                <a:cubicBezTo>
                  <a:pt x="727783" y="9061056"/>
                  <a:pt x="727783" y="9071378"/>
                  <a:pt x="727783" y="9071378"/>
                </a:cubicBezTo>
                <a:cubicBezTo>
                  <a:pt x="738113" y="9081700"/>
                  <a:pt x="738113" y="9081700"/>
                  <a:pt x="738113" y="9092025"/>
                </a:cubicBezTo>
                <a:lnTo>
                  <a:pt x="727783" y="9081700"/>
                </a:lnTo>
                <a:cubicBezTo>
                  <a:pt x="717451" y="9071380"/>
                  <a:pt x="717451" y="9061056"/>
                  <a:pt x="717451" y="9061056"/>
                </a:cubicBezTo>
                <a:lnTo>
                  <a:pt x="707120" y="9050734"/>
                </a:lnTo>
                <a:cubicBezTo>
                  <a:pt x="696790" y="9030088"/>
                  <a:pt x="686458" y="9009442"/>
                  <a:pt x="676127" y="8999120"/>
                </a:cubicBezTo>
                <a:lnTo>
                  <a:pt x="676127" y="8988798"/>
                </a:lnTo>
                <a:lnTo>
                  <a:pt x="676127" y="8978474"/>
                </a:lnTo>
                <a:lnTo>
                  <a:pt x="683875" y="8978474"/>
                </a:lnTo>
                <a:lnTo>
                  <a:pt x="686458" y="8988795"/>
                </a:lnTo>
                <a:lnTo>
                  <a:pt x="686458" y="8978476"/>
                </a:lnTo>
                <a:lnTo>
                  <a:pt x="683875" y="8978474"/>
                </a:lnTo>
                <a:lnTo>
                  <a:pt x="681293" y="8968152"/>
                </a:lnTo>
                <a:cubicBezTo>
                  <a:pt x="681292" y="8962992"/>
                  <a:pt x="681292" y="8957829"/>
                  <a:pt x="676127" y="8947508"/>
                </a:cubicBezTo>
                <a:cubicBezTo>
                  <a:pt x="686458" y="8916540"/>
                  <a:pt x="707120" y="8978474"/>
                  <a:pt x="727783" y="8978476"/>
                </a:cubicBezTo>
                <a:cubicBezTo>
                  <a:pt x="707122" y="8926862"/>
                  <a:pt x="717451" y="8916540"/>
                  <a:pt x="707120" y="8895896"/>
                </a:cubicBezTo>
                <a:lnTo>
                  <a:pt x="717451" y="8885571"/>
                </a:lnTo>
                <a:lnTo>
                  <a:pt x="707120" y="8885571"/>
                </a:lnTo>
                <a:lnTo>
                  <a:pt x="707120" y="8875250"/>
                </a:lnTo>
                <a:cubicBezTo>
                  <a:pt x="696791" y="8864928"/>
                  <a:pt x="696791" y="8864928"/>
                  <a:pt x="707122" y="8864925"/>
                </a:cubicBezTo>
                <a:cubicBezTo>
                  <a:pt x="707122" y="8861484"/>
                  <a:pt x="707122" y="8858044"/>
                  <a:pt x="707123" y="8854604"/>
                </a:cubicBezTo>
                <a:cubicBezTo>
                  <a:pt x="665801" y="8782344"/>
                  <a:pt x="624473" y="8720408"/>
                  <a:pt x="645137" y="8699764"/>
                </a:cubicBezTo>
                <a:lnTo>
                  <a:pt x="655465" y="8699762"/>
                </a:lnTo>
                <a:cubicBezTo>
                  <a:pt x="645137" y="8699764"/>
                  <a:pt x="645136" y="8689440"/>
                  <a:pt x="645136" y="8689440"/>
                </a:cubicBezTo>
                <a:cubicBezTo>
                  <a:pt x="634807" y="8689443"/>
                  <a:pt x="634804" y="8668796"/>
                  <a:pt x="624473" y="8658474"/>
                </a:cubicBezTo>
                <a:cubicBezTo>
                  <a:pt x="624472" y="8648150"/>
                  <a:pt x="624472" y="8648150"/>
                  <a:pt x="634804" y="8648150"/>
                </a:cubicBezTo>
                <a:cubicBezTo>
                  <a:pt x="603811" y="8637828"/>
                  <a:pt x="572818" y="8575892"/>
                  <a:pt x="541826" y="8493312"/>
                </a:cubicBezTo>
                <a:cubicBezTo>
                  <a:pt x="510832" y="8410731"/>
                  <a:pt x="500500" y="8328149"/>
                  <a:pt x="490171" y="8276537"/>
                </a:cubicBezTo>
                <a:close/>
                <a:moveTo>
                  <a:pt x="806632" y="8255612"/>
                </a:moveTo>
                <a:lnTo>
                  <a:pt x="850907" y="8343801"/>
                </a:lnTo>
                <a:cubicBezTo>
                  <a:pt x="869095" y="8411044"/>
                  <a:pt x="903518" y="8502760"/>
                  <a:pt x="935992" y="8551696"/>
                </a:cubicBezTo>
                <a:cubicBezTo>
                  <a:pt x="936073" y="8511982"/>
                  <a:pt x="954359" y="8529584"/>
                  <a:pt x="969526" y="8533143"/>
                </a:cubicBezTo>
                <a:lnTo>
                  <a:pt x="976687" y="8531121"/>
                </a:lnTo>
                <a:lnTo>
                  <a:pt x="917057" y="8420546"/>
                </a:lnTo>
                <a:cubicBezTo>
                  <a:pt x="892441" y="8373114"/>
                  <a:pt x="867602" y="8321903"/>
                  <a:pt x="844099" y="8265042"/>
                </a:cubicBezTo>
                <a:cubicBezTo>
                  <a:pt x="840083" y="8281989"/>
                  <a:pt x="820424" y="8263022"/>
                  <a:pt x="808037" y="8255841"/>
                </a:cubicBezTo>
                <a:close/>
                <a:moveTo>
                  <a:pt x="2503470" y="8056143"/>
                </a:moveTo>
                <a:lnTo>
                  <a:pt x="2519093" y="8080730"/>
                </a:lnTo>
                <a:cubicBezTo>
                  <a:pt x="2512766" y="8074404"/>
                  <a:pt x="2506439" y="8064915"/>
                  <a:pt x="2503277" y="8057009"/>
                </a:cubicBezTo>
                <a:cubicBezTo>
                  <a:pt x="2503342" y="8056721"/>
                  <a:pt x="2503406" y="8056431"/>
                  <a:pt x="2503470" y="8056143"/>
                </a:cubicBezTo>
                <a:close/>
                <a:moveTo>
                  <a:pt x="764668" y="8009342"/>
                </a:moveTo>
                <a:lnTo>
                  <a:pt x="763417" y="8021661"/>
                </a:lnTo>
                <a:cubicBezTo>
                  <a:pt x="796582" y="8062913"/>
                  <a:pt x="800495" y="8106791"/>
                  <a:pt x="834965" y="8162667"/>
                </a:cubicBezTo>
                <a:cubicBezTo>
                  <a:pt x="834830" y="8243760"/>
                  <a:pt x="875959" y="8291669"/>
                  <a:pt x="931577" y="8419358"/>
                </a:cubicBezTo>
                <a:cubicBezTo>
                  <a:pt x="938237" y="8411388"/>
                  <a:pt x="943885" y="8412724"/>
                  <a:pt x="948700" y="8415056"/>
                </a:cubicBezTo>
                <a:lnTo>
                  <a:pt x="953120" y="8415668"/>
                </a:lnTo>
                <a:lnTo>
                  <a:pt x="913409" y="8298012"/>
                </a:lnTo>
                <a:cubicBezTo>
                  <a:pt x="878441" y="8218455"/>
                  <a:pt x="830095" y="8138715"/>
                  <a:pt x="780862" y="8043854"/>
                </a:cubicBezTo>
                <a:close/>
                <a:moveTo>
                  <a:pt x="2215406" y="7954197"/>
                </a:moveTo>
                <a:cubicBezTo>
                  <a:pt x="2215409" y="7966851"/>
                  <a:pt x="2215409" y="7966851"/>
                  <a:pt x="2228060" y="7966851"/>
                </a:cubicBezTo>
                <a:cubicBezTo>
                  <a:pt x="2215408" y="7979505"/>
                  <a:pt x="2202754" y="7966848"/>
                  <a:pt x="2215406" y="7954197"/>
                </a:cubicBezTo>
                <a:close/>
                <a:moveTo>
                  <a:pt x="3442472" y="7922889"/>
                </a:moveTo>
                <a:lnTo>
                  <a:pt x="3452306" y="7931229"/>
                </a:lnTo>
                <a:cubicBezTo>
                  <a:pt x="3447140" y="7931228"/>
                  <a:pt x="3444560" y="7928648"/>
                  <a:pt x="3443267" y="7926066"/>
                </a:cubicBezTo>
                <a:close/>
                <a:moveTo>
                  <a:pt x="633680" y="7810980"/>
                </a:moveTo>
                <a:lnTo>
                  <a:pt x="657178" y="7880034"/>
                </a:lnTo>
                <a:lnTo>
                  <a:pt x="662339" y="7894485"/>
                </a:lnTo>
                <a:lnTo>
                  <a:pt x="663355" y="7877766"/>
                </a:lnTo>
                <a:lnTo>
                  <a:pt x="662722" y="7877663"/>
                </a:lnTo>
                <a:close/>
                <a:moveTo>
                  <a:pt x="2312033" y="7793150"/>
                </a:moveTo>
                <a:lnTo>
                  <a:pt x="2329289" y="7802352"/>
                </a:lnTo>
                <a:cubicBezTo>
                  <a:pt x="2316636" y="7802355"/>
                  <a:pt x="2329290" y="7815009"/>
                  <a:pt x="2329290" y="7827662"/>
                </a:cubicBezTo>
                <a:lnTo>
                  <a:pt x="2316635" y="7815006"/>
                </a:lnTo>
                <a:lnTo>
                  <a:pt x="2316636" y="7802355"/>
                </a:lnTo>
                <a:close/>
                <a:moveTo>
                  <a:pt x="2296450" y="7769516"/>
                </a:moveTo>
                <a:lnTo>
                  <a:pt x="2303980" y="7777047"/>
                </a:lnTo>
                <a:lnTo>
                  <a:pt x="2312033" y="7793150"/>
                </a:lnTo>
                <a:lnTo>
                  <a:pt x="2308530" y="7791284"/>
                </a:lnTo>
                <a:close/>
                <a:moveTo>
                  <a:pt x="2276478" y="7726433"/>
                </a:moveTo>
                <a:lnTo>
                  <a:pt x="2286584" y="7751738"/>
                </a:lnTo>
                <a:lnTo>
                  <a:pt x="2296450" y="7769516"/>
                </a:lnTo>
                <a:lnTo>
                  <a:pt x="2291328" y="7764395"/>
                </a:lnTo>
                <a:cubicBezTo>
                  <a:pt x="2291328" y="7751738"/>
                  <a:pt x="2278673" y="7739090"/>
                  <a:pt x="2266022" y="7726434"/>
                </a:cubicBezTo>
                <a:close/>
                <a:moveTo>
                  <a:pt x="2268472" y="7706363"/>
                </a:moveTo>
                <a:lnTo>
                  <a:pt x="2278674" y="7726434"/>
                </a:lnTo>
                <a:lnTo>
                  <a:pt x="2276478" y="7726433"/>
                </a:lnTo>
                <a:close/>
                <a:moveTo>
                  <a:pt x="3206446" y="7625214"/>
                </a:moveTo>
                <a:lnTo>
                  <a:pt x="3235355" y="7673157"/>
                </a:lnTo>
                <a:cubicBezTo>
                  <a:pt x="3235355" y="7683482"/>
                  <a:pt x="3235355" y="7683482"/>
                  <a:pt x="3245688" y="7693805"/>
                </a:cubicBezTo>
                <a:cubicBezTo>
                  <a:pt x="3245688" y="7704126"/>
                  <a:pt x="3256018" y="7704129"/>
                  <a:pt x="3256018" y="7704129"/>
                </a:cubicBezTo>
                <a:cubicBezTo>
                  <a:pt x="3276682" y="7755744"/>
                  <a:pt x="3318005" y="7817678"/>
                  <a:pt x="3359327" y="7869293"/>
                </a:cubicBezTo>
                <a:cubicBezTo>
                  <a:pt x="3379990" y="7920902"/>
                  <a:pt x="3421314" y="8003487"/>
                  <a:pt x="3483299" y="8075745"/>
                </a:cubicBezTo>
                <a:cubicBezTo>
                  <a:pt x="3534956" y="8158326"/>
                  <a:pt x="3596940" y="8230581"/>
                  <a:pt x="3638266" y="8271875"/>
                </a:cubicBezTo>
                <a:lnTo>
                  <a:pt x="3778586" y="8450318"/>
                </a:lnTo>
                <a:lnTo>
                  <a:pt x="3799856" y="8410686"/>
                </a:lnTo>
                <a:lnTo>
                  <a:pt x="3796932" y="8407347"/>
                </a:lnTo>
                <a:lnTo>
                  <a:pt x="3739514" y="8350320"/>
                </a:lnTo>
                <a:cubicBezTo>
                  <a:pt x="3718596" y="8331752"/>
                  <a:pt x="3703464" y="8307914"/>
                  <a:pt x="3695316" y="8279910"/>
                </a:cubicBezTo>
                <a:cubicBezTo>
                  <a:pt x="3694896" y="8262531"/>
                  <a:pt x="3694476" y="8245152"/>
                  <a:pt x="3694056" y="8227773"/>
                </a:cubicBezTo>
                <a:lnTo>
                  <a:pt x="3682170" y="8203487"/>
                </a:lnTo>
                <a:cubicBezTo>
                  <a:pt x="3669258" y="8181552"/>
                  <a:pt x="3653760" y="8158323"/>
                  <a:pt x="3638266" y="8137679"/>
                </a:cubicBezTo>
                <a:cubicBezTo>
                  <a:pt x="3596942" y="8096387"/>
                  <a:pt x="3565948" y="8065419"/>
                  <a:pt x="3545285" y="8065419"/>
                </a:cubicBezTo>
                <a:cubicBezTo>
                  <a:pt x="3545285" y="8055099"/>
                  <a:pt x="3534954" y="8055099"/>
                  <a:pt x="3534954" y="8055099"/>
                </a:cubicBezTo>
                <a:cubicBezTo>
                  <a:pt x="3534956" y="8044778"/>
                  <a:pt x="3524626" y="8034453"/>
                  <a:pt x="3514292" y="8034456"/>
                </a:cubicBezTo>
                <a:lnTo>
                  <a:pt x="3514294" y="8044778"/>
                </a:lnTo>
                <a:lnTo>
                  <a:pt x="3524627" y="8055099"/>
                </a:lnTo>
                <a:lnTo>
                  <a:pt x="3524626" y="8065421"/>
                </a:lnTo>
                <a:cubicBezTo>
                  <a:pt x="3493634" y="8024127"/>
                  <a:pt x="3503962" y="8024130"/>
                  <a:pt x="3483299" y="7993160"/>
                </a:cubicBezTo>
                <a:lnTo>
                  <a:pt x="3493632" y="8003487"/>
                </a:lnTo>
                <a:lnTo>
                  <a:pt x="3493634" y="7993163"/>
                </a:lnTo>
                <a:lnTo>
                  <a:pt x="3493632" y="7982841"/>
                </a:lnTo>
                <a:cubicBezTo>
                  <a:pt x="3493632" y="7982841"/>
                  <a:pt x="3503962" y="8003487"/>
                  <a:pt x="3514292" y="7993163"/>
                </a:cubicBezTo>
                <a:cubicBezTo>
                  <a:pt x="3493632" y="7962194"/>
                  <a:pt x="3472968" y="7931226"/>
                  <a:pt x="3462640" y="7941551"/>
                </a:cubicBezTo>
                <a:cubicBezTo>
                  <a:pt x="3462640" y="7941551"/>
                  <a:pt x="3462640" y="7931229"/>
                  <a:pt x="3452306" y="7931229"/>
                </a:cubicBezTo>
                <a:lnTo>
                  <a:pt x="3452306" y="7920905"/>
                </a:lnTo>
                <a:lnTo>
                  <a:pt x="3452306" y="7910582"/>
                </a:lnTo>
                <a:lnTo>
                  <a:pt x="3441976" y="7920905"/>
                </a:lnTo>
                <a:cubicBezTo>
                  <a:pt x="3442140" y="7921568"/>
                  <a:pt x="3442308" y="7922228"/>
                  <a:pt x="3442472" y="7922889"/>
                </a:cubicBezTo>
                <a:lnTo>
                  <a:pt x="3400006" y="7886874"/>
                </a:lnTo>
                <a:cubicBezTo>
                  <a:pt x="3349642" y="7837032"/>
                  <a:pt x="3305090" y="7771226"/>
                  <a:pt x="3266348" y="7693805"/>
                </a:cubicBezTo>
                <a:cubicBezTo>
                  <a:pt x="3266348" y="7693805"/>
                  <a:pt x="3266348" y="7683482"/>
                  <a:pt x="3256018" y="7683485"/>
                </a:cubicBezTo>
                <a:cubicBezTo>
                  <a:pt x="3256018" y="7673160"/>
                  <a:pt x="3245690" y="7662839"/>
                  <a:pt x="3245690" y="7662839"/>
                </a:cubicBezTo>
                <a:lnTo>
                  <a:pt x="3245688" y="7673162"/>
                </a:lnTo>
                <a:lnTo>
                  <a:pt x="3233204" y="7637403"/>
                </a:lnTo>
                <a:close/>
                <a:moveTo>
                  <a:pt x="3217256" y="7536666"/>
                </a:moveTo>
                <a:lnTo>
                  <a:pt x="3221402" y="7555992"/>
                </a:lnTo>
                <a:lnTo>
                  <a:pt x="3225024" y="7559613"/>
                </a:lnTo>
                <a:lnTo>
                  <a:pt x="3225026" y="7566182"/>
                </a:lnTo>
                <a:lnTo>
                  <a:pt x="3222992" y="7563411"/>
                </a:lnTo>
                <a:lnTo>
                  <a:pt x="3228820" y="7590581"/>
                </a:lnTo>
                <a:lnTo>
                  <a:pt x="3235356" y="7590581"/>
                </a:lnTo>
                <a:cubicBezTo>
                  <a:pt x="3235356" y="7580259"/>
                  <a:pt x="3235356" y="7580259"/>
                  <a:pt x="3225026" y="7569936"/>
                </a:cubicBezTo>
                <a:lnTo>
                  <a:pt x="3225026" y="7566182"/>
                </a:lnTo>
                <a:lnTo>
                  <a:pt x="3235356" y="7580259"/>
                </a:lnTo>
                <a:close/>
                <a:moveTo>
                  <a:pt x="576853" y="7500311"/>
                </a:moveTo>
                <a:lnTo>
                  <a:pt x="576661" y="7505700"/>
                </a:lnTo>
                <a:lnTo>
                  <a:pt x="577664" y="7506488"/>
                </a:lnTo>
                <a:lnTo>
                  <a:pt x="580756" y="7503573"/>
                </a:lnTo>
                <a:close/>
                <a:moveTo>
                  <a:pt x="3058964" y="7357428"/>
                </a:moveTo>
                <a:lnTo>
                  <a:pt x="3110093" y="7465419"/>
                </a:lnTo>
                <a:lnTo>
                  <a:pt x="3147628" y="7527669"/>
                </a:lnTo>
                <a:close/>
                <a:moveTo>
                  <a:pt x="1935281" y="7216802"/>
                </a:moveTo>
                <a:lnTo>
                  <a:pt x="1937030" y="7220294"/>
                </a:lnTo>
                <a:lnTo>
                  <a:pt x="1937028" y="7232948"/>
                </a:lnTo>
                <a:lnTo>
                  <a:pt x="1937028" y="7245597"/>
                </a:lnTo>
                <a:cubicBezTo>
                  <a:pt x="1936446" y="7235999"/>
                  <a:pt x="1935863" y="7226400"/>
                  <a:pt x="1935281" y="7216802"/>
                </a:cubicBezTo>
                <a:close/>
                <a:moveTo>
                  <a:pt x="2891850" y="7157030"/>
                </a:moveTo>
                <a:lnTo>
                  <a:pt x="2894432" y="7157030"/>
                </a:lnTo>
                <a:cubicBezTo>
                  <a:pt x="2894430" y="7160471"/>
                  <a:pt x="2894430" y="7163912"/>
                  <a:pt x="2894429" y="7167353"/>
                </a:cubicBezTo>
                <a:close/>
                <a:moveTo>
                  <a:pt x="404158" y="7137999"/>
                </a:moveTo>
                <a:lnTo>
                  <a:pt x="401374" y="7139007"/>
                </a:lnTo>
                <a:cubicBezTo>
                  <a:pt x="401072" y="7144677"/>
                  <a:pt x="403046" y="7156478"/>
                  <a:pt x="408661" y="7178088"/>
                </a:cubicBezTo>
                <a:lnTo>
                  <a:pt x="412363" y="7181183"/>
                </a:lnTo>
                <a:close/>
                <a:moveTo>
                  <a:pt x="2918046" y="7071500"/>
                </a:moveTo>
                <a:lnTo>
                  <a:pt x="2915096" y="7074452"/>
                </a:lnTo>
                <a:cubicBezTo>
                  <a:pt x="2925426" y="7095093"/>
                  <a:pt x="2915093" y="7105416"/>
                  <a:pt x="2935756" y="7157030"/>
                </a:cubicBezTo>
                <a:cubicBezTo>
                  <a:pt x="2915093" y="7157027"/>
                  <a:pt x="2894432" y="7095093"/>
                  <a:pt x="2884102" y="7126059"/>
                </a:cubicBezTo>
                <a:cubicBezTo>
                  <a:pt x="2889268" y="7136382"/>
                  <a:pt x="2889268" y="7141548"/>
                  <a:pt x="2889268" y="7146705"/>
                </a:cubicBezTo>
                <a:lnTo>
                  <a:pt x="2891850" y="7157030"/>
                </a:lnTo>
                <a:lnTo>
                  <a:pt x="2884104" y="7157030"/>
                </a:lnTo>
                <a:lnTo>
                  <a:pt x="2884104" y="7167354"/>
                </a:lnTo>
                <a:lnTo>
                  <a:pt x="2884104" y="7177674"/>
                </a:lnTo>
                <a:cubicBezTo>
                  <a:pt x="2894432" y="7187996"/>
                  <a:pt x="2904764" y="7208642"/>
                  <a:pt x="2915096" y="7229289"/>
                </a:cubicBezTo>
                <a:lnTo>
                  <a:pt x="2925425" y="7239612"/>
                </a:lnTo>
                <a:cubicBezTo>
                  <a:pt x="2925425" y="7239612"/>
                  <a:pt x="2925425" y="7249932"/>
                  <a:pt x="2935756" y="7260254"/>
                </a:cubicBezTo>
                <a:cubicBezTo>
                  <a:pt x="2935756" y="7260254"/>
                  <a:pt x="2935757" y="7270577"/>
                  <a:pt x="2946089" y="7270578"/>
                </a:cubicBezTo>
                <a:cubicBezTo>
                  <a:pt x="2946089" y="7260257"/>
                  <a:pt x="2946089" y="7260257"/>
                  <a:pt x="2935752" y="7249928"/>
                </a:cubicBezTo>
                <a:cubicBezTo>
                  <a:pt x="2935752" y="7249928"/>
                  <a:pt x="2935756" y="7239608"/>
                  <a:pt x="2925425" y="7229289"/>
                </a:cubicBezTo>
                <a:cubicBezTo>
                  <a:pt x="2946086" y="7249932"/>
                  <a:pt x="2956418" y="7270577"/>
                  <a:pt x="2977079" y="7280901"/>
                </a:cubicBezTo>
                <a:cubicBezTo>
                  <a:pt x="2982244" y="7275741"/>
                  <a:pt x="2982248" y="7265417"/>
                  <a:pt x="2984831" y="7257674"/>
                </a:cubicBezTo>
                <a:lnTo>
                  <a:pt x="3003734" y="7251377"/>
                </a:lnTo>
                <a:lnTo>
                  <a:pt x="2942093" y="7133019"/>
                </a:lnTo>
                <a:close/>
                <a:moveTo>
                  <a:pt x="2915093" y="7063944"/>
                </a:moveTo>
                <a:lnTo>
                  <a:pt x="2915093" y="7064126"/>
                </a:lnTo>
                <a:lnTo>
                  <a:pt x="2915164" y="7064126"/>
                </a:lnTo>
                <a:cubicBezTo>
                  <a:pt x="2915140" y="7064067"/>
                  <a:pt x="2915117" y="7064004"/>
                  <a:pt x="2915093" y="7063944"/>
                </a:cubicBezTo>
                <a:close/>
                <a:moveTo>
                  <a:pt x="2849382" y="6895821"/>
                </a:moveTo>
                <a:lnTo>
                  <a:pt x="2848265" y="6901058"/>
                </a:lnTo>
                <a:cubicBezTo>
                  <a:pt x="2849880" y="6910896"/>
                  <a:pt x="2854398" y="6922835"/>
                  <a:pt x="2860859" y="6936381"/>
                </a:cubicBezTo>
                <a:lnTo>
                  <a:pt x="2875322" y="6962196"/>
                </a:lnTo>
                <a:close/>
                <a:moveTo>
                  <a:pt x="385241" y="6674598"/>
                </a:moveTo>
                <a:lnTo>
                  <a:pt x="385633" y="6679001"/>
                </a:lnTo>
                <a:cubicBezTo>
                  <a:pt x="387103" y="6695453"/>
                  <a:pt x="388735" y="6713736"/>
                  <a:pt x="390691" y="6735674"/>
                </a:cubicBezTo>
                <a:cubicBezTo>
                  <a:pt x="456884" y="6899270"/>
                  <a:pt x="457918" y="7076084"/>
                  <a:pt x="520061" y="7276901"/>
                </a:cubicBezTo>
                <a:cubicBezTo>
                  <a:pt x="513403" y="7284867"/>
                  <a:pt x="523978" y="7320776"/>
                  <a:pt x="526588" y="7350027"/>
                </a:cubicBezTo>
                <a:cubicBezTo>
                  <a:pt x="541213" y="7348715"/>
                  <a:pt x="546431" y="7407216"/>
                  <a:pt x="553093" y="7399248"/>
                </a:cubicBezTo>
                <a:cubicBezTo>
                  <a:pt x="557144" y="7362027"/>
                  <a:pt x="537298" y="7304837"/>
                  <a:pt x="566546" y="7302215"/>
                </a:cubicBezTo>
                <a:cubicBezTo>
                  <a:pt x="606235" y="7416590"/>
                  <a:pt x="611455" y="7475093"/>
                  <a:pt x="616675" y="7533593"/>
                </a:cubicBezTo>
                <a:cubicBezTo>
                  <a:pt x="617654" y="7544562"/>
                  <a:pt x="616568" y="7547885"/>
                  <a:pt x="614161" y="7546719"/>
                </a:cubicBezTo>
                <a:lnTo>
                  <a:pt x="609307" y="7540304"/>
                </a:lnTo>
                <a:lnTo>
                  <a:pt x="620531" y="7570017"/>
                </a:lnTo>
                <a:cubicBezTo>
                  <a:pt x="629965" y="7593128"/>
                  <a:pt x="639236" y="7614408"/>
                  <a:pt x="648503" y="7635690"/>
                </a:cubicBezTo>
                <a:cubicBezTo>
                  <a:pt x="641845" y="7643657"/>
                  <a:pt x="624608" y="7615721"/>
                  <a:pt x="627220" y="7644969"/>
                </a:cubicBezTo>
                <a:cubicBezTo>
                  <a:pt x="660385" y="7686221"/>
                  <a:pt x="664298" y="7730099"/>
                  <a:pt x="698768" y="7785975"/>
                </a:cubicBezTo>
                <a:cubicBezTo>
                  <a:pt x="698737" y="7806249"/>
                  <a:pt x="701281" y="7824449"/>
                  <a:pt x="705985" y="7842338"/>
                </a:cubicBezTo>
                <a:lnTo>
                  <a:pt x="719231" y="7878117"/>
                </a:lnTo>
                <a:lnTo>
                  <a:pt x="727777" y="7870068"/>
                </a:lnTo>
                <a:cubicBezTo>
                  <a:pt x="747623" y="7927256"/>
                  <a:pt x="766162" y="7969820"/>
                  <a:pt x="784700" y="8012382"/>
                </a:cubicBezTo>
                <a:lnTo>
                  <a:pt x="781397" y="8012736"/>
                </a:lnTo>
                <a:lnTo>
                  <a:pt x="795380" y="8042666"/>
                </a:lnTo>
                <a:cubicBezTo>
                  <a:pt x="808700" y="8026727"/>
                  <a:pt x="817970" y="8048009"/>
                  <a:pt x="824632" y="8040041"/>
                </a:cubicBezTo>
                <a:cubicBezTo>
                  <a:pt x="870980" y="8146451"/>
                  <a:pt x="930647" y="8236919"/>
                  <a:pt x="983654" y="8335359"/>
                </a:cubicBezTo>
                <a:lnTo>
                  <a:pt x="1037300" y="8419382"/>
                </a:lnTo>
                <a:lnTo>
                  <a:pt x="972338" y="8288648"/>
                </a:lnTo>
                <a:cubicBezTo>
                  <a:pt x="825709" y="7969799"/>
                  <a:pt x="696904" y="7641530"/>
                  <a:pt x="580660" y="7306610"/>
                </a:cubicBezTo>
                <a:cubicBezTo>
                  <a:pt x="536000" y="7176582"/>
                  <a:pt x="492655" y="7046556"/>
                  <a:pt x="452429" y="6916037"/>
                </a:cubicBezTo>
                <a:close/>
                <a:moveTo>
                  <a:pt x="2698146" y="6455090"/>
                </a:moveTo>
                <a:cubicBezTo>
                  <a:pt x="2708474" y="6506702"/>
                  <a:pt x="2718806" y="6589286"/>
                  <a:pt x="2749798" y="6671862"/>
                </a:cubicBezTo>
                <a:cubicBezTo>
                  <a:pt x="2765296" y="6713156"/>
                  <a:pt x="2780790" y="6749286"/>
                  <a:pt x="2796288" y="6776381"/>
                </a:cubicBezTo>
                <a:lnTo>
                  <a:pt x="2807396" y="6788406"/>
                </a:lnTo>
                <a:lnTo>
                  <a:pt x="2758038" y="6662120"/>
                </a:lnTo>
                <a:lnTo>
                  <a:pt x="2702070" y="6463778"/>
                </a:lnTo>
                <a:close/>
                <a:moveTo>
                  <a:pt x="1578806" y="6051324"/>
                </a:moveTo>
                <a:lnTo>
                  <a:pt x="1578095" y="6052265"/>
                </a:lnTo>
                <a:lnTo>
                  <a:pt x="1579340" y="6053457"/>
                </a:lnTo>
                <a:close/>
                <a:moveTo>
                  <a:pt x="3157676" y="5831444"/>
                </a:moveTo>
                <a:lnTo>
                  <a:pt x="3167154" y="5897463"/>
                </a:lnTo>
                <a:lnTo>
                  <a:pt x="3179536" y="5918415"/>
                </a:lnTo>
                <a:lnTo>
                  <a:pt x="3183389" y="5926548"/>
                </a:lnTo>
                <a:close/>
                <a:moveTo>
                  <a:pt x="1608035" y="5790446"/>
                </a:moveTo>
                <a:lnTo>
                  <a:pt x="1608806" y="5802330"/>
                </a:lnTo>
                <a:lnTo>
                  <a:pt x="1608036" y="5803103"/>
                </a:lnTo>
                <a:close/>
                <a:moveTo>
                  <a:pt x="1620094" y="5777793"/>
                </a:moveTo>
                <a:lnTo>
                  <a:pt x="1620690" y="5777793"/>
                </a:lnTo>
                <a:lnTo>
                  <a:pt x="1620689" y="5790449"/>
                </a:lnTo>
                <a:cubicBezTo>
                  <a:pt x="1620491" y="5786231"/>
                  <a:pt x="1620293" y="5782011"/>
                  <a:pt x="1620094" y="5777793"/>
                </a:cubicBezTo>
                <a:close/>
                <a:moveTo>
                  <a:pt x="987599" y="5658741"/>
                </a:moveTo>
                <a:lnTo>
                  <a:pt x="986690" y="5662070"/>
                </a:lnTo>
                <a:lnTo>
                  <a:pt x="988007" y="5663910"/>
                </a:lnTo>
                <a:close/>
                <a:moveTo>
                  <a:pt x="179521" y="5654276"/>
                </a:moveTo>
                <a:cubicBezTo>
                  <a:pt x="176486" y="5655123"/>
                  <a:pt x="173573" y="5658609"/>
                  <a:pt x="170569" y="5666250"/>
                </a:cubicBezTo>
                <a:cubicBezTo>
                  <a:pt x="185059" y="5746032"/>
                  <a:pt x="196937" y="5796564"/>
                  <a:pt x="203464" y="5869691"/>
                </a:cubicBezTo>
                <a:cubicBezTo>
                  <a:pt x="208685" y="5928194"/>
                  <a:pt x="221867" y="5993349"/>
                  <a:pt x="224344" y="6103695"/>
                </a:cubicBezTo>
                <a:cubicBezTo>
                  <a:pt x="224344" y="6103695"/>
                  <a:pt x="209719" y="6105008"/>
                  <a:pt x="211024" y="6119633"/>
                </a:cubicBezTo>
                <a:cubicBezTo>
                  <a:pt x="233477" y="6206070"/>
                  <a:pt x="224212" y="6184790"/>
                  <a:pt x="245357" y="6256604"/>
                </a:cubicBezTo>
                <a:cubicBezTo>
                  <a:pt x="247969" y="6285855"/>
                  <a:pt x="250579" y="6315104"/>
                  <a:pt x="254494" y="6358982"/>
                </a:cubicBezTo>
                <a:lnTo>
                  <a:pt x="266614" y="6397541"/>
                </a:lnTo>
                <a:lnTo>
                  <a:pt x="260396" y="6349323"/>
                </a:lnTo>
                <a:cubicBezTo>
                  <a:pt x="254164" y="6300128"/>
                  <a:pt x="247931" y="6250931"/>
                  <a:pt x="238729" y="6189101"/>
                </a:cubicBezTo>
                <a:cubicBezTo>
                  <a:pt x="242779" y="6151881"/>
                  <a:pt x="248135" y="6129287"/>
                  <a:pt x="245522" y="6100037"/>
                </a:cubicBezTo>
                <a:cubicBezTo>
                  <a:pt x="235667" y="6030894"/>
                  <a:pt x="227479" y="5959761"/>
                  <a:pt x="221948" y="5887466"/>
                </a:cubicBezTo>
                <a:lnTo>
                  <a:pt x="214630" y="5676320"/>
                </a:lnTo>
                <a:lnTo>
                  <a:pt x="200849" y="5668716"/>
                </a:lnTo>
                <a:cubicBezTo>
                  <a:pt x="192137" y="5661435"/>
                  <a:pt x="185588" y="5652579"/>
                  <a:pt x="179521" y="5654276"/>
                </a:cubicBezTo>
                <a:close/>
                <a:moveTo>
                  <a:pt x="207314" y="5516166"/>
                </a:moveTo>
                <a:lnTo>
                  <a:pt x="207958" y="5528946"/>
                </a:lnTo>
                <a:lnTo>
                  <a:pt x="211150" y="5547980"/>
                </a:lnTo>
                <a:lnTo>
                  <a:pt x="210569" y="5526123"/>
                </a:lnTo>
                <a:close/>
                <a:moveTo>
                  <a:pt x="192424" y="5257115"/>
                </a:moveTo>
                <a:lnTo>
                  <a:pt x="193628" y="5272157"/>
                </a:lnTo>
                <a:lnTo>
                  <a:pt x="191896" y="5279469"/>
                </a:lnTo>
                <a:lnTo>
                  <a:pt x="193616" y="5297948"/>
                </a:lnTo>
                <a:lnTo>
                  <a:pt x="196162" y="5303711"/>
                </a:lnTo>
                <a:lnTo>
                  <a:pt x="193628" y="5272157"/>
                </a:lnTo>
                <a:lnTo>
                  <a:pt x="193729" y="5271741"/>
                </a:lnTo>
                <a:cubicBezTo>
                  <a:pt x="193729" y="5271741"/>
                  <a:pt x="193729" y="5271741"/>
                  <a:pt x="192424" y="5257115"/>
                </a:cubicBezTo>
                <a:close/>
                <a:moveTo>
                  <a:pt x="167189" y="5242794"/>
                </a:moveTo>
                <a:cubicBezTo>
                  <a:pt x="165524" y="5244786"/>
                  <a:pt x="165853" y="5248443"/>
                  <a:pt x="169834" y="5251772"/>
                </a:cubicBezTo>
                <a:cubicBezTo>
                  <a:pt x="167089" y="5303616"/>
                  <a:pt x="170969" y="5367765"/>
                  <a:pt x="174181" y="5434740"/>
                </a:cubicBezTo>
                <a:lnTo>
                  <a:pt x="175744" y="5481300"/>
                </a:lnTo>
                <a:lnTo>
                  <a:pt x="176030" y="5479637"/>
                </a:lnTo>
                <a:cubicBezTo>
                  <a:pt x="178870" y="5470169"/>
                  <a:pt x="182201" y="5466183"/>
                  <a:pt x="181550" y="5458872"/>
                </a:cubicBezTo>
                <a:cubicBezTo>
                  <a:pt x="186184" y="5469513"/>
                  <a:pt x="190166" y="5472840"/>
                  <a:pt x="193984" y="5474340"/>
                </a:cubicBezTo>
                <a:lnTo>
                  <a:pt x="201959" y="5477472"/>
                </a:lnTo>
                <a:lnTo>
                  <a:pt x="196402" y="5432868"/>
                </a:lnTo>
                <a:cubicBezTo>
                  <a:pt x="189137" y="5390691"/>
                  <a:pt x="181877" y="5348513"/>
                  <a:pt x="176849" y="5308184"/>
                </a:cubicBezTo>
                <a:lnTo>
                  <a:pt x="173353" y="5243462"/>
                </a:lnTo>
                <a:close/>
                <a:moveTo>
                  <a:pt x="1645996" y="5183081"/>
                </a:moveTo>
                <a:lnTo>
                  <a:pt x="1645996" y="5195732"/>
                </a:lnTo>
                <a:lnTo>
                  <a:pt x="1633342" y="5195732"/>
                </a:lnTo>
                <a:close/>
                <a:moveTo>
                  <a:pt x="1620689" y="5043891"/>
                </a:moveTo>
                <a:cubicBezTo>
                  <a:pt x="1620690" y="5069196"/>
                  <a:pt x="1620690" y="5107157"/>
                  <a:pt x="1633343" y="5119812"/>
                </a:cubicBezTo>
                <a:cubicBezTo>
                  <a:pt x="1633342" y="5132463"/>
                  <a:pt x="1633343" y="5145120"/>
                  <a:pt x="1620690" y="5145120"/>
                </a:cubicBezTo>
                <a:cubicBezTo>
                  <a:pt x="1620689" y="5157771"/>
                  <a:pt x="1620689" y="5170424"/>
                  <a:pt x="1633342" y="5170424"/>
                </a:cubicBezTo>
                <a:cubicBezTo>
                  <a:pt x="1633343" y="5174643"/>
                  <a:pt x="1633344" y="5178861"/>
                  <a:pt x="1633343" y="5183081"/>
                </a:cubicBezTo>
                <a:cubicBezTo>
                  <a:pt x="1633343" y="5187296"/>
                  <a:pt x="1633342" y="5191514"/>
                  <a:pt x="1633342" y="5195732"/>
                </a:cubicBezTo>
                <a:lnTo>
                  <a:pt x="1633342" y="5208387"/>
                </a:lnTo>
                <a:lnTo>
                  <a:pt x="1633343" y="5221041"/>
                </a:lnTo>
                <a:lnTo>
                  <a:pt x="1645996" y="5221038"/>
                </a:lnTo>
                <a:cubicBezTo>
                  <a:pt x="1645996" y="5284307"/>
                  <a:pt x="1633343" y="5221041"/>
                  <a:pt x="1620689" y="5233692"/>
                </a:cubicBezTo>
                <a:cubicBezTo>
                  <a:pt x="1608036" y="5246345"/>
                  <a:pt x="1620690" y="5259002"/>
                  <a:pt x="1633343" y="5246346"/>
                </a:cubicBezTo>
                <a:cubicBezTo>
                  <a:pt x="1633342" y="5309613"/>
                  <a:pt x="1620689" y="5246345"/>
                  <a:pt x="1620689" y="5284307"/>
                </a:cubicBezTo>
                <a:cubicBezTo>
                  <a:pt x="1620689" y="5284307"/>
                  <a:pt x="1620689" y="5322267"/>
                  <a:pt x="1620694" y="5360228"/>
                </a:cubicBezTo>
                <a:lnTo>
                  <a:pt x="1608036" y="5372882"/>
                </a:lnTo>
                <a:cubicBezTo>
                  <a:pt x="1608036" y="5372882"/>
                  <a:pt x="1608035" y="5385537"/>
                  <a:pt x="1620689" y="5385533"/>
                </a:cubicBezTo>
                <a:lnTo>
                  <a:pt x="1608035" y="5385537"/>
                </a:lnTo>
                <a:cubicBezTo>
                  <a:pt x="1633343" y="5436149"/>
                  <a:pt x="1595381" y="5474111"/>
                  <a:pt x="1620689" y="5512071"/>
                </a:cubicBezTo>
                <a:lnTo>
                  <a:pt x="1620690" y="5524721"/>
                </a:lnTo>
                <a:lnTo>
                  <a:pt x="1620689" y="5550032"/>
                </a:lnTo>
                <a:cubicBezTo>
                  <a:pt x="1620690" y="5562681"/>
                  <a:pt x="1620690" y="5562681"/>
                  <a:pt x="1633342" y="5550032"/>
                </a:cubicBezTo>
                <a:cubicBezTo>
                  <a:pt x="1608035" y="5575335"/>
                  <a:pt x="1620690" y="5613299"/>
                  <a:pt x="1620689" y="5651259"/>
                </a:cubicBezTo>
                <a:cubicBezTo>
                  <a:pt x="1620689" y="5663913"/>
                  <a:pt x="1620689" y="5651259"/>
                  <a:pt x="1608035" y="5651259"/>
                </a:cubicBezTo>
                <a:lnTo>
                  <a:pt x="1608035" y="5663913"/>
                </a:lnTo>
                <a:cubicBezTo>
                  <a:pt x="1608035" y="5676567"/>
                  <a:pt x="1608035" y="5676567"/>
                  <a:pt x="1620689" y="5676567"/>
                </a:cubicBezTo>
                <a:lnTo>
                  <a:pt x="1620689" y="5689218"/>
                </a:lnTo>
                <a:cubicBezTo>
                  <a:pt x="1620690" y="5701871"/>
                  <a:pt x="1620690" y="5701871"/>
                  <a:pt x="1633342" y="5701869"/>
                </a:cubicBezTo>
                <a:cubicBezTo>
                  <a:pt x="1642835" y="5739831"/>
                  <a:pt x="1623851" y="5735088"/>
                  <a:pt x="1619108" y="5757035"/>
                </a:cubicBezTo>
                <a:cubicBezTo>
                  <a:pt x="1619435" y="5763954"/>
                  <a:pt x="1619766" y="5770875"/>
                  <a:pt x="1620094" y="5777793"/>
                </a:cubicBezTo>
                <a:lnTo>
                  <a:pt x="1608035" y="5777793"/>
                </a:lnTo>
                <a:lnTo>
                  <a:pt x="1608036" y="5765139"/>
                </a:lnTo>
                <a:lnTo>
                  <a:pt x="1595382" y="5714528"/>
                </a:lnTo>
                <a:cubicBezTo>
                  <a:pt x="1595382" y="5710310"/>
                  <a:pt x="1595382" y="5706092"/>
                  <a:pt x="1595386" y="5701874"/>
                </a:cubicBezTo>
                <a:lnTo>
                  <a:pt x="1582726" y="5714528"/>
                </a:lnTo>
                <a:cubicBezTo>
                  <a:pt x="1570074" y="5651259"/>
                  <a:pt x="1544766" y="5562684"/>
                  <a:pt x="1557422" y="5499417"/>
                </a:cubicBezTo>
                <a:cubicBezTo>
                  <a:pt x="1570074" y="5499414"/>
                  <a:pt x="1570078" y="5436149"/>
                  <a:pt x="1570076" y="5372882"/>
                </a:cubicBezTo>
                <a:cubicBezTo>
                  <a:pt x="1570076" y="5309618"/>
                  <a:pt x="1582726" y="5259002"/>
                  <a:pt x="1608035" y="5271653"/>
                </a:cubicBezTo>
                <a:cubicBezTo>
                  <a:pt x="1620690" y="5183081"/>
                  <a:pt x="1620690" y="5145120"/>
                  <a:pt x="1620689" y="5043891"/>
                </a:cubicBezTo>
                <a:close/>
                <a:moveTo>
                  <a:pt x="139210" y="4996022"/>
                </a:moveTo>
                <a:lnTo>
                  <a:pt x="139087" y="5001062"/>
                </a:lnTo>
                <a:cubicBezTo>
                  <a:pt x="137144" y="5033484"/>
                  <a:pt x="133681" y="5066966"/>
                  <a:pt x="127640" y="5102522"/>
                </a:cubicBezTo>
                <a:cubicBezTo>
                  <a:pt x="134267" y="5114828"/>
                  <a:pt x="139226" y="5129124"/>
                  <a:pt x="143042" y="5144790"/>
                </a:cubicBezTo>
                <a:lnTo>
                  <a:pt x="144632" y="5154192"/>
                </a:lnTo>
                <a:lnTo>
                  <a:pt x="142862" y="5083734"/>
                </a:lnTo>
                <a:lnTo>
                  <a:pt x="142894" y="5017103"/>
                </a:lnTo>
                <a:close/>
                <a:moveTo>
                  <a:pt x="2966222" y="4796178"/>
                </a:moveTo>
                <a:cubicBezTo>
                  <a:pt x="2943960" y="4811502"/>
                  <a:pt x="2946632" y="4827998"/>
                  <a:pt x="2947385" y="4848713"/>
                </a:cubicBezTo>
                <a:cubicBezTo>
                  <a:pt x="2955606" y="5132568"/>
                  <a:pt x="2968048" y="5418345"/>
                  <a:pt x="3017699" y="5700701"/>
                </a:cubicBezTo>
                <a:cubicBezTo>
                  <a:pt x="3023795" y="5754405"/>
                  <a:pt x="3046768" y="5815799"/>
                  <a:pt x="3017195" y="5858349"/>
                </a:cubicBezTo>
                <a:cubicBezTo>
                  <a:pt x="2968038" y="5932724"/>
                  <a:pt x="2999442" y="5997959"/>
                  <a:pt x="3016649" y="6072003"/>
                </a:cubicBezTo>
                <a:cubicBezTo>
                  <a:pt x="3039366" y="6212220"/>
                  <a:pt x="3071866" y="6350528"/>
                  <a:pt x="3109499" y="6487352"/>
                </a:cubicBezTo>
                <a:lnTo>
                  <a:pt x="3193523" y="6763580"/>
                </a:lnTo>
                <a:lnTo>
                  <a:pt x="3215621" y="6797463"/>
                </a:lnTo>
                <a:cubicBezTo>
                  <a:pt x="3249426" y="6839049"/>
                  <a:pt x="3282842" y="6860072"/>
                  <a:pt x="3303474" y="6938549"/>
                </a:cubicBezTo>
                <a:cubicBezTo>
                  <a:pt x="3297698" y="6953375"/>
                  <a:pt x="3281246" y="6929888"/>
                  <a:pt x="3273834" y="6927000"/>
                </a:cubicBezTo>
                <a:cubicBezTo>
                  <a:pt x="3320687" y="7047710"/>
                  <a:pt x="3343676" y="7142046"/>
                  <a:pt x="3415644" y="7264004"/>
                </a:cubicBezTo>
                <a:cubicBezTo>
                  <a:pt x="3414011" y="7246292"/>
                  <a:pt x="3425944" y="7259478"/>
                  <a:pt x="3440762" y="7265252"/>
                </a:cubicBezTo>
                <a:cubicBezTo>
                  <a:pt x="3473669" y="7312224"/>
                  <a:pt x="3484348" y="7350537"/>
                  <a:pt x="3497912" y="7381436"/>
                </a:cubicBezTo>
                <a:cubicBezTo>
                  <a:pt x="3511478" y="7412334"/>
                  <a:pt x="3529565" y="7453533"/>
                  <a:pt x="3572770" y="7495980"/>
                </a:cubicBezTo>
                <a:cubicBezTo>
                  <a:pt x="3586336" y="7526879"/>
                  <a:pt x="3568628" y="7528518"/>
                  <a:pt x="3594125" y="7572603"/>
                </a:cubicBezTo>
                <a:cubicBezTo>
                  <a:pt x="3617988" y="7598976"/>
                  <a:pt x="3619242" y="7573851"/>
                  <a:pt x="3644740" y="7617936"/>
                </a:cubicBezTo>
                <a:cubicBezTo>
                  <a:pt x="3652529" y="7663661"/>
                  <a:pt x="3707664" y="7719294"/>
                  <a:pt x="3749616" y="7786866"/>
                </a:cubicBezTo>
                <a:cubicBezTo>
                  <a:pt x="3743840" y="7801694"/>
                  <a:pt x="3785789" y="7869264"/>
                  <a:pt x="3817064" y="7898523"/>
                </a:cubicBezTo>
                <a:cubicBezTo>
                  <a:pt x="3812542" y="7888224"/>
                  <a:pt x="3812542" y="7888224"/>
                  <a:pt x="3812542" y="7888224"/>
                </a:cubicBezTo>
                <a:cubicBezTo>
                  <a:pt x="3808019" y="7877925"/>
                  <a:pt x="3800610" y="7875038"/>
                  <a:pt x="3810908" y="7870512"/>
                </a:cubicBezTo>
                <a:cubicBezTo>
                  <a:pt x="3810908" y="7870512"/>
                  <a:pt x="3815429" y="7880811"/>
                  <a:pt x="3822840" y="7883699"/>
                </a:cubicBezTo>
                <a:cubicBezTo>
                  <a:pt x="3833136" y="7879172"/>
                  <a:pt x="3833136" y="7879172"/>
                  <a:pt x="3833136" y="7879172"/>
                </a:cubicBezTo>
                <a:cubicBezTo>
                  <a:pt x="3857000" y="7905546"/>
                  <a:pt x="3848336" y="7927785"/>
                  <a:pt x="3839292" y="7907186"/>
                </a:cubicBezTo>
                <a:cubicBezTo>
                  <a:pt x="3843814" y="7917485"/>
                  <a:pt x="3843814" y="7917485"/>
                  <a:pt x="3843814" y="7917485"/>
                </a:cubicBezTo>
                <a:cubicBezTo>
                  <a:pt x="3848336" y="7927785"/>
                  <a:pt x="3845448" y="7935197"/>
                  <a:pt x="3845448" y="7935197"/>
                </a:cubicBezTo>
                <a:cubicBezTo>
                  <a:pt x="3838038" y="7932311"/>
                  <a:pt x="3833518" y="7922010"/>
                  <a:pt x="3826106" y="7919123"/>
                </a:cubicBezTo>
                <a:lnTo>
                  <a:pt x="3821928" y="7917495"/>
                </a:lnTo>
                <a:lnTo>
                  <a:pt x="4217118" y="8397302"/>
                </a:lnTo>
                <a:lnTo>
                  <a:pt x="4226942" y="8401994"/>
                </a:lnTo>
                <a:cubicBezTo>
                  <a:pt x="4241414" y="8414948"/>
                  <a:pt x="4252336" y="8430108"/>
                  <a:pt x="4264216" y="8443161"/>
                </a:cubicBezTo>
                <a:lnTo>
                  <a:pt x="4315950" y="8494650"/>
                </a:lnTo>
                <a:lnTo>
                  <a:pt x="4779590" y="8921636"/>
                </a:lnTo>
                <a:lnTo>
                  <a:pt x="5003136" y="9083376"/>
                </a:lnTo>
                <a:lnTo>
                  <a:pt x="5015632" y="9083552"/>
                </a:lnTo>
                <a:cubicBezTo>
                  <a:pt x="5024545" y="9085068"/>
                  <a:pt x="5033383" y="9086128"/>
                  <a:pt x="5042230" y="9085005"/>
                </a:cubicBezTo>
                <a:lnTo>
                  <a:pt x="5052194" y="9080643"/>
                </a:lnTo>
                <a:lnTo>
                  <a:pt x="4898326" y="8953278"/>
                </a:lnTo>
                <a:lnTo>
                  <a:pt x="4893268" y="8949717"/>
                </a:lnTo>
                <a:lnTo>
                  <a:pt x="4882082" y="8939832"/>
                </a:lnTo>
                <a:lnTo>
                  <a:pt x="4873380" y="8932628"/>
                </a:lnTo>
                <a:lnTo>
                  <a:pt x="4870010" y="8929164"/>
                </a:lnTo>
                <a:lnTo>
                  <a:pt x="4733957" y="8808936"/>
                </a:lnTo>
                <a:cubicBezTo>
                  <a:pt x="4631488" y="8711421"/>
                  <a:pt x="4534811" y="8608635"/>
                  <a:pt x="4433788" y="8512905"/>
                </a:cubicBezTo>
                <a:cubicBezTo>
                  <a:pt x="4415758" y="8497914"/>
                  <a:pt x="4399007" y="8480116"/>
                  <a:pt x="4384469" y="8459937"/>
                </a:cubicBezTo>
                <a:lnTo>
                  <a:pt x="4349390" y="8394454"/>
                </a:lnTo>
                <a:lnTo>
                  <a:pt x="4290320" y="8320214"/>
                </a:lnTo>
                <a:cubicBezTo>
                  <a:pt x="4270846" y="8294244"/>
                  <a:pt x="4250630" y="8267079"/>
                  <a:pt x="4225055" y="8236626"/>
                </a:cubicBezTo>
                <a:cubicBezTo>
                  <a:pt x="4215508" y="8242574"/>
                  <a:pt x="4229195" y="8253926"/>
                  <a:pt x="4219649" y="8259875"/>
                </a:cubicBezTo>
                <a:cubicBezTo>
                  <a:pt x="4178580" y="8225817"/>
                  <a:pt x="4158950" y="8204915"/>
                  <a:pt x="4133375" y="8174462"/>
                </a:cubicBezTo>
                <a:cubicBezTo>
                  <a:pt x="4115544" y="8145812"/>
                  <a:pt x="4089970" y="8115359"/>
                  <a:pt x="4052508" y="8065806"/>
                </a:cubicBezTo>
                <a:cubicBezTo>
                  <a:pt x="4056113" y="8050307"/>
                  <a:pt x="4022792" y="8018054"/>
                  <a:pt x="4006766" y="7981653"/>
                </a:cubicBezTo>
                <a:cubicBezTo>
                  <a:pt x="4010906" y="7998953"/>
                  <a:pt x="4009104" y="8006702"/>
                  <a:pt x="3989472" y="7985799"/>
                </a:cubicBezTo>
                <a:cubicBezTo>
                  <a:pt x="3955616" y="7920747"/>
                  <a:pt x="3871145" y="7827588"/>
                  <a:pt x="3868270" y="7769745"/>
                </a:cubicBezTo>
                <a:cubicBezTo>
                  <a:pt x="3813515" y="7724337"/>
                  <a:pt x="3773716" y="7649735"/>
                  <a:pt x="3743464" y="7569188"/>
                </a:cubicBezTo>
                <a:cubicBezTo>
                  <a:pt x="3735718" y="7567386"/>
                  <a:pt x="3735718" y="7567386"/>
                  <a:pt x="3735718" y="7567386"/>
                </a:cubicBezTo>
                <a:cubicBezTo>
                  <a:pt x="3735718" y="7567386"/>
                  <a:pt x="3737522" y="7559636"/>
                  <a:pt x="3737522" y="7559636"/>
                </a:cubicBezTo>
                <a:cubicBezTo>
                  <a:pt x="3729776" y="7557836"/>
                  <a:pt x="3725634" y="7540536"/>
                  <a:pt x="3725634" y="7540536"/>
                </a:cubicBezTo>
                <a:cubicBezTo>
                  <a:pt x="3719692" y="7530986"/>
                  <a:pt x="3727436" y="7532787"/>
                  <a:pt x="3733379" y="7542338"/>
                </a:cubicBezTo>
                <a:lnTo>
                  <a:pt x="3736644" y="7543607"/>
                </a:lnTo>
                <a:lnTo>
                  <a:pt x="3739324" y="7551888"/>
                </a:lnTo>
                <a:cubicBezTo>
                  <a:pt x="3740224" y="7548014"/>
                  <a:pt x="3740675" y="7546076"/>
                  <a:pt x="3739932" y="7544883"/>
                </a:cubicBezTo>
                <a:lnTo>
                  <a:pt x="3736644" y="7543607"/>
                </a:lnTo>
                <a:lnTo>
                  <a:pt x="3732942" y="7532154"/>
                </a:lnTo>
                <a:cubicBezTo>
                  <a:pt x="3723116" y="7511873"/>
                  <a:pt x="3706500" y="7491162"/>
                  <a:pt x="3715014" y="7480890"/>
                </a:cubicBezTo>
                <a:cubicBezTo>
                  <a:pt x="3770304" y="7559094"/>
                  <a:pt x="3820384" y="7554407"/>
                  <a:pt x="3862522" y="7654056"/>
                </a:cubicBezTo>
                <a:cubicBezTo>
                  <a:pt x="3858917" y="7669554"/>
                  <a:pt x="3839284" y="7648652"/>
                  <a:pt x="3831539" y="7646849"/>
                </a:cubicBezTo>
                <a:cubicBezTo>
                  <a:pt x="3895112" y="7759652"/>
                  <a:pt x="3931307" y="7849751"/>
                  <a:pt x="4019918" y="7960209"/>
                </a:cubicBezTo>
                <a:cubicBezTo>
                  <a:pt x="4015778" y="7942910"/>
                  <a:pt x="4029467" y="7954263"/>
                  <a:pt x="4044958" y="7957865"/>
                </a:cubicBezTo>
                <a:cubicBezTo>
                  <a:pt x="4084220" y="7999671"/>
                  <a:pt x="4100249" y="8036070"/>
                  <a:pt x="4118078" y="8064722"/>
                </a:cubicBezTo>
                <a:cubicBezTo>
                  <a:pt x="4135908" y="8093373"/>
                  <a:pt x="4159680" y="8131574"/>
                  <a:pt x="4208492" y="8167431"/>
                </a:cubicBezTo>
                <a:cubicBezTo>
                  <a:pt x="4226321" y="8196083"/>
                  <a:pt x="4209028" y="8200229"/>
                  <a:pt x="4240546" y="8240231"/>
                </a:cubicBezTo>
                <a:cubicBezTo>
                  <a:pt x="4267924" y="8262935"/>
                  <a:pt x="4265585" y="8237888"/>
                  <a:pt x="4297103" y="8277890"/>
                </a:cubicBezTo>
                <a:cubicBezTo>
                  <a:pt x="4304214" y="8299964"/>
                  <a:pt x="4323398" y="8322803"/>
                  <a:pt x="4347194" y="8347739"/>
                </a:cubicBezTo>
                <a:lnTo>
                  <a:pt x="4351784" y="8352600"/>
                </a:lnTo>
                <a:lnTo>
                  <a:pt x="4361840" y="8340473"/>
                </a:lnTo>
                <a:lnTo>
                  <a:pt x="4268230" y="8210715"/>
                </a:lnTo>
                <a:lnTo>
                  <a:pt x="4380947" y="8337401"/>
                </a:lnTo>
                <a:lnTo>
                  <a:pt x="4391542" y="8337747"/>
                </a:lnTo>
                <a:cubicBezTo>
                  <a:pt x="4397750" y="8343965"/>
                  <a:pt x="4402250" y="8353925"/>
                  <a:pt x="4408034" y="8361078"/>
                </a:cubicBezTo>
                <a:cubicBezTo>
                  <a:pt x="4482524" y="8435680"/>
                  <a:pt x="4562459" y="8508246"/>
                  <a:pt x="4635240" y="8586590"/>
                </a:cubicBezTo>
                <a:lnTo>
                  <a:pt x="5039628" y="8963541"/>
                </a:lnTo>
                <a:lnTo>
                  <a:pt x="5454780" y="9255388"/>
                </a:lnTo>
                <a:cubicBezTo>
                  <a:pt x="5602636" y="9352022"/>
                  <a:pt x="5753536" y="9444945"/>
                  <a:pt x="5905180" y="9536937"/>
                </a:cubicBezTo>
                <a:cubicBezTo>
                  <a:pt x="5519662" y="9287486"/>
                  <a:pt x="5171191" y="9001436"/>
                  <a:pt x="4854150" y="8681319"/>
                </a:cubicBezTo>
                <a:lnTo>
                  <a:pt x="4576214" y="8371013"/>
                </a:lnTo>
                <a:lnTo>
                  <a:pt x="4394212" y="8183049"/>
                </a:lnTo>
                <a:lnTo>
                  <a:pt x="4349627" y="8105747"/>
                </a:lnTo>
                <a:lnTo>
                  <a:pt x="4344314" y="8098556"/>
                </a:lnTo>
                <a:lnTo>
                  <a:pt x="4243772" y="7987931"/>
                </a:lnTo>
                <a:cubicBezTo>
                  <a:pt x="3819179" y="7473444"/>
                  <a:pt x="3485410" y="6881225"/>
                  <a:pt x="3267006" y="6235823"/>
                </a:cubicBezTo>
                <a:lnTo>
                  <a:pt x="3211728" y="6031370"/>
                </a:lnTo>
                <a:lnTo>
                  <a:pt x="3206867" y="6033956"/>
                </a:lnTo>
                <a:cubicBezTo>
                  <a:pt x="3204473" y="6033330"/>
                  <a:pt x="3202001" y="6031191"/>
                  <a:pt x="3199584" y="6028499"/>
                </a:cubicBezTo>
                <a:lnTo>
                  <a:pt x="3192322" y="6019941"/>
                </a:lnTo>
                <a:lnTo>
                  <a:pt x="3227930" y="6178428"/>
                </a:lnTo>
                <a:cubicBezTo>
                  <a:pt x="3231658" y="6195404"/>
                  <a:pt x="3236465" y="6210009"/>
                  <a:pt x="3224717" y="6218504"/>
                </a:cubicBezTo>
                <a:lnTo>
                  <a:pt x="3221740" y="6219554"/>
                </a:lnTo>
                <a:lnTo>
                  <a:pt x="3233850" y="6276857"/>
                </a:lnTo>
                <a:cubicBezTo>
                  <a:pt x="3241373" y="6306689"/>
                  <a:pt x="3250618" y="6337751"/>
                  <a:pt x="3262542" y="6371084"/>
                </a:cubicBezTo>
                <a:cubicBezTo>
                  <a:pt x="3264276" y="6353381"/>
                  <a:pt x="3273509" y="6368579"/>
                  <a:pt x="3286976" y="6377040"/>
                </a:cubicBezTo>
                <a:cubicBezTo>
                  <a:pt x="3310442" y="6429372"/>
                  <a:pt x="3313712" y="6469010"/>
                  <a:pt x="3321210" y="6501911"/>
                </a:cubicBezTo>
                <a:cubicBezTo>
                  <a:pt x="3328712" y="6534812"/>
                  <a:pt x="3338714" y="6578682"/>
                  <a:pt x="3373146" y="6628508"/>
                </a:cubicBezTo>
                <a:cubicBezTo>
                  <a:pt x="3380648" y="6661410"/>
                  <a:pt x="3362948" y="6659682"/>
                  <a:pt x="3379682" y="6707784"/>
                </a:cubicBezTo>
                <a:cubicBezTo>
                  <a:pt x="3398150" y="6738179"/>
                  <a:pt x="3404116" y="6713741"/>
                  <a:pt x="3420848" y="6761841"/>
                </a:cubicBezTo>
                <a:cubicBezTo>
                  <a:pt x="3419885" y="6808215"/>
                  <a:pt x="3463552" y="6873239"/>
                  <a:pt x="3492018" y="6947505"/>
                </a:cubicBezTo>
                <a:cubicBezTo>
                  <a:pt x="3483552" y="6960977"/>
                  <a:pt x="3512021" y="7035242"/>
                  <a:pt x="3537221" y="7069871"/>
                </a:cubicBezTo>
                <a:cubicBezTo>
                  <a:pt x="3534720" y="7058904"/>
                  <a:pt x="3534720" y="7058904"/>
                  <a:pt x="3534720" y="7058904"/>
                </a:cubicBezTo>
                <a:cubicBezTo>
                  <a:pt x="3532220" y="7047936"/>
                  <a:pt x="3525488" y="7043706"/>
                  <a:pt x="3536454" y="7041201"/>
                </a:cubicBezTo>
                <a:cubicBezTo>
                  <a:pt x="3536454" y="7041201"/>
                  <a:pt x="3538955" y="7052168"/>
                  <a:pt x="3545687" y="7056398"/>
                </a:cubicBezTo>
                <a:cubicBezTo>
                  <a:pt x="3556652" y="7053894"/>
                  <a:pt x="3556652" y="7053894"/>
                  <a:pt x="3556652" y="7053894"/>
                </a:cubicBezTo>
                <a:cubicBezTo>
                  <a:pt x="3575120" y="7084290"/>
                  <a:pt x="3562421" y="7104500"/>
                  <a:pt x="3557422" y="7082565"/>
                </a:cubicBezTo>
                <a:cubicBezTo>
                  <a:pt x="3559922" y="7093532"/>
                  <a:pt x="3559922" y="7093532"/>
                  <a:pt x="3559922" y="7093532"/>
                </a:cubicBezTo>
                <a:cubicBezTo>
                  <a:pt x="3562421" y="7104500"/>
                  <a:pt x="3558190" y="7111235"/>
                  <a:pt x="3558190" y="7111235"/>
                </a:cubicBezTo>
                <a:cubicBezTo>
                  <a:pt x="3551456" y="7107003"/>
                  <a:pt x="3548956" y="7096035"/>
                  <a:pt x="3542222" y="7091805"/>
                </a:cubicBezTo>
                <a:cubicBezTo>
                  <a:pt x="3522022" y="7079111"/>
                  <a:pt x="3499322" y="7055451"/>
                  <a:pt x="3516058" y="7103550"/>
                </a:cubicBezTo>
                <a:cubicBezTo>
                  <a:pt x="3474122" y="7020822"/>
                  <a:pt x="3448154" y="6957524"/>
                  <a:pt x="3433152" y="6891720"/>
                </a:cubicBezTo>
                <a:cubicBezTo>
                  <a:pt x="3407186" y="6828422"/>
                  <a:pt x="3394684" y="6773586"/>
                  <a:pt x="3366216" y="6699320"/>
                </a:cubicBezTo>
                <a:cubicBezTo>
                  <a:pt x="3355248" y="6701825"/>
                  <a:pt x="3364484" y="6717024"/>
                  <a:pt x="3353518" y="6719529"/>
                </a:cubicBezTo>
                <a:cubicBezTo>
                  <a:pt x="3325817" y="6673934"/>
                  <a:pt x="3314084" y="6647768"/>
                  <a:pt x="3299850" y="6610635"/>
                </a:cubicBezTo>
                <a:cubicBezTo>
                  <a:pt x="3292349" y="6577733"/>
                  <a:pt x="3278114" y="6540600"/>
                  <a:pt x="3258880" y="6481532"/>
                </a:cubicBezTo>
                <a:cubicBezTo>
                  <a:pt x="3267346" y="6468062"/>
                  <a:pt x="3246380" y="6426698"/>
                  <a:pt x="3243110" y="6387060"/>
                </a:cubicBezTo>
                <a:cubicBezTo>
                  <a:pt x="3241379" y="6404762"/>
                  <a:pt x="3237146" y="6411498"/>
                  <a:pt x="3225413" y="6385334"/>
                </a:cubicBezTo>
                <a:cubicBezTo>
                  <a:pt x="3220028" y="6349064"/>
                  <a:pt x="3204977" y="6302021"/>
                  <a:pt x="3193292" y="6257094"/>
                </a:cubicBezTo>
                <a:lnTo>
                  <a:pt x="3186686" y="6225378"/>
                </a:lnTo>
                <a:lnTo>
                  <a:pt x="3176492" y="6225662"/>
                </a:lnTo>
                <a:cubicBezTo>
                  <a:pt x="3169302" y="6220476"/>
                  <a:pt x="3164804" y="6210788"/>
                  <a:pt x="3162320" y="6199470"/>
                </a:cubicBezTo>
                <a:lnTo>
                  <a:pt x="3154300" y="6149984"/>
                </a:lnTo>
                <a:cubicBezTo>
                  <a:pt x="3062178" y="5726052"/>
                  <a:pt x="2996910" y="5299074"/>
                  <a:pt x="2993406" y="4859490"/>
                </a:cubicBezTo>
                <a:cubicBezTo>
                  <a:pt x="2992656" y="4838775"/>
                  <a:pt x="3003808" y="4803111"/>
                  <a:pt x="2966222" y="4796178"/>
                </a:cubicBezTo>
                <a:close/>
                <a:moveTo>
                  <a:pt x="175099" y="4684419"/>
                </a:moveTo>
                <a:lnTo>
                  <a:pt x="171418" y="4693523"/>
                </a:lnTo>
                <a:cubicBezTo>
                  <a:pt x="169517" y="4699338"/>
                  <a:pt x="167845" y="4706399"/>
                  <a:pt x="166832" y="4715702"/>
                </a:cubicBezTo>
                <a:cubicBezTo>
                  <a:pt x="164774" y="4754585"/>
                  <a:pt x="162868" y="4702238"/>
                  <a:pt x="154717" y="4696059"/>
                </a:cubicBezTo>
                <a:lnTo>
                  <a:pt x="153653" y="4696379"/>
                </a:lnTo>
                <a:lnTo>
                  <a:pt x="162041" y="4772906"/>
                </a:lnTo>
                <a:lnTo>
                  <a:pt x="169337" y="4750575"/>
                </a:lnTo>
                <a:cubicBezTo>
                  <a:pt x="171688" y="4735623"/>
                  <a:pt x="173215" y="4716597"/>
                  <a:pt x="174475" y="4695869"/>
                </a:cubicBezTo>
                <a:close/>
                <a:moveTo>
                  <a:pt x="1004585" y="4636356"/>
                </a:moveTo>
                <a:lnTo>
                  <a:pt x="970019" y="4725380"/>
                </a:lnTo>
                <a:lnTo>
                  <a:pt x="965716" y="4750385"/>
                </a:lnTo>
                <a:lnTo>
                  <a:pt x="970034" y="4774376"/>
                </a:lnTo>
                <a:cubicBezTo>
                  <a:pt x="971045" y="4790331"/>
                  <a:pt x="970007" y="4808609"/>
                  <a:pt x="965494" y="4831253"/>
                </a:cubicBezTo>
                <a:cubicBezTo>
                  <a:pt x="960503" y="4835858"/>
                  <a:pt x="957050" y="4832117"/>
                  <a:pt x="954268" y="4826603"/>
                </a:cubicBezTo>
                <a:lnTo>
                  <a:pt x="953048" y="4824008"/>
                </a:lnTo>
                <a:lnTo>
                  <a:pt x="950050" y="4841435"/>
                </a:lnTo>
                <a:lnTo>
                  <a:pt x="943958" y="4841435"/>
                </a:lnTo>
                <a:lnTo>
                  <a:pt x="931352" y="4963230"/>
                </a:lnTo>
                <a:cubicBezTo>
                  <a:pt x="926975" y="5012306"/>
                  <a:pt x="924947" y="5062679"/>
                  <a:pt x="929729" y="5122931"/>
                </a:cubicBezTo>
                <a:cubicBezTo>
                  <a:pt x="935108" y="5108730"/>
                  <a:pt x="939325" y="5123313"/>
                  <a:pt x="948533" y="5133290"/>
                </a:cubicBezTo>
                <a:cubicBezTo>
                  <a:pt x="956198" y="5181645"/>
                  <a:pt x="950050" y="5215034"/>
                  <a:pt x="948890" y="5243817"/>
                </a:cubicBezTo>
                <a:cubicBezTo>
                  <a:pt x="947734" y="5272602"/>
                  <a:pt x="946189" y="5310978"/>
                  <a:pt x="963448" y="5359716"/>
                </a:cubicBezTo>
                <a:cubicBezTo>
                  <a:pt x="962288" y="5388500"/>
                  <a:pt x="948089" y="5383130"/>
                  <a:pt x="951149" y="5426495"/>
                </a:cubicBezTo>
                <a:cubicBezTo>
                  <a:pt x="959587" y="5455662"/>
                  <a:pt x="969953" y="5436855"/>
                  <a:pt x="973013" y="5480220"/>
                </a:cubicBezTo>
                <a:cubicBezTo>
                  <a:pt x="967444" y="5499219"/>
                  <a:pt x="970028" y="5524548"/>
                  <a:pt x="974866" y="5553570"/>
                </a:cubicBezTo>
                <a:lnTo>
                  <a:pt x="983561" y="5607579"/>
                </a:lnTo>
                <a:lnTo>
                  <a:pt x="983264" y="5603807"/>
                </a:lnTo>
                <a:cubicBezTo>
                  <a:pt x="984845" y="5587991"/>
                  <a:pt x="988009" y="5575337"/>
                  <a:pt x="988007" y="5562681"/>
                </a:cubicBezTo>
                <a:cubicBezTo>
                  <a:pt x="988010" y="5613299"/>
                  <a:pt x="1000663" y="5638607"/>
                  <a:pt x="1013318" y="5638604"/>
                </a:cubicBezTo>
                <a:cubicBezTo>
                  <a:pt x="1000663" y="5562684"/>
                  <a:pt x="1013318" y="5537375"/>
                  <a:pt x="1000663" y="5474109"/>
                </a:cubicBezTo>
                <a:cubicBezTo>
                  <a:pt x="1025971" y="5423496"/>
                  <a:pt x="1051279" y="5486763"/>
                  <a:pt x="1051279" y="5423496"/>
                </a:cubicBezTo>
                <a:lnTo>
                  <a:pt x="1051136" y="5420049"/>
                </a:lnTo>
                <a:lnTo>
                  <a:pt x="1044272" y="5328966"/>
                </a:lnTo>
                <a:cubicBezTo>
                  <a:pt x="1042762" y="5296539"/>
                  <a:pt x="1041310" y="5262711"/>
                  <a:pt x="1037272" y="5223147"/>
                </a:cubicBezTo>
                <a:cubicBezTo>
                  <a:pt x="1026034" y="5222699"/>
                  <a:pt x="1030975" y="5239784"/>
                  <a:pt x="1019735" y="5239334"/>
                </a:cubicBezTo>
                <a:cubicBezTo>
                  <a:pt x="1004911" y="5188086"/>
                  <a:pt x="1000423" y="5159763"/>
                  <a:pt x="996383" y="5120201"/>
                </a:cubicBezTo>
                <a:cubicBezTo>
                  <a:pt x="997742" y="5086482"/>
                  <a:pt x="993706" y="5046920"/>
                  <a:pt x="990572" y="4984880"/>
                </a:cubicBezTo>
                <a:cubicBezTo>
                  <a:pt x="1002265" y="4974087"/>
                  <a:pt x="992834" y="4928682"/>
                  <a:pt x="1000037" y="4889568"/>
                </a:cubicBezTo>
                <a:cubicBezTo>
                  <a:pt x="993739" y="4906203"/>
                  <a:pt x="987893" y="4911599"/>
                  <a:pt x="983404" y="4883276"/>
                </a:cubicBezTo>
                <a:cubicBezTo>
                  <a:pt x="991964" y="4810443"/>
                  <a:pt x="974461" y="4685915"/>
                  <a:pt x="1004594" y="4636457"/>
                </a:cubicBezTo>
                <a:close/>
                <a:moveTo>
                  <a:pt x="149099" y="4457675"/>
                </a:moveTo>
                <a:lnTo>
                  <a:pt x="143266" y="4491044"/>
                </a:lnTo>
                <a:lnTo>
                  <a:pt x="143735" y="4525754"/>
                </a:lnTo>
                <a:lnTo>
                  <a:pt x="149555" y="4628400"/>
                </a:lnTo>
                <a:lnTo>
                  <a:pt x="152983" y="4628075"/>
                </a:lnTo>
                <a:cubicBezTo>
                  <a:pt x="158735" y="4631058"/>
                  <a:pt x="163564" y="4639694"/>
                  <a:pt x="169382" y="4644875"/>
                </a:cubicBezTo>
                <a:lnTo>
                  <a:pt x="177158" y="4646628"/>
                </a:lnTo>
                <a:lnTo>
                  <a:pt x="178010" y="4630940"/>
                </a:lnTo>
                <a:cubicBezTo>
                  <a:pt x="180575" y="4587402"/>
                  <a:pt x="184301" y="4546529"/>
                  <a:pt x="193639" y="4527261"/>
                </a:cubicBezTo>
                <a:cubicBezTo>
                  <a:pt x="179014" y="4528574"/>
                  <a:pt x="171049" y="4521917"/>
                  <a:pt x="183061" y="4491354"/>
                </a:cubicBezTo>
                <a:lnTo>
                  <a:pt x="184220" y="4484595"/>
                </a:lnTo>
                <a:lnTo>
                  <a:pt x="164446" y="4477784"/>
                </a:lnTo>
                <a:close/>
                <a:moveTo>
                  <a:pt x="1160026" y="4212987"/>
                </a:moveTo>
                <a:lnTo>
                  <a:pt x="1147762" y="4244943"/>
                </a:lnTo>
                <a:cubicBezTo>
                  <a:pt x="1140644" y="4263330"/>
                  <a:pt x="1133527" y="4281519"/>
                  <a:pt x="1127200" y="4297337"/>
                </a:cubicBezTo>
                <a:cubicBezTo>
                  <a:pt x="1114547" y="4373258"/>
                  <a:pt x="1127201" y="4474485"/>
                  <a:pt x="1101892" y="4525101"/>
                </a:cubicBezTo>
                <a:cubicBezTo>
                  <a:pt x="1101892" y="4499793"/>
                  <a:pt x="1089239" y="4474485"/>
                  <a:pt x="1089239" y="4474485"/>
                </a:cubicBezTo>
                <a:lnTo>
                  <a:pt x="1066336" y="4519083"/>
                </a:lnTo>
                <a:lnTo>
                  <a:pt x="1064863" y="4537541"/>
                </a:lnTo>
                <a:cubicBezTo>
                  <a:pt x="1061941" y="4540236"/>
                  <a:pt x="1059469" y="4540491"/>
                  <a:pt x="1057318" y="4539261"/>
                </a:cubicBezTo>
                <a:lnTo>
                  <a:pt x="1056508" y="4538223"/>
                </a:lnTo>
                <a:lnTo>
                  <a:pt x="1047917" y="4554953"/>
                </a:lnTo>
                <a:lnTo>
                  <a:pt x="1037087" y="4575152"/>
                </a:lnTo>
                <a:lnTo>
                  <a:pt x="1033973" y="4605788"/>
                </a:lnTo>
                <a:cubicBezTo>
                  <a:pt x="1024109" y="4693521"/>
                  <a:pt x="1014565" y="4773350"/>
                  <a:pt x="1022969" y="4879224"/>
                </a:cubicBezTo>
                <a:cubicBezTo>
                  <a:pt x="1029266" y="4862589"/>
                  <a:pt x="1034207" y="4879671"/>
                  <a:pt x="1044995" y="4891359"/>
                </a:cubicBezTo>
                <a:cubicBezTo>
                  <a:pt x="1053974" y="4948004"/>
                  <a:pt x="1046771" y="4987119"/>
                  <a:pt x="1045415" y="5020836"/>
                </a:cubicBezTo>
                <a:cubicBezTo>
                  <a:pt x="1044736" y="5037696"/>
                  <a:pt x="1043945" y="5057364"/>
                  <a:pt x="1045849" y="5079956"/>
                </a:cubicBezTo>
                <a:lnTo>
                  <a:pt x="1053521" y="5115344"/>
                </a:lnTo>
                <a:lnTo>
                  <a:pt x="1054442" y="5115068"/>
                </a:lnTo>
                <a:cubicBezTo>
                  <a:pt x="1057606" y="5110323"/>
                  <a:pt x="1057607" y="5100833"/>
                  <a:pt x="1051282" y="5081852"/>
                </a:cubicBezTo>
                <a:cubicBezTo>
                  <a:pt x="1076582" y="5119812"/>
                  <a:pt x="1089239" y="5107157"/>
                  <a:pt x="1101892" y="5119812"/>
                </a:cubicBezTo>
                <a:cubicBezTo>
                  <a:pt x="1114546" y="5296962"/>
                  <a:pt x="1165160" y="5512071"/>
                  <a:pt x="1228429" y="5448803"/>
                </a:cubicBezTo>
                <a:cubicBezTo>
                  <a:pt x="1228429" y="5410842"/>
                  <a:pt x="1225267" y="5372882"/>
                  <a:pt x="1223684" y="5338083"/>
                </a:cubicBezTo>
                <a:lnTo>
                  <a:pt x="1227343" y="5267367"/>
                </a:lnTo>
                <a:lnTo>
                  <a:pt x="1220456" y="5226296"/>
                </a:lnTo>
                <a:cubicBezTo>
                  <a:pt x="1216307" y="5189543"/>
                  <a:pt x="1214854" y="5155712"/>
                  <a:pt x="1216210" y="5121995"/>
                </a:cubicBezTo>
                <a:cubicBezTo>
                  <a:pt x="1207684" y="5054109"/>
                  <a:pt x="1209946" y="4997912"/>
                  <a:pt x="1201873" y="4918788"/>
                </a:cubicBezTo>
                <a:cubicBezTo>
                  <a:pt x="1190633" y="4918341"/>
                  <a:pt x="1195574" y="4935423"/>
                  <a:pt x="1184335" y="4934976"/>
                </a:cubicBezTo>
                <a:cubicBezTo>
                  <a:pt x="1169510" y="4883726"/>
                  <a:pt x="1165021" y="4855404"/>
                  <a:pt x="1160984" y="4815842"/>
                </a:cubicBezTo>
                <a:cubicBezTo>
                  <a:pt x="1162342" y="4782125"/>
                  <a:pt x="1158305" y="4742561"/>
                  <a:pt x="1155173" y="4680522"/>
                </a:cubicBezTo>
                <a:cubicBezTo>
                  <a:pt x="1166864" y="4669728"/>
                  <a:pt x="1157432" y="4624323"/>
                  <a:pt x="1164637" y="4585209"/>
                </a:cubicBezTo>
                <a:cubicBezTo>
                  <a:pt x="1158337" y="4601846"/>
                  <a:pt x="1152493" y="4607240"/>
                  <a:pt x="1148003" y="4578918"/>
                </a:cubicBezTo>
                <a:cubicBezTo>
                  <a:pt x="1156564" y="4506086"/>
                  <a:pt x="1139060" y="4381556"/>
                  <a:pt x="1169194" y="4332098"/>
                </a:cubicBezTo>
                <a:cubicBezTo>
                  <a:pt x="1159310" y="4297931"/>
                  <a:pt x="1156624" y="4259829"/>
                  <a:pt x="1158937" y="4219817"/>
                </a:cubicBezTo>
                <a:close/>
                <a:moveTo>
                  <a:pt x="91588" y="4168734"/>
                </a:moveTo>
                <a:lnTo>
                  <a:pt x="83972" y="4316366"/>
                </a:lnTo>
                <a:lnTo>
                  <a:pt x="74405" y="4340697"/>
                </a:lnTo>
                <a:cubicBezTo>
                  <a:pt x="74405" y="4340697"/>
                  <a:pt x="74405" y="4340697"/>
                  <a:pt x="82370" y="4347356"/>
                </a:cubicBezTo>
                <a:lnTo>
                  <a:pt x="83972" y="4316366"/>
                </a:lnTo>
                <a:lnTo>
                  <a:pt x="86419" y="4310133"/>
                </a:lnTo>
                <a:cubicBezTo>
                  <a:pt x="101044" y="4308821"/>
                  <a:pt x="102349" y="4323447"/>
                  <a:pt x="95689" y="4331417"/>
                </a:cubicBezTo>
                <a:lnTo>
                  <a:pt x="100619" y="4335539"/>
                </a:lnTo>
                <a:lnTo>
                  <a:pt x="104017" y="4168869"/>
                </a:lnTo>
                <a:cubicBezTo>
                  <a:pt x="100312" y="4173339"/>
                  <a:pt x="96818" y="4173462"/>
                  <a:pt x="93514" y="4171199"/>
                </a:cubicBezTo>
                <a:close/>
                <a:moveTo>
                  <a:pt x="1747226" y="4145492"/>
                </a:moveTo>
                <a:lnTo>
                  <a:pt x="1747224" y="4196109"/>
                </a:lnTo>
                <a:cubicBezTo>
                  <a:pt x="1734570" y="4208762"/>
                  <a:pt x="1734570" y="4221414"/>
                  <a:pt x="1734570" y="4221414"/>
                </a:cubicBezTo>
                <a:lnTo>
                  <a:pt x="1734570" y="4208762"/>
                </a:lnTo>
                <a:lnTo>
                  <a:pt x="1734570" y="4196109"/>
                </a:lnTo>
                <a:lnTo>
                  <a:pt x="1734570" y="4183452"/>
                </a:lnTo>
                <a:cubicBezTo>
                  <a:pt x="1734570" y="4170800"/>
                  <a:pt x="1734570" y="4158146"/>
                  <a:pt x="1747226" y="4145492"/>
                </a:cubicBezTo>
                <a:close/>
                <a:moveTo>
                  <a:pt x="302197" y="4128171"/>
                </a:moveTo>
                <a:cubicBezTo>
                  <a:pt x="286436" y="4154439"/>
                  <a:pt x="275927" y="4180709"/>
                  <a:pt x="270673" y="4206978"/>
                </a:cubicBezTo>
                <a:cubicBezTo>
                  <a:pt x="260167" y="4280525"/>
                  <a:pt x="254914" y="4354077"/>
                  <a:pt x="244402" y="4427628"/>
                </a:cubicBezTo>
                <a:lnTo>
                  <a:pt x="233195" y="4459299"/>
                </a:lnTo>
                <a:lnTo>
                  <a:pt x="228695" y="4527801"/>
                </a:lnTo>
                <a:lnTo>
                  <a:pt x="220168" y="4693059"/>
                </a:lnTo>
                <a:lnTo>
                  <a:pt x="210602" y="4717389"/>
                </a:lnTo>
                <a:cubicBezTo>
                  <a:pt x="210602" y="4717389"/>
                  <a:pt x="210602" y="4717389"/>
                  <a:pt x="218566" y="4724043"/>
                </a:cubicBezTo>
                <a:lnTo>
                  <a:pt x="220168" y="4693059"/>
                </a:lnTo>
                <a:lnTo>
                  <a:pt x="222616" y="4686827"/>
                </a:lnTo>
                <a:cubicBezTo>
                  <a:pt x="237241" y="4685514"/>
                  <a:pt x="238546" y="4700138"/>
                  <a:pt x="231886" y="4708109"/>
                </a:cubicBezTo>
                <a:cubicBezTo>
                  <a:pt x="239851" y="4714763"/>
                  <a:pt x="239851" y="4714763"/>
                  <a:pt x="239851" y="4714763"/>
                </a:cubicBezTo>
                <a:cubicBezTo>
                  <a:pt x="265319" y="4587170"/>
                  <a:pt x="288179" y="4430322"/>
                  <a:pt x="292363" y="4312007"/>
                </a:cubicBezTo>
                <a:lnTo>
                  <a:pt x="323828" y="4208169"/>
                </a:lnTo>
                <a:lnTo>
                  <a:pt x="322393" y="4195155"/>
                </a:lnTo>
                <a:cubicBezTo>
                  <a:pt x="317960" y="4172826"/>
                  <a:pt x="311393" y="4150499"/>
                  <a:pt x="302197" y="4128171"/>
                </a:cubicBezTo>
                <a:close/>
                <a:moveTo>
                  <a:pt x="136856" y="4085625"/>
                </a:moveTo>
                <a:lnTo>
                  <a:pt x="122686" y="4126770"/>
                </a:lnTo>
                <a:cubicBezTo>
                  <a:pt x="115268" y="4163018"/>
                  <a:pt x="116146" y="4201986"/>
                  <a:pt x="116063" y="4254851"/>
                </a:cubicBezTo>
                <a:lnTo>
                  <a:pt x="115835" y="4265180"/>
                </a:lnTo>
                <a:lnTo>
                  <a:pt x="132179" y="4167393"/>
                </a:lnTo>
                <a:lnTo>
                  <a:pt x="132100" y="4159281"/>
                </a:lnTo>
                <a:close/>
                <a:moveTo>
                  <a:pt x="146296" y="3904146"/>
                </a:moveTo>
                <a:cubicBezTo>
                  <a:pt x="144367" y="3904998"/>
                  <a:pt x="142183" y="3908090"/>
                  <a:pt x="139528" y="3914934"/>
                </a:cubicBezTo>
                <a:cubicBezTo>
                  <a:pt x="145255" y="3940773"/>
                  <a:pt x="144134" y="3963960"/>
                  <a:pt x="142351" y="3988856"/>
                </a:cubicBezTo>
                <a:lnTo>
                  <a:pt x="142147" y="4003731"/>
                </a:lnTo>
                <a:lnTo>
                  <a:pt x="148504" y="3905261"/>
                </a:lnTo>
                <a:close/>
                <a:moveTo>
                  <a:pt x="166543" y="3359468"/>
                </a:moveTo>
                <a:cubicBezTo>
                  <a:pt x="165046" y="3357510"/>
                  <a:pt x="163340" y="3357566"/>
                  <a:pt x="161255" y="3361278"/>
                </a:cubicBezTo>
                <a:cubicBezTo>
                  <a:pt x="158473" y="3366230"/>
                  <a:pt x="155014" y="3377684"/>
                  <a:pt x="150472" y="3399543"/>
                </a:cubicBezTo>
                <a:cubicBezTo>
                  <a:pt x="154664" y="3409040"/>
                  <a:pt x="154664" y="3409040"/>
                  <a:pt x="154664" y="3409040"/>
                </a:cubicBezTo>
                <a:cubicBezTo>
                  <a:pt x="159973" y="3395351"/>
                  <a:pt x="159973" y="3395351"/>
                  <a:pt x="159973" y="3395351"/>
                </a:cubicBezTo>
                <a:cubicBezTo>
                  <a:pt x="159973" y="3395351"/>
                  <a:pt x="159973" y="3395351"/>
                  <a:pt x="164165" y="3404847"/>
                </a:cubicBezTo>
                <a:cubicBezTo>
                  <a:pt x="164165" y="3404847"/>
                  <a:pt x="168355" y="3414344"/>
                  <a:pt x="168355" y="3414344"/>
                </a:cubicBezTo>
                <a:cubicBezTo>
                  <a:pt x="158852" y="3418536"/>
                  <a:pt x="163045" y="3428033"/>
                  <a:pt x="163045" y="3428033"/>
                </a:cubicBezTo>
                <a:cubicBezTo>
                  <a:pt x="153542" y="3432227"/>
                  <a:pt x="153542" y="3432227"/>
                  <a:pt x="153542" y="3432227"/>
                </a:cubicBezTo>
                <a:cubicBezTo>
                  <a:pt x="172546" y="3423840"/>
                  <a:pt x="154373" y="3511281"/>
                  <a:pt x="150184" y="3501785"/>
                </a:cubicBezTo>
                <a:cubicBezTo>
                  <a:pt x="145991" y="3492288"/>
                  <a:pt x="145991" y="3492288"/>
                  <a:pt x="145991" y="3492288"/>
                </a:cubicBezTo>
                <a:cubicBezTo>
                  <a:pt x="145991" y="3492288"/>
                  <a:pt x="150184" y="3501785"/>
                  <a:pt x="144872" y="3515475"/>
                </a:cubicBezTo>
                <a:cubicBezTo>
                  <a:pt x="144872" y="3515475"/>
                  <a:pt x="139562" y="3529161"/>
                  <a:pt x="139562" y="3529161"/>
                </a:cubicBezTo>
                <a:cubicBezTo>
                  <a:pt x="139562" y="3529161"/>
                  <a:pt x="130060" y="3533354"/>
                  <a:pt x="135371" y="3519663"/>
                </a:cubicBezTo>
                <a:cubicBezTo>
                  <a:pt x="135371" y="3519663"/>
                  <a:pt x="131180" y="3510168"/>
                  <a:pt x="131180" y="3510168"/>
                </a:cubicBezTo>
                <a:cubicBezTo>
                  <a:pt x="123629" y="3570230"/>
                  <a:pt x="73595" y="3739805"/>
                  <a:pt x="85049" y="3791483"/>
                </a:cubicBezTo>
                <a:cubicBezTo>
                  <a:pt x="110482" y="3746220"/>
                  <a:pt x="126413" y="3705153"/>
                  <a:pt x="153794" y="3715758"/>
                </a:cubicBezTo>
                <a:cubicBezTo>
                  <a:pt x="149813" y="3726026"/>
                  <a:pt x="144571" y="3762377"/>
                  <a:pt x="156463" y="3768831"/>
                </a:cubicBezTo>
                <a:lnTo>
                  <a:pt x="166171" y="3765864"/>
                </a:lnTo>
                <a:lnTo>
                  <a:pt x="197119" y="3566031"/>
                </a:lnTo>
                <a:lnTo>
                  <a:pt x="236113" y="3380820"/>
                </a:lnTo>
                <a:lnTo>
                  <a:pt x="224242" y="3412373"/>
                </a:lnTo>
                <a:cubicBezTo>
                  <a:pt x="208309" y="3453441"/>
                  <a:pt x="216980" y="3370194"/>
                  <a:pt x="203290" y="3364890"/>
                </a:cubicBezTo>
                <a:cubicBezTo>
                  <a:pt x="203290" y="3364890"/>
                  <a:pt x="192667" y="3392270"/>
                  <a:pt x="178976" y="3386964"/>
                </a:cubicBezTo>
                <a:cubicBezTo>
                  <a:pt x="173632" y="3389322"/>
                  <a:pt x="171029" y="3365342"/>
                  <a:pt x="166543" y="3359468"/>
                </a:cubicBezTo>
                <a:close/>
                <a:moveTo>
                  <a:pt x="675232" y="2205345"/>
                </a:moveTo>
                <a:cubicBezTo>
                  <a:pt x="646334" y="2226359"/>
                  <a:pt x="622691" y="2250000"/>
                  <a:pt x="598391" y="2271671"/>
                </a:cubicBezTo>
                <a:lnTo>
                  <a:pt x="595514" y="2273613"/>
                </a:lnTo>
                <a:lnTo>
                  <a:pt x="593956" y="2282829"/>
                </a:lnTo>
                <a:cubicBezTo>
                  <a:pt x="587123" y="2306837"/>
                  <a:pt x="579290" y="2332385"/>
                  <a:pt x="575621" y="2365005"/>
                </a:cubicBezTo>
                <a:cubicBezTo>
                  <a:pt x="538019" y="2412810"/>
                  <a:pt x="530204" y="2460243"/>
                  <a:pt x="513883" y="2537843"/>
                </a:cubicBezTo>
                <a:lnTo>
                  <a:pt x="507934" y="2563505"/>
                </a:lnTo>
                <a:lnTo>
                  <a:pt x="533374" y="2578352"/>
                </a:lnTo>
                <a:cubicBezTo>
                  <a:pt x="554392" y="2594111"/>
                  <a:pt x="570152" y="2583605"/>
                  <a:pt x="580660" y="2562593"/>
                </a:cubicBezTo>
                <a:cubicBezTo>
                  <a:pt x="622693" y="2452268"/>
                  <a:pt x="680485" y="2341938"/>
                  <a:pt x="675232" y="2205345"/>
                </a:cubicBezTo>
                <a:close/>
                <a:moveTo>
                  <a:pt x="523040" y="2200926"/>
                </a:moveTo>
                <a:lnTo>
                  <a:pt x="513322" y="2228223"/>
                </a:lnTo>
                <a:cubicBezTo>
                  <a:pt x="500569" y="2263632"/>
                  <a:pt x="484639" y="2304701"/>
                  <a:pt x="461300" y="2354711"/>
                </a:cubicBezTo>
                <a:cubicBezTo>
                  <a:pt x="461300" y="2354711"/>
                  <a:pt x="447608" y="2349407"/>
                  <a:pt x="442297" y="2363097"/>
                </a:cubicBezTo>
                <a:cubicBezTo>
                  <a:pt x="424126" y="2450534"/>
                  <a:pt x="425249" y="2427350"/>
                  <a:pt x="412385" y="2501100"/>
                </a:cubicBezTo>
                <a:cubicBezTo>
                  <a:pt x="401762" y="2528478"/>
                  <a:pt x="391144" y="2555858"/>
                  <a:pt x="375211" y="2596926"/>
                </a:cubicBezTo>
                <a:cubicBezTo>
                  <a:pt x="362063" y="2772915"/>
                  <a:pt x="284644" y="2931885"/>
                  <a:pt x="251371" y="3139446"/>
                </a:cubicBezTo>
                <a:cubicBezTo>
                  <a:pt x="241871" y="3143637"/>
                  <a:pt x="235441" y="3180515"/>
                  <a:pt x="224819" y="3207893"/>
                </a:cubicBezTo>
                <a:cubicBezTo>
                  <a:pt x="238511" y="3213197"/>
                  <a:pt x="217268" y="3267957"/>
                  <a:pt x="226771" y="3263763"/>
                </a:cubicBezTo>
                <a:cubicBezTo>
                  <a:pt x="241862" y="3240084"/>
                  <a:pt x="249883" y="3200378"/>
                  <a:pt x="264502" y="3186482"/>
                </a:cubicBezTo>
                <a:lnTo>
                  <a:pt x="277628" y="3183644"/>
                </a:lnTo>
                <a:lnTo>
                  <a:pt x="294317" y="3104372"/>
                </a:lnTo>
                <a:cubicBezTo>
                  <a:pt x="329782" y="2951360"/>
                  <a:pt x="367873" y="2799006"/>
                  <a:pt x="407276" y="2646653"/>
                </a:cubicBezTo>
                <a:cubicBezTo>
                  <a:pt x="419101" y="2599368"/>
                  <a:pt x="433879" y="2549130"/>
                  <a:pt x="478208" y="2553563"/>
                </a:cubicBezTo>
                <a:lnTo>
                  <a:pt x="495008" y="2558340"/>
                </a:lnTo>
                <a:lnTo>
                  <a:pt x="519655" y="2451215"/>
                </a:lnTo>
                <a:cubicBezTo>
                  <a:pt x="501502" y="2465693"/>
                  <a:pt x="500848" y="2412767"/>
                  <a:pt x="490688" y="2414930"/>
                </a:cubicBezTo>
                <a:lnTo>
                  <a:pt x="521407" y="2296610"/>
                </a:lnTo>
                <a:lnTo>
                  <a:pt x="522992" y="2284277"/>
                </a:lnTo>
                <a:lnTo>
                  <a:pt x="518692" y="2290899"/>
                </a:lnTo>
                <a:cubicBezTo>
                  <a:pt x="517693" y="2292438"/>
                  <a:pt x="517693" y="2292438"/>
                  <a:pt x="517693" y="2292438"/>
                </a:cubicBezTo>
                <a:cubicBezTo>
                  <a:pt x="509698" y="2304755"/>
                  <a:pt x="509698" y="2304755"/>
                  <a:pt x="509698" y="2304755"/>
                </a:cubicBezTo>
                <a:cubicBezTo>
                  <a:pt x="507535" y="2294601"/>
                  <a:pt x="505373" y="2284451"/>
                  <a:pt x="503212" y="2274299"/>
                </a:cubicBezTo>
                <a:cubicBezTo>
                  <a:pt x="511207" y="2261982"/>
                  <a:pt x="511207" y="2261982"/>
                  <a:pt x="511207" y="2261982"/>
                </a:cubicBezTo>
                <a:cubicBezTo>
                  <a:pt x="511207" y="2261982"/>
                  <a:pt x="511207" y="2261982"/>
                  <a:pt x="521365" y="2259818"/>
                </a:cubicBezTo>
                <a:cubicBezTo>
                  <a:pt x="517202" y="2252744"/>
                  <a:pt x="516173" y="2241687"/>
                  <a:pt x="517589" y="2227290"/>
                </a:cubicBezTo>
                <a:close/>
                <a:moveTo>
                  <a:pt x="609370" y="1937486"/>
                </a:moveTo>
                <a:lnTo>
                  <a:pt x="606925" y="1938728"/>
                </a:lnTo>
                <a:lnTo>
                  <a:pt x="600083" y="1963008"/>
                </a:lnTo>
                <a:close/>
                <a:moveTo>
                  <a:pt x="2354597" y="1627446"/>
                </a:moveTo>
                <a:cubicBezTo>
                  <a:pt x="2354598" y="1633772"/>
                  <a:pt x="2354598" y="1636937"/>
                  <a:pt x="2353016" y="1638516"/>
                </a:cubicBezTo>
                <a:lnTo>
                  <a:pt x="2347962" y="1639239"/>
                </a:lnTo>
                <a:close/>
                <a:moveTo>
                  <a:pt x="2453333" y="1504730"/>
                </a:moveTo>
                <a:lnTo>
                  <a:pt x="2443172" y="1513565"/>
                </a:lnTo>
                <a:lnTo>
                  <a:pt x="2433042" y="1543170"/>
                </a:lnTo>
                <a:close/>
                <a:moveTo>
                  <a:pt x="2455824" y="966746"/>
                </a:moveTo>
                <a:lnTo>
                  <a:pt x="2455824" y="969464"/>
                </a:lnTo>
                <a:lnTo>
                  <a:pt x="2443172" y="982118"/>
                </a:lnTo>
                <a:close/>
                <a:moveTo>
                  <a:pt x="1481994" y="366944"/>
                </a:moveTo>
                <a:cubicBezTo>
                  <a:pt x="1479083" y="365739"/>
                  <a:pt x="1474638" y="366686"/>
                  <a:pt x="1467562" y="370847"/>
                </a:cubicBezTo>
                <a:cubicBezTo>
                  <a:pt x="1429750" y="442577"/>
                  <a:pt x="1407925" y="489677"/>
                  <a:pt x="1367948" y="551256"/>
                </a:cubicBezTo>
                <a:cubicBezTo>
                  <a:pt x="1335968" y="600519"/>
                  <a:pt x="1306151" y="659933"/>
                  <a:pt x="1240025" y="748308"/>
                </a:cubicBezTo>
                <a:cubicBezTo>
                  <a:pt x="1240025" y="748308"/>
                  <a:pt x="1227707" y="740318"/>
                  <a:pt x="1219709" y="752634"/>
                </a:cubicBezTo>
                <a:cubicBezTo>
                  <a:pt x="1184059" y="834516"/>
                  <a:pt x="1189894" y="812051"/>
                  <a:pt x="1162235" y="881616"/>
                </a:cubicBezTo>
                <a:cubicBezTo>
                  <a:pt x="1146244" y="906249"/>
                  <a:pt x="1130255" y="930879"/>
                  <a:pt x="1106269" y="967827"/>
                </a:cubicBezTo>
                <a:cubicBezTo>
                  <a:pt x="1081856" y="1052624"/>
                  <a:pt x="1042583" y="1129971"/>
                  <a:pt x="1000045" y="1210668"/>
                </a:cubicBezTo>
                <a:lnTo>
                  <a:pt x="959045" y="1289678"/>
                </a:lnTo>
                <a:lnTo>
                  <a:pt x="939901" y="1370676"/>
                </a:lnTo>
                <a:cubicBezTo>
                  <a:pt x="926111" y="1442258"/>
                  <a:pt x="919541" y="1509242"/>
                  <a:pt x="927422" y="1538138"/>
                </a:cubicBezTo>
                <a:cubicBezTo>
                  <a:pt x="1058777" y="1285962"/>
                  <a:pt x="1190123" y="1033787"/>
                  <a:pt x="1289950" y="765854"/>
                </a:cubicBezTo>
                <a:cubicBezTo>
                  <a:pt x="1316218" y="694929"/>
                  <a:pt x="1347743" y="626631"/>
                  <a:pt x="1382551" y="560306"/>
                </a:cubicBezTo>
                <a:lnTo>
                  <a:pt x="1487975" y="378446"/>
                </a:lnTo>
                <a:lnTo>
                  <a:pt x="1487231" y="375944"/>
                </a:lnTo>
                <a:cubicBezTo>
                  <a:pt x="1486283" y="371502"/>
                  <a:pt x="1484906" y="368148"/>
                  <a:pt x="1481994" y="366944"/>
                </a:cubicBezTo>
                <a:close/>
                <a:moveTo>
                  <a:pt x="2896330" y="0"/>
                </a:moveTo>
                <a:lnTo>
                  <a:pt x="3314054" y="0"/>
                </a:lnTo>
                <a:lnTo>
                  <a:pt x="3271984" y="44175"/>
                </a:lnTo>
                <a:cubicBezTo>
                  <a:pt x="3243512" y="77390"/>
                  <a:pt x="3221369" y="109025"/>
                  <a:pt x="3215042" y="134331"/>
                </a:cubicBezTo>
                <a:cubicBezTo>
                  <a:pt x="3189730" y="134331"/>
                  <a:pt x="3215042" y="71066"/>
                  <a:pt x="3164426" y="159642"/>
                </a:cubicBezTo>
                <a:lnTo>
                  <a:pt x="3164426" y="146985"/>
                </a:lnTo>
                <a:lnTo>
                  <a:pt x="3151772" y="146985"/>
                </a:lnTo>
                <a:cubicBezTo>
                  <a:pt x="3151772" y="159641"/>
                  <a:pt x="3139120" y="159641"/>
                  <a:pt x="3139120" y="159641"/>
                </a:cubicBezTo>
                <a:cubicBezTo>
                  <a:pt x="3113812" y="159641"/>
                  <a:pt x="3113812" y="197601"/>
                  <a:pt x="3088506" y="222906"/>
                </a:cubicBezTo>
                <a:lnTo>
                  <a:pt x="3088506" y="210252"/>
                </a:lnTo>
                <a:lnTo>
                  <a:pt x="3075852" y="210252"/>
                </a:lnTo>
                <a:cubicBezTo>
                  <a:pt x="3075852" y="210252"/>
                  <a:pt x="3075851" y="222906"/>
                  <a:pt x="3063198" y="222906"/>
                </a:cubicBezTo>
                <a:lnTo>
                  <a:pt x="3063197" y="235560"/>
                </a:lnTo>
                <a:cubicBezTo>
                  <a:pt x="3037892" y="260870"/>
                  <a:pt x="3050540" y="273522"/>
                  <a:pt x="3037892" y="286175"/>
                </a:cubicBezTo>
                <a:lnTo>
                  <a:pt x="3025236" y="298829"/>
                </a:lnTo>
                <a:lnTo>
                  <a:pt x="3012582" y="298827"/>
                </a:lnTo>
                <a:lnTo>
                  <a:pt x="2999930" y="311481"/>
                </a:lnTo>
                <a:lnTo>
                  <a:pt x="3012582" y="311481"/>
                </a:lnTo>
                <a:lnTo>
                  <a:pt x="3025236" y="311481"/>
                </a:lnTo>
                <a:cubicBezTo>
                  <a:pt x="2987278" y="362096"/>
                  <a:pt x="2974622" y="387402"/>
                  <a:pt x="2936663" y="400056"/>
                </a:cubicBezTo>
                <a:lnTo>
                  <a:pt x="2936662" y="387402"/>
                </a:lnTo>
                <a:lnTo>
                  <a:pt x="2949317" y="374747"/>
                </a:lnTo>
                <a:lnTo>
                  <a:pt x="2936662" y="374750"/>
                </a:lnTo>
                <a:lnTo>
                  <a:pt x="2949318" y="362094"/>
                </a:lnTo>
                <a:lnTo>
                  <a:pt x="2961968" y="362093"/>
                </a:lnTo>
                <a:cubicBezTo>
                  <a:pt x="2961966" y="357876"/>
                  <a:pt x="2961968" y="353658"/>
                  <a:pt x="2961965" y="349442"/>
                </a:cubicBezTo>
                <a:cubicBezTo>
                  <a:pt x="2961968" y="345224"/>
                  <a:pt x="2961968" y="341007"/>
                  <a:pt x="2961968" y="336788"/>
                </a:cubicBezTo>
                <a:lnTo>
                  <a:pt x="2949317" y="349442"/>
                </a:lnTo>
                <a:cubicBezTo>
                  <a:pt x="2974619" y="311484"/>
                  <a:pt x="3025236" y="273521"/>
                  <a:pt x="2961965" y="298827"/>
                </a:cubicBezTo>
                <a:lnTo>
                  <a:pt x="2974624" y="286175"/>
                </a:lnTo>
                <a:lnTo>
                  <a:pt x="2987278" y="286176"/>
                </a:lnTo>
                <a:cubicBezTo>
                  <a:pt x="2999930" y="273521"/>
                  <a:pt x="2999928" y="260870"/>
                  <a:pt x="2999928" y="260870"/>
                </a:cubicBezTo>
                <a:cubicBezTo>
                  <a:pt x="2999928" y="248213"/>
                  <a:pt x="2987276" y="248213"/>
                  <a:pt x="2974622" y="260867"/>
                </a:cubicBezTo>
                <a:lnTo>
                  <a:pt x="2961970" y="273521"/>
                </a:lnTo>
                <a:lnTo>
                  <a:pt x="2949317" y="286175"/>
                </a:lnTo>
                <a:cubicBezTo>
                  <a:pt x="2936662" y="298827"/>
                  <a:pt x="2924009" y="311484"/>
                  <a:pt x="2924008" y="324135"/>
                </a:cubicBezTo>
                <a:cubicBezTo>
                  <a:pt x="2924008" y="324135"/>
                  <a:pt x="2936663" y="324135"/>
                  <a:pt x="2949317" y="311481"/>
                </a:cubicBezTo>
                <a:lnTo>
                  <a:pt x="2961965" y="298827"/>
                </a:lnTo>
                <a:lnTo>
                  <a:pt x="2936662" y="349442"/>
                </a:lnTo>
                <a:lnTo>
                  <a:pt x="2924008" y="362096"/>
                </a:lnTo>
                <a:cubicBezTo>
                  <a:pt x="2911355" y="362093"/>
                  <a:pt x="2911355" y="362093"/>
                  <a:pt x="2898702" y="374747"/>
                </a:cubicBezTo>
                <a:cubicBezTo>
                  <a:pt x="2898702" y="374747"/>
                  <a:pt x="2898702" y="387402"/>
                  <a:pt x="2911350" y="374747"/>
                </a:cubicBezTo>
                <a:cubicBezTo>
                  <a:pt x="2911352" y="378965"/>
                  <a:pt x="2911352" y="383184"/>
                  <a:pt x="2911354" y="387402"/>
                </a:cubicBezTo>
                <a:cubicBezTo>
                  <a:pt x="2886047" y="400056"/>
                  <a:pt x="2886047" y="412713"/>
                  <a:pt x="2911354" y="400059"/>
                </a:cubicBezTo>
                <a:lnTo>
                  <a:pt x="2886048" y="425363"/>
                </a:lnTo>
                <a:cubicBezTo>
                  <a:pt x="2898704" y="438017"/>
                  <a:pt x="2898704" y="438017"/>
                  <a:pt x="2911350" y="425363"/>
                </a:cubicBezTo>
                <a:cubicBezTo>
                  <a:pt x="2911350" y="425363"/>
                  <a:pt x="2911350" y="412710"/>
                  <a:pt x="2924008" y="412712"/>
                </a:cubicBezTo>
                <a:cubicBezTo>
                  <a:pt x="2898704" y="438017"/>
                  <a:pt x="2911354" y="450671"/>
                  <a:pt x="2873394" y="501282"/>
                </a:cubicBezTo>
                <a:cubicBezTo>
                  <a:pt x="2873393" y="488631"/>
                  <a:pt x="2898702" y="463323"/>
                  <a:pt x="2886047" y="450672"/>
                </a:cubicBezTo>
                <a:cubicBezTo>
                  <a:pt x="2873394" y="501282"/>
                  <a:pt x="2873394" y="475979"/>
                  <a:pt x="2848088" y="488633"/>
                </a:cubicBezTo>
                <a:lnTo>
                  <a:pt x="2848086" y="475980"/>
                </a:lnTo>
                <a:cubicBezTo>
                  <a:pt x="2860742" y="463323"/>
                  <a:pt x="2860742" y="450671"/>
                  <a:pt x="2860742" y="450671"/>
                </a:cubicBezTo>
                <a:cubicBezTo>
                  <a:pt x="2848088" y="450672"/>
                  <a:pt x="2835430" y="463322"/>
                  <a:pt x="2822778" y="475977"/>
                </a:cubicBezTo>
                <a:cubicBezTo>
                  <a:pt x="2822777" y="488633"/>
                  <a:pt x="2822777" y="488633"/>
                  <a:pt x="2810128" y="488631"/>
                </a:cubicBezTo>
                <a:cubicBezTo>
                  <a:pt x="2797472" y="488631"/>
                  <a:pt x="2784820" y="513938"/>
                  <a:pt x="2759512" y="539243"/>
                </a:cubicBezTo>
                <a:cubicBezTo>
                  <a:pt x="2772164" y="551898"/>
                  <a:pt x="2784820" y="513938"/>
                  <a:pt x="2797472" y="513938"/>
                </a:cubicBezTo>
                <a:lnTo>
                  <a:pt x="2784818" y="526592"/>
                </a:lnTo>
                <a:cubicBezTo>
                  <a:pt x="2772164" y="539243"/>
                  <a:pt x="2772164" y="551898"/>
                  <a:pt x="2772164" y="551898"/>
                </a:cubicBezTo>
                <a:cubicBezTo>
                  <a:pt x="2772162" y="564552"/>
                  <a:pt x="2784820" y="551898"/>
                  <a:pt x="2797474" y="539243"/>
                </a:cubicBezTo>
                <a:lnTo>
                  <a:pt x="2810128" y="539243"/>
                </a:lnTo>
                <a:cubicBezTo>
                  <a:pt x="2772164" y="577206"/>
                  <a:pt x="2734204" y="627818"/>
                  <a:pt x="2772166" y="602513"/>
                </a:cubicBezTo>
                <a:cubicBezTo>
                  <a:pt x="2734200" y="653127"/>
                  <a:pt x="2759512" y="589857"/>
                  <a:pt x="2721554" y="627818"/>
                </a:cubicBezTo>
                <a:cubicBezTo>
                  <a:pt x="2683589" y="665778"/>
                  <a:pt x="2683589" y="703739"/>
                  <a:pt x="2658284" y="703743"/>
                </a:cubicBezTo>
                <a:lnTo>
                  <a:pt x="2658284" y="741699"/>
                </a:lnTo>
                <a:cubicBezTo>
                  <a:pt x="2645626" y="741699"/>
                  <a:pt x="2632979" y="754355"/>
                  <a:pt x="2595016" y="779661"/>
                </a:cubicBezTo>
                <a:cubicBezTo>
                  <a:pt x="2538072" y="855582"/>
                  <a:pt x="2523836" y="881681"/>
                  <a:pt x="2488250" y="927351"/>
                </a:cubicBezTo>
                <a:lnTo>
                  <a:pt x="2455824" y="966746"/>
                </a:lnTo>
                <a:cubicBezTo>
                  <a:pt x="2455823" y="963432"/>
                  <a:pt x="2455823" y="960122"/>
                  <a:pt x="2455822" y="956810"/>
                </a:cubicBezTo>
                <a:cubicBezTo>
                  <a:pt x="2443172" y="956810"/>
                  <a:pt x="2443172" y="956810"/>
                  <a:pt x="2430518" y="969464"/>
                </a:cubicBezTo>
                <a:cubicBezTo>
                  <a:pt x="2430518" y="982118"/>
                  <a:pt x="2430518" y="982118"/>
                  <a:pt x="2417862" y="994773"/>
                </a:cubicBezTo>
                <a:cubicBezTo>
                  <a:pt x="2392554" y="1007424"/>
                  <a:pt x="2354597" y="1070693"/>
                  <a:pt x="2316635" y="1133960"/>
                </a:cubicBezTo>
                <a:lnTo>
                  <a:pt x="2316635" y="1121304"/>
                </a:lnTo>
                <a:lnTo>
                  <a:pt x="2303984" y="1121304"/>
                </a:lnTo>
                <a:lnTo>
                  <a:pt x="2303984" y="1133960"/>
                </a:lnTo>
                <a:lnTo>
                  <a:pt x="2291328" y="1146614"/>
                </a:lnTo>
                <a:cubicBezTo>
                  <a:pt x="2291326" y="1159269"/>
                  <a:pt x="2278676" y="1171917"/>
                  <a:pt x="2291330" y="1171919"/>
                </a:cubicBezTo>
                <a:cubicBezTo>
                  <a:pt x="2278672" y="1184574"/>
                  <a:pt x="2266022" y="1184576"/>
                  <a:pt x="2266020" y="1171919"/>
                </a:cubicBezTo>
                <a:cubicBezTo>
                  <a:pt x="2253368" y="1184576"/>
                  <a:pt x="2253368" y="1197225"/>
                  <a:pt x="2253370" y="1209881"/>
                </a:cubicBezTo>
                <a:lnTo>
                  <a:pt x="2253368" y="1197225"/>
                </a:lnTo>
                <a:lnTo>
                  <a:pt x="2240712" y="1197225"/>
                </a:lnTo>
                <a:cubicBezTo>
                  <a:pt x="2228060" y="1209879"/>
                  <a:pt x="2228060" y="1222535"/>
                  <a:pt x="2228060" y="1222535"/>
                </a:cubicBezTo>
                <a:lnTo>
                  <a:pt x="2228062" y="1235190"/>
                </a:lnTo>
                <a:cubicBezTo>
                  <a:pt x="2215408" y="1235189"/>
                  <a:pt x="2202754" y="1260494"/>
                  <a:pt x="2190100" y="1285800"/>
                </a:cubicBezTo>
                <a:lnTo>
                  <a:pt x="2177446" y="1298454"/>
                </a:lnTo>
                <a:cubicBezTo>
                  <a:pt x="2177447" y="1311110"/>
                  <a:pt x="2164793" y="1311110"/>
                  <a:pt x="2164790" y="1323761"/>
                </a:cubicBezTo>
                <a:lnTo>
                  <a:pt x="2177447" y="1311110"/>
                </a:lnTo>
                <a:lnTo>
                  <a:pt x="2190096" y="1311111"/>
                </a:lnTo>
                <a:cubicBezTo>
                  <a:pt x="2202754" y="1311110"/>
                  <a:pt x="2152136" y="1349069"/>
                  <a:pt x="2164793" y="1374375"/>
                </a:cubicBezTo>
                <a:cubicBezTo>
                  <a:pt x="2152139" y="1387029"/>
                  <a:pt x="2152139" y="1387029"/>
                  <a:pt x="2152140" y="1399685"/>
                </a:cubicBezTo>
                <a:lnTo>
                  <a:pt x="2139485" y="1399683"/>
                </a:lnTo>
                <a:lnTo>
                  <a:pt x="2139485" y="1412336"/>
                </a:lnTo>
                <a:cubicBezTo>
                  <a:pt x="2139484" y="1424993"/>
                  <a:pt x="2126834" y="1424993"/>
                  <a:pt x="2126834" y="1424993"/>
                </a:cubicBezTo>
                <a:lnTo>
                  <a:pt x="2126832" y="1437641"/>
                </a:lnTo>
                <a:cubicBezTo>
                  <a:pt x="2101524" y="1475604"/>
                  <a:pt x="2088870" y="1488257"/>
                  <a:pt x="2076220" y="1475606"/>
                </a:cubicBezTo>
                <a:lnTo>
                  <a:pt x="2076220" y="1513566"/>
                </a:lnTo>
                <a:cubicBezTo>
                  <a:pt x="2063566" y="1526216"/>
                  <a:pt x="2063564" y="1538871"/>
                  <a:pt x="2063564" y="1538871"/>
                </a:cubicBezTo>
                <a:lnTo>
                  <a:pt x="2076215" y="1538868"/>
                </a:lnTo>
                <a:cubicBezTo>
                  <a:pt x="2076216" y="1534650"/>
                  <a:pt x="2076216" y="1530434"/>
                  <a:pt x="2076218" y="1526216"/>
                </a:cubicBezTo>
                <a:cubicBezTo>
                  <a:pt x="2076215" y="1538868"/>
                  <a:pt x="2076215" y="1538868"/>
                  <a:pt x="2088868" y="1551525"/>
                </a:cubicBezTo>
                <a:cubicBezTo>
                  <a:pt x="1949682" y="1779284"/>
                  <a:pt x="1810493" y="2045012"/>
                  <a:pt x="1734570" y="2285429"/>
                </a:cubicBezTo>
                <a:cubicBezTo>
                  <a:pt x="1696612" y="2298080"/>
                  <a:pt x="1696612" y="2336040"/>
                  <a:pt x="1683956" y="2386655"/>
                </a:cubicBezTo>
                <a:cubicBezTo>
                  <a:pt x="1671304" y="2411966"/>
                  <a:pt x="1645996" y="2424618"/>
                  <a:pt x="1645996" y="2449923"/>
                </a:cubicBezTo>
                <a:cubicBezTo>
                  <a:pt x="1620690" y="2487884"/>
                  <a:pt x="1633343" y="2500539"/>
                  <a:pt x="1620689" y="2551154"/>
                </a:cubicBezTo>
                <a:cubicBezTo>
                  <a:pt x="1595384" y="2639726"/>
                  <a:pt x="1506806" y="2829530"/>
                  <a:pt x="1506806" y="2905451"/>
                </a:cubicBezTo>
                <a:lnTo>
                  <a:pt x="1494152" y="2918102"/>
                </a:lnTo>
                <a:cubicBezTo>
                  <a:pt x="1494152" y="2922320"/>
                  <a:pt x="1494155" y="2926538"/>
                  <a:pt x="1494154" y="2930757"/>
                </a:cubicBezTo>
                <a:lnTo>
                  <a:pt x="1506806" y="2930756"/>
                </a:lnTo>
                <a:lnTo>
                  <a:pt x="1506806" y="2943410"/>
                </a:lnTo>
                <a:cubicBezTo>
                  <a:pt x="1494155" y="2968719"/>
                  <a:pt x="1481500" y="2968716"/>
                  <a:pt x="1494152" y="2943410"/>
                </a:cubicBezTo>
                <a:cubicBezTo>
                  <a:pt x="1468846" y="2956065"/>
                  <a:pt x="1456192" y="3019331"/>
                  <a:pt x="1456192" y="3057288"/>
                </a:cubicBezTo>
                <a:cubicBezTo>
                  <a:pt x="1456193" y="3044640"/>
                  <a:pt x="1456193" y="3044640"/>
                  <a:pt x="1443541" y="3057291"/>
                </a:cubicBezTo>
                <a:cubicBezTo>
                  <a:pt x="1443536" y="3069942"/>
                  <a:pt x="1443536" y="3069942"/>
                  <a:pt x="1443536" y="3082601"/>
                </a:cubicBezTo>
                <a:cubicBezTo>
                  <a:pt x="1430885" y="3158522"/>
                  <a:pt x="1430888" y="3133214"/>
                  <a:pt x="1405579" y="3209135"/>
                </a:cubicBezTo>
                <a:lnTo>
                  <a:pt x="1392929" y="3221789"/>
                </a:lnTo>
                <a:lnTo>
                  <a:pt x="1380271" y="3272402"/>
                </a:lnTo>
                <a:lnTo>
                  <a:pt x="1380272" y="3285053"/>
                </a:lnTo>
                <a:lnTo>
                  <a:pt x="1380271" y="3297705"/>
                </a:lnTo>
                <a:lnTo>
                  <a:pt x="1380271" y="3310362"/>
                </a:lnTo>
                <a:cubicBezTo>
                  <a:pt x="1380272" y="3323013"/>
                  <a:pt x="1367617" y="3323018"/>
                  <a:pt x="1367617" y="3348326"/>
                </a:cubicBezTo>
                <a:cubicBezTo>
                  <a:pt x="1380274" y="3348326"/>
                  <a:pt x="1380272" y="3323013"/>
                  <a:pt x="1392925" y="3335669"/>
                </a:cubicBezTo>
                <a:cubicBezTo>
                  <a:pt x="1392925" y="3348320"/>
                  <a:pt x="1392925" y="3348320"/>
                  <a:pt x="1392928" y="3360977"/>
                </a:cubicBezTo>
                <a:lnTo>
                  <a:pt x="1380272" y="3360974"/>
                </a:lnTo>
                <a:lnTo>
                  <a:pt x="1380271" y="3373631"/>
                </a:lnTo>
                <a:lnTo>
                  <a:pt x="1380271" y="3386286"/>
                </a:lnTo>
                <a:lnTo>
                  <a:pt x="1380271" y="3411591"/>
                </a:lnTo>
                <a:cubicBezTo>
                  <a:pt x="1354961" y="3449549"/>
                  <a:pt x="1354961" y="3500165"/>
                  <a:pt x="1329658" y="3512819"/>
                </a:cubicBezTo>
                <a:cubicBezTo>
                  <a:pt x="1329656" y="3525473"/>
                  <a:pt x="1329656" y="3538127"/>
                  <a:pt x="1342310" y="3512817"/>
                </a:cubicBezTo>
                <a:cubicBezTo>
                  <a:pt x="1342310" y="3512817"/>
                  <a:pt x="1342310" y="3550779"/>
                  <a:pt x="1329658" y="3550775"/>
                </a:cubicBezTo>
                <a:cubicBezTo>
                  <a:pt x="1317004" y="3601392"/>
                  <a:pt x="1342310" y="3525473"/>
                  <a:pt x="1354964" y="3550778"/>
                </a:cubicBezTo>
                <a:cubicBezTo>
                  <a:pt x="1354961" y="3538127"/>
                  <a:pt x="1342310" y="3487512"/>
                  <a:pt x="1367618" y="3500165"/>
                </a:cubicBezTo>
                <a:lnTo>
                  <a:pt x="1367618" y="3512819"/>
                </a:lnTo>
                <a:lnTo>
                  <a:pt x="1380271" y="3512817"/>
                </a:lnTo>
                <a:lnTo>
                  <a:pt x="1380271" y="3500166"/>
                </a:lnTo>
                <a:lnTo>
                  <a:pt x="1380271" y="3487512"/>
                </a:lnTo>
                <a:cubicBezTo>
                  <a:pt x="1392926" y="3525473"/>
                  <a:pt x="1405579" y="3386286"/>
                  <a:pt x="1418236" y="3348324"/>
                </a:cubicBezTo>
                <a:lnTo>
                  <a:pt x="1430885" y="3335669"/>
                </a:lnTo>
                <a:lnTo>
                  <a:pt x="1430887" y="3323013"/>
                </a:lnTo>
                <a:lnTo>
                  <a:pt x="1418234" y="3323015"/>
                </a:lnTo>
                <a:cubicBezTo>
                  <a:pt x="1456193" y="3209135"/>
                  <a:pt x="1506806" y="3044640"/>
                  <a:pt x="1544766" y="2918102"/>
                </a:cubicBezTo>
                <a:lnTo>
                  <a:pt x="1544766" y="2880141"/>
                </a:lnTo>
                <a:cubicBezTo>
                  <a:pt x="1557422" y="2842184"/>
                  <a:pt x="1582727" y="2791569"/>
                  <a:pt x="1595382" y="2740952"/>
                </a:cubicBezTo>
                <a:lnTo>
                  <a:pt x="1582726" y="2753607"/>
                </a:lnTo>
                <a:cubicBezTo>
                  <a:pt x="1595381" y="2728298"/>
                  <a:pt x="1620689" y="2690340"/>
                  <a:pt x="1633342" y="2652380"/>
                </a:cubicBezTo>
                <a:cubicBezTo>
                  <a:pt x="1683958" y="2538498"/>
                  <a:pt x="1734570" y="2386658"/>
                  <a:pt x="1785186" y="2285430"/>
                </a:cubicBezTo>
                <a:cubicBezTo>
                  <a:pt x="1823146" y="2196854"/>
                  <a:pt x="1848454" y="2082972"/>
                  <a:pt x="1886414" y="2007050"/>
                </a:cubicBezTo>
                <a:cubicBezTo>
                  <a:pt x="1911718" y="1981743"/>
                  <a:pt x="1924376" y="1969092"/>
                  <a:pt x="1937028" y="1943783"/>
                </a:cubicBezTo>
                <a:cubicBezTo>
                  <a:pt x="1962334" y="1905822"/>
                  <a:pt x="1962336" y="1867862"/>
                  <a:pt x="1987643" y="1829903"/>
                </a:cubicBezTo>
                <a:cubicBezTo>
                  <a:pt x="2000292" y="1804598"/>
                  <a:pt x="2000294" y="1817246"/>
                  <a:pt x="2012950" y="1804596"/>
                </a:cubicBezTo>
                <a:cubicBezTo>
                  <a:pt x="2050910" y="1753983"/>
                  <a:pt x="2088870" y="1589486"/>
                  <a:pt x="2139486" y="1576833"/>
                </a:cubicBezTo>
                <a:lnTo>
                  <a:pt x="2139485" y="1551525"/>
                </a:lnTo>
                <a:cubicBezTo>
                  <a:pt x="2202754" y="1475604"/>
                  <a:pt x="2228062" y="1412336"/>
                  <a:pt x="2266022" y="1349070"/>
                </a:cubicBezTo>
                <a:cubicBezTo>
                  <a:pt x="2291328" y="1298457"/>
                  <a:pt x="2316635" y="1247843"/>
                  <a:pt x="2367250" y="1197225"/>
                </a:cubicBezTo>
                <a:cubicBezTo>
                  <a:pt x="2354597" y="1197225"/>
                  <a:pt x="2392558" y="1159265"/>
                  <a:pt x="2430518" y="1108653"/>
                </a:cubicBezTo>
                <a:cubicBezTo>
                  <a:pt x="2468477" y="1058039"/>
                  <a:pt x="2519093" y="994770"/>
                  <a:pt x="2519094" y="969464"/>
                </a:cubicBezTo>
                <a:cubicBezTo>
                  <a:pt x="2531747" y="956810"/>
                  <a:pt x="2544401" y="956810"/>
                  <a:pt x="2531748" y="982118"/>
                </a:cubicBezTo>
                <a:cubicBezTo>
                  <a:pt x="2544401" y="982118"/>
                  <a:pt x="2557055" y="931503"/>
                  <a:pt x="2544401" y="944157"/>
                </a:cubicBezTo>
                <a:cubicBezTo>
                  <a:pt x="2595014" y="880889"/>
                  <a:pt x="2658282" y="792314"/>
                  <a:pt x="2721552" y="716393"/>
                </a:cubicBezTo>
                <a:cubicBezTo>
                  <a:pt x="2784818" y="627818"/>
                  <a:pt x="2860744" y="551898"/>
                  <a:pt x="2898701" y="501282"/>
                </a:cubicBezTo>
                <a:cubicBezTo>
                  <a:pt x="2911355" y="475977"/>
                  <a:pt x="2936662" y="463322"/>
                  <a:pt x="2924008" y="488633"/>
                </a:cubicBezTo>
                <a:cubicBezTo>
                  <a:pt x="2949317" y="501285"/>
                  <a:pt x="2949318" y="450671"/>
                  <a:pt x="2936662" y="450671"/>
                </a:cubicBezTo>
                <a:cubicBezTo>
                  <a:pt x="3012582" y="387402"/>
                  <a:pt x="3088506" y="311481"/>
                  <a:pt x="3177078" y="210252"/>
                </a:cubicBezTo>
                <a:lnTo>
                  <a:pt x="3189732" y="210252"/>
                </a:lnTo>
                <a:lnTo>
                  <a:pt x="3202388" y="197600"/>
                </a:lnTo>
                <a:cubicBezTo>
                  <a:pt x="3240348" y="134331"/>
                  <a:pt x="3265658" y="172292"/>
                  <a:pt x="3278308" y="121680"/>
                </a:cubicBezTo>
                <a:lnTo>
                  <a:pt x="3290962" y="134334"/>
                </a:lnTo>
                <a:cubicBezTo>
                  <a:pt x="3290962" y="134334"/>
                  <a:pt x="3303614" y="134331"/>
                  <a:pt x="3303617" y="121682"/>
                </a:cubicBezTo>
                <a:cubicBezTo>
                  <a:pt x="3316268" y="109025"/>
                  <a:pt x="3316268" y="109025"/>
                  <a:pt x="3316272" y="96371"/>
                </a:cubicBezTo>
                <a:cubicBezTo>
                  <a:pt x="3341574" y="96371"/>
                  <a:pt x="3354233" y="96371"/>
                  <a:pt x="3379536" y="58410"/>
                </a:cubicBezTo>
                <a:cubicBezTo>
                  <a:pt x="3366882" y="58410"/>
                  <a:pt x="3341574" y="96371"/>
                  <a:pt x="3341576" y="71066"/>
                </a:cubicBezTo>
                <a:lnTo>
                  <a:pt x="3354233" y="58410"/>
                </a:lnTo>
                <a:lnTo>
                  <a:pt x="3341576" y="58410"/>
                </a:lnTo>
                <a:cubicBezTo>
                  <a:pt x="3354230" y="42594"/>
                  <a:pt x="3365302" y="30732"/>
                  <a:pt x="3374990" y="21242"/>
                </a:cubicBezTo>
                <a:lnTo>
                  <a:pt x="3398246" y="0"/>
                </a:lnTo>
                <a:lnTo>
                  <a:pt x="3467874" y="0"/>
                </a:lnTo>
                <a:lnTo>
                  <a:pt x="3444386" y="25196"/>
                </a:lnTo>
                <a:cubicBezTo>
                  <a:pt x="3417497" y="55248"/>
                  <a:pt x="3392190" y="83718"/>
                  <a:pt x="3366882" y="109025"/>
                </a:cubicBezTo>
                <a:cubicBezTo>
                  <a:pt x="3253002" y="222906"/>
                  <a:pt x="3088505" y="374747"/>
                  <a:pt x="2987278" y="513935"/>
                </a:cubicBezTo>
                <a:cubicBezTo>
                  <a:pt x="2961968" y="526593"/>
                  <a:pt x="2961968" y="564552"/>
                  <a:pt x="2961968" y="564552"/>
                </a:cubicBezTo>
                <a:cubicBezTo>
                  <a:pt x="2936662" y="589857"/>
                  <a:pt x="2924008" y="577206"/>
                  <a:pt x="2911354" y="589857"/>
                </a:cubicBezTo>
                <a:cubicBezTo>
                  <a:pt x="2848088" y="640473"/>
                  <a:pt x="2822778" y="729050"/>
                  <a:pt x="2784818" y="767007"/>
                </a:cubicBezTo>
                <a:cubicBezTo>
                  <a:pt x="2772164" y="779661"/>
                  <a:pt x="2759512" y="779661"/>
                  <a:pt x="2759512" y="779661"/>
                </a:cubicBezTo>
                <a:cubicBezTo>
                  <a:pt x="2721554" y="817623"/>
                  <a:pt x="2670936" y="880889"/>
                  <a:pt x="2696243" y="893543"/>
                </a:cubicBezTo>
                <a:cubicBezTo>
                  <a:pt x="2670936" y="931505"/>
                  <a:pt x="2658284" y="918849"/>
                  <a:pt x="2632974" y="956810"/>
                </a:cubicBezTo>
                <a:cubicBezTo>
                  <a:pt x="2569709" y="1058039"/>
                  <a:pt x="2443174" y="1209879"/>
                  <a:pt x="2392558" y="1323761"/>
                </a:cubicBezTo>
                <a:cubicBezTo>
                  <a:pt x="2341943" y="1374375"/>
                  <a:pt x="2291328" y="1450299"/>
                  <a:pt x="2253366" y="1538871"/>
                </a:cubicBezTo>
                <a:cubicBezTo>
                  <a:pt x="2215408" y="1614791"/>
                  <a:pt x="2240714" y="1576832"/>
                  <a:pt x="2190100" y="1640100"/>
                </a:cubicBezTo>
                <a:cubicBezTo>
                  <a:pt x="2139485" y="1728675"/>
                  <a:pt x="2101524" y="1842554"/>
                  <a:pt x="2038253" y="1956437"/>
                </a:cubicBezTo>
                <a:cubicBezTo>
                  <a:pt x="2038256" y="1981745"/>
                  <a:pt x="2012950" y="1994399"/>
                  <a:pt x="2000296" y="2019705"/>
                </a:cubicBezTo>
                <a:cubicBezTo>
                  <a:pt x="1911720" y="2171547"/>
                  <a:pt x="1861108" y="2348691"/>
                  <a:pt x="1810492" y="2462576"/>
                </a:cubicBezTo>
                <a:cubicBezTo>
                  <a:pt x="1747226" y="2601765"/>
                  <a:pt x="1696610" y="2766260"/>
                  <a:pt x="1633343" y="2930756"/>
                </a:cubicBezTo>
                <a:cubicBezTo>
                  <a:pt x="1608035" y="2994026"/>
                  <a:pt x="1570074" y="3057291"/>
                  <a:pt x="1570074" y="3133212"/>
                </a:cubicBezTo>
                <a:lnTo>
                  <a:pt x="1557420" y="3145868"/>
                </a:lnTo>
                <a:lnTo>
                  <a:pt x="1557422" y="3171176"/>
                </a:lnTo>
                <a:cubicBezTo>
                  <a:pt x="1532116" y="3183827"/>
                  <a:pt x="1519462" y="3272402"/>
                  <a:pt x="1494154" y="3323016"/>
                </a:cubicBezTo>
                <a:cubicBezTo>
                  <a:pt x="1506809" y="3323016"/>
                  <a:pt x="1506806" y="3285057"/>
                  <a:pt x="1519463" y="3297708"/>
                </a:cubicBezTo>
                <a:cubicBezTo>
                  <a:pt x="1519460" y="3247095"/>
                  <a:pt x="1557424" y="3247095"/>
                  <a:pt x="1544768" y="3209136"/>
                </a:cubicBezTo>
                <a:cubicBezTo>
                  <a:pt x="1557420" y="3209135"/>
                  <a:pt x="1557422" y="3234441"/>
                  <a:pt x="1570074" y="3196481"/>
                </a:cubicBezTo>
                <a:cubicBezTo>
                  <a:pt x="1570074" y="3209135"/>
                  <a:pt x="1570074" y="3209135"/>
                  <a:pt x="1582726" y="3196481"/>
                </a:cubicBezTo>
                <a:lnTo>
                  <a:pt x="1582727" y="3183827"/>
                </a:lnTo>
                <a:lnTo>
                  <a:pt x="1582726" y="3171176"/>
                </a:lnTo>
                <a:lnTo>
                  <a:pt x="1582726" y="3158520"/>
                </a:lnTo>
                <a:cubicBezTo>
                  <a:pt x="1595382" y="3133212"/>
                  <a:pt x="1608035" y="3044642"/>
                  <a:pt x="1633342" y="3019331"/>
                </a:cubicBezTo>
                <a:cubicBezTo>
                  <a:pt x="1671305" y="2918102"/>
                  <a:pt x="1696612" y="2804219"/>
                  <a:pt x="1734570" y="2766260"/>
                </a:cubicBezTo>
                <a:cubicBezTo>
                  <a:pt x="1747224" y="2715648"/>
                  <a:pt x="1785185" y="2652377"/>
                  <a:pt x="1823146" y="2576459"/>
                </a:cubicBezTo>
                <a:lnTo>
                  <a:pt x="1835800" y="2576456"/>
                </a:lnTo>
                <a:lnTo>
                  <a:pt x="1835800" y="2551151"/>
                </a:lnTo>
                <a:cubicBezTo>
                  <a:pt x="1835798" y="2546934"/>
                  <a:pt x="1835798" y="2542716"/>
                  <a:pt x="1835796" y="2538498"/>
                </a:cubicBezTo>
                <a:cubicBezTo>
                  <a:pt x="1861106" y="2487885"/>
                  <a:pt x="1873760" y="2424618"/>
                  <a:pt x="1899068" y="2361350"/>
                </a:cubicBezTo>
                <a:cubicBezTo>
                  <a:pt x="1899068" y="2361350"/>
                  <a:pt x="1911722" y="2348691"/>
                  <a:pt x="1911720" y="2336043"/>
                </a:cubicBezTo>
                <a:cubicBezTo>
                  <a:pt x="1924374" y="2336042"/>
                  <a:pt x="1937030" y="2323389"/>
                  <a:pt x="1937026" y="2336043"/>
                </a:cubicBezTo>
                <a:cubicBezTo>
                  <a:pt x="1937030" y="2323389"/>
                  <a:pt x="1937028" y="2310734"/>
                  <a:pt x="1937028" y="2298083"/>
                </a:cubicBezTo>
                <a:cubicBezTo>
                  <a:pt x="1949682" y="2285426"/>
                  <a:pt x="1962335" y="2272770"/>
                  <a:pt x="1962336" y="2260122"/>
                </a:cubicBezTo>
                <a:cubicBezTo>
                  <a:pt x="2025604" y="2146238"/>
                  <a:pt x="2076220" y="2019704"/>
                  <a:pt x="2126832" y="1905822"/>
                </a:cubicBezTo>
                <a:lnTo>
                  <a:pt x="2126832" y="1893168"/>
                </a:lnTo>
                <a:lnTo>
                  <a:pt x="2139485" y="1880514"/>
                </a:lnTo>
                <a:cubicBezTo>
                  <a:pt x="2164793" y="1855208"/>
                  <a:pt x="2190100" y="1791941"/>
                  <a:pt x="2202754" y="1791941"/>
                </a:cubicBezTo>
                <a:lnTo>
                  <a:pt x="2202755" y="1753982"/>
                </a:lnTo>
                <a:lnTo>
                  <a:pt x="2215408" y="1741328"/>
                </a:lnTo>
                <a:cubicBezTo>
                  <a:pt x="2240714" y="1728675"/>
                  <a:pt x="2253368" y="1690712"/>
                  <a:pt x="2278674" y="1652753"/>
                </a:cubicBezTo>
                <a:lnTo>
                  <a:pt x="2291330" y="1640102"/>
                </a:lnTo>
                <a:cubicBezTo>
                  <a:pt x="2303984" y="1627446"/>
                  <a:pt x="2303982" y="1614791"/>
                  <a:pt x="2303982" y="1602140"/>
                </a:cubicBezTo>
                <a:cubicBezTo>
                  <a:pt x="2329289" y="1564178"/>
                  <a:pt x="2316632" y="1564179"/>
                  <a:pt x="2354598" y="1526214"/>
                </a:cubicBezTo>
                <a:lnTo>
                  <a:pt x="2367250" y="1513565"/>
                </a:lnTo>
                <a:lnTo>
                  <a:pt x="2367251" y="1500911"/>
                </a:lnTo>
                <a:cubicBezTo>
                  <a:pt x="2455824" y="1361721"/>
                  <a:pt x="2531747" y="1235189"/>
                  <a:pt x="2620324" y="1095999"/>
                </a:cubicBezTo>
                <a:lnTo>
                  <a:pt x="2632978" y="1083344"/>
                </a:lnTo>
                <a:lnTo>
                  <a:pt x="2645628" y="1070693"/>
                </a:lnTo>
                <a:cubicBezTo>
                  <a:pt x="2645627" y="1066475"/>
                  <a:pt x="2645627" y="1062257"/>
                  <a:pt x="2645626" y="1058039"/>
                </a:cubicBezTo>
                <a:lnTo>
                  <a:pt x="2658282" y="1045385"/>
                </a:lnTo>
                <a:lnTo>
                  <a:pt x="2670936" y="1045385"/>
                </a:lnTo>
                <a:cubicBezTo>
                  <a:pt x="2658284" y="1058040"/>
                  <a:pt x="2658284" y="1058040"/>
                  <a:pt x="2658280" y="1070693"/>
                </a:cubicBezTo>
                <a:cubicBezTo>
                  <a:pt x="2658280" y="1070693"/>
                  <a:pt x="2658281" y="1083344"/>
                  <a:pt x="2670938" y="1070693"/>
                </a:cubicBezTo>
                <a:lnTo>
                  <a:pt x="2683589" y="1070693"/>
                </a:lnTo>
                <a:cubicBezTo>
                  <a:pt x="2683586" y="1058039"/>
                  <a:pt x="2696244" y="1058040"/>
                  <a:pt x="2696244" y="1058040"/>
                </a:cubicBezTo>
                <a:cubicBezTo>
                  <a:pt x="2658284" y="1095999"/>
                  <a:pt x="2658284" y="1095999"/>
                  <a:pt x="2632978" y="1159265"/>
                </a:cubicBezTo>
                <a:cubicBezTo>
                  <a:pt x="2632978" y="1108656"/>
                  <a:pt x="2595014" y="1171919"/>
                  <a:pt x="2557054" y="1235189"/>
                </a:cubicBezTo>
                <a:cubicBezTo>
                  <a:pt x="2569706" y="1235192"/>
                  <a:pt x="2582362" y="1222536"/>
                  <a:pt x="2595012" y="1222535"/>
                </a:cubicBezTo>
                <a:cubicBezTo>
                  <a:pt x="2582362" y="1247843"/>
                  <a:pt x="2569708" y="1285800"/>
                  <a:pt x="2531747" y="1323761"/>
                </a:cubicBezTo>
                <a:lnTo>
                  <a:pt x="2531747" y="1311110"/>
                </a:lnTo>
                <a:lnTo>
                  <a:pt x="2531748" y="1298457"/>
                </a:lnTo>
                <a:lnTo>
                  <a:pt x="2519093" y="1311110"/>
                </a:lnTo>
                <a:cubicBezTo>
                  <a:pt x="2519090" y="1323761"/>
                  <a:pt x="2506440" y="1336415"/>
                  <a:pt x="2506440" y="1336415"/>
                </a:cubicBezTo>
                <a:cubicBezTo>
                  <a:pt x="2493790" y="1336415"/>
                  <a:pt x="2481130" y="1361721"/>
                  <a:pt x="2468480" y="1374375"/>
                </a:cubicBezTo>
                <a:cubicBezTo>
                  <a:pt x="2468476" y="1387029"/>
                  <a:pt x="2455824" y="1387029"/>
                  <a:pt x="2455824" y="1387029"/>
                </a:cubicBezTo>
                <a:lnTo>
                  <a:pt x="2455826" y="1399683"/>
                </a:lnTo>
                <a:lnTo>
                  <a:pt x="2468480" y="1399685"/>
                </a:lnTo>
                <a:lnTo>
                  <a:pt x="2417864" y="1450296"/>
                </a:lnTo>
                <a:cubicBezTo>
                  <a:pt x="2430520" y="1450296"/>
                  <a:pt x="2443172" y="1437641"/>
                  <a:pt x="2455824" y="1450296"/>
                </a:cubicBezTo>
                <a:cubicBezTo>
                  <a:pt x="2417864" y="1500911"/>
                  <a:pt x="2430520" y="1475606"/>
                  <a:pt x="2417861" y="1513565"/>
                </a:cubicBezTo>
                <a:cubicBezTo>
                  <a:pt x="2405212" y="1538868"/>
                  <a:pt x="2405210" y="1513565"/>
                  <a:pt x="2379904" y="1551524"/>
                </a:cubicBezTo>
                <a:cubicBezTo>
                  <a:pt x="2392558" y="1551525"/>
                  <a:pt x="2392558" y="1538871"/>
                  <a:pt x="2405212" y="1538868"/>
                </a:cubicBezTo>
                <a:cubicBezTo>
                  <a:pt x="2392558" y="1564181"/>
                  <a:pt x="2379904" y="1576832"/>
                  <a:pt x="2379904" y="1564179"/>
                </a:cubicBezTo>
                <a:cubicBezTo>
                  <a:pt x="2367246" y="1589486"/>
                  <a:pt x="2367246" y="1589486"/>
                  <a:pt x="2367250" y="1602137"/>
                </a:cubicBezTo>
                <a:lnTo>
                  <a:pt x="2354598" y="1614791"/>
                </a:lnTo>
                <a:lnTo>
                  <a:pt x="2341944" y="1627446"/>
                </a:lnTo>
                <a:lnTo>
                  <a:pt x="2341943" y="1640100"/>
                </a:lnTo>
                <a:lnTo>
                  <a:pt x="2347962" y="1639239"/>
                </a:lnTo>
                <a:lnTo>
                  <a:pt x="2340360" y="1652750"/>
                </a:lnTo>
                <a:cubicBezTo>
                  <a:pt x="2335613" y="1659078"/>
                  <a:pt x="2329289" y="1665405"/>
                  <a:pt x="2316635" y="1678061"/>
                </a:cubicBezTo>
                <a:lnTo>
                  <a:pt x="2316636" y="1690712"/>
                </a:lnTo>
                <a:lnTo>
                  <a:pt x="2316635" y="1703367"/>
                </a:lnTo>
                <a:cubicBezTo>
                  <a:pt x="2303982" y="1716018"/>
                  <a:pt x="2291328" y="1741328"/>
                  <a:pt x="2278674" y="1779284"/>
                </a:cubicBezTo>
                <a:cubicBezTo>
                  <a:pt x="2266024" y="1804596"/>
                  <a:pt x="2240714" y="1791941"/>
                  <a:pt x="2240716" y="1829903"/>
                </a:cubicBezTo>
                <a:lnTo>
                  <a:pt x="2228057" y="1829903"/>
                </a:lnTo>
                <a:cubicBezTo>
                  <a:pt x="2228060" y="1817244"/>
                  <a:pt x="2228057" y="1829903"/>
                  <a:pt x="2215409" y="1829900"/>
                </a:cubicBezTo>
                <a:lnTo>
                  <a:pt x="2215409" y="1855205"/>
                </a:lnTo>
                <a:lnTo>
                  <a:pt x="2215408" y="1867862"/>
                </a:lnTo>
                <a:cubicBezTo>
                  <a:pt x="2202754" y="1880516"/>
                  <a:pt x="2202754" y="1893173"/>
                  <a:pt x="2215409" y="1893168"/>
                </a:cubicBezTo>
                <a:cubicBezTo>
                  <a:pt x="2190101" y="1943783"/>
                  <a:pt x="2152139" y="1956437"/>
                  <a:pt x="2152139" y="1994397"/>
                </a:cubicBezTo>
                <a:cubicBezTo>
                  <a:pt x="2152139" y="1994397"/>
                  <a:pt x="2139485" y="2007051"/>
                  <a:pt x="2139485" y="2019704"/>
                </a:cubicBezTo>
                <a:lnTo>
                  <a:pt x="2139486" y="2032355"/>
                </a:lnTo>
                <a:lnTo>
                  <a:pt x="2139485" y="2045012"/>
                </a:lnTo>
                <a:cubicBezTo>
                  <a:pt x="2126832" y="2070317"/>
                  <a:pt x="2114180" y="2082972"/>
                  <a:pt x="2101526" y="2095623"/>
                </a:cubicBezTo>
                <a:cubicBezTo>
                  <a:pt x="2120505" y="2105114"/>
                  <a:pt x="2089662" y="2121723"/>
                  <a:pt x="2083730" y="2134771"/>
                </a:cubicBezTo>
                <a:lnTo>
                  <a:pt x="2088130" y="2144585"/>
                </a:lnTo>
                <a:lnTo>
                  <a:pt x="2087437" y="2146015"/>
                </a:lnTo>
                <a:cubicBezTo>
                  <a:pt x="2086893" y="2147621"/>
                  <a:pt x="2087289" y="2147819"/>
                  <a:pt x="2088870" y="2146236"/>
                </a:cubicBezTo>
                <a:lnTo>
                  <a:pt x="2088130" y="2144585"/>
                </a:lnTo>
                <a:lnTo>
                  <a:pt x="2091639" y="2137342"/>
                </a:lnTo>
                <a:cubicBezTo>
                  <a:pt x="2104689" y="2113026"/>
                  <a:pt x="2142649" y="2051340"/>
                  <a:pt x="2152139" y="2032358"/>
                </a:cubicBezTo>
                <a:cubicBezTo>
                  <a:pt x="2164790" y="2032358"/>
                  <a:pt x="2164793" y="2019704"/>
                  <a:pt x="2164793" y="2019704"/>
                </a:cubicBezTo>
                <a:lnTo>
                  <a:pt x="2177447" y="2007050"/>
                </a:lnTo>
                <a:cubicBezTo>
                  <a:pt x="2177447" y="1994397"/>
                  <a:pt x="2177447" y="1994397"/>
                  <a:pt x="2164794" y="1994397"/>
                </a:cubicBezTo>
                <a:cubicBezTo>
                  <a:pt x="2164793" y="1981743"/>
                  <a:pt x="2177446" y="1981743"/>
                  <a:pt x="2177447" y="1969089"/>
                </a:cubicBezTo>
                <a:cubicBezTo>
                  <a:pt x="2190101" y="1943783"/>
                  <a:pt x="2190100" y="1956437"/>
                  <a:pt x="2202754" y="1956437"/>
                </a:cubicBezTo>
                <a:cubicBezTo>
                  <a:pt x="2215408" y="1931130"/>
                  <a:pt x="2202754" y="1918476"/>
                  <a:pt x="2228057" y="1880516"/>
                </a:cubicBezTo>
                <a:cubicBezTo>
                  <a:pt x="2228058" y="1876299"/>
                  <a:pt x="2228058" y="1872080"/>
                  <a:pt x="2228060" y="1867862"/>
                </a:cubicBezTo>
                <a:lnTo>
                  <a:pt x="2240714" y="1867862"/>
                </a:lnTo>
                <a:cubicBezTo>
                  <a:pt x="2240714" y="1867862"/>
                  <a:pt x="2253365" y="1867862"/>
                  <a:pt x="2253370" y="1855208"/>
                </a:cubicBezTo>
                <a:lnTo>
                  <a:pt x="2253370" y="1842557"/>
                </a:lnTo>
                <a:lnTo>
                  <a:pt x="2240712" y="1842554"/>
                </a:lnTo>
                <a:cubicBezTo>
                  <a:pt x="2278674" y="1804596"/>
                  <a:pt x="2291328" y="1766636"/>
                  <a:pt x="2329289" y="1703364"/>
                </a:cubicBezTo>
                <a:lnTo>
                  <a:pt x="2329290" y="1716023"/>
                </a:lnTo>
                <a:lnTo>
                  <a:pt x="2341943" y="1703366"/>
                </a:lnTo>
                <a:lnTo>
                  <a:pt x="2341943" y="1690709"/>
                </a:lnTo>
                <a:cubicBezTo>
                  <a:pt x="2354597" y="1665407"/>
                  <a:pt x="2341944" y="1665407"/>
                  <a:pt x="2367250" y="1627446"/>
                </a:cubicBezTo>
                <a:lnTo>
                  <a:pt x="2379904" y="1627443"/>
                </a:lnTo>
                <a:lnTo>
                  <a:pt x="2379904" y="1614791"/>
                </a:lnTo>
                <a:cubicBezTo>
                  <a:pt x="2379902" y="1610574"/>
                  <a:pt x="2379902" y="1606356"/>
                  <a:pt x="2379900" y="1602140"/>
                </a:cubicBezTo>
                <a:cubicBezTo>
                  <a:pt x="2408372" y="1573670"/>
                  <a:pt x="2436844" y="1509612"/>
                  <a:pt x="2465318" y="1468683"/>
                </a:cubicBezTo>
                <a:lnTo>
                  <a:pt x="2481902" y="1450599"/>
                </a:lnTo>
                <a:lnTo>
                  <a:pt x="2579830" y="1265063"/>
                </a:lnTo>
                <a:cubicBezTo>
                  <a:pt x="2717198" y="1022537"/>
                  <a:pt x="2870026" y="786258"/>
                  <a:pt x="3038504" y="556154"/>
                </a:cubicBezTo>
                <a:cubicBezTo>
                  <a:pt x="3120582" y="445845"/>
                  <a:pt x="3206686" y="339281"/>
                  <a:pt x="3295808" y="235523"/>
                </a:cubicBezTo>
                <a:lnTo>
                  <a:pt x="3509334" y="0"/>
                </a:lnTo>
                <a:lnTo>
                  <a:pt x="9854218" y="0"/>
                </a:lnTo>
                <a:lnTo>
                  <a:pt x="9854218" y="10287000"/>
                </a:lnTo>
                <a:lnTo>
                  <a:pt x="4569194" y="10287000"/>
                </a:lnTo>
                <a:lnTo>
                  <a:pt x="4512034" y="10239735"/>
                </a:lnTo>
                <a:cubicBezTo>
                  <a:pt x="4483562" y="10219173"/>
                  <a:pt x="4455092" y="10200194"/>
                  <a:pt x="4429784" y="10181214"/>
                </a:cubicBezTo>
                <a:cubicBezTo>
                  <a:pt x="4429784" y="10168562"/>
                  <a:pt x="4417133" y="10168558"/>
                  <a:pt x="4404479" y="10143254"/>
                </a:cubicBezTo>
                <a:lnTo>
                  <a:pt x="4404479" y="10130601"/>
                </a:lnTo>
                <a:cubicBezTo>
                  <a:pt x="4391824" y="10117947"/>
                  <a:pt x="4391824" y="10105293"/>
                  <a:pt x="4366518" y="10092639"/>
                </a:cubicBezTo>
                <a:cubicBezTo>
                  <a:pt x="4366518" y="10092639"/>
                  <a:pt x="4366520" y="10079986"/>
                  <a:pt x="4353864" y="10079984"/>
                </a:cubicBezTo>
                <a:lnTo>
                  <a:pt x="4341210" y="10079986"/>
                </a:lnTo>
                <a:cubicBezTo>
                  <a:pt x="4341206" y="10092639"/>
                  <a:pt x="4353864" y="10092639"/>
                  <a:pt x="4366518" y="10105293"/>
                </a:cubicBezTo>
                <a:lnTo>
                  <a:pt x="4379172" y="10130601"/>
                </a:lnTo>
                <a:cubicBezTo>
                  <a:pt x="4379171" y="10134819"/>
                  <a:pt x="4379171" y="10139036"/>
                  <a:pt x="4379170" y="10143254"/>
                </a:cubicBezTo>
                <a:lnTo>
                  <a:pt x="4366518" y="10143254"/>
                </a:lnTo>
                <a:lnTo>
                  <a:pt x="4366518" y="10130601"/>
                </a:lnTo>
                <a:lnTo>
                  <a:pt x="4353864" y="10130602"/>
                </a:lnTo>
                <a:lnTo>
                  <a:pt x="4341210" y="10117947"/>
                </a:lnTo>
                <a:cubicBezTo>
                  <a:pt x="4341209" y="10105293"/>
                  <a:pt x="4328555" y="10105293"/>
                  <a:pt x="4328555" y="10105293"/>
                </a:cubicBezTo>
                <a:lnTo>
                  <a:pt x="4328555" y="10092639"/>
                </a:lnTo>
                <a:cubicBezTo>
                  <a:pt x="4328555" y="10092639"/>
                  <a:pt x="4328555" y="10079986"/>
                  <a:pt x="4315904" y="10079986"/>
                </a:cubicBezTo>
                <a:lnTo>
                  <a:pt x="4303250" y="10079985"/>
                </a:lnTo>
                <a:lnTo>
                  <a:pt x="4303250" y="10092639"/>
                </a:lnTo>
                <a:cubicBezTo>
                  <a:pt x="4315904" y="10092639"/>
                  <a:pt x="4315901" y="10105293"/>
                  <a:pt x="4315901" y="10105293"/>
                </a:cubicBezTo>
                <a:lnTo>
                  <a:pt x="4303250" y="10117946"/>
                </a:lnTo>
                <a:lnTo>
                  <a:pt x="4252632" y="10067332"/>
                </a:lnTo>
                <a:cubicBezTo>
                  <a:pt x="4252636" y="10079986"/>
                  <a:pt x="4265290" y="10092639"/>
                  <a:pt x="4252636" y="10092639"/>
                </a:cubicBezTo>
                <a:cubicBezTo>
                  <a:pt x="4252636" y="10092639"/>
                  <a:pt x="4239980" y="10079986"/>
                  <a:pt x="4227329" y="10079986"/>
                </a:cubicBezTo>
                <a:lnTo>
                  <a:pt x="4189368" y="10042026"/>
                </a:lnTo>
                <a:cubicBezTo>
                  <a:pt x="4176714" y="10029372"/>
                  <a:pt x="4151405" y="10016718"/>
                  <a:pt x="4138756" y="10004066"/>
                </a:cubicBezTo>
                <a:cubicBezTo>
                  <a:pt x="4151405" y="10004066"/>
                  <a:pt x="4164062" y="9991413"/>
                  <a:pt x="4189368" y="10016718"/>
                </a:cubicBezTo>
                <a:cubicBezTo>
                  <a:pt x="4176716" y="9978759"/>
                  <a:pt x="4164062" y="9991413"/>
                  <a:pt x="4126100" y="9940797"/>
                </a:cubicBezTo>
                <a:lnTo>
                  <a:pt x="4113446" y="9928143"/>
                </a:lnTo>
                <a:cubicBezTo>
                  <a:pt x="4126100" y="9940797"/>
                  <a:pt x="4138754" y="9928143"/>
                  <a:pt x="4138754" y="9928143"/>
                </a:cubicBezTo>
                <a:cubicBezTo>
                  <a:pt x="4138751" y="9915490"/>
                  <a:pt x="4126100" y="9915490"/>
                  <a:pt x="4126100" y="9902836"/>
                </a:cubicBezTo>
                <a:lnTo>
                  <a:pt x="4113446" y="9890182"/>
                </a:lnTo>
                <a:lnTo>
                  <a:pt x="4100792" y="9877532"/>
                </a:lnTo>
                <a:cubicBezTo>
                  <a:pt x="4088141" y="9890180"/>
                  <a:pt x="4100790" y="9890182"/>
                  <a:pt x="4100790" y="9890182"/>
                </a:cubicBezTo>
                <a:lnTo>
                  <a:pt x="4113444" y="9902836"/>
                </a:lnTo>
                <a:lnTo>
                  <a:pt x="4113446" y="9915490"/>
                </a:lnTo>
                <a:lnTo>
                  <a:pt x="4062832" y="9877532"/>
                </a:lnTo>
                <a:cubicBezTo>
                  <a:pt x="4075486" y="9902834"/>
                  <a:pt x="4050180" y="9877532"/>
                  <a:pt x="4062832" y="9902836"/>
                </a:cubicBezTo>
                <a:cubicBezTo>
                  <a:pt x="4037526" y="9890182"/>
                  <a:pt x="4024871" y="9877530"/>
                  <a:pt x="4012217" y="9877532"/>
                </a:cubicBezTo>
                <a:lnTo>
                  <a:pt x="4012217" y="9890182"/>
                </a:lnTo>
                <a:cubicBezTo>
                  <a:pt x="4012217" y="9877532"/>
                  <a:pt x="3999564" y="9864876"/>
                  <a:pt x="3999564" y="9864876"/>
                </a:cubicBezTo>
                <a:lnTo>
                  <a:pt x="3986910" y="9852222"/>
                </a:lnTo>
                <a:lnTo>
                  <a:pt x="3974254" y="9839571"/>
                </a:lnTo>
                <a:cubicBezTo>
                  <a:pt x="3974255" y="9843788"/>
                  <a:pt x="3974256" y="9848006"/>
                  <a:pt x="3974256" y="9852222"/>
                </a:cubicBezTo>
                <a:cubicBezTo>
                  <a:pt x="3961601" y="9852219"/>
                  <a:pt x="3948950" y="9839571"/>
                  <a:pt x="3936298" y="9826916"/>
                </a:cubicBezTo>
                <a:lnTo>
                  <a:pt x="3936296" y="9814262"/>
                </a:lnTo>
                <a:lnTo>
                  <a:pt x="3936298" y="9801610"/>
                </a:lnTo>
                <a:lnTo>
                  <a:pt x="3923640" y="9801610"/>
                </a:lnTo>
                <a:lnTo>
                  <a:pt x="3910988" y="9801610"/>
                </a:lnTo>
                <a:lnTo>
                  <a:pt x="3898332" y="9788956"/>
                </a:lnTo>
                <a:cubicBezTo>
                  <a:pt x="3898334" y="9784738"/>
                  <a:pt x="3898336" y="9780520"/>
                  <a:pt x="3898336" y="9776301"/>
                </a:cubicBezTo>
                <a:lnTo>
                  <a:pt x="3898336" y="9750996"/>
                </a:lnTo>
                <a:lnTo>
                  <a:pt x="3885682" y="9750996"/>
                </a:lnTo>
                <a:lnTo>
                  <a:pt x="3885680" y="9763644"/>
                </a:lnTo>
                <a:lnTo>
                  <a:pt x="3885682" y="9776301"/>
                </a:lnTo>
                <a:lnTo>
                  <a:pt x="3847722" y="9738340"/>
                </a:lnTo>
                <a:cubicBezTo>
                  <a:pt x="3835066" y="9738340"/>
                  <a:pt x="3847722" y="9750998"/>
                  <a:pt x="3847722" y="9763647"/>
                </a:cubicBezTo>
                <a:cubicBezTo>
                  <a:pt x="3847722" y="9750998"/>
                  <a:pt x="3835064" y="9750996"/>
                  <a:pt x="3835066" y="9738340"/>
                </a:cubicBezTo>
                <a:lnTo>
                  <a:pt x="3835067" y="9725686"/>
                </a:lnTo>
                <a:cubicBezTo>
                  <a:pt x="3809762" y="9687726"/>
                  <a:pt x="3784452" y="9662421"/>
                  <a:pt x="3759146" y="9649764"/>
                </a:cubicBezTo>
                <a:lnTo>
                  <a:pt x="3759146" y="9662421"/>
                </a:lnTo>
                <a:lnTo>
                  <a:pt x="3746490" y="9637114"/>
                </a:lnTo>
                <a:cubicBezTo>
                  <a:pt x="3746492" y="9624458"/>
                  <a:pt x="3746492" y="9624458"/>
                  <a:pt x="3733836" y="9624460"/>
                </a:cubicBezTo>
                <a:lnTo>
                  <a:pt x="3733836" y="9636734"/>
                </a:lnTo>
                <a:lnTo>
                  <a:pt x="3640518" y="9540630"/>
                </a:lnTo>
                <a:cubicBezTo>
                  <a:pt x="3607301" y="9510579"/>
                  <a:pt x="3575669" y="9485271"/>
                  <a:pt x="3544034" y="9459962"/>
                </a:cubicBezTo>
                <a:cubicBezTo>
                  <a:pt x="3480766" y="9409350"/>
                  <a:pt x="3417497" y="9346084"/>
                  <a:pt x="3379536" y="9270158"/>
                </a:cubicBezTo>
                <a:cubicBezTo>
                  <a:pt x="3328919" y="9219549"/>
                  <a:pt x="3253002" y="9181588"/>
                  <a:pt x="3240347" y="9118320"/>
                </a:cubicBezTo>
                <a:cubicBezTo>
                  <a:pt x="3215042" y="9093014"/>
                  <a:pt x="3227696" y="9118320"/>
                  <a:pt x="3227696" y="9118320"/>
                </a:cubicBezTo>
                <a:cubicBezTo>
                  <a:pt x="3202388" y="9055053"/>
                  <a:pt x="3126467" y="8991784"/>
                  <a:pt x="3075851" y="8903210"/>
                </a:cubicBezTo>
                <a:cubicBezTo>
                  <a:pt x="3063198" y="8903210"/>
                  <a:pt x="3075852" y="8915864"/>
                  <a:pt x="3063197" y="8915864"/>
                </a:cubicBezTo>
                <a:cubicBezTo>
                  <a:pt x="2999926" y="8839942"/>
                  <a:pt x="3088506" y="8890558"/>
                  <a:pt x="3025236" y="8827288"/>
                </a:cubicBezTo>
                <a:cubicBezTo>
                  <a:pt x="3012584" y="8827288"/>
                  <a:pt x="3037889" y="8852592"/>
                  <a:pt x="3025238" y="8865246"/>
                </a:cubicBezTo>
                <a:cubicBezTo>
                  <a:pt x="2987276" y="8801984"/>
                  <a:pt x="2898704" y="8726062"/>
                  <a:pt x="2924008" y="8688099"/>
                </a:cubicBezTo>
                <a:cubicBezTo>
                  <a:pt x="2911354" y="8675448"/>
                  <a:pt x="2886047" y="8662794"/>
                  <a:pt x="2873393" y="8650138"/>
                </a:cubicBezTo>
                <a:lnTo>
                  <a:pt x="2873393" y="8637488"/>
                </a:lnTo>
                <a:cubicBezTo>
                  <a:pt x="2873392" y="8633270"/>
                  <a:pt x="2873393" y="8629052"/>
                  <a:pt x="2873392" y="8624834"/>
                </a:cubicBezTo>
                <a:lnTo>
                  <a:pt x="2860744" y="8624834"/>
                </a:lnTo>
                <a:cubicBezTo>
                  <a:pt x="2721550" y="8422374"/>
                  <a:pt x="2607670" y="8245227"/>
                  <a:pt x="2506439" y="8042772"/>
                </a:cubicBezTo>
                <a:lnTo>
                  <a:pt x="2503470" y="8056143"/>
                </a:lnTo>
                <a:lnTo>
                  <a:pt x="2422608" y="7928891"/>
                </a:lnTo>
                <a:cubicBezTo>
                  <a:pt x="2395720" y="7875114"/>
                  <a:pt x="2373578" y="7821335"/>
                  <a:pt x="2354598" y="7777047"/>
                </a:cubicBezTo>
                <a:lnTo>
                  <a:pt x="2316635" y="7701123"/>
                </a:lnTo>
                <a:cubicBezTo>
                  <a:pt x="2303982" y="7688474"/>
                  <a:pt x="2278672" y="7650515"/>
                  <a:pt x="2266022" y="7637859"/>
                </a:cubicBezTo>
                <a:lnTo>
                  <a:pt x="2266022" y="7625202"/>
                </a:lnTo>
                <a:cubicBezTo>
                  <a:pt x="2240714" y="7536630"/>
                  <a:pt x="2215409" y="7498670"/>
                  <a:pt x="2164794" y="7397444"/>
                </a:cubicBezTo>
                <a:lnTo>
                  <a:pt x="2164793" y="7384790"/>
                </a:lnTo>
                <a:cubicBezTo>
                  <a:pt x="2152139" y="7359483"/>
                  <a:pt x="2139482" y="7334177"/>
                  <a:pt x="2126832" y="7334175"/>
                </a:cubicBezTo>
                <a:lnTo>
                  <a:pt x="2114180" y="7346829"/>
                </a:lnTo>
                <a:cubicBezTo>
                  <a:pt x="2114178" y="7359480"/>
                  <a:pt x="2126832" y="7372134"/>
                  <a:pt x="2126832" y="7372134"/>
                </a:cubicBezTo>
                <a:cubicBezTo>
                  <a:pt x="2139486" y="7372133"/>
                  <a:pt x="2139486" y="7384790"/>
                  <a:pt x="2139485" y="7397444"/>
                </a:cubicBezTo>
                <a:cubicBezTo>
                  <a:pt x="2152139" y="7460709"/>
                  <a:pt x="2177447" y="7536632"/>
                  <a:pt x="2202752" y="7549284"/>
                </a:cubicBezTo>
                <a:cubicBezTo>
                  <a:pt x="2190101" y="7561940"/>
                  <a:pt x="2215408" y="7587245"/>
                  <a:pt x="2240714" y="7637859"/>
                </a:cubicBezTo>
                <a:cubicBezTo>
                  <a:pt x="2240714" y="7637859"/>
                  <a:pt x="2253368" y="7650515"/>
                  <a:pt x="2253368" y="7663166"/>
                </a:cubicBezTo>
                <a:cubicBezTo>
                  <a:pt x="2256530" y="7672658"/>
                  <a:pt x="2261276" y="7686891"/>
                  <a:pt x="2267009" y="7702709"/>
                </a:cubicBezTo>
                <a:lnTo>
                  <a:pt x="2268472" y="7706363"/>
                </a:lnTo>
                <a:lnTo>
                  <a:pt x="2183772" y="7539792"/>
                </a:lnTo>
                <a:cubicBezTo>
                  <a:pt x="2152139" y="7482852"/>
                  <a:pt x="2120506" y="7429077"/>
                  <a:pt x="2088870" y="7372134"/>
                </a:cubicBezTo>
                <a:lnTo>
                  <a:pt x="2076218" y="7359483"/>
                </a:lnTo>
                <a:lnTo>
                  <a:pt x="2076220" y="7346829"/>
                </a:lnTo>
                <a:cubicBezTo>
                  <a:pt x="2025605" y="7194987"/>
                  <a:pt x="1974989" y="7030493"/>
                  <a:pt x="1911722" y="6815382"/>
                </a:cubicBezTo>
                <a:cubicBezTo>
                  <a:pt x="1899066" y="6777419"/>
                  <a:pt x="1873760" y="6726804"/>
                  <a:pt x="1861103" y="6676193"/>
                </a:cubicBezTo>
                <a:cubicBezTo>
                  <a:pt x="1861106" y="6650886"/>
                  <a:pt x="1861106" y="6612926"/>
                  <a:pt x="1861103" y="6625580"/>
                </a:cubicBezTo>
                <a:cubicBezTo>
                  <a:pt x="1861106" y="6621362"/>
                  <a:pt x="1861104" y="6617144"/>
                  <a:pt x="1861106" y="6612926"/>
                </a:cubicBezTo>
                <a:cubicBezTo>
                  <a:pt x="1848454" y="6600269"/>
                  <a:pt x="1861106" y="6574965"/>
                  <a:pt x="1861106" y="6574965"/>
                </a:cubicBezTo>
                <a:cubicBezTo>
                  <a:pt x="1848455" y="6511697"/>
                  <a:pt x="1823146" y="6435776"/>
                  <a:pt x="1810492" y="6359856"/>
                </a:cubicBezTo>
                <a:lnTo>
                  <a:pt x="1810492" y="6347198"/>
                </a:lnTo>
                <a:lnTo>
                  <a:pt x="1810493" y="6334550"/>
                </a:lnTo>
                <a:cubicBezTo>
                  <a:pt x="1810492" y="6321896"/>
                  <a:pt x="1797840" y="6309240"/>
                  <a:pt x="1797844" y="6296589"/>
                </a:cubicBezTo>
                <a:cubicBezTo>
                  <a:pt x="1797840" y="6292370"/>
                  <a:pt x="1797840" y="6288152"/>
                  <a:pt x="1797840" y="6283932"/>
                </a:cubicBezTo>
                <a:cubicBezTo>
                  <a:pt x="1797842" y="6258626"/>
                  <a:pt x="1785185" y="6233319"/>
                  <a:pt x="1785185" y="6208014"/>
                </a:cubicBezTo>
                <a:cubicBezTo>
                  <a:pt x="1785185" y="6195359"/>
                  <a:pt x="1785185" y="6182703"/>
                  <a:pt x="1797839" y="6182706"/>
                </a:cubicBezTo>
                <a:cubicBezTo>
                  <a:pt x="1797839" y="6170052"/>
                  <a:pt x="1785185" y="6157400"/>
                  <a:pt x="1785185" y="6170054"/>
                </a:cubicBezTo>
                <a:cubicBezTo>
                  <a:pt x="1785185" y="6144743"/>
                  <a:pt x="1772532" y="6132092"/>
                  <a:pt x="1772531" y="6106785"/>
                </a:cubicBezTo>
                <a:lnTo>
                  <a:pt x="1785185" y="6094131"/>
                </a:lnTo>
                <a:cubicBezTo>
                  <a:pt x="1772531" y="6005558"/>
                  <a:pt x="1772531" y="5929635"/>
                  <a:pt x="1759878" y="5841063"/>
                </a:cubicBezTo>
                <a:cubicBezTo>
                  <a:pt x="1759878" y="5853714"/>
                  <a:pt x="1772531" y="5853713"/>
                  <a:pt x="1772531" y="5853713"/>
                </a:cubicBezTo>
                <a:cubicBezTo>
                  <a:pt x="1759878" y="5803103"/>
                  <a:pt x="1759878" y="5765139"/>
                  <a:pt x="1747224" y="5714525"/>
                </a:cubicBezTo>
                <a:cubicBezTo>
                  <a:pt x="1734570" y="5613297"/>
                  <a:pt x="1734570" y="5512070"/>
                  <a:pt x="1747224" y="5410842"/>
                </a:cubicBezTo>
                <a:lnTo>
                  <a:pt x="1759878" y="5398188"/>
                </a:lnTo>
                <a:lnTo>
                  <a:pt x="1759878" y="5372882"/>
                </a:lnTo>
                <a:cubicBezTo>
                  <a:pt x="1759882" y="5360228"/>
                  <a:pt x="1759882" y="5360228"/>
                  <a:pt x="1747224" y="5360225"/>
                </a:cubicBezTo>
                <a:lnTo>
                  <a:pt x="1747224" y="5347577"/>
                </a:lnTo>
                <a:cubicBezTo>
                  <a:pt x="1747228" y="5334921"/>
                  <a:pt x="1747224" y="5322264"/>
                  <a:pt x="1747224" y="5309616"/>
                </a:cubicBezTo>
                <a:lnTo>
                  <a:pt x="1747224" y="5284304"/>
                </a:lnTo>
                <a:cubicBezTo>
                  <a:pt x="1747224" y="5271653"/>
                  <a:pt x="1747228" y="5246345"/>
                  <a:pt x="1734570" y="5221037"/>
                </a:cubicBezTo>
                <a:lnTo>
                  <a:pt x="1747226" y="5221038"/>
                </a:lnTo>
                <a:lnTo>
                  <a:pt x="1747224" y="5208387"/>
                </a:lnTo>
                <a:lnTo>
                  <a:pt x="1747224" y="5195732"/>
                </a:lnTo>
                <a:lnTo>
                  <a:pt x="1734570" y="5195730"/>
                </a:lnTo>
                <a:lnTo>
                  <a:pt x="1734570" y="5157770"/>
                </a:lnTo>
                <a:cubicBezTo>
                  <a:pt x="1747224" y="5170427"/>
                  <a:pt x="1747226" y="5183078"/>
                  <a:pt x="1759878" y="5183081"/>
                </a:cubicBezTo>
                <a:lnTo>
                  <a:pt x="1759878" y="5170424"/>
                </a:lnTo>
                <a:cubicBezTo>
                  <a:pt x="1823147" y="5334920"/>
                  <a:pt x="1848455" y="5524721"/>
                  <a:pt x="1861106" y="5663910"/>
                </a:cubicBezTo>
                <a:cubicBezTo>
                  <a:pt x="1861108" y="5676567"/>
                  <a:pt x="1861108" y="5676567"/>
                  <a:pt x="1873760" y="5676567"/>
                </a:cubicBezTo>
                <a:lnTo>
                  <a:pt x="1873760" y="5663913"/>
                </a:lnTo>
                <a:lnTo>
                  <a:pt x="1873762" y="5651256"/>
                </a:lnTo>
                <a:cubicBezTo>
                  <a:pt x="1861106" y="5512070"/>
                  <a:pt x="1835801" y="5309616"/>
                  <a:pt x="1772531" y="5145120"/>
                </a:cubicBezTo>
                <a:cubicBezTo>
                  <a:pt x="1772531" y="5081852"/>
                  <a:pt x="1747226" y="5069196"/>
                  <a:pt x="1747226" y="5005928"/>
                </a:cubicBezTo>
                <a:cubicBezTo>
                  <a:pt x="1734572" y="4980623"/>
                  <a:pt x="1721916" y="4980624"/>
                  <a:pt x="1709264" y="4980624"/>
                </a:cubicBezTo>
                <a:cubicBezTo>
                  <a:pt x="1709266" y="4930010"/>
                  <a:pt x="1709266" y="4879394"/>
                  <a:pt x="1721916" y="4828781"/>
                </a:cubicBezTo>
                <a:cubicBezTo>
                  <a:pt x="1721916" y="4828781"/>
                  <a:pt x="1721916" y="4816124"/>
                  <a:pt x="1709264" y="4816124"/>
                </a:cubicBezTo>
                <a:lnTo>
                  <a:pt x="1709266" y="4828781"/>
                </a:lnTo>
                <a:cubicBezTo>
                  <a:pt x="1696610" y="4879395"/>
                  <a:pt x="1696610" y="4930007"/>
                  <a:pt x="1696613" y="4980624"/>
                </a:cubicBezTo>
                <a:cubicBezTo>
                  <a:pt x="1696613" y="4993277"/>
                  <a:pt x="1683956" y="4993277"/>
                  <a:pt x="1683956" y="4993277"/>
                </a:cubicBezTo>
                <a:cubicBezTo>
                  <a:pt x="1683956" y="4993277"/>
                  <a:pt x="1683956" y="4980623"/>
                  <a:pt x="1671304" y="4980624"/>
                </a:cubicBezTo>
                <a:cubicBezTo>
                  <a:pt x="1658650" y="4967967"/>
                  <a:pt x="1671304" y="4955313"/>
                  <a:pt x="1671304" y="4917353"/>
                </a:cubicBezTo>
                <a:cubicBezTo>
                  <a:pt x="1671305" y="4904702"/>
                  <a:pt x="1683956" y="4879392"/>
                  <a:pt x="1683956" y="4866741"/>
                </a:cubicBezTo>
                <a:lnTo>
                  <a:pt x="1683958" y="4854090"/>
                </a:lnTo>
                <a:lnTo>
                  <a:pt x="1683956" y="4841432"/>
                </a:lnTo>
                <a:lnTo>
                  <a:pt x="1696610" y="4828776"/>
                </a:lnTo>
                <a:lnTo>
                  <a:pt x="1696610" y="4816127"/>
                </a:lnTo>
                <a:lnTo>
                  <a:pt x="1696610" y="4803474"/>
                </a:lnTo>
                <a:cubicBezTo>
                  <a:pt x="1683956" y="4790820"/>
                  <a:pt x="1683956" y="4790820"/>
                  <a:pt x="1683956" y="4803471"/>
                </a:cubicBezTo>
                <a:lnTo>
                  <a:pt x="1671308" y="4816127"/>
                </a:lnTo>
                <a:cubicBezTo>
                  <a:pt x="1671304" y="4790820"/>
                  <a:pt x="1671304" y="4778163"/>
                  <a:pt x="1671304" y="4752860"/>
                </a:cubicBezTo>
                <a:lnTo>
                  <a:pt x="1671304" y="4727555"/>
                </a:lnTo>
                <a:cubicBezTo>
                  <a:pt x="1671304" y="4714899"/>
                  <a:pt x="1658650" y="4714898"/>
                  <a:pt x="1658650" y="4702250"/>
                </a:cubicBezTo>
                <a:cubicBezTo>
                  <a:pt x="1671304" y="4676942"/>
                  <a:pt x="1671304" y="4651632"/>
                  <a:pt x="1671304" y="4626324"/>
                </a:cubicBezTo>
                <a:cubicBezTo>
                  <a:pt x="1671305" y="4601019"/>
                  <a:pt x="1671304" y="4575713"/>
                  <a:pt x="1683956" y="4563062"/>
                </a:cubicBezTo>
                <a:lnTo>
                  <a:pt x="1683958" y="4588368"/>
                </a:lnTo>
                <a:cubicBezTo>
                  <a:pt x="1696612" y="4601021"/>
                  <a:pt x="1683956" y="4626326"/>
                  <a:pt x="1683960" y="4638981"/>
                </a:cubicBezTo>
                <a:cubicBezTo>
                  <a:pt x="1683958" y="4643199"/>
                  <a:pt x="1683958" y="4647417"/>
                  <a:pt x="1683958" y="4651632"/>
                </a:cubicBezTo>
                <a:cubicBezTo>
                  <a:pt x="1683956" y="4676942"/>
                  <a:pt x="1696610" y="4702250"/>
                  <a:pt x="1696612" y="4714899"/>
                </a:cubicBezTo>
                <a:lnTo>
                  <a:pt x="1709264" y="4714898"/>
                </a:lnTo>
                <a:lnTo>
                  <a:pt x="1721918" y="4702250"/>
                </a:lnTo>
                <a:lnTo>
                  <a:pt x="1734570" y="4689593"/>
                </a:lnTo>
                <a:lnTo>
                  <a:pt x="1734570" y="4676942"/>
                </a:lnTo>
                <a:cubicBezTo>
                  <a:pt x="1734572" y="4672725"/>
                  <a:pt x="1734572" y="4668506"/>
                  <a:pt x="1734574" y="4664288"/>
                </a:cubicBezTo>
                <a:lnTo>
                  <a:pt x="1721916" y="4676942"/>
                </a:lnTo>
                <a:lnTo>
                  <a:pt x="1709264" y="4689597"/>
                </a:lnTo>
                <a:cubicBezTo>
                  <a:pt x="1709264" y="4676942"/>
                  <a:pt x="1696613" y="4664288"/>
                  <a:pt x="1696610" y="4651632"/>
                </a:cubicBezTo>
                <a:lnTo>
                  <a:pt x="1696610" y="4575714"/>
                </a:lnTo>
                <a:lnTo>
                  <a:pt x="1696610" y="4537751"/>
                </a:lnTo>
                <a:lnTo>
                  <a:pt x="1696610" y="4487138"/>
                </a:lnTo>
                <a:cubicBezTo>
                  <a:pt x="1696610" y="4474482"/>
                  <a:pt x="1696610" y="4461833"/>
                  <a:pt x="1709267" y="4436526"/>
                </a:cubicBezTo>
                <a:cubicBezTo>
                  <a:pt x="1709266" y="4432308"/>
                  <a:pt x="1709266" y="4428090"/>
                  <a:pt x="1709264" y="4423871"/>
                </a:cubicBezTo>
                <a:lnTo>
                  <a:pt x="1709264" y="4385910"/>
                </a:lnTo>
                <a:lnTo>
                  <a:pt x="1721916" y="4398566"/>
                </a:lnTo>
                <a:lnTo>
                  <a:pt x="1734570" y="4373259"/>
                </a:lnTo>
                <a:cubicBezTo>
                  <a:pt x="1721918" y="4360605"/>
                  <a:pt x="1721916" y="4347947"/>
                  <a:pt x="1721916" y="4347947"/>
                </a:cubicBezTo>
                <a:lnTo>
                  <a:pt x="1734570" y="4335296"/>
                </a:lnTo>
                <a:cubicBezTo>
                  <a:pt x="1734570" y="4322646"/>
                  <a:pt x="1734570" y="4322646"/>
                  <a:pt x="1721916" y="4322646"/>
                </a:cubicBezTo>
                <a:lnTo>
                  <a:pt x="1721918" y="4297335"/>
                </a:lnTo>
                <a:cubicBezTo>
                  <a:pt x="1721918" y="4284683"/>
                  <a:pt x="1734572" y="4272029"/>
                  <a:pt x="1734570" y="4259375"/>
                </a:cubicBezTo>
                <a:lnTo>
                  <a:pt x="1747226" y="4246719"/>
                </a:lnTo>
                <a:lnTo>
                  <a:pt x="1747224" y="4221419"/>
                </a:lnTo>
                <a:cubicBezTo>
                  <a:pt x="1747226" y="4208762"/>
                  <a:pt x="1747224" y="4196109"/>
                  <a:pt x="1759880" y="4183454"/>
                </a:cubicBezTo>
                <a:cubicBezTo>
                  <a:pt x="1759882" y="4170800"/>
                  <a:pt x="1759880" y="4158146"/>
                  <a:pt x="1759880" y="4158146"/>
                </a:cubicBezTo>
                <a:cubicBezTo>
                  <a:pt x="1759878" y="4145495"/>
                  <a:pt x="1759882" y="4132838"/>
                  <a:pt x="1759882" y="4132838"/>
                </a:cubicBezTo>
                <a:lnTo>
                  <a:pt x="1747226" y="4145492"/>
                </a:lnTo>
                <a:lnTo>
                  <a:pt x="1747224" y="4094879"/>
                </a:lnTo>
                <a:cubicBezTo>
                  <a:pt x="1747224" y="4082222"/>
                  <a:pt x="1759878" y="4069572"/>
                  <a:pt x="1759878" y="4056920"/>
                </a:cubicBezTo>
                <a:lnTo>
                  <a:pt x="1759880" y="4044264"/>
                </a:lnTo>
                <a:lnTo>
                  <a:pt x="1759878" y="4018959"/>
                </a:lnTo>
                <a:lnTo>
                  <a:pt x="1772531" y="4018959"/>
                </a:lnTo>
                <a:lnTo>
                  <a:pt x="1759878" y="4082226"/>
                </a:lnTo>
                <a:lnTo>
                  <a:pt x="1759878" y="4094879"/>
                </a:lnTo>
                <a:lnTo>
                  <a:pt x="1772532" y="4082226"/>
                </a:lnTo>
                <a:lnTo>
                  <a:pt x="1772531" y="4018959"/>
                </a:lnTo>
                <a:lnTo>
                  <a:pt x="1785185" y="4018956"/>
                </a:lnTo>
                <a:cubicBezTo>
                  <a:pt x="1797839" y="4006302"/>
                  <a:pt x="1797839" y="4006302"/>
                  <a:pt x="1797839" y="3993647"/>
                </a:cubicBezTo>
                <a:lnTo>
                  <a:pt x="1797839" y="3980997"/>
                </a:lnTo>
                <a:cubicBezTo>
                  <a:pt x="1797839" y="3968345"/>
                  <a:pt x="1785185" y="3955692"/>
                  <a:pt x="1785185" y="3943038"/>
                </a:cubicBezTo>
                <a:cubicBezTo>
                  <a:pt x="1785188" y="3938820"/>
                  <a:pt x="1785186" y="3934605"/>
                  <a:pt x="1785188" y="3930384"/>
                </a:cubicBezTo>
                <a:cubicBezTo>
                  <a:pt x="1797839" y="3930381"/>
                  <a:pt x="1810492" y="3930381"/>
                  <a:pt x="1797839" y="3892421"/>
                </a:cubicBezTo>
                <a:cubicBezTo>
                  <a:pt x="1810492" y="3854460"/>
                  <a:pt x="1823147" y="3829157"/>
                  <a:pt x="1823146" y="3803846"/>
                </a:cubicBezTo>
                <a:cubicBezTo>
                  <a:pt x="1835801" y="3765888"/>
                  <a:pt x="1835800" y="3740582"/>
                  <a:pt x="1848454" y="3702623"/>
                </a:cubicBezTo>
                <a:lnTo>
                  <a:pt x="1848454" y="3689967"/>
                </a:lnTo>
                <a:cubicBezTo>
                  <a:pt x="1861108" y="3677310"/>
                  <a:pt x="1873760" y="3639353"/>
                  <a:pt x="1873760" y="3614048"/>
                </a:cubicBezTo>
                <a:cubicBezTo>
                  <a:pt x="1886414" y="3576086"/>
                  <a:pt x="1886414" y="3525473"/>
                  <a:pt x="1899068" y="3487509"/>
                </a:cubicBezTo>
                <a:cubicBezTo>
                  <a:pt x="1911722" y="3462206"/>
                  <a:pt x="1911720" y="3424242"/>
                  <a:pt x="1924374" y="3398939"/>
                </a:cubicBezTo>
                <a:cubicBezTo>
                  <a:pt x="1937026" y="3373631"/>
                  <a:pt x="1937028" y="3348326"/>
                  <a:pt x="1937030" y="3323013"/>
                </a:cubicBezTo>
                <a:cubicBezTo>
                  <a:pt x="1962336" y="3310359"/>
                  <a:pt x="1974986" y="3297705"/>
                  <a:pt x="1962335" y="3259749"/>
                </a:cubicBezTo>
                <a:lnTo>
                  <a:pt x="1991070" y="3218426"/>
                </a:lnTo>
                <a:lnTo>
                  <a:pt x="2009375" y="3131484"/>
                </a:lnTo>
                <a:lnTo>
                  <a:pt x="2101524" y="2813634"/>
                </a:lnTo>
                <a:cubicBezTo>
                  <a:pt x="2101524" y="2810495"/>
                  <a:pt x="2101523" y="2807357"/>
                  <a:pt x="2101523" y="2804220"/>
                </a:cubicBezTo>
                <a:lnTo>
                  <a:pt x="2101522" y="2791569"/>
                </a:lnTo>
                <a:cubicBezTo>
                  <a:pt x="2101526" y="2778915"/>
                  <a:pt x="2101522" y="2791569"/>
                  <a:pt x="2088870" y="2791569"/>
                </a:cubicBezTo>
                <a:cubicBezTo>
                  <a:pt x="2088870" y="2791569"/>
                  <a:pt x="2088868" y="2778912"/>
                  <a:pt x="2088870" y="2766260"/>
                </a:cubicBezTo>
                <a:cubicBezTo>
                  <a:pt x="2095198" y="2766261"/>
                  <a:pt x="2098360" y="2766260"/>
                  <a:pt x="2103107" y="2764679"/>
                </a:cubicBezTo>
                <a:lnTo>
                  <a:pt x="2117687" y="2757873"/>
                </a:lnTo>
                <a:lnTo>
                  <a:pt x="2150044" y="2646270"/>
                </a:lnTo>
                <a:lnTo>
                  <a:pt x="2170826" y="2589693"/>
                </a:lnTo>
                <a:lnTo>
                  <a:pt x="2152136" y="2627073"/>
                </a:lnTo>
                <a:cubicBezTo>
                  <a:pt x="2152139" y="2639726"/>
                  <a:pt x="2139486" y="2665034"/>
                  <a:pt x="2139486" y="2677683"/>
                </a:cubicBezTo>
                <a:lnTo>
                  <a:pt x="2126832" y="2677683"/>
                </a:lnTo>
                <a:cubicBezTo>
                  <a:pt x="2152136" y="2627073"/>
                  <a:pt x="2164793" y="2576459"/>
                  <a:pt x="2190101" y="2525843"/>
                </a:cubicBezTo>
                <a:lnTo>
                  <a:pt x="2193160" y="2528904"/>
                </a:lnTo>
                <a:lnTo>
                  <a:pt x="2326253" y="2166623"/>
                </a:lnTo>
                <a:cubicBezTo>
                  <a:pt x="2390723" y="2007636"/>
                  <a:pt x="2460824" y="1849539"/>
                  <a:pt x="2536276" y="1692287"/>
                </a:cubicBezTo>
                <a:cubicBezTo>
                  <a:pt x="2609657" y="1542369"/>
                  <a:pt x="2693399" y="1392075"/>
                  <a:pt x="2779430" y="1247916"/>
                </a:cubicBezTo>
                <a:cubicBezTo>
                  <a:pt x="2792879" y="1218395"/>
                  <a:pt x="2808626" y="1195008"/>
                  <a:pt x="2770664" y="1177716"/>
                </a:cubicBezTo>
                <a:cubicBezTo>
                  <a:pt x="2761174" y="1173392"/>
                  <a:pt x="2754269" y="1172477"/>
                  <a:pt x="2749036" y="1173831"/>
                </a:cubicBezTo>
                <a:cubicBezTo>
                  <a:pt x="2733335" y="1177899"/>
                  <a:pt x="2732668" y="1202424"/>
                  <a:pt x="2722301" y="1216800"/>
                </a:cubicBezTo>
                <a:cubicBezTo>
                  <a:pt x="2705008" y="1254761"/>
                  <a:pt x="2685796" y="1296938"/>
                  <a:pt x="2664288" y="1332978"/>
                </a:cubicBezTo>
                <a:cubicBezTo>
                  <a:pt x="2499482" y="1650062"/>
                  <a:pt x="2317805" y="1959462"/>
                  <a:pt x="2203618" y="2299605"/>
                </a:cubicBezTo>
                <a:cubicBezTo>
                  <a:pt x="1980254" y="2946521"/>
                  <a:pt x="1775682" y="3596906"/>
                  <a:pt x="1707262" y="4283838"/>
                </a:cubicBezTo>
                <a:cubicBezTo>
                  <a:pt x="1707638" y="4294197"/>
                  <a:pt x="1704170" y="4312989"/>
                  <a:pt x="1681160" y="4307601"/>
                </a:cubicBezTo>
                <a:cubicBezTo>
                  <a:pt x="1657772" y="4291851"/>
                  <a:pt x="1667380" y="4270763"/>
                  <a:pt x="1666626" y="4250051"/>
                </a:cubicBezTo>
                <a:cubicBezTo>
                  <a:pt x="1662954" y="4034477"/>
                  <a:pt x="1719882" y="3831227"/>
                  <a:pt x="1755719" y="3618369"/>
                </a:cubicBezTo>
                <a:cubicBezTo>
                  <a:pt x="1848402" y="3057074"/>
                  <a:pt x="2000620" y="2521628"/>
                  <a:pt x="2213906" y="2011451"/>
                </a:cubicBezTo>
                <a:lnTo>
                  <a:pt x="2291730" y="1839899"/>
                </a:lnTo>
                <a:lnTo>
                  <a:pt x="2270768" y="1875771"/>
                </a:lnTo>
                <a:cubicBezTo>
                  <a:pt x="2250203" y="1912149"/>
                  <a:pt x="2234388" y="1943786"/>
                  <a:pt x="2228062" y="1969091"/>
                </a:cubicBezTo>
                <a:cubicBezTo>
                  <a:pt x="2190100" y="2032358"/>
                  <a:pt x="2139485" y="2120933"/>
                  <a:pt x="2088868" y="2209505"/>
                </a:cubicBezTo>
                <a:cubicBezTo>
                  <a:pt x="2050910" y="2298083"/>
                  <a:pt x="2012950" y="2386658"/>
                  <a:pt x="1987640" y="2449925"/>
                </a:cubicBezTo>
                <a:lnTo>
                  <a:pt x="1974989" y="2462577"/>
                </a:lnTo>
                <a:lnTo>
                  <a:pt x="1974990" y="2475228"/>
                </a:lnTo>
                <a:lnTo>
                  <a:pt x="1987643" y="2475230"/>
                </a:lnTo>
                <a:cubicBezTo>
                  <a:pt x="1962336" y="2513190"/>
                  <a:pt x="1949678" y="2589114"/>
                  <a:pt x="1974989" y="2538498"/>
                </a:cubicBezTo>
                <a:lnTo>
                  <a:pt x="1974989" y="2551151"/>
                </a:lnTo>
                <a:cubicBezTo>
                  <a:pt x="1974989" y="2551151"/>
                  <a:pt x="1974990" y="2563805"/>
                  <a:pt x="1987643" y="2551154"/>
                </a:cubicBezTo>
                <a:lnTo>
                  <a:pt x="2000297" y="2551154"/>
                </a:lnTo>
                <a:cubicBezTo>
                  <a:pt x="1987644" y="2563805"/>
                  <a:pt x="1987643" y="2576460"/>
                  <a:pt x="2000296" y="2563802"/>
                </a:cubicBezTo>
                <a:cubicBezTo>
                  <a:pt x="1962335" y="2601765"/>
                  <a:pt x="1987643" y="2614421"/>
                  <a:pt x="1962335" y="2652381"/>
                </a:cubicBezTo>
                <a:cubicBezTo>
                  <a:pt x="1962335" y="2601765"/>
                  <a:pt x="1949682" y="2627075"/>
                  <a:pt x="1924374" y="2690342"/>
                </a:cubicBezTo>
                <a:lnTo>
                  <a:pt x="1949678" y="2690340"/>
                </a:lnTo>
                <a:cubicBezTo>
                  <a:pt x="1899068" y="2791571"/>
                  <a:pt x="1911722" y="2804220"/>
                  <a:pt x="1873757" y="2867490"/>
                </a:cubicBezTo>
                <a:lnTo>
                  <a:pt x="1886414" y="2880144"/>
                </a:lnTo>
                <a:cubicBezTo>
                  <a:pt x="1886412" y="2892795"/>
                  <a:pt x="1873760" y="2905448"/>
                  <a:pt x="1861106" y="2905451"/>
                </a:cubicBezTo>
                <a:cubicBezTo>
                  <a:pt x="1861106" y="2930756"/>
                  <a:pt x="1873758" y="2918102"/>
                  <a:pt x="1861108" y="2943410"/>
                </a:cubicBezTo>
                <a:cubicBezTo>
                  <a:pt x="1835796" y="3006680"/>
                  <a:pt x="1810493" y="3082601"/>
                  <a:pt x="1772531" y="3196478"/>
                </a:cubicBezTo>
                <a:cubicBezTo>
                  <a:pt x="1759882" y="3234438"/>
                  <a:pt x="1747226" y="3259749"/>
                  <a:pt x="1747226" y="3272402"/>
                </a:cubicBezTo>
                <a:cubicBezTo>
                  <a:pt x="1709267" y="3398937"/>
                  <a:pt x="1683956" y="3576087"/>
                  <a:pt x="1645997" y="3576087"/>
                </a:cubicBezTo>
                <a:cubicBezTo>
                  <a:pt x="1658652" y="3614048"/>
                  <a:pt x="1645997" y="3614048"/>
                  <a:pt x="1633342" y="3689967"/>
                </a:cubicBezTo>
                <a:cubicBezTo>
                  <a:pt x="1620689" y="3740580"/>
                  <a:pt x="1620690" y="3639353"/>
                  <a:pt x="1608035" y="3715275"/>
                </a:cubicBezTo>
                <a:cubicBezTo>
                  <a:pt x="1595381" y="3689967"/>
                  <a:pt x="1582726" y="3740580"/>
                  <a:pt x="1595384" y="3677315"/>
                </a:cubicBezTo>
                <a:cubicBezTo>
                  <a:pt x="1582727" y="3677310"/>
                  <a:pt x="1582726" y="3727928"/>
                  <a:pt x="1570074" y="3727928"/>
                </a:cubicBezTo>
                <a:lnTo>
                  <a:pt x="1570076" y="3740582"/>
                </a:lnTo>
                <a:cubicBezTo>
                  <a:pt x="1570076" y="3740582"/>
                  <a:pt x="1557422" y="3727925"/>
                  <a:pt x="1557420" y="3740582"/>
                </a:cubicBezTo>
                <a:lnTo>
                  <a:pt x="1557422" y="3753236"/>
                </a:lnTo>
                <a:lnTo>
                  <a:pt x="1544766" y="3765888"/>
                </a:lnTo>
                <a:cubicBezTo>
                  <a:pt x="1544768" y="3778539"/>
                  <a:pt x="1544766" y="3791196"/>
                  <a:pt x="1532116" y="3816503"/>
                </a:cubicBezTo>
                <a:cubicBezTo>
                  <a:pt x="1506806" y="3892424"/>
                  <a:pt x="1506806" y="3930384"/>
                  <a:pt x="1494154" y="3955688"/>
                </a:cubicBezTo>
                <a:cubicBezTo>
                  <a:pt x="1494152" y="3943040"/>
                  <a:pt x="1494154" y="3955688"/>
                  <a:pt x="1481500" y="3968345"/>
                </a:cubicBezTo>
                <a:lnTo>
                  <a:pt x="1481500" y="3993647"/>
                </a:lnTo>
                <a:lnTo>
                  <a:pt x="1481501" y="4006304"/>
                </a:lnTo>
                <a:cubicBezTo>
                  <a:pt x="1434052" y="4006302"/>
                  <a:pt x="1407952" y="4113069"/>
                  <a:pt x="1381853" y="4214495"/>
                </a:cubicBezTo>
                <a:lnTo>
                  <a:pt x="1368499" y="4261914"/>
                </a:lnTo>
                <a:lnTo>
                  <a:pt x="1368140" y="4265309"/>
                </a:lnTo>
                <a:cubicBezTo>
                  <a:pt x="1376641" y="4249685"/>
                  <a:pt x="1379215" y="4267281"/>
                  <a:pt x="1388314" y="4280324"/>
                </a:cubicBezTo>
                <a:cubicBezTo>
                  <a:pt x="1389514" y="4337666"/>
                  <a:pt x="1377062" y="4375437"/>
                  <a:pt x="1371136" y="4408659"/>
                </a:cubicBezTo>
                <a:cubicBezTo>
                  <a:pt x="1365209" y="4441880"/>
                  <a:pt x="1357309" y="4486176"/>
                  <a:pt x="1369580" y="4545485"/>
                </a:cubicBezTo>
                <a:cubicBezTo>
                  <a:pt x="1363655" y="4578707"/>
                  <a:pt x="1348031" y="4570214"/>
                  <a:pt x="1344680" y="4621031"/>
                </a:cubicBezTo>
                <a:cubicBezTo>
                  <a:pt x="1349830" y="4656224"/>
                  <a:pt x="1364854" y="4636049"/>
                  <a:pt x="1361503" y="4686864"/>
                </a:cubicBezTo>
                <a:cubicBezTo>
                  <a:pt x="1342526" y="4729188"/>
                  <a:pt x="1357375" y="4806095"/>
                  <a:pt x="1354621" y="4885583"/>
                </a:cubicBezTo>
                <a:cubicBezTo>
                  <a:pt x="1341572" y="4894685"/>
                  <a:pt x="1338818" y="4974173"/>
                  <a:pt x="1348517" y="5015886"/>
                </a:cubicBezTo>
                <a:cubicBezTo>
                  <a:pt x="1350493" y="5004813"/>
                  <a:pt x="1350493" y="5004813"/>
                  <a:pt x="1350493" y="5004813"/>
                </a:cubicBezTo>
                <a:cubicBezTo>
                  <a:pt x="1352468" y="4993740"/>
                  <a:pt x="1347919" y="4987218"/>
                  <a:pt x="1358993" y="4989188"/>
                </a:cubicBezTo>
                <a:cubicBezTo>
                  <a:pt x="1358993" y="4989188"/>
                  <a:pt x="1357018" y="5000262"/>
                  <a:pt x="1361566" y="5006784"/>
                </a:cubicBezTo>
                <a:cubicBezTo>
                  <a:pt x="1372642" y="5008755"/>
                  <a:pt x="1372642" y="5008755"/>
                  <a:pt x="1372642" y="5008755"/>
                </a:cubicBezTo>
                <a:cubicBezTo>
                  <a:pt x="1377790" y="5043947"/>
                  <a:pt x="1358216" y="5057601"/>
                  <a:pt x="1362166" y="5035454"/>
                </a:cubicBezTo>
                <a:cubicBezTo>
                  <a:pt x="1360192" y="5046527"/>
                  <a:pt x="1360192" y="5046527"/>
                  <a:pt x="1360192" y="5046527"/>
                </a:cubicBezTo>
                <a:cubicBezTo>
                  <a:pt x="1358216" y="5057601"/>
                  <a:pt x="1351691" y="5062152"/>
                  <a:pt x="1351691" y="5062152"/>
                </a:cubicBezTo>
                <a:cubicBezTo>
                  <a:pt x="1347142" y="5055632"/>
                  <a:pt x="1349117" y="5044557"/>
                  <a:pt x="1344566" y="5038034"/>
                </a:cubicBezTo>
                <a:cubicBezTo>
                  <a:pt x="1330918" y="5018466"/>
                  <a:pt x="1319245" y="4987827"/>
                  <a:pt x="1315892" y="5038644"/>
                </a:cubicBezTo>
                <a:cubicBezTo>
                  <a:pt x="1309546" y="4946112"/>
                  <a:pt x="1310323" y="4877700"/>
                  <a:pt x="1322174" y="4811256"/>
                </a:cubicBezTo>
                <a:cubicBezTo>
                  <a:pt x="1322951" y="4742843"/>
                  <a:pt x="1332829" y="4687475"/>
                  <a:pt x="1335581" y="4607987"/>
                </a:cubicBezTo>
                <a:cubicBezTo>
                  <a:pt x="1324507" y="4606016"/>
                  <a:pt x="1327079" y="4623612"/>
                  <a:pt x="1316006" y="4621641"/>
                </a:cubicBezTo>
                <a:cubicBezTo>
                  <a:pt x="1308283" y="4568853"/>
                  <a:pt x="1307684" y="4540185"/>
                  <a:pt x="1309060" y="4500440"/>
                </a:cubicBezTo>
                <a:cubicBezTo>
                  <a:pt x="1314986" y="4467219"/>
                  <a:pt x="1316363" y="4427475"/>
                  <a:pt x="1321690" y="4365584"/>
                </a:cubicBezTo>
                <a:cubicBezTo>
                  <a:pt x="1328215" y="4361031"/>
                  <a:pt x="1330682" y="4347189"/>
                  <a:pt x="1333078" y="4329764"/>
                </a:cubicBezTo>
                <a:lnTo>
                  <a:pt x="1339778" y="4294655"/>
                </a:lnTo>
                <a:lnTo>
                  <a:pt x="1334128" y="4283789"/>
                </a:lnTo>
                <a:lnTo>
                  <a:pt x="1333241" y="4284804"/>
                </a:lnTo>
                <a:cubicBezTo>
                  <a:pt x="1331857" y="4284558"/>
                  <a:pt x="1330718" y="4282928"/>
                  <a:pt x="1329890" y="4279569"/>
                </a:cubicBezTo>
                <a:lnTo>
                  <a:pt x="1329440" y="4274876"/>
                </a:lnTo>
                <a:lnTo>
                  <a:pt x="1319377" y="4260165"/>
                </a:lnTo>
                <a:cubicBezTo>
                  <a:pt x="1315421" y="4257003"/>
                  <a:pt x="1310677" y="4256211"/>
                  <a:pt x="1304350" y="4259375"/>
                </a:cubicBezTo>
                <a:cubicBezTo>
                  <a:pt x="1304350" y="4347948"/>
                  <a:pt x="1291696" y="4347950"/>
                  <a:pt x="1291700" y="4411218"/>
                </a:cubicBezTo>
                <a:cubicBezTo>
                  <a:pt x="1253735" y="4461831"/>
                  <a:pt x="1228429" y="4398561"/>
                  <a:pt x="1228430" y="4309989"/>
                </a:cubicBezTo>
                <a:lnTo>
                  <a:pt x="1228429" y="4297332"/>
                </a:lnTo>
                <a:lnTo>
                  <a:pt x="1228429" y="4259375"/>
                </a:lnTo>
                <a:lnTo>
                  <a:pt x="1241081" y="4272029"/>
                </a:lnTo>
                <a:lnTo>
                  <a:pt x="1241083" y="4284678"/>
                </a:lnTo>
                <a:lnTo>
                  <a:pt x="1253735" y="4272029"/>
                </a:lnTo>
                <a:cubicBezTo>
                  <a:pt x="1266386" y="4259375"/>
                  <a:pt x="1266386" y="4158146"/>
                  <a:pt x="1241083" y="4234070"/>
                </a:cubicBezTo>
                <a:lnTo>
                  <a:pt x="1241081" y="4221419"/>
                </a:lnTo>
                <a:lnTo>
                  <a:pt x="1241081" y="4208763"/>
                </a:lnTo>
                <a:cubicBezTo>
                  <a:pt x="1241083" y="4202436"/>
                  <a:pt x="1241084" y="4199273"/>
                  <a:pt x="1239502" y="4197690"/>
                </a:cubicBezTo>
                <a:lnTo>
                  <a:pt x="1232377" y="4196673"/>
                </a:lnTo>
                <a:lnTo>
                  <a:pt x="1229462" y="4233180"/>
                </a:lnTo>
                <a:lnTo>
                  <a:pt x="1228429" y="4233416"/>
                </a:lnTo>
                <a:lnTo>
                  <a:pt x="1228429" y="4234070"/>
                </a:lnTo>
                <a:lnTo>
                  <a:pt x="1228429" y="4246722"/>
                </a:lnTo>
                <a:cubicBezTo>
                  <a:pt x="1228429" y="4246722"/>
                  <a:pt x="1228429" y="4259375"/>
                  <a:pt x="1215775" y="4259375"/>
                </a:cubicBezTo>
                <a:lnTo>
                  <a:pt x="1214402" y="4223664"/>
                </a:lnTo>
                <a:lnTo>
                  <a:pt x="1207888" y="4209806"/>
                </a:lnTo>
                <a:cubicBezTo>
                  <a:pt x="1197065" y="4338836"/>
                  <a:pt x="1176364" y="4433700"/>
                  <a:pt x="1187569" y="4574865"/>
                </a:cubicBezTo>
                <a:cubicBezTo>
                  <a:pt x="1193866" y="4558230"/>
                  <a:pt x="1198807" y="4575314"/>
                  <a:pt x="1209595" y="4587000"/>
                </a:cubicBezTo>
                <a:cubicBezTo>
                  <a:pt x="1218574" y="4643646"/>
                  <a:pt x="1211371" y="4682760"/>
                  <a:pt x="1210015" y="4716479"/>
                </a:cubicBezTo>
                <a:cubicBezTo>
                  <a:pt x="1208657" y="4750196"/>
                  <a:pt x="1206847" y="4795155"/>
                  <a:pt x="1227065" y="4852247"/>
                </a:cubicBezTo>
                <a:cubicBezTo>
                  <a:pt x="1225708" y="4885965"/>
                  <a:pt x="1209076" y="4879676"/>
                  <a:pt x="1212661" y="4930475"/>
                </a:cubicBezTo>
                <a:cubicBezTo>
                  <a:pt x="1222543" y="4964642"/>
                  <a:pt x="1234687" y="4942611"/>
                  <a:pt x="1238272" y="4993412"/>
                </a:cubicBezTo>
                <a:cubicBezTo>
                  <a:pt x="1225222" y="5037923"/>
                  <a:pt x="1250381" y="5112099"/>
                  <a:pt x="1258454" y="5191223"/>
                </a:cubicBezTo>
                <a:cubicBezTo>
                  <a:pt x="1255532" y="5193920"/>
                  <a:pt x="1253845" y="5200890"/>
                  <a:pt x="1253197" y="5210450"/>
                </a:cubicBezTo>
                <a:lnTo>
                  <a:pt x="1254044" y="5240709"/>
                </a:lnTo>
                <a:lnTo>
                  <a:pt x="1254724" y="5240415"/>
                </a:lnTo>
                <a:cubicBezTo>
                  <a:pt x="1285172" y="5244567"/>
                  <a:pt x="1305932" y="5364974"/>
                  <a:pt x="1317005" y="5398188"/>
                </a:cubicBezTo>
                <a:cubicBezTo>
                  <a:pt x="1317004" y="5385537"/>
                  <a:pt x="1317005" y="5360228"/>
                  <a:pt x="1329656" y="5372882"/>
                </a:cubicBezTo>
                <a:cubicBezTo>
                  <a:pt x="1342310" y="5436149"/>
                  <a:pt x="1354961" y="5537378"/>
                  <a:pt x="1380271" y="5613296"/>
                </a:cubicBezTo>
                <a:lnTo>
                  <a:pt x="1380271" y="5651258"/>
                </a:lnTo>
                <a:lnTo>
                  <a:pt x="1392926" y="5638607"/>
                </a:lnTo>
                <a:cubicBezTo>
                  <a:pt x="1392926" y="5651259"/>
                  <a:pt x="1405579" y="5651259"/>
                  <a:pt x="1405579" y="5651259"/>
                </a:cubicBezTo>
                <a:lnTo>
                  <a:pt x="1418234" y="5663912"/>
                </a:lnTo>
                <a:cubicBezTo>
                  <a:pt x="1437212" y="5730344"/>
                  <a:pt x="1463309" y="5818127"/>
                  <a:pt x="1496526" y="5884557"/>
                </a:cubicBezTo>
                <a:lnTo>
                  <a:pt x="1509760" y="5906024"/>
                </a:lnTo>
                <a:lnTo>
                  <a:pt x="1508820" y="5901420"/>
                </a:lnTo>
                <a:cubicBezTo>
                  <a:pt x="1503708" y="5880129"/>
                  <a:pt x="1497413" y="5855456"/>
                  <a:pt x="1490338" y="5825213"/>
                </a:cubicBezTo>
                <a:cubicBezTo>
                  <a:pt x="1499915" y="5812508"/>
                  <a:pt x="1482533" y="5769515"/>
                  <a:pt x="1482641" y="5729742"/>
                </a:cubicBezTo>
                <a:cubicBezTo>
                  <a:pt x="1479412" y="5747235"/>
                  <a:pt x="1474624" y="5753588"/>
                  <a:pt x="1465153" y="5726520"/>
                </a:cubicBezTo>
                <a:cubicBezTo>
                  <a:pt x="1460578" y="5653329"/>
                  <a:pt x="1421134" y="5533922"/>
                  <a:pt x="1441958" y="5479880"/>
                </a:cubicBezTo>
                <a:cubicBezTo>
                  <a:pt x="1410316" y="5416172"/>
                  <a:pt x="1404182" y="5331840"/>
                  <a:pt x="1409186" y="5245944"/>
                </a:cubicBezTo>
                <a:cubicBezTo>
                  <a:pt x="1402835" y="5241156"/>
                  <a:pt x="1402835" y="5241156"/>
                  <a:pt x="1402835" y="5241156"/>
                </a:cubicBezTo>
                <a:cubicBezTo>
                  <a:pt x="1402835" y="5241156"/>
                  <a:pt x="1407625" y="5234805"/>
                  <a:pt x="1407625" y="5234805"/>
                </a:cubicBezTo>
                <a:cubicBezTo>
                  <a:pt x="1401275" y="5230016"/>
                  <a:pt x="1404505" y="5212524"/>
                  <a:pt x="1404505" y="5212524"/>
                </a:cubicBezTo>
                <a:cubicBezTo>
                  <a:pt x="1402943" y="5201384"/>
                  <a:pt x="1409293" y="5206173"/>
                  <a:pt x="1410854" y="5217312"/>
                </a:cubicBezTo>
                <a:lnTo>
                  <a:pt x="1412483" y="5218949"/>
                </a:lnTo>
                <a:lnTo>
                  <a:pt x="1412413" y="5228451"/>
                </a:lnTo>
                <a:cubicBezTo>
                  <a:pt x="1414809" y="5225276"/>
                  <a:pt x="1416006" y="5223688"/>
                  <a:pt x="1415812" y="5222296"/>
                </a:cubicBezTo>
                <a:lnTo>
                  <a:pt x="1412483" y="5218949"/>
                </a:lnTo>
                <a:lnTo>
                  <a:pt x="1412731" y="5185101"/>
                </a:lnTo>
                <a:cubicBezTo>
                  <a:pt x="1411379" y="5170382"/>
                  <a:pt x="1411015" y="5157654"/>
                  <a:pt x="1418980" y="5153696"/>
                </a:cubicBezTo>
                <a:cubicBezTo>
                  <a:pt x="1437814" y="5247602"/>
                  <a:pt x="1485492" y="5263620"/>
                  <a:pt x="1483608" y="5371797"/>
                </a:cubicBezTo>
                <a:cubicBezTo>
                  <a:pt x="1474030" y="5384501"/>
                  <a:pt x="1464559" y="5357433"/>
                  <a:pt x="1458209" y="5352647"/>
                </a:cubicBezTo>
                <a:cubicBezTo>
                  <a:pt x="1470587" y="5481536"/>
                  <a:pt x="1467142" y="5578572"/>
                  <a:pt x="1503359" y="5715473"/>
                </a:cubicBezTo>
                <a:cubicBezTo>
                  <a:pt x="1506588" y="5697980"/>
                  <a:pt x="1514498" y="5713907"/>
                  <a:pt x="1527197" y="5723481"/>
                </a:cubicBezTo>
                <a:cubicBezTo>
                  <a:pt x="1546139" y="5777618"/>
                  <a:pt x="1546032" y="5817389"/>
                  <a:pt x="1550714" y="5850807"/>
                </a:cubicBezTo>
                <a:cubicBezTo>
                  <a:pt x="1555396" y="5884227"/>
                  <a:pt x="1561638" y="5928786"/>
                  <a:pt x="1591721" y="5981355"/>
                </a:cubicBezTo>
                <a:cubicBezTo>
                  <a:pt x="1596402" y="6014775"/>
                  <a:pt x="1578912" y="6011552"/>
                  <a:pt x="1591505" y="6060899"/>
                </a:cubicBezTo>
                <a:cubicBezTo>
                  <a:pt x="1603372" y="6084789"/>
                  <a:pt x="1610848" y="6077349"/>
                  <a:pt x="1619156" y="6092955"/>
                </a:cubicBezTo>
                <a:lnTo>
                  <a:pt x="1620138" y="6095787"/>
                </a:lnTo>
                <a:lnTo>
                  <a:pt x="1620689" y="6081479"/>
                </a:lnTo>
                <a:cubicBezTo>
                  <a:pt x="1620690" y="6077261"/>
                  <a:pt x="1620690" y="6073043"/>
                  <a:pt x="1620694" y="6068825"/>
                </a:cubicBezTo>
                <a:cubicBezTo>
                  <a:pt x="1620689" y="6056168"/>
                  <a:pt x="1608040" y="6056171"/>
                  <a:pt x="1608040" y="6056171"/>
                </a:cubicBezTo>
                <a:cubicBezTo>
                  <a:pt x="1608035" y="5989739"/>
                  <a:pt x="1615154" y="5944664"/>
                  <a:pt x="1613374" y="5872893"/>
                </a:cubicBezTo>
                <a:lnTo>
                  <a:pt x="1608806" y="5802330"/>
                </a:lnTo>
                <a:lnTo>
                  <a:pt x="1620689" y="5790449"/>
                </a:lnTo>
                <a:cubicBezTo>
                  <a:pt x="1633343" y="5790449"/>
                  <a:pt x="1633344" y="5752488"/>
                  <a:pt x="1645996" y="5790447"/>
                </a:cubicBezTo>
                <a:cubicBezTo>
                  <a:pt x="1633343" y="5790449"/>
                  <a:pt x="1645996" y="5815754"/>
                  <a:pt x="1633342" y="5841060"/>
                </a:cubicBezTo>
                <a:lnTo>
                  <a:pt x="1633343" y="5828409"/>
                </a:lnTo>
                <a:cubicBezTo>
                  <a:pt x="1620689" y="5815751"/>
                  <a:pt x="1620689" y="5815751"/>
                  <a:pt x="1620689" y="5828409"/>
                </a:cubicBezTo>
                <a:lnTo>
                  <a:pt x="1620689" y="5841063"/>
                </a:lnTo>
                <a:cubicBezTo>
                  <a:pt x="1633342" y="5841060"/>
                  <a:pt x="1633344" y="5853714"/>
                  <a:pt x="1633344" y="5853714"/>
                </a:cubicBezTo>
                <a:cubicBezTo>
                  <a:pt x="1633342" y="5891675"/>
                  <a:pt x="1658651" y="5866368"/>
                  <a:pt x="1658651" y="5904329"/>
                </a:cubicBezTo>
                <a:cubicBezTo>
                  <a:pt x="1658650" y="5929632"/>
                  <a:pt x="1633342" y="5980245"/>
                  <a:pt x="1658650" y="5992904"/>
                </a:cubicBezTo>
                <a:lnTo>
                  <a:pt x="1658650" y="6005558"/>
                </a:lnTo>
                <a:lnTo>
                  <a:pt x="1658650" y="6030861"/>
                </a:lnTo>
                <a:lnTo>
                  <a:pt x="1658651" y="6043518"/>
                </a:lnTo>
                <a:cubicBezTo>
                  <a:pt x="1633342" y="6043518"/>
                  <a:pt x="1671304" y="6094128"/>
                  <a:pt x="1658652" y="6119439"/>
                </a:cubicBezTo>
                <a:cubicBezTo>
                  <a:pt x="1658652" y="6123657"/>
                  <a:pt x="1658652" y="6127875"/>
                  <a:pt x="1658650" y="6132093"/>
                </a:cubicBezTo>
                <a:cubicBezTo>
                  <a:pt x="1658650" y="6144743"/>
                  <a:pt x="1671304" y="6144746"/>
                  <a:pt x="1671304" y="6144746"/>
                </a:cubicBezTo>
                <a:lnTo>
                  <a:pt x="1671304" y="6157400"/>
                </a:lnTo>
                <a:lnTo>
                  <a:pt x="1671304" y="6182706"/>
                </a:lnTo>
                <a:lnTo>
                  <a:pt x="1671304" y="6195360"/>
                </a:lnTo>
                <a:cubicBezTo>
                  <a:pt x="1671304" y="6220665"/>
                  <a:pt x="1671304" y="6258626"/>
                  <a:pt x="1696612" y="6271281"/>
                </a:cubicBezTo>
                <a:lnTo>
                  <a:pt x="1683956" y="6271278"/>
                </a:lnTo>
                <a:lnTo>
                  <a:pt x="1683956" y="6283935"/>
                </a:lnTo>
                <a:cubicBezTo>
                  <a:pt x="1683956" y="6296589"/>
                  <a:pt x="1683958" y="6309242"/>
                  <a:pt x="1696610" y="6309240"/>
                </a:cubicBezTo>
                <a:cubicBezTo>
                  <a:pt x="1693446" y="6331385"/>
                  <a:pt x="1693448" y="6351945"/>
                  <a:pt x="1695425" y="6372311"/>
                </a:cubicBezTo>
                <a:lnTo>
                  <a:pt x="1699331" y="6394962"/>
                </a:lnTo>
                <a:lnTo>
                  <a:pt x="1701635" y="6401727"/>
                </a:lnTo>
                <a:cubicBezTo>
                  <a:pt x="1706672" y="6414242"/>
                  <a:pt x="1712208" y="6425888"/>
                  <a:pt x="1717750" y="6435048"/>
                </a:cubicBezTo>
                <a:cubicBezTo>
                  <a:pt x="1716190" y="6423909"/>
                  <a:pt x="1716190" y="6423909"/>
                  <a:pt x="1716190" y="6423909"/>
                </a:cubicBezTo>
                <a:cubicBezTo>
                  <a:pt x="1714628" y="6412769"/>
                  <a:pt x="1708278" y="6407981"/>
                  <a:pt x="1719419" y="6406416"/>
                </a:cubicBezTo>
                <a:cubicBezTo>
                  <a:pt x="1719419" y="6406416"/>
                  <a:pt x="1720979" y="6417557"/>
                  <a:pt x="1727328" y="6422343"/>
                </a:cubicBezTo>
                <a:cubicBezTo>
                  <a:pt x="1738468" y="6420779"/>
                  <a:pt x="1738468" y="6420779"/>
                  <a:pt x="1738468" y="6420779"/>
                </a:cubicBezTo>
                <a:cubicBezTo>
                  <a:pt x="1754290" y="6452633"/>
                  <a:pt x="1739921" y="6471690"/>
                  <a:pt x="1736798" y="6449411"/>
                </a:cubicBezTo>
                <a:cubicBezTo>
                  <a:pt x="1738361" y="6460550"/>
                  <a:pt x="1738361" y="6460550"/>
                  <a:pt x="1738361" y="6460550"/>
                </a:cubicBezTo>
                <a:cubicBezTo>
                  <a:pt x="1739921" y="6471690"/>
                  <a:pt x="1735132" y="6478043"/>
                  <a:pt x="1735132" y="6478043"/>
                </a:cubicBezTo>
                <a:cubicBezTo>
                  <a:pt x="1728782" y="6473255"/>
                  <a:pt x="1727220" y="6462116"/>
                  <a:pt x="1720871" y="6457328"/>
                </a:cubicBezTo>
                <a:lnTo>
                  <a:pt x="1709114" y="6447681"/>
                </a:lnTo>
                <a:lnTo>
                  <a:pt x="1721522" y="6503195"/>
                </a:lnTo>
                <a:cubicBezTo>
                  <a:pt x="1726662" y="6528305"/>
                  <a:pt x="1731407" y="6555983"/>
                  <a:pt x="1734572" y="6587615"/>
                </a:cubicBezTo>
                <a:lnTo>
                  <a:pt x="1721918" y="6600269"/>
                </a:lnTo>
                <a:cubicBezTo>
                  <a:pt x="1721916" y="6612926"/>
                  <a:pt x="1734570" y="6625580"/>
                  <a:pt x="1734570" y="6625580"/>
                </a:cubicBezTo>
                <a:lnTo>
                  <a:pt x="1747224" y="6638229"/>
                </a:lnTo>
                <a:lnTo>
                  <a:pt x="1734570" y="6638232"/>
                </a:lnTo>
                <a:cubicBezTo>
                  <a:pt x="1747224" y="6650886"/>
                  <a:pt x="1759878" y="6688847"/>
                  <a:pt x="1759880" y="6714153"/>
                </a:cubicBezTo>
                <a:cubicBezTo>
                  <a:pt x="1759882" y="6718371"/>
                  <a:pt x="1759882" y="6722589"/>
                  <a:pt x="1759882" y="6726807"/>
                </a:cubicBezTo>
                <a:cubicBezTo>
                  <a:pt x="1759882" y="6731024"/>
                  <a:pt x="1759882" y="6735242"/>
                  <a:pt x="1759880" y="6739458"/>
                </a:cubicBezTo>
                <a:lnTo>
                  <a:pt x="1772531" y="6752112"/>
                </a:lnTo>
                <a:cubicBezTo>
                  <a:pt x="1772531" y="6802725"/>
                  <a:pt x="1810492" y="6891303"/>
                  <a:pt x="1810493" y="6929262"/>
                </a:cubicBezTo>
                <a:lnTo>
                  <a:pt x="1797839" y="6929262"/>
                </a:lnTo>
                <a:lnTo>
                  <a:pt x="1797839" y="6941918"/>
                </a:lnTo>
                <a:cubicBezTo>
                  <a:pt x="1797840" y="6954569"/>
                  <a:pt x="1797842" y="6967223"/>
                  <a:pt x="1810493" y="6967223"/>
                </a:cubicBezTo>
                <a:lnTo>
                  <a:pt x="1823147" y="6979875"/>
                </a:lnTo>
                <a:lnTo>
                  <a:pt x="1835800" y="6967220"/>
                </a:lnTo>
                <a:lnTo>
                  <a:pt x="1835801" y="6954573"/>
                </a:lnTo>
                <a:lnTo>
                  <a:pt x="1823147" y="6941916"/>
                </a:lnTo>
                <a:cubicBezTo>
                  <a:pt x="1810493" y="6916605"/>
                  <a:pt x="1823146" y="6916608"/>
                  <a:pt x="1810493" y="6878645"/>
                </a:cubicBezTo>
                <a:cubicBezTo>
                  <a:pt x="1823146" y="6878648"/>
                  <a:pt x="1823146" y="6891303"/>
                  <a:pt x="1835800" y="6916608"/>
                </a:cubicBezTo>
                <a:cubicBezTo>
                  <a:pt x="1835800" y="6903957"/>
                  <a:pt x="1835801" y="6891300"/>
                  <a:pt x="1823146" y="6865997"/>
                </a:cubicBezTo>
                <a:lnTo>
                  <a:pt x="1810492" y="6865997"/>
                </a:lnTo>
                <a:cubicBezTo>
                  <a:pt x="1810492" y="6828036"/>
                  <a:pt x="1797839" y="6790076"/>
                  <a:pt x="1785185" y="6752111"/>
                </a:cubicBezTo>
                <a:cubicBezTo>
                  <a:pt x="1797839" y="6752112"/>
                  <a:pt x="1823146" y="6815382"/>
                  <a:pt x="1797840" y="6739461"/>
                </a:cubicBezTo>
                <a:lnTo>
                  <a:pt x="1810492" y="6739458"/>
                </a:lnTo>
                <a:lnTo>
                  <a:pt x="1810492" y="6752112"/>
                </a:lnTo>
                <a:lnTo>
                  <a:pt x="1823146" y="6739461"/>
                </a:lnTo>
                <a:cubicBezTo>
                  <a:pt x="1848454" y="6777419"/>
                  <a:pt x="1835800" y="6764768"/>
                  <a:pt x="1848454" y="6815379"/>
                </a:cubicBezTo>
                <a:cubicBezTo>
                  <a:pt x="1848454" y="6815379"/>
                  <a:pt x="1848450" y="6802728"/>
                  <a:pt x="1848455" y="6790076"/>
                </a:cubicBezTo>
                <a:cubicBezTo>
                  <a:pt x="1848454" y="6815379"/>
                  <a:pt x="1861108" y="6840686"/>
                  <a:pt x="1848455" y="6865997"/>
                </a:cubicBezTo>
                <a:lnTo>
                  <a:pt x="1873762" y="6891303"/>
                </a:lnTo>
                <a:lnTo>
                  <a:pt x="1861106" y="6891303"/>
                </a:lnTo>
                <a:lnTo>
                  <a:pt x="1861106" y="6903956"/>
                </a:lnTo>
                <a:cubicBezTo>
                  <a:pt x="1861104" y="6908172"/>
                  <a:pt x="1861106" y="6912389"/>
                  <a:pt x="1861103" y="6916605"/>
                </a:cubicBezTo>
                <a:lnTo>
                  <a:pt x="1873760" y="6916608"/>
                </a:lnTo>
                <a:cubicBezTo>
                  <a:pt x="1899070" y="6929262"/>
                  <a:pt x="1873762" y="6954573"/>
                  <a:pt x="1899070" y="6967224"/>
                </a:cubicBezTo>
                <a:cubicBezTo>
                  <a:pt x="1911719" y="6979875"/>
                  <a:pt x="1899066" y="6954569"/>
                  <a:pt x="1899070" y="6929262"/>
                </a:cubicBezTo>
                <a:cubicBezTo>
                  <a:pt x="1899066" y="6954569"/>
                  <a:pt x="1911719" y="6979875"/>
                  <a:pt x="1911720" y="6992532"/>
                </a:cubicBezTo>
                <a:lnTo>
                  <a:pt x="1899068" y="6979878"/>
                </a:lnTo>
                <a:cubicBezTo>
                  <a:pt x="1886414" y="6979880"/>
                  <a:pt x="1886414" y="6979880"/>
                  <a:pt x="1886411" y="6992532"/>
                </a:cubicBezTo>
                <a:cubicBezTo>
                  <a:pt x="1873760" y="6967220"/>
                  <a:pt x="1861106" y="6992532"/>
                  <a:pt x="1861108" y="7017836"/>
                </a:cubicBezTo>
                <a:lnTo>
                  <a:pt x="1861108" y="7043144"/>
                </a:lnTo>
                <a:cubicBezTo>
                  <a:pt x="1861103" y="7055795"/>
                  <a:pt x="1861108" y="7068452"/>
                  <a:pt x="1873757" y="7068452"/>
                </a:cubicBezTo>
                <a:cubicBezTo>
                  <a:pt x="1873758" y="7081103"/>
                  <a:pt x="1886414" y="7081104"/>
                  <a:pt x="1886414" y="7068449"/>
                </a:cubicBezTo>
                <a:lnTo>
                  <a:pt x="1886414" y="7043144"/>
                </a:lnTo>
                <a:cubicBezTo>
                  <a:pt x="1886414" y="7068449"/>
                  <a:pt x="1899066" y="7055795"/>
                  <a:pt x="1911718" y="7068452"/>
                </a:cubicBezTo>
                <a:lnTo>
                  <a:pt x="1911719" y="7081104"/>
                </a:lnTo>
                <a:cubicBezTo>
                  <a:pt x="1911722" y="7093755"/>
                  <a:pt x="1911720" y="7106412"/>
                  <a:pt x="1911720" y="7106412"/>
                </a:cubicBezTo>
                <a:cubicBezTo>
                  <a:pt x="1924374" y="7119068"/>
                  <a:pt x="1924374" y="7119068"/>
                  <a:pt x="1924376" y="7106412"/>
                </a:cubicBezTo>
                <a:lnTo>
                  <a:pt x="1937026" y="7106411"/>
                </a:lnTo>
                <a:lnTo>
                  <a:pt x="1949682" y="7093755"/>
                </a:lnTo>
                <a:cubicBezTo>
                  <a:pt x="1924374" y="7119068"/>
                  <a:pt x="1962336" y="7207640"/>
                  <a:pt x="1911722" y="7131719"/>
                </a:cubicBezTo>
                <a:cubicBezTo>
                  <a:pt x="1918048" y="7157025"/>
                  <a:pt x="1927536" y="7176006"/>
                  <a:pt x="1933865" y="7193405"/>
                </a:cubicBezTo>
                <a:lnTo>
                  <a:pt x="1935281" y="7216802"/>
                </a:lnTo>
                <a:lnTo>
                  <a:pt x="1924374" y="7194987"/>
                </a:lnTo>
                <a:cubicBezTo>
                  <a:pt x="1911720" y="7194986"/>
                  <a:pt x="1911722" y="7207640"/>
                  <a:pt x="1911720" y="7220294"/>
                </a:cubicBezTo>
                <a:lnTo>
                  <a:pt x="1911720" y="7232945"/>
                </a:lnTo>
                <a:cubicBezTo>
                  <a:pt x="1899068" y="7207640"/>
                  <a:pt x="1899066" y="7194987"/>
                  <a:pt x="1886416" y="7169676"/>
                </a:cubicBezTo>
                <a:lnTo>
                  <a:pt x="1873760" y="7182333"/>
                </a:lnTo>
                <a:cubicBezTo>
                  <a:pt x="1861108" y="7182333"/>
                  <a:pt x="1873762" y="7207640"/>
                  <a:pt x="1873760" y="7220291"/>
                </a:cubicBezTo>
                <a:lnTo>
                  <a:pt x="1861106" y="7207640"/>
                </a:lnTo>
                <a:lnTo>
                  <a:pt x="1861106" y="7220295"/>
                </a:lnTo>
                <a:lnTo>
                  <a:pt x="1861106" y="7232945"/>
                </a:lnTo>
                <a:lnTo>
                  <a:pt x="1873762" y="7245600"/>
                </a:lnTo>
                <a:cubicBezTo>
                  <a:pt x="1861108" y="7296216"/>
                  <a:pt x="1937028" y="7308869"/>
                  <a:pt x="1911720" y="7334175"/>
                </a:cubicBezTo>
                <a:cubicBezTo>
                  <a:pt x="1924376" y="7372134"/>
                  <a:pt x="1911720" y="7308869"/>
                  <a:pt x="1937030" y="7321523"/>
                </a:cubicBezTo>
                <a:cubicBezTo>
                  <a:pt x="1911720" y="7308869"/>
                  <a:pt x="1899068" y="7270905"/>
                  <a:pt x="1924374" y="7270908"/>
                </a:cubicBezTo>
                <a:lnTo>
                  <a:pt x="1937028" y="7283561"/>
                </a:lnTo>
                <a:cubicBezTo>
                  <a:pt x="1937027" y="7296215"/>
                  <a:pt x="1949678" y="7308869"/>
                  <a:pt x="1949678" y="7308869"/>
                </a:cubicBezTo>
                <a:cubicBezTo>
                  <a:pt x="1962335" y="7308869"/>
                  <a:pt x="1962335" y="7296215"/>
                  <a:pt x="1949681" y="7270908"/>
                </a:cubicBezTo>
                <a:lnTo>
                  <a:pt x="1949681" y="7258254"/>
                </a:lnTo>
                <a:cubicBezTo>
                  <a:pt x="1974989" y="7270908"/>
                  <a:pt x="1949678" y="7308869"/>
                  <a:pt x="1974986" y="7346829"/>
                </a:cubicBezTo>
                <a:cubicBezTo>
                  <a:pt x="1974986" y="7346829"/>
                  <a:pt x="1962335" y="7346829"/>
                  <a:pt x="1974989" y="7359480"/>
                </a:cubicBezTo>
                <a:cubicBezTo>
                  <a:pt x="1974989" y="7372134"/>
                  <a:pt x="1974989" y="7372134"/>
                  <a:pt x="1987643" y="7372134"/>
                </a:cubicBezTo>
                <a:cubicBezTo>
                  <a:pt x="1974986" y="7397441"/>
                  <a:pt x="2012950" y="7435401"/>
                  <a:pt x="2025602" y="7460709"/>
                </a:cubicBezTo>
                <a:lnTo>
                  <a:pt x="2012950" y="7448058"/>
                </a:lnTo>
                <a:lnTo>
                  <a:pt x="2012951" y="7460709"/>
                </a:lnTo>
                <a:cubicBezTo>
                  <a:pt x="2012950" y="7473362"/>
                  <a:pt x="2012950" y="7473362"/>
                  <a:pt x="2012946" y="7486019"/>
                </a:cubicBezTo>
                <a:lnTo>
                  <a:pt x="2025604" y="7486019"/>
                </a:lnTo>
                <a:cubicBezTo>
                  <a:pt x="2038256" y="7511325"/>
                  <a:pt x="2063564" y="7549284"/>
                  <a:pt x="2076218" y="7574594"/>
                </a:cubicBezTo>
                <a:cubicBezTo>
                  <a:pt x="2076220" y="7587245"/>
                  <a:pt x="2088872" y="7612554"/>
                  <a:pt x="2088870" y="7625205"/>
                </a:cubicBezTo>
                <a:cubicBezTo>
                  <a:pt x="2101526" y="7637859"/>
                  <a:pt x="2114180" y="7663166"/>
                  <a:pt x="2114180" y="7688474"/>
                </a:cubicBezTo>
                <a:lnTo>
                  <a:pt x="2114180" y="7701126"/>
                </a:lnTo>
                <a:lnTo>
                  <a:pt x="2126834" y="7713780"/>
                </a:lnTo>
                <a:cubicBezTo>
                  <a:pt x="2139484" y="7751741"/>
                  <a:pt x="2164793" y="7802355"/>
                  <a:pt x="2190100" y="7852970"/>
                </a:cubicBezTo>
                <a:cubicBezTo>
                  <a:pt x="2202754" y="7890930"/>
                  <a:pt x="2215408" y="7916237"/>
                  <a:pt x="2228060" y="7928891"/>
                </a:cubicBezTo>
                <a:lnTo>
                  <a:pt x="2228060" y="7954194"/>
                </a:lnTo>
                <a:cubicBezTo>
                  <a:pt x="2228060" y="7941545"/>
                  <a:pt x="2215406" y="7941545"/>
                  <a:pt x="2215406" y="7941545"/>
                </a:cubicBezTo>
                <a:cubicBezTo>
                  <a:pt x="2215409" y="7928891"/>
                  <a:pt x="2202750" y="7928891"/>
                  <a:pt x="2202750" y="7928891"/>
                </a:cubicBezTo>
                <a:cubicBezTo>
                  <a:pt x="2202754" y="7941545"/>
                  <a:pt x="2202754" y="7941545"/>
                  <a:pt x="2215406" y="7954197"/>
                </a:cubicBezTo>
                <a:cubicBezTo>
                  <a:pt x="2177446" y="7916237"/>
                  <a:pt x="2202754" y="7979505"/>
                  <a:pt x="2215406" y="7992155"/>
                </a:cubicBezTo>
                <a:lnTo>
                  <a:pt x="2228060" y="8004812"/>
                </a:lnTo>
                <a:lnTo>
                  <a:pt x="2228060" y="8030117"/>
                </a:lnTo>
                <a:lnTo>
                  <a:pt x="2240711" y="8030117"/>
                </a:lnTo>
                <a:cubicBezTo>
                  <a:pt x="2240712" y="8025900"/>
                  <a:pt x="2240712" y="8021682"/>
                  <a:pt x="2240714" y="8017464"/>
                </a:cubicBezTo>
                <a:cubicBezTo>
                  <a:pt x="2253368" y="8030114"/>
                  <a:pt x="2253366" y="8042772"/>
                  <a:pt x="2253366" y="8042772"/>
                </a:cubicBezTo>
                <a:lnTo>
                  <a:pt x="2240714" y="8042772"/>
                </a:lnTo>
                <a:lnTo>
                  <a:pt x="2240714" y="8055425"/>
                </a:lnTo>
                <a:lnTo>
                  <a:pt x="2253370" y="8068077"/>
                </a:lnTo>
                <a:cubicBezTo>
                  <a:pt x="2303982" y="8118692"/>
                  <a:pt x="2303982" y="8131347"/>
                  <a:pt x="2354597" y="8232576"/>
                </a:cubicBezTo>
                <a:cubicBezTo>
                  <a:pt x="2329289" y="8219921"/>
                  <a:pt x="2316636" y="8194613"/>
                  <a:pt x="2341944" y="8283185"/>
                </a:cubicBezTo>
                <a:cubicBezTo>
                  <a:pt x="2354597" y="8270537"/>
                  <a:pt x="2341943" y="8245227"/>
                  <a:pt x="2341943" y="8245227"/>
                </a:cubicBezTo>
                <a:cubicBezTo>
                  <a:pt x="2367251" y="8283188"/>
                  <a:pt x="2417861" y="8359109"/>
                  <a:pt x="2417861" y="8397070"/>
                </a:cubicBezTo>
                <a:cubicBezTo>
                  <a:pt x="2430518" y="8397069"/>
                  <a:pt x="2417864" y="8371760"/>
                  <a:pt x="2430518" y="8397069"/>
                </a:cubicBezTo>
                <a:cubicBezTo>
                  <a:pt x="2430518" y="8460338"/>
                  <a:pt x="2531747" y="8599527"/>
                  <a:pt x="2544400" y="8624834"/>
                </a:cubicBezTo>
                <a:cubicBezTo>
                  <a:pt x="2557050" y="8675448"/>
                  <a:pt x="2632978" y="8814634"/>
                  <a:pt x="2696243" y="8903206"/>
                </a:cubicBezTo>
                <a:lnTo>
                  <a:pt x="2679262" y="8912472"/>
                </a:lnTo>
                <a:lnTo>
                  <a:pt x="2670938" y="8903210"/>
                </a:lnTo>
                <a:cubicBezTo>
                  <a:pt x="2670936" y="8909536"/>
                  <a:pt x="2674100" y="8912700"/>
                  <a:pt x="2678846" y="8912698"/>
                </a:cubicBezTo>
                <a:lnTo>
                  <a:pt x="2679262" y="8912472"/>
                </a:lnTo>
                <a:lnTo>
                  <a:pt x="2699010" y="8934448"/>
                </a:lnTo>
                <a:cubicBezTo>
                  <a:pt x="2726294" y="8975968"/>
                  <a:pt x="2750022" y="9042399"/>
                  <a:pt x="2759512" y="9080360"/>
                </a:cubicBezTo>
                <a:cubicBezTo>
                  <a:pt x="2784818" y="9067706"/>
                  <a:pt x="2759513" y="9093014"/>
                  <a:pt x="2784818" y="9105666"/>
                </a:cubicBezTo>
                <a:cubicBezTo>
                  <a:pt x="2784815" y="9118320"/>
                  <a:pt x="2784818" y="9093014"/>
                  <a:pt x="2797472" y="9105666"/>
                </a:cubicBezTo>
                <a:lnTo>
                  <a:pt x="2797474" y="9130974"/>
                </a:lnTo>
                <a:cubicBezTo>
                  <a:pt x="2797474" y="9130974"/>
                  <a:pt x="2810126" y="9156279"/>
                  <a:pt x="2822778" y="9156278"/>
                </a:cubicBezTo>
                <a:cubicBezTo>
                  <a:pt x="2810126" y="9156279"/>
                  <a:pt x="2797472" y="9143628"/>
                  <a:pt x="2810126" y="9156279"/>
                </a:cubicBezTo>
                <a:cubicBezTo>
                  <a:pt x="2822778" y="9181588"/>
                  <a:pt x="2886044" y="9257506"/>
                  <a:pt x="2911354" y="9308124"/>
                </a:cubicBezTo>
                <a:cubicBezTo>
                  <a:pt x="2911354" y="9308124"/>
                  <a:pt x="2936662" y="9371390"/>
                  <a:pt x="2949317" y="9396696"/>
                </a:cubicBezTo>
                <a:cubicBezTo>
                  <a:pt x="2961968" y="9396696"/>
                  <a:pt x="2961968" y="9384044"/>
                  <a:pt x="2974622" y="9396696"/>
                </a:cubicBezTo>
                <a:cubicBezTo>
                  <a:pt x="2987276" y="9409350"/>
                  <a:pt x="2949317" y="9409350"/>
                  <a:pt x="2974622" y="9422004"/>
                </a:cubicBezTo>
                <a:cubicBezTo>
                  <a:pt x="2987276" y="9409350"/>
                  <a:pt x="2987276" y="9447310"/>
                  <a:pt x="2999928" y="9459962"/>
                </a:cubicBezTo>
                <a:lnTo>
                  <a:pt x="3012582" y="9472618"/>
                </a:lnTo>
                <a:lnTo>
                  <a:pt x="3012584" y="9485268"/>
                </a:lnTo>
                <a:cubicBezTo>
                  <a:pt x="3012584" y="9485268"/>
                  <a:pt x="3012582" y="9497925"/>
                  <a:pt x="3025238" y="9497925"/>
                </a:cubicBezTo>
                <a:cubicBezTo>
                  <a:pt x="3025236" y="9493707"/>
                  <a:pt x="3025235" y="9489489"/>
                  <a:pt x="3025235" y="9485271"/>
                </a:cubicBezTo>
                <a:lnTo>
                  <a:pt x="3037894" y="9485271"/>
                </a:lnTo>
                <a:cubicBezTo>
                  <a:pt x="3050544" y="9510579"/>
                  <a:pt x="3037892" y="9510580"/>
                  <a:pt x="3063194" y="9535886"/>
                </a:cubicBezTo>
                <a:cubicBezTo>
                  <a:pt x="3063197" y="9523232"/>
                  <a:pt x="3050544" y="9510579"/>
                  <a:pt x="3063197" y="9510576"/>
                </a:cubicBezTo>
                <a:lnTo>
                  <a:pt x="3037892" y="9472620"/>
                </a:lnTo>
                <a:lnTo>
                  <a:pt x="3025238" y="9459964"/>
                </a:lnTo>
                <a:lnTo>
                  <a:pt x="3025236" y="9447310"/>
                </a:lnTo>
                <a:lnTo>
                  <a:pt x="3012584" y="9447308"/>
                </a:lnTo>
                <a:cubicBezTo>
                  <a:pt x="2999928" y="9434655"/>
                  <a:pt x="2999928" y="9422001"/>
                  <a:pt x="3012582" y="9434656"/>
                </a:cubicBezTo>
                <a:cubicBezTo>
                  <a:pt x="2949318" y="9346084"/>
                  <a:pt x="2911355" y="9282814"/>
                  <a:pt x="2873393" y="9219549"/>
                </a:cubicBezTo>
                <a:cubicBezTo>
                  <a:pt x="2835432" y="9143628"/>
                  <a:pt x="2810128" y="9080360"/>
                  <a:pt x="2746858" y="8991784"/>
                </a:cubicBezTo>
                <a:cubicBezTo>
                  <a:pt x="2759512" y="9004438"/>
                  <a:pt x="2772164" y="9004438"/>
                  <a:pt x="2759512" y="8991784"/>
                </a:cubicBezTo>
                <a:lnTo>
                  <a:pt x="2772164" y="9004438"/>
                </a:lnTo>
                <a:lnTo>
                  <a:pt x="2772166" y="8991782"/>
                </a:lnTo>
                <a:cubicBezTo>
                  <a:pt x="2772164" y="8979130"/>
                  <a:pt x="2759512" y="8953824"/>
                  <a:pt x="2734200" y="8915860"/>
                </a:cubicBezTo>
                <a:cubicBezTo>
                  <a:pt x="2734202" y="8911644"/>
                  <a:pt x="2734204" y="8907426"/>
                  <a:pt x="2734204" y="8903210"/>
                </a:cubicBezTo>
                <a:cubicBezTo>
                  <a:pt x="2734204" y="8890557"/>
                  <a:pt x="2721550" y="8890558"/>
                  <a:pt x="2721550" y="8890558"/>
                </a:cubicBezTo>
                <a:cubicBezTo>
                  <a:pt x="2721552" y="8886340"/>
                  <a:pt x="2721552" y="8882121"/>
                  <a:pt x="2721552" y="8877904"/>
                </a:cubicBezTo>
                <a:cubicBezTo>
                  <a:pt x="2734204" y="8890557"/>
                  <a:pt x="2746858" y="8890558"/>
                  <a:pt x="2746858" y="8890558"/>
                </a:cubicBezTo>
                <a:cubicBezTo>
                  <a:pt x="2746858" y="8890558"/>
                  <a:pt x="2746854" y="8877903"/>
                  <a:pt x="2746858" y="8865246"/>
                </a:cubicBezTo>
                <a:cubicBezTo>
                  <a:pt x="2746854" y="8877903"/>
                  <a:pt x="2759512" y="8877903"/>
                  <a:pt x="2759512" y="8890556"/>
                </a:cubicBezTo>
                <a:cubicBezTo>
                  <a:pt x="2772164" y="8903210"/>
                  <a:pt x="2721554" y="8814632"/>
                  <a:pt x="2708897" y="8776674"/>
                </a:cubicBezTo>
                <a:lnTo>
                  <a:pt x="2708898" y="8772040"/>
                </a:lnTo>
                <a:lnTo>
                  <a:pt x="2698295" y="8751880"/>
                </a:lnTo>
                <a:lnTo>
                  <a:pt x="2696243" y="8751368"/>
                </a:lnTo>
                <a:lnTo>
                  <a:pt x="2695566" y="8746690"/>
                </a:lnTo>
                <a:lnTo>
                  <a:pt x="2671432" y="8700795"/>
                </a:lnTo>
                <a:lnTo>
                  <a:pt x="2670936" y="8700753"/>
                </a:lnTo>
                <a:lnTo>
                  <a:pt x="2663276" y="8686708"/>
                </a:lnTo>
                <a:lnTo>
                  <a:pt x="2658886" y="8696884"/>
                </a:lnTo>
                <a:cubicBezTo>
                  <a:pt x="2659136" y="8701324"/>
                  <a:pt x="2659385" y="8705766"/>
                  <a:pt x="2654159" y="8707842"/>
                </a:cubicBezTo>
                <a:cubicBezTo>
                  <a:pt x="2619803" y="8667026"/>
                  <a:pt x="2604202" y="8642964"/>
                  <a:pt x="2584451" y="8608449"/>
                </a:cubicBezTo>
                <a:cubicBezTo>
                  <a:pt x="2572000" y="8577084"/>
                  <a:pt x="2552249" y="8542568"/>
                  <a:pt x="2524196" y="8487142"/>
                </a:cubicBezTo>
                <a:cubicBezTo>
                  <a:pt x="2530500" y="8472534"/>
                  <a:pt x="2503446" y="8434868"/>
                  <a:pt x="2494148" y="8396198"/>
                </a:cubicBezTo>
                <a:cubicBezTo>
                  <a:pt x="2495147" y="8413958"/>
                  <a:pt x="2491996" y="8421262"/>
                  <a:pt x="2476394" y="8397201"/>
                </a:cubicBezTo>
                <a:cubicBezTo>
                  <a:pt x="2454647" y="8327166"/>
                  <a:pt x="2388089" y="8220470"/>
                  <a:pt x="2395548" y="8163036"/>
                </a:cubicBezTo>
                <a:cubicBezTo>
                  <a:pt x="2349740" y="8108615"/>
                  <a:pt x="2323844" y="8028123"/>
                  <a:pt x="2308400" y="7943480"/>
                </a:cubicBezTo>
                <a:cubicBezTo>
                  <a:pt x="2301098" y="7940328"/>
                  <a:pt x="2301098" y="7940328"/>
                  <a:pt x="2301098" y="7940328"/>
                </a:cubicBezTo>
                <a:cubicBezTo>
                  <a:pt x="2301098" y="7940328"/>
                  <a:pt x="2304250" y="7933025"/>
                  <a:pt x="2304250" y="7933025"/>
                </a:cubicBezTo>
                <a:cubicBezTo>
                  <a:pt x="2296948" y="7929873"/>
                  <a:pt x="2295948" y="7912115"/>
                  <a:pt x="2295948" y="7912115"/>
                </a:cubicBezTo>
                <a:cubicBezTo>
                  <a:pt x="2291800" y="7901660"/>
                  <a:pt x="2299102" y="7904810"/>
                  <a:pt x="2303249" y="7915265"/>
                </a:cubicBezTo>
                <a:lnTo>
                  <a:pt x="2305222" y="7916473"/>
                </a:lnTo>
                <a:lnTo>
                  <a:pt x="2307401" y="7925720"/>
                </a:lnTo>
                <a:cubicBezTo>
                  <a:pt x="2308977" y="7922068"/>
                  <a:pt x="2309764" y="7920242"/>
                  <a:pt x="2309245" y="7918935"/>
                </a:cubicBezTo>
                <a:lnTo>
                  <a:pt x="2305222" y="7916473"/>
                </a:lnTo>
                <a:lnTo>
                  <a:pt x="2297459" y="7883523"/>
                </a:lnTo>
                <a:cubicBezTo>
                  <a:pt x="2292665" y="7869541"/>
                  <a:pt x="2289302" y="7857261"/>
                  <a:pt x="2296104" y="7851531"/>
                </a:cubicBezTo>
                <a:cubicBezTo>
                  <a:pt x="2336608" y="7938321"/>
                  <a:pt x="2386721" y="7942616"/>
                  <a:pt x="2410464" y="8048171"/>
                </a:cubicBezTo>
                <a:cubicBezTo>
                  <a:pt x="2404162" y="8062779"/>
                  <a:pt x="2388560" y="8038718"/>
                  <a:pt x="2381258" y="8035568"/>
                </a:cubicBezTo>
                <a:cubicBezTo>
                  <a:pt x="2423758" y="8157878"/>
                  <a:pt x="2443352" y="8252978"/>
                  <a:pt x="2510906" y="8377434"/>
                </a:cubicBezTo>
                <a:cubicBezTo>
                  <a:pt x="2509907" y="8359674"/>
                  <a:pt x="2521360" y="8373279"/>
                  <a:pt x="2535962" y="8379581"/>
                </a:cubicBezTo>
                <a:cubicBezTo>
                  <a:pt x="2567165" y="8427702"/>
                  <a:pt x="2576464" y="8466372"/>
                  <a:pt x="2588914" y="8497738"/>
                </a:cubicBezTo>
                <a:cubicBezTo>
                  <a:pt x="2601364" y="8529102"/>
                  <a:pt x="2617962" y="8570924"/>
                  <a:pt x="2659620" y="8614888"/>
                </a:cubicBezTo>
                <a:cubicBezTo>
                  <a:pt x="2665844" y="8630572"/>
                  <a:pt x="2664518" y="8638665"/>
                  <a:pt x="2664623" y="8648457"/>
                </a:cubicBezTo>
                <a:lnTo>
                  <a:pt x="2666112" y="8659284"/>
                </a:lnTo>
                <a:lnTo>
                  <a:pt x="2670938" y="8662794"/>
                </a:lnTo>
                <a:lnTo>
                  <a:pt x="2702213" y="8709080"/>
                </a:lnTo>
                <a:lnTo>
                  <a:pt x="2702321" y="8709128"/>
                </a:lnTo>
                <a:cubicBezTo>
                  <a:pt x="2708710" y="8711884"/>
                  <a:pt x="2715224" y="8716862"/>
                  <a:pt x="2727173" y="8739346"/>
                </a:cubicBezTo>
                <a:lnTo>
                  <a:pt x="2731750" y="8752797"/>
                </a:lnTo>
                <a:lnTo>
                  <a:pt x="2829106" y="8896884"/>
                </a:lnTo>
                <a:cubicBezTo>
                  <a:pt x="2882884" y="8969642"/>
                  <a:pt x="2936662" y="9036072"/>
                  <a:pt x="2987276" y="9093014"/>
                </a:cubicBezTo>
                <a:lnTo>
                  <a:pt x="2999928" y="9105663"/>
                </a:lnTo>
                <a:cubicBezTo>
                  <a:pt x="3012582" y="9118320"/>
                  <a:pt x="3025238" y="9143625"/>
                  <a:pt x="3037892" y="9156280"/>
                </a:cubicBezTo>
                <a:cubicBezTo>
                  <a:pt x="3164428" y="9295468"/>
                  <a:pt x="3316271" y="9434656"/>
                  <a:pt x="3430151" y="9561192"/>
                </a:cubicBezTo>
                <a:cubicBezTo>
                  <a:pt x="3442806" y="9548540"/>
                  <a:pt x="3379536" y="9510579"/>
                  <a:pt x="3379538" y="9497925"/>
                </a:cubicBezTo>
                <a:lnTo>
                  <a:pt x="3392189" y="9497925"/>
                </a:lnTo>
                <a:cubicBezTo>
                  <a:pt x="3392192" y="9510576"/>
                  <a:pt x="3404843" y="9510579"/>
                  <a:pt x="3417497" y="9510579"/>
                </a:cubicBezTo>
                <a:cubicBezTo>
                  <a:pt x="3417497" y="9510579"/>
                  <a:pt x="3417498" y="9497925"/>
                  <a:pt x="3404846" y="9485271"/>
                </a:cubicBezTo>
                <a:lnTo>
                  <a:pt x="3392190" y="9472617"/>
                </a:lnTo>
                <a:cubicBezTo>
                  <a:pt x="3404846" y="9472618"/>
                  <a:pt x="3417497" y="9472618"/>
                  <a:pt x="3430151" y="9485271"/>
                </a:cubicBezTo>
                <a:cubicBezTo>
                  <a:pt x="3430151" y="9489489"/>
                  <a:pt x="3430150" y="9493707"/>
                  <a:pt x="3430150" y="9497925"/>
                </a:cubicBezTo>
                <a:cubicBezTo>
                  <a:pt x="3417498" y="9497925"/>
                  <a:pt x="3430150" y="9497925"/>
                  <a:pt x="3430152" y="9510579"/>
                </a:cubicBezTo>
                <a:lnTo>
                  <a:pt x="3442805" y="9510579"/>
                </a:lnTo>
                <a:cubicBezTo>
                  <a:pt x="3461784" y="9529557"/>
                  <a:pt x="3474438" y="9548538"/>
                  <a:pt x="3487091" y="9562774"/>
                </a:cubicBezTo>
                <a:lnTo>
                  <a:pt x="3531150" y="9586378"/>
                </a:lnTo>
                <a:cubicBezTo>
                  <a:pt x="3531240" y="9586462"/>
                  <a:pt x="3531329" y="9586548"/>
                  <a:pt x="3531419" y="9586632"/>
                </a:cubicBezTo>
                <a:lnTo>
                  <a:pt x="3542453" y="9624460"/>
                </a:lnTo>
                <a:lnTo>
                  <a:pt x="3568812" y="9649767"/>
                </a:lnTo>
                <a:lnTo>
                  <a:pt x="3544032" y="9649767"/>
                </a:lnTo>
                <a:cubicBezTo>
                  <a:pt x="3544032" y="9649767"/>
                  <a:pt x="3544036" y="9675072"/>
                  <a:pt x="3556686" y="9675075"/>
                </a:cubicBezTo>
                <a:lnTo>
                  <a:pt x="3569339" y="9687726"/>
                </a:lnTo>
                <a:cubicBezTo>
                  <a:pt x="3531380" y="9675075"/>
                  <a:pt x="3619955" y="9750996"/>
                  <a:pt x="3657916" y="9788956"/>
                </a:cubicBezTo>
                <a:cubicBezTo>
                  <a:pt x="3657917" y="9793174"/>
                  <a:pt x="3657916" y="9797392"/>
                  <a:pt x="3657914" y="9801610"/>
                </a:cubicBezTo>
                <a:cubicBezTo>
                  <a:pt x="3657917" y="9814262"/>
                  <a:pt x="3670571" y="9814262"/>
                  <a:pt x="3670571" y="9814262"/>
                </a:cubicBezTo>
                <a:lnTo>
                  <a:pt x="3683225" y="9814262"/>
                </a:lnTo>
                <a:cubicBezTo>
                  <a:pt x="3683225" y="9826916"/>
                  <a:pt x="3695876" y="9826916"/>
                  <a:pt x="3708532" y="9826916"/>
                </a:cubicBezTo>
                <a:cubicBezTo>
                  <a:pt x="3771802" y="9890182"/>
                  <a:pt x="3860375" y="9966106"/>
                  <a:pt x="3948950" y="10042026"/>
                </a:cubicBezTo>
                <a:lnTo>
                  <a:pt x="3961601" y="10042026"/>
                </a:lnTo>
                <a:lnTo>
                  <a:pt x="3961601" y="10054677"/>
                </a:lnTo>
                <a:lnTo>
                  <a:pt x="3974255" y="10067332"/>
                </a:lnTo>
                <a:lnTo>
                  <a:pt x="3986910" y="10067332"/>
                </a:lnTo>
                <a:cubicBezTo>
                  <a:pt x="4012212" y="10079986"/>
                  <a:pt x="4037526" y="10105293"/>
                  <a:pt x="4050180" y="10117947"/>
                </a:cubicBezTo>
                <a:cubicBezTo>
                  <a:pt x="4113444" y="10155908"/>
                  <a:pt x="4164060" y="10193868"/>
                  <a:pt x="4202020" y="10231826"/>
                </a:cubicBezTo>
                <a:cubicBezTo>
                  <a:pt x="4176716" y="10231828"/>
                  <a:pt x="4214675" y="10244482"/>
                  <a:pt x="4252636" y="10269788"/>
                </a:cubicBezTo>
                <a:lnTo>
                  <a:pt x="4273434" y="10287000"/>
                </a:lnTo>
                <a:lnTo>
                  <a:pt x="4192550" y="10287000"/>
                </a:lnTo>
                <a:lnTo>
                  <a:pt x="4138751" y="10244482"/>
                </a:lnTo>
                <a:cubicBezTo>
                  <a:pt x="4024871" y="10168562"/>
                  <a:pt x="3910990" y="10067332"/>
                  <a:pt x="3822414" y="9991412"/>
                </a:cubicBezTo>
                <a:cubicBezTo>
                  <a:pt x="3809762" y="9991413"/>
                  <a:pt x="3784451" y="9991412"/>
                  <a:pt x="3784452" y="9978758"/>
                </a:cubicBezTo>
                <a:cubicBezTo>
                  <a:pt x="3733838" y="9953451"/>
                  <a:pt x="3683225" y="9864876"/>
                  <a:pt x="3645262" y="9864876"/>
                </a:cubicBezTo>
                <a:cubicBezTo>
                  <a:pt x="3784451" y="9991412"/>
                  <a:pt x="3936296" y="10130601"/>
                  <a:pt x="4100792" y="10257134"/>
                </a:cubicBezTo>
                <a:lnTo>
                  <a:pt x="4139230" y="10287000"/>
                </a:lnTo>
                <a:lnTo>
                  <a:pt x="4042092" y="10287000"/>
                </a:lnTo>
                <a:lnTo>
                  <a:pt x="3979991" y="10235188"/>
                </a:lnTo>
                <a:cubicBezTo>
                  <a:pt x="3946577" y="10205730"/>
                  <a:pt x="3914152" y="10174887"/>
                  <a:pt x="3885682" y="10143254"/>
                </a:cubicBezTo>
                <a:cubicBezTo>
                  <a:pt x="3822416" y="10092639"/>
                  <a:pt x="3822416" y="10079986"/>
                  <a:pt x="3771802" y="10029369"/>
                </a:cubicBezTo>
                <a:cubicBezTo>
                  <a:pt x="3733836" y="9991408"/>
                  <a:pt x="3695876" y="9940797"/>
                  <a:pt x="3657916" y="9902836"/>
                </a:cubicBezTo>
                <a:cubicBezTo>
                  <a:pt x="3632610" y="9877532"/>
                  <a:pt x="3594652" y="9864876"/>
                  <a:pt x="3594650" y="9852222"/>
                </a:cubicBezTo>
                <a:cubicBezTo>
                  <a:pt x="3569340" y="9839571"/>
                  <a:pt x="3581998" y="9826916"/>
                  <a:pt x="3569340" y="9814263"/>
                </a:cubicBezTo>
                <a:cubicBezTo>
                  <a:pt x="3544032" y="9788956"/>
                  <a:pt x="3480767" y="9763647"/>
                  <a:pt x="3493422" y="9738340"/>
                </a:cubicBezTo>
                <a:cubicBezTo>
                  <a:pt x="3417498" y="9675075"/>
                  <a:pt x="3366884" y="9611806"/>
                  <a:pt x="3303617" y="9535884"/>
                </a:cubicBezTo>
                <a:cubicBezTo>
                  <a:pt x="3290962" y="9523232"/>
                  <a:pt x="3278309" y="9523228"/>
                  <a:pt x="3278308" y="9535886"/>
                </a:cubicBezTo>
                <a:cubicBezTo>
                  <a:pt x="3227696" y="9459964"/>
                  <a:pt x="3164428" y="9371390"/>
                  <a:pt x="3101159" y="9282814"/>
                </a:cubicBezTo>
                <a:cubicBezTo>
                  <a:pt x="3037892" y="9194240"/>
                  <a:pt x="2974622" y="9118317"/>
                  <a:pt x="2924009" y="9055050"/>
                </a:cubicBezTo>
                <a:cubicBezTo>
                  <a:pt x="2924008" y="9067706"/>
                  <a:pt x="2936662" y="9080360"/>
                  <a:pt x="2949317" y="9093010"/>
                </a:cubicBezTo>
                <a:lnTo>
                  <a:pt x="2916180" y="9059880"/>
                </a:lnTo>
                <a:lnTo>
                  <a:pt x="2916390" y="9063592"/>
                </a:lnTo>
                <a:cubicBezTo>
                  <a:pt x="2909088" y="9060442"/>
                  <a:pt x="2904938" y="9049986"/>
                  <a:pt x="2897638" y="9046838"/>
                </a:cubicBezTo>
                <a:cubicBezTo>
                  <a:pt x="2886684" y="9042111"/>
                  <a:pt x="2874695" y="9034772"/>
                  <a:pt x="2868431" y="9034234"/>
                </a:cubicBezTo>
                <a:lnTo>
                  <a:pt x="2866349" y="9036910"/>
                </a:lnTo>
                <a:lnTo>
                  <a:pt x="2886048" y="9074034"/>
                </a:lnTo>
                <a:cubicBezTo>
                  <a:pt x="2898701" y="9099340"/>
                  <a:pt x="2911355" y="9124647"/>
                  <a:pt x="2936662" y="9156279"/>
                </a:cubicBezTo>
                <a:lnTo>
                  <a:pt x="2924008" y="9156278"/>
                </a:lnTo>
                <a:lnTo>
                  <a:pt x="2924009" y="9168934"/>
                </a:lnTo>
                <a:cubicBezTo>
                  <a:pt x="2924008" y="9181588"/>
                  <a:pt x="2936662" y="9194240"/>
                  <a:pt x="2949317" y="9194240"/>
                </a:cubicBezTo>
                <a:cubicBezTo>
                  <a:pt x="2936662" y="9206894"/>
                  <a:pt x="2961968" y="9232202"/>
                  <a:pt x="2974624" y="9257506"/>
                </a:cubicBezTo>
                <a:lnTo>
                  <a:pt x="2987276" y="9257510"/>
                </a:lnTo>
                <a:cubicBezTo>
                  <a:pt x="2999926" y="9270160"/>
                  <a:pt x="3012584" y="9270158"/>
                  <a:pt x="3012584" y="9270158"/>
                </a:cubicBezTo>
                <a:lnTo>
                  <a:pt x="3019736" y="9268968"/>
                </a:lnTo>
                <a:lnTo>
                  <a:pt x="3063198" y="9338571"/>
                </a:lnTo>
                <a:cubicBezTo>
                  <a:pt x="3108278" y="9415677"/>
                  <a:pt x="3139122" y="9482106"/>
                  <a:pt x="3177082" y="9548540"/>
                </a:cubicBezTo>
                <a:cubicBezTo>
                  <a:pt x="3215040" y="9637114"/>
                  <a:pt x="3265658" y="9713032"/>
                  <a:pt x="3328922" y="9826916"/>
                </a:cubicBezTo>
                <a:cubicBezTo>
                  <a:pt x="3328922" y="9801610"/>
                  <a:pt x="3328919" y="9788956"/>
                  <a:pt x="3354232" y="9788956"/>
                </a:cubicBezTo>
                <a:cubicBezTo>
                  <a:pt x="3442806" y="9915490"/>
                  <a:pt x="3531382" y="10042026"/>
                  <a:pt x="3619955" y="10181214"/>
                </a:cubicBezTo>
                <a:lnTo>
                  <a:pt x="3700596" y="10287000"/>
                </a:lnTo>
                <a:lnTo>
                  <a:pt x="3149945" y="10287000"/>
                </a:lnTo>
                <a:lnTo>
                  <a:pt x="2970956" y="10113828"/>
                </a:lnTo>
                <a:cubicBezTo>
                  <a:pt x="2529670" y="9648770"/>
                  <a:pt x="2148152" y="9127170"/>
                  <a:pt x="1838543" y="8560522"/>
                </a:cubicBezTo>
                <a:lnTo>
                  <a:pt x="1724466" y="8334921"/>
                </a:lnTo>
                <a:lnTo>
                  <a:pt x="1746474" y="8411187"/>
                </a:lnTo>
                <a:cubicBezTo>
                  <a:pt x="1763262" y="8466411"/>
                  <a:pt x="1783170" y="8522008"/>
                  <a:pt x="1814813" y="8585349"/>
                </a:cubicBezTo>
                <a:cubicBezTo>
                  <a:pt x="1814420" y="8567566"/>
                  <a:pt x="1825402" y="8581552"/>
                  <a:pt x="1839782" y="8588348"/>
                </a:cubicBezTo>
                <a:cubicBezTo>
                  <a:pt x="1869330" y="8637501"/>
                  <a:pt x="1877309" y="8676465"/>
                  <a:pt x="1888685" y="8708235"/>
                </a:cubicBezTo>
                <a:cubicBezTo>
                  <a:pt x="1900061" y="8740005"/>
                  <a:pt x="1915230" y="8782365"/>
                  <a:pt x="1955369" y="8827724"/>
                </a:cubicBezTo>
                <a:cubicBezTo>
                  <a:pt x="1966744" y="8859495"/>
                  <a:pt x="1948966" y="8859892"/>
                  <a:pt x="1971324" y="8905650"/>
                </a:cubicBezTo>
                <a:cubicBezTo>
                  <a:pt x="1993288" y="8933625"/>
                  <a:pt x="1996294" y="8908648"/>
                  <a:pt x="2018652" y="8954406"/>
                </a:cubicBezTo>
                <a:cubicBezTo>
                  <a:pt x="2023230" y="9000562"/>
                  <a:pt x="2074352" y="9059907"/>
                  <a:pt x="2111486" y="9130240"/>
                </a:cubicBezTo>
                <a:cubicBezTo>
                  <a:pt x="2104688" y="9144628"/>
                  <a:pt x="2141822" y="9214962"/>
                  <a:pt x="2170978" y="9246333"/>
                </a:cubicBezTo>
                <a:cubicBezTo>
                  <a:pt x="2167184" y="9235743"/>
                  <a:pt x="2167184" y="9235743"/>
                  <a:pt x="2167184" y="9235743"/>
                </a:cubicBezTo>
                <a:cubicBezTo>
                  <a:pt x="2163392" y="9225153"/>
                  <a:pt x="2156202" y="9221756"/>
                  <a:pt x="2166791" y="9217959"/>
                </a:cubicBezTo>
                <a:cubicBezTo>
                  <a:pt x="2166791" y="9217959"/>
                  <a:pt x="2170583" y="9228549"/>
                  <a:pt x="2177772" y="9231946"/>
                </a:cubicBezTo>
                <a:cubicBezTo>
                  <a:pt x="2188362" y="9228152"/>
                  <a:pt x="2188362" y="9228152"/>
                  <a:pt x="2188362" y="9228152"/>
                </a:cubicBezTo>
                <a:cubicBezTo>
                  <a:pt x="2210327" y="9256125"/>
                  <a:pt x="2200132" y="9277704"/>
                  <a:pt x="2192548" y="9256526"/>
                </a:cubicBezTo>
                <a:cubicBezTo>
                  <a:pt x="2196340" y="9267114"/>
                  <a:pt x="2196340" y="9267114"/>
                  <a:pt x="2196340" y="9267114"/>
                </a:cubicBezTo>
                <a:cubicBezTo>
                  <a:pt x="2200132" y="9277704"/>
                  <a:pt x="2196734" y="9284898"/>
                  <a:pt x="2196734" y="9284898"/>
                </a:cubicBezTo>
                <a:cubicBezTo>
                  <a:pt x="2189543" y="9281500"/>
                  <a:pt x="2185751" y="9270910"/>
                  <a:pt x="2178560" y="9267513"/>
                </a:cubicBezTo>
                <a:cubicBezTo>
                  <a:pt x="2156988" y="9257322"/>
                  <a:pt x="2131626" y="9236541"/>
                  <a:pt x="2153986" y="9282300"/>
                </a:cubicBezTo>
                <a:cubicBezTo>
                  <a:pt x="2102471" y="9205172"/>
                  <a:pt x="2069129" y="9145428"/>
                  <a:pt x="2046378" y="9081886"/>
                </a:cubicBezTo>
                <a:cubicBezTo>
                  <a:pt x="2013036" y="9022142"/>
                  <a:pt x="1994076" y="8969192"/>
                  <a:pt x="1956944" y="8898856"/>
                </a:cubicBezTo>
                <a:cubicBezTo>
                  <a:pt x="1946354" y="8902653"/>
                  <a:pt x="1957336" y="8916640"/>
                  <a:pt x="1946748" y="8920437"/>
                </a:cubicBezTo>
                <a:cubicBezTo>
                  <a:pt x="1913802" y="8878476"/>
                  <a:pt x="1899026" y="8853898"/>
                  <a:pt x="1880460" y="8818731"/>
                </a:cubicBezTo>
                <a:cubicBezTo>
                  <a:pt x="1869083" y="8786961"/>
                  <a:pt x="1850518" y="8751794"/>
                  <a:pt x="1824366" y="8695446"/>
                </a:cubicBezTo>
                <a:cubicBezTo>
                  <a:pt x="1831162" y="8681061"/>
                  <a:pt x="1805405" y="8642496"/>
                  <a:pt x="1797428" y="8603534"/>
                </a:cubicBezTo>
                <a:cubicBezTo>
                  <a:pt x="1797821" y="8621314"/>
                  <a:pt x="1794424" y="8628508"/>
                  <a:pt x="1779650" y="8603931"/>
                </a:cubicBezTo>
                <a:cubicBezTo>
                  <a:pt x="1760294" y="8533198"/>
                  <a:pt x="1697405" y="8424298"/>
                  <a:pt x="1706812" y="8367155"/>
                </a:cubicBezTo>
                <a:cubicBezTo>
                  <a:pt x="1662881" y="8311205"/>
                  <a:pt x="1639734" y="8229881"/>
                  <a:pt x="1627178" y="8144760"/>
                </a:cubicBezTo>
                <a:cubicBezTo>
                  <a:pt x="1619988" y="8141364"/>
                  <a:pt x="1619988" y="8141364"/>
                  <a:pt x="1619988" y="8141364"/>
                </a:cubicBezTo>
                <a:cubicBezTo>
                  <a:pt x="1619988" y="8141364"/>
                  <a:pt x="1623386" y="8134170"/>
                  <a:pt x="1623386" y="8134170"/>
                </a:cubicBezTo>
                <a:cubicBezTo>
                  <a:pt x="1619790" y="8132472"/>
                  <a:pt x="1617894" y="8127177"/>
                  <a:pt x="1616897" y="8122308"/>
                </a:cubicBezTo>
                <a:lnTo>
                  <a:pt x="1616332" y="8117499"/>
                </a:lnTo>
                <a:lnTo>
                  <a:pt x="1440302" y="7705850"/>
                </a:lnTo>
                <a:cubicBezTo>
                  <a:pt x="1267922" y="7263938"/>
                  <a:pt x="1136690" y="6801146"/>
                  <a:pt x="1051280" y="6321893"/>
                </a:cubicBezTo>
                <a:cubicBezTo>
                  <a:pt x="1038626" y="6309240"/>
                  <a:pt x="1038625" y="6283935"/>
                  <a:pt x="1038625" y="6258624"/>
                </a:cubicBezTo>
                <a:cubicBezTo>
                  <a:pt x="1019644" y="6151070"/>
                  <a:pt x="1003829" y="6043517"/>
                  <a:pt x="989593" y="5935962"/>
                </a:cubicBezTo>
                <a:lnTo>
                  <a:pt x="958919" y="5685665"/>
                </a:lnTo>
                <a:lnTo>
                  <a:pt x="957805" y="5679020"/>
                </a:lnTo>
                <a:lnTo>
                  <a:pt x="957656" y="5675358"/>
                </a:lnTo>
                <a:lnTo>
                  <a:pt x="950050" y="5613296"/>
                </a:lnTo>
                <a:lnTo>
                  <a:pt x="955616" y="5625239"/>
                </a:lnTo>
                <a:lnTo>
                  <a:pt x="954181" y="5589986"/>
                </a:lnTo>
                <a:cubicBezTo>
                  <a:pt x="946903" y="5532035"/>
                  <a:pt x="948833" y="5484063"/>
                  <a:pt x="941941" y="5416520"/>
                </a:cubicBezTo>
                <a:cubicBezTo>
                  <a:pt x="932347" y="5416137"/>
                  <a:pt x="936565" y="5430720"/>
                  <a:pt x="926971" y="5430338"/>
                </a:cubicBezTo>
                <a:cubicBezTo>
                  <a:pt x="914315" y="5386589"/>
                  <a:pt x="910483" y="5362410"/>
                  <a:pt x="907037" y="5328639"/>
                </a:cubicBezTo>
                <a:cubicBezTo>
                  <a:pt x="908197" y="5299856"/>
                  <a:pt x="904750" y="5266083"/>
                  <a:pt x="902077" y="5213123"/>
                </a:cubicBezTo>
                <a:cubicBezTo>
                  <a:pt x="912058" y="5203910"/>
                  <a:pt x="904006" y="5165150"/>
                  <a:pt x="910154" y="5131760"/>
                </a:cubicBezTo>
                <a:cubicBezTo>
                  <a:pt x="904778" y="5145960"/>
                  <a:pt x="899788" y="5150568"/>
                  <a:pt x="895957" y="5126390"/>
                </a:cubicBezTo>
                <a:cubicBezTo>
                  <a:pt x="903263" y="5064216"/>
                  <a:pt x="888320" y="4957913"/>
                  <a:pt x="914044" y="4915692"/>
                </a:cubicBezTo>
                <a:cubicBezTo>
                  <a:pt x="897173" y="4857362"/>
                  <a:pt x="904864" y="4785593"/>
                  <a:pt x="922153" y="4714206"/>
                </a:cubicBezTo>
                <a:cubicBezTo>
                  <a:pt x="917549" y="4709220"/>
                  <a:pt x="917549" y="4709220"/>
                  <a:pt x="917549" y="4709220"/>
                </a:cubicBezTo>
                <a:cubicBezTo>
                  <a:pt x="917549" y="4709220"/>
                  <a:pt x="922538" y="4704612"/>
                  <a:pt x="922538" y="4704612"/>
                </a:cubicBezTo>
                <a:cubicBezTo>
                  <a:pt x="917933" y="4699626"/>
                  <a:pt x="923311" y="4685424"/>
                  <a:pt x="923311" y="4685424"/>
                </a:cubicBezTo>
                <a:cubicBezTo>
                  <a:pt x="923698" y="4675830"/>
                  <a:pt x="928301" y="4680819"/>
                  <a:pt x="927916" y="4690412"/>
                </a:cubicBezTo>
                <a:cubicBezTo>
                  <a:pt x="932519" y="4695401"/>
                  <a:pt x="932519" y="4695401"/>
                  <a:pt x="927530" y="4700007"/>
                </a:cubicBezTo>
                <a:lnTo>
                  <a:pt x="933338" y="4669263"/>
                </a:lnTo>
                <a:lnTo>
                  <a:pt x="946591" y="4403777"/>
                </a:lnTo>
                <a:cubicBezTo>
                  <a:pt x="1026169" y="3391226"/>
                  <a:pt x="1304350" y="2440434"/>
                  <a:pt x="1747224" y="1576832"/>
                </a:cubicBezTo>
                <a:cubicBezTo>
                  <a:pt x="2039838" y="1039058"/>
                  <a:pt x="2396710" y="540825"/>
                  <a:pt x="2805480" y="94493"/>
                </a:cubicBezTo>
                <a:close/>
                <a:moveTo>
                  <a:pt x="1640016" y="0"/>
                </a:moveTo>
                <a:lnTo>
                  <a:pt x="1735528" y="0"/>
                </a:lnTo>
                <a:lnTo>
                  <a:pt x="1681926" y="81093"/>
                </a:lnTo>
                <a:cubicBezTo>
                  <a:pt x="1631794" y="144839"/>
                  <a:pt x="1581656" y="208580"/>
                  <a:pt x="1551839" y="267993"/>
                </a:cubicBezTo>
                <a:cubicBezTo>
                  <a:pt x="1583820" y="218729"/>
                  <a:pt x="1596140" y="226719"/>
                  <a:pt x="1604135" y="214406"/>
                </a:cubicBezTo>
                <a:lnTo>
                  <a:pt x="1604198" y="219425"/>
                </a:lnTo>
                <a:lnTo>
                  <a:pt x="1636301" y="176219"/>
                </a:lnTo>
                <a:lnTo>
                  <a:pt x="1783350" y="0"/>
                </a:lnTo>
                <a:lnTo>
                  <a:pt x="2826772" y="0"/>
                </a:lnTo>
                <a:lnTo>
                  <a:pt x="2746859" y="83717"/>
                </a:lnTo>
                <a:cubicBezTo>
                  <a:pt x="2721552" y="96371"/>
                  <a:pt x="2696242" y="134334"/>
                  <a:pt x="2658284" y="172292"/>
                </a:cubicBezTo>
                <a:cubicBezTo>
                  <a:pt x="2607670" y="235560"/>
                  <a:pt x="2544398" y="311481"/>
                  <a:pt x="2519093" y="349442"/>
                </a:cubicBezTo>
                <a:cubicBezTo>
                  <a:pt x="2531748" y="349442"/>
                  <a:pt x="2531748" y="349442"/>
                  <a:pt x="2544401" y="336788"/>
                </a:cubicBezTo>
                <a:cubicBezTo>
                  <a:pt x="2240716" y="729048"/>
                  <a:pt x="1962332" y="1146614"/>
                  <a:pt x="1747224" y="1576832"/>
                </a:cubicBezTo>
                <a:cubicBezTo>
                  <a:pt x="1329656" y="2336042"/>
                  <a:pt x="1051279" y="3183824"/>
                  <a:pt x="924742" y="4082226"/>
                </a:cubicBezTo>
                <a:cubicBezTo>
                  <a:pt x="886781" y="4360605"/>
                  <a:pt x="861475" y="4626326"/>
                  <a:pt x="848822" y="4904699"/>
                </a:cubicBezTo>
                <a:lnTo>
                  <a:pt x="848822" y="5259002"/>
                </a:lnTo>
                <a:lnTo>
                  <a:pt x="836168" y="5271650"/>
                </a:lnTo>
                <a:lnTo>
                  <a:pt x="836167" y="5309613"/>
                </a:lnTo>
                <a:cubicBezTo>
                  <a:pt x="836167" y="5322267"/>
                  <a:pt x="848822" y="5322267"/>
                  <a:pt x="848822" y="5322267"/>
                </a:cubicBezTo>
                <a:cubicBezTo>
                  <a:pt x="848821" y="5486760"/>
                  <a:pt x="861475" y="5638607"/>
                  <a:pt x="874127" y="5803103"/>
                </a:cubicBezTo>
                <a:cubicBezTo>
                  <a:pt x="1013315" y="7412471"/>
                  <a:pt x="1678816" y="8902222"/>
                  <a:pt x="2714376" y="10074994"/>
                </a:cubicBezTo>
                <a:lnTo>
                  <a:pt x="2912543" y="10287000"/>
                </a:lnTo>
                <a:lnTo>
                  <a:pt x="2242091" y="10287000"/>
                </a:lnTo>
                <a:lnTo>
                  <a:pt x="2206586" y="10246742"/>
                </a:lnTo>
                <a:lnTo>
                  <a:pt x="2073134" y="10110816"/>
                </a:lnTo>
                <a:lnTo>
                  <a:pt x="2072944" y="10110432"/>
                </a:lnTo>
                <a:cubicBezTo>
                  <a:pt x="2072944" y="10110432"/>
                  <a:pt x="2072944" y="10110432"/>
                  <a:pt x="2062562" y="10100046"/>
                </a:cubicBezTo>
                <a:lnTo>
                  <a:pt x="2073134" y="10110816"/>
                </a:lnTo>
                <a:lnTo>
                  <a:pt x="2083324" y="10131204"/>
                </a:lnTo>
                <a:cubicBezTo>
                  <a:pt x="2072942" y="10131204"/>
                  <a:pt x="2062562" y="10131204"/>
                  <a:pt x="2052182" y="10110432"/>
                </a:cubicBezTo>
                <a:cubicBezTo>
                  <a:pt x="2052182" y="10110432"/>
                  <a:pt x="2041802" y="10100046"/>
                  <a:pt x="2041802" y="10100046"/>
                </a:cubicBezTo>
                <a:cubicBezTo>
                  <a:pt x="2031422" y="10100046"/>
                  <a:pt x="2031422" y="10110432"/>
                  <a:pt x="2041802" y="10110432"/>
                </a:cubicBezTo>
                <a:cubicBezTo>
                  <a:pt x="2072942" y="10151974"/>
                  <a:pt x="2117057" y="10198708"/>
                  <a:pt x="2162470" y="10248039"/>
                </a:cubicBezTo>
                <a:lnTo>
                  <a:pt x="2195141" y="10287000"/>
                </a:lnTo>
                <a:lnTo>
                  <a:pt x="2149260" y="10287000"/>
                </a:lnTo>
                <a:lnTo>
                  <a:pt x="2124520" y="10248201"/>
                </a:lnTo>
                <a:cubicBezTo>
                  <a:pt x="2114464" y="10232460"/>
                  <a:pt x="2104084" y="10216882"/>
                  <a:pt x="2093704" y="10203902"/>
                </a:cubicBezTo>
                <a:cubicBezTo>
                  <a:pt x="1979524" y="10068892"/>
                  <a:pt x="1844580" y="9933880"/>
                  <a:pt x="1740782" y="9778100"/>
                </a:cubicBezTo>
                <a:cubicBezTo>
                  <a:pt x="1730400" y="9757332"/>
                  <a:pt x="1730402" y="9746946"/>
                  <a:pt x="1720022" y="9726174"/>
                </a:cubicBezTo>
                <a:cubicBezTo>
                  <a:pt x="1688880" y="9674248"/>
                  <a:pt x="1605842" y="9580779"/>
                  <a:pt x="1595462" y="9539236"/>
                </a:cubicBezTo>
                <a:cubicBezTo>
                  <a:pt x="1585080" y="9549622"/>
                  <a:pt x="1574700" y="9549622"/>
                  <a:pt x="1564320" y="9518468"/>
                </a:cubicBezTo>
                <a:cubicBezTo>
                  <a:pt x="1553940" y="9508083"/>
                  <a:pt x="1522800" y="9425000"/>
                  <a:pt x="1512419" y="9425000"/>
                </a:cubicBezTo>
                <a:cubicBezTo>
                  <a:pt x="1522800" y="9435384"/>
                  <a:pt x="1512420" y="9435386"/>
                  <a:pt x="1512419" y="9445772"/>
                </a:cubicBezTo>
                <a:lnTo>
                  <a:pt x="1496198" y="9418281"/>
                </a:lnTo>
                <a:lnTo>
                  <a:pt x="1485197" y="9418202"/>
                </a:lnTo>
                <a:cubicBezTo>
                  <a:pt x="1479634" y="9417075"/>
                  <a:pt x="1474356" y="9415347"/>
                  <a:pt x="1469904" y="9414448"/>
                </a:cubicBezTo>
                <a:cubicBezTo>
                  <a:pt x="1461001" y="9412650"/>
                  <a:pt x="1455400" y="9414168"/>
                  <a:pt x="1457402" y="9430466"/>
                </a:cubicBezTo>
                <a:cubicBezTo>
                  <a:pt x="1508168" y="9493694"/>
                  <a:pt x="1542696" y="9532455"/>
                  <a:pt x="1583290" y="9593630"/>
                </a:cubicBezTo>
                <a:cubicBezTo>
                  <a:pt x="1615763" y="9642572"/>
                  <a:pt x="1658408" y="9693564"/>
                  <a:pt x="1713180" y="9789388"/>
                </a:cubicBezTo>
                <a:cubicBezTo>
                  <a:pt x="1713180" y="9789388"/>
                  <a:pt x="1700950" y="9797514"/>
                  <a:pt x="1709069" y="9809750"/>
                </a:cubicBezTo>
                <a:cubicBezTo>
                  <a:pt x="1770008" y="9875034"/>
                  <a:pt x="1751717" y="9860744"/>
                  <a:pt x="1804538" y="9913796"/>
                </a:cubicBezTo>
                <a:cubicBezTo>
                  <a:pt x="1820774" y="9938265"/>
                  <a:pt x="1837012" y="9962733"/>
                  <a:pt x="1861366" y="9999440"/>
                </a:cubicBezTo>
                <a:cubicBezTo>
                  <a:pt x="1929450" y="10055574"/>
                  <a:pt x="1984790" y="10122376"/>
                  <a:pt x="2041901" y="10193510"/>
                </a:cubicBezTo>
                <a:lnTo>
                  <a:pt x="2117966" y="10287000"/>
                </a:lnTo>
                <a:lnTo>
                  <a:pt x="2016236" y="10287000"/>
                </a:lnTo>
                <a:lnTo>
                  <a:pt x="1972859" y="10233862"/>
                </a:lnTo>
                <a:cubicBezTo>
                  <a:pt x="1963714" y="10226716"/>
                  <a:pt x="1952024" y="10219058"/>
                  <a:pt x="1940588" y="10210128"/>
                </a:cubicBezTo>
                <a:lnTo>
                  <a:pt x="1917792" y="10186852"/>
                </a:lnTo>
                <a:lnTo>
                  <a:pt x="1917737" y="10185646"/>
                </a:lnTo>
                <a:cubicBezTo>
                  <a:pt x="1916981" y="10182844"/>
                  <a:pt x="1914948" y="10179784"/>
                  <a:pt x="1909860" y="10178757"/>
                </a:cubicBezTo>
                <a:lnTo>
                  <a:pt x="1917792" y="10186852"/>
                </a:lnTo>
                <a:lnTo>
                  <a:pt x="1917978" y="10190992"/>
                </a:lnTo>
                <a:cubicBezTo>
                  <a:pt x="1923068" y="10192020"/>
                  <a:pt x="1925098" y="10195080"/>
                  <a:pt x="1924584" y="10197622"/>
                </a:cubicBezTo>
                <a:lnTo>
                  <a:pt x="1920834" y="10199162"/>
                </a:lnTo>
                <a:lnTo>
                  <a:pt x="1651610" y="9866038"/>
                </a:lnTo>
                <a:lnTo>
                  <a:pt x="1658088" y="9852428"/>
                </a:lnTo>
                <a:cubicBezTo>
                  <a:pt x="1582968" y="9752492"/>
                  <a:pt x="1542377" y="9691316"/>
                  <a:pt x="1467258" y="9591382"/>
                </a:cubicBezTo>
                <a:cubicBezTo>
                  <a:pt x="1453078" y="9556731"/>
                  <a:pt x="1447015" y="9534316"/>
                  <a:pt x="1430779" y="9509848"/>
                </a:cubicBezTo>
                <a:cubicBezTo>
                  <a:pt x="1347538" y="9397677"/>
                  <a:pt x="1266356" y="9275326"/>
                  <a:pt x="1197406" y="9144856"/>
                </a:cubicBezTo>
                <a:cubicBezTo>
                  <a:pt x="1161901" y="9084705"/>
                  <a:pt x="1128943" y="9025072"/>
                  <a:pt x="1094453" y="8966456"/>
                </a:cubicBezTo>
                <a:lnTo>
                  <a:pt x="990553" y="8806798"/>
                </a:lnTo>
                <a:lnTo>
                  <a:pt x="990442" y="8806383"/>
                </a:lnTo>
                <a:cubicBezTo>
                  <a:pt x="990442" y="8806383"/>
                  <a:pt x="990442" y="8806383"/>
                  <a:pt x="982324" y="8794148"/>
                </a:cubicBezTo>
                <a:lnTo>
                  <a:pt x="990553" y="8806798"/>
                </a:lnTo>
                <a:lnTo>
                  <a:pt x="996503" y="8828799"/>
                </a:lnTo>
                <a:cubicBezTo>
                  <a:pt x="986329" y="8826744"/>
                  <a:pt x="976154" y="8824689"/>
                  <a:pt x="970094" y="8802273"/>
                </a:cubicBezTo>
                <a:cubicBezTo>
                  <a:pt x="970094" y="8802273"/>
                  <a:pt x="961973" y="8790038"/>
                  <a:pt x="961973" y="8790038"/>
                </a:cubicBezTo>
                <a:cubicBezTo>
                  <a:pt x="951800" y="8787982"/>
                  <a:pt x="949744" y="8798163"/>
                  <a:pt x="959918" y="8800218"/>
                </a:cubicBezTo>
                <a:cubicBezTo>
                  <a:pt x="1004516" y="8893988"/>
                  <a:pt x="1095872" y="9018393"/>
                  <a:pt x="1146532" y="9134578"/>
                </a:cubicBezTo>
                <a:cubicBezTo>
                  <a:pt x="1132246" y="9152878"/>
                  <a:pt x="1140364" y="9165116"/>
                  <a:pt x="1113953" y="9138590"/>
                </a:cubicBezTo>
                <a:cubicBezTo>
                  <a:pt x="1118065" y="9118233"/>
                  <a:pt x="1093709" y="9081526"/>
                  <a:pt x="1069355" y="9044823"/>
                </a:cubicBezTo>
                <a:cubicBezTo>
                  <a:pt x="1044893" y="9061070"/>
                  <a:pt x="1022702" y="8961231"/>
                  <a:pt x="992285" y="8902113"/>
                </a:cubicBezTo>
                <a:cubicBezTo>
                  <a:pt x="907099" y="8747169"/>
                  <a:pt x="801557" y="8588112"/>
                  <a:pt x="730658" y="8414864"/>
                </a:cubicBezTo>
                <a:cubicBezTo>
                  <a:pt x="724597" y="8392452"/>
                  <a:pt x="726652" y="8382272"/>
                  <a:pt x="720590" y="8359856"/>
                </a:cubicBezTo>
                <a:cubicBezTo>
                  <a:pt x="700346" y="8302793"/>
                  <a:pt x="637459" y="8194733"/>
                  <a:pt x="635510" y="8151957"/>
                </a:cubicBezTo>
                <a:cubicBezTo>
                  <a:pt x="623279" y="8160081"/>
                  <a:pt x="613103" y="8158026"/>
                  <a:pt x="609097" y="8125434"/>
                </a:cubicBezTo>
                <a:cubicBezTo>
                  <a:pt x="600979" y="8113199"/>
                  <a:pt x="586904" y="8025594"/>
                  <a:pt x="576730" y="8023539"/>
                </a:cubicBezTo>
                <a:cubicBezTo>
                  <a:pt x="584848" y="8035775"/>
                  <a:pt x="574673" y="8033718"/>
                  <a:pt x="572618" y="8043899"/>
                </a:cubicBezTo>
                <a:cubicBezTo>
                  <a:pt x="538196" y="7952186"/>
                  <a:pt x="528128" y="7897175"/>
                  <a:pt x="503882" y="7807515"/>
                </a:cubicBezTo>
                <a:cubicBezTo>
                  <a:pt x="546635" y="7805556"/>
                  <a:pt x="566768" y="7915575"/>
                  <a:pt x="584957" y="7982819"/>
                </a:cubicBezTo>
                <a:cubicBezTo>
                  <a:pt x="618457" y="8026670"/>
                  <a:pt x="642272" y="8079158"/>
                  <a:pt x="666584" y="8135721"/>
                </a:cubicBezTo>
                <a:lnTo>
                  <a:pt x="737858" y="8285064"/>
                </a:lnTo>
                <a:lnTo>
                  <a:pt x="741046" y="8311013"/>
                </a:lnTo>
                <a:cubicBezTo>
                  <a:pt x="741046" y="8311013"/>
                  <a:pt x="741046" y="8311013"/>
                  <a:pt x="751222" y="8313069"/>
                </a:cubicBezTo>
                <a:lnTo>
                  <a:pt x="737858" y="8285064"/>
                </a:lnTo>
                <a:lnTo>
                  <a:pt x="737039" y="8278418"/>
                </a:lnTo>
                <a:cubicBezTo>
                  <a:pt x="749272" y="8270292"/>
                  <a:pt x="757390" y="8282528"/>
                  <a:pt x="755335" y="8292708"/>
                </a:cubicBezTo>
                <a:cubicBezTo>
                  <a:pt x="765508" y="8294763"/>
                  <a:pt x="765508" y="8294763"/>
                  <a:pt x="765508" y="8294763"/>
                </a:cubicBezTo>
                <a:cubicBezTo>
                  <a:pt x="727078" y="8170454"/>
                  <a:pt x="672415" y="8021676"/>
                  <a:pt x="619700" y="7915673"/>
                </a:cubicBezTo>
                <a:lnTo>
                  <a:pt x="595768" y="7799183"/>
                </a:lnTo>
                <a:lnTo>
                  <a:pt x="566957" y="7711010"/>
                </a:lnTo>
                <a:lnTo>
                  <a:pt x="544270" y="7665315"/>
                </a:lnTo>
                <a:cubicBezTo>
                  <a:pt x="527885" y="7626243"/>
                  <a:pt x="510358" y="7574375"/>
                  <a:pt x="490513" y="7517186"/>
                </a:cubicBezTo>
                <a:cubicBezTo>
                  <a:pt x="450826" y="7402809"/>
                  <a:pt x="408526" y="7259183"/>
                  <a:pt x="368836" y="7144805"/>
                </a:cubicBezTo>
                <a:cubicBezTo>
                  <a:pt x="350299" y="7102242"/>
                  <a:pt x="339722" y="7066337"/>
                  <a:pt x="329147" y="7030430"/>
                </a:cubicBezTo>
                <a:cubicBezTo>
                  <a:pt x="286849" y="6886802"/>
                  <a:pt x="267137" y="6748517"/>
                  <a:pt x="240769" y="6618203"/>
                </a:cubicBezTo>
                <a:cubicBezTo>
                  <a:pt x="236137" y="6607562"/>
                  <a:pt x="229510" y="6595259"/>
                  <a:pt x="223714" y="6581958"/>
                </a:cubicBezTo>
                <a:lnTo>
                  <a:pt x="214768" y="6550631"/>
                </a:lnTo>
                <a:lnTo>
                  <a:pt x="215294" y="6549543"/>
                </a:lnTo>
                <a:cubicBezTo>
                  <a:pt x="215963" y="6546719"/>
                  <a:pt x="215638" y="6543062"/>
                  <a:pt x="211654" y="6539733"/>
                </a:cubicBezTo>
                <a:lnTo>
                  <a:pt x="214768" y="6550631"/>
                </a:lnTo>
                <a:lnTo>
                  <a:pt x="212959" y="6554360"/>
                </a:lnTo>
                <a:cubicBezTo>
                  <a:pt x="216941" y="6557687"/>
                  <a:pt x="217270" y="6561345"/>
                  <a:pt x="215606" y="6563334"/>
                </a:cubicBezTo>
                <a:lnTo>
                  <a:pt x="211577" y="6562901"/>
                </a:lnTo>
                <a:lnTo>
                  <a:pt x="133682" y="6141731"/>
                </a:lnTo>
                <a:lnTo>
                  <a:pt x="145867" y="6132851"/>
                </a:lnTo>
                <a:cubicBezTo>
                  <a:pt x="127462" y="6009194"/>
                  <a:pt x="120935" y="5936066"/>
                  <a:pt x="102532" y="5812410"/>
                </a:cubicBezTo>
                <a:cubicBezTo>
                  <a:pt x="106582" y="5775189"/>
                  <a:pt x="111940" y="5752595"/>
                  <a:pt x="109325" y="5723345"/>
                </a:cubicBezTo>
                <a:cubicBezTo>
                  <a:pt x="89617" y="5585060"/>
                  <a:pt x="76567" y="5438808"/>
                  <a:pt x="78142" y="5291246"/>
                </a:cubicBezTo>
                <a:cubicBezTo>
                  <a:pt x="75601" y="5221445"/>
                  <a:pt x="75049" y="5153312"/>
                  <a:pt x="72668" y="5085344"/>
                </a:cubicBezTo>
                <a:lnTo>
                  <a:pt x="57433" y="4895465"/>
                </a:lnTo>
                <a:lnTo>
                  <a:pt x="57532" y="4895049"/>
                </a:lnTo>
                <a:cubicBezTo>
                  <a:pt x="57532" y="4895049"/>
                  <a:pt x="57532" y="4895049"/>
                  <a:pt x="56227" y="4880423"/>
                </a:cubicBezTo>
                <a:lnTo>
                  <a:pt x="57433" y="4895465"/>
                </a:lnTo>
                <a:lnTo>
                  <a:pt x="52177" y="4917644"/>
                </a:lnTo>
                <a:cubicBezTo>
                  <a:pt x="44213" y="4910987"/>
                  <a:pt x="36247" y="4904330"/>
                  <a:pt x="41602" y="4881735"/>
                </a:cubicBezTo>
                <a:cubicBezTo>
                  <a:pt x="41602" y="4881735"/>
                  <a:pt x="40297" y="4867110"/>
                  <a:pt x="40297" y="4867110"/>
                </a:cubicBezTo>
                <a:cubicBezTo>
                  <a:pt x="32332" y="4860453"/>
                  <a:pt x="25672" y="4868423"/>
                  <a:pt x="33638" y="4875080"/>
                </a:cubicBezTo>
                <a:cubicBezTo>
                  <a:pt x="28147" y="4978769"/>
                  <a:pt x="49160" y="5131679"/>
                  <a:pt x="38317" y="5257962"/>
                </a:cubicBezTo>
                <a:cubicBezTo>
                  <a:pt x="17035" y="5267243"/>
                  <a:pt x="18338" y="5281868"/>
                  <a:pt x="7763" y="5245961"/>
                </a:cubicBezTo>
                <a:cubicBezTo>
                  <a:pt x="21083" y="5230025"/>
                  <a:pt x="17167" y="5186145"/>
                  <a:pt x="13253" y="5142273"/>
                </a:cubicBezTo>
                <a:cubicBezTo>
                  <a:pt x="-15996" y="5144895"/>
                  <a:pt x="12085" y="5046551"/>
                  <a:pt x="13523" y="4980081"/>
                </a:cubicBezTo>
                <a:cubicBezTo>
                  <a:pt x="12487" y="4803267"/>
                  <a:pt x="-4477" y="4613139"/>
                  <a:pt x="15772" y="4427040"/>
                </a:cubicBezTo>
                <a:cubicBezTo>
                  <a:pt x="21127" y="4404449"/>
                  <a:pt x="27787" y="4396479"/>
                  <a:pt x="33140" y="4373885"/>
                </a:cubicBezTo>
                <a:cubicBezTo>
                  <a:pt x="42544" y="4314074"/>
                  <a:pt x="38765" y="4189101"/>
                  <a:pt x="57440" y="4150566"/>
                </a:cubicBezTo>
                <a:cubicBezTo>
                  <a:pt x="42815" y="4151882"/>
                  <a:pt x="34852" y="4145225"/>
                  <a:pt x="46864" y="4114664"/>
                </a:cubicBezTo>
                <a:cubicBezTo>
                  <a:pt x="45886" y="4103694"/>
                  <a:pt x="62168" y="4053858"/>
                  <a:pt x="67012" y="4026818"/>
                </a:cubicBezTo>
                <a:lnTo>
                  <a:pt x="67000" y="4020699"/>
                </a:lnTo>
                <a:lnTo>
                  <a:pt x="65014" y="4025822"/>
                </a:lnTo>
                <a:cubicBezTo>
                  <a:pt x="64348" y="4027533"/>
                  <a:pt x="64348" y="4027533"/>
                  <a:pt x="64348" y="4027533"/>
                </a:cubicBezTo>
                <a:lnTo>
                  <a:pt x="61525" y="4021134"/>
                </a:lnTo>
                <a:lnTo>
                  <a:pt x="53659" y="4025597"/>
                </a:lnTo>
                <a:lnTo>
                  <a:pt x="56329" y="4009362"/>
                </a:lnTo>
                <a:lnTo>
                  <a:pt x="51775" y="3999042"/>
                </a:lnTo>
                <a:cubicBezTo>
                  <a:pt x="57086" y="3985355"/>
                  <a:pt x="57086" y="3985355"/>
                  <a:pt x="57086" y="3985355"/>
                </a:cubicBezTo>
                <a:cubicBezTo>
                  <a:pt x="57086" y="3985355"/>
                  <a:pt x="57086" y="3985355"/>
                  <a:pt x="58274" y="3984828"/>
                </a:cubicBezTo>
                <a:lnTo>
                  <a:pt x="60529" y="3983834"/>
                </a:lnTo>
                <a:lnTo>
                  <a:pt x="62828" y="3969863"/>
                </a:lnTo>
                <a:lnTo>
                  <a:pt x="56248" y="3950091"/>
                </a:lnTo>
                <a:cubicBezTo>
                  <a:pt x="51574" y="3906947"/>
                  <a:pt x="62270" y="3829898"/>
                  <a:pt x="73595" y="3739805"/>
                </a:cubicBezTo>
                <a:cubicBezTo>
                  <a:pt x="88697" y="3619683"/>
                  <a:pt x="114418" y="3472184"/>
                  <a:pt x="129517" y="3352061"/>
                </a:cubicBezTo>
                <a:cubicBezTo>
                  <a:pt x="131758" y="3305691"/>
                  <a:pt x="138187" y="3268815"/>
                  <a:pt x="144617" y="3231939"/>
                </a:cubicBezTo>
                <a:cubicBezTo>
                  <a:pt x="170339" y="3084440"/>
                  <a:pt x="213943" y="2951736"/>
                  <a:pt x="248047" y="2823230"/>
                </a:cubicBezTo>
                <a:cubicBezTo>
                  <a:pt x="248606" y="2811638"/>
                  <a:pt x="248120" y="2797671"/>
                  <a:pt x="248816" y="2783181"/>
                </a:cubicBezTo>
                <a:lnTo>
                  <a:pt x="254678" y="2751132"/>
                </a:lnTo>
                <a:lnTo>
                  <a:pt x="255632" y="2750391"/>
                </a:lnTo>
                <a:cubicBezTo>
                  <a:pt x="257483" y="2748155"/>
                  <a:pt x="258811" y="2744733"/>
                  <a:pt x="256715" y="2739984"/>
                </a:cubicBezTo>
                <a:lnTo>
                  <a:pt x="254678" y="2751132"/>
                </a:lnTo>
                <a:lnTo>
                  <a:pt x="251404" y="2753673"/>
                </a:lnTo>
                <a:cubicBezTo>
                  <a:pt x="253499" y="2758421"/>
                  <a:pt x="252173" y="2761847"/>
                  <a:pt x="249802" y="2762892"/>
                </a:cubicBezTo>
                <a:lnTo>
                  <a:pt x="246382" y="2760717"/>
                </a:lnTo>
                <a:lnTo>
                  <a:pt x="363172" y="2348637"/>
                </a:lnTo>
                <a:lnTo>
                  <a:pt x="378028" y="2346074"/>
                </a:lnTo>
                <a:cubicBezTo>
                  <a:pt x="416323" y="2227064"/>
                  <a:pt x="442874" y="2158616"/>
                  <a:pt x="481169" y="2039606"/>
                </a:cubicBezTo>
                <a:cubicBezTo>
                  <a:pt x="501292" y="2008034"/>
                  <a:pt x="516106" y="1990151"/>
                  <a:pt x="526723" y="1962774"/>
                </a:cubicBezTo>
                <a:cubicBezTo>
                  <a:pt x="570329" y="1830071"/>
                  <a:pt x="623435" y="1693178"/>
                  <a:pt x="690233" y="1561589"/>
                </a:cubicBezTo>
                <a:cubicBezTo>
                  <a:pt x="718880" y="1497890"/>
                  <a:pt x="748577" y="1436565"/>
                  <a:pt x="776561" y="1374578"/>
                </a:cubicBezTo>
                <a:lnTo>
                  <a:pt x="847036" y="1197606"/>
                </a:lnTo>
                <a:lnTo>
                  <a:pt x="847310" y="1197278"/>
                </a:lnTo>
                <a:cubicBezTo>
                  <a:pt x="847310" y="1197278"/>
                  <a:pt x="847310" y="1197278"/>
                  <a:pt x="852622" y="1183587"/>
                </a:cubicBezTo>
                <a:lnTo>
                  <a:pt x="847036" y="1197606"/>
                </a:lnTo>
                <a:lnTo>
                  <a:pt x="832498" y="1215161"/>
                </a:lnTo>
                <a:cubicBezTo>
                  <a:pt x="828308" y="1205664"/>
                  <a:pt x="824116" y="1196169"/>
                  <a:pt x="838928" y="1178285"/>
                </a:cubicBezTo>
                <a:cubicBezTo>
                  <a:pt x="838928" y="1178285"/>
                  <a:pt x="844240" y="1164594"/>
                  <a:pt x="844240" y="1164594"/>
                </a:cubicBezTo>
                <a:cubicBezTo>
                  <a:pt x="840050" y="1155098"/>
                  <a:pt x="830546" y="1159292"/>
                  <a:pt x="834739" y="1168788"/>
                </a:cubicBezTo>
                <a:cubicBezTo>
                  <a:pt x="783872" y="1259310"/>
                  <a:pt x="734956" y="1405701"/>
                  <a:pt x="669278" y="1514108"/>
                </a:cubicBezTo>
                <a:cubicBezTo>
                  <a:pt x="646087" y="1512995"/>
                  <a:pt x="640775" y="1526684"/>
                  <a:pt x="647206" y="1489808"/>
                </a:cubicBezTo>
                <a:cubicBezTo>
                  <a:pt x="666206" y="1481423"/>
                  <a:pt x="682141" y="1440354"/>
                  <a:pt x="698071" y="1399286"/>
                </a:cubicBezTo>
                <a:cubicBezTo>
                  <a:pt x="670687" y="1388678"/>
                  <a:pt x="739438" y="1312958"/>
                  <a:pt x="770180" y="1254008"/>
                </a:cubicBezTo>
                <a:cubicBezTo>
                  <a:pt x="847600" y="1095041"/>
                  <a:pt x="916636" y="917075"/>
                  <a:pt x="1017248" y="759218"/>
                </a:cubicBezTo>
                <a:cubicBezTo>
                  <a:pt x="1032058" y="741336"/>
                  <a:pt x="1041560" y="737144"/>
                  <a:pt x="1056373" y="719261"/>
                </a:cubicBezTo>
                <a:cubicBezTo>
                  <a:pt x="1091308" y="669806"/>
                  <a:pt x="1143295" y="556101"/>
                  <a:pt x="1177109" y="529832"/>
                </a:cubicBezTo>
                <a:cubicBezTo>
                  <a:pt x="1163416" y="524528"/>
                  <a:pt x="1159226" y="515031"/>
                  <a:pt x="1183537" y="492956"/>
                </a:cubicBezTo>
                <a:cubicBezTo>
                  <a:pt x="1188850" y="479267"/>
                  <a:pt x="1252286" y="417234"/>
                  <a:pt x="1248095" y="407736"/>
                </a:cubicBezTo>
                <a:cubicBezTo>
                  <a:pt x="1242784" y="421427"/>
                  <a:pt x="1238594" y="411930"/>
                  <a:pt x="1229092" y="416123"/>
                </a:cubicBezTo>
                <a:cubicBezTo>
                  <a:pt x="1284149" y="335099"/>
                  <a:pt x="1323278" y="295140"/>
                  <a:pt x="1382525" y="223613"/>
                </a:cubicBezTo>
                <a:cubicBezTo>
                  <a:pt x="1408789" y="257405"/>
                  <a:pt x="1330538" y="337317"/>
                  <a:pt x="1286102" y="390965"/>
                </a:cubicBezTo>
                <a:cubicBezTo>
                  <a:pt x="1269610" y="443627"/>
                  <a:pt x="1240474" y="493356"/>
                  <a:pt x="1208299" y="545849"/>
                </a:cubicBezTo>
                <a:lnTo>
                  <a:pt x="1127428" y="690221"/>
                </a:lnTo>
                <a:lnTo>
                  <a:pt x="1108069" y="707793"/>
                </a:lnTo>
                <a:cubicBezTo>
                  <a:pt x="1108069" y="707793"/>
                  <a:pt x="1108069" y="707793"/>
                  <a:pt x="1112260" y="717290"/>
                </a:cubicBezTo>
                <a:lnTo>
                  <a:pt x="1127428" y="690221"/>
                </a:lnTo>
                <a:lnTo>
                  <a:pt x="1132385" y="685718"/>
                </a:lnTo>
                <a:cubicBezTo>
                  <a:pt x="1146076" y="691020"/>
                  <a:pt x="1140766" y="704711"/>
                  <a:pt x="1131265" y="708903"/>
                </a:cubicBezTo>
                <a:cubicBezTo>
                  <a:pt x="1135454" y="718400"/>
                  <a:pt x="1135454" y="718400"/>
                  <a:pt x="1135454" y="718400"/>
                </a:cubicBezTo>
                <a:cubicBezTo>
                  <a:pt x="1175140" y="666849"/>
                  <a:pt x="1217480" y="608454"/>
                  <a:pt x="1256921" y="549921"/>
                </a:cubicBezTo>
                <a:lnTo>
                  <a:pt x="1309982" y="467855"/>
                </a:lnTo>
                <a:lnTo>
                  <a:pt x="1323848" y="443909"/>
                </a:lnTo>
                <a:lnTo>
                  <a:pt x="1324727" y="443033"/>
                </a:lnTo>
                <a:lnTo>
                  <a:pt x="1360994" y="380607"/>
                </a:lnTo>
                <a:lnTo>
                  <a:pt x="1424365" y="313029"/>
                </a:lnTo>
                <a:lnTo>
                  <a:pt x="1496720" y="196157"/>
                </a:lnTo>
                <a:cubicBezTo>
                  <a:pt x="1536966" y="135848"/>
                  <a:pt x="1580024" y="76266"/>
                  <a:pt x="1626158" y="1868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78219378"/>
      </p:ext>
    </p:extLst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Resize without losing quality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Change Fill Color &amp;</a:t>
            </a:r>
          </a:p>
          <a:p>
            <a:pPr marL="0" marR="0" lvl="0" indent="0" algn="l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Line Color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www.allppt.com</a:t>
            </a:r>
            <a:endParaRPr kumimoji="0" lang="ko-K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FREE </a:t>
            </a:r>
          </a:p>
          <a:p>
            <a:pPr marL="0" marR="0" lvl="0" indent="0" algn="l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4251715029"/>
      </p:ext>
    </p:extLst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5">
            <a:extLst>
              <a:ext uri="{FF2B5EF4-FFF2-40B4-BE49-F238E27FC236}">
                <a16:creationId xmlns:a16="http://schemas.microsoft.com/office/drawing/2014/main" id="{35068011-3E24-404B-997C-ABD66374BC7E}"/>
              </a:ext>
            </a:extLst>
          </p:cNvPr>
          <p:cNvSpPr/>
          <p:nvPr userDrawn="1"/>
        </p:nvSpPr>
        <p:spPr>
          <a:xfrm>
            <a:off x="5796" y="4873507"/>
            <a:ext cx="12192000" cy="198884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4" name="Rectangle 10">
            <a:extLst>
              <a:ext uri="{FF2B5EF4-FFF2-40B4-BE49-F238E27FC236}">
                <a16:creationId xmlns:a16="http://schemas.microsoft.com/office/drawing/2014/main" id="{AD1DE5BA-BA06-4EBF-9938-3F11999554D9}"/>
              </a:ext>
            </a:extLst>
          </p:cNvPr>
          <p:cNvSpPr/>
          <p:nvPr userDrawn="1"/>
        </p:nvSpPr>
        <p:spPr>
          <a:xfrm>
            <a:off x="2795451" y="3684257"/>
            <a:ext cx="6773112" cy="612000"/>
          </a:xfrm>
          <a:prstGeom prst="rect">
            <a:avLst/>
          </a:prstGeom>
          <a:solidFill>
            <a:schemeClr val="accent2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8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id="{F7A08108-4EE6-461B-9FF3-F537D87628DE}"/>
              </a:ext>
            </a:extLst>
          </p:cNvPr>
          <p:cNvSpPr/>
          <p:nvPr userDrawn="1"/>
        </p:nvSpPr>
        <p:spPr>
          <a:xfrm>
            <a:off x="2795452" y="1518828"/>
            <a:ext cx="8674446" cy="612000"/>
          </a:xfrm>
          <a:prstGeom prst="rect">
            <a:avLst/>
          </a:prstGeom>
          <a:solidFill>
            <a:schemeClr val="accent1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8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6" name="Rectangle 7">
            <a:extLst>
              <a:ext uri="{FF2B5EF4-FFF2-40B4-BE49-F238E27FC236}">
                <a16:creationId xmlns:a16="http://schemas.microsoft.com/office/drawing/2014/main" id="{70B55793-022B-40B7-AD0E-44BFA6CCA944}"/>
              </a:ext>
            </a:extLst>
          </p:cNvPr>
          <p:cNvSpPr/>
          <p:nvPr userDrawn="1"/>
        </p:nvSpPr>
        <p:spPr>
          <a:xfrm>
            <a:off x="2795452" y="2240638"/>
            <a:ext cx="8040025" cy="612000"/>
          </a:xfrm>
          <a:prstGeom prst="rect">
            <a:avLst/>
          </a:prstGeom>
          <a:solidFill>
            <a:schemeClr val="accent2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8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7" name="Rectangle 8">
            <a:extLst>
              <a:ext uri="{FF2B5EF4-FFF2-40B4-BE49-F238E27FC236}">
                <a16:creationId xmlns:a16="http://schemas.microsoft.com/office/drawing/2014/main" id="{AE96286A-6E16-47F3-8E5A-2F3D95830AF1}"/>
              </a:ext>
            </a:extLst>
          </p:cNvPr>
          <p:cNvSpPr/>
          <p:nvPr userDrawn="1"/>
        </p:nvSpPr>
        <p:spPr>
          <a:xfrm>
            <a:off x="2795452" y="2962448"/>
            <a:ext cx="7406569" cy="612000"/>
          </a:xfrm>
          <a:prstGeom prst="rect">
            <a:avLst/>
          </a:prstGeom>
          <a:solidFill>
            <a:schemeClr val="accent1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8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8" name="Rectangle 4">
            <a:extLst>
              <a:ext uri="{FF2B5EF4-FFF2-40B4-BE49-F238E27FC236}">
                <a16:creationId xmlns:a16="http://schemas.microsoft.com/office/drawing/2014/main" id="{F49343B5-4DD0-4DD6-A724-99AEB3EDFC59}"/>
              </a:ext>
            </a:extLst>
          </p:cNvPr>
          <p:cNvSpPr/>
          <p:nvPr userDrawn="1"/>
        </p:nvSpPr>
        <p:spPr>
          <a:xfrm>
            <a:off x="5796" y="4347"/>
            <a:ext cx="12192000" cy="98072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0" name="제목 1"/>
          <p:cNvSpPr>
            <a:spLocks noGrp="1"/>
          </p:cNvSpPr>
          <p:nvPr>
            <p:ph type="title" hasCustomPrompt="1"/>
          </p:nvPr>
        </p:nvSpPr>
        <p:spPr>
          <a:xfrm>
            <a:off x="0" y="134928"/>
            <a:ext cx="12192000" cy="710877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4800" b="0" baseline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r>
              <a:rPr lang="en-US" altLang="ko-KR" dirty="0"/>
              <a:t>IMAGES AND CONTENTS</a:t>
            </a:r>
            <a:endParaRPr lang="ko-KR" altLang="en-US" dirty="0"/>
          </a:p>
        </p:txBody>
      </p:sp>
      <p:sp>
        <p:nvSpPr>
          <p:cNvPr id="19" name="Rounded Rectangle 39">
            <a:extLst>
              <a:ext uri="{FF2B5EF4-FFF2-40B4-BE49-F238E27FC236}">
                <a16:creationId xmlns:a16="http://schemas.microsoft.com/office/drawing/2014/main" id="{8E77609A-C716-4CBD-BEA4-A609FE58474A}"/>
              </a:ext>
            </a:extLst>
          </p:cNvPr>
          <p:cNvSpPr/>
          <p:nvPr userDrawn="1"/>
        </p:nvSpPr>
        <p:spPr>
          <a:xfrm rot="2483232">
            <a:off x="-67621" y="1813625"/>
            <a:ext cx="4223096" cy="5102585"/>
          </a:xfrm>
          <a:custGeom>
            <a:avLst/>
            <a:gdLst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11097 w 2194524"/>
              <a:gd name="connsiteY3" fmla="*/ 753742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48308 w 2194524"/>
              <a:gd name="connsiteY5" fmla="*/ 1898342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45453"/>
              <a:gd name="connsiteY0" fmla="*/ 41365 h 3010473"/>
              <a:gd name="connsiteX1" fmla="*/ 769866 w 2145453"/>
              <a:gd name="connsiteY1" fmla="*/ 0 h 3010473"/>
              <a:gd name="connsiteX2" fmla="*/ 911097 w 2145453"/>
              <a:gd name="connsiteY2" fmla="*/ 141231 h 3010473"/>
              <a:gd name="connsiteX3" fmla="*/ 960469 w 2145453"/>
              <a:gd name="connsiteY3" fmla="*/ 784060 h 3010473"/>
              <a:gd name="connsiteX4" fmla="*/ 1594794 w 2145453"/>
              <a:gd name="connsiteY4" fmla="*/ 789196 h 3010473"/>
              <a:gd name="connsiteX5" fmla="*/ 1848308 w 2145453"/>
              <a:gd name="connsiteY5" fmla="*/ 1898342 h 3010473"/>
              <a:gd name="connsiteX6" fmla="*/ 2145453 w 2145453"/>
              <a:gd name="connsiteY6" fmla="*/ 2249789 h 3010473"/>
              <a:gd name="connsiteX7" fmla="*/ 1488044 w 2145453"/>
              <a:gd name="connsiteY7" fmla="*/ 3010473 h 3010473"/>
              <a:gd name="connsiteX8" fmla="*/ 1136947 w 2145453"/>
              <a:gd name="connsiteY8" fmla="*/ 2468062 h 3010473"/>
              <a:gd name="connsiteX9" fmla="*/ 519460 w 2145453"/>
              <a:gd name="connsiteY9" fmla="*/ 2013663 h 3010473"/>
              <a:gd name="connsiteX10" fmla="*/ 0 w 2145453"/>
              <a:gd name="connsiteY10" fmla="*/ 1326467 h 3010473"/>
              <a:gd name="connsiteX11" fmla="*/ 628635 w 2145453"/>
              <a:gd name="connsiteY11" fmla="*/ 1589678 h 3010473"/>
              <a:gd name="connsiteX12" fmla="*/ 628635 w 2145453"/>
              <a:gd name="connsiteY12" fmla="*/ 141231 h 3010473"/>
              <a:gd name="connsiteX13" fmla="*/ 670001 w 2145453"/>
              <a:gd name="connsiteY13" fmla="*/ 41365 h 3010473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19460 w 2145453"/>
              <a:gd name="connsiteY9" fmla="*/ 2013663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710556 w 2145453"/>
              <a:gd name="connsiteY11" fmla="*/ 1634217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733305 w 2208757"/>
              <a:gd name="connsiteY0" fmla="*/ 41365 h 2912664"/>
              <a:gd name="connsiteX1" fmla="*/ 833170 w 2208757"/>
              <a:gd name="connsiteY1" fmla="*/ 0 h 2912664"/>
              <a:gd name="connsiteX2" fmla="*/ 974401 w 2208757"/>
              <a:gd name="connsiteY2" fmla="*/ 141231 h 2912664"/>
              <a:gd name="connsiteX3" fmla="*/ 1042827 w 2208757"/>
              <a:gd name="connsiteY3" fmla="*/ 863751 h 2912664"/>
              <a:gd name="connsiteX4" fmla="*/ 1642153 w 2208757"/>
              <a:gd name="connsiteY4" fmla="*/ 851069 h 2912664"/>
              <a:gd name="connsiteX5" fmla="*/ 1911612 w 2208757"/>
              <a:gd name="connsiteY5" fmla="*/ 1898342 h 2912664"/>
              <a:gd name="connsiteX6" fmla="*/ 2208757 w 2208757"/>
              <a:gd name="connsiteY6" fmla="*/ 2249789 h 2912664"/>
              <a:gd name="connsiteX7" fmla="*/ 1598547 w 2208757"/>
              <a:gd name="connsiteY7" fmla="*/ 2912664 h 2912664"/>
              <a:gd name="connsiteX8" fmla="*/ 1200251 w 2208757"/>
              <a:gd name="connsiteY8" fmla="*/ 2468062 h 2912664"/>
              <a:gd name="connsiteX9" fmla="*/ 593695 w 2208757"/>
              <a:gd name="connsiteY9" fmla="*/ 2073665 h 2912664"/>
              <a:gd name="connsiteX10" fmla="*/ 0 w 2208757"/>
              <a:gd name="connsiteY10" fmla="*/ 1399250 h 2912664"/>
              <a:gd name="connsiteX11" fmla="*/ 773860 w 2208757"/>
              <a:gd name="connsiteY11" fmla="*/ 1634217 h 2912664"/>
              <a:gd name="connsiteX12" fmla="*/ 691939 w 2208757"/>
              <a:gd name="connsiteY12" fmla="*/ 141231 h 2912664"/>
              <a:gd name="connsiteX13" fmla="*/ 733305 w 2208757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3204020"/>
              <a:gd name="connsiteX1" fmla="*/ 886969 w 2262556"/>
              <a:gd name="connsiteY1" fmla="*/ 0 h 3204020"/>
              <a:gd name="connsiteX2" fmla="*/ 1028200 w 2262556"/>
              <a:gd name="connsiteY2" fmla="*/ 141231 h 3204020"/>
              <a:gd name="connsiteX3" fmla="*/ 1096626 w 2262556"/>
              <a:gd name="connsiteY3" fmla="*/ 863751 h 3204020"/>
              <a:gd name="connsiteX4" fmla="*/ 1695952 w 2262556"/>
              <a:gd name="connsiteY4" fmla="*/ 851069 h 3204020"/>
              <a:gd name="connsiteX5" fmla="*/ 1965411 w 2262556"/>
              <a:gd name="connsiteY5" fmla="*/ 1898342 h 3204020"/>
              <a:gd name="connsiteX6" fmla="*/ 2262556 w 2262556"/>
              <a:gd name="connsiteY6" fmla="*/ 2249789 h 3204020"/>
              <a:gd name="connsiteX7" fmla="*/ 1875442 w 2262556"/>
              <a:gd name="connsiteY7" fmla="*/ 3204020 h 3204020"/>
              <a:gd name="connsiteX8" fmla="*/ 1254050 w 2262556"/>
              <a:gd name="connsiteY8" fmla="*/ 2468062 h 3204020"/>
              <a:gd name="connsiteX9" fmla="*/ 647494 w 2262556"/>
              <a:gd name="connsiteY9" fmla="*/ 2073665 h 3204020"/>
              <a:gd name="connsiteX10" fmla="*/ 0 w 2262556"/>
              <a:gd name="connsiteY10" fmla="*/ 1381959 h 3204020"/>
              <a:gd name="connsiteX11" fmla="*/ 827659 w 2262556"/>
              <a:gd name="connsiteY11" fmla="*/ 1634217 h 3204020"/>
              <a:gd name="connsiteX12" fmla="*/ 745738 w 2262556"/>
              <a:gd name="connsiteY12" fmla="*/ 141231 h 3204020"/>
              <a:gd name="connsiteX13" fmla="*/ 787104 w 2262556"/>
              <a:gd name="connsiteY13" fmla="*/ 41365 h 3204020"/>
              <a:gd name="connsiteX0" fmla="*/ 787104 w 2616797"/>
              <a:gd name="connsiteY0" fmla="*/ 41365 h 3204020"/>
              <a:gd name="connsiteX1" fmla="*/ 886969 w 2616797"/>
              <a:gd name="connsiteY1" fmla="*/ 0 h 3204020"/>
              <a:gd name="connsiteX2" fmla="*/ 1028200 w 2616797"/>
              <a:gd name="connsiteY2" fmla="*/ 141231 h 3204020"/>
              <a:gd name="connsiteX3" fmla="*/ 1096626 w 2616797"/>
              <a:gd name="connsiteY3" fmla="*/ 863751 h 3204020"/>
              <a:gd name="connsiteX4" fmla="*/ 1695952 w 2616797"/>
              <a:gd name="connsiteY4" fmla="*/ 851069 h 3204020"/>
              <a:gd name="connsiteX5" fmla="*/ 1965411 w 2616797"/>
              <a:gd name="connsiteY5" fmla="*/ 1898342 h 3204020"/>
              <a:gd name="connsiteX6" fmla="*/ 2616797 w 2616797"/>
              <a:gd name="connsiteY6" fmla="*/ 2518120 h 3204020"/>
              <a:gd name="connsiteX7" fmla="*/ 1875442 w 2616797"/>
              <a:gd name="connsiteY7" fmla="*/ 3204020 h 3204020"/>
              <a:gd name="connsiteX8" fmla="*/ 1254050 w 2616797"/>
              <a:gd name="connsiteY8" fmla="*/ 2468062 h 3204020"/>
              <a:gd name="connsiteX9" fmla="*/ 647494 w 2616797"/>
              <a:gd name="connsiteY9" fmla="*/ 2073665 h 3204020"/>
              <a:gd name="connsiteX10" fmla="*/ 0 w 2616797"/>
              <a:gd name="connsiteY10" fmla="*/ 1381959 h 3204020"/>
              <a:gd name="connsiteX11" fmla="*/ 827659 w 2616797"/>
              <a:gd name="connsiteY11" fmla="*/ 1634217 h 3204020"/>
              <a:gd name="connsiteX12" fmla="*/ 745738 w 2616797"/>
              <a:gd name="connsiteY12" fmla="*/ 141231 h 3204020"/>
              <a:gd name="connsiteX13" fmla="*/ 787104 w 2616797"/>
              <a:gd name="connsiteY13" fmla="*/ 41365 h 3204020"/>
              <a:gd name="connsiteX0" fmla="*/ 787104 w 2616797"/>
              <a:gd name="connsiteY0" fmla="*/ 41365 h 3204020"/>
              <a:gd name="connsiteX1" fmla="*/ 886969 w 2616797"/>
              <a:gd name="connsiteY1" fmla="*/ 0 h 3204020"/>
              <a:gd name="connsiteX2" fmla="*/ 1028200 w 2616797"/>
              <a:gd name="connsiteY2" fmla="*/ 141231 h 3204020"/>
              <a:gd name="connsiteX3" fmla="*/ 1096626 w 2616797"/>
              <a:gd name="connsiteY3" fmla="*/ 863751 h 3204020"/>
              <a:gd name="connsiteX4" fmla="*/ 1695952 w 2616797"/>
              <a:gd name="connsiteY4" fmla="*/ 851069 h 3204020"/>
              <a:gd name="connsiteX5" fmla="*/ 1965411 w 2616797"/>
              <a:gd name="connsiteY5" fmla="*/ 1898342 h 3204020"/>
              <a:gd name="connsiteX6" fmla="*/ 2616797 w 2616797"/>
              <a:gd name="connsiteY6" fmla="*/ 2518120 h 3204020"/>
              <a:gd name="connsiteX7" fmla="*/ 1875442 w 2616797"/>
              <a:gd name="connsiteY7" fmla="*/ 3204020 h 3204020"/>
              <a:gd name="connsiteX8" fmla="*/ 1254050 w 2616797"/>
              <a:gd name="connsiteY8" fmla="*/ 2468062 h 3204020"/>
              <a:gd name="connsiteX9" fmla="*/ 647494 w 2616797"/>
              <a:gd name="connsiteY9" fmla="*/ 2073665 h 3204020"/>
              <a:gd name="connsiteX10" fmla="*/ 0 w 2616797"/>
              <a:gd name="connsiteY10" fmla="*/ 1381959 h 3204020"/>
              <a:gd name="connsiteX11" fmla="*/ 827659 w 2616797"/>
              <a:gd name="connsiteY11" fmla="*/ 1634217 h 3204020"/>
              <a:gd name="connsiteX12" fmla="*/ 745738 w 2616797"/>
              <a:gd name="connsiteY12" fmla="*/ 141231 h 3204020"/>
              <a:gd name="connsiteX13" fmla="*/ 787104 w 2616797"/>
              <a:gd name="connsiteY13" fmla="*/ 41365 h 3204020"/>
              <a:gd name="connsiteX0" fmla="*/ 787104 w 2635848"/>
              <a:gd name="connsiteY0" fmla="*/ 41365 h 3204020"/>
              <a:gd name="connsiteX1" fmla="*/ 886969 w 2635848"/>
              <a:gd name="connsiteY1" fmla="*/ 0 h 3204020"/>
              <a:gd name="connsiteX2" fmla="*/ 1028200 w 2635848"/>
              <a:gd name="connsiteY2" fmla="*/ 141231 h 3204020"/>
              <a:gd name="connsiteX3" fmla="*/ 1096626 w 2635848"/>
              <a:gd name="connsiteY3" fmla="*/ 863751 h 3204020"/>
              <a:gd name="connsiteX4" fmla="*/ 1695952 w 2635848"/>
              <a:gd name="connsiteY4" fmla="*/ 851069 h 3204020"/>
              <a:gd name="connsiteX5" fmla="*/ 1965411 w 2635848"/>
              <a:gd name="connsiteY5" fmla="*/ 1898342 h 3204020"/>
              <a:gd name="connsiteX6" fmla="*/ 2635848 w 2635848"/>
              <a:gd name="connsiteY6" fmla="*/ 2523197 h 3204020"/>
              <a:gd name="connsiteX7" fmla="*/ 1875442 w 2635848"/>
              <a:gd name="connsiteY7" fmla="*/ 3204020 h 3204020"/>
              <a:gd name="connsiteX8" fmla="*/ 1254050 w 2635848"/>
              <a:gd name="connsiteY8" fmla="*/ 2468062 h 3204020"/>
              <a:gd name="connsiteX9" fmla="*/ 647494 w 2635848"/>
              <a:gd name="connsiteY9" fmla="*/ 2073665 h 3204020"/>
              <a:gd name="connsiteX10" fmla="*/ 0 w 2635848"/>
              <a:gd name="connsiteY10" fmla="*/ 1381959 h 3204020"/>
              <a:gd name="connsiteX11" fmla="*/ 827659 w 2635848"/>
              <a:gd name="connsiteY11" fmla="*/ 1634217 h 3204020"/>
              <a:gd name="connsiteX12" fmla="*/ 745738 w 2635848"/>
              <a:gd name="connsiteY12" fmla="*/ 141231 h 3204020"/>
              <a:gd name="connsiteX13" fmla="*/ 787104 w 2635848"/>
              <a:gd name="connsiteY13" fmla="*/ 41365 h 3204020"/>
              <a:gd name="connsiteX0" fmla="*/ 787104 w 2651771"/>
              <a:gd name="connsiteY0" fmla="*/ 41365 h 3204020"/>
              <a:gd name="connsiteX1" fmla="*/ 886969 w 2651771"/>
              <a:gd name="connsiteY1" fmla="*/ 0 h 3204020"/>
              <a:gd name="connsiteX2" fmla="*/ 1028200 w 2651771"/>
              <a:gd name="connsiteY2" fmla="*/ 141231 h 3204020"/>
              <a:gd name="connsiteX3" fmla="*/ 1096626 w 2651771"/>
              <a:gd name="connsiteY3" fmla="*/ 863751 h 3204020"/>
              <a:gd name="connsiteX4" fmla="*/ 1695952 w 2651771"/>
              <a:gd name="connsiteY4" fmla="*/ 851069 h 3204020"/>
              <a:gd name="connsiteX5" fmla="*/ 1965411 w 2651771"/>
              <a:gd name="connsiteY5" fmla="*/ 1898342 h 3204020"/>
              <a:gd name="connsiteX6" fmla="*/ 2651771 w 2651771"/>
              <a:gd name="connsiteY6" fmla="*/ 2516454 h 3204020"/>
              <a:gd name="connsiteX7" fmla="*/ 1875442 w 2651771"/>
              <a:gd name="connsiteY7" fmla="*/ 3204020 h 3204020"/>
              <a:gd name="connsiteX8" fmla="*/ 1254050 w 2651771"/>
              <a:gd name="connsiteY8" fmla="*/ 2468062 h 3204020"/>
              <a:gd name="connsiteX9" fmla="*/ 647494 w 2651771"/>
              <a:gd name="connsiteY9" fmla="*/ 2073665 h 3204020"/>
              <a:gd name="connsiteX10" fmla="*/ 0 w 2651771"/>
              <a:gd name="connsiteY10" fmla="*/ 1381959 h 3204020"/>
              <a:gd name="connsiteX11" fmla="*/ 827659 w 2651771"/>
              <a:gd name="connsiteY11" fmla="*/ 1634217 h 3204020"/>
              <a:gd name="connsiteX12" fmla="*/ 745738 w 2651771"/>
              <a:gd name="connsiteY12" fmla="*/ 141231 h 3204020"/>
              <a:gd name="connsiteX13" fmla="*/ 787104 w 2651771"/>
              <a:gd name="connsiteY13" fmla="*/ 41365 h 3204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651771" h="3204020">
                <a:moveTo>
                  <a:pt x="787104" y="41365"/>
                </a:moveTo>
                <a:cubicBezTo>
                  <a:pt x="812661" y="15808"/>
                  <a:pt x="847969" y="0"/>
                  <a:pt x="886969" y="0"/>
                </a:cubicBezTo>
                <a:cubicBezTo>
                  <a:pt x="964969" y="0"/>
                  <a:pt x="1028200" y="63231"/>
                  <a:pt x="1028200" y="141231"/>
                </a:cubicBezTo>
                <a:lnTo>
                  <a:pt x="1096626" y="863751"/>
                </a:lnTo>
                <a:cubicBezTo>
                  <a:pt x="1324950" y="817026"/>
                  <a:pt x="1594219" y="679679"/>
                  <a:pt x="1695952" y="851069"/>
                </a:cubicBezTo>
                <a:cubicBezTo>
                  <a:pt x="1896857" y="1284096"/>
                  <a:pt x="2012961" y="1443677"/>
                  <a:pt x="1965411" y="1898342"/>
                </a:cubicBezTo>
                <a:cubicBezTo>
                  <a:pt x="2062863" y="2027881"/>
                  <a:pt x="2521735" y="2407218"/>
                  <a:pt x="2651771" y="2516454"/>
                </a:cubicBezTo>
                <a:lnTo>
                  <a:pt x="1875442" y="3204020"/>
                </a:lnTo>
                <a:lnTo>
                  <a:pt x="1254050" y="2468062"/>
                </a:lnTo>
                <a:cubicBezTo>
                  <a:pt x="1117281" y="2338792"/>
                  <a:pt x="856388" y="2269133"/>
                  <a:pt x="647494" y="2073665"/>
                </a:cubicBezTo>
                <a:cubicBezTo>
                  <a:pt x="560013" y="2007911"/>
                  <a:pt x="439289" y="1645529"/>
                  <a:pt x="0" y="1381959"/>
                </a:cubicBezTo>
                <a:cubicBezTo>
                  <a:pt x="137000" y="1119373"/>
                  <a:pt x="679491" y="1549956"/>
                  <a:pt x="827659" y="1634217"/>
                </a:cubicBezTo>
                <a:lnTo>
                  <a:pt x="745738" y="141231"/>
                </a:lnTo>
                <a:cubicBezTo>
                  <a:pt x="745738" y="102231"/>
                  <a:pt x="761546" y="66923"/>
                  <a:pt x="787104" y="41365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grpSp>
        <p:nvGrpSpPr>
          <p:cNvPr id="12" name="Group 25">
            <a:extLst>
              <a:ext uri="{FF2B5EF4-FFF2-40B4-BE49-F238E27FC236}">
                <a16:creationId xmlns:a16="http://schemas.microsoft.com/office/drawing/2014/main" id="{C3C36A55-5CA9-4DE6-9CF6-5BCA648BB917}"/>
              </a:ext>
            </a:extLst>
          </p:cNvPr>
          <p:cNvGrpSpPr/>
          <p:nvPr userDrawn="1"/>
        </p:nvGrpSpPr>
        <p:grpSpPr>
          <a:xfrm rot="20722853">
            <a:off x="1182415" y="1329448"/>
            <a:ext cx="1957012" cy="3534846"/>
            <a:chOff x="445712" y="1449040"/>
            <a:chExt cx="2113018" cy="3924176"/>
          </a:xfrm>
        </p:grpSpPr>
        <p:sp>
          <p:nvSpPr>
            <p:cNvPr id="22" name="Rounded Rectangle 17">
              <a:extLst>
                <a:ext uri="{FF2B5EF4-FFF2-40B4-BE49-F238E27FC236}">
                  <a16:creationId xmlns:a16="http://schemas.microsoft.com/office/drawing/2014/main" id="{E1E721D1-1CB8-4236-BB6B-28EEE4CFD708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23" name="Rectangle 19">
              <a:extLst>
                <a:ext uri="{FF2B5EF4-FFF2-40B4-BE49-F238E27FC236}">
                  <a16:creationId xmlns:a16="http://schemas.microsoft.com/office/drawing/2014/main" id="{6A5115FB-497D-4B6A-98E3-9881A4521F6F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grpSp>
          <p:nvGrpSpPr>
            <p:cNvPr id="24" name="Group 24">
              <a:extLst>
                <a:ext uri="{FF2B5EF4-FFF2-40B4-BE49-F238E27FC236}">
                  <a16:creationId xmlns:a16="http://schemas.microsoft.com/office/drawing/2014/main" id="{AFC36484-4A34-49A7-8E44-698758E5D86D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25" name="Oval 22">
                <a:extLst>
                  <a:ext uri="{FF2B5EF4-FFF2-40B4-BE49-F238E27FC236}">
                    <a16:creationId xmlns:a16="http://schemas.microsoft.com/office/drawing/2014/main" id="{E2DA39FA-6830-4BE3-94A6-ED9AE21647B0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26" name="Rounded Rectangle 23">
                <a:extLst>
                  <a:ext uri="{FF2B5EF4-FFF2-40B4-BE49-F238E27FC236}">
                    <a16:creationId xmlns:a16="http://schemas.microsoft.com/office/drawing/2014/main" id="{DAA36B1E-0B62-4DE0-83A5-12E8EBB4F86D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</p:grpSp>
      <p:sp>
        <p:nvSpPr>
          <p:cNvPr id="21" name="Picture Placeholder 2">
            <a:extLst>
              <a:ext uri="{FF2B5EF4-FFF2-40B4-BE49-F238E27FC236}">
                <a16:creationId xmlns:a16="http://schemas.microsoft.com/office/drawing/2014/main" id="{580C7545-90AC-4A60-96DA-F91A324F4C1A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 rot="20700000">
            <a:off x="1270587" y="1627803"/>
            <a:ext cx="1786145" cy="290007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686633044"/>
      </p:ext>
    </p:extLst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Images &amp; Contents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0" y="0"/>
            <a:ext cx="12192000" cy="3570514"/>
          </a:xfrm>
          <a:prstGeom prst="rect">
            <a:avLst/>
          </a:prstGeom>
          <a:blipFill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brightnessContrast bright="-54000" contrast="-40000"/>
                      </a14:imgEffect>
                    </a14:imgLayer>
                  </a14:imgProps>
                </a:ext>
              </a:extLst>
            </a:blip>
            <a:srcRect/>
            <a:stretch>
              <a:fillRect l="-14642" t="-15495" r="-1701" b="-5918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grpSp>
        <p:nvGrpSpPr>
          <p:cNvPr id="14" name="Group 25">
            <a:extLst>
              <a:ext uri="{FF2B5EF4-FFF2-40B4-BE49-F238E27FC236}">
                <a16:creationId xmlns:a16="http://schemas.microsoft.com/office/drawing/2014/main" id="{E9330B01-579F-424F-88B4-442B27C3FD1F}"/>
              </a:ext>
            </a:extLst>
          </p:cNvPr>
          <p:cNvGrpSpPr/>
          <p:nvPr userDrawn="1"/>
        </p:nvGrpSpPr>
        <p:grpSpPr>
          <a:xfrm>
            <a:off x="772508" y="1381362"/>
            <a:ext cx="2363006" cy="4388439"/>
            <a:chOff x="445712" y="1449040"/>
            <a:chExt cx="2113018" cy="3924176"/>
          </a:xfrm>
        </p:grpSpPr>
        <p:sp>
          <p:nvSpPr>
            <p:cNvPr id="15" name="Rounded Rectangle 17">
              <a:extLst>
                <a:ext uri="{FF2B5EF4-FFF2-40B4-BE49-F238E27FC236}">
                  <a16:creationId xmlns:a16="http://schemas.microsoft.com/office/drawing/2014/main" id="{DF5309E7-5C45-46FB-8D51-A79BC8804523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7" name="Rectangle 19">
              <a:extLst>
                <a:ext uri="{FF2B5EF4-FFF2-40B4-BE49-F238E27FC236}">
                  <a16:creationId xmlns:a16="http://schemas.microsoft.com/office/drawing/2014/main" id="{E17A469B-E2D7-46B6-963B-D630BC1E380D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grpSp>
          <p:nvGrpSpPr>
            <p:cNvPr id="27" name="Group 24">
              <a:extLst>
                <a:ext uri="{FF2B5EF4-FFF2-40B4-BE49-F238E27FC236}">
                  <a16:creationId xmlns:a16="http://schemas.microsoft.com/office/drawing/2014/main" id="{13ED4751-67E3-44E4-99EF-78A49BB4607B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28" name="Oval 22">
                <a:extLst>
                  <a:ext uri="{FF2B5EF4-FFF2-40B4-BE49-F238E27FC236}">
                    <a16:creationId xmlns:a16="http://schemas.microsoft.com/office/drawing/2014/main" id="{884763FA-F364-4A38-A2F7-1FDAC986ADF8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29" name="Rounded Rectangle 23">
                <a:extLst>
                  <a:ext uri="{FF2B5EF4-FFF2-40B4-BE49-F238E27FC236}">
                    <a16:creationId xmlns:a16="http://schemas.microsoft.com/office/drawing/2014/main" id="{A03A78DF-3C97-40F0-8EAF-1ED4E050ACAA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</p:grpSp>
      <p:sp>
        <p:nvSpPr>
          <p:cNvPr id="30" name="Picture Placeholder 9">
            <a:extLst>
              <a:ext uri="{FF2B5EF4-FFF2-40B4-BE49-F238E27FC236}">
                <a16:creationId xmlns:a16="http://schemas.microsoft.com/office/drawing/2014/main" id="{C2375C0B-9A4C-42FF-991E-CA66F2BCF797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30616" y="1740800"/>
            <a:ext cx="2025659" cy="3511142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63039768"/>
      </p:ext>
    </p:extLst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그림 개체 틀 61">
            <a:extLst>
              <a:ext uri="{FF2B5EF4-FFF2-40B4-BE49-F238E27FC236}">
                <a16:creationId xmlns:a16="http://schemas.microsoft.com/office/drawing/2014/main" id="{772C6E91-257C-4021-A28B-037BCE470BA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205954" y="982983"/>
            <a:ext cx="5161209" cy="4892039"/>
          </a:xfrm>
          <a:custGeom>
            <a:avLst/>
            <a:gdLst>
              <a:gd name="connsiteX0" fmla="*/ 2101392 w 5161209"/>
              <a:gd name="connsiteY0" fmla="*/ 4079246 h 4892039"/>
              <a:gd name="connsiteX1" fmla="*/ 2054783 w 5161209"/>
              <a:gd name="connsiteY1" fmla="*/ 4533672 h 4892039"/>
              <a:gd name="connsiteX2" fmla="*/ 2469834 w 5161209"/>
              <a:gd name="connsiteY2" fmla="*/ 4346639 h 4892039"/>
              <a:gd name="connsiteX3" fmla="*/ 1648092 w 5161209"/>
              <a:gd name="connsiteY3" fmla="*/ 3634476 h 4892039"/>
              <a:gd name="connsiteX4" fmla="*/ 1752285 w 5161209"/>
              <a:gd name="connsiteY4" fmla="*/ 4079244 h 4892039"/>
              <a:gd name="connsiteX5" fmla="*/ 2083610 w 5161209"/>
              <a:gd name="connsiteY5" fmla="*/ 3767038 h 4892039"/>
              <a:gd name="connsiteX6" fmla="*/ 668202 w 5161209"/>
              <a:gd name="connsiteY6" fmla="*/ 3334067 h 4892039"/>
              <a:gd name="connsiteX7" fmla="*/ 1187244 w 5161209"/>
              <a:gd name="connsiteY7" fmla="*/ 3546042 h 4892039"/>
              <a:gd name="connsiteX8" fmla="*/ 744985 w 5161209"/>
              <a:gd name="connsiteY8" fmla="*/ 3887505 h 4892039"/>
              <a:gd name="connsiteX9" fmla="*/ 1544679 w 5161209"/>
              <a:gd name="connsiteY9" fmla="*/ 3320270 h 4892039"/>
              <a:gd name="connsiteX10" fmla="*/ 1544678 w 5161209"/>
              <a:gd name="connsiteY10" fmla="*/ 3453209 h 4892039"/>
              <a:gd name="connsiteX11" fmla="*/ 1659281 w 5161209"/>
              <a:gd name="connsiteY11" fmla="*/ 3386739 h 4892039"/>
              <a:gd name="connsiteX12" fmla="*/ 1544679 w 5161209"/>
              <a:gd name="connsiteY12" fmla="*/ 2988348 h 4892039"/>
              <a:gd name="connsiteX13" fmla="*/ 1544678 w 5161209"/>
              <a:gd name="connsiteY13" fmla="*/ 3194321 h 4892039"/>
              <a:gd name="connsiteX14" fmla="*/ 1368627 w 5161209"/>
              <a:gd name="connsiteY14" fmla="*/ 3116711 h 4892039"/>
              <a:gd name="connsiteX15" fmla="*/ 643385 w 5161209"/>
              <a:gd name="connsiteY15" fmla="*/ 2721438 h 4892039"/>
              <a:gd name="connsiteX16" fmla="*/ 1098382 w 5161209"/>
              <a:gd name="connsiteY16" fmla="*/ 3045733 h 4892039"/>
              <a:gd name="connsiteX17" fmla="*/ 590960 w 5161209"/>
              <a:gd name="connsiteY17" fmla="*/ 3279640 h 4892039"/>
              <a:gd name="connsiteX18" fmla="*/ 634134 w 5161209"/>
              <a:gd name="connsiteY18" fmla="*/ 2539413 h 4892039"/>
              <a:gd name="connsiteX19" fmla="*/ 391358 w 5161209"/>
              <a:gd name="connsiteY19" fmla="*/ 3131093 h 4892039"/>
              <a:gd name="connsiteX20" fmla="*/ 0 w 5161209"/>
              <a:gd name="connsiteY20" fmla="*/ 2622486 h 4892039"/>
              <a:gd name="connsiteX21" fmla="*/ 1544678 w 5161209"/>
              <a:gd name="connsiteY21" fmla="*/ 2447807 h 4892039"/>
              <a:gd name="connsiteX22" fmla="*/ 1544679 w 5161209"/>
              <a:gd name="connsiteY22" fmla="*/ 2683996 h 4892039"/>
              <a:gd name="connsiteX23" fmla="*/ 1681668 w 5161209"/>
              <a:gd name="connsiteY23" fmla="*/ 2447807 h 4892039"/>
              <a:gd name="connsiteX24" fmla="*/ 385277 w 5161209"/>
              <a:gd name="connsiteY24" fmla="*/ 2054005 h 4892039"/>
              <a:gd name="connsiteX25" fmla="*/ 842087 w 5161209"/>
              <a:gd name="connsiteY25" fmla="*/ 2054005 h 4892039"/>
              <a:gd name="connsiteX26" fmla="*/ 613682 w 5161209"/>
              <a:gd name="connsiteY26" fmla="*/ 2447807 h 4892039"/>
              <a:gd name="connsiteX27" fmla="*/ 1636533 w 5161209"/>
              <a:gd name="connsiteY27" fmla="*/ 1826276 h 4892039"/>
              <a:gd name="connsiteX28" fmla="*/ 1589924 w 5161209"/>
              <a:gd name="connsiteY28" fmla="*/ 2280702 h 4892039"/>
              <a:gd name="connsiteX29" fmla="*/ 2004976 w 5161209"/>
              <a:gd name="connsiteY29" fmla="*/ 2093669 h 4892039"/>
              <a:gd name="connsiteX30" fmla="*/ 1348299 w 5161209"/>
              <a:gd name="connsiteY30" fmla="*/ 1757709 h 4892039"/>
              <a:gd name="connsiteX31" fmla="*/ 1406536 w 5161209"/>
              <a:gd name="connsiteY31" fmla="*/ 2313405 h 4892039"/>
              <a:gd name="connsiteX32" fmla="*/ 895272 w 5161209"/>
              <a:gd name="connsiteY32" fmla="*/ 2088020 h 4892039"/>
              <a:gd name="connsiteX33" fmla="*/ 689469 w 5161209"/>
              <a:gd name="connsiteY33" fmla="*/ 1461813 h 4892039"/>
              <a:gd name="connsiteX34" fmla="*/ 1057911 w 5161209"/>
              <a:gd name="connsiteY34" fmla="*/ 1729206 h 4892039"/>
              <a:gd name="connsiteX35" fmla="*/ 642860 w 5161209"/>
              <a:gd name="connsiteY35" fmla="*/ 1916239 h 4892039"/>
              <a:gd name="connsiteX36" fmla="*/ 190761 w 5161209"/>
              <a:gd name="connsiteY36" fmla="*/ 962010 h 4892039"/>
              <a:gd name="connsiteX37" fmla="*/ 743993 w 5161209"/>
              <a:gd name="connsiteY37" fmla="*/ 1282885 h 4892039"/>
              <a:gd name="connsiteX38" fmla="*/ 190761 w 5161209"/>
              <a:gd name="connsiteY38" fmla="*/ 1603759 h 4892039"/>
              <a:gd name="connsiteX39" fmla="*/ 605460 w 5161209"/>
              <a:gd name="connsiteY39" fmla="*/ 759302 h 4892039"/>
              <a:gd name="connsiteX40" fmla="*/ 886393 w 5161209"/>
              <a:gd name="connsiteY40" fmla="*/ 963186 h 4892039"/>
              <a:gd name="connsiteX41" fmla="*/ 569921 w 5161209"/>
              <a:gd name="connsiteY41" fmla="*/ 1105796 h 4892039"/>
              <a:gd name="connsiteX42" fmla="*/ 1544679 w 5161209"/>
              <a:gd name="connsiteY42" fmla="*/ 582431 h 4892039"/>
              <a:gd name="connsiteX43" fmla="*/ 1544679 w 5161209"/>
              <a:gd name="connsiteY43" fmla="*/ 862757 h 4892039"/>
              <a:gd name="connsiteX44" fmla="*/ 1786340 w 5161209"/>
              <a:gd name="connsiteY44" fmla="*/ 722595 h 4892039"/>
              <a:gd name="connsiteX45" fmla="*/ 1544677 w 5161209"/>
              <a:gd name="connsiteY45" fmla="*/ 0 h 4892039"/>
              <a:gd name="connsiteX46" fmla="*/ 5161209 w 5161209"/>
              <a:gd name="connsiteY46" fmla="*/ 0 h 4892039"/>
              <a:gd name="connsiteX47" fmla="*/ 5161209 w 5161209"/>
              <a:gd name="connsiteY47" fmla="*/ 4892039 h 4892039"/>
              <a:gd name="connsiteX48" fmla="*/ 1544677 w 5161209"/>
              <a:gd name="connsiteY48" fmla="*/ 4892039 h 4892039"/>
              <a:gd name="connsiteX49" fmla="*/ 1544677 w 5161209"/>
              <a:gd name="connsiteY49" fmla="*/ 4446766 h 4892039"/>
              <a:gd name="connsiteX50" fmla="*/ 1629483 w 5161209"/>
              <a:gd name="connsiteY50" fmla="*/ 4459710 h 4892039"/>
              <a:gd name="connsiteX51" fmla="*/ 1544679 w 5161209"/>
              <a:gd name="connsiteY51" fmla="*/ 4243705 h 4892039"/>
              <a:gd name="connsiteX52" fmla="*/ 1544679 w 5161209"/>
              <a:gd name="connsiteY52" fmla="*/ 4446766 h 4892039"/>
              <a:gd name="connsiteX53" fmla="*/ 900486 w 5161209"/>
              <a:gd name="connsiteY53" fmla="*/ 4348437 h 4892039"/>
              <a:gd name="connsiteX54" fmla="*/ 1360911 w 5161209"/>
              <a:gd name="connsiteY54" fmla="*/ 3775626 h 4892039"/>
              <a:gd name="connsiteX55" fmla="*/ 1544677 w 5161209"/>
              <a:gd name="connsiteY55" fmla="*/ 4243697 h 4892039"/>
              <a:gd name="connsiteX56" fmla="*/ 1544677 w 5161209"/>
              <a:gd name="connsiteY56" fmla="*/ 3453210 h 4892039"/>
              <a:gd name="connsiteX57" fmla="*/ 1265479 w 5161209"/>
              <a:gd name="connsiteY57" fmla="*/ 3615145 h 4892039"/>
              <a:gd name="connsiteX58" fmla="*/ 1265480 w 5161209"/>
              <a:gd name="connsiteY58" fmla="*/ 3158335 h 4892039"/>
              <a:gd name="connsiteX59" fmla="*/ 1544677 w 5161209"/>
              <a:gd name="connsiteY59" fmla="*/ 3320269 h 4892039"/>
              <a:gd name="connsiteX60" fmla="*/ 1544677 w 5161209"/>
              <a:gd name="connsiteY60" fmla="*/ 3194322 h 4892039"/>
              <a:gd name="connsiteX61" fmla="*/ 1879890 w 5161209"/>
              <a:gd name="connsiteY61" fmla="*/ 3342097 h 4892039"/>
              <a:gd name="connsiteX62" fmla="*/ 1821652 w 5161209"/>
              <a:gd name="connsiteY62" fmla="*/ 2786400 h 4892039"/>
              <a:gd name="connsiteX63" fmla="*/ 1544677 w 5161209"/>
              <a:gd name="connsiteY63" fmla="*/ 2988348 h 4892039"/>
              <a:gd name="connsiteX64" fmla="*/ 1544677 w 5161209"/>
              <a:gd name="connsiteY64" fmla="*/ 2684000 h 4892039"/>
              <a:gd name="connsiteX65" fmla="*/ 1312948 w 5161209"/>
              <a:gd name="connsiteY65" fmla="*/ 3083533 h 4892039"/>
              <a:gd name="connsiteX66" fmla="*/ 944226 w 5161209"/>
              <a:gd name="connsiteY66" fmla="*/ 2447807 h 4892039"/>
              <a:gd name="connsiteX67" fmla="*/ 1544677 w 5161209"/>
              <a:gd name="connsiteY67" fmla="*/ 2447807 h 4892039"/>
              <a:gd name="connsiteX68" fmla="*/ 1544677 w 5161209"/>
              <a:gd name="connsiteY68" fmla="*/ 1648200 h 4892039"/>
              <a:gd name="connsiteX69" fmla="*/ 1668755 w 5161209"/>
              <a:gd name="connsiteY69" fmla="*/ 1648200 h 4892039"/>
              <a:gd name="connsiteX70" fmla="*/ 1544679 w 5161209"/>
              <a:gd name="connsiteY70" fmla="*/ 1434275 h 4892039"/>
              <a:gd name="connsiteX71" fmla="*/ 1544679 w 5161209"/>
              <a:gd name="connsiteY71" fmla="*/ 1648200 h 4892039"/>
              <a:gd name="connsiteX72" fmla="*/ 1108097 w 5161209"/>
              <a:gd name="connsiteY72" fmla="*/ 1648199 h 4892039"/>
              <a:gd name="connsiteX73" fmla="*/ 1250520 w 5161209"/>
              <a:gd name="connsiteY73" fmla="*/ 1402643 h 4892039"/>
              <a:gd name="connsiteX74" fmla="*/ 873703 w 5161209"/>
              <a:gd name="connsiteY74" fmla="*/ 1572446 h 4892039"/>
              <a:gd name="connsiteX75" fmla="*/ 920312 w 5161209"/>
              <a:gd name="connsiteY75" fmla="*/ 1118020 h 4892039"/>
              <a:gd name="connsiteX76" fmla="*/ 1268879 w 5161209"/>
              <a:gd name="connsiteY76" fmla="*/ 1370989 h 4892039"/>
              <a:gd name="connsiteX77" fmla="*/ 1388426 w 5161209"/>
              <a:gd name="connsiteY77" fmla="*/ 1164873 h 4892039"/>
              <a:gd name="connsiteX78" fmla="*/ 1544677 w 5161209"/>
              <a:gd name="connsiteY78" fmla="*/ 1434270 h 4892039"/>
              <a:gd name="connsiteX79" fmla="*/ 1544677 w 5161209"/>
              <a:gd name="connsiteY79" fmla="*/ 862759 h 4892039"/>
              <a:gd name="connsiteX80" fmla="*/ 1303013 w 5161209"/>
              <a:gd name="connsiteY80" fmla="*/ 1002922 h 4892039"/>
              <a:gd name="connsiteX81" fmla="*/ 1303014 w 5161209"/>
              <a:gd name="connsiteY81" fmla="*/ 442264 h 4892039"/>
              <a:gd name="connsiteX82" fmla="*/ 1544677 w 5161209"/>
              <a:gd name="connsiteY82" fmla="*/ 582428 h 4892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5161209" h="4892039">
                <a:moveTo>
                  <a:pt x="2101392" y="4079246"/>
                </a:moveTo>
                <a:lnTo>
                  <a:pt x="2054783" y="4533672"/>
                </a:lnTo>
                <a:lnTo>
                  <a:pt x="2469834" y="4346639"/>
                </a:lnTo>
                <a:close/>
                <a:moveTo>
                  <a:pt x="1648092" y="3634476"/>
                </a:moveTo>
                <a:lnTo>
                  <a:pt x="1752285" y="4079244"/>
                </a:lnTo>
                <a:lnTo>
                  <a:pt x="2083610" y="3767038"/>
                </a:lnTo>
                <a:close/>
                <a:moveTo>
                  <a:pt x="668202" y="3334067"/>
                </a:moveTo>
                <a:lnTo>
                  <a:pt x="1187244" y="3546042"/>
                </a:lnTo>
                <a:lnTo>
                  <a:pt x="744985" y="3887505"/>
                </a:lnTo>
                <a:close/>
                <a:moveTo>
                  <a:pt x="1544679" y="3320270"/>
                </a:moveTo>
                <a:lnTo>
                  <a:pt x="1544678" y="3453209"/>
                </a:lnTo>
                <a:lnTo>
                  <a:pt x="1659281" y="3386739"/>
                </a:lnTo>
                <a:close/>
                <a:moveTo>
                  <a:pt x="1544679" y="2988348"/>
                </a:moveTo>
                <a:lnTo>
                  <a:pt x="1544678" y="3194321"/>
                </a:lnTo>
                <a:lnTo>
                  <a:pt x="1368627" y="3116711"/>
                </a:lnTo>
                <a:close/>
                <a:moveTo>
                  <a:pt x="643385" y="2721438"/>
                </a:moveTo>
                <a:lnTo>
                  <a:pt x="1098382" y="3045733"/>
                </a:lnTo>
                <a:lnTo>
                  <a:pt x="590960" y="3279640"/>
                </a:lnTo>
                <a:close/>
                <a:moveTo>
                  <a:pt x="634134" y="2539413"/>
                </a:moveTo>
                <a:lnTo>
                  <a:pt x="391358" y="3131093"/>
                </a:lnTo>
                <a:lnTo>
                  <a:pt x="0" y="2622486"/>
                </a:lnTo>
                <a:close/>
                <a:moveTo>
                  <a:pt x="1544678" y="2447807"/>
                </a:moveTo>
                <a:lnTo>
                  <a:pt x="1544679" y="2683996"/>
                </a:lnTo>
                <a:lnTo>
                  <a:pt x="1681668" y="2447807"/>
                </a:lnTo>
                <a:close/>
                <a:moveTo>
                  <a:pt x="385277" y="2054005"/>
                </a:moveTo>
                <a:lnTo>
                  <a:pt x="842087" y="2054005"/>
                </a:lnTo>
                <a:lnTo>
                  <a:pt x="613682" y="2447807"/>
                </a:lnTo>
                <a:close/>
                <a:moveTo>
                  <a:pt x="1636533" y="1826276"/>
                </a:moveTo>
                <a:lnTo>
                  <a:pt x="1589924" y="2280702"/>
                </a:lnTo>
                <a:lnTo>
                  <a:pt x="2004976" y="2093669"/>
                </a:lnTo>
                <a:close/>
                <a:moveTo>
                  <a:pt x="1348299" y="1757709"/>
                </a:moveTo>
                <a:lnTo>
                  <a:pt x="1406536" y="2313405"/>
                </a:lnTo>
                <a:lnTo>
                  <a:pt x="895272" y="2088020"/>
                </a:lnTo>
                <a:close/>
                <a:moveTo>
                  <a:pt x="689469" y="1461813"/>
                </a:moveTo>
                <a:lnTo>
                  <a:pt x="1057911" y="1729206"/>
                </a:lnTo>
                <a:lnTo>
                  <a:pt x="642860" y="1916239"/>
                </a:lnTo>
                <a:close/>
                <a:moveTo>
                  <a:pt x="190761" y="962010"/>
                </a:moveTo>
                <a:lnTo>
                  <a:pt x="743993" y="1282885"/>
                </a:lnTo>
                <a:lnTo>
                  <a:pt x="190761" y="1603759"/>
                </a:lnTo>
                <a:close/>
                <a:moveTo>
                  <a:pt x="605460" y="759302"/>
                </a:moveTo>
                <a:lnTo>
                  <a:pt x="886393" y="963186"/>
                </a:lnTo>
                <a:lnTo>
                  <a:pt x="569921" y="1105796"/>
                </a:lnTo>
                <a:close/>
                <a:moveTo>
                  <a:pt x="1544679" y="582431"/>
                </a:moveTo>
                <a:lnTo>
                  <a:pt x="1544679" y="862757"/>
                </a:lnTo>
                <a:lnTo>
                  <a:pt x="1786340" y="722595"/>
                </a:lnTo>
                <a:close/>
                <a:moveTo>
                  <a:pt x="1544677" y="0"/>
                </a:moveTo>
                <a:lnTo>
                  <a:pt x="5161209" y="0"/>
                </a:lnTo>
                <a:lnTo>
                  <a:pt x="5161209" y="4892039"/>
                </a:lnTo>
                <a:lnTo>
                  <a:pt x="1544677" y="4892039"/>
                </a:lnTo>
                <a:lnTo>
                  <a:pt x="1544677" y="4446766"/>
                </a:lnTo>
                <a:lnTo>
                  <a:pt x="1629483" y="4459710"/>
                </a:lnTo>
                <a:lnTo>
                  <a:pt x="1544679" y="4243705"/>
                </a:lnTo>
                <a:lnTo>
                  <a:pt x="1544679" y="4446766"/>
                </a:lnTo>
                <a:lnTo>
                  <a:pt x="900486" y="4348437"/>
                </a:lnTo>
                <a:lnTo>
                  <a:pt x="1360911" y="3775626"/>
                </a:lnTo>
                <a:lnTo>
                  <a:pt x="1544677" y="4243697"/>
                </a:lnTo>
                <a:lnTo>
                  <a:pt x="1544677" y="3453210"/>
                </a:lnTo>
                <a:lnTo>
                  <a:pt x="1265479" y="3615145"/>
                </a:lnTo>
                <a:lnTo>
                  <a:pt x="1265480" y="3158335"/>
                </a:lnTo>
                <a:lnTo>
                  <a:pt x="1544677" y="3320269"/>
                </a:lnTo>
                <a:lnTo>
                  <a:pt x="1544677" y="3194322"/>
                </a:lnTo>
                <a:lnTo>
                  <a:pt x="1879890" y="3342097"/>
                </a:lnTo>
                <a:lnTo>
                  <a:pt x="1821652" y="2786400"/>
                </a:lnTo>
                <a:lnTo>
                  <a:pt x="1544677" y="2988348"/>
                </a:lnTo>
                <a:lnTo>
                  <a:pt x="1544677" y="2684000"/>
                </a:lnTo>
                <a:lnTo>
                  <a:pt x="1312948" y="3083533"/>
                </a:lnTo>
                <a:lnTo>
                  <a:pt x="944226" y="2447807"/>
                </a:lnTo>
                <a:lnTo>
                  <a:pt x="1544677" y="2447807"/>
                </a:lnTo>
                <a:lnTo>
                  <a:pt x="1544677" y="1648200"/>
                </a:lnTo>
                <a:lnTo>
                  <a:pt x="1668755" y="1648200"/>
                </a:lnTo>
                <a:lnTo>
                  <a:pt x="1544679" y="1434275"/>
                </a:lnTo>
                <a:lnTo>
                  <a:pt x="1544679" y="1648200"/>
                </a:lnTo>
                <a:lnTo>
                  <a:pt x="1108097" y="1648199"/>
                </a:lnTo>
                <a:lnTo>
                  <a:pt x="1250520" y="1402643"/>
                </a:lnTo>
                <a:lnTo>
                  <a:pt x="873703" y="1572446"/>
                </a:lnTo>
                <a:lnTo>
                  <a:pt x="920312" y="1118020"/>
                </a:lnTo>
                <a:lnTo>
                  <a:pt x="1268879" y="1370989"/>
                </a:lnTo>
                <a:lnTo>
                  <a:pt x="1388426" y="1164873"/>
                </a:lnTo>
                <a:lnTo>
                  <a:pt x="1544677" y="1434270"/>
                </a:lnTo>
                <a:lnTo>
                  <a:pt x="1544677" y="862759"/>
                </a:lnTo>
                <a:lnTo>
                  <a:pt x="1303013" y="1002922"/>
                </a:lnTo>
                <a:lnTo>
                  <a:pt x="1303014" y="442264"/>
                </a:lnTo>
                <a:lnTo>
                  <a:pt x="1544677" y="58242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" name="이등변 삼각형 1">
            <a:extLst>
              <a:ext uri="{FF2B5EF4-FFF2-40B4-BE49-F238E27FC236}">
                <a16:creationId xmlns:a16="http://schemas.microsoft.com/office/drawing/2014/main" id="{E40DE932-B7CD-464B-8A20-00D52C20CEA6}"/>
              </a:ext>
            </a:extLst>
          </p:cNvPr>
          <p:cNvSpPr/>
          <p:nvPr userDrawn="1"/>
        </p:nvSpPr>
        <p:spPr>
          <a:xfrm rot="20425887">
            <a:off x="6167670" y="258386"/>
            <a:ext cx="398155" cy="343237"/>
          </a:xfrm>
          <a:prstGeom prst="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" name="이등변 삼각형 3">
            <a:extLst>
              <a:ext uri="{FF2B5EF4-FFF2-40B4-BE49-F238E27FC236}">
                <a16:creationId xmlns:a16="http://schemas.microsoft.com/office/drawing/2014/main" id="{4E0CCDF4-B2DB-4303-A349-E9F1DA4FAE9C}"/>
              </a:ext>
            </a:extLst>
          </p:cNvPr>
          <p:cNvSpPr/>
          <p:nvPr userDrawn="1"/>
        </p:nvSpPr>
        <p:spPr>
          <a:xfrm rot="1800000">
            <a:off x="6365534" y="1203768"/>
            <a:ext cx="514809" cy="443801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3" name="이등변 삼각형 12">
            <a:extLst>
              <a:ext uri="{FF2B5EF4-FFF2-40B4-BE49-F238E27FC236}">
                <a16:creationId xmlns:a16="http://schemas.microsoft.com/office/drawing/2014/main" id="{5A3EF16B-DD29-4095-B5C1-0F776241975B}"/>
              </a:ext>
            </a:extLst>
          </p:cNvPr>
          <p:cNvSpPr/>
          <p:nvPr userDrawn="1"/>
        </p:nvSpPr>
        <p:spPr>
          <a:xfrm rot="2436550">
            <a:off x="7017240" y="1316154"/>
            <a:ext cx="456810" cy="393802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7" name="이등변 삼각형 16">
            <a:extLst>
              <a:ext uri="{FF2B5EF4-FFF2-40B4-BE49-F238E27FC236}">
                <a16:creationId xmlns:a16="http://schemas.microsoft.com/office/drawing/2014/main" id="{7F9558F2-7ACD-4375-B186-B51417F5BE92}"/>
              </a:ext>
            </a:extLst>
          </p:cNvPr>
          <p:cNvSpPr/>
          <p:nvPr userDrawn="1"/>
        </p:nvSpPr>
        <p:spPr>
          <a:xfrm rot="890839">
            <a:off x="6648640" y="796620"/>
            <a:ext cx="392860" cy="338673"/>
          </a:xfrm>
          <a:prstGeom prst="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8" name="이등변 삼각형 17">
            <a:extLst>
              <a:ext uri="{FF2B5EF4-FFF2-40B4-BE49-F238E27FC236}">
                <a16:creationId xmlns:a16="http://schemas.microsoft.com/office/drawing/2014/main" id="{38C2B4F7-F855-4EF8-83BC-135C37133C66}"/>
              </a:ext>
            </a:extLst>
          </p:cNvPr>
          <p:cNvSpPr/>
          <p:nvPr userDrawn="1"/>
        </p:nvSpPr>
        <p:spPr>
          <a:xfrm rot="10800000">
            <a:off x="6267966" y="873730"/>
            <a:ext cx="290770" cy="250664"/>
          </a:xfrm>
          <a:prstGeom prst="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38167027"/>
      </p:ext>
    </p:extLst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그림 개체 틀 13">
            <a:extLst>
              <a:ext uri="{FF2B5EF4-FFF2-40B4-BE49-F238E27FC236}">
                <a16:creationId xmlns:a16="http://schemas.microsoft.com/office/drawing/2014/main" id="{C984BCAE-4751-4016-9AB6-7BECCAEB5EE6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5661437" y="0"/>
            <a:ext cx="6530564" cy="6858000"/>
          </a:xfrm>
          <a:custGeom>
            <a:avLst/>
            <a:gdLst>
              <a:gd name="connsiteX0" fmla="*/ 4044771 w 6530564"/>
              <a:gd name="connsiteY0" fmla="*/ 6093451 h 6858000"/>
              <a:gd name="connsiteX1" fmla="*/ 4045742 w 6530564"/>
              <a:gd name="connsiteY1" fmla="*/ 6095312 h 6858000"/>
              <a:gd name="connsiteX2" fmla="*/ 4035428 w 6530564"/>
              <a:gd name="connsiteY2" fmla="*/ 6095447 h 6858000"/>
              <a:gd name="connsiteX3" fmla="*/ 4044771 w 6530564"/>
              <a:gd name="connsiteY3" fmla="*/ 6093451 h 6858000"/>
              <a:gd name="connsiteX4" fmla="*/ 4313376 w 6530564"/>
              <a:gd name="connsiteY4" fmla="*/ 6001876 h 6858000"/>
              <a:gd name="connsiteX5" fmla="*/ 4333057 w 6530564"/>
              <a:gd name="connsiteY5" fmla="*/ 6002555 h 6858000"/>
              <a:gd name="connsiteX6" fmla="*/ 4334056 w 6530564"/>
              <a:gd name="connsiteY6" fmla="*/ 6007226 h 6858000"/>
              <a:gd name="connsiteX7" fmla="*/ 4335053 w 6530564"/>
              <a:gd name="connsiteY7" fmla="*/ 6011898 h 6858000"/>
              <a:gd name="connsiteX8" fmla="*/ 4253651 w 6530564"/>
              <a:gd name="connsiteY8" fmla="*/ 6019520 h 6858000"/>
              <a:gd name="connsiteX9" fmla="*/ 4308706 w 6530564"/>
              <a:gd name="connsiteY9" fmla="*/ 6002875 h 6858000"/>
              <a:gd name="connsiteX10" fmla="*/ 4371425 w 6530564"/>
              <a:gd name="connsiteY10" fmla="*/ 5999243 h 6858000"/>
              <a:gd name="connsiteX11" fmla="*/ 4381959 w 6530564"/>
              <a:gd name="connsiteY11" fmla="*/ 5999606 h 6858000"/>
              <a:gd name="connsiteX12" fmla="*/ 4343399 w 6530564"/>
              <a:gd name="connsiteY12" fmla="*/ 6005230 h 6858000"/>
              <a:gd name="connsiteX13" fmla="*/ 4348069 w 6530564"/>
              <a:gd name="connsiteY13" fmla="*/ 6004231 h 6858000"/>
              <a:gd name="connsiteX14" fmla="*/ 4352740 w 6530564"/>
              <a:gd name="connsiteY14" fmla="*/ 6003234 h 6858000"/>
              <a:gd name="connsiteX15" fmla="*/ 4371425 w 6530564"/>
              <a:gd name="connsiteY15" fmla="*/ 5999243 h 6858000"/>
              <a:gd name="connsiteX16" fmla="*/ 5313770 w 6530564"/>
              <a:gd name="connsiteY16" fmla="*/ 5992063 h 6858000"/>
              <a:gd name="connsiteX17" fmla="*/ 5303509 w 6530564"/>
              <a:gd name="connsiteY17" fmla="*/ 5995476 h 6858000"/>
              <a:gd name="connsiteX18" fmla="*/ 5304507 w 6530564"/>
              <a:gd name="connsiteY18" fmla="*/ 6000145 h 6858000"/>
              <a:gd name="connsiteX19" fmla="*/ 5254793 w 6530564"/>
              <a:gd name="connsiteY19" fmla="*/ 6024769 h 6858000"/>
              <a:gd name="connsiteX20" fmla="*/ 5317025 w 6530564"/>
              <a:gd name="connsiteY20" fmla="*/ 5995549 h 6858000"/>
              <a:gd name="connsiteX21" fmla="*/ 4434660 w 6530564"/>
              <a:gd name="connsiteY21" fmla="*/ 5991919 h 6858000"/>
              <a:gd name="connsiteX22" fmla="*/ 4395777 w 6530564"/>
              <a:gd name="connsiteY22" fmla="*/ 5998924 h 6858000"/>
              <a:gd name="connsiteX23" fmla="*/ 4391107 w 6530564"/>
              <a:gd name="connsiteY23" fmla="*/ 5999922 h 6858000"/>
              <a:gd name="connsiteX24" fmla="*/ 4381959 w 6530564"/>
              <a:gd name="connsiteY24" fmla="*/ 5999606 h 6858000"/>
              <a:gd name="connsiteX25" fmla="*/ 5563150 w 6530564"/>
              <a:gd name="connsiteY25" fmla="*/ 5743821 h 6858000"/>
              <a:gd name="connsiteX26" fmla="*/ 5562539 w 6530564"/>
              <a:gd name="connsiteY26" fmla="*/ 5744767 h 6858000"/>
              <a:gd name="connsiteX27" fmla="*/ 5557868 w 6530564"/>
              <a:gd name="connsiteY27" fmla="*/ 5745764 h 6858000"/>
              <a:gd name="connsiteX28" fmla="*/ 2418715 w 6530564"/>
              <a:gd name="connsiteY28" fmla="*/ 5683798 h 6858000"/>
              <a:gd name="connsiteX29" fmla="*/ 2423109 w 6530564"/>
              <a:gd name="connsiteY29" fmla="*/ 5687744 h 6858000"/>
              <a:gd name="connsiteX30" fmla="*/ 2419712 w 6530564"/>
              <a:gd name="connsiteY30" fmla="*/ 5688470 h 6858000"/>
              <a:gd name="connsiteX31" fmla="*/ 2418715 w 6530564"/>
              <a:gd name="connsiteY31" fmla="*/ 5683798 h 6858000"/>
              <a:gd name="connsiteX32" fmla="*/ 5855983 w 6530564"/>
              <a:gd name="connsiteY32" fmla="*/ 5403674 h 6858000"/>
              <a:gd name="connsiteX33" fmla="*/ 5851753 w 6530564"/>
              <a:gd name="connsiteY33" fmla="*/ 5406742 h 6858000"/>
              <a:gd name="connsiteX34" fmla="*/ 5851313 w 6530564"/>
              <a:gd name="connsiteY34" fmla="*/ 5404671 h 6858000"/>
              <a:gd name="connsiteX35" fmla="*/ 5855983 w 6530564"/>
              <a:gd name="connsiteY35" fmla="*/ 5403674 h 6858000"/>
              <a:gd name="connsiteX36" fmla="*/ 4512474 w 6530564"/>
              <a:gd name="connsiteY36" fmla="*/ 5165146 h 6858000"/>
              <a:gd name="connsiteX37" fmla="*/ 4513179 w 6530564"/>
              <a:gd name="connsiteY37" fmla="*/ 5165335 h 6858000"/>
              <a:gd name="connsiteX38" fmla="*/ 4508315 w 6530564"/>
              <a:gd name="connsiteY38" fmla="*/ 5167547 h 6858000"/>
              <a:gd name="connsiteX39" fmla="*/ 4512474 w 6530564"/>
              <a:gd name="connsiteY39" fmla="*/ 5165146 h 6858000"/>
              <a:gd name="connsiteX40" fmla="*/ 4373541 w 6530564"/>
              <a:gd name="connsiteY40" fmla="*/ 5128612 h 6858000"/>
              <a:gd name="connsiteX41" fmla="*/ 4362165 w 6530564"/>
              <a:gd name="connsiteY41" fmla="*/ 5131201 h 6858000"/>
              <a:gd name="connsiteX42" fmla="*/ 4370545 w 6530564"/>
              <a:gd name="connsiteY42" fmla="*/ 5130631 h 6858000"/>
              <a:gd name="connsiteX43" fmla="*/ 3626785 w 6530564"/>
              <a:gd name="connsiteY43" fmla="*/ 5124711 h 6858000"/>
              <a:gd name="connsiteX44" fmla="*/ 3639907 w 6530564"/>
              <a:gd name="connsiteY44" fmla="*/ 5128227 h 6858000"/>
              <a:gd name="connsiteX45" fmla="*/ 3629186 w 6530564"/>
              <a:gd name="connsiteY45" fmla="*/ 5128871 h 6858000"/>
              <a:gd name="connsiteX46" fmla="*/ 3625905 w 6530564"/>
              <a:gd name="connsiteY46" fmla="*/ 5127992 h 6858000"/>
              <a:gd name="connsiteX47" fmla="*/ 3622627 w 6530564"/>
              <a:gd name="connsiteY47" fmla="*/ 5127114 h 6858000"/>
              <a:gd name="connsiteX48" fmla="*/ 3619346 w 6530564"/>
              <a:gd name="connsiteY48" fmla="*/ 5126234 h 6858000"/>
              <a:gd name="connsiteX49" fmla="*/ 3626785 w 6530564"/>
              <a:gd name="connsiteY49" fmla="*/ 5124711 h 6858000"/>
              <a:gd name="connsiteX50" fmla="*/ 3360612 w 6530564"/>
              <a:gd name="connsiteY50" fmla="*/ 5081517 h 6858000"/>
              <a:gd name="connsiteX51" fmla="*/ 3363892 w 6530564"/>
              <a:gd name="connsiteY51" fmla="*/ 5082396 h 6858000"/>
              <a:gd name="connsiteX52" fmla="*/ 3359734 w 6530564"/>
              <a:gd name="connsiteY52" fmla="*/ 5084797 h 6858000"/>
              <a:gd name="connsiteX53" fmla="*/ 3360612 w 6530564"/>
              <a:gd name="connsiteY53" fmla="*/ 5081517 h 6858000"/>
              <a:gd name="connsiteX54" fmla="*/ 3200777 w 6530564"/>
              <a:gd name="connsiteY54" fmla="*/ 5049024 h 6858000"/>
              <a:gd name="connsiteX55" fmla="*/ 3203804 w 6530564"/>
              <a:gd name="connsiteY55" fmla="*/ 5050048 h 6858000"/>
              <a:gd name="connsiteX56" fmla="*/ 3200523 w 6530564"/>
              <a:gd name="connsiteY56" fmla="*/ 5049169 h 6858000"/>
              <a:gd name="connsiteX57" fmla="*/ 3219693 w 6530564"/>
              <a:gd name="connsiteY57" fmla="*/ 5047769 h 6858000"/>
              <a:gd name="connsiteX58" fmla="*/ 3228523 w 6530564"/>
              <a:gd name="connsiteY58" fmla="*/ 5049640 h 6858000"/>
              <a:gd name="connsiteX59" fmla="*/ 3230924 w 6530564"/>
              <a:gd name="connsiteY59" fmla="*/ 5053799 h 6858000"/>
              <a:gd name="connsiteX60" fmla="*/ 3234205 w 6530564"/>
              <a:gd name="connsiteY60" fmla="*/ 5054678 h 6858000"/>
              <a:gd name="connsiteX61" fmla="*/ 3236606 w 6530564"/>
              <a:gd name="connsiteY61" fmla="*/ 5058838 h 6858000"/>
              <a:gd name="connsiteX62" fmla="*/ 3239886 w 6530564"/>
              <a:gd name="connsiteY62" fmla="*/ 5059716 h 6858000"/>
              <a:gd name="connsiteX63" fmla="*/ 3240766 w 6530564"/>
              <a:gd name="connsiteY63" fmla="*/ 5056436 h 6858000"/>
              <a:gd name="connsiteX64" fmla="*/ 3267886 w 6530564"/>
              <a:gd name="connsiteY64" fmla="*/ 5060188 h 6858000"/>
              <a:gd name="connsiteX65" fmla="*/ 3267006 w 6530564"/>
              <a:gd name="connsiteY65" fmla="*/ 5063467 h 6858000"/>
              <a:gd name="connsiteX66" fmla="*/ 3273569 w 6530564"/>
              <a:gd name="connsiteY66" fmla="*/ 5065226 h 6858000"/>
              <a:gd name="connsiteX67" fmla="*/ 3276848 w 6530564"/>
              <a:gd name="connsiteY67" fmla="*/ 5066104 h 6858000"/>
              <a:gd name="connsiteX68" fmla="*/ 3308771 w 6530564"/>
              <a:gd name="connsiteY68" fmla="*/ 5078174 h 6858000"/>
              <a:gd name="connsiteX69" fmla="*/ 3309651 w 6530564"/>
              <a:gd name="connsiteY69" fmla="*/ 5074894 h 6858000"/>
              <a:gd name="connsiteX70" fmla="*/ 3312052 w 6530564"/>
              <a:gd name="connsiteY70" fmla="*/ 5079053 h 6858000"/>
              <a:gd name="connsiteX71" fmla="*/ 3316211 w 6530564"/>
              <a:gd name="connsiteY71" fmla="*/ 5076651 h 6858000"/>
              <a:gd name="connsiteX72" fmla="*/ 3335893 w 6530564"/>
              <a:gd name="connsiteY72" fmla="*/ 5081925 h 6858000"/>
              <a:gd name="connsiteX73" fmla="*/ 3346612 w 6530564"/>
              <a:gd name="connsiteY73" fmla="*/ 5081283 h 6858000"/>
              <a:gd name="connsiteX74" fmla="*/ 3349015 w 6530564"/>
              <a:gd name="connsiteY74" fmla="*/ 5085441 h 6858000"/>
              <a:gd name="connsiteX75" fmla="*/ 3354053 w 6530564"/>
              <a:gd name="connsiteY75" fmla="*/ 5079760 h 6858000"/>
              <a:gd name="connsiteX76" fmla="*/ 3353173 w 6530564"/>
              <a:gd name="connsiteY76" fmla="*/ 5083040 h 6858000"/>
              <a:gd name="connsiteX77" fmla="*/ 3356453 w 6530564"/>
              <a:gd name="connsiteY77" fmla="*/ 5083919 h 6858000"/>
              <a:gd name="connsiteX78" fmla="*/ 3359734 w 6530564"/>
              <a:gd name="connsiteY78" fmla="*/ 5084797 h 6858000"/>
              <a:gd name="connsiteX79" fmla="*/ 3363013 w 6530564"/>
              <a:gd name="connsiteY79" fmla="*/ 5085677 h 6858000"/>
              <a:gd name="connsiteX80" fmla="*/ 3366295 w 6530564"/>
              <a:gd name="connsiteY80" fmla="*/ 5086556 h 6858000"/>
              <a:gd name="connsiteX81" fmla="*/ 3371975 w 6530564"/>
              <a:gd name="connsiteY81" fmla="*/ 5091594 h 6858000"/>
              <a:gd name="connsiteX82" fmla="*/ 3379415 w 6530564"/>
              <a:gd name="connsiteY82" fmla="*/ 5090071 h 6858000"/>
              <a:gd name="connsiteX83" fmla="*/ 3398218 w 6530564"/>
              <a:gd name="connsiteY83" fmla="*/ 5098625 h 6858000"/>
              <a:gd name="connsiteX84" fmla="*/ 3338294 w 6530564"/>
              <a:gd name="connsiteY84" fmla="*/ 5086085 h 6858000"/>
              <a:gd name="connsiteX85" fmla="*/ 3309415 w 6530564"/>
              <a:gd name="connsiteY85" fmla="*/ 5088893 h 6858000"/>
              <a:gd name="connsiteX86" fmla="*/ 3275734 w 6530564"/>
              <a:gd name="connsiteY86" fmla="*/ 5083385 h 6858000"/>
              <a:gd name="connsiteX87" fmla="*/ 3221727 w 6530564"/>
              <a:gd name="connsiteY87" fmla="*/ 5061883 h 6858000"/>
              <a:gd name="connsiteX88" fmla="*/ 3225887 w 6530564"/>
              <a:gd name="connsiteY88" fmla="*/ 5059480 h 6858000"/>
              <a:gd name="connsiteX89" fmla="*/ 3222606 w 6530564"/>
              <a:gd name="connsiteY89" fmla="*/ 5058602 h 6858000"/>
              <a:gd name="connsiteX90" fmla="*/ 3210364 w 6530564"/>
              <a:gd name="connsiteY90" fmla="*/ 5051805 h 6858000"/>
              <a:gd name="connsiteX91" fmla="*/ 3207083 w 6530564"/>
              <a:gd name="connsiteY91" fmla="*/ 5050927 h 6858000"/>
              <a:gd name="connsiteX92" fmla="*/ 3207921 w 6530564"/>
              <a:gd name="connsiteY92" fmla="*/ 5047800 h 6858000"/>
              <a:gd name="connsiteX93" fmla="*/ 3213235 w 6530564"/>
              <a:gd name="connsiteY93" fmla="*/ 5049498 h 6858000"/>
              <a:gd name="connsiteX94" fmla="*/ 3219693 w 6530564"/>
              <a:gd name="connsiteY94" fmla="*/ 5047769 h 6858000"/>
              <a:gd name="connsiteX95" fmla="*/ 3204682 w 6530564"/>
              <a:gd name="connsiteY95" fmla="*/ 5046768 h 6858000"/>
              <a:gd name="connsiteX96" fmla="*/ 3207964 w 6530564"/>
              <a:gd name="connsiteY96" fmla="*/ 5047647 h 6858000"/>
              <a:gd name="connsiteX97" fmla="*/ 3207921 w 6530564"/>
              <a:gd name="connsiteY97" fmla="*/ 5047800 h 6858000"/>
              <a:gd name="connsiteX98" fmla="*/ 1727225 w 6530564"/>
              <a:gd name="connsiteY98" fmla="*/ 5030520 h 6858000"/>
              <a:gd name="connsiteX99" fmla="*/ 1725536 w 6530564"/>
              <a:gd name="connsiteY99" fmla="*/ 5030881 h 6858000"/>
              <a:gd name="connsiteX100" fmla="*/ 1727974 w 6530564"/>
              <a:gd name="connsiteY100" fmla="*/ 5034027 h 6858000"/>
              <a:gd name="connsiteX101" fmla="*/ 4899046 w 6530564"/>
              <a:gd name="connsiteY101" fmla="*/ 4955822 h 6858000"/>
              <a:gd name="connsiteX102" fmla="*/ 4902327 w 6530564"/>
              <a:gd name="connsiteY102" fmla="*/ 4956701 h 6858000"/>
              <a:gd name="connsiteX103" fmla="*/ 4898167 w 6530564"/>
              <a:gd name="connsiteY103" fmla="*/ 4959102 h 6858000"/>
              <a:gd name="connsiteX104" fmla="*/ 4899046 w 6530564"/>
              <a:gd name="connsiteY104" fmla="*/ 4955822 h 6858000"/>
              <a:gd name="connsiteX105" fmla="*/ 4909765 w 6530564"/>
              <a:gd name="connsiteY105" fmla="*/ 4955178 h 6858000"/>
              <a:gd name="connsiteX106" fmla="*/ 4908886 w 6530564"/>
              <a:gd name="connsiteY106" fmla="*/ 4958459 h 6858000"/>
              <a:gd name="connsiteX107" fmla="*/ 4904727 w 6530564"/>
              <a:gd name="connsiteY107" fmla="*/ 4960860 h 6858000"/>
              <a:gd name="connsiteX108" fmla="*/ 4886804 w 6530564"/>
              <a:gd name="connsiteY108" fmla="*/ 4949025 h 6858000"/>
              <a:gd name="connsiteX109" fmla="*/ 4885925 w 6530564"/>
              <a:gd name="connsiteY109" fmla="*/ 4952305 h 6858000"/>
              <a:gd name="connsiteX110" fmla="*/ 4882645 w 6530564"/>
              <a:gd name="connsiteY110" fmla="*/ 4951427 h 6858000"/>
              <a:gd name="connsiteX111" fmla="*/ 4886804 w 6530564"/>
              <a:gd name="connsiteY111" fmla="*/ 4949025 h 6858000"/>
              <a:gd name="connsiteX112" fmla="*/ 1904088 w 6530564"/>
              <a:gd name="connsiteY112" fmla="*/ 4943893 h 6858000"/>
              <a:gd name="connsiteX113" fmla="*/ 1909757 w 6530564"/>
              <a:gd name="connsiteY113" fmla="*/ 4947566 h 6858000"/>
              <a:gd name="connsiteX114" fmla="*/ 1905087 w 6530564"/>
              <a:gd name="connsiteY114" fmla="*/ 4948563 h 6858000"/>
              <a:gd name="connsiteX115" fmla="*/ 4977467 w 6530564"/>
              <a:gd name="connsiteY115" fmla="*/ 4879455 h 6858000"/>
              <a:gd name="connsiteX116" fmla="*/ 4858971 w 6530564"/>
              <a:gd name="connsiteY116" fmla="*/ 4948076 h 6858000"/>
              <a:gd name="connsiteX117" fmla="*/ 4660094 w 6530564"/>
              <a:gd name="connsiteY117" fmla="*/ 5042804 h 6858000"/>
              <a:gd name="connsiteX118" fmla="*/ 4444457 w 6530564"/>
              <a:gd name="connsiteY118" fmla="*/ 5112467 h 6858000"/>
              <a:gd name="connsiteX119" fmla="*/ 4389558 w 6530564"/>
              <a:gd name="connsiteY119" fmla="*/ 5124965 h 6858000"/>
              <a:gd name="connsiteX120" fmla="*/ 4383717 w 6530564"/>
              <a:gd name="connsiteY120" fmla="*/ 5128009 h 6858000"/>
              <a:gd name="connsiteX121" fmla="*/ 4343187 w 6530564"/>
              <a:gd name="connsiteY121" fmla="*/ 5140882 h 6858000"/>
              <a:gd name="connsiteX122" fmla="*/ 4339907 w 6530564"/>
              <a:gd name="connsiteY122" fmla="*/ 5140002 h 6858000"/>
              <a:gd name="connsiteX123" fmla="*/ 4336627 w 6530564"/>
              <a:gd name="connsiteY123" fmla="*/ 5139123 h 6858000"/>
              <a:gd name="connsiteX124" fmla="*/ 4335748 w 6530564"/>
              <a:gd name="connsiteY124" fmla="*/ 5142403 h 6858000"/>
              <a:gd name="connsiteX125" fmla="*/ 4317590 w 6530564"/>
              <a:gd name="connsiteY125" fmla="*/ 5144570 h 6858000"/>
              <a:gd name="connsiteX126" fmla="*/ 4314308 w 6530564"/>
              <a:gd name="connsiteY126" fmla="*/ 5143691 h 6858000"/>
              <a:gd name="connsiteX127" fmla="*/ 4310149 w 6530564"/>
              <a:gd name="connsiteY127" fmla="*/ 5146092 h 6858000"/>
              <a:gd name="connsiteX128" fmla="*/ 4313430 w 6530564"/>
              <a:gd name="connsiteY128" fmla="*/ 5146971 h 6858000"/>
              <a:gd name="connsiteX129" fmla="*/ 4271193 w 6530564"/>
              <a:gd name="connsiteY129" fmla="*/ 5160265 h 6858000"/>
              <a:gd name="connsiteX130" fmla="*/ 4272073 w 6530564"/>
              <a:gd name="connsiteY130" fmla="*/ 5156984 h 6858000"/>
              <a:gd name="connsiteX131" fmla="*/ 4268793 w 6530564"/>
              <a:gd name="connsiteY131" fmla="*/ 5156105 h 6858000"/>
              <a:gd name="connsiteX132" fmla="*/ 4264633 w 6530564"/>
              <a:gd name="connsiteY132" fmla="*/ 5158507 h 6858000"/>
              <a:gd name="connsiteX133" fmla="*/ 4263755 w 6530564"/>
              <a:gd name="connsiteY133" fmla="*/ 5161788 h 6858000"/>
              <a:gd name="connsiteX134" fmla="*/ 4260474 w 6530564"/>
              <a:gd name="connsiteY134" fmla="*/ 5160908 h 6858000"/>
              <a:gd name="connsiteX135" fmla="*/ 4239034 w 6530564"/>
              <a:gd name="connsiteY135" fmla="*/ 5162195 h 6858000"/>
              <a:gd name="connsiteX136" fmla="*/ 4233996 w 6530564"/>
              <a:gd name="connsiteY136" fmla="*/ 5167877 h 6858000"/>
              <a:gd name="connsiteX137" fmla="*/ 4226557 w 6530564"/>
              <a:gd name="connsiteY137" fmla="*/ 5169398 h 6858000"/>
              <a:gd name="connsiteX138" fmla="*/ 4224157 w 6530564"/>
              <a:gd name="connsiteY138" fmla="*/ 5165240 h 6858000"/>
              <a:gd name="connsiteX139" fmla="*/ 4219997 w 6530564"/>
              <a:gd name="connsiteY139" fmla="*/ 5167641 h 6858000"/>
              <a:gd name="connsiteX140" fmla="*/ 4215837 w 6530564"/>
              <a:gd name="connsiteY140" fmla="*/ 5170042 h 6858000"/>
              <a:gd name="connsiteX141" fmla="*/ 4181921 w 6530564"/>
              <a:gd name="connsiteY141" fmla="*/ 5178534 h 6858000"/>
              <a:gd name="connsiteX142" fmla="*/ 4195921 w 6530564"/>
              <a:gd name="connsiteY142" fmla="*/ 5178768 h 6858000"/>
              <a:gd name="connsiteX143" fmla="*/ 4211678 w 6530564"/>
              <a:gd name="connsiteY143" fmla="*/ 5172443 h 6858000"/>
              <a:gd name="connsiteX144" fmla="*/ 4214959 w 6530564"/>
              <a:gd name="connsiteY144" fmla="*/ 5173322 h 6858000"/>
              <a:gd name="connsiteX145" fmla="*/ 4218239 w 6530564"/>
              <a:gd name="connsiteY145" fmla="*/ 5174202 h 6858000"/>
              <a:gd name="connsiteX146" fmla="*/ 4225678 w 6530564"/>
              <a:gd name="connsiteY146" fmla="*/ 5172679 h 6858000"/>
              <a:gd name="connsiteX147" fmla="*/ 4256315 w 6530564"/>
              <a:gd name="connsiteY147" fmla="*/ 5163309 h 6858000"/>
              <a:gd name="connsiteX148" fmla="*/ 4262875 w 6530564"/>
              <a:gd name="connsiteY148" fmla="*/ 5165067 h 6858000"/>
              <a:gd name="connsiteX149" fmla="*/ 4266157 w 6530564"/>
              <a:gd name="connsiteY149" fmla="*/ 5165946 h 6858000"/>
              <a:gd name="connsiteX150" fmla="*/ 4272717 w 6530564"/>
              <a:gd name="connsiteY150" fmla="*/ 5167703 h 6858000"/>
              <a:gd name="connsiteX151" fmla="*/ 4273595 w 6530564"/>
              <a:gd name="connsiteY151" fmla="*/ 5164424 h 6858000"/>
              <a:gd name="connsiteX152" fmla="*/ 4274474 w 6530564"/>
              <a:gd name="connsiteY152" fmla="*/ 5161144 h 6858000"/>
              <a:gd name="connsiteX153" fmla="*/ 4290233 w 6530564"/>
              <a:gd name="connsiteY153" fmla="*/ 5154819 h 6858000"/>
              <a:gd name="connsiteX154" fmla="*/ 4312551 w 6530564"/>
              <a:gd name="connsiteY154" fmla="*/ 5150251 h 6858000"/>
              <a:gd name="connsiteX155" fmla="*/ 4315831 w 6530564"/>
              <a:gd name="connsiteY155" fmla="*/ 5151131 h 6858000"/>
              <a:gd name="connsiteX156" fmla="*/ 4319110 w 6530564"/>
              <a:gd name="connsiteY156" fmla="*/ 5152009 h 6858000"/>
              <a:gd name="connsiteX157" fmla="*/ 4334869 w 6530564"/>
              <a:gd name="connsiteY157" fmla="*/ 5145684 h 6858000"/>
              <a:gd name="connsiteX158" fmla="*/ 4330709 w 6530564"/>
              <a:gd name="connsiteY158" fmla="*/ 5148085 h 6858000"/>
              <a:gd name="connsiteX159" fmla="*/ 4333989 w 6530564"/>
              <a:gd name="connsiteY159" fmla="*/ 5148964 h 6858000"/>
              <a:gd name="connsiteX160" fmla="*/ 4338149 w 6530564"/>
              <a:gd name="connsiteY160" fmla="*/ 5146563 h 6858000"/>
              <a:gd name="connsiteX161" fmla="*/ 4342309 w 6530564"/>
              <a:gd name="connsiteY161" fmla="*/ 5144162 h 6858000"/>
              <a:gd name="connsiteX162" fmla="*/ 4353029 w 6530564"/>
              <a:gd name="connsiteY162" fmla="*/ 5143519 h 6858000"/>
              <a:gd name="connsiteX163" fmla="*/ 4361347 w 6530564"/>
              <a:gd name="connsiteY163" fmla="*/ 5138715 h 6858000"/>
              <a:gd name="connsiteX164" fmla="*/ 4356309 w 6530564"/>
              <a:gd name="connsiteY164" fmla="*/ 5144397 h 6858000"/>
              <a:gd name="connsiteX165" fmla="*/ 4368785 w 6530564"/>
              <a:gd name="connsiteY165" fmla="*/ 5137194 h 6858000"/>
              <a:gd name="connsiteX166" fmla="*/ 4387825 w 6530564"/>
              <a:gd name="connsiteY166" fmla="*/ 5131747 h 6858000"/>
              <a:gd name="connsiteX167" fmla="*/ 4385187 w 6530564"/>
              <a:gd name="connsiteY167" fmla="*/ 5141588 h 6858000"/>
              <a:gd name="connsiteX168" fmla="*/ 4401825 w 6530564"/>
              <a:gd name="connsiteY168" fmla="*/ 5131982 h 6858000"/>
              <a:gd name="connsiteX169" fmla="*/ 4400945 w 6530564"/>
              <a:gd name="connsiteY169" fmla="*/ 5135263 h 6858000"/>
              <a:gd name="connsiteX170" fmla="*/ 4404225 w 6530564"/>
              <a:gd name="connsiteY170" fmla="*/ 5136142 h 6858000"/>
              <a:gd name="connsiteX171" fmla="*/ 4408385 w 6530564"/>
              <a:gd name="connsiteY171" fmla="*/ 5133740 h 6858000"/>
              <a:gd name="connsiteX172" fmla="*/ 4420862 w 6530564"/>
              <a:gd name="connsiteY172" fmla="*/ 5126537 h 6858000"/>
              <a:gd name="connsiteX173" fmla="*/ 4428303 w 6530564"/>
              <a:gd name="connsiteY173" fmla="*/ 5125014 h 6858000"/>
              <a:gd name="connsiteX174" fmla="*/ 4432461 w 6530564"/>
              <a:gd name="connsiteY174" fmla="*/ 5122611 h 6858000"/>
              <a:gd name="connsiteX175" fmla="*/ 4429181 w 6530564"/>
              <a:gd name="connsiteY175" fmla="*/ 5121733 h 6858000"/>
              <a:gd name="connsiteX176" fmla="*/ 4425901 w 6530564"/>
              <a:gd name="connsiteY176" fmla="*/ 5120854 h 6858000"/>
              <a:gd name="connsiteX177" fmla="*/ 4456537 w 6530564"/>
              <a:gd name="connsiteY177" fmla="*/ 5111486 h 6858000"/>
              <a:gd name="connsiteX178" fmla="*/ 4450621 w 6530564"/>
              <a:gd name="connsiteY178" fmla="*/ 5120446 h 6858000"/>
              <a:gd name="connsiteX179" fmla="*/ 4475575 w 6530564"/>
              <a:gd name="connsiteY179" fmla="*/ 5106039 h 6858000"/>
              <a:gd name="connsiteX180" fmla="*/ 4506211 w 6530564"/>
              <a:gd name="connsiteY180" fmla="*/ 5096669 h 6858000"/>
              <a:gd name="connsiteX181" fmla="*/ 4502053 w 6530564"/>
              <a:gd name="connsiteY181" fmla="*/ 5099070 h 6858000"/>
              <a:gd name="connsiteX182" fmla="*/ 4501174 w 6530564"/>
              <a:gd name="connsiteY182" fmla="*/ 5102350 h 6858000"/>
              <a:gd name="connsiteX183" fmla="*/ 4500295 w 6530564"/>
              <a:gd name="connsiteY183" fmla="*/ 5105631 h 6858000"/>
              <a:gd name="connsiteX184" fmla="*/ 4507735 w 6530564"/>
              <a:gd name="connsiteY184" fmla="*/ 5104109 h 6858000"/>
              <a:gd name="connsiteX185" fmla="*/ 4506857 w 6530564"/>
              <a:gd name="connsiteY185" fmla="*/ 5107388 h 6858000"/>
              <a:gd name="connsiteX186" fmla="*/ 4502697 w 6530564"/>
              <a:gd name="connsiteY186" fmla="*/ 5109791 h 6858000"/>
              <a:gd name="connsiteX187" fmla="*/ 4499417 w 6530564"/>
              <a:gd name="connsiteY187" fmla="*/ 5108911 h 6858000"/>
              <a:gd name="connsiteX188" fmla="*/ 4495258 w 6530564"/>
              <a:gd name="connsiteY188" fmla="*/ 5111312 h 6858000"/>
              <a:gd name="connsiteX189" fmla="*/ 4491098 w 6530564"/>
              <a:gd name="connsiteY189" fmla="*/ 5113713 h 6858000"/>
              <a:gd name="connsiteX190" fmla="*/ 4368551 w 6530564"/>
              <a:gd name="connsiteY190" fmla="*/ 5151193 h 6858000"/>
              <a:gd name="connsiteX191" fmla="*/ 4365269 w 6530564"/>
              <a:gd name="connsiteY191" fmla="*/ 5150314 h 6858000"/>
              <a:gd name="connsiteX192" fmla="*/ 4361112 w 6530564"/>
              <a:gd name="connsiteY192" fmla="*/ 5152715 h 6858000"/>
              <a:gd name="connsiteX193" fmla="*/ 4337913 w 6530564"/>
              <a:gd name="connsiteY193" fmla="*/ 5160563 h 6858000"/>
              <a:gd name="connsiteX194" fmla="*/ 4327194 w 6530564"/>
              <a:gd name="connsiteY194" fmla="*/ 5161207 h 6858000"/>
              <a:gd name="connsiteX195" fmla="*/ 4323035 w 6530564"/>
              <a:gd name="connsiteY195" fmla="*/ 5163608 h 6858000"/>
              <a:gd name="connsiteX196" fmla="*/ 4295678 w 6530564"/>
              <a:gd name="connsiteY196" fmla="*/ 5173857 h 6858000"/>
              <a:gd name="connsiteX197" fmla="*/ 4291519 w 6530564"/>
              <a:gd name="connsiteY197" fmla="*/ 5176258 h 6858000"/>
              <a:gd name="connsiteX198" fmla="*/ 4281679 w 6530564"/>
              <a:gd name="connsiteY198" fmla="*/ 5173621 h 6858000"/>
              <a:gd name="connsiteX199" fmla="*/ 4254323 w 6530564"/>
              <a:gd name="connsiteY199" fmla="*/ 5183870 h 6858000"/>
              <a:gd name="connsiteX200" fmla="*/ 4250163 w 6530564"/>
              <a:gd name="connsiteY200" fmla="*/ 5186271 h 6858000"/>
              <a:gd name="connsiteX201" fmla="*/ 4246882 w 6530564"/>
              <a:gd name="connsiteY201" fmla="*/ 5185391 h 6858000"/>
              <a:gd name="connsiteX202" fmla="*/ 4143607 w 6530564"/>
              <a:gd name="connsiteY202" fmla="*/ 5203426 h 6858000"/>
              <a:gd name="connsiteX203" fmla="*/ 4132010 w 6530564"/>
              <a:gd name="connsiteY203" fmla="*/ 5207349 h 6858000"/>
              <a:gd name="connsiteX204" fmla="*/ 4122169 w 6530564"/>
              <a:gd name="connsiteY204" fmla="*/ 5204713 h 6858000"/>
              <a:gd name="connsiteX205" fmla="*/ 4120410 w 6530564"/>
              <a:gd name="connsiteY205" fmla="*/ 5211273 h 6858000"/>
              <a:gd name="connsiteX206" fmla="*/ 4112971 w 6530564"/>
              <a:gd name="connsiteY206" fmla="*/ 5212796 h 6858000"/>
              <a:gd name="connsiteX207" fmla="*/ 4062652 w 6530564"/>
              <a:gd name="connsiteY207" fmla="*/ 5216892 h 6858000"/>
              <a:gd name="connsiteX208" fmla="*/ 4059373 w 6530564"/>
              <a:gd name="connsiteY208" fmla="*/ 5216012 h 6858000"/>
              <a:gd name="connsiteX209" fmla="*/ 4052812 w 6530564"/>
              <a:gd name="connsiteY209" fmla="*/ 5214255 h 6858000"/>
              <a:gd name="connsiteX210" fmla="*/ 4051933 w 6530564"/>
              <a:gd name="connsiteY210" fmla="*/ 5217535 h 6858000"/>
              <a:gd name="connsiteX211" fmla="*/ 3996577 w 6530564"/>
              <a:gd name="connsiteY211" fmla="*/ 5227313 h 6858000"/>
              <a:gd name="connsiteX212" fmla="*/ 3923940 w 6530564"/>
              <a:gd name="connsiteY212" fmla="*/ 5235976 h 6858000"/>
              <a:gd name="connsiteX213" fmla="*/ 3884340 w 6530564"/>
              <a:gd name="connsiteY213" fmla="*/ 5239430 h 6858000"/>
              <a:gd name="connsiteX214" fmla="*/ 3881060 w 6530564"/>
              <a:gd name="connsiteY214" fmla="*/ 5238550 h 6858000"/>
              <a:gd name="connsiteX215" fmla="*/ 3877781 w 6530564"/>
              <a:gd name="connsiteY215" fmla="*/ 5237671 h 6858000"/>
              <a:gd name="connsiteX216" fmla="*/ 3874499 w 6530564"/>
              <a:gd name="connsiteY216" fmla="*/ 5236793 h 6858000"/>
              <a:gd name="connsiteX217" fmla="*/ 3873621 w 6530564"/>
              <a:gd name="connsiteY217" fmla="*/ 5240072 h 6858000"/>
              <a:gd name="connsiteX218" fmla="*/ 3868581 w 6530564"/>
              <a:gd name="connsiteY218" fmla="*/ 5245755 h 6858000"/>
              <a:gd name="connsiteX219" fmla="*/ 3843864 w 6530564"/>
              <a:gd name="connsiteY219" fmla="*/ 5246161 h 6858000"/>
              <a:gd name="connsiteX220" fmla="*/ 3835544 w 6530564"/>
              <a:gd name="connsiteY220" fmla="*/ 5250965 h 6858000"/>
              <a:gd name="connsiteX221" fmla="*/ 3879302 w 6530564"/>
              <a:gd name="connsiteY221" fmla="*/ 5245111 h 6858000"/>
              <a:gd name="connsiteX222" fmla="*/ 3885863 w 6530564"/>
              <a:gd name="connsiteY222" fmla="*/ 5246869 h 6858000"/>
              <a:gd name="connsiteX223" fmla="*/ 3890023 w 6530564"/>
              <a:gd name="connsiteY223" fmla="*/ 5244468 h 6858000"/>
              <a:gd name="connsiteX224" fmla="*/ 3946901 w 6530564"/>
              <a:gd name="connsiteY224" fmla="*/ 5242128 h 6858000"/>
              <a:gd name="connsiteX225" fmla="*/ 4080577 w 6530564"/>
              <a:gd name="connsiteY225" fmla="*/ 5228726 h 6858000"/>
              <a:gd name="connsiteX226" fmla="*/ 4208569 w 6530564"/>
              <a:gd name="connsiteY226" fmla="*/ 5210285 h 6858000"/>
              <a:gd name="connsiteX227" fmla="*/ 4227607 w 6530564"/>
              <a:gd name="connsiteY227" fmla="*/ 5204840 h 6858000"/>
              <a:gd name="connsiteX228" fmla="*/ 4320161 w 6530564"/>
              <a:gd name="connsiteY228" fmla="*/ 5187449 h 6858000"/>
              <a:gd name="connsiteX229" fmla="*/ 4350799 w 6530564"/>
              <a:gd name="connsiteY229" fmla="*/ 5178079 h 6858000"/>
              <a:gd name="connsiteX230" fmla="*/ 4416232 w 6530564"/>
              <a:gd name="connsiteY230" fmla="*/ 5156937 h 6858000"/>
              <a:gd name="connsiteX231" fmla="*/ 4528059 w 6530564"/>
              <a:gd name="connsiteY231" fmla="*/ 5120102 h 6858000"/>
              <a:gd name="connsiteX232" fmla="*/ 4548856 w 6530564"/>
              <a:gd name="connsiteY232" fmla="*/ 5108094 h 6858000"/>
              <a:gd name="connsiteX233" fmla="*/ 4582773 w 6530564"/>
              <a:gd name="connsiteY233" fmla="*/ 5099604 h 6858000"/>
              <a:gd name="connsiteX234" fmla="*/ 4587811 w 6530564"/>
              <a:gd name="connsiteY234" fmla="*/ 5093923 h 6858000"/>
              <a:gd name="connsiteX235" fmla="*/ 4642524 w 6530564"/>
              <a:gd name="connsiteY235" fmla="*/ 5073425 h 6858000"/>
              <a:gd name="connsiteX236" fmla="*/ 4652601 w 6530564"/>
              <a:gd name="connsiteY236" fmla="*/ 5062062 h 6858000"/>
              <a:gd name="connsiteX237" fmla="*/ 4667481 w 6530564"/>
              <a:gd name="connsiteY237" fmla="*/ 5059017 h 6858000"/>
              <a:gd name="connsiteX238" fmla="*/ 4798817 w 6530564"/>
              <a:gd name="connsiteY238" fmla="*/ 4988734 h 6858000"/>
              <a:gd name="connsiteX239" fmla="*/ 4856167 w 6530564"/>
              <a:gd name="connsiteY239" fmla="*/ 4958396 h 6858000"/>
              <a:gd name="connsiteX240" fmla="*/ 4882880 w 6530564"/>
              <a:gd name="connsiteY240" fmla="*/ 4937426 h 6858000"/>
              <a:gd name="connsiteX241" fmla="*/ 4894479 w 6530564"/>
              <a:gd name="connsiteY241" fmla="*/ 4933504 h 6858000"/>
              <a:gd name="connsiteX242" fmla="*/ 4907835 w 6530564"/>
              <a:gd name="connsiteY242" fmla="*/ 4923019 h 6858000"/>
              <a:gd name="connsiteX243" fmla="*/ 4911115 w 6530564"/>
              <a:gd name="connsiteY243" fmla="*/ 4923898 h 6858000"/>
              <a:gd name="connsiteX244" fmla="*/ 4896879 w 6530564"/>
              <a:gd name="connsiteY244" fmla="*/ 4937664 h 6858000"/>
              <a:gd name="connsiteX245" fmla="*/ 4893599 w 6530564"/>
              <a:gd name="connsiteY245" fmla="*/ 4936784 h 6858000"/>
              <a:gd name="connsiteX246" fmla="*/ 4888561 w 6530564"/>
              <a:gd name="connsiteY246" fmla="*/ 4942464 h 6858000"/>
              <a:gd name="connsiteX247" fmla="*/ 4887682 w 6530564"/>
              <a:gd name="connsiteY247" fmla="*/ 4945746 h 6858000"/>
              <a:gd name="connsiteX248" fmla="*/ 4883523 w 6530564"/>
              <a:gd name="connsiteY248" fmla="*/ 4948147 h 6858000"/>
              <a:gd name="connsiteX249" fmla="*/ 4882645 w 6530564"/>
              <a:gd name="connsiteY249" fmla="*/ 4951427 h 6858000"/>
              <a:gd name="connsiteX250" fmla="*/ 4860969 w 6530564"/>
              <a:gd name="connsiteY250" fmla="*/ 4966714 h 6858000"/>
              <a:gd name="connsiteX251" fmla="*/ 4856811 w 6530564"/>
              <a:gd name="connsiteY251" fmla="*/ 4969115 h 6858000"/>
              <a:gd name="connsiteX252" fmla="*/ 4855931 w 6530564"/>
              <a:gd name="connsiteY252" fmla="*/ 4972396 h 6858000"/>
              <a:gd name="connsiteX253" fmla="*/ 4852651 w 6530564"/>
              <a:gd name="connsiteY253" fmla="*/ 4971516 h 6858000"/>
              <a:gd name="connsiteX254" fmla="*/ 4850250 w 6530564"/>
              <a:gd name="connsiteY254" fmla="*/ 4967358 h 6858000"/>
              <a:gd name="connsiteX255" fmla="*/ 4842575 w 6530564"/>
              <a:gd name="connsiteY255" fmla="*/ 4982879 h 6858000"/>
              <a:gd name="connsiteX256" fmla="*/ 4810180 w 6530564"/>
              <a:gd name="connsiteY256" fmla="*/ 4998810 h 6858000"/>
              <a:gd name="connsiteX257" fmla="*/ 4811059 w 6530564"/>
              <a:gd name="connsiteY257" fmla="*/ 4995529 h 6858000"/>
              <a:gd name="connsiteX258" fmla="*/ 4806900 w 6530564"/>
              <a:gd name="connsiteY258" fmla="*/ 4997932 h 6858000"/>
              <a:gd name="connsiteX259" fmla="*/ 4812817 w 6530564"/>
              <a:gd name="connsiteY259" fmla="*/ 4988970 h 6858000"/>
              <a:gd name="connsiteX260" fmla="*/ 4798581 w 6530564"/>
              <a:gd name="connsiteY260" fmla="*/ 5002734 h 6858000"/>
              <a:gd name="connsiteX261" fmla="*/ 4791141 w 6530564"/>
              <a:gd name="connsiteY261" fmla="*/ 5004257 h 6858000"/>
              <a:gd name="connsiteX262" fmla="*/ 4786983 w 6530564"/>
              <a:gd name="connsiteY262" fmla="*/ 5006658 h 6858000"/>
              <a:gd name="connsiteX263" fmla="*/ 4789383 w 6530564"/>
              <a:gd name="connsiteY263" fmla="*/ 5010818 h 6858000"/>
              <a:gd name="connsiteX264" fmla="*/ 4764429 w 6530564"/>
              <a:gd name="connsiteY264" fmla="*/ 5025225 h 6858000"/>
              <a:gd name="connsiteX265" fmla="*/ 4760269 w 6530564"/>
              <a:gd name="connsiteY265" fmla="*/ 5027626 h 6858000"/>
              <a:gd name="connsiteX266" fmla="*/ 4759391 w 6530564"/>
              <a:gd name="connsiteY266" fmla="*/ 5030907 h 6858000"/>
              <a:gd name="connsiteX267" fmla="*/ 4680365 w 6530564"/>
              <a:gd name="connsiteY267" fmla="*/ 5076532 h 6858000"/>
              <a:gd name="connsiteX268" fmla="*/ 4669645 w 6530564"/>
              <a:gd name="connsiteY268" fmla="*/ 5077175 h 6858000"/>
              <a:gd name="connsiteX269" fmla="*/ 4664607 w 6530564"/>
              <a:gd name="connsiteY269" fmla="*/ 5082858 h 6858000"/>
              <a:gd name="connsiteX270" fmla="*/ 4596538 w 6530564"/>
              <a:gd name="connsiteY270" fmla="*/ 5113840 h 6858000"/>
              <a:gd name="connsiteX271" fmla="*/ 4525187 w 6530564"/>
              <a:gd name="connsiteY271" fmla="*/ 5143943 h 6858000"/>
              <a:gd name="connsiteX272" fmla="*/ 4514467 w 6530564"/>
              <a:gd name="connsiteY272" fmla="*/ 5144586 h 6858000"/>
              <a:gd name="connsiteX273" fmla="*/ 4516869 w 6530564"/>
              <a:gd name="connsiteY273" fmla="*/ 5148745 h 6858000"/>
              <a:gd name="connsiteX274" fmla="*/ 4474633 w 6530564"/>
              <a:gd name="connsiteY274" fmla="*/ 5162039 h 6858000"/>
              <a:gd name="connsiteX275" fmla="*/ 4447277 w 6530564"/>
              <a:gd name="connsiteY275" fmla="*/ 5172288 h 6858000"/>
              <a:gd name="connsiteX276" fmla="*/ 4400883 w 6530564"/>
              <a:gd name="connsiteY276" fmla="*/ 5187983 h 6858000"/>
              <a:gd name="connsiteX277" fmla="*/ 4339608 w 6530564"/>
              <a:gd name="connsiteY277" fmla="*/ 5206722 h 6858000"/>
              <a:gd name="connsiteX278" fmla="*/ 4333047 w 6530564"/>
              <a:gd name="connsiteY278" fmla="*/ 5204965 h 6858000"/>
              <a:gd name="connsiteX279" fmla="*/ 4265213 w 6530564"/>
              <a:gd name="connsiteY279" fmla="*/ 5221947 h 6858000"/>
              <a:gd name="connsiteX280" fmla="*/ 4256895 w 6530564"/>
              <a:gd name="connsiteY280" fmla="*/ 5226749 h 6858000"/>
              <a:gd name="connsiteX281" fmla="*/ 4223857 w 6530564"/>
              <a:gd name="connsiteY281" fmla="*/ 5231960 h 6858000"/>
              <a:gd name="connsiteX282" fmla="*/ 4203941 w 6530564"/>
              <a:gd name="connsiteY282" fmla="*/ 5240686 h 6858000"/>
              <a:gd name="connsiteX283" fmla="*/ 4124741 w 6530564"/>
              <a:gd name="connsiteY283" fmla="*/ 5247592 h 6858000"/>
              <a:gd name="connsiteX284" fmla="*/ 4019067 w 6530564"/>
              <a:gd name="connsiteY284" fmla="*/ 5261465 h 6858000"/>
              <a:gd name="connsiteX285" fmla="*/ 3989310 w 6530564"/>
              <a:gd name="connsiteY285" fmla="*/ 5267556 h 6858000"/>
              <a:gd name="connsiteX286" fmla="*/ 3993469 w 6530564"/>
              <a:gd name="connsiteY286" fmla="*/ 5265155 h 6858000"/>
              <a:gd name="connsiteX287" fmla="*/ 3953870 w 6530564"/>
              <a:gd name="connsiteY287" fmla="*/ 5268607 h 6858000"/>
              <a:gd name="connsiteX288" fmla="*/ 3944029 w 6530564"/>
              <a:gd name="connsiteY288" fmla="*/ 5265970 h 6858000"/>
              <a:gd name="connsiteX289" fmla="*/ 3830272 w 6530564"/>
              <a:gd name="connsiteY289" fmla="*/ 5270646 h 6858000"/>
              <a:gd name="connsiteX290" fmla="*/ 3831150 w 6530564"/>
              <a:gd name="connsiteY290" fmla="*/ 5267367 h 6858000"/>
              <a:gd name="connsiteX291" fmla="*/ 3827869 w 6530564"/>
              <a:gd name="connsiteY291" fmla="*/ 5266488 h 6858000"/>
              <a:gd name="connsiteX292" fmla="*/ 3823711 w 6530564"/>
              <a:gd name="connsiteY292" fmla="*/ 5268887 h 6858000"/>
              <a:gd name="connsiteX293" fmla="*/ 3784991 w 6530564"/>
              <a:gd name="connsiteY293" fmla="*/ 5269060 h 6858000"/>
              <a:gd name="connsiteX294" fmla="*/ 3781710 w 6530564"/>
              <a:gd name="connsiteY294" fmla="*/ 5268182 h 6858000"/>
              <a:gd name="connsiteX295" fmla="*/ 3778430 w 6530564"/>
              <a:gd name="connsiteY295" fmla="*/ 5267303 h 6858000"/>
              <a:gd name="connsiteX296" fmla="*/ 3777550 w 6530564"/>
              <a:gd name="connsiteY296" fmla="*/ 5270583 h 6858000"/>
              <a:gd name="connsiteX297" fmla="*/ 3780831 w 6530564"/>
              <a:gd name="connsiteY297" fmla="*/ 5271463 h 6858000"/>
              <a:gd name="connsiteX298" fmla="*/ 3766831 w 6530564"/>
              <a:gd name="connsiteY298" fmla="*/ 5271227 h 6858000"/>
              <a:gd name="connsiteX299" fmla="*/ 3765073 w 6530564"/>
              <a:gd name="connsiteY299" fmla="*/ 5277788 h 6858000"/>
              <a:gd name="connsiteX300" fmla="*/ 3775793 w 6530564"/>
              <a:gd name="connsiteY300" fmla="*/ 5277144 h 6858000"/>
              <a:gd name="connsiteX301" fmla="*/ 3774913 w 6530564"/>
              <a:gd name="connsiteY301" fmla="*/ 5280425 h 6858000"/>
              <a:gd name="connsiteX302" fmla="*/ 3804672 w 6530564"/>
              <a:gd name="connsiteY302" fmla="*/ 5274334 h 6858000"/>
              <a:gd name="connsiteX303" fmla="*/ 3811233 w 6530564"/>
              <a:gd name="connsiteY303" fmla="*/ 5276093 h 6858000"/>
              <a:gd name="connsiteX304" fmla="*/ 3814512 w 6530564"/>
              <a:gd name="connsiteY304" fmla="*/ 5276971 h 6858000"/>
              <a:gd name="connsiteX305" fmla="*/ 3817794 w 6530564"/>
              <a:gd name="connsiteY305" fmla="*/ 5277850 h 6858000"/>
              <a:gd name="connsiteX306" fmla="*/ 3818672 w 6530564"/>
              <a:gd name="connsiteY306" fmla="*/ 5274569 h 6858000"/>
              <a:gd name="connsiteX307" fmla="*/ 3825233 w 6530564"/>
              <a:gd name="connsiteY307" fmla="*/ 5276327 h 6858000"/>
              <a:gd name="connsiteX308" fmla="*/ 3820193 w 6530564"/>
              <a:gd name="connsiteY308" fmla="*/ 5282009 h 6858000"/>
              <a:gd name="connsiteX309" fmla="*/ 3830914 w 6530564"/>
              <a:gd name="connsiteY309" fmla="*/ 5281367 h 6858000"/>
              <a:gd name="connsiteX310" fmla="*/ 3834196 w 6530564"/>
              <a:gd name="connsiteY310" fmla="*/ 5282245 h 6858000"/>
              <a:gd name="connsiteX311" fmla="*/ 3837475 w 6530564"/>
              <a:gd name="connsiteY311" fmla="*/ 5283124 h 6858000"/>
              <a:gd name="connsiteX312" fmla="*/ 3840755 w 6530564"/>
              <a:gd name="connsiteY312" fmla="*/ 5284004 h 6858000"/>
              <a:gd name="connsiteX313" fmla="*/ 3854755 w 6530564"/>
              <a:gd name="connsiteY313" fmla="*/ 5284238 h 6858000"/>
              <a:gd name="connsiteX314" fmla="*/ 3858913 w 6530564"/>
              <a:gd name="connsiteY314" fmla="*/ 5281837 h 6858000"/>
              <a:gd name="connsiteX315" fmla="*/ 3862195 w 6530564"/>
              <a:gd name="connsiteY315" fmla="*/ 5282716 h 6858000"/>
              <a:gd name="connsiteX316" fmla="*/ 3858913 w 6530564"/>
              <a:gd name="connsiteY316" fmla="*/ 5281837 h 6858000"/>
              <a:gd name="connsiteX317" fmla="*/ 3894353 w 6530564"/>
              <a:gd name="connsiteY317" fmla="*/ 5280786 h 6858000"/>
              <a:gd name="connsiteX318" fmla="*/ 3900914 w 6530564"/>
              <a:gd name="connsiteY318" fmla="*/ 5282543 h 6858000"/>
              <a:gd name="connsiteX319" fmla="*/ 3901794 w 6530564"/>
              <a:gd name="connsiteY319" fmla="*/ 5279264 h 6858000"/>
              <a:gd name="connsiteX320" fmla="*/ 3933953 w 6530564"/>
              <a:gd name="connsiteY320" fmla="*/ 5277333 h 6858000"/>
              <a:gd name="connsiteX321" fmla="*/ 3934831 w 6530564"/>
              <a:gd name="connsiteY321" fmla="*/ 5274053 h 6858000"/>
              <a:gd name="connsiteX322" fmla="*/ 3938111 w 6530564"/>
              <a:gd name="connsiteY322" fmla="*/ 5274932 h 6858000"/>
              <a:gd name="connsiteX323" fmla="*/ 3937233 w 6530564"/>
              <a:gd name="connsiteY323" fmla="*/ 5278211 h 6858000"/>
              <a:gd name="connsiteX324" fmla="*/ 3940514 w 6530564"/>
              <a:gd name="connsiteY324" fmla="*/ 5279091 h 6858000"/>
              <a:gd name="connsiteX325" fmla="*/ 3944673 w 6530564"/>
              <a:gd name="connsiteY325" fmla="*/ 5276690 h 6858000"/>
              <a:gd name="connsiteX326" fmla="*/ 4044429 w 6530564"/>
              <a:gd name="connsiteY326" fmla="*/ 5271777 h 6858000"/>
              <a:gd name="connsiteX327" fmla="*/ 4072431 w 6530564"/>
              <a:gd name="connsiteY327" fmla="*/ 5272249 h 6858000"/>
              <a:gd name="connsiteX328" fmla="*/ 4091468 w 6530564"/>
              <a:gd name="connsiteY328" fmla="*/ 5266803 h 6858000"/>
              <a:gd name="connsiteX329" fmla="*/ 4121227 w 6530564"/>
              <a:gd name="connsiteY329" fmla="*/ 5260712 h 6858000"/>
              <a:gd name="connsiteX330" fmla="*/ 4336092 w 6530564"/>
              <a:gd name="connsiteY330" fmla="*/ 5219844 h 6858000"/>
              <a:gd name="connsiteX331" fmla="*/ 4341775 w 6530564"/>
              <a:gd name="connsiteY331" fmla="*/ 5224882 h 6858000"/>
              <a:gd name="connsiteX332" fmla="*/ 4338495 w 6530564"/>
              <a:gd name="connsiteY332" fmla="*/ 5224004 h 6858000"/>
              <a:gd name="connsiteX333" fmla="*/ 4337615 w 6530564"/>
              <a:gd name="connsiteY333" fmla="*/ 5227283 h 6858000"/>
              <a:gd name="connsiteX334" fmla="*/ 4345054 w 6530564"/>
              <a:gd name="connsiteY334" fmla="*/ 5225760 h 6858000"/>
              <a:gd name="connsiteX335" fmla="*/ 4354895 w 6530564"/>
              <a:gd name="connsiteY335" fmla="*/ 5228397 h 6858000"/>
              <a:gd name="connsiteX336" fmla="*/ 4368253 w 6530564"/>
              <a:gd name="connsiteY336" fmla="*/ 5217913 h 6858000"/>
              <a:gd name="connsiteX337" fmla="*/ 4371531 w 6530564"/>
              <a:gd name="connsiteY337" fmla="*/ 5218791 h 6858000"/>
              <a:gd name="connsiteX338" fmla="*/ 4375691 w 6530564"/>
              <a:gd name="connsiteY338" fmla="*/ 5216392 h 6858000"/>
              <a:gd name="connsiteX339" fmla="*/ 4378971 w 6530564"/>
              <a:gd name="connsiteY339" fmla="*/ 5217270 h 6858000"/>
              <a:gd name="connsiteX340" fmla="*/ 4379850 w 6530564"/>
              <a:gd name="connsiteY340" fmla="*/ 5213989 h 6858000"/>
              <a:gd name="connsiteX341" fmla="*/ 4387291 w 6530564"/>
              <a:gd name="connsiteY341" fmla="*/ 5212466 h 6858000"/>
              <a:gd name="connsiteX342" fmla="*/ 4405449 w 6530564"/>
              <a:gd name="connsiteY342" fmla="*/ 5210302 h 6858000"/>
              <a:gd name="connsiteX343" fmla="*/ 4404569 w 6530564"/>
              <a:gd name="connsiteY343" fmla="*/ 5213581 h 6858000"/>
              <a:gd name="connsiteX344" fmla="*/ 4400411 w 6530564"/>
              <a:gd name="connsiteY344" fmla="*/ 5215984 h 6858000"/>
              <a:gd name="connsiteX345" fmla="*/ 4407849 w 6530564"/>
              <a:gd name="connsiteY345" fmla="*/ 5214461 h 6858000"/>
              <a:gd name="connsiteX346" fmla="*/ 4412009 w 6530564"/>
              <a:gd name="connsiteY346" fmla="*/ 5212060 h 6858000"/>
              <a:gd name="connsiteX347" fmla="*/ 4427767 w 6530564"/>
              <a:gd name="connsiteY347" fmla="*/ 5205735 h 6858000"/>
              <a:gd name="connsiteX348" fmla="*/ 4431047 w 6530564"/>
              <a:gd name="connsiteY348" fmla="*/ 5206613 h 6858000"/>
              <a:gd name="connsiteX349" fmla="*/ 4438487 w 6530564"/>
              <a:gd name="connsiteY349" fmla="*/ 5205091 h 6858000"/>
              <a:gd name="connsiteX350" fmla="*/ 4439367 w 6530564"/>
              <a:gd name="connsiteY350" fmla="*/ 5201811 h 6858000"/>
              <a:gd name="connsiteX351" fmla="*/ 4436087 w 6530564"/>
              <a:gd name="connsiteY351" fmla="*/ 5200931 h 6858000"/>
              <a:gd name="connsiteX352" fmla="*/ 4446805 w 6530564"/>
              <a:gd name="connsiteY352" fmla="*/ 5200288 h 6858000"/>
              <a:gd name="connsiteX353" fmla="*/ 4448563 w 6530564"/>
              <a:gd name="connsiteY353" fmla="*/ 5193727 h 6858000"/>
              <a:gd name="connsiteX354" fmla="*/ 4455124 w 6530564"/>
              <a:gd name="connsiteY354" fmla="*/ 5195484 h 6858000"/>
              <a:gd name="connsiteX355" fmla="*/ 4459284 w 6530564"/>
              <a:gd name="connsiteY355" fmla="*/ 5193083 h 6858000"/>
              <a:gd name="connsiteX356" fmla="*/ 4462565 w 6530564"/>
              <a:gd name="connsiteY356" fmla="*/ 5193963 h 6858000"/>
              <a:gd name="connsiteX357" fmla="*/ 4463443 w 6530564"/>
              <a:gd name="connsiteY357" fmla="*/ 5190682 h 6858000"/>
              <a:gd name="connsiteX358" fmla="*/ 4460162 w 6530564"/>
              <a:gd name="connsiteY358" fmla="*/ 5189804 h 6858000"/>
              <a:gd name="connsiteX359" fmla="*/ 4503277 w 6530564"/>
              <a:gd name="connsiteY359" fmla="*/ 5173230 h 6858000"/>
              <a:gd name="connsiteX360" fmla="*/ 4510717 w 6530564"/>
              <a:gd name="connsiteY360" fmla="*/ 5171707 h 6858000"/>
              <a:gd name="connsiteX361" fmla="*/ 4515755 w 6530564"/>
              <a:gd name="connsiteY361" fmla="*/ 5166027 h 6858000"/>
              <a:gd name="connsiteX362" fmla="*/ 4513179 w 6530564"/>
              <a:gd name="connsiteY362" fmla="*/ 5165335 h 6858000"/>
              <a:gd name="connsiteX363" fmla="*/ 4525643 w 6530564"/>
              <a:gd name="connsiteY363" fmla="*/ 5159666 h 6858000"/>
              <a:gd name="connsiteX364" fmla="*/ 4571346 w 6530564"/>
              <a:gd name="connsiteY364" fmla="*/ 5142247 h 6858000"/>
              <a:gd name="connsiteX365" fmla="*/ 4585583 w 6530564"/>
              <a:gd name="connsiteY365" fmla="*/ 5128483 h 6858000"/>
              <a:gd name="connsiteX366" fmla="*/ 4595423 w 6530564"/>
              <a:gd name="connsiteY366" fmla="*/ 5131120 h 6858000"/>
              <a:gd name="connsiteX367" fmla="*/ 4619500 w 6530564"/>
              <a:gd name="connsiteY367" fmla="*/ 5119991 h 6858000"/>
              <a:gd name="connsiteX368" fmla="*/ 4629575 w 6530564"/>
              <a:gd name="connsiteY368" fmla="*/ 5108629 h 6858000"/>
              <a:gd name="connsiteX369" fmla="*/ 4648615 w 6530564"/>
              <a:gd name="connsiteY369" fmla="*/ 5103183 h 6858000"/>
              <a:gd name="connsiteX370" fmla="*/ 4647735 w 6530564"/>
              <a:gd name="connsiteY370" fmla="*/ 5106463 h 6858000"/>
              <a:gd name="connsiteX371" fmla="*/ 4642697 w 6530564"/>
              <a:gd name="connsiteY371" fmla="*/ 5112145 h 6858000"/>
              <a:gd name="connsiteX372" fmla="*/ 4650136 w 6530564"/>
              <a:gd name="connsiteY372" fmla="*/ 5110622 h 6858000"/>
              <a:gd name="connsiteX373" fmla="*/ 4654296 w 6530564"/>
              <a:gd name="connsiteY373" fmla="*/ 5108221 h 6858000"/>
              <a:gd name="connsiteX374" fmla="*/ 4645099 w 6530564"/>
              <a:gd name="connsiteY374" fmla="*/ 5116303 h 6858000"/>
              <a:gd name="connsiteX375" fmla="*/ 4661735 w 6530564"/>
              <a:gd name="connsiteY375" fmla="*/ 5106698 h 6858000"/>
              <a:gd name="connsiteX376" fmla="*/ 4665893 w 6530564"/>
              <a:gd name="connsiteY376" fmla="*/ 5104297 h 6858000"/>
              <a:gd name="connsiteX377" fmla="*/ 4675091 w 6530564"/>
              <a:gd name="connsiteY377" fmla="*/ 5096214 h 6858000"/>
              <a:gd name="connsiteX378" fmla="*/ 4667651 w 6530564"/>
              <a:gd name="connsiteY378" fmla="*/ 5097736 h 6858000"/>
              <a:gd name="connsiteX379" fmla="*/ 4664372 w 6530564"/>
              <a:gd name="connsiteY379" fmla="*/ 5096858 h 6858000"/>
              <a:gd name="connsiteX380" fmla="*/ 4676849 w 6530564"/>
              <a:gd name="connsiteY380" fmla="*/ 5089653 h 6858000"/>
              <a:gd name="connsiteX381" fmla="*/ 4662850 w 6530564"/>
              <a:gd name="connsiteY381" fmla="*/ 5089418 h 6858000"/>
              <a:gd name="connsiteX382" fmla="*/ 4689327 w 6530564"/>
              <a:gd name="connsiteY382" fmla="*/ 5082449 h 6858000"/>
              <a:gd name="connsiteX383" fmla="*/ 4685169 w 6530564"/>
              <a:gd name="connsiteY383" fmla="*/ 5084851 h 6858000"/>
              <a:gd name="connsiteX384" fmla="*/ 4683411 w 6530564"/>
              <a:gd name="connsiteY384" fmla="*/ 5091411 h 6858000"/>
              <a:gd name="connsiteX385" fmla="*/ 4691728 w 6530564"/>
              <a:gd name="connsiteY385" fmla="*/ 5086609 h 6858000"/>
              <a:gd name="connsiteX386" fmla="*/ 4695008 w 6530564"/>
              <a:gd name="connsiteY386" fmla="*/ 5087488 h 6858000"/>
              <a:gd name="connsiteX387" fmla="*/ 4698289 w 6530564"/>
              <a:gd name="connsiteY387" fmla="*/ 5088368 h 6858000"/>
              <a:gd name="connsiteX388" fmla="*/ 4697411 w 6530564"/>
              <a:gd name="connsiteY388" fmla="*/ 5091647 h 6858000"/>
              <a:gd name="connsiteX389" fmla="*/ 4702449 w 6530564"/>
              <a:gd name="connsiteY389" fmla="*/ 5085965 h 6858000"/>
              <a:gd name="connsiteX390" fmla="*/ 4706607 w 6530564"/>
              <a:gd name="connsiteY390" fmla="*/ 5083564 h 6858000"/>
              <a:gd name="connsiteX391" fmla="*/ 4721486 w 6530564"/>
              <a:gd name="connsiteY391" fmla="*/ 5080520 h 6858000"/>
              <a:gd name="connsiteX392" fmla="*/ 4717327 w 6530564"/>
              <a:gd name="connsiteY392" fmla="*/ 5082921 h 6858000"/>
              <a:gd name="connsiteX393" fmla="*/ 4712289 w 6530564"/>
              <a:gd name="connsiteY393" fmla="*/ 5088602 h 6858000"/>
              <a:gd name="connsiteX394" fmla="*/ 4723887 w 6530564"/>
              <a:gd name="connsiteY394" fmla="*/ 5084678 h 6858000"/>
              <a:gd name="connsiteX395" fmla="*/ 4728047 w 6530564"/>
              <a:gd name="connsiteY395" fmla="*/ 5082277 h 6858000"/>
              <a:gd name="connsiteX396" fmla="*/ 4732207 w 6530564"/>
              <a:gd name="connsiteY396" fmla="*/ 5079876 h 6858000"/>
              <a:gd name="connsiteX397" fmla="*/ 4733963 w 6530564"/>
              <a:gd name="connsiteY397" fmla="*/ 5073315 h 6858000"/>
              <a:gd name="connsiteX398" fmla="*/ 4726524 w 6530564"/>
              <a:gd name="connsiteY398" fmla="*/ 5074837 h 6858000"/>
              <a:gd name="connsiteX399" fmla="*/ 4725646 w 6530564"/>
              <a:gd name="connsiteY399" fmla="*/ 5078117 h 6858000"/>
              <a:gd name="connsiteX400" fmla="*/ 4721486 w 6530564"/>
              <a:gd name="connsiteY400" fmla="*/ 5080520 h 6858000"/>
              <a:gd name="connsiteX401" fmla="*/ 4707487 w 6530564"/>
              <a:gd name="connsiteY401" fmla="*/ 5080284 h 6858000"/>
              <a:gd name="connsiteX402" fmla="*/ 4711646 w 6530564"/>
              <a:gd name="connsiteY402" fmla="*/ 5077883 h 6858000"/>
              <a:gd name="connsiteX403" fmla="*/ 4708366 w 6530564"/>
              <a:gd name="connsiteY403" fmla="*/ 5077005 h 6858000"/>
              <a:gd name="connsiteX404" fmla="*/ 4705085 w 6530564"/>
              <a:gd name="connsiteY404" fmla="*/ 5076124 h 6858000"/>
              <a:gd name="connsiteX405" fmla="*/ 4704207 w 6530564"/>
              <a:gd name="connsiteY405" fmla="*/ 5079404 h 6858000"/>
              <a:gd name="connsiteX406" fmla="*/ 4700046 w 6530564"/>
              <a:gd name="connsiteY406" fmla="*/ 5081805 h 6858000"/>
              <a:gd name="connsiteX407" fmla="*/ 4700927 w 6530564"/>
              <a:gd name="connsiteY407" fmla="*/ 5078525 h 6858000"/>
              <a:gd name="connsiteX408" fmla="*/ 4696767 w 6530564"/>
              <a:gd name="connsiteY408" fmla="*/ 5080927 h 6858000"/>
              <a:gd name="connsiteX409" fmla="*/ 4693487 w 6530564"/>
              <a:gd name="connsiteY409" fmla="*/ 5080048 h 6858000"/>
              <a:gd name="connsiteX410" fmla="*/ 4722601 w 6530564"/>
              <a:gd name="connsiteY410" fmla="*/ 5063239 h 6858000"/>
              <a:gd name="connsiteX411" fmla="*/ 4721722 w 6530564"/>
              <a:gd name="connsiteY411" fmla="*/ 5066520 h 6858000"/>
              <a:gd name="connsiteX412" fmla="*/ 4720843 w 6530564"/>
              <a:gd name="connsiteY412" fmla="*/ 5069800 h 6858000"/>
              <a:gd name="connsiteX413" fmla="*/ 4725003 w 6530564"/>
              <a:gd name="connsiteY413" fmla="*/ 5067398 h 6858000"/>
              <a:gd name="connsiteX414" fmla="*/ 4725882 w 6530564"/>
              <a:gd name="connsiteY414" fmla="*/ 5064117 h 6858000"/>
              <a:gd name="connsiteX415" fmla="*/ 4730041 w 6530564"/>
              <a:gd name="connsiteY415" fmla="*/ 5061716 h 6858000"/>
              <a:gd name="connsiteX416" fmla="*/ 4744919 w 6530564"/>
              <a:gd name="connsiteY416" fmla="*/ 5058672 h 6858000"/>
              <a:gd name="connsiteX417" fmla="*/ 4748200 w 6530564"/>
              <a:gd name="connsiteY417" fmla="*/ 5059551 h 6858000"/>
              <a:gd name="connsiteX418" fmla="*/ 4752360 w 6530564"/>
              <a:gd name="connsiteY418" fmla="*/ 5057149 h 6858000"/>
              <a:gd name="connsiteX419" fmla="*/ 4753238 w 6530564"/>
              <a:gd name="connsiteY419" fmla="*/ 5053868 h 6858000"/>
              <a:gd name="connsiteX420" fmla="*/ 4749957 w 6530564"/>
              <a:gd name="connsiteY420" fmla="*/ 5052989 h 6858000"/>
              <a:gd name="connsiteX421" fmla="*/ 4769875 w 6530564"/>
              <a:gd name="connsiteY421" fmla="*/ 5044264 h 6858000"/>
              <a:gd name="connsiteX422" fmla="*/ 4774035 w 6530564"/>
              <a:gd name="connsiteY422" fmla="*/ 5041862 h 6858000"/>
              <a:gd name="connsiteX423" fmla="*/ 4774913 w 6530564"/>
              <a:gd name="connsiteY423" fmla="*/ 5038581 h 6858000"/>
              <a:gd name="connsiteX424" fmla="*/ 4771632 w 6530564"/>
              <a:gd name="connsiteY424" fmla="*/ 5037702 h 6858000"/>
              <a:gd name="connsiteX425" fmla="*/ 4781709 w 6530564"/>
              <a:gd name="connsiteY425" fmla="*/ 5026339 h 6858000"/>
              <a:gd name="connsiteX426" fmla="*/ 4841460 w 6530564"/>
              <a:gd name="connsiteY426" fmla="*/ 5000161 h 6858000"/>
              <a:gd name="connsiteX427" fmla="*/ 4839059 w 6530564"/>
              <a:gd name="connsiteY427" fmla="*/ 4996002 h 6858000"/>
              <a:gd name="connsiteX428" fmla="*/ 4842339 w 6530564"/>
              <a:gd name="connsiteY428" fmla="*/ 4996880 h 6858000"/>
              <a:gd name="connsiteX429" fmla="*/ 4846498 w 6530564"/>
              <a:gd name="connsiteY429" fmla="*/ 4994478 h 6858000"/>
              <a:gd name="connsiteX430" fmla="*/ 4843217 w 6530564"/>
              <a:gd name="connsiteY430" fmla="*/ 4993600 h 6858000"/>
              <a:gd name="connsiteX431" fmla="*/ 4878014 w 6530564"/>
              <a:gd name="connsiteY431" fmla="*/ 4981829 h 6858000"/>
              <a:gd name="connsiteX432" fmla="*/ 4876493 w 6530564"/>
              <a:gd name="connsiteY432" fmla="*/ 4974389 h 6858000"/>
              <a:gd name="connsiteX433" fmla="*/ 4883931 w 6530564"/>
              <a:gd name="connsiteY433" fmla="*/ 4972867 h 6858000"/>
              <a:gd name="connsiteX434" fmla="*/ 4892249 w 6530564"/>
              <a:gd name="connsiteY434" fmla="*/ 4968064 h 6858000"/>
              <a:gd name="connsiteX435" fmla="*/ 4891370 w 6530564"/>
              <a:gd name="connsiteY435" fmla="*/ 4971344 h 6858000"/>
              <a:gd name="connsiteX436" fmla="*/ 4894652 w 6530564"/>
              <a:gd name="connsiteY436" fmla="*/ 4972224 h 6858000"/>
              <a:gd name="connsiteX437" fmla="*/ 4899690 w 6530564"/>
              <a:gd name="connsiteY437" fmla="*/ 4966541 h 6858000"/>
              <a:gd name="connsiteX438" fmla="*/ 4900568 w 6530564"/>
              <a:gd name="connsiteY438" fmla="*/ 4963262 h 6858000"/>
              <a:gd name="connsiteX439" fmla="*/ 4926402 w 6530564"/>
              <a:gd name="connsiteY439" fmla="*/ 4945573 h 6858000"/>
              <a:gd name="connsiteX440" fmla="*/ 4914803 w 6530564"/>
              <a:gd name="connsiteY440" fmla="*/ 4949497 h 6858000"/>
              <a:gd name="connsiteX441" fmla="*/ 4909765 w 6530564"/>
              <a:gd name="connsiteY441" fmla="*/ 4955178 h 6858000"/>
              <a:gd name="connsiteX442" fmla="*/ 4906487 w 6530564"/>
              <a:gd name="connsiteY442" fmla="*/ 4954299 h 6858000"/>
              <a:gd name="connsiteX443" fmla="*/ 4902327 w 6530564"/>
              <a:gd name="connsiteY443" fmla="*/ 4956701 h 6858000"/>
              <a:gd name="connsiteX444" fmla="*/ 4903205 w 6530564"/>
              <a:gd name="connsiteY444" fmla="*/ 4953421 h 6858000"/>
              <a:gd name="connsiteX445" fmla="*/ 4907365 w 6530564"/>
              <a:gd name="connsiteY445" fmla="*/ 4951018 h 6858000"/>
              <a:gd name="connsiteX446" fmla="*/ 4904084 w 6530564"/>
              <a:gd name="connsiteY446" fmla="*/ 4950140 h 6858000"/>
              <a:gd name="connsiteX447" fmla="*/ 4899924 w 6530564"/>
              <a:gd name="connsiteY447" fmla="*/ 4952541 h 6858000"/>
              <a:gd name="connsiteX448" fmla="*/ 4895766 w 6530564"/>
              <a:gd name="connsiteY448" fmla="*/ 4954944 h 6858000"/>
              <a:gd name="connsiteX449" fmla="*/ 4900803 w 6530564"/>
              <a:gd name="connsiteY449" fmla="*/ 4949262 h 6858000"/>
              <a:gd name="connsiteX450" fmla="*/ 4904963 w 6530564"/>
              <a:gd name="connsiteY450" fmla="*/ 4946860 h 6858000"/>
              <a:gd name="connsiteX451" fmla="*/ 4909122 w 6530564"/>
              <a:gd name="connsiteY451" fmla="*/ 4944459 h 6858000"/>
              <a:gd name="connsiteX452" fmla="*/ 4917441 w 6530564"/>
              <a:gd name="connsiteY452" fmla="*/ 4939655 h 6858000"/>
              <a:gd name="connsiteX453" fmla="*/ 4910881 w 6530564"/>
              <a:gd name="connsiteY453" fmla="*/ 4937898 h 6858000"/>
              <a:gd name="connsiteX454" fmla="*/ 4907601 w 6530564"/>
              <a:gd name="connsiteY454" fmla="*/ 4937018 h 6858000"/>
              <a:gd name="connsiteX455" fmla="*/ 4927516 w 6530564"/>
              <a:gd name="connsiteY455" fmla="*/ 4928292 h 6858000"/>
              <a:gd name="connsiteX456" fmla="*/ 4926638 w 6530564"/>
              <a:gd name="connsiteY456" fmla="*/ 4931573 h 6858000"/>
              <a:gd name="connsiteX457" fmla="*/ 4929919 w 6530564"/>
              <a:gd name="connsiteY457" fmla="*/ 4932452 h 6858000"/>
              <a:gd name="connsiteX458" fmla="*/ 4930798 w 6530564"/>
              <a:gd name="connsiteY458" fmla="*/ 4929172 h 6858000"/>
              <a:gd name="connsiteX459" fmla="*/ 4931676 w 6530564"/>
              <a:gd name="connsiteY459" fmla="*/ 4925891 h 6858000"/>
              <a:gd name="connsiteX460" fmla="*/ 4935835 w 6530564"/>
              <a:gd name="connsiteY460" fmla="*/ 4923490 h 6858000"/>
              <a:gd name="connsiteX461" fmla="*/ 4948314 w 6530564"/>
              <a:gd name="connsiteY461" fmla="*/ 4916286 h 6858000"/>
              <a:gd name="connsiteX462" fmla="*/ 4953587 w 6530564"/>
              <a:gd name="connsiteY462" fmla="*/ 4896605 h 6858000"/>
              <a:gd name="connsiteX463" fmla="*/ 4939352 w 6530564"/>
              <a:gd name="connsiteY463" fmla="*/ 4910369 h 6858000"/>
              <a:gd name="connsiteX464" fmla="*/ 4941109 w 6530564"/>
              <a:gd name="connsiteY464" fmla="*/ 4903808 h 6858000"/>
              <a:gd name="connsiteX465" fmla="*/ 4937829 w 6530564"/>
              <a:gd name="connsiteY465" fmla="*/ 4902930 h 6858000"/>
              <a:gd name="connsiteX466" fmla="*/ 4971103 w 6530564"/>
              <a:gd name="connsiteY466" fmla="*/ 4883717 h 6858000"/>
              <a:gd name="connsiteX467" fmla="*/ 6068122 w 6530564"/>
              <a:gd name="connsiteY467" fmla="*/ 4864900 h 6858000"/>
              <a:gd name="connsiteX468" fmla="*/ 6068152 w 6530564"/>
              <a:gd name="connsiteY468" fmla="*/ 4865039 h 6858000"/>
              <a:gd name="connsiteX469" fmla="*/ 6064479 w 6530564"/>
              <a:gd name="connsiteY469" fmla="*/ 4870708 h 6858000"/>
              <a:gd name="connsiteX470" fmla="*/ 2849427 w 6530564"/>
              <a:gd name="connsiteY470" fmla="*/ 4863682 h 6858000"/>
              <a:gd name="connsiteX471" fmla="*/ 2852706 w 6530564"/>
              <a:gd name="connsiteY471" fmla="*/ 4864560 h 6858000"/>
              <a:gd name="connsiteX472" fmla="*/ 2855987 w 6530564"/>
              <a:gd name="connsiteY472" fmla="*/ 4865440 h 6858000"/>
              <a:gd name="connsiteX473" fmla="*/ 2856769 w 6530564"/>
              <a:gd name="connsiteY473" fmla="*/ 4866135 h 6858000"/>
              <a:gd name="connsiteX474" fmla="*/ 5007247 w 6530564"/>
              <a:gd name="connsiteY474" fmla="*/ 4862211 h 6858000"/>
              <a:gd name="connsiteX475" fmla="*/ 4996249 w 6530564"/>
              <a:gd name="connsiteY475" fmla="*/ 4868580 h 6858000"/>
              <a:gd name="connsiteX476" fmla="*/ 4999337 w 6530564"/>
              <a:gd name="connsiteY476" fmla="*/ 4870189 h 6858000"/>
              <a:gd name="connsiteX477" fmla="*/ 6130068 w 6530564"/>
              <a:gd name="connsiteY477" fmla="*/ 4856695 h 6858000"/>
              <a:gd name="connsiteX478" fmla="*/ 6126199 w 6530564"/>
              <a:gd name="connsiteY478" fmla="*/ 4862407 h 6858000"/>
              <a:gd name="connsiteX479" fmla="*/ 6129873 w 6530564"/>
              <a:gd name="connsiteY479" fmla="*/ 4856736 h 6858000"/>
              <a:gd name="connsiteX480" fmla="*/ 5030417 w 6530564"/>
              <a:gd name="connsiteY480" fmla="*/ 4849127 h 6858000"/>
              <a:gd name="connsiteX481" fmla="*/ 5029817 w 6530564"/>
              <a:gd name="connsiteY481" fmla="*/ 4849140 h 6858000"/>
              <a:gd name="connsiteX482" fmla="*/ 5010221 w 6530564"/>
              <a:gd name="connsiteY482" fmla="*/ 4860487 h 6858000"/>
              <a:gd name="connsiteX483" fmla="*/ 5015974 w 6530564"/>
              <a:gd name="connsiteY483" fmla="*/ 4860584 h 6858000"/>
              <a:gd name="connsiteX484" fmla="*/ 5030417 w 6530564"/>
              <a:gd name="connsiteY484" fmla="*/ 4849127 h 6858000"/>
              <a:gd name="connsiteX485" fmla="*/ 5071263 w 6530564"/>
              <a:gd name="connsiteY485" fmla="*/ 4820079 h 6858000"/>
              <a:gd name="connsiteX486" fmla="*/ 5059909 w 6530564"/>
              <a:gd name="connsiteY486" fmla="*/ 4829301 h 6858000"/>
              <a:gd name="connsiteX487" fmla="*/ 5059325 w 6530564"/>
              <a:gd name="connsiteY487" fmla="*/ 4830010 h 6858000"/>
              <a:gd name="connsiteX488" fmla="*/ 5057793 w 6530564"/>
              <a:gd name="connsiteY488" fmla="*/ 4831019 h 6858000"/>
              <a:gd name="connsiteX489" fmla="*/ 5055235 w 6530564"/>
              <a:gd name="connsiteY489" fmla="*/ 4833097 h 6858000"/>
              <a:gd name="connsiteX490" fmla="*/ 5055445 w 6530564"/>
              <a:gd name="connsiteY490" fmla="*/ 4833420 h 6858000"/>
              <a:gd name="connsiteX491" fmla="*/ 5062605 w 6530564"/>
              <a:gd name="connsiteY491" fmla="*/ 4830888 h 6858000"/>
              <a:gd name="connsiteX492" fmla="*/ 5057377 w 6530564"/>
              <a:gd name="connsiteY492" fmla="*/ 4835640 h 6858000"/>
              <a:gd name="connsiteX493" fmla="*/ 5060755 w 6530564"/>
              <a:gd name="connsiteY493" fmla="*/ 4837402 h 6858000"/>
              <a:gd name="connsiteX494" fmla="*/ 5060961 w 6530564"/>
              <a:gd name="connsiteY494" fmla="*/ 4837260 h 6858000"/>
              <a:gd name="connsiteX495" fmla="*/ 5108837 w 6530564"/>
              <a:gd name="connsiteY495" fmla="*/ 4789562 h 6858000"/>
              <a:gd name="connsiteX496" fmla="*/ 5093745 w 6530564"/>
              <a:gd name="connsiteY496" fmla="*/ 4801819 h 6858000"/>
              <a:gd name="connsiteX497" fmla="*/ 5095236 w 6530564"/>
              <a:gd name="connsiteY497" fmla="*/ 4800959 h 6858000"/>
              <a:gd name="connsiteX498" fmla="*/ 5108593 w 6530564"/>
              <a:gd name="connsiteY498" fmla="*/ 4790474 h 6858000"/>
              <a:gd name="connsiteX499" fmla="*/ 5127188 w 6530564"/>
              <a:gd name="connsiteY499" fmla="*/ 4774656 h 6858000"/>
              <a:gd name="connsiteX500" fmla="*/ 5117361 w 6530564"/>
              <a:gd name="connsiteY500" fmla="*/ 4782639 h 6858000"/>
              <a:gd name="connsiteX501" fmla="*/ 5121949 w 6530564"/>
              <a:gd name="connsiteY501" fmla="*/ 4779991 h 6858000"/>
              <a:gd name="connsiteX502" fmla="*/ 5125229 w 6530564"/>
              <a:gd name="connsiteY502" fmla="*/ 4780869 h 6858000"/>
              <a:gd name="connsiteX503" fmla="*/ 5129389 w 6530564"/>
              <a:gd name="connsiteY503" fmla="*/ 4778468 h 6858000"/>
              <a:gd name="connsiteX504" fmla="*/ 2748506 w 6530564"/>
              <a:gd name="connsiteY504" fmla="*/ 4741714 h 6858000"/>
              <a:gd name="connsiteX505" fmla="*/ 2753001 w 6530564"/>
              <a:gd name="connsiteY505" fmla="*/ 4745754 h 6858000"/>
              <a:gd name="connsiteX506" fmla="*/ 2748356 w 6530564"/>
              <a:gd name="connsiteY506" fmla="*/ 4742283 h 6858000"/>
              <a:gd name="connsiteX507" fmla="*/ 2738573 w 6530564"/>
              <a:gd name="connsiteY507" fmla="*/ 4734114 h 6858000"/>
              <a:gd name="connsiteX508" fmla="*/ 2742497 w 6530564"/>
              <a:gd name="connsiteY508" fmla="*/ 4737906 h 6858000"/>
              <a:gd name="connsiteX509" fmla="*/ 2748356 w 6530564"/>
              <a:gd name="connsiteY509" fmla="*/ 4742283 h 6858000"/>
              <a:gd name="connsiteX510" fmla="*/ 2747627 w 6530564"/>
              <a:gd name="connsiteY510" fmla="*/ 4744994 h 6858000"/>
              <a:gd name="connsiteX511" fmla="*/ 2739545 w 6530564"/>
              <a:gd name="connsiteY511" fmla="*/ 4735796 h 6858000"/>
              <a:gd name="connsiteX512" fmla="*/ 2733528 w 6530564"/>
              <a:gd name="connsiteY512" fmla="*/ 4728433 h 6858000"/>
              <a:gd name="connsiteX513" fmla="*/ 2737143 w 6530564"/>
              <a:gd name="connsiteY513" fmla="*/ 4731638 h 6858000"/>
              <a:gd name="connsiteX514" fmla="*/ 2738573 w 6530564"/>
              <a:gd name="connsiteY514" fmla="*/ 4734114 h 6858000"/>
              <a:gd name="connsiteX515" fmla="*/ 2733769 w 6530564"/>
              <a:gd name="connsiteY515" fmla="*/ 4729470 h 6858000"/>
              <a:gd name="connsiteX516" fmla="*/ 2725781 w 6530564"/>
              <a:gd name="connsiteY516" fmla="*/ 4721561 h 6858000"/>
              <a:gd name="connsiteX517" fmla="*/ 2732341 w 6530564"/>
              <a:gd name="connsiteY517" fmla="*/ 4723320 h 6858000"/>
              <a:gd name="connsiteX518" fmla="*/ 2733528 w 6530564"/>
              <a:gd name="connsiteY518" fmla="*/ 4728433 h 6858000"/>
              <a:gd name="connsiteX519" fmla="*/ 2731462 w 6530564"/>
              <a:gd name="connsiteY519" fmla="*/ 4726600 h 6858000"/>
              <a:gd name="connsiteX520" fmla="*/ 2728183 w 6530564"/>
              <a:gd name="connsiteY520" fmla="*/ 4725721 h 6858000"/>
              <a:gd name="connsiteX521" fmla="*/ 2725781 w 6530564"/>
              <a:gd name="connsiteY521" fmla="*/ 4721561 h 6858000"/>
              <a:gd name="connsiteX522" fmla="*/ 3028405 w 6530564"/>
              <a:gd name="connsiteY522" fmla="*/ 4669808 h 6858000"/>
              <a:gd name="connsiteX523" fmla="*/ 3030752 w 6530564"/>
              <a:gd name="connsiteY523" fmla="*/ 4673522 h 6858000"/>
              <a:gd name="connsiteX524" fmla="*/ 3054617 w 6530564"/>
              <a:gd name="connsiteY524" fmla="*/ 4692835 h 6858000"/>
              <a:gd name="connsiteX525" fmla="*/ 3107225 w 6530564"/>
              <a:gd name="connsiteY525" fmla="*/ 4721282 h 6858000"/>
              <a:gd name="connsiteX526" fmla="*/ 3105246 w 6530564"/>
              <a:gd name="connsiteY526" fmla="*/ 4719661 h 6858000"/>
              <a:gd name="connsiteX527" fmla="*/ 3057715 w 6530564"/>
              <a:gd name="connsiteY527" fmla="*/ 4691376 h 6858000"/>
              <a:gd name="connsiteX528" fmla="*/ 6304463 w 6530564"/>
              <a:gd name="connsiteY528" fmla="*/ 4668027 h 6858000"/>
              <a:gd name="connsiteX529" fmla="*/ 6302855 w 6530564"/>
              <a:gd name="connsiteY529" fmla="*/ 4672815 h 6858000"/>
              <a:gd name="connsiteX530" fmla="*/ 6301832 w 6530564"/>
              <a:gd name="connsiteY530" fmla="*/ 4672862 h 6858000"/>
              <a:gd name="connsiteX531" fmla="*/ 6304463 w 6530564"/>
              <a:gd name="connsiteY531" fmla="*/ 4668027 h 6858000"/>
              <a:gd name="connsiteX532" fmla="*/ 2673360 w 6530564"/>
              <a:gd name="connsiteY532" fmla="*/ 4654778 h 6858000"/>
              <a:gd name="connsiteX533" fmla="*/ 2678648 w 6530564"/>
              <a:gd name="connsiteY533" fmla="*/ 4660537 h 6858000"/>
              <a:gd name="connsiteX534" fmla="*/ 2678411 w 6530564"/>
              <a:gd name="connsiteY534" fmla="*/ 4660527 h 6858000"/>
              <a:gd name="connsiteX535" fmla="*/ 2673360 w 6530564"/>
              <a:gd name="connsiteY535" fmla="*/ 4654778 h 6858000"/>
              <a:gd name="connsiteX536" fmla="*/ 2988071 w 6530564"/>
              <a:gd name="connsiteY536" fmla="*/ 4640127 h 6858000"/>
              <a:gd name="connsiteX537" fmla="*/ 2993758 w 6530564"/>
              <a:gd name="connsiteY537" fmla="*/ 4645670 h 6858000"/>
              <a:gd name="connsiteX538" fmla="*/ 3002041 w 6530564"/>
              <a:gd name="connsiteY538" fmla="*/ 4651387 h 6858000"/>
              <a:gd name="connsiteX539" fmla="*/ 3003476 w 6530564"/>
              <a:gd name="connsiteY539" fmla="*/ 4651462 h 6858000"/>
              <a:gd name="connsiteX540" fmla="*/ 2964415 w 6530564"/>
              <a:gd name="connsiteY540" fmla="*/ 4622718 h 6858000"/>
              <a:gd name="connsiteX541" fmla="*/ 2964410 w 6530564"/>
              <a:gd name="connsiteY541" fmla="*/ 4622737 h 6858000"/>
              <a:gd name="connsiteX542" fmla="*/ 2964457 w 6530564"/>
              <a:gd name="connsiteY542" fmla="*/ 4622750 h 6858000"/>
              <a:gd name="connsiteX543" fmla="*/ 2936215 w 6530564"/>
              <a:gd name="connsiteY543" fmla="*/ 4620923 h 6858000"/>
              <a:gd name="connsiteX544" fmla="*/ 2938890 w 6530564"/>
              <a:gd name="connsiteY544" fmla="*/ 4621639 h 6858000"/>
              <a:gd name="connsiteX545" fmla="*/ 2938711 w 6530564"/>
              <a:gd name="connsiteY545" fmla="*/ 4622308 h 6858000"/>
              <a:gd name="connsiteX546" fmla="*/ 2922025 w 6530564"/>
              <a:gd name="connsiteY546" fmla="*/ 4586750 h 6858000"/>
              <a:gd name="connsiteX547" fmla="*/ 2919078 w 6530564"/>
              <a:gd name="connsiteY547" fmla="*/ 4591214 h 6858000"/>
              <a:gd name="connsiteX548" fmla="*/ 2912519 w 6530564"/>
              <a:gd name="connsiteY548" fmla="*/ 4591609 h 6858000"/>
              <a:gd name="connsiteX549" fmla="*/ 2922311 w 6530564"/>
              <a:gd name="connsiteY549" fmla="*/ 4608585 h 6858000"/>
              <a:gd name="connsiteX550" fmla="*/ 2917677 w 6530564"/>
              <a:gd name="connsiteY550" fmla="*/ 4604474 h 6858000"/>
              <a:gd name="connsiteX551" fmla="*/ 2913043 w 6530564"/>
              <a:gd name="connsiteY551" fmla="*/ 4600361 h 6858000"/>
              <a:gd name="connsiteX552" fmla="*/ 2915001 w 6530564"/>
              <a:gd name="connsiteY552" fmla="*/ 4603756 h 6858000"/>
              <a:gd name="connsiteX553" fmla="*/ 2919635 w 6530564"/>
              <a:gd name="connsiteY553" fmla="*/ 4607868 h 6858000"/>
              <a:gd name="connsiteX554" fmla="*/ 2921593 w 6530564"/>
              <a:gd name="connsiteY554" fmla="*/ 4611263 h 6858000"/>
              <a:gd name="connsiteX555" fmla="*/ 2932821 w 6530564"/>
              <a:gd name="connsiteY555" fmla="*/ 4622883 h 6858000"/>
              <a:gd name="connsiteX556" fmla="*/ 2935497 w 6530564"/>
              <a:gd name="connsiteY556" fmla="*/ 4623599 h 6858000"/>
              <a:gd name="connsiteX557" fmla="*/ 2938172 w 6530564"/>
              <a:gd name="connsiteY557" fmla="*/ 4624317 h 6858000"/>
              <a:gd name="connsiteX558" fmla="*/ 2938711 w 6530564"/>
              <a:gd name="connsiteY558" fmla="*/ 4622308 h 6858000"/>
              <a:gd name="connsiteX559" fmla="*/ 2941207 w 6530564"/>
              <a:gd name="connsiteY559" fmla="*/ 4623695 h 6858000"/>
              <a:gd name="connsiteX560" fmla="*/ 2946201 w 6530564"/>
              <a:gd name="connsiteY560" fmla="*/ 4626469 h 6858000"/>
              <a:gd name="connsiteX561" fmla="*/ 2941761 w 6530564"/>
              <a:gd name="connsiteY561" fmla="*/ 4610927 h 6858000"/>
              <a:gd name="connsiteX562" fmla="*/ 2961733 w 6530564"/>
              <a:gd name="connsiteY562" fmla="*/ 4622018 h 6858000"/>
              <a:gd name="connsiteX563" fmla="*/ 2962703 w 6530564"/>
              <a:gd name="connsiteY563" fmla="*/ 4621458 h 6858000"/>
              <a:gd name="connsiteX564" fmla="*/ 2948426 w 6530564"/>
              <a:gd name="connsiteY564" fmla="*/ 4610952 h 6858000"/>
              <a:gd name="connsiteX565" fmla="*/ 2860394 w 6530564"/>
              <a:gd name="connsiteY565" fmla="*/ 4530255 h 6858000"/>
              <a:gd name="connsiteX566" fmla="*/ 2873925 w 6530564"/>
              <a:gd name="connsiteY566" fmla="*/ 4544310 h 6858000"/>
              <a:gd name="connsiteX567" fmla="*/ 2898368 w 6530564"/>
              <a:gd name="connsiteY567" fmla="*/ 4565066 h 6858000"/>
              <a:gd name="connsiteX568" fmla="*/ 2850179 w 6530564"/>
              <a:gd name="connsiteY568" fmla="*/ 4503144 h 6858000"/>
              <a:gd name="connsiteX569" fmla="*/ 2849725 w 6530564"/>
              <a:gd name="connsiteY569" fmla="*/ 4504837 h 6858000"/>
              <a:gd name="connsiteX570" fmla="*/ 2856363 w 6530564"/>
              <a:gd name="connsiteY570" fmla="*/ 4508236 h 6858000"/>
              <a:gd name="connsiteX571" fmla="*/ 2855786 w 6530564"/>
              <a:gd name="connsiteY571" fmla="*/ 4507515 h 6858000"/>
              <a:gd name="connsiteX572" fmla="*/ 2857490 w 6530564"/>
              <a:gd name="connsiteY572" fmla="*/ 4507973 h 6858000"/>
              <a:gd name="connsiteX573" fmla="*/ 2858176 w 6530564"/>
              <a:gd name="connsiteY573" fmla="*/ 4509163 h 6858000"/>
              <a:gd name="connsiteX574" fmla="*/ 2862899 w 6530564"/>
              <a:gd name="connsiteY574" fmla="*/ 4511580 h 6858000"/>
              <a:gd name="connsiteX575" fmla="*/ 2852855 w 6530564"/>
              <a:gd name="connsiteY575" fmla="*/ 4503860 h 6858000"/>
              <a:gd name="connsiteX576" fmla="*/ 2855786 w 6530564"/>
              <a:gd name="connsiteY576" fmla="*/ 4507515 h 6858000"/>
              <a:gd name="connsiteX577" fmla="*/ 2854813 w 6530564"/>
              <a:gd name="connsiteY577" fmla="*/ 4507255 h 6858000"/>
              <a:gd name="connsiteX578" fmla="*/ 2850179 w 6530564"/>
              <a:gd name="connsiteY578" fmla="*/ 4503144 h 6858000"/>
              <a:gd name="connsiteX579" fmla="*/ 5450741 w 6530564"/>
              <a:gd name="connsiteY579" fmla="*/ 4439964 h 6858000"/>
              <a:gd name="connsiteX580" fmla="*/ 5377825 w 6530564"/>
              <a:gd name="connsiteY580" fmla="*/ 4530592 h 6858000"/>
              <a:gd name="connsiteX581" fmla="*/ 5323869 w 6530564"/>
              <a:gd name="connsiteY581" fmla="*/ 4592582 h 6858000"/>
              <a:gd name="connsiteX582" fmla="*/ 5314677 w 6530564"/>
              <a:gd name="connsiteY582" fmla="*/ 4613036 h 6858000"/>
              <a:gd name="connsiteX583" fmla="*/ 5364167 w 6530564"/>
              <a:gd name="connsiteY583" fmla="*/ 4564878 h 6858000"/>
              <a:gd name="connsiteX584" fmla="*/ 5370795 w 6530564"/>
              <a:gd name="connsiteY584" fmla="*/ 4560109 h 6858000"/>
              <a:gd name="connsiteX585" fmla="*/ 5397869 w 6530564"/>
              <a:gd name="connsiteY585" fmla="*/ 4523430 h 6858000"/>
              <a:gd name="connsiteX586" fmla="*/ 1643525 w 6530564"/>
              <a:gd name="connsiteY586" fmla="*/ 4432993 h 6858000"/>
              <a:gd name="connsiteX587" fmla="*/ 1644522 w 6530564"/>
              <a:gd name="connsiteY587" fmla="*/ 4437664 h 6858000"/>
              <a:gd name="connsiteX588" fmla="*/ 1643326 w 6530564"/>
              <a:gd name="connsiteY588" fmla="*/ 4435630 h 6858000"/>
              <a:gd name="connsiteX589" fmla="*/ 2776939 w 6530564"/>
              <a:gd name="connsiteY589" fmla="*/ 4423240 h 6858000"/>
              <a:gd name="connsiteX590" fmla="*/ 2779311 w 6530564"/>
              <a:gd name="connsiteY590" fmla="*/ 4426396 h 6858000"/>
              <a:gd name="connsiteX591" fmla="*/ 2778899 w 6530564"/>
              <a:gd name="connsiteY591" fmla="*/ 4426634 h 6858000"/>
              <a:gd name="connsiteX592" fmla="*/ 2776939 w 6530564"/>
              <a:gd name="connsiteY592" fmla="*/ 4423240 h 6858000"/>
              <a:gd name="connsiteX593" fmla="*/ 2676789 w 6530564"/>
              <a:gd name="connsiteY593" fmla="*/ 4299837 h 6858000"/>
              <a:gd name="connsiteX594" fmla="*/ 2665036 w 6530564"/>
              <a:gd name="connsiteY594" fmla="*/ 4302598 h 6858000"/>
              <a:gd name="connsiteX595" fmla="*/ 2701549 w 6530564"/>
              <a:gd name="connsiteY595" fmla="*/ 4351370 h 6858000"/>
              <a:gd name="connsiteX596" fmla="*/ 2741629 w 6530564"/>
              <a:gd name="connsiteY596" fmla="*/ 4405167 h 6858000"/>
              <a:gd name="connsiteX597" fmla="*/ 2786537 w 6530564"/>
              <a:gd name="connsiteY597" fmla="*/ 4451645 h 6858000"/>
              <a:gd name="connsiteX598" fmla="*/ 2822178 w 6530564"/>
              <a:gd name="connsiteY598" fmla="*/ 4489900 h 6858000"/>
              <a:gd name="connsiteX599" fmla="*/ 2824137 w 6530564"/>
              <a:gd name="connsiteY599" fmla="*/ 4493294 h 6858000"/>
              <a:gd name="connsiteX600" fmla="*/ 2828771 w 6530564"/>
              <a:gd name="connsiteY600" fmla="*/ 4497407 h 6858000"/>
              <a:gd name="connsiteX601" fmla="*/ 2839192 w 6530564"/>
              <a:gd name="connsiteY601" fmla="*/ 4508233 h 6858000"/>
              <a:gd name="connsiteX602" fmla="*/ 2837891 w 6530564"/>
              <a:gd name="connsiteY602" fmla="*/ 4500449 h 6858000"/>
              <a:gd name="connsiteX603" fmla="*/ 2829489 w 6530564"/>
              <a:gd name="connsiteY603" fmla="*/ 4494729 h 6858000"/>
              <a:gd name="connsiteX604" fmla="*/ 2832164 w 6530564"/>
              <a:gd name="connsiteY604" fmla="*/ 4495445 h 6858000"/>
              <a:gd name="connsiteX605" fmla="*/ 2827529 w 6530564"/>
              <a:gd name="connsiteY605" fmla="*/ 4491333 h 6858000"/>
              <a:gd name="connsiteX606" fmla="*/ 2825572 w 6530564"/>
              <a:gd name="connsiteY606" fmla="*/ 4487938 h 6858000"/>
              <a:gd name="connsiteX607" fmla="*/ 2779311 w 6530564"/>
              <a:gd name="connsiteY607" fmla="*/ 4426396 h 6858000"/>
              <a:gd name="connsiteX608" fmla="*/ 2782293 w 6530564"/>
              <a:gd name="connsiteY608" fmla="*/ 4424673 h 6858000"/>
              <a:gd name="connsiteX609" fmla="*/ 2779616 w 6530564"/>
              <a:gd name="connsiteY609" fmla="*/ 4423956 h 6858000"/>
              <a:gd name="connsiteX610" fmla="*/ 2776939 w 6530564"/>
              <a:gd name="connsiteY610" fmla="*/ 4423240 h 6858000"/>
              <a:gd name="connsiteX611" fmla="*/ 2774981 w 6530564"/>
              <a:gd name="connsiteY611" fmla="*/ 4419843 h 6858000"/>
              <a:gd name="connsiteX612" fmla="*/ 2765190 w 6530564"/>
              <a:gd name="connsiteY612" fmla="*/ 4402868 h 6858000"/>
              <a:gd name="connsiteX613" fmla="*/ 2766430 w 6530564"/>
              <a:gd name="connsiteY613" fmla="*/ 4408940 h 6858000"/>
              <a:gd name="connsiteX614" fmla="*/ 2763755 w 6530564"/>
              <a:gd name="connsiteY614" fmla="*/ 4408224 h 6858000"/>
              <a:gd name="connsiteX615" fmla="*/ 2761078 w 6530564"/>
              <a:gd name="connsiteY615" fmla="*/ 4407507 h 6858000"/>
              <a:gd name="connsiteX616" fmla="*/ 2763037 w 6530564"/>
              <a:gd name="connsiteY616" fmla="*/ 4410902 h 6858000"/>
              <a:gd name="connsiteX617" fmla="*/ 2747175 w 6530564"/>
              <a:gd name="connsiteY617" fmla="*/ 4395170 h 6858000"/>
              <a:gd name="connsiteX618" fmla="*/ 2749852 w 6530564"/>
              <a:gd name="connsiteY618" fmla="*/ 4395886 h 6858000"/>
              <a:gd name="connsiteX619" fmla="*/ 2751809 w 6530564"/>
              <a:gd name="connsiteY619" fmla="*/ 4399282 h 6858000"/>
              <a:gd name="connsiteX620" fmla="*/ 2754485 w 6530564"/>
              <a:gd name="connsiteY620" fmla="*/ 4399999 h 6858000"/>
              <a:gd name="connsiteX621" fmla="*/ 2750569 w 6530564"/>
              <a:gd name="connsiteY621" fmla="*/ 4393208 h 6858000"/>
              <a:gd name="connsiteX622" fmla="*/ 2748611 w 6530564"/>
              <a:gd name="connsiteY622" fmla="*/ 4389814 h 6858000"/>
              <a:gd name="connsiteX623" fmla="*/ 2736338 w 6530564"/>
              <a:gd name="connsiteY623" fmla="*/ 4360691 h 6858000"/>
              <a:gd name="connsiteX624" fmla="*/ 2722327 w 6530564"/>
              <a:gd name="connsiteY624" fmla="*/ 4344738 h 6858000"/>
              <a:gd name="connsiteX625" fmla="*/ 2716857 w 6530564"/>
              <a:gd name="connsiteY625" fmla="*/ 4339970 h 6858000"/>
              <a:gd name="connsiteX626" fmla="*/ 2703428 w 6530564"/>
              <a:gd name="connsiteY626" fmla="*/ 4336022 h 6858000"/>
              <a:gd name="connsiteX627" fmla="*/ 2688247 w 6530564"/>
              <a:gd name="connsiteY627" fmla="*/ 4319673 h 6858000"/>
              <a:gd name="connsiteX628" fmla="*/ 2677451 w 6530564"/>
              <a:gd name="connsiteY628" fmla="*/ 4300826 h 6858000"/>
              <a:gd name="connsiteX629" fmla="*/ 2337159 w 6530564"/>
              <a:gd name="connsiteY629" fmla="*/ 4269366 h 6858000"/>
              <a:gd name="connsiteX630" fmla="*/ 2339560 w 6530564"/>
              <a:gd name="connsiteY630" fmla="*/ 4273526 h 6858000"/>
              <a:gd name="connsiteX631" fmla="*/ 2339523 w 6530564"/>
              <a:gd name="connsiteY631" fmla="*/ 4273662 h 6858000"/>
              <a:gd name="connsiteX632" fmla="*/ 1526874 w 6530564"/>
              <a:gd name="connsiteY632" fmla="*/ 4252779 h 6858000"/>
              <a:gd name="connsiteX633" fmla="*/ 1534539 w 6530564"/>
              <a:gd name="connsiteY633" fmla="*/ 4265793 h 6858000"/>
              <a:gd name="connsiteX634" fmla="*/ 1529869 w 6530564"/>
              <a:gd name="connsiteY634" fmla="*/ 4266791 h 6858000"/>
              <a:gd name="connsiteX635" fmla="*/ 2351864 w 6530564"/>
              <a:gd name="connsiteY635" fmla="*/ 4227601 h 6858000"/>
              <a:gd name="connsiteX636" fmla="*/ 2354365 w 6530564"/>
              <a:gd name="connsiteY636" fmla="*/ 4231786 h 6858000"/>
              <a:gd name="connsiteX637" fmla="*/ 2354267 w 6530564"/>
              <a:gd name="connsiteY637" fmla="*/ 4231761 h 6858000"/>
              <a:gd name="connsiteX638" fmla="*/ 2351864 w 6530564"/>
              <a:gd name="connsiteY638" fmla="*/ 4227601 h 6858000"/>
              <a:gd name="connsiteX639" fmla="*/ 6397652 w 6530564"/>
              <a:gd name="connsiteY639" fmla="*/ 4184394 h 6858000"/>
              <a:gd name="connsiteX640" fmla="*/ 6397793 w 6530564"/>
              <a:gd name="connsiteY640" fmla="*/ 4184698 h 6858000"/>
              <a:gd name="connsiteX641" fmla="*/ 6393825 w 6530564"/>
              <a:gd name="connsiteY641" fmla="*/ 4194703 h 6858000"/>
              <a:gd name="connsiteX642" fmla="*/ 6495950 w 6530564"/>
              <a:gd name="connsiteY642" fmla="*/ 4124042 h 6858000"/>
              <a:gd name="connsiteX643" fmla="*/ 6492277 w 6530564"/>
              <a:gd name="connsiteY643" fmla="*/ 4129712 h 6858000"/>
              <a:gd name="connsiteX644" fmla="*/ 6495950 w 6530564"/>
              <a:gd name="connsiteY644" fmla="*/ 4124042 h 6858000"/>
              <a:gd name="connsiteX645" fmla="*/ 6447581 w 6530564"/>
              <a:gd name="connsiteY645" fmla="*/ 4072213 h 6858000"/>
              <a:gd name="connsiteX646" fmla="*/ 6446607 w 6530564"/>
              <a:gd name="connsiteY646" fmla="*/ 4075973 h 6858000"/>
              <a:gd name="connsiteX647" fmla="*/ 6447605 w 6530564"/>
              <a:gd name="connsiteY647" fmla="*/ 4080645 h 6858000"/>
              <a:gd name="connsiteX648" fmla="*/ 6443932 w 6530564"/>
              <a:gd name="connsiteY648" fmla="*/ 4086313 h 6858000"/>
              <a:gd name="connsiteX649" fmla="*/ 6441935 w 6530564"/>
              <a:gd name="connsiteY649" fmla="*/ 4076971 h 6858000"/>
              <a:gd name="connsiteX650" fmla="*/ 6451467 w 6530564"/>
              <a:gd name="connsiteY650" fmla="*/ 4062259 h 6858000"/>
              <a:gd name="connsiteX651" fmla="*/ 6448725 w 6530564"/>
              <a:gd name="connsiteY651" fmla="*/ 4071248 h 6858000"/>
              <a:gd name="connsiteX652" fmla="*/ 6447581 w 6530564"/>
              <a:gd name="connsiteY652" fmla="*/ 4072213 h 6858000"/>
              <a:gd name="connsiteX653" fmla="*/ 6449283 w 6530564"/>
              <a:gd name="connsiteY653" fmla="*/ 4065635 h 6858000"/>
              <a:gd name="connsiteX654" fmla="*/ 6095133 w 6530564"/>
              <a:gd name="connsiteY654" fmla="*/ 4053382 h 6858000"/>
              <a:gd name="connsiteX655" fmla="*/ 6093665 w 6530564"/>
              <a:gd name="connsiteY655" fmla="*/ 4058179 h 6858000"/>
              <a:gd name="connsiteX656" fmla="*/ 6092651 w 6530564"/>
              <a:gd name="connsiteY656" fmla="*/ 4060432 h 6858000"/>
              <a:gd name="connsiteX657" fmla="*/ 6092133 w 6530564"/>
              <a:gd name="connsiteY657" fmla="*/ 4058007 h 6858000"/>
              <a:gd name="connsiteX658" fmla="*/ 6095133 w 6530564"/>
              <a:gd name="connsiteY658" fmla="*/ 4053382 h 6858000"/>
              <a:gd name="connsiteX659" fmla="*/ 1243863 w 6530564"/>
              <a:gd name="connsiteY659" fmla="*/ 4048308 h 6858000"/>
              <a:gd name="connsiteX660" fmla="*/ 1243853 w 6530564"/>
              <a:gd name="connsiteY660" fmla="*/ 4048690 h 6858000"/>
              <a:gd name="connsiteX661" fmla="*/ 1244017 w 6530564"/>
              <a:gd name="connsiteY661" fmla="*/ 4049024 h 6858000"/>
              <a:gd name="connsiteX662" fmla="*/ 6459303 w 6530564"/>
              <a:gd name="connsiteY662" fmla="*/ 4043956 h 6858000"/>
              <a:gd name="connsiteX663" fmla="*/ 6452955 w 6530564"/>
              <a:gd name="connsiteY663" fmla="*/ 4059966 h 6858000"/>
              <a:gd name="connsiteX664" fmla="*/ 6451467 w 6530564"/>
              <a:gd name="connsiteY664" fmla="*/ 4062259 h 6858000"/>
              <a:gd name="connsiteX665" fmla="*/ 6453708 w 6530564"/>
              <a:gd name="connsiteY665" fmla="*/ 4054920 h 6858000"/>
              <a:gd name="connsiteX666" fmla="*/ 6455441 w 6530564"/>
              <a:gd name="connsiteY666" fmla="*/ 4044781 h 6858000"/>
              <a:gd name="connsiteX667" fmla="*/ 6456817 w 6530564"/>
              <a:gd name="connsiteY667" fmla="*/ 4036740 h 6858000"/>
              <a:gd name="connsiteX668" fmla="*/ 6455441 w 6530564"/>
              <a:gd name="connsiteY668" fmla="*/ 4044781 h 6858000"/>
              <a:gd name="connsiteX669" fmla="*/ 6454631 w 6530564"/>
              <a:gd name="connsiteY669" fmla="*/ 4044953 h 6858000"/>
              <a:gd name="connsiteX670" fmla="*/ 1431945 w 6530564"/>
              <a:gd name="connsiteY670" fmla="*/ 4014196 h 6858000"/>
              <a:gd name="connsiteX671" fmla="*/ 1434938 w 6530564"/>
              <a:gd name="connsiteY671" fmla="*/ 4028209 h 6858000"/>
              <a:gd name="connsiteX672" fmla="*/ 1428273 w 6530564"/>
              <a:gd name="connsiteY672" fmla="*/ 4019865 h 6858000"/>
              <a:gd name="connsiteX673" fmla="*/ 1431945 w 6530564"/>
              <a:gd name="connsiteY673" fmla="*/ 4014196 h 6858000"/>
              <a:gd name="connsiteX674" fmla="*/ 1496703 w 6530564"/>
              <a:gd name="connsiteY674" fmla="*/ 3951518 h 6858000"/>
              <a:gd name="connsiteX675" fmla="*/ 1502371 w 6530564"/>
              <a:gd name="connsiteY675" fmla="*/ 3955191 h 6858000"/>
              <a:gd name="connsiteX676" fmla="*/ 1498697 w 6530564"/>
              <a:gd name="connsiteY676" fmla="*/ 3960861 h 6858000"/>
              <a:gd name="connsiteX677" fmla="*/ 1496703 w 6530564"/>
              <a:gd name="connsiteY677" fmla="*/ 3951518 h 6858000"/>
              <a:gd name="connsiteX678" fmla="*/ 2081274 w 6530564"/>
              <a:gd name="connsiteY678" fmla="*/ 3919538 h 6858000"/>
              <a:gd name="connsiteX679" fmla="*/ 2082728 w 6530564"/>
              <a:gd name="connsiteY679" fmla="*/ 3919927 h 6858000"/>
              <a:gd name="connsiteX680" fmla="*/ 2081850 w 6530564"/>
              <a:gd name="connsiteY680" fmla="*/ 3923208 h 6858000"/>
              <a:gd name="connsiteX681" fmla="*/ 6530564 w 6530564"/>
              <a:gd name="connsiteY681" fmla="*/ 3917715 h 6858000"/>
              <a:gd name="connsiteX682" fmla="*/ 6530564 w 6530564"/>
              <a:gd name="connsiteY682" fmla="*/ 3921552 h 6858000"/>
              <a:gd name="connsiteX683" fmla="*/ 6527556 w 6530564"/>
              <a:gd name="connsiteY683" fmla="*/ 3926194 h 6858000"/>
              <a:gd name="connsiteX684" fmla="*/ 6527097 w 6530564"/>
              <a:gd name="connsiteY684" fmla="*/ 3926903 h 6858000"/>
              <a:gd name="connsiteX685" fmla="*/ 6183373 w 6530564"/>
              <a:gd name="connsiteY685" fmla="*/ 3883119 h 6858000"/>
              <a:gd name="connsiteX686" fmla="*/ 6183235 w 6530564"/>
              <a:gd name="connsiteY686" fmla="*/ 3887133 h 6858000"/>
              <a:gd name="connsiteX687" fmla="*/ 6182420 w 6530564"/>
              <a:gd name="connsiteY687" fmla="*/ 3883322 h 6858000"/>
              <a:gd name="connsiteX688" fmla="*/ 6530394 w 6530564"/>
              <a:gd name="connsiteY688" fmla="*/ 3785167 h 6858000"/>
              <a:gd name="connsiteX689" fmla="*/ 6530564 w 6530564"/>
              <a:gd name="connsiteY689" fmla="*/ 3785630 h 6858000"/>
              <a:gd name="connsiteX690" fmla="*/ 6530564 w 6530564"/>
              <a:gd name="connsiteY690" fmla="*/ 3792682 h 6858000"/>
              <a:gd name="connsiteX691" fmla="*/ 6526181 w 6530564"/>
              <a:gd name="connsiteY691" fmla="*/ 3785456 h 6858000"/>
              <a:gd name="connsiteX692" fmla="*/ 6530394 w 6530564"/>
              <a:gd name="connsiteY692" fmla="*/ 3785167 h 6858000"/>
              <a:gd name="connsiteX693" fmla="*/ 2531063 w 6530564"/>
              <a:gd name="connsiteY693" fmla="*/ 3675825 h 6858000"/>
              <a:gd name="connsiteX694" fmla="*/ 2572765 w 6530564"/>
              <a:gd name="connsiteY694" fmla="*/ 3812143 h 6858000"/>
              <a:gd name="connsiteX695" fmla="*/ 2619585 w 6530564"/>
              <a:gd name="connsiteY695" fmla="*/ 3940039 h 6858000"/>
              <a:gd name="connsiteX696" fmla="*/ 2689216 w 6530564"/>
              <a:gd name="connsiteY696" fmla="*/ 4071055 h 6858000"/>
              <a:gd name="connsiteX697" fmla="*/ 2731894 w 6530564"/>
              <a:gd name="connsiteY697" fmla="*/ 4145620 h 6858000"/>
              <a:gd name="connsiteX698" fmla="*/ 2736797 w 6530564"/>
              <a:gd name="connsiteY698" fmla="*/ 4151516 h 6858000"/>
              <a:gd name="connsiteX699" fmla="*/ 2736150 w 6530564"/>
              <a:gd name="connsiteY699" fmla="*/ 4154286 h 6858000"/>
              <a:gd name="connsiteX700" fmla="*/ 2761162 w 6530564"/>
              <a:gd name="connsiteY700" fmla="*/ 4192307 h 6858000"/>
              <a:gd name="connsiteX701" fmla="*/ 2734027 w 6530564"/>
              <a:gd name="connsiteY701" fmla="*/ 4159027 h 6858000"/>
              <a:gd name="connsiteX702" fmla="*/ 2727501 w 6530564"/>
              <a:gd name="connsiteY702" fmla="*/ 4162023 h 6858000"/>
              <a:gd name="connsiteX703" fmla="*/ 2719561 w 6530564"/>
              <a:gd name="connsiteY703" fmla="*/ 4158874 h 6858000"/>
              <a:gd name="connsiteX704" fmla="*/ 2694323 w 6530564"/>
              <a:gd name="connsiteY704" fmla="*/ 4128398 h 6858000"/>
              <a:gd name="connsiteX705" fmla="*/ 2638432 w 6530564"/>
              <a:gd name="connsiteY705" fmla="*/ 4030019 h 6858000"/>
              <a:gd name="connsiteX706" fmla="*/ 2616715 w 6530564"/>
              <a:gd name="connsiteY706" fmla="*/ 3986397 h 6858000"/>
              <a:gd name="connsiteX707" fmla="*/ 2616051 w 6530564"/>
              <a:gd name="connsiteY707" fmla="*/ 3985283 h 6858000"/>
              <a:gd name="connsiteX708" fmla="*/ 2614788 w 6530564"/>
              <a:gd name="connsiteY708" fmla="*/ 3982527 h 6858000"/>
              <a:gd name="connsiteX709" fmla="*/ 2613003 w 6530564"/>
              <a:gd name="connsiteY709" fmla="*/ 3978941 h 6858000"/>
              <a:gd name="connsiteX710" fmla="*/ 2612430 w 6530564"/>
              <a:gd name="connsiteY710" fmla="*/ 3977382 h 6858000"/>
              <a:gd name="connsiteX711" fmla="*/ 2590101 w 6530564"/>
              <a:gd name="connsiteY711" fmla="*/ 3928646 h 6858000"/>
              <a:gd name="connsiteX712" fmla="*/ 2588278 w 6530564"/>
              <a:gd name="connsiteY712" fmla="*/ 3930926 h 6858000"/>
              <a:gd name="connsiteX713" fmla="*/ 2586807 w 6530564"/>
              <a:gd name="connsiteY713" fmla="*/ 3937922 h 6858000"/>
              <a:gd name="connsiteX714" fmla="*/ 2585985 w 6530564"/>
              <a:gd name="connsiteY714" fmla="*/ 3941174 h 6858000"/>
              <a:gd name="connsiteX715" fmla="*/ 2612386 w 6530564"/>
              <a:gd name="connsiteY715" fmla="*/ 4010360 h 6858000"/>
              <a:gd name="connsiteX716" fmla="*/ 2690871 w 6530564"/>
              <a:gd name="connsiteY716" fmla="*/ 4160213 h 6858000"/>
              <a:gd name="connsiteX717" fmla="*/ 2700625 w 6530564"/>
              <a:gd name="connsiteY717" fmla="*/ 4177201 h 6858000"/>
              <a:gd name="connsiteX718" fmla="*/ 2708709 w 6530564"/>
              <a:gd name="connsiteY718" fmla="*/ 4189725 h 6858000"/>
              <a:gd name="connsiteX719" fmla="*/ 2709242 w 6530564"/>
              <a:gd name="connsiteY719" fmla="*/ 4192597 h 6858000"/>
              <a:gd name="connsiteX720" fmla="*/ 2818914 w 6530564"/>
              <a:gd name="connsiteY720" fmla="*/ 4346218 h 6858000"/>
              <a:gd name="connsiteX721" fmla="*/ 2958211 w 6530564"/>
              <a:gd name="connsiteY721" fmla="*/ 4492927 h 6858000"/>
              <a:gd name="connsiteX722" fmla="*/ 3037117 w 6530564"/>
              <a:gd name="connsiteY722" fmla="*/ 4556144 h 6858000"/>
              <a:gd name="connsiteX723" fmla="*/ 3127435 w 6530564"/>
              <a:gd name="connsiteY723" fmla="*/ 4612403 h 6858000"/>
              <a:gd name="connsiteX724" fmla="*/ 3228660 w 6530564"/>
              <a:gd name="connsiteY724" fmla="*/ 4665324 h 6858000"/>
              <a:gd name="connsiteX725" fmla="*/ 3284085 w 6530564"/>
              <a:gd name="connsiteY725" fmla="*/ 4680023 h 6858000"/>
              <a:gd name="connsiteX726" fmla="*/ 3324987 w 6530564"/>
              <a:gd name="connsiteY726" fmla="*/ 4690843 h 6858000"/>
              <a:gd name="connsiteX727" fmla="*/ 3540971 w 6530564"/>
              <a:gd name="connsiteY727" fmla="*/ 4768253 h 6858000"/>
              <a:gd name="connsiteX728" fmla="*/ 3555898 w 6530564"/>
              <a:gd name="connsiteY728" fmla="*/ 4767020 h 6858000"/>
              <a:gd name="connsiteX729" fmla="*/ 3541374 w 6530564"/>
              <a:gd name="connsiteY729" fmla="*/ 4755574 h 6858000"/>
              <a:gd name="connsiteX730" fmla="*/ 3218006 w 6530564"/>
              <a:gd name="connsiteY730" fmla="*/ 4624223 h 6858000"/>
              <a:gd name="connsiteX731" fmla="*/ 3205733 w 6530564"/>
              <a:gd name="connsiteY731" fmla="*/ 4618706 h 6858000"/>
              <a:gd name="connsiteX732" fmla="*/ 3202251 w 6530564"/>
              <a:gd name="connsiteY732" fmla="*/ 4605416 h 6858000"/>
              <a:gd name="connsiteX733" fmla="*/ 3215747 w 6530564"/>
              <a:gd name="connsiteY733" fmla="*/ 4603161 h 6858000"/>
              <a:gd name="connsiteX734" fmla="*/ 3277149 w 6530564"/>
              <a:gd name="connsiteY734" fmla="*/ 4635346 h 6858000"/>
              <a:gd name="connsiteX735" fmla="*/ 3300817 w 6530564"/>
              <a:gd name="connsiteY735" fmla="*/ 4645474 h 6858000"/>
              <a:gd name="connsiteX736" fmla="*/ 3203581 w 6530564"/>
              <a:gd name="connsiteY736" fmla="*/ 4589043 h 6858000"/>
              <a:gd name="connsiteX737" fmla="*/ 2817218 w 6530564"/>
              <a:gd name="connsiteY737" fmla="*/ 4214123 h 6858000"/>
              <a:gd name="connsiteX738" fmla="*/ 2795524 w 6530564"/>
              <a:gd name="connsiteY738" fmla="*/ 4180373 h 6858000"/>
              <a:gd name="connsiteX739" fmla="*/ 2794029 w 6530564"/>
              <a:gd name="connsiteY739" fmla="*/ 4178497 h 6858000"/>
              <a:gd name="connsiteX740" fmla="*/ 2777085 w 6530564"/>
              <a:gd name="connsiteY740" fmla="*/ 4161569 h 6858000"/>
              <a:gd name="connsiteX741" fmla="*/ 2741001 w 6530564"/>
              <a:gd name="connsiteY741" fmla="*/ 4101332 h 6858000"/>
              <a:gd name="connsiteX742" fmla="*/ 2679864 w 6530564"/>
              <a:gd name="connsiteY742" fmla="*/ 4007725 h 6858000"/>
              <a:gd name="connsiteX743" fmla="*/ 2531063 w 6530564"/>
              <a:gd name="connsiteY743" fmla="*/ 3675825 h 6858000"/>
              <a:gd name="connsiteX744" fmla="*/ 1469523 w 6530564"/>
              <a:gd name="connsiteY744" fmla="*/ 3664273 h 6858000"/>
              <a:gd name="connsiteX745" fmla="*/ 1470520 w 6530564"/>
              <a:gd name="connsiteY745" fmla="*/ 3668943 h 6858000"/>
              <a:gd name="connsiteX746" fmla="*/ 1464851 w 6530564"/>
              <a:gd name="connsiteY746" fmla="*/ 3665270 h 6858000"/>
              <a:gd name="connsiteX747" fmla="*/ 1469523 w 6530564"/>
              <a:gd name="connsiteY747" fmla="*/ 3664273 h 6858000"/>
              <a:gd name="connsiteX748" fmla="*/ 1961674 w 6530564"/>
              <a:gd name="connsiteY748" fmla="*/ 3623805 h 6858000"/>
              <a:gd name="connsiteX749" fmla="*/ 1961195 w 6530564"/>
              <a:gd name="connsiteY749" fmla="*/ 3627779 h 6858000"/>
              <a:gd name="connsiteX750" fmla="*/ 1960794 w 6530564"/>
              <a:gd name="connsiteY750" fmla="*/ 3627086 h 6858000"/>
              <a:gd name="connsiteX751" fmla="*/ 1961674 w 6530564"/>
              <a:gd name="connsiteY751" fmla="*/ 3623805 h 6858000"/>
              <a:gd name="connsiteX752" fmla="*/ 6199520 w 6530564"/>
              <a:gd name="connsiteY752" fmla="*/ 3608723 h 6858000"/>
              <a:gd name="connsiteX753" fmla="*/ 6184735 w 6530564"/>
              <a:gd name="connsiteY753" fmla="*/ 3707510 h 6858000"/>
              <a:gd name="connsiteX754" fmla="*/ 6163438 w 6530564"/>
              <a:gd name="connsiteY754" fmla="*/ 3775812 h 6858000"/>
              <a:gd name="connsiteX755" fmla="*/ 6164252 w 6530564"/>
              <a:gd name="connsiteY755" fmla="*/ 3779623 h 6858000"/>
              <a:gd name="connsiteX756" fmla="*/ 6161253 w 6530564"/>
              <a:gd name="connsiteY756" fmla="*/ 3784247 h 6858000"/>
              <a:gd name="connsiteX757" fmla="*/ 6165881 w 6530564"/>
              <a:gd name="connsiteY757" fmla="*/ 3787245 h 6858000"/>
              <a:gd name="connsiteX758" fmla="*/ 6168881 w 6530564"/>
              <a:gd name="connsiteY758" fmla="*/ 3782617 h 6858000"/>
              <a:gd name="connsiteX759" fmla="*/ 6144582 w 6530564"/>
              <a:gd name="connsiteY759" fmla="*/ 3855546 h 6858000"/>
              <a:gd name="connsiteX760" fmla="*/ 6142399 w 6530564"/>
              <a:gd name="connsiteY760" fmla="*/ 3863981 h 6858000"/>
              <a:gd name="connsiteX761" fmla="*/ 6139398 w 6530564"/>
              <a:gd name="connsiteY761" fmla="*/ 3868606 h 6858000"/>
              <a:gd name="connsiteX762" fmla="*/ 6144841 w 6530564"/>
              <a:gd name="connsiteY762" fmla="*/ 3875415 h 6858000"/>
              <a:gd name="connsiteX763" fmla="*/ 6133657 w 6530564"/>
              <a:gd name="connsiteY763" fmla="*/ 3897726 h 6858000"/>
              <a:gd name="connsiteX764" fmla="*/ 6089949 w 6530564"/>
              <a:gd name="connsiteY764" fmla="*/ 4066444 h 6858000"/>
              <a:gd name="connsiteX765" fmla="*/ 6092651 w 6530564"/>
              <a:gd name="connsiteY765" fmla="*/ 4060432 h 6858000"/>
              <a:gd name="connsiteX766" fmla="*/ 6092947 w 6530564"/>
              <a:gd name="connsiteY766" fmla="*/ 4061819 h 6858000"/>
              <a:gd name="connsiteX767" fmla="*/ 6090763 w 6530564"/>
              <a:gd name="connsiteY767" fmla="*/ 4070255 h 6858000"/>
              <a:gd name="connsiteX768" fmla="*/ 6094575 w 6530564"/>
              <a:gd name="connsiteY768" fmla="*/ 4069439 h 6858000"/>
              <a:gd name="connsiteX769" fmla="*/ 6096761 w 6530564"/>
              <a:gd name="connsiteY769" fmla="*/ 4061003 h 6858000"/>
              <a:gd name="connsiteX770" fmla="*/ 6093461 w 6530564"/>
              <a:gd name="connsiteY770" fmla="*/ 4101553 h 6858000"/>
              <a:gd name="connsiteX771" fmla="*/ 6092647 w 6530564"/>
              <a:gd name="connsiteY771" fmla="*/ 4097743 h 6858000"/>
              <a:gd name="connsiteX772" fmla="*/ 6090461 w 6530564"/>
              <a:gd name="connsiteY772" fmla="*/ 4106179 h 6858000"/>
              <a:gd name="connsiteX773" fmla="*/ 6087462 w 6530564"/>
              <a:gd name="connsiteY773" fmla="*/ 4110804 h 6858000"/>
              <a:gd name="connsiteX774" fmla="*/ 6037541 w 6530564"/>
              <a:gd name="connsiteY774" fmla="*/ 4213114 h 6858000"/>
              <a:gd name="connsiteX775" fmla="*/ 6040540 w 6530564"/>
              <a:gd name="connsiteY775" fmla="*/ 4208487 h 6858000"/>
              <a:gd name="connsiteX776" fmla="*/ 6035913 w 6530564"/>
              <a:gd name="connsiteY776" fmla="*/ 4205492 h 6858000"/>
              <a:gd name="connsiteX777" fmla="*/ 6036727 w 6530564"/>
              <a:gd name="connsiteY777" fmla="*/ 4209302 h 6858000"/>
              <a:gd name="connsiteX778" fmla="*/ 6037541 w 6530564"/>
              <a:gd name="connsiteY778" fmla="*/ 4213114 h 6858000"/>
              <a:gd name="connsiteX779" fmla="*/ 6034541 w 6530564"/>
              <a:gd name="connsiteY779" fmla="*/ 4217738 h 6858000"/>
              <a:gd name="connsiteX780" fmla="*/ 6019543 w 6530564"/>
              <a:gd name="connsiteY780" fmla="*/ 4240865 h 6858000"/>
              <a:gd name="connsiteX781" fmla="*/ 6026355 w 6530564"/>
              <a:gd name="connsiteY781" fmla="*/ 4235425 h 6858000"/>
              <a:gd name="connsiteX782" fmla="*/ 6027169 w 6530564"/>
              <a:gd name="connsiteY782" fmla="*/ 4239235 h 6858000"/>
              <a:gd name="connsiteX783" fmla="*/ 6027984 w 6530564"/>
              <a:gd name="connsiteY783" fmla="*/ 4243047 h 6858000"/>
              <a:gd name="connsiteX784" fmla="*/ 6030985 w 6530564"/>
              <a:gd name="connsiteY784" fmla="*/ 4238420 h 6858000"/>
              <a:gd name="connsiteX785" fmla="*/ 6021427 w 6530564"/>
              <a:gd name="connsiteY785" fmla="*/ 4268354 h 6858000"/>
              <a:gd name="connsiteX786" fmla="*/ 6020613 w 6530564"/>
              <a:gd name="connsiteY786" fmla="*/ 4264544 h 6858000"/>
              <a:gd name="connsiteX787" fmla="*/ 6023613 w 6530564"/>
              <a:gd name="connsiteY787" fmla="*/ 4259918 h 6858000"/>
              <a:gd name="connsiteX788" fmla="*/ 6022799 w 6530564"/>
              <a:gd name="connsiteY788" fmla="*/ 4256108 h 6858000"/>
              <a:gd name="connsiteX789" fmla="*/ 6016800 w 6530564"/>
              <a:gd name="connsiteY789" fmla="*/ 4265358 h 6858000"/>
              <a:gd name="connsiteX790" fmla="*/ 6013801 w 6530564"/>
              <a:gd name="connsiteY790" fmla="*/ 4269984 h 6858000"/>
              <a:gd name="connsiteX791" fmla="*/ 5985177 w 6530564"/>
              <a:gd name="connsiteY791" fmla="*/ 4303990 h 6858000"/>
              <a:gd name="connsiteX792" fmla="*/ 5968249 w 6530564"/>
              <a:gd name="connsiteY792" fmla="*/ 4355422 h 6858000"/>
              <a:gd name="connsiteX793" fmla="*/ 5964437 w 6530564"/>
              <a:gd name="connsiteY793" fmla="*/ 4356236 h 6858000"/>
              <a:gd name="connsiteX794" fmla="*/ 5962251 w 6530564"/>
              <a:gd name="connsiteY794" fmla="*/ 4364670 h 6858000"/>
              <a:gd name="connsiteX795" fmla="*/ 5958437 w 6530564"/>
              <a:gd name="connsiteY795" fmla="*/ 4365486 h 6858000"/>
              <a:gd name="connsiteX796" fmla="*/ 5959251 w 6530564"/>
              <a:gd name="connsiteY796" fmla="*/ 4369296 h 6858000"/>
              <a:gd name="connsiteX797" fmla="*/ 5945069 w 6530564"/>
              <a:gd name="connsiteY797" fmla="*/ 4396235 h 6858000"/>
              <a:gd name="connsiteX798" fmla="*/ 5955695 w 6530564"/>
              <a:gd name="connsiteY798" fmla="*/ 4389979 h 6858000"/>
              <a:gd name="connsiteX799" fmla="*/ 5956509 w 6530564"/>
              <a:gd name="connsiteY799" fmla="*/ 4393791 h 6858000"/>
              <a:gd name="connsiteX800" fmla="*/ 5959509 w 6530564"/>
              <a:gd name="connsiteY800" fmla="*/ 4389164 h 6858000"/>
              <a:gd name="connsiteX801" fmla="*/ 5963323 w 6530564"/>
              <a:gd name="connsiteY801" fmla="*/ 4388350 h 6858000"/>
              <a:gd name="connsiteX802" fmla="*/ 5943140 w 6530564"/>
              <a:gd name="connsiteY802" fmla="*/ 4424538 h 6858000"/>
              <a:gd name="connsiteX803" fmla="*/ 5933884 w 6530564"/>
              <a:gd name="connsiteY803" fmla="*/ 4418547 h 6858000"/>
              <a:gd name="connsiteX804" fmla="*/ 5895447 w 6530564"/>
              <a:gd name="connsiteY804" fmla="*/ 4462619 h 6858000"/>
              <a:gd name="connsiteX805" fmla="*/ 5880707 w 6530564"/>
              <a:gd name="connsiteY805" fmla="*/ 4505613 h 6858000"/>
              <a:gd name="connsiteX806" fmla="*/ 5846083 w 6530564"/>
              <a:gd name="connsiteY806" fmla="*/ 4548870 h 6858000"/>
              <a:gd name="connsiteX807" fmla="*/ 5839527 w 6530564"/>
              <a:gd name="connsiteY807" fmla="*/ 4574178 h 6858000"/>
              <a:gd name="connsiteX808" fmla="*/ 5727729 w 6530564"/>
              <a:gd name="connsiteY808" fmla="*/ 4741505 h 6858000"/>
              <a:gd name="connsiteX809" fmla="*/ 5808417 w 6530564"/>
              <a:gd name="connsiteY809" fmla="*/ 4652545 h 6858000"/>
              <a:gd name="connsiteX810" fmla="*/ 5869779 w 6530564"/>
              <a:gd name="connsiteY810" fmla="*/ 4547793 h 6858000"/>
              <a:gd name="connsiteX811" fmla="*/ 5870593 w 6530564"/>
              <a:gd name="connsiteY811" fmla="*/ 4551603 h 6858000"/>
              <a:gd name="connsiteX812" fmla="*/ 5868407 w 6530564"/>
              <a:gd name="connsiteY812" fmla="*/ 4560039 h 6858000"/>
              <a:gd name="connsiteX813" fmla="*/ 5871408 w 6530564"/>
              <a:gd name="connsiteY813" fmla="*/ 4555413 h 6858000"/>
              <a:gd name="connsiteX814" fmla="*/ 5878220 w 6530564"/>
              <a:gd name="connsiteY814" fmla="*/ 4549973 h 6858000"/>
              <a:gd name="connsiteX815" fmla="*/ 5869221 w 6530564"/>
              <a:gd name="connsiteY815" fmla="*/ 4563850 h 6858000"/>
              <a:gd name="connsiteX816" fmla="*/ 5934654 w 6530564"/>
              <a:gd name="connsiteY816" fmla="*/ 4478149 h 6858000"/>
              <a:gd name="connsiteX817" fmla="*/ 5995761 w 6530564"/>
              <a:gd name="connsiteY817" fmla="*/ 4353528 h 6858000"/>
              <a:gd name="connsiteX818" fmla="*/ 6037497 w 6530564"/>
              <a:gd name="connsiteY818" fmla="*/ 4268905 h 6858000"/>
              <a:gd name="connsiteX819" fmla="*/ 6066979 w 6530564"/>
              <a:gd name="connsiteY819" fmla="*/ 4182916 h 6858000"/>
              <a:gd name="connsiteX820" fmla="*/ 6092089 w 6530564"/>
              <a:gd name="connsiteY820" fmla="*/ 4113800 h 6858000"/>
              <a:gd name="connsiteX821" fmla="*/ 6095089 w 6530564"/>
              <a:gd name="connsiteY821" fmla="*/ 4109174 h 6858000"/>
              <a:gd name="connsiteX822" fmla="*/ 6097275 w 6530564"/>
              <a:gd name="connsiteY822" fmla="*/ 4100738 h 6858000"/>
              <a:gd name="connsiteX823" fmla="*/ 6147797 w 6530564"/>
              <a:gd name="connsiteY823" fmla="*/ 3926580 h 6858000"/>
              <a:gd name="connsiteX824" fmla="*/ 6161681 w 6530564"/>
              <a:gd name="connsiteY824" fmla="*/ 3935566 h 6858000"/>
              <a:gd name="connsiteX825" fmla="*/ 6176677 w 6530564"/>
              <a:gd name="connsiteY825" fmla="*/ 3912441 h 6858000"/>
              <a:gd name="connsiteX826" fmla="*/ 6174493 w 6530564"/>
              <a:gd name="connsiteY826" fmla="*/ 3920876 h 6858000"/>
              <a:gd name="connsiteX827" fmla="*/ 6172306 w 6530564"/>
              <a:gd name="connsiteY827" fmla="*/ 3929312 h 6858000"/>
              <a:gd name="connsiteX828" fmla="*/ 6175307 w 6530564"/>
              <a:gd name="connsiteY828" fmla="*/ 3924687 h 6858000"/>
              <a:gd name="connsiteX829" fmla="*/ 6177492 w 6530564"/>
              <a:gd name="connsiteY829" fmla="*/ 3916252 h 6858000"/>
              <a:gd name="connsiteX830" fmla="*/ 6180491 w 6530564"/>
              <a:gd name="connsiteY830" fmla="*/ 3911626 h 6858000"/>
              <a:gd name="connsiteX831" fmla="*/ 6187861 w 6530564"/>
              <a:gd name="connsiteY831" fmla="*/ 3890129 h 6858000"/>
              <a:gd name="connsiteX832" fmla="*/ 6187047 w 6530564"/>
              <a:gd name="connsiteY832" fmla="*/ 3886319 h 6858000"/>
              <a:gd name="connsiteX833" fmla="*/ 6186233 w 6530564"/>
              <a:gd name="connsiteY833" fmla="*/ 3882508 h 6858000"/>
              <a:gd name="connsiteX834" fmla="*/ 6183373 w 6530564"/>
              <a:gd name="connsiteY834" fmla="*/ 3883119 h 6858000"/>
              <a:gd name="connsiteX835" fmla="*/ 6183513 w 6530564"/>
              <a:gd name="connsiteY835" fmla="*/ 3879104 h 6858000"/>
              <a:gd name="connsiteX836" fmla="*/ 6183791 w 6530564"/>
              <a:gd name="connsiteY836" fmla="*/ 3871076 h 6858000"/>
              <a:gd name="connsiteX837" fmla="*/ 6167166 w 6530564"/>
              <a:gd name="connsiteY837" fmla="*/ 3886581 h 6858000"/>
              <a:gd name="connsiteX838" fmla="*/ 6168280 w 6530564"/>
              <a:gd name="connsiteY838" fmla="*/ 3854469 h 6858000"/>
              <a:gd name="connsiteX839" fmla="*/ 6163653 w 6530564"/>
              <a:gd name="connsiteY839" fmla="*/ 3851471 h 6858000"/>
              <a:gd name="connsiteX840" fmla="*/ 6167465 w 6530564"/>
              <a:gd name="connsiteY840" fmla="*/ 3850657 h 6858000"/>
              <a:gd name="connsiteX841" fmla="*/ 6166651 w 6530564"/>
              <a:gd name="connsiteY841" fmla="*/ 3846847 h 6858000"/>
              <a:gd name="connsiteX842" fmla="*/ 6165837 w 6530564"/>
              <a:gd name="connsiteY842" fmla="*/ 3843036 h 6858000"/>
              <a:gd name="connsiteX843" fmla="*/ 6165022 w 6530564"/>
              <a:gd name="connsiteY843" fmla="*/ 3839226 h 6858000"/>
              <a:gd name="connsiteX844" fmla="*/ 6175693 w 6530564"/>
              <a:gd name="connsiteY844" fmla="*/ 3777178 h 6858000"/>
              <a:gd name="connsiteX845" fmla="*/ 6171880 w 6530564"/>
              <a:gd name="connsiteY845" fmla="*/ 3777993 h 6858000"/>
              <a:gd name="connsiteX846" fmla="*/ 6174879 w 6530564"/>
              <a:gd name="connsiteY846" fmla="*/ 3773367 h 6858000"/>
              <a:gd name="connsiteX847" fmla="*/ 6180065 w 6530564"/>
              <a:gd name="connsiteY847" fmla="*/ 3760306 h 6858000"/>
              <a:gd name="connsiteX848" fmla="*/ 6175436 w 6530564"/>
              <a:gd name="connsiteY848" fmla="*/ 3757310 h 6858000"/>
              <a:gd name="connsiteX849" fmla="*/ 6197548 w 6530564"/>
              <a:gd name="connsiteY849" fmla="*/ 3692818 h 6858000"/>
              <a:gd name="connsiteX850" fmla="*/ 6199520 w 6530564"/>
              <a:gd name="connsiteY850" fmla="*/ 3608723 h 6858000"/>
              <a:gd name="connsiteX851" fmla="*/ 6065238 w 6530564"/>
              <a:gd name="connsiteY851" fmla="*/ 3308795 h 6858000"/>
              <a:gd name="connsiteX852" fmla="*/ 6065531 w 6530564"/>
              <a:gd name="connsiteY852" fmla="*/ 3314628 h 6858000"/>
              <a:gd name="connsiteX853" fmla="*/ 5962661 w 6530564"/>
              <a:gd name="connsiteY853" fmla="*/ 3968210 h 6858000"/>
              <a:gd name="connsiteX854" fmla="*/ 5809937 w 6530564"/>
              <a:gd name="connsiteY854" fmla="*/ 4303923 h 6858000"/>
              <a:gd name="connsiteX855" fmla="*/ 5551706 w 6530564"/>
              <a:gd name="connsiteY855" fmla="*/ 4690196 h 6858000"/>
              <a:gd name="connsiteX856" fmla="*/ 5516536 w 6530564"/>
              <a:gd name="connsiteY856" fmla="*/ 4707050 h 6858000"/>
              <a:gd name="connsiteX857" fmla="*/ 5503087 w 6530564"/>
              <a:gd name="connsiteY857" fmla="*/ 4713664 h 6858000"/>
              <a:gd name="connsiteX858" fmla="*/ 5304022 w 6530564"/>
              <a:gd name="connsiteY858" fmla="*/ 4917255 h 6858000"/>
              <a:gd name="connsiteX859" fmla="*/ 5300471 w 6530564"/>
              <a:gd name="connsiteY859" fmla="*/ 4925062 h 6858000"/>
              <a:gd name="connsiteX860" fmla="*/ 5343981 w 6530564"/>
              <a:gd name="connsiteY860" fmla="*/ 4920662 h 6858000"/>
              <a:gd name="connsiteX861" fmla="*/ 5655346 w 6530564"/>
              <a:gd name="connsiteY861" fmla="*/ 4608480 h 6858000"/>
              <a:gd name="connsiteX862" fmla="*/ 5983356 w 6530564"/>
              <a:gd name="connsiteY862" fmla="*/ 3978135 h 6858000"/>
              <a:gd name="connsiteX863" fmla="*/ 6073117 w 6530564"/>
              <a:gd name="connsiteY863" fmla="*/ 3583217 h 6858000"/>
              <a:gd name="connsiteX864" fmla="*/ 6074066 w 6530564"/>
              <a:gd name="connsiteY864" fmla="*/ 3578467 h 6858000"/>
              <a:gd name="connsiteX865" fmla="*/ 6079369 w 6530564"/>
              <a:gd name="connsiteY865" fmla="*/ 3507090 h 6858000"/>
              <a:gd name="connsiteX866" fmla="*/ 6072751 w 6530564"/>
              <a:gd name="connsiteY866" fmla="*/ 3363985 h 6858000"/>
              <a:gd name="connsiteX867" fmla="*/ 2047326 w 6530564"/>
              <a:gd name="connsiteY867" fmla="*/ 3281632 h 6858000"/>
              <a:gd name="connsiteX868" fmla="*/ 2045645 w 6530564"/>
              <a:gd name="connsiteY868" fmla="*/ 3284178 h 6858000"/>
              <a:gd name="connsiteX869" fmla="*/ 2047343 w 6530564"/>
              <a:gd name="connsiteY869" fmla="*/ 3286585 h 6858000"/>
              <a:gd name="connsiteX870" fmla="*/ 2051036 w 6530564"/>
              <a:gd name="connsiteY870" fmla="*/ 3201671 h 6858000"/>
              <a:gd name="connsiteX871" fmla="*/ 2050661 w 6530564"/>
              <a:gd name="connsiteY871" fmla="*/ 3206416 h 6858000"/>
              <a:gd name="connsiteX872" fmla="*/ 2049263 w 6530564"/>
              <a:gd name="connsiteY872" fmla="*/ 3226807 h 6858000"/>
              <a:gd name="connsiteX873" fmla="*/ 2049406 w 6530564"/>
              <a:gd name="connsiteY873" fmla="*/ 3233130 h 6858000"/>
              <a:gd name="connsiteX874" fmla="*/ 1495570 w 6530564"/>
              <a:gd name="connsiteY874" fmla="*/ 3077486 h 6858000"/>
              <a:gd name="connsiteX875" fmla="*/ 1496569 w 6530564"/>
              <a:gd name="connsiteY875" fmla="*/ 3082159 h 6858000"/>
              <a:gd name="connsiteX876" fmla="*/ 1491897 w 6530564"/>
              <a:gd name="connsiteY876" fmla="*/ 3083156 h 6858000"/>
              <a:gd name="connsiteX877" fmla="*/ 1495570 w 6530564"/>
              <a:gd name="connsiteY877" fmla="*/ 3077486 h 6858000"/>
              <a:gd name="connsiteX878" fmla="*/ 2063000 w 6530564"/>
              <a:gd name="connsiteY878" fmla="*/ 3065542 h 6858000"/>
              <a:gd name="connsiteX879" fmla="*/ 2061195 w 6530564"/>
              <a:gd name="connsiteY879" fmla="*/ 3075253 h 6858000"/>
              <a:gd name="connsiteX880" fmla="*/ 2058277 w 6530564"/>
              <a:gd name="connsiteY880" fmla="*/ 3102543 h 6858000"/>
              <a:gd name="connsiteX881" fmla="*/ 2056929 w 6530564"/>
              <a:gd name="connsiteY881" fmla="*/ 3122128 h 6858000"/>
              <a:gd name="connsiteX882" fmla="*/ 6487598 w 6530564"/>
              <a:gd name="connsiteY882" fmla="*/ 3056185 h 6858000"/>
              <a:gd name="connsiteX883" fmla="*/ 6493268 w 6530564"/>
              <a:gd name="connsiteY883" fmla="*/ 3059858 h 6858000"/>
              <a:gd name="connsiteX884" fmla="*/ 6488597 w 6530564"/>
              <a:gd name="connsiteY884" fmla="*/ 3060857 h 6858000"/>
              <a:gd name="connsiteX885" fmla="*/ 6487598 w 6530564"/>
              <a:gd name="connsiteY885" fmla="*/ 3056185 h 6858000"/>
              <a:gd name="connsiteX886" fmla="*/ 6485963 w 6530564"/>
              <a:gd name="connsiteY886" fmla="*/ 3002807 h 6858000"/>
              <a:gd name="connsiteX887" fmla="*/ 6508597 w 6530564"/>
              <a:gd name="connsiteY887" fmla="*/ 3085888 h 6858000"/>
              <a:gd name="connsiteX888" fmla="*/ 6520853 w 6530564"/>
              <a:gd name="connsiteY888" fmla="*/ 3091817 h 6858000"/>
              <a:gd name="connsiteX889" fmla="*/ 6530564 w 6530564"/>
              <a:gd name="connsiteY889" fmla="*/ 3120178 h 6858000"/>
              <a:gd name="connsiteX890" fmla="*/ 6530564 w 6530564"/>
              <a:gd name="connsiteY890" fmla="*/ 3206162 h 6858000"/>
              <a:gd name="connsiteX891" fmla="*/ 6521209 w 6530564"/>
              <a:gd name="connsiteY891" fmla="*/ 3190646 h 6858000"/>
              <a:gd name="connsiteX892" fmla="*/ 6525881 w 6530564"/>
              <a:gd name="connsiteY892" fmla="*/ 3189649 h 6858000"/>
              <a:gd name="connsiteX893" fmla="*/ 6523885 w 6530564"/>
              <a:gd name="connsiteY893" fmla="*/ 3180305 h 6858000"/>
              <a:gd name="connsiteX894" fmla="*/ 6522887 w 6530564"/>
              <a:gd name="connsiteY894" fmla="*/ 3175635 h 6858000"/>
              <a:gd name="connsiteX895" fmla="*/ 6517578 w 6530564"/>
              <a:gd name="connsiteY895" fmla="*/ 3127927 h 6858000"/>
              <a:gd name="connsiteX896" fmla="*/ 6512907 w 6530564"/>
              <a:gd name="connsiteY896" fmla="*/ 3128925 h 6858000"/>
              <a:gd name="connsiteX897" fmla="*/ 6516581 w 6530564"/>
              <a:gd name="connsiteY897" fmla="*/ 3123256 h 6858000"/>
              <a:gd name="connsiteX898" fmla="*/ 6510911 w 6530564"/>
              <a:gd name="connsiteY898" fmla="*/ 3119583 h 6858000"/>
              <a:gd name="connsiteX899" fmla="*/ 6504923 w 6530564"/>
              <a:gd name="connsiteY899" fmla="*/ 3091557 h 6858000"/>
              <a:gd name="connsiteX900" fmla="*/ 6497260 w 6530564"/>
              <a:gd name="connsiteY900" fmla="*/ 3078542 h 6858000"/>
              <a:gd name="connsiteX901" fmla="*/ 6500931 w 6530564"/>
              <a:gd name="connsiteY901" fmla="*/ 3072873 h 6858000"/>
              <a:gd name="connsiteX902" fmla="*/ 6490593 w 6530564"/>
              <a:gd name="connsiteY902" fmla="*/ 3070198 h 6858000"/>
              <a:gd name="connsiteX903" fmla="*/ 6495263 w 6530564"/>
              <a:gd name="connsiteY903" fmla="*/ 3069200 h 6858000"/>
              <a:gd name="connsiteX904" fmla="*/ 6494265 w 6530564"/>
              <a:gd name="connsiteY904" fmla="*/ 3064529 h 6858000"/>
              <a:gd name="connsiteX905" fmla="*/ 6493268 w 6530564"/>
              <a:gd name="connsiteY905" fmla="*/ 3059858 h 6858000"/>
              <a:gd name="connsiteX906" fmla="*/ 6492269 w 6530564"/>
              <a:gd name="connsiteY906" fmla="*/ 3055188 h 6858000"/>
              <a:gd name="connsiteX907" fmla="*/ 6491272 w 6530564"/>
              <a:gd name="connsiteY907" fmla="*/ 3050515 h 6858000"/>
              <a:gd name="connsiteX908" fmla="*/ 6493945 w 6530564"/>
              <a:gd name="connsiteY908" fmla="*/ 3040177 h 6858000"/>
              <a:gd name="connsiteX909" fmla="*/ 6487279 w 6530564"/>
              <a:gd name="connsiteY909" fmla="*/ 3031831 h 6858000"/>
              <a:gd name="connsiteX910" fmla="*/ 6485963 w 6530564"/>
              <a:gd name="connsiteY910" fmla="*/ 3002807 h 6858000"/>
              <a:gd name="connsiteX911" fmla="*/ 2135961 w 6530564"/>
              <a:gd name="connsiteY911" fmla="*/ 2977892 h 6858000"/>
              <a:gd name="connsiteX912" fmla="*/ 2135002 w 6530564"/>
              <a:gd name="connsiteY912" fmla="*/ 2982694 h 6858000"/>
              <a:gd name="connsiteX913" fmla="*/ 2136350 w 6530564"/>
              <a:gd name="connsiteY913" fmla="*/ 2985028 h 6858000"/>
              <a:gd name="connsiteX914" fmla="*/ 2138107 w 6530564"/>
              <a:gd name="connsiteY914" fmla="*/ 2978468 h 6858000"/>
              <a:gd name="connsiteX915" fmla="*/ 1530525 w 6530564"/>
              <a:gd name="connsiteY915" fmla="*/ 2870743 h 6858000"/>
              <a:gd name="connsiteX916" fmla="*/ 1530389 w 6530564"/>
              <a:gd name="connsiteY916" fmla="*/ 2874680 h 6858000"/>
              <a:gd name="connsiteX917" fmla="*/ 1526716 w 6530564"/>
              <a:gd name="connsiteY917" fmla="*/ 2880348 h 6858000"/>
              <a:gd name="connsiteX918" fmla="*/ 1549890 w 6530564"/>
              <a:gd name="connsiteY918" fmla="*/ 2806826 h 6858000"/>
              <a:gd name="connsiteX919" fmla="*/ 1550113 w 6530564"/>
              <a:gd name="connsiteY919" fmla="*/ 2806971 h 6858000"/>
              <a:gd name="connsiteX920" fmla="*/ 1549629 w 6530564"/>
              <a:gd name="connsiteY920" fmla="*/ 2807814 h 6858000"/>
              <a:gd name="connsiteX921" fmla="*/ 2190201 w 6530564"/>
              <a:gd name="connsiteY921" fmla="*/ 2770932 h 6858000"/>
              <a:gd name="connsiteX922" fmla="*/ 2189323 w 6530564"/>
              <a:gd name="connsiteY922" fmla="*/ 2774211 h 6858000"/>
              <a:gd name="connsiteX923" fmla="*/ 2188443 w 6530564"/>
              <a:gd name="connsiteY923" fmla="*/ 2777491 h 6858000"/>
              <a:gd name="connsiteX924" fmla="*/ 2184927 w 6530564"/>
              <a:gd name="connsiteY924" fmla="*/ 2790612 h 6858000"/>
              <a:gd name="connsiteX925" fmla="*/ 2181290 w 6530564"/>
              <a:gd name="connsiteY925" fmla="*/ 2797164 h 6858000"/>
              <a:gd name="connsiteX926" fmla="*/ 6368398 w 6530564"/>
              <a:gd name="connsiteY926" fmla="*/ 2681145 h 6858000"/>
              <a:gd name="connsiteX927" fmla="*/ 6376065 w 6530564"/>
              <a:gd name="connsiteY927" fmla="*/ 2694161 h 6858000"/>
              <a:gd name="connsiteX928" fmla="*/ 6377063 w 6530564"/>
              <a:gd name="connsiteY928" fmla="*/ 2698832 h 6858000"/>
              <a:gd name="connsiteX929" fmla="*/ 6378061 w 6530564"/>
              <a:gd name="connsiteY929" fmla="*/ 2703503 h 6858000"/>
              <a:gd name="connsiteX930" fmla="*/ 6379057 w 6530564"/>
              <a:gd name="connsiteY930" fmla="*/ 2708174 h 6858000"/>
              <a:gd name="connsiteX931" fmla="*/ 6372391 w 6530564"/>
              <a:gd name="connsiteY931" fmla="*/ 2699831 h 6858000"/>
              <a:gd name="connsiteX932" fmla="*/ 6368398 w 6530564"/>
              <a:gd name="connsiteY932" fmla="*/ 2681145 h 6858000"/>
              <a:gd name="connsiteX933" fmla="*/ 1615952 w 6530564"/>
              <a:gd name="connsiteY933" fmla="*/ 2612189 h 6858000"/>
              <a:gd name="connsiteX934" fmla="*/ 1617948 w 6530564"/>
              <a:gd name="connsiteY934" fmla="*/ 2621531 h 6858000"/>
              <a:gd name="connsiteX935" fmla="*/ 1578861 w 6530564"/>
              <a:gd name="connsiteY935" fmla="*/ 2712914 h 6858000"/>
              <a:gd name="connsiteX936" fmla="*/ 1573966 w 6530564"/>
              <a:gd name="connsiteY936" fmla="*/ 2741433 h 6858000"/>
              <a:gd name="connsiteX937" fmla="*/ 1556905 w 6530564"/>
              <a:gd name="connsiteY937" fmla="*/ 2780304 h 6858000"/>
              <a:gd name="connsiteX938" fmla="*/ 1579289 w 6530564"/>
              <a:gd name="connsiteY938" fmla="*/ 2695699 h 6858000"/>
              <a:gd name="connsiteX939" fmla="*/ 1595842 w 6530564"/>
              <a:gd name="connsiteY939" fmla="*/ 2645791 h 6858000"/>
              <a:gd name="connsiteX940" fmla="*/ 1603256 w 6530564"/>
              <a:gd name="connsiteY940" fmla="*/ 2644207 h 6858000"/>
              <a:gd name="connsiteX941" fmla="*/ 1612279 w 6530564"/>
              <a:gd name="connsiteY941" fmla="*/ 2617859 h 6858000"/>
              <a:gd name="connsiteX942" fmla="*/ 1615952 w 6530564"/>
              <a:gd name="connsiteY942" fmla="*/ 2612189 h 6858000"/>
              <a:gd name="connsiteX943" fmla="*/ 1613956 w 6530564"/>
              <a:gd name="connsiteY943" fmla="*/ 2602847 h 6858000"/>
              <a:gd name="connsiteX944" fmla="*/ 1611280 w 6530564"/>
              <a:gd name="connsiteY944" fmla="*/ 2613188 h 6858000"/>
              <a:gd name="connsiteX945" fmla="*/ 1607608 w 6530564"/>
              <a:gd name="connsiteY945" fmla="*/ 2618857 h 6858000"/>
              <a:gd name="connsiteX946" fmla="*/ 1599798 w 6530564"/>
              <a:gd name="connsiteY946" fmla="*/ 2633861 h 6858000"/>
              <a:gd name="connsiteX947" fmla="*/ 1607087 w 6530564"/>
              <a:gd name="connsiteY947" fmla="*/ 2611884 h 6858000"/>
              <a:gd name="connsiteX948" fmla="*/ 1610283 w 6530564"/>
              <a:gd name="connsiteY948" fmla="*/ 2608515 h 6858000"/>
              <a:gd name="connsiteX949" fmla="*/ 1609003 w 6530564"/>
              <a:gd name="connsiteY949" fmla="*/ 2606107 h 6858000"/>
              <a:gd name="connsiteX950" fmla="*/ 1609622 w 6530564"/>
              <a:gd name="connsiteY950" fmla="*/ 2604236 h 6858000"/>
              <a:gd name="connsiteX951" fmla="*/ 1612438 w 6530564"/>
              <a:gd name="connsiteY951" fmla="*/ 2595743 h 6858000"/>
              <a:gd name="connsiteX952" fmla="*/ 1612958 w 6530564"/>
              <a:gd name="connsiteY952" fmla="*/ 2598177 h 6858000"/>
              <a:gd name="connsiteX953" fmla="*/ 1611136 w 6530564"/>
              <a:gd name="connsiteY953" fmla="*/ 2599671 h 6858000"/>
              <a:gd name="connsiteX954" fmla="*/ 1622980 w 6530564"/>
              <a:gd name="connsiteY954" fmla="*/ 2576498 h 6858000"/>
              <a:gd name="connsiteX955" fmla="*/ 1620306 w 6530564"/>
              <a:gd name="connsiteY955" fmla="*/ 2586839 h 6858000"/>
              <a:gd name="connsiteX956" fmla="*/ 1619308 w 6530564"/>
              <a:gd name="connsiteY956" fmla="*/ 2582167 h 6858000"/>
              <a:gd name="connsiteX957" fmla="*/ 1616762 w 6530564"/>
              <a:gd name="connsiteY957" fmla="*/ 2582712 h 6858000"/>
              <a:gd name="connsiteX958" fmla="*/ 1618505 w 6530564"/>
              <a:gd name="connsiteY958" fmla="*/ 2577454 h 6858000"/>
              <a:gd name="connsiteX959" fmla="*/ 1649502 w 6530564"/>
              <a:gd name="connsiteY959" fmla="*/ 2499886 h 6858000"/>
              <a:gd name="connsiteX960" fmla="*/ 1648634 w 6530564"/>
              <a:gd name="connsiteY960" fmla="*/ 2503325 h 6858000"/>
              <a:gd name="connsiteX961" fmla="*/ 1655719 w 6530564"/>
              <a:gd name="connsiteY961" fmla="*/ 2501126 h 6858000"/>
              <a:gd name="connsiteX962" fmla="*/ 1625655 w 6530564"/>
              <a:gd name="connsiteY962" fmla="*/ 2566159 h 6858000"/>
              <a:gd name="connsiteX963" fmla="*/ 1621993 w 6530564"/>
              <a:gd name="connsiteY963" fmla="*/ 2566942 h 6858000"/>
              <a:gd name="connsiteX964" fmla="*/ 1623115 w 6530564"/>
              <a:gd name="connsiteY964" fmla="*/ 2563555 h 6858000"/>
              <a:gd name="connsiteX965" fmla="*/ 2319373 w 6530564"/>
              <a:gd name="connsiteY965" fmla="*/ 2498792 h 6858000"/>
              <a:gd name="connsiteX966" fmla="*/ 2303814 w 6530564"/>
              <a:gd name="connsiteY966" fmla="*/ 2500188 h 6858000"/>
              <a:gd name="connsiteX967" fmla="*/ 2290837 w 6530564"/>
              <a:gd name="connsiteY967" fmla="*/ 2517807 h 6858000"/>
              <a:gd name="connsiteX968" fmla="*/ 2215875 w 6530564"/>
              <a:gd name="connsiteY968" fmla="*/ 2697450 h 6858000"/>
              <a:gd name="connsiteX969" fmla="*/ 2209226 w 6530564"/>
              <a:gd name="connsiteY969" fmla="*/ 2715686 h 6858000"/>
              <a:gd name="connsiteX970" fmla="*/ 2208765 w 6530564"/>
              <a:gd name="connsiteY970" fmla="*/ 2718664 h 6858000"/>
              <a:gd name="connsiteX971" fmla="*/ 2202915 w 6530564"/>
              <a:gd name="connsiteY971" fmla="*/ 2749726 h 6858000"/>
              <a:gd name="connsiteX972" fmla="*/ 2202035 w 6530564"/>
              <a:gd name="connsiteY972" fmla="*/ 2753007 h 6858000"/>
              <a:gd name="connsiteX973" fmla="*/ 2195240 w 6530564"/>
              <a:gd name="connsiteY973" fmla="*/ 2765248 h 6858000"/>
              <a:gd name="connsiteX974" fmla="*/ 2191960 w 6530564"/>
              <a:gd name="connsiteY974" fmla="*/ 2764370 h 6858000"/>
              <a:gd name="connsiteX975" fmla="*/ 2191515 w 6530564"/>
              <a:gd name="connsiteY975" fmla="*/ 2764250 h 6858000"/>
              <a:gd name="connsiteX976" fmla="*/ 2182554 w 6530564"/>
              <a:gd name="connsiteY976" fmla="*/ 2788823 h 6858000"/>
              <a:gd name="connsiteX977" fmla="*/ 2178751 w 6530564"/>
              <a:gd name="connsiteY977" fmla="*/ 2801737 h 6858000"/>
              <a:gd name="connsiteX978" fmla="*/ 2181290 w 6530564"/>
              <a:gd name="connsiteY978" fmla="*/ 2797164 h 6858000"/>
              <a:gd name="connsiteX979" fmla="*/ 2172327 w 6530564"/>
              <a:gd name="connsiteY979" fmla="*/ 2823555 h 6858000"/>
              <a:gd name="connsiteX980" fmla="*/ 2164219 w 6530564"/>
              <a:gd name="connsiteY980" fmla="*/ 2851082 h 6858000"/>
              <a:gd name="connsiteX981" fmla="*/ 2161835 w 6530564"/>
              <a:gd name="connsiteY981" fmla="*/ 2861828 h 6858000"/>
              <a:gd name="connsiteX982" fmla="*/ 2158794 w 6530564"/>
              <a:gd name="connsiteY982" fmla="*/ 2875021 h 6858000"/>
              <a:gd name="connsiteX983" fmla="*/ 2157915 w 6530564"/>
              <a:gd name="connsiteY983" fmla="*/ 2878301 h 6858000"/>
              <a:gd name="connsiteX984" fmla="*/ 2148821 w 6530564"/>
              <a:gd name="connsiteY984" fmla="*/ 2913407 h 6858000"/>
              <a:gd name="connsiteX985" fmla="*/ 2139494 w 6530564"/>
              <a:gd name="connsiteY985" fmla="*/ 2960172 h 6858000"/>
              <a:gd name="connsiteX986" fmla="*/ 2142037 w 6530564"/>
              <a:gd name="connsiteY986" fmla="*/ 2950680 h 6858000"/>
              <a:gd name="connsiteX987" fmla="*/ 2161195 w 6530564"/>
              <a:gd name="connsiteY987" fmla="*/ 2879181 h 6858000"/>
              <a:gd name="connsiteX988" fmla="*/ 2168636 w 6530564"/>
              <a:gd name="connsiteY988" fmla="*/ 2877658 h 6858000"/>
              <a:gd name="connsiteX989" fmla="*/ 2169514 w 6530564"/>
              <a:gd name="connsiteY989" fmla="*/ 2874377 h 6858000"/>
              <a:gd name="connsiteX990" fmla="*/ 2166235 w 6530564"/>
              <a:gd name="connsiteY990" fmla="*/ 2873499 h 6858000"/>
              <a:gd name="connsiteX991" fmla="*/ 2184693 w 6530564"/>
              <a:gd name="connsiteY991" fmla="*/ 2804613 h 6858000"/>
              <a:gd name="connsiteX992" fmla="*/ 2181412 w 6530564"/>
              <a:gd name="connsiteY992" fmla="*/ 2803733 h 6858000"/>
              <a:gd name="connsiteX993" fmla="*/ 2188209 w 6530564"/>
              <a:gd name="connsiteY993" fmla="*/ 2791491 h 6858000"/>
              <a:gd name="connsiteX994" fmla="*/ 2189966 w 6530564"/>
              <a:gd name="connsiteY994" fmla="*/ 2784930 h 6858000"/>
              <a:gd name="connsiteX995" fmla="*/ 2202207 w 6530564"/>
              <a:gd name="connsiteY995" fmla="*/ 2791725 h 6858000"/>
              <a:gd name="connsiteX996" fmla="*/ 2198691 w 6530564"/>
              <a:gd name="connsiteY996" fmla="*/ 2804847 h 6858000"/>
              <a:gd name="connsiteX997" fmla="*/ 2193417 w 6530564"/>
              <a:gd name="connsiteY997" fmla="*/ 2824530 h 6858000"/>
              <a:gd name="connsiteX998" fmla="*/ 2192539 w 6530564"/>
              <a:gd name="connsiteY998" fmla="*/ 2827809 h 6858000"/>
              <a:gd name="connsiteX999" fmla="*/ 2191660 w 6530564"/>
              <a:gd name="connsiteY999" fmla="*/ 2831090 h 6858000"/>
              <a:gd name="connsiteX1000" fmla="*/ 2189902 w 6530564"/>
              <a:gd name="connsiteY1000" fmla="*/ 2837650 h 6858000"/>
              <a:gd name="connsiteX1001" fmla="*/ 2189023 w 6530564"/>
              <a:gd name="connsiteY1001" fmla="*/ 2840931 h 6858000"/>
              <a:gd name="connsiteX1002" fmla="*/ 2189696 w 6530564"/>
              <a:gd name="connsiteY1002" fmla="*/ 2840543 h 6858000"/>
              <a:gd name="connsiteX1003" fmla="*/ 2208348 w 6530564"/>
              <a:gd name="connsiteY1003" fmla="*/ 2778797 h 6858000"/>
              <a:gd name="connsiteX1004" fmla="*/ 2211622 w 6530564"/>
              <a:gd name="connsiteY1004" fmla="*/ 2769653 h 6858000"/>
              <a:gd name="connsiteX1005" fmla="*/ 2207481 w 6530564"/>
              <a:gd name="connsiteY1005" fmla="*/ 2772046 h 6858000"/>
              <a:gd name="connsiteX1006" fmla="*/ 2203965 w 6530564"/>
              <a:gd name="connsiteY1006" fmla="*/ 2785166 h 6858000"/>
              <a:gd name="connsiteX1007" fmla="*/ 2192603 w 6530564"/>
              <a:gd name="connsiteY1007" fmla="*/ 2775089 h 6858000"/>
              <a:gd name="connsiteX1008" fmla="*/ 2194361 w 6530564"/>
              <a:gd name="connsiteY1008" fmla="*/ 2768530 h 6858000"/>
              <a:gd name="connsiteX1009" fmla="*/ 2195240 w 6530564"/>
              <a:gd name="connsiteY1009" fmla="*/ 2765248 h 6858000"/>
              <a:gd name="connsiteX1010" fmla="*/ 2197641 w 6530564"/>
              <a:gd name="connsiteY1010" fmla="*/ 2769408 h 6858000"/>
              <a:gd name="connsiteX1011" fmla="*/ 2201800 w 6530564"/>
              <a:gd name="connsiteY1011" fmla="*/ 2767006 h 6858000"/>
              <a:gd name="connsiteX1012" fmla="*/ 2200278 w 6530564"/>
              <a:gd name="connsiteY1012" fmla="*/ 2759567 h 6858000"/>
              <a:gd name="connsiteX1013" fmla="*/ 2201156 w 6530564"/>
              <a:gd name="connsiteY1013" fmla="*/ 2756287 h 6858000"/>
              <a:gd name="connsiteX1014" fmla="*/ 2207953 w 6530564"/>
              <a:gd name="connsiteY1014" fmla="*/ 2744045 h 6858000"/>
              <a:gd name="connsiteX1015" fmla="*/ 2216271 w 6530564"/>
              <a:gd name="connsiteY1015" fmla="*/ 2739241 h 6858000"/>
              <a:gd name="connsiteX1016" fmla="*/ 2225703 w 6530564"/>
              <a:gd name="connsiteY1016" fmla="*/ 2717159 h 6858000"/>
              <a:gd name="connsiteX1017" fmla="*/ 2220022 w 6530564"/>
              <a:gd name="connsiteY1017" fmla="*/ 2712121 h 6858000"/>
              <a:gd name="connsiteX1018" fmla="*/ 2227462 w 6530564"/>
              <a:gd name="connsiteY1018" fmla="*/ 2710598 h 6858000"/>
              <a:gd name="connsiteX1019" fmla="*/ 2229455 w 6530564"/>
              <a:gd name="connsiteY1019" fmla="*/ 2690037 h 6858000"/>
              <a:gd name="connsiteX1020" fmla="*/ 2238887 w 6530564"/>
              <a:gd name="connsiteY1020" fmla="*/ 2667954 h 6858000"/>
              <a:gd name="connsiteX1021" fmla="*/ 2239767 w 6530564"/>
              <a:gd name="connsiteY1021" fmla="*/ 2664674 h 6858000"/>
              <a:gd name="connsiteX1022" fmla="*/ 2248965 w 6530564"/>
              <a:gd name="connsiteY1022" fmla="*/ 2656591 h 6858000"/>
              <a:gd name="connsiteX1023" fmla="*/ 2252715 w 6530564"/>
              <a:gd name="connsiteY1023" fmla="*/ 2629469 h 6858000"/>
              <a:gd name="connsiteX1024" fmla="*/ 2266307 w 6530564"/>
              <a:gd name="connsiteY1024" fmla="*/ 2604985 h 6858000"/>
              <a:gd name="connsiteX1025" fmla="*/ 2273104 w 6530564"/>
              <a:gd name="connsiteY1025" fmla="*/ 2592744 h 6858000"/>
              <a:gd name="connsiteX1026" fmla="*/ 2287340 w 6530564"/>
              <a:gd name="connsiteY1026" fmla="*/ 2578980 h 6858000"/>
              <a:gd name="connsiteX1027" fmla="*/ 2314759 w 6530564"/>
              <a:gd name="connsiteY1027" fmla="*/ 2516010 h 6858000"/>
              <a:gd name="connsiteX1028" fmla="*/ 2318274 w 6530564"/>
              <a:gd name="connsiteY1028" fmla="*/ 2502889 h 6858000"/>
              <a:gd name="connsiteX1029" fmla="*/ 1745743 w 6530564"/>
              <a:gd name="connsiteY1029" fmla="*/ 2277280 h 6858000"/>
              <a:gd name="connsiteX1030" fmla="*/ 1746544 w 6530564"/>
              <a:gd name="connsiteY1030" fmla="*/ 2277481 h 6858000"/>
              <a:gd name="connsiteX1031" fmla="*/ 1735073 w 6530564"/>
              <a:gd name="connsiteY1031" fmla="*/ 2301013 h 6858000"/>
              <a:gd name="connsiteX1032" fmla="*/ 1715529 w 6530564"/>
              <a:gd name="connsiteY1032" fmla="*/ 2346705 h 6858000"/>
              <a:gd name="connsiteX1033" fmla="*/ 1682110 w 6530564"/>
              <a:gd name="connsiteY1033" fmla="*/ 2441760 h 6858000"/>
              <a:gd name="connsiteX1034" fmla="*/ 1676442 w 6530564"/>
              <a:gd name="connsiteY1034" fmla="*/ 2438087 h 6858000"/>
              <a:gd name="connsiteX1035" fmla="*/ 1665372 w 6530564"/>
              <a:gd name="connsiteY1035" fmla="*/ 2469147 h 6858000"/>
              <a:gd name="connsiteX1036" fmla="*/ 1652015 w 6530564"/>
              <a:gd name="connsiteY1036" fmla="*/ 2493822 h 6858000"/>
              <a:gd name="connsiteX1037" fmla="*/ 1729501 w 6530564"/>
              <a:gd name="connsiteY1037" fmla="*/ 2306860 h 6858000"/>
              <a:gd name="connsiteX1038" fmla="*/ 1737409 w 6530564"/>
              <a:gd name="connsiteY1038" fmla="*/ 2286918 h 6858000"/>
              <a:gd name="connsiteX1039" fmla="*/ 1745743 w 6530564"/>
              <a:gd name="connsiteY1039" fmla="*/ 2277280 h 6858000"/>
              <a:gd name="connsiteX1040" fmla="*/ 2406271 w 6530564"/>
              <a:gd name="connsiteY1040" fmla="*/ 2140812 h 6858000"/>
              <a:gd name="connsiteX1041" fmla="*/ 2381400 w 6530564"/>
              <a:gd name="connsiteY1041" fmla="*/ 2172178 h 6858000"/>
              <a:gd name="connsiteX1042" fmla="*/ 2360419 w 6530564"/>
              <a:gd name="connsiteY1042" fmla="*/ 2201275 h 6858000"/>
              <a:gd name="connsiteX1043" fmla="*/ 2279573 w 6530564"/>
              <a:gd name="connsiteY1043" fmla="*/ 2306181 h 6858000"/>
              <a:gd name="connsiteX1044" fmla="*/ 2232000 w 6530564"/>
              <a:gd name="connsiteY1044" fmla="*/ 2391875 h 6858000"/>
              <a:gd name="connsiteX1045" fmla="*/ 2198898 w 6530564"/>
              <a:gd name="connsiteY1045" fmla="*/ 2449807 h 6858000"/>
              <a:gd name="connsiteX1046" fmla="*/ 2155721 w 6530564"/>
              <a:gd name="connsiteY1046" fmla="*/ 2519101 h 6858000"/>
              <a:gd name="connsiteX1047" fmla="*/ 2112543 w 6530564"/>
              <a:gd name="connsiteY1047" fmla="*/ 2588395 h 6858000"/>
              <a:gd name="connsiteX1048" fmla="*/ 2098073 w 6530564"/>
              <a:gd name="connsiteY1048" fmla="*/ 2616160 h 6858000"/>
              <a:gd name="connsiteX1049" fmla="*/ 2078328 w 6530564"/>
              <a:gd name="connsiteY1049" fmla="*/ 2663606 h 6858000"/>
              <a:gd name="connsiteX1050" fmla="*/ 2074811 w 6530564"/>
              <a:gd name="connsiteY1050" fmla="*/ 2676728 h 6858000"/>
              <a:gd name="connsiteX1051" fmla="*/ 2050908 w 6530564"/>
              <a:gd name="connsiteY1051" fmla="*/ 2726574 h 6858000"/>
              <a:gd name="connsiteX1052" fmla="*/ 2050028 w 6530564"/>
              <a:gd name="connsiteY1052" fmla="*/ 2729856 h 6858000"/>
              <a:gd name="connsiteX1053" fmla="*/ 2046748 w 6530564"/>
              <a:gd name="connsiteY1053" fmla="*/ 2728977 h 6858000"/>
              <a:gd name="connsiteX1054" fmla="*/ 2044991 w 6530564"/>
              <a:gd name="connsiteY1054" fmla="*/ 2735538 h 6858000"/>
              <a:gd name="connsiteX1055" fmla="*/ 2048271 w 6530564"/>
              <a:gd name="connsiteY1055" fmla="*/ 2736415 h 6858000"/>
              <a:gd name="connsiteX1056" fmla="*/ 2049149 w 6530564"/>
              <a:gd name="connsiteY1056" fmla="*/ 2733136 h 6858000"/>
              <a:gd name="connsiteX1057" fmla="*/ 2048035 w 6530564"/>
              <a:gd name="connsiteY1057" fmla="*/ 2750415 h 6858000"/>
              <a:gd name="connsiteX1058" fmla="*/ 1995770 w 6530564"/>
              <a:gd name="connsiteY1058" fmla="*/ 2919234 h 6858000"/>
              <a:gd name="connsiteX1059" fmla="*/ 1981470 w 6530564"/>
              <a:gd name="connsiteY1059" fmla="*/ 2985718 h 6858000"/>
              <a:gd name="connsiteX1060" fmla="*/ 1964707 w 6530564"/>
              <a:gd name="connsiteY1060" fmla="*/ 3100763 h 6858000"/>
              <a:gd name="connsiteX1061" fmla="*/ 1953626 w 6530564"/>
              <a:gd name="connsiteY1061" fmla="*/ 3220847 h 6858000"/>
              <a:gd name="connsiteX1062" fmla="*/ 1948288 w 6530564"/>
              <a:gd name="connsiteY1062" fmla="*/ 3293249 h 6858000"/>
              <a:gd name="connsiteX1063" fmla="*/ 1945417 w 6530564"/>
              <a:gd name="connsiteY1063" fmla="*/ 3317092 h 6858000"/>
              <a:gd name="connsiteX1064" fmla="*/ 1946232 w 6530564"/>
              <a:gd name="connsiteY1064" fmla="*/ 3366530 h 6858000"/>
              <a:gd name="connsiteX1065" fmla="*/ 1942952 w 6530564"/>
              <a:gd name="connsiteY1065" fmla="*/ 3365651 h 6858000"/>
              <a:gd name="connsiteX1066" fmla="*/ 1942074 w 6530564"/>
              <a:gd name="connsiteY1066" fmla="*/ 3368931 h 6858000"/>
              <a:gd name="connsiteX1067" fmla="*/ 1940315 w 6530564"/>
              <a:gd name="connsiteY1067" fmla="*/ 3375492 h 6858000"/>
              <a:gd name="connsiteX1068" fmla="*/ 1942716 w 6530564"/>
              <a:gd name="connsiteY1068" fmla="*/ 3379652 h 6858000"/>
              <a:gd name="connsiteX1069" fmla="*/ 1937678 w 6530564"/>
              <a:gd name="connsiteY1069" fmla="*/ 3385333 h 6858000"/>
              <a:gd name="connsiteX1070" fmla="*/ 1944239 w 6530564"/>
              <a:gd name="connsiteY1070" fmla="*/ 3387091 h 6858000"/>
              <a:gd name="connsiteX1071" fmla="*/ 1943359 w 6530564"/>
              <a:gd name="connsiteY1071" fmla="*/ 3390371 h 6858000"/>
              <a:gd name="connsiteX1072" fmla="*/ 1944882 w 6530564"/>
              <a:gd name="connsiteY1072" fmla="*/ 3397810 h 6858000"/>
              <a:gd name="connsiteX1073" fmla="*/ 1949920 w 6530564"/>
              <a:gd name="connsiteY1073" fmla="*/ 3392128 h 6858000"/>
              <a:gd name="connsiteX1074" fmla="*/ 1946640 w 6530564"/>
              <a:gd name="connsiteY1074" fmla="*/ 3391250 h 6858000"/>
              <a:gd name="connsiteX1075" fmla="*/ 1950798 w 6530564"/>
              <a:gd name="connsiteY1075" fmla="*/ 3388848 h 6858000"/>
              <a:gd name="connsiteX1076" fmla="*/ 1955068 w 6530564"/>
              <a:gd name="connsiteY1076" fmla="*/ 3477887 h 6858000"/>
              <a:gd name="connsiteX1077" fmla="*/ 1967593 w 6530564"/>
              <a:gd name="connsiteY1077" fmla="*/ 3614845 h 6858000"/>
              <a:gd name="connsiteX1078" fmla="*/ 1964311 w 6530564"/>
              <a:gd name="connsiteY1078" fmla="*/ 3613965 h 6858000"/>
              <a:gd name="connsiteX1079" fmla="*/ 1965190 w 6530564"/>
              <a:gd name="connsiteY1079" fmla="*/ 3610685 h 6858000"/>
              <a:gd name="connsiteX1080" fmla="*/ 1959509 w 6530564"/>
              <a:gd name="connsiteY1080" fmla="*/ 3605646 h 6858000"/>
              <a:gd name="connsiteX1081" fmla="*/ 1961030 w 6530564"/>
              <a:gd name="connsiteY1081" fmla="*/ 3613086 h 6858000"/>
              <a:gd name="connsiteX1082" fmla="*/ 1962553 w 6530564"/>
              <a:gd name="connsiteY1082" fmla="*/ 3620525 h 6858000"/>
              <a:gd name="connsiteX1083" fmla="*/ 1956636 w 6530564"/>
              <a:gd name="connsiteY1083" fmla="*/ 3629487 h 6858000"/>
              <a:gd name="connsiteX1084" fmla="*/ 1960956 w 6530564"/>
              <a:gd name="connsiteY1084" fmla="*/ 3629767 h 6858000"/>
              <a:gd name="connsiteX1085" fmla="*/ 1961195 w 6530564"/>
              <a:gd name="connsiteY1085" fmla="*/ 3627779 h 6858000"/>
              <a:gd name="connsiteX1086" fmla="*/ 1965598 w 6530564"/>
              <a:gd name="connsiteY1086" fmla="*/ 3635404 h 6858000"/>
              <a:gd name="connsiteX1087" fmla="*/ 1968235 w 6530564"/>
              <a:gd name="connsiteY1087" fmla="*/ 3625564 h 6858000"/>
              <a:gd name="connsiteX1088" fmla="*/ 1982406 w 6530564"/>
              <a:gd name="connsiteY1088" fmla="*/ 3664519 h 6858000"/>
              <a:gd name="connsiteX1089" fmla="*/ 1978248 w 6530564"/>
              <a:gd name="connsiteY1089" fmla="*/ 3666921 h 6858000"/>
              <a:gd name="connsiteX1090" fmla="*/ 1993063 w 6530564"/>
              <a:gd name="connsiteY1090" fmla="*/ 3716595 h 6858000"/>
              <a:gd name="connsiteX1091" fmla="*/ 1990662 w 6530564"/>
              <a:gd name="connsiteY1091" fmla="*/ 3712437 h 6858000"/>
              <a:gd name="connsiteX1092" fmla="*/ 2000440 w 6530564"/>
              <a:gd name="connsiteY1092" fmla="*/ 3767792 h 6858000"/>
              <a:gd name="connsiteX1093" fmla="*/ 2002841 w 6530564"/>
              <a:gd name="connsiteY1093" fmla="*/ 3771952 h 6858000"/>
              <a:gd name="connsiteX1094" fmla="*/ 2006357 w 6530564"/>
              <a:gd name="connsiteY1094" fmla="*/ 3758832 h 6858000"/>
              <a:gd name="connsiteX1095" fmla="*/ 2017248 w 6530564"/>
              <a:gd name="connsiteY1095" fmla="*/ 3796907 h 6858000"/>
              <a:gd name="connsiteX1096" fmla="*/ 2012210 w 6530564"/>
              <a:gd name="connsiteY1096" fmla="*/ 3802590 h 6858000"/>
              <a:gd name="connsiteX1097" fmla="*/ 2020293 w 6530564"/>
              <a:gd name="connsiteY1097" fmla="*/ 3811786 h 6858000"/>
              <a:gd name="connsiteX1098" fmla="*/ 2022695 w 6530564"/>
              <a:gd name="connsiteY1098" fmla="*/ 3815946 h 6858000"/>
              <a:gd name="connsiteX1099" fmla="*/ 2027497 w 6530564"/>
              <a:gd name="connsiteY1099" fmla="*/ 3824264 h 6858000"/>
              <a:gd name="connsiteX1100" fmla="*/ 2029256 w 6530564"/>
              <a:gd name="connsiteY1100" fmla="*/ 3817704 h 6858000"/>
              <a:gd name="connsiteX1101" fmla="*/ 2030134 w 6530564"/>
              <a:gd name="connsiteY1101" fmla="*/ 3814423 h 6858000"/>
              <a:gd name="connsiteX1102" fmla="*/ 2060002 w 6530564"/>
              <a:gd name="connsiteY1102" fmla="*/ 3899774 h 6858000"/>
              <a:gd name="connsiteX1103" fmla="*/ 2059530 w 6530564"/>
              <a:gd name="connsiteY1103" fmla="*/ 3927774 h 6858000"/>
              <a:gd name="connsiteX1104" fmla="*/ 2056251 w 6530564"/>
              <a:gd name="connsiteY1104" fmla="*/ 3926896 h 6858000"/>
              <a:gd name="connsiteX1105" fmla="*/ 2055372 w 6530564"/>
              <a:gd name="connsiteY1105" fmla="*/ 3930176 h 6858000"/>
              <a:gd name="connsiteX1106" fmla="*/ 2060174 w 6530564"/>
              <a:gd name="connsiteY1106" fmla="*/ 3938494 h 6858000"/>
              <a:gd name="connsiteX1107" fmla="*/ 2062575 w 6530564"/>
              <a:gd name="connsiteY1107" fmla="*/ 3942653 h 6858000"/>
              <a:gd name="connsiteX1108" fmla="*/ 2071537 w 6530564"/>
              <a:gd name="connsiteY1108" fmla="*/ 3948570 h 6858000"/>
              <a:gd name="connsiteX1109" fmla="*/ 2077862 w 6530564"/>
              <a:gd name="connsiteY1109" fmla="*/ 3964329 h 6858000"/>
              <a:gd name="connsiteX1110" fmla="*/ 2073296 w 6530564"/>
              <a:gd name="connsiteY1110" fmla="*/ 3942009 h 6858000"/>
              <a:gd name="connsiteX1111" fmla="*/ 2066735 w 6530564"/>
              <a:gd name="connsiteY1111" fmla="*/ 3940252 h 6858000"/>
              <a:gd name="connsiteX1112" fmla="*/ 2064334 w 6530564"/>
              <a:gd name="connsiteY1112" fmla="*/ 3936093 h 6858000"/>
              <a:gd name="connsiteX1113" fmla="*/ 2065212 w 6530564"/>
              <a:gd name="connsiteY1113" fmla="*/ 3932813 h 6858000"/>
              <a:gd name="connsiteX1114" fmla="*/ 2059530 w 6530564"/>
              <a:gd name="connsiteY1114" fmla="*/ 3927774 h 6858000"/>
              <a:gd name="connsiteX1115" fmla="*/ 2055670 w 6530564"/>
              <a:gd name="connsiteY1115" fmla="*/ 3863455 h 6858000"/>
              <a:gd name="connsiteX1116" fmla="*/ 2057428 w 6530564"/>
              <a:gd name="connsiteY1116" fmla="*/ 3856895 h 6858000"/>
              <a:gd name="connsiteX1117" fmla="*/ 2060708 w 6530564"/>
              <a:gd name="connsiteY1117" fmla="*/ 3857775 h 6858000"/>
              <a:gd name="connsiteX1118" fmla="*/ 2058307 w 6530564"/>
              <a:gd name="connsiteY1118" fmla="*/ 3853615 h 6858000"/>
              <a:gd name="connsiteX1119" fmla="*/ 2059185 w 6530564"/>
              <a:gd name="connsiteY1119" fmla="*/ 3850335 h 6858000"/>
              <a:gd name="connsiteX1120" fmla="*/ 2075527 w 6530564"/>
              <a:gd name="connsiteY1120" fmla="*/ 3882839 h 6858000"/>
              <a:gd name="connsiteX1121" fmla="*/ 2081274 w 6530564"/>
              <a:gd name="connsiteY1121" fmla="*/ 3919538 h 6858000"/>
              <a:gd name="connsiteX1122" fmla="*/ 2079447 w 6530564"/>
              <a:gd name="connsiteY1122" fmla="*/ 3919048 h 6858000"/>
              <a:gd name="connsiteX1123" fmla="*/ 2081850 w 6530564"/>
              <a:gd name="connsiteY1123" fmla="*/ 3923208 h 6858000"/>
              <a:gd name="connsiteX1124" fmla="*/ 2084894 w 6530564"/>
              <a:gd name="connsiteY1124" fmla="*/ 3938087 h 6858000"/>
              <a:gd name="connsiteX1125" fmla="*/ 2082492 w 6530564"/>
              <a:gd name="connsiteY1125" fmla="*/ 3933927 h 6858000"/>
              <a:gd name="connsiteX1126" fmla="*/ 2081612 w 6530564"/>
              <a:gd name="connsiteY1126" fmla="*/ 3937209 h 6858000"/>
              <a:gd name="connsiteX1127" fmla="*/ 2084015 w 6530564"/>
              <a:gd name="connsiteY1127" fmla="*/ 3941367 h 6858000"/>
              <a:gd name="connsiteX1128" fmla="*/ 2096193 w 6530564"/>
              <a:gd name="connsiteY1128" fmla="*/ 4000883 h 6858000"/>
              <a:gd name="connsiteX1129" fmla="*/ 2091155 w 6530564"/>
              <a:gd name="connsiteY1129" fmla="*/ 4006565 h 6858000"/>
              <a:gd name="connsiteX1130" fmla="*/ 2079149 w 6530564"/>
              <a:gd name="connsiteY1130" fmla="*/ 3985769 h 6858000"/>
              <a:gd name="connsiteX1131" fmla="*/ 2105093 w 6530564"/>
              <a:gd name="connsiteY1131" fmla="*/ 4059520 h 6858000"/>
              <a:gd name="connsiteX1132" fmla="*/ 2103334 w 6530564"/>
              <a:gd name="connsiteY1132" fmla="*/ 4066081 h 6858000"/>
              <a:gd name="connsiteX1133" fmla="*/ 2109017 w 6530564"/>
              <a:gd name="connsiteY1133" fmla="*/ 4071119 h 6858000"/>
              <a:gd name="connsiteX1134" fmla="*/ 2124302 w 6530564"/>
              <a:gd name="connsiteY1134" fmla="*/ 4092795 h 6858000"/>
              <a:gd name="connsiteX1135" fmla="*/ 2116863 w 6530564"/>
              <a:gd name="connsiteY1135" fmla="*/ 4094316 h 6858000"/>
              <a:gd name="connsiteX1136" fmla="*/ 2124946 w 6530564"/>
              <a:gd name="connsiteY1136" fmla="*/ 4103514 h 6858000"/>
              <a:gd name="connsiteX1137" fmla="*/ 2127347 w 6530564"/>
              <a:gd name="connsiteY1137" fmla="*/ 4107674 h 6858000"/>
              <a:gd name="connsiteX1138" fmla="*/ 2126469 w 6530564"/>
              <a:gd name="connsiteY1138" fmla="*/ 4110953 h 6858000"/>
              <a:gd name="connsiteX1139" fmla="*/ 2129749 w 6530564"/>
              <a:gd name="connsiteY1139" fmla="*/ 4111834 h 6858000"/>
              <a:gd name="connsiteX1140" fmla="*/ 2127347 w 6530564"/>
              <a:gd name="connsiteY1140" fmla="*/ 4107674 h 6858000"/>
              <a:gd name="connsiteX1141" fmla="*/ 2128226 w 6530564"/>
              <a:gd name="connsiteY1141" fmla="*/ 4104393 h 6858000"/>
              <a:gd name="connsiteX1142" fmla="*/ 2134551 w 6530564"/>
              <a:gd name="connsiteY1142" fmla="*/ 4120150 h 6858000"/>
              <a:gd name="connsiteX1143" fmla="*/ 2131272 w 6530564"/>
              <a:gd name="connsiteY1143" fmla="*/ 4119272 h 6858000"/>
              <a:gd name="connsiteX1144" fmla="*/ 2205304 w 6530564"/>
              <a:gd name="connsiteY1144" fmla="*/ 4223489 h 6858000"/>
              <a:gd name="connsiteX1145" fmla="*/ 2288534 w 6530564"/>
              <a:gd name="connsiteY1145" fmla="*/ 4319621 h 6858000"/>
              <a:gd name="connsiteX1146" fmla="*/ 2276936 w 6530564"/>
              <a:gd name="connsiteY1146" fmla="*/ 4323545 h 6858000"/>
              <a:gd name="connsiteX1147" fmla="*/ 2338554 w 6530564"/>
              <a:gd name="connsiteY1147" fmla="*/ 4382245 h 6858000"/>
              <a:gd name="connsiteX1148" fmla="*/ 2402574 w 6530564"/>
              <a:gd name="connsiteY1148" fmla="*/ 4445104 h 6858000"/>
              <a:gd name="connsiteX1149" fmla="*/ 2399295 w 6530564"/>
              <a:gd name="connsiteY1149" fmla="*/ 4444226 h 6858000"/>
              <a:gd name="connsiteX1150" fmla="*/ 2400815 w 6530564"/>
              <a:gd name="connsiteY1150" fmla="*/ 4451665 h 6858000"/>
              <a:gd name="connsiteX1151" fmla="*/ 2399937 w 6530564"/>
              <a:gd name="connsiteY1151" fmla="*/ 4454946 h 6858000"/>
              <a:gd name="connsiteX1152" fmla="*/ 2414581 w 6530564"/>
              <a:gd name="connsiteY1152" fmla="*/ 4465901 h 6858000"/>
              <a:gd name="connsiteX1153" fmla="*/ 2419383 w 6530564"/>
              <a:gd name="connsiteY1153" fmla="*/ 4474219 h 6858000"/>
              <a:gd name="connsiteX1154" fmla="*/ 2422665 w 6530564"/>
              <a:gd name="connsiteY1154" fmla="*/ 4475099 h 6858000"/>
              <a:gd name="connsiteX1155" fmla="*/ 2423543 w 6530564"/>
              <a:gd name="connsiteY1155" fmla="*/ 4471818 h 6858000"/>
              <a:gd name="connsiteX1156" fmla="*/ 2459154 w 6530564"/>
              <a:gd name="connsiteY1156" fmla="*/ 4509487 h 6858000"/>
              <a:gd name="connsiteX1157" fmla="*/ 2468994 w 6530564"/>
              <a:gd name="connsiteY1157" fmla="*/ 4512124 h 6858000"/>
              <a:gd name="connsiteX1158" fmla="*/ 2462671 w 6530564"/>
              <a:gd name="connsiteY1158" fmla="*/ 4496365 h 6858000"/>
              <a:gd name="connsiteX1159" fmla="*/ 2455230 w 6530564"/>
              <a:gd name="connsiteY1159" fmla="*/ 4497888 h 6858000"/>
              <a:gd name="connsiteX1160" fmla="*/ 2440823 w 6530564"/>
              <a:gd name="connsiteY1160" fmla="*/ 4472932 h 6858000"/>
              <a:gd name="connsiteX1161" fmla="*/ 2448905 w 6530564"/>
              <a:gd name="connsiteY1161" fmla="*/ 4482130 h 6858000"/>
              <a:gd name="connsiteX1162" fmla="*/ 2402166 w 6530564"/>
              <a:gd name="connsiteY1162" fmla="*/ 4420385 h 6858000"/>
              <a:gd name="connsiteX1163" fmla="*/ 2348865 w 6530564"/>
              <a:gd name="connsiteY1163" fmla="*/ 4356882 h 6858000"/>
              <a:gd name="connsiteX1164" fmla="*/ 2350624 w 6530564"/>
              <a:gd name="connsiteY1164" fmla="*/ 4350321 h 6858000"/>
              <a:gd name="connsiteX1165" fmla="*/ 2311324 w 6530564"/>
              <a:gd name="connsiteY1165" fmla="*/ 4287054 h 6858000"/>
              <a:gd name="connsiteX1166" fmla="*/ 2296917 w 6530564"/>
              <a:gd name="connsiteY1166" fmla="*/ 4262099 h 6858000"/>
              <a:gd name="connsiteX1167" fmla="*/ 2288833 w 6530564"/>
              <a:gd name="connsiteY1167" fmla="*/ 4252901 h 6858000"/>
              <a:gd name="connsiteX1168" fmla="*/ 2280107 w 6530564"/>
              <a:gd name="connsiteY1168" fmla="*/ 4232984 h 6858000"/>
              <a:gd name="connsiteX1169" fmla="*/ 2255216 w 6530564"/>
              <a:gd name="connsiteY1169" fmla="*/ 4194671 h 6858000"/>
              <a:gd name="connsiteX1170" fmla="*/ 2233602 w 6530564"/>
              <a:gd name="connsiteY1170" fmla="*/ 4157238 h 6858000"/>
              <a:gd name="connsiteX1171" fmla="*/ 2178608 w 6530564"/>
              <a:gd name="connsiteY1171" fmla="*/ 4047576 h 6858000"/>
              <a:gd name="connsiteX1172" fmla="*/ 2162677 w 6530564"/>
              <a:gd name="connsiteY1172" fmla="*/ 4015182 h 6858000"/>
              <a:gd name="connsiteX1173" fmla="*/ 2166837 w 6530564"/>
              <a:gd name="connsiteY1173" fmla="*/ 4012780 h 6858000"/>
              <a:gd name="connsiteX1174" fmla="*/ 2126722 w 6530564"/>
              <a:gd name="connsiteY1174" fmla="*/ 3900073 h 6858000"/>
              <a:gd name="connsiteX1175" fmla="*/ 2116473 w 6530564"/>
              <a:gd name="connsiteY1175" fmla="*/ 3872717 h 6858000"/>
              <a:gd name="connsiteX1176" fmla="*/ 2103179 w 6530564"/>
              <a:gd name="connsiteY1176" fmla="*/ 3830480 h 6858000"/>
              <a:gd name="connsiteX1177" fmla="*/ 2069451 w 6530564"/>
              <a:gd name="connsiteY1177" fmla="*/ 3680812 h 6858000"/>
              <a:gd name="connsiteX1178" fmla="*/ 2057037 w 6530564"/>
              <a:gd name="connsiteY1178" fmla="*/ 3635295 h 6858000"/>
              <a:gd name="connsiteX1179" fmla="*/ 2058794 w 6530564"/>
              <a:gd name="connsiteY1179" fmla="*/ 3628734 h 6858000"/>
              <a:gd name="connsiteX1180" fmla="*/ 2056865 w 6530564"/>
              <a:gd name="connsiteY1180" fmla="*/ 3596574 h 6858000"/>
              <a:gd name="connsiteX1181" fmla="*/ 2049896 w 6530564"/>
              <a:gd name="connsiteY1181" fmla="*/ 3570096 h 6858000"/>
              <a:gd name="connsiteX1182" fmla="*/ 2040589 w 6530564"/>
              <a:gd name="connsiteY1182" fmla="*/ 3486740 h 6858000"/>
              <a:gd name="connsiteX1183" fmla="*/ 2035615 w 6530564"/>
              <a:gd name="connsiteY1183" fmla="*/ 3439701 h 6858000"/>
              <a:gd name="connsiteX1184" fmla="*/ 2035915 w 6530564"/>
              <a:gd name="connsiteY1184" fmla="*/ 3372981 h 6858000"/>
              <a:gd name="connsiteX1185" fmla="*/ 2031990 w 6530564"/>
              <a:gd name="connsiteY1185" fmla="*/ 3361383 h 6858000"/>
              <a:gd name="connsiteX1186" fmla="*/ 2032461 w 6530564"/>
              <a:gd name="connsiteY1186" fmla="*/ 3333382 h 6858000"/>
              <a:gd name="connsiteX1187" fmla="*/ 2038849 w 6530564"/>
              <a:gd name="connsiteY1187" fmla="*/ 3296420 h 6858000"/>
              <a:gd name="connsiteX1188" fmla="*/ 2027486 w 6530564"/>
              <a:gd name="connsiteY1188" fmla="*/ 3286343 h 6858000"/>
              <a:gd name="connsiteX1189" fmla="*/ 2025321 w 6530564"/>
              <a:gd name="connsiteY1189" fmla="*/ 3268185 h 6858000"/>
              <a:gd name="connsiteX1190" fmla="*/ 2033294 w 6530564"/>
              <a:gd name="connsiteY1190" fmla="*/ 3185942 h 6858000"/>
              <a:gd name="connsiteX1191" fmla="*/ 2040090 w 6530564"/>
              <a:gd name="connsiteY1191" fmla="*/ 3173700 h 6858000"/>
              <a:gd name="connsiteX1192" fmla="*/ 2036166 w 6530564"/>
              <a:gd name="connsiteY1192" fmla="*/ 3162101 h 6858000"/>
              <a:gd name="connsiteX1193" fmla="*/ 2037046 w 6530564"/>
              <a:gd name="connsiteY1193" fmla="*/ 3158821 h 6858000"/>
              <a:gd name="connsiteX1194" fmla="*/ 2049179 w 6530564"/>
              <a:gd name="connsiteY1194" fmla="*/ 3074176 h 6858000"/>
              <a:gd name="connsiteX1195" fmla="*/ 2052459 w 6530564"/>
              <a:gd name="connsiteY1195" fmla="*/ 3075055 h 6858000"/>
              <a:gd name="connsiteX1196" fmla="*/ 2056854 w 6530564"/>
              <a:gd name="connsiteY1196" fmla="*/ 3058653 h 6858000"/>
              <a:gd name="connsiteX1197" fmla="*/ 2055566 w 6530564"/>
              <a:gd name="connsiteY1197" fmla="*/ 3037215 h 6858000"/>
              <a:gd name="connsiteX1198" fmla="*/ 2064764 w 6530564"/>
              <a:gd name="connsiteY1198" fmla="*/ 3029132 h 6858000"/>
              <a:gd name="connsiteX1199" fmla="*/ 2072911 w 6530564"/>
              <a:gd name="connsiteY1199" fmla="*/ 2985608 h 6858000"/>
              <a:gd name="connsiteX1200" fmla="*/ 2075140 w 6530564"/>
              <a:gd name="connsiteY1200" fmla="*/ 2951048 h 6858000"/>
              <a:gd name="connsiteX1201" fmla="*/ 2079298 w 6530564"/>
              <a:gd name="connsiteY1201" fmla="*/ 2948647 h 6858000"/>
              <a:gd name="connsiteX1202" fmla="*/ 2090081 w 6530564"/>
              <a:gd name="connsiteY1202" fmla="*/ 2895283 h 6858000"/>
              <a:gd name="connsiteX1203" fmla="*/ 2091816 w 6530564"/>
              <a:gd name="connsiteY1203" fmla="*/ 2888809 h 6858000"/>
              <a:gd name="connsiteX1204" fmla="*/ 2099621 w 6530564"/>
              <a:gd name="connsiteY1204" fmla="*/ 2853246 h 6858000"/>
              <a:gd name="connsiteX1205" fmla="*/ 2099985 w 6530564"/>
              <a:gd name="connsiteY1205" fmla="*/ 2845200 h 6858000"/>
              <a:gd name="connsiteX1206" fmla="*/ 2100816 w 6530564"/>
              <a:gd name="connsiteY1206" fmla="*/ 2847794 h 6858000"/>
              <a:gd name="connsiteX1207" fmla="*/ 2110855 w 6530564"/>
              <a:gd name="connsiteY1207" fmla="*/ 2802050 h 6858000"/>
              <a:gd name="connsiteX1208" fmla="*/ 2224554 w 6530564"/>
              <a:gd name="connsiteY1208" fmla="*/ 2460779 h 6858000"/>
              <a:gd name="connsiteX1209" fmla="*/ 2358682 w 6530564"/>
              <a:gd name="connsiteY1209" fmla="*/ 2205979 h 6858000"/>
              <a:gd name="connsiteX1210" fmla="*/ 6077176 w 6530564"/>
              <a:gd name="connsiteY1210" fmla="*/ 2118185 h 6858000"/>
              <a:gd name="connsiteX1211" fmla="*/ 6112507 w 6530564"/>
              <a:gd name="connsiteY1211" fmla="*/ 2169248 h 6858000"/>
              <a:gd name="connsiteX1212" fmla="*/ 6107837 w 6530564"/>
              <a:gd name="connsiteY1212" fmla="*/ 2170245 h 6858000"/>
              <a:gd name="connsiteX1213" fmla="*/ 6099173 w 6530564"/>
              <a:gd name="connsiteY1213" fmla="*/ 2152560 h 6858000"/>
              <a:gd name="connsiteX1214" fmla="*/ 6085839 w 6530564"/>
              <a:gd name="connsiteY1214" fmla="*/ 2135872 h 6858000"/>
              <a:gd name="connsiteX1215" fmla="*/ 6080171 w 6530564"/>
              <a:gd name="connsiteY1215" fmla="*/ 2132198 h 6858000"/>
              <a:gd name="connsiteX1216" fmla="*/ 6073503 w 6530564"/>
              <a:gd name="connsiteY1216" fmla="*/ 2123854 h 6858000"/>
              <a:gd name="connsiteX1217" fmla="*/ 6077176 w 6530564"/>
              <a:gd name="connsiteY1217" fmla="*/ 2118185 h 6858000"/>
              <a:gd name="connsiteX1218" fmla="*/ 2109589 w 6530564"/>
              <a:gd name="connsiteY1218" fmla="*/ 1937684 h 6858000"/>
              <a:gd name="connsiteX1219" fmla="*/ 2088831 w 6530564"/>
              <a:gd name="connsiteY1219" fmla="*/ 1976351 h 6858000"/>
              <a:gd name="connsiteX1220" fmla="*/ 2082998 w 6530564"/>
              <a:gd name="connsiteY1220" fmla="*/ 2000064 h 6858000"/>
              <a:gd name="connsiteX1221" fmla="*/ 2083339 w 6530564"/>
              <a:gd name="connsiteY1221" fmla="*/ 2004008 h 6858000"/>
              <a:gd name="connsiteX1222" fmla="*/ 2078984 w 6530564"/>
              <a:gd name="connsiteY1222" fmla="*/ 2013244 h 6858000"/>
              <a:gd name="connsiteX1223" fmla="*/ 2058996 w 6530564"/>
              <a:gd name="connsiteY1223" fmla="*/ 2033998 h 6858000"/>
              <a:gd name="connsiteX1224" fmla="*/ 2025940 w 6530564"/>
              <a:gd name="connsiteY1224" fmla="*/ 2085019 h 6858000"/>
              <a:gd name="connsiteX1225" fmla="*/ 2020588 w 6530564"/>
              <a:gd name="connsiteY1225" fmla="*/ 2105699 h 6858000"/>
              <a:gd name="connsiteX1226" fmla="*/ 2019591 w 6530564"/>
              <a:gd name="connsiteY1226" fmla="*/ 2101027 h 6858000"/>
              <a:gd name="connsiteX1227" fmla="*/ 2018592 w 6530564"/>
              <a:gd name="connsiteY1227" fmla="*/ 2096357 h 6858000"/>
              <a:gd name="connsiteX1228" fmla="*/ 2013921 w 6530564"/>
              <a:gd name="connsiteY1228" fmla="*/ 2097355 h 6858000"/>
              <a:gd name="connsiteX1229" fmla="*/ 2010248 w 6530564"/>
              <a:gd name="connsiteY1229" fmla="*/ 2103023 h 6858000"/>
              <a:gd name="connsiteX1230" fmla="*/ 2013243 w 6530564"/>
              <a:gd name="connsiteY1230" fmla="*/ 2117038 h 6858000"/>
              <a:gd name="connsiteX1231" fmla="*/ 2006894 w 6530564"/>
              <a:gd name="connsiteY1231" fmla="*/ 2133046 h 6858000"/>
              <a:gd name="connsiteX1232" fmla="*/ 1997551 w 6530564"/>
              <a:gd name="connsiteY1232" fmla="*/ 2135041 h 6858000"/>
              <a:gd name="connsiteX1233" fmla="*/ 1996554 w 6530564"/>
              <a:gd name="connsiteY1233" fmla="*/ 2130371 h 6858000"/>
              <a:gd name="connsiteX1234" fmla="*/ 1991884 w 6530564"/>
              <a:gd name="connsiteY1234" fmla="*/ 2131368 h 6858000"/>
              <a:gd name="connsiteX1235" fmla="*/ 1992881 w 6530564"/>
              <a:gd name="connsiteY1235" fmla="*/ 2136040 h 6858000"/>
              <a:gd name="connsiteX1236" fmla="*/ 1993879 w 6530564"/>
              <a:gd name="connsiteY1236" fmla="*/ 2140711 h 6858000"/>
              <a:gd name="connsiteX1237" fmla="*/ 1991204 w 6530564"/>
              <a:gd name="connsiteY1237" fmla="*/ 2151051 h 6858000"/>
              <a:gd name="connsiteX1238" fmla="*/ 1987531 w 6530564"/>
              <a:gd name="connsiteY1238" fmla="*/ 2156719 h 6858000"/>
              <a:gd name="connsiteX1239" fmla="*/ 1982860 w 6530564"/>
              <a:gd name="connsiteY1239" fmla="*/ 2157718 h 6858000"/>
              <a:gd name="connsiteX1240" fmla="*/ 1979187 w 6530564"/>
              <a:gd name="connsiteY1240" fmla="*/ 2163386 h 6858000"/>
              <a:gd name="connsiteX1241" fmla="*/ 1983857 w 6530564"/>
              <a:gd name="connsiteY1241" fmla="*/ 2162388 h 6858000"/>
              <a:gd name="connsiteX1242" fmla="*/ 1980184 w 6530564"/>
              <a:gd name="connsiteY1242" fmla="*/ 2168057 h 6858000"/>
              <a:gd name="connsiteX1243" fmla="*/ 1939781 w 6530564"/>
              <a:gd name="connsiteY1243" fmla="*/ 2230416 h 6858000"/>
              <a:gd name="connsiteX1244" fmla="*/ 1935109 w 6530564"/>
              <a:gd name="connsiteY1244" fmla="*/ 2231414 h 6858000"/>
              <a:gd name="connsiteX1245" fmla="*/ 1936107 w 6530564"/>
              <a:gd name="connsiteY1245" fmla="*/ 2236085 h 6858000"/>
              <a:gd name="connsiteX1246" fmla="*/ 1932434 w 6530564"/>
              <a:gd name="connsiteY1246" fmla="*/ 2241754 h 6858000"/>
              <a:gd name="connsiteX1247" fmla="*/ 1933433 w 6530564"/>
              <a:gd name="connsiteY1247" fmla="*/ 2246425 h 6858000"/>
              <a:gd name="connsiteX1248" fmla="*/ 1926765 w 6530564"/>
              <a:gd name="connsiteY1248" fmla="*/ 2238080 h 6858000"/>
              <a:gd name="connsiteX1249" fmla="*/ 1912072 w 6530564"/>
              <a:gd name="connsiteY1249" fmla="*/ 2260756 h 6858000"/>
              <a:gd name="connsiteX1250" fmla="*/ 1907402 w 6530564"/>
              <a:gd name="connsiteY1250" fmla="*/ 2261755 h 6858000"/>
              <a:gd name="connsiteX1251" fmla="*/ 1905146 w 6530564"/>
              <a:gd name="connsiteY1251" fmla="*/ 2259025 h 6858000"/>
              <a:gd name="connsiteX1252" fmla="*/ 1906944 w 6530564"/>
              <a:gd name="connsiteY1252" fmla="*/ 2256251 h 6858000"/>
              <a:gd name="connsiteX1253" fmla="*/ 1908825 w 6530564"/>
              <a:gd name="connsiteY1253" fmla="*/ 2254124 h 6858000"/>
              <a:gd name="connsiteX1254" fmla="*/ 1913750 w 6530564"/>
              <a:gd name="connsiteY1254" fmla="*/ 2245744 h 6858000"/>
              <a:gd name="connsiteX1255" fmla="*/ 1906944 w 6530564"/>
              <a:gd name="connsiteY1255" fmla="*/ 2256251 h 6858000"/>
              <a:gd name="connsiteX1256" fmla="*/ 1904828 w 6530564"/>
              <a:gd name="connsiteY1256" fmla="*/ 2258642 h 6858000"/>
              <a:gd name="connsiteX1257" fmla="*/ 1905146 w 6530564"/>
              <a:gd name="connsiteY1257" fmla="*/ 2259025 h 6858000"/>
              <a:gd name="connsiteX1258" fmla="*/ 1888038 w 6530564"/>
              <a:gd name="connsiteY1258" fmla="*/ 2285428 h 6858000"/>
              <a:gd name="connsiteX1259" fmla="*/ 1869672 w 6530564"/>
              <a:gd name="connsiteY1259" fmla="*/ 2313773 h 6858000"/>
              <a:gd name="connsiteX1260" fmla="*/ 1855978 w 6530564"/>
              <a:gd name="connsiteY1260" fmla="*/ 2341119 h 6858000"/>
              <a:gd name="connsiteX1261" fmla="*/ 1822921 w 6530564"/>
              <a:gd name="connsiteY1261" fmla="*/ 2392140 h 6858000"/>
              <a:gd name="connsiteX1262" fmla="*/ 1816572 w 6530564"/>
              <a:gd name="connsiteY1262" fmla="*/ 2408148 h 6858000"/>
              <a:gd name="connsiteX1263" fmla="*/ 1808228 w 6530564"/>
              <a:gd name="connsiteY1263" fmla="*/ 2414816 h 6858000"/>
              <a:gd name="connsiteX1264" fmla="*/ 1804555 w 6530564"/>
              <a:gd name="connsiteY1264" fmla="*/ 2420484 h 6858000"/>
              <a:gd name="connsiteX1265" fmla="*/ 1794533 w 6530564"/>
              <a:gd name="connsiteY1265" fmla="*/ 2442162 h 6858000"/>
              <a:gd name="connsiteX1266" fmla="*/ 1788184 w 6530564"/>
              <a:gd name="connsiteY1266" fmla="*/ 2458170 h 6858000"/>
              <a:gd name="connsiteX1267" fmla="*/ 1777165 w 6530564"/>
              <a:gd name="connsiteY1267" fmla="*/ 2475180 h 6858000"/>
              <a:gd name="connsiteX1268" fmla="*/ 1685658 w 6530564"/>
              <a:gd name="connsiteY1268" fmla="*/ 2641254 h 6858000"/>
              <a:gd name="connsiteX1269" fmla="*/ 1682599 w 6530564"/>
              <a:gd name="connsiteY1269" fmla="*/ 2641908 h 6858000"/>
              <a:gd name="connsiteX1270" fmla="*/ 1683636 w 6530564"/>
              <a:gd name="connsiteY1270" fmla="*/ 2638298 h 6858000"/>
              <a:gd name="connsiteX1271" fmla="*/ 1750713 w 6530564"/>
              <a:gd name="connsiteY1271" fmla="*/ 2461519 h 6858000"/>
              <a:gd name="connsiteX1272" fmla="*/ 1758144 w 6530564"/>
              <a:gd name="connsiteY1272" fmla="*/ 2444367 h 6858000"/>
              <a:gd name="connsiteX1273" fmla="*/ 1761837 w 6530564"/>
              <a:gd name="connsiteY1273" fmla="*/ 2449148 h 6858000"/>
              <a:gd name="connsiteX1274" fmla="*/ 1764852 w 6530564"/>
              <a:gd name="connsiteY1274" fmla="*/ 2429816 h 6858000"/>
              <a:gd name="connsiteX1275" fmla="*/ 1770123 w 6530564"/>
              <a:gd name="connsiteY1275" fmla="*/ 2418679 h 6858000"/>
              <a:gd name="connsiteX1276" fmla="*/ 1773535 w 6530564"/>
              <a:gd name="connsiteY1276" fmla="*/ 2412460 h 6858000"/>
              <a:gd name="connsiteX1277" fmla="*/ 1778206 w 6530564"/>
              <a:gd name="connsiteY1277" fmla="*/ 2411463 h 6858000"/>
              <a:gd name="connsiteX1278" fmla="*/ 1779045 w 6530564"/>
              <a:gd name="connsiteY1278" fmla="*/ 2403956 h 6858000"/>
              <a:gd name="connsiteX1279" fmla="*/ 1779650 w 6530564"/>
              <a:gd name="connsiteY1279" fmla="*/ 2398547 h 6858000"/>
              <a:gd name="connsiteX1280" fmla="*/ 1780549 w 6530564"/>
              <a:gd name="connsiteY1280" fmla="*/ 2396643 h 6858000"/>
              <a:gd name="connsiteX1281" fmla="*/ 1783219 w 6530564"/>
              <a:gd name="connsiteY1281" fmla="*/ 2397418 h 6858000"/>
              <a:gd name="connsiteX1282" fmla="*/ 1798250 w 6530564"/>
              <a:gd name="connsiteY1282" fmla="*/ 2368106 h 6858000"/>
              <a:gd name="connsiteX1283" fmla="*/ 1818610 w 6530564"/>
              <a:gd name="connsiteY1283" fmla="*/ 2349103 h 6858000"/>
              <a:gd name="connsiteX1284" fmla="*/ 1881733 w 6530564"/>
              <a:gd name="connsiteY1284" fmla="*/ 2233049 h 6858000"/>
              <a:gd name="connsiteX1285" fmla="*/ 1896425 w 6530564"/>
              <a:gd name="connsiteY1285" fmla="*/ 2210374 h 6858000"/>
              <a:gd name="connsiteX1286" fmla="*/ 1991246 w 6530564"/>
              <a:gd name="connsiteY1286" fmla="*/ 2082662 h 6858000"/>
              <a:gd name="connsiteX1287" fmla="*/ 2014282 w 6530564"/>
              <a:gd name="connsiteY1287" fmla="*/ 2053319 h 6858000"/>
              <a:gd name="connsiteX1288" fmla="*/ 2013284 w 6530564"/>
              <a:gd name="connsiteY1288" fmla="*/ 2048648 h 6858000"/>
              <a:gd name="connsiteX1289" fmla="*/ 2018954 w 6530564"/>
              <a:gd name="connsiteY1289" fmla="*/ 2052322 h 6858000"/>
              <a:gd name="connsiteX1290" fmla="*/ 2026300 w 6530564"/>
              <a:gd name="connsiteY1290" fmla="*/ 2040983 h 6858000"/>
              <a:gd name="connsiteX1291" fmla="*/ 2029972 w 6530564"/>
              <a:gd name="connsiteY1291" fmla="*/ 2035316 h 6858000"/>
              <a:gd name="connsiteX1292" fmla="*/ 2025302 w 6530564"/>
              <a:gd name="connsiteY1292" fmla="*/ 2036313 h 6858000"/>
              <a:gd name="connsiteX1293" fmla="*/ 2079719 w 6530564"/>
              <a:gd name="connsiteY1293" fmla="*/ 1970960 h 6858000"/>
              <a:gd name="connsiteX1294" fmla="*/ 2104808 w 6530564"/>
              <a:gd name="connsiteY1294" fmla="*/ 1943012 h 6858000"/>
              <a:gd name="connsiteX1295" fmla="*/ 5856125 w 6530564"/>
              <a:gd name="connsiteY1295" fmla="*/ 1563605 h 6858000"/>
              <a:gd name="connsiteX1296" fmla="*/ 5862009 w 6530564"/>
              <a:gd name="connsiteY1296" fmla="*/ 1568282 h 6858000"/>
              <a:gd name="connsiteX1297" fmla="*/ 5856339 w 6530564"/>
              <a:gd name="connsiteY1297" fmla="*/ 1564609 h 6858000"/>
              <a:gd name="connsiteX1298" fmla="*/ 5246583 w 6530564"/>
              <a:gd name="connsiteY1298" fmla="*/ 1522365 h 6858000"/>
              <a:gd name="connsiteX1299" fmla="*/ 5292976 w 6530564"/>
              <a:gd name="connsiteY1299" fmla="*/ 1557270 h 6858000"/>
              <a:gd name="connsiteX1300" fmla="*/ 5381981 w 6530564"/>
              <a:gd name="connsiteY1300" fmla="*/ 1629688 h 6858000"/>
              <a:gd name="connsiteX1301" fmla="*/ 5378789 w 6530564"/>
              <a:gd name="connsiteY1301" fmla="*/ 1629103 h 6858000"/>
              <a:gd name="connsiteX1302" fmla="*/ 5369212 w 6530564"/>
              <a:gd name="connsiteY1302" fmla="*/ 1627347 h 6858000"/>
              <a:gd name="connsiteX1303" fmla="*/ 5375011 w 6530564"/>
              <a:gd name="connsiteY1303" fmla="*/ 1631710 h 6858000"/>
              <a:gd name="connsiteX1304" fmla="*/ 5272066 w 6530564"/>
              <a:gd name="connsiteY1304" fmla="*/ 1563336 h 6858000"/>
              <a:gd name="connsiteX1305" fmla="*/ 5204180 w 6530564"/>
              <a:gd name="connsiteY1305" fmla="*/ 1537692 h 6858000"/>
              <a:gd name="connsiteX1306" fmla="*/ 5381927 w 6530564"/>
              <a:gd name="connsiteY1306" fmla="*/ 1665979 h 6858000"/>
              <a:gd name="connsiteX1307" fmla="*/ 5437310 w 6530564"/>
              <a:gd name="connsiteY1307" fmla="*/ 1705833 h 6858000"/>
              <a:gd name="connsiteX1308" fmla="*/ 5428584 w 6530564"/>
              <a:gd name="connsiteY1308" fmla="*/ 1717433 h 6858000"/>
              <a:gd name="connsiteX1309" fmla="*/ 5445982 w 6530564"/>
              <a:gd name="connsiteY1309" fmla="*/ 1730522 h 6858000"/>
              <a:gd name="connsiteX1310" fmla="*/ 5454121 w 6530564"/>
              <a:gd name="connsiteY1310" fmla="*/ 1722114 h 6858000"/>
              <a:gd name="connsiteX1311" fmla="*/ 5545149 w 6530564"/>
              <a:gd name="connsiteY1311" fmla="*/ 1801503 h 6858000"/>
              <a:gd name="connsiteX1312" fmla="*/ 5589201 w 6530564"/>
              <a:gd name="connsiteY1312" fmla="*/ 1849179 h 6858000"/>
              <a:gd name="connsiteX1313" fmla="*/ 5635857 w 6530564"/>
              <a:gd name="connsiteY1313" fmla="*/ 1900633 h 6858000"/>
              <a:gd name="connsiteX1314" fmla="*/ 5617876 w 6530564"/>
              <a:gd name="connsiteY1314" fmla="*/ 1890738 h 6858000"/>
              <a:gd name="connsiteX1315" fmla="*/ 5616705 w 6530564"/>
              <a:gd name="connsiteY1315" fmla="*/ 1897123 h 6858000"/>
              <a:gd name="connsiteX1316" fmla="*/ 5652350 w 6530564"/>
              <a:gd name="connsiteY1316" fmla="*/ 1936657 h 6858000"/>
              <a:gd name="connsiteX1317" fmla="*/ 5661340 w 6530564"/>
              <a:gd name="connsiteY1317" fmla="*/ 1941605 h 6858000"/>
              <a:gd name="connsiteX1318" fmla="*/ 5666874 w 6530564"/>
              <a:gd name="connsiteY1318" fmla="*/ 1929420 h 6858000"/>
              <a:gd name="connsiteX1319" fmla="*/ 5707147 w 6530564"/>
              <a:gd name="connsiteY1319" fmla="*/ 1979705 h 6858000"/>
              <a:gd name="connsiteX1320" fmla="*/ 5756412 w 6530564"/>
              <a:gd name="connsiteY1320" fmla="*/ 2034937 h 6858000"/>
              <a:gd name="connsiteX1321" fmla="*/ 5762795 w 6530564"/>
              <a:gd name="connsiteY1321" fmla="*/ 2036107 h 6858000"/>
              <a:gd name="connsiteX1322" fmla="*/ 5789449 w 6530564"/>
              <a:gd name="connsiteY1322" fmla="*/ 2070695 h 6858000"/>
              <a:gd name="connsiteX1323" fmla="*/ 5808283 w 6530564"/>
              <a:gd name="connsiteY1323" fmla="*/ 2093948 h 6858000"/>
              <a:gd name="connsiteX1324" fmla="*/ 5910535 w 6530564"/>
              <a:gd name="connsiteY1324" fmla="*/ 2238094 h 6858000"/>
              <a:gd name="connsiteX1325" fmla="*/ 5924153 w 6530564"/>
              <a:gd name="connsiteY1325" fmla="*/ 2253791 h 6858000"/>
              <a:gd name="connsiteX1326" fmla="*/ 5927611 w 6530564"/>
              <a:gd name="connsiteY1326" fmla="*/ 2270927 h 6858000"/>
              <a:gd name="connsiteX1327" fmla="*/ 5904415 w 6530564"/>
              <a:gd name="connsiteY1327" fmla="*/ 2253473 h 6858000"/>
              <a:gd name="connsiteX1328" fmla="*/ 5924685 w 6530564"/>
              <a:gd name="connsiteY1328" fmla="*/ 2286890 h 6858000"/>
              <a:gd name="connsiteX1329" fmla="*/ 5949317 w 6530564"/>
              <a:gd name="connsiteY1329" fmla="*/ 2314506 h 6858000"/>
              <a:gd name="connsiteX1330" fmla="*/ 5949051 w 6530564"/>
              <a:gd name="connsiteY1330" fmla="*/ 2297957 h 6858000"/>
              <a:gd name="connsiteX1331" fmla="*/ 5958042 w 6530564"/>
              <a:gd name="connsiteY1331" fmla="*/ 2302905 h 6858000"/>
              <a:gd name="connsiteX1332" fmla="*/ 5967621 w 6530564"/>
              <a:gd name="connsiteY1332" fmla="*/ 2304661 h 6858000"/>
              <a:gd name="connsiteX1333" fmla="*/ 5965012 w 6530564"/>
              <a:gd name="connsiteY1333" fmla="*/ 2300883 h 6858000"/>
              <a:gd name="connsiteX1334" fmla="*/ 5964427 w 6530564"/>
              <a:gd name="connsiteY1334" fmla="*/ 2304075 h 6858000"/>
              <a:gd name="connsiteX1335" fmla="*/ 5963841 w 6530564"/>
              <a:gd name="connsiteY1335" fmla="*/ 2307269 h 6858000"/>
              <a:gd name="connsiteX1336" fmla="*/ 5969641 w 6530564"/>
              <a:gd name="connsiteY1336" fmla="*/ 2311632 h 6858000"/>
              <a:gd name="connsiteX1337" fmla="*/ 5982091 w 6530564"/>
              <a:gd name="connsiteY1337" fmla="*/ 2333714 h 6858000"/>
              <a:gd name="connsiteX1338" fmla="*/ 5987303 w 6530564"/>
              <a:gd name="connsiteY1338" fmla="*/ 2341270 h 6858000"/>
              <a:gd name="connsiteX1339" fmla="*/ 5985281 w 6530564"/>
              <a:gd name="connsiteY1339" fmla="*/ 2334300 h 6858000"/>
              <a:gd name="connsiteX1340" fmla="*/ 5985867 w 6530564"/>
              <a:gd name="connsiteY1340" fmla="*/ 2331106 h 6858000"/>
              <a:gd name="connsiteX1341" fmla="*/ 6031034 w 6530564"/>
              <a:gd name="connsiteY1341" fmla="*/ 2408688 h 6858000"/>
              <a:gd name="connsiteX1342" fmla="*/ 6004061 w 6530564"/>
              <a:gd name="connsiteY1342" fmla="*/ 2393843 h 6858000"/>
              <a:gd name="connsiteX1343" fmla="*/ 6004326 w 6530564"/>
              <a:gd name="connsiteY1343" fmla="*/ 2410392 h 6858000"/>
              <a:gd name="connsiteX1344" fmla="*/ 6026031 w 6530564"/>
              <a:gd name="connsiteY1344" fmla="*/ 2453972 h 6858000"/>
              <a:gd name="connsiteX1345" fmla="*/ 6029808 w 6530564"/>
              <a:gd name="connsiteY1345" fmla="*/ 2451365 h 6858000"/>
              <a:gd name="connsiteX1346" fmla="*/ 6047737 w 6530564"/>
              <a:gd name="connsiteY1346" fmla="*/ 2497552 h 6858000"/>
              <a:gd name="connsiteX1347" fmla="*/ 6086519 w 6530564"/>
              <a:gd name="connsiteY1347" fmla="*/ 2573962 h 6858000"/>
              <a:gd name="connsiteX1348" fmla="*/ 6082156 w 6530564"/>
              <a:gd name="connsiteY1348" fmla="*/ 2579763 h 6858000"/>
              <a:gd name="connsiteX1349" fmla="*/ 6113651 w 6530564"/>
              <a:gd name="connsiteY1349" fmla="*/ 2677937 h 6858000"/>
              <a:gd name="connsiteX1350" fmla="*/ 6143121 w 6530564"/>
              <a:gd name="connsiteY1350" fmla="*/ 2769142 h 6858000"/>
              <a:gd name="connsiteX1351" fmla="*/ 6149507 w 6530564"/>
              <a:gd name="connsiteY1351" fmla="*/ 2770313 h 6858000"/>
              <a:gd name="connsiteX1352" fmla="*/ 6151794 w 6530564"/>
              <a:gd name="connsiteY1352" fmla="*/ 2793831 h 6858000"/>
              <a:gd name="connsiteX1353" fmla="*/ 6172593 w 6530564"/>
              <a:gd name="connsiteY1353" fmla="*/ 2860346 h 6858000"/>
              <a:gd name="connsiteX1354" fmla="*/ 6171103 w 6530564"/>
              <a:gd name="connsiteY1354" fmla="*/ 2886473 h 6858000"/>
              <a:gd name="connsiteX1355" fmla="*/ 6180041 w 6530564"/>
              <a:gd name="connsiteY1355" fmla="*/ 2927712 h 6858000"/>
              <a:gd name="connsiteX1356" fmla="*/ 6193340 w 6530564"/>
              <a:gd name="connsiteY1356" fmla="*/ 2963151 h 6858000"/>
              <a:gd name="connsiteX1357" fmla="*/ 6188501 w 6530564"/>
              <a:gd name="connsiteY1357" fmla="*/ 2899562 h 6858000"/>
              <a:gd name="connsiteX1358" fmla="*/ 6168869 w 6530564"/>
              <a:gd name="connsiteY1358" fmla="*/ 2826663 h 6858000"/>
              <a:gd name="connsiteX1359" fmla="*/ 6165413 w 6530564"/>
              <a:gd name="connsiteY1359" fmla="*/ 2809528 h 6858000"/>
              <a:gd name="connsiteX1360" fmla="*/ 6141209 w 6530564"/>
              <a:gd name="connsiteY1360" fmla="*/ 2689590 h 6858000"/>
              <a:gd name="connsiteX1361" fmla="*/ 6069763 w 6530564"/>
              <a:gd name="connsiteY1361" fmla="*/ 2521391 h 6858000"/>
              <a:gd name="connsiteX1362" fmla="*/ 6075882 w 6530564"/>
              <a:gd name="connsiteY1362" fmla="*/ 2506011 h 6858000"/>
              <a:gd name="connsiteX1363" fmla="*/ 6059974 w 6530564"/>
              <a:gd name="connsiteY1363" fmla="*/ 2466794 h 6858000"/>
              <a:gd name="connsiteX1364" fmla="*/ 6062581 w 6530564"/>
              <a:gd name="connsiteY1364" fmla="*/ 2470572 h 6858000"/>
              <a:gd name="connsiteX1365" fmla="*/ 6065188 w 6530564"/>
              <a:gd name="connsiteY1365" fmla="*/ 2474350 h 6858000"/>
              <a:gd name="connsiteX1366" fmla="*/ 6063167 w 6530564"/>
              <a:gd name="connsiteY1366" fmla="*/ 2467380 h 6858000"/>
              <a:gd name="connsiteX1367" fmla="*/ 6060559 w 6530564"/>
              <a:gd name="connsiteY1367" fmla="*/ 2463602 h 6858000"/>
              <a:gd name="connsiteX1368" fmla="*/ 6061145 w 6530564"/>
              <a:gd name="connsiteY1368" fmla="*/ 2460410 h 6858000"/>
              <a:gd name="connsiteX1369" fmla="*/ 6030769 w 6530564"/>
              <a:gd name="connsiteY1369" fmla="*/ 2392138 h 6858000"/>
              <a:gd name="connsiteX1370" fmla="*/ 5967939 w 6530564"/>
              <a:gd name="connsiteY1370" fmla="*/ 2284919 h 6858000"/>
              <a:gd name="connsiteX1371" fmla="*/ 5950861 w 6530564"/>
              <a:gd name="connsiteY1371" fmla="*/ 2252088 h 6858000"/>
              <a:gd name="connsiteX1372" fmla="*/ 5874678 w 6530564"/>
              <a:gd name="connsiteY1372" fmla="*/ 2145720 h 6858000"/>
              <a:gd name="connsiteX1373" fmla="*/ 5862229 w 6530564"/>
              <a:gd name="connsiteY1373" fmla="*/ 2123637 h 6858000"/>
              <a:gd name="connsiteX1374" fmla="*/ 5864835 w 6530564"/>
              <a:gd name="connsiteY1374" fmla="*/ 2127414 h 6858000"/>
              <a:gd name="connsiteX1375" fmla="*/ 5868028 w 6530564"/>
              <a:gd name="connsiteY1375" fmla="*/ 2128001 h 6858000"/>
              <a:gd name="connsiteX1376" fmla="*/ 5862814 w 6530564"/>
              <a:gd name="connsiteY1376" fmla="*/ 2120444 h 6858000"/>
              <a:gd name="connsiteX1377" fmla="*/ 5860207 w 6530564"/>
              <a:gd name="connsiteY1377" fmla="*/ 2116666 h 6858000"/>
              <a:gd name="connsiteX1378" fmla="*/ 5888031 w 6530564"/>
              <a:gd name="connsiteY1378" fmla="*/ 2144868 h 6858000"/>
              <a:gd name="connsiteX1379" fmla="*/ 5876167 w 6530564"/>
              <a:gd name="connsiteY1379" fmla="*/ 2119593 h 6858000"/>
              <a:gd name="connsiteX1380" fmla="*/ 5879361 w 6530564"/>
              <a:gd name="connsiteY1380" fmla="*/ 2120179 h 6858000"/>
              <a:gd name="connsiteX1381" fmla="*/ 5881968 w 6530564"/>
              <a:gd name="connsiteY1381" fmla="*/ 2123955 h 6858000"/>
              <a:gd name="connsiteX1382" fmla="*/ 5879947 w 6530564"/>
              <a:gd name="connsiteY1382" fmla="*/ 2116985 h 6858000"/>
              <a:gd name="connsiteX1383" fmla="*/ 5877339 w 6530564"/>
              <a:gd name="connsiteY1383" fmla="*/ 2113207 h 6858000"/>
              <a:gd name="connsiteX1384" fmla="*/ 5888937 w 6530564"/>
              <a:gd name="connsiteY1384" fmla="*/ 2121935 h 6858000"/>
              <a:gd name="connsiteX1385" fmla="*/ 5847227 w 6530564"/>
              <a:gd name="connsiteY1385" fmla="*/ 2061487 h 6858000"/>
              <a:gd name="connsiteX1386" fmla="*/ 5815626 w 6530564"/>
              <a:gd name="connsiteY1386" fmla="*/ 2035893 h 6858000"/>
              <a:gd name="connsiteX1387" fmla="*/ 5813019 w 6530564"/>
              <a:gd name="connsiteY1387" fmla="*/ 2032114 h 6858000"/>
              <a:gd name="connsiteX1388" fmla="*/ 5807807 w 6530564"/>
              <a:gd name="connsiteY1388" fmla="*/ 2024558 h 6858000"/>
              <a:gd name="connsiteX1389" fmla="*/ 5807219 w 6530564"/>
              <a:gd name="connsiteY1389" fmla="*/ 2027751 h 6858000"/>
              <a:gd name="connsiteX1390" fmla="*/ 5809827 w 6530564"/>
              <a:gd name="connsiteY1390" fmla="*/ 2031530 h 6858000"/>
              <a:gd name="connsiteX1391" fmla="*/ 5792431 w 6530564"/>
              <a:gd name="connsiteY1391" fmla="*/ 2018439 h 6858000"/>
              <a:gd name="connsiteX1392" fmla="*/ 5778490 w 6530564"/>
              <a:gd name="connsiteY1392" fmla="*/ 2022486 h 6858000"/>
              <a:gd name="connsiteX1393" fmla="*/ 5713585 w 6530564"/>
              <a:gd name="connsiteY1393" fmla="*/ 1944585 h 6858000"/>
              <a:gd name="connsiteX1394" fmla="*/ 5693582 w 6530564"/>
              <a:gd name="connsiteY1394" fmla="*/ 1927717 h 6858000"/>
              <a:gd name="connsiteX1395" fmla="*/ 5602288 w 6530564"/>
              <a:gd name="connsiteY1395" fmla="*/ 1831780 h 6858000"/>
              <a:gd name="connsiteX1396" fmla="*/ 5510410 w 6530564"/>
              <a:gd name="connsiteY1396" fmla="*/ 1739034 h 6858000"/>
              <a:gd name="connsiteX1397" fmla="*/ 5513601 w 6530564"/>
              <a:gd name="connsiteY1397" fmla="*/ 1739619 h 6858000"/>
              <a:gd name="connsiteX1398" fmla="*/ 5519401 w 6530564"/>
              <a:gd name="connsiteY1398" fmla="*/ 1743982 h 6858000"/>
              <a:gd name="connsiteX1399" fmla="*/ 5514187 w 6530564"/>
              <a:gd name="connsiteY1399" fmla="*/ 1736427 h 6858000"/>
              <a:gd name="connsiteX1400" fmla="*/ 5508389 w 6530564"/>
              <a:gd name="connsiteY1400" fmla="*/ 1732064 h 6858000"/>
              <a:gd name="connsiteX1401" fmla="*/ 5514771 w 6530564"/>
              <a:gd name="connsiteY1401" fmla="*/ 1733234 h 6858000"/>
              <a:gd name="connsiteX1402" fmla="*/ 5602607 w 6530564"/>
              <a:gd name="connsiteY1402" fmla="*/ 1812037 h 6858000"/>
              <a:gd name="connsiteX1403" fmla="*/ 5604365 w 6530564"/>
              <a:gd name="connsiteY1403" fmla="*/ 1802460 h 6858000"/>
              <a:gd name="connsiteX1404" fmla="*/ 5577975 w 6530564"/>
              <a:gd name="connsiteY1404" fmla="*/ 1784421 h 6858000"/>
              <a:gd name="connsiteX1405" fmla="*/ 5541747 w 6530564"/>
              <a:gd name="connsiteY1405" fmla="*/ 1748079 h 6858000"/>
              <a:gd name="connsiteX1406" fmla="*/ 5413903 w 6530564"/>
              <a:gd name="connsiteY1406" fmla="*/ 1635540 h 6858000"/>
              <a:gd name="connsiteX1407" fmla="*/ 5399113 w 6530564"/>
              <a:gd name="connsiteY1407" fmla="*/ 1626229 h 6858000"/>
              <a:gd name="connsiteX1408" fmla="*/ 5340536 w 6530564"/>
              <a:gd name="connsiteY1408" fmla="*/ 1585789 h 6858000"/>
              <a:gd name="connsiteX1409" fmla="*/ 5336494 w 6530564"/>
              <a:gd name="connsiteY1409" fmla="*/ 1571849 h 6858000"/>
              <a:gd name="connsiteX1410" fmla="*/ 5305744 w 6530564"/>
              <a:gd name="connsiteY1410" fmla="*/ 1559611 h 6858000"/>
              <a:gd name="connsiteX1411" fmla="*/ 5312713 w 6530564"/>
              <a:gd name="connsiteY1411" fmla="*/ 1557588 h 6858000"/>
              <a:gd name="connsiteX1412" fmla="*/ 5246583 w 6530564"/>
              <a:gd name="connsiteY1412" fmla="*/ 1522365 h 6858000"/>
              <a:gd name="connsiteX1413" fmla="*/ 4878235 w 6530564"/>
              <a:gd name="connsiteY1413" fmla="*/ 1485529 h 6858000"/>
              <a:gd name="connsiteX1414" fmla="*/ 4870589 w 6530564"/>
              <a:gd name="connsiteY1414" fmla="*/ 1490232 h 6858000"/>
              <a:gd name="connsiteX1415" fmla="*/ 4876107 w 6530564"/>
              <a:gd name="connsiteY1415" fmla="*/ 1507769 h 6858000"/>
              <a:gd name="connsiteX1416" fmla="*/ 4892523 w 6530564"/>
              <a:gd name="connsiteY1416" fmla="*/ 1528225 h 6858000"/>
              <a:gd name="connsiteX1417" fmla="*/ 4854485 w 6530564"/>
              <a:gd name="connsiteY1417" fmla="*/ 1513109 h 6858000"/>
              <a:gd name="connsiteX1418" fmla="*/ 4906663 w 6530564"/>
              <a:gd name="connsiteY1418" fmla="*/ 1538241 h 6858000"/>
              <a:gd name="connsiteX1419" fmla="*/ 5219949 w 6530564"/>
              <a:gd name="connsiteY1419" fmla="*/ 1757355 h 6858000"/>
              <a:gd name="connsiteX1420" fmla="*/ 5244849 w 6530564"/>
              <a:gd name="connsiteY1420" fmla="*/ 1781311 h 6858000"/>
              <a:gd name="connsiteX1421" fmla="*/ 5285425 w 6530564"/>
              <a:gd name="connsiteY1421" fmla="*/ 1812833 h 6858000"/>
              <a:gd name="connsiteX1422" fmla="*/ 5422531 w 6530564"/>
              <a:gd name="connsiteY1422" fmla="*/ 1941767 h 6858000"/>
              <a:gd name="connsiteX1423" fmla="*/ 5427783 w 6530564"/>
              <a:gd name="connsiteY1423" fmla="*/ 1954854 h 6858000"/>
              <a:gd name="connsiteX1424" fmla="*/ 5370401 w 6530564"/>
              <a:gd name="connsiteY1424" fmla="*/ 1904986 h 6858000"/>
              <a:gd name="connsiteX1425" fmla="*/ 5481735 w 6530564"/>
              <a:gd name="connsiteY1425" fmla="*/ 2036160 h 6858000"/>
              <a:gd name="connsiteX1426" fmla="*/ 5639099 w 6530564"/>
              <a:gd name="connsiteY1426" fmla="*/ 2260841 h 6858000"/>
              <a:gd name="connsiteX1427" fmla="*/ 5880519 w 6530564"/>
              <a:gd name="connsiteY1427" fmla="*/ 2928041 h 6858000"/>
              <a:gd name="connsiteX1428" fmla="*/ 5891569 w 6530564"/>
              <a:gd name="connsiteY1428" fmla="*/ 2991409 h 6858000"/>
              <a:gd name="connsiteX1429" fmla="*/ 5898861 w 6530564"/>
              <a:gd name="connsiteY1429" fmla="*/ 3009164 h 6858000"/>
              <a:gd name="connsiteX1430" fmla="*/ 5902123 w 6530564"/>
              <a:gd name="connsiteY1430" fmla="*/ 3033759 h 6858000"/>
              <a:gd name="connsiteX1431" fmla="*/ 5917520 w 6530564"/>
              <a:gd name="connsiteY1431" fmla="*/ 3250562 h 6858000"/>
              <a:gd name="connsiteX1432" fmla="*/ 5916015 w 6530564"/>
              <a:gd name="connsiteY1432" fmla="*/ 3270366 h 6858000"/>
              <a:gd name="connsiteX1433" fmla="*/ 5917712 w 6530564"/>
              <a:gd name="connsiteY1433" fmla="*/ 3301456 h 6858000"/>
              <a:gd name="connsiteX1434" fmla="*/ 5917722 w 6530564"/>
              <a:gd name="connsiteY1434" fmla="*/ 3321050 h 6858000"/>
              <a:gd name="connsiteX1435" fmla="*/ 5920837 w 6530564"/>
              <a:gd name="connsiteY1435" fmla="*/ 3319470 h 6858000"/>
              <a:gd name="connsiteX1436" fmla="*/ 5938043 w 6530564"/>
              <a:gd name="connsiteY1436" fmla="*/ 3297393 h 6858000"/>
              <a:gd name="connsiteX1437" fmla="*/ 5940465 w 6530564"/>
              <a:gd name="connsiteY1437" fmla="*/ 3397310 h 6858000"/>
              <a:gd name="connsiteX1438" fmla="*/ 5799700 w 6530564"/>
              <a:gd name="connsiteY1438" fmla="*/ 4058849 h 6858000"/>
              <a:gd name="connsiteX1439" fmla="*/ 5565591 w 6530564"/>
              <a:gd name="connsiteY1439" fmla="*/ 4474942 h 6858000"/>
              <a:gd name="connsiteX1440" fmla="*/ 5478169 w 6530564"/>
              <a:gd name="connsiteY1440" fmla="*/ 4588742 h 6858000"/>
              <a:gd name="connsiteX1441" fmla="*/ 5480671 w 6530564"/>
              <a:gd name="connsiteY1441" fmla="*/ 4622988 h 6858000"/>
              <a:gd name="connsiteX1442" fmla="*/ 5508667 w 6530564"/>
              <a:gd name="connsiteY1442" fmla="*/ 4605673 h 6858000"/>
              <a:gd name="connsiteX1443" fmla="*/ 5545127 w 6530564"/>
              <a:gd name="connsiteY1443" fmla="*/ 4573107 h 6858000"/>
              <a:gd name="connsiteX1444" fmla="*/ 5400007 w 6530564"/>
              <a:gd name="connsiteY1444" fmla="*/ 4782392 h 6858000"/>
              <a:gd name="connsiteX1445" fmla="*/ 5292521 w 6530564"/>
              <a:gd name="connsiteY1445" fmla="*/ 4889355 h 6858000"/>
              <a:gd name="connsiteX1446" fmla="*/ 5403631 w 6530564"/>
              <a:gd name="connsiteY1446" fmla="*/ 4790663 h 6858000"/>
              <a:gd name="connsiteX1447" fmla="*/ 5540062 w 6530564"/>
              <a:gd name="connsiteY1447" fmla="*/ 4630142 h 6858000"/>
              <a:gd name="connsiteX1448" fmla="*/ 5835395 w 6530564"/>
              <a:gd name="connsiteY1448" fmla="*/ 4132646 h 6858000"/>
              <a:gd name="connsiteX1449" fmla="*/ 5860185 w 6530564"/>
              <a:gd name="connsiteY1449" fmla="*/ 4061918 h 6858000"/>
              <a:gd name="connsiteX1450" fmla="*/ 5841093 w 6530564"/>
              <a:gd name="connsiteY1450" fmla="*/ 4078700 h 6858000"/>
              <a:gd name="connsiteX1451" fmla="*/ 5603333 w 6530564"/>
              <a:gd name="connsiteY1451" fmla="*/ 4508413 h 6858000"/>
              <a:gd name="connsiteX1452" fmla="*/ 5582878 w 6530564"/>
              <a:gd name="connsiteY1452" fmla="*/ 4524830 h 6858000"/>
              <a:gd name="connsiteX1453" fmla="*/ 5585095 w 6530564"/>
              <a:gd name="connsiteY1453" fmla="*/ 4494767 h 6858000"/>
              <a:gd name="connsiteX1454" fmla="*/ 5674172 w 6530564"/>
              <a:gd name="connsiteY1454" fmla="*/ 4363893 h 6858000"/>
              <a:gd name="connsiteX1455" fmla="*/ 5923723 w 6530564"/>
              <a:gd name="connsiteY1455" fmla="*/ 3721285 h 6858000"/>
              <a:gd name="connsiteX1456" fmla="*/ 5954351 w 6530564"/>
              <a:gd name="connsiteY1456" fmla="*/ 3182057 h 6858000"/>
              <a:gd name="connsiteX1457" fmla="*/ 5955213 w 6530564"/>
              <a:gd name="connsiteY1457" fmla="*/ 3069882 h 6858000"/>
              <a:gd name="connsiteX1458" fmla="*/ 5905413 w 6530564"/>
              <a:gd name="connsiteY1458" fmla="*/ 3914916 h 6858000"/>
              <a:gd name="connsiteX1459" fmla="*/ 5937521 w 6530564"/>
              <a:gd name="connsiteY1459" fmla="*/ 3876803 h 6858000"/>
              <a:gd name="connsiteX1460" fmla="*/ 5898035 w 6530564"/>
              <a:gd name="connsiteY1460" fmla="*/ 4007827 h 6858000"/>
              <a:gd name="connsiteX1461" fmla="*/ 5827971 w 6530564"/>
              <a:gd name="connsiteY1461" fmla="*/ 4187589 h 6858000"/>
              <a:gd name="connsiteX1462" fmla="*/ 5826681 w 6530564"/>
              <a:gd name="connsiteY1462" fmla="*/ 4203302 h 6858000"/>
              <a:gd name="connsiteX1463" fmla="*/ 5839500 w 6530564"/>
              <a:gd name="connsiteY1463" fmla="*/ 4193599 h 6858000"/>
              <a:gd name="connsiteX1464" fmla="*/ 5929413 w 6530564"/>
              <a:gd name="connsiteY1464" fmla="*/ 3972440 h 6858000"/>
              <a:gd name="connsiteX1465" fmla="*/ 5953909 w 6530564"/>
              <a:gd name="connsiteY1465" fmla="*/ 3919150 h 6858000"/>
              <a:gd name="connsiteX1466" fmla="*/ 6006151 w 6530564"/>
              <a:gd name="connsiteY1466" fmla="*/ 3680598 h 6858000"/>
              <a:gd name="connsiteX1467" fmla="*/ 6033787 w 6530564"/>
              <a:gd name="connsiteY1467" fmla="*/ 3136190 h 6858000"/>
              <a:gd name="connsiteX1468" fmla="*/ 6028315 w 6530564"/>
              <a:gd name="connsiteY1468" fmla="*/ 3093047 h 6858000"/>
              <a:gd name="connsiteX1469" fmla="*/ 6025816 w 6530564"/>
              <a:gd name="connsiteY1469" fmla="*/ 3080224 h 6858000"/>
              <a:gd name="connsiteX1470" fmla="*/ 5462620 w 6530564"/>
              <a:gd name="connsiteY1470" fmla="*/ 1953402 h 6858000"/>
              <a:gd name="connsiteX1471" fmla="*/ 5104061 w 6530564"/>
              <a:gd name="connsiteY1471" fmla="*/ 1632541 h 6858000"/>
              <a:gd name="connsiteX1472" fmla="*/ 5003371 w 6530564"/>
              <a:gd name="connsiteY1472" fmla="*/ 1558743 h 6858000"/>
              <a:gd name="connsiteX1473" fmla="*/ 4962275 w 6530564"/>
              <a:gd name="connsiteY1473" fmla="*/ 1523505 h 6858000"/>
              <a:gd name="connsiteX1474" fmla="*/ 4951211 w 6530564"/>
              <a:gd name="connsiteY1474" fmla="*/ 1516212 h 6858000"/>
              <a:gd name="connsiteX1475" fmla="*/ 4887030 w 6530564"/>
              <a:gd name="connsiteY1475" fmla="*/ 1488798 h 6858000"/>
              <a:gd name="connsiteX1476" fmla="*/ 4878235 w 6530564"/>
              <a:gd name="connsiteY1476" fmla="*/ 1485529 h 6858000"/>
              <a:gd name="connsiteX1477" fmla="*/ 2488089 w 6530564"/>
              <a:gd name="connsiteY1477" fmla="*/ 1468873 h 6858000"/>
              <a:gd name="connsiteX1478" fmla="*/ 2483339 w 6530564"/>
              <a:gd name="connsiteY1478" fmla="*/ 1472039 h 6858000"/>
              <a:gd name="connsiteX1479" fmla="*/ 2486645 w 6530564"/>
              <a:gd name="connsiteY1479" fmla="*/ 1469475 h 6858000"/>
              <a:gd name="connsiteX1480" fmla="*/ 2428360 w 6530564"/>
              <a:gd name="connsiteY1480" fmla="*/ 1430993 h 6858000"/>
              <a:gd name="connsiteX1481" fmla="*/ 2428663 w 6530564"/>
              <a:gd name="connsiteY1481" fmla="*/ 1432410 h 6858000"/>
              <a:gd name="connsiteX1482" fmla="*/ 2423991 w 6530564"/>
              <a:gd name="connsiteY1482" fmla="*/ 1433409 h 6858000"/>
              <a:gd name="connsiteX1483" fmla="*/ 3312724 w 6530564"/>
              <a:gd name="connsiteY1483" fmla="*/ 1415766 h 6858000"/>
              <a:gd name="connsiteX1484" fmla="*/ 3256489 w 6530564"/>
              <a:gd name="connsiteY1484" fmla="*/ 1428825 h 6858000"/>
              <a:gd name="connsiteX1485" fmla="*/ 3219056 w 6530564"/>
              <a:gd name="connsiteY1485" fmla="*/ 1450437 h 6858000"/>
              <a:gd name="connsiteX1486" fmla="*/ 3264571 w 6530564"/>
              <a:gd name="connsiteY1486" fmla="*/ 1438022 h 6858000"/>
              <a:gd name="connsiteX1487" fmla="*/ 3145305 w 6530564"/>
              <a:gd name="connsiteY1487" fmla="*/ 1476381 h 6858000"/>
              <a:gd name="connsiteX1488" fmla="*/ 3078993 w 6530564"/>
              <a:gd name="connsiteY1488" fmla="*/ 1500802 h 6858000"/>
              <a:gd name="connsiteX1489" fmla="*/ 3032598 w 6530564"/>
              <a:gd name="connsiteY1489" fmla="*/ 1516496 h 6858000"/>
              <a:gd name="connsiteX1490" fmla="*/ 3010922 w 6530564"/>
              <a:gd name="connsiteY1490" fmla="*/ 1531783 h 6858000"/>
              <a:gd name="connsiteX1491" fmla="*/ 1851594 w 6530564"/>
              <a:gd name="connsiteY1491" fmla="*/ 3116159 h 6858000"/>
              <a:gd name="connsiteX1492" fmla="*/ 1924097 w 6530564"/>
              <a:gd name="connsiteY1492" fmla="*/ 3947739 h 6858000"/>
              <a:gd name="connsiteX1493" fmla="*/ 3149544 w 6530564"/>
              <a:gd name="connsiteY1493" fmla="*/ 5239426 h 6858000"/>
              <a:gd name="connsiteX1494" fmla="*/ 3272436 w 6530564"/>
              <a:gd name="connsiteY1494" fmla="*/ 5279386 h 6858000"/>
              <a:gd name="connsiteX1495" fmla="*/ 3274837 w 6530564"/>
              <a:gd name="connsiteY1495" fmla="*/ 5283546 h 6858000"/>
              <a:gd name="connsiteX1496" fmla="*/ 3284679 w 6530564"/>
              <a:gd name="connsiteY1496" fmla="*/ 5286183 h 6858000"/>
              <a:gd name="connsiteX1497" fmla="*/ 3288837 w 6530564"/>
              <a:gd name="connsiteY1497" fmla="*/ 5283781 h 6858000"/>
              <a:gd name="connsiteX1498" fmla="*/ 3380685 w 6530564"/>
              <a:gd name="connsiteY1498" fmla="*/ 5308392 h 6858000"/>
              <a:gd name="connsiteX1499" fmla="*/ 3599176 w 6530564"/>
              <a:gd name="connsiteY1499" fmla="*/ 5345842 h 6858000"/>
              <a:gd name="connsiteX1500" fmla="*/ 4305801 w 6530564"/>
              <a:gd name="connsiteY1500" fmla="*/ 5306654 h 6858000"/>
              <a:gd name="connsiteX1501" fmla="*/ 4682641 w 6530564"/>
              <a:gd name="connsiteY1501" fmla="*/ 5186132 h 6858000"/>
              <a:gd name="connsiteX1502" fmla="*/ 4677601 w 6530564"/>
              <a:gd name="connsiteY1502" fmla="*/ 5191813 h 6858000"/>
              <a:gd name="connsiteX1503" fmla="*/ 4733195 w 6530564"/>
              <a:gd name="connsiteY1503" fmla="*/ 5168036 h 6858000"/>
              <a:gd name="connsiteX1504" fmla="*/ 4762309 w 6530564"/>
              <a:gd name="connsiteY1504" fmla="*/ 5151226 h 6858000"/>
              <a:gd name="connsiteX1505" fmla="*/ 4852933 w 6530564"/>
              <a:gd name="connsiteY1505" fmla="*/ 5101678 h 6858000"/>
              <a:gd name="connsiteX1506" fmla="*/ 4886205 w 6530564"/>
              <a:gd name="connsiteY1506" fmla="*/ 5082466 h 6858000"/>
              <a:gd name="connsiteX1507" fmla="*/ 5167103 w 6530564"/>
              <a:gd name="connsiteY1507" fmla="*/ 4887015 h 6858000"/>
              <a:gd name="connsiteX1508" fmla="*/ 5099205 w 6530564"/>
              <a:gd name="connsiteY1508" fmla="*/ 4956718 h 6858000"/>
              <a:gd name="connsiteX1509" fmla="*/ 5079289 w 6530564"/>
              <a:gd name="connsiteY1509" fmla="*/ 4965443 h 6858000"/>
              <a:gd name="connsiteX1510" fmla="*/ 5004830 w 6530564"/>
              <a:gd name="connsiteY1510" fmla="*/ 5033389 h 6858000"/>
              <a:gd name="connsiteX1511" fmla="*/ 5039627 w 6530564"/>
              <a:gd name="connsiteY1511" fmla="*/ 5021617 h 6858000"/>
              <a:gd name="connsiteX1512" fmla="*/ 5104007 w 6530564"/>
              <a:gd name="connsiteY1512" fmla="*/ 4965035 h 6858000"/>
              <a:gd name="connsiteX1513" fmla="*/ 5123925 w 6530564"/>
              <a:gd name="connsiteY1513" fmla="*/ 4956309 h 6858000"/>
              <a:gd name="connsiteX1514" fmla="*/ 5168389 w 6530564"/>
              <a:gd name="connsiteY1514" fmla="*/ 4908456 h 6858000"/>
              <a:gd name="connsiteX1515" fmla="*/ 5221817 w 6530564"/>
              <a:gd name="connsiteY1515" fmla="*/ 4866518 h 6858000"/>
              <a:gd name="connsiteX1516" fmla="*/ 5229491 w 6530564"/>
              <a:gd name="connsiteY1516" fmla="*/ 4850995 h 6858000"/>
              <a:gd name="connsiteX1517" fmla="*/ 5255325 w 6530564"/>
              <a:gd name="connsiteY1517" fmla="*/ 4833307 h 6858000"/>
              <a:gd name="connsiteX1518" fmla="*/ 5282919 w 6530564"/>
              <a:gd name="connsiteY1518" fmla="*/ 4809059 h 6858000"/>
              <a:gd name="connsiteX1519" fmla="*/ 5300025 w 6530564"/>
              <a:gd name="connsiteY1519" fmla="*/ 4771452 h 6858000"/>
              <a:gd name="connsiteX1520" fmla="*/ 5287549 w 6530564"/>
              <a:gd name="connsiteY1520" fmla="*/ 4778657 h 6858000"/>
              <a:gd name="connsiteX1521" fmla="*/ 5820215 w 6530564"/>
              <a:gd name="connsiteY1521" fmla="*/ 3866642 h 6858000"/>
              <a:gd name="connsiteX1522" fmla="*/ 5820377 w 6530564"/>
              <a:gd name="connsiteY1522" fmla="*/ 3865901 h 6858000"/>
              <a:gd name="connsiteX1523" fmla="*/ 5786815 w 6530564"/>
              <a:gd name="connsiteY1523" fmla="*/ 3962149 h 6858000"/>
              <a:gd name="connsiteX1524" fmla="*/ 5689529 w 6530564"/>
              <a:gd name="connsiteY1524" fmla="*/ 4151358 h 6858000"/>
              <a:gd name="connsiteX1525" fmla="*/ 5652275 w 6530564"/>
              <a:gd name="connsiteY1525" fmla="*/ 4213857 h 6858000"/>
              <a:gd name="connsiteX1526" fmla="*/ 5648119 w 6530564"/>
              <a:gd name="connsiteY1526" fmla="*/ 4223529 h 6858000"/>
              <a:gd name="connsiteX1527" fmla="*/ 5290656 w 6530564"/>
              <a:gd name="connsiteY1527" fmla="*/ 4740814 h 6858000"/>
              <a:gd name="connsiteX1528" fmla="*/ 5293293 w 6530564"/>
              <a:gd name="connsiteY1528" fmla="*/ 4730974 h 6858000"/>
              <a:gd name="connsiteX1529" fmla="*/ 5252987 w 6530564"/>
              <a:gd name="connsiteY1529" fmla="*/ 4776428 h 6858000"/>
              <a:gd name="connsiteX1530" fmla="*/ 5200205 w 6530564"/>
              <a:gd name="connsiteY1530" fmla="*/ 4829085 h 6858000"/>
              <a:gd name="connsiteX1531" fmla="*/ 5167573 w 6530564"/>
              <a:gd name="connsiteY1531" fmla="*/ 4859015 h 6858000"/>
              <a:gd name="connsiteX1532" fmla="*/ 5164293 w 6530564"/>
              <a:gd name="connsiteY1532" fmla="*/ 4858136 h 6858000"/>
              <a:gd name="connsiteX1533" fmla="*/ 5163415 w 6530564"/>
              <a:gd name="connsiteY1533" fmla="*/ 4861416 h 6858000"/>
              <a:gd name="connsiteX1534" fmla="*/ 5159255 w 6530564"/>
              <a:gd name="connsiteY1534" fmla="*/ 4863817 h 6858000"/>
              <a:gd name="connsiteX1535" fmla="*/ 5154217 w 6530564"/>
              <a:gd name="connsiteY1535" fmla="*/ 4869499 h 6858000"/>
              <a:gd name="connsiteX1536" fmla="*/ 5139981 w 6530564"/>
              <a:gd name="connsiteY1536" fmla="*/ 4883264 h 6858000"/>
              <a:gd name="connsiteX1537" fmla="*/ 5089836 w 6530564"/>
              <a:gd name="connsiteY1537" fmla="*/ 4926080 h 6858000"/>
              <a:gd name="connsiteX1538" fmla="*/ 5068160 w 6530564"/>
              <a:gd name="connsiteY1538" fmla="*/ 4941369 h 6858000"/>
              <a:gd name="connsiteX1539" fmla="*/ 5019772 w 6530564"/>
              <a:gd name="connsiteY1539" fmla="*/ 4977623 h 6858000"/>
              <a:gd name="connsiteX1540" fmla="*/ 5020651 w 6530564"/>
              <a:gd name="connsiteY1540" fmla="*/ 4974342 h 6858000"/>
              <a:gd name="connsiteX1541" fmla="*/ 5011455 w 6530564"/>
              <a:gd name="connsiteY1541" fmla="*/ 4982425 h 6858000"/>
              <a:gd name="connsiteX1542" fmla="*/ 4305801 w 6530564"/>
              <a:gd name="connsiteY1542" fmla="*/ 5306654 h 6858000"/>
              <a:gd name="connsiteX1543" fmla="*/ 3402360 w 6530564"/>
              <a:gd name="connsiteY1543" fmla="*/ 5293105 h 6858000"/>
              <a:gd name="connsiteX1544" fmla="*/ 3404117 w 6530564"/>
              <a:gd name="connsiteY1544" fmla="*/ 5286544 h 6858000"/>
              <a:gd name="connsiteX1545" fmla="*/ 3508914 w 6530564"/>
              <a:gd name="connsiteY1545" fmla="*/ 5275951 h 6858000"/>
              <a:gd name="connsiteX1546" fmla="*/ 3496671 w 6530564"/>
              <a:gd name="connsiteY1546" fmla="*/ 5269154 h 6858000"/>
              <a:gd name="connsiteX1547" fmla="*/ 3557475 w 6530564"/>
              <a:gd name="connsiteY1547" fmla="*/ 5278414 h 6858000"/>
              <a:gd name="connsiteX1548" fmla="*/ 3604513 w 6530564"/>
              <a:gd name="connsiteY1548" fmla="*/ 5273439 h 6858000"/>
              <a:gd name="connsiteX1549" fmla="*/ 3573468 w 6530564"/>
              <a:gd name="connsiteY1549" fmla="*/ 5258088 h 6858000"/>
              <a:gd name="connsiteX1550" fmla="*/ 3577628 w 6530564"/>
              <a:gd name="connsiteY1550" fmla="*/ 5255687 h 6858000"/>
              <a:gd name="connsiteX1551" fmla="*/ 3580907 w 6530564"/>
              <a:gd name="connsiteY1551" fmla="*/ 5256567 h 6858000"/>
              <a:gd name="connsiteX1552" fmla="*/ 3584189 w 6530564"/>
              <a:gd name="connsiteY1552" fmla="*/ 5257445 h 6858000"/>
              <a:gd name="connsiteX1553" fmla="*/ 3590749 w 6530564"/>
              <a:gd name="connsiteY1553" fmla="*/ 5259203 h 6858000"/>
              <a:gd name="connsiteX1554" fmla="*/ 3588347 w 6530564"/>
              <a:gd name="connsiteY1554" fmla="*/ 5255045 h 6858000"/>
              <a:gd name="connsiteX1555" fmla="*/ 3585065 w 6530564"/>
              <a:gd name="connsiteY1555" fmla="*/ 5254166 h 6858000"/>
              <a:gd name="connsiteX1556" fmla="*/ 3581787 w 6530564"/>
              <a:gd name="connsiteY1556" fmla="*/ 5253286 h 6858000"/>
              <a:gd name="connsiteX1557" fmla="*/ 3572825 w 6530564"/>
              <a:gd name="connsiteY1557" fmla="*/ 5247369 h 6858000"/>
              <a:gd name="connsiteX1558" fmla="*/ 3568666 w 6530564"/>
              <a:gd name="connsiteY1558" fmla="*/ 5249771 h 6858000"/>
              <a:gd name="connsiteX1559" fmla="*/ 3571945 w 6530564"/>
              <a:gd name="connsiteY1559" fmla="*/ 5250649 h 6858000"/>
              <a:gd name="connsiteX1560" fmla="*/ 3574346 w 6530564"/>
              <a:gd name="connsiteY1560" fmla="*/ 5254808 h 6858000"/>
              <a:gd name="connsiteX1561" fmla="*/ 3564507 w 6530564"/>
              <a:gd name="connsiteY1561" fmla="*/ 5252171 h 6858000"/>
              <a:gd name="connsiteX1562" fmla="*/ 3561226 w 6530564"/>
              <a:gd name="connsiteY1562" fmla="*/ 5251293 h 6858000"/>
              <a:gd name="connsiteX1563" fmla="*/ 3539378 w 6530564"/>
              <a:gd name="connsiteY1563" fmla="*/ 5227860 h 6858000"/>
              <a:gd name="connsiteX1564" fmla="*/ 3579620 w 6530564"/>
              <a:gd name="connsiteY1564" fmla="*/ 5235127 h 6858000"/>
              <a:gd name="connsiteX1565" fmla="*/ 3570016 w 6530564"/>
              <a:gd name="connsiteY1565" fmla="*/ 5218490 h 6858000"/>
              <a:gd name="connsiteX1566" fmla="*/ 3657531 w 6530564"/>
              <a:gd name="connsiteY1566" fmla="*/ 5206782 h 6858000"/>
              <a:gd name="connsiteX1567" fmla="*/ 3660813 w 6530564"/>
              <a:gd name="connsiteY1567" fmla="*/ 5207661 h 6858000"/>
              <a:gd name="connsiteX1568" fmla="*/ 3667372 w 6530564"/>
              <a:gd name="connsiteY1568" fmla="*/ 5209419 h 6858000"/>
              <a:gd name="connsiteX1569" fmla="*/ 3671532 w 6530564"/>
              <a:gd name="connsiteY1569" fmla="*/ 5207018 h 6858000"/>
              <a:gd name="connsiteX1570" fmla="*/ 3710251 w 6530564"/>
              <a:gd name="connsiteY1570" fmla="*/ 5206844 h 6858000"/>
              <a:gd name="connsiteX1571" fmla="*/ 3724251 w 6530564"/>
              <a:gd name="connsiteY1571" fmla="*/ 5207082 h 6858000"/>
              <a:gd name="connsiteX1572" fmla="*/ 3728411 w 6530564"/>
              <a:gd name="connsiteY1572" fmla="*/ 5204679 h 6858000"/>
              <a:gd name="connsiteX1573" fmla="*/ 3731689 w 6530564"/>
              <a:gd name="connsiteY1573" fmla="*/ 5205559 h 6858000"/>
              <a:gd name="connsiteX1574" fmla="*/ 3732569 w 6530564"/>
              <a:gd name="connsiteY1574" fmla="*/ 5202278 h 6858000"/>
              <a:gd name="connsiteX1575" fmla="*/ 3735849 w 6530564"/>
              <a:gd name="connsiteY1575" fmla="*/ 5203156 h 6858000"/>
              <a:gd name="connsiteX1576" fmla="*/ 3750729 w 6530564"/>
              <a:gd name="connsiteY1576" fmla="*/ 5200112 h 6858000"/>
              <a:gd name="connsiteX1577" fmla="*/ 3741767 w 6530564"/>
              <a:gd name="connsiteY1577" fmla="*/ 5194194 h 6858000"/>
              <a:gd name="connsiteX1578" fmla="*/ 3750085 w 6530564"/>
              <a:gd name="connsiteY1578" fmla="*/ 5189392 h 6858000"/>
              <a:gd name="connsiteX1579" fmla="*/ 3780485 w 6530564"/>
              <a:gd name="connsiteY1579" fmla="*/ 5194022 h 6858000"/>
              <a:gd name="connsiteX1580" fmla="*/ 3866245 w 6530564"/>
              <a:gd name="connsiteY1580" fmla="*/ 5188875 h 6858000"/>
              <a:gd name="connsiteX1581" fmla="*/ 3887685 w 6530564"/>
              <a:gd name="connsiteY1581" fmla="*/ 5187588 h 6858000"/>
              <a:gd name="connsiteX1582" fmla="*/ 3959442 w 6530564"/>
              <a:gd name="connsiteY1582" fmla="*/ 5182205 h 6858000"/>
              <a:gd name="connsiteX1583" fmla="*/ 3969282 w 6530564"/>
              <a:gd name="connsiteY1583" fmla="*/ 5184842 h 6858000"/>
              <a:gd name="connsiteX1584" fmla="*/ 3977601 w 6530564"/>
              <a:gd name="connsiteY1584" fmla="*/ 5180038 h 6858000"/>
              <a:gd name="connsiteX1585" fmla="*/ 3980003 w 6530564"/>
              <a:gd name="connsiteY1585" fmla="*/ 5184199 h 6858000"/>
              <a:gd name="connsiteX1586" fmla="*/ 4031200 w 6530564"/>
              <a:gd name="connsiteY1586" fmla="*/ 5176823 h 6858000"/>
              <a:gd name="connsiteX1587" fmla="*/ 4029443 w 6530564"/>
              <a:gd name="connsiteY1587" fmla="*/ 5183383 h 6858000"/>
              <a:gd name="connsiteX1588" fmla="*/ 4041919 w 6530564"/>
              <a:gd name="connsiteY1588" fmla="*/ 5176178 h 6858000"/>
              <a:gd name="connsiteX1589" fmla="*/ 4067519 w 6530564"/>
              <a:gd name="connsiteY1589" fmla="*/ 5172490 h 6858000"/>
              <a:gd name="connsiteX1590" fmla="*/ 4070798 w 6530564"/>
              <a:gd name="connsiteY1590" fmla="*/ 5173369 h 6858000"/>
              <a:gd name="connsiteX1591" fmla="*/ 4069920 w 6530564"/>
              <a:gd name="connsiteY1591" fmla="*/ 5176648 h 6858000"/>
              <a:gd name="connsiteX1592" fmla="*/ 4069041 w 6530564"/>
              <a:gd name="connsiteY1592" fmla="*/ 5179929 h 6858000"/>
              <a:gd name="connsiteX1593" fmla="*/ 4072321 w 6530564"/>
              <a:gd name="connsiteY1593" fmla="*/ 5180808 h 6858000"/>
              <a:gd name="connsiteX1594" fmla="*/ 4089601 w 6530564"/>
              <a:gd name="connsiteY1594" fmla="*/ 5181922 h 6858000"/>
              <a:gd name="connsiteX1595" fmla="*/ 4088723 w 6530564"/>
              <a:gd name="connsiteY1595" fmla="*/ 5185204 h 6858000"/>
              <a:gd name="connsiteX1596" fmla="*/ 4092003 w 6530564"/>
              <a:gd name="connsiteY1596" fmla="*/ 5186082 h 6858000"/>
              <a:gd name="connsiteX1597" fmla="*/ 4096162 w 6530564"/>
              <a:gd name="connsiteY1597" fmla="*/ 5183681 h 6858000"/>
              <a:gd name="connsiteX1598" fmla="*/ 4165519 w 6530564"/>
              <a:gd name="connsiteY1598" fmla="*/ 5174139 h 6858000"/>
              <a:gd name="connsiteX1599" fmla="*/ 4237513 w 6530564"/>
              <a:gd name="connsiteY1599" fmla="*/ 5154755 h 6858000"/>
              <a:gd name="connsiteX1600" fmla="*/ 4264671 w 6530564"/>
              <a:gd name="connsiteY1600" fmla="*/ 5150166 h 6858000"/>
              <a:gd name="connsiteX1601" fmla="*/ 4275426 w 6530564"/>
              <a:gd name="connsiteY1601" fmla="*/ 5147224 h 6858000"/>
              <a:gd name="connsiteX1602" fmla="*/ 4225547 w 6530564"/>
              <a:gd name="connsiteY1602" fmla="*/ 5155482 h 6858000"/>
              <a:gd name="connsiteX1603" fmla="*/ 3777147 w 6530564"/>
              <a:gd name="connsiteY1603" fmla="*/ 5162641 h 6858000"/>
              <a:gd name="connsiteX1604" fmla="*/ 3607202 w 6530564"/>
              <a:gd name="connsiteY1604" fmla="*/ 5141859 h 6858000"/>
              <a:gd name="connsiteX1605" fmla="*/ 3593293 w 6530564"/>
              <a:gd name="connsiteY1605" fmla="*/ 5134094 h 6858000"/>
              <a:gd name="connsiteX1606" fmla="*/ 3601266 w 6530564"/>
              <a:gd name="connsiteY1606" fmla="*/ 5128978 h 6858000"/>
              <a:gd name="connsiteX1607" fmla="*/ 4150133 w 6530564"/>
              <a:gd name="connsiteY1607" fmla="*/ 5138134 h 6858000"/>
              <a:gd name="connsiteX1608" fmla="*/ 4432718 w 6530564"/>
              <a:gd name="connsiteY1608" fmla="*/ 5085854 h 6858000"/>
              <a:gd name="connsiteX1609" fmla="*/ 4466865 w 6530564"/>
              <a:gd name="connsiteY1609" fmla="*/ 5078886 h 6858000"/>
              <a:gd name="connsiteX1610" fmla="*/ 4480356 w 6530564"/>
              <a:gd name="connsiteY1610" fmla="*/ 5069063 h 6858000"/>
              <a:gd name="connsiteX1611" fmla="*/ 4462767 w 6530564"/>
              <a:gd name="connsiteY1611" fmla="*/ 5061914 h 6858000"/>
              <a:gd name="connsiteX1612" fmla="*/ 4330679 w 6530564"/>
              <a:gd name="connsiteY1612" fmla="*/ 5094082 h 6858000"/>
              <a:gd name="connsiteX1613" fmla="*/ 4193125 w 6530564"/>
              <a:gd name="connsiteY1613" fmla="*/ 5115579 h 6858000"/>
              <a:gd name="connsiteX1614" fmla="*/ 4089964 w 6530564"/>
              <a:gd name="connsiteY1614" fmla="*/ 5124917 h 6858000"/>
              <a:gd name="connsiteX1615" fmla="*/ 4090545 w 6530564"/>
              <a:gd name="connsiteY1615" fmla="*/ 5125923 h 6858000"/>
              <a:gd name="connsiteX1616" fmla="*/ 4046787 w 6530564"/>
              <a:gd name="connsiteY1616" fmla="*/ 5131776 h 6858000"/>
              <a:gd name="connsiteX1617" fmla="*/ 4047666 w 6530564"/>
              <a:gd name="connsiteY1617" fmla="*/ 5128497 h 6858000"/>
              <a:gd name="connsiteX1618" fmla="*/ 4061664 w 6530564"/>
              <a:gd name="connsiteY1618" fmla="*/ 5128732 h 6858000"/>
              <a:gd name="connsiteX1619" fmla="*/ 4072652 w 6530564"/>
              <a:gd name="connsiteY1619" fmla="*/ 5126484 h 6858000"/>
              <a:gd name="connsiteX1620" fmla="*/ 4056543 w 6530564"/>
              <a:gd name="connsiteY1620" fmla="*/ 5127942 h 6858000"/>
              <a:gd name="connsiteX1621" fmla="*/ 4025363 w 6530564"/>
              <a:gd name="connsiteY1621" fmla="*/ 5128577 h 6858000"/>
              <a:gd name="connsiteX1622" fmla="*/ 4022586 w 6530564"/>
              <a:gd name="connsiteY1622" fmla="*/ 5131884 h 6858000"/>
              <a:gd name="connsiteX1623" fmla="*/ 4021187 w 6530564"/>
              <a:gd name="connsiteY1623" fmla="*/ 5135465 h 6858000"/>
              <a:gd name="connsiteX1624" fmla="*/ 4014626 w 6530564"/>
              <a:gd name="connsiteY1624" fmla="*/ 5133707 h 6858000"/>
              <a:gd name="connsiteX1625" fmla="*/ 4015505 w 6530564"/>
              <a:gd name="connsiteY1625" fmla="*/ 5130427 h 6858000"/>
              <a:gd name="connsiteX1626" fmla="*/ 4012226 w 6530564"/>
              <a:gd name="connsiteY1626" fmla="*/ 5129549 h 6858000"/>
              <a:gd name="connsiteX1627" fmla="*/ 4009785 w 6530564"/>
              <a:gd name="connsiteY1627" fmla="*/ 5128894 h 6858000"/>
              <a:gd name="connsiteX1628" fmla="*/ 3920985 w 6530564"/>
              <a:gd name="connsiteY1628" fmla="*/ 5130704 h 6858000"/>
              <a:gd name="connsiteX1629" fmla="*/ 3897176 w 6530564"/>
              <a:gd name="connsiteY1629" fmla="*/ 5129411 h 6858000"/>
              <a:gd name="connsiteX1630" fmla="*/ 3884467 w 6530564"/>
              <a:gd name="connsiteY1630" fmla="*/ 5133988 h 6858000"/>
              <a:gd name="connsiteX1631" fmla="*/ 3866308 w 6530564"/>
              <a:gd name="connsiteY1631" fmla="*/ 5136155 h 6858000"/>
              <a:gd name="connsiteX1632" fmla="*/ 3845748 w 6530564"/>
              <a:gd name="connsiteY1632" fmla="*/ 5134162 h 6858000"/>
              <a:gd name="connsiteX1633" fmla="*/ 3821029 w 6530564"/>
              <a:gd name="connsiteY1633" fmla="*/ 5134569 h 6858000"/>
              <a:gd name="connsiteX1634" fmla="*/ 3786467 w 6530564"/>
              <a:gd name="connsiteY1634" fmla="*/ 5132340 h 6858000"/>
              <a:gd name="connsiteX1635" fmla="*/ 3765027 w 6530564"/>
              <a:gd name="connsiteY1635" fmla="*/ 5133628 h 6858000"/>
              <a:gd name="connsiteX1636" fmla="*/ 3761746 w 6530564"/>
              <a:gd name="connsiteY1636" fmla="*/ 5132748 h 6858000"/>
              <a:gd name="connsiteX1637" fmla="*/ 3733748 w 6530564"/>
              <a:gd name="connsiteY1637" fmla="*/ 5132278 h 6858000"/>
              <a:gd name="connsiteX1638" fmla="*/ 3709028 w 6530564"/>
              <a:gd name="connsiteY1638" fmla="*/ 5132686 h 6858000"/>
              <a:gd name="connsiteX1639" fmla="*/ 3698308 w 6530564"/>
              <a:gd name="connsiteY1639" fmla="*/ 5133328 h 6858000"/>
              <a:gd name="connsiteX1640" fmla="*/ 3695027 w 6530564"/>
              <a:gd name="connsiteY1640" fmla="*/ 5132450 h 6858000"/>
              <a:gd name="connsiteX1641" fmla="*/ 3686065 w 6530564"/>
              <a:gd name="connsiteY1641" fmla="*/ 5126532 h 6858000"/>
              <a:gd name="connsiteX1642" fmla="*/ 3682787 w 6530564"/>
              <a:gd name="connsiteY1642" fmla="*/ 5125654 h 6858000"/>
              <a:gd name="connsiteX1643" fmla="*/ 3675347 w 6530564"/>
              <a:gd name="connsiteY1643" fmla="*/ 5127176 h 6858000"/>
              <a:gd name="connsiteX1644" fmla="*/ 3674467 w 6530564"/>
              <a:gd name="connsiteY1644" fmla="*/ 5130457 h 6858000"/>
              <a:gd name="connsiteX1645" fmla="*/ 3658065 w 6530564"/>
              <a:gd name="connsiteY1645" fmla="*/ 5126062 h 6858000"/>
              <a:gd name="connsiteX1646" fmla="*/ 3653907 w 6530564"/>
              <a:gd name="connsiteY1646" fmla="*/ 5128463 h 6858000"/>
              <a:gd name="connsiteX1647" fmla="*/ 3657187 w 6530564"/>
              <a:gd name="connsiteY1647" fmla="*/ 5129341 h 6858000"/>
              <a:gd name="connsiteX1648" fmla="*/ 3674467 w 6530564"/>
              <a:gd name="connsiteY1648" fmla="*/ 5130457 h 6858000"/>
              <a:gd name="connsiteX1649" fmla="*/ 3673588 w 6530564"/>
              <a:gd name="connsiteY1649" fmla="*/ 5133737 h 6858000"/>
              <a:gd name="connsiteX1650" fmla="*/ 3667027 w 6530564"/>
              <a:gd name="connsiteY1650" fmla="*/ 5131978 h 6858000"/>
              <a:gd name="connsiteX1651" fmla="*/ 3663747 w 6530564"/>
              <a:gd name="connsiteY1651" fmla="*/ 5131100 h 6858000"/>
              <a:gd name="connsiteX1652" fmla="*/ 3653027 w 6530564"/>
              <a:gd name="connsiteY1652" fmla="*/ 5131744 h 6858000"/>
              <a:gd name="connsiteX1653" fmla="*/ 3639907 w 6530564"/>
              <a:gd name="connsiteY1653" fmla="*/ 5128227 h 6858000"/>
              <a:gd name="connsiteX1654" fmla="*/ 3644067 w 6530564"/>
              <a:gd name="connsiteY1654" fmla="*/ 5125825 h 6858000"/>
              <a:gd name="connsiteX1655" fmla="*/ 3637506 w 6530564"/>
              <a:gd name="connsiteY1655" fmla="*/ 5124069 h 6858000"/>
              <a:gd name="connsiteX1656" fmla="*/ 3630945 w 6530564"/>
              <a:gd name="connsiteY1656" fmla="*/ 5122310 h 6858000"/>
              <a:gd name="connsiteX1657" fmla="*/ 3620224 w 6530564"/>
              <a:gd name="connsiteY1657" fmla="*/ 5122954 h 6858000"/>
              <a:gd name="connsiteX1658" fmla="*/ 3613665 w 6530564"/>
              <a:gd name="connsiteY1658" fmla="*/ 5121196 h 6858000"/>
              <a:gd name="connsiteX1659" fmla="*/ 3609505 w 6530564"/>
              <a:gd name="connsiteY1659" fmla="*/ 5123597 h 6858000"/>
              <a:gd name="connsiteX1660" fmla="*/ 3598785 w 6530564"/>
              <a:gd name="connsiteY1660" fmla="*/ 5124241 h 6858000"/>
              <a:gd name="connsiteX1661" fmla="*/ 3592225 w 6530564"/>
              <a:gd name="connsiteY1661" fmla="*/ 5122483 h 6858000"/>
              <a:gd name="connsiteX1662" fmla="*/ 3589823 w 6530564"/>
              <a:gd name="connsiteY1662" fmla="*/ 5118324 h 6858000"/>
              <a:gd name="connsiteX1663" fmla="*/ 3585664 w 6530564"/>
              <a:gd name="connsiteY1663" fmla="*/ 5120726 h 6858000"/>
              <a:gd name="connsiteX1664" fmla="*/ 3579982 w 6530564"/>
              <a:gd name="connsiteY1664" fmla="*/ 5115687 h 6858000"/>
              <a:gd name="connsiteX1665" fmla="*/ 3572542 w 6530564"/>
              <a:gd name="connsiteY1665" fmla="*/ 5117210 h 6858000"/>
              <a:gd name="connsiteX1666" fmla="*/ 3574945 w 6530564"/>
              <a:gd name="connsiteY1666" fmla="*/ 5121368 h 6858000"/>
              <a:gd name="connsiteX1667" fmla="*/ 3565103 w 6530564"/>
              <a:gd name="connsiteY1667" fmla="*/ 5118731 h 6858000"/>
              <a:gd name="connsiteX1668" fmla="*/ 3561823 w 6530564"/>
              <a:gd name="connsiteY1668" fmla="*/ 5117852 h 6858000"/>
              <a:gd name="connsiteX1669" fmla="*/ 3547823 w 6530564"/>
              <a:gd name="connsiteY1669" fmla="*/ 5117617 h 6858000"/>
              <a:gd name="connsiteX1670" fmla="*/ 3534703 w 6530564"/>
              <a:gd name="connsiteY1670" fmla="*/ 5114101 h 6858000"/>
              <a:gd name="connsiteX1671" fmla="*/ 3524861 w 6530564"/>
              <a:gd name="connsiteY1671" fmla="*/ 5111464 h 6858000"/>
              <a:gd name="connsiteX1672" fmla="*/ 3505180 w 6530564"/>
              <a:gd name="connsiteY1672" fmla="*/ 5106191 h 6858000"/>
              <a:gd name="connsiteX1673" fmla="*/ 3496218 w 6530564"/>
              <a:gd name="connsiteY1673" fmla="*/ 5100273 h 6858000"/>
              <a:gd name="connsiteX1674" fmla="*/ 3500377 w 6530564"/>
              <a:gd name="connsiteY1674" fmla="*/ 5097872 h 6858000"/>
              <a:gd name="connsiteX1675" fmla="*/ 3504537 w 6530564"/>
              <a:gd name="connsiteY1675" fmla="*/ 5095471 h 6858000"/>
              <a:gd name="connsiteX1676" fmla="*/ 3501256 w 6530564"/>
              <a:gd name="connsiteY1676" fmla="*/ 5094592 h 6858000"/>
              <a:gd name="connsiteX1677" fmla="*/ 3497975 w 6530564"/>
              <a:gd name="connsiteY1677" fmla="*/ 5093714 h 6858000"/>
              <a:gd name="connsiteX1678" fmla="*/ 3493817 w 6530564"/>
              <a:gd name="connsiteY1678" fmla="*/ 5096115 h 6858000"/>
              <a:gd name="connsiteX1679" fmla="*/ 3489659 w 6530564"/>
              <a:gd name="connsiteY1679" fmla="*/ 5098516 h 6858000"/>
              <a:gd name="connsiteX1680" fmla="*/ 3488778 w 6530564"/>
              <a:gd name="connsiteY1680" fmla="*/ 5101796 h 6858000"/>
              <a:gd name="connsiteX1681" fmla="*/ 3504301 w 6530564"/>
              <a:gd name="connsiteY1681" fmla="*/ 5109471 h 6858000"/>
              <a:gd name="connsiteX1682" fmla="*/ 3507581 w 6530564"/>
              <a:gd name="connsiteY1682" fmla="*/ 5110349 h 6858000"/>
              <a:gd name="connsiteX1683" fmla="*/ 3520701 w 6530564"/>
              <a:gd name="connsiteY1683" fmla="*/ 5113865 h 6858000"/>
              <a:gd name="connsiteX1684" fmla="*/ 3527262 w 6530564"/>
              <a:gd name="connsiteY1684" fmla="*/ 5115624 h 6858000"/>
              <a:gd name="connsiteX1685" fmla="*/ 3509983 w 6530564"/>
              <a:gd name="connsiteY1685" fmla="*/ 5114509 h 6858000"/>
              <a:gd name="connsiteX1686" fmla="*/ 3489421 w 6530564"/>
              <a:gd name="connsiteY1686" fmla="*/ 5112516 h 6858000"/>
              <a:gd name="connsiteX1687" fmla="*/ 3483740 w 6530564"/>
              <a:gd name="connsiteY1687" fmla="*/ 5107478 h 6858000"/>
              <a:gd name="connsiteX1688" fmla="*/ 3477179 w 6530564"/>
              <a:gd name="connsiteY1688" fmla="*/ 5105719 h 6858000"/>
              <a:gd name="connsiteX1689" fmla="*/ 3460778 w 6530564"/>
              <a:gd name="connsiteY1689" fmla="*/ 5101325 h 6858000"/>
              <a:gd name="connsiteX1690" fmla="*/ 3464938 w 6530564"/>
              <a:gd name="connsiteY1690" fmla="*/ 5098924 h 6858000"/>
              <a:gd name="connsiteX1691" fmla="*/ 3465816 w 6530564"/>
              <a:gd name="connsiteY1691" fmla="*/ 5095643 h 6858000"/>
              <a:gd name="connsiteX1692" fmla="*/ 3462537 w 6530564"/>
              <a:gd name="connsiteY1692" fmla="*/ 5094765 h 6858000"/>
              <a:gd name="connsiteX1693" fmla="*/ 3459257 w 6530564"/>
              <a:gd name="connsiteY1693" fmla="*/ 5093886 h 6858000"/>
              <a:gd name="connsiteX1694" fmla="*/ 3455097 w 6530564"/>
              <a:gd name="connsiteY1694" fmla="*/ 5096287 h 6858000"/>
              <a:gd name="connsiteX1695" fmla="*/ 3451816 w 6530564"/>
              <a:gd name="connsiteY1695" fmla="*/ 5095409 h 6858000"/>
              <a:gd name="connsiteX1696" fmla="*/ 3448536 w 6530564"/>
              <a:gd name="connsiteY1696" fmla="*/ 5094529 h 6858000"/>
              <a:gd name="connsiteX1697" fmla="*/ 3434537 w 6530564"/>
              <a:gd name="connsiteY1697" fmla="*/ 5094294 h 6858000"/>
              <a:gd name="connsiteX1698" fmla="*/ 3418134 w 6530564"/>
              <a:gd name="connsiteY1698" fmla="*/ 5089898 h 6858000"/>
              <a:gd name="connsiteX1699" fmla="*/ 3415734 w 6530564"/>
              <a:gd name="connsiteY1699" fmla="*/ 5085739 h 6858000"/>
              <a:gd name="connsiteX1700" fmla="*/ 3419893 w 6530564"/>
              <a:gd name="connsiteY1700" fmla="*/ 5083337 h 6858000"/>
              <a:gd name="connsiteX1701" fmla="*/ 3460135 w 6530564"/>
              <a:gd name="connsiteY1701" fmla="*/ 5090605 h 6858000"/>
              <a:gd name="connsiteX1702" fmla="*/ 3463417 w 6530564"/>
              <a:gd name="connsiteY1702" fmla="*/ 5091485 h 6858000"/>
              <a:gd name="connsiteX1703" fmla="*/ 3461014 w 6530564"/>
              <a:gd name="connsiteY1703" fmla="*/ 5087326 h 6858000"/>
              <a:gd name="connsiteX1704" fmla="*/ 3420771 w 6530564"/>
              <a:gd name="connsiteY1704" fmla="*/ 5080058 h 6858000"/>
              <a:gd name="connsiteX1705" fmla="*/ 3416848 w 6530564"/>
              <a:gd name="connsiteY1705" fmla="*/ 5068459 h 6858000"/>
              <a:gd name="connsiteX1706" fmla="*/ 3382522 w 6530564"/>
              <a:gd name="connsiteY1706" fmla="*/ 5052230 h 6858000"/>
              <a:gd name="connsiteX1707" fmla="*/ 3258344 w 6530564"/>
              <a:gd name="connsiteY1707" fmla="*/ 4990831 h 6858000"/>
              <a:gd name="connsiteX1708" fmla="*/ 3255064 w 6530564"/>
              <a:gd name="connsiteY1708" fmla="*/ 4989952 h 6858000"/>
              <a:gd name="connsiteX1709" fmla="*/ 3251783 w 6530564"/>
              <a:gd name="connsiteY1709" fmla="*/ 4989072 h 6858000"/>
              <a:gd name="connsiteX1710" fmla="*/ 3254186 w 6530564"/>
              <a:gd name="connsiteY1710" fmla="*/ 4993232 h 6858000"/>
              <a:gd name="connsiteX1711" fmla="*/ 3375085 w 6530564"/>
              <a:gd name="connsiteY1711" fmla="*/ 5053753 h 6858000"/>
              <a:gd name="connsiteX1712" fmla="*/ 3371803 w 6530564"/>
              <a:gd name="connsiteY1712" fmla="*/ 5052874 h 6858000"/>
              <a:gd name="connsiteX1713" fmla="*/ 3376606 w 6530564"/>
              <a:gd name="connsiteY1713" fmla="*/ 5061192 h 6858000"/>
              <a:gd name="connsiteX1714" fmla="*/ 3366767 w 6530564"/>
              <a:gd name="connsiteY1714" fmla="*/ 5058555 h 6858000"/>
              <a:gd name="connsiteX1715" fmla="*/ 3367645 w 6530564"/>
              <a:gd name="connsiteY1715" fmla="*/ 5055275 h 6858000"/>
              <a:gd name="connsiteX1716" fmla="*/ 3364364 w 6530564"/>
              <a:gd name="connsiteY1716" fmla="*/ 5054397 h 6858000"/>
              <a:gd name="connsiteX1717" fmla="*/ 3361083 w 6530564"/>
              <a:gd name="connsiteY1717" fmla="*/ 5053517 h 6858000"/>
              <a:gd name="connsiteX1718" fmla="*/ 3360205 w 6530564"/>
              <a:gd name="connsiteY1718" fmla="*/ 5056798 h 6858000"/>
              <a:gd name="connsiteX1719" fmla="*/ 3344683 w 6530564"/>
              <a:gd name="connsiteY1719" fmla="*/ 5049123 h 6858000"/>
              <a:gd name="connsiteX1720" fmla="*/ 3338122 w 6530564"/>
              <a:gd name="connsiteY1720" fmla="*/ 5047364 h 6858000"/>
              <a:gd name="connsiteX1721" fmla="*/ 3328281 w 6530564"/>
              <a:gd name="connsiteY1721" fmla="*/ 5044727 h 6858000"/>
              <a:gd name="connsiteX1722" fmla="*/ 3325001 w 6530564"/>
              <a:gd name="connsiteY1722" fmla="*/ 5043849 h 6858000"/>
              <a:gd name="connsiteX1723" fmla="*/ 3322599 w 6530564"/>
              <a:gd name="connsiteY1723" fmla="*/ 5039690 h 6858000"/>
              <a:gd name="connsiteX1724" fmla="*/ 3316040 w 6530564"/>
              <a:gd name="connsiteY1724" fmla="*/ 5037932 h 6858000"/>
              <a:gd name="connsiteX1725" fmla="*/ 3311880 w 6530564"/>
              <a:gd name="connsiteY1725" fmla="*/ 5040333 h 6858000"/>
              <a:gd name="connsiteX1726" fmla="*/ 3233153 w 6530564"/>
              <a:gd name="connsiteY1726" fmla="*/ 5019238 h 6858000"/>
              <a:gd name="connsiteX1727" fmla="*/ 3198829 w 6530564"/>
              <a:gd name="connsiteY1727" fmla="*/ 5003009 h 6858000"/>
              <a:gd name="connsiteX1728" fmla="*/ 3201230 w 6530564"/>
              <a:gd name="connsiteY1728" fmla="*/ 5007168 h 6858000"/>
              <a:gd name="connsiteX1729" fmla="*/ 3137383 w 6530564"/>
              <a:gd name="connsiteY1729" fmla="*/ 4983030 h 6858000"/>
              <a:gd name="connsiteX1730" fmla="*/ 3133223 w 6530564"/>
              <a:gd name="connsiteY1730" fmla="*/ 4985431 h 6858000"/>
              <a:gd name="connsiteX1731" fmla="*/ 3117700 w 6530564"/>
              <a:gd name="connsiteY1731" fmla="*/ 4977756 h 6858000"/>
              <a:gd name="connsiteX1732" fmla="*/ 3115299 w 6530564"/>
              <a:gd name="connsiteY1732" fmla="*/ 4973596 h 6858000"/>
              <a:gd name="connsiteX1733" fmla="*/ 3107860 w 6530564"/>
              <a:gd name="connsiteY1733" fmla="*/ 4975119 h 6858000"/>
              <a:gd name="connsiteX1734" fmla="*/ 3089059 w 6530564"/>
              <a:gd name="connsiteY1734" fmla="*/ 4966565 h 6858000"/>
              <a:gd name="connsiteX1735" fmla="*/ 3085777 w 6530564"/>
              <a:gd name="connsiteY1735" fmla="*/ 4965684 h 6858000"/>
              <a:gd name="connsiteX1736" fmla="*/ 3076815 w 6530564"/>
              <a:gd name="connsiteY1736" fmla="*/ 4959768 h 6858000"/>
              <a:gd name="connsiteX1737" fmla="*/ 3073536 w 6530564"/>
              <a:gd name="connsiteY1737" fmla="*/ 4958890 h 6858000"/>
              <a:gd name="connsiteX1738" fmla="*/ 3070254 w 6530564"/>
              <a:gd name="connsiteY1738" fmla="*/ 4958011 h 6858000"/>
              <a:gd name="connsiteX1739" fmla="*/ 3018005 w 6530564"/>
              <a:gd name="connsiteY1739" fmla="*/ 4929948 h 6858000"/>
              <a:gd name="connsiteX1740" fmla="*/ 3008164 w 6530564"/>
              <a:gd name="connsiteY1740" fmla="*/ 4927311 h 6858000"/>
              <a:gd name="connsiteX1741" fmla="*/ 3004884 w 6530564"/>
              <a:gd name="connsiteY1741" fmla="*/ 4926433 h 6858000"/>
              <a:gd name="connsiteX1742" fmla="*/ 2991763 w 6530564"/>
              <a:gd name="connsiteY1742" fmla="*/ 4922918 h 6858000"/>
              <a:gd name="connsiteX1743" fmla="*/ 2959196 w 6530564"/>
              <a:gd name="connsiteY1743" fmla="*/ 4900127 h 6858000"/>
              <a:gd name="connsiteX1744" fmla="*/ 2832851 w 6530564"/>
              <a:gd name="connsiteY1744" fmla="*/ 4820566 h 6858000"/>
              <a:gd name="connsiteX1745" fmla="*/ 2829571 w 6530564"/>
              <a:gd name="connsiteY1745" fmla="*/ 4819688 h 6858000"/>
              <a:gd name="connsiteX1746" fmla="*/ 2827170 w 6530564"/>
              <a:gd name="connsiteY1746" fmla="*/ 4815530 h 6858000"/>
              <a:gd name="connsiteX1747" fmla="*/ 2790300 w 6530564"/>
              <a:gd name="connsiteY1747" fmla="*/ 4779282 h 6858000"/>
              <a:gd name="connsiteX1748" fmla="*/ 2753001 w 6530564"/>
              <a:gd name="connsiteY1748" fmla="*/ 4745754 h 6858000"/>
              <a:gd name="connsiteX1749" fmla="*/ 2753847 w 6530564"/>
              <a:gd name="connsiteY1749" fmla="*/ 4746386 h 6858000"/>
              <a:gd name="connsiteX1750" fmla="*/ 2763151 w 6530564"/>
              <a:gd name="connsiteY1750" fmla="*/ 4752669 h 6858000"/>
              <a:gd name="connsiteX1751" fmla="*/ 2768833 w 6530564"/>
              <a:gd name="connsiteY1751" fmla="*/ 4757708 h 6858000"/>
              <a:gd name="connsiteX1752" fmla="*/ 2789157 w 6530564"/>
              <a:gd name="connsiteY1752" fmla="*/ 4773703 h 6858000"/>
              <a:gd name="connsiteX1753" fmla="*/ 2824125 w 6530564"/>
              <a:gd name="connsiteY1753" fmla="*/ 4800649 h 6858000"/>
              <a:gd name="connsiteX1754" fmla="*/ 2829807 w 6530564"/>
              <a:gd name="connsiteY1754" fmla="*/ 4805687 h 6858000"/>
              <a:gd name="connsiteX1755" fmla="*/ 2835489 w 6530564"/>
              <a:gd name="connsiteY1755" fmla="*/ 4810727 h 6858000"/>
              <a:gd name="connsiteX1756" fmla="*/ 2839648 w 6530564"/>
              <a:gd name="connsiteY1756" fmla="*/ 4808324 h 6858000"/>
              <a:gd name="connsiteX1757" fmla="*/ 2829163 w 6530564"/>
              <a:gd name="connsiteY1757" fmla="*/ 4794968 h 6858000"/>
              <a:gd name="connsiteX1758" fmla="*/ 2825883 w 6530564"/>
              <a:gd name="connsiteY1758" fmla="*/ 4794088 h 6858000"/>
              <a:gd name="connsiteX1759" fmla="*/ 2773871 w 6530564"/>
              <a:gd name="connsiteY1759" fmla="*/ 4752025 h 6858000"/>
              <a:gd name="connsiteX1760" fmla="*/ 2770590 w 6530564"/>
              <a:gd name="connsiteY1760" fmla="*/ 4751147 h 6858000"/>
              <a:gd name="connsiteX1761" fmla="*/ 2757705 w 6530564"/>
              <a:gd name="connsiteY1761" fmla="*/ 4733631 h 6858000"/>
              <a:gd name="connsiteX1762" fmla="*/ 2740660 w 6530564"/>
              <a:gd name="connsiteY1762" fmla="*/ 4718516 h 6858000"/>
              <a:gd name="connsiteX1763" fmla="*/ 2706021 w 6530564"/>
              <a:gd name="connsiteY1763" fmla="*/ 4690338 h 6858000"/>
              <a:gd name="connsiteX1764" fmla="*/ 2678648 w 6530564"/>
              <a:gd name="connsiteY1764" fmla="*/ 4660537 h 6858000"/>
              <a:gd name="connsiteX1765" fmla="*/ 2682322 w 6530564"/>
              <a:gd name="connsiteY1765" fmla="*/ 4660696 h 6858000"/>
              <a:gd name="connsiteX1766" fmla="*/ 2556040 w 6530564"/>
              <a:gd name="connsiteY1766" fmla="*/ 4528415 h 6858000"/>
              <a:gd name="connsiteX1767" fmla="*/ 2556918 w 6530564"/>
              <a:gd name="connsiteY1767" fmla="*/ 4525136 h 6858000"/>
              <a:gd name="connsiteX1768" fmla="*/ 2553638 w 6530564"/>
              <a:gd name="connsiteY1768" fmla="*/ 4524257 h 6858000"/>
              <a:gd name="connsiteX1769" fmla="*/ 2550359 w 6530564"/>
              <a:gd name="connsiteY1769" fmla="*/ 4523378 h 6858000"/>
              <a:gd name="connsiteX1770" fmla="*/ 2544034 w 6530564"/>
              <a:gd name="connsiteY1770" fmla="*/ 4507619 h 6858000"/>
              <a:gd name="connsiteX1771" fmla="*/ 2505142 w 6530564"/>
              <a:gd name="connsiteY1771" fmla="*/ 4469072 h 6858000"/>
              <a:gd name="connsiteX1772" fmla="*/ 2514981 w 6530564"/>
              <a:gd name="connsiteY1772" fmla="*/ 4471709 h 6858000"/>
              <a:gd name="connsiteX1773" fmla="*/ 2494657 w 6530564"/>
              <a:gd name="connsiteY1773" fmla="*/ 4455716 h 6858000"/>
              <a:gd name="connsiteX1774" fmla="*/ 2498817 w 6530564"/>
              <a:gd name="connsiteY1774" fmla="*/ 4453313 h 6858000"/>
              <a:gd name="connsiteX1775" fmla="*/ 2453599 w 6530564"/>
              <a:gd name="connsiteY1775" fmla="*/ 4399008 h 6858000"/>
              <a:gd name="connsiteX1776" fmla="*/ 2454477 w 6530564"/>
              <a:gd name="connsiteY1776" fmla="*/ 4395729 h 6858000"/>
              <a:gd name="connsiteX1777" fmla="*/ 2424784 w 6530564"/>
              <a:gd name="connsiteY1777" fmla="*/ 4349098 h 6858000"/>
              <a:gd name="connsiteX1778" fmla="*/ 2387006 w 6530564"/>
              <a:gd name="connsiteY1778" fmla="*/ 4293271 h 6858000"/>
              <a:gd name="connsiteX1779" fmla="*/ 2372796 w 6530564"/>
              <a:gd name="connsiteY1779" fmla="*/ 4262654 h 6858000"/>
              <a:gd name="connsiteX1780" fmla="*/ 2354365 w 6530564"/>
              <a:gd name="connsiteY1780" fmla="*/ 4231786 h 6858000"/>
              <a:gd name="connsiteX1781" fmla="*/ 2357546 w 6530564"/>
              <a:gd name="connsiteY1781" fmla="*/ 4232639 h 6858000"/>
              <a:gd name="connsiteX1782" fmla="*/ 2355145 w 6530564"/>
              <a:gd name="connsiteY1782" fmla="*/ 4228480 h 6858000"/>
              <a:gd name="connsiteX1783" fmla="*/ 2349463 w 6530564"/>
              <a:gd name="connsiteY1783" fmla="*/ 4223441 h 6858000"/>
              <a:gd name="connsiteX1784" fmla="*/ 2352745 w 6530564"/>
              <a:gd name="connsiteY1784" fmla="*/ 4224320 h 6858000"/>
              <a:gd name="connsiteX1785" fmla="*/ 2338336 w 6530564"/>
              <a:gd name="connsiteY1785" fmla="*/ 4199366 h 6858000"/>
              <a:gd name="connsiteX1786" fmla="*/ 2335056 w 6530564"/>
              <a:gd name="connsiteY1786" fmla="*/ 4198486 h 6858000"/>
              <a:gd name="connsiteX1787" fmla="*/ 2329374 w 6530564"/>
              <a:gd name="connsiteY1787" fmla="*/ 4193448 h 6858000"/>
              <a:gd name="connsiteX1788" fmla="*/ 2335934 w 6530564"/>
              <a:gd name="connsiteY1788" fmla="*/ 4195206 h 6858000"/>
              <a:gd name="connsiteX1789" fmla="*/ 2328731 w 6530564"/>
              <a:gd name="connsiteY1789" fmla="*/ 4182729 h 6858000"/>
              <a:gd name="connsiteX1790" fmla="*/ 2332011 w 6530564"/>
              <a:gd name="connsiteY1790" fmla="*/ 4183607 h 6858000"/>
              <a:gd name="connsiteX1791" fmla="*/ 2335292 w 6530564"/>
              <a:gd name="connsiteY1791" fmla="*/ 4184486 h 6858000"/>
              <a:gd name="connsiteX1792" fmla="*/ 2336170 w 6530564"/>
              <a:gd name="connsiteY1792" fmla="*/ 4181206 h 6858000"/>
              <a:gd name="connsiteX1793" fmla="*/ 2329610 w 6530564"/>
              <a:gd name="connsiteY1793" fmla="*/ 4179448 h 6858000"/>
              <a:gd name="connsiteX1794" fmla="*/ 2326328 w 6530564"/>
              <a:gd name="connsiteY1794" fmla="*/ 4178569 h 6858000"/>
              <a:gd name="connsiteX1795" fmla="*/ 2323927 w 6530564"/>
              <a:gd name="connsiteY1795" fmla="*/ 4174411 h 6858000"/>
              <a:gd name="connsiteX1796" fmla="*/ 2324807 w 6530564"/>
              <a:gd name="connsiteY1796" fmla="*/ 4171130 h 6858000"/>
              <a:gd name="connsiteX1797" fmla="*/ 2325686 w 6530564"/>
              <a:gd name="connsiteY1797" fmla="*/ 4167850 h 6858000"/>
              <a:gd name="connsiteX1798" fmla="*/ 2322406 w 6530564"/>
              <a:gd name="connsiteY1798" fmla="*/ 4166970 h 6858000"/>
              <a:gd name="connsiteX1799" fmla="*/ 2319125 w 6530564"/>
              <a:gd name="connsiteY1799" fmla="*/ 4166091 h 6858000"/>
              <a:gd name="connsiteX1800" fmla="*/ 2315201 w 6530564"/>
              <a:gd name="connsiteY1800" fmla="*/ 4154494 h 6858000"/>
              <a:gd name="connsiteX1801" fmla="*/ 2318482 w 6530564"/>
              <a:gd name="connsiteY1801" fmla="*/ 4155373 h 6858000"/>
              <a:gd name="connsiteX1802" fmla="*/ 2316081 w 6530564"/>
              <a:gd name="connsiteY1802" fmla="*/ 4151212 h 6858000"/>
              <a:gd name="connsiteX1803" fmla="*/ 2313680 w 6530564"/>
              <a:gd name="connsiteY1803" fmla="*/ 4147053 h 6858000"/>
              <a:gd name="connsiteX1804" fmla="*/ 2307998 w 6530564"/>
              <a:gd name="connsiteY1804" fmla="*/ 4142015 h 6858000"/>
              <a:gd name="connsiteX1805" fmla="*/ 2311277 w 6530564"/>
              <a:gd name="connsiteY1805" fmla="*/ 4142893 h 6858000"/>
              <a:gd name="connsiteX1806" fmla="*/ 2308233 w 6530564"/>
              <a:gd name="connsiteY1806" fmla="*/ 4128016 h 6858000"/>
              <a:gd name="connsiteX1807" fmla="*/ 2314794 w 6530564"/>
              <a:gd name="connsiteY1807" fmla="*/ 4129773 h 6858000"/>
              <a:gd name="connsiteX1808" fmla="*/ 2308469 w 6530564"/>
              <a:gd name="connsiteY1808" fmla="*/ 4114014 h 6858000"/>
              <a:gd name="connsiteX1809" fmla="*/ 2311749 w 6530564"/>
              <a:gd name="connsiteY1809" fmla="*/ 4114894 h 6858000"/>
              <a:gd name="connsiteX1810" fmla="*/ 2314150 w 6530564"/>
              <a:gd name="connsiteY1810" fmla="*/ 4119054 h 6858000"/>
              <a:gd name="connsiteX1811" fmla="*/ 2317430 w 6530564"/>
              <a:gd name="connsiteY1811" fmla="*/ 4119932 h 6858000"/>
              <a:gd name="connsiteX1812" fmla="*/ 2315029 w 6530564"/>
              <a:gd name="connsiteY1812" fmla="*/ 4115773 h 6858000"/>
              <a:gd name="connsiteX1813" fmla="*/ 2312628 w 6530564"/>
              <a:gd name="connsiteY1813" fmla="*/ 4111613 h 6858000"/>
              <a:gd name="connsiteX1814" fmla="*/ 2306947 w 6530564"/>
              <a:gd name="connsiteY1814" fmla="*/ 4106575 h 6858000"/>
              <a:gd name="connsiteX1815" fmla="*/ 2305188 w 6530564"/>
              <a:gd name="connsiteY1815" fmla="*/ 4113136 h 6858000"/>
              <a:gd name="connsiteX1816" fmla="*/ 2302787 w 6530564"/>
              <a:gd name="connsiteY1816" fmla="*/ 4108977 h 6858000"/>
              <a:gd name="connsiteX1817" fmla="*/ 2287500 w 6530564"/>
              <a:gd name="connsiteY1817" fmla="*/ 4087301 h 6858000"/>
              <a:gd name="connsiteX1818" fmla="*/ 2287264 w 6530564"/>
              <a:gd name="connsiteY1818" fmla="*/ 4101302 h 6858000"/>
              <a:gd name="connsiteX1819" fmla="*/ 2280939 w 6530564"/>
              <a:gd name="connsiteY1819" fmla="*/ 4085543 h 6858000"/>
              <a:gd name="connsiteX1820" fmla="*/ 2273736 w 6530564"/>
              <a:gd name="connsiteY1820" fmla="*/ 4073065 h 6858000"/>
              <a:gd name="connsiteX1821" fmla="*/ 2272213 w 6530564"/>
              <a:gd name="connsiteY1821" fmla="*/ 4065626 h 6858000"/>
              <a:gd name="connsiteX1822" fmla="*/ 2278774 w 6530564"/>
              <a:gd name="connsiteY1822" fmla="*/ 4067385 h 6858000"/>
              <a:gd name="connsiteX1823" fmla="*/ 2269169 w 6530564"/>
              <a:gd name="connsiteY1823" fmla="*/ 4050747 h 6858000"/>
              <a:gd name="connsiteX1824" fmla="*/ 2273328 w 6530564"/>
              <a:gd name="connsiteY1824" fmla="*/ 4048346 h 6858000"/>
              <a:gd name="connsiteX1825" fmla="*/ 2275729 w 6530564"/>
              <a:gd name="connsiteY1825" fmla="*/ 4052506 h 6858000"/>
              <a:gd name="connsiteX1826" fmla="*/ 2279010 w 6530564"/>
              <a:gd name="connsiteY1826" fmla="*/ 4053384 h 6858000"/>
              <a:gd name="connsiteX1827" fmla="*/ 2279888 w 6530564"/>
              <a:gd name="connsiteY1827" fmla="*/ 4050103 h 6858000"/>
              <a:gd name="connsiteX1828" fmla="*/ 2277487 w 6530564"/>
              <a:gd name="connsiteY1828" fmla="*/ 4045945 h 6858000"/>
              <a:gd name="connsiteX1829" fmla="*/ 2274206 w 6530564"/>
              <a:gd name="connsiteY1829" fmla="*/ 4045065 h 6858000"/>
              <a:gd name="connsiteX1830" fmla="*/ 2271805 w 6530564"/>
              <a:gd name="connsiteY1830" fmla="*/ 4040907 h 6858000"/>
              <a:gd name="connsiteX1831" fmla="*/ 2269404 w 6530564"/>
              <a:gd name="connsiteY1831" fmla="*/ 4036747 h 6858000"/>
              <a:gd name="connsiteX1832" fmla="*/ 2270282 w 6530564"/>
              <a:gd name="connsiteY1832" fmla="*/ 4033467 h 6858000"/>
              <a:gd name="connsiteX1833" fmla="*/ 2267003 w 6530564"/>
              <a:gd name="connsiteY1833" fmla="*/ 4032587 h 6858000"/>
              <a:gd name="connsiteX1834" fmla="*/ 2267881 w 6530564"/>
              <a:gd name="connsiteY1834" fmla="*/ 4029308 h 6858000"/>
              <a:gd name="connsiteX1835" fmla="*/ 2271162 w 6530564"/>
              <a:gd name="connsiteY1835" fmla="*/ 4030186 h 6858000"/>
              <a:gd name="connsiteX1836" fmla="*/ 2276843 w 6530564"/>
              <a:gd name="connsiteY1836" fmla="*/ 4035224 h 6858000"/>
              <a:gd name="connsiteX1837" fmla="*/ 2281647 w 6530564"/>
              <a:gd name="connsiteY1837" fmla="*/ 4043544 h 6858000"/>
              <a:gd name="connsiteX1838" fmla="*/ 2282526 w 6530564"/>
              <a:gd name="connsiteY1838" fmla="*/ 4040263 h 6858000"/>
              <a:gd name="connsiteX1839" fmla="*/ 2280124 w 6530564"/>
              <a:gd name="connsiteY1839" fmla="*/ 4036104 h 6858000"/>
              <a:gd name="connsiteX1840" fmla="*/ 2272919 w 6530564"/>
              <a:gd name="connsiteY1840" fmla="*/ 4023625 h 6858000"/>
              <a:gd name="connsiteX1841" fmla="*/ 2269640 w 6530564"/>
              <a:gd name="connsiteY1841" fmla="*/ 4022747 h 6858000"/>
              <a:gd name="connsiteX1842" fmla="*/ 2261556 w 6530564"/>
              <a:gd name="connsiteY1842" fmla="*/ 4013550 h 6858000"/>
              <a:gd name="connsiteX1843" fmla="*/ 2240180 w 6530564"/>
              <a:gd name="connsiteY1843" fmla="*/ 3962117 h 6858000"/>
              <a:gd name="connsiteX1844" fmla="*/ 2241060 w 6530564"/>
              <a:gd name="connsiteY1844" fmla="*/ 3958836 h 6858000"/>
              <a:gd name="connsiteX1845" fmla="*/ 2238659 w 6530564"/>
              <a:gd name="connsiteY1845" fmla="*/ 3954676 h 6858000"/>
              <a:gd name="connsiteX1846" fmla="*/ 2234735 w 6530564"/>
              <a:gd name="connsiteY1846" fmla="*/ 3943079 h 6858000"/>
              <a:gd name="connsiteX1847" fmla="*/ 2232334 w 6530564"/>
              <a:gd name="connsiteY1847" fmla="*/ 3938919 h 6858000"/>
              <a:gd name="connsiteX1848" fmla="*/ 2228410 w 6530564"/>
              <a:gd name="connsiteY1848" fmla="*/ 3927321 h 6858000"/>
              <a:gd name="connsiteX1849" fmla="*/ 2224486 w 6530564"/>
              <a:gd name="connsiteY1849" fmla="*/ 3915722 h 6858000"/>
              <a:gd name="connsiteX1850" fmla="*/ 2215995 w 6530564"/>
              <a:gd name="connsiteY1850" fmla="*/ 3881804 h 6858000"/>
              <a:gd name="connsiteX1851" fmla="*/ 2195263 w 6530564"/>
              <a:gd name="connsiteY1851" fmla="*/ 3841091 h 6858000"/>
              <a:gd name="connsiteX1852" fmla="*/ 2191339 w 6530564"/>
              <a:gd name="connsiteY1852" fmla="*/ 3829493 h 6858000"/>
              <a:gd name="connsiteX1853" fmla="*/ 2188651 w 6530564"/>
              <a:gd name="connsiteY1853" fmla="*/ 3836242 h 6858000"/>
              <a:gd name="connsiteX1854" fmla="*/ 2188075 w 6530564"/>
              <a:gd name="connsiteY1854" fmla="*/ 3835811 h 6858000"/>
              <a:gd name="connsiteX1855" fmla="*/ 2194554 w 6530564"/>
              <a:gd name="connsiteY1855" fmla="*/ 3858195 h 6858000"/>
              <a:gd name="connsiteX1856" fmla="*/ 2198532 w 6530564"/>
              <a:gd name="connsiteY1856" fmla="*/ 3875169 h 6858000"/>
              <a:gd name="connsiteX1857" fmla="*/ 2200656 w 6530564"/>
              <a:gd name="connsiteY1857" fmla="*/ 3881649 h 6858000"/>
              <a:gd name="connsiteX1858" fmla="*/ 2210722 w 6530564"/>
              <a:gd name="connsiteY1858" fmla="*/ 3901486 h 6858000"/>
              <a:gd name="connsiteX1859" fmla="*/ 2217047 w 6530564"/>
              <a:gd name="connsiteY1859" fmla="*/ 3917243 h 6858000"/>
              <a:gd name="connsiteX1860" fmla="*/ 2213766 w 6530564"/>
              <a:gd name="connsiteY1860" fmla="*/ 3916364 h 6858000"/>
              <a:gd name="connsiteX1861" fmla="*/ 2214644 w 6530564"/>
              <a:gd name="connsiteY1861" fmla="*/ 3913085 h 6858000"/>
              <a:gd name="connsiteX1862" fmla="*/ 2211364 w 6530564"/>
              <a:gd name="connsiteY1862" fmla="*/ 3912205 h 6858000"/>
              <a:gd name="connsiteX1863" fmla="*/ 2210486 w 6530564"/>
              <a:gd name="connsiteY1863" fmla="*/ 3915486 h 6858000"/>
              <a:gd name="connsiteX1864" fmla="*/ 2212887 w 6530564"/>
              <a:gd name="connsiteY1864" fmla="*/ 3919646 h 6858000"/>
              <a:gd name="connsiteX1865" fmla="*/ 2222728 w 6530564"/>
              <a:gd name="connsiteY1865" fmla="*/ 3922281 h 6858000"/>
              <a:gd name="connsiteX1866" fmla="*/ 2226652 w 6530564"/>
              <a:gd name="connsiteY1866" fmla="*/ 3933880 h 6858000"/>
              <a:gd name="connsiteX1867" fmla="*/ 2224895 w 6530564"/>
              <a:gd name="connsiteY1867" fmla="*/ 3940442 h 6858000"/>
              <a:gd name="connsiteX1868" fmla="*/ 2221613 w 6530564"/>
              <a:gd name="connsiteY1868" fmla="*/ 3939563 h 6858000"/>
              <a:gd name="connsiteX1869" fmla="*/ 2224015 w 6530564"/>
              <a:gd name="connsiteY1869" fmla="*/ 3943721 h 6858000"/>
              <a:gd name="connsiteX1870" fmla="*/ 2227296 w 6530564"/>
              <a:gd name="connsiteY1870" fmla="*/ 3944601 h 6858000"/>
              <a:gd name="connsiteX1871" fmla="*/ 2232977 w 6530564"/>
              <a:gd name="connsiteY1871" fmla="*/ 3949639 h 6858000"/>
              <a:gd name="connsiteX1872" fmla="*/ 2234499 w 6530564"/>
              <a:gd name="connsiteY1872" fmla="*/ 3957077 h 6858000"/>
              <a:gd name="connsiteX1873" fmla="*/ 2233619 w 6530564"/>
              <a:gd name="connsiteY1873" fmla="*/ 3960358 h 6858000"/>
              <a:gd name="connsiteX1874" fmla="*/ 2236901 w 6530564"/>
              <a:gd name="connsiteY1874" fmla="*/ 3961237 h 6858000"/>
              <a:gd name="connsiteX1875" fmla="*/ 2239302 w 6530564"/>
              <a:gd name="connsiteY1875" fmla="*/ 3965397 h 6858000"/>
              <a:gd name="connsiteX1876" fmla="*/ 2257398 w 6530564"/>
              <a:gd name="connsiteY1876" fmla="*/ 4015951 h 6858000"/>
              <a:gd name="connsiteX1877" fmla="*/ 2259799 w 6530564"/>
              <a:gd name="connsiteY1877" fmla="*/ 4020111 h 6858000"/>
              <a:gd name="connsiteX1878" fmla="*/ 2263079 w 6530564"/>
              <a:gd name="connsiteY1878" fmla="*/ 4020990 h 6858000"/>
              <a:gd name="connsiteX1879" fmla="*/ 2262200 w 6530564"/>
              <a:gd name="connsiteY1879" fmla="*/ 4024269 h 6858000"/>
              <a:gd name="connsiteX1880" fmla="*/ 2258920 w 6530564"/>
              <a:gd name="connsiteY1880" fmla="*/ 4023391 h 6858000"/>
              <a:gd name="connsiteX1881" fmla="*/ 2261086 w 6530564"/>
              <a:gd name="connsiteY1881" fmla="*/ 4041551 h 6858000"/>
              <a:gd name="connsiteX1882" fmla="*/ 2264367 w 6530564"/>
              <a:gd name="connsiteY1882" fmla="*/ 4042429 h 6858000"/>
              <a:gd name="connsiteX1883" fmla="*/ 2255405 w 6530564"/>
              <a:gd name="connsiteY1883" fmla="*/ 4036511 h 6858000"/>
              <a:gd name="connsiteX1884" fmla="*/ 2268055 w 6530564"/>
              <a:gd name="connsiteY1884" fmla="*/ 4068027 h 6858000"/>
              <a:gd name="connsiteX1885" fmla="*/ 2276781 w 6530564"/>
              <a:gd name="connsiteY1885" fmla="*/ 4087944 h 6858000"/>
              <a:gd name="connsiteX1886" fmla="*/ 2285507 w 6530564"/>
              <a:gd name="connsiteY1886" fmla="*/ 4107863 h 6858000"/>
              <a:gd name="connsiteX1887" fmla="*/ 2303838 w 6530564"/>
              <a:gd name="connsiteY1887" fmla="*/ 4144416 h 6858000"/>
              <a:gd name="connsiteX1888" fmla="*/ 2307761 w 6530564"/>
              <a:gd name="connsiteY1888" fmla="*/ 4156015 h 6858000"/>
              <a:gd name="connsiteX1889" fmla="*/ 2312564 w 6530564"/>
              <a:gd name="connsiteY1889" fmla="*/ 4164333 h 6858000"/>
              <a:gd name="connsiteX1890" fmla="*/ 2314087 w 6530564"/>
              <a:gd name="connsiteY1890" fmla="*/ 4171772 h 6858000"/>
              <a:gd name="connsiteX1891" fmla="*/ 2321291 w 6530564"/>
              <a:gd name="connsiteY1891" fmla="*/ 4184250 h 6858000"/>
              <a:gd name="connsiteX1892" fmla="*/ 2325215 w 6530564"/>
              <a:gd name="connsiteY1892" fmla="*/ 4195849 h 6858000"/>
              <a:gd name="connsiteX1893" fmla="*/ 2333297 w 6530564"/>
              <a:gd name="connsiteY1893" fmla="*/ 4205047 h 6858000"/>
              <a:gd name="connsiteX1894" fmla="*/ 2332419 w 6530564"/>
              <a:gd name="connsiteY1894" fmla="*/ 4208327 h 6858000"/>
              <a:gd name="connsiteX1895" fmla="*/ 2391338 w 6530564"/>
              <a:gd name="connsiteY1895" fmla="*/ 4329589 h 6858000"/>
              <a:gd name="connsiteX1896" fmla="*/ 2390458 w 6530564"/>
              <a:gd name="connsiteY1896" fmla="*/ 4332868 h 6858000"/>
              <a:gd name="connsiteX1897" fmla="*/ 2389579 w 6530564"/>
              <a:gd name="connsiteY1897" fmla="*/ 4336150 h 6858000"/>
              <a:gd name="connsiteX1898" fmla="*/ 2384777 w 6530564"/>
              <a:gd name="connsiteY1898" fmla="*/ 4327831 h 6858000"/>
              <a:gd name="connsiteX1899" fmla="*/ 2379973 w 6530564"/>
              <a:gd name="connsiteY1899" fmla="*/ 4319511 h 6858000"/>
              <a:gd name="connsiteX1900" fmla="*/ 2375173 w 6530564"/>
              <a:gd name="connsiteY1900" fmla="*/ 4311195 h 6858000"/>
              <a:gd name="connsiteX1901" fmla="*/ 2371891 w 6530564"/>
              <a:gd name="connsiteY1901" fmla="*/ 4310315 h 6858000"/>
              <a:gd name="connsiteX1902" fmla="*/ 2359884 w 6530564"/>
              <a:gd name="connsiteY1902" fmla="*/ 4289519 h 6858000"/>
              <a:gd name="connsiteX1903" fmla="*/ 2356605 w 6530564"/>
              <a:gd name="connsiteY1903" fmla="*/ 4288639 h 6858000"/>
              <a:gd name="connsiteX1904" fmla="*/ 2355725 w 6530564"/>
              <a:gd name="connsiteY1904" fmla="*/ 4291921 h 6858000"/>
              <a:gd name="connsiteX1905" fmla="*/ 2358127 w 6530564"/>
              <a:gd name="connsiteY1905" fmla="*/ 4296080 h 6858000"/>
              <a:gd name="connsiteX1906" fmla="*/ 2360528 w 6530564"/>
              <a:gd name="connsiteY1906" fmla="*/ 4300238 h 6858000"/>
              <a:gd name="connsiteX1907" fmla="*/ 2362929 w 6530564"/>
              <a:gd name="connsiteY1907" fmla="*/ 4304398 h 6858000"/>
              <a:gd name="connsiteX1908" fmla="*/ 2367731 w 6530564"/>
              <a:gd name="connsiteY1908" fmla="*/ 4312715 h 6858000"/>
              <a:gd name="connsiteX1909" fmla="*/ 2359695 w 6530564"/>
              <a:gd name="connsiteY1909" fmla="*/ 4299246 h 6858000"/>
              <a:gd name="connsiteX1910" fmla="*/ 2353339 w 6530564"/>
              <a:gd name="connsiteY1910" fmla="*/ 4287828 h 6858000"/>
              <a:gd name="connsiteX1911" fmla="*/ 2353323 w 6530564"/>
              <a:gd name="connsiteY1911" fmla="*/ 4287760 h 6858000"/>
              <a:gd name="connsiteX1912" fmla="*/ 2353292 w 6530564"/>
              <a:gd name="connsiteY1912" fmla="*/ 4287741 h 6858000"/>
              <a:gd name="connsiteX1913" fmla="*/ 2352724 w 6530564"/>
              <a:gd name="connsiteY1913" fmla="*/ 4286721 h 6858000"/>
              <a:gd name="connsiteX1914" fmla="*/ 2358361 w 6530564"/>
              <a:gd name="connsiteY1914" fmla="*/ 4282080 h 6858000"/>
              <a:gd name="connsiteX1915" fmla="*/ 2331068 w 6530564"/>
              <a:gd name="connsiteY1915" fmla="*/ 4239607 h 6858000"/>
              <a:gd name="connsiteX1916" fmla="*/ 2330190 w 6530564"/>
              <a:gd name="connsiteY1916" fmla="*/ 4242888 h 6858000"/>
              <a:gd name="connsiteX1917" fmla="*/ 2322985 w 6530564"/>
              <a:gd name="connsiteY1917" fmla="*/ 4230410 h 6858000"/>
              <a:gd name="connsiteX1918" fmla="*/ 2323865 w 6530564"/>
              <a:gd name="connsiteY1918" fmla="*/ 4227129 h 6858000"/>
              <a:gd name="connsiteX1919" fmla="*/ 2320584 w 6530564"/>
              <a:gd name="connsiteY1919" fmla="*/ 4226251 h 6858000"/>
              <a:gd name="connsiteX1920" fmla="*/ 2321464 w 6530564"/>
              <a:gd name="connsiteY1920" fmla="*/ 4222972 h 6858000"/>
              <a:gd name="connsiteX1921" fmla="*/ 2316660 w 6530564"/>
              <a:gd name="connsiteY1921" fmla="*/ 4214652 h 6858000"/>
              <a:gd name="connsiteX1922" fmla="*/ 2310979 w 6530564"/>
              <a:gd name="connsiteY1922" fmla="*/ 4209615 h 6858000"/>
              <a:gd name="connsiteX1923" fmla="*/ 2308578 w 6530564"/>
              <a:gd name="connsiteY1923" fmla="*/ 4205456 h 6858000"/>
              <a:gd name="connsiteX1924" fmla="*/ 2301373 w 6530564"/>
              <a:gd name="connsiteY1924" fmla="*/ 4192977 h 6858000"/>
              <a:gd name="connsiteX1925" fmla="*/ 2298093 w 6530564"/>
              <a:gd name="connsiteY1925" fmla="*/ 4192099 h 6858000"/>
              <a:gd name="connsiteX1926" fmla="*/ 2295692 w 6530564"/>
              <a:gd name="connsiteY1926" fmla="*/ 4187939 h 6858000"/>
              <a:gd name="connsiteX1927" fmla="*/ 2277360 w 6530564"/>
              <a:gd name="connsiteY1927" fmla="*/ 4151385 h 6858000"/>
              <a:gd name="connsiteX1928" fmla="*/ 2281520 w 6530564"/>
              <a:gd name="connsiteY1928" fmla="*/ 4148984 h 6858000"/>
              <a:gd name="connsiteX1929" fmla="*/ 2283921 w 6530564"/>
              <a:gd name="connsiteY1929" fmla="*/ 4153142 h 6858000"/>
              <a:gd name="connsiteX1930" fmla="*/ 2286322 w 6530564"/>
              <a:gd name="connsiteY1930" fmla="*/ 4157302 h 6858000"/>
              <a:gd name="connsiteX1931" fmla="*/ 2287202 w 6530564"/>
              <a:gd name="connsiteY1931" fmla="*/ 4154022 h 6858000"/>
              <a:gd name="connsiteX1932" fmla="*/ 2284799 w 6530564"/>
              <a:gd name="connsiteY1932" fmla="*/ 4149863 h 6858000"/>
              <a:gd name="connsiteX1933" fmla="*/ 2282398 w 6530564"/>
              <a:gd name="connsiteY1933" fmla="*/ 4145704 h 6858000"/>
              <a:gd name="connsiteX1934" fmla="*/ 2279118 w 6530564"/>
              <a:gd name="connsiteY1934" fmla="*/ 4144824 h 6858000"/>
              <a:gd name="connsiteX1935" fmla="*/ 2275837 w 6530564"/>
              <a:gd name="connsiteY1935" fmla="*/ 4143945 h 6858000"/>
              <a:gd name="connsiteX1936" fmla="*/ 2260788 w 6530564"/>
              <a:gd name="connsiteY1936" fmla="*/ 4108270 h 6858000"/>
              <a:gd name="connsiteX1937" fmla="*/ 2257507 w 6530564"/>
              <a:gd name="connsiteY1937" fmla="*/ 4107391 h 6858000"/>
              <a:gd name="connsiteX1938" fmla="*/ 2229163 w 6530564"/>
              <a:gd name="connsiteY1938" fmla="*/ 4029480 h 6858000"/>
              <a:gd name="connsiteX1939" fmla="*/ 2191448 w 6530564"/>
              <a:gd name="connsiteY1939" fmla="*/ 3920932 h 6858000"/>
              <a:gd name="connsiteX1940" fmla="*/ 2183600 w 6530564"/>
              <a:gd name="connsiteY1940" fmla="*/ 3897734 h 6858000"/>
              <a:gd name="connsiteX1941" fmla="*/ 2184480 w 6530564"/>
              <a:gd name="connsiteY1941" fmla="*/ 3894454 h 6858000"/>
              <a:gd name="connsiteX1942" fmla="*/ 2183836 w 6530564"/>
              <a:gd name="connsiteY1942" fmla="*/ 3883736 h 6858000"/>
              <a:gd name="connsiteX1943" fmla="*/ 2181435 w 6530564"/>
              <a:gd name="connsiteY1943" fmla="*/ 3879574 h 6858000"/>
              <a:gd name="connsiteX1944" fmla="*/ 2180556 w 6530564"/>
              <a:gd name="connsiteY1944" fmla="*/ 3882855 h 6858000"/>
              <a:gd name="connsiteX1945" fmla="*/ 2164217 w 6530564"/>
              <a:gd name="connsiteY1945" fmla="*/ 3825741 h 6858000"/>
              <a:gd name="connsiteX1946" fmla="*/ 2151803 w 6530564"/>
              <a:gd name="connsiteY1946" fmla="*/ 3780225 h 6858000"/>
              <a:gd name="connsiteX1947" fmla="*/ 2151319 w 6530564"/>
              <a:gd name="connsiteY1947" fmla="*/ 3777854 h 6858000"/>
              <a:gd name="connsiteX1948" fmla="*/ 2151009 w 6530564"/>
              <a:gd name="connsiteY1948" fmla="*/ 3776873 h 6858000"/>
              <a:gd name="connsiteX1949" fmla="*/ 2132922 w 6530564"/>
              <a:gd name="connsiteY1949" fmla="*/ 3694412 h 6858000"/>
              <a:gd name="connsiteX1950" fmla="*/ 2132655 w 6530564"/>
              <a:gd name="connsiteY1950" fmla="*/ 3694230 h 6858000"/>
              <a:gd name="connsiteX1951" fmla="*/ 2130626 w 6530564"/>
              <a:gd name="connsiteY1951" fmla="*/ 3683943 h 6858000"/>
              <a:gd name="connsiteX1952" fmla="*/ 2101976 w 6530564"/>
              <a:gd name="connsiteY1952" fmla="*/ 3553318 h 6858000"/>
              <a:gd name="connsiteX1953" fmla="*/ 2087236 w 6530564"/>
              <a:gd name="connsiteY1953" fmla="*/ 3095430 h 6858000"/>
              <a:gd name="connsiteX1954" fmla="*/ 2061056 w 6530564"/>
              <a:gd name="connsiteY1954" fmla="*/ 3512229 h 6858000"/>
              <a:gd name="connsiteX1955" fmla="*/ 2059495 w 6530564"/>
              <a:gd name="connsiteY1955" fmla="*/ 3512181 h 6858000"/>
              <a:gd name="connsiteX1956" fmla="*/ 2065891 w 6530564"/>
              <a:gd name="connsiteY1956" fmla="*/ 3549772 h 6858000"/>
              <a:gd name="connsiteX1957" fmla="*/ 2079120 w 6530564"/>
              <a:gd name="connsiteY1957" fmla="*/ 3644728 h 6858000"/>
              <a:gd name="connsiteX1958" fmla="*/ 2083923 w 6530564"/>
              <a:gd name="connsiteY1958" fmla="*/ 3653046 h 6858000"/>
              <a:gd name="connsiteX1959" fmla="*/ 2080643 w 6530564"/>
              <a:gd name="connsiteY1959" fmla="*/ 3652168 h 6858000"/>
              <a:gd name="connsiteX1960" fmla="*/ 2093056 w 6530564"/>
              <a:gd name="connsiteY1960" fmla="*/ 3697684 h 6858000"/>
              <a:gd name="connsiteX1961" fmla="*/ 2093464 w 6530564"/>
              <a:gd name="connsiteY1961" fmla="*/ 3722403 h 6858000"/>
              <a:gd name="connsiteX1962" fmla="*/ 2100904 w 6530564"/>
              <a:gd name="connsiteY1962" fmla="*/ 3720880 h 6858000"/>
              <a:gd name="connsiteX1963" fmla="*/ 2106350 w 6530564"/>
              <a:gd name="connsiteY1963" fmla="*/ 3739919 h 6858000"/>
              <a:gd name="connsiteX1964" fmla="*/ 2100433 w 6530564"/>
              <a:gd name="connsiteY1964" fmla="*/ 3748881 h 6858000"/>
              <a:gd name="connsiteX1965" fmla="*/ 2129421 w 6530564"/>
              <a:gd name="connsiteY1965" fmla="*/ 3837513 h 6858000"/>
              <a:gd name="connsiteX1966" fmla="*/ 2130944 w 6530564"/>
              <a:gd name="connsiteY1966" fmla="*/ 3844951 h 6858000"/>
              <a:gd name="connsiteX1967" fmla="*/ 2133346 w 6530564"/>
              <a:gd name="connsiteY1967" fmla="*/ 3849111 h 6858000"/>
              <a:gd name="connsiteX1968" fmla="*/ 2134224 w 6530564"/>
              <a:gd name="connsiteY1968" fmla="*/ 3845831 h 6858000"/>
              <a:gd name="connsiteX1969" fmla="*/ 2135102 w 6530564"/>
              <a:gd name="connsiteY1969" fmla="*/ 3842550 h 6858000"/>
              <a:gd name="connsiteX1970" fmla="*/ 2165614 w 6530564"/>
              <a:gd name="connsiteY1970" fmla="*/ 3938620 h 6858000"/>
              <a:gd name="connsiteX1971" fmla="*/ 2159697 w 6530564"/>
              <a:gd name="connsiteY1971" fmla="*/ 3947583 h 6858000"/>
              <a:gd name="connsiteX1972" fmla="*/ 2219023 w 6530564"/>
              <a:gd name="connsiteY1972" fmla="*/ 4093565 h 6858000"/>
              <a:gd name="connsiteX1973" fmla="*/ 2289069 w 6530564"/>
              <a:gd name="connsiteY1973" fmla="*/ 4238901 h 6858000"/>
              <a:gd name="connsiteX1974" fmla="*/ 2269214 w 6530564"/>
              <a:gd name="connsiteY1974" fmla="*/ 4194907 h 6858000"/>
              <a:gd name="connsiteX1975" fmla="*/ 2268572 w 6530564"/>
              <a:gd name="connsiteY1975" fmla="*/ 4184188 h 6858000"/>
              <a:gd name="connsiteX1976" fmla="*/ 2224939 w 6530564"/>
              <a:gd name="connsiteY1976" fmla="*/ 4084603 h 6858000"/>
              <a:gd name="connsiteX1977" fmla="*/ 2176741 w 6530564"/>
              <a:gd name="connsiteY1977" fmla="*/ 3962696 h 6858000"/>
              <a:gd name="connsiteX1978" fmla="*/ 2176977 w 6530564"/>
              <a:gd name="connsiteY1978" fmla="*/ 3948697 h 6858000"/>
              <a:gd name="connsiteX1979" fmla="*/ 2152556 w 6530564"/>
              <a:gd name="connsiteY1979" fmla="*/ 3882385 h 6858000"/>
              <a:gd name="connsiteX1980" fmla="*/ 2154313 w 6530564"/>
              <a:gd name="connsiteY1980" fmla="*/ 3875824 h 6858000"/>
              <a:gd name="connsiteX1981" fmla="*/ 2147753 w 6530564"/>
              <a:gd name="connsiteY1981" fmla="*/ 3874066 h 6858000"/>
              <a:gd name="connsiteX1982" fmla="*/ 2128605 w 6530564"/>
              <a:gd name="connsiteY1982" fmla="*/ 3788073 h 6858000"/>
              <a:gd name="connsiteX1983" fmla="*/ 2132530 w 6530564"/>
              <a:gd name="connsiteY1983" fmla="*/ 3799672 h 6858000"/>
              <a:gd name="connsiteX1984" fmla="*/ 2145180 w 6530564"/>
              <a:gd name="connsiteY1984" fmla="*/ 3831186 h 6858000"/>
              <a:gd name="connsiteX1985" fmla="*/ 2168079 w 6530564"/>
              <a:gd name="connsiteY1985" fmla="*/ 3890059 h 6858000"/>
              <a:gd name="connsiteX1986" fmla="*/ 2169600 w 6530564"/>
              <a:gd name="connsiteY1986" fmla="*/ 3897500 h 6858000"/>
              <a:gd name="connsiteX1987" fmla="*/ 2167841 w 6530564"/>
              <a:gd name="connsiteY1987" fmla="*/ 3904059 h 6858000"/>
              <a:gd name="connsiteX1988" fmla="*/ 2179849 w 6530564"/>
              <a:gd name="connsiteY1988" fmla="*/ 3924856 h 6858000"/>
              <a:gd name="connsiteX1989" fmla="*/ 2190097 w 6530564"/>
              <a:gd name="connsiteY1989" fmla="*/ 3952213 h 6858000"/>
              <a:gd name="connsiteX1990" fmla="*/ 2201633 w 6530564"/>
              <a:gd name="connsiteY1990" fmla="*/ 4001009 h 6858000"/>
              <a:gd name="connsiteX1991" fmla="*/ 2204914 w 6530564"/>
              <a:gd name="connsiteY1991" fmla="*/ 4001887 h 6858000"/>
              <a:gd name="connsiteX1992" fmla="*/ 2211239 w 6530564"/>
              <a:gd name="connsiteY1992" fmla="*/ 4017646 h 6858000"/>
              <a:gd name="connsiteX1993" fmla="*/ 2213640 w 6530564"/>
              <a:gd name="connsiteY1993" fmla="*/ 4021805 h 6858000"/>
              <a:gd name="connsiteX1994" fmla="*/ 2226290 w 6530564"/>
              <a:gd name="connsiteY1994" fmla="*/ 4053321 h 6858000"/>
              <a:gd name="connsiteX1995" fmla="*/ 2232615 w 6530564"/>
              <a:gd name="connsiteY1995" fmla="*/ 4069080 h 6858000"/>
              <a:gd name="connsiteX1996" fmla="*/ 2251590 w 6530564"/>
              <a:gd name="connsiteY1996" fmla="*/ 4116353 h 6858000"/>
              <a:gd name="connsiteX1997" fmla="*/ 2260316 w 6530564"/>
              <a:gd name="connsiteY1997" fmla="*/ 4136270 h 6858000"/>
              <a:gd name="connsiteX1998" fmla="*/ 2259437 w 6530564"/>
              <a:gd name="connsiteY1998" fmla="*/ 4139550 h 6858000"/>
              <a:gd name="connsiteX1999" fmla="*/ 2261839 w 6530564"/>
              <a:gd name="connsiteY1999" fmla="*/ 4143710 h 6858000"/>
              <a:gd name="connsiteX2000" fmla="*/ 2265118 w 6530564"/>
              <a:gd name="connsiteY2000" fmla="*/ 4144590 h 6858000"/>
              <a:gd name="connsiteX2001" fmla="*/ 2264239 w 6530564"/>
              <a:gd name="connsiteY2001" fmla="*/ 4147869 h 6858000"/>
              <a:gd name="connsiteX2002" fmla="*/ 2303304 w 6530564"/>
              <a:gd name="connsiteY2002" fmla="*/ 4225136 h 6858000"/>
              <a:gd name="connsiteX2003" fmla="*/ 2304827 w 6530564"/>
              <a:gd name="connsiteY2003" fmla="*/ 4232576 h 6858000"/>
              <a:gd name="connsiteX2004" fmla="*/ 2303948 w 6530564"/>
              <a:gd name="connsiteY2004" fmla="*/ 4235857 h 6858000"/>
              <a:gd name="connsiteX2005" fmla="*/ 2306349 w 6530564"/>
              <a:gd name="connsiteY2005" fmla="*/ 4240017 h 6858000"/>
              <a:gd name="connsiteX2006" fmla="*/ 2309629 w 6530564"/>
              <a:gd name="connsiteY2006" fmla="*/ 4240895 h 6858000"/>
              <a:gd name="connsiteX2007" fmla="*/ 2329718 w 6530564"/>
              <a:gd name="connsiteY2007" fmla="*/ 4270889 h 6858000"/>
              <a:gd name="connsiteX2008" fmla="*/ 2332119 w 6530564"/>
              <a:gd name="connsiteY2008" fmla="*/ 4275047 h 6858000"/>
              <a:gd name="connsiteX2009" fmla="*/ 2337802 w 6530564"/>
              <a:gd name="connsiteY2009" fmla="*/ 4280087 h 6858000"/>
              <a:gd name="connsiteX2010" fmla="*/ 2339523 w 6530564"/>
              <a:gd name="connsiteY2010" fmla="*/ 4273662 h 6858000"/>
              <a:gd name="connsiteX2011" fmla="*/ 2344252 w 6530564"/>
              <a:gd name="connsiteY2011" fmla="*/ 4282253 h 6858000"/>
              <a:gd name="connsiteX2012" fmla="*/ 2353292 w 6530564"/>
              <a:gd name="connsiteY2012" fmla="*/ 4287741 h 6858000"/>
              <a:gd name="connsiteX2013" fmla="*/ 2353339 w 6530564"/>
              <a:gd name="connsiteY2013" fmla="*/ 4287828 h 6858000"/>
              <a:gd name="connsiteX2014" fmla="*/ 2356398 w 6530564"/>
              <a:gd name="connsiteY2014" fmla="*/ 4300890 h 6858000"/>
              <a:gd name="connsiteX2015" fmla="*/ 2366853 w 6530564"/>
              <a:gd name="connsiteY2015" fmla="*/ 4315997 h 6858000"/>
              <a:gd name="connsiteX2016" fmla="*/ 2365974 w 6530564"/>
              <a:gd name="connsiteY2016" fmla="*/ 4319277 h 6858000"/>
              <a:gd name="connsiteX2017" fmla="*/ 2369254 w 6530564"/>
              <a:gd name="connsiteY2017" fmla="*/ 4320156 h 6858000"/>
              <a:gd name="connsiteX2018" fmla="*/ 2372534 w 6530564"/>
              <a:gd name="connsiteY2018" fmla="*/ 4321034 h 6858000"/>
              <a:gd name="connsiteX2019" fmla="*/ 2373178 w 6530564"/>
              <a:gd name="connsiteY2019" fmla="*/ 4331754 h 6858000"/>
              <a:gd name="connsiteX2020" fmla="*/ 2370777 w 6530564"/>
              <a:gd name="connsiteY2020" fmla="*/ 4327595 h 6858000"/>
              <a:gd name="connsiteX2021" fmla="*/ 2365094 w 6530564"/>
              <a:gd name="connsiteY2021" fmla="*/ 4322557 h 6858000"/>
              <a:gd name="connsiteX2022" fmla="*/ 2366617 w 6530564"/>
              <a:gd name="connsiteY2022" fmla="*/ 4329996 h 6858000"/>
              <a:gd name="connsiteX2023" fmla="*/ 2365738 w 6530564"/>
              <a:gd name="connsiteY2023" fmla="*/ 4333277 h 6858000"/>
              <a:gd name="connsiteX2024" fmla="*/ 2352853 w 6530564"/>
              <a:gd name="connsiteY2024" fmla="*/ 4315761 h 6858000"/>
              <a:gd name="connsiteX2025" fmla="*/ 2430574 w 6530564"/>
              <a:gd name="connsiteY2025" fmla="*/ 4445576 h 6858000"/>
              <a:gd name="connsiteX2026" fmla="*/ 2441059 w 6530564"/>
              <a:gd name="connsiteY2026" fmla="*/ 4458934 h 6858000"/>
              <a:gd name="connsiteX2027" fmla="*/ 2443460 w 6530564"/>
              <a:gd name="connsiteY2027" fmla="*/ 4463092 h 6858000"/>
              <a:gd name="connsiteX2028" fmla="*/ 2533015 w 6530564"/>
              <a:gd name="connsiteY2028" fmla="*/ 4574984 h 6858000"/>
              <a:gd name="connsiteX2029" fmla="*/ 2537817 w 6530564"/>
              <a:gd name="connsiteY2029" fmla="*/ 4583302 h 6858000"/>
              <a:gd name="connsiteX2030" fmla="*/ 2529736 w 6530564"/>
              <a:gd name="connsiteY2030" fmla="*/ 4574104 h 6858000"/>
              <a:gd name="connsiteX2031" fmla="*/ 2523175 w 6530564"/>
              <a:gd name="connsiteY2031" fmla="*/ 4572347 h 6858000"/>
              <a:gd name="connsiteX2032" fmla="*/ 2511810 w 6530564"/>
              <a:gd name="connsiteY2032" fmla="*/ 4562270 h 6858000"/>
              <a:gd name="connsiteX2033" fmla="*/ 2509409 w 6530564"/>
              <a:gd name="connsiteY2033" fmla="*/ 4558111 h 6858000"/>
              <a:gd name="connsiteX2034" fmla="*/ 2506129 w 6530564"/>
              <a:gd name="connsiteY2034" fmla="*/ 4557232 h 6858000"/>
              <a:gd name="connsiteX2035" fmla="*/ 2480123 w 6530564"/>
              <a:gd name="connsiteY2035" fmla="*/ 4536200 h 6858000"/>
              <a:gd name="connsiteX2036" fmla="*/ 2485806 w 6530564"/>
              <a:gd name="connsiteY2036" fmla="*/ 4541239 h 6858000"/>
              <a:gd name="connsiteX2037" fmla="*/ 2479243 w 6530564"/>
              <a:gd name="connsiteY2037" fmla="*/ 4539480 h 6858000"/>
              <a:gd name="connsiteX2038" fmla="*/ 2480766 w 6530564"/>
              <a:gd name="connsiteY2038" fmla="*/ 4546920 h 6858000"/>
              <a:gd name="connsiteX2039" fmla="*/ 2477486 w 6530564"/>
              <a:gd name="connsiteY2039" fmla="*/ 4546041 h 6858000"/>
              <a:gd name="connsiteX2040" fmla="*/ 2475085 w 6530564"/>
              <a:gd name="connsiteY2040" fmla="*/ 4541882 h 6858000"/>
              <a:gd name="connsiteX2041" fmla="*/ 2471804 w 6530564"/>
              <a:gd name="connsiteY2041" fmla="*/ 4541004 h 6858000"/>
              <a:gd name="connsiteX2042" fmla="*/ 2454760 w 6530564"/>
              <a:gd name="connsiteY2042" fmla="*/ 4525889 h 6858000"/>
              <a:gd name="connsiteX2043" fmla="*/ 2451480 w 6530564"/>
              <a:gd name="connsiteY2043" fmla="*/ 4525010 h 6858000"/>
              <a:gd name="connsiteX2044" fmla="*/ 2453881 w 6530564"/>
              <a:gd name="connsiteY2044" fmla="*/ 4529170 h 6858000"/>
              <a:gd name="connsiteX2045" fmla="*/ 2453001 w 6530564"/>
              <a:gd name="connsiteY2045" fmla="*/ 4532449 h 6858000"/>
              <a:gd name="connsiteX2046" fmla="*/ 2402746 w 6530564"/>
              <a:gd name="connsiteY2046" fmla="*/ 4483825 h 6858000"/>
              <a:gd name="connsiteX2047" fmla="*/ 2356651 w 6530564"/>
              <a:gd name="connsiteY2047" fmla="*/ 4432800 h 6858000"/>
              <a:gd name="connsiteX2048" fmla="*/ 2353370 w 6530564"/>
              <a:gd name="connsiteY2048" fmla="*/ 4431922 h 6858000"/>
              <a:gd name="connsiteX2049" fmla="*/ 2354248 w 6530564"/>
              <a:gd name="connsiteY2049" fmla="*/ 4428641 h 6858000"/>
              <a:gd name="connsiteX2050" fmla="*/ 2350968 w 6530564"/>
              <a:gd name="connsiteY2050" fmla="*/ 4427762 h 6858000"/>
              <a:gd name="connsiteX2051" fmla="*/ 2348567 w 6530564"/>
              <a:gd name="connsiteY2051" fmla="*/ 4423602 h 6858000"/>
              <a:gd name="connsiteX2052" fmla="*/ 2340484 w 6530564"/>
              <a:gd name="connsiteY2052" fmla="*/ 4414406 h 6858000"/>
              <a:gd name="connsiteX2053" fmla="*/ 2333924 w 6530564"/>
              <a:gd name="connsiteY2053" fmla="*/ 4412648 h 6858000"/>
              <a:gd name="connsiteX2054" fmla="*/ 2345288 w 6530564"/>
              <a:gd name="connsiteY2054" fmla="*/ 4422724 h 6858000"/>
              <a:gd name="connsiteX2055" fmla="*/ 2344408 w 6530564"/>
              <a:gd name="connsiteY2055" fmla="*/ 4426004 h 6858000"/>
              <a:gd name="connsiteX2056" fmla="*/ 2341128 w 6530564"/>
              <a:gd name="connsiteY2056" fmla="*/ 4425125 h 6858000"/>
              <a:gd name="connsiteX2057" fmla="*/ 2343530 w 6530564"/>
              <a:gd name="connsiteY2057" fmla="*/ 4429285 h 6858000"/>
              <a:gd name="connsiteX2058" fmla="*/ 2346809 w 6530564"/>
              <a:gd name="connsiteY2058" fmla="*/ 4430163 h 6858000"/>
              <a:gd name="connsiteX2059" fmla="*/ 2349211 w 6530564"/>
              <a:gd name="connsiteY2059" fmla="*/ 4434323 h 6858000"/>
              <a:gd name="connsiteX2060" fmla="*/ 2357293 w 6530564"/>
              <a:gd name="connsiteY2060" fmla="*/ 4443519 h 6858000"/>
              <a:gd name="connsiteX2061" fmla="*/ 2363854 w 6530564"/>
              <a:gd name="connsiteY2061" fmla="*/ 4445278 h 6858000"/>
              <a:gd name="connsiteX2062" fmla="*/ 2362096 w 6530564"/>
              <a:gd name="connsiteY2062" fmla="*/ 4451837 h 6858000"/>
              <a:gd name="connsiteX2063" fmla="*/ 2382421 w 6530564"/>
              <a:gd name="connsiteY2063" fmla="*/ 4467832 h 6858000"/>
              <a:gd name="connsiteX2064" fmla="*/ 2414753 w 6530564"/>
              <a:gd name="connsiteY2064" fmla="*/ 4504621 h 6858000"/>
              <a:gd name="connsiteX2065" fmla="*/ 2415632 w 6530564"/>
              <a:gd name="connsiteY2065" fmla="*/ 4501341 h 6858000"/>
              <a:gd name="connsiteX2066" fmla="*/ 2420434 w 6530564"/>
              <a:gd name="connsiteY2066" fmla="*/ 4509659 h 6858000"/>
              <a:gd name="connsiteX2067" fmla="*/ 2426995 w 6530564"/>
              <a:gd name="connsiteY2067" fmla="*/ 4511417 h 6858000"/>
              <a:gd name="connsiteX2068" fmla="*/ 2426115 w 6530564"/>
              <a:gd name="connsiteY2068" fmla="*/ 4514697 h 6858000"/>
              <a:gd name="connsiteX2069" fmla="*/ 2430919 w 6530564"/>
              <a:gd name="connsiteY2069" fmla="*/ 4523015 h 6858000"/>
              <a:gd name="connsiteX2070" fmla="*/ 2470691 w 6530564"/>
              <a:gd name="connsiteY2070" fmla="*/ 4558283 h 6858000"/>
              <a:gd name="connsiteX2071" fmla="*/ 2472448 w 6530564"/>
              <a:gd name="connsiteY2071" fmla="*/ 4551724 h 6858000"/>
              <a:gd name="connsiteX2072" fmla="*/ 2534066 w 6530564"/>
              <a:gd name="connsiteY2072" fmla="*/ 4610424 h 6858000"/>
              <a:gd name="connsiteX2073" fmla="*/ 2585200 w 6530564"/>
              <a:gd name="connsiteY2073" fmla="*/ 4655767 h 6858000"/>
              <a:gd name="connsiteX2074" fmla="*/ 2584321 w 6530564"/>
              <a:gd name="connsiteY2074" fmla="*/ 4659048 h 6858000"/>
              <a:gd name="connsiteX2075" fmla="*/ 2618411 w 6530564"/>
              <a:gd name="connsiteY2075" fmla="*/ 4689276 h 6858000"/>
              <a:gd name="connsiteX2076" fmla="*/ 2608571 w 6530564"/>
              <a:gd name="connsiteY2076" fmla="*/ 4686639 h 6858000"/>
              <a:gd name="connsiteX2077" fmla="*/ 2622570 w 6530564"/>
              <a:gd name="connsiteY2077" fmla="*/ 4686874 h 6858000"/>
              <a:gd name="connsiteX2078" fmla="*/ 2658183 w 6530564"/>
              <a:gd name="connsiteY2078" fmla="*/ 4724543 h 6858000"/>
              <a:gd name="connsiteX2079" fmla="*/ 2660584 w 6530564"/>
              <a:gd name="connsiteY2079" fmla="*/ 4728703 h 6858000"/>
              <a:gd name="connsiteX2080" fmla="*/ 2663864 w 6530564"/>
              <a:gd name="connsiteY2080" fmla="*/ 4729582 h 6858000"/>
              <a:gd name="connsiteX2081" fmla="*/ 2664742 w 6530564"/>
              <a:gd name="connsiteY2081" fmla="*/ 4726302 h 6858000"/>
              <a:gd name="connsiteX2082" fmla="*/ 2670424 w 6530564"/>
              <a:gd name="connsiteY2082" fmla="*/ 4731340 h 6858000"/>
              <a:gd name="connsiteX2083" fmla="*/ 2667143 w 6530564"/>
              <a:gd name="connsiteY2083" fmla="*/ 4730462 h 6858000"/>
              <a:gd name="connsiteX2084" fmla="*/ 2666265 w 6530564"/>
              <a:gd name="connsiteY2084" fmla="*/ 4733741 h 6858000"/>
              <a:gd name="connsiteX2085" fmla="*/ 2672825 w 6530564"/>
              <a:gd name="connsiteY2085" fmla="*/ 4735499 h 6858000"/>
              <a:gd name="connsiteX2086" fmla="*/ 2675227 w 6530564"/>
              <a:gd name="connsiteY2086" fmla="*/ 4739658 h 6858000"/>
              <a:gd name="connsiteX2087" fmla="*/ 2685067 w 6530564"/>
              <a:gd name="connsiteY2087" fmla="*/ 4742295 h 6858000"/>
              <a:gd name="connsiteX2088" fmla="*/ 2690749 w 6530564"/>
              <a:gd name="connsiteY2088" fmla="*/ 4747334 h 6858000"/>
              <a:gd name="connsiteX2089" fmla="*/ 2688348 w 6530564"/>
              <a:gd name="connsiteY2089" fmla="*/ 4743174 h 6858000"/>
              <a:gd name="connsiteX2090" fmla="*/ 2685948 w 6530564"/>
              <a:gd name="connsiteY2090" fmla="*/ 4739014 h 6858000"/>
              <a:gd name="connsiteX2091" fmla="*/ 2692507 w 6530564"/>
              <a:gd name="connsiteY2091" fmla="*/ 4740773 h 6858000"/>
              <a:gd name="connsiteX2092" fmla="*/ 2709552 w 6530564"/>
              <a:gd name="connsiteY2092" fmla="*/ 4755887 h 6858000"/>
              <a:gd name="connsiteX2093" fmla="*/ 2741239 w 6530564"/>
              <a:gd name="connsiteY2093" fmla="*/ 4781956 h 6858000"/>
              <a:gd name="connsiteX2094" fmla="*/ 2743642 w 6530564"/>
              <a:gd name="connsiteY2094" fmla="*/ 4786115 h 6858000"/>
              <a:gd name="connsiteX2095" fmla="*/ 2746921 w 6530564"/>
              <a:gd name="connsiteY2095" fmla="*/ 4786995 h 6858000"/>
              <a:gd name="connsiteX2096" fmla="*/ 2761565 w 6530564"/>
              <a:gd name="connsiteY2096" fmla="*/ 4797950 h 6858000"/>
              <a:gd name="connsiteX2097" fmla="*/ 2773807 w 6530564"/>
              <a:gd name="connsiteY2097" fmla="*/ 4804745 h 6858000"/>
              <a:gd name="connsiteX2098" fmla="*/ 2793253 w 6530564"/>
              <a:gd name="connsiteY2098" fmla="*/ 4824020 h 6858000"/>
              <a:gd name="connsiteX2099" fmla="*/ 2792374 w 6530564"/>
              <a:gd name="connsiteY2099" fmla="*/ 4827301 h 6858000"/>
              <a:gd name="connsiteX2100" fmla="*/ 2798935 w 6530564"/>
              <a:gd name="connsiteY2100" fmla="*/ 4829058 h 6858000"/>
              <a:gd name="connsiteX2101" fmla="*/ 2802215 w 6530564"/>
              <a:gd name="connsiteY2101" fmla="*/ 4829937 h 6858000"/>
              <a:gd name="connsiteX2102" fmla="*/ 2799813 w 6530564"/>
              <a:gd name="connsiteY2102" fmla="*/ 4825779 h 6858000"/>
              <a:gd name="connsiteX2103" fmla="*/ 2820139 w 6530564"/>
              <a:gd name="connsiteY2103" fmla="*/ 4841771 h 6858000"/>
              <a:gd name="connsiteX2104" fmla="*/ 2822540 w 6530564"/>
              <a:gd name="connsiteY2104" fmla="*/ 4845931 h 6858000"/>
              <a:gd name="connsiteX2105" fmla="*/ 2825821 w 6530564"/>
              <a:gd name="connsiteY2105" fmla="*/ 4846810 h 6858000"/>
              <a:gd name="connsiteX2106" fmla="*/ 2847025 w 6530564"/>
              <a:gd name="connsiteY2106" fmla="*/ 4859523 h 6858000"/>
              <a:gd name="connsiteX2107" fmla="*/ 2843744 w 6530564"/>
              <a:gd name="connsiteY2107" fmla="*/ 4858645 h 6858000"/>
              <a:gd name="connsiteX2108" fmla="*/ 2833903 w 6530564"/>
              <a:gd name="connsiteY2108" fmla="*/ 4856008 h 6858000"/>
              <a:gd name="connsiteX2109" fmla="*/ 2839585 w 6530564"/>
              <a:gd name="connsiteY2109" fmla="*/ 4861046 h 6858000"/>
              <a:gd name="connsiteX2110" fmla="*/ 2841985 w 6530564"/>
              <a:gd name="connsiteY2110" fmla="*/ 4865204 h 6858000"/>
              <a:gd name="connsiteX2111" fmla="*/ 2829743 w 6530564"/>
              <a:gd name="connsiteY2111" fmla="*/ 4858407 h 6858000"/>
              <a:gd name="connsiteX2112" fmla="*/ 2824705 w 6530564"/>
              <a:gd name="connsiteY2112" fmla="*/ 4864090 h 6858000"/>
              <a:gd name="connsiteX2113" fmla="*/ 2845031 w 6530564"/>
              <a:gd name="connsiteY2113" fmla="*/ 4880083 h 6858000"/>
              <a:gd name="connsiteX2114" fmla="*/ 2847433 w 6530564"/>
              <a:gd name="connsiteY2114" fmla="*/ 4884243 h 6858000"/>
              <a:gd name="connsiteX2115" fmla="*/ 2850711 w 6530564"/>
              <a:gd name="connsiteY2115" fmla="*/ 4885122 h 6858000"/>
              <a:gd name="connsiteX2116" fmla="*/ 2853993 w 6530564"/>
              <a:gd name="connsiteY2116" fmla="*/ 4886000 h 6858000"/>
              <a:gd name="connsiteX2117" fmla="*/ 2851592 w 6530564"/>
              <a:gd name="connsiteY2117" fmla="*/ 4881842 h 6858000"/>
              <a:gd name="connsiteX2118" fmla="*/ 2861432 w 6530564"/>
              <a:gd name="connsiteY2118" fmla="*/ 4884479 h 6858000"/>
              <a:gd name="connsiteX2119" fmla="*/ 2865592 w 6530564"/>
              <a:gd name="connsiteY2119" fmla="*/ 4882076 h 6858000"/>
              <a:gd name="connsiteX2120" fmla="*/ 2850949 w 6530564"/>
              <a:gd name="connsiteY2120" fmla="*/ 4871121 h 6858000"/>
              <a:gd name="connsiteX2121" fmla="*/ 2854228 w 6530564"/>
              <a:gd name="connsiteY2121" fmla="*/ 4872001 h 6858000"/>
              <a:gd name="connsiteX2122" fmla="*/ 2861667 w 6530564"/>
              <a:gd name="connsiteY2122" fmla="*/ 4870478 h 6858000"/>
              <a:gd name="connsiteX2123" fmla="*/ 2856769 w 6530564"/>
              <a:gd name="connsiteY2123" fmla="*/ 4866135 h 6858000"/>
              <a:gd name="connsiteX2124" fmla="*/ 2862737 w 6530564"/>
              <a:gd name="connsiteY2124" fmla="*/ 4868128 h 6858000"/>
              <a:gd name="connsiteX2125" fmla="*/ 2877189 w 6530564"/>
              <a:gd name="connsiteY2125" fmla="*/ 4878154 h 6858000"/>
              <a:gd name="connsiteX2126" fmla="*/ 2889669 w 6530564"/>
              <a:gd name="connsiteY2126" fmla="*/ 4870949 h 6858000"/>
              <a:gd name="connsiteX2127" fmla="*/ 2885509 w 6530564"/>
              <a:gd name="connsiteY2127" fmla="*/ 4873350 h 6858000"/>
              <a:gd name="connsiteX2128" fmla="*/ 2884630 w 6530564"/>
              <a:gd name="connsiteY2128" fmla="*/ 4876631 h 6858000"/>
              <a:gd name="connsiteX2129" fmla="*/ 2883750 w 6530564"/>
              <a:gd name="connsiteY2129" fmla="*/ 4879911 h 6858000"/>
              <a:gd name="connsiteX2130" fmla="*/ 2890311 w 6530564"/>
              <a:gd name="connsiteY2130" fmla="*/ 4881670 h 6858000"/>
              <a:gd name="connsiteX2131" fmla="*/ 2893590 w 6530564"/>
              <a:gd name="connsiteY2131" fmla="*/ 4882548 h 6858000"/>
              <a:gd name="connsiteX2132" fmla="*/ 2898394 w 6530564"/>
              <a:gd name="connsiteY2132" fmla="*/ 4890866 h 6858000"/>
              <a:gd name="connsiteX2133" fmla="*/ 2891834 w 6530564"/>
              <a:gd name="connsiteY2133" fmla="*/ 4889109 h 6858000"/>
              <a:gd name="connsiteX2134" fmla="*/ 2890953 w 6530564"/>
              <a:gd name="connsiteY2134" fmla="*/ 4892389 h 6858000"/>
              <a:gd name="connsiteX2135" fmla="*/ 2896636 w 6530564"/>
              <a:gd name="connsiteY2135" fmla="*/ 4897427 h 6858000"/>
              <a:gd name="connsiteX2136" fmla="*/ 2903197 w 6530564"/>
              <a:gd name="connsiteY2136" fmla="*/ 4899185 h 6858000"/>
              <a:gd name="connsiteX2137" fmla="*/ 2911514 w 6530564"/>
              <a:gd name="connsiteY2137" fmla="*/ 4894383 h 6858000"/>
              <a:gd name="connsiteX2138" fmla="*/ 2915674 w 6530564"/>
              <a:gd name="connsiteY2138" fmla="*/ 4891980 h 6858000"/>
              <a:gd name="connsiteX2139" fmla="*/ 2913273 w 6530564"/>
              <a:gd name="connsiteY2139" fmla="*/ 4887822 h 6858000"/>
              <a:gd name="connsiteX2140" fmla="*/ 2928796 w 6530564"/>
              <a:gd name="connsiteY2140" fmla="*/ 4895497 h 6858000"/>
              <a:gd name="connsiteX2141" fmla="*/ 2918954 w 6530564"/>
              <a:gd name="connsiteY2141" fmla="*/ 4892860 h 6858000"/>
              <a:gd name="connsiteX2142" fmla="*/ 2930317 w 6530564"/>
              <a:gd name="connsiteY2142" fmla="*/ 4902935 h 6858000"/>
              <a:gd name="connsiteX2143" fmla="*/ 2929439 w 6530564"/>
              <a:gd name="connsiteY2143" fmla="*/ 4906217 h 6858000"/>
              <a:gd name="connsiteX2144" fmla="*/ 2932718 w 6530564"/>
              <a:gd name="connsiteY2144" fmla="*/ 4907095 h 6858000"/>
              <a:gd name="connsiteX2145" fmla="*/ 2935999 w 6530564"/>
              <a:gd name="connsiteY2145" fmla="*/ 4907975 h 6858000"/>
              <a:gd name="connsiteX2146" fmla="*/ 2936878 w 6530564"/>
              <a:gd name="connsiteY2146" fmla="*/ 4904694 h 6858000"/>
              <a:gd name="connsiteX2147" fmla="*/ 2941680 w 6530564"/>
              <a:gd name="connsiteY2147" fmla="*/ 4913011 h 6858000"/>
              <a:gd name="connsiteX2148" fmla="*/ 2961363 w 6530564"/>
              <a:gd name="connsiteY2148" fmla="*/ 4918285 h 6858000"/>
              <a:gd name="connsiteX2149" fmla="*/ 2954802 w 6530564"/>
              <a:gd name="connsiteY2149" fmla="*/ 4916527 h 6858000"/>
              <a:gd name="connsiteX2150" fmla="*/ 2972726 w 6530564"/>
              <a:gd name="connsiteY2150" fmla="*/ 4928362 h 6858000"/>
              <a:gd name="connsiteX2151" fmla="*/ 2968566 w 6530564"/>
              <a:gd name="connsiteY2151" fmla="*/ 4930764 h 6858000"/>
              <a:gd name="connsiteX2152" fmla="*/ 2971848 w 6530564"/>
              <a:gd name="connsiteY2152" fmla="*/ 4931642 h 6858000"/>
              <a:gd name="connsiteX2153" fmla="*/ 2970967 w 6530564"/>
              <a:gd name="connsiteY2153" fmla="*/ 4934923 h 6858000"/>
              <a:gd name="connsiteX2154" fmla="*/ 2966810 w 6530564"/>
              <a:gd name="connsiteY2154" fmla="*/ 4937324 h 6858000"/>
              <a:gd name="connsiteX2155" fmla="*/ 2939043 w 6530564"/>
              <a:gd name="connsiteY2155" fmla="*/ 4922854 h 6858000"/>
              <a:gd name="connsiteX2156" fmla="*/ 2939923 w 6530564"/>
              <a:gd name="connsiteY2156" fmla="*/ 4919573 h 6858000"/>
              <a:gd name="connsiteX2157" fmla="*/ 2927680 w 6530564"/>
              <a:gd name="connsiteY2157" fmla="*/ 4912777 h 6858000"/>
              <a:gd name="connsiteX2158" fmla="*/ 2935764 w 6530564"/>
              <a:gd name="connsiteY2158" fmla="*/ 4921974 h 6858000"/>
              <a:gd name="connsiteX2159" fmla="*/ 2920241 w 6530564"/>
              <a:gd name="connsiteY2159" fmla="*/ 4914300 h 6858000"/>
              <a:gd name="connsiteX2160" fmla="*/ 2917839 w 6530564"/>
              <a:gd name="connsiteY2160" fmla="*/ 4910140 h 6858000"/>
              <a:gd name="connsiteX2161" fmla="*/ 2914560 w 6530564"/>
              <a:gd name="connsiteY2161" fmla="*/ 4909260 h 6858000"/>
              <a:gd name="connsiteX2162" fmla="*/ 2910401 w 6530564"/>
              <a:gd name="connsiteY2162" fmla="*/ 4911663 h 6858000"/>
              <a:gd name="connsiteX2163" fmla="*/ 2912801 w 6530564"/>
              <a:gd name="connsiteY2163" fmla="*/ 4915821 h 6858000"/>
              <a:gd name="connsiteX2164" fmla="*/ 2918484 w 6530564"/>
              <a:gd name="connsiteY2164" fmla="*/ 4920859 h 6858000"/>
              <a:gd name="connsiteX2165" fmla="*/ 2921765 w 6530564"/>
              <a:gd name="connsiteY2165" fmla="*/ 4921739 h 6858000"/>
              <a:gd name="connsiteX2166" fmla="*/ 2922643 w 6530564"/>
              <a:gd name="connsiteY2166" fmla="*/ 4918458 h 6858000"/>
              <a:gd name="connsiteX2167" fmla="*/ 2965929 w 6530564"/>
              <a:gd name="connsiteY2167" fmla="*/ 4940604 h 6858000"/>
              <a:gd name="connsiteX2168" fmla="*/ 2968331 w 6530564"/>
              <a:gd name="connsiteY2168" fmla="*/ 4944764 h 6858000"/>
              <a:gd name="connsiteX2169" fmla="*/ 2971612 w 6530564"/>
              <a:gd name="connsiteY2169" fmla="*/ 4945642 h 6858000"/>
              <a:gd name="connsiteX2170" fmla="*/ 2974892 w 6530564"/>
              <a:gd name="connsiteY2170" fmla="*/ 4946522 h 6858000"/>
              <a:gd name="connsiteX2171" fmla="*/ 2992815 w 6530564"/>
              <a:gd name="connsiteY2171" fmla="*/ 4958356 h 6858000"/>
              <a:gd name="connsiteX2172" fmla="*/ 2993695 w 6530564"/>
              <a:gd name="connsiteY2172" fmla="*/ 4955076 h 6858000"/>
              <a:gd name="connsiteX2173" fmla="*/ 2996095 w 6530564"/>
              <a:gd name="connsiteY2173" fmla="*/ 4959234 h 6858000"/>
              <a:gd name="connsiteX2174" fmla="*/ 3001778 w 6530564"/>
              <a:gd name="connsiteY2174" fmla="*/ 4964274 h 6858000"/>
              <a:gd name="connsiteX2175" fmla="*/ 3005937 w 6530564"/>
              <a:gd name="connsiteY2175" fmla="*/ 4961873 h 6858000"/>
              <a:gd name="connsiteX2176" fmla="*/ 3075465 w 6530564"/>
              <a:gd name="connsiteY2176" fmla="*/ 4991048 h 6858000"/>
              <a:gd name="connsiteX2177" fmla="*/ 3081147 w 6530564"/>
              <a:gd name="connsiteY2177" fmla="*/ 4996088 h 6858000"/>
              <a:gd name="connsiteX2178" fmla="*/ 3084428 w 6530564"/>
              <a:gd name="connsiteY2178" fmla="*/ 4996967 h 6858000"/>
              <a:gd name="connsiteX2179" fmla="*/ 3085306 w 6530564"/>
              <a:gd name="connsiteY2179" fmla="*/ 4993685 h 6858000"/>
              <a:gd name="connsiteX2180" fmla="*/ 3103230 w 6530564"/>
              <a:gd name="connsiteY2180" fmla="*/ 5005520 h 6858000"/>
              <a:gd name="connsiteX2181" fmla="*/ 3106511 w 6530564"/>
              <a:gd name="connsiteY2181" fmla="*/ 5006399 h 6858000"/>
              <a:gd name="connsiteX2182" fmla="*/ 3113070 w 6530564"/>
              <a:gd name="connsiteY2182" fmla="*/ 5008157 h 6858000"/>
              <a:gd name="connsiteX2183" fmla="*/ 3116351 w 6530564"/>
              <a:gd name="connsiteY2183" fmla="*/ 5009036 h 6858000"/>
              <a:gd name="connsiteX2184" fmla="*/ 3118751 w 6530564"/>
              <a:gd name="connsiteY2184" fmla="*/ 5013195 h 6858000"/>
              <a:gd name="connsiteX2185" fmla="*/ 3122032 w 6530564"/>
              <a:gd name="connsiteY2185" fmla="*/ 5014073 h 6858000"/>
              <a:gd name="connsiteX2186" fmla="*/ 3141713 w 6530564"/>
              <a:gd name="connsiteY2186" fmla="*/ 5019348 h 6858000"/>
              <a:gd name="connsiteX2187" fmla="*/ 3144995 w 6530564"/>
              <a:gd name="connsiteY2187" fmla="*/ 5020227 h 6858000"/>
              <a:gd name="connsiteX2188" fmla="*/ 3151555 w 6530564"/>
              <a:gd name="connsiteY2188" fmla="*/ 5021985 h 6858000"/>
              <a:gd name="connsiteX2189" fmla="*/ 3154835 w 6530564"/>
              <a:gd name="connsiteY2189" fmla="*/ 5022864 h 6858000"/>
              <a:gd name="connsiteX2190" fmla="*/ 3177797 w 6530564"/>
              <a:gd name="connsiteY2190" fmla="*/ 5029016 h 6858000"/>
              <a:gd name="connsiteX2191" fmla="*/ 3189161 w 6530564"/>
              <a:gd name="connsiteY2191" fmla="*/ 5039093 h 6858000"/>
              <a:gd name="connsiteX2192" fmla="*/ 3191561 w 6530564"/>
              <a:gd name="connsiteY2192" fmla="*/ 5043251 h 6858000"/>
              <a:gd name="connsiteX2193" fmla="*/ 3194841 w 6530564"/>
              <a:gd name="connsiteY2193" fmla="*/ 5044131 h 6858000"/>
              <a:gd name="connsiteX2194" fmla="*/ 3195720 w 6530564"/>
              <a:gd name="connsiteY2194" fmla="*/ 5040850 h 6858000"/>
              <a:gd name="connsiteX2195" fmla="*/ 3192440 w 6530564"/>
              <a:gd name="connsiteY2195" fmla="*/ 5039972 h 6858000"/>
              <a:gd name="connsiteX2196" fmla="*/ 3206440 w 6530564"/>
              <a:gd name="connsiteY2196" fmla="*/ 5040207 h 6858000"/>
              <a:gd name="connsiteX2197" fmla="*/ 3204682 w 6530564"/>
              <a:gd name="connsiteY2197" fmla="*/ 5046768 h 6858000"/>
              <a:gd name="connsiteX2198" fmla="*/ 3200777 w 6530564"/>
              <a:gd name="connsiteY2198" fmla="*/ 5049024 h 6858000"/>
              <a:gd name="connsiteX2199" fmla="*/ 3182802 w 6530564"/>
              <a:gd name="connsiteY2199" fmla="*/ 5042937 h 6858000"/>
              <a:gd name="connsiteX2200" fmla="*/ 3134918 w 6530564"/>
              <a:gd name="connsiteY2200" fmla="*/ 5031590 h 6858000"/>
              <a:gd name="connsiteX2201" fmla="*/ 3132517 w 6530564"/>
              <a:gd name="connsiteY2201" fmla="*/ 5027430 h 6858000"/>
              <a:gd name="connsiteX2202" fmla="*/ 3129237 w 6530564"/>
              <a:gd name="connsiteY2202" fmla="*/ 5026552 h 6858000"/>
              <a:gd name="connsiteX2203" fmla="*/ 3111956 w 6530564"/>
              <a:gd name="connsiteY2203" fmla="*/ 5025438 h 6858000"/>
              <a:gd name="connsiteX2204" fmla="*/ 3125078 w 6530564"/>
              <a:gd name="connsiteY2204" fmla="*/ 5028953 h 6858000"/>
              <a:gd name="connsiteX2205" fmla="*/ 3120918 w 6530564"/>
              <a:gd name="connsiteY2205" fmla="*/ 5031354 h 6858000"/>
              <a:gd name="connsiteX2206" fmla="*/ 3124199 w 6530564"/>
              <a:gd name="connsiteY2206" fmla="*/ 5032234 h 6858000"/>
              <a:gd name="connsiteX2207" fmla="*/ 3127479 w 6530564"/>
              <a:gd name="connsiteY2207" fmla="*/ 5033113 h 6858000"/>
              <a:gd name="connsiteX2208" fmla="*/ 3130758 w 6530564"/>
              <a:gd name="connsiteY2208" fmla="*/ 5033991 h 6858000"/>
              <a:gd name="connsiteX2209" fmla="*/ 3159167 w 6530564"/>
              <a:gd name="connsiteY2209" fmla="*/ 5059182 h 6858000"/>
              <a:gd name="connsiteX2210" fmla="*/ 3223421 w 6530564"/>
              <a:gd name="connsiteY2210" fmla="*/ 5108042 h 6858000"/>
              <a:gd name="connsiteX2211" fmla="*/ 3225824 w 6530564"/>
              <a:gd name="connsiteY2211" fmla="*/ 5112200 h 6858000"/>
              <a:gd name="connsiteX2212" fmla="*/ 3228223 w 6530564"/>
              <a:gd name="connsiteY2212" fmla="*/ 5116360 h 6858000"/>
              <a:gd name="connsiteX2213" fmla="*/ 3224065 w 6530564"/>
              <a:gd name="connsiteY2213" fmla="*/ 5118761 h 6858000"/>
              <a:gd name="connsiteX2214" fmla="*/ 3233907 w 6530564"/>
              <a:gd name="connsiteY2214" fmla="*/ 5121398 h 6858000"/>
              <a:gd name="connsiteX2215" fmla="*/ 3292714 w 6530564"/>
              <a:gd name="connsiteY2215" fmla="*/ 5151219 h 6858000"/>
              <a:gd name="connsiteX2216" fmla="*/ 3285275 w 6530564"/>
              <a:gd name="connsiteY2216" fmla="*/ 5152742 h 6858000"/>
              <a:gd name="connsiteX2217" fmla="*/ 3319365 w 6530564"/>
              <a:gd name="connsiteY2217" fmla="*/ 5182971 h 6858000"/>
              <a:gd name="connsiteX2218" fmla="*/ 3312805 w 6530564"/>
              <a:gd name="connsiteY2218" fmla="*/ 5181213 h 6858000"/>
              <a:gd name="connsiteX2219" fmla="*/ 3309524 w 6530564"/>
              <a:gd name="connsiteY2219" fmla="*/ 5180334 h 6858000"/>
              <a:gd name="connsiteX2220" fmla="*/ 3311927 w 6530564"/>
              <a:gd name="connsiteY2220" fmla="*/ 5184492 h 6858000"/>
              <a:gd name="connsiteX2221" fmla="*/ 3318486 w 6530564"/>
              <a:gd name="connsiteY2221" fmla="*/ 5186251 h 6858000"/>
              <a:gd name="connsiteX2222" fmla="*/ 3266002 w 6530564"/>
              <a:gd name="connsiteY2222" fmla="*/ 5172187 h 6858000"/>
              <a:gd name="connsiteX2223" fmla="*/ 3342499 w 6530564"/>
              <a:gd name="connsiteY2223" fmla="*/ 5227844 h 6858000"/>
              <a:gd name="connsiteX2224" fmla="*/ 3348824 w 6530564"/>
              <a:gd name="connsiteY2224" fmla="*/ 5243600 h 6858000"/>
              <a:gd name="connsiteX2225" fmla="*/ 3338105 w 6530564"/>
              <a:gd name="connsiteY2225" fmla="*/ 5244245 h 6858000"/>
              <a:gd name="connsiteX2226" fmla="*/ 3260257 w 6530564"/>
              <a:gd name="connsiteY2226" fmla="*/ 5219869 h 6858000"/>
              <a:gd name="connsiteX2227" fmla="*/ 3243621 w 6530564"/>
              <a:gd name="connsiteY2227" fmla="*/ 5229475 h 6858000"/>
              <a:gd name="connsiteX2228" fmla="*/ 3201857 w 6530564"/>
              <a:gd name="connsiteY2228" fmla="*/ 5214769 h 6858000"/>
              <a:gd name="connsiteX2229" fmla="*/ 3219780 w 6530564"/>
              <a:gd name="connsiteY2229" fmla="*/ 5226604 h 6858000"/>
              <a:gd name="connsiteX2230" fmla="*/ 3193538 w 6530564"/>
              <a:gd name="connsiteY2230" fmla="*/ 5219573 h 6858000"/>
              <a:gd name="connsiteX2231" fmla="*/ 3204023 w 6530564"/>
              <a:gd name="connsiteY2231" fmla="*/ 5232929 h 6858000"/>
              <a:gd name="connsiteX2232" fmla="*/ 3042882 w 6530564"/>
              <a:gd name="connsiteY2232" fmla="*/ 5165139 h 6858000"/>
              <a:gd name="connsiteX2233" fmla="*/ 3027359 w 6530564"/>
              <a:gd name="connsiteY2233" fmla="*/ 5157464 h 6858000"/>
              <a:gd name="connsiteX2234" fmla="*/ 1894782 w 6530564"/>
              <a:gd name="connsiteY2234" fmla="*/ 3584788 h 6858000"/>
              <a:gd name="connsiteX2235" fmla="*/ 1895662 w 6530564"/>
              <a:gd name="connsiteY2235" fmla="*/ 3581506 h 6858000"/>
              <a:gd name="connsiteX2236" fmla="*/ 1896540 w 6530564"/>
              <a:gd name="connsiteY2236" fmla="*/ 3578226 h 6858000"/>
              <a:gd name="connsiteX2237" fmla="*/ 1900698 w 6530564"/>
              <a:gd name="connsiteY2237" fmla="*/ 3575825 h 6858000"/>
              <a:gd name="connsiteX2238" fmla="*/ 1902221 w 6530564"/>
              <a:gd name="connsiteY2238" fmla="*/ 3583265 h 6858000"/>
              <a:gd name="connsiteX2239" fmla="*/ 1908782 w 6530564"/>
              <a:gd name="connsiteY2239" fmla="*/ 3585022 h 6858000"/>
              <a:gd name="connsiteX2240" fmla="*/ 1907259 w 6530564"/>
              <a:gd name="connsiteY2240" fmla="*/ 3577584 h 6858000"/>
              <a:gd name="connsiteX2241" fmla="*/ 1904858 w 6530564"/>
              <a:gd name="connsiteY2241" fmla="*/ 3573425 h 6858000"/>
              <a:gd name="connsiteX2242" fmla="*/ 1905737 w 6530564"/>
              <a:gd name="connsiteY2242" fmla="*/ 3570143 h 6858000"/>
              <a:gd name="connsiteX2243" fmla="*/ 1911655 w 6530564"/>
              <a:gd name="connsiteY2243" fmla="*/ 3561181 h 6858000"/>
              <a:gd name="connsiteX2244" fmla="*/ 1902693 w 6530564"/>
              <a:gd name="connsiteY2244" fmla="*/ 3555264 h 6858000"/>
              <a:gd name="connsiteX2245" fmla="*/ 1904214 w 6530564"/>
              <a:gd name="connsiteY2245" fmla="*/ 3562704 h 6858000"/>
              <a:gd name="connsiteX2246" fmla="*/ 1898533 w 6530564"/>
              <a:gd name="connsiteY2246" fmla="*/ 3557666 h 6858000"/>
              <a:gd name="connsiteX2247" fmla="*/ 1899176 w 6530564"/>
              <a:gd name="connsiteY2247" fmla="*/ 3568386 h 6858000"/>
              <a:gd name="connsiteX2248" fmla="*/ 1901577 w 6530564"/>
              <a:gd name="connsiteY2248" fmla="*/ 3572544 h 6858000"/>
              <a:gd name="connsiteX2249" fmla="*/ 1895896 w 6530564"/>
              <a:gd name="connsiteY2249" fmla="*/ 3567506 h 6858000"/>
              <a:gd name="connsiteX2250" fmla="*/ 1896775 w 6530564"/>
              <a:gd name="connsiteY2250" fmla="*/ 3564227 h 6858000"/>
              <a:gd name="connsiteX2251" fmla="*/ 1894373 w 6530564"/>
              <a:gd name="connsiteY2251" fmla="*/ 3560067 h 6858000"/>
              <a:gd name="connsiteX2252" fmla="*/ 1891094 w 6530564"/>
              <a:gd name="connsiteY2252" fmla="*/ 3559188 h 6858000"/>
              <a:gd name="connsiteX2253" fmla="*/ 1879920 w 6530564"/>
              <a:gd name="connsiteY2253" fmla="*/ 3390951 h 6858000"/>
              <a:gd name="connsiteX2254" fmla="*/ 1885837 w 6530564"/>
              <a:gd name="connsiteY2254" fmla="*/ 3381989 h 6858000"/>
              <a:gd name="connsiteX2255" fmla="*/ 1882557 w 6530564"/>
              <a:gd name="connsiteY2255" fmla="*/ 3381111 h 6858000"/>
              <a:gd name="connsiteX2256" fmla="*/ 1949501 w 6530564"/>
              <a:gd name="connsiteY2256" fmla="*/ 2829488 h 6858000"/>
              <a:gd name="connsiteX2257" fmla="*/ 2643562 w 6530564"/>
              <a:gd name="connsiteY2257" fmla="*/ 1774383 h 6858000"/>
              <a:gd name="connsiteX2258" fmla="*/ 2640925 w 6530564"/>
              <a:gd name="connsiteY2258" fmla="*/ 1784224 h 6858000"/>
              <a:gd name="connsiteX2259" fmla="*/ 2686913 w 6530564"/>
              <a:gd name="connsiteY2259" fmla="*/ 1743809 h 6858000"/>
              <a:gd name="connsiteX2260" fmla="*/ 2683632 w 6530564"/>
              <a:gd name="connsiteY2260" fmla="*/ 1742931 h 6858000"/>
              <a:gd name="connsiteX2261" fmla="*/ 2744497 w 6530564"/>
              <a:gd name="connsiteY2261" fmla="*/ 1699471 h 6858000"/>
              <a:gd name="connsiteX2262" fmla="*/ 2782809 w 6530564"/>
              <a:gd name="connsiteY2262" fmla="*/ 1674577 h 6858000"/>
              <a:gd name="connsiteX2263" fmla="*/ 2786969 w 6530564"/>
              <a:gd name="connsiteY2263" fmla="*/ 1672176 h 6858000"/>
              <a:gd name="connsiteX2264" fmla="*/ 2787847 w 6530564"/>
              <a:gd name="connsiteY2264" fmla="*/ 1668896 h 6858000"/>
              <a:gd name="connsiteX2265" fmla="*/ 2795287 w 6530564"/>
              <a:gd name="connsiteY2265" fmla="*/ 1667374 h 6858000"/>
              <a:gd name="connsiteX2266" fmla="*/ 2812803 w 6530564"/>
              <a:gd name="connsiteY2266" fmla="*/ 1654488 h 6858000"/>
              <a:gd name="connsiteX2267" fmla="*/ 2867751 w 6530564"/>
              <a:gd name="connsiteY2267" fmla="*/ 1619990 h 6858000"/>
              <a:gd name="connsiteX2268" fmla="*/ 2892707 w 6530564"/>
              <a:gd name="connsiteY2268" fmla="*/ 1605583 h 6858000"/>
              <a:gd name="connsiteX2269" fmla="*/ 2945898 w 6530564"/>
              <a:gd name="connsiteY2269" fmla="*/ 1577646 h 6858000"/>
              <a:gd name="connsiteX2270" fmla="*/ 2945019 w 6530564"/>
              <a:gd name="connsiteY2270" fmla="*/ 1580925 h 6858000"/>
              <a:gd name="connsiteX2271" fmla="*/ 2954215 w 6530564"/>
              <a:gd name="connsiteY2271" fmla="*/ 1572842 h 6858000"/>
              <a:gd name="connsiteX2272" fmla="*/ 3187642 w 6530564"/>
              <a:gd name="connsiteY2272" fmla="*/ 1469266 h 6858000"/>
              <a:gd name="connsiteX2273" fmla="*/ 3206518 w 6530564"/>
              <a:gd name="connsiteY2273" fmla="*/ 1462968 h 6858000"/>
              <a:gd name="connsiteX2274" fmla="*/ 3279061 w 6530564"/>
              <a:gd name="connsiteY2274" fmla="*/ 1433119 h 6858000"/>
              <a:gd name="connsiteX2275" fmla="*/ 3268731 w 6530564"/>
              <a:gd name="connsiteY2275" fmla="*/ 1435621 h 6858000"/>
              <a:gd name="connsiteX2276" fmla="*/ 3291288 w 6530564"/>
              <a:gd name="connsiteY2276" fmla="*/ 1428088 h 6858000"/>
              <a:gd name="connsiteX2277" fmla="*/ 3299007 w 6530564"/>
              <a:gd name="connsiteY2277" fmla="*/ 1424913 h 6858000"/>
              <a:gd name="connsiteX2278" fmla="*/ 2502762 w 6530564"/>
              <a:gd name="connsiteY2278" fmla="*/ 1367737 h 6858000"/>
              <a:gd name="connsiteX2279" fmla="*/ 2499088 w 6530564"/>
              <a:gd name="connsiteY2279" fmla="*/ 1373406 h 6858000"/>
              <a:gd name="connsiteX2280" fmla="*/ 2508432 w 6530564"/>
              <a:gd name="connsiteY2280" fmla="*/ 1371410 h 6858000"/>
              <a:gd name="connsiteX2281" fmla="*/ 2472589 w 6530564"/>
              <a:gd name="connsiteY2281" fmla="*/ 1406541 h 6858000"/>
              <a:gd name="connsiteX2282" fmla="*/ 2428360 w 6530564"/>
              <a:gd name="connsiteY2282" fmla="*/ 1430993 h 6858000"/>
              <a:gd name="connsiteX2283" fmla="*/ 2427665 w 6530564"/>
              <a:gd name="connsiteY2283" fmla="*/ 1427740 h 6858000"/>
              <a:gd name="connsiteX2284" fmla="*/ 2423991 w 6530564"/>
              <a:gd name="connsiteY2284" fmla="*/ 1433409 h 6858000"/>
              <a:gd name="connsiteX2285" fmla="*/ 2406305 w 6530564"/>
              <a:gd name="connsiteY2285" fmla="*/ 1442071 h 6858000"/>
              <a:gd name="connsiteX2286" fmla="*/ 2401635 w 6530564"/>
              <a:gd name="connsiteY2286" fmla="*/ 1443068 h 6858000"/>
              <a:gd name="connsiteX2287" fmla="*/ 2402632 w 6530564"/>
              <a:gd name="connsiteY2287" fmla="*/ 1447739 h 6858000"/>
              <a:gd name="connsiteX2288" fmla="*/ 2397962 w 6530564"/>
              <a:gd name="connsiteY2288" fmla="*/ 1448738 h 6858000"/>
              <a:gd name="connsiteX2289" fmla="*/ 2368524 w 6530564"/>
              <a:gd name="connsiteY2289" fmla="*/ 1462091 h 6858000"/>
              <a:gd name="connsiteX2290" fmla="*/ 2436136 w 6530564"/>
              <a:gd name="connsiteY2290" fmla="*/ 1405006 h 6858000"/>
              <a:gd name="connsiteX2291" fmla="*/ 2447028 w 6530564"/>
              <a:gd name="connsiteY2291" fmla="*/ 1404065 h 6858000"/>
              <a:gd name="connsiteX2292" fmla="*/ 2493419 w 6530564"/>
              <a:gd name="connsiteY2292" fmla="*/ 1369732 h 6858000"/>
              <a:gd name="connsiteX2293" fmla="*/ 2502762 w 6530564"/>
              <a:gd name="connsiteY2293" fmla="*/ 1367737 h 6858000"/>
              <a:gd name="connsiteX2294" fmla="*/ 3694920 w 6530564"/>
              <a:gd name="connsiteY2294" fmla="*/ 1351768 h 6858000"/>
              <a:gd name="connsiteX2295" fmla="*/ 3592642 w 6530564"/>
              <a:gd name="connsiteY2295" fmla="*/ 1364711 h 6858000"/>
              <a:gd name="connsiteX2296" fmla="*/ 3590251 w 6530564"/>
              <a:gd name="connsiteY2296" fmla="*/ 1366035 h 6858000"/>
              <a:gd name="connsiteX2297" fmla="*/ 3570147 w 6530564"/>
              <a:gd name="connsiteY2297" fmla="*/ 1371907 h 6858000"/>
              <a:gd name="connsiteX2298" fmla="*/ 3581954 w 6530564"/>
              <a:gd name="connsiteY2298" fmla="*/ 1369853 h 6858000"/>
              <a:gd name="connsiteX2299" fmla="*/ 3656160 w 6530564"/>
              <a:gd name="connsiteY2299" fmla="*/ 1363370 h 6858000"/>
              <a:gd name="connsiteX2300" fmla="*/ 2840435 w 6530564"/>
              <a:gd name="connsiteY2300" fmla="*/ 1256522 h 6858000"/>
              <a:gd name="connsiteX2301" fmla="*/ 2754000 w 6530564"/>
              <a:gd name="connsiteY2301" fmla="*/ 1309177 h 6858000"/>
              <a:gd name="connsiteX2302" fmla="*/ 2675675 w 6530564"/>
              <a:gd name="connsiteY2302" fmla="*/ 1354070 h 6858000"/>
              <a:gd name="connsiteX2303" fmla="*/ 2664839 w 6530564"/>
              <a:gd name="connsiteY2303" fmla="*/ 1363575 h 6858000"/>
              <a:gd name="connsiteX2304" fmla="*/ 2606905 w 6530564"/>
              <a:gd name="connsiteY2304" fmla="*/ 1394572 h 6858000"/>
              <a:gd name="connsiteX2305" fmla="*/ 2606162 w 6530564"/>
              <a:gd name="connsiteY2305" fmla="*/ 1394488 h 6858000"/>
              <a:gd name="connsiteX2306" fmla="*/ 2606032 w 6530564"/>
              <a:gd name="connsiteY2306" fmla="*/ 1395039 h 6858000"/>
              <a:gd name="connsiteX2307" fmla="*/ 2569460 w 6530564"/>
              <a:gd name="connsiteY2307" fmla="*/ 1414607 h 6858000"/>
              <a:gd name="connsiteX2308" fmla="*/ 2535666 w 6530564"/>
              <a:gd name="connsiteY2308" fmla="*/ 1437142 h 6858000"/>
              <a:gd name="connsiteX2309" fmla="*/ 2557774 w 6530564"/>
              <a:gd name="connsiteY2309" fmla="*/ 1419478 h 6858000"/>
              <a:gd name="connsiteX2310" fmla="*/ 2743660 w 6530564"/>
              <a:gd name="connsiteY2310" fmla="*/ 1306503 h 6858000"/>
              <a:gd name="connsiteX2311" fmla="*/ 2803068 w 6530564"/>
              <a:gd name="connsiteY2311" fmla="*/ 1264505 h 6858000"/>
              <a:gd name="connsiteX2312" fmla="*/ 2840435 w 6530564"/>
              <a:gd name="connsiteY2312" fmla="*/ 1256522 h 6858000"/>
              <a:gd name="connsiteX2313" fmla="*/ 4291945 w 6530564"/>
              <a:gd name="connsiteY2313" fmla="*/ 1253435 h 6858000"/>
              <a:gd name="connsiteX2314" fmla="*/ 4284137 w 6530564"/>
              <a:gd name="connsiteY2314" fmla="*/ 1260101 h 6858000"/>
              <a:gd name="connsiteX2315" fmla="*/ 4298921 w 6530564"/>
              <a:gd name="connsiteY2315" fmla="*/ 1275741 h 6858000"/>
              <a:gd name="connsiteX2316" fmla="*/ 4450293 w 6530564"/>
              <a:gd name="connsiteY2316" fmla="*/ 1304623 h 6858000"/>
              <a:gd name="connsiteX2317" fmla="*/ 4748991 w 6530564"/>
              <a:gd name="connsiteY2317" fmla="*/ 1398504 h 6858000"/>
              <a:gd name="connsiteX2318" fmla="*/ 4900593 w 6530564"/>
              <a:gd name="connsiteY2318" fmla="*/ 1470664 h 6858000"/>
              <a:gd name="connsiteX2319" fmla="*/ 4850303 w 6530564"/>
              <a:gd name="connsiteY2319" fmla="*/ 1427852 h 6858000"/>
              <a:gd name="connsiteX2320" fmla="*/ 4826319 w 6530564"/>
              <a:gd name="connsiteY2320" fmla="*/ 1412622 h 6858000"/>
              <a:gd name="connsiteX2321" fmla="*/ 4657237 w 6530564"/>
              <a:gd name="connsiteY2321" fmla="*/ 1344015 h 6858000"/>
              <a:gd name="connsiteX2322" fmla="*/ 4341169 w 6530564"/>
              <a:gd name="connsiteY2322" fmla="*/ 1265164 h 6858000"/>
              <a:gd name="connsiteX2323" fmla="*/ 4302669 w 6530564"/>
              <a:gd name="connsiteY2323" fmla="*/ 1256309 h 6858000"/>
              <a:gd name="connsiteX2324" fmla="*/ 4291945 w 6530564"/>
              <a:gd name="connsiteY2324" fmla="*/ 1253435 h 6858000"/>
              <a:gd name="connsiteX2325" fmla="*/ 3498102 w 6530564"/>
              <a:gd name="connsiteY2325" fmla="*/ 1245800 h 6858000"/>
              <a:gd name="connsiteX2326" fmla="*/ 3459267 w 6530564"/>
              <a:gd name="connsiteY2326" fmla="*/ 1255133 h 6858000"/>
              <a:gd name="connsiteX2327" fmla="*/ 3459939 w 6530564"/>
              <a:gd name="connsiteY2327" fmla="*/ 1258420 h 6858000"/>
              <a:gd name="connsiteX2328" fmla="*/ 5350802 w 6530564"/>
              <a:gd name="connsiteY2328" fmla="*/ 1233036 h 6858000"/>
              <a:gd name="connsiteX2329" fmla="*/ 5351799 w 6530564"/>
              <a:gd name="connsiteY2329" fmla="*/ 1237706 h 6858000"/>
              <a:gd name="connsiteX2330" fmla="*/ 5346131 w 6530564"/>
              <a:gd name="connsiteY2330" fmla="*/ 1234033 h 6858000"/>
              <a:gd name="connsiteX2331" fmla="*/ 5350802 w 6530564"/>
              <a:gd name="connsiteY2331" fmla="*/ 1233036 h 6858000"/>
              <a:gd name="connsiteX2332" fmla="*/ 5345813 w 6530564"/>
              <a:gd name="connsiteY2332" fmla="*/ 1209681 h 6858000"/>
              <a:gd name="connsiteX2333" fmla="*/ 5351481 w 6530564"/>
              <a:gd name="connsiteY2333" fmla="*/ 1213353 h 6858000"/>
              <a:gd name="connsiteX2334" fmla="*/ 5346810 w 6530564"/>
              <a:gd name="connsiteY2334" fmla="*/ 1214352 h 6858000"/>
              <a:gd name="connsiteX2335" fmla="*/ 5345813 w 6530564"/>
              <a:gd name="connsiteY2335" fmla="*/ 1209681 h 6858000"/>
              <a:gd name="connsiteX2336" fmla="*/ 5343817 w 6530564"/>
              <a:gd name="connsiteY2336" fmla="*/ 1200338 h 6858000"/>
              <a:gd name="connsiteX2337" fmla="*/ 5349485 w 6530564"/>
              <a:gd name="connsiteY2337" fmla="*/ 1204011 h 6858000"/>
              <a:gd name="connsiteX2338" fmla="*/ 5339148 w 6530564"/>
              <a:gd name="connsiteY2338" fmla="*/ 1201337 h 6858000"/>
              <a:gd name="connsiteX2339" fmla="*/ 2761703 w 6530564"/>
              <a:gd name="connsiteY2339" fmla="*/ 1151674 h 6858000"/>
              <a:gd name="connsiteX2340" fmla="*/ 2748959 w 6530564"/>
              <a:gd name="connsiteY2340" fmla="*/ 1165559 h 6858000"/>
              <a:gd name="connsiteX2341" fmla="*/ 2722385 w 6530564"/>
              <a:gd name="connsiteY2341" fmla="*/ 1184058 h 6858000"/>
              <a:gd name="connsiteX2342" fmla="*/ 2716716 w 6530564"/>
              <a:gd name="connsiteY2342" fmla="*/ 1180384 h 6858000"/>
              <a:gd name="connsiteX2343" fmla="*/ 2657309 w 6530564"/>
              <a:gd name="connsiteY2343" fmla="*/ 1222382 h 6858000"/>
              <a:gd name="connsiteX2344" fmla="*/ 2660982 w 6530564"/>
              <a:gd name="connsiteY2344" fmla="*/ 1216713 h 6858000"/>
              <a:gd name="connsiteX2345" fmla="*/ 2595906 w 6530564"/>
              <a:gd name="connsiteY2345" fmla="*/ 1255037 h 6858000"/>
              <a:gd name="connsiteX2346" fmla="*/ 2592233 w 6530564"/>
              <a:gd name="connsiteY2346" fmla="*/ 1260706 h 6858000"/>
              <a:gd name="connsiteX2347" fmla="*/ 2606247 w 6530564"/>
              <a:gd name="connsiteY2347" fmla="*/ 1257713 h 6858000"/>
              <a:gd name="connsiteX2348" fmla="*/ 2577796 w 6530564"/>
              <a:gd name="connsiteY2348" fmla="*/ 1276001 h 6858000"/>
              <a:gd name="connsiteX2349" fmla="*/ 2560312 w 6530564"/>
              <a:gd name="connsiteY2349" fmla="*/ 1291636 h 6858000"/>
              <a:gd name="connsiteX2350" fmla="*/ 2559859 w 6530564"/>
              <a:gd name="connsiteY2350" fmla="*/ 1291860 h 6858000"/>
              <a:gd name="connsiteX2351" fmla="*/ 2560069 w 6530564"/>
              <a:gd name="connsiteY2351" fmla="*/ 1281620 h 6858000"/>
              <a:gd name="connsiteX2352" fmla="*/ 2548516 w 6530564"/>
              <a:gd name="connsiteY2352" fmla="*/ 1284699 h 6858000"/>
              <a:gd name="connsiteX2353" fmla="*/ 2549928 w 6530564"/>
              <a:gd name="connsiteY2353" fmla="*/ 1294165 h 6858000"/>
              <a:gd name="connsiteX2354" fmla="*/ 2549342 w 6530564"/>
              <a:gd name="connsiteY2354" fmla="*/ 1297035 h 6858000"/>
              <a:gd name="connsiteX2355" fmla="*/ 2541806 w 6530564"/>
              <a:gd name="connsiteY2355" fmla="*/ 1300742 h 6858000"/>
              <a:gd name="connsiteX2356" fmla="*/ 2470077 w 6530564"/>
              <a:gd name="connsiteY2356" fmla="*/ 1321264 h 6858000"/>
              <a:gd name="connsiteX2357" fmla="*/ 2536602 w 6530564"/>
              <a:gd name="connsiteY2357" fmla="*/ 1262438 h 6858000"/>
              <a:gd name="connsiteX2358" fmla="*/ 2712436 w 6530564"/>
              <a:gd name="connsiteY2358" fmla="*/ 1174174 h 6858000"/>
              <a:gd name="connsiteX2359" fmla="*/ 2745575 w 6530564"/>
              <a:gd name="connsiteY2359" fmla="*/ 1156796 h 6858000"/>
              <a:gd name="connsiteX2360" fmla="*/ 4763650 w 6530564"/>
              <a:gd name="connsiteY2360" fmla="*/ 1149529 h 6858000"/>
              <a:gd name="connsiteX2361" fmla="*/ 4771720 w 6530564"/>
              <a:gd name="connsiteY2361" fmla="*/ 1151618 h 6858000"/>
              <a:gd name="connsiteX2362" fmla="*/ 4767049 w 6530564"/>
              <a:gd name="connsiteY2362" fmla="*/ 1152615 h 6858000"/>
              <a:gd name="connsiteX2363" fmla="*/ 3314885 w 6530564"/>
              <a:gd name="connsiteY2363" fmla="*/ 1145389 h 6858000"/>
              <a:gd name="connsiteX2364" fmla="*/ 3311211 w 6530564"/>
              <a:gd name="connsiteY2364" fmla="*/ 1151058 h 6858000"/>
              <a:gd name="connsiteX2365" fmla="*/ 3306541 w 6530564"/>
              <a:gd name="connsiteY2365" fmla="*/ 1152057 h 6858000"/>
              <a:gd name="connsiteX2366" fmla="*/ 3287857 w 6530564"/>
              <a:gd name="connsiteY2366" fmla="*/ 1156047 h 6858000"/>
              <a:gd name="connsiteX2367" fmla="*/ 3264500 w 6530564"/>
              <a:gd name="connsiteY2367" fmla="*/ 1161037 h 6858000"/>
              <a:gd name="connsiteX2368" fmla="*/ 3259830 w 6530564"/>
              <a:gd name="connsiteY2368" fmla="*/ 1162034 h 6858000"/>
              <a:gd name="connsiteX2369" fmla="*/ 4063207 w 6530564"/>
              <a:gd name="connsiteY2369" fmla="*/ 1058776 h 6858000"/>
              <a:gd name="connsiteX2370" fmla="*/ 4059509 w 6530564"/>
              <a:gd name="connsiteY2370" fmla="*/ 1058914 h 6858000"/>
              <a:gd name="connsiteX2371" fmla="*/ 4059417 w 6530564"/>
              <a:gd name="connsiteY2371" fmla="*/ 1058899 h 6858000"/>
              <a:gd name="connsiteX2372" fmla="*/ 4063207 w 6530564"/>
              <a:gd name="connsiteY2372" fmla="*/ 1058776 h 6858000"/>
              <a:gd name="connsiteX2373" fmla="*/ 4081891 w 6530564"/>
              <a:gd name="connsiteY2373" fmla="*/ 1054786 h 6858000"/>
              <a:gd name="connsiteX2374" fmla="*/ 4111912 w 6530564"/>
              <a:gd name="connsiteY2374" fmla="*/ 1058138 h 6858000"/>
              <a:gd name="connsiteX2375" fmla="*/ 4112910 w 6530564"/>
              <a:gd name="connsiteY2375" fmla="*/ 1062810 h 6858000"/>
              <a:gd name="connsiteX2376" fmla="*/ 4191639 w 6530564"/>
              <a:gd name="connsiteY2376" fmla="*/ 1065528 h 6858000"/>
              <a:gd name="connsiteX2377" fmla="*/ 4224337 w 6530564"/>
              <a:gd name="connsiteY2377" fmla="*/ 1058542 h 6858000"/>
              <a:gd name="connsiteX2378" fmla="*/ 4215991 w 6530564"/>
              <a:gd name="connsiteY2378" fmla="*/ 1065208 h 6858000"/>
              <a:gd name="connsiteX2379" fmla="*/ 4290049 w 6530564"/>
              <a:gd name="connsiteY2379" fmla="*/ 1068923 h 6858000"/>
              <a:gd name="connsiteX2380" fmla="*/ 4379117 w 6530564"/>
              <a:gd name="connsiteY2380" fmla="*/ 1074315 h 6858000"/>
              <a:gd name="connsiteX2381" fmla="*/ 4385785 w 6530564"/>
              <a:gd name="connsiteY2381" fmla="*/ 1082660 h 6858000"/>
              <a:gd name="connsiteX2382" fmla="*/ 4398799 w 6530564"/>
              <a:gd name="connsiteY2382" fmla="*/ 1074995 h 6858000"/>
              <a:gd name="connsiteX2383" fmla="*/ 4443833 w 6530564"/>
              <a:gd name="connsiteY2383" fmla="*/ 1080026 h 6858000"/>
              <a:gd name="connsiteX2384" fmla="*/ 4461839 w 6530564"/>
              <a:gd name="connsiteY2384" fmla="*/ 1095716 h 6858000"/>
              <a:gd name="connsiteX2385" fmla="*/ 4489863 w 6530564"/>
              <a:gd name="connsiteY2385" fmla="*/ 1089728 h 6858000"/>
              <a:gd name="connsiteX2386" fmla="*/ 4486191 w 6530564"/>
              <a:gd name="connsiteY2386" fmla="*/ 1095398 h 6858000"/>
              <a:gd name="connsiteX2387" fmla="*/ 4565917 w 6530564"/>
              <a:gd name="connsiteY2387" fmla="*/ 1102785 h 6858000"/>
              <a:gd name="connsiteX2388" fmla="*/ 4547233 w 6530564"/>
              <a:gd name="connsiteY2388" fmla="*/ 1106777 h 6858000"/>
              <a:gd name="connsiteX2389" fmla="*/ 4609273 w 6530564"/>
              <a:gd name="connsiteY2389" fmla="*/ 1122827 h 6858000"/>
              <a:gd name="connsiteX2390" fmla="*/ 4611947 w 6530564"/>
              <a:gd name="connsiteY2390" fmla="*/ 1112488 h 6858000"/>
              <a:gd name="connsiteX2391" fmla="*/ 4628956 w 6530564"/>
              <a:gd name="connsiteY2391" fmla="*/ 1123507 h 6858000"/>
              <a:gd name="connsiteX2392" fmla="*/ 4668320 w 6530564"/>
              <a:gd name="connsiteY2392" fmla="*/ 1124867 h 6858000"/>
              <a:gd name="connsiteX2393" fmla="*/ 4679657 w 6530564"/>
              <a:gd name="connsiteY2393" fmla="*/ 1132212 h 6858000"/>
              <a:gd name="connsiteX2394" fmla="*/ 4685326 w 6530564"/>
              <a:gd name="connsiteY2394" fmla="*/ 1135884 h 6858000"/>
              <a:gd name="connsiteX2395" fmla="*/ 4684329 w 6530564"/>
              <a:gd name="connsiteY2395" fmla="*/ 1131215 h 6858000"/>
              <a:gd name="connsiteX2396" fmla="*/ 4673989 w 6530564"/>
              <a:gd name="connsiteY2396" fmla="*/ 1128538 h 6858000"/>
              <a:gd name="connsiteX2397" fmla="*/ 4716346 w 6530564"/>
              <a:gd name="connsiteY2397" fmla="*/ 1143910 h 6858000"/>
              <a:gd name="connsiteX2398" fmla="*/ 4737026 w 6530564"/>
              <a:gd name="connsiteY2398" fmla="*/ 1149261 h 6858000"/>
              <a:gd name="connsiteX2399" fmla="*/ 4733035 w 6530564"/>
              <a:gd name="connsiteY2399" fmla="*/ 1130577 h 6858000"/>
              <a:gd name="connsiteX2400" fmla="*/ 4760516 w 6530564"/>
              <a:gd name="connsiteY2400" fmla="*/ 1146683 h 6858000"/>
              <a:gd name="connsiteX2401" fmla="*/ 4763650 w 6530564"/>
              <a:gd name="connsiteY2401" fmla="*/ 1149529 h 6858000"/>
              <a:gd name="connsiteX2402" fmla="*/ 4761379 w 6530564"/>
              <a:gd name="connsiteY2402" fmla="*/ 1148942 h 6858000"/>
              <a:gd name="connsiteX2403" fmla="*/ 4752037 w 6530564"/>
              <a:gd name="connsiteY2403" fmla="*/ 1150938 h 6858000"/>
              <a:gd name="connsiteX2404" fmla="*/ 4757706 w 6530564"/>
              <a:gd name="connsiteY2404" fmla="*/ 1154611 h 6858000"/>
              <a:gd name="connsiteX2405" fmla="*/ 4772717 w 6530564"/>
              <a:gd name="connsiteY2405" fmla="*/ 1156287 h 6858000"/>
              <a:gd name="connsiteX2406" fmla="*/ 4799066 w 6530564"/>
              <a:gd name="connsiteY2406" fmla="*/ 1165310 h 6858000"/>
              <a:gd name="connsiteX2407" fmla="*/ 4881786 w 6530564"/>
              <a:gd name="connsiteY2407" fmla="*/ 1186712 h 6858000"/>
              <a:gd name="connsiteX2408" fmla="*/ 4886457 w 6530564"/>
              <a:gd name="connsiteY2408" fmla="*/ 1185713 h 6858000"/>
              <a:gd name="connsiteX2409" fmla="*/ 4878113 w 6530564"/>
              <a:gd name="connsiteY2409" fmla="*/ 1192381 h 6858000"/>
              <a:gd name="connsiteX2410" fmla="*/ 4883782 w 6530564"/>
              <a:gd name="connsiteY2410" fmla="*/ 1196053 h 6858000"/>
              <a:gd name="connsiteX2411" fmla="*/ 4887456 w 6530564"/>
              <a:gd name="connsiteY2411" fmla="*/ 1190385 h 6858000"/>
              <a:gd name="connsiteX2412" fmla="*/ 4920471 w 6530564"/>
              <a:gd name="connsiteY2412" fmla="*/ 1207753 h 6858000"/>
              <a:gd name="connsiteX2413" fmla="*/ 4968499 w 6530564"/>
              <a:gd name="connsiteY2413" fmla="*/ 1226796 h 6858000"/>
              <a:gd name="connsiteX2414" fmla="*/ 4972171 w 6530564"/>
              <a:gd name="connsiteY2414" fmla="*/ 1221128 h 6858000"/>
              <a:gd name="connsiteX2415" fmla="*/ 4988181 w 6530564"/>
              <a:gd name="connsiteY2415" fmla="*/ 1227477 h 6858000"/>
              <a:gd name="connsiteX2416" fmla="*/ 4996843 w 6530564"/>
              <a:gd name="connsiteY2416" fmla="*/ 1245163 h 6858000"/>
              <a:gd name="connsiteX2417" fmla="*/ 5025867 w 6530564"/>
              <a:gd name="connsiteY2417" fmla="*/ 1243845 h 6858000"/>
              <a:gd name="connsiteX2418" fmla="*/ 5026865 w 6530564"/>
              <a:gd name="connsiteY2418" fmla="*/ 1248516 h 6858000"/>
              <a:gd name="connsiteX2419" fmla="*/ 5039201 w 6530564"/>
              <a:gd name="connsiteY2419" fmla="*/ 1260533 h 6858000"/>
              <a:gd name="connsiteX2420" fmla="*/ 5054211 w 6530564"/>
              <a:gd name="connsiteY2420" fmla="*/ 1262212 h 6858000"/>
              <a:gd name="connsiteX2421" fmla="*/ 5059881 w 6530564"/>
              <a:gd name="connsiteY2421" fmla="*/ 1265883 h 6858000"/>
              <a:gd name="connsiteX2422" fmla="*/ 5060879 w 6530564"/>
              <a:gd name="connsiteY2422" fmla="*/ 1270554 h 6858000"/>
              <a:gd name="connsiteX2423" fmla="*/ 5065550 w 6530564"/>
              <a:gd name="connsiteY2423" fmla="*/ 1269557 h 6858000"/>
              <a:gd name="connsiteX2424" fmla="*/ 5063554 w 6530564"/>
              <a:gd name="connsiteY2424" fmla="*/ 1260214 h 6858000"/>
              <a:gd name="connsiteX2425" fmla="*/ 5085233 w 6530564"/>
              <a:gd name="connsiteY2425" fmla="*/ 1270236 h 6858000"/>
              <a:gd name="connsiteX2426" fmla="*/ 5089903 w 6530564"/>
              <a:gd name="connsiteY2426" fmla="*/ 1269239 h 6858000"/>
              <a:gd name="connsiteX2427" fmla="*/ 5092897 w 6530564"/>
              <a:gd name="connsiteY2427" fmla="*/ 1283251 h 6858000"/>
              <a:gd name="connsiteX2428" fmla="*/ 5135255 w 6530564"/>
              <a:gd name="connsiteY2428" fmla="*/ 1298622 h 6858000"/>
              <a:gd name="connsiteX2429" fmla="*/ 5140923 w 6530564"/>
              <a:gd name="connsiteY2429" fmla="*/ 1302296 h 6858000"/>
              <a:gd name="connsiteX2430" fmla="*/ 5136253 w 6530564"/>
              <a:gd name="connsiteY2430" fmla="*/ 1303293 h 6858000"/>
              <a:gd name="connsiteX2431" fmla="*/ 5125914 w 6530564"/>
              <a:gd name="connsiteY2431" fmla="*/ 1300618 h 6858000"/>
              <a:gd name="connsiteX2432" fmla="*/ 5126911 w 6530564"/>
              <a:gd name="connsiteY2432" fmla="*/ 1305290 h 6858000"/>
              <a:gd name="connsiteX2433" fmla="*/ 5141923 w 6530564"/>
              <a:gd name="connsiteY2433" fmla="*/ 1306967 h 6858000"/>
              <a:gd name="connsiteX2434" fmla="*/ 5185279 w 6530564"/>
              <a:gd name="connsiteY2434" fmla="*/ 1327010 h 6858000"/>
              <a:gd name="connsiteX2435" fmla="*/ 5188951 w 6530564"/>
              <a:gd name="connsiteY2435" fmla="*/ 1321339 h 6858000"/>
              <a:gd name="connsiteX2436" fmla="*/ 5201287 w 6530564"/>
              <a:gd name="connsiteY2436" fmla="*/ 1333357 h 6858000"/>
              <a:gd name="connsiteX2437" fmla="*/ 5212625 w 6530564"/>
              <a:gd name="connsiteY2437" fmla="*/ 1340704 h 6858000"/>
              <a:gd name="connsiteX2438" fmla="*/ 5234302 w 6530564"/>
              <a:gd name="connsiteY2438" fmla="*/ 1350726 h 6858000"/>
              <a:gd name="connsiteX2439" fmla="*/ 5261651 w 6530564"/>
              <a:gd name="connsiteY2439" fmla="*/ 1364420 h 6858000"/>
              <a:gd name="connsiteX2440" fmla="*/ 5263645 w 6530564"/>
              <a:gd name="connsiteY2440" fmla="*/ 1373761 h 6858000"/>
              <a:gd name="connsiteX2441" fmla="*/ 5269315 w 6530564"/>
              <a:gd name="connsiteY2441" fmla="*/ 1377435 h 6858000"/>
              <a:gd name="connsiteX2442" fmla="*/ 5279654 w 6530564"/>
              <a:gd name="connsiteY2442" fmla="*/ 1380109 h 6858000"/>
              <a:gd name="connsiteX2443" fmla="*/ 5284325 w 6530564"/>
              <a:gd name="connsiteY2443" fmla="*/ 1379110 h 6858000"/>
              <a:gd name="connsiteX2444" fmla="*/ 5307001 w 6530564"/>
              <a:gd name="connsiteY2444" fmla="*/ 1393803 h 6858000"/>
              <a:gd name="connsiteX2445" fmla="*/ 5311671 w 6530564"/>
              <a:gd name="connsiteY2445" fmla="*/ 1392806 h 6858000"/>
              <a:gd name="connsiteX2446" fmla="*/ 5374031 w 6530564"/>
              <a:gd name="connsiteY2446" fmla="*/ 1433210 h 6858000"/>
              <a:gd name="connsiteX2447" fmla="*/ 5375029 w 6530564"/>
              <a:gd name="connsiteY2447" fmla="*/ 1437880 h 6858000"/>
              <a:gd name="connsiteX2448" fmla="*/ 5379701 w 6530564"/>
              <a:gd name="connsiteY2448" fmla="*/ 1436882 h 6858000"/>
              <a:gd name="connsiteX2449" fmla="*/ 5497073 w 6530564"/>
              <a:gd name="connsiteY2449" fmla="*/ 1529027 h 6858000"/>
              <a:gd name="connsiteX2450" fmla="*/ 5580429 w 6530564"/>
              <a:gd name="connsiteY2450" fmla="*/ 1599135 h 6858000"/>
              <a:gd name="connsiteX2451" fmla="*/ 5606099 w 6530564"/>
              <a:gd name="connsiteY2451" fmla="*/ 1627840 h 6858000"/>
              <a:gd name="connsiteX2452" fmla="*/ 5746464 w 6530564"/>
              <a:gd name="connsiteY2452" fmla="*/ 1759030 h 6858000"/>
              <a:gd name="connsiteX2453" fmla="*/ 5757803 w 6530564"/>
              <a:gd name="connsiteY2453" fmla="*/ 1766375 h 6858000"/>
              <a:gd name="connsiteX2454" fmla="*/ 5758800 w 6530564"/>
              <a:gd name="connsiteY2454" fmla="*/ 1771047 h 6858000"/>
              <a:gd name="connsiteX2455" fmla="*/ 5801477 w 6530564"/>
              <a:gd name="connsiteY2455" fmla="*/ 1810771 h 6858000"/>
              <a:gd name="connsiteX2456" fmla="*/ 5807146 w 6530564"/>
              <a:gd name="connsiteY2456" fmla="*/ 1814445 h 6858000"/>
              <a:gd name="connsiteX2457" fmla="*/ 5812815 w 6530564"/>
              <a:gd name="connsiteY2457" fmla="*/ 1818118 h 6858000"/>
              <a:gd name="connsiteX2458" fmla="*/ 5863156 w 6530564"/>
              <a:gd name="connsiteY2458" fmla="*/ 1870858 h 6858000"/>
              <a:gd name="connsiteX2459" fmla="*/ 5854493 w 6530564"/>
              <a:gd name="connsiteY2459" fmla="*/ 1853171 h 6858000"/>
              <a:gd name="connsiteX2460" fmla="*/ 5860163 w 6530564"/>
              <a:gd name="connsiteY2460" fmla="*/ 1856844 h 6858000"/>
              <a:gd name="connsiteX2461" fmla="*/ 5861160 w 6530564"/>
              <a:gd name="connsiteY2461" fmla="*/ 1861515 h 6858000"/>
              <a:gd name="connsiteX2462" fmla="*/ 5865831 w 6530564"/>
              <a:gd name="connsiteY2462" fmla="*/ 1860516 h 6858000"/>
              <a:gd name="connsiteX2463" fmla="*/ 5870503 w 6530564"/>
              <a:gd name="connsiteY2463" fmla="*/ 1859519 h 6858000"/>
              <a:gd name="connsiteX2464" fmla="*/ 5876171 w 6530564"/>
              <a:gd name="connsiteY2464" fmla="*/ 1863192 h 6858000"/>
              <a:gd name="connsiteX2465" fmla="*/ 5901841 w 6530564"/>
              <a:gd name="connsiteY2465" fmla="*/ 1891897 h 6858000"/>
              <a:gd name="connsiteX2466" fmla="*/ 5900842 w 6530564"/>
              <a:gd name="connsiteY2466" fmla="*/ 1887226 h 6858000"/>
              <a:gd name="connsiteX2467" fmla="*/ 5906513 w 6530564"/>
              <a:gd name="connsiteY2467" fmla="*/ 1890900 h 6858000"/>
              <a:gd name="connsiteX2468" fmla="*/ 5913179 w 6530564"/>
              <a:gd name="connsiteY2468" fmla="*/ 1899244 h 6858000"/>
              <a:gd name="connsiteX2469" fmla="*/ 5897169 w 6530564"/>
              <a:gd name="connsiteY2469" fmla="*/ 1892896 h 6858000"/>
              <a:gd name="connsiteX2470" fmla="*/ 5904836 w 6530564"/>
              <a:gd name="connsiteY2470" fmla="*/ 1905910 h 6858000"/>
              <a:gd name="connsiteX2471" fmla="*/ 5900163 w 6530564"/>
              <a:gd name="connsiteY2471" fmla="*/ 1906909 h 6858000"/>
              <a:gd name="connsiteX2472" fmla="*/ 5901161 w 6530564"/>
              <a:gd name="connsiteY2472" fmla="*/ 1911580 h 6858000"/>
              <a:gd name="connsiteX2473" fmla="*/ 5911502 w 6530564"/>
              <a:gd name="connsiteY2473" fmla="*/ 1914255 h 6858000"/>
              <a:gd name="connsiteX2474" fmla="*/ 5925833 w 6530564"/>
              <a:gd name="connsiteY2474" fmla="*/ 1935614 h 6858000"/>
              <a:gd name="connsiteX2475" fmla="*/ 5922160 w 6530564"/>
              <a:gd name="connsiteY2475" fmla="*/ 1941283 h 6858000"/>
              <a:gd name="connsiteX2476" fmla="*/ 5943160 w 6530564"/>
              <a:gd name="connsiteY2476" fmla="*/ 1970986 h 6858000"/>
              <a:gd name="connsiteX2477" fmla="*/ 5948829 w 6530564"/>
              <a:gd name="connsiteY2477" fmla="*/ 1974660 h 6858000"/>
              <a:gd name="connsiteX2478" fmla="*/ 5955496 w 6530564"/>
              <a:gd name="connsiteY2478" fmla="*/ 1983002 h 6858000"/>
              <a:gd name="connsiteX2479" fmla="*/ 5965836 w 6530564"/>
              <a:gd name="connsiteY2479" fmla="*/ 1985679 h 6858000"/>
              <a:gd name="connsiteX2480" fmla="*/ 5966833 w 6530564"/>
              <a:gd name="connsiteY2480" fmla="*/ 1990349 h 6858000"/>
              <a:gd name="connsiteX2481" fmla="*/ 5963161 w 6530564"/>
              <a:gd name="connsiteY2481" fmla="*/ 1996018 h 6858000"/>
              <a:gd name="connsiteX2482" fmla="*/ 5964158 w 6530564"/>
              <a:gd name="connsiteY2482" fmla="*/ 2000689 h 6858000"/>
              <a:gd name="connsiteX2483" fmla="*/ 5969828 w 6530564"/>
              <a:gd name="connsiteY2483" fmla="*/ 2004363 h 6858000"/>
              <a:gd name="connsiteX2484" fmla="*/ 5973499 w 6530564"/>
              <a:gd name="connsiteY2484" fmla="*/ 1998694 h 6858000"/>
              <a:gd name="connsiteX2485" fmla="*/ 5972502 w 6530564"/>
              <a:gd name="connsiteY2485" fmla="*/ 1994021 h 6858000"/>
              <a:gd name="connsiteX2486" fmla="*/ 5971505 w 6530564"/>
              <a:gd name="connsiteY2486" fmla="*/ 1989352 h 6858000"/>
              <a:gd name="connsiteX2487" fmla="*/ 5975177 w 6530564"/>
              <a:gd name="connsiteY2487" fmla="*/ 1983681 h 6858000"/>
              <a:gd name="connsiteX2488" fmla="*/ 5979849 w 6530564"/>
              <a:gd name="connsiteY2488" fmla="*/ 1982684 h 6858000"/>
              <a:gd name="connsiteX2489" fmla="*/ 5986515 w 6530564"/>
              <a:gd name="connsiteY2489" fmla="*/ 1991028 h 6858000"/>
              <a:gd name="connsiteX2490" fmla="*/ 5987513 w 6530564"/>
              <a:gd name="connsiteY2490" fmla="*/ 1995699 h 6858000"/>
              <a:gd name="connsiteX2491" fmla="*/ 5983841 w 6530564"/>
              <a:gd name="connsiteY2491" fmla="*/ 2001368 h 6858000"/>
              <a:gd name="connsiteX2492" fmla="*/ 5991504 w 6530564"/>
              <a:gd name="connsiteY2492" fmla="*/ 2014383 h 6858000"/>
              <a:gd name="connsiteX2493" fmla="*/ 5997174 w 6530564"/>
              <a:gd name="connsiteY2493" fmla="*/ 2018057 h 6858000"/>
              <a:gd name="connsiteX2494" fmla="*/ 5996177 w 6530564"/>
              <a:gd name="connsiteY2494" fmla="*/ 2013386 h 6858000"/>
              <a:gd name="connsiteX2495" fmla="*/ 5989508 w 6530564"/>
              <a:gd name="connsiteY2495" fmla="*/ 2005041 h 6858000"/>
              <a:gd name="connsiteX2496" fmla="*/ 5993182 w 6530564"/>
              <a:gd name="connsiteY2496" fmla="*/ 1999373 h 6858000"/>
              <a:gd name="connsiteX2497" fmla="*/ 5999848 w 6530564"/>
              <a:gd name="connsiteY2497" fmla="*/ 2007716 h 6858000"/>
              <a:gd name="connsiteX2498" fmla="*/ 6017173 w 6530564"/>
              <a:gd name="connsiteY2498" fmla="*/ 2043089 h 6858000"/>
              <a:gd name="connsiteX2499" fmla="*/ 6013501 w 6530564"/>
              <a:gd name="connsiteY2499" fmla="*/ 2048758 h 6858000"/>
              <a:gd name="connsiteX2500" fmla="*/ 6002163 w 6530564"/>
              <a:gd name="connsiteY2500" fmla="*/ 2041411 h 6858000"/>
              <a:gd name="connsiteX2501" fmla="*/ 6039490 w 6530564"/>
              <a:gd name="connsiteY2501" fmla="*/ 2101816 h 6858000"/>
              <a:gd name="connsiteX2502" fmla="*/ 6064163 w 6530564"/>
              <a:gd name="connsiteY2502" fmla="*/ 2125850 h 6858000"/>
              <a:gd name="connsiteX2503" fmla="*/ 6068833 w 6530564"/>
              <a:gd name="connsiteY2503" fmla="*/ 2124853 h 6858000"/>
              <a:gd name="connsiteX2504" fmla="*/ 6076497 w 6530564"/>
              <a:gd name="connsiteY2504" fmla="*/ 2137868 h 6858000"/>
              <a:gd name="connsiteX2505" fmla="*/ 6080171 w 6530564"/>
              <a:gd name="connsiteY2505" fmla="*/ 2132198 h 6858000"/>
              <a:gd name="connsiteX2506" fmla="*/ 6081170 w 6530564"/>
              <a:gd name="connsiteY2506" fmla="*/ 2136869 h 6858000"/>
              <a:gd name="connsiteX2507" fmla="*/ 6095499 w 6530564"/>
              <a:gd name="connsiteY2507" fmla="*/ 2158228 h 6858000"/>
              <a:gd name="connsiteX2508" fmla="*/ 6108834 w 6530564"/>
              <a:gd name="connsiteY2508" fmla="*/ 2174916 h 6858000"/>
              <a:gd name="connsiteX2509" fmla="*/ 6118495 w 6530564"/>
              <a:gd name="connsiteY2509" fmla="*/ 2197274 h 6858000"/>
              <a:gd name="connsiteX2510" fmla="*/ 6133507 w 6530564"/>
              <a:gd name="connsiteY2510" fmla="*/ 2198951 h 6858000"/>
              <a:gd name="connsiteX2511" fmla="*/ 6135503 w 6530564"/>
              <a:gd name="connsiteY2511" fmla="*/ 2208293 h 6858000"/>
              <a:gd name="connsiteX2512" fmla="*/ 6130831 w 6530564"/>
              <a:gd name="connsiteY2512" fmla="*/ 2209292 h 6858000"/>
              <a:gd name="connsiteX2513" fmla="*/ 6131829 w 6530564"/>
              <a:gd name="connsiteY2513" fmla="*/ 2213962 h 6858000"/>
              <a:gd name="connsiteX2514" fmla="*/ 6132827 w 6530564"/>
              <a:gd name="connsiteY2514" fmla="*/ 2218633 h 6858000"/>
              <a:gd name="connsiteX2515" fmla="*/ 6124482 w 6530564"/>
              <a:gd name="connsiteY2515" fmla="*/ 2225300 h 6858000"/>
              <a:gd name="connsiteX2516" fmla="*/ 6219136 w 6530564"/>
              <a:gd name="connsiteY2516" fmla="*/ 2371140 h 6858000"/>
              <a:gd name="connsiteX2517" fmla="*/ 6233467 w 6530564"/>
              <a:gd name="connsiteY2517" fmla="*/ 2392499 h 6858000"/>
              <a:gd name="connsiteX2518" fmla="*/ 6244127 w 6530564"/>
              <a:gd name="connsiteY2518" fmla="*/ 2419528 h 6858000"/>
              <a:gd name="connsiteX2519" fmla="*/ 6260453 w 6530564"/>
              <a:gd name="connsiteY2519" fmla="*/ 2450229 h 6858000"/>
              <a:gd name="connsiteX2520" fmla="*/ 6279775 w 6530564"/>
              <a:gd name="connsiteY2520" fmla="*/ 2494943 h 6858000"/>
              <a:gd name="connsiteX2521" fmla="*/ 6295105 w 6530564"/>
              <a:gd name="connsiteY2521" fmla="*/ 2520973 h 6858000"/>
              <a:gd name="connsiteX2522" fmla="*/ 6296102 w 6530564"/>
              <a:gd name="connsiteY2522" fmla="*/ 2525645 h 6858000"/>
              <a:gd name="connsiteX2523" fmla="*/ 6313429 w 6530564"/>
              <a:gd name="connsiteY2523" fmla="*/ 2561017 h 6858000"/>
              <a:gd name="connsiteX2524" fmla="*/ 6329756 w 6530564"/>
              <a:gd name="connsiteY2524" fmla="*/ 2591718 h 6858000"/>
              <a:gd name="connsiteX2525" fmla="*/ 6337421 w 6530564"/>
              <a:gd name="connsiteY2525" fmla="*/ 2604732 h 6858000"/>
              <a:gd name="connsiteX2526" fmla="*/ 6338419 w 6530564"/>
              <a:gd name="connsiteY2526" fmla="*/ 2609405 h 6858000"/>
              <a:gd name="connsiteX2527" fmla="*/ 6336741 w 6530564"/>
              <a:gd name="connsiteY2527" fmla="*/ 2624414 h 6858000"/>
              <a:gd name="connsiteX2528" fmla="*/ 6337739 w 6530564"/>
              <a:gd name="connsiteY2528" fmla="*/ 2629085 h 6858000"/>
              <a:gd name="connsiteX2529" fmla="*/ 6344407 w 6530564"/>
              <a:gd name="connsiteY2529" fmla="*/ 2637430 h 6858000"/>
              <a:gd name="connsiteX2530" fmla="*/ 6349077 w 6530564"/>
              <a:gd name="connsiteY2530" fmla="*/ 2636431 h 6858000"/>
              <a:gd name="connsiteX2531" fmla="*/ 6354067 w 6530564"/>
              <a:gd name="connsiteY2531" fmla="*/ 2659786 h 6858000"/>
              <a:gd name="connsiteX2532" fmla="*/ 6359736 w 6530564"/>
              <a:gd name="connsiteY2532" fmla="*/ 2663460 h 6858000"/>
              <a:gd name="connsiteX2533" fmla="*/ 6358737 w 6530564"/>
              <a:gd name="connsiteY2533" fmla="*/ 2658789 h 6858000"/>
              <a:gd name="connsiteX2534" fmla="*/ 6349077 w 6530564"/>
              <a:gd name="connsiteY2534" fmla="*/ 2636431 h 6858000"/>
              <a:gd name="connsiteX2535" fmla="*/ 6353747 w 6530564"/>
              <a:gd name="connsiteY2535" fmla="*/ 2635434 h 6858000"/>
              <a:gd name="connsiteX2536" fmla="*/ 6355743 w 6530564"/>
              <a:gd name="connsiteY2536" fmla="*/ 2644776 h 6858000"/>
              <a:gd name="connsiteX2537" fmla="*/ 6356743 w 6530564"/>
              <a:gd name="connsiteY2537" fmla="*/ 2649446 h 6858000"/>
              <a:gd name="connsiteX2538" fmla="*/ 6364407 w 6530564"/>
              <a:gd name="connsiteY2538" fmla="*/ 2662461 h 6858000"/>
              <a:gd name="connsiteX2539" fmla="*/ 6368398 w 6530564"/>
              <a:gd name="connsiteY2539" fmla="*/ 2681145 h 6858000"/>
              <a:gd name="connsiteX2540" fmla="*/ 6362729 w 6530564"/>
              <a:gd name="connsiteY2540" fmla="*/ 2677473 h 6858000"/>
              <a:gd name="connsiteX2541" fmla="*/ 6364725 w 6530564"/>
              <a:gd name="connsiteY2541" fmla="*/ 2686814 h 6858000"/>
              <a:gd name="connsiteX2542" fmla="*/ 6366721 w 6530564"/>
              <a:gd name="connsiteY2542" fmla="*/ 2696158 h 6858000"/>
              <a:gd name="connsiteX2543" fmla="*/ 6374387 w 6530564"/>
              <a:gd name="connsiteY2543" fmla="*/ 2709173 h 6858000"/>
              <a:gd name="connsiteX2544" fmla="*/ 6376383 w 6530564"/>
              <a:gd name="connsiteY2544" fmla="*/ 2718513 h 6858000"/>
              <a:gd name="connsiteX2545" fmla="*/ 6382051 w 6530564"/>
              <a:gd name="connsiteY2545" fmla="*/ 2722187 h 6858000"/>
              <a:gd name="connsiteX2546" fmla="*/ 6389717 w 6530564"/>
              <a:gd name="connsiteY2546" fmla="*/ 2735202 h 6858000"/>
              <a:gd name="connsiteX2547" fmla="*/ 6391713 w 6530564"/>
              <a:gd name="connsiteY2547" fmla="*/ 2744545 h 6858000"/>
              <a:gd name="connsiteX2548" fmla="*/ 6388038 w 6530564"/>
              <a:gd name="connsiteY2548" fmla="*/ 2750212 h 6858000"/>
              <a:gd name="connsiteX2549" fmla="*/ 6393708 w 6530564"/>
              <a:gd name="connsiteY2549" fmla="*/ 2753886 h 6858000"/>
              <a:gd name="connsiteX2550" fmla="*/ 6391033 w 6530564"/>
              <a:gd name="connsiteY2550" fmla="*/ 2764226 h 6858000"/>
              <a:gd name="connsiteX2551" fmla="*/ 6397701 w 6530564"/>
              <a:gd name="connsiteY2551" fmla="*/ 2772572 h 6858000"/>
              <a:gd name="connsiteX2552" fmla="*/ 6401373 w 6530564"/>
              <a:gd name="connsiteY2552" fmla="*/ 2766901 h 6858000"/>
              <a:gd name="connsiteX2553" fmla="*/ 6404367 w 6530564"/>
              <a:gd name="connsiteY2553" fmla="*/ 2780914 h 6858000"/>
              <a:gd name="connsiteX2554" fmla="*/ 6405364 w 6530564"/>
              <a:gd name="connsiteY2554" fmla="*/ 2785585 h 6858000"/>
              <a:gd name="connsiteX2555" fmla="*/ 6414027 w 6530564"/>
              <a:gd name="connsiteY2555" fmla="*/ 2803272 h 6858000"/>
              <a:gd name="connsiteX2556" fmla="*/ 6418019 w 6530564"/>
              <a:gd name="connsiteY2556" fmla="*/ 2821954 h 6858000"/>
              <a:gd name="connsiteX2557" fmla="*/ 6421013 w 6530564"/>
              <a:gd name="connsiteY2557" fmla="*/ 2835968 h 6858000"/>
              <a:gd name="connsiteX2558" fmla="*/ 6427000 w 6530564"/>
              <a:gd name="connsiteY2558" fmla="*/ 2863995 h 6858000"/>
              <a:gd name="connsiteX2559" fmla="*/ 6425323 w 6530564"/>
              <a:gd name="connsiteY2559" fmla="*/ 2879006 h 6858000"/>
              <a:gd name="connsiteX2560" fmla="*/ 6419655 w 6530564"/>
              <a:gd name="connsiteY2560" fmla="*/ 2875334 h 6858000"/>
              <a:gd name="connsiteX2561" fmla="*/ 6413985 w 6530564"/>
              <a:gd name="connsiteY2561" fmla="*/ 2871660 h 6858000"/>
              <a:gd name="connsiteX2562" fmla="*/ 6414983 w 6530564"/>
              <a:gd name="connsiteY2562" fmla="*/ 2876331 h 6858000"/>
              <a:gd name="connsiteX2563" fmla="*/ 6415981 w 6530564"/>
              <a:gd name="connsiteY2563" fmla="*/ 2881001 h 6858000"/>
              <a:gd name="connsiteX2564" fmla="*/ 6421651 w 6530564"/>
              <a:gd name="connsiteY2564" fmla="*/ 2884673 h 6858000"/>
              <a:gd name="connsiteX2565" fmla="*/ 6427318 w 6530564"/>
              <a:gd name="connsiteY2565" fmla="*/ 2888347 h 6858000"/>
              <a:gd name="connsiteX2566" fmla="*/ 6431991 w 6530564"/>
              <a:gd name="connsiteY2566" fmla="*/ 2887350 h 6858000"/>
              <a:gd name="connsiteX2567" fmla="*/ 6431673 w 6530564"/>
              <a:gd name="connsiteY2567" fmla="*/ 2862996 h 6858000"/>
              <a:gd name="connsiteX2568" fmla="*/ 6430674 w 6530564"/>
              <a:gd name="connsiteY2568" fmla="*/ 2858326 h 6858000"/>
              <a:gd name="connsiteX2569" fmla="*/ 6426681 w 6530564"/>
              <a:gd name="connsiteY2569" fmla="*/ 2839641 h 6858000"/>
              <a:gd name="connsiteX2570" fmla="*/ 6424687 w 6530564"/>
              <a:gd name="connsiteY2570" fmla="*/ 2830300 h 6858000"/>
              <a:gd name="connsiteX2571" fmla="*/ 6434347 w 6530564"/>
              <a:gd name="connsiteY2571" fmla="*/ 2852656 h 6858000"/>
              <a:gd name="connsiteX2572" fmla="*/ 6445005 w 6530564"/>
              <a:gd name="connsiteY2572" fmla="*/ 2879684 h 6858000"/>
              <a:gd name="connsiteX2573" fmla="*/ 6442331 w 6530564"/>
              <a:gd name="connsiteY2573" fmla="*/ 2890025 h 6858000"/>
              <a:gd name="connsiteX2574" fmla="*/ 6444325 w 6530564"/>
              <a:gd name="connsiteY2574" fmla="*/ 2899366 h 6858000"/>
              <a:gd name="connsiteX2575" fmla="*/ 6449315 w 6530564"/>
              <a:gd name="connsiteY2575" fmla="*/ 2922721 h 6858000"/>
              <a:gd name="connsiteX2576" fmla="*/ 6443648 w 6530564"/>
              <a:gd name="connsiteY2576" fmla="*/ 2919049 h 6858000"/>
              <a:gd name="connsiteX2577" fmla="*/ 6438977 w 6530564"/>
              <a:gd name="connsiteY2577" fmla="*/ 2920046 h 6858000"/>
              <a:gd name="connsiteX2578" fmla="*/ 6439974 w 6530564"/>
              <a:gd name="connsiteY2578" fmla="*/ 2924716 h 6858000"/>
              <a:gd name="connsiteX2579" fmla="*/ 6440971 w 6530564"/>
              <a:gd name="connsiteY2579" fmla="*/ 2929388 h 6858000"/>
              <a:gd name="connsiteX2580" fmla="*/ 6446641 w 6530564"/>
              <a:gd name="connsiteY2580" fmla="*/ 2933062 h 6858000"/>
              <a:gd name="connsiteX2581" fmla="*/ 6447639 w 6530564"/>
              <a:gd name="connsiteY2581" fmla="*/ 2937733 h 6858000"/>
              <a:gd name="connsiteX2582" fmla="*/ 6448636 w 6530564"/>
              <a:gd name="connsiteY2582" fmla="*/ 2942403 h 6858000"/>
              <a:gd name="connsiteX2583" fmla="*/ 6457299 w 6530564"/>
              <a:gd name="connsiteY2583" fmla="*/ 2960089 h 6858000"/>
              <a:gd name="connsiteX2584" fmla="*/ 6462289 w 6530564"/>
              <a:gd name="connsiteY2584" fmla="*/ 2983446 h 6858000"/>
              <a:gd name="connsiteX2585" fmla="*/ 6458617 w 6530564"/>
              <a:gd name="connsiteY2585" fmla="*/ 2989113 h 6858000"/>
              <a:gd name="connsiteX2586" fmla="*/ 6452947 w 6530564"/>
              <a:gd name="connsiteY2586" fmla="*/ 2985442 h 6858000"/>
              <a:gd name="connsiteX2587" fmla="*/ 6436301 w 6530564"/>
              <a:gd name="connsiteY2587" fmla="*/ 2930386 h 6858000"/>
              <a:gd name="connsiteX2588" fmla="*/ 6435303 w 6530564"/>
              <a:gd name="connsiteY2588" fmla="*/ 2925715 h 6858000"/>
              <a:gd name="connsiteX2589" fmla="*/ 6431630 w 6530564"/>
              <a:gd name="connsiteY2589" fmla="*/ 2931384 h 6858000"/>
              <a:gd name="connsiteX2590" fmla="*/ 6448275 w 6530564"/>
              <a:gd name="connsiteY2590" fmla="*/ 2986439 h 6858000"/>
              <a:gd name="connsiteX2591" fmla="*/ 6436259 w 6530564"/>
              <a:gd name="connsiteY2591" fmla="*/ 2998774 h 6858000"/>
              <a:gd name="connsiteX2592" fmla="*/ 6437895 w 6530564"/>
              <a:gd name="connsiteY2592" fmla="*/ 3052152 h 6858000"/>
              <a:gd name="connsiteX2593" fmla="*/ 6440443 w 6530564"/>
              <a:gd name="connsiteY2593" fmla="*/ 3246975 h 6858000"/>
              <a:gd name="connsiteX2594" fmla="*/ 6441441 w 6530564"/>
              <a:gd name="connsiteY2594" fmla="*/ 3251646 h 6858000"/>
              <a:gd name="connsiteX2595" fmla="*/ 6442439 w 6530564"/>
              <a:gd name="connsiteY2595" fmla="*/ 3256318 h 6858000"/>
              <a:gd name="connsiteX2596" fmla="*/ 6446113 w 6530564"/>
              <a:gd name="connsiteY2596" fmla="*/ 3250648 h 6858000"/>
              <a:gd name="connsiteX2597" fmla="*/ 6444561 w 6530564"/>
              <a:gd name="connsiteY2597" fmla="*/ 3060496 h 6858000"/>
              <a:gd name="connsiteX2598" fmla="*/ 6445559 w 6530564"/>
              <a:gd name="connsiteY2598" fmla="*/ 3065167 h 6858000"/>
              <a:gd name="connsiteX2599" fmla="*/ 6452905 w 6530564"/>
              <a:gd name="connsiteY2599" fmla="*/ 3053828 h 6858000"/>
              <a:gd name="connsiteX2600" fmla="*/ 6455899 w 6530564"/>
              <a:gd name="connsiteY2600" fmla="*/ 3067841 h 6858000"/>
              <a:gd name="connsiteX2601" fmla="*/ 6451227 w 6530564"/>
              <a:gd name="connsiteY2601" fmla="*/ 3068840 h 6858000"/>
              <a:gd name="connsiteX2602" fmla="*/ 6452226 w 6530564"/>
              <a:gd name="connsiteY2602" fmla="*/ 3073511 h 6858000"/>
              <a:gd name="connsiteX2603" fmla="*/ 6453223 w 6530564"/>
              <a:gd name="connsiteY2603" fmla="*/ 3078181 h 6858000"/>
              <a:gd name="connsiteX2604" fmla="*/ 6457895 w 6530564"/>
              <a:gd name="connsiteY2604" fmla="*/ 3077183 h 6858000"/>
              <a:gd name="connsiteX2605" fmla="*/ 6458213 w 6530564"/>
              <a:gd name="connsiteY2605" fmla="*/ 3101536 h 6858000"/>
              <a:gd name="connsiteX2606" fmla="*/ 6460209 w 6530564"/>
              <a:gd name="connsiteY2606" fmla="*/ 3110879 h 6858000"/>
              <a:gd name="connsiteX2607" fmla="*/ 6463203 w 6530564"/>
              <a:gd name="connsiteY2607" fmla="*/ 3124891 h 6858000"/>
              <a:gd name="connsiteX2608" fmla="*/ 6464201 w 6530564"/>
              <a:gd name="connsiteY2608" fmla="*/ 3129561 h 6858000"/>
              <a:gd name="connsiteX2609" fmla="*/ 6460527 w 6530564"/>
              <a:gd name="connsiteY2609" fmla="*/ 3135231 h 6858000"/>
              <a:gd name="connsiteX2610" fmla="*/ 6462523 w 6530564"/>
              <a:gd name="connsiteY2610" fmla="*/ 3144574 h 6858000"/>
              <a:gd name="connsiteX2611" fmla="*/ 6468192 w 6530564"/>
              <a:gd name="connsiteY2611" fmla="*/ 3148246 h 6858000"/>
              <a:gd name="connsiteX2612" fmla="*/ 6492143 w 6530564"/>
              <a:gd name="connsiteY2612" fmla="*/ 3260351 h 6858000"/>
              <a:gd name="connsiteX2613" fmla="*/ 6493779 w 6530564"/>
              <a:gd name="connsiteY2613" fmla="*/ 3313728 h 6858000"/>
              <a:gd name="connsiteX2614" fmla="*/ 6497452 w 6530564"/>
              <a:gd name="connsiteY2614" fmla="*/ 3308059 h 6858000"/>
              <a:gd name="connsiteX2615" fmla="*/ 6508067 w 6530564"/>
              <a:gd name="connsiteY2615" fmla="*/ 3403475 h 6858000"/>
              <a:gd name="connsiteX2616" fmla="*/ 6513737 w 6530564"/>
              <a:gd name="connsiteY2616" fmla="*/ 3407147 h 6858000"/>
              <a:gd name="connsiteX2617" fmla="*/ 6514056 w 6530564"/>
              <a:gd name="connsiteY2617" fmla="*/ 3431501 h 6858000"/>
              <a:gd name="connsiteX2618" fmla="*/ 6510383 w 6530564"/>
              <a:gd name="connsiteY2618" fmla="*/ 3437170 h 6858000"/>
              <a:gd name="connsiteX2619" fmla="*/ 6517049 w 6530564"/>
              <a:gd name="connsiteY2619" fmla="*/ 3445513 h 6858000"/>
              <a:gd name="connsiteX2620" fmla="*/ 6518367 w 6530564"/>
              <a:gd name="connsiteY2620" fmla="*/ 3474537 h 6858000"/>
              <a:gd name="connsiteX2621" fmla="*/ 6519363 w 6530564"/>
              <a:gd name="connsiteY2621" fmla="*/ 3479209 h 6858000"/>
              <a:gd name="connsiteX2622" fmla="*/ 6517687 w 6530564"/>
              <a:gd name="connsiteY2622" fmla="*/ 3494220 h 6858000"/>
              <a:gd name="connsiteX2623" fmla="*/ 6518686 w 6530564"/>
              <a:gd name="connsiteY2623" fmla="*/ 3498890 h 6858000"/>
              <a:gd name="connsiteX2624" fmla="*/ 6519683 w 6530564"/>
              <a:gd name="connsiteY2624" fmla="*/ 3503561 h 6858000"/>
              <a:gd name="connsiteX2625" fmla="*/ 6517965 w 6530564"/>
              <a:gd name="connsiteY2625" fmla="*/ 3586960 h 6858000"/>
              <a:gd name="connsiteX2626" fmla="*/ 6520957 w 6530564"/>
              <a:gd name="connsiteY2626" fmla="*/ 3600973 h 6858000"/>
              <a:gd name="connsiteX2627" fmla="*/ 6521957 w 6530564"/>
              <a:gd name="connsiteY2627" fmla="*/ 3605644 h 6858000"/>
              <a:gd name="connsiteX2628" fmla="*/ 6525949 w 6530564"/>
              <a:gd name="connsiteY2628" fmla="*/ 3624328 h 6858000"/>
              <a:gd name="connsiteX2629" fmla="*/ 6518240 w 6530564"/>
              <a:gd name="connsiteY2629" fmla="*/ 3679702 h 6858000"/>
              <a:gd name="connsiteX2630" fmla="*/ 6499429 w 6530564"/>
              <a:gd name="connsiteY2630" fmla="*/ 3888856 h 6858000"/>
              <a:gd name="connsiteX2631" fmla="*/ 6500429 w 6530564"/>
              <a:gd name="connsiteY2631" fmla="*/ 3893529 h 6858000"/>
              <a:gd name="connsiteX2632" fmla="*/ 6496756 w 6530564"/>
              <a:gd name="connsiteY2632" fmla="*/ 3899196 h 6858000"/>
              <a:gd name="connsiteX2633" fmla="*/ 6474945 w 6530564"/>
              <a:gd name="connsiteY2633" fmla="*/ 3968571 h 6858000"/>
              <a:gd name="connsiteX2634" fmla="*/ 6456817 w 6530564"/>
              <a:gd name="connsiteY2634" fmla="*/ 4036740 h 6858000"/>
              <a:gd name="connsiteX2635" fmla="*/ 6457067 w 6530564"/>
              <a:gd name="connsiteY2635" fmla="*/ 4035275 h 6858000"/>
              <a:gd name="connsiteX2636" fmla="*/ 6458983 w 6530564"/>
              <a:gd name="connsiteY2636" fmla="*/ 4019603 h 6858000"/>
              <a:gd name="connsiteX2637" fmla="*/ 6461660 w 6530564"/>
              <a:gd name="connsiteY2637" fmla="*/ 4009263 h 6858000"/>
              <a:gd name="connsiteX2638" fmla="*/ 6468688 w 6530564"/>
              <a:gd name="connsiteY2638" fmla="*/ 3973572 h 6858000"/>
              <a:gd name="connsiteX2639" fmla="*/ 6480067 w 6530564"/>
              <a:gd name="connsiteY2639" fmla="*/ 3912531 h 6858000"/>
              <a:gd name="connsiteX2640" fmla="*/ 6482742 w 6530564"/>
              <a:gd name="connsiteY2640" fmla="*/ 3902189 h 6858000"/>
              <a:gd name="connsiteX2641" fmla="*/ 6485417 w 6530564"/>
              <a:gd name="connsiteY2641" fmla="*/ 3891851 h 6858000"/>
              <a:gd name="connsiteX2642" fmla="*/ 6479749 w 6530564"/>
              <a:gd name="connsiteY2642" fmla="*/ 3888177 h 6858000"/>
              <a:gd name="connsiteX2643" fmla="*/ 6469727 w 6530564"/>
              <a:gd name="connsiteY2643" fmla="*/ 3909856 h 6858000"/>
              <a:gd name="connsiteX2644" fmla="*/ 6470724 w 6530564"/>
              <a:gd name="connsiteY2644" fmla="*/ 3914527 h 6858000"/>
              <a:gd name="connsiteX2645" fmla="*/ 6451319 w 6530564"/>
              <a:gd name="connsiteY2645" fmla="*/ 4006588 h 6858000"/>
              <a:gd name="connsiteX2646" fmla="*/ 6452317 w 6530564"/>
              <a:gd name="connsiteY2646" fmla="*/ 4011259 h 6858000"/>
              <a:gd name="connsiteX2647" fmla="*/ 6438623 w 6530564"/>
              <a:gd name="connsiteY2647" fmla="*/ 4038605 h 6858000"/>
              <a:gd name="connsiteX2648" fmla="*/ 6430597 w 6530564"/>
              <a:gd name="connsiteY2648" fmla="*/ 4069625 h 6858000"/>
              <a:gd name="connsiteX2649" fmla="*/ 6417467 w 6530564"/>
              <a:gd name="connsiteY2649" fmla="*/ 4131042 h 6858000"/>
              <a:gd name="connsiteX2650" fmla="*/ 6397652 w 6530564"/>
              <a:gd name="connsiteY2650" fmla="*/ 4184394 h 6858000"/>
              <a:gd name="connsiteX2651" fmla="*/ 6395501 w 6530564"/>
              <a:gd name="connsiteY2651" fmla="*/ 4179691 h 6858000"/>
              <a:gd name="connsiteX2652" fmla="*/ 6310617 w 6530564"/>
              <a:gd name="connsiteY2652" fmla="*/ 4422501 h 6858000"/>
              <a:gd name="connsiteX2653" fmla="*/ 6305947 w 6530564"/>
              <a:gd name="connsiteY2653" fmla="*/ 4423498 h 6858000"/>
              <a:gd name="connsiteX2654" fmla="*/ 6306945 w 6530564"/>
              <a:gd name="connsiteY2654" fmla="*/ 4428171 h 6858000"/>
              <a:gd name="connsiteX2655" fmla="*/ 6307942 w 6530564"/>
              <a:gd name="connsiteY2655" fmla="*/ 4432841 h 6858000"/>
              <a:gd name="connsiteX2656" fmla="*/ 6292252 w 6530564"/>
              <a:gd name="connsiteY2656" fmla="*/ 4450844 h 6858000"/>
              <a:gd name="connsiteX2657" fmla="*/ 6268855 w 6530564"/>
              <a:gd name="connsiteY2657" fmla="*/ 4524223 h 6858000"/>
              <a:gd name="connsiteX2658" fmla="*/ 6265862 w 6530564"/>
              <a:gd name="connsiteY2658" fmla="*/ 4510210 h 6858000"/>
              <a:gd name="connsiteX2659" fmla="*/ 6258833 w 6530564"/>
              <a:gd name="connsiteY2659" fmla="*/ 4545902 h 6858000"/>
              <a:gd name="connsiteX2660" fmla="*/ 6253165 w 6530564"/>
              <a:gd name="connsiteY2660" fmla="*/ 4542228 h 6858000"/>
              <a:gd name="connsiteX2661" fmla="*/ 6214077 w 6530564"/>
              <a:gd name="connsiteY2661" fmla="*/ 4633610 h 6858000"/>
              <a:gd name="connsiteX2662" fmla="*/ 6209407 w 6530564"/>
              <a:gd name="connsiteY2662" fmla="*/ 4634608 h 6858000"/>
              <a:gd name="connsiteX2663" fmla="*/ 6170001 w 6530564"/>
              <a:gd name="connsiteY2663" fmla="*/ 4701637 h 6858000"/>
              <a:gd name="connsiteX2664" fmla="*/ 6124246 w 6530564"/>
              <a:gd name="connsiteY2664" fmla="*/ 4784676 h 6858000"/>
              <a:gd name="connsiteX2665" fmla="*/ 6094991 w 6530564"/>
              <a:gd name="connsiteY2665" fmla="*/ 4822064 h 6858000"/>
              <a:gd name="connsiteX2666" fmla="*/ 6068122 w 6530564"/>
              <a:gd name="connsiteY2666" fmla="*/ 4864900 h 6858000"/>
              <a:gd name="connsiteX2667" fmla="*/ 6067155 w 6530564"/>
              <a:gd name="connsiteY2667" fmla="*/ 4860368 h 6858000"/>
              <a:gd name="connsiteX2668" fmla="*/ 6063481 w 6530564"/>
              <a:gd name="connsiteY2668" fmla="*/ 4866038 h 6858000"/>
              <a:gd name="connsiteX2669" fmla="*/ 6060805 w 6530564"/>
              <a:gd name="connsiteY2669" fmla="*/ 4876378 h 6858000"/>
              <a:gd name="connsiteX2670" fmla="*/ 6059807 w 6530564"/>
              <a:gd name="connsiteY2670" fmla="*/ 4871705 h 6858000"/>
              <a:gd name="connsiteX2671" fmla="*/ 6037769 w 6530564"/>
              <a:gd name="connsiteY2671" fmla="*/ 4905720 h 6858000"/>
              <a:gd name="connsiteX2672" fmla="*/ 6038767 w 6530564"/>
              <a:gd name="connsiteY2672" fmla="*/ 4910391 h 6858000"/>
              <a:gd name="connsiteX2673" fmla="*/ 6036091 w 6530564"/>
              <a:gd name="connsiteY2673" fmla="*/ 4920731 h 6858000"/>
              <a:gd name="connsiteX2674" fmla="*/ 6034095 w 6530564"/>
              <a:gd name="connsiteY2674" fmla="*/ 4911389 h 6858000"/>
              <a:gd name="connsiteX2675" fmla="*/ 6023077 w 6530564"/>
              <a:gd name="connsiteY2675" fmla="*/ 4928396 h 6858000"/>
              <a:gd name="connsiteX2676" fmla="*/ 6022078 w 6530564"/>
              <a:gd name="connsiteY2676" fmla="*/ 4923723 h 6858000"/>
              <a:gd name="connsiteX2677" fmla="*/ 6021081 w 6530564"/>
              <a:gd name="connsiteY2677" fmla="*/ 4919054 h 6858000"/>
              <a:gd name="connsiteX2678" fmla="*/ 6016409 w 6530564"/>
              <a:gd name="connsiteY2678" fmla="*/ 4920052 h 6858000"/>
              <a:gd name="connsiteX2679" fmla="*/ 6018405 w 6530564"/>
              <a:gd name="connsiteY2679" fmla="*/ 4929393 h 6858000"/>
              <a:gd name="connsiteX2680" fmla="*/ 6019404 w 6530564"/>
              <a:gd name="connsiteY2680" fmla="*/ 4934065 h 6858000"/>
              <a:gd name="connsiteX2681" fmla="*/ 6015730 w 6530564"/>
              <a:gd name="connsiteY2681" fmla="*/ 4939735 h 6858000"/>
              <a:gd name="connsiteX2682" fmla="*/ 6011059 w 6530564"/>
              <a:gd name="connsiteY2682" fmla="*/ 4940732 h 6858000"/>
              <a:gd name="connsiteX2683" fmla="*/ 6006389 w 6530564"/>
              <a:gd name="connsiteY2683" fmla="*/ 4941731 h 6858000"/>
              <a:gd name="connsiteX2684" fmla="*/ 6007386 w 6530564"/>
              <a:gd name="connsiteY2684" fmla="*/ 4946401 h 6858000"/>
              <a:gd name="connsiteX2685" fmla="*/ 6008383 w 6530564"/>
              <a:gd name="connsiteY2685" fmla="*/ 4951071 h 6858000"/>
              <a:gd name="connsiteX2686" fmla="*/ 5996367 w 6530564"/>
              <a:gd name="connsiteY2686" fmla="*/ 4963407 h 6858000"/>
              <a:gd name="connsiteX2687" fmla="*/ 5995370 w 6530564"/>
              <a:gd name="connsiteY2687" fmla="*/ 4958737 h 6858000"/>
              <a:gd name="connsiteX2688" fmla="*/ 5991696 w 6530564"/>
              <a:gd name="connsiteY2688" fmla="*/ 4964406 h 6858000"/>
              <a:gd name="connsiteX2689" fmla="*/ 5988022 w 6530564"/>
              <a:gd name="connsiteY2689" fmla="*/ 4970074 h 6858000"/>
              <a:gd name="connsiteX2690" fmla="*/ 5985347 w 6530564"/>
              <a:gd name="connsiteY2690" fmla="*/ 4980414 h 6858000"/>
              <a:gd name="connsiteX2691" fmla="*/ 5984349 w 6530564"/>
              <a:gd name="connsiteY2691" fmla="*/ 4975743 h 6858000"/>
              <a:gd name="connsiteX2692" fmla="*/ 5967661 w 6530564"/>
              <a:gd name="connsiteY2692" fmla="*/ 4989076 h 6858000"/>
              <a:gd name="connsiteX2693" fmla="*/ 5965665 w 6530564"/>
              <a:gd name="connsiteY2693" fmla="*/ 4979735 h 6858000"/>
              <a:gd name="connsiteX2694" fmla="*/ 5949975 w 6530564"/>
              <a:gd name="connsiteY2694" fmla="*/ 4997740 h 6858000"/>
              <a:gd name="connsiteX2695" fmla="*/ 5948977 w 6530564"/>
              <a:gd name="connsiteY2695" fmla="*/ 4993069 h 6858000"/>
              <a:gd name="connsiteX2696" fmla="*/ 5952650 w 6530564"/>
              <a:gd name="connsiteY2696" fmla="*/ 4987400 h 6858000"/>
              <a:gd name="connsiteX2697" fmla="*/ 5951653 w 6530564"/>
              <a:gd name="connsiteY2697" fmla="*/ 4982729 h 6858000"/>
              <a:gd name="connsiteX2698" fmla="*/ 5947981 w 6530564"/>
              <a:gd name="connsiteY2698" fmla="*/ 4988397 h 6858000"/>
              <a:gd name="connsiteX2699" fmla="*/ 5944307 w 6530564"/>
              <a:gd name="connsiteY2699" fmla="*/ 4994067 h 6858000"/>
              <a:gd name="connsiteX2700" fmla="*/ 5941631 w 6530564"/>
              <a:gd name="connsiteY2700" fmla="*/ 5004407 h 6858000"/>
              <a:gd name="connsiteX2701" fmla="*/ 5950973 w 6530564"/>
              <a:gd name="connsiteY2701" fmla="*/ 5002410 h 6858000"/>
              <a:gd name="connsiteX2702" fmla="*/ 5947299 w 6530564"/>
              <a:gd name="connsiteY2702" fmla="*/ 5008080 h 6858000"/>
              <a:gd name="connsiteX2703" fmla="*/ 5929931 w 6530564"/>
              <a:gd name="connsiteY2703" fmla="*/ 5041095 h 6858000"/>
              <a:gd name="connsiteX2704" fmla="*/ 5947618 w 6530564"/>
              <a:gd name="connsiteY2704" fmla="*/ 5032434 h 6858000"/>
              <a:gd name="connsiteX2705" fmla="*/ 5931927 w 6530564"/>
              <a:gd name="connsiteY2705" fmla="*/ 5050439 h 6858000"/>
              <a:gd name="connsiteX2706" fmla="*/ 5920909 w 6530564"/>
              <a:gd name="connsiteY2706" fmla="*/ 5067445 h 6858000"/>
              <a:gd name="connsiteX2707" fmla="*/ 5912565 w 6530564"/>
              <a:gd name="connsiteY2707" fmla="*/ 5074111 h 6858000"/>
              <a:gd name="connsiteX2708" fmla="*/ 5910570 w 6530564"/>
              <a:gd name="connsiteY2708" fmla="*/ 5064770 h 6858000"/>
              <a:gd name="connsiteX2709" fmla="*/ 5895877 w 6530564"/>
              <a:gd name="connsiteY2709" fmla="*/ 5087444 h 6858000"/>
              <a:gd name="connsiteX2710" fmla="*/ 5890208 w 6530564"/>
              <a:gd name="connsiteY2710" fmla="*/ 5083772 h 6858000"/>
              <a:gd name="connsiteX2711" fmla="*/ 5893881 w 6530564"/>
              <a:gd name="connsiteY2711" fmla="*/ 5078103 h 6858000"/>
              <a:gd name="connsiteX2712" fmla="*/ 5892882 w 6530564"/>
              <a:gd name="connsiteY2712" fmla="*/ 5073432 h 6858000"/>
              <a:gd name="connsiteX2713" fmla="*/ 5888211 w 6530564"/>
              <a:gd name="connsiteY2713" fmla="*/ 5074430 h 6858000"/>
              <a:gd name="connsiteX2714" fmla="*/ 5884539 w 6530564"/>
              <a:gd name="connsiteY2714" fmla="*/ 5080098 h 6858000"/>
              <a:gd name="connsiteX2715" fmla="*/ 5885537 w 6530564"/>
              <a:gd name="connsiteY2715" fmla="*/ 5084770 h 6858000"/>
              <a:gd name="connsiteX2716" fmla="*/ 5881863 w 6530564"/>
              <a:gd name="connsiteY2716" fmla="*/ 5090439 h 6858000"/>
              <a:gd name="connsiteX2717" fmla="*/ 5878191 w 6530564"/>
              <a:gd name="connsiteY2717" fmla="*/ 5096109 h 6858000"/>
              <a:gd name="connsiteX2718" fmla="*/ 5873519 w 6530564"/>
              <a:gd name="connsiteY2718" fmla="*/ 5097107 h 6858000"/>
              <a:gd name="connsiteX2719" fmla="*/ 5874517 w 6530564"/>
              <a:gd name="connsiteY2719" fmla="*/ 5101778 h 6858000"/>
              <a:gd name="connsiteX2720" fmla="*/ 5869847 w 6530564"/>
              <a:gd name="connsiteY2720" fmla="*/ 5102775 h 6858000"/>
              <a:gd name="connsiteX2721" fmla="*/ 5868847 w 6530564"/>
              <a:gd name="connsiteY2721" fmla="*/ 5098105 h 6858000"/>
              <a:gd name="connsiteX2722" fmla="*/ 5871523 w 6530564"/>
              <a:gd name="connsiteY2722" fmla="*/ 5087764 h 6858000"/>
              <a:gd name="connsiteX2723" fmla="*/ 5878869 w 6530564"/>
              <a:gd name="connsiteY2723" fmla="*/ 5076427 h 6858000"/>
              <a:gd name="connsiteX2724" fmla="*/ 5874198 w 6530564"/>
              <a:gd name="connsiteY2724" fmla="*/ 5077424 h 6858000"/>
              <a:gd name="connsiteX2725" fmla="*/ 5870525 w 6530564"/>
              <a:gd name="connsiteY2725" fmla="*/ 5083093 h 6858000"/>
              <a:gd name="connsiteX2726" fmla="*/ 5859507 w 6530564"/>
              <a:gd name="connsiteY2726" fmla="*/ 5100100 h 6858000"/>
              <a:gd name="connsiteX2727" fmla="*/ 5860503 w 6530564"/>
              <a:gd name="connsiteY2727" fmla="*/ 5104770 h 6858000"/>
              <a:gd name="connsiteX2728" fmla="*/ 5854156 w 6530564"/>
              <a:gd name="connsiteY2728" fmla="*/ 5120780 h 6858000"/>
              <a:gd name="connsiteX2729" fmla="*/ 5803411 w 6530564"/>
              <a:gd name="connsiteY2729" fmla="*/ 5180463 h 6858000"/>
              <a:gd name="connsiteX2730" fmla="*/ 5798741 w 6530564"/>
              <a:gd name="connsiteY2730" fmla="*/ 5181460 h 6858000"/>
              <a:gd name="connsiteX2731" fmla="*/ 5795068 w 6530564"/>
              <a:gd name="connsiteY2731" fmla="*/ 5187130 h 6858000"/>
              <a:gd name="connsiteX2732" fmla="*/ 5783051 w 6530564"/>
              <a:gd name="connsiteY2732" fmla="*/ 5199465 h 6858000"/>
              <a:gd name="connsiteX2733" fmla="*/ 5779378 w 6530564"/>
              <a:gd name="connsiteY2733" fmla="*/ 5205135 h 6858000"/>
              <a:gd name="connsiteX2734" fmla="*/ 5767360 w 6530564"/>
              <a:gd name="connsiteY2734" fmla="*/ 5217470 h 6858000"/>
              <a:gd name="connsiteX2735" fmla="*/ 5755343 w 6530564"/>
              <a:gd name="connsiteY2735" fmla="*/ 5229806 h 6858000"/>
              <a:gd name="connsiteX2736" fmla="*/ 5718293 w 6530564"/>
              <a:gd name="connsiteY2736" fmla="*/ 5262142 h 6858000"/>
              <a:gd name="connsiteX2737" fmla="*/ 5680564 w 6530564"/>
              <a:gd name="connsiteY2737" fmla="*/ 5314161 h 6858000"/>
              <a:gd name="connsiteX2738" fmla="*/ 5668546 w 6530564"/>
              <a:gd name="connsiteY2738" fmla="*/ 5326497 h 6858000"/>
              <a:gd name="connsiteX2739" fmla="*/ 5679885 w 6530564"/>
              <a:gd name="connsiteY2739" fmla="*/ 5333842 h 6858000"/>
              <a:gd name="connsiteX2740" fmla="*/ 5712263 w 6530564"/>
              <a:gd name="connsiteY2740" fmla="*/ 5302506 h 6858000"/>
              <a:gd name="connsiteX2741" fmla="*/ 5746319 w 6530564"/>
              <a:gd name="connsiteY2741" fmla="*/ 5256155 h 6858000"/>
              <a:gd name="connsiteX2742" fmla="*/ 5762009 w 6530564"/>
              <a:gd name="connsiteY2742" fmla="*/ 5238151 h 6858000"/>
              <a:gd name="connsiteX2743" fmla="*/ 5763007 w 6530564"/>
              <a:gd name="connsiteY2743" fmla="*/ 5242821 h 6858000"/>
              <a:gd name="connsiteX2744" fmla="*/ 5758337 w 6530564"/>
              <a:gd name="connsiteY2744" fmla="*/ 5243820 h 6858000"/>
              <a:gd name="connsiteX2745" fmla="*/ 5759335 w 6530564"/>
              <a:gd name="connsiteY2745" fmla="*/ 5248491 h 6858000"/>
              <a:gd name="connsiteX2746" fmla="*/ 5764005 w 6530564"/>
              <a:gd name="connsiteY2746" fmla="*/ 5247493 h 6858000"/>
              <a:gd name="connsiteX2747" fmla="*/ 5767679 w 6530564"/>
              <a:gd name="connsiteY2747" fmla="*/ 5241824 h 6858000"/>
              <a:gd name="connsiteX2748" fmla="*/ 5764685 w 6530564"/>
              <a:gd name="connsiteY2748" fmla="*/ 5227811 h 6858000"/>
              <a:gd name="connsiteX2749" fmla="*/ 5776701 w 6530564"/>
              <a:gd name="connsiteY2749" fmla="*/ 5215474 h 6858000"/>
              <a:gd name="connsiteX2750" fmla="*/ 5786044 w 6530564"/>
              <a:gd name="connsiteY2750" fmla="*/ 5213479 h 6858000"/>
              <a:gd name="connsiteX2751" fmla="*/ 5787043 w 6530564"/>
              <a:gd name="connsiteY2751" fmla="*/ 5218150 h 6858000"/>
              <a:gd name="connsiteX2752" fmla="*/ 5790713 w 6530564"/>
              <a:gd name="connsiteY2752" fmla="*/ 5212480 h 6858000"/>
              <a:gd name="connsiteX2753" fmla="*/ 5789717 w 6530564"/>
              <a:gd name="connsiteY2753" fmla="*/ 5207810 h 6858000"/>
              <a:gd name="connsiteX2754" fmla="*/ 5792393 w 6530564"/>
              <a:gd name="connsiteY2754" fmla="*/ 5197469 h 6858000"/>
              <a:gd name="connsiteX2755" fmla="*/ 5800735 w 6530564"/>
              <a:gd name="connsiteY2755" fmla="*/ 5190803 h 6858000"/>
              <a:gd name="connsiteX2756" fmla="*/ 5805408 w 6530564"/>
              <a:gd name="connsiteY2756" fmla="*/ 5189806 h 6858000"/>
              <a:gd name="connsiteX2757" fmla="*/ 5804409 w 6530564"/>
              <a:gd name="connsiteY2757" fmla="*/ 5185134 h 6858000"/>
              <a:gd name="connsiteX2758" fmla="*/ 5808082 w 6530564"/>
              <a:gd name="connsiteY2758" fmla="*/ 5179466 h 6858000"/>
              <a:gd name="connsiteX2759" fmla="*/ 5859825 w 6530564"/>
              <a:gd name="connsiteY2759" fmla="*/ 5124453 h 6858000"/>
              <a:gd name="connsiteX2760" fmla="*/ 5863499 w 6530564"/>
              <a:gd name="connsiteY2760" fmla="*/ 5118782 h 6858000"/>
              <a:gd name="connsiteX2761" fmla="*/ 5862500 w 6530564"/>
              <a:gd name="connsiteY2761" fmla="*/ 5114113 h 6858000"/>
              <a:gd name="connsiteX2762" fmla="*/ 5867171 w 6530564"/>
              <a:gd name="connsiteY2762" fmla="*/ 5113115 h 6858000"/>
              <a:gd name="connsiteX2763" fmla="*/ 5868169 w 6530564"/>
              <a:gd name="connsiteY2763" fmla="*/ 5117785 h 6858000"/>
              <a:gd name="connsiteX2764" fmla="*/ 5889529 w 6530564"/>
              <a:gd name="connsiteY2764" fmla="*/ 5103454 h 6858000"/>
              <a:gd name="connsiteX2765" fmla="*/ 5888531 w 6530564"/>
              <a:gd name="connsiteY2765" fmla="*/ 5098783 h 6858000"/>
              <a:gd name="connsiteX2766" fmla="*/ 5886853 w 6530564"/>
              <a:gd name="connsiteY2766" fmla="*/ 5113794 h 6858000"/>
              <a:gd name="connsiteX2767" fmla="*/ 5918235 w 6530564"/>
              <a:gd name="connsiteY2767" fmla="*/ 5077785 h 6858000"/>
              <a:gd name="connsiteX2768" fmla="*/ 5937596 w 6530564"/>
              <a:gd name="connsiteY2768" fmla="*/ 5054110 h 6858000"/>
              <a:gd name="connsiteX2769" fmla="*/ 5956961 w 6530564"/>
              <a:gd name="connsiteY2769" fmla="*/ 5030438 h 6858000"/>
              <a:gd name="connsiteX2770" fmla="*/ 5991015 w 6530564"/>
              <a:gd name="connsiteY2770" fmla="*/ 4984087 h 6858000"/>
              <a:gd name="connsiteX2771" fmla="*/ 6003035 w 6530564"/>
              <a:gd name="connsiteY2771" fmla="*/ 4971752 h 6858000"/>
              <a:gd name="connsiteX2772" fmla="*/ 6010379 w 6530564"/>
              <a:gd name="connsiteY2772" fmla="*/ 4960413 h 6858000"/>
              <a:gd name="connsiteX2773" fmla="*/ 6018723 w 6530564"/>
              <a:gd name="connsiteY2773" fmla="*/ 4953747 h 6858000"/>
              <a:gd name="connsiteX2774" fmla="*/ 6029744 w 6530564"/>
              <a:gd name="connsiteY2774" fmla="*/ 4936740 h 6858000"/>
              <a:gd name="connsiteX2775" fmla="*/ 6041761 w 6530564"/>
              <a:gd name="connsiteY2775" fmla="*/ 4924404 h 6858000"/>
              <a:gd name="connsiteX2776" fmla="*/ 6048109 w 6530564"/>
              <a:gd name="connsiteY2776" fmla="*/ 4908395 h 6858000"/>
              <a:gd name="connsiteX2777" fmla="*/ 6052779 w 6530564"/>
              <a:gd name="connsiteY2777" fmla="*/ 4907398 h 6858000"/>
              <a:gd name="connsiteX2778" fmla="*/ 6166964 w 6530564"/>
              <a:gd name="connsiteY2778" fmla="*/ 4756012 h 6858000"/>
              <a:gd name="connsiteX2779" fmla="*/ 6171634 w 6530564"/>
              <a:gd name="connsiteY2779" fmla="*/ 4755014 h 6858000"/>
              <a:gd name="connsiteX2780" fmla="*/ 6176307 w 6530564"/>
              <a:gd name="connsiteY2780" fmla="*/ 4754017 h 6858000"/>
              <a:gd name="connsiteX2781" fmla="*/ 6168961 w 6530564"/>
              <a:gd name="connsiteY2781" fmla="*/ 4765354 h 6858000"/>
              <a:gd name="connsiteX2782" fmla="*/ 6161614 w 6530564"/>
              <a:gd name="connsiteY2782" fmla="*/ 4776693 h 6858000"/>
              <a:gd name="connsiteX2783" fmla="*/ 6154269 w 6530564"/>
              <a:gd name="connsiteY2783" fmla="*/ 4788031 h 6858000"/>
              <a:gd name="connsiteX2784" fmla="*/ 6155266 w 6530564"/>
              <a:gd name="connsiteY2784" fmla="*/ 4792702 h 6858000"/>
              <a:gd name="connsiteX2785" fmla="*/ 6136901 w 6530564"/>
              <a:gd name="connsiteY2785" fmla="*/ 4821047 h 6858000"/>
              <a:gd name="connsiteX2786" fmla="*/ 6137897 w 6530564"/>
              <a:gd name="connsiteY2786" fmla="*/ 4825717 h 6858000"/>
              <a:gd name="connsiteX2787" fmla="*/ 6142571 w 6530564"/>
              <a:gd name="connsiteY2787" fmla="*/ 4824719 h 6858000"/>
              <a:gd name="connsiteX2788" fmla="*/ 6146243 w 6530564"/>
              <a:gd name="connsiteY2788" fmla="*/ 4819049 h 6858000"/>
              <a:gd name="connsiteX2789" fmla="*/ 6149915 w 6530564"/>
              <a:gd name="connsiteY2789" fmla="*/ 4813382 h 6858000"/>
              <a:gd name="connsiteX2790" fmla="*/ 6153588 w 6530564"/>
              <a:gd name="connsiteY2790" fmla="*/ 4807712 h 6858000"/>
              <a:gd name="connsiteX2791" fmla="*/ 6160935 w 6530564"/>
              <a:gd name="connsiteY2791" fmla="*/ 4796376 h 6858000"/>
              <a:gd name="connsiteX2792" fmla="*/ 6149207 w 6530564"/>
              <a:gd name="connsiteY2792" fmla="*/ 4815058 h 6858000"/>
              <a:gd name="connsiteX2793" fmla="*/ 6138972 w 6530564"/>
              <a:gd name="connsiteY2793" fmla="*/ 4830325 h 6858000"/>
              <a:gd name="connsiteX2794" fmla="*/ 6138897 w 6530564"/>
              <a:gd name="connsiteY2794" fmla="*/ 4830389 h 6858000"/>
              <a:gd name="connsiteX2795" fmla="*/ 6138892 w 6530564"/>
              <a:gd name="connsiteY2795" fmla="*/ 4830440 h 6858000"/>
              <a:gd name="connsiteX2796" fmla="*/ 6137977 w 6530564"/>
              <a:gd name="connsiteY2796" fmla="*/ 4831806 h 6858000"/>
              <a:gd name="connsiteX2797" fmla="*/ 6128557 w 6530564"/>
              <a:gd name="connsiteY2797" fmla="*/ 4827713 h 6858000"/>
              <a:gd name="connsiteX2798" fmla="*/ 6092823 w 6530564"/>
              <a:gd name="connsiteY2798" fmla="*/ 4889075 h 6858000"/>
              <a:gd name="connsiteX2799" fmla="*/ 6097494 w 6530564"/>
              <a:gd name="connsiteY2799" fmla="*/ 4888076 h 6858000"/>
              <a:gd name="connsiteX2800" fmla="*/ 6086475 w 6530564"/>
              <a:gd name="connsiteY2800" fmla="*/ 4905082 h 6858000"/>
              <a:gd name="connsiteX2801" fmla="*/ 6081803 w 6530564"/>
              <a:gd name="connsiteY2801" fmla="*/ 4906081 h 6858000"/>
              <a:gd name="connsiteX2802" fmla="*/ 6082802 w 6530564"/>
              <a:gd name="connsiteY2802" fmla="*/ 4910751 h 6858000"/>
              <a:gd name="connsiteX2803" fmla="*/ 6078133 w 6530564"/>
              <a:gd name="connsiteY2803" fmla="*/ 4911750 h 6858000"/>
              <a:gd name="connsiteX2804" fmla="*/ 6070785 w 6530564"/>
              <a:gd name="connsiteY2804" fmla="*/ 4923087 h 6858000"/>
              <a:gd name="connsiteX2805" fmla="*/ 6068109 w 6530564"/>
              <a:gd name="connsiteY2805" fmla="*/ 4933427 h 6858000"/>
              <a:gd name="connsiteX2806" fmla="*/ 6064437 w 6530564"/>
              <a:gd name="connsiteY2806" fmla="*/ 4939097 h 6858000"/>
              <a:gd name="connsiteX2807" fmla="*/ 6053416 w 6530564"/>
              <a:gd name="connsiteY2807" fmla="*/ 4956103 h 6858000"/>
              <a:gd name="connsiteX2808" fmla="*/ 6054415 w 6530564"/>
              <a:gd name="connsiteY2808" fmla="*/ 4960774 h 6858000"/>
              <a:gd name="connsiteX2809" fmla="*/ 6050743 w 6530564"/>
              <a:gd name="connsiteY2809" fmla="*/ 4966443 h 6858000"/>
              <a:gd name="connsiteX2810" fmla="*/ 6016685 w 6530564"/>
              <a:gd name="connsiteY2810" fmla="*/ 5012793 h 6858000"/>
              <a:gd name="connsiteX2811" fmla="*/ 6011017 w 6530564"/>
              <a:gd name="connsiteY2811" fmla="*/ 5009120 h 6858000"/>
              <a:gd name="connsiteX2812" fmla="*/ 6014690 w 6530564"/>
              <a:gd name="connsiteY2812" fmla="*/ 5003451 h 6858000"/>
              <a:gd name="connsiteX2813" fmla="*/ 6018363 w 6530564"/>
              <a:gd name="connsiteY2813" fmla="*/ 4997783 h 6858000"/>
              <a:gd name="connsiteX2814" fmla="*/ 6013693 w 6530564"/>
              <a:gd name="connsiteY2814" fmla="*/ 4998780 h 6858000"/>
              <a:gd name="connsiteX2815" fmla="*/ 6010020 w 6530564"/>
              <a:gd name="connsiteY2815" fmla="*/ 5004450 h 6858000"/>
              <a:gd name="connsiteX2816" fmla="*/ 6006346 w 6530564"/>
              <a:gd name="connsiteY2816" fmla="*/ 5010117 h 6858000"/>
              <a:gd name="connsiteX2817" fmla="*/ 6007345 w 6530564"/>
              <a:gd name="connsiteY2817" fmla="*/ 5014789 h 6858000"/>
              <a:gd name="connsiteX2818" fmla="*/ 6008343 w 6530564"/>
              <a:gd name="connsiteY2818" fmla="*/ 5019460 h 6858000"/>
              <a:gd name="connsiteX2819" fmla="*/ 5973287 w 6530564"/>
              <a:gd name="connsiteY2819" fmla="*/ 5061138 h 6858000"/>
              <a:gd name="connsiteX2820" fmla="*/ 5974287 w 6530564"/>
              <a:gd name="connsiteY2820" fmla="*/ 5065808 h 6858000"/>
              <a:gd name="connsiteX2821" fmla="*/ 5894837 w 6530564"/>
              <a:gd name="connsiteY2821" fmla="*/ 5151162 h 6858000"/>
              <a:gd name="connsiteX2822" fmla="*/ 5783008 w 6530564"/>
              <a:gd name="connsiteY2822" fmla="*/ 5267853 h 6858000"/>
              <a:gd name="connsiteX2823" fmla="*/ 5758973 w 6530564"/>
              <a:gd name="connsiteY2823" fmla="*/ 5292525 h 6858000"/>
              <a:gd name="connsiteX2824" fmla="*/ 5754302 w 6530564"/>
              <a:gd name="connsiteY2824" fmla="*/ 5293524 h 6858000"/>
              <a:gd name="connsiteX2825" fmla="*/ 5741289 w 6530564"/>
              <a:gd name="connsiteY2825" fmla="*/ 5301187 h 6858000"/>
              <a:gd name="connsiteX2826" fmla="*/ 5737613 w 6530564"/>
              <a:gd name="connsiteY2826" fmla="*/ 5306857 h 6858000"/>
              <a:gd name="connsiteX2827" fmla="*/ 5742285 w 6530564"/>
              <a:gd name="connsiteY2827" fmla="*/ 5305858 h 6858000"/>
              <a:gd name="connsiteX2828" fmla="*/ 5681201 w 6530564"/>
              <a:gd name="connsiteY2828" fmla="*/ 5362868 h 6858000"/>
              <a:gd name="connsiteX2829" fmla="*/ 5632136 w 6530564"/>
              <a:gd name="connsiteY2829" fmla="*/ 5407539 h 6858000"/>
              <a:gd name="connsiteX2830" fmla="*/ 5615447 w 6530564"/>
              <a:gd name="connsiteY2830" fmla="*/ 5420874 h 6858000"/>
              <a:gd name="connsiteX2831" fmla="*/ 5569055 w 6530564"/>
              <a:gd name="connsiteY2831" fmla="*/ 5455206 h 6858000"/>
              <a:gd name="connsiteX2832" fmla="*/ 5536677 w 6530564"/>
              <a:gd name="connsiteY2832" fmla="*/ 5486546 h 6858000"/>
              <a:gd name="connsiteX2833" fmla="*/ 5347435 w 6530564"/>
              <a:gd name="connsiteY2833" fmla="*/ 5629544 h 6858000"/>
              <a:gd name="connsiteX2834" fmla="*/ 5192251 w 6530564"/>
              <a:gd name="connsiteY2834" fmla="*/ 5726192 h 6858000"/>
              <a:gd name="connsiteX2835" fmla="*/ 5029405 w 6530564"/>
              <a:gd name="connsiteY2835" fmla="*/ 5809826 h 6858000"/>
              <a:gd name="connsiteX2836" fmla="*/ 5011718 w 6530564"/>
              <a:gd name="connsiteY2836" fmla="*/ 5818489 h 6858000"/>
              <a:gd name="connsiteX2837" fmla="*/ 4685383 w 6530564"/>
              <a:gd name="connsiteY2837" fmla="*/ 5937051 h 6858000"/>
              <a:gd name="connsiteX2838" fmla="*/ 4514510 w 6530564"/>
              <a:gd name="connsiteY2838" fmla="*/ 5980274 h 6858000"/>
              <a:gd name="connsiteX2839" fmla="*/ 4434660 w 6530564"/>
              <a:gd name="connsiteY2839" fmla="*/ 5991919 h 6858000"/>
              <a:gd name="connsiteX2840" fmla="*/ 4450453 w 6530564"/>
              <a:gd name="connsiteY2840" fmla="*/ 5989074 h 6858000"/>
              <a:gd name="connsiteX2841" fmla="*/ 4493869 w 6530564"/>
              <a:gd name="connsiteY2841" fmla="*/ 5977967 h 6858000"/>
              <a:gd name="connsiteX2842" fmla="*/ 4498541 w 6530564"/>
              <a:gd name="connsiteY2842" fmla="*/ 5976969 h 6858000"/>
              <a:gd name="connsiteX2843" fmla="*/ 4637673 w 6530564"/>
              <a:gd name="connsiteY2843" fmla="*/ 5942359 h 6858000"/>
              <a:gd name="connsiteX2844" fmla="*/ 4642343 w 6530564"/>
              <a:gd name="connsiteY2844" fmla="*/ 5941362 h 6858000"/>
              <a:gd name="connsiteX2845" fmla="*/ 4646017 w 6530564"/>
              <a:gd name="connsiteY2845" fmla="*/ 5935692 h 6858000"/>
              <a:gd name="connsiteX2846" fmla="*/ 4636675 w 6530564"/>
              <a:gd name="connsiteY2846" fmla="*/ 5937688 h 6858000"/>
              <a:gd name="connsiteX2847" fmla="*/ 4637673 w 6530564"/>
              <a:gd name="connsiteY2847" fmla="*/ 5942359 h 6858000"/>
              <a:gd name="connsiteX2848" fmla="*/ 4497543 w 6530564"/>
              <a:gd name="connsiteY2848" fmla="*/ 5972298 h 6858000"/>
              <a:gd name="connsiteX2849" fmla="*/ 4490875 w 6530564"/>
              <a:gd name="connsiteY2849" fmla="*/ 5963954 h 6858000"/>
              <a:gd name="connsiteX2850" fmla="*/ 4486203 w 6530564"/>
              <a:gd name="connsiteY2850" fmla="*/ 5964951 h 6858000"/>
              <a:gd name="connsiteX2851" fmla="*/ 4487203 w 6530564"/>
              <a:gd name="connsiteY2851" fmla="*/ 5969623 h 6858000"/>
              <a:gd name="connsiteX2852" fmla="*/ 4389111 w 6530564"/>
              <a:gd name="connsiteY2852" fmla="*/ 5990578 h 6858000"/>
              <a:gd name="connsiteX2853" fmla="*/ 4390107 w 6530564"/>
              <a:gd name="connsiteY2853" fmla="*/ 5995251 h 6858000"/>
              <a:gd name="connsiteX2854" fmla="*/ 4370427 w 6530564"/>
              <a:gd name="connsiteY2854" fmla="*/ 5994571 h 6858000"/>
              <a:gd name="connsiteX2855" fmla="*/ 4361085 w 6530564"/>
              <a:gd name="connsiteY2855" fmla="*/ 5996567 h 6858000"/>
              <a:gd name="connsiteX2856" fmla="*/ 4361763 w 6530564"/>
              <a:gd name="connsiteY2856" fmla="*/ 5976885 h 6858000"/>
              <a:gd name="connsiteX2857" fmla="*/ 4380447 w 6530564"/>
              <a:gd name="connsiteY2857" fmla="*/ 5972893 h 6858000"/>
              <a:gd name="connsiteX2858" fmla="*/ 4408475 w 6530564"/>
              <a:gd name="connsiteY2858" fmla="*/ 5966906 h 6858000"/>
              <a:gd name="connsiteX2859" fmla="*/ 4413145 w 6530564"/>
              <a:gd name="connsiteY2859" fmla="*/ 5965908 h 6858000"/>
              <a:gd name="connsiteX2860" fmla="*/ 4417816 w 6530564"/>
              <a:gd name="connsiteY2860" fmla="*/ 5964910 h 6858000"/>
              <a:gd name="connsiteX2861" fmla="*/ 4427159 w 6530564"/>
              <a:gd name="connsiteY2861" fmla="*/ 5962914 h 6858000"/>
              <a:gd name="connsiteX2862" fmla="*/ 4431829 w 6530564"/>
              <a:gd name="connsiteY2862" fmla="*/ 5961917 h 6858000"/>
              <a:gd name="connsiteX2863" fmla="*/ 4426161 w 6530564"/>
              <a:gd name="connsiteY2863" fmla="*/ 5958243 h 6858000"/>
              <a:gd name="connsiteX2864" fmla="*/ 4416819 w 6530564"/>
              <a:gd name="connsiteY2864" fmla="*/ 5960239 h 6858000"/>
              <a:gd name="connsiteX2865" fmla="*/ 4412147 w 6530564"/>
              <a:gd name="connsiteY2865" fmla="*/ 5961238 h 6858000"/>
              <a:gd name="connsiteX2866" fmla="*/ 4411149 w 6530564"/>
              <a:gd name="connsiteY2866" fmla="*/ 5956566 h 6858000"/>
              <a:gd name="connsiteX2867" fmla="*/ 4406479 w 6530564"/>
              <a:gd name="connsiteY2867" fmla="*/ 5957564 h 6858000"/>
              <a:gd name="connsiteX2868" fmla="*/ 4401807 w 6530564"/>
              <a:gd name="connsiteY2868" fmla="*/ 5958561 h 6858000"/>
              <a:gd name="connsiteX2869" fmla="*/ 4402805 w 6530564"/>
              <a:gd name="connsiteY2869" fmla="*/ 5963232 h 6858000"/>
              <a:gd name="connsiteX2870" fmla="*/ 4379449 w 6530564"/>
              <a:gd name="connsiteY2870" fmla="*/ 5968223 h 6858000"/>
              <a:gd name="connsiteX2871" fmla="*/ 4360765 w 6530564"/>
              <a:gd name="connsiteY2871" fmla="*/ 5972214 h 6858000"/>
              <a:gd name="connsiteX2872" fmla="*/ 4332741 w 6530564"/>
              <a:gd name="connsiteY2872" fmla="*/ 5978202 h 6858000"/>
              <a:gd name="connsiteX2873" fmla="*/ 4328067 w 6530564"/>
              <a:gd name="connsiteY2873" fmla="*/ 5979200 h 6858000"/>
              <a:gd name="connsiteX2874" fmla="*/ 4333738 w 6530564"/>
              <a:gd name="connsiteY2874" fmla="*/ 5982874 h 6858000"/>
              <a:gd name="connsiteX2875" fmla="*/ 4352421 w 6530564"/>
              <a:gd name="connsiteY2875" fmla="*/ 5978882 h 6858000"/>
              <a:gd name="connsiteX2876" fmla="*/ 4347071 w 6530564"/>
              <a:gd name="connsiteY2876" fmla="*/ 5999562 h 6858000"/>
              <a:gd name="connsiteX2877" fmla="*/ 4337729 w 6530564"/>
              <a:gd name="connsiteY2877" fmla="*/ 6001556 h 6858000"/>
              <a:gd name="connsiteX2878" fmla="*/ 4333057 w 6530564"/>
              <a:gd name="connsiteY2878" fmla="*/ 6002555 h 6858000"/>
              <a:gd name="connsiteX2879" fmla="*/ 4336731 w 6530564"/>
              <a:gd name="connsiteY2879" fmla="*/ 5996886 h 6858000"/>
              <a:gd name="connsiteX2880" fmla="*/ 4331061 w 6530564"/>
              <a:gd name="connsiteY2880" fmla="*/ 5993214 h 6858000"/>
              <a:gd name="connsiteX2881" fmla="*/ 4322719 w 6530564"/>
              <a:gd name="connsiteY2881" fmla="*/ 5999880 h 6858000"/>
              <a:gd name="connsiteX2882" fmla="*/ 4318046 w 6530564"/>
              <a:gd name="connsiteY2882" fmla="*/ 6000879 h 6858000"/>
              <a:gd name="connsiteX2883" fmla="*/ 4298365 w 6530564"/>
              <a:gd name="connsiteY2883" fmla="*/ 6000199 h 6858000"/>
              <a:gd name="connsiteX2884" fmla="*/ 4287027 w 6530564"/>
              <a:gd name="connsiteY2884" fmla="*/ 5992853 h 6858000"/>
              <a:gd name="connsiteX2885" fmla="*/ 4253332 w 6530564"/>
              <a:gd name="connsiteY2885" fmla="*/ 5995167 h 6858000"/>
              <a:gd name="connsiteX2886" fmla="*/ 4250657 w 6530564"/>
              <a:gd name="connsiteY2886" fmla="*/ 6005506 h 6858000"/>
              <a:gd name="connsiteX2887" fmla="*/ 4243989 w 6530564"/>
              <a:gd name="connsiteY2887" fmla="*/ 5997163 h 6858000"/>
              <a:gd name="connsiteX2888" fmla="*/ 4216961 w 6530564"/>
              <a:gd name="connsiteY2888" fmla="*/ 6007822 h 6858000"/>
              <a:gd name="connsiteX2889" fmla="*/ 4183267 w 6530564"/>
              <a:gd name="connsiteY2889" fmla="*/ 6010136 h 6858000"/>
              <a:gd name="connsiteX2890" fmla="*/ 4178595 w 6530564"/>
              <a:gd name="connsiteY2890" fmla="*/ 6011135 h 6858000"/>
              <a:gd name="connsiteX2891" fmla="*/ 4162587 w 6530564"/>
              <a:gd name="connsiteY2891" fmla="*/ 6004786 h 6858000"/>
              <a:gd name="connsiteX2892" fmla="*/ 4126216 w 6530564"/>
              <a:gd name="connsiteY2892" fmla="*/ 6017440 h 6858000"/>
              <a:gd name="connsiteX2893" fmla="*/ 4086851 w 6530564"/>
              <a:gd name="connsiteY2893" fmla="*/ 6016083 h 6858000"/>
              <a:gd name="connsiteX2894" fmla="*/ 4067171 w 6530564"/>
              <a:gd name="connsiteY2894" fmla="*/ 6015403 h 6858000"/>
              <a:gd name="connsiteX2895" fmla="*/ 4040821 w 6530564"/>
              <a:gd name="connsiteY2895" fmla="*/ 6006380 h 6858000"/>
              <a:gd name="connsiteX2896" fmla="*/ 3944405 w 6530564"/>
              <a:gd name="connsiteY2896" fmla="*/ 6012325 h 6858000"/>
              <a:gd name="connsiteX2897" fmla="*/ 3925723 w 6530564"/>
              <a:gd name="connsiteY2897" fmla="*/ 6016317 h 6858000"/>
              <a:gd name="connsiteX2898" fmla="*/ 3911709 w 6530564"/>
              <a:gd name="connsiteY2898" fmla="*/ 6019311 h 6858000"/>
              <a:gd name="connsiteX2899" fmla="*/ 3784954 w 6530564"/>
              <a:gd name="connsiteY2899" fmla="*/ 5997550 h 6858000"/>
              <a:gd name="connsiteX2900" fmla="*/ 3731576 w 6530564"/>
              <a:gd name="connsiteY2900" fmla="*/ 5999185 h 6858000"/>
              <a:gd name="connsiteX2901" fmla="*/ 3701555 w 6530564"/>
              <a:gd name="connsiteY2901" fmla="*/ 5995831 h 6858000"/>
              <a:gd name="connsiteX2902" fmla="*/ 3706225 w 6530564"/>
              <a:gd name="connsiteY2902" fmla="*/ 5994832 h 6858000"/>
              <a:gd name="connsiteX2903" fmla="*/ 3591805 w 6530564"/>
              <a:gd name="connsiteY2903" fmla="*/ 5985087 h 6858000"/>
              <a:gd name="connsiteX2904" fmla="*/ 3573122 w 6530564"/>
              <a:gd name="connsiteY2904" fmla="*/ 5989079 h 6858000"/>
              <a:gd name="connsiteX2905" fmla="*/ 3537430 w 6530564"/>
              <a:gd name="connsiteY2905" fmla="*/ 5982053 h 6858000"/>
              <a:gd name="connsiteX2906" fmla="*/ 3541104 w 6530564"/>
              <a:gd name="connsiteY2906" fmla="*/ 5976384 h 6858000"/>
              <a:gd name="connsiteX2907" fmla="*/ 3465050 w 6530564"/>
              <a:gd name="connsiteY2907" fmla="*/ 5963328 h 6858000"/>
              <a:gd name="connsiteX2908" fmla="*/ 3430358 w 6530564"/>
              <a:gd name="connsiteY2908" fmla="*/ 5960971 h 6858000"/>
              <a:gd name="connsiteX2909" fmla="*/ 3439699 w 6530564"/>
              <a:gd name="connsiteY2909" fmla="*/ 5958974 h 6858000"/>
              <a:gd name="connsiteX2910" fmla="*/ 3363648 w 6530564"/>
              <a:gd name="connsiteY2910" fmla="*/ 5945918 h 6858000"/>
              <a:gd name="connsiteX2911" fmla="*/ 3280927 w 6530564"/>
              <a:gd name="connsiteY2911" fmla="*/ 5924516 h 6858000"/>
              <a:gd name="connsiteX2912" fmla="*/ 3275257 w 6530564"/>
              <a:gd name="connsiteY2912" fmla="*/ 5920844 h 6858000"/>
              <a:gd name="connsiteX2913" fmla="*/ 3261244 w 6530564"/>
              <a:gd name="connsiteY2913" fmla="*/ 5923839 h 6858000"/>
              <a:gd name="connsiteX2914" fmla="*/ 3215214 w 6530564"/>
              <a:gd name="connsiteY2914" fmla="*/ 5914135 h 6858000"/>
              <a:gd name="connsiteX2915" fmla="*/ 3201879 w 6530564"/>
              <a:gd name="connsiteY2915" fmla="*/ 5897447 h 6858000"/>
              <a:gd name="connsiteX2916" fmla="*/ 3172855 w 6530564"/>
              <a:gd name="connsiteY2916" fmla="*/ 5898763 h 6858000"/>
              <a:gd name="connsiteX2917" fmla="*/ 3171857 w 6530564"/>
              <a:gd name="connsiteY2917" fmla="*/ 5894093 h 6858000"/>
              <a:gd name="connsiteX2918" fmla="*/ 3099478 w 6530564"/>
              <a:gd name="connsiteY2918" fmla="*/ 5875367 h 6858000"/>
              <a:gd name="connsiteX2919" fmla="*/ 3119159 w 6530564"/>
              <a:gd name="connsiteY2919" fmla="*/ 5876046 h 6858000"/>
              <a:gd name="connsiteX2920" fmla="*/ 3059795 w 6530564"/>
              <a:gd name="connsiteY2920" fmla="*/ 5849654 h 6858000"/>
              <a:gd name="connsiteX2921" fmla="*/ 3056122 w 6530564"/>
              <a:gd name="connsiteY2921" fmla="*/ 5855324 h 6858000"/>
              <a:gd name="connsiteX2922" fmla="*/ 3039115 w 6530564"/>
              <a:gd name="connsiteY2922" fmla="*/ 5844305 h 6858000"/>
              <a:gd name="connsiteX2923" fmla="*/ 3003423 w 6530564"/>
              <a:gd name="connsiteY2923" fmla="*/ 5837278 h 6858000"/>
              <a:gd name="connsiteX2924" fmla="*/ 2986416 w 6530564"/>
              <a:gd name="connsiteY2924" fmla="*/ 5826258 h 6858000"/>
              <a:gd name="connsiteX2925" fmla="*/ 2981746 w 6530564"/>
              <a:gd name="connsiteY2925" fmla="*/ 5827257 h 6858000"/>
              <a:gd name="connsiteX2926" fmla="*/ 2993083 w 6530564"/>
              <a:gd name="connsiteY2926" fmla="*/ 5834603 h 6858000"/>
              <a:gd name="connsiteX2927" fmla="*/ 2953401 w 6530564"/>
              <a:gd name="connsiteY2927" fmla="*/ 5808891 h 6858000"/>
              <a:gd name="connsiteX2928" fmla="*/ 2937391 w 6530564"/>
              <a:gd name="connsiteY2928" fmla="*/ 5802543 h 6858000"/>
              <a:gd name="connsiteX2929" fmla="*/ 2940386 w 6530564"/>
              <a:gd name="connsiteY2929" fmla="*/ 5816557 h 6858000"/>
              <a:gd name="connsiteX2930" fmla="*/ 2935713 w 6530564"/>
              <a:gd name="connsiteY2930" fmla="*/ 5817555 h 6858000"/>
              <a:gd name="connsiteX2931" fmla="*/ 2902699 w 6530564"/>
              <a:gd name="connsiteY2931" fmla="*/ 5800186 h 6858000"/>
              <a:gd name="connsiteX2932" fmla="*/ 2901701 w 6530564"/>
              <a:gd name="connsiteY2932" fmla="*/ 5795516 h 6858000"/>
              <a:gd name="connsiteX2933" fmla="*/ 2912041 w 6530564"/>
              <a:gd name="connsiteY2933" fmla="*/ 5798190 h 6858000"/>
              <a:gd name="connsiteX2934" fmla="*/ 2917710 w 6530564"/>
              <a:gd name="connsiteY2934" fmla="*/ 5801864 h 6858000"/>
              <a:gd name="connsiteX2935" fmla="*/ 2916711 w 6530564"/>
              <a:gd name="connsiteY2935" fmla="*/ 5797193 h 6858000"/>
              <a:gd name="connsiteX2936" fmla="*/ 2900702 w 6530564"/>
              <a:gd name="connsiteY2936" fmla="*/ 5790845 h 6858000"/>
              <a:gd name="connsiteX2937" fmla="*/ 2878026 w 6530564"/>
              <a:gd name="connsiteY2937" fmla="*/ 5776152 h 6858000"/>
              <a:gd name="connsiteX2938" fmla="*/ 2830996 w 6530564"/>
              <a:gd name="connsiteY2938" fmla="*/ 5761779 h 6858000"/>
              <a:gd name="connsiteX2939" fmla="*/ 2802653 w 6530564"/>
              <a:gd name="connsiteY2939" fmla="*/ 5743413 h 6858000"/>
              <a:gd name="connsiteX2940" fmla="*/ 2796984 w 6530564"/>
              <a:gd name="connsiteY2940" fmla="*/ 5739740 h 6858000"/>
              <a:gd name="connsiteX2941" fmla="*/ 2792311 w 6530564"/>
              <a:gd name="connsiteY2941" fmla="*/ 5740738 h 6858000"/>
              <a:gd name="connsiteX2942" fmla="*/ 2707279 w 6530564"/>
              <a:gd name="connsiteY2942" fmla="*/ 5685642 h 6858000"/>
              <a:gd name="connsiteX2943" fmla="*/ 2676938 w 6530564"/>
              <a:gd name="connsiteY2943" fmla="*/ 5657935 h 6858000"/>
              <a:gd name="connsiteX2944" fmla="*/ 2520882 w 6530564"/>
              <a:gd name="connsiteY2944" fmla="*/ 5544750 h 6858000"/>
              <a:gd name="connsiteX2945" fmla="*/ 2389498 w 6530564"/>
              <a:gd name="connsiteY2945" fmla="*/ 5455598 h 6858000"/>
              <a:gd name="connsiteX2946" fmla="*/ 2399159 w 6530564"/>
              <a:gd name="connsiteY2946" fmla="*/ 5477954 h 6858000"/>
              <a:gd name="connsiteX2947" fmla="*/ 2364147 w 6530564"/>
              <a:gd name="connsiteY2947" fmla="*/ 5451245 h 6858000"/>
              <a:gd name="connsiteX2948" fmla="*/ 2347139 w 6530564"/>
              <a:gd name="connsiteY2948" fmla="*/ 5440226 h 6858000"/>
              <a:gd name="connsiteX2949" fmla="*/ 2345143 w 6530564"/>
              <a:gd name="connsiteY2949" fmla="*/ 5430885 h 6858000"/>
              <a:gd name="connsiteX2950" fmla="*/ 2340472 w 6530564"/>
              <a:gd name="connsiteY2950" fmla="*/ 5431882 h 6858000"/>
              <a:gd name="connsiteX2951" fmla="*/ 2322149 w 6530564"/>
              <a:gd name="connsiteY2951" fmla="*/ 5391840 h 6858000"/>
              <a:gd name="connsiteX2952" fmla="*/ 2315481 w 6530564"/>
              <a:gd name="connsiteY2952" fmla="*/ 5383495 h 6858000"/>
              <a:gd name="connsiteX2953" fmla="*/ 2309813 w 6530564"/>
              <a:gd name="connsiteY2953" fmla="*/ 5379823 h 6858000"/>
              <a:gd name="connsiteX2954" fmla="*/ 2304144 w 6530564"/>
              <a:gd name="connsiteY2954" fmla="*/ 5376149 h 6858000"/>
              <a:gd name="connsiteX2955" fmla="*/ 2280470 w 6530564"/>
              <a:gd name="connsiteY2955" fmla="*/ 5356786 h 6858000"/>
              <a:gd name="connsiteX2956" fmla="*/ 2274800 w 6530564"/>
              <a:gd name="connsiteY2956" fmla="*/ 5353113 h 6858000"/>
              <a:gd name="connsiteX2957" fmla="*/ 2275799 w 6530564"/>
              <a:gd name="connsiteY2957" fmla="*/ 5357784 h 6858000"/>
              <a:gd name="connsiteX2958" fmla="*/ 2282467 w 6530564"/>
              <a:gd name="connsiteY2958" fmla="*/ 5366128 h 6858000"/>
              <a:gd name="connsiteX2959" fmla="*/ 2258113 w 6530564"/>
              <a:gd name="connsiteY2959" fmla="*/ 5366446 h 6858000"/>
              <a:gd name="connsiteX2960" fmla="*/ 2257114 w 6530564"/>
              <a:gd name="connsiteY2960" fmla="*/ 5361775 h 6858000"/>
              <a:gd name="connsiteX2961" fmla="*/ 2230129 w 6530564"/>
              <a:gd name="connsiteY2961" fmla="*/ 5304046 h 6858000"/>
              <a:gd name="connsiteX2962" fmla="*/ 2224460 w 6530564"/>
              <a:gd name="connsiteY2962" fmla="*/ 5300373 h 6858000"/>
              <a:gd name="connsiteX2963" fmla="*/ 2223461 w 6530564"/>
              <a:gd name="connsiteY2963" fmla="*/ 5295703 h 6858000"/>
              <a:gd name="connsiteX2964" fmla="*/ 2184458 w 6530564"/>
              <a:gd name="connsiteY2964" fmla="*/ 5250308 h 6858000"/>
              <a:gd name="connsiteX2965" fmla="*/ 2156113 w 6530564"/>
              <a:gd name="connsiteY2965" fmla="*/ 5231944 h 6858000"/>
              <a:gd name="connsiteX2966" fmla="*/ 2155116 w 6530564"/>
              <a:gd name="connsiteY2966" fmla="*/ 5227273 h 6858000"/>
              <a:gd name="connsiteX2967" fmla="*/ 2150443 w 6530564"/>
              <a:gd name="connsiteY2967" fmla="*/ 5228270 h 6858000"/>
              <a:gd name="connsiteX2968" fmla="*/ 2139106 w 6530564"/>
              <a:gd name="connsiteY2968" fmla="*/ 5220925 h 6858000"/>
              <a:gd name="connsiteX2969" fmla="*/ 2140105 w 6530564"/>
              <a:gd name="connsiteY2969" fmla="*/ 5225596 h 6858000"/>
              <a:gd name="connsiteX2970" fmla="*/ 2146772 w 6530564"/>
              <a:gd name="connsiteY2970" fmla="*/ 5233939 h 6858000"/>
              <a:gd name="connsiteX2971" fmla="*/ 2129765 w 6530564"/>
              <a:gd name="connsiteY2971" fmla="*/ 5222920 h 6858000"/>
              <a:gd name="connsiteX2972" fmla="*/ 2109085 w 6530564"/>
              <a:gd name="connsiteY2972" fmla="*/ 5217571 h 6858000"/>
              <a:gd name="connsiteX2973" fmla="*/ 2093754 w 6530564"/>
              <a:gd name="connsiteY2973" fmla="*/ 5191540 h 6858000"/>
              <a:gd name="connsiteX2974" fmla="*/ 2098425 w 6530564"/>
              <a:gd name="connsiteY2974" fmla="*/ 5190542 h 6858000"/>
              <a:gd name="connsiteX2975" fmla="*/ 2097428 w 6530564"/>
              <a:gd name="connsiteY2975" fmla="*/ 5185872 h 6858000"/>
              <a:gd name="connsiteX2976" fmla="*/ 2091758 w 6530564"/>
              <a:gd name="connsiteY2976" fmla="*/ 5182198 h 6858000"/>
              <a:gd name="connsiteX2977" fmla="*/ 2084094 w 6530564"/>
              <a:gd name="connsiteY2977" fmla="*/ 5169184 h 6858000"/>
              <a:gd name="connsiteX2978" fmla="*/ 2078424 w 6530564"/>
              <a:gd name="connsiteY2978" fmla="*/ 5165510 h 6858000"/>
              <a:gd name="connsiteX2979" fmla="*/ 2074434 w 6530564"/>
              <a:gd name="connsiteY2979" fmla="*/ 5146826 h 6858000"/>
              <a:gd name="connsiteX2980" fmla="*/ 2093436 w 6530564"/>
              <a:gd name="connsiteY2980" fmla="*/ 5167188 h 6858000"/>
              <a:gd name="connsiteX2981" fmla="*/ 2090442 w 6530564"/>
              <a:gd name="connsiteY2981" fmla="*/ 5153174 h 6858000"/>
              <a:gd name="connsiteX2982" fmla="*/ 2078108 w 6530564"/>
              <a:gd name="connsiteY2982" fmla="*/ 5141157 h 6858000"/>
              <a:gd name="connsiteX2983" fmla="*/ 2013114 w 6530564"/>
              <a:gd name="connsiteY2983" fmla="*/ 5042706 h 6858000"/>
              <a:gd name="connsiteX2984" fmla="*/ 1971436 w 6530564"/>
              <a:gd name="connsiteY2984" fmla="*/ 5007652 h 6858000"/>
              <a:gd name="connsiteX2985" fmla="*/ 1975108 w 6530564"/>
              <a:gd name="connsiteY2985" fmla="*/ 5001984 h 6858000"/>
              <a:gd name="connsiteX2986" fmla="*/ 1968442 w 6530564"/>
              <a:gd name="connsiteY2986" fmla="*/ 4993638 h 6858000"/>
              <a:gd name="connsiteX2987" fmla="*/ 1962774 w 6530564"/>
              <a:gd name="connsiteY2987" fmla="*/ 4989966 h 6858000"/>
              <a:gd name="connsiteX2988" fmla="*/ 1963771 w 6530564"/>
              <a:gd name="connsiteY2988" fmla="*/ 4994637 h 6858000"/>
              <a:gd name="connsiteX2989" fmla="*/ 1951435 w 6530564"/>
              <a:gd name="connsiteY2989" fmla="*/ 4982619 h 6858000"/>
              <a:gd name="connsiteX2990" fmla="*/ 1955107 w 6530564"/>
              <a:gd name="connsiteY2990" fmla="*/ 4976952 h 6858000"/>
              <a:gd name="connsiteX2991" fmla="*/ 1923769 w 6530564"/>
              <a:gd name="connsiteY2991" fmla="*/ 4944572 h 6858000"/>
              <a:gd name="connsiteX2992" fmla="*/ 1922772 w 6530564"/>
              <a:gd name="connsiteY2992" fmla="*/ 4939901 h 6858000"/>
              <a:gd name="connsiteX2993" fmla="*/ 1918100 w 6530564"/>
              <a:gd name="connsiteY2993" fmla="*/ 4940898 h 6858000"/>
              <a:gd name="connsiteX2994" fmla="*/ 1913429 w 6530564"/>
              <a:gd name="connsiteY2994" fmla="*/ 4941897 h 6858000"/>
              <a:gd name="connsiteX2995" fmla="*/ 1912432 w 6530564"/>
              <a:gd name="connsiteY2995" fmla="*/ 4937227 h 6858000"/>
              <a:gd name="connsiteX2996" fmla="*/ 1902092 w 6530564"/>
              <a:gd name="connsiteY2996" fmla="*/ 4934551 h 6858000"/>
              <a:gd name="connsiteX2997" fmla="*/ 1904088 w 6530564"/>
              <a:gd name="connsiteY2997" fmla="*/ 4943893 h 6858000"/>
              <a:gd name="connsiteX2998" fmla="*/ 1898418 w 6530564"/>
              <a:gd name="connsiteY2998" fmla="*/ 4940221 h 6858000"/>
              <a:gd name="connsiteX2999" fmla="*/ 1873746 w 6530564"/>
              <a:gd name="connsiteY2999" fmla="*/ 4916186 h 6858000"/>
              <a:gd name="connsiteX3000" fmla="*/ 1855423 w 6530564"/>
              <a:gd name="connsiteY3000" fmla="*/ 4876142 h 6858000"/>
              <a:gd name="connsiteX3001" fmla="*/ 1845083 w 6530564"/>
              <a:gd name="connsiteY3001" fmla="*/ 4873468 h 6858000"/>
              <a:gd name="connsiteX3002" fmla="*/ 1840093 w 6530564"/>
              <a:gd name="connsiteY3002" fmla="*/ 4850113 h 6858000"/>
              <a:gd name="connsiteX3003" fmla="*/ 1831749 w 6530564"/>
              <a:gd name="connsiteY3003" fmla="*/ 4856779 h 6858000"/>
              <a:gd name="connsiteX3004" fmla="*/ 1828756 w 6530564"/>
              <a:gd name="connsiteY3004" fmla="*/ 4842767 h 6858000"/>
              <a:gd name="connsiteX3005" fmla="*/ 1767437 w 6530564"/>
              <a:gd name="connsiteY3005" fmla="*/ 4738646 h 6858000"/>
              <a:gd name="connsiteX3006" fmla="*/ 1759453 w 6530564"/>
              <a:gd name="connsiteY3006" fmla="*/ 4701279 h 6858000"/>
              <a:gd name="connsiteX3007" fmla="*/ 1748116 w 6530564"/>
              <a:gd name="connsiteY3007" fmla="*/ 4693932 h 6858000"/>
              <a:gd name="connsiteX3008" fmla="*/ 1730789 w 6530564"/>
              <a:gd name="connsiteY3008" fmla="*/ 4658560 h 6858000"/>
              <a:gd name="connsiteX3009" fmla="*/ 1720450 w 6530564"/>
              <a:gd name="connsiteY3009" fmla="*/ 4655885 h 6858000"/>
              <a:gd name="connsiteX3010" fmla="*/ 1724123 w 6530564"/>
              <a:gd name="connsiteY3010" fmla="*/ 4650215 h 6858000"/>
              <a:gd name="connsiteX3011" fmla="*/ 1694462 w 6530564"/>
              <a:gd name="connsiteY3011" fmla="*/ 4602826 h 6858000"/>
              <a:gd name="connsiteX3012" fmla="*/ 1686478 w 6530564"/>
              <a:gd name="connsiteY3012" fmla="*/ 4565458 h 6858000"/>
              <a:gd name="connsiteX3013" fmla="*/ 1667476 w 6530564"/>
              <a:gd name="connsiteY3013" fmla="*/ 4545098 h 6858000"/>
              <a:gd name="connsiteX3014" fmla="*/ 1666159 w 6530564"/>
              <a:gd name="connsiteY3014" fmla="*/ 4516074 h 6858000"/>
              <a:gd name="connsiteX3015" fmla="*/ 1643164 w 6530564"/>
              <a:gd name="connsiteY3015" fmla="*/ 4477028 h 6858000"/>
              <a:gd name="connsiteX3016" fmla="*/ 1647836 w 6530564"/>
              <a:gd name="connsiteY3016" fmla="*/ 4476029 h 6858000"/>
              <a:gd name="connsiteX3017" fmla="*/ 1625519 w 6530564"/>
              <a:gd name="connsiteY3017" fmla="*/ 4417302 h 6858000"/>
              <a:gd name="connsiteX3018" fmla="*/ 1636858 w 6530564"/>
              <a:gd name="connsiteY3018" fmla="*/ 4424649 h 6858000"/>
              <a:gd name="connsiteX3019" fmla="*/ 1643326 w 6530564"/>
              <a:gd name="connsiteY3019" fmla="*/ 4435630 h 6858000"/>
              <a:gd name="connsiteX3020" fmla="*/ 1642725 w 6530564"/>
              <a:gd name="connsiteY3020" fmla="*/ 4443543 h 6858000"/>
              <a:gd name="connsiteX3021" fmla="*/ 1636179 w 6530564"/>
              <a:gd name="connsiteY3021" fmla="*/ 4444330 h 6858000"/>
              <a:gd name="connsiteX3022" fmla="*/ 1649512 w 6530564"/>
              <a:gd name="connsiteY3022" fmla="*/ 4461018 h 6858000"/>
              <a:gd name="connsiteX3023" fmla="*/ 1665839 w 6530564"/>
              <a:gd name="connsiteY3023" fmla="*/ 4491720 h 6858000"/>
              <a:gd name="connsiteX3024" fmla="*/ 1666838 w 6530564"/>
              <a:gd name="connsiteY3024" fmla="*/ 4496392 h 6858000"/>
              <a:gd name="connsiteX3025" fmla="*/ 1667836 w 6530564"/>
              <a:gd name="connsiteY3025" fmla="*/ 4501062 h 6858000"/>
              <a:gd name="connsiteX3026" fmla="*/ 1672506 w 6530564"/>
              <a:gd name="connsiteY3026" fmla="*/ 4500064 h 6858000"/>
              <a:gd name="connsiteX3027" fmla="*/ 1672188 w 6530564"/>
              <a:gd name="connsiteY3027" fmla="*/ 4475711 h 6858000"/>
              <a:gd name="connsiteX3028" fmla="*/ 1666519 w 6530564"/>
              <a:gd name="connsiteY3028" fmla="*/ 4472037 h 6858000"/>
              <a:gd name="connsiteX3029" fmla="*/ 1665521 w 6530564"/>
              <a:gd name="connsiteY3029" fmla="*/ 4467367 h 6858000"/>
              <a:gd name="connsiteX3030" fmla="*/ 1659852 w 6530564"/>
              <a:gd name="connsiteY3030" fmla="*/ 4463695 h 6858000"/>
              <a:gd name="connsiteX3031" fmla="*/ 1652866 w 6530564"/>
              <a:gd name="connsiteY3031" fmla="*/ 4430997 h 6858000"/>
              <a:gd name="connsiteX3032" fmla="*/ 1664883 w 6530564"/>
              <a:gd name="connsiteY3032" fmla="*/ 4418662 h 6858000"/>
              <a:gd name="connsiteX3033" fmla="*/ 1653906 w 6530564"/>
              <a:gd name="connsiteY3033" fmla="*/ 4367280 h 6858000"/>
              <a:gd name="connsiteX3034" fmla="*/ 1626006 w 6530564"/>
              <a:gd name="connsiteY3034" fmla="*/ 4168104 h 6858000"/>
              <a:gd name="connsiteX3035" fmla="*/ 1620338 w 6530564"/>
              <a:gd name="connsiteY3035" fmla="*/ 4164430 h 6858000"/>
              <a:gd name="connsiteX3036" fmla="*/ 1616665 w 6530564"/>
              <a:gd name="connsiteY3036" fmla="*/ 4170100 h 6858000"/>
              <a:gd name="connsiteX3037" fmla="*/ 1646242 w 6530564"/>
              <a:gd name="connsiteY3037" fmla="*/ 4354265 h 6858000"/>
              <a:gd name="connsiteX3038" fmla="*/ 1641572 w 6530564"/>
              <a:gd name="connsiteY3038" fmla="*/ 4355264 h 6858000"/>
              <a:gd name="connsiteX3039" fmla="*/ 1634904 w 6530564"/>
              <a:gd name="connsiteY3039" fmla="*/ 4346919 h 6858000"/>
              <a:gd name="connsiteX3040" fmla="*/ 1642569 w 6530564"/>
              <a:gd name="connsiteY3040" fmla="*/ 4359934 h 6858000"/>
              <a:gd name="connsiteX3041" fmla="*/ 1638895 w 6530564"/>
              <a:gd name="connsiteY3041" fmla="*/ 4365602 h 6858000"/>
              <a:gd name="connsiteX3042" fmla="*/ 1623247 w 6530564"/>
              <a:gd name="connsiteY3042" fmla="*/ 4315219 h 6858000"/>
              <a:gd name="connsiteX3043" fmla="*/ 1621571 w 6530564"/>
              <a:gd name="connsiteY3043" fmla="*/ 4330231 h 6858000"/>
              <a:gd name="connsiteX3044" fmla="*/ 1605241 w 6530564"/>
              <a:gd name="connsiteY3044" fmla="*/ 4299529 h 6858000"/>
              <a:gd name="connsiteX3045" fmla="*/ 1595263 w 6530564"/>
              <a:gd name="connsiteY3045" fmla="*/ 4252820 h 6858000"/>
              <a:gd name="connsiteX3046" fmla="*/ 1584604 w 6530564"/>
              <a:gd name="connsiteY3046" fmla="*/ 4225791 h 6858000"/>
              <a:gd name="connsiteX3047" fmla="*/ 1560653 w 6530564"/>
              <a:gd name="connsiteY3047" fmla="*/ 4113688 h 6858000"/>
              <a:gd name="connsiteX3048" fmla="*/ 1557980 w 6530564"/>
              <a:gd name="connsiteY3048" fmla="*/ 4124028 h 6858000"/>
              <a:gd name="connsiteX3049" fmla="*/ 1556981 w 6530564"/>
              <a:gd name="connsiteY3049" fmla="*/ 4119356 h 6858000"/>
              <a:gd name="connsiteX3050" fmla="*/ 1555983 w 6530564"/>
              <a:gd name="connsiteY3050" fmla="*/ 4114685 h 6858000"/>
              <a:gd name="connsiteX3051" fmla="*/ 1553987 w 6530564"/>
              <a:gd name="connsiteY3051" fmla="*/ 4105344 h 6858000"/>
              <a:gd name="connsiteX3052" fmla="*/ 1535347 w 6530564"/>
              <a:gd name="connsiteY3052" fmla="*/ 4040947 h 6858000"/>
              <a:gd name="connsiteX3053" fmla="*/ 1533348 w 6530564"/>
              <a:gd name="connsiteY3053" fmla="*/ 4031606 h 6858000"/>
              <a:gd name="connsiteX3054" fmla="*/ 1530356 w 6530564"/>
              <a:gd name="connsiteY3054" fmla="*/ 4017592 h 6858000"/>
              <a:gd name="connsiteX3055" fmla="*/ 1524368 w 6530564"/>
              <a:gd name="connsiteY3055" fmla="*/ 3989566 h 6858000"/>
              <a:gd name="connsiteX3056" fmla="*/ 1523369 w 6530564"/>
              <a:gd name="connsiteY3056" fmla="*/ 3984895 h 6858000"/>
              <a:gd name="connsiteX3057" fmla="*/ 1522372 w 6530564"/>
              <a:gd name="connsiteY3057" fmla="*/ 3980224 h 6858000"/>
              <a:gd name="connsiteX3058" fmla="*/ 1517699 w 6530564"/>
              <a:gd name="connsiteY3058" fmla="*/ 3981221 h 6858000"/>
              <a:gd name="connsiteX3059" fmla="*/ 1526045 w 6530564"/>
              <a:gd name="connsiteY3059" fmla="*/ 3974555 h 6858000"/>
              <a:gd name="connsiteX3060" fmla="*/ 1518380 w 6530564"/>
              <a:gd name="connsiteY3060" fmla="*/ 3961540 h 6858000"/>
              <a:gd name="connsiteX3061" fmla="*/ 1514707 w 6530564"/>
              <a:gd name="connsiteY3061" fmla="*/ 3967209 h 6858000"/>
              <a:gd name="connsiteX3062" fmla="*/ 1512710 w 6530564"/>
              <a:gd name="connsiteY3062" fmla="*/ 3957867 h 6858000"/>
              <a:gd name="connsiteX3063" fmla="*/ 1504408 w 6530564"/>
              <a:gd name="connsiteY3063" fmla="*/ 3896146 h 6858000"/>
              <a:gd name="connsiteX3064" fmla="*/ 1505087 w 6530564"/>
              <a:gd name="connsiteY3064" fmla="*/ 3876464 h 6858000"/>
              <a:gd name="connsiteX3065" fmla="*/ 1503093 w 6530564"/>
              <a:gd name="connsiteY3065" fmla="*/ 3867123 h 6858000"/>
              <a:gd name="connsiteX3066" fmla="*/ 1505767 w 6530564"/>
              <a:gd name="connsiteY3066" fmla="*/ 3856782 h 6858000"/>
              <a:gd name="connsiteX3067" fmla="*/ 1511436 w 6530564"/>
              <a:gd name="connsiteY3067" fmla="*/ 3860456 h 6858000"/>
              <a:gd name="connsiteX3068" fmla="*/ 1517105 w 6530564"/>
              <a:gd name="connsiteY3068" fmla="*/ 3864128 h 6858000"/>
              <a:gd name="connsiteX3069" fmla="*/ 1516108 w 6530564"/>
              <a:gd name="connsiteY3069" fmla="*/ 3859457 h 6858000"/>
              <a:gd name="connsiteX3070" fmla="*/ 1520779 w 6530564"/>
              <a:gd name="connsiteY3070" fmla="*/ 3858458 h 6858000"/>
              <a:gd name="connsiteX3071" fmla="*/ 1514112 w 6530564"/>
              <a:gd name="connsiteY3071" fmla="*/ 3850114 h 6858000"/>
              <a:gd name="connsiteX3072" fmla="*/ 1502774 w 6530564"/>
              <a:gd name="connsiteY3072" fmla="*/ 3842769 h 6858000"/>
              <a:gd name="connsiteX3073" fmla="*/ 1499101 w 6530564"/>
              <a:gd name="connsiteY3073" fmla="*/ 3848438 h 6858000"/>
              <a:gd name="connsiteX3074" fmla="*/ 1491436 w 6530564"/>
              <a:gd name="connsiteY3074" fmla="*/ 3835424 h 6858000"/>
              <a:gd name="connsiteX3075" fmla="*/ 1491118 w 6530564"/>
              <a:gd name="connsiteY3075" fmla="*/ 3811070 h 6858000"/>
              <a:gd name="connsiteX3076" fmla="*/ 1496785 w 6530564"/>
              <a:gd name="connsiteY3076" fmla="*/ 3814743 h 6858000"/>
              <a:gd name="connsiteX3077" fmla="*/ 1495787 w 6530564"/>
              <a:gd name="connsiteY3077" fmla="*/ 3810073 h 6858000"/>
              <a:gd name="connsiteX3078" fmla="*/ 1493791 w 6530564"/>
              <a:gd name="connsiteY3078" fmla="*/ 3800730 h 6858000"/>
              <a:gd name="connsiteX3079" fmla="*/ 1492794 w 6530564"/>
              <a:gd name="connsiteY3079" fmla="*/ 3796059 h 6858000"/>
              <a:gd name="connsiteX3080" fmla="*/ 1491796 w 6530564"/>
              <a:gd name="connsiteY3080" fmla="*/ 3791389 h 6858000"/>
              <a:gd name="connsiteX3081" fmla="*/ 1487804 w 6530564"/>
              <a:gd name="connsiteY3081" fmla="*/ 3772705 h 6858000"/>
              <a:gd name="connsiteX3082" fmla="*/ 1484809 w 6530564"/>
              <a:gd name="connsiteY3082" fmla="*/ 3758693 h 6858000"/>
              <a:gd name="connsiteX3083" fmla="*/ 1486487 w 6530564"/>
              <a:gd name="connsiteY3083" fmla="*/ 3743680 h 6858000"/>
              <a:gd name="connsiteX3084" fmla="*/ 1484853 w 6530564"/>
              <a:gd name="connsiteY3084" fmla="*/ 3690303 h 6858000"/>
              <a:gd name="connsiteX3085" fmla="*/ 1480182 w 6530564"/>
              <a:gd name="connsiteY3085" fmla="*/ 3691301 h 6858000"/>
              <a:gd name="connsiteX3086" fmla="*/ 1478906 w 6530564"/>
              <a:gd name="connsiteY3086" fmla="*/ 3593889 h 6858000"/>
              <a:gd name="connsiteX3087" fmla="*/ 1481582 w 6530564"/>
              <a:gd name="connsiteY3087" fmla="*/ 3583549 h 6858000"/>
              <a:gd name="connsiteX3088" fmla="*/ 1480585 w 6530564"/>
              <a:gd name="connsiteY3088" fmla="*/ 3578879 h 6858000"/>
              <a:gd name="connsiteX3089" fmla="*/ 1476911 w 6530564"/>
              <a:gd name="connsiteY3089" fmla="*/ 3584548 h 6858000"/>
              <a:gd name="connsiteX3090" fmla="*/ 1476591 w 6530564"/>
              <a:gd name="connsiteY3090" fmla="*/ 3560194 h 6858000"/>
              <a:gd name="connsiteX3091" fmla="*/ 1480266 w 6530564"/>
              <a:gd name="connsiteY3091" fmla="*/ 3554525 h 6858000"/>
              <a:gd name="connsiteX3092" fmla="*/ 1474596 w 6530564"/>
              <a:gd name="connsiteY3092" fmla="*/ 3550853 h 6858000"/>
              <a:gd name="connsiteX3093" fmla="*/ 1477271 w 6530564"/>
              <a:gd name="connsiteY3093" fmla="*/ 3540513 h 6858000"/>
              <a:gd name="connsiteX3094" fmla="*/ 1477950 w 6530564"/>
              <a:gd name="connsiteY3094" fmla="*/ 3520831 h 6858000"/>
              <a:gd name="connsiteX3095" fmla="*/ 1476953 w 6530564"/>
              <a:gd name="connsiteY3095" fmla="*/ 3516159 h 6858000"/>
              <a:gd name="connsiteX3096" fmla="*/ 1473959 w 6530564"/>
              <a:gd name="connsiteY3096" fmla="*/ 3502146 h 6858000"/>
              <a:gd name="connsiteX3097" fmla="*/ 1478631 w 6530564"/>
              <a:gd name="connsiteY3097" fmla="*/ 3501149 h 6858000"/>
              <a:gd name="connsiteX3098" fmla="*/ 1485742 w 6530564"/>
              <a:gd name="connsiteY3098" fmla="*/ 3328682 h 6858000"/>
              <a:gd name="connsiteX3099" fmla="*/ 1490413 w 6530564"/>
              <a:gd name="connsiteY3099" fmla="*/ 3327685 h 6858000"/>
              <a:gd name="connsiteX3100" fmla="*/ 1490732 w 6530564"/>
              <a:gd name="connsiteY3100" fmla="*/ 3352037 h 6858000"/>
              <a:gd name="connsiteX3101" fmla="*/ 1492048 w 6530564"/>
              <a:gd name="connsiteY3101" fmla="*/ 3381061 h 6858000"/>
              <a:gd name="connsiteX3102" fmla="*/ 1488015 w 6530564"/>
              <a:gd name="connsiteY3102" fmla="*/ 3430765 h 6858000"/>
              <a:gd name="connsiteX3103" fmla="*/ 1496593 w 6530564"/>
              <a:gd name="connsiteY3103" fmla="*/ 3585226 h 6858000"/>
              <a:gd name="connsiteX3104" fmla="*/ 1492920 w 6530564"/>
              <a:gd name="connsiteY3104" fmla="*/ 3590896 h 6858000"/>
              <a:gd name="connsiteX3105" fmla="*/ 1494916 w 6530564"/>
              <a:gd name="connsiteY3105" fmla="*/ 3600237 h 6858000"/>
              <a:gd name="connsiteX3106" fmla="*/ 1493239 w 6530564"/>
              <a:gd name="connsiteY3106" fmla="*/ 3615248 h 6858000"/>
              <a:gd name="connsiteX3107" fmla="*/ 1496911 w 6530564"/>
              <a:gd name="connsiteY3107" fmla="*/ 3609580 h 6858000"/>
              <a:gd name="connsiteX3108" fmla="*/ 1495235 w 6530564"/>
              <a:gd name="connsiteY3108" fmla="*/ 3624591 h 6858000"/>
              <a:gd name="connsiteX3109" fmla="*/ 1498229 w 6530564"/>
              <a:gd name="connsiteY3109" fmla="*/ 3638603 h 6858000"/>
              <a:gd name="connsiteX3110" fmla="*/ 1501903 w 6530564"/>
              <a:gd name="connsiteY3110" fmla="*/ 3632933 h 6858000"/>
              <a:gd name="connsiteX3111" fmla="*/ 1504577 w 6530564"/>
              <a:gd name="connsiteY3111" fmla="*/ 3622595 h 6858000"/>
              <a:gd name="connsiteX3112" fmla="*/ 1500585 w 6530564"/>
              <a:gd name="connsiteY3112" fmla="*/ 3603911 h 6858000"/>
              <a:gd name="connsiteX3113" fmla="*/ 1504258 w 6530564"/>
              <a:gd name="connsiteY3113" fmla="*/ 3598241 h 6858000"/>
              <a:gd name="connsiteX3114" fmla="*/ 1508929 w 6530564"/>
              <a:gd name="connsiteY3114" fmla="*/ 3597243 h 6858000"/>
              <a:gd name="connsiteX3115" fmla="*/ 1507930 w 6530564"/>
              <a:gd name="connsiteY3115" fmla="*/ 3592574 h 6858000"/>
              <a:gd name="connsiteX3116" fmla="*/ 1506933 w 6530564"/>
              <a:gd name="connsiteY3116" fmla="*/ 3587901 h 6858000"/>
              <a:gd name="connsiteX3117" fmla="*/ 1500267 w 6530564"/>
              <a:gd name="connsiteY3117" fmla="*/ 3579558 h 6858000"/>
              <a:gd name="connsiteX3118" fmla="*/ 1499268 w 6530564"/>
              <a:gd name="connsiteY3118" fmla="*/ 3574887 h 6858000"/>
              <a:gd name="connsiteX3119" fmla="*/ 1498270 w 6530564"/>
              <a:gd name="connsiteY3119" fmla="*/ 3570216 h 6858000"/>
              <a:gd name="connsiteX3120" fmla="*/ 1497951 w 6530564"/>
              <a:gd name="connsiteY3120" fmla="*/ 3545863 h 6858000"/>
              <a:gd name="connsiteX3121" fmla="*/ 1502303 w 6530564"/>
              <a:gd name="connsiteY3121" fmla="*/ 3520512 h 6858000"/>
              <a:gd name="connsiteX3122" fmla="*/ 1503052 w 6530564"/>
              <a:gd name="connsiteY3122" fmla="*/ 3524015 h 6858000"/>
              <a:gd name="connsiteX3123" fmla="*/ 1503302 w 6530564"/>
              <a:gd name="connsiteY3123" fmla="*/ 3525183 h 6858000"/>
              <a:gd name="connsiteX3124" fmla="*/ 1504300 w 6530564"/>
              <a:gd name="connsiteY3124" fmla="*/ 3529853 h 6858000"/>
              <a:gd name="connsiteX3125" fmla="*/ 1507974 w 6530564"/>
              <a:gd name="connsiteY3125" fmla="*/ 3524184 h 6858000"/>
              <a:gd name="connsiteX3126" fmla="*/ 1504979 w 6530564"/>
              <a:gd name="connsiteY3126" fmla="*/ 3510172 h 6858000"/>
              <a:gd name="connsiteX3127" fmla="*/ 1502984 w 6530564"/>
              <a:gd name="connsiteY3127" fmla="*/ 3500831 h 6858000"/>
              <a:gd name="connsiteX3128" fmla="*/ 1505701 w 6530564"/>
              <a:gd name="connsiteY3128" fmla="*/ 3422101 h 6858000"/>
              <a:gd name="connsiteX3129" fmla="*/ 1504702 w 6530564"/>
              <a:gd name="connsiteY3129" fmla="*/ 3417432 h 6858000"/>
              <a:gd name="connsiteX3130" fmla="*/ 1513725 w 6530564"/>
              <a:gd name="connsiteY3130" fmla="*/ 3391082 h 6858000"/>
              <a:gd name="connsiteX3131" fmla="*/ 1517081 w 6530564"/>
              <a:gd name="connsiteY3131" fmla="*/ 3361059 h 6858000"/>
              <a:gd name="connsiteX3132" fmla="*/ 1537845 w 6530564"/>
              <a:gd name="connsiteY3132" fmla="*/ 3229635 h 6858000"/>
              <a:gd name="connsiteX3133" fmla="*/ 1537470 w 6530564"/>
              <a:gd name="connsiteY3133" fmla="*/ 3237096 h 6858000"/>
              <a:gd name="connsiteX3134" fmla="*/ 1536167 w 6530564"/>
              <a:gd name="connsiteY3134" fmla="*/ 3244645 h 6858000"/>
              <a:gd name="connsiteX3135" fmla="*/ 1537380 w 6530564"/>
              <a:gd name="connsiteY3135" fmla="*/ 3238891 h 6858000"/>
              <a:gd name="connsiteX3136" fmla="*/ 1537470 w 6530564"/>
              <a:gd name="connsiteY3136" fmla="*/ 3237096 h 6858000"/>
              <a:gd name="connsiteX3137" fmla="*/ 1547897 w 6530564"/>
              <a:gd name="connsiteY3137" fmla="*/ 3176681 h 6858000"/>
              <a:gd name="connsiteX3138" fmla="*/ 1545573 w 6530564"/>
              <a:gd name="connsiteY3138" fmla="*/ 3277555 h 6858000"/>
              <a:gd name="connsiteX3139" fmla="*/ 1597367 w 6530564"/>
              <a:gd name="connsiteY3139" fmla="*/ 3833692 h 6858000"/>
              <a:gd name="connsiteX3140" fmla="*/ 1601925 w 6530564"/>
              <a:gd name="connsiteY3140" fmla="*/ 3855026 h 6858000"/>
              <a:gd name="connsiteX3141" fmla="*/ 1610266 w 6530564"/>
              <a:gd name="connsiteY3141" fmla="*/ 3808629 h 6858000"/>
              <a:gd name="connsiteX3142" fmla="*/ 1591906 w 6530564"/>
              <a:gd name="connsiteY3142" fmla="*/ 3017877 h 6858000"/>
              <a:gd name="connsiteX3143" fmla="*/ 1617063 w 6530564"/>
              <a:gd name="connsiteY3143" fmla="*/ 2889971 h 6858000"/>
              <a:gd name="connsiteX3144" fmla="*/ 1617864 w 6530564"/>
              <a:gd name="connsiteY3144" fmla="*/ 2892622 h 6858000"/>
              <a:gd name="connsiteX3145" fmla="*/ 1623449 w 6530564"/>
              <a:gd name="connsiteY3145" fmla="*/ 2898755 h 6858000"/>
              <a:gd name="connsiteX3146" fmla="*/ 1621000 w 6530564"/>
              <a:gd name="connsiteY3146" fmla="*/ 2881573 h 6858000"/>
              <a:gd name="connsiteX3147" fmla="*/ 1619374 w 6530564"/>
              <a:gd name="connsiteY3147" fmla="*/ 2878224 h 6858000"/>
              <a:gd name="connsiteX3148" fmla="*/ 1620680 w 6530564"/>
              <a:gd name="connsiteY3148" fmla="*/ 2871580 h 6858000"/>
              <a:gd name="connsiteX3149" fmla="*/ 1624809 w 6530564"/>
              <a:gd name="connsiteY3149" fmla="*/ 2859392 h 6858000"/>
              <a:gd name="connsiteX3150" fmla="*/ 1626805 w 6530564"/>
              <a:gd name="connsiteY3150" fmla="*/ 2868734 h 6858000"/>
              <a:gd name="connsiteX3151" fmla="*/ 1653555 w 6530564"/>
              <a:gd name="connsiteY3151" fmla="*/ 2765334 h 6858000"/>
              <a:gd name="connsiteX3152" fmla="*/ 1659225 w 6530564"/>
              <a:gd name="connsiteY3152" fmla="*/ 2769008 h 6858000"/>
              <a:gd name="connsiteX3153" fmla="*/ 1687292 w 6530564"/>
              <a:gd name="connsiteY3153" fmla="*/ 2694632 h 6858000"/>
              <a:gd name="connsiteX3154" fmla="*/ 1721709 w 6530564"/>
              <a:gd name="connsiteY3154" fmla="*/ 2604247 h 6858000"/>
              <a:gd name="connsiteX3155" fmla="*/ 1765467 w 6530564"/>
              <a:gd name="connsiteY3155" fmla="*/ 2511867 h 6858000"/>
              <a:gd name="connsiteX3156" fmla="*/ 1770138 w 6530564"/>
              <a:gd name="connsiteY3156" fmla="*/ 2510869 h 6858000"/>
              <a:gd name="connsiteX3157" fmla="*/ 1767464 w 6530564"/>
              <a:gd name="connsiteY3157" fmla="*/ 2521209 h 6858000"/>
              <a:gd name="connsiteX3158" fmla="*/ 1772134 w 6530564"/>
              <a:gd name="connsiteY3158" fmla="*/ 2520212 h 6858000"/>
              <a:gd name="connsiteX3159" fmla="*/ 1771136 w 6530564"/>
              <a:gd name="connsiteY3159" fmla="*/ 2515541 h 6858000"/>
              <a:gd name="connsiteX3160" fmla="*/ 1774810 w 6530564"/>
              <a:gd name="connsiteY3160" fmla="*/ 2509871 h 6858000"/>
              <a:gd name="connsiteX3161" fmla="*/ 1792178 w 6530564"/>
              <a:gd name="connsiteY3161" fmla="*/ 2476856 h 6858000"/>
              <a:gd name="connsiteX3162" fmla="*/ 1790180 w 6530564"/>
              <a:gd name="connsiteY3162" fmla="*/ 2467514 h 6858000"/>
              <a:gd name="connsiteX3163" fmla="*/ 1793854 w 6530564"/>
              <a:gd name="connsiteY3163" fmla="*/ 2461845 h 6858000"/>
              <a:gd name="connsiteX3164" fmla="*/ 1795850 w 6530564"/>
              <a:gd name="connsiteY3164" fmla="*/ 2471187 h 6858000"/>
              <a:gd name="connsiteX3165" fmla="*/ 1801201 w 6530564"/>
              <a:gd name="connsiteY3165" fmla="*/ 2450507 h 6858000"/>
              <a:gd name="connsiteX3166" fmla="*/ 1802198 w 6530564"/>
              <a:gd name="connsiteY3166" fmla="*/ 2455177 h 6858000"/>
              <a:gd name="connsiteX3167" fmla="*/ 1803197 w 6530564"/>
              <a:gd name="connsiteY3167" fmla="*/ 2459849 h 6858000"/>
              <a:gd name="connsiteX3168" fmla="*/ 1807868 w 6530564"/>
              <a:gd name="connsiteY3168" fmla="*/ 2458850 h 6858000"/>
              <a:gd name="connsiteX3169" fmla="*/ 1806871 w 6530564"/>
              <a:gd name="connsiteY3169" fmla="*/ 2454180 h 6858000"/>
              <a:gd name="connsiteX3170" fmla="*/ 1804873 w 6530564"/>
              <a:gd name="connsiteY3170" fmla="*/ 2444837 h 6858000"/>
              <a:gd name="connsiteX3171" fmla="*/ 1807549 w 6530564"/>
              <a:gd name="connsiteY3171" fmla="*/ 2434499 h 6858000"/>
              <a:gd name="connsiteX3172" fmla="*/ 1812220 w 6530564"/>
              <a:gd name="connsiteY3172" fmla="*/ 2433500 h 6858000"/>
              <a:gd name="connsiteX3173" fmla="*/ 1815894 w 6530564"/>
              <a:gd name="connsiteY3173" fmla="*/ 2427831 h 6858000"/>
              <a:gd name="connsiteX3174" fmla="*/ 1814895 w 6530564"/>
              <a:gd name="connsiteY3174" fmla="*/ 2423160 h 6858000"/>
              <a:gd name="connsiteX3175" fmla="*/ 1822240 w 6530564"/>
              <a:gd name="connsiteY3175" fmla="*/ 2411823 h 6858000"/>
              <a:gd name="connsiteX3176" fmla="*/ 1825914 w 6530564"/>
              <a:gd name="connsiteY3176" fmla="*/ 2406152 h 6858000"/>
              <a:gd name="connsiteX3177" fmla="*/ 1826913 w 6530564"/>
              <a:gd name="connsiteY3177" fmla="*/ 2410824 h 6858000"/>
              <a:gd name="connsiteX3178" fmla="*/ 1830586 w 6530564"/>
              <a:gd name="connsiteY3178" fmla="*/ 2405155 h 6858000"/>
              <a:gd name="connsiteX3179" fmla="*/ 1833261 w 6530564"/>
              <a:gd name="connsiteY3179" fmla="*/ 2394815 h 6858000"/>
              <a:gd name="connsiteX3180" fmla="*/ 1845277 w 6530564"/>
              <a:gd name="connsiteY3180" fmla="*/ 2382479 h 6858000"/>
              <a:gd name="connsiteX3181" fmla="*/ 1851945 w 6530564"/>
              <a:gd name="connsiteY3181" fmla="*/ 2390824 h 6858000"/>
              <a:gd name="connsiteX3182" fmla="*/ 1861966 w 6530564"/>
              <a:gd name="connsiteY3182" fmla="*/ 2369146 h 6858000"/>
              <a:gd name="connsiteX3183" fmla="*/ 1866636 w 6530564"/>
              <a:gd name="connsiteY3183" fmla="*/ 2368147 h 6858000"/>
              <a:gd name="connsiteX3184" fmla="*/ 1867635 w 6530564"/>
              <a:gd name="connsiteY3184" fmla="*/ 2372820 h 6858000"/>
              <a:gd name="connsiteX3185" fmla="*/ 1863962 w 6530564"/>
              <a:gd name="connsiteY3185" fmla="*/ 2378487 h 6858000"/>
              <a:gd name="connsiteX3186" fmla="*/ 1864960 w 6530564"/>
              <a:gd name="connsiteY3186" fmla="*/ 2383159 h 6858000"/>
              <a:gd name="connsiteX3187" fmla="*/ 1869631 w 6530564"/>
              <a:gd name="connsiteY3187" fmla="*/ 2382161 h 6858000"/>
              <a:gd name="connsiteX3188" fmla="*/ 1868632 w 6530564"/>
              <a:gd name="connsiteY3188" fmla="*/ 2377489 h 6858000"/>
              <a:gd name="connsiteX3189" fmla="*/ 1872306 w 6530564"/>
              <a:gd name="connsiteY3189" fmla="*/ 2371821 h 6858000"/>
              <a:gd name="connsiteX3190" fmla="*/ 1870310 w 6530564"/>
              <a:gd name="connsiteY3190" fmla="*/ 2362478 h 6858000"/>
              <a:gd name="connsiteX3191" fmla="*/ 1865639 w 6530564"/>
              <a:gd name="connsiteY3191" fmla="*/ 2363477 h 6858000"/>
              <a:gd name="connsiteX3192" fmla="*/ 1877339 w 6530564"/>
              <a:gd name="connsiteY3192" fmla="*/ 2326787 h 6858000"/>
              <a:gd name="connsiteX3193" fmla="*/ 1864323 w 6530564"/>
              <a:gd name="connsiteY3193" fmla="*/ 2334453 h 6858000"/>
              <a:gd name="connsiteX3194" fmla="*/ 1875342 w 6530564"/>
              <a:gd name="connsiteY3194" fmla="*/ 2317445 h 6858000"/>
              <a:gd name="connsiteX3195" fmla="*/ 1886360 w 6530564"/>
              <a:gd name="connsiteY3195" fmla="*/ 2300440 h 6858000"/>
              <a:gd name="connsiteX3196" fmla="*/ 1893707 w 6530564"/>
              <a:gd name="connsiteY3196" fmla="*/ 2289102 h 6858000"/>
              <a:gd name="connsiteX3197" fmla="*/ 1895703 w 6530564"/>
              <a:gd name="connsiteY3197" fmla="*/ 2298443 h 6858000"/>
              <a:gd name="connsiteX3198" fmla="*/ 1905725 w 6530564"/>
              <a:gd name="connsiteY3198" fmla="*/ 2276764 h 6858000"/>
              <a:gd name="connsiteX3199" fmla="*/ 1910394 w 6530564"/>
              <a:gd name="connsiteY3199" fmla="*/ 2275767 h 6858000"/>
              <a:gd name="connsiteX3200" fmla="*/ 1912391 w 6530564"/>
              <a:gd name="connsiteY3200" fmla="*/ 2285110 h 6858000"/>
              <a:gd name="connsiteX3201" fmla="*/ 1917063 w 6530564"/>
              <a:gd name="connsiteY3201" fmla="*/ 2284111 h 6858000"/>
              <a:gd name="connsiteX3202" fmla="*/ 1916065 w 6530564"/>
              <a:gd name="connsiteY3202" fmla="*/ 2279441 h 6858000"/>
              <a:gd name="connsiteX3203" fmla="*/ 1920736 w 6530564"/>
              <a:gd name="connsiteY3203" fmla="*/ 2278443 h 6858000"/>
              <a:gd name="connsiteX3204" fmla="*/ 1918740 w 6530564"/>
              <a:gd name="connsiteY3204" fmla="*/ 2269100 h 6858000"/>
              <a:gd name="connsiteX3205" fmla="*/ 1922414 w 6530564"/>
              <a:gd name="connsiteY3205" fmla="*/ 2263431 h 6858000"/>
              <a:gd name="connsiteX3206" fmla="*/ 1926085 w 6530564"/>
              <a:gd name="connsiteY3206" fmla="*/ 2257763 h 6858000"/>
              <a:gd name="connsiteX3207" fmla="*/ 1930756 w 6530564"/>
              <a:gd name="connsiteY3207" fmla="*/ 2256764 h 6858000"/>
              <a:gd name="connsiteX3208" fmla="*/ 1931755 w 6530564"/>
              <a:gd name="connsiteY3208" fmla="*/ 2261436 h 6858000"/>
              <a:gd name="connsiteX3209" fmla="*/ 1929080 w 6530564"/>
              <a:gd name="connsiteY3209" fmla="*/ 2271775 h 6858000"/>
              <a:gd name="connsiteX3210" fmla="*/ 1926405 w 6530564"/>
              <a:gd name="connsiteY3210" fmla="*/ 2282115 h 6858000"/>
              <a:gd name="connsiteX3211" fmla="*/ 1934748 w 6530564"/>
              <a:gd name="connsiteY3211" fmla="*/ 2275449 h 6858000"/>
              <a:gd name="connsiteX3212" fmla="*/ 1940099 w 6530564"/>
              <a:gd name="connsiteY3212" fmla="*/ 2254769 h 6858000"/>
              <a:gd name="connsiteX3213" fmla="*/ 1939100 w 6530564"/>
              <a:gd name="connsiteY3213" fmla="*/ 2250098 h 6858000"/>
              <a:gd name="connsiteX3214" fmla="*/ 1940779 w 6530564"/>
              <a:gd name="connsiteY3214" fmla="*/ 2235086 h 6858000"/>
              <a:gd name="connsiteX3215" fmla="*/ 1945449 w 6530564"/>
              <a:gd name="connsiteY3215" fmla="*/ 2234089 h 6858000"/>
              <a:gd name="connsiteX3216" fmla="*/ 1985855 w 6530564"/>
              <a:gd name="connsiteY3216" fmla="*/ 2171731 h 6858000"/>
              <a:gd name="connsiteX3217" fmla="*/ 1989527 w 6530564"/>
              <a:gd name="connsiteY3217" fmla="*/ 2166061 h 6858000"/>
              <a:gd name="connsiteX3218" fmla="*/ 1993200 w 6530564"/>
              <a:gd name="connsiteY3218" fmla="*/ 2160392 h 6858000"/>
              <a:gd name="connsiteX3219" fmla="*/ 2000546 w 6530564"/>
              <a:gd name="connsiteY3219" fmla="*/ 2149055 h 6858000"/>
              <a:gd name="connsiteX3220" fmla="*/ 2004219 w 6530564"/>
              <a:gd name="connsiteY3220" fmla="*/ 2143386 h 6858000"/>
              <a:gd name="connsiteX3221" fmla="*/ 2015238 w 6530564"/>
              <a:gd name="connsiteY3221" fmla="*/ 2126379 h 6858000"/>
              <a:gd name="connsiteX3222" fmla="*/ 2022584 w 6530564"/>
              <a:gd name="connsiteY3222" fmla="*/ 2115041 h 6858000"/>
              <a:gd name="connsiteX3223" fmla="*/ 2027256 w 6530564"/>
              <a:gd name="connsiteY3223" fmla="*/ 2114043 h 6858000"/>
              <a:gd name="connsiteX3224" fmla="*/ 2057639 w 6530564"/>
              <a:gd name="connsiteY3224" fmla="*/ 2073362 h 6858000"/>
              <a:gd name="connsiteX3225" fmla="*/ 2070330 w 6530564"/>
              <a:gd name="connsiteY3225" fmla="*/ 2049893 h 6858000"/>
              <a:gd name="connsiteX3226" fmla="*/ 2084675 w 6530564"/>
              <a:gd name="connsiteY3226" fmla="*/ 2019414 h 6858000"/>
              <a:gd name="connsiteX3227" fmla="*/ 2085251 w 6530564"/>
              <a:gd name="connsiteY3227" fmla="*/ 2026039 h 6858000"/>
              <a:gd name="connsiteX3228" fmla="*/ 2069717 w 6530564"/>
              <a:gd name="connsiteY3228" fmla="*/ 2057748 h 6858000"/>
              <a:gd name="connsiteX3229" fmla="*/ 1934524 w 6530564"/>
              <a:gd name="connsiteY3229" fmla="*/ 2279281 h 6858000"/>
              <a:gd name="connsiteX3230" fmla="*/ 1942264 w 6530564"/>
              <a:gd name="connsiteY3230" fmla="*/ 2306017 h 6858000"/>
              <a:gd name="connsiteX3231" fmla="*/ 1939891 w 6530564"/>
              <a:gd name="connsiteY3231" fmla="*/ 2332886 h 6858000"/>
              <a:gd name="connsiteX3232" fmla="*/ 1744379 w 6530564"/>
              <a:gd name="connsiteY3232" fmla="*/ 2879600 h 6858000"/>
              <a:gd name="connsiteX3233" fmla="*/ 1717309 w 6530564"/>
              <a:gd name="connsiteY3233" fmla="*/ 3635697 h 6858000"/>
              <a:gd name="connsiteX3234" fmla="*/ 1724502 w 6530564"/>
              <a:gd name="connsiteY3234" fmla="*/ 3650384 h 6858000"/>
              <a:gd name="connsiteX3235" fmla="*/ 1738840 w 6530564"/>
              <a:gd name="connsiteY3235" fmla="*/ 3318804 h 6858000"/>
              <a:gd name="connsiteX3236" fmla="*/ 1762235 w 6530564"/>
              <a:gd name="connsiteY3236" fmla="*/ 3561205 h 6858000"/>
              <a:gd name="connsiteX3237" fmla="*/ 1759082 w 6530564"/>
              <a:gd name="connsiteY3237" fmla="*/ 3591538 h 6858000"/>
              <a:gd name="connsiteX3238" fmla="*/ 1769723 w 6530564"/>
              <a:gd name="connsiteY3238" fmla="*/ 3617611 h 6858000"/>
              <a:gd name="connsiteX3239" fmla="*/ 1769321 w 6530564"/>
              <a:gd name="connsiteY3239" fmla="*/ 3612476 h 6858000"/>
              <a:gd name="connsiteX3240" fmla="*/ 1833782 w 6530564"/>
              <a:gd name="connsiteY3240" fmla="*/ 2810787 h 6858000"/>
              <a:gd name="connsiteX3241" fmla="*/ 1970873 w 6530564"/>
              <a:gd name="connsiteY3241" fmla="*/ 2408113 h 6858000"/>
              <a:gd name="connsiteX3242" fmla="*/ 2031252 w 6530564"/>
              <a:gd name="connsiteY3242" fmla="*/ 2275389 h 6858000"/>
              <a:gd name="connsiteX3243" fmla="*/ 2065646 w 6530564"/>
              <a:gd name="connsiteY3243" fmla="*/ 2223293 h 6858000"/>
              <a:gd name="connsiteX3244" fmla="*/ 2102160 w 6530564"/>
              <a:gd name="connsiteY3244" fmla="*/ 2146947 h 6858000"/>
              <a:gd name="connsiteX3245" fmla="*/ 2129354 w 6530564"/>
              <a:gd name="connsiteY3245" fmla="*/ 2116277 h 6858000"/>
              <a:gd name="connsiteX3246" fmla="*/ 2168272 w 6530564"/>
              <a:gd name="connsiteY3246" fmla="*/ 2079992 h 6858000"/>
              <a:gd name="connsiteX3247" fmla="*/ 2217506 w 6530564"/>
              <a:gd name="connsiteY3247" fmla="*/ 1999754 h 6858000"/>
              <a:gd name="connsiteX3248" fmla="*/ 2332460 w 6530564"/>
              <a:gd name="connsiteY3248" fmla="*/ 1875815 h 6858000"/>
              <a:gd name="connsiteX3249" fmla="*/ 2704943 w 6530564"/>
              <a:gd name="connsiteY3249" fmla="*/ 1569790 h 6858000"/>
              <a:gd name="connsiteX3250" fmla="*/ 2964173 w 6530564"/>
              <a:gd name="connsiteY3250" fmla="*/ 1408599 h 6858000"/>
              <a:gd name="connsiteX3251" fmla="*/ 2984167 w 6530564"/>
              <a:gd name="connsiteY3251" fmla="*/ 1399357 h 6858000"/>
              <a:gd name="connsiteX3252" fmla="*/ 3008948 w 6530564"/>
              <a:gd name="connsiteY3252" fmla="*/ 1410376 h 6858000"/>
              <a:gd name="connsiteX3253" fmla="*/ 2995666 w 6530564"/>
              <a:gd name="connsiteY3253" fmla="*/ 1427255 h 6858000"/>
              <a:gd name="connsiteX3254" fmla="*/ 2856153 w 6530564"/>
              <a:gd name="connsiteY3254" fmla="*/ 1506659 h 6858000"/>
              <a:gd name="connsiteX3255" fmla="*/ 2836329 w 6530564"/>
              <a:gd name="connsiteY3255" fmla="*/ 1526166 h 6858000"/>
              <a:gd name="connsiteX3256" fmla="*/ 2834871 w 6530564"/>
              <a:gd name="connsiteY3256" fmla="*/ 1531611 h 6858000"/>
              <a:gd name="connsiteX3257" fmla="*/ 2839687 w 6530564"/>
              <a:gd name="connsiteY3257" fmla="*/ 1529983 h 6858000"/>
              <a:gd name="connsiteX3258" fmla="*/ 3105334 w 6530564"/>
              <a:gd name="connsiteY3258" fmla="*/ 1393869 h 6858000"/>
              <a:gd name="connsiteX3259" fmla="*/ 3190120 w 6530564"/>
              <a:gd name="connsiteY3259" fmla="*/ 1355273 h 6858000"/>
              <a:gd name="connsiteX3260" fmla="*/ 3200753 w 6530564"/>
              <a:gd name="connsiteY3260" fmla="*/ 1351005 h 6858000"/>
              <a:gd name="connsiteX3261" fmla="*/ 3205367 w 6530564"/>
              <a:gd name="connsiteY3261" fmla="*/ 1344182 h 6858000"/>
              <a:gd name="connsiteX3262" fmla="*/ 3191596 w 6530564"/>
              <a:gd name="connsiteY3262" fmla="*/ 1347596 h 6858000"/>
              <a:gd name="connsiteX3263" fmla="*/ 3208716 w 6530564"/>
              <a:gd name="connsiteY3263" fmla="*/ 1339231 h 6858000"/>
              <a:gd name="connsiteX3264" fmla="*/ 3209214 w 6530564"/>
              <a:gd name="connsiteY3264" fmla="*/ 1338493 h 6858000"/>
              <a:gd name="connsiteX3265" fmla="*/ 3058956 w 6530564"/>
              <a:gd name="connsiteY3265" fmla="*/ 1365383 h 6858000"/>
              <a:gd name="connsiteX3266" fmla="*/ 3207049 w 6530564"/>
              <a:gd name="connsiteY3266" fmla="*/ 1300185 h 6858000"/>
              <a:gd name="connsiteX3267" fmla="*/ 3244299 w 6530564"/>
              <a:gd name="connsiteY3267" fmla="*/ 1287715 h 6858000"/>
              <a:gd name="connsiteX3268" fmla="*/ 3186359 w 6530564"/>
              <a:gd name="connsiteY3268" fmla="*/ 1304100 h 6858000"/>
              <a:gd name="connsiteX3269" fmla="*/ 3018716 w 6530564"/>
              <a:gd name="connsiteY3269" fmla="*/ 1364251 h 6858000"/>
              <a:gd name="connsiteX3270" fmla="*/ 2856327 w 6530564"/>
              <a:gd name="connsiteY3270" fmla="*/ 1439503 h 6858000"/>
              <a:gd name="connsiteX3271" fmla="*/ 2869223 w 6530564"/>
              <a:gd name="connsiteY3271" fmla="*/ 1414441 h 6858000"/>
              <a:gd name="connsiteX3272" fmla="*/ 2862577 w 6530564"/>
              <a:gd name="connsiteY3272" fmla="*/ 1411805 h 6858000"/>
              <a:gd name="connsiteX3273" fmla="*/ 2756585 w 6530564"/>
              <a:gd name="connsiteY3273" fmla="*/ 1456757 h 6858000"/>
              <a:gd name="connsiteX3274" fmla="*/ 2462803 w 6530564"/>
              <a:gd name="connsiteY3274" fmla="*/ 1657418 h 6858000"/>
              <a:gd name="connsiteX3275" fmla="*/ 2392001 w 6530564"/>
              <a:gd name="connsiteY3275" fmla="*/ 1686740 h 6858000"/>
              <a:gd name="connsiteX3276" fmla="*/ 2329505 w 6530564"/>
              <a:gd name="connsiteY3276" fmla="*/ 1726455 h 6858000"/>
              <a:gd name="connsiteX3277" fmla="*/ 2277611 w 6530564"/>
              <a:gd name="connsiteY3277" fmla="*/ 1758833 h 6858000"/>
              <a:gd name="connsiteX3278" fmla="*/ 2266239 w 6530564"/>
              <a:gd name="connsiteY3278" fmla="*/ 1762069 h 6858000"/>
              <a:gd name="connsiteX3279" fmla="*/ 2282854 w 6530564"/>
              <a:gd name="connsiteY3279" fmla="*/ 1744404 h 6858000"/>
              <a:gd name="connsiteX3280" fmla="*/ 2374481 w 6530564"/>
              <a:gd name="connsiteY3280" fmla="*/ 1658891 h 6858000"/>
              <a:gd name="connsiteX3281" fmla="*/ 2515332 w 6530564"/>
              <a:gd name="connsiteY3281" fmla="*/ 1540883 h 6858000"/>
              <a:gd name="connsiteX3282" fmla="*/ 2663850 w 6530564"/>
              <a:gd name="connsiteY3282" fmla="*/ 1435891 h 6858000"/>
              <a:gd name="connsiteX3283" fmla="*/ 2681537 w 6530564"/>
              <a:gd name="connsiteY3283" fmla="*/ 1427227 h 6858000"/>
              <a:gd name="connsiteX3284" fmla="*/ 2987551 w 6530564"/>
              <a:gd name="connsiteY3284" fmla="*/ 1259281 h 6858000"/>
              <a:gd name="connsiteX3285" fmla="*/ 3149720 w 6530564"/>
              <a:gd name="connsiteY3285" fmla="*/ 1195329 h 6858000"/>
              <a:gd name="connsiteX3286" fmla="*/ 3259829 w 6530564"/>
              <a:gd name="connsiteY3286" fmla="*/ 1162036 h 6858000"/>
              <a:gd name="connsiteX3287" fmla="*/ 3210739 w 6530564"/>
              <a:gd name="connsiteY3287" fmla="*/ 1178017 h 6858000"/>
              <a:gd name="connsiteX3288" fmla="*/ 3169403 w 6530564"/>
              <a:gd name="connsiteY3288" fmla="*/ 1196006 h 6858000"/>
              <a:gd name="connsiteX3289" fmla="*/ 3164732 w 6530564"/>
              <a:gd name="connsiteY3289" fmla="*/ 1197005 h 6858000"/>
              <a:gd name="connsiteX3290" fmla="*/ 3029591 w 6530564"/>
              <a:gd name="connsiteY3290" fmla="*/ 1250298 h 6858000"/>
              <a:gd name="connsiteX3291" fmla="*/ 3024920 w 6530564"/>
              <a:gd name="connsiteY3291" fmla="*/ 1251297 h 6858000"/>
              <a:gd name="connsiteX3292" fmla="*/ 3025917 w 6530564"/>
              <a:gd name="connsiteY3292" fmla="*/ 1255966 h 6858000"/>
              <a:gd name="connsiteX3293" fmla="*/ 3035260 w 6530564"/>
              <a:gd name="connsiteY3293" fmla="*/ 1253970 h 6858000"/>
              <a:gd name="connsiteX3294" fmla="*/ 3165731 w 6530564"/>
              <a:gd name="connsiteY3294" fmla="*/ 1201677 h 6858000"/>
              <a:gd name="connsiteX3295" fmla="*/ 3171401 w 6530564"/>
              <a:gd name="connsiteY3295" fmla="*/ 1205351 h 6858000"/>
              <a:gd name="connsiteX3296" fmla="*/ 3176071 w 6530564"/>
              <a:gd name="connsiteY3296" fmla="*/ 1204352 h 6858000"/>
              <a:gd name="connsiteX3297" fmla="*/ 3175073 w 6530564"/>
              <a:gd name="connsiteY3297" fmla="*/ 1199680 h 6858000"/>
              <a:gd name="connsiteX3298" fmla="*/ 3270170 w 6530564"/>
              <a:gd name="connsiteY3298" fmla="*/ 1164711 h 6858000"/>
              <a:gd name="connsiteX3299" fmla="*/ 3288855 w 6530564"/>
              <a:gd name="connsiteY3299" fmla="*/ 1160719 h 6858000"/>
              <a:gd name="connsiteX3300" fmla="*/ 3298195 w 6530564"/>
              <a:gd name="connsiteY3300" fmla="*/ 1158724 h 6858000"/>
              <a:gd name="connsiteX3301" fmla="*/ 3297518 w 6530564"/>
              <a:gd name="connsiteY3301" fmla="*/ 1178405 h 6858000"/>
              <a:gd name="connsiteX3302" fmla="*/ 3283504 w 6530564"/>
              <a:gd name="connsiteY3302" fmla="*/ 1181399 h 6858000"/>
              <a:gd name="connsiteX3303" fmla="*/ 3251805 w 6530564"/>
              <a:gd name="connsiteY3303" fmla="*/ 1193056 h 6858000"/>
              <a:gd name="connsiteX3304" fmla="*/ 3247133 w 6530564"/>
              <a:gd name="connsiteY3304" fmla="*/ 1194053 h 6858000"/>
              <a:gd name="connsiteX3305" fmla="*/ 3234118 w 6530564"/>
              <a:gd name="connsiteY3305" fmla="*/ 1201718 h 6858000"/>
              <a:gd name="connsiteX3306" fmla="*/ 3229448 w 6530564"/>
              <a:gd name="connsiteY3306" fmla="*/ 1202715 h 6858000"/>
              <a:gd name="connsiteX3307" fmla="*/ 3235117 w 6530564"/>
              <a:gd name="connsiteY3307" fmla="*/ 1206389 h 6858000"/>
              <a:gd name="connsiteX3308" fmla="*/ 3248132 w 6530564"/>
              <a:gd name="connsiteY3308" fmla="*/ 1198724 h 6858000"/>
              <a:gd name="connsiteX3309" fmla="*/ 3252802 w 6530564"/>
              <a:gd name="connsiteY3309" fmla="*/ 1197727 h 6858000"/>
              <a:gd name="connsiteX3310" fmla="*/ 3249131 w 6530564"/>
              <a:gd name="connsiteY3310" fmla="*/ 1203396 h 6858000"/>
              <a:gd name="connsiteX3311" fmla="*/ 3253801 w 6530564"/>
              <a:gd name="connsiteY3311" fmla="*/ 1202397 h 6858000"/>
              <a:gd name="connsiteX3312" fmla="*/ 3263143 w 6530564"/>
              <a:gd name="connsiteY3312" fmla="*/ 1200401 h 6858000"/>
              <a:gd name="connsiteX3313" fmla="*/ 3262146 w 6530564"/>
              <a:gd name="connsiteY3313" fmla="*/ 1195729 h 6858000"/>
              <a:gd name="connsiteX3314" fmla="*/ 3279831 w 6530564"/>
              <a:gd name="connsiteY3314" fmla="*/ 1187067 h 6858000"/>
              <a:gd name="connsiteX3315" fmla="*/ 3303187 w 6530564"/>
              <a:gd name="connsiteY3315" fmla="*/ 1182078 h 6858000"/>
              <a:gd name="connsiteX3316" fmla="*/ 3326541 w 6530564"/>
              <a:gd name="connsiteY3316" fmla="*/ 1177088 h 6858000"/>
              <a:gd name="connsiteX3317" fmla="*/ 3334885 w 6530564"/>
              <a:gd name="connsiteY3317" fmla="*/ 1170421 h 6858000"/>
              <a:gd name="connsiteX3318" fmla="*/ 3325543 w 6530564"/>
              <a:gd name="connsiteY3318" fmla="*/ 1172418 h 6858000"/>
              <a:gd name="connsiteX3319" fmla="*/ 3306859 w 6530564"/>
              <a:gd name="connsiteY3319" fmla="*/ 1176409 h 6858000"/>
              <a:gd name="connsiteX3320" fmla="*/ 3312209 w 6530564"/>
              <a:gd name="connsiteY3320" fmla="*/ 1155729 h 6858000"/>
              <a:gd name="connsiteX3321" fmla="*/ 3311211 w 6530564"/>
              <a:gd name="connsiteY3321" fmla="*/ 1151058 h 6858000"/>
              <a:gd name="connsiteX3322" fmla="*/ 3320555 w 6530564"/>
              <a:gd name="connsiteY3322" fmla="*/ 1149062 h 6858000"/>
              <a:gd name="connsiteX3323" fmla="*/ 3324227 w 6530564"/>
              <a:gd name="connsiteY3323" fmla="*/ 1143393 h 6858000"/>
              <a:gd name="connsiteX3324" fmla="*/ 3318557 w 6530564"/>
              <a:gd name="connsiteY3324" fmla="*/ 1139720 h 6858000"/>
              <a:gd name="connsiteX3325" fmla="*/ 3323230 w 6530564"/>
              <a:gd name="connsiteY3325" fmla="*/ 1138722 h 6858000"/>
              <a:gd name="connsiteX3326" fmla="*/ 3402637 w 6530564"/>
              <a:gd name="connsiteY3326" fmla="*/ 1121757 h 6858000"/>
              <a:gd name="connsiteX3327" fmla="*/ 3348580 w 6530564"/>
              <a:gd name="connsiteY3327" fmla="*/ 1143073 h 6858000"/>
              <a:gd name="connsiteX3328" fmla="*/ 3343909 w 6530564"/>
              <a:gd name="connsiteY3328" fmla="*/ 1144072 h 6858000"/>
              <a:gd name="connsiteX3329" fmla="*/ 3325225 w 6530564"/>
              <a:gd name="connsiteY3329" fmla="*/ 1148063 h 6858000"/>
              <a:gd name="connsiteX3330" fmla="*/ 3321552 w 6530564"/>
              <a:gd name="connsiteY3330" fmla="*/ 1153733 h 6858000"/>
              <a:gd name="connsiteX3331" fmla="*/ 3327221 w 6530564"/>
              <a:gd name="connsiteY3331" fmla="*/ 1157406 h 6858000"/>
              <a:gd name="connsiteX3332" fmla="*/ 3331892 w 6530564"/>
              <a:gd name="connsiteY3332" fmla="*/ 1156408 h 6858000"/>
              <a:gd name="connsiteX3333" fmla="*/ 3335565 w 6530564"/>
              <a:gd name="connsiteY3333" fmla="*/ 1150740 h 6858000"/>
              <a:gd name="connsiteX3334" fmla="*/ 3340236 w 6530564"/>
              <a:gd name="connsiteY3334" fmla="*/ 1149741 h 6858000"/>
              <a:gd name="connsiteX3335" fmla="*/ 3358920 w 6530564"/>
              <a:gd name="connsiteY3335" fmla="*/ 1145750 h 6858000"/>
              <a:gd name="connsiteX3336" fmla="*/ 3369260 w 6530564"/>
              <a:gd name="connsiteY3336" fmla="*/ 1148425 h 6858000"/>
              <a:gd name="connsiteX3337" fmla="*/ 3402955 w 6530564"/>
              <a:gd name="connsiteY3337" fmla="*/ 1146109 h 6858000"/>
              <a:gd name="connsiteX3338" fmla="*/ 3405630 w 6530564"/>
              <a:gd name="connsiteY3338" fmla="*/ 1135769 h 6858000"/>
              <a:gd name="connsiteX3339" fmla="*/ 3415970 w 6530564"/>
              <a:gd name="connsiteY3339" fmla="*/ 1138446 h 6858000"/>
              <a:gd name="connsiteX3340" fmla="*/ 3438328 w 6530564"/>
              <a:gd name="connsiteY3340" fmla="*/ 1128784 h 6858000"/>
              <a:gd name="connsiteX3341" fmla="*/ 3471025 w 6530564"/>
              <a:gd name="connsiteY3341" fmla="*/ 1121798 h 6858000"/>
              <a:gd name="connsiteX3342" fmla="*/ 3474697 w 6530564"/>
              <a:gd name="connsiteY3342" fmla="*/ 1116129 h 6858000"/>
              <a:gd name="connsiteX3343" fmla="*/ 3490707 w 6530564"/>
              <a:gd name="connsiteY3343" fmla="*/ 1122479 h 6858000"/>
              <a:gd name="connsiteX3344" fmla="*/ 3526079 w 6530564"/>
              <a:gd name="connsiteY3344" fmla="*/ 1105153 h 6858000"/>
              <a:gd name="connsiteX3345" fmla="*/ 3569117 w 6530564"/>
              <a:gd name="connsiteY3345" fmla="*/ 1100842 h 6858000"/>
              <a:gd name="connsiteX3346" fmla="*/ 3583129 w 6530564"/>
              <a:gd name="connsiteY3346" fmla="*/ 1097849 h 6858000"/>
              <a:gd name="connsiteX3347" fmla="*/ 3613152 w 6530564"/>
              <a:gd name="connsiteY3347" fmla="*/ 1101202 h 6858000"/>
              <a:gd name="connsiteX3348" fmla="*/ 3706573 w 6530564"/>
              <a:gd name="connsiteY3348" fmla="*/ 1081242 h 6858000"/>
              <a:gd name="connsiteX3349" fmla="*/ 3708908 w 6530564"/>
              <a:gd name="connsiteY3349" fmla="*/ 1080744 h 6858000"/>
              <a:gd name="connsiteX3350" fmla="*/ 3725257 w 6530564"/>
              <a:gd name="connsiteY3350" fmla="*/ 1077251 h 6858000"/>
              <a:gd name="connsiteX3351" fmla="*/ 3729928 w 6530564"/>
              <a:gd name="connsiteY3351" fmla="*/ 1076254 h 6858000"/>
              <a:gd name="connsiteX3352" fmla="*/ 3739269 w 6530564"/>
              <a:gd name="connsiteY3352" fmla="*/ 1074258 h 6858000"/>
              <a:gd name="connsiteX3353" fmla="*/ 3866705 w 6530564"/>
              <a:gd name="connsiteY3353" fmla="*/ 1076336 h 6858000"/>
              <a:gd name="connsiteX3354" fmla="*/ 3919084 w 6530564"/>
              <a:gd name="connsiteY3354" fmla="*/ 1070031 h 6858000"/>
              <a:gd name="connsiteX3355" fmla="*/ 3951782 w 6530564"/>
              <a:gd name="connsiteY3355" fmla="*/ 1063046 h 6858000"/>
              <a:gd name="connsiteX3356" fmla="*/ 3943436 w 6530564"/>
              <a:gd name="connsiteY3356" fmla="*/ 1069713 h 6858000"/>
              <a:gd name="connsiteX3357" fmla="*/ 4000821 w 6530564"/>
              <a:gd name="connsiteY3357" fmla="*/ 1061115 h 6858000"/>
              <a:gd name="connsiteX3358" fmla="*/ 4059509 w 6530564"/>
              <a:gd name="connsiteY3358" fmla="*/ 1058914 h 6858000"/>
              <a:gd name="connsiteX3359" fmla="*/ 4065917 w 6530564"/>
              <a:gd name="connsiteY3359" fmla="*/ 1060029 h 6858000"/>
              <a:gd name="connsiteX3360" fmla="*/ 4081891 w 6530564"/>
              <a:gd name="connsiteY3360" fmla="*/ 1054786 h 6858000"/>
              <a:gd name="connsiteX3361" fmla="*/ 3073381 w 6530564"/>
              <a:gd name="connsiteY3361" fmla="*/ 1003429 h 6858000"/>
              <a:gd name="connsiteX3362" fmla="*/ 3075110 w 6530564"/>
              <a:gd name="connsiteY3362" fmla="*/ 1006131 h 6858000"/>
              <a:gd name="connsiteX3363" fmla="*/ 3070439 w 6530564"/>
              <a:gd name="connsiteY3363" fmla="*/ 1007129 h 6858000"/>
              <a:gd name="connsiteX3364" fmla="*/ 3062096 w 6530564"/>
              <a:gd name="connsiteY3364" fmla="*/ 1013796 h 6858000"/>
              <a:gd name="connsiteX3365" fmla="*/ 3066767 w 6530564"/>
              <a:gd name="connsiteY3365" fmla="*/ 1012799 h 6858000"/>
              <a:gd name="connsiteX3366" fmla="*/ 3071437 w 6530564"/>
              <a:gd name="connsiteY3366" fmla="*/ 1011800 h 6858000"/>
              <a:gd name="connsiteX3367" fmla="*/ 2960649 w 6530564"/>
              <a:gd name="connsiteY3367" fmla="*/ 1064775 h 6858000"/>
              <a:gd name="connsiteX3368" fmla="*/ 2925558 w 6530564"/>
              <a:gd name="connsiteY3368" fmla="*/ 1075554 h 6858000"/>
              <a:gd name="connsiteX3369" fmla="*/ 2899162 w 6530564"/>
              <a:gd name="connsiteY3369" fmla="*/ 1086428 h 6858000"/>
              <a:gd name="connsiteX3370" fmla="*/ 2903371 w 6530564"/>
              <a:gd name="connsiteY3370" fmla="*/ 1080657 h 6858000"/>
              <a:gd name="connsiteX3371" fmla="*/ 2939957 w 6530564"/>
              <a:gd name="connsiteY3371" fmla="*/ 1052562 h 6858000"/>
              <a:gd name="connsiteX3372" fmla="*/ 5800514 w 6530564"/>
              <a:gd name="connsiteY3372" fmla="*/ 966736 h 6858000"/>
              <a:gd name="connsiteX3373" fmla="*/ 5823561 w 6530564"/>
              <a:gd name="connsiteY3373" fmla="*/ 985857 h 6858000"/>
              <a:gd name="connsiteX3374" fmla="*/ 5812369 w 6530564"/>
              <a:gd name="connsiteY3374" fmla="*/ 974867 h 6858000"/>
              <a:gd name="connsiteX3375" fmla="*/ 4691065 w 6530564"/>
              <a:gd name="connsiteY3375" fmla="*/ 966665 h 6858000"/>
              <a:gd name="connsiteX3376" fmla="*/ 4697929 w 6530564"/>
              <a:gd name="connsiteY3376" fmla="*/ 967981 h 6858000"/>
              <a:gd name="connsiteX3377" fmla="*/ 4702739 w 6530564"/>
              <a:gd name="connsiteY3377" fmla="*/ 970365 h 6858000"/>
              <a:gd name="connsiteX3378" fmla="*/ 3242294 w 6530564"/>
              <a:gd name="connsiteY3378" fmla="*/ 953477 h 6858000"/>
              <a:gd name="connsiteX3379" fmla="*/ 3244945 w 6530564"/>
              <a:gd name="connsiteY3379" fmla="*/ 955193 h 6858000"/>
              <a:gd name="connsiteX3380" fmla="*/ 3222587 w 6530564"/>
              <a:gd name="connsiteY3380" fmla="*/ 964854 h 6858000"/>
              <a:gd name="connsiteX3381" fmla="*/ 3203904 w 6530564"/>
              <a:gd name="connsiteY3381" fmla="*/ 968846 h 6858000"/>
              <a:gd name="connsiteX3382" fmla="*/ 3166536 w 6530564"/>
              <a:gd name="connsiteY3382" fmla="*/ 976829 h 6858000"/>
              <a:gd name="connsiteX3383" fmla="*/ 3102137 w 6530564"/>
              <a:gd name="connsiteY3383" fmla="*/ 995473 h 6858000"/>
              <a:gd name="connsiteX3384" fmla="*/ 3102436 w 6530564"/>
              <a:gd name="connsiteY3384" fmla="*/ 994324 h 6858000"/>
              <a:gd name="connsiteX3385" fmla="*/ 3217427 w 6530564"/>
              <a:gd name="connsiteY3385" fmla="*/ 959472 h 6858000"/>
              <a:gd name="connsiteX3386" fmla="*/ 3376913 w 6530564"/>
              <a:gd name="connsiteY3386" fmla="*/ 922116 h 6858000"/>
              <a:gd name="connsiteX3387" fmla="*/ 3336954 w 6530564"/>
              <a:gd name="connsiteY3387" fmla="*/ 930653 h 6858000"/>
              <a:gd name="connsiteX3388" fmla="*/ 3358282 w 6530564"/>
              <a:gd name="connsiteY3388" fmla="*/ 925510 h 6858000"/>
              <a:gd name="connsiteX3389" fmla="*/ 3950309 w 6530564"/>
              <a:gd name="connsiteY3389" fmla="*/ 744665 h 6858000"/>
              <a:gd name="connsiteX3390" fmla="*/ 4826941 w 6530564"/>
              <a:gd name="connsiteY3390" fmla="*/ 861419 h 6858000"/>
              <a:gd name="connsiteX3391" fmla="*/ 4812928 w 6530564"/>
              <a:gd name="connsiteY3391" fmla="*/ 864412 h 6858000"/>
              <a:gd name="connsiteX3392" fmla="*/ 4895649 w 6530564"/>
              <a:gd name="connsiteY3392" fmla="*/ 885814 h 6858000"/>
              <a:gd name="connsiteX3393" fmla="*/ 4995377 w 6530564"/>
              <a:gd name="connsiteY3393" fmla="*/ 918233 h 6858000"/>
              <a:gd name="connsiteX3394" fmla="*/ 5053743 w 6530564"/>
              <a:gd name="connsiteY3394" fmla="*/ 939953 h 6858000"/>
              <a:gd name="connsiteX3395" fmla="*/ 5054740 w 6530564"/>
              <a:gd name="connsiteY3395" fmla="*/ 944624 h 6858000"/>
              <a:gd name="connsiteX3396" fmla="*/ 5059411 w 6530564"/>
              <a:gd name="connsiteY3396" fmla="*/ 943626 h 6858000"/>
              <a:gd name="connsiteX3397" fmla="*/ 5065081 w 6530564"/>
              <a:gd name="connsiteY3397" fmla="*/ 947300 h 6858000"/>
              <a:gd name="connsiteX3398" fmla="*/ 5075420 w 6530564"/>
              <a:gd name="connsiteY3398" fmla="*/ 949975 h 6858000"/>
              <a:gd name="connsiteX3399" fmla="*/ 5101770 w 6530564"/>
              <a:gd name="connsiteY3399" fmla="*/ 958998 h 6858000"/>
              <a:gd name="connsiteX3400" fmla="*/ 5187483 w 6530564"/>
              <a:gd name="connsiteY3400" fmla="*/ 994412 h 6858000"/>
              <a:gd name="connsiteX3401" fmla="*/ 5220499 w 6530564"/>
              <a:gd name="connsiteY3401" fmla="*/ 1011779 h 6858000"/>
              <a:gd name="connsiteX3402" fmla="*/ 5296871 w 6530564"/>
              <a:gd name="connsiteY3402" fmla="*/ 1049189 h 6858000"/>
              <a:gd name="connsiteX3403" fmla="*/ 5292201 w 6530564"/>
              <a:gd name="connsiteY3403" fmla="*/ 1050187 h 6858000"/>
              <a:gd name="connsiteX3404" fmla="*/ 5308209 w 6530564"/>
              <a:gd name="connsiteY3404" fmla="*/ 1056534 h 6858000"/>
              <a:gd name="connsiteX3405" fmla="*/ 6165817 w 6530564"/>
              <a:gd name="connsiteY3405" fmla="*/ 1732932 h 6858000"/>
              <a:gd name="connsiteX3406" fmla="*/ 6507308 w 6530564"/>
              <a:gd name="connsiteY3406" fmla="*/ 2262564 h 6858000"/>
              <a:gd name="connsiteX3407" fmla="*/ 6530564 w 6530564"/>
              <a:gd name="connsiteY3407" fmla="*/ 2317112 h 6858000"/>
              <a:gd name="connsiteX3408" fmla="*/ 6530564 w 6530564"/>
              <a:gd name="connsiteY3408" fmla="*/ 2701060 h 6858000"/>
              <a:gd name="connsiteX3409" fmla="*/ 6526175 w 6530564"/>
              <a:gd name="connsiteY3409" fmla="*/ 2710932 h 6858000"/>
              <a:gd name="connsiteX3410" fmla="*/ 6455513 w 6530564"/>
              <a:gd name="connsiteY3410" fmla="*/ 2608808 h 6858000"/>
              <a:gd name="connsiteX3411" fmla="*/ 6454515 w 6530564"/>
              <a:gd name="connsiteY3411" fmla="*/ 2604137 h 6858000"/>
              <a:gd name="connsiteX3412" fmla="*/ 6452519 w 6530564"/>
              <a:gd name="connsiteY3412" fmla="*/ 2594796 h 6858000"/>
              <a:gd name="connsiteX3413" fmla="*/ 6446850 w 6530564"/>
              <a:gd name="connsiteY3413" fmla="*/ 2591122 h 6858000"/>
              <a:gd name="connsiteX3414" fmla="*/ 6421859 w 6530564"/>
              <a:gd name="connsiteY3414" fmla="*/ 2542736 h 6858000"/>
              <a:gd name="connsiteX3415" fmla="*/ 6413197 w 6530564"/>
              <a:gd name="connsiteY3415" fmla="*/ 2525048 h 6858000"/>
              <a:gd name="connsiteX3416" fmla="*/ 6407529 w 6530564"/>
              <a:gd name="connsiteY3416" fmla="*/ 2521375 h 6858000"/>
              <a:gd name="connsiteX3417" fmla="*/ 6406530 w 6530564"/>
              <a:gd name="connsiteY3417" fmla="*/ 2516706 h 6858000"/>
              <a:gd name="connsiteX3418" fmla="*/ 6401861 w 6530564"/>
              <a:gd name="connsiteY3418" fmla="*/ 2517703 h 6858000"/>
              <a:gd name="connsiteX3419" fmla="*/ 6400861 w 6530564"/>
              <a:gd name="connsiteY3419" fmla="*/ 2513032 h 6858000"/>
              <a:gd name="connsiteX3420" fmla="*/ 6387528 w 6530564"/>
              <a:gd name="connsiteY3420" fmla="*/ 2496344 h 6858000"/>
              <a:gd name="connsiteX3421" fmla="*/ 6385850 w 6530564"/>
              <a:gd name="connsiteY3421" fmla="*/ 2511354 h 6858000"/>
              <a:gd name="connsiteX3422" fmla="*/ 6374513 w 6530564"/>
              <a:gd name="connsiteY3422" fmla="*/ 2504009 h 6858000"/>
              <a:gd name="connsiteX3423" fmla="*/ 6360859 w 6530564"/>
              <a:gd name="connsiteY3423" fmla="*/ 2462967 h 6858000"/>
              <a:gd name="connsiteX3424" fmla="*/ 6299541 w 6530564"/>
              <a:gd name="connsiteY3424" fmla="*/ 2358847 h 6858000"/>
              <a:gd name="connsiteX3425" fmla="*/ 6284212 w 6530564"/>
              <a:gd name="connsiteY3425" fmla="*/ 2332816 h 6858000"/>
              <a:gd name="connsiteX3426" fmla="*/ 6231556 w 6530564"/>
              <a:gd name="connsiteY3426" fmla="*/ 2246383 h 6858000"/>
              <a:gd name="connsiteX3427" fmla="*/ 6228563 w 6530564"/>
              <a:gd name="connsiteY3427" fmla="*/ 2232369 h 6858000"/>
              <a:gd name="connsiteX3428" fmla="*/ 6217223 w 6530564"/>
              <a:gd name="connsiteY3428" fmla="*/ 2225023 h 6858000"/>
              <a:gd name="connsiteX3429" fmla="*/ 6220897 w 6530564"/>
              <a:gd name="connsiteY3429" fmla="*/ 2219353 h 6858000"/>
              <a:gd name="connsiteX3430" fmla="*/ 6178901 w 6530564"/>
              <a:gd name="connsiteY3430" fmla="*/ 2159947 h 6858000"/>
              <a:gd name="connsiteX3431" fmla="*/ 6188241 w 6530564"/>
              <a:gd name="connsiteY3431" fmla="*/ 2157951 h 6858000"/>
              <a:gd name="connsiteX3432" fmla="*/ 6171235 w 6530564"/>
              <a:gd name="connsiteY3432" fmla="*/ 2146932 h 6858000"/>
              <a:gd name="connsiteX3433" fmla="*/ 6150235 w 6530564"/>
              <a:gd name="connsiteY3433" fmla="*/ 2117229 h 6858000"/>
              <a:gd name="connsiteX3434" fmla="*/ 6149238 w 6530564"/>
              <a:gd name="connsiteY3434" fmla="*/ 2112559 h 6858000"/>
              <a:gd name="connsiteX3435" fmla="*/ 6153909 w 6530564"/>
              <a:gd name="connsiteY3435" fmla="*/ 2111560 h 6858000"/>
              <a:gd name="connsiteX3436" fmla="*/ 6158581 w 6530564"/>
              <a:gd name="connsiteY3436" fmla="*/ 2110562 h 6858000"/>
              <a:gd name="connsiteX3437" fmla="*/ 6157582 w 6530564"/>
              <a:gd name="connsiteY3437" fmla="*/ 2105892 h 6858000"/>
              <a:gd name="connsiteX3438" fmla="*/ 6147921 w 6530564"/>
              <a:gd name="connsiteY3438" fmla="*/ 2083534 h 6858000"/>
              <a:gd name="connsiteX3439" fmla="*/ 6152592 w 6530564"/>
              <a:gd name="connsiteY3439" fmla="*/ 2082535 h 6858000"/>
              <a:gd name="connsiteX3440" fmla="*/ 6151595 w 6530564"/>
              <a:gd name="connsiteY3440" fmla="*/ 2077865 h 6858000"/>
              <a:gd name="connsiteX3441" fmla="*/ 6145926 w 6530564"/>
              <a:gd name="connsiteY3441" fmla="*/ 2074193 h 6858000"/>
              <a:gd name="connsiteX3442" fmla="*/ 6089597 w 6530564"/>
              <a:gd name="connsiteY3442" fmla="*/ 1993426 h 6858000"/>
              <a:gd name="connsiteX3443" fmla="*/ 6019255 w 6530564"/>
              <a:gd name="connsiteY3443" fmla="*/ 1915656 h 6858000"/>
              <a:gd name="connsiteX3444" fmla="*/ 5960249 w 6530564"/>
              <a:gd name="connsiteY3444" fmla="*/ 1845230 h 6858000"/>
              <a:gd name="connsiteX3445" fmla="*/ 5903921 w 6530564"/>
              <a:gd name="connsiteY3445" fmla="*/ 1764465 h 6858000"/>
              <a:gd name="connsiteX3446" fmla="*/ 5875576 w 6530564"/>
              <a:gd name="connsiteY3446" fmla="*/ 1746097 h 6858000"/>
              <a:gd name="connsiteX3447" fmla="*/ 5874577 w 6530564"/>
              <a:gd name="connsiteY3447" fmla="*/ 1741428 h 6858000"/>
              <a:gd name="connsiteX3448" fmla="*/ 5867911 w 6530564"/>
              <a:gd name="connsiteY3448" fmla="*/ 1733084 h 6858000"/>
              <a:gd name="connsiteX3449" fmla="*/ 5864239 w 6530564"/>
              <a:gd name="connsiteY3449" fmla="*/ 1738752 h 6858000"/>
              <a:gd name="connsiteX3450" fmla="*/ 5653531 w 6530564"/>
              <a:gd name="connsiteY3450" fmla="*/ 1529790 h 6858000"/>
              <a:gd name="connsiteX3451" fmla="*/ 5652531 w 6530564"/>
              <a:gd name="connsiteY3451" fmla="*/ 1525119 h 6858000"/>
              <a:gd name="connsiteX3452" fmla="*/ 5697884 w 6530564"/>
              <a:gd name="connsiteY3452" fmla="*/ 1554504 h 6858000"/>
              <a:gd name="connsiteX3453" fmla="*/ 5701875 w 6530564"/>
              <a:gd name="connsiteY3453" fmla="*/ 1573189 h 6858000"/>
              <a:gd name="connsiteX3454" fmla="*/ 5742557 w 6530564"/>
              <a:gd name="connsiteY3454" fmla="*/ 1603571 h 6858000"/>
              <a:gd name="connsiteX3455" fmla="*/ 5779564 w 6530564"/>
              <a:gd name="connsiteY3455" fmla="*/ 1639622 h 6858000"/>
              <a:gd name="connsiteX3456" fmla="*/ 5840245 w 6530564"/>
              <a:gd name="connsiteY3456" fmla="*/ 1695037 h 6858000"/>
              <a:gd name="connsiteX3457" fmla="*/ 5879249 w 6530564"/>
              <a:gd name="connsiteY3457" fmla="*/ 1740430 h 6858000"/>
              <a:gd name="connsiteX3458" fmla="*/ 5934262 w 6530564"/>
              <a:gd name="connsiteY3458" fmla="*/ 1792171 h 6858000"/>
              <a:gd name="connsiteX3459" fmla="*/ 5935261 w 6530564"/>
              <a:gd name="connsiteY3459" fmla="*/ 1796841 h 6858000"/>
              <a:gd name="connsiteX3460" fmla="*/ 5936258 w 6530564"/>
              <a:gd name="connsiteY3460" fmla="*/ 1801513 h 6858000"/>
              <a:gd name="connsiteX3461" fmla="*/ 5940929 w 6530564"/>
              <a:gd name="connsiteY3461" fmla="*/ 1800515 h 6858000"/>
              <a:gd name="connsiteX3462" fmla="*/ 5955260 w 6530564"/>
              <a:gd name="connsiteY3462" fmla="*/ 1821873 h 6858000"/>
              <a:gd name="connsiteX3463" fmla="*/ 5956259 w 6530564"/>
              <a:gd name="connsiteY3463" fmla="*/ 1826546 h 6858000"/>
              <a:gd name="connsiteX3464" fmla="*/ 5961927 w 6530564"/>
              <a:gd name="connsiteY3464" fmla="*/ 1830220 h 6858000"/>
              <a:gd name="connsiteX3465" fmla="*/ 5960930 w 6530564"/>
              <a:gd name="connsiteY3465" fmla="*/ 1825547 h 6858000"/>
              <a:gd name="connsiteX3466" fmla="*/ 6004605 w 6530564"/>
              <a:gd name="connsiteY3466" fmla="*/ 1869943 h 6858000"/>
              <a:gd name="connsiteX3467" fmla="*/ 5999933 w 6530564"/>
              <a:gd name="connsiteY3467" fmla="*/ 1870942 h 6858000"/>
              <a:gd name="connsiteX3468" fmla="*/ 6000931 w 6530564"/>
              <a:gd name="connsiteY3468" fmla="*/ 1875612 h 6858000"/>
              <a:gd name="connsiteX3469" fmla="*/ 6006601 w 6530564"/>
              <a:gd name="connsiteY3469" fmla="*/ 1879284 h 6858000"/>
              <a:gd name="connsiteX3470" fmla="*/ 6011271 w 6530564"/>
              <a:gd name="connsiteY3470" fmla="*/ 1878287 h 6858000"/>
              <a:gd name="connsiteX3471" fmla="*/ 6012269 w 6530564"/>
              <a:gd name="connsiteY3471" fmla="*/ 1882958 h 6858000"/>
              <a:gd name="connsiteX3472" fmla="*/ 6027599 w 6530564"/>
              <a:gd name="connsiteY3472" fmla="*/ 1908989 h 6858000"/>
              <a:gd name="connsiteX3473" fmla="*/ 6037939 w 6530564"/>
              <a:gd name="connsiteY3473" fmla="*/ 1911662 h 6858000"/>
              <a:gd name="connsiteX3474" fmla="*/ 6044605 w 6530564"/>
              <a:gd name="connsiteY3474" fmla="*/ 1920008 h 6858000"/>
              <a:gd name="connsiteX3475" fmla="*/ 6040933 w 6530564"/>
              <a:gd name="connsiteY3475" fmla="*/ 1925676 h 6858000"/>
              <a:gd name="connsiteX3476" fmla="*/ 6046601 w 6530564"/>
              <a:gd name="connsiteY3476" fmla="*/ 1929349 h 6858000"/>
              <a:gd name="connsiteX3477" fmla="*/ 6052271 w 6530564"/>
              <a:gd name="connsiteY3477" fmla="*/ 1933023 h 6858000"/>
              <a:gd name="connsiteX3478" fmla="*/ 6084607 w 6530564"/>
              <a:gd name="connsiteY3478" fmla="*/ 1970071 h 6858000"/>
              <a:gd name="connsiteX3479" fmla="*/ 6075945 w 6530564"/>
              <a:gd name="connsiteY3479" fmla="*/ 1952386 h 6858000"/>
              <a:gd name="connsiteX3480" fmla="*/ 6057939 w 6530564"/>
              <a:gd name="connsiteY3480" fmla="*/ 1936695 h 6858000"/>
              <a:gd name="connsiteX3481" fmla="*/ 6056941 w 6530564"/>
              <a:gd name="connsiteY3481" fmla="*/ 1932024 h 6858000"/>
              <a:gd name="connsiteX3482" fmla="*/ 6055943 w 6530564"/>
              <a:gd name="connsiteY3482" fmla="*/ 1927353 h 6858000"/>
              <a:gd name="connsiteX3483" fmla="*/ 6049276 w 6530564"/>
              <a:gd name="connsiteY3483" fmla="*/ 1919009 h 6858000"/>
              <a:gd name="connsiteX3484" fmla="*/ 6017937 w 6530564"/>
              <a:gd name="connsiteY3484" fmla="*/ 1886631 h 6858000"/>
              <a:gd name="connsiteX3485" fmla="*/ 6015942 w 6530564"/>
              <a:gd name="connsiteY3485" fmla="*/ 1877290 h 6858000"/>
              <a:gd name="connsiteX3486" fmla="*/ 6014943 w 6530564"/>
              <a:gd name="connsiteY3486" fmla="*/ 1872617 h 6858000"/>
              <a:gd name="connsiteX3487" fmla="*/ 6012949 w 6530564"/>
              <a:gd name="connsiteY3487" fmla="*/ 1863276 h 6858000"/>
              <a:gd name="connsiteX3488" fmla="*/ 6008279 w 6530564"/>
              <a:gd name="connsiteY3488" fmla="*/ 1864274 h 6858000"/>
              <a:gd name="connsiteX3489" fmla="*/ 6003605 w 6530564"/>
              <a:gd name="connsiteY3489" fmla="*/ 1865272 h 6858000"/>
              <a:gd name="connsiteX3490" fmla="*/ 5985601 w 6530564"/>
              <a:gd name="connsiteY3490" fmla="*/ 1849581 h 6858000"/>
              <a:gd name="connsiteX3491" fmla="*/ 5965600 w 6530564"/>
              <a:gd name="connsiteY3491" fmla="*/ 1824550 h 6858000"/>
              <a:gd name="connsiteX3492" fmla="*/ 5964603 w 6530564"/>
              <a:gd name="connsiteY3492" fmla="*/ 1819878 h 6858000"/>
              <a:gd name="connsiteX3493" fmla="*/ 5963605 w 6530564"/>
              <a:gd name="connsiteY3493" fmla="*/ 1815208 h 6858000"/>
              <a:gd name="connsiteX3494" fmla="*/ 5945599 w 6530564"/>
              <a:gd name="connsiteY3494" fmla="*/ 1799518 h 6858000"/>
              <a:gd name="connsiteX3495" fmla="*/ 5951268 w 6530564"/>
              <a:gd name="connsiteY3495" fmla="*/ 1803190 h 6858000"/>
              <a:gd name="connsiteX3496" fmla="*/ 5950271 w 6530564"/>
              <a:gd name="connsiteY3496" fmla="*/ 1798519 h 6858000"/>
              <a:gd name="connsiteX3497" fmla="*/ 5944601 w 6530564"/>
              <a:gd name="connsiteY3497" fmla="*/ 1794847 h 6858000"/>
              <a:gd name="connsiteX3498" fmla="*/ 5938933 w 6530564"/>
              <a:gd name="connsiteY3498" fmla="*/ 1791173 h 6858000"/>
              <a:gd name="connsiteX3499" fmla="*/ 5931269 w 6530564"/>
              <a:gd name="connsiteY3499" fmla="*/ 1778159 h 6858000"/>
              <a:gd name="connsiteX3500" fmla="*/ 5919929 w 6530564"/>
              <a:gd name="connsiteY3500" fmla="*/ 1770811 h 6858000"/>
              <a:gd name="connsiteX3501" fmla="*/ 5930269 w 6530564"/>
              <a:gd name="connsiteY3501" fmla="*/ 1773488 h 6858000"/>
              <a:gd name="connsiteX3502" fmla="*/ 5913263 w 6530564"/>
              <a:gd name="connsiteY3502" fmla="*/ 1762468 h 6858000"/>
              <a:gd name="connsiteX3503" fmla="*/ 5894260 w 6530564"/>
              <a:gd name="connsiteY3503" fmla="*/ 1742107 h 6858000"/>
              <a:gd name="connsiteX3504" fmla="*/ 5908274 w 6530564"/>
              <a:gd name="connsiteY3504" fmla="*/ 1739112 h 6858000"/>
              <a:gd name="connsiteX3505" fmla="*/ 5885598 w 6530564"/>
              <a:gd name="connsiteY3505" fmla="*/ 1724422 h 6858000"/>
              <a:gd name="connsiteX3506" fmla="*/ 5890269 w 6530564"/>
              <a:gd name="connsiteY3506" fmla="*/ 1723424 h 6858000"/>
              <a:gd name="connsiteX3507" fmla="*/ 5889272 w 6530564"/>
              <a:gd name="connsiteY3507" fmla="*/ 1718751 h 6858000"/>
              <a:gd name="connsiteX3508" fmla="*/ 5883602 w 6530564"/>
              <a:gd name="connsiteY3508" fmla="*/ 1715079 h 6858000"/>
              <a:gd name="connsiteX3509" fmla="*/ 5866595 w 6530564"/>
              <a:gd name="connsiteY3509" fmla="*/ 1704060 h 6858000"/>
              <a:gd name="connsiteX3510" fmla="*/ 5859927 w 6530564"/>
              <a:gd name="connsiteY3510" fmla="*/ 1695716 h 6858000"/>
              <a:gd name="connsiteX3511" fmla="*/ 5854258 w 6530564"/>
              <a:gd name="connsiteY3511" fmla="*/ 1692043 h 6858000"/>
              <a:gd name="connsiteX3512" fmla="*/ 5855257 w 6530564"/>
              <a:gd name="connsiteY3512" fmla="*/ 1696713 h 6858000"/>
              <a:gd name="connsiteX3513" fmla="*/ 5856255 w 6530564"/>
              <a:gd name="connsiteY3513" fmla="*/ 1701383 h 6858000"/>
              <a:gd name="connsiteX3514" fmla="*/ 5824917 w 6530564"/>
              <a:gd name="connsiteY3514" fmla="*/ 1669006 h 6858000"/>
              <a:gd name="connsiteX3515" fmla="*/ 5839927 w 6530564"/>
              <a:gd name="connsiteY3515" fmla="*/ 1670683 h 6858000"/>
              <a:gd name="connsiteX3516" fmla="*/ 5805913 w 6530564"/>
              <a:gd name="connsiteY3516" fmla="*/ 1648645 h 6858000"/>
              <a:gd name="connsiteX3517" fmla="*/ 5774575 w 6530564"/>
              <a:gd name="connsiteY3517" fmla="*/ 1616266 h 6858000"/>
              <a:gd name="connsiteX3518" fmla="*/ 5780245 w 6530564"/>
              <a:gd name="connsiteY3518" fmla="*/ 1619939 h 6858000"/>
              <a:gd name="connsiteX3519" fmla="*/ 5784915 w 6530564"/>
              <a:gd name="connsiteY3519" fmla="*/ 1618942 h 6858000"/>
              <a:gd name="connsiteX3520" fmla="*/ 5789585 w 6530564"/>
              <a:gd name="connsiteY3520" fmla="*/ 1617944 h 6858000"/>
              <a:gd name="connsiteX3521" fmla="*/ 5782919 w 6530564"/>
              <a:gd name="connsiteY3521" fmla="*/ 1609599 h 6858000"/>
              <a:gd name="connsiteX3522" fmla="*/ 5787589 w 6530564"/>
              <a:gd name="connsiteY3522" fmla="*/ 1608602 h 6858000"/>
              <a:gd name="connsiteX3523" fmla="*/ 5793259 w 6530564"/>
              <a:gd name="connsiteY3523" fmla="*/ 1612274 h 6858000"/>
              <a:gd name="connsiteX3524" fmla="*/ 5794257 w 6530564"/>
              <a:gd name="connsiteY3524" fmla="*/ 1616947 h 6858000"/>
              <a:gd name="connsiteX3525" fmla="*/ 5799925 w 6530564"/>
              <a:gd name="connsiteY3525" fmla="*/ 1620620 h 6858000"/>
              <a:gd name="connsiteX3526" fmla="*/ 5805595 w 6530564"/>
              <a:gd name="connsiteY3526" fmla="*/ 1624292 h 6858000"/>
              <a:gd name="connsiteX3527" fmla="*/ 5930950 w 6530564"/>
              <a:gd name="connsiteY3527" fmla="*/ 1753805 h 6858000"/>
              <a:gd name="connsiteX3528" fmla="*/ 5931947 w 6530564"/>
              <a:gd name="connsiteY3528" fmla="*/ 1758476 h 6858000"/>
              <a:gd name="connsiteX3529" fmla="*/ 5937615 w 6530564"/>
              <a:gd name="connsiteY3529" fmla="*/ 1762149 h 6858000"/>
              <a:gd name="connsiteX3530" fmla="*/ 5962289 w 6530564"/>
              <a:gd name="connsiteY3530" fmla="*/ 1786184 h 6858000"/>
              <a:gd name="connsiteX3531" fmla="*/ 5969953 w 6530564"/>
              <a:gd name="connsiteY3531" fmla="*/ 1799200 h 6858000"/>
              <a:gd name="connsiteX3532" fmla="*/ 5975622 w 6530564"/>
              <a:gd name="connsiteY3532" fmla="*/ 1802871 h 6858000"/>
              <a:gd name="connsiteX3533" fmla="*/ 6005963 w 6530564"/>
              <a:gd name="connsiteY3533" fmla="*/ 1830579 h 6858000"/>
              <a:gd name="connsiteX3534" fmla="*/ 6011631 w 6530564"/>
              <a:gd name="connsiteY3534" fmla="*/ 1834252 h 6858000"/>
              <a:gd name="connsiteX3535" fmla="*/ 6014625 w 6530564"/>
              <a:gd name="connsiteY3535" fmla="*/ 1848264 h 6858000"/>
              <a:gd name="connsiteX3536" fmla="*/ 6044965 w 6530564"/>
              <a:gd name="connsiteY3536" fmla="*/ 1875972 h 6858000"/>
              <a:gd name="connsiteX3537" fmla="*/ 6050635 w 6530564"/>
              <a:gd name="connsiteY3537" fmla="*/ 1879645 h 6858000"/>
              <a:gd name="connsiteX3538" fmla="*/ 6051633 w 6530564"/>
              <a:gd name="connsiteY3538" fmla="*/ 1884316 h 6858000"/>
              <a:gd name="connsiteX3539" fmla="*/ 6140299 w 6530564"/>
              <a:gd name="connsiteY3539" fmla="*/ 2002132 h 6858000"/>
              <a:gd name="connsiteX3540" fmla="*/ 6152635 w 6530564"/>
              <a:gd name="connsiteY3540" fmla="*/ 2014149 h 6858000"/>
              <a:gd name="connsiteX3541" fmla="*/ 6155629 w 6530564"/>
              <a:gd name="connsiteY3541" fmla="*/ 2028161 h 6858000"/>
              <a:gd name="connsiteX3542" fmla="*/ 6164971 w 6530564"/>
              <a:gd name="connsiteY3542" fmla="*/ 2026165 h 6858000"/>
              <a:gd name="connsiteX3543" fmla="*/ 6171637 w 6530564"/>
              <a:gd name="connsiteY3543" fmla="*/ 2034509 h 6858000"/>
              <a:gd name="connsiteX3544" fmla="*/ 6208963 w 6530564"/>
              <a:gd name="connsiteY3544" fmla="*/ 2094914 h 6858000"/>
              <a:gd name="connsiteX3545" fmla="*/ 6209963 w 6530564"/>
              <a:gd name="connsiteY3545" fmla="*/ 2099585 h 6858000"/>
              <a:gd name="connsiteX3546" fmla="*/ 6211957 w 6530564"/>
              <a:gd name="connsiteY3546" fmla="*/ 2108927 h 6858000"/>
              <a:gd name="connsiteX3547" fmla="*/ 6216629 w 6530564"/>
              <a:gd name="connsiteY3547" fmla="*/ 2107929 h 6858000"/>
              <a:gd name="connsiteX3548" fmla="*/ 6264295 w 6530564"/>
              <a:gd name="connsiteY3548" fmla="*/ 2171008 h 6858000"/>
              <a:gd name="connsiteX3549" fmla="*/ 6321623 w 6530564"/>
              <a:gd name="connsiteY3549" fmla="*/ 2256444 h 6858000"/>
              <a:gd name="connsiteX3550" fmla="*/ 6351284 w 6530564"/>
              <a:gd name="connsiteY3550" fmla="*/ 2303835 h 6858000"/>
              <a:gd name="connsiteX3551" fmla="*/ 6352281 w 6530564"/>
              <a:gd name="connsiteY3551" fmla="*/ 2308505 h 6858000"/>
              <a:gd name="connsiteX3552" fmla="*/ 6353279 w 6530564"/>
              <a:gd name="connsiteY3552" fmla="*/ 2313176 h 6858000"/>
              <a:gd name="connsiteX3553" fmla="*/ 6354277 w 6530564"/>
              <a:gd name="connsiteY3553" fmla="*/ 2317847 h 6858000"/>
              <a:gd name="connsiteX3554" fmla="*/ 6358947 w 6530564"/>
              <a:gd name="connsiteY3554" fmla="*/ 2316850 h 6858000"/>
              <a:gd name="connsiteX3555" fmla="*/ 6369289 w 6530564"/>
              <a:gd name="connsiteY3555" fmla="*/ 2319526 h 6858000"/>
              <a:gd name="connsiteX3556" fmla="*/ 6385616 w 6530564"/>
              <a:gd name="connsiteY3556" fmla="*/ 2350226 h 6858000"/>
              <a:gd name="connsiteX3557" fmla="*/ 6396955 w 6530564"/>
              <a:gd name="connsiteY3557" fmla="*/ 2357572 h 6858000"/>
              <a:gd name="connsiteX3558" fmla="*/ 6361624 w 6530564"/>
              <a:gd name="connsiteY3558" fmla="*/ 2306510 h 6858000"/>
              <a:gd name="connsiteX3559" fmla="*/ 6359627 w 6530564"/>
              <a:gd name="connsiteY3559" fmla="*/ 2297168 h 6858000"/>
              <a:gd name="connsiteX3560" fmla="*/ 6353959 w 6530564"/>
              <a:gd name="connsiteY3560" fmla="*/ 2293494 h 6858000"/>
              <a:gd name="connsiteX3561" fmla="*/ 6314637 w 6530564"/>
              <a:gd name="connsiteY3561" fmla="*/ 2223747 h 6858000"/>
              <a:gd name="connsiteX3562" fmla="*/ 6212319 w 6530564"/>
              <a:gd name="connsiteY3562" fmla="*/ 2064893 h 6858000"/>
              <a:gd name="connsiteX3563" fmla="*/ 6107325 w 6530564"/>
              <a:gd name="connsiteY3563" fmla="*/ 1916375 h 6858000"/>
              <a:gd name="connsiteX3564" fmla="*/ 6088323 w 6530564"/>
              <a:gd name="connsiteY3564" fmla="*/ 1896015 h 6858000"/>
              <a:gd name="connsiteX3565" fmla="*/ 6007323 w 6530564"/>
              <a:gd name="connsiteY3565" fmla="*/ 1791215 h 6858000"/>
              <a:gd name="connsiteX3566" fmla="*/ 5975983 w 6530564"/>
              <a:gd name="connsiteY3566" fmla="*/ 1758836 h 6858000"/>
              <a:gd name="connsiteX3567" fmla="*/ 5907636 w 6530564"/>
              <a:gd name="connsiteY3567" fmla="*/ 1690407 h 6858000"/>
              <a:gd name="connsiteX3568" fmla="*/ 5789947 w 6530564"/>
              <a:gd name="connsiteY3568" fmla="*/ 1573908 h 6858000"/>
              <a:gd name="connsiteX3569" fmla="*/ 5761602 w 6530564"/>
              <a:gd name="connsiteY3569" fmla="*/ 1555544 h 6858000"/>
              <a:gd name="connsiteX3570" fmla="*/ 5729265 w 6530564"/>
              <a:gd name="connsiteY3570" fmla="*/ 1518494 h 6858000"/>
              <a:gd name="connsiteX3571" fmla="*/ 5718925 w 6530564"/>
              <a:gd name="connsiteY3571" fmla="*/ 1515819 h 6858000"/>
              <a:gd name="connsiteX3572" fmla="*/ 5658243 w 6530564"/>
              <a:gd name="connsiteY3572" fmla="*/ 1460405 h 6858000"/>
              <a:gd name="connsiteX3573" fmla="*/ 5637563 w 6530564"/>
              <a:gd name="connsiteY3573" fmla="*/ 1455055 h 6858000"/>
              <a:gd name="connsiteX3574" fmla="*/ 5624228 w 6530564"/>
              <a:gd name="connsiteY3574" fmla="*/ 1438365 h 6858000"/>
              <a:gd name="connsiteX3575" fmla="*/ 5452165 w 6530564"/>
              <a:gd name="connsiteY3575" fmla="*/ 1318832 h 6858000"/>
              <a:gd name="connsiteX3576" fmla="*/ 5377469 w 6530564"/>
              <a:gd name="connsiteY3576" fmla="*/ 1266412 h 6858000"/>
              <a:gd name="connsiteX3577" fmla="*/ 5334113 w 6530564"/>
              <a:gd name="connsiteY3577" fmla="*/ 1246370 h 6858000"/>
              <a:gd name="connsiteX3578" fmla="*/ 5321779 w 6530564"/>
              <a:gd name="connsiteY3578" fmla="*/ 1234352 h 6858000"/>
              <a:gd name="connsiteX3579" fmla="*/ 5300101 w 6530564"/>
              <a:gd name="connsiteY3579" fmla="*/ 1224331 h 6858000"/>
              <a:gd name="connsiteX3580" fmla="*/ 5299103 w 6530564"/>
              <a:gd name="connsiteY3580" fmla="*/ 1219660 h 6858000"/>
              <a:gd name="connsiteX3581" fmla="*/ 5325451 w 6530564"/>
              <a:gd name="connsiteY3581" fmla="*/ 1228683 h 6858000"/>
              <a:gd name="connsiteX3582" fmla="*/ 5326449 w 6530564"/>
              <a:gd name="connsiteY3582" fmla="*/ 1233354 h 6858000"/>
              <a:gd name="connsiteX3583" fmla="*/ 5336789 w 6530564"/>
              <a:gd name="connsiteY3583" fmla="*/ 1236030 h 6858000"/>
              <a:gd name="connsiteX3584" fmla="*/ 5341461 w 6530564"/>
              <a:gd name="connsiteY3584" fmla="*/ 1235032 h 6858000"/>
              <a:gd name="connsiteX3585" fmla="*/ 5347129 w 6530564"/>
              <a:gd name="connsiteY3585" fmla="*/ 1238705 h 6858000"/>
              <a:gd name="connsiteX3586" fmla="*/ 5351799 w 6530564"/>
              <a:gd name="connsiteY3586" fmla="*/ 1237706 h 6858000"/>
              <a:gd name="connsiteX3587" fmla="*/ 5384815 w 6530564"/>
              <a:gd name="connsiteY3587" fmla="*/ 1255074 h 6858000"/>
              <a:gd name="connsiteX3588" fmla="*/ 5390485 w 6530564"/>
              <a:gd name="connsiteY3588" fmla="*/ 1258747 h 6858000"/>
              <a:gd name="connsiteX3589" fmla="*/ 5395155 w 6530564"/>
              <a:gd name="connsiteY3589" fmla="*/ 1257748 h 6858000"/>
              <a:gd name="connsiteX3590" fmla="*/ 5396153 w 6530564"/>
              <a:gd name="connsiteY3590" fmla="*/ 1262419 h 6858000"/>
              <a:gd name="connsiteX3591" fmla="*/ 5392481 w 6530564"/>
              <a:gd name="connsiteY3591" fmla="*/ 1268089 h 6858000"/>
              <a:gd name="connsiteX3592" fmla="*/ 5416835 w 6530564"/>
              <a:gd name="connsiteY3592" fmla="*/ 1267768 h 6858000"/>
              <a:gd name="connsiteX3593" fmla="*/ 5457515 w 6530564"/>
              <a:gd name="connsiteY3593" fmla="*/ 1298152 h 6858000"/>
              <a:gd name="connsiteX3594" fmla="*/ 5452843 w 6530564"/>
              <a:gd name="connsiteY3594" fmla="*/ 1299151 h 6858000"/>
              <a:gd name="connsiteX3595" fmla="*/ 5458513 w 6530564"/>
              <a:gd name="connsiteY3595" fmla="*/ 1302825 h 6858000"/>
              <a:gd name="connsiteX3596" fmla="*/ 5443501 w 6530564"/>
              <a:gd name="connsiteY3596" fmla="*/ 1301145 h 6858000"/>
              <a:gd name="connsiteX3597" fmla="*/ 5469850 w 6530564"/>
              <a:gd name="connsiteY3597" fmla="*/ 1310170 h 6858000"/>
              <a:gd name="connsiteX3598" fmla="*/ 5476517 w 6530564"/>
              <a:gd name="connsiteY3598" fmla="*/ 1318514 h 6858000"/>
              <a:gd name="connsiteX3599" fmla="*/ 5482186 w 6530564"/>
              <a:gd name="connsiteY3599" fmla="*/ 1322188 h 6858000"/>
              <a:gd name="connsiteX3600" fmla="*/ 5485860 w 6530564"/>
              <a:gd name="connsiteY3600" fmla="*/ 1316519 h 6858000"/>
              <a:gd name="connsiteX3601" fmla="*/ 5519873 w 6530564"/>
              <a:gd name="connsiteY3601" fmla="*/ 1338556 h 6858000"/>
              <a:gd name="connsiteX3602" fmla="*/ 5525542 w 6530564"/>
              <a:gd name="connsiteY3602" fmla="*/ 1342228 h 6858000"/>
              <a:gd name="connsiteX3603" fmla="*/ 5530213 w 6530564"/>
              <a:gd name="connsiteY3603" fmla="*/ 1341231 h 6858000"/>
              <a:gd name="connsiteX3604" fmla="*/ 5637924 w 6530564"/>
              <a:gd name="connsiteY3604" fmla="*/ 1411021 h 6858000"/>
              <a:gd name="connsiteX3605" fmla="*/ 5645589 w 6530564"/>
              <a:gd name="connsiteY3605" fmla="*/ 1424035 h 6858000"/>
              <a:gd name="connsiteX3606" fmla="*/ 5655929 w 6530564"/>
              <a:gd name="connsiteY3606" fmla="*/ 1426710 h 6858000"/>
              <a:gd name="connsiteX3607" fmla="*/ 5738288 w 6530564"/>
              <a:gd name="connsiteY3607" fmla="*/ 1492145 h 6858000"/>
              <a:gd name="connsiteX3608" fmla="*/ 5821645 w 6530564"/>
              <a:gd name="connsiteY3608" fmla="*/ 1562252 h 6858000"/>
              <a:gd name="connsiteX3609" fmla="*/ 5829311 w 6530564"/>
              <a:gd name="connsiteY3609" fmla="*/ 1575267 h 6858000"/>
              <a:gd name="connsiteX3610" fmla="*/ 5832983 w 6530564"/>
              <a:gd name="connsiteY3610" fmla="*/ 1569599 h 6858000"/>
              <a:gd name="connsiteX3611" fmla="*/ 5876659 w 6530564"/>
              <a:gd name="connsiteY3611" fmla="*/ 1613995 h 6858000"/>
              <a:gd name="connsiteX3612" fmla="*/ 5906998 w 6530564"/>
              <a:gd name="connsiteY3612" fmla="*/ 1641700 h 6858000"/>
              <a:gd name="connsiteX3613" fmla="*/ 5956341 w 6530564"/>
              <a:gd name="connsiteY3613" fmla="*/ 1689770 h 6858000"/>
              <a:gd name="connsiteX3614" fmla="*/ 6019021 w 6530564"/>
              <a:gd name="connsiteY3614" fmla="*/ 1754527 h 6858000"/>
              <a:gd name="connsiteX3615" fmla="*/ 6021017 w 6530564"/>
              <a:gd name="connsiteY3615" fmla="*/ 1763868 h 6858000"/>
              <a:gd name="connsiteX3616" fmla="*/ 6085689 w 6530564"/>
              <a:gd name="connsiteY3616" fmla="*/ 1837968 h 6858000"/>
              <a:gd name="connsiteX3617" fmla="*/ 6097027 w 6530564"/>
              <a:gd name="connsiteY3617" fmla="*/ 1845313 h 6858000"/>
              <a:gd name="connsiteX3618" fmla="*/ 6124692 w 6530564"/>
              <a:gd name="connsiteY3618" fmla="*/ 1883360 h 6858000"/>
              <a:gd name="connsiteX3619" fmla="*/ 6148365 w 6530564"/>
              <a:gd name="connsiteY3619" fmla="*/ 1902723 h 6858000"/>
              <a:gd name="connsiteX3620" fmla="*/ 6207689 w 6530564"/>
              <a:gd name="connsiteY3620" fmla="*/ 1997502 h 6858000"/>
              <a:gd name="connsiteX3621" fmla="*/ 6292683 w 6530564"/>
              <a:gd name="connsiteY3621" fmla="*/ 2120986 h 6858000"/>
              <a:gd name="connsiteX3622" fmla="*/ 6319349 w 6530564"/>
              <a:gd name="connsiteY3622" fmla="*/ 2154362 h 6858000"/>
              <a:gd name="connsiteX3623" fmla="*/ 6313681 w 6530564"/>
              <a:gd name="connsiteY3623" fmla="*/ 2150689 h 6858000"/>
              <a:gd name="connsiteX3624" fmla="*/ 6343343 w 6530564"/>
              <a:gd name="connsiteY3624" fmla="*/ 2198078 h 6858000"/>
              <a:gd name="connsiteX3625" fmla="*/ 6346335 w 6530564"/>
              <a:gd name="connsiteY3625" fmla="*/ 2212090 h 6858000"/>
              <a:gd name="connsiteX3626" fmla="*/ 6424979 w 6530564"/>
              <a:gd name="connsiteY3626" fmla="*/ 2351584 h 6858000"/>
              <a:gd name="connsiteX3627" fmla="*/ 6420309 w 6530564"/>
              <a:gd name="connsiteY3627" fmla="*/ 2352581 h 6858000"/>
              <a:gd name="connsiteX3628" fmla="*/ 6421307 w 6530564"/>
              <a:gd name="connsiteY3628" fmla="*/ 2357252 h 6858000"/>
              <a:gd name="connsiteX3629" fmla="*/ 6426975 w 6530564"/>
              <a:gd name="connsiteY3629" fmla="*/ 2360926 h 6858000"/>
              <a:gd name="connsiteX3630" fmla="*/ 6451966 w 6530564"/>
              <a:gd name="connsiteY3630" fmla="*/ 2409313 h 6858000"/>
              <a:gd name="connsiteX3631" fmla="*/ 6452965 w 6530564"/>
              <a:gd name="connsiteY3631" fmla="*/ 2413983 h 6858000"/>
              <a:gd name="connsiteX3632" fmla="*/ 6453963 w 6530564"/>
              <a:gd name="connsiteY3632" fmla="*/ 2418656 h 6858000"/>
              <a:gd name="connsiteX3633" fmla="*/ 6458633 w 6530564"/>
              <a:gd name="connsiteY3633" fmla="*/ 2417657 h 6858000"/>
              <a:gd name="connsiteX3634" fmla="*/ 6457635 w 6530564"/>
              <a:gd name="connsiteY3634" fmla="*/ 2412986 h 6858000"/>
              <a:gd name="connsiteX3635" fmla="*/ 6466299 w 6530564"/>
              <a:gd name="connsiteY3635" fmla="*/ 2430673 h 6858000"/>
              <a:gd name="connsiteX3636" fmla="*/ 6475639 w 6530564"/>
              <a:gd name="connsiteY3636" fmla="*/ 2428676 h 6858000"/>
              <a:gd name="connsiteX3637" fmla="*/ 6467975 w 6530564"/>
              <a:gd name="connsiteY3637" fmla="*/ 2415661 h 6858000"/>
              <a:gd name="connsiteX3638" fmla="*/ 6472646 w 6530564"/>
              <a:gd name="connsiteY3638" fmla="*/ 2414663 h 6858000"/>
              <a:gd name="connsiteX3639" fmla="*/ 6445979 w 6530564"/>
              <a:gd name="connsiteY3639" fmla="*/ 2381288 h 6858000"/>
              <a:gd name="connsiteX3640" fmla="*/ 6443981 w 6530564"/>
              <a:gd name="connsiteY3640" fmla="*/ 2371946 h 6858000"/>
              <a:gd name="connsiteX3641" fmla="*/ 6442985 w 6530564"/>
              <a:gd name="connsiteY3641" fmla="*/ 2367276 h 6858000"/>
              <a:gd name="connsiteX3642" fmla="*/ 6441987 w 6530564"/>
              <a:gd name="connsiteY3642" fmla="*/ 2362603 h 6858000"/>
              <a:gd name="connsiteX3643" fmla="*/ 6437315 w 6530564"/>
              <a:gd name="connsiteY3643" fmla="*/ 2363602 h 6858000"/>
              <a:gd name="connsiteX3644" fmla="*/ 6435319 w 6530564"/>
              <a:gd name="connsiteY3644" fmla="*/ 2354259 h 6858000"/>
              <a:gd name="connsiteX3645" fmla="*/ 6445659 w 6530564"/>
              <a:gd name="connsiteY3645" fmla="*/ 2356934 h 6858000"/>
              <a:gd name="connsiteX3646" fmla="*/ 6437995 w 6530564"/>
              <a:gd name="connsiteY3646" fmla="*/ 2343919 h 6858000"/>
              <a:gd name="connsiteX3647" fmla="*/ 6436996 w 6530564"/>
              <a:gd name="connsiteY3647" fmla="*/ 2339248 h 6858000"/>
              <a:gd name="connsiteX3648" fmla="*/ 6435999 w 6530564"/>
              <a:gd name="connsiteY3648" fmla="*/ 2334578 h 6858000"/>
              <a:gd name="connsiteX3649" fmla="*/ 6435001 w 6530564"/>
              <a:gd name="connsiteY3649" fmla="*/ 2329906 h 6858000"/>
              <a:gd name="connsiteX3650" fmla="*/ 6426338 w 6530564"/>
              <a:gd name="connsiteY3650" fmla="*/ 2312220 h 6858000"/>
              <a:gd name="connsiteX3651" fmla="*/ 6420669 w 6530564"/>
              <a:gd name="connsiteY3651" fmla="*/ 2308548 h 6858000"/>
              <a:gd name="connsiteX3652" fmla="*/ 6396677 w 6530564"/>
              <a:gd name="connsiteY3652" fmla="*/ 2264832 h 6858000"/>
              <a:gd name="connsiteX3653" fmla="*/ 6394681 w 6530564"/>
              <a:gd name="connsiteY3653" fmla="*/ 2255488 h 6858000"/>
              <a:gd name="connsiteX3654" fmla="*/ 6390010 w 6530564"/>
              <a:gd name="connsiteY3654" fmla="*/ 2256487 h 6858000"/>
              <a:gd name="connsiteX3655" fmla="*/ 6367015 w 6530564"/>
              <a:gd name="connsiteY3655" fmla="*/ 2217441 h 6858000"/>
              <a:gd name="connsiteX3656" fmla="*/ 6362345 w 6530564"/>
              <a:gd name="connsiteY3656" fmla="*/ 2218440 h 6858000"/>
              <a:gd name="connsiteX3657" fmla="*/ 6361347 w 6530564"/>
              <a:gd name="connsiteY3657" fmla="*/ 2213768 h 6858000"/>
              <a:gd name="connsiteX3658" fmla="*/ 6366017 w 6530564"/>
              <a:gd name="connsiteY3658" fmla="*/ 2212771 h 6858000"/>
              <a:gd name="connsiteX3659" fmla="*/ 6365019 w 6530564"/>
              <a:gd name="connsiteY3659" fmla="*/ 2208100 h 6858000"/>
              <a:gd name="connsiteX3660" fmla="*/ 6359351 w 6530564"/>
              <a:gd name="connsiteY3660" fmla="*/ 2204426 h 6858000"/>
              <a:gd name="connsiteX3661" fmla="*/ 6289369 w 6530564"/>
              <a:gd name="connsiteY3661" fmla="*/ 2082620 h 6858000"/>
              <a:gd name="connsiteX3662" fmla="*/ 6272043 w 6530564"/>
              <a:gd name="connsiteY3662" fmla="*/ 2047249 h 6858000"/>
              <a:gd name="connsiteX3663" fmla="*/ 6253041 w 6530564"/>
              <a:gd name="connsiteY3663" fmla="*/ 2026887 h 6858000"/>
              <a:gd name="connsiteX3664" fmla="*/ 6226373 w 6530564"/>
              <a:gd name="connsiteY3664" fmla="*/ 1993510 h 6858000"/>
              <a:gd name="connsiteX3665" fmla="*/ 6037705 w 6530564"/>
              <a:gd name="connsiteY3665" fmla="*/ 1750534 h 6858000"/>
              <a:gd name="connsiteX3666" fmla="*/ 6040378 w 6530564"/>
              <a:gd name="connsiteY3666" fmla="*/ 1740194 h 6858000"/>
              <a:gd name="connsiteX3667" fmla="*/ 6041377 w 6530564"/>
              <a:gd name="connsiteY3667" fmla="*/ 1744864 h 6858000"/>
              <a:gd name="connsiteX3668" fmla="*/ 6046048 w 6530564"/>
              <a:gd name="connsiteY3668" fmla="*/ 1743867 h 6858000"/>
              <a:gd name="connsiteX3669" fmla="*/ 6039381 w 6530564"/>
              <a:gd name="connsiteY3669" fmla="*/ 1735524 h 6858000"/>
              <a:gd name="connsiteX3670" fmla="*/ 6036386 w 6530564"/>
              <a:gd name="connsiteY3670" fmla="*/ 1721512 h 6858000"/>
              <a:gd name="connsiteX3671" fmla="*/ 6014709 w 6530564"/>
              <a:gd name="connsiteY3671" fmla="*/ 1711489 h 6858000"/>
              <a:gd name="connsiteX3672" fmla="*/ 6013711 w 6530564"/>
              <a:gd name="connsiteY3672" fmla="*/ 1706819 h 6858000"/>
              <a:gd name="connsiteX3673" fmla="*/ 6008043 w 6530564"/>
              <a:gd name="connsiteY3673" fmla="*/ 1703145 h 6858000"/>
              <a:gd name="connsiteX3674" fmla="*/ 6007045 w 6530564"/>
              <a:gd name="connsiteY3674" fmla="*/ 1698475 h 6858000"/>
              <a:gd name="connsiteX3675" fmla="*/ 6002374 w 6530564"/>
              <a:gd name="connsiteY3675" fmla="*/ 1699472 h 6858000"/>
              <a:gd name="connsiteX3676" fmla="*/ 5995707 w 6530564"/>
              <a:gd name="connsiteY3676" fmla="*/ 1691128 h 6858000"/>
              <a:gd name="connsiteX3677" fmla="*/ 5981375 w 6530564"/>
              <a:gd name="connsiteY3677" fmla="*/ 1669769 h 6858000"/>
              <a:gd name="connsiteX3678" fmla="*/ 5986045 w 6530564"/>
              <a:gd name="connsiteY3678" fmla="*/ 1668771 h 6858000"/>
              <a:gd name="connsiteX3679" fmla="*/ 5991715 w 6530564"/>
              <a:gd name="connsiteY3679" fmla="*/ 1672443 h 6858000"/>
              <a:gd name="connsiteX3680" fmla="*/ 5985048 w 6530564"/>
              <a:gd name="connsiteY3680" fmla="*/ 1664101 h 6858000"/>
              <a:gd name="connsiteX3681" fmla="*/ 5979379 w 6530564"/>
              <a:gd name="connsiteY3681" fmla="*/ 1660427 h 6858000"/>
              <a:gd name="connsiteX3682" fmla="*/ 5961375 w 6530564"/>
              <a:gd name="connsiteY3682" fmla="*/ 1644738 h 6858000"/>
              <a:gd name="connsiteX3683" fmla="*/ 5960376 w 6530564"/>
              <a:gd name="connsiteY3683" fmla="*/ 1640066 h 6858000"/>
              <a:gd name="connsiteX3684" fmla="*/ 5953710 w 6530564"/>
              <a:gd name="connsiteY3684" fmla="*/ 1631721 h 6858000"/>
              <a:gd name="connsiteX3685" fmla="*/ 5949037 w 6530564"/>
              <a:gd name="connsiteY3685" fmla="*/ 1632720 h 6858000"/>
              <a:gd name="connsiteX3686" fmla="*/ 5950036 w 6530564"/>
              <a:gd name="connsiteY3686" fmla="*/ 1637390 h 6858000"/>
              <a:gd name="connsiteX3687" fmla="*/ 5942371 w 6530564"/>
              <a:gd name="connsiteY3687" fmla="*/ 1624375 h 6858000"/>
              <a:gd name="connsiteX3688" fmla="*/ 5933029 w 6530564"/>
              <a:gd name="connsiteY3688" fmla="*/ 1626372 h 6858000"/>
              <a:gd name="connsiteX3689" fmla="*/ 5931033 w 6530564"/>
              <a:gd name="connsiteY3689" fmla="*/ 1617029 h 6858000"/>
              <a:gd name="connsiteX3690" fmla="*/ 5925364 w 6530564"/>
              <a:gd name="connsiteY3690" fmla="*/ 1613357 h 6858000"/>
              <a:gd name="connsiteX3691" fmla="*/ 5924365 w 6530564"/>
              <a:gd name="connsiteY3691" fmla="*/ 1608686 h 6858000"/>
              <a:gd name="connsiteX3692" fmla="*/ 5919695 w 6530564"/>
              <a:gd name="connsiteY3692" fmla="*/ 1609683 h 6858000"/>
              <a:gd name="connsiteX3693" fmla="*/ 5920694 w 6530564"/>
              <a:gd name="connsiteY3693" fmla="*/ 1614354 h 6858000"/>
              <a:gd name="connsiteX3694" fmla="*/ 5872349 w 6530564"/>
              <a:gd name="connsiteY3694" fmla="*/ 1570957 h 6858000"/>
              <a:gd name="connsiteX3695" fmla="*/ 5865681 w 6530564"/>
              <a:gd name="connsiteY3695" fmla="*/ 1562613 h 6858000"/>
              <a:gd name="connsiteX3696" fmla="*/ 5855341 w 6530564"/>
              <a:gd name="connsiteY3696" fmla="*/ 1559936 h 6858000"/>
              <a:gd name="connsiteX3697" fmla="*/ 5856125 w 6530564"/>
              <a:gd name="connsiteY3697" fmla="*/ 1563605 h 6858000"/>
              <a:gd name="connsiteX3698" fmla="*/ 5841049 w 6530564"/>
              <a:gd name="connsiteY3698" fmla="*/ 1551621 h 6858000"/>
              <a:gd name="connsiteX3699" fmla="*/ 5789989 w 6530564"/>
              <a:gd name="connsiteY3699" fmla="*/ 1505521 h 6858000"/>
              <a:gd name="connsiteX3700" fmla="*/ 5763639 w 6530564"/>
              <a:gd name="connsiteY3700" fmla="*/ 1496497 h 6858000"/>
              <a:gd name="connsiteX3701" fmla="*/ 5760645 w 6530564"/>
              <a:gd name="connsiteY3701" fmla="*/ 1482484 h 6858000"/>
              <a:gd name="connsiteX3702" fmla="*/ 5731302 w 6530564"/>
              <a:gd name="connsiteY3702" fmla="*/ 1459447 h 6858000"/>
              <a:gd name="connsiteX3703" fmla="*/ 5710622 w 6530564"/>
              <a:gd name="connsiteY3703" fmla="*/ 1454098 h 6858000"/>
              <a:gd name="connsiteX3704" fmla="*/ 5691620 w 6530564"/>
              <a:gd name="connsiteY3704" fmla="*/ 1433737 h 6858000"/>
              <a:gd name="connsiteX3705" fmla="*/ 5696290 w 6530564"/>
              <a:gd name="connsiteY3705" fmla="*/ 1432738 h 6858000"/>
              <a:gd name="connsiteX3706" fmla="*/ 5706631 w 6530564"/>
              <a:gd name="connsiteY3706" fmla="*/ 1435415 h 6858000"/>
              <a:gd name="connsiteX3707" fmla="*/ 5699964 w 6530564"/>
              <a:gd name="connsiteY3707" fmla="*/ 1427069 h 6858000"/>
              <a:gd name="connsiteX3708" fmla="*/ 5694295 w 6530564"/>
              <a:gd name="connsiteY3708" fmla="*/ 1423397 h 6858000"/>
              <a:gd name="connsiteX3709" fmla="*/ 5710304 w 6530564"/>
              <a:gd name="connsiteY3709" fmla="*/ 1429745 h 6858000"/>
              <a:gd name="connsiteX3710" fmla="*/ 5687628 w 6530564"/>
              <a:gd name="connsiteY3710" fmla="*/ 1415053 h 6858000"/>
              <a:gd name="connsiteX3711" fmla="*/ 5681959 w 6530564"/>
              <a:gd name="connsiteY3711" fmla="*/ 1411380 h 6858000"/>
              <a:gd name="connsiteX3712" fmla="*/ 5665951 w 6530564"/>
              <a:gd name="connsiteY3712" fmla="*/ 1405033 h 6858000"/>
              <a:gd name="connsiteX3713" fmla="*/ 5672618 w 6530564"/>
              <a:gd name="connsiteY3713" fmla="*/ 1413376 h 6858000"/>
              <a:gd name="connsiteX3714" fmla="*/ 5673615 w 6530564"/>
              <a:gd name="connsiteY3714" fmla="*/ 1418048 h 6858000"/>
              <a:gd name="connsiteX3715" fmla="*/ 5656608 w 6530564"/>
              <a:gd name="connsiteY3715" fmla="*/ 1407029 h 6858000"/>
              <a:gd name="connsiteX3716" fmla="*/ 5665271 w 6530564"/>
              <a:gd name="connsiteY3716" fmla="*/ 1424714 h 6858000"/>
              <a:gd name="connsiteX3717" fmla="*/ 5639602 w 6530564"/>
              <a:gd name="connsiteY3717" fmla="*/ 1396008 h 6858000"/>
              <a:gd name="connsiteX3718" fmla="*/ 5645271 w 6530564"/>
              <a:gd name="connsiteY3718" fmla="*/ 1399681 h 6858000"/>
              <a:gd name="connsiteX3719" fmla="*/ 5654611 w 6530564"/>
              <a:gd name="connsiteY3719" fmla="*/ 1397686 h 6858000"/>
              <a:gd name="connsiteX3720" fmla="*/ 5643275 w 6530564"/>
              <a:gd name="connsiteY3720" fmla="*/ 1390339 h 6858000"/>
              <a:gd name="connsiteX3721" fmla="*/ 5642277 w 6530564"/>
              <a:gd name="connsiteY3721" fmla="*/ 1385668 h 6858000"/>
              <a:gd name="connsiteX3722" fmla="*/ 5641279 w 6530564"/>
              <a:gd name="connsiteY3722" fmla="*/ 1380997 h 6858000"/>
              <a:gd name="connsiteX3723" fmla="*/ 5645949 w 6530564"/>
              <a:gd name="connsiteY3723" fmla="*/ 1379999 h 6858000"/>
              <a:gd name="connsiteX3724" fmla="*/ 5635609 w 6530564"/>
              <a:gd name="connsiteY3724" fmla="*/ 1377324 h 6858000"/>
              <a:gd name="connsiteX3725" fmla="*/ 5629939 w 6530564"/>
              <a:gd name="connsiteY3725" fmla="*/ 1373652 h 6858000"/>
              <a:gd name="connsiteX3726" fmla="*/ 5616607 w 6530564"/>
              <a:gd name="connsiteY3726" fmla="*/ 1356962 h 6858000"/>
              <a:gd name="connsiteX3727" fmla="*/ 5622275 w 6530564"/>
              <a:gd name="connsiteY3727" fmla="*/ 1360636 h 6858000"/>
              <a:gd name="connsiteX3728" fmla="*/ 5632616 w 6530564"/>
              <a:gd name="connsiteY3728" fmla="*/ 1363312 h 6858000"/>
              <a:gd name="connsiteX3729" fmla="*/ 5620280 w 6530564"/>
              <a:gd name="connsiteY3729" fmla="*/ 1351294 h 6858000"/>
              <a:gd name="connsiteX3730" fmla="*/ 5614611 w 6530564"/>
              <a:gd name="connsiteY3730" fmla="*/ 1347621 h 6858000"/>
              <a:gd name="connsiteX3731" fmla="*/ 5608941 w 6530564"/>
              <a:gd name="connsiteY3731" fmla="*/ 1343947 h 6858000"/>
              <a:gd name="connsiteX3732" fmla="*/ 5599600 w 6530564"/>
              <a:gd name="connsiteY3732" fmla="*/ 1345945 h 6858000"/>
              <a:gd name="connsiteX3733" fmla="*/ 5606266 w 6530564"/>
              <a:gd name="connsiteY3733" fmla="*/ 1354289 h 6858000"/>
              <a:gd name="connsiteX3734" fmla="*/ 5610937 w 6530564"/>
              <a:gd name="connsiteY3734" fmla="*/ 1353291 h 6858000"/>
              <a:gd name="connsiteX3735" fmla="*/ 5616607 w 6530564"/>
              <a:gd name="connsiteY3735" fmla="*/ 1356962 h 6858000"/>
              <a:gd name="connsiteX3736" fmla="*/ 5625269 w 6530564"/>
              <a:gd name="connsiteY3736" fmla="*/ 1374649 h 6858000"/>
              <a:gd name="connsiteX3737" fmla="*/ 5619601 w 6530564"/>
              <a:gd name="connsiteY3737" fmla="*/ 1370976 h 6858000"/>
              <a:gd name="connsiteX3738" fmla="*/ 5620599 w 6530564"/>
              <a:gd name="connsiteY3738" fmla="*/ 1375646 h 6858000"/>
              <a:gd name="connsiteX3739" fmla="*/ 5621597 w 6530564"/>
              <a:gd name="connsiteY3739" fmla="*/ 1380318 h 6858000"/>
              <a:gd name="connsiteX3740" fmla="*/ 5626267 w 6530564"/>
              <a:gd name="connsiteY3740" fmla="*/ 1379320 h 6858000"/>
              <a:gd name="connsiteX3741" fmla="*/ 5631935 w 6530564"/>
              <a:gd name="connsiteY3741" fmla="*/ 1382993 h 6858000"/>
              <a:gd name="connsiteX3742" fmla="*/ 5627265 w 6530564"/>
              <a:gd name="connsiteY3742" fmla="*/ 1383992 h 6858000"/>
              <a:gd name="connsiteX3743" fmla="*/ 5632935 w 6530564"/>
              <a:gd name="connsiteY3743" fmla="*/ 1387664 h 6858000"/>
              <a:gd name="connsiteX3744" fmla="*/ 5633931 w 6530564"/>
              <a:gd name="connsiteY3744" fmla="*/ 1392336 h 6858000"/>
              <a:gd name="connsiteX3745" fmla="*/ 5594249 w 6530564"/>
              <a:gd name="connsiteY3745" fmla="*/ 1366625 h 6858000"/>
              <a:gd name="connsiteX3746" fmla="*/ 5598919 w 6530564"/>
              <a:gd name="connsiteY3746" fmla="*/ 1365626 h 6858000"/>
              <a:gd name="connsiteX3747" fmla="*/ 5603592 w 6530564"/>
              <a:gd name="connsiteY3747" fmla="*/ 1364627 h 6858000"/>
              <a:gd name="connsiteX3748" fmla="*/ 5597922 w 6530564"/>
              <a:gd name="connsiteY3748" fmla="*/ 1360955 h 6858000"/>
              <a:gd name="connsiteX3749" fmla="*/ 5593251 w 6530564"/>
              <a:gd name="connsiteY3749" fmla="*/ 1361952 h 6858000"/>
              <a:gd name="connsiteX3750" fmla="*/ 5587582 w 6530564"/>
              <a:gd name="connsiteY3750" fmla="*/ 1358280 h 6858000"/>
              <a:gd name="connsiteX3751" fmla="*/ 5574249 w 6530564"/>
              <a:gd name="connsiteY3751" fmla="*/ 1341592 h 6858000"/>
              <a:gd name="connsiteX3752" fmla="*/ 5573250 w 6530564"/>
              <a:gd name="connsiteY3752" fmla="*/ 1336920 h 6858000"/>
              <a:gd name="connsiteX3753" fmla="*/ 5567581 w 6530564"/>
              <a:gd name="connsiteY3753" fmla="*/ 1333248 h 6858000"/>
              <a:gd name="connsiteX3754" fmla="*/ 5562910 w 6530564"/>
              <a:gd name="connsiteY3754" fmla="*/ 1334245 h 6858000"/>
              <a:gd name="connsiteX3755" fmla="*/ 5563907 w 6530564"/>
              <a:gd name="connsiteY3755" fmla="*/ 1338917 h 6858000"/>
              <a:gd name="connsiteX3756" fmla="*/ 5540235 w 6530564"/>
              <a:gd name="connsiteY3756" fmla="*/ 1319554 h 6858000"/>
              <a:gd name="connsiteX3757" fmla="*/ 5534565 w 6530564"/>
              <a:gd name="connsiteY3757" fmla="*/ 1315881 h 6858000"/>
              <a:gd name="connsiteX3758" fmla="*/ 5529895 w 6530564"/>
              <a:gd name="connsiteY3758" fmla="*/ 1316878 h 6858000"/>
              <a:gd name="connsiteX3759" fmla="*/ 5530893 w 6530564"/>
              <a:gd name="connsiteY3759" fmla="*/ 1321550 h 6858000"/>
              <a:gd name="connsiteX3760" fmla="*/ 5510213 w 6530564"/>
              <a:gd name="connsiteY3760" fmla="*/ 1316199 h 6858000"/>
              <a:gd name="connsiteX3761" fmla="*/ 5439193 w 6530564"/>
              <a:gd name="connsiteY3761" fmla="*/ 1258110 h 6858000"/>
              <a:gd name="connsiteX3762" fmla="*/ 5435519 w 6530564"/>
              <a:gd name="connsiteY3762" fmla="*/ 1263778 h 6858000"/>
              <a:gd name="connsiteX3763" fmla="*/ 5434519 w 6530564"/>
              <a:gd name="connsiteY3763" fmla="*/ 1259108 h 6858000"/>
              <a:gd name="connsiteX3764" fmla="*/ 5428851 w 6530564"/>
              <a:gd name="connsiteY3764" fmla="*/ 1255434 h 6858000"/>
              <a:gd name="connsiteX3765" fmla="*/ 5429849 w 6530564"/>
              <a:gd name="connsiteY3765" fmla="*/ 1260105 h 6858000"/>
              <a:gd name="connsiteX3766" fmla="*/ 5392843 w 6530564"/>
              <a:gd name="connsiteY3766" fmla="*/ 1224054 h 6858000"/>
              <a:gd name="connsiteX3767" fmla="*/ 5384497 w 6530564"/>
              <a:gd name="connsiteY3767" fmla="*/ 1230720 h 6858000"/>
              <a:gd name="connsiteX3768" fmla="*/ 5377830 w 6530564"/>
              <a:gd name="connsiteY3768" fmla="*/ 1222376 h 6858000"/>
              <a:gd name="connsiteX3769" fmla="*/ 5366493 w 6530564"/>
              <a:gd name="connsiteY3769" fmla="*/ 1215031 h 6858000"/>
              <a:gd name="connsiteX3770" fmla="*/ 5371164 w 6530564"/>
              <a:gd name="connsiteY3770" fmla="*/ 1214034 h 6858000"/>
              <a:gd name="connsiteX3771" fmla="*/ 5370165 w 6530564"/>
              <a:gd name="connsiteY3771" fmla="*/ 1209361 h 6858000"/>
              <a:gd name="connsiteX3772" fmla="*/ 5359825 w 6530564"/>
              <a:gd name="connsiteY3772" fmla="*/ 1206686 h 6858000"/>
              <a:gd name="connsiteX3773" fmla="*/ 5355155 w 6530564"/>
              <a:gd name="connsiteY3773" fmla="*/ 1207685 h 6858000"/>
              <a:gd name="connsiteX3774" fmla="*/ 5316471 w 6530564"/>
              <a:gd name="connsiteY3774" fmla="*/ 1186644 h 6858000"/>
              <a:gd name="connsiteX3775" fmla="*/ 5328805 w 6530564"/>
              <a:gd name="connsiteY3775" fmla="*/ 1198660 h 6858000"/>
              <a:gd name="connsiteX3776" fmla="*/ 5339148 w 6530564"/>
              <a:gd name="connsiteY3776" fmla="*/ 1201337 h 6858000"/>
              <a:gd name="connsiteX3777" fmla="*/ 5339145 w 6530564"/>
              <a:gd name="connsiteY3777" fmla="*/ 1201337 h 6858000"/>
              <a:gd name="connsiteX3778" fmla="*/ 5340143 w 6530564"/>
              <a:gd name="connsiteY3778" fmla="*/ 1206007 h 6858000"/>
              <a:gd name="connsiteX3779" fmla="*/ 5345813 w 6530564"/>
              <a:gd name="connsiteY3779" fmla="*/ 1209681 h 6858000"/>
              <a:gd name="connsiteX3780" fmla="*/ 5341141 w 6530564"/>
              <a:gd name="connsiteY3780" fmla="*/ 1210678 h 6858000"/>
              <a:gd name="connsiteX3781" fmla="*/ 5335473 w 6530564"/>
              <a:gd name="connsiteY3781" fmla="*/ 1207006 h 6858000"/>
              <a:gd name="connsiteX3782" fmla="*/ 5336470 w 6530564"/>
              <a:gd name="connsiteY3782" fmla="*/ 1211676 h 6858000"/>
              <a:gd name="connsiteX3783" fmla="*/ 5342139 w 6530564"/>
              <a:gd name="connsiteY3783" fmla="*/ 1215350 h 6858000"/>
              <a:gd name="connsiteX3784" fmla="*/ 5347809 w 6530564"/>
              <a:gd name="connsiteY3784" fmla="*/ 1219022 h 6858000"/>
              <a:gd name="connsiteX3785" fmla="*/ 5337469 w 6530564"/>
              <a:gd name="connsiteY3785" fmla="*/ 1216347 h 6858000"/>
              <a:gd name="connsiteX3786" fmla="*/ 5331799 w 6530564"/>
              <a:gd name="connsiteY3786" fmla="*/ 1212674 h 6858000"/>
              <a:gd name="connsiteX3787" fmla="*/ 5326130 w 6530564"/>
              <a:gd name="connsiteY3787" fmla="*/ 1209000 h 6858000"/>
              <a:gd name="connsiteX3788" fmla="*/ 5314793 w 6530564"/>
              <a:gd name="connsiteY3788" fmla="*/ 1201655 h 6858000"/>
              <a:gd name="connsiteX3789" fmla="*/ 5316787 w 6530564"/>
              <a:gd name="connsiteY3789" fmla="*/ 1210996 h 6858000"/>
              <a:gd name="connsiteX3790" fmla="*/ 5317786 w 6530564"/>
              <a:gd name="connsiteY3790" fmla="*/ 1215668 h 6858000"/>
              <a:gd name="connsiteX3791" fmla="*/ 5294113 w 6530564"/>
              <a:gd name="connsiteY3791" fmla="*/ 1196306 h 6858000"/>
              <a:gd name="connsiteX3792" fmla="*/ 5298783 w 6530564"/>
              <a:gd name="connsiteY3792" fmla="*/ 1195307 h 6858000"/>
              <a:gd name="connsiteX3793" fmla="*/ 5297785 w 6530564"/>
              <a:gd name="connsiteY3793" fmla="*/ 1190636 h 6858000"/>
              <a:gd name="connsiteX3794" fmla="*/ 5293114 w 6530564"/>
              <a:gd name="connsiteY3794" fmla="*/ 1191633 h 6858000"/>
              <a:gd name="connsiteX3795" fmla="*/ 5288443 w 6530564"/>
              <a:gd name="connsiteY3795" fmla="*/ 1192631 h 6858000"/>
              <a:gd name="connsiteX3796" fmla="*/ 5282775 w 6530564"/>
              <a:gd name="connsiteY3796" fmla="*/ 1188958 h 6858000"/>
              <a:gd name="connsiteX3797" fmla="*/ 5265767 w 6530564"/>
              <a:gd name="connsiteY3797" fmla="*/ 1177939 h 6858000"/>
              <a:gd name="connsiteX3798" fmla="*/ 5237741 w 6530564"/>
              <a:gd name="connsiteY3798" fmla="*/ 1183927 h 6858000"/>
              <a:gd name="connsiteX3799" fmla="*/ 5264090 w 6530564"/>
              <a:gd name="connsiteY3799" fmla="*/ 1192949 h 6858000"/>
              <a:gd name="connsiteX3800" fmla="*/ 5254749 w 6530564"/>
              <a:gd name="connsiteY3800" fmla="*/ 1194947 h 6858000"/>
              <a:gd name="connsiteX3801" fmla="*/ 5255746 w 6530564"/>
              <a:gd name="connsiteY3801" fmla="*/ 1199616 h 6858000"/>
              <a:gd name="connsiteX3802" fmla="*/ 5210394 w 6530564"/>
              <a:gd name="connsiteY3802" fmla="*/ 1170233 h 6858000"/>
              <a:gd name="connsiteX3803" fmla="*/ 5166041 w 6530564"/>
              <a:gd name="connsiteY3803" fmla="*/ 1145520 h 6858000"/>
              <a:gd name="connsiteX3804" fmla="*/ 5175383 w 6530564"/>
              <a:gd name="connsiteY3804" fmla="*/ 1143524 h 6858000"/>
              <a:gd name="connsiteX3805" fmla="*/ 5152707 w 6530564"/>
              <a:gd name="connsiteY3805" fmla="*/ 1128832 h 6858000"/>
              <a:gd name="connsiteX3806" fmla="*/ 5132025 w 6530564"/>
              <a:gd name="connsiteY3806" fmla="*/ 1123480 h 6858000"/>
              <a:gd name="connsiteX3807" fmla="*/ 5122685 w 6530564"/>
              <a:gd name="connsiteY3807" fmla="*/ 1125476 h 6858000"/>
              <a:gd name="connsiteX3808" fmla="*/ 5046313 w 6530564"/>
              <a:gd name="connsiteY3808" fmla="*/ 1088067 h 6858000"/>
              <a:gd name="connsiteX3809" fmla="*/ 5030303 w 6530564"/>
              <a:gd name="connsiteY3809" fmla="*/ 1081718 h 6858000"/>
              <a:gd name="connsiteX3810" fmla="*/ 5086675 w 6530564"/>
              <a:gd name="connsiteY3810" fmla="*/ 1094097 h 6858000"/>
              <a:gd name="connsiteX3811" fmla="*/ 5085676 w 6530564"/>
              <a:gd name="connsiteY3811" fmla="*/ 1089426 h 6858000"/>
              <a:gd name="connsiteX3812" fmla="*/ 5095019 w 6530564"/>
              <a:gd name="connsiteY3812" fmla="*/ 1087429 h 6858000"/>
              <a:gd name="connsiteX3813" fmla="*/ 5029307 w 6530564"/>
              <a:gd name="connsiteY3813" fmla="*/ 1077048 h 6858000"/>
              <a:gd name="connsiteX3814" fmla="*/ 5028309 w 6530564"/>
              <a:gd name="connsiteY3814" fmla="*/ 1072377 h 6858000"/>
              <a:gd name="connsiteX3815" fmla="*/ 5032979 w 6530564"/>
              <a:gd name="connsiteY3815" fmla="*/ 1071380 h 6858000"/>
              <a:gd name="connsiteX3816" fmla="*/ 5027310 w 6530564"/>
              <a:gd name="connsiteY3816" fmla="*/ 1067706 h 6858000"/>
              <a:gd name="connsiteX3817" fmla="*/ 5005631 w 6530564"/>
              <a:gd name="connsiteY3817" fmla="*/ 1057685 h 6858000"/>
              <a:gd name="connsiteX3818" fmla="*/ 5000961 w 6530564"/>
              <a:gd name="connsiteY3818" fmla="*/ 1058683 h 6858000"/>
              <a:gd name="connsiteX3819" fmla="*/ 4995291 w 6530564"/>
              <a:gd name="connsiteY3819" fmla="*/ 1055010 h 6858000"/>
              <a:gd name="connsiteX3820" fmla="*/ 4983954 w 6530564"/>
              <a:gd name="connsiteY3820" fmla="*/ 1047662 h 6858000"/>
              <a:gd name="connsiteX3821" fmla="*/ 4982957 w 6530564"/>
              <a:gd name="connsiteY3821" fmla="*/ 1042992 h 6858000"/>
              <a:gd name="connsiteX3822" fmla="*/ 4977287 w 6530564"/>
              <a:gd name="connsiteY3822" fmla="*/ 1039320 h 6858000"/>
              <a:gd name="connsiteX3823" fmla="*/ 4973614 w 6530564"/>
              <a:gd name="connsiteY3823" fmla="*/ 1044988 h 6858000"/>
              <a:gd name="connsiteX3824" fmla="*/ 4942594 w 6530564"/>
              <a:gd name="connsiteY3824" fmla="*/ 1036963 h 6858000"/>
              <a:gd name="connsiteX3825" fmla="*/ 4947265 w 6530564"/>
              <a:gd name="connsiteY3825" fmla="*/ 1035964 h 6858000"/>
              <a:gd name="connsiteX3826" fmla="*/ 4946267 w 6530564"/>
              <a:gd name="connsiteY3826" fmla="*/ 1031294 h 6858000"/>
              <a:gd name="connsiteX3827" fmla="*/ 4941597 w 6530564"/>
              <a:gd name="connsiteY3827" fmla="*/ 1032293 h 6858000"/>
              <a:gd name="connsiteX3828" fmla="*/ 4936925 w 6530564"/>
              <a:gd name="connsiteY3828" fmla="*/ 1033290 h 6858000"/>
              <a:gd name="connsiteX3829" fmla="*/ 4921914 w 6530564"/>
              <a:gd name="connsiteY3829" fmla="*/ 1031612 h 6858000"/>
              <a:gd name="connsiteX3830" fmla="*/ 4927583 w 6530564"/>
              <a:gd name="connsiteY3830" fmla="*/ 1035286 h 6858000"/>
              <a:gd name="connsiteX3831" fmla="*/ 4973614 w 6530564"/>
              <a:gd name="connsiteY3831" fmla="*/ 1044988 h 6858000"/>
              <a:gd name="connsiteX3832" fmla="*/ 4964271 w 6530564"/>
              <a:gd name="connsiteY3832" fmla="*/ 1046983 h 6858000"/>
              <a:gd name="connsiteX3833" fmla="*/ 4965270 w 6530564"/>
              <a:gd name="connsiteY3833" fmla="*/ 1051656 h 6858000"/>
              <a:gd name="connsiteX3834" fmla="*/ 4969940 w 6530564"/>
              <a:gd name="connsiteY3834" fmla="*/ 1050657 h 6858000"/>
              <a:gd name="connsiteX3835" fmla="*/ 4975610 w 6530564"/>
              <a:gd name="connsiteY3835" fmla="*/ 1054330 h 6858000"/>
              <a:gd name="connsiteX3836" fmla="*/ 4980281 w 6530564"/>
              <a:gd name="connsiteY3836" fmla="*/ 1053332 h 6858000"/>
              <a:gd name="connsiteX3837" fmla="*/ 4976607 w 6530564"/>
              <a:gd name="connsiteY3837" fmla="*/ 1059002 h 6858000"/>
              <a:gd name="connsiteX3838" fmla="*/ 4945587 w 6530564"/>
              <a:gd name="connsiteY3838" fmla="*/ 1050975 h 6858000"/>
              <a:gd name="connsiteX3839" fmla="*/ 4888638 w 6530564"/>
              <a:gd name="connsiteY3839" fmla="*/ 1030174 h 6858000"/>
              <a:gd name="connsiteX3840" fmla="*/ 4883576 w 6530564"/>
              <a:gd name="connsiteY3840" fmla="*/ 1028576 h 6858000"/>
              <a:gd name="connsiteX3841" fmla="*/ 4677737 w 6530564"/>
              <a:gd name="connsiteY3841" fmla="*/ 918554 h 6858000"/>
              <a:gd name="connsiteX3842" fmla="*/ 4486061 w 6530564"/>
              <a:gd name="connsiteY3842" fmla="*/ 866223 h 6858000"/>
              <a:gd name="connsiteX3843" fmla="*/ 4048372 w 6530564"/>
              <a:gd name="connsiteY3843" fmla="*/ 829950 h 6858000"/>
              <a:gd name="connsiteX3844" fmla="*/ 2878191 w 6530564"/>
              <a:gd name="connsiteY3844" fmla="*/ 1029255 h 6858000"/>
              <a:gd name="connsiteX3845" fmla="*/ 2628640 w 6530564"/>
              <a:gd name="connsiteY3845" fmla="*/ 1161658 h 6858000"/>
              <a:gd name="connsiteX3846" fmla="*/ 2250745 w 6530564"/>
              <a:gd name="connsiteY3846" fmla="*/ 1414763 h 6858000"/>
              <a:gd name="connsiteX3847" fmla="*/ 2208076 w 6530564"/>
              <a:gd name="connsiteY3847" fmla="*/ 1423878 h 6858000"/>
              <a:gd name="connsiteX3848" fmla="*/ 2202136 w 6530564"/>
              <a:gd name="connsiteY3848" fmla="*/ 1413869 h 6858000"/>
              <a:gd name="connsiteX3849" fmla="*/ 2202084 w 6530564"/>
              <a:gd name="connsiteY3849" fmla="*/ 1411629 h 6858000"/>
              <a:gd name="connsiteX3850" fmla="*/ 2206238 w 6530564"/>
              <a:gd name="connsiteY3850" fmla="*/ 1407817 h 6858000"/>
              <a:gd name="connsiteX3851" fmla="*/ 2786866 w 6530564"/>
              <a:gd name="connsiteY3851" fmla="*/ 1028640 h 6858000"/>
              <a:gd name="connsiteX3852" fmla="*/ 2792535 w 6530564"/>
              <a:gd name="connsiteY3852" fmla="*/ 1032314 h 6858000"/>
              <a:gd name="connsiteX3853" fmla="*/ 2797204 w 6530564"/>
              <a:gd name="connsiteY3853" fmla="*/ 1031315 h 6858000"/>
              <a:gd name="connsiteX3854" fmla="*/ 2802875 w 6530564"/>
              <a:gd name="connsiteY3854" fmla="*/ 1034988 h 6858000"/>
              <a:gd name="connsiteX3855" fmla="*/ 2794529 w 6530564"/>
              <a:gd name="connsiteY3855" fmla="*/ 1041655 h 6858000"/>
              <a:gd name="connsiteX3856" fmla="*/ 2795528 w 6530564"/>
              <a:gd name="connsiteY3856" fmla="*/ 1046327 h 6858000"/>
              <a:gd name="connsiteX3857" fmla="*/ 2800199 w 6530564"/>
              <a:gd name="connsiteY3857" fmla="*/ 1045328 h 6858000"/>
              <a:gd name="connsiteX3858" fmla="*/ 2804871 w 6530564"/>
              <a:gd name="connsiteY3858" fmla="*/ 1044330 h 6858000"/>
              <a:gd name="connsiteX3859" fmla="*/ 2808543 w 6530564"/>
              <a:gd name="connsiteY3859" fmla="*/ 1038660 h 6858000"/>
              <a:gd name="connsiteX3860" fmla="*/ 2813215 w 6530564"/>
              <a:gd name="connsiteY3860" fmla="*/ 1037663 h 6858000"/>
              <a:gd name="connsiteX3861" fmla="*/ 2829222 w 6530564"/>
              <a:gd name="connsiteY3861" fmla="*/ 1044011 h 6858000"/>
              <a:gd name="connsiteX3862" fmla="*/ 2830901 w 6530564"/>
              <a:gd name="connsiteY3862" fmla="*/ 1029001 h 6858000"/>
              <a:gd name="connsiteX3863" fmla="*/ 2826228 w 6530564"/>
              <a:gd name="connsiteY3863" fmla="*/ 1029998 h 6858000"/>
              <a:gd name="connsiteX3864" fmla="*/ 2825231 w 6530564"/>
              <a:gd name="connsiteY3864" fmla="*/ 1025328 h 6858000"/>
              <a:gd name="connsiteX3865" fmla="*/ 2811218 w 6530564"/>
              <a:gd name="connsiteY3865" fmla="*/ 1028322 h 6858000"/>
              <a:gd name="connsiteX3866" fmla="*/ 2807546 w 6530564"/>
              <a:gd name="connsiteY3866" fmla="*/ 1033990 h 6858000"/>
              <a:gd name="connsiteX3867" fmla="*/ 2810219 w 6530564"/>
              <a:gd name="connsiteY3867" fmla="*/ 1023650 h 6858000"/>
              <a:gd name="connsiteX3868" fmla="*/ 2814891 w 6530564"/>
              <a:gd name="connsiteY3868" fmla="*/ 1022653 h 6858000"/>
              <a:gd name="connsiteX3869" fmla="*/ 2823235 w 6530564"/>
              <a:gd name="connsiteY3869" fmla="*/ 1015986 h 6858000"/>
              <a:gd name="connsiteX3870" fmla="*/ 2818565 w 6530564"/>
              <a:gd name="connsiteY3870" fmla="*/ 1016983 h 6858000"/>
              <a:gd name="connsiteX3871" fmla="*/ 3037465 w 6530564"/>
              <a:gd name="connsiteY3871" fmla="*/ 921374 h 6858000"/>
              <a:gd name="connsiteX3872" fmla="*/ 3058147 w 6530564"/>
              <a:gd name="connsiteY3872" fmla="*/ 926725 h 6858000"/>
              <a:gd name="connsiteX3873" fmla="*/ 3046809 w 6530564"/>
              <a:gd name="connsiteY3873" fmla="*/ 919377 h 6858000"/>
              <a:gd name="connsiteX3874" fmla="*/ 3051479 w 6530564"/>
              <a:gd name="connsiteY3874" fmla="*/ 918379 h 6858000"/>
              <a:gd name="connsiteX3875" fmla="*/ 3499823 w 6530564"/>
              <a:gd name="connsiteY3875" fmla="*/ 793288 h 6858000"/>
              <a:gd name="connsiteX3876" fmla="*/ 3644023 w 6530564"/>
              <a:gd name="connsiteY3876" fmla="*/ 771778 h 6858000"/>
              <a:gd name="connsiteX3877" fmla="*/ 3664087 w 6530564"/>
              <a:gd name="connsiteY3877" fmla="*/ 769873 h 6858000"/>
              <a:gd name="connsiteX3878" fmla="*/ 3801298 w 6530564"/>
              <a:gd name="connsiteY3878" fmla="*/ 765118 h 6858000"/>
              <a:gd name="connsiteX3879" fmla="*/ 3849108 w 6530564"/>
              <a:gd name="connsiteY3879" fmla="*/ 758706 h 6858000"/>
              <a:gd name="connsiteX3880" fmla="*/ 3858639 w 6530564"/>
              <a:gd name="connsiteY3880" fmla="*/ 750773 h 6858000"/>
              <a:gd name="connsiteX3881" fmla="*/ 1876892 w 6530564"/>
              <a:gd name="connsiteY3881" fmla="*/ 560831 h 6858000"/>
              <a:gd name="connsiteX3882" fmla="*/ 1898421 w 6530564"/>
              <a:gd name="connsiteY3882" fmla="*/ 560831 h 6858000"/>
              <a:gd name="connsiteX3883" fmla="*/ 1793475 w 6530564"/>
              <a:gd name="connsiteY3883" fmla="*/ 681915 h 6858000"/>
              <a:gd name="connsiteX3884" fmla="*/ 776305 w 6530564"/>
              <a:gd name="connsiteY3884" fmla="*/ 2172579 h 6858000"/>
              <a:gd name="connsiteX3885" fmla="*/ 760159 w 6530564"/>
              <a:gd name="connsiteY3885" fmla="*/ 2226393 h 6858000"/>
              <a:gd name="connsiteX3886" fmla="*/ 674049 w 6530564"/>
              <a:gd name="connsiteY3886" fmla="*/ 2724179 h 6858000"/>
              <a:gd name="connsiteX3887" fmla="*/ 622922 w 6530564"/>
              <a:gd name="connsiteY3887" fmla="*/ 3181602 h 6858000"/>
              <a:gd name="connsiteX3888" fmla="*/ 668667 w 6530564"/>
              <a:gd name="connsiteY3888" fmla="*/ 3073973 h 6858000"/>
              <a:gd name="connsiteX3889" fmla="*/ 725177 w 6530564"/>
              <a:gd name="connsiteY3889" fmla="*/ 2664982 h 6858000"/>
              <a:gd name="connsiteX3890" fmla="*/ 1438272 w 6530564"/>
              <a:gd name="connsiteY3890" fmla="*/ 1155483 h 6858000"/>
              <a:gd name="connsiteX3891" fmla="*/ 1629328 w 6530564"/>
              <a:gd name="connsiteY3891" fmla="*/ 999420 h 6858000"/>
              <a:gd name="connsiteX3892" fmla="*/ 1669692 w 6530564"/>
              <a:gd name="connsiteY3892" fmla="*/ 929461 h 6858000"/>
              <a:gd name="connsiteX3893" fmla="*/ 1739655 w 6530564"/>
              <a:gd name="connsiteY3893" fmla="*/ 848740 h 6858000"/>
              <a:gd name="connsiteX3894" fmla="*/ 1817693 w 6530564"/>
              <a:gd name="connsiteY3894" fmla="*/ 837977 h 6858000"/>
              <a:gd name="connsiteX3895" fmla="*/ 1715438 w 6530564"/>
              <a:gd name="connsiteY3895" fmla="*/ 953679 h 6858000"/>
              <a:gd name="connsiteX3896" fmla="*/ 1403290 w 6530564"/>
              <a:gd name="connsiteY3896" fmla="*/ 1335761 h 6858000"/>
              <a:gd name="connsiteX3897" fmla="*/ 1352163 w 6530564"/>
              <a:gd name="connsiteY3897" fmla="*/ 1448772 h 6858000"/>
              <a:gd name="connsiteX3898" fmla="*/ 1314489 w 6530564"/>
              <a:gd name="connsiteY3898" fmla="*/ 1532185 h 6858000"/>
              <a:gd name="connsiteX3899" fmla="*/ 1072307 w 6530564"/>
              <a:gd name="connsiteY3899" fmla="*/ 1965393 h 6858000"/>
              <a:gd name="connsiteX3900" fmla="*/ 1069616 w 6530564"/>
              <a:gd name="connsiteY3900" fmla="*/ 1997681 h 6858000"/>
              <a:gd name="connsiteX3901" fmla="*/ 1099217 w 6530564"/>
              <a:gd name="connsiteY3901" fmla="*/ 1970774 h 6858000"/>
              <a:gd name="connsiteX3902" fmla="*/ 1494782 w 6530564"/>
              <a:gd name="connsiteY3902" fmla="*/ 1327690 h 6858000"/>
              <a:gd name="connsiteX3903" fmla="*/ 1510927 w 6530564"/>
              <a:gd name="connsiteY3903" fmla="*/ 1303472 h 6858000"/>
              <a:gd name="connsiteX3904" fmla="*/ 1540528 w 6530564"/>
              <a:gd name="connsiteY3904" fmla="*/ 1300782 h 6858000"/>
              <a:gd name="connsiteX3905" fmla="*/ 1540528 w 6530564"/>
              <a:gd name="connsiteY3905" fmla="*/ 1330381 h 6858000"/>
              <a:gd name="connsiteX3906" fmla="*/ 1217616 w 6530564"/>
              <a:gd name="connsiteY3906" fmla="*/ 1836238 h 6858000"/>
              <a:gd name="connsiteX3907" fmla="*/ 1201472 w 6530564"/>
              <a:gd name="connsiteY3907" fmla="*/ 1865836 h 6858000"/>
              <a:gd name="connsiteX3908" fmla="*/ 1034634 w 6530564"/>
              <a:gd name="connsiteY3908" fmla="*/ 2315188 h 6858000"/>
              <a:gd name="connsiteX3909" fmla="*/ 886633 w 6530564"/>
              <a:gd name="connsiteY3909" fmla="*/ 3316138 h 6858000"/>
              <a:gd name="connsiteX3910" fmla="*/ 886633 w 6530564"/>
              <a:gd name="connsiteY3910" fmla="*/ 3345737 h 6858000"/>
              <a:gd name="connsiteX3911" fmla="*/ 910852 w 6530564"/>
              <a:gd name="connsiteY3911" fmla="*/ 3286541 h 6858000"/>
              <a:gd name="connsiteX3912" fmla="*/ 912039 w 6530564"/>
              <a:gd name="connsiteY3912" fmla="*/ 3267394 h 6858000"/>
              <a:gd name="connsiteX3913" fmla="*/ 911945 w 6530564"/>
              <a:gd name="connsiteY3913" fmla="*/ 3235898 h 6858000"/>
              <a:gd name="connsiteX3914" fmla="*/ 932891 w 6530564"/>
              <a:gd name="connsiteY3914" fmla="*/ 2963742 h 6858000"/>
              <a:gd name="connsiteX3915" fmla="*/ 935203 w 6530564"/>
              <a:gd name="connsiteY3915" fmla="*/ 2950827 h 6858000"/>
              <a:gd name="connsiteX3916" fmla="*/ 936942 w 6530564"/>
              <a:gd name="connsiteY3916" fmla="*/ 2948948 h 6858000"/>
              <a:gd name="connsiteX3917" fmla="*/ 967110 w 6530564"/>
              <a:gd name="connsiteY3917" fmla="*/ 2742550 h 6858000"/>
              <a:gd name="connsiteX3918" fmla="*/ 1653547 w 6530564"/>
              <a:gd name="connsiteY3918" fmla="*/ 1308854 h 6858000"/>
              <a:gd name="connsiteX3919" fmla="*/ 2092167 w 6530564"/>
              <a:gd name="connsiteY3919" fmla="*/ 889101 h 6858000"/>
              <a:gd name="connsiteX3920" fmla="*/ 2137913 w 6530564"/>
              <a:gd name="connsiteY3920" fmla="*/ 856811 h 6858000"/>
              <a:gd name="connsiteX3921" fmla="*/ 2108312 w 6530564"/>
              <a:gd name="connsiteY3921" fmla="*/ 940224 h 6858000"/>
              <a:gd name="connsiteX3922" fmla="*/ 2046421 w 6530564"/>
              <a:gd name="connsiteY3922" fmla="*/ 1055926 h 6858000"/>
              <a:gd name="connsiteX3923" fmla="*/ 2016821 w 6530564"/>
              <a:gd name="connsiteY3923" fmla="*/ 1093597 h 6858000"/>
              <a:gd name="connsiteX3924" fmla="*/ 1774638 w 6530564"/>
              <a:gd name="connsiteY3924" fmla="*/ 1349215 h 6858000"/>
              <a:gd name="connsiteX3925" fmla="*/ 1777328 w 6530564"/>
              <a:gd name="connsiteY3925" fmla="*/ 1386886 h 6858000"/>
              <a:gd name="connsiteX3926" fmla="*/ 1766565 w 6530564"/>
              <a:gd name="connsiteY3926" fmla="*/ 1421865 h 6858000"/>
              <a:gd name="connsiteX3927" fmla="*/ 1352163 w 6530564"/>
              <a:gd name="connsiteY3927" fmla="*/ 2091856 h 6858000"/>
              <a:gd name="connsiteX3928" fmla="*/ 1101907 w 6530564"/>
              <a:gd name="connsiteY3928" fmla="*/ 3087427 h 6858000"/>
              <a:gd name="connsiteX3929" fmla="*/ 1102580 w 6530564"/>
              <a:gd name="connsiteY3929" fmla="*/ 3094154 h 6858000"/>
              <a:gd name="connsiteX3930" fmla="*/ 1104570 w 6530564"/>
              <a:gd name="connsiteY3930" fmla="*/ 3100406 h 6858000"/>
              <a:gd name="connsiteX3931" fmla="*/ 1113843 w 6530564"/>
              <a:gd name="connsiteY3931" fmla="*/ 2999101 h 6858000"/>
              <a:gd name="connsiteX3932" fmla="*/ 1236682 w 6530564"/>
              <a:gd name="connsiteY3932" fmla="*/ 2487179 h 6858000"/>
              <a:gd name="connsiteX3933" fmla="*/ 1249712 w 6530564"/>
              <a:gd name="connsiteY3933" fmla="*/ 2472227 h 6858000"/>
              <a:gd name="connsiteX3934" fmla="*/ 1144152 w 6530564"/>
              <a:gd name="connsiteY3934" fmla="*/ 2998820 h 6858000"/>
              <a:gd name="connsiteX3935" fmla="*/ 1143877 w 6530564"/>
              <a:gd name="connsiteY3935" fmla="*/ 3001792 h 6858000"/>
              <a:gd name="connsiteX3936" fmla="*/ 1144625 w 6530564"/>
              <a:gd name="connsiteY3936" fmla="*/ 2999599 h 6858000"/>
              <a:gd name="connsiteX3937" fmla="*/ 1220307 w 6530564"/>
              <a:gd name="connsiteY3937" fmla="*/ 2673054 h 6858000"/>
              <a:gd name="connsiteX3938" fmla="*/ 1182634 w 6530564"/>
              <a:gd name="connsiteY3938" fmla="*/ 3001323 h 6858000"/>
              <a:gd name="connsiteX3939" fmla="*/ 1177230 w 6530564"/>
              <a:gd name="connsiteY3939" fmla="*/ 3017964 h 6858000"/>
              <a:gd name="connsiteX3940" fmla="*/ 1193129 w 6530564"/>
              <a:gd name="connsiteY3940" fmla="*/ 3023733 h 6858000"/>
              <a:gd name="connsiteX3941" fmla="*/ 1207684 w 6530564"/>
              <a:gd name="connsiteY3941" fmla="*/ 3006427 h 6858000"/>
              <a:gd name="connsiteX3942" fmla="*/ 1314361 w 6530564"/>
              <a:gd name="connsiteY3942" fmla="*/ 2537505 h 6858000"/>
              <a:gd name="connsiteX3943" fmla="*/ 1324018 w 6530564"/>
              <a:gd name="connsiteY3943" fmla="*/ 2510631 h 6858000"/>
              <a:gd name="connsiteX3944" fmla="*/ 1336954 w 6530564"/>
              <a:gd name="connsiteY3944" fmla="*/ 2510369 h 6858000"/>
              <a:gd name="connsiteX3945" fmla="*/ 1346335 w 6530564"/>
              <a:gd name="connsiteY3945" fmla="*/ 2515455 h 6858000"/>
              <a:gd name="connsiteX3946" fmla="*/ 1341475 w 6530564"/>
              <a:gd name="connsiteY3946" fmla="*/ 2526822 h 6858000"/>
              <a:gd name="connsiteX3947" fmla="*/ 1206129 w 6530564"/>
              <a:gd name="connsiteY3947" fmla="*/ 3017246 h 6858000"/>
              <a:gd name="connsiteX3948" fmla="*/ 1190428 w 6530564"/>
              <a:gd name="connsiteY3948" fmla="*/ 3134619 h 6858000"/>
              <a:gd name="connsiteX3949" fmla="*/ 1188018 w 6530564"/>
              <a:gd name="connsiteY3949" fmla="*/ 3178911 h 6858000"/>
              <a:gd name="connsiteX3950" fmla="*/ 1189026 w 6530564"/>
              <a:gd name="connsiteY3950" fmla="*/ 3548551 h 6858000"/>
              <a:gd name="connsiteX3951" fmla="*/ 1205813 w 6530564"/>
              <a:gd name="connsiteY3951" fmla="*/ 3671558 h 6858000"/>
              <a:gd name="connsiteX3952" fmla="*/ 1210772 w 6530564"/>
              <a:gd name="connsiteY3952" fmla="*/ 3356381 h 6858000"/>
              <a:gd name="connsiteX3953" fmla="*/ 1341421 w 6530564"/>
              <a:gd name="connsiteY3953" fmla="*/ 2696971 h 6858000"/>
              <a:gd name="connsiteX3954" fmla="*/ 1356818 w 6530564"/>
              <a:gd name="connsiteY3954" fmla="*/ 2655264 h 6858000"/>
              <a:gd name="connsiteX3955" fmla="*/ 1364300 w 6530564"/>
              <a:gd name="connsiteY3955" fmla="*/ 2638368 h 6858000"/>
              <a:gd name="connsiteX3956" fmla="*/ 1403642 w 6530564"/>
              <a:gd name="connsiteY3956" fmla="*/ 2528432 h 6858000"/>
              <a:gd name="connsiteX3957" fmla="*/ 1418816 w 6530564"/>
              <a:gd name="connsiteY3957" fmla="*/ 2487337 h 6858000"/>
              <a:gd name="connsiteX3958" fmla="*/ 1885305 w 6530564"/>
              <a:gd name="connsiteY3958" fmla="*/ 1726888 h 6858000"/>
              <a:gd name="connsiteX3959" fmla="*/ 1887481 w 6530564"/>
              <a:gd name="connsiteY3959" fmla="*/ 1724542 h 6858000"/>
              <a:gd name="connsiteX3960" fmla="*/ 1876956 w 6530564"/>
              <a:gd name="connsiteY3960" fmla="*/ 1747601 h 6858000"/>
              <a:gd name="connsiteX3961" fmla="*/ 1845344 w 6530564"/>
              <a:gd name="connsiteY3961" fmla="*/ 1795419 h 6858000"/>
              <a:gd name="connsiteX3962" fmla="*/ 1341756 w 6530564"/>
              <a:gd name="connsiteY3962" fmla="*/ 3026454 h 6858000"/>
              <a:gd name="connsiteX3963" fmla="*/ 1338404 w 6530564"/>
              <a:gd name="connsiteY3963" fmla="*/ 3067727 h 6858000"/>
              <a:gd name="connsiteX3964" fmla="*/ 1352994 w 6530564"/>
              <a:gd name="connsiteY3964" fmla="*/ 3439768 h 6858000"/>
              <a:gd name="connsiteX3965" fmla="*/ 1386580 w 6530564"/>
              <a:gd name="connsiteY3965" fmla="*/ 3777331 h 6858000"/>
              <a:gd name="connsiteX3966" fmla="*/ 1402977 w 6530564"/>
              <a:gd name="connsiteY3966" fmla="*/ 3692713 h 6858000"/>
              <a:gd name="connsiteX3967" fmla="*/ 1380729 w 6530564"/>
              <a:gd name="connsiteY3967" fmla="*/ 3389229 h 6858000"/>
              <a:gd name="connsiteX3968" fmla="*/ 1662254 w 6530564"/>
              <a:gd name="connsiteY3968" fmla="*/ 2191442 h 6858000"/>
              <a:gd name="connsiteX3969" fmla="*/ 1775928 w 6530564"/>
              <a:gd name="connsiteY3969" fmla="*/ 2049539 h 6858000"/>
              <a:gd name="connsiteX3970" fmla="*/ 1794248 w 6530564"/>
              <a:gd name="connsiteY3970" fmla="*/ 1992901 h 6858000"/>
              <a:gd name="connsiteX3971" fmla="*/ 1832245 w 6530564"/>
              <a:gd name="connsiteY3971" fmla="*/ 1923946 h 6858000"/>
              <a:gd name="connsiteX3972" fmla="*/ 1886833 w 6530564"/>
              <a:gd name="connsiteY3972" fmla="*/ 1904172 h 6858000"/>
              <a:gd name="connsiteX3973" fmla="*/ 1830946 w 6530564"/>
              <a:gd name="connsiteY3973" fmla="*/ 2003310 h 6858000"/>
              <a:gd name="connsiteX3974" fmla="*/ 1664800 w 6530564"/>
              <a:gd name="connsiteY3974" fmla="*/ 2326766 h 6858000"/>
              <a:gd name="connsiteX3975" fmla="*/ 1645352 w 6530564"/>
              <a:gd name="connsiteY3975" fmla="*/ 2416092 h 6858000"/>
              <a:gd name="connsiteX3976" fmla="*/ 1631044 w 6530564"/>
              <a:gd name="connsiteY3976" fmla="*/ 2482013 h 6858000"/>
              <a:gd name="connsiteX3977" fmla="*/ 1523196 w 6530564"/>
              <a:gd name="connsiteY3977" fmla="*/ 2831542 h 6858000"/>
              <a:gd name="connsiteX3978" fmla="*/ 1526229 w 6530564"/>
              <a:gd name="connsiteY3978" fmla="*/ 2855229 h 6858000"/>
              <a:gd name="connsiteX3979" fmla="*/ 1534614 w 6530564"/>
              <a:gd name="connsiteY3979" fmla="*/ 2850072 h 6858000"/>
              <a:gd name="connsiteX3980" fmla="*/ 1531478 w 6530564"/>
              <a:gd name="connsiteY3980" fmla="*/ 2868343 h 6858000"/>
              <a:gd name="connsiteX3981" fmla="*/ 1530525 w 6530564"/>
              <a:gd name="connsiteY3981" fmla="*/ 2870743 h 6858000"/>
              <a:gd name="connsiteX3982" fmla="*/ 1530643 w 6530564"/>
              <a:gd name="connsiteY3982" fmla="*/ 2867299 h 6858000"/>
              <a:gd name="connsiteX3983" fmla="*/ 1527396 w 6530564"/>
              <a:gd name="connsiteY3983" fmla="*/ 2860667 h 6858000"/>
              <a:gd name="connsiteX3984" fmla="*/ 1520049 w 6530564"/>
              <a:gd name="connsiteY3984" fmla="*/ 2872005 h 6858000"/>
              <a:gd name="connsiteX3985" fmla="*/ 1521048 w 6530564"/>
              <a:gd name="connsiteY3985" fmla="*/ 2876676 h 6858000"/>
              <a:gd name="connsiteX3986" fmla="*/ 1521727 w 6530564"/>
              <a:gd name="connsiteY3986" fmla="*/ 2856995 h 6858000"/>
              <a:gd name="connsiteX3987" fmla="*/ 1511385 w 6530564"/>
              <a:gd name="connsiteY3987" fmla="*/ 2854318 h 6858000"/>
              <a:gd name="connsiteX3988" fmla="*/ 1498690 w 6530564"/>
              <a:gd name="connsiteY3988" fmla="*/ 2886335 h 6858000"/>
              <a:gd name="connsiteX3989" fmla="*/ 1499687 w 6530564"/>
              <a:gd name="connsiteY3989" fmla="*/ 2891007 h 6858000"/>
              <a:gd name="connsiteX3990" fmla="*/ 1495017 w 6530564"/>
              <a:gd name="connsiteY3990" fmla="*/ 2892005 h 6858000"/>
              <a:gd name="connsiteX3991" fmla="*/ 1496015 w 6530564"/>
              <a:gd name="connsiteY3991" fmla="*/ 2896677 h 6858000"/>
              <a:gd name="connsiteX3992" fmla="*/ 1497013 w 6530564"/>
              <a:gd name="connsiteY3992" fmla="*/ 2901348 h 6858000"/>
              <a:gd name="connsiteX3993" fmla="*/ 1500687 w 6530564"/>
              <a:gd name="connsiteY3993" fmla="*/ 2895679 h 6858000"/>
              <a:gd name="connsiteX3994" fmla="*/ 1500005 w 6530564"/>
              <a:gd name="connsiteY3994" fmla="*/ 2915361 h 6858000"/>
              <a:gd name="connsiteX3995" fmla="*/ 1504677 w 6530564"/>
              <a:gd name="connsiteY3995" fmla="*/ 2914363 h 6858000"/>
              <a:gd name="connsiteX3996" fmla="*/ 1514701 w 6530564"/>
              <a:gd name="connsiteY3996" fmla="*/ 2892685 h 6858000"/>
              <a:gd name="connsiteX3997" fmla="*/ 1519370 w 6530564"/>
              <a:gd name="connsiteY3997" fmla="*/ 2891687 h 6858000"/>
              <a:gd name="connsiteX3998" fmla="*/ 1515697 w 6530564"/>
              <a:gd name="connsiteY3998" fmla="*/ 2897355 h 6858000"/>
              <a:gd name="connsiteX3999" fmla="*/ 1522365 w 6530564"/>
              <a:gd name="connsiteY3999" fmla="*/ 2905700 h 6858000"/>
              <a:gd name="connsiteX4000" fmla="*/ 1525039 w 6530564"/>
              <a:gd name="connsiteY4000" fmla="*/ 2895360 h 6858000"/>
              <a:gd name="connsiteX4001" fmla="*/ 1524041 w 6530564"/>
              <a:gd name="connsiteY4001" fmla="*/ 2890688 h 6858000"/>
              <a:gd name="connsiteX4002" fmla="*/ 1527714 w 6530564"/>
              <a:gd name="connsiteY4002" fmla="*/ 2885020 h 6858000"/>
              <a:gd name="connsiteX4003" fmla="*/ 1518010 w 6530564"/>
              <a:gd name="connsiteY4003" fmla="*/ 2931050 h 6858000"/>
              <a:gd name="connsiteX4004" fmla="*/ 1529349 w 6530564"/>
              <a:gd name="connsiteY4004" fmla="*/ 2938396 h 6858000"/>
              <a:gd name="connsiteX4005" fmla="*/ 1530348 w 6530564"/>
              <a:gd name="connsiteY4005" fmla="*/ 2943068 h 6858000"/>
              <a:gd name="connsiteX4006" fmla="*/ 1524678 w 6530564"/>
              <a:gd name="connsiteY4006" fmla="*/ 2939395 h 6858000"/>
              <a:gd name="connsiteX4007" fmla="*/ 1523680 w 6530564"/>
              <a:gd name="connsiteY4007" fmla="*/ 2934724 h 6858000"/>
              <a:gd name="connsiteX4008" fmla="*/ 1519008 w 6530564"/>
              <a:gd name="connsiteY4008" fmla="*/ 2935721 h 6858000"/>
              <a:gd name="connsiteX4009" fmla="*/ 1516334 w 6530564"/>
              <a:gd name="connsiteY4009" fmla="*/ 2946061 h 6858000"/>
              <a:gd name="connsiteX4010" fmla="*/ 1517333 w 6530564"/>
              <a:gd name="connsiteY4010" fmla="*/ 2950732 h 6858000"/>
              <a:gd name="connsiteX4011" fmla="*/ 1509986 w 6530564"/>
              <a:gd name="connsiteY4011" fmla="*/ 2962070 h 6858000"/>
              <a:gd name="connsiteX4012" fmla="*/ 1507991 w 6530564"/>
              <a:gd name="connsiteY4012" fmla="*/ 2952728 h 6858000"/>
              <a:gd name="connsiteX4013" fmla="*/ 1503320 w 6530564"/>
              <a:gd name="connsiteY4013" fmla="*/ 2953726 h 6858000"/>
              <a:gd name="connsiteX4014" fmla="*/ 1500643 w 6530564"/>
              <a:gd name="connsiteY4014" fmla="*/ 2964066 h 6858000"/>
              <a:gd name="connsiteX4015" fmla="*/ 1502641 w 6530564"/>
              <a:gd name="connsiteY4015" fmla="*/ 2973409 h 6858000"/>
              <a:gd name="connsiteX4016" fmla="*/ 1514976 w 6530564"/>
              <a:gd name="connsiteY4016" fmla="*/ 2985426 h 6858000"/>
              <a:gd name="connsiteX4017" fmla="*/ 1513299 w 6530564"/>
              <a:gd name="connsiteY4017" fmla="*/ 3000436 h 6858000"/>
              <a:gd name="connsiteX4018" fmla="*/ 1495570 w 6530564"/>
              <a:gd name="connsiteY4018" fmla="*/ 3077486 h 6858000"/>
              <a:gd name="connsiteX4019" fmla="*/ 1489902 w 6530564"/>
              <a:gd name="connsiteY4019" fmla="*/ 3073814 h 6858000"/>
              <a:gd name="connsiteX4020" fmla="*/ 1490900 w 6530564"/>
              <a:gd name="connsiteY4020" fmla="*/ 3078485 h 6858000"/>
              <a:gd name="connsiteX4021" fmla="*/ 1486228 w 6530564"/>
              <a:gd name="connsiteY4021" fmla="*/ 3079482 h 6858000"/>
              <a:gd name="connsiteX4022" fmla="*/ 1480559 w 6530564"/>
              <a:gd name="connsiteY4022" fmla="*/ 3075811 h 6858000"/>
              <a:gd name="connsiteX4023" fmla="*/ 1485591 w 6530564"/>
              <a:gd name="connsiteY4023" fmla="*/ 3030777 h 6858000"/>
              <a:gd name="connsiteX4024" fmla="*/ 1491260 w 6530564"/>
              <a:gd name="connsiteY4024" fmla="*/ 3034450 h 6858000"/>
              <a:gd name="connsiteX4025" fmla="*/ 1496610 w 6530564"/>
              <a:gd name="connsiteY4025" fmla="*/ 3013770 h 6858000"/>
              <a:gd name="connsiteX4026" fmla="*/ 1489264 w 6530564"/>
              <a:gd name="connsiteY4026" fmla="*/ 3025108 h 6858000"/>
              <a:gd name="connsiteX4027" fmla="*/ 1489944 w 6530564"/>
              <a:gd name="connsiteY4027" fmla="*/ 3005426 h 6858000"/>
              <a:gd name="connsiteX4028" fmla="*/ 1488945 w 6530564"/>
              <a:gd name="connsiteY4028" fmla="*/ 3000755 h 6858000"/>
              <a:gd name="connsiteX4029" fmla="*/ 1492619 w 6530564"/>
              <a:gd name="connsiteY4029" fmla="*/ 2995087 h 6858000"/>
              <a:gd name="connsiteX4030" fmla="*/ 1491621 w 6530564"/>
              <a:gd name="connsiteY4030" fmla="*/ 2990414 h 6858000"/>
              <a:gd name="connsiteX4031" fmla="*/ 1490623 w 6530564"/>
              <a:gd name="connsiteY4031" fmla="*/ 2985745 h 6858000"/>
              <a:gd name="connsiteX4032" fmla="*/ 1482279 w 6530564"/>
              <a:gd name="connsiteY4032" fmla="*/ 2992412 h 6858000"/>
              <a:gd name="connsiteX4033" fmla="*/ 1479604 w 6530564"/>
              <a:gd name="connsiteY4033" fmla="*/ 3002751 h 6858000"/>
              <a:gd name="connsiteX4034" fmla="*/ 1480602 w 6530564"/>
              <a:gd name="connsiteY4034" fmla="*/ 3007422 h 6858000"/>
              <a:gd name="connsiteX4035" fmla="*/ 1485271 w 6530564"/>
              <a:gd name="connsiteY4035" fmla="*/ 3006424 h 6858000"/>
              <a:gd name="connsiteX4036" fmla="*/ 1475889 w 6530564"/>
              <a:gd name="connsiteY4036" fmla="*/ 3076809 h 6858000"/>
              <a:gd name="connsiteX4037" fmla="*/ 1472215 w 6530564"/>
              <a:gd name="connsiteY4037" fmla="*/ 3082477 h 6858000"/>
              <a:gd name="connsiteX4038" fmla="*/ 1469540 w 6530564"/>
              <a:gd name="connsiteY4038" fmla="*/ 3092817 h 6858000"/>
              <a:gd name="connsiteX4039" fmla="*/ 1474211 w 6530564"/>
              <a:gd name="connsiteY4039" fmla="*/ 3091818 h 6858000"/>
              <a:gd name="connsiteX4040" fmla="*/ 1466185 w 6530564"/>
              <a:gd name="connsiteY4040" fmla="*/ 3122840 h 6858000"/>
              <a:gd name="connsiteX4041" fmla="*/ 1463510 w 6530564"/>
              <a:gd name="connsiteY4041" fmla="*/ 3133178 h 6858000"/>
              <a:gd name="connsiteX4042" fmla="*/ 1464509 w 6530564"/>
              <a:gd name="connsiteY4042" fmla="*/ 3137850 h 6858000"/>
              <a:gd name="connsiteX4043" fmla="*/ 1469179 w 6530564"/>
              <a:gd name="connsiteY4043" fmla="*/ 3136851 h 6858000"/>
              <a:gd name="connsiteX4044" fmla="*/ 1458437 w 6530564"/>
              <a:gd name="connsiteY4044" fmla="*/ 3246598 h 6858000"/>
              <a:gd name="connsiteX4045" fmla="*/ 1454763 w 6530564"/>
              <a:gd name="connsiteY4045" fmla="*/ 3252269 h 6858000"/>
              <a:gd name="connsiteX4046" fmla="*/ 1455762 w 6530564"/>
              <a:gd name="connsiteY4046" fmla="*/ 3256940 h 6858000"/>
              <a:gd name="connsiteX4047" fmla="*/ 1456759 w 6530564"/>
              <a:gd name="connsiteY4047" fmla="*/ 3261610 h 6858000"/>
              <a:gd name="connsiteX4048" fmla="*/ 1452407 w 6530564"/>
              <a:gd name="connsiteY4048" fmla="*/ 3286961 h 6858000"/>
              <a:gd name="connsiteX4049" fmla="*/ 1448735 w 6530564"/>
              <a:gd name="connsiteY4049" fmla="*/ 3292631 h 6858000"/>
              <a:gd name="connsiteX4050" fmla="*/ 1450729 w 6530564"/>
              <a:gd name="connsiteY4050" fmla="*/ 3301973 h 6858000"/>
              <a:gd name="connsiteX4051" fmla="*/ 1451728 w 6530564"/>
              <a:gd name="connsiteY4051" fmla="*/ 3306644 h 6858000"/>
              <a:gd name="connsiteX4052" fmla="*/ 1448054 w 6530564"/>
              <a:gd name="connsiteY4052" fmla="*/ 3312312 h 6858000"/>
              <a:gd name="connsiteX4053" fmla="*/ 1449053 w 6530564"/>
              <a:gd name="connsiteY4053" fmla="*/ 3316984 h 6858000"/>
              <a:gd name="connsiteX4054" fmla="*/ 1455040 w 6530564"/>
              <a:gd name="connsiteY4054" fmla="*/ 3345009 h 6858000"/>
              <a:gd name="connsiteX4055" fmla="*/ 1451367 w 6530564"/>
              <a:gd name="connsiteY4055" fmla="*/ 3350678 h 6858000"/>
              <a:gd name="connsiteX4056" fmla="*/ 1452366 w 6530564"/>
              <a:gd name="connsiteY4056" fmla="*/ 3355351 h 6858000"/>
              <a:gd name="connsiteX4057" fmla="*/ 1450688 w 6530564"/>
              <a:gd name="connsiteY4057" fmla="*/ 3370360 h 6858000"/>
              <a:gd name="connsiteX4058" fmla="*/ 1451686 w 6530564"/>
              <a:gd name="connsiteY4058" fmla="*/ 3375030 h 6858000"/>
              <a:gd name="connsiteX4059" fmla="*/ 1445656 w 6530564"/>
              <a:gd name="connsiteY4059" fmla="*/ 3415393 h 6858000"/>
              <a:gd name="connsiteX4060" fmla="*/ 1446653 w 6530564"/>
              <a:gd name="connsiteY4060" fmla="*/ 3420063 h 6858000"/>
              <a:gd name="connsiteX4061" fmla="*/ 1441983 w 6530564"/>
              <a:gd name="connsiteY4061" fmla="*/ 3421062 h 6858000"/>
              <a:gd name="connsiteX4062" fmla="*/ 1442981 w 6530564"/>
              <a:gd name="connsiteY4062" fmla="*/ 3425733 h 6858000"/>
              <a:gd name="connsiteX4063" fmla="*/ 1443979 w 6530564"/>
              <a:gd name="connsiteY4063" fmla="*/ 3430404 h 6858000"/>
              <a:gd name="connsiteX4064" fmla="*/ 1448650 w 6530564"/>
              <a:gd name="connsiteY4064" fmla="*/ 3429407 h 6858000"/>
              <a:gd name="connsiteX4065" fmla="*/ 1446973 w 6530564"/>
              <a:gd name="connsiteY4065" fmla="*/ 3444417 h 6858000"/>
              <a:gd name="connsiteX4066" fmla="*/ 1445976 w 6530564"/>
              <a:gd name="connsiteY4066" fmla="*/ 3439745 h 6858000"/>
              <a:gd name="connsiteX4067" fmla="*/ 1445295 w 6530564"/>
              <a:gd name="connsiteY4067" fmla="*/ 3459428 h 6858000"/>
              <a:gd name="connsiteX4068" fmla="*/ 1448290 w 6530564"/>
              <a:gd name="connsiteY4068" fmla="*/ 3473441 h 6858000"/>
              <a:gd name="connsiteX4069" fmla="*/ 1444616 w 6530564"/>
              <a:gd name="connsiteY4069" fmla="*/ 3479111 h 6858000"/>
              <a:gd name="connsiteX4070" fmla="*/ 1445615 w 6530564"/>
              <a:gd name="connsiteY4070" fmla="*/ 3483781 h 6858000"/>
              <a:gd name="connsiteX4071" fmla="*/ 1441943 w 6530564"/>
              <a:gd name="connsiteY4071" fmla="*/ 3489449 h 6858000"/>
              <a:gd name="connsiteX4072" fmla="*/ 1442939 w 6530564"/>
              <a:gd name="connsiteY4072" fmla="*/ 3494121 h 6858000"/>
              <a:gd name="connsiteX4073" fmla="*/ 1447611 w 6530564"/>
              <a:gd name="connsiteY4073" fmla="*/ 3493123 h 6858000"/>
              <a:gd name="connsiteX4074" fmla="*/ 1456592 w 6530564"/>
              <a:gd name="connsiteY4074" fmla="*/ 3535162 h 6858000"/>
              <a:gd name="connsiteX4075" fmla="*/ 1450922 w 6530564"/>
              <a:gd name="connsiteY4075" fmla="*/ 3531488 h 6858000"/>
              <a:gd name="connsiteX4076" fmla="*/ 1446252 w 6530564"/>
              <a:gd name="connsiteY4076" fmla="*/ 3532487 h 6858000"/>
              <a:gd name="connsiteX4077" fmla="*/ 1448249 w 6530564"/>
              <a:gd name="connsiteY4077" fmla="*/ 3541828 h 6858000"/>
              <a:gd name="connsiteX4078" fmla="*/ 1449247 w 6530564"/>
              <a:gd name="connsiteY4078" fmla="*/ 3546500 h 6858000"/>
              <a:gd name="connsiteX4079" fmla="*/ 1449883 w 6530564"/>
              <a:gd name="connsiteY4079" fmla="*/ 3595205 h 6858000"/>
              <a:gd name="connsiteX4080" fmla="*/ 1454554 w 6530564"/>
              <a:gd name="connsiteY4080" fmla="*/ 3594207 h 6858000"/>
              <a:gd name="connsiteX4081" fmla="*/ 1450880 w 6530564"/>
              <a:gd name="connsiteY4081" fmla="*/ 3599876 h 6858000"/>
              <a:gd name="connsiteX4082" fmla="*/ 1451878 w 6530564"/>
              <a:gd name="connsiteY4082" fmla="*/ 3604549 h 6858000"/>
              <a:gd name="connsiteX4083" fmla="*/ 1457866 w 6530564"/>
              <a:gd name="connsiteY4083" fmla="*/ 3632574 h 6858000"/>
              <a:gd name="connsiteX4084" fmla="*/ 1461993 w 6530564"/>
              <a:gd name="connsiteY4084" fmla="*/ 3635813 h 6858000"/>
              <a:gd name="connsiteX4085" fmla="*/ 1465432 w 6530564"/>
              <a:gd name="connsiteY4085" fmla="*/ 3645315 h 6858000"/>
              <a:gd name="connsiteX4086" fmla="*/ 1464828 w 6530564"/>
              <a:gd name="connsiteY4086" fmla="*/ 3645610 h 6858000"/>
              <a:gd name="connsiteX4087" fmla="*/ 1458859 w 6530564"/>
              <a:gd name="connsiteY4087" fmla="*/ 3645794 h 6858000"/>
              <a:gd name="connsiteX4088" fmla="*/ 1457188 w 6530564"/>
              <a:gd name="connsiteY4088" fmla="*/ 3652257 h 6858000"/>
              <a:gd name="connsiteX4089" fmla="*/ 1464365 w 6530564"/>
              <a:gd name="connsiteY4089" fmla="*/ 3645838 h 6858000"/>
              <a:gd name="connsiteX4090" fmla="*/ 1464828 w 6530564"/>
              <a:gd name="connsiteY4090" fmla="*/ 3645610 h 6858000"/>
              <a:gd name="connsiteX4091" fmla="*/ 1465530 w 6530564"/>
              <a:gd name="connsiteY4091" fmla="*/ 3645589 h 6858000"/>
              <a:gd name="connsiteX4092" fmla="*/ 1465432 w 6530564"/>
              <a:gd name="connsiteY4092" fmla="*/ 3645315 h 6858000"/>
              <a:gd name="connsiteX4093" fmla="*/ 1466575 w 6530564"/>
              <a:gd name="connsiteY4093" fmla="*/ 3644755 h 6858000"/>
              <a:gd name="connsiteX4094" fmla="*/ 1467526 w 6530564"/>
              <a:gd name="connsiteY4094" fmla="*/ 3654930 h 6858000"/>
              <a:gd name="connsiteX4095" fmla="*/ 1463852 w 6530564"/>
              <a:gd name="connsiteY4095" fmla="*/ 3660600 h 6858000"/>
              <a:gd name="connsiteX4096" fmla="*/ 1464851 w 6530564"/>
              <a:gd name="connsiteY4096" fmla="*/ 3665270 h 6858000"/>
              <a:gd name="connsiteX4097" fmla="*/ 1461179 w 6530564"/>
              <a:gd name="connsiteY4097" fmla="*/ 3670939 h 6858000"/>
              <a:gd name="connsiteX4098" fmla="*/ 1462178 w 6530564"/>
              <a:gd name="connsiteY4098" fmla="*/ 3675610 h 6858000"/>
              <a:gd name="connsiteX4099" fmla="*/ 1464173 w 6530564"/>
              <a:gd name="connsiteY4099" fmla="*/ 3684953 h 6858000"/>
              <a:gd name="connsiteX4100" fmla="*/ 1466168 w 6530564"/>
              <a:gd name="connsiteY4100" fmla="*/ 3694296 h 6858000"/>
              <a:gd name="connsiteX4101" fmla="*/ 1463494 w 6530564"/>
              <a:gd name="connsiteY4101" fmla="*/ 3704634 h 6858000"/>
              <a:gd name="connsiteX4102" fmla="*/ 1460818 w 6530564"/>
              <a:gd name="connsiteY4102" fmla="*/ 3714976 h 6858000"/>
              <a:gd name="connsiteX4103" fmla="*/ 1461815 w 6530564"/>
              <a:gd name="connsiteY4103" fmla="*/ 3719645 h 6858000"/>
              <a:gd name="connsiteX4104" fmla="*/ 1462814 w 6530564"/>
              <a:gd name="connsiteY4104" fmla="*/ 3724317 h 6858000"/>
              <a:gd name="connsiteX4105" fmla="*/ 1458143 w 6530564"/>
              <a:gd name="connsiteY4105" fmla="*/ 3725314 h 6858000"/>
              <a:gd name="connsiteX4106" fmla="*/ 1454470 w 6530564"/>
              <a:gd name="connsiteY4106" fmla="*/ 3730983 h 6858000"/>
              <a:gd name="connsiteX4107" fmla="*/ 1455467 w 6530564"/>
              <a:gd name="connsiteY4107" fmla="*/ 3735654 h 6858000"/>
              <a:gd name="connsiteX4108" fmla="*/ 1461137 w 6530564"/>
              <a:gd name="connsiteY4108" fmla="*/ 3739328 h 6858000"/>
              <a:gd name="connsiteX4109" fmla="*/ 1462135 w 6530564"/>
              <a:gd name="connsiteY4109" fmla="*/ 3743998 h 6858000"/>
              <a:gd name="connsiteX4110" fmla="*/ 1463132 w 6530564"/>
              <a:gd name="connsiteY4110" fmla="*/ 3748671 h 6858000"/>
              <a:gd name="connsiteX4111" fmla="*/ 1466126 w 6530564"/>
              <a:gd name="connsiteY4111" fmla="*/ 3762683 h 6858000"/>
              <a:gd name="connsiteX4112" fmla="*/ 1464449 w 6530564"/>
              <a:gd name="connsiteY4112" fmla="*/ 3777695 h 6858000"/>
              <a:gd name="connsiteX4113" fmla="*/ 1465447 w 6530564"/>
              <a:gd name="connsiteY4113" fmla="*/ 3782365 h 6858000"/>
              <a:gd name="connsiteX4114" fmla="*/ 1467443 w 6530564"/>
              <a:gd name="connsiteY4114" fmla="*/ 3791707 h 6858000"/>
              <a:gd name="connsiteX4115" fmla="*/ 1472113 w 6530564"/>
              <a:gd name="connsiteY4115" fmla="*/ 3790710 h 6858000"/>
              <a:gd name="connsiteX4116" fmla="*/ 1468442 w 6530564"/>
              <a:gd name="connsiteY4116" fmla="*/ 3796379 h 6858000"/>
              <a:gd name="connsiteX4117" fmla="*/ 1470437 w 6530564"/>
              <a:gd name="connsiteY4117" fmla="*/ 3805720 h 6858000"/>
              <a:gd name="connsiteX4118" fmla="*/ 1479418 w 6530564"/>
              <a:gd name="connsiteY4118" fmla="*/ 3847759 h 6858000"/>
              <a:gd name="connsiteX4119" fmla="*/ 1475745 w 6530564"/>
              <a:gd name="connsiteY4119" fmla="*/ 3853428 h 6858000"/>
              <a:gd name="connsiteX4120" fmla="*/ 1476743 w 6530564"/>
              <a:gd name="connsiteY4120" fmla="*/ 3858097 h 6858000"/>
              <a:gd name="connsiteX4121" fmla="*/ 1481415 w 6530564"/>
              <a:gd name="connsiteY4121" fmla="*/ 3857100 h 6858000"/>
              <a:gd name="connsiteX4122" fmla="*/ 1481734 w 6530564"/>
              <a:gd name="connsiteY4122" fmla="*/ 3881454 h 6858000"/>
              <a:gd name="connsiteX4123" fmla="*/ 1482731 w 6530564"/>
              <a:gd name="connsiteY4123" fmla="*/ 3886125 h 6858000"/>
              <a:gd name="connsiteX4124" fmla="*/ 1488400 w 6530564"/>
              <a:gd name="connsiteY4124" fmla="*/ 3889796 h 6858000"/>
              <a:gd name="connsiteX4125" fmla="*/ 1490714 w 6530564"/>
              <a:gd name="connsiteY4125" fmla="*/ 3923492 h 6858000"/>
              <a:gd name="connsiteX4126" fmla="*/ 1495385 w 6530564"/>
              <a:gd name="connsiteY4126" fmla="*/ 3922494 h 6858000"/>
              <a:gd name="connsiteX4127" fmla="*/ 1499376 w 6530564"/>
              <a:gd name="connsiteY4127" fmla="*/ 3941178 h 6858000"/>
              <a:gd name="connsiteX4128" fmla="*/ 1495705 w 6530564"/>
              <a:gd name="connsiteY4128" fmla="*/ 3946848 h 6858000"/>
              <a:gd name="connsiteX4129" fmla="*/ 1485365 w 6530564"/>
              <a:gd name="connsiteY4129" fmla="*/ 3944173 h 6858000"/>
              <a:gd name="connsiteX4130" fmla="*/ 1498697 w 6530564"/>
              <a:gd name="connsiteY4130" fmla="*/ 3960861 h 6858000"/>
              <a:gd name="connsiteX4131" fmla="*/ 1519336 w 6530564"/>
              <a:gd name="connsiteY4131" fmla="*/ 4034599 h 6858000"/>
              <a:gd name="connsiteX4132" fmla="*/ 1514664 w 6530564"/>
              <a:gd name="connsiteY4132" fmla="*/ 4035598 h 6858000"/>
              <a:gd name="connsiteX4133" fmla="*/ 1516661 w 6530564"/>
              <a:gd name="connsiteY4133" fmla="*/ 4044938 h 6858000"/>
              <a:gd name="connsiteX4134" fmla="*/ 1528636 w 6530564"/>
              <a:gd name="connsiteY4134" fmla="*/ 4100992 h 6858000"/>
              <a:gd name="connsiteX4135" fmla="*/ 1529635 w 6530564"/>
              <a:gd name="connsiteY4135" fmla="*/ 4105662 h 6858000"/>
              <a:gd name="connsiteX4136" fmla="*/ 1530632 w 6530564"/>
              <a:gd name="connsiteY4136" fmla="*/ 4110333 h 6858000"/>
              <a:gd name="connsiteX4137" fmla="*/ 1543966 w 6530564"/>
              <a:gd name="connsiteY4137" fmla="*/ 4127021 h 6858000"/>
              <a:gd name="connsiteX4138" fmla="*/ 1541290 w 6530564"/>
              <a:gd name="connsiteY4138" fmla="*/ 4137361 h 6858000"/>
              <a:gd name="connsiteX4139" fmla="*/ 1542289 w 6530564"/>
              <a:gd name="connsiteY4139" fmla="*/ 4142032 h 6858000"/>
              <a:gd name="connsiteX4140" fmla="*/ 1543286 w 6530564"/>
              <a:gd name="connsiteY4140" fmla="*/ 4146702 h 6858000"/>
              <a:gd name="connsiteX4141" fmla="*/ 1544284 w 6530564"/>
              <a:gd name="connsiteY4141" fmla="*/ 4151374 h 6858000"/>
              <a:gd name="connsiteX4142" fmla="*/ 1538933 w 6530564"/>
              <a:gd name="connsiteY4142" fmla="*/ 4172054 h 6858000"/>
              <a:gd name="connsiteX4143" fmla="*/ 1550590 w 6530564"/>
              <a:gd name="connsiteY4143" fmla="*/ 4203753 h 6858000"/>
              <a:gd name="connsiteX4144" fmla="*/ 1569592 w 6530564"/>
              <a:gd name="connsiteY4144" fmla="*/ 4224113 h 6858000"/>
              <a:gd name="connsiteX4145" fmla="*/ 1565241 w 6530564"/>
              <a:gd name="connsiteY4145" fmla="*/ 4249466 h 6858000"/>
              <a:gd name="connsiteX4146" fmla="*/ 1574902 w 6530564"/>
              <a:gd name="connsiteY4146" fmla="*/ 4271822 h 6858000"/>
              <a:gd name="connsiteX4147" fmla="*/ 1587238 w 6530564"/>
              <a:gd name="connsiteY4147" fmla="*/ 4283840 h 6858000"/>
              <a:gd name="connsiteX4148" fmla="*/ 1604882 w 6530564"/>
              <a:gd name="connsiteY4148" fmla="*/ 4343564 h 6858000"/>
              <a:gd name="connsiteX4149" fmla="*/ 1595539 w 6530564"/>
              <a:gd name="connsiteY4149" fmla="*/ 4345560 h 6858000"/>
              <a:gd name="connsiteX4150" fmla="*/ 1607875 w 6530564"/>
              <a:gd name="connsiteY4150" fmla="*/ 4357577 h 6858000"/>
              <a:gd name="connsiteX4151" fmla="*/ 1607196 w 6530564"/>
              <a:gd name="connsiteY4151" fmla="*/ 4377259 h 6858000"/>
              <a:gd name="connsiteX4152" fmla="*/ 1622525 w 6530564"/>
              <a:gd name="connsiteY4152" fmla="*/ 4403290 h 6858000"/>
              <a:gd name="connsiteX4153" fmla="*/ 1618736 w 6530564"/>
              <a:gd name="connsiteY4153" fmla="*/ 4400103 h 6858000"/>
              <a:gd name="connsiteX4154" fmla="*/ 1614862 w 6530564"/>
              <a:gd name="connsiteY4154" fmla="*/ 4390275 h 6858000"/>
              <a:gd name="connsiteX4155" fmla="*/ 1617316 w 6530564"/>
              <a:gd name="connsiteY4155" fmla="*/ 4398908 h 6858000"/>
              <a:gd name="connsiteX4156" fmla="*/ 1618736 w 6530564"/>
              <a:gd name="connsiteY4156" fmla="*/ 4400103 h 6858000"/>
              <a:gd name="connsiteX4157" fmla="*/ 1625519 w 6530564"/>
              <a:gd name="connsiteY4157" fmla="*/ 4417302 h 6858000"/>
              <a:gd name="connsiteX4158" fmla="*/ 1611506 w 6530564"/>
              <a:gd name="connsiteY4158" fmla="*/ 4420296 h 6858000"/>
              <a:gd name="connsiteX4159" fmla="*/ 1580528 w 6530564"/>
              <a:gd name="connsiteY4159" fmla="*/ 4343884 h 6858000"/>
              <a:gd name="connsiteX4160" fmla="*/ 1553861 w 6530564"/>
              <a:gd name="connsiteY4160" fmla="*/ 4310507 h 6858000"/>
              <a:gd name="connsiteX4161" fmla="*/ 1544200 w 6530564"/>
              <a:gd name="connsiteY4161" fmla="*/ 4288151 h 6858000"/>
              <a:gd name="connsiteX4162" fmla="*/ 1540208 w 6530564"/>
              <a:gd name="connsiteY4162" fmla="*/ 4269467 h 6858000"/>
              <a:gd name="connsiteX4163" fmla="*/ 1526874 w 6530564"/>
              <a:gd name="connsiteY4163" fmla="*/ 4252779 h 6858000"/>
              <a:gd name="connsiteX4164" fmla="*/ 1519888 w 6530564"/>
              <a:gd name="connsiteY4164" fmla="*/ 4220081 h 6858000"/>
              <a:gd name="connsiteX4165" fmla="*/ 1521566 w 6530564"/>
              <a:gd name="connsiteY4165" fmla="*/ 4205070 h 6858000"/>
              <a:gd name="connsiteX4166" fmla="*/ 1518573 w 6530564"/>
              <a:gd name="connsiteY4166" fmla="*/ 4191057 h 6858000"/>
              <a:gd name="connsiteX4167" fmla="*/ 1517576 w 6530564"/>
              <a:gd name="connsiteY4167" fmla="*/ 4186384 h 6858000"/>
              <a:gd name="connsiteX4168" fmla="*/ 1516577 w 6530564"/>
              <a:gd name="connsiteY4168" fmla="*/ 4181714 h 6858000"/>
              <a:gd name="connsiteX4169" fmla="*/ 1522245 w 6530564"/>
              <a:gd name="connsiteY4169" fmla="*/ 4185387 h 6858000"/>
              <a:gd name="connsiteX4170" fmla="*/ 1513583 w 6530564"/>
              <a:gd name="connsiteY4170" fmla="*/ 4167702 h 6858000"/>
              <a:gd name="connsiteX4171" fmla="*/ 1517256 w 6530564"/>
              <a:gd name="connsiteY4171" fmla="*/ 4162033 h 6858000"/>
              <a:gd name="connsiteX4172" fmla="*/ 1516257 w 6530564"/>
              <a:gd name="connsiteY4172" fmla="*/ 4157362 h 6858000"/>
              <a:gd name="connsiteX4173" fmla="*/ 1515260 w 6530564"/>
              <a:gd name="connsiteY4173" fmla="*/ 4152691 h 6858000"/>
              <a:gd name="connsiteX4174" fmla="*/ 1509591 w 6530564"/>
              <a:gd name="connsiteY4174" fmla="*/ 4149018 h 6858000"/>
              <a:gd name="connsiteX4175" fmla="*/ 1503605 w 6530564"/>
              <a:gd name="connsiteY4175" fmla="*/ 4120992 h 6858000"/>
              <a:gd name="connsiteX4176" fmla="*/ 1497934 w 6530564"/>
              <a:gd name="connsiteY4176" fmla="*/ 4117319 h 6858000"/>
              <a:gd name="connsiteX4177" fmla="*/ 1491948 w 6530564"/>
              <a:gd name="connsiteY4177" fmla="*/ 4089292 h 6858000"/>
              <a:gd name="connsiteX4178" fmla="*/ 1490948 w 6530564"/>
              <a:gd name="connsiteY4178" fmla="*/ 4084621 h 6858000"/>
              <a:gd name="connsiteX4179" fmla="*/ 1489951 w 6530564"/>
              <a:gd name="connsiteY4179" fmla="*/ 4079950 h 6858000"/>
              <a:gd name="connsiteX4180" fmla="*/ 1486277 w 6530564"/>
              <a:gd name="connsiteY4180" fmla="*/ 4085620 h 6858000"/>
              <a:gd name="connsiteX4181" fmla="*/ 1475301 w 6530564"/>
              <a:gd name="connsiteY4181" fmla="*/ 4034238 h 6858000"/>
              <a:gd name="connsiteX4182" fmla="*/ 1478294 w 6530564"/>
              <a:gd name="connsiteY4182" fmla="*/ 4048252 h 6858000"/>
              <a:gd name="connsiteX4183" fmla="*/ 1470629 w 6530564"/>
              <a:gd name="connsiteY4183" fmla="*/ 4035237 h 6858000"/>
              <a:gd name="connsiteX4184" fmla="*/ 1473623 w 6530564"/>
              <a:gd name="connsiteY4184" fmla="*/ 4049251 h 6858000"/>
              <a:gd name="connsiteX4185" fmla="*/ 1467954 w 6530564"/>
              <a:gd name="connsiteY4185" fmla="*/ 4045576 h 6858000"/>
              <a:gd name="connsiteX4186" fmla="*/ 1469951 w 6530564"/>
              <a:gd name="connsiteY4186" fmla="*/ 4054918 h 6858000"/>
              <a:gd name="connsiteX4187" fmla="*/ 1470949 w 6530564"/>
              <a:gd name="connsiteY4187" fmla="*/ 4059589 h 6858000"/>
              <a:gd name="connsiteX4188" fmla="*/ 1463242 w 6530564"/>
              <a:gd name="connsiteY4188" fmla="*/ 4114962 h 6858000"/>
              <a:gd name="connsiteX4189" fmla="*/ 1465238 w 6530564"/>
              <a:gd name="connsiteY4189" fmla="*/ 4124305 h 6858000"/>
              <a:gd name="connsiteX4190" fmla="*/ 1454896 w 6530564"/>
              <a:gd name="connsiteY4190" fmla="*/ 4121629 h 6858000"/>
              <a:gd name="connsiteX4191" fmla="*/ 1452901 w 6530564"/>
              <a:gd name="connsiteY4191" fmla="*/ 4112288 h 6858000"/>
              <a:gd name="connsiteX4192" fmla="*/ 1448230 w 6530564"/>
              <a:gd name="connsiteY4192" fmla="*/ 4113286 h 6858000"/>
              <a:gd name="connsiteX4193" fmla="*/ 1449228 w 6530564"/>
              <a:gd name="connsiteY4193" fmla="*/ 4117957 h 6858000"/>
              <a:gd name="connsiteX4194" fmla="*/ 1426595 w 6530564"/>
              <a:gd name="connsiteY4194" fmla="*/ 4034876 h 6858000"/>
              <a:gd name="connsiteX4195" fmla="*/ 1432264 w 6530564"/>
              <a:gd name="connsiteY4195" fmla="*/ 4038549 h 6858000"/>
              <a:gd name="connsiteX4196" fmla="*/ 1435937 w 6530564"/>
              <a:gd name="connsiteY4196" fmla="*/ 4032880 h 6858000"/>
              <a:gd name="connsiteX4197" fmla="*/ 1437931 w 6530564"/>
              <a:gd name="connsiteY4197" fmla="*/ 4042221 h 6858000"/>
              <a:gd name="connsiteX4198" fmla="*/ 1426954 w 6530564"/>
              <a:gd name="connsiteY4198" fmla="*/ 3990842 h 6858000"/>
              <a:gd name="connsiteX4199" fmla="*/ 1431626 w 6530564"/>
              <a:gd name="connsiteY4199" fmla="*/ 3989844 h 6858000"/>
              <a:gd name="connsiteX4200" fmla="*/ 1430629 w 6530564"/>
              <a:gd name="connsiteY4200" fmla="*/ 3985172 h 6858000"/>
              <a:gd name="connsiteX4201" fmla="*/ 1428631 w 6530564"/>
              <a:gd name="connsiteY4201" fmla="*/ 3975830 h 6858000"/>
              <a:gd name="connsiteX4202" fmla="*/ 1421646 w 6530564"/>
              <a:gd name="connsiteY4202" fmla="*/ 3943133 h 6858000"/>
              <a:gd name="connsiteX4203" fmla="*/ 1420648 w 6530564"/>
              <a:gd name="connsiteY4203" fmla="*/ 3938462 h 6858000"/>
              <a:gd name="connsiteX4204" fmla="*/ 1419652 w 6530564"/>
              <a:gd name="connsiteY4204" fmla="*/ 3933790 h 6858000"/>
              <a:gd name="connsiteX4205" fmla="*/ 1405000 w 6530564"/>
              <a:gd name="connsiteY4205" fmla="*/ 3888080 h 6858000"/>
              <a:gd name="connsiteX4206" fmla="*/ 1404002 w 6530564"/>
              <a:gd name="connsiteY4206" fmla="*/ 3883408 h 6858000"/>
              <a:gd name="connsiteX4207" fmla="*/ 1403004 w 6530564"/>
              <a:gd name="connsiteY4207" fmla="*/ 3878736 h 6858000"/>
              <a:gd name="connsiteX4208" fmla="*/ 1401007 w 6530564"/>
              <a:gd name="connsiteY4208" fmla="*/ 3869395 h 6858000"/>
              <a:gd name="connsiteX4209" fmla="*/ 1398335 w 6530564"/>
              <a:gd name="connsiteY4209" fmla="*/ 3879735 h 6858000"/>
              <a:gd name="connsiteX4210" fmla="*/ 1394660 w 6530564"/>
              <a:gd name="connsiteY4210" fmla="*/ 3885404 h 6858000"/>
              <a:gd name="connsiteX4211" fmla="*/ 1390668 w 6530564"/>
              <a:gd name="connsiteY4211" fmla="*/ 3866720 h 6858000"/>
              <a:gd name="connsiteX4212" fmla="*/ 1395340 w 6530564"/>
              <a:gd name="connsiteY4212" fmla="*/ 3865721 h 6858000"/>
              <a:gd name="connsiteX4213" fmla="*/ 1394342 w 6530564"/>
              <a:gd name="connsiteY4213" fmla="*/ 3861051 h 6858000"/>
              <a:gd name="connsiteX4214" fmla="*/ 1393344 w 6530564"/>
              <a:gd name="connsiteY4214" fmla="*/ 3856381 h 6858000"/>
              <a:gd name="connsiteX4215" fmla="*/ 1388672 w 6530564"/>
              <a:gd name="connsiteY4215" fmla="*/ 3857379 h 6858000"/>
              <a:gd name="connsiteX4216" fmla="*/ 1393024 w 6530564"/>
              <a:gd name="connsiteY4216" fmla="*/ 3832027 h 6858000"/>
              <a:gd name="connsiteX4217" fmla="*/ 1380689 w 6530564"/>
              <a:gd name="connsiteY4217" fmla="*/ 3820009 h 6858000"/>
              <a:gd name="connsiteX4218" fmla="*/ 1383004 w 6530564"/>
              <a:gd name="connsiteY4218" fmla="*/ 3853705 h 6858000"/>
              <a:gd name="connsiteX4219" fmla="*/ 1388672 w 6530564"/>
              <a:gd name="connsiteY4219" fmla="*/ 3857379 h 6858000"/>
              <a:gd name="connsiteX4220" fmla="*/ 1384002 w 6530564"/>
              <a:gd name="connsiteY4220" fmla="*/ 3858376 h 6858000"/>
              <a:gd name="connsiteX4221" fmla="*/ 1385000 w 6530564"/>
              <a:gd name="connsiteY4221" fmla="*/ 3863047 h 6858000"/>
              <a:gd name="connsiteX4222" fmla="*/ 1385998 w 6530564"/>
              <a:gd name="connsiteY4222" fmla="*/ 3867719 h 6858000"/>
              <a:gd name="connsiteX4223" fmla="*/ 1390668 w 6530564"/>
              <a:gd name="connsiteY4223" fmla="*/ 3866720 h 6858000"/>
              <a:gd name="connsiteX4224" fmla="*/ 1393163 w 6530564"/>
              <a:gd name="connsiteY4224" fmla="*/ 3878397 h 6858000"/>
              <a:gd name="connsiteX4225" fmla="*/ 1394660 w 6530564"/>
              <a:gd name="connsiteY4225" fmla="*/ 3885404 h 6858000"/>
              <a:gd name="connsiteX4226" fmla="*/ 1395658 w 6530564"/>
              <a:gd name="connsiteY4226" fmla="*/ 3890075 h 6858000"/>
              <a:gd name="connsiteX4227" fmla="*/ 1390987 w 6530564"/>
              <a:gd name="connsiteY4227" fmla="*/ 3891074 h 6858000"/>
              <a:gd name="connsiteX4228" fmla="*/ 1391984 w 6530564"/>
              <a:gd name="connsiteY4228" fmla="*/ 3895744 h 6858000"/>
              <a:gd name="connsiteX4229" fmla="*/ 1392983 w 6530564"/>
              <a:gd name="connsiteY4229" fmla="*/ 3900415 h 6858000"/>
              <a:gd name="connsiteX4230" fmla="*/ 1420606 w 6530564"/>
              <a:gd name="connsiteY4230" fmla="*/ 4006850 h 6858000"/>
              <a:gd name="connsiteX4231" fmla="*/ 1415936 w 6530564"/>
              <a:gd name="connsiteY4231" fmla="*/ 4007847 h 6858000"/>
              <a:gd name="connsiteX4232" fmla="*/ 1417931 w 6530564"/>
              <a:gd name="connsiteY4232" fmla="*/ 4017190 h 6858000"/>
              <a:gd name="connsiteX4233" fmla="*/ 1421923 w 6530564"/>
              <a:gd name="connsiteY4233" fmla="*/ 4035875 h 6858000"/>
              <a:gd name="connsiteX4234" fmla="*/ 1437890 w 6530564"/>
              <a:gd name="connsiteY4234" fmla="*/ 4110609 h 6858000"/>
              <a:gd name="connsiteX4235" fmla="*/ 1458528 w 6530564"/>
              <a:gd name="connsiteY4235" fmla="*/ 4184349 h 6858000"/>
              <a:gd name="connsiteX4236" fmla="*/ 1462839 w 6530564"/>
              <a:gd name="connsiteY4236" fmla="*/ 4227385 h 6858000"/>
              <a:gd name="connsiteX4237" fmla="*/ 1456490 w 6530564"/>
              <a:gd name="connsiteY4237" fmla="*/ 4243395 h 6858000"/>
              <a:gd name="connsiteX4238" fmla="*/ 1468105 w 6530564"/>
              <a:gd name="connsiteY4238" fmla="*/ 4343482 h 6858000"/>
              <a:gd name="connsiteX4239" fmla="*/ 1461439 w 6530564"/>
              <a:gd name="connsiteY4239" fmla="*/ 4335137 h 6858000"/>
              <a:gd name="connsiteX4240" fmla="*/ 1454730 w 6530564"/>
              <a:gd name="connsiteY4240" fmla="*/ 4395182 h 6858000"/>
              <a:gd name="connsiteX4241" fmla="*/ 1448063 w 6530564"/>
              <a:gd name="connsiteY4241" fmla="*/ 4386836 h 6858000"/>
              <a:gd name="connsiteX4242" fmla="*/ 1450058 w 6530564"/>
              <a:gd name="connsiteY4242" fmla="*/ 4396179 h 6858000"/>
              <a:gd name="connsiteX4243" fmla="*/ 1422075 w 6530564"/>
              <a:gd name="connsiteY4243" fmla="*/ 4333778 h 6858000"/>
              <a:gd name="connsiteX4244" fmla="*/ 1413412 w 6530564"/>
              <a:gd name="connsiteY4244" fmla="*/ 4316093 h 6858000"/>
              <a:gd name="connsiteX4245" fmla="*/ 1412414 w 6530564"/>
              <a:gd name="connsiteY4245" fmla="*/ 4311422 h 6858000"/>
              <a:gd name="connsiteX4246" fmla="*/ 1407741 w 6530564"/>
              <a:gd name="connsiteY4246" fmla="*/ 4312421 h 6858000"/>
              <a:gd name="connsiteX4247" fmla="*/ 1402752 w 6530564"/>
              <a:gd name="connsiteY4247" fmla="*/ 4289064 h 6858000"/>
              <a:gd name="connsiteX4248" fmla="*/ 1393410 w 6530564"/>
              <a:gd name="connsiteY4248" fmla="*/ 4291060 h 6858000"/>
              <a:gd name="connsiteX4249" fmla="*/ 1396404 w 6530564"/>
              <a:gd name="connsiteY4249" fmla="*/ 4305073 h 6858000"/>
              <a:gd name="connsiteX4250" fmla="*/ 1407063 w 6530564"/>
              <a:gd name="connsiteY4250" fmla="*/ 4332102 h 6858000"/>
              <a:gd name="connsiteX4251" fmla="*/ 1419993 w 6530564"/>
              <a:gd name="connsiteY4251" fmla="*/ 4461213 h 6858000"/>
              <a:gd name="connsiteX4252" fmla="*/ 1412648 w 6530564"/>
              <a:gd name="connsiteY4252" fmla="*/ 4472550 h 6858000"/>
              <a:gd name="connsiteX4253" fmla="*/ 1404983 w 6530564"/>
              <a:gd name="connsiteY4253" fmla="*/ 4459535 h 6858000"/>
              <a:gd name="connsiteX4254" fmla="*/ 1403985 w 6530564"/>
              <a:gd name="connsiteY4254" fmla="*/ 4454865 h 6858000"/>
              <a:gd name="connsiteX4255" fmla="*/ 1398316 w 6530564"/>
              <a:gd name="connsiteY4255" fmla="*/ 4451189 h 6858000"/>
              <a:gd name="connsiteX4256" fmla="*/ 1399315 w 6530564"/>
              <a:gd name="connsiteY4256" fmla="*/ 4455862 h 6858000"/>
              <a:gd name="connsiteX4257" fmla="*/ 1400312 w 6530564"/>
              <a:gd name="connsiteY4257" fmla="*/ 4460533 h 6858000"/>
              <a:gd name="connsiteX4258" fmla="*/ 1393645 w 6530564"/>
              <a:gd name="connsiteY4258" fmla="*/ 4452188 h 6858000"/>
              <a:gd name="connsiteX4259" fmla="*/ 1388655 w 6530564"/>
              <a:gd name="connsiteY4259" fmla="*/ 4428834 h 6858000"/>
              <a:gd name="connsiteX4260" fmla="*/ 1396421 w 6530564"/>
              <a:gd name="connsiteY4260" fmla="*/ 4442316 h 6858000"/>
              <a:gd name="connsiteX4261" fmla="*/ 1397319 w 6530564"/>
              <a:gd name="connsiteY4261" fmla="*/ 4446519 h 6858000"/>
              <a:gd name="connsiteX4262" fmla="*/ 1398362 w 6530564"/>
              <a:gd name="connsiteY4262" fmla="*/ 4445687 h 6858000"/>
              <a:gd name="connsiteX4263" fmla="*/ 1396421 w 6530564"/>
              <a:gd name="connsiteY4263" fmla="*/ 4442316 h 6858000"/>
              <a:gd name="connsiteX4264" fmla="*/ 1394700 w 6530564"/>
              <a:gd name="connsiteY4264" fmla="*/ 4434259 h 6858000"/>
              <a:gd name="connsiteX4265" fmla="*/ 1394325 w 6530564"/>
              <a:gd name="connsiteY4265" fmla="*/ 4432507 h 6858000"/>
              <a:gd name="connsiteX4266" fmla="*/ 1398995 w 6530564"/>
              <a:gd name="connsiteY4266" fmla="*/ 4431508 h 6858000"/>
              <a:gd name="connsiteX4267" fmla="*/ 1397996 w 6530564"/>
              <a:gd name="connsiteY4267" fmla="*/ 4426838 h 6858000"/>
              <a:gd name="connsiteX4268" fmla="*/ 1397000 w 6530564"/>
              <a:gd name="connsiteY4268" fmla="*/ 4422167 h 6858000"/>
              <a:gd name="connsiteX4269" fmla="*/ 1392329 w 6530564"/>
              <a:gd name="connsiteY4269" fmla="*/ 4423164 h 6858000"/>
              <a:gd name="connsiteX4270" fmla="*/ 1385662 w 6530564"/>
              <a:gd name="connsiteY4270" fmla="*/ 4414822 h 6858000"/>
              <a:gd name="connsiteX4271" fmla="*/ 1384664 w 6530564"/>
              <a:gd name="connsiteY4271" fmla="*/ 4410150 h 6858000"/>
              <a:gd name="connsiteX4272" fmla="*/ 1383666 w 6530564"/>
              <a:gd name="connsiteY4272" fmla="*/ 4405478 h 6858000"/>
              <a:gd name="connsiteX4273" fmla="*/ 1378801 w 6530564"/>
              <a:gd name="connsiteY4273" fmla="*/ 4382708 h 6858000"/>
              <a:gd name="connsiteX4274" fmla="*/ 1377677 w 6530564"/>
              <a:gd name="connsiteY4274" fmla="*/ 4377453 h 6858000"/>
              <a:gd name="connsiteX4275" fmla="*/ 1377996 w 6530564"/>
              <a:gd name="connsiteY4275" fmla="*/ 4401807 h 6858000"/>
              <a:gd name="connsiteX4276" fmla="*/ 1364344 w 6530564"/>
              <a:gd name="connsiteY4276" fmla="*/ 4360763 h 6858000"/>
              <a:gd name="connsiteX4277" fmla="*/ 1349899 w 6530564"/>
              <a:gd name="connsiteY4277" fmla="*/ 4354235 h 6858000"/>
              <a:gd name="connsiteX4278" fmla="*/ 1345078 w 6530564"/>
              <a:gd name="connsiteY4278" fmla="*/ 4351907 h 6858000"/>
              <a:gd name="connsiteX4279" fmla="*/ 1348800 w 6530564"/>
              <a:gd name="connsiteY4279" fmla="*/ 4372250 h 6858000"/>
              <a:gd name="connsiteX4280" fmla="*/ 1379072 w 6530564"/>
              <a:gd name="connsiteY4280" fmla="*/ 4419338 h 6858000"/>
              <a:gd name="connsiteX4281" fmla="*/ 1389836 w 6530564"/>
              <a:gd name="connsiteY4281" fmla="*/ 4454318 h 6858000"/>
              <a:gd name="connsiteX4282" fmla="*/ 1411363 w 6530564"/>
              <a:gd name="connsiteY4282" fmla="*/ 4524275 h 6858000"/>
              <a:gd name="connsiteX4283" fmla="*/ 1509583 w 6530564"/>
              <a:gd name="connsiteY4283" fmla="*/ 4667558 h 6858000"/>
              <a:gd name="connsiteX4284" fmla="*/ 1577273 w 6530564"/>
              <a:gd name="connsiteY4284" fmla="*/ 4795718 h 6858000"/>
              <a:gd name="connsiteX4285" fmla="*/ 1579917 w 6530564"/>
              <a:gd name="connsiteY4285" fmla="*/ 4798245 h 6858000"/>
              <a:gd name="connsiteX4286" fmla="*/ 1576604 w 6530564"/>
              <a:gd name="connsiteY4286" fmla="*/ 4759879 h 6858000"/>
              <a:gd name="connsiteX4287" fmla="*/ 1731897 w 6530564"/>
              <a:gd name="connsiteY4287" fmla="*/ 5029523 h 6858000"/>
              <a:gd name="connsiteX4288" fmla="*/ 1728521 w 6530564"/>
              <a:gd name="connsiteY4288" fmla="*/ 5034733 h 6858000"/>
              <a:gd name="connsiteX4289" fmla="*/ 1864742 w 6530564"/>
              <a:gd name="connsiteY4289" fmla="*/ 5210497 h 6858000"/>
              <a:gd name="connsiteX4290" fmla="*/ 1960966 w 6530564"/>
              <a:gd name="connsiteY4290" fmla="*/ 5314141 h 6858000"/>
              <a:gd name="connsiteX4291" fmla="*/ 1964240 w 6530564"/>
              <a:gd name="connsiteY4291" fmla="*/ 5316895 h 6858000"/>
              <a:gd name="connsiteX4292" fmla="*/ 1966833 w 6530564"/>
              <a:gd name="connsiteY4292" fmla="*/ 5320459 h 6858000"/>
              <a:gd name="connsiteX4293" fmla="*/ 2003292 w 6530564"/>
              <a:gd name="connsiteY4293" fmla="*/ 5359731 h 6858000"/>
              <a:gd name="connsiteX4294" fmla="*/ 2005134 w 6530564"/>
              <a:gd name="connsiteY4294" fmla="*/ 5358985 h 6858000"/>
              <a:gd name="connsiteX4295" fmla="*/ 2013584 w 6530564"/>
              <a:gd name="connsiteY4295" fmla="*/ 5364962 h 6858000"/>
              <a:gd name="connsiteX4296" fmla="*/ 2011996 w 6530564"/>
              <a:gd name="connsiteY4296" fmla="*/ 5368965 h 6858000"/>
              <a:gd name="connsiteX4297" fmla="*/ 2012621 w 6530564"/>
              <a:gd name="connsiteY4297" fmla="*/ 5369779 h 6858000"/>
              <a:gd name="connsiteX4298" fmla="*/ 2021956 w 6530564"/>
              <a:gd name="connsiteY4298" fmla="*/ 5379834 h 6858000"/>
              <a:gd name="connsiteX4299" fmla="*/ 2059336 w 6530564"/>
              <a:gd name="connsiteY4299" fmla="*/ 5413704 h 6858000"/>
              <a:gd name="connsiteX4300" fmla="*/ 2059384 w 6530564"/>
              <a:gd name="connsiteY4300" fmla="*/ 5410736 h 6858000"/>
              <a:gd name="connsiteX4301" fmla="*/ 2055262 w 6530564"/>
              <a:gd name="connsiteY4301" fmla="*/ 5400017 h 6858000"/>
              <a:gd name="connsiteX4302" fmla="*/ 2068636 w 6530564"/>
              <a:gd name="connsiteY4302" fmla="*/ 5419749 h 6858000"/>
              <a:gd name="connsiteX4303" fmla="*/ 2074568 w 6530564"/>
              <a:gd name="connsiteY4303" fmla="*/ 5427506 h 6858000"/>
              <a:gd name="connsiteX4304" fmla="*/ 2093075 w 6530564"/>
              <a:gd name="connsiteY4304" fmla="*/ 5444275 h 6858000"/>
              <a:gd name="connsiteX4305" fmla="*/ 2096976 w 6530564"/>
              <a:gd name="connsiteY4305" fmla="*/ 5446663 h 6858000"/>
              <a:gd name="connsiteX4306" fmla="*/ 2101272 w 6530564"/>
              <a:gd name="connsiteY4306" fmla="*/ 5451702 h 6858000"/>
              <a:gd name="connsiteX4307" fmla="*/ 2190614 w 6530564"/>
              <a:gd name="connsiteY4307" fmla="*/ 5532655 h 6858000"/>
              <a:gd name="connsiteX4308" fmla="*/ 2190957 w 6530564"/>
              <a:gd name="connsiteY4308" fmla="*/ 5532205 h 6858000"/>
              <a:gd name="connsiteX4309" fmla="*/ 2192913 w 6530564"/>
              <a:gd name="connsiteY4309" fmla="*/ 5534621 h 6858000"/>
              <a:gd name="connsiteX4310" fmla="*/ 2345065 w 6530564"/>
              <a:gd name="connsiteY4310" fmla="*/ 5651238 h 6858000"/>
              <a:gd name="connsiteX4311" fmla="*/ 2345801 w 6530564"/>
              <a:gd name="connsiteY4311" fmla="*/ 5651144 h 6858000"/>
              <a:gd name="connsiteX4312" fmla="*/ 2353680 w 6530564"/>
              <a:gd name="connsiteY4312" fmla="*/ 5653734 h 6858000"/>
              <a:gd name="connsiteX4313" fmla="*/ 2354677 w 6530564"/>
              <a:gd name="connsiteY4313" fmla="*/ 5658406 h 6858000"/>
              <a:gd name="connsiteX4314" fmla="*/ 2354729 w 6530564"/>
              <a:gd name="connsiteY4314" fmla="*/ 5658644 h 6858000"/>
              <a:gd name="connsiteX4315" fmla="*/ 2365695 w 6530564"/>
              <a:gd name="connsiteY4315" fmla="*/ 5667049 h 6858000"/>
              <a:gd name="connsiteX4316" fmla="*/ 2371685 w 6530564"/>
              <a:gd name="connsiteY4316" fmla="*/ 5669425 h 6858000"/>
              <a:gd name="connsiteX4317" fmla="*/ 2370688 w 6530564"/>
              <a:gd name="connsiteY4317" fmla="*/ 5664753 h 6858000"/>
              <a:gd name="connsiteX4318" fmla="*/ 2369689 w 6530564"/>
              <a:gd name="connsiteY4318" fmla="*/ 5660084 h 6858000"/>
              <a:gd name="connsiteX4319" fmla="*/ 2387695 w 6530564"/>
              <a:gd name="connsiteY4319" fmla="*/ 5675773 h 6858000"/>
              <a:gd name="connsiteX4320" fmla="*/ 2388692 w 6530564"/>
              <a:gd name="connsiteY4320" fmla="*/ 5680444 h 6858000"/>
              <a:gd name="connsiteX4321" fmla="*/ 2394361 w 6530564"/>
              <a:gd name="connsiteY4321" fmla="*/ 5684116 h 6858000"/>
              <a:gd name="connsiteX4322" fmla="*/ 2400030 w 6530564"/>
              <a:gd name="connsiteY4322" fmla="*/ 5687790 h 6858000"/>
              <a:gd name="connsiteX4323" fmla="*/ 2405825 w 6530564"/>
              <a:gd name="connsiteY4323" fmla="*/ 5692047 h 6858000"/>
              <a:gd name="connsiteX4324" fmla="*/ 2409797 w 6530564"/>
              <a:gd name="connsiteY4324" fmla="*/ 5696759 h 6858000"/>
              <a:gd name="connsiteX4325" fmla="*/ 2414794 w 6530564"/>
              <a:gd name="connsiteY4325" fmla="*/ 5700011 h 6858000"/>
              <a:gd name="connsiteX4326" fmla="*/ 2432881 w 6530564"/>
              <a:gd name="connsiteY4326" fmla="*/ 5701530 h 6858000"/>
              <a:gd name="connsiteX4327" fmla="*/ 2441390 w 6530564"/>
              <a:gd name="connsiteY4327" fmla="*/ 5698491 h 6858000"/>
              <a:gd name="connsiteX4328" fmla="*/ 2430801 w 6530564"/>
              <a:gd name="connsiteY4328" fmla="*/ 5694648 h 6858000"/>
              <a:gd name="connsiteX4329" fmla="*/ 2423109 w 6530564"/>
              <a:gd name="connsiteY4329" fmla="*/ 5687744 h 6858000"/>
              <a:gd name="connsiteX4330" fmla="*/ 2429054 w 6530564"/>
              <a:gd name="connsiteY4330" fmla="*/ 5686473 h 6858000"/>
              <a:gd name="connsiteX4331" fmla="*/ 2503749 w 6530564"/>
              <a:gd name="connsiteY4331" fmla="*/ 5738894 h 6858000"/>
              <a:gd name="connsiteX4332" fmla="*/ 2509419 w 6530564"/>
              <a:gd name="connsiteY4332" fmla="*/ 5742568 h 6858000"/>
              <a:gd name="connsiteX4333" fmla="*/ 2500075 w 6530564"/>
              <a:gd name="connsiteY4333" fmla="*/ 5744562 h 6858000"/>
              <a:gd name="connsiteX4334" fmla="*/ 2519077 w 6530564"/>
              <a:gd name="connsiteY4334" fmla="*/ 5764924 h 6858000"/>
              <a:gd name="connsiteX4335" fmla="*/ 2540756 w 6530564"/>
              <a:gd name="connsiteY4335" fmla="*/ 5774946 h 6858000"/>
              <a:gd name="connsiteX4336" fmla="*/ 2545427 w 6530564"/>
              <a:gd name="connsiteY4336" fmla="*/ 5773948 h 6858000"/>
              <a:gd name="connsiteX4337" fmla="*/ 2550097 w 6530564"/>
              <a:gd name="connsiteY4337" fmla="*/ 5772950 h 6858000"/>
              <a:gd name="connsiteX4338" fmla="*/ 2572773 w 6530564"/>
              <a:gd name="connsiteY4338" fmla="*/ 5787641 h 6858000"/>
              <a:gd name="connsiteX4339" fmla="*/ 2582118 w 6530564"/>
              <a:gd name="connsiteY4339" fmla="*/ 5785645 h 6858000"/>
              <a:gd name="connsiteX4340" fmla="*/ 2650143 w 6530564"/>
              <a:gd name="connsiteY4340" fmla="*/ 5829723 h 6858000"/>
              <a:gd name="connsiteX4341" fmla="*/ 2670824 w 6530564"/>
              <a:gd name="connsiteY4341" fmla="*/ 5835072 h 6858000"/>
              <a:gd name="connsiteX4342" fmla="*/ 2684158 w 6530564"/>
              <a:gd name="connsiteY4342" fmla="*/ 5851761 h 6858000"/>
              <a:gd name="connsiteX4343" fmla="*/ 2874588 w 6530564"/>
              <a:gd name="connsiteY4343" fmla="*/ 5942950 h 6858000"/>
              <a:gd name="connsiteX4344" fmla="*/ 2956629 w 6530564"/>
              <a:gd name="connsiteY4344" fmla="*/ 5984033 h 6858000"/>
              <a:gd name="connsiteX4345" fmla="*/ 3003657 w 6530564"/>
              <a:gd name="connsiteY4345" fmla="*/ 5998405 h 6858000"/>
              <a:gd name="connsiteX4346" fmla="*/ 3010325 w 6530564"/>
              <a:gd name="connsiteY4346" fmla="*/ 6006750 h 6858000"/>
              <a:gd name="connsiteX4347" fmla="*/ 3052682 w 6530564"/>
              <a:gd name="connsiteY4347" fmla="*/ 6022121 h 6858000"/>
              <a:gd name="connsiteX4348" fmla="*/ 3132727 w 6530564"/>
              <a:gd name="connsiteY4348" fmla="*/ 6053863 h 6858000"/>
              <a:gd name="connsiteX4349" fmla="*/ 3306831 w 6530564"/>
              <a:gd name="connsiteY4349" fmla="*/ 6114351 h 6858000"/>
              <a:gd name="connsiteX4350" fmla="*/ 3409233 w 6530564"/>
              <a:gd name="connsiteY4350" fmla="*/ 6136431 h 6858000"/>
              <a:gd name="connsiteX4351" fmla="*/ 3520977 w 6530564"/>
              <a:gd name="connsiteY4351" fmla="*/ 6156515 h 6858000"/>
              <a:gd name="connsiteX4352" fmla="*/ 3704103 w 6530564"/>
              <a:gd name="connsiteY4352" fmla="*/ 6190654 h 6858000"/>
              <a:gd name="connsiteX4353" fmla="*/ 3841878 w 6530564"/>
              <a:gd name="connsiteY4353" fmla="*/ 6195409 h 6858000"/>
              <a:gd name="connsiteX4354" fmla="*/ 3935617 w 6530564"/>
              <a:gd name="connsiteY4354" fmla="*/ 6199803 h 6858000"/>
              <a:gd name="connsiteX4355" fmla="*/ 4050037 w 6530564"/>
              <a:gd name="connsiteY4355" fmla="*/ 6209548 h 6858000"/>
              <a:gd name="connsiteX4356" fmla="*/ 4164456 w 6530564"/>
              <a:gd name="connsiteY4356" fmla="*/ 6219291 h 6858000"/>
              <a:gd name="connsiteX4357" fmla="*/ 4208491 w 6530564"/>
              <a:gd name="connsiteY4357" fmla="*/ 6219652 h 6858000"/>
              <a:gd name="connsiteX4358" fmla="*/ 4280553 w 6530564"/>
              <a:gd name="connsiteY4358" fmla="*/ 6214026 h 6858000"/>
              <a:gd name="connsiteX4359" fmla="*/ 4299237 w 6530564"/>
              <a:gd name="connsiteY4359" fmla="*/ 6210033 h 6858000"/>
              <a:gd name="connsiteX4360" fmla="*/ 4376966 w 6530564"/>
              <a:gd name="connsiteY4360" fmla="*/ 6208079 h 6858000"/>
              <a:gd name="connsiteX4361" fmla="*/ 4381639 w 6530564"/>
              <a:gd name="connsiteY4361" fmla="*/ 6207082 h 6858000"/>
              <a:gd name="connsiteX4362" fmla="*/ 4382636 w 6530564"/>
              <a:gd name="connsiteY4362" fmla="*/ 6211752 h 6858000"/>
              <a:gd name="connsiteX4363" fmla="*/ 4391979 w 6530564"/>
              <a:gd name="connsiteY4363" fmla="*/ 6209755 h 6858000"/>
              <a:gd name="connsiteX4364" fmla="*/ 4390980 w 6530564"/>
              <a:gd name="connsiteY4364" fmla="*/ 6205086 h 6858000"/>
              <a:gd name="connsiteX4365" fmla="*/ 4386310 w 6530564"/>
              <a:gd name="connsiteY4365" fmla="*/ 6206084 h 6858000"/>
              <a:gd name="connsiteX4366" fmla="*/ 4408667 w 6530564"/>
              <a:gd name="connsiteY4366" fmla="*/ 6196422 h 6858000"/>
              <a:gd name="connsiteX4367" fmla="*/ 4653556 w 6530564"/>
              <a:gd name="connsiteY4367" fmla="*/ 6153870 h 6858000"/>
              <a:gd name="connsiteX4368" fmla="*/ 4745978 w 6530564"/>
              <a:gd name="connsiteY4368" fmla="*/ 6129242 h 6858000"/>
              <a:gd name="connsiteX4369" fmla="*/ 4900802 w 6530564"/>
              <a:gd name="connsiteY4369" fmla="*/ 6076627 h 6858000"/>
              <a:gd name="connsiteX4370" fmla="*/ 5058301 w 6530564"/>
              <a:gd name="connsiteY4370" fmla="*/ 6013674 h 6858000"/>
              <a:gd name="connsiteX4371" fmla="*/ 5152401 w 6530564"/>
              <a:gd name="connsiteY4371" fmla="*/ 5974033 h 6858000"/>
              <a:gd name="connsiteX4372" fmla="*/ 5184101 w 6530564"/>
              <a:gd name="connsiteY4372" fmla="*/ 5962374 h 6858000"/>
              <a:gd name="connsiteX4373" fmla="*/ 5245504 w 6530564"/>
              <a:gd name="connsiteY4373" fmla="*/ 5929720 h 6858000"/>
              <a:gd name="connsiteX4374" fmla="*/ 5246501 w 6530564"/>
              <a:gd name="connsiteY4374" fmla="*/ 5934392 h 6858000"/>
              <a:gd name="connsiteX4375" fmla="*/ 5251173 w 6530564"/>
              <a:gd name="connsiteY4375" fmla="*/ 5933393 h 6858000"/>
              <a:gd name="connsiteX4376" fmla="*/ 5260514 w 6530564"/>
              <a:gd name="connsiteY4376" fmla="*/ 5931398 h 6858000"/>
              <a:gd name="connsiteX4377" fmla="*/ 5264188 w 6530564"/>
              <a:gd name="connsiteY4377" fmla="*/ 5925730 h 6858000"/>
              <a:gd name="connsiteX4378" fmla="*/ 5274527 w 6530564"/>
              <a:gd name="connsiteY4378" fmla="*/ 5928403 h 6858000"/>
              <a:gd name="connsiteX4379" fmla="*/ 5272531 w 6530564"/>
              <a:gd name="connsiteY4379" fmla="*/ 5919062 h 6858000"/>
              <a:gd name="connsiteX4380" fmla="*/ 5277203 w 6530564"/>
              <a:gd name="connsiteY4380" fmla="*/ 5918063 h 6858000"/>
              <a:gd name="connsiteX4381" fmla="*/ 5285546 w 6530564"/>
              <a:gd name="connsiteY4381" fmla="*/ 5911397 h 6858000"/>
              <a:gd name="connsiteX4382" fmla="*/ 5275207 w 6530564"/>
              <a:gd name="connsiteY4382" fmla="*/ 5908722 h 6858000"/>
              <a:gd name="connsiteX4383" fmla="*/ 5276205 w 6530564"/>
              <a:gd name="connsiteY4383" fmla="*/ 5913393 h 6858000"/>
              <a:gd name="connsiteX4384" fmla="*/ 5270536 w 6530564"/>
              <a:gd name="connsiteY4384" fmla="*/ 5909721 h 6858000"/>
              <a:gd name="connsiteX4385" fmla="*/ 5379329 w 6530564"/>
              <a:gd name="connsiteY4385" fmla="*/ 5847404 h 6858000"/>
              <a:gd name="connsiteX4386" fmla="*/ 5542857 w 6530564"/>
              <a:gd name="connsiteY4386" fmla="*/ 5744086 h 6858000"/>
              <a:gd name="connsiteX4387" fmla="*/ 5543855 w 6530564"/>
              <a:gd name="connsiteY4387" fmla="*/ 5748759 h 6858000"/>
              <a:gd name="connsiteX4388" fmla="*/ 5539183 w 6530564"/>
              <a:gd name="connsiteY4388" fmla="*/ 5749756 h 6858000"/>
              <a:gd name="connsiteX4389" fmla="*/ 5536507 w 6530564"/>
              <a:gd name="connsiteY4389" fmla="*/ 5760095 h 6858000"/>
              <a:gd name="connsiteX4390" fmla="*/ 5544853 w 6530564"/>
              <a:gd name="connsiteY4390" fmla="*/ 5753429 h 6858000"/>
              <a:gd name="connsiteX4391" fmla="*/ 5553195 w 6530564"/>
              <a:gd name="connsiteY4391" fmla="*/ 5746762 h 6858000"/>
              <a:gd name="connsiteX4392" fmla="*/ 5568208 w 6530564"/>
              <a:gd name="connsiteY4392" fmla="*/ 5748439 h 6858000"/>
              <a:gd name="connsiteX4393" fmla="*/ 5565793 w 6530564"/>
              <a:gd name="connsiteY4393" fmla="*/ 5742849 h 6858000"/>
              <a:gd name="connsiteX4394" fmla="*/ 5563150 w 6530564"/>
              <a:gd name="connsiteY4394" fmla="*/ 5743821 h 6858000"/>
              <a:gd name="connsiteX4395" fmla="*/ 5569884 w 6530564"/>
              <a:gd name="connsiteY4395" fmla="*/ 5733428 h 6858000"/>
              <a:gd name="connsiteX4396" fmla="*/ 5555871 w 6530564"/>
              <a:gd name="connsiteY4396" fmla="*/ 5736423 h 6858000"/>
              <a:gd name="connsiteX4397" fmla="*/ 5595597 w 6530564"/>
              <a:gd name="connsiteY4397" fmla="*/ 5693746 h 6858000"/>
              <a:gd name="connsiteX4398" fmla="*/ 5601265 w 6530564"/>
              <a:gd name="connsiteY4398" fmla="*/ 5697419 h 6858000"/>
              <a:gd name="connsiteX4399" fmla="*/ 5654005 w 6530564"/>
              <a:gd name="connsiteY4399" fmla="*/ 5647078 h 6858000"/>
              <a:gd name="connsiteX4400" fmla="*/ 5650333 w 6530564"/>
              <a:gd name="connsiteY4400" fmla="*/ 5652747 h 6858000"/>
              <a:gd name="connsiteX4401" fmla="*/ 5713411 w 6530564"/>
              <a:gd name="connsiteY4401" fmla="*/ 5605080 h 6858000"/>
              <a:gd name="connsiteX4402" fmla="*/ 5717085 w 6530564"/>
              <a:gd name="connsiteY4402" fmla="*/ 5599412 h 6858000"/>
              <a:gd name="connsiteX4403" fmla="*/ 5698401 w 6530564"/>
              <a:gd name="connsiteY4403" fmla="*/ 5603403 h 6858000"/>
              <a:gd name="connsiteX4404" fmla="*/ 5739123 w 6530564"/>
              <a:gd name="connsiteY4404" fmla="*/ 5565397 h 6858000"/>
              <a:gd name="connsiteX4405" fmla="*/ 5749465 w 6530564"/>
              <a:gd name="connsiteY4405" fmla="*/ 5568074 h 6858000"/>
              <a:gd name="connsiteX4406" fmla="*/ 5755813 w 6530564"/>
              <a:gd name="connsiteY4406" fmla="*/ 5552065 h 6858000"/>
              <a:gd name="connsiteX4407" fmla="*/ 5759485 w 6530564"/>
              <a:gd name="connsiteY4407" fmla="*/ 5546395 h 6858000"/>
              <a:gd name="connsiteX4408" fmla="*/ 5766831 w 6530564"/>
              <a:gd name="connsiteY4408" fmla="*/ 5535057 h 6858000"/>
              <a:gd name="connsiteX4409" fmla="*/ 5757489 w 6530564"/>
              <a:gd name="connsiteY4409" fmla="*/ 5537052 h 6858000"/>
              <a:gd name="connsiteX4410" fmla="*/ 5752817 w 6530564"/>
              <a:gd name="connsiteY4410" fmla="*/ 5538051 h 6858000"/>
              <a:gd name="connsiteX4411" fmla="*/ 5840612 w 6530564"/>
              <a:gd name="connsiteY4411" fmla="*/ 5446031 h 6858000"/>
              <a:gd name="connsiteX4412" fmla="*/ 5875984 w 6530564"/>
              <a:gd name="connsiteY4412" fmla="*/ 5428705 h 6858000"/>
              <a:gd name="connsiteX4413" fmla="*/ 5876981 w 6530564"/>
              <a:gd name="connsiteY4413" fmla="*/ 5433377 h 6858000"/>
              <a:gd name="connsiteX4414" fmla="*/ 5881654 w 6530564"/>
              <a:gd name="connsiteY4414" fmla="*/ 5432378 h 6858000"/>
              <a:gd name="connsiteX4415" fmla="*/ 5888999 w 6530564"/>
              <a:gd name="connsiteY4415" fmla="*/ 5421040 h 6858000"/>
              <a:gd name="connsiteX4416" fmla="*/ 5892673 w 6530564"/>
              <a:gd name="connsiteY4416" fmla="*/ 5415372 h 6858000"/>
              <a:gd name="connsiteX4417" fmla="*/ 5894349 w 6530564"/>
              <a:gd name="connsiteY4417" fmla="*/ 5400360 h 6858000"/>
              <a:gd name="connsiteX4418" fmla="*/ 5910040 w 6530564"/>
              <a:gd name="connsiteY4418" fmla="*/ 5382356 h 6858000"/>
              <a:gd name="connsiteX4419" fmla="*/ 5885009 w 6530564"/>
              <a:gd name="connsiteY4419" fmla="*/ 5402357 h 6858000"/>
              <a:gd name="connsiteX4420" fmla="*/ 5887003 w 6530564"/>
              <a:gd name="connsiteY4420" fmla="*/ 5411699 h 6858000"/>
              <a:gd name="connsiteX4421" fmla="*/ 5883331 w 6530564"/>
              <a:gd name="connsiteY4421" fmla="*/ 5417368 h 6858000"/>
              <a:gd name="connsiteX4422" fmla="*/ 5878661 w 6530564"/>
              <a:gd name="connsiteY4422" fmla="*/ 5418365 h 6858000"/>
              <a:gd name="connsiteX4423" fmla="*/ 5875984 w 6530564"/>
              <a:gd name="connsiteY4423" fmla="*/ 5428705 h 6858000"/>
              <a:gd name="connsiteX4424" fmla="*/ 5797893 w 6530564"/>
              <a:gd name="connsiteY4424" fmla="*/ 5474694 h 6858000"/>
              <a:gd name="connsiteX4425" fmla="*/ 5788553 w 6530564"/>
              <a:gd name="connsiteY4425" fmla="*/ 5476691 h 6858000"/>
              <a:gd name="connsiteX4426" fmla="*/ 5787554 w 6530564"/>
              <a:gd name="connsiteY4426" fmla="*/ 5472019 h 6858000"/>
              <a:gd name="connsiteX4427" fmla="*/ 5783880 w 6530564"/>
              <a:gd name="connsiteY4427" fmla="*/ 5477689 h 6858000"/>
              <a:gd name="connsiteX4428" fmla="*/ 5779209 w 6530564"/>
              <a:gd name="connsiteY4428" fmla="*/ 5478686 h 6858000"/>
              <a:gd name="connsiteX4429" fmla="*/ 5809467 w 6530564"/>
              <a:gd name="connsiteY4429" fmla="*/ 5437421 h 6858000"/>
              <a:gd name="connsiteX4430" fmla="*/ 5851753 w 6530564"/>
              <a:gd name="connsiteY4430" fmla="*/ 5406742 h 6858000"/>
              <a:gd name="connsiteX4431" fmla="*/ 5852311 w 6530564"/>
              <a:gd name="connsiteY4431" fmla="*/ 5409342 h 6858000"/>
              <a:gd name="connsiteX4432" fmla="*/ 5855983 w 6530564"/>
              <a:gd name="connsiteY4432" fmla="*/ 5403674 h 6858000"/>
              <a:gd name="connsiteX4433" fmla="*/ 5872672 w 6530564"/>
              <a:gd name="connsiteY4433" fmla="*/ 5390339 h 6858000"/>
              <a:gd name="connsiteX4434" fmla="*/ 5868998 w 6530564"/>
              <a:gd name="connsiteY4434" fmla="*/ 5396009 h 6858000"/>
              <a:gd name="connsiteX4435" fmla="*/ 5873671 w 6530564"/>
              <a:gd name="connsiteY4435" fmla="*/ 5395010 h 6858000"/>
              <a:gd name="connsiteX4436" fmla="*/ 5877343 w 6530564"/>
              <a:gd name="connsiteY4436" fmla="*/ 5389341 h 6858000"/>
              <a:gd name="connsiteX4437" fmla="*/ 5944096 w 6530564"/>
              <a:gd name="connsiteY4437" fmla="*/ 5336008 h 6858000"/>
              <a:gd name="connsiteX4438" fmla="*/ 5954436 w 6530564"/>
              <a:gd name="connsiteY4438" fmla="*/ 5338681 h 6858000"/>
              <a:gd name="connsiteX4439" fmla="*/ 5936071 w 6530564"/>
              <a:gd name="connsiteY4439" fmla="*/ 5367026 h 6858000"/>
              <a:gd name="connsiteX4440" fmla="*/ 6011847 w 6530564"/>
              <a:gd name="connsiteY4440" fmla="*/ 5287342 h 6858000"/>
              <a:gd name="connsiteX4441" fmla="*/ 6021190 w 6530564"/>
              <a:gd name="connsiteY4441" fmla="*/ 5285346 h 6858000"/>
              <a:gd name="connsiteX4442" fmla="*/ 6023863 w 6530564"/>
              <a:gd name="connsiteY4442" fmla="*/ 5275006 h 6858000"/>
              <a:gd name="connsiteX4443" fmla="*/ 6041233 w 6530564"/>
              <a:gd name="connsiteY4443" fmla="*/ 5241991 h 6858000"/>
              <a:gd name="connsiteX4444" fmla="*/ 6047899 w 6530564"/>
              <a:gd name="connsiteY4444" fmla="*/ 5250335 h 6858000"/>
              <a:gd name="connsiteX4445" fmla="*/ 6054247 w 6530564"/>
              <a:gd name="connsiteY4445" fmla="*/ 5234325 h 6858000"/>
              <a:gd name="connsiteX4446" fmla="*/ 6057920 w 6530564"/>
              <a:gd name="connsiteY4446" fmla="*/ 5228658 h 6858000"/>
              <a:gd name="connsiteX4447" fmla="*/ 6062591 w 6530564"/>
              <a:gd name="connsiteY4447" fmla="*/ 5227659 h 6858000"/>
              <a:gd name="connsiteX4448" fmla="*/ 6061593 w 6530564"/>
              <a:gd name="connsiteY4448" fmla="*/ 5222988 h 6858000"/>
              <a:gd name="connsiteX4449" fmla="*/ 6057920 w 6530564"/>
              <a:gd name="connsiteY4449" fmla="*/ 5228658 h 6858000"/>
              <a:gd name="connsiteX4450" fmla="*/ 6053250 w 6530564"/>
              <a:gd name="connsiteY4450" fmla="*/ 5229655 h 6858000"/>
              <a:gd name="connsiteX4451" fmla="*/ 6068941 w 6530564"/>
              <a:gd name="connsiteY4451" fmla="*/ 5211651 h 6858000"/>
              <a:gd name="connsiteX4452" fmla="*/ 6069937 w 6530564"/>
              <a:gd name="connsiteY4452" fmla="*/ 5216321 h 6858000"/>
              <a:gd name="connsiteX4453" fmla="*/ 6153103 w 6530564"/>
              <a:gd name="connsiteY4453" fmla="*/ 5056910 h 6858000"/>
              <a:gd name="connsiteX4454" fmla="*/ 6220259 w 6530564"/>
              <a:gd name="connsiteY4454" fmla="*/ 4891153 h 6858000"/>
              <a:gd name="connsiteX4455" fmla="*/ 6232593 w 6530564"/>
              <a:gd name="connsiteY4455" fmla="*/ 4903170 h 6858000"/>
              <a:gd name="connsiteX4456" fmla="*/ 6266691 w 6530564"/>
              <a:gd name="connsiteY4456" fmla="*/ 4788433 h 6858000"/>
              <a:gd name="connsiteX4457" fmla="*/ 6282822 w 6530564"/>
              <a:gd name="connsiteY4457" fmla="*/ 4732481 h 6858000"/>
              <a:gd name="connsiteX4458" fmla="*/ 6302855 w 6530564"/>
              <a:gd name="connsiteY4458" fmla="*/ 4672815 h 6858000"/>
              <a:gd name="connsiteX4459" fmla="*/ 6305460 w 6530564"/>
              <a:gd name="connsiteY4459" fmla="*/ 4672697 h 6858000"/>
              <a:gd name="connsiteX4460" fmla="*/ 6313804 w 6530564"/>
              <a:gd name="connsiteY4460" fmla="*/ 4666031 h 6858000"/>
              <a:gd name="connsiteX4461" fmla="*/ 6318475 w 6530564"/>
              <a:gd name="connsiteY4461" fmla="*/ 4665033 h 6858000"/>
              <a:gd name="connsiteX4462" fmla="*/ 6322827 w 6530564"/>
              <a:gd name="connsiteY4462" fmla="*/ 4639682 h 6858000"/>
              <a:gd name="connsiteX4463" fmla="*/ 6330175 w 6530564"/>
              <a:gd name="connsiteY4463" fmla="*/ 4628345 h 6858000"/>
              <a:gd name="connsiteX4464" fmla="*/ 6329177 w 6530564"/>
              <a:gd name="connsiteY4464" fmla="*/ 4623672 h 6858000"/>
              <a:gd name="connsiteX4465" fmla="*/ 6324505 w 6530564"/>
              <a:gd name="connsiteY4465" fmla="*/ 4624671 h 6858000"/>
              <a:gd name="connsiteX4466" fmla="*/ 6348900 w 6530564"/>
              <a:gd name="connsiteY4466" fmla="*/ 4555965 h 6858000"/>
              <a:gd name="connsiteX4467" fmla="*/ 6345907 w 6530564"/>
              <a:gd name="connsiteY4467" fmla="*/ 4541951 h 6858000"/>
              <a:gd name="connsiteX4468" fmla="*/ 6330216 w 6530564"/>
              <a:gd name="connsiteY4468" fmla="*/ 4559955 h 6858000"/>
              <a:gd name="connsiteX4469" fmla="*/ 6336883 w 6530564"/>
              <a:gd name="connsiteY4469" fmla="*/ 4568299 h 6858000"/>
              <a:gd name="connsiteX4470" fmla="*/ 6314844 w 6530564"/>
              <a:gd name="connsiteY4470" fmla="*/ 4602314 h 6858000"/>
              <a:gd name="connsiteX4471" fmla="*/ 6321192 w 6530564"/>
              <a:gd name="connsiteY4471" fmla="*/ 4586304 h 6858000"/>
              <a:gd name="connsiteX4472" fmla="*/ 6273761 w 6530564"/>
              <a:gd name="connsiteY4472" fmla="*/ 4684354 h 6858000"/>
              <a:gd name="connsiteX4473" fmla="*/ 6228327 w 6530564"/>
              <a:gd name="connsiteY4473" fmla="*/ 4791746 h 6858000"/>
              <a:gd name="connsiteX4474" fmla="*/ 6218983 w 6530564"/>
              <a:gd name="connsiteY4474" fmla="*/ 4793740 h 6858000"/>
              <a:gd name="connsiteX4475" fmla="*/ 6164885 w 6530564"/>
              <a:gd name="connsiteY4475" fmla="*/ 4883446 h 6858000"/>
              <a:gd name="connsiteX4476" fmla="*/ 6142846 w 6530564"/>
              <a:gd name="connsiteY4476" fmla="*/ 4917459 h 6858000"/>
              <a:gd name="connsiteX4477" fmla="*/ 6136497 w 6530564"/>
              <a:gd name="connsiteY4477" fmla="*/ 4933470 h 6858000"/>
              <a:gd name="connsiteX4478" fmla="*/ 6117135 w 6530564"/>
              <a:gd name="connsiteY4478" fmla="*/ 4957143 h 6858000"/>
              <a:gd name="connsiteX4479" fmla="*/ 6085074 w 6530564"/>
              <a:gd name="connsiteY4479" fmla="*/ 5012834 h 6858000"/>
              <a:gd name="connsiteX4480" fmla="*/ 6052017 w 6530564"/>
              <a:gd name="connsiteY4480" fmla="*/ 5063855 h 6858000"/>
              <a:gd name="connsiteX4481" fmla="*/ 5949849 w 6530564"/>
              <a:gd name="connsiteY4481" fmla="*/ 5202903 h 6858000"/>
              <a:gd name="connsiteX4482" fmla="*/ 5919467 w 6530564"/>
              <a:gd name="connsiteY4482" fmla="*/ 5243586 h 6858000"/>
              <a:gd name="connsiteX4483" fmla="*/ 5913797 w 6530564"/>
              <a:gd name="connsiteY4483" fmla="*/ 5239912 h 6858000"/>
              <a:gd name="connsiteX4484" fmla="*/ 5798296 w 6530564"/>
              <a:gd name="connsiteY4484" fmla="*/ 5362272 h 6858000"/>
              <a:gd name="connsiteX4485" fmla="*/ 5770589 w 6530564"/>
              <a:gd name="connsiteY4485" fmla="*/ 5392612 h 6858000"/>
              <a:gd name="connsiteX4486" fmla="*/ 5726193 w 6530564"/>
              <a:gd name="connsiteY4486" fmla="*/ 5436286 h 6858000"/>
              <a:gd name="connsiteX4487" fmla="*/ 5560309 w 6530564"/>
              <a:gd name="connsiteY4487" fmla="*/ 5574296 h 6858000"/>
              <a:gd name="connsiteX4488" fmla="*/ 5511241 w 6530564"/>
              <a:gd name="connsiteY4488" fmla="*/ 5618968 h 6858000"/>
              <a:gd name="connsiteX4489" fmla="*/ 5501899 w 6530564"/>
              <a:gd name="connsiteY4489" fmla="*/ 5620964 h 6858000"/>
              <a:gd name="connsiteX4490" fmla="*/ 5462853 w 6530564"/>
              <a:gd name="connsiteY4490" fmla="*/ 5643958 h 6858000"/>
              <a:gd name="connsiteX4491" fmla="*/ 5434147 w 6530564"/>
              <a:gd name="connsiteY4491" fmla="*/ 5669628 h 6858000"/>
              <a:gd name="connsiteX4492" fmla="*/ 5335695 w 6530564"/>
              <a:gd name="connsiteY4492" fmla="*/ 5734620 h 6858000"/>
              <a:gd name="connsiteX4493" fmla="*/ 5279961 w 6530564"/>
              <a:gd name="connsiteY4493" fmla="*/ 5770948 h 6858000"/>
              <a:gd name="connsiteX4494" fmla="*/ 5196201 w 6530564"/>
              <a:gd name="connsiteY4494" fmla="*/ 5813264 h 6858000"/>
              <a:gd name="connsiteX4495" fmla="*/ 5184185 w 6530564"/>
              <a:gd name="connsiteY4495" fmla="*/ 5825600 h 6858000"/>
              <a:gd name="connsiteX4496" fmla="*/ 5148811 w 6530564"/>
              <a:gd name="connsiteY4496" fmla="*/ 5842926 h 6858000"/>
              <a:gd name="connsiteX4497" fmla="*/ 5098429 w 6530564"/>
              <a:gd name="connsiteY4497" fmla="*/ 5858574 h 6858000"/>
              <a:gd name="connsiteX4498" fmla="*/ 5093078 w 6530564"/>
              <a:gd name="connsiteY4498" fmla="*/ 5879254 h 6858000"/>
              <a:gd name="connsiteX4499" fmla="*/ 5071717 w 6530564"/>
              <a:gd name="connsiteY4499" fmla="*/ 5893584 h 6858000"/>
              <a:gd name="connsiteX4500" fmla="*/ 4963607 w 6530564"/>
              <a:gd name="connsiteY4500" fmla="*/ 5936220 h 6858000"/>
              <a:gd name="connsiteX4501" fmla="*/ 4943924 w 6530564"/>
              <a:gd name="connsiteY4501" fmla="*/ 5935541 h 6858000"/>
              <a:gd name="connsiteX4502" fmla="*/ 4931907 w 6530564"/>
              <a:gd name="connsiteY4502" fmla="*/ 5947877 h 6858000"/>
              <a:gd name="connsiteX4503" fmla="*/ 4927236 w 6530564"/>
              <a:gd name="connsiteY4503" fmla="*/ 5948876 h 6858000"/>
              <a:gd name="connsiteX4504" fmla="*/ 4813453 w 6530564"/>
              <a:gd name="connsiteY4504" fmla="*/ 5987836 h 6858000"/>
              <a:gd name="connsiteX4505" fmla="*/ 4812455 w 6530564"/>
              <a:gd name="connsiteY4505" fmla="*/ 5983165 h 6858000"/>
              <a:gd name="connsiteX4506" fmla="*/ 4789099 w 6530564"/>
              <a:gd name="connsiteY4506" fmla="*/ 5988156 h 6858000"/>
              <a:gd name="connsiteX4507" fmla="*/ 4763071 w 6530564"/>
              <a:gd name="connsiteY4507" fmla="*/ 6003484 h 6858000"/>
              <a:gd name="connsiteX4508" fmla="*/ 4747061 w 6530564"/>
              <a:gd name="connsiteY4508" fmla="*/ 5997136 h 6858000"/>
              <a:gd name="connsiteX4509" fmla="*/ 4687335 w 6530564"/>
              <a:gd name="connsiteY4509" fmla="*/ 6014782 h 6858000"/>
              <a:gd name="connsiteX4510" fmla="*/ 4642621 w 6530564"/>
              <a:gd name="connsiteY4510" fmla="*/ 6034102 h 6858000"/>
              <a:gd name="connsiteX4511" fmla="*/ 4636952 w 6530564"/>
              <a:gd name="connsiteY4511" fmla="*/ 6030429 h 6858000"/>
              <a:gd name="connsiteX4512" fmla="*/ 4563214 w 6530564"/>
              <a:gd name="connsiteY4512" fmla="*/ 6051067 h 6858000"/>
              <a:gd name="connsiteX4513" fmla="*/ 4553871 w 6530564"/>
              <a:gd name="connsiteY4513" fmla="*/ 6053063 h 6858000"/>
              <a:gd name="connsiteX4514" fmla="*/ 4552873 w 6530564"/>
              <a:gd name="connsiteY4514" fmla="*/ 6048393 h 6858000"/>
              <a:gd name="connsiteX4515" fmla="*/ 4547205 w 6530564"/>
              <a:gd name="connsiteY4515" fmla="*/ 6044719 h 6858000"/>
              <a:gd name="connsiteX4516" fmla="*/ 4543531 w 6530564"/>
              <a:gd name="connsiteY4516" fmla="*/ 6050388 h 6858000"/>
              <a:gd name="connsiteX4517" fmla="*/ 4494145 w 6530564"/>
              <a:gd name="connsiteY4517" fmla="*/ 6070708 h 6858000"/>
              <a:gd name="connsiteX4518" fmla="*/ 4478137 w 6530564"/>
              <a:gd name="connsiteY4518" fmla="*/ 6064359 h 6858000"/>
              <a:gd name="connsiteX4519" fmla="*/ 4479134 w 6530564"/>
              <a:gd name="connsiteY4519" fmla="*/ 6069030 h 6858000"/>
              <a:gd name="connsiteX4520" fmla="*/ 4459453 w 6530564"/>
              <a:gd name="connsiteY4520" fmla="*/ 6068351 h 6858000"/>
              <a:gd name="connsiteX4521" fmla="*/ 4432425 w 6530564"/>
              <a:gd name="connsiteY4521" fmla="*/ 6079010 h 6858000"/>
              <a:gd name="connsiteX4522" fmla="*/ 4404399 w 6530564"/>
              <a:gd name="connsiteY4522" fmla="*/ 6084998 h 6858000"/>
              <a:gd name="connsiteX4523" fmla="*/ 4394059 w 6530564"/>
              <a:gd name="connsiteY4523" fmla="*/ 6082323 h 6858000"/>
              <a:gd name="connsiteX4524" fmla="*/ 4379047 w 6530564"/>
              <a:gd name="connsiteY4524" fmla="*/ 6080645 h 6858000"/>
              <a:gd name="connsiteX4525" fmla="*/ 4374376 w 6530564"/>
              <a:gd name="connsiteY4525" fmla="*/ 6081644 h 6858000"/>
              <a:gd name="connsiteX4526" fmla="*/ 4292971 w 6530564"/>
              <a:gd name="connsiteY4526" fmla="*/ 6089266 h 6858000"/>
              <a:gd name="connsiteX4527" fmla="*/ 4193882 w 6530564"/>
              <a:gd name="connsiteY4527" fmla="*/ 6105553 h 6858000"/>
              <a:gd name="connsiteX4528" fmla="*/ 4184541 w 6530564"/>
              <a:gd name="connsiteY4528" fmla="*/ 6107549 h 6858000"/>
              <a:gd name="connsiteX4529" fmla="*/ 4178872 w 6530564"/>
              <a:gd name="connsiteY4529" fmla="*/ 6103875 h 6858000"/>
              <a:gd name="connsiteX4530" fmla="*/ 4174201 w 6530564"/>
              <a:gd name="connsiteY4530" fmla="*/ 6104874 h 6858000"/>
              <a:gd name="connsiteX4531" fmla="*/ 4146175 w 6530564"/>
              <a:gd name="connsiteY4531" fmla="*/ 6110861 h 6858000"/>
              <a:gd name="connsiteX4532" fmla="*/ 4141503 w 6530564"/>
              <a:gd name="connsiteY4532" fmla="*/ 6111859 h 6858000"/>
              <a:gd name="connsiteX4533" fmla="*/ 4135835 w 6530564"/>
              <a:gd name="connsiteY4533" fmla="*/ 6108185 h 6858000"/>
              <a:gd name="connsiteX4534" fmla="*/ 4131163 w 6530564"/>
              <a:gd name="connsiteY4534" fmla="*/ 6109183 h 6858000"/>
              <a:gd name="connsiteX4535" fmla="*/ 4092798 w 6530564"/>
              <a:gd name="connsiteY4535" fmla="*/ 6112497 h 6858000"/>
              <a:gd name="connsiteX4536" fmla="*/ 4082458 w 6530564"/>
              <a:gd name="connsiteY4536" fmla="*/ 6109821 h 6858000"/>
              <a:gd name="connsiteX4537" fmla="*/ 4052435 w 6530564"/>
              <a:gd name="connsiteY4537" fmla="*/ 6106468 h 6858000"/>
              <a:gd name="connsiteX4538" fmla="*/ 4053433 w 6530564"/>
              <a:gd name="connsiteY4538" fmla="*/ 6111138 h 6858000"/>
              <a:gd name="connsiteX4539" fmla="*/ 4043093 w 6530564"/>
              <a:gd name="connsiteY4539" fmla="*/ 6108462 h 6858000"/>
              <a:gd name="connsiteX4540" fmla="*/ 4049935 w 6530564"/>
              <a:gd name="connsiteY4540" fmla="*/ 6103338 h 6858000"/>
              <a:gd name="connsiteX4541" fmla="*/ 4045742 w 6530564"/>
              <a:gd name="connsiteY4541" fmla="*/ 6095312 h 6858000"/>
              <a:gd name="connsiteX4542" fmla="*/ 4059782 w 6530564"/>
              <a:gd name="connsiteY4542" fmla="*/ 6095129 h 6858000"/>
              <a:gd name="connsiteX4543" fmla="*/ 4208575 w 6530564"/>
              <a:gd name="connsiteY4543" fmla="*/ 6082877 h 6858000"/>
              <a:gd name="connsiteX4544" fmla="*/ 4574233 w 6530564"/>
              <a:gd name="connsiteY4544" fmla="*/ 6034059 h 6858000"/>
              <a:gd name="connsiteX4545" fmla="*/ 4653639 w 6530564"/>
              <a:gd name="connsiteY4545" fmla="*/ 6017096 h 6858000"/>
              <a:gd name="connsiteX4546" fmla="*/ 4666657 w 6530564"/>
              <a:gd name="connsiteY4546" fmla="*/ 6009430 h 6858000"/>
              <a:gd name="connsiteX4547" fmla="*/ 4671326 w 6530564"/>
              <a:gd name="connsiteY4547" fmla="*/ 6008432 h 6858000"/>
              <a:gd name="connsiteX4548" fmla="*/ 4680669 w 6530564"/>
              <a:gd name="connsiteY4548" fmla="*/ 6006436 h 6858000"/>
              <a:gd name="connsiteX4549" fmla="*/ 4777762 w 6530564"/>
              <a:gd name="connsiteY4549" fmla="*/ 5980809 h 6858000"/>
              <a:gd name="connsiteX4550" fmla="*/ 4917575 w 6530564"/>
              <a:gd name="connsiteY4550" fmla="*/ 5926517 h 6858000"/>
              <a:gd name="connsiteX4551" fmla="*/ 5024691 w 6530564"/>
              <a:gd name="connsiteY4551" fmla="*/ 5879212 h 6858000"/>
              <a:gd name="connsiteX4552" fmla="*/ 5063735 w 6530564"/>
              <a:gd name="connsiteY4552" fmla="*/ 5856218 h 6858000"/>
              <a:gd name="connsiteX4553" fmla="*/ 5078746 w 6530564"/>
              <a:gd name="connsiteY4553" fmla="*/ 5857895 h 6858000"/>
              <a:gd name="connsiteX4554" fmla="*/ 5094437 w 6530564"/>
              <a:gd name="connsiteY4554" fmla="*/ 5839890 h 6858000"/>
              <a:gd name="connsiteX4555" fmla="*/ 5130807 w 6530564"/>
              <a:gd name="connsiteY4555" fmla="*/ 5827235 h 6858000"/>
              <a:gd name="connsiteX4556" fmla="*/ 5253613 w 6530564"/>
              <a:gd name="connsiteY4556" fmla="*/ 5761925 h 6858000"/>
              <a:gd name="connsiteX4557" fmla="*/ 5273974 w 6530564"/>
              <a:gd name="connsiteY4557" fmla="*/ 5742921 h 6858000"/>
              <a:gd name="connsiteX4558" fmla="*/ 5398457 w 6530564"/>
              <a:gd name="connsiteY4558" fmla="*/ 5662600 h 6858000"/>
              <a:gd name="connsiteX4559" fmla="*/ 5508927 w 6530564"/>
              <a:gd name="connsiteY4559" fmla="*/ 5585273 h 6858000"/>
              <a:gd name="connsiteX4560" fmla="*/ 5516272 w 6530564"/>
              <a:gd name="connsiteY4560" fmla="*/ 5573935 h 6858000"/>
              <a:gd name="connsiteX4561" fmla="*/ 5517271 w 6530564"/>
              <a:gd name="connsiteY4561" fmla="*/ 5578605 h 6858000"/>
              <a:gd name="connsiteX4562" fmla="*/ 5566338 w 6530564"/>
              <a:gd name="connsiteY4562" fmla="*/ 5533934 h 6858000"/>
              <a:gd name="connsiteX4563" fmla="*/ 5597039 w 6530564"/>
              <a:gd name="connsiteY4563" fmla="*/ 5517607 h 6858000"/>
              <a:gd name="connsiteX4564" fmla="*/ 5590371 w 6530564"/>
              <a:gd name="connsiteY4564" fmla="*/ 5509261 h 6858000"/>
              <a:gd name="connsiteX4565" fmla="*/ 5610733 w 6530564"/>
              <a:gd name="connsiteY4565" fmla="*/ 5490259 h 6858000"/>
              <a:gd name="connsiteX4566" fmla="*/ 5625744 w 6530564"/>
              <a:gd name="connsiteY4566" fmla="*/ 5491937 h 6858000"/>
              <a:gd name="connsiteX4567" fmla="*/ 5718210 w 6530564"/>
              <a:gd name="connsiteY4567" fmla="*/ 5398918 h 6858000"/>
              <a:gd name="connsiteX4568" fmla="*/ 5726553 w 6530564"/>
              <a:gd name="connsiteY4568" fmla="*/ 5392252 h 6858000"/>
              <a:gd name="connsiteX4569" fmla="*/ 5730227 w 6530564"/>
              <a:gd name="connsiteY4569" fmla="*/ 5386582 h 6858000"/>
              <a:gd name="connsiteX4570" fmla="*/ 5725555 w 6530564"/>
              <a:gd name="connsiteY4570" fmla="*/ 5387581 h 6858000"/>
              <a:gd name="connsiteX4571" fmla="*/ 5720884 w 6530564"/>
              <a:gd name="connsiteY4571" fmla="*/ 5388578 h 6858000"/>
              <a:gd name="connsiteX4572" fmla="*/ 5821693 w 6530564"/>
              <a:gd name="connsiteY4572" fmla="*/ 5288895 h 6858000"/>
              <a:gd name="connsiteX4573" fmla="*/ 5836704 w 6530564"/>
              <a:gd name="connsiteY4573" fmla="*/ 5290572 h 6858000"/>
              <a:gd name="connsiteX4574" fmla="*/ 5981591 w 6530564"/>
              <a:gd name="connsiteY4574" fmla="*/ 5122858 h 6858000"/>
              <a:gd name="connsiteX4575" fmla="*/ 6118812 w 6530564"/>
              <a:gd name="connsiteY4575" fmla="*/ 4942132 h 6858000"/>
              <a:gd name="connsiteX4576" fmla="*/ 6076412 w 6530564"/>
              <a:gd name="connsiteY4576" fmla="*/ 4995149 h 6858000"/>
              <a:gd name="connsiteX4577" fmla="*/ 6063397 w 6530564"/>
              <a:gd name="connsiteY4577" fmla="*/ 5002813 h 6858000"/>
              <a:gd name="connsiteX4578" fmla="*/ 5966579 w 6530564"/>
              <a:gd name="connsiteY4578" fmla="*/ 5121182 h 6858000"/>
              <a:gd name="connsiteX4579" fmla="*/ 5844729 w 6530564"/>
              <a:gd name="connsiteY4579" fmla="*/ 5259552 h 6858000"/>
              <a:gd name="connsiteX4580" fmla="*/ 5827043 w 6530564"/>
              <a:gd name="connsiteY4580" fmla="*/ 5268214 h 6858000"/>
              <a:gd name="connsiteX4581" fmla="*/ 5759611 w 6530564"/>
              <a:gd name="connsiteY4581" fmla="*/ 5341232 h 6858000"/>
              <a:gd name="connsiteX4582" fmla="*/ 5750269 w 6530564"/>
              <a:gd name="connsiteY4582" fmla="*/ 5343228 h 6858000"/>
              <a:gd name="connsiteX4583" fmla="*/ 5752265 w 6530564"/>
              <a:gd name="connsiteY4583" fmla="*/ 5352569 h 6858000"/>
              <a:gd name="connsiteX4584" fmla="*/ 5656807 w 6530564"/>
              <a:gd name="connsiteY4584" fmla="*/ 5431574 h 6858000"/>
              <a:gd name="connsiteX4585" fmla="*/ 5668823 w 6530564"/>
              <a:gd name="connsiteY4585" fmla="*/ 5419239 h 6858000"/>
              <a:gd name="connsiteX4586" fmla="*/ 5700204 w 6530564"/>
              <a:gd name="connsiteY4586" fmla="*/ 5383229 h 6858000"/>
              <a:gd name="connsiteX4587" fmla="*/ 5759291 w 6530564"/>
              <a:gd name="connsiteY4587" fmla="*/ 5316879 h 6858000"/>
              <a:gd name="connsiteX4588" fmla="*/ 5767637 w 6530564"/>
              <a:gd name="connsiteY4588" fmla="*/ 5310212 h 6858000"/>
              <a:gd name="connsiteX4589" fmla="*/ 5776978 w 6530564"/>
              <a:gd name="connsiteY4589" fmla="*/ 5308215 h 6858000"/>
              <a:gd name="connsiteX4590" fmla="*/ 5795344 w 6530564"/>
              <a:gd name="connsiteY4590" fmla="*/ 5279871 h 6858000"/>
              <a:gd name="connsiteX4591" fmla="*/ 5823052 w 6530564"/>
              <a:gd name="connsiteY4591" fmla="*/ 5249530 h 6858000"/>
              <a:gd name="connsiteX4592" fmla="*/ 5876789 w 6530564"/>
              <a:gd name="connsiteY4592" fmla="*/ 5203859 h 6858000"/>
              <a:gd name="connsiteX4593" fmla="*/ 5875791 w 6530564"/>
              <a:gd name="connsiteY4593" fmla="*/ 5199189 h 6858000"/>
              <a:gd name="connsiteX4594" fmla="*/ 5891483 w 6530564"/>
              <a:gd name="connsiteY4594" fmla="*/ 5181185 h 6858000"/>
              <a:gd name="connsiteX4595" fmla="*/ 5895155 w 6530564"/>
              <a:gd name="connsiteY4595" fmla="*/ 5175515 h 6858000"/>
              <a:gd name="connsiteX4596" fmla="*/ 5926536 w 6530564"/>
              <a:gd name="connsiteY4596" fmla="*/ 5139505 h 6858000"/>
              <a:gd name="connsiteX4597" fmla="*/ 5942227 w 6530564"/>
              <a:gd name="connsiteY4597" fmla="*/ 5121500 h 6858000"/>
              <a:gd name="connsiteX4598" fmla="*/ 5989296 w 6530564"/>
              <a:gd name="connsiteY4598" fmla="*/ 5067486 h 6858000"/>
              <a:gd name="connsiteX4599" fmla="*/ 6008661 w 6530564"/>
              <a:gd name="connsiteY4599" fmla="*/ 5043813 h 6858000"/>
              <a:gd name="connsiteX4600" fmla="*/ 6013332 w 6530564"/>
              <a:gd name="connsiteY4600" fmla="*/ 5042815 h 6858000"/>
              <a:gd name="connsiteX4601" fmla="*/ 6017005 w 6530564"/>
              <a:gd name="connsiteY4601" fmla="*/ 5037145 h 6858000"/>
              <a:gd name="connsiteX4602" fmla="*/ 6016007 w 6530564"/>
              <a:gd name="connsiteY4602" fmla="*/ 5032475 h 6858000"/>
              <a:gd name="connsiteX4603" fmla="*/ 6020679 w 6530564"/>
              <a:gd name="connsiteY4603" fmla="*/ 5031478 h 6858000"/>
              <a:gd name="connsiteX4604" fmla="*/ 6092463 w 6530564"/>
              <a:gd name="connsiteY4604" fmla="*/ 4933109 h 6858000"/>
              <a:gd name="connsiteX4605" fmla="*/ 6100805 w 6530564"/>
              <a:gd name="connsiteY4605" fmla="*/ 4926443 h 6858000"/>
              <a:gd name="connsiteX4606" fmla="*/ 6105477 w 6530564"/>
              <a:gd name="connsiteY4606" fmla="*/ 4925444 h 6858000"/>
              <a:gd name="connsiteX4607" fmla="*/ 6109151 w 6530564"/>
              <a:gd name="connsiteY4607" fmla="*/ 4919775 h 6858000"/>
              <a:gd name="connsiteX4608" fmla="*/ 6108152 w 6530564"/>
              <a:gd name="connsiteY4608" fmla="*/ 4915104 h 6858000"/>
              <a:gd name="connsiteX4609" fmla="*/ 6132867 w 6530564"/>
              <a:gd name="connsiteY4609" fmla="*/ 4870749 h 6858000"/>
              <a:gd name="connsiteX4610" fmla="*/ 6136541 w 6530564"/>
              <a:gd name="connsiteY4610" fmla="*/ 4865082 h 6858000"/>
              <a:gd name="connsiteX4611" fmla="*/ 6139215 w 6530564"/>
              <a:gd name="connsiteY4611" fmla="*/ 4854742 h 6858000"/>
              <a:gd name="connsiteX4612" fmla="*/ 6130068 w 6530564"/>
              <a:gd name="connsiteY4612" fmla="*/ 4856695 h 6858000"/>
              <a:gd name="connsiteX4613" fmla="*/ 6137803 w 6530564"/>
              <a:gd name="connsiteY4613" fmla="*/ 4845276 h 6858000"/>
              <a:gd name="connsiteX4614" fmla="*/ 6138892 w 6530564"/>
              <a:gd name="connsiteY4614" fmla="*/ 4830440 h 6858000"/>
              <a:gd name="connsiteX4615" fmla="*/ 6138972 w 6530564"/>
              <a:gd name="connsiteY4615" fmla="*/ 4830325 h 6858000"/>
              <a:gd name="connsiteX4616" fmla="*/ 6153373 w 6530564"/>
              <a:gd name="connsiteY4616" fmla="*/ 4818137 h 6858000"/>
              <a:gd name="connsiteX4617" fmla="*/ 6165606 w 6530564"/>
              <a:gd name="connsiteY4617" fmla="*/ 4795377 h 6858000"/>
              <a:gd name="connsiteX4618" fmla="*/ 6170277 w 6530564"/>
              <a:gd name="connsiteY4618" fmla="*/ 4794378 h 6858000"/>
              <a:gd name="connsiteX4619" fmla="*/ 6169280 w 6530564"/>
              <a:gd name="connsiteY4619" fmla="*/ 4789708 h 6858000"/>
              <a:gd name="connsiteX4620" fmla="*/ 6168281 w 6530564"/>
              <a:gd name="connsiteY4620" fmla="*/ 4785037 h 6858000"/>
              <a:gd name="connsiteX4621" fmla="*/ 6181297 w 6530564"/>
              <a:gd name="connsiteY4621" fmla="*/ 4777372 h 6858000"/>
              <a:gd name="connsiteX4622" fmla="*/ 6177623 w 6530564"/>
              <a:gd name="connsiteY4622" fmla="*/ 4783041 h 6858000"/>
              <a:gd name="connsiteX4623" fmla="*/ 6174949 w 6530564"/>
              <a:gd name="connsiteY4623" fmla="*/ 4793381 h 6858000"/>
              <a:gd name="connsiteX4624" fmla="*/ 6183293 w 6530564"/>
              <a:gd name="connsiteY4624" fmla="*/ 4786714 h 6858000"/>
              <a:gd name="connsiteX4625" fmla="*/ 6187964 w 6530564"/>
              <a:gd name="connsiteY4625" fmla="*/ 4785716 h 6858000"/>
              <a:gd name="connsiteX4626" fmla="*/ 6174269 w 6530564"/>
              <a:gd name="connsiteY4626" fmla="*/ 4813062 h 6858000"/>
              <a:gd name="connsiteX4627" fmla="*/ 6287136 w 6530564"/>
              <a:gd name="connsiteY4627" fmla="*/ 4632654 h 6858000"/>
              <a:gd name="connsiteX4628" fmla="*/ 6297159 w 6530564"/>
              <a:gd name="connsiteY4628" fmla="*/ 4610975 h 6858000"/>
              <a:gd name="connsiteX4629" fmla="*/ 6300830 w 6530564"/>
              <a:gd name="connsiteY4629" fmla="*/ 4605308 h 6858000"/>
              <a:gd name="connsiteX4630" fmla="*/ 6383677 w 6530564"/>
              <a:gd name="connsiteY4630" fmla="*/ 4421545 h 6858000"/>
              <a:gd name="connsiteX4631" fmla="*/ 6391023 w 6530564"/>
              <a:gd name="connsiteY4631" fmla="*/ 4410207 h 6858000"/>
              <a:gd name="connsiteX4632" fmla="*/ 6384674 w 6530564"/>
              <a:gd name="connsiteY4632" fmla="*/ 4426216 h 6858000"/>
              <a:gd name="connsiteX4633" fmla="*/ 6386671 w 6530564"/>
              <a:gd name="connsiteY4633" fmla="*/ 4435557 h 6858000"/>
              <a:gd name="connsiteX4634" fmla="*/ 6381321 w 6530564"/>
              <a:gd name="connsiteY4634" fmla="*/ 4456237 h 6858000"/>
              <a:gd name="connsiteX4635" fmla="*/ 6377647 w 6530564"/>
              <a:gd name="connsiteY4635" fmla="*/ 4461907 h 6858000"/>
              <a:gd name="connsiteX4636" fmla="*/ 6378645 w 6530564"/>
              <a:gd name="connsiteY4636" fmla="*/ 4466577 h 6858000"/>
              <a:gd name="connsiteX4637" fmla="*/ 6368942 w 6530564"/>
              <a:gd name="connsiteY4637" fmla="*/ 4512608 h 6858000"/>
              <a:gd name="connsiteX4638" fmla="*/ 6371617 w 6530564"/>
              <a:gd name="connsiteY4638" fmla="*/ 4502267 h 6858000"/>
              <a:gd name="connsiteX4639" fmla="*/ 6373613 w 6530564"/>
              <a:gd name="connsiteY4639" fmla="*/ 4511611 h 6858000"/>
              <a:gd name="connsiteX4640" fmla="*/ 6381957 w 6530564"/>
              <a:gd name="connsiteY4640" fmla="*/ 4504944 h 6858000"/>
              <a:gd name="connsiteX4641" fmla="*/ 6382956 w 6530564"/>
              <a:gd name="connsiteY4641" fmla="*/ 4509615 h 6858000"/>
              <a:gd name="connsiteX4642" fmla="*/ 6379282 w 6530564"/>
              <a:gd name="connsiteY4642" fmla="*/ 4515282 h 6858000"/>
              <a:gd name="connsiteX4643" fmla="*/ 6380281 w 6530564"/>
              <a:gd name="connsiteY4643" fmla="*/ 4519954 h 6858000"/>
              <a:gd name="connsiteX4644" fmla="*/ 6372255 w 6530564"/>
              <a:gd name="connsiteY4644" fmla="*/ 4550974 h 6858000"/>
              <a:gd name="connsiteX4645" fmla="*/ 6373253 w 6530564"/>
              <a:gd name="connsiteY4645" fmla="*/ 4555646 h 6858000"/>
              <a:gd name="connsiteX4646" fmla="*/ 6376927 w 6530564"/>
              <a:gd name="connsiteY4646" fmla="*/ 4549976 h 6858000"/>
              <a:gd name="connsiteX4647" fmla="*/ 6381598 w 6530564"/>
              <a:gd name="connsiteY4647" fmla="*/ 4548979 h 6858000"/>
              <a:gd name="connsiteX4648" fmla="*/ 6352849 w 6530564"/>
              <a:gd name="connsiteY4648" fmla="*/ 4643036 h 6858000"/>
              <a:gd name="connsiteX4649" fmla="*/ 6318434 w 6530564"/>
              <a:gd name="connsiteY4649" fmla="*/ 4733420 h 6858000"/>
              <a:gd name="connsiteX4650" fmla="*/ 6319431 w 6530564"/>
              <a:gd name="connsiteY4650" fmla="*/ 4738091 h 6858000"/>
              <a:gd name="connsiteX4651" fmla="*/ 6314760 w 6530564"/>
              <a:gd name="connsiteY4651" fmla="*/ 4739090 h 6858000"/>
              <a:gd name="connsiteX4652" fmla="*/ 6315757 w 6530564"/>
              <a:gd name="connsiteY4652" fmla="*/ 4743761 h 6858000"/>
              <a:gd name="connsiteX4653" fmla="*/ 6312085 w 6530564"/>
              <a:gd name="connsiteY4653" fmla="*/ 4749430 h 6858000"/>
              <a:gd name="connsiteX4654" fmla="*/ 6305737 w 6530564"/>
              <a:gd name="connsiteY4654" fmla="*/ 4765438 h 6858000"/>
              <a:gd name="connsiteX4655" fmla="*/ 6307733 w 6530564"/>
              <a:gd name="connsiteY4655" fmla="*/ 4774781 h 6858000"/>
              <a:gd name="connsiteX4656" fmla="*/ 6313083 w 6530564"/>
              <a:gd name="connsiteY4656" fmla="*/ 4754099 h 6858000"/>
              <a:gd name="connsiteX4657" fmla="*/ 6317755 w 6530564"/>
              <a:gd name="connsiteY4657" fmla="*/ 4753102 h 6858000"/>
              <a:gd name="connsiteX4658" fmla="*/ 6318753 w 6530564"/>
              <a:gd name="connsiteY4658" fmla="*/ 4757773 h 6858000"/>
              <a:gd name="connsiteX4659" fmla="*/ 6322425 w 6530564"/>
              <a:gd name="connsiteY4659" fmla="*/ 4752103 h 6858000"/>
              <a:gd name="connsiteX4660" fmla="*/ 6321427 w 6530564"/>
              <a:gd name="connsiteY4660" fmla="*/ 4747433 h 6858000"/>
              <a:gd name="connsiteX4661" fmla="*/ 6325101 w 6530564"/>
              <a:gd name="connsiteY4661" fmla="*/ 4741765 h 6858000"/>
              <a:gd name="connsiteX4662" fmla="*/ 6331449 w 6530564"/>
              <a:gd name="connsiteY4662" fmla="*/ 4725756 h 6858000"/>
              <a:gd name="connsiteX4663" fmla="*/ 6329453 w 6530564"/>
              <a:gd name="connsiteY4663" fmla="*/ 4716413 h 6858000"/>
              <a:gd name="connsiteX4664" fmla="*/ 6338795 w 6530564"/>
              <a:gd name="connsiteY4664" fmla="*/ 4714417 h 6858000"/>
              <a:gd name="connsiteX4665" fmla="*/ 6345823 w 6530564"/>
              <a:gd name="connsiteY4665" fmla="*/ 4678727 h 6858000"/>
              <a:gd name="connsiteX4666" fmla="*/ 6371215 w 6530564"/>
              <a:gd name="connsiteY4666" fmla="*/ 4614691 h 6858000"/>
              <a:gd name="connsiteX4667" fmla="*/ 6366544 w 6530564"/>
              <a:gd name="connsiteY4667" fmla="*/ 4615689 h 6858000"/>
              <a:gd name="connsiteX4668" fmla="*/ 6373891 w 6530564"/>
              <a:gd name="connsiteY4668" fmla="*/ 4604351 h 6858000"/>
              <a:gd name="connsiteX4669" fmla="*/ 6371895 w 6530564"/>
              <a:gd name="connsiteY4669" fmla="*/ 4595009 h 6858000"/>
              <a:gd name="connsiteX4670" fmla="*/ 6376566 w 6530564"/>
              <a:gd name="connsiteY4670" fmla="*/ 4594011 h 6858000"/>
              <a:gd name="connsiteX4671" fmla="*/ 6383911 w 6530564"/>
              <a:gd name="connsiteY4671" fmla="*/ 4582674 h 6858000"/>
              <a:gd name="connsiteX4672" fmla="*/ 6402637 w 6530564"/>
              <a:gd name="connsiteY4672" fmla="*/ 4510294 h 6858000"/>
              <a:gd name="connsiteX4673" fmla="*/ 6393296 w 6530564"/>
              <a:gd name="connsiteY4673" fmla="*/ 4512289 h 6858000"/>
              <a:gd name="connsiteX4674" fmla="*/ 6427395 w 6530564"/>
              <a:gd name="connsiteY4674" fmla="*/ 4397552 h 6858000"/>
              <a:gd name="connsiteX4675" fmla="*/ 6451471 w 6530564"/>
              <a:gd name="connsiteY4675" fmla="*/ 4304493 h 6858000"/>
              <a:gd name="connsiteX4676" fmla="*/ 6456141 w 6530564"/>
              <a:gd name="connsiteY4676" fmla="*/ 4303494 h 6858000"/>
              <a:gd name="connsiteX4677" fmla="*/ 6472191 w 6530564"/>
              <a:gd name="connsiteY4677" fmla="*/ 4241454 h 6858000"/>
              <a:gd name="connsiteX4678" fmla="*/ 6475185 w 6530564"/>
              <a:gd name="connsiteY4678" fmla="*/ 4255467 h 6858000"/>
              <a:gd name="connsiteX4679" fmla="*/ 6466523 w 6530564"/>
              <a:gd name="connsiteY4679" fmla="*/ 4237782 h 6858000"/>
              <a:gd name="connsiteX4680" fmla="*/ 6490918 w 6530564"/>
              <a:gd name="connsiteY4680" fmla="*/ 4169076 h 6858000"/>
              <a:gd name="connsiteX4681" fmla="*/ 6494591 w 6530564"/>
              <a:gd name="connsiteY4681" fmla="*/ 4163407 h 6858000"/>
              <a:gd name="connsiteX4682" fmla="*/ 6493593 w 6530564"/>
              <a:gd name="connsiteY4682" fmla="*/ 4158734 h 6858000"/>
              <a:gd name="connsiteX4683" fmla="*/ 6488922 w 6530564"/>
              <a:gd name="connsiteY4683" fmla="*/ 4159733 h 6858000"/>
              <a:gd name="connsiteX4684" fmla="*/ 6491597 w 6530564"/>
              <a:gd name="connsiteY4684" fmla="*/ 4149395 h 6858000"/>
              <a:gd name="connsiteX4685" fmla="*/ 6492596 w 6530564"/>
              <a:gd name="connsiteY4685" fmla="*/ 4154064 h 6858000"/>
              <a:gd name="connsiteX4686" fmla="*/ 6497267 w 6530564"/>
              <a:gd name="connsiteY4686" fmla="*/ 4153066 h 6858000"/>
              <a:gd name="connsiteX4687" fmla="*/ 6495271 w 6530564"/>
              <a:gd name="connsiteY4687" fmla="*/ 4143724 h 6858000"/>
              <a:gd name="connsiteX4688" fmla="*/ 6498943 w 6530564"/>
              <a:gd name="connsiteY4688" fmla="*/ 4138054 h 6858000"/>
              <a:gd name="connsiteX4689" fmla="*/ 6495950 w 6530564"/>
              <a:gd name="connsiteY4689" fmla="*/ 4124042 h 6858000"/>
              <a:gd name="connsiteX4690" fmla="*/ 6498625 w 6530564"/>
              <a:gd name="connsiteY4690" fmla="*/ 4113702 h 6858000"/>
              <a:gd name="connsiteX4691" fmla="*/ 6494951 w 6530564"/>
              <a:gd name="connsiteY4691" fmla="*/ 4119372 h 6858000"/>
              <a:gd name="connsiteX4692" fmla="*/ 6491279 w 6530564"/>
              <a:gd name="connsiteY4692" fmla="*/ 4125039 h 6858000"/>
              <a:gd name="connsiteX4693" fmla="*/ 6489284 w 6530564"/>
              <a:gd name="connsiteY4693" fmla="*/ 4115698 h 6858000"/>
              <a:gd name="connsiteX4694" fmla="*/ 6497309 w 6530564"/>
              <a:gd name="connsiteY4694" fmla="*/ 4084679 h 6858000"/>
              <a:gd name="connsiteX4695" fmla="*/ 6509686 w 6530564"/>
              <a:gd name="connsiteY4695" fmla="*/ 4028308 h 6858000"/>
              <a:gd name="connsiteX4696" fmla="*/ 6513359 w 6530564"/>
              <a:gd name="connsiteY4696" fmla="*/ 4022638 h 6858000"/>
              <a:gd name="connsiteX4697" fmla="*/ 6512361 w 6530564"/>
              <a:gd name="connsiteY4697" fmla="*/ 4017968 h 6858000"/>
              <a:gd name="connsiteX4698" fmla="*/ 6516714 w 6530564"/>
              <a:gd name="connsiteY4698" fmla="*/ 3992617 h 6858000"/>
              <a:gd name="connsiteX4699" fmla="*/ 6517393 w 6530564"/>
              <a:gd name="connsiteY4699" fmla="*/ 3972936 h 6858000"/>
              <a:gd name="connsiteX4700" fmla="*/ 6529091 w 6530564"/>
              <a:gd name="connsiteY4700" fmla="*/ 3936247 h 6858000"/>
              <a:gd name="connsiteX4701" fmla="*/ 6530564 w 6530564"/>
              <a:gd name="connsiteY4701" fmla="*/ 3935932 h 6858000"/>
              <a:gd name="connsiteX4702" fmla="*/ 6530564 w 6530564"/>
              <a:gd name="connsiteY4702" fmla="*/ 4704434 h 6858000"/>
              <a:gd name="connsiteX4703" fmla="*/ 6484646 w 6530564"/>
              <a:gd name="connsiteY4703" fmla="*/ 4808415 h 6858000"/>
              <a:gd name="connsiteX4704" fmla="*/ 5551795 w 6530564"/>
              <a:gd name="connsiteY4704" fmla="*/ 5854513 h 6858000"/>
              <a:gd name="connsiteX4705" fmla="*/ 5547125 w 6530564"/>
              <a:gd name="connsiteY4705" fmla="*/ 5855512 h 6858000"/>
              <a:gd name="connsiteX4706" fmla="*/ 5542455 w 6530564"/>
              <a:gd name="connsiteY4706" fmla="*/ 5856509 h 6858000"/>
              <a:gd name="connsiteX4707" fmla="*/ 5536785 w 6530564"/>
              <a:gd name="connsiteY4707" fmla="*/ 5852838 h 6858000"/>
              <a:gd name="connsiteX4708" fmla="*/ 5545129 w 6530564"/>
              <a:gd name="connsiteY4708" fmla="*/ 5846171 h 6858000"/>
              <a:gd name="connsiteX4709" fmla="*/ 5543133 w 6530564"/>
              <a:gd name="connsiteY4709" fmla="*/ 5836827 h 6858000"/>
              <a:gd name="connsiteX4710" fmla="*/ 5534788 w 6530564"/>
              <a:gd name="connsiteY4710" fmla="*/ 5843494 h 6858000"/>
              <a:gd name="connsiteX4711" fmla="*/ 5531117 w 6530564"/>
              <a:gd name="connsiteY4711" fmla="*/ 5849164 h 6858000"/>
              <a:gd name="connsiteX4712" fmla="*/ 5526445 w 6530564"/>
              <a:gd name="connsiteY4712" fmla="*/ 5850162 h 6858000"/>
              <a:gd name="connsiteX4713" fmla="*/ 5511435 w 6530564"/>
              <a:gd name="connsiteY4713" fmla="*/ 5848485 h 6858000"/>
              <a:gd name="connsiteX4714" fmla="*/ 5509757 w 6530564"/>
              <a:gd name="connsiteY4714" fmla="*/ 5863495 h 6858000"/>
              <a:gd name="connsiteX4715" fmla="*/ 5518102 w 6530564"/>
              <a:gd name="connsiteY4715" fmla="*/ 5856829 h 6858000"/>
              <a:gd name="connsiteX4716" fmla="*/ 5515425 w 6530564"/>
              <a:gd name="connsiteY4716" fmla="*/ 5867169 h 6858000"/>
              <a:gd name="connsiteX4717" fmla="*/ 5528441 w 6530564"/>
              <a:gd name="connsiteY4717" fmla="*/ 5859504 h 6858000"/>
              <a:gd name="connsiteX4718" fmla="*/ 5532115 w 6530564"/>
              <a:gd name="connsiteY4718" fmla="*/ 5853836 h 6858000"/>
              <a:gd name="connsiteX4719" fmla="*/ 5529439 w 6530564"/>
              <a:gd name="connsiteY4719" fmla="*/ 5864176 h 6858000"/>
              <a:gd name="connsiteX4720" fmla="*/ 5524768 w 6530564"/>
              <a:gd name="connsiteY4720" fmla="*/ 5865173 h 6858000"/>
              <a:gd name="connsiteX4721" fmla="*/ 5521095 w 6530564"/>
              <a:gd name="connsiteY4721" fmla="*/ 5870842 h 6858000"/>
              <a:gd name="connsiteX4722" fmla="*/ 5522093 w 6530564"/>
              <a:gd name="connsiteY4722" fmla="*/ 5875511 h 6858000"/>
              <a:gd name="connsiteX4723" fmla="*/ 5336527 w 6530564"/>
              <a:gd name="connsiteY4723" fmla="*/ 5986393 h 6858000"/>
              <a:gd name="connsiteX4724" fmla="*/ 5474406 w 6530564"/>
              <a:gd name="connsiteY4724" fmla="*/ 5921652 h 6858000"/>
              <a:gd name="connsiteX4725" fmla="*/ 5743583 w 6530564"/>
              <a:gd name="connsiteY4725" fmla="*/ 5764408 h 6858000"/>
              <a:gd name="connsiteX4726" fmla="*/ 5973095 w 6530564"/>
              <a:gd name="connsiteY4726" fmla="*/ 5598350 h 6858000"/>
              <a:gd name="connsiteX4727" fmla="*/ 5987645 w 6530564"/>
              <a:gd name="connsiteY4727" fmla="*/ 5585565 h 6858000"/>
              <a:gd name="connsiteX4728" fmla="*/ 6396010 w 6530564"/>
              <a:gd name="connsiteY4728" fmla="*/ 5084383 h 6858000"/>
              <a:gd name="connsiteX4729" fmla="*/ 6530564 w 6530564"/>
              <a:gd name="connsiteY4729" fmla="*/ 4845456 h 6858000"/>
              <a:gd name="connsiteX4730" fmla="*/ 6530564 w 6530564"/>
              <a:gd name="connsiteY4730" fmla="*/ 6858000 h 6858000"/>
              <a:gd name="connsiteX4731" fmla="*/ 1733020 w 6530564"/>
              <a:gd name="connsiteY4731" fmla="*/ 6858000 h 6858000"/>
              <a:gd name="connsiteX4732" fmla="*/ 1622264 w 6530564"/>
              <a:gd name="connsiteY4732" fmla="*/ 6769480 h 6858000"/>
              <a:gd name="connsiteX4733" fmla="*/ 1446345 w 6530564"/>
              <a:gd name="connsiteY4733" fmla="*/ 6620355 h 6858000"/>
              <a:gd name="connsiteX4734" fmla="*/ 1021180 w 6530564"/>
              <a:gd name="connsiteY4734" fmla="*/ 6222127 h 6858000"/>
              <a:gd name="connsiteX4735" fmla="*/ 994270 w 6530564"/>
              <a:gd name="connsiteY4735" fmla="*/ 6189838 h 6858000"/>
              <a:gd name="connsiteX4736" fmla="*/ 1002343 w 6530564"/>
              <a:gd name="connsiteY4736" fmla="*/ 6138714 h 6858000"/>
              <a:gd name="connsiteX4737" fmla="*/ 1040015 w 6530564"/>
              <a:gd name="connsiteY4737" fmla="*/ 6154859 h 6858000"/>
              <a:gd name="connsiteX4738" fmla="*/ 1255290 w 6530564"/>
              <a:gd name="connsiteY4738" fmla="*/ 6372807 h 6858000"/>
              <a:gd name="connsiteX4739" fmla="*/ 1301035 w 6530564"/>
              <a:gd name="connsiteY4739" fmla="*/ 6399714 h 6858000"/>
              <a:gd name="connsiteX4740" fmla="*/ 1311799 w 6530564"/>
              <a:gd name="connsiteY4740" fmla="*/ 6399714 h 6858000"/>
              <a:gd name="connsiteX4741" fmla="*/ 1306417 w 6530564"/>
              <a:gd name="connsiteY4741" fmla="*/ 6391643 h 6858000"/>
              <a:gd name="connsiteX4742" fmla="*/ 924306 w 6530564"/>
              <a:gd name="connsiteY4742" fmla="*/ 5969198 h 6858000"/>
              <a:gd name="connsiteX4743" fmla="*/ 811288 w 6530564"/>
              <a:gd name="connsiteY4743" fmla="*/ 5831971 h 6858000"/>
              <a:gd name="connsiteX4744" fmla="*/ 770924 w 6530564"/>
              <a:gd name="connsiteY4744" fmla="*/ 5805064 h 6858000"/>
              <a:gd name="connsiteX4745" fmla="*/ 894705 w 6530564"/>
              <a:gd name="connsiteY4745" fmla="*/ 6068755 h 6858000"/>
              <a:gd name="connsiteX4746" fmla="*/ 267721 w 6530564"/>
              <a:gd name="connsiteY4746" fmla="*/ 5019370 h 6858000"/>
              <a:gd name="connsiteX4747" fmla="*/ 326921 w 6530564"/>
              <a:gd name="connsiteY4747" fmla="*/ 5086639 h 6858000"/>
              <a:gd name="connsiteX4748" fmla="*/ 375357 w 6530564"/>
              <a:gd name="connsiteY4748" fmla="*/ 5167361 h 6858000"/>
              <a:gd name="connsiteX4749" fmla="*/ 493757 w 6530564"/>
              <a:gd name="connsiteY4749" fmla="*/ 5385309 h 6858000"/>
              <a:gd name="connsiteX4750" fmla="*/ 509903 w 6530564"/>
              <a:gd name="connsiteY4750" fmla="*/ 5377237 h 6858000"/>
              <a:gd name="connsiteX4751" fmla="*/ 386121 w 6530564"/>
              <a:gd name="connsiteY4751" fmla="*/ 5159289 h 6858000"/>
              <a:gd name="connsiteX4752" fmla="*/ 87429 w 6530564"/>
              <a:gd name="connsiteY4752" fmla="*/ 4255203 h 6858000"/>
              <a:gd name="connsiteX4753" fmla="*/ 146628 w 6530564"/>
              <a:gd name="connsiteY4753" fmla="*/ 2328641 h 6858000"/>
              <a:gd name="connsiteX4754" fmla="*/ 251574 w 6530564"/>
              <a:gd name="connsiteY4754" fmla="*/ 1973465 h 6858000"/>
              <a:gd name="connsiteX4755" fmla="*/ 273102 w 6530564"/>
              <a:gd name="connsiteY4755" fmla="*/ 1946557 h 6858000"/>
              <a:gd name="connsiteX4756" fmla="*/ 281175 w 6530564"/>
              <a:gd name="connsiteY4756" fmla="*/ 1965393 h 6858000"/>
              <a:gd name="connsiteX4757" fmla="*/ 65900 w 6530564"/>
              <a:gd name="connsiteY4757" fmla="*/ 3133169 h 6858000"/>
              <a:gd name="connsiteX4758" fmla="*/ 76665 w 6530564"/>
              <a:gd name="connsiteY4758" fmla="*/ 3754727 h 6858000"/>
              <a:gd name="connsiteX4759" fmla="*/ 79356 w 6530564"/>
              <a:gd name="connsiteY4759" fmla="*/ 3830068 h 6858000"/>
              <a:gd name="connsiteX4760" fmla="*/ 95501 w 6530564"/>
              <a:gd name="connsiteY4760" fmla="*/ 3862357 h 6858000"/>
              <a:gd name="connsiteX4761" fmla="*/ 117029 w 6530564"/>
              <a:gd name="connsiteY4761" fmla="*/ 3827377 h 6858000"/>
              <a:gd name="connsiteX4762" fmla="*/ 95501 w 6530564"/>
              <a:gd name="connsiteY4762" fmla="*/ 3534088 h 6858000"/>
              <a:gd name="connsiteX4763" fmla="*/ 711722 w 6530564"/>
              <a:gd name="connsiteY4763" fmla="*/ 1290020 h 6858000"/>
              <a:gd name="connsiteX4764" fmla="*/ 722486 w 6530564"/>
              <a:gd name="connsiteY4764" fmla="*/ 1273875 h 6858000"/>
              <a:gd name="connsiteX4765" fmla="*/ 741323 w 6530564"/>
              <a:gd name="connsiteY4765" fmla="*/ 1268493 h 6858000"/>
              <a:gd name="connsiteX4766" fmla="*/ 671359 w 6530564"/>
              <a:gd name="connsiteY4766" fmla="*/ 1411102 h 6858000"/>
              <a:gd name="connsiteX4767" fmla="*/ 238121 w 6530564"/>
              <a:gd name="connsiteY4767" fmla="*/ 2506229 h 6858000"/>
              <a:gd name="connsiteX4768" fmla="*/ 219284 w 6530564"/>
              <a:gd name="connsiteY4768" fmla="*/ 2638075 h 6858000"/>
              <a:gd name="connsiteX4769" fmla="*/ 230049 w 6530564"/>
              <a:gd name="connsiteY4769" fmla="*/ 2667673 h 6858000"/>
              <a:gd name="connsiteX4770" fmla="*/ 259647 w 6530564"/>
              <a:gd name="connsiteY4770" fmla="*/ 2648838 h 6858000"/>
              <a:gd name="connsiteX4771" fmla="*/ 289247 w 6530564"/>
              <a:gd name="connsiteY4771" fmla="*/ 2608477 h 6858000"/>
              <a:gd name="connsiteX4772" fmla="*/ 240811 w 6530564"/>
              <a:gd name="connsiteY4772" fmla="*/ 3528707 h 6858000"/>
              <a:gd name="connsiteX4773" fmla="*/ 256956 w 6530564"/>
              <a:gd name="connsiteY4773" fmla="*/ 3674006 h 6858000"/>
              <a:gd name="connsiteX4774" fmla="*/ 251574 w 6530564"/>
              <a:gd name="connsiteY4774" fmla="*/ 3528707 h 6858000"/>
              <a:gd name="connsiteX4775" fmla="*/ 302703 w 6530564"/>
              <a:gd name="connsiteY4775" fmla="*/ 2764539 h 6858000"/>
              <a:gd name="connsiteX4776" fmla="*/ 789760 w 6530564"/>
              <a:gd name="connsiteY4776" fmla="*/ 1427247 h 6858000"/>
              <a:gd name="connsiteX4777" fmla="*/ 811288 w 6530564"/>
              <a:gd name="connsiteY4777" fmla="*/ 1411102 h 6858000"/>
              <a:gd name="connsiteX4778" fmla="*/ 329611 w 6530564"/>
              <a:gd name="connsiteY4778" fmla="*/ 3267706 h 6858000"/>
              <a:gd name="connsiteX4779" fmla="*/ 353829 w 6530564"/>
              <a:gd name="connsiteY4779" fmla="*/ 3017468 h 6858000"/>
              <a:gd name="connsiteX4780" fmla="*/ 480303 w 6530564"/>
              <a:gd name="connsiteY4780" fmla="*/ 2377074 h 6858000"/>
              <a:gd name="connsiteX4781" fmla="*/ 536812 w 6530564"/>
              <a:gd name="connsiteY4781" fmla="*/ 2148363 h 6858000"/>
              <a:gd name="connsiteX4782" fmla="*/ 579867 w 6530564"/>
              <a:gd name="connsiteY4782" fmla="*/ 2126836 h 6858000"/>
              <a:gd name="connsiteX4783" fmla="*/ 604086 w 6530564"/>
              <a:gd name="connsiteY4783" fmla="*/ 2108002 h 6858000"/>
              <a:gd name="connsiteX4784" fmla="*/ 878561 w 6530564"/>
              <a:gd name="connsiteY4784" fmla="*/ 1516040 h 6858000"/>
              <a:gd name="connsiteX4785" fmla="*/ 916234 w 6530564"/>
              <a:gd name="connsiteY4785" fmla="*/ 1486443 h 6858000"/>
              <a:gd name="connsiteX4786" fmla="*/ 921615 w 6530564"/>
              <a:gd name="connsiteY4786" fmla="*/ 1537567 h 6858000"/>
              <a:gd name="connsiteX4787" fmla="*/ 813979 w 6530564"/>
              <a:gd name="connsiteY4787" fmla="*/ 1747443 h 6858000"/>
              <a:gd name="connsiteX4788" fmla="*/ 811288 w 6530564"/>
              <a:gd name="connsiteY4788" fmla="*/ 1763588 h 6858000"/>
              <a:gd name="connsiteX4789" fmla="*/ 822051 w 6530564"/>
              <a:gd name="connsiteY4789" fmla="*/ 1755515 h 6858000"/>
              <a:gd name="connsiteX4790" fmla="*/ 916234 w 6530564"/>
              <a:gd name="connsiteY4790" fmla="*/ 1664031 h 6858000"/>
              <a:gd name="connsiteX4791" fmla="*/ 1408672 w 6530564"/>
              <a:gd name="connsiteY4791" fmla="*/ 961751 h 6858000"/>
              <a:gd name="connsiteX4792" fmla="*/ 1849984 w 6530564"/>
              <a:gd name="connsiteY4792" fmla="*/ 576976 h 6858000"/>
              <a:gd name="connsiteX4793" fmla="*/ 1876892 w 6530564"/>
              <a:gd name="connsiteY4793" fmla="*/ 560831 h 6858000"/>
              <a:gd name="connsiteX4794" fmla="*/ 3989439 w 6530564"/>
              <a:gd name="connsiteY4794" fmla="*/ 394434 h 6858000"/>
              <a:gd name="connsiteX4795" fmla="*/ 4081738 w 6530564"/>
              <a:gd name="connsiteY4795" fmla="*/ 396538 h 6858000"/>
              <a:gd name="connsiteX4796" fmla="*/ 4080500 w 6530564"/>
              <a:gd name="connsiteY4796" fmla="*/ 396329 h 6858000"/>
              <a:gd name="connsiteX4797" fmla="*/ 4071877 w 6530564"/>
              <a:gd name="connsiteY4797" fmla="*/ 395619 h 6858000"/>
              <a:gd name="connsiteX4798" fmla="*/ 3502109 w 6530564"/>
              <a:gd name="connsiteY4798" fmla="*/ 0 h 6858000"/>
              <a:gd name="connsiteX4799" fmla="*/ 4589616 w 6530564"/>
              <a:gd name="connsiteY4799" fmla="*/ 0 h 6858000"/>
              <a:gd name="connsiteX4800" fmla="*/ 4634080 w 6530564"/>
              <a:gd name="connsiteY4800" fmla="*/ 6163 h 6858000"/>
              <a:gd name="connsiteX4801" fmla="*/ 5022582 w 6530564"/>
              <a:gd name="connsiteY4801" fmla="*/ 89954 h 6858000"/>
              <a:gd name="connsiteX4802" fmla="*/ 5418149 w 6530564"/>
              <a:gd name="connsiteY4802" fmla="*/ 216418 h 6858000"/>
              <a:gd name="connsiteX4803" fmla="*/ 5515022 w 6530564"/>
              <a:gd name="connsiteY4803" fmla="*/ 278306 h 6858000"/>
              <a:gd name="connsiteX4804" fmla="*/ 5679169 w 6530564"/>
              <a:gd name="connsiteY4804" fmla="*/ 353645 h 6858000"/>
              <a:gd name="connsiteX4805" fmla="*/ 5910587 w 6530564"/>
              <a:gd name="connsiteY4805" fmla="*/ 496254 h 6858000"/>
              <a:gd name="connsiteX4806" fmla="*/ 5940187 w 6530564"/>
              <a:gd name="connsiteY4806" fmla="*/ 531233 h 6858000"/>
              <a:gd name="connsiteX4807" fmla="*/ 6314226 w 6530564"/>
              <a:gd name="connsiteY4807" fmla="*/ 835286 h 6858000"/>
              <a:gd name="connsiteX4808" fmla="*/ 6400336 w 6530564"/>
              <a:gd name="connsiteY4808" fmla="*/ 878338 h 6858000"/>
              <a:gd name="connsiteX4809" fmla="*/ 6330373 w 6530564"/>
              <a:gd name="connsiteY4809" fmla="*/ 786854 h 6858000"/>
              <a:gd name="connsiteX4810" fmla="*/ 6136625 w 6530564"/>
              <a:gd name="connsiteY4810" fmla="*/ 638863 h 6858000"/>
              <a:gd name="connsiteX4811" fmla="*/ 6096262 w 6530564"/>
              <a:gd name="connsiteY4811" fmla="*/ 593120 h 6858000"/>
              <a:gd name="connsiteX4812" fmla="*/ 6077425 w 6530564"/>
              <a:gd name="connsiteY4812" fmla="*/ 555450 h 6858000"/>
              <a:gd name="connsiteX4813" fmla="*/ 5800259 w 6530564"/>
              <a:gd name="connsiteY4813" fmla="*/ 321356 h 6858000"/>
              <a:gd name="connsiteX4814" fmla="*/ 5560767 w 6530564"/>
              <a:gd name="connsiteY4814" fmla="*/ 197583 h 6858000"/>
              <a:gd name="connsiteX4815" fmla="*/ 4990292 w 6530564"/>
              <a:gd name="connsiteY4815" fmla="*/ 25376 h 6858000"/>
              <a:gd name="connsiteX4816" fmla="*/ 4858639 w 6530564"/>
              <a:gd name="connsiteY4816" fmla="*/ 0 h 6858000"/>
              <a:gd name="connsiteX4817" fmla="*/ 5574004 w 6530564"/>
              <a:gd name="connsiteY4817" fmla="*/ 0 h 6858000"/>
              <a:gd name="connsiteX4818" fmla="*/ 5574348 w 6530564"/>
              <a:gd name="connsiteY4818" fmla="*/ 150 h 6858000"/>
              <a:gd name="connsiteX4819" fmla="*/ 5641495 w 6530564"/>
              <a:gd name="connsiteY4819" fmla="*/ 17304 h 6858000"/>
              <a:gd name="connsiteX4820" fmla="*/ 5693716 w 6530564"/>
              <a:gd name="connsiteY4820" fmla="*/ 15413 h 6858000"/>
              <a:gd name="connsiteX4821" fmla="*/ 5701308 w 6530564"/>
              <a:gd name="connsiteY4821" fmla="*/ 0 h 6858000"/>
              <a:gd name="connsiteX4822" fmla="*/ 5893094 w 6530564"/>
              <a:gd name="connsiteY4822" fmla="*/ 0 h 6858000"/>
              <a:gd name="connsiteX4823" fmla="*/ 5928120 w 6530564"/>
              <a:gd name="connsiteY4823" fmla="*/ 15497 h 6858000"/>
              <a:gd name="connsiteX4824" fmla="*/ 6037061 w 6530564"/>
              <a:gd name="connsiteY4824" fmla="*/ 65738 h 6858000"/>
              <a:gd name="connsiteX4825" fmla="*/ 6287317 w 6530564"/>
              <a:gd name="connsiteY4825" fmla="*/ 211037 h 6858000"/>
              <a:gd name="connsiteX4826" fmla="*/ 6050517 w 6530564"/>
              <a:gd name="connsiteY4826" fmla="*/ 54974 h 6858000"/>
              <a:gd name="connsiteX4827" fmla="*/ 5964995 w 6530564"/>
              <a:gd name="connsiteY4827" fmla="*/ 3094 h 6858000"/>
              <a:gd name="connsiteX4828" fmla="*/ 5958708 w 6530564"/>
              <a:gd name="connsiteY4828" fmla="*/ 0 h 6858000"/>
              <a:gd name="connsiteX4829" fmla="*/ 6034737 w 6530564"/>
              <a:gd name="connsiteY4829" fmla="*/ 0 h 6858000"/>
              <a:gd name="connsiteX4830" fmla="*/ 6100298 w 6530564"/>
              <a:gd name="connsiteY4830" fmla="*/ 33785 h 6858000"/>
              <a:gd name="connsiteX4831" fmla="*/ 6333063 w 6530564"/>
              <a:gd name="connsiteY4831" fmla="*/ 176056 h 6858000"/>
              <a:gd name="connsiteX4832" fmla="*/ 6349209 w 6530564"/>
              <a:gd name="connsiteY4832" fmla="*/ 178747 h 6858000"/>
              <a:gd name="connsiteX4833" fmla="*/ 6319607 w 6530564"/>
              <a:gd name="connsiteY4833" fmla="*/ 100717 h 6858000"/>
              <a:gd name="connsiteX4834" fmla="*/ 6159296 w 6530564"/>
              <a:gd name="connsiteY4834" fmla="*/ 0 h 6858000"/>
              <a:gd name="connsiteX4835" fmla="*/ 6494412 w 6530564"/>
              <a:gd name="connsiteY4835" fmla="*/ 0 h 6858000"/>
              <a:gd name="connsiteX4836" fmla="*/ 6530564 w 6530564"/>
              <a:gd name="connsiteY4836" fmla="*/ 24963 h 6858000"/>
              <a:gd name="connsiteX4837" fmla="*/ 6530564 w 6530564"/>
              <a:gd name="connsiteY4837" fmla="*/ 2283869 h 6858000"/>
              <a:gd name="connsiteX4838" fmla="*/ 6452592 w 6530564"/>
              <a:gd name="connsiteY4838" fmla="*/ 2135053 h 6858000"/>
              <a:gd name="connsiteX4839" fmla="*/ 6165817 w 6530564"/>
              <a:gd name="connsiteY4839" fmla="*/ 1732932 h 6858000"/>
              <a:gd name="connsiteX4840" fmla="*/ 5773745 w 6530564"/>
              <a:gd name="connsiteY4840" fmla="*/ 1338044 h 6858000"/>
              <a:gd name="connsiteX4841" fmla="*/ 5784085 w 6530564"/>
              <a:gd name="connsiteY4841" fmla="*/ 1340719 h 6858000"/>
              <a:gd name="connsiteX4842" fmla="*/ 5718731 w 6530564"/>
              <a:gd name="connsiteY4842" fmla="*/ 1286303 h 6858000"/>
              <a:gd name="connsiteX4843" fmla="*/ 5679049 w 6530564"/>
              <a:gd name="connsiteY4843" fmla="*/ 1260591 h 6858000"/>
              <a:gd name="connsiteX4844" fmla="*/ 5559003 w 6530564"/>
              <a:gd name="connsiteY4844" fmla="*/ 1178786 h 6858000"/>
              <a:gd name="connsiteX4845" fmla="*/ 5513651 w 6530564"/>
              <a:gd name="connsiteY4845" fmla="*/ 1149403 h 6858000"/>
              <a:gd name="connsiteX4846" fmla="*/ 5089115 w 6530564"/>
              <a:gd name="connsiteY4846" fmla="*/ 922629 h 6858000"/>
              <a:gd name="connsiteX4847" fmla="*/ 5219861 w 6530564"/>
              <a:gd name="connsiteY4847" fmla="*/ 963072 h 6858000"/>
              <a:gd name="connsiteX4848" fmla="*/ 5243535 w 6530564"/>
              <a:gd name="connsiteY4848" fmla="*/ 982437 h 6858000"/>
              <a:gd name="connsiteX4849" fmla="*/ 5376279 w 6530564"/>
              <a:gd name="connsiteY4849" fmla="*/ 1032223 h 6858000"/>
              <a:gd name="connsiteX4850" fmla="*/ 5339271 w 6530564"/>
              <a:gd name="connsiteY4850" fmla="*/ 996174 h 6858000"/>
              <a:gd name="connsiteX4851" fmla="*/ 5227209 w 6530564"/>
              <a:gd name="connsiteY4851" fmla="*/ 951735 h 6858000"/>
              <a:gd name="connsiteX4852" fmla="*/ 5203535 w 6530564"/>
              <a:gd name="connsiteY4852" fmla="*/ 932372 h 6858000"/>
              <a:gd name="connsiteX4853" fmla="*/ 5115146 w 6530564"/>
              <a:gd name="connsiteY4853" fmla="*/ 907298 h 6858000"/>
              <a:gd name="connsiteX4854" fmla="*/ 5028434 w 6530564"/>
              <a:gd name="connsiteY4854" fmla="*/ 867212 h 6858000"/>
              <a:gd name="connsiteX4855" fmla="*/ 5004080 w 6530564"/>
              <a:gd name="connsiteY4855" fmla="*/ 867531 h 6858000"/>
              <a:gd name="connsiteX4856" fmla="*/ 4965395 w 6530564"/>
              <a:gd name="connsiteY4856" fmla="*/ 846491 h 6858000"/>
              <a:gd name="connsiteX4857" fmla="*/ 4917369 w 6530564"/>
              <a:gd name="connsiteY4857" fmla="*/ 827446 h 6858000"/>
              <a:gd name="connsiteX4858" fmla="*/ 4859320 w 6530564"/>
              <a:gd name="connsiteY4858" fmla="*/ 830080 h 6858000"/>
              <a:gd name="connsiteX4859" fmla="*/ 4876327 w 6530564"/>
              <a:gd name="connsiteY4859" fmla="*/ 841099 h 6858000"/>
              <a:gd name="connsiteX4860" fmla="*/ 3393185 w 6530564"/>
              <a:gd name="connsiteY4860" fmla="*/ 757460 h 6858000"/>
              <a:gd name="connsiteX4861" fmla="*/ 3342975 w 6530564"/>
              <a:gd name="connsiteY4861" fmla="*/ 770687 h 6858000"/>
              <a:gd name="connsiteX4862" fmla="*/ 3291917 w 6530564"/>
              <a:gd name="connsiteY4862" fmla="*/ 780409 h 6858000"/>
              <a:gd name="connsiteX4863" fmla="*/ 2400079 w 6530564"/>
              <a:gd name="connsiteY4863" fmla="*/ 1173988 h 6858000"/>
              <a:gd name="connsiteX4864" fmla="*/ 2269683 w 6530564"/>
              <a:gd name="connsiteY4864" fmla="*/ 1256599 h 6858000"/>
              <a:gd name="connsiteX4865" fmla="*/ 2246824 w 6530564"/>
              <a:gd name="connsiteY4865" fmla="*/ 1263510 h 6858000"/>
              <a:gd name="connsiteX4866" fmla="*/ 2244901 w 6530564"/>
              <a:gd name="connsiteY4866" fmla="*/ 1235531 h 6858000"/>
              <a:gd name="connsiteX4867" fmla="*/ 2297569 w 6530564"/>
              <a:gd name="connsiteY4867" fmla="*/ 1187778 h 6858000"/>
              <a:gd name="connsiteX4868" fmla="*/ 2654790 w 6530564"/>
              <a:gd name="connsiteY4868" fmla="*/ 989786 h 6858000"/>
              <a:gd name="connsiteX4869" fmla="*/ 2604795 w 6530564"/>
              <a:gd name="connsiteY4869" fmla="*/ 974104 h 6858000"/>
              <a:gd name="connsiteX4870" fmla="*/ 2728393 w 6530564"/>
              <a:gd name="connsiteY4870" fmla="*/ 907142 h 6858000"/>
              <a:gd name="connsiteX4871" fmla="*/ 3647056 w 6530564"/>
              <a:gd name="connsiteY4871" fmla="*/ 660175 h 6858000"/>
              <a:gd name="connsiteX4872" fmla="*/ 4318016 w 6530564"/>
              <a:gd name="connsiteY4872" fmla="*/ 687170 h 6858000"/>
              <a:gd name="connsiteX4873" fmla="*/ 4516487 w 6530564"/>
              <a:gd name="connsiteY4873" fmla="*/ 723856 h 6858000"/>
              <a:gd name="connsiteX4874" fmla="*/ 4557781 w 6530564"/>
              <a:gd name="connsiteY4874" fmla="*/ 698810 h 6858000"/>
              <a:gd name="connsiteX4875" fmla="*/ 4518180 w 6530564"/>
              <a:gd name="connsiteY4875" fmla="*/ 674824 h 6858000"/>
              <a:gd name="connsiteX4876" fmla="*/ 4454063 w 6530564"/>
              <a:gd name="connsiteY4876" fmla="*/ 649993 h 6858000"/>
              <a:gd name="connsiteX4877" fmla="*/ 4809052 w 6530564"/>
              <a:gd name="connsiteY4877" fmla="*/ 697851 h 6858000"/>
              <a:gd name="connsiteX4878" fmla="*/ 5011799 w 6530564"/>
              <a:gd name="connsiteY4878" fmla="*/ 764041 h 6858000"/>
              <a:gd name="connsiteX4879" fmla="*/ 4817092 w 6530564"/>
              <a:gd name="connsiteY4879" fmla="*/ 688021 h 6858000"/>
              <a:gd name="connsiteX4880" fmla="*/ 4528741 w 6530564"/>
              <a:gd name="connsiteY4880" fmla="*/ 619842 h 6858000"/>
              <a:gd name="connsiteX4881" fmla="*/ 3716648 w 6530564"/>
              <a:gd name="connsiteY4881" fmla="*/ 568249 h 6858000"/>
              <a:gd name="connsiteX4882" fmla="*/ 3612199 w 6530564"/>
              <a:gd name="connsiteY4882" fmla="*/ 582452 h 6858000"/>
              <a:gd name="connsiteX4883" fmla="*/ 3645435 w 6530564"/>
              <a:gd name="connsiteY4883" fmla="*/ 595629 h 6858000"/>
              <a:gd name="connsiteX4884" fmla="*/ 4335789 w 6530564"/>
              <a:gd name="connsiteY4884" fmla="*/ 618481 h 6858000"/>
              <a:gd name="connsiteX4885" fmla="*/ 4369439 w 6530564"/>
              <a:gd name="connsiteY4885" fmla="*/ 633599 h 6858000"/>
              <a:gd name="connsiteX4886" fmla="*/ 4330367 w 6530564"/>
              <a:gd name="connsiteY4886" fmla="*/ 650057 h 6858000"/>
              <a:gd name="connsiteX4887" fmla="*/ 4109450 w 6530564"/>
              <a:gd name="connsiteY4887" fmla="*/ 622223 h 6858000"/>
              <a:gd name="connsiteX4888" fmla="*/ 3144894 w 6530564"/>
              <a:gd name="connsiteY4888" fmla="*/ 720819 h 6858000"/>
              <a:gd name="connsiteX4889" fmla="*/ 2449900 w 6530564"/>
              <a:gd name="connsiteY4889" fmla="*/ 1027476 h 6858000"/>
              <a:gd name="connsiteX4890" fmla="*/ 2308845 w 6530564"/>
              <a:gd name="connsiteY4890" fmla="*/ 1098169 h 6858000"/>
              <a:gd name="connsiteX4891" fmla="*/ 3399136 w 6530564"/>
              <a:gd name="connsiteY4891" fmla="*/ 619861 h 6858000"/>
              <a:gd name="connsiteX4892" fmla="*/ 3330855 w 6530564"/>
              <a:gd name="connsiteY4892" fmla="*/ 604030 h 6858000"/>
              <a:gd name="connsiteX4893" fmla="*/ 3520230 w 6530564"/>
              <a:gd name="connsiteY4893" fmla="*/ 569654 h 6858000"/>
              <a:gd name="connsiteX4894" fmla="*/ 3790217 w 6530564"/>
              <a:gd name="connsiteY4894" fmla="*/ 542392 h 6858000"/>
              <a:gd name="connsiteX4895" fmla="*/ 3810723 w 6530564"/>
              <a:gd name="connsiteY4895" fmla="*/ 533954 h 6858000"/>
              <a:gd name="connsiteX4896" fmla="*/ 3790368 w 6530564"/>
              <a:gd name="connsiteY4896" fmla="*/ 524109 h 6858000"/>
              <a:gd name="connsiteX4897" fmla="*/ 3455830 w 6530564"/>
              <a:gd name="connsiteY4897" fmla="*/ 552995 h 6858000"/>
              <a:gd name="connsiteX4898" fmla="*/ 3373410 w 6530564"/>
              <a:gd name="connsiteY4898" fmla="*/ 556409 h 6858000"/>
              <a:gd name="connsiteX4899" fmla="*/ 3041191 w 6530564"/>
              <a:gd name="connsiteY4899" fmla="*/ 643608 h 6858000"/>
              <a:gd name="connsiteX4900" fmla="*/ 2341622 w 6530564"/>
              <a:gd name="connsiteY4900" fmla="*/ 957326 h 6858000"/>
              <a:gd name="connsiteX4901" fmla="*/ 1953599 w 6530564"/>
              <a:gd name="connsiteY4901" fmla="*/ 1238958 h 6858000"/>
              <a:gd name="connsiteX4902" fmla="*/ 1914658 w 6530564"/>
              <a:gd name="connsiteY4902" fmla="*/ 1265528 h 6858000"/>
              <a:gd name="connsiteX4903" fmla="*/ 1953768 w 6530564"/>
              <a:gd name="connsiteY4903" fmla="*/ 1192281 h 6858000"/>
              <a:gd name="connsiteX4904" fmla="*/ 2273195 w 6530564"/>
              <a:gd name="connsiteY4904" fmla="*/ 959778 h 6858000"/>
              <a:gd name="connsiteX4905" fmla="*/ 3429259 w 6530564"/>
              <a:gd name="connsiteY4905" fmla="*/ 514058 h 6858000"/>
              <a:gd name="connsiteX4906" fmla="*/ 3947467 w 6530564"/>
              <a:gd name="connsiteY4906" fmla="*/ 490544 h 6858000"/>
              <a:gd name="connsiteX4907" fmla="*/ 4596509 w 6530564"/>
              <a:gd name="connsiteY4907" fmla="*/ 566835 h 6858000"/>
              <a:gd name="connsiteX4908" fmla="*/ 4640121 w 6530564"/>
              <a:gd name="connsiteY4908" fmla="*/ 600103 h 6858000"/>
              <a:gd name="connsiteX4909" fmla="*/ 4657014 w 6530564"/>
              <a:gd name="connsiteY4909" fmla="*/ 612717 h 6858000"/>
              <a:gd name="connsiteX4910" fmla="*/ 5039385 w 6530564"/>
              <a:gd name="connsiteY4910" fmla="*/ 731785 h 6858000"/>
              <a:gd name="connsiteX4911" fmla="*/ 5051435 w 6530564"/>
              <a:gd name="connsiteY4911" fmla="*/ 731238 h 6858000"/>
              <a:gd name="connsiteX4912" fmla="*/ 5018085 w 6530564"/>
              <a:gd name="connsiteY4912" fmla="*/ 679555 h 6858000"/>
              <a:gd name="connsiteX4913" fmla="*/ 4427845 w 6530564"/>
              <a:gd name="connsiteY4913" fmla="*/ 489308 h 6858000"/>
              <a:gd name="connsiteX4914" fmla="*/ 4310509 w 6530564"/>
              <a:gd name="connsiteY4914" fmla="*/ 471335 h 6858000"/>
              <a:gd name="connsiteX4915" fmla="*/ 4176892 w 6530564"/>
              <a:gd name="connsiteY4915" fmla="*/ 462604 h 6858000"/>
              <a:gd name="connsiteX4916" fmla="*/ 3954287 w 6530564"/>
              <a:gd name="connsiteY4916" fmla="*/ 461274 h 6858000"/>
              <a:gd name="connsiteX4917" fmla="*/ 3706721 w 6530564"/>
              <a:gd name="connsiteY4917" fmla="*/ 469347 h 6858000"/>
              <a:gd name="connsiteX4918" fmla="*/ 3819638 w 6530564"/>
              <a:gd name="connsiteY4918" fmla="*/ 441228 h 6858000"/>
              <a:gd name="connsiteX4919" fmla="*/ 3678438 w 6530564"/>
              <a:gd name="connsiteY4919" fmla="*/ 446944 h 6858000"/>
              <a:gd name="connsiteX4920" fmla="*/ 3428450 w 6530564"/>
              <a:gd name="connsiteY4920" fmla="*/ 481785 h 6858000"/>
              <a:gd name="connsiteX4921" fmla="*/ 2876370 w 6530564"/>
              <a:gd name="connsiteY4921" fmla="*/ 622042 h 6858000"/>
              <a:gd name="connsiteX4922" fmla="*/ 2659974 w 6530564"/>
              <a:gd name="connsiteY4922" fmla="*/ 672328 h 6858000"/>
              <a:gd name="connsiteX4923" fmla="*/ 3002779 w 6530564"/>
              <a:gd name="connsiteY4923" fmla="*/ 546873 h 6858000"/>
              <a:gd name="connsiteX4924" fmla="*/ 3243522 w 6530564"/>
              <a:gd name="connsiteY4924" fmla="*/ 482631 h 6858000"/>
              <a:gd name="connsiteX4925" fmla="*/ 3245900 w 6530564"/>
              <a:gd name="connsiteY4925" fmla="*/ 478428 h 6858000"/>
              <a:gd name="connsiteX4926" fmla="*/ 3260028 w 6530564"/>
              <a:gd name="connsiteY4926" fmla="*/ 466656 h 6858000"/>
              <a:gd name="connsiteX4927" fmla="*/ 3251955 w 6530564"/>
              <a:gd name="connsiteY4927" fmla="*/ 461274 h 6858000"/>
              <a:gd name="connsiteX4928" fmla="*/ 3098571 w 6530564"/>
              <a:gd name="connsiteY4928" fmla="*/ 490872 h 6858000"/>
              <a:gd name="connsiteX4929" fmla="*/ 2651879 w 6530564"/>
              <a:gd name="connsiteY4929" fmla="*/ 673842 h 6858000"/>
              <a:gd name="connsiteX4930" fmla="*/ 2549624 w 6530564"/>
              <a:gd name="connsiteY4930" fmla="*/ 692677 h 6858000"/>
              <a:gd name="connsiteX4931" fmla="*/ 2455442 w 6530564"/>
              <a:gd name="connsiteY4931" fmla="*/ 727656 h 6858000"/>
              <a:gd name="connsiteX4932" fmla="*/ 2291295 w 6530564"/>
              <a:gd name="connsiteY4932" fmla="*/ 751874 h 6858000"/>
              <a:gd name="connsiteX4933" fmla="*/ 3763231 w 6530564"/>
              <a:gd name="connsiteY4933" fmla="*/ 200274 h 6858000"/>
              <a:gd name="connsiteX4934" fmla="*/ 2579224 w 6530564"/>
              <a:gd name="connsiteY4934" fmla="*/ 507017 h 6858000"/>
              <a:gd name="connsiteX4935" fmla="*/ 3604465 w 6530564"/>
              <a:gd name="connsiteY4935" fmla="*/ 146459 h 6858000"/>
              <a:gd name="connsiteX4936" fmla="*/ 4702363 w 6530564"/>
              <a:gd name="connsiteY4936" fmla="*/ 165295 h 6858000"/>
              <a:gd name="connsiteX4937" fmla="*/ 4632399 w 6530564"/>
              <a:gd name="connsiteY4937" fmla="*/ 133006 h 6858000"/>
              <a:gd name="connsiteX4938" fmla="*/ 3854723 w 6530564"/>
              <a:gd name="connsiteY4938" fmla="*/ 89954 h 6858000"/>
              <a:gd name="connsiteX4939" fmla="*/ 3763231 w 6530564"/>
              <a:gd name="connsiteY4939" fmla="*/ 76501 h 6858000"/>
              <a:gd name="connsiteX4940" fmla="*/ 3728249 w 6530564"/>
              <a:gd name="connsiteY4940" fmla="*/ 73810 h 6858000"/>
              <a:gd name="connsiteX4941" fmla="*/ 3356901 w 6530564"/>
              <a:gd name="connsiteY4941" fmla="*/ 157222 h 6858000"/>
              <a:gd name="connsiteX4942" fmla="*/ 2633042 w 6530564"/>
              <a:gd name="connsiteY4942" fmla="*/ 383243 h 6858000"/>
              <a:gd name="connsiteX4943" fmla="*/ 2565769 w 6530564"/>
              <a:gd name="connsiteY4943" fmla="*/ 396697 h 6858000"/>
              <a:gd name="connsiteX4944" fmla="*/ 3141627 w 6530564"/>
              <a:gd name="connsiteY4944" fmla="*/ 151840 h 6858000"/>
              <a:gd name="connsiteX4945" fmla="*/ 2756825 w 6530564"/>
              <a:gd name="connsiteY4945" fmla="*/ 229872 h 6858000"/>
              <a:gd name="connsiteX4946" fmla="*/ 2861770 w 6530564"/>
              <a:gd name="connsiteY4946" fmla="*/ 170676 h 6858000"/>
              <a:gd name="connsiteX4947" fmla="*/ 3120100 w 6530564"/>
              <a:gd name="connsiteY4947" fmla="*/ 103408 h 6858000"/>
              <a:gd name="connsiteX4948" fmla="*/ 3319228 w 6530564"/>
              <a:gd name="connsiteY4948" fmla="*/ 76501 h 6858000"/>
              <a:gd name="connsiteX4949" fmla="*/ 3399956 w 6530564"/>
              <a:gd name="connsiteY4949" fmla="*/ 33449 h 6858000"/>
              <a:gd name="connsiteX4950" fmla="*/ 3456465 w 6530564"/>
              <a:gd name="connsiteY4950" fmla="*/ 6542 h 6858000"/>
              <a:gd name="connsiteX4951" fmla="*/ 2942330 w 6530564"/>
              <a:gd name="connsiteY4951" fmla="*/ 0 h 6858000"/>
              <a:gd name="connsiteX4952" fmla="*/ 3174123 w 6530564"/>
              <a:gd name="connsiteY4952" fmla="*/ 0 h 6858000"/>
              <a:gd name="connsiteX4953" fmla="*/ 3100717 w 6530564"/>
              <a:gd name="connsiteY4953" fmla="*/ 23190 h 6858000"/>
              <a:gd name="connsiteX4954" fmla="*/ 3012463 w 6530564"/>
              <a:gd name="connsiteY4954" fmla="*/ 63047 h 6858000"/>
              <a:gd name="connsiteX4955" fmla="*/ 2439295 w 6530564"/>
              <a:gd name="connsiteY4955" fmla="*/ 291759 h 6858000"/>
              <a:gd name="connsiteX4956" fmla="*/ 2380096 w 6530564"/>
              <a:gd name="connsiteY4956" fmla="*/ 291759 h 6858000"/>
              <a:gd name="connsiteX4957" fmla="*/ 2396241 w 6530564"/>
              <a:gd name="connsiteY4957" fmla="*/ 229872 h 6858000"/>
              <a:gd name="connsiteX4958" fmla="*/ 2452751 w 6530564"/>
              <a:gd name="connsiteY4958" fmla="*/ 189511 h 6858000"/>
              <a:gd name="connsiteX4959" fmla="*/ 2834861 w 6530564"/>
              <a:gd name="connsiteY4959" fmla="*/ 39503 h 6858000"/>
              <a:gd name="connsiteX4960" fmla="*/ 2576296 w 6530564"/>
              <a:gd name="connsiteY4960" fmla="*/ 0 h 6858000"/>
              <a:gd name="connsiteX4961" fmla="*/ 2746997 w 6530564"/>
              <a:gd name="connsiteY4961" fmla="*/ 0 h 6858000"/>
              <a:gd name="connsiteX4962" fmla="*/ 2705697 w 6530564"/>
              <a:gd name="connsiteY4962" fmla="*/ 14613 h 6858000"/>
              <a:gd name="connsiteX4963" fmla="*/ 2509260 w 6530564"/>
              <a:gd name="connsiteY4963" fmla="*/ 87263 h 6858000"/>
              <a:gd name="connsiteX4964" fmla="*/ 2476969 w 6530564"/>
              <a:gd name="connsiteY4964" fmla="*/ 89954 h 6858000"/>
              <a:gd name="connsiteX4965" fmla="*/ 2482350 w 6530564"/>
              <a:gd name="connsiteY4965" fmla="*/ 52283 h 6858000"/>
              <a:gd name="connsiteX4966" fmla="*/ 2565769 w 6530564"/>
              <a:gd name="connsiteY4966" fmla="*/ 385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</a:cxnLst>
            <a:rect l="l" t="t" r="r" b="b"/>
            <a:pathLst>
              <a:path w="6530564" h="6858000">
                <a:moveTo>
                  <a:pt x="4044771" y="6093451"/>
                </a:moveTo>
                <a:lnTo>
                  <a:pt x="4045742" y="6095312"/>
                </a:lnTo>
                <a:lnTo>
                  <a:pt x="4035428" y="6095447"/>
                </a:lnTo>
                <a:cubicBezTo>
                  <a:pt x="4040099" y="6094449"/>
                  <a:pt x="4040099" y="6094449"/>
                  <a:pt x="4044771" y="6093451"/>
                </a:cubicBezTo>
                <a:close/>
                <a:moveTo>
                  <a:pt x="4313376" y="6001876"/>
                </a:moveTo>
                <a:cubicBezTo>
                  <a:pt x="4319045" y="6005548"/>
                  <a:pt x="4328387" y="6003552"/>
                  <a:pt x="4333057" y="6002555"/>
                </a:cubicBezTo>
                <a:cubicBezTo>
                  <a:pt x="4334056" y="6007226"/>
                  <a:pt x="4334056" y="6007226"/>
                  <a:pt x="4334056" y="6007226"/>
                </a:cubicBezTo>
                <a:cubicBezTo>
                  <a:pt x="4334056" y="6007226"/>
                  <a:pt x="4334056" y="6007226"/>
                  <a:pt x="4335053" y="6011898"/>
                </a:cubicBezTo>
                <a:cubicBezTo>
                  <a:pt x="4315371" y="6011217"/>
                  <a:pt x="4278005" y="6019202"/>
                  <a:pt x="4253651" y="6019520"/>
                </a:cubicBezTo>
                <a:cubicBezTo>
                  <a:pt x="4261995" y="6012854"/>
                  <a:pt x="4310701" y="6012216"/>
                  <a:pt x="4308706" y="6002875"/>
                </a:cubicBezTo>
                <a:close/>
                <a:moveTo>
                  <a:pt x="4371425" y="5999243"/>
                </a:moveTo>
                <a:lnTo>
                  <a:pt x="4381959" y="5999606"/>
                </a:lnTo>
                <a:lnTo>
                  <a:pt x="4343399" y="6005230"/>
                </a:lnTo>
                <a:cubicBezTo>
                  <a:pt x="4348069" y="6004231"/>
                  <a:pt x="4348069" y="6004231"/>
                  <a:pt x="4348069" y="6004231"/>
                </a:cubicBezTo>
                <a:cubicBezTo>
                  <a:pt x="4348069" y="6004231"/>
                  <a:pt x="4348069" y="6004231"/>
                  <a:pt x="4352740" y="6003234"/>
                </a:cubicBezTo>
                <a:cubicBezTo>
                  <a:pt x="4357411" y="6002237"/>
                  <a:pt x="4366753" y="6000241"/>
                  <a:pt x="4371425" y="5999243"/>
                </a:cubicBezTo>
                <a:close/>
                <a:moveTo>
                  <a:pt x="5313770" y="5992063"/>
                </a:moveTo>
                <a:cubicBezTo>
                  <a:pt x="5311185" y="5991394"/>
                  <a:pt x="5307682" y="5992143"/>
                  <a:pt x="5303509" y="5995476"/>
                </a:cubicBezTo>
                <a:cubicBezTo>
                  <a:pt x="5304507" y="6000145"/>
                  <a:pt x="5304507" y="6000145"/>
                  <a:pt x="5304507" y="6000145"/>
                </a:cubicBezTo>
                <a:lnTo>
                  <a:pt x="5254793" y="6024769"/>
                </a:lnTo>
                <a:lnTo>
                  <a:pt x="5317025" y="5995549"/>
                </a:lnTo>
                <a:close/>
                <a:moveTo>
                  <a:pt x="4434660" y="5991919"/>
                </a:moveTo>
                <a:lnTo>
                  <a:pt x="4395777" y="5998924"/>
                </a:lnTo>
                <a:cubicBezTo>
                  <a:pt x="4395777" y="5998924"/>
                  <a:pt x="4395777" y="5998924"/>
                  <a:pt x="4391107" y="5999922"/>
                </a:cubicBezTo>
                <a:lnTo>
                  <a:pt x="4381959" y="5999606"/>
                </a:lnTo>
                <a:close/>
                <a:moveTo>
                  <a:pt x="5563150" y="5743821"/>
                </a:moveTo>
                <a:lnTo>
                  <a:pt x="5562539" y="5744767"/>
                </a:lnTo>
                <a:cubicBezTo>
                  <a:pt x="5562539" y="5744767"/>
                  <a:pt x="5562539" y="5744767"/>
                  <a:pt x="5557868" y="5745764"/>
                </a:cubicBezTo>
                <a:close/>
                <a:moveTo>
                  <a:pt x="2418715" y="5683798"/>
                </a:moveTo>
                <a:lnTo>
                  <a:pt x="2423109" y="5687744"/>
                </a:lnTo>
                <a:lnTo>
                  <a:pt x="2419712" y="5688470"/>
                </a:lnTo>
                <a:cubicBezTo>
                  <a:pt x="2419712" y="5688470"/>
                  <a:pt x="2419712" y="5688470"/>
                  <a:pt x="2418715" y="5683798"/>
                </a:cubicBezTo>
                <a:close/>
                <a:moveTo>
                  <a:pt x="5855983" y="5403674"/>
                </a:moveTo>
                <a:lnTo>
                  <a:pt x="5851753" y="5406742"/>
                </a:lnTo>
                <a:lnTo>
                  <a:pt x="5851313" y="5404671"/>
                </a:lnTo>
                <a:cubicBezTo>
                  <a:pt x="5851313" y="5404671"/>
                  <a:pt x="5851313" y="5404671"/>
                  <a:pt x="5855983" y="5403674"/>
                </a:cubicBezTo>
                <a:close/>
                <a:moveTo>
                  <a:pt x="4512474" y="5165146"/>
                </a:moveTo>
                <a:lnTo>
                  <a:pt x="4513179" y="5165335"/>
                </a:lnTo>
                <a:lnTo>
                  <a:pt x="4508315" y="5167547"/>
                </a:lnTo>
                <a:cubicBezTo>
                  <a:pt x="4508315" y="5167547"/>
                  <a:pt x="4512474" y="5165146"/>
                  <a:pt x="4512474" y="5165146"/>
                </a:cubicBezTo>
                <a:close/>
                <a:moveTo>
                  <a:pt x="4373541" y="5128612"/>
                </a:moveTo>
                <a:lnTo>
                  <a:pt x="4362165" y="5131201"/>
                </a:lnTo>
                <a:lnTo>
                  <a:pt x="4370545" y="5130631"/>
                </a:lnTo>
                <a:close/>
                <a:moveTo>
                  <a:pt x="3626785" y="5124711"/>
                </a:moveTo>
                <a:cubicBezTo>
                  <a:pt x="3633346" y="5126470"/>
                  <a:pt x="3636626" y="5127349"/>
                  <a:pt x="3639907" y="5128227"/>
                </a:cubicBezTo>
                <a:cubicBezTo>
                  <a:pt x="3635747" y="5130630"/>
                  <a:pt x="3632467" y="5129750"/>
                  <a:pt x="3629186" y="5128871"/>
                </a:cubicBezTo>
                <a:cubicBezTo>
                  <a:pt x="3629186" y="5128871"/>
                  <a:pt x="3629186" y="5128871"/>
                  <a:pt x="3625905" y="5127992"/>
                </a:cubicBezTo>
                <a:cubicBezTo>
                  <a:pt x="3622627" y="5127114"/>
                  <a:pt x="3622627" y="5127114"/>
                  <a:pt x="3622627" y="5127114"/>
                </a:cubicBezTo>
                <a:lnTo>
                  <a:pt x="3619346" y="5126234"/>
                </a:lnTo>
                <a:cubicBezTo>
                  <a:pt x="3619346" y="5126234"/>
                  <a:pt x="3622627" y="5127114"/>
                  <a:pt x="3626785" y="5124711"/>
                </a:cubicBezTo>
                <a:close/>
                <a:moveTo>
                  <a:pt x="3360612" y="5081517"/>
                </a:moveTo>
                <a:cubicBezTo>
                  <a:pt x="3363892" y="5082396"/>
                  <a:pt x="3363892" y="5082396"/>
                  <a:pt x="3363892" y="5082396"/>
                </a:cubicBezTo>
                <a:cubicBezTo>
                  <a:pt x="3360612" y="5081517"/>
                  <a:pt x="3359734" y="5084797"/>
                  <a:pt x="3359734" y="5084797"/>
                </a:cubicBezTo>
                <a:cubicBezTo>
                  <a:pt x="3360612" y="5081517"/>
                  <a:pt x="3360612" y="5081517"/>
                  <a:pt x="3360612" y="5081517"/>
                </a:cubicBezTo>
                <a:close/>
                <a:moveTo>
                  <a:pt x="3200777" y="5049024"/>
                </a:moveTo>
                <a:lnTo>
                  <a:pt x="3203804" y="5050048"/>
                </a:lnTo>
                <a:cubicBezTo>
                  <a:pt x="3203804" y="5050048"/>
                  <a:pt x="3203804" y="5050048"/>
                  <a:pt x="3200523" y="5049169"/>
                </a:cubicBezTo>
                <a:close/>
                <a:moveTo>
                  <a:pt x="3219693" y="5047769"/>
                </a:moveTo>
                <a:cubicBezTo>
                  <a:pt x="3221616" y="5047130"/>
                  <a:pt x="3223933" y="5047092"/>
                  <a:pt x="3228523" y="5049640"/>
                </a:cubicBezTo>
                <a:cubicBezTo>
                  <a:pt x="3227645" y="5052921"/>
                  <a:pt x="3227645" y="5052921"/>
                  <a:pt x="3230924" y="5053799"/>
                </a:cubicBezTo>
                <a:cubicBezTo>
                  <a:pt x="3234205" y="5054678"/>
                  <a:pt x="3234205" y="5054678"/>
                  <a:pt x="3234205" y="5054678"/>
                </a:cubicBezTo>
                <a:cubicBezTo>
                  <a:pt x="3233325" y="5057959"/>
                  <a:pt x="3233325" y="5057959"/>
                  <a:pt x="3236606" y="5058838"/>
                </a:cubicBezTo>
                <a:cubicBezTo>
                  <a:pt x="3236606" y="5058838"/>
                  <a:pt x="3236606" y="5058838"/>
                  <a:pt x="3239886" y="5059716"/>
                </a:cubicBezTo>
                <a:cubicBezTo>
                  <a:pt x="3240766" y="5056436"/>
                  <a:pt x="3237485" y="5055556"/>
                  <a:pt x="3240766" y="5056436"/>
                </a:cubicBezTo>
                <a:cubicBezTo>
                  <a:pt x="3250605" y="5059072"/>
                  <a:pt x="3259569" y="5064990"/>
                  <a:pt x="3267886" y="5060188"/>
                </a:cubicBezTo>
                <a:cubicBezTo>
                  <a:pt x="3263727" y="5062589"/>
                  <a:pt x="3263727" y="5062589"/>
                  <a:pt x="3267006" y="5063467"/>
                </a:cubicBezTo>
                <a:cubicBezTo>
                  <a:pt x="3269409" y="5067627"/>
                  <a:pt x="3273569" y="5065226"/>
                  <a:pt x="3273569" y="5065226"/>
                </a:cubicBezTo>
                <a:cubicBezTo>
                  <a:pt x="3273569" y="5065226"/>
                  <a:pt x="3273569" y="5065226"/>
                  <a:pt x="3276848" y="5066104"/>
                </a:cubicBezTo>
                <a:cubicBezTo>
                  <a:pt x="3284930" y="5075301"/>
                  <a:pt x="3297408" y="5068098"/>
                  <a:pt x="3308771" y="5078174"/>
                </a:cubicBezTo>
                <a:cubicBezTo>
                  <a:pt x="3309651" y="5074894"/>
                  <a:pt x="3309651" y="5074894"/>
                  <a:pt x="3309651" y="5074894"/>
                </a:cubicBezTo>
                <a:cubicBezTo>
                  <a:pt x="3308771" y="5078174"/>
                  <a:pt x="3312052" y="5079053"/>
                  <a:pt x="3312052" y="5079053"/>
                </a:cubicBezTo>
                <a:cubicBezTo>
                  <a:pt x="3315333" y="5079933"/>
                  <a:pt x="3315333" y="5079933"/>
                  <a:pt x="3316211" y="5076651"/>
                </a:cubicBezTo>
                <a:cubicBezTo>
                  <a:pt x="3326051" y="5079288"/>
                  <a:pt x="3335893" y="5081925"/>
                  <a:pt x="3335893" y="5081925"/>
                </a:cubicBezTo>
                <a:cubicBezTo>
                  <a:pt x="3345734" y="5084562"/>
                  <a:pt x="3330211" y="5076888"/>
                  <a:pt x="3346612" y="5081283"/>
                </a:cubicBezTo>
                <a:cubicBezTo>
                  <a:pt x="3342454" y="5083684"/>
                  <a:pt x="3344855" y="5087843"/>
                  <a:pt x="3349015" y="5085441"/>
                </a:cubicBezTo>
                <a:cubicBezTo>
                  <a:pt x="3353173" y="5083040"/>
                  <a:pt x="3337650" y="5075365"/>
                  <a:pt x="3354053" y="5079760"/>
                </a:cubicBezTo>
                <a:cubicBezTo>
                  <a:pt x="3354053" y="5079760"/>
                  <a:pt x="3354053" y="5079760"/>
                  <a:pt x="3353173" y="5083040"/>
                </a:cubicBezTo>
                <a:cubicBezTo>
                  <a:pt x="3353173" y="5083040"/>
                  <a:pt x="3353173" y="5083040"/>
                  <a:pt x="3356453" y="5083919"/>
                </a:cubicBezTo>
                <a:cubicBezTo>
                  <a:pt x="3356453" y="5083919"/>
                  <a:pt x="3359734" y="5084797"/>
                  <a:pt x="3359734" y="5084797"/>
                </a:cubicBezTo>
                <a:cubicBezTo>
                  <a:pt x="3363013" y="5085677"/>
                  <a:pt x="3363013" y="5085677"/>
                  <a:pt x="3363013" y="5085677"/>
                </a:cubicBezTo>
                <a:cubicBezTo>
                  <a:pt x="3366295" y="5086556"/>
                  <a:pt x="3366295" y="5086556"/>
                  <a:pt x="3366295" y="5086556"/>
                </a:cubicBezTo>
                <a:cubicBezTo>
                  <a:pt x="3365415" y="5089835"/>
                  <a:pt x="3368696" y="5090715"/>
                  <a:pt x="3371975" y="5091594"/>
                </a:cubicBezTo>
                <a:cubicBezTo>
                  <a:pt x="3372854" y="5088314"/>
                  <a:pt x="3376135" y="5089193"/>
                  <a:pt x="3379415" y="5090071"/>
                </a:cubicBezTo>
                <a:cubicBezTo>
                  <a:pt x="3381816" y="5094231"/>
                  <a:pt x="3391657" y="5096868"/>
                  <a:pt x="3398218" y="5098625"/>
                </a:cubicBezTo>
                <a:cubicBezTo>
                  <a:pt x="3371975" y="5091594"/>
                  <a:pt x="3362135" y="5088957"/>
                  <a:pt x="3338294" y="5086085"/>
                </a:cubicBezTo>
                <a:cubicBezTo>
                  <a:pt x="3339815" y="5093525"/>
                  <a:pt x="3325815" y="5093289"/>
                  <a:pt x="3309415" y="5088893"/>
                </a:cubicBezTo>
                <a:cubicBezTo>
                  <a:pt x="3293014" y="5084499"/>
                  <a:pt x="3276613" y="5080105"/>
                  <a:pt x="3275734" y="5083385"/>
                </a:cubicBezTo>
                <a:cubicBezTo>
                  <a:pt x="3258454" y="5082271"/>
                  <a:pt x="3237249" y="5069557"/>
                  <a:pt x="3221727" y="5061883"/>
                </a:cubicBezTo>
                <a:cubicBezTo>
                  <a:pt x="3225009" y="5062762"/>
                  <a:pt x="3225009" y="5062762"/>
                  <a:pt x="3225887" y="5059480"/>
                </a:cubicBezTo>
                <a:cubicBezTo>
                  <a:pt x="3225887" y="5059480"/>
                  <a:pt x="3222606" y="5058602"/>
                  <a:pt x="3222606" y="5058602"/>
                </a:cubicBezTo>
                <a:cubicBezTo>
                  <a:pt x="3210364" y="5051805"/>
                  <a:pt x="3210364" y="5051805"/>
                  <a:pt x="3210364" y="5051805"/>
                </a:cubicBezTo>
                <a:cubicBezTo>
                  <a:pt x="3207083" y="5050927"/>
                  <a:pt x="3207083" y="5050927"/>
                  <a:pt x="3207083" y="5050927"/>
                </a:cubicBezTo>
                <a:lnTo>
                  <a:pt x="3207921" y="5047800"/>
                </a:lnTo>
                <a:lnTo>
                  <a:pt x="3213235" y="5049498"/>
                </a:lnTo>
                <a:cubicBezTo>
                  <a:pt x="3216244" y="5049646"/>
                  <a:pt x="3217771" y="5048407"/>
                  <a:pt x="3219693" y="5047769"/>
                </a:cubicBezTo>
                <a:close/>
                <a:moveTo>
                  <a:pt x="3204682" y="5046768"/>
                </a:moveTo>
                <a:cubicBezTo>
                  <a:pt x="3204682" y="5046768"/>
                  <a:pt x="3204682" y="5046768"/>
                  <a:pt x="3207964" y="5047647"/>
                </a:cubicBezTo>
                <a:lnTo>
                  <a:pt x="3207921" y="5047800"/>
                </a:lnTo>
                <a:close/>
                <a:moveTo>
                  <a:pt x="1727225" y="5030520"/>
                </a:moveTo>
                <a:lnTo>
                  <a:pt x="1725536" y="5030881"/>
                </a:lnTo>
                <a:lnTo>
                  <a:pt x="1727974" y="5034027"/>
                </a:lnTo>
                <a:close/>
                <a:moveTo>
                  <a:pt x="4899046" y="4955822"/>
                </a:moveTo>
                <a:cubicBezTo>
                  <a:pt x="4899046" y="4955822"/>
                  <a:pt x="4902327" y="4956701"/>
                  <a:pt x="4902327" y="4956701"/>
                </a:cubicBezTo>
                <a:cubicBezTo>
                  <a:pt x="4902327" y="4956701"/>
                  <a:pt x="4901447" y="4959982"/>
                  <a:pt x="4898167" y="4959102"/>
                </a:cubicBezTo>
                <a:cubicBezTo>
                  <a:pt x="4899046" y="4955822"/>
                  <a:pt x="4899046" y="4955822"/>
                  <a:pt x="4899046" y="4955822"/>
                </a:cubicBezTo>
                <a:close/>
                <a:moveTo>
                  <a:pt x="4909765" y="4955178"/>
                </a:moveTo>
                <a:lnTo>
                  <a:pt x="4908886" y="4958459"/>
                </a:lnTo>
                <a:cubicBezTo>
                  <a:pt x="4905607" y="4957581"/>
                  <a:pt x="4905607" y="4957581"/>
                  <a:pt x="4904727" y="4960860"/>
                </a:cubicBezTo>
                <a:close/>
                <a:moveTo>
                  <a:pt x="4886804" y="4949025"/>
                </a:moveTo>
                <a:cubicBezTo>
                  <a:pt x="4885925" y="4952305"/>
                  <a:pt x="4885925" y="4952305"/>
                  <a:pt x="4885925" y="4952305"/>
                </a:cubicBezTo>
                <a:cubicBezTo>
                  <a:pt x="4880887" y="4957988"/>
                  <a:pt x="4880887" y="4957988"/>
                  <a:pt x="4882645" y="4951427"/>
                </a:cubicBezTo>
                <a:cubicBezTo>
                  <a:pt x="4886804" y="4949025"/>
                  <a:pt x="4886804" y="4949025"/>
                  <a:pt x="4886804" y="4949025"/>
                </a:cubicBezTo>
                <a:close/>
                <a:moveTo>
                  <a:pt x="1904088" y="4943893"/>
                </a:moveTo>
                <a:lnTo>
                  <a:pt x="1909757" y="4947566"/>
                </a:lnTo>
                <a:cubicBezTo>
                  <a:pt x="1909757" y="4947566"/>
                  <a:pt x="1909757" y="4947566"/>
                  <a:pt x="1905087" y="4948563"/>
                </a:cubicBezTo>
                <a:close/>
                <a:moveTo>
                  <a:pt x="4977467" y="4879455"/>
                </a:moveTo>
                <a:lnTo>
                  <a:pt x="4858971" y="4948076"/>
                </a:lnTo>
                <a:cubicBezTo>
                  <a:pt x="4794519" y="4983128"/>
                  <a:pt x="4728689" y="5015573"/>
                  <a:pt x="4660094" y="5042804"/>
                </a:cubicBezTo>
                <a:cubicBezTo>
                  <a:pt x="4588740" y="5070496"/>
                  <a:pt x="4516871" y="5093703"/>
                  <a:pt x="4444457" y="5112467"/>
                </a:cubicBezTo>
                <a:lnTo>
                  <a:pt x="4389558" y="5124965"/>
                </a:lnTo>
                <a:lnTo>
                  <a:pt x="4383717" y="5128009"/>
                </a:lnTo>
                <a:cubicBezTo>
                  <a:pt x="4371129" y="5132548"/>
                  <a:pt x="4352545" y="5135479"/>
                  <a:pt x="4343187" y="5140882"/>
                </a:cubicBezTo>
                <a:cubicBezTo>
                  <a:pt x="4343187" y="5140882"/>
                  <a:pt x="4339907" y="5140002"/>
                  <a:pt x="4339907" y="5140002"/>
                </a:cubicBezTo>
                <a:cubicBezTo>
                  <a:pt x="4336627" y="5139123"/>
                  <a:pt x="4336627" y="5139123"/>
                  <a:pt x="4336627" y="5139123"/>
                </a:cubicBezTo>
                <a:cubicBezTo>
                  <a:pt x="4336627" y="5139123"/>
                  <a:pt x="4335748" y="5142403"/>
                  <a:pt x="4335748" y="5142403"/>
                </a:cubicBezTo>
                <a:cubicBezTo>
                  <a:pt x="4324149" y="5146327"/>
                  <a:pt x="4325027" y="5143047"/>
                  <a:pt x="4317590" y="5144570"/>
                </a:cubicBezTo>
                <a:cubicBezTo>
                  <a:pt x="4317590" y="5144570"/>
                  <a:pt x="4314308" y="5143691"/>
                  <a:pt x="4314308" y="5143691"/>
                </a:cubicBezTo>
                <a:cubicBezTo>
                  <a:pt x="4314308" y="5143691"/>
                  <a:pt x="4310149" y="5146092"/>
                  <a:pt x="4310149" y="5146092"/>
                </a:cubicBezTo>
                <a:cubicBezTo>
                  <a:pt x="4313430" y="5146971"/>
                  <a:pt x="4313430" y="5146971"/>
                  <a:pt x="4313430" y="5146971"/>
                </a:cubicBezTo>
                <a:cubicBezTo>
                  <a:pt x="4294391" y="5152417"/>
                  <a:pt x="4283671" y="5153060"/>
                  <a:pt x="4271193" y="5160265"/>
                </a:cubicBezTo>
                <a:cubicBezTo>
                  <a:pt x="4272073" y="5156984"/>
                  <a:pt x="4272073" y="5156984"/>
                  <a:pt x="4272073" y="5156984"/>
                </a:cubicBezTo>
                <a:lnTo>
                  <a:pt x="4268793" y="5156105"/>
                </a:lnTo>
                <a:cubicBezTo>
                  <a:pt x="4265512" y="5155227"/>
                  <a:pt x="4264633" y="5158507"/>
                  <a:pt x="4264633" y="5158507"/>
                </a:cubicBezTo>
                <a:cubicBezTo>
                  <a:pt x="4264633" y="5158507"/>
                  <a:pt x="4264633" y="5158507"/>
                  <a:pt x="4263755" y="5161788"/>
                </a:cubicBezTo>
                <a:cubicBezTo>
                  <a:pt x="4260474" y="5160908"/>
                  <a:pt x="4260474" y="5160908"/>
                  <a:pt x="4260474" y="5160908"/>
                </a:cubicBezTo>
                <a:cubicBezTo>
                  <a:pt x="4248875" y="5164832"/>
                  <a:pt x="4246475" y="5160672"/>
                  <a:pt x="4239034" y="5162195"/>
                </a:cubicBezTo>
                <a:cubicBezTo>
                  <a:pt x="4238156" y="5165476"/>
                  <a:pt x="4241437" y="5166354"/>
                  <a:pt x="4233996" y="5167877"/>
                </a:cubicBezTo>
                <a:cubicBezTo>
                  <a:pt x="4230715" y="5166997"/>
                  <a:pt x="4229837" y="5170278"/>
                  <a:pt x="4226557" y="5169398"/>
                </a:cubicBezTo>
                <a:cubicBezTo>
                  <a:pt x="4227435" y="5166119"/>
                  <a:pt x="4227435" y="5166119"/>
                  <a:pt x="4224157" y="5165240"/>
                </a:cubicBezTo>
                <a:cubicBezTo>
                  <a:pt x="4224157" y="5165240"/>
                  <a:pt x="4220876" y="5164361"/>
                  <a:pt x="4219997" y="5167641"/>
                </a:cubicBezTo>
                <a:cubicBezTo>
                  <a:pt x="4219997" y="5167641"/>
                  <a:pt x="4216716" y="5166762"/>
                  <a:pt x="4215837" y="5170042"/>
                </a:cubicBezTo>
                <a:cubicBezTo>
                  <a:pt x="4208397" y="5171565"/>
                  <a:pt x="4177761" y="5180935"/>
                  <a:pt x="4181921" y="5178534"/>
                </a:cubicBezTo>
                <a:cubicBezTo>
                  <a:pt x="4183441" y="5185973"/>
                  <a:pt x="4194398" y="5171329"/>
                  <a:pt x="4195921" y="5178768"/>
                </a:cubicBezTo>
                <a:cubicBezTo>
                  <a:pt x="4200079" y="5176367"/>
                  <a:pt x="4204239" y="5173966"/>
                  <a:pt x="4211678" y="5172443"/>
                </a:cubicBezTo>
                <a:cubicBezTo>
                  <a:pt x="4211678" y="5172443"/>
                  <a:pt x="4211678" y="5172443"/>
                  <a:pt x="4214959" y="5173322"/>
                </a:cubicBezTo>
                <a:cubicBezTo>
                  <a:pt x="4214959" y="5173322"/>
                  <a:pt x="4218239" y="5174202"/>
                  <a:pt x="4218239" y="5174202"/>
                </a:cubicBezTo>
                <a:cubicBezTo>
                  <a:pt x="4221518" y="5175080"/>
                  <a:pt x="4225678" y="5172679"/>
                  <a:pt x="4225678" y="5172679"/>
                </a:cubicBezTo>
                <a:cubicBezTo>
                  <a:pt x="4235519" y="5175316"/>
                  <a:pt x="4241437" y="5166354"/>
                  <a:pt x="4256315" y="5163309"/>
                </a:cubicBezTo>
                <a:cubicBezTo>
                  <a:pt x="4255435" y="5166590"/>
                  <a:pt x="4258715" y="5167468"/>
                  <a:pt x="4262875" y="5165067"/>
                </a:cubicBezTo>
                <a:cubicBezTo>
                  <a:pt x="4266157" y="5165946"/>
                  <a:pt x="4266157" y="5165946"/>
                  <a:pt x="4266157" y="5165946"/>
                </a:cubicBezTo>
                <a:cubicBezTo>
                  <a:pt x="4266157" y="5165946"/>
                  <a:pt x="4269436" y="5166824"/>
                  <a:pt x="4272717" y="5167703"/>
                </a:cubicBezTo>
                <a:cubicBezTo>
                  <a:pt x="4273595" y="5164424"/>
                  <a:pt x="4276877" y="5165302"/>
                  <a:pt x="4273595" y="5164424"/>
                </a:cubicBezTo>
                <a:cubicBezTo>
                  <a:pt x="4273595" y="5164424"/>
                  <a:pt x="4274474" y="5161144"/>
                  <a:pt x="4274474" y="5161144"/>
                </a:cubicBezTo>
                <a:cubicBezTo>
                  <a:pt x="4284315" y="5163779"/>
                  <a:pt x="4282792" y="5156341"/>
                  <a:pt x="4290233" y="5154819"/>
                </a:cubicBezTo>
                <a:cubicBezTo>
                  <a:pt x="4300952" y="5154174"/>
                  <a:pt x="4308392" y="5152652"/>
                  <a:pt x="4312551" y="5150251"/>
                </a:cubicBezTo>
                <a:cubicBezTo>
                  <a:pt x="4312551" y="5150251"/>
                  <a:pt x="4315831" y="5151131"/>
                  <a:pt x="4315831" y="5151131"/>
                </a:cubicBezTo>
                <a:cubicBezTo>
                  <a:pt x="4315831" y="5151131"/>
                  <a:pt x="4315831" y="5151131"/>
                  <a:pt x="4319110" y="5152009"/>
                </a:cubicBezTo>
                <a:cubicBezTo>
                  <a:pt x="4327430" y="5147207"/>
                  <a:pt x="4327430" y="5147207"/>
                  <a:pt x="4334869" y="5145684"/>
                </a:cubicBezTo>
                <a:cubicBezTo>
                  <a:pt x="4331589" y="5144804"/>
                  <a:pt x="4331589" y="5144804"/>
                  <a:pt x="4330709" y="5148085"/>
                </a:cubicBezTo>
                <a:cubicBezTo>
                  <a:pt x="4330709" y="5148085"/>
                  <a:pt x="4330709" y="5148085"/>
                  <a:pt x="4333989" y="5148964"/>
                </a:cubicBezTo>
                <a:cubicBezTo>
                  <a:pt x="4333989" y="5148964"/>
                  <a:pt x="4338149" y="5146563"/>
                  <a:pt x="4338149" y="5146563"/>
                </a:cubicBezTo>
                <a:cubicBezTo>
                  <a:pt x="4342309" y="5144162"/>
                  <a:pt x="4342309" y="5144162"/>
                  <a:pt x="4342309" y="5144162"/>
                </a:cubicBezTo>
                <a:cubicBezTo>
                  <a:pt x="4345588" y="5145042"/>
                  <a:pt x="4345588" y="5145042"/>
                  <a:pt x="4353029" y="5143519"/>
                </a:cubicBezTo>
                <a:cubicBezTo>
                  <a:pt x="4349748" y="5142639"/>
                  <a:pt x="4353907" y="5140237"/>
                  <a:pt x="4361347" y="5138715"/>
                </a:cubicBezTo>
                <a:cubicBezTo>
                  <a:pt x="4360467" y="5141996"/>
                  <a:pt x="4357187" y="5141116"/>
                  <a:pt x="4356309" y="5144397"/>
                </a:cubicBezTo>
                <a:cubicBezTo>
                  <a:pt x="4367906" y="5140474"/>
                  <a:pt x="4361347" y="5138715"/>
                  <a:pt x="4368785" y="5137194"/>
                </a:cubicBezTo>
                <a:cubicBezTo>
                  <a:pt x="4379505" y="5136549"/>
                  <a:pt x="4372066" y="5138072"/>
                  <a:pt x="4387825" y="5131747"/>
                </a:cubicBezTo>
                <a:cubicBezTo>
                  <a:pt x="4390225" y="5135906"/>
                  <a:pt x="4386065" y="5138307"/>
                  <a:pt x="4385187" y="5141588"/>
                </a:cubicBezTo>
                <a:cubicBezTo>
                  <a:pt x="4393506" y="5136784"/>
                  <a:pt x="4397665" y="5134383"/>
                  <a:pt x="4401825" y="5131982"/>
                </a:cubicBezTo>
                <a:cubicBezTo>
                  <a:pt x="4400945" y="5135263"/>
                  <a:pt x="4400945" y="5135263"/>
                  <a:pt x="4400945" y="5135263"/>
                </a:cubicBezTo>
                <a:cubicBezTo>
                  <a:pt x="4400945" y="5135263"/>
                  <a:pt x="4400945" y="5135263"/>
                  <a:pt x="4404225" y="5136142"/>
                </a:cubicBezTo>
                <a:cubicBezTo>
                  <a:pt x="4404225" y="5136142"/>
                  <a:pt x="4405105" y="5132862"/>
                  <a:pt x="4408385" y="5133740"/>
                </a:cubicBezTo>
                <a:cubicBezTo>
                  <a:pt x="4412543" y="5131339"/>
                  <a:pt x="4419984" y="5129816"/>
                  <a:pt x="4420862" y="5126537"/>
                </a:cubicBezTo>
                <a:cubicBezTo>
                  <a:pt x="4420862" y="5126537"/>
                  <a:pt x="4425022" y="5124136"/>
                  <a:pt x="4428303" y="5125014"/>
                </a:cubicBezTo>
                <a:cubicBezTo>
                  <a:pt x="4428303" y="5125014"/>
                  <a:pt x="4428303" y="5125014"/>
                  <a:pt x="4432461" y="5122611"/>
                </a:cubicBezTo>
                <a:cubicBezTo>
                  <a:pt x="4432461" y="5122611"/>
                  <a:pt x="4432461" y="5122611"/>
                  <a:pt x="4429181" y="5121733"/>
                </a:cubicBezTo>
                <a:cubicBezTo>
                  <a:pt x="4429181" y="5121733"/>
                  <a:pt x="4429181" y="5121733"/>
                  <a:pt x="4425901" y="5120854"/>
                </a:cubicBezTo>
                <a:cubicBezTo>
                  <a:pt x="4438378" y="5113651"/>
                  <a:pt x="4449097" y="5113006"/>
                  <a:pt x="4456537" y="5111486"/>
                </a:cubicBezTo>
                <a:cubicBezTo>
                  <a:pt x="4455658" y="5114765"/>
                  <a:pt x="4451499" y="5117167"/>
                  <a:pt x="4450621" y="5120446"/>
                </a:cubicBezTo>
                <a:cubicBezTo>
                  <a:pt x="4469658" y="5115001"/>
                  <a:pt x="4488695" y="5109553"/>
                  <a:pt x="4475575" y="5106039"/>
                </a:cubicBezTo>
                <a:cubicBezTo>
                  <a:pt x="4493735" y="5103872"/>
                  <a:pt x="4493735" y="5103872"/>
                  <a:pt x="4506211" y="5096669"/>
                </a:cubicBezTo>
                <a:cubicBezTo>
                  <a:pt x="4506211" y="5096669"/>
                  <a:pt x="4505333" y="5099949"/>
                  <a:pt x="4502053" y="5099070"/>
                </a:cubicBezTo>
                <a:cubicBezTo>
                  <a:pt x="4502053" y="5099070"/>
                  <a:pt x="4501174" y="5102350"/>
                  <a:pt x="4501174" y="5102350"/>
                </a:cubicBezTo>
                <a:cubicBezTo>
                  <a:pt x="4497015" y="5104753"/>
                  <a:pt x="4500295" y="5105631"/>
                  <a:pt x="4500295" y="5105631"/>
                </a:cubicBezTo>
                <a:cubicBezTo>
                  <a:pt x="4503575" y="5106509"/>
                  <a:pt x="4503575" y="5106509"/>
                  <a:pt x="4507735" y="5104109"/>
                </a:cubicBezTo>
                <a:cubicBezTo>
                  <a:pt x="4506857" y="5107388"/>
                  <a:pt x="4506857" y="5107388"/>
                  <a:pt x="4506857" y="5107388"/>
                </a:cubicBezTo>
                <a:cubicBezTo>
                  <a:pt x="4503575" y="5106509"/>
                  <a:pt x="4502697" y="5109791"/>
                  <a:pt x="4502697" y="5109791"/>
                </a:cubicBezTo>
                <a:cubicBezTo>
                  <a:pt x="4499417" y="5108911"/>
                  <a:pt x="4499417" y="5108911"/>
                  <a:pt x="4499417" y="5108911"/>
                </a:cubicBezTo>
                <a:cubicBezTo>
                  <a:pt x="4499417" y="5108911"/>
                  <a:pt x="4495258" y="5111312"/>
                  <a:pt x="4495258" y="5111312"/>
                </a:cubicBezTo>
                <a:cubicBezTo>
                  <a:pt x="4495258" y="5111312"/>
                  <a:pt x="4491098" y="5113713"/>
                  <a:pt x="4491098" y="5113713"/>
                </a:cubicBezTo>
                <a:cubicBezTo>
                  <a:pt x="4448861" y="5127007"/>
                  <a:pt x="4410786" y="5137900"/>
                  <a:pt x="4368551" y="5151193"/>
                </a:cubicBezTo>
                <a:cubicBezTo>
                  <a:pt x="4365269" y="5150314"/>
                  <a:pt x="4365269" y="5150314"/>
                  <a:pt x="4365269" y="5150314"/>
                </a:cubicBezTo>
                <a:cubicBezTo>
                  <a:pt x="4361990" y="5149436"/>
                  <a:pt x="4361112" y="5152715"/>
                  <a:pt x="4361112" y="5152715"/>
                </a:cubicBezTo>
                <a:cubicBezTo>
                  <a:pt x="4348633" y="5159921"/>
                  <a:pt x="4349512" y="5156639"/>
                  <a:pt x="4337913" y="5160563"/>
                </a:cubicBezTo>
                <a:cubicBezTo>
                  <a:pt x="4334634" y="5159684"/>
                  <a:pt x="4331353" y="5158804"/>
                  <a:pt x="4327194" y="5161207"/>
                </a:cubicBezTo>
                <a:cubicBezTo>
                  <a:pt x="4323913" y="5160327"/>
                  <a:pt x="4323035" y="5163608"/>
                  <a:pt x="4323035" y="5163608"/>
                </a:cubicBezTo>
                <a:cubicBezTo>
                  <a:pt x="4311437" y="5167532"/>
                  <a:pt x="4300716" y="5168175"/>
                  <a:pt x="4295678" y="5173857"/>
                </a:cubicBezTo>
                <a:cubicBezTo>
                  <a:pt x="4295678" y="5173857"/>
                  <a:pt x="4291519" y="5176258"/>
                  <a:pt x="4291519" y="5176258"/>
                </a:cubicBezTo>
                <a:cubicBezTo>
                  <a:pt x="4288238" y="5175378"/>
                  <a:pt x="4284959" y="5174500"/>
                  <a:pt x="4281679" y="5173621"/>
                </a:cubicBezTo>
                <a:cubicBezTo>
                  <a:pt x="4280799" y="5176901"/>
                  <a:pt x="4262641" y="5179066"/>
                  <a:pt x="4254323" y="5183870"/>
                </a:cubicBezTo>
                <a:cubicBezTo>
                  <a:pt x="4254323" y="5183870"/>
                  <a:pt x="4251042" y="5182990"/>
                  <a:pt x="4250163" y="5186271"/>
                </a:cubicBezTo>
                <a:cubicBezTo>
                  <a:pt x="4246882" y="5185391"/>
                  <a:pt x="4246882" y="5185391"/>
                  <a:pt x="4246882" y="5185391"/>
                </a:cubicBezTo>
                <a:cubicBezTo>
                  <a:pt x="4213843" y="5190603"/>
                  <a:pt x="4177525" y="5194934"/>
                  <a:pt x="4143607" y="5203426"/>
                </a:cubicBezTo>
                <a:cubicBezTo>
                  <a:pt x="4140328" y="5202547"/>
                  <a:pt x="4136170" y="5204948"/>
                  <a:pt x="4132010" y="5207349"/>
                </a:cubicBezTo>
                <a:cubicBezTo>
                  <a:pt x="4128729" y="5206471"/>
                  <a:pt x="4125449" y="5205591"/>
                  <a:pt x="4122169" y="5204713"/>
                </a:cubicBezTo>
                <a:cubicBezTo>
                  <a:pt x="4125449" y="5205591"/>
                  <a:pt x="4121291" y="5207992"/>
                  <a:pt x="4120410" y="5211273"/>
                </a:cubicBezTo>
                <a:cubicBezTo>
                  <a:pt x="4117131" y="5210395"/>
                  <a:pt x="4112971" y="5212796"/>
                  <a:pt x="4112971" y="5212796"/>
                </a:cubicBezTo>
                <a:cubicBezTo>
                  <a:pt x="4094811" y="5214961"/>
                  <a:pt x="4077531" y="5213847"/>
                  <a:pt x="4062652" y="5216892"/>
                </a:cubicBezTo>
                <a:cubicBezTo>
                  <a:pt x="4062652" y="5216892"/>
                  <a:pt x="4059373" y="5216012"/>
                  <a:pt x="4059373" y="5216012"/>
                </a:cubicBezTo>
                <a:cubicBezTo>
                  <a:pt x="4056092" y="5215134"/>
                  <a:pt x="4056092" y="5215134"/>
                  <a:pt x="4052812" y="5214255"/>
                </a:cubicBezTo>
                <a:cubicBezTo>
                  <a:pt x="4051933" y="5217535"/>
                  <a:pt x="4051933" y="5217535"/>
                  <a:pt x="4051933" y="5217535"/>
                </a:cubicBezTo>
                <a:cubicBezTo>
                  <a:pt x="4029616" y="5222103"/>
                  <a:pt x="4010575" y="5227548"/>
                  <a:pt x="3996577" y="5227313"/>
                </a:cubicBezTo>
                <a:cubicBezTo>
                  <a:pt x="3984100" y="5234517"/>
                  <a:pt x="3952819" y="5233166"/>
                  <a:pt x="3923940" y="5235976"/>
                </a:cubicBezTo>
                <a:cubicBezTo>
                  <a:pt x="3915620" y="5240778"/>
                  <a:pt x="3891781" y="5237907"/>
                  <a:pt x="3884340" y="5239430"/>
                </a:cubicBezTo>
                <a:cubicBezTo>
                  <a:pt x="3884340" y="5239430"/>
                  <a:pt x="3881060" y="5238550"/>
                  <a:pt x="3881060" y="5238550"/>
                </a:cubicBezTo>
                <a:cubicBezTo>
                  <a:pt x="3881060" y="5238550"/>
                  <a:pt x="3877781" y="5237671"/>
                  <a:pt x="3877781" y="5237671"/>
                </a:cubicBezTo>
                <a:cubicBezTo>
                  <a:pt x="3874499" y="5236793"/>
                  <a:pt x="3874499" y="5236793"/>
                  <a:pt x="3874499" y="5236793"/>
                </a:cubicBezTo>
                <a:cubicBezTo>
                  <a:pt x="3870340" y="5239194"/>
                  <a:pt x="3870340" y="5239194"/>
                  <a:pt x="3873621" y="5240072"/>
                </a:cubicBezTo>
                <a:cubicBezTo>
                  <a:pt x="3862901" y="5240716"/>
                  <a:pt x="3869461" y="5242475"/>
                  <a:pt x="3868581" y="5245755"/>
                </a:cubicBezTo>
                <a:cubicBezTo>
                  <a:pt x="3859621" y="5239836"/>
                  <a:pt x="3856984" y="5249678"/>
                  <a:pt x="3843864" y="5246161"/>
                </a:cubicBezTo>
                <a:cubicBezTo>
                  <a:pt x="3846263" y="5250321"/>
                  <a:pt x="3836423" y="5247684"/>
                  <a:pt x="3835544" y="5250965"/>
                </a:cubicBezTo>
                <a:cubicBezTo>
                  <a:pt x="3850423" y="5247920"/>
                  <a:pt x="3874265" y="5250791"/>
                  <a:pt x="3879302" y="5245111"/>
                </a:cubicBezTo>
                <a:cubicBezTo>
                  <a:pt x="3879302" y="5245111"/>
                  <a:pt x="3882583" y="5245989"/>
                  <a:pt x="3885863" y="5246869"/>
                </a:cubicBezTo>
                <a:cubicBezTo>
                  <a:pt x="3885863" y="5246869"/>
                  <a:pt x="3889143" y="5247748"/>
                  <a:pt x="3890023" y="5244468"/>
                </a:cubicBezTo>
                <a:cubicBezTo>
                  <a:pt x="3909704" y="5249742"/>
                  <a:pt x="3928742" y="5244294"/>
                  <a:pt x="3946901" y="5242128"/>
                </a:cubicBezTo>
                <a:cubicBezTo>
                  <a:pt x="3993940" y="5237154"/>
                  <a:pt x="4040099" y="5235459"/>
                  <a:pt x="4080577" y="5228726"/>
                </a:cubicBezTo>
                <a:cubicBezTo>
                  <a:pt x="4113616" y="5223516"/>
                  <a:pt x="4163054" y="5222700"/>
                  <a:pt x="4208569" y="5210285"/>
                </a:cubicBezTo>
                <a:cubicBezTo>
                  <a:pt x="4216010" y="5208762"/>
                  <a:pt x="4221047" y="5203081"/>
                  <a:pt x="4227607" y="5204840"/>
                </a:cubicBezTo>
                <a:cubicBezTo>
                  <a:pt x="4261525" y="5196348"/>
                  <a:pt x="4293683" y="5194417"/>
                  <a:pt x="4320161" y="5187449"/>
                </a:cubicBezTo>
                <a:cubicBezTo>
                  <a:pt x="4340080" y="5178723"/>
                  <a:pt x="4328481" y="5182645"/>
                  <a:pt x="4350799" y="5178079"/>
                </a:cubicBezTo>
                <a:cubicBezTo>
                  <a:pt x="4376397" y="5174391"/>
                  <a:pt x="4399595" y="5166543"/>
                  <a:pt x="4416232" y="5156937"/>
                </a:cubicBezTo>
                <a:cubicBezTo>
                  <a:pt x="4449271" y="5151726"/>
                  <a:pt x="4497423" y="5129472"/>
                  <a:pt x="4528059" y="5120102"/>
                </a:cubicBezTo>
                <a:cubicBezTo>
                  <a:pt x="4539658" y="5116178"/>
                  <a:pt x="4537257" y="5112018"/>
                  <a:pt x="4548856" y="5108094"/>
                </a:cubicBezTo>
                <a:cubicBezTo>
                  <a:pt x="4550379" y="5115535"/>
                  <a:pt x="4570295" y="5106807"/>
                  <a:pt x="4582773" y="5099604"/>
                </a:cubicBezTo>
                <a:cubicBezTo>
                  <a:pt x="4582773" y="5099604"/>
                  <a:pt x="4583652" y="5096324"/>
                  <a:pt x="4587811" y="5093923"/>
                </a:cubicBezTo>
                <a:cubicBezTo>
                  <a:pt x="4600289" y="5086718"/>
                  <a:pt x="4625008" y="5086310"/>
                  <a:pt x="4642524" y="5073425"/>
                </a:cubicBezTo>
                <a:cubicBezTo>
                  <a:pt x="4646684" y="5071024"/>
                  <a:pt x="4644283" y="5066864"/>
                  <a:pt x="4652601" y="5062062"/>
                </a:cubicBezTo>
                <a:cubicBezTo>
                  <a:pt x="4652601" y="5062062"/>
                  <a:pt x="4662441" y="5064699"/>
                  <a:pt x="4667481" y="5059017"/>
                </a:cubicBezTo>
                <a:cubicBezTo>
                  <a:pt x="4710595" y="5042443"/>
                  <a:pt x="4761384" y="5010346"/>
                  <a:pt x="4798817" y="4988734"/>
                </a:cubicBezTo>
                <a:cubicBezTo>
                  <a:pt x="4815454" y="4979129"/>
                  <a:pt x="4835371" y="4970403"/>
                  <a:pt x="4856167" y="4958396"/>
                </a:cubicBezTo>
                <a:cubicBezTo>
                  <a:pt x="4864486" y="4953593"/>
                  <a:pt x="4874561" y="4942231"/>
                  <a:pt x="4882880" y="4937426"/>
                </a:cubicBezTo>
                <a:cubicBezTo>
                  <a:pt x="4882880" y="4937426"/>
                  <a:pt x="4894479" y="4933504"/>
                  <a:pt x="4894479" y="4933504"/>
                </a:cubicBezTo>
                <a:cubicBezTo>
                  <a:pt x="4902797" y="4928700"/>
                  <a:pt x="4903677" y="4925420"/>
                  <a:pt x="4907835" y="4923019"/>
                </a:cubicBezTo>
                <a:cubicBezTo>
                  <a:pt x="4911115" y="4923898"/>
                  <a:pt x="4911115" y="4923898"/>
                  <a:pt x="4911115" y="4923898"/>
                </a:cubicBezTo>
                <a:cubicBezTo>
                  <a:pt x="4908479" y="4933738"/>
                  <a:pt x="4891198" y="4932624"/>
                  <a:pt x="4896879" y="4937664"/>
                </a:cubicBezTo>
                <a:cubicBezTo>
                  <a:pt x="4896879" y="4937664"/>
                  <a:pt x="4896879" y="4937664"/>
                  <a:pt x="4893599" y="4936784"/>
                </a:cubicBezTo>
                <a:cubicBezTo>
                  <a:pt x="4888561" y="4942464"/>
                  <a:pt x="4888561" y="4942464"/>
                  <a:pt x="4888561" y="4942464"/>
                </a:cubicBezTo>
                <a:cubicBezTo>
                  <a:pt x="4888561" y="4942464"/>
                  <a:pt x="4887682" y="4945746"/>
                  <a:pt x="4887682" y="4945746"/>
                </a:cubicBezTo>
                <a:cubicBezTo>
                  <a:pt x="4887682" y="4945746"/>
                  <a:pt x="4884403" y="4944867"/>
                  <a:pt x="4883523" y="4948147"/>
                </a:cubicBezTo>
                <a:cubicBezTo>
                  <a:pt x="4883523" y="4948147"/>
                  <a:pt x="4882645" y="4951427"/>
                  <a:pt x="4882645" y="4951427"/>
                </a:cubicBezTo>
                <a:cubicBezTo>
                  <a:pt x="4870167" y="4958630"/>
                  <a:pt x="4873447" y="4959510"/>
                  <a:pt x="4860969" y="4966714"/>
                </a:cubicBezTo>
                <a:cubicBezTo>
                  <a:pt x="4860969" y="4966714"/>
                  <a:pt x="4856811" y="4969115"/>
                  <a:pt x="4856811" y="4969115"/>
                </a:cubicBezTo>
                <a:cubicBezTo>
                  <a:pt x="4856811" y="4969115"/>
                  <a:pt x="4856811" y="4969115"/>
                  <a:pt x="4855931" y="4972396"/>
                </a:cubicBezTo>
                <a:cubicBezTo>
                  <a:pt x="4855931" y="4972396"/>
                  <a:pt x="4852651" y="4971516"/>
                  <a:pt x="4852651" y="4971516"/>
                </a:cubicBezTo>
                <a:cubicBezTo>
                  <a:pt x="4845213" y="4973039"/>
                  <a:pt x="4859447" y="4959275"/>
                  <a:pt x="4850250" y="4967358"/>
                </a:cubicBezTo>
                <a:cubicBezTo>
                  <a:pt x="4846091" y="4969759"/>
                  <a:pt x="4848491" y="4973919"/>
                  <a:pt x="4842575" y="4982879"/>
                </a:cubicBezTo>
                <a:cubicBezTo>
                  <a:pt x="4831855" y="4983523"/>
                  <a:pt x="4830097" y="4990084"/>
                  <a:pt x="4810180" y="4998810"/>
                </a:cubicBezTo>
                <a:cubicBezTo>
                  <a:pt x="4811059" y="4995529"/>
                  <a:pt x="4811059" y="4995529"/>
                  <a:pt x="4811059" y="4995529"/>
                </a:cubicBezTo>
                <a:cubicBezTo>
                  <a:pt x="4806900" y="4997932"/>
                  <a:pt x="4806900" y="4997932"/>
                  <a:pt x="4806900" y="4997932"/>
                </a:cubicBezTo>
                <a:cubicBezTo>
                  <a:pt x="4800339" y="4996174"/>
                  <a:pt x="4811937" y="4992250"/>
                  <a:pt x="4812817" y="4988970"/>
                </a:cubicBezTo>
                <a:cubicBezTo>
                  <a:pt x="4801219" y="4992893"/>
                  <a:pt x="4800339" y="4996174"/>
                  <a:pt x="4798581" y="5002734"/>
                </a:cubicBezTo>
                <a:cubicBezTo>
                  <a:pt x="4795301" y="5001856"/>
                  <a:pt x="4795301" y="5001856"/>
                  <a:pt x="4791141" y="5004257"/>
                </a:cubicBezTo>
                <a:cubicBezTo>
                  <a:pt x="4787862" y="5003379"/>
                  <a:pt x="4786983" y="5006658"/>
                  <a:pt x="4786983" y="5006658"/>
                </a:cubicBezTo>
                <a:cubicBezTo>
                  <a:pt x="4789383" y="5010818"/>
                  <a:pt x="4789383" y="5010818"/>
                  <a:pt x="4789383" y="5010818"/>
                </a:cubicBezTo>
                <a:cubicBezTo>
                  <a:pt x="4775384" y="5010582"/>
                  <a:pt x="4783467" y="5019780"/>
                  <a:pt x="4764429" y="5025225"/>
                </a:cubicBezTo>
                <a:cubicBezTo>
                  <a:pt x="4760269" y="5027626"/>
                  <a:pt x="4760269" y="5027626"/>
                  <a:pt x="4760269" y="5027626"/>
                </a:cubicBezTo>
                <a:cubicBezTo>
                  <a:pt x="4760269" y="5027626"/>
                  <a:pt x="4759391" y="5030907"/>
                  <a:pt x="4759391" y="5030907"/>
                </a:cubicBezTo>
                <a:cubicBezTo>
                  <a:pt x="4726995" y="5046837"/>
                  <a:pt x="4702041" y="5061246"/>
                  <a:pt x="4680365" y="5076532"/>
                </a:cubicBezTo>
                <a:cubicBezTo>
                  <a:pt x="4681245" y="5073251"/>
                  <a:pt x="4668123" y="5069736"/>
                  <a:pt x="4669645" y="5077175"/>
                </a:cubicBezTo>
                <a:cubicBezTo>
                  <a:pt x="4677086" y="5075654"/>
                  <a:pt x="4672047" y="5081335"/>
                  <a:pt x="4664607" y="5082858"/>
                </a:cubicBezTo>
                <a:cubicBezTo>
                  <a:pt x="4648849" y="5089182"/>
                  <a:pt x="4623894" y="5103591"/>
                  <a:pt x="4596538" y="5113840"/>
                </a:cubicBezTo>
                <a:cubicBezTo>
                  <a:pt x="4572461" y="5124967"/>
                  <a:pt x="4545105" y="5135216"/>
                  <a:pt x="4525187" y="5143943"/>
                </a:cubicBezTo>
                <a:cubicBezTo>
                  <a:pt x="4529347" y="5141541"/>
                  <a:pt x="4515347" y="5141307"/>
                  <a:pt x="4514467" y="5144586"/>
                </a:cubicBezTo>
                <a:cubicBezTo>
                  <a:pt x="4521908" y="5143064"/>
                  <a:pt x="4521029" y="5146344"/>
                  <a:pt x="4516869" y="5148745"/>
                </a:cubicBezTo>
                <a:cubicBezTo>
                  <a:pt x="4510309" y="5146988"/>
                  <a:pt x="4490391" y="5155714"/>
                  <a:pt x="4474633" y="5162039"/>
                </a:cubicBezTo>
                <a:cubicBezTo>
                  <a:pt x="4458876" y="5168364"/>
                  <a:pt x="4446398" y="5175569"/>
                  <a:pt x="4447277" y="5172288"/>
                </a:cubicBezTo>
                <a:cubicBezTo>
                  <a:pt x="4430639" y="5181894"/>
                  <a:pt x="4415760" y="5184937"/>
                  <a:pt x="4400883" y="5187983"/>
                </a:cubicBezTo>
                <a:cubicBezTo>
                  <a:pt x="4381843" y="5193428"/>
                  <a:pt x="4363683" y="5195595"/>
                  <a:pt x="4339608" y="5206722"/>
                </a:cubicBezTo>
                <a:cubicBezTo>
                  <a:pt x="4339608" y="5206722"/>
                  <a:pt x="4336327" y="5205844"/>
                  <a:pt x="4333047" y="5204965"/>
                </a:cubicBezTo>
                <a:cubicBezTo>
                  <a:pt x="4326252" y="5217207"/>
                  <a:pt x="4280971" y="5215622"/>
                  <a:pt x="4265213" y="5221947"/>
                </a:cubicBezTo>
                <a:cubicBezTo>
                  <a:pt x="4261055" y="5224349"/>
                  <a:pt x="4264334" y="5225227"/>
                  <a:pt x="4256895" y="5226749"/>
                </a:cubicBezTo>
                <a:cubicBezTo>
                  <a:pt x="4245297" y="5230673"/>
                  <a:pt x="4235455" y="5228037"/>
                  <a:pt x="4223857" y="5231960"/>
                </a:cubicBezTo>
                <a:cubicBezTo>
                  <a:pt x="4216417" y="5233481"/>
                  <a:pt x="4212257" y="5235884"/>
                  <a:pt x="4203941" y="5240686"/>
                </a:cubicBezTo>
                <a:cubicBezTo>
                  <a:pt x="4181621" y="5245253"/>
                  <a:pt x="4150341" y="5243904"/>
                  <a:pt x="4124741" y="5247592"/>
                </a:cubicBezTo>
                <a:cubicBezTo>
                  <a:pt x="4094985" y="5253681"/>
                  <a:pt x="4052106" y="5256255"/>
                  <a:pt x="4019067" y="5261465"/>
                </a:cubicBezTo>
                <a:cubicBezTo>
                  <a:pt x="4008347" y="5262109"/>
                  <a:pt x="3996749" y="5266033"/>
                  <a:pt x="3989310" y="5267556"/>
                </a:cubicBezTo>
                <a:cubicBezTo>
                  <a:pt x="3989310" y="5267556"/>
                  <a:pt x="3993469" y="5265155"/>
                  <a:pt x="3993469" y="5265155"/>
                </a:cubicBezTo>
                <a:cubicBezTo>
                  <a:pt x="3979469" y="5264919"/>
                  <a:pt x="3964589" y="5267964"/>
                  <a:pt x="3953870" y="5268607"/>
                </a:cubicBezTo>
                <a:cubicBezTo>
                  <a:pt x="3950590" y="5267728"/>
                  <a:pt x="3944029" y="5265970"/>
                  <a:pt x="3944029" y="5265970"/>
                </a:cubicBezTo>
                <a:cubicBezTo>
                  <a:pt x="3908589" y="5267022"/>
                  <a:pt x="3862430" y="5268717"/>
                  <a:pt x="3830272" y="5270646"/>
                </a:cubicBezTo>
                <a:cubicBezTo>
                  <a:pt x="3830272" y="5270646"/>
                  <a:pt x="3830272" y="5270646"/>
                  <a:pt x="3831150" y="5267367"/>
                </a:cubicBezTo>
                <a:cubicBezTo>
                  <a:pt x="3831150" y="5267367"/>
                  <a:pt x="3827869" y="5266488"/>
                  <a:pt x="3827869" y="5266488"/>
                </a:cubicBezTo>
                <a:cubicBezTo>
                  <a:pt x="3827869" y="5266488"/>
                  <a:pt x="3823711" y="5268887"/>
                  <a:pt x="3823711" y="5268887"/>
                </a:cubicBezTo>
                <a:cubicBezTo>
                  <a:pt x="3812990" y="5269532"/>
                  <a:pt x="3776029" y="5263143"/>
                  <a:pt x="3784991" y="5269060"/>
                </a:cubicBezTo>
                <a:cubicBezTo>
                  <a:pt x="3781710" y="5268182"/>
                  <a:pt x="3781710" y="5268182"/>
                  <a:pt x="3781710" y="5268182"/>
                </a:cubicBezTo>
                <a:cubicBezTo>
                  <a:pt x="3778430" y="5267303"/>
                  <a:pt x="3778430" y="5267303"/>
                  <a:pt x="3778430" y="5267303"/>
                </a:cubicBezTo>
                <a:cubicBezTo>
                  <a:pt x="3777550" y="5270583"/>
                  <a:pt x="3777550" y="5270583"/>
                  <a:pt x="3777550" y="5270583"/>
                </a:cubicBezTo>
                <a:cubicBezTo>
                  <a:pt x="3780831" y="5271463"/>
                  <a:pt x="3780831" y="5271463"/>
                  <a:pt x="3780831" y="5271463"/>
                </a:cubicBezTo>
                <a:cubicBezTo>
                  <a:pt x="3782354" y="5278902"/>
                  <a:pt x="3770111" y="5272106"/>
                  <a:pt x="3766831" y="5271227"/>
                </a:cubicBezTo>
                <a:cubicBezTo>
                  <a:pt x="3772513" y="5276265"/>
                  <a:pt x="3751074" y="5277552"/>
                  <a:pt x="3765073" y="5277788"/>
                </a:cubicBezTo>
                <a:cubicBezTo>
                  <a:pt x="3765953" y="5274507"/>
                  <a:pt x="3775793" y="5277144"/>
                  <a:pt x="3775793" y="5277144"/>
                </a:cubicBezTo>
                <a:cubicBezTo>
                  <a:pt x="3768353" y="5278666"/>
                  <a:pt x="3771633" y="5279545"/>
                  <a:pt x="3774913" y="5280425"/>
                </a:cubicBezTo>
                <a:cubicBezTo>
                  <a:pt x="3779953" y="5274743"/>
                  <a:pt x="3793073" y="5278258"/>
                  <a:pt x="3804672" y="5274334"/>
                </a:cubicBezTo>
                <a:cubicBezTo>
                  <a:pt x="3804672" y="5274334"/>
                  <a:pt x="3807952" y="5275214"/>
                  <a:pt x="3811233" y="5276093"/>
                </a:cubicBezTo>
                <a:cubicBezTo>
                  <a:pt x="3811233" y="5276093"/>
                  <a:pt x="3814512" y="5276971"/>
                  <a:pt x="3814512" y="5276971"/>
                </a:cubicBezTo>
                <a:cubicBezTo>
                  <a:pt x="3817794" y="5277850"/>
                  <a:pt x="3817794" y="5277850"/>
                  <a:pt x="3817794" y="5277850"/>
                </a:cubicBezTo>
                <a:cubicBezTo>
                  <a:pt x="3817794" y="5277850"/>
                  <a:pt x="3818672" y="5274569"/>
                  <a:pt x="3818672" y="5274569"/>
                </a:cubicBezTo>
                <a:cubicBezTo>
                  <a:pt x="3821953" y="5275449"/>
                  <a:pt x="3821953" y="5275449"/>
                  <a:pt x="3825233" y="5276327"/>
                </a:cubicBezTo>
                <a:cubicBezTo>
                  <a:pt x="3827635" y="5280487"/>
                  <a:pt x="3821074" y="5278728"/>
                  <a:pt x="3820193" y="5282009"/>
                </a:cubicBezTo>
                <a:cubicBezTo>
                  <a:pt x="3826754" y="5283768"/>
                  <a:pt x="3827635" y="5280487"/>
                  <a:pt x="3830914" y="5281367"/>
                </a:cubicBezTo>
                <a:cubicBezTo>
                  <a:pt x="3830914" y="5281367"/>
                  <a:pt x="3830914" y="5281367"/>
                  <a:pt x="3834196" y="5282245"/>
                </a:cubicBezTo>
                <a:cubicBezTo>
                  <a:pt x="3834196" y="5282245"/>
                  <a:pt x="3837475" y="5283124"/>
                  <a:pt x="3837475" y="5283124"/>
                </a:cubicBezTo>
                <a:cubicBezTo>
                  <a:pt x="3840755" y="5284004"/>
                  <a:pt x="3840755" y="5284004"/>
                  <a:pt x="3840755" y="5284004"/>
                </a:cubicBezTo>
                <a:cubicBezTo>
                  <a:pt x="3854755" y="5284238"/>
                  <a:pt x="3854755" y="5284238"/>
                  <a:pt x="3854755" y="5284238"/>
                </a:cubicBezTo>
                <a:cubicBezTo>
                  <a:pt x="3858913" y="5281837"/>
                  <a:pt x="3858913" y="5281837"/>
                  <a:pt x="3858913" y="5281837"/>
                </a:cubicBezTo>
                <a:cubicBezTo>
                  <a:pt x="3861316" y="5285997"/>
                  <a:pt x="3862195" y="5282716"/>
                  <a:pt x="3862195" y="5282716"/>
                </a:cubicBezTo>
                <a:lnTo>
                  <a:pt x="3858913" y="5281837"/>
                </a:lnTo>
                <a:cubicBezTo>
                  <a:pt x="3880353" y="5280550"/>
                  <a:pt x="3873793" y="5278792"/>
                  <a:pt x="3894353" y="5280786"/>
                </a:cubicBezTo>
                <a:cubicBezTo>
                  <a:pt x="3897635" y="5281665"/>
                  <a:pt x="3897635" y="5281665"/>
                  <a:pt x="3900914" y="5282543"/>
                </a:cubicBezTo>
                <a:cubicBezTo>
                  <a:pt x="3905073" y="5280142"/>
                  <a:pt x="3905073" y="5280142"/>
                  <a:pt x="3901794" y="5279264"/>
                </a:cubicBezTo>
                <a:cubicBezTo>
                  <a:pt x="3911633" y="5281901"/>
                  <a:pt x="3928914" y="5283015"/>
                  <a:pt x="3933953" y="5277333"/>
                </a:cubicBezTo>
                <a:cubicBezTo>
                  <a:pt x="3926513" y="5278855"/>
                  <a:pt x="3927392" y="5275574"/>
                  <a:pt x="3934831" y="5274053"/>
                </a:cubicBezTo>
                <a:lnTo>
                  <a:pt x="3938111" y="5274932"/>
                </a:lnTo>
                <a:cubicBezTo>
                  <a:pt x="3937233" y="5278211"/>
                  <a:pt x="3937233" y="5278211"/>
                  <a:pt x="3937233" y="5278211"/>
                </a:cubicBezTo>
                <a:cubicBezTo>
                  <a:pt x="3937233" y="5278211"/>
                  <a:pt x="3937233" y="5278211"/>
                  <a:pt x="3940514" y="5279091"/>
                </a:cubicBezTo>
                <a:cubicBezTo>
                  <a:pt x="3940514" y="5279091"/>
                  <a:pt x="3940514" y="5279091"/>
                  <a:pt x="3944673" y="5276690"/>
                </a:cubicBezTo>
                <a:cubicBezTo>
                  <a:pt x="3964353" y="5281963"/>
                  <a:pt x="4019711" y="5272185"/>
                  <a:pt x="4044429" y="5271777"/>
                </a:cubicBezTo>
                <a:cubicBezTo>
                  <a:pt x="4058431" y="5272013"/>
                  <a:pt x="4060832" y="5276173"/>
                  <a:pt x="4072431" y="5272249"/>
                </a:cubicBezTo>
                <a:cubicBezTo>
                  <a:pt x="4078990" y="5274006"/>
                  <a:pt x="4084029" y="5268325"/>
                  <a:pt x="4091468" y="5266803"/>
                </a:cubicBezTo>
                <a:cubicBezTo>
                  <a:pt x="4105469" y="5267037"/>
                  <a:pt x="4115309" y="5269674"/>
                  <a:pt x="4121227" y="5260712"/>
                </a:cubicBezTo>
                <a:cubicBezTo>
                  <a:pt x="4188825" y="5257732"/>
                  <a:pt x="4267380" y="5240106"/>
                  <a:pt x="4336092" y="5219844"/>
                </a:cubicBezTo>
                <a:cubicBezTo>
                  <a:pt x="4338495" y="5224004"/>
                  <a:pt x="4338495" y="5224004"/>
                  <a:pt x="4341775" y="5224882"/>
                </a:cubicBezTo>
                <a:cubicBezTo>
                  <a:pt x="4341775" y="5224882"/>
                  <a:pt x="4338495" y="5224004"/>
                  <a:pt x="4338495" y="5224004"/>
                </a:cubicBezTo>
                <a:cubicBezTo>
                  <a:pt x="4337615" y="5227283"/>
                  <a:pt x="4337615" y="5227283"/>
                  <a:pt x="4337615" y="5227283"/>
                </a:cubicBezTo>
                <a:cubicBezTo>
                  <a:pt x="4337615" y="5227283"/>
                  <a:pt x="4340895" y="5228162"/>
                  <a:pt x="4345054" y="5225760"/>
                </a:cubicBezTo>
                <a:cubicBezTo>
                  <a:pt x="4348334" y="5226639"/>
                  <a:pt x="4347456" y="5229920"/>
                  <a:pt x="4354895" y="5228397"/>
                </a:cubicBezTo>
                <a:cubicBezTo>
                  <a:pt x="4352494" y="5224238"/>
                  <a:pt x="4356653" y="5221837"/>
                  <a:pt x="4368253" y="5217913"/>
                </a:cubicBezTo>
                <a:cubicBezTo>
                  <a:pt x="4371531" y="5218791"/>
                  <a:pt x="4371531" y="5218791"/>
                  <a:pt x="4371531" y="5218791"/>
                </a:cubicBezTo>
                <a:cubicBezTo>
                  <a:pt x="4371531" y="5218791"/>
                  <a:pt x="4372409" y="5215512"/>
                  <a:pt x="4375691" y="5216392"/>
                </a:cubicBezTo>
                <a:cubicBezTo>
                  <a:pt x="4375691" y="5216392"/>
                  <a:pt x="4378971" y="5217270"/>
                  <a:pt x="4378971" y="5217270"/>
                </a:cubicBezTo>
                <a:cubicBezTo>
                  <a:pt x="4379850" y="5213989"/>
                  <a:pt x="4379850" y="5213989"/>
                  <a:pt x="4379850" y="5213989"/>
                </a:cubicBezTo>
                <a:cubicBezTo>
                  <a:pt x="4383131" y="5214869"/>
                  <a:pt x="4383131" y="5214869"/>
                  <a:pt x="4387291" y="5212466"/>
                </a:cubicBezTo>
                <a:cubicBezTo>
                  <a:pt x="4392972" y="5217505"/>
                  <a:pt x="4406328" y="5207020"/>
                  <a:pt x="4405449" y="5210302"/>
                </a:cubicBezTo>
                <a:cubicBezTo>
                  <a:pt x="4405449" y="5210302"/>
                  <a:pt x="4404569" y="5213581"/>
                  <a:pt x="4404569" y="5213581"/>
                </a:cubicBezTo>
                <a:cubicBezTo>
                  <a:pt x="4401290" y="5212703"/>
                  <a:pt x="4400411" y="5215984"/>
                  <a:pt x="4400411" y="5215984"/>
                </a:cubicBezTo>
                <a:cubicBezTo>
                  <a:pt x="4403691" y="5216862"/>
                  <a:pt x="4404569" y="5213581"/>
                  <a:pt x="4407849" y="5214461"/>
                </a:cubicBezTo>
                <a:cubicBezTo>
                  <a:pt x="4407849" y="5214461"/>
                  <a:pt x="4412009" y="5212060"/>
                  <a:pt x="4412009" y="5212060"/>
                </a:cubicBezTo>
                <a:cubicBezTo>
                  <a:pt x="4419449" y="5210537"/>
                  <a:pt x="4426889" y="5209014"/>
                  <a:pt x="4427767" y="5205735"/>
                </a:cubicBezTo>
                <a:cubicBezTo>
                  <a:pt x="4427767" y="5205735"/>
                  <a:pt x="4427767" y="5205735"/>
                  <a:pt x="4431047" y="5206613"/>
                </a:cubicBezTo>
                <a:cubicBezTo>
                  <a:pt x="4431047" y="5206613"/>
                  <a:pt x="4434327" y="5207492"/>
                  <a:pt x="4438487" y="5205091"/>
                </a:cubicBezTo>
                <a:cubicBezTo>
                  <a:pt x="4438487" y="5205091"/>
                  <a:pt x="4439367" y="5201811"/>
                  <a:pt x="4439367" y="5201811"/>
                </a:cubicBezTo>
                <a:cubicBezTo>
                  <a:pt x="4439367" y="5201811"/>
                  <a:pt x="4436087" y="5200931"/>
                  <a:pt x="4436087" y="5200931"/>
                </a:cubicBezTo>
                <a:cubicBezTo>
                  <a:pt x="4439367" y="5201811"/>
                  <a:pt x="4442646" y="5202689"/>
                  <a:pt x="4446805" y="5200288"/>
                </a:cubicBezTo>
                <a:cubicBezTo>
                  <a:pt x="4443525" y="5199408"/>
                  <a:pt x="4444403" y="5196129"/>
                  <a:pt x="4448563" y="5193727"/>
                </a:cubicBezTo>
                <a:cubicBezTo>
                  <a:pt x="4447685" y="5197007"/>
                  <a:pt x="4451843" y="5194606"/>
                  <a:pt x="4455124" y="5195484"/>
                </a:cubicBezTo>
                <a:cubicBezTo>
                  <a:pt x="4459284" y="5193083"/>
                  <a:pt x="4459284" y="5193083"/>
                  <a:pt x="4459284" y="5193083"/>
                </a:cubicBezTo>
                <a:cubicBezTo>
                  <a:pt x="4462565" y="5193963"/>
                  <a:pt x="4462565" y="5193963"/>
                  <a:pt x="4462565" y="5193963"/>
                </a:cubicBezTo>
                <a:cubicBezTo>
                  <a:pt x="4463443" y="5190682"/>
                  <a:pt x="4463443" y="5190682"/>
                  <a:pt x="4463443" y="5190682"/>
                </a:cubicBezTo>
                <a:cubicBezTo>
                  <a:pt x="4463443" y="5190682"/>
                  <a:pt x="4463443" y="5190682"/>
                  <a:pt x="4460162" y="5189804"/>
                </a:cubicBezTo>
                <a:cubicBezTo>
                  <a:pt x="4479199" y="5184357"/>
                  <a:pt x="4498239" y="5178912"/>
                  <a:pt x="4503277" y="5173230"/>
                </a:cubicBezTo>
                <a:cubicBezTo>
                  <a:pt x="4507437" y="5170828"/>
                  <a:pt x="4507437" y="5170828"/>
                  <a:pt x="4510717" y="5171707"/>
                </a:cubicBezTo>
                <a:cubicBezTo>
                  <a:pt x="4514875" y="5169306"/>
                  <a:pt x="4514875" y="5169306"/>
                  <a:pt x="4515755" y="5166027"/>
                </a:cubicBezTo>
                <a:lnTo>
                  <a:pt x="4513179" y="5165335"/>
                </a:lnTo>
                <a:lnTo>
                  <a:pt x="4525643" y="5159666"/>
                </a:lnTo>
                <a:cubicBezTo>
                  <a:pt x="4539955" y="5153613"/>
                  <a:pt x="4547709" y="5151736"/>
                  <a:pt x="4571346" y="5142247"/>
                </a:cubicBezTo>
                <a:cubicBezTo>
                  <a:pt x="4580543" y="5134165"/>
                  <a:pt x="4584703" y="5131765"/>
                  <a:pt x="4585583" y="5128483"/>
                </a:cubicBezTo>
                <a:cubicBezTo>
                  <a:pt x="4588862" y="5129361"/>
                  <a:pt x="4587983" y="5132643"/>
                  <a:pt x="4595423" y="5131120"/>
                </a:cubicBezTo>
                <a:cubicBezTo>
                  <a:pt x="4597181" y="5124559"/>
                  <a:pt x="4607021" y="5127196"/>
                  <a:pt x="4619500" y="5119991"/>
                </a:cubicBezTo>
                <a:cubicBezTo>
                  <a:pt x="4631977" y="5112788"/>
                  <a:pt x="4613817" y="5114955"/>
                  <a:pt x="4629575" y="5108629"/>
                </a:cubicBezTo>
                <a:cubicBezTo>
                  <a:pt x="4620378" y="5116712"/>
                  <a:pt x="4636137" y="5110387"/>
                  <a:pt x="4648615" y="5103183"/>
                </a:cubicBezTo>
                <a:cubicBezTo>
                  <a:pt x="4647735" y="5106463"/>
                  <a:pt x="4647735" y="5106463"/>
                  <a:pt x="4647735" y="5106463"/>
                </a:cubicBezTo>
                <a:cubicBezTo>
                  <a:pt x="4643575" y="5108864"/>
                  <a:pt x="4639415" y="5111267"/>
                  <a:pt x="4642697" y="5112145"/>
                </a:cubicBezTo>
                <a:cubicBezTo>
                  <a:pt x="4642697" y="5112145"/>
                  <a:pt x="4645978" y="5113024"/>
                  <a:pt x="4650136" y="5110622"/>
                </a:cubicBezTo>
                <a:cubicBezTo>
                  <a:pt x="4654296" y="5108221"/>
                  <a:pt x="4654296" y="5108221"/>
                  <a:pt x="4654296" y="5108221"/>
                </a:cubicBezTo>
                <a:cubicBezTo>
                  <a:pt x="4653417" y="5111501"/>
                  <a:pt x="4642697" y="5112145"/>
                  <a:pt x="4645099" y="5116303"/>
                </a:cubicBezTo>
                <a:cubicBezTo>
                  <a:pt x="4653417" y="5111501"/>
                  <a:pt x="4660855" y="5109978"/>
                  <a:pt x="4661735" y="5106698"/>
                </a:cubicBezTo>
                <a:cubicBezTo>
                  <a:pt x="4662613" y="5103419"/>
                  <a:pt x="4662613" y="5103419"/>
                  <a:pt x="4665893" y="5104297"/>
                </a:cubicBezTo>
                <a:cubicBezTo>
                  <a:pt x="4670053" y="5101897"/>
                  <a:pt x="4674211" y="5099495"/>
                  <a:pt x="4675091" y="5096214"/>
                </a:cubicBezTo>
                <a:cubicBezTo>
                  <a:pt x="4675091" y="5096214"/>
                  <a:pt x="4671812" y="5095335"/>
                  <a:pt x="4667651" y="5097736"/>
                </a:cubicBezTo>
                <a:cubicBezTo>
                  <a:pt x="4664372" y="5096858"/>
                  <a:pt x="4664372" y="5096858"/>
                  <a:pt x="4664372" y="5096858"/>
                </a:cubicBezTo>
                <a:cubicBezTo>
                  <a:pt x="4669409" y="5091176"/>
                  <a:pt x="4662850" y="5089418"/>
                  <a:pt x="4676849" y="5089653"/>
                </a:cubicBezTo>
                <a:cubicBezTo>
                  <a:pt x="4674449" y="5085494"/>
                  <a:pt x="4666129" y="5090297"/>
                  <a:pt x="4662850" y="5089418"/>
                </a:cubicBezTo>
                <a:cubicBezTo>
                  <a:pt x="4678607" y="5083093"/>
                  <a:pt x="4681009" y="5087252"/>
                  <a:pt x="4689327" y="5082449"/>
                </a:cubicBezTo>
                <a:cubicBezTo>
                  <a:pt x="4688447" y="5085731"/>
                  <a:pt x="4685169" y="5084851"/>
                  <a:pt x="4685169" y="5084851"/>
                </a:cubicBezTo>
                <a:cubicBezTo>
                  <a:pt x="4681009" y="5087252"/>
                  <a:pt x="4681009" y="5087252"/>
                  <a:pt x="4683411" y="5091411"/>
                </a:cubicBezTo>
                <a:cubicBezTo>
                  <a:pt x="4683411" y="5091411"/>
                  <a:pt x="4687569" y="5089010"/>
                  <a:pt x="4691728" y="5086609"/>
                </a:cubicBezTo>
                <a:cubicBezTo>
                  <a:pt x="4686690" y="5092290"/>
                  <a:pt x="4689971" y="5093170"/>
                  <a:pt x="4695008" y="5087488"/>
                </a:cubicBezTo>
                <a:cubicBezTo>
                  <a:pt x="4698289" y="5088368"/>
                  <a:pt x="4698289" y="5088368"/>
                  <a:pt x="4698289" y="5088368"/>
                </a:cubicBezTo>
                <a:cubicBezTo>
                  <a:pt x="4694130" y="5090767"/>
                  <a:pt x="4697411" y="5091647"/>
                  <a:pt x="4697411" y="5091647"/>
                </a:cubicBezTo>
                <a:cubicBezTo>
                  <a:pt x="4701569" y="5089246"/>
                  <a:pt x="4701569" y="5089246"/>
                  <a:pt x="4702449" y="5085965"/>
                </a:cubicBezTo>
                <a:cubicBezTo>
                  <a:pt x="4705727" y="5086845"/>
                  <a:pt x="4705727" y="5086845"/>
                  <a:pt x="4706607" y="5083564"/>
                </a:cubicBezTo>
                <a:cubicBezTo>
                  <a:pt x="4714047" y="5082041"/>
                  <a:pt x="4714047" y="5082041"/>
                  <a:pt x="4721486" y="5080520"/>
                </a:cubicBezTo>
                <a:cubicBezTo>
                  <a:pt x="4717327" y="5082921"/>
                  <a:pt x="4717327" y="5082921"/>
                  <a:pt x="4717327" y="5082921"/>
                </a:cubicBezTo>
                <a:cubicBezTo>
                  <a:pt x="4713168" y="5085322"/>
                  <a:pt x="4712289" y="5088602"/>
                  <a:pt x="4712289" y="5088602"/>
                </a:cubicBezTo>
                <a:cubicBezTo>
                  <a:pt x="4715569" y="5089482"/>
                  <a:pt x="4719729" y="5087079"/>
                  <a:pt x="4723887" y="5084678"/>
                </a:cubicBezTo>
                <a:cubicBezTo>
                  <a:pt x="4728047" y="5082277"/>
                  <a:pt x="4728047" y="5082277"/>
                  <a:pt x="4728047" y="5082277"/>
                </a:cubicBezTo>
                <a:cubicBezTo>
                  <a:pt x="4732207" y="5079876"/>
                  <a:pt x="4732207" y="5079876"/>
                  <a:pt x="4732207" y="5079876"/>
                </a:cubicBezTo>
                <a:cubicBezTo>
                  <a:pt x="4736365" y="5077475"/>
                  <a:pt x="4737245" y="5074195"/>
                  <a:pt x="4733963" y="5073315"/>
                </a:cubicBezTo>
                <a:cubicBezTo>
                  <a:pt x="4733963" y="5073315"/>
                  <a:pt x="4730684" y="5072437"/>
                  <a:pt x="4726524" y="5074837"/>
                </a:cubicBezTo>
                <a:cubicBezTo>
                  <a:pt x="4726524" y="5074837"/>
                  <a:pt x="4726524" y="5074837"/>
                  <a:pt x="4725646" y="5078117"/>
                </a:cubicBezTo>
                <a:cubicBezTo>
                  <a:pt x="4721486" y="5080520"/>
                  <a:pt x="4721486" y="5080520"/>
                  <a:pt x="4721486" y="5080520"/>
                </a:cubicBezTo>
                <a:cubicBezTo>
                  <a:pt x="4732441" y="5065875"/>
                  <a:pt x="4719083" y="5076361"/>
                  <a:pt x="4707487" y="5080284"/>
                </a:cubicBezTo>
                <a:cubicBezTo>
                  <a:pt x="4711646" y="5077883"/>
                  <a:pt x="4711646" y="5077883"/>
                  <a:pt x="4711646" y="5077883"/>
                </a:cubicBezTo>
                <a:cubicBezTo>
                  <a:pt x="4711646" y="5077883"/>
                  <a:pt x="4708366" y="5077005"/>
                  <a:pt x="4708366" y="5077005"/>
                </a:cubicBezTo>
                <a:cubicBezTo>
                  <a:pt x="4708366" y="5077005"/>
                  <a:pt x="4708366" y="5077005"/>
                  <a:pt x="4705085" y="5076124"/>
                </a:cubicBezTo>
                <a:cubicBezTo>
                  <a:pt x="4704207" y="5079404"/>
                  <a:pt x="4704207" y="5079404"/>
                  <a:pt x="4704207" y="5079404"/>
                </a:cubicBezTo>
                <a:cubicBezTo>
                  <a:pt x="4700046" y="5081805"/>
                  <a:pt x="4700046" y="5081805"/>
                  <a:pt x="4700046" y="5081805"/>
                </a:cubicBezTo>
                <a:cubicBezTo>
                  <a:pt x="4700927" y="5078525"/>
                  <a:pt x="4700927" y="5078525"/>
                  <a:pt x="4700927" y="5078525"/>
                </a:cubicBezTo>
                <a:cubicBezTo>
                  <a:pt x="4700927" y="5078525"/>
                  <a:pt x="4697647" y="5077647"/>
                  <a:pt x="4696767" y="5080927"/>
                </a:cubicBezTo>
                <a:cubicBezTo>
                  <a:pt x="4693487" y="5080048"/>
                  <a:pt x="4693487" y="5080048"/>
                  <a:pt x="4693487" y="5080048"/>
                </a:cubicBezTo>
                <a:cubicBezTo>
                  <a:pt x="4699404" y="5071086"/>
                  <a:pt x="4706843" y="5069563"/>
                  <a:pt x="4722601" y="5063239"/>
                </a:cubicBezTo>
                <a:cubicBezTo>
                  <a:pt x="4721722" y="5066520"/>
                  <a:pt x="4721722" y="5066520"/>
                  <a:pt x="4721722" y="5066520"/>
                </a:cubicBezTo>
                <a:cubicBezTo>
                  <a:pt x="4720843" y="5069800"/>
                  <a:pt x="4720843" y="5069800"/>
                  <a:pt x="4720843" y="5069800"/>
                </a:cubicBezTo>
                <a:cubicBezTo>
                  <a:pt x="4725003" y="5067398"/>
                  <a:pt x="4725003" y="5067398"/>
                  <a:pt x="4725003" y="5067398"/>
                </a:cubicBezTo>
                <a:cubicBezTo>
                  <a:pt x="4725882" y="5064117"/>
                  <a:pt x="4725882" y="5064117"/>
                  <a:pt x="4725882" y="5064117"/>
                </a:cubicBezTo>
                <a:cubicBezTo>
                  <a:pt x="4730041" y="5061716"/>
                  <a:pt x="4730041" y="5061716"/>
                  <a:pt x="4730041" y="5061716"/>
                </a:cubicBezTo>
                <a:cubicBezTo>
                  <a:pt x="4734199" y="5059315"/>
                  <a:pt x="4736599" y="5063474"/>
                  <a:pt x="4744919" y="5058672"/>
                </a:cubicBezTo>
                <a:cubicBezTo>
                  <a:pt x="4748200" y="5059551"/>
                  <a:pt x="4748200" y="5059551"/>
                  <a:pt x="4748200" y="5059551"/>
                </a:cubicBezTo>
                <a:cubicBezTo>
                  <a:pt x="4749079" y="5056269"/>
                  <a:pt x="4752360" y="5057149"/>
                  <a:pt x="4752360" y="5057149"/>
                </a:cubicBezTo>
                <a:cubicBezTo>
                  <a:pt x="4753238" y="5053868"/>
                  <a:pt x="4753238" y="5053868"/>
                  <a:pt x="4753238" y="5053868"/>
                </a:cubicBezTo>
                <a:cubicBezTo>
                  <a:pt x="4749957" y="5052989"/>
                  <a:pt x="4749957" y="5052989"/>
                  <a:pt x="4749957" y="5052989"/>
                </a:cubicBezTo>
                <a:cubicBezTo>
                  <a:pt x="4758275" y="5048187"/>
                  <a:pt x="4768117" y="5050824"/>
                  <a:pt x="4769875" y="5044264"/>
                </a:cubicBezTo>
                <a:cubicBezTo>
                  <a:pt x="4769875" y="5044264"/>
                  <a:pt x="4770754" y="5040984"/>
                  <a:pt x="4774035" y="5041862"/>
                </a:cubicBezTo>
                <a:cubicBezTo>
                  <a:pt x="4774035" y="5041862"/>
                  <a:pt x="4774913" y="5038581"/>
                  <a:pt x="4774913" y="5038581"/>
                </a:cubicBezTo>
                <a:cubicBezTo>
                  <a:pt x="4771632" y="5037702"/>
                  <a:pt x="4771632" y="5037702"/>
                  <a:pt x="4771632" y="5037702"/>
                </a:cubicBezTo>
                <a:cubicBezTo>
                  <a:pt x="4798110" y="5030735"/>
                  <a:pt x="4779951" y="5032901"/>
                  <a:pt x="4781709" y="5026339"/>
                </a:cubicBezTo>
                <a:cubicBezTo>
                  <a:pt x="4795709" y="5026575"/>
                  <a:pt x="4820663" y="5012167"/>
                  <a:pt x="4841460" y="5000161"/>
                </a:cubicBezTo>
                <a:cubicBezTo>
                  <a:pt x="4839059" y="4996002"/>
                  <a:pt x="4839059" y="4996002"/>
                  <a:pt x="4839059" y="4996002"/>
                </a:cubicBezTo>
                <a:cubicBezTo>
                  <a:pt x="4842339" y="4996880"/>
                  <a:pt x="4842339" y="4996880"/>
                  <a:pt x="4842339" y="4996880"/>
                </a:cubicBezTo>
                <a:cubicBezTo>
                  <a:pt x="4842339" y="4996880"/>
                  <a:pt x="4845620" y="4997758"/>
                  <a:pt x="4846498" y="4994478"/>
                </a:cubicBezTo>
                <a:cubicBezTo>
                  <a:pt x="4846498" y="4994478"/>
                  <a:pt x="4843217" y="4993600"/>
                  <a:pt x="4843217" y="4993600"/>
                </a:cubicBezTo>
                <a:cubicBezTo>
                  <a:pt x="4855696" y="4986396"/>
                  <a:pt x="4870575" y="4983351"/>
                  <a:pt x="4878014" y="4981829"/>
                </a:cubicBezTo>
                <a:cubicBezTo>
                  <a:pt x="4875613" y="4977670"/>
                  <a:pt x="4872333" y="4976790"/>
                  <a:pt x="4876493" y="4974389"/>
                </a:cubicBezTo>
                <a:cubicBezTo>
                  <a:pt x="4879771" y="4975267"/>
                  <a:pt x="4879771" y="4975267"/>
                  <a:pt x="4883931" y="4972867"/>
                </a:cubicBezTo>
                <a:cubicBezTo>
                  <a:pt x="4881530" y="4968708"/>
                  <a:pt x="4884811" y="4969587"/>
                  <a:pt x="4892249" y="4968064"/>
                </a:cubicBezTo>
                <a:cubicBezTo>
                  <a:pt x="4892249" y="4968064"/>
                  <a:pt x="4892249" y="4968064"/>
                  <a:pt x="4891370" y="4971344"/>
                </a:cubicBezTo>
                <a:cubicBezTo>
                  <a:pt x="4891370" y="4971344"/>
                  <a:pt x="4891370" y="4971344"/>
                  <a:pt x="4894652" y="4972224"/>
                </a:cubicBezTo>
                <a:cubicBezTo>
                  <a:pt x="4895530" y="4968943"/>
                  <a:pt x="4898811" y="4969821"/>
                  <a:pt x="4899690" y="4966541"/>
                </a:cubicBezTo>
                <a:cubicBezTo>
                  <a:pt x="4899690" y="4966541"/>
                  <a:pt x="4900568" y="4963262"/>
                  <a:pt x="4900568" y="4963262"/>
                </a:cubicBezTo>
                <a:cubicBezTo>
                  <a:pt x="4907129" y="4965019"/>
                  <a:pt x="4934721" y="4940771"/>
                  <a:pt x="4926402" y="4945573"/>
                </a:cubicBezTo>
                <a:cubicBezTo>
                  <a:pt x="4923765" y="4955414"/>
                  <a:pt x="4914160" y="4938777"/>
                  <a:pt x="4914803" y="4949497"/>
                </a:cubicBezTo>
                <a:lnTo>
                  <a:pt x="4909765" y="4955178"/>
                </a:lnTo>
                <a:cubicBezTo>
                  <a:pt x="4910645" y="4951898"/>
                  <a:pt x="4906487" y="4954299"/>
                  <a:pt x="4906487" y="4954299"/>
                </a:cubicBezTo>
                <a:cubicBezTo>
                  <a:pt x="4902327" y="4956701"/>
                  <a:pt x="4902327" y="4956701"/>
                  <a:pt x="4902327" y="4956701"/>
                </a:cubicBezTo>
                <a:cubicBezTo>
                  <a:pt x="4903205" y="4953421"/>
                  <a:pt x="4903205" y="4953421"/>
                  <a:pt x="4903205" y="4953421"/>
                </a:cubicBezTo>
                <a:cubicBezTo>
                  <a:pt x="4906487" y="4954299"/>
                  <a:pt x="4907365" y="4951018"/>
                  <a:pt x="4907365" y="4951018"/>
                </a:cubicBezTo>
                <a:cubicBezTo>
                  <a:pt x="4907365" y="4951018"/>
                  <a:pt x="4904084" y="4950140"/>
                  <a:pt x="4904084" y="4950140"/>
                </a:cubicBezTo>
                <a:cubicBezTo>
                  <a:pt x="4899924" y="4952541"/>
                  <a:pt x="4899924" y="4952541"/>
                  <a:pt x="4899924" y="4952541"/>
                </a:cubicBezTo>
                <a:cubicBezTo>
                  <a:pt x="4895766" y="4954944"/>
                  <a:pt x="4895766" y="4954944"/>
                  <a:pt x="4895766" y="4954944"/>
                </a:cubicBezTo>
                <a:cubicBezTo>
                  <a:pt x="4895766" y="4954944"/>
                  <a:pt x="4900803" y="4949262"/>
                  <a:pt x="4900803" y="4949262"/>
                </a:cubicBezTo>
                <a:cubicBezTo>
                  <a:pt x="4904963" y="4946860"/>
                  <a:pt x="4904963" y="4946860"/>
                  <a:pt x="4904963" y="4946860"/>
                </a:cubicBezTo>
                <a:cubicBezTo>
                  <a:pt x="4909122" y="4944459"/>
                  <a:pt x="4909122" y="4944459"/>
                  <a:pt x="4909122" y="4944459"/>
                </a:cubicBezTo>
                <a:cubicBezTo>
                  <a:pt x="4912403" y="4945337"/>
                  <a:pt x="4916563" y="4942936"/>
                  <a:pt x="4917441" y="4939655"/>
                </a:cubicBezTo>
                <a:cubicBezTo>
                  <a:pt x="4918319" y="4936376"/>
                  <a:pt x="4915039" y="4935497"/>
                  <a:pt x="4910881" y="4937898"/>
                </a:cubicBezTo>
                <a:cubicBezTo>
                  <a:pt x="4910881" y="4937898"/>
                  <a:pt x="4910881" y="4937898"/>
                  <a:pt x="4907601" y="4937018"/>
                </a:cubicBezTo>
                <a:cubicBezTo>
                  <a:pt x="4920077" y="4929815"/>
                  <a:pt x="4917441" y="4939655"/>
                  <a:pt x="4927516" y="4928292"/>
                </a:cubicBezTo>
                <a:cubicBezTo>
                  <a:pt x="4926638" y="4931573"/>
                  <a:pt x="4926638" y="4931573"/>
                  <a:pt x="4926638" y="4931573"/>
                </a:cubicBezTo>
                <a:cubicBezTo>
                  <a:pt x="4926638" y="4931573"/>
                  <a:pt x="4926638" y="4931573"/>
                  <a:pt x="4929919" y="4932452"/>
                </a:cubicBezTo>
                <a:cubicBezTo>
                  <a:pt x="4930798" y="4929172"/>
                  <a:pt x="4930798" y="4929172"/>
                  <a:pt x="4930798" y="4929172"/>
                </a:cubicBezTo>
                <a:cubicBezTo>
                  <a:pt x="4930798" y="4929172"/>
                  <a:pt x="4931676" y="4925891"/>
                  <a:pt x="4931676" y="4925891"/>
                </a:cubicBezTo>
                <a:cubicBezTo>
                  <a:pt x="4935835" y="4923490"/>
                  <a:pt x="4935835" y="4923490"/>
                  <a:pt x="4935835" y="4923490"/>
                </a:cubicBezTo>
                <a:cubicBezTo>
                  <a:pt x="4939994" y="4921088"/>
                  <a:pt x="4939994" y="4921088"/>
                  <a:pt x="4948314" y="4916286"/>
                </a:cubicBezTo>
                <a:cubicBezTo>
                  <a:pt x="4943511" y="4907968"/>
                  <a:pt x="4963429" y="4899242"/>
                  <a:pt x="4953587" y="4896605"/>
                </a:cubicBezTo>
                <a:cubicBezTo>
                  <a:pt x="4951829" y="4903166"/>
                  <a:pt x="4944389" y="4904687"/>
                  <a:pt x="4939352" y="4910369"/>
                </a:cubicBezTo>
                <a:cubicBezTo>
                  <a:pt x="4944389" y="4904687"/>
                  <a:pt x="4944389" y="4904687"/>
                  <a:pt x="4941109" y="4903808"/>
                </a:cubicBezTo>
                <a:cubicBezTo>
                  <a:pt x="4941109" y="4903808"/>
                  <a:pt x="4941109" y="4903808"/>
                  <a:pt x="4937829" y="4902930"/>
                </a:cubicBezTo>
                <a:cubicBezTo>
                  <a:pt x="4949427" y="4899006"/>
                  <a:pt x="4961905" y="4891801"/>
                  <a:pt x="4971103" y="4883717"/>
                </a:cubicBezTo>
                <a:close/>
                <a:moveTo>
                  <a:pt x="6068122" y="4864900"/>
                </a:moveTo>
                <a:lnTo>
                  <a:pt x="6068152" y="4865039"/>
                </a:lnTo>
                <a:cubicBezTo>
                  <a:pt x="6068152" y="4865039"/>
                  <a:pt x="6068152" y="4865039"/>
                  <a:pt x="6064479" y="4870708"/>
                </a:cubicBezTo>
                <a:close/>
                <a:moveTo>
                  <a:pt x="2849427" y="4863682"/>
                </a:moveTo>
                <a:cubicBezTo>
                  <a:pt x="2849427" y="4863682"/>
                  <a:pt x="2849427" y="4863682"/>
                  <a:pt x="2852706" y="4864560"/>
                </a:cubicBezTo>
                <a:cubicBezTo>
                  <a:pt x="2855987" y="4865440"/>
                  <a:pt x="2855987" y="4865440"/>
                  <a:pt x="2855987" y="4865440"/>
                </a:cubicBezTo>
                <a:lnTo>
                  <a:pt x="2856769" y="4866135"/>
                </a:lnTo>
                <a:close/>
                <a:moveTo>
                  <a:pt x="5007247" y="4862211"/>
                </a:moveTo>
                <a:lnTo>
                  <a:pt x="4996249" y="4868580"/>
                </a:lnTo>
                <a:lnTo>
                  <a:pt x="4999337" y="4870189"/>
                </a:lnTo>
                <a:close/>
                <a:moveTo>
                  <a:pt x="6130068" y="4856695"/>
                </a:moveTo>
                <a:lnTo>
                  <a:pt x="6126199" y="4862407"/>
                </a:lnTo>
                <a:cubicBezTo>
                  <a:pt x="6130871" y="4861409"/>
                  <a:pt x="6129873" y="4856736"/>
                  <a:pt x="6129873" y="4856736"/>
                </a:cubicBezTo>
                <a:close/>
                <a:moveTo>
                  <a:pt x="5030417" y="4849127"/>
                </a:moveTo>
                <a:lnTo>
                  <a:pt x="5029817" y="4849140"/>
                </a:lnTo>
                <a:lnTo>
                  <a:pt x="5010221" y="4860487"/>
                </a:lnTo>
                <a:lnTo>
                  <a:pt x="5015974" y="4860584"/>
                </a:lnTo>
                <a:cubicBezTo>
                  <a:pt x="5023533" y="4852061"/>
                  <a:pt x="5031451" y="4849569"/>
                  <a:pt x="5030417" y="4849127"/>
                </a:cubicBezTo>
                <a:close/>
                <a:moveTo>
                  <a:pt x="5071263" y="4820079"/>
                </a:moveTo>
                <a:lnTo>
                  <a:pt x="5059909" y="4829301"/>
                </a:lnTo>
                <a:lnTo>
                  <a:pt x="5059325" y="4830010"/>
                </a:lnTo>
                <a:lnTo>
                  <a:pt x="5057793" y="4831019"/>
                </a:lnTo>
                <a:lnTo>
                  <a:pt x="5055235" y="4833097"/>
                </a:lnTo>
                <a:lnTo>
                  <a:pt x="5055445" y="4833420"/>
                </a:lnTo>
                <a:cubicBezTo>
                  <a:pt x="5056491" y="4833207"/>
                  <a:pt x="5058665" y="4832469"/>
                  <a:pt x="5062605" y="4830888"/>
                </a:cubicBezTo>
                <a:cubicBezTo>
                  <a:pt x="5060527" y="4832090"/>
                  <a:pt x="5058227" y="4834110"/>
                  <a:pt x="5057377" y="4835640"/>
                </a:cubicBezTo>
                <a:lnTo>
                  <a:pt x="5060755" y="4837402"/>
                </a:lnTo>
                <a:lnTo>
                  <a:pt x="5060961" y="4837260"/>
                </a:lnTo>
                <a:close/>
                <a:moveTo>
                  <a:pt x="5108837" y="4789562"/>
                </a:moveTo>
                <a:lnTo>
                  <a:pt x="5093745" y="4801819"/>
                </a:lnTo>
                <a:lnTo>
                  <a:pt x="5095236" y="4800959"/>
                </a:lnTo>
                <a:cubicBezTo>
                  <a:pt x="5098515" y="4801837"/>
                  <a:pt x="5103555" y="4796156"/>
                  <a:pt x="5108593" y="4790474"/>
                </a:cubicBezTo>
                <a:close/>
                <a:moveTo>
                  <a:pt x="5127188" y="4774656"/>
                </a:moveTo>
                <a:lnTo>
                  <a:pt x="5117361" y="4782639"/>
                </a:lnTo>
                <a:lnTo>
                  <a:pt x="5121949" y="4779991"/>
                </a:lnTo>
                <a:cubicBezTo>
                  <a:pt x="5121949" y="4779991"/>
                  <a:pt x="5125229" y="4780869"/>
                  <a:pt x="5125229" y="4780869"/>
                </a:cubicBezTo>
                <a:cubicBezTo>
                  <a:pt x="5129389" y="4778468"/>
                  <a:pt x="5129389" y="4778468"/>
                  <a:pt x="5129389" y="4778468"/>
                </a:cubicBezTo>
                <a:close/>
                <a:moveTo>
                  <a:pt x="2748506" y="4741714"/>
                </a:moveTo>
                <a:lnTo>
                  <a:pt x="2753001" y="4745754"/>
                </a:lnTo>
                <a:lnTo>
                  <a:pt x="2748356" y="4742283"/>
                </a:lnTo>
                <a:close/>
                <a:moveTo>
                  <a:pt x="2738573" y="4734114"/>
                </a:moveTo>
                <a:lnTo>
                  <a:pt x="2742497" y="4737906"/>
                </a:lnTo>
                <a:lnTo>
                  <a:pt x="2748356" y="4742283"/>
                </a:lnTo>
                <a:lnTo>
                  <a:pt x="2747627" y="4744994"/>
                </a:lnTo>
                <a:cubicBezTo>
                  <a:pt x="2745226" y="4740836"/>
                  <a:pt x="2742826" y="4736676"/>
                  <a:pt x="2739545" y="4735796"/>
                </a:cubicBezTo>
                <a:close/>
                <a:moveTo>
                  <a:pt x="2733528" y="4728433"/>
                </a:moveTo>
                <a:lnTo>
                  <a:pt x="2737143" y="4731638"/>
                </a:lnTo>
                <a:lnTo>
                  <a:pt x="2738573" y="4734114"/>
                </a:lnTo>
                <a:lnTo>
                  <a:pt x="2733769" y="4729470"/>
                </a:lnTo>
                <a:close/>
                <a:moveTo>
                  <a:pt x="2725781" y="4721561"/>
                </a:moveTo>
                <a:cubicBezTo>
                  <a:pt x="2729061" y="4722440"/>
                  <a:pt x="2731462" y="4726600"/>
                  <a:pt x="2732341" y="4723320"/>
                </a:cubicBezTo>
                <a:lnTo>
                  <a:pt x="2733528" y="4728433"/>
                </a:lnTo>
                <a:lnTo>
                  <a:pt x="2731462" y="4726600"/>
                </a:lnTo>
                <a:cubicBezTo>
                  <a:pt x="2728183" y="4725721"/>
                  <a:pt x="2728183" y="4725721"/>
                  <a:pt x="2728183" y="4725721"/>
                </a:cubicBezTo>
                <a:cubicBezTo>
                  <a:pt x="2728183" y="4725721"/>
                  <a:pt x="2728183" y="4725721"/>
                  <a:pt x="2725781" y="4721561"/>
                </a:cubicBezTo>
                <a:close/>
                <a:moveTo>
                  <a:pt x="3028405" y="4669808"/>
                </a:moveTo>
                <a:lnTo>
                  <a:pt x="3030752" y="4673522"/>
                </a:lnTo>
                <a:cubicBezTo>
                  <a:pt x="3036699" y="4679422"/>
                  <a:pt x="3044989" y="4685949"/>
                  <a:pt x="3054617" y="4692835"/>
                </a:cubicBezTo>
                <a:cubicBezTo>
                  <a:pt x="3073871" y="4706605"/>
                  <a:pt x="3094562" y="4715020"/>
                  <a:pt x="3107225" y="4721282"/>
                </a:cubicBezTo>
                <a:lnTo>
                  <a:pt x="3105246" y="4719661"/>
                </a:lnTo>
                <a:lnTo>
                  <a:pt x="3057715" y="4691376"/>
                </a:lnTo>
                <a:close/>
                <a:moveTo>
                  <a:pt x="6304463" y="4668027"/>
                </a:moveTo>
                <a:lnTo>
                  <a:pt x="6302855" y="4672815"/>
                </a:lnTo>
                <a:lnTo>
                  <a:pt x="6301832" y="4672862"/>
                </a:lnTo>
                <a:cubicBezTo>
                  <a:pt x="6301708" y="4672278"/>
                  <a:pt x="6302626" y="4670861"/>
                  <a:pt x="6304463" y="4668027"/>
                </a:cubicBezTo>
                <a:close/>
                <a:moveTo>
                  <a:pt x="2673360" y="4654778"/>
                </a:moveTo>
                <a:lnTo>
                  <a:pt x="2678648" y="4660537"/>
                </a:lnTo>
                <a:lnTo>
                  <a:pt x="2678411" y="4660527"/>
                </a:lnTo>
                <a:cubicBezTo>
                  <a:pt x="2676581" y="4659157"/>
                  <a:pt x="2674561" y="4656858"/>
                  <a:pt x="2673360" y="4654778"/>
                </a:cubicBezTo>
                <a:close/>
                <a:moveTo>
                  <a:pt x="2988071" y="4640127"/>
                </a:moveTo>
                <a:lnTo>
                  <a:pt x="2993758" y="4645670"/>
                </a:lnTo>
                <a:cubicBezTo>
                  <a:pt x="2996821" y="4648286"/>
                  <a:pt x="2999603" y="4650286"/>
                  <a:pt x="3002041" y="4651387"/>
                </a:cubicBezTo>
                <a:lnTo>
                  <a:pt x="3003476" y="4651462"/>
                </a:lnTo>
                <a:close/>
                <a:moveTo>
                  <a:pt x="2964415" y="4622718"/>
                </a:moveTo>
                <a:lnTo>
                  <a:pt x="2964410" y="4622737"/>
                </a:lnTo>
                <a:lnTo>
                  <a:pt x="2964457" y="4622750"/>
                </a:lnTo>
                <a:close/>
                <a:moveTo>
                  <a:pt x="2936215" y="4620923"/>
                </a:moveTo>
                <a:cubicBezTo>
                  <a:pt x="2936215" y="4620923"/>
                  <a:pt x="2936215" y="4620923"/>
                  <a:pt x="2938890" y="4621639"/>
                </a:cubicBezTo>
                <a:lnTo>
                  <a:pt x="2938711" y="4622308"/>
                </a:lnTo>
                <a:close/>
                <a:moveTo>
                  <a:pt x="2922025" y="4586750"/>
                </a:moveTo>
                <a:lnTo>
                  <a:pt x="2919078" y="4591214"/>
                </a:lnTo>
                <a:cubicBezTo>
                  <a:pt x="2916891" y="4591346"/>
                  <a:pt x="2914215" y="4590629"/>
                  <a:pt x="2912519" y="4591609"/>
                </a:cubicBezTo>
                <a:cubicBezTo>
                  <a:pt x="2913760" y="4597683"/>
                  <a:pt x="2918395" y="4601796"/>
                  <a:pt x="2922311" y="4608585"/>
                </a:cubicBezTo>
                <a:cubicBezTo>
                  <a:pt x="2920354" y="4605190"/>
                  <a:pt x="2917677" y="4604474"/>
                  <a:pt x="2917677" y="4604474"/>
                </a:cubicBezTo>
                <a:cubicBezTo>
                  <a:pt x="2915718" y="4601078"/>
                  <a:pt x="2915718" y="4601078"/>
                  <a:pt x="2913043" y="4600361"/>
                </a:cubicBezTo>
                <a:cubicBezTo>
                  <a:pt x="2912325" y="4603039"/>
                  <a:pt x="2915001" y="4603756"/>
                  <a:pt x="2915001" y="4603756"/>
                </a:cubicBezTo>
                <a:cubicBezTo>
                  <a:pt x="2916959" y="4607152"/>
                  <a:pt x="2919635" y="4607868"/>
                  <a:pt x="2919635" y="4607868"/>
                </a:cubicBezTo>
                <a:cubicBezTo>
                  <a:pt x="2919635" y="4607868"/>
                  <a:pt x="2921593" y="4611263"/>
                  <a:pt x="2921593" y="4611263"/>
                </a:cubicBezTo>
                <a:cubicBezTo>
                  <a:pt x="2926229" y="4615376"/>
                  <a:pt x="2930863" y="4619488"/>
                  <a:pt x="2932821" y="4622883"/>
                </a:cubicBezTo>
                <a:cubicBezTo>
                  <a:pt x="2932821" y="4622883"/>
                  <a:pt x="2932821" y="4622883"/>
                  <a:pt x="2935497" y="4623599"/>
                </a:cubicBezTo>
                <a:cubicBezTo>
                  <a:pt x="2935497" y="4623599"/>
                  <a:pt x="2938172" y="4624317"/>
                  <a:pt x="2938172" y="4624317"/>
                </a:cubicBezTo>
                <a:lnTo>
                  <a:pt x="2938711" y="4622308"/>
                </a:lnTo>
                <a:lnTo>
                  <a:pt x="2941207" y="4623695"/>
                </a:lnTo>
                <a:cubicBezTo>
                  <a:pt x="2942545" y="4624054"/>
                  <a:pt x="2943884" y="4624412"/>
                  <a:pt x="2946201" y="4626469"/>
                </a:cubicBezTo>
                <a:cubicBezTo>
                  <a:pt x="2954947" y="4625941"/>
                  <a:pt x="2940326" y="4616283"/>
                  <a:pt x="2941761" y="4610927"/>
                </a:cubicBezTo>
                <a:cubicBezTo>
                  <a:pt x="2953705" y="4619869"/>
                  <a:pt x="2957099" y="4617907"/>
                  <a:pt x="2961733" y="4622018"/>
                </a:cubicBezTo>
                <a:lnTo>
                  <a:pt x="2962703" y="4621458"/>
                </a:lnTo>
                <a:lnTo>
                  <a:pt x="2948426" y="4610952"/>
                </a:lnTo>
                <a:close/>
                <a:moveTo>
                  <a:pt x="2860394" y="4530255"/>
                </a:moveTo>
                <a:lnTo>
                  <a:pt x="2873925" y="4544310"/>
                </a:lnTo>
                <a:lnTo>
                  <a:pt x="2898368" y="4565066"/>
                </a:lnTo>
                <a:close/>
                <a:moveTo>
                  <a:pt x="2850179" y="4503144"/>
                </a:moveTo>
                <a:lnTo>
                  <a:pt x="2849725" y="4504837"/>
                </a:lnTo>
                <a:lnTo>
                  <a:pt x="2856363" y="4508236"/>
                </a:lnTo>
                <a:lnTo>
                  <a:pt x="2855786" y="4507515"/>
                </a:lnTo>
                <a:lnTo>
                  <a:pt x="2857490" y="4507973"/>
                </a:lnTo>
                <a:lnTo>
                  <a:pt x="2858176" y="4509163"/>
                </a:lnTo>
                <a:lnTo>
                  <a:pt x="2862899" y="4511580"/>
                </a:lnTo>
                <a:lnTo>
                  <a:pt x="2852855" y="4503860"/>
                </a:lnTo>
                <a:lnTo>
                  <a:pt x="2855786" y="4507515"/>
                </a:lnTo>
                <a:lnTo>
                  <a:pt x="2854813" y="4507255"/>
                </a:lnTo>
                <a:cubicBezTo>
                  <a:pt x="2852855" y="4503860"/>
                  <a:pt x="2852855" y="4503860"/>
                  <a:pt x="2850179" y="4503144"/>
                </a:cubicBezTo>
                <a:close/>
                <a:moveTo>
                  <a:pt x="5450741" y="4439964"/>
                </a:moveTo>
                <a:lnTo>
                  <a:pt x="5377825" y="4530592"/>
                </a:lnTo>
                <a:cubicBezTo>
                  <a:pt x="5359841" y="4551255"/>
                  <a:pt x="5341650" y="4570690"/>
                  <a:pt x="5323869" y="4592582"/>
                </a:cubicBezTo>
                <a:cubicBezTo>
                  <a:pt x="5319577" y="4597083"/>
                  <a:pt x="5312626" y="4600767"/>
                  <a:pt x="5314677" y="4613036"/>
                </a:cubicBezTo>
                <a:cubicBezTo>
                  <a:pt x="5333076" y="4598610"/>
                  <a:pt x="5347637" y="4580097"/>
                  <a:pt x="5364167" y="4564878"/>
                </a:cubicBezTo>
                <a:lnTo>
                  <a:pt x="5370795" y="4560109"/>
                </a:lnTo>
                <a:lnTo>
                  <a:pt x="5397869" y="4523430"/>
                </a:lnTo>
                <a:close/>
                <a:moveTo>
                  <a:pt x="1643525" y="4432993"/>
                </a:moveTo>
                <a:cubicBezTo>
                  <a:pt x="1643525" y="4432993"/>
                  <a:pt x="1643525" y="4432993"/>
                  <a:pt x="1644522" y="4437664"/>
                </a:cubicBezTo>
                <a:lnTo>
                  <a:pt x="1643326" y="4435630"/>
                </a:lnTo>
                <a:close/>
                <a:moveTo>
                  <a:pt x="2776939" y="4423240"/>
                </a:moveTo>
                <a:lnTo>
                  <a:pt x="2779311" y="4426396"/>
                </a:lnTo>
                <a:lnTo>
                  <a:pt x="2778899" y="4426634"/>
                </a:lnTo>
                <a:cubicBezTo>
                  <a:pt x="2778899" y="4426634"/>
                  <a:pt x="2776223" y="4425916"/>
                  <a:pt x="2776939" y="4423240"/>
                </a:cubicBezTo>
                <a:close/>
                <a:moveTo>
                  <a:pt x="2676789" y="4299837"/>
                </a:moveTo>
                <a:lnTo>
                  <a:pt x="2665036" y="4302598"/>
                </a:lnTo>
                <a:lnTo>
                  <a:pt x="2701549" y="4351370"/>
                </a:lnTo>
                <a:cubicBezTo>
                  <a:pt x="2709383" y="4364950"/>
                  <a:pt x="2723809" y="4386038"/>
                  <a:pt x="2741629" y="4405167"/>
                </a:cubicBezTo>
                <a:cubicBezTo>
                  <a:pt x="2756055" y="4426254"/>
                  <a:pt x="2774593" y="4442703"/>
                  <a:pt x="2786537" y="4451645"/>
                </a:cubicBezTo>
                <a:cubicBezTo>
                  <a:pt x="2797048" y="4465942"/>
                  <a:pt x="2810232" y="4480958"/>
                  <a:pt x="2822178" y="4489900"/>
                </a:cubicBezTo>
                <a:cubicBezTo>
                  <a:pt x="2822178" y="4489900"/>
                  <a:pt x="2821462" y="4492576"/>
                  <a:pt x="2824137" y="4493294"/>
                </a:cubicBezTo>
                <a:cubicBezTo>
                  <a:pt x="2826095" y="4496689"/>
                  <a:pt x="2826095" y="4496689"/>
                  <a:pt x="2828771" y="4497407"/>
                </a:cubicBezTo>
                <a:lnTo>
                  <a:pt x="2839192" y="4508233"/>
                </a:lnTo>
                <a:lnTo>
                  <a:pt x="2837891" y="4500449"/>
                </a:lnTo>
                <a:lnTo>
                  <a:pt x="2829489" y="4494729"/>
                </a:lnTo>
                <a:cubicBezTo>
                  <a:pt x="2832164" y="4495445"/>
                  <a:pt x="2832164" y="4495445"/>
                  <a:pt x="2832164" y="4495445"/>
                </a:cubicBezTo>
                <a:cubicBezTo>
                  <a:pt x="2832164" y="4495445"/>
                  <a:pt x="2830206" y="4492051"/>
                  <a:pt x="2827529" y="4491333"/>
                </a:cubicBezTo>
                <a:cubicBezTo>
                  <a:pt x="2828249" y="4488655"/>
                  <a:pt x="2825572" y="4487938"/>
                  <a:pt x="2825572" y="4487938"/>
                </a:cubicBezTo>
                <a:lnTo>
                  <a:pt x="2779311" y="4426396"/>
                </a:lnTo>
                <a:lnTo>
                  <a:pt x="2782293" y="4424673"/>
                </a:lnTo>
                <a:cubicBezTo>
                  <a:pt x="2782293" y="4424673"/>
                  <a:pt x="2779616" y="4423956"/>
                  <a:pt x="2779616" y="4423956"/>
                </a:cubicBezTo>
                <a:cubicBezTo>
                  <a:pt x="2779616" y="4423956"/>
                  <a:pt x="2779616" y="4423956"/>
                  <a:pt x="2776939" y="4423240"/>
                </a:cubicBezTo>
                <a:cubicBezTo>
                  <a:pt x="2777658" y="4420560"/>
                  <a:pt x="2774981" y="4419843"/>
                  <a:pt x="2774981" y="4419843"/>
                </a:cubicBezTo>
                <a:cubicBezTo>
                  <a:pt x="2778375" y="4417882"/>
                  <a:pt x="2771783" y="4410375"/>
                  <a:pt x="2765190" y="4402868"/>
                </a:cubicBezTo>
                <a:cubicBezTo>
                  <a:pt x="2761796" y="4404828"/>
                  <a:pt x="2766430" y="4408940"/>
                  <a:pt x="2766430" y="4408940"/>
                </a:cubicBezTo>
                <a:cubicBezTo>
                  <a:pt x="2763755" y="4408224"/>
                  <a:pt x="2763755" y="4408224"/>
                  <a:pt x="2763755" y="4408224"/>
                </a:cubicBezTo>
                <a:cubicBezTo>
                  <a:pt x="2761078" y="4407507"/>
                  <a:pt x="2761078" y="4407507"/>
                  <a:pt x="2761078" y="4407507"/>
                </a:cubicBezTo>
                <a:cubicBezTo>
                  <a:pt x="2761078" y="4407507"/>
                  <a:pt x="2763037" y="4410902"/>
                  <a:pt x="2763037" y="4410902"/>
                </a:cubicBezTo>
                <a:cubicBezTo>
                  <a:pt x="2756444" y="4403395"/>
                  <a:pt x="2755728" y="4406073"/>
                  <a:pt x="2747175" y="4395170"/>
                </a:cubicBezTo>
                <a:cubicBezTo>
                  <a:pt x="2749852" y="4395886"/>
                  <a:pt x="2749852" y="4395886"/>
                  <a:pt x="2749852" y="4395886"/>
                </a:cubicBezTo>
                <a:cubicBezTo>
                  <a:pt x="2749852" y="4395886"/>
                  <a:pt x="2749852" y="4395886"/>
                  <a:pt x="2751809" y="4399282"/>
                </a:cubicBezTo>
                <a:cubicBezTo>
                  <a:pt x="2754485" y="4399999"/>
                  <a:pt x="2754485" y="4399999"/>
                  <a:pt x="2754485" y="4399999"/>
                </a:cubicBezTo>
                <a:cubicBezTo>
                  <a:pt x="2755204" y="4397321"/>
                  <a:pt x="2753245" y="4393926"/>
                  <a:pt x="2750569" y="4393208"/>
                </a:cubicBezTo>
                <a:cubicBezTo>
                  <a:pt x="2750569" y="4393208"/>
                  <a:pt x="2751287" y="4390530"/>
                  <a:pt x="2748611" y="4389814"/>
                </a:cubicBezTo>
                <a:cubicBezTo>
                  <a:pt x="2750047" y="4384457"/>
                  <a:pt x="2744172" y="4374272"/>
                  <a:pt x="2736338" y="4360691"/>
                </a:cubicBezTo>
                <a:cubicBezTo>
                  <a:pt x="2732061" y="4355240"/>
                  <a:pt x="2727118" y="4349609"/>
                  <a:pt x="2722327" y="4344738"/>
                </a:cubicBezTo>
                <a:lnTo>
                  <a:pt x="2716857" y="4339970"/>
                </a:lnTo>
                <a:lnTo>
                  <a:pt x="2703428" y="4336022"/>
                </a:lnTo>
                <a:cubicBezTo>
                  <a:pt x="2696735" y="4331964"/>
                  <a:pt x="2691607" y="4326386"/>
                  <a:pt x="2688247" y="4319673"/>
                </a:cubicBezTo>
                <a:lnTo>
                  <a:pt x="2677451" y="4300826"/>
                </a:lnTo>
                <a:close/>
                <a:moveTo>
                  <a:pt x="2337159" y="4269366"/>
                </a:moveTo>
                <a:cubicBezTo>
                  <a:pt x="2336279" y="4272646"/>
                  <a:pt x="2339560" y="4273526"/>
                  <a:pt x="2339560" y="4273526"/>
                </a:cubicBezTo>
                <a:lnTo>
                  <a:pt x="2339523" y="4273662"/>
                </a:lnTo>
                <a:close/>
                <a:moveTo>
                  <a:pt x="1526874" y="4252779"/>
                </a:moveTo>
                <a:cubicBezTo>
                  <a:pt x="1531545" y="4251780"/>
                  <a:pt x="1533542" y="4261121"/>
                  <a:pt x="1534539" y="4265793"/>
                </a:cubicBezTo>
                <a:cubicBezTo>
                  <a:pt x="1529869" y="4266791"/>
                  <a:pt x="1529869" y="4266791"/>
                  <a:pt x="1529869" y="4266791"/>
                </a:cubicBezTo>
                <a:close/>
                <a:moveTo>
                  <a:pt x="2351864" y="4227601"/>
                </a:moveTo>
                <a:lnTo>
                  <a:pt x="2354365" y="4231786"/>
                </a:lnTo>
                <a:lnTo>
                  <a:pt x="2354267" y="4231761"/>
                </a:lnTo>
                <a:cubicBezTo>
                  <a:pt x="2354267" y="4231761"/>
                  <a:pt x="2354267" y="4231761"/>
                  <a:pt x="2351864" y="4227601"/>
                </a:cubicBezTo>
                <a:close/>
                <a:moveTo>
                  <a:pt x="6397652" y="4184394"/>
                </a:moveTo>
                <a:lnTo>
                  <a:pt x="6397793" y="4184698"/>
                </a:lnTo>
                <a:cubicBezTo>
                  <a:pt x="6397247" y="4187866"/>
                  <a:pt x="6395661" y="4191868"/>
                  <a:pt x="6393825" y="4194703"/>
                </a:cubicBezTo>
                <a:close/>
                <a:moveTo>
                  <a:pt x="6495950" y="4124042"/>
                </a:moveTo>
                <a:cubicBezTo>
                  <a:pt x="6501619" y="4127714"/>
                  <a:pt x="6497945" y="4133384"/>
                  <a:pt x="6492277" y="4129712"/>
                </a:cubicBezTo>
                <a:cubicBezTo>
                  <a:pt x="6496947" y="4128713"/>
                  <a:pt x="6496947" y="4128713"/>
                  <a:pt x="6495950" y="4124042"/>
                </a:cubicBezTo>
                <a:close/>
                <a:moveTo>
                  <a:pt x="6447581" y="4072213"/>
                </a:moveTo>
                <a:lnTo>
                  <a:pt x="6446607" y="4075973"/>
                </a:lnTo>
                <a:cubicBezTo>
                  <a:pt x="6447605" y="4080645"/>
                  <a:pt x="6447605" y="4080645"/>
                  <a:pt x="6447605" y="4080645"/>
                </a:cubicBezTo>
                <a:cubicBezTo>
                  <a:pt x="6447605" y="4080645"/>
                  <a:pt x="6447605" y="4080645"/>
                  <a:pt x="6443932" y="4086313"/>
                </a:cubicBezTo>
                <a:cubicBezTo>
                  <a:pt x="6442933" y="4081643"/>
                  <a:pt x="6446607" y="4075973"/>
                  <a:pt x="6441935" y="4076971"/>
                </a:cubicBezTo>
                <a:close/>
                <a:moveTo>
                  <a:pt x="6451467" y="4062259"/>
                </a:moveTo>
                <a:lnTo>
                  <a:pt x="6448725" y="4071248"/>
                </a:lnTo>
                <a:lnTo>
                  <a:pt x="6447581" y="4072213"/>
                </a:lnTo>
                <a:lnTo>
                  <a:pt x="6449283" y="4065635"/>
                </a:lnTo>
                <a:close/>
                <a:moveTo>
                  <a:pt x="6095133" y="4053382"/>
                </a:moveTo>
                <a:cubicBezTo>
                  <a:pt x="6095539" y="4055288"/>
                  <a:pt x="6094789" y="4056444"/>
                  <a:pt x="6093665" y="4058179"/>
                </a:cubicBezTo>
                <a:lnTo>
                  <a:pt x="6092651" y="4060432"/>
                </a:lnTo>
                <a:lnTo>
                  <a:pt x="6092133" y="4058007"/>
                </a:lnTo>
                <a:cubicBezTo>
                  <a:pt x="6092133" y="4058007"/>
                  <a:pt x="6095947" y="4057193"/>
                  <a:pt x="6095133" y="4053382"/>
                </a:cubicBezTo>
                <a:close/>
                <a:moveTo>
                  <a:pt x="1243863" y="4048308"/>
                </a:moveTo>
                <a:lnTo>
                  <a:pt x="1243853" y="4048690"/>
                </a:lnTo>
                <a:lnTo>
                  <a:pt x="1244017" y="4049024"/>
                </a:lnTo>
                <a:close/>
                <a:moveTo>
                  <a:pt x="6459303" y="4043956"/>
                </a:moveTo>
                <a:cubicBezTo>
                  <a:pt x="6455630" y="4049626"/>
                  <a:pt x="6451956" y="4055293"/>
                  <a:pt x="6452955" y="4059966"/>
                </a:cubicBezTo>
                <a:lnTo>
                  <a:pt x="6451467" y="4062259"/>
                </a:lnTo>
                <a:lnTo>
                  <a:pt x="6453708" y="4054920"/>
                </a:lnTo>
                <a:lnTo>
                  <a:pt x="6455441" y="4044781"/>
                </a:lnTo>
                <a:close/>
                <a:moveTo>
                  <a:pt x="6456817" y="4036740"/>
                </a:moveTo>
                <a:lnTo>
                  <a:pt x="6455441" y="4044781"/>
                </a:lnTo>
                <a:lnTo>
                  <a:pt x="6454631" y="4044953"/>
                </a:lnTo>
                <a:close/>
                <a:moveTo>
                  <a:pt x="1431945" y="4014196"/>
                </a:moveTo>
                <a:lnTo>
                  <a:pt x="1434938" y="4028209"/>
                </a:lnTo>
                <a:cubicBezTo>
                  <a:pt x="1434938" y="4028209"/>
                  <a:pt x="1429269" y="4024536"/>
                  <a:pt x="1428273" y="4019865"/>
                </a:cubicBezTo>
                <a:cubicBezTo>
                  <a:pt x="1432942" y="4018867"/>
                  <a:pt x="1431945" y="4014196"/>
                  <a:pt x="1431945" y="4014196"/>
                </a:cubicBezTo>
                <a:close/>
                <a:moveTo>
                  <a:pt x="1496703" y="3951518"/>
                </a:moveTo>
                <a:cubicBezTo>
                  <a:pt x="1496703" y="3951518"/>
                  <a:pt x="1497700" y="3956190"/>
                  <a:pt x="1502371" y="3955191"/>
                </a:cubicBezTo>
                <a:cubicBezTo>
                  <a:pt x="1497700" y="3956190"/>
                  <a:pt x="1502689" y="3979543"/>
                  <a:pt x="1498697" y="3960861"/>
                </a:cubicBezTo>
                <a:cubicBezTo>
                  <a:pt x="1497700" y="3956190"/>
                  <a:pt x="1497700" y="3956190"/>
                  <a:pt x="1496703" y="3951518"/>
                </a:cubicBezTo>
                <a:close/>
                <a:moveTo>
                  <a:pt x="2081274" y="3919538"/>
                </a:moveTo>
                <a:lnTo>
                  <a:pt x="2082728" y="3919927"/>
                </a:lnTo>
                <a:cubicBezTo>
                  <a:pt x="2082728" y="3919927"/>
                  <a:pt x="2082728" y="3919927"/>
                  <a:pt x="2081850" y="3923208"/>
                </a:cubicBezTo>
                <a:close/>
                <a:moveTo>
                  <a:pt x="6530564" y="3917715"/>
                </a:moveTo>
                <a:lnTo>
                  <a:pt x="6530564" y="3921552"/>
                </a:lnTo>
                <a:lnTo>
                  <a:pt x="6527556" y="3926194"/>
                </a:lnTo>
                <a:cubicBezTo>
                  <a:pt x="6527097" y="3926903"/>
                  <a:pt x="6527097" y="3926903"/>
                  <a:pt x="6527097" y="3926903"/>
                </a:cubicBezTo>
                <a:close/>
                <a:moveTo>
                  <a:pt x="6183373" y="3883119"/>
                </a:moveTo>
                <a:lnTo>
                  <a:pt x="6183235" y="3887133"/>
                </a:lnTo>
                <a:cubicBezTo>
                  <a:pt x="6183235" y="3887133"/>
                  <a:pt x="6183235" y="3887133"/>
                  <a:pt x="6182420" y="3883322"/>
                </a:cubicBezTo>
                <a:close/>
                <a:moveTo>
                  <a:pt x="6530394" y="3785167"/>
                </a:moveTo>
                <a:lnTo>
                  <a:pt x="6530564" y="3785630"/>
                </a:lnTo>
                <a:lnTo>
                  <a:pt x="6530564" y="3792682"/>
                </a:lnTo>
                <a:lnTo>
                  <a:pt x="6526181" y="3785456"/>
                </a:lnTo>
                <a:cubicBezTo>
                  <a:pt x="6528018" y="3782622"/>
                  <a:pt x="6529436" y="3783540"/>
                  <a:pt x="6530394" y="3785167"/>
                </a:cubicBezTo>
                <a:close/>
                <a:moveTo>
                  <a:pt x="2531063" y="3675825"/>
                </a:moveTo>
                <a:cubicBezTo>
                  <a:pt x="2544376" y="3721527"/>
                  <a:pt x="2557984" y="3767100"/>
                  <a:pt x="2572765" y="3812143"/>
                </a:cubicBezTo>
                <a:lnTo>
                  <a:pt x="2619585" y="3940039"/>
                </a:lnTo>
                <a:lnTo>
                  <a:pt x="2689216" y="4071055"/>
                </a:lnTo>
                <a:cubicBezTo>
                  <a:pt x="2704468" y="4095365"/>
                  <a:pt x="2717728" y="4121128"/>
                  <a:pt x="2731894" y="4145620"/>
                </a:cubicBezTo>
                <a:cubicBezTo>
                  <a:pt x="2733347" y="4147616"/>
                  <a:pt x="2735616" y="4149474"/>
                  <a:pt x="2736797" y="4151516"/>
                </a:cubicBezTo>
                <a:lnTo>
                  <a:pt x="2736150" y="4154286"/>
                </a:lnTo>
                <a:lnTo>
                  <a:pt x="2761162" y="4192307"/>
                </a:lnTo>
                <a:lnTo>
                  <a:pt x="2734027" y="4159027"/>
                </a:lnTo>
                <a:lnTo>
                  <a:pt x="2727501" y="4162023"/>
                </a:lnTo>
                <a:cubicBezTo>
                  <a:pt x="2724826" y="4161910"/>
                  <a:pt x="2722102" y="4160686"/>
                  <a:pt x="2719561" y="4158874"/>
                </a:cubicBezTo>
                <a:cubicBezTo>
                  <a:pt x="2708125" y="4150712"/>
                  <a:pt x="2699591" y="4139827"/>
                  <a:pt x="2694323" y="4128398"/>
                </a:cubicBezTo>
                <a:cubicBezTo>
                  <a:pt x="2676524" y="4095558"/>
                  <a:pt x="2656593" y="4063356"/>
                  <a:pt x="2638432" y="4030019"/>
                </a:cubicBezTo>
                <a:lnTo>
                  <a:pt x="2616715" y="3986397"/>
                </a:lnTo>
                <a:lnTo>
                  <a:pt x="2616051" y="3985283"/>
                </a:lnTo>
                <a:lnTo>
                  <a:pt x="2614788" y="3982527"/>
                </a:lnTo>
                <a:lnTo>
                  <a:pt x="2613003" y="3978941"/>
                </a:lnTo>
                <a:lnTo>
                  <a:pt x="2612430" y="3977382"/>
                </a:lnTo>
                <a:lnTo>
                  <a:pt x="2590101" y="3928646"/>
                </a:lnTo>
                <a:lnTo>
                  <a:pt x="2588278" y="3930926"/>
                </a:lnTo>
                <a:cubicBezTo>
                  <a:pt x="2587371" y="3933141"/>
                  <a:pt x="2587033" y="3935507"/>
                  <a:pt x="2586807" y="3937922"/>
                </a:cubicBezTo>
                <a:lnTo>
                  <a:pt x="2585985" y="3941174"/>
                </a:lnTo>
                <a:lnTo>
                  <a:pt x="2612386" y="4010360"/>
                </a:lnTo>
                <a:lnTo>
                  <a:pt x="2690871" y="4160213"/>
                </a:lnTo>
                <a:lnTo>
                  <a:pt x="2700625" y="4177201"/>
                </a:lnTo>
                <a:cubicBezTo>
                  <a:pt x="2703184" y="4181187"/>
                  <a:pt x="2706355" y="4185073"/>
                  <a:pt x="2708709" y="4189725"/>
                </a:cubicBezTo>
                <a:lnTo>
                  <a:pt x="2709242" y="4192597"/>
                </a:lnTo>
                <a:lnTo>
                  <a:pt x="2818914" y="4346218"/>
                </a:lnTo>
                <a:cubicBezTo>
                  <a:pt x="2861241" y="4397540"/>
                  <a:pt x="2907623" y="4446474"/>
                  <a:pt x="2958211" y="4492927"/>
                </a:cubicBezTo>
                <a:lnTo>
                  <a:pt x="3037117" y="4556144"/>
                </a:lnTo>
                <a:lnTo>
                  <a:pt x="3127435" y="4612403"/>
                </a:lnTo>
                <a:cubicBezTo>
                  <a:pt x="3160291" y="4631663"/>
                  <a:pt x="3193888" y="4649695"/>
                  <a:pt x="3228660" y="4665324"/>
                </a:cubicBezTo>
                <a:cubicBezTo>
                  <a:pt x="3246659" y="4674928"/>
                  <a:pt x="3261389" y="4687601"/>
                  <a:pt x="3284085" y="4680023"/>
                </a:cubicBezTo>
                <a:cubicBezTo>
                  <a:pt x="3297170" y="4675314"/>
                  <a:pt x="3311489" y="4685533"/>
                  <a:pt x="3324987" y="4690843"/>
                </a:cubicBezTo>
                <a:cubicBezTo>
                  <a:pt x="3394736" y="4723328"/>
                  <a:pt x="3467956" y="4746405"/>
                  <a:pt x="3540971" y="4768253"/>
                </a:cubicBezTo>
                <a:cubicBezTo>
                  <a:pt x="3546289" y="4769888"/>
                  <a:pt x="3550379" y="4771726"/>
                  <a:pt x="3555898" y="4767020"/>
                </a:cubicBezTo>
                <a:cubicBezTo>
                  <a:pt x="3556712" y="4756793"/>
                  <a:pt x="3546692" y="4757208"/>
                  <a:pt x="3541374" y="4755574"/>
                </a:cubicBezTo>
                <a:cubicBezTo>
                  <a:pt x="3427660" y="4724131"/>
                  <a:pt x="3321505" y="4677553"/>
                  <a:pt x="3218006" y="4624223"/>
                </a:cubicBezTo>
                <a:cubicBezTo>
                  <a:pt x="3213914" y="4622385"/>
                  <a:pt x="3209824" y="4620546"/>
                  <a:pt x="3205733" y="4618706"/>
                </a:cubicBezTo>
                <a:cubicBezTo>
                  <a:pt x="3200211" y="4615846"/>
                  <a:pt x="3196937" y="4611348"/>
                  <a:pt x="3202251" y="4605416"/>
                </a:cubicBezTo>
                <a:cubicBezTo>
                  <a:pt x="3205927" y="4597234"/>
                  <a:pt x="3210223" y="4600300"/>
                  <a:pt x="3215747" y="4603161"/>
                </a:cubicBezTo>
                <a:cubicBezTo>
                  <a:pt x="3235689" y="4614961"/>
                  <a:pt x="3256222" y="4625561"/>
                  <a:pt x="3277149" y="4635346"/>
                </a:cubicBezTo>
                <a:lnTo>
                  <a:pt x="3300817" y="4645474"/>
                </a:lnTo>
                <a:lnTo>
                  <a:pt x="3203581" y="4589043"/>
                </a:lnTo>
                <a:cubicBezTo>
                  <a:pt x="3051439" y="4487592"/>
                  <a:pt x="2921098" y="4359931"/>
                  <a:pt x="2817218" y="4214123"/>
                </a:cubicBezTo>
                <a:lnTo>
                  <a:pt x="2795524" y="4180373"/>
                </a:lnTo>
                <a:lnTo>
                  <a:pt x="2794029" y="4178497"/>
                </a:lnTo>
                <a:lnTo>
                  <a:pt x="2777085" y="4161569"/>
                </a:lnTo>
                <a:lnTo>
                  <a:pt x="2741001" y="4101332"/>
                </a:lnTo>
                <a:lnTo>
                  <a:pt x="2679864" y="4007725"/>
                </a:lnTo>
                <a:cubicBezTo>
                  <a:pt x="2618900" y="3903300"/>
                  <a:pt x="2568950" y="3793094"/>
                  <a:pt x="2531063" y="3675825"/>
                </a:cubicBezTo>
                <a:close/>
                <a:moveTo>
                  <a:pt x="1469523" y="3664273"/>
                </a:moveTo>
                <a:cubicBezTo>
                  <a:pt x="1470520" y="3668943"/>
                  <a:pt x="1470520" y="3668943"/>
                  <a:pt x="1470520" y="3668943"/>
                </a:cubicBezTo>
                <a:cubicBezTo>
                  <a:pt x="1465849" y="3669942"/>
                  <a:pt x="1464851" y="3665270"/>
                  <a:pt x="1464851" y="3665270"/>
                </a:cubicBezTo>
                <a:cubicBezTo>
                  <a:pt x="1464851" y="3665270"/>
                  <a:pt x="1469523" y="3664273"/>
                  <a:pt x="1469523" y="3664273"/>
                </a:cubicBezTo>
                <a:close/>
                <a:moveTo>
                  <a:pt x="1961674" y="3623805"/>
                </a:moveTo>
                <a:lnTo>
                  <a:pt x="1961195" y="3627779"/>
                </a:lnTo>
                <a:lnTo>
                  <a:pt x="1960794" y="3627086"/>
                </a:lnTo>
                <a:cubicBezTo>
                  <a:pt x="1960794" y="3627086"/>
                  <a:pt x="1960794" y="3627086"/>
                  <a:pt x="1961674" y="3623805"/>
                </a:cubicBezTo>
                <a:close/>
                <a:moveTo>
                  <a:pt x="6199520" y="3608723"/>
                </a:moveTo>
                <a:cubicBezTo>
                  <a:pt x="6189150" y="3634846"/>
                  <a:pt x="6186664" y="3679206"/>
                  <a:pt x="6184735" y="3707510"/>
                </a:cubicBezTo>
                <a:cubicBezTo>
                  <a:pt x="6172479" y="3706143"/>
                  <a:pt x="6159367" y="3756759"/>
                  <a:pt x="6163438" y="3775812"/>
                </a:cubicBezTo>
                <a:cubicBezTo>
                  <a:pt x="6163438" y="3775812"/>
                  <a:pt x="6163438" y="3775812"/>
                  <a:pt x="6164252" y="3779623"/>
                </a:cubicBezTo>
                <a:cubicBezTo>
                  <a:pt x="6164252" y="3779623"/>
                  <a:pt x="6161253" y="3784247"/>
                  <a:pt x="6161253" y="3784247"/>
                </a:cubicBezTo>
                <a:cubicBezTo>
                  <a:pt x="6162069" y="3788059"/>
                  <a:pt x="6165881" y="3787245"/>
                  <a:pt x="6165881" y="3787245"/>
                </a:cubicBezTo>
                <a:cubicBezTo>
                  <a:pt x="6169695" y="3786429"/>
                  <a:pt x="6168881" y="3782617"/>
                  <a:pt x="6168881" y="3782617"/>
                </a:cubicBezTo>
                <a:cubicBezTo>
                  <a:pt x="6161510" y="3804116"/>
                  <a:pt x="6151697" y="3814180"/>
                  <a:pt x="6144582" y="3855546"/>
                </a:cubicBezTo>
                <a:cubicBezTo>
                  <a:pt x="6145397" y="3859358"/>
                  <a:pt x="6141585" y="3860172"/>
                  <a:pt x="6142399" y="3863981"/>
                </a:cubicBezTo>
                <a:cubicBezTo>
                  <a:pt x="6143213" y="3867791"/>
                  <a:pt x="6139398" y="3868606"/>
                  <a:pt x="6139398" y="3868606"/>
                </a:cubicBezTo>
                <a:cubicBezTo>
                  <a:pt x="6141026" y="3876229"/>
                  <a:pt x="6141026" y="3876229"/>
                  <a:pt x="6144841" y="3875415"/>
                </a:cubicBezTo>
                <a:cubicBezTo>
                  <a:pt x="6141840" y="3880038"/>
                  <a:pt x="6137470" y="3896910"/>
                  <a:pt x="6133657" y="3897726"/>
                </a:cubicBezTo>
                <a:cubicBezTo>
                  <a:pt x="6125173" y="3951336"/>
                  <a:pt x="6094619" y="4013646"/>
                  <a:pt x="6089949" y="4066444"/>
                </a:cubicBezTo>
                <a:lnTo>
                  <a:pt x="6092651" y="4060432"/>
                </a:lnTo>
                <a:lnTo>
                  <a:pt x="6092947" y="4061819"/>
                </a:lnTo>
                <a:cubicBezTo>
                  <a:pt x="6089949" y="4066444"/>
                  <a:pt x="6089949" y="4066444"/>
                  <a:pt x="6090763" y="4070255"/>
                </a:cubicBezTo>
                <a:cubicBezTo>
                  <a:pt x="6090763" y="4070255"/>
                  <a:pt x="6094575" y="4069439"/>
                  <a:pt x="6094575" y="4069439"/>
                </a:cubicBezTo>
                <a:cubicBezTo>
                  <a:pt x="6097575" y="4064815"/>
                  <a:pt x="6097575" y="4064815"/>
                  <a:pt x="6096761" y="4061003"/>
                </a:cubicBezTo>
                <a:cubicBezTo>
                  <a:pt x="6098389" y="4068625"/>
                  <a:pt x="6094833" y="4089307"/>
                  <a:pt x="6093461" y="4101553"/>
                </a:cubicBezTo>
                <a:cubicBezTo>
                  <a:pt x="6092647" y="4097743"/>
                  <a:pt x="6092647" y="4097743"/>
                  <a:pt x="6092647" y="4097743"/>
                </a:cubicBezTo>
                <a:cubicBezTo>
                  <a:pt x="6092647" y="4097743"/>
                  <a:pt x="6089647" y="4102367"/>
                  <a:pt x="6090461" y="4106179"/>
                </a:cubicBezTo>
                <a:cubicBezTo>
                  <a:pt x="6086648" y="4106993"/>
                  <a:pt x="6087462" y="4110804"/>
                  <a:pt x="6087462" y="4110804"/>
                </a:cubicBezTo>
                <a:cubicBezTo>
                  <a:pt x="6076534" y="4152985"/>
                  <a:pt x="6060166" y="4188356"/>
                  <a:pt x="6037541" y="4213114"/>
                </a:cubicBezTo>
                <a:cubicBezTo>
                  <a:pt x="6041354" y="4212298"/>
                  <a:pt x="6040540" y="4208487"/>
                  <a:pt x="6040540" y="4208487"/>
                </a:cubicBezTo>
                <a:cubicBezTo>
                  <a:pt x="6039726" y="4204676"/>
                  <a:pt x="6039726" y="4204676"/>
                  <a:pt x="6035913" y="4205492"/>
                </a:cubicBezTo>
                <a:cubicBezTo>
                  <a:pt x="6035913" y="4205492"/>
                  <a:pt x="6036727" y="4209302"/>
                  <a:pt x="6036727" y="4209302"/>
                </a:cubicBezTo>
                <a:cubicBezTo>
                  <a:pt x="6036727" y="4209302"/>
                  <a:pt x="6036727" y="4209302"/>
                  <a:pt x="6037541" y="4213114"/>
                </a:cubicBezTo>
                <a:cubicBezTo>
                  <a:pt x="6033727" y="4213928"/>
                  <a:pt x="6034541" y="4217738"/>
                  <a:pt x="6034541" y="4217738"/>
                </a:cubicBezTo>
                <a:cubicBezTo>
                  <a:pt x="6029913" y="4214742"/>
                  <a:pt x="6024727" y="4227804"/>
                  <a:pt x="6019543" y="4240865"/>
                </a:cubicBezTo>
                <a:cubicBezTo>
                  <a:pt x="6024171" y="4243861"/>
                  <a:pt x="6026355" y="4235425"/>
                  <a:pt x="6026355" y="4235425"/>
                </a:cubicBezTo>
                <a:cubicBezTo>
                  <a:pt x="6027169" y="4239235"/>
                  <a:pt x="6027169" y="4239235"/>
                  <a:pt x="6027169" y="4239235"/>
                </a:cubicBezTo>
                <a:cubicBezTo>
                  <a:pt x="6027984" y="4243047"/>
                  <a:pt x="6027984" y="4243047"/>
                  <a:pt x="6027984" y="4243047"/>
                </a:cubicBezTo>
                <a:cubicBezTo>
                  <a:pt x="6027984" y="4243047"/>
                  <a:pt x="6030985" y="4238420"/>
                  <a:pt x="6030985" y="4238420"/>
                </a:cubicBezTo>
                <a:cubicBezTo>
                  <a:pt x="6025799" y="4251482"/>
                  <a:pt x="6029612" y="4250666"/>
                  <a:pt x="6021427" y="4268354"/>
                </a:cubicBezTo>
                <a:cubicBezTo>
                  <a:pt x="6020613" y="4264544"/>
                  <a:pt x="6020613" y="4264544"/>
                  <a:pt x="6020613" y="4264544"/>
                </a:cubicBezTo>
                <a:cubicBezTo>
                  <a:pt x="6020613" y="4264544"/>
                  <a:pt x="6020613" y="4264544"/>
                  <a:pt x="6023613" y="4259918"/>
                </a:cubicBezTo>
                <a:cubicBezTo>
                  <a:pt x="6022799" y="4256108"/>
                  <a:pt x="6022799" y="4256108"/>
                  <a:pt x="6022799" y="4256108"/>
                </a:cubicBezTo>
                <a:cubicBezTo>
                  <a:pt x="6018985" y="4256922"/>
                  <a:pt x="6015986" y="4261548"/>
                  <a:pt x="6016800" y="4265358"/>
                </a:cubicBezTo>
                <a:cubicBezTo>
                  <a:pt x="6016800" y="4265358"/>
                  <a:pt x="6012987" y="4266173"/>
                  <a:pt x="6013801" y="4269984"/>
                </a:cubicBezTo>
                <a:cubicBezTo>
                  <a:pt x="6006175" y="4271612"/>
                  <a:pt x="5997175" y="4285488"/>
                  <a:pt x="5985177" y="4303990"/>
                </a:cubicBezTo>
                <a:cubicBezTo>
                  <a:pt x="5976993" y="4321677"/>
                  <a:pt x="5969622" y="4343174"/>
                  <a:pt x="5968249" y="4355422"/>
                </a:cubicBezTo>
                <a:cubicBezTo>
                  <a:pt x="5968249" y="4355422"/>
                  <a:pt x="5968249" y="4355422"/>
                  <a:pt x="5964437" y="4356236"/>
                </a:cubicBezTo>
                <a:cubicBezTo>
                  <a:pt x="5964437" y="4356236"/>
                  <a:pt x="5961437" y="4360860"/>
                  <a:pt x="5962251" y="4364670"/>
                </a:cubicBezTo>
                <a:cubicBezTo>
                  <a:pt x="5958437" y="4365486"/>
                  <a:pt x="5958437" y="4365486"/>
                  <a:pt x="5958437" y="4365486"/>
                </a:cubicBezTo>
                <a:cubicBezTo>
                  <a:pt x="5959251" y="4369296"/>
                  <a:pt x="5959251" y="4369296"/>
                  <a:pt x="5959251" y="4369296"/>
                </a:cubicBezTo>
                <a:cubicBezTo>
                  <a:pt x="5954067" y="4382358"/>
                  <a:pt x="5949439" y="4379362"/>
                  <a:pt x="5945069" y="4396235"/>
                </a:cubicBezTo>
                <a:cubicBezTo>
                  <a:pt x="5946697" y="4403855"/>
                  <a:pt x="5951881" y="4390793"/>
                  <a:pt x="5955695" y="4389979"/>
                </a:cubicBezTo>
                <a:cubicBezTo>
                  <a:pt x="5955695" y="4389979"/>
                  <a:pt x="5956509" y="4393791"/>
                  <a:pt x="5956509" y="4393791"/>
                </a:cubicBezTo>
                <a:cubicBezTo>
                  <a:pt x="5957323" y="4397601"/>
                  <a:pt x="5960323" y="4392975"/>
                  <a:pt x="5959509" y="4389164"/>
                </a:cubicBezTo>
                <a:cubicBezTo>
                  <a:pt x="5963323" y="4388350"/>
                  <a:pt x="5963323" y="4388350"/>
                  <a:pt x="5963323" y="4388350"/>
                </a:cubicBezTo>
                <a:cubicBezTo>
                  <a:pt x="5958137" y="4401410"/>
                  <a:pt x="5949139" y="4415286"/>
                  <a:pt x="5943140" y="4424538"/>
                </a:cubicBezTo>
                <a:cubicBezTo>
                  <a:pt x="5933884" y="4418547"/>
                  <a:pt x="5933884" y="4418547"/>
                  <a:pt x="5933884" y="4418547"/>
                </a:cubicBezTo>
                <a:cubicBezTo>
                  <a:pt x="5921072" y="4433236"/>
                  <a:pt x="5908260" y="4447927"/>
                  <a:pt x="5895447" y="4462619"/>
                </a:cubicBezTo>
                <a:cubicBezTo>
                  <a:pt x="5887263" y="4480304"/>
                  <a:pt x="5892705" y="4487111"/>
                  <a:pt x="5880707" y="4505613"/>
                </a:cubicBezTo>
                <a:cubicBezTo>
                  <a:pt x="5870893" y="4515679"/>
                  <a:pt x="5861081" y="4525744"/>
                  <a:pt x="5846083" y="4548870"/>
                </a:cubicBezTo>
                <a:cubicBezTo>
                  <a:pt x="5840898" y="4561932"/>
                  <a:pt x="5852339" y="4559487"/>
                  <a:pt x="5839527" y="4574178"/>
                </a:cubicBezTo>
                <a:cubicBezTo>
                  <a:pt x="5798904" y="4626687"/>
                  <a:pt x="5769165" y="4692807"/>
                  <a:pt x="5727729" y="4741505"/>
                </a:cubicBezTo>
                <a:cubicBezTo>
                  <a:pt x="5757167" y="4711309"/>
                  <a:pt x="5784163" y="4669680"/>
                  <a:pt x="5808417" y="4652545"/>
                </a:cubicBezTo>
                <a:cubicBezTo>
                  <a:pt x="5824787" y="4617173"/>
                  <a:pt x="5848781" y="4580169"/>
                  <a:pt x="5869779" y="4547793"/>
                </a:cubicBezTo>
                <a:cubicBezTo>
                  <a:pt x="5870593" y="4551603"/>
                  <a:pt x="5870593" y="4551603"/>
                  <a:pt x="5870593" y="4551603"/>
                </a:cubicBezTo>
                <a:cubicBezTo>
                  <a:pt x="5867593" y="4556229"/>
                  <a:pt x="5867593" y="4556229"/>
                  <a:pt x="5868407" y="4560039"/>
                </a:cubicBezTo>
                <a:cubicBezTo>
                  <a:pt x="5868407" y="4560039"/>
                  <a:pt x="5872222" y="4559224"/>
                  <a:pt x="5871408" y="4555413"/>
                </a:cubicBezTo>
                <a:cubicBezTo>
                  <a:pt x="5878220" y="4549973"/>
                  <a:pt x="5878220" y="4549973"/>
                  <a:pt x="5878220" y="4549973"/>
                </a:cubicBezTo>
                <a:cubicBezTo>
                  <a:pt x="5875221" y="4554598"/>
                  <a:pt x="5872222" y="4559224"/>
                  <a:pt x="5869221" y="4563850"/>
                </a:cubicBezTo>
                <a:cubicBezTo>
                  <a:pt x="5893476" y="4546714"/>
                  <a:pt x="5914473" y="4514338"/>
                  <a:pt x="5934654" y="4478149"/>
                </a:cubicBezTo>
                <a:cubicBezTo>
                  <a:pt x="5954024" y="4438150"/>
                  <a:pt x="5976392" y="4393527"/>
                  <a:pt x="5995761" y="4353528"/>
                </a:cubicBezTo>
                <a:cubicBezTo>
                  <a:pt x="6007759" y="4335026"/>
                  <a:pt x="6024942" y="4303464"/>
                  <a:pt x="6037497" y="4268905"/>
                </a:cubicBezTo>
                <a:cubicBezTo>
                  <a:pt x="6054681" y="4237344"/>
                  <a:pt x="6063422" y="4203598"/>
                  <a:pt x="6066979" y="4182916"/>
                </a:cubicBezTo>
                <a:cubicBezTo>
                  <a:pt x="6078162" y="4160604"/>
                  <a:pt x="6088532" y="4134483"/>
                  <a:pt x="6092089" y="4113800"/>
                </a:cubicBezTo>
                <a:cubicBezTo>
                  <a:pt x="6092089" y="4113800"/>
                  <a:pt x="6095903" y="4112984"/>
                  <a:pt x="6095089" y="4109174"/>
                </a:cubicBezTo>
                <a:cubicBezTo>
                  <a:pt x="6098089" y="4104550"/>
                  <a:pt x="6098089" y="4104550"/>
                  <a:pt x="6097275" y="4100738"/>
                </a:cubicBezTo>
                <a:cubicBezTo>
                  <a:pt x="6124013" y="4039243"/>
                  <a:pt x="6133313" y="3989443"/>
                  <a:pt x="6147797" y="3926580"/>
                </a:cubicBezTo>
                <a:cubicBezTo>
                  <a:pt x="6158423" y="3920325"/>
                  <a:pt x="6157052" y="3932572"/>
                  <a:pt x="6161681" y="3935566"/>
                </a:cubicBezTo>
                <a:cubicBezTo>
                  <a:pt x="6168493" y="3930128"/>
                  <a:pt x="6170678" y="3921692"/>
                  <a:pt x="6176677" y="3912441"/>
                </a:cubicBezTo>
                <a:cubicBezTo>
                  <a:pt x="6173679" y="3917066"/>
                  <a:pt x="6174493" y="3920876"/>
                  <a:pt x="6174493" y="3920876"/>
                </a:cubicBezTo>
                <a:cubicBezTo>
                  <a:pt x="6171492" y="3925502"/>
                  <a:pt x="6171492" y="3925502"/>
                  <a:pt x="6172306" y="3929312"/>
                </a:cubicBezTo>
                <a:cubicBezTo>
                  <a:pt x="6176121" y="3928497"/>
                  <a:pt x="6175307" y="3924687"/>
                  <a:pt x="6175307" y="3924687"/>
                </a:cubicBezTo>
                <a:cubicBezTo>
                  <a:pt x="6178306" y="3920062"/>
                  <a:pt x="6177492" y="3916252"/>
                  <a:pt x="6177492" y="3916252"/>
                </a:cubicBezTo>
                <a:cubicBezTo>
                  <a:pt x="6177492" y="3916252"/>
                  <a:pt x="6180491" y="3911626"/>
                  <a:pt x="6180491" y="3911626"/>
                </a:cubicBezTo>
                <a:cubicBezTo>
                  <a:pt x="6182677" y="3903190"/>
                  <a:pt x="6184863" y="3894755"/>
                  <a:pt x="6187861" y="3890129"/>
                </a:cubicBezTo>
                <a:cubicBezTo>
                  <a:pt x="6187861" y="3890129"/>
                  <a:pt x="6187861" y="3890129"/>
                  <a:pt x="6187047" y="3886319"/>
                </a:cubicBezTo>
                <a:cubicBezTo>
                  <a:pt x="6187047" y="3886319"/>
                  <a:pt x="6186233" y="3882508"/>
                  <a:pt x="6186233" y="3882508"/>
                </a:cubicBezTo>
                <a:lnTo>
                  <a:pt x="6183373" y="3883119"/>
                </a:lnTo>
                <a:lnTo>
                  <a:pt x="6183513" y="3879104"/>
                </a:lnTo>
                <a:cubicBezTo>
                  <a:pt x="6183107" y="3877200"/>
                  <a:pt x="6182699" y="3875294"/>
                  <a:pt x="6183791" y="3871076"/>
                </a:cubicBezTo>
                <a:cubicBezTo>
                  <a:pt x="6177536" y="3860460"/>
                  <a:pt x="6174793" y="3884952"/>
                  <a:pt x="6167166" y="3886581"/>
                </a:cubicBezTo>
                <a:cubicBezTo>
                  <a:pt x="6170722" y="3865899"/>
                  <a:pt x="6166095" y="3862904"/>
                  <a:pt x="6168280" y="3854469"/>
                </a:cubicBezTo>
                <a:cubicBezTo>
                  <a:pt x="6163653" y="3851471"/>
                  <a:pt x="6163653" y="3851471"/>
                  <a:pt x="6163653" y="3851471"/>
                </a:cubicBezTo>
                <a:cubicBezTo>
                  <a:pt x="6163653" y="3851471"/>
                  <a:pt x="6163653" y="3851471"/>
                  <a:pt x="6167465" y="3850657"/>
                </a:cubicBezTo>
                <a:cubicBezTo>
                  <a:pt x="6167465" y="3850657"/>
                  <a:pt x="6166651" y="3846847"/>
                  <a:pt x="6166651" y="3846847"/>
                </a:cubicBezTo>
                <a:cubicBezTo>
                  <a:pt x="6169652" y="3842221"/>
                  <a:pt x="6169652" y="3842221"/>
                  <a:pt x="6165837" y="3843036"/>
                </a:cubicBezTo>
                <a:cubicBezTo>
                  <a:pt x="6165022" y="3839226"/>
                  <a:pt x="6165022" y="3839226"/>
                  <a:pt x="6165022" y="3839226"/>
                </a:cubicBezTo>
                <a:cubicBezTo>
                  <a:pt x="6174579" y="3809291"/>
                  <a:pt x="6184949" y="3783170"/>
                  <a:pt x="6175693" y="3777178"/>
                </a:cubicBezTo>
                <a:cubicBezTo>
                  <a:pt x="6171880" y="3777993"/>
                  <a:pt x="6171880" y="3777993"/>
                  <a:pt x="6171880" y="3777993"/>
                </a:cubicBezTo>
                <a:cubicBezTo>
                  <a:pt x="6175693" y="3777178"/>
                  <a:pt x="6174879" y="3773367"/>
                  <a:pt x="6174879" y="3773367"/>
                </a:cubicBezTo>
                <a:cubicBezTo>
                  <a:pt x="6178693" y="3772553"/>
                  <a:pt x="6177065" y="3764931"/>
                  <a:pt x="6180065" y="3760306"/>
                </a:cubicBezTo>
                <a:cubicBezTo>
                  <a:pt x="6179251" y="3756496"/>
                  <a:pt x="6179251" y="3756496"/>
                  <a:pt x="6175436" y="3757310"/>
                </a:cubicBezTo>
                <a:cubicBezTo>
                  <a:pt x="6186063" y="3751055"/>
                  <a:pt x="6192619" y="3725749"/>
                  <a:pt x="6197548" y="3692818"/>
                </a:cubicBezTo>
                <a:cubicBezTo>
                  <a:pt x="6202477" y="3659890"/>
                  <a:pt x="6199777" y="3628590"/>
                  <a:pt x="6199520" y="3608723"/>
                </a:cubicBezTo>
                <a:close/>
                <a:moveTo>
                  <a:pt x="6065238" y="3308795"/>
                </a:moveTo>
                <a:lnTo>
                  <a:pt x="6065531" y="3314628"/>
                </a:lnTo>
                <a:cubicBezTo>
                  <a:pt x="6065619" y="3535954"/>
                  <a:pt x="6032197" y="3753635"/>
                  <a:pt x="5962661" y="3968210"/>
                </a:cubicBezTo>
                <a:cubicBezTo>
                  <a:pt x="5923735" y="4086245"/>
                  <a:pt x="5863115" y="4192627"/>
                  <a:pt x="5809937" y="4303923"/>
                </a:cubicBezTo>
                <a:cubicBezTo>
                  <a:pt x="5743915" y="4446814"/>
                  <a:pt x="5660651" y="4577784"/>
                  <a:pt x="5551706" y="4690196"/>
                </a:cubicBezTo>
                <a:cubicBezTo>
                  <a:pt x="5541612" y="4700629"/>
                  <a:pt x="5535239" y="4713519"/>
                  <a:pt x="5516536" y="4707050"/>
                </a:cubicBezTo>
                <a:cubicBezTo>
                  <a:pt x="5511453" y="4704228"/>
                  <a:pt x="5505908" y="4708581"/>
                  <a:pt x="5503087" y="4713664"/>
                </a:cubicBezTo>
                <a:cubicBezTo>
                  <a:pt x="5442689" y="4786530"/>
                  <a:pt x="5375216" y="4853121"/>
                  <a:pt x="5304022" y="4917255"/>
                </a:cubicBezTo>
                <a:cubicBezTo>
                  <a:pt x="5302296" y="4918251"/>
                  <a:pt x="5301565" y="4920976"/>
                  <a:pt x="5300471" y="4925062"/>
                </a:cubicBezTo>
                <a:cubicBezTo>
                  <a:pt x="5316350" y="4936615"/>
                  <a:pt x="5328341" y="4935449"/>
                  <a:pt x="5343981" y="4920662"/>
                </a:cubicBezTo>
                <a:cubicBezTo>
                  <a:pt x="5452365" y="4821238"/>
                  <a:pt x="5563109" y="4723908"/>
                  <a:pt x="5655346" y="4608480"/>
                </a:cubicBezTo>
                <a:cubicBezTo>
                  <a:pt x="5805256" y="4419455"/>
                  <a:pt x="5915500" y="4209583"/>
                  <a:pt x="5983356" y="3978135"/>
                </a:cubicBezTo>
                <a:cubicBezTo>
                  <a:pt x="6021115" y="3848108"/>
                  <a:pt x="6058875" y="3718084"/>
                  <a:pt x="6073117" y="3583217"/>
                </a:cubicBezTo>
                <a:lnTo>
                  <a:pt x="6074066" y="3578467"/>
                </a:lnTo>
                <a:lnTo>
                  <a:pt x="6079369" y="3507090"/>
                </a:lnTo>
                <a:cubicBezTo>
                  <a:pt x="6079795" y="3459249"/>
                  <a:pt x="6077335" y="3411548"/>
                  <a:pt x="6072751" y="3363985"/>
                </a:cubicBezTo>
                <a:close/>
                <a:moveTo>
                  <a:pt x="2047326" y="3281632"/>
                </a:moveTo>
                <a:lnTo>
                  <a:pt x="2045645" y="3284178"/>
                </a:lnTo>
                <a:lnTo>
                  <a:pt x="2047343" y="3286585"/>
                </a:lnTo>
                <a:close/>
                <a:moveTo>
                  <a:pt x="2051036" y="3201671"/>
                </a:moveTo>
                <a:lnTo>
                  <a:pt x="2050661" y="3206416"/>
                </a:lnTo>
                <a:cubicBezTo>
                  <a:pt x="2050023" y="3213716"/>
                  <a:pt x="2049494" y="3220607"/>
                  <a:pt x="2049263" y="3226807"/>
                </a:cubicBezTo>
                <a:lnTo>
                  <a:pt x="2049406" y="3233130"/>
                </a:lnTo>
                <a:close/>
                <a:moveTo>
                  <a:pt x="1495570" y="3077486"/>
                </a:moveTo>
                <a:cubicBezTo>
                  <a:pt x="1496569" y="3082159"/>
                  <a:pt x="1496569" y="3082159"/>
                  <a:pt x="1496569" y="3082159"/>
                </a:cubicBezTo>
                <a:cubicBezTo>
                  <a:pt x="1496569" y="3082159"/>
                  <a:pt x="1491897" y="3083156"/>
                  <a:pt x="1491897" y="3083156"/>
                </a:cubicBezTo>
                <a:cubicBezTo>
                  <a:pt x="1495570" y="3077486"/>
                  <a:pt x="1495570" y="3077486"/>
                  <a:pt x="1495570" y="3077486"/>
                </a:cubicBezTo>
                <a:close/>
                <a:moveTo>
                  <a:pt x="2063000" y="3065542"/>
                </a:moveTo>
                <a:lnTo>
                  <a:pt x="2061195" y="3075253"/>
                </a:lnTo>
                <a:cubicBezTo>
                  <a:pt x="2060063" y="3083575"/>
                  <a:pt x="2059108" y="3092878"/>
                  <a:pt x="2058277" y="3102543"/>
                </a:cubicBezTo>
                <a:lnTo>
                  <a:pt x="2056929" y="3122128"/>
                </a:lnTo>
                <a:close/>
                <a:moveTo>
                  <a:pt x="6487598" y="3056185"/>
                </a:moveTo>
                <a:cubicBezTo>
                  <a:pt x="6488597" y="3060857"/>
                  <a:pt x="6493268" y="3059858"/>
                  <a:pt x="6493268" y="3059858"/>
                </a:cubicBezTo>
                <a:cubicBezTo>
                  <a:pt x="6488597" y="3060857"/>
                  <a:pt x="6488597" y="3060857"/>
                  <a:pt x="6488597" y="3060857"/>
                </a:cubicBezTo>
                <a:cubicBezTo>
                  <a:pt x="6487598" y="3056185"/>
                  <a:pt x="6487598" y="3056185"/>
                  <a:pt x="6487598" y="3056185"/>
                </a:cubicBezTo>
                <a:close/>
                <a:moveTo>
                  <a:pt x="6485963" y="3002807"/>
                </a:moveTo>
                <a:cubicBezTo>
                  <a:pt x="6493945" y="3040177"/>
                  <a:pt x="6496941" y="3054189"/>
                  <a:pt x="6508597" y="3085888"/>
                </a:cubicBezTo>
                <a:cubicBezTo>
                  <a:pt x="6512769" y="3082554"/>
                  <a:pt x="6517021" y="3085309"/>
                  <a:pt x="6520853" y="3091817"/>
                </a:cubicBezTo>
                <a:lnTo>
                  <a:pt x="6530564" y="3120178"/>
                </a:lnTo>
                <a:lnTo>
                  <a:pt x="6530564" y="3206162"/>
                </a:lnTo>
                <a:lnTo>
                  <a:pt x="6521209" y="3190646"/>
                </a:lnTo>
                <a:cubicBezTo>
                  <a:pt x="6526878" y="3194319"/>
                  <a:pt x="6526878" y="3194319"/>
                  <a:pt x="6525881" y="3189649"/>
                </a:cubicBezTo>
                <a:cubicBezTo>
                  <a:pt x="6529555" y="3183979"/>
                  <a:pt x="6523885" y="3180305"/>
                  <a:pt x="6523885" y="3180305"/>
                </a:cubicBezTo>
                <a:cubicBezTo>
                  <a:pt x="6523885" y="3180305"/>
                  <a:pt x="6523885" y="3180305"/>
                  <a:pt x="6522887" y="3175635"/>
                </a:cubicBezTo>
                <a:cubicBezTo>
                  <a:pt x="6529235" y="3159627"/>
                  <a:pt x="6512229" y="3148606"/>
                  <a:pt x="6517578" y="3127927"/>
                </a:cubicBezTo>
                <a:cubicBezTo>
                  <a:pt x="6512907" y="3128925"/>
                  <a:pt x="6512907" y="3128925"/>
                  <a:pt x="6512907" y="3128925"/>
                </a:cubicBezTo>
                <a:cubicBezTo>
                  <a:pt x="6517578" y="3127927"/>
                  <a:pt x="6516581" y="3123256"/>
                  <a:pt x="6516581" y="3123256"/>
                </a:cubicBezTo>
                <a:cubicBezTo>
                  <a:pt x="6515583" y="3118585"/>
                  <a:pt x="6515583" y="3118585"/>
                  <a:pt x="6510911" y="3119583"/>
                </a:cubicBezTo>
                <a:cubicBezTo>
                  <a:pt x="6507917" y="3105571"/>
                  <a:pt x="6504923" y="3091557"/>
                  <a:pt x="6504923" y="3091557"/>
                </a:cubicBezTo>
                <a:cubicBezTo>
                  <a:pt x="6501930" y="3077543"/>
                  <a:pt x="6502249" y="3101897"/>
                  <a:pt x="6497260" y="3078542"/>
                </a:cubicBezTo>
                <a:cubicBezTo>
                  <a:pt x="6502927" y="3082216"/>
                  <a:pt x="6506600" y="3076546"/>
                  <a:pt x="6500931" y="3072873"/>
                </a:cubicBezTo>
                <a:cubicBezTo>
                  <a:pt x="6495263" y="3069200"/>
                  <a:pt x="6495583" y="3093553"/>
                  <a:pt x="6490593" y="3070198"/>
                </a:cubicBezTo>
                <a:cubicBezTo>
                  <a:pt x="6490593" y="3070198"/>
                  <a:pt x="6490593" y="3070198"/>
                  <a:pt x="6495263" y="3069200"/>
                </a:cubicBezTo>
                <a:cubicBezTo>
                  <a:pt x="6495263" y="3069200"/>
                  <a:pt x="6495263" y="3069200"/>
                  <a:pt x="6494265" y="3064529"/>
                </a:cubicBezTo>
                <a:cubicBezTo>
                  <a:pt x="6494265" y="3064529"/>
                  <a:pt x="6493268" y="3059858"/>
                  <a:pt x="6493268" y="3059858"/>
                </a:cubicBezTo>
                <a:cubicBezTo>
                  <a:pt x="6492269" y="3055188"/>
                  <a:pt x="6492269" y="3055188"/>
                  <a:pt x="6492269" y="3055188"/>
                </a:cubicBezTo>
                <a:cubicBezTo>
                  <a:pt x="6491272" y="3050515"/>
                  <a:pt x="6491272" y="3050515"/>
                  <a:pt x="6491272" y="3050515"/>
                </a:cubicBezTo>
                <a:cubicBezTo>
                  <a:pt x="6495941" y="3049518"/>
                  <a:pt x="6494945" y="3044847"/>
                  <a:pt x="6493945" y="3040177"/>
                </a:cubicBezTo>
                <a:cubicBezTo>
                  <a:pt x="6489275" y="3041174"/>
                  <a:pt x="6488277" y="3036503"/>
                  <a:pt x="6487279" y="3031831"/>
                </a:cubicBezTo>
                <a:cubicBezTo>
                  <a:pt x="6490952" y="3026163"/>
                  <a:pt x="6487959" y="3012150"/>
                  <a:pt x="6485963" y="3002807"/>
                </a:cubicBezTo>
                <a:close/>
                <a:moveTo>
                  <a:pt x="2135961" y="2977892"/>
                </a:moveTo>
                <a:lnTo>
                  <a:pt x="2135002" y="2982694"/>
                </a:lnTo>
                <a:lnTo>
                  <a:pt x="2136350" y="2985028"/>
                </a:lnTo>
                <a:cubicBezTo>
                  <a:pt x="2137229" y="2981748"/>
                  <a:pt x="2138107" y="2978468"/>
                  <a:pt x="2138107" y="2978468"/>
                </a:cubicBezTo>
                <a:close/>
                <a:moveTo>
                  <a:pt x="1530525" y="2870743"/>
                </a:moveTo>
                <a:lnTo>
                  <a:pt x="1530389" y="2874680"/>
                </a:lnTo>
                <a:cubicBezTo>
                  <a:pt x="1530389" y="2874680"/>
                  <a:pt x="1530389" y="2874680"/>
                  <a:pt x="1526716" y="2880348"/>
                </a:cubicBezTo>
                <a:close/>
                <a:moveTo>
                  <a:pt x="1549890" y="2806826"/>
                </a:moveTo>
                <a:lnTo>
                  <a:pt x="1550113" y="2806971"/>
                </a:lnTo>
                <a:lnTo>
                  <a:pt x="1549629" y="2807814"/>
                </a:lnTo>
                <a:close/>
                <a:moveTo>
                  <a:pt x="2190201" y="2770932"/>
                </a:moveTo>
                <a:cubicBezTo>
                  <a:pt x="2189323" y="2774211"/>
                  <a:pt x="2189323" y="2774211"/>
                  <a:pt x="2189323" y="2774211"/>
                </a:cubicBezTo>
                <a:cubicBezTo>
                  <a:pt x="2189323" y="2774211"/>
                  <a:pt x="2189323" y="2774211"/>
                  <a:pt x="2188443" y="2777491"/>
                </a:cubicBezTo>
                <a:cubicBezTo>
                  <a:pt x="2187564" y="2780772"/>
                  <a:pt x="2185806" y="2787331"/>
                  <a:pt x="2184927" y="2790612"/>
                </a:cubicBezTo>
                <a:lnTo>
                  <a:pt x="2181290" y="2797164"/>
                </a:lnTo>
                <a:close/>
                <a:moveTo>
                  <a:pt x="6368398" y="2681145"/>
                </a:moveTo>
                <a:cubicBezTo>
                  <a:pt x="6374068" y="2684818"/>
                  <a:pt x="6375065" y="2689491"/>
                  <a:pt x="6376065" y="2694161"/>
                </a:cubicBezTo>
                <a:cubicBezTo>
                  <a:pt x="6376065" y="2694161"/>
                  <a:pt x="6376065" y="2694161"/>
                  <a:pt x="6377063" y="2698832"/>
                </a:cubicBezTo>
                <a:cubicBezTo>
                  <a:pt x="6378061" y="2703503"/>
                  <a:pt x="6378061" y="2703503"/>
                  <a:pt x="6378061" y="2703503"/>
                </a:cubicBezTo>
                <a:lnTo>
                  <a:pt x="6379057" y="2708174"/>
                </a:lnTo>
                <a:cubicBezTo>
                  <a:pt x="6379057" y="2708174"/>
                  <a:pt x="6378061" y="2703503"/>
                  <a:pt x="6372391" y="2699831"/>
                </a:cubicBezTo>
                <a:cubicBezTo>
                  <a:pt x="6370395" y="2690488"/>
                  <a:pt x="6369397" y="2685816"/>
                  <a:pt x="6368398" y="2681145"/>
                </a:cubicBezTo>
                <a:close/>
                <a:moveTo>
                  <a:pt x="1615952" y="2612189"/>
                </a:moveTo>
                <a:cubicBezTo>
                  <a:pt x="1616951" y="2616860"/>
                  <a:pt x="1616951" y="2616860"/>
                  <a:pt x="1617948" y="2621531"/>
                </a:cubicBezTo>
                <a:cubicBezTo>
                  <a:pt x="1605931" y="2633867"/>
                  <a:pt x="1597227" y="2684569"/>
                  <a:pt x="1578861" y="2712914"/>
                </a:cubicBezTo>
                <a:cubicBezTo>
                  <a:pt x="1581695" y="2714750"/>
                  <a:pt x="1579270" y="2726259"/>
                  <a:pt x="1573966" y="2741433"/>
                </a:cubicBezTo>
                <a:lnTo>
                  <a:pt x="1556905" y="2780304"/>
                </a:lnTo>
                <a:lnTo>
                  <a:pt x="1579289" y="2695699"/>
                </a:lnTo>
                <a:lnTo>
                  <a:pt x="1595842" y="2645791"/>
                </a:lnTo>
                <a:lnTo>
                  <a:pt x="1603256" y="2644207"/>
                </a:lnTo>
                <a:cubicBezTo>
                  <a:pt x="1605931" y="2633867"/>
                  <a:pt x="1608607" y="2623526"/>
                  <a:pt x="1612279" y="2617859"/>
                </a:cubicBezTo>
                <a:cubicBezTo>
                  <a:pt x="1612279" y="2617859"/>
                  <a:pt x="1615952" y="2612189"/>
                  <a:pt x="1615952" y="2612189"/>
                </a:cubicBezTo>
                <a:close/>
                <a:moveTo>
                  <a:pt x="1613956" y="2602847"/>
                </a:moveTo>
                <a:cubicBezTo>
                  <a:pt x="1614953" y="2607518"/>
                  <a:pt x="1610283" y="2608515"/>
                  <a:pt x="1611280" y="2613188"/>
                </a:cubicBezTo>
                <a:cubicBezTo>
                  <a:pt x="1606611" y="2614185"/>
                  <a:pt x="1607608" y="2618857"/>
                  <a:pt x="1607608" y="2618857"/>
                </a:cubicBezTo>
                <a:lnTo>
                  <a:pt x="1599798" y="2633861"/>
                </a:lnTo>
                <a:lnTo>
                  <a:pt x="1607087" y="2611884"/>
                </a:lnTo>
                <a:lnTo>
                  <a:pt x="1610283" y="2608515"/>
                </a:lnTo>
                <a:lnTo>
                  <a:pt x="1609003" y="2606107"/>
                </a:lnTo>
                <a:lnTo>
                  <a:pt x="1609622" y="2604236"/>
                </a:lnTo>
                <a:close/>
                <a:moveTo>
                  <a:pt x="1612438" y="2595743"/>
                </a:moveTo>
                <a:lnTo>
                  <a:pt x="1612958" y="2598177"/>
                </a:lnTo>
                <a:lnTo>
                  <a:pt x="1611136" y="2599671"/>
                </a:lnTo>
                <a:close/>
                <a:moveTo>
                  <a:pt x="1622980" y="2576498"/>
                </a:moveTo>
                <a:cubicBezTo>
                  <a:pt x="1622980" y="2576498"/>
                  <a:pt x="1619308" y="2582167"/>
                  <a:pt x="1620306" y="2586839"/>
                </a:cubicBezTo>
                <a:cubicBezTo>
                  <a:pt x="1620306" y="2586839"/>
                  <a:pt x="1620306" y="2586839"/>
                  <a:pt x="1619308" y="2582167"/>
                </a:cubicBezTo>
                <a:lnTo>
                  <a:pt x="1616762" y="2582712"/>
                </a:lnTo>
                <a:lnTo>
                  <a:pt x="1618505" y="2577454"/>
                </a:lnTo>
                <a:close/>
                <a:moveTo>
                  <a:pt x="1649502" y="2499886"/>
                </a:moveTo>
                <a:lnTo>
                  <a:pt x="1648634" y="2503325"/>
                </a:lnTo>
                <a:cubicBezTo>
                  <a:pt x="1646391" y="2513192"/>
                  <a:pt x="1649461" y="2506126"/>
                  <a:pt x="1655719" y="2501126"/>
                </a:cubicBezTo>
                <a:cubicBezTo>
                  <a:pt x="1639350" y="2538812"/>
                  <a:pt x="1640347" y="2543482"/>
                  <a:pt x="1625655" y="2566159"/>
                </a:cubicBezTo>
                <a:lnTo>
                  <a:pt x="1621993" y="2566942"/>
                </a:lnTo>
                <a:lnTo>
                  <a:pt x="1623115" y="2563555"/>
                </a:lnTo>
                <a:close/>
                <a:moveTo>
                  <a:pt x="2319373" y="2498792"/>
                </a:moveTo>
                <a:lnTo>
                  <a:pt x="2303814" y="2500188"/>
                </a:lnTo>
                <a:cubicBezTo>
                  <a:pt x="2298499" y="2503283"/>
                  <a:pt x="2294412" y="2509011"/>
                  <a:pt x="2290837" y="2517807"/>
                </a:cubicBezTo>
                <a:cubicBezTo>
                  <a:pt x="2265509" y="2577535"/>
                  <a:pt x="2239517" y="2637059"/>
                  <a:pt x="2215875" y="2697450"/>
                </a:cubicBezTo>
                <a:lnTo>
                  <a:pt x="2209226" y="2715686"/>
                </a:lnTo>
                <a:lnTo>
                  <a:pt x="2208765" y="2718664"/>
                </a:lnTo>
                <a:cubicBezTo>
                  <a:pt x="2205398" y="2730616"/>
                  <a:pt x="2197993" y="2748408"/>
                  <a:pt x="2202915" y="2749726"/>
                </a:cubicBezTo>
                <a:lnTo>
                  <a:pt x="2202035" y="2753007"/>
                </a:lnTo>
                <a:cubicBezTo>
                  <a:pt x="2197877" y="2755408"/>
                  <a:pt x="2196118" y="2761968"/>
                  <a:pt x="2195240" y="2765248"/>
                </a:cubicBezTo>
                <a:cubicBezTo>
                  <a:pt x="2191960" y="2764370"/>
                  <a:pt x="2191960" y="2764370"/>
                  <a:pt x="2191960" y="2764370"/>
                </a:cubicBezTo>
                <a:lnTo>
                  <a:pt x="2191515" y="2764250"/>
                </a:lnTo>
                <a:lnTo>
                  <a:pt x="2182554" y="2788823"/>
                </a:lnTo>
                <a:lnTo>
                  <a:pt x="2178751" y="2801737"/>
                </a:lnTo>
                <a:lnTo>
                  <a:pt x="2181290" y="2797164"/>
                </a:lnTo>
                <a:lnTo>
                  <a:pt x="2172327" y="2823555"/>
                </a:lnTo>
                <a:lnTo>
                  <a:pt x="2164219" y="2851082"/>
                </a:lnTo>
                <a:lnTo>
                  <a:pt x="2161835" y="2861828"/>
                </a:lnTo>
                <a:cubicBezTo>
                  <a:pt x="2160677" y="2867176"/>
                  <a:pt x="2159674" y="2871740"/>
                  <a:pt x="2158794" y="2875021"/>
                </a:cubicBezTo>
                <a:cubicBezTo>
                  <a:pt x="2158794" y="2875021"/>
                  <a:pt x="2157915" y="2878301"/>
                  <a:pt x="2157915" y="2878301"/>
                </a:cubicBezTo>
                <a:lnTo>
                  <a:pt x="2148821" y="2913407"/>
                </a:lnTo>
                <a:lnTo>
                  <a:pt x="2139494" y="2960172"/>
                </a:lnTo>
                <a:lnTo>
                  <a:pt x="2142037" y="2950680"/>
                </a:lnTo>
                <a:cubicBezTo>
                  <a:pt x="2148670" y="2925925"/>
                  <a:pt x="2153944" y="2906242"/>
                  <a:pt x="2161195" y="2879181"/>
                </a:cubicBezTo>
                <a:cubicBezTo>
                  <a:pt x="2163598" y="2883339"/>
                  <a:pt x="2164476" y="2880059"/>
                  <a:pt x="2168636" y="2877658"/>
                </a:cubicBezTo>
                <a:cubicBezTo>
                  <a:pt x="2169514" y="2874377"/>
                  <a:pt x="2169514" y="2874377"/>
                  <a:pt x="2169514" y="2874377"/>
                </a:cubicBezTo>
                <a:cubicBezTo>
                  <a:pt x="2166235" y="2873499"/>
                  <a:pt x="2166235" y="2873499"/>
                  <a:pt x="2166235" y="2873499"/>
                </a:cubicBezTo>
                <a:cubicBezTo>
                  <a:pt x="2170865" y="2843097"/>
                  <a:pt x="2191897" y="2817090"/>
                  <a:pt x="2184693" y="2804613"/>
                </a:cubicBezTo>
                <a:cubicBezTo>
                  <a:pt x="2181412" y="2803733"/>
                  <a:pt x="2181412" y="2803733"/>
                  <a:pt x="2181412" y="2803733"/>
                </a:cubicBezTo>
                <a:cubicBezTo>
                  <a:pt x="2185571" y="2801333"/>
                  <a:pt x="2187329" y="2794772"/>
                  <a:pt x="2188209" y="2791491"/>
                </a:cubicBezTo>
                <a:cubicBezTo>
                  <a:pt x="2189087" y="2788211"/>
                  <a:pt x="2189966" y="2784930"/>
                  <a:pt x="2189966" y="2784930"/>
                </a:cubicBezTo>
                <a:cubicBezTo>
                  <a:pt x="2193245" y="2785808"/>
                  <a:pt x="2199806" y="2787568"/>
                  <a:pt x="2202207" y="2791725"/>
                </a:cubicBezTo>
                <a:cubicBezTo>
                  <a:pt x="2201328" y="2795006"/>
                  <a:pt x="2199570" y="2801568"/>
                  <a:pt x="2198691" y="2804847"/>
                </a:cubicBezTo>
                <a:cubicBezTo>
                  <a:pt x="2196934" y="2811408"/>
                  <a:pt x="2191897" y="2817090"/>
                  <a:pt x="2193417" y="2824530"/>
                </a:cubicBezTo>
                <a:cubicBezTo>
                  <a:pt x="2193417" y="2824530"/>
                  <a:pt x="2192539" y="2827809"/>
                  <a:pt x="2192539" y="2827809"/>
                </a:cubicBezTo>
                <a:cubicBezTo>
                  <a:pt x="2192539" y="2827809"/>
                  <a:pt x="2192539" y="2827809"/>
                  <a:pt x="2191660" y="2831090"/>
                </a:cubicBezTo>
                <a:cubicBezTo>
                  <a:pt x="2190780" y="2834370"/>
                  <a:pt x="2190780" y="2834370"/>
                  <a:pt x="2189902" y="2837650"/>
                </a:cubicBezTo>
                <a:cubicBezTo>
                  <a:pt x="2189023" y="2840931"/>
                  <a:pt x="2189023" y="2840931"/>
                  <a:pt x="2189023" y="2840931"/>
                </a:cubicBezTo>
                <a:lnTo>
                  <a:pt x="2189696" y="2840543"/>
                </a:lnTo>
                <a:lnTo>
                  <a:pt x="2208348" y="2778797"/>
                </a:lnTo>
                <a:lnTo>
                  <a:pt x="2211622" y="2769653"/>
                </a:lnTo>
                <a:lnTo>
                  <a:pt x="2207481" y="2772046"/>
                </a:lnTo>
                <a:cubicBezTo>
                  <a:pt x="2203965" y="2785166"/>
                  <a:pt x="2203965" y="2785166"/>
                  <a:pt x="2203965" y="2785166"/>
                </a:cubicBezTo>
                <a:cubicBezTo>
                  <a:pt x="2201565" y="2781008"/>
                  <a:pt x="2195882" y="2775968"/>
                  <a:pt x="2192603" y="2775089"/>
                </a:cubicBezTo>
                <a:cubicBezTo>
                  <a:pt x="2193481" y="2771810"/>
                  <a:pt x="2194361" y="2768530"/>
                  <a:pt x="2194361" y="2768530"/>
                </a:cubicBezTo>
                <a:cubicBezTo>
                  <a:pt x="2195240" y="2765248"/>
                  <a:pt x="2195240" y="2765248"/>
                  <a:pt x="2195240" y="2765248"/>
                </a:cubicBezTo>
                <a:cubicBezTo>
                  <a:pt x="2197641" y="2769408"/>
                  <a:pt x="2197641" y="2769408"/>
                  <a:pt x="2197641" y="2769408"/>
                </a:cubicBezTo>
                <a:cubicBezTo>
                  <a:pt x="2197641" y="2769408"/>
                  <a:pt x="2198519" y="2766127"/>
                  <a:pt x="2201800" y="2767006"/>
                </a:cubicBezTo>
                <a:cubicBezTo>
                  <a:pt x="2202679" y="2763726"/>
                  <a:pt x="2199399" y="2762848"/>
                  <a:pt x="2200278" y="2759567"/>
                </a:cubicBezTo>
                <a:cubicBezTo>
                  <a:pt x="2200278" y="2759567"/>
                  <a:pt x="2201156" y="2756287"/>
                  <a:pt x="2201156" y="2756287"/>
                </a:cubicBezTo>
                <a:cubicBezTo>
                  <a:pt x="2202035" y="2753007"/>
                  <a:pt x="2206194" y="2750606"/>
                  <a:pt x="2207953" y="2744045"/>
                </a:cubicBezTo>
                <a:cubicBezTo>
                  <a:pt x="2211468" y="2730923"/>
                  <a:pt x="2210354" y="2748205"/>
                  <a:pt x="2216271" y="2739241"/>
                </a:cubicBezTo>
                <a:cubicBezTo>
                  <a:pt x="2211468" y="2730923"/>
                  <a:pt x="2220665" y="2722840"/>
                  <a:pt x="2225703" y="2717159"/>
                </a:cubicBezTo>
                <a:cubicBezTo>
                  <a:pt x="2222423" y="2716280"/>
                  <a:pt x="2219144" y="2715402"/>
                  <a:pt x="2220022" y="2712121"/>
                </a:cubicBezTo>
                <a:cubicBezTo>
                  <a:pt x="2223302" y="2712999"/>
                  <a:pt x="2226583" y="2713879"/>
                  <a:pt x="2227462" y="2710598"/>
                </a:cubicBezTo>
                <a:cubicBezTo>
                  <a:pt x="2225060" y="2706440"/>
                  <a:pt x="2227696" y="2696598"/>
                  <a:pt x="2229455" y="2690037"/>
                </a:cubicBezTo>
                <a:cubicBezTo>
                  <a:pt x="2235137" y="2695076"/>
                  <a:pt x="2241290" y="2672114"/>
                  <a:pt x="2238887" y="2667954"/>
                </a:cubicBezTo>
                <a:cubicBezTo>
                  <a:pt x="2239767" y="2664674"/>
                  <a:pt x="2239767" y="2664674"/>
                  <a:pt x="2239767" y="2664674"/>
                </a:cubicBezTo>
                <a:cubicBezTo>
                  <a:pt x="2242404" y="2654833"/>
                  <a:pt x="2246328" y="2666432"/>
                  <a:pt x="2248965" y="2656591"/>
                </a:cubicBezTo>
                <a:cubicBezTo>
                  <a:pt x="2247442" y="2649152"/>
                  <a:pt x="2245041" y="2644992"/>
                  <a:pt x="2252715" y="2629469"/>
                </a:cubicBezTo>
                <a:cubicBezTo>
                  <a:pt x="2257755" y="2623789"/>
                  <a:pt x="2263670" y="2614826"/>
                  <a:pt x="2266307" y="2604985"/>
                </a:cubicBezTo>
                <a:cubicBezTo>
                  <a:pt x="2267187" y="2601706"/>
                  <a:pt x="2268944" y="2595145"/>
                  <a:pt x="2273104" y="2592744"/>
                </a:cubicBezTo>
                <a:cubicBezTo>
                  <a:pt x="2281658" y="2573941"/>
                  <a:pt x="2277264" y="2590343"/>
                  <a:pt x="2287340" y="2578980"/>
                </a:cubicBezTo>
                <a:cubicBezTo>
                  <a:pt x="2284295" y="2564099"/>
                  <a:pt x="2314524" y="2530009"/>
                  <a:pt x="2314759" y="2516010"/>
                </a:cubicBezTo>
                <a:cubicBezTo>
                  <a:pt x="2304684" y="2527372"/>
                  <a:pt x="2318274" y="2502889"/>
                  <a:pt x="2318274" y="2502889"/>
                </a:cubicBezTo>
                <a:close/>
                <a:moveTo>
                  <a:pt x="1745743" y="2277280"/>
                </a:moveTo>
                <a:lnTo>
                  <a:pt x="1746544" y="2277481"/>
                </a:lnTo>
                <a:lnTo>
                  <a:pt x="1735073" y="2301013"/>
                </a:lnTo>
                <a:cubicBezTo>
                  <a:pt x="1725969" y="2321274"/>
                  <a:pt x="1718702" y="2338701"/>
                  <a:pt x="1715529" y="2346705"/>
                </a:cubicBezTo>
                <a:cubicBezTo>
                  <a:pt x="1713852" y="2361715"/>
                  <a:pt x="1680793" y="2412737"/>
                  <a:pt x="1682110" y="2441760"/>
                </a:cubicBezTo>
                <a:cubicBezTo>
                  <a:pt x="1673767" y="2448427"/>
                  <a:pt x="1676442" y="2438087"/>
                  <a:pt x="1676442" y="2438087"/>
                </a:cubicBezTo>
                <a:cubicBezTo>
                  <a:pt x="1675604" y="2445593"/>
                  <a:pt x="1670841" y="2457600"/>
                  <a:pt x="1665372" y="2469147"/>
                </a:cubicBezTo>
                <a:lnTo>
                  <a:pt x="1652015" y="2493822"/>
                </a:lnTo>
                <a:lnTo>
                  <a:pt x="1729501" y="2306860"/>
                </a:lnTo>
                <a:cubicBezTo>
                  <a:pt x="1732137" y="2300212"/>
                  <a:pt x="1734774" y="2293566"/>
                  <a:pt x="1737409" y="2286918"/>
                </a:cubicBezTo>
                <a:cubicBezTo>
                  <a:pt x="1739489" y="2282418"/>
                  <a:pt x="1742262" y="2278784"/>
                  <a:pt x="1745743" y="2277280"/>
                </a:cubicBezTo>
                <a:close/>
                <a:moveTo>
                  <a:pt x="2406271" y="2140812"/>
                </a:moveTo>
                <a:lnTo>
                  <a:pt x="2381400" y="2172178"/>
                </a:lnTo>
                <a:cubicBezTo>
                  <a:pt x="2373073" y="2183571"/>
                  <a:pt x="2365897" y="2193952"/>
                  <a:pt x="2360419" y="2201275"/>
                </a:cubicBezTo>
                <a:cubicBezTo>
                  <a:pt x="2331713" y="2242804"/>
                  <a:pt x="2302362" y="2273613"/>
                  <a:pt x="2279573" y="2306181"/>
                </a:cubicBezTo>
                <a:cubicBezTo>
                  <a:pt x="2265981" y="2330665"/>
                  <a:pt x="2246471" y="2364112"/>
                  <a:pt x="2232000" y="2391875"/>
                </a:cubicBezTo>
                <a:cubicBezTo>
                  <a:pt x="2217764" y="2405641"/>
                  <a:pt x="2208331" y="2427724"/>
                  <a:pt x="2198898" y="2449807"/>
                </a:cubicBezTo>
                <a:cubicBezTo>
                  <a:pt x="2186422" y="2457011"/>
                  <a:pt x="2171071" y="2488057"/>
                  <a:pt x="2155721" y="2519101"/>
                </a:cubicBezTo>
                <a:cubicBezTo>
                  <a:pt x="2140372" y="2550147"/>
                  <a:pt x="2125021" y="2581191"/>
                  <a:pt x="2112543" y="2588395"/>
                </a:cubicBezTo>
                <a:cubicBezTo>
                  <a:pt x="2109906" y="2598236"/>
                  <a:pt x="2102231" y="2613758"/>
                  <a:pt x="2098073" y="2616160"/>
                </a:cubicBezTo>
                <a:cubicBezTo>
                  <a:pt x="2101995" y="2627759"/>
                  <a:pt x="2085767" y="2662085"/>
                  <a:pt x="2078328" y="2663606"/>
                </a:cubicBezTo>
                <a:cubicBezTo>
                  <a:pt x="2077448" y="2666887"/>
                  <a:pt x="2075691" y="2673447"/>
                  <a:pt x="2074811" y="2676728"/>
                </a:cubicBezTo>
                <a:cubicBezTo>
                  <a:pt x="2064970" y="2674091"/>
                  <a:pt x="2063622" y="2705371"/>
                  <a:pt x="2050908" y="2726574"/>
                </a:cubicBezTo>
                <a:cubicBezTo>
                  <a:pt x="2050028" y="2729856"/>
                  <a:pt x="2050028" y="2729856"/>
                  <a:pt x="2050028" y="2729856"/>
                </a:cubicBezTo>
                <a:cubicBezTo>
                  <a:pt x="2050028" y="2729856"/>
                  <a:pt x="2046748" y="2728977"/>
                  <a:pt x="2046748" y="2728977"/>
                </a:cubicBezTo>
                <a:cubicBezTo>
                  <a:pt x="2045870" y="2732257"/>
                  <a:pt x="2045870" y="2732257"/>
                  <a:pt x="2044991" y="2735538"/>
                </a:cubicBezTo>
                <a:cubicBezTo>
                  <a:pt x="2044991" y="2735538"/>
                  <a:pt x="2044991" y="2735538"/>
                  <a:pt x="2048271" y="2736415"/>
                </a:cubicBezTo>
                <a:cubicBezTo>
                  <a:pt x="2048271" y="2736415"/>
                  <a:pt x="2049149" y="2733136"/>
                  <a:pt x="2049149" y="2733136"/>
                </a:cubicBezTo>
                <a:cubicBezTo>
                  <a:pt x="2047392" y="2739696"/>
                  <a:pt x="2044755" y="2749537"/>
                  <a:pt x="2048035" y="2750415"/>
                </a:cubicBezTo>
                <a:cubicBezTo>
                  <a:pt x="2026533" y="2804424"/>
                  <a:pt x="2008310" y="2859309"/>
                  <a:pt x="1995770" y="2919234"/>
                </a:cubicBezTo>
                <a:cubicBezTo>
                  <a:pt x="1992897" y="2943075"/>
                  <a:pt x="1988501" y="2959475"/>
                  <a:pt x="1981470" y="2985718"/>
                </a:cubicBezTo>
                <a:cubicBezTo>
                  <a:pt x="1976840" y="3016119"/>
                  <a:pt x="1971976" y="3060521"/>
                  <a:pt x="1964707" y="3100763"/>
                </a:cubicBezTo>
                <a:cubicBezTo>
                  <a:pt x="1959841" y="3145164"/>
                  <a:pt x="1955856" y="3186286"/>
                  <a:pt x="1953626" y="3220847"/>
                </a:cubicBezTo>
                <a:cubicBezTo>
                  <a:pt x="1949875" y="3247969"/>
                  <a:pt x="1949639" y="3261969"/>
                  <a:pt x="1948288" y="3293249"/>
                </a:cubicBezTo>
                <a:cubicBezTo>
                  <a:pt x="1949811" y="3300688"/>
                  <a:pt x="1947174" y="3310529"/>
                  <a:pt x="1945417" y="3317092"/>
                </a:cubicBezTo>
                <a:cubicBezTo>
                  <a:pt x="1944301" y="3334371"/>
                  <a:pt x="1950626" y="3350128"/>
                  <a:pt x="1946232" y="3366530"/>
                </a:cubicBezTo>
                <a:cubicBezTo>
                  <a:pt x="1946232" y="3366530"/>
                  <a:pt x="1942952" y="3365651"/>
                  <a:pt x="1942952" y="3365651"/>
                </a:cubicBezTo>
                <a:cubicBezTo>
                  <a:pt x="1943831" y="3362372"/>
                  <a:pt x="1939671" y="3364773"/>
                  <a:pt x="1942074" y="3368931"/>
                </a:cubicBezTo>
                <a:cubicBezTo>
                  <a:pt x="1941194" y="3372213"/>
                  <a:pt x="1940315" y="3375492"/>
                  <a:pt x="1940315" y="3375492"/>
                </a:cubicBezTo>
                <a:cubicBezTo>
                  <a:pt x="1943595" y="3376371"/>
                  <a:pt x="1942716" y="3379652"/>
                  <a:pt x="1942716" y="3379652"/>
                </a:cubicBezTo>
                <a:cubicBezTo>
                  <a:pt x="1939437" y="3378772"/>
                  <a:pt x="1938557" y="3382053"/>
                  <a:pt x="1937678" y="3385333"/>
                </a:cubicBezTo>
                <a:cubicBezTo>
                  <a:pt x="1940079" y="3389492"/>
                  <a:pt x="1940958" y="3386211"/>
                  <a:pt x="1944239" y="3387091"/>
                </a:cubicBezTo>
                <a:cubicBezTo>
                  <a:pt x="1944239" y="3387091"/>
                  <a:pt x="1943359" y="3390371"/>
                  <a:pt x="1943359" y="3390371"/>
                </a:cubicBezTo>
                <a:cubicBezTo>
                  <a:pt x="1942481" y="3393652"/>
                  <a:pt x="1944882" y="3397810"/>
                  <a:pt x="1944882" y="3397810"/>
                </a:cubicBezTo>
                <a:cubicBezTo>
                  <a:pt x="1948161" y="3398690"/>
                  <a:pt x="1949041" y="3395409"/>
                  <a:pt x="1949920" y="3392128"/>
                </a:cubicBezTo>
                <a:cubicBezTo>
                  <a:pt x="1946640" y="3391250"/>
                  <a:pt x="1946640" y="3391250"/>
                  <a:pt x="1946640" y="3391250"/>
                </a:cubicBezTo>
                <a:cubicBezTo>
                  <a:pt x="1950798" y="3388848"/>
                  <a:pt x="1950798" y="3388848"/>
                  <a:pt x="1950798" y="3388848"/>
                </a:cubicBezTo>
                <a:cubicBezTo>
                  <a:pt x="1947048" y="3415971"/>
                  <a:pt x="1946341" y="3457970"/>
                  <a:pt x="1955068" y="3477887"/>
                </a:cubicBezTo>
                <a:cubicBezTo>
                  <a:pt x="1953718" y="3509167"/>
                  <a:pt x="1958692" y="3556207"/>
                  <a:pt x="1967593" y="3614845"/>
                </a:cubicBezTo>
                <a:cubicBezTo>
                  <a:pt x="1964311" y="3613965"/>
                  <a:pt x="1964311" y="3613965"/>
                  <a:pt x="1964311" y="3613965"/>
                </a:cubicBezTo>
                <a:cubicBezTo>
                  <a:pt x="1964311" y="3613965"/>
                  <a:pt x="1965190" y="3610685"/>
                  <a:pt x="1965190" y="3610685"/>
                </a:cubicBezTo>
                <a:cubicBezTo>
                  <a:pt x="1962788" y="3606525"/>
                  <a:pt x="1963667" y="3603245"/>
                  <a:pt x="1959509" y="3605646"/>
                </a:cubicBezTo>
                <a:cubicBezTo>
                  <a:pt x="1959509" y="3605646"/>
                  <a:pt x="1958629" y="3608926"/>
                  <a:pt x="1961030" y="3613086"/>
                </a:cubicBezTo>
                <a:cubicBezTo>
                  <a:pt x="1960151" y="3616366"/>
                  <a:pt x="1960151" y="3616366"/>
                  <a:pt x="1962553" y="3620525"/>
                </a:cubicBezTo>
                <a:cubicBezTo>
                  <a:pt x="1959273" y="3619647"/>
                  <a:pt x="1958393" y="3622927"/>
                  <a:pt x="1956636" y="3629487"/>
                </a:cubicBezTo>
                <a:cubicBezTo>
                  <a:pt x="1958276" y="3629926"/>
                  <a:pt x="1959916" y="3630366"/>
                  <a:pt x="1960956" y="3629767"/>
                </a:cubicBezTo>
                <a:lnTo>
                  <a:pt x="1961195" y="3627779"/>
                </a:lnTo>
                <a:lnTo>
                  <a:pt x="1965598" y="3635404"/>
                </a:lnTo>
                <a:cubicBezTo>
                  <a:pt x="1966476" y="3632124"/>
                  <a:pt x="1967355" y="3628843"/>
                  <a:pt x="1968235" y="3625564"/>
                </a:cubicBezTo>
                <a:cubicBezTo>
                  <a:pt x="1975438" y="3638041"/>
                  <a:pt x="1980241" y="3646361"/>
                  <a:pt x="1982406" y="3664519"/>
                </a:cubicBezTo>
                <a:cubicBezTo>
                  <a:pt x="1980005" y="3660359"/>
                  <a:pt x="1979127" y="3663639"/>
                  <a:pt x="1978248" y="3666921"/>
                </a:cubicBezTo>
                <a:cubicBezTo>
                  <a:pt x="1980413" y="3685079"/>
                  <a:pt x="1992420" y="3705876"/>
                  <a:pt x="1993063" y="3716595"/>
                </a:cubicBezTo>
                <a:cubicBezTo>
                  <a:pt x="1993063" y="3716595"/>
                  <a:pt x="1989783" y="3715716"/>
                  <a:pt x="1990662" y="3712437"/>
                </a:cubicBezTo>
                <a:cubicBezTo>
                  <a:pt x="1994349" y="3738035"/>
                  <a:pt x="2006357" y="3758832"/>
                  <a:pt x="2000440" y="3767792"/>
                </a:cubicBezTo>
                <a:cubicBezTo>
                  <a:pt x="2001319" y="3764513"/>
                  <a:pt x="2003721" y="3768672"/>
                  <a:pt x="2002841" y="3771952"/>
                </a:cubicBezTo>
                <a:cubicBezTo>
                  <a:pt x="2010925" y="3781150"/>
                  <a:pt x="2005477" y="3762112"/>
                  <a:pt x="2006357" y="3758832"/>
                </a:cubicBezTo>
                <a:cubicBezTo>
                  <a:pt x="2010925" y="3781150"/>
                  <a:pt x="2009166" y="3787711"/>
                  <a:pt x="2017248" y="3796907"/>
                </a:cubicBezTo>
                <a:cubicBezTo>
                  <a:pt x="2013090" y="3799309"/>
                  <a:pt x="2008288" y="3790991"/>
                  <a:pt x="2012210" y="3802590"/>
                </a:cubicBezTo>
                <a:cubicBezTo>
                  <a:pt x="2017892" y="3807629"/>
                  <a:pt x="2015491" y="3803468"/>
                  <a:pt x="2020293" y="3811786"/>
                </a:cubicBezTo>
                <a:cubicBezTo>
                  <a:pt x="2023573" y="3812666"/>
                  <a:pt x="2022695" y="3815946"/>
                  <a:pt x="2022695" y="3815946"/>
                </a:cubicBezTo>
                <a:cubicBezTo>
                  <a:pt x="2025096" y="3820106"/>
                  <a:pt x="2024217" y="3823386"/>
                  <a:pt x="2027497" y="3824264"/>
                </a:cubicBezTo>
                <a:cubicBezTo>
                  <a:pt x="2030778" y="3825144"/>
                  <a:pt x="2031657" y="3821863"/>
                  <a:pt x="2029256" y="3817704"/>
                </a:cubicBezTo>
                <a:cubicBezTo>
                  <a:pt x="2029256" y="3817704"/>
                  <a:pt x="2029256" y="3817704"/>
                  <a:pt x="2030134" y="3814423"/>
                </a:cubicBezTo>
                <a:cubicBezTo>
                  <a:pt x="2038626" y="3848341"/>
                  <a:pt x="2046708" y="3857538"/>
                  <a:pt x="2060002" y="3899774"/>
                </a:cubicBezTo>
                <a:cubicBezTo>
                  <a:pt x="2049926" y="3911137"/>
                  <a:pt x="2062403" y="3903934"/>
                  <a:pt x="2059530" y="3927774"/>
                </a:cubicBezTo>
                <a:cubicBezTo>
                  <a:pt x="2056251" y="3926896"/>
                  <a:pt x="2056251" y="3926896"/>
                  <a:pt x="2056251" y="3926896"/>
                </a:cubicBezTo>
                <a:cubicBezTo>
                  <a:pt x="2053849" y="3922736"/>
                  <a:pt x="2052969" y="3926018"/>
                  <a:pt x="2055372" y="3930176"/>
                </a:cubicBezTo>
                <a:cubicBezTo>
                  <a:pt x="2054492" y="3933457"/>
                  <a:pt x="2056893" y="3937615"/>
                  <a:pt x="2060174" y="3938494"/>
                </a:cubicBezTo>
                <a:cubicBezTo>
                  <a:pt x="2062575" y="3942653"/>
                  <a:pt x="2062575" y="3942653"/>
                  <a:pt x="2062575" y="3942653"/>
                </a:cubicBezTo>
                <a:cubicBezTo>
                  <a:pt x="2064098" y="3950093"/>
                  <a:pt x="2067378" y="3950971"/>
                  <a:pt x="2071537" y="3948570"/>
                </a:cubicBezTo>
                <a:cubicBezTo>
                  <a:pt x="2069779" y="3955131"/>
                  <a:pt x="2075461" y="3960170"/>
                  <a:pt x="2077862" y="3964329"/>
                </a:cubicBezTo>
                <a:cubicBezTo>
                  <a:pt x="2076340" y="3956889"/>
                  <a:pt x="2074817" y="3949450"/>
                  <a:pt x="2073296" y="3942009"/>
                </a:cubicBezTo>
                <a:cubicBezTo>
                  <a:pt x="2070015" y="3941131"/>
                  <a:pt x="2066735" y="3940252"/>
                  <a:pt x="2066735" y="3940252"/>
                </a:cubicBezTo>
                <a:cubicBezTo>
                  <a:pt x="2066735" y="3940252"/>
                  <a:pt x="2067614" y="3936973"/>
                  <a:pt x="2064334" y="3936093"/>
                </a:cubicBezTo>
                <a:cubicBezTo>
                  <a:pt x="2064334" y="3936093"/>
                  <a:pt x="2065212" y="3932813"/>
                  <a:pt x="2065212" y="3932813"/>
                </a:cubicBezTo>
                <a:cubicBezTo>
                  <a:pt x="2066091" y="3929533"/>
                  <a:pt x="2062811" y="3928653"/>
                  <a:pt x="2059530" y="3927774"/>
                </a:cubicBezTo>
                <a:cubicBezTo>
                  <a:pt x="2070485" y="3913130"/>
                  <a:pt x="2072479" y="3892570"/>
                  <a:pt x="2055670" y="3863455"/>
                </a:cubicBezTo>
                <a:cubicBezTo>
                  <a:pt x="2056550" y="3860175"/>
                  <a:pt x="2054147" y="3856016"/>
                  <a:pt x="2057428" y="3856895"/>
                </a:cubicBezTo>
                <a:cubicBezTo>
                  <a:pt x="2056550" y="3860175"/>
                  <a:pt x="2059829" y="3861055"/>
                  <a:pt x="2060708" y="3857775"/>
                </a:cubicBezTo>
                <a:cubicBezTo>
                  <a:pt x="2060708" y="3857775"/>
                  <a:pt x="2060708" y="3857775"/>
                  <a:pt x="2058307" y="3853615"/>
                </a:cubicBezTo>
                <a:cubicBezTo>
                  <a:pt x="2058307" y="3853615"/>
                  <a:pt x="2059185" y="3850335"/>
                  <a:pt x="2059185" y="3850335"/>
                </a:cubicBezTo>
                <a:cubicBezTo>
                  <a:pt x="2066830" y="3861173"/>
                  <a:pt x="2072013" y="3871351"/>
                  <a:pt x="2075527" y="3882839"/>
                </a:cubicBezTo>
                <a:lnTo>
                  <a:pt x="2081274" y="3919538"/>
                </a:lnTo>
                <a:lnTo>
                  <a:pt x="2079447" y="3919048"/>
                </a:lnTo>
                <a:cubicBezTo>
                  <a:pt x="2078568" y="3922330"/>
                  <a:pt x="2078568" y="3922330"/>
                  <a:pt x="2081850" y="3923208"/>
                </a:cubicBezTo>
                <a:cubicBezTo>
                  <a:pt x="2080091" y="3929767"/>
                  <a:pt x="2083371" y="3930646"/>
                  <a:pt x="2084894" y="3938087"/>
                </a:cubicBezTo>
                <a:cubicBezTo>
                  <a:pt x="2084894" y="3938087"/>
                  <a:pt x="2081612" y="3937209"/>
                  <a:pt x="2082492" y="3933927"/>
                </a:cubicBezTo>
                <a:cubicBezTo>
                  <a:pt x="2082492" y="3933927"/>
                  <a:pt x="2081612" y="3937209"/>
                  <a:pt x="2081612" y="3937209"/>
                </a:cubicBezTo>
                <a:cubicBezTo>
                  <a:pt x="2081612" y="3937209"/>
                  <a:pt x="2084015" y="3941367"/>
                  <a:pt x="2084015" y="3941367"/>
                </a:cubicBezTo>
                <a:cubicBezTo>
                  <a:pt x="2088582" y="3963685"/>
                  <a:pt x="2084187" y="3980086"/>
                  <a:pt x="2096193" y="4000883"/>
                </a:cubicBezTo>
                <a:cubicBezTo>
                  <a:pt x="2091391" y="3992564"/>
                  <a:pt x="2092913" y="4000005"/>
                  <a:pt x="2091155" y="4006565"/>
                </a:cubicBezTo>
                <a:cubicBezTo>
                  <a:pt x="2083952" y="3994087"/>
                  <a:pt x="2086589" y="3984246"/>
                  <a:pt x="2079149" y="3985769"/>
                </a:cubicBezTo>
                <a:cubicBezTo>
                  <a:pt x="2090276" y="4009844"/>
                  <a:pt x="2096601" y="4025603"/>
                  <a:pt x="2105093" y="4059520"/>
                </a:cubicBezTo>
                <a:cubicBezTo>
                  <a:pt x="2101812" y="4058642"/>
                  <a:pt x="2104213" y="4062800"/>
                  <a:pt x="2103334" y="4066081"/>
                </a:cubicBezTo>
                <a:cubicBezTo>
                  <a:pt x="2105736" y="4070241"/>
                  <a:pt x="2108137" y="4074399"/>
                  <a:pt x="2109017" y="4071119"/>
                </a:cubicBezTo>
                <a:cubicBezTo>
                  <a:pt x="2110538" y="4078557"/>
                  <a:pt x="2116220" y="4083597"/>
                  <a:pt x="2124302" y="4092795"/>
                </a:cubicBezTo>
                <a:cubicBezTo>
                  <a:pt x="2120144" y="4095196"/>
                  <a:pt x="2115340" y="4086877"/>
                  <a:pt x="2116863" y="4094316"/>
                </a:cubicBezTo>
                <a:cubicBezTo>
                  <a:pt x="2120144" y="4095196"/>
                  <a:pt x="2121665" y="4102634"/>
                  <a:pt x="2124946" y="4103514"/>
                </a:cubicBezTo>
                <a:cubicBezTo>
                  <a:pt x="2124946" y="4103514"/>
                  <a:pt x="2124068" y="4106796"/>
                  <a:pt x="2127347" y="4107674"/>
                </a:cubicBezTo>
                <a:cubicBezTo>
                  <a:pt x="2126469" y="4110953"/>
                  <a:pt x="2126469" y="4110953"/>
                  <a:pt x="2126469" y="4110953"/>
                </a:cubicBezTo>
                <a:cubicBezTo>
                  <a:pt x="2129749" y="4111834"/>
                  <a:pt x="2129749" y="4111834"/>
                  <a:pt x="2129749" y="4111834"/>
                </a:cubicBezTo>
                <a:cubicBezTo>
                  <a:pt x="2127347" y="4107674"/>
                  <a:pt x="2127347" y="4107674"/>
                  <a:pt x="2127347" y="4107674"/>
                </a:cubicBezTo>
                <a:cubicBezTo>
                  <a:pt x="2128226" y="4104393"/>
                  <a:pt x="2128226" y="4104393"/>
                  <a:pt x="2128226" y="4104393"/>
                </a:cubicBezTo>
                <a:cubicBezTo>
                  <a:pt x="2134551" y="4120150"/>
                  <a:pt x="2134551" y="4120150"/>
                  <a:pt x="2134551" y="4120150"/>
                </a:cubicBezTo>
                <a:cubicBezTo>
                  <a:pt x="2132150" y="4115992"/>
                  <a:pt x="2128870" y="4115113"/>
                  <a:pt x="2131272" y="4119272"/>
                </a:cubicBezTo>
                <a:cubicBezTo>
                  <a:pt x="2149602" y="4155826"/>
                  <a:pt x="2179533" y="4188456"/>
                  <a:pt x="2205304" y="4223489"/>
                </a:cubicBezTo>
                <a:cubicBezTo>
                  <a:pt x="2235233" y="4256119"/>
                  <a:pt x="2261885" y="4287869"/>
                  <a:pt x="2288534" y="4319621"/>
                </a:cubicBezTo>
                <a:cubicBezTo>
                  <a:pt x="2286776" y="4326183"/>
                  <a:pt x="2283495" y="4325304"/>
                  <a:pt x="2276936" y="4323545"/>
                </a:cubicBezTo>
                <a:cubicBezTo>
                  <a:pt x="2302064" y="4347856"/>
                  <a:pt x="2318229" y="4366253"/>
                  <a:pt x="2338554" y="4382245"/>
                </a:cubicBezTo>
                <a:cubicBezTo>
                  <a:pt x="2358000" y="4401520"/>
                  <a:pt x="2378325" y="4417513"/>
                  <a:pt x="2402574" y="4445104"/>
                </a:cubicBezTo>
                <a:cubicBezTo>
                  <a:pt x="2400173" y="4440946"/>
                  <a:pt x="2400173" y="4440946"/>
                  <a:pt x="2399295" y="4444226"/>
                </a:cubicBezTo>
                <a:cubicBezTo>
                  <a:pt x="2399295" y="4444226"/>
                  <a:pt x="2398414" y="4447507"/>
                  <a:pt x="2400815" y="4451665"/>
                </a:cubicBezTo>
                <a:cubicBezTo>
                  <a:pt x="2399937" y="4454946"/>
                  <a:pt x="2399937" y="4454946"/>
                  <a:pt x="2399937" y="4454946"/>
                </a:cubicBezTo>
                <a:cubicBezTo>
                  <a:pt x="2405619" y="4459984"/>
                  <a:pt x="2410421" y="4468302"/>
                  <a:pt x="2414581" y="4465901"/>
                </a:cubicBezTo>
                <a:cubicBezTo>
                  <a:pt x="2413701" y="4469181"/>
                  <a:pt x="2416102" y="4473341"/>
                  <a:pt x="2419383" y="4474219"/>
                </a:cubicBezTo>
                <a:cubicBezTo>
                  <a:pt x="2421785" y="4478379"/>
                  <a:pt x="2422665" y="4475099"/>
                  <a:pt x="2422665" y="4475099"/>
                </a:cubicBezTo>
                <a:cubicBezTo>
                  <a:pt x="2423543" y="4471818"/>
                  <a:pt x="2423543" y="4471818"/>
                  <a:pt x="2423543" y="4471818"/>
                </a:cubicBezTo>
                <a:cubicBezTo>
                  <a:pt x="2436427" y="4489334"/>
                  <a:pt x="2446268" y="4491971"/>
                  <a:pt x="2459154" y="4509487"/>
                </a:cubicBezTo>
                <a:cubicBezTo>
                  <a:pt x="2461791" y="4499646"/>
                  <a:pt x="2465714" y="4511245"/>
                  <a:pt x="2468994" y="4512124"/>
                </a:cubicBezTo>
                <a:cubicBezTo>
                  <a:pt x="2460913" y="4502926"/>
                  <a:pt x="2467473" y="4504684"/>
                  <a:pt x="2462671" y="4496365"/>
                </a:cubicBezTo>
                <a:cubicBezTo>
                  <a:pt x="2456989" y="4491328"/>
                  <a:pt x="2464194" y="4503806"/>
                  <a:pt x="2455230" y="4497888"/>
                </a:cubicBezTo>
                <a:cubicBezTo>
                  <a:pt x="2451306" y="4486290"/>
                  <a:pt x="2442344" y="4480372"/>
                  <a:pt x="2440823" y="4472932"/>
                </a:cubicBezTo>
                <a:cubicBezTo>
                  <a:pt x="2443224" y="4477092"/>
                  <a:pt x="2445625" y="4481252"/>
                  <a:pt x="2448905" y="4482130"/>
                </a:cubicBezTo>
                <a:cubicBezTo>
                  <a:pt x="2436021" y="4464614"/>
                  <a:pt x="2420734" y="4442939"/>
                  <a:pt x="2402166" y="4420385"/>
                </a:cubicBezTo>
                <a:cubicBezTo>
                  <a:pt x="2383599" y="4397831"/>
                  <a:pt x="2365032" y="4375276"/>
                  <a:pt x="2348865" y="4356882"/>
                </a:cubicBezTo>
                <a:cubicBezTo>
                  <a:pt x="2352147" y="4357761"/>
                  <a:pt x="2353025" y="4354481"/>
                  <a:pt x="2350624" y="4350321"/>
                </a:cubicBezTo>
                <a:cubicBezTo>
                  <a:pt x="2335337" y="4328647"/>
                  <a:pt x="2322451" y="4311131"/>
                  <a:pt x="2311324" y="4287054"/>
                </a:cubicBezTo>
                <a:cubicBezTo>
                  <a:pt x="2303885" y="4288577"/>
                  <a:pt x="2301719" y="4270417"/>
                  <a:pt x="2296917" y="4262099"/>
                </a:cubicBezTo>
                <a:cubicBezTo>
                  <a:pt x="2294514" y="4257939"/>
                  <a:pt x="2290356" y="4260340"/>
                  <a:pt x="2288833" y="4252901"/>
                </a:cubicBezTo>
                <a:cubicBezTo>
                  <a:pt x="2285552" y="4252022"/>
                  <a:pt x="2284909" y="4241302"/>
                  <a:pt x="2280107" y="4232984"/>
                </a:cubicBezTo>
                <a:cubicBezTo>
                  <a:pt x="2272902" y="4220507"/>
                  <a:pt x="2262419" y="4207150"/>
                  <a:pt x="2255216" y="4194671"/>
                </a:cubicBezTo>
                <a:cubicBezTo>
                  <a:pt x="2245609" y="4178035"/>
                  <a:pt x="2242330" y="4177155"/>
                  <a:pt x="2233602" y="4157238"/>
                </a:cubicBezTo>
                <a:cubicBezTo>
                  <a:pt x="2208711" y="4118927"/>
                  <a:pt x="2191494" y="4065092"/>
                  <a:pt x="2178608" y="4047576"/>
                </a:cubicBezTo>
                <a:cubicBezTo>
                  <a:pt x="2181245" y="4037736"/>
                  <a:pt x="2167482" y="4023500"/>
                  <a:pt x="2162677" y="4015182"/>
                </a:cubicBezTo>
                <a:cubicBezTo>
                  <a:pt x="2168360" y="4020220"/>
                  <a:pt x="2165958" y="4016061"/>
                  <a:pt x="2166837" y="4012780"/>
                </a:cubicBezTo>
                <a:cubicBezTo>
                  <a:pt x="2150027" y="3983666"/>
                  <a:pt x="2146576" y="3944067"/>
                  <a:pt x="2126722" y="3900073"/>
                </a:cubicBezTo>
                <a:cubicBezTo>
                  <a:pt x="2117115" y="3883437"/>
                  <a:pt x="2121040" y="3895035"/>
                  <a:pt x="2116473" y="3872717"/>
                </a:cubicBezTo>
                <a:cubicBezTo>
                  <a:pt x="2113428" y="3857837"/>
                  <a:pt x="2106223" y="3845361"/>
                  <a:pt x="2103179" y="3830480"/>
                </a:cubicBezTo>
                <a:cubicBezTo>
                  <a:pt x="2089243" y="3777526"/>
                  <a:pt x="2078585" y="3725448"/>
                  <a:pt x="2069451" y="3680812"/>
                </a:cubicBezTo>
                <a:cubicBezTo>
                  <a:pt x="2064005" y="3661772"/>
                  <a:pt x="2064241" y="3647773"/>
                  <a:pt x="2057037" y="3635295"/>
                </a:cubicBezTo>
                <a:cubicBezTo>
                  <a:pt x="2057916" y="3632014"/>
                  <a:pt x="2057916" y="3632014"/>
                  <a:pt x="2058794" y="3628734"/>
                </a:cubicBezTo>
                <a:cubicBezTo>
                  <a:pt x="2059674" y="3625453"/>
                  <a:pt x="2062311" y="3615613"/>
                  <a:pt x="2056865" y="3596574"/>
                </a:cubicBezTo>
                <a:cubicBezTo>
                  <a:pt x="2055343" y="3589135"/>
                  <a:pt x="2051419" y="3577537"/>
                  <a:pt x="2049896" y="3570096"/>
                </a:cubicBezTo>
                <a:cubicBezTo>
                  <a:pt x="2047966" y="3537937"/>
                  <a:pt x="2047794" y="3499218"/>
                  <a:pt x="2040589" y="3486740"/>
                </a:cubicBezTo>
                <a:cubicBezTo>
                  <a:pt x="2048673" y="3495938"/>
                  <a:pt x="2039538" y="3451300"/>
                  <a:pt x="2035615" y="3439701"/>
                </a:cubicBezTo>
                <a:cubicBezTo>
                  <a:pt x="2042412" y="3427459"/>
                  <a:pt x="2032161" y="3400103"/>
                  <a:pt x="2035915" y="3372981"/>
                </a:cubicBezTo>
                <a:cubicBezTo>
                  <a:pt x="2036793" y="3369701"/>
                  <a:pt x="2029353" y="3371223"/>
                  <a:pt x="2031990" y="3361383"/>
                </a:cubicBezTo>
                <a:cubicBezTo>
                  <a:pt x="2037029" y="3355701"/>
                  <a:pt x="2036620" y="3330981"/>
                  <a:pt x="2032461" y="3333382"/>
                </a:cubicBezTo>
                <a:cubicBezTo>
                  <a:pt x="2041659" y="3325299"/>
                  <a:pt x="2033811" y="3302102"/>
                  <a:pt x="2038849" y="3296420"/>
                </a:cubicBezTo>
                <a:cubicBezTo>
                  <a:pt x="2032289" y="3294661"/>
                  <a:pt x="2029888" y="3290503"/>
                  <a:pt x="2027486" y="3286343"/>
                </a:cubicBezTo>
                <a:cubicBezTo>
                  <a:pt x="2025963" y="3278904"/>
                  <a:pt x="2026842" y="3275624"/>
                  <a:pt x="2025321" y="3268185"/>
                </a:cubicBezTo>
                <a:cubicBezTo>
                  <a:pt x="2024913" y="3243464"/>
                  <a:pt x="2029543" y="3213062"/>
                  <a:pt x="2033294" y="3185942"/>
                </a:cubicBezTo>
                <a:cubicBezTo>
                  <a:pt x="2035053" y="3179382"/>
                  <a:pt x="2040090" y="3173700"/>
                  <a:pt x="2040090" y="3173700"/>
                </a:cubicBezTo>
                <a:cubicBezTo>
                  <a:pt x="2037689" y="3169540"/>
                  <a:pt x="2038567" y="3166260"/>
                  <a:pt x="2036166" y="3162101"/>
                </a:cubicBezTo>
                <a:cubicBezTo>
                  <a:pt x="2037046" y="3158821"/>
                  <a:pt x="2037046" y="3158821"/>
                  <a:pt x="2037046" y="3158821"/>
                </a:cubicBezTo>
                <a:cubicBezTo>
                  <a:pt x="2049758" y="3137617"/>
                  <a:pt x="2048707" y="3102177"/>
                  <a:pt x="2049179" y="3074176"/>
                </a:cubicBezTo>
                <a:cubicBezTo>
                  <a:pt x="2052459" y="3075055"/>
                  <a:pt x="2052459" y="3075055"/>
                  <a:pt x="2052459" y="3075055"/>
                </a:cubicBezTo>
                <a:cubicBezTo>
                  <a:pt x="2058377" y="3066094"/>
                  <a:pt x="2046134" y="3059297"/>
                  <a:pt x="2056854" y="3058653"/>
                </a:cubicBezTo>
                <a:cubicBezTo>
                  <a:pt x="2061248" y="3042252"/>
                  <a:pt x="2052052" y="3050336"/>
                  <a:pt x="2055566" y="3037215"/>
                </a:cubicBezTo>
                <a:cubicBezTo>
                  <a:pt x="2058847" y="3038094"/>
                  <a:pt x="2060604" y="3031533"/>
                  <a:pt x="2064764" y="3029132"/>
                </a:cubicBezTo>
                <a:cubicBezTo>
                  <a:pt x="2061720" y="3014253"/>
                  <a:pt x="2065236" y="3001131"/>
                  <a:pt x="2072911" y="2985608"/>
                </a:cubicBezTo>
                <a:cubicBezTo>
                  <a:pt x="2064827" y="2976412"/>
                  <a:pt x="2076661" y="2958488"/>
                  <a:pt x="2075140" y="2951048"/>
                </a:cubicBezTo>
                <a:cubicBezTo>
                  <a:pt x="2078420" y="2951927"/>
                  <a:pt x="2079298" y="2948647"/>
                  <a:pt x="2079298" y="2948647"/>
                </a:cubicBezTo>
                <a:cubicBezTo>
                  <a:pt x="2078011" y="2927207"/>
                  <a:pt x="2085687" y="2911684"/>
                  <a:pt x="2090081" y="2895283"/>
                </a:cubicBezTo>
                <a:lnTo>
                  <a:pt x="2091816" y="2888809"/>
                </a:lnTo>
                <a:lnTo>
                  <a:pt x="2099621" y="2853246"/>
                </a:lnTo>
                <a:lnTo>
                  <a:pt x="2099985" y="2845200"/>
                </a:lnTo>
                <a:lnTo>
                  <a:pt x="2100816" y="2847794"/>
                </a:lnTo>
                <a:lnTo>
                  <a:pt x="2110855" y="2802050"/>
                </a:lnTo>
                <a:cubicBezTo>
                  <a:pt x="2139494" y="2686470"/>
                  <a:pt x="2177524" y="2572693"/>
                  <a:pt x="2224554" y="2460779"/>
                </a:cubicBezTo>
                <a:cubicBezTo>
                  <a:pt x="2261933" y="2371289"/>
                  <a:pt x="2306319" y="2285989"/>
                  <a:pt x="2358682" y="2205979"/>
                </a:cubicBezTo>
                <a:close/>
                <a:moveTo>
                  <a:pt x="6077176" y="2118185"/>
                </a:moveTo>
                <a:cubicBezTo>
                  <a:pt x="6090509" y="2134875"/>
                  <a:pt x="6099173" y="2152560"/>
                  <a:pt x="6112507" y="2169248"/>
                </a:cubicBezTo>
                <a:cubicBezTo>
                  <a:pt x="6107837" y="2170245"/>
                  <a:pt x="6107837" y="2170245"/>
                  <a:pt x="6107837" y="2170245"/>
                </a:cubicBezTo>
                <a:cubicBezTo>
                  <a:pt x="6106839" y="2165575"/>
                  <a:pt x="6100172" y="2157231"/>
                  <a:pt x="6099173" y="2152560"/>
                </a:cubicBezTo>
                <a:cubicBezTo>
                  <a:pt x="6093505" y="2148886"/>
                  <a:pt x="6086839" y="2140543"/>
                  <a:pt x="6085839" y="2135872"/>
                </a:cubicBezTo>
                <a:cubicBezTo>
                  <a:pt x="6085839" y="2135872"/>
                  <a:pt x="6080171" y="2132198"/>
                  <a:pt x="6080171" y="2132198"/>
                </a:cubicBezTo>
                <a:cubicBezTo>
                  <a:pt x="6074503" y="2128525"/>
                  <a:pt x="6074503" y="2128525"/>
                  <a:pt x="6073503" y="2123854"/>
                </a:cubicBezTo>
                <a:cubicBezTo>
                  <a:pt x="6072505" y="2119184"/>
                  <a:pt x="6072505" y="2119184"/>
                  <a:pt x="6077176" y="2118185"/>
                </a:cubicBezTo>
                <a:close/>
                <a:moveTo>
                  <a:pt x="2109589" y="1937684"/>
                </a:moveTo>
                <a:lnTo>
                  <a:pt x="2088831" y="1976351"/>
                </a:lnTo>
                <a:cubicBezTo>
                  <a:pt x="2085892" y="1983950"/>
                  <a:pt x="2083769" y="1991818"/>
                  <a:pt x="2082998" y="2000064"/>
                </a:cubicBezTo>
                <a:lnTo>
                  <a:pt x="2083339" y="2004008"/>
                </a:lnTo>
                <a:lnTo>
                  <a:pt x="2078984" y="2013244"/>
                </a:lnTo>
                <a:cubicBezTo>
                  <a:pt x="2076353" y="2018080"/>
                  <a:pt x="2071513" y="2023999"/>
                  <a:pt x="2058996" y="2033998"/>
                </a:cubicBezTo>
                <a:cubicBezTo>
                  <a:pt x="2069337" y="2036673"/>
                  <a:pt x="2023944" y="2075676"/>
                  <a:pt x="2025940" y="2085019"/>
                </a:cubicBezTo>
                <a:cubicBezTo>
                  <a:pt x="2045302" y="2061345"/>
                  <a:pt x="2027935" y="2094361"/>
                  <a:pt x="2020588" y="2105699"/>
                </a:cubicBezTo>
                <a:cubicBezTo>
                  <a:pt x="2015917" y="2106696"/>
                  <a:pt x="2014918" y="2102026"/>
                  <a:pt x="2019591" y="2101027"/>
                </a:cubicBezTo>
                <a:cubicBezTo>
                  <a:pt x="2018592" y="2096357"/>
                  <a:pt x="2018592" y="2096357"/>
                  <a:pt x="2018592" y="2096357"/>
                </a:cubicBezTo>
                <a:cubicBezTo>
                  <a:pt x="2017595" y="2091686"/>
                  <a:pt x="2018592" y="2096357"/>
                  <a:pt x="2013921" y="2097355"/>
                </a:cubicBezTo>
                <a:cubicBezTo>
                  <a:pt x="2010248" y="2103023"/>
                  <a:pt x="2010248" y="2103023"/>
                  <a:pt x="2010248" y="2103023"/>
                </a:cubicBezTo>
                <a:cubicBezTo>
                  <a:pt x="2007573" y="2113364"/>
                  <a:pt x="2013243" y="2117038"/>
                  <a:pt x="2013243" y="2117038"/>
                </a:cubicBezTo>
                <a:cubicBezTo>
                  <a:pt x="2014240" y="2121707"/>
                  <a:pt x="2010567" y="2127376"/>
                  <a:pt x="2006894" y="2133046"/>
                </a:cubicBezTo>
                <a:cubicBezTo>
                  <a:pt x="2002223" y="2134043"/>
                  <a:pt x="2002223" y="2134043"/>
                  <a:pt x="1997551" y="2135041"/>
                </a:cubicBezTo>
                <a:cubicBezTo>
                  <a:pt x="1997551" y="2135041"/>
                  <a:pt x="1996554" y="2130371"/>
                  <a:pt x="1996554" y="2130371"/>
                </a:cubicBezTo>
                <a:cubicBezTo>
                  <a:pt x="1996554" y="2130371"/>
                  <a:pt x="1996554" y="2130371"/>
                  <a:pt x="1991884" y="2131368"/>
                </a:cubicBezTo>
                <a:cubicBezTo>
                  <a:pt x="1991884" y="2131368"/>
                  <a:pt x="1992881" y="2136040"/>
                  <a:pt x="1992881" y="2136040"/>
                </a:cubicBezTo>
                <a:cubicBezTo>
                  <a:pt x="1992881" y="2136040"/>
                  <a:pt x="1993879" y="2140711"/>
                  <a:pt x="1993879" y="2140711"/>
                </a:cubicBezTo>
                <a:cubicBezTo>
                  <a:pt x="1994876" y="2145381"/>
                  <a:pt x="1990205" y="2146379"/>
                  <a:pt x="1991204" y="2151051"/>
                </a:cubicBezTo>
                <a:cubicBezTo>
                  <a:pt x="1986534" y="2152048"/>
                  <a:pt x="1987531" y="2156719"/>
                  <a:pt x="1987531" y="2156719"/>
                </a:cubicBezTo>
                <a:cubicBezTo>
                  <a:pt x="1982860" y="2157718"/>
                  <a:pt x="1982860" y="2157718"/>
                  <a:pt x="1982860" y="2157718"/>
                </a:cubicBezTo>
                <a:cubicBezTo>
                  <a:pt x="1979187" y="2163386"/>
                  <a:pt x="1979187" y="2163386"/>
                  <a:pt x="1979187" y="2163386"/>
                </a:cubicBezTo>
                <a:cubicBezTo>
                  <a:pt x="1983857" y="2162388"/>
                  <a:pt x="1983857" y="2162388"/>
                  <a:pt x="1983857" y="2162388"/>
                </a:cubicBezTo>
                <a:cubicBezTo>
                  <a:pt x="1979187" y="2163386"/>
                  <a:pt x="1980184" y="2168057"/>
                  <a:pt x="1980184" y="2168057"/>
                </a:cubicBezTo>
                <a:cubicBezTo>
                  <a:pt x="1965493" y="2190733"/>
                  <a:pt x="1950798" y="2213409"/>
                  <a:pt x="1939781" y="2230416"/>
                </a:cubicBezTo>
                <a:cubicBezTo>
                  <a:pt x="1935109" y="2231414"/>
                  <a:pt x="1935109" y="2231414"/>
                  <a:pt x="1935109" y="2231414"/>
                </a:cubicBezTo>
                <a:cubicBezTo>
                  <a:pt x="1936107" y="2236085"/>
                  <a:pt x="1936107" y="2236085"/>
                  <a:pt x="1936107" y="2236085"/>
                </a:cubicBezTo>
                <a:cubicBezTo>
                  <a:pt x="1932434" y="2241754"/>
                  <a:pt x="1932434" y="2241754"/>
                  <a:pt x="1932434" y="2241754"/>
                </a:cubicBezTo>
                <a:cubicBezTo>
                  <a:pt x="1933433" y="2246425"/>
                  <a:pt x="1933433" y="2246425"/>
                  <a:pt x="1933433" y="2246425"/>
                </a:cubicBezTo>
                <a:cubicBezTo>
                  <a:pt x="1932434" y="2241754"/>
                  <a:pt x="1932434" y="2241754"/>
                  <a:pt x="1926765" y="2238080"/>
                </a:cubicBezTo>
                <a:cubicBezTo>
                  <a:pt x="1923091" y="2243750"/>
                  <a:pt x="1919419" y="2249418"/>
                  <a:pt x="1912072" y="2260756"/>
                </a:cubicBezTo>
                <a:cubicBezTo>
                  <a:pt x="1912072" y="2260756"/>
                  <a:pt x="1912072" y="2260756"/>
                  <a:pt x="1907402" y="2261755"/>
                </a:cubicBezTo>
                <a:lnTo>
                  <a:pt x="1905146" y="2259025"/>
                </a:lnTo>
                <a:lnTo>
                  <a:pt x="1906944" y="2256251"/>
                </a:lnTo>
                <a:lnTo>
                  <a:pt x="1908825" y="2254124"/>
                </a:lnTo>
                <a:cubicBezTo>
                  <a:pt x="1912413" y="2250916"/>
                  <a:pt x="1916585" y="2247581"/>
                  <a:pt x="1913750" y="2245744"/>
                </a:cubicBezTo>
                <a:lnTo>
                  <a:pt x="1906944" y="2256251"/>
                </a:lnTo>
                <a:lnTo>
                  <a:pt x="1904828" y="2258642"/>
                </a:lnTo>
                <a:lnTo>
                  <a:pt x="1905146" y="2259025"/>
                </a:lnTo>
                <a:lnTo>
                  <a:pt x="1888038" y="2285428"/>
                </a:lnTo>
                <a:cubicBezTo>
                  <a:pt x="1880691" y="2296766"/>
                  <a:pt x="1877020" y="2302434"/>
                  <a:pt x="1869672" y="2313773"/>
                </a:cubicBezTo>
                <a:cubicBezTo>
                  <a:pt x="1865998" y="2319442"/>
                  <a:pt x="1858653" y="2330779"/>
                  <a:pt x="1855978" y="2341119"/>
                </a:cubicBezTo>
                <a:cubicBezTo>
                  <a:pt x="1844959" y="2358126"/>
                  <a:pt x="1836615" y="2364794"/>
                  <a:pt x="1822921" y="2392140"/>
                </a:cubicBezTo>
                <a:cubicBezTo>
                  <a:pt x="1819248" y="2397810"/>
                  <a:pt x="1815574" y="2403479"/>
                  <a:pt x="1816572" y="2408148"/>
                </a:cubicBezTo>
                <a:cubicBezTo>
                  <a:pt x="1811902" y="2409147"/>
                  <a:pt x="1812900" y="2413817"/>
                  <a:pt x="1808228" y="2414816"/>
                </a:cubicBezTo>
                <a:cubicBezTo>
                  <a:pt x="1808228" y="2414816"/>
                  <a:pt x="1804555" y="2420484"/>
                  <a:pt x="1804555" y="2420484"/>
                </a:cubicBezTo>
                <a:cubicBezTo>
                  <a:pt x="1800883" y="2426153"/>
                  <a:pt x="1797209" y="2431823"/>
                  <a:pt x="1794533" y="2442162"/>
                </a:cubicBezTo>
                <a:cubicBezTo>
                  <a:pt x="1793536" y="2437492"/>
                  <a:pt x="1782517" y="2454499"/>
                  <a:pt x="1788184" y="2458170"/>
                </a:cubicBezTo>
                <a:cubicBezTo>
                  <a:pt x="1784512" y="2463840"/>
                  <a:pt x="1780839" y="2469509"/>
                  <a:pt x="1777165" y="2475180"/>
                </a:cubicBezTo>
                <a:cubicBezTo>
                  <a:pt x="1744108" y="2526200"/>
                  <a:pt x="1709374" y="2592231"/>
                  <a:pt x="1685658" y="2641254"/>
                </a:cubicBezTo>
                <a:lnTo>
                  <a:pt x="1682599" y="2641908"/>
                </a:lnTo>
                <a:lnTo>
                  <a:pt x="1683636" y="2638298"/>
                </a:lnTo>
                <a:lnTo>
                  <a:pt x="1750713" y="2461519"/>
                </a:lnTo>
                <a:lnTo>
                  <a:pt x="1758144" y="2444367"/>
                </a:lnTo>
                <a:cubicBezTo>
                  <a:pt x="1760152" y="2441266"/>
                  <a:pt x="1761507" y="2441892"/>
                  <a:pt x="1761837" y="2449148"/>
                </a:cubicBezTo>
                <a:lnTo>
                  <a:pt x="1764852" y="2429816"/>
                </a:lnTo>
                <a:lnTo>
                  <a:pt x="1770123" y="2418679"/>
                </a:lnTo>
                <a:lnTo>
                  <a:pt x="1773535" y="2412460"/>
                </a:lnTo>
                <a:cubicBezTo>
                  <a:pt x="1773535" y="2412460"/>
                  <a:pt x="1774532" y="2417130"/>
                  <a:pt x="1778206" y="2411463"/>
                </a:cubicBezTo>
                <a:cubicBezTo>
                  <a:pt x="1780042" y="2408627"/>
                  <a:pt x="1779543" y="2406292"/>
                  <a:pt x="1779045" y="2403956"/>
                </a:cubicBezTo>
                <a:lnTo>
                  <a:pt x="1779650" y="2398547"/>
                </a:lnTo>
                <a:lnTo>
                  <a:pt x="1780549" y="2396643"/>
                </a:lnTo>
                <a:lnTo>
                  <a:pt x="1783219" y="2397418"/>
                </a:lnTo>
                <a:cubicBezTo>
                  <a:pt x="1790665" y="2392621"/>
                  <a:pt x="1806752" y="2373615"/>
                  <a:pt x="1798250" y="2368106"/>
                </a:cubicBezTo>
                <a:cubicBezTo>
                  <a:pt x="1807590" y="2366111"/>
                  <a:pt x="1819289" y="2329421"/>
                  <a:pt x="1818610" y="2349103"/>
                </a:cubicBezTo>
                <a:cubicBezTo>
                  <a:pt x="1842326" y="2300078"/>
                  <a:pt x="1864365" y="2266065"/>
                  <a:pt x="1881733" y="2233049"/>
                </a:cubicBezTo>
                <a:cubicBezTo>
                  <a:pt x="1885404" y="2227381"/>
                  <a:pt x="1892752" y="2216042"/>
                  <a:pt x="1896425" y="2210374"/>
                </a:cubicBezTo>
                <a:cubicBezTo>
                  <a:pt x="1925809" y="2165022"/>
                  <a:pt x="1956191" y="2124341"/>
                  <a:pt x="1991246" y="2082662"/>
                </a:cubicBezTo>
                <a:cubicBezTo>
                  <a:pt x="1999590" y="2075996"/>
                  <a:pt x="2015280" y="2057991"/>
                  <a:pt x="2014282" y="2053319"/>
                </a:cubicBezTo>
                <a:cubicBezTo>
                  <a:pt x="2014282" y="2053319"/>
                  <a:pt x="2014282" y="2053319"/>
                  <a:pt x="2013284" y="2048648"/>
                </a:cubicBezTo>
                <a:cubicBezTo>
                  <a:pt x="2013284" y="2048648"/>
                  <a:pt x="2018954" y="2052322"/>
                  <a:pt x="2018954" y="2052322"/>
                </a:cubicBezTo>
                <a:cubicBezTo>
                  <a:pt x="2022626" y="2046653"/>
                  <a:pt x="2027297" y="2045655"/>
                  <a:pt x="2026300" y="2040983"/>
                </a:cubicBezTo>
                <a:cubicBezTo>
                  <a:pt x="2030971" y="2039986"/>
                  <a:pt x="2029972" y="2035316"/>
                  <a:pt x="2029972" y="2035316"/>
                </a:cubicBezTo>
                <a:cubicBezTo>
                  <a:pt x="2029972" y="2035316"/>
                  <a:pt x="2029972" y="2035316"/>
                  <a:pt x="2025302" y="2036313"/>
                </a:cubicBezTo>
                <a:cubicBezTo>
                  <a:pt x="2039994" y="2013637"/>
                  <a:pt x="2060356" y="1994635"/>
                  <a:pt x="2079719" y="1970960"/>
                </a:cubicBezTo>
                <a:cubicBezTo>
                  <a:pt x="2090569" y="1958874"/>
                  <a:pt x="2098705" y="1949809"/>
                  <a:pt x="2104808" y="1943012"/>
                </a:cubicBezTo>
                <a:close/>
                <a:moveTo>
                  <a:pt x="5856125" y="1563605"/>
                </a:moveTo>
                <a:lnTo>
                  <a:pt x="5862009" y="1568282"/>
                </a:lnTo>
                <a:cubicBezTo>
                  <a:pt x="5862009" y="1568282"/>
                  <a:pt x="5856339" y="1564609"/>
                  <a:pt x="5856339" y="1564609"/>
                </a:cubicBezTo>
                <a:close/>
                <a:moveTo>
                  <a:pt x="5246583" y="1522365"/>
                </a:moveTo>
                <a:cubicBezTo>
                  <a:pt x="5241635" y="1531357"/>
                  <a:pt x="5271801" y="1546788"/>
                  <a:pt x="5292976" y="1557270"/>
                </a:cubicBezTo>
                <a:cubicBezTo>
                  <a:pt x="5314415" y="1584300"/>
                  <a:pt x="5350379" y="1604094"/>
                  <a:pt x="5381981" y="1629688"/>
                </a:cubicBezTo>
                <a:cubicBezTo>
                  <a:pt x="5378789" y="1629103"/>
                  <a:pt x="5378789" y="1629103"/>
                  <a:pt x="5378789" y="1629103"/>
                </a:cubicBezTo>
                <a:cubicBezTo>
                  <a:pt x="5376183" y="1625324"/>
                  <a:pt x="5372989" y="1624740"/>
                  <a:pt x="5369212" y="1627347"/>
                </a:cubicBezTo>
                <a:cubicBezTo>
                  <a:pt x="5369212" y="1627347"/>
                  <a:pt x="5371821" y="1631126"/>
                  <a:pt x="5375011" y="1631710"/>
                </a:cubicBezTo>
                <a:cubicBezTo>
                  <a:pt x="5342238" y="1612502"/>
                  <a:pt x="5297869" y="1584567"/>
                  <a:pt x="5272066" y="1563336"/>
                </a:cubicBezTo>
                <a:cubicBezTo>
                  <a:pt x="5247699" y="1552269"/>
                  <a:pt x="5223918" y="1538010"/>
                  <a:pt x="5204180" y="1537692"/>
                </a:cubicBezTo>
                <a:cubicBezTo>
                  <a:pt x="5281323" y="1584834"/>
                  <a:pt x="5337291" y="1621495"/>
                  <a:pt x="5381927" y="1665979"/>
                </a:cubicBezTo>
                <a:cubicBezTo>
                  <a:pt x="5400495" y="1672683"/>
                  <a:pt x="5429489" y="1694498"/>
                  <a:pt x="5437310" y="1705833"/>
                </a:cubicBezTo>
                <a:cubicBezTo>
                  <a:pt x="5424542" y="1703492"/>
                  <a:pt x="5435554" y="1715410"/>
                  <a:pt x="5428584" y="1717433"/>
                </a:cubicBezTo>
                <a:cubicBezTo>
                  <a:pt x="5436990" y="1725574"/>
                  <a:pt x="5440768" y="1722967"/>
                  <a:pt x="5445982" y="1730522"/>
                </a:cubicBezTo>
                <a:cubicBezTo>
                  <a:pt x="5461357" y="1736643"/>
                  <a:pt x="5436139" y="1712218"/>
                  <a:pt x="5454121" y="1722114"/>
                </a:cubicBezTo>
                <a:cubicBezTo>
                  <a:pt x="5488331" y="1751486"/>
                  <a:pt x="5507164" y="1774739"/>
                  <a:pt x="5545149" y="1801503"/>
                </a:cubicBezTo>
                <a:cubicBezTo>
                  <a:pt x="5552385" y="1816031"/>
                  <a:pt x="5569197" y="1832312"/>
                  <a:pt x="5589201" y="1849179"/>
                </a:cubicBezTo>
                <a:cubicBezTo>
                  <a:pt x="5606011" y="1865462"/>
                  <a:pt x="5625430" y="1885523"/>
                  <a:pt x="5635857" y="1900633"/>
                </a:cubicBezTo>
                <a:cubicBezTo>
                  <a:pt x="5624845" y="1888715"/>
                  <a:pt x="5621067" y="1891322"/>
                  <a:pt x="5617876" y="1890738"/>
                </a:cubicBezTo>
                <a:cubicBezTo>
                  <a:pt x="5620483" y="1894516"/>
                  <a:pt x="5617289" y="1893930"/>
                  <a:pt x="5616705" y="1897123"/>
                </a:cubicBezTo>
                <a:cubicBezTo>
                  <a:pt x="5633515" y="1913406"/>
                  <a:pt x="5635539" y="1920376"/>
                  <a:pt x="5652350" y="1936657"/>
                </a:cubicBezTo>
                <a:cubicBezTo>
                  <a:pt x="5655543" y="1937242"/>
                  <a:pt x="5655543" y="1937242"/>
                  <a:pt x="5661340" y="1941605"/>
                </a:cubicBezTo>
                <a:cubicBezTo>
                  <a:pt x="5665703" y="1935806"/>
                  <a:pt x="5657883" y="1924472"/>
                  <a:pt x="5666874" y="1929420"/>
                </a:cubicBezTo>
                <a:cubicBezTo>
                  <a:pt x="5683101" y="1948895"/>
                  <a:pt x="5693528" y="1964007"/>
                  <a:pt x="5707147" y="1979705"/>
                </a:cubicBezTo>
                <a:cubicBezTo>
                  <a:pt x="5720766" y="1995402"/>
                  <a:pt x="5734387" y="2011099"/>
                  <a:pt x="5756412" y="2034937"/>
                </a:cubicBezTo>
                <a:cubicBezTo>
                  <a:pt x="5756996" y="2031744"/>
                  <a:pt x="5760189" y="2032328"/>
                  <a:pt x="5762795" y="2036107"/>
                </a:cubicBezTo>
                <a:cubicBezTo>
                  <a:pt x="5779021" y="2055583"/>
                  <a:pt x="5776415" y="2051804"/>
                  <a:pt x="5789449" y="2070695"/>
                </a:cubicBezTo>
                <a:cubicBezTo>
                  <a:pt x="5794662" y="2078250"/>
                  <a:pt x="5803069" y="2086391"/>
                  <a:pt x="5808283" y="2093948"/>
                </a:cubicBezTo>
                <a:cubicBezTo>
                  <a:pt x="5835202" y="2145084"/>
                  <a:pt x="5875208" y="2178819"/>
                  <a:pt x="5910535" y="2238094"/>
                </a:cubicBezTo>
                <a:cubicBezTo>
                  <a:pt x="5913727" y="2238679"/>
                  <a:pt x="5918355" y="2249428"/>
                  <a:pt x="5924153" y="2253791"/>
                </a:cubicBezTo>
                <a:cubicBezTo>
                  <a:pt x="5923568" y="2256984"/>
                  <a:pt x="5934580" y="2268904"/>
                  <a:pt x="5927611" y="2270927"/>
                </a:cubicBezTo>
                <a:cubicBezTo>
                  <a:pt x="5921812" y="2266563"/>
                  <a:pt x="5908779" y="2247673"/>
                  <a:pt x="5904415" y="2253473"/>
                </a:cubicBezTo>
                <a:cubicBezTo>
                  <a:pt x="5911651" y="2268000"/>
                  <a:pt x="5920056" y="2276142"/>
                  <a:pt x="5924685" y="2286890"/>
                </a:cubicBezTo>
                <a:cubicBezTo>
                  <a:pt x="5932506" y="2298224"/>
                  <a:pt x="5940911" y="2306364"/>
                  <a:pt x="5949317" y="2314506"/>
                </a:cubicBezTo>
                <a:cubicBezTo>
                  <a:pt x="5957723" y="2322647"/>
                  <a:pt x="5945274" y="2300565"/>
                  <a:pt x="5949051" y="2297957"/>
                </a:cubicBezTo>
                <a:cubicBezTo>
                  <a:pt x="5949051" y="2297957"/>
                  <a:pt x="5954265" y="2305513"/>
                  <a:pt x="5958042" y="2302905"/>
                </a:cubicBezTo>
                <a:cubicBezTo>
                  <a:pt x="5961819" y="2300299"/>
                  <a:pt x="5952562" y="2278799"/>
                  <a:pt x="5967621" y="2304661"/>
                </a:cubicBezTo>
                <a:cubicBezTo>
                  <a:pt x="5965012" y="2300883"/>
                  <a:pt x="5965012" y="2300883"/>
                  <a:pt x="5965012" y="2300883"/>
                </a:cubicBezTo>
                <a:cubicBezTo>
                  <a:pt x="5965012" y="2300883"/>
                  <a:pt x="5964427" y="2304075"/>
                  <a:pt x="5964427" y="2304075"/>
                </a:cubicBezTo>
                <a:cubicBezTo>
                  <a:pt x="5963841" y="2307269"/>
                  <a:pt x="5963841" y="2307269"/>
                  <a:pt x="5963841" y="2307269"/>
                </a:cubicBezTo>
                <a:cubicBezTo>
                  <a:pt x="5966448" y="2311046"/>
                  <a:pt x="5966448" y="2311046"/>
                  <a:pt x="5969641" y="2311632"/>
                </a:cubicBezTo>
                <a:cubicBezTo>
                  <a:pt x="5963256" y="2310461"/>
                  <a:pt x="5978311" y="2336321"/>
                  <a:pt x="5982091" y="2333714"/>
                </a:cubicBezTo>
                <a:cubicBezTo>
                  <a:pt x="5981505" y="2336907"/>
                  <a:pt x="5984696" y="2337493"/>
                  <a:pt x="5987303" y="2341270"/>
                </a:cubicBezTo>
                <a:cubicBezTo>
                  <a:pt x="5987303" y="2341270"/>
                  <a:pt x="5987889" y="2338077"/>
                  <a:pt x="5985281" y="2334300"/>
                </a:cubicBezTo>
                <a:cubicBezTo>
                  <a:pt x="5985281" y="2334300"/>
                  <a:pt x="5985281" y="2334300"/>
                  <a:pt x="5985867" y="2331106"/>
                </a:cubicBezTo>
                <a:cubicBezTo>
                  <a:pt x="5995708" y="2349412"/>
                  <a:pt x="6030769" y="2392138"/>
                  <a:pt x="6031034" y="2408688"/>
                </a:cubicBezTo>
                <a:cubicBezTo>
                  <a:pt x="6019435" y="2399961"/>
                  <a:pt x="6008423" y="2388044"/>
                  <a:pt x="6004061" y="2393843"/>
                </a:cubicBezTo>
                <a:cubicBezTo>
                  <a:pt x="6006082" y="2400813"/>
                  <a:pt x="6013901" y="2412148"/>
                  <a:pt x="6004326" y="2410392"/>
                </a:cubicBezTo>
                <a:cubicBezTo>
                  <a:pt x="6011561" y="2424918"/>
                  <a:pt x="6018797" y="2439444"/>
                  <a:pt x="6026031" y="2453972"/>
                </a:cubicBezTo>
                <a:cubicBezTo>
                  <a:pt x="6029224" y="2454556"/>
                  <a:pt x="6024595" y="2443807"/>
                  <a:pt x="6029808" y="2451365"/>
                </a:cubicBezTo>
                <a:cubicBezTo>
                  <a:pt x="6033851" y="2465306"/>
                  <a:pt x="6041673" y="2476639"/>
                  <a:pt x="6047737" y="2497552"/>
                </a:cubicBezTo>
                <a:cubicBezTo>
                  <a:pt x="6064547" y="2513833"/>
                  <a:pt x="6070613" y="2534746"/>
                  <a:pt x="6086519" y="2573962"/>
                </a:cubicBezTo>
                <a:cubicBezTo>
                  <a:pt x="6080135" y="2572791"/>
                  <a:pt x="6082156" y="2579763"/>
                  <a:pt x="6082156" y="2579763"/>
                </a:cubicBezTo>
                <a:cubicBezTo>
                  <a:pt x="6092849" y="2611422"/>
                  <a:pt x="6106149" y="2646862"/>
                  <a:pt x="6113651" y="2677937"/>
                </a:cubicBezTo>
                <a:cubicBezTo>
                  <a:pt x="6123757" y="2712792"/>
                  <a:pt x="6134449" y="2744452"/>
                  <a:pt x="6143121" y="2769142"/>
                </a:cubicBezTo>
                <a:cubicBezTo>
                  <a:pt x="6139079" y="2755200"/>
                  <a:pt x="6146899" y="2766533"/>
                  <a:pt x="6149507" y="2770313"/>
                </a:cubicBezTo>
                <a:cubicBezTo>
                  <a:pt x="6150943" y="2780476"/>
                  <a:pt x="6157591" y="2798196"/>
                  <a:pt x="6151794" y="2793831"/>
                </a:cubicBezTo>
                <a:cubicBezTo>
                  <a:pt x="6160465" y="2818522"/>
                  <a:pt x="6165093" y="2829271"/>
                  <a:pt x="6172593" y="2860346"/>
                </a:cubicBezTo>
                <a:cubicBezTo>
                  <a:pt x="6170839" y="2869925"/>
                  <a:pt x="6169667" y="2876311"/>
                  <a:pt x="6171103" y="2886473"/>
                </a:cubicBezTo>
                <a:cubicBezTo>
                  <a:pt x="6176317" y="2894030"/>
                  <a:pt x="6179775" y="2911164"/>
                  <a:pt x="6180041" y="2927712"/>
                </a:cubicBezTo>
                <a:cubicBezTo>
                  <a:pt x="6183497" y="2944847"/>
                  <a:pt x="6187542" y="2958788"/>
                  <a:pt x="6193340" y="2963151"/>
                </a:cubicBezTo>
                <a:cubicBezTo>
                  <a:pt x="6195681" y="2950380"/>
                  <a:pt x="6193978" y="2923668"/>
                  <a:pt x="6188501" y="2899562"/>
                </a:cubicBezTo>
                <a:cubicBezTo>
                  <a:pt x="6183021" y="2875459"/>
                  <a:pt x="6174935" y="2847575"/>
                  <a:pt x="6168869" y="2826663"/>
                </a:cubicBezTo>
                <a:cubicBezTo>
                  <a:pt x="6166264" y="2822885"/>
                  <a:pt x="6164827" y="2812722"/>
                  <a:pt x="6165413" y="2809528"/>
                </a:cubicBezTo>
                <a:cubicBezTo>
                  <a:pt x="6147485" y="2763343"/>
                  <a:pt x="6152753" y="2734608"/>
                  <a:pt x="6141209" y="2689590"/>
                </a:cubicBezTo>
                <a:cubicBezTo>
                  <a:pt x="6109927" y="2644255"/>
                  <a:pt x="6103331" y="2590245"/>
                  <a:pt x="6069763" y="2521391"/>
                </a:cubicBezTo>
                <a:cubicBezTo>
                  <a:pt x="6076146" y="2522559"/>
                  <a:pt x="6072103" y="2508619"/>
                  <a:pt x="6075882" y="2506011"/>
                </a:cubicBezTo>
                <a:cubicBezTo>
                  <a:pt x="6071253" y="2495261"/>
                  <a:pt x="6064017" y="2480736"/>
                  <a:pt x="6059974" y="2466794"/>
                </a:cubicBezTo>
                <a:cubicBezTo>
                  <a:pt x="6062581" y="2470572"/>
                  <a:pt x="6062581" y="2470572"/>
                  <a:pt x="6062581" y="2470572"/>
                </a:cubicBezTo>
                <a:cubicBezTo>
                  <a:pt x="6065188" y="2474350"/>
                  <a:pt x="6065188" y="2474350"/>
                  <a:pt x="6065188" y="2474350"/>
                </a:cubicBezTo>
                <a:cubicBezTo>
                  <a:pt x="6065773" y="2471157"/>
                  <a:pt x="6066357" y="2467964"/>
                  <a:pt x="6063167" y="2467380"/>
                </a:cubicBezTo>
                <a:cubicBezTo>
                  <a:pt x="6060559" y="2463602"/>
                  <a:pt x="6060559" y="2463602"/>
                  <a:pt x="6060559" y="2463602"/>
                </a:cubicBezTo>
                <a:cubicBezTo>
                  <a:pt x="6061145" y="2460410"/>
                  <a:pt x="6061145" y="2460410"/>
                  <a:pt x="6061145" y="2460410"/>
                </a:cubicBezTo>
                <a:cubicBezTo>
                  <a:pt x="6062901" y="2450831"/>
                  <a:pt x="6047845" y="2424970"/>
                  <a:pt x="6030769" y="2392138"/>
                </a:cubicBezTo>
                <a:cubicBezTo>
                  <a:pt x="6010499" y="2358723"/>
                  <a:pt x="5988208" y="2318335"/>
                  <a:pt x="5967939" y="2284919"/>
                </a:cubicBezTo>
                <a:cubicBezTo>
                  <a:pt x="5960703" y="2270393"/>
                  <a:pt x="5958681" y="2263421"/>
                  <a:pt x="5950861" y="2252088"/>
                </a:cubicBezTo>
                <a:cubicBezTo>
                  <a:pt x="5927985" y="2214894"/>
                  <a:pt x="5898140" y="2179721"/>
                  <a:pt x="5874678" y="2145720"/>
                </a:cubicBezTo>
                <a:cubicBezTo>
                  <a:pt x="5869464" y="2138164"/>
                  <a:pt x="5868028" y="2128001"/>
                  <a:pt x="5862229" y="2123637"/>
                </a:cubicBezTo>
                <a:cubicBezTo>
                  <a:pt x="5862229" y="2123637"/>
                  <a:pt x="5865421" y="2124222"/>
                  <a:pt x="5864835" y="2127414"/>
                </a:cubicBezTo>
                <a:cubicBezTo>
                  <a:pt x="5864835" y="2127414"/>
                  <a:pt x="5868028" y="2128001"/>
                  <a:pt x="5868028" y="2128001"/>
                </a:cubicBezTo>
                <a:cubicBezTo>
                  <a:pt x="5865421" y="2124222"/>
                  <a:pt x="5865421" y="2124222"/>
                  <a:pt x="5862814" y="2120444"/>
                </a:cubicBezTo>
                <a:cubicBezTo>
                  <a:pt x="5860207" y="2116666"/>
                  <a:pt x="5860207" y="2116666"/>
                  <a:pt x="5860207" y="2116666"/>
                </a:cubicBezTo>
                <a:cubicBezTo>
                  <a:pt x="5866006" y="2121031"/>
                  <a:pt x="5879041" y="2139920"/>
                  <a:pt x="5888031" y="2144868"/>
                </a:cubicBezTo>
                <a:cubicBezTo>
                  <a:pt x="5891809" y="2142261"/>
                  <a:pt x="5883989" y="2130928"/>
                  <a:pt x="5876167" y="2119593"/>
                </a:cubicBezTo>
                <a:cubicBezTo>
                  <a:pt x="5879361" y="2120179"/>
                  <a:pt x="5879361" y="2120179"/>
                  <a:pt x="5879361" y="2120179"/>
                </a:cubicBezTo>
                <a:cubicBezTo>
                  <a:pt x="5881968" y="2123955"/>
                  <a:pt x="5881968" y="2123955"/>
                  <a:pt x="5881968" y="2123955"/>
                </a:cubicBezTo>
                <a:cubicBezTo>
                  <a:pt x="5885745" y="2121349"/>
                  <a:pt x="5882553" y="2120764"/>
                  <a:pt x="5879947" y="2116985"/>
                </a:cubicBezTo>
                <a:cubicBezTo>
                  <a:pt x="5879947" y="2116985"/>
                  <a:pt x="5877339" y="2113207"/>
                  <a:pt x="5877339" y="2113207"/>
                </a:cubicBezTo>
                <a:cubicBezTo>
                  <a:pt x="5877925" y="2110013"/>
                  <a:pt x="5890373" y="2132097"/>
                  <a:pt x="5888937" y="2121935"/>
                </a:cubicBezTo>
                <a:cubicBezTo>
                  <a:pt x="5875903" y="2103043"/>
                  <a:pt x="5860262" y="2080376"/>
                  <a:pt x="5847227" y="2061487"/>
                </a:cubicBezTo>
                <a:cubicBezTo>
                  <a:pt x="5834193" y="2042597"/>
                  <a:pt x="5823181" y="2030677"/>
                  <a:pt x="5815626" y="2035893"/>
                </a:cubicBezTo>
                <a:cubicBezTo>
                  <a:pt x="5816211" y="2032701"/>
                  <a:pt x="5813019" y="2032114"/>
                  <a:pt x="5813019" y="2032114"/>
                </a:cubicBezTo>
                <a:cubicBezTo>
                  <a:pt x="5813605" y="2028921"/>
                  <a:pt x="5810999" y="2025142"/>
                  <a:pt x="5807807" y="2024558"/>
                </a:cubicBezTo>
                <a:cubicBezTo>
                  <a:pt x="5807807" y="2024558"/>
                  <a:pt x="5807807" y="2024558"/>
                  <a:pt x="5807219" y="2027751"/>
                </a:cubicBezTo>
                <a:cubicBezTo>
                  <a:pt x="5807219" y="2027751"/>
                  <a:pt x="5809827" y="2031530"/>
                  <a:pt x="5809827" y="2031530"/>
                </a:cubicBezTo>
                <a:cubicBezTo>
                  <a:pt x="5806635" y="2030945"/>
                  <a:pt x="5800837" y="2026580"/>
                  <a:pt x="5792431" y="2018439"/>
                </a:cubicBezTo>
                <a:cubicBezTo>
                  <a:pt x="5788653" y="2021048"/>
                  <a:pt x="5781683" y="2023069"/>
                  <a:pt x="5778490" y="2022486"/>
                </a:cubicBezTo>
                <a:cubicBezTo>
                  <a:pt x="5757637" y="1992261"/>
                  <a:pt x="5740824" y="1975978"/>
                  <a:pt x="5713585" y="1944585"/>
                </a:cubicBezTo>
                <a:cubicBezTo>
                  <a:pt x="5708371" y="1937028"/>
                  <a:pt x="5702573" y="1932665"/>
                  <a:pt x="5693582" y="1927717"/>
                </a:cubicBezTo>
                <a:cubicBezTo>
                  <a:pt x="5663735" y="1892545"/>
                  <a:pt x="5633305" y="1860565"/>
                  <a:pt x="5602288" y="1831780"/>
                </a:cubicBezTo>
                <a:cubicBezTo>
                  <a:pt x="5568665" y="1799214"/>
                  <a:pt x="5537649" y="1770429"/>
                  <a:pt x="5510410" y="1739034"/>
                </a:cubicBezTo>
                <a:cubicBezTo>
                  <a:pt x="5513601" y="1739619"/>
                  <a:pt x="5513601" y="1739619"/>
                  <a:pt x="5513601" y="1739619"/>
                </a:cubicBezTo>
                <a:cubicBezTo>
                  <a:pt x="5516208" y="1743398"/>
                  <a:pt x="5519401" y="1743982"/>
                  <a:pt x="5519401" y="1743982"/>
                </a:cubicBezTo>
                <a:cubicBezTo>
                  <a:pt x="5519987" y="1740790"/>
                  <a:pt x="5517379" y="1737011"/>
                  <a:pt x="5514187" y="1736427"/>
                </a:cubicBezTo>
                <a:cubicBezTo>
                  <a:pt x="5511581" y="1732649"/>
                  <a:pt x="5511581" y="1732649"/>
                  <a:pt x="5508389" y="1732064"/>
                </a:cubicBezTo>
                <a:cubicBezTo>
                  <a:pt x="5508974" y="1728870"/>
                  <a:pt x="5512165" y="1729457"/>
                  <a:pt x="5514771" y="1733234"/>
                </a:cubicBezTo>
                <a:cubicBezTo>
                  <a:pt x="5537383" y="1753879"/>
                  <a:pt x="5570421" y="1789637"/>
                  <a:pt x="5602607" y="1812037"/>
                </a:cubicBezTo>
                <a:cubicBezTo>
                  <a:pt x="5605801" y="1812623"/>
                  <a:pt x="5612185" y="1813793"/>
                  <a:pt x="5604365" y="1802460"/>
                </a:cubicBezTo>
                <a:cubicBezTo>
                  <a:pt x="5597979" y="1801288"/>
                  <a:pt x="5589574" y="1793147"/>
                  <a:pt x="5577975" y="1784421"/>
                </a:cubicBezTo>
                <a:cubicBezTo>
                  <a:pt x="5585531" y="1779206"/>
                  <a:pt x="5555951" y="1760583"/>
                  <a:pt x="5541747" y="1748079"/>
                </a:cubicBezTo>
                <a:cubicBezTo>
                  <a:pt x="5502323" y="1711151"/>
                  <a:pt x="5460879" y="1667253"/>
                  <a:pt x="5413903" y="1635540"/>
                </a:cubicBezTo>
                <a:cubicBezTo>
                  <a:pt x="5408104" y="1631177"/>
                  <a:pt x="5404912" y="1630592"/>
                  <a:pt x="5399113" y="1626229"/>
                </a:cubicBezTo>
                <a:cubicBezTo>
                  <a:pt x="5381129" y="1616332"/>
                  <a:pt x="5353305" y="1588131"/>
                  <a:pt x="5340536" y="1585789"/>
                </a:cubicBezTo>
                <a:cubicBezTo>
                  <a:pt x="5344315" y="1583182"/>
                  <a:pt x="5341708" y="1579403"/>
                  <a:pt x="5336494" y="1571849"/>
                </a:cubicBezTo>
                <a:cubicBezTo>
                  <a:pt x="5329525" y="1573869"/>
                  <a:pt x="5305744" y="1559611"/>
                  <a:pt x="5305744" y="1559611"/>
                </a:cubicBezTo>
                <a:cubicBezTo>
                  <a:pt x="5312129" y="1560780"/>
                  <a:pt x="5312713" y="1557588"/>
                  <a:pt x="5312713" y="1557588"/>
                </a:cubicBezTo>
                <a:cubicBezTo>
                  <a:pt x="5286325" y="1539550"/>
                  <a:pt x="5270951" y="1533431"/>
                  <a:pt x="5246583" y="1522365"/>
                </a:cubicBezTo>
                <a:close/>
                <a:moveTo>
                  <a:pt x="4878235" y="1485529"/>
                </a:moveTo>
                <a:cubicBezTo>
                  <a:pt x="4875296" y="1484924"/>
                  <a:pt x="4872549" y="1485647"/>
                  <a:pt x="4870589" y="1490232"/>
                </a:cubicBezTo>
                <a:cubicBezTo>
                  <a:pt x="4867403" y="1496677"/>
                  <a:pt x="4871754" y="1502223"/>
                  <a:pt x="4876107" y="1507769"/>
                </a:cubicBezTo>
                <a:cubicBezTo>
                  <a:pt x="4881823" y="1513679"/>
                  <a:pt x="4888535" y="1521317"/>
                  <a:pt x="4892523" y="1528225"/>
                </a:cubicBezTo>
                <a:lnTo>
                  <a:pt x="4854485" y="1513109"/>
                </a:lnTo>
                <a:lnTo>
                  <a:pt x="4906663" y="1538241"/>
                </a:lnTo>
                <a:cubicBezTo>
                  <a:pt x="5019982" y="1601281"/>
                  <a:pt x="5124259" y="1674344"/>
                  <a:pt x="5219949" y="1757355"/>
                </a:cubicBezTo>
                <a:lnTo>
                  <a:pt x="5244849" y="1781311"/>
                </a:lnTo>
                <a:lnTo>
                  <a:pt x="5285425" y="1812833"/>
                </a:lnTo>
                <a:cubicBezTo>
                  <a:pt x="5332806" y="1853402"/>
                  <a:pt x="5378491" y="1896391"/>
                  <a:pt x="5422531" y="1941767"/>
                </a:cubicBezTo>
                <a:cubicBezTo>
                  <a:pt x="5425887" y="1945586"/>
                  <a:pt x="5426518" y="1948676"/>
                  <a:pt x="5427783" y="1954854"/>
                </a:cubicBezTo>
                <a:lnTo>
                  <a:pt x="5370401" y="1904986"/>
                </a:lnTo>
                <a:lnTo>
                  <a:pt x="5481735" y="2036160"/>
                </a:lnTo>
                <a:cubicBezTo>
                  <a:pt x="5536779" y="2108939"/>
                  <a:pt x="5599796" y="2176603"/>
                  <a:pt x="5639099" y="2260841"/>
                </a:cubicBezTo>
                <a:cubicBezTo>
                  <a:pt x="5738177" y="2476347"/>
                  <a:pt x="5832554" y="2693902"/>
                  <a:pt x="5880519" y="2928041"/>
                </a:cubicBezTo>
                <a:lnTo>
                  <a:pt x="5891569" y="2991409"/>
                </a:lnTo>
                <a:lnTo>
                  <a:pt x="5898861" y="3009164"/>
                </a:lnTo>
                <a:cubicBezTo>
                  <a:pt x="5901033" y="3017408"/>
                  <a:pt x="5902088" y="3025721"/>
                  <a:pt x="5902123" y="3033759"/>
                </a:cubicBezTo>
                <a:cubicBezTo>
                  <a:pt x="5907077" y="3105159"/>
                  <a:pt x="5918367" y="3177434"/>
                  <a:pt x="5917520" y="3250562"/>
                </a:cubicBezTo>
                <a:lnTo>
                  <a:pt x="5916015" y="3270366"/>
                </a:lnTo>
                <a:lnTo>
                  <a:pt x="5917712" y="3301456"/>
                </a:lnTo>
                <a:lnTo>
                  <a:pt x="5917722" y="3321050"/>
                </a:lnTo>
                <a:lnTo>
                  <a:pt x="5920837" y="3319470"/>
                </a:lnTo>
                <a:cubicBezTo>
                  <a:pt x="5927516" y="3313185"/>
                  <a:pt x="5928977" y="3302629"/>
                  <a:pt x="5938043" y="3297393"/>
                </a:cubicBezTo>
                <a:cubicBezTo>
                  <a:pt x="5944995" y="3331373"/>
                  <a:pt x="5943411" y="3364524"/>
                  <a:pt x="5940465" y="3397310"/>
                </a:cubicBezTo>
                <a:cubicBezTo>
                  <a:pt x="5923295" y="3624822"/>
                  <a:pt x="5885697" y="3846860"/>
                  <a:pt x="5799700" y="4058849"/>
                </a:cubicBezTo>
                <a:cubicBezTo>
                  <a:pt x="5738031" y="4207285"/>
                  <a:pt x="5662474" y="4347622"/>
                  <a:pt x="5565591" y="4474942"/>
                </a:cubicBezTo>
                <a:cubicBezTo>
                  <a:pt x="5536207" y="4513783"/>
                  <a:pt x="5497753" y="4542895"/>
                  <a:pt x="5478169" y="4588742"/>
                </a:cubicBezTo>
                <a:cubicBezTo>
                  <a:pt x="5473523" y="4600636"/>
                  <a:pt x="5462699" y="4613792"/>
                  <a:pt x="5480671" y="4622988"/>
                </a:cubicBezTo>
                <a:cubicBezTo>
                  <a:pt x="5498279" y="4633544"/>
                  <a:pt x="5500299" y="4615109"/>
                  <a:pt x="5508667" y="4605673"/>
                </a:cubicBezTo>
                <a:cubicBezTo>
                  <a:pt x="5516403" y="4593146"/>
                  <a:pt x="5523870" y="4576170"/>
                  <a:pt x="5545127" y="4573107"/>
                </a:cubicBezTo>
                <a:cubicBezTo>
                  <a:pt x="5512601" y="4656361"/>
                  <a:pt x="5452401" y="4717601"/>
                  <a:pt x="5400007" y="4782392"/>
                </a:cubicBezTo>
                <a:cubicBezTo>
                  <a:pt x="5365175" y="4819774"/>
                  <a:pt x="5322635" y="4847790"/>
                  <a:pt x="5292521" y="4889355"/>
                </a:cubicBezTo>
                <a:cubicBezTo>
                  <a:pt x="5336058" y="4863066"/>
                  <a:pt x="5367799" y="4826316"/>
                  <a:pt x="5403631" y="4790663"/>
                </a:cubicBezTo>
                <a:cubicBezTo>
                  <a:pt x="5456727" y="4745037"/>
                  <a:pt x="5498395" y="4687590"/>
                  <a:pt x="5540062" y="4630142"/>
                </a:cubicBezTo>
                <a:cubicBezTo>
                  <a:pt x="5653512" y="4473684"/>
                  <a:pt x="5755798" y="4309855"/>
                  <a:pt x="5835395" y="4132646"/>
                </a:cubicBezTo>
                <a:cubicBezTo>
                  <a:pt x="5844323" y="4110221"/>
                  <a:pt x="5857703" y="4087529"/>
                  <a:pt x="5860185" y="4061918"/>
                </a:cubicBezTo>
                <a:cubicBezTo>
                  <a:pt x="5845204" y="4057905"/>
                  <a:pt x="5844643" y="4070893"/>
                  <a:pt x="5841093" y="4078700"/>
                </a:cubicBezTo>
                <a:cubicBezTo>
                  <a:pt x="5777332" y="4229495"/>
                  <a:pt x="5699319" y="4373550"/>
                  <a:pt x="5603333" y="4508413"/>
                </a:cubicBezTo>
                <a:cubicBezTo>
                  <a:pt x="5598421" y="4515855"/>
                  <a:pt x="5595403" y="4532565"/>
                  <a:pt x="5582878" y="4524830"/>
                </a:cubicBezTo>
                <a:cubicBezTo>
                  <a:pt x="5570353" y="4517094"/>
                  <a:pt x="5578454" y="4503206"/>
                  <a:pt x="5585095" y="4494767"/>
                </a:cubicBezTo>
                <a:cubicBezTo>
                  <a:pt x="5614211" y="4451475"/>
                  <a:pt x="5648410" y="4411004"/>
                  <a:pt x="5674172" y="4363893"/>
                </a:cubicBezTo>
                <a:cubicBezTo>
                  <a:pt x="5784317" y="4159835"/>
                  <a:pt x="5881211" y="3950765"/>
                  <a:pt x="5923723" y="3721285"/>
                </a:cubicBezTo>
                <a:cubicBezTo>
                  <a:pt x="5956819" y="3543296"/>
                  <a:pt x="5962942" y="3362458"/>
                  <a:pt x="5954351" y="3182057"/>
                </a:cubicBezTo>
                <a:cubicBezTo>
                  <a:pt x="5952579" y="3145087"/>
                  <a:pt x="5951173" y="3106754"/>
                  <a:pt x="5955213" y="3069882"/>
                </a:cubicBezTo>
                <a:cubicBezTo>
                  <a:pt x="5997649" y="3352780"/>
                  <a:pt x="5981957" y="3634701"/>
                  <a:pt x="5905413" y="3914916"/>
                </a:cubicBezTo>
                <a:cubicBezTo>
                  <a:pt x="5924311" y="3909760"/>
                  <a:pt x="5921881" y="3891591"/>
                  <a:pt x="5937521" y="3876803"/>
                </a:cubicBezTo>
                <a:cubicBezTo>
                  <a:pt x="5924383" y="3925837"/>
                  <a:pt x="5913071" y="3968061"/>
                  <a:pt x="5898035" y="4007827"/>
                </a:cubicBezTo>
                <a:cubicBezTo>
                  <a:pt x="5874802" y="4067294"/>
                  <a:pt x="5850207" y="4126396"/>
                  <a:pt x="5827971" y="4187589"/>
                </a:cubicBezTo>
                <a:cubicBezTo>
                  <a:pt x="5825515" y="4191311"/>
                  <a:pt x="5817511" y="4199385"/>
                  <a:pt x="5826681" y="4203302"/>
                </a:cubicBezTo>
                <a:cubicBezTo>
                  <a:pt x="5834123" y="4208217"/>
                  <a:pt x="5836677" y="4198681"/>
                  <a:pt x="5839500" y="4193599"/>
                </a:cubicBezTo>
                <a:cubicBezTo>
                  <a:pt x="5874919" y="4121338"/>
                  <a:pt x="5915055" y="4053263"/>
                  <a:pt x="5929413" y="3972440"/>
                </a:cubicBezTo>
                <a:cubicBezTo>
                  <a:pt x="5931433" y="3954003"/>
                  <a:pt x="5946077" y="3937490"/>
                  <a:pt x="5953909" y="3919150"/>
                </a:cubicBezTo>
                <a:cubicBezTo>
                  <a:pt x="5988697" y="3843802"/>
                  <a:pt x="5993155" y="3761787"/>
                  <a:pt x="6006151" y="3680598"/>
                </a:cubicBezTo>
                <a:cubicBezTo>
                  <a:pt x="6032801" y="3499423"/>
                  <a:pt x="6043375" y="3318318"/>
                  <a:pt x="6033787" y="3136190"/>
                </a:cubicBezTo>
                <a:lnTo>
                  <a:pt x="6028315" y="3093047"/>
                </a:lnTo>
                <a:lnTo>
                  <a:pt x="6025816" y="3080224"/>
                </a:lnTo>
                <a:cubicBezTo>
                  <a:pt x="5935491" y="2657444"/>
                  <a:pt x="5757041" y="2277825"/>
                  <a:pt x="5462620" y="1953402"/>
                </a:cubicBezTo>
                <a:cubicBezTo>
                  <a:pt x="5354097" y="1834635"/>
                  <a:pt x="5233654" y="1726527"/>
                  <a:pt x="5104061" y="1632541"/>
                </a:cubicBezTo>
                <a:cubicBezTo>
                  <a:pt x="5070486" y="1608282"/>
                  <a:pt x="5036425" y="1584127"/>
                  <a:pt x="5003371" y="1558743"/>
                </a:cubicBezTo>
                <a:lnTo>
                  <a:pt x="4962275" y="1523505"/>
                </a:lnTo>
                <a:lnTo>
                  <a:pt x="4951211" y="1516212"/>
                </a:lnTo>
                <a:cubicBezTo>
                  <a:pt x="4931244" y="1503565"/>
                  <a:pt x="4908091" y="1497361"/>
                  <a:pt x="4887030" y="1488798"/>
                </a:cubicBezTo>
                <a:cubicBezTo>
                  <a:pt x="4884306" y="1488068"/>
                  <a:pt x="4881175" y="1486134"/>
                  <a:pt x="4878235" y="1485529"/>
                </a:cubicBezTo>
                <a:close/>
                <a:moveTo>
                  <a:pt x="2488089" y="1468873"/>
                </a:moveTo>
                <a:lnTo>
                  <a:pt x="2483339" y="1472039"/>
                </a:lnTo>
                <a:lnTo>
                  <a:pt x="2486645" y="1469475"/>
                </a:lnTo>
                <a:close/>
                <a:moveTo>
                  <a:pt x="2428360" y="1430993"/>
                </a:moveTo>
                <a:lnTo>
                  <a:pt x="2428663" y="1432410"/>
                </a:lnTo>
                <a:cubicBezTo>
                  <a:pt x="2428663" y="1432410"/>
                  <a:pt x="2428663" y="1432410"/>
                  <a:pt x="2423991" y="1433409"/>
                </a:cubicBezTo>
                <a:close/>
                <a:moveTo>
                  <a:pt x="3312724" y="1415766"/>
                </a:moveTo>
                <a:cubicBezTo>
                  <a:pt x="3298724" y="1415532"/>
                  <a:pt x="3275527" y="1423378"/>
                  <a:pt x="3256489" y="1428825"/>
                </a:cubicBezTo>
                <a:cubicBezTo>
                  <a:pt x="3236572" y="1437551"/>
                  <a:pt x="3220815" y="1443875"/>
                  <a:pt x="3219056" y="1450437"/>
                </a:cubicBezTo>
                <a:cubicBezTo>
                  <a:pt x="3233935" y="1447393"/>
                  <a:pt x="3249693" y="1441068"/>
                  <a:pt x="3264571" y="1438022"/>
                </a:cubicBezTo>
                <a:cubicBezTo>
                  <a:pt x="3226495" y="1448914"/>
                  <a:pt x="3187540" y="1463087"/>
                  <a:pt x="3145305" y="1476381"/>
                </a:cubicBezTo>
                <a:cubicBezTo>
                  <a:pt x="3132183" y="1472865"/>
                  <a:pt x="3100669" y="1485515"/>
                  <a:pt x="3078993" y="1500802"/>
                </a:cubicBezTo>
                <a:cubicBezTo>
                  <a:pt x="3063234" y="1507127"/>
                  <a:pt x="3043317" y="1515853"/>
                  <a:pt x="3032598" y="1516496"/>
                </a:cubicBezTo>
                <a:cubicBezTo>
                  <a:pt x="3030840" y="1523057"/>
                  <a:pt x="3019241" y="1526981"/>
                  <a:pt x="3010922" y="1531783"/>
                </a:cubicBezTo>
                <a:cubicBezTo>
                  <a:pt x="2397416" y="1813901"/>
                  <a:pt x="1938644" y="2397651"/>
                  <a:pt x="1851594" y="3116159"/>
                </a:cubicBezTo>
                <a:cubicBezTo>
                  <a:pt x="1816245" y="3405532"/>
                  <a:pt x="1842815" y="3686884"/>
                  <a:pt x="1924097" y="3947739"/>
                </a:cubicBezTo>
                <a:cubicBezTo>
                  <a:pt x="2106925" y="4538160"/>
                  <a:pt x="2556758" y="5024337"/>
                  <a:pt x="3149544" y="5239426"/>
                </a:cubicBezTo>
                <a:cubicBezTo>
                  <a:pt x="3191309" y="5254132"/>
                  <a:pt x="3229793" y="5267959"/>
                  <a:pt x="3272436" y="5279386"/>
                </a:cubicBezTo>
                <a:cubicBezTo>
                  <a:pt x="3272436" y="5279386"/>
                  <a:pt x="3271557" y="5282667"/>
                  <a:pt x="3274837" y="5283546"/>
                </a:cubicBezTo>
                <a:cubicBezTo>
                  <a:pt x="3284679" y="5286183"/>
                  <a:pt x="3284679" y="5286183"/>
                  <a:pt x="3284679" y="5286183"/>
                </a:cubicBezTo>
                <a:cubicBezTo>
                  <a:pt x="3284679" y="5286183"/>
                  <a:pt x="3287958" y="5287061"/>
                  <a:pt x="3288837" y="5283781"/>
                </a:cubicBezTo>
                <a:lnTo>
                  <a:pt x="3380685" y="5308392"/>
                </a:lnTo>
                <a:cubicBezTo>
                  <a:pt x="3453730" y="5324447"/>
                  <a:pt x="3524373" y="5336344"/>
                  <a:pt x="3599176" y="5345842"/>
                </a:cubicBezTo>
                <a:cubicBezTo>
                  <a:pt x="3840865" y="5375442"/>
                  <a:pt x="4079979" y="5362166"/>
                  <a:pt x="4305801" y="5306654"/>
                </a:cubicBezTo>
                <a:cubicBezTo>
                  <a:pt x="4432271" y="5280773"/>
                  <a:pt x="4559857" y="5237611"/>
                  <a:pt x="4682641" y="5186132"/>
                </a:cubicBezTo>
                <a:cubicBezTo>
                  <a:pt x="4678481" y="5188533"/>
                  <a:pt x="4678481" y="5188533"/>
                  <a:pt x="4677601" y="5191813"/>
                </a:cubicBezTo>
                <a:cubicBezTo>
                  <a:pt x="4689201" y="5187890"/>
                  <a:pt x="4713277" y="5176762"/>
                  <a:pt x="4733195" y="5168036"/>
                </a:cubicBezTo>
                <a:cubicBezTo>
                  <a:pt x="4745671" y="5160831"/>
                  <a:pt x="4757271" y="5156907"/>
                  <a:pt x="4762309" y="5151226"/>
                </a:cubicBezTo>
                <a:cubicBezTo>
                  <a:pt x="4791423" y="5134417"/>
                  <a:pt x="4823817" y="5118487"/>
                  <a:pt x="4852933" y="5101678"/>
                </a:cubicBezTo>
                <a:cubicBezTo>
                  <a:pt x="4864531" y="5097753"/>
                  <a:pt x="4877009" y="5090549"/>
                  <a:pt x="4886205" y="5082466"/>
                </a:cubicBezTo>
                <a:cubicBezTo>
                  <a:pt x="4985149" y="5028114"/>
                  <a:pt x="5076887" y="4961284"/>
                  <a:pt x="5167103" y="4887015"/>
                </a:cubicBezTo>
                <a:cubicBezTo>
                  <a:pt x="5142791" y="4912143"/>
                  <a:pt x="5118479" y="4937271"/>
                  <a:pt x="5099205" y="4956718"/>
                </a:cubicBezTo>
                <a:cubicBezTo>
                  <a:pt x="5092645" y="4954959"/>
                  <a:pt x="5082569" y="4966322"/>
                  <a:pt x="5079289" y="4965443"/>
                </a:cubicBezTo>
                <a:cubicBezTo>
                  <a:pt x="5055855" y="4987291"/>
                  <a:pt x="5021703" y="5009782"/>
                  <a:pt x="5004830" y="5033389"/>
                </a:cubicBezTo>
                <a:cubicBezTo>
                  <a:pt x="5017309" y="5026183"/>
                  <a:pt x="5033945" y="5016579"/>
                  <a:pt x="5039627" y="5021617"/>
                </a:cubicBezTo>
                <a:cubicBezTo>
                  <a:pt x="5057143" y="5008731"/>
                  <a:pt x="5097211" y="4977279"/>
                  <a:pt x="5104007" y="4965035"/>
                </a:cubicBezTo>
                <a:cubicBezTo>
                  <a:pt x="5112326" y="4960233"/>
                  <a:pt x="5119767" y="4958711"/>
                  <a:pt x="5123925" y="4956309"/>
                </a:cubicBezTo>
                <a:cubicBezTo>
                  <a:pt x="5142320" y="4940144"/>
                  <a:pt x="5153275" y="4925499"/>
                  <a:pt x="5168389" y="4908456"/>
                </a:cubicBezTo>
                <a:cubicBezTo>
                  <a:pt x="5181747" y="4897970"/>
                  <a:pt x="5207581" y="4880282"/>
                  <a:pt x="5221817" y="4866518"/>
                </a:cubicBezTo>
                <a:cubicBezTo>
                  <a:pt x="5226855" y="4860837"/>
                  <a:pt x="5224452" y="4856678"/>
                  <a:pt x="5229491" y="4850995"/>
                </a:cubicBezTo>
                <a:cubicBezTo>
                  <a:pt x="5234529" y="4845314"/>
                  <a:pt x="5250287" y="4838989"/>
                  <a:pt x="5255325" y="4833307"/>
                </a:cubicBezTo>
                <a:cubicBezTo>
                  <a:pt x="5273721" y="4817141"/>
                  <a:pt x="5276357" y="4807300"/>
                  <a:pt x="5282919" y="4809059"/>
                </a:cubicBezTo>
                <a:cubicBezTo>
                  <a:pt x="5289714" y="4796816"/>
                  <a:pt x="5304828" y="4779770"/>
                  <a:pt x="5300025" y="4771452"/>
                </a:cubicBezTo>
                <a:cubicBezTo>
                  <a:pt x="5293229" y="4783696"/>
                  <a:pt x="5290828" y="4779536"/>
                  <a:pt x="5287549" y="4778657"/>
                </a:cubicBezTo>
                <a:cubicBezTo>
                  <a:pt x="5535469" y="4535697"/>
                  <a:pt x="5723529" y="4227476"/>
                  <a:pt x="5820215" y="3866642"/>
                </a:cubicBezTo>
                <a:lnTo>
                  <a:pt x="5820377" y="3865901"/>
                </a:lnTo>
                <a:lnTo>
                  <a:pt x="5786815" y="3962149"/>
                </a:lnTo>
                <a:cubicBezTo>
                  <a:pt x="5759509" y="4027726"/>
                  <a:pt x="5725426" y="4090021"/>
                  <a:pt x="5689529" y="4151358"/>
                </a:cubicBezTo>
                <a:lnTo>
                  <a:pt x="5652275" y="4213857"/>
                </a:lnTo>
                <a:lnTo>
                  <a:pt x="5648119" y="4223529"/>
                </a:lnTo>
                <a:cubicBezTo>
                  <a:pt x="5556231" y="4415569"/>
                  <a:pt x="5434887" y="4589609"/>
                  <a:pt x="5290656" y="4740814"/>
                </a:cubicBezTo>
                <a:cubicBezTo>
                  <a:pt x="5292413" y="4734255"/>
                  <a:pt x="5296573" y="4731854"/>
                  <a:pt x="5293293" y="4730974"/>
                </a:cubicBezTo>
                <a:cubicBezTo>
                  <a:pt x="5267459" y="4748662"/>
                  <a:pt x="5268980" y="4756103"/>
                  <a:pt x="5252987" y="4776428"/>
                </a:cubicBezTo>
                <a:cubicBezTo>
                  <a:pt x="5237872" y="4793472"/>
                  <a:pt x="5218599" y="4812919"/>
                  <a:pt x="5200205" y="4829085"/>
                </a:cubicBezTo>
                <a:cubicBezTo>
                  <a:pt x="5192765" y="4830607"/>
                  <a:pt x="5169333" y="4852454"/>
                  <a:pt x="5167573" y="4859015"/>
                </a:cubicBezTo>
                <a:cubicBezTo>
                  <a:pt x="5164293" y="4858136"/>
                  <a:pt x="5164293" y="4858136"/>
                  <a:pt x="5164293" y="4858136"/>
                </a:cubicBezTo>
                <a:cubicBezTo>
                  <a:pt x="5163415" y="4861416"/>
                  <a:pt x="5163415" y="4861416"/>
                  <a:pt x="5163415" y="4861416"/>
                </a:cubicBezTo>
                <a:cubicBezTo>
                  <a:pt x="5160135" y="4860538"/>
                  <a:pt x="5160135" y="4860538"/>
                  <a:pt x="5159255" y="4863817"/>
                </a:cubicBezTo>
                <a:cubicBezTo>
                  <a:pt x="5158377" y="4867098"/>
                  <a:pt x="5158377" y="4867098"/>
                  <a:pt x="5154217" y="4869499"/>
                </a:cubicBezTo>
                <a:cubicBezTo>
                  <a:pt x="5150057" y="4871900"/>
                  <a:pt x="5140859" y="4879984"/>
                  <a:pt x="5139981" y="4883264"/>
                </a:cubicBezTo>
                <a:cubicBezTo>
                  <a:pt x="5122465" y="4896150"/>
                  <a:pt x="5104949" y="4909035"/>
                  <a:pt x="5089836" y="4926080"/>
                </a:cubicBezTo>
                <a:cubicBezTo>
                  <a:pt x="5081517" y="4930882"/>
                  <a:pt x="5073198" y="4935686"/>
                  <a:pt x="5068160" y="4941369"/>
                </a:cubicBezTo>
                <a:cubicBezTo>
                  <a:pt x="5050645" y="4954253"/>
                  <a:pt x="5033129" y="4967138"/>
                  <a:pt x="5019772" y="4977623"/>
                </a:cubicBezTo>
                <a:cubicBezTo>
                  <a:pt x="5019772" y="4977623"/>
                  <a:pt x="5020651" y="4974342"/>
                  <a:pt x="5020651" y="4974342"/>
                </a:cubicBezTo>
                <a:cubicBezTo>
                  <a:pt x="5016491" y="4976743"/>
                  <a:pt x="5012333" y="4979146"/>
                  <a:pt x="5011455" y="4982425"/>
                </a:cubicBezTo>
                <a:cubicBezTo>
                  <a:pt x="4802143" y="5133774"/>
                  <a:pt x="4561379" y="5245050"/>
                  <a:pt x="4305801" y="5306654"/>
                </a:cubicBezTo>
                <a:cubicBezTo>
                  <a:pt x="4014782" y="5369308"/>
                  <a:pt x="3709183" y="5368285"/>
                  <a:pt x="3402360" y="5293105"/>
                </a:cubicBezTo>
                <a:cubicBezTo>
                  <a:pt x="3403239" y="5289824"/>
                  <a:pt x="3403239" y="5289824"/>
                  <a:pt x="3404117" y="5286544"/>
                </a:cubicBezTo>
                <a:cubicBezTo>
                  <a:pt x="3450920" y="5295568"/>
                  <a:pt x="3475876" y="5281161"/>
                  <a:pt x="3508914" y="5275951"/>
                </a:cubicBezTo>
                <a:cubicBezTo>
                  <a:pt x="3508914" y="5275951"/>
                  <a:pt x="3503232" y="5270912"/>
                  <a:pt x="3496671" y="5269154"/>
                </a:cubicBezTo>
                <a:cubicBezTo>
                  <a:pt x="3511551" y="5266108"/>
                  <a:pt x="3536915" y="5276421"/>
                  <a:pt x="3557475" y="5278414"/>
                </a:cubicBezTo>
                <a:cubicBezTo>
                  <a:pt x="3575633" y="5276248"/>
                  <a:pt x="3604513" y="5273439"/>
                  <a:pt x="3604513" y="5273439"/>
                </a:cubicBezTo>
                <a:cubicBezTo>
                  <a:pt x="3602991" y="5265999"/>
                  <a:pt x="3589869" y="5262484"/>
                  <a:pt x="3573468" y="5258088"/>
                </a:cubicBezTo>
                <a:cubicBezTo>
                  <a:pt x="3574346" y="5254808"/>
                  <a:pt x="3577628" y="5255687"/>
                  <a:pt x="3577628" y="5255687"/>
                </a:cubicBezTo>
                <a:cubicBezTo>
                  <a:pt x="3580907" y="5256567"/>
                  <a:pt x="3580907" y="5256567"/>
                  <a:pt x="3580907" y="5256567"/>
                </a:cubicBezTo>
                <a:cubicBezTo>
                  <a:pt x="3580907" y="5256567"/>
                  <a:pt x="3584189" y="5257445"/>
                  <a:pt x="3584189" y="5257445"/>
                </a:cubicBezTo>
                <a:cubicBezTo>
                  <a:pt x="3584189" y="5257445"/>
                  <a:pt x="3587468" y="5258324"/>
                  <a:pt x="3590749" y="5259203"/>
                </a:cubicBezTo>
                <a:cubicBezTo>
                  <a:pt x="3591627" y="5255923"/>
                  <a:pt x="3591627" y="5255923"/>
                  <a:pt x="3588347" y="5255045"/>
                </a:cubicBezTo>
                <a:cubicBezTo>
                  <a:pt x="3588347" y="5255045"/>
                  <a:pt x="3585065" y="5254166"/>
                  <a:pt x="3585065" y="5254166"/>
                </a:cubicBezTo>
                <a:cubicBezTo>
                  <a:pt x="3581787" y="5253286"/>
                  <a:pt x="3581787" y="5253286"/>
                  <a:pt x="3581787" y="5253286"/>
                </a:cubicBezTo>
                <a:cubicBezTo>
                  <a:pt x="3603227" y="5252000"/>
                  <a:pt x="3576983" y="5244968"/>
                  <a:pt x="3572825" y="5247369"/>
                </a:cubicBezTo>
                <a:cubicBezTo>
                  <a:pt x="3569546" y="5246491"/>
                  <a:pt x="3568666" y="5249771"/>
                  <a:pt x="3568666" y="5249771"/>
                </a:cubicBezTo>
                <a:cubicBezTo>
                  <a:pt x="3568666" y="5249771"/>
                  <a:pt x="3571945" y="5250649"/>
                  <a:pt x="3571945" y="5250649"/>
                </a:cubicBezTo>
                <a:cubicBezTo>
                  <a:pt x="3574346" y="5254808"/>
                  <a:pt x="3574346" y="5254808"/>
                  <a:pt x="3574346" y="5254808"/>
                </a:cubicBezTo>
                <a:cubicBezTo>
                  <a:pt x="3574346" y="5254808"/>
                  <a:pt x="3567787" y="5253050"/>
                  <a:pt x="3564507" y="5252171"/>
                </a:cubicBezTo>
                <a:cubicBezTo>
                  <a:pt x="3561226" y="5251293"/>
                  <a:pt x="3561226" y="5251293"/>
                  <a:pt x="3561226" y="5251293"/>
                </a:cubicBezTo>
                <a:cubicBezTo>
                  <a:pt x="3538264" y="5245140"/>
                  <a:pt x="3523621" y="5234185"/>
                  <a:pt x="3539378" y="5227860"/>
                </a:cubicBezTo>
                <a:cubicBezTo>
                  <a:pt x="3555779" y="5232255"/>
                  <a:pt x="3556660" y="5228975"/>
                  <a:pt x="3579620" y="5235127"/>
                </a:cubicBezTo>
                <a:cubicBezTo>
                  <a:pt x="3584659" y="5229445"/>
                  <a:pt x="3571539" y="5225930"/>
                  <a:pt x="3570016" y="5218490"/>
                </a:cubicBezTo>
                <a:cubicBezTo>
                  <a:pt x="3602174" y="5216559"/>
                  <a:pt x="3653138" y="5223183"/>
                  <a:pt x="3657531" y="5206782"/>
                </a:cubicBezTo>
                <a:cubicBezTo>
                  <a:pt x="3657531" y="5206782"/>
                  <a:pt x="3660813" y="5207661"/>
                  <a:pt x="3660813" y="5207661"/>
                </a:cubicBezTo>
                <a:cubicBezTo>
                  <a:pt x="3660813" y="5207661"/>
                  <a:pt x="3667372" y="5209419"/>
                  <a:pt x="3667372" y="5209419"/>
                </a:cubicBezTo>
                <a:cubicBezTo>
                  <a:pt x="3671532" y="5207018"/>
                  <a:pt x="3674811" y="5207897"/>
                  <a:pt x="3671532" y="5207018"/>
                </a:cubicBezTo>
                <a:cubicBezTo>
                  <a:pt x="3678971" y="5205495"/>
                  <a:pt x="3688811" y="5208131"/>
                  <a:pt x="3710251" y="5206844"/>
                </a:cubicBezTo>
                <a:cubicBezTo>
                  <a:pt x="3717691" y="5205323"/>
                  <a:pt x="3720971" y="5206202"/>
                  <a:pt x="3724251" y="5207082"/>
                </a:cubicBezTo>
                <a:cubicBezTo>
                  <a:pt x="3724251" y="5207082"/>
                  <a:pt x="3728411" y="5204679"/>
                  <a:pt x="3728411" y="5204679"/>
                </a:cubicBezTo>
                <a:cubicBezTo>
                  <a:pt x="3731689" y="5205559"/>
                  <a:pt x="3731689" y="5205559"/>
                  <a:pt x="3731689" y="5205559"/>
                </a:cubicBezTo>
                <a:cubicBezTo>
                  <a:pt x="3734971" y="5206438"/>
                  <a:pt x="3732569" y="5202278"/>
                  <a:pt x="3732569" y="5202278"/>
                </a:cubicBezTo>
                <a:cubicBezTo>
                  <a:pt x="3735849" y="5203156"/>
                  <a:pt x="3735849" y="5203156"/>
                  <a:pt x="3735849" y="5203156"/>
                </a:cubicBezTo>
                <a:cubicBezTo>
                  <a:pt x="3736729" y="5199877"/>
                  <a:pt x="3749851" y="5203393"/>
                  <a:pt x="3750729" y="5200112"/>
                </a:cubicBezTo>
                <a:cubicBezTo>
                  <a:pt x="3733448" y="5198998"/>
                  <a:pt x="3747448" y="5199234"/>
                  <a:pt x="3741767" y="5194194"/>
                </a:cubicBezTo>
                <a:cubicBezTo>
                  <a:pt x="3762327" y="5196187"/>
                  <a:pt x="3736085" y="5189156"/>
                  <a:pt x="3750085" y="5189392"/>
                </a:cubicBezTo>
                <a:cubicBezTo>
                  <a:pt x="3770646" y="5191385"/>
                  <a:pt x="3771525" y="5188105"/>
                  <a:pt x="3780485" y="5194022"/>
                </a:cubicBezTo>
                <a:cubicBezTo>
                  <a:pt x="3783123" y="5184181"/>
                  <a:pt x="3830805" y="5189925"/>
                  <a:pt x="3866245" y="5188875"/>
                </a:cubicBezTo>
                <a:cubicBezTo>
                  <a:pt x="3869525" y="5189754"/>
                  <a:pt x="3876965" y="5188230"/>
                  <a:pt x="3887685" y="5187588"/>
                </a:cubicBezTo>
                <a:cubicBezTo>
                  <a:pt x="3919843" y="5185657"/>
                  <a:pt x="3941283" y="5184371"/>
                  <a:pt x="3959442" y="5182205"/>
                </a:cubicBezTo>
                <a:cubicBezTo>
                  <a:pt x="3966881" y="5180683"/>
                  <a:pt x="3962723" y="5183084"/>
                  <a:pt x="3969282" y="5184842"/>
                </a:cubicBezTo>
                <a:cubicBezTo>
                  <a:pt x="3970163" y="5181561"/>
                  <a:pt x="3974321" y="5179160"/>
                  <a:pt x="3977601" y="5180038"/>
                </a:cubicBezTo>
                <a:cubicBezTo>
                  <a:pt x="3980882" y="5180918"/>
                  <a:pt x="3969282" y="5184842"/>
                  <a:pt x="3980003" y="5184199"/>
                </a:cubicBezTo>
                <a:cubicBezTo>
                  <a:pt x="3999041" y="5178752"/>
                  <a:pt x="4001441" y="5182911"/>
                  <a:pt x="4031200" y="5176823"/>
                </a:cubicBezTo>
                <a:cubicBezTo>
                  <a:pt x="4029443" y="5183383"/>
                  <a:pt x="4029443" y="5183383"/>
                  <a:pt x="4029443" y="5183383"/>
                </a:cubicBezTo>
                <a:cubicBezTo>
                  <a:pt x="4047601" y="5181216"/>
                  <a:pt x="4055041" y="5179694"/>
                  <a:pt x="4041919" y="5176178"/>
                </a:cubicBezTo>
                <a:cubicBezTo>
                  <a:pt x="4053518" y="5172254"/>
                  <a:pt x="4055041" y="5179694"/>
                  <a:pt x="4067519" y="5172490"/>
                </a:cubicBezTo>
                <a:cubicBezTo>
                  <a:pt x="4063359" y="5174891"/>
                  <a:pt x="4066640" y="5175770"/>
                  <a:pt x="4070798" y="5173369"/>
                </a:cubicBezTo>
                <a:cubicBezTo>
                  <a:pt x="4069920" y="5176648"/>
                  <a:pt x="4069920" y="5176648"/>
                  <a:pt x="4069920" y="5176648"/>
                </a:cubicBezTo>
                <a:cubicBezTo>
                  <a:pt x="4065760" y="5179051"/>
                  <a:pt x="4069041" y="5179929"/>
                  <a:pt x="4069041" y="5179929"/>
                </a:cubicBezTo>
                <a:cubicBezTo>
                  <a:pt x="4072321" y="5180808"/>
                  <a:pt x="4072321" y="5180808"/>
                  <a:pt x="4072321" y="5180808"/>
                </a:cubicBezTo>
                <a:cubicBezTo>
                  <a:pt x="4057442" y="5183854"/>
                  <a:pt x="4078003" y="5185846"/>
                  <a:pt x="4089601" y="5181922"/>
                </a:cubicBezTo>
                <a:cubicBezTo>
                  <a:pt x="4088723" y="5185204"/>
                  <a:pt x="4088723" y="5185204"/>
                  <a:pt x="4088723" y="5185204"/>
                </a:cubicBezTo>
                <a:cubicBezTo>
                  <a:pt x="4088723" y="5185204"/>
                  <a:pt x="4088723" y="5185204"/>
                  <a:pt x="4092003" y="5186082"/>
                </a:cubicBezTo>
                <a:cubicBezTo>
                  <a:pt x="4092003" y="5186082"/>
                  <a:pt x="4096162" y="5183681"/>
                  <a:pt x="4096162" y="5183681"/>
                </a:cubicBezTo>
                <a:cubicBezTo>
                  <a:pt x="4114321" y="5181514"/>
                  <a:pt x="4139919" y="5177828"/>
                  <a:pt x="4165519" y="5174139"/>
                </a:cubicBezTo>
                <a:cubicBezTo>
                  <a:pt x="4191995" y="5167169"/>
                  <a:pt x="4218473" y="5160202"/>
                  <a:pt x="4237513" y="5154755"/>
                </a:cubicBezTo>
                <a:cubicBezTo>
                  <a:pt x="4244511" y="5154873"/>
                  <a:pt x="4253811" y="5152971"/>
                  <a:pt x="4264671" y="5150166"/>
                </a:cubicBezTo>
                <a:lnTo>
                  <a:pt x="4275426" y="5147224"/>
                </a:lnTo>
                <a:lnTo>
                  <a:pt x="4225547" y="5155482"/>
                </a:lnTo>
                <a:cubicBezTo>
                  <a:pt x="4078476" y="5175336"/>
                  <a:pt x="3929093" y="5177603"/>
                  <a:pt x="3777147" y="5162641"/>
                </a:cubicBezTo>
                <a:cubicBezTo>
                  <a:pt x="3719477" y="5157145"/>
                  <a:pt x="3662833" y="5157785"/>
                  <a:pt x="3607202" y="5141859"/>
                </a:cubicBezTo>
                <a:cubicBezTo>
                  <a:pt x="3601885" y="5140225"/>
                  <a:pt x="3595751" y="5141251"/>
                  <a:pt x="3593293" y="5134094"/>
                </a:cubicBezTo>
                <a:cubicBezTo>
                  <a:pt x="3593495" y="5127754"/>
                  <a:pt x="3598607" y="5128161"/>
                  <a:pt x="3601266" y="5128978"/>
                </a:cubicBezTo>
                <a:cubicBezTo>
                  <a:pt x="3784099" y="5158958"/>
                  <a:pt x="3966912" y="5151101"/>
                  <a:pt x="4150133" y="5138134"/>
                </a:cubicBezTo>
                <a:cubicBezTo>
                  <a:pt x="4246243" y="5132159"/>
                  <a:pt x="4339069" y="5106553"/>
                  <a:pt x="4432718" y="5085854"/>
                </a:cubicBezTo>
                <a:cubicBezTo>
                  <a:pt x="4443555" y="5082783"/>
                  <a:pt x="4455823" y="5080731"/>
                  <a:pt x="4466865" y="5078886"/>
                </a:cubicBezTo>
                <a:cubicBezTo>
                  <a:pt x="4472795" y="5076634"/>
                  <a:pt x="4482203" y="5080106"/>
                  <a:pt x="4480356" y="5069063"/>
                </a:cubicBezTo>
                <a:cubicBezTo>
                  <a:pt x="4478511" y="5058020"/>
                  <a:pt x="4471355" y="5060478"/>
                  <a:pt x="4462767" y="5061914"/>
                </a:cubicBezTo>
                <a:cubicBezTo>
                  <a:pt x="4419420" y="5074203"/>
                  <a:pt x="4374641" y="5085472"/>
                  <a:pt x="4330679" y="5094082"/>
                </a:cubicBezTo>
                <a:cubicBezTo>
                  <a:pt x="4284672" y="5102718"/>
                  <a:pt x="4238818" y="5109910"/>
                  <a:pt x="4193125" y="5115579"/>
                </a:cubicBezTo>
                <a:lnTo>
                  <a:pt x="4089964" y="5124917"/>
                </a:lnTo>
                <a:lnTo>
                  <a:pt x="4090545" y="5125923"/>
                </a:lnTo>
                <a:cubicBezTo>
                  <a:pt x="4075664" y="5128968"/>
                  <a:pt x="4061664" y="5128732"/>
                  <a:pt x="4046787" y="5131776"/>
                </a:cubicBezTo>
                <a:cubicBezTo>
                  <a:pt x="4047666" y="5128497"/>
                  <a:pt x="4047666" y="5128497"/>
                  <a:pt x="4047666" y="5128497"/>
                </a:cubicBezTo>
                <a:cubicBezTo>
                  <a:pt x="4050945" y="5129375"/>
                  <a:pt x="4058384" y="5127852"/>
                  <a:pt x="4061664" y="5128732"/>
                </a:cubicBezTo>
                <a:lnTo>
                  <a:pt x="4072652" y="5126484"/>
                </a:lnTo>
                <a:lnTo>
                  <a:pt x="4056543" y="5127942"/>
                </a:lnTo>
                <a:lnTo>
                  <a:pt x="4025363" y="5128577"/>
                </a:lnTo>
                <a:lnTo>
                  <a:pt x="4022586" y="5131884"/>
                </a:lnTo>
                <a:cubicBezTo>
                  <a:pt x="4021846" y="5133005"/>
                  <a:pt x="4021627" y="5133825"/>
                  <a:pt x="4021187" y="5135465"/>
                </a:cubicBezTo>
                <a:cubicBezTo>
                  <a:pt x="4017907" y="5134587"/>
                  <a:pt x="4014626" y="5133707"/>
                  <a:pt x="4014626" y="5133707"/>
                </a:cubicBezTo>
                <a:cubicBezTo>
                  <a:pt x="4015505" y="5130427"/>
                  <a:pt x="4018785" y="5131306"/>
                  <a:pt x="4015505" y="5130427"/>
                </a:cubicBezTo>
                <a:cubicBezTo>
                  <a:pt x="4015505" y="5130427"/>
                  <a:pt x="4015505" y="5130427"/>
                  <a:pt x="4012226" y="5129549"/>
                </a:cubicBezTo>
                <a:lnTo>
                  <a:pt x="4009785" y="5128894"/>
                </a:lnTo>
                <a:lnTo>
                  <a:pt x="3920985" y="5130704"/>
                </a:lnTo>
                <a:lnTo>
                  <a:pt x="3897176" y="5129411"/>
                </a:lnTo>
                <a:lnTo>
                  <a:pt x="3884467" y="5133988"/>
                </a:lnTo>
                <a:cubicBezTo>
                  <a:pt x="3875506" y="5128073"/>
                  <a:pt x="3871346" y="5130474"/>
                  <a:pt x="3866308" y="5136155"/>
                </a:cubicBezTo>
                <a:cubicBezTo>
                  <a:pt x="3859747" y="5134396"/>
                  <a:pt x="3853187" y="5132639"/>
                  <a:pt x="3845748" y="5134162"/>
                </a:cubicBezTo>
                <a:cubicBezTo>
                  <a:pt x="3838309" y="5135685"/>
                  <a:pt x="3828467" y="5133048"/>
                  <a:pt x="3821029" y="5134569"/>
                </a:cubicBezTo>
                <a:cubicBezTo>
                  <a:pt x="3810308" y="5135213"/>
                  <a:pt x="3797187" y="5131697"/>
                  <a:pt x="3786467" y="5132340"/>
                </a:cubicBezTo>
                <a:cubicBezTo>
                  <a:pt x="3779906" y="5130583"/>
                  <a:pt x="3769188" y="5131227"/>
                  <a:pt x="3765027" y="5133628"/>
                </a:cubicBezTo>
                <a:cubicBezTo>
                  <a:pt x="3761746" y="5132748"/>
                  <a:pt x="3761746" y="5132748"/>
                  <a:pt x="3761746" y="5132748"/>
                </a:cubicBezTo>
                <a:cubicBezTo>
                  <a:pt x="3751027" y="5133392"/>
                  <a:pt x="3744467" y="5131634"/>
                  <a:pt x="3733748" y="5132278"/>
                </a:cubicBezTo>
                <a:cubicBezTo>
                  <a:pt x="3727187" y="5130519"/>
                  <a:pt x="3719747" y="5132042"/>
                  <a:pt x="3709028" y="5132686"/>
                </a:cubicBezTo>
                <a:cubicBezTo>
                  <a:pt x="3700066" y="5126768"/>
                  <a:pt x="3699188" y="5130049"/>
                  <a:pt x="3698308" y="5133328"/>
                </a:cubicBezTo>
                <a:cubicBezTo>
                  <a:pt x="3695027" y="5132450"/>
                  <a:pt x="3695027" y="5132450"/>
                  <a:pt x="3695027" y="5132450"/>
                </a:cubicBezTo>
                <a:cubicBezTo>
                  <a:pt x="3691747" y="5131570"/>
                  <a:pt x="3689347" y="5127412"/>
                  <a:pt x="3686065" y="5126532"/>
                </a:cubicBezTo>
                <a:cubicBezTo>
                  <a:pt x="3686065" y="5126532"/>
                  <a:pt x="3682787" y="5125654"/>
                  <a:pt x="3682787" y="5125654"/>
                </a:cubicBezTo>
                <a:cubicBezTo>
                  <a:pt x="3679505" y="5124775"/>
                  <a:pt x="3679505" y="5124775"/>
                  <a:pt x="3675347" y="5127176"/>
                </a:cubicBezTo>
                <a:cubicBezTo>
                  <a:pt x="3675347" y="5127176"/>
                  <a:pt x="3675347" y="5127176"/>
                  <a:pt x="3674467" y="5130457"/>
                </a:cubicBezTo>
                <a:cubicBezTo>
                  <a:pt x="3658065" y="5126062"/>
                  <a:pt x="3658065" y="5126062"/>
                  <a:pt x="3658065" y="5126062"/>
                </a:cubicBezTo>
                <a:cubicBezTo>
                  <a:pt x="3658065" y="5126062"/>
                  <a:pt x="3653907" y="5128463"/>
                  <a:pt x="3653907" y="5128463"/>
                </a:cubicBezTo>
                <a:cubicBezTo>
                  <a:pt x="3653907" y="5128463"/>
                  <a:pt x="3657187" y="5129341"/>
                  <a:pt x="3657187" y="5129341"/>
                </a:cubicBezTo>
                <a:cubicBezTo>
                  <a:pt x="3674467" y="5130457"/>
                  <a:pt x="3674467" y="5130457"/>
                  <a:pt x="3674467" y="5130457"/>
                </a:cubicBezTo>
                <a:cubicBezTo>
                  <a:pt x="3674467" y="5130457"/>
                  <a:pt x="3673588" y="5133737"/>
                  <a:pt x="3673588" y="5133737"/>
                </a:cubicBezTo>
                <a:cubicBezTo>
                  <a:pt x="3670306" y="5132858"/>
                  <a:pt x="3667027" y="5131978"/>
                  <a:pt x="3667027" y="5131978"/>
                </a:cubicBezTo>
                <a:cubicBezTo>
                  <a:pt x="3663747" y="5131100"/>
                  <a:pt x="3663747" y="5131100"/>
                  <a:pt x="3663747" y="5131100"/>
                </a:cubicBezTo>
                <a:cubicBezTo>
                  <a:pt x="3660467" y="5130221"/>
                  <a:pt x="3656309" y="5132623"/>
                  <a:pt x="3653027" y="5131744"/>
                </a:cubicBezTo>
                <a:cubicBezTo>
                  <a:pt x="3649747" y="5130864"/>
                  <a:pt x="3646466" y="5129986"/>
                  <a:pt x="3639907" y="5128227"/>
                </a:cubicBezTo>
                <a:cubicBezTo>
                  <a:pt x="3643186" y="5129107"/>
                  <a:pt x="3644067" y="5125825"/>
                  <a:pt x="3644067" y="5125825"/>
                </a:cubicBezTo>
                <a:cubicBezTo>
                  <a:pt x="3644067" y="5125825"/>
                  <a:pt x="3640785" y="5124947"/>
                  <a:pt x="3637506" y="5124069"/>
                </a:cubicBezTo>
                <a:cubicBezTo>
                  <a:pt x="3637506" y="5124069"/>
                  <a:pt x="3634225" y="5123188"/>
                  <a:pt x="3630945" y="5122310"/>
                </a:cubicBezTo>
                <a:cubicBezTo>
                  <a:pt x="3626785" y="5124711"/>
                  <a:pt x="3623505" y="5123833"/>
                  <a:pt x="3620224" y="5122954"/>
                </a:cubicBezTo>
                <a:cubicBezTo>
                  <a:pt x="3616944" y="5122074"/>
                  <a:pt x="3616944" y="5122074"/>
                  <a:pt x="3613665" y="5121196"/>
                </a:cubicBezTo>
                <a:cubicBezTo>
                  <a:pt x="3609505" y="5123597"/>
                  <a:pt x="3609505" y="5123597"/>
                  <a:pt x="3609505" y="5123597"/>
                </a:cubicBezTo>
                <a:cubicBezTo>
                  <a:pt x="3606225" y="5122719"/>
                  <a:pt x="3602066" y="5125120"/>
                  <a:pt x="3598785" y="5124241"/>
                </a:cubicBezTo>
                <a:cubicBezTo>
                  <a:pt x="3595505" y="5123363"/>
                  <a:pt x="3592225" y="5122483"/>
                  <a:pt x="3592225" y="5122483"/>
                </a:cubicBezTo>
                <a:cubicBezTo>
                  <a:pt x="3593103" y="5119203"/>
                  <a:pt x="3593103" y="5119203"/>
                  <a:pt x="3589823" y="5118324"/>
                </a:cubicBezTo>
                <a:cubicBezTo>
                  <a:pt x="3589823" y="5118324"/>
                  <a:pt x="3586543" y="5117446"/>
                  <a:pt x="3585664" y="5120726"/>
                </a:cubicBezTo>
                <a:cubicBezTo>
                  <a:pt x="3585664" y="5120726"/>
                  <a:pt x="3582383" y="5119845"/>
                  <a:pt x="3579982" y="5115687"/>
                </a:cubicBezTo>
                <a:cubicBezTo>
                  <a:pt x="3572542" y="5117210"/>
                  <a:pt x="3572542" y="5117210"/>
                  <a:pt x="3572542" y="5117210"/>
                </a:cubicBezTo>
                <a:cubicBezTo>
                  <a:pt x="3572542" y="5117210"/>
                  <a:pt x="3575823" y="5118089"/>
                  <a:pt x="3574945" y="5121368"/>
                </a:cubicBezTo>
                <a:cubicBezTo>
                  <a:pt x="3571664" y="5120490"/>
                  <a:pt x="3568383" y="5119611"/>
                  <a:pt x="3565103" y="5118731"/>
                </a:cubicBezTo>
                <a:cubicBezTo>
                  <a:pt x="3561823" y="5117852"/>
                  <a:pt x="3561823" y="5117852"/>
                  <a:pt x="3561823" y="5117852"/>
                </a:cubicBezTo>
                <a:cubicBezTo>
                  <a:pt x="3554384" y="5119375"/>
                  <a:pt x="3551103" y="5118495"/>
                  <a:pt x="3547823" y="5117617"/>
                </a:cubicBezTo>
                <a:cubicBezTo>
                  <a:pt x="3541263" y="5115860"/>
                  <a:pt x="3537981" y="5114981"/>
                  <a:pt x="3534703" y="5114101"/>
                </a:cubicBezTo>
                <a:cubicBezTo>
                  <a:pt x="3531422" y="5113222"/>
                  <a:pt x="3531422" y="5113222"/>
                  <a:pt x="3524861" y="5111464"/>
                </a:cubicBezTo>
                <a:cubicBezTo>
                  <a:pt x="3522460" y="5107306"/>
                  <a:pt x="3511741" y="5107948"/>
                  <a:pt x="3505180" y="5106191"/>
                </a:cubicBezTo>
                <a:cubicBezTo>
                  <a:pt x="3501899" y="5105311"/>
                  <a:pt x="3499499" y="5101153"/>
                  <a:pt x="3496218" y="5100273"/>
                </a:cubicBezTo>
                <a:cubicBezTo>
                  <a:pt x="3496218" y="5100273"/>
                  <a:pt x="3500377" y="5097872"/>
                  <a:pt x="3500377" y="5097872"/>
                </a:cubicBezTo>
                <a:cubicBezTo>
                  <a:pt x="3503657" y="5098752"/>
                  <a:pt x="3504537" y="5095471"/>
                  <a:pt x="3504537" y="5095471"/>
                </a:cubicBezTo>
                <a:cubicBezTo>
                  <a:pt x="3504537" y="5095471"/>
                  <a:pt x="3504537" y="5095471"/>
                  <a:pt x="3501256" y="5094592"/>
                </a:cubicBezTo>
                <a:cubicBezTo>
                  <a:pt x="3497975" y="5093714"/>
                  <a:pt x="3497975" y="5093714"/>
                  <a:pt x="3497975" y="5093714"/>
                </a:cubicBezTo>
                <a:cubicBezTo>
                  <a:pt x="3494695" y="5092834"/>
                  <a:pt x="3494695" y="5092834"/>
                  <a:pt x="3493817" y="5096115"/>
                </a:cubicBezTo>
                <a:cubicBezTo>
                  <a:pt x="3493817" y="5096115"/>
                  <a:pt x="3489659" y="5098516"/>
                  <a:pt x="3489659" y="5098516"/>
                </a:cubicBezTo>
                <a:cubicBezTo>
                  <a:pt x="3488778" y="5101796"/>
                  <a:pt x="3488778" y="5101796"/>
                  <a:pt x="3488778" y="5101796"/>
                </a:cubicBezTo>
                <a:cubicBezTo>
                  <a:pt x="3492058" y="5102676"/>
                  <a:pt x="3497740" y="5107714"/>
                  <a:pt x="3504301" y="5109471"/>
                </a:cubicBezTo>
                <a:cubicBezTo>
                  <a:pt x="3507581" y="5110349"/>
                  <a:pt x="3507581" y="5110349"/>
                  <a:pt x="3507581" y="5110349"/>
                </a:cubicBezTo>
                <a:cubicBezTo>
                  <a:pt x="3510861" y="5111230"/>
                  <a:pt x="3518300" y="5109707"/>
                  <a:pt x="3520701" y="5113865"/>
                </a:cubicBezTo>
                <a:cubicBezTo>
                  <a:pt x="3523982" y="5114745"/>
                  <a:pt x="3523982" y="5114745"/>
                  <a:pt x="3527262" y="5115624"/>
                </a:cubicBezTo>
                <a:cubicBezTo>
                  <a:pt x="3523104" y="5118025"/>
                  <a:pt x="3516543" y="5116266"/>
                  <a:pt x="3509983" y="5114509"/>
                </a:cubicBezTo>
                <a:cubicBezTo>
                  <a:pt x="3503423" y="5112752"/>
                  <a:pt x="3496862" y="5110993"/>
                  <a:pt x="3489421" y="5112516"/>
                </a:cubicBezTo>
                <a:cubicBezTo>
                  <a:pt x="3486142" y="5111638"/>
                  <a:pt x="3487020" y="5108356"/>
                  <a:pt x="3483740" y="5107478"/>
                </a:cubicBezTo>
                <a:cubicBezTo>
                  <a:pt x="3477179" y="5105719"/>
                  <a:pt x="3477179" y="5105719"/>
                  <a:pt x="3477179" y="5105719"/>
                </a:cubicBezTo>
                <a:cubicBezTo>
                  <a:pt x="3470619" y="5103962"/>
                  <a:pt x="3467339" y="5103082"/>
                  <a:pt x="3460778" y="5101325"/>
                </a:cubicBezTo>
                <a:cubicBezTo>
                  <a:pt x="3464938" y="5098924"/>
                  <a:pt x="3464938" y="5098924"/>
                  <a:pt x="3464938" y="5098924"/>
                </a:cubicBezTo>
                <a:cubicBezTo>
                  <a:pt x="3468217" y="5099803"/>
                  <a:pt x="3468217" y="5099803"/>
                  <a:pt x="3465816" y="5095643"/>
                </a:cubicBezTo>
                <a:cubicBezTo>
                  <a:pt x="3465816" y="5095643"/>
                  <a:pt x="3465816" y="5095643"/>
                  <a:pt x="3462537" y="5094765"/>
                </a:cubicBezTo>
                <a:cubicBezTo>
                  <a:pt x="3462537" y="5094765"/>
                  <a:pt x="3459257" y="5093886"/>
                  <a:pt x="3459257" y="5093886"/>
                </a:cubicBezTo>
                <a:cubicBezTo>
                  <a:pt x="3455097" y="5096287"/>
                  <a:pt x="3455097" y="5096287"/>
                  <a:pt x="3455097" y="5096287"/>
                </a:cubicBezTo>
                <a:cubicBezTo>
                  <a:pt x="3455097" y="5096287"/>
                  <a:pt x="3451816" y="5095409"/>
                  <a:pt x="3451816" y="5095409"/>
                </a:cubicBezTo>
                <a:cubicBezTo>
                  <a:pt x="3451816" y="5095409"/>
                  <a:pt x="3451816" y="5095409"/>
                  <a:pt x="3448536" y="5094529"/>
                </a:cubicBezTo>
                <a:cubicBezTo>
                  <a:pt x="3445257" y="5093650"/>
                  <a:pt x="3437817" y="5095173"/>
                  <a:pt x="3434537" y="5094294"/>
                </a:cubicBezTo>
                <a:cubicBezTo>
                  <a:pt x="3424696" y="5091657"/>
                  <a:pt x="3420537" y="5094058"/>
                  <a:pt x="3418134" y="5089898"/>
                </a:cubicBezTo>
                <a:cubicBezTo>
                  <a:pt x="3419013" y="5086619"/>
                  <a:pt x="3415734" y="5085739"/>
                  <a:pt x="3415734" y="5085739"/>
                </a:cubicBezTo>
                <a:cubicBezTo>
                  <a:pt x="3415734" y="5085739"/>
                  <a:pt x="3416612" y="5082459"/>
                  <a:pt x="3419893" y="5083337"/>
                </a:cubicBezTo>
                <a:cubicBezTo>
                  <a:pt x="3433015" y="5086855"/>
                  <a:pt x="3446135" y="5090369"/>
                  <a:pt x="3460135" y="5090605"/>
                </a:cubicBezTo>
                <a:cubicBezTo>
                  <a:pt x="3463417" y="5091485"/>
                  <a:pt x="3463417" y="5091485"/>
                  <a:pt x="3463417" y="5091485"/>
                </a:cubicBezTo>
                <a:cubicBezTo>
                  <a:pt x="3464295" y="5088204"/>
                  <a:pt x="3461014" y="5087326"/>
                  <a:pt x="3461014" y="5087326"/>
                </a:cubicBezTo>
                <a:cubicBezTo>
                  <a:pt x="3447014" y="5087089"/>
                  <a:pt x="3433893" y="5083574"/>
                  <a:pt x="3420771" y="5080058"/>
                </a:cubicBezTo>
                <a:cubicBezTo>
                  <a:pt x="3421650" y="5076777"/>
                  <a:pt x="3422530" y="5073498"/>
                  <a:pt x="3416848" y="5068459"/>
                </a:cubicBezTo>
                <a:cubicBezTo>
                  <a:pt x="3400447" y="5064065"/>
                  <a:pt x="3398925" y="5056626"/>
                  <a:pt x="3382522" y="5052230"/>
                </a:cubicBezTo>
                <a:cubicBezTo>
                  <a:pt x="3344273" y="5024403"/>
                  <a:pt x="3293547" y="5003780"/>
                  <a:pt x="3258344" y="4990831"/>
                </a:cubicBezTo>
                <a:cubicBezTo>
                  <a:pt x="3255064" y="4989952"/>
                  <a:pt x="3255064" y="4989952"/>
                  <a:pt x="3255064" y="4989952"/>
                </a:cubicBezTo>
                <a:cubicBezTo>
                  <a:pt x="3255064" y="4989952"/>
                  <a:pt x="3251783" y="4989072"/>
                  <a:pt x="3251783" y="4989072"/>
                </a:cubicBezTo>
                <a:cubicBezTo>
                  <a:pt x="3250904" y="4992353"/>
                  <a:pt x="3250904" y="4992353"/>
                  <a:pt x="3254186" y="4993232"/>
                </a:cubicBezTo>
                <a:cubicBezTo>
                  <a:pt x="3289390" y="5006181"/>
                  <a:pt x="3336835" y="5025926"/>
                  <a:pt x="3375085" y="5053753"/>
                </a:cubicBezTo>
                <a:cubicBezTo>
                  <a:pt x="3371803" y="5052874"/>
                  <a:pt x="3371803" y="5052874"/>
                  <a:pt x="3371803" y="5052874"/>
                </a:cubicBezTo>
                <a:cubicBezTo>
                  <a:pt x="3370925" y="5056154"/>
                  <a:pt x="3374204" y="5057034"/>
                  <a:pt x="3376606" y="5061192"/>
                </a:cubicBezTo>
                <a:cubicBezTo>
                  <a:pt x="3373326" y="5060314"/>
                  <a:pt x="3370045" y="5059435"/>
                  <a:pt x="3366767" y="5058555"/>
                </a:cubicBezTo>
                <a:cubicBezTo>
                  <a:pt x="3366767" y="5058555"/>
                  <a:pt x="3366767" y="5058555"/>
                  <a:pt x="3367645" y="5055275"/>
                </a:cubicBezTo>
                <a:cubicBezTo>
                  <a:pt x="3364364" y="5054397"/>
                  <a:pt x="3364364" y="5054397"/>
                  <a:pt x="3364364" y="5054397"/>
                </a:cubicBezTo>
                <a:cubicBezTo>
                  <a:pt x="3364364" y="5054397"/>
                  <a:pt x="3364364" y="5054397"/>
                  <a:pt x="3361083" y="5053517"/>
                </a:cubicBezTo>
                <a:cubicBezTo>
                  <a:pt x="3361083" y="5053517"/>
                  <a:pt x="3360205" y="5056798"/>
                  <a:pt x="3360205" y="5056798"/>
                </a:cubicBezTo>
                <a:cubicBezTo>
                  <a:pt x="3354524" y="5051759"/>
                  <a:pt x="3347963" y="5050001"/>
                  <a:pt x="3344683" y="5049123"/>
                </a:cubicBezTo>
                <a:cubicBezTo>
                  <a:pt x="3341402" y="5048244"/>
                  <a:pt x="3341402" y="5048244"/>
                  <a:pt x="3338122" y="5047364"/>
                </a:cubicBezTo>
                <a:cubicBezTo>
                  <a:pt x="3334843" y="5046486"/>
                  <a:pt x="3331561" y="5045605"/>
                  <a:pt x="3328281" y="5044727"/>
                </a:cubicBezTo>
                <a:lnTo>
                  <a:pt x="3325001" y="5043849"/>
                </a:lnTo>
                <a:cubicBezTo>
                  <a:pt x="3325879" y="5040568"/>
                  <a:pt x="3325879" y="5040568"/>
                  <a:pt x="3322599" y="5039690"/>
                </a:cubicBezTo>
                <a:cubicBezTo>
                  <a:pt x="3319320" y="5038810"/>
                  <a:pt x="3319320" y="5038810"/>
                  <a:pt x="3316040" y="5037932"/>
                </a:cubicBezTo>
                <a:cubicBezTo>
                  <a:pt x="3316040" y="5037932"/>
                  <a:pt x="3311880" y="5040333"/>
                  <a:pt x="3311880" y="5040333"/>
                </a:cubicBezTo>
                <a:cubicBezTo>
                  <a:pt x="3284758" y="5036582"/>
                  <a:pt x="3258516" y="5029550"/>
                  <a:pt x="3233153" y="5019238"/>
                </a:cubicBezTo>
                <a:cubicBezTo>
                  <a:pt x="3220911" y="5012442"/>
                  <a:pt x="3211070" y="5009805"/>
                  <a:pt x="3198829" y="5003009"/>
                </a:cubicBezTo>
                <a:cubicBezTo>
                  <a:pt x="3198829" y="5003009"/>
                  <a:pt x="3197949" y="5006290"/>
                  <a:pt x="3201230" y="5007168"/>
                </a:cubicBezTo>
                <a:cubicBezTo>
                  <a:pt x="3179148" y="4997736"/>
                  <a:pt x="3159465" y="4992462"/>
                  <a:pt x="3137383" y="4983030"/>
                </a:cubicBezTo>
                <a:cubicBezTo>
                  <a:pt x="3134102" y="4982150"/>
                  <a:pt x="3134102" y="4982150"/>
                  <a:pt x="3133223" y="4985431"/>
                </a:cubicBezTo>
                <a:cubicBezTo>
                  <a:pt x="3126663" y="4983673"/>
                  <a:pt x="3124263" y="4979514"/>
                  <a:pt x="3117700" y="4977756"/>
                </a:cubicBezTo>
                <a:cubicBezTo>
                  <a:pt x="3120981" y="4978634"/>
                  <a:pt x="3118579" y="4974474"/>
                  <a:pt x="3115299" y="4973596"/>
                </a:cubicBezTo>
                <a:cubicBezTo>
                  <a:pt x="3114421" y="4976877"/>
                  <a:pt x="3111141" y="4975997"/>
                  <a:pt x="3107860" y="4975119"/>
                </a:cubicBezTo>
                <a:cubicBezTo>
                  <a:pt x="3101299" y="4973360"/>
                  <a:pt x="3095618" y="4968321"/>
                  <a:pt x="3089059" y="4966565"/>
                </a:cubicBezTo>
                <a:cubicBezTo>
                  <a:pt x="3089059" y="4966565"/>
                  <a:pt x="3085777" y="4965684"/>
                  <a:pt x="3085777" y="4965684"/>
                </a:cubicBezTo>
                <a:cubicBezTo>
                  <a:pt x="3082497" y="4964806"/>
                  <a:pt x="3080095" y="4960648"/>
                  <a:pt x="3076815" y="4959768"/>
                </a:cubicBezTo>
                <a:cubicBezTo>
                  <a:pt x="3073536" y="4958890"/>
                  <a:pt x="3073536" y="4958890"/>
                  <a:pt x="3073536" y="4958890"/>
                </a:cubicBezTo>
                <a:cubicBezTo>
                  <a:pt x="3073536" y="4958890"/>
                  <a:pt x="3070254" y="4958011"/>
                  <a:pt x="3070254" y="4958011"/>
                </a:cubicBezTo>
                <a:cubicBezTo>
                  <a:pt x="3051452" y="4949457"/>
                  <a:pt x="3033528" y="4937622"/>
                  <a:pt x="3018005" y="4929948"/>
                </a:cubicBezTo>
                <a:cubicBezTo>
                  <a:pt x="3018005" y="4929948"/>
                  <a:pt x="3010567" y="4931469"/>
                  <a:pt x="3008164" y="4927311"/>
                </a:cubicBezTo>
                <a:cubicBezTo>
                  <a:pt x="3008164" y="4927311"/>
                  <a:pt x="3004884" y="4926433"/>
                  <a:pt x="3004884" y="4926433"/>
                </a:cubicBezTo>
                <a:cubicBezTo>
                  <a:pt x="3008164" y="4927311"/>
                  <a:pt x="2998324" y="4924674"/>
                  <a:pt x="2991763" y="4922918"/>
                </a:cubicBezTo>
                <a:cubicBezTo>
                  <a:pt x="2979523" y="4916120"/>
                  <a:pt x="2968159" y="4906044"/>
                  <a:pt x="2959196" y="4900127"/>
                </a:cubicBezTo>
                <a:cubicBezTo>
                  <a:pt x="2907827" y="4868783"/>
                  <a:pt x="2868699" y="4844236"/>
                  <a:pt x="2832851" y="4820566"/>
                </a:cubicBezTo>
                <a:cubicBezTo>
                  <a:pt x="2829571" y="4819688"/>
                  <a:pt x="2829571" y="4819688"/>
                  <a:pt x="2829571" y="4819688"/>
                </a:cubicBezTo>
                <a:cubicBezTo>
                  <a:pt x="2827170" y="4815530"/>
                  <a:pt x="2827170" y="4815530"/>
                  <a:pt x="2827170" y="4815530"/>
                </a:cubicBezTo>
                <a:cubicBezTo>
                  <a:pt x="2814607" y="4803373"/>
                  <a:pt x="2802863" y="4791436"/>
                  <a:pt x="2790300" y="4779282"/>
                </a:cubicBezTo>
                <a:lnTo>
                  <a:pt x="2753001" y="4745754"/>
                </a:lnTo>
                <a:lnTo>
                  <a:pt x="2753847" y="4746386"/>
                </a:lnTo>
                <a:cubicBezTo>
                  <a:pt x="2757549" y="4748972"/>
                  <a:pt x="2760909" y="4751190"/>
                  <a:pt x="2763151" y="4752669"/>
                </a:cubicBezTo>
                <a:cubicBezTo>
                  <a:pt x="2766430" y="4753548"/>
                  <a:pt x="2768833" y="4757708"/>
                  <a:pt x="2768833" y="4757708"/>
                </a:cubicBezTo>
                <a:cubicBezTo>
                  <a:pt x="2780195" y="4767784"/>
                  <a:pt x="2784997" y="4776102"/>
                  <a:pt x="2789157" y="4773703"/>
                </a:cubicBezTo>
                <a:cubicBezTo>
                  <a:pt x="2790679" y="4781141"/>
                  <a:pt x="2808603" y="4792975"/>
                  <a:pt x="2824125" y="4800649"/>
                </a:cubicBezTo>
                <a:cubicBezTo>
                  <a:pt x="2827406" y="4801529"/>
                  <a:pt x="2830687" y="4802408"/>
                  <a:pt x="2829807" y="4805687"/>
                </a:cubicBezTo>
                <a:cubicBezTo>
                  <a:pt x="2829807" y="4805687"/>
                  <a:pt x="2832209" y="4809847"/>
                  <a:pt x="2835489" y="4810727"/>
                </a:cubicBezTo>
                <a:cubicBezTo>
                  <a:pt x="2838769" y="4811605"/>
                  <a:pt x="2842049" y="4812484"/>
                  <a:pt x="2839648" y="4808324"/>
                </a:cubicBezTo>
                <a:cubicBezTo>
                  <a:pt x="2840526" y="4805045"/>
                  <a:pt x="2834845" y="4800006"/>
                  <a:pt x="2829163" y="4794968"/>
                </a:cubicBezTo>
                <a:cubicBezTo>
                  <a:pt x="2825883" y="4794088"/>
                  <a:pt x="2825883" y="4794088"/>
                  <a:pt x="2825883" y="4794088"/>
                </a:cubicBezTo>
                <a:cubicBezTo>
                  <a:pt x="2803157" y="4773937"/>
                  <a:pt x="2795075" y="4764739"/>
                  <a:pt x="2773871" y="4752025"/>
                </a:cubicBezTo>
                <a:cubicBezTo>
                  <a:pt x="2773871" y="4752025"/>
                  <a:pt x="2770590" y="4751147"/>
                  <a:pt x="2770590" y="4751147"/>
                </a:cubicBezTo>
                <a:cubicBezTo>
                  <a:pt x="2768187" y="4746989"/>
                  <a:pt x="2760105" y="4737790"/>
                  <a:pt x="2757705" y="4733631"/>
                </a:cubicBezTo>
                <a:cubicBezTo>
                  <a:pt x="2750264" y="4735154"/>
                  <a:pt x="2752023" y="4728593"/>
                  <a:pt x="2740660" y="4718516"/>
                </a:cubicBezTo>
                <a:cubicBezTo>
                  <a:pt x="2730497" y="4710520"/>
                  <a:pt x="2718095" y="4701044"/>
                  <a:pt x="2706021" y="4690338"/>
                </a:cubicBezTo>
                <a:lnTo>
                  <a:pt x="2678648" y="4660537"/>
                </a:lnTo>
                <a:lnTo>
                  <a:pt x="2682322" y="4660696"/>
                </a:lnTo>
                <a:cubicBezTo>
                  <a:pt x="2636869" y="4620390"/>
                  <a:pt x="2598856" y="4578563"/>
                  <a:pt x="2556040" y="4528415"/>
                </a:cubicBezTo>
                <a:cubicBezTo>
                  <a:pt x="2556040" y="4528415"/>
                  <a:pt x="2556918" y="4525136"/>
                  <a:pt x="2556918" y="4525136"/>
                </a:cubicBezTo>
                <a:cubicBezTo>
                  <a:pt x="2553638" y="4524257"/>
                  <a:pt x="2553638" y="4524257"/>
                  <a:pt x="2553638" y="4524257"/>
                </a:cubicBezTo>
                <a:cubicBezTo>
                  <a:pt x="2553638" y="4524257"/>
                  <a:pt x="2553638" y="4524257"/>
                  <a:pt x="2550359" y="4523378"/>
                </a:cubicBezTo>
                <a:cubicBezTo>
                  <a:pt x="2547958" y="4519219"/>
                  <a:pt x="2546435" y="4511779"/>
                  <a:pt x="2544034" y="4507619"/>
                </a:cubicBezTo>
                <a:cubicBezTo>
                  <a:pt x="2532435" y="4511543"/>
                  <a:pt x="2518905" y="4483308"/>
                  <a:pt x="2505142" y="4469072"/>
                </a:cubicBezTo>
                <a:cubicBezTo>
                  <a:pt x="2509301" y="4466671"/>
                  <a:pt x="2514103" y="4474989"/>
                  <a:pt x="2514981" y="4471709"/>
                </a:cubicBezTo>
                <a:cubicBezTo>
                  <a:pt x="2502975" y="4450912"/>
                  <a:pt x="2509944" y="4477392"/>
                  <a:pt x="2494657" y="4455716"/>
                </a:cubicBezTo>
                <a:cubicBezTo>
                  <a:pt x="2495536" y="4452435"/>
                  <a:pt x="2497937" y="4456594"/>
                  <a:pt x="2498817" y="4453313"/>
                </a:cubicBezTo>
                <a:cubicBezTo>
                  <a:pt x="2479370" y="4434040"/>
                  <a:pt x="2468243" y="4409964"/>
                  <a:pt x="2453599" y="4399008"/>
                </a:cubicBezTo>
                <a:cubicBezTo>
                  <a:pt x="2453599" y="4399008"/>
                  <a:pt x="2459281" y="4404046"/>
                  <a:pt x="2454477" y="4395729"/>
                </a:cubicBezTo>
                <a:cubicBezTo>
                  <a:pt x="2438956" y="4388053"/>
                  <a:pt x="2434388" y="4365736"/>
                  <a:pt x="2424784" y="4349098"/>
                </a:cubicBezTo>
                <a:cubicBezTo>
                  <a:pt x="2407738" y="4333983"/>
                  <a:pt x="2395732" y="4313186"/>
                  <a:pt x="2387006" y="4293271"/>
                </a:cubicBezTo>
                <a:cubicBezTo>
                  <a:pt x="2382643" y="4283312"/>
                  <a:pt x="2378278" y="4273352"/>
                  <a:pt x="2372796" y="4262654"/>
                </a:cubicBezTo>
                <a:lnTo>
                  <a:pt x="2354365" y="4231786"/>
                </a:lnTo>
                <a:lnTo>
                  <a:pt x="2357546" y="4232639"/>
                </a:lnTo>
                <a:cubicBezTo>
                  <a:pt x="2358425" y="4229358"/>
                  <a:pt x="2358425" y="4229358"/>
                  <a:pt x="2355145" y="4228480"/>
                </a:cubicBezTo>
                <a:cubicBezTo>
                  <a:pt x="2349463" y="4223441"/>
                  <a:pt x="2349463" y="4223441"/>
                  <a:pt x="2349463" y="4223441"/>
                </a:cubicBezTo>
                <a:cubicBezTo>
                  <a:pt x="2352745" y="4224320"/>
                  <a:pt x="2352745" y="4224320"/>
                  <a:pt x="2352745" y="4224320"/>
                </a:cubicBezTo>
                <a:cubicBezTo>
                  <a:pt x="2351221" y="4216882"/>
                  <a:pt x="2346419" y="4208563"/>
                  <a:pt x="2338336" y="4199366"/>
                </a:cubicBezTo>
                <a:cubicBezTo>
                  <a:pt x="2338336" y="4199366"/>
                  <a:pt x="2335056" y="4198486"/>
                  <a:pt x="2335056" y="4198486"/>
                </a:cubicBezTo>
                <a:cubicBezTo>
                  <a:pt x="2331775" y="4197608"/>
                  <a:pt x="2332655" y="4194328"/>
                  <a:pt x="2329374" y="4193448"/>
                </a:cubicBezTo>
                <a:cubicBezTo>
                  <a:pt x="2332655" y="4194328"/>
                  <a:pt x="2335056" y="4198486"/>
                  <a:pt x="2335934" y="4195206"/>
                </a:cubicBezTo>
                <a:cubicBezTo>
                  <a:pt x="2333533" y="4191047"/>
                  <a:pt x="2331132" y="4186887"/>
                  <a:pt x="2328731" y="4182729"/>
                </a:cubicBezTo>
                <a:cubicBezTo>
                  <a:pt x="2332011" y="4183607"/>
                  <a:pt x="2332011" y="4183607"/>
                  <a:pt x="2332011" y="4183607"/>
                </a:cubicBezTo>
                <a:cubicBezTo>
                  <a:pt x="2332011" y="4183607"/>
                  <a:pt x="2332011" y="4183607"/>
                  <a:pt x="2335292" y="4184486"/>
                </a:cubicBezTo>
                <a:cubicBezTo>
                  <a:pt x="2335292" y="4184486"/>
                  <a:pt x="2335292" y="4184486"/>
                  <a:pt x="2336170" y="4181206"/>
                </a:cubicBezTo>
                <a:cubicBezTo>
                  <a:pt x="2332891" y="4180326"/>
                  <a:pt x="2329610" y="4179448"/>
                  <a:pt x="2329610" y="4179448"/>
                </a:cubicBezTo>
                <a:cubicBezTo>
                  <a:pt x="2329610" y="4179448"/>
                  <a:pt x="2329610" y="4179448"/>
                  <a:pt x="2326328" y="4178569"/>
                </a:cubicBezTo>
                <a:cubicBezTo>
                  <a:pt x="2326328" y="4178569"/>
                  <a:pt x="2323927" y="4174411"/>
                  <a:pt x="2323927" y="4174411"/>
                </a:cubicBezTo>
                <a:cubicBezTo>
                  <a:pt x="2323927" y="4174411"/>
                  <a:pt x="2324807" y="4171130"/>
                  <a:pt x="2324807" y="4171130"/>
                </a:cubicBezTo>
                <a:cubicBezTo>
                  <a:pt x="2324807" y="4171130"/>
                  <a:pt x="2325686" y="4167850"/>
                  <a:pt x="2325686" y="4167850"/>
                </a:cubicBezTo>
                <a:cubicBezTo>
                  <a:pt x="2322406" y="4166970"/>
                  <a:pt x="2322406" y="4166970"/>
                  <a:pt x="2322406" y="4166970"/>
                </a:cubicBezTo>
                <a:cubicBezTo>
                  <a:pt x="2319125" y="4166091"/>
                  <a:pt x="2319125" y="4166091"/>
                  <a:pt x="2319125" y="4166091"/>
                </a:cubicBezTo>
                <a:cubicBezTo>
                  <a:pt x="2316724" y="4161932"/>
                  <a:pt x="2314323" y="4157774"/>
                  <a:pt x="2315201" y="4154494"/>
                </a:cubicBezTo>
                <a:cubicBezTo>
                  <a:pt x="2315201" y="4154494"/>
                  <a:pt x="2315201" y="4154494"/>
                  <a:pt x="2318482" y="4155373"/>
                </a:cubicBezTo>
                <a:cubicBezTo>
                  <a:pt x="2318482" y="4155373"/>
                  <a:pt x="2316081" y="4151212"/>
                  <a:pt x="2316081" y="4151212"/>
                </a:cubicBezTo>
                <a:cubicBezTo>
                  <a:pt x="2313680" y="4147053"/>
                  <a:pt x="2313680" y="4147053"/>
                  <a:pt x="2313680" y="4147053"/>
                </a:cubicBezTo>
                <a:cubicBezTo>
                  <a:pt x="2313680" y="4147053"/>
                  <a:pt x="2311277" y="4142893"/>
                  <a:pt x="2307998" y="4142015"/>
                </a:cubicBezTo>
                <a:cubicBezTo>
                  <a:pt x="2311277" y="4142893"/>
                  <a:pt x="2311277" y="4142893"/>
                  <a:pt x="2311277" y="4142893"/>
                </a:cubicBezTo>
                <a:cubicBezTo>
                  <a:pt x="2312157" y="4139613"/>
                  <a:pt x="2309756" y="4135454"/>
                  <a:pt x="2308233" y="4128016"/>
                </a:cubicBezTo>
                <a:cubicBezTo>
                  <a:pt x="2313914" y="4133052"/>
                  <a:pt x="2309114" y="4124735"/>
                  <a:pt x="2314794" y="4129773"/>
                </a:cubicBezTo>
                <a:cubicBezTo>
                  <a:pt x="2308469" y="4114014"/>
                  <a:pt x="2308469" y="4114014"/>
                  <a:pt x="2308469" y="4114014"/>
                </a:cubicBezTo>
                <a:cubicBezTo>
                  <a:pt x="2308469" y="4114014"/>
                  <a:pt x="2311749" y="4114894"/>
                  <a:pt x="2311749" y="4114894"/>
                </a:cubicBezTo>
                <a:cubicBezTo>
                  <a:pt x="2314150" y="4119054"/>
                  <a:pt x="2314150" y="4119054"/>
                  <a:pt x="2314150" y="4119054"/>
                </a:cubicBezTo>
                <a:cubicBezTo>
                  <a:pt x="2314150" y="4119054"/>
                  <a:pt x="2313272" y="4122333"/>
                  <a:pt x="2317430" y="4119932"/>
                </a:cubicBezTo>
                <a:cubicBezTo>
                  <a:pt x="2317430" y="4119932"/>
                  <a:pt x="2317430" y="4119932"/>
                  <a:pt x="2315029" y="4115773"/>
                </a:cubicBezTo>
                <a:cubicBezTo>
                  <a:pt x="2312628" y="4111613"/>
                  <a:pt x="2312628" y="4111613"/>
                  <a:pt x="2312628" y="4111613"/>
                </a:cubicBezTo>
                <a:cubicBezTo>
                  <a:pt x="2309348" y="4110734"/>
                  <a:pt x="2310226" y="4107455"/>
                  <a:pt x="2306947" y="4106575"/>
                </a:cubicBezTo>
                <a:cubicBezTo>
                  <a:pt x="2306947" y="4106575"/>
                  <a:pt x="2302787" y="4108977"/>
                  <a:pt x="2305188" y="4113136"/>
                </a:cubicBezTo>
                <a:cubicBezTo>
                  <a:pt x="2302787" y="4108977"/>
                  <a:pt x="2302787" y="4108977"/>
                  <a:pt x="2302787" y="4108977"/>
                </a:cubicBezTo>
                <a:cubicBezTo>
                  <a:pt x="2292302" y="4095620"/>
                  <a:pt x="2296462" y="4093218"/>
                  <a:pt x="2287500" y="4087301"/>
                </a:cubicBezTo>
                <a:cubicBezTo>
                  <a:pt x="2292302" y="4095620"/>
                  <a:pt x="2288144" y="4098021"/>
                  <a:pt x="2287264" y="4101302"/>
                </a:cubicBezTo>
                <a:cubicBezTo>
                  <a:pt x="2284863" y="4097142"/>
                  <a:pt x="2283340" y="4089703"/>
                  <a:pt x="2280939" y="4085543"/>
                </a:cubicBezTo>
                <a:cubicBezTo>
                  <a:pt x="2278538" y="4081385"/>
                  <a:pt x="2276137" y="4077226"/>
                  <a:pt x="2273736" y="4073065"/>
                </a:cubicBezTo>
                <a:cubicBezTo>
                  <a:pt x="2274614" y="4069786"/>
                  <a:pt x="2272213" y="4065626"/>
                  <a:pt x="2272213" y="4065626"/>
                </a:cubicBezTo>
                <a:cubicBezTo>
                  <a:pt x="2273093" y="4062346"/>
                  <a:pt x="2275494" y="4066506"/>
                  <a:pt x="2278774" y="4067385"/>
                </a:cubicBezTo>
                <a:cubicBezTo>
                  <a:pt x="2269169" y="4050747"/>
                  <a:pt x="2269169" y="4050747"/>
                  <a:pt x="2269169" y="4050747"/>
                </a:cubicBezTo>
                <a:cubicBezTo>
                  <a:pt x="2273328" y="4048346"/>
                  <a:pt x="2273328" y="4048346"/>
                  <a:pt x="2273328" y="4048346"/>
                </a:cubicBezTo>
                <a:cubicBezTo>
                  <a:pt x="2273328" y="4048346"/>
                  <a:pt x="2276609" y="4049225"/>
                  <a:pt x="2275729" y="4052506"/>
                </a:cubicBezTo>
                <a:cubicBezTo>
                  <a:pt x="2279010" y="4053384"/>
                  <a:pt x="2279010" y="4053384"/>
                  <a:pt x="2279010" y="4053384"/>
                </a:cubicBezTo>
                <a:cubicBezTo>
                  <a:pt x="2279010" y="4053384"/>
                  <a:pt x="2279010" y="4053384"/>
                  <a:pt x="2279888" y="4050103"/>
                </a:cubicBezTo>
                <a:cubicBezTo>
                  <a:pt x="2280767" y="4046824"/>
                  <a:pt x="2277487" y="4045945"/>
                  <a:pt x="2277487" y="4045945"/>
                </a:cubicBezTo>
                <a:cubicBezTo>
                  <a:pt x="2274206" y="4045065"/>
                  <a:pt x="2274206" y="4045065"/>
                  <a:pt x="2274206" y="4045065"/>
                </a:cubicBezTo>
                <a:cubicBezTo>
                  <a:pt x="2274206" y="4045065"/>
                  <a:pt x="2275086" y="4041785"/>
                  <a:pt x="2271805" y="4040907"/>
                </a:cubicBezTo>
                <a:cubicBezTo>
                  <a:pt x="2271805" y="4040907"/>
                  <a:pt x="2271805" y="4040907"/>
                  <a:pt x="2269404" y="4036747"/>
                </a:cubicBezTo>
                <a:cubicBezTo>
                  <a:pt x="2269404" y="4036747"/>
                  <a:pt x="2269404" y="4036747"/>
                  <a:pt x="2270282" y="4033467"/>
                </a:cubicBezTo>
                <a:cubicBezTo>
                  <a:pt x="2270282" y="4033467"/>
                  <a:pt x="2267003" y="4032587"/>
                  <a:pt x="2267003" y="4032587"/>
                </a:cubicBezTo>
                <a:cubicBezTo>
                  <a:pt x="2267881" y="4029308"/>
                  <a:pt x="2267881" y="4029308"/>
                  <a:pt x="2267881" y="4029308"/>
                </a:cubicBezTo>
                <a:cubicBezTo>
                  <a:pt x="2271162" y="4030186"/>
                  <a:pt x="2271162" y="4030186"/>
                  <a:pt x="2271162" y="4030186"/>
                </a:cubicBezTo>
                <a:cubicBezTo>
                  <a:pt x="2276843" y="4035224"/>
                  <a:pt x="2276843" y="4035224"/>
                  <a:pt x="2276843" y="4035224"/>
                </a:cubicBezTo>
                <a:cubicBezTo>
                  <a:pt x="2279246" y="4039384"/>
                  <a:pt x="2278366" y="4042666"/>
                  <a:pt x="2281647" y="4043544"/>
                </a:cubicBezTo>
                <a:cubicBezTo>
                  <a:pt x="2281647" y="4043544"/>
                  <a:pt x="2281647" y="4043544"/>
                  <a:pt x="2282526" y="4040263"/>
                </a:cubicBezTo>
                <a:cubicBezTo>
                  <a:pt x="2283404" y="4036983"/>
                  <a:pt x="2280124" y="4036104"/>
                  <a:pt x="2280124" y="4036104"/>
                </a:cubicBezTo>
                <a:cubicBezTo>
                  <a:pt x="2278602" y="4028665"/>
                  <a:pt x="2275322" y="4027785"/>
                  <a:pt x="2272919" y="4023625"/>
                </a:cubicBezTo>
                <a:cubicBezTo>
                  <a:pt x="2269640" y="4022747"/>
                  <a:pt x="2269640" y="4022747"/>
                  <a:pt x="2269640" y="4022747"/>
                </a:cubicBezTo>
                <a:cubicBezTo>
                  <a:pt x="2263959" y="4017708"/>
                  <a:pt x="2264837" y="4014429"/>
                  <a:pt x="2261556" y="4013550"/>
                </a:cubicBezTo>
                <a:cubicBezTo>
                  <a:pt x="2255233" y="3997792"/>
                  <a:pt x="2249786" y="3978753"/>
                  <a:pt x="2240180" y="3962117"/>
                </a:cubicBezTo>
                <a:cubicBezTo>
                  <a:pt x="2241060" y="3958836"/>
                  <a:pt x="2241060" y="3958836"/>
                  <a:pt x="2241060" y="3958836"/>
                </a:cubicBezTo>
                <a:cubicBezTo>
                  <a:pt x="2241939" y="3955556"/>
                  <a:pt x="2238659" y="3954676"/>
                  <a:pt x="2238659" y="3954676"/>
                </a:cubicBezTo>
                <a:cubicBezTo>
                  <a:pt x="2239537" y="3951396"/>
                  <a:pt x="2237136" y="3947238"/>
                  <a:pt x="2234735" y="3943079"/>
                </a:cubicBezTo>
                <a:cubicBezTo>
                  <a:pt x="2234735" y="3943079"/>
                  <a:pt x="2234735" y="3943079"/>
                  <a:pt x="2232334" y="3938919"/>
                </a:cubicBezTo>
                <a:cubicBezTo>
                  <a:pt x="2233212" y="3935639"/>
                  <a:pt x="2230811" y="3931479"/>
                  <a:pt x="2228410" y="3927321"/>
                </a:cubicBezTo>
                <a:cubicBezTo>
                  <a:pt x="2229289" y="3924040"/>
                  <a:pt x="2226888" y="3919880"/>
                  <a:pt x="2224486" y="3915722"/>
                </a:cubicBezTo>
                <a:cubicBezTo>
                  <a:pt x="2226243" y="3909161"/>
                  <a:pt x="2215760" y="3895805"/>
                  <a:pt x="2215995" y="3881804"/>
                </a:cubicBezTo>
                <a:cubicBezTo>
                  <a:pt x="2210314" y="3876766"/>
                  <a:pt x="2202466" y="3853568"/>
                  <a:pt x="2195263" y="3841091"/>
                </a:cubicBezTo>
                <a:cubicBezTo>
                  <a:pt x="2195263" y="3841091"/>
                  <a:pt x="2192217" y="3826211"/>
                  <a:pt x="2191339" y="3829493"/>
                </a:cubicBezTo>
                <a:cubicBezTo>
                  <a:pt x="2194062" y="3839011"/>
                  <a:pt x="2191602" y="3838352"/>
                  <a:pt x="2188651" y="3836242"/>
                </a:cubicBezTo>
                <a:lnTo>
                  <a:pt x="2188075" y="3835811"/>
                </a:lnTo>
                <a:lnTo>
                  <a:pt x="2194554" y="3858195"/>
                </a:lnTo>
                <a:lnTo>
                  <a:pt x="2198532" y="3875169"/>
                </a:lnTo>
                <a:lnTo>
                  <a:pt x="2200656" y="3881649"/>
                </a:lnTo>
                <a:cubicBezTo>
                  <a:pt x="2203678" y="3891687"/>
                  <a:pt x="2207002" y="3902246"/>
                  <a:pt x="2210722" y="3901486"/>
                </a:cubicBezTo>
                <a:cubicBezTo>
                  <a:pt x="2204397" y="3885728"/>
                  <a:pt x="2213123" y="3905645"/>
                  <a:pt x="2217047" y="3917243"/>
                </a:cubicBezTo>
                <a:cubicBezTo>
                  <a:pt x="2217047" y="3917243"/>
                  <a:pt x="2217047" y="3917243"/>
                  <a:pt x="2213766" y="3916364"/>
                </a:cubicBezTo>
                <a:cubicBezTo>
                  <a:pt x="2214644" y="3913085"/>
                  <a:pt x="2214644" y="3913085"/>
                  <a:pt x="2214644" y="3913085"/>
                </a:cubicBezTo>
                <a:cubicBezTo>
                  <a:pt x="2212243" y="3908925"/>
                  <a:pt x="2212243" y="3908925"/>
                  <a:pt x="2211364" y="3912205"/>
                </a:cubicBezTo>
                <a:cubicBezTo>
                  <a:pt x="2211364" y="3912205"/>
                  <a:pt x="2211364" y="3912205"/>
                  <a:pt x="2210486" y="3915486"/>
                </a:cubicBezTo>
                <a:cubicBezTo>
                  <a:pt x="2212887" y="3919646"/>
                  <a:pt x="2212887" y="3919646"/>
                  <a:pt x="2212887" y="3919646"/>
                </a:cubicBezTo>
                <a:cubicBezTo>
                  <a:pt x="2215288" y="3923806"/>
                  <a:pt x="2218570" y="3924684"/>
                  <a:pt x="2222728" y="3922281"/>
                </a:cubicBezTo>
                <a:cubicBezTo>
                  <a:pt x="2225129" y="3926441"/>
                  <a:pt x="2227532" y="3930600"/>
                  <a:pt x="2226652" y="3933880"/>
                </a:cubicBezTo>
                <a:cubicBezTo>
                  <a:pt x="2225773" y="3937160"/>
                  <a:pt x="2225773" y="3937160"/>
                  <a:pt x="2224895" y="3940442"/>
                </a:cubicBezTo>
                <a:cubicBezTo>
                  <a:pt x="2224895" y="3940442"/>
                  <a:pt x="2224895" y="3940442"/>
                  <a:pt x="2221613" y="3939563"/>
                </a:cubicBezTo>
                <a:cubicBezTo>
                  <a:pt x="2220735" y="3942843"/>
                  <a:pt x="2224015" y="3943721"/>
                  <a:pt x="2224015" y="3943721"/>
                </a:cubicBezTo>
                <a:cubicBezTo>
                  <a:pt x="2224015" y="3943721"/>
                  <a:pt x="2227296" y="3944601"/>
                  <a:pt x="2227296" y="3944601"/>
                </a:cubicBezTo>
                <a:cubicBezTo>
                  <a:pt x="2230575" y="3945479"/>
                  <a:pt x="2229697" y="3948759"/>
                  <a:pt x="2232977" y="3949639"/>
                </a:cubicBezTo>
                <a:cubicBezTo>
                  <a:pt x="2232098" y="3952919"/>
                  <a:pt x="2234499" y="3957077"/>
                  <a:pt x="2234499" y="3957077"/>
                </a:cubicBezTo>
                <a:cubicBezTo>
                  <a:pt x="2234499" y="3957077"/>
                  <a:pt x="2234499" y="3957077"/>
                  <a:pt x="2233619" y="3960358"/>
                </a:cubicBezTo>
                <a:cubicBezTo>
                  <a:pt x="2236901" y="3961237"/>
                  <a:pt x="2236901" y="3961237"/>
                  <a:pt x="2236901" y="3961237"/>
                </a:cubicBezTo>
                <a:cubicBezTo>
                  <a:pt x="2236901" y="3961237"/>
                  <a:pt x="2236022" y="3964518"/>
                  <a:pt x="2239302" y="3965397"/>
                </a:cubicBezTo>
                <a:cubicBezTo>
                  <a:pt x="2245627" y="3981154"/>
                  <a:pt x="2255233" y="3997792"/>
                  <a:pt x="2257398" y="4015951"/>
                </a:cubicBezTo>
                <a:cubicBezTo>
                  <a:pt x="2259799" y="4020111"/>
                  <a:pt x="2259799" y="4020111"/>
                  <a:pt x="2259799" y="4020111"/>
                </a:cubicBezTo>
                <a:cubicBezTo>
                  <a:pt x="2259799" y="4020111"/>
                  <a:pt x="2263079" y="4020990"/>
                  <a:pt x="2263079" y="4020990"/>
                </a:cubicBezTo>
                <a:cubicBezTo>
                  <a:pt x="2263079" y="4020990"/>
                  <a:pt x="2262200" y="4024269"/>
                  <a:pt x="2262200" y="4024269"/>
                </a:cubicBezTo>
                <a:cubicBezTo>
                  <a:pt x="2262200" y="4024269"/>
                  <a:pt x="2258920" y="4023391"/>
                  <a:pt x="2258920" y="4023391"/>
                </a:cubicBezTo>
                <a:cubicBezTo>
                  <a:pt x="2257162" y="4029950"/>
                  <a:pt x="2259563" y="4034110"/>
                  <a:pt x="2261086" y="4041551"/>
                </a:cubicBezTo>
                <a:cubicBezTo>
                  <a:pt x="2264367" y="4042429"/>
                  <a:pt x="2264367" y="4042429"/>
                  <a:pt x="2264367" y="4042429"/>
                </a:cubicBezTo>
                <a:cubicBezTo>
                  <a:pt x="2258449" y="4051391"/>
                  <a:pt x="2259563" y="4034110"/>
                  <a:pt x="2255405" y="4036511"/>
                </a:cubicBezTo>
                <a:cubicBezTo>
                  <a:pt x="2257804" y="4040671"/>
                  <a:pt x="2260850" y="4055550"/>
                  <a:pt x="2268055" y="4068027"/>
                </a:cubicBezTo>
                <a:cubicBezTo>
                  <a:pt x="2270456" y="4072187"/>
                  <a:pt x="2275258" y="4080505"/>
                  <a:pt x="2276781" y="4087944"/>
                </a:cubicBezTo>
                <a:cubicBezTo>
                  <a:pt x="2279182" y="4092104"/>
                  <a:pt x="2283984" y="4100424"/>
                  <a:pt x="2285507" y="4107863"/>
                </a:cubicBezTo>
                <a:cubicBezTo>
                  <a:pt x="2292710" y="4120339"/>
                  <a:pt x="2293354" y="4131059"/>
                  <a:pt x="2303838" y="4144416"/>
                </a:cubicBezTo>
                <a:cubicBezTo>
                  <a:pt x="2306239" y="4148575"/>
                  <a:pt x="2307761" y="4156015"/>
                  <a:pt x="2307761" y="4156015"/>
                </a:cubicBezTo>
                <a:cubicBezTo>
                  <a:pt x="2310163" y="4160174"/>
                  <a:pt x="2309284" y="4163454"/>
                  <a:pt x="2312564" y="4164333"/>
                </a:cubicBezTo>
                <a:cubicBezTo>
                  <a:pt x="2311686" y="4167614"/>
                  <a:pt x="2311686" y="4167614"/>
                  <a:pt x="2314087" y="4171772"/>
                </a:cubicBezTo>
                <a:cubicBezTo>
                  <a:pt x="2317368" y="4172652"/>
                  <a:pt x="2318890" y="4180092"/>
                  <a:pt x="2321291" y="4184250"/>
                </a:cubicBezTo>
                <a:cubicBezTo>
                  <a:pt x="2318012" y="4183372"/>
                  <a:pt x="2325215" y="4195849"/>
                  <a:pt x="2325215" y="4195849"/>
                </a:cubicBezTo>
                <a:cubicBezTo>
                  <a:pt x="2327617" y="4200009"/>
                  <a:pt x="2330018" y="4204168"/>
                  <a:pt x="2333297" y="4205047"/>
                </a:cubicBezTo>
                <a:cubicBezTo>
                  <a:pt x="2332419" y="4208327"/>
                  <a:pt x="2332419" y="4208327"/>
                  <a:pt x="2332419" y="4208327"/>
                </a:cubicBezTo>
                <a:cubicBezTo>
                  <a:pt x="2346592" y="4247282"/>
                  <a:pt x="2372127" y="4296314"/>
                  <a:pt x="2391338" y="4329589"/>
                </a:cubicBezTo>
                <a:cubicBezTo>
                  <a:pt x="2390458" y="4332868"/>
                  <a:pt x="2390458" y="4332868"/>
                  <a:pt x="2390458" y="4332868"/>
                </a:cubicBezTo>
                <a:cubicBezTo>
                  <a:pt x="2390458" y="4332868"/>
                  <a:pt x="2390458" y="4332868"/>
                  <a:pt x="2389579" y="4336150"/>
                </a:cubicBezTo>
                <a:cubicBezTo>
                  <a:pt x="2387178" y="4331990"/>
                  <a:pt x="2387178" y="4331990"/>
                  <a:pt x="2384777" y="4327831"/>
                </a:cubicBezTo>
                <a:cubicBezTo>
                  <a:pt x="2384777" y="4327831"/>
                  <a:pt x="2382376" y="4323671"/>
                  <a:pt x="2379973" y="4319511"/>
                </a:cubicBezTo>
                <a:cubicBezTo>
                  <a:pt x="2377572" y="4315352"/>
                  <a:pt x="2377572" y="4315352"/>
                  <a:pt x="2375173" y="4311195"/>
                </a:cubicBezTo>
                <a:cubicBezTo>
                  <a:pt x="2375173" y="4311195"/>
                  <a:pt x="2375173" y="4311195"/>
                  <a:pt x="2371891" y="4310315"/>
                </a:cubicBezTo>
                <a:cubicBezTo>
                  <a:pt x="2370368" y="4302875"/>
                  <a:pt x="2364686" y="4297837"/>
                  <a:pt x="2359884" y="4289519"/>
                </a:cubicBezTo>
                <a:cubicBezTo>
                  <a:pt x="2359884" y="4289519"/>
                  <a:pt x="2357483" y="4285359"/>
                  <a:pt x="2356605" y="4288639"/>
                </a:cubicBezTo>
                <a:cubicBezTo>
                  <a:pt x="2353323" y="4287760"/>
                  <a:pt x="2355725" y="4291921"/>
                  <a:pt x="2355725" y="4291921"/>
                </a:cubicBezTo>
                <a:cubicBezTo>
                  <a:pt x="2358127" y="4296080"/>
                  <a:pt x="2358127" y="4296080"/>
                  <a:pt x="2358127" y="4296080"/>
                </a:cubicBezTo>
                <a:cubicBezTo>
                  <a:pt x="2358127" y="4296080"/>
                  <a:pt x="2357248" y="4299359"/>
                  <a:pt x="2360528" y="4300238"/>
                </a:cubicBezTo>
                <a:cubicBezTo>
                  <a:pt x="2362929" y="4304398"/>
                  <a:pt x="2362929" y="4304398"/>
                  <a:pt x="2362929" y="4304398"/>
                </a:cubicBezTo>
                <a:cubicBezTo>
                  <a:pt x="2366209" y="4305277"/>
                  <a:pt x="2365331" y="4308558"/>
                  <a:pt x="2367731" y="4312715"/>
                </a:cubicBezTo>
                <a:cubicBezTo>
                  <a:pt x="2365331" y="4308558"/>
                  <a:pt x="2362425" y="4303822"/>
                  <a:pt x="2359695" y="4299246"/>
                </a:cubicBezTo>
                <a:lnTo>
                  <a:pt x="2353339" y="4287828"/>
                </a:lnTo>
                <a:lnTo>
                  <a:pt x="2353323" y="4287760"/>
                </a:lnTo>
                <a:lnTo>
                  <a:pt x="2353292" y="4287741"/>
                </a:lnTo>
                <a:lnTo>
                  <a:pt x="2352724" y="4286721"/>
                </a:lnTo>
                <a:cubicBezTo>
                  <a:pt x="2349341" y="4279662"/>
                  <a:pt x="2349401" y="4276162"/>
                  <a:pt x="2358361" y="4282080"/>
                </a:cubicBezTo>
                <a:cubicBezTo>
                  <a:pt x="2342196" y="4263684"/>
                  <a:pt x="2340673" y="4256244"/>
                  <a:pt x="2331068" y="4239607"/>
                </a:cubicBezTo>
                <a:cubicBezTo>
                  <a:pt x="2330190" y="4242888"/>
                  <a:pt x="2330190" y="4242888"/>
                  <a:pt x="2330190" y="4242888"/>
                </a:cubicBezTo>
                <a:cubicBezTo>
                  <a:pt x="2322985" y="4230410"/>
                  <a:pt x="2322985" y="4230410"/>
                  <a:pt x="2322985" y="4230410"/>
                </a:cubicBezTo>
                <a:cubicBezTo>
                  <a:pt x="2323865" y="4227129"/>
                  <a:pt x="2323865" y="4227129"/>
                  <a:pt x="2323865" y="4227129"/>
                </a:cubicBezTo>
                <a:cubicBezTo>
                  <a:pt x="2320584" y="4226251"/>
                  <a:pt x="2320584" y="4226251"/>
                  <a:pt x="2320584" y="4226251"/>
                </a:cubicBezTo>
                <a:cubicBezTo>
                  <a:pt x="2321464" y="4222972"/>
                  <a:pt x="2321464" y="4222972"/>
                  <a:pt x="2321464" y="4222972"/>
                </a:cubicBezTo>
                <a:cubicBezTo>
                  <a:pt x="2319061" y="4218812"/>
                  <a:pt x="2315782" y="4217933"/>
                  <a:pt x="2316660" y="4214652"/>
                </a:cubicBezTo>
                <a:cubicBezTo>
                  <a:pt x="2313380" y="4213773"/>
                  <a:pt x="2314259" y="4210493"/>
                  <a:pt x="2310979" y="4209615"/>
                </a:cubicBezTo>
                <a:cubicBezTo>
                  <a:pt x="2311858" y="4206334"/>
                  <a:pt x="2308578" y="4205456"/>
                  <a:pt x="2308578" y="4205456"/>
                </a:cubicBezTo>
                <a:cubicBezTo>
                  <a:pt x="2306175" y="4201296"/>
                  <a:pt x="2303776" y="4197136"/>
                  <a:pt x="2301373" y="4192977"/>
                </a:cubicBezTo>
                <a:cubicBezTo>
                  <a:pt x="2298093" y="4192099"/>
                  <a:pt x="2298093" y="4192099"/>
                  <a:pt x="2298093" y="4192099"/>
                </a:cubicBezTo>
                <a:cubicBezTo>
                  <a:pt x="2298093" y="4192099"/>
                  <a:pt x="2298972" y="4188818"/>
                  <a:pt x="2295692" y="4187939"/>
                </a:cubicBezTo>
                <a:cubicBezTo>
                  <a:pt x="2291768" y="4176340"/>
                  <a:pt x="2284565" y="4163862"/>
                  <a:pt x="2277360" y="4151385"/>
                </a:cubicBezTo>
                <a:cubicBezTo>
                  <a:pt x="2280641" y="4152264"/>
                  <a:pt x="2280641" y="4152264"/>
                  <a:pt x="2281520" y="4148984"/>
                </a:cubicBezTo>
                <a:cubicBezTo>
                  <a:pt x="2283921" y="4153142"/>
                  <a:pt x="2283921" y="4153142"/>
                  <a:pt x="2283921" y="4153142"/>
                </a:cubicBezTo>
                <a:cubicBezTo>
                  <a:pt x="2283042" y="4156423"/>
                  <a:pt x="2286322" y="4157302"/>
                  <a:pt x="2286322" y="4157302"/>
                </a:cubicBezTo>
                <a:cubicBezTo>
                  <a:pt x="2286322" y="4157302"/>
                  <a:pt x="2287202" y="4154022"/>
                  <a:pt x="2287202" y="4154022"/>
                </a:cubicBezTo>
                <a:cubicBezTo>
                  <a:pt x="2284799" y="4149863"/>
                  <a:pt x="2284799" y="4149863"/>
                  <a:pt x="2284799" y="4149863"/>
                </a:cubicBezTo>
                <a:cubicBezTo>
                  <a:pt x="2284799" y="4149863"/>
                  <a:pt x="2282398" y="4145704"/>
                  <a:pt x="2282398" y="4145704"/>
                </a:cubicBezTo>
                <a:cubicBezTo>
                  <a:pt x="2279118" y="4144824"/>
                  <a:pt x="2279118" y="4144824"/>
                  <a:pt x="2279118" y="4144824"/>
                </a:cubicBezTo>
                <a:cubicBezTo>
                  <a:pt x="2279118" y="4144824"/>
                  <a:pt x="2279118" y="4144824"/>
                  <a:pt x="2275837" y="4143945"/>
                </a:cubicBezTo>
                <a:cubicBezTo>
                  <a:pt x="2271915" y="4132347"/>
                  <a:pt x="2264710" y="4119868"/>
                  <a:pt x="2260788" y="4108270"/>
                </a:cubicBezTo>
                <a:cubicBezTo>
                  <a:pt x="2260788" y="4108270"/>
                  <a:pt x="2260788" y="4108270"/>
                  <a:pt x="2257507" y="4107391"/>
                </a:cubicBezTo>
                <a:cubicBezTo>
                  <a:pt x="2247258" y="4080034"/>
                  <a:pt x="2236131" y="4055958"/>
                  <a:pt x="2229163" y="4029480"/>
                </a:cubicBezTo>
                <a:cubicBezTo>
                  <a:pt x="2214110" y="3993804"/>
                  <a:pt x="2202339" y="3959008"/>
                  <a:pt x="2191448" y="3920932"/>
                </a:cubicBezTo>
                <a:cubicBezTo>
                  <a:pt x="2189925" y="3913493"/>
                  <a:pt x="2190161" y="3899493"/>
                  <a:pt x="2183600" y="3897734"/>
                </a:cubicBezTo>
                <a:cubicBezTo>
                  <a:pt x="2183600" y="3897734"/>
                  <a:pt x="2183600" y="3897734"/>
                  <a:pt x="2184480" y="3894454"/>
                </a:cubicBezTo>
                <a:cubicBezTo>
                  <a:pt x="2185358" y="3891175"/>
                  <a:pt x="2182957" y="3887015"/>
                  <a:pt x="2183836" y="3883736"/>
                </a:cubicBezTo>
                <a:cubicBezTo>
                  <a:pt x="2183836" y="3883736"/>
                  <a:pt x="2181435" y="3879574"/>
                  <a:pt x="2181435" y="3879574"/>
                </a:cubicBezTo>
                <a:cubicBezTo>
                  <a:pt x="2181435" y="3879574"/>
                  <a:pt x="2180556" y="3882855"/>
                  <a:pt x="2180556" y="3882855"/>
                </a:cubicBezTo>
                <a:cubicBezTo>
                  <a:pt x="2175110" y="3863817"/>
                  <a:pt x="2169664" y="3844780"/>
                  <a:pt x="2164217" y="3825741"/>
                </a:cubicBezTo>
                <a:cubicBezTo>
                  <a:pt x="2151803" y="3780225"/>
                  <a:pt x="2151803" y="3780225"/>
                  <a:pt x="2151803" y="3780225"/>
                </a:cubicBezTo>
                <a:lnTo>
                  <a:pt x="2151319" y="3777854"/>
                </a:lnTo>
                <a:lnTo>
                  <a:pt x="2151009" y="3776873"/>
                </a:lnTo>
                <a:lnTo>
                  <a:pt x="2132922" y="3694412"/>
                </a:lnTo>
                <a:lnTo>
                  <a:pt x="2132655" y="3694230"/>
                </a:lnTo>
                <a:lnTo>
                  <a:pt x="2130626" y="3683943"/>
                </a:lnTo>
                <a:lnTo>
                  <a:pt x="2101976" y="3553318"/>
                </a:lnTo>
                <a:cubicBezTo>
                  <a:pt x="2077772" y="3400970"/>
                  <a:pt x="2071359" y="3249433"/>
                  <a:pt x="2087236" y="3095430"/>
                </a:cubicBezTo>
                <a:cubicBezTo>
                  <a:pt x="2063581" y="3233075"/>
                  <a:pt x="2066921" y="3373776"/>
                  <a:pt x="2061056" y="3512229"/>
                </a:cubicBezTo>
                <a:lnTo>
                  <a:pt x="2059495" y="3512181"/>
                </a:lnTo>
                <a:lnTo>
                  <a:pt x="2065891" y="3549772"/>
                </a:lnTo>
                <a:cubicBezTo>
                  <a:pt x="2070221" y="3586091"/>
                  <a:pt x="2078713" y="3620008"/>
                  <a:pt x="2079120" y="3644728"/>
                </a:cubicBezTo>
                <a:cubicBezTo>
                  <a:pt x="2083279" y="3642327"/>
                  <a:pt x="2082401" y="3645608"/>
                  <a:pt x="2083923" y="3653046"/>
                </a:cubicBezTo>
                <a:cubicBezTo>
                  <a:pt x="2081521" y="3648887"/>
                  <a:pt x="2078241" y="3648007"/>
                  <a:pt x="2080643" y="3652168"/>
                </a:cubicBezTo>
                <a:cubicBezTo>
                  <a:pt x="2083045" y="3656327"/>
                  <a:pt x="2088018" y="3703364"/>
                  <a:pt x="2093056" y="3697684"/>
                </a:cubicBezTo>
                <a:cubicBezTo>
                  <a:pt x="2098503" y="3716722"/>
                  <a:pt x="2093464" y="3722403"/>
                  <a:pt x="2093464" y="3722403"/>
                </a:cubicBezTo>
                <a:cubicBezTo>
                  <a:pt x="2099789" y="3738162"/>
                  <a:pt x="2096744" y="3723283"/>
                  <a:pt x="2100904" y="3720880"/>
                </a:cubicBezTo>
                <a:cubicBezTo>
                  <a:pt x="2106350" y="3739919"/>
                  <a:pt x="2106350" y="3739919"/>
                  <a:pt x="2106350" y="3739919"/>
                </a:cubicBezTo>
                <a:cubicBezTo>
                  <a:pt x="2098267" y="3730721"/>
                  <a:pt x="2101312" y="3745601"/>
                  <a:pt x="2100433" y="3748881"/>
                </a:cubicBezTo>
                <a:cubicBezTo>
                  <a:pt x="2113319" y="3766397"/>
                  <a:pt x="2113492" y="3805117"/>
                  <a:pt x="2129421" y="3837513"/>
                </a:cubicBezTo>
                <a:cubicBezTo>
                  <a:pt x="2128542" y="3840792"/>
                  <a:pt x="2131822" y="3841671"/>
                  <a:pt x="2130944" y="3844951"/>
                </a:cubicBezTo>
                <a:cubicBezTo>
                  <a:pt x="2130065" y="3848232"/>
                  <a:pt x="2133346" y="3849111"/>
                  <a:pt x="2133346" y="3849111"/>
                </a:cubicBezTo>
                <a:cubicBezTo>
                  <a:pt x="2135746" y="3853270"/>
                  <a:pt x="2136625" y="3849989"/>
                  <a:pt x="2134224" y="3845831"/>
                </a:cubicBezTo>
                <a:cubicBezTo>
                  <a:pt x="2134224" y="3845831"/>
                  <a:pt x="2134224" y="3845831"/>
                  <a:pt x="2135102" y="3842550"/>
                </a:cubicBezTo>
                <a:cubicBezTo>
                  <a:pt x="2149276" y="3881505"/>
                  <a:pt x="2150563" y="3902945"/>
                  <a:pt x="2165614" y="3938620"/>
                </a:cubicBezTo>
                <a:cubicBezTo>
                  <a:pt x="2161454" y="3941022"/>
                  <a:pt x="2163855" y="3945182"/>
                  <a:pt x="2159697" y="3947583"/>
                </a:cubicBezTo>
                <a:cubicBezTo>
                  <a:pt x="2178672" y="3994856"/>
                  <a:pt x="2196767" y="4045411"/>
                  <a:pt x="2219023" y="4093565"/>
                </a:cubicBezTo>
                <a:cubicBezTo>
                  <a:pt x="2240399" y="4144996"/>
                  <a:pt x="2265934" y="4194029"/>
                  <a:pt x="2289069" y="4238901"/>
                </a:cubicBezTo>
                <a:cubicBezTo>
                  <a:pt x="2291705" y="4229060"/>
                  <a:pt x="2272259" y="4209786"/>
                  <a:pt x="2269214" y="4194907"/>
                </a:cubicBezTo>
                <a:cubicBezTo>
                  <a:pt x="2265934" y="4194029"/>
                  <a:pt x="2267692" y="4187468"/>
                  <a:pt x="2268572" y="4184188"/>
                </a:cubicBezTo>
                <a:cubicBezTo>
                  <a:pt x="2255042" y="4155951"/>
                  <a:pt x="2236711" y="4119397"/>
                  <a:pt x="2224939" y="4084603"/>
                </a:cubicBezTo>
                <a:cubicBezTo>
                  <a:pt x="2207487" y="4044767"/>
                  <a:pt x="2187634" y="4000773"/>
                  <a:pt x="2176741" y="3962696"/>
                </a:cubicBezTo>
                <a:cubicBezTo>
                  <a:pt x="2177620" y="3959416"/>
                  <a:pt x="2176977" y="3948697"/>
                  <a:pt x="2176977" y="3948697"/>
                </a:cubicBezTo>
                <a:cubicBezTo>
                  <a:pt x="2169129" y="3925499"/>
                  <a:pt x="2158002" y="3901422"/>
                  <a:pt x="2152556" y="3882385"/>
                </a:cubicBezTo>
                <a:cubicBezTo>
                  <a:pt x="2153434" y="3879104"/>
                  <a:pt x="2155836" y="3883264"/>
                  <a:pt x="2154313" y="3875824"/>
                </a:cubicBezTo>
                <a:cubicBezTo>
                  <a:pt x="2153434" y="3879104"/>
                  <a:pt x="2151034" y="3874946"/>
                  <a:pt x="2147753" y="3874066"/>
                </a:cubicBezTo>
                <a:cubicBezTo>
                  <a:pt x="2138383" y="3843428"/>
                  <a:pt x="2135574" y="3814550"/>
                  <a:pt x="2128605" y="3788073"/>
                </a:cubicBezTo>
                <a:cubicBezTo>
                  <a:pt x="2131007" y="3792231"/>
                  <a:pt x="2130128" y="3795512"/>
                  <a:pt x="2132530" y="3799672"/>
                </a:cubicBezTo>
                <a:cubicBezTo>
                  <a:pt x="2141256" y="3819587"/>
                  <a:pt x="2146701" y="3838626"/>
                  <a:pt x="2145180" y="3831186"/>
                </a:cubicBezTo>
                <a:cubicBezTo>
                  <a:pt x="2150625" y="3850225"/>
                  <a:pt x="2161754" y="3874301"/>
                  <a:pt x="2168079" y="3890059"/>
                </a:cubicBezTo>
                <a:cubicBezTo>
                  <a:pt x="2170478" y="3894219"/>
                  <a:pt x="2170478" y="3894219"/>
                  <a:pt x="2169600" y="3897500"/>
                </a:cubicBezTo>
                <a:cubicBezTo>
                  <a:pt x="2163919" y="3892460"/>
                  <a:pt x="2174404" y="3905817"/>
                  <a:pt x="2167841" y="3904059"/>
                </a:cubicBezTo>
                <a:cubicBezTo>
                  <a:pt x="2172645" y="3912379"/>
                  <a:pt x="2177448" y="3920697"/>
                  <a:pt x="2179849" y="3924856"/>
                </a:cubicBezTo>
                <a:cubicBezTo>
                  <a:pt x="2183772" y="3936454"/>
                  <a:pt x="2185296" y="3943895"/>
                  <a:pt x="2190097" y="3952213"/>
                </a:cubicBezTo>
                <a:cubicBezTo>
                  <a:pt x="2195543" y="3971252"/>
                  <a:pt x="2200112" y="3993570"/>
                  <a:pt x="2201633" y="4001009"/>
                </a:cubicBezTo>
                <a:cubicBezTo>
                  <a:pt x="2202511" y="3997729"/>
                  <a:pt x="2204914" y="4001887"/>
                  <a:pt x="2204914" y="4001887"/>
                </a:cubicBezTo>
                <a:cubicBezTo>
                  <a:pt x="2207315" y="4006047"/>
                  <a:pt x="2209717" y="4010207"/>
                  <a:pt x="2211239" y="4017646"/>
                </a:cubicBezTo>
                <a:cubicBezTo>
                  <a:pt x="2211239" y="4017646"/>
                  <a:pt x="2210359" y="4020926"/>
                  <a:pt x="2213640" y="4021805"/>
                </a:cubicBezTo>
                <a:cubicBezTo>
                  <a:pt x="2217564" y="4033404"/>
                  <a:pt x="2221486" y="4045003"/>
                  <a:pt x="2226290" y="4053321"/>
                </a:cubicBezTo>
                <a:cubicBezTo>
                  <a:pt x="2230214" y="4064920"/>
                  <a:pt x="2230857" y="4075639"/>
                  <a:pt x="2232615" y="4069080"/>
                </a:cubicBezTo>
                <a:cubicBezTo>
                  <a:pt x="2239818" y="4081557"/>
                  <a:pt x="2246143" y="4097315"/>
                  <a:pt x="2251590" y="4116353"/>
                </a:cubicBezTo>
                <a:cubicBezTo>
                  <a:pt x="2253991" y="4120513"/>
                  <a:pt x="2258793" y="4128831"/>
                  <a:pt x="2260316" y="4136270"/>
                </a:cubicBezTo>
                <a:cubicBezTo>
                  <a:pt x="2260316" y="4136270"/>
                  <a:pt x="2259437" y="4139550"/>
                  <a:pt x="2259437" y="4139550"/>
                </a:cubicBezTo>
                <a:cubicBezTo>
                  <a:pt x="2262719" y="4140430"/>
                  <a:pt x="2261839" y="4143710"/>
                  <a:pt x="2261839" y="4143710"/>
                </a:cubicBezTo>
                <a:cubicBezTo>
                  <a:pt x="2265118" y="4144590"/>
                  <a:pt x="2265118" y="4144590"/>
                  <a:pt x="2265118" y="4144590"/>
                </a:cubicBezTo>
                <a:cubicBezTo>
                  <a:pt x="2265118" y="4144590"/>
                  <a:pt x="2265118" y="4144590"/>
                  <a:pt x="2264239" y="4147869"/>
                </a:cubicBezTo>
                <a:cubicBezTo>
                  <a:pt x="2277768" y="4176104"/>
                  <a:pt x="2291298" y="4204339"/>
                  <a:pt x="2303304" y="4225136"/>
                </a:cubicBezTo>
                <a:cubicBezTo>
                  <a:pt x="2302425" y="4228416"/>
                  <a:pt x="2301547" y="4231697"/>
                  <a:pt x="2304827" y="4232576"/>
                </a:cubicBezTo>
                <a:cubicBezTo>
                  <a:pt x="2303948" y="4235857"/>
                  <a:pt x="2303948" y="4235857"/>
                  <a:pt x="2303948" y="4235857"/>
                </a:cubicBezTo>
                <a:cubicBezTo>
                  <a:pt x="2303948" y="4235857"/>
                  <a:pt x="2303068" y="4239137"/>
                  <a:pt x="2306349" y="4240017"/>
                </a:cubicBezTo>
                <a:cubicBezTo>
                  <a:pt x="2309629" y="4240895"/>
                  <a:pt x="2309629" y="4240895"/>
                  <a:pt x="2309629" y="4240895"/>
                </a:cubicBezTo>
                <a:cubicBezTo>
                  <a:pt x="2316832" y="4253373"/>
                  <a:pt x="2330362" y="4281608"/>
                  <a:pt x="2329718" y="4270889"/>
                </a:cubicBezTo>
                <a:cubicBezTo>
                  <a:pt x="2329718" y="4270889"/>
                  <a:pt x="2329718" y="4270889"/>
                  <a:pt x="2332119" y="4275047"/>
                </a:cubicBezTo>
                <a:cubicBezTo>
                  <a:pt x="2331241" y="4278328"/>
                  <a:pt x="2337802" y="4280087"/>
                  <a:pt x="2337802" y="4280087"/>
                </a:cubicBezTo>
                <a:lnTo>
                  <a:pt x="2339523" y="4273662"/>
                </a:lnTo>
                <a:lnTo>
                  <a:pt x="2344252" y="4282253"/>
                </a:lnTo>
                <a:lnTo>
                  <a:pt x="2353292" y="4287741"/>
                </a:lnTo>
                <a:lnTo>
                  <a:pt x="2353339" y="4287828"/>
                </a:lnTo>
                <a:lnTo>
                  <a:pt x="2356398" y="4300890"/>
                </a:lnTo>
                <a:cubicBezTo>
                  <a:pt x="2359210" y="4305159"/>
                  <a:pt x="2363251" y="4309758"/>
                  <a:pt x="2366853" y="4315997"/>
                </a:cubicBezTo>
                <a:cubicBezTo>
                  <a:pt x="2366853" y="4315997"/>
                  <a:pt x="2365974" y="4319277"/>
                  <a:pt x="2365974" y="4319277"/>
                </a:cubicBezTo>
                <a:cubicBezTo>
                  <a:pt x="2369254" y="4320156"/>
                  <a:pt x="2368375" y="4323435"/>
                  <a:pt x="2369254" y="4320156"/>
                </a:cubicBezTo>
                <a:cubicBezTo>
                  <a:pt x="2369254" y="4320156"/>
                  <a:pt x="2369254" y="4320156"/>
                  <a:pt x="2372534" y="4321034"/>
                </a:cubicBezTo>
                <a:cubicBezTo>
                  <a:pt x="2374935" y="4325194"/>
                  <a:pt x="2374056" y="4328473"/>
                  <a:pt x="2373178" y="4331754"/>
                </a:cubicBezTo>
                <a:cubicBezTo>
                  <a:pt x="2370777" y="4327595"/>
                  <a:pt x="2370777" y="4327595"/>
                  <a:pt x="2370777" y="4327595"/>
                </a:cubicBezTo>
                <a:cubicBezTo>
                  <a:pt x="2368375" y="4323435"/>
                  <a:pt x="2365094" y="4322557"/>
                  <a:pt x="2365094" y="4322557"/>
                </a:cubicBezTo>
                <a:cubicBezTo>
                  <a:pt x="2364216" y="4325838"/>
                  <a:pt x="2363338" y="4329117"/>
                  <a:pt x="2366617" y="4329996"/>
                </a:cubicBezTo>
                <a:cubicBezTo>
                  <a:pt x="2365738" y="4333277"/>
                  <a:pt x="2365738" y="4333277"/>
                  <a:pt x="2365738" y="4333277"/>
                </a:cubicBezTo>
                <a:cubicBezTo>
                  <a:pt x="2362457" y="4332397"/>
                  <a:pt x="2357012" y="4313358"/>
                  <a:pt x="2352853" y="4315761"/>
                </a:cubicBezTo>
                <a:cubicBezTo>
                  <a:pt x="2377746" y="4354073"/>
                  <a:pt x="2403280" y="4403105"/>
                  <a:pt x="2430574" y="4445576"/>
                </a:cubicBezTo>
                <a:cubicBezTo>
                  <a:pt x="2432976" y="4449735"/>
                  <a:pt x="2438656" y="4454774"/>
                  <a:pt x="2441059" y="4458934"/>
                </a:cubicBezTo>
                <a:cubicBezTo>
                  <a:pt x="2444338" y="4459812"/>
                  <a:pt x="2441059" y="4458934"/>
                  <a:pt x="2443460" y="4463092"/>
                </a:cubicBezTo>
                <a:cubicBezTo>
                  <a:pt x="2465951" y="4497245"/>
                  <a:pt x="2497403" y="4537315"/>
                  <a:pt x="2533015" y="4574984"/>
                </a:cubicBezTo>
                <a:cubicBezTo>
                  <a:pt x="2535417" y="4579142"/>
                  <a:pt x="2534538" y="4582423"/>
                  <a:pt x="2537817" y="4583302"/>
                </a:cubicBezTo>
                <a:cubicBezTo>
                  <a:pt x="2534538" y="4582423"/>
                  <a:pt x="2531257" y="4581545"/>
                  <a:pt x="2529736" y="4574104"/>
                </a:cubicBezTo>
                <a:cubicBezTo>
                  <a:pt x="2528856" y="4577385"/>
                  <a:pt x="2525577" y="4576505"/>
                  <a:pt x="2523175" y="4572347"/>
                </a:cubicBezTo>
                <a:cubicBezTo>
                  <a:pt x="2527333" y="4569946"/>
                  <a:pt x="2515091" y="4563149"/>
                  <a:pt x="2511810" y="4562270"/>
                </a:cubicBezTo>
                <a:cubicBezTo>
                  <a:pt x="2511810" y="4562270"/>
                  <a:pt x="2512690" y="4558989"/>
                  <a:pt x="2509409" y="4558111"/>
                </a:cubicBezTo>
                <a:cubicBezTo>
                  <a:pt x="2509409" y="4558111"/>
                  <a:pt x="2506129" y="4557232"/>
                  <a:pt x="2506129" y="4557232"/>
                </a:cubicBezTo>
                <a:cubicBezTo>
                  <a:pt x="2497168" y="4551315"/>
                  <a:pt x="2477722" y="4532041"/>
                  <a:pt x="2480123" y="4536200"/>
                </a:cubicBezTo>
                <a:cubicBezTo>
                  <a:pt x="2483403" y="4537079"/>
                  <a:pt x="2482524" y="4540361"/>
                  <a:pt x="2485806" y="4541239"/>
                </a:cubicBezTo>
                <a:cubicBezTo>
                  <a:pt x="2482524" y="4540361"/>
                  <a:pt x="2479243" y="4539480"/>
                  <a:pt x="2479243" y="4539480"/>
                </a:cubicBezTo>
                <a:cubicBezTo>
                  <a:pt x="2479243" y="4539480"/>
                  <a:pt x="2478364" y="4542760"/>
                  <a:pt x="2480766" y="4546920"/>
                </a:cubicBezTo>
                <a:cubicBezTo>
                  <a:pt x="2480766" y="4546920"/>
                  <a:pt x="2480766" y="4546920"/>
                  <a:pt x="2477486" y="4546041"/>
                </a:cubicBezTo>
                <a:cubicBezTo>
                  <a:pt x="2477486" y="4546041"/>
                  <a:pt x="2478364" y="4542760"/>
                  <a:pt x="2475085" y="4541882"/>
                </a:cubicBezTo>
                <a:cubicBezTo>
                  <a:pt x="2475085" y="4541882"/>
                  <a:pt x="2475085" y="4541882"/>
                  <a:pt x="2471804" y="4541004"/>
                </a:cubicBezTo>
                <a:cubicBezTo>
                  <a:pt x="2463722" y="4531805"/>
                  <a:pt x="2458040" y="4526767"/>
                  <a:pt x="2454760" y="4525889"/>
                </a:cubicBezTo>
                <a:cubicBezTo>
                  <a:pt x="2451480" y="4525010"/>
                  <a:pt x="2451480" y="4525010"/>
                  <a:pt x="2451480" y="4525010"/>
                </a:cubicBezTo>
                <a:cubicBezTo>
                  <a:pt x="2451480" y="4525010"/>
                  <a:pt x="2451480" y="4525010"/>
                  <a:pt x="2453881" y="4529170"/>
                </a:cubicBezTo>
                <a:cubicBezTo>
                  <a:pt x="2451480" y="4525010"/>
                  <a:pt x="2450600" y="4528289"/>
                  <a:pt x="2453001" y="4532449"/>
                </a:cubicBezTo>
                <a:cubicBezTo>
                  <a:pt x="2434434" y="4509895"/>
                  <a:pt x="2419790" y="4498940"/>
                  <a:pt x="2402746" y="4483825"/>
                </a:cubicBezTo>
                <a:cubicBezTo>
                  <a:pt x="2388982" y="4469589"/>
                  <a:pt x="2375217" y="4455354"/>
                  <a:pt x="2356651" y="4432800"/>
                </a:cubicBezTo>
                <a:cubicBezTo>
                  <a:pt x="2359052" y="4436959"/>
                  <a:pt x="2355771" y="4436080"/>
                  <a:pt x="2353370" y="4431922"/>
                </a:cubicBezTo>
                <a:cubicBezTo>
                  <a:pt x="2353370" y="4431922"/>
                  <a:pt x="2353370" y="4431922"/>
                  <a:pt x="2354248" y="4428641"/>
                </a:cubicBezTo>
                <a:cubicBezTo>
                  <a:pt x="2354248" y="4428641"/>
                  <a:pt x="2350968" y="4427762"/>
                  <a:pt x="2350968" y="4427762"/>
                </a:cubicBezTo>
                <a:cubicBezTo>
                  <a:pt x="2348567" y="4423602"/>
                  <a:pt x="2348567" y="4423602"/>
                  <a:pt x="2348567" y="4423602"/>
                </a:cubicBezTo>
                <a:cubicBezTo>
                  <a:pt x="2340484" y="4414406"/>
                  <a:pt x="2340484" y="4414406"/>
                  <a:pt x="2340484" y="4414406"/>
                </a:cubicBezTo>
                <a:cubicBezTo>
                  <a:pt x="2339605" y="4417686"/>
                  <a:pt x="2337204" y="4413526"/>
                  <a:pt x="2333924" y="4412648"/>
                </a:cubicBezTo>
                <a:cubicBezTo>
                  <a:pt x="2338726" y="4420965"/>
                  <a:pt x="2339605" y="4417686"/>
                  <a:pt x="2345288" y="4422724"/>
                </a:cubicBezTo>
                <a:cubicBezTo>
                  <a:pt x="2345288" y="4422724"/>
                  <a:pt x="2344408" y="4426004"/>
                  <a:pt x="2344408" y="4426004"/>
                </a:cubicBezTo>
                <a:cubicBezTo>
                  <a:pt x="2344408" y="4426004"/>
                  <a:pt x="2344408" y="4426004"/>
                  <a:pt x="2341128" y="4425125"/>
                </a:cubicBezTo>
                <a:cubicBezTo>
                  <a:pt x="2340249" y="4428405"/>
                  <a:pt x="2343530" y="4429285"/>
                  <a:pt x="2343530" y="4429285"/>
                </a:cubicBezTo>
                <a:cubicBezTo>
                  <a:pt x="2343530" y="4429285"/>
                  <a:pt x="2346809" y="4430163"/>
                  <a:pt x="2346809" y="4430163"/>
                </a:cubicBezTo>
                <a:cubicBezTo>
                  <a:pt x="2349211" y="4434323"/>
                  <a:pt x="2349211" y="4434323"/>
                  <a:pt x="2349211" y="4434323"/>
                </a:cubicBezTo>
                <a:cubicBezTo>
                  <a:pt x="2351612" y="4438481"/>
                  <a:pt x="2361453" y="4441118"/>
                  <a:pt x="2357293" y="4443519"/>
                </a:cubicBezTo>
                <a:cubicBezTo>
                  <a:pt x="2358816" y="4450959"/>
                  <a:pt x="2361453" y="4441118"/>
                  <a:pt x="2363854" y="4445278"/>
                </a:cubicBezTo>
                <a:cubicBezTo>
                  <a:pt x="2366255" y="4449436"/>
                  <a:pt x="2362976" y="4448558"/>
                  <a:pt x="2362096" y="4451837"/>
                </a:cubicBezTo>
                <a:cubicBezTo>
                  <a:pt x="2367778" y="4456877"/>
                  <a:pt x="2382421" y="4467832"/>
                  <a:pt x="2382421" y="4467832"/>
                </a:cubicBezTo>
                <a:cubicBezTo>
                  <a:pt x="2393784" y="4477909"/>
                  <a:pt x="2409071" y="4499583"/>
                  <a:pt x="2414753" y="4504621"/>
                </a:cubicBezTo>
                <a:cubicBezTo>
                  <a:pt x="2417154" y="4508780"/>
                  <a:pt x="2414753" y="4504621"/>
                  <a:pt x="2415632" y="4501341"/>
                </a:cubicBezTo>
                <a:cubicBezTo>
                  <a:pt x="2414753" y="4504621"/>
                  <a:pt x="2420434" y="4509659"/>
                  <a:pt x="2420434" y="4509659"/>
                </a:cubicBezTo>
                <a:cubicBezTo>
                  <a:pt x="2420434" y="4509659"/>
                  <a:pt x="2426995" y="4511417"/>
                  <a:pt x="2426995" y="4511417"/>
                </a:cubicBezTo>
                <a:cubicBezTo>
                  <a:pt x="2429396" y="4515576"/>
                  <a:pt x="2422835" y="4513819"/>
                  <a:pt x="2426115" y="4514697"/>
                </a:cubicBezTo>
                <a:cubicBezTo>
                  <a:pt x="2427638" y="4522137"/>
                  <a:pt x="2435957" y="4517335"/>
                  <a:pt x="2430919" y="4523015"/>
                </a:cubicBezTo>
                <a:cubicBezTo>
                  <a:pt x="2443161" y="4529812"/>
                  <a:pt x="2466765" y="4546684"/>
                  <a:pt x="2470691" y="4558283"/>
                </a:cubicBezTo>
                <a:cubicBezTo>
                  <a:pt x="2467410" y="4557404"/>
                  <a:pt x="2468290" y="4554125"/>
                  <a:pt x="2472448" y="4551724"/>
                </a:cubicBezTo>
                <a:cubicBezTo>
                  <a:pt x="2491015" y="4574276"/>
                  <a:pt x="2521824" y="4603628"/>
                  <a:pt x="2534066" y="4610424"/>
                </a:cubicBezTo>
                <a:cubicBezTo>
                  <a:pt x="2539747" y="4615461"/>
                  <a:pt x="2568798" y="4651372"/>
                  <a:pt x="2585200" y="4655767"/>
                </a:cubicBezTo>
                <a:cubicBezTo>
                  <a:pt x="2590883" y="4660805"/>
                  <a:pt x="2585200" y="4655767"/>
                  <a:pt x="2584321" y="4659048"/>
                </a:cubicBezTo>
                <a:cubicBezTo>
                  <a:pt x="2594162" y="4661685"/>
                  <a:pt x="2610329" y="4680079"/>
                  <a:pt x="2618411" y="4689276"/>
                </a:cubicBezTo>
                <a:cubicBezTo>
                  <a:pt x="2618411" y="4689276"/>
                  <a:pt x="2612728" y="4684238"/>
                  <a:pt x="2608571" y="4686639"/>
                </a:cubicBezTo>
                <a:cubicBezTo>
                  <a:pt x="2629774" y="4699352"/>
                  <a:pt x="2624093" y="4694314"/>
                  <a:pt x="2622570" y="4686874"/>
                </a:cubicBezTo>
                <a:cubicBezTo>
                  <a:pt x="2645297" y="4707027"/>
                  <a:pt x="2648577" y="4707906"/>
                  <a:pt x="2658183" y="4724543"/>
                </a:cubicBezTo>
                <a:cubicBezTo>
                  <a:pt x="2658183" y="4724543"/>
                  <a:pt x="2660584" y="4728703"/>
                  <a:pt x="2660584" y="4728703"/>
                </a:cubicBezTo>
                <a:cubicBezTo>
                  <a:pt x="2660584" y="4728703"/>
                  <a:pt x="2660584" y="4728703"/>
                  <a:pt x="2663864" y="4729582"/>
                </a:cubicBezTo>
                <a:cubicBezTo>
                  <a:pt x="2663864" y="4729582"/>
                  <a:pt x="2664742" y="4726302"/>
                  <a:pt x="2664742" y="4726302"/>
                </a:cubicBezTo>
                <a:cubicBezTo>
                  <a:pt x="2664742" y="4726302"/>
                  <a:pt x="2668024" y="4727180"/>
                  <a:pt x="2670424" y="4731340"/>
                </a:cubicBezTo>
                <a:cubicBezTo>
                  <a:pt x="2670424" y="4731340"/>
                  <a:pt x="2670424" y="4731340"/>
                  <a:pt x="2667143" y="4730462"/>
                </a:cubicBezTo>
                <a:cubicBezTo>
                  <a:pt x="2667143" y="4730462"/>
                  <a:pt x="2667143" y="4730462"/>
                  <a:pt x="2666265" y="4733741"/>
                </a:cubicBezTo>
                <a:cubicBezTo>
                  <a:pt x="2669544" y="4734620"/>
                  <a:pt x="2669544" y="4734620"/>
                  <a:pt x="2672825" y="4735499"/>
                </a:cubicBezTo>
                <a:cubicBezTo>
                  <a:pt x="2675227" y="4739658"/>
                  <a:pt x="2675227" y="4739658"/>
                  <a:pt x="2675227" y="4739658"/>
                </a:cubicBezTo>
                <a:cubicBezTo>
                  <a:pt x="2677628" y="4743816"/>
                  <a:pt x="2692272" y="4754773"/>
                  <a:pt x="2685067" y="4742295"/>
                </a:cubicBezTo>
                <a:cubicBezTo>
                  <a:pt x="2687468" y="4746453"/>
                  <a:pt x="2687468" y="4746453"/>
                  <a:pt x="2690749" y="4747334"/>
                </a:cubicBezTo>
                <a:cubicBezTo>
                  <a:pt x="2690749" y="4747334"/>
                  <a:pt x="2691628" y="4744052"/>
                  <a:pt x="2688348" y="4743174"/>
                </a:cubicBezTo>
                <a:cubicBezTo>
                  <a:pt x="2688348" y="4743174"/>
                  <a:pt x="2689227" y="4739894"/>
                  <a:pt x="2685948" y="4739014"/>
                </a:cubicBezTo>
                <a:cubicBezTo>
                  <a:pt x="2689227" y="4739894"/>
                  <a:pt x="2692507" y="4740773"/>
                  <a:pt x="2692507" y="4740773"/>
                </a:cubicBezTo>
                <a:cubicBezTo>
                  <a:pt x="2694908" y="4744932"/>
                  <a:pt x="2700590" y="4749969"/>
                  <a:pt x="2709552" y="4755887"/>
                </a:cubicBezTo>
                <a:cubicBezTo>
                  <a:pt x="2720915" y="4765962"/>
                  <a:pt x="2732277" y="4776040"/>
                  <a:pt x="2741239" y="4781956"/>
                </a:cubicBezTo>
                <a:cubicBezTo>
                  <a:pt x="2744521" y="4782835"/>
                  <a:pt x="2743642" y="4786115"/>
                  <a:pt x="2743642" y="4786115"/>
                </a:cubicBezTo>
                <a:cubicBezTo>
                  <a:pt x="2743642" y="4786115"/>
                  <a:pt x="2746921" y="4786995"/>
                  <a:pt x="2746921" y="4786995"/>
                </a:cubicBezTo>
                <a:cubicBezTo>
                  <a:pt x="2753482" y="4788752"/>
                  <a:pt x="2759163" y="4793792"/>
                  <a:pt x="2761565" y="4797950"/>
                </a:cubicBezTo>
                <a:cubicBezTo>
                  <a:pt x="2764845" y="4798829"/>
                  <a:pt x="2770527" y="4803867"/>
                  <a:pt x="2773807" y="4804745"/>
                </a:cubicBezTo>
                <a:cubicBezTo>
                  <a:pt x="2779488" y="4809785"/>
                  <a:pt x="2787572" y="4818982"/>
                  <a:pt x="2793253" y="4824020"/>
                </a:cubicBezTo>
                <a:cubicBezTo>
                  <a:pt x="2792374" y="4827301"/>
                  <a:pt x="2792374" y="4827301"/>
                  <a:pt x="2792374" y="4827301"/>
                </a:cubicBezTo>
                <a:cubicBezTo>
                  <a:pt x="2795656" y="4828179"/>
                  <a:pt x="2795656" y="4828179"/>
                  <a:pt x="2798935" y="4829058"/>
                </a:cubicBezTo>
                <a:cubicBezTo>
                  <a:pt x="2801336" y="4833218"/>
                  <a:pt x="2802215" y="4829937"/>
                  <a:pt x="2802215" y="4829937"/>
                </a:cubicBezTo>
                <a:cubicBezTo>
                  <a:pt x="2799813" y="4825779"/>
                  <a:pt x="2799813" y="4825779"/>
                  <a:pt x="2799813" y="4825779"/>
                </a:cubicBezTo>
                <a:cubicBezTo>
                  <a:pt x="2805496" y="4830815"/>
                  <a:pt x="2812700" y="4843294"/>
                  <a:pt x="2820139" y="4841771"/>
                </a:cubicBezTo>
                <a:cubicBezTo>
                  <a:pt x="2819259" y="4845051"/>
                  <a:pt x="2819259" y="4845051"/>
                  <a:pt x="2822540" y="4845931"/>
                </a:cubicBezTo>
                <a:cubicBezTo>
                  <a:pt x="2824941" y="4850090"/>
                  <a:pt x="2825821" y="4846810"/>
                  <a:pt x="2825821" y="4846810"/>
                </a:cubicBezTo>
                <a:cubicBezTo>
                  <a:pt x="2833903" y="4856008"/>
                  <a:pt x="2845502" y="4852082"/>
                  <a:pt x="2847025" y="4859523"/>
                </a:cubicBezTo>
                <a:cubicBezTo>
                  <a:pt x="2843744" y="4858645"/>
                  <a:pt x="2843744" y="4858645"/>
                  <a:pt x="2843744" y="4858645"/>
                </a:cubicBezTo>
                <a:cubicBezTo>
                  <a:pt x="2838063" y="4853605"/>
                  <a:pt x="2834782" y="4852727"/>
                  <a:pt x="2833903" y="4856008"/>
                </a:cubicBezTo>
                <a:cubicBezTo>
                  <a:pt x="2833903" y="4856008"/>
                  <a:pt x="2836304" y="4860166"/>
                  <a:pt x="2839585" y="4861046"/>
                </a:cubicBezTo>
                <a:cubicBezTo>
                  <a:pt x="2841985" y="4865204"/>
                  <a:pt x="2841985" y="4865204"/>
                  <a:pt x="2841985" y="4865204"/>
                </a:cubicBezTo>
                <a:cubicBezTo>
                  <a:pt x="2840228" y="4871765"/>
                  <a:pt x="2831266" y="4865848"/>
                  <a:pt x="2829743" y="4858407"/>
                </a:cubicBezTo>
                <a:cubicBezTo>
                  <a:pt x="2831266" y="4865848"/>
                  <a:pt x="2815743" y="4858173"/>
                  <a:pt x="2824705" y="4864090"/>
                </a:cubicBezTo>
                <a:cubicBezTo>
                  <a:pt x="2833023" y="4859287"/>
                  <a:pt x="2831030" y="4879849"/>
                  <a:pt x="2845031" y="4880083"/>
                </a:cubicBezTo>
                <a:cubicBezTo>
                  <a:pt x="2847433" y="4884243"/>
                  <a:pt x="2847433" y="4884243"/>
                  <a:pt x="2847433" y="4884243"/>
                </a:cubicBezTo>
                <a:cubicBezTo>
                  <a:pt x="2847433" y="4884243"/>
                  <a:pt x="2850711" y="4885122"/>
                  <a:pt x="2850711" y="4885122"/>
                </a:cubicBezTo>
                <a:cubicBezTo>
                  <a:pt x="2853114" y="4889281"/>
                  <a:pt x="2853993" y="4886000"/>
                  <a:pt x="2853993" y="4886000"/>
                </a:cubicBezTo>
                <a:cubicBezTo>
                  <a:pt x="2850711" y="4885122"/>
                  <a:pt x="2851592" y="4881842"/>
                  <a:pt x="2851592" y="4881842"/>
                </a:cubicBezTo>
                <a:cubicBezTo>
                  <a:pt x="2854871" y="4882720"/>
                  <a:pt x="2860553" y="4887759"/>
                  <a:pt x="2861432" y="4884479"/>
                </a:cubicBezTo>
                <a:cubicBezTo>
                  <a:pt x="2859030" y="4880319"/>
                  <a:pt x="2864713" y="4885357"/>
                  <a:pt x="2865592" y="4882076"/>
                </a:cubicBezTo>
                <a:cubicBezTo>
                  <a:pt x="2859909" y="4877039"/>
                  <a:pt x="2856630" y="4876159"/>
                  <a:pt x="2850949" y="4871121"/>
                </a:cubicBezTo>
                <a:cubicBezTo>
                  <a:pt x="2854228" y="4872001"/>
                  <a:pt x="2854228" y="4872001"/>
                  <a:pt x="2854228" y="4872001"/>
                </a:cubicBezTo>
                <a:cubicBezTo>
                  <a:pt x="2857508" y="4872880"/>
                  <a:pt x="2860789" y="4873758"/>
                  <a:pt x="2861667" y="4870478"/>
                </a:cubicBezTo>
                <a:lnTo>
                  <a:pt x="2856769" y="4866135"/>
                </a:lnTo>
                <a:lnTo>
                  <a:pt x="2862737" y="4868128"/>
                </a:lnTo>
                <a:cubicBezTo>
                  <a:pt x="2866808" y="4870976"/>
                  <a:pt x="2871069" y="4874755"/>
                  <a:pt x="2877189" y="4878154"/>
                </a:cubicBezTo>
                <a:cubicBezTo>
                  <a:pt x="2861025" y="4859758"/>
                  <a:pt x="2881349" y="4875751"/>
                  <a:pt x="2889669" y="4870949"/>
                </a:cubicBezTo>
                <a:cubicBezTo>
                  <a:pt x="2892070" y="4875108"/>
                  <a:pt x="2885509" y="4873350"/>
                  <a:pt x="2885509" y="4873350"/>
                </a:cubicBezTo>
                <a:cubicBezTo>
                  <a:pt x="2884630" y="4876631"/>
                  <a:pt x="2884630" y="4876631"/>
                  <a:pt x="2884630" y="4876631"/>
                </a:cubicBezTo>
                <a:cubicBezTo>
                  <a:pt x="2881349" y="4875751"/>
                  <a:pt x="2881349" y="4875751"/>
                  <a:pt x="2883750" y="4879911"/>
                </a:cubicBezTo>
                <a:cubicBezTo>
                  <a:pt x="2883750" y="4879911"/>
                  <a:pt x="2887032" y="4880791"/>
                  <a:pt x="2890311" y="4881670"/>
                </a:cubicBezTo>
                <a:cubicBezTo>
                  <a:pt x="2893590" y="4882548"/>
                  <a:pt x="2893590" y="4882548"/>
                  <a:pt x="2893590" y="4882548"/>
                </a:cubicBezTo>
                <a:cubicBezTo>
                  <a:pt x="2895993" y="4886708"/>
                  <a:pt x="2891834" y="4889109"/>
                  <a:pt x="2898394" y="4890866"/>
                </a:cubicBezTo>
                <a:cubicBezTo>
                  <a:pt x="2895113" y="4889987"/>
                  <a:pt x="2895113" y="4889987"/>
                  <a:pt x="2891834" y="4889109"/>
                </a:cubicBezTo>
                <a:cubicBezTo>
                  <a:pt x="2888554" y="4888230"/>
                  <a:pt x="2887674" y="4891511"/>
                  <a:pt x="2890953" y="4892389"/>
                </a:cubicBezTo>
                <a:cubicBezTo>
                  <a:pt x="2890075" y="4895668"/>
                  <a:pt x="2893356" y="4896549"/>
                  <a:pt x="2896636" y="4897427"/>
                </a:cubicBezTo>
                <a:cubicBezTo>
                  <a:pt x="2899915" y="4898305"/>
                  <a:pt x="2899915" y="4898305"/>
                  <a:pt x="2903197" y="4899185"/>
                </a:cubicBezTo>
                <a:cubicBezTo>
                  <a:pt x="2909757" y="4900942"/>
                  <a:pt x="2917197" y="4899421"/>
                  <a:pt x="2911514" y="4894383"/>
                </a:cubicBezTo>
                <a:cubicBezTo>
                  <a:pt x="2914795" y="4895261"/>
                  <a:pt x="2914795" y="4895261"/>
                  <a:pt x="2915674" y="4891980"/>
                </a:cubicBezTo>
                <a:cubicBezTo>
                  <a:pt x="2915674" y="4891980"/>
                  <a:pt x="2915674" y="4891980"/>
                  <a:pt x="2913273" y="4887822"/>
                </a:cubicBezTo>
                <a:cubicBezTo>
                  <a:pt x="2916553" y="4888701"/>
                  <a:pt x="2922235" y="4893739"/>
                  <a:pt x="2928796" y="4895497"/>
                </a:cubicBezTo>
                <a:cubicBezTo>
                  <a:pt x="2922235" y="4893739"/>
                  <a:pt x="2916553" y="4888701"/>
                  <a:pt x="2918954" y="4892860"/>
                </a:cubicBezTo>
                <a:cubicBezTo>
                  <a:pt x="2920476" y="4900299"/>
                  <a:pt x="2928796" y="4895497"/>
                  <a:pt x="2930317" y="4902935"/>
                </a:cubicBezTo>
                <a:cubicBezTo>
                  <a:pt x="2929439" y="4906217"/>
                  <a:pt x="2929439" y="4906217"/>
                  <a:pt x="2929439" y="4906217"/>
                </a:cubicBezTo>
                <a:cubicBezTo>
                  <a:pt x="2929439" y="4906217"/>
                  <a:pt x="2929439" y="4906217"/>
                  <a:pt x="2932718" y="4907095"/>
                </a:cubicBezTo>
                <a:cubicBezTo>
                  <a:pt x="2932718" y="4907095"/>
                  <a:pt x="2932718" y="4907095"/>
                  <a:pt x="2935999" y="4907975"/>
                </a:cubicBezTo>
                <a:cubicBezTo>
                  <a:pt x="2936878" y="4904694"/>
                  <a:pt x="2936878" y="4904694"/>
                  <a:pt x="2936878" y="4904694"/>
                </a:cubicBezTo>
                <a:cubicBezTo>
                  <a:pt x="2939281" y="4908854"/>
                  <a:pt x="2939281" y="4908854"/>
                  <a:pt x="2941680" y="4913011"/>
                </a:cubicBezTo>
                <a:cubicBezTo>
                  <a:pt x="2949121" y="4911491"/>
                  <a:pt x="2954802" y="4916527"/>
                  <a:pt x="2961363" y="4918285"/>
                </a:cubicBezTo>
                <a:cubicBezTo>
                  <a:pt x="2958082" y="4917407"/>
                  <a:pt x="2954802" y="4916527"/>
                  <a:pt x="2954802" y="4916527"/>
                </a:cubicBezTo>
                <a:cubicBezTo>
                  <a:pt x="2967044" y="4923324"/>
                  <a:pt x="2964643" y="4919164"/>
                  <a:pt x="2972726" y="4928362"/>
                </a:cubicBezTo>
                <a:cubicBezTo>
                  <a:pt x="2969445" y="4927484"/>
                  <a:pt x="2968566" y="4930764"/>
                  <a:pt x="2968566" y="4930764"/>
                </a:cubicBezTo>
                <a:cubicBezTo>
                  <a:pt x="2968566" y="4930764"/>
                  <a:pt x="2971848" y="4931642"/>
                  <a:pt x="2971848" y="4931642"/>
                </a:cubicBezTo>
                <a:cubicBezTo>
                  <a:pt x="2970967" y="4934923"/>
                  <a:pt x="2970967" y="4934923"/>
                  <a:pt x="2970967" y="4934923"/>
                </a:cubicBezTo>
                <a:cubicBezTo>
                  <a:pt x="2953045" y="4923088"/>
                  <a:pt x="2967688" y="4934044"/>
                  <a:pt x="2966810" y="4937324"/>
                </a:cubicBezTo>
                <a:cubicBezTo>
                  <a:pt x="2957847" y="4931407"/>
                  <a:pt x="2948885" y="4925491"/>
                  <a:pt x="2939043" y="4922854"/>
                </a:cubicBezTo>
                <a:cubicBezTo>
                  <a:pt x="2939923" y="4919573"/>
                  <a:pt x="2939923" y="4919573"/>
                  <a:pt x="2939923" y="4919573"/>
                </a:cubicBezTo>
                <a:cubicBezTo>
                  <a:pt x="2934243" y="4914534"/>
                  <a:pt x="2930961" y="4913655"/>
                  <a:pt x="2927680" y="4912777"/>
                </a:cubicBezTo>
                <a:cubicBezTo>
                  <a:pt x="2933362" y="4917815"/>
                  <a:pt x="2936642" y="4918694"/>
                  <a:pt x="2935764" y="4921974"/>
                </a:cubicBezTo>
                <a:cubicBezTo>
                  <a:pt x="2926802" y="4916057"/>
                  <a:pt x="2925924" y="4919338"/>
                  <a:pt x="2920241" y="4914300"/>
                </a:cubicBezTo>
                <a:cubicBezTo>
                  <a:pt x="2920241" y="4914300"/>
                  <a:pt x="2916961" y="4913420"/>
                  <a:pt x="2917839" y="4910140"/>
                </a:cubicBezTo>
                <a:cubicBezTo>
                  <a:pt x="2914560" y="4909260"/>
                  <a:pt x="2914560" y="4909260"/>
                  <a:pt x="2914560" y="4909260"/>
                </a:cubicBezTo>
                <a:cubicBezTo>
                  <a:pt x="2911279" y="4908382"/>
                  <a:pt x="2907999" y="4907503"/>
                  <a:pt x="2910401" y="4911663"/>
                </a:cubicBezTo>
                <a:cubicBezTo>
                  <a:pt x="2912801" y="4915821"/>
                  <a:pt x="2912801" y="4915821"/>
                  <a:pt x="2912801" y="4915821"/>
                </a:cubicBezTo>
                <a:cubicBezTo>
                  <a:pt x="2911923" y="4919100"/>
                  <a:pt x="2915203" y="4919981"/>
                  <a:pt x="2918484" y="4920859"/>
                </a:cubicBezTo>
                <a:cubicBezTo>
                  <a:pt x="2921765" y="4921739"/>
                  <a:pt x="2921765" y="4921739"/>
                  <a:pt x="2921765" y="4921739"/>
                </a:cubicBezTo>
                <a:cubicBezTo>
                  <a:pt x="2922643" y="4918458"/>
                  <a:pt x="2922643" y="4918458"/>
                  <a:pt x="2922643" y="4918458"/>
                </a:cubicBezTo>
                <a:cubicBezTo>
                  <a:pt x="2932484" y="4921095"/>
                  <a:pt x="2952809" y="4937090"/>
                  <a:pt x="2965929" y="4940604"/>
                </a:cubicBezTo>
                <a:cubicBezTo>
                  <a:pt x="2968331" y="4944764"/>
                  <a:pt x="2968331" y="4944764"/>
                  <a:pt x="2968331" y="4944764"/>
                </a:cubicBezTo>
                <a:cubicBezTo>
                  <a:pt x="2968331" y="4944764"/>
                  <a:pt x="2968331" y="4944764"/>
                  <a:pt x="2971612" y="4945642"/>
                </a:cubicBezTo>
                <a:cubicBezTo>
                  <a:pt x="2971612" y="4945642"/>
                  <a:pt x="2974892" y="4946522"/>
                  <a:pt x="2974892" y="4946522"/>
                </a:cubicBezTo>
                <a:cubicBezTo>
                  <a:pt x="2981452" y="4948279"/>
                  <a:pt x="2990414" y="4954196"/>
                  <a:pt x="2992815" y="4958356"/>
                </a:cubicBezTo>
                <a:cubicBezTo>
                  <a:pt x="2993695" y="4955076"/>
                  <a:pt x="2993695" y="4955076"/>
                  <a:pt x="2993695" y="4955076"/>
                </a:cubicBezTo>
                <a:cubicBezTo>
                  <a:pt x="2996095" y="4959234"/>
                  <a:pt x="2996095" y="4959234"/>
                  <a:pt x="2996095" y="4959234"/>
                </a:cubicBezTo>
                <a:cubicBezTo>
                  <a:pt x="2996095" y="4959234"/>
                  <a:pt x="2998496" y="4963394"/>
                  <a:pt x="3001778" y="4964274"/>
                </a:cubicBezTo>
                <a:cubicBezTo>
                  <a:pt x="3001778" y="4964274"/>
                  <a:pt x="3005057" y="4965153"/>
                  <a:pt x="3005937" y="4961873"/>
                </a:cubicBezTo>
                <a:cubicBezTo>
                  <a:pt x="3037859" y="4973942"/>
                  <a:pt x="3051624" y="4988177"/>
                  <a:pt x="3075465" y="4991048"/>
                </a:cubicBezTo>
                <a:cubicBezTo>
                  <a:pt x="3074587" y="4994330"/>
                  <a:pt x="3077866" y="4995208"/>
                  <a:pt x="3081147" y="4996088"/>
                </a:cubicBezTo>
                <a:cubicBezTo>
                  <a:pt x="3081147" y="4996088"/>
                  <a:pt x="3084428" y="4996967"/>
                  <a:pt x="3084428" y="4996967"/>
                </a:cubicBezTo>
                <a:cubicBezTo>
                  <a:pt x="3085306" y="4993685"/>
                  <a:pt x="3085306" y="4993685"/>
                  <a:pt x="3085306" y="4993685"/>
                </a:cubicBezTo>
                <a:cubicBezTo>
                  <a:pt x="3086829" y="5001126"/>
                  <a:pt x="3096669" y="5003762"/>
                  <a:pt x="3103230" y="5005520"/>
                </a:cubicBezTo>
                <a:cubicBezTo>
                  <a:pt x="3103230" y="5005520"/>
                  <a:pt x="3106511" y="5006399"/>
                  <a:pt x="3106511" y="5006399"/>
                </a:cubicBezTo>
                <a:cubicBezTo>
                  <a:pt x="3108911" y="5010558"/>
                  <a:pt x="3108911" y="5010558"/>
                  <a:pt x="3113070" y="5008157"/>
                </a:cubicBezTo>
                <a:cubicBezTo>
                  <a:pt x="3116351" y="5009036"/>
                  <a:pt x="3116351" y="5009036"/>
                  <a:pt x="3116351" y="5009036"/>
                </a:cubicBezTo>
                <a:cubicBezTo>
                  <a:pt x="3116351" y="5009036"/>
                  <a:pt x="3115473" y="5012317"/>
                  <a:pt x="3118751" y="5013195"/>
                </a:cubicBezTo>
                <a:cubicBezTo>
                  <a:pt x="3118751" y="5013195"/>
                  <a:pt x="3118751" y="5013195"/>
                  <a:pt x="3122032" y="5014073"/>
                </a:cubicBezTo>
                <a:cubicBezTo>
                  <a:pt x="3129472" y="5012551"/>
                  <a:pt x="3139956" y="5025909"/>
                  <a:pt x="3141713" y="5019348"/>
                </a:cubicBezTo>
                <a:cubicBezTo>
                  <a:pt x="3141713" y="5019348"/>
                  <a:pt x="3141713" y="5019348"/>
                  <a:pt x="3144995" y="5020227"/>
                </a:cubicBezTo>
                <a:cubicBezTo>
                  <a:pt x="3148274" y="5021105"/>
                  <a:pt x="3151555" y="5021985"/>
                  <a:pt x="3151555" y="5021985"/>
                </a:cubicBezTo>
                <a:cubicBezTo>
                  <a:pt x="3151555" y="5021985"/>
                  <a:pt x="3154835" y="5022864"/>
                  <a:pt x="3154835" y="5022864"/>
                </a:cubicBezTo>
                <a:cubicBezTo>
                  <a:pt x="3156358" y="5030304"/>
                  <a:pt x="3171237" y="5027258"/>
                  <a:pt x="3177797" y="5029016"/>
                </a:cubicBezTo>
                <a:cubicBezTo>
                  <a:pt x="3187638" y="5031653"/>
                  <a:pt x="3179319" y="5036456"/>
                  <a:pt x="3189161" y="5039093"/>
                </a:cubicBezTo>
                <a:cubicBezTo>
                  <a:pt x="3189161" y="5039093"/>
                  <a:pt x="3192440" y="5039972"/>
                  <a:pt x="3191561" y="5043251"/>
                </a:cubicBezTo>
                <a:cubicBezTo>
                  <a:pt x="3191561" y="5043251"/>
                  <a:pt x="3194841" y="5044131"/>
                  <a:pt x="3194841" y="5044131"/>
                </a:cubicBezTo>
                <a:cubicBezTo>
                  <a:pt x="3198123" y="5045010"/>
                  <a:pt x="3198123" y="5045010"/>
                  <a:pt x="3195720" y="5040850"/>
                </a:cubicBezTo>
                <a:cubicBezTo>
                  <a:pt x="3195720" y="5040850"/>
                  <a:pt x="3195720" y="5040850"/>
                  <a:pt x="3192440" y="5039972"/>
                </a:cubicBezTo>
                <a:cubicBezTo>
                  <a:pt x="3199880" y="5038449"/>
                  <a:pt x="3205562" y="5043487"/>
                  <a:pt x="3206440" y="5040207"/>
                </a:cubicBezTo>
                <a:cubicBezTo>
                  <a:pt x="3215401" y="5046124"/>
                  <a:pt x="3205562" y="5043487"/>
                  <a:pt x="3204682" y="5046768"/>
                </a:cubicBezTo>
                <a:lnTo>
                  <a:pt x="3200777" y="5049024"/>
                </a:lnTo>
                <a:lnTo>
                  <a:pt x="3182802" y="5042937"/>
                </a:lnTo>
                <a:cubicBezTo>
                  <a:pt x="3164319" y="5037490"/>
                  <a:pt x="3152140" y="5036205"/>
                  <a:pt x="3134918" y="5031590"/>
                </a:cubicBezTo>
                <a:cubicBezTo>
                  <a:pt x="3134918" y="5031590"/>
                  <a:pt x="3135797" y="5028310"/>
                  <a:pt x="3132517" y="5027430"/>
                </a:cubicBezTo>
                <a:cubicBezTo>
                  <a:pt x="3132517" y="5027430"/>
                  <a:pt x="3129237" y="5026552"/>
                  <a:pt x="3129237" y="5026552"/>
                </a:cubicBezTo>
                <a:cubicBezTo>
                  <a:pt x="3119395" y="5023915"/>
                  <a:pt x="3116116" y="5023036"/>
                  <a:pt x="3111956" y="5025438"/>
                </a:cubicBezTo>
                <a:cubicBezTo>
                  <a:pt x="3125078" y="5028953"/>
                  <a:pt x="3125078" y="5028953"/>
                  <a:pt x="3125078" y="5028953"/>
                </a:cubicBezTo>
                <a:cubicBezTo>
                  <a:pt x="3125078" y="5028953"/>
                  <a:pt x="3121797" y="5028075"/>
                  <a:pt x="3120918" y="5031354"/>
                </a:cubicBezTo>
                <a:cubicBezTo>
                  <a:pt x="3120918" y="5031354"/>
                  <a:pt x="3124199" y="5032234"/>
                  <a:pt x="3124199" y="5032234"/>
                </a:cubicBezTo>
                <a:cubicBezTo>
                  <a:pt x="3127479" y="5033113"/>
                  <a:pt x="3127479" y="5033113"/>
                  <a:pt x="3127479" y="5033113"/>
                </a:cubicBezTo>
                <a:cubicBezTo>
                  <a:pt x="3130758" y="5033991"/>
                  <a:pt x="3130758" y="5033991"/>
                  <a:pt x="3130758" y="5033991"/>
                </a:cubicBezTo>
                <a:cubicBezTo>
                  <a:pt x="3135561" y="5042309"/>
                  <a:pt x="3137083" y="5049750"/>
                  <a:pt x="3159167" y="5059182"/>
                </a:cubicBezTo>
                <a:cubicBezTo>
                  <a:pt x="3172053" y="5076698"/>
                  <a:pt x="3202217" y="5095329"/>
                  <a:pt x="3223421" y="5108042"/>
                </a:cubicBezTo>
                <a:cubicBezTo>
                  <a:pt x="3226702" y="5108920"/>
                  <a:pt x="3225824" y="5112200"/>
                  <a:pt x="3225824" y="5112200"/>
                </a:cubicBezTo>
                <a:cubicBezTo>
                  <a:pt x="3225824" y="5112200"/>
                  <a:pt x="3224945" y="5115481"/>
                  <a:pt x="3228223" y="5116360"/>
                </a:cubicBezTo>
                <a:cubicBezTo>
                  <a:pt x="3228223" y="5116360"/>
                  <a:pt x="3224945" y="5115481"/>
                  <a:pt x="3224065" y="5118761"/>
                </a:cubicBezTo>
                <a:cubicBezTo>
                  <a:pt x="3230626" y="5120519"/>
                  <a:pt x="3233907" y="5121398"/>
                  <a:pt x="3233907" y="5121398"/>
                </a:cubicBezTo>
                <a:cubicBezTo>
                  <a:pt x="3251830" y="5133233"/>
                  <a:pt x="3277193" y="5143544"/>
                  <a:pt x="3292714" y="5151219"/>
                </a:cubicBezTo>
                <a:cubicBezTo>
                  <a:pt x="3295117" y="5155379"/>
                  <a:pt x="3288556" y="5153620"/>
                  <a:pt x="3285275" y="5152742"/>
                </a:cubicBezTo>
                <a:cubicBezTo>
                  <a:pt x="3294237" y="5158659"/>
                  <a:pt x="3331842" y="5175767"/>
                  <a:pt x="3319365" y="5182971"/>
                </a:cubicBezTo>
                <a:cubicBezTo>
                  <a:pt x="3312805" y="5181213"/>
                  <a:pt x="3312805" y="5181213"/>
                  <a:pt x="3312805" y="5181213"/>
                </a:cubicBezTo>
                <a:cubicBezTo>
                  <a:pt x="3309524" y="5180334"/>
                  <a:pt x="3309524" y="5180334"/>
                  <a:pt x="3309524" y="5180334"/>
                </a:cubicBezTo>
                <a:cubicBezTo>
                  <a:pt x="3309524" y="5180334"/>
                  <a:pt x="3308645" y="5183614"/>
                  <a:pt x="3311927" y="5184492"/>
                </a:cubicBezTo>
                <a:cubicBezTo>
                  <a:pt x="3318486" y="5186251"/>
                  <a:pt x="3318486" y="5186251"/>
                  <a:pt x="3318486" y="5186251"/>
                </a:cubicBezTo>
                <a:cubicBezTo>
                  <a:pt x="3304486" y="5186015"/>
                  <a:pt x="3285683" y="5177461"/>
                  <a:pt x="3266002" y="5172187"/>
                </a:cubicBezTo>
                <a:cubicBezTo>
                  <a:pt x="3245205" y="5184194"/>
                  <a:pt x="3297454" y="5212257"/>
                  <a:pt x="3342499" y="5227844"/>
                </a:cubicBezTo>
                <a:cubicBezTo>
                  <a:pt x="3344900" y="5232004"/>
                  <a:pt x="3340742" y="5234405"/>
                  <a:pt x="3348824" y="5243600"/>
                </a:cubicBezTo>
                <a:cubicBezTo>
                  <a:pt x="3339862" y="5237684"/>
                  <a:pt x="3338984" y="5240964"/>
                  <a:pt x="3338105" y="5244245"/>
                </a:cubicBezTo>
                <a:cubicBezTo>
                  <a:pt x="3311863" y="5237212"/>
                  <a:pt x="3286500" y="5226901"/>
                  <a:pt x="3260257" y="5219869"/>
                </a:cubicBezTo>
                <a:cubicBezTo>
                  <a:pt x="3243856" y="5215475"/>
                  <a:pt x="3258499" y="5226430"/>
                  <a:pt x="3243621" y="5229475"/>
                </a:cubicBezTo>
                <a:cubicBezTo>
                  <a:pt x="3228099" y="5221800"/>
                  <a:pt x="3220658" y="5223323"/>
                  <a:pt x="3201857" y="5214769"/>
                </a:cubicBezTo>
                <a:cubicBezTo>
                  <a:pt x="3200977" y="5218050"/>
                  <a:pt x="3206659" y="5223087"/>
                  <a:pt x="3219780" y="5226604"/>
                </a:cubicBezTo>
                <a:cubicBezTo>
                  <a:pt x="3213219" y="5224845"/>
                  <a:pt x="3205781" y="5226368"/>
                  <a:pt x="3193538" y="5219573"/>
                </a:cubicBezTo>
                <a:cubicBezTo>
                  <a:pt x="3199219" y="5224609"/>
                  <a:pt x="3195061" y="5227011"/>
                  <a:pt x="3204023" y="5232929"/>
                </a:cubicBezTo>
                <a:cubicBezTo>
                  <a:pt x="3150016" y="5211425"/>
                  <a:pt x="3096009" y="5189924"/>
                  <a:pt x="3042882" y="5165139"/>
                </a:cubicBezTo>
                <a:cubicBezTo>
                  <a:pt x="3036320" y="5163382"/>
                  <a:pt x="3029761" y="5161624"/>
                  <a:pt x="3027359" y="5157464"/>
                </a:cubicBezTo>
                <a:cubicBezTo>
                  <a:pt x="2396387" y="4861828"/>
                  <a:pt x="1977317" y="4260841"/>
                  <a:pt x="1894782" y="3584788"/>
                </a:cubicBezTo>
                <a:cubicBezTo>
                  <a:pt x="1894782" y="3584788"/>
                  <a:pt x="1894782" y="3584788"/>
                  <a:pt x="1895662" y="3581506"/>
                </a:cubicBezTo>
                <a:cubicBezTo>
                  <a:pt x="1895662" y="3581506"/>
                  <a:pt x="1896540" y="3578226"/>
                  <a:pt x="1896540" y="3578226"/>
                </a:cubicBezTo>
                <a:cubicBezTo>
                  <a:pt x="1898061" y="3585666"/>
                  <a:pt x="1902221" y="3583265"/>
                  <a:pt x="1900698" y="3575825"/>
                </a:cubicBezTo>
                <a:cubicBezTo>
                  <a:pt x="1902221" y="3583265"/>
                  <a:pt x="1902221" y="3583265"/>
                  <a:pt x="1902221" y="3583265"/>
                </a:cubicBezTo>
                <a:cubicBezTo>
                  <a:pt x="1904622" y="3587425"/>
                  <a:pt x="1904622" y="3587425"/>
                  <a:pt x="1908782" y="3585022"/>
                </a:cubicBezTo>
                <a:cubicBezTo>
                  <a:pt x="1908782" y="3585022"/>
                  <a:pt x="1909661" y="3581742"/>
                  <a:pt x="1907259" y="3577584"/>
                </a:cubicBezTo>
                <a:cubicBezTo>
                  <a:pt x="1904858" y="3573425"/>
                  <a:pt x="1904858" y="3573425"/>
                  <a:pt x="1904858" y="3573425"/>
                </a:cubicBezTo>
                <a:cubicBezTo>
                  <a:pt x="1905737" y="3570143"/>
                  <a:pt x="1905737" y="3570143"/>
                  <a:pt x="1905737" y="3570143"/>
                </a:cubicBezTo>
                <a:cubicBezTo>
                  <a:pt x="1912298" y="3571902"/>
                  <a:pt x="1913176" y="3568620"/>
                  <a:pt x="1911655" y="3561181"/>
                </a:cubicBezTo>
                <a:cubicBezTo>
                  <a:pt x="1906851" y="3552863"/>
                  <a:pt x="1908374" y="3560303"/>
                  <a:pt x="1902693" y="3555264"/>
                </a:cubicBezTo>
                <a:cubicBezTo>
                  <a:pt x="1904214" y="3562704"/>
                  <a:pt x="1904214" y="3562704"/>
                  <a:pt x="1904214" y="3562704"/>
                </a:cubicBezTo>
                <a:cubicBezTo>
                  <a:pt x="1901813" y="3558544"/>
                  <a:pt x="1902693" y="3555264"/>
                  <a:pt x="1898533" y="3557666"/>
                </a:cubicBezTo>
                <a:cubicBezTo>
                  <a:pt x="1897653" y="3560947"/>
                  <a:pt x="1896775" y="3564227"/>
                  <a:pt x="1899176" y="3568386"/>
                </a:cubicBezTo>
                <a:cubicBezTo>
                  <a:pt x="1901577" y="3572544"/>
                  <a:pt x="1901577" y="3572544"/>
                  <a:pt x="1901577" y="3572544"/>
                </a:cubicBezTo>
                <a:cubicBezTo>
                  <a:pt x="1898298" y="3571666"/>
                  <a:pt x="1899176" y="3568386"/>
                  <a:pt x="1895896" y="3567506"/>
                </a:cubicBezTo>
                <a:cubicBezTo>
                  <a:pt x="1896775" y="3564227"/>
                  <a:pt x="1896775" y="3564227"/>
                  <a:pt x="1896775" y="3564227"/>
                </a:cubicBezTo>
                <a:cubicBezTo>
                  <a:pt x="1894373" y="3560067"/>
                  <a:pt x="1894373" y="3560067"/>
                  <a:pt x="1894373" y="3560067"/>
                </a:cubicBezTo>
                <a:cubicBezTo>
                  <a:pt x="1891094" y="3559188"/>
                  <a:pt x="1891094" y="3559188"/>
                  <a:pt x="1891094" y="3559188"/>
                </a:cubicBezTo>
                <a:cubicBezTo>
                  <a:pt x="1884597" y="3504711"/>
                  <a:pt x="1882259" y="3447831"/>
                  <a:pt x="1879920" y="3390951"/>
                </a:cubicBezTo>
                <a:cubicBezTo>
                  <a:pt x="1883200" y="3391830"/>
                  <a:pt x="1887359" y="3389429"/>
                  <a:pt x="1885837" y="3381989"/>
                </a:cubicBezTo>
                <a:cubicBezTo>
                  <a:pt x="1882557" y="3381111"/>
                  <a:pt x="1882557" y="3381111"/>
                  <a:pt x="1882557" y="3381111"/>
                </a:cubicBezTo>
                <a:cubicBezTo>
                  <a:pt x="1878180" y="3200631"/>
                  <a:pt x="1900280" y="3013184"/>
                  <a:pt x="1949501" y="2829488"/>
                </a:cubicBezTo>
                <a:cubicBezTo>
                  <a:pt x="2065523" y="2396490"/>
                  <a:pt x="2313805" y="2034089"/>
                  <a:pt x="2643562" y="1774383"/>
                </a:cubicBezTo>
                <a:cubicBezTo>
                  <a:pt x="2638523" y="1780064"/>
                  <a:pt x="2637645" y="1783344"/>
                  <a:pt x="2640925" y="1784224"/>
                </a:cubicBezTo>
                <a:cubicBezTo>
                  <a:pt x="2669161" y="1770694"/>
                  <a:pt x="2664357" y="1762376"/>
                  <a:pt x="2686913" y="1743809"/>
                </a:cubicBezTo>
                <a:cubicBezTo>
                  <a:pt x="2686913" y="1743809"/>
                  <a:pt x="2683632" y="1742931"/>
                  <a:pt x="2683632" y="1742931"/>
                </a:cubicBezTo>
                <a:cubicBezTo>
                  <a:pt x="2705305" y="1727642"/>
                  <a:pt x="2722823" y="1714756"/>
                  <a:pt x="2744497" y="1699471"/>
                </a:cubicBezTo>
                <a:cubicBezTo>
                  <a:pt x="2751936" y="1697948"/>
                  <a:pt x="2777770" y="1680260"/>
                  <a:pt x="2782809" y="1674577"/>
                </a:cubicBezTo>
                <a:cubicBezTo>
                  <a:pt x="2786090" y="1675456"/>
                  <a:pt x="2786969" y="1672176"/>
                  <a:pt x="2786969" y="1672176"/>
                </a:cubicBezTo>
                <a:cubicBezTo>
                  <a:pt x="2791128" y="1669775"/>
                  <a:pt x="2791128" y="1669775"/>
                  <a:pt x="2787847" y="1668896"/>
                </a:cubicBezTo>
                <a:cubicBezTo>
                  <a:pt x="2791128" y="1669775"/>
                  <a:pt x="2792007" y="1666495"/>
                  <a:pt x="2795287" y="1667374"/>
                </a:cubicBezTo>
                <a:cubicBezTo>
                  <a:pt x="2800324" y="1661693"/>
                  <a:pt x="2808643" y="1656889"/>
                  <a:pt x="2812803" y="1654488"/>
                </a:cubicBezTo>
                <a:cubicBezTo>
                  <a:pt x="2830319" y="1641602"/>
                  <a:pt x="2850235" y="1632876"/>
                  <a:pt x="2867751" y="1619990"/>
                </a:cubicBezTo>
                <a:cubicBezTo>
                  <a:pt x="2876070" y="1615187"/>
                  <a:pt x="2884388" y="1610385"/>
                  <a:pt x="2892707" y="1605583"/>
                </a:cubicBezTo>
                <a:cubicBezTo>
                  <a:pt x="2909345" y="1595977"/>
                  <a:pt x="2929260" y="1587250"/>
                  <a:pt x="2945898" y="1577646"/>
                </a:cubicBezTo>
                <a:cubicBezTo>
                  <a:pt x="2945898" y="1577646"/>
                  <a:pt x="2945019" y="1580925"/>
                  <a:pt x="2945019" y="1580925"/>
                </a:cubicBezTo>
                <a:cubicBezTo>
                  <a:pt x="2949179" y="1578524"/>
                  <a:pt x="2950057" y="1575243"/>
                  <a:pt x="2954215" y="1572842"/>
                </a:cubicBezTo>
                <a:cubicBezTo>
                  <a:pt x="3029843" y="1533338"/>
                  <a:pt x="3107651" y="1498813"/>
                  <a:pt x="3187642" y="1469266"/>
                </a:cubicBezTo>
                <a:lnTo>
                  <a:pt x="3206518" y="1462968"/>
                </a:lnTo>
                <a:lnTo>
                  <a:pt x="3279061" y="1433119"/>
                </a:lnTo>
                <a:lnTo>
                  <a:pt x="3268731" y="1435621"/>
                </a:lnTo>
                <a:lnTo>
                  <a:pt x="3291288" y="1428088"/>
                </a:lnTo>
                <a:lnTo>
                  <a:pt x="3299007" y="1424913"/>
                </a:lnTo>
                <a:close/>
                <a:moveTo>
                  <a:pt x="2502762" y="1367737"/>
                </a:moveTo>
                <a:cubicBezTo>
                  <a:pt x="2499088" y="1373406"/>
                  <a:pt x="2499088" y="1373406"/>
                  <a:pt x="2499088" y="1373406"/>
                </a:cubicBezTo>
                <a:cubicBezTo>
                  <a:pt x="2500087" y="1378077"/>
                  <a:pt x="2504758" y="1377078"/>
                  <a:pt x="2508432" y="1371410"/>
                </a:cubicBezTo>
                <a:cubicBezTo>
                  <a:pt x="2496914" y="1386080"/>
                  <a:pt x="2485814" y="1397000"/>
                  <a:pt x="2472589" y="1406541"/>
                </a:cubicBezTo>
                <a:lnTo>
                  <a:pt x="2428360" y="1430993"/>
                </a:lnTo>
                <a:lnTo>
                  <a:pt x="2427665" y="1427740"/>
                </a:lnTo>
                <a:cubicBezTo>
                  <a:pt x="2427665" y="1427740"/>
                  <a:pt x="2423991" y="1433409"/>
                  <a:pt x="2423991" y="1433409"/>
                </a:cubicBezTo>
                <a:cubicBezTo>
                  <a:pt x="2414650" y="1435405"/>
                  <a:pt x="2415648" y="1440075"/>
                  <a:pt x="2406305" y="1442071"/>
                </a:cubicBezTo>
                <a:cubicBezTo>
                  <a:pt x="2401635" y="1443068"/>
                  <a:pt x="2401635" y="1443068"/>
                  <a:pt x="2401635" y="1443068"/>
                </a:cubicBezTo>
                <a:cubicBezTo>
                  <a:pt x="2401635" y="1443068"/>
                  <a:pt x="2402632" y="1447739"/>
                  <a:pt x="2402632" y="1447739"/>
                </a:cubicBezTo>
                <a:cubicBezTo>
                  <a:pt x="2397962" y="1448738"/>
                  <a:pt x="2397962" y="1448738"/>
                  <a:pt x="2397962" y="1448738"/>
                </a:cubicBezTo>
                <a:lnTo>
                  <a:pt x="2368524" y="1462091"/>
                </a:lnTo>
                <a:lnTo>
                  <a:pt x="2436136" y="1405006"/>
                </a:lnTo>
                <a:lnTo>
                  <a:pt x="2447028" y="1404065"/>
                </a:lnTo>
                <a:cubicBezTo>
                  <a:pt x="2460542" y="1398736"/>
                  <a:pt x="2475395" y="1388235"/>
                  <a:pt x="2493419" y="1369732"/>
                </a:cubicBezTo>
                <a:cubicBezTo>
                  <a:pt x="2493419" y="1369732"/>
                  <a:pt x="2498091" y="1368735"/>
                  <a:pt x="2502762" y="1367737"/>
                </a:cubicBezTo>
                <a:close/>
                <a:moveTo>
                  <a:pt x="3694920" y="1351768"/>
                </a:moveTo>
                <a:lnTo>
                  <a:pt x="3592642" y="1364711"/>
                </a:lnTo>
                <a:lnTo>
                  <a:pt x="3590251" y="1366035"/>
                </a:lnTo>
                <a:lnTo>
                  <a:pt x="3570147" y="1371907"/>
                </a:lnTo>
                <a:lnTo>
                  <a:pt x="3581954" y="1369853"/>
                </a:lnTo>
                <a:lnTo>
                  <a:pt x="3656160" y="1363370"/>
                </a:lnTo>
                <a:close/>
                <a:moveTo>
                  <a:pt x="2840435" y="1256522"/>
                </a:moveTo>
                <a:cubicBezTo>
                  <a:pt x="2814405" y="1271852"/>
                  <a:pt x="2779032" y="1289177"/>
                  <a:pt x="2754000" y="1309177"/>
                </a:cubicBezTo>
                <a:cubicBezTo>
                  <a:pt x="2727471" y="1322172"/>
                  <a:pt x="2696248" y="1338915"/>
                  <a:pt x="2675675" y="1354070"/>
                </a:cubicBezTo>
                <a:lnTo>
                  <a:pt x="2664839" y="1363575"/>
                </a:lnTo>
                <a:lnTo>
                  <a:pt x="2606905" y="1394572"/>
                </a:lnTo>
                <a:lnTo>
                  <a:pt x="2606162" y="1394488"/>
                </a:lnTo>
                <a:lnTo>
                  <a:pt x="2606032" y="1395039"/>
                </a:lnTo>
                <a:lnTo>
                  <a:pt x="2569460" y="1414607"/>
                </a:lnTo>
                <a:lnTo>
                  <a:pt x="2535666" y="1437142"/>
                </a:lnTo>
                <a:lnTo>
                  <a:pt x="2557774" y="1419478"/>
                </a:lnTo>
                <a:cubicBezTo>
                  <a:pt x="2617181" y="1377482"/>
                  <a:pt x="2686928" y="1338159"/>
                  <a:pt x="2743660" y="1306503"/>
                </a:cubicBezTo>
                <a:cubicBezTo>
                  <a:pt x="2765019" y="1292171"/>
                  <a:pt x="2787377" y="1282510"/>
                  <a:pt x="2803068" y="1264505"/>
                </a:cubicBezTo>
                <a:cubicBezTo>
                  <a:pt x="2799394" y="1270174"/>
                  <a:pt x="2809734" y="1272849"/>
                  <a:pt x="2840435" y="1256522"/>
                </a:cubicBezTo>
                <a:close/>
                <a:moveTo>
                  <a:pt x="4291945" y="1253435"/>
                </a:moveTo>
                <a:cubicBezTo>
                  <a:pt x="4288620" y="1252908"/>
                  <a:pt x="4285780" y="1253972"/>
                  <a:pt x="4284137" y="1260101"/>
                </a:cubicBezTo>
                <a:cubicBezTo>
                  <a:pt x="4280853" y="1272360"/>
                  <a:pt x="4289390" y="1273187"/>
                  <a:pt x="4298921" y="1275741"/>
                </a:cubicBezTo>
                <a:cubicBezTo>
                  <a:pt x="4349411" y="1283430"/>
                  <a:pt x="4400898" y="1292848"/>
                  <a:pt x="4450293" y="1304623"/>
                </a:cubicBezTo>
                <a:cubicBezTo>
                  <a:pt x="4553327" y="1330041"/>
                  <a:pt x="4653016" y="1361132"/>
                  <a:pt x="4748991" y="1398504"/>
                </a:cubicBezTo>
                <a:lnTo>
                  <a:pt x="4900593" y="1470664"/>
                </a:lnTo>
                <a:lnTo>
                  <a:pt x="4850303" y="1427852"/>
                </a:lnTo>
                <a:lnTo>
                  <a:pt x="4826319" y="1412622"/>
                </a:lnTo>
                <a:lnTo>
                  <a:pt x="4657237" y="1344015"/>
                </a:lnTo>
                <a:cubicBezTo>
                  <a:pt x="4555286" y="1305020"/>
                  <a:pt x="4447497" y="1287816"/>
                  <a:pt x="4341169" y="1265164"/>
                </a:cubicBezTo>
                <a:cubicBezTo>
                  <a:pt x="4328547" y="1263242"/>
                  <a:pt x="4314927" y="1259592"/>
                  <a:pt x="4302669" y="1256309"/>
                </a:cubicBezTo>
                <a:cubicBezTo>
                  <a:pt x="4299082" y="1256077"/>
                  <a:pt x="4295271" y="1253960"/>
                  <a:pt x="4291945" y="1253435"/>
                </a:cubicBezTo>
                <a:close/>
                <a:moveTo>
                  <a:pt x="3498102" y="1245800"/>
                </a:moveTo>
                <a:lnTo>
                  <a:pt x="3459267" y="1255133"/>
                </a:lnTo>
                <a:lnTo>
                  <a:pt x="3459939" y="1258420"/>
                </a:lnTo>
                <a:close/>
                <a:moveTo>
                  <a:pt x="5350802" y="1233036"/>
                </a:moveTo>
                <a:cubicBezTo>
                  <a:pt x="5361142" y="1235710"/>
                  <a:pt x="5361142" y="1235710"/>
                  <a:pt x="5351799" y="1237706"/>
                </a:cubicBezTo>
                <a:cubicBezTo>
                  <a:pt x="5346131" y="1234033"/>
                  <a:pt x="5346131" y="1234033"/>
                  <a:pt x="5346131" y="1234033"/>
                </a:cubicBezTo>
                <a:cubicBezTo>
                  <a:pt x="5350802" y="1233036"/>
                  <a:pt x="5350802" y="1233036"/>
                  <a:pt x="5350802" y="1233036"/>
                </a:cubicBezTo>
                <a:close/>
                <a:moveTo>
                  <a:pt x="5345813" y="1209681"/>
                </a:moveTo>
                <a:cubicBezTo>
                  <a:pt x="5345813" y="1209681"/>
                  <a:pt x="5350483" y="1208682"/>
                  <a:pt x="5351481" y="1213353"/>
                </a:cubicBezTo>
                <a:cubicBezTo>
                  <a:pt x="5346810" y="1214352"/>
                  <a:pt x="5346810" y="1214352"/>
                  <a:pt x="5346810" y="1214352"/>
                </a:cubicBezTo>
                <a:cubicBezTo>
                  <a:pt x="5346810" y="1214352"/>
                  <a:pt x="5345813" y="1209681"/>
                  <a:pt x="5345813" y="1209681"/>
                </a:cubicBezTo>
                <a:close/>
                <a:moveTo>
                  <a:pt x="5343817" y="1200338"/>
                </a:moveTo>
                <a:cubicBezTo>
                  <a:pt x="5344814" y="1205008"/>
                  <a:pt x="5344814" y="1205008"/>
                  <a:pt x="5349485" y="1204011"/>
                </a:cubicBezTo>
                <a:lnTo>
                  <a:pt x="5339148" y="1201337"/>
                </a:lnTo>
                <a:close/>
                <a:moveTo>
                  <a:pt x="2761703" y="1151674"/>
                </a:moveTo>
                <a:lnTo>
                  <a:pt x="2748959" y="1165559"/>
                </a:lnTo>
                <a:cubicBezTo>
                  <a:pt x="2741657" y="1171392"/>
                  <a:pt x="2733065" y="1176892"/>
                  <a:pt x="2722385" y="1184058"/>
                </a:cubicBezTo>
                <a:cubicBezTo>
                  <a:pt x="2726058" y="1178388"/>
                  <a:pt x="2721386" y="1179387"/>
                  <a:pt x="2716716" y="1180384"/>
                </a:cubicBezTo>
                <a:cubicBezTo>
                  <a:pt x="2694359" y="1190045"/>
                  <a:pt x="2674994" y="1213720"/>
                  <a:pt x="2657309" y="1222382"/>
                </a:cubicBezTo>
                <a:cubicBezTo>
                  <a:pt x="2657309" y="1222382"/>
                  <a:pt x="2660982" y="1216713"/>
                  <a:pt x="2660982" y="1216713"/>
                </a:cubicBezTo>
                <a:cubicBezTo>
                  <a:pt x="2630281" y="1233040"/>
                  <a:pt x="2606247" y="1257713"/>
                  <a:pt x="2595906" y="1255037"/>
                </a:cubicBezTo>
                <a:cubicBezTo>
                  <a:pt x="2595906" y="1255037"/>
                  <a:pt x="2596903" y="1259709"/>
                  <a:pt x="2592233" y="1260706"/>
                </a:cubicBezTo>
                <a:cubicBezTo>
                  <a:pt x="2581214" y="1277713"/>
                  <a:pt x="2601576" y="1258710"/>
                  <a:pt x="2606247" y="1257713"/>
                </a:cubicBezTo>
                <a:cubicBezTo>
                  <a:pt x="2593730" y="1267712"/>
                  <a:pt x="2584887" y="1272043"/>
                  <a:pt x="2577796" y="1276001"/>
                </a:cubicBezTo>
                <a:lnTo>
                  <a:pt x="2560312" y="1291636"/>
                </a:lnTo>
                <a:lnTo>
                  <a:pt x="2559859" y="1291860"/>
                </a:lnTo>
                <a:lnTo>
                  <a:pt x="2560069" y="1281620"/>
                </a:lnTo>
                <a:cubicBezTo>
                  <a:pt x="2559696" y="1279869"/>
                  <a:pt x="2557360" y="1280367"/>
                  <a:pt x="2548516" y="1284699"/>
                </a:cubicBezTo>
                <a:cubicBezTo>
                  <a:pt x="2547179" y="1289869"/>
                  <a:pt x="2548846" y="1291955"/>
                  <a:pt x="2549928" y="1294165"/>
                </a:cubicBezTo>
                <a:lnTo>
                  <a:pt x="2549342" y="1297035"/>
                </a:lnTo>
                <a:lnTo>
                  <a:pt x="2541806" y="1300742"/>
                </a:lnTo>
                <a:cubicBezTo>
                  <a:pt x="2519258" y="1309996"/>
                  <a:pt x="2495601" y="1317332"/>
                  <a:pt x="2470077" y="1321264"/>
                </a:cubicBezTo>
                <a:cubicBezTo>
                  <a:pt x="2487552" y="1289140"/>
                  <a:pt x="2510692" y="1274055"/>
                  <a:pt x="2536602" y="1262438"/>
                </a:cubicBezTo>
                <a:cubicBezTo>
                  <a:pt x="2598121" y="1237126"/>
                  <a:pt x="2657282" y="1210292"/>
                  <a:pt x="2712436" y="1174174"/>
                </a:cubicBezTo>
                <a:cubicBezTo>
                  <a:pt x="2723037" y="1166839"/>
                  <a:pt x="2734149" y="1161297"/>
                  <a:pt x="2745575" y="1156796"/>
                </a:cubicBezTo>
                <a:close/>
                <a:moveTo>
                  <a:pt x="4763650" y="1149529"/>
                </a:moveTo>
                <a:lnTo>
                  <a:pt x="4771720" y="1151618"/>
                </a:lnTo>
                <a:cubicBezTo>
                  <a:pt x="4771720" y="1151618"/>
                  <a:pt x="4771720" y="1151618"/>
                  <a:pt x="4767049" y="1152615"/>
                </a:cubicBezTo>
                <a:close/>
                <a:moveTo>
                  <a:pt x="3314885" y="1145389"/>
                </a:moveTo>
                <a:cubicBezTo>
                  <a:pt x="3311211" y="1151058"/>
                  <a:pt x="3311211" y="1151058"/>
                  <a:pt x="3311211" y="1151058"/>
                </a:cubicBezTo>
                <a:cubicBezTo>
                  <a:pt x="3306541" y="1152057"/>
                  <a:pt x="3306541" y="1152057"/>
                  <a:pt x="3306541" y="1152057"/>
                </a:cubicBezTo>
                <a:cubicBezTo>
                  <a:pt x="3297198" y="1154051"/>
                  <a:pt x="3292528" y="1155049"/>
                  <a:pt x="3287857" y="1156047"/>
                </a:cubicBezTo>
                <a:cubicBezTo>
                  <a:pt x="3278514" y="1158043"/>
                  <a:pt x="3273843" y="1159041"/>
                  <a:pt x="3264500" y="1161037"/>
                </a:cubicBezTo>
                <a:lnTo>
                  <a:pt x="3259830" y="1162034"/>
                </a:lnTo>
                <a:close/>
                <a:moveTo>
                  <a:pt x="4063207" y="1058776"/>
                </a:moveTo>
                <a:lnTo>
                  <a:pt x="4059509" y="1058914"/>
                </a:lnTo>
                <a:lnTo>
                  <a:pt x="4059417" y="1058899"/>
                </a:lnTo>
                <a:cubicBezTo>
                  <a:pt x="4058579" y="1058545"/>
                  <a:pt x="4059454" y="1058357"/>
                  <a:pt x="4063207" y="1058776"/>
                </a:cubicBezTo>
                <a:close/>
                <a:moveTo>
                  <a:pt x="4081891" y="1054786"/>
                </a:moveTo>
                <a:cubicBezTo>
                  <a:pt x="4083887" y="1064127"/>
                  <a:pt x="4101574" y="1055465"/>
                  <a:pt x="4111912" y="1058138"/>
                </a:cubicBezTo>
                <a:cubicBezTo>
                  <a:pt x="4097900" y="1061133"/>
                  <a:pt x="4111233" y="1077821"/>
                  <a:pt x="4112910" y="1062810"/>
                </a:cubicBezTo>
                <a:cubicBezTo>
                  <a:pt x="4141935" y="1061494"/>
                  <a:pt x="4171956" y="1064849"/>
                  <a:pt x="4191639" y="1065528"/>
                </a:cubicBezTo>
                <a:cubicBezTo>
                  <a:pt x="4176627" y="1063850"/>
                  <a:pt x="4205653" y="1062533"/>
                  <a:pt x="4224337" y="1058542"/>
                </a:cubicBezTo>
                <a:cubicBezTo>
                  <a:pt x="4225335" y="1063212"/>
                  <a:pt x="4215991" y="1065208"/>
                  <a:pt x="4215991" y="1065208"/>
                </a:cubicBezTo>
                <a:cubicBezTo>
                  <a:pt x="4250685" y="1067565"/>
                  <a:pt x="4270368" y="1068244"/>
                  <a:pt x="4290049" y="1068923"/>
                </a:cubicBezTo>
                <a:cubicBezTo>
                  <a:pt x="4314402" y="1068605"/>
                  <a:pt x="4334085" y="1069284"/>
                  <a:pt x="4379117" y="1074315"/>
                </a:cubicBezTo>
                <a:cubicBezTo>
                  <a:pt x="4375445" y="1079983"/>
                  <a:pt x="4366101" y="1081981"/>
                  <a:pt x="4385785" y="1082660"/>
                </a:cubicBezTo>
                <a:cubicBezTo>
                  <a:pt x="4396125" y="1085335"/>
                  <a:pt x="4374447" y="1075314"/>
                  <a:pt x="4398799" y="1074995"/>
                </a:cubicBezTo>
                <a:cubicBezTo>
                  <a:pt x="4415807" y="1086013"/>
                  <a:pt x="4430817" y="1087691"/>
                  <a:pt x="4443833" y="1080026"/>
                </a:cubicBezTo>
                <a:cubicBezTo>
                  <a:pt x="4460841" y="1091045"/>
                  <a:pt x="4454173" y="1082701"/>
                  <a:pt x="4461839" y="1095716"/>
                </a:cubicBezTo>
                <a:cubicBezTo>
                  <a:pt x="4465511" y="1090048"/>
                  <a:pt x="4474853" y="1088052"/>
                  <a:pt x="4489863" y="1089728"/>
                </a:cubicBezTo>
                <a:cubicBezTo>
                  <a:pt x="4489863" y="1089728"/>
                  <a:pt x="4480522" y="1091724"/>
                  <a:pt x="4486191" y="1095398"/>
                </a:cubicBezTo>
                <a:cubicBezTo>
                  <a:pt x="4509546" y="1090407"/>
                  <a:pt x="4532222" y="1105100"/>
                  <a:pt x="4565917" y="1102785"/>
                </a:cubicBezTo>
                <a:cubicBezTo>
                  <a:pt x="4566915" y="1107457"/>
                  <a:pt x="4546235" y="1102107"/>
                  <a:pt x="4547233" y="1106777"/>
                </a:cubicBezTo>
                <a:cubicBezTo>
                  <a:pt x="4568911" y="1116797"/>
                  <a:pt x="4591269" y="1107139"/>
                  <a:pt x="4609273" y="1122827"/>
                </a:cubicBezTo>
                <a:cubicBezTo>
                  <a:pt x="4613943" y="1121829"/>
                  <a:pt x="4591269" y="1107139"/>
                  <a:pt x="4611947" y="1112488"/>
                </a:cubicBezTo>
                <a:cubicBezTo>
                  <a:pt x="4608275" y="1118157"/>
                  <a:pt x="4613943" y="1121829"/>
                  <a:pt x="4628956" y="1123507"/>
                </a:cubicBezTo>
                <a:cubicBezTo>
                  <a:pt x="4641971" y="1115841"/>
                  <a:pt x="4665645" y="1135205"/>
                  <a:pt x="4668320" y="1124867"/>
                </a:cubicBezTo>
                <a:cubicBezTo>
                  <a:pt x="4669317" y="1129537"/>
                  <a:pt x="4673989" y="1128538"/>
                  <a:pt x="4679657" y="1132212"/>
                </a:cubicBezTo>
                <a:cubicBezTo>
                  <a:pt x="4685326" y="1135884"/>
                  <a:pt x="4685326" y="1135884"/>
                  <a:pt x="4685326" y="1135884"/>
                </a:cubicBezTo>
                <a:cubicBezTo>
                  <a:pt x="4685326" y="1135884"/>
                  <a:pt x="4684329" y="1131215"/>
                  <a:pt x="4684329" y="1131215"/>
                </a:cubicBezTo>
                <a:cubicBezTo>
                  <a:pt x="4679657" y="1132212"/>
                  <a:pt x="4678659" y="1127541"/>
                  <a:pt x="4673989" y="1128538"/>
                </a:cubicBezTo>
                <a:cubicBezTo>
                  <a:pt x="4692673" y="1124547"/>
                  <a:pt x="4705007" y="1136564"/>
                  <a:pt x="4716346" y="1143910"/>
                </a:cubicBezTo>
                <a:cubicBezTo>
                  <a:pt x="4721019" y="1142913"/>
                  <a:pt x="4725689" y="1141914"/>
                  <a:pt x="4737026" y="1149261"/>
                </a:cubicBezTo>
                <a:cubicBezTo>
                  <a:pt x="4750041" y="1141596"/>
                  <a:pt x="4718024" y="1128899"/>
                  <a:pt x="4733035" y="1130577"/>
                </a:cubicBezTo>
                <a:cubicBezTo>
                  <a:pt x="4731029" y="1138331"/>
                  <a:pt x="4750041" y="1141596"/>
                  <a:pt x="4760516" y="1146683"/>
                </a:cubicBezTo>
                <a:lnTo>
                  <a:pt x="4763650" y="1149529"/>
                </a:lnTo>
                <a:lnTo>
                  <a:pt x="4761379" y="1148942"/>
                </a:lnTo>
                <a:cubicBezTo>
                  <a:pt x="4756709" y="1149940"/>
                  <a:pt x="4752037" y="1150938"/>
                  <a:pt x="4752037" y="1150938"/>
                </a:cubicBezTo>
                <a:cubicBezTo>
                  <a:pt x="4752037" y="1150938"/>
                  <a:pt x="4752037" y="1150938"/>
                  <a:pt x="4757706" y="1154611"/>
                </a:cubicBezTo>
                <a:cubicBezTo>
                  <a:pt x="4763375" y="1158284"/>
                  <a:pt x="4768046" y="1157286"/>
                  <a:pt x="4772717" y="1156287"/>
                </a:cubicBezTo>
                <a:cubicBezTo>
                  <a:pt x="4769043" y="1161957"/>
                  <a:pt x="4817750" y="1161320"/>
                  <a:pt x="4799066" y="1165310"/>
                </a:cubicBezTo>
                <a:cubicBezTo>
                  <a:pt x="4824417" y="1169663"/>
                  <a:pt x="4846096" y="1179685"/>
                  <a:pt x="4881786" y="1186712"/>
                </a:cubicBezTo>
                <a:cubicBezTo>
                  <a:pt x="4881786" y="1186712"/>
                  <a:pt x="4881786" y="1186712"/>
                  <a:pt x="4886457" y="1185713"/>
                </a:cubicBezTo>
                <a:cubicBezTo>
                  <a:pt x="4881786" y="1186712"/>
                  <a:pt x="4877116" y="1187711"/>
                  <a:pt x="4878113" y="1192381"/>
                </a:cubicBezTo>
                <a:cubicBezTo>
                  <a:pt x="4878113" y="1192381"/>
                  <a:pt x="4878113" y="1192381"/>
                  <a:pt x="4883782" y="1196053"/>
                </a:cubicBezTo>
                <a:cubicBezTo>
                  <a:pt x="4888453" y="1195056"/>
                  <a:pt x="4887456" y="1190385"/>
                  <a:pt x="4887456" y="1190385"/>
                </a:cubicBezTo>
                <a:cubicBezTo>
                  <a:pt x="4903465" y="1196734"/>
                  <a:pt x="4928816" y="1201086"/>
                  <a:pt x="4920471" y="1207753"/>
                </a:cubicBezTo>
                <a:cubicBezTo>
                  <a:pt x="4941151" y="1213102"/>
                  <a:pt x="4941151" y="1213102"/>
                  <a:pt x="4968499" y="1226796"/>
                </a:cubicBezTo>
                <a:cubicBezTo>
                  <a:pt x="4973169" y="1225799"/>
                  <a:pt x="4972171" y="1221128"/>
                  <a:pt x="4972171" y="1221128"/>
                </a:cubicBezTo>
                <a:cubicBezTo>
                  <a:pt x="4977839" y="1224802"/>
                  <a:pt x="4983509" y="1228474"/>
                  <a:pt x="4988181" y="1227477"/>
                </a:cubicBezTo>
                <a:cubicBezTo>
                  <a:pt x="5000517" y="1239493"/>
                  <a:pt x="5001514" y="1244166"/>
                  <a:pt x="4996843" y="1245163"/>
                </a:cubicBezTo>
                <a:cubicBezTo>
                  <a:pt x="5011854" y="1246838"/>
                  <a:pt x="5016525" y="1245841"/>
                  <a:pt x="5025867" y="1243845"/>
                </a:cubicBezTo>
                <a:cubicBezTo>
                  <a:pt x="5025867" y="1243845"/>
                  <a:pt x="5025867" y="1243845"/>
                  <a:pt x="5026865" y="1248516"/>
                </a:cubicBezTo>
                <a:cubicBezTo>
                  <a:pt x="5032534" y="1252190"/>
                  <a:pt x="5028861" y="1257857"/>
                  <a:pt x="5039201" y="1260533"/>
                </a:cubicBezTo>
                <a:cubicBezTo>
                  <a:pt x="5043871" y="1259535"/>
                  <a:pt x="5042874" y="1254865"/>
                  <a:pt x="5054211" y="1262212"/>
                </a:cubicBezTo>
                <a:cubicBezTo>
                  <a:pt x="5058883" y="1261213"/>
                  <a:pt x="5059881" y="1265883"/>
                  <a:pt x="5059881" y="1265883"/>
                </a:cubicBezTo>
                <a:cubicBezTo>
                  <a:pt x="5059881" y="1265883"/>
                  <a:pt x="5059881" y="1265883"/>
                  <a:pt x="5060879" y="1270554"/>
                </a:cubicBezTo>
                <a:cubicBezTo>
                  <a:pt x="5065550" y="1269557"/>
                  <a:pt x="5065550" y="1269557"/>
                  <a:pt x="5065550" y="1269557"/>
                </a:cubicBezTo>
                <a:cubicBezTo>
                  <a:pt x="5064551" y="1264886"/>
                  <a:pt x="5064551" y="1264886"/>
                  <a:pt x="5063554" y="1260214"/>
                </a:cubicBezTo>
                <a:cubicBezTo>
                  <a:pt x="5063554" y="1260214"/>
                  <a:pt x="5079564" y="1266562"/>
                  <a:pt x="5085233" y="1270236"/>
                </a:cubicBezTo>
                <a:cubicBezTo>
                  <a:pt x="5085233" y="1270236"/>
                  <a:pt x="5089903" y="1269239"/>
                  <a:pt x="5089903" y="1269239"/>
                </a:cubicBezTo>
                <a:cubicBezTo>
                  <a:pt x="5091899" y="1278580"/>
                  <a:pt x="5081559" y="1275906"/>
                  <a:pt x="5092897" y="1283251"/>
                </a:cubicBezTo>
                <a:cubicBezTo>
                  <a:pt x="5091899" y="1278580"/>
                  <a:pt x="5128587" y="1290278"/>
                  <a:pt x="5135255" y="1298622"/>
                </a:cubicBezTo>
                <a:cubicBezTo>
                  <a:pt x="5140923" y="1302296"/>
                  <a:pt x="5140923" y="1302296"/>
                  <a:pt x="5140923" y="1302296"/>
                </a:cubicBezTo>
                <a:cubicBezTo>
                  <a:pt x="5136253" y="1303293"/>
                  <a:pt x="5136253" y="1303293"/>
                  <a:pt x="5136253" y="1303293"/>
                </a:cubicBezTo>
                <a:cubicBezTo>
                  <a:pt x="5135255" y="1298622"/>
                  <a:pt x="5130583" y="1299621"/>
                  <a:pt x="5125914" y="1300618"/>
                </a:cubicBezTo>
                <a:cubicBezTo>
                  <a:pt x="5126911" y="1305290"/>
                  <a:pt x="5126911" y="1305290"/>
                  <a:pt x="5126911" y="1305290"/>
                </a:cubicBezTo>
                <a:cubicBezTo>
                  <a:pt x="5136253" y="1303293"/>
                  <a:pt x="5137251" y="1307965"/>
                  <a:pt x="5141923" y="1306967"/>
                </a:cubicBezTo>
                <a:cubicBezTo>
                  <a:pt x="5161603" y="1307645"/>
                  <a:pt x="5162603" y="1312318"/>
                  <a:pt x="5185279" y="1327010"/>
                </a:cubicBezTo>
                <a:cubicBezTo>
                  <a:pt x="5185279" y="1327010"/>
                  <a:pt x="5189949" y="1326012"/>
                  <a:pt x="5188951" y="1321339"/>
                </a:cubicBezTo>
                <a:cubicBezTo>
                  <a:pt x="5194619" y="1325013"/>
                  <a:pt x="5200289" y="1328686"/>
                  <a:pt x="5201287" y="1333357"/>
                </a:cubicBezTo>
                <a:cubicBezTo>
                  <a:pt x="5206956" y="1337031"/>
                  <a:pt x="5212625" y="1340704"/>
                  <a:pt x="5212625" y="1340704"/>
                </a:cubicBezTo>
                <a:cubicBezTo>
                  <a:pt x="5223963" y="1348049"/>
                  <a:pt x="5228635" y="1347052"/>
                  <a:pt x="5234302" y="1350726"/>
                </a:cubicBezTo>
                <a:cubicBezTo>
                  <a:pt x="5244643" y="1353399"/>
                  <a:pt x="5255981" y="1360746"/>
                  <a:pt x="5261651" y="1364420"/>
                </a:cubicBezTo>
                <a:cubicBezTo>
                  <a:pt x="5262648" y="1369090"/>
                  <a:pt x="5262648" y="1369090"/>
                  <a:pt x="5263645" y="1373761"/>
                </a:cubicBezTo>
                <a:cubicBezTo>
                  <a:pt x="5268317" y="1372762"/>
                  <a:pt x="5269315" y="1377435"/>
                  <a:pt x="5269315" y="1377435"/>
                </a:cubicBezTo>
                <a:cubicBezTo>
                  <a:pt x="5273985" y="1376438"/>
                  <a:pt x="5274984" y="1381108"/>
                  <a:pt x="5279654" y="1380109"/>
                </a:cubicBezTo>
                <a:cubicBezTo>
                  <a:pt x="5279654" y="1380109"/>
                  <a:pt x="5284325" y="1379110"/>
                  <a:pt x="5284325" y="1379110"/>
                </a:cubicBezTo>
                <a:cubicBezTo>
                  <a:pt x="5289994" y="1382784"/>
                  <a:pt x="5301333" y="1390131"/>
                  <a:pt x="5307001" y="1393803"/>
                </a:cubicBezTo>
                <a:cubicBezTo>
                  <a:pt x="5307001" y="1393803"/>
                  <a:pt x="5307001" y="1393803"/>
                  <a:pt x="5311671" y="1392806"/>
                </a:cubicBezTo>
                <a:cubicBezTo>
                  <a:pt x="5329677" y="1408496"/>
                  <a:pt x="5352353" y="1423188"/>
                  <a:pt x="5374031" y="1433210"/>
                </a:cubicBezTo>
                <a:cubicBezTo>
                  <a:pt x="5375029" y="1437880"/>
                  <a:pt x="5375029" y="1437880"/>
                  <a:pt x="5375029" y="1437880"/>
                </a:cubicBezTo>
                <a:cubicBezTo>
                  <a:pt x="5375029" y="1437880"/>
                  <a:pt x="5379701" y="1436882"/>
                  <a:pt x="5379701" y="1436882"/>
                </a:cubicBezTo>
                <a:cubicBezTo>
                  <a:pt x="5420381" y="1467264"/>
                  <a:pt x="5461061" y="1497648"/>
                  <a:pt x="5497073" y="1529027"/>
                </a:cubicBezTo>
                <a:cubicBezTo>
                  <a:pt x="5515075" y="1544718"/>
                  <a:pt x="5555757" y="1575100"/>
                  <a:pt x="5580429" y="1599135"/>
                </a:cubicBezTo>
                <a:cubicBezTo>
                  <a:pt x="5591766" y="1606481"/>
                  <a:pt x="5594761" y="1620493"/>
                  <a:pt x="5606099" y="1627840"/>
                </a:cubicBezTo>
                <a:cubicBezTo>
                  <a:pt x="5649774" y="1672234"/>
                  <a:pt x="5711133" y="1707968"/>
                  <a:pt x="5746464" y="1759030"/>
                </a:cubicBezTo>
                <a:cubicBezTo>
                  <a:pt x="5752134" y="1762703"/>
                  <a:pt x="5753131" y="1767373"/>
                  <a:pt x="5757803" y="1766375"/>
                </a:cubicBezTo>
                <a:cubicBezTo>
                  <a:pt x="5754129" y="1772044"/>
                  <a:pt x="5758800" y="1771047"/>
                  <a:pt x="5758800" y="1771047"/>
                </a:cubicBezTo>
                <a:cubicBezTo>
                  <a:pt x="5775807" y="1782066"/>
                  <a:pt x="5788142" y="1794084"/>
                  <a:pt x="5801477" y="1810771"/>
                </a:cubicBezTo>
                <a:cubicBezTo>
                  <a:pt x="5801477" y="1810771"/>
                  <a:pt x="5802475" y="1815443"/>
                  <a:pt x="5807146" y="1814445"/>
                </a:cubicBezTo>
                <a:cubicBezTo>
                  <a:pt x="5808143" y="1819115"/>
                  <a:pt x="5808143" y="1819115"/>
                  <a:pt x="5812815" y="1818118"/>
                </a:cubicBezTo>
                <a:cubicBezTo>
                  <a:pt x="5826149" y="1834806"/>
                  <a:pt x="5845151" y="1855167"/>
                  <a:pt x="5863156" y="1870858"/>
                </a:cubicBezTo>
                <a:cubicBezTo>
                  <a:pt x="5862157" y="1866187"/>
                  <a:pt x="5855491" y="1857843"/>
                  <a:pt x="5854493" y="1853171"/>
                </a:cubicBezTo>
                <a:cubicBezTo>
                  <a:pt x="5854493" y="1853171"/>
                  <a:pt x="5859165" y="1852174"/>
                  <a:pt x="5860163" y="1856844"/>
                </a:cubicBezTo>
                <a:cubicBezTo>
                  <a:pt x="5860163" y="1856844"/>
                  <a:pt x="5860163" y="1856844"/>
                  <a:pt x="5861160" y="1861515"/>
                </a:cubicBezTo>
                <a:cubicBezTo>
                  <a:pt x="5861160" y="1861515"/>
                  <a:pt x="5865831" y="1860516"/>
                  <a:pt x="5865831" y="1860516"/>
                </a:cubicBezTo>
                <a:cubicBezTo>
                  <a:pt x="5870503" y="1859519"/>
                  <a:pt x="5870503" y="1859519"/>
                  <a:pt x="5870503" y="1859519"/>
                </a:cubicBezTo>
                <a:cubicBezTo>
                  <a:pt x="5871500" y="1864190"/>
                  <a:pt x="5876171" y="1863192"/>
                  <a:pt x="5876171" y="1863192"/>
                </a:cubicBezTo>
                <a:cubicBezTo>
                  <a:pt x="5882839" y="1871536"/>
                  <a:pt x="5888507" y="1875210"/>
                  <a:pt x="5901841" y="1891897"/>
                </a:cubicBezTo>
                <a:cubicBezTo>
                  <a:pt x="5900842" y="1887226"/>
                  <a:pt x="5900842" y="1887226"/>
                  <a:pt x="5900842" y="1887226"/>
                </a:cubicBezTo>
                <a:cubicBezTo>
                  <a:pt x="5906513" y="1890900"/>
                  <a:pt x="5906513" y="1890900"/>
                  <a:pt x="5906513" y="1890900"/>
                </a:cubicBezTo>
                <a:cubicBezTo>
                  <a:pt x="5913179" y="1899244"/>
                  <a:pt x="5913179" y="1899244"/>
                  <a:pt x="5913179" y="1899244"/>
                </a:cubicBezTo>
                <a:cubicBezTo>
                  <a:pt x="5907509" y="1895570"/>
                  <a:pt x="5901841" y="1891897"/>
                  <a:pt x="5897169" y="1892896"/>
                </a:cubicBezTo>
                <a:cubicBezTo>
                  <a:pt x="5902839" y="1896569"/>
                  <a:pt x="5903837" y="1901240"/>
                  <a:pt x="5904836" y="1905910"/>
                </a:cubicBezTo>
                <a:cubicBezTo>
                  <a:pt x="5904836" y="1905910"/>
                  <a:pt x="5900163" y="1906909"/>
                  <a:pt x="5900163" y="1906909"/>
                </a:cubicBezTo>
                <a:cubicBezTo>
                  <a:pt x="5900163" y="1906909"/>
                  <a:pt x="5901161" y="1911580"/>
                  <a:pt x="5901161" y="1911580"/>
                </a:cubicBezTo>
                <a:cubicBezTo>
                  <a:pt x="5906831" y="1915253"/>
                  <a:pt x="5907828" y="1919924"/>
                  <a:pt x="5911502" y="1914255"/>
                </a:cubicBezTo>
                <a:cubicBezTo>
                  <a:pt x="5914495" y="1928268"/>
                  <a:pt x="5920164" y="1931940"/>
                  <a:pt x="5925833" y="1935614"/>
                </a:cubicBezTo>
                <a:cubicBezTo>
                  <a:pt x="5922160" y="1941283"/>
                  <a:pt x="5922160" y="1941283"/>
                  <a:pt x="5922160" y="1941283"/>
                </a:cubicBezTo>
                <a:cubicBezTo>
                  <a:pt x="5929825" y="1954298"/>
                  <a:pt x="5936493" y="1962642"/>
                  <a:pt x="5943160" y="1970986"/>
                </a:cubicBezTo>
                <a:cubicBezTo>
                  <a:pt x="5947829" y="1969987"/>
                  <a:pt x="5948829" y="1974660"/>
                  <a:pt x="5948829" y="1974660"/>
                </a:cubicBezTo>
                <a:cubicBezTo>
                  <a:pt x="5953499" y="1973661"/>
                  <a:pt x="5954497" y="1978332"/>
                  <a:pt x="5955496" y="1983002"/>
                </a:cubicBezTo>
                <a:cubicBezTo>
                  <a:pt x="5956493" y="1987674"/>
                  <a:pt x="5962162" y="1991348"/>
                  <a:pt x="5965836" y="1985679"/>
                </a:cubicBezTo>
                <a:cubicBezTo>
                  <a:pt x="5966833" y="1990349"/>
                  <a:pt x="5966833" y="1990349"/>
                  <a:pt x="5966833" y="1990349"/>
                </a:cubicBezTo>
                <a:cubicBezTo>
                  <a:pt x="5967831" y="1995019"/>
                  <a:pt x="5967831" y="1995019"/>
                  <a:pt x="5963161" y="1996018"/>
                </a:cubicBezTo>
                <a:cubicBezTo>
                  <a:pt x="5963161" y="1996018"/>
                  <a:pt x="5964158" y="2000689"/>
                  <a:pt x="5964158" y="2000689"/>
                </a:cubicBezTo>
                <a:cubicBezTo>
                  <a:pt x="5964158" y="2000689"/>
                  <a:pt x="5969828" y="2004363"/>
                  <a:pt x="5969828" y="2004363"/>
                </a:cubicBezTo>
                <a:cubicBezTo>
                  <a:pt x="5968829" y="1999692"/>
                  <a:pt x="5973499" y="1998694"/>
                  <a:pt x="5973499" y="1998694"/>
                </a:cubicBezTo>
                <a:cubicBezTo>
                  <a:pt x="5972502" y="1994021"/>
                  <a:pt x="5972502" y="1994021"/>
                  <a:pt x="5972502" y="1994021"/>
                </a:cubicBezTo>
                <a:cubicBezTo>
                  <a:pt x="5972502" y="1994021"/>
                  <a:pt x="5972502" y="1994021"/>
                  <a:pt x="5971505" y="1989352"/>
                </a:cubicBezTo>
                <a:cubicBezTo>
                  <a:pt x="5976176" y="1988354"/>
                  <a:pt x="5976176" y="1988354"/>
                  <a:pt x="5975177" y="1983681"/>
                </a:cubicBezTo>
                <a:cubicBezTo>
                  <a:pt x="5975177" y="1983681"/>
                  <a:pt x="5975177" y="1983681"/>
                  <a:pt x="5979849" y="1982684"/>
                </a:cubicBezTo>
                <a:cubicBezTo>
                  <a:pt x="5980846" y="1987355"/>
                  <a:pt x="5980846" y="1987355"/>
                  <a:pt x="5986515" y="1991028"/>
                </a:cubicBezTo>
                <a:cubicBezTo>
                  <a:pt x="5986515" y="1991028"/>
                  <a:pt x="5986515" y="1991028"/>
                  <a:pt x="5987513" y="1995699"/>
                </a:cubicBezTo>
                <a:cubicBezTo>
                  <a:pt x="5987513" y="1995699"/>
                  <a:pt x="5987513" y="1995699"/>
                  <a:pt x="5983841" y="2001368"/>
                </a:cubicBezTo>
                <a:cubicBezTo>
                  <a:pt x="5984838" y="2006039"/>
                  <a:pt x="5990507" y="2009712"/>
                  <a:pt x="5991504" y="2014383"/>
                </a:cubicBezTo>
                <a:cubicBezTo>
                  <a:pt x="5992501" y="2019056"/>
                  <a:pt x="5992501" y="2019056"/>
                  <a:pt x="5997174" y="2018057"/>
                </a:cubicBezTo>
                <a:lnTo>
                  <a:pt x="5996177" y="2013386"/>
                </a:lnTo>
                <a:cubicBezTo>
                  <a:pt x="5996177" y="2013386"/>
                  <a:pt x="5990507" y="2009712"/>
                  <a:pt x="5989508" y="2005041"/>
                </a:cubicBezTo>
                <a:cubicBezTo>
                  <a:pt x="5989508" y="2005041"/>
                  <a:pt x="5993182" y="1999373"/>
                  <a:pt x="5993182" y="1999373"/>
                </a:cubicBezTo>
                <a:cubicBezTo>
                  <a:pt x="5994181" y="2004043"/>
                  <a:pt x="5999848" y="2007716"/>
                  <a:pt x="5999848" y="2007716"/>
                </a:cubicBezTo>
                <a:cubicBezTo>
                  <a:pt x="6008513" y="2025402"/>
                  <a:pt x="6016176" y="2038418"/>
                  <a:pt x="6017173" y="2043089"/>
                </a:cubicBezTo>
                <a:cubicBezTo>
                  <a:pt x="6017173" y="2043089"/>
                  <a:pt x="6012503" y="2044088"/>
                  <a:pt x="6013501" y="2048758"/>
                </a:cubicBezTo>
                <a:cubicBezTo>
                  <a:pt x="6013501" y="2048758"/>
                  <a:pt x="6007833" y="2045085"/>
                  <a:pt x="6002163" y="2041411"/>
                </a:cubicBezTo>
                <a:cubicBezTo>
                  <a:pt x="6012822" y="2068440"/>
                  <a:pt x="6024159" y="2075787"/>
                  <a:pt x="6039490" y="2101816"/>
                </a:cubicBezTo>
                <a:cubicBezTo>
                  <a:pt x="6042164" y="2091476"/>
                  <a:pt x="6058493" y="2122176"/>
                  <a:pt x="6064163" y="2125850"/>
                </a:cubicBezTo>
                <a:cubicBezTo>
                  <a:pt x="6068833" y="2124853"/>
                  <a:pt x="6068833" y="2124853"/>
                  <a:pt x="6068833" y="2124853"/>
                </a:cubicBezTo>
                <a:cubicBezTo>
                  <a:pt x="6069829" y="2129524"/>
                  <a:pt x="6075499" y="2133197"/>
                  <a:pt x="6076497" y="2137868"/>
                </a:cubicBezTo>
                <a:cubicBezTo>
                  <a:pt x="6080171" y="2132198"/>
                  <a:pt x="6080171" y="2132198"/>
                  <a:pt x="6080171" y="2132198"/>
                </a:cubicBezTo>
                <a:cubicBezTo>
                  <a:pt x="6080171" y="2132198"/>
                  <a:pt x="6081170" y="2136869"/>
                  <a:pt x="6081170" y="2136869"/>
                </a:cubicBezTo>
                <a:cubicBezTo>
                  <a:pt x="6087836" y="2145213"/>
                  <a:pt x="6088835" y="2149885"/>
                  <a:pt x="6095499" y="2158228"/>
                </a:cubicBezTo>
                <a:cubicBezTo>
                  <a:pt x="6101169" y="2161901"/>
                  <a:pt x="6102167" y="2166572"/>
                  <a:pt x="6108834" y="2174916"/>
                </a:cubicBezTo>
                <a:cubicBezTo>
                  <a:pt x="6105160" y="2180586"/>
                  <a:pt x="6117496" y="2192603"/>
                  <a:pt x="6118495" y="2197274"/>
                </a:cubicBezTo>
                <a:cubicBezTo>
                  <a:pt x="6128835" y="2199948"/>
                  <a:pt x="6128835" y="2199948"/>
                  <a:pt x="6133507" y="2198951"/>
                </a:cubicBezTo>
                <a:cubicBezTo>
                  <a:pt x="6134505" y="2203622"/>
                  <a:pt x="6135503" y="2208293"/>
                  <a:pt x="6135503" y="2208293"/>
                </a:cubicBezTo>
                <a:cubicBezTo>
                  <a:pt x="6130831" y="2209292"/>
                  <a:pt x="6129833" y="2204621"/>
                  <a:pt x="6130831" y="2209292"/>
                </a:cubicBezTo>
                <a:cubicBezTo>
                  <a:pt x="6130831" y="2209292"/>
                  <a:pt x="6130831" y="2209292"/>
                  <a:pt x="6131829" y="2213962"/>
                </a:cubicBezTo>
                <a:cubicBezTo>
                  <a:pt x="6132827" y="2218633"/>
                  <a:pt x="6132827" y="2218633"/>
                  <a:pt x="6132827" y="2218633"/>
                </a:cubicBezTo>
                <a:cubicBezTo>
                  <a:pt x="6132827" y="2218633"/>
                  <a:pt x="6129153" y="2224302"/>
                  <a:pt x="6124482" y="2225300"/>
                </a:cubicBezTo>
                <a:cubicBezTo>
                  <a:pt x="6145800" y="2279356"/>
                  <a:pt x="6185123" y="2349102"/>
                  <a:pt x="6219136" y="2371140"/>
                </a:cubicBezTo>
                <a:cubicBezTo>
                  <a:pt x="6217458" y="2386151"/>
                  <a:pt x="6223127" y="2389824"/>
                  <a:pt x="6233467" y="2392499"/>
                </a:cubicBezTo>
                <a:cubicBezTo>
                  <a:pt x="6235463" y="2401842"/>
                  <a:pt x="6237459" y="2411185"/>
                  <a:pt x="6244127" y="2419528"/>
                </a:cubicBezTo>
                <a:cubicBezTo>
                  <a:pt x="6250794" y="2427871"/>
                  <a:pt x="6253787" y="2441885"/>
                  <a:pt x="6260453" y="2450229"/>
                </a:cubicBezTo>
                <a:cubicBezTo>
                  <a:pt x="6268118" y="2463244"/>
                  <a:pt x="6272110" y="2481928"/>
                  <a:pt x="6279775" y="2494943"/>
                </a:cubicBezTo>
                <a:cubicBezTo>
                  <a:pt x="6281771" y="2504286"/>
                  <a:pt x="6289436" y="2517300"/>
                  <a:pt x="6295105" y="2520973"/>
                </a:cubicBezTo>
                <a:cubicBezTo>
                  <a:pt x="6296102" y="2525645"/>
                  <a:pt x="6296102" y="2525645"/>
                  <a:pt x="6296102" y="2525645"/>
                </a:cubicBezTo>
                <a:cubicBezTo>
                  <a:pt x="6303768" y="2538660"/>
                  <a:pt x="6305764" y="2548001"/>
                  <a:pt x="6313429" y="2561017"/>
                </a:cubicBezTo>
                <a:cubicBezTo>
                  <a:pt x="6315423" y="2570357"/>
                  <a:pt x="6322091" y="2578701"/>
                  <a:pt x="6329756" y="2591718"/>
                </a:cubicBezTo>
                <a:cubicBezTo>
                  <a:pt x="6328079" y="2606728"/>
                  <a:pt x="6332749" y="2605731"/>
                  <a:pt x="6337421" y="2604732"/>
                </a:cubicBezTo>
                <a:cubicBezTo>
                  <a:pt x="6338419" y="2609405"/>
                  <a:pt x="6338419" y="2609405"/>
                  <a:pt x="6338419" y="2609405"/>
                </a:cubicBezTo>
                <a:cubicBezTo>
                  <a:pt x="6339417" y="2614074"/>
                  <a:pt x="6335743" y="2619745"/>
                  <a:pt x="6336741" y="2624414"/>
                </a:cubicBezTo>
                <a:cubicBezTo>
                  <a:pt x="6336741" y="2624414"/>
                  <a:pt x="6337739" y="2629085"/>
                  <a:pt x="6337739" y="2629085"/>
                </a:cubicBezTo>
                <a:cubicBezTo>
                  <a:pt x="6338737" y="2633756"/>
                  <a:pt x="6338737" y="2633756"/>
                  <a:pt x="6344407" y="2637430"/>
                </a:cubicBezTo>
                <a:cubicBezTo>
                  <a:pt x="6344407" y="2637430"/>
                  <a:pt x="6344407" y="2637430"/>
                  <a:pt x="6349077" y="2636431"/>
                </a:cubicBezTo>
                <a:cubicBezTo>
                  <a:pt x="6354067" y="2659786"/>
                  <a:pt x="6354067" y="2659786"/>
                  <a:pt x="6354067" y="2659786"/>
                </a:cubicBezTo>
                <a:cubicBezTo>
                  <a:pt x="6354067" y="2659786"/>
                  <a:pt x="6359736" y="2663460"/>
                  <a:pt x="6359736" y="2663460"/>
                </a:cubicBezTo>
                <a:cubicBezTo>
                  <a:pt x="6359736" y="2663460"/>
                  <a:pt x="6358737" y="2658789"/>
                  <a:pt x="6358737" y="2658789"/>
                </a:cubicBezTo>
                <a:cubicBezTo>
                  <a:pt x="6349077" y="2636431"/>
                  <a:pt x="6349077" y="2636431"/>
                  <a:pt x="6349077" y="2636431"/>
                </a:cubicBezTo>
                <a:cubicBezTo>
                  <a:pt x="6349077" y="2636431"/>
                  <a:pt x="6353747" y="2635434"/>
                  <a:pt x="6353747" y="2635434"/>
                </a:cubicBezTo>
                <a:cubicBezTo>
                  <a:pt x="6354747" y="2640106"/>
                  <a:pt x="6355743" y="2644776"/>
                  <a:pt x="6355743" y="2644776"/>
                </a:cubicBezTo>
                <a:cubicBezTo>
                  <a:pt x="6356743" y="2649446"/>
                  <a:pt x="6356743" y="2649446"/>
                  <a:pt x="6356743" y="2649446"/>
                </a:cubicBezTo>
                <a:cubicBezTo>
                  <a:pt x="6357740" y="2654118"/>
                  <a:pt x="6363410" y="2657790"/>
                  <a:pt x="6364407" y="2662461"/>
                </a:cubicBezTo>
                <a:cubicBezTo>
                  <a:pt x="6365405" y="2667133"/>
                  <a:pt x="6366403" y="2671804"/>
                  <a:pt x="6368398" y="2681145"/>
                </a:cubicBezTo>
                <a:cubicBezTo>
                  <a:pt x="6367401" y="2676475"/>
                  <a:pt x="6362729" y="2677473"/>
                  <a:pt x="6362729" y="2677473"/>
                </a:cubicBezTo>
                <a:cubicBezTo>
                  <a:pt x="6362729" y="2677473"/>
                  <a:pt x="6363728" y="2682144"/>
                  <a:pt x="6364725" y="2686814"/>
                </a:cubicBezTo>
                <a:cubicBezTo>
                  <a:pt x="6364725" y="2686814"/>
                  <a:pt x="6365723" y="2691487"/>
                  <a:pt x="6366721" y="2696158"/>
                </a:cubicBezTo>
                <a:cubicBezTo>
                  <a:pt x="6372391" y="2699831"/>
                  <a:pt x="6373387" y="2704500"/>
                  <a:pt x="6374387" y="2709173"/>
                </a:cubicBezTo>
                <a:cubicBezTo>
                  <a:pt x="6375383" y="2713843"/>
                  <a:pt x="6375383" y="2713843"/>
                  <a:pt x="6376383" y="2718513"/>
                </a:cubicBezTo>
                <a:cubicBezTo>
                  <a:pt x="6382051" y="2722187"/>
                  <a:pt x="6382051" y="2722187"/>
                  <a:pt x="6382051" y="2722187"/>
                </a:cubicBezTo>
                <a:cubicBezTo>
                  <a:pt x="6383050" y="2726858"/>
                  <a:pt x="6388719" y="2730531"/>
                  <a:pt x="6389717" y="2735202"/>
                </a:cubicBezTo>
                <a:cubicBezTo>
                  <a:pt x="6390715" y="2739873"/>
                  <a:pt x="6391713" y="2744545"/>
                  <a:pt x="6391713" y="2744545"/>
                </a:cubicBezTo>
                <a:cubicBezTo>
                  <a:pt x="6387041" y="2745542"/>
                  <a:pt x="6387041" y="2745542"/>
                  <a:pt x="6388038" y="2750212"/>
                </a:cubicBezTo>
                <a:cubicBezTo>
                  <a:pt x="6388038" y="2750212"/>
                  <a:pt x="6389037" y="2754885"/>
                  <a:pt x="6393708" y="2753886"/>
                </a:cubicBezTo>
                <a:cubicBezTo>
                  <a:pt x="6393708" y="2753886"/>
                  <a:pt x="6394705" y="2758557"/>
                  <a:pt x="6391033" y="2764226"/>
                </a:cubicBezTo>
                <a:cubicBezTo>
                  <a:pt x="6397701" y="2772572"/>
                  <a:pt x="6397701" y="2772572"/>
                  <a:pt x="6397701" y="2772572"/>
                </a:cubicBezTo>
                <a:cubicBezTo>
                  <a:pt x="6397701" y="2772572"/>
                  <a:pt x="6396703" y="2767899"/>
                  <a:pt x="6401373" y="2766901"/>
                </a:cubicBezTo>
                <a:cubicBezTo>
                  <a:pt x="6402371" y="2771573"/>
                  <a:pt x="6403369" y="2776243"/>
                  <a:pt x="6404367" y="2780914"/>
                </a:cubicBezTo>
                <a:cubicBezTo>
                  <a:pt x="6405364" y="2785585"/>
                  <a:pt x="6405364" y="2785585"/>
                  <a:pt x="6405364" y="2785585"/>
                </a:cubicBezTo>
                <a:cubicBezTo>
                  <a:pt x="6412031" y="2793929"/>
                  <a:pt x="6413030" y="2798601"/>
                  <a:pt x="6414027" y="2803272"/>
                </a:cubicBezTo>
                <a:cubicBezTo>
                  <a:pt x="6416023" y="2812613"/>
                  <a:pt x="6417022" y="2817284"/>
                  <a:pt x="6418019" y="2821954"/>
                </a:cubicBezTo>
                <a:cubicBezTo>
                  <a:pt x="6419017" y="2826627"/>
                  <a:pt x="6419017" y="2826627"/>
                  <a:pt x="6421013" y="2835968"/>
                </a:cubicBezTo>
                <a:cubicBezTo>
                  <a:pt x="6417341" y="2841638"/>
                  <a:pt x="6425005" y="2854652"/>
                  <a:pt x="6427000" y="2863995"/>
                </a:cubicBezTo>
                <a:cubicBezTo>
                  <a:pt x="6427999" y="2868666"/>
                  <a:pt x="6424325" y="2874335"/>
                  <a:pt x="6425323" y="2879006"/>
                </a:cubicBezTo>
                <a:cubicBezTo>
                  <a:pt x="6425323" y="2879006"/>
                  <a:pt x="6419655" y="2875334"/>
                  <a:pt x="6419655" y="2875334"/>
                </a:cubicBezTo>
                <a:cubicBezTo>
                  <a:pt x="6418657" y="2870661"/>
                  <a:pt x="6413985" y="2871660"/>
                  <a:pt x="6413985" y="2871660"/>
                </a:cubicBezTo>
                <a:cubicBezTo>
                  <a:pt x="6413985" y="2871660"/>
                  <a:pt x="6413985" y="2871660"/>
                  <a:pt x="6414983" y="2876331"/>
                </a:cubicBezTo>
                <a:cubicBezTo>
                  <a:pt x="6415981" y="2881001"/>
                  <a:pt x="6415981" y="2881001"/>
                  <a:pt x="6415981" y="2881001"/>
                </a:cubicBezTo>
                <a:cubicBezTo>
                  <a:pt x="6416979" y="2885672"/>
                  <a:pt x="6416979" y="2885672"/>
                  <a:pt x="6421651" y="2884673"/>
                </a:cubicBezTo>
                <a:cubicBezTo>
                  <a:pt x="6421651" y="2884673"/>
                  <a:pt x="6427318" y="2888347"/>
                  <a:pt x="6427318" y="2888347"/>
                </a:cubicBezTo>
                <a:cubicBezTo>
                  <a:pt x="6431991" y="2887350"/>
                  <a:pt x="6431991" y="2887350"/>
                  <a:pt x="6431991" y="2887350"/>
                </a:cubicBezTo>
                <a:cubicBezTo>
                  <a:pt x="6430992" y="2882679"/>
                  <a:pt x="6433667" y="2872339"/>
                  <a:pt x="6431673" y="2862996"/>
                </a:cubicBezTo>
                <a:cubicBezTo>
                  <a:pt x="6430674" y="2858326"/>
                  <a:pt x="6430674" y="2858326"/>
                  <a:pt x="6430674" y="2858326"/>
                </a:cubicBezTo>
                <a:cubicBezTo>
                  <a:pt x="6429677" y="2853655"/>
                  <a:pt x="6423009" y="2845311"/>
                  <a:pt x="6426681" y="2839641"/>
                </a:cubicBezTo>
                <a:cubicBezTo>
                  <a:pt x="6425685" y="2834970"/>
                  <a:pt x="6425685" y="2834970"/>
                  <a:pt x="6424687" y="2830300"/>
                </a:cubicBezTo>
                <a:cubicBezTo>
                  <a:pt x="6430354" y="2833972"/>
                  <a:pt x="6432351" y="2843315"/>
                  <a:pt x="6434347" y="2852656"/>
                </a:cubicBezTo>
                <a:cubicBezTo>
                  <a:pt x="6436343" y="2861998"/>
                  <a:pt x="6438339" y="2871341"/>
                  <a:pt x="6445005" y="2879684"/>
                </a:cubicBezTo>
                <a:cubicBezTo>
                  <a:pt x="6446003" y="2884355"/>
                  <a:pt x="6441332" y="2885354"/>
                  <a:pt x="6442331" y="2890025"/>
                </a:cubicBezTo>
                <a:cubicBezTo>
                  <a:pt x="6444325" y="2899366"/>
                  <a:pt x="6444325" y="2899366"/>
                  <a:pt x="6444325" y="2899366"/>
                </a:cubicBezTo>
                <a:cubicBezTo>
                  <a:pt x="6446321" y="2908707"/>
                  <a:pt x="6447319" y="2913380"/>
                  <a:pt x="6449315" y="2922721"/>
                </a:cubicBezTo>
                <a:cubicBezTo>
                  <a:pt x="6443648" y="2919049"/>
                  <a:pt x="6443648" y="2919049"/>
                  <a:pt x="6443648" y="2919049"/>
                </a:cubicBezTo>
                <a:cubicBezTo>
                  <a:pt x="6442649" y="2914378"/>
                  <a:pt x="6442649" y="2914378"/>
                  <a:pt x="6438977" y="2920046"/>
                </a:cubicBezTo>
                <a:cubicBezTo>
                  <a:pt x="6438977" y="2920046"/>
                  <a:pt x="6438977" y="2920046"/>
                  <a:pt x="6439974" y="2924716"/>
                </a:cubicBezTo>
                <a:cubicBezTo>
                  <a:pt x="6439974" y="2924716"/>
                  <a:pt x="6440971" y="2929388"/>
                  <a:pt x="6440971" y="2929388"/>
                </a:cubicBezTo>
                <a:cubicBezTo>
                  <a:pt x="6446641" y="2933062"/>
                  <a:pt x="6446641" y="2933062"/>
                  <a:pt x="6446641" y="2933062"/>
                </a:cubicBezTo>
                <a:cubicBezTo>
                  <a:pt x="6446641" y="2933062"/>
                  <a:pt x="6447639" y="2937733"/>
                  <a:pt x="6447639" y="2937733"/>
                </a:cubicBezTo>
                <a:cubicBezTo>
                  <a:pt x="6447639" y="2937733"/>
                  <a:pt x="6447639" y="2937733"/>
                  <a:pt x="6448636" y="2942403"/>
                </a:cubicBezTo>
                <a:cubicBezTo>
                  <a:pt x="6449635" y="2947074"/>
                  <a:pt x="6456301" y="2955418"/>
                  <a:pt x="6457299" y="2960089"/>
                </a:cubicBezTo>
                <a:cubicBezTo>
                  <a:pt x="6460291" y="2974102"/>
                  <a:pt x="6465961" y="2977776"/>
                  <a:pt x="6462289" y="2983446"/>
                </a:cubicBezTo>
                <a:cubicBezTo>
                  <a:pt x="6457619" y="2984443"/>
                  <a:pt x="6458617" y="2989113"/>
                  <a:pt x="6458617" y="2989113"/>
                </a:cubicBezTo>
                <a:cubicBezTo>
                  <a:pt x="6458617" y="2989113"/>
                  <a:pt x="6453944" y="2990112"/>
                  <a:pt x="6452947" y="2985442"/>
                </a:cubicBezTo>
                <a:cubicBezTo>
                  <a:pt x="6448955" y="2966757"/>
                  <a:pt x="6444963" y="2948073"/>
                  <a:pt x="6436301" y="2930386"/>
                </a:cubicBezTo>
                <a:cubicBezTo>
                  <a:pt x="6435303" y="2925715"/>
                  <a:pt x="6435303" y="2925715"/>
                  <a:pt x="6435303" y="2925715"/>
                </a:cubicBezTo>
                <a:cubicBezTo>
                  <a:pt x="6430633" y="2926712"/>
                  <a:pt x="6431630" y="2931384"/>
                  <a:pt x="6431630" y="2931384"/>
                </a:cubicBezTo>
                <a:cubicBezTo>
                  <a:pt x="6440292" y="2949070"/>
                  <a:pt x="6444285" y="2967756"/>
                  <a:pt x="6448275" y="2986439"/>
                </a:cubicBezTo>
                <a:cubicBezTo>
                  <a:pt x="6443605" y="2987437"/>
                  <a:pt x="6438934" y="2988434"/>
                  <a:pt x="6436259" y="2998774"/>
                </a:cubicBezTo>
                <a:cubicBezTo>
                  <a:pt x="6441249" y="3022129"/>
                  <a:pt x="6432905" y="3028797"/>
                  <a:pt x="6437895" y="3052152"/>
                </a:cubicBezTo>
                <a:cubicBezTo>
                  <a:pt x="6427511" y="3117864"/>
                  <a:pt x="6434137" y="3194596"/>
                  <a:pt x="6440443" y="3246975"/>
                </a:cubicBezTo>
                <a:cubicBezTo>
                  <a:pt x="6441441" y="3251646"/>
                  <a:pt x="6441441" y="3251646"/>
                  <a:pt x="6441441" y="3251646"/>
                </a:cubicBezTo>
                <a:cubicBezTo>
                  <a:pt x="6441441" y="3251646"/>
                  <a:pt x="6442439" y="3256318"/>
                  <a:pt x="6442439" y="3256318"/>
                </a:cubicBezTo>
                <a:cubicBezTo>
                  <a:pt x="6447110" y="3255320"/>
                  <a:pt x="6447110" y="3255320"/>
                  <a:pt x="6446113" y="3250648"/>
                </a:cubicBezTo>
                <a:cubicBezTo>
                  <a:pt x="6439805" y="3198269"/>
                  <a:pt x="6434179" y="3126208"/>
                  <a:pt x="6444561" y="3060496"/>
                </a:cubicBezTo>
                <a:cubicBezTo>
                  <a:pt x="6445559" y="3065167"/>
                  <a:pt x="6445559" y="3065167"/>
                  <a:pt x="6445559" y="3065167"/>
                </a:cubicBezTo>
                <a:cubicBezTo>
                  <a:pt x="6450230" y="3064168"/>
                  <a:pt x="6449231" y="3059497"/>
                  <a:pt x="6452905" y="3053828"/>
                </a:cubicBezTo>
                <a:cubicBezTo>
                  <a:pt x="6453903" y="3058500"/>
                  <a:pt x="6454901" y="3063171"/>
                  <a:pt x="6455899" y="3067841"/>
                </a:cubicBezTo>
                <a:cubicBezTo>
                  <a:pt x="6455899" y="3067841"/>
                  <a:pt x="6455899" y="3067841"/>
                  <a:pt x="6451227" y="3068840"/>
                </a:cubicBezTo>
                <a:cubicBezTo>
                  <a:pt x="6452226" y="3073511"/>
                  <a:pt x="6452226" y="3073511"/>
                  <a:pt x="6452226" y="3073511"/>
                </a:cubicBezTo>
                <a:cubicBezTo>
                  <a:pt x="6452226" y="3073511"/>
                  <a:pt x="6452226" y="3073511"/>
                  <a:pt x="6453223" y="3078181"/>
                </a:cubicBezTo>
                <a:cubicBezTo>
                  <a:pt x="6453223" y="3078181"/>
                  <a:pt x="6457895" y="3077183"/>
                  <a:pt x="6457895" y="3077183"/>
                </a:cubicBezTo>
                <a:cubicBezTo>
                  <a:pt x="6455219" y="3087523"/>
                  <a:pt x="6457215" y="3096865"/>
                  <a:pt x="6458213" y="3101536"/>
                </a:cubicBezTo>
                <a:cubicBezTo>
                  <a:pt x="6459212" y="3106207"/>
                  <a:pt x="6459212" y="3106207"/>
                  <a:pt x="6460209" y="3110879"/>
                </a:cubicBezTo>
                <a:cubicBezTo>
                  <a:pt x="6461207" y="3115548"/>
                  <a:pt x="6462205" y="3120221"/>
                  <a:pt x="6463203" y="3124891"/>
                </a:cubicBezTo>
                <a:lnTo>
                  <a:pt x="6464201" y="3129561"/>
                </a:lnTo>
                <a:cubicBezTo>
                  <a:pt x="6459529" y="3130560"/>
                  <a:pt x="6459529" y="3130560"/>
                  <a:pt x="6460527" y="3135231"/>
                </a:cubicBezTo>
                <a:cubicBezTo>
                  <a:pt x="6461525" y="3139903"/>
                  <a:pt x="6461525" y="3139903"/>
                  <a:pt x="6462523" y="3144574"/>
                </a:cubicBezTo>
                <a:cubicBezTo>
                  <a:pt x="6462523" y="3144574"/>
                  <a:pt x="6468192" y="3148246"/>
                  <a:pt x="6468192" y="3148246"/>
                </a:cubicBezTo>
                <a:cubicBezTo>
                  <a:pt x="6480848" y="3184617"/>
                  <a:pt x="6488831" y="3221985"/>
                  <a:pt x="6492143" y="3260351"/>
                </a:cubicBezTo>
                <a:cubicBezTo>
                  <a:pt x="6491463" y="3280033"/>
                  <a:pt x="6494457" y="3294046"/>
                  <a:pt x="6493779" y="3313728"/>
                </a:cubicBezTo>
                <a:cubicBezTo>
                  <a:pt x="6493779" y="3313728"/>
                  <a:pt x="6498449" y="3312730"/>
                  <a:pt x="6497452" y="3308059"/>
                </a:cubicBezTo>
                <a:cubicBezTo>
                  <a:pt x="6499767" y="3341754"/>
                  <a:pt x="6505755" y="3369779"/>
                  <a:pt x="6508067" y="3403475"/>
                </a:cubicBezTo>
                <a:cubicBezTo>
                  <a:pt x="6509067" y="3408146"/>
                  <a:pt x="6509067" y="3408146"/>
                  <a:pt x="6513737" y="3407147"/>
                </a:cubicBezTo>
                <a:cubicBezTo>
                  <a:pt x="6515734" y="3416490"/>
                  <a:pt x="6512060" y="3422158"/>
                  <a:pt x="6514056" y="3431501"/>
                </a:cubicBezTo>
                <a:cubicBezTo>
                  <a:pt x="6513059" y="3426829"/>
                  <a:pt x="6509385" y="3432498"/>
                  <a:pt x="6510383" y="3437170"/>
                </a:cubicBezTo>
                <a:cubicBezTo>
                  <a:pt x="6515053" y="3436171"/>
                  <a:pt x="6516052" y="3440844"/>
                  <a:pt x="6517049" y="3445513"/>
                </a:cubicBezTo>
                <a:cubicBezTo>
                  <a:pt x="6519045" y="3454856"/>
                  <a:pt x="6516370" y="3465195"/>
                  <a:pt x="6518367" y="3474537"/>
                </a:cubicBezTo>
                <a:cubicBezTo>
                  <a:pt x="6518367" y="3474537"/>
                  <a:pt x="6519363" y="3479209"/>
                  <a:pt x="6519363" y="3479209"/>
                </a:cubicBezTo>
                <a:cubicBezTo>
                  <a:pt x="6520363" y="3483879"/>
                  <a:pt x="6516690" y="3489549"/>
                  <a:pt x="6517687" y="3494220"/>
                </a:cubicBezTo>
                <a:cubicBezTo>
                  <a:pt x="6518686" y="3498890"/>
                  <a:pt x="6518686" y="3498890"/>
                  <a:pt x="6518686" y="3498890"/>
                </a:cubicBezTo>
                <a:cubicBezTo>
                  <a:pt x="6518686" y="3498890"/>
                  <a:pt x="6519683" y="3503561"/>
                  <a:pt x="6519683" y="3503561"/>
                </a:cubicBezTo>
                <a:cubicBezTo>
                  <a:pt x="6521001" y="3532585"/>
                  <a:pt x="6517645" y="3562608"/>
                  <a:pt x="6517965" y="3586960"/>
                </a:cubicBezTo>
                <a:cubicBezTo>
                  <a:pt x="6517965" y="3586960"/>
                  <a:pt x="6524631" y="3595304"/>
                  <a:pt x="6520957" y="3600973"/>
                </a:cubicBezTo>
                <a:cubicBezTo>
                  <a:pt x="6520957" y="3600973"/>
                  <a:pt x="6521957" y="3605644"/>
                  <a:pt x="6521957" y="3605644"/>
                </a:cubicBezTo>
                <a:cubicBezTo>
                  <a:pt x="6520957" y="3600973"/>
                  <a:pt x="6523951" y="3614987"/>
                  <a:pt x="6525949" y="3624328"/>
                </a:cubicBezTo>
                <a:cubicBezTo>
                  <a:pt x="6525268" y="3644009"/>
                  <a:pt x="6519918" y="3664689"/>
                  <a:pt x="6518240" y="3679702"/>
                </a:cubicBezTo>
                <a:cubicBezTo>
                  <a:pt x="6511849" y="3764098"/>
                  <a:pt x="6506139" y="3828814"/>
                  <a:pt x="6499429" y="3888856"/>
                </a:cubicBezTo>
                <a:cubicBezTo>
                  <a:pt x="6500429" y="3893529"/>
                  <a:pt x="6500429" y="3893529"/>
                  <a:pt x="6500429" y="3893529"/>
                </a:cubicBezTo>
                <a:cubicBezTo>
                  <a:pt x="6496756" y="3899196"/>
                  <a:pt x="6496756" y="3899196"/>
                  <a:pt x="6496756" y="3899196"/>
                </a:cubicBezTo>
                <a:cubicBezTo>
                  <a:pt x="6489569" y="3922712"/>
                  <a:pt x="6482133" y="3945057"/>
                  <a:pt x="6474945" y="3968571"/>
                </a:cubicBezTo>
                <a:lnTo>
                  <a:pt x="6456817" y="4036740"/>
                </a:lnTo>
                <a:lnTo>
                  <a:pt x="6457067" y="4035275"/>
                </a:lnTo>
                <a:cubicBezTo>
                  <a:pt x="6457936" y="4028984"/>
                  <a:pt x="6458565" y="4023355"/>
                  <a:pt x="6458983" y="4019603"/>
                </a:cubicBezTo>
                <a:cubicBezTo>
                  <a:pt x="6457986" y="4014933"/>
                  <a:pt x="6461660" y="4009263"/>
                  <a:pt x="6461660" y="4009263"/>
                </a:cubicBezTo>
                <a:cubicBezTo>
                  <a:pt x="6467009" y="3988583"/>
                  <a:pt x="6474355" y="3977246"/>
                  <a:pt x="6468688" y="3973572"/>
                </a:cubicBezTo>
                <a:cubicBezTo>
                  <a:pt x="6477032" y="3966905"/>
                  <a:pt x="6480385" y="3936883"/>
                  <a:pt x="6480067" y="3912531"/>
                </a:cubicBezTo>
                <a:cubicBezTo>
                  <a:pt x="6479069" y="3907860"/>
                  <a:pt x="6478071" y="3903188"/>
                  <a:pt x="6482742" y="3902189"/>
                </a:cubicBezTo>
                <a:cubicBezTo>
                  <a:pt x="6482742" y="3902189"/>
                  <a:pt x="6486415" y="3896521"/>
                  <a:pt x="6485417" y="3891851"/>
                </a:cubicBezTo>
                <a:cubicBezTo>
                  <a:pt x="6484419" y="3887180"/>
                  <a:pt x="6483421" y="3882508"/>
                  <a:pt x="6479749" y="3888177"/>
                </a:cubicBezTo>
                <a:cubicBezTo>
                  <a:pt x="6475079" y="3889174"/>
                  <a:pt x="6472402" y="3899516"/>
                  <a:pt x="6469727" y="3909856"/>
                </a:cubicBezTo>
                <a:cubicBezTo>
                  <a:pt x="6470724" y="3914527"/>
                  <a:pt x="6470724" y="3914527"/>
                  <a:pt x="6470724" y="3914527"/>
                </a:cubicBezTo>
                <a:cubicBezTo>
                  <a:pt x="6460023" y="3955887"/>
                  <a:pt x="6453675" y="3971894"/>
                  <a:pt x="6451319" y="4006588"/>
                </a:cubicBezTo>
                <a:cubicBezTo>
                  <a:pt x="6451319" y="4006588"/>
                  <a:pt x="6452317" y="4011259"/>
                  <a:pt x="6452317" y="4011259"/>
                </a:cubicBezTo>
                <a:cubicBezTo>
                  <a:pt x="6448645" y="4016928"/>
                  <a:pt x="6442295" y="4032937"/>
                  <a:pt x="6438623" y="4038605"/>
                </a:cubicBezTo>
                <a:cubicBezTo>
                  <a:pt x="6445290" y="4046951"/>
                  <a:pt x="6435947" y="4048945"/>
                  <a:pt x="6430597" y="4069625"/>
                </a:cubicBezTo>
                <a:cubicBezTo>
                  <a:pt x="6427083" y="4087471"/>
                  <a:pt x="6423151" y="4109069"/>
                  <a:pt x="6417467" y="4131042"/>
                </a:cubicBezTo>
                <a:lnTo>
                  <a:pt x="6397652" y="4184394"/>
                </a:lnTo>
                <a:lnTo>
                  <a:pt x="6395501" y="4179691"/>
                </a:lnTo>
                <a:cubicBezTo>
                  <a:pt x="6374101" y="4262411"/>
                  <a:pt x="6346031" y="4336787"/>
                  <a:pt x="6310617" y="4422501"/>
                </a:cubicBezTo>
                <a:cubicBezTo>
                  <a:pt x="6310617" y="4422501"/>
                  <a:pt x="6305947" y="4423498"/>
                  <a:pt x="6305947" y="4423498"/>
                </a:cubicBezTo>
                <a:cubicBezTo>
                  <a:pt x="6306945" y="4428171"/>
                  <a:pt x="6306945" y="4428171"/>
                  <a:pt x="6306945" y="4428171"/>
                </a:cubicBezTo>
                <a:cubicBezTo>
                  <a:pt x="6306945" y="4428171"/>
                  <a:pt x="6306945" y="4428171"/>
                  <a:pt x="6307942" y="4432841"/>
                </a:cubicBezTo>
                <a:cubicBezTo>
                  <a:pt x="6304269" y="4438509"/>
                  <a:pt x="6295926" y="4445177"/>
                  <a:pt x="6292252" y="4450844"/>
                </a:cubicBezTo>
                <a:cubicBezTo>
                  <a:pt x="6304588" y="4462863"/>
                  <a:pt x="6277879" y="4497874"/>
                  <a:pt x="6268855" y="4524223"/>
                </a:cubicBezTo>
                <a:cubicBezTo>
                  <a:pt x="6263187" y="4520549"/>
                  <a:pt x="6270533" y="4509212"/>
                  <a:pt x="6265862" y="4510210"/>
                </a:cubicBezTo>
                <a:cubicBezTo>
                  <a:pt x="6247495" y="4538557"/>
                  <a:pt x="6276202" y="4512886"/>
                  <a:pt x="6258833" y="4545902"/>
                </a:cubicBezTo>
                <a:cubicBezTo>
                  <a:pt x="6254163" y="4546899"/>
                  <a:pt x="6257837" y="4541229"/>
                  <a:pt x="6253165" y="4542228"/>
                </a:cubicBezTo>
                <a:cubicBezTo>
                  <a:pt x="6241465" y="4578916"/>
                  <a:pt x="6218430" y="4608260"/>
                  <a:pt x="6214077" y="4633610"/>
                </a:cubicBezTo>
                <a:cubicBezTo>
                  <a:pt x="6214077" y="4633610"/>
                  <a:pt x="6216752" y="4623271"/>
                  <a:pt x="6209407" y="4634608"/>
                </a:cubicBezTo>
                <a:cubicBezTo>
                  <a:pt x="6209725" y="4658961"/>
                  <a:pt x="6184693" y="4678962"/>
                  <a:pt x="6170001" y="4701637"/>
                </a:cubicBezTo>
                <a:cubicBezTo>
                  <a:pt x="6161976" y="4732658"/>
                  <a:pt x="6143609" y="4761003"/>
                  <a:pt x="6124246" y="4784676"/>
                </a:cubicBezTo>
                <a:cubicBezTo>
                  <a:pt x="6114564" y="4796514"/>
                  <a:pt x="6104883" y="4808350"/>
                  <a:pt x="6094991" y="4822064"/>
                </a:cubicBezTo>
                <a:lnTo>
                  <a:pt x="6068122" y="4864900"/>
                </a:lnTo>
                <a:lnTo>
                  <a:pt x="6067155" y="4860368"/>
                </a:lnTo>
                <a:cubicBezTo>
                  <a:pt x="6062481" y="4861367"/>
                  <a:pt x="6062481" y="4861367"/>
                  <a:pt x="6063481" y="4866038"/>
                </a:cubicBezTo>
                <a:cubicBezTo>
                  <a:pt x="6060805" y="4876378"/>
                  <a:pt x="6060805" y="4876378"/>
                  <a:pt x="6060805" y="4876378"/>
                </a:cubicBezTo>
                <a:cubicBezTo>
                  <a:pt x="6059807" y="4871705"/>
                  <a:pt x="6059807" y="4871705"/>
                  <a:pt x="6059807" y="4871705"/>
                </a:cubicBezTo>
                <a:cubicBezTo>
                  <a:pt x="6051464" y="4878373"/>
                  <a:pt x="6044117" y="4889711"/>
                  <a:pt x="6037769" y="4905720"/>
                </a:cubicBezTo>
                <a:cubicBezTo>
                  <a:pt x="6037769" y="4905720"/>
                  <a:pt x="6038767" y="4910391"/>
                  <a:pt x="6038767" y="4910391"/>
                </a:cubicBezTo>
                <a:cubicBezTo>
                  <a:pt x="6039766" y="4915063"/>
                  <a:pt x="6035093" y="4916060"/>
                  <a:pt x="6036091" y="4920731"/>
                </a:cubicBezTo>
                <a:cubicBezTo>
                  <a:pt x="6035093" y="4916060"/>
                  <a:pt x="6038767" y="4910391"/>
                  <a:pt x="6034095" y="4911389"/>
                </a:cubicBezTo>
                <a:cubicBezTo>
                  <a:pt x="6030421" y="4917059"/>
                  <a:pt x="6026751" y="4922726"/>
                  <a:pt x="6023077" y="4928396"/>
                </a:cubicBezTo>
                <a:cubicBezTo>
                  <a:pt x="6022078" y="4923723"/>
                  <a:pt x="6022078" y="4923723"/>
                  <a:pt x="6022078" y="4923723"/>
                </a:cubicBezTo>
                <a:cubicBezTo>
                  <a:pt x="6022078" y="4923723"/>
                  <a:pt x="6022078" y="4923723"/>
                  <a:pt x="6021081" y="4919054"/>
                </a:cubicBezTo>
                <a:cubicBezTo>
                  <a:pt x="6021081" y="4919054"/>
                  <a:pt x="6021081" y="4919054"/>
                  <a:pt x="6016409" y="4920052"/>
                </a:cubicBezTo>
                <a:cubicBezTo>
                  <a:pt x="6017407" y="4924722"/>
                  <a:pt x="6018405" y="4929393"/>
                  <a:pt x="6018405" y="4929393"/>
                </a:cubicBezTo>
                <a:cubicBezTo>
                  <a:pt x="6018405" y="4929393"/>
                  <a:pt x="6018405" y="4929393"/>
                  <a:pt x="6019404" y="4934065"/>
                </a:cubicBezTo>
                <a:cubicBezTo>
                  <a:pt x="6019404" y="4934065"/>
                  <a:pt x="6015730" y="4939735"/>
                  <a:pt x="6015730" y="4939735"/>
                </a:cubicBezTo>
                <a:cubicBezTo>
                  <a:pt x="6015730" y="4939735"/>
                  <a:pt x="6011059" y="4940732"/>
                  <a:pt x="6011059" y="4940732"/>
                </a:cubicBezTo>
                <a:cubicBezTo>
                  <a:pt x="6011059" y="4940732"/>
                  <a:pt x="6006389" y="4941731"/>
                  <a:pt x="6006389" y="4941731"/>
                </a:cubicBezTo>
                <a:cubicBezTo>
                  <a:pt x="6007386" y="4946401"/>
                  <a:pt x="6007386" y="4946401"/>
                  <a:pt x="6007386" y="4946401"/>
                </a:cubicBezTo>
                <a:cubicBezTo>
                  <a:pt x="6008383" y="4951071"/>
                  <a:pt x="6008383" y="4951071"/>
                  <a:pt x="6008383" y="4951071"/>
                </a:cubicBezTo>
                <a:cubicBezTo>
                  <a:pt x="6004711" y="4956741"/>
                  <a:pt x="6001039" y="4962408"/>
                  <a:pt x="5996367" y="4963407"/>
                </a:cubicBezTo>
                <a:cubicBezTo>
                  <a:pt x="5996367" y="4963407"/>
                  <a:pt x="5996367" y="4963407"/>
                  <a:pt x="5995370" y="4958737"/>
                </a:cubicBezTo>
                <a:cubicBezTo>
                  <a:pt x="5995370" y="4958737"/>
                  <a:pt x="5991696" y="4964406"/>
                  <a:pt x="5991696" y="4964406"/>
                </a:cubicBezTo>
                <a:cubicBezTo>
                  <a:pt x="5988022" y="4970074"/>
                  <a:pt x="5988022" y="4970074"/>
                  <a:pt x="5988022" y="4970074"/>
                </a:cubicBezTo>
                <a:cubicBezTo>
                  <a:pt x="5988022" y="4970074"/>
                  <a:pt x="5984349" y="4975743"/>
                  <a:pt x="5985347" y="4980414"/>
                </a:cubicBezTo>
                <a:cubicBezTo>
                  <a:pt x="5984349" y="4975743"/>
                  <a:pt x="5984349" y="4975743"/>
                  <a:pt x="5984349" y="4975743"/>
                </a:cubicBezTo>
                <a:cubicBezTo>
                  <a:pt x="5979678" y="4976742"/>
                  <a:pt x="5976005" y="4982409"/>
                  <a:pt x="5967661" y="4989076"/>
                </a:cubicBezTo>
                <a:cubicBezTo>
                  <a:pt x="5970335" y="4978738"/>
                  <a:pt x="5962990" y="4990075"/>
                  <a:pt x="5965665" y="4979735"/>
                </a:cubicBezTo>
                <a:cubicBezTo>
                  <a:pt x="5949975" y="4997740"/>
                  <a:pt x="5949975" y="4997740"/>
                  <a:pt x="5949975" y="4997740"/>
                </a:cubicBezTo>
                <a:cubicBezTo>
                  <a:pt x="5949975" y="4997740"/>
                  <a:pt x="5948977" y="4993069"/>
                  <a:pt x="5948977" y="4993069"/>
                </a:cubicBezTo>
                <a:cubicBezTo>
                  <a:pt x="5952650" y="4987400"/>
                  <a:pt x="5952650" y="4987400"/>
                  <a:pt x="5952650" y="4987400"/>
                </a:cubicBezTo>
                <a:cubicBezTo>
                  <a:pt x="5952650" y="4987400"/>
                  <a:pt x="5957320" y="4986401"/>
                  <a:pt x="5951653" y="4982729"/>
                </a:cubicBezTo>
                <a:cubicBezTo>
                  <a:pt x="5951653" y="4982729"/>
                  <a:pt x="5951653" y="4982729"/>
                  <a:pt x="5947981" y="4988397"/>
                </a:cubicBezTo>
                <a:cubicBezTo>
                  <a:pt x="5944307" y="4994067"/>
                  <a:pt x="5944307" y="4994067"/>
                  <a:pt x="5944307" y="4994067"/>
                </a:cubicBezTo>
                <a:cubicBezTo>
                  <a:pt x="5945303" y="4998739"/>
                  <a:pt x="5940633" y="4999736"/>
                  <a:pt x="5941631" y="5004407"/>
                </a:cubicBezTo>
                <a:cubicBezTo>
                  <a:pt x="5941631" y="5004407"/>
                  <a:pt x="5947299" y="5008080"/>
                  <a:pt x="5950973" y="5002410"/>
                </a:cubicBezTo>
                <a:cubicBezTo>
                  <a:pt x="5947299" y="5008080"/>
                  <a:pt x="5947299" y="5008080"/>
                  <a:pt x="5947299" y="5008080"/>
                </a:cubicBezTo>
                <a:cubicBezTo>
                  <a:pt x="5937278" y="5029757"/>
                  <a:pt x="5931609" y="5026085"/>
                  <a:pt x="5929931" y="5041095"/>
                </a:cubicBezTo>
                <a:cubicBezTo>
                  <a:pt x="5937278" y="5029757"/>
                  <a:pt x="5942948" y="5033431"/>
                  <a:pt x="5947618" y="5032434"/>
                </a:cubicBezTo>
                <a:cubicBezTo>
                  <a:pt x="5943945" y="5038101"/>
                  <a:pt x="5935601" y="5044769"/>
                  <a:pt x="5931927" y="5050439"/>
                </a:cubicBezTo>
                <a:cubicBezTo>
                  <a:pt x="5928255" y="5056106"/>
                  <a:pt x="5924583" y="5061776"/>
                  <a:pt x="5920909" y="5067445"/>
                </a:cubicBezTo>
                <a:cubicBezTo>
                  <a:pt x="5916239" y="5068442"/>
                  <a:pt x="5912565" y="5074111"/>
                  <a:pt x="5912565" y="5074111"/>
                </a:cubicBezTo>
                <a:cubicBezTo>
                  <a:pt x="5907893" y="5075110"/>
                  <a:pt x="5911567" y="5069441"/>
                  <a:pt x="5910570" y="5064770"/>
                </a:cubicBezTo>
                <a:cubicBezTo>
                  <a:pt x="5895877" y="5087444"/>
                  <a:pt x="5895877" y="5087444"/>
                  <a:pt x="5895877" y="5087444"/>
                </a:cubicBezTo>
                <a:cubicBezTo>
                  <a:pt x="5890208" y="5083772"/>
                  <a:pt x="5890208" y="5083772"/>
                  <a:pt x="5890208" y="5083772"/>
                </a:cubicBezTo>
                <a:cubicBezTo>
                  <a:pt x="5890208" y="5083772"/>
                  <a:pt x="5889209" y="5079100"/>
                  <a:pt x="5893881" y="5078103"/>
                </a:cubicBezTo>
                <a:cubicBezTo>
                  <a:pt x="5892882" y="5073432"/>
                  <a:pt x="5892882" y="5073432"/>
                  <a:pt x="5892882" y="5073432"/>
                </a:cubicBezTo>
                <a:cubicBezTo>
                  <a:pt x="5892882" y="5073432"/>
                  <a:pt x="5892882" y="5073432"/>
                  <a:pt x="5888211" y="5074430"/>
                </a:cubicBezTo>
                <a:cubicBezTo>
                  <a:pt x="5883541" y="5075428"/>
                  <a:pt x="5884539" y="5080098"/>
                  <a:pt x="5884539" y="5080098"/>
                </a:cubicBezTo>
                <a:cubicBezTo>
                  <a:pt x="5885537" y="5084770"/>
                  <a:pt x="5885537" y="5084770"/>
                  <a:pt x="5885537" y="5084770"/>
                </a:cubicBezTo>
                <a:cubicBezTo>
                  <a:pt x="5885537" y="5084770"/>
                  <a:pt x="5880865" y="5085768"/>
                  <a:pt x="5881863" y="5090439"/>
                </a:cubicBezTo>
                <a:cubicBezTo>
                  <a:pt x="5881863" y="5090439"/>
                  <a:pt x="5881863" y="5090439"/>
                  <a:pt x="5878191" y="5096109"/>
                </a:cubicBezTo>
                <a:cubicBezTo>
                  <a:pt x="5878191" y="5096109"/>
                  <a:pt x="5878191" y="5096109"/>
                  <a:pt x="5873519" y="5097107"/>
                </a:cubicBezTo>
                <a:cubicBezTo>
                  <a:pt x="5873519" y="5097107"/>
                  <a:pt x="5874517" y="5101778"/>
                  <a:pt x="5874517" y="5101778"/>
                </a:cubicBezTo>
                <a:cubicBezTo>
                  <a:pt x="5869847" y="5102775"/>
                  <a:pt x="5869847" y="5102775"/>
                  <a:pt x="5869847" y="5102775"/>
                </a:cubicBezTo>
                <a:cubicBezTo>
                  <a:pt x="5868847" y="5098105"/>
                  <a:pt x="5868847" y="5098105"/>
                  <a:pt x="5868847" y="5098105"/>
                </a:cubicBezTo>
                <a:cubicBezTo>
                  <a:pt x="5871523" y="5087764"/>
                  <a:pt x="5871523" y="5087764"/>
                  <a:pt x="5871523" y="5087764"/>
                </a:cubicBezTo>
                <a:cubicBezTo>
                  <a:pt x="5875195" y="5082095"/>
                  <a:pt x="5879868" y="5081096"/>
                  <a:pt x="5878869" y="5076427"/>
                </a:cubicBezTo>
                <a:cubicBezTo>
                  <a:pt x="5878869" y="5076427"/>
                  <a:pt x="5878869" y="5076427"/>
                  <a:pt x="5874198" y="5077424"/>
                </a:cubicBezTo>
                <a:cubicBezTo>
                  <a:pt x="5869528" y="5078423"/>
                  <a:pt x="5870525" y="5083093"/>
                  <a:pt x="5870525" y="5083093"/>
                </a:cubicBezTo>
                <a:cubicBezTo>
                  <a:pt x="5862180" y="5089760"/>
                  <a:pt x="5863179" y="5094431"/>
                  <a:pt x="5859507" y="5100100"/>
                </a:cubicBezTo>
                <a:cubicBezTo>
                  <a:pt x="5860503" y="5104770"/>
                  <a:pt x="5860503" y="5104770"/>
                  <a:pt x="5860503" y="5104770"/>
                </a:cubicBezTo>
                <a:cubicBezTo>
                  <a:pt x="5857829" y="5115111"/>
                  <a:pt x="5853159" y="5116110"/>
                  <a:pt x="5854156" y="5120780"/>
                </a:cubicBezTo>
                <a:cubicBezTo>
                  <a:pt x="5838465" y="5138783"/>
                  <a:pt x="5818104" y="5157787"/>
                  <a:pt x="5803411" y="5180463"/>
                </a:cubicBezTo>
                <a:cubicBezTo>
                  <a:pt x="5798741" y="5181460"/>
                  <a:pt x="5798741" y="5181460"/>
                  <a:pt x="5798741" y="5181460"/>
                </a:cubicBezTo>
                <a:cubicBezTo>
                  <a:pt x="5794069" y="5182459"/>
                  <a:pt x="5795068" y="5187130"/>
                  <a:pt x="5795068" y="5187130"/>
                </a:cubicBezTo>
                <a:cubicBezTo>
                  <a:pt x="5790395" y="5188128"/>
                  <a:pt x="5786723" y="5193798"/>
                  <a:pt x="5783051" y="5199465"/>
                </a:cubicBezTo>
                <a:cubicBezTo>
                  <a:pt x="5783051" y="5199465"/>
                  <a:pt x="5783051" y="5199465"/>
                  <a:pt x="5779378" y="5205135"/>
                </a:cubicBezTo>
                <a:cubicBezTo>
                  <a:pt x="5774707" y="5206133"/>
                  <a:pt x="5771033" y="5211801"/>
                  <a:pt x="5767360" y="5217470"/>
                </a:cubicBezTo>
                <a:cubicBezTo>
                  <a:pt x="5762689" y="5218469"/>
                  <a:pt x="5759016" y="5224137"/>
                  <a:pt x="5755343" y="5229806"/>
                </a:cubicBezTo>
                <a:cubicBezTo>
                  <a:pt x="5746001" y="5231802"/>
                  <a:pt x="5735979" y="5253481"/>
                  <a:pt x="5718293" y="5262142"/>
                </a:cubicBezTo>
                <a:cubicBezTo>
                  <a:pt x="5715617" y="5272484"/>
                  <a:pt x="5691583" y="5297155"/>
                  <a:pt x="5680564" y="5314161"/>
                </a:cubicBezTo>
                <a:cubicBezTo>
                  <a:pt x="5680564" y="5314161"/>
                  <a:pt x="5663876" y="5327495"/>
                  <a:pt x="5668546" y="5326497"/>
                </a:cubicBezTo>
                <a:cubicBezTo>
                  <a:pt x="5688908" y="5307495"/>
                  <a:pt x="5671541" y="5340510"/>
                  <a:pt x="5679885" y="5333842"/>
                </a:cubicBezTo>
                <a:cubicBezTo>
                  <a:pt x="5687230" y="5322506"/>
                  <a:pt x="5686233" y="5317835"/>
                  <a:pt x="5712263" y="5302506"/>
                </a:cubicBezTo>
                <a:cubicBezTo>
                  <a:pt x="5701923" y="5299829"/>
                  <a:pt x="5752987" y="5264500"/>
                  <a:pt x="5746319" y="5256155"/>
                </a:cubicBezTo>
                <a:cubicBezTo>
                  <a:pt x="5730629" y="5274159"/>
                  <a:pt x="5749991" y="5250486"/>
                  <a:pt x="5762009" y="5238151"/>
                </a:cubicBezTo>
                <a:cubicBezTo>
                  <a:pt x="5762009" y="5238151"/>
                  <a:pt x="5762009" y="5238151"/>
                  <a:pt x="5763007" y="5242821"/>
                </a:cubicBezTo>
                <a:cubicBezTo>
                  <a:pt x="5758337" y="5243820"/>
                  <a:pt x="5758337" y="5243820"/>
                  <a:pt x="5758337" y="5243820"/>
                </a:cubicBezTo>
                <a:cubicBezTo>
                  <a:pt x="5754665" y="5249489"/>
                  <a:pt x="5754665" y="5249489"/>
                  <a:pt x="5759335" y="5248491"/>
                </a:cubicBezTo>
                <a:cubicBezTo>
                  <a:pt x="5759335" y="5248491"/>
                  <a:pt x="5759335" y="5248491"/>
                  <a:pt x="5764005" y="5247493"/>
                </a:cubicBezTo>
                <a:cubicBezTo>
                  <a:pt x="5767679" y="5241824"/>
                  <a:pt x="5767679" y="5241824"/>
                  <a:pt x="5767679" y="5241824"/>
                </a:cubicBezTo>
                <a:cubicBezTo>
                  <a:pt x="5771352" y="5236154"/>
                  <a:pt x="5770353" y="5231484"/>
                  <a:pt x="5764685" y="5227811"/>
                </a:cubicBezTo>
                <a:cubicBezTo>
                  <a:pt x="5768359" y="5222141"/>
                  <a:pt x="5772031" y="5216473"/>
                  <a:pt x="5776701" y="5215474"/>
                </a:cubicBezTo>
                <a:cubicBezTo>
                  <a:pt x="5781373" y="5214476"/>
                  <a:pt x="5781373" y="5214476"/>
                  <a:pt x="5786044" y="5213479"/>
                </a:cubicBezTo>
                <a:cubicBezTo>
                  <a:pt x="5786044" y="5213479"/>
                  <a:pt x="5786044" y="5213479"/>
                  <a:pt x="5787043" y="5218150"/>
                </a:cubicBezTo>
                <a:cubicBezTo>
                  <a:pt x="5791713" y="5217152"/>
                  <a:pt x="5790713" y="5212480"/>
                  <a:pt x="5790713" y="5212480"/>
                </a:cubicBezTo>
                <a:cubicBezTo>
                  <a:pt x="5790713" y="5212480"/>
                  <a:pt x="5789717" y="5207810"/>
                  <a:pt x="5789717" y="5207810"/>
                </a:cubicBezTo>
                <a:cubicBezTo>
                  <a:pt x="5788719" y="5203139"/>
                  <a:pt x="5793391" y="5202140"/>
                  <a:pt x="5792393" y="5197469"/>
                </a:cubicBezTo>
                <a:cubicBezTo>
                  <a:pt x="5797063" y="5196472"/>
                  <a:pt x="5800735" y="5190803"/>
                  <a:pt x="5800735" y="5190803"/>
                </a:cubicBezTo>
                <a:cubicBezTo>
                  <a:pt x="5800735" y="5190803"/>
                  <a:pt x="5800735" y="5190803"/>
                  <a:pt x="5805408" y="5189806"/>
                </a:cubicBezTo>
                <a:cubicBezTo>
                  <a:pt x="5804409" y="5185134"/>
                  <a:pt x="5804409" y="5185134"/>
                  <a:pt x="5804409" y="5185134"/>
                </a:cubicBezTo>
                <a:cubicBezTo>
                  <a:pt x="5804409" y="5185134"/>
                  <a:pt x="5809081" y="5184136"/>
                  <a:pt x="5808082" y="5179466"/>
                </a:cubicBezTo>
                <a:cubicBezTo>
                  <a:pt x="5823773" y="5161461"/>
                  <a:pt x="5838465" y="5138783"/>
                  <a:pt x="5859825" y="5124453"/>
                </a:cubicBezTo>
                <a:cubicBezTo>
                  <a:pt x="5863499" y="5118782"/>
                  <a:pt x="5863499" y="5118782"/>
                  <a:pt x="5863499" y="5118782"/>
                </a:cubicBezTo>
                <a:cubicBezTo>
                  <a:pt x="5863499" y="5118782"/>
                  <a:pt x="5862500" y="5114113"/>
                  <a:pt x="5862500" y="5114113"/>
                </a:cubicBezTo>
                <a:cubicBezTo>
                  <a:pt x="5862500" y="5114113"/>
                  <a:pt x="5867171" y="5113115"/>
                  <a:pt x="5867171" y="5113115"/>
                </a:cubicBezTo>
                <a:cubicBezTo>
                  <a:pt x="5867171" y="5113115"/>
                  <a:pt x="5868169" y="5117785"/>
                  <a:pt x="5868169" y="5117785"/>
                </a:cubicBezTo>
                <a:cubicBezTo>
                  <a:pt x="5877511" y="5115790"/>
                  <a:pt x="5881183" y="5110122"/>
                  <a:pt x="5889529" y="5103454"/>
                </a:cubicBezTo>
                <a:cubicBezTo>
                  <a:pt x="5888531" y="5098783"/>
                  <a:pt x="5888531" y="5098783"/>
                  <a:pt x="5888531" y="5098783"/>
                </a:cubicBezTo>
                <a:cubicBezTo>
                  <a:pt x="5903541" y="5100459"/>
                  <a:pt x="5881183" y="5110122"/>
                  <a:pt x="5886853" y="5113794"/>
                </a:cubicBezTo>
                <a:cubicBezTo>
                  <a:pt x="5890527" y="5108126"/>
                  <a:pt x="5907214" y="5094792"/>
                  <a:pt x="5918235" y="5077785"/>
                </a:cubicBezTo>
                <a:cubicBezTo>
                  <a:pt x="5921907" y="5072115"/>
                  <a:pt x="5929254" y="5060777"/>
                  <a:pt x="5937596" y="5054110"/>
                </a:cubicBezTo>
                <a:cubicBezTo>
                  <a:pt x="5941270" y="5048441"/>
                  <a:pt x="5948617" y="5037104"/>
                  <a:pt x="5956961" y="5030438"/>
                </a:cubicBezTo>
                <a:cubicBezTo>
                  <a:pt x="5967979" y="5013430"/>
                  <a:pt x="5980995" y="5005766"/>
                  <a:pt x="5991015" y="4984087"/>
                </a:cubicBezTo>
                <a:cubicBezTo>
                  <a:pt x="5994689" y="4978418"/>
                  <a:pt x="6003035" y="4971752"/>
                  <a:pt x="6003035" y="4971752"/>
                </a:cubicBezTo>
                <a:cubicBezTo>
                  <a:pt x="6006707" y="4966084"/>
                  <a:pt x="6011377" y="4965085"/>
                  <a:pt x="6010379" y="4960413"/>
                </a:cubicBezTo>
                <a:cubicBezTo>
                  <a:pt x="6015051" y="4959416"/>
                  <a:pt x="6015051" y="4959416"/>
                  <a:pt x="6018723" y="4953747"/>
                </a:cubicBezTo>
                <a:cubicBezTo>
                  <a:pt x="6017726" y="4949076"/>
                  <a:pt x="6026070" y="4942409"/>
                  <a:pt x="6029744" y="4936740"/>
                </a:cubicBezTo>
                <a:cubicBezTo>
                  <a:pt x="6030741" y="4941410"/>
                  <a:pt x="6041761" y="4924404"/>
                  <a:pt x="6041761" y="4924404"/>
                </a:cubicBezTo>
                <a:cubicBezTo>
                  <a:pt x="6045433" y="4918735"/>
                  <a:pt x="6049105" y="4913067"/>
                  <a:pt x="6048109" y="4908395"/>
                </a:cubicBezTo>
                <a:cubicBezTo>
                  <a:pt x="6052779" y="4907398"/>
                  <a:pt x="6052779" y="4907398"/>
                  <a:pt x="6052779" y="4907398"/>
                </a:cubicBezTo>
                <a:cubicBezTo>
                  <a:pt x="6092505" y="4864720"/>
                  <a:pt x="6137579" y="4801364"/>
                  <a:pt x="6166964" y="4756012"/>
                </a:cubicBezTo>
                <a:cubicBezTo>
                  <a:pt x="6171634" y="4755014"/>
                  <a:pt x="6171634" y="4755014"/>
                  <a:pt x="6171634" y="4755014"/>
                </a:cubicBezTo>
                <a:cubicBezTo>
                  <a:pt x="6171634" y="4755014"/>
                  <a:pt x="6171634" y="4755014"/>
                  <a:pt x="6176307" y="4754017"/>
                </a:cubicBezTo>
                <a:cubicBezTo>
                  <a:pt x="6172633" y="4759686"/>
                  <a:pt x="6172633" y="4759686"/>
                  <a:pt x="6168961" y="4765354"/>
                </a:cubicBezTo>
                <a:cubicBezTo>
                  <a:pt x="6168961" y="4765354"/>
                  <a:pt x="6165287" y="4771023"/>
                  <a:pt x="6161614" y="4776693"/>
                </a:cubicBezTo>
                <a:cubicBezTo>
                  <a:pt x="6157940" y="4782362"/>
                  <a:pt x="6157940" y="4782362"/>
                  <a:pt x="6154269" y="4788031"/>
                </a:cubicBezTo>
                <a:cubicBezTo>
                  <a:pt x="6154269" y="4788031"/>
                  <a:pt x="6154269" y="4788031"/>
                  <a:pt x="6155266" y="4792702"/>
                </a:cubicBezTo>
                <a:cubicBezTo>
                  <a:pt x="6146921" y="4799369"/>
                  <a:pt x="6144247" y="4809709"/>
                  <a:pt x="6136901" y="4821047"/>
                </a:cubicBezTo>
                <a:cubicBezTo>
                  <a:pt x="6136901" y="4821047"/>
                  <a:pt x="6133227" y="4826715"/>
                  <a:pt x="6137897" y="4825717"/>
                </a:cubicBezTo>
                <a:cubicBezTo>
                  <a:pt x="6138897" y="4830389"/>
                  <a:pt x="6142571" y="4824719"/>
                  <a:pt x="6142571" y="4824719"/>
                </a:cubicBezTo>
                <a:cubicBezTo>
                  <a:pt x="6146243" y="4819049"/>
                  <a:pt x="6146243" y="4819049"/>
                  <a:pt x="6146243" y="4819049"/>
                </a:cubicBezTo>
                <a:cubicBezTo>
                  <a:pt x="6146243" y="4819049"/>
                  <a:pt x="6150913" y="4818052"/>
                  <a:pt x="6149915" y="4813382"/>
                </a:cubicBezTo>
                <a:cubicBezTo>
                  <a:pt x="6153588" y="4807712"/>
                  <a:pt x="6153588" y="4807712"/>
                  <a:pt x="6153588" y="4807712"/>
                </a:cubicBezTo>
                <a:cubicBezTo>
                  <a:pt x="6152591" y="4803042"/>
                  <a:pt x="6157262" y="4802043"/>
                  <a:pt x="6160935" y="4796376"/>
                </a:cubicBezTo>
                <a:cubicBezTo>
                  <a:pt x="6157262" y="4802043"/>
                  <a:pt x="6153192" y="4808713"/>
                  <a:pt x="6149207" y="4815058"/>
                </a:cubicBezTo>
                <a:lnTo>
                  <a:pt x="6138972" y="4830325"/>
                </a:lnTo>
                <a:lnTo>
                  <a:pt x="6138897" y="4830389"/>
                </a:lnTo>
                <a:lnTo>
                  <a:pt x="6138892" y="4830440"/>
                </a:lnTo>
                <a:lnTo>
                  <a:pt x="6137977" y="4831806"/>
                </a:lnTo>
                <a:cubicBezTo>
                  <a:pt x="6131301" y="4840559"/>
                  <a:pt x="6126879" y="4842724"/>
                  <a:pt x="6128557" y="4827713"/>
                </a:cubicBezTo>
                <a:cubicBezTo>
                  <a:pt x="6115859" y="4859731"/>
                  <a:pt x="6107514" y="4866397"/>
                  <a:pt x="6092823" y="4889075"/>
                </a:cubicBezTo>
                <a:cubicBezTo>
                  <a:pt x="6097494" y="4888076"/>
                  <a:pt x="6097494" y="4888076"/>
                  <a:pt x="6097494" y="4888076"/>
                </a:cubicBezTo>
                <a:cubicBezTo>
                  <a:pt x="6086475" y="4905082"/>
                  <a:pt x="6086475" y="4905082"/>
                  <a:pt x="6086475" y="4905082"/>
                </a:cubicBezTo>
                <a:cubicBezTo>
                  <a:pt x="6081803" y="4906081"/>
                  <a:pt x="6081803" y="4906081"/>
                  <a:pt x="6081803" y="4906081"/>
                </a:cubicBezTo>
                <a:cubicBezTo>
                  <a:pt x="6082802" y="4910751"/>
                  <a:pt x="6082802" y="4910751"/>
                  <a:pt x="6082802" y="4910751"/>
                </a:cubicBezTo>
                <a:cubicBezTo>
                  <a:pt x="6078133" y="4911750"/>
                  <a:pt x="6078133" y="4911750"/>
                  <a:pt x="6078133" y="4911750"/>
                </a:cubicBezTo>
                <a:cubicBezTo>
                  <a:pt x="6074459" y="4917418"/>
                  <a:pt x="6075455" y="4922090"/>
                  <a:pt x="6070785" y="4923087"/>
                </a:cubicBezTo>
                <a:cubicBezTo>
                  <a:pt x="6071783" y="4927760"/>
                  <a:pt x="6067111" y="4928757"/>
                  <a:pt x="6068109" y="4933427"/>
                </a:cubicBezTo>
                <a:cubicBezTo>
                  <a:pt x="6063438" y="4934426"/>
                  <a:pt x="6064437" y="4939097"/>
                  <a:pt x="6064437" y="4939097"/>
                </a:cubicBezTo>
                <a:cubicBezTo>
                  <a:pt x="6060764" y="4944766"/>
                  <a:pt x="6057090" y="4950434"/>
                  <a:pt x="6053416" y="4956103"/>
                </a:cubicBezTo>
                <a:cubicBezTo>
                  <a:pt x="6054415" y="4960774"/>
                  <a:pt x="6054415" y="4960774"/>
                  <a:pt x="6054415" y="4960774"/>
                </a:cubicBezTo>
                <a:cubicBezTo>
                  <a:pt x="6054415" y="4960774"/>
                  <a:pt x="6049743" y="4961772"/>
                  <a:pt x="6050743" y="4966443"/>
                </a:cubicBezTo>
                <a:cubicBezTo>
                  <a:pt x="6038725" y="4978779"/>
                  <a:pt x="6027705" y="4995785"/>
                  <a:pt x="6016685" y="5012793"/>
                </a:cubicBezTo>
                <a:cubicBezTo>
                  <a:pt x="6015687" y="5008121"/>
                  <a:pt x="6015687" y="5008121"/>
                  <a:pt x="6011017" y="5009120"/>
                </a:cubicBezTo>
                <a:cubicBezTo>
                  <a:pt x="6014690" y="5003451"/>
                  <a:pt x="6014690" y="5003451"/>
                  <a:pt x="6014690" y="5003451"/>
                </a:cubicBezTo>
                <a:cubicBezTo>
                  <a:pt x="6019361" y="5002453"/>
                  <a:pt x="6018363" y="4997783"/>
                  <a:pt x="6018363" y="4997783"/>
                </a:cubicBezTo>
                <a:cubicBezTo>
                  <a:pt x="6018363" y="4997783"/>
                  <a:pt x="6013693" y="4998780"/>
                  <a:pt x="6013693" y="4998780"/>
                </a:cubicBezTo>
                <a:cubicBezTo>
                  <a:pt x="6010020" y="5004450"/>
                  <a:pt x="6010020" y="5004450"/>
                  <a:pt x="6010020" y="5004450"/>
                </a:cubicBezTo>
                <a:cubicBezTo>
                  <a:pt x="6010020" y="5004450"/>
                  <a:pt x="6006346" y="5010117"/>
                  <a:pt x="6006346" y="5010117"/>
                </a:cubicBezTo>
                <a:cubicBezTo>
                  <a:pt x="6007345" y="5014789"/>
                  <a:pt x="6007345" y="5014789"/>
                  <a:pt x="6007345" y="5014789"/>
                </a:cubicBezTo>
                <a:cubicBezTo>
                  <a:pt x="6007345" y="5014789"/>
                  <a:pt x="6007345" y="5014789"/>
                  <a:pt x="6008343" y="5019460"/>
                </a:cubicBezTo>
                <a:cubicBezTo>
                  <a:pt x="5996325" y="5031796"/>
                  <a:pt x="5985305" y="5048802"/>
                  <a:pt x="5973287" y="5061138"/>
                </a:cubicBezTo>
                <a:cubicBezTo>
                  <a:pt x="5973287" y="5061138"/>
                  <a:pt x="5973287" y="5061138"/>
                  <a:pt x="5974287" y="5065808"/>
                </a:cubicBezTo>
                <a:cubicBezTo>
                  <a:pt x="5946578" y="5096150"/>
                  <a:pt x="5923543" y="5125493"/>
                  <a:pt x="5894837" y="5151162"/>
                </a:cubicBezTo>
                <a:cubicBezTo>
                  <a:pt x="5859782" y="5192842"/>
                  <a:pt x="5823731" y="5229849"/>
                  <a:pt x="5783008" y="5267853"/>
                </a:cubicBezTo>
                <a:cubicBezTo>
                  <a:pt x="5774664" y="5274520"/>
                  <a:pt x="5756977" y="5283184"/>
                  <a:pt x="5758973" y="5292525"/>
                </a:cubicBezTo>
                <a:cubicBezTo>
                  <a:pt x="5758973" y="5292525"/>
                  <a:pt x="5758973" y="5292525"/>
                  <a:pt x="5754302" y="5293524"/>
                </a:cubicBezTo>
                <a:cubicBezTo>
                  <a:pt x="5749632" y="5294521"/>
                  <a:pt x="5745958" y="5300190"/>
                  <a:pt x="5741289" y="5301187"/>
                </a:cubicBezTo>
                <a:cubicBezTo>
                  <a:pt x="5741289" y="5301187"/>
                  <a:pt x="5737613" y="5306857"/>
                  <a:pt x="5737613" y="5306857"/>
                </a:cubicBezTo>
                <a:cubicBezTo>
                  <a:pt x="5737613" y="5306857"/>
                  <a:pt x="5742285" y="5305858"/>
                  <a:pt x="5742285" y="5305858"/>
                </a:cubicBezTo>
                <a:cubicBezTo>
                  <a:pt x="5721925" y="5324862"/>
                  <a:pt x="5701562" y="5343864"/>
                  <a:pt x="5681201" y="5362868"/>
                </a:cubicBezTo>
                <a:cubicBezTo>
                  <a:pt x="5632136" y="5407539"/>
                  <a:pt x="5632136" y="5407539"/>
                  <a:pt x="5632136" y="5407539"/>
                </a:cubicBezTo>
                <a:cubicBezTo>
                  <a:pt x="5615447" y="5420874"/>
                  <a:pt x="5615447" y="5420874"/>
                  <a:pt x="5615447" y="5420874"/>
                </a:cubicBezTo>
                <a:cubicBezTo>
                  <a:pt x="5607101" y="5427540"/>
                  <a:pt x="5585743" y="5441872"/>
                  <a:pt x="5569055" y="5455206"/>
                </a:cubicBezTo>
                <a:cubicBezTo>
                  <a:pt x="5548693" y="5474208"/>
                  <a:pt x="5532003" y="5487543"/>
                  <a:pt x="5536677" y="5486546"/>
                </a:cubicBezTo>
                <a:cubicBezTo>
                  <a:pt x="5478267" y="5533212"/>
                  <a:pt x="5419857" y="5579880"/>
                  <a:pt x="5347435" y="5629544"/>
                </a:cubicBezTo>
                <a:cubicBezTo>
                  <a:pt x="5308391" y="5652537"/>
                  <a:pt x="5238643" y="5691859"/>
                  <a:pt x="5192251" y="5726192"/>
                </a:cubicBezTo>
                <a:cubicBezTo>
                  <a:pt x="5138196" y="5747510"/>
                  <a:pt x="5087133" y="5782839"/>
                  <a:pt x="5029405" y="5809826"/>
                </a:cubicBezTo>
                <a:cubicBezTo>
                  <a:pt x="5021059" y="5816493"/>
                  <a:pt x="5020060" y="5811822"/>
                  <a:pt x="5011718" y="5818489"/>
                </a:cubicBezTo>
                <a:cubicBezTo>
                  <a:pt x="4904601" y="5865795"/>
                  <a:pt x="4795491" y="5903758"/>
                  <a:pt x="4685383" y="5937051"/>
                </a:cubicBezTo>
                <a:cubicBezTo>
                  <a:pt x="4627991" y="5954197"/>
                  <a:pt x="4571271" y="5968757"/>
                  <a:pt x="4514510" y="5980274"/>
                </a:cubicBezTo>
                <a:lnTo>
                  <a:pt x="4434660" y="5991919"/>
                </a:lnTo>
                <a:lnTo>
                  <a:pt x="4450453" y="5989074"/>
                </a:lnTo>
                <a:cubicBezTo>
                  <a:pt x="4468429" y="5984623"/>
                  <a:pt x="4484527" y="5979963"/>
                  <a:pt x="4493869" y="5977967"/>
                </a:cubicBezTo>
                <a:cubicBezTo>
                  <a:pt x="4493869" y="5977967"/>
                  <a:pt x="4498541" y="5976969"/>
                  <a:pt x="4498541" y="5976969"/>
                </a:cubicBezTo>
                <a:cubicBezTo>
                  <a:pt x="4549921" y="5965993"/>
                  <a:pt x="4587289" y="5958008"/>
                  <a:pt x="4637673" y="5942359"/>
                </a:cubicBezTo>
                <a:cubicBezTo>
                  <a:pt x="4642343" y="5941362"/>
                  <a:pt x="4642343" y="5941362"/>
                  <a:pt x="4642343" y="5941362"/>
                </a:cubicBezTo>
                <a:cubicBezTo>
                  <a:pt x="4647017" y="5940363"/>
                  <a:pt x="4647017" y="5940363"/>
                  <a:pt x="4646017" y="5935692"/>
                </a:cubicBezTo>
                <a:cubicBezTo>
                  <a:pt x="4641346" y="5936690"/>
                  <a:pt x="4636675" y="5937688"/>
                  <a:pt x="4636675" y="5937688"/>
                </a:cubicBezTo>
                <a:cubicBezTo>
                  <a:pt x="4637673" y="5942359"/>
                  <a:pt x="4637673" y="5942359"/>
                  <a:pt x="4637673" y="5942359"/>
                </a:cubicBezTo>
                <a:cubicBezTo>
                  <a:pt x="4581622" y="5954334"/>
                  <a:pt x="4548924" y="5961320"/>
                  <a:pt x="4497543" y="5972298"/>
                </a:cubicBezTo>
                <a:cubicBezTo>
                  <a:pt x="4501215" y="5966629"/>
                  <a:pt x="4496545" y="5967627"/>
                  <a:pt x="4490875" y="5963954"/>
                </a:cubicBezTo>
                <a:cubicBezTo>
                  <a:pt x="4486203" y="5964951"/>
                  <a:pt x="4486203" y="5964951"/>
                  <a:pt x="4486203" y="5964951"/>
                </a:cubicBezTo>
                <a:cubicBezTo>
                  <a:pt x="4487203" y="5969623"/>
                  <a:pt x="4487203" y="5969623"/>
                  <a:pt x="4487203" y="5969623"/>
                </a:cubicBezTo>
                <a:cubicBezTo>
                  <a:pt x="4446161" y="5983274"/>
                  <a:pt x="4400129" y="5973572"/>
                  <a:pt x="4389111" y="5990578"/>
                </a:cubicBezTo>
                <a:cubicBezTo>
                  <a:pt x="4390107" y="5995251"/>
                  <a:pt x="4390107" y="5995251"/>
                  <a:pt x="4390107" y="5995251"/>
                </a:cubicBezTo>
                <a:cubicBezTo>
                  <a:pt x="4384439" y="5991577"/>
                  <a:pt x="4375097" y="5993573"/>
                  <a:pt x="4370427" y="5994571"/>
                </a:cubicBezTo>
                <a:cubicBezTo>
                  <a:pt x="4365755" y="5995569"/>
                  <a:pt x="4361085" y="5996567"/>
                  <a:pt x="4361085" y="5996567"/>
                </a:cubicBezTo>
                <a:cubicBezTo>
                  <a:pt x="4360087" y="5991897"/>
                  <a:pt x="4358091" y="5982554"/>
                  <a:pt x="4361763" y="5976885"/>
                </a:cubicBezTo>
                <a:cubicBezTo>
                  <a:pt x="4366434" y="5975888"/>
                  <a:pt x="4375777" y="5973892"/>
                  <a:pt x="4380447" y="5972893"/>
                </a:cubicBezTo>
                <a:cubicBezTo>
                  <a:pt x="4389789" y="5970899"/>
                  <a:pt x="4400129" y="5973572"/>
                  <a:pt x="4408475" y="5966906"/>
                </a:cubicBezTo>
                <a:cubicBezTo>
                  <a:pt x="4408475" y="5966906"/>
                  <a:pt x="4413145" y="5965908"/>
                  <a:pt x="4413145" y="5965908"/>
                </a:cubicBezTo>
                <a:cubicBezTo>
                  <a:pt x="4413145" y="5965908"/>
                  <a:pt x="4413145" y="5965908"/>
                  <a:pt x="4417816" y="5964910"/>
                </a:cubicBezTo>
                <a:cubicBezTo>
                  <a:pt x="4422487" y="5963913"/>
                  <a:pt x="4422487" y="5963913"/>
                  <a:pt x="4427159" y="5962914"/>
                </a:cubicBezTo>
                <a:cubicBezTo>
                  <a:pt x="4431829" y="5961917"/>
                  <a:pt x="4431829" y="5961917"/>
                  <a:pt x="4431829" y="5961917"/>
                </a:cubicBezTo>
                <a:cubicBezTo>
                  <a:pt x="4431829" y="5961917"/>
                  <a:pt x="4430831" y="5957245"/>
                  <a:pt x="4426161" y="5958243"/>
                </a:cubicBezTo>
                <a:cubicBezTo>
                  <a:pt x="4421489" y="5959242"/>
                  <a:pt x="4416819" y="5960239"/>
                  <a:pt x="4416819" y="5960239"/>
                </a:cubicBezTo>
                <a:cubicBezTo>
                  <a:pt x="4412147" y="5961238"/>
                  <a:pt x="4412147" y="5961238"/>
                  <a:pt x="4412147" y="5961238"/>
                </a:cubicBezTo>
                <a:cubicBezTo>
                  <a:pt x="4415820" y="5955568"/>
                  <a:pt x="4411149" y="5956566"/>
                  <a:pt x="4411149" y="5956566"/>
                </a:cubicBezTo>
                <a:cubicBezTo>
                  <a:pt x="4406479" y="5957564"/>
                  <a:pt x="4406479" y="5957564"/>
                  <a:pt x="4406479" y="5957564"/>
                </a:cubicBezTo>
                <a:cubicBezTo>
                  <a:pt x="4406479" y="5957564"/>
                  <a:pt x="4401807" y="5958561"/>
                  <a:pt x="4401807" y="5958561"/>
                </a:cubicBezTo>
                <a:cubicBezTo>
                  <a:pt x="4402805" y="5963232"/>
                  <a:pt x="4402805" y="5963232"/>
                  <a:pt x="4402805" y="5963232"/>
                </a:cubicBezTo>
                <a:cubicBezTo>
                  <a:pt x="4399132" y="5968902"/>
                  <a:pt x="4388792" y="5966227"/>
                  <a:pt x="4379449" y="5968223"/>
                </a:cubicBezTo>
                <a:cubicBezTo>
                  <a:pt x="4374779" y="5969221"/>
                  <a:pt x="4370107" y="5970218"/>
                  <a:pt x="4360765" y="5972214"/>
                </a:cubicBezTo>
                <a:cubicBezTo>
                  <a:pt x="4332741" y="5978202"/>
                  <a:pt x="4332741" y="5978202"/>
                  <a:pt x="4332741" y="5978202"/>
                </a:cubicBezTo>
                <a:cubicBezTo>
                  <a:pt x="4327071" y="5974530"/>
                  <a:pt x="4328067" y="5979200"/>
                  <a:pt x="4328067" y="5979200"/>
                </a:cubicBezTo>
                <a:cubicBezTo>
                  <a:pt x="4328067" y="5979200"/>
                  <a:pt x="4329067" y="5983871"/>
                  <a:pt x="4333738" y="5982874"/>
                </a:cubicBezTo>
                <a:cubicBezTo>
                  <a:pt x="4352421" y="5978882"/>
                  <a:pt x="4352421" y="5978882"/>
                  <a:pt x="4352421" y="5978882"/>
                </a:cubicBezTo>
                <a:cubicBezTo>
                  <a:pt x="4348747" y="5984549"/>
                  <a:pt x="4346073" y="5994892"/>
                  <a:pt x="4347071" y="5999562"/>
                </a:cubicBezTo>
                <a:cubicBezTo>
                  <a:pt x="4342400" y="6000559"/>
                  <a:pt x="4337729" y="6001556"/>
                  <a:pt x="4337729" y="6001556"/>
                </a:cubicBezTo>
                <a:cubicBezTo>
                  <a:pt x="4333057" y="6002555"/>
                  <a:pt x="4333057" y="6002555"/>
                  <a:pt x="4333057" y="6002555"/>
                </a:cubicBezTo>
                <a:cubicBezTo>
                  <a:pt x="4336731" y="5996886"/>
                  <a:pt x="4336731" y="5996886"/>
                  <a:pt x="4336731" y="5996886"/>
                </a:cubicBezTo>
                <a:cubicBezTo>
                  <a:pt x="4336731" y="5996886"/>
                  <a:pt x="4332060" y="5997884"/>
                  <a:pt x="4331061" y="5993214"/>
                </a:cubicBezTo>
                <a:cubicBezTo>
                  <a:pt x="4326391" y="5994211"/>
                  <a:pt x="4327390" y="5998882"/>
                  <a:pt x="4322719" y="5999880"/>
                </a:cubicBezTo>
                <a:cubicBezTo>
                  <a:pt x="4322719" y="5999880"/>
                  <a:pt x="4318046" y="6000879"/>
                  <a:pt x="4318046" y="6000879"/>
                </a:cubicBezTo>
                <a:cubicBezTo>
                  <a:pt x="4313376" y="6001876"/>
                  <a:pt x="4307707" y="5998202"/>
                  <a:pt x="4298365" y="6000199"/>
                </a:cubicBezTo>
                <a:cubicBezTo>
                  <a:pt x="4279681" y="6004190"/>
                  <a:pt x="4302039" y="5994529"/>
                  <a:pt x="4287027" y="5992853"/>
                </a:cubicBezTo>
                <a:cubicBezTo>
                  <a:pt x="4279681" y="6004190"/>
                  <a:pt x="4263672" y="5997842"/>
                  <a:pt x="4253332" y="5995167"/>
                </a:cubicBezTo>
                <a:cubicBezTo>
                  <a:pt x="4254329" y="5999839"/>
                  <a:pt x="4255329" y="6004508"/>
                  <a:pt x="4250657" y="6005506"/>
                </a:cubicBezTo>
                <a:cubicBezTo>
                  <a:pt x="4249659" y="6000836"/>
                  <a:pt x="4248661" y="5996165"/>
                  <a:pt x="4243989" y="5997163"/>
                </a:cubicBezTo>
                <a:cubicBezTo>
                  <a:pt x="4240317" y="6002832"/>
                  <a:pt x="4226303" y="6005825"/>
                  <a:pt x="4216961" y="6007822"/>
                </a:cubicBezTo>
                <a:cubicBezTo>
                  <a:pt x="4219637" y="5997482"/>
                  <a:pt x="4186939" y="6004467"/>
                  <a:pt x="4183267" y="6010136"/>
                </a:cubicBezTo>
                <a:cubicBezTo>
                  <a:pt x="4178595" y="6011135"/>
                  <a:pt x="4178595" y="6011135"/>
                  <a:pt x="4178595" y="6011135"/>
                </a:cubicBezTo>
                <a:cubicBezTo>
                  <a:pt x="4164583" y="6014128"/>
                  <a:pt x="4176599" y="6001792"/>
                  <a:pt x="4162587" y="6004786"/>
                </a:cubicBezTo>
                <a:cubicBezTo>
                  <a:pt x="4154243" y="6011453"/>
                  <a:pt x="4150570" y="6017122"/>
                  <a:pt x="4126216" y="6017440"/>
                </a:cubicBezTo>
                <a:cubicBezTo>
                  <a:pt x="4115876" y="6014765"/>
                  <a:pt x="4100865" y="6013088"/>
                  <a:pt x="4086851" y="6016083"/>
                </a:cubicBezTo>
                <a:cubicBezTo>
                  <a:pt x="4082181" y="6017080"/>
                  <a:pt x="4072838" y="6019077"/>
                  <a:pt x="4067171" y="6015403"/>
                </a:cubicBezTo>
                <a:cubicBezTo>
                  <a:pt x="4038144" y="6016720"/>
                  <a:pt x="4061501" y="6011729"/>
                  <a:pt x="4040821" y="6006380"/>
                </a:cubicBezTo>
                <a:cubicBezTo>
                  <a:pt x="4024132" y="6019713"/>
                  <a:pt x="3962092" y="6003663"/>
                  <a:pt x="3944405" y="6012325"/>
                </a:cubicBezTo>
                <a:cubicBezTo>
                  <a:pt x="3965085" y="6017676"/>
                  <a:pt x="3925723" y="6016317"/>
                  <a:pt x="3925723" y="6016317"/>
                </a:cubicBezTo>
                <a:cubicBezTo>
                  <a:pt x="3921050" y="6017316"/>
                  <a:pt x="3916380" y="6018314"/>
                  <a:pt x="3911709" y="6019311"/>
                </a:cubicBezTo>
                <a:cubicBezTo>
                  <a:pt x="3852664" y="6017274"/>
                  <a:pt x="3818969" y="6019588"/>
                  <a:pt x="3784954" y="5997550"/>
                </a:cubicBezTo>
                <a:cubicBezTo>
                  <a:pt x="3782279" y="6007888"/>
                  <a:pt x="3744593" y="5991520"/>
                  <a:pt x="3731576" y="5999185"/>
                </a:cubicBezTo>
                <a:cubicBezTo>
                  <a:pt x="3741917" y="6001860"/>
                  <a:pt x="3706225" y="5994832"/>
                  <a:pt x="3701555" y="5995831"/>
                </a:cubicBezTo>
                <a:cubicBezTo>
                  <a:pt x="3701555" y="5995831"/>
                  <a:pt x="3706225" y="5994832"/>
                  <a:pt x="3706225" y="5994832"/>
                </a:cubicBezTo>
                <a:cubicBezTo>
                  <a:pt x="3667859" y="5998145"/>
                  <a:pt x="3636839" y="5990119"/>
                  <a:pt x="3591805" y="5985087"/>
                </a:cubicBezTo>
                <a:cubicBezTo>
                  <a:pt x="3603144" y="5992434"/>
                  <a:pt x="3575797" y="5978739"/>
                  <a:pt x="3573122" y="5989079"/>
                </a:cubicBezTo>
                <a:cubicBezTo>
                  <a:pt x="3571125" y="5979738"/>
                  <a:pt x="3553439" y="5988402"/>
                  <a:pt x="3537430" y="5982053"/>
                </a:cubicBezTo>
                <a:cubicBezTo>
                  <a:pt x="3557113" y="5982733"/>
                  <a:pt x="3542781" y="5961373"/>
                  <a:pt x="3541104" y="5976384"/>
                </a:cubicBezTo>
                <a:cubicBezTo>
                  <a:pt x="3512081" y="5977701"/>
                  <a:pt x="3484733" y="5964007"/>
                  <a:pt x="3465050" y="5963328"/>
                </a:cubicBezTo>
                <a:cubicBezTo>
                  <a:pt x="3476388" y="5970674"/>
                  <a:pt x="3445368" y="5962647"/>
                  <a:pt x="3430358" y="5960971"/>
                </a:cubicBezTo>
                <a:cubicBezTo>
                  <a:pt x="3430358" y="5960971"/>
                  <a:pt x="3435029" y="5959972"/>
                  <a:pt x="3439699" y="5958974"/>
                </a:cubicBezTo>
                <a:cubicBezTo>
                  <a:pt x="3404008" y="5951948"/>
                  <a:pt x="3384325" y="5951268"/>
                  <a:pt x="3363648" y="5945918"/>
                </a:cubicBezTo>
                <a:cubicBezTo>
                  <a:pt x="3342967" y="5940568"/>
                  <a:pt x="3323285" y="5939888"/>
                  <a:pt x="3280927" y="5924516"/>
                </a:cubicBezTo>
                <a:cubicBezTo>
                  <a:pt x="3280927" y="5924516"/>
                  <a:pt x="3290268" y="5922520"/>
                  <a:pt x="3275257" y="5920844"/>
                </a:cubicBezTo>
                <a:cubicBezTo>
                  <a:pt x="3260247" y="5919166"/>
                  <a:pt x="3281924" y="5929188"/>
                  <a:pt x="3261244" y="5923839"/>
                </a:cubicBezTo>
                <a:cubicBezTo>
                  <a:pt x="3244238" y="5912818"/>
                  <a:pt x="3229227" y="5911142"/>
                  <a:pt x="3215214" y="5914135"/>
                </a:cubicBezTo>
                <a:cubicBezTo>
                  <a:pt x="3202877" y="5902119"/>
                  <a:pt x="3203875" y="5906789"/>
                  <a:pt x="3201879" y="5897447"/>
                </a:cubicBezTo>
                <a:cubicBezTo>
                  <a:pt x="3192538" y="5899442"/>
                  <a:pt x="3187867" y="5900441"/>
                  <a:pt x="3172855" y="5898763"/>
                </a:cubicBezTo>
                <a:cubicBezTo>
                  <a:pt x="3171857" y="5894093"/>
                  <a:pt x="3182197" y="5896768"/>
                  <a:pt x="3171857" y="5894093"/>
                </a:cubicBezTo>
                <a:cubicBezTo>
                  <a:pt x="3152175" y="5893412"/>
                  <a:pt x="3128502" y="5874051"/>
                  <a:pt x="3099478" y="5875367"/>
                </a:cubicBezTo>
                <a:cubicBezTo>
                  <a:pt x="3097482" y="5866024"/>
                  <a:pt x="3114489" y="5877044"/>
                  <a:pt x="3119159" y="5876046"/>
                </a:cubicBezTo>
                <a:cubicBezTo>
                  <a:pt x="3096485" y="5861354"/>
                  <a:pt x="3073128" y="5866344"/>
                  <a:pt x="3059795" y="5849654"/>
                </a:cubicBezTo>
                <a:cubicBezTo>
                  <a:pt x="3050452" y="5851652"/>
                  <a:pt x="3072131" y="5861672"/>
                  <a:pt x="3056122" y="5855324"/>
                </a:cubicBezTo>
                <a:cubicBezTo>
                  <a:pt x="3060792" y="5854327"/>
                  <a:pt x="3054124" y="5845982"/>
                  <a:pt x="3039115" y="5844305"/>
                </a:cubicBezTo>
                <a:cubicBezTo>
                  <a:pt x="3026099" y="5851970"/>
                  <a:pt x="3001427" y="5827936"/>
                  <a:pt x="3003423" y="5837278"/>
                </a:cubicBezTo>
                <a:cubicBezTo>
                  <a:pt x="2997755" y="5833604"/>
                  <a:pt x="2992086" y="5829932"/>
                  <a:pt x="2986416" y="5826258"/>
                </a:cubicBezTo>
                <a:cubicBezTo>
                  <a:pt x="2986416" y="5826258"/>
                  <a:pt x="2986416" y="5826258"/>
                  <a:pt x="2981746" y="5827257"/>
                </a:cubicBezTo>
                <a:cubicBezTo>
                  <a:pt x="2987413" y="5830929"/>
                  <a:pt x="2993083" y="5834603"/>
                  <a:pt x="2993083" y="5834603"/>
                </a:cubicBezTo>
                <a:cubicBezTo>
                  <a:pt x="2978073" y="5832925"/>
                  <a:pt x="2965737" y="5820909"/>
                  <a:pt x="2953401" y="5808891"/>
                </a:cubicBezTo>
                <a:cubicBezTo>
                  <a:pt x="2949727" y="5814561"/>
                  <a:pt x="2944059" y="5810887"/>
                  <a:pt x="2937391" y="5802543"/>
                </a:cubicBezTo>
                <a:cubicBezTo>
                  <a:pt x="2928048" y="5804539"/>
                  <a:pt x="2934716" y="5812883"/>
                  <a:pt x="2940386" y="5816557"/>
                </a:cubicBezTo>
                <a:cubicBezTo>
                  <a:pt x="2935713" y="5817555"/>
                  <a:pt x="2935713" y="5817555"/>
                  <a:pt x="2935713" y="5817555"/>
                </a:cubicBezTo>
                <a:cubicBezTo>
                  <a:pt x="2929046" y="5809211"/>
                  <a:pt x="2903696" y="5804858"/>
                  <a:pt x="2902699" y="5800186"/>
                </a:cubicBezTo>
                <a:cubicBezTo>
                  <a:pt x="2901701" y="5795516"/>
                  <a:pt x="2901701" y="5795516"/>
                  <a:pt x="2901701" y="5795516"/>
                </a:cubicBezTo>
                <a:cubicBezTo>
                  <a:pt x="2907370" y="5799188"/>
                  <a:pt x="2912041" y="5798190"/>
                  <a:pt x="2912041" y="5798190"/>
                </a:cubicBezTo>
                <a:cubicBezTo>
                  <a:pt x="2917710" y="5801864"/>
                  <a:pt x="2917710" y="5801864"/>
                  <a:pt x="2917710" y="5801864"/>
                </a:cubicBezTo>
                <a:cubicBezTo>
                  <a:pt x="2922381" y="5800865"/>
                  <a:pt x="2916711" y="5797193"/>
                  <a:pt x="2916711" y="5797193"/>
                </a:cubicBezTo>
                <a:cubicBezTo>
                  <a:pt x="2911042" y="5793520"/>
                  <a:pt x="2905374" y="5789848"/>
                  <a:pt x="2900702" y="5790845"/>
                </a:cubicBezTo>
                <a:cubicBezTo>
                  <a:pt x="2904375" y="5785175"/>
                  <a:pt x="2854671" y="5781142"/>
                  <a:pt x="2878026" y="5776152"/>
                </a:cubicBezTo>
                <a:cubicBezTo>
                  <a:pt x="2863016" y="5774474"/>
                  <a:pt x="2847008" y="5768126"/>
                  <a:pt x="2830996" y="5761779"/>
                </a:cubicBezTo>
                <a:cubicBezTo>
                  <a:pt x="2819659" y="5754432"/>
                  <a:pt x="2808323" y="5747087"/>
                  <a:pt x="2802653" y="5743413"/>
                </a:cubicBezTo>
                <a:cubicBezTo>
                  <a:pt x="2801655" y="5738743"/>
                  <a:pt x="2801655" y="5738743"/>
                  <a:pt x="2796984" y="5739740"/>
                </a:cubicBezTo>
                <a:cubicBezTo>
                  <a:pt x="2796984" y="5739740"/>
                  <a:pt x="2795985" y="5735071"/>
                  <a:pt x="2792311" y="5740738"/>
                </a:cubicBezTo>
                <a:cubicBezTo>
                  <a:pt x="2769637" y="5726046"/>
                  <a:pt x="2729955" y="5700335"/>
                  <a:pt x="2707279" y="5685642"/>
                </a:cubicBezTo>
                <a:cubicBezTo>
                  <a:pt x="2695940" y="5678297"/>
                  <a:pt x="2688275" y="5665282"/>
                  <a:pt x="2676938" y="5657935"/>
                </a:cubicBezTo>
                <a:cubicBezTo>
                  <a:pt x="2624918" y="5620207"/>
                  <a:pt x="2565553" y="5593817"/>
                  <a:pt x="2520882" y="5544750"/>
                </a:cubicBezTo>
                <a:cubicBezTo>
                  <a:pt x="2467186" y="5522032"/>
                  <a:pt x="2439519" y="5483984"/>
                  <a:pt x="2389498" y="5455598"/>
                </a:cubicBezTo>
                <a:cubicBezTo>
                  <a:pt x="2396165" y="5463942"/>
                  <a:pt x="2402831" y="5472286"/>
                  <a:pt x="2399159" y="5477954"/>
                </a:cubicBezTo>
                <a:cubicBezTo>
                  <a:pt x="2382151" y="5466937"/>
                  <a:pt x="2376483" y="5463264"/>
                  <a:pt x="2364147" y="5451245"/>
                </a:cubicBezTo>
                <a:cubicBezTo>
                  <a:pt x="2358476" y="5447574"/>
                  <a:pt x="2352809" y="5443900"/>
                  <a:pt x="2347139" y="5440226"/>
                </a:cubicBezTo>
                <a:cubicBezTo>
                  <a:pt x="2346142" y="5435556"/>
                  <a:pt x="2344146" y="5426213"/>
                  <a:pt x="2345143" y="5430885"/>
                </a:cubicBezTo>
                <a:cubicBezTo>
                  <a:pt x="2338477" y="5422541"/>
                  <a:pt x="2339474" y="5427211"/>
                  <a:pt x="2340472" y="5431882"/>
                </a:cubicBezTo>
                <a:cubicBezTo>
                  <a:pt x="2305461" y="5405174"/>
                  <a:pt x="2318476" y="5397508"/>
                  <a:pt x="2322149" y="5391840"/>
                </a:cubicBezTo>
                <a:cubicBezTo>
                  <a:pt x="2321151" y="5387168"/>
                  <a:pt x="2321151" y="5387168"/>
                  <a:pt x="2315481" y="5383495"/>
                </a:cubicBezTo>
                <a:cubicBezTo>
                  <a:pt x="2315481" y="5383495"/>
                  <a:pt x="2313487" y="5374154"/>
                  <a:pt x="2309813" y="5379823"/>
                </a:cubicBezTo>
                <a:cubicBezTo>
                  <a:pt x="2309813" y="5379823"/>
                  <a:pt x="2308814" y="5375151"/>
                  <a:pt x="2304144" y="5376149"/>
                </a:cubicBezTo>
                <a:cubicBezTo>
                  <a:pt x="2311490" y="5364811"/>
                  <a:pt x="2289812" y="5354789"/>
                  <a:pt x="2280470" y="5356786"/>
                </a:cubicBezTo>
                <a:cubicBezTo>
                  <a:pt x="2279473" y="5352116"/>
                  <a:pt x="2274800" y="5353113"/>
                  <a:pt x="2274800" y="5353113"/>
                </a:cubicBezTo>
                <a:cubicBezTo>
                  <a:pt x="2270129" y="5354112"/>
                  <a:pt x="2270129" y="5354112"/>
                  <a:pt x="2275799" y="5357784"/>
                </a:cubicBezTo>
                <a:cubicBezTo>
                  <a:pt x="2276796" y="5362454"/>
                  <a:pt x="2282467" y="5366128"/>
                  <a:pt x="2282467" y="5366128"/>
                </a:cubicBezTo>
                <a:cubicBezTo>
                  <a:pt x="2278793" y="5371797"/>
                  <a:pt x="2254120" y="5347763"/>
                  <a:pt x="2258113" y="5366446"/>
                </a:cubicBezTo>
                <a:cubicBezTo>
                  <a:pt x="2257114" y="5361775"/>
                  <a:pt x="2257114" y="5361775"/>
                  <a:pt x="2257114" y="5361775"/>
                </a:cubicBezTo>
                <a:cubicBezTo>
                  <a:pt x="2238112" y="5341415"/>
                  <a:pt x="2187771" y="5288675"/>
                  <a:pt x="2230129" y="5304046"/>
                </a:cubicBezTo>
                <a:cubicBezTo>
                  <a:pt x="2229131" y="5299376"/>
                  <a:pt x="2229131" y="5299376"/>
                  <a:pt x="2224460" y="5300373"/>
                </a:cubicBezTo>
                <a:cubicBezTo>
                  <a:pt x="2223461" y="5295703"/>
                  <a:pt x="2223461" y="5295703"/>
                  <a:pt x="2223461" y="5295703"/>
                </a:cubicBezTo>
                <a:cubicBezTo>
                  <a:pt x="2210128" y="5279014"/>
                  <a:pt x="2198790" y="5271669"/>
                  <a:pt x="2184458" y="5250308"/>
                </a:cubicBezTo>
                <a:cubicBezTo>
                  <a:pt x="2181783" y="5260648"/>
                  <a:pt x="2161782" y="5235617"/>
                  <a:pt x="2156113" y="5231944"/>
                </a:cubicBezTo>
                <a:cubicBezTo>
                  <a:pt x="2156113" y="5231944"/>
                  <a:pt x="2156113" y="5231944"/>
                  <a:pt x="2155116" y="5227273"/>
                </a:cubicBezTo>
                <a:cubicBezTo>
                  <a:pt x="2155116" y="5227273"/>
                  <a:pt x="2150443" y="5228270"/>
                  <a:pt x="2150443" y="5228270"/>
                </a:cubicBezTo>
                <a:cubicBezTo>
                  <a:pt x="2144775" y="5224598"/>
                  <a:pt x="2144775" y="5224598"/>
                  <a:pt x="2139106" y="5220925"/>
                </a:cubicBezTo>
                <a:cubicBezTo>
                  <a:pt x="2140105" y="5225596"/>
                  <a:pt x="2140105" y="5225596"/>
                  <a:pt x="2140105" y="5225596"/>
                </a:cubicBezTo>
                <a:cubicBezTo>
                  <a:pt x="2145773" y="5229268"/>
                  <a:pt x="2145773" y="5229268"/>
                  <a:pt x="2146772" y="5233939"/>
                </a:cubicBezTo>
                <a:cubicBezTo>
                  <a:pt x="2146772" y="5233939"/>
                  <a:pt x="2136431" y="5231265"/>
                  <a:pt x="2129765" y="5222920"/>
                </a:cubicBezTo>
                <a:cubicBezTo>
                  <a:pt x="2124095" y="5219247"/>
                  <a:pt x="2112757" y="5211902"/>
                  <a:pt x="2109085" y="5217571"/>
                </a:cubicBezTo>
                <a:cubicBezTo>
                  <a:pt x="2107089" y="5208228"/>
                  <a:pt x="2100421" y="5199886"/>
                  <a:pt x="2093754" y="5191540"/>
                </a:cubicBezTo>
                <a:cubicBezTo>
                  <a:pt x="2098425" y="5190542"/>
                  <a:pt x="2098425" y="5190542"/>
                  <a:pt x="2098425" y="5190542"/>
                </a:cubicBezTo>
                <a:cubicBezTo>
                  <a:pt x="2097428" y="5185872"/>
                  <a:pt x="2097428" y="5185872"/>
                  <a:pt x="2097428" y="5185872"/>
                </a:cubicBezTo>
                <a:cubicBezTo>
                  <a:pt x="2097428" y="5185872"/>
                  <a:pt x="2096431" y="5181200"/>
                  <a:pt x="2091758" y="5182198"/>
                </a:cubicBezTo>
                <a:cubicBezTo>
                  <a:pt x="2090760" y="5177526"/>
                  <a:pt x="2085092" y="5173855"/>
                  <a:pt x="2084094" y="5169184"/>
                </a:cubicBezTo>
                <a:cubicBezTo>
                  <a:pt x="2079423" y="5170181"/>
                  <a:pt x="2078424" y="5165510"/>
                  <a:pt x="2078424" y="5165510"/>
                </a:cubicBezTo>
                <a:cubicBezTo>
                  <a:pt x="2071758" y="5157166"/>
                  <a:pt x="2070760" y="5152495"/>
                  <a:pt x="2074434" y="5146826"/>
                </a:cubicBezTo>
                <a:cubicBezTo>
                  <a:pt x="2082098" y="5159841"/>
                  <a:pt x="2088764" y="5168185"/>
                  <a:pt x="2093436" y="5167188"/>
                </a:cubicBezTo>
                <a:cubicBezTo>
                  <a:pt x="2086768" y="5158842"/>
                  <a:pt x="2091440" y="5157844"/>
                  <a:pt x="2090442" y="5153174"/>
                </a:cubicBezTo>
                <a:cubicBezTo>
                  <a:pt x="2084772" y="5149501"/>
                  <a:pt x="2083775" y="5144830"/>
                  <a:pt x="2078108" y="5141157"/>
                </a:cubicBezTo>
                <a:cubicBezTo>
                  <a:pt x="2061779" y="5110457"/>
                  <a:pt x="2038785" y="5071411"/>
                  <a:pt x="2013114" y="5042706"/>
                </a:cubicBezTo>
                <a:cubicBezTo>
                  <a:pt x="2000779" y="5030688"/>
                  <a:pt x="1982773" y="5014999"/>
                  <a:pt x="1971436" y="5007652"/>
                </a:cubicBezTo>
                <a:cubicBezTo>
                  <a:pt x="1970438" y="5002981"/>
                  <a:pt x="1970438" y="5002981"/>
                  <a:pt x="1975108" y="5001984"/>
                </a:cubicBezTo>
                <a:cubicBezTo>
                  <a:pt x="1974111" y="4997311"/>
                  <a:pt x="1974111" y="4997311"/>
                  <a:pt x="1968442" y="4993638"/>
                </a:cubicBezTo>
                <a:cubicBezTo>
                  <a:pt x="1967443" y="4988969"/>
                  <a:pt x="1962774" y="4989966"/>
                  <a:pt x="1962774" y="4989966"/>
                </a:cubicBezTo>
                <a:cubicBezTo>
                  <a:pt x="1962774" y="4989966"/>
                  <a:pt x="1963771" y="4994637"/>
                  <a:pt x="1963771" y="4994637"/>
                </a:cubicBezTo>
                <a:cubicBezTo>
                  <a:pt x="1958102" y="4990965"/>
                  <a:pt x="1957103" y="4986292"/>
                  <a:pt x="1951435" y="4982619"/>
                </a:cubicBezTo>
                <a:cubicBezTo>
                  <a:pt x="1951435" y="4982619"/>
                  <a:pt x="1950437" y="4977949"/>
                  <a:pt x="1955107" y="4976952"/>
                </a:cubicBezTo>
                <a:cubicBezTo>
                  <a:pt x="1942773" y="4964934"/>
                  <a:pt x="1930437" y="4952916"/>
                  <a:pt x="1923769" y="4944572"/>
                </a:cubicBezTo>
                <a:cubicBezTo>
                  <a:pt x="1923769" y="4944572"/>
                  <a:pt x="1923769" y="4944572"/>
                  <a:pt x="1922772" y="4939901"/>
                </a:cubicBezTo>
                <a:cubicBezTo>
                  <a:pt x="1922772" y="4939901"/>
                  <a:pt x="1918100" y="4940898"/>
                  <a:pt x="1918100" y="4940898"/>
                </a:cubicBezTo>
                <a:cubicBezTo>
                  <a:pt x="1913429" y="4941897"/>
                  <a:pt x="1913429" y="4941897"/>
                  <a:pt x="1913429" y="4941897"/>
                </a:cubicBezTo>
                <a:cubicBezTo>
                  <a:pt x="1913429" y="4941897"/>
                  <a:pt x="1913429" y="4941897"/>
                  <a:pt x="1912432" y="4937227"/>
                </a:cubicBezTo>
                <a:cubicBezTo>
                  <a:pt x="1906763" y="4933553"/>
                  <a:pt x="1902092" y="4934551"/>
                  <a:pt x="1902092" y="4934551"/>
                </a:cubicBezTo>
                <a:lnTo>
                  <a:pt x="1904088" y="4943893"/>
                </a:lnTo>
                <a:lnTo>
                  <a:pt x="1898418" y="4940221"/>
                </a:lnTo>
                <a:cubicBezTo>
                  <a:pt x="1891752" y="4931875"/>
                  <a:pt x="1878418" y="4915188"/>
                  <a:pt x="1873746" y="4916186"/>
                </a:cubicBezTo>
                <a:cubicBezTo>
                  <a:pt x="1851750" y="4881812"/>
                  <a:pt x="1858417" y="4890155"/>
                  <a:pt x="1855423" y="4876142"/>
                </a:cubicBezTo>
                <a:cubicBezTo>
                  <a:pt x="1841090" y="4854784"/>
                  <a:pt x="1853746" y="4891153"/>
                  <a:pt x="1845083" y="4873468"/>
                </a:cubicBezTo>
                <a:cubicBezTo>
                  <a:pt x="1844085" y="4868797"/>
                  <a:pt x="1851432" y="4857458"/>
                  <a:pt x="1840093" y="4850113"/>
                </a:cubicBezTo>
                <a:cubicBezTo>
                  <a:pt x="1842089" y="4859454"/>
                  <a:pt x="1838417" y="4865123"/>
                  <a:pt x="1831749" y="4856779"/>
                </a:cubicBezTo>
                <a:cubicBezTo>
                  <a:pt x="1837418" y="4860453"/>
                  <a:pt x="1833427" y="4841769"/>
                  <a:pt x="1828756" y="4842767"/>
                </a:cubicBezTo>
                <a:cubicBezTo>
                  <a:pt x="1811748" y="4831747"/>
                  <a:pt x="1793107" y="4767351"/>
                  <a:pt x="1767437" y="4738646"/>
                </a:cubicBezTo>
                <a:cubicBezTo>
                  <a:pt x="1774784" y="4727309"/>
                  <a:pt x="1757775" y="4716290"/>
                  <a:pt x="1759453" y="4701279"/>
                </a:cubicBezTo>
                <a:cubicBezTo>
                  <a:pt x="1752106" y="4712616"/>
                  <a:pt x="1732786" y="4667902"/>
                  <a:pt x="1748116" y="4693932"/>
                </a:cubicBezTo>
                <a:cubicBezTo>
                  <a:pt x="1740451" y="4680917"/>
                  <a:pt x="1733783" y="4672573"/>
                  <a:pt x="1730789" y="4658560"/>
                </a:cubicBezTo>
                <a:cubicBezTo>
                  <a:pt x="1727117" y="4664228"/>
                  <a:pt x="1729114" y="4673570"/>
                  <a:pt x="1720450" y="4655885"/>
                </a:cubicBezTo>
                <a:cubicBezTo>
                  <a:pt x="1720450" y="4655885"/>
                  <a:pt x="1725121" y="4654886"/>
                  <a:pt x="1724123" y="4650215"/>
                </a:cubicBezTo>
                <a:cubicBezTo>
                  <a:pt x="1709111" y="4648539"/>
                  <a:pt x="1715142" y="4608176"/>
                  <a:pt x="1694462" y="4602826"/>
                </a:cubicBezTo>
                <a:cubicBezTo>
                  <a:pt x="1701807" y="4591488"/>
                  <a:pt x="1679131" y="4576797"/>
                  <a:pt x="1686478" y="4565458"/>
                </a:cubicBezTo>
                <a:cubicBezTo>
                  <a:pt x="1679810" y="4557114"/>
                  <a:pt x="1675140" y="4558111"/>
                  <a:pt x="1667476" y="4545098"/>
                </a:cubicBezTo>
                <a:cubicBezTo>
                  <a:pt x="1684482" y="4556117"/>
                  <a:pt x="1663483" y="4526412"/>
                  <a:pt x="1666159" y="4516074"/>
                </a:cubicBezTo>
                <a:cubicBezTo>
                  <a:pt x="1650149" y="4509724"/>
                  <a:pt x="1652505" y="4475032"/>
                  <a:pt x="1643164" y="4477028"/>
                </a:cubicBezTo>
                <a:cubicBezTo>
                  <a:pt x="1640169" y="4463014"/>
                  <a:pt x="1640169" y="4463014"/>
                  <a:pt x="1647836" y="4476029"/>
                </a:cubicBezTo>
                <a:cubicBezTo>
                  <a:pt x="1639172" y="4458344"/>
                  <a:pt x="1629511" y="4435986"/>
                  <a:pt x="1625519" y="4417302"/>
                </a:cubicBezTo>
                <a:cubicBezTo>
                  <a:pt x="1631188" y="4420976"/>
                  <a:pt x="1632186" y="4425648"/>
                  <a:pt x="1636858" y="4424649"/>
                </a:cubicBezTo>
                <a:lnTo>
                  <a:pt x="1643326" y="4435630"/>
                </a:lnTo>
                <a:lnTo>
                  <a:pt x="1642725" y="4443543"/>
                </a:lnTo>
                <a:cubicBezTo>
                  <a:pt x="1642765" y="4446586"/>
                  <a:pt x="1641849" y="4448003"/>
                  <a:pt x="1636179" y="4444330"/>
                </a:cubicBezTo>
                <a:cubicBezTo>
                  <a:pt x="1642846" y="4452675"/>
                  <a:pt x="1644841" y="4462017"/>
                  <a:pt x="1649512" y="4461018"/>
                </a:cubicBezTo>
                <a:cubicBezTo>
                  <a:pt x="1651508" y="4470362"/>
                  <a:pt x="1659173" y="4483377"/>
                  <a:pt x="1665839" y="4491720"/>
                </a:cubicBezTo>
                <a:cubicBezTo>
                  <a:pt x="1666838" y="4496392"/>
                  <a:pt x="1666838" y="4496392"/>
                  <a:pt x="1666838" y="4496392"/>
                </a:cubicBezTo>
                <a:cubicBezTo>
                  <a:pt x="1667836" y="4501062"/>
                  <a:pt x="1667836" y="4501062"/>
                  <a:pt x="1667836" y="4501062"/>
                </a:cubicBezTo>
                <a:cubicBezTo>
                  <a:pt x="1672506" y="4500064"/>
                  <a:pt x="1672506" y="4500064"/>
                  <a:pt x="1672506" y="4500064"/>
                </a:cubicBezTo>
                <a:cubicBezTo>
                  <a:pt x="1672506" y="4500064"/>
                  <a:pt x="1675182" y="4489725"/>
                  <a:pt x="1672188" y="4475711"/>
                </a:cubicBezTo>
                <a:cubicBezTo>
                  <a:pt x="1666519" y="4472037"/>
                  <a:pt x="1666519" y="4472037"/>
                  <a:pt x="1666519" y="4472037"/>
                </a:cubicBezTo>
                <a:cubicBezTo>
                  <a:pt x="1665521" y="4467367"/>
                  <a:pt x="1665521" y="4467367"/>
                  <a:pt x="1665521" y="4467367"/>
                </a:cubicBezTo>
                <a:cubicBezTo>
                  <a:pt x="1665521" y="4467367"/>
                  <a:pt x="1664523" y="4462696"/>
                  <a:pt x="1659852" y="4463695"/>
                </a:cubicBezTo>
                <a:cubicBezTo>
                  <a:pt x="1661530" y="4448683"/>
                  <a:pt x="1662527" y="4453355"/>
                  <a:pt x="1652866" y="4430997"/>
                </a:cubicBezTo>
                <a:cubicBezTo>
                  <a:pt x="1657538" y="4429998"/>
                  <a:pt x="1662208" y="4429001"/>
                  <a:pt x="1664883" y="4418662"/>
                </a:cubicBezTo>
                <a:cubicBezTo>
                  <a:pt x="1655222" y="4396304"/>
                  <a:pt x="1662570" y="4384965"/>
                  <a:pt x="1653906" y="4367280"/>
                </a:cubicBezTo>
                <a:cubicBezTo>
                  <a:pt x="1653949" y="4298891"/>
                  <a:pt x="1637981" y="4224156"/>
                  <a:pt x="1626006" y="4168104"/>
                </a:cubicBezTo>
                <a:cubicBezTo>
                  <a:pt x="1625007" y="4163433"/>
                  <a:pt x="1620338" y="4164430"/>
                  <a:pt x="1620338" y="4164430"/>
                </a:cubicBezTo>
                <a:cubicBezTo>
                  <a:pt x="1620338" y="4164430"/>
                  <a:pt x="1615666" y="4165427"/>
                  <a:pt x="1616665" y="4170100"/>
                </a:cubicBezTo>
                <a:cubicBezTo>
                  <a:pt x="1632313" y="4220483"/>
                  <a:pt x="1648280" y="4295219"/>
                  <a:pt x="1646242" y="4354265"/>
                </a:cubicBezTo>
                <a:cubicBezTo>
                  <a:pt x="1646242" y="4354265"/>
                  <a:pt x="1646242" y="4354265"/>
                  <a:pt x="1641572" y="4355264"/>
                </a:cubicBezTo>
                <a:cubicBezTo>
                  <a:pt x="1640573" y="4350591"/>
                  <a:pt x="1640573" y="4350591"/>
                  <a:pt x="1634904" y="4346919"/>
                </a:cubicBezTo>
                <a:cubicBezTo>
                  <a:pt x="1640573" y="4350591"/>
                  <a:pt x="1641572" y="4355264"/>
                  <a:pt x="1642569" y="4359934"/>
                </a:cubicBezTo>
                <a:cubicBezTo>
                  <a:pt x="1642569" y="4359934"/>
                  <a:pt x="1642569" y="4359934"/>
                  <a:pt x="1638895" y="4365602"/>
                </a:cubicBezTo>
                <a:cubicBezTo>
                  <a:pt x="1634904" y="4346919"/>
                  <a:pt x="1627919" y="4314222"/>
                  <a:pt x="1623247" y="4315219"/>
                </a:cubicBezTo>
                <a:cubicBezTo>
                  <a:pt x="1629913" y="4323563"/>
                  <a:pt x="1626241" y="4329233"/>
                  <a:pt x="1621571" y="4330231"/>
                </a:cubicBezTo>
                <a:cubicBezTo>
                  <a:pt x="1614903" y="4321887"/>
                  <a:pt x="1612907" y="4312544"/>
                  <a:pt x="1605241" y="4299529"/>
                </a:cubicBezTo>
                <a:cubicBezTo>
                  <a:pt x="1603246" y="4290188"/>
                  <a:pt x="1603925" y="4270505"/>
                  <a:pt x="1595263" y="4252820"/>
                </a:cubicBezTo>
                <a:cubicBezTo>
                  <a:pt x="1593267" y="4243477"/>
                  <a:pt x="1591271" y="4234135"/>
                  <a:pt x="1584604" y="4225791"/>
                </a:cubicBezTo>
                <a:cubicBezTo>
                  <a:pt x="1576621" y="4188423"/>
                  <a:pt x="1569636" y="4155727"/>
                  <a:pt x="1560653" y="4113688"/>
                </a:cubicBezTo>
                <a:cubicBezTo>
                  <a:pt x="1560653" y="4113688"/>
                  <a:pt x="1556981" y="4119356"/>
                  <a:pt x="1557980" y="4124028"/>
                </a:cubicBezTo>
                <a:cubicBezTo>
                  <a:pt x="1557980" y="4124028"/>
                  <a:pt x="1556981" y="4119356"/>
                  <a:pt x="1556981" y="4119356"/>
                </a:cubicBezTo>
                <a:cubicBezTo>
                  <a:pt x="1555983" y="4114685"/>
                  <a:pt x="1555983" y="4114685"/>
                  <a:pt x="1555983" y="4114685"/>
                </a:cubicBezTo>
                <a:cubicBezTo>
                  <a:pt x="1554987" y="4110014"/>
                  <a:pt x="1554987" y="4110014"/>
                  <a:pt x="1553987" y="4105344"/>
                </a:cubicBezTo>
                <a:cubicBezTo>
                  <a:pt x="1548998" y="4081987"/>
                  <a:pt x="1539337" y="4059632"/>
                  <a:pt x="1535347" y="4040947"/>
                </a:cubicBezTo>
                <a:cubicBezTo>
                  <a:pt x="1534347" y="4036277"/>
                  <a:pt x="1534347" y="4036277"/>
                  <a:pt x="1533348" y="4031606"/>
                </a:cubicBezTo>
                <a:cubicBezTo>
                  <a:pt x="1532351" y="4026934"/>
                  <a:pt x="1531352" y="4022263"/>
                  <a:pt x="1530356" y="4017592"/>
                </a:cubicBezTo>
                <a:cubicBezTo>
                  <a:pt x="1528360" y="4008250"/>
                  <a:pt x="1526363" y="3998908"/>
                  <a:pt x="1524368" y="3989566"/>
                </a:cubicBezTo>
                <a:cubicBezTo>
                  <a:pt x="1523369" y="3984895"/>
                  <a:pt x="1523369" y="3984895"/>
                  <a:pt x="1523369" y="3984895"/>
                </a:cubicBezTo>
                <a:cubicBezTo>
                  <a:pt x="1522372" y="3980224"/>
                  <a:pt x="1522372" y="3980224"/>
                  <a:pt x="1522372" y="3980224"/>
                </a:cubicBezTo>
                <a:cubicBezTo>
                  <a:pt x="1522372" y="3980224"/>
                  <a:pt x="1522372" y="3980224"/>
                  <a:pt x="1517699" y="3981221"/>
                </a:cubicBezTo>
                <a:cubicBezTo>
                  <a:pt x="1521375" y="3975553"/>
                  <a:pt x="1521375" y="3975553"/>
                  <a:pt x="1526045" y="3974555"/>
                </a:cubicBezTo>
                <a:cubicBezTo>
                  <a:pt x="1518380" y="3961540"/>
                  <a:pt x="1518380" y="3961540"/>
                  <a:pt x="1518380" y="3961540"/>
                </a:cubicBezTo>
                <a:cubicBezTo>
                  <a:pt x="1518380" y="3961540"/>
                  <a:pt x="1518380" y="3961540"/>
                  <a:pt x="1514707" y="3967209"/>
                </a:cubicBezTo>
                <a:cubicBezTo>
                  <a:pt x="1513708" y="3962537"/>
                  <a:pt x="1513708" y="3962537"/>
                  <a:pt x="1512710" y="3957867"/>
                </a:cubicBezTo>
                <a:cubicBezTo>
                  <a:pt x="1513390" y="3938185"/>
                  <a:pt x="1508401" y="3914830"/>
                  <a:pt x="1504408" y="3896146"/>
                </a:cubicBezTo>
                <a:cubicBezTo>
                  <a:pt x="1508082" y="3890477"/>
                  <a:pt x="1506086" y="3881136"/>
                  <a:pt x="1505087" y="3876464"/>
                </a:cubicBezTo>
                <a:cubicBezTo>
                  <a:pt x="1504090" y="3871793"/>
                  <a:pt x="1504090" y="3871793"/>
                  <a:pt x="1503093" y="3867123"/>
                </a:cubicBezTo>
                <a:cubicBezTo>
                  <a:pt x="1502096" y="3862450"/>
                  <a:pt x="1505767" y="3856782"/>
                  <a:pt x="1505767" y="3856782"/>
                </a:cubicBezTo>
                <a:cubicBezTo>
                  <a:pt x="1510438" y="3855784"/>
                  <a:pt x="1510438" y="3855784"/>
                  <a:pt x="1511436" y="3860456"/>
                </a:cubicBezTo>
                <a:cubicBezTo>
                  <a:pt x="1511436" y="3860456"/>
                  <a:pt x="1516108" y="3859457"/>
                  <a:pt x="1517105" y="3864128"/>
                </a:cubicBezTo>
                <a:cubicBezTo>
                  <a:pt x="1517105" y="3864128"/>
                  <a:pt x="1517105" y="3864128"/>
                  <a:pt x="1516108" y="3859457"/>
                </a:cubicBezTo>
                <a:cubicBezTo>
                  <a:pt x="1520779" y="3858458"/>
                  <a:pt x="1520779" y="3858458"/>
                  <a:pt x="1520779" y="3858458"/>
                </a:cubicBezTo>
                <a:cubicBezTo>
                  <a:pt x="1519780" y="3853788"/>
                  <a:pt x="1515111" y="3854787"/>
                  <a:pt x="1514112" y="3850114"/>
                </a:cubicBezTo>
                <a:cubicBezTo>
                  <a:pt x="1508442" y="3846442"/>
                  <a:pt x="1507444" y="3841772"/>
                  <a:pt x="1502774" y="3842769"/>
                </a:cubicBezTo>
                <a:cubicBezTo>
                  <a:pt x="1503770" y="3847441"/>
                  <a:pt x="1499101" y="3848438"/>
                  <a:pt x="1499101" y="3848438"/>
                </a:cubicBezTo>
                <a:cubicBezTo>
                  <a:pt x="1499101" y="3848438"/>
                  <a:pt x="1497104" y="3839097"/>
                  <a:pt x="1491436" y="3835424"/>
                </a:cubicBezTo>
                <a:cubicBezTo>
                  <a:pt x="1489440" y="3826080"/>
                  <a:pt x="1488442" y="3821410"/>
                  <a:pt x="1491118" y="3811070"/>
                </a:cubicBezTo>
                <a:cubicBezTo>
                  <a:pt x="1492115" y="3815742"/>
                  <a:pt x="1496785" y="3814743"/>
                  <a:pt x="1496785" y="3814743"/>
                </a:cubicBezTo>
                <a:cubicBezTo>
                  <a:pt x="1495787" y="3810073"/>
                  <a:pt x="1495787" y="3810073"/>
                  <a:pt x="1495787" y="3810073"/>
                </a:cubicBezTo>
                <a:cubicBezTo>
                  <a:pt x="1494791" y="3805402"/>
                  <a:pt x="1494791" y="3805402"/>
                  <a:pt x="1493791" y="3800730"/>
                </a:cubicBezTo>
                <a:cubicBezTo>
                  <a:pt x="1492794" y="3796059"/>
                  <a:pt x="1492794" y="3796059"/>
                  <a:pt x="1492794" y="3796059"/>
                </a:cubicBezTo>
                <a:cubicBezTo>
                  <a:pt x="1492794" y="3796059"/>
                  <a:pt x="1492794" y="3796059"/>
                  <a:pt x="1491796" y="3791389"/>
                </a:cubicBezTo>
                <a:cubicBezTo>
                  <a:pt x="1489799" y="3782046"/>
                  <a:pt x="1488802" y="3777375"/>
                  <a:pt x="1487804" y="3772705"/>
                </a:cubicBezTo>
                <a:cubicBezTo>
                  <a:pt x="1486806" y="3768032"/>
                  <a:pt x="1485808" y="3763362"/>
                  <a:pt x="1484809" y="3758693"/>
                </a:cubicBezTo>
                <a:cubicBezTo>
                  <a:pt x="1488483" y="3753022"/>
                  <a:pt x="1487486" y="3748350"/>
                  <a:pt x="1486487" y="3743680"/>
                </a:cubicBezTo>
                <a:cubicBezTo>
                  <a:pt x="1494833" y="3737012"/>
                  <a:pt x="1485170" y="3714656"/>
                  <a:pt x="1484853" y="3690303"/>
                </a:cubicBezTo>
                <a:cubicBezTo>
                  <a:pt x="1480182" y="3691301"/>
                  <a:pt x="1480182" y="3691301"/>
                  <a:pt x="1480182" y="3691301"/>
                </a:cubicBezTo>
                <a:cubicBezTo>
                  <a:pt x="1476870" y="3652934"/>
                  <a:pt x="1475552" y="3623910"/>
                  <a:pt x="1478906" y="3593889"/>
                </a:cubicBezTo>
                <a:cubicBezTo>
                  <a:pt x="1477909" y="3589218"/>
                  <a:pt x="1482579" y="3588219"/>
                  <a:pt x="1481582" y="3583549"/>
                </a:cubicBezTo>
                <a:cubicBezTo>
                  <a:pt x="1480585" y="3578879"/>
                  <a:pt x="1480585" y="3578879"/>
                  <a:pt x="1480585" y="3578879"/>
                </a:cubicBezTo>
                <a:cubicBezTo>
                  <a:pt x="1476911" y="3584548"/>
                  <a:pt x="1476911" y="3584548"/>
                  <a:pt x="1476911" y="3584548"/>
                </a:cubicBezTo>
                <a:cubicBezTo>
                  <a:pt x="1474916" y="3575204"/>
                  <a:pt x="1478589" y="3569537"/>
                  <a:pt x="1476591" y="3560194"/>
                </a:cubicBezTo>
                <a:cubicBezTo>
                  <a:pt x="1475594" y="3555524"/>
                  <a:pt x="1480266" y="3554525"/>
                  <a:pt x="1480266" y="3554525"/>
                </a:cubicBezTo>
                <a:cubicBezTo>
                  <a:pt x="1479268" y="3549854"/>
                  <a:pt x="1479268" y="3549854"/>
                  <a:pt x="1474596" y="3550853"/>
                </a:cubicBezTo>
                <a:cubicBezTo>
                  <a:pt x="1473599" y="3546181"/>
                  <a:pt x="1478268" y="3545184"/>
                  <a:pt x="1477271" y="3540513"/>
                </a:cubicBezTo>
                <a:cubicBezTo>
                  <a:pt x="1476274" y="3535841"/>
                  <a:pt x="1475275" y="3531170"/>
                  <a:pt x="1477950" y="3520831"/>
                </a:cubicBezTo>
                <a:cubicBezTo>
                  <a:pt x="1477950" y="3520831"/>
                  <a:pt x="1477950" y="3520831"/>
                  <a:pt x="1476953" y="3516159"/>
                </a:cubicBezTo>
                <a:cubicBezTo>
                  <a:pt x="1475956" y="3511487"/>
                  <a:pt x="1474959" y="3506818"/>
                  <a:pt x="1473959" y="3502146"/>
                </a:cubicBezTo>
                <a:cubicBezTo>
                  <a:pt x="1478631" y="3501149"/>
                  <a:pt x="1478631" y="3501149"/>
                  <a:pt x="1478631" y="3501149"/>
                </a:cubicBezTo>
                <a:cubicBezTo>
                  <a:pt x="1477993" y="3452442"/>
                  <a:pt x="1481029" y="3398067"/>
                  <a:pt x="1485742" y="3328682"/>
                </a:cubicBezTo>
                <a:cubicBezTo>
                  <a:pt x="1485742" y="3328682"/>
                  <a:pt x="1491412" y="3332354"/>
                  <a:pt x="1490413" y="3327685"/>
                </a:cubicBezTo>
                <a:cubicBezTo>
                  <a:pt x="1492409" y="3337025"/>
                  <a:pt x="1488735" y="3342694"/>
                  <a:pt x="1490732" y="3352037"/>
                </a:cubicBezTo>
                <a:cubicBezTo>
                  <a:pt x="1491730" y="3356707"/>
                  <a:pt x="1488056" y="3362377"/>
                  <a:pt x="1492048" y="3381061"/>
                </a:cubicBezTo>
                <a:cubicBezTo>
                  <a:pt x="1490370" y="3396071"/>
                  <a:pt x="1488692" y="3411082"/>
                  <a:pt x="1488015" y="3430765"/>
                </a:cubicBezTo>
                <a:cubicBezTo>
                  <a:pt x="1488651" y="3479470"/>
                  <a:pt x="1485616" y="3533845"/>
                  <a:pt x="1496593" y="3585226"/>
                </a:cubicBezTo>
                <a:cubicBezTo>
                  <a:pt x="1496593" y="3585226"/>
                  <a:pt x="1492920" y="3590896"/>
                  <a:pt x="1492920" y="3590896"/>
                </a:cubicBezTo>
                <a:cubicBezTo>
                  <a:pt x="1493920" y="3595566"/>
                  <a:pt x="1493920" y="3595566"/>
                  <a:pt x="1494916" y="3600237"/>
                </a:cubicBezTo>
                <a:cubicBezTo>
                  <a:pt x="1491242" y="3605906"/>
                  <a:pt x="1492240" y="3610578"/>
                  <a:pt x="1493239" y="3615248"/>
                </a:cubicBezTo>
                <a:cubicBezTo>
                  <a:pt x="1497910" y="3614251"/>
                  <a:pt x="1497910" y="3614251"/>
                  <a:pt x="1496911" y="3609580"/>
                </a:cubicBezTo>
                <a:cubicBezTo>
                  <a:pt x="1498908" y="3618921"/>
                  <a:pt x="1499906" y="3623594"/>
                  <a:pt x="1495235" y="3624591"/>
                </a:cubicBezTo>
                <a:cubicBezTo>
                  <a:pt x="1496232" y="3629262"/>
                  <a:pt x="1497229" y="3633932"/>
                  <a:pt x="1498229" y="3638603"/>
                </a:cubicBezTo>
                <a:cubicBezTo>
                  <a:pt x="1502899" y="3637605"/>
                  <a:pt x="1502899" y="3637605"/>
                  <a:pt x="1501903" y="3632933"/>
                </a:cubicBezTo>
                <a:cubicBezTo>
                  <a:pt x="1505575" y="3627266"/>
                  <a:pt x="1504577" y="3622595"/>
                  <a:pt x="1504577" y="3622595"/>
                </a:cubicBezTo>
                <a:cubicBezTo>
                  <a:pt x="1502582" y="3613252"/>
                  <a:pt x="1501584" y="3608581"/>
                  <a:pt x="1500585" y="3603911"/>
                </a:cubicBezTo>
                <a:cubicBezTo>
                  <a:pt x="1500585" y="3603911"/>
                  <a:pt x="1504258" y="3598241"/>
                  <a:pt x="1504258" y="3598241"/>
                </a:cubicBezTo>
                <a:cubicBezTo>
                  <a:pt x="1505255" y="3602912"/>
                  <a:pt x="1509927" y="3601915"/>
                  <a:pt x="1508929" y="3597243"/>
                </a:cubicBezTo>
                <a:cubicBezTo>
                  <a:pt x="1508929" y="3597243"/>
                  <a:pt x="1508929" y="3597243"/>
                  <a:pt x="1507930" y="3592574"/>
                </a:cubicBezTo>
                <a:cubicBezTo>
                  <a:pt x="1507930" y="3592574"/>
                  <a:pt x="1506933" y="3587901"/>
                  <a:pt x="1506933" y="3587901"/>
                </a:cubicBezTo>
                <a:cubicBezTo>
                  <a:pt x="1505936" y="3583231"/>
                  <a:pt x="1501265" y="3584228"/>
                  <a:pt x="1500267" y="3579558"/>
                </a:cubicBezTo>
                <a:cubicBezTo>
                  <a:pt x="1500267" y="3579558"/>
                  <a:pt x="1499268" y="3574887"/>
                  <a:pt x="1499268" y="3574887"/>
                </a:cubicBezTo>
                <a:cubicBezTo>
                  <a:pt x="1499268" y="3574887"/>
                  <a:pt x="1498270" y="3570216"/>
                  <a:pt x="1498270" y="3570216"/>
                </a:cubicBezTo>
                <a:cubicBezTo>
                  <a:pt x="1496273" y="3560873"/>
                  <a:pt x="1498950" y="3550533"/>
                  <a:pt x="1497951" y="3545863"/>
                </a:cubicBezTo>
                <a:cubicBezTo>
                  <a:pt x="1496953" y="3541192"/>
                  <a:pt x="1499629" y="3530852"/>
                  <a:pt x="1502303" y="3520512"/>
                </a:cubicBezTo>
                <a:lnTo>
                  <a:pt x="1503052" y="3524015"/>
                </a:lnTo>
                <a:cubicBezTo>
                  <a:pt x="1503302" y="3525183"/>
                  <a:pt x="1503302" y="3525183"/>
                  <a:pt x="1503302" y="3525183"/>
                </a:cubicBezTo>
                <a:cubicBezTo>
                  <a:pt x="1503302" y="3525183"/>
                  <a:pt x="1504300" y="3529853"/>
                  <a:pt x="1504300" y="3529853"/>
                </a:cubicBezTo>
                <a:cubicBezTo>
                  <a:pt x="1504300" y="3529853"/>
                  <a:pt x="1507974" y="3524184"/>
                  <a:pt x="1507974" y="3524184"/>
                </a:cubicBezTo>
                <a:cubicBezTo>
                  <a:pt x="1504979" y="3510172"/>
                  <a:pt x="1504979" y="3510172"/>
                  <a:pt x="1504979" y="3510172"/>
                </a:cubicBezTo>
                <a:cubicBezTo>
                  <a:pt x="1504979" y="3510172"/>
                  <a:pt x="1503981" y="3505501"/>
                  <a:pt x="1502984" y="3500831"/>
                </a:cubicBezTo>
                <a:cubicBezTo>
                  <a:pt x="1511010" y="3469809"/>
                  <a:pt x="1512685" y="3454799"/>
                  <a:pt x="1505701" y="3422101"/>
                </a:cubicBezTo>
                <a:cubicBezTo>
                  <a:pt x="1505701" y="3422101"/>
                  <a:pt x="1504702" y="3417432"/>
                  <a:pt x="1504702" y="3417432"/>
                </a:cubicBezTo>
                <a:cubicBezTo>
                  <a:pt x="1507378" y="3407090"/>
                  <a:pt x="1510053" y="3396751"/>
                  <a:pt x="1513725" y="3391082"/>
                </a:cubicBezTo>
                <a:cubicBezTo>
                  <a:pt x="1506062" y="3378068"/>
                  <a:pt x="1515402" y="3376070"/>
                  <a:pt x="1517081" y="3361059"/>
                </a:cubicBezTo>
                <a:cubicBezTo>
                  <a:pt x="1523110" y="3320699"/>
                  <a:pt x="1522473" y="3271993"/>
                  <a:pt x="1537845" y="3229635"/>
                </a:cubicBezTo>
                <a:lnTo>
                  <a:pt x="1537470" y="3237096"/>
                </a:lnTo>
                <a:lnTo>
                  <a:pt x="1536167" y="3244645"/>
                </a:lnTo>
                <a:cubicBezTo>
                  <a:pt x="1536167" y="3244645"/>
                  <a:pt x="1536836" y="3242059"/>
                  <a:pt x="1537380" y="3238891"/>
                </a:cubicBezTo>
                <a:lnTo>
                  <a:pt x="1537470" y="3237096"/>
                </a:lnTo>
                <a:lnTo>
                  <a:pt x="1547897" y="3176681"/>
                </a:lnTo>
                <a:lnTo>
                  <a:pt x="1545573" y="3277555"/>
                </a:lnTo>
                <a:cubicBezTo>
                  <a:pt x="1546668" y="3464676"/>
                  <a:pt x="1564032" y="3649179"/>
                  <a:pt x="1597367" y="3833692"/>
                </a:cubicBezTo>
                <a:cubicBezTo>
                  <a:pt x="1599024" y="3841449"/>
                  <a:pt x="1600268" y="3847267"/>
                  <a:pt x="1601925" y="3855026"/>
                </a:cubicBezTo>
                <a:cubicBezTo>
                  <a:pt x="1621187" y="3840769"/>
                  <a:pt x="1613581" y="3824145"/>
                  <a:pt x="1610266" y="3808629"/>
                </a:cubicBezTo>
                <a:cubicBezTo>
                  <a:pt x="1558492" y="3537815"/>
                  <a:pt x="1552907" y="3274371"/>
                  <a:pt x="1591906" y="3017877"/>
                </a:cubicBezTo>
                <a:lnTo>
                  <a:pt x="1617063" y="2889971"/>
                </a:lnTo>
                <a:lnTo>
                  <a:pt x="1617864" y="2892622"/>
                </a:lnTo>
                <a:cubicBezTo>
                  <a:pt x="1618030" y="2896252"/>
                  <a:pt x="1618778" y="2899754"/>
                  <a:pt x="1623449" y="2898755"/>
                </a:cubicBezTo>
                <a:cubicBezTo>
                  <a:pt x="1627462" y="2883247"/>
                  <a:pt x="1623709" y="2882826"/>
                  <a:pt x="1621000" y="2881573"/>
                </a:cubicBezTo>
                <a:lnTo>
                  <a:pt x="1619374" y="2878224"/>
                </a:lnTo>
                <a:lnTo>
                  <a:pt x="1620680" y="2871580"/>
                </a:lnTo>
                <a:lnTo>
                  <a:pt x="1624809" y="2859392"/>
                </a:lnTo>
                <a:cubicBezTo>
                  <a:pt x="1624809" y="2859392"/>
                  <a:pt x="1625807" y="2864063"/>
                  <a:pt x="1626805" y="2868734"/>
                </a:cubicBezTo>
                <a:cubicBezTo>
                  <a:pt x="1637504" y="2827374"/>
                  <a:pt x="1654871" y="2794358"/>
                  <a:pt x="1653555" y="2765334"/>
                </a:cubicBezTo>
                <a:cubicBezTo>
                  <a:pt x="1653555" y="2765334"/>
                  <a:pt x="1655550" y="2774676"/>
                  <a:pt x="1659225" y="2769008"/>
                </a:cubicBezTo>
                <a:cubicBezTo>
                  <a:pt x="1653237" y="2740980"/>
                  <a:pt x="1672600" y="2717308"/>
                  <a:pt x="1687292" y="2694632"/>
                </a:cubicBezTo>
                <a:cubicBezTo>
                  <a:pt x="1689650" y="2659938"/>
                  <a:pt x="1703343" y="2632592"/>
                  <a:pt x="1721709" y="2604247"/>
                </a:cubicBezTo>
                <a:cubicBezTo>
                  <a:pt x="1735404" y="2576901"/>
                  <a:pt x="1754767" y="2553227"/>
                  <a:pt x="1765467" y="2511867"/>
                </a:cubicBezTo>
                <a:cubicBezTo>
                  <a:pt x="1770138" y="2510869"/>
                  <a:pt x="1770138" y="2510869"/>
                  <a:pt x="1770138" y="2510869"/>
                </a:cubicBezTo>
                <a:cubicBezTo>
                  <a:pt x="1767464" y="2521209"/>
                  <a:pt x="1767464" y="2521209"/>
                  <a:pt x="1767464" y="2521209"/>
                </a:cubicBezTo>
                <a:cubicBezTo>
                  <a:pt x="1767464" y="2521209"/>
                  <a:pt x="1767464" y="2521209"/>
                  <a:pt x="1772134" y="2520212"/>
                </a:cubicBezTo>
                <a:cubicBezTo>
                  <a:pt x="1771136" y="2515541"/>
                  <a:pt x="1771136" y="2515541"/>
                  <a:pt x="1771136" y="2515541"/>
                </a:cubicBezTo>
                <a:cubicBezTo>
                  <a:pt x="1774810" y="2509871"/>
                  <a:pt x="1774810" y="2509871"/>
                  <a:pt x="1774810" y="2509871"/>
                </a:cubicBezTo>
                <a:cubicBezTo>
                  <a:pt x="1778482" y="2504202"/>
                  <a:pt x="1784831" y="2488195"/>
                  <a:pt x="1792178" y="2476856"/>
                </a:cubicBezTo>
                <a:cubicBezTo>
                  <a:pt x="1791179" y="2472185"/>
                  <a:pt x="1786509" y="2473183"/>
                  <a:pt x="1790180" y="2467514"/>
                </a:cubicBezTo>
                <a:cubicBezTo>
                  <a:pt x="1790180" y="2467514"/>
                  <a:pt x="1789183" y="2462842"/>
                  <a:pt x="1793854" y="2461845"/>
                </a:cubicBezTo>
                <a:cubicBezTo>
                  <a:pt x="1793854" y="2461845"/>
                  <a:pt x="1790180" y="2467514"/>
                  <a:pt x="1795850" y="2471187"/>
                </a:cubicBezTo>
                <a:cubicBezTo>
                  <a:pt x="1798526" y="2460847"/>
                  <a:pt x="1797527" y="2456176"/>
                  <a:pt x="1801201" y="2450507"/>
                </a:cubicBezTo>
                <a:cubicBezTo>
                  <a:pt x="1801201" y="2450507"/>
                  <a:pt x="1801201" y="2450507"/>
                  <a:pt x="1802198" y="2455177"/>
                </a:cubicBezTo>
                <a:cubicBezTo>
                  <a:pt x="1803197" y="2459849"/>
                  <a:pt x="1803197" y="2459849"/>
                  <a:pt x="1803197" y="2459849"/>
                </a:cubicBezTo>
                <a:cubicBezTo>
                  <a:pt x="1803197" y="2459849"/>
                  <a:pt x="1807868" y="2458850"/>
                  <a:pt x="1807868" y="2458850"/>
                </a:cubicBezTo>
                <a:cubicBezTo>
                  <a:pt x="1807868" y="2458850"/>
                  <a:pt x="1806871" y="2454180"/>
                  <a:pt x="1806871" y="2454180"/>
                </a:cubicBezTo>
                <a:cubicBezTo>
                  <a:pt x="1810542" y="2448511"/>
                  <a:pt x="1805872" y="2449510"/>
                  <a:pt x="1804873" y="2444837"/>
                </a:cubicBezTo>
                <a:cubicBezTo>
                  <a:pt x="1803876" y="2440166"/>
                  <a:pt x="1808546" y="2439168"/>
                  <a:pt x="1807549" y="2434499"/>
                </a:cubicBezTo>
                <a:cubicBezTo>
                  <a:pt x="1808546" y="2439168"/>
                  <a:pt x="1813219" y="2438170"/>
                  <a:pt x="1812220" y="2433500"/>
                </a:cubicBezTo>
                <a:cubicBezTo>
                  <a:pt x="1815894" y="2427831"/>
                  <a:pt x="1815894" y="2427831"/>
                  <a:pt x="1815894" y="2427831"/>
                </a:cubicBezTo>
                <a:cubicBezTo>
                  <a:pt x="1815894" y="2427831"/>
                  <a:pt x="1814895" y="2423160"/>
                  <a:pt x="1814895" y="2423160"/>
                </a:cubicBezTo>
                <a:cubicBezTo>
                  <a:pt x="1818568" y="2417492"/>
                  <a:pt x="1817570" y="2412820"/>
                  <a:pt x="1822240" y="2411823"/>
                </a:cubicBezTo>
                <a:lnTo>
                  <a:pt x="1825914" y="2406152"/>
                </a:lnTo>
                <a:lnTo>
                  <a:pt x="1826913" y="2410824"/>
                </a:lnTo>
                <a:cubicBezTo>
                  <a:pt x="1830586" y="2405155"/>
                  <a:pt x="1830586" y="2405155"/>
                  <a:pt x="1830586" y="2405155"/>
                </a:cubicBezTo>
                <a:cubicBezTo>
                  <a:pt x="1829587" y="2400485"/>
                  <a:pt x="1834258" y="2399486"/>
                  <a:pt x="1833261" y="2394815"/>
                </a:cubicBezTo>
                <a:cubicBezTo>
                  <a:pt x="1838929" y="2398489"/>
                  <a:pt x="1841605" y="2388148"/>
                  <a:pt x="1845277" y="2382479"/>
                </a:cubicBezTo>
                <a:cubicBezTo>
                  <a:pt x="1847273" y="2391822"/>
                  <a:pt x="1854620" y="2380483"/>
                  <a:pt x="1851945" y="2390824"/>
                </a:cubicBezTo>
                <a:cubicBezTo>
                  <a:pt x="1861966" y="2369146"/>
                  <a:pt x="1861966" y="2369146"/>
                  <a:pt x="1861966" y="2369146"/>
                </a:cubicBezTo>
                <a:cubicBezTo>
                  <a:pt x="1861966" y="2369146"/>
                  <a:pt x="1866636" y="2368147"/>
                  <a:pt x="1866636" y="2368147"/>
                </a:cubicBezTo>
                <a:cubicBezTo>
                  <a:pt x="1867635" y="2372820"/>
                  <a:pt x="1867635" y="2372820"/>
                  <a:pt x="1867635" y="2372820"/>
                </a:cubicBezTo>
                <a:cubicBezTo>
                  <a:pt x="1863962" y="2378487"/>
                  <a:pt x="1863962" y="2378487"/>
                  <a:pt x="1863962" y="2378487"/>
                </a:cubicBezTo>
                <a:cubicBezTo>
                  <a:pt x="1860289" y="2384157"/>
                  <a:pt x="1860289" y="2384157"/>
                  <a:pt x="1864960" y="2383159"/>
                </a:cubicBezTo>
                <a:cubicBezTo>
                  <a:pt x="1864960" y="2383159"/>
                  <a:pt x="1864960" y="2383159"/>
                  <a:pt x="1869631" y="2382161"/>
                </a:cubicBezTo>
                <a:cubicBezTo>
                  <a:pt x="1868632" y="2377489"/>
                  <a:pt x="1868632" y="2377489"/>
                  <a:pt x="1868632" y="2377489"/>
                </a:cubicBezTo>
                <a:cubicBezTo>
                  <a:pt x="1872306" y="2371821"/>
                  <a:pt x="1872306" y="2371821"/>
                  <a:pt x="1872306" y="2371821"/>
                </a:cubicBezTo>
                <a:cubicBezTo>
                  <a:pt x="1871309" y="2367149"/>
                  <a:pt x="1871309" y="2367149"/>
                  <a:pt x="1870310" y="2362478"/>
                </a:cubicBezTo>
                <a:cubicBezTo>
                  <a:pt x="1870310" y="2362478"/>
                  <a:pt x="1865639" y="2363477"/>
                  <a:pt x="1865639" y="2363477"/>
                </a:cubicBezTo>
                <a:cubicBezTo>
                  <a:pt x="1874662" y="2337128"/>
                  <a:pt x="1874662" y="2337128"/>
                  <a:pt x="1877339" y="2326787"/>
                </a:cubicBezTo>
                <a:cubicBezTo>
                  <a:pt x="1869991" y="2338127"/>
                  <a:pt x="1868993" y="2333455"/>
                  <a:pt x="1864323" y="2334453"/>
                </a:cubicBezTo>
                <a:cubicBezTo>
                  <a:pt x="1867996" y="2328783"/>
                  <a:pt x="1871668" y="2323114"/>
                  <a:pt x="1875342" y="2317445"/>
                </a:cubicBezTo>
                <a:cubicBezTo>
                  <a:pt x="1879015" y="2311777"/>
                  <a:pt x="1882688" y="2306108"/>
                  <a:pt x="1886360" y="2300440"/>
                </a:cubicBezTo>
                <a:cubicBezTo>
                  <a:pt x="1890034" y="2294769"/>
                  <a:pt x="1889037" y="2290099"/>
                  <a:pt x="1893707" y="2289102"/>
                </a:cubicBezTo>
                <a:cubicBezTo>
                  <a:pt x="1893707" y="2289102"/>
                  <a:pt x="1894705" y="2293772"/>
                  <a:pt x="1895703" y="2298443"/>
                </a:cubicBezTo>
                <a:cubicBezTo>
                  <a:pt x="1905725" y="2276764"/>
                  <a:pt x="1905725" y="2276764"/>
                  <a:pt x="1905725" y="2276764"/>
                </a:cubicBezTo>
                <a:cubicBezTo>
                  <a:pt x="1910394" y="2275767"/>
                  <a:pt x="1910394" y="2275767"/>
                  <a:pt x="1910394" y="2275767"/>
                </a:cubicBezTo>
                <a:cubicBezTo>
                  <a:pt x="1911393" y="2280438"/>
                  <a:pt x="1911393" y="2280438"/>
                  <a:pt x="1912391" y="2285110"/>
                </a:cubicBezTo>
                <a:cubicBezTo>
                  <a:pt x="1917063" y="2284111"/>
                  <a:pt x="1917063" y="2284111"/>
                  <a:pt x="1917063" y="2284111"/>
                </a:cubicBezTo>
                <a:cubicBezTo>
                  <a:pt x="1917063" y="2284111"/>
                  <a:pt x="1916065" y="2279441"/>
                  <a:pt x="1916065" y="2279441"/>
                </a:cubicBezTo>
                <a:cubicBezTo>
                  <a:pt x="1920736" y="2278443"/>
                  <a:pt x="1920736" y="2278443"/>
                  <a:pt x="1920736" y="2278443"/>
                </a:cubicBezTo>
                <a:cubicBezTo>
                  <a:pt x="1919737" y="2273771"/>
                  <a:pt x="1919737" y="2273771"/>
                  <a:pt x="1918740" y="2269100"/>
                </a:cubicBezTo>
                <a:cubicBezTo>
                  <a:pt x="1918740" y="2269100"/>
                  <a:pt x="1918740" y="2269100"/>
                  <a:pt x="1922414" y="2263431"/>
                </a:cubicBezTo>
                <a:cubicBezTo>
                  <a:pt x="1922414" y="2263431"/>
                  <a:pt x="1922414" y="2263431"/>
                  <a:pt x="1926085" y="2257763"/>
                </a:cubicBezTo>
                <a:cubicBezTo>
                  <a:pt x="1926085" y="2257763"/>
                  <a:pt x="1930756" y="2256764"/>
                  <a:pt x="1930756" y="2256764"/>
                </a:cubicBezTo>
                <a:cubicBezTo>
                  <a:pt x="1930756" y="2256764"/>
                  <a:pt x="1931755" y="2261436"/>
                  <a:pt x="1931755" y="2261436"/>
                </a:cubicBezTo>
                <a:cubicBezTo>
                  <a:pt x="1928081" y="2267104"/>
                  <a:pt x="1929080" y="2271775"/>
                  <a:pt x="1929080" y="2271775"/>
                </a:cubicBezTo>
                <a:cubicBezTo>
                  <a:pt x="1924410" y="2272774"/>
                  <a:pt x="1925407" y="2277444"/>
                  <a:pt x="1926405" y="2282115"/>
                </a:cubicBezTo>
                <a:cubicBezTo>
                  <a:pt x="1930077" y="2276446"/>
                  <a:pt x="1930077" y="2276446"/>
                  <a:pt x="1934748" y="2275449"/>
                </a:cubicBezTo>
                <a:cubicBezTo>
                  <a:pt x="1937424" y="2265107"/>
                  <a:pt x="1936426" y="2260438"/>
                  <a:pt x="1940099" y="2254769"/>
                </a:cubicBezTo>
                <a:cubicBezTo>
                  <a:pt x="1940099" y="2254769"/>
                  <a:pt x="1939100" y="2250098"/>
                  <a:pt x="1939100" y="2250098"/>
                </a:cubicBezTo>
                <a:cubicBezTo>
                  <a:pt x="1942774" y="2244429"/>
                  <a:pt x="1941777" y="2239758"/>
                  <a:pt x="1940779" y="2235086"/>
                </a:cubicBezTo>
                <a:cubicBezTo>
                  <a:pt x="1945449" y="2234089"/>
                  <a:pt x="1945449" y="2234089"/>
                  <a:pt x="1945449" y="2234089"/>
                </a:cubicBezTo>
                <a:cubicBezTo>
                  <a:pt x="1956468" y="2217082"/>
                  <a:pt x="1975833" y="2193408"/>
                  <a:pt x="1985855" y="2171731"/>
                </a:cubicBezTo>
                <a:cubicBezTo>
                  <a:pt x="1985855" y="2171731"/>
                  <a:pt x="1989527" y="2166061"/>
                  <a:pt x="1989527" y="2166061"/>
                </a:cubicBezTo>
                <a:cubicBezTo>
                  <a:pt x="1989527" y="2166061"/>
                  <a:pt x="1994197" y="2165063"/>
                  <a:pt x="1993200" y="2160392"/>
                </a:cubicBezTo>
                <a:cubicBezTo>
                  <a:pt x="1997871" y="2159393"/>
                  <a:pt x="1996872" y="2154724"/>
                  <a:pt x="2000546" y="2149055"/>
                </a:cubicBezTo>
                <a:cubicBezTo>
                  <a:pt x="2000546" y="2149055"/>
                  <a:pt x="2004219" y="2143386"/>
                  <a:pt x="2004219" y="2143386"/>
                </a:cubicBezTo>
                <a:cubicBezTo>
                  <a:pt x="2007891" y="2137717"/>
                  <a:pt x="2011565" y="2132049"/>
                  <a:pt x="2015238" y="2126379"/>
                </a:cubicBezTo>
                <a:cubicBezTo>
                  <a:pt x="2019909" y="2125381"/>
                  <a:pt x="2023582" y="2119712"/>
                  <a:pt x="2022584" y="2115041"/>
                </a:cubicBezTo>
                <a:cubicBezTo>
                  <a:pt x="2027256" y="2114043"/>
                  <a:pt x="2027256" y="2114043"/>
                  <a:pt x="2027256" y="2114043"/>
                </a:cubicBezTo>
                <a:cubicBezTo>
                  <a:pt x="2030930" y="2108374"/>
                  <a:pt x="2040950" y="2086695"/>
                  <a:pt x="2057639" y="2073362"/>
                </a:cubicBezTo>
                <a:cubicBezTo>
                  <a:pt x="2058976" y="2068192"/>
                  <a:pt x="2064486" y="2059689"/>
                  <a:pt x="2070330" y="2049893"/>
                </a:cubicBezTo>
                <a:lnTo>
                  <a:pt x="2084675" y="2019414"/>
                </a:lnTo>
                <a:lnTo>
                  <a:pt x="2085251" y="2026039"/>
                </a:lnTo>
                <a:cubicBezTo>
                  <a:pt x="2087737" y="2037676"/>
                  <a:pt x="2077757" y="2047919"/>
                  <a:pt x="2069717" y="2057748"/>
                </a:cubicBezTo>
                <a:cubicBezTo>
                  <a:pt x="2017728" y="2127663"/>
                  <a:pt x="1974742" y="2201739"/>
                  <a:pt x="1934524" y="2279281"/>
                </a:cubicBezTo>
                <a:cubicBezTo>
                  <a:pt x="1930361" y="2288281"/>
                  <a:pt x="1909160" y="2302950"/>
                  <a:pt x="1942264" y="2306017"/>
                </a:cubicBezTo>
                <a:cubicBezTo>
                  <a:pt x="1960962" y="2308106"/>
                  <a:pt x="1944468" y="2325825"/>
                  <a:pt x="1939891" y="2332886"/>
                </a:cubicBezTo>
                <a:cubicBezTo>
                  <a:pt x="1849193" y="2506383"/>
                  <a:pt x="1784668" y="2688482"/>
                  <a:pt x="1744379" y="2879600"/>
                </a:cubicBezTo>
                <a:cubicBezTo>
                  <a:pt x="1692415" y="3129990"/>
                  <a:pt x="1689487" y="3382073"/>
                  <a:pt x="1717309" y="3635697"/>
                </a:cubicBezTo>
                <a:cubicBezTo>
                  <a:pt x="1717724" y="3637636"/>
                  <a:pt x="1718552" y="3641516"/>
                  <a:pt x="1724502" y="3650384"/>
                </a:cubicBezTo>
                <a:cubicBezTo>
                  <a:pt x="1752970" y="3536823"/>
                  <a:pt x="1709128" y="3426545"/>
                  <a:pt x="1738840" y="3318804"/>
                </a:cubicBezTo>
                <a:cubicBezTo>
                  <a:pt x="1737957" y="3400107"/>
                  <a:pt x="1779048" y="3478528"/>
                  <a:pt x="1762235" y="3561205"/>
                </a:cubicBezTo>
                <a:cubicBezTo>
                  <a:pt x="1759459" y="3571939"/>
                  <a:pt x="1758032" y="3581877"/>
                  <a:pt x="1759082" y="3591538"/>
                </a:cubicBezTo>
                <a:lnTo>
                  <a:pt x="1769723" y="3617611"/>
                </a:lnTo>
                <a:lnTo>
                  <a:pt x="1769321" y="3612476"/>
                </a:lnTo>
                <a:cubicBezTo>
                  <a:pt x="1768377" y="3343615"/>
                  <a:pt x="1773244" y="3074852"/>
                  <a:pt x="1833782" y="2810787"/>
                </a:cubicBezTo>
                <a:cubicBezTo>
                  <a:pt x="1865196" y="2671762"/>
                  <a:pt x="1915310" y="2539207"/>
                  <a:pt x="1970873" y="2408113"/>
                </a:cubicBezTo>
                <a:cubicBezTo>
                  <a:pt x="1988730" y="2363264"/>
                  <a:pt x="2010672" y="2319508"/>
                  <a:pt x="2031252" y="2275389"/>
                </a:cubicBezTo>
                <a:cubicBezTo>
                  <a:pt x="2040446" y="2257416"/>
                  <a:pt x="2051370" y="2238445"/>
                  <a:pt x="2065646" y="2223293"/>
                </a:cubicBezTo>
                <a:cubicBezTo>
                  <a:pt x="2085835" y="2202426"/>
                  <a:pt x="2098581" y="2176645"/>
                  <a:pt x="2102160" y="2146947"/>
                </a:cubicBezTo>
                <a:cubicBezTo>
                  <a:pt x="2103817" y="2129872"/>
                  <a:pt x="2111187" y="2118708"/>
                  <a:pt x="2129354" y="2116277"/>
                </a:cubicBezTo>
                <a:cubicBezTo>
                  <a:pt x="2150611" y="2113214"/>
                  <a:pt x="2162799" y="2100422"/>
                  <a:pt x="2168272" y="2079992"/>
                </a:cubicBezTo>
                <a:cubicBezTo>
                  <a:pt x="2176666" y="2048665"/>
                  <a:pt x="2195226" y="2022981"/>
                  <a:pt x="2217506" y="1999754"/>
                </a:cubicBezTo>
                <a:cubicBezTo>
                  <a:pt x="2256156" y="1959018"/>
                  <a:pt x="2296168" y="1918645"/>
                  <a:pt x="2332460" y="1875815"/>
                </a:cubicBezTo>
                <a:cubicBezTo>
                  <a:pt x="2437515" y="1750682"/>
                  <a:pt x="2572408" y="1661282"/>
                  <a:pt x="2704943" y="1569790"/>
                </a:cubicBezTo>
                <a:cubicBezTo>
                  <a:pt x="2789027" y="1512030"/>
                  <a:pt x="2871749" y="1453905"/>
                  <a:pt x="2964173" y="1408599"/>
                </a:cubicBezTo>
                <a:cubicBezTo>
                  <a:pt x="2970715" y="1405972"/>
                  <a:pt x="2977624" y="1401982"/>
                  <a:pt x="2984167" y="1399357"/>
                </a:cubicBezTo>
                <a:cubicBezTo>
                  <a:pt x="2995889" y="1393739"/>
                  <a:pt x="3004328" y="1400380"/>
                  <a:pt x="3008948" y="1410376"/>
                </a:cubicBezTo>
                <a:cubicBezTo>
                  <a:pt x="3013203" y="1421736"/>
                  <a:pt x="3003936" y="1423631"/>
                  <a:pt x="2995666" y="1427255"/>
                </a:cubicBezTo>
                <a:cubicBezTo>
                  <a:pt x="2947411" y="1449362"/>
                  <a:pt x="2899789" y="1474555"/>
                  <a:pt x="2856153" y="1506659"/>
                </a:cubicBezTo>
                <a:cubicBezTo>
                  <a:pt x="2848880" y="1512010"/>
                  <a:pt x="2840247" y="1516995"/>
                  <a:pt x="2836329" y="1526166"/>
                </a:cubicBezTo>
                <a:cubicBezTo>
                  <a:pt x="2835965" y="1527527"/>
                  <a:pt x="2833508" y="1531248"/>
                  <a:pt x="2834871" y="1531611"/>
                </a:cubicBezTo>
                <a:cubicBezTo>
                  <a:pt x="2836864" y="1535067"/>
                  <a:pt x="2838957" y="1532707"/>
                  <a:pt x="2839687" y="1529983"/>
                </a:cubicBezTo>
                <a:cubicBezTo>
                  <a:pt x="2929020" y="1485309"/>
                  <a:pt x="3015366" y="1435454"/>
                  <a:pt x="3105334" y="1393869"/>
                </a:cubicBezTo>
                <a:cubicBezTo>
                  <a:pt x="3133597" y="1381004"/>
                  <a:pt x="3161494" y="1369500"/>
                  <a:pt x="3190120" y="1355273"/>
                </a:cubicBezTo>
                <a:cubicBezTo>
                  <a:pt x="3193392" y="1353961"/>
                  <a:pt x="3197253" y="1353171"/>
                  <a:pt x="3200753" y="1351005"/>
                </a:cubicBezTo>
                <a:lnTo>
                  <a:pt x="3205367" y="1344182"/>
                </a:lnTo>
                <a:lnTo>
                  <a:pt x="3191596" y="1347596"/>
                </a:lnTo>
                <a:lnTo>
                  <a:pt x="3208716" y="1339231"/>
                </a:lnTo>
                <a:lnTo>
                  <a:pt x="3209214" y="1338493"/>
                </a:lnTo>
                <a:cubicBezTo>
                  <a:pt x="3157701" y="1350967"/>
                  <a:pt x="3114333" y="1387521"/>
                  <a:pt x="3058956" y="1365383"/>
                </a:cubicBezTo>
                <a:cubicBezTo>
                  <a:pt x="3107759" y="1341234"/>
                  <a:pt x="3157098" y="1319510"/>
                  <a:pt x="3207049" y="1300185"/>
                </a:cubicBezTo>
                <a:lnTo>
                  <a:pt x="3244299" y="1287715"/>
                </a:lnTo>
                <a:lnTo>
                  <a:pt x="3186359" y="1304100"/>
                </a:lnTo>
                <a:cubicBezTo>
                  <a:pt x="3129003" y="1320412"/>
                  <a:pt x="3072475" y="1340600"/>
                  <a:pt x="3018716" y="1364251"/>
                </a:cubicBezTo>
                <a:cubicBezTo>
                  <a:pt x="2962603" y="1386380"/>
                  <a:pt x="2911611" y="1413497"/>
                  <a:pt x="2856327" y="1439503"/>
                </a:cubicBezTo>
                <a:cubicBezTo>
                  <a:pt x="2851074" y="1424403"/>
                  <a:pt x="2869357" y="1424553"/>
                  <a:pt x="2869223" y="1414441"/>
                </a:cubicBezTo>
                <a:cubicBezTo>
                  <a:pt x="2866871" y="1412916"/>
                  <a:pt x="2864517" y="1411392"/>
                  <a:pt x="2862577" y="1411805"/>
                </a:cubicBezTo>
                <a:cubicBezTo>
                  <a:pt x="2823787" y="1420092"/>
                  <a:pt x="2790949" y="1437247"/>
                  <a:pt x="2756585" y="1456757"/>
                </a:cubicBezTo>
                <a:cubicBezTo>
                  <a:pt x="2653905" y="1517224"/>
                  <a:pt x="2556349" y="1582679"/>
                  <a:pt x="2462803" y="1657418"/>
                </a:cubicBezTo>
                <a:cubicBezTo>
                  <a:pt x="2442013" y="1674026"/>
                  <a:pt x="2420397" y="1686755"/>
                  <a:pt x="2392001" y="1686740"/>
                </a:cubicBezTo>
                <a:cubicBezTo>
                  <a:pt x="2365959" y="1688247"/>
                  <a:pt x="2348354" y="1710258"/>
                  <a:pt x="2329505" y="1726455"/>
                </a:cubicBezTo>
                <a:cubicBezTo>
                  <a:pt x="2313151" y="1740088"/>
                  <a:pt x="2296280" y="1751296"/>
                  <a:pt x="2277611" y="1758833"/>
                </a:cubicBezTo>
                <a:lnTo>
                  <a:pt x="2266239" y="1762069"/>
                </a:lnTo>
                <a:lnTo>
                  <a:pt x="2282854" y="1744404"/>
                </a:lnTo>
                <a:cubicBezTo>
                  <a:pt x="2311061" y="1716399"/>
                  <a:pt x="2341603" y="1687893"/>
                  <a:pt x="2374481" y="1658891"/>
                </a:cubicBezTo>
                <a:cubicBezTo>
                  <a:pt x="2407856" y="1632224"/>
                  <a:pt x="2470936" y="1584557"/>
                  <a:pt x="2515332" y="1540883"/>
                </a:cubicBezTo>
                <a:cubicBezTo>
                  <a:pt x="2563719" y="1515893"/>
                  <a:pt x="2608115" y="1472217"/>
                  <a:pt x="2663850" y="1435891"/>
                </a:cubicBezTo>
                <a:cubicBezTo>
                  <a:pt x="2667523" y="1430220"/>
                  <a:pt x="2673191" y="1433894"/>
                  <a:pt x="2681537" y="1427227"/>
                </a:cubicBezTo>
                <a:cubicBezTo>
                  <a:pt x="2776315" y="1367905"/>
                  <a:pt x="2881435" y="1311257"/>
                  <a:pt x="2987551" y="1259281"/>
                </a:cubicBezTo>
                <a:cubicBezTo>
                  <a:pt x="3041109" y="1235627"/>
                  <a:pt x="3095166" y="1214310"/>
                  <a:pt x="3149720" y="1195329"/>
                </a:cubicBezTo>
                <a:lnTo>
                  <a:pt x="3259829" y="1162036"/>
                </a:lnTo>
                <a:lnTo>
                  <a:pt x="3210739" y="1178017"/>
                </a:lnTo>
                <a:cubicBezTo>
                  <a:pt x="3193848" y="1184679"/>
                  <a:pt x="3178247" y="1191675"/>
                  <a:pt x="3169403" y="1196006"/>
                </a:cubicBezTo>
                <a:cubicBezTo>
                  <a:pt x="3164732" y="1197005"/>
                  <a:pt x="3164732" y="1197005"/>
                  <a:pt x="3164732" y="1197005"/>
                </a:cubicBezTo>
                <a:cubicBezTo>
                  <a:pt x="3115346" y="1217324"/>
                  <a:pt x="3083647" y="1228980"/>
                  <a:pt x="3029591" y="1250298"/>
                </a:cubicBezTo>
                <a:cubicBezTo>
                  <a:pt x="3024920" y="1251297"/>
                  <a:pt x="3024920" y="1251297"/>
                  <a:pt x="3024920" y="1251297"/>
                </a:cubicBezTo>
                <a:cubicBezTo>
                  <a:pt x="3025917" y="1255966"/>
                  <a:pt x="3021247" y="1256965"/>
                  <a:pt x="3025917" y="1255966"/>
                </a:cubicBezTo>
                <a:cubicBezTo>
                  <a:pt x="3025917" y="1255966"/>
                  <a:pt x="3030589" y="1254969"/>
                  <a:pt x="3035260" y="1253970"/>
                </a:cubicBezTo>
                <a:cubicBezTo>
                  <a:pt x="3084644" y="1233653"/>
                  <a:pt x="3121016" y="1220997"/>
                  <a:pt x="3165731" y="1201677"/>
                </a:cubicBezTo>
                <a:cubicBezTo>
                  <a:pt x="3166728" y="1206348"/>
                  <a:pt x="3166728" y="1206348"/>
                  <a:pt x="3171401" y="1205351"/>
                </a:cubicBezTo>
                <a:cubicBezTo>
                  <a:pt x="3171401" y="1205351"/>
                  <a:pt x="3176071" y="1204352"/>
                  <a:pt x="3176071" y="1204352"/>
                </a:cubicBezTo>
                <a:cubicBezTo>
                  <a:pt x="3176071" y="1204352"/>
                  <a:pt x="3176071" y="1204352"/>
                  <a:pt x="3175073" y="1199680"/>
                </a:cubicBezTo>
                <a:cubicBezTo>
                  <a:pt x="3215116" y="1181357"/>
                  <a:pt x="3264821" y="1185391"/>
                  <a:pt x="3270170" y="1164711"/>
                </a:cubicBezTo>
                <a:lnTo>
                  <a:pt x="3288855" y="1160719"/>
                </a:lnTo>
                <a:cubicBezTo>
                  <a:pt x="3293525" y="1159721"/>
                  <a:pt x="3298195" y="1158724"/>
                  <a:pt x="3298195" y="1158724"/>
                </a:cubicBezTo>
                <a:cubicBezTo>
                  <a:pt x="3299194" y="1163394"/>
                  <a:pt x="3301190" y="1172736"/>
                  <a:pt x="3297518" y="1178405"/>
                </a:cubicBezTo>
                <a:cubicBezTo>
                  <a:pt x="3292847" y="1179404"/>
                  <a:pt x="3288175" y="1180401"/>
                  <a:pt x="3283504" y="1181399"/>
                </a:cubicBezTo>
                <a:cubicBezTo>
                  <a:pt x="3269491" y="1184393"/>
                  <a:pt x="3261147" y="1191060"/>
                  <a:pt x="3251805" y="1193056"/>
                </a:cubicBezTo>
                <a:cubicBezTo>
                  <a:pt x="3251805" y="1193056"/>
                  <a:pt x="3247133" y="1194053"/>
                  <a:pt x="3247133" y="1194053"/>
                </a:cubicBezTo>
                <a:cubicBezTo>
                  <a:pt x="3243461" y="1199722"/>
                  <a:pt x="3238789" y="1200720"/>
                  <a:pt x="3234118" y="1201718"/>
                </a:cubicBezTo>
                <a:cubicBezTo>
                  <a:pt x="3234118" y="1201718"/>
                  <a:pt x="3229448" y="1202715"/>
                  <a:pt x="3229448" y="1202715"/>
                </a:cubicBezTo>
                <a:cubicBezTo>
                  <a:pt x="3230447" y="1207386"/>
                  <a:pt x="3235117" y="1206389"/>
                  <a:pt x="3235117" y="1206389"/>
                </a:cubicBezTo>
                <a:cubicBezTo>
                  <a:pt x="3244459" y="1204394"/>
                  <a:pt x="3243461" y="1199722"/>
                  <a:pt x="3248132" y="1198724"/>
                </a:cubicBezTo>
                <a:cubicBezTo>
                  <a:pt x="3248132" y="1198724"/>
                  <a:pt x="3248132" y="1198724"/>
                  <a:pt x="3252802" y="1197727"/>
                </a:cubicBezTo>
                <a:cubicBezTo>
                  <a:pt x="3248132" y="1198724"/>
                  <a:pt x="3249131" y="1203396"/>
                  <a:pt x="3249131" y="1203396"/>
                </a:cubicBezTo>
                <a:cubicBezTo>
                  <a:pt x="3249131" y="1203396"/>
                  <a:pt x="3253801" y="1202397"/>
                  <a:pt x="3253801" y="1202397"/>
                </a:cubicBezTo>
                <a:cubicBezTo>
                  <a:pt x="3258472" y="1201400"/>
                  <a:pt x="3263143" y="1200401"/>
                  <a:pt x="3263143" y="1200401"/>
                </a:cubicBezTo>
                <a:cubicBezTo>
                  <a:pt x="3263143" y="1200401"/>
                  <a:pt x="3262146" y="1195729"/>
                  <a:pt x="3262146" y="1195729"/>
                </a:cubicBezTo>
                <a:cubicBezTo>
                  <a:pt x="3266816" y="1194732"/>
                  <a:pt x="3275160" y="1188065"/>
                  <a:pt x="3279831" y="1187067"/>
                </a:cubicBezTo>
                <a:cubicBezTo>
                  <a:pt x="3289174" y="1185071"/>
                  <a:pt x="3293844" y="1184074"/>
                  <a:pt x="3303187" y="1182078"/>
                </a:cubicBezTo>
                <a:cubicBezTo>
                  <a:pt x="3326541" y="1177088"/>
                  <a:pt x="3326541" y="1177088"/>
                  <a:pt x="3326541" y="1177088"/>
                </a:cubicBezTo>
                <a:cubicBezTo>
                  <a:pt x="3331213" y="1176089"/>
                  <a:pt x="3334885" y="1170421"/>
                  <a:pt x="3334885" y="1170421"/>
                </a:cubicBezTo>
                <a:cubicBezTo>
                  <a:pt x="3334885" y="1170421"/>
                  <a:pt x="3330215" y="1171419"/>
                  <a:pt x="3325543" y="1172418"/>
                </a:cubicBezTo>
                <a:cubicBezTo>
                  <a:pt x="3306859" y="1176409"/>
                  <a:pt x="3306859" y="1176409"/>
                  <a:pt x="3306859" y="1176409"/>
                </a:cubicBezTo>
                <a:cubicBezTo>
                  <a:pt x="3309534" y="1166069"/>
                  <a:pt x="3313208" y="1160400"/>
                  <a:pt x="3312209" y="1155729"/>
                </a:cubicBezTo>
                <a:cubicBezTo>
                  <a:pt x="3311211" y="1151058"/>
                  <a:pt x="3311211" y="1151058"/>
                  <a:pt x="3311211" y="1151058"/>
                </a:cubicBezTo>
                <a:cubicBezTo>
                  <a:pt x="3315882" y="1150059"/>
                  <a:pt x="3315882" y="1150059"/>
                  <a:pt x="3320555" y="1149062"/>
                </a:cubicBezTo>
                <a:cubicBezTo>
                  <a:pt x="3324227" y="1143393"/>
                  <a:pt x="3324227" y="1143393"/>
                  <a:pt x="3324227" y="1143393"/>
                </a:cubicBezTo>
                <a:cubicBezTo>
                  <a:pt x="3318557" y="1139720"/>
                  <a:pt x="3318557" y="1139720"/>
                  <a:pt x="3318557" y="1139720"/>
                </a:cubicBezTo>
                <a:cubicBezTo>
                  <a:pt x="3323230" y="1138722"/>
                  <a:pt x="3323230" y="1138722"/>
                  <a:pt x="3323230" y="1138722"/>
                </a:cubicBezTo>
                <a:cubicBezTo>
                  <a:pt x="3342911" y="1139401"/>
                  <a:pt x="3374612" y="1127745"/>
                  <a:pt x="3402637" y="1121757"/>
                </a:cubicBezTo>
                <a:cubicBezTo>
                  <a:pt x="3394293" y="1128423"/>
                  <a:pt x="3346584" y="1133732"/>
                  <a:pt x="3348580" y="1143073"/>
                </a:cubicBezTo>
                <a:lnTo>
                  <a:pt x="3343909" y="1144072"/>
                </a:lnTo>
                <a:cubicBezTo>
                  <a:pt x="3339239" y="1145071"/>
                  <a:pt x="3329895" y="1147066"/>
                  <a:pt x="3325225" y="1148063"/>
                </a:cubicBezTo>
                <a:cubicBezTo>
                  <a:pt x="3321552" y="1153733"/>
                  <a:pt x="3321552" y="1153733"/>
                  <a:pt x="3321552" y="1153733"/>
                </a:cubicBezTo>
                <a:cubicBezTo>
                  <a:pt x="3321552" y="1153733"/>
                  <a:pt x="3327221" y="1157406"/>
                  <a:pt x="3327221" y="1157406"/>
                </a:cubicBezTo>
                <a:cubicBezTo>
                  <a:pt x="3331892" y="1156408"/>
                  <a:pt x="3331892" y="1156408"/>
                  <a:pt x="3331892" y="1156408"/>
                </a:cubicBezTo>
                <a:cubicBezTo>
                  <a:pt x="3331892" y="1156408"/>
                  <a:pt x="3335565" y="1150740"/>
                  <a:pt x="3335565" y="1150740"/>
                </a:cubicBezTo>
                <a:cubicBezTo>
                  <a:pt x="3335565" y="1150740"/>
                  <a:pt x="3340236" y="1149741"/>
                  <a:pt x="3340236" y="1149741"/>
                </a:cubicBezTo>
                <a:cubicBezTo>
                  <a:pt x="3344907" y="1148743"/>
                  <a:pt x="3349577" y="1147746"/>
                  <a:pt x="3358920" y="1145750"/>
                </a:cubicBezTo>
                <a:cubicBezTo>
                  <a:pt x="3377604" y="1141758"/>
                  <a:pt x="3359919" y="1150420"/>
                  <a:pt x="3369260" y="1148425"/>
                </a:cubicBezTo>
                <a:cubicBezTo>
                  <a:pt x="3377604" y="1141758"/>
                  <a:pt x="3398285" y="1147107"/>
                  <a:pt x="3402955" y="1146109"/>
                </a:cubicBezTo>
                <a:cubicBezTo>
                  <a:pt x="3401956" y="1141439"/>
                  <a:pt x="3400959" y="1136768"/>
                  <a:pt x="3405630" y="1135769"/>
                </a:cubicBezTo>
                <a:cubicBezTo>
                  <a:pt x="3411300" y="1139443"/>
                  <a:pt x="3406629" y="1140442"/>
                  <a:pt x="3415970" y="1138446"/>
                </a:cubicBezTo>
                <a:cubicBezTo>
                  <a:pt x="3414971" y="1133775"/>
                  <a:pt x="3428985" y="1130780"/>
                  <a:pt x="3438328" y="1128784"/>
                </a:cubicBezTo>
                <a:cubicBezTo>
                  <a:pt x="3435651" y="1139124"/>
                  <a:pt x="3471025" y="1121798"/>
                  <a:pt x="3471025" y="1121798"/>
                </a:cubicBezTo>
                <a:cubicBezTo>
                  <a:pt x="3474697" y="1116129"/>
                  <a:pt x="3474697" y="1116129"/>
                  <a:pt x="3474697" y="1116129"/>
                </a:cubicBezTo>
                <a:cubicBezTo>
                  <a:pt x="3488711" y="1113136"/>
                  <a:pt x="3476695" y="1125472"/>
                  <a:pt x="3490707" y="1122479"/>
                </a:cubicBezTo>
                <a:cubicBezTo>
                  <a:pt x="3499051" y="1115811"/>
                  <a:pt x="3502725" y="1110142"/>
                  <a:pt x="3526079" y="1105153"/>
                </a:cubicBezTo>
                <a:cubicBezTo>
                  <a:pt x="3540093" y="1102158"/>
                  <a:pt x="3555104" y="1103836"/>
                  <a:pt x="3569117" y="1100842"/>
                </a:cubicBezTo>
                <a:cubicBezTo>
                  <a:pt x="3573788" y="1099844"/>
                  <a:pt x="3578459" y="1098846"/>
                  <a:pt x="3583129" y="1097849"/>
                </a:cubicBezTo>
                <a:cubicBezTo>
                  <a:pt x="3611156" y="1091861"/>
                  <a:pt x="3588799" y="1101522"/>
                  <a:pt x="3613152" y="1101202"/>
                </a:cubicBezTo>
                <a:cubicBezTo>
                  <a:pt x="3629841" y="1087868"/>
                  <a:pt x="3694555" y="1093580"/>
                  <a:pt x="3706573" y="1081242"/>
                </a:cubicBezTo>
                <a:lnTo>
                  <a:pt x="3708908" y="1080744"/>
                </a:lnTo>
                <a:cubicBezTo>
                  <a:pt x="3715914" y="1079247"/>
                  <a:pt x="3725257" y="1077251"/>
                  <a:pt x="3725257" y="1077251"/>
                </a:cubicBezTo>
                <a:cubicBezTo>
                  <a:pt x="3729928" y="1076254"/>
                  <a:pt x="3729928" y="1076254"/>
                  <a:pt x="3729928" y="1076254"/>
                </a:cubicBezTo>
                <a:cubicBezTo>
                  <a:pt x="3729928" y="1076254"/>
                  <a:pt x="3734599" y="1075255"/>
                  <a:pt x="3739269" y="1074258"/>
                </a:cubicBezTo>
                <a:cubicBezTo>
                  <a:pt x="3796321" y="1066953"/>
                  <a:pt x="3829017" y="1059968"/>
                  <a:pt x="3866705" y="1076336"/>
                </a:cubicBezTo>
                <a:cubicBezTo>
                  <a:pt x="3869380" y="1065996"/>
                  <a:pt x="3910740" y="1076699"/>
                  <a:pt x="3919084" y="1070031"/>
                </a:cubicBezTo>
                <a:cubicBezTo>
                  <a:pt x="3908744" y="1067356"/>
                  <a:pt x="3948108" y="1068716"/>
                  <a:pt x="3951782" y="1063046"/>
                </a:cubicBezTo>
                <a:cubicBezTo>
                  <a:pt x="3952779" y="1067717"/>
                  <a:pt x="3948108" y="1068716"/>
                  <a:pt x="3943436" y="1069713"/>
                </a:cubicBezTo>
                <a:cubicBezTo>
                  <a:pt x="3963959" y="1062885"/>
                  <a:pt x="3981973" y="1061480"/>
                  <a:pt x="4000821" y="1061115"/>
                </a:cubicBezTo>
                <a:lnTo>
                  <a:pt x="4059509" y="1058914"/>
                </a:lnTo>
                <a:lnTo>
                  <a:pt x="4065917" y="1060029"/>
                </a:lnTo>
                <a:cubicBezTo>
                  <a:pt x="4072129" y="1060534"/>
                  <a:pt x="4080553" y="1059956"/>
                  <a:pt x="4081891" y="1054786"/>
                </a:cubicBezTo>
                <a:close/>
                <a:moveTo>
                  <a:pt x="3073381" y="1003429"/>
                </a:moveTo>
                <a:lnTo>
                  <a:pt x="3075110" y="1006131"/>
                </a:lnTo>
                <a:cubicBezTo>
                  <a:pt x="3075110" y="1006131"/>
                  <a:pt x="3070439" y="1007129"/>
                  <a:pt x="3070439" y="1007129"/>
                </a:cubicBezTo>
                <a:cubicBezTo>
                  <a:pt x="3065769" y="1008126"/>
                  <a:pt x="3061097" y="1009125"/>
                  <a:pt x="3062096" y="1013796"/>
                </a:cubicBezTo>
                <a:cubicBezTo>
                  <a:pt x="3062096" y="1013796"/>
                  <a:pt x="3062096" y="1013796"/>
                  <a:pt x="3066767" y="1012799"/>
                </a:cubicBezTo>
                <a:cubicBezTo>
                  <a:pt x="3071437" y="1011800"/>
                  <a:pt x="3071437" y="1011800"/>
                  <a:pt x="3071437" y="1011800"/>
                </a:cubicBezTo>
                <a:cubicBezTo>
                  <a:pt x="3038741" y="1018786"/>
                  <a:pt x="2980013" y="1041101"/>
                  <a:pt x="2960649" y="1064775"/>
                </a:cubicBezTo>
                <a:cubicBezTo>
                  <a:pt x="2950141" y="1067019"/>
                  <a:pt x="2938419" y="1070746"/>
                  <a:pt x="2925558" y="1075554"/>
                </a:cubicBezTo>
                <a:lnTo>
                  <a:pt x="2899162" y="1086428"/>
                </a:lnTo>
                <a:lnTo>
                  <a:pt x="2903371" y="1080657"/>
                </a:lnTo>
                <a:cubicBezTo>
                  <a:pt x="2910167" y="1065009"/>
                  <a:pt x="2925269" y="1059755"/>
                  <a:pt x="2939957" y="1052562"/>
                </a:cubicBezTo>
                <a:close/>
                <a:moveTo>
                  <a:pt x="5800514" y="966736"/>
                </a:moveTo>
                <a:lnTo>
                  <a:pt x="5823561" y="985857"/>
                </a:lnTo>
                <a:lnTo>
                  <a:pt x="5812369" y="974867"/>
                </a:lnTo>
                <a:close/>
                <a:moveTo>
                  <a:pt x="4691065" y="966665"/>
                </a:moveTo>
                <a:lnTo>
                  <a:pt x="4697929" y="967981"/>
                </a:lnTo>
                <a:lnTo>
                  <a:pt x="4702739" y="970365"/>
                </a:lnTo>
                <a:close/>
                <a:moveTo>
                  <a:pt x="3242294" y="953477"/>
                </a:moveTo>
                <a:lnTo>
                  <a:pt x="3244945" y="955193"/>
                </a:lnTo>
                <a:cubicBezTo>
                  <a:pt x="3235603" y="957189"/>
                  <a:pt x="3226260" y="959187"/>
                  <a:pt x="3222587" y="964854"/>
                </a:cubicBezTo>
                <a:cubicBezTo>
                  <a:pt x="3217918" y="965853"/>
                  <a:pt x="3208575" y="967849"/>
                  <a:pt x="3203904" y="968846"/>
                </a:cubicBezTo>
                <a:cubicBezTo>
                  <a:pt x="3189891" y="971840"/>
                  <a:pt x="3180549" y="973837"/>
                  <a:pt x="3166536" y="976829"/>
                </a:cubicBezTo>
                <a:cubicBezTo>
                  <a:pt x="3143181" y="981820"/>
                  <a:pt x="3126491" y="995154"/>
                  <a:pt x="3102137" y="995473"/>
                </a:cubicBezTo>
                <a:lnTo>
                  <a:pt x="3102436" y="994324"/>
                </a:lnTo>
                <a:lnTo>
                  <a:pt x="3217427" y="959472"/>
                </a:lnTo>
                <a:close/>
                <a:moveTo>
                  <a:pt x="3376913" y="922116"/>
                </a:moveTo>
                <a:lnTo>
                  <a:pt x="3336954" y="930653"/>
                </a:lnTo>
                <a:lnTo>
                  <a:pt x="3358282" y="925510"/>
                </a:lnTo>
                <a:close/>
                <a:moveTo>
                  <a:pt x="3950309" y="744665"/>
                </a:moveTo>
                <a:cubicBezTo>
                  <a:pt x="4249637" y="736884"/>
                  <a:pt x="4545266" y="777512"/>
                  <a:pt x="4826941" y="861419"/>
                </a:cubicBezTo>
                <a:cubicBezTo>
                  <a:pt x="4817601" y="863415"/>
                  <a:pt x="4811931" y="859742"/>
                  <a:pt x="4812928" y="864412"/>
                </a:cubicBezTo>
                <a:cubicBezTo>
                  <a:pt x="4851613" y="885453"/>
                  <a:pt x="4859958" y="878787"/>
                  <a:pt x="4895649" y="885814"/>
                </a:cubicBezTo>
                <a:cubicBezTo>
                  <a:pt x="4926669" y="893839"/>
                  <a:pt x="4963358" y="905536"/>
                  <a:pt x="4995377" y="918233"/>
                </a:cubicBezTo>
                <a:cubicBezTo>
                  <a:pt x="5002043" y="926578"/>
                  <a:pt x="5044401" y="941949"/>
                  <a:pt x="5053743" y="939953"/>
                </a:cubicBezTo>
                <a:cubicBezTo>
                  <a:pt x="5054740" y="944624"/>
                  <a:pt x="5054740" y="944624"/>
                  <a:pt x="5054740" y="944624"/>
                </a:cubicBezTo>
                <a:cubicBezTo>
                  <a:pt x="5059411" y="943626"/>
                  <a:pt x="5059411" y="943626"/>
                  <a:pt x="5059411" y="943626"/>
                </a:cubicBezTo>
                <a:cubicBezTo>
                  <a:pt x="5060410" y="948297"/>
                  <a:pt x="5060410" y="948297"/>
                  <a:pt x="5065081" y="947300"/>
                </a:cubicBezTo>
                <a:cubicBezTo>
                  <a:pt x="5069751" y="946301"/>
                  <a:pt x="5069751" y="946301"/>
                  <a:pt x="5075420" y="949975"/>
                </a:cubicBezTo>
                <a:cubicBezTo>
                  <a:pt x="5081090" y="953649"/>
                  <a:pt x="5097099" y="959996"/>
                  <a:pt x="5101770" y="958998"/>
                </a:cubicBezTo>
                <a:cubicBezTo>
                  <a:pt x="5129117" y="972692"/>
                  <a:pt x="5156463" y="986386"/>
                  <a:pt x="5187483" y="994412"/>
                </a:cubicBezTo>
                <a:cubicBezTo>
                  <a:pt x="5198821" y="1001757"/>
                  <a:pt x="5210159" y="1009104"/>
                  <a:pt x="5220499" y="1011779"/>
                </a:cubicBezTo>
                <a:cubicBezTo>
                  <a:pt x="5247847" y="1025473"/>
                  <a:pt x="5275193" y="1039168"/>
                  <a:pt x="5296871" y="1049189"/>
                </a:cubicBezTo>
                <a:cubicBezTo>
                  <a:pt x="5296871" y="1049189"/>
                  <a:pt x="5292201" y="1050187"/>
                  <a:pt x="5292201" y="1050187"/>
                </a:cubicBezTo>
                <a:cubicBezTo>
                  <a:pt x="5297869" y="1053861"/>
                  <a:pt x="5303538" y="1057532"/>
                  <a:pt x="5308209" y="1056534"/>
                </a:cubicBezTo>
                <a:cubicBezTo>
                  <a:pt x="5631701" y="1221864"/>
                  <a:pt x="5925129" y="1452227"/>
                  <a:pt x="6165817" y="1732932"/>
                </a:cubicBezTo>
                <a:cubicBezTo>
                  <a:pt x="6298157" y="1895142"/>
                  <a:pt x="6412891" y="2072104"/>
                  <a:pt x="6507308" y="2262564"/>
                </a:cubicBezTo>
                <a:lnTo>
                  <a:pt x="6530564" y="2317112"/>
                </a:lnTo>
                <a:lnTo>
                  <a:pt x="6530564" y="2701060"/>
                </a:lnTo>
                <a:lnTo>
                  <a:pt x="6526175" y="2710932"/>
                </a:lnTo>
                <a:cubicBezTo>
                  <a:pt x="6503179" y="2671888"/>
                  <a:pt x="6478867" y="2603819"/>
                  <a:pt x="6455513" y="2608808"/>
                </a:cubicBezTo>
                <a:cubicBezTo>
                  <a:pt x="6455513" y="2608808"/>
                  <a:pt x="6454515" y="2604137"/>
                  <a:pt x="6454515" y="2604137"/>
                </a:cubicBezTo>
                <a:cubicBezTo>
                  <a:pt x="6454515" y="2604137"/>
                  <a:pt x="6452519" y="2594796"/>
                  <a:pt x="6452519" y="2594796"/>
                </a:cubicBezTo>
                <a:cubicBezTo>
                  <a:pt x="6446850" y="2591122"/>
                  <a:pt x="6445853" y="2586451"/>
                  <a:pt x="6446850" y="2591122"/>
                </a:cubicBezTo>
                <a:cubicBezTo>
                  <a:pt x="6440184" y="2582777"/>
                  <a:pt x="6437191" y="2568765"/>
                  <a:pt x="6421859" y="2542736"/>
                </a:cubicBezTo>
                <a:cubicBezTo>
                  <a:pt x="6415193" y="2534391"/>
                  <a:pt x="6414195" y="2529719"/>
                  <a:pt x="6413197" y="2525048"/>
                </a:cubicBezTo>
                <a:cubicBezTo>
                  <a:pt x="6413197" y="2525048"/>
                  <a:pt x="6407529" y="2521375"/>
                  <a:pt x="6407529" y="2521375"/>
                </a:cubicBezTo>
                <a:cubicBezTo>
                  <a:pt x="6406530" y="2516706"/>
                  <a:pt x="6406530" y="2516706"/>
                  <a:pt x="6406530" y="2516706"/>
                </a:cubicBezTo>
                <a:cubicBezTo>
                  <a:pt x="6405533" y="2512033"/>
                  <a:pt x="6401861" y="2517703"/>
                  <a:pt x="6401861" y="2517703"/>
                </a:cubicBezTo>
                <a:cubicBezTo>
                  <a:pt x="6400861" y="2513032"/>
                  <a:pt x="6400861" y="2513032"/>
                  <a:pt x="6400861" y="2513032"/>
                </a:cubicBezTo>
                <a:cubicBezTo>
                  <a:pt x="6396191" y="2514030"/>
                  <a:pt x="6392199" y="2495345"/>
                  <a:pt x="6387528" y="2496344"/>
                </a:cubicBezTo>
                <a:cubicBezTo>
                  <a:pt x="6397189" y="2518700"/>
                  <a:pt x="6388527" y="2501014"/>
                  <a:pt x="6385850" y="2511354"/>
                </a:cubicBezTo>
                <a:cubicBezTo>
                  <a:pt x="6375192" y="2484326"/>
                  <a:pt x="6383175" y="2521695"/>
                  <a:pt x="6374513" y="2504009"/>
                </a:cubicBezTo>
                <a:cubicBezTo>
                  <a:pt x="6363855" y="2476981"/>
                  <a:pt x="6359182" y="2477980"/>
                  <a:pt x="6360859" y="2462967"/>
                </a:cubicBezTo>
                <a:cubicBezTo>
                  <a:pt x="6346847" y="2465962"/>
                  <a:pt x="6323533" y="2402563"/>
                  <a:pt x="6299541" y="2358847"/>
                </a:cubicBezTo>
                <a:cubicBezTo>
                  <a:pt x="6298543" y="2354175"/>
                  <a:pt x="6291875" y="2345832"/>
                  <a:pt x="6284212" y="2332816"/>
                </a:cubicBezTo>
                <a:cubicBezTo>
                  <a:pt x="6261217" y="2293772"/>
                  <a:pt x="6245888" y="2267742"/>
                  <a:pt x="6231556" y="2246383"/>
                </a:cubicBezTo>
                <a:cubicBezTo>
                  <a:pt x="6224890" y="2238037"/>
                  <a:pt x="6230559" y="2241711"/>
                  <a:pt x="6228563" y="2232369"/>
                </a:cubicBezTo>
                <a:cubicBezTo>
                  <a:pt x="6223891" y="2233367"/>
                  <a:pt x="6218223" y="2229693"/>
                  <a:pt x="6217223" y="2225023"/>
                </a:cubicBezTo>
                <a:cubicBezTo>
                  <a:pt x="6216227" y="2220352"/>
                  <a:pt x="6228563" y="2232369"/>
                  <a:pt x="6220897" y="2219353"/>
                </a:cubicBezTo>
                <a:cubicBezTo>
                  <a:pt x="6201894" y="2198991"/>
                  <a:pt x="6205567" y="2193324"/>
                  <a:pt x="6178901" y="2159947"/>
                </a:cubicBezTo>
                <a:cubicBezTo>
                  <a:pt x="6188241" y="2157951"/>
                  <a:pt x="6188241" y="2157951"/>
                  <a:pt x="6188241" y="2157951"/>
                </a:cubicBezTo>
                <a:cubicBezTo>
                  <a:pt x="6173910" y="2136592"/>
                  <a:pt x="6167243" y="2128248"/>
                  <a:pt x="6171235" y="2146932"/>
                </a:cubicBezTo>
                <a:cubicBezTo>
                  <a:pt x="6158899" y="2134916"/>
                  <a:pt x="6167243" y="2128248"/>
                  <a:pt x="6150235" y="2117229"/>
                </a:cubicBezTo>
                <a:cubicBezTo>
                  <a:pt x="6155904" y="2120903"/>
                  <a:pt x="6154907" y="2116231"/>
                  <a:pt x="6149238" y="2112559"/>
                </a:cubicBezTo>
                <a:cubicBezTo>
                  <a:pt x="6153909" y="2111560"/>
                  <a:pt x="6153909" y="2111560"/>
                  <a:pt x="6153909" y="2111560"/>
                </a:cubicBezTo>
                <a:cubicBezTo>
                  <a:pt x="6159578" y="2115233"/>
                  <a:pt x="6158581" y="2110562"/>
                  <a:pt x="6158581" y="2110562"/>
                </a:cubicBezTo>
                <a:cubicBezTo>
                  <a:pt x="6157582" y="2105892"/>
                  <a:pt x="6157582" y="2105892"/>
                  <a:pt x="6157582" y="2105892"/>
                </a:cubicBezTo>
                <a:cubicBezTo>
                  <a:pt x="6170917" y="2122580"/>
                  <a:pt x="6160257" y="2095550"/>
                  <a:pt x="6147921" y="2083534"/>
                </a:cubicBezTo>
                <a:cubicBezTo>
                  <a:pt x="6152592" y="2082535"/>
                  <a:pt x="6152592" y="2082535"/>
                  <a:pt x="6152592" y="2082535"/>
                </a:cubicBezTo>
                <a:cubicBezTo>
                  <a:pt x="6152592" y="2082535"/>
                  <a:pt x="6152592" y="2082535"/>
                  <a:pt x="6151595" y="2077865"/>
                </a:cubicBezTo>
                <a:cubicBezTo>
                  <a:pt x="6151595" y="2077865"/>
                  <a:pt x="6145926" y="2074193"/>
                  <a:pt x="6145926" y="2074193"/>
                </a:cubicBezTo>
                <a:cubicBezTo>
                  <a:pt x="6131594" y="2052834"/>
                  <a:pt x="6110595" y="2023131"/>
                  <a:pt x="6089597" y="1993426"/>
                </a:cubicBezTo>
                <a:cubicBezTo>
                  <a:pt x="6063927" y="1964722"/>
                  <a:pt x="6038257" y="1936016"/>
                  <a:pt x="6019255" y="1915656"/>
                </a:cubicBezTo>
                <a:cubicBezTo>
                  <a:pt x="6010591" y="1897969"/>
                  <a:pt x="5985919" y="1873934"/>
                  <a:pt x="5960249" y="1845230"/>
                </a:cubicBezTo>
                <a:cubicBezTo>
                  <a:pt x="5940249" y="1820198"/>
                  <a:pt x="5914579" y="1791491"/>
                  <a:pt x="5903921" y="1764465"/>
                </a:cubicBezTo>
                <a:cubicBezTo>
                  <a:pt x="5893581" y="1761789"/>
                  <a:pt x="5881245" y="1749773"/>
                  <a:pt x="5875576" y="1746097"/>
                </a:cubicBezTo>
                <a:cubicBezTo>
                  <a:pt x="5875576" y="1746097"/>
                  <a:pt x="5874577" y="1741428"/>
                  <a:pt x="5874577" y="1741428"/>
                </a:cubicBezTo>
                <a:cubicBezTo>
                  <a:pt x="5868909" y="1737755"/>
                  <a:pt x="5868909" y="1737755"/>
                  <a:pt x="5867911" y="1733084"/>
                </a:cubicBezTo>
                <a:cubicBezTo>
                  <a:pt x="5863240" y="1734081"/>
                  <a:pt x="5863240" y="1734081"/>
                  <a:pt x="5864239" y="1738752"/>
                </a:cubicBezTo>
                <a:cubicBezTo>
                  <a:pt x="5817569" y="1680344"/>
                  <a:pt x="5734213" y="1610238"/>
                  <a:pt x="5653531" y="1529790"/>
                </a:cubicBezTo>
                <a:cubicBezTo>
                  <a:pt x="5653531" y="1529790"/>
                  <a:pt x="5653531" y="1529790"/>
                  <a:pt x="5652531" y="1525119"/>
                </a:cubicBezTo>
                <a:cubicBezTo>
                  <a:pt x="5666545" y="1522125"/>
                  <a:pt x="5664868" y="1537137"/>
                  <a:pt x="5697884" y="1554504"/>
                </a:cubicBezTo>
                <a:cubicBezTo>
                  <a:pt x="5694211" y="1560172"/>
                  <a:pt x="5695209" y="1564844"/>
                  <a:pt x="5701875" y="1573189"/>
                </a:cubicBezTo>
                <a:cubicBezTo>
                  <a:pt x="5707545" y="1576861"/>
                  <a:pt x="5724553" y="1587879"/>
                  <a:pt x="5742557" y="1603571"/>
                </a:cubicBezTo>
                <a:cubicBezTo>
                  <a:pt x="5760562" y="1619260"/>
                  <a:pt x="5778567" y="1634952"/>
                  <a:pt x="5779564" y="1639622"/>
                </a:cubicBezTo>
                <a:cubicBezTo>
                  <a:pt x="5791900" y="1651638"/>
                  <a:pt x="5816573" y="1675674"/>
                  <a:pt x="5840245" y="1695037"/>
                </a:cubicBezTo>
                <a:cubicBezTo>
                  <a:pt x="5859248" y="1715397"/>
                  <a:pt x="5878251" y="1735759"/>
                  <a:pt x="5879249" y="1740430"/>
                </a:cubicBezTo>
                <a:cubicBezTo>
                  <a:pt x="5895259" y="1746778"/>
                  <a:pt x="5917256" y="1781152"/>
                  <a:pt x="5934262" y="1792171"/>
                </a:cubicBezTo>
                <a:cubicBezTo>
                  <a:pt x="5934262" y="1792171"/>
                  <a:pt x="5935261" y="1796841"/>
                  <a:pt x="5935261" y="1796841"/>
                </a:cubicBezTo>
                <a:cubicBezTo>
                  <a:pt x="5936258" y="1801513"/>
                  <a:pt x="5936258" y="1801513"/>
                  <a:pt x="5936258" y="1801513"/>
                </a:cubicBezTo>
                <a:cubicBezTo>
                  <a:pt x="5936258" y="1801513"/>
                  <a:pt x="5940929" y="1800515"/>
                  <a:pt x="5940929" y="1800515"/>
                </a:cubicBezTo>
                <a:cubicBezTo>
                  <a:pt x="5953264" y="1812533"/>
                  <a:pt x="5948594" y="1813530"/>
                  <a:pt x="5955260" y="1821873"/>
                </a:cubicBezTo>
                <a:cubicBezTo>
                  <a:pt x="5955260" y="1821873"/>
                  <a:pt x="5956259" y="1826546"/>
                  <a:pt x="5956259" y="1826546"/>
                </a:cubicBezTo>
                <a:cubicBezTo>
                  <a:pt x="5956259" y="1826546"/>
                  <a:pt x="5961927" y="1830220"/>
                  <a:pt x="5961927" y="1830220"/>
                </a:cubicBezTo>
                <a:cubicBezTo>
                  <a:pt x="5960930" y="1825547"/>
                  <a:pt x="5960930" y="1825547"/>
                  <a:pt x="5960930" y="1825547"/>
                </a:cubicBezTo>
                <a:cubicBezTo>
                  <a:pt x="5979932" y="1845910"/>
                  <a:pt x="5987597" y="1858924"/>
                  <a:pt x="6004605" y="1869943"/>
                </a:cubicBezTo>
                <a:cubicBezTo>
                  <a:pt x="5999933" y="1870942"/>
                  <a:pt x="5999933" y="1870942"/>
                  <a:pt x="5999933" y="1870942"/>
                </a:cubicBezTo>
                <a:lnTo>
                  <a:pt x="6000931" y="1875612"/>
                </a:lnTo>
                <a:cubicBezTo>
                  <a:pt x="6001929" y="1880283"/>
                  <a:pt x="6006601" y="1879284"/>
                  <a:pt x="6006601" y="1879284"/>
                </a:cubicBezTo>
                <a:cubicBezTo>
                  <a:pt x="6006601" y="1879284"/>
                  <a:pt x="6006601" y="1879284"/>
                  <a:pt x="6011271" y="1878287"/>
                </a:cubicBezTo>
                <a:cubicBezTo>
                  <a:pt x="6012269" y="1882958"/>
                  <a:pt x="6012269" y="1882958"/>
                  <a:pt x="6012269" y="1882958"/>
                </a:cubicBezTo>
                <a:cubicBezTo>
                  <a:pt x="6024604" y="1894976"/>
                  <a:pt x="6020931" y="1900645"/>
                  <a:pt x="6027599" y="1908989"/>
                </a:cubicBezTo>
                <a:cubicBezTo>
                  <a:pt x="6032269" y="1907991"/>
                  <a:pt x="6031271" y="1903319"/>
                  <a:pt x="6037939" y="1911662"/>
                </a:cubicBezTo>
                <a:cubicBezTo>
                  <a:pt x="6038936" y="1916334"/>
                  <a:pt x="6043606" y="1915336"/>
                  <a:pt x="6044605" y="1920008"/>
                </a:cubicBezTo>
                <a:cubicBezTo>
                  <a:pt x="6039935" y="1921005"/>
                  <a:pt x="6039935" y="1921005"/>
                  <a:pt x="6040933" y="1925676"/>
                </a:cubicBezTo>
                <a:cubicBezTo>
                  <a:pt x="6040933" y="1925676"/>
                  <a:pt x="6041931" y="1930346"/>
                  <a:pt x="6046601" y="1929349"/>
                </a:cubicBezTo>
                <a:cubicBezTo>
                  <a:pt x="6046601" y="1929349"/>
                  <a:pt x="6047599" y="1934020"/>
                  <a:pt x="6052271" y="1933023"/>
                </a:cubicBezTo>
                <a:cubicBezTo>
                  <a:pt x="6058937" y="1941367"/>
                  <a:pt x="6090275" y="1973745"/>
                  <a:pt x="6084607" y="1970071"/>
                </a:cubicBezTo>
                <a:cubicBezTo>
                  <a:pt x="6092952" y="1963405"/>
                  <a:pt x="6067599" y="1959052"/>
                  <a:pt x="6075945" y="1952386"/>
                </a:cubicBezTo>
                <a:cubicBezTo>
                  <a:pt x="6070275" y="1948713"/>
                  <a:pt x="6064605" y="1945039"/>
                  <a:pt x="6057939" y="1936695"/>
                </a:cubicBezTo>
                <a:cubicBezTo>
                  <a:pt x="6057939" y="1936695"/>
                  <a:pt x="6057939" y="1936695"/>
                  <a:pt x="6056941" y="1932024"/>
                </a:cubicBezTo>
                <a:cubicBezTo>
                  <a:pt x="6056941" y="1932024"/>
                  <a:pt x="6055943" y="1927353"/>
                  <a:pt x="6055943" y="1927353"/>
                </a:cubicBezTo>
                <a:cubicBezTo>
                  <a:pt x="6054946" y="1922683"/>
                  <a:pt x="6049276" y="1919009"/>
                  <a:pt x="6049276" y="1919009"/>
                </a:cubicBezTo>
                <a:cubicBezTo>
                  <a:pt x="6046283" y="1904996"/>
                  <a:pt x="6031271" y="1903319"/>
                  <a:pt x="6017937" y="1886631"/>
                </a:cubicBezTo>
                <a:cubicBezTo>
                  <a:pt x="6022609" y="1885633"/>
                  <a:pt x="6021611" y="1880962"/>
                  <a:pt x="6015942" y="1877290"/>
                </a:cubicBezTo>
                <a:cubicBezTo>
                  <a:pt x="6014943" y="1872617"/>
                  <a:pt x="6014943" y="1872617"/>
                  <a:pt x="6014943" y="1872617"/>
                </a:cubicBezTo>
                <a:cubicBezTo>
                  <a:pt x="6014943" y="1872617"/>
                  <a:pt x="6013945" y="1867947"/>
                  <a:pt x="6012949" y="1863276"/>
                </a:cubicBezTo>
                <a:cubicBezTo>
                  <a:pt x="6008279" y="1864274"/>
                  <a:pt x="6007279" y="1859602"/>
                  <a:pt x="6008279" y="1864274"/>
                </a:cubicBezTo>
                <a:cubicBezTo>
                  <a:pt x="6008279" y="1864274"/>
                  <a:pt x="6003605" y="1865272"/>
                  <a:pt x="6003605" y="1865272"/>
                </a:cubicBezTo>
                <a:cubicBezTo>
                  <a:pt x="6000612" y="1851259"/>
                  <a:pt x="5992267" y="1857927"/>
                  <a:pt x="5985601" y="1849581"/>
                </a:cubicBezTo>
                <a:cubicBezTo>
                  <a:pt x="5977936" y="1836566"/>
                  <a:pt x="5971269" y="1828222"/>
                  <a:pt x="5965600" y="1824550"/>
                </a:cubicBezTo>
                <a:cubicBezTo>
                  <a:pt x="5965600" y="1824550"/>
                  <a:pt x="5964603" y="1819878"/>
                  <a:pt x="5964603" y="1819878"/>
                </a:cubicBezTo>
                <a:cubicBezTo>
                  <a:pt x="5964603" y="1819878"/>
                  <a:pt x="5964603" y="1819878"/>
                  <a:pt x="5963605" y="1815208"/>
                </a:cubicBezTo>
                <a:cubicBezTo>
                  <a:pt x="5952267" y="1807860"/>
                  <a:pt x="5952267" y="1807860"/>
                  <a:pt x="5945599" y="1799518"/>
                </a:cubicBezTo>
                <a:cubicBezTo>
                  <a:pt x="5946598" y="1804188"/>
                  <a:pt x="5946598" y="1804188"/>
                  <a:pt x="5951268" y="1803190"/>
                </a:cubicBezTo>
                <a:cubicBezTo>
                  <a:pt x="5951268" y="1803190"/>
                  <a:pt x="5951268" y="1803190"/>
                  <a:pt x="5950271" y="1798519"/>
                </a:cubicBezTo>
                <a:cubicBezTo>
                  <a:pt x="5950271" y="1798519"/>
                  <a:pt x="5944601" y="1794847"/>
                  <a:pt x="5944601" y="1794847"/>
                </a:cubicBezTo>
                <a:cubicBezTo>
                  <a:pt x="5938933" y="1791173"/>
                  <a:pt x="5938933" y="1791173"/>
                  <a:pt x="5938933" y="1791173"/>
                </a:cubicBezTo>
                <a:cubicBezTo>
                  <a:pt x="5937936" y="1786503"/>
                  <a:pt x="5937936" y="1786503"/>
                  <a:pt x="5931269" y="1778159"/>
                </a:cubicBezTo>
                <a:cubicBezTo>
                  <a:pt x="5932265" y="1782829"/>
                  <a:pt x="5926595" y="1779156"/>
                  <a:pt x="5919929" y="1770811"/>
                </a:cubicBezTo>
                <a:cubicBezTo>
                  <a:pt x="5924601" y="1769814"/>
                  <a:pt x="5925598" y="1774486"/>
                  <a:pt x="5930269" y="1773488"/>
                </a:cubicBezTo>
                <a:cubicBezTo>
                  <a:pt x="5917935" y="1761471"/>
                  <a:pt x="5919929" y="1770811"/>
                  <a:pt x="5913263" y="1762468"/>
                </a:cubicBezTo>
                <a:cubicBezTo>
                  <a:pt x="5905597" y="1749453"/>
                  <a:pt x="5912265" y="1757797"/>
                  <a:pt x="5894260" y="1742107"/>
                </a:cubicBezTo>
                <a:cubicBezTo>
                  <a:pt x="5897933" y="1736438"/>
                  <a:pt x="5903603" y="1740111"/>
                  <a:pt x="5908274" y="1739112"/>
                </a:cubicBezTo>
                <a:cubicBezTo>
                  <a:pt x="5896935" y="1731767"/>
                  <a:pt x="5891267" y="1728094"/>
                  <a:pt x="5885598" y="1724422"/>
                </a:cubicBezTo>
                <a:cubicBezTo>
                  <a:pt x="5890269" y="1723424"/>
                  <a:pt x="5890269" y="1723424"/>
                  <a:pt x="5890269" y="1723424"/>
                </a:cubicBezTo>
                <a:cubicBezTo>
                  <a:pt x="5890269" y="1723424"/>
                  <a:pt x="5890269" y="1723424"/>
                  <a:pt x="5889272" y="1718751"/>
                </a:cubicBezTo>
                <a:cubicBezTo>
                  <a:pt x="5889272" y="1718751"/>
                  <a:pt x="5884601" y="1719750"/>
                  <a:pt x="5883602" y="1715079"/>
                </a:cubicBezTo>
                <a:cubicBezTo>
                  <a:pt x="5877933" y="1711405"/>
                  <a:pt x="5871265" y="1703061"/>
                  <a:pt x="5866595" y="1704060"/>
                </a:cubicBezTo>
                <a:cubicBezTo>
                  <a:pt x="5866595" y="1704060"/>
                  <a:pt x="5860925" y="1700386"/>
                  <a:pt x="5859927" y="1695716"/>
                </a:cubicBezTo>
                <a:cubicBezTo>
                  <a:pt x="5859927" y="1695716"/>
                  <a:pt x="5859927" y="1695716"/>
                  <a:pt x="5854258" y="1692043"/>
                </a:cubicBezTo>
                <a:cubicBezTo>
                  <a:pt x="5854258" y="1692043"/>
                  <a:pt x="5854258" y="1692043"/>
                  <a:pt x="5855257" y="1696713"/>
                </a:cubicBezTo>
                <a:cubicBezTo>
                  <a:pt x="5855257" y="1696713"/>
                  <a:pt x="5855257" y="1696713"/>
                  <a:pt x="5856255" y="1701383"/>
                </a:cubicBezTo>
                <a:cubicBezTo>
                  <a:pt x="5839247" y="1690365"/>
                  <a:pt x="5831582" y="1677350"/>
                  <a:pt x="5824917" y="1669006"/>
                </a:cubicBezTo>
                <a:cubicBezTo>
                  <a:pt x="5829587" y="1668009"/>
                  <a:pt x="5835256" y="1671682"/>
                  <a:pt x="5839927" y="1670683"/>
                </a:cubicBezTo>
                <a:cubicBezTo>
                  <a:pt x="5820924" y="1650321"/>
                  <a:pt x="5801921" y="1629962"/>
                  <a:pt x="5805913" y="1648645"/>
                </a:cubicBezTo>
                <a:cubicBezTo>
                  <a:pt x="5791582" y="1627287"/>
                  <a:pt x="5791582" y="1627287"/>
                  <a:pt x="5774575" y="1616266"/>
                </a:cubicBezTo>
                <a:cubicBezTo>
                  <a:pt x="5774575" y="1616266"/>
                  <a:pt x="5779247" y="1615269"/>
                  <a:pt x="5780245" y="1619939"/>
                </a:cubicBezTo>
                <a:cubicBezTo>
                  <a:pt x="5780245" y="1619939"/>
                  <a:pt x="5784915" y="1618942"/>
                  <a:pt x="5784915" y="1618942"/>
                </a:cubicBezTo>
                <a:cubicBezTo>
                  <a:pt x="5790585" y="1622614"/>
                  <a:pt x="5789585" y="1617944"/>
                  <a:pt x="5789585" y="1617944"/>
                </a:cubicBezTo>
                <a:cubicBezTo>
                  <a:pt x="5788587" y="1613273"/>
                  <a:pt x="5788587" y="1613273"/>
                  <a:pt x="5782919" y="1609599"/>
                </a:cubicBezTo>
                <a:cubicBezTo>
                  <a:pt x="5787589" y="1608602"/>
                  <a:pt x="5787589" y="1608602"/>
                  <a:pt x="5787589" y="1608602"/>
                </a:cubicBezTo>
                <a:cubicBezTo>
                  <a:pt x="5788587" y="1613273"/>
                  <a:pt x="5793259" y="1612274"/>
                  <a:pt x="5793259" y="1612274"/>
                </a:cubicBezTo>
                <a:cubicBezTo>
                  <a:pt x="5794257" y="1616947"/>
                  <a:pt x="5794257" y="1616947"/>
                  <a:pt x="5794257" y="1616947"/>
                </a:cubicBezTo>
                <a:cubicBezTo>
                  <a:pt x="5794257" y="1616947"/>
                  <a:pt x="5799925" y="1620620"/>
                  <a:pt x="5799925" y="1620620"/>
                </a:cubicBezTo>
                <a:cubicBezTo>
                  <a:pt x="5799925" y="1620620"/>
                  <a:pt x="5805595" y="1624292"/>
                  <a:pt x="5805595" y="1624292"/>
                </a:cubicBezTo>
                <a:cubicBezTo>
                  <a:pt x="5849269" y="1668688"/>
                  <a:pt x="5887275" y="1709410"/>
                  <a:pt x="5930950" y="1753805"/>
                </a:cubicBezTo>
                <a:cubicBezTo>
                  <a:pt x="5931947" y="1758476"/>
                  <a:pt x="5931947" y="1758476"/>
                  <a:pt x="5931947" y="1758476"/>
                </a:cubicBezTo>
                <a:cubicBezTo>
                  <a:pt x="5932945" y="1763146"/>
                  <a:pt x="5937615" y="1762149"/>
                  <a:pt x="5937615" y="1762149"/>
                </a:cubicBezTo>
                <a:cubicBezTo>
                  <a:pt x="5954623" y="1773169"/>
                  <a:pt x="5949952" y="1774167"/>
                  <a:pt x="5962289" y="1786184"/>
                </a:cubicBezTo>
                <a:cubicBezTo>
                  <a:pt x="5963285" y="1790854"/>
                  <a:pt x="5964283" y="1795526"/>
                  <a:pt x="5969953" y="1799200"/>
                </a:cubicBezTo>
                <a:cubicBezTo>
                  <a:pt x="5970951" y="1803870"/>
                  <a:pt x="5975622" y="1802871"/>
                  <a:pt x="5975622" y="1802871"/>
                </a:cubicBezTo>
                <a:cubicBezTo>
                  <a:pt x="5987958" y="1814887"/>
                  <a:pt x="5995623" y="1827904"/>
                  <a:pt x="6005963" y="1830579"/>
                </a:cubicBezTo>
                <a:cubicBezTo>
                  <a:pt x="6005963" y="1830579"/>
                  <a:pt x="6011631" y="1834252"/>
                  <a:pt x="6011631" y="1834252"/>
                </a:cubicBezTo>
                <a:cubicBezTo>
                  <a:pt x="6012630" y="1838924"/>
                  <a:pt x="6013627" y="1843594"/>
                  <a:pt x="6014625" y="1848264"/>
                </a:cubicBezTo>
                <a:cubicBezTo>
                  <a:pt x="6019296" y="1847267"/>
                  <a:pt x="6033629" y="1868626"/>
                  <a:pt x="6044965" y="1875972"/>
                </a:cubicBezTo>
                <a:cubicBezTo>
                  <a:pt x="6044965" y="1875972"/>
                  <a:pt x="6045965" y="1880642"/>
                  <a:pt x="6050635" y="1879645"/>
                </a:cubicBezTo>
                <a:cubicBezTo>
                  <a:pt x="6051633" y="1884316"/>
                  <a:pt x="6051633" y="1884316"/>
                  <a:pt x="6051633" y="1884316"/>
                </a:cubicBezTo>
                <a:cubicBezTo>
                  <a:pt x="6079299" y="1922363"/>
                  <a:pt x="6107962" y="1965081"/>
                  <a:pt x="6140299" y="2002132"/>
                </a:cubicBezTo>
                <a:cubicBezTo>
                  <a:pt x="6141296" y="2006801"/>
                  <a:pt x="6146966" y="2010475"/>
                  <a:pt x="6152635" y="2014149"/>
                </a:cubicBezTo>
                <a:cubicBezTo>
                  <a:pt x="6153632" y="2018819"/>
                  <a:pt x="6154629" y="2023491"/>
                  <a:pt x="6155629" y="2028161"/>
                </a:cubicBezTo>
                <a:cubicBezTo>
                  <a:pt x="6154629" y="2023491"/>
                  <a:pt x="6160299" y="2027163"/>
                  <a:pt x="6164971" y="2026165"/>
                </a:cubicBezTo>
                <a:cubicBezTo>
                  <a:pt x="6165969" y="2030835"/>
                  <a:pt x="6171637" y="2034509"/>
                  <a:pt x="6171637" y="2034509"/>
                </a:cubicBezTo>
                <a:cubicBezTo>
                  <a:pt x="6185969" y="2055870"/>
                  <a:pt x="6195630" y="2078225"/>
                  <a:pt x="6208963" y="2094914"/>
                </a:cubicBezTo>
                <a:cubicBezTo>
                  <a:pt x="6208963" y="2094914"/>
                  <a:pt x="6209963" y="2099585"/>
                  <a:pt x="6209963" y="2099585"/>
                </a:cubicBezTo>
                <a:cubicBezTo>
                  <a:pt x="6210959" y="2104255"/>
                  <a:pt x="6210959" y="2104255"/>
                  <a:pt x="6211957" y="2108927"/>
                </a:cubicBezTo>
                <a:cubicBezTo>
                  <a:pt x="6216629" y="2107929"/>
                  <a:pt x="6216629" y="2107929"/>
                  <a:pt x="6216629" y="2107929"/>
                </a:cubicBezTo>
                <a:cubicBezTo>
                  <a:pt x="6236629" y="2132961"/>
                  <a:pt x="6255633" y="2153322"/>
                  <a:pt x="6264295" y="2171008"/>
                </a:cubicBezTo>
                <a:cubicBezTo>
                  <a:pt x="6281303" y="2182027"/>
                  <a:pt x="6299624" y="2222071"/>
                  <a:pt x="6321623" y="2256444"/>
                </a:cubicBezTo>
                <a:cubicBezTo>
                  <a:pt x="6332959" y="2263790"/>
                  <a:pt x="6344617" y="2295490"/>
                  <a:pt x="6351284" y="2303835"/>
                </a:cubicBezTo>
                <a:cubicBezTo>
                  <a:pt x="6351284" y="2303835"/>
                  <a:pt x="6352281" y="2308505"/>
                  <a:pt x="6352281" y="2308505"/>
                </a:cubicBezTo>
                <a:cubicBezTo>
                  <a:pt x="6352281" y="2308505"/>
                  <a:pt x="6353279" y="2313176"/>
                  <a:pt x="6353279" y="2313176"/>
                </a:cubicBezTo>
                <a:cubicBezTo>
                  <a:pt x="6354277" y="2317847"/>
                  <a:pt x="6354277" y="2317847"/>
                  <a:pt x="6354277" y="2317847"/>
                </a:cubicBezTo>
                <a:cubicBezTo>
                  <a:pt x="6359946" y="2321520"/>
                  <a:pt x="6359946" y="2321520"/>
                  <a:pt x="6358947" y="2316850"/>
                </a:cubicBezTo>
                <a:cubicBezTo>
                  <a:pt x="6366612" y="2329865"/>
                  <a:pt x="6364617" y="2320523"/>
                  <a:pt x="6369289" y="2319526"/>
                </a:cubicBezTo>
                <a:cubicBezTo>
                  <a:pt x="6367611" y="2334535"/>
                  <a:pt x="6381625" y="2331542"/>
                  <a:pt x="6385616" y="2350226"/>
                </a:cubicBezTo>
                <a:cubicBezTo>
                  <a:pt x="6389289" y="2344557"/>
                  <a:pt x="6392282" y="2358570"/>
                  <a:pt x="6396955" y="2357572"/>
                </a:cubicBezTo>
                <a:cubicBezTo>
                  <a:pt x="6383619" y="2340883"/>
                  <a:pt x="6371963" y="2309185"/>
                  <a:pt x="6361624" y="2306510"/>
                </a:cubicBezTo>
                <a:cubicBezTo>
                  <a:pt x="6361624" y="2306510"/>
                  <a:pt x="6360625" y="2301837"/>
                  <a:pt x="6359627" y="2297168"/>
                </a:cubicBezTo>
                <a:cubicBezTo>
                  <a:pt x="6359627" y="2297168"/>
                  <a:pt x="6358629" y="2292496"/>
                  <a:pt x="6353959" y="2293494"/>
                </a:cubicBezTo>
                <a:cubicBezTo>
                  <a:pt x="6347971" y="2265469"/>
                  <a:pt x="6328969" y="2245107"/>
                  <a:pt x="6314637" y="2223747"/>
                </a:cubicBezTo>
                <a:cubicBezTo>
                  <a:pt x="6278307" y="2168014"/>
                  <a:pt x="6246649" y="2111283"/>
                  <a:pt x="6212319" y="2064893"/>
                </a:cubicBezTo>
                <a:cubicBezTo>
                  <a:pt x="6184653" y="2026844"/>
                  <a:pt x="6151999" y="1965444"/>
                  <a:pt x="6107325" y="1916375"/>
                </a:cubicBezTo>
                <a:cubicBezTo>
                  <a:pt x="6100658" y="1908032"/>
                  <a:pt x="6090318" y="1905356"/>
                  <a:pt x="6088323" y="1896015"/>
                </a:cubicBezTo>
                <a:cubicBezTo>
                  <a:pt x="6055985" y="1858965"/>
                  <a:pt x="6032992" y="1819921"/>
                  <a:pt x="6007323" y="1791215"/>
                </a:cubicBezTo>
                <a:cubicBezTo>
                  <a:pt x="5983647" y="1771851"/>
                  <a:pt x="5995982" y="1783869"/>
                  <a:pt x="5975983" y="1758836"/>
                </a:cubicBezTo>
                <a:cubicBezTo>
                  <a:pt x="5954985" y="1729134"/>
                  <a:pt x="5930312" y="1705100"/>
                  <a:pt x="5907636" y="1690407"/>
                </a:cubicBezTo>
                <a:cubicBezTo>
                  <a:pt x="5879969" y="1652360"/>
                  <a:pt x="5821285" y="1606287"/>
                  <a:pt x="5789947" y="1573908"/>
                </a:cubicBezTo>
                <a:cubicBezTo>
                  <a:pt x="5777611" y="1561891"/>
                  <a:pt x="5773937" y="1567560"/>
                  <a:pt x="5761602" y="1555544"/>
                </a:cubicBezTo>
                <a:cubicBezTo>
                  <a:pt x="5769945" y="1548876"/>
                  <a:pt x="5746271" y="1529513"/>
                  <a:pt x="5729265" y="1518494"/>
                </a:cubicBezTo>
                <a:cubicBezTo>
                  <a:pt x="5729265" y="1518494"/>
                  <a:pt x="5724593" y="1519493"/>
                  <a:pt x="5718925" y="1515819"/>
                </a:cubicBezTo>
                <a:cubicBezTo>
                  <a:pt x="5701919" y="1504800"/>
                  <a:pt x="5685591" y="1474099"/>
                  <a:pt x="5658243" y="1460405"/>
                </a:cubicBezTo>
                <a:cubicBezTo>
                  <a:pt x="5652575" y="1456732"/>
                  <a:pt x="5648901" y="1462401"/>
                  <a:pt x="5637563" y="1455055"/>
                </a:cubicBezTo>
                <a:cubicBezTo>
                  <a:pt x="5637563" y="1455055"/>
                  <a:pt x="5634569" y="1441042"/>
                  <a:pt x="5624228" y="1438365"/>
                </a:cubicBezTo>
                <a:cubicBezTo>
                  <a:pt x="5575884" y="1394968"/>
                  <a:pt x="5503185" y="1351889"/>
                  <a:pt x="5452165" y="1318832"/>
                </a:cubicBezTo>
                <a:cubicBezTo>
                  <a:pt x="5429489" y="1304140"/>
                  <a:pt x="5405815" y="1284777"/>
                  <a:pt x="5377469" y="1266412"/>
                </a:cubicBezTo>
                <a:cubicBezTo>
                  <a:pt x="5366133" y="1259066"/>
                  <a:pt x="5345452" y="1253715"/>
                  <a:pt x="5334113" y="1246370"/>
                </a:cubicBezTo>
                <a:cubicBezTo>
                  <a:pt x="5334113" y="1246370"/>
                  <a:pt x="5321779" y="1234352"/>
                  <a:pt x="5321779" y="1234352"/>
                </a:cubicBezTo>
                <a:cubicBezTo>
                  <a:pt x="5310439" y="1227007"/>
                  <a:pt x="5305769" y="1228004"/>
                  <a:pt x="5300101" y="1224331"/>
                </a:cubicBezTo>
                <a:cubicBezTo>
                  <a:pt x="5299103" y="1219660"/>
                  <a:pt x="5299103" y="1219660"/>
                  <a:pt x="5299103" y="1219660"/>
                </a:cubicBezTo>
                <a:cubicBezTo>
                  <a:pt x="5313115" y="1216667"/>
                  <a:pt x="5322775" y="1239023"/>
                  <a:pt x="5325451" y="1228683"/>
                </a:cubicBezTo>
                <a:cubicBezTo>
                  <a:pt x="5325451" y="1228683"/>
                  <a:pt x="5325451" y="1228683"/>
                  <a:pt x="5326449" y="1233354"/>
                </a:cubicBezTo>
                <a:cubicBezTo>
                  <a:pt x="5336789" y="1236030"/>
                  <a:pt x="5336789" y="1236030"/>
                  <a:pt x="5336789" y="1236030"/>
                </a:cubicBezTo>
                <a:cubicBezTo>
                  <a:pt x="5336789" y="1236030"/>
                  <a:pt x="5341461" y="1235032"/>
                  <a:pt x="5341461" y="1235032"/>
                </a:cubicBezTo>
                <a:cubicBezTo>
                  <a:pt x="5341461" y="1235032"/>
                  <a:pt x="5342459" y="1239702"/>
                  <a:pt x="5347129" y="1238705"/>
                </a:cubicBezTo>
                <a:cubicBezTo>
                  <a:pt x="5347129" y="1238705"/>
                  <a:pt x="5351799" y="1237706"/>
                  <a:pt x="5351799" y="1237706"/>
                </a:cubicBezTo>
                <a:cubicBezTo>
                  <a:pt x="5368805" y="1248725"/>
                  <a:pt x="5367808" y="1244055"/>
                  <a:pt x="5384815" y="1255074"/>
                </a:cubicBezTo>
                <a:cubicBezTo>
                  <a:pt x="5384815" y="1255074"/>
                  <a:pt x="5390485" y="1258747"/>
                  <a:pt x="5390485" y="1258747"/>
                </a:cubicBezTo>
                <a:cubicBezTo>
                  <a:pt x="5390485" y="1258747"/>
                  <a:pt x="5390485" y="1258747"/>
                  <a:pt x="5395155" y="1257748"/>
                </a:cubicBezTo>
                <a:cubicBezTo>
                  <a:pt x="5395155" y="1257748"/>
                  <a:pt x="5396153" y="1262419"/>
                  <a:pt x="5396153" y="1262419"/>
                </a:cubicBezTo>
                <a:cubicBezTo>
                  <a:pt x="5402821" y="1270763"/>
                  <a:pt x="5376472" y="1261740"/>
                  <a:pt x="5392481" y="1268089"/>
                </a:cubicBezTo>
                <a:cubicBezTo>
                  <a:pt x="5398151" y="1271762"/>
                  <a:pt x="5401823" y="1266093"/>
                  <a:pt x="5416835" y="1267768"/>
                </a:cubicBezTo>
                <a:cubicBezTo>
                  <a:pt x="5424499" y="1280785"/>
                  <a:pt x="5433841" y="1278790"/>
                  <a:pt x="5457515" y="1298152"/>
                </a:cubicBezTo>
                <a:cubicBezTo>
                  <a:pt x="5452843" y="1299151"/>
                  <a:pt x="5452843" y="1299151"/>
                  <a:pt x="5452843" y="1299151"/>
                </a:cubicBezTo>
                <a:cubicBezTo>
                  <a:pt x="5458513" y="1302825"/>
                  <a:pt x="5458513" y="1302825"/>
                  <a:pt x="5458513" y="1302825"/>
                </a:cubicBezTo>
                <a:cubicBezTo>
                  <a:pt x="5460509" y="1312164"/>
                  <a:pt x="5448173" y="1300148"/>
                  <a:pt x="5443501" y="1301145"/>
                </a:cubicBezTo>
                <a:cubicBezTo>
                  <a:pt x="5455837" y="1313163"/>
                  <a:pt x="5460509" y="1312164"/>
                  <a:pt x="5469850" y="1310170"/>
                </a:cubicBezTo>
                <a:cubicBezTo>
                  <a:pt x="5470849" y="1314841"/>
                  <a:pt x="5470849" y="1314841"/>
                  <a:pt x="5476517" y="1318514"/>
                </a:cubicBezTo>
                <a:cubicBezTo>
                  <a:pt x="5477516" y="1323185"/>
                  <a:pt x="5482186" y="1322188"/>
                  <a:pt x="5482186" y="1322188"/>
                </a:cubicBezTo>
                <a:cubicBezTo>
                  <a:pt x="5485860" y="1316519"/>
                  <a:pt x="5485860" y="1316519"/>
                  <a:pt x="5485860" y="1316519"/>
                </a:cubicBezTo>
                <a:cubicBezTo>
                  <a:pt x="5494522" y="1334204"/>
                  <a:pt x="5500870" y="1318194"/>
                  <a:pt x="5519873" y="1338556"/>
                </a:cubicBezTo>
                <a:cubicBezTo>
                  <a:pt x="5525542" y="1342228"/>
                  <a:pt x="5525542" y="1342228"/>
                  <a:pt x="5525542" y="1342228"/>
                </a:cubicBezTo>
                <a:cubicBezTo>
                  <a:pt x="5525542" y="1342228"/>
                  <a:pt x="5530213" y="1341231"/>
                  <a:pt x="5530213" y="1341231"/>
                </a:cubicBezTo>
                <a:cubicBezTo>
                  <a:pt x="5570893" y="1371613"/>
                  <a:pt x="5604908" y="1393651"/>
                  <a:pt x="5637924" y="1411021"/>
                </a:cubicBezTo>
                <a:cubicBezTo>
                  <a:pt x="5633253" y="1412018"/>
                  <a:pt x="5637243" y="1430702"/>
                  <a:pt x="5645589" y="1424035"/>
                </a:cubicBezTo>
                <a:cubicBezTo>
                  <a:pt x="5638921" y="1415691"/>
                  <a:pt x="5649263" y="1418366"/>
                  <a:pt x="5655929" y="1426710"/>
                </a:cubicBezTo>
                <a:cubicBezTo>
                  <a:pt x="5673933" y="1442400"/>
                  <a:pt x="5707947" y="1464437"/>
                  <a:pt x="5738288" y="1492145"/>
                </a:cubicBezTo>
                <a:cubicBezTo>
                  <a:pt x="5767630" y="1515181"/>
                  <a:pt x="5797972" y="1542889"/>
                  <a:pt x="5821645" y="1562252"/>
                </a:cubicBezTo>
                <a:cubicBezTo>
                  <a:pt x="5815977" y="1558580"/>
                  <a:pt x="5824641" y="1576266"/>
                  <a:pt x="5829311" y="1575267"/>
                </a:cubicBezTo>
                <a:cubicBezTo>
                  <a:pt x="5822645" y="1566922"/>
                  <a:pt x="5827315" y="1565925"/>
                  <a:pt x="5832983" y="1569599"/>
                </a:cubicBezTo>
                <a:cubicBezTo>
                  <a:pt x="5834979" y="1578940"/>
                  <a:pt x="5858654" y="1598303"/>
                  <a:pt x="5876659" y="1613995"/>
                </a:cubicBezTo>
                <a:cubicBezTo>
                  <a:pt x="5894663" y="1629684"/>
                  <a:pt x="5911669" y="1640703"/>
                  <a:pt x="5906998" y="1641700"/>
                </a:cubicBezTo>
                <a:cubicBezTo>
                  <a:pt x="5929675" y="1656393"/>
                  <a:pt x="5943009" y="1673082"/>
                  <a:pt x="5956341" y="1689770"/>
                </a:cubicBezTo>
                <a:cubicBezTo>
                  <a:pt x="5975346" y="1710131"/>
                  <a:pt x="5989677" y="1731490"/>
                  <a:pt x="6019021" y="1754527"/>
                </a:cubicBezTo>
                <a:cubicBezTo>
                  <a:pt x="6019021" y="1754527"/>
                  <a:pt x="6020018" y="1759196"/>
                  <a:pt x="6021017" y="1763868"/>
                </a:cubicBezTo>
                <a:cubicBezTo>
                  <a:pt x="6040698" y="1764547"/>
                  <a:pt x="6067685" y="1822276"/>
                  <a:pt x="6085689" y="1837968"/>
                </a:cubicBezTo>
                <a:cubicBezTo>
                  <a:pt x="6091358" y="1841639"/>
                  <a:pt x="6090361" y="1836969"/>
                  <a:pt x="6097027" y="1845313"/>
                </a:cubicBezTo>
                <a:cubicBezTo>
                  <a:pt x="6109363" y="1857330"/>
                  <a:pt x="6112357" y="1871342"/>
                  <a:pt x="6124692" y="1883360"/>
                </a:cubicBezTo>
                <a:cubicBezTo>
                  <a:pt x="6131359" y="1891704"/>
                  <a:pt x="6137029" y="1895377"/>
                  <a:pt x="6148365" y="1902723"/>
                </a:cubicBezTo>
                <a:cubicBezTo>
                  <a:pt x="6168367" y="1927756"/>
                  <a:pt x="6186691" y="1967798"/>
                  <a:pt x="6207689" y="1997502"/>
                </a:cubicBezTo>
                <a:cubicBezTo>
                  <a:pt x="6234356" y="2030879"/>
                  <a:pt x="6265017" y="2082939"/>
                  <a:pt x="6292683" y="2120986"/>
                </a:cubicBezTo>
                <a:cubicBezTo>
                  <a:pt x="6300345" y="2134001"/>
                  <a:pt x="6312681" y="2146017"/>
                  <a:pt x="6319349" y="2154362"/>
                </a:cubicBezTo>
                <a:cubicBezTo>
                  <a:pt x="6319349" y="2154362"/>
                  <a:pt x="6313681" y="2150689"/>
                  <a:pt x="6313681" y="2150689"/>
                </a:cubicBezTo>
                <a:cubicBezTo>
                  <a:pt x="6322344" y="2168375"/>
                  <a:pt x="6335677" y="2185064"/>
                  <a:pt x="6343343" y="2198078"/>
                </a:cubicBezTo>
                <a:cubicBezTo>
                  <a:pt x="6344339" y="2202749"/>
                  <a:pt x="6346335" y="2212090"/>
                  <a:pt x="6346335" y="2212090"/>
                </a:cubicBezTo>
                <a:cubicBezTo>
                  <a:pt x="6370329" y="2255808"/>
                  <a:pt x="6401987" y="2312540"/>
                  <a:pt x="6424979" y="2351584"/>
                </a:cubicBezTo>
                <a:cubicBezTo>
                  <a:pt x="6424979" y="2351584"/>
                  <a:pt x="6424979" y="2351584"/>
                  <a:pt x="6420309" y="2352581"/>
                </a:cubicBezTo>
                <a:cubicBezTo>
                  <a:pt x="6420309" y="2352581"/>
                  <a:pt x="6421307" y="2357252"/>
                  <a:pt x="6421307" y="2357252"/>
                </a:cubicBezTo>
                <a:cubicBezTo>
                  <a:pt x="6421307" y="2357252"/>
                  <a:pt x="6426975" y="2360926"/>
                  <a:pt x="6426975" y="2360926"/>
                </a:cubicBezTo>
                <a:cubicBezTo>
                  <a:pt x="6434641" y="2373942"/>
                  <a:pt x="6450289" y="2424325"/>
                  <a:pt x="6451966" y="2409313"/>
                </a:cubicBezTo>
                <a:cubicBezTo>
                  <a:pt x="6452965" y="2413983"/>
                  <a:pt x="6452965" y="2413983"/>
                  <a:pt x="6452965" y="2413983"/>
                </a:cubicBezTo>
                <a:cubicBezTo>
                  <a:pt x="6453963" y="2418656"/>
                  <a:pt x="6453963" y="2418656"/>
                  <a:pt x="6453963" y="2418656"/>
                </a:cubicBezTo>
                <a:cubicBezTo>
                  <a:pt x="6458633" y="2417657"/>
                  <a:pt x="6458633" y="2417657"/>
                  <a:pt x="6458633" y="2417657"/>
                </a:cubicBezTo>
                <a:cubicBezTo>
                  <a:pt x="6457635" y="2412986"/>
                  <a:pt x="6457635" y="2412986"/>
                  <a:pt x="6457635" y="2412986"/>
                </a:cubicBezTo>
                <a:cubicBezTo>
                  <a:pt x="6465980" y="2406320"/>
                  <a:pt x="6465299" y="2426002"/>
                  <a:pt x="6466299" y="2430673"/>
                </a:cubicBezTo>
                <a:cubicBezTo>
                  <a:pt x="6468972" y="2420333"/>
                  <a:pt x="6484303" y="2446363"/>
                  <a:pt x="6475639" y="2428676"/>
                </a:cubicBezTo>
                <a:cubicBezTo>
                  <a:pt x="6470969" y="2429674"/>
                  <a:pt x="6467975" y="2415661"/>
                  <a:pt x="6467975" y="2415661"/>
                </a:cubicBezTo>
                <a:cubicBezTo>
                  <a:pt x="6474643" y="2424007"/>
                  <a:pt x="6473645" y="2419335"/>
                  <a:pt x="6472646" y="2414663"/>
                </a:cubicBezTo>
                <a:cubicBezTo>
                  <a:pt x="6462306" y="2411989"/>
                  <a:pt x="6458314" y="2393305"/>
                  <a:pt x="6445979" y="2381288"/>
                </a:cubicBezTo>
                <a:cubicBezTo>
                  <a:pt x="6445979" y="2381288"/>
                  <a:pt x="6444981" y="2376615"/>
                  <a:pt x="6443981" y="2371946"/>
                </a:cubicBezTo>
                <a:cubicBezTo>
                  <a:pt x="6443981" y="2371946"/>
                  <a:pt x="6442985" y="2367276"/>
                  <a:pt x="6442985" y="2367276"/>
                </a:cubicBezTo>
                <a:cubicBezTo>
                  <a:pt x="6441987" y="2362603"/>
                  <a:pt x="6441987" y="2362603"/>
                  <a:pt x="6441987" y="2362603"/>
                </a:cubicBezTo>
                <a:cubicBezTo>
                  <a:pt x="6441987" y="2362603"/>
                  <a:pt x="6437315" y="2363602"/>
                  <a:pt x="6437315" y="2363602"/>
                </a:cubicBezTo>
                <a:cubicBezTo>
                  <a:pt x="6436317" y="2358931"/>
                  <a:pt x="6436317" y="2358931"/>
                  <a:pt x="6435319" y="2354259"/>
                </a:cubicBezTo>
                <a:cubicBezTo>
                  <a:pt x="6438993" y="2348590"/>
                  <a:pt x="6440989" y="2357932"/>
                  <a:pt x="6445659" y="2356934"/>
                </a:cubicBezTo>
                <a:cubicBezTo>
                  <a:pt x="6443663" y="2347593"/>
                  <a:pt x="6438993" y="2348590"/>
                  <a:pt x="6437995" y="2343919"/>
                </a:cubicBezTo>
                <a:cubicBezTo>
                  <a:pt x="6437995" y="2343919"/>
                  <a:pt x="6437995" y="2343919"/>
                  <a:pt x="6436996" y="2339248"/>
                </a:cubicBezTo>
                <a:cubicBezTo>
                  <a:pt x="6436996" y="2339248"/>
                  <a:pt x="6435999" y="2334578"/>
                  <a:pt x="6435999" y="2334578"/>
                </a:cubicBezTo>
                <a:cubicBezTo>
                  <a:pt x="6435001" y="2329906"/>
                  <a:pt x="6435001" y="2329906"/>
                  <a:pt x="6435001" y="2329906"/>
                </a:cubicBezTo>
                <a:cubicBezTo>
                  <a:pt x="6426338" y="2312220"/>
                  <a:pt x="6426338" y="2312220"/>
                  <a:pt x="6426338" y="2312220"/>
                </a:cubicBezTo>
                <a:cubicBezTo>
                  <a:pt x="6420669" y="2308548"/>
                  <a:pt x="6420669" y="2308548"/>
                  <a:pt x="6420669" y="2308548"/>
                </a:cubicBezTo>
                <a:cubicBezTo>
                  <a:pt x="6405339" y="2282517"/>
                  <a:pt x="6407335" y="2291860"/>
                  <a:pt x="6396677" y="2264832"/>
                </a:cubicBezTo>
                <a:cubicBezTo>
                  <a:pt x="6395680" y="2260159"/>
                  <a:pt x="6395680" y="2260159"/>
                  <a:pt x="6394681" y="2255488"/>
                </a:cubicBezTo>
                <a:cubicBezTo>
                  <a:pt x="6389013" y="2251817"/>
                  <a:pt x="6389013" y="2251817"/>
                  <a:pt x="6390010" y="2256487"/>
                </a:cubicBezTo>
                <a:cubicBezTo>
                  <a:pt x="6387017" y="2242473"/>
                  <a:pt x="6377355" y="2220118"/>
                  <a:pt x="6367015" y="2217441"/>
                </a:cubicBezTo>
                <a:cubicBezTo>
                  <a:pt x="6373683" y="2225786"/>
                  <a:pt x="6369012" y="2226785"/>
                  <a:pt x="6362345" y="2218440"/>
                </a:cubicBezTo>
                <a:lnTo>
                  <a:pt x="6361347" y="2213768"/>
                </a:lnTo>
                <a:cubicBezTo>
                  <a:pt x="6366017" y="2212771"/>
                  <a:pt x="6366017" y="2212771"/>
                  <a:pt x="6366017" y="2212771"/>
                </a:cubicBezTo>
                <a:cubicBezTo>
                  <a:pt x="6366017" y="2212771"/>
                  <a:pt x="6366017" y="2212771"/>
                  <a:pt x="6365019" y="2208100"/>
                </a:cubicBezTo>
                <a:cubicBezTo>
                  <a:pt x="6365019" y="2208100"/>
                  <a:pt x="6365019" y="2208100"/>
                  <a:pt x="6359351" y="2204426"/>
                </a:cubicBezTo>
                <a:cubicBezTo>
                  <a:pt x="6353364" y="2176401"/>
                  <a:pt x="6305696" y="2113321"/>
                  <a:pt x="6289369" y="2082620"/>
                </a:cubicBezTo>
                <a:cubicBezTo>
                  <a:pt x="6280707" y="2064934"/>
                  <a:pt x="6284379" y="2059265"/>
                  <a:pt x="6272043" y="2047249"/>
                </a:cubicBezTo>
                <a:cubicBezTo>
                  <a:pt x="6270049" y="2037906"/>
                  <a:pt x="6259707" y="2035231"/>
                  <a:pt x="6253041" y="2026887"/>
                </a:cubicBezTo>
                <a:cubicBezTo>
                  <a:pt x="6244378" y="2009200"/>
                  <a:pt x="6241385" y="1995188"/>
                  <a:pt x="6226373" y="1993510"/>
                </a:cubicBezTo>
                <a:cubicBezTo>
                  <a:pt x="6179387" y="1910749"/>
                  <a:pt x="6107048" y="1823635"/>
                  <a:pt x="6037705" y="1750534"/>
                </a:cubicBezTo>
                <a:cubicBezTo>
                  <a:pt x="6041377" y="1744864"/>
                  <a:pt x="6041377" y="1744864"/>
                  <a:pt x="6040378" y="1740194"/>
                </a:cubicBezTo>
                <a:cubicBezTo>
                  <a:pt x="6040378" y="1740194"/>
                  <a:pt x="6041377" y="1744864"/>
                  <a:pt x="6041377" y="1744864"/>
                </a:cubicBezTo>
                <a:cubicBezTo>
                  <a:pt x="6046048" y="1743867"/>
                  <a:pt x="6046048" y="1743867"/>
                  <a:pt x="6046048" y="1743867"/>
                </a:cubicBezTo>
                <a:cubicBezTo>
                  <a:pt x="6046048" y="1743867"/>
                  <a:pt x="6045051" y="1739196"/>
                  <a:pt x="6039381" y="1735524"/>
                </a:cubicBezTo>
                <a:cubicBezTo>
                  <a:pt x="6038383" y="1730853"/>
                  <a:pt x="6043053" y="1729854"/>
                  <a:pt x="6036386" y="1721512"/>
                </a:cubicBezTo>
                <a:cubicBezTo>
                  <a:pt x="6032715" y="1727179"/>
                  <a:pt x="6027046" y="1723507"/>
                  <a:pt x="6014709" y="1711489"/>
                </a:cubicBezTo>
                <a:cubicBezTo>
                  <a:pt x="6013711" y="1706819"/>
                  <a:pt x="6013711" y="1706819"/>
                  <a:pt x="6013711" y="1706819"/>
                </a:cubicBezTo>
                <a:cubicBezTo>
                  <a:pt x="6013711" y="1706819"/>
                  <a:pt x="6009041" y="1707816"/>
                  <a:pt x="6008043" y="1703145"/>
                </a:cubicBezTo>
                <a:cubicBezTo>
                  <a:pt x="6008043" y="1703145"/>
                  <a:pt x="6007045" y="1698475"/>
                  <a:pt x="6007045" y="1698475"/>
                </a:cubicBezTo>
                <a:cubicBezTo>
                  <a:pt x="6002374" y="1699472"/>
                  <a:pt x="6002374" y="1699472"/>
                  <a:pt x="6002374" y="1699472"/>
                </a:cubicBezTo>
                <a:cubicBezTo>
                  <a:pt x="6001375" y="1694802"/>
                  <a:pt x="6001375" y="1694802"/>
                  <a:pt x="5995707" y="1691128"/>
                </a:cubicBezTo>
                <a:cubicBezTo>
                  <a:pt x="5998381" y="1680788"/>
                  <a:pt x="5976703" y="1670768"/>
                  <a:pt x="5981375" y="1669769"/>
                </a:cubicBezTo>
                <a:cubicBezTo>
                  <a:pt x="5981375" y="1669769"/>
                  <a:pt x="5986045" y="1668771"/>
                  <a:pt x="5986045" y="1668771"/>
                </a:cubicBezTo>
                <a:cubicBezTo>
                  <a:pt x="5987045" y="1673440"/>
                  <a:pt x="5991715" y="1672443"/>
                  <a:pt x="5991715" y="1672443"/>
                </a:cubicBezTo>
                <a:cubicBezTo>
                  <a:pt x="5990715" y="1667773"/>
                  <a:pt x="5986045" y="1668771"/>
                  <a:pt x="5985048" y="1664101"/>
                </a:cubicBezTo>
                <a:cubicBezTo>
                  <a:pt x="5985048" y="1664101"/>
                  <a:pt x="5979379" y="1660427"/>
                  <a:pt x="5979379" y="1660427"/>
                </a:cubicBezTo>
                <a:cubicBezTo>
                  <a:pt x="5972712" y="1652083"/>
                  <a:pt x="5966045" y="1643739"/>
                  <a:pt x="5961375" y="1644738"/>
                </a:cubicBezTo>
                <a:cubicBezTo>
                  <a:pt x="5961375" y="1644738"/>
                  <a:pt x="5961375" y="1644738"/>
                  <a:pt x="5960376" y="1640066"/>
                </a:cubicBezTo>
                <a:cubicBezTo>
                  <a:pt x="5960376" y="1640066"/>
                  <a:pt x="5959379" y="1635394"/>
                  <a:pt x="5953710" y="1631721"/>
                </a:cubicBezTo>
                <a:cubicBezTo>
                  <a:pt x="5953710" y="1631721"/>
                  <a:pt x="5949037" y="1632720"/>
                  <a:pt x="5949037" y="1632720"/>
                </a:cubicBezTo>
                <a:cubicBezTo>
                  <a:pt x="5949037" y="1632720"/>
                  <a:pt x="5950036" y="1637390"/>
                  <a:pt x="5950036" y="1637390"/>
                </a:cubicBezTo>
                <a:cubicBezTo>
                  <a:pt x="5949037" y="1632720"/>
                  <a:pt x="5948040" y="1628050"/>
                  <a:pt x="5942371" y="1624375"/>
                </a:cubicBezTo>
                <a:cubicBezTo>
                  <a:pt x="5943369" y="1629047"/>
                  <a:pt x="5938699" y="1630045"/>
                  <a:pt x="5933029" y="1626372"/>
                </a:cubicBezTo>
                <a:cubicBezTo>
                  <a:pt x="5937700" y="1625373"/>
                  <a:pt x="5932031" y="1621701"/>
                  <a:pt x="5931033" y="1617029"/>
                </a:cubicBezTo>
                <a:cubicBezTo>
                  <a:pt x="5925364" y="1613357"/>
                  <a:pt x="5925364" y="1613357"/>
                  <a:pt x="5925364" y="1613357"/>
                </a:cubicBezTo>
                <a:cubicBezTo>
                  <a:pt x="5924365" y="1608686"/>
                  <a:pt x="5924365" y="1608686"/>
                  <a:pt x="5924365" y="1608686"/>
                </a:cubicBezTo>
                <a:cubicBezTo>
                  <a:pt x="5919695" y="1609683"/>
                  <a:pt x="5919695" y="1609683"/>
                  <a:pt x="5919695" y="1609683"/>
                </a:cubicBezTo>
                <a:cubicBezTo>
                  <a:pt x="5919695" y="1609683"/>
                  <a:pt x="5919695" y="1609683"/>
                  <a:pt x="5920694" y="1614354"/>
                </a:cubicBezTo>
                <a:cubicBezTo>
                  <a:pt x="5901691" y="1593994"/>
                  <a:pt x="5882689" y="1573632"/>
                  <a:pt x="5872349" y="1570957"/>
                </a:cubicBezTo>
                <a:cubicBezTo>
                  <a:pt x="5866678" y="1567284"/>
                  <a:pt x="5866678" y="1567284"/>
                  <a:pt x="5865681" y="1562613"/>
                </a:cubicBezTo>
                <a:cubicBezTo>
                  <a:pt x="5860011" y="1558939"/>
                  <a:pt x="5860011" y="1558939"/>
                  <a:pt x="5855341" y="1559936"/>
                </a:cubicBezTo>
                <a:lnTo>
                  <a:pt x="5856125" y="1563605"/>
                </a:lnTo>
                <a:lnTo>
                  <a:pt x="5841049" y="1551621"/>
                </a:lnTo>
                <a:cubicBezTo>
                  <a:pt x="5824309" y="1537567"/>
                  <a:pt x="5816995" y="1529056"/>
                  <a:pt x="5789989" y="1505521"/>
                </a:cubicBezTo>
                <a:cubicBezTo>
                  <a:pt x="5773977" y="1499174"/>
                  <a:pt x="5768311" y="1495498"/>
                  <a:pt x="5763639" y="1496497"/>
                </a:cubicBezTo>
                <a:cubicBezTo>
                  <a:pt x="5762641" y="1491827"/>
                  <a:pt x="5767313" y="1490830"/>
                  <a:pt x="5760645" y="1482484"/>
                </a:cubicBezTo>
                <a:cubicBezTo>
                  <a:pt x="5751305" y="1484481"/>
                  <a:pt x="5748309" y="1470467"/>
                  <a:pt x="5731302" y="1459447"/>
                </a:cubicBezTo>
                <a:cubicBezTo>
                  <a:pt x="5714295" y="1448430"/>
                  <a:pt x="5728629" y="1469789"/>
                  <a:pt x="5710622" y="1454098"/>
                </a:cubicBezTo>
                <a:cubicBezTo>
                  <a:pt x="5726632" y="1460446"/>
                  <a:pt x="5708627" y="1444756"/>
                  <a:pt x="5691620" y="1433737"/>
                </a:cubicBezTo>
                <a:cubicBezTo>
                  <a:pt x="5696290" y="1432738"/>
                  <a:pt x="5696290" y="1432738"/>
                  <a:pt x="5696290" y="1432738"/>
                </a:cubicBezTo>
                <a:cubicBezTo>
                  <a:pt x="5701960" y="1436412"/>
                  <a:pt x="5707630" y="1440085"/>
                  <a:pt x="5706631" y="1435415"/>
                </a:cubicBezTo>
                <a:cubicBezTo>
                  <a:pt x="5706631" y="1435415"/>
                  <a:pt x="5705634" y="1430743"/>
                  <a:pt x="5699964" y="1427069"/>
                </a:cubicBezTo>
                <a:cubicBezTo>
                  <a:pt x="5694295" y="1423397"/>
                  <a:pt x="5694295" y="1423397"/>
                  <a:pt x="5694295" y="1423397"/>
                </a:cubicBezTo>
                <a:cubicBezTo>
                  <a:pt x="5698967" y="1422399"/>
                  <a:pt x="5706631" y="1435415"/>
                  <a:pt x="5710304" y="1429745"/>
                </a:cubicBezTo>
                <a:cubicBezTo>
                  <a:pt x="5698967" y="1422399"/>
                  <a:pt x="5692299" y="1414056"/>
                  <a:pt x="5687628" y="1415053"/>
                </a:cubicBezTo>
                <a:cubicBezTo>
                  <a:pt x="5682958" y="1416052"/>
                  <a:pt x="5682958" y="1416052"/>
                  <a:pt x="5681959" y="1411380"/>
                </a:cubicBezTo>
                <a:cubicBezTo>
                  <a:pt x="5676291" y="1407706"/>
                  <a:pt x="5670621" y="1404035"/>
                  <a:pt x="5665951" y="1405033"/>
                </a:cubicBezTo>
                <a:cubicBezTo>
                  <a:pt x="5665951" y="1405033"/>
                  <a:pt x="5666948" y="1409702"/>
                  <a:pt x="5672618" y="1413376"/>
                </a:cubicBezTo>
                <a:cubicBezTo>
                  <a:pt x="5673615" y="1418048"/>
                  <a:pt x="5673615" y="1418048"/>
                  <a:pt x="5673615" y="1418048"/>
                </a:cubicBezTo>
                <a:cubicBezTo>
                  <a:pt x="5663275" y="1415371"/>
                  <a:pt x="5665271" y="1424714"/>
                  <a:pt x="5656608" y="1407029"/>
                </a:cubicBezTo>
                <a:cubicBezTo>
                  <a:pt x="5652935" y="1412696"/>
                  <a:pt x="5664273" y="1420042"/>
                  <a:pt x="5665271" y="1424714"/>
                </a:cubicBezTo>
                <a:cubicBezTo>
                  <a:pt x="5647267" y="1409023"/>
                  <a:pt x="5650937" y="1403355"/>
                  <a:pt x="5639602" y="1396008"/>
                </a:cubicBezTo>
                <a:cubicBezTo>
                  <a:pt x="5644273" y="1395011"/>
                  <a:pt x="5645271" y="1399681"/>
                  <a:pt x="5645271" y="1399681"/>
                </a:cubicBezTo>
                <a:cubicBezTo>
                  <a:pt x="5650937" y="1403355"/>
                  <a:pt x="5650937" y="1403355"/>
                  <a:pt x="5654611" y="1397686"/>
                </a:cubicBezTo>
                <a:cubicBezTo>
                  <a:pt x="5654611" y="1397686"/>
                  <a:pt x="5648943" y="1394013"/>
                  <a:pt x="5643275" y="1390339"/>
                </a:cubicBezTo>
                <a:cubicBezTo>
                  <a:pt x="5653615" y="1393016"/>
                  <a:pt x="5652617" y="1388343"/>
                  <a:pt x="5642277" y="1385668"/>
                </a:cubicBezTo>
                <a:cubicBezTo>
                  <a:pt x="5641279" y="1380997"/>
                  <a:pt x="5641279" y="1380997"/>
                  <a:pt x="5641279" y="1380997"/>
                </a:cubicBezTo>
                <a:cubicBezTo>
                  <a:pt x="5646947" y="1384671"/>
                  <a:pt x="5645949" y="1379999"/>
                  <a:pt x="5645949" y="1379999"/>
                </a:cubicBezTo>
                <a:cubicBezTo>
                  <a:pt x="5640281" y="1376325"/>
                  <a:pt x="5640281" y="1376325"/>
                  <a:pt x="5635609" y="1377324"/>
                </a:cubicBezTo>
                <a:cubicBezTo>
                  <a:pt x="5634612" y="1372654"/>
                  <a:pt x="5634612" y="1372654"/>
                  <a:pt x="5629939" y="1373652"/>
                </a:cubicBezTo>
                <a:cubicBezTo>
                  <a:pt x="5623273" y="1365308"/>
                  <a:pt x="5623273" y="1365308"/>
                  <a:pt x="5616607" y="1356962"/>
                </a:cubicBezTo>
                <a:cubicBezTo>
                  <a:pt x="5622275" y="1360636"/>
                  <a:pt x="5622275" y="1360636"/>
                  <a:pt x="5622275" y="1360636"/>
                </a:cubicBezTo>
                <a:cubicBezTo>
                  <a:pt x="5627945" y="1364309"/>
                  <a:pt x="5632616" y="1363312"/>
                  <a:pt x="5632616" y="1363312"/>
                </a:cubicBezTo>
                <a:cubicBezTo>
                  <a:pt x="5631617" y="1358640"/>
                  <a:pt x="5625949" y="1354966"/>
                  <a:pt x="5620280" y="1351294"/>
                </a:cubicBezTo>
                <a:cubicBezTo>
                  <a:pt x="5614611" y="1347621"/>
                  <a:pt x="5614611" y="1347621"/>
                  <a:pt x="5614611" y="1347621"/>
                </a:cubicBezTo>
                <a:cubicBezTo>
                  <a:pt x="5608941" y="1343947"/>
                  <a:pt x="5608941" y="1343947"/>
                  <a:pt x="5608941" y="1343947"/>
                </a:cubicBezTo>
                <a:cubicBezTo>
                  <a:pt x="5603273" y="1340275"/>
                  <a:pt x="5598601" y="1341272"/>
                  <a:pt x="5599600" y="1345945"/>
                </a:cubicBezTo>
                <a:cubicBezTo>
                  <a:pt x="5599600" y="1345945"/>
                  <a:pt x="5600599" y="1350615"/>
                  <a:pt x="5606266" y="1354289"/>
                </a:cubicBezTo>
                <a:cubicBezTo>
                  <a:pt x="5606266" y="1354289"/>
                  <a:pt x="5606266" y="1354289"/>
                  <a:pt x="5610937" y="1353291"/>
                </a:cubicBezTo>
                <a:cubicBezTo>
                  <a:pt x="5616607" y="1356962"/>
                  <a:pt x="5616607" y="1356962"/>
                  <a:pt x="5616607" y="1356962"/>
                </a:cubicBezTo>
                <a:cubicBezTo>
                  <a:pt x="5591255" y="1352611"/>
                  <a:pt x="5612933" y="1362633"/>
                  <a:pt x="5625269" y="1374649"/>
                </a:cubicBezTo>
                <a:cubicBezTo>
                  <a:pt x="5619601" y="1370976"/>
                  <a:pt x="5619601" y="1370976"/>
                  <a:pt x="5619601" y="1370976"/>
                </a:cubicBezTo>
                <a:cubicBezTo>
                  <a:pt x="5619601" y="1370976"/>
                  <a:pt x="5620599" y="1375646"/>
                  <a:pt x="5620599" y="1375646"/>
                </a:cubicBezTo>
                <a:cubicBezTo>
                  <a:pt x="5620599" y="1375646"/>
                  <a:pt x="5620599" y="1375646"/>
                  <a:pt x="5621597" y="1380318"/>
                </a:cubicBezTo>
                <a:cubicBezTo>
                  <a:pt x="5626267" y="1379320"/>
                  <a:pt x="5626267" y="1379320"/>
                  <a:pt x="5626267" y="1379320"/>
                </a:cubicBezTo>
                <a:cubicBezTo>
                  <a:pt x="5631935" y="1382993"/>
                  <a:pt x="5631935" y="1382993"/>
                  <a:pt x="5631935" y="1382993"/>
                </a:cubicBezTo>
                <a:cubicBezTo>
                  <a:pt x="5627265" y="1383992"/>
                  <a:pt x="5627265" y="1383992"/>
                  <a:pt x="5627265" y="1383992"/>
                </a:cubicBezTo>
                <a:cubicBezTo>
                  <a:pt x="5627265" y="1383992"/>
                  <a:pt x="5628263" y="1388662"/>
                  <a:pt x="5632935" y="1387664"/>
                </a:cubicBezTo>
                <a:cubicBezTo>
                  <a:pt x="5633931" y="1392336"/>
                  <a:pt x="5633931" y="1392336"/>
                  <a:pt x="5633931" y="1392336"/>
                </a:cubicBezTo>
                <a:cubicBezTo>
                  <a:pt x="5618921" y="1390658"/>
                  <a:pt x="5612255" y="1382314"/>
                  <a:pt x="5594249" y="1366625"/>
                </a:cubicBezTo>
                <a:cubicBezTo>
                  <a:pt x="5598919" y="1365626"/>
                  <a:pt x="5598919" y="1365626"/>
                  <a:pt x="5598919" y="1365626"/>
                </a:cubicBezTo>
                <a:cubicBezTo>
                  <a:pt x="5603592" y="1364627"/>
                  <a:pt x="5603592" y="1364627"/>
                  <a:pt x="5603592" y="1364627"/>
                </a:cubicBezTo>
                <a:cubicBezTo>
                  <a:pt x="5597922" y="1360955"/>
                  <a:pt x="5597922" y="1360955"/>
                  <a:pt x="5597922" y="1360955"/>
                </a:cubicBezTo>
                <a:cubicBezTo>
                  <a:pt x="5593251" y="1361952"/>
                  <a:pt x="5593251" y="1361952"/>
                  <a:pt x="5593251" y="1361952"/>
                </a:cubicBezTo>
                <a:cubicBezTo>
                  <a:pt x="5587582" y="1358280"/>
                  <a:pt x="5587582" y="1358280"/>
                  <a:pt x="5587582" y="1358280"/>
                </a:cubicBezTo>
                <a:cubicBezTo>
                  <a:pt x="5581915" y="1354607"/>
                  <a:pt x="5585586" y="1348938"/>
                  <a:pt x="5574249" y="1341592"/>
                </a:cubicBezTo>
                <a:cubicBezTo>
                  <a:pt x="5573250" y="1336920"/>
                  <a:pt x="5573250" y="1336920"/>
                  <a:pt x="5573250" y="1336920"/>
                </a:cubicBezTo>
                <a:cubicBezTo>
                  <a:pt x="5568580" y="1337918"/>
                  <a:pt x="5567581" y="1333248"/>
                  <a:pt x="5567581" y="1333248"/>
                </a:cubicBezTo>
                <a:cubicBezTo>
                  <a:pt x="5562910" y="1334245"/>
                  <a:pt x="5562910" y="1334245"/>
                  <a:pt x="5562910" y="1334245"/>
                </a:cubicBezTo>
                <a:cubicBezTo>
                  <a:pt x="5563907" y="1338917"/>
                  <a:pt x="5563907" y="1338917"/>
                  <a:pt x="5563907" y="1338917"/>
                </a:cubicBezTo>
                <a:cubicBezTo>
                  <a:pt x="5552570" y="1331570"/>
                  <a:pt x="5549577" y="1317557"/>
                  <a:pt x="5540235" y="1319554"/>
                </a:cubicBezTo>
                <a:cubicBezTo>
                  <a:pt x="5540235" y="1319554"/>
                  <a:pt x="5535564" y="1320551"/>
                  <a:pt x="5534565" y="1315881"/>
                </a:cubicBezTo>
                <a:cubicBezTo>
                  <a:pt x="5534565" y="1315881"/>
                  <a:pt x="5529895" y="1316878"/>
                  <a:pt x="5529895" y="1316878"/>
                </a:cubicBezTo>
                <a:cubicBezTo>
                  <a:pt x="5530893" y="1321550"/>
                  <a:pt x="5530893" y="1321550"/>
                  <a:pt x="5530893" y="1321550"/>
                </a:cubicBezTo>
                <a:cubicBezTo>
                  <a:pt x="5505223" y="1292844"/>
                  <a:pt x="5519555" y="1314203"/>
                  <a:pt x="5510213" y="1316199"/>
                </a:cubicBezTo>
                <a:cubicBezTo>
                  <a:pt x="5501549" y="1298513"/>
                  <a:pt x="5467535" y="1276475"/>
                  <a:pt x="5439193" y="1258110"/>
                </a:cubicBezTo>
                <a:cubicBezTo>
                  <a:pt x="5435519" y="1263778"/>
                  <a:pt x="5435519" y="1263778"/>
                  <a:pt x="5435519" y="1263778"/>
                </a:cubicBezTo>
                <a:cubicBezTo>
                  <a:pt x="5434519" y="1259108"/>
                  <a:pt x="5434519" y="1259108"/>
                  <a:pt x="5434519" y="1259108"/>
                </a:cubicBezTo>
                <a:cubicBezTo>
                  <a:pt x="5434519" y="1259108"/>
                  <a:pt x="5433522" y="1254436"/>
                  <a:pt x="5428851" y="1255434"/>
                </a:cubicBezTo>
                <a:cubicBezTo>
                  <a:pt x="5428851" y="1255434"/>
                  <a:pt x="5429849" y="1260105"/>
                  <a:pt x="5429849" y="1260105"/>
                </a:cubicBezTo>
                <a:cubicBezTo>
                  <a:pt x="5412842" y="1249086"/>
                  <a:pt x="5399507" y="1232398"/>
                  <a:pt x="5392843" y="1224054"/>
                </a:cubicBezTo>
                <a:cubicBezTo>
                  <a:pt x="5389167" y="1229722"/>
                  <a:pt x="5390166" y="1234394"/>
                  <a:pt x="5384497" y="1230720"/>
                </a:cubicBezTo>
                <a:cubicBezTo>
                  <a:pt x="5383499" y="1226050"/>
                  <a:pt x="5383499" y="1226050"/>
                  <a:pt x="5377830" y="1222376"/>
                </a:cubicBezTo>
                <a:cubicBezTo>
                  <a:pt x="5374157" y="1228047"/>
                  <a:pt x="5373160" y="1223374"/>
                  <a:pt x="5366493" y="1215031"/>
                </a:cubicBezTo>
                <a:cubicBezTo>
                  <a:pt x="5366493" y="1215031"/>
                  <a:pt x="5366493" y="1215031"/>
                  <a:pt x="5371164" y="1214034"/>
                </a:cubicBezTo>
                <a:cubicBezTo>
                  <a:pt x="5371164" y="1214034"/>
                  <a:pt x="5371164" y="1214034"/>
                  <a:pt x="5370165" y="1209361"/>
                </a:cubicBezTo>
                <a:cubicBezTo>
                  <a:pt x="5365495" y="1210360"/>
                  <a:pt x="5364497" y="1205689"/>
                  <a:pt x="5359825" y="1206686"/>
                </a:cubicBezTo>
                <a:cubicBezTo>
                  <a:pt x="5359825" y="1206686"/>
                  <a:pt x="5355155" y="1207685"/>
                  <a:pt x="5355155" y="1207685"/>
                </a:cubicBezTo>
                <a:cubicBezTo>
                  <a:pt x="5353159" y="1198342"/>
                  <a:pt x="5305132" y="1179299"/>
                  <a:pt x="5316471" y="1186644"/>
                </a:cubicBezTo>
                <a:cubicBezTo>
                  <a:pt x="5330483" y="1183650"/>
                  <a:pt x="5315790" y="1206325"/>
                  <a:pt x="5328805" y="1198660"/>
                </a:cubicBezTo>
                <a:lnTo>
                  <a:pt x="5339148" y="1201337"/>
                </a:lnTo>
                <a:lnTo>
                  <a:pt x="5339145" y="1201337"/>
                </a:lnTo>
                <a:cubicBezTo>
                  <a:pt x="5334475" y="1202334"/>
                  <a:pt x="5340143" y="1206007"/>
                  <a:pt x="5340143" y="1206007"/>
                </a:cubicBezTo>
                <a:cubicBezTo>
                  <a:pt x="5345813" y="1209681"/>
                  <a:pt x="5345813" y="1209681"/>
                  <a:pt x="5345813" y="1209681"/>
                </a:cubicBezTo>
                <a:cubicBezTo>
                  <a:pt x="5341141" y="1210678"/>
                  <a:pt x="5341141" y="1210678"/>
                  <a:pt x="5341141" y="1210678"/>
                </a:cubicBezTo>
                <a:cubicBezTo>
                  <a:pt x="5340143" y="1206007"/>
                  <a:pt x="5335473" y="1207006"/>
                  <a:pt x="5335473" y="1207006"/>
                </a:cubicBezTo>
                <a:cubicBezTo>
                  <a:pt x="5335473" y="1207006"/>
                  <a:pt x="5336470" y="1211676"/>
                  <a:pt x="5336470" y="1211676"/>
                </a:cubicBezTo>
                <a:cubicBezTo>
                  <a:pt x="5342139" y="1215350"/>
                  <a:pt x="5342139" y="1215350"/>
                  <a:pt x="5342139" y="1215350"/>
                </a:cubicBezTo>
                <a:cubicBezTo>
                  <a:pt x="5347809" y="1219022"/>
                  <a:pt x="5347809" y="1219022"/>
                  <a:pt x="5347809" y="1219022"/>
                </a:cubicBezTo>
                <a:cubicBezTo>
                  <a:pt x="5347809" y="1219022"/>
                  <a:pt x="5337469" y="1216347"/>
                  <a:pt x="5337469" y="1216347"/>
                </a:cubicBezTo>
                <a:cubicBezTo>
                  <a:pt x="5331799" y="1212674"/>
                  <a:pt x="5331799" y="1212674"/>
                  <a:pt x="5331799" y="1212674"/>
                </a:cubicBezTo>
                <a:cubicBezTo>
                  <a:pt x="5326130" y="1209000"/>
                  <a:pt x="5326130" y="1209000"/>
                  <a:pt x="5326130" y="1209000"/>
                </a:cubicBezTo>
                <a:cubicBezTo>
                  <a:pt x="5325133" y="1204330"/>
                  <a:pt x="5319464" y="1200656"/>
                  <a:pt x="5314793" y="1201655"/>
                </a:cubicBezTo>
                <a:cubicBezTo>
                  <a:pt x="5310121" y="1202653"/>
                  <a:pt x="5311119" y="1207324"/>
                  <a:pt x="5316787" y="1210996"/>
                </a:cubicBezTo>
                <a:cubicBezTo>
                  <a:pt x="5316787" y="1210996"/>
                  <a:pt x="5316787" y="1210996"/>
                  <a:pt x="5317786" y="1215668"/>
                </a:cubicBezTo>
                <a:cubicBezTo>
                  <a:pt x="5300780" y="1204649"/>
                  <a:pt x="5314793" y="1201655"/>
                  <a:pt x="5294113" y="1196306"/>
                </a:cubicBezTo>
                <a:cubicBezTo>
                  <a:pt x="5298783" y="1195307"/>
                  <a:pt x="5298783" y="1195307"/>
                  <a:pt x="5298783" y="1195307"/>
                </a:cubicBezTo>
                <a:cubicBezTo>
                  <a:pt x="5298783" y="1195307"/>
                  <a:pt x="5298783" y="1195307"/>
                  <a:pt x="5297785" y="1190636"/>
                </a:cubicBezTo>
                <a:cubicBezTo>
                  <a:pt x="5293114" y="1191633"/>
                  <a:pt x="5293114" y="1191633"/>
                  <a:pt x="5293114" y="1191633"/>
                </a:cubicBezTo>
                <a:cubicBezTo>
                  <a:pt x="5293114" y="1191633"/>
                  <a:pt x="5288443" y="1192631"/>
                  <a:pt x="5288443" y="1192631"/>
                </a:cubicBezTo>
                <a:cubicBezTo>
                  <a:pt x="5282775" y="1188958"/>
                  <a:pt x="5282775" y="1188958"/>
                  <a:pt x="5282775" y="1188958"/>
                </a:cubicBezTo>
                <a:cubicBezTo>
                  <a:pt x="5277105" y="1185286"/>
                  <a:pt x="5277105" y="1185286"/>
                  <a:pt x="5265767" y="1177939"/>
                </a:cubicBezTo>
                <a:cubicBezTo>
                  <a:pt x="5258421" y="1189278"/>
                  <a:pt x="5234748" y="1169914"/>
                  <a:pt x="5237741" y="1183927"/>
                </a:cubicBezTo>
                <a:cubicBezTo>
                  <a:pt x="5247083" y="1181931"/>
                  <a:pt x="5253750" y="1190277"/>
                  <a:pt x="5264090" y="1192949"/>
                </a:cubicBezTo>
                <a:cubicBezTo>
                  <a:pt x="5253750" y="1190277"/>
                  <a:pt x="5253750" y="1190277"/>
                  <a:pt x="5254749" y="1194947"/>
                </a:cubicBezTo>
                <a:cubicBezTo>
                  <a:pt x="5254749" y="1194947"/>
                  <a:pt x="5254749" y="1194947"/>
                  <a:pt x="5255746" y="1199616"/>
                </a:cubicBezTo>
                <a:cubicBezTo>
                  <a:pt x="5243410" y="1187600"/>
                  <a:pt x="5226404" y="1176581"/>
                  <a:pt x="5210394" y="1170233"/>
                </a:cubicBezTo>
                <a:cubicBezTo>
                  <a:pt x="5199057" y="1162887"/>
                  <a:pt x="5182049" y="1151868"/>
                  <a:pt x="5166041" y="1145520"/>
                </a:cubicBezTo>
                <a:cubicBezTo>
                  <a:pt x="5171709" y="1149192"/>
                  <a:pt x="5182049" y="1151868"/>
                  <a:pt x="5175383" y="1143524"/>
                </a:cubicBezTo>
                <a:cubicBezTo>
                  <a:pt x="5154702" y="1138173"/>
                  <a:pt x="5154702" y="1138173"/>
                  <a:pt x="5152707" y="1128832"/>
                </a:cubicBezTo>
                <a:cubicBezTo>
                  <a:pt x="5132025" y="1123480"/>
                  <a:pt x="5124363" y="1110465"/>
                  <a:pt x="5132025" y="1123480"/>
                </a:cubicBezTo>
                <a:cubicBezTo>
                  <a:pt x="5127356" y="1124478"/>
                  <a:pt x="5127356" y="1124478"/>
                  <a:pt x="5122685" y="1125476"/>
                </a:cubicBezTo>
                <a:cubicBezTo>
                  <a:pt x="5095337" y="1111782"/>
                  <a:pt x="5068989" y="1102760"/>
                  <a:pt x="5046313" y="1088067"/>
                </a:cubicBezTo>
                <a:cubicBezTo>
                  <a:pt x="5041643" y="1089066"/>
                  <a:pt x="5035973" y="1085392"/>
                  <a:pt x="5030303" y="1081718"/>
                </a:cubicBezTo>
                <a:cubicBezTo>
                  <a:pt x="5050983" y="1087069"/>
                  <a:pt x="5065997" y="1088746"/>
                  <a:pt x="5086675" y="1094097"/>
                </a:cubicBezTo>
                <a:cubicBezTo>
                  <a:pt x="5086675" y="1094097"/>
                  <a:pt x="5103683" y="1105116"/>
                  <a:pt x="5085676" y="1089426"/>
                </a:cubicBezTo>
                <a:cubicBezTo>
                  <a:pt x="5091346" y="1093098"/>
                  <a:pt x="5101686" y="1095775"/>
                  <a:pt x="5095019" y="1087429"/>
                </a:cubicBezTo>
                <a:cubicBezTo>
                  <a:pt x="5076335" y="1091420"/>
                  <a:pt x="5054656" y="1081400"/>
                  <a:pt x="5029307" y="1077048"/>
                </a:cubicBezTo>
                <a:cubicBezTo>
                  <a:pt x="5033976" y="1076051"/>
                  <a:pt x="5032979" y="1071380"/>
                  <a:pt x="5028309" y="1072377"/>
                </a:cubicBezTo>
                <a:cubicBezTo>
                  <a:pt x="5032979" y="1071380"/>
                  <a:pt x="5032979" y="1071380"/>
                  <a:pt x="5032979" y="1071380"/>
                </a:cubicBezTo>
                <a:cubicBezTo>
                  <a:pt x="5031981" y="1066707"/>
                  <a:pt x="5031981" y="1066707"/>
                  <a:pt x="5027310" y="1067706"/>
                </a:cubicBezTo>
                <a:cubicBezTo>
                  <a:pt x="5026313" y="1063036"/>
                  <a:pt x="5015971" y="1060359"/>
                  <a:pt x="5005631" y="1057685"/>
                </a:cubicBezTo>
                <a:cubicBezTo>
                  <a:pt x="5000961" y="1058683"/>
                  <a:pt x="5000961" y="1058683"/>
                  <a:pt x="5000961" y="1058683"/>
                </a:cubicBezTo>
                <a:cubicBezTo>
                  <a:pt x="4999964" y="1054011"/>
                  <a:pt x="4999964" y="1054011"/>
                  <a:pt x="4995291" y="1055010"/>
                </a:cubicBezTo>
                <a:cubicBezTo>
                  <a:pt x="4989623" y="1051337"/>
                  <a:pt x="4989623" y="1051337"/>
                  <a:pt x="4983954" y="1047662"/>
                </a:cubicBezTo>
                <a:cubicBezTo>
                  <a:pt x="4983954" y="1047662"/>
                  <a:pt x="4982957" y="1042992"/>
                  <a:pt x="4982957" y="1042992"/>
                </a:cubicBezTo>
                <a:cubicBezTo>
                  <a:pt x="4977287" y="1039320"/>
                  <a:pt x="4977287" y="1039320"/>
                  <a:pt x="4977287" y="1039320"/>
                </a:cubicBezTo>
                <a:cubicBezTo>
                  <a:pt x="4973614" y="1044988"/>
                  <a:pt x="4973614" y="1044988"/>
                  <a:pt x="4973614" y="1044988"/>
                </a:cubicBezTo>
                <a:cubicBezTo>
                  <a:pt x="4962277" y="1037643"/>
                  <a:pt x="4952934" y="1039638"/>
                  <a:pt x="4942594" y="1036963"/>
                </a:cubicBezTo>
                <a:cubicBezTo>
                  <a:pt x="4942594" y="1036963"/>
                  <a:pt x="4947265" y="1035964"/>
                  <a:pt x="4947265" y="1035964"/>
                </a:cubicBezTo>
                <a:cubicBezTo>
                  <a:pt x="4947265" y="1035964"/>
                  <a:pt x="4947265" y="1035964"/>
                  <a:pt x="4946267" y="1031294"/>
                </a:cubicBezTo>
                <a:cubicBezTo>
                  <a:pt x="4946267" y="1031294"/>
                  <a:pt x="4941597" y="1032293"/>
                  <a:pt x="4941597" y="1032293"/>
                </a:cubicBezTo>
                <a:cubicBezTo>
                  <a:pt x="4941597" y="1032293"/>
                  <a:pt x="4936925" y="1033290"/>
                  <a:pt x="4936925" y="1033290"/>
                </a:cubicBezTo>
                <a:cubicBezTo>
                  <a:pt x="4945269" y="1026623"/>
                  <a:pt x="4900235" y="1021592"/>
                  <a:pt x="4921914" y="1031612"/>
                </a:cubicBezTo>
                <a:cubicBezTo>
                  <a:pt x="4922913" y="1036284"/>
                  <a:pt x="4927583" y="1035286"/>
                  <a:pt x="4927583" y="1035286"/>
                </a:cubicBezTo>
                <a:cubicBezTo>
                  <a:pt x="4914567" y="1042949"/>
                  <a:pt x="4957604" y="1038641"/>
                  <a:pt x="4973614" y="1044988"/>
                </a:cubicBezTo>
                <a:cubicBezTo>
                  <a:pt x="4968943" y="1045986"/>
                  <a:pt x="4968943" y="1045986"/>
                  <a:pt x="4964271" y="1046983"/>
                </a:cubicBezTo>
                <a:cubicBezTo>
                  <a:pt x="4964271" y="1046983"/>
                  <a:pt x="4965270" y="1051656"/>
                  <a:pt x="4965270" y="1051656"/>
                </a:cubicBezTo>
                <a:cubicBezTo>
                  <a:pt x="4969940" y="1050657"/>
                  <a:pt x="4969940" y="1050657"/>
                  <a:pt x="4969940" y="1050657"/>
                </a:cubicBezTo>
                <a:cubicBezTo>
                  <a:pt x="4970937" y="1055328"/>
                  <a:pt x="4975610" y="1054330"/>
                  <a:pt x="4975610" y="1054330"/>
                </a:cubicBezTo>
                <a:cubicBezTo>
                  <a:pt x="4980281" y="1053332"/>
                  <a:pt x="4980281" y="1053332"/>
                  <a:pt x="4980281" y="1053332"/>
                </a:cubicBezTo>
                <a:cubicBezTo>
                  <a:pt x="5002957" y="1068025"/>
                  <a:pt x="4954930" y="1048979"/>
                  <a:pt x="4976607" y="1059002"/>
                </a:cubicBezTo>
                <a:cubicBezTo>
                  <a:pt x="4966267" y="1056326"/>
                  <a:pt x="4955927" y="1053650"/>
                  <a:pt x="4945587" y="1050975"/>
                </a:cubicBezTo>
                <a:cubicBezTo>
                  <a:pt x="4926745" y="1042790"/>
                  <a:pt x="4906983" y="1036024"/>
                  <a:pt x="4888638" y="1030174"/>
                </a:cubicBezTo>
                <a:lnTo>
                  <a:pt x="4883576" y="1028576"/>
                </a:lnTo>
                <a:lnTo>
                  <a:pt x="4677737" y="918554"/>
                </a:lnTo>
                <a:cubicBezTo>
                  <a:pt x="4618194" y="886663"/>
                  <a:pt x="4554209" y="871943"/>
                  <a:pt x="4486061" y="866223"/>
                </a:cubicBezTo>
                <a:cubicBezTo>
                  <a:pt x="4338547" y="859209"/>
                  <a:pt x="4194645" y="831144"/>
                  <a:pt x="4048372" y="829950"/>
                </a:cubicBezTo>
                <a:cubicBezTo>
                  <a:pt x="3646949" y="830539"/>
                  <a:pt x="3256016" y="889726"/>
                  <a:pt x="2878191" y="1029255"/>
                </a:cubicBezTo>
                <a:cubicBezTo>
                  <a:pt x="2787997" y="1062720"/>
                  <a:pt x="2702509" y="1099236"/>
                  <a:pt x="2628640" y="1161658"/>
                </a:cubicBezTo>
                <a:cubicBezTo>
                  <a:pt x="2511256" y="1257713"/>
                  <a:pt x="2371313" y="1324113"/>
                  <a:pt x="2250745" y="1414763"/>
                </a:cubicBezTo>
                <a:cubicBezTo>
                  <a:pt x="2238411" y="1423482"/>
                  <a:pt x="2220675" y="1435383"/>
                  <a:pt x="2208076" y="1423878"/>
                </a:cubicBezTo>
                <a:cubicBezTo>
                  <a:pt x="2204928" y="1421004"/>
                  <a:pt x="2203060" y="1417600"/>
                  <a:pt x="2202136" y="1413869"/>
                </a:cubicBezTo>
                <a:lnTo>
                  <a:pt x="2202084" y="1411629"/>
                </a:lnTo>
                <a:lnTo>
                  <a:pt x="2206238" y="1407817"/>
                </a:lnTo>
                <a:cubicBezTo>
                  <a:pt x="2380395" y="1260518"/>
                  <a:pt x="2574630" y="1132593"/>
                  <a:pt x="2786866" y="1028640"/>
                </a:cubicBezTo>
                <a:cubicBezTo>
                  <a:pt x="2787863" y="1033311"/>
                  <a:pt x="2787863" y="1033311"/>
                  <a:pt x="2792535" y="1032314"/>
                </a:cubicBezTo>
                <a:cubicBezTo>
                  <a:pt x="2792535" y="1032314"/>
                  <a:pt x="2797204" y="1031315"/>
                  <a:pt x="2797204" y="1031315"/>
                </a:cubicBezTo>
                <a:cubicBezTo>
                  <a:pt x="2792535" y="1032314"/>
                  <a:pt x="2794529" y="1041655"/>
                  <a:pt x="2802875" y="1034988"/>
                </a:cubicBezTo>
                <a:cubicBezTo>
                  <a:pt x="2794529" y="1041655"/>
                  <a:pt x="2794529" y="1041655"/>
                  <a:pt x="2794529" y="1041655"/>
                </a:cubicBezTo>
                <a:cubicBezTo>
                  <a:pt x="2789859" y="1042653"/>
                  <a:pt x="2790857" y="1047324"/>
                  <a:pt x="2795528" y="1046327"/>
                </a:cubicBezTo>
                <a:cubicBezTo>
                  <a:pt x="2795528" y="1046327"/>
                  <a:pt x="2800199" y="1045328"/>
                  <a:pt x="2800199" y="1045328"/>
                </a:cubicBezTo>
                <a:cubicBezTo>
                  <a:pt x="2804871" y="1044330"/>
                  <a:pt x="2804871" y="1044330"/>
                  <a:pt x="2804871" y="1044330"/>
                </a:cubicBezTo>
                <a:cubicBezTo>
                  <a:pt x="2808543" y="1038660"/>
                  <a:pt x="2808543" y="1038660"/>
                  <a:pt x="2808543" y="1038660"/>
                </a:cubicBezTo>
                <a:cubicBezTo>
                  <a:pt x="2813215" y="1037663"/>
                  <a:pt x="2813215" y="1037663"/>
                  <a:pt x="2813215" y="1037663"/>
                </a:cubicBezTo>
                <a:cubicBezTo>
                  <a:pt x="2810539" y="1048003"/>
                  <a:pt x="2815209" y="1047006"/>
                  <a:pt x="2829222" y="1044011"/>
                </a:cubicBezTo>
                <a:cubicBezTo>
                  <a:pt x="2836568" y="1032673"/>
                  <a:pt x="2828224" y="1039341"/>
                  <a:pt x="2830901" y="1029001"/>
                </a:cubicBezTo>
                <a:lnTo>
                  <a:pt x="2826228" y="1029998"/>
                </a:lnTo>
                <a:cubicBezTo>
                  <a:pt x="2830901" y="1029001"/>
                  <a:pt x="2829902" y="1024329"/>
                  <a:pt x="2825231" y="1025328"/>
                </a:cubicBezTo>
                <a:cubicBezTo>
                  <a:pt x="2825231" y="1025328"/>
                  <a:pt x="2815890" y="1027323"/>
                  <a:pt x="2811218" y="1028322"/>
                </a:cubicBezTo>
                <a:cubicBezTo>
                  <a:pt x="2807546" y="1033990"/>
                  <a:pt x="2807546" y="1033990"/>
                  <a:pt x="2807546" y="1033990"/>
                </a:cubicBezTo>
                <a:cubicBezTo>
                  <a:pt x="2806549" y="1029320"/>
                  <a:pt x="2811218" y="1028322"/>
                  <a:pt x="2810219" y="1023650"/>
                </a:cubicBezTo>
                <a:cubicBezTo>
                  <a:pt x="2810219" y="1023650"/>
                  <a:pt x="2814891" y="1022653"/>
                  <a:pt x="2814891" y="1022653"/>
                </a:cubicBezTo>
                <a:cubicBezTo>
                  <a:pt x="2819564" y="1021654"/>
                  <a:pt x="2823235" y="1015986"/>
                  <a:pt x="2823235" y="1015986"/>
                </a:cubicBezTo>
                <a:cubicBezTo>
                  <a:pt x="2823235" y="1015986"/>
                  <a:pt x="2823235" y="1015986"/>
                  <a:pt x="2818565" y="1016983"/>
                </a:cubicBezTo>
                <a:cubicBezTo>
                  <a:pt x="2889309" y="982332"/>
                  <a:pt x="2965723" y="951353"/>
                  <a:pt x="3037465" y="921374"/>
                </a:cubicBezTo>
                <a:cubicBezTo>
                  <a:pt x="3038464" y="926044"/>
                  <a:pt x="3044133" y="929718"/>
                  <a:pt x="3058147" y="926725"/>
                </a:cubicBezTo>
                <a:cubicBezTo>
                  <a:pt x="3057148" y="922053"/>
                  <a:pt x="3051479" y="918379"/>
                  <a:pt x="3046809" y="919377"/>
                </a:cubicBezTo>
                <a:cubicBezTo>
                  <a:pt x="3046809" y="919377"/>
                  <a:pt x="3051479" y="918379"/>
                  <a:pt x="3051479" y="918379"/>
                </a:cubicBezTo>
                <a:cubicBezTo>
                  <a:pt x="3199715" y="863510"/>
                  <a:pt x="3349591" y="822028"/>
                  <a:pt x="3499823" y="793288"/>
                </a:cubicBezTo>
                <a:lnTo>
                  <a:pt x="3644023" y="771778"/>
                </a:lnTo>
                <a:lnTo>
                  <a:pt x="3664087" y="769873"/>
                </a:lnTo>
                <a:cubicBezTo>
                  <a:pt x="3709474" y="766929"/>
                  <a:pt x="3755207" y="765334"/>
                  <a:pt x="3801298" y="765118"/>
                </a:cubicBezTo>
                <a:cubicBezTo>
                  <a:pt x="3825607" y="764994"/>
                  <a:pt x="3838629" y="764240"/>
                  <a:pt x="3849108" y="758706"/>
                </a:cubicBezTo>
                <a:lnTo>
                  <a:pt x="3858639" y="750773"/>
                </a:lnTo>
                <a:close/>
                <a:moveTo>
                  <a:pt x="1876892" y="560831"/>
                </a:moveTo>
                <a:cubicBezTo>
                  <a:pt x="1882274" y="560831"/>
                  <a:pt x="1887657" y="560831"/>
                  <a:pt x="1898421" y="560831"/>
                </a:cubicBezTo>
                <a:cubicBezTo>
                  <a:pt x="1868820" y="611956"/>
                  <a:pt x="1831147" y="646935"/>
                  <a:pt x="1793475" y="681915"/>
                </a:cubicBezTo>
                <a:cubicBezTo>
                  <a:pt x="1330636" y="1093597"/>
                  <a:pt x="988888" y="1588690"/>
                  <a:pt x="776305" y="2172579"/>
                </a:cubicBezTo>
                <a:cubicBezTo>
                  <a:pt x="770924" y="2188723"/>
                  <a:pt x="757469" y="2210249"/>
                  <a:pt x="760159" y="2226393"/>
                </a:cubicBezTo>
                <a:cubicBezTo>
                  <a:pt x="768233" y="2398600"/>
                  <a:pt x="698268" y="2557354"/>
                  <a:pt x="674049" y="2724179"/>
                </a:cubicBezTo>
                <a:cubicBezTo>
                  <a:pt x="652522" y="2874859"/>
                  <a:pt x="622922" y="3022849"/>
                  <a:pt x="622922" y="3181602"/>
                </a:cubicBezTo>
                <a:cubicBezTo>
                  <a:pt x="665977" y="3152004"/>
                  <a:pt x="665977" y="3111643"/>
                  <a:pt x="668667" y="3073973"/>
                </a:cubicBezTo>
                <a:cubicBezTo>
                  <a:pt x="682124" y="2936746"/>
                  <a:pt x="698268" y="2799518"/>
                  <a:pt x="725177" y="2664982"/>
                </a:cubicBezTo>
                <a:cubicBezTo>
                  <a:pt x="835505" y="2102620"/>
                  <a:pt x="1077688" y="1602145"/>
                  <a:pt x="1438272" y="1155483"/>
                </a:cubicBezTo>
                <a:cubicBezTo>
                  <a:pt x="1489400" y="1090906"/>
                  <a:pt x="1562055" y="1047854"/>
                  <a:pt x="1629328" y="999420"/>
                </a:cubicBezTo>
                <a:cubicBezTo>
                  <a:pt x="1653547" y="983276"/>
                  <a:pt x="1675074" y="969822"/>
                  <a:pt x="1669692" y="929461"/>
                </a:cubicBezTo>
                <a:cubicBezTo>
                  <a:pt x="1667001" y="886410"/>
                  <a:pt x="1707365" y="867574"/>
                  <a:pt x="1739655" y="848740"/>
                </a:cubicBezTo>
                <a:cubicBezTo>
                  <a:pt x="1761183" y="837977"/>
                  <a:pt x="1788092" y="835286"/>
                  <a:pt x="1817693" y="837977"/>
                </a:cubicBezTo>
                <a:cubicBezTo>
                  <a:pt x="1782710" y="875647"/>
                  <a:pt x="1750420" y="916008"/>
                  <a:pt x="1715438" y="953679"/>
                </a:cubicBezTo>
                <a:cubicBezTo>
                  <a:pt x="1605109" y="1074761"/>
                  <a:pt x="1494782" y="1198535"/>
                  <a:pt x="1403290" y="1335761"/>
                </a:cubicBezTo>
                <a:cubicBezTo>
                  <a:pt x="1376382" y="1370741"/>
                  <a:pt x="1344091" y="1397649"/>
                  <a:pt x="1352163" y="1448772"/>
                </a:cubicBezTo>
                <a:cubicBezTo>
                  <a:pt x="1357545" y="1478370"/>
                  <a:pt x="1330636" y="1505278"/>
                  <a:pt x="1314489" y="1532185"/>
                </a:cubicBezTo>
                <a:cubicBezTo>
                  <a:pt x="1220307" y="1669413"/>
                  <a:pt x="1144962" y="1817402"/>
                  <a:pt x="1072307" y="1965393"/>
                </a:cubicBezTo>
                <a:cubicBezTo>
                  <a:pt x="1066925" y="1976156"/>
                  <a:pt x="1061543" y="1984227"/>
                  <a:pt x="1069616" y="1997681"/>
                </a:cubicBezTo>
                <a:cubicBezTo>
                  <a:pt x="1091144" y="2003063"/>
                  <a:pt x="1093835" y="1981536"/>
                  <a:pt x="1099217" y="1970774"/>
                </a:cubicBezTo>
                <a:cubicBezTo>
                  <a:pt x="1206853" y="1739372"/>
                  <a:pt x="1344091" y="1529495"/>
                  <a:pt x="1494782" y="1327690"/>
                </a:cubicBezTo>
                <a:cubicBezTo>
                  <a:pt x="1500164" y="1319618"/>
                  <a:pt x="1505545" y="1311545"/>
                  <a:pt x="1510927" y="1303472"/>
                </a:cubicBezTo>
                <a:cubicBezTo>
                  <a:pt x="1519001" y="1292711"/>
                  <a:pt x="1529764" y="1287329"/>
                  <a:pt x="1540528" y="1300782"/>
                </a:cubicBezTo>
                <a:cubicBezTo>
                  <a:pt x="1556672" y="1311545"/>
                  <a:pt x="1548600" y="1319618"/>
                  <a:pt x="1540528" y="1330381"/>
                </a:cubicBezTo>
                <a:cubicBezTo>
                  <a:pt x="1411363" y="1483752"/>
                  <a:pt x="1319872" y="1664031"/>
                  <a:pt x="1217616" y="1836238"/>
                </a:cubicBezTo>
                <a:cubicBezTo>
                  <a:pt x="1212235" y="1847000"/>
                  <a:pt x="1204162" y="1855072"/>
                  <a:pt x="1201472" y="1865836"/>
                </a:cubicBezTo>
                <a:cubicBezTo>
                  <a:pt x="1163799" y="2021897"/>
                  <a:pt x="1077688" y="2159125"/>
                  <a:pt x="1034634" y="2315188"/>
                </a:cubicBezTo>
                <a:cubicBezTo>
                  <a:pt x="945833" y="2646147"/>
                  <a:pt x="897396" y="2977107"/>
                  <a:pt x="886633" y="3316138"/>
                </a:cubicBezTo>
                <a:cubicBezTo>
                  <a:pt x="886633" y="3326902"/>
                  <a:pt x="886633" y="3334975"/>
                  <a:pt x="886633" y="3345737"/>
                </a:cubicBezTo>
                <a:cubicBezTo>
                  <a:pt x="916234" y="3332283"/>
                  <a:pt x="910852" y="3308066"/>
                  <a:pt x="910852" y="3286541"/>
                </a:cubicBezTo>
                <a:lnTo>
                  <a:pt x="912039" y="3267394"/>
                </a:lnTo>
                <a:lnTo>
                  <a:pt x="911945" y="3235898"/>
                </a:lnTo>
                <a:cubicBezTo>
                  <a:pt x="916573" y="3143655"/>
                  <a:pt x="911504" y="3053483"/>
                  <a:pt x="932891" y="2963742"/>
                </a:cubicBezTo>
                <a:cubicBezTo>
                  <a:pt x="934004" y="2959449"/>
                  <a:pt x="934041" y="2954878"/>
                  <a:pt x="935203" y="2950827"/>
                </a:cubicBezTo>
                <a:lnTo>
                  <a:pt x="936942" y="2948948"/>
                </a:lnTo>
                <a:lnTo>
                  <a:pt x="967110" y="2742550"/>
                </a:lnTo>
                <a:cubicBezTo>
                  <a:pt x="1067262" y="2215462"/>
                  <a:pt x="1298344" y="1738698"/>
                  <a:pt x="1653547" y="1308854"/>
                </a:cubicBezTo>
                <a:cubicBezTo>
                  <a:pt x="1782710" y="1152792"/>
                  <a:pt x="1933403" y="1015565"/>
                  <a:pt x="2092167" y="889101"/>
                </a:cubicBezTo>
                <a:cubicBezTo>
                  <a:pt x="2105621" y="878338"/>
                  <a:pt x="2119075" y="867574"/>
                  <a:pt x="2137913" y="856811"/>
                </a:cubicBezTo>
                <a:cubicBezTo>
                  <a:pt x="2148676" y="897172"/>
                  <a:pt x="2127149" y="916008"/>
                  <a:pt x="2108312" y="940224"/>
                </a:cubicBezTo>
                <a:cubicBezTo>
                  <a:pt x="2078713" y="972513"/>
                  <a:pt x="2043730" y="1004802"/>
                  <a:pt x="2046421" y="1055926"/>
                </a:cubicBezTo>
                <a:cubicBezTo>
                  <a:pt x="2046421" y="1072070"/>
                  <a:pt x="2030276" y="1082833"/>
                  <a:pt x="2016821" y="1093597"/>
                </a:cubicBezTo>
                <a:cubicBezTo>
                  <a:pt x="1928020" y="1171627"/>
                  <a:pt x="1849984" y="1257731"/>
                  <a:pt x="1774638" y="1349215"/>
                </a:cubicBezTo>
                <a:cubicBezTo>
                  <a:pt x="1766565" y="1359979"/>
                  <a:pt x="1734274" y="1373431"/>
                  <a:pt x="1777328" y="1386886"/>
                </a:cubicBezTo>
                <a:cubicBezTo>
                  <a:pt x="1801547" y="1394958"/>
                  <a:pt x="1774638" y="1413793"/>
                  <a:pt x="1766565" y="1421865"/>
                </a:cubicBezTo>
                <a:cubicBezTo>
                  <a:pt x="1597036" y="1626361"/>
                  <a:pt x="1459800" y="1849691"/>
                  <a:pt x="1352163" y="2091856"/>
                </a:cubicBezTo>
                <a:cubicBezTo>
                  <a:pt x="1212235" y="2409363"/>
                  <a:pt x="1136890" y="2743013"/>
                  <a:pt x="1101907" y="3087427"/>
                </a:cubicBezTo>
                <a:cubicBezTo>
                  <a:pt x="1101907" y="3088772"/>
                  <a:pt x="1101907" y="3090790"/>
                  <a:pt x="1102580" y="3094154"/>
                </a:cubicBezTo>
                <a:lnTo>
                  <a:pt x="1104570" y="3100406"/>
                </a:lnTo>
                <a:lnTo>
                  <a:pt x="1113843" y="2999101"/>
                </a:lnTo>
                <a:cubicBezTo>
                  <a:pt x="1138226" y="2826084"/>
                  <a:pt x="1179369" y="2655571"/>
                  <a:pt x="1236682" y="2487179"/>
                </a:cubicBezTo>
                <a:cubicBezTo>
                  <a:pt x="1239318" y="2480533"/>
                  <a:pt x="1242783" y="2477764"/>
                  <a:pt x="1249712" y="2472227"/>
                </a:cubicBezTo>
                <a:cubicBezTo>
                  <a:pt x="1202697" y="2647291"/>
                  <a:pt x="1165753" y="2822770"/>
                  <a:pt x="1144152" y="2998820"/>
                </a:cubicBezTo>
                <a:lnTo>
                  <a:pt x="1143877" y="3001792"/>
                </a:lnTo>
                <a:lnTo>
                  <a:pt x="1144625" y="2999599"/>
                </a:lnTo>
                <a:cubicBezTo>
                  <a:pt x="1169853" y="2888481"/>
                  <a:pt x="1167835" y="2773956"/>
                  <a:pt x="1220307" y="2673054"/>
                </a:cubicBezTo>
                <a:cubicBezTo>
                  <a:pt x="1196089" y="2780684"/>
                  <a:pt x="1228380" y="2896384"/>
                  <a:pt x="1182634" y="3001323"/>
                </a:cubicBezTo>
                <a:lnTo>
                  <a:pt x="1177230" y="3017964"/>
                </a:lnTo>
                <a:lnTo>
                  <a:pt x="1193129" y="3023733"/>
                </a:lnTo>
                <a:cubicBezTo>
                  <a:pt x="1206837" y="3030944"/>
                  <a:pt x="1205461" y="3015014"/>
                  <a:pt x="1207684" y="3006427"/>
                </a:cubicBezTo>
                <a:cubicBezTo>
                  <a:pt x="1226207" y="2846324"/>
                  <a:pt x="1272430" y="2692470"/>
                  <a:pt x="1314361" y="2537505"/>
                </a:cubicBezTo>
                <a:cubicBezTo>
                  <a:pt x="1316859" y="2527844"/>
                  <a:pt x="1315153" y="2514521"/>
                  <a:pt x="1324018" y="2510631"/>
                </a:cubicBezTo>
                <a:cubicBezTo>
                  <a:pt x="1326973" y="2509334"/>
                  <a:pt x="1331103" y="2509086"/>
                  <a:pt x="1336954" y="2510369"/>
                </a:cubicBezTo>
                <a:lnTo>
                  <a:pt x="1346335" y="2515455"/>
                </a:lnTo>
                <a:lnTo>
                  <a:pt x="1341475" y="2526822"/>
                </a:lnTo>
                <a:cubicBezTo>
                  <a:pt x="1282033" y="2684987"/>
                  <a:pt x="1236529" y="2849070"/>
                  <a:pt x="1206129" y="3017246"/>
                </a:cubicBezTo>
                <a:lnTo>
                  <a:pt x="1190428" y="3134619"/>
                </a:lnTo>
                <a:lnTo>
                  <a:pt x="1188018" y="3178911"/>
                </a:lnTo>
                <a:cubicBezTo>
                  <a:pt x="1171870" y="3302686"/>
                  <a:pt x="1175907" y="3425785"/>
                  <a:pt x="1189026" y="3548551"/>
                </a:cubicBezTo>
                <a:lnTo>
                  <a:pt x="1205813" y="3671558"/>
                </a:lnTo>
                <a:lnTo>
                  <a:pt x="1210772" y="3356381"/>
                </a:lnTo>
                <a:cubicBezTo>
                  <a:pt x="1228015" y="3130993"/>
                  <a:pt x="1272258" y="2909658"/>
                  <a:pt x="1341421" y="2696971"/>
                </a:cubicBezTo>
                <a:lnTo>
                  <a:pt x="1356818" y="2655264"/>
                </a:lnTo>
                <a:lnTo>
                  <a:pt x="1364300" y="2638368"/>
                </a:lnTo>
                <a:lnTo>
                  <a:pt x="1403642" y="2528432"/>
                </a:lnTo>
                <a:lnTo>
                  <a:pt x="1418816" y="2487337"/>
                </a:lnTo>
                <a:cubicBezTo>
                  <a:pt x="1532878" y="2212122"/>
                  <a:pt x="1690015" y="1955007"/>
                  <a:pt x="1885305" y="1726888"/>
                </a:cubicBezTo>
                <a:lnTo>
                  <a:pt x="1887481" y="1724542"/>
                </a:lnTo>
                <a:lnTo>
                  <a:pt x="1876956" y="1747601"/>
                </a:lnTo>
                <a:cubicBezTo>
                  <a:pt x="1867112" y="1764406"/>
                  <a:pt x="1856228" y="1779912"/>
                  <a:pt x="1845344" y="1795419"/>
                </a:cubicBezTo>
                <a:cubicBezTo>
                  <a:pt x="1575145" y="2163411"/>
                  <a:pt x="1405066" y="2572876"/>
                  <a:pt x="1341756" y="3026454"/>
                </a:cubicBezTo>
                <a:cubicBezTo>
                  <a:pt x="1340364" y="3038918"/>
                  <a:pt x="1333981" y="3056505"/>
                  <a:pt x="1338404" y="3067727"/>
                </a:cubicBezTo>
                <a:cubicBezTo>
                  <a:pt x="1370741" y="3190602"/>
                  <a:pt x="1344761" y="3315799"/>
                  <a:pt x="1352994" y="3439768"/>
                </a:cubicBezTo>
                <a:cubicBezTo>
                  <a:pt x="1360680" y="3551687"/>
                  <a:pt x="1362135" y="3662909"/>
                  <a:pt x="1386580" y="3777331"/>
                </a:cubicBezTo>
                <a:cubicBezTo>
                  <a:pt x="1413055" y="3749368"/>
                  <a:pt x="1406839" y="3720278"/>
                  <a:pt x="1402977" y="3692713"/>
                </a:cubicBezTo>
                <a:cubicBezTo>
                  <a:pt x="1391546" y="3591734"/>
                  <a:pt x="1382050" y="3490340"/>
                  <a:pt x="1380729" y="3389229"/>
                </a:cubicBezTo>
                <a:cubicBezTo>
                  <a:pt x="1373652" y="2966913"/>
                  <a:pt x="1471141" y="2568900"/>
                  <a:pt x="1662254" y="2191442"/>
                </a:cubicBezTo>
                <a:cubicBezTo>
                  <a:pt x="1689160" y="2137024"/>
                  <a:pt x="1734897" y="2094806"/>
                  <a:pt x="1775928" y="2049539"/>
                </a:cubicBezTo>
                <a:cubicBezTo>
                  <a:pt x="1790896" y="2034174"/>
                  <a:pt x="1804341" y="2021163"/>
                  <a:pt x="1794248" y="1992901"/>
                </a:cubicBezTo>
                <a:cubicBezTo>
                  <a:pt x="1785677" y="1962285"/>
                  <a:pt x="1811870" y="1942493"/>
                  <a:pt x="1832245" y="1923946"/>
                </a:cubicBezTo>
                <a:cubicBezTo>
                  <a:pt x="1846103" y="1912874"/>
                  <a:pt x="1865082" y="1906791"/>
                  <a:pt x="1886833" y="1904172"/>
                </a:cubicBezTo>
                <a:cubicBezTo>
                  <a:pt x="1867419" y="1936710"/>
                  <a:pt x="1850361" y="1970773"/>
                  <a:pt x="1830946" y="2003310"/>
                </a:cubicBezTo>
                <a:cubicBezTo>
                  <a:pt x="1770073" y="2107570"/>
                  <a:pt x="1709613" y="2213770"/>
                  <a:pt x="1664800" y="2326766"/>
                </a:cubicBezTo>
                <a:cubicBezTo>
                  <a:pt x="1650792" y="2356122"/>
                  <a:pt x="1631662" y="2380487"/>
                  <a:pt x="1645352" y="2416092"/>
                </a:cubicBezTo>
                <a:cubicBezTo>
                  <a:pt x="1653790" y="2436595"/>
                  <a:pt x="1638537" y="2460134"/>
                  <a:pt x="1631044" y="2482013"/>
                </a:cubicBezTo>
                <a:cubicBezTo>
                  <a:pt x="1584292" y="2595423"/>
                  <a:pt x="1552775" y="2713690"/>
                  <a:pt x="1523196" y="2831542"/>
                </a:cubicBezTo>
                <a:cubicBezTo>
                  <a:pt x="1520975" y="2840128"/>
                  <a:pt x="1518340" y="2846776"/>
                  <a:pt x="1526229" y="2855229"/>
                </a:cubicBezTo>
                <a:lnTo>
                  <a:pt x="1534614" y="2850072"/>
                </a:lnTo>
                <a:lnTo>
                  <a:pt x="1531478" y="2868343"/>
                </a:lnTo>
                <a:lnTo>
                  <a:pt x="1530525" y="2870743"/>
                </a:lnTo>
                <a:lnTo>
                  <a:pt x="1530643" y="2867299"/>
                </a:lnTo>
                <a:cubicBezTo>
                  <a:pt x="1530730" y="2864839"/>
                  <a:pt x="1530230" y="2862503"/>
                  <a:pt x="1527396" y="2860667"/>
                </a:cubicBezTo>
                <a:cubicBezTo>
                  <a:pt x="1527396" y="2860667"/>
                  <a:pt x="1523722" y="2866335"/>
                  <a:pt x="1520049" y="2872005"/>
                </a:cubicBezTo>
                <a:cubicBezTo>
                  <a:pt x="1521048" y="2876676"/>
                  <a:pt x="1521048" y="2876676"/>
                  <a:pt x="1521048" y="2876676"/>
                </a:cubicBezTo>
                <a:cubicBezTo>
                  <a:pt x="1511706" y="2878672"/>
                  <a:pt x="1513382" y="2863661"/>
                  <a:pt x="1521727" y="2856995"/>
                </a:cubicBezTo>
                <a:cubicBezTo>
                  <a:pt x="1513382" y="2863661"/>
                  <a:pt x="1517734" y="2838310"/>
                  <a:pt x="1511385" y="2854318"/>
                </a:cubicBezTo>
                <a:cubicBezTo>
                  <a:pt x="1522725" y="2861665"/>
                  <a:pt x="1494699" y="2867653"/>
                  <a:pt x="1498690" y="2886335"/>
                </a:cubicBezTo>
                <a:cubicBezTo>
                  <a:pt x="1499687" y="2891007"/>
                  <a:pt x="1499687" y="2891007"/>
                  <a:pt x="1499687" y="2891007"/>
                </a:cubicBezTo>
                <a:cubicBezTo>
                  <a:pt x="1499687" y="2891007"/>
                  <a:pt x="1499687" y="2891007"/>
                  <a:pt x="1495017" y="2892005"/>
                </a:cubicBezTo>
                <a:cubicBezTo>
                  <a:pt x="1495017" y="2892005"/>
                  <a:pt x="1496015" y="2896677"/>
                  <a:pt x="1496015" y="2896677"/>
                </a:cubicBezTo>
                <a:cubicBezTo>
                  <a:pt x="1497013" y="2901348"/>
                  <a:pt x="1497013" y="2901348"/>
                  <a:pt x="1497013" y="2901348"/>
                </a:cubicBezTo>
                <a:cubicBezTo>
                  <a:pt x="1496015" y="2896677"/>
                  <a:pt x="1500687" y="2895679"/>
                  <a:pt x="1500687" y="2895679"/>
                </a:cubicBezTo>
                <a:cubicBezTo>
                  <a:pt x="1501683" y="2900350"/>
                  <a:pt x="1499008" y="2910689"/>
                  <a:pt x="1500005" y="2915361"/>
                </a:cubicBezTo>
                <a:cubicBezTo>
                  <a:pt x="1502682" y="2905019"/>
                  <a:pt x="1504677" y="2914363"/>
                  <a:pt x="1504677" y="2914363"/>
                </a:cubicBezTo>
                <a:cubicBezTo>
                  <a:pt x="1508351" y="2908695"/>
                  <a:pt x="1511025" y="2898353"/>
                  <a:pt x="1514701" y="2892685"/>
                </a:cubicBezTo>
                <a:cubicBezTo>
                  <a:pt x="1514701" y="2892685"/>
                  <a:pt x="1514701" y="2892685"/>
                  <a:pt x="1519370" y="2891687"/>
                </a:cubicBezTo>
                <a:cubicBezTo>
                  <a:pt x="1515697" y="2897355"/>
                  <a:pt x="1515697" y="2897355"/>
                  <a:pt x="1515697" y="2897355"/>
                </a:cubicBezTo>
                <a:cubicBezTo>
                  <a:pt x="1516695" y="2902027"/>
                  <a:pt x="1517692" y="2906697"/>
                  <a:pt x="1522365" y="2905700"/>
                </a:cubicBezTo>
                <a:cubicBezTo>
                  <a:pt x="1522365" y="2905700"/>
                  <a:pt x="1526037" y="2900031"/>
                  <a:pt x="1525039" y="2895360"/>
                </a:cubicBezTo>
                <a:cubicBezTo>
                  <a:pt x="1525039" y="2895360"/>
                  <a:pt x="1525039" y="2895360"/>
                  <a:pt x="1524041" y="2890688"/>
                </a:cubicBezTo>
                <a:cubicBezTo>
                  <a:pt x="1527714" y="2885020"/>
                  <a:pt x="1527714" y="2885020"/>
                  <a:pt x="1527714" y="2885020"/>
                </a:cubicBezTo>
                <a:cubicBezTo>
                  <a:pt x="1530708" y="2899032"/>
                  <a:pt x="1523363" y="2910371"/>
                  <a:pt x="1518010" y="2931050"/>
                </a:cubicBezTo>
                <a:cubicBezTo>
                  <a:pt x="1530708" y="2899032"/>
                  <a:pt x="1522684" y="2930053"/>
                  <a:pt x="1529349" y="2938396"/>
                </a:cubicBezTo>
                <a:cubicBezTo>
                  <a:pt x="1529349" y="2938396"/>
                  <a:pt x="1530348" y="2943068"/>
                  <a:pt x="1530348" y="2943068"/>
                </a:cubicBezTo>
                <a:cubicBezTo>
                  <a:pt x="1530348" y="2943068"/>
                  <a:pt x="1529349" y="2938396"/>
                  <a:pt x="1524678" y="2939395"/>
                </a:cubicBezTo>
                <a:cubicBezTo>
                  <a:pt x="1524678" y="2939395"/>
                  <a:pt x="1524678" y="2939395"/>
                  <a:pt x="1523680" y="2934724"/>
                </a:cubicBezTo>
                <a:cubicBezTo>
                  <a:pt x="1523680" y="2934724"/>
                  <a:pt x="1523680" y="2934724"/>
                  <a:pt x="1519008" y="2935721"/>
                </a:cubicBezTo>
                <a:cubicBezTo>
                  <a:pt x="1520006" y="2940394"/>
                  <a:pt x="1516334" y="2946061"/>
                  <a:pt x="1516334" y="2946061"/>
                </a:cubicBezTo>
                <a:cubicBezTo>
                  <a:pt x="1516334" y="2946061"/>
                  <a:pt x="1517333" y="2950732"/>
                  <a:pt x="1517333" y="2950732"/>
                </a:cubicBezTo>
                <a:cubicBezTo>
                  <a:pt x="1513659" y="2956402"/>
                  <a:pt x="1513659" y="2956402"/>
                  <a:pt x="1509986" y="2962070"/>
                </a:cubicBezTo>
                <a:cubicBezTo>
                  <a:pt x="1508989" y="2957400"/>
                  <a:pt x="1508989" y="2957400"/>
                  <a:pt x="1507991" y="2952728"/>
                </a:cubicBezTo>
                <a:cubicBezTo>
                  <a:pt x="1506991" y="2948057"/>
                  <a:pt x="1506991" y="2948057"/>
                  <a:pt x="1503320" y="2953726"/>
                </a:cubicBezTo>
                <a:cubicBezTo>
                  <a:pt x="1503320" y="2953726"/>
                  <a:pt x="1499646" y="2959396"/>
                  <a:pt x="1500643" y="2964066"/>
                </a:cubicBezTo>
                <a:cubicBezTo>
                  <a:pt x="1501642" y="2968737"/>
                  <a:pt x="1501642" y="2968737"/>
                  <a:pt x="1502641" y="2973409"/>
                </a:cubicBezTo>
                <a:cubicBezTo>
                  <a:pt x="1504636" y="2982750"/>
                  <a:pt x="1511303" y="2991095"/>
                  <a:pt x="1514976" y="2985426"/>
                </a:cubicBezTo>
                <a:cubicBezTo>
                  <a:pt x="1515974" y="2990096"/>
                  <a:pt x="1516970" y="2994767"/>
                  <a:pt x="1513299" y="3000436"/>
                </a:cubicBezTo>
                <a:cubicBezTo>
                  <a:pt x="1508946" y="3025786"/>
                  <a:pt x="1499923" y="3052136"/>
                  <a:pt x="1495570" y="3077486"/>
                </a:cubicBezTo>
                <a:cubicBezTo>
                  <a:pt x="1495570" y="3077486"/>
                  <a:pt x="1489902" y="3073814"/>
                  <a:pt x="1489902" y="3073814"/>
                </a:cubicBezTo>
                <a:cubicBezTo>
                  <a:pt x="1489902" y="3073814"/>
                  <a:pt x="1490900" y="3078485"/>
                  <a:pt x="1490900" y="3078485"/>
                </a:cubicBezTo>
                <a:cubicBezTo>
                  <a:pt x="1490900" y="3078485"/>
                  <a:pt x="1486228" y="3079482"/>
                  <a:pt x="1486228" y="3079482"/>
                </a:cubicBezTo>
                <a:cubicBezTo>
                  <a:pt x="1490582" y="3054132"/>
                  <a:pt x="1485230" y="3074812"/>
                  <a:pt x="1480559" y="3075811"/>
                </a:cubicBezTo>
                <a:cubicBezTo>
                  <a:pt x="1482237" y="3060798"/>
                  <a:pt x="1488585" y="3044791"/>
                  <a:pt x="1485591" y="3030777"/>
                </a:cubicBezTo>
                <a:cubicBezTo>
                  <a:pt x="1491260" y="3034450"/>
                  <a:pt x="1491260" y="3034450"/>
                  <a:pt x="1491260" y="3034450"/>
                </a:cubicBezTo>
                <a:cubicBezTo>
                  <a:pt x="1493935" y="3024111"/>
                  <a:pt x="1496610" y="3013770"/>
                  <a:pt x="1496610" y="3013770"/>
                </a:cubicBezTo>
                <a:cubicBezTo>
                  <a:pt x="1493935" y="3024111"/>
                  <a:pt x="1489264" y="3025108"/>
                  <a:pt x="1489264" y="3025108"/>
                </a:cubicBezTo>
                <a:cubicBezTo>
                  <a:pt x="1491939" y="3014767"/>
                  <a:pt x="1486270" y="3011096"/>
                  <a:pt x="1489944" y="3005426"/>
                </a:cubicBezTo>
                <a:cubicBezTo>
                  <a:pt x="1488945" y="3000755"/>
                  <a:pt x="1488945" y="3000755"/>
                  <a:pt x="1488945" y="3000755"/>
                </a:cubicBezTo>
                <a:cubicBezTo>
                  <a:pt x="1488945" y="3000755"/>
                  <a:pt x="1493617" y="2999757"/>
                  <a:pt x="1492619" y="2995087"/>
                </a:cubicBezTo>
                <a:cubicBezTo>
                  <a:pt x="1492619" y="2995087"/>
                  <a:pt x="1492619" y="2995087"/>
                  <a:pt x="1491621" y="2990414"/>
                </a:cubicBezTo>
                <a:cubicBezTo>
                  <a:pt x="1491621" y="2990414"/>
                  <a:pt x="1490623" y="2985745"/>
                  <a:pt x="1490623" y="2985745"/>
                </a:cubicBezTo>
                <a:cubicBezTo>
                  <a:pt x="1482279" y="2992412"/>
                  <a:pt x="1482279" y="2992412"/>
                  <a:pt x="1482279" y="2992412"/>
                </a:cubicBezTo>
                <a:cubicBezTo>
                  <a:pt x="1482279" y="2992412"/>
                  <a:pt x="1478607" y="2998081"/>
                  <a:pt x="1479604" y="3002751"/>
                </a:cubicBezTo>
                <a:lnTo>
                  <a:pt x="1480602" y="3007422"/>
                </a:lnTo>
                <a:cubicBezTo>
                  <a:pt x="1485271" y="3006424"/>
                  <a:pt x="1485271" y="3006424"/>
                  <a:pt x="1485271" y="3006424"/>
                </a:cubicBezTo>
                <a:cubicBezTo>
                  <a:pt x="1483597" y="3021434"/>
                  <a:pt x="1476568" y="3057127"/>
                  <a:pt x="1475889" y="3076809"/>
                </a:cubicBezTo>
                <a:cubicBezTo>
                  <a:pt x="1472215" y="3082477"/>
                  <a:pt x="1472215" y="3082477"/>
                  <a:pt x="1472215" y="3082477"/>
                </a:cubicBezTo>
                <a:cubicBezTo>
                  <a:pt x="1468541" y="3088146"/>
                  <a:pt x="1468541" y="3088146"/>
                  <a:pt x="1469540" y="3092817"/>
                </a:cubicBezTo>
                <a:cubicBezTo>
                  <a:pt x="1474211" y="3091818"/>
                  <a:pt x="1474211" y="3091818"/>
                  <a:pt x="1474211" y="3091818"/>
                </a:cubicBezTo>
                <a:cubicBezTo>
                  <a:pt x="1470538" y="3097487"/>
                  <a:pt x="1468860" y="3112498"/>
                  <a:pt x="1466185" y="3122840"/>
                </a:cubicBezTo>
                <a:cubicBezTo>
                  <a:pt x="1461514" y="3123837"/>
                  <a:pt x="1462511" y="3128508"/>
                  <a:pt x="1463510" y="3133178"/>
                </a:cubicBezTo>
                <a:cubicBezTo>
                  <a:pt x="1464509" y="3137850"/>
                  <a:pt x="1464509" y="3137850"/>
                  <a:pt x="1464509" y="3137850"/>
                </a:cubicBezTo>
                <a:cubicBezTo>
                  <a:pt x="1464509" y="3137850"/>
                  <a:pt x="1464509" y="3137850"/>
                  <a:pt x="1469179" y="3136851"/>
                </a:cubicBezTo>
                <a:cubicBezTo>
                  <a:pt x="1460474" y="3187554"/>
                  <a:pt x="1451452" y="3213902"/>
                  <a:pt x="1458437" y="3246598"/>
                </a:cubicBezTo>
                <a:cubicBezTo>
                  <a:pt x="1458437" y="3246598"/>
                  <a:pt x="1453765" y="3247597"/>
                  <a:pt x="1454763" y="3252269"/>
                </a:cubicBezTo>
                <a:cubicBezTo>
                  <a:pt x="1455762" y="3256940"/>
                  <a:pt x="1455762" y="3256940"/>
                  <a:pt x="1455762" y="3256940"/>
                </a:cubicBezTo>
                <a:cubicBezTo>
                  <a:pt x="1456759" y="3261610"/>
                  <a:pt x="1456759" y="3261610"/>
                  <a:pt x="1456759" y="3261610"/>
                </a:cubicBezTo>
                <a:cubicBezTo>
                  <a:pt x="1452090" y="3262609"/>
                  <a:pt x="1450411" y="3277620"/>
                  <a:pt x="1452407" y="3286961"/>
                </a:cubicBezTo>
                <a:cubicBezTo>
                  <a:pt x="1452407" y="3286961"/>
                  <a:pt x="1453405" y="3291634"/>
                  <a:pt x="1448735" y="3292631"/>
                </a:cubicBezTo>
                <a:cubicBezTo>
                  <a:pt x="1449733" y="3297301"/>
                  <a:pt x="1449733" y="3297301"/>
                  <a:pt x="1450729" y="3301973"/>
                </a:cubicBezTo>
                <a:cubicBezTo>
                  <a:pt x="1450729" y="3301973"/>
                  <a:pt x="1451728" y="3306644"/>
                  <a:pt x="1451728" y="3306644"/>
                </a:cubicBezTo>
                <a:cubicBezTo>
                  <a:pt x="1451728" y="3306644"/>
                  <a:pt x="1451728" y="3306644"/>
                  <a:pt x="1448054" y="3312312"/>
                </a:cubicBezTo>
                <a:cubicBezTo>
                  <a:pt x="1448054" y="3312312"/>
                  <a:pt x="1449053" y="3316984"/>
                  <a:pt x="1449053" y="3316984"/>
                </a:cubicBezTo>
                <a:cubicBezTo>
                  <a:pt x="1455719" y="3325326"/>
                  <a:pt x="1440030" y="3343331"/>
                  <a:pt x="1455040" y="3345009"/>
                </a:cubicBezTo>
                <a:cubicBezTo>
                  <a:pt x="1450369" y="3346008"/>
                  <a:pt x="1450369" y="3346008"/>
                  <a:pt x="1451367" y="3350678"/>
                </a:cubicBezTo>
                <a:cubicBezTo>
                  <a:pt x="1451367" y="3350678"/>
                  <a:pt x="1452366" y="3355351"/>
                  <a:pt x="1452366" y="3355351"/>
                </a:cubicBezTo>
                <a:cubicBezTo>
                  <a:pt x="1453364" y="3360020"/>
                  <a:pt x="1449691" y="3365689"/>
                  <a:pt x="1450688" y="3370360"/>
                </a:cubicBezTo>
                <a:cubicBezTo>
                  <a:pt x="1450688" y="3370360"/>
                  <a:pt x="1450688" y="3370360"/>
                  <a:pt x="1451686" y="3375030"/>
                </a:cubicBezTo>
                <a:cubicBezTo>
                  <a:pt x="1450009" y="3390042"/>
                  <a:pt x="1447334" y="3400383"/>
                  <a:pt x="1445656" y="3415393"/>
                </a:cubicBezTo>
                <a:cubicBezTo>
                  <a:pt x="1446653" y="3420063"/>
                  <a:pt x="1446653" y="3420063"/>
                  <a:pt x="1446653" y="3420063"/>
                </a:cubicBezTo>
                <a:cubicBezTo>
                  <a:pt x="1446653" y="3420063"/>
                  <a:pt x="1446653" y="3420063"/>
                  <a:pt x="1441983" y="3421062"/>
                </a:cubicBezTo>
                <a:cubicBezTo>
                  <a:pt x="1442981" y="3425733"/>
                  <a:pt x="1442981" y="3425733"/>
                  <a:pt x="1442981" y="3425733"/>
                </a:cubicBezTo>
                <a:cubicBezTo>
                  <a:pt x="1443979" y="3430404"/>
                  <a:pt x="1443979" y="3430404"/>
                  <a:pt x="1443979" y="3430404"/>
                </a:cubicBezTo>
                <a:cubicBezTo>
                  <a:pt x="1443979" y="3430404"/>
                  <a:pt x="1448650" y="3429407"/>
                  <a:pt x="1448650" y="3429407"/>
                </a:cubicBezTo>
                <a:cubicBezTo>
                  <a:pt x="1444977" y="3435075"/>
                  <a:pt x="1445976" y="3439745"/>
                  <a:pt x="1446973" y="3444417"/>
                </a:cubicBezTo>
                <a:cubicBezTo>
                  <a:pt x="1446973" y="3444417"/>
                  <a:pt x="1445976" y="3439745"/>
                  <a:pt x="1445976" y="3439745"/>
                </a:cubicBezTo>
                <a:cubicBezTo>
                  <a:pt x="1444296" y="3454757"/>
                  <a:pt x="1444296" y="3454757"/>
                  <a:pt x="1445295" y="3459428"/>
                </a:cubicBezTo>
                <a:cubicBezTo>
                  <a:pt x="1446294" y="3464099"/>
                  <a:pt x="1447291" y="3468769"/>
                  <a:pt x="1448290" y="3473441"/>
                </a:cubicBezTo>
                <a:cubicBezTo>
                  <a:pt x="1448290" y="3473441"/>
                  <a:pt x="1444616" y="3479111"/>
                  <a:pt x="1444616" y="3479111"/>
                </a:cubicBezTo>
                <a:cubicBezTo>
                  <a:pt x="1445615" y="3483781"/>
                  <a:pt x="1445615" y="3483781"/>
                  <a:pt x="1445615" y="3483781"/>
                </a:cubicBezTo>
                <a:cubicBezTo>
                  <a:pt x="1445615" y="3483781"/>
                  <a:pt x="1440943" y="3484778"/>
                  <a:pt x="1441943" y="3489449"/>
                </a:cubicBezTo>
                <a:cubicBezTo>
                  <a:pt x="1441943" y="3489449"/>
                  <a:pt x="1442939" y="3494121"/>
                  <a:pt x="1442939" y="3494121"/>
                </a:cubicBezTo>
                <a:cubicBezTo>
                  <a:pt x="1447611" y="3493123"/>
                  <a:pt x="1447611" y="3493123"/>
                  <a:pt x="1447611" y="3493123"/>
                </a:cubicBezTo>
                <a:cubicBezTo>
                  <a:pt x="1450603" y="3507136"/>
                  <a:pt x="1448928" y="3522147"/>
                  <a:pt x="1456592" y="3535162"/>
                </a:cubicBezTo>
                <a:cubicBezTo>
                  <a:pt x="1455594" y="3530490"/>
                  <a:pt x="1455594" y="3530490"/>
                  <a:pt x="1450922" y="3531488"/>
                </a:cubicBezTo>
                <a:cubicBezTo>
                  <a:pt x="1449926" y="3526818"/>
                  <a:pt x="1449926" y="3526818"/>
                  <a:pt x="1446252" y="3532487"/>
                </a:cubicBezTo>
                <a:cubicBezTo>
                  <a:pt x="1447250" y="3537157"/>
                  <a:pt x="1448249" y="3541828"/>
                  <a:pt x="1448249" y="3541828"/>
                </a:cubicBezTo>
                <a:cubicBezTo>
                  <a:pt x="1449247" y="3546500"/>
                  <a:pt x="1449247" y="3546500"/>
                  <a:pt x="1449247" y="3546500"/>
                </a:cubicBezTo>
                <a:cubicBezTo>
                  <a:pt x="1442897" y="3562510"/>
                  <a:pt x="1459904" y="3573529"/>
                  <a:pt x="1449883" y="3595205"/>
                </a:cubicBezTo>
                <a:cubicBezTo>
                  <a:pt x="1454554" y="3594207"/>
                  <a:pt x="1454554" y="3594207"/>
                  <a:pt x="1454554" y="3594207"/>
                </a:cubicBezTo>
                <a:cubicBezTo>
                  <a:pt x="1449883" y="3595205"/>
                  <a:pt x="1449883" y="3595205"/>
                  <a:pt x="1450880" y="3599876"/>
                </a:cubicBezTo>
                <a:cubicBezTo>
                  <a:pt x="1451878" y="3604549"/>
                  <a:pt x="1451878" y="3604549"/>
                  <a:pt x="1451878" y="3604549"/>
                </a:cubicBezTo>
                <a:cubicBezTo>
                  <a:pt x="1454873" y="3618561"/>
                  <a:pt x="1457866" y="3632574"/>
                  <a:pt x="1457866" y="3632574"/>
                </a:cubicBezTo>
                <a:cubicBezTo>
                  <a:pt x="1456608" y="3643833"/>
                  <a:pt x="1458742" y="3632388"/>
                  <a:pt x="1461993" y="3635813"/>
                </a:cubicBezTo>
                <a:lnTo>
                  <a:pt x="1465432" y="3645315"/>
                </a:lnTo>
                <a:lnTo>
                  <a:pt x="1464828" y="3645610"/>
                </a:lnTo>
                <a:lnTo>
                  <a:pt x="1458859" y="3645794"/>
                </a:lnTo>
                <a:cubicBezTo>
                  <a:pt x="1457357" y="3647335"/>
                  <a:pt x="1456688" y="3649919"/>
                  <a:pt x="1457188" y="3652257"/>
                </a:cubicBezTo>
                <a:cubicBezTo>
                  <a:pt x="1460022" y="3654092"/>
                  <a:pt x="1462528" y="3648673"/>
                  <a:pt x="1464365" y="3645838"/>
                </a:cubicBezTo>
                <a:lnTo>
                  <a:pt x="1464828" y="3645610"/>
                </a:lnTo>
                <a:lnTo>
                  <a:pt x="1465530" y="3645589"/>
                </a:lnTo>
                <a:lnTo>
                  <a:pt x="1465432" y="3645315"/>
                </a:lnTo>
                <a:lnTo>
                  <a:pt x="1466575" y="3644755"/>
                </a:lnTo>
                <a:cubicBezTo>
                  <a:pt x="1467116" y="3645862"/>
                  <a:pt x="1467447" y="3648843"/>
                  <a:pt x="1467526" y="3654930"/>
                </a:cubicBezTo>
                <a:cubicBezTo>
                  <a:pt x="1462856" y="3655929"/>
                  <a:pt x="1462856" y="3655929"/>
                  <a:pt x="1463852" y="3660600"/>
                </a:cubicBezTo>
                <a:cubicBezTo>
                  <a:pt x="1463852" y="3660600"/>
                  <a:pt x="1464851" y="3665270"/>
                  <a:pt x="1464851" y="3665270"/>
                </a:cubicBezTo>
                <a:cubicBezTo>
                  <a:pt x="1461179" y="3670939"/>
                  <a:pt x="1461179" y="3670939"/>
                  <a:pt x="1461179" y="3670939"/>
                </a:cubicBezTo>
                <a:cubicBezTo>
                  <a:pt x="1462178" y="3675610"/>
                  <a:pt x="1462178" y="3675610"/>
                  <a:pt x="1462178" y="3675610"/>
                </a:cubicBezTo>
                <a:cubicBezTo>
                  <a:pt x="1462178" y="3675610"/>
                  <a:pt x="1463175" y="3680282"/>
                  <a:pt x="1464173" y="3684953"/>
                </a:cubicBezTo>
                <a:cubicBezTo>
                  <a:pt x="1464173" y="3684953"/>
                  <a:pt x="1465171" y="3689624"/>
                  <a:pt x="1466168" y="3694296"/>
                </a:cubicBezTo>
                <a:cubicBezTo>
                  <a:pt x="1461498" y="3695293"/>
                  <a:pt x="1462496" y="3699964"/>
                  <a:pt x="1463494" y="3704634"/>
                </a:cubicBezTo>
                <a:cubicBezTo>
                  <a:pt x="1459821" y="3710304"/>
                  <a:pt x="1459821" y="3710304"/>
                  <a:pt x="1460818" y="3714976"/>
                </a:cubicBezTo>
                <a:cubicBezTo>
                  <a:pt x="1460818" y="3714976"/>
                  <a:pt x="1461815" y="3719645"/>
                  <a:pt x="1461815" y="3719645"/>
                </a:cubicBezTo>
                <a:cubicBezTo>
                  <a:pt x="1461815" y="3719645"/>
                  <a:pt x="1462814" y="3724317"/>
                  <a:pt x="1462814" y="3724317"/>
                </a:cubicBezTo>
                <a:cubicBezTo>
                  <a:pt x="1458143" y="3725314"/>
                  <a:pt x="1458143" y="3725314"/>
                  <a:pt x="1458143" y="3725314"/>
                </a:cubicBezTo>
                <a:cubicBezTo>
                  <a:pt x="1458143" y="3725314"/>
                  <a:pt x="1458143" y="3725314"/>
                  <a:pt x="1454470" y="3730983"/>
                </a:cubicBezTo>
                <a:cubicBezTo>
                  <a:pt x="1455467" y="3735654"/>
                  <a:pt x="1455467" y="3735654"/>
                  <a:pt x="1455467" y="3735654"/>
                </a:cubicBezTo>
                <a:cubicBezTo>
                  <a:pt x="1461137" y="3739328"/>
                  <a:pt x="1461137" y="3739328"/>
                  <a:pt x="1461137" y="3739328"/>
                </a:cubicBezTo>
                <a:cubicBezTo>
                  <a:pt x="1462135" y="3743998"/>
                  <a:pt x="1462135" y="3743998"/>
                  <a:pt x="1462135" y="3743998"/>
                </a:cubicBezTo>
                <a:cubicBezTo>
                  <a:pt x="1462135" y="3743998"/>
                  <a:pt x="1463132" y="3748671"/>
                  <a:pt x="1463132" y="3748671"/>
                </a:cubicBezTo>
                <a:cubicBezTo>
                  <a:pt x="1464130" y="3753341"/>
                  <a:pt x="1465128" y="3758012"/>
                  <a:pt x="1466126" y="3762683"/>
                </a:cubicBezTo>
                <a:cubicBezTo>
                  <a:pt x="1463452" y="3773022"/>
                  <a:pt x="1464449" y="3777695"/>
                  <a:pt x="1464449" y="3777695"/>
                </a:cubicBezTo>
                <a:cubicBezTo>
                  <a:pt x="1465447" y="3782365"/>
                  <a:pt x="1465447" y="3782365"/>
                  <a:pt x="1465447" y="3782365"/>
                </a:cubicBezTo>
                <a:cubicBezTo>
                  <a:pt x="1466445" y="3787036"/>
                  <a:pt x="1466445" y="3787036"/>
                  <a:pt x="1467443" y="3791707"/>
                </a:cubicBezTo>
                <a:cubicBezTo>
                  <a:pt x="1467443" y="3791707"/>
                  <a:pt x="1467443" y="3791707"/>
                  <a:pt x="1472113" y="3790710"/>
                </a:cubicBezTo>
                <a:cubicBezTo>
                  <a:pt x="1468442" y="3796379"/>
                  <a:pt x="1468442" y="3796379"/>
                  <a:pt x="1468442" y="3796379"/>
                </a:cubicBezTo>
                <a:cubicBezTo>
                  <a:pt x="1468442" y="3796379"/>
                  <a:pt x="1469439" y="3801048"/>
                  <a:pt x="1470437" y="3805720"/>
                </a:cubicBezTo>
                <a:cubicBezTo>
                  <a:pt x="1475427" y="3829075"/>
                  <a:pt x="1481096" y="3832748"/>
                  <a:pt x="1479418" y="3847759"/>
                </a:cubicBezTo>
                <a:cubicBezTo>
                  <a:pt x="1474748" y="3848756"/>
                  <a:pt x="1475745" y="3853428"/>
                  <a:pt x="1475745" y="3853428"/>
                </a:cubicBezTo>
                <a:cubicBezTo>
                  <a:pt x="1475745" y="3853428"/>
                  <a:pt x="1476743" y="3858097"/>
                  <a:pt x="1476743" y="3858097"/>
                </a:cubicBezTo>
                <a:cubicBezTo>
                  <a:pt x="1481415" y="3857100"/>
                  <a:pt x="1481415" y="3857100"/>
                  <a:pt x="1481415" y="3857100"/>
                </a:cubicBezTo>
                <a:cubicBezTo>
                  <a:pt x="1478739" y="3867441"/>
                  <a:pt x="1480735" y="3876783"/>
                  <a:pt x="1481734" y="3881454"/>
                </a:cubicBezTo>
                <a:cubicBezTo>
                  <a:pt x="1482731" y="3886125"/>
                  <a:pt x="1482731" y="3886125"/>
                  <a:pt x="1482731" y="3886125"/>
                </a:cubicBezTo>
                <a:cubicBezTo>
                  <a:pt x="1483728" y="3890795"/>
                  <a:pt x="1483728" y="3890795"/>
                  <a:pt x="1488400" y="3889796"/>
                </a:cubicBezTo>
                <a:cubicBezTo>
                  <a:pt x="1491393" y="3903810"/>
                  <a:pt x="1493389" y="3913153"/>
                  <a:pt x="1490714" y="3923492"/>
                </a:cubicBezTo>
                <a:cubicBezTo>
                  <a:pt x="1495385" y="3922494"/>
                  <a:pt x="1495385" y="3922494"/>
                  <a:pt x="1495385" y="3922494"/>
                </a:cubicBezTo>
                <a:cubicBezTo>
                  <a:pt x="1499376" y="3941178"/>
                  <a:pt x="1499376" y="3941178"/>
                  <a:pt x="1499376" y="3941178"/>
                </a:cubicBezTo>
                <a:cubicBezTo>
                  <a:pt x="1499376" y="3941178"/>
                  <a:pt x="1499376" y="3941178"/>
                  <a:pt x="1495705" y="3946848"/>
                </a:cubicBezTo>
                <a:cubicBezTo>
                  <a:pt x="1493708" y="3937506"/>
                  <a:pt x="1488039" y="3933833"/>
                  <a:pt x="1485365" y="3944173"/>
                </a:cubicBezTo>
                <a:cubicBezTo>
                  <a:pt x="1493708" y="3937506"/>
                  <a:pt x="1494026" y="3961858"/>
                  <a:pt x="1498697" y="3960861"/>
                </a:cubicBezTo>
                <a:cubicBezTo>
                  <a:pt x="1507679" y="4002900"/>
                  <a:pt x="1505683" y="3993557"/>
                  <a:pt x="1519336" y="4034599"/>
                </a:cubicBezTo>
                <a:cubicBezTo>
                  <a:pt x="1519336" y="4034599"/>
                  <a:pt x="1514664" y="4035598"/>
                  <a:pt x="1514664" y="4035598"/>
                </a:cubicBezTo>
                <a:cubicBezTo>
                  <a:pt x="1515663" y="4040268"/>
                  <a:pt x="1515663" y="4040268"/>
                  <a:pt x="1516661" y="4044938"/>
                </a:cubicBezTo>
                <a:cubicBezTo>
                  <a:pt x="1522649" y="4072964"/>
                  <a:pt x="1524644" y="4082307"/>
                  <a:pt x="1528636" y="4100992"/>
                </a:cubicBezTo>
                <a:cubicBezTo>
                  <a:pt x="1528636" y="4100992"/>
                  <a:pt x="1528636" y="4100992"/>
                  <a:pt x="1529635" y="4105662"/>
                </a:cubicBezTo>
                <a:cubicBezTo>
                  <a:pt x="1529635" y="4105662"/>
                  <a:pt x="1529635" y="4105662"/>
                  <a:pt x="1530632" y="4110333"/>
                </a:cubicBezTo>
                <a:cubicBezTo>
                  <a:pt x="1532945" y="4144028"/>
                  <a:pt x="1535303" y="4109335"/>
                  <a:pt x="1543966" y="4127021"/>
                </a:cubicBezTo>
                <a:cubicBezTo>
                  <a:pt x="1539294" y="4128018"/>
                  <a:pt x="1532945" y="4144028"/>
                  <a:pt x="1541290" y="4137361"/>
                </a:cubicBezTo>
                <a:cubicBezTo>
                  <a:pt x="1542289" y="4142032"/>
                  <a:pt x="1542289" y="4142032"/>
                  <a:pt x="1542289" y="4142032"/>
                </a:cubicBezTo>
                <a:cubicBezTo>
                  <a:pt x="1542289" y="4142032"/>
                  <a:pt x="1542289" y="4142032"/>
                  <a:pt x="1543286" y="4146702"/>
                </a:cubicBezTo>
                <a:cubicBezTo>
                  <a:pt x="1538615" y="4147700"/>
                  <a:pt x="1544284" y="4151374"/>
                  <a:pt x="1544284" y="4151374"/>
                </a:cubicBezTo>
                <a:cubicBezTo>
                  <a:pt x="1548276" y="4170059"/>
                  <a:pt x="1543605" y="4171056"/>
                  <a:pt x="1538933" y="4172054"/>
                </a:cubicBezTo>
                <a:cubicBezTo>
                  <a:pt x="1542925" y="4190739"/>
                  <a:pt x="1553266" y="4193413"/>
                  <a:pt x="1550590" y="4203753"/>
                </a:cubicBezTo>
                <a:cubicBezTo>
                  <a:pt x="1557258" y="4212097"/>
                  <a:pt x="1560251" y="4226111"/>
                  <a:pt x="1569592" y="4224113"/>
                </a:cubicBezTo>
                <a:cubicBezTo>
                  <a:pt x="1566917" y="4234454"/>
                  <a:pt x="1575581" y="4252141"/>
                  <a:pt x="1565241" y="4249466"/>
                </a:cubicBezTo>
                <a:cubicBezTo>
                  <a:pt x="1573903" y="4267151"/>
                  <a:pt x="1574584" y="4247470"/>
                  <a:pt x="1574902" y="4271822"/>
                </a:cubicBezTo>
                <a:cubicBezTo>
                  <a:pt x="1575900" y="4276494"/>
                  <a:pt x="1581569" y="4280167"/>
                  <a:pt x="1587238" y="4283840"/>
                </a:cubicBezTo>
                <a:cubicBezTo>
                  <a:pt x="1575900" y="4276494"/>
                  <a:pt x="1590549" y="4322205"/>
                  <a:pt x="1604882" y="4343564"/>
                </a:cubicBezTo>
                <a:cubicBezTo>
                  <a:pt x="1602208" y="4353904"/>
                  <a:pt x="1601209" y="4349234"/>
                  <a:pt x="1595539" y="4345560"/>
                </a:cubicBezTo>
                <a:cubicBezTo>
                  <a:pt x="1602208" y="4353904"/>
                  <a:pt x="1603205" y="4358574"/>
                  <a:pt x="1607875" y="4357577"/>
                </a:cubicBezTo>
                <a:cubicBezTo>
                  <a:pt x="1599531" y="4364244"/>
                  <a:pt x="1608874" y="4362248"/>
                  <a:pt x="1607196" y="4377259"/>
                </a:cubicBezTo>
                <a:cubicBezTo>
                  <a:pt x="1613863" y="4385603"/>
                  <a:pt x="1610870" y="4371589"/>
                  <a:pt x="1622525" y="4403290"/>
                </a:cubicBezTo>
                <a:lnTo>
                  <a:pt x="1618736" y="4400103"/>
                </a:lnTo>
                <a:lnTo>
                  <a:pt x="1614862" y="4390275"/>
                </a:lnTo>
                <a:cubicBezTo>
                  <a:pt x="1615361" y="4392610"/>
                  <a:pt x="1616110" y="4396114"/>
                  <a:pt x="1617316" y="4398908"/>
                </a:cubicBezTo>
                <a:lnTo>
                  <a:pt x="1618736" y="4400103"/>
                </a:lnTo>
                <a:lnTo>
                  <a:pt x="1625519" y="4417302"/>
                </a:lnTo>
                <a:cubicBezTo>
                  <a:pt x="1619850" y="4413630"/>
                  <a:pt x="1615180" y="4414629"/>
                  <a:pt x="1611506" y="4420296"/>
                </a:cubicBezTo>
                <a:cubicBezTo>
                  <a:pt x="1599849" y="4388597"/>
                  <a:pt x="1596856" y="4374584"/>
                  <a:pt x="1580528" y="4343884"/>
                </a:cubicBezTo>
                <a:cubicBezTo>
                  <a:pt x="1572185" y="4350550"/>
                  <a:pt x="1563522" y="4332863"/>
                  <a:pt x="1553861" y="4310507"/>
                </a:cubicBezTo>
                <a:cubicBezTo>
                  <a:pt x="1547194" y="4302163"/>
                  <a:pt x="1546194" y="4297492"/>
                  <a:pt x="1544200" y="4288151"/>
                </a:cubicBezTo>
                <a:cubicBezTo>
                  <a:pt x="1543202" y="4283479"/>
                  <a:pt x="1541206" y="4274137"/>
                  <a:pt x="1540208" y="4269467"/>
                </a:cubicBezTo>
                <a:cubicBezTo>
                  <a:pt x="1536536" y="4275134"/>
                  <a:pt x="1531226" y="4227428"/>
                  <a:pt x="1526874" y="4252779"/>
                </a:cubicBezTo>
                <a:lnTo>
                  <a:pt x="1519888" y="4220081"/>
                </a:lnTo>
                <a:cubicBezTo>
                  <a:pt x="1513902" y="4192054"/>
                  <a:pt x="1530228" y="4222756"/>
                  <a:pt x="1521566" y="4205070"/>
                </a:cubicBezTo>
                <a:cubicBezTo>
                  <a:pt x="1520568" y="4200398"/>
                  <a:pt x="1519571" y="4195728"/>
                  <a:pt x="1518573" y="4191057"/>
                </a:cubicBezTo>
                <a:cubicBezTo>
                  <a:pt x="1518573" y="4191057"/>
                  <a:pt x="1517576" y="4186384"/>
                  <a:pt x="1517576" y="4186384"/>
                </a:cubicBezTo>
                <a:cubicBezTo>
                  <a:pt x="1517576" y="4186384"/>
                  <a:pt x="1517576" y="4186384"/>
                  <a:pt x="1516577" y="4181714"/>
                </a:cubicBezTo>
                <a:cubicBezTo>
                  <a:pt x="1517576" y="4186384"/>
                  <a:pt x="1517576" y="4186384"/>
                  <a:pt x="1522245" y="4185387"/>
                </a:cubicBezTo>
                <a:cubicBezTo>
                  <a:pt x="1513583" y="4167702"/>
                  <a:pt x="1513583" y="4167702"/>
                  <a:pt x="1513583" y="4167702"/>
                </a:cubicBezTo>
                <a:cubicBezTo>
                  <a:pt x="1517256" y="4162033"/>
                  <a:pt x="1517256" y="4162033"/>
                  <a:pt x="1517256" y="4162033"/>
                </a:cubicBezTo>
                <a:cubicBezTo>
                  <a:pt x="1517256" y="4162033"/>
                  <a:pt x="1517256" y="4162033"/>
                  <a:pt x="1516257" y="4157362"/>
                </a:cubicBezTo>
                <a:cubicBezTo>
                  <a:pt x="1515260" y="4152691"/>
                  <a:pt x="1515260" y="4152691"/>
                  <a:pt x="1515260" y="4152691"/>
                </a:cubicBezTo>
                <a:cubicBezTo>
                  <a:pt x="1514261" y="4148019"/>
                  <a:pt x="1509591" y="4149018"/>
                  <a:pt x="1509591" y="4149018"/>
                </a:cubicBezTo>
                <a:cubicBezTo>
                  <a:pt x="1509271" y="4124666"/>
                  <a:pt x="1504602" y="4125663"/>
                  <a:pt x="1503605" y="4120992"/>
                </a:cubicBezTo>
                <a:cubicBezTo>
                  <a:pt x="1503605" y="4120992"/>
                  <a:pt x="1497934" y="4117319"/>
                  <a:pt x="1497934" y="4117319"/>
                </a:cubicBezTo>
                <a:cubicBezTo>
                  <a:pt x="1494941" y="4103305"/>
                  <a:pt x="1496618" y="4088295"/>
                  <a:pt x="1491948" y="4089292"/>
                </a:cubicBezTo>
                <a:cubicBezTo>
                  <a:pt x="1490948" y="4084621"/>
                  <a:pt x="1490948" y="4084621"/>
                  <a:pt x="1490948" y="4084621"/>
                </a:cubicBezTo>
                <a:cubicBezTo>
                  <a:pt x="1490948" y="4084621"/>
                  <a:pt x="1489951" y="4079950"/>
                  <a:pt x="1489951" y="4079950"/>
                </a:cubicBezTo>
                <a:cubicBezTo>
                  <a:pt x="1486277" y="4085620"/>
                  <a:pt x="1486277" y="4085620"/>
                  <a:pt x="1486277" y="4085620"/>
                </a:cubicBezTo>
                <a:cubicBezTo>
                  <a:pt x="1491629" y="4064938"/>
                  <a:pt x="1478973" y="4028571"/>
                  <a:pt x="1475301" y="4034238"/>
                </a:cubicBezTo>
                <a:cubicBezTo>
                  <a:pt x="1480970" y="4037911"/>
                  <a:pt x="1477297" y="4043581"/>
                  <a:pt x="1478294" y="4048252"/>
                </a:cubicBezTo>
                <a:cubicBezTo>
                  <a:pt x="1476299" y="4038909"/>
                  <a:pt x="1470629" y="4035237"/>
                  <a:pt x="1470629" y="4035237"/>
                </a:cubicBezTo>
                <a:cubicBezTo>
                  <a:pt x="1473623" y="4049251"/>
                  <a:pt x="1473623" y="4049251"/>
                  <a:pt x="1473623" y="4049251"/>
                </a:cubicBezTo>
                <a:cubicBezTo>
                  <a:pt x="1473623" y="4049251"/>
                  <a:pt x="1468953" y="4050248"/>
                  <a:pt x="1467954" y="4045576"/>
                </a:cubicBezTo>
                <a:cubicBezTo>
                  <a:pt x="1464282" y="4051246"/>
                  <a:pt x="1465279" y="4055915"/>
                  <a:pt x="1469951" y="4054918"/>
                </a:cubicBezTo>
                <a:cubicBezTo>
                  <a:pt x="1469951" y="4054918"/>
                  <a:pt x="1469951" y="4054918"/>
                  <a:pt x="1470949" y="4059589"/>
                </a:cubicBezTo>
                <a:cubicBezTo>
                  <a:pt x="1464600" y="4075598"/>
                  <a:pt x="1456256" y="4082266"/>
                  <a:pt x="1463242" y="4114962"/>
                </a:cubicBezTo>
                <a:cubicBezTo>
                  <a:pt x="1464239" y="4119633"/>
                  <a:pt x="1464239" y="4119633"/>
                  <a:pt x="1465238" y="4124305"/>
                </a:cubicBezTo>
                <a:cubicBezTo>
                  <a:pt x="1459568" y="4120631"/>
                  <a:pt x="1459568" y="4120631"/>
                  <a:pt x="1454896" y="4121629"/>
                </a:cubicBezTo>
                <a:cubicBezTo>
                  <a:pt x="1453899" y="4116958"/>
                  <a:pt x="1453899" y="4116958"/>
                  <a:pt x="1452901" y="4112288"/>
                </a:cubicBezTo>
                <a:cubicBezTo>
                  <a:pt x="1448230" y="4113286"/>
                  <a:pt x="1447233" y="4108614"/>
                  <a:pt x="1448230" y="4113286"/>
                </a:cubicBezTo>
                <a:cubicBezTo>
                  <a:pt x="1448230" y="4113286"/>
                  <a:pt x="1449228" y="4117957"/>
                  <a:pt x="1449228" y="4117957"/>
                </a:cubicBezTo>
                <a:cubicBezTo>
                  <a:pt x="1437573" y="4086258"/>
                  <a:pt x="1439250" y="4071246"/>
                  <a:pt x="1426595" y="4034876"/>
                </a:cubicBezTo>
                <a:cubicBezTo>
                  <a:pt x="1432264" y="4038549"/>
                  <a:pt x="1433262" y="4043220"/>
                  <a:pt x="1432264" y="4038549"/>
                </a:cubicBezTo>
                <a:cubicBezTo>
                  <a:pt x="1432264" y="4038549"/>
                  <a:pt x="1435937" y="4032880"/>
                  <a:pt x="1435937" y="4032880"/>
                </a:cubicBezTo>
                <a:lnTo>
                  <a:pt x="1437931" y="4042221"/>
                </a:lnTo>
                <a:cubicBezTo>
                  <a:pt x="1437613" y="4017869"/>
                  <a:pt x="1434620" y="4003856"/>
                  <a:pt x="1426954" y="3990842"/>
                </a:cubicBezTo>
                <a:cubicBezTo>
                  <a:pt x="1426954" y="3990842"/>
                  <a:pt x="1426954" y="3990842"/>
                  <a:pt x="1431626" y="3989844"/>
                </a:cubicBezTo>
                <a:lnTo>
                  <a:pt x="1430629" y="3985172"/>
                </a:lnTo>
                <a:cubicBezTo>
                  <a:pt x="1429630" y="3980499"/>
                  <a:pt x="1429630" y="3980499"/>
                  <a:pt x="1428631" y="3975830"/>
                </a:cubicBezTo>
                <a:cubicBezTo>
                  <a:pt x="1421965" y="3967486"/>
                  <a:pt x="1422644" y="3947804"/>
                  <a:pt x="1421646" y="3943133"/>
                </a:cubicBezTo>
                <a:cubicBezTo>
                  <a:pt x="1421646" y="3943133"/>
                  <a:pt x="1420648" y="3938462"/>
                  <a:pt x="1420648" y="3938462"/>
                </a:cubicBezTo>
                <a:cubicBezTo>
                  <a:pt x="1419652" y="3933790"/>
                  <a:pt x="1419652" y="3933790"/>
                  <a:pt x="1419652" y="3933790"/>
                </a:cubicBezTo>
                <a:cubicBezTo>
                  <a:pt x="1411985" y="3920775"/>
                  <a:pt x="1410669" y="3891751"/>
                  <a:pt x="1405000" y="3888080"/>
                </a:cubicBezTo>
                <a:cubicBezTo>
                  <a:pt x="1405000" y="3888080"/>
                  <a:pt x="1404002" y="3883408"/>
                  <a:pt x="1404002" y="3883408"/>
                </a:cubicBezTo>
                <a:cubicBezTo>
                  <a:pt x="1404002" y="3883408"/>
                  <a:pt x="1403004" y="3878736"/>
                  <a:pt x="1403004" y="3878736"/>
                </a:cubicBezTo>
                <a:cubicBezTo>
                  <a:pt x="1402006" y="3874066"/>
                  <a:pt x="1401007" y="3869395"/>
                  <a:pt x="1401007" y="3869395"/>
                </a:cubicBezTo>
                <a:cubicBezTo>
                  <a:pt x="1396337" y="3870392"/>
                  <a:pt x="1396337" y="3870392"/>
                  <a:pt x="1398335" y="3879735"/>
                </a:cubicBezTo>
                <a:cubicBezTo>
                  <a:pt x="1398335" y="3879735"/>
                  <a:pt x="1393662" y="3880734"/>
                  <a:pt x="1394660" y="3885404"/>
                </a:cubicBezTo>
                <a:cubicBezTo>
                  <a:pt x="1397336" y="3875064"/>
                  <a:pt x="1391667" y="3871391"/>
                  <a:pt x="1390668" y="3866720"/>
                </a:cubicBezTo>
                <a:cubicBezTo>
                  <a:pt x="1395340" y="3865721"/>
                  <a:pt x="1395340" y="3865721"/>
                  <a:pt x="1395340" y="3865721"/>
                </a:cubicBezTo>
                <a:cubicBezTo>
                  <a:pt x="1395340" y="3865721"/>
                  <a:pt x="1394342" y="3861051"/>
                  <a:pt x="1394342" y="3861051"/>
                </a:cubicBezTo>
                <a:cubicBezTo>
                  <a:pt x="1393344" y="3856381"/>
                  <a:pt x="1393344" y="3856381"/>
                  <a:pt x="1393344" y="3856381"/>
                </a:cubicBezTo>
                <a:cubicBezTo>
                  <a:pt x="1388672" y="3857379"/>
                  <a:pt x="1388672" y="3857379"/>
                  <a:pt x="1388672" y="3857379"/>
                </a:cubicBezTo>
                <a:cubicBezTo>
                  <a:pt x="1384681" y="3838693"/>
                  <a:pt x="1390351" y="3842367"/>
                  <a:pt x="1393024" y="3832027"/>
                </a:cubicBezTo>
                <a:cubicBezTo>
                  <a:pt x="1388354" y="3833025"/>
                  <a:pt x="1385361" y="3819012"/>
                  <a:pt x="1380689" y="3820009"/>
                </a:cubicBezTo>
                <a:cubicBezTo>
                  <a:pt x="1388354" y="3833025"/>
                  <a:pt x="1375339" y="3840689"/>
                  <a:pt x="1383004" y="3853705"/>
                </a:cubicBezTo>
                <a:cubicBezTo>
                  <a:pt x="1385679" y="3843366"/>
                  <a:pt x="1386677" y="3848036"/>
                  <a:pt x="1388672" y="3857379"/>
                </a:cubicBezTo>
                <a:cubicBezTo>
                  <a:pt x="1384002" y="3858376"/>
                  <a:pt x="1384002" y="3858376"/>
                  <a:pt x="1384002" y="3858376"/>
                </a:cubicBezTo>
                <a:cubicBezTo>
                  <a:pt x="1384002" y="3858376"/>
                  <a:pt x="1384002" y="3858376"/>
                  <a:pt x="1385000" y="3863047"/>
                </a:cubicBezTo>
                <a:cubicBezTo>
                  <a:pt x="1385000" y="3863047"/>
                  <a:pt x="1385998" y="3867719"/>
                  <a:pt x="1385998" y="3867719"/>
                </a:cubicBezTo>
                <a:cubicBezTo>
                  <a:pt x="1390668" y="3866720"/>
                  <a:pt x="1390668" y="3866720"/>
                  <a:pt x="1390668" y="3866720"/>
                </a:cubicBezTo>
                <a:cubicBezTo>
                  <a:pt x="1393503" y="3868555"/>
                  <a:pt x="1393334" y="3873478"/>
                  <a:pt x="1393163" y="3878397"/>
                </a:cubicBezTo>
                <a:lnTo>
                  <a:pt x="1394660" y="3885404"/>
                </a:lnTo>
                <a:lnTo>
                  <a:pt x="1395658" y="3890075"/>
                </a:lnTo>
                <a:cubicBezTo>
                  <a:pt x="1390987" y="3891074"/>
                  <a:pt x="1390987" y="3891074"/>
                  <a:pt x="1390987" y="3891074"/>
                </a:cubicBezTo>
                <a:cubicBezTo>
                  <a:pt x="1390987" y="3891074"/>
                  <a:pt x="1390987" y="3891074"/>
                  <a:pt x="1391984" y="3895744"/>
                </a:cubicBezTo>
                <a:cubicBezTo>
                  <a:pt x="1392983" y="3900415"/>
                  <a:pt x="1392983" y="3900415"/>
                  <a:pt x="1392983" y="3900415"/>
                </a:cubicBezTo>
                <a:cubicBezTo>
                  <a:pt x="1396296" y="3938780"/>
                  <a:pt x="1411944" y="3989163"/>
                  <a:pt x="1420606" y="4006850"/>
                </a:cubicBezTo>
                <a:cubicBezTo>
                  <a:pt x="1420606" y="4006850"/>
                  <a:pt x="1420606" y="4006850"/>
                  <a:pt x="1415936" y="4007847"/>
                </a:cubicBezTo>
                <a:cubicBezTo>
                  <a:pt x="1415936" y="4007847"/>
                  <a:pt x="1416933" y="4012520"/>
                  <a:pt x="1417931" y="4017190"/>
                </a:cubicBezTo>
                <a:cubicBezTo>
                  <a:pt x="1427591" y="4039547"/>
                  <a:pt x="1420924" y="4031202"/>
                  <a:pt x="1421923" y="4035875"/>
                </a:cubicBezTo>
                <a:cubicBezTo>
                  <a:pt x="1429588" y="4048889"/>
                  <a:pt x="1442562" y="4109612"/>
                  <a:pt x="1437890" y="4110609"/>
                </a:cubicBezTo>
                <a:cubicBezTo>
                  <a:pt x="1447551" y="4132968"/>
                  <a:pt x="1443877" y="4138635"/>
                  <a:pt x="1458528" y="4184349"/>
                </a:cubicBezTo>
                <a:cubicBezTo>
                  <a:pt x="1461522" y="4198361"/>
                  <a:pt x="1459845" y="4213371"/>
                  <a:pt x="1462839" y="4227385"/>
                </a:cubicBezTo>
                <a:cubicBezTo>
                  <a:pt x="1460164" y="4237725"/>
                  <a:pt x="1454494" y="4234052"/>
                  <a:pt x="1456490" y="4243395"/>
                </a:cubicBezTo>
                <a:cubicBezTo>
                  <a:pt x="1453136" y="4273416"/>
                  <a:pt x="1466788" y="4314457"/>
                  <a:pt x="1468105" y="4343482"/>
                </a:cubicBezTo>
                <a:cubicBezTo>
                  <a:pt x="1469102" y="4348152"/>
                  <a:pt x="1462436" y="4339808"/>
                  <a:pt x="1461439" y="4335137"/>
                </a:cubicBezTo>
                <a:cubicBezTo>
                  <a:pt x="1459761" y="4350148"/>
                  <a:pt x="1471736" y="4406199"/>
                  <a:pt x="1454730" y="4395182"/>
                </a:cubicBezTo>
                <a:cubicBezTo>
                  <a:pt x="1448063" y="4386836"/>
                  <a:pt x="1448063" y="4386836"/>
                  <a:pt x="1448063" y="4386836"/>
                </a:cubicBezTo>
                <a:cubicBezTo>
                  <a:pt x="1450058" y="4396179"/>
                  <a:pt x="1450058" y="4396179"/>
                  <a:pt x="1450058" y="4396179"/>
                </a:cubicBezTo>
                <a:cubicBezTo>
                  <a:pt x="1437723" y="4384161"/>
                  <a:pt x="1432733" y="4360806"/>
                  <a:pt x="1422075" y="4333778"/>
                </a:cubicBezTo>
                <a:cubicBezTo>
                  <a:pt x="1419080" y="4319766"/>
                  <a:pt x="1416086" y="4305753"/>
                  <a:pt x="1413412" y="4316093"/>
                </a:cubicBezTo>
                <a:cubicBezTo>
                  <a:pt x="1412414" y="4311422"/>
                  <a:pt x="1412414" y="4311422"/>
                  <a:pt x="1412414" y="4311422"/>
                </a:cubicBezTo>
                <a:cubicBezTo>
                  <a:pt x="1407741" y="4312421"/>
                  <a:pt x="1407741" y="4312421"/>
                  <a:pt x="1407741" y="4312421"/>
                </a:cubicBezTo>
                <a:cubicBezTo>
                  <a:pt x="1398400" y="4314415"/>
                  <a:pt x="1404748" y="4298407"/>
                  <a:pt x="1402752" y="4289064"/>
                </a:cubicBezTo>
                <a:cubicBezTo>
                  <a:pt x="1400078" y="4299405"/>
                  <a:pt x="1390415" y="4277046"/>
                  <a:pt x="1393410" y="4291060"/>
                </a:cubicBezTo>
                <a:cubicBezTo>
                  <a:pt x="1399079" y="4294733"/>
                  <a:pt x="1401076" y="4304075"/>
                  <a:pt x="1396404" y="4305073"/>
                </a:cubicBezTo>
                <a:cubicBezTo>
                  <a:pt x="1402074" y="4308745"/>
                  <a:pt x="1404069" y="4318088"/>
                  <a:pt x="1407063" y="4332102"/>
                </a:cubicBezTo>
                <a:cubicBezTo>
                  <a:pt x="1396043" y="4349108"/>
                  <a:pt x="1404346" y="4410830"/>
                  <a:pt x="1419993" y="4461213"/>
                </a:cubicBezTo>
                <a:cubicBezTo>
                  <a:pt x="1416321" y="4466881"/>
                  <a:pt x="1416321" y="4466881"/>
                  <a:pt x="1412648" y="4472550"/>
                </a:cubicBezTo>
                <a:cubicBezTo>
                  <a:pt x="1406978" y="4468877"/>
                  <a:pt x="1405981" y="4464205"/>
                  <a:pt x="1404983" y="4459535"/>
                </a:cubicBezTo>
                <a:cubicBezTo>
                  <a:pt x="1404983" y="4459535"/>
                  <a:pt x="1403985" y="4454865"/>
                  <a:pt x="1403985" y="4454865"/>
                </a:cubicBezTo>
                <a:cubicBezTo>
                  <a:pt x="1403985" y="4454865"/>
                  <a:pt x="1398316" y="4451189"/>
                  <a:pt x="1398316" y="4451189"/>
                </a:cubicBezTo>
                <a:cubicBezTo>
                  <a:pt x="1398316" y="4451189"/>
                  <a:pt x="1398316" y="4451189"/>
                  <a:pt x="1399315" y="4455862"/>
                </a:cubicBezTo>
                <a:cubicBezTo>
                  <a:pt x="1399315" y="4455862"/>
                  <a:pt x="1400312" y="4460533"/>
                  <a:pt x="1400312" y="4460533"/>
                </a:cubicBezTo>
                <a:cubicBezTo>
                  <a:pt x="1400312" y="4460533"/>
                  <a:pt x="1394644" y="4456859"/>
                  <a:pt x="1393645" y="4452188"/>
                </a:cubicBezTo>
                <a:cubicBezTo>
                  <a:pt x="1391649" y="4442847"/>
                  <a:pt x="1390651" y="4438176"/>
                  <a:pt x="1388655" y="4428834"/>
                </a:cubicBezTo>
                <a:lnTo>
                  <a:pt x="1396421" y="4442316"/>
                </a:lnTo>
                <a:lnTo>
                  <a:pt x="1397319" y="4446519"/>
                </a:lnTo>
                <a:cubicBezTo>
                  <a:pt x="1403485" y="4452529"/>
                  <a:pt x="1401820" y="4450442"/>
                  <a:pt x="1398362" y="4445687"/>
                </a:cubicBezTo>
                <a:lnTo>
                  <a:pt x="1396421" y="4442316"/>
                </a:lnTo>
                <a:lnTo>
                  <a:pt x="1394700" y="4434259"/>
                </a:lnTo>
                <a:cubicBezTo>
                  <a:pt x="1394325" y="4432507"/>
                  <a:pt x="1394325" y="4432507"/>
                  <a:pt x="1394325" y="4432507"/>
                </a:cubicBezTo>
                <a:cubicBezTo>
                  <a:pt x="1394325" y="4432507"/>
                  <a:pt x="1398995" y="4431508"/>
                  <a:pt x="1398995" y="4431508"/>
                </a:cubicBezTo>
                <a:cubicBezTo>
                  <a:pt x="1398995" y="4431508"/>
                  <a:pt x="1398995" y="4431508"/>
                  <a:pt x="1397996" y="4426838"/>
                </a:cubicBezTo>
                <a:cubicBezTo>
                  <a:pt x="1397996" y="4426838"/>
                  <a:pt x="1397000" y="4422167"/>
                  <a:pt x="1397000" y="4422167"/>
                </a:cubicBezTo>
                <a:cubicBezTo>
                  <a:pt x="1393327" y="4427837"/>
                  <a:pt x="1392329" y="4423164"/>
                  <a:pt x="1392329" y="4423164"/>
                </a:cubicBezTo>
                <a:cubicBezTo>
                  <a:pt x="1391330" y="4418493"/>
                  <a:pt x="1390333" y="4413823"/>
                  <a:pt x="1385662" y="4414822"/>
                </a:cubicBezTo>
                <a:cubicBezTo>
                  <a:pt x="1384664" y="4410150"/>
                  <a:pt x="1384664" y="4410150"/>
                  <a:pt x="1384664" y="4410150"/>
                </a:cubicBezTo>
                <a:cubicBezTo>
                  <a:pt x="1389336" y="4409152"/>
                  <a:pt x="1388338" y="4404480"/>
                  <a:pt x="1383666" y="4405478"/>
                </a:cubicBezTo>
                <a:cubicBezTo>
                  <a:pt x="1382668" y="4400808"/>
                  <a:pt x="1380424" y="4390299"/>
                  <a:pt x="1378801" y="4382708"/>
                </a:cubicBezTo>
                <a:lnTo>
                  <a:pt x="1377677" y="4377453"/>
                </a:lnTo>
                <a:cubicBezTo>
                  <a:pt x="1379673" y="4386795"/>
                  <a:pt x="1377996" y="4401807"/>
                  <a:pt x="1377996" y="4401807"/>
                </a:cubicBezTo>
                <a:cubicBezTo>
                  <a:pt x="1375004" y="4387793"/>
                  <a:pt x="1367339" y="4374777"/>
                  <a:pt x="1364344" y="4360763"/>
                </a:cubicBezTo>
                <a:cubicBezTo>
                  <a:pt x="1357100" y="4343998"/>
                  <a:pt x="1355467" y="4353504"/>
                  <a:pt x="1349899" y="4354235"/>
                </a:cubicBezTo>
                <a:lnTo>
                  <a:pt x="1345078" y="4351907"/>
                </a:lnTo>
                <a:lnTo>
                  <a:pt x="1348800" y="4372250"/>
                </a:lnTo>
                <a:cubicBezTo>
                  <a:pt x="1354182" y="4389739"/>
                  <a:pt x="1362927" y="4405884"/>
                  <a:pt x="1379072" y="4419338"/>
                </a:cubicBezTo>
                <a:cubicBezTo>
                  <a:pt x="1389836" y="4430100"/>
                  <a:pt x="1387145" y="4440864"/>
                  <a:pt x="1389836" y="4454318"/>
                </a:cubicBezTo>
                <a:cubicBezTo>
                  <a:pt x="1389836" y="4481225"/>
                  <a:pt x="1395218" y="4505441"/>
                  <a:pt x="1411363" y="4524275"/>
                </a:cubicBezTo>
                <a:cubicBezTo>
                  <a:pt x="1451727" y="4567327"/>
                  <a:pt x="1482001" y="4616433"/>
                  <a:pt x="1509583" y="4667558"/>
                </a:cubicBezTo>
                <a:lnTo>
                  <a:pt x="1577273" y="4795718"/>
                </a:lnTo>
                <a:lnTo>
                  <a:pt x="1579917" y="4798245"/>
                </a:lnTo>
                <a:cubicBezTo>
                  <a:pt x="1584587" y="4797247"/>
                  <a:pt x="1580594" y="4778563"/>
                  <a:pt x="1576604" y="4759879"/>
                </a:cubicBezTo>
                <a:cubicBezTo>
                  <a:pt x="1609577" y="4845636"/>
                  <a:pt x="1674569" y="4944085"/>
                  <a:pt x="1731897" y="5029523"/>
                </a:cubicBezTo>
                <a:lnTo>
                  <a:pt x="1728521" y="5034733"/>
                </a:lnTo>
                <a:lnTo>
                  <a:pt x="1864742" y="5210497"/>
                </a:lnTo>
                <a:lnTo>
                  <a:pt x="1960966" y="5314141"/>
                </a:lnTo>
                <a:lnTo>
                  <a:pt x="1964240" y="5316895"/>
                </a:lnTo>
                <a:lnTo>
                  <a:pt x="1966833" y="5320459"/>
                </a:lnTo>
                <a:lnTo>
                  <a:pt x="2003292" y="5359731"/>
                </a:lnTo>
                <a:lnTo>
                  <a:pt x="2005134" y="5358985"/>
                </a:lnTo>
                <a:cubicBezTo>
                  <a:pt x="2006603" y="5359434"/>
                  <a:pt x="2009083" y="5361041"/>
                  <a:pt x="2013584" y="5364962"/>
                </a:cubicBezTo>
                <a:cubicBezTo>
                  <a:pt x="2007915" y="5361289"/>
                  <a:pt x="2008414" y="5363625"/>
                  <a:pt x="2011996" y="5368965"/>
                </a:cubicBezTo>
                <a:lnTo>
                  <a:pt x="2012621" y="5369779"/>
                </a:lnTo>
                <a:lnTo>
                  <a:pt x="2021956" y="5379834"/>
                </a:lnTo>
                <a:lnTo>
                  <a:pt x="2059336" y="5413704"/>
                </a:lnTo>
                <a:lnTo>
                  <a:pt x="2059384" y="5410736"/>
                </a:lnTo>
                <a:cubicBezTo>
                  <a:pt x="2056760" y="5407022"/>
                  <a:pt x="2053427" y="5402851"/>
                  <a:pt x="2055262" y="5400017"/>
                </a:cubicBezTo>
                <a:cubicBezTo>
                  <a:pt x="2064764" y="5410196"/>
                  <a:pt x="2067179" y="5415787"/>
                  <a:pt x="2068636" y="5419749"/>
                </a:cubicBezTo>
                <a:lnTo>
                  <a:pt x="2074568" y="5427506"/>
                </a:lnTo>
                <a:lnTo>
                  <a:pt x="2093075" y="5444275"/>
                </a:lnTo>
                <a:lnTo>
                  <a:pt x="2096976" y="5446663"/>
                </a:lnTo>
                <a:lnTo>
                  <a:pt x="2101272" y="5451702"/>
                </a:lnTo>
                <a:lnTo>
                  <a:pt x="2190614" y="5532655"/>
                </a:lnTo>
                <a:lnTo>
                  <a:pt x="2190957" y="5532205"/>
                </a:lnTo>
                <a:lnTo>
                  <a:pt x="2192913" y="5534621"/>
                </a:lnTo>
                <a:lnTo>
                  <a:pt x="2345065" y="5651238"/>
                </a:lnTo>
                <a:lnTo>
                  <a:pt x="2345801" y="5651144"/>
                </a:lnTo>
                <a:cubicBezTo>
                  <a:pt x="2348510" y="5652397"/>
                  <a:pt x="2351344" y="5654233"/>
                  <a:pt x="2353680" y="5653734"/>
                </a:cubicBezTo>
                <a:cubicBezTo>
                  <a:pt x="2353680" y="5653734"/>
                  <a:pt x="2354677" y="5658406"/>
                  <a:pt x="2354677" y="5658406"/>
                </a:cubicBezTo>
                <a:lnTo>
                  <a:pt x="2354729" y="5658644"/>
                </a:lnTo>
                <a:lnTo>
                  <a:pt x="2365695" y="5667049"/>
                </a:lnTo>
                <a:lnTo>
                  <a:pt x="2371685" y="5669425"/>
                </a:lnTo>
                <a:cubicBezTo>
                  <a:pt x="2371685" y="5669425"/>
                  <a:pt x="2376356" y="5668427"/>
                  <a:pt x="2370688" y="5664753"/>
                </a:cubicBezTo>
                <a:cubicBezTo>
                  <a:pt x="2369689" y="5660084"/>
                  <a:pt x="2369689" y="5660084"/>
                  <a:pt x="2369689" y="5660084"/>
                </a:cubicBezTo>
                <a:cubicBezTo>
                  <a:pt x="2386696" y="5671101"/>
                  <a:pt x="2367015" y="5670422"/>
                  <a:pt x="2387695" y="5675773"/>
                </a:cubicBezTo>
                <a:cubicBezTo>
                  <a:pt x="2388692" y="5680444"/>
                  <a:pt x="2388692" y="5680444"/>
                  <a:pt x="2388692" y="5680444"/>
                </a:cubicBezTo>
                <a:cubicBezTo>
                  <a:pt x="2389690" y="5685115"/>
                  <a:pt x="2389690" y="5685115"/>
                  <a:pt x="2394361" y="5684116"/>
                </a:cubicBezTo>
                <a:cubicBezTo>
                  <a:pt x="2400030" y="5687790"/>
                  <a:pt x="2400030" y="5687790"/>
                  <a:pt x="2400030" y="5687790"/>
                </a:cubicBezTo>
                <a:cubicBezTo>
                  <a:pt x="2402865" y="5689627"/>
                  <a:pt x="2404282" y="5690545"/>
                  <a:pt x="2405825" y="5692047"/>
                </a:cubicBezTo>
                <a:lnTo>
                  <a:pt x="2409797" y="5696759"/>
                </a:lnTo>
                <a:lnTo>
                  <a:pt x="2414794" y="5700011"/>
                </a:lnTo>
                <a:lnTo>
                  <a:pt x="2432881" y="5701530"/>
                </a:lnTo>
                <a:cubicBezTo>
                  <a:pt x="2440053" y="5703661"/>
                  <a:pt x="2445223" y="5704998"/>
                  <a:pt x="2441390" y="5698491"/>
                </a:cubicBezTo>
                <a:cubicBezTo>
                  <a:pt x="2439054" y="5698990"/>
                  <a:pt x="2435053" y="5697402"/>
                  <a:pt x="2430801" y="5694648"/>
                </a:cubicBezTo>
                <a:lnTo>
                  <a:pt x="2423109" y="5687744"/>
                </a:lnTo>
                <a:lnTo>
                  <a:pt x="2429054" y="5686473"/>
                </a:lnTo>
                <a:cubicBezTo>
                  <a:pt x="2457400" y="5704839"/>
                  <a:pt x="2485743" y="5723205"/>
                  <a:pt x="2503749" y="5738894"/>
                </a:cubicBezTo>
                <a:cubicBezTo>
                  <a:pt x="2504747" y="5743565"/>
                  <a:pt x="2509419" y="5742568"/>
                  <a:pt x="2509419" y="5742568"/>
                </a:cubicBezTo>
                <a:cubicBezTo>
                  <a:pt x="2527423" y="5758257"/>
                  <a:pt x="2493408" y="5736220"/>
                  <a:pt x="2500075" y="5744562"/>
                </a:cubicBezTo>
                <a:cubicBezTo>
                  <a:pt x="2521754" y="5754584"/>
                  <a:pt x="2517083" y="5755583"/>
                  <a:pt x="2519077" y="5764924"/>
                </a:cubicBezTo>
                <a:cubicBezTo>
                  <a:pt x="2539757" y="5770275"/>
                  <a:pt x="2548422" y="5787961"/>
                  <a:pt x="2540756" y="5774946"/>
                </a:cubicBezTo>
                <a:cubicBezTo>
                  <a:pt x="2545427" y="5773948"/>
                  <a:pt x="2545427" y="5773948"/>
                  <a:pt x="2545427" y="5773948"/>
                </a:cubicBezTo>
                <a:cubicBezTo>
                  <a:pt x="2550097" y="5772950"/>
                  <a:pt x="2550097" y="5772950"/>
                  <a:pt x="2550097" y="5772950"/>
                </a:cubicBezTo>
                <a:cubicBezTo>
                  <a:pt x="2555767" y="5776622"/>
                  <a:pt x="2566107" y="5779297"/>
                  <a:pt x="2572773" y="5787641"/>
                </a:cubicBezTo>
                <a:cubicBezTo>
                  <a:pt x="2571776" y="5782971"/>
                  <a:pt x="2576447" y="5781973"/>
                  <a:pt x="2582118" y="5785645"/>
                </a:cubicBezTo>
                <a:cubicBezTo>
                  <a:pt x="2602796" y="5790996"/>
                  <a:pt x="2623796" y="5820700"/>
                  <a:pt x="2650143" y="5829723"/>
                </a:cubicBezTo>
                <a:cubicBezTo>
                  <a:pt x="2656810" y="5838067"/>
                  <a:pt x="2660484" y="5832397"/>
                  <a:pt x="2670824" y="5835072"/>
                </a:cubicBezTo>
                <a:cubicBezTo>
                  <a:pt x="2670824" y="5835072"/>
                  <a:pt x="2677490" y="5843417"/>
                  <a:pt x="2684158" y="5851761"/>
                </a:cubicBezTo>
                <a:cubicBezTo>
                  <a:pt x="2739850" y="5883820"/>
                  <a:pt x="2819895" y="5915562"/>
                  <a:pt x="2874588" y="5942950"/>
                </a:cubicBezTo>
                <a:cubicBezTo>
                  <a:pt x="2901935" y="5956644"/>
                  <a:pt x="2923613" y="5966665"/>
                  <a:pt x="2956629" y="5984033"/>
                </a:cubicBezTo>
                <a:cubicBezTo>
                  <a:pt x="2966969" y="5986708"/>
                  <a:pt x="2992320" y="5991060"/>
                  <a:pt x="3003657" y="5998405"/>
                </a:cubicBezTo>
                <a:cubicBezTo>
                  <a:pt x="3003657" y="5998405"/>
                  <a:pt x="3010325" y="6006750"/>
                  <a:pt x="3010325" y="6006750"/>
                </a:cubicBezTo>
                <a:cubicBezTo>
                  <a:pt x="3036674" y="6015773"/>
                  <a:pt x="3035676" y="6011102"/>
                  <a:pt x="3052682" y="6022121"/>
                </a:cubicBezTo>
                <a:cubicBezTo>
                  <a:pt x="3041345" y="6014776"/>
                  <a:pt x="3101709" y="6045837"/>
                  <a:pt x="3132727" y="6053863"/>
                </a:cubicBezTo>
                <a:cubicBezTo>
                  <a:pt x="3181752" y="6077579"/>
                  <a:pt x="3248465" y="6092630"/>
                  <a:pt x="3306831" y="6114351"/>
                </a:cubicBezTo>
                <a:cubicBezTo>
                  <a:pt x="3332182" y="6118703"/>
                  <a:pt x="3368871" y="6130401"/>
                  <a:pt x="3409233" y="6136431"/>
                </a:cubicBezTo>
                <a:cubicBezTo>
                  <a:pt x="3450593" y="6147132"/>
                  <a:pt x="3495627" y="6152162"/>
                  <a:pt x="3520977" y="6156515"/>
                </a:cubicBezTo>
                <a:cubicBezTo>
                  <a:pt x="3591361" y="6165899"/>
                  <a:pt x="3648729" y="6182948"/>
                  <a:pt x="3704103" y="6190654"/>
                </a:cubicBezTo>
                <a:cubicBezTo>
                  <a:pt x="3743467" y="6192014"/>
                  <a:pt x="3797843" y="6195048"/>
                  <a:pt x="3841878" y="6195409"/>
                </a:cubicBezTo>
                <a:cubicBezTo>
                  <a:pt x="3868226" y="6204433"/>
                  <a:pt x="3901921" y="6202118"/>
                  <a:pt x="3935617" y="6199803"/>
                </a:cubicBezTo>
                <a:cubicBezTo>
                  <a:pt x="3952624" y="6210822"/>
                  <a:pt x="4001331" y="6210186"/>
                  <a:pt x="4050037" y="6209548"/>
                </a:cubicBezTo>
                <a:cubicBezTo>
                  <a:pt x="4098742" y="6208910"/>
                  <a:pt x="4147449" y="6208274"/>
                  <a:pt x="4164456" y="6219291"/>
                </a:cubicBezTo>
                <a:cubicBezTo>
                  <a:pt x="4178470" y="6216298"/>
                  <a:pt x="4202823" y="6215980"/>
                  <a:pt x="4208491" y="6219652"/>
                </a:cubicBezTo>
                <a:cubicBezTo>
                  <a:pt x="4220508" y="6207318"/>
                  <a:pt x="4273885" y="6205681"/>
                  <a:pt x="4280553" y="6214026"/>
                </a:cubicBezTo>
                <a:cubicBezTo>
                  <a:pt x="4285225" y="6213027"/>
                  <a:pt x="4294565" y="6211031"/>
                  <a:pt x="4299237" y="6210033"/>
                </a:cubicBezTo>
                <a:cubicBezTo>
                  <a:pt x="4302232" y="6224047"/>
                  <a:pt x="4342273" y="6205722"/>
                  <a:pt x="4376966" y="6208079"/>
                </a:cubicBezTo>
                <a:cubicBezTo>
                  <a:pt x="4381639" y="6207082"/>
                  <a:pt x="4381639" y="6207082"/>
                  <a:pt x="4381639" y="6207082"/>
                </a:cubicBezTo>
                <a:cubicBezTo>
                  <a:pt x="4381639" y="6207082"/>
                  <a:pt x="4382636" y="6211752"/>
                  <a:pt x="4382636" y="6211752"/>
                </a:cubicBezTo>
                <a:cubicBezTo>
                  <a:pt x="4387307" y="6210754"/>
                  <a:pt x="4387307" y="6210754"/>
                  <a:pt x="4391979" y="6209755"/>
                </a:cubicBezTo>
                <a:cubicBezTo>
                  <a:pt x="4391979" y="6209755"/>
                  <a:pt x="4391979" y="6209755"/>
                  <a:pt x="4390980" y="6205086"/>
                </a:cubicBezTo>
                <a:cubicBezTo>
                  <a:pt x="4390980" y="6205086"/>
                  <a:pt x="4386310" y="6206084"/>
                  <a:pt x="4386310" y="6206084"/>
                </a:cubicBezTo>
                <a:cubicBezTo>
                  <a:pt x="4395651" y="6204087"/>
                  <a:pt x="4409664" y="6201093"/>
                  <a:pt x="4408667" y="6196422"/>
                </a:cubicBezTo>
                <a:cubicBezTo>
                  <a:pt x="4490071" y="6188798"/>
                  <a:pt x="4570475" y="6176505"/>
                  <a:pt x="4653556" y="6153870"/>
                </a:cubicBezTo>
                <a:cubicBezTo>
                  <a:pt x="4685257" y="6142215"/>
                  <a:pt x="4708611" y="6137225"/>
                  <a:pt x="4745978" y="6129242"/>
                </a:cubicBezTo>
                <a:cubicBezTo>
                  <a:pt x="4787019" y="6115589"/>
                  <a:pt x="4845748" y="6093274"/>
                  <a:pt x="4900802" y="6076627"/>
                </a:cubicBezTo>
                <a:cubicBezTo>
                  <a:pt x="4959529" y="6054313"/>
                  <a:pt x="5013586" y="6032994"/>
                  <a:pt x="5058301" y="6013674"/>
                </a:cubicBezTo>
                <a:cubicBezTo>
                  <a:pt x="5094672" y="6001018"/>
                  <a:pt x="5112357" y="5992356"/>
                  <a:pt x="5152401" y="5974033"/>
                </a:cubicBezTo>
                <a:cubicBezTo>
                  <a:pt x="5160745" y="5967365"/>
                  <a:pt x="5174758" y="5964372"/>
                  <a:pt x="5184101" y="5962374"/>
                </a:cubicBezTo>
                <a:cubicBezTo>
                  <a:pt x="5206457" y="5952716"/>
                  <a:pt x="5222147" y="5934711"/>
                  <a:pt x="5245504" y="5929720"/>
                </a:cubicBezTo>
                <a:cubicBezTo>
                  <a:pt x="5245504" y="5929720"/>
                  <a:pt x="5246501" y="5934392"/>
                  <a:pt x="5246501" y="5934392"/>
                </a:cubicBezTo>
                <a:cubicBezTo>
                  <a:pt x="5241830" y="5935389"/>
                  <a:pt x="5247499" y="5939063"/>
                  <a:pt x="5251173" y="5933393"/>
                </a:cubicBezTo>
                <a:cubicBezTo>
                  <a:pt x="5255843" y="5932396"/>
                  <a:pt x="5260514" y="5931398"/>
                  <a:pt x="5260514" y="5931398"/>
                </a:cubicBezTo>
                <a:cubicBezTo>
                  <a:pt x="5259517" y="5926727"/>
                  <a:pt x="5264188" y="5925730"/>
                  <a:pt x="5264188" y="5925730"/>
                </a:cubicBezTo>
                <a:cubicBezTo>
                  <a:pt x="5265185" y="5930400"/>
                  <a:pt x="5269857" y="5929401"/>
                  <a:pt x="5274527" y="5928403"/>
                </a:cubicBezTo>
                <a:cubicBezTo>
                  <a:pt x="5278201" y="5922735"/>
                  <a:pt x="5273529" y="5923733"/>
                  <a:pt x="5272531" y="5919062"/>
                </a:cubicBezTo>
                <a:cubicBezTo>
                  <a:pt x="5272531" y="5919062"/>
                  <a:pt x="5277203" y="5918063"/>
                  <a:pt x="5277203" y="5918063"/>
                </a:cubicBezTo>
                <a:cubicBezTo>
                  <a:pt x="5281873" y="5917066"/>
                  <a:pt x="5285546" y="5911397"/>
                  <a:pt x="5285546" y="5911397"/>
                </a:cubicBezTo>
                <a:cubicBezTo>
                  <a:pt x="5284549" y="5906727"/>
                  <a:pt x="5279879" y="5907725"/>
                  <a:pt x="5275207" y="5908722"/>
                </a:cubicBezTo>
                <a:cubicBezTo>
                  <a:pt x="5276205" y="5913393"/>
                  <a:pt x="5276205" y="5913393"/>
                  <a:pt x="5276205" y="5913393"/>
                </a:cubicBezTo>
                <a:cubicBezTo>
                  <a:pt x="5270536" y="5909721"/>
                  <a:pt x="5270536" y="5909721"/>
                  <a:pt x="5270536" y="5909721"/>
                </a:cubicBezTo>
                <a:cubicBezTo>
                  <a:pt x="5306907" y="5897065"/>
                  <a:pt x="5359965" y="5871077"/>
                  <a:pt x="5379329" y="5847404"/>
                </a:cubicBezTo>
                <a:cubicBezTo>
                  <a:pt x="5419372" y="5829081"/>
                  <a:pt x="5475105" y="5792750"/>
                  <a:pt x="5542857" y="5744086"/>
                </a:cubicBezTo>
                <a:cubicBezTo>
                  <a:pt x="5543855" y="5748759"/>
                  <a:pt x="5543855" y="5748759"/>
                  <a:pt x="5543855" y="5748759"/>
                </a:cubicBezTo>
                <a:cubicBezTo>
                  <a:pt x="5543855" y="5748759"/>
                  <a:pt x="5539183" y="5749756"/>
                  <a:pt x="5539183" y="5749756"/>
                </a:cubicBezTo>
                <a:cubicBezTo>
                  <a:pt x="5535510" y="5755425"/>
                  <a:pt x="5530840" y="5756424"/>
                  <a:pt x="5536507" y="5760095"/>
                </a:cubicBezTo>
                <a:cubicBezTo>
                  <a:pt x="5536507" y="5760095"/>
                  <a:pt x="5541179" y="5759098"/>
                  <a:pt x="5544853" y="5753429"/>
                </a:cubicBezTo>
                <a:cubicBezTo>
                  <a:pt x="5549523" y="5752432"/>
                  <a:pt x="5549523" y="5752432"/>
                  <a:pt x="5553195" y="5746762"/>
                </a:cubicBezTo>
                <a:cubicBezTo>
                  <a:pt x="5554194" y="5751434"/>
                  <a:pt x="5558865" y="5750436"/>
                  <a:pt x="5568208" y="5748439"/>
                </a:cubicBezTo>
                <a:cubicBezTo>
                  <a:pt x="5567709" y="5746105"/>
                  <a:pt x="5567209" y="5743768"/>
                  <a:pt x="5565793" y="5742849"/>
                </a:cubicBezTo>
                <a:lnTo>
                  <a:pt x="5563150" y="5743821"/>
                </a:lnTo>
                <a:lnTo>
                  <a:pt x="5569884" y="5733428"/>
                </a:lnTo>
                <a:cubicBezTo>
                  <a:pt x="5565213" y="5734427"/>
                  <a:pt x="5560543" y="5735424"/>
                  <a:pt x="5555871" y="5736423"/>
                </a:cubicBezTo>
                <a:cubicBezTo>
                  <a:pt x="5566891" y="5719416"/>
                  <a:pt x="5574237" y="5708077"/>
                  <a:pt x="5595597" y="5693746"/>
                </a:cubicBezTo>
                <a:cubicBezTo>
                  <a:pt x="5591923" y="5699415"/>
                  <a:pt x="5596594" y="5698416"/>
                  <a:pt x="5601265" y="5697419"/>
                </a:cubicBezTo>
                <a:cubicBezTo>
                  <a:pt x="5622624" y="5683088"/>
                  <a:pt x="5640990" y="5654743"/>
                  <a:pt x="5654005" y="5647078"/>
                </a:cubicBezTo>
                <a:cubicBezTo>
                  <a:pt x="5654005" y="5647078"/>
                  <a:pt x="5655003" y="5651750"/>
                  <a:pt x="5650333" y="5652747"/>
                </a:cubicBezTo>
                <a:cubicBezTo>
                  <a:pt x="5680037" y="5631749"/>
                  <a:pt x="5698401" y="5603403"/>
                  <a:pt x="5713411" y="5605080"/>
                </a:cubicBezTo>
                <a:cubicBezTo>
                  <a:pt x="5708741" y="5606079"/>
                  <a:pt x="5712413" y="5600409"/>
                  <a:pt x="5717085" y="5599412"/>
                </a:cubicBezTo>
                <a:cubicBezTo>
                  <a:pt x="5723434" y="5583402"/>
                  <a:pt x="5703073" y="5602405"/>
                  <a:pt x="5698401" y="5603403"/>
                </a:cubicBezTo>
                <a:cubicBezTo>
                  <a:pt x="5723434" y="5583402"/>
                  <a:pt x="5732775" y="5581407"/>
                  <a:pt x="5739123" y="5565397"/>
                </a:cubicBezTo>
                <a:cubicBezTo>
                  <a:pt x="5744793" y="5569071"/>
                  <a:pt x="5737447" y="5580410"/>
                  <a:pt x="5749465" y="5568074"/>
                </a:cubicBezTo>
                <a:cubicBezTo>
                  <a:pt x="5752140" y="5557732"/>
                  <a:pt x="5748466" y="5563402"/>
                  <a:pt x="5755813" y="5552065"/>
                </a:cubicBezTo>
                <a:cubicBezTo>
                  <a:pt x="5754813" y="5547394"/>
                  <a:pt x="5759485" y="5546395"/>
                  <a:pt x="5759485" y="5546395"/>
                </a:cubicBezTo>
                <a:cubicBezTo>
                  <a:pt x="5763159" y="5540726"/>
                  <a:pt x="5767829" y="5539729"/>
                  <a:pt x="5766831" y="5535057"/>
                </a:cubicBezTo>
                <a:cubicBezTo>
                  <a:pt x="5765834" y="5530386"/>
                  <a:pt x="5761163" y="5531383"/>
                  <a:pt x="5757489" y="5537052"/>
                </a:cubicBezTo>
                <a:cubicBezTo>
                  <a:pt x="5757489" y="5537052"/>
                  <a:pt x="5757489" y="5537052"/>
                  <a:pt x="5752817" y="5538051"/>
                </a:cubicBezTo>
                <a:cubicBezTo>
                  <a:pt x="5789869" y="5505714"/>
                  <a:pt x="5796216" y="5489707"/>
                  <a:pt x="5840612" y="5446031"/>
                </a:cubicBezTo>
                <a:cubicBezTo>
                  <a:pt x="5861292" y="5451381"/>
                  <a:pt x="5844285" y="5440361"/>
                  <a:pt x="5875984" y="5428705"/>
                </a:cubicBezTo>
                <a:cubicBezTo>
                  <a:pt x="5876981" y="5433377"/>
                  <a:pt x="5876981" y="5433377"/>
                  <a:pt x="5876981" y="5433377"/>
                </a:cubicBezTo>
                <a:cubicBezTo>
                  <a:pt x="5873309" y="5439045"/>
                  <a:pt x="5877980" y="5438048"/>
                  <a:pt x="5881654" y="5432378"/>
                </a:cubicBezTo>
                <a:cubicBezTo>
                  <a:pt x="5886325" y="5431380"/>
                  <a:pt x="5889997" y="5425712"/>
                  <a:pt x="5888999" y="5421040"/>
                </a:cubicBezTo>
                <a:cubicBezTo>
                  <a:pt x="5892673" y="5415372"/>
                  <a:pt x="5892673" y="5415372"/>
                  <a:pt x="5892673" y="5415372"/>
                </a:cubicBezTo>
                <a:cubicBezTo>
                  <a:pt x="5901015" y="5408706"/>
                  <a:pt x="5900018" y="5404034"/>
                  <a:pt x="5894349" y="5400360"/>
                </a:cubicBezTo>
                <a:cubicBezTo>
                  <a:pt x="5903692" y="5398364"/>
                  <a:pt x="5906367" y="5388024"/>
                  <a:pt x="5910040" y="5382356"/>
                </a:cubicBezTo>
                <a:cubicBezTo>
                  <a:pt x="5901696" y="5389023"/>
                  <a:pt x="5893352" y="5395689"/>
                  <a:pt x="5885009" y="5402357"/>
                </a:cubicBezTo>
                <a:cubicBezTo>
                  <a:pt x="5886005" y="5407028"/>
                  <a:pt x="5887003" y="5411699"/>
                  <a:pt x="5887003" y="5411699"/>
                </a:cubicBezTo>
                <a:cubicBezTo>
                  <a:pt x="5887003" y="5411699"/>
                  <a:pt x="5882333" y="5412697"/>
                  <a:pt x="5883331" y="5417368"/>
                </a:cubicBezTo>
                <a:cubicBezTo>
                  <a:pt x="5883331" y="5417368"/>
                  <a:pt x="5878661" y="5418365"/>
                  <a:pt x="5878661" y="5418365"/>
                </a:cubicBezTo>
                <a:cubicBezTo>
                  <a:pt x="5873988" y="5419363"/>
                  <a:pt x="5874987" y="5424035"/>
                  <a:pt x="5875984" y="5428705"/>
                </a:cubicBezTo>
                <a:cubicBezTo>
                  <a:pt x="5850633" y="5424354"/>
                  <a:pt x="5823605" y="5435012"/>
                  <a:pt x="5797893" y="5474694"/>
                </a:cubicBezTo>
                <a:cubicBezTo>
                  <a:pt x="5793223" y="5475693"/>
                  <a:pt x="5789550" y="5481361"/>
                  <a:pt x="5788553" y="5476691"/>
                </a:cubicBezTo>
                <a:cubicBezTo>
                  <a:pt x="5793223" y="5475693"/>
                  <a:pt x="5792224" y="5471021"/>
                  <a:pt x="5787554" y="5472019"/>
                </a:cubicBezTo>
                <a:cubicBezTo>
                  <a:pt x="5787554" y="5472019"/>
                  <a:pt x="5787554" y="5472019"/>
                  <a:pt x="5783880" y="5477689"/>
                </a:cubicBezTo>
                <a:cubicBezTo>
                  <a:pt x="5783880" y="5477689"/>
                  <a:pt x="5779209" y="5478686"/>
                  <a:pt x="5779209" y="5478686"/>
                </a:cubicBezTo>
                <a:cubicBezTo>
                  <a:pt x="5787893" y="5462179"/>
                  <a:pt x="5797326" y="5449175"/>
                  <a:pt x="5809467" y="5437421"/>
                </a:cubicBezTo>
                <a:lnTo>
                  <a:pt x="5851753" y="5406742"/>
                </a:lnTo>
                <a:lnTo>
                  <a:pt x="5852311" y="5409342"/>
                </a:lnTo>
                <a:cubicBezTo>
                  <a:pt x="5856982" y="5408343"/>
                  <a:pt x="5856982" y="5408343"/>
                  <a:pt x="5855983" y="5403674"/>
                </a:cubicBezTo>
                <a:cubicBezTo>
                  <a:pt x="5865325" y="5401676"/>
                  <a:pt x="5864329" y="5397006"/>
                  <a:pt x="5872672" y="5390339"/>
                </a:cubicBezTo>
                <a:cubicBezTo>
                  <a:pt x="5872672" y="5390339"/>
                  <a:pt x="5873671" y="5395010"/>
                  <a:pt x="5868998" y="5396009"/>
                </a:cubicBezTo>
                <a:cubicBezTo>
                  <a:pt x="5868998" y="5396009"/>
                  <a:pt x="5873671" y="5395010"/>
                  <a:pt x="5873671" y="5395010"/>
                </a:cubicBezTo>
                <a:cubicBezTo>
                  <a:pt x="5873671" y="5395010"/>
                  <a:pt x="5877343" y="5389341"/>
                  <a:pt x="5877343" y="5389341"/>
                </a:cubicBezTo>
                <a:cubicBezTo>
                  <a:pt x="5902375" y="5369340"/>
                  <a:pt x="5925731" y="5364351"/>
                  <a:pt x="5944096" y="5336008"/>
                </a:cubicBezTo>
                <a:cubicBezTo>
                  <a:pt x="5936751" y="5347345"/>
                  <a:pt x="5945093" y="5340677"/>
                  <a:pt x="5954436" y="5338681"/>
                </a:cubicBezTo>
                <a:cubicBezTo>
                  <a:pt x="5943417" y="5355687"/>
                  <a:pt x="5929403" y="5358682"/>
                  <a:pt x="5936071" y="5367026"/>
                </a:cubicBezTo>
                <a:cubicBezTo>
                  <a:pt x="5959106" y="5337683"/>
                  <a:pt x="5974798" y="5319679"/>
                  <a:pt x="6011847" y="5287342"/>
                </a:cubicBezTo>
                <a:cubicBezTo>
                  <a:pt x="6012845" y="5292014"/>
                  <a:pt x="6016519" y="5286345"/>
                  <a:pt x="6021190" y="5285346"/>
                </a:cubicBezTo>
                <a:cubicBezTo>
                  <a:pt x="6024863" y="5279677"/>
                  <a:pt x="6028537" y="5274009"/>
                  <a:pt x="6023863" y="5275006"/>
                </a:cubicBezTo>
                <a:cubicBezTo>
                  <a:pt x="6032207" y="5268340"/>
                  <a:pt x="6034884" y="5257999"/>
                  <a:pt x="6041233" y="5241991"/>
                </a:cubicBezTo>
                <a:cubicBezTo>
                  <a:pt x="6046901" y="5245664"/>
                  <a:pt x="6039554" y="5257001"/>
                  <a:pt x="6047899" y="5250335"/>
                </a:cubicBezTo>
                <a:cubicBezTo>
                  <a:pt x="6046901" y="5245664"/>
                  <a:pt x="6055246" y="5238997"/>
                  <a:pt x="6054247" y="5234325"/>
                </a:cubicBezTo>
                <a:cubicBezTo>
                  <a:pt x="6054247" y="5234325"/>
                  <a:pt x="6058919" y="5233328"/>
                  <a:pt x="6057920" y="5228658"/>
                </a:cubicBezTo>
                <a:cubicBezTo>
                  <a:pt x="6062591" y="5227659"/>
                  <a:pt x="6062591" y="5227659"/>
                  <a:pt x="6062591" y="5227659"/>
                </a:cubicBezTo>
                <a:cubicBezTo>
                  <a:pt x="6061593" y="5222988"/>
                  <a:pt x="6061593" y="5222988"/>
                  <a:pt x="6061593" y="5222988"/>
                </a:cubicBezTo>
                <a:cubicBezTo>
                  <a:pt x="6057920" y="5228658"/>
                  <a:pt x="6057920" y="5228658"/>
                  <a:pt x="6057920" y="5228658"/>
                </a:cubicBezTo>
                <a:cubicBezTo>
                  <a:pt x="6053250" y="5229655"/>
                  <a:pt x="6053250" y="5229655"/>
                  <a:pt x="6053250" y="5229655"/>
                </a:cubicBezTo>
                <a:cubicBezTo>
                  <a:pt x="6068941" y="5211651"/>
                  <a:pt x="6068941" y="5211651"/>
                  <a:pt x="6068941" y="5211651"/>
                </a:cubicBezTo>
                <a:cubicBezTo>
                  <a:pt x="6065267" y="5217319"/>
                  <a:pt x="6066265" y="5221991"/>
                  <a:pt x="6069937" y="5216321"/>
                </a:cubicBezTo>
                <a:cubicBezTo>
                  <a:pt x="6103993" y="5169972"/>
                  <a:pt x="6125712" y="5111605"/>
                  <a:pt x="6153103" y="5056910"/>
                </a:cubicBezTo>
                <a:cubicBezTo>
                  <a:pt x="6174822" y="4998546"/>
                  <a:pt x="6197539" y="4944849"/>
                  <a:pt x="6220259" y="4891153"/>
                </a:cubicBezTo>
                <a:cubicBezTo>
                  <a:pt x="6229601" y="4889157"/>
                  <a:pt x="6230598" y="4893829"/>
                  <a:pt x="6232593" y="4903170"/>
                </a:cubicBezTo>
                <a:cubicBezTo>
                  <a:pt x="6246968" y="4856141"/>
                  <a:pt x="6259665" y="4824124"/>
                  <a:pt x="6266691" y="4788433"/>
                </a:cubicBezTo>
                <a:cubicBezTo>
                  <a:pt x="6272541" y="4770088"/>
                  <a:pt x="6277222" y="4751993"/>
                  <a:pt x="6282822" y="4732481"/>
                </a:cubicBezTo>
                <a:lnTo>
                  <a:pt x="6302855" y="4672815"/>
                </a:lnTo>
                <a:lnTo>
                  <a:pt x="6305460" y="4672697"/>
                </a:lnTo>
                <a:cubicBezTo>
                  <a:pt x="6305460" y="4672697"/>
                  <a:pt x="6310131" y="4671699"/>
                  <a:pt x="6313804" y="4666031"/>
                </a:cubicBezTo>
                <a:cubicBezTo>
                  <a:pt x="6318475" y="4665033"/>
                  <a:pt x="6318475" y="4665033"/>
                  <a:pt x="6318475" y="4665033"/>
                </a:cubicBezTo>
                <a:cubicBezTo>
                  <a:pt x="6321151" y="4654692"/>
                  <a:pt x="6328497" y="4643354"/>
                  <a:pt x="6322827" y="4639682"/>
                </a:cubicBezTo>
                <a:cubicBezTo>
                  <a:pt x="6327499" y="4638683"/>
                  <a:pt x="6331173" y="4633014"/>
                  <a:pt x="6330175" y="4628345"/>
                </a:cubicBezTo>
                <a:cubicBezTo>
                  <a:pt x="6333847" y="4622674"/>
                  <a:pt x="6329177" y="4623672"/>
                  <a:pt x="6329177" y="4623672"/>
                </a:cubicBezTo>
                <a:cubicBezTo>
                  <a:pt x="6324505" y="4624671"/>
                  <a:pt x="6324505" y="4624671"/>
                  <a:pt x="6324505" y="4624671"/>
                </a:cubicBezTo>
                <a:cubicBezTo>
                  <a:pt x="6338199" y="4597325"/>
                  <a:pt x="6335206" y="4583312"/>
                  <a:pt x="6348900" y="4555965"/>
                </a:cubicBezTo>
                <a:cubicBezTo>
                  <a:pt x="6334887" y="4558958"/>
                  <a:pt x="6346904" y="4546622"/>
                  <a:pt x="6345907" y="4541951"/>
                </a:cubicBezTo>
                <a:cubicBezTo>
                  <a:pt x="6339557" y="4557959"/>
                  <a:pt x="6337561" y="4548618"/>
                  <a:pt x="6330216" y="4559955"/>
                </a:cubicBezTo>
                <a:cubicBezTo>
                  <a:pt x="6327541" y="4570295"/>
                  <a:pt x="6338559" y="4553288"/>
                  <a:pt x="6336883" y="4568299"/>
                </a:cubicBezTo>
                <a:cubicBezTo>
                  <a:pt x="6324866" y="4580635"/>
                  <a:pt x="6323189" y="4595647"/>
                  <a:pt x="6314844" y="4602314"/>
                </a:cubicBezTo>
                <a:cubicBezTo>
                  <a:pt x="6318517" y="4596645"/>
                  <a:pt x="6322191" y="4590975"/>
                  <a:pt x="6321192" y="4586304"/>
                </a:cubicBezTo>
                <a:cubicBezTo>
                  <a:pt x="6307497" y="4613651"/>
                  <a:pt x="6290131" y="4646668"/>
                  <a:pt x="6273761" y="4684354"/>
                </a:cubicBezTo>
                <a:cubicBezTo>
                  <a:pt x="6257391" y="4722041"/>
                  <a:pt x="6241021" y="4759728"/>
                  <a:pt x="6228327" y="4791746"/>
                </a:cubicBezTo>
                <a:cubicBezTo>
                  <a:pt x="6227328" y="4787073"/>
                  <a:pt x="6222657" y="4788072"/>
                  <a:pt x="6218983" y="4793740"/>
                </a:cubicBezTo>
                <a:cubicBezTo>
                  <a:pt x="6201617" y="4826756"/>
                  <a:pt x="6187921" y="4854104"/>
                  <a:pt x="6164885" y="4883446"/>
                </a:cubicBezTo>
                <a:cubicBezTo>
                  <a:pt x="6171551" y="4891790"/>
                  <a:pt x="6150193" y="4906124"/>
                  <a:pt x="6142846" y="4917459"/>
                </a:cubicBezTo>
                <a:cubicBezTo>
                  <a:pt x="6139172" y="4923130"/>
                  <a:pt x="6144842" y="4926804"/>
                  <a:pt x="6136497" y="4933470"/>
                </a:cubicBezTo>
                <a:cubicBezTo>
                  <a:pt x="6137495" y="4938141"/>
                  <a:pt x="6124481" y="4945806"/>
                  <a:pt x="6117135" y="4957143"/>
                </a:cubicBezTo>
                <a:cubicBezTo>
                  <a:pt x="6106115" y="4974149"/>
                  <a:pt x="6096093" y="4995828"/>
                  <a:pt x="6085074" y="5012834"/>
                </a:cubicBezTo>
                <a:cubicBezTo>
                  <a:pt x="6070383" y="5035511"/>
                  <a:pt x="6071379" y="5040181"/>
                  <a:pt x="6052017" y="5063855"/>
                </a:cubicBezTo>
                <a:cubicBezTo>
                  <a:pt x="6019957" y="5119547"/>
                  <a:pt x="5963543" y="5175556"/>
                  <a:pt x="5949849" y="5202903"/>
                </a:cubicBezTo>
                <a:cubicBezTo>
                  <a:pt x="5935836" y="5205898"/>
                  <a:pt x="5926811" y="5232245"/>
                  <a:pt x="5919467" y="5243586"/>
                </a:cubicBezTo>
                <a:cubicBezTo>
                  <a:pt x="5922141" y="5233244"/>
                  <a:pt x="5918469" y="5238913"/>
                  <a:pt x="5913797" y="5239912"/>
                </a:cubicBezTo>
                <a:cubicBezTo>
                  <a:pt x="5888085" y="5279594"/>
                  <a:pt x="5840696" y="5309255"/>
                  <a:pt x="5798296" y="5362272"/>
                </a:cubicBezTo>
                <a:cubicBezTo>
                  <a:pt x="5783605" y="5384947"/>
                  <a:pt x="5795621" y="5372612"/>
                  <a:pt x="5770589" y="5392612"/>
                </a:cubicBezTo>
                <a:cubicBezTo>
                  <a:pt x="5753900" y="5405947"/>
                  <a:pt x="5742883" y="5422953"/>
                  <a:pt x="5726193" y="5436286"/>
                </a:cubicBezTo>
                <a:cubicBezTo>
                  <a:pt x="5668782" y="5487625"/>
                  <a:pt x="5610372" y="5534294"/>
                  <a:pt x="5560309" y="5574296"/>
                </a:cubicBezTo>
                <a:cubicBezTo>
                  <a:pt x="5539947" y="5593298"/>
                  <a:pt x="5522261" y="5601962"/>
                  <a:pt x="5511241" y="5618968"/>
                </a:cubicBezTo>
                <a:cubicBezTo>
                  <a:pt x="5506569" y="5619967"/>
                  <a:pt x="5506569" y="5619967"/>
                  <a:pt x="5501899" y="5620964"/>
                </a:cubicBezTo>
                <a:cubicBezTo>
                  <a:pt x="5497229" y="5621963"/>
                  <a:pt x="5483216" y="5624956"/>
                  <a:pt x="5462853" y="5643958"/>
                </a:cubicBezTo>
                <a:cubicBezTo>
                  <a:pt x="5454509" y="5650624"/>
                  <a:pt x="5442491" y="5662962"/>
                  <a:pt x="5434147" y="5669628"/>
                </a:cubicBezTo>
                <a:cubicBezTo>
                  <a:pt x="5395101" y="5692624"/>
                  <a:pt x="5346715" y="5717613"/>
                  <a:pt x="5335695" y="5734620"/>
                </a:cubicBezTo>
                <a:cubicBezTo>
                  <a:pt x="5342043" y="5718611"/>
                  <a:pt x="5291979" y="5758613"/>
                  <a:pt x="5279961" y="5770948"/>
                </a:cubicBezTo>
                <a:cubicBezTo>
                  <a:pt x="5260279" y="5770269"/>
                  <a:pt x="5232571" y="5800610"/>
                  <a:pt x="5196201" y="5813264"/>
                </a:cubicBezTo>
                <a:cubicBezTo>
                  <a:pt x="5191531" y="5814263"/>
                  <a:pt x="5198197" y="5822607"/>
                  <a:pt x="5184185" y="5825600"/>
                </a:cubicBezTo>
                <a:cubicBezTo>
                  <a:pt x="5173845" y="5822925"/>
                  <a:pt x="5143143" y="5839253"/>
                  <a:pt x="5148811" y="5842926"/>
                </a:cubicBezTo>
                <a:cubicBezTo>
                  <a:pt x="5132803" y="5836578"/>
                  <a:pt x="5108769" y="5861249"/>
                  <a:pt x="5098429" y="5858574"/>
                </a:cubicBezTo>
                <a:cubicBezTo>
                  <a:pt x="5100425" y="5867915"/>
                  <a:pt x="5096752" y="5873584"/>
                  <a:pt x="5093078" y="5879254"/>
                </a:cubicBezTo>
                <a:cubicBezTo>
                  <a:pt x="5084733" y="5885921"/>
                  <a:pt x="5080063" y="5886918"/>
                  <a:pt x="5071717" y="5893584"/>
                </a:cubicBezTo>
                <a:cubicBezTo>
                  <a:pt x="5041017" y="5909914"/>
                  <a:pt x="4999977" y="5923566"/>
                  <a:pt x="4963607" y="5936220"/>
                </a:cubicBezTo>
                <a:cubicBezTo>
                  <a:pt x="4954263" y="5938216"/>
                  <a:pt x="4943924" y="5935541"/>
                  <a:pt x="4943924" y="5935541"/>
                </a:cubicBezTo>
                <a:cubicBezTo>
                  <a:pt x="4940250" y="5941210"/>
                  <a:pt x="4935579" y="5942209"/>
                  <a:pt x="4931907" y="5947877"/>
                </a:cubicBezTo>
                <a:cubicBezTo>
                  <a:pt x="4927236" y="5948876"/>
                  <a:pt x="4927236" y="5948876"/>
                  <a:pt x="4927236" y="5948876"/>
                </a:cubicBezTo>
                <a:cubicBezTo>
                  <a:pt x="4892542" y="5946518"/>
                  <a:pt x="4848827" y="5970511"/>
                  <a:pt x="4813453" y="5987836"/>
                </a:cubicBezTo>
                <a:cubicBezTo>
                  <a:pt x="4812455" y="5983165"/>
                  <a:pt x="4812455" y="5983165"/>
                  <a:pt x="4812455" y="5983165"/>
                </a:cubicBezTo>
                <a:cubicBezTo>
                  <a:pt x="4797445" y="5981489"/>
                  <a:pt x="4796766" y="6001171"/>
                  <a:pt x="4789099" y="5988156"/>
                </a:cubicBezTo>
                <a:cubicBezTo>
                  <a:pt x="4765746" y="5993144"/>
                  <a:pt x="4781755" y="5999492"/>
                  <a:pt x="4763071" y="6003484"/>
                </a:cubicBezTo>
                <a:cubicBezTo>
                  <a:pt x="4762072" y="5998814"/>
                  <a:pt x="4752731" y="6000810"/>
                  <a:pt x="4747061" y="5997136"/>
                </a:cubicBezTo>
                <a:cubicBezTo>
                  <a:pt x="4730373" y="6010470"/>
                  <a:pt x="4711689" y="6014462"/>
                  <a:pt x="4687335" y="6014782"/>
                </a:cubicBezTo>
                <a:cubicBezTo>
                  <a:pt x="4680987" y="6030790"/>
                  <a:pt x="4650965" y="6027436"/>
                  <a:pt x="4642621" y="6034102"/>
                </a:cubicBezTo>
                <a:cubicBezTo>
                  <a:pt x="4641623" y="6029431"/>
                  <a:pt x="4636952" y="6030429"/>
                  <a:pt x="4636952" y="6030429"/>
                </a:cubicBezTo>
                <a:cubicBezTo>
                  <a:pt x="4610921" y="6045759"/>
                  <a:pt x="4586569" y="6046077"/>
                  <a:pt x="4563214" y="6051067"/>
                </a:cubicBezTo>
                <a:cubicBezTo>
                  <a:pt x="4558541" y="6052066"/>
                  <a:pt x="4553871" y="6053063"/>
                  <a:pt x="4553871" y="6053063"/>
                </a:cubicBezTo>
                <a:cubicBezTo>
                  <a:pt x="4552873" y="6048393"/>
                  <a:pt x="4552873" y="6048393"/>
                  <a:pt x="4552873" y="6048393"/>
                </a:cubicBezTo>
                <a:cubicBezTo>
                  <a:pt x="4551875" y="6043722"/>
                  <a:pt x="4547205" y="6044719"/>
                  <a:pt x="4547205" y="6044719"/>
                </a:cubicBezTo>
                <a:cubicBezTo>
                  <a:pt x="4542534" y="6045718"/>
                  <a:pt x="4543531" y="6050388"/>
                  <a:pt x="4543531" y="6050388"/>
                </a:cubicBezTo>
                <a:cubicBezTo>
                  <a:pt x="4528521" y="6048711"/>
                  <a:pt x="4517502" y="6065717"/>
                  <a:pt x="4494145" y="6070708"/>
                </a:cubicBezTo>
                <a:cubicBezTo>
                  <a:pt x="4511832" y="6062045"/>
                  <a:pt x="4481809" y="6058690"/>
                  <a:pt x="4478137" y="6064359"/>
                </a:cubicBezTo>
                <a:cubicBezTo>
                  <a:pt x="4487478" y="6062363"/>
                  <a:pt x="4488477" y="6067034"/>
                  <a:pt x="4479134" y="6069030"/>
                </a:cubicBezTo>
                <a:cubicBezTo>
                  <a:pt x="4482808" y="6063362"/>
                  <a:pt x="4464125" y="6067353"/>
                  <a:pt x="4459453" y="6068351"/>
                </a:cubicBezTo>
                <a:cubicBezTo>
                  <a:pt x="4461447" y="6077694"/>
                  <a:pt x="4450111" y="6070346"/>
                  <a:pt x="4432425" y="6079010"/>
                </a:cubicBezTo>
                <a:cubicBezTo>
                  <a:pt x="4444441" y="6066673"/>
                  <a:pt x="4417414" y="6077333"/>
                  <a:pt x="4404399" y="6084998"/>
                </a:cubicBezTo>
                <a:cubicBezTo>
                  <a:pt x="4399727" y="6085995"/>
                  <a:pt x="4399727" y="6085995"/>
                  <a:pt x="4394059" y="6082323"/>
                </a:cubicBezTo>
                <a:cubicBezTo>
                  <a:pt x="4389386" y="6083320"/>
                  <a:pt x="4384716" y="6084319"/>
                  <a:pt x="4379047" y="6080645"/>
                </a:cubicBezTo>
                <a:cubicBezTo>
                  <a:pt x="4379047" y="6080645"/>
                  <a:pt x="4374376" y="6081644"/>
                  <a:pt x="4374376" y="6081644"/>
                </a:cubicBezTo>
                <a:cubicBezTo>
                  <a:pt x="4345352" y="6082961"/>
                  <a:pt x="4318323" y="6093619"/>
                  <a:pt x="4292971" y="6089266"/>
                </a:cubicBezTo>
                <a:cubicBezTo>
                  <a:pt x="4266943" y="6104597"/>
                  <a:pt x="4215243" y="6091221"/>
                  <a:pt x="4193882" y="6105553"/>
                </a:cubicBezTo>
                <a:cubicBezTo>
                  <a:pt x="4189212" y="6106550"/>
                  <a:pt x="4189212" y="6106550"/>
                  <a:pt x="4184541" y="6107549"/>
                </a:cubicBezTo>
                <a:cubicBezTo>
                  <a:pt x="4183543" y="6102876"/>
                  <a:pt x="4183543" y="6102876"/>
                  <a:pt x="4178872" y="6103875"/>
                </a:cubicBezTo>
                <a:cubicBezTo>
                  <a:pt x="4178872" y="6103875"/>
                  <a:pt x="4174201" y="6104874"/>
                  <a:pt x="4174201" y="6104874"/>
                </a:cubicBezTo>
                <a:cubicBezTo>
                  <a:pt x="4168532" y="6101200"/>
                  <a:pt x="4149847" y="6105192"/>
                  <a:pt x="4146175" y="6110861"/>
                </a:cubicBezTo>
                <a:cubicBezTo>
                  <a:pt x="4146175" y="6110861"/>
                  <a:pt x="4141503" y="6111859"/>
                  <a:pt x="4141503" y="6111859"/>
                </a:cubicBezTo>
                <a:cubicBezTo>
                  <a:pt x="4135835" y="6108185"/>
                  <a:pt x="4135835" y="6108185"/>
                  <a:pt x="4135835" y="6108185"/>
                </a:cubicBezTo>
                <a:cubicBezTo>
                  <a:pt x="4131163" y="6109183"/>
                  <a:pt x="4131163" y="6109183"/>
                  <a:pt x="4131163" y="6109183"/>
                </a:cubicBezTo>
                <a:cubicBezTo>
                  <a:pt x="4117151" y="6112178"/>
                  <a:pt x="4102139" y="6110500"/>
                  <a:pt x="4092798" y="6112497"/>
                </a:cubicBezTo>
                <a:cubicBezTo>
                  <a:pt x="4092798" y="6112497"/>
                  <a:pt x="4087129" y="6108823"/>
                  <a:pt x="4082458" y="6109821"/>
                </a:cubicBezTo>
                <a:cubicBezTo>
                  <a:pt x="4083455" y="6114492"/>
                  <a:pt x="4058104" y="6110139"/>
                  <a:pt x="4052435" y="6106468"/>
                </a:cubicBezTo>
                <a:cubicBezTo>
                  <a:pt x="4053433" y="6111138"/>
                  <a:pt x="4053433" y="6111138"/>
                  <a:pt x="4053433" y="6111138"/>
                </a:cubicBezTo>
                <a:cubicBezTo>
                  <a:pt x="4048763" y="6112135"/>
                  <a:pt x="4048763" y="6112135"/>
                  <a:pt x="4043093" y="6108462"/>
                </a:cubicBezTo>
                <a:cubicBezTo>
                  <a:pt x="4050100" y="6106966"/>
                  <a:pt x="4051017" y="6105549"/>
                  <a:pt x="4049935" y="6103338"/>
                </a:cubicBezTo>
                <a:lnTo>
                  <a:pt x="4045742" y="6095312"/>
                </a:lnTo>
                <a:lnTo>
                  <a:pt x="4059782" y="6095129"/>
                </a:lnTo>
                <a:cubicBezTo>
                  <a:pt x="4093477" y="6092815"/>
                  <a:pt x="4160866" y="6088185"/>
                  <a:pt x="4208575" y="6082877"/>
                </a:cubicBezTo>
                <a:cubicBezTo>
                  <a:pt x="4337687" y="6069945"/>
                  <a:pt x="4461129" y="6053340"/>
                  <a:pt x="4574233" y="6034059"/>
                </a:cubicBezTo>
                <a:cubicBezTo>
                  <a:pt x="4590921" y="6020727"/>
                  <a:pt x="4639627" y="6020089"/>
                  <a:pt x="4653639" y="6017096"/>
                </a:cubicBezTo>
                <a:cubicBezTo>
                  <a:pt x="4653639" y="6017096"/>
                  <a:pt x="4661985" y="6010429"/>
                  <a:pt x="4666657" y="6009430"/>
                </a:cubicBezTo>
                <a:cubicBezTo>
                  <a:pt x="4666657" y="6009430"/>
                  <a:pt x="4666657" y="6009430"/>
                  <a:pt x="4671326" y="6008432"/>
                </a:cubicBezTo>
                <a:cubicBezTo>
                  <a:pt x="4671326" y="6008432"/>
                  <a:pt x="4671326" y="6008432"/>
                  <a:pt x="4680669" y="6006436"/>
                </a:cubicBezTo>
                <a:cubicBezTo>
                  <a:pt x="4707697" y="5995778"/>
                  <a:pt x="4741392" y="5993462"/>
                  <a:pt x="4777762" y="5980809"/>
                </a:cubicBezTo>
                <a:cubicBezTo>
                  <a:pt x="4810460" y="5973824"/>
                  <a:pt x="4872861" y="5945840"/>
                  <a:pt x="4917575" y="5926517"/>
                </a:cubicBezTo>
                <a:cubicBezTo>
                  <a:pt x="4957619" y="5908194"/>
                  <a:pt x="5003331" y="5893543"/>
                  <a:pt x="5024691" y="5879212"/>
                </a:cubicBezTo>
                <a:cubicBezTo>
                  <a:pt x="5042377" y="5870549"/>
                  <a:pt x="5031038" y="5863204"/>
                  <a:pt x="5063735" y="5856218"/>
                </a:cubicBezTo>
                <a:cubicBezTo>
                  <a:pt x="5064733" y="5860888"/>
                  <a:pt x="5069405" y="5859891"/>
                  <a:pt x="5078746" y="5857895"/>
                </a:cubicBezTo>
                <a:cubicBezTo>
                  <a:pt x="5082420" y="5852226"/>
                  <a:pt x="5081423" y="5847555"/>
                  <a:pt x="5094437" y="5839890"/>
                </a:cubicBezTo>
                <a:cubicBezTo>
                  <a:pt x="5103779" y="5837894"/>
                  <a:pt x="5117791" y="5834899"/>
                  <a:pt x="5130807" y="5827235"/>
                </a:cubicBezTo>
                <a:cubicBezTo>
                  <a:pt x="5174523" y="5803242"/>
                  <a:pt x="5227582" y="5777255"/>
                  <a:pt x="5253613" y="5761925"/>
                </a:cubicBezTo>
                <a:cubicBezTo>
                  <a:pt x="5266627" y="5754260"/>
                  <a:pt x="5265629" y="5749589"/>
                  <a:pt x="5273974" y="5742921"/>
                </a:cubicBezTo>
                <a:cubicBezTo>
                  <a:pt x="5310345" y="5730267"/>
                  <a:pt x="5356737" y="5695935"/>
                  <a:pt x="5398457" y="5662600"/>
                </a:cubicBezTo>
                <a:cubicBezTo>
                  <a:pt x="5441175" y="5633938"/>
                  <a:pt x="5478225" y="5601601"/>
                  <a:pt x="5508927" y="5585273"/>
                </a:cubicBezTo>
                <a:cubicBezTo>
                  <a:pt x="5503258" y="5581600"/>
                  <a:pt x="5507928" y="5580601"/>
                  <a:pt x="5516272" y="5573935"/>
                </a:cubicBezTo>
                <a:cubicBezTo>
                  <a:pt x="5512598" y="5579604"/>
                  <a:pt x="5513597" y="5584275"/>
                  <a:pt x="5517271" y="5578605"/>
                </a:cubicBezTo>
                <a:cubicBezTo>
                  <a:pt x="5520943" y="5572937"/>
                  <a:pt x="5576677" y="5536610"/>
                  <a:pt x="5566338" y="5533934"/>
                </a:cubicBezTo>
                <a:cubicBezTo>
                  <a:pt x="5586699" y="5514930"/>
                  <a:pt x="5597039" y="5517607"/>
                  <a:pt x="5597039" y="5517607"/>
                </a:cubicBezTo>
                <a:cubicBezTo>
                  <a:pt x="5612731" y="5499602"/>
                  <a:pt x="5596041" y="5512935"/>
                  <a:pt x="5590371" y="5509261"/>
                </a:cubicBezTo>
                <a:cubicBezTo>
                  <a:pt x="5610733" y="5490259"/>
                  <a:pt x="5610733" y="5490259"/>
                  <a:pt x="5610733" y="5490259"/>
                </a:cubicBezTo>
                <a:cubicBezTo>
                  <a:pt x="5604385" y="5506268"/>
                  <a:pt x="5621073" y="5492935"/>
                  <a:pt x="5625744" y="5491937"/>
                </a:cubicBezTo>
                <a:cubicBezTo>
                  <a:pt x="5639440" y="5464590"/>
                  <a:pt x="5687825" y="5439599"/>
                  <a:pt x="5718210" y="5398918"/>
                </a:cubicBezTo>
                <a:cubicBezTo>
                  <a:pt x="5722880" y="5397921"/>
                  <a:pt x="5721883" y="5393250"/>
                  <a:pt x="5726553" y="5392252"/>
                </a:cubicBezTo>
                <a:cubicBezTo>
                  <a:pt x="5731224" y="5391254"/>
                  <a:pt x="5730227" y="5386582"/>
                  <a:pt x="5730227" y="5386582"/>
                </a:cubicBezTo>
                <a:cubicBezTo>
                  <a:pt x="5733899" y="5380915"/>
                  <a:pt x="5729229" y="5381912"/>
                  <a:pt x="5725555" y="5387581"/>
                </a:cubicBezTo>
                <a:cubicBezTo>
                  <a:pt x="5725555" y="5387581"/>
                  <a:pt x="5725555" y="5387581"/>
                  <a:pt x="5720884" y="5388578"/>
                </a:cubicBezTo>
                <a:cubicBezTo>
                  <a:pt x="5760609" y="5345901"/>
                  <a:pt x="5786639" y="5330572"/>
                  <a:pt x="5821693" y="5288895"/>
                </a:cubicBezTo>
                <a:cubicBezTo>
                  <a:pt x="5827363" y="5292568"/>
                  <a:pt x="5831035" y="5286898"/>
                  <a:pt x="5836704" y="5290572"/>
                </a:cubicBezTo>
                <a:cubicBezTo>
                  <a:pt x="5883775" y="5236557"/>
                  <a:pt x="5935517" y="5181544"/>
                  <a:pt x="5981591" y="5122858"/>
                </a:cubicBezTo>
                <a:cubicBezTo>
                  <a:pt x="6032334" y="5063177"/>
                  <a:pt x="6077409" y="4999820"/>
                  <a:pt x="6118812" y="4942132"/>
                </a:cubicBezTo>
                <a:cubicBezTo>
                  <a:pt x="6104798" y="4945127"/>
                  <a:pt x="6093101" y="4981814"/>
                  <a:pt x="6076412" y="4995149"/>
                </a:cubicBezTo>
                <a:cubicBezTo>
                  <a:pt x="6077409" y="4999820"/>
                  <a:pt x="6068067" y="5001815"/>
                  <a:pt x="6063397" y="5002813"/>
                </a:cubicBezTo>
                <a:cubicBezTo>
                  <a:pt x="6036685" y="5037826"/>
                  <a:pt x="6002631" y="5084175"/>
                  <a:pt x="5966579" y="5121182"/>
                </a:cubicBezTo>
                <a:cubicBezTo>
                  <a:pt x="5927851" y="5168529"/>
                  <a:pt x="5885453" y="5221546"/>
                  <a:pt x="5844729" y="5259552"/>
                </a:cubicBezTo>
                <a:cubicBezTo>
                  <a:pt x="5840058" y="5260549"/>
                  <a:pt x="5827043" y="5268214"/>
                  <a:pt x="5827043" y="5268214"/>
                </a:cubicBezTo>
                <a:cubicBezTo>
                  <a:pt x="5803009" y="5292886"/>
                  <a:pt x="5779973" y="5322229"/>
                  <a:pt x="5759611" y="5341232"/>
                </a:cubicBezTo>
                <a:cubicBezTo>
                  <a:pt x="5754940" y="5342230"/>
                  <a:pt x="5758613" y="5336560"/>
                  <a:pt x="5750269" y="5343228"/>
                </a:cubicBezTo>
                <a:cubicBezTo>
                  <a:pt x="5754940" y="5342230"/>
                  <a:pt x="5751266" y="5347898"/>
                  <a:pt x="5752265" y="5352569"/>
                </a:cubicBezTo>
                <a:cubicBezTo>
                  <a:pt x="5719885" y="5383909"/>
                  <a:pt x="5685513" y="5405904"/>
                  <a:pt x="5656807" y="5431574"/>
                </a:cubicBezTo>
                <a:cubicBezTo>
                  <a:pt x="5660479" y="5425905"/>
                  <a:pt x="5665151" y="5424908"/>
                  <a:pt x="5668823" y="5419239"/>
                </a:cubicBezTo>
                <a:cubicBezTo>
                  <a:pt x="5688186" y="5395564"/>
                  <a:pt x="5708548" y="5376562"/>
                  <a:pt x="5700204" y="5383229"/>
                </a:cubicBezTo>
                <a:cubicBezTo>
                  <a:pt x="5720565" y="5364226"/>
                  <a:pt x="5743601" y="5334884"/>
                  <a:pt x="5759291" y="5316879"/>
                </a:cubicBezTo>
                <a:cubicBezTo>
                  <a:pt x="5762965" y="5311210"/>
                  <a:pt x="5762965" y="5311210"/>
                  <a:pt x="5767637" y="5310212"/>
                </a:cubicBezTo>
                <a:cubicBezTo>
                  <a:pt x="5764961" y="5320552"/>
                  <a:pt x="5774982" y="5298873"/>
                  <a:pt x="5776978" y="5308215"/>
                </a:cubicBezTo>
                <a:cubicBezTo>
                  <a:pt x="5784325" y="5296878"/>
                  <a:pt x="5791671" y="5285539"/>
                  <a:pt x="5795344" y="5279871"/>
                </a:cubicBezTo>
                <a:cubicBezTo>
                  <a:pt x="5807361" y="5267535"/>
                  <a:pt x="5815704" y="5260867"/>
                  <a:pt x="5823052" y="5249530"/>
                </a:cubicBezTo>
                <a:cubicBezTo>
                  <a:pt x="5843414" y="5230528"/>
                  <a:pt x="5868445" y="5210527"/>
                  <a:pt x="5876789" y="5203859"/>
                </a:cubicBezTo>
                <a:cubicBezTo>
                  <a:pt x="5872119" y="5204858"/>
                  <a:pt x="5875791" y="5199189"/>
                  <a:pt x="5875791" y="5199189"/>
                </a:cubicBezTo>
                <a:cubicBezTo>
                  <a:pt x="5879465" y="5193519"/>
                  <a:pt x="5883139" y="5187851"/>
                  <a:pt x="5891483" y="5181185"/>
                </a:cubicBezTo>
                <a:cubicBezTo>
                  <a:pt x="5891483" y="5181185"/>
                  <a:pt x="5896154" y="5180186"/>
                  <a:pt x="5895155" y="5175515"/>
                </a:cubicBezTo>
                <a:cubicBezTo>
                  <a:pt x="5907171" y="5163179"/>
                  <a:pt x="5919189" y="5150844"/>
                  <a:pt x="5926536" y="5139505"/>
                </a:cubicBezTo>
                <a:cubicBezTo>
                  <a:pt x="5938553" y="5127170"/>
                  <a:pt x="5951567" y="5119504"/>
                  <a:pt x="5942227" y="5121500"/>
                </a:cubicBezTo>
                <a:cubicBezTo>
                  <a:pt x="5953245" y="5104494"/>
                  <a:pt x="5968936" y="5086488"/>
                  <a:pt x="5989296" y="5067486"/>
                </a:cubicBezTo>
                <a:cubicBezTo>
                  <a:pt x="5992970" y="5061817"/>
                  <a:pt x="6000317" y="5050480"/>
                  <a:pt x="6008661" y="5043813"/>
                </a:cubicBezTo>
                <a:cubicBezTo>
                  <a:pt x="6008661" y="5043813"/>
                  <a:pt x="6013332" y="5042815"/>
                  <a:pt x="6013332" y="5042815"/>
                </a:cubicBezTo>
                <a:cubicBezTo>
                  <a:pt x="6012333" y="5038142"/>
                  <a:pt x="6017005" y="5037145"/>
                  <a:pt x="6017005" y="5037145"/>
                </a:cubicBezTo>
                <a:cubicBezTo>
                  <a:pt x="6016007" y="5032475"/>
                  <a:pt x="6016007" y="5032475"/>
                  <a:pt x="6016007" y="5032475"/>
                </a:cubicBezTo>
                <a:cubicBezTo>
                  <a:pt x="6016007" y="5032475"/>
                  <a:pt x="6016007" y="5032475"/>
                  <a:pt x="6020679" y="5031478"/>
                </a:cubicBezTo>
                <a:cubicBezTo>
                  <a:pt x="6047387" y="4996466"/>
                  <a:pt x="6074096" y="4961453"/>
                  <a:pt x="6092463" y="4933109"/>
                </a:cubicBezTo>
                <a:cubicBezTo>
                  <a:pt x="6097135" y="4932111"/>
                  <a:pt x="6101805" y="4931113"/>
                  <a:pt x="6100805" y="4926443"/>
                </a:cubicBezTo>
                <a:cubicBezTo>
                  <a:pt x="6105477" y="4925444"/>
                  <a:pt x="6105477" y="4925444"/>
                  <a:pt x="6105477" y="4925444"/>
                </a:cubicBezTo>
                <a:cubicBezTo>
                  <a:pt x="6105477" y="4925444"/>
                  <a:pt x="6110149" y="4924445"/>
                  <a:pt x="6109151" y="4919775"/>
                </a:cubicBezTo>
                <a:cubicBezTo>
                  <a:pt x="6108152" y="4915104"/>
                  <a:pt x="6108152" y="4915104"/>
                  <a:pt x="6108152" y="4915104"/>
                </a:cubicBezTo>
                <a:cubicBezTo>
                  <a:pt x="6119173" y="4898096"/>
                  <a:pt x="6145882" y="4863086"/>
                  <a:pt x="6132867" y="4870749"/>
                </a:cubicBezTo>
                <a:cubicBezTo>
                  <a:pt x="6132867" y="4870749"/>
                  <a:pt x="6132867" y="4870749"/>
                  <a:pt x="6136541" y="4865082"/>
                </a:cubicBezTo>
                <a:cubicBezTo>
                  <a:pt x="6141211" y="4864083"/>
                  <a:pt x="6139215" y="4854742"/>
                  <a:pt x="6139215" y="4854742"/>
                </a:cubicBezTo>
                <a:lnTo>
                  <a:pt x="6130068" y="4856695"/>
                </a:lnTo>
                <a:lnTo>
                  <a:pt x="6137803" y="4845276"/>
                </a:lnTo>
                <a:lnTo>
                  <a:pt x="6138892" y="4830440"/>
                </a:lnTo>
                <a:lnTo>
                  <a:pt x="6138972" y="4830325"/>
                </a:lnTo>
                <a:lnTo>
                  <a:pt x="6153373" y="4818137"/>
                </a:lnTo>
                <a:cubicBezTo>
                  <a:pt x="6156921" y="4811884"/>
                  <a:pt x="6160097" y="4803880"/>
                  <a:pt x="6165606" y="4795377"/>
                </a:cubicBezTo>
                <a:cubicBezTo>
                  <a:pt x="6165606" y="4795377"/>
                  <a:pt x="6170277" y="4794378"/>
                  <a:pt x="6170277" y="4794378"/>
                </a:cubicBezTo>
                <a:cubicBezTo>
                  <a:pt x="6169280" y="4789708"/>
                  <a:pt x="6173950" y="4788710"/>
                  <a:pt x="6169280" y="4789708"/>
                </a:cubicBezTo>
                <a:cubicBezTo>
                  <a:pt x="6169280" y="4789708"/>
                  <a:pt x="6169280" y="4789708"/>
                  <a:pt x="6168281" y="4785037"/>
                </a:cubicBezTo>
                <a:cubicBezTo>
                  <a:pt x="6171954" y="4779368"/>
                  <a:pt x="6176625" y="4778371"/>
                  <a:pt x="6181297" y="4777372"/>
                </a:cubicBezTo>
                <a:cubicBezTo>
                  <a:pt x="6177623" y="4783041"/>
                  <a:pt x="6177623" y="4783041"/>
                  <a:pt x="6177623" y="4783041"/>
                </a:cubicBezTo>
                <a:cubicBezTo>
                  <a:pt x="6173950" y="4788710"/>
                  <a:pt x="6174949" y="4793381"/>
                  <a:pt x="6174949" y="4793381"/>
                </a:cubicBezTo>
                <a:cubicBezTo>
                  <a:pt x="6179619" y="4792384"/>
                  <a:pt x="6184290" y="4791385"/>
                  <a:pt x="6183293" y="4786714"/>
                </a:cubicBezTo>
                <a:cubicBezTo>
                  <a:pt x="6187964" y="4785716"/>
                  <a:pt x="6187964" y="4785716"/>
                  <a:pt x="6187964" y="4785716"/>
                </a:cubicBezTo>
                <a:cubicBezTo>
                  <a:pt x="6188961" y="4790387"/>
                  <a:pt x="6168599" y="4809391"/>
                  <a:pt x="6174269" y="4813062"/>
                </a:cubicBezTo>
                <a:cubicBezTo>
                  <a:pt x="6206328" y="4757371"/>
                  <a:pt x="6251403" y="4694016"/>
                  <a:pt x="6287136" y="4632654"/>
                </a:cubicBezTo>
                <a:cubicBezTo>
                  <a:pt x="6290809" y="4626985"/>
                  <a:pt x="6293485" y="4616645"/>
                  <a:pt x="6297159" y="4610975"/>
                </a:cubicBezTo>
                <a:cubicBezTo>
                  <a:pt x="6296160" y="4606305"/>
                  <a:pt x="6297159" y="4610975"/>
                  <a:pt x="6300830" y="4605308"/>
                </a:cubicBezTo>
                <a:cubicBezTo>
                  <a:pt x="6329219" y="4555284"/>
                  <a:pt x="6359283" y="4490251"/>
                  <a:pt x="6383677" y="4421545"/>
                </a:cubicBezTo>
                <a:cubicBezTo>
                  <a:pt x="6387351" y="4415875"/>
                  <a:pt x="6392021" y="4414877"/>
                  <a:pt x="6391023" y="4410207"/>
                </a:cubicBezTo>
                <a:cubicBezTo>
                  <a:pt x="6392021" y="4414877"/>
                  <a:pt x="6393019" y="4419549"/>
                  <a:pt x="6384674" y="4426216"/>
                </a:cubicBezTo>
                <a:cubicBezTo>
                  <a:pt x="6389347" y="4425217"/>
                  <a:pt x="6390344" y="4429887"/>
                  <a:pt x="6386671" y="4435557"/>
                </a:cubicBezTo>
                <a:cubicBezTo>
                  <a:pt x="6381003" y="4431885"/>
                  <a:pt x="6380323" y="4451566"/>
                  <a:pt x="6381321" y="4456237"/>
                </a:cubicBezTo>
                <a:cubicBezTo>
                  <a:pt x="6381321" y="4456237"/>
                  <a:pt x="6376649" y="4457235"/>
                  <a:pt x="6377647" y="4461907"/>
                </a:cubicBezTo>
                <a:cubicBezTo>
                  <a:pt x="6377647" y="4461907"/>
                  <a:pt x="6378645" y="4466577"/>
                  <a:pt x="6378645" y="4466577"/>
                </a:cubicBezTo>
                <a:cubicBezTo>
                  <a:pt x="6376968" y="4481587"/>
                  <a:pt x="6365269" y="4518277"/>
                  <a:pt x="6368942" y="4512608"/>
                </a:cubicBezTo>
                <a:cubicBezTo>
                  <a:pt x="6367945" y="4507937"/>
                  <a:pt x="6372616" y="4506940"/>
                  <a:pt x="6371617" y="4502267"/>
                </a:cubicBezTo>
                <a:cubicBezTo>
                  <a:pt x="6372616" y="4506940"/>
                  <a:pt x="6373613" y="4511611"/>
                  <a:pt x="6373613" y="4511611"/>
                </a:cubicBezTo>
                <a:cubicBezTo>
                  <a:pt x="6373613" y="4511611"/>
                  <a:pt x="6378285" y="4510612"/>
                  <a:pt x="6381957" y="4504944"/>
                </a:cubicBezTo>
                <a:cubicBezTo>
                  <a:pt x="6381957" y="4504944"/>
                  <a:pt x="6381957" y="4504944"/>
                  <a:pt x="6382956" y="4509615"/>
                </a:cubicBezTo>
                <a:cubicBezTo>
                  <a:pt x="6382956" y="4509615"/>
                  <a:pt x="6378285" y="4510612"/>
                  <a:pt x="6379282" y="4515282"/>
                </a:cubicBezTo>
                <a:cubicBezTo>
                  <a:pt x="6379282" y="4515282"/>
                  <a:pt x="6379282" y="4515282"/>
                  <a:pt x="6380281" y="4519954"/>
                </a:cubicBezTo>
                <a:cubicBezTo>
                  <a:pt x="6373933" y="4535964"/>
                  <a:pt x="6371258" y="4546302"/>
                  <a:pt x="6372255" y="4550974"/>
                </a:cubicBezTo>
                <a:cubicBezTo>
                  <a:pt x="6373253" y="4555646"/>
                  <a:pt x="6373253" y="4555646"/>
                  <a:pt x="6373253" y="4555646"/>
                </a:cubicBezTo>
                <a:cubicBezTo>
                  <a:pt x="6373253" y="4555646"/>
                  <a:pt x="6373253" y="4555646"/>
                  <a:pt x="6376927" y="4549976"/>
                </a:cubicBezTo>
                <a:cubicBezTo>
                  <a:pt x="6373253" y="4555646"/>
                  <a:pt x="6377924" y="4554648"/>
                  <a:pt x="6381598" y="4548979"/>
                </a:cubicBezTo>
                <a:cubicBezTo>
                  <a:pt x="6365227" y="4586665"/>
                  <a:pt x="6360875" y="4612016"/>
                  <a:pt x="6352849" y="4643036"/>
                </a:cubicBezTo>
                <a:cubicBezTo>
                  <a:pt x="6343827" y="4669385"/>
                  <a:pt x="6334803" y="4695734"/>
                  <a:pt x="6318434" y="4733420"/>
                </a:cubicBezTo>
                <a:cubicBezTo>
                  <a:pt x="6322107" y="4727751"/>
                  <a:pt x="6323104" y="4732422"/>
                  <a:pt x="6319431" y="4738091"/>
                </a:cubicBezTo>
                <a:cubicBezTo>
                  <a:pt x="6319431" y="4738091"/>
                  <a:pt x="6319431" y="4738091"/>
                  <a:pt x="6314760" y="4739090"/>
                </a:cubicBezTo>
                <a:cubicBezTo>
                  <a:pt x="6314760" y="4739090"/>
                  <a:pt x="6315757" y="4743761"/>
                  <a:pt x="6315757" y="4743761"/>
                </a:cubicBezTo>
                <a:cubicBezTo>
                  <a:pt x="6312085" y="4749430"/>
                  <a:pt x="6312085" y="4749430"/>
                  <a:pt x="6312085" y="4749430"/>
                </a:cubicBezTo>
                <a:cubicBezTo>
                  <a:pt x="6305737" y="4765438"/>
                  <a:pt x="6305737" y="4765438"/>
                  <a:pt x="6305737" y="4765438"/>
                </a:cubicBezTo>
                <a:cubicBezTo>
                  <a:pt x="6310409" y="4764441"/>
                  <a:pt x="6306735" y="4770110"/>
                  <a:pt x="6307733" y="4774781"/>
                </a:cubicBezTo>
                <a:cubicBezTo>
                  <a:pt x="6315079" y="4763444"/>
                  <a:pt x="6310409" y="4764441"/>
                  <a:pt x="6313083" y="4754099"/>
                </a:cubicBezTo>
                <a:cubicBezTo>
                  <a:pt x="6313083" y="4754099"/>
                  <a:pt x="6317755" y="4753102"/>
                  <a:pt x="6317755" y="4753102"/>
                </a:cubicBezTo>
                <a:cubicBezTo>
                  <a:pt x="6317755" y="4753102"/>
                  <a:pt x="6317755" y="4753102"/>
                  <a:pt x="6318753" y="4757773"/>
                </a:cubicBezTo>
                <a:cubicBezTo>
                  <a:pt x="6323424" y="4756776"/>
                  <a:pt x="6322425" y="4752103"/>
                  <a:pt x="6322425" y="4752103"/>
                </a:cubicBezTo>
                <a:cubicBezTo>
                  <a:pt x="6322425" y="4752103"/>
                  <a:pt x="6321427" y="4747433"/>
                  <a:pt x="6321427" y="4747433"/>
                </a:cubicBezTo>
                <a:cubicBezTo>
                  <a:pt x="6325101" y="4741765"/>
                  <a:pt x="6325101" y="4741765"/>
                  <a:pt x="6325101" y="4741765"/>
                </a:cubicBezTo>
                <a:cubicBezTo>
                  <a:pt x="6328773" y="4736096"/>
                  <a:pt x="6325779" y="4722082"/>
                  <a:pt x="6331449" y="4725756"/>
                </a:cubicBezTo>
                <a:cubicBezTo>
                  <a:pt x="6339792" y="4719089"/>
                  <a:pt x="6325779" y="4722082"/>
                  <a:pt x="6329453" y="4716413"/>
                </a:cubicBezTo>
                <a:cubicBezTo>
                  <a:pt x="6333126" y="4710745"/>
                  <a:pt x="6334123" y="4715415"/>
                  <a:pt x="6338795" y="4714417"/>
                </a:cubicBezTo>
                <a:cubicBezTo>
                  <a:pt x="6341470" y="4704079"/>
                  <a:pt x="6345823" y="4678727"/>
                  <a:pt x="6345823" y="4678727"/>
                </a:cubicBezTo>
                <a:cubicBezTo>
                  <a:pt x="6351173" y="4658048"/>
                  <a:pt x="6368540" y="4625031"/>
                  <a:pt x="6371215" y="4614691"/>
                </a:cubicBezTo>
                <a:cubicBezTo>
                  <a:pt x="6374889" y="4609023"/>
                  <a:pt x="6371215" y="4614691"/>
                  <a:pt x="6366544" y="4615689"/>
                </a:cubicBezTo>
                <a:cubicBezTo>
                  <a:pt x="6371215" y="4614691"/>
                  <a:pt x="6373891" y="4604351"/>
                  <a:pt x="6373891" y="4604351"/>
                </a:cubicBezTo>
                <a:cubicBezTo>
                  <a:pt x="6373891" y="4604351"/>
                  <a:pt x="6371895" y="4595009"/>
                  <a:pt x="6371895" y="4595009"/>
                </a:cubicBezTo>
                <a:cubicBezTo>
                  <a:pt x="6375569" y="4589342"/>
                  <a:pt x="6377565" y="4598681"/>
                  <a:pt x="6376566" y="4594011"/>
                </a:cubicBezTo>
                <a:cubicBezTo>
                  <a:pt x="6384909" y="4587344"/>
                  <a:pt x="6373573" y="4579997"/>
                  <a:pt x="6383911" y="4582674"/>
                </a:cubicBezTo>
                <a:cubicBezTo>
                  <a:pt x="6384591" y="4562991"/>
                  <a:pt x="6390621" y="4522630"/>
                  <a:pt x="6402637" y="4510294"/>
                </a:cubicBezTo>
                <a:cubicBezTo>
                  <a:pt x="6403635" y="4514964"/>
                  <a:pt x="6398965" y="4515963"/>
                  <a:pt x="6393296" y="4512289"/>
                </a:cubicBezTo>
                <a:cubicBezTo>
                  <a:pt x="6409665" y="4474603"/>
                  <a:pt x="6426715" y="4417234"/>
                  <a:pt x="6427395" y="4397552"/>
                </a:cubicBezTo>
                <a:cubicBezTo>
                  <a:pt x="6430069" y="4387213"/>
                  <a:pt x="6456460" y="4327847"/>
                  <a:pt x="6451471" y="4304493"/>
                </a:cubicBezTo>
                <a:cubicBezTo>
                  <a:pt x="6454145" y="4294152"/>
                  <a:pt x="6451471" y="4304493"/>
                  <a:pt x="6456141" y="4303494"/>
                </a:cubicBezTo>
                <a:cubicBezTo>
                  <a:pt x="6453148" y="4289482"/>
                  <a:pt x="6465844" y="4257463"/>
                  <a:pt x="6472191" y="4241454"/>
                </a:cubicBezTo>
                <a:cubicBezTo>
                  <a:pt x="6472191" y="4241454"/>
                  <a:pt x="6469517" y="4251796"/>
                  <a:pt x="6475185" y="4255467"/>
                </a:cubicBezTo>
                <a:cubicBezTo>
                  <a:pt x="6477543" y="4220774"/>
                  <a:pt x="6474867" y="4231114"/>
                  <a:pt x="6466523" y="4237782"/>
                </a:cubicBezTo>
                <a:cubicBezTo>
                  <a:pt x="6477223" y="4196422"/>
                  <a:pt x="6476227" y="4191750"/>
                  <a:pt x="6490918" y="4169076"/>
                </a:cubicBezTo>
                <a:cubicBezTo>
                  <a:pt x="6490918" y="4169076"/>
                  <a:pt x="6494591" y="4163407"/>
                  <a:pt x="6494591" y="4163407"/>
                </a:cubicBezTo>
                <a:cubicBezTo>
                  <a:pt x="6494591" y="4163407"/>
                  <a:pt x="6494591" y="4163407"/>
                  <a:pt x="6493593" y="4158734"/>
                </a:cubicBezTo>
                <a:cubicBezTo>
                  <a:pt x="6493593" y="4158734"/>
                  <a:pt x="6488922" y="4159733"/>
                  <a:pt x="6488922" y="4159733"/>
                </a:cubicBezTo>
                <a:cubicBezTo>
                  <a:pt x="6488922" y="4159733"/>
                  <a:pt x="6487925" y="4155062"/>
                  <a:pt x="6491597" y="4149395"/>
                </a:cubicBezTo>
                <a:cubicBezTo>
                  <a:pt x="6491597" y="4149395"/>
                  <a:pt x="6491597" y="4149395"/>
                  <a:pt x="6492596" y="4154064"/>
                </a:cubicBezTo>
                <a:cubicBezTo>
                  <a:pt x="6492596" y="4154064"/>
                  <a:pt x="6492596" y="4154064"/>
                  <a:pt x="6497267" y="4153066"/>
                </a:cubicBezTo>
                <a:cubicBezTo>
                  <a:pt x="6496270" y="4148396"/>
                  <a:pt x="6496270" y="4148396"/>
                  <a:pt x="6495271" y="4143724"/>
                </a:cubicBezTo>
                <a:cubicBezTo>
                  <a:pt x="6498943" y="4138054"/>
                  <a:pt x="6498943" y="4138054"/>
                  <a:pt x="6498943" y="4138054"/>
                </a:cubicBezTo>
                <a:cubicBezTo>
                  <a:pt x="6502617" y="4132387"/>
                  <a:pt x="6506969" y="4107034"/>
                  <a:pt x="6495950" y="4124042"/>
                </a:cubicBezTo>
                <a:cubicBezTo>
                  <a:pt x="6499623" y="4118375"/>
                  <a:pt x="6499623" y="4118375"/>
                  <a:pt x="6498625" y="4113702"/>
                </a:cubicBezTo>
                <a:cubicBezTo>
                  <a:pt x="6498625" y="4113702"/>
                  <a:pt x="6493954" y="4114701"/>
                  <a:pt x="6494951" y="4119372"/>
                </a:cubicBezTo>
                <a:cubicBezTo>
                  <a:pt x="6494951" y="4119372"/>
                  <a:pt x="6490281" y="4120369"/>
                  <a:pt x="6491279" y="4125039"/>
                </a:cubicBezTo>
                <a:cubicBezTo>
                  <a:pt x="6490281" y="4120369"/>
                  <a:pt x="6489284" y="4115698"/>
                  <a:pt x="6489284" y="4115698"/>
                </a:cubicBezTo>
                <a:cubicBezTo>
                  <a:pt x="6492955" y="4110029"/>
                  <a:pt x="6495632" y="4099689"/>
                  <a:pt x="6497309" y="4084679"/>
                </a:cubicBezTo>
                <a:cubicBezTo>
                  <a:pt x="6502659" y="4063998"/>
                  <a:pt x="6508009" y="4043318"/>
                  <a:pt x="6509686" y="4028308"/>
                </a:cubicBezTo>
                <a:cubicBezTo>
                  <a:pt x="6508689" y="4023635"/>
                  <a:pt x="6513359" y="4022638"/>
                  <a:pt x="6513359" y="4022638"/>
                </a:cubicBezTo>
                <a:cubicBezTo>
                  <a:pt x="6513359" y="4022638"/>
                  <a:pt x="6512361" y="4017968"/>
                  <a:pt x="6512361" y="4017968"/>
                </a:cubicBezTo>
                <a:cubicBezTo>
                  <a:pt x="6510365" y="4008625"/>
                  <a:pt x="6513040" y="3998285"/>
                  <a:pt x="6516714" y="3992617"/>
                </a:cubicBezTo>
                <a:cubicBezTo>
                  <a:pt x="6515717" y="3987947"/>
                  <a:pt x="6518391" y="3977605"/>
                  <a:pt x="6517393" y="3972936"/>
                </a:cubicBezTo>
                <a:cubicBezTo>
                  <a:pt x="6520069" y="3962596"/>
                  <a:pt x="6526416" y="3946585"/>
                  <a:pt x="6529091" y="3936247"/>
                </a:cubicBezTo>
                <a:lnTo>
                  <a:pt x="6530564" y="3935932"/>
                </a:lnTo>
                <a:lnTo>
                  <a:pt x="6530564" y="4704434"/>
                </a:lnTo>
                <a:lnTo>
                  <a:pt x="6484646" y="4808415"/>
                </a:lnTo>
                <a:cubicBezTo>
                  <a:pt x="6268425" y="5225199"/>
                  <a:pt x="5948779" y="5586542"/>
                  <a:pt x="5551795" y="5854513"/>
                </a:cubicBezTo>
                <a:cubicBezTo>
                  <a:pt x="5551795" y="5854513"/>
                  <a:pt x="5551795" y="5854513"/>
                  <a:pt x="5547125" y="5855512"/>
                </a:cubicBezTo>
                <a:cubicBezTo>
                  <a:pt x="5547125" y="5855512"/>
                  <a:pt x="5542455" y="5856509"/>
                  <a:pt x="5542455" y="5856509"/>
                </a:cubicBezTo>
                <a:cubicBezTo>
                  <a:pt x="5550799" y="5849843"/>
                  <a:pt x="5545129" y="5846171"/>
                  <a:pt x="5536785" y="5852838"/>
                </a:cubicBezTo>
                <a:cubicBezTo>
                  <a:pt x="5545129" y="5846171"/>
                  <a:pt x="5545129" y="5846171"/>
                  <a:pt x="5545129" y="5846171"/>
                </a:cubicBezTo>
                <a:cubicBezTo>
                  <a:pt x="5548802" y="5840501"/>
                  <a:pt x="5548802" y="5840501"/>
                  <a:pt x="5543133" y="5836827"/>
                </a:cubicBezTo>
                <a:cubicBezTo>
                  <a:pt x="5543133" y="5836827"/>
                  <a:pt x="5538462" y="5837825"/>
                  <a:pt x="5534788" y="5843494"/>
                </a:cubicBezTo>
                <a:cubicBezTo>
                  <a:pt x="5531117" y="5849164"/>
                  <a:pt x="5531117" y="5849164"/>
                  <a:pt x="5531117" y="5849164"/>
                </a:cubicBezTo>
                <a:cubicBezTo>
                  <a:pt x="5526445" y="5850162"/>
                  <a:pt x="5526445" y="5850162"/>
                  <a:pt x="5526445" y="5850162"/>
                </a:cubicBezTo>
                <a:cubicBezTo>
                  <a:pt x="5524449" y="5840819"/>
                  <a:pt x="5519777" y="5841818"/>
                  <a:pt x="5511435" y="5848485"/>
                </a:cubicBezTo>
                <a:cubicBezTo>
                  <a:pt x="5504088" y="5859824"/>
                  <a:pt x="5512432" y="5853156"/>
                  <a:pt x="5509757" y="5863495"/>
                </a:cubicBezTo>
                <a:cubicBezTo>
                  <a:pt x="5518102" y="5856829"/>
                  <a:pt x="5518102" y="5856829"/>
                  <a:pt x="5518102" y="5856829"/>
                </a:cubicBezTo>
                <a:cubicBezTo>
                  <a:pt x="5514428" y="5862498"/>
                  <a:pt x="5509757" y="5863495"/>
                  <a:pt x="5515425" y="5867169"/>
                </a:cubicBezTo>
                <a:cubicBezTo>
                  <a:pt x="5520097" y="5866172"/>
                  <a:pt x="5524768" y="5865173"/>
                  <a:pt x="5528441" y="5859504"/>
                </a:cubicBezTo>
                <a:cubicBezTo>
                  <a:pt x="5532115" y="5853836"/>
                  <a:pt x="5532115" y="5853836"/>
                  <a:pt x="5532115" y="5853836"/>
                </a:cubicBezTo>
                <a:cubicBezTo>
                  <a:pt x="5533112" y="5858505"/>
                  <a:pt x="5528441" y="5859504"/>
                  <a:pt x="5529439" y="5864176"/>
                </a:cubicBezTo>
                <a:cubicBezTo>
                  <a:pt x="5524768" y="5865173"/>
                  <a:pt x="5524768" y="5865173"/>
                  <a:pt x="5524768" y="5865173"/>
                </a:cubicBezTo>
                <a:cubicBezTo>
                  <a:pt x="5521095" y="5870842"/>
                  <a:pt x="5521095" y="5870842"/>
                  <a:pt x="5521095" y="5870842"/>
                </a:cubicBezTo>
                <a:cubicBezTo>
                  <a:pt x="5522093" y="5875511"/>
                  <a:pt x="5522093" y="5875511"/>
                  <a:pt x="5522093" y="5875511"/>
                </a:cubicBezTo>
                <a:lnTo>
                  <a:pt x="5336527" y="5986393"/>
                </a:lnTo>
                <a:lnTo>
                  <a:pt x="5474406" y="5921652"/>
                </a:lnTo>
                <a:cubicBezTo>
                  <a:pt x="5567705" y="5872762"/>
                  <a:pt x="5657473" y="5820388"/>
                  <a:pt x="5743583" y="5764408"/>
                </a:cubicBezTo>
                <a:lnTo>
                  <a:pt x="5973095" y="5598350"/>
                </a:lnTo>
                <a:lnTo>
                  <a:pt x="5987645" y="5585565"/>
                </a:lnTo>
                <a:cubicBezTo>
                  <a:pt x="6143280" y="5433873"/>
                  <a:pt x="6280077" y="5265447"/>
                  <a:pt x="6396010" y="5084383"/>
                </a:cubicBezTo>
                <a:lnTo>
                  <a:pt x="6530564" y="4845456"/>
                </a:lnTo>
                <a:lnTo>
                  <a:pt x="6530564" y="6858000"/>
                </a:lnTo>
                <a:lnTo>
                  <a:pt x="1733020" y="6858000"/>
                </a:lnTo>
                <a:lnTo>
                  <a:pt x="1622264" y="6769480"/>
                </a:lnTo>
                <a:cubicBezTo>
                  <a:pt x="1563232" y="6720248"/>
                  <a:pt x="1504873" y="6670133"/>
                  <a:pt x="1446345" y="6620355"/>
                </a:cubicBezTo>
                <a:cubicBezTo>
                  <a:pt x="1298344" y="6493891"/>
                  <a:pt x="1150344" y="6370116"/>
                  <a:pt x="1021180" y="6222127"/>
                </a:cubicBezTo>
                <a:cubicBezTo>
                  <a:pt x="1013107" y="6211364"/>
                  <a:pt x="1002343" y="6200600"/>
                  <a:pt x="994270" y="6189838"/>
                </a:cubicBezTo>
                <a:cubicBezTo>
                  <a:pt x="978124" y="6171003"/>
                  <a:pt x="986197" y="6152168"/>
                  <a:pt x="1002343" y="6138714"/>
                </a:cubicBezTo>
                <a:cubicBezTo>
                  <a:pt x="1021180" y="6125260"/>
                  <a:pt x="1029252" y="6141405"/>
                  <a:pt x="1040015" y="6154859"/>
                </a:cubicBezTo>
                <a:cubicBezTo>
                  <a:pt x="1104598" y="6232889"/>
                  <a:pt x="1174562" y="6308230"/>
                  <a:pt x="1255290" y="6372807"/>
                </a:cubicBezTo>
                <a:cubicBezTo>
                  <a:pt x="1268744" y="6383571"/>
                  <a:pt x="1282199" y="6397023"/>
                  <a:pt x="1301035" y="6399714"/>
                </a:cubicBezTo>
                <a:cubicBezTo>
                  <a:pt x="1303727" y="6399714"/>
                  <a:pt x="1311799" y="6402405"/>
                  <a:pt x="1311799" y="6399714"/>
                </a:cubicBezTo>
                <a:cubicBezTo>
                  <a:pt x="1317181" y="6394332"/>
                  <a:pt x="1311799" y="6391643"/>
                  <a:pt x="1306417" y="6391643"/>
                </a:cubicBezTo>
                <a:cubicBezTo>
                  <a:pt x="1179943" y="6249034"/>
                  <a:pt x="1045399" y="6114498"/>
                  <a:pt x="924306" y="5969198"/>
                </a:cubicBezTo>
                <a:cubicBezTo>
                  <a:pt x="886633" y="5923455"/>
                  <a:pt x="851652" y="5877714"/>
                  <a:pt x="811288" y="5831971"/>
                </a:cubicBezTo>
                <a:cubicBezTo>
                  <a:pt x="803214" y="5821207"/>
                  <a:pt x="797832" y="5805064"/>
                  <a:pt x="770924" y="5805064"/>
                </a:cubicBezTo>
                <a:cubicBezTo>
                  <a:pt x="819360" y="5893857"/>
                  <a:pt x="908161" y="5955744"/>
                  <a:pt x="894705" y="6068755"/>
                </a:cubicBezTo>
                <a:cubicBezTo>
                  <a:pt x="620231" y="5756630"/>
                  <a:pt x="413030" y="5409527"/>
                  <a:pt x="267721" y="5019370"/>
                </a:cubicBezTo>
                <a:cubicBezTo>
                  <a:pt x="305392" y="5027443"/>
                  <a:pt x="313466" y="5059732"/>
                  <a:pt x="326921" y="5086639"/>
                </a:cubicBezTo>
                <a:cubicBezTo>
                  <a:pt x="340375" y="5116237"/>
                  <a:pt x="353829" y="5143144"/>
                  <a:pt x="375357" y="5167361"/>
                </a:cubicBezTo>
                <a:cubicBezTo>
                  <a:pt x="407649" y="5245391"/>
                  <a:pt x="445320" y="5320732"/>
                  <a:pt x="493757" y="5385309"/>
                </a:cubicBezTo>
                <a:cubicBezTo>
                  <a:pt x="499140" y="5382619"/>
                  <a:pt x="504522" y="5379928"/>
                  <a:pt x="509903" y="5377237"/>
                </a:cubicBezTo>
                <a:cubicBezTo>
                  <a:pt x="469539" y="5304588"/>
                  <a:pt x="429175" y="5231938"/>
                  <a:pt x="386121" y="5159289"/>
                </a:cubicBezTo>
                <a:cubicBezTo>
                  <a:pt x="270411" y="4863307"/>
                  <a:pt x="154701" y="4567327"/>
                  <a:pt x="87429" y="4255203"/>
                </a:cubicBezTo>
                <a:cubicBezTo>
                  <a:pt x="-47118" y="3606738"/>
                  <a:pt x="-25592" y="2966343"/>
                  <a:pt x="146628" y="2328641"/>
                </a:cubicBezTo>
                <a:cubicBezTo>
                  <a:pt x="178920" y="2207559"/>
                  <a:pt x="197757" y="2086475"/>
                  <a:pt x="251574" y="1973465"/>
                </a:cubicBezTo>
                <a:cubicBezTo>
                  <a:pt x="256956" y="1962702"/>
                  <a:pt x="256956" y="1949248"/>
                  <a:pt x="273102" y="1946557"/>
                </a:cubicBezTo>
                <a:cubicBezTo>
                  <a:pt x="286557" y="1949248"/>
                  <a:pt x="283866" y="1960011"/>
                  <a:pt x="281175" y="1965393"/>
                </a:cubicBezTo>
                <a:cubicBezTo>
                  <a:pt x="152011" y="2344786"/>
                  <a:pt x="103574" y="2737632"/>
                  <a:pt x="65900" y="3133169"/>
                </a:cubicBezTo>
                <a:cubicBezTo>
                  <a:pt x="44375" y="3340355"/>
                  <a:pt x="65900" y="3547541"/>
                  <a:pt x="76665" y="3754727"/>
                </a:cubicBezTo>
                <a:cubicBezTo>
                  <a:pt x="79356" y="3778943"/>
                  <a:pt x="79356" y="3805852"/>
                  <a:pt x="79356" y="3830068"/>
                </a:cubicBezTo>
                <a:cubicBezTo>
                  <a:pt x="82047" y="3843522"/>
                  <a:pt x="71283" y="3862357"/>
                  <a:pt x="95501" y="3862357"/>
                </a:cubicBezTo>
                <a:cubicBezTo>
                  <a:pt x="119719" y="3862357"/>
                  <a:pt x="117029" y="3846212"/>
                  <a:pt x="117029" y="3827377"/>
                </a:cubicBezTo>
                <a:cubicBezTo>
                  <a:pt x="106264" y="3730511"/>
                  <a:pt x="98192" y="3630954"/>
                  <a:pt x="95501" y="3534088"/>
                </a:cubicBezTo>
                <a:cubicBezTo>
                  <a:pt x="79356" y="2724179"/>
                  <a:pt x="256956" y="1968083"/>
                  <a:pt x="711722" y="1290020"/>
                </a:cubicBezTo>
                <a:cubicBezTo>
                  <a:pt x="714413" y="1284638"/>
                  <a:pt x="717104" y="1276565"/>
                  <a:pt x="722486" y="1273875"/>
                </a:cubicBezTo>
                <a:cubicBezTo>
                  <a:pt x="725177" y="1271184"/>
                  <a:pt x="730558" y="1271184"/>
                  <a:pt x="741323" y="1268493"/>
                </a:cubicBezTo>
                <a:cubicBezTo>
                  <a:pt x="717104" y="1319618"/>
                  <a:pt x="698268" y="1365360"/>
                  <a:pt x="671359" y="1411102"/>
                </a:cubicBezTo>
                <a:cubicBezTo>
                  <a:pt x="472230" y="1752825"/>
                  <a:pt x="356520" y="2129527"/>
                  <a:pt x="238121" y="2506229"/>
                </a:cubicBezTo>
                <a:cubicBezTo>
                  <a:pt x="224666" y="2549281"/>
                  <a:pt x="224666" y="2595023"/>
                  <a:pt x="219284" y="2638075"/>
                </a:cubicBezTo>
                <a:cubicBezTo>
                  <a:pt x="219284" y="2648838"/>
                  <a:pt x="211210" y="2664982"/>
                  <a:pt x="230049" y="2667673"/>
                </a:cubicBezTo>
                <a:cubicBezTo>
                  <a:pt x="243502" y="2670363"/>
                  <a:pt x="251574" y="2659600"/>
                  <a:pt x="259647" y="2648838"/>
                </a:cubicBezTo>
                <a:cubicBezTo>
                  <a:pt x="267721" y="2635384"/>
                  <a:pt x="278485" y="2619240"/>
                  <a:pt x="289247" y="2608477"/>
                </a:cubicBezTo>
                <a:cubicBezTo>
                  <a:pt x="251574" y="2915220"/>
                  <a:pt x="216594" y="3219272"/>
                  <a:pt x="240811" y="3528707"/>
                </a:cubicBezTo>
                <a:cubicBezTo>
                  <a:pt x="238121" y="3577139"/>
                  <a:pt x="243502" y="3625573"/>
                  <a:pt x="256956" y="3674006"/>
                </a:cubicBezTo>
                <a:cubicBezTo>
                  <a:pt x="256956" y="3625573"/>
                  <a:pt x="265030" y="3577139"/>
                  <a:pt x="251574" y="3528707"/>
                </a:cubicBezTo>
                <a:cubicBezTo>
                  <a:pt x="248883" y="3273087"/>
                  <a:pt x="262337" y="3017468"/>
                  <a:pt x="302703" y="2764539"/>
                </a:cubicBezTo>
                <a:cubicBezTo>
                  <a:pt x="378048" y="2285589"/>
                  <a:pt x="542194" y="1841620"/>
                  <a:pt x="789760" y="1427247"/>
                </a:cubicBezTo>
                <a:cubicBezTo>
                  <a:pt x="795141" y="1419174"/>
                  <a:pt x="800523" y="1416484"/>
                  <a:pt x="811288" y="1411102"/>
                </a:cubicBezTo>
                <a:cubicBezTo>
                  <a:pt x="512594" y="1994990"/>
                  <a:pt x="308084" y="2603095"/>
                  <a:pt x="329611" y="3267706"/>
                </a:cubicBezTo>
                <a:cubicBezTo>
                  <a:pt x="351139" y="3184293"/>
                  <a:pt x="348447" y="3100880"/>
                  <a:pt x="353829" y="3017468"/>
                </a:cubicBezTo>
                <a:cubicBezTo>
                  <a:pt x="372667" y="2799518"/>
                  <a:pt x="410340" y="2584261"/>
                  <a:pt x="480303" y="2377074"/>
                </a:cubicBezTo>
                <a:cubicBezTo>
                  <a:pt x="504522" y="2301734"/>
                  <a:pt x="509903" y="2221011"/>
                  <a:pt x="536812" y="2148363"/>
                </a:cubicBezTo>
                <a:cubicBezTo>
                  <a:pt x="542194" y="2132218"/>
                  <a:pt x="542194" y="2091856"/>
                  <a:pt x="579867" y="2126836"/>
                </a:cubicBezTo>
                <a:cubicBezTo>
                  <a:pt x="596013" y="2140290"/>
                  <a:pt x="598704" y="2118763"/>
                  <a:pt x="604086" y="2108002"/>
                </a:cubicBezTo>
                <a:cubicBezTo>
                  <a:pt x="674049" y="1900815"/>
                  <a:pt x="778996" y="1709773"/>
                  <a:pt x="878561" y="1516040"/>
                </a:cubicBezTo>
                <a:cubicBezTo>
                  <a:pt x="886633" y="1499897"/>
                  <a:pt x="886633" y="1472988"/>
                  <a:pt x="916234" y="1486443"/>
                </a:cubicBezTo>
                <a:cubicBezTo>
                  <a:pt x="943142" y="1499897"/>
                  <a:pt x="929688" y="1521422"/>
                  <a:pt x="921615" y="1537567"/>
                </a:cubicBezTo>
                <a:cubicBezTo>
                  <a:pt x="883942" y="1607525"/>
                  <a:pt x="840887" y="1672104"/>
                  <a:pt x="813979" y="1747443"/>
                </a:cubicBezTo>
                <a:cubicBezTo>
                  <a:pt x="811288" y="1752825"/>
                  <a:pt x="803214" y="1758206"/>
                  <a:pt x="811288" y="1763588"/>
                </a:cubicBezTo>
                <a:cubicBezTo>
                  <a:pt x="819360" y="1771660"/>
                  <a:pt x="819360" y="1760897"/>
                  <a:pt x="822051" y="1755515"/>
                </a:cubicBezTo>
                <a:cubicBezTo>
                  <a:pt x="867797" y="1739372"/>
                  <a:pt x="892015" y="1701701"/>
                  <a:pt x="916234" y="1664031"/>
                </a:cubicBezTo>
                <a:cubicBezTo>
                  <a:pt x="1056161" y="1413793"/>
                  <a:pt x="1214926" y="1174318"/>
                  <a:pt x="1408672" y="961751"/>
                </a:cubicBezTo>
                <a:cubicBezTo>
                  <a:pt x="1543218" y="819142"/>
                  <a:pt x="1688528" y="687297"/>
                  <a:pt x="1849984" y="576976"/>
                </a:cubicBezTo>
                <a:cubicBezTo>
                  <a:pt x="1858057" y="571595"/>
                  <a:pt x="1868820" y="566213"/>
                  <a:pt x="1876892" y="560831"/>
                </a:cubicBezTo>
                <a:close/>
                <a:moveTo>
                  <a:pt x="3989439" y="394434"/>
                </a:moveTo>
                <a:lnTo>
                  <a:pt x="4081738" y="396538"/>
                </a:lnTo>
                <a:lnTo>
                  <a:pt x="4080500" y="396329"/>
                </a:lnTo>
                <a:lnTo>
                  <a:pt x="4071877" y="395619"/>
                </a:lnTo>
                <a:close/>
                <a:moveTo>
                  <a:pt x="3502109" y="0"/>
                </a:moveTo>
                <a:lnTo>
                  <a:pt x="4589616" y="0"/>
                </a:lnTo>
                <a:lnTo>
                  <a:pt x="4634080" y="6163"/>
                </a:lnTo>
                <a:cubicBezTo>
                  <a:pt x="4763917" y="27562"/>
                  <a:pt x="4893418" y="55647"/>
                  <a:pt x="5022582" y="89954"/>
                </a:cubicBezTo>
                <a:cubicBezTo>
                  <a:pt x="5157129" y="127624"/>
                  <a:pt x="5286293" y="173367"/>
                  <a:pt x="5418149" y="216418"/>
                </a:cubicBezTo>
                <a:cubicBezTo>
                  <a:pt x="5455822" y="227181"/>
                  <a:pt x="5488112" y="248706"/>
                  <a:pt x="5515022" y="278306"/>
                </a:cubicBezTo>
                <a:cubicBezTo>
                  <a:pt x="5560767" y="324047"/>
                  <a:pt x="5614586" y="348265"/>
                  <a:pt x="5679169" y="353645"/>
                </a:cubicBezTo>
                <a:cubicBezTo>
                  <a:pt x="5778733" y="361717"/>
                  <a:pt x="5859459" y="402079"/>
                  <a:pt x="5910587" y="496254"/>
                </a:cubicBezTo>
                <a:cubicBezTo>
                  <a:pt x="5915970" y="509708"/>
                  <a:pt x="5926733" y="523161"/>
                  <a:pt x="5940187" y="531233"/>
                </a:cubicBezTo>
                <a:cubicBezTo>
                  <a:pt x="6074734" y="622718"/>
                  <a:pt x="6185061" y="741111"/>
                  <a:pt x="6314226" y="835286"/>
                </a:cubicBezTo>
                <a:cubicBezTo>
                  <a:pt x="6341136" y="854122"/>
                  <a:pt x="6362663" y="872956"/>
                  <a:pt x="6400336" y="878338"/>
                </a:cubicBezTo>
                <a:cubicBezTo>
                  <a:pt x="6386881" y="837977"/>
                  <a:pt x="6357281" y="813761"/>
                  <a:pt x="6330373" y="786854"/>
                </a:cubicBezTo>
                <a:cubicBezTo>
                  <a:pt x="6265789" y="730347"/>
                  <a:pt x="6209281" y="684606"/>
                  <a:pt x="6136625" y="638863"/>
                </a:cubicBezTo>
                <a:cubicBezTo>
                  <a:pt x="6120479" y="628100"/>
                  <a:pt x="6125861" y="633481"/>
                  <a:pt x="6096262" y="593120"/>
                </a:cubicBezTo>
                <a:cubicBezTo>
                  <a:pt x="6107025" y="579667"/>
                  <a:pt x="6088188" y="566213"/>
                  <a:pt x="6077425" y="555450"/>
                </a:cubicBezTo>
                <a:cubicBezTo>
                  <a:pt x="5985933" y="477420"/>
                  <a:pt x="5894442" y="399388"/>
                  <a:pt x="5800259" y="321356"/>
                </a:cubicBezTo>
                <a:cubicBezTo>
                  <a:pt x="5730296" y="262161"/>
                  <a:pt x="5649568" y="224490"/>
                  <a:pt x="5560767" y="197583"/>
                </a:cubicBezTo>
                <a:cubicBezTo>
                  <a:pt x="5367021" y="146459"/>
                  <a:pt x="5184038" y="68429"/>
                  <a:pt x="4990292" y="25376"/>
                </a:cubicBezTo>
                <a:lnTo>
                  <a:pt x="4858639" y="0"/>
                </a:lnTo>
                <a:lnTo>
                  <a:pt x="5574004" y="0"/>
                </a:lnTo>
                <a:lnTo>
                  <a:pt x="5574348" y="150"/>
                </a:lnTo>
                <a:cubicBezTo>
                  <a:pt x="5595749" y="7886"/>
                  <a:pt x="5617949" y="13940"/>
                  <a:pt x="5641495" y="17304"/>
                </a:cubicBezTo>
                <a:cubicBezTo>
                  <a:pt x="5659658" y="19322"/>
                  <a:pt x="5680850" y="27395"/>
                  <a:pt x="5693716" y="15413"/>
                </a:cubicBezTo>
                <a:lnTo>
                  <a:pt x="5701308" y="0"/>
                </a:lnTo>
                <a:lnTo>
                  <a:pt x="5893094" y="0"/>
                </a:lnTo>
                <a:lnTo>
                  <a:pt x="5928120" y="15497"/>
                </a:lnTo>
                <a:cubicBezTo>
                  <a:pt x="5964574" y="32440"/>
                  <a:pt x="6000734" y="49593"/>
                  <a:pt x="6037061" y="65738"/>
                </a:cubicBezTo>
                <a:cubicBezTo>
                  <a:pt x="6123171" y="111479"/>
                  <a:pt x="6195826" y="176056"/>
                  <a:pt x="6287317" y="211037"/>
                </a:cubicBezTo>
                <a:cubicBezTo>
                  <a:pt x="6217353" y="143769"/>
                  <a:pt x="6133934" y="103408"/>
                  <a:pt x="6050517" y="54974"/>
                </a:cubicBezTo>
                <a:cubicBezTo>
                  <a:pt x="6022935" y="36139"/>
                  <a:pt x="5994343" y="18986"/>
                  <a:pt x="5964995" y="3094"/>
                </a:cubicBezTo>
                <a:lnTo>
                  <a:pt x="5958708" y="0"/>
                </a:lnTo>
                <a:lnTo>
                  <a:pt x="6034737" y="0"/>
                </a:lnTo>
                <a:lnTo>
                  <a:pt x="6100298" y="33785"/>
                </a:lnTo>
                <a:cubicBezTo>
                  <a:pt x="6179007" y="78518"/>
                  <a:pt x="6256371" y="126279"/>
                  <a:pt x="6333063" y="176056"/>
                </a:cubicBezTo>
                <a:cubicBezTo>
                  <a:pt x="6335754" y="178747"/>
                  <a:pt x="6341136" y="178747"/>
                  <a:pt x="6349209" y="178747"/>
                </a:cubicBezTo>
                <a:cubicBezTo>
                  <a:pt x="6362663" y="143769"/>
                  <a:pt x="6354590" y="122243"/>
                  <a:pt x="6319607" y="100717"/>
                </a:cubicBezTo>
                <a:lnTo>
                  <a:pt x="6159296" y="0"/>
                </a:lnTo>
                <a:lnTo>
                  <a:pt x="6494412" y="0"/>
                </a:lnTo>
                <a:lnTo>
                  <a:pt x="6530564" y="24963"/>
                </a:lnTo>
                <a:lnTo>
                  <a:pt x="6530564" y="2283869"/>
                </a:lnTo>
                <a:lnTo>
                  <a:pt x="6452592" y="2135053"/>
                </a:lnTo>
                <a:cubicBezTo>
                  <a:pt x="6368738" y="1991179"/>
                  <a:pt x="6272827" y="1856596"/>
                  <a:pt x="6165817" y="1732932"/>
                </a:cubicBezTo>
                <a:cubicBezTo>
                  <a:pt x="6052481" y="1591083"/>
                  <a:pt x="5916785" y="1458895"/>
                  <a:pt x="5773745" y="1338044"/>
                </a:cubicBezTo>
                <a:cubicBezTo>
                  <a:pt x="5779413" y="1341717"/>
                  <a:pt x="5779413" y="1341717"/>
                  <a:pt x="5784085" y="1340719"/>
                </a:cubicBezTo>
                <a:cubicBezTo>
                  <a:pt x="5771750" y="1328702"/>
                  <a:pt x="5742407" y="1305666"/>
                  <a:pt x="5718731" y="1286303"/>
                </a:cubicBezTo>
                <a:cubicBezTo>
                  <a:pt x="5701725" y="1275284"/>
                  <a:pt x="5689388" y="1263266"/>
                  <a:pt x="5679049" y="1260591"/>
                </a:cubicBezTo>
                <a:cubicBezTo>
                  <a:pt x="5639367" y="1234880"/>
                  <a:pt x="5598685" y="1204498"/>
                  <a:pt x="5559003" y="1178786"/>
                </a:cubicBezTo>
                <a:cubicBezTo>
                  <a:pt x="5546667" y="1166769"/>
                  <a:pt x="5529659" y="1155750"/>
                  <a:pt x="5513651" y="1149403"/>
                </a:cubicBezTo>
                <a:cubicBezTo>
                  <a:pt x="5382265" y="1060250"/>
                  <a:pt x="5239864" y="988106"/>
                  <a:pt x="5089115" y="922629"/>
                </a:cubicBezTo>
                <a:cubicBezTo>
                  <a:pt x="5136145" y="937001"/>
                  <a:pt x="5183173" y="951374"/>
                  <a:pt x="5219861" y="963072"/>
                </a:cubicBezTo>
                <a:cubicBezTo>
                  <a:pt x="5221858" y="972417"/>
                  <a:pt x="5242538" y="977766"/>
                  <a:pt x="5243535" y="982437"/>
                </a:cubicBezTo>
                <a:cubicBezTo>
                  <a:pt x="5285894" y="997808"/>
                  <a:pt x="5335917" y="1026195"/>
                  <a:pt x="5376279" y="1032223"/>
                </a:cubicBezTo>
                <a:cubicBezTo>
                  <a:pt x="5359273" y="1021205"/>
                  <a:pt x="5336597" y="1006512"/>
                  <a:pt x="5339271" y="996174"/>
                </a:cubicBezTo>
                <a:cubicBezTo>
                  <a:pt x="5311925" y="982478"/>
                  <a:pt x="5246891" y="952416"/>
                  <a:pt x="5227209" y="951735"/>
                </a:cubicBezTo>
                <a:cubicBezTo>
                  <a:pt x="5215871" y="944390"/>
                  <a:pt x="5209205" y="936045"/>
                  <a:pt x="5203535" y="932372"/>
                </a:cubicBezTo>
                <a:cubicBezTo>
                  <a:pt x="5171517" y="919677"/>
                  <a:pt x="5146165" y="915324"/>
                  <a:pt x="5115146" y="907298"/>
                </a:cubicBezTo>
                <a:cubicBezTo>
                  <a:pt x="5093467" y="897276"/>
                  <a:pt x="5054783" y="876237"/>
                  <a:pt x="5028434" y="867212"/>
                </a:cubicBezTo>
                <a:cubicBezTo>
                  <a:pt x="5018094" y="864537"/>
                  <a:pt x="5014421" y="870207"/>
                  <a:pt x="5004080" y="867531"/>
                </a:cubicBezTo>
                <a:cubicBezTo>
                  <a:pt x="4993741" y="864858"/>
                  <a:pt x="4975737" y="849166"/>
                  <a:pt x="4965395" y="846491"/>
                </a:cubicBezTo>
                <a:cubicBezTo>
                  <a:pt x="4933378" y="833794"/>
                  <a:pt x="4919364" y="836789"/>
                  <a:pt x="4917369" y="827446"/>
                </a:cubicBezTo>
                <a:cubicBezTo>
                  <a:pt x="4897687" y="826767"/>
                  <a:pt x="4866667" y="818742"/>
                  <a:pt x="4859320" y="830080"/>
                </a:cubicBezTo>
                <a:cubicBezTo>
                  <a:pt x="4879003" y="830759"/>
                  <a:pt x="4875330" y="836428"/>
                  <a:pt x="4876327" y="841099"/>
                </a:cubicBezTo>
                <a:cubicBezTo>
                  <a:pt x="4413385" y="686027"/>
                  <a:pt x="3907001" y="647686"/>
                  <a:pt x="3393185" y="757460"/>
                </a:cubicBezTo>
                <a:lnTo>
                  <a:pt x="3342975" y="770687"/>
                </a:lnTo>
                <a:lnTo>
                  <a:pt x="3291917" y="780409"/>
                </a:lnTo>
                <a:cubicBezTo>
                  <a:pt x="2973092" y="853467"/>
                  <a:pt x="2679548" y="994128"/>
                  <a:pt x="2400079" y="1173988"/>
                </a:cubicBezTo>
                <a:cubicBezTo>
                  <a:pt x="2357675" y="1203326"/>
                  <a:pt x="2312502" y="1229200"/>
                  <a:pt x="2269683" y="1256599"/>
                </a:cubicBezTo>
                <a:cubicBezTo>
                  <a:pt x="2262754" y="1262135"/>
                  <a:pt x="2257068" y="1273490"/>
                  <a:pt x="2246824" y="1263510"/>
                </a:cubicBezTo>
                <a:cubicBezTo>
                  <a:pt x="2236994" y="1255472"/>
                  <a:pt x="2238801" y="1244946"/>
                  <a:pt x="2244901" y="1235531"/>
                </a:cubicBezTo>
                <a:cubicBezTo>
                  <a:pt x="2258628" y="1214348"/>
                  <a:pt x="2277477" y="1198153"/>
                  <a:pt x="2297569" y="1187778"/>
                </a:cubicBezTo>
                <a:cubicBezTo>
                  <a:pt x="2412582" y="1118591"/>
                  <a:pt x="2522339" y="1034306"/>
                  <a:pt x="2654790" y="989786"/>
                </a:cubicBezTo>
                <a:cubicBezTo>
                  <a:pt x="2640950" y="972465"/>
                  <a:pt x="2621271" y="984780"/>
                  <a:pt x="2604795" y="974104"/>
                </a:cubicBezTo>
                <a:cubicBezTo>
                  <a:pt x="2642906" y="943655"/>
                  <a:pt x="2685444" y="924427"/>
                  <a:pt x="2728393" y="907142"/>
                </a:cubicBezTo>
                <a:cubicBezTo>
                  <a:pt x="3024345" y="783076"/>
                  <a:pt x="3326509" y="688101"/>
                  <a:pt x="3647056" y="660175"/>
                </a:cubicBezTo>
                <a:cubicBezTo>
                  <a:pt x="3872435" y="642443"/>
                  <a:pt x="4096551" y="647286"/>
                  <a:pt x="4318016" y="687170"/>
                </a:cubicBezTo>
                <a:cubicBezTo>
                  <a:pt x="4385465" y="699121"/>
                  <a:pt x="4446533" y="728661"/>
                  <a:pt x="4516487" y="723856"/>
                </a:cubicBezTo>
                <a:cubicBezTo>
                  <a:pt x="4534357" y="722064"/>
                  <a:pt x="4557763" y="727203"/>
                  <a:pt x="4557781" y="698810"/>
                </a:cubicBezTo>
                <a:cubicBezTo>
                  <a:pt x="4559739" y="670001"/>
                  <a:pt x="4535353" y="679267"/>
                  <a:pt x="4518180" y="674824"/>
                </a:cubicBezTo>
                <a:cubicBezTo>
                  <a:pt x="4497541" y="673149"/>
                  <a:pt x="4471499" y="674658"/>
                  <a:pt x="4454063" y="649993"/>
                </a:cubicBezTo>
                <a:cubicBezTo>
                  <a:pt x="4579151" y="637464"/>
                  <a:pt x="4694375" y="673682"/>
                  <a:pt x="4809052" y="697851"/>
                </a:cubicBezTo>
                <a:cubicBezTo>
                  <a:pt x="4878159" y="717561"/>
                  <a:pt x="4940470" y="752918"/>
                  <a:pt x="5011799" y="764041"/>
                </a:cubicBezTo>
                <a:cubicBezTo>
                  <a:pt x="4951013" y="726331"/>
                  <a:pt x="4884674" y="710086"/>
                  <a:pt x="4817092" y="688021"/>
                </a:cubicBezTo>
                <a:cubicBezTo>
                  <a:pt x="4725971" y="650709"/>
                  <a:pt x="4627357" y="635277"/>
                  <a:pt x="4528741" y="619842"/>
                </a:cubicBezTo>
                <a:cubicBezTo>
                  <a:pt x="4260185" y="577853"/>
                  <a:pt x="3989536" y="554560"/>
                  <a:pt x="3716648" y="568249"/>
                </a:cubicBezTo>
                <a:cubicBezTo>
                  <a:pt x="3682848" y="571413"/>
                  <a:pt x="3645865" y="569175"/>
                  <a:pt x="3612199" y="582452"/>
                </a:cubicBezTo>
                <a:cubicBezTo>
                  <a:pt x="3616756" y="603785"/>
                  <a:pt x="3633383" y="596177"/>
                  <a:pt x="3645435" y="595629"/>
                </a:cubicBezTo>
                <a:cubicBezTo>
                  <a:pt x="3875105" y="579008"/>
                  <a:pt x="4105457" y="584547"/>
                  <a:pt x="4335789" y="618481"/>
                </a:cubicBezTo>
                <a:cubicBezTo>
                  <a:pt x="4348253" y="619874"/>
                  <a:pt x="4371114" y="612962"/>
                  <a:pt x="4369439" y="633599"/>
                </a:cubicBezTo>
                <a:cubicBezTo>
                  <a:pt x="4367764" y="654235"/>
                  <a:pt x="4345187" y="652975"/>
                  <a:pt x="4330367" y="650057"/>
                </a:cubicBezTo>
                <a:cubicBezTo>
                  <a:pt x="4257512" y="641288"/>
                  <a:pt x="4184940" y="624346"/>
                  <a:pt x="4109450" y="622223"/>
                </a:cubicBezTo>
                <a:cubicBezTo>
                  <a:pt x="3783385" y="614827"/>
                  <a:pt x="3459524" y="627237"/>
                  <a:pt x="3144894" y="720819"/>
                </a:cubicBezTo>
                <a:cubicBezTo>
                  <a:pt x="2900781" y="793251"/>
                  <a:pt x="2670360" y="901288"/>
                  <a:pt x="2449900" y="1027476"/>
                </a:cubicBezTo>
                <a:cubicBezTo>
                  <a:pt x="2404727" y="1053349"/>
                  <a:pt x="2357614" y="1079638"/>
                  <a:pt x="2308845" y="1098169"/>
                </a:cubicBezTo>
                <a:cubicBezTo>
                  <a:pt x="2636030" y="864009"/>
                  <a:pt x="2999184" y="703280"/>
                  <a:pt x="3399136" y="619861"/>
                </a:cubicBezTo>
                <a:cubicBezTo>
                  <a:pt x="3380587" y="599489"/>
                  <a:pt x="3359384" y="614158"/>
                  <a:pt x="3330855" y="604030"/>
                </a:cubicBezTo>
                <a:cubicBezTo>
                  <a:pt x="3400677" y="589112"/>
                  <a:pt x="3460803" y="576266"/>
                  <a:pt x="3520230" y="569654"/>
                </a:cubicBezTo>
                <a:cubicBezTo>
                  <a:pt x="3609580" y="560703"/>
                  <a:pt x="3699343" y="553695"/>
                  <a:pt x="3790217" y="542392"/>
                </a:cubicBezTo>
                <a:cubicBezTo>
                  <a:pt x="3796450" y="543088"/>
                  <a:pt x="3811685" y="547944"/>
                  <a:pt x="3810723" y="533954"/>
                </a:cubicBezTo>
                <a:cubicBezTo>
                  <a:pt x="3812117" y="521489"/>
                  <a:pt x="3798540" y="524390"/>
                  <a:pt x="3790368" y="524109"/>
                </a:cubicBezTo>
                <a:cubicBezTo>
                  <a:pt x="3677198" y="525980"/>
                  <a:pt x="3566249" y="519265"/>
                  <a:pt x="3455830" y="552995"/>
                </a:cubicBezTo>
                <a:cubicBezTo>
                  <a:pt x="3431446" y="562261"/>
                  <a:pt x="3401392" y="554486"/>
                  <a:pt x="3373410" y="556409"/>
                </a:cubicBezTo>
                <a:cubicBezTo>
                  <a:pt x="3256777" y="561047"/>
                  <a:pt x="3151198" y="607938"/>
                  <a:pt x="3041191" y="643608"/>
                </a:cubicBezTo>
                <a:cubicBezTo>
                  <a:pt x="2797211" y="726152"/>
                  <a:pt x="2563608" y="828785"/>
                  <a:pt x="2341622" y="957326"/>
                </a:cubicBezTo>
                <a:cubicBezTo>
                  <a:pt x="2202226" y="1035776"/>
                  <a:pt x="2083448" y="1144297"/>
                  <a:pt x="1953599" y="1238958"/>
                </a:cubicBezTo>
                <a:cubicBezTo>
                  <a:pt x="1942791" y="1245322"/>
                  <a:pt x="1930456" y="1254041"/>
                  <a:pt x="1914658" y="1265528"/>
                </a:cubicBezTo>
                <a:cubicBezTo>
                  <a:pt x="1915373" y="1230902"/>
                  <a:pt x="1930211" y="1205424"/>
                  <a:pt x="1953768" y="1192281"/>
                </a:cubicBezTo>
                <a:cubicBezTo>
                  <a:pt x="2070022" y="1128914"/>
                  <a:pt x="2162889" y="1032014"/>
                  <a:pt x="2273195" y="959778"/>
                </a:cubicBezTo>
                <a:cubicBezTo>
                  <a:pt x="2628081" y="731867"/>
                  <a:pt x="3011588" y="580986"/>
                  <a:pt x="3429259" y="514058"/>
                </a:cubicBezTo>
                <a:cubicBezTo>
                  <a:pt x="3602008" y="487291"/>
                  <a:pt x="3774041" y="495152"/>
                  <a:pt x="3947467" y="490544"/>
                </a:cubicBezTo>
                <a:cubicBezTo>
                  <a:pt x="4168684" y="481812"/>
                  <a:pt x="4386005" y="502302"/>
                  <a:pt x="4596509" y="566835"/>
                </a:cubicBezTo>
                <a:cubicBezTo>
                  <a:pt x="4616037" y="572801"/>
                  <a:pt x="4636260" y="572538"/>
                  <a:pt x="4640121" y="600103"/>
                </a:cubicBezTo>
                <a:cubicBezTo>
                  <a:pt x="4639840" y="608275"/>
                  <a:pt x="4648842" y="612435"/>
                  <a:pt x="4657014" y="612717"/>
                </a:cubicBezTo>
                <a:cubicBezTo>
                  <a:pt x="4786923" y="641743"/>
                  <a:pt x="4913502" y="683647"/>
                  <a:pt x="5039385" y="731785"/>
                </a:cubicBezTo>
                <a:cubicBezTo>
                  <a:pt x="5041737" y="733309"/>
                  <a:pt x="5045617" y="732481"/>
                  <a:pt x="5051435" y="731238"/>
                </a:cubicBezTo>
                <a:cubicBezTo>
                  <a:pt x="5055747" y="703956"/>
                  <a:pt x="5046613" y="689683"/>
                  <a:pt x="5018085" y="679555"/>
                </a:cubicBezTo>
                <a:cubicBezTo>
                  <a:pt x="4824207" y="607415"/>
                  <a:pt x="4631439" y="530982"/>
                  <a:pt x="4427845" y="489308"/>
                </a:cubicBezTo>
                <a:lnTo>
                  <a:pt x="4310509" y="471335"/>
                </a:lnTo>
                <a:lnTo>
                  <a:pt x="4176892" y="462604"/>
                </a:lnTo>
                <a:cubicBezTo>
                  <a:pt x="4103169" y="460013"/>
                  <a:pt x="4028959" y="459592"/>
                  <a:pt x="3954287" y="461274"/>
                </a:cubicBezTo>
                <a:cubicBezTo>
                  <a:pt x="3873558" y="461274"/>
                  <a:pt x="3790139" y="463965"/>
                  <a:pt x="3706721" y="469347"/>
                </a:cubicBezTo>
                <a:lnTo>
                  <a:pt x="3819638" y="441228"/>
                </a:lnTo>
                <a:lnTo>
                  <a:pt x="3678438" y="446944"/>
                </a:lnTo>
                <a:cubicBezTo>
                  <a:pt x="3595111" y="454417"/>
                  <a:pt x="3511778" y="466010"/>
                  <a:pt x="3428450" y="481785"/>
                </a:cubicBezTo>
                <a:cubicBezTo>
                  <a:pt x="3241428" y="517687"/>
                  <a:pt x="3054409" y="553586"/>
                  <a:pt x="2876370" y="622042"/>
                </a:cubicBezTo>
                <a:cubicBezTo>
                  <a:pt x="2807509" y="650949"/>
                  <a:pt x="2731736" y="656997"/>
                  <a:pt x="2659974" y="672328"/>
                </a:cubicBezTo>
                <a:cubicBezTo>
                  <a:pt x="2772757" y="625926"/>
                  <a:pt x="2886957" y="583784"/>
                  <a:pt x="3002779" y="546873"/>
                </a:cubicBezTo>
                <a:lnTo>
                  <a:pt x="3243522" y="482631"/>
                </a:lnTo>
                <a:lnTo>
                  <a:pt x="3245900" y="478428"/>
                </a:lnTo>
                <a:cubicBezTo>
                  <a:pt x="3251955" y="475401"/>
                  <a:pt x="3258682" y="473383"/>
                  <a:pt x="3260028" y="466656"/>
                </a:cubicBezTo>
                <a:cubicBezTo>
                  <a:pt x="3257337" y="463965"/>
                  <a:pt x="3254646" y="461274"/>
                  <a:pt x="3251955" y="461274"/>
                </a:cubicBezTo>
                <a:cubicBezTo>
                  <a:pt x="3198135" y="461274"/>
                  <a:pt x="3149699" y="474729"/>
                  <a:pt x="3098571" y="490872"/>
                </a:cubicBezTo>
                <a:cubicBezTo>
                  <a:pt x="2945189" y="541997"/>
                  <a:pt x="2797189" y="601193"/>
                  <a:pt x="2651879" y="673842"/>
                </a:cubicBezTo>
                <a:cubicBezTo>
                  <a:pt x="2619588" y="689986"/>
                  <a:pt x="2587296" y="700749"/>
                  <a:pt x="2549624" y="692677"/>
                </a:cubicBezTo>
                <a:cubicBezTo>
                  <a:pt x="2514642" y="687297"/>
                  <a:pt x="2485041" y="711513"/>
                  <a:pt x="2455442" y="727656"/>
                </a:cubicBezTo>
                <a:cubicBezTo>
                  <a:pt x="2404315" y="754563"/>
                  <a:pt x="2353186" y="768018"/>
                  <a:pt x="2291295" y="751874"/>
                </a:cubicBezTo>
                <a:cubicBezTo>
                  <a:pt x="2751443" y="469347"/>
                  <a:pt x="3235809" y="278306"/>
                  <a:pt x="3763231" y="200274"/>
                </a:cubicBezTo>
                <a:cubicBezTo>
                  <a:pt x="3354210" y="248706"/>
                  <a:pt x="2947880" y="307904"/>
                  <a:pt x="2579224" y="507017"/>
                </a:cubicBezTo>
                <a:cubicBezTo>
                  <a:pt x="2888680" y="294449"/>
                  <a:pt x="3243881" y="211037"/>
                  <a:pt x="3604465" y="146459"/>
                </a:cubicBezTo>
                <a:cubicBezTo>
                  <a:pt x="3967741" y="81881"/>
                  <a:pt x="4331015" y="111479"/>
                  <a:pt x="4702363" y="165295"/>
                </a:cubicBezTo>
                <a:cubicBezTo>
                  <a:pt x="4680835" y="135697"/>
                  <a:pt x="4653927" y="135697"/>
                  <a:pt x="4632399" y="133006"/>
                </a:cubicBezTo>
                <a:cubicBezTo>
                  <a:pt x="4374071" y="95336"/>
                  <a:pt x="4115741" y="71119"/>
                  <a:pt x="3854723" y="89954"/>
                </a:cubicBezTo>
                <a:cubicBezTo>
                  <a:pt x="3822431" y="92645"/>
                  <a:pt x="3790139" y="95336"/>
                  <a:pt x="3763231" y="76501"/>
                </a:cubicBezTo>
                <a:cubicBezTo>
                  <a:pt x="3749775" y="68429"/>
                  <a:pt x="3739012" y="68429"/>
                  <a:pt x="3728249" y="73810"/>
                </a:cubicBezTo>
                <a:cubicBezTo>
                  <a:pt x="3609847" y="124933"/>
                  <a:pt x="3480684" y="133006"/>
                  <a:pt x="3356901" y="157222"/>
                </a:cubicBezTo>
                <a:cubicBezTo>
                  <a:pt x="3106645" y="205656"/>
                  <a:pt x="2867152" y="283686"/>
                  <a:pt x="2633042" y="383243"/>
                </a:cubicBezTo>
                <a:cubicBezTo>
                  <a:pt x="2614206" y="391315"/>
                  <a:pt x="2595370" y="404770"/>
                  <a:pt x="2565769" y="396697"/>
                </a:cubicBezTo>
                <a:cubicBezTo>
                  <a:pt x="2748752" y="283686"/>
                  <a:pt x="2950571" y="229872"/>
                  <a:pt x="3141627" y="151840"/>
                </a:cubicBezTo>
                <a:cubicBezTo>
                  <a:pt x="3012463" y="165295"/>
                  <a:pt x="2896753" y="237944"/>
                  <a:pt x="2756825" y="229872"/>
                </a:cubicBezTo>
                <a:cubicBezTo>
                  <a:pt x="2789116" y="192202"/>
                  <a:pt x="2824099" y="178747"/>
                  <a:pt x="2861770" y="170676"/>
                </a:cubicBezTo>
                <a:cubicBezTo>
                  <a:pt x="2950571" y="154531"/>
                  <a:pt x="3036681" y="135697"/>
                  <a:pt x="3120100" y="103408"/>
                </a:cubicBezTo>
                <a:cubicBezTo>
                  <a:pt x="3184681" y="76501"/>
                  <a:pt x="3251955" y="89954"/>
                  <a:pt x="3319228" y="76501"/>
                </a:cubicBezTo>
                <a:cubicBezTo>
                  <a:pt x="3351519" y="71119"/>
                  <a:pt x="3381119" y="65738"/>
                  <a:pt x="3399956" y="33449"/>
                </a:cubicBezTo>
                <a:cubicBezTo>
                  <a:pt x="3413410" y="14613"/>
                  <a:pt x="3434938" y="11922"/>
                  <a:pt x="3456465" y="6542"/>
                </a:cubicBezTo>
                <a:close/>
                <a:moveTo>
                  <a:pt x="2942330" y="0"/>
                </a:moveTo>
                <a:lnTo>
                  <a:pt x="3174123" y="0"/>
                </a:lnTo>
                <a:lnTo>
                  <a:pt x="3100717" y="23190"/>
                </a:lnTo>
                <a:cubicBezTo>
                  <a:pt x="3070822" y="34458"/>
                  <a:pt x="3041390" y="47575"/>
                  <a:pt x="3012463" y="63047"/>
                </a:cubicBezTo>
                <a:cubicBezTo>
                  <a:pt x="2829480" y="157222"/>
                  <a:pt x="2624969" y="205656"/>
                  <a:pt x="2439295" y="291759"/>
                </a:cubicBezTo>
                <a:cubicBezTo>
                  <a:pt x="2420460" y="299831"/>
                  <a:pt x="2393550" y="310594"/>
                  <a:pt x="2380096" y="291759"/>
                </a:cubicBezTo>
                <a:cubicBezTo>
                  <a:pt x="2366641" y="272924"/>
                  <a:pt x="2382786" y="248706"/>
                  <a:pt x="2396241" y="229872"/>
                </a:cubicBezTo>
                <a:cubicBezTo>
                  <a:pt x="2409696" y="211037"/>
                  <a:pt x="2431223" y="197583"/>
                  <a:pt x="2452751" y="189511"/>
                </a:cubicBezTo>
                <a:cubicBezTo>
                  <a:pt x="2580570" y="142423"/>
                  <a:pt x="2707043" y="89281"/>
                  <a:pt x="2834861" y="39503"/>
                </a:cubicBezTo>
                <a:close/>
                <a:moveTo>
                  <a:pt x="2576296" y="0"/>
                </a:moveTo>
                <a:lnTo>
                  <a:pt x="2746997" y="0"/>
                </a:lnTo>
                <a:lnTo>
                  <a:pt x="2705697" y="14613"/>
                </a:lnTo>
                <a:cubicBezTo>
                  <a:pt x="2641116" y="41521"/>
                  <a:pt x="2573842" y="63047"/>
                  <a:pt x="2509260" y="87263"/>
                </a:cubicBezTo>
                <a:cubicBezTo>
                  <a:pt x="2498497" y="92645"/>
                  <a:pt x="2487732" y="106099"/>
                  <a:pt x="2476969" y="89954"/>
                </a:cubicBezTo>
                <a:cubicBezTo>
                  <a:pt x="2466205" y="76501"/>
                  <a:pt x="2471587" y="63047"/>
                  <a:pt x="2482350" y="52283"/>
                </a:cubicBezTo>
                <a:cubicBezTo>
                  <a:pt x="2506569" y="28067"/>
                  <a:pt x="2536169" y="11922"/>
                  <a:pt x="2565769" y="385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22128004"/>
      </p:ext>
    </p:extLst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1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원형: 비어 있음 1">
            <a:extLst>
              <a:ext uri="{FF2B5EF4-FFF2-40B4-BE49-F238E27FC236}">
                <a16:creationId xmlns:a16="http://schemas.microsoft.com/office/drawing/2014/main" id="{43510F96-4E4D-4F6A-818D-E299E831CC01}"/>
              </a:ext>
            </a:extLst>
          </p:cNvPr>
          <p:cNvSpPr/>
          <p:nvPr userDrawn="1"/>
        </p:nvSpPr>
        <p:spPr>
          <a:xfrm>
            <a:off x="6392164" y="1281975"/>
            <a:ext cx="4759542" cy="4759542"/>
          </a:xfrm>
          <a:prstGeom prst="donut">
            <a:avLst>
              <a:gd name="adj" fmla="val 1850"/>
            </a:avLst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0" name="자유형: 도형 19">
            <a:extLst>
              <a:ext uri="{FF2B5EF4-FFF2-40B4-BE49-F238E27FC236}">
                <a16:creationId xmlns:a16="http://schemas.microsoft.com/office/drawing/2014/main" id="{586A9378-5329-4795-BD81-E4B63FD478E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030709" y="1366318"/>
            <a:ext cx="1822409" cy="2586876"/>
          </a:xfrm>
          <a:custGeom>
            <a:avLst/>
            <a:gdLst>
              <a:gd name="connsiteX0" fmla="*/ 863642 w 1822409"/>
              <a:gd name="connsiteY0" fmla="*/ 0 h 2586876"/>
              <a:gd name="connsiteX1" fmla="*/ 1706307 w 1822409"/>
              <a:gd name="connsiteY1" fmla="*/ 2577164 h 2586876"/>
              <a:gd name="connsiteX2" fmla="*/ 0 w 1822409"/>
              <a:gd name="connsiteY2" fmla="*/ 2586876 h 258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22409" h="2586876">
                <a:moveTo>
                  <a:pt x="863642" y="0"/>
                </a:moveTo>
                <a:cubicBezTo>
                  <a:pt x="1679882" y="581132"/>
                  <a:pt x="2021522" y="1626487"/>
                  <a:pt x="1706307" y="2577164"/>
                </a:cubicBezTo>
                <a:lnTo>
                  <a:pt x="0" y="258687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자유형: 도형 12">
            <a:extLst>
              <a:ext uri="{FF2B5EF4-FFF2-40B4-BE49-F238E27FC236}">
                <a16:creationId xmlns:a16="http://schemas.microsoft.com/office/drawing/2014/main" id="{417FB495-1718-4B12-A0EC-D01DB876E6E2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7118317" y="932349"/>
            <a:ext cx="2719605" cy="2144179"/>
          </a:xfrm>
          <a:custGeom>
            <a:avLst/>
            <a:gdLst>
              <a:gd name="connsiteX0" fmla="*/ 1401769 w 2719605"/>
              <a:gd name="connsiteY0" fmla="*/ 1 h 2144179"/>
              <a:gd name="connsiteX1" fmla="*/ 2719605 w 2719605"/>
              <a:gd name="connsiteY1" fmla="*/ 421978 h 2144179"/>
              <a:gd name="connsiteX2" fmla="*/ 2144640 w 2719605"/>
              <a:gd name="connsiteY2" fmla="*/ 2144179 h 2144179"/>
              <a:gd name="connsiteX3" fmla="*/ 2136701 w 2719605"/>
              <a:gd name="connsiteY3" fmla="*/ 2144179 h 2144179"/>
              <a:gd name="connsiteX4" fmla="*/ 0 w 2719605"/>
              <a:gd name="connsiteY4" fmla="*/ 480476 h 2144179"/>
              <a:gd name="connsiteX5" fmla="*/ 1401769 w 2719605"/>
              <a:gd name="connsiteY5" fmla="*/ 1 h 2144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19605" h="2144179">
                <a:moveTo>
                  <a:pt x="1401769" y="1"/>
                </a:moveTo>
                <a:cubicBezTo>
                  <a:pt x="1863929" y="178"/>
                  <a:pt x="2326036" y="140289"/>
                  <a:pt x="2719605" y="421978"/>
                </a:cubicBezTo>
                <a:lnTo>
                  <a:pt x="2144640" y="2144179"/>
                </a:lnTo>
                <a:lnTo>
                  <a:pt x="2136701" y="2144179"/>
                </a:lnTo>
                <a:lnTo>
                  <a:pt x="0" y="480476"/>
                </a:lnTo>
                <a:cubicBezTo>
                  <a:pt x="412291" y="159962"/>
                  <a:pt x="907061" y="-188"/>
                  <a:pt x="1401769" y="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  <p:sp>
        <p:nvSpPr>
          <p:cNvPr id="24" name="자유형: 도형 23">
            <a:extLst>
              <a:ext uri="{FF2B5EF4-FFF2-40B4-BE49-F238E27FC236}">
                <a16:creationId xmlns:a16="http://schemas.microsoft.com/office/drawing/2014/main" id="{4FE3062D-0FB9-425A-A589-68F4CEA8D726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8112013" y="4022252"/>
            <a:ext cx="2626805" cy="1570156"/>
          </a:xfrm>
          <a:custGeom>
            <a:avLst/>
            <a:gdLst>
              <a:gd name="connsiteX0" fmla="*/ 462339 w 2626805"/>
              <a:gd name="connsiteY0" fmla="*/ 1569148 h 1570156"/>
              <a:gd name="connsiteX1" fmla="*/ 483227 w 2626805"/>
              <a:gd name="connsiteY1" fmla="*/ 1569612 h 1570156"/>
              <a:gd name="connsiteX2" fmla="*/ 471294 w 2626805"/>
              <a:gd name="connsiteY2" fmla="*/ 1570156 h 1570156"/>
              <a:gd name="connsiteX3" fmla="*/ 462562 w 2626805"/>
              <a:gd name="connsiteY3" fmla="*/ 1569858 h 1570156"/>
              <a:gd name="connsiteX4" fmla="*/ 2626805 w 2626805"/>
              <a:gd name="connsiteY4" fmla="*/ 0 h 1570156"/>
              <a:gd name="connsiteX5" fmla="*/ 495284 w 2626805"/>
              <a:gd name="connsiteY5" fmla="*/ 1569062 h 1570156"/>
              <a:gd name="connsiteX6" fmla="*/ 0 w 2626805"/>
              <a:gd name="connsiteY6" fmla="*/ 14951 h 157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26805" h="1570156">
                <a:moveTo>
                  <a:pt x="462339" y="1569148"/>
                </a:moveTo>
                <a:lnTo>
                  <a:pt x="483227" y="1569612"/>
                </a:lnTo>
                <a:cubicBezTo>
                  <a:pt x="479254" y="1570099"/>
                  <a:pt x="475275" y="1570133"/>
                  <a:pt x="471294" y="1570156"/>
                </a:cubicBezTo>
                <a:lnTo>
                  <a:pt x="462562" y="1569858"/>
                </a:lnTo>
                <a:close/>
                <a:moveTo>
                  <a:pt x="2626805" y="0"/>
                </a:moveTo>
                <a:cubicBezTo>
                  <a:pt x="2323053" y="924730"/>
                  <a:pt x="1466758" y="1554229"/>
                  <a:pt x="495284" y="1569062"/>
                </a:cubicBezTo>
                <a:lnTo>
                  <a:pt x="0" y="1495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6" name="자유형: 도형 25">
            <a:extLst>
              <a:ext uri="{FF2B5EF4-FFF2-40B4-BE49-F238E27FC236}">
                <a16:creationId xmlns:a16="http://schemas.microsoft.com/office/drawing/2014/main" id="{C4C57A6F-87E6-418B-8AAD-B2B59AF316B2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392163" y="3145586"/>
            <a:ext cx="2195336" cy="2446823"/>
          </a:xfrm>
          <a:custGeom>
            <a:avLst/>
            <a:gdLst>
              <a:gd name="connsiteX0" fmla="*/ 1374390 w 2195336"/>
              <a:gd name="connsiteY0" fmla="*/ 0 h 2446823"/>
              <a:gd name="connsiteX1" fmla="*/ 2151590 w 2195336"/>
              <a:gd name="connsiteY1" fmla="*/ 2438716 h 2446823"/>
              <a:gd name="connsiteX2" fmla="*/ 2195126 w 2195336"/>
              <a:gd name="connsiteY2" fmla="*/ 2439683 h 2446823"/>
              <a:gd name="connsiteX3" fmla="*/ 2195336 w 2195336"/>
              <a:gd name="connsiteY3" fmla="*/ 2440337 h 2446823"/>
              <a:gd name="connsiteX4" fmla="*/ 2192990 w 2195336"/>
              <a:gd name="connsiteY4" fmla="*/ 2440444 h 2446823"/>
              <a:gd name="connsiteX5" fmla="*/ 2151693 w 2195336"/>
              <a:gd name="connsiteY5" fmla="*/ 2439035 h 2446823"/>
              <a:gd name="connsiteX6" fmla="*/ 2154077 w 2195336"/>
              <a:gd name="connsiteY6" fmla="*/ 2446517 h 2446823"/>
              <a:gd name="connsiteX7" fmla="*/ 0 w 2195336"/>
              <a:gd name="connsiteY7" fmla="*/ 1016322 h 2446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95336" h="2446823">
                <a:moveTo>
                  <a:pt x="1374390" y="0"/>
                </a:moveTo>
                <a:lnTo>
                  <a:pt x="2151590" y="2438716"/>
                </a:lnTo>
                <a:lnTo>
                  <a:pt x="2195126" y="2439683"/>
                </a:lnTo>
                <a:lnTo>
                  <a:pt x="2195336" y="2440337"/>
                </a:lnTo>
                <a:lnTo>
                  <a:pt x="2192990" y="2440444"/>
                </a:lnTo>
                <a:lnTo>
                  <a:pt x="2151693" y="2439035"/>
                </a:lnTo>
                <a:lnTo>
                  <a:pt x="2154077" y="2446517"/>
                </a:lnTo>
                <a:cubicBezTo>
                  <a:pt x="1203619" y="2462028"/>
                  <a:pt x="349619" y="1887845"/>
                  <a:pt x="0" y="1016322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204387"/>
      </p:ext>
    </p:extLst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652010306"/>
      </p:ext>
    </p:extLst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53951791"/>
      </p:ext>
    </p:extLst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85560810"/>
      </p:ext>
    </p:extLst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">
            <a:extLst>
              <a:ext uri="{FF2B5EF4-FFF2-40B4-BE49-F238E27FC236}">
                <a16:creationId xmlns:a16="http://schemas.microsoft.com/office/drawing/2014/main" id="{5F09CD76-0E52-496A-BBAB-72B5DE55C2C4}"/>
              </a:ext>
            </a:extLst>
          </p:cNvPr>
          <p:cNvSpPr/>
          <p:nvPr userDrawn="1"/>
        </p:nvSpPr>
        <p:spPr>
          <a:xfrm>
            <a:off x="7145543" y="477356"/>
            <a:ext cx="1454955" cy="145495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0CEAA0AD-F268-427F-BABB-C1B1EC7E6EC1}"/>
              </a:ext>
            </a:extLst>
          </p:cNvPr>
          <p:cNvSpPr/>
          <p:nvPr userDrawn="1"/>
        </p:nvSpPr>
        <p:spPr>
          <a:xfrm>
            <a:off x="5690588" y="2018604"/>
            <a:ext cx="1454955" cy="145495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6" name="Rectangle 8">
            <a:extLst>
              <a:ext uri="{FF2B5EF4-FFF2-40B4-BE49-F238E27FC236}">
                <a16:creationId xmlns:a16="http://schemas.microsoft.com/office/drawing/2014/main" id="{3359DC30-69B5-4052-AE0B-452057A70E4A}"/>
              </a:ext>
            </a:extLst>
          </p:cNvPr>
          <p:cNvSpPr/>
          <p:nvPr userDrawn="1"/>
        </p:nvSpPr>
        <p:spPr>
          <a:xfrm>
            <a:off x="7145543" y="3559852"/>
            <a:ext cx="1454955" cy="145495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7" name="Rectangle 9">
            <a:extLst>
              <a:ext uri="{FF2B5EF4-FFF2-40B4-BE49-F238E27FC236}">
                <a16:creationId xmlns:a16="http://schemas.microsoft.com/office/drawing/2014/main" id="{73478F2A-DABD-4084-8C00-BD6FAAC6965D}"/>
              </a:ext>
            </a:extLst>
          </p:cNvPr>
          <p:cNvSpPr/>
          <p:nvPr userDrawn="1"/>
        </p:nvSpPr>
        <p:spPr>
          <a:xfrm>
            <a:off x="5690588" y="5101099"/>
            <a:ext cx="1454955" cy="145495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8" name="그림 개체 틀 2">
            <a:extLst>
              <a:ext uri="{FF2B5EF4-FFF2-40B4-BE49-F238E27FC236}">
                <a16:creationId xmlns:a16="http://schemas.microsoft.com/office/drawing/2014/main" id="{347C2F25-A0C1-414F-BB6B-450D6312133C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7076536" y="399722"/>
            <a:ext cx="1454955" cy="145495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9" name="그림 개체 틀 2">
            <a:extLst>
              <a:ext uri="{FF2B5EF4-FFF2-40B4-BE49-F238E27FC236}">
                <a16:creationId xmlns:a16="http://schemas.microsoft.com/office/drawing/2014/main" id="{14A41FF2-8EDF-464F-8D73-4BF290AA302C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5621580" y="1938805"/>
            <a:ext cx="1454955" cy="145495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0" name="그림 개체 틀 2">
            <a:extLst>
              <a:ext uri="{FF2B5EF4-FFF2-40B4-BE49-F238E27FC236}">
                <a16:creationId xmlns:a16="http://schemas.microsoft.com/office/drawing/2014/main" id="{4DA8C368-2890-43E7-B842-1E59AD1BB2CB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7076536" y="3477888"/>
            <a:ext cx="1454955" cy="145495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1" name="그림 개체 틀 2">
            <a:extLst>
              <a:ext uri="{FF2B5EF4-FFF2-40B4-BE49-F238E27FC236}">
                <a16:creationId xmlns:a16="http://schemas.microsoft.com/office/drawing/2014/main" id="{E1011A92-63A0-488F-84FC-D59EDF60825E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5621580" y="5016971"/>
            <a:ext cx="1454955" cy="145495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960029555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13817300"/>
      </p:ext>
    </p:extLst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ECDCC634-3D57-4C33-A882-F92E303EAFAD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0" y="0"/>
            <a:ext cx="12200626" cy="5365630"/>
          </a:xfrm>
          <a:custGeom>
            <a:avLst/>
            <a:gdLst>
              <a:gd name="connsiteX0" fmla="*/ 0 w 12192000"/>
              <a:gd name="connsiteY0" fmla="*/ 0 h 4658264"/>
              <a:gd name="connsiteX1" fmla="*/ 12192000 w 12192000"/>
              <a:gd name="connsiteY1" fmla="*/ 0 h 4658264"/>
              <a:gd name="connsiteX2" fmla="*/ 12192000 w 12192000"/>
              <a:gd name="connsiteY2" fmla="*/ 4658264 h 4658264"/>
              <a:gd name="connsiteX3" fmla="*/ 0 w 12192000"/>
              <a:gd name="connsiteY3" fmla="*/ 4658264 h 4658264"/>
              <a:gd name="connsiteX4" fmla="*/ 0 w 12192000"/>
              <a:gd name="connsiteY4" fmla="*/ 0 h 4658264"/>
              <a:gd name="connsiteX0" fmla="*/ 0 w 12200626"/>
              <a:gd name="connsiteY0" fmla="*/ 0 h 4658264"/>
              <a:gd name="connsiteX1" fmla="*/ 12192000 w 12200626"/>
              <a:gd name="connsiteY1" fmla="*/ 0 h 4658264"/>
              <a:gd name="connsiteX2" fmla="*/ 12200626 w 12200626"/>
              <a:gd name="connsiteY2" fmla="*/ 2863969 h 4658264"/>
              <a:gd name="connsiteX3" fmla="*/ 0 w 12200626"/>
              <a:gd name="connsiteY3" fmla="*/ 4658264 h 4658264"/>
              <a:gd name="connsiteX4" fmla="*/ 0 w 12200626"/>
              <a:gd name="connsiteY4" fmla="*/ 0 h 4658264"/>
              <a:gd name="connsiteX0" fmla="*/ 0 w 12200626"/>
              <a:gd name="connsiteY0" fmla="*/ 0 h 5365630"/>
              <a:gd name="connsiteX1" fmla="*/ 12192000 w 12200626"/>
              <a:gd name="connsiteY1" fmla="*/ 0 h 5365630"/>
              <a:gd name="connsiteX2" fmla="*/ 12200626 w 12200626"/>
              <a:gd name="connsiteY2" fmla="*/ 2863969 h 5365630"/>
              <a:gd name="connsiteX3" fmla="*/ 0 w 12200626"/>
              <a:gd name="connsiteY3" fmla="*/ 5365630 h 5365630"/>
              <a:gd name="connsiteX4" fmla="*/ 0 w 12200626"/>
              <a:gd name="connsiteY4" fmla="*/ 0 h 5365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00626" h="5365630">
                <a:moveTo>
                  <a:pt x="0" y="0"/>
                </a:moveTo>
                <a:lnTo>
                  <a:pt x="12192000" y="0"/>
                </a:lnTo>
                <a:cubicBezTo>
                  <a:pt x="12194875" y="954656"/>
                  <a:pt x="12197751" y="1909313"/>
                  <a:pt x="12200626" y="2863969"/>
                </a:cubicBezTo>
                <a:lnTo>
                  <a:pt x="0" y="536563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055760009"/>
      </p:ext>
    </p:extLst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66342696"/>
      </p:ext>
    </p:extLst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Group 95">
            <a:extLst>
              <a:ext uri="{FF2B5EF4-FFF2-40B4-BE49-F238E27FC236}">
                <a16:creationId xmlns:a16="http://schemas.microsoft.com/office/drawing/2014/main" id="{BD42C94A-177B-435A-A0EF-FBE20739582B}"/>
              </a:ext>
            </a:extLst>
          </p:cNvPr>
          <p:cNvGrpSpPr/>
          <p:nvPr/>
        </p:nvGrpSpPr>
        <p:grpSpPr>
          <a:xfrm>
            <a:off x="3887350" y="1935775"/>
            <a:ext cx="311314" cy="1943069"/>
            <a:chOff x="6989793" y="125116"/>
            <a:chExt cx="423340" cy="2642284"/>
          </a:xfrm>
        </p:grpSpPr>
        <p:sp>
          <p:nvSpPr>
            <p:cNvPr id="29" name="Graphic 207">
              <a:extLst>
                <a:ext uri="{FF2B5EF4-FFF2-40B4-BE49-F238E27FC236}">
                  <a16:creationId xmlns:a16="http://schemas.microsoft.com/office/drawing/2014/main" id="{EA6E42E7-07EC-45C2-8B2E-EB43043FF6B4}"/>
                </a:ext>
              </a:extLst>
            </p:cNvPr>
            <p:cNvSpPr/>
            <p:nvPr/>
          </p:nvSpPr>
          <p:spPr>
            <a:xfrm>
              <a:off x="6989899" y="125116"/>
              <a:ext cx="417986" cy="755695"/>
            </a:xfrm>
            <a:custGeom>
              <a:avLst/>
              <a:gdLst>
                <a:gd name="connsiteX0" fmla="*/ 236730 w 417986"/>
                <a:gd name="connsiteY0" fmla="*/ 10941 h 755695"/>
                <a:gd name="connsiteX1" fmla="*/ 351830 w 417986"/>
                <a:gd name="connsiteY1" fmla="*/ 3674 h 755695"/>
                <a:gd name="connsiteX2" fmla="*/ 417101 w 417986"/>
                <a:gd name="connsiteY2" fmla="*/ 96714 h 755695"/>
                <a:gd name="connsiteX3" fmla="*/ 259827 w 417986"/>
                <a:gd name="connsiteY3" fmla="*/ 441107 h 755695"/>
                <a:gd name="connsiteX4" fmla="*/ 820 w 417986"/>
                <a:gd name="connsiteY4" fmla="*/ 755523 h 755695"/>
                <a:gd name="connsiteX5" fmla="*/ 365 w 417986"/>
                <a:gd name="connsiteY5" fmla="*/ 129350 h 755695"/>
                <a:gd name="connsiteX6" fmla="*/ 236730 w 417986"/>
                <a:gd name="connsiteY6" fmla="*/ 10941 h 755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86" h="755695">
                  <a:moveTo>
                    <a:pt x="236730" y="10941"/>
                  </a:moveTo>
                  <a:cubicBezTo>
                    <a:pt x="274491" y="2182"/>
                    <a:pt x="312576" y="-4436"/>
                    <a:pt x="351830" y="3674"/>
                  </a:cubicBezTo>
                  <a:cubicBezTo>
                    <a:pt x="394976" y="12498"/>
                    <a:pt x="423459" y="52530"/>
                    <a:pt x="417101" y="96714"/>
                  </a:cubicBezTo>
                  <a:cubicBezTo>
                    <a:pt x="398415" y="226867"/>
                    <a:pt x="350338" y="324449"/>
                    <a:pt x="259827" y="441107"/>
                  </a:cubicBezTo>
                  <a:cubicBezTo>
                    <a:pt x="190469" y="530578"/>
                    <a:pt x="3155" y="762920"/>
                    <a:pt x="820" y="755523"/>
                  </a:cubicBezTo>
                  <a:cubicBezTo>
                    <a:pt x="-608" y="750852"/>
                    <a:pt x="236" y="333208"/>
                    <a:pt x="365" y="129350"/>
                  </a:cubicBezTo>
                  <a:cubicBezTo>
                    <a:pt x="53569" y="95741"/>
                    <a:pt x="180607" y="23917"/>
                    <a:pt x="236730" y="10941"/>
                  </a:cubicBezTo>
                  <a:close/>
                </a:path>
              </a:pathLst>
            </a:custGeom>
            <a:solidFill>
              <a:srgbClr val="F4DDD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30" name="Graphic 207">
              <a:extLst>
                <a:ext uri="{FF2B5EF4-FFF2-40B4-BE49-F238E27FC236}">
                  <a16:creationId xmlns:a16="http://schemas.microsoft.com/office/drawing/2014/main" id="{7A0F13A6-3F90-46D3-9D78-A5E698BE4F8F}"/>
                </a:ext>
              </a:extLst>
            </p:cNvPr>
            <p:cNvSpPr/>
            <p:nvPr/>
          </p:nvSpPr>
          <p:spPr>
            <a:xfrm>
              <a:off x="6989793" y="1280152"/>
              <a:ext cx="423340" cy="711338"/>
            </a:xfrm>
            <a:custGeom>
              <a:avLst/>
              <a:gdLst>
                <a:gd name="connsiteX0" fmla="*/ 239366 w 423340"/>
                <a:gd name="connsiteY0" fmla="*/ 6453 h 711338"/>
                <a:gd name="connsiteX1" fmla="*/ 358359 w 423340"/>
                <a:gd name="connsiteY1" fmla="*/ 5090 h 711338"/>
                <a:gd name="connsiteX2" fmla="*/ 421489 w 423340"/>
                <a:gd name="connsiteY2" fmla="*/ 104619 h 711338"/>
                <a:gd name="connsiteX3" fmla="*/ 316316 w 423340"/>
                <a:gd name="connsiteY3" fmla="*/ 332418 h 711338"/>
                <a:gd name="connsiteX4" fmla="*/ 342 w 423340"/>
                <a:gd name="connsiteY4" fmla="*/ 711263 h 711338"/>
                <a:gd name="connsiteX5" fmla="*/ 17 w 423340"/>
                <a:gd name="connsiteY5" fmla="*/ 85414 h 711338"/>
                <a:gd name="connsiteX6" fmla="*/ 239366 w 423340"/>
                <a:gd name="connsiteY6" fmla="*/ 6453 h 71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3340" h="711338">
                  <a:moveTo>
                    <a:pt x="239366" y="6453"/>
                  </a:moveTo>
                  <a:cubicBezTo>
                    <a:pt x="278879" y="94"/>
                    <a:pt x="318781" y="-3539"/>
                    <a:pt x="358359" y="5090"/>
                  </a:cubicBezTo>
                  <a:cubicBezTo>
                    <a:pt x="410783" y="16639"/>
                    <a:pt x="429729" y="52519"/>
                    <a:pt x="421489" y="104619"/>
                  </a:cubicBezTo>
                  <a:cubicBezTo>
                    <a:pt x="408059" y="190327"/>
                    <a:pt x="362057" y="261568"/>
                    <a:pt x="316316" y="332418"/>
                  </a:cubicBezTo>
                  <a:cubicBezTo>
                    <a:pt x="255197" y="427081"/>
                    <a:pt x="342" y="716713"/>
                    <a:pt x="342" y="711263"/>
                  </a:cubicBezTo>
                  <a:cubicBezTo>
                    <a:pt x="-113" y="644694"/>
                    <a:pt x="17" y="221730"/>
                    <a:pt x="17" y="85414"/>
                  </a:cubicBezTo>
                  <a:cubicBezTo>
                    <a:pt x="67883" y="53167"/>
                    <a:pt x="170656" y="17483"/>
                    <a:pt x="239366" y="6453"/>
                  </a:cubicBezTo>
                  <a:close/>
                </a:path>
              </a:pathLst>
            </a:custGeom>
            <a:solidFill>
              <a:srgbClr val="F4DDD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31" name="Graphic 207">
              <a:extLst>
                <a:ext uri="{FF2B5EF4-FFF2-40B4-BE49-F238E27FC236}">
                  <a16:creationId xmlns:a16="http://schemas.microsoft.com/office/drawing/2014/main" id="{9497B405-39EB-4597-8384-0BC78B80EBBA}"/>
                </a:ext>
              </a:extLst>
            </p:cNvPr>
            <p:cNvSpPr/>
            <p:nvPr/>
          </p:nvSpPr>
          <p:spPr>
            <a:xfrm>
              <a:off x="6989864" y="2025957"/>
              <a:ext cx="419185" cy="741443"/>
            </a:xfrm>
            <a:custGeom>
              <a:avLst/>
              <a:gdLst>
                <a:gd name="connsiteX0" fmla="*/ 184924 w 419185"/>
                <a:gd name="connsiteY0" fmla="*/ 33130 h 741443"/>
                <a:gd name="connsiteX1" fmla="*/ 353941 w 419185"/>
                <a:gd name="connsiteY1" fmla="*/ 7372 h 741443"/>
                <a:gd name="connsiteX2" fmla="*/ 417460 w 419185"/>
                <a:gd name="connsiteY2" fmla="*/ 107225 h 741443"/>
                <a:gd name="connsiteX3" fmla="*/ 373535 w 419185"/>
                <a:gd name="connsiteY3" fmla="*/ 291229 h 741443"/>
                <a:gd name="connsiteX4" fmla="*/ 286918 w 419185"/>
                <a:gd name="connsiteY4" fmla="*/ 436694 h 741443"/>
                <a:gd name="connsiteX5" fmla="*/ 465 w 419185"/>
                <a:gd name="connsiteY5" fmla="*/ 741444 h 741443"/>
                <a:gd name="connsiteX6" fmla="*/ 1762 w 419185"/>
                <a:gd name="connsiteY6" fmla="*/ 144597 h 741443"/>
                <a:gd name="connsiteX7" fmla="*/ 184924 w 419185"/>
                <a:gd name="connsiteY7" fmla="*/ 33130 h 741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185" h="741443">
                  <a:moveTo>
                    <a:pt x="184924" y="33130"/>
                  </a:moveTo>
                  <a:cubicBezTo>
                    <a:pt x="258629" y="-4242"/>
                    <a:pt x="318645" y="-5475"/>
                    <a:pt x="353941" y="7372"/>
                  </a:cubicBezTo>
                  <a:cubicBezTo>
                    <a:pt x="398774" y="23657"/>
                    <a:pt x="410647" y="65636"/>
                    <a:pt x="417460" y="107225"/>
                  </a:cubicBezTo>
                  <a:cubicBezTo>
                    <a:pt x="423688" y="145310"/>
                    <a:pt x="413956" y="204612"/>
                    <a:pt x="373535" y="291229"/>
                  </a:cubicBezTo>
                  <a:cubicBezTo>
                    <a:pt x="349529" y="342681"/>
                    <a:pt x="319553" y="390498"/>
                    <a:pt x="286918" y="436694"/>
                  </a:cubicBezTo>
                  <a:cubicBezTo>
                    <a:pt x="229887" y="517667"/>
                    <a:pt x="37318" y="711079"/>
                    <a:pt x="465" y="741444"/>
                  </a:cubicBezTo>
                  <a:cubicBezTo>
                    <a:pt x="-1093" y="673383"/>
                    <a:pt x="1762" y="144597"/>
                    <a:pt x="1762" y="144597"/>
                  </a:cubicBezTo>
                  <a:cubicBezTo>
                    <a:pt x="36993" y="121499"/>
                    <a:pt x="128866" y="61613"/>
                    <a:pt x="184924" y="33130"/>
                  </a:cubicBezTo>
                  <a:close/>
                </a:path>
              </a:pathLst>
            </a:custGeom>
            <a:solidFill>
              <a:srgbClr val="F4DDD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grpSp>
        <p:nvGrpSpPr>
          <p:cNvPr id="4" name="Group 150">
            <a:extLst>
              <a:ext uri="{FF2B5EF4-FFF2-40B4-BE49-F238E27FC236}">
                <a16:creationId xmlns:a16="http://schemas.microsoft.com/office/drawing/2014/main" id="{D0FE4A32-EB1F-4A06-9E8C-751DBFEF1CEE}"/>
              </a:ext>
            </a:extLst>
          </p:cNvPr>
          <p:cNvGrpSpPr/>
          <p:nvPr/>
        </p:nvGrpSpPr>
        <p:grpSpPr>
          <a:xfrm>
            <a:off x="1812810" y="1293388"/>
            <a:ext cx="2079686" cy="4150688"/>
            <a:chOff x="8768313" y="321075"/>
            <a:chExt cx="1576960" cy="3147176"/>
          </a:xfrm>
        </p:grpSpPr>
        <p:sp>
          <p:nvSpPr>
            <p:cNvPr id="6" name="Graphic 2">
              <a:extLst>
                <a:ext uri="{FF2B5EF4-FFF2-40B4-BE49-F238E27FC236}">
                  <a16:creationId xmlns:a16="http://schemas.microsoft.com/office/drawing/2014/main" id="{50A0E65B-4164-4DED-A81A-AEEB39D5256D}"/>
                </a:ext>
              </a:extLst>
            </p:cNvPr>
            <p:cNvSpPr/>
            <p:nvPr/>
          </p:nvSpPr>
          <p:spPr>
            <a:xfrm>
              <a:off x="8770757" y="321075"/>
              <a:ext cx="1572767" cy="3147176"/>
            </a:xfrm>
            <a:custGeom>
              <a:avLst/>
              <a:gdLst>
                <a:gd name="connsiteX0" fmla="*/ 2940654 w 3387838"/>
                <a:gd name="connsiteY0" fmla="*/ 6858876 h 6858875"/>
                <a:gd name="connsiteX1" fmla="*/ 447185 w 3387838"/>
                <a:gd name="connsiteY1" fmla="*/ 6858876 h 6858875"/>
                <a:gd name="connsiteX2" fmla="*/ 0 w 3387838"/>
                <a:gd name="connsiteY2" fmla="*/ 6411691 h 6858875"/>
                <a:gd name="connsiteX3" fmla="*/ 0 w 3387838"/>
                <a:gd name="connsiteY3" fmla="*/ 447185 h 6858875"/>
                <a:gd name="connsiteX4" fmla="*/ 447185 w 3387838"/>
                <a:gd name="connsiteY4" fmla="*/ 0 h 6858875"/>
                <a:gd name="connsiteX5" fmla="*/ 2940654 w 3387838"/>
                <a:gd name="connsiteY5" fmla="*/ 0 h 6858875"/>
                <a:gd name="connsiteX6" fmla="*/ 3387838 w 3387838"/>
                <a:gd name="connsiteY6" fmla="*/ 447185 h 6858875"/>
                <a:gd name="connsiteX7" fmla="*/ 3387838 w 3387838"/>
                <a:gd name="connsiteY7" fmla="*/ 6411759 h 6858875"/>
                <a:gd name="connsiteX8" fmla="*/ 2940654 w 3387838"/>
                <a:gd name="connsiteY8" fmla="*/ 6858876 h 6858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87838" h="6858875">
                  <a:moveTo>
                    <a:pt x="2940654" y="6858876"/>
                  </a:moveTo>
                  <a:lnTo>
                    <a:pt x="447185" y="6858876"/>
                  </a:lnTo>
                  <a:cubicBezTo>
                    <a:pt x="200216" y="6858876"/>
                    <a:pt x="0" y="6658660"/>
                    <a:pt x="0" y="6411691"/>
                  </a:cubicBezTo>
                  <a:lnTo>
                    <a:pt x="0" y="447185"/>
                  </a:lnTo>
                  <a:cubicBezTo>
                    <a:pt x="67" y="200216"/>
                    <a:pt x="200216" y="0"/>
                    <a:pt x="447185" y="0"/>
                  </a:cubicBezTo>
                  <a:lnTo>
                    <a:pt x="2940654" y="0"/>
                  </a:lnTo>
                  <a:cubicBezTo>
                    <a:pt x="3187622" y="0"/>
                    <a:pt x="3387838" y="200216"/>
                    <a:pt x="3387838" y="447185"/>
                  </a:cubicBezTo>
                  <a:lnTo>
                    <a:pt x="3387838" y="6411759"/>
                  </a:lnTo>
                  <a:cubicBezTo>
                    <a:pt x="3387771" y="6658660"/>
                    <a:pt x="3187555" y="6858876"/>
                    <a:pt x="2940654" y="6858876"/>
                  </a:cubicBezTo>
                  <a:close/>
                </a:path>
              </a:pathLst>
            </a:custGeom>
            <a:solidFill>
              <a:srgbClr val="D0D4D8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7" name="Graphic 2">
              <a:extLst>
                <a:ext uri="{FF2B5EF4-FFF2-40B4-BE49-F238E27FC236}">
                  <a16:creationId xmlns:a16="http://schemas.microsoft.com/office/drawing/2014/main" id="{5523ED77-C1EB-428F-8620-0123ACE3D534}"/>
                </a:ext>
              </a:extLst>
            </p:cNvPr>
            <p:cNvSpPr/>
            <p:nvPr/>
          </p:nvSpPr>
          <p:spPr>
            <a:xfrm>
              <a:off x="8791828" y="337580"/>
              <a:ext cx="1530622" cy="3114133"/>
            </a:xfrm>
            <a:custGeom>
              <a:avLst/>
              <a:gdLst>
                <a:gd name="connsiteX0" fmla="*/ 2858870 w 3305986"/>
                <a:gd name="connsiteY0" fmla="*/ 6786860 h 6786860"/>
                <a:gd name="connsiteX1" fmla="*/ 447185 w 3305986"/>
                <a:gd name="connsiteY1" fmla="*/ 6786860 h 6786860"/>
                <a:gd name="connsiteX2" fmla="*/ 0 w 3305986"/>
                <a:gd name="connsiteY2" fmla="*/ 6339676 h 6786860"/>
                <a:gd name="connsiteX3" fmla="*/ 0 w 3305986"/>
                <a:gd name="connsiteY3" fmla="*/ 447185 h 6786860"/>
                <a:gd name="connsiteX4" fmla="*/ 447185 w 3305986"/>
                <a:gd name="connsiteY4" fmla="*/ 0 h 6786860"/>
                <a:gd name="connsiteX5" fmla="*/ 2858802 w 3305986"/>
                <a:gd name="connsiteY5" fmla="*/ 0 h 6786860"/>
                <a:gd name="connsiteX6" fmla="*/ 3305987 w 3305986"/>
                <a:gd name="connsiteY6" fmla="*/ 447185 h 6786860"/>
                <a:gd name="connsiteX7" fmla="*/ 3305987 w 3305986"/>
                <a:gd name="connsiteY7" fmla="*/ 6339743 h 6786860"/>
                <a:gd name="connsiteX8" fmla="*/ 2858870 w 3305986"/>
                <a:gd name="connsiteY8" fmla="*/ 6786860 h 6786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5986" h="6786860">
                  <a:moveTo>
                    <a:pt x="2858870" y="6786860"/>
                  </a:moveTo>
                  <a:lnTo>
                    <a:pt x="447185" y="6786860"/>
                  </a:lnTo>
                  <a:cubicBezTo>
                    <a:pt x="200216" y="6786860"/>
                    <a:pt x="0" y="6586644"/>
                    <a:pt x="0" y="6339676"/>
                  </a:cubicBezTo>
                  <a:lnTo>
                    <a:pt x="0" y="447185"/>
                  </a:lnTo>
                  <a:cubicBezTo>
                    <a:pt x="0" y="200216"/>
                    <a:pt x="200216" y="0"/>
                    <a:pt x="447185" y="0"/>
                  </a:cubicBezTo>
                  <a:lnTo>
                    <a:pt x="2858802" y="0"/>
                  </a:lnTo>
                  <a:cubicBezTo>
                    <a:pt x="3105771" y="0"/>
                    <a:pt x="3305987" y="200216"/>
                    <a:pt x="3305987" y="447185"/>
                  </a:cubicBezTo>
                  <a:lnTo>
                    <a:pt x="3305987" y="6339743"/>
                  </a:lnTo>
                  <a:cubicBezTo>
                    <a:pt x="3305987" y="6586644"/>
                    <a:pt x="3105771" y="6786860"/>
                    <a:pt x="2858870" y="6786860"/>
                  </a:cubicBezTo>
                  <a:close/>
                </a:path>
              </a:pathLst>
            </a:custGeom>
            <a:solidFill>
              <a:srgbClr val="070808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9" name="Graphic 2">
              <a:extLst>
                <a:ext uri="{FF2B5EF4-FFF2-40B4-BE49-F238E27FC236}">
                  <a16:creationId xmlns:a16="http://schemas.microsoft.com/office/drawing/2014/main" id="{A1BB9538-4F64-448E-9A27-92E438893EFD}"/>
                </a:ext>
              </a:extLst>
            </p:cNvPr>
            <p:cNvSpPr/>
            <p:nvPr/>
          </p:nvSpPr>
          <p:spPr>
            <a:xfrm>
              <a:off x="8768591" y="768763"/>
              <a:ext cx="11005" cy="107231"/>
            </a:xfrm>
            <a:custGeom>
              <a:avLst/>
              <a:gdLst>
                <a:gd name="connsiteX0" fmla="*/ 15158 w 23982"/>
                <a:gd name="connsiteY0" fmla="*/ 233697 h 233697"/>
                <a:gd name="connsiteX1" fmla="*/ 0 w 23982"/>
                <a:gd name="connsiteY1" fmla="*/ 233697 h 233697"/>
                <a:gd name="connsiteX2" fmla="*/ 0 w 23982"/>
                <a:gd name="connsiteY2" fmla="*/ 0 h 233697"/>
                <a:gd name="connsiteX3" fmla="*/ 15158 w 23982"/>
                <a:gd name="connsiteY3" fmla="*/ 0 h 233697"/>
                <a:gd name="connsiteX4" fmla="*/ 23983 w 23982"/>
                <a:gd name="connsiteY4" fmla="*/ 8825 h 233697"/>
                <a:gd name="connsiteX5" fmla="*/ 23983 w 23982"/>
                <a:gd name="connsiteY5" fmla="*/ 224805 h 233697"/>
                <a:gd name="connsiteX6" fmla="*/ 15158 w 23982"/>
                <a:gd name="connsiteY6" fmla="*/ 233697 h 233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982" h="233697">
                  <a:moveTo>
                    <a:pt x="15158" y="233697"/>
                  </a:moveTo>
                  <a:lnTo>
                    <a:pt x="0" y="233697"/>
                  </a:lnTo>
                  <a:lnTo>
                    <a:pt x="0" y="0"/>
                  </a:lnTo>
                  <a:lnTo>
                    <a:pt x="15158" y="0"/>
                  </a:lnTo>
                  <a:cubicBezTo>
                    <a:pt x="20008" y="0"/>
                    <a:pt x="23983" y="3975"/>
                    <a:pt x="23983" y="8825"/>
                  </a:cubicBezTo>
                  <a:lnTo>
                    <a:pt x="23983" y="224805"/>
                  </a:lnTo>
                  <a:cubicBezTo>
                    <a:pt x="23983" y="229723"/>
                    <a:pt x="20008" y="233697"/>
                    <a:pt x="15158" y="233697"/>
                  </a:cubicBezTo>
                  <a:close/>
                </a:path>
              </a:pathLst>
            </a:custGeom>
            <a:solidFill>
              <a:srgbClr val="364551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0" name="Graphic 2">
              <a:extLst>
                <a:ext uri="{FF2B5EF4-FFF2-40B4-BE49-F238E27FC236}">
                  <a16:creationId xmlns:a16="http://schemas.microsoft.com/office/drawing/2014/main" id="{198D9A64-6EB6-424C-B79E-2878A1F8531D}"/>
                </a:ext>
              </a:extLst>
            </p:cNvPr>
            <p:cNvSpPr/>
            <p:nvPr/>
          </p:nvSpPr>
          <p:spPr>
            <a:xfrm>
              <a:off x="8768592" y="998837"/>
              <a:ext cx="15363" cy="213875"/>
            </a:xfrm>
            <a:custGeom>
              <a:avLst/>
              <a:gdLst>
                <a:gd name="connsiteX0" fmla="*/ 24656 w 33481"/>
                <a:gd name="connsiteY0" fmla="*/ 466115 h 466115"/>
                <a:gd name="connsiteX1" fmla="*/ 10105 w 33481"/>
                <a:gd name="connsiteY1" fmla="*/ 466115 h 466115"/>
                <a:gd name="connsiteX2" fmla="*/ 0 w 33481"/>
                <a:gd name="connsiteY2" fmla="*/ 456010 h 466115"/>
                <a:gd name="connsiteX3" fmla="*/ 0 w 33481"/>
                <a:gd name="connsiteY3" fmla="*/ 10105 h 466115"/>
                <a:gd name="connsiteX4" fmla="*/ 10105 w 33481"/>
                <a:gd name="connsiteY4" fmla="*/ 0 h 466115"/>
                <a:gd name="connsiteX5" fmla="*/ 24656 w 33481"/>
                <a:gd name="connsiteY5" fmla="*/ 0 h 466115"/>
                <a:gd name="connsiteX6" fmla="*/ 33482 w 33481"/>
                <a:gd name="connsiteY6" fmla="*/ 8825 h 466115"/>
                <a:gd name="connsiteX7" fmla="*/ 33482 w 33481"/>
                <a:gd name="connsiteY7" fmla="*/ 457223 h 466115"/>
                <a:gd name="connsiteX8" fmla="*/ 24656 w 33481"/>
                <a:gd name="connsiteY8" fmla="*/ 466115 h 466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481" h="466115">
                  <a:moveTo>
                    <a:pt x="24656" y="466115"/>
                  </a:moveTo>
                  <a:lnTo>
                    <a:pt x="10105" y="466115"/>
                  </a:lnTo>
                  <a:cubicBezTo>
                    <a:pt x="4514" y="466115"/>
                    <a:pt x="0" y="461601"/>
                    <a:pt x="0" y="456010"/>
                  </a:cubicBezTo>
                  <a:lnTo>
                    <a:pt x="0" y="10105"/>
                  </a:lnTo>
                  <a:cubicBezTo>
                    <a:pt x="0" y="4514"/>
                    <a:pt x="4514" y="0"/>
                    <a:pt x="10105" y="0"/>
                  </a:cubicBezTo>
                  <a:lnTo>
                    <a:pt x="24656" y="0"/>
                  </a:lnTo>
                  <a:cubicBezTo>
                    <a:pt x="29507" y="0"/>
                    <a:pt x="33482" y="3975"/>
                    <a:pt x="33482" y="8825"/>
                  </a:cubicBezTo>
                  <a:lnTo>
                    <a:pt x="33482" y="457223"/>
                  </a:lnTo>
                  <a:cubicBezTo>
                    <a:pt x="33482" y="462140"/>
                    <a:pt x="29507" y="466115"/>
                    <a:pt x="24656" y="466115"/>
                  </a:cubicBezTo>
                  <a:close/>
                </a:path>
              </a:pathLst>
            </a:custGeom>
            <a:solidFill>
              <a:srgbClr val="364551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1" name="Graphic 2">
              <a:extLst>
                <a:ext uri="{FF2B5EF4-FFF2-40B4-BE49-F238E27FC236}">
                  <a16:creationId xmlns:a16="http://schemas.microsoft.com/office/drawing/2014/main" id="{632D6C4C-BB22-4A6D-BDDC-E67726A8F44C}"/>
                </a:ext>
              </a:extLst>
            </p:cNvPr>
            <p:cNvSpPr/>
            <p:nvPr/>
          </p:nvSpPr>
          <p:spPr>
            <a:xfrm>
              <a:off x="8768623" y="1014200"/>
              <a:ext cx="8687" cy="179101"/>
            </a:xfrm>
            <a:custGeom>
              <a:avLst/>
              <a:gdLst>
                <a:gd name="connsiteX0" fmla="*/ 17650 w 18930"/>
                <a:gd name="connsiteY0" fmla="*/ 390327 h 390326"/>
                <a:gd name="connsiteX1" fmla="*/ 1886 w 18930"/>
                <a:gd name="connsiteY1" fmla="*/ 390327 h 390326"/>
                <a:gd name="connsiteX2" fmla="*/ 0 w 18930"/>
                <a:gd name="connsiteY2" fmla="*/ 388440 h 390326"/>
                <a:gd name="connsiteX3" fmla="*/ 0 w 18930"/>
                <a:gd name="connsiteY3" fmla="*/ 1886 h 390326"/>
                <a:gd name="connsiteX4" fmla="*/ 1886 w 18930"/>
                <a:gd name="connsiteY4" fmla="*/ 0 h 390326"/>
                <a:gd name="connsiteX5" fmla="*/ 17650 w 18930"/>
                <a:gd name="connsiteY5" fmla="*/ 0 h 390326"/>
                <a:gd name="connsiteX6" fmla="*/ 18930 w 18930"/>
                <a:gd name="connsiteY6" fmla="*/ 1280 h 390326"/>
                <a:gd name="connsiteX7" fmla="*/ 18930 w 18930"/>
                <a:gd name="connsiteY7" fmla="*/ 389047 h 390326"/>
                <a:gd name="connsiteX8" fmla="*/ 17650 w 18930"/>
                <a:gd name="connsiteY8" fmla="*/ 390327 h 390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930" h="390326">
                  <a:moveTo>
                    <a:pt x="17650" y="390327"/>
                  </a:moveTo>
                  <a:lnTo>
                    <a:pt x="1886" y="390327"/>
                  </a:lnTo>
                  <a:cubicBezTo>
                    <a:pt x="808" y="390327"/>
                    <a:pt x="0" y="389451"/>
                    <a:pt x="0" y="388440"/>
                  </a:cubicBezTo>
                  <a:lnTo>
                    <a:pt x="0" y="1886"/>
                  </a:lnTo>
                  <a:cubicBezTo>
                    <a:pt x="0" y="808"/>
                    <a:pt x="876" y="0"/>
                    <a:pt x="1886" y="0"/>
                  </a:cubicBezTo>
                  <a:lnTo>
                    <a:pt x="17650" y="0"/>
                  </a:lnTo>
                  <a:cubicBezTo>
                    <a:pt x="18324" y="0"/>
                    <a:pt x="18930" y="539"/>
                    <a:pt x="18930" y="1280"/>
                  </a:cubicBezTo>
                  <a:lnTo>
                    <a:pt x="18930" y="389047"/>
                  </a:lnTo>
                  <a:cubicBezTo>
                    <a:pt x="18930" y="389788"/>
                    <a:pt x="18324" y="390327"/>
                    <a:pt x="17650" y="390327"/>
                  </a:cubicBezTo>
                  <a:close/>
                </a:path>
              </a:pathLst>
            </a:custGeom>
            <a:solidFill>
              <a:srgbClr val="FAFDFF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2" name="Graphic 2">
              <a:extLst>
                <a:ext uri="{FF2B5EF4-FFF2-40B4-BE49-F238E27FC236}">
                  <a16:creationId xmlns:a16="http://schemas.microsoft.com/office/drawing/2014/main" id="{8B558297-B22E-4F37-899B-8D742B102797}"/>
                </a:ext>
              </a:extLst>
            </p:cNvPr>
            <p:cNvSpPr/>
            <p:nvPr/>
          </p:nvSpPr>
          <p:spPr>
            <a:xfrm>
              <a:off x="8768314" y="1284428"/>
              <a:ext cx="15363" cy="213875"/>
            </a:xfrm>
            <a:custGeom>
              <a:avLst/>
              <a:gdLst>
                <a:gd name="connsiteX0" fmla="*/ 24656 w 33481"/>
                <a:gd name="connsiteY0" fmla="*/ 466115 h 466114"/>
                <a:gd name="connsiteX1" fmla="*/ 10105 w 33481"/>
                <a:gd name="connsiteY1" fmla="*/ 466115 h 466114"/>
                <a:gd name="connsiteX2" fmla="*/ 0 w 33481"/>
                <a:gd name="connsiteY2" fmla="*/ 456010 h 466114"/>
                <a:gd name="connsiteX3" fmla="*/ 0 w 33481"/>
                <a:gd name="connsiteY3" fmla="*/ 10105 h 466114"/>
                <a:gd name="connsiteX4" fmla="*/ 10105 w 33481"/>
                <a:gd name="connsiteY4" fmla="*/ 0 h 466114"/>
                <a:gd name="connsiteX5" fmla="*/ 24656 w 33481"/>
                <a:gd name="connsiteY5" fmla="*/ 0 h 466114"/>
                <a:gd name="connsiteX6" fmla="*/ 33482 w 33481"/>
                <a:gd name="connsiteY6" fmla="*/ 8825 h 466114"/>
                <a:gd name="connsiteX7" fmla="*/ 33482 w 33481"/>
                <a:gd name="connsiteY7" fmla="*/ 457222 h 466114"/>
                <a:gd name="connsiteX8" fmla="*/ 24656 w 33481"/>
                <a:gd name="connsiteY8" fmla="*/ 466115 h 46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481" h="466114">
                  <a:moveTo>
                    <a:pt x="24656" y="466115"/>
                  </a:moveTo>
                  <a:lnTo>
                    <a:pt x="10105" y="466115"/>
                  </a:lnTo>
                  <a:cubicBezTo>
                    <a:pt x="4514" y="466115"/>
                    <a:pt x="0" y="461601"/>
                    <a:pt x="0" y="456010"/>
                  </a:cubicBezTo>
                  <a:lnTo>
                    <a:pt x="0" y="10105"/>
                  </a:lnTo>
                  <a:cubicBezTo>
                    <a:pt x="0" y="4514"/>
                    <a:pt x="4514" y="0"/>
                    <a:pt x="10105" y="0"/>
                  </a:cubicBezTo>
                  <a:lnTo>
                    <a:pt x="24656" y="0"/>
                  </a:lnTo>
                  <a:cubicBezTo>
                    <a:pt x="29507" y="0"/>
                    <a:pt x="33482" y="3975"/>
                    <a:pt x="33482" y="8825"/>
                  </a:cubicBezTo>
                  <a:lnTo>
                    <a:pt x="33482" y="457222"/>
                  </a:lnTo>
                  <a:cubicBezTo>
                    <a:pt x="33482" y="462208"/>
                    <a:pt x="29507" y="466115"/>
                    <a:pt x="24656" y="466115"/>
                  </a:cubicBezTo>
                  <a:close/>
                </a:path>
              </a:pathLst>
            </a:custGeom>
            <a:solidFill>
              <a:srgbClr val="364551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3" name="Graphic 2">
              <a:extLst>
                <a:ext uri="{FF2B5EF4-FFF2-40B4-BE49-F238E27FC236}">
                  <a16:creationId xmlns:a16="http://schemas.microsoft.com/office/drawing/2014/main" id="{2E433C58-CAB7-47B9-8391-B317335B1058}"/>
                </a:ext>
              </a:extLst>
            </p:cNvPr>
            <p:cNvSpPr/>
            <p:nvPr/>
          </p:nvSpPr>
          <p:spPr>
            <a:xfrm>
              <a:off x="8768313" y="1299789"/>
              <a:ext cx="8687" cy="179101"/>
            </a:xfrm>
            <a:custGeom>
              <a:avLst/>
              <a:gdLst>
                <a:gd name="connsiteX0" fmla="*/ 17718 w 18930"/>
                <a:gd name="connsiteY0" fmla="*/ 390327 h 390326"/>
                <a:gd name="connsiteX1" fmla="*/ 1886 w 18930"/>
                <a:gd name="connsiteY1" fmla="*/ 390327 h 390326"/>
                <a:gd name="connsiteX2" fmla="*/ 0 w 18930"/>
                <a:gd name="connsiteY2" fmla="*/ 388440 h 390326"/>
                <a:gd name="connsiteX3" fmla="*/ 0 w 18930"/>
                <a:gd name="connsiteY3" fmla="*/ 1886 h 390326"/>
                <a:gd name="connsiteX4" fmla="*/ 1886 w 18930"/>
                <a:gd name="connsiteY4" fmla="*/ 0 h 390326"/>
                <a:gd name="connsiteX5" fmla="*/ 17650 w 18930"/>
                <a:gd name="connsiteY5" fmla="*/ 0 h 390326"/>
                <a:gd name="connsiteX6" fmla="*/ 18930 w 18930"/>
                <a:gd name="connsiteY6" fmla="*/ 1280 h 390326"/>
                <a:gd name="connsiteX7" fmla="*/ 18930 w 18930"/>
                <a:gd name="connsiteY7" fmla="*/ 389047 h 390326"/>
                <a:gd name="connsiteX8" fmla="*/ 17718 w 18930"/>
                <a:gd name="connsiteY8" fmla="*/ 390327 h 390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930" h="390326">
                  <a:moveTo>
                    <a:pt x="17718" y="390327"/>
                  </a:moveTo>
                  <a:lnTo>
                    <a:pt x="1886" y="390327"/>
                  </a:lnTo>
                  <a:cubicBezTo>
                    <a:pt x="808" y="390327"/>
                    <a:pt x="0" y="389451"/>
                    <a:pt x="0" y="388440"/>
                  </a:cubicBezTo>
                  <a:lnTo>
                    <a:pt x="0" y="1886"/>
                  </a:lnTo>
                  <a:cubicBezTo>
                    <a:pt x="0" y="808"/>
                    <a:pt x="876" y="0"/>
                    <a:pt x="1886" y="0"/>
                  </a:cubicBezTo>
                  <a:lnTo>
                    <a:pt x="17650" y="0"/>
                  </a:lnTo>
                  <a:cubicBezTo>
                    <a:pt x="18324" y="0"/>
                    <a:pt x="18930" y="539"/>
                    <a:pt x="18930" y="1280"/>
                  </a:cubicBezTo>
                  <a:lnTo>
                    <a:pt x="18930" y="389047"/>
                  </a:lnTo>
                  <a:cubicBezTo>
                    <a:pt x="18930" y="389788"/>
                    <a:pt x="18391" y="390327"/>
                    <a:pt x="17718" y="390327"/>
                  </a:cubicBezTo>
                  <a:close/>
                </a:path>
              </a:pathLst>
            </a:custGeom>
            <a:solidFill>
              <a:srgbClr val="FAFDFF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4" name="Graphic 2">
              <a:extLst>
                <a:ext uri="{FF2B5EF4-FFF2-40B4-BE49-F238E27FC236}">
                  <a16:creationId xmlns:a16="http://schemas.microsoft.com/office/drawing/2014/main" id="{23F78319-7A04-49D3-9CE6-1E6B732FE8DE}"/>
                </a:ext>
              </a:extLst>
            </p:cNvPr>
            <p:cNvSpPr/>
            <p:nvPr/>
          </p:nvSpPr>
          <p:spPr>
            <a:xfrm>
              <a:off x="10329905" y="1070583"/>
              <a:ext cx="15363" cy="346144"/>
            </a:xfrm>
            <a:custGeom>
              <a:avLst/>
              <a:gdLst>
                <a:gd name="connsiteX0" fmla="*/ 24656 w 33481"/>
                <a:gd name="connsiteY0" fmla="*/ 754380 h 754380"/>
                <a:gd name="connsiteX1" fmla="*/ 10105 w 33481"/>
                <a:gd name="connsiteY1" fmla="*/ 754380 h 754380"/>
                <a:gd name="connsiteX2" fmla="*/ 0 w 33481"/>
                <a:gd name="connsiteY2" fmla="*/ 744275 h 754380"/>
                <a:gd name="connsiteX3" fmla="*/ 0 w 33481"/>
                <a:gd name="connsiteY3" fmla="*/ 10105 h 754380"/>
                <a:gd name="connsiteX4" fmla="*/ 10105 w 33481"/>
                <a:gd name="connsiteY4" fmla="*/ 0 h 754380"/>
                <a:gd name="connsiteX5" fmla="*/ 24656 w 33481"/>
                <a:gd name="connsiteY5" fmla="*/ 0 h 754380"/>
                <a:gd name="connsiteX6" fmla="*/ 33482 w 33481"/>
                <a:gd name="connsiteY6" fmla="*/ 8825 h 754380"/>
                <a:gd name="connsiteX7" fmla="*/ 33482 w 33481"/>
                <a:gd name="connsiteY7" fmla="*/ 745555 h 754380"/>
                <a:gd name="connsiteX8" fmla="*/ 24656 w 33481"/>
                <a:gd name="connsiteY8" fmla="*/ 754380 h 7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481" h="754380">
                  <a:moveTo>
                    <a:pt x="24656" y="754380"/>
                  </a:moveTo>
                  <a:lnTo>
                    <a:pt x="10105" y="754380"/>
                  </a:lnTo>
                  <a:cubicBezTo>
                    <a:pt x="4514" y="754380"/>
                    <a:pt x="0" y="749866"/>
                    <a:pt x="0" y="744275"/>
                  </a:cubicBezTo>
                  <a:lnTo>
                    <a:pt x="0" y="10105"/>
                  </a:lnTo>
                  <a:cubicBezTo>
                    <a:pt x="0" y="4514"/>
                    <a:pt x="4514" y="0"/>
                    <a:pt x="10105" y="0"/>
                  </a:cubicBezTo>
                  <a:lnTo>
                    <a:pt x="24656" y="0"/>
                  </a:lnTo>
                  <a:cubicBezTo>
                    <a:pt x="29507" y="0"/>
                    <a:pt x="33482" y="3975"/>
                    <a:pt x="33482" y="8825"/>
                  </a:cubicBezTo>
                  <a:lnTo>
                    <a:pt x="33482" y="745555"/>
                  </a:lnTo>
                  <a:cubicBezTo>
                    <a:pt x="33482" y="750405"/>
                    <a:pt x="29507" y="754380"/>
                    <a:pt x="24656" y="754380"/>
                  </a:cubicBezTo>
                  <a:close/>
                </a:path>
              </a:pathLst>
            </a:custGeom>
            <a:solidFill>
              <a:srgbClr val="8A9096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5" name="Graphic 2">
              <a:extLst>
                <a:ext uri="{FF2B5EF4-FFF2-40B4-BE49-F238E27FC236}">
                  <a16:creationId xmlns:a16="http://schemas.microsoft.com/office/drawing/2014/main" id="{DB8FEBA4-7FA1-41FD-93A6-331C0D470056}"/>
                </a:ext>
              </a:extLst>
            </p:cNvPr>
            <p:cNvSpPr/>
            <p:nvPr/>
          </p:nvSpPr>
          <p:spPr>
            <a:xfrm>
              <a:off x="10336580" y="1095464"/>
              <a:ext cx="8687" cy="289856"/>
            </a:xfrm>
            <a:custGeom>
              <a:avLst/>
              <a:gdLst>
                <a:gd name="connsiteX0" fmla="*/ 17650 w 18930"/>
                <a:gd name="connsiteY0" fmla="*/ 631704 h 631704"/>
                <a:gd name="connsiteX1" fmla="*/ 1886 w 18930"/>
                <a:gd name="connsiteY1" fmla="*/ 631704 h 631704"/>
                <a:gd name="connsiteX2" fmla="*/ 0 w 18930"/>
                <a:gd name="connsiteY2" fmla="*/ 629818 h 631704"/>
                <a:gd name="connsiteX3" fmla="*/ 0 w 18930"/>
                <a:gd name="connsiteY3" fmla="*/ 1886 h 631704"/>
                <a:gd name="connsiteX4" fmla="*/ 1886 w 18930"/>
                <a:gd name="connsiteY4" fmla="*/ 0 h 631704"/>
                <a:gd name="connsiteX5" fmla="*/ 17650 w 18930"/>
                <a:gd name="connsiteY5" fmla="*/ 0 h 631704"/>
                <a:gd name="connsiteX6" fmla="*/ 18930 w 18930"/>
                <a:gd name="connsiteY6" fmla="*/ 1280 h 631704"/>
                <a:gd name="connsiteX7" fmla="*/ 18930 w 18930"/>
                <a:gd name="connsiteY7" fmla="*/ 630491 h 631704"/>
                <a:gd name="connsiteX8" fmla="*/ 17650 w 18930"/>
                <a:gd name="connsiteY8" fmla="*/ 631704 h 631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930" h="631704">
                  <a:moveTo>
                    <a:pt x="17650" y="631704"/>
                  </a:moveTo>
                  <a:lnTo>
                    <a:pt x="1886" y="631704"/>
                  </a:lnTo>
                  <a:cubicBezTo>
                    <a:pt x="808" y="631704"/>
                    <a:pt x="0" y="630828"/>
                    <a:pt x="0" y="629818"/>
                  </a:cubicBezTo>
                  <a:lnTo>
                    <a:pt x="0" y="1886"/>
                  </a:lnTo>
                  <a:cubicBezTo>
                    <a:pt x="0" y="808"/>
                    <a:pt x="876" y="0"/>
                    <a:pt x="1886" y="0"/>
                  </a:cubicBezTo>
                  <a:lnTo>
                    <a:pt x="17650" y="0"/>
                  </a:lnTo>
                  <a:cubicBezTo>
                    <a:pt x="18324" y="0"/>
                    <a:pt x="18930" y="539"/>
                    <a:pt x="18930" y="1280"/>
                  </a:cubicBezTo>
                  <a:lnTo>
                    <a:pt x="18930" y="630491"/>
                  </a:lnTo>
                  <a:cubicBezTo>
                    <a:pt x="18863" y="631098"/>
                    <a:pt x="18324" y="631704"/>
                    <a:pt x="17650" y="631704"/>
                  </a:cubicBezTo>
                  <a:close/>
                </a:path>
              </a:pathLst>
            </a:custGeom>
            <a:solidFill>
              <a:srgbClr val="4A4C4D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6" name="Graphic 2">
              <a:extLst>
                <a:ext uri="{FF2B5EF4-FFF2-40B4-BE49-F238E27FC236}">
                  <a16:creationId xmlns:a16="http://schemas.microsoft.com/office/drawing/2014/main" id="{9F7C2827-7BF1-4B46-9F8C-A68679CE24FD}"/>
                </a:ext>
              </a:extLst>
            </p:cNvPr>
            <p:cNvSpPr/>
            <p:nvPr/>
          </p:nvSpPr>
          <p:spPr>
            <a:xfrm>
              <a:off x="10332841" y="1794712"/>
              <a:ext cx="12428" cy="237215"/>
            </a:xfrm>
            <a:custGeom>
              <a:avLst/>
              <a:gdLst>
                <a:gd name="connsiteX0" fmla="*/ 18257 w 27081"/>
                <a:gd name="connsiteY0" fmla="*/ 516977 h 516977"/>
                <a:gd name="connsiteX1" fmla="*/ 10105 w 27081"/>
                <a:gd name="connsiteY1" fmla="*/ 516977 h 516977"/>
                <a:gd name="connsiteX2" fmla="*/ 0 w 27081"/>
                <a:gd name="connsiteY2" fmla="*/ 506872 h 516977"/>
                <a:gd name="connsiteX3" fmla="*/ 0 w 27081"/>
                <a:gd name="connsiteY3" fmla="*/ 10105 h 516977"/>
                <a:gd name="connsiteX4" fmla="*/ 10105 w 27081"/>
                <a:gd name="connsiteY4" fmla="*/ 0 h 516977"/>
                <a:gd name="connsiteX5" fmla="*/ 18257 w 27081"/>
                <a:gd name="connsiteY5" fmla="*/ 0 h 516977"/>
                <a:gd name="connsiteX6" fmla="*/ 27082 w 27081"/>
                <a:gd name="connsiteY6" fmla="*/ 8825 h 516977"/>
                <a:gd name="connsiteX7" fmla="*/ 27082 w 27081"/>
                <a:gd name="connsiteY7" fmla="*/ 508152 h 516977"/>
                <a:gd name="connsiteX8" fmla="*/ 18257 w 27081"/>
                <a:gd name="connsiteY8" fmla="*/ 516977 h 516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081" h="516977">
                  <a:moveTo>
                    <a:pt x="18257" y="516977"/>
                  </a:moveTo>
                  <a:lnTo>
                    <a:pt x="10105" y="516977"/>
                  </a:lnTo>
                  <a:cubicBezTo>
                    <a:pt x="4514" y="516977"/>
                    <a:pt x="0" y="512464"/>
                    <a:pt x="0" y="506872"/>
                  </a:cubicBezTo>
                  <a:lnTo>
                    <a:pt x="0" y="10105"/>
                  </a:lnTo>
                  <a:cubicBezTo>
                    <a:pt x="0" y="4514"/>
                    <a:pt x="4514" y="0"/>
                    <a:pt x="10105" y="0"/>
                  </a:cubicBezTo>
                  <a:lnTo>
                    <a:pt x="18257" y="0"/>
                  </a:lnTo>
                  <a:cubicBezTo>
                    <a:pt x="23107" y="0"/>
                    <a:pt x="27082" y="3975"/>
                    <a:pt x="27082" y="8825"/>
                  </a:cubicBezTo>
                  <a:lnTo>
                    <a:pt x="27082" y="508152"/>
                  </a:lnTo>
                  <a:cubicBezTo>
                    <a:pt x="27082" y="513003"/>
                    <a:pt x="23107" y="516977"/>
                    <a:pt x="18257" y="516977"/>
                  </a:cubicBezTo>
                  <a:close/>
                </a:path>
              </a:pathLst>
            </a:custGeom>
            <a:solidFill>
              <a:srgbClr val="8A9096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7" name="Graphic 2">
              <a:extLst>
                <a:ext uri="{FF2B5EF4-FFF2-40B4-BE49-F238E27FC236}">
                  <a16:creationId xmlns:a16="http://schemas.microsoft.com/office/drawing/2014/main" id="{C87A71B4-9C21-4CE7-A3E0-E293585C63DD}"/>
                </a:ext>
              </a:extLst>
            </p:cNvPr>
            <p:cNvSpPr/>
            <p:nvPr/>
          </p:nvSpPr>
          <p:spPr>
            <a:xfrm>
              <a:off x="10338225" y="1811745"/>
              <a:ext cx="7048" cy="198636"/>
            </a:xfrm>
            <a:custGeom>
              <a:avLst/>
              <a:gdLst>
                <a:gd name="connsiteX0" fmla="*/ 14080 w 15359"/>
                <a:gd name="connsiteY0" fmla="*/ 432903 h 432902"/>
                <a:gd name="connsiteX1" fmla="*/ 1886 w 15359"/>
                <a:gd name="connsiteY1" fmla="*/ 432903 h 432902"/>
                <a:gd name="connsiteX2" fmla="*/ 0 w 15359"/>
                <a:gd name="connsiteY2" fmla="*/ 431016 h 432902"/>
                <a:gd name="connsiteX3" fmla="*/ 0 w 15359"/>
                <a:gd name="connsiteY3" fmla="*/ 1886 h 432902"/>
                <a:gd name="connsiteX4" fmla="*/ 1886 w 15359"/>
                <a:gd name="connsiteY4" fmla="*/ 0 h 432902"/>
                <a:gd name="connsiteX5" fmla="*/ 14080 w 15359"/>
                <a:gd name="connsiteY5" fmla="*/ 0 h 432902"/>
                <a:gd name="connsiteX6" fmla="*/ 15360 w 15359"/>
                <a:gd name="connsiteY6" fmla="*/ 1280 h 432902"/>
                <a:gd name="connsiteX7" fmla="*/ 15360 w 15359"/>
                <a:gd name="connsiteY7" fmla="*/ 431690 h 432902"/>
                <a:gd name="connsiteX8" fmla="*/ 14080 w 15359"/>
                <a:gd name="connsiteY8" fmla="*/ 432903 h 432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59" h="432902">
                  <a:moveTo>
                    <a:pt x="14080" y="432903"/>
                  </a:moveTo>
                  <a:lnTo>
                    <a:pt x="1886" y="432903"/>
                  </a:lnTo>
                  <a:cubicBezTo>
                    <a:pt x="808" y="432903"/>
                    <a:pt x="0" y="432027"/>
                    <a:pt x="0" y="431016"/>
                  </a:cubicBezTo>
                  <a:lnTo>
                    <a:pt x="0" y="1886"/>
                  </a:lnTo>
                  <a:cubicBezTo>
                    <a:pt x="0" y="808"/>
                    <a:pt x="876" y="0"/>
                    <a:pt x="1886" y="0"/>
                  </a:cubicBezTo>
                  <a:lnTo>
                    <a:pt x="14080" y="0"/>
                  </a:lnTo>
                  <a:cubicBezTo>
                    <a:pt x="14753" y="0"/>
                    <a:pt x="15360" y="539"/>
                    <a:pt x="15360" y="1280"/>
                  </a:cubicBezTo>
                  <a:lnTo>
                    <a:pt x="15360" y="431690"/>
                  </a:lnTo>
                  <a:cubicBezTo>
                    <a:pt x="15360" y="432364"/>
                    <a:pt x="14821" y="432903"/>
                    <a:pt x="14080" y="432903"/>
                  </a:cubicBezTo>
                  <a:close/>
                </a:path>
              </a:pathLst>
            </a:custGeom>
            <a:solidFill>
              <a:srgbClr val="4A4C4D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8" name="Oval 164">
              <a:extLst>
                <a:ext uri="{FF2B5EF4-FFF2-40B4-BE49-F238E27FC236}">
                  <a16:creationId xmlns:a16="http://schemas.microsoft.com/office/drawing/2014/main" id="{B4BC58A3-B39F-4D41-9E3A-EF1221C6A72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815293" y="385881"/>
              <a:ext cx="73155" cy="73152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9" name="Oval 165">
              <a:extLst>
                <a:ext uri="{FF2B5EF4-FFF2-40B4-BE49-F238E27FC236}">
                  <a16:creationId xmlns:a16="http://schemas.microsoft.com/office/drawing/2014/main" id="{04A51E2B-D430-4A17-892E-64AA1D8C29D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819872" y="390453"/>
              <a:ext cx="64011" cy="64008"/>
            </a:xfrm>
            <a:prstGeom prst="ellipse">
              <a:avLst/>
            </a:prstGeom>
            <a:solidFill>
              <a:srgbClr val="070808"/>
            </a:solidFill>
            <a:ln w="6728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20" name="Oval 166">
              <a:extLst>
                <a:ext uri="{FF2B5EF4-FFF2-40B4-BE49-F238E27FC236}">
                  <a16:creationId xmlns:a16="http://schemas.microsoft.com/office/drawing/2014/main" id="{FCA14AB4-D343-4EAB-8785-0A3D93CAF1CB}"/>
                </a:ext>
              </a:extLst>
            </p:cNvPr>
            <p:cNvSpPr/>
            <p:nvPr/>
          </p:nvSpPr>
          <p:spPr>
            <a:xfrm>
              <a:off x="9836065" y="406635"/>
              <a:ext cx="31639" cy="31637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6728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21" name="Oval 167">
              <a:extLst>
                <a:ext uri="{FF2B5EF4-FFF2-40B4-BE49-F238E27FC236}">
                  <a16:creationId xmlns:a16="http://schemas.microsoft.com/office/drawing/2014/main" id="{4858FFC3-4D02-4E3D-B791-FA688AE8C11E}"/>
                </a:ext>
              </a:extLst>
            </p:cNvPr>
            <p:cNvSpPr/>
            <p:nvPr/>
          </p:nvSpPr>
          <p:spPr>
            <a:xfrm>
              <a:off x="9843498" y="414065"/>
              <a:ext cx="16783" cy="16783"/>
            </a:xfrm>
            <a:prstGeom prst="ellipse">
              <a:avLst/>
            </a:prstGeom>
            <a:solidFill>
              <a:srgbClr val="081422"/>
            </a:solidFill>
            <a:ln w="6728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22" name="Graphic 2">
              <a:extLst>
                <a:ext uri="{FF2B5EF4-FFF2-40B4-BE49-F238E27FC236}">
                  <a16:creationId xmlns:a16="http://schemas.microsoft.com/office/drawing/2014/main" id="{61E38F46-E8D2-42AE-953F-F8CE46192F6E}"/>
                </a:ext>
              </a:extLst>
            </p:cNvPr>
            <p:cNvSpPr/>
            <p:nvPr userDrawn="1"/>
          </p:nvSpPr>
          <p:spPr>
            <a:xfrm flipH="1">
              <a:off x="8769272" y="781546"/>
              <a:ext cx="5843" cy="81664"/>
            </a:xfrm>
            <a:custGeom>
              <a:avLst/>
              <a:gdLst>
                <a:gd name="connsiteX0" fmla="*/ 17650 w 18930"/>
                <a:gd name="connsiteY0" fmla="*/ 390327 h 390326"/>
                <a:gd name="connsiteX1" fmla="*/ 1886 w 18930"/>
                <a:gd name="connsiteY1" fmla="*/ 390327 h 390326"/>
                <a:gd name="connsiteX2" fmla="*/ 0 w 18930"/>
                <a:gd name="connsiteY2" fmla="*/ 388440 h 390326"/>
                <a:gd name="connsiteX3" fmla="*/ 0 w 18930"/>
                <a:gd name="connsiteY3" fmla="*/ 1886 h 390326"/>
                <a:gd name="connsiteX4" fmla="*/ 1886 w 18930"/>
                <a:gd name="connsiteY4" fmla="*/ 0 h 390326"/>
                <a:gd name="connsiteX5" fmla="*/ 17650 w 18930"/>
                <a:gd name="connsiteY5" fmla="*/ 0 h 390326"/>
                <a:gd name="connsiteX6" fmla="*/ 18930 w 18930"/>
                <a:gd name="connsiteY6" fmla="*/ 1280 h 390326"/>
                <a:gd name="connsiteX7" fmla="*/ 18930 w 18930"/>
                <a:gd name="connsiteY7" fmla="*/ 389047 h 390326"/>
                <a:gd name="connsiteX8" fmla="*/ 17650 w 18930"/>
                <a:gd name="connsiteY8" fmla="*/ 390327 h 390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930" h="390326">
                  <a:moveTo>
                    <a:pt x="17650" y="390327"/>
                  </a:moveTo>
                  <a:lnTo>
                    <a:pt x="1886" y="390327"/>
                  </a:lnTo>
                  <a:cubicBezTo>
                    <a:pt x="808" y="390327"/>
                    <a:pt x="0" y="389451"/>
                    <a:pt x="0" y="388440"/>
                  </a:cubicBezTo>
                  <a:lnTo>
                    <a:pt x="0" y="1886"/>
                  </a:lnTo>
                  <a:cubicBezTo>
                    <a:pt x="0" y="808"/>
                    <a:pt x="876" y="0"/>
                    <a:pt x="1886" y="0"/>
                  </a:cubicBezTo>
                  <a:lnTo>
                    <a:pt x="17650" y="0"/>
                  </a:lnTo>
                  <a:cubicBezTo>
                    <a:pt x="18324" y="0"/>
                    <a:pt x="18930" y="539"/>
                    <a:pt x="18930" y="1280"/>
                  </a:cubicBezTo>
                  <a:lnTo>
                    <a:pt x="18930" y="389047"/>
                  </a:lnTo>
                  <a:cubicBezTo>
                    <a:pt x="18930" y="389788"/>
                    <a:pt x="18324" y="390327"/>
                    <a:pt x="17650" y="390327"/>
                  </a:cubicBezTo>
                  <a:close/>
                </a:path>
              </a:pathLst>
            </a:custGeom>
            <a:solidFill>
              <a:srgbClr val="FAFDFF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sp>
        <p:nvSpPr>
          <p:cNvPr id="50" name="그림 개체 틀 49">
            <a:extLst>
              <a:ext uri="{FF2B5EF4-FFF2-40B4-BE49-F238E27FC236}">
                <a16:creationId xmlns:a16="http://schemas.microsoft.com/office/drawing/2014/main" id="{E8B1FBE8-5220-4625-A47B-3ABA0CA39D3E}"/>
              </a:ext>
            </a:extLst>
          </p:cNvPr>
          <p:cNvSpPr>
            <a:spLocks noGrp="1"/>
          </p:cNvSpPr>
          <p:nvPr userDrawn="1">
            <p:ph type="pic" sz="quarter" idx="15" hasCustomPrompt="1"/>
          </p:nvPr>
        </p:nvSpPr>
        <p:spPr>
          <a:xfrm>
            <a:off x="1892344" y="1385889"/>
            <a:ext cx="1921527" cy="3965684"/>
          </a:xfrm>
          <a:custGeom>
            <a:avLst/>
            <a:gdLst>
              <a:gd name="connsiteX0" fmla="*/ 206685 w 1921527"/>
              <a:gd name="connsiteY0" fmla="*/ 0 h 3965684"/>
              <a:gd name="connsiteX1" fmla="*/ 389688 w 1921527"/>
              <a:gd name="connsiteY1" fmla="*/ 0 h 3965684"/>
              <a:gd name="connsiteX2" fmla="*/ 407428 w 1921527"/>
              <a:gd name="connsiteY2" fmla="*/ 16796 h 3965684"/>
              <a:gd name="connsiteX3" fmla="*/ 544702 w 1921527"/>
              <a:gd name="connsiteY3" fmla="*/ 146764 h 3965684"/>
              <a:gd name="connsiteX4" fmla="*/ 1368214 w 1921527"/>
              <a:gd name="connsiteY4" fmla="*/ 146764 h 3965684"/>
              <a:gd name="connsiteX5" fmla="*/ 1505487 w 1921527"/>
              <a:gd name="connsiteY5" fmla="*/ 16796 h 3965684"/>
              <a:gd name="connsiteX6" fmla="*/ 1523228 w 1921527"/>
              <a:gd name="connsiteY6" fmla="*/ 0 h 3965684"/>
              <a:gd name="connsiteX7" fmla="*/ 1714842 w 1921527"/>
              <a:gd name="connsiteY7" fmla="*/ 0 h 3965684"/>
              <a:gd name="connsiteX8" fmla="*/ 1921527 w 1921527"/>
              <a:gd name="connsiteY8" fmla="*/ 195685 h 3965684"/>
              <a:gd name="connsiteX9" fmla="*/ 1921527 w 1921527"/>
              <a:gd name="connsiteY9" fmla="*/ 3769998 h 3965684"/>
              <a:gd name="connsiteX10" fmla="*/ 1714842 w 1921527"/>
              <a:gd name="connsiteY10" fmla="*/ 3965684 h 3965684"/>
              <a:gd name="connsiteX11" fmla="*/ 206685 w 1921527"/>
              <a:gd name="connsiteY11" fmla="*/ 3965684 h 3965684"/>
              <a:gd name="connsiteX12" fmla="*/ 0 w 1921527"/>
              <a:gd name="connsiteY12" fmla="*/ 3769998 h 3965684"/>
              <a:gd name="connsiteX13" fmla="*/ 0 w 1921527"/>
              <a:gd name="connsiteY13" fmla="*/ 195685 h 3965684"/>
              <a:gd name="connsiteX14" fmla="*/ 206685 w 1921527"/>
              <a:gd name="connsiteY14" fmla="*/ 0 h 3965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921527" h="3965684">
                <a:moveTo>
                  <a:pt x="206685" y="0"/>
                </a:moveTo>
                <a:lnTo>
                  <a:pt x="389688" y="0"/>
                </a:lnTo>
                <a:cubicBezTo>
                  <a:pt x="399462" y="0"/>
                  <a:pt x="407428" y="7502"/>
                  <a:pt x="407428" y="16796"/>
                </a:cubicBezTo>
                <a:cubicBezTo>
                  <a:pt x="407428" y="88588"/>
                  <a:pt x="468918" y="146764"/>
                  <a:pt x="544702" y="146764"/>
                </a:cubicBezTo>
                <a:lnTo>
                  <a:pt x="1368214" y="146764"/>
                </a:lnTo>
                <a:cubicBezTo>
                  <a:pt x="1444042" y="146764"/>
                  <a:pt x="1505487" y="88548"/>
                  <a:pt x="1505487" y="16796"/>
                </a:cubicBezTo>
                <a:cubicBezTo>
                  <a:pt x="1505487" y="7542"/>
                  <a:pt x="1513410" y="0"/>
                  <a:pt x="1523228" y="0"/>
                </a:cubicBezTo>
                <a:lnTo>
                  <a:pt x="1714842" y="0"/>
                </a:lnTo>
                <a:cubicBezTo>
                  <a:pt x="1828993" y="0"/>
                  <a:pt x="1921527" y="87610"/>
                  <a:pt x="1921527" y="195685"/>
                </a:cubicBezTo>
                <a:lnTo>
                  <a:pt x="1921527" y="3769998"/>
                </a:lnTo>
                <a:cubicBezTo>
                  <a:pt x="1921527" y="3878074"/>
                  <a:pt x="1828993" y="3965684"/>
                  <a:pt x="1714842" y="3965684"/>
                </a:cubicBezTo>
                <a:lnTo>
                  <a:pt x="206685" y="3965684"/>
                </a:lnTo>
                <a:cubicBezTo>
                  <a:pt x="92534" y="3965684"/>
                  <a:pt x="0" y="3878074"/>
                  <a:pt x="0" y="3769998"/>
                </a:cubicBezTo>
                <a:lnTo>
                  <a:pt x="0" y="195685"/>
                </a:lnTo>
                <a:cubicBezTo>
                  <a:pt x="0" y="87610"/>
                  <a:pt x="92534" y="0"/>
                  <a:pt x="206685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39503003"/>
      </p:ext>
    </p:extLst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04950879"/>
      </p:ext>
    </p:extLst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E2202AEF-24FA-47ED-A521-437041C3BF31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49480" y="1157591"/>
            <a:ext cx="10893040" cy="454281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 algn="ctr">
              <a:buNone/>
              <a:defRPr lang="ko-KR" altLang="en-US" sz="18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37145524"/>
      </p:ext>
    </p:extLst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56813703"/>
      </p:ext>
    </p:extLst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ame 3">
            <a:extLst>
              <a:ext uri="{FF2B5EF4-FFF2-40B4-BE49-F238E27FC236}">
                <a16:creationId xmlns:a16="http://schemas.microsoft.com/office/drawing/2014/main" id="{92EAC7FE-0EFA-4A4A-BFD7-033990D60FC3}"/>
              </a:ext>
            </a:extLst>
          </p:cNvPr>
          <p:cNvSpPr/>
          <p:nvPr userDrawn="1"/>
        </p:nvSpPr>
        <p:spPr>
          <a:xfrm>
            <a:off x="404812" y="1100227"/>
            <a:ext cx="11382375" cy="4705350"/>
          </a:xfrm>
          <a:prstGeom prst="frame">
            <a:avLst>
              <a:gd name="adj1" fmla="val 1056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3" name="그림 개체 틀 6">
            <a:extLst>
              <a:ext uri="{FF2B5EF4-FFF2-40B4-BE49-F238E27FC236}">
                <a16:creationId xmlns:a16="http://schemas.microsoft.com/office/drawing/2014/main" id="{DC82B9A9-78F7-4F7C-8022-DD9047DE59F5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885825" y="0"/>
            <a:ext cx="4108099" cy="688190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tIns="576000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lang="ko-KR" altLang="en-US" sz="1200" baseline="0">
                <a:latin typeface="+mn-lt"/>
              </a:defRPr>
            </a:lvl1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altLang="ko-KR" dirty="0"/>
              <a:t>Insert Your Image</a:t>
            </a:r>
            <a:endParaRPr lang="ko-KR" altLang="en-US" dirty="0"/>
          </a:p>
          <a:p>
            <a:pPr marL="0" lvl="0" indent="0" algn="ctr">
              <a:buNone/>
            </a:pP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7515504"/>
      </p:ext>
    </p:extLst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17744184"/>
      </p:ext>
    </p:extLst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Oval 11">
            <a:extLst>
              <a:ext uri="{FF2B5EF4-FFF2-40B4-BE49-F238E27FC236}">
                <a16:creationId xmlns:a16="http://schemas.microsoft.com/office/drawing/2014/main" id="{F99967E4-C70F-4208-93E8-79B42142D417}"/>
              </a:ext>
            </a:extLst>
          </p:cNvPr>
          <p:cNvSpPr/>
          <p:nvPr userDrawn="1"/>
        </p:nvSpPr>
        <p:spPr>
          <a:xfrm>
            <a:off x="6000620" y="5764092"/>
            <a:ext cx="6959602" cy="504057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  <a:effectLst>
            <a:softEdge rad="203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33" name="Oval 11">
            <a:extLst>
              <a:ext uri="{FF2B5EF4-FFF2-40B4-BE49-F238E27FC236}">
                <a16:creationId xmlns:a16="http://schemas.microsoft.com/office/drawing/2014/main" id="{1AA27FB2-98EA-42C5-887B-49E8C5C888AC}"/>
              </a:ext>
            </a:extLst>
          </p:cNvPr>
          <p:cNvSpPr/>
          <p:nvPr userDrawn="1"/>
        </p:nvSpPr>
        <p:spPr>
          <a:xfrm>
            <a:off x="6000620" y="2958188"/>
            <a:ext cx="6959602" cy="504057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  <a:effectLst>
            <a:softEdge rad="203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grpSp>
        <p:nvGrpSpPr>
          <p:cNvPr id="2" name="Group 12">
            <a:extLst>
              <a:ext uri="{FF2B5EF4-FFF2-40B4-BE49-F238E27FC236}">
                <a16:creationId xmlns:a16="http://schemas.microsoft.com/office/drawing/2014/main" id="{C4FA1702-4CDD-4F03-BC37-F9D4C0CC6BB4}"/>
              </a:ext>
            </a:extLst>
          </p:cNvPr>
          <p:cNvGrpSpPr/>
          <p:nvPr userDrawn="1"/>
        </p:nvGrpSpPr>
        <p:grpSpPr>
          <a:xfrm>
            <a:off x="7397562" y="792688"/>
            <a:ext cx="4157729" cy="2426868"/>
            <a:chOff x="-548507" y="477868"/>
            <a:chExt cx="11570449" cy="6357177"/>
          </a:xfrm>
        </p:grpSpPr>
        <p:sp>
          <p:nvSpPr>
            <p:cNvPr id="3" name="Freeform: Shape 21">
              <a:extLst>
                <a:ext uri="{FF2B5EF4-FFF2-40B4-BE49-F238E27FC236}">
                  <a16:creationId xmlns:a16="http://schemas.microsoft.com/office/drawing/2014/main" id="{97C75FA8-ECDC-409F-95C2-CA6F95126FC4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4" name="Freeform: Shape 22">
              <a:extLst>
                <a:ext uri="{FF2B5EF4-FFF2-40B4-BE49-F238E27FC236}">
                  <a16:creationId xmlns:a16="http://schemas.microsoft.com/office/drawing/2014/main" id="{DAB03180-BFD5-4805-B46B-1D25C0BADA0B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5" name="Freeform: Shape 23">
              <a:extLst>
                <a:ext uri="{FF2B5EF4-FFF2-40B4-BE49-F238E27FC236}">
                  <a16:creationId xmlns:a16="http://schemas.microsoft.com/office/drawing/2014/main" id="{A3CA5650-B03C-4A63-854C-3A11327CEAF7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6" name="Freeform: Shape 24">
              <a:extLst>
                <a:ext uri="{FF2B5EF4-FFF2-40B4-BE49-F238E27FC236}">
                  <a16:creationId xmlns:a16="http://schemas.microsoft.com/office/drawing/2014/main" id="{5D1723BB-A95A-45F2-ACBA-B14628979E8F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7" name="Freeform: Shape 25">
              <a:extLst>
                <a:ext uri="{FF2B5EF4-FFF2-40B4-BE49-F238E27FC236}">
                  <a16:creationId xmlns:a16="http://schemas.microsoft.com/office/drawing/2014/main" id="{D8FDFA0E-C41A-449C-A9DA-A8E79B7FE7DF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grpSp>
          <p:nvGrpSpPr>
            <p:cNvPr id="8" name="Group 26">
              <a:extLst>
                <a:ext uri="{FF2B5EF4-FFF2-40B4-BE49-F238E27FC236}">
                  <a16:creationId xmlns:a16="http://schemas.microsoft.com/office/drawing/2014/main" id="{EE880EAB-C200-4634-B62C-54C870B620C6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13" name="Rectangle: Rounded Corners 31">
                <a:extLst>
                  <a:ext uri="{FF2B5EF4-FFF2-40B4-BE49-F238E27FC236}">
                    <a16:creationId xmlns:a16="http://schemas.microsoft.com/office/drawing/2014/main" id="{C0724CB9-D0FB-4419-86B0-7CD8E5C8085F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4" name="Rectangle: Rounded Corners 32">
                <a:extLst>
                  <a:ext uri="{FF2B5EF4-FFF2-40B4-BE49-F238E27FC236}">
                    <a16:creationId xmlns:a16="http://schemas.microsoft.com/office/drawing/2014/main" id="{EDF41B9A-DA2C-45F6-BFDE-9BB33F5F5C76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  <p:grpSp>
          <p:nvGrpSpPr>
            <p:cNvPr id="9" name="Group 27">
              <a:extLst>
                <a:ext uri="{FF2B5EF4-FFF2-40B4-BE49-F238E27FC236}">
                  <a16:creationId xmlns:a16="http://schemas.microsoft.com/office/drawing/2014/main" id="{9B85A24A-BE61-42CD-A07D-33C933E625FF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11" name="Rectangle: Rounded Corners 29">
                <a:extLst>
                  <a:ext uri="{FF2B5EF4-FFF2-40B4-BE49-F238E27FC236}">
                    <a16:creationId xmlns:a16="http://schemas.microsoft.com/office/drawing/2014/main" id="{9D06526A-E3E5-4A44-9243-2F888788F2F0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2" name="Rectangle: Rounded Corners 30">
                <a:extLst>
                  <a:ext uri="{FF2B5EF4-FFF2-40B4-BE49-F238E27FC236}">
                    <a16:creationId xmlns:a16="http://schemas.microsoft.com/office/drawing/2014/main" id="{14B4BA21-166E-4A2E-A4E4-5EFFD38024E4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  <p:sp>
          <p:nvSpPr>
            <p:cNvPr id="10" name="Freeform: Shape 28">
              <a:extLst>
                <a:ext uri="{FF2B5EF4-FFF2-40B4-BE49-F238E27FC236}">
                  <a16:creationId xmlns:a16="http://schemas.microsoft.com/office/drawing/2014/main" id="{C222CCEC-CF0D-4866-81EB-271C9347274E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grpSp>
        <p:nvGrpSpPr>
          <p:cNvPr id="15" name="Group 12">
            <a:extLst>
              <a:ext uri="{FF2B5EF4-FFF2-40B4-BE49-F238E27FC236}">
                <a16:creationId xmlns:a16="http://schemas.microsoft.com/office/drawing/2014/main" id="{F559970E-7450-440A-B10D-9008DDE571D1}"/>
              </a:ext>
            </a:extLst>
          </p:cNvPr>
          <p:cNvGrpSpPr/>
          <p:nvPr userDrawn="1"/>
        </p:nvGrpSpPr>
        <p:grpSpPr>
          <a:xfrm>
            <a:off x="7397562" y="3619369"/>
            <a:ext cx="4157729" cy="2426868"/>
            <a:chOff x="-548507" y="477868"/>
            <a:chExt cx="11570449" cy="6357177"/>
          </a:xfrm>
        </p:grpSpPr>
        <p:sp>
          <p:nvSpPr>
            <p:cNvPr id="16" name="Freeform: Shape 21">
              <a:extLst>
                <a:ext uri="{FF2B5EF4-FFF2-40B4-BE49-F238E27FC236}">
                  <a16:creationId xmlns:a16="http://schemas.microsoft.com/office/drawing/2014/main" id="{F63E0C03-22E7-4B6F-8521-A7AD9DF0F8B8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7" name="Freeform: Shape 22">
              <a:extLst>
                <a:ext uri="{FF2B5EF4-FFF2-40B4-BE49-F238E27FC236}">
                  <a16:creationId xmlns:a16="http://schemas.microsoft.com/office/drawing/2014/main" id="{5DAA42C1-D1BB-4DE0-9E7C-0DEFA0EA72E2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8" name="Freeform: Shape 23">
              <a:extLst>
                <a:ext uri="{FF2B5EF4-FFF2-40B4-BE49-F238E27FC236}">
                  <a16:creationId xmlns:a16="http://schemas.microsoft.com/office/drawing/2014/main" id="{26619954-1576-433E-8ED6-3E1298A5F79D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9" name="Freeform: Shape 24">
              <a:extLst>
                <a:ext uri="{FF2B5EF4-FFF2-40B4-BE49-F238E27FC236}">
                  <a16:creationId xmlns:a16="http://schemas.microsoft.com/office/drawing/2014/main" id="{F836EAF4-06FC-406B-8CF7-C5A6FB7DA37F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20" name="Freeform: Shape 25">
              <a:extLst>
                <a:ext uri="{FF2B5EF4-FFF2-40B4-BE49-F238E27FC236}">
                  <a16:creationId xmlns:a16="http://schemas.microsoft.com/office/drawing/2014/main" id="{1D3EB761-2C09-4055-B5DA-1C21A4DAD0B0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grpSp>
          <p:nvGrpSpPr>
            <p:cNvPr id="21" name="Group 26">
              <a:extLst>
                <a:ext uri="{FF2B5EF4-FFF2-40B4-BE49-F238E27FC236}">
                  <a16:creationId xmlns:a16="http://schemas.microsoft.com/office/drawing/2014/main" id="{EC8A5C5F-ED90-421C-B119-C1B5BF751B3E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26" name="Rectangle: Rounded Corners 31">
                <a:extLst>
                  <a:ext uri="{FF2B5EF4-FFF2-40B4-BE49-F238E27FC236}">
                    <a16:creationId xmlns:a16="http://schemas.microsoft.com/office/drawing/2014/main" id="{71C8FC43-871D-4CFA-B610-7C9F6271230B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27" name="Rectangle: Rounded Corners 32">
                <a:extLst>
                  <a:ext uri="{FF2B5EF4-FFF2-40B4-BE49-F238E27FC236}">
                    <a16:creationId xmlns:a16="http://schemas.microsoft.com/office/drawing/2014/main" id="{8F201354-E0CF-4D2D-B23B-9731F4E9EB9A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  <p:grpSp>
          <p:nvGrpSpPr>
            <p:cNvPr id="22" name="Group 27">
              <a:extLst>
                <a:ext uri="{FF2B5EF4-FFF2-40B4-BE49-F238E27FC236}">
                  <a16:creationId xmlns:a16="http://schemas.microsoft.com/office/drawing/2014/main" id="{D97B971A-4F92-4B9E-8735-1BB15CE84F19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24" name="Rectangle: Rounded Corners 29">
                <a:extLst>
                  <a:ext uri="{FF2B5EF4-FFF2-40B4-BE49-F238E27FC236}">
                    <a16:creationId xmlns:a16="http://schemas.microsoft.com/office/drawing/2014/main" id="{33760306-CC71-4744-8C4F-82B83B257172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25" name="Rectangle: Rounded Corners 30">
                <a:extLst>
                  <a:ext uri="{FF2B5EF4-FFF2-40B4-BE49-F238E27FC236}">
                    <a16:creationId xmlns:a16="http://schemas.microsoft.com/office/drawing/2014/main" id="{E0768B92-00A6-4D3B-BE34-EC34B1815888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  <p:sp>
          <p:nvSpPr>
            <p:cNvPr id="23" name="Freeform: Shape 28">
              <a:extLst>
                <a:ext uri="{FF2B5EF4-FFF2-40B4-BE49-F238E27FC236}">
                  <a16:creationId xmlns:a16="http://schemas.microsoft.com/office/drawing/2014/main" id="{14D636FF-446C-48F6-9B63-242C256E8E74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sp>
        <p:nvSpPr>
          <p:cNvPr id="28" name="Rectangle 2">
            <a:extLst>
              <a:ext uri="{FF2B5EF4-FFF2-40B4-BE49-F238E27FC236}">
                <a16:creationId xmlns:a16="http://schemas.microsoft.com/office/drawing/2014/main" id="{E66ADD3F-E034-424C-8C65-62F922508B3C}"/>
              </a:ext>
            </a:extLst>
          </p:cNvPr>
          <p:cNvSpPr/>
          <p:nvPr userDrawn="1"/>
        </p:nvSpPr>
        <p:spPr>
          <a:xfrm>
            <a:off x="0" y="0"/>
            <a:ext cx="12192000" cy="4032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9" name="Rectangle 3">
            <a:extLst>
              <a:ext uri="{FF2B5EF4-FFF2-40B4-BE49-F238E27FC236}">
                <a16:creationId xmlns:a16="http://schemas.microsoft.com/office/drawing/2014/main" id="{5935A237-DB06-4129-ACFF-122811DAC767}"/>
              </a:ext>
            </a:extLst>
          </p:cNvPr>
          <p:cNvSpPr/>
          <p:nvPr userDrawn="1"/>
        </p:nvSpPr>
        <p:spPr>
          <a:xfrm>
            <a:off x="0" y="6453336"/>
            <a:ext cx="12192000" cy="404664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30" name="Picture Placeholder 2">
            <a:extLst>
              <a:ext uri="{FF2B5EF4-FFF2-40B4-BE49-F238E27FC236}">
                <a16:creationId xmlns:a16="http://schemas.microsoft.com/office/drawing/2014/main" id="{358C1FD1-1D48-4D2E-9D52-51C96D7A43FF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>
            <a:off x="7997791" y="898584"/>
            <a:ext cx="2976555" cy="203702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1" name="Picture Placeholder 2">
            <a:extLst>
              <a:ext uri="{FF2B5EF4-FFF2-40B4-BE49-F238E27FC236}">
                <a16:creationId xmlns:a16="http://schemas.microsoft.com/office/drawing/2014/main" id="{09905743-938C-4EC3-B19A-F5E9B2196E65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7997791" y="3732552"/>
            <a:ext cx="2976555" cy="203702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62873082"/>
      </p:ext>
    </p:extLst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15935335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DDAB9721-C938-459F-98FF-8B29ED14CC0B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78972" y="0"/>
            <a:ext cx="5129348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noFill/>
          </a:ln>
        </p:spPr>
        <p:txBody>
          <a:bodyPr anchor="ctr"/>
          <a:lstStyle>
            <a:lvl1pPr marL="0" indent="0" algn="ctr">
              <a:lnSpc>
                <a:spcPct val="100000"/>
              </a:lnSpc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3249813"/>
      </p:ext>
    </p:extLst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3">
            <a:extLst>
              <a:ext uri="{FF2B5EF4-FFF2-40B4-BE49-F238E27FC236}">
                <a16:creationId xmlns:a16="http://schemas.microsoft.com/office/drawing/2014/main" id="{D929D8FA-3022-4153-9970-A90B83AED169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7324420" cy="6858000"/>
          </a:xfrm>
          <a:custGeom>
            <a:avLst/>
            <a:gdLst>
              <a:gd name="connsiteX0" fmla="*/ 0 w 7324420"/>
              <a:gd name="connsiteY0" fmla="*/ 0 h 6858000"/>
              <a:gd name="connsiteX1" fmla="*/ 4486275 w 7324420"/>
              <a:gd name="connsiteY1" fmla="*/ 0 h 6858000"/>
              <a:gd name="connsiteX2" fmla="*/ 7324420 w 7324420"/>
              <a:gd name="connsiteY2" fmla="*/ 6858000 h 6858000"/>
              <a:gd name="connsiteX3" fmla="*/ 0 w 732442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324420" h="6858000">
                <a:moveTo>
                  <a:pt x="0" y="0"/>
                </a:moveTo>
                <a:lnTo>
                  <a:pt x="4486275" y="0"/>
                </a:lnTo>
                <a:lnTo>
                  <a:pt x="732442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576000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lang="ko-KR" altLang="en-US" sz="1200" baseline="0">
                <a:latin typeface="+mn-lt"/>
              </a:defRPr>
            </a:lvl1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altLang="ko-KR" dirty="0"/>
              <a:t>Insert Your Image</a:t>
            </a:r>
            <a:endParaRPr lang="ko-KR" altLang="en-US" dirty="0"/>
          </a:p>
          <a:p>
            <a:pPr marL="0" lvl="0" indent="0" algn="ctr">
              <a:buNone/>
            </a:pP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194722512"/>
      </p:ext>
    </p:extLst>
  </p:cSld>
  <p:clrMapOvr>
    <a:masterClrMapping/>
  </p:clrMapOvr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71054809"/>
      </p:ext>
    </p:extLst>
  </p:cSld>
  <p:clrMapOvr>
    <a:masterClrMapping/>
  </p:clrMapOvr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08156456"/>
      </p:ext>
    </p:extLst>
  </p:cSld>
  <p:clrMapOvr>
    <a:masterClrMapping/>
  </p:clrMapOvr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2679864762"/>
      </p:ext>
    </p:extLst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Resize without losing quality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Change Fill Color &amp;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Line Color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www.allppt.com</a:t>
            </a:r>
            <a:endParaRPr kumimoji="0" lang="ko-K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FREE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2435194785"/>
      </p:ext>
    </p:extLst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018578328"/>
      </p:ext>
    </p:extLst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50359819"/>
      </p:ext>
    </p:extLst>
  </p:cSld>
  <p:clrMapOvr>
    <a:masterClrMapping/>
  </p:clrMapOvr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37891950"/>
      </p:ext>
    </p:extLst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Graphic 207">
            <a:extLst>
              <a:ext uri="{FF2B5EF4-FFF2-40B4-BE49-F238E27FC236}">
                <a16:creationId xmlns:a16="http://schemas.microsoft.com/office/drawing/2014/main" id="{5100A138-A831-4885-93FE-9855BB71EE17}"/>
              </a:ext>
            </a:extLst>
          </p:cNvPr>
          <p:cNvSpPr/>
          <p:nvPr/>
        </p:nvSpPr>
        <p:spPr>
          <a:xfrm>
            <a:off x="704243" y="1640490"/>
            <a:ext cx="2517052" cy="4559069"/>
          </a:xfrm>
          <a:custGeom>
            <a:avLst/>
            <a:gdLst>
              <a:gd name="connsiteX0" fmla="*/ 0 w 2267097"/>
              <a:gd name="connsiteY0" fmla="*/ 0 h 3428480"/>
              <a:gd name="connsiteX1" fmla="*/ 2267098 w 2267097"/>
              <a:gd name="connsiteY1" fmla="*/ 0 h 3428480"/>
              <a:gd name="connsiteX2" fmla="*/ 2267098 w 2267097"/>
              <a:gd name="connsiteY2" fmla="*/ 3428481 h 3428480"/>
              <a:gd name="connsiteX3" fmla="*/ 0 w 2267097"/>
              <a:gd name="connsiteY3" fmla="*/ 3428481 h 3428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67097" h="3428480">
                <a:moveTo>
                  <a:pt x="0" y="0"/>
                </a:moveTo>
                <a:lnTo>
                  <a:pt x="2267098" y="0"/>
                </a:lnTo>
                <a:lnTo>
                  <a:pt x="2267098" y="3428481"/>
                </a:lnTo>
                <a:lnTo>
                  <a:pt x="0" y="3428481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127000" dist="38100" dir="8100000" algn="tr" rotWithShape="0">
              <a:prstClr val="black">
                <a:alpha val="33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21BE2BBF-F840-466A-9F16-248A4A15B62D}"/>
              </a:ext>
            </a:extLst>
          </p:cNvPr>
          <p:cNvSpPr/>
          <p:nvPr userDrawn="1"/>
        </p:nvSpPr>
        <p:spPr>
          <a:xfrm>
            <a:off x="704243" y="1640490"/>
            <a:ext cx="2517052" cy="619367"/>
          </a:xfrm>
          <a:prstGeom prst="rect">
            <a:avLst/>
          </a:prstGeom>
          <a:gradFill flip="none" rotWithShape="1">
            <a:gsLst>
              <a:gs pos="0">
                <a:schemeClr val="accent1">
                  <a:lumMod val="75000"/>
                </a:schemeClr>
              </a:gs>
              <a:gs pos="100000">
                <a:schemeClr val="accent1"/>
              </a:gs>
            </a:gsLst>
            <a:lin ang="8100000" scaled="1"/>
            <a:tileRect/>
          </a:gradFill>
          <a:ln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8100000" scaled="1"/>
              <a:tileRect/>
            </a:gradFill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97" name="Graphic 207">
            <a:extLst>
              <a:ext uri="{FF2B5EF4-FFF2-40B4-BE49-F238E27FC236}">
                <a16:creationId xmlns:a16="http://schemas.microsoft.com/office/drawing/2014/main" id="{9DAB5824-DD33-49F9-BCD4-F341F5EC8C10}"/>
              </a:ext>
            </a:extLst>
          </p:cNvPr>
          <p:cNvSpPr/>
          <p:nvPr userDrawn="1"/>
        </p:nvSpPr>
        <p:spPr>
          <a:xfrm>
            <a:off x="3477938" y="1640490"/>
            <a:ext cx="2517052" cy="4559069"/>
          </a:xfrm>
          <a:custGeom>
            <a:avLst/>
            <a:gdLst>
              <a:gd name="connsiteX0" fmla="*/ 0 w 2267097"/>
              <a:gd name="connsiteY0" fmla="*/ 0 h 3428480"/>
              <a:gd name="connsiteX1" fmla="*/ 2267098 w 2267097"/>
              <a:gd name="connsiteY1" fmla="*/ 0 h 3428480"/>
              <a:gd name="connsiteX2" fmla="*/ 2267098 w 2267097"/>
              <a:gd name="connsiteY2" fmla="*/ 3428481 h 3428480"/>
              <a:gd name="connsiteX3" fmla="*/ 0 w 2267097"/>
              <a:gd name="connsiteY3" fmla="*/ 3428481 h 3428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67097" h="3428480">
                <a:moveTo>
                  <a:pt x="0" y="0"/>
                </a:moveTo>
                <a:lnTo>
                  <a:pt x="2267098" y="0"/>
                </a:lnTo>
                <a:lnTo>
                  <a:pt x="2267098" y="3428481"/>
                </a:lnTo>
                <a:lnTo>
                  <a:pt x="0" y="3428481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127000" dist="38100" dir="8100000" algn="tr" rotWithShape="0">
              <a:prstClr val="black">
                <a:alpha val="33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99" name="Rectangle 98">
            <a:extLst>
              <a:ext uri="{FF2B5EF4-FFF2-40B4-BE49-F238E27FC236}">
                <a16:creationId xmlns:a16="http://schemas.microsoft.com/office/drawing/2014/main" id="{23F0ECE0-B094-4B8A-BD7C-6863F4F70374}"/>
              </a:ext>
            </a:extLst>
          </p:cNvPr>
          <p:cNvSpPr/>
          <p:nvPr userDrawn="1"/>
        </p:nvSpPr>
        <p:spPr>
          <a:xfrm>
            <a:off x="3477938" y="1640490"/>
            <a:ext cx="2517052" cy="619367"/>
          </a:xfrm>
          <a:prstGeom prst="rect">
            <a:avLst/>
          </a:prstGeom>
          <a:gradFill flip="none" rotWithShape="1">
            <a:gsLst>
              <a:gs pos="0">
                <a:schemeClr val="accent2">
                  <a:lumMod val="75000"/>
                </a:schemeClr>
              </a:gs>
              <a:gs pos="100000">
                <a:schemeClr val="accent2"/>
              </a:gs>
            </a:gsLst>
            <a:lin ang="8100000" scaled="1"/>
            <a:tileRect/>
          </a:gradFill>
          <a:ln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8100000" scaled="1"/>
              <a:tileRect/>
            </a:gradFill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10" name="Graphic 207">
            <a:extLst>
              <a:ext uri="{FF2B5EF4-FFF2-40B4-BE49-F238E27FC236}">
                <a16:creationId xmlns:a16="http://schemas.microsoft.com/office/drawing/2014/main" id="{D1288FE6-B164-4693-9387-75C018E0FCDC}"/>
              </a:ext>
            </a:extLst>
          </p:cNvPr>
          <p:cNvSpPr/>
          <p:nvPr userDrawn="1"/>
        </p:nvSpPr>
        <p:spPr>
          <a:xfrm>
            <a:off x="6251633" y="1640490"/>
            <a:ext cx="2517052" cy="4559069"/>
          </a:xfrm>
          <a:custGeom>
            <a:avLst/>
            <a:gdLst>
              <a:gd name="connsiteX0" fmla="*/ 0 w 2267097"/>
              <a:gd name="connsiteY0" fmla="*/ 0 h 3428480"/>
              <a:gd name="connsiteX1" fmla="*/ 2267098 w 2267097"/>
              <a:gd name="connsiteY1" fmla="*/ 0 h 3428480"/>
              <a:gd name="connsiteX2" fmla="*/ 2267098 w 2267097"/>
              <a:gd name="connsiteY2" fmla="*/ 3428481 h 3428480"/>
              <a:gd name="connsiteX3" fmla="*/ 0 w 2267097"/>
              <a:gd name="connsiteY3" fmla="*/ 3428481 h 3428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67097" h="3428480">
                <a:moveTo>
                  <a:pt x="0" y="0"/>
                </a:moveTo>
                <a:lnTo>
                  <a:pt x="2267098" y="0"/>
                </a:lnTo>
                <a:lnTo>
                  <a:pt x="2267098" y="3428481"/>
                </a:lnTo>
                <a:lnTo>
                  <a:pt x="0" y="3428481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127000" dist="38100" dir="8100000" algn="tr" rotWithShape="0">
              <a:prstClr val="black">
                <a:alpha val="33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12" name="Rectangle 111">
            <a:extLst>
              <a:ext uri="{FF2B5EF4-FFF2-40B4-BE49-F238E27FC236}">
                <a16:creationId xmlns:a16="http://schemas.microsoft.com/office/drawing/2014/main" id="{D92BB596-DC28-44F2-9750-BE4808F1422C}"/>
              </a:ext>
            </a:extLst>
          </p:cNvPr>
          <p:cNvSpPr/>
          <p:nvPr userDrawn="1"/>
        </p:nvSpPr>
        <p:spPr>
          <a:xfrm>
            <a:off x="6251633" y="1640490"/>
            <a:ext cx="2517052" cy="619367"/>
          </a:xfrm>
          <a:prstGeom prst="rect">
            <a:avLst/>
          </a:prstGeom>
          <a:gradFill flip="none" rotWithShape="1">
            <a:gsLst>
              <a:gs pos="0">
                <a:schemeClr val="accent3">
                  <a:lumMod val="75000"/>
                </a:schemeClr>
              </a:gs>
              <a:gs pos="100000">
                <a:schemeClr val="accent3"/>
              </a:gs>
            </a:gsLst>
            <a:lin ang="8100000" scaled="1"/>
            <a:tileRect/>
          </a:gradFill>
          <a:ln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8100000" scaled="1"/>
              <a:tileRect/>
            </a:gradFill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23" name="Graphic 207">
            <a:extLst>
              <a:ext uri="{FF2B5EF4-FFF2-40B4-BE49-F238E27FC236}">
                <a16:creationId xmlns:a16="http://schemas.microsoft.com/office/drawing/2014/main" id="{4C9FBFF5-E4EB-41F6-804A-D1DBCD4B2CA0}"/>
              </a:ext>
            </a:extLst>
          </p:cNvPr>
          <p:cNvSpPr/>
          <p:nvPr userDrawn="1"/>
        </p:nvSpPr>
        <p:spPr>
          <a:xfrm>
            <a:off x="9025328" y="1640490"/>
            <a:ext cx="2517052" cy="4559069"/>
          </a:xfrm>
          <a:custGeom>
            <a:avLst/>
            <a:gdLst>
              <a:gd name="connsiteX0" fmla="*/ 0 w 2267097"/>
              <a:gd name="connsiteY0" fmla="*/ 0 h 3428480"/>
              <a:gd name="connsiteX1" fmla="*/ 2267098 w 2267097"/>
              <a:gd name="connsiteY1" fmla="*/ 0 h 3428480"/>
              <a:gd name="connsiteX2" fmla="*/ 2267098 w 2267097"/>
              <a:gd name="connsiteY2" fmla="*/ 3428481 h 3428480"/>
              <a:gd name="connsiteX3" fmla="*/ 0 w 2267097"/>
              <a:gd name="connsiteY3" fmla="*/ 3428481 h 3428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67097" h="3428480">
                <a:moveTo>
                  <a:pt x="0" y="0"/>
                </a:moveTo>
                <a:lnTo>
                  <a:pt x="2267098" y="0"/>
                </a:lnTo>
                <a:lnTo>
                  <a:pt x="2267098" y="3428481"/>
                </a:lnTo>
                <a:lnTo>
                  <a:pt x="0" y="3428481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127000" dist="38100" dir="8100000" algn="tr" rotWithShape="0">
              <a:prstClr val="black">
                <a:alpha val="33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25" name="Rectangle 124">
            <a:extLst>
              <a:ext uri="{FF2B5EF4-FFF2-40B4-BE49-F238E27FC236}">
                <a16:creationId xmlns:a16="http://schemas.microsoft.com/office/drawing/2014/main" id="{AFC01B42-3798-40D5-9721-3776A1F3C501}"/>
              </a:ext>
            </a:extLst>
          </p:cNvPr>
          <p:cNvSpPr/>
          <p:nvPr userDrawn="1"/>
        </p:nvSpPr>
        <p:spPr>
          <a:xfrm>
            <a:off x="9025328" y="1640490"/>
            <a:ext cx="2517052" cy="619367"/>
          </a:xfrm>
          <a:prstGeom prst="rect">
            <a:avLst/>
          </a:prstGeom>
          <a:gradFill flip="none" rotWithShape="1">
            <a:gsLst>
              <a:gs pos="0">
                <a:schemeClr val="accent4">
                  <a:lumMod val="75000"/>
                </a:schemeClr>
              </a:gs>
              <a:gs pos="100000">
                <a:schemeClr val="accent4"/>
              </a:gs>
            </a:gsLst>
            <a:lin ang="8100000" scaled="1"/>
            <a:tileRect/>
          </a:gradFill>
          <a:ln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8100000" scaled="1"/>
              <a:tileRect/>
            </a:gradFill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4" name="Picture Placeholder 2">
            <a:extLst>
              <a:ext uri="{FF2B5EF4-FFF2-40B4-BE49-F238E27FC236}">
                <a16:creationId xmlns:a16="http://schemas.microsoft.com/office/drawing/2014/main" id="{1884DD34-1AFE-4806-9B4B-C515DE329098}"/>
              </a:ext>
            </a:extLst>
          </p:cNvPr>
          <p:cNvSpPr>
            <a:spLocks noGrp="1"/>
          </p:cNvSpPr>
          <p:nvPr userDrawn="1">
            <p:ph type="pic" idx="15" hasCustomPrompt="1"/>
          </p:nvPr>
        </p:nvSpPr>
        <p:spPr>
          <a:xfrm>
            <a:off x="900769" y="2396856"/>
            <a:ext cx="2124000" cy="233159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EF70765A-4598-4D75-8EBE-B820808F6559}"/>
              </a:ext>
            </a:extLst>
          </p:cNvPr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Our Team LAYOUT</a:t>
            </a:r>
          </a:p>
        </p:txBody>
      </p:sp>
      <p:sp>
        <p:nvSpPr>
          <p:cNvPr id="98" name="Picture Placeholder 2">
            <a:extLst>
              <a:ext uri="{FF2B5EF4-FFF2-40B4-BE49-F238E27FC236}">
                <a16:creationId xmlns:a16="http://schemas.microsoft.com/office/drawing/2014/main" id="{7154D03C-BC02-43F6-A646-CCA046C0802A}"/>
              </a:ext>
            </a:extLst>
          </p:cNvPr>
          <p:cNvSpPr>
            <a:spLocks noGrp="1"/>
          </p:cNvSpPr>
          <p:nvPr userDrawn="1">
            <p:ph type="pic" idx="16" hasCustomPrompt="1"/>
          </p:nvPr>
        </p:nvSpPr>
        <p:spPr>
          <a:xfrm>
            <a:off x="3674464" y="2396856"/>
            <a:ext cx="2124000" cy="233159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111" name="Picture Placeholder 2">
            <a:extLst>
              <a:ext uri="{FF2B5EF4-FFF2-40B4-BE49-F238E27FC236}">
                <a16:creationId xmlns:a16="http://schemas.microsoft.com/office/drawing/2014/main" id="{3F3010BA-AB6C-422E-8892-032E58E65833}"/>
              </a:ext>
            </a:extLst>
          </p:cNvPr>
          <p:cNvSpPr>
            <a:spLocks noGrp="1"/>
          </p:cNvSpPr>
          <p:nvPr userDrawn="1">
            <p:ph type="pic" idx="17" hasCustomPrompt="1"/>
          </p:nvPr>
        </p:nvSpPr>
        <p:spPr>
          <a:xfrm>
            <a:off x="6448159" y="2396856"/>
            <a:ext cx="2124000" cy="233159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124" name="Picture Placeholder 2">
            <a:extLst>
              <a:ext uri="{FF2B5EF4-FFF2-40B4-BE49-F238E27FC236}">
                <a16:creationId xmlns:a16="http://schemas.microsoft.com/office/drawing/2014/main" id="{2F3E5D3E-C015-498F-991E-A431882E1530}"/>
              </a:ext>
            </a:extLst>
          </p:cNvPr>
          <p:cNvSpPr>
            <a:spLocks noGrp="1"/>
          </p:cNvSpPr>
          <p:nvPr userDrawn="1">
            <p:ph type="pic" idx="18" hasCustomPrompt="1"/>
          </p:nvPr>
        </p:nvSpPr>
        <p:spPr>
          <a:xfrm>
            <a:off x="9221854" y="2396856"/>
            <a:ext cx="2124000" cy="233159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02042433"/>
      </p:ext>
    </p:extLst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36A32AD-4FED-4549-BD4E-98C3AC263B31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 rot="694714">
            <a:off x="4965143" y="1215344"/>
            <a:ext cx="3256876" cy="223910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0" cap="flat">
            <a:solidFill>
              <a:schemeClr val="bg1"/>
            </a:solidFill>
            <a:miter lim="800000"/>
          </a:ln>
          <a:effectLst>
            <a:outerShdw blurRad="63500" sx="102000" sy="102000" algn="ct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8BDFF6FA-DEAA-4DA7-B6CB-BE90E6F5FA14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 rot="21398040">
            <a:off x="8011850" y="2309449"/>
            <a:ext cx="3256876" cy="223910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0" cap="flat">
            <a:solidFill>
              <a:schemeClr val="bg1"/>
            </a:solidFill>
            <a:miter lim="800000"/>
          </a:ln>
          <a:effectLst>
            <a:outerShdw blurRad="63500" sx="102000" sy="102000" algn="ct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D7896899-7691-4A19-9A29-BFC7577B99D3}"/>
              </a:ext>
            </a:extLst>
          </p:cNvPr>
          <p:cNvSpPr>
            <a:spLocks noGrp="1"/>
          </p:cNvSpPr>
          <p:nvPr>
            <p:ph type="pic" sz="quarter" idx="50" hasCustomPrompt="1"/>
          </p:nvPr>
        </p:nvSpPr>
        <p:spPr>
          <a:xfrm rot="20741363">
            <a:off x="4999774" y="3597041"/>
            <a:ext cx="3256876" cy="223910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0" cap="flat">
            <a:solidFill>
              <a:schemeClr val="bg1"/>
            </a:solidFill>
            <a:miter lim="800000"/>
          </a:ln>
          <a:effectLst>
            <a:outerShdw blurRad="63500" sx="102000" sy="102000" algn="ct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68622153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24278579"/>
      </p:ext>
    </p:extLst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54644932"/>
      </p:ext>
    </p:extLst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DDCA83B1-3892-4542-B2D1-8ADAD2B30AF1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4544297" y="553701"/>
            <a:ext cx="3387405" cy="280862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884DB540-0158-473B-A6E6-39A2F8B4A974}"/>
              </a:ext>
            </a:extLst>
          </p:cNvPr>
          <p:cNvSpPr>
            <a:spLocks noGrp="1"/>
          </p:cNvSpPr>
          <p:nvPr>
            <p:ph type="pic" idx="17" hasCustomPrompt="1"/>
          </p:nvPr>
        </p:nvSpPr>
        <p:spPr>
          <a:xfrm>
            <a:off x="8064908" y="3488723"/>
            <a:ext cx="3387405" cy="2808624"/>
          </a:xfrm>
          <a:prstGeom prst="rect">
            <a:avLst/>
          </a:prstGeom>
          <a:solidFill>
            <a:schemeClr val="bg1">
              <a:lumMod val="95000"/>
            </a:schemeClr>
          </a:solidFill>
          <a:ln w="381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Rectangle 1">
            <a:extLst>
              <a:ext uri="{FF2B5EF4-FFF2-40B4-BE49-F238E27FC236}">
                <a16:creationId xmlns:a16="http://schemas.microsoft.com/office/drawing/2014/main" id="{AFAB0C53-E1C1-4D27-8BFA-DAD83DE0B001}"/>
              </a:ext>
            </a:extLst>
          </p:cNvPr>
          <p:cNvSpPr/>
          <p:nvPr userDrawn="1"/>
        </p:nvSpPr>
        <p:spPr>
          <a:xfrm>
            <a:off x="8064908" y="553701"/>
            <a:ext cx="3387405" cy="2808312"/>
          </a:xfrm>
          <a:prstGeom prst="rect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" name="Rectangle 8">
            <a:extLst>
              <a:ext uri="{FF2B5EF4-FFF2-40B4-BE49-F238E27FC236}">
                <a16:creationId xmlns:a16="http://schemas.microsoft.com/office/drawing/2014/main" id="{5C3FC56B-35C1-4C64-B929-F426420CE43A}"/>
              </a:ext>
            </a:extLst>
          </p:cNvPr>
          <p:cNvSpPr/>
          <p:nvPr userDrawn="1"/>
        </p:nvSpPr>
        <p:spPr>
          <a:xfrm>
            <a:off x="4544297" y="3489035"/>
            <a:ext cx="3387405" cy="2808312"/>
          </a:xfrm>
          <a:prstGeom prst="rect">
            <a:avLst/>
          </a:prstGeom>
          <a:solidFill>
            <a:schemeClr val="bg1"/>
          </a:solidFill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57012345"/>
      </p:ext>
    </p:extLst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99929780"/>
      </p:ext>
    </p:extLst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Oval 9">
            <a:extLst>
              <a:ext uri="{FF2B5EF4-FFF2-40B4-BE49-F238E27FC236}">
                <a16:creationId xmlns:a16="http://schemas.microsoft.com/office/drawing/2014/main" id="{89D50E62-EEDC-4405-8673-26172D9E2880}"/>
              </a:ext>
            </a:extLst>
          </p:cNvPr>
          <p:cNvSpPr/>
          <p:nvPr userDrawn="1"/>
        </p:nvSpPr>
        <p:spPr>
          <a:xfrm>
            <a:off x="6714751" y="3743880"/>
            <a:ext cx="2520000" cy="2520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F5A36662-CF2D-49A7-B095-3B7750D49F3B}"/>
              </a:ext>
            </a:extLst>
          </p:cNvPr>
          <p:cNvGrpSpPr/>
          <p:nvPr userDrawn="1"/>
        </p:nvGrpSpPr>
        <p:grpSpPr>
          <a:xfrm>
            <a:off x="7046168" y="2341950"/>
            <a:ext cx="1890757" cy="3323855"/>
            <a:chOff x="4894144" y="965833"/>
            <a:chExt cx="2438029" cy="4926334"/>
          </a:xfrm>
        </p:grpSpPr>
        <p:sp>
          <p:nvSpPr>
            <p:cNvPr id="23" name="Graphic 2">
              <a:extLst>
                <a:ext uri="{FF2B5EF4-FFF2-40B4-BE49-F238E27FC236}">
                  <a16:creationId xmlns:a16="http://schemas.microsoft.com/office/drawing/2014/main" id="{1D009F7A-A4CF-4E0C-AA44-A9921C3FE8D4}"/>
                </a:ext>
              </a:extLst>
            </p:cNvPr>
            <p:cNvSpPr/>
            <p:nvPr/>
          </p:nvSpPr>
          <p:spPr>
            <a:xfrm>
              <a:off x="4897966" y="965833"/>
              <a:ext cx="2433289" cy="4926334"/>
            </a:xfrm>
            <a:custGeom>
              <a:avLst/>
              <a:gdLst>
                <a:gd name="connsiteX0" fmla="*/ 2940654 w 3387838"/>
                <a:gd name="connsiteY0" fmla="*/ 6858876 h 6858875"/>
                <a:gd name="connsiteX1" fmla="*/ 447185 w 3387838"/>
                <a:gd name="connsiteY1" fmla="*/ 6858876 h 6858875"/>
                <a:gd name="connsiteX2" fmla="*/ 0 w 3387838"/>
                <a:gd name="connsiteY2" fmla="*/ 6411691 h 6858875"/>
                <a:gd name="connsiteX3" fmla="*/ 0 w 3387838"/>
                <a:gd name="connsiteY3" fmla="*/ 447185 h 6858875"/>
                <a:gd name="connsiteX4" fmla="*/ 447185 w 3387838"/>
                <a:gd name="connsiteY4" fmla="*/ 0 h 6858875"/>
                <a:gd name="connsiteX5" fmla="*/ 2940654 w 3387838"/>
                <a:gd name="connsiteY5" fmla="*/ 0 h 6858875"/>
                <a:gd name="connsiteX6" fmla="*/ 3387838 w 3387838"/>
                <a:gd name="connsiteY6" fmla="*/ 447185 h 6858875"/>
                <a:gd name="connsiteX7" fmla="*/ 3387838 w 3387838"/>
                <a:gd name="connsiteY7" fmla="*/ 6411759 h 6858875"/>
                <a:gd name="connsiteX8" fmla="*/ 2940654 w 3387838"/>
                <a:gd name="connsiteY8" fmla="*/ 6858876 h 6858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87838" h="6858875">
                  <a:moveTo>
                    <a:pt x="2940654" y="6858876"/>
                  </a:moveTo>
                  <a:lnTo>
                    <a:pt x="447185" y="6858876"/>
                  </a:lnTo>
                  <a:cubicBezTo>
                    <a:pt x="200216" y="6858876"/>
                    <a:pt x="0" y="6658660"/>
                    <a:pt x="0" y="6411691"/>
                  </a:cubicBezTo>
                  <a:lnTo>
                    <a:pt x="0" y="447185"/>
                  </a:lnTo>
                  <a:cubicBezTo>
                    <a:pt x="67" y="200216"/>
                    <a:pt x="200216" y="0"/>
                    <a:pt x="447185" y="0"/>
                  </a:cubicBezTo>
                  <a:lnTo>
                    <a:pt x="2940654" y="0"/>
                  </a:lnTo>
                  <a:cubicBezTo>
                    <a:pt x="3187622" y="0"/>
                    <a:pt x="3387838" y="200216"/>
                    <a:pt x="3387838" y="447185"/>
                  </a:cubicBezTo>
                  <a:lnTo>
                    <a:pt x="3387838" y="6411759"/>
                  </a:lnTo>
                  <a:cubicBezTo>
                    <a:pt x="3387771" y="6658660"/>
                    <a:pt x="3187555" y="6858876"/>
                    <a:pt x="2940654" y="6858876"/>
                  </a:cubicBezTo>
                  <a:close/>
                </a:path>
              </a:pathLst>
            </a:custGeom>
            <a:solidFill>
              <a:srgbClr val="D0D4D8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24" name="Graphic 2">
              <a:extLst>
                <a:ext uri="{FF2B5EF4-FFF2-40B4-BE49-F238E27FC236}">
                  <a16:creationId xmlns:a16="http://schemas.microsoft.com/office/drawing/2014/main" id="{DF562693-908C-4D38-88E5-3D855B74BA2B}"/>
                </a:ext>
              </a:extLst>
            </p:cNvPr>
            <p:cNvSpPr/>
            <p:nvPr/>
          </p:nvSpPr>
          <p:spPr>
            <a:xfrm>
              <a:off x="4927337" y="991671"/>
              <a:ext cx="2374499" cy="4874610"/>
            </a:xfrm>
            <a:custGeom>
              <a:avLst/>
              <a:gdLst>
                <a:gd name="connsiteX0" fmla="*/ 2858870 w 3305986"/>
                <a:gd name="connsiteY0" fmla="*/ 6786860 h 6786860"/>
                <a:gd name="connsiteX1" fmla="*/ 447185 w 3305986"/>
                <a:gd name="connsiteY1" fmla="*/ 6786860 h 6786860"/>
                <a:gd name="connsiteX2" fmla="*/ 0 w 3305986"/>
                <a:gd name="connsiteY2" fmla="*/ 6339676 h 6786860"/>
                <a:gd name="connsiteX3" fmla="*/ 0 w 3305986"/>
                <a:gd name="connsiteY3" fmla="*/ 447185 h 6786860"/>
                <a:gd name="connsiteX4" fmla="*/ 447185 w 3305986"/>
                <a:gd name="connsiteY4" fmla="*/ 0 h 6786860"/>
                <a:gd name="connsiteX5" fmla="*/ 2858802 w 3305986"/>
                <a:gd name="connsiteY5" fmla="*/ 0 h 6786860"/>
                <a:gd name="connsiteX6" fmla="*/ 3305987 w 3305986"/>
                <a:gd name="connsiteY6" fmla="*/ 447185 h 6786860"/>
                <a:gd name="connsiteX7" fmla="*/ 3305987 w 3305986"/>
                <a:gd name="connsiteY7" fmla="*/ 6339743 h 6786860"/>
                <a:gd name="connsiteX8" fmla="*/ 2858870 w 3305986"/>
                <a:gd name="connsiteY8" fmla="*/ 6786860 h 6786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5986" h="6786860">
                  <a:moveTo>
                    <a:pt x="2858870" y="6786860"/>
                  </a:moveTo>
                  <a:lnTo>
                    <a:pt x="447185" y="6786860"/>
                  </a:lnTo>
                  <a:cubicBezTo>
                    <a:pt x="200216" y="6786860"/>
                    <a:pt x="0" y="6586644"/>
                    <a:pt x="0" y="6339676"/>
                  </a:cubicBezTo>
                  <a:lnTo>
                    <a:pt x="0" y="447185"/>
                  </a:lnTo>
                  <a:cubicBezTo>
                    <a:pt x="0" y="200216"/>
                    <a:pt x="200216" y="0"/>
                    <a:pt x="447185" y="0"/>
                  </a:cubicBezTo>
                  <a:lnTo>
                    <a:pt x="2858802" y="0"/>
                  </a:lnTo>
                  <a:cubicBezTo>
                    <a:pt x="3105771" y="0"/>
                    <a:pt x="3305987" y="200216"/>
                    <a:pt x="3305987" y="447185"/>
                  </a:cubicBezTo>
                  <a:lnTo>
                    <a:pt x="3305987" y="6339743"/>
                  </a:lnTo>
                  <a:cubicBezTo>
                    <a:pt x="3305987" y="6586644"/>
                    <a:pt x="3105771" y="6786860"/>
                    <a:pt x="2858870" y="6786860"/>
                  </a:cubicBezTo>
                  <a:close/>
                </a:path>
              </a:pathLst>
            </a:custGeom>
            <a:solidFill>
              <a:srgbClr val="070808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25" name="Graphic 2">
              <a:extLst>
                <a:ext uri="{FF2B5EF4-FFF2-40B4-BE49-F238E27FC236}">
                  <a16:creationId xmlns:a16="http://schemas.microsoft.com/office/drawing/2014/main" id="{B7C71F59-D62F-479F-A6F1-4F76AA576C49}"/>
                </a:ext>
              </a:extLst>
            </p:cNvPr>
            <p:cNvSpPr/>
            <p:nvPr/>
          </p:nvSpPr>
          <p:spPr>
            <a:xfrm>
              <a:off x="5034997" y="1075621"/>
              <a:ext cx="2159229" cy="4706758"/>
            </a:xfrm>
            <a:custGeom>
              <a:avLst/>
              <a:gdLst>
                <a:gd name="connsiteX0" fmla="*/ 2682906 w 3006269"/>
                <a:gd name="connsiteY0" fmla="*/ 0 h 6553162"/>
                <a:gd name="connsiteX1" fmla="*/ 2383121 w 3006269"/>
                <a:gd name="connsiteY1" fmla="*/ 0 h 6553162"/>
                <a:gd name="connsiteX2" fmla="*/ 2355366 w 3006269"/>
                <a:gd name="connsiteY2" fmla="*/ 27755 h 6553162"/>
                <a:gd name="connsiteX3" fmla="*/ 2355366 w 3006269"/>
                <a:gd name="connsiteY3" fmla="*/ 27755 h 6553162"/>
                <a:gd name="connsiteX4" fmla="*/ 2140599 w 3006269"/>
                <a:gd name="connsiteY4" fmla="*/ 242523 h 6553162"/>
                <a:gd name="connsiteX5" fmla="*/ 852197 w 3006269"/>
                <a:gd name="connsiteY5" fmla="*/ 242523 h 6553162"/>
                <a:gd name="connsiteX6" fmla="*/ 637430 w 3006269"/>
                <a:gd name="connsiteY6" fmla="*/ 27755 h 6553162"/>
                <a:gd name="connsiteX7" fmla="*/ 637430 w 3006269"/>
                <a:gd name="connsiteY7" fmla="*/ 27755 h 6553162"/>
                <a:gd name="connsiteX8" fmla="*/ 609675 w 3006269"/>
                <a:gd name="connsiteY8" fmla="*/ 0 h 6553162"/>
                <a:gd name="connsiteX9" fmla="*/ 323363 w 3006269"/>
                <a:gd name="connsiteY9" fmla="*/ 0 h 6553162"/>
                <a:gd name="connsiteX10" fmla="*/ 0 w 3006269"/>
                <a:gd name="connsiteY10" fmla="*/ 323363 h 6553162"/>
                <a:gd name="connsiteX11" fmla="*/ 0 w 3006269"/>
                <a:gd name="connsiteY11" fmla="*/ 6229799 h 6553162"/>
                <a:gd name="connsiteX12" fmla="*/ 323363 w 3006269"/>
                <a:gd name="connsiteY12" fmla="*/ 6553163 h 6553162"/>
                <a:gd name="connsiteX13" fmla="*/ 2682906 w 3006269"/>
                <a:gd name="connsiteY13" fmla="*/ 6553163 h 6553162"/>
                <a:gd name="connsiteX14" fmla="*/ 3006269 w 3006269"/>
                <a:gd name="connsiteY14" fmla="*/ 6229799 h 6553162"/>
                <a:gd name="connsiteX15" fmla="*/ 3006269 w 3006269"/>
                <a:gd name="connsiteY15" fmla="*/ 323363 h 6553162"/>
                <a:gd name="connsiteX16" fmla="*/ 2682906 w 3006269"/>
                <a:gd name="connsiteY16" fmla="*/ 0 h 6553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6269" h="6553162">
                  <a:moveTo>
                    <a:pt x="2682906" y="0"/>
                  </a:moveTo>
                  <a:lnTo>
                    <a:pt x="2383121" y="0"/>
                  </a:lnTo>
                  <a:cubicBezTo>
                    <a:pt x="2367761" y="0"/>
                    <a:pt x="2355366" y="12463"/>
                    <a:pt x="2355366" y="27755"/>
                  </a:cubicBezTo>
                  <a:lnTo>
                    <a:pt x="2355366" y="27755"/>
                  </a:lnTo>
                  <a:cubicBezTo>
                    <a:pt x="2355366" y="146322"/>
                    <a:pt x="2259233" y="242523"/>
                    <a:pt x="2140599" y="242523"/>
                  </a:cubicBezTo>
                  <a:lnTo>
                    <a:pt x="852197" y="242523"/>
                  </a:lnTo>
                  <a:cubicBezTo>
                    <a:pt x="733631" y="242523"/>
                    <a:pt x="637430" y="146389"/>
                    <a:pt x="637430" y="27755"/>
                  </a:cubicBezTo>
                  <a:lnTo>
                    <a:pt x="637430" y="27755"/>
                  </a:lnTo>
                  <a:cubicBezTo>
                    <a:pt x="637430" y="12396"/>
                    <a:pt x="624967" y="0"/>
                    <a:pt x="609675" y="0"/>
                  </a:cubicBezTo>
                  <a:lnTo>
                    <a:pt x="323363" y="0"/>
                  </a:lnTo>
                  <a:cubicBezTo>
                    <a:pt x="144772" y="0"/>
                    <a:pt x="0" y="144773"/>
                    <a:pt x="0" y="323363"/>
                  </a:cubicBezTo>
                  <a:lnTo>
                    <a:pt x="0" y="6229799"/>
                  </a:lnTo>
                  <a:cubicBezTo>
                    <a:pt x="0" y="6408390"/>
                    <a:pt x="144772" y="6553163"/>
                    <a:pt x="323363" y="6553163"/>
                  </a:cubicBezTo>
                  <a:lnTo>
                    <a:pt x="2682906" y="6553163"/>
                  </a:lnTo>
                  <a:cubicBezTo>
                    <a:pt x="2861497" y="6553163"/>
                    <a:pt x="3006269" y="6408390"/>
                    <a:pt x="3006269" y="6229799"/>
                  </a:cubicBezTo>
                  <a:lnTo>
                    <a:pt x="3006269" y="323363"/>
                  </a:lnTo>
                  <a:cubicBezTo>
                    <a:pt x="3006269" y="144773"/>
                    <a:pt x="2861497" y="0"/>
                    <a:pt x="2682906" y="0"/>
                  </a:cubicBezTo>
                  <a:close/>
                </a:path>
              </a:pathLst>
            </a:custGeom>
            <a:solidFill>
              <a:schemeClr val="accent6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26" name="Graphic 2">
              <a:extLst>
                <a:ext uri="{FF2B5EF4-FFF2-40B4-BE49-F238E27FC236}">
                  <a16:creationId xmlns:a16="http://schemas.microsoft.com/office/drawing/2014/main" id="{C3AC0EB1-A356-4E9A-8D13-33D14D61A66C}"/>
                </a:ext>
              </a:extLst>
            </p:cNvPr>
            <p:cNvSpPr/>
            <p:nvPr/>
          </p:nvSpPr>
          <p:spPr>
            <a:xfrm>
              <a:off x="4894579" y="1666608"/>
              <a:ext cx="17225" cy="167851"/>
            </a:xfrm>
            <a:custGeom>
              <a:avLst/>
              <a:gdLst>
                <a:gd name="connsiteX0" fmla="*/ 15158 w 23982"/>
                <a:gd name="connsiteY0" fmla="*/ 233697 h 233697"/>
                <a:gd name="connsiteX1" fmla="*/ 0 w 23982"/>
                <a:gd name="connsiteY1" fmla="*/ 233697 h 233697"/>
                <a:gd name="connsiteX2" fmla="*/ 0 w 23982"/>
                <a:gd name="connsiteY2" fmla="*/ 0 h 233697"/>
                <a:gd name="connsiteX3" fmla="*/ 15158 w 23982"/>
                <a:gd name="connsiteY3" fmla="*/ 0 h 233697"/>
                <a:gd name="connsiteX4" fmla="*/ 23983 w 23982"/>
                <a:gd name="connsiteY4" fmla="*/ 8825 h 233697"/>
                <a:gd name="connsiteX5" fmla="*/ 23983 w 23982"/>
                <a:gd name="connsiteY5" fmla="*/ 224805 h 233697"/>
                <a:gd name="connsiteX6" fmla="*/ 15158 w 23982"/>
                <a:gd name="connsiteY6" fmla="*/ 233697 h 233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982" h="233697">
                  <a:moveTo>
                    <a:pt x="15158" y="233697"/>
                  </a:moveTo>
                  <a:lnTo>
                    <a:pt x="0" y="233697"/>
                  </a:lnTo>
                  <a:lnTo>
                    <a:pt x="0" y="0"/>
                  </a:lnTo>
                  <a:lnTo>
                    <a:pt x="15158" y="0"/>
                  </a:lnTo>
                  <a:cubicBezTo>
                    <a:pt x="20008" y="0"/>
                    <a:pt x="23983" y="3975"/>
                    <a:pt x="23983" y="8825"/>
                  </a:cubicBezTo>
                  <a:lnTo>
                    <a:pt x="23983" y="224805"/>
                  </a:lnTo>
                  <a:cubicBezTo>
                    <a:pt x="23983" y="229723"/>
                    <a:pt x="20008" y="233697"/>
                    <a:pt x="15158" y="233697"/>
                  </a:cubicBezTo>
                  <a:close/>
                </a:path>
              </a:pathLst>
            </a:custGeom>
            <a:solidFill>
              <a:srgbClr val="364551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27" name="Graphic 2">
              <a:extLst>
                <a:ext uri="{FF2B5EF4-FFF2-40B4-BE49-F238E27FC236}">
                  <a16:creationId xmlns:a16="http://schemas.microsoft.com/office/drawing/2014/main" id="{FE449D0A-AAB6-42A6-BC62-BA6FEBCF9EE6}"/>
                </a:ext>
              </a:extLst>
            </p:cNvPr>
            <p:cNvSpPr/>
            <p:nvPr/>
          </p:nvSpPr>
          <p:spPr>
            <a:xfrm>
              <a:off x="4894579" y="2026747"/>
              <a:ext cx="24047" cy="334783"/>
            </a:xfrm>
            <a:custGeom>
              <a:avLst/>
              <a:gdLst>
                <a:gd name="connsiteX0" fmla="*/ 24656 w 33481"/>
                <a:gd name="connsiteY0" fmla="*/ 466115 h 466115"/>
                <a:gd name="connsiteX1" fmla="*/ 10105 w 33481"/>
                <a:gd name="connsiteY1" fmla="*/ 466115 h 466115"/>
                <a:gd name="connsiteX2" fmla="*/ 0 w 33481"/>
                <a:gd name="connsiteY2" fmla="*/ 456010 h 466115"/>
                <a:gd name="connsiteX3" fmla="*/ 0 w 33481"/>
                <a:gd name="connsiteY3" fmla="*/ 10105 h 466115"/>
                <a:gd name="connsiteX4" fmla="*/ 10105 w 33481"/>
                <a:gd name="connsiteY4" fmla="*/ 0 h 466115"/>
                <a:gd name="connsiteX5" fmla="*/ 24656 w 33481"/>
                <a:gd name="connsiteY5" fmla="*/ 0 h 466115"/>
                <a:gd name="connsiteX6" fmla="*/ 33482 w 33481"/>
                <a:gd name="connsiteY6" fmla="*/ 8825 h 466115"/>
                <a:gd name="connsiteX7" fmla="*/ 33482 w 33481"/>
                <a:gd name="connsiteY7" fmla="*/ 457223 h 466115"/>
                <a:gd name="connsiteX8" fmla="*/ 24656 w 33481"/>
                <a:gd name="connsiteY8" fmla="*/ 466115 h 466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481" h="466115">
                  <a:moveTo>
                    <a:pt x="24656" y="466115"/>
                  </a:moveTo>
                  <a:lnTo>
                    <a:pt x="10105" y="466115"/>
                  </a:lnTo>
                  <a:cubicBezTo>
                    <a:pt x="4514" y="466115"/>
                    <a:pt x="0" y="461601"/>
                    <a:pt x="0" y="456010"/>
                  </a:cubicBezTo>
                  <a:lnTo>
                    <a:pt x="0" y="10105"/>
                  </a:lnTo>
                  <a:cubicBezTo>
                    <a:pt x="0" y="4514"/>
                    <a:pt x="4514" y="0"/>
                    <a:pt x="10105" y="0"/>
                  </a:cubicBezTo>
                  <a:lnTo>
                    <a:pt x="24656" y="0"/>
                  </a:lnTo>
                  <a:cubicBezTo>
                    <a:pt x="29507" y="0"/>
                    <a:pt x="33482" y="3975"/>
                    <a:pt x="33482" y="8825"/>
                  </a:cubicBezTo>
                  <a:lnTo>
                    <a:pt x="33482" y="457223"/>
                  </a:lnTo>
                  <a:cubicBezTo>
                    <a:pt x="33482" y="462140"/>
                    <a:pt x="29507" y="466115"/>
                    <a:pt x="24656" y="466115"/>
                  </a:cubicBezTo>
                  <a:close/>
                </a:path>
              </a:pathLst>
            </a:custGeom>
            <a:solidFill>
              <a:srgbClr val="364551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28" name="Graphic 2">
              <a:extLst>
                <a:ext uri="{FF2B5EF4-FFF2-40B4-BE49-F238E27FC236}">
                  <a16:creationId xmlns:a16="http://schemas.microsoft.com/office/drawing/2014/main" id="{F187ABEC-F3DA-4513-93D1-CEC8BB565EDB}"/>
                </a:ext>
              </a:extLst>
            </p:cNvPr>
            <p:cNvSpPr/>
            <p:nvPr/>
          </p:nvSpPr>
          <p:spPr>
            <a:xfrm>
              <a:off x="4894627" y="2050794"/>
              <a:ext cx="13596" cy="280349"/>
            </a:xfrm>
            <a:custGeom>
              <a:avLst/>
              <a:gdLst>
                <a:gd name="connsiteX0" fmla="*/ 17650 w 18930"/>
                <a:gd name="connsiteY0" fmla="*/ 390327 h 390326"/>
                <a:gd name="connsiteX1" fmla="*/ 1886 w 18930"/>
                <a:gd name="connsiteY1" fmla="*/ 390327 h 390326"/>
                <a:gd name="connsiteX2" fmla="*/ 0 w 18930"/>
                <a:gd name="connsiteY2" fmla="*/ 388440 h 390326"/>
                <a:gd name="connsiteX3" fmla="*/ 0 w 18930"/>
                <a:gd name="connsiteY3" fmla="*/ 1886 h 390326"/>
                <a:gd name="connsiteX4" fmla="*/ 1886 w 18930"/>
                <a:gd name="connsiteY4" fmla="*/ 0 h 390326"/>
                <a:gd name="connsiteX5" fmla="*/ 17650 w 18930"/>
                <a:gd name="connsiteY5" fmla="*/ 0 h 390326"/>
                <a:gd name="connsiteX6" fmla="*/ 18930 w 18930"/>
                <a:gd name="connsiteY6" fmla="*/ 1280 h 390326"/>
                <a:gd name="connsiteX7" fmla="*/ 18930 w 18930"/>
                <a:gd name="connsiteY7" fmla="*/ 389047 h 390326"/>
                <a:gd name="connsiteX8" fmla="*/ 17650 w 18930"/>
                <a:gd name="connsiteY8" fmla="*/ 390327 h 390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930" h="390326">
                  <a:moveTo>
                    <a:pt x="17650" y="390327"/>
                  </a:moveTo>
                  <a:lnTo>
                    <a:pt x="1886" y="390327"/>
                  </a:lnTo>
                  <a:cubicBezTo>
                    <a:pt x="808" y="390327"/>
                    <a:pt x="0" y="389451"/>
                    <a:pt x="0" y="388440"/>
                  </a:cubicBezTo>
                  <a:lnTo>
                    <a:pt x="0" y="1886"/>
                  </a:lnTo>
                  <a:cubicBezTo>
                    <a:pt x="0" y="808"/>
                    <a:pt x="876" y="0"/>
                    <a:pt x="1886" y="0"/>
                  </a:cubicBezTo>
                  <a:lnTo>
                    <a:pt x="17650" y="0"/>
                  </a:lnTo>
                  <a:cubicBezTo>
                    <a:pt x="18324" y="0"/>
                    <a:pt x="18930" y="539"/>
                    <a:pt x="18930" y="1280"/>
                  </a:cubicBezTo>
                  <a:lnTo>
                    <a:pt x="18930" y="389047"/>
                  </a:lnTo>
                  <a:cubicBezTo>
                    <a:pt x="18930" y="389788"/>
                    <a:pt x="18324" y="390327"/>
                    <a:pt x="17650" y="390327"/>
                  </a:cubicBezTo>
                  <a:close/>
                </a:path>
              </a:pathLst>
            </a:custGeom>
            <a:solidFill>
              <a:srgbClr val="FAFDFF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29" name="Graphic 2">
              <a:extLst>
                <a:ext uri="{FF2B5EF4-FFF2-40B4-BE49-F238E27FC236}">
                  <a16:creationId xmlns:a16="http://schemas.microsoft.com/office/drawing/2014/main" id="{250AD4EE-DD35-4031-A9A4-DE01E5B2AB3D}"/>
                </a:ext>
              </a:extLst>
            </p:cNvPr>
            <p:cNvSpPr/>
            <p:nvPr/>
          </p:nvSpPr>
          <p:spPr>
            <a:xfrm>
              <a:off x="4894144" y="2473786"/>
              <a:ext cx="24047" cy="334783"/>
            </a:xfrm>
            <a:custGeom>
              <a:avLst/>
              <a:gdLst>
                <a:gd name="connsiteX0" fmla="*/ 24656 w 33481"/>
                <a:gd name="connsiteY0" fmla="*/ 466115 h 466114"/>
                <a:gd name="connsiteX1" fmla="*/ 10105 w 33481"/>
                <a:gd name="connsiteY1" fmla="*/ 466115 h 466114"/>
                <a:gd name="connsiteX2" fmla="*/ 0 w 33481"/>
                <a:gd name="connsiteY2" fmla="*/ 456010 h 466114"/>
                <a:gd name="connsiteX3" fmla="*/ 0 w 33481"/>
                <a:gd name="connsiteY3" fmla="*/ 10105 h 466114"/>
                <a:gd name="connsiteX4" fmla="*/ 10105 w 33481"/>
                <a:gd name="connsiteY4" fmla="*/ 0 h 466114"/>
                <a:gd name="connsiteX5" fmla="*/ 24656 w 33481"/>
                <a:gd name="connsiteY5" fmla="*/ 0 h 466114"/>
                <a:gd name="connsiteX6" fmla="*/ 33482 w 33481"/>
                <a:gd name="connsiteY6" fmla="*/ 8825 h 466114"/>
                <a:gd name="connsiteX7" fmla="*/ 33482 w 33481"/>
                <a:gd name="connsiteY7" fmla="*/ 457222 h 466114"/>
                <a:gd name="connsiteX8" fmla="*/ 24656 w 33481"/>
                <a:gd name="connsiteY8" fmla="*/ 466115 h 46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481" h="466114">
                  <a:moveTo>
                    <a:pt x="24656" y="466115"/>
                  </a:moveTo>
                  <a:lnTo>
                    <a:pt x="10105" y="466115"/>
                  </a:lnTo>
                  <a:cubicBezTo>
                    <a:pt x="4514" y="466115"/>
                    <a:pt x="0" y="461601"/>
                    <a:pt x="0" y="456010"/>
                  </a:cubicBezTo>
                  <a:lnTo>
                    <a:pt x="0" y="10105"/>
                  </a:lnTo>
                  <a:cubicBezTo>
                    <a:pt x="0" y="4514"/>
                    <a:pt x="4514" y="0"/>
                    <a:pt x="10105" y="0"/>
                  </a:cubicBezTo>
                  <a:lnTo>
                    <a:pt x="24656" y="0"/>
                  </a:lnTo>
                  <a:cubicBezTo>
                    <a:pt x="29507" y="0"/>
                    <a:pt x="33482" y="3975"/>
                    <a:pt x="33482" y="8825"/>
                  </a:cubicBezTo>
                  <a:lnTo>
                    <a:pt x="33482" y="457222"/>
                  </a:lnTo>
                  <a:cubicBezTo>
                    <a:pt x="33482" y="462208"/>
                    <a:pt x="29507" y="466115"/>
                    <a:pt x="24656" y="466115"/>
                  </a:cubicBezTo>
                  <a:close/>
                </a:path>
              </a:pathLst>
            </a:custGeom>
            <a:solidFill>
              <a:srgbClr val="364551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30" name="Graphic 2">
              <a:extLst>
                <a:ext uri="{FF2B5EF4-FFF2-40B4-BE49-F238E27FC236}">
                  <a16:creationId xmlns:a16="http://schemas.microsoft.com/office/drawing/2014/main" id="{23FBB33E-F4FD-4982-889D-13AEE91687FC}"/>
                </a:ext>
              </a:extLst>
            </p:cNvPr>
            <p:cNvSpPr/>
            <p:nvPr/>
          </p:nvSpPr>
          <p:spPr>
            <a:xfrm>
              <a:off x="4894144" y="2497834"/>
              <a:ext cx="13596" cy="280349"/>
            </a:xfrm>
            <a:custGeom>
              <a:avLst/>
              <a:gdLst>
                <a:gd name="connsiteX0" fmla="*/ 17718 w 18930"/>
                <a:gd name="connsiteY0" fmla="*/ 390327 h 390326"/>
                <a:gd name="connsiteX1" fmla="*/ 1886 w 18930"/>
                <a:gd name="connsiteY1" fmla="*/ 390327 h 390326"/>
                <a:gd name="connsiteX2" fmla="*/ 0 w 18930"/>
                <a:gd name="connsiteY2" fmla="*/ 388440 h 390326"/>
                <a:gd name="connsiteX3" fmla="*/ 0 w 18930"/>
                <a:gd name="connsiteY3" fmla="*/ 1886 h 390326"/>
                <a:gd name="connsiteX4" fmla="*/ 1886 w 18930"/>
                <a:gd name="connsiteY4" fmla="*/ 0 h 390326"/>
                <a:gd name="connsiteX5" fmla="*/ 17650 w 18930"/>
                <a:gd name="connsiteY5" fmla="*/ 0 h 390326"/>
                <a:gd name="connsiteX6" fmla="*/ 18930 w 18930"/>
                <a:gd name="connsiteY6" fmla="*/ 1280 h 390326"/>
                <a:gd name="connsiteX7" fmla="*/ 18930 w 18930"/>
                <a:gd name="connsiteY7" fmla="*/ 389047 h 390326"/>
                <a:gd name="connsiteX8" fmla="*/ 17718 w 18930"/>
                <a:gd name="connsiteY8" fmla="*/ 390327 h 390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930" h="390326">
                  <a:moveTo>
                    <a:pt x="17718" y="390327"/>
                  </a:moveTo>
                  <a:lnTo>
                    <a:pt x="1886" y="390327"/>
                  </a:lnTo>
                  <a:cubicBezTo>
                    <a:pt x="808" y="390327"/>
                    <a:pt x="0" y="389451"/>
                    <a:pt x="0" y="388440"/>
                  </a:cubicBezTo>
                  <a:lnTo>
                    <a:pt x="0" y="1886"/>
                  </a:lnTo>
                  <a:cubicBezTo>
                    <a:pt x="0" y="808"/>
                    <a:pt x="876" y="0"/>
                    <a:pt x="1886" y="0"/>
                  </a:cubicBezTo>
                  <a:lnTo>
                    <a:pt x="17650" y="0"/>
                  </a:lnTo>
                  <a:cubicBezTo>
                    <a:pt x="18324" y="0"/>
                    <a:pt x="18930" y="539"/>
                    <a:pt x="18930" y="1280"/>
                  </a:cubicBezTo>
                  <a:lnTo>
                    <a:pt x="18930" y="389047"/>
                  </a:lnTo>
                  <a:cubicBezTo>
                    <a:pt x="18930" y="389788"/>
                    <a:pt x="18391" y="390327"/>
                    <a:pt x="17718" y="390327"/>
                  </a:cubicBezTo>
                  <a:close/>
                </a:path>
              </a:pathLst>
            </a:custGeom>
            <a:solidFill>
              <a:srgbClr val="FAFDFF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31" name="Graphic 2">
              <a:extLst>
                <a:ext uri="{FF2B5EF4-FFF2-40B4-BE49-F238E27FC236}">
                  <a16:creationId xmlns:a16="http://schemas.microsoft.com/office/drawing/2014/main" id="{A3714243-E381-476D-A7C3-E87883E6ECC4}"/>
                </a:ext>
              </a:extLst>
            </p:cNvPr>
            <p:cNvSpPr/>
            <p:nvPr/>
          </p:nvSpPr>
          <p:spPr>
            <a:xfrm>
              <a:off x="7308126" y="2139051"/>
              <a:ext cx="24047" cy="541828"/>
            </a:xfrm>
            <a:custGeom>
              <a:avLst/>
              <a:gdLst>
                <a:gd name="connsiteX0" fmla="*/ 24656 w 33481"/>
                <a:gd name="connsiteY0" fmla="*/ 754380 h 754380"/>
                <a:gd name="connsiteX1" fmla="*/ 10105 w 33481"/>
                <a:gd name="connsiteY1" fmla="*/ 754380 h 754380"/>
                <a:gd name="connsiteX2" fmla="*/ 0 w 33481"/>
                <a:gd name="connsiteY2" fmla="*/ 744275 h 754380"/>
                <a:gd name="connsiteX3" fmla="*/ 0 w 33481"/>
                <a:gd name="connsiteY3" fmla="*/ 10105 h 754380"/>
                <a:gd name="connsiteX4" fmla="*/ 10105 w 33481"/>
                <a:gd name="connsiteY4" fmla="*/ 0 h 754380"/>
                <a:gd name="connsiteX5" fmla="*/ 24656 w 33481"/>
                <a:gd name="connsiteY5" fmla="*/ 0 h 754380"/>
                <a:gd name="connsiteX6" fmla="*/ 33482 w 33481"/>
                <a:gd name="connsiteY6" fmla="*/ 8825 h 754380"/>
                <a:gd name="connsiteX7" fmla="*/ 33482 w 33481"/>
                <a:gd name="connsiteY7" fmla="*/ 745555 h 754380"/>
                <a:gd name="connsiteX8" fmla="*/ 24656 w 33481"/>
                <a:gd name="connsiteY8" fmla="*/ 754380 h 7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481" h="754380">
                  <a:moveTo>
                    <a:pt x="24656" y="754380"/>
                  </a:moveTo>
                  <a:lnTo>
                    <a:pt x="10105" y="754380"/>
                  </a:lnTo>
                  <a:cubicBezTo>
                    <a:pt x="4514" y="754380"/>
                    <a:pt x="0" y="749866"/>
                    <a:pt x="0" y="744275"/>
                  </a:cubicBezTo>
                  <a:lnTo>
                    <a:pt x="0" y="10105"/>
                  </a:lnTo>
                  <a:cubicBezTo>
                    <a:pt x="0" y="4514"/>
                    <a:pt x="4514" y="0"/>
                    <a:pt x="10105" y="0"/>
                  </a:cubicBezTo>
                  <a:lnTo>
                    <a:pt x="24656" y="0"/>
                  </a:lnTo>
                  <a:cubicBezTo>
                    <a:pt x="29507" y="0"/>
                    <a:pt x="33482" y="3975"/>
                    <a:pt x="33482" y="8825"/>
                  </a:cubicBezTo>
                  <a:lnTo>
                    <a:pt x="33482" y="745555"/>
                  </a:lnTo>
                  <a:cubicBezTo>
                    <a:pt x="33482" y="750405"/>
                    <a:pt x="29507" y="754380"/>
                    <a:pt x="24656" y="754380"/>
                  </a:cubicBezTo>
                  <a:close/>
                </a:path>
              </a:pathLst>
            </a:custGeom>
            <a:solidFill>
              <a:srgbClr val="8A9096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32" name="Graphic 2">
              <a:extLst>
                <a:ext uri="{FF2B5EF4-FFF2-40B4-BE49-F238E27FC236}">
                  <a16:creationId xmlns:a16="http://schemas.microsoft.com/office/drawing/2014/main" id="{330F9982-662B-4350-93D2-DD227BE97741}"/>
                </a:ext>
              </a:extLst>
            </p:cNvPr>
            <p:cNvSpPr/>
            <p:nvPr/>
          </p:nvSpPr>
          <p:spPr>
            <a:xfrm>
              <a:off x="7318577" y="2178001"/>
              <a:ext cx="13596" cy="453717"/>
            </a:xfrm>
            <a:custGeom>
              <a:avLst/>
              <a:gdLst>
                <a:gd name="connsiteX0" fmla="*/ 17650 w 18930"/>
                <a:gd name="connsiteY0" fmla="*/ 631704 h 631704"/>
                <a:gd name="connsiteX1" fmla="*/ 1886 w 18930"/>
                <a:gd name="connsiteY1" fmla="*/ 631704 h 631704"/>
                <a:gd name="connsiteX2" fmla="*/ 0 w 18930"/>
                <a:gd name="connsiteY2" fmla="*/ 629818 h 631704"/>
                <a:gd name="connsiteX3" fmla="*/ 0 w 18930"/>
                <a:gd name="connsiteY3" fmla="*/ 1886 h 631704"/>
                <a:gd name="connsiteX4" fmla="*/ 1886 w 18930"/>
                <a:gd name="connsiteY4" fmla="*/ 0 h 631704"/>
                <a:gd name="connsiteX5" fmla="*/ 17650 w 18930"/>
                <a:gd name="connsiteY5" fmla="*/ 0 h 631704"/>
                <a:gd name="connsiteX6" fmla="*/ 18930 w 18930"/>
                <a:gd name="connsiteY6" fmla="*/ 1280 h 631704"/>
                <a:gd name="connsiteX7" fmla="*/ 18930 w 18930"/>
                <a:gd name="connsiteY7" fmla="*/ 630491 h 631704"/>
                <a:gd name="connsiteX8" fmla="*/ 17650 w 18930"/>
                <a:gd name="connsiteY8" fmla="*/ 631704 h 631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930" h="631704">
                  <a:moveTo>
                    <a:pt x="17650" y="631704"/>
                  </a:moveTo>
                  <a:lnTo>
                    <a:pt x="1886" y="631704"/>
                  </a:lnTo>
                  <a:cubicBezTo>
                    <a:pt x="808" y="631704"/>
                    <a:pt x="0" y="630828"/>
                    <a:pt x="0" y="629818"/>
                  </a:cubicBezTo>
                  <a:lnTo>
                    <a:pt x="0" y="1886"/>
                  </a:lnTo>
                  <a:cubicBezTo>
                    <a:pt x="0" y="808"/>
                    <a:pt x="876" y="0"/>
                    <a:pt x="1886" y="0"/>
                  </a:cubicBezTo>
                  <a:lnTo>
                    <a:pt x="17650" y="0"/>
                  </a:lnTo>
                  <a:cubicBezTo>
                    <a:pt x="18324" y="0"/>
                    <a:pt x="18930" y="539"/>
                    <a:pt x="18930" y="1280"/>
                  </a:cubicBezTo>
                  <a:lnTo>
                    <a:pt x="18930" y="630491"/>
                  </a:lnTo>
                  <a:cubicBezTo>
                    <a:pt x="18863" y="631098"/>
                    <a:pt x="18324" y="631704"/>
                    <a:pt x="17650" y="631704"/>
                  </a:cubicBezTo>
                  <a:close/>
                </a:path>
              </a:pathLst>
            </a:custGeom>
            <a:solidFill>
              <a:srgbClr val="4A4C4D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33" name="Graphic 2">
              <a:extLst>
                <a:ext uri="{FF2B5EF4-FFF2-40B4-BE49-F238E27FC236}">
                  <a16:creationId xmlns:a16="http://schemas.microsoft.com/office/drawing/2014/main" id="{5078F7C5-1EE7-4660-A946-C406B1931E68}"/>
                </a:ext>
              </a:extLst>
            </p:cNvPr>
            <p:cNvSpPr/>
            <p:nvPr/>
          </p:nvSpPr>
          <p:spPr>
            <a:xfrm>
              <a:off x="7312722" y="3272543"/>
              <a:ext cx="19451" cy="371315"/>
            </a:xfrm>
            <a:custGeom>
              <a:avLst/>
              <a:gdLst>
                <a:gd name="connsiteX0" fmla="*/ 18257 w 27081"/>
                <a:gd name="connsiteY0" fmla="*/ 516977 h 516977"/>
                <a:gd name="connsiteX1" fmla="*/ 10105 w 27081"/>
                <a:gd name="connsiteY1" fmla="*/ 516977 h 516977"/>
                <a:gd name="connsiteX2" fmla="*/ 0 w 27081"/>
                <a:gd name="connsiteY2" fmla="*/ 506872 h 516977"/>
                <a:gd name="connsiteX3" fmla="*/ 0 w 27081"/>
                <a:gd name="connsiteY3" fmla="*/ 10105 h 516977"/>
                <a:gd name="connsiteX4" fmla="*/ 10105 w 27081"/>
                <a:gd name="connsiteY4" fmla="*/ 0 h 516977"/>
                <a:gd name="connsiteX5" fmla="*/ 18257 w 27081"/>
                <a:gd name="connsiteY5" fmla="*/ 0 h 516977"/>
                <a:gd name="connsiteX6" fmla="*/ 27082 w 27081"/>
                <a:gd name="connsiteY6" fmla="*/ 8825 h 516977"/>
                <a:gd name="connsiteX7" fmla="*/ 27082 w 27081"/>
                <a:gd name="connsiteY7" fmla="*/ 508152 h 516977"/>
                <a:gd name="connsiteX8" fmla="*/ 18257 w 27081"/>
                <a:gd name="connsiteY8" fmla="*/ 516977 h 516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081" h="516977">
                  <a:moveTo>
                    <a:pt x="18257" y="516977"/>
                  </a:moveTo>
                  <a:lnTo>
                    <a:pt x="10105" y="516977"/>
                  </a:lnTo>
                  <a:cubicBezTo>
                    <a:pt x="4514" y="516977"/>
                    <a:pt x="0" y="512464"/>
                    <a:pt x="0" y="506872"/>
                  </a:cubicBezTo>
                  <a:lnTo>
                    <a:pt x="0" y="10105"/>
                  </a:lnTo>
                  <a:cubicBezTo>
                    <a:pt x="0" y="4514"/>
                    <a:pt x="4514" y="0"/>
                    <a:pt x="10105" y="0"/>
                  </a:cubicBezTo>
                  <a:lnTo>
                    <a:pt x="18257" y="0"/>
                  </a:lnTo>
                  <a:cubicBezTo>
                    <a:pt x="23107" y="0"/>
                    <a:pt x="27082" y="3975"/>
                    <a:pt x="27082" y="8825"/>
                  </a:cubicBezTo>
                  <a:lnTo>
                    <a:pt x="27082" y="508152"/>
                  </a:lnTo>
                  <a:cubicBezTo>
                    <a:pt x="27082" y="513003"/>
                    <a:pt x="23107" y="516977"/>
                    <a:pt x="18257" y="516977"/>
                  </a:cubicBezTo>
                  <a:close/>
                </a:path>
              </a:pathLst>
            </a:custGeom>
            <a:solidFill>
              <a:srgbClr val="8A9096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34" name="Graphic 2">
              <a:extLst>
                <a:ext uri="{FF2B5EF4-FFF2-40B4-BE49-F238E27FC236}">
                  <a16:creationId xmlns:a16="http://schemas.microsoft.com/office/drawing/2014/main" id="{6A73273F-FD03-4C55-AE7A-D98617C395C2}"/>
                </a:ext>
              </a:extLst>
            </p:cNvPr>
            <p:cNvSpPr/>
            <p:nvPr/>
          </p:nvSpPr>
          <p:spPr>
            <a:xfrm>
              <a:off x="7321142" y="3299204"/>
              <a:ext cx="11031" cy="310929"/>
            </a:xfrm>
            <a:custGeom>
              <a:avLst/>
              <a:gdLst>
                <a:gd name="connsiteX0" fmla="*/ 14080 w 15359"/>
                <a:gd name="connsiteY0" fmla="*/ 432903 h 432902"/>
                <a:gd name="connsiteX1" fmla="*/ 1886 w 15359"/>
                <a:gd name="connsiteY1" fmla="*/ 432903 h 432902"/>
                <a:gd name="connsiteX2" fmla="*/ 0 w 15359"/>
                <a:gd name="connsiteY2" fmla="*/ 431016 h 432902"/>
                <a:gd name="connsiteX3" fmla="*/ 0 w 15359"/>
                <a:gd name="connsiteY3" fmla="*/ 1886 h 432902"/>
                <a:gd name="connsiteX4" fmla="*/ 1886 w 15359"/>
                <a:gd name="connsiteY4" fmla="*/ 0 h 432902"/>
                <a:gd name="connsiteX5" fmla="*/ 14080 w 15359"/>
                <a:gd name="connsiteY5" fmla="*/ 0 h 432902"/>
                <a:gd name="connsiteX6" fmla="*/ 15360 w 15359"/>
                <a:gd name="connsiteY6" fmla="*/ 1280 h 432902"/>
                <a:gd name="connsiteX7" fmla="*/ 15360 w 15359"/>
                <a:gd name="connsiteY7" fmla="*/ 431690 h 432902"/>
                <a:gd name="connsiteX8" fmla="*/ 14080 w 15359"/>
                <a:gd name="connsiteY8" fmla="*/ 432903 h 432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59" h="432902">
                  <a:moveTo>
                    <a:pt x="14080" y="432903"/>
                  </a:moveTo>
                  <a:lnTo>
                    <a:pt x="1886" y="432903"/>
                  </a:lnTo>
                  <a:cubicBezTo>
                    <a:pt x="808" y="432903"/>
                    <a:pt x="0" y="432027"/>
                    <a:pt x="0" y="431016"/>
                  </a:cubicBezTo>
                  <a:lnTo>
                    <a:pt x="0" y="1886"/>
                  </a:lnTo>
                  <a:cubicBezTo>
                    <a:pt x="0" y="808"/>
                    <a:pt x="876" y="0"/>
                    <a:pt x="1886" y="0"/>
                  </a:cubicBezTo>
                  <a:lnTo>
                    <a:pt x="14080" y="0"/>
                  </a:lnTo>
                  <a:cubicBezTo>
                    <a:pt x="14753" y="0"/>
                    <a:pt x="15360" y="539"/>
                    <a:pt x="15360" y="1280"/>
                  </a:cubicBezTo>
                  <a:lnTo>
                    <a:pt x="15360" y="431690"/>
                  </a:lnTo>
                  <a:cubicBezTo>
                    <a:pt x="15360" y="432364"/>
                    <a:pt x="14821" y="432903"/>
                    <a:pt x="14080" y="432903"/>
                  </a:cubicBezTo>
                  <a:close/>
                </a:path>
              </a:pathLst>
            </a:custGeom>
            <a:solidFill>
              <a:srgbClr val="4A4C4D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1FF597F6-A72C-4932-A598-99A69864506A}"/>
                </a:ext>
              </a:extLst>
            </p:cNvPr>
            <p:cNvSpPr/>
            <p:nvPr/>
          </p:nvSpPr>
          <p:spPr>
            <a:xfrm>
              <a:off x="6432763" y="1075621"/>
              <a:ext cx="98209" cy="98209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551AFB03-23B2-4A8E-9D8F-4412962FCD93}"/>
                </a:ext>
              </a:extLst>
            </p:cNvPr>
            <p:cNvSpPr/>
            <p:nvPr/>
          </p:nvSpPr>
          <p:spPr>
            <a:xfrm>
              <a:off x="6436400" y="1075621"/>
              <a:ext cx="90933" cy="90933"/>
            </a:xfrm>
            <a:prstGeom prst="ellipse">
              <a:avLst/>
            </a:prstGeom>
            <a:solidFill>
              <a:srgbClr val="070808"/>
            </a:solidFill>
            <a:ln w="6728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D2563944-13B8-4346-8C29-8575F4119E19}"/>
                </a:ext>
              </a:extLst>
            </p:cNvPr>
            <p:cNvSpPr/>
            <p:nvPr/>
          </p:nvSpPr>
          <p:spPr>
            <a:xfrm>
              <a:off x="6457105" y="1096325"/>
              <a:ext cx="49523" cy="49523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6728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F1A94626-8808-4A61-A83D-B1AF44FBCD2F}"/>
                </a:ext>
              </a:extLst>
            </p:cNvPr>
            <p:cNvSpPr/>
            <p:nvPr/>
          </p:nvSpPr>
          <p:spPr>
            <a:xfrm>
              <a:off x="6468731" y="1107952"/>
              <a:ext cx="26270" cy="26270"/>
            </a:xfrm>
            <a:prstGeom prst="ellipse">
              <a:avLst/>
            </a:prstGeom>
            <a:solidFill>
              <a:srgbClr val="081422"/>
            </a:solidFill>
            <a:ln w="6728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39" name="Graphic 2">
              <a:extLst>
                <a:ext uri="{FF2B5EF4-FFF2-40B4-BE49-F238E27FC236}">
                  <a16:creationId xmlns:a16="http://schemas.microsoft.com/office/drawing/2014/main" id="{307725A2-2826-4C4D-AAEE-948620D1EB46}"/>
                </a:ext>
              </a:extLst>
            </p:cNvPr>
            <p:cNvSpPr/>
            <p:nvPr userDrawn="1"/>
          </p:nvSpPr>
          <p:spPr>
            <a:xfrm flipH="1">
              <a:off x="4896288" y="1686619"/>
              <a:ext cx="9144" cy="127828"/>
            </a:xfrm>
            <a:custGeom>
              <a:avLst/>
              <a:gdLst>
                <a:gd name="connsiteX0" fmla="*/ 17650 w 18930"/>
                <a:gd name="connsiteY0" fmla="*/ 390327 h 390326"/>
                <a:gd name="connsiteX1" fmla="*/ 1886 w 18930"/>
                <a:gd name="connsiteY1" fmla="*/ 390327 h 390326"/>
                <a:gd name="connsiteX2" fmla="*/ 0 w 18930"/>
                <a:gd name="connsiteY2" fmla="*/ 388440 h 390326"/>
                <a:gd name="connsiteX3" fmla="*/ 0 w 18930"/>
                <a:gd name="connsiteY3" fmla="*/ 1886 h 390326"/>
                <a:gd name="connsiteX4" fmla="*/ 1886 w 18930"/>
                <a:gd name="connsiteY4" fmla="*/ 0 h 390326"/>
                <a:gd name="connsiteX5" fmla="*/ 17650 w 18930"/>
                <a:gd name="connsiteY5" fmla="*/ 0 h 390326"/>
                <a:gd name="connsiteX6" fmla="*/ 18930 w 18930"/>
                <a:gd name="connsiteY6" fmla="*/ 1280 h 390326"/>
                <a:gd name="connsiteX7" fmla="*/ 18930 w 18930"/>
                <a:gd name="connsiteY7" fmla="*/ 389047 h 390326"/>
                <a:gd name="connsiteX8" fmla="*/ 17650 w 18930"/>
                <a:gd name="connsiteY8" fmla="*/ 390327 h 390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930" h="390326">
                  <a:moveTo>
                    <a:pt x="17650" y="390327"/>
                  </a:moveTo>
                  <a:lnTo>
                    <a:pt x="1886" y="390327"/>
                  </a:lnTo>
                  <a:cubicBezTo>
                    <a:pt x="808" y="390327"/>
                    <a:pt x="0" y="389451"/>
                    <a:pt x="0" y="388440"/>
                  </a:cubicBezTo>
                  <a:lnTo>
                    <a:pt x="0" y="1886"/>
                  </a:lnTo>
                  <a:cubicBezTo>
                    <a:pt x="0" y="808"/>
                    <a:pt x="876" y="0"/>
                    <a:pt x="1886" y="0"/>
                  </a:cubicBezTo>
                  <a:lnTo>
                    <a:pt x="17650" y="0"/>
                  </a:lnTo>
                  <a:cubicBezTo>
                    <a:pt x="18324" y="0"/>
                    <a:pt x="18930" y="539"/>
                    <a:pt x="18930" y="1280"/>
                  </a:cubicBezTo>
                  <a:lnTo>
                    <a:pt x="18930" y="389047"/>
                  </a:lnTo>
                  <a:cubicBezTo>
                    <a:pt x="18930" y="389788"/>
                    <a:pt x="18324" y="390327"/>
                    <a:pt x="17650" y="390327"/>
                  </a:cubicBezTo>
                  <a:close/>
                </a:path>
              </a:pathLst>
            </a:custGeom>
            <a:solidFill>
              <a:srgbClr val="FAFDFF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0B43D862-9395-4ED1-B0AD-F1D944CE61E6}"/>
              </a:ext>
            </a:extLst>
          </p:cNvPr>
          <p:cNvGrpSpPr/>
          <p:nvPr userDrawn="1"/>
        </p:nvGrpSpPr>
        <p:grpSpPr>
          <a:xfrm>
            <a:off x="9623275" y="2003247"/>
            <a:ext cx="2578350" cy="4052320"/>
            <a:chOff x="9508727" y="2147107"/>
            <a:chExt cx="2683273" cy="4217224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2A2C5388-B9C8-4E43-8E06-5A28A5E0C01C}"/>
                </a:ext>
              </a:extLst>
            </p:cNvPr>
            <p:cNvSpPr/>
            <p:nvPr/>
          </p:nvSpPr>
          <p:spPr>
            <a:xfrm>
              <a:off x="11381596" y="5780548"/>
              <a:ext cx="810404" cy="583783"/>
            </a:xfrm>
            <a:custGeom>
              <a:avLst/>
              <a:gdLst>
                <a:gd name="connsiteX0" fmla="*/ 267669 w 810404"/>
                <a:gd name="connsiteY0" fmla="*/ 0 h 583783"/>
                <a:gd name="connsiteX1" fmla="*/ 769357 w 810404"/>
                <a:gd name="connsiteY1" fmla="*/ 0 h 583783"/>
                <a:gd name="connsiteX2" fmla="*/ 805844 w 810404"/>
                <a:gd name="connsiteY2" fmla="*/ 0 h 583783"/>
                <a:gd name="connsiteX3" fmla="*/ 810404 w 810404"/>
                <a:gd name="connsiteY3" fmla="*/ 0 h 583783"/>
                <a:gd name="connsiteX4" fmla="*/ 810404 w 810404"/>
                <a:gd name="connsiteY4" fmla="*/ 583783 h 583783"/>
                <a:gd name="connsiteX5" fmla="*/ 805844 w 810404"/>
                <a:gd name="connsiteY5" fmla="*/ 583783 h 583783"/>
                <a:gd name="connsiteX6" fmla="*/ 769357 w 810404"/>
                <a:gd name="connsiteY6" fmla="*/ 583783 h 583783"/>
                <a:gd name="connsiteX7" fmla="*/ 170371 w 810404"/>
                <a:gd name="connsiteY7" fmla="*/ 583783 h 583783"/>
                <a:gd name="connsiteX8" fmla="*/ 152128 w 810404"/>
                <a:gd name="connsiteY8" fmla="*/ 367906 h 583783"/>
                <a:gd name="connsiteX9" fmla="*/ 267669 w 810404"/>
                <a:gd name="connsiteY9" fmla="*/ 0 h 583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0404" h="583783">
                  <a:moveTo>
                    <a:pt x="267669" y="0"/>
                  </a:moveTo>
                  <a:lnTo>
                    <a:pt x="769357" y="0"/>
                  </a:lnTo>
                  <a:lnTo>
                    <a:pt x="805844" y="0"/>
                  </a:lnTo>
                  <a:lnTo>
                    <a:pt x="810404" y="0"/>
                  </a:lnTo>
                  <a:lnTo>
                    <a:pt x="810404" y="583783"/>
                  </a:lnTo>
                  <a:lnTo>
                    <a:pt x="805844" y="583783"/>
                  </a:lnTo>
                  <a:cubicBezTo>
                    <a:pt x="805844" y="583783"/>
                    <a:pt x="793682" y="583783"/>
                    <a:pt x="769357" y="583783"/>
                  </a:cubicBezTo>
                  <a:cubicBezTo>
                    <a:pt x="675101" y="583783"/>
                    <a:pt x="413614" y="583783"/>
                    <a:pt x="170371" y="583783"/>
                  </a:cubicBezTo>
                  <a:cubicBezTo>
                    <a:pt x="-133682" y="583783"/>
                    <a:pt x="39629" y="483446"/>
                    <a:pt x="152128" y="367906"/>
                  </a:cubicBezTo>
                  <a:cubicBezTo>
                    <a:pt x="264629" y="249324"/>
                    <a:pt x="267669" y="0"/>
                    <a:pt x="267669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4099BBAA-A76D-41C1-B8E3-516F88E02310}"/>
                </a:ext>
              </a:extLst>
            </p:cNvPr>
            <p:cNvSpPr/>
            <p:nvPr/>
          </p:nvSpPr>
          <p:spPr>
            <a:xfrm>
              <a:off x="9508727" y="2147107"/>
              <a:ext cx="2683273" cy="3642562"/>
            </a:xfrm>
            <a:custGeom>
              <a:avLst/>
              <a:gdLst>
                <a:gd name="connsiteX0" fmla="*/ 170270 w 2683273"/>
                <a:gd name="connsiteY0" fmla="*/ 0 h 3642562"/>
                <a:gd name="connsiteX1" fmla="*/ 2645266 w 2683273"/>
                <a:gd name="connsiteY1" fmla="*/ 0 h 3642562"/>
                <a:gd name="connsiteX2" fmla="*/ 2683273 w 2683273"/>
                <a:gd name="connsiteY2" fmla="*/ 0 h 3642562"/>
                <a:gd name="connsiteX3" fmla="*/ 2683273 w 2683273"/>
                <a:gd name="connsiteY3" fmla="*/ 3642562 h 3642562"/>
                <a:gd name="connsiteX4" fmla="*/ 155068 w 2683273"/>
                <a:gd name="connsiteY4" fmla="*/ 3642562 h 3642562"/>
                <a:gd name="connsiteX5" fmla="*/ 0 w 2683273"/>
                <a:gd name="connsiteY5" fmla="*/ 3469251 h 3642562"/>
                <a:gd name="connsiteX6" fmla="*/ 0 w 2683273"/>
                <a:gd name="connsiteY6" fmla="*/ 170270 h 3642562"/>
                <a:gd name="connsiteX7" fmla="*/ 170270 w 2683273"/>
                <a:gd name="connsiteY7" fmla="*/ 0 h 3642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83273" h="3642562">
                  <a:moveTo>
                    <a:pt x="170270" y="0"/>
                  </a:moveTo>
                  <a:lnTo>
                    <a:pt x="2645266" y="0"/>
                  </a:lnTo>
                  <a:lnTo>
                    <a:pt x="2683273" y="0"/>
                  </a:lnTo>
                  <a:lnTo>
                    <a:pt x="2683273" y="3642562"/>
                  </a:lnTo>
                  <a:lnTo>
                    <a:pt x="155068" y="3642562"/>
                  </a:lnTo>
                  <a:cubicBezTo>
                    <a:pt x="69933" y="3642562"/>
                    <a:pt x="0" y="3566549"/>
                    <a:pt x="0" y="3469251"/>
                  </a:cubicBezTo>
                  <a:lnTo>
                    <a:pt x="0" y="170270"/>
                  </a:lnTo>
                  <a:cubicBezTo>
                    <a:pt x="0" y="72973"/>
                    <a:pt x="82095" y="0"/>
                    <a:pt x="170270" y="0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6663FC28-2140-476D-B097-92697C453EEB}"/>
                </a:ext>
              </a:extLst>
            </p:cNvPr>
            <p:cNvSpPr/>
            <p:nvPr/>
          </p:nvSpPr>
          <p:spPr>
            <a:xfrm>
              <a:off x="9536092" y="2177513"/>
              <a:ext cx="2655908" cy="3195604"/>
            </a:xfrm>
            <a:custGeom>
              <a:avLst/>
              <a:gdLst>
                <a:gd name="connsiteX0" fmla="*/ 170270 w 2655908"/>
                <a:gd name="connsiteY0" fmla="*/ 0 h 3195604"/>
                <a:gd name="connsiteX1" fmla="*/ 2623983 w 2655908"/>
                <a:gd name="connsiteY1" fmla="*/ 0 h 3195604"/>
                <a:gd name="connsiteX2" fmla="*/ 2655908 w 2655908"/>
                <a:gd name="connsiteY2" fmla="*/ 0 h 3195604"/>
                <a:gd name="connsiteX3" fmla="*/ 2655908 w 2655908"/>
                <a:gd name="connsiteY3" fmla="*/ 3195604 h 3195604"/>
                <a:gd name="connsiteX4" fmla="*/ 0 w 2655908"/>
                <a:gd name="connsiteY4" fmla="*/ 3195604 h 3195604"/>
                <a:gd name="connsiteX5" fmla="*/ 0 w 2655908"/>
                <a:gd name="connsiteY5" fmla="*/ 148987 h 3195604"/>
                <a:gd name="connsiteX6" fmla="*/ 170270 w 2655908"/>
                <a:gd name="connsiteY6" fmla="*/ 0 h 3195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5908" h="3195604">
                  <a:moveTo>
                    <a:pt x="170270" y="0"/>
                  </a:moveTo>
                  <a:lnTo>
                    <a:pt x="2623983" y="0"/>
                  </a:lnTo>
                  <a:lnTo>
                    <a:pt x="2655908" y="0"/>
                  </a:lnTo>
                  <a:lnTo>
                    <a:pt x="2655908" y="3195604"/>
                  </a:lnTo>
                  <a:lnTo>
                    <a:pt x="0" y="3195604"/>
                  </a:lnTo>
                  <a:lnTo>
                    <a:pt x="0" y="148987"/>
                  </a:lnTo>
                  <a:cubicBezTo>
                    <a:pt x="0" y="60811"/>
                    <a:pt x="82095" y="0"/>
                    <a:pt x="170270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73CAACA9-2D6C-48CC-8AA4-7A3E4C101568}"/>
                </a:ext>
              </a:extLst>
            </p:cNvPr>
            <p:cNvSpPr/>
            <p:nvPr/>
          </p:nvSpPr>
          <p:spPr>
            <a:xfrm>
              <a:off x="11384738" y="6312642"/>
              <a:ext cx="807262" cy="48649"/>
            </a:xfrm>
            <a:custGeom>
              <a:avLst/>
              <a:gdLst>
                <a:gd name="connsiteX0" fmla="*/ 0 w 807262"/>
                <a:gd name="connsiteY0" fmla="*/ 0 h 48649"/>
                <a:gd name="connsiteX1" fmla="*/ 807262 w 807262"/>
                <a:gd name="connsiteY1" fmla="*/ 0 h 48649"/>
                <a:gd name="connsiteX2" fmla="*/ 807262 w 807262"/>
                <a:gd name="connsiteY2" fmla="*/ 48649 h 48649"/>
                <a:gd name="connsiteX3" fmla="*/ 799662 w 807262"/>
                <a:gd name="connsiteY3" fmla="*/ 48649 h 48649"/>
                <a:gd name="connsiteX4" fmla="*/ 772297 w 807262"/>
                <a:gd name="connsiteY4" fmla="*/ 48649 h 48649"/>
                <a:gd name="connsiteX5" fmla="*/ 173311 w 807262"/>
                <a:gd name="connsiteY5" fmla="*/ 48649 h 48649"/>
                <a:gd name="connsiteX6" fmla="*/ 0 w 807262"/>
                <a:gd name="connsiteY6" fmla="*/ 6081 h 48649"/>
                <a:gd name="connsiteX7" fmla="*/ 0 w 807262"/>
                <a:gd name="connsiteY7" fmla="*/ 3041 h 48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7262" h="48649">
                  <a:moveTo>
                    <a:pt x="0" y="0"/>
                  </a:moveTo>
                  <a:lnTo>
                    <a:pt x="807262" y="0"/>
                  </a:lnTo>
                  <a:lnTo>
                    <a:pt x="807262" y="48649"/>
                  </a:lnTo>
                  <a:lnTo>
                    <a:pt x="799662" y="48649"/>
                  </a:lnTo>
                  <a:cubicBezTo>
                    <a:pt x="793581" y="48649"/>
                    <a:pt x="784459" y="48649"/>
                    <a:pt x="772297" y="48649"/>
                  </a:cubicBezTo>
                  <a:cubicBezTo>
                    <a:pt x="678039" y="48649"/>
                    <a:pt x="416553" y="48649"/>
                    <a:pt x="173311" y="48649"/>
                  </a:cubicBezTo>
                  <a:cubicBezTo>
                    <a:pt x="48648" y="48649"/>
                    <a:pt x="0" y="36487"/>
                    <a:pt x="0" y="6081"/>
                  </a:cubicBezTo>
                  <a:cubicBezTo>
                    <a:pt x="0" y="6081"/>
                    <a:pt x="0" y="6081"/>
                    <a:pt x="0" y="304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66688289-84C9-4075-A440-941DAC4FB41F}"/>
                </a:ext>
              </a:extLst>
            </p:cNvPr>
            <p:cNvSpPr/>
            <p:nvPr/>
          </p:nvSpPr>
          <p:spPr>
            <a:xfrm>
              <a:off x="9536092" y="5379197"/>
              <a:ext cx="2655908" cy="395270"/>
            </a:xfrm>
            <a:custGeom>
              <a:avLst/>
              <a:gdLst>
                <a:gd name="connsiteX0" fmla="*/ 0 w 2655908"/>
                <a:gd name="connsiteY0" fmla="*/ 0 h 395270"/>
                <a:gd name="connsiteX1" fmla="*/ 2655908 w 2655908"/>
                <a:gd name="connsiteY1" fmla="*/ 0 h 395270"/>
                <a:gd name="connsiteX2" fmla="*/ 2655908 w 2655908"/>
                <a:gd name="connsiteY2" fmla="*/ 395270 h 395270"/>
                <a:gd name="connsiteX3" fmla="*/ 2623983 w 2655908"/>
                <a:gd name="connsiteY3" fmla="*/ 395270 h 395270"/>
                <a:gd name="connsiteX4" fmla="*/ 170270 w 2655908"/>
                <a:gd name="connsiteY4" fmla="*/ 395270 h 395270"/>
                <a:gd name="connsiteX5" fmla="*/ 0 w 2655908"/>
                <a:gd name="connsiteY5" fmla="*/ 246284 h 395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55908" h="395270">
                  <a:moveTo>
                    <a:pt x="0" y="0"/>
                  </a:moveTo>
                  <a:lnTo>
                    <a:pt x="2655908" y="0"/>
                  </a:lnTo>
                  <a:lnTo>
                    <a:pt x="2655908" y="395270"/>
                  </a:lnTo>
                  <a:lnTo>
                    <a:pt x="2623983" y="395270"/>
                  </a:lnTo>
                  <a:lnTo>
                    <a:pt x="170270" y="395270"/>
                  </a:lnTo>
                  <a:cubicBezTo>
                    <a:pt x="82095" y="395270"/>
                    <a:pt x="0" y="322297"/>
                    <a:pt x="0" y="246284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19531AE9-2BD8-4949-AF87-1397ABEAC5C2}"/>
                </a:ext>
              </a:extLst>
            </p:cNvPr>
            <p:cNvSpPr/>
            <p:nvPr/>
          </p:nvSpPr>
          <p:spPr>
            <a:xfrm>
              <a:off x="9711093" y="2388830"/>
              <a:ext cx="2480907" cy="2797293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11AFBE8D-FDC5-49A9-A28B-3DCD33134462}"/>
                </a:ext>
              </a:extLst>
            </p:cNvPr>
            <p:cNvSpPr/>
            <p:nvPr/>
          </p:nvSpPr>
          <p:spPr>
            <a:xfrm>
              <a:off x="10791316" y="2439610"/>
              <a:ext cx="1400684" cy="2776919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sp>
        <p:nvSpPr>
          <p:cNvPr id="10" name="Rectangle 9">
            <a:extLst>
              <a:ext uri="{FF2B5EF4-FFF2-40B4-BE49-F238E27FC236}">
                <a16:creationId xmlns:a16="http://schemas.microsoft.com/office/drawing/2014/main" id="{BBC2D5EB-88FC-4E11-9B47-8EC3155171F6}"/>
              </a:ext>
            </a:extLst>
          </p:cNvPr>
          <p:cNvSpPr/>
          <p:nvPr userDrawn="1"/>
        </p:nvSpPr>
        <p:spPr>
          <a:xfrm>
            <a:off x="0" y="2"/>
            <a:ext cx="12192000" cy="188044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81724D5A-9818-4198-B0CF-A739E3374FA9}"/>
              </a:ext>
            </a:extLst>
          </p:cNvPr>
          <p:cNvSpPr/>
          <p:nvPr userDrawn="1"/>
        </p:nvSpPr>
        <p:spPr>
          <a:xfrm>
            <a:off x="5466000" y="1233032"/>
            <a:ext cx="1260000" cy="1260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2" name="제목 1">
            <a:extLst>
              <a:ext uri="{FF2B5EF4-FFF2-40B4-BE49-F238E27FC236}">
                <a16:creationId xmlns:a16="http://schemas.microsoft.com/office/drawing/2014/main" id="{128D8132-F27F-420E-B8D8-5FE1D45BB7E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260648"/>
            <a:ext cx="12192000" cy="504056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3600" b="0" baseline="0">
                <a:solidFill>
                  <a:schemeClr val="bg1"/>
                </a:solidFill>
              </a:defRPr>
            </a:lvl1pPr>
          </a:lstStyle>
          <a:p>
            <a:r>
              <a:rPr lang="en-US" altLang="ko-KR" dirty="0"/>
              <a:t>BASIC LAYOUT</a:t>
            </a:r>
            <a:endParaRPr lang="ko-KR" altLang="en-US" dirty="0"/>
          </a:p>
        </p:txBody>
      </p:sp>
      <p:sp>
        <p:nvSpPr>
          <p:cNvPr id="14" name="Picture Placeholder 2">
            <a:extLst>
              <a:ext uri="{FF2B5EF4-FFF2-40B4-BE49-F238E27FC236}">
                <a16:creationId xmlns:a16="http://schemas.microsoft.com/office/drawing/2014/main" id="{F6E1D23B-6C83-4269-B1EE-598B46054071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9817728" y="2221239"/>
            <a:ext cx="2363393" cy="273681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41" name="Picture Placeholder 40">
            <a:extLst>
              <a:ext uri="{FF2B5EF4-FFF2-40B4-BE49-F238E27FC236}">
                <a16:creationId xmlns:a16="http://schemas.microsoft.com/office/drawing/2014/main" id="{EEA26866-461D-46BA-9BAB-E31FEFED4662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7147031" y="2444329"/>
            <a:ext cx="1674540" cy="3175706"/>
          </a:xfrm>
          <a:custGeom>
            <a:avLst/>
            <a:gdLst>
              <a:gd name="connsiteX0" fmla="*/ 180119 w 1674540"/>
              <a:gd name="connsiteY0" fmla="*/ 0 h 3175706"/>
              <a:gd name="connsiteX1" fmla="*/ 339599 w 1674540"/>
              <a:gd name="connsiteY1" fmla="*/ 0 h 3175706"/>
              <a:gd name="connsiteX2" fmla="*/ 355059 w 1674540"/>
              <a:gd name="connsiteY2" fmla="*/ 13450 h 3175706"/>
              <a:gd name="connsiteX3" fmla="*/ 474688 w 1674540"/>
              <a:gd name="connsiteY3" fmla="*/ 117528 h 3175706"/>
              <a:gd name="connsiteX4" fmla="*/ 1192348 w 1674540"/>
              <a:gd name="connsiteY4" fmla="*/ 117528 h 3175706"/>
              <a:gd name="connsiteX5" fmla="*/ 1311977 w 1674540"/>
              <a:gd name="connsiteY5" fmla="*/ 13450 h 3175706"/>
              <a:gd name="connsiteX6" fmla="*/ 1327437 w 1674540"/>
              <a:gd name="connsiteY6" fmla="*/ 0 h 3175706"/>
              <a:gd name="connsiteX7" fmla="*/ 1494422 w 1674540"/>
              <a:gd name="connsiteY7" fmla="*/ 0 h 3175706"/>
              <a:gd name="connsiteX8" fmla="*/ 1674540 w 1674540"/>
              <a:gd name="connsiteY8" fmla="*/ 156704 h 3175706"/>
              <a:gd name="connsiteX9" fmla="*/ 1674540 w 1674540"/>
              <a:gd name="connsiteY9" fmla="*/ 3019001 h 3175706"/>
              <a:gd name="connsiteX10" fmla="*/ 1494422 w 1674540"/>
              <a:gd name="connsiteY10" fmla="*/ 3175706 h 3175706"/>
              <a:gd name="connsiteX11" fmla="*/ 180119 w 1674540"/>
              <a:gd name="connsiteY11" fmla="*/ 3175706 h 3175706"/>
              <a:gd name="connsiteX12" fmla="*/ 0 w 1674540"/>
              <a:gd name="connsiteY12" fmla="*/ 3019001 h 3175706"/>
              <a:gd name="connsiteX13" fmla="*/ 0 w 1674540"/>
              <a:gd name="connsiteY13" fmla="*/ 156704 h 3175706"/>
              <a:gd name="connsiteX14" fmla="*/ 180119 w 1674540"/>
              <a:gd name="connsiteY14" fmla="*/ 0 h 3175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674540" h="3175706">
                <a:moveTo>
                  <a:pt x="180119" y="0"/>
                </a:moveTo>
                <a:lnTo>
                  <a:pt x="339599" y="0"/>
                </a:lnTo>
                <a:cubicBezTo>
                  <a:pt x="348117" y="0"/>
                  <a:pt x="355059" y="6007"/>
                  <a:pt x="355059" y="13450"/>
                </a:cubicBezTo>
                <a:cubicBezTo>
                  <a:pt x="355059" y="70941"/>
                  <a:pt x="408644" y="117528"/>
                  <a:pt x="474688" y="117528"/>
                </a:cubicBezTo>
                <a:lnTo>
                  <a:pt x="1192348" y="117528"/>
                </a:lnTo>
                <a:cubicBezTo>
                  <a:pt x="1258429" y="117528"/>
                  <a:pt x="1311977" y="70909"/>
                  <a:pt x="1311977" y="13450"/>
                </a:cubicBezTo>
                <a:cubicBezTo>
                  <a:pt x="1311977" y="6040"/>
                  <a:pt x="1318881" y="0"/>
                  <a:pt x="1327437" y="0"/>
                </a:cubicBezTo>
                <a:lnTo>
                  <a:pt x="1494422" y="0"/>
                </a:lnTo>
                <a:cubicBezTo>
                  <a:pt x="1593900" y="0"/>
                  <a:pt x="1674540" y="70158"/>
                  <a:pt x="1674540" y="156704"/>
                </a:cubicBezTo>
                <a:lnTo>
                  <a:pt x="1674540" y="3019001"/>
                </a:lnTo>
                <a:cubicBezTo>
                  <a:pt x="1674540" y="3105548"/>
                  <a:pt x="1593900" y="3175706"/>
                  <a:pt x="1494422" y="3175706"/>
                </a:cubicBezTo>
                <a:lnTo>
                  <a:pt x="180119" y="3175706"/>
                </a:lnTo>
                <a:cubicBezTo>
                  <a:pt x="80641" y="3175706"/>
                  <a:pt x="0" y="3105548"/>
                  <a:pt x="0" y="3019001"/>
                </a:cubicBezTo>
                <a:lnTo>
                  <a:pt x="0" y="156704"/>
                </a:lnTo>
                <a:cubicBezTo>
                  <a:pt x="0" y="70158"/>
                  <a:pt x="80641" y="0"/>
                  <a:pt x="18011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380858376"/>
      </p:ext>
    </p:extLst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60508804"/>
      </p:ext>
    </p:extLst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80B13541-491A-4FC3-8047-FF399F6178A4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>
            <a:off x="4092000" y="0"/>
            <a:ext cx="8100000" cy="396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811C24B-A8C4-4E39-9564-02F6B3D441FF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0" y="3960000"/>
            <a:ext cx="4092000" cy="289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3A65E64-7DD1-4799-8061-52E717F26C7D}"/>
              </a:ext>
            </a:extLst>
          </p:cNvPr>
          <p:cNvSpPr/>
          <p:nvPr userDrawn="1"/>
        </p:nvSpPr>
        <p:spPr>
          <a:xfrm>
            <a:off x="4200000" y="4050000"/>
            <a:ext cx="7992000" cy="2808000"/>
          </a:xfrm>
          <a:prstGeom prst="rect">
            <a:avLst/>
          </a:prstGeom>
          <a:solidFill>
            <a:schemeClr val="accent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84791830"/>
      </p:ext>
    </p:extLst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53139584"/>
      </p:ext>
    </p:extLst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6F380737-E5F9-44C8-8352-C8809CB27455}"/>
              </a:ext>
            </a:extLst>
          </p:cNvPr>
          <p:cNvGrpSpPr/>
          <p:nvPr userDrawn="1"/>
        </p:nvGrpSpPr>
        <p:grpSpPr>
          <a:xfrm flipH="1">
            <a:off x="594298" y="251339"/>
            <a:ext cx="3829032" cy="4683741"/>
            <a:chOff x="6446339" y="1280897"/>
            <a:chExt cx="4320717" cy="5285178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79E26A55-A2BB-412A-B4B8-A2F149A095A6}"/>
                </a:ext>
              </a:extLst>
            </p:cNvPr>
            <p:cNvSpPr/>
            <p:nvPr/>
          </p:nvSpPr>
          <p:spPr>
            <a:xfrm>
              <a:off x="7360122" y="5629227"/>
              <a:ext cx="2033648" cy="936848"/>
            </a:xfrm>
            <a:custGeom>
              <a:avLst/>
              <a:gdLst>
                <a:gd name="connsiteX0" fmla="*/ 448273 w 847725"/>
                <a:gd name="connsiteY0" fmla="*/ 7144 h 390525"/>
                <a:gd name="connsiteX1" fmla="*/ 464466 w 847725"/>
                <a:gd name="connsiteY1" fmla="*/ 184309 h 390525"/>
                <a:gd name="connsiteX2" fmla="*/ 452083 w 847725"/>
                <a:gd name="connsiteY2" fmla="*/ 224314 h 390525"/>
                <a:gd name="connsiteX3" fmla="*/ 352071 w 847725"/>
                <a:gd name="connsiteY3" fmla="*/ 269081 h 390525"/>
                <a:gd name="connsiteX4" fmla="*/ 30126 w 847725"/>
                <a:gd name="connsiteY4" fmla="*/ 283369 h 390525"/>
                <a:gd name="connsiteX5" fmla="*/ 7266 w 847725"/>
                <a:gd name="connsiteY5" fmla="*/ 285274 h 390525"/>
                <a:gd name="connsiteX6" fmla="*/ 12981 w 847725"/>
                <a:gd name="connsiteY6" fmla="*/ 292894 h 390525"/>
                <a:gd name="connsiteX7" fmla="*/ 439701 w 847725"/>
                <a:gd name="connsiteY7" fmla="*/ 384334 h 390525"/>
                <a:gd name="connsiteX8" fmla="*/ 455893 w 847725"/>
                <a:gd name="connsiteY8" fmla="*/ 385286 h 390525"/>
                <a:gd name="connsiteX9" fmla="*/ 829273 w 847725"/>
                <a:gd name="connsiteY9" fmla="*/ 321469 h 390525"/>
                <a:gd name="connsiteX10" fmla="*/ 797841 w 847725"/>
                <a:gd name="connsiteY10" fmla="*/ 52864 h 390525"/>
                <a:gd name="connsiteX11" fmla="*/ 448273 w 847725"/>
                <a:gd name="connsiteY11" fmla="*/ 7144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7725" h="390525">
                  <a:moveTo>
                    <a:pt x="448273" y="7144"/>
                  </a:moveTo>
                  <a:cubicBezTo>
                    <a:pt x="460656" y="89059"/>
                    <a:pt x="469228" y="136684"/>
                    <a:pt x="464466" y="184309"/>
                  </a:cubicBezTo>
                  <a:cubicBezTo>
                    <a:pt x="463513" y="196691"/>
                    <a:pt x="460656" y="208121"/>
                    <a:pt x="452083" y="224314"/>
                  </a:cubicBezTo>
                  <a:cubicBezTo>
                    <a:pt x="433033" y="261461"/>
                    <a:pt x="379693" y="268129"/>
                    <a:pt x="352071" y="269081"/>
                  </a:cubicBezTo>
                  <a:cubicBezTo>
                    <a:pt x="256821" y="270986"/>
                    <a:pt x="63463" y="282416"/>
                    <a:pt x="30126" y="283369"/>
                  </a:cubicBezTo>
                  <a:cubicBezTo>
                    <a:pt x="26316" y="283369"/>
                    <a:pt x="5361" y="283369"/>
                    <a:pt x="7266" y="285274"/>
                  </a:cubicBezTo>
                  <a:cubicBezTo>
                    <a:pt x="8218" y="286226"/>
                    <a:pt x="12981" y="292894"/>
                    <a:pt x="12981" y="292894"/>
                  </a:cubicBezTo>
                  <a:cubicBezTo>
                    <a:pt x="24411" y="308134"/>
                    <a:pt x="381598" y="373856"/>
                    <a:pt x="439701" y="384334"/>
                  </a:cubicBezTo>
                  <a:cubicBezTo>
                    <a:pt x="445416" y="385286"/>
                    <a:pt x="450178" y="385286"/>
                    <a:pt x="455893" y="385286"/>
                  </a:cubicBezTo>
                  <a:cubicBezTo>
                    <a:pt x="508281" y="381476"/>
                    <a:pt x="794983" y="355759"/>
                    <a:pt x="829273" y="321469"/>
                  </a:cubicBezTo>
                  <a:cubicBezTo>
                    <a:pt x="870231" y="279559"/>
                    <a:pt x="827368" y="142399"/>
                    <a:pt x="797841" y="52864"/>
                  </a:cubicBezTo>
                  <a:cubicBezTo>
                    <a:pt x="810223" y="42386"/>
                    <a:pt x="634963" y="21431"/>
                    <a:pt x="448273" y="7144"/>
                  </a:cubicBez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94FB41EA-C6A0-48D9-BC26-02504E06CB8E}"/>
                </a:ext>
              </a:extLst>
            </p:cNvPr>
            <p:cNvSpPr/>
            <p:nvPr/>
          </p:nvSpPr>
          <p:spPr>
            <a:xfrm>
              <a:off x="7358820" y="5629227"/>
              <a:ext cx="1987948" cy="913998"/>
            </a:xfrm>
            <a:custGeom>
              <a:avLst/>
              <a:gdLst>
                <a:gd name="connsiteX0" fmla="*/ 436434 w 828675"/>
                <a:gd name="connsiteY0" fmla="*/ 7144 h 381000"/>
                <a:gd name="connsiteX1" fmla="*/ 452626 w 828675"/>
                <a:gd name="connsiteY1" fmla="*/ 178594 h 381000"/>
                <a:gd name="connsiteX2" fmla="*/ 440244 w 828675"/>
                <a:gd name="connsiteY2" fmla="*/ 217646 h 381000"/>
                <a:gd name="connsiteX3" fmla="*/ 342136 w 828675"/>
                <a:gd name="connsiteY3" fmla="*/ 260509 h 381000"/>
                <a:gd name="connsiteX4" fmla="*/ 11619 w 828675"/>
                <a:gd name="connsiteY4" fmla="*/ 281464 h 381000"/>
                <a:gd name="connsiteX5" fmla="*/ 428814 w 828675"/>
                <a:gd name="connsiteY5" fmla="*/ 372904 h 381000"/>
                <a:gd name="connsiteX6" fmla="*/ 444054 w 828675"/>
                <a:gd name="connsiteY6" fmla="*/ 373856 h 381000"/>
                <a:gd name="connsiteX7" fmla="*/ 813624 w 828675"/>
                <a:gd name="connsiteY7" fmla="*/ 311944 h 381000"/>
                <a:gd name="connsiteX8" fmla="*/ 782191 w 828675"/>
                <a:gd name="connsiteY8" fmla="*/ 52864 h 381000"/>
                <a:gd name="connsiteX9" fmla="*/ 436434 w 828675"/>
                <a:gd name="connsiteY9" fmla="*/ 714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8675" h="381000">
                  <a:moveTo>
                    <a:pt x="436434" y="7144"/>
                  </a:moveTo>
                  <a:cubicBezTo>
                    <a:pt x="448816" y="86201"/>
                    <a:pt x="457389" y="131921"/>
                    <a:pt x="452626" y="178594"/>
                  </a:cubicBezTo>
                  <a:cubicBezTo>
                    <a:pt x="451674" y="190976"/>
                    <a:pt x="448816" y="201454"/>
                    <a:pt x="440244" y="217646"/>
                  </a:cubicBezTo>
                  <a:cubicBezTo>
                    <a:pt x="421194" y="252889"/>
                    <a:pt x="367854" y="260509"/>
                    <a:pt x="342136" y="260509"/>
                  </a:cubicBezTo>
                  <a:cubicBezTo>
                    <a:pt x="269746" y="262414"/>
                    <a:pt x="43051" y="274796"/>
                    <a:pt x="11619" y="281464"/>
                  </a:cubicBezTo>
                  <a:cubicBezTo>
                    <a:pt x="-39816" y="292894"/>
                    <a:pt x="367854" y="362426"/>
                    <a:pt x="428814" y="372904"/>
                  </a:cubicBezTo>
                  <a:cubicBezTo>
                    <a:pt x="433576" y="373856"/>
                    <a:pt x="439291" y="373856"/>
                    <a:pt x="444054" y="373856"/>
                  </a:cubicBezTo>
                  <a:cubicBezTo>
                    <a:pt x="494536" y="370046"/>
                    <a:pt x="779334" y="346234"/>
                    <a:pt x="813624" y="311944"/>
                  </a:cubicBezTo>
                  <a:cubicBezTo>
                    <a:pt x="853629" y="271939"/>
                    <a:pt x="811719" y="139541"/>
                    <a:pt x="782191" y="52864"/>
                  </a:cubicBezTo>
                  <a:cubicBezTo>
                    <a:pt x="793621" y="41434"/>
                    <a:pt x="620266" y="20479"/>
                    <a:pt x="436434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3B6B4999-23EE-4B19-A484-DB6B6473585D}"/>
                </a:ext>
              </a:extLst>
            </p:cNvPr>
            <p:cNvSpPr/>
            <p:nvPr/>
          </p:nvSpPr>
          <p:spPr>
            <a:xfrm>
              <a:off x="6448412" y="1280897"/>
              <a:ext cx="4318644" cy="4592842"/>
            </a:xfrm>
            <a:custGeom>
              <a:avLst/>
              <a:gdLst>
                <a:gd name="connsiteX0" fmla="*/ 1610322 w 1800225"/>
                <a:gd name="connsiteY0" fmla="*/ 1912136 h 1914525"/>
                <a:gd name="connsiteX1" fmla="*/ 53937 w 1800225"/>
                <a:gd name="connsiteY1" fmla="*/ 1736876 h 1914525"/>
                <a:gd name="connsiteX2" fmla="*/ 7264 w 1800225"/>
                <a:gd name="connsiteY2" fmla="*/ 1681631 h 1914525"/>
                <a:gd name="connsiteX3" fmla="*/ 66319 w 1800225"/>
                <a:gd name="connsiteY3" fmla="*/ 529106 h 1914525"/>
                <a:gd name="connsiteX4" fmla="*/ 107277 w 1800225"/>
                <a:gd name="connsiteY4" fmla="*/ 432903 h 1914525"/>
                <a:gd name="connsiteX5" fmla="*/ 1729384 w 1800225"/>
                <a:gd name="connsiteY5" fmla="*/ 9041 h 1914525"/>
                <a:gd name="connsiteX6" fmla="*/ 1797012 w 1800225"/>
                <a:gd name="connsiteY6" fmla="*/ 63333 h 1914525"/>
                <a:gd name="connsiteX7" fmla="*/ 1691284 w 1800225"/>
                <a:gd name="connsiteY7" fmla="*/ 1844508 h 1914525"/>
                <a:gd name="connsiteX8" fmla="*/ 1610322 w 1800225"/>
                <a:gd name="connsiteY8" fmla="*/ 1912136 h 191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0225" h="1914525">
                  <a:moveTo>
                    <a:pt x="1610322" y="1912136"/>
                  </a:moveTo>
                  <a:lnTo>
                    <a:pt x="53937" y="1736876"/>
                  </a:lnTo>
                  <a:cubicBezTo>
                    <a:pt x="26314" y="1734018"/>
                    <a:pt x="5359" y="1709253"/>
                    <a:pt x="7264" y="1681631"/>
                  </a:cubicBezTo>
                  <a:lnTo>
                    <a:pt x="66319" y="529106"/>
                  </a:lnTo>
                  <a:cubicBezTo>
                    <a:pt x="68224" y="458621"/>
                    <a:pt x="84417" y="438618"/>
                    <a:pt x="107277" y="432903"/>
                  </a:cubicBezTo>
                  <a:lnTo>
                    <a:pt x="1729384" y="9041"/>
                  </a:lnTo>
                  <a:cubicBezTo>
                    <a:pt x="1764627" y="-484"/>
                    <a:pt x="1798917" y="27138"/>
                    <a:pt x="1797012" y="63333"/>
                  </a:cubicBezTo>
                  <a:lnTo>
                    <a:pt x="1691284" y="1844508"/>
                  </a:lnTo>
                  <a:cubicBezTo>
                    <a:pt x="1687474" y="1885466"/>
                    <a:pt x="1651279" y="1915946"/>
                    <a:pt x="1610322" y="1912136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9B6D7A54-1CA0-4FEF-8C25-3CC667AFC955}"/>
                </a:ext>
              </a:extLst>
            </p:cNvPr>
            <p:cNvSpPr/>
            <p:nvPr/>
          </p:nvSpPr>
          <p:spPr>
            <a:xfrm>
              <a:off x="6464696" y="1280897"/>
              <a:ext cx="4250094" cy="3998744"/>
            </a:xfrm>
            <a:custGeom>
              <a:avLst/>
              <a:gdLst>
                <a:gd name="connsiteX0" fmla="*/ 1678781 w 1771650"/>
                <a:gd name="connsiteY0" fmla="*/ 1664486 h 1666875"/>
                <a:gd name="connsiteX1" fmla="*/ 7144 w 1771650"/>
                <a:gd name="connsiteY1" fmla="*/ 1552091 h 1666875"/>
                <a:gd name="connsiteX2" fmla="*/ 58579 w 1771650"/>
                <a:gd name="connsiteY2" fmla="*/ 482433 h 1666875"/>
                <a:gd name="connsiteX3" fmla="*/ 98584 w 1771650"/>
                <a:gd name="connsiteY3" fmla="*/ 432903 h 1666875"/>
                <a:gd name="connsiteX4" fmla="*/ 1705451 w 1771650"/>
                <a:gd name="connsiteY4" fmla="*/ 9041 h 1666875"/>
                <a:gd name="connsiteX5" fmla="*/ 1772126 w 1771650"/>
                <a:gd name="connsiteY5" fmla="*/ 63333 h 1666875"/>
                <a:gd name="connsiteX6" fmla="*/ 1678781 w 1771650"/>
                <a:gd name="connsiteY6" fmla="*/ 1664486 h 166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1650" h="1666875">
                  <a:moveTo>
                    <a:pt x="1678781" y="1664486"/>
                  </a:moveTo>
                  <a:lnTo>
                    <a:pt x="7144" y="1552091"/>
                  </a:lnTo>
                  <a:lnTo>
                    <a:pt x="58579" y="482433"/>
                  </a:lnTo>
                  <a:cubicBezTo>
                    <a:pt x="59531" y="459573"/>
                    <a:pt x="75724" y="439571"/>
                    <a:pt x="98584" y="432903"/>
                  </a:cubicBezTo>
                  <a:lnTo>
                    <a:pt x="1705451" y="9041"/>
                  </a:lnTo>
                  <a:cubicBezTo>
                    <a:pt x="1740694" y="-484"/>
                    <a:pt x="1774984" y="27138"/>
                    <a:pt x="1772126" y="63333"/>
                  </a:cubicBezTo>
                  <a:lnTo>
                    <a:pt x="1678781" y="1664486"/>
                  </a:ln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197FA587-C5CE-4F25-87B6-5DD7004024B1}"/>
                </a:ext>
              </a:extLst>
            </p:cNvPr>
            <p:cNvSpPr/>
            <p:nvPr/>
          </p:nvSpPr>
          <p:spPr>
            <a:xfrm>
              <a:off x="6572092" y="1577928"/>
              <a:ext cx="3907345" cy="3404644"/>
            </a:xfrm>
            <a:custGeom>
              <a:avLst/>
              <a:gdLst>
                <a:gd name="connsiteX0" fmla="*/ 1539716 w 1628775"/>
                <a:gd name="connsiteY0" fmla="*/ 1416844 h 1419225"/>
                <a:gd name="connsiteX1" fmla="*/ 7144 w 1628775"/>
                <a:gd name="connsiteY1" fmla="*/ 1357789 h 1419225"/>
                <a:gd name="connsiteX2" fmla="*/ 57626 w 1628775"/>
                <a:gd name="connsiteY2" fmla="*/ 363379 h 1419225"/>
                <a:gd name="connsiteX3" fmla="*/ 1628299 w 1628775"/>
                <a:gd name="connsiteY3" fmla="*/ 7144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8775" h="1419225">
                  <a:moveTo>
                    <a:pt x="1539716" y="1416844"/>
                  </a:moveTo>
                  <a:lnTo>
                    <a:pt x="7144" y="1357789"/>
                  </a:lnTo>
                  <a:lnTo>
                    <a:pt x="57626" y="363379"/>
                  </a:lnTo>
                  <a:lnTo>
                    <a:pt x="1628299" y="7144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E7E447AE-4091-45CE-9D68-3CCB31E6CF23}"/>
                </a:ext>
              </a:extLst>
            </p:cNvPr>
            <p:cNvSpPr/>
            <p:nvPr/>
          </p:nvSpPr>
          <p:spPr>
            <a:xfrm>
              <a:off x="6446339" y="4996281"/>
              <a:ext cx="4044444" cy="868298"/>
            </a:xfrm>
            <a:custGeom>
              <a:avLst/>
              <a:gdLst>
                <a:gd name="connsiteX0" fmla="*/ 13844 w 1685925"/>
                <a:gd name="connsiteY0" fmla="*/ 7144 h 361950"/>
                <a:gd name="connsiteX1" fmla="*/ 7176 w 1685925"/>
                <a:gd name="connsiteY1" fmla="*/ 133826 h 361950"/>
                <a:gd name="connsiteX2" fmla="*/ 53849 w 1685925"/>
                <a:gd name="connsiteY2" fmla="*/ 189071 h 361950"/>
                <a:gd name="connsiteX3" fmla="*/ 1597851 w 1685925"/>
                <a:gd name="connsiteY3" fmla="*/ 363379 h 361950"/>
                <a:gd name="connsiteX4" fmla="*/ 1675956 w 1685925"/>
                <a:gd name="connsiteY4" fmla="*/ 296704 h 361950"/>
                <a:gd name="connsiteX5" fmla="*/ 1686434 w 1685925"/>
                <a:gd name="connsiteY5" fmla="*/ 111919 h 361950"/>
                <a:gd name="connsiteX6" fmla="*/ 13844 w 1685925"/>
                <a:gd name="connsiteY6" fmla="*/ 7144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925" h="361950">
                  <a:moveTo>
                    <a:pt x="13844" y="7144"/>
                  </a:moveTo>
                  <a:lnTo>
                    <a:pt x="7176" y="133826"/>
                  </a:lnTo>
                  <a:cubicBezTo>
                    <a:pt x="6224" y="161449"/>
                    <a:pt x="26226" y="186214"/>
                    <a:pt x="53849" y="189071"/>
                  </a:cubicBezTo>
                  <a:lnTo>
                    <a:pt x="1597851" y="363379"/>
                  </a:lnTo>
                  <a:cubicBezTo>
                    <a:pt x="1637856" y="368141"/>
                    <a:pt x="1674051" y="337661"/>
                    <a:pt x="1675956" y="296704"/>
                  </a:cubicBezTo>
                  <a:lnTo>
                    <a:pt x="1686434" y="111919"/>
                  </a:lnTo>
                  <a:lnTo>
                    <a:pt x="13844" y="7144"/>
                  </a:ln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C9CC9BDD-6060-4DBF-BD19-4682AB44CE08}"/>
                </a:ext>
              </a:extLst>
            </p:cNvPr>
            <p:cNvSpPr/>
            <p:nvPr/>
          </p:nvSpPr>
          <p:spPr>
            <a:xfrm>
              <a:off x="7715310" y="1593115"/>
              <a:ext cx="2775473" cy="3394037"/>
            </a:xfrm>
            <a:custGeom>
              <a:avLst/>
              <a:gdLst>
                <a:gd name="connsiteX0" fmla="*/ 1425389 w 2775473"/>
                <a:gd name="connsiteY0" fmla="*/ 306593 h 3394037"/>
                <a:gd name="connsiteX1" fmla="*/ 2775473 w 2775473"/>
                <a:gd name="connsiteY1" fmla="*/ 0 h 3394037"/>
                <a:gd name="connsiteX2" fmla="*/ 2565699 w 2775473"/>
                <a:gd name="connsiteY2" fmla="*/ 3394037 h 3394037"/>
                <a:gd name="connsiteX3" fmla="*/ 0 w 2775473"/>
                <a:gd name="connsiteY3" fmla="*/ 3281082 h 3394037"/>
                <a:gd name="connsiteX4" fmla="*/ 1425389 w 2775473"/>
                <a:gd name="connsiteY4" fmla="*/ 306593 h 339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75473" h="3394037">
                  <a:moveTo>
                    <a:pt x="1425389" y="306593"/>
                  </a:moveTo>
                  <a:lnTo>
                    <a:pt x="2775473" y="0"/>
                  </a:lnTo>
                  <a:lnTo>
                    <a:pt x="2565699" y="3394037"/>
                  </a:lnTo>
                  <a:lnTo>
                    <a:pt x="0" y="3281082"/>
                  </a:lnTo>
                  <a:lnTo>
                    <a:pt x="1425389" y="306593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A35706F9-CFEA-4B49-8738-1199D456BB53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826295" y="444223"/>
            <a:ext cx="3485593" cy="3138847"/>
          </a:xfrm>
          <a:custGeom>
            <a:avLst/>
            <a:gdLst>
              <a:gd name="connsiteX0" fmla="*/ 0 w 3485593"/>
              <a:gd name="connsiteY0" fmla="*/ 0 h 3138847"/>
              <a:gd name="connsiteX1" fmla="*/ 3366601 w 3485593"/>
              <a:gd name="connsiteY1" fmla="*/ 826332 h 3138847"/>
              <a:gd name="connsiteX2" fmla="*/ 3485593 w 3485593"/>
              <a:gd name="connsiteY2" fmla="*/ 2999919 h 3138847"/>
              <a:gd name="connsiteX3" fmla="*/ 182115 w 3485593"/>
              <a:gd name="connsiteY3" fmla="*/ 3138847 h 3138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85593" h="3138847">
                <a:moveTo>
                  <a:pt x="0" y="0"/>
                </a:moveTo>
                <a:lnTo>
                  <a:pt x="3366601" y="826332"/>
                </a:lnTo>
                <a:lnTo>
                  <a:pt x="3485593" y="2999919"/>
                </a:lnTo>
                <a:lnTo>
                  <a:pt x="182115" y="313884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02857435"/>
      </p:ext>
    </p:extLst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41199988"/>
      </p:ext>
    </p:extLst>
  </p:cSld>
  <p:clrMapOvr>
    <a:masterClrMapping/>
  </p:clrMapOvr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2">
            <a:extLst>
              <a:ext uri="{FF2B5EF4-FFF2-40B4-BE49-F238E27FC236}">
                <a16:creationId xmlns:a16="http://schemas.microsoft.com/office/drawing/2014/main" id="{88537C85-0284-42C2-BEE5-4C0A303A4E4B}"/>
              </a:ext>
            </a:extLst>
          </p:cNvPr>
          <p:cNvSpPr/>
          <p:nvPr userDrawn="1"/>
        </p:nvSpPr>
        <p:spPr>
          <a:xfrm>
            <a:off x="673240" y="499253"/>
            <a:ext cx="10862268" cy="505432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3" name="그림 개체 틀 5">
            <a:extLst>
              <a:ext uri="{FF2B5EF4-FFF2-40B4-BE49-F238E27FC236}">
                <a16:creationId xmlns:a16="http://schemas.microsoft.com/office/drawing/2014/main" id="{23414041-212D-44D4-8A19-FFE0E919476F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229977" y="1141827"/>
            <a:ext cx="4824557" cy="5054322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409219793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>
            <a:extLst>
              <a:ext uri="{FF2B5EF4-FFF2-40B4-BE49-F238E27FC236}">
                <a16:creationId xmlns:a16="http://schemas.microsoft.com/office/drawing/2014/main" id="{AF35618C-7A04-4377-BBF9-30F431902E10}"/>
              </a:ext>
            </a:extLst>
          </p:cNvPr>
          <p:cNvGrpSpPr/>
          <p:nvPr userDrawn="1"/>
        </p:nvGrpSpPr>
        <p:grpSpPr>
          <a:xfrm>
            <a:off x="8571403" y="1088986"/>
            <a:ext cx="2580306" cy="4655566"/>
            <a:chOff x="4789978" y="1099366"/>
            <a:chExt cx="2580306" cy="4655566"/>
          </a:xfrm>
        </p:grpSpPr>
        <p:sp>
          <p:nvSpPr>
            <p:cNvPr id="3" name="Graphic 2">
              <a:extLst>
                <a:ext uri="{FF2B5EF4-FFF2-40B4-BE49-F238E27FC236}">
                  <a16:creationId xmlns:a16="http://schemas.microsoft.com/office/drawing/2014/main" id="{E2E822A5-FA3D-4709-89EA-2097E2C4D51D}"/>
                </a:ext>
              </a:extLst>
            </p:cNvPr>
            <p:cNvSpPr/>
            <p:nvPr/>
          </p:nvSpPr>
          <p:spPr>
            <a:xfrm>
              <a:off x="4793972" y="1099366"/>
              <a:ext cx="2573455" cy="4655566"/>
            </a:xfrm>
            <a:custGeom>
              <a:avLst/>
              <a:gdLst>
                <a:gd name="connsiteX0" fmla="*/ 2940654 w 3387838"/>
                <a:gd name="connsiteY0" fmla="*/ 6858876 h 6858875"/>
                <a:gd name="connsiteX1" fmla="*/ 447185 w 3387838"/>
                <a:gd name="connsiteY1" fmla="*/ 6858876 h 6858875"/>
                <a:gd name="connsiteX2" fmla="*/ 0 w 3387838"/>
                <a:gd name="connsiteY2" fmla="*/ 6411691 h 6858875"/>
                <a:gd name="connsiteX3" fmla="*/ 0 w 3387838"/>
                <a:gd name="connsiteY3" fmla="*/ 447185 h 6858875"/>
                <a:gd name="connsiteX4" fmla="*/ 447185 w 3387838"/>
                <a:gd name="connsiteY4" fmla="*/ 0 h 6858875"/>
                <a:gd name="connsiteX5" fmla="*/ 2940654 w 3387838"/>
                <a:gd name="connsiteY5" fmla="*/ 0 h 6858875"/>
                <a:gd name="connsiteX6" fmla="*/ 3387838 w 3387838"/>
                <a:gd name="connsiteY6" fmla="*/ 447185 h 6858875"/>
                <a:gd name="connsiteX7" fmla="*/ 3387838 w 3387838"/>
                <a:gd name="connsiteY7" fmla="*/ 6411759 h 6858875"/>
                <a:gd name="connsiteX8" fmla="*/ 2940654 w 3387838"/>
                <a:gd name="connsiteY8" fmla="*/ 6858876 h 6858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87838" h="6858875">
                  <a:moveTo>
                    <a:pt x="2940654" y="6858876"/>
                  </a:moveTo>
                  <a:lnTo>
                    <a:pt x="447185" y="6858876"/>
                  </a:lnTo>
                  <a:cubicBezTo>
                    <a:pt x="200216" y="6858876"/>
                    <a:pt x="0" y="6658660"/>
                    <a:pt x="0" y="6411691"/>
                  </a:cubicBezTo>
                  <a:lnTo>
                    <a:pt x="0" y="447185"/>
                  </a:lnTo>
                  <a:cubicBezTo>
                    <a:pt x="67" y="200216"/>
                    <a:pt x="200216" y="0"/>
                    <a:pt x="447185" y="0"/>
                  </a:cubicBezTo>
                  <a:lnTo>
                    <a:pt x="2940654" y="0"/>
                  </a:lnTo>
                  <a:cubicBezTo>
                    <a:pt x="3187622" y="0"/>
                    <a:pt x="3387838" y="200216"/>
                    <a:pt x="3387838" y="447185"/>
                  </a:cubicBezTo>
                  <a:lnTo>
                    <a:pt x="3387838" y="6411759"/>
                  </a:lnTo>
                  <a:cubicBezTo>
                    <a:pt x="3387771" y="6658660"/>
                    <a:pt x="3187555" y="6858876"/>
                    <a:pt x="2940654" y="6858876"/>
                  </a:cubicBezTo>
                  <a:close/>
                </a:path>
              </a:pathLst>
            </a:custGeom>
            <a:solidFill>
              <a:srgbClr val="D0D4D8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4" name="Graphic 2">
              <a:extLst>
                <a:ext uri="{FF2B5EF4-FFF2-40B4-BE49-F238E27FC236}">
                  <a16:creationId xmlns:a16="http://schemas.microsoft.com/office/drawing/2014/main" id="{3C44E972-ACB0-4B9C-AACD-5806656F2400}"/>
                </a:ext>
              </a:extLst>
            </p:cNvPr>
            <p:cNvSpPr/>
            <p:nvPr/>
          </p:nvSpPr>
          <p:spPr>
            <a:xfrm>
              <a:off x="4828452" y="1123785"/>
              <a:ext cx="2504495" cy="4606685"/>
            </a:xfrm>
            <a:custGeom>
              <a:avLst/>
              <a:gdLst>
                <a:gd name="connsiteX0" fmla="*/ 2858870 w 3305986"/>
                <a:gd name="connsiteY0" fmla="*/ 6786860 h 6786860"/>
                <a:gd name="connsiteX1" fmla="*/ 447185 w 3305986"/>
                <a:gd name="connsiteY1" fmla="*/ 6786860 h 6786860"/>
                <a:gd name="connsiteX2" fmla="*/ 0 w 3305986"/>
                <a:gd name="connsiteY2" fmla="*/ 6339676 h 6786860"/>
                <a:gd name="connsiteX3" fmla="*/ 0 w 3305986"/>
                <a:gd name="connsiteY3" fmla="*/ 447185 h 6786860"/>
                <a:gd name="connsiteX4" fmla="*/ 447185 w 3305986"/>
                <a:gd name="connsiteY4" fmla="*/ 0 h 6786860"/>
                <a:gd name="connsiteX5" fmla="*/ 2858802 w 3305986"/>
                <a:gd name="connsiteY5" fmla="*/ 0 h 6786860"/>
                <a:gd name="connsiteX6" fmla="*/ 3305987 w 3305986"/>
                <a:gd name="connsiteY6" fmla="*/ 447185 h 6786860"/>
                <a:gd name="connsiteX7" fmla="*/ 3305987 w 3305986"/>
                <a:gd name="connsiteY7" fmla="*/ 6339743 h 6786860"/>
                <a:gd name="connsiteX8" fmla="*/ 2858870 w 3305986"/>
                <a:gd name="connsiteY8" fmla="*/ 6786860 h 6786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5986" h="6786860">
                  <a:moveTo>
                    <a:pt x="2858870" y="6786860"/>
                  </a:moveTo>
                  <a:lnTo>
                    <a:pt x="447185" y="6786860"/>
                  </a:lnTo>
                  <a:cubicBezTo>
                    <a:pt x="200216" y="6786860"/>
                    <a:pt x="0" y="6586644"/>
                    <a:pt x="0" y="6339676"/>
                  </a:cubicBezTo>
                  <a:lnTo>
                    <a:pt x="0" y="447185"/>
                  </a:lnTo>
                  <a:cubicBezTo>
                    <a:pt x="0" y="200216"/>
                    <a:pt x="200216" y="0"/>
                    <a:pt x="447185" y="0"/>
                  </a:cubicBezTo>
                  <a:lnTo>
                    <a:pt x="2858802" y="0"/>
                  </a:lnTo>
                  <a:cubicBezTo>
                    <a:pt x="3105771" y="0"/>
                    <a:pt x="3305987" y="200216"/>
                    <a:pt x="3305987" y="447185"/>
                  </a:cubicBezTo>
                  <a:lnTo>
                    <a:pt x="3305987" y="6339743"/>
                  </a:lnTo>
                  <a:cubicBezTo>
                    <a:pt x="3305987" y="6586644"/>
                    <a:pt x="3105771" y="6786860"/>
                    <a:pt x="2858870" y="6786860"/>
                  </a:cubicBezTo>
                  <a:close/>
                </a:path>
              </a:pathLst>
            </a:custGeom>
            <a:solidFill>
              <a:srgbClr val="070808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5" name="Graphic 2">
              <a:extLst>
                <a:ext uri="{FF2B5EF4-FFF2-40B4-BE49-F238E27FC236}">
                  <a16:creationId xmlns:a16="http://schemas.microsoft.com/office/drawing/2014/main" id="{57678DC0-EED3-410A-B6C3-D4FA6AF42B8E}"/>
                </a:ext>
              </a:extLst>
            </p:cNvPr>
            <p:cNvSpPr/>
            <p:nvPr/>
          </p:nvSpPr>
          <p:spPr>
            <a:xfrm>
              <a:off x="4888657" y="1203120"/>
              <a:ext cx="2384085" cy="4448058"/>
            </a:xfrm>
            <a:custGeom>
              <a:avLst/>
              <a:gdLst>
                <a:gd name="connsiteX0" fmla="*/ 2682906 w 3006269"/>
                <a:gd name="connsiteY0" fmla="*/ 0 h 6553162"/>
                <a:gd name="connsiteX1" fmla="*/ 2383121 w 3006269"/>
                <a:gd name="connsiteY1" fmla="*/ 0 h 6553162"/>
                <a:gd name="connsiteX2" fmla="*/ 2355366 w 3006269"/>
                <a:gd name="connsiteY2" fmla="*/ 27755 h 6553162"/>
                <a:gd name="connsiteX3" fmla="*/ 2355366 w 3006269"/>
                <a:gd name="connsiteY3" fmla="*/ 27755 h 6553162"/>
                <a:gd name="connsiteX4" fmla="*/ 2140599 w 3006269"/>
                <a:gd name="connsiteY4" fmla="*/ 242523 h 6553162"/>
                <a:gd name="connsiteX5" fmla="*/ 852197 w 3006269"/>
                <a:gd name="connsiteY5" fmla="*/ 242523 h 6553162"/>
                <a:gd name="connsiteX6" fmla="*/ 637430 w 3006269"/>
                <a:gd name="connsiteY6" fmla="*/ 27755 h 6553162"/>
                <a:gd name="connsiteX7" fmla="*/ 637430 w 3006269"/>
                <a:gd name="connsiteY7" fmla="*/ 27755 h 6553162"/>
                <a:gd name="connsiteX8" fmla="*/ 609675 w 3006269"/>
                <a:gd name="connsiteY8" fmla="*/ 0 h 6553162"/>
                <a:gd name="connsiteX9" fmla="*/ 323363 w 3006269"/>
                <a:gd name="connsiteY9" fmla="*/ 0 h 6553162"/>
                <a:gd name="connsiteX10" fmla="*/ 0 w 3006269"/>
                <a:gd name="connsiteY10" fmla="*/ 323363 h 6553162"/>
                <a:gd name="connsiteX11" fmla="*/ 0 w 3006269"/>
                <a:gd name="connsiteY11" fmla="*/ 6229799 h 6553162"/>
                <a:gd name="connsiteX12" fmla="*/ 323363 w 3006269"/>
                <a:gd name="connsiteY12" fmla="*/ 6553163 h 6553162"/>
                <a:gd name="connsiteX13" fmla="*/ 2682906 w 3006269"/>
                <a:gd name="connsiteY13" fmla="*/ 6553163 h 6553162"/>
                <a:gd name="connsiteX14" fmla="*/ 3006269 w 3006269"/>
                <a:gd name="connsiteY14" fmla="*/ 6229799 h 6553162"/>
                <a:gd name="connsiteX15" fmla="*/ 3006269 w 3006269"/>
                <a:gd name="connsiteY15" fmla="*/ 323363 h 6553162"/>
                <a:gd name="connsiteX16" fmla="*/ 2682906 w 3006269"/>
                <a:gd name="connsiteY16" fmla="*/ 0 h 6553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6269" h="6553162">
                  <a:moveTo>
                    <a:pt x="2682906" y="0"/>
                  </a:moveTo>
                  <a:lnTo>
                    <a:pt x="2383121" y="0"/>
                  </a:lnTo>
                  <a:cubicBezTo>
                    <a:pt x="2367761" y="0"/>
                    <a:pt x="2355366" y="12463"/>
                    <a:pt x="2355366" y="27755"/>
                  </a:cubicBezTo>
                  <a:lnTo>
                    <a:pt x="2355366" y="27755"/>
                  </a:lnTo>
                  <a:cubicBezTo>
                    <a:pt x="2355366" y="146322"/>
                    <a:pt x="2259233" y="242523"/>
                    <a:pt x="2140599" y="242523"/>
                  </a:cubicBezTo>
                  <a:lnTo>
                    <a:pt x="852197" y="242523"/>
                  </a:lnTo>
                  <a:cubicBezTo>
                    <a:pt x="733631" y="242523"/>
                    <a:pt x="637430" y="146389"/>
                    <a:pt x="637430" y="27755"/>
                  </a:cubicBezTo>
                  <a:lnTo>
                    <a:pt x="637430" y="27755"/>
                  </a:lnTo>
                  <a:cubicBezTo>
                    <a:pt x="637430" y="12396"/>
                    <a:pt x="624967" y="0"/>
                    <a:pt x="609675" y="0"/>
                  </a:cubicBezTo>
                  <a:lnTo>
                    <a:pt x="323363" y="0"/>
                  </a:lnTo>
                  <a:cubicBezTo>
                    <a:pt x="144772" y="0"/>
                    <a:pt x="0" y="144773"/>
                    <a:pt x="0" y="323363"/>
                  </a:cubicBezTo>
                  <a:lnTo>
                    <a:pt x="0" y="6229799"/>
                  </a:lnTo>
                  <a:cubicBezTo>
                    <a:pt x="0" y="6408390"/>
                    <a:pt x="144772" y="6553163"/>
                    <a:pt x="323363" y="6553163"/>
                  </a:cubicBezTo>
                  <a:lnTo>
                    <a:pt x="2682906" y="6553163"/>
                  </a:lnTo>
                  <a:cubicBezTo>
                    <a:pt x="2861497" y="6553163"/>
                    <a:pt x="3006269" y="6408390"/>
                    <a:pt x="3006269" y="6229799"/>
                  </a:cubicBezTo>
                  <a:lnTo>
                    <a:pt x="3006269" y="323363"/>
                  </a:lnTo>
                  <a:cubicBezTo>
                    <a:pt x="3006269" y="144773"/>
                    <a:pt x="2861497" y="0"/>
                    <a:pt x="2682906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6" name="Graphic 2">
              <a:extLst>
                <a:ext uri="{FF2B5EF4-FFF2-40B4-BE49-F238E27FC236}">
                  <a16:creationId xmlns:a16="http://schemas.microsoft.com/office/drawing/2014/main" id="{EF09ABAF-7072-4D83-90D0-941D7110692F}"/>
                </a:ext>
              </a:extLst>
            </p:cNvPr>
            <p:cNvSpPr/>
            <p:nvPr/>
          </p:nvSpPr>
          <p:spPr>
            <a:xfrm>
              <a:off x="4790433" y="1761624"/>
              <a:ext cx="18006" cy="158625"/>
            </a:xfrm>
            <a:custGeom>
              <a:avLst/>
              <a:gdLst>
                <a:gd name="connsiteX0" fmla="*/ 15158 w 23982"/>
                <a:gd name="connsiteY0" fmla="*/ 233697 h 233697"/>
                <a:gd name="connsiteX1" fmla="*/ 0 w 23982"/>
                <a:gd name="connsiteY1" fmla="*/ 233697 h 233697"/>
                <a:gd name="connsiteX2" fmla="*/ 0 w 23982"/>
                <a:gd name="connsiteY2" fmla="*/ 0 h 233697"/>
                <a:gd name="connsiteX3" fmla="*/ 15158 w 23982"/>
                <a:gd name="connsiteY3" fmla="*/ 0 h 233697"/>
                <a:gd name="connsiteX4" fmla="*/ 23983 w 23982"/>
                <a:gd name="connsiteY4" fmla="*/ 8825 h 233697"/>
                <a:gd name="connsiteX5" fmla="*/ 23983 w 23982"/>
                <a:gd name="connsiteY5" fmla="*/ 224805 h 233697"/>
                <a:gd name="connsiteX6" fmla="*/ 15158 w 23982"/>
                <a:gd name="connsiteY6" fmla="*/ 233697 h 233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982" h="233697">
                  <a:moveTo>
                    <a:pt x="15158" y="233697"/>
                  </a:moveTo>
                  <a:lnTo>
                    <a:pt x="0" y="233697"/>
                  </a:lnTo>
                  <a:lnTo>
                    <a:pt x="0" y="0"/>
                  </a:lnTo>
                  <a:lnTo>
                    <a:pt x="15158" y="0"/>
                  </a:lnTo>
                  <a:cubicBezTo>
                    <a:pt x="20008" y="0"/>
                    <a:pt x="23983" y="3975"/>
                    <a:pt x="23983" y="8825"/>
                  </a:cubicBezTo>
                  <a:lnTo>
                    <a:pt x="23983" y="224805"/>
                  </a:lnTo>
                  <a:cubicBezTo>
                    <a:pt x="23983" y="229723"/>
                    <a:pt x="20008" y="233697"/>
                    <a:pt x="15158" y="233697"/>
                  </a:cubicBezTo>
                  <a:close/>
                </a:path>
              </a:pathLst>
            </a:custGeom>
            <a:solidFill>
              <a:srgbClr val="364551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7" name="Graphic 2">
              <a:extLst>
                <a:ext uri="{FF2B5EF4-FFF2-40B4-BE49-F238E27FC236}">
                  <a16:creationId xmlns:a16="http://schemas.microsoft.com/office/drawing/2014/main" id="{CC7368B6-5C9C-4B31-814F-9FFB7048F39B}"/>
                </a:ext>
              </a:extLst>
            </p:cNvPr>
            <p:cNvSpPr/>
            <p:nvPr/>
          </p:nvSpPr>
          <p:spPr>
            <a:xfrm>
              <a:off x="4790433" y="2101968"/>
              <a:ext cx="25137" cy="316382"/>
            </a:xfrm>
            <a:custGeom>
              <a:avLst/>
              <a:gdLst>
                <a:gd name="connsiteX0" fmla="*/ 24656 w 33481"/>
                <a:gd name="connsiteY0" fmla="*/ 466115 h 466115"/>
                <a:gd name="connsiteX1" fmla="*/ 10105 w 33481"/>
                <a:gd name="connsiteY1" fmla="*/ 466115 h 466115"/>
                <a:gd name="connsiteX2" fmla="*/ 0 w 33481"/>
                <a:gd name="connsiteY2" fmla="*/ 456010 h 466115"/>
                <a:gd name="connsiteX3" fmla="*/ 0 w 33481"/>
                <a:gd name="connsiteY3" fmla="*/ 10105 h 466115"/>
                <a:gd name="connsiteX4" fmla="*/ 10105 w 33481"/>
                <a:gd name="connsiteY4" fmla="*/ 0 h 466115"/>
                <a:gd name="connsiteX5" fmla="*/ 24656 w 33481"/>
                <a:gd name="connsiteY5" fmla="*/ 0 h 466115"/>
                <a:gd name="connsiteX6" fmla="*/ 33482 w 33481"/>
                <a:gd name="connsiteY6" fmla="*/ 8825 h 466115"/>
                <a:gd name="connsiteX7" fmla="*/ 33482 w 33481"/>
                <a:gd name="connsiteY7" fmla="*/ 457223 h 466115"/>
                <a:gd name="connsiteX8" fmla="*/ 24656 w 33481"/>
                <a:gd name="connsiteY8" fmla="*/ 466115 h 466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481" h="466115">
                  <a:moveTo>
                    <a:pt x="24656" y="466115"/>
                  </a:moveTo>
                  <a:lnTo>
                    <a:pt x="10105" y="466115"/>
                  </a:lnTo>
                  <a:cubicBezTo>
                    <a:pt x="4514" y="466115"/>
                    <a:pt x="0" y="461601"/>
                    <a:pt x="0" y="456010"/>
                  </a:cubicBezTo>
                  <a:lnTo>
                    <a:pt x="0" y="10105"/>
                  </a:lnTo>
                  <a:cubicBezTo>
                    <a:pt x="0" y="4514"/>
                    <a:pt x="4514" y="0"/>
                    <a:pt x="10105" y="0"/>
                  </a:cubicBezTo>
                  <a:lnTo>
                    <a:pt x="24656" y="0"/>
                  </a:lnTo>
                  <a:cubicBezTo>
                    <a:pt x="29507" y="0"/>
                    <a:pt x="33482" y="3975"/>
                    <a:pt x="33482" y="8825"/>
                  </a:cubicBezTo>
                  <a:lnTo>
                    <a:pt x="33482" y="457223"/>
                  </a:lnTo>
                  <a:cubicBezTo>
                    <a:pt x="33482" y="462140"/>
                    <a:pt x="29507" y="466115"/>
                    <a:pt x="24656" y="466115"/>
                  </a:cubicBezTo>
                  <a:close/>
                </a:path>
              </a:pathLst>
            </a:custGeom>
            <a:solidFill>
              <a:srgbClr val="364551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8" name="Graphic 2">
              <a:extLst>
                <a:ext uri="{FF2B5EF4-FFF2-40B4-BE49-F238E27FC236}">
                  <a16:creationId xmlns:a16="http://schemas.microsoft.com/office/drawing/2014/main" id="{50B86834-4EAC-436D-B0E2-BDCA56AE2150}"/>
                </a:ext>
              </a:extLst>
            </p:cNvPr>
            <p:cNvSpPr/>
            <p:nvPr/>
          </p:nvSpPr>
          <p:spPr>
            <a:xfrm>
              <a:off x="4790484" y="2124694"/>
              <a:ext cx="14213" cy="264940"/>
            </a:xfrm>
            <a:custGeom>
              <a:avLst/>
              <a:gdLst>
                <a:gd name="connsiteX0" fmla="*/ 17650 w 18930"/>
                <a:gd name="connsiteY0" fmla="*/ 390327 h 390326"/>
                <a:gd name="connsiteX1" fmla="*/ 1886 w 18930"/>
                <a:gd name="connsiteY1" fmla="*/ 390327 h 390326"/>
                <a:gd name="connsiteX2" fmla="*/ 0 w 18930"/>
                <a:gd name="connsiteY2" fmla="*/ 388440 h 390326"/>
                <a:gd name="connsiteX3" fmla="*/ 0 w 18930"/>
                <a:gd name="connsiteY3" fmla="*/ 1886 h 390326"/>
                <a:gd name="connsiteX4" fmla="*/ 1886 w 18930"/>
                <a:gd name="connsiteY4" fmla="*/ 0 h 390326"/>
                <a:gd name="connsiteX5" fmla="*/ 17650 w 18930"/>
                <a:gd name="connsiteY5" fmla="*/ 0 h 390326"/>
                <a:gd name="connsiteX6" fmla="*/ 18930 w 18930"/>
                <a:gd name="connsiteY6" fmla="*/ 1280 h 390326"/>
                <a:gd name="connsiteX7" fmla="*/ 18930 w 18930"/>
                <a:gd name="connsiteY7" fmla="*/ 389047 h 390326"/>
                <a:gd name="connsiteX8" fmla="*/ 17650 w 18930"/>
                <a:gd name="connsiteY8" fmla="*/ 390327 h 390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930" h="390326">
                  <a:moveTo>
                    <a:pt x="17650" y="390327"/>
                  </a:moveTo>
                  <a:lnTo>
                    <a:pt x="1886" y="390327"/>
                  </a:lnTo>
                  <a:cubicBezTo>
                    <a:pt x="808" y="390327"/>
                    <a:pt x="0" y="389451"/>
                    <a:pt x="0" y="388440"/>
                  </a:cubicBezTo>
                  <a:lnTo>
                    <a:pt x="0" y="1886"/>
                  </a:lnTo>
                  <a:cubicBezTo>
                    <a:pt x="0" y="808"/>
                    <a:pt x="876" y="0"/>
                    <a:pt x="1886" y="0"/>
                  </a:cubicBezTo>
                  <a:lnTo>
                    <a:pt x="17650" y="0"/>
                  </a:lnTo>
                  <a:cubicBezTo>
                    <a:pt x="18324" y="0"/>
                    <a:pt x="18930" y="539"/>
                    <a:pt x="18930" y="1280"/>
                  </a:cubicBezTo>
                  <a:lnTo>
                    <a:pt x="18930" y="389047"/>
                  </a:lnTo>
                  <a:cubicBezTo>
                    <a:pt x="18930" y="389788"/>
                    <a:pt x="18324" y="390327"/>
                    <a:pt x="17650" y="390327"/>
                  </a:cubicBezTo>
                  <a:close/>
                </a:path>
              </a:pathLst>
            </a:custGeom>
            <a:solidFill>
              <a:srgbClr val="FAFDFF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9" name="Graphic 2">
              <a:extLst>
                <a:ext uri="{FF2B5EF4-FFF2-40B4-BE49-F238E27FC236}">
                  <a16:creationId xmlns:a16="http://schemas.microsoft.com/office/drawing/2014/main" id="{2BAEE8F9-D9CF-414F-80EB-038A31B9245A}"/>
                </a:ext>
              </a:extLst>
            </p:cNvPr>
            <p:cNvSpPr/>
            <p:nvPr/>
          </p:nvSpPr>
          <p:spPr>
            <a:xfrm>
              <a:off x="4789978" y="2524437"/>
              <a:ext cx="25137" cy="316382"/>
            </a:xfrm>
            <a:custGeom>
              <a:avLst/>
              <a:gdLst>
                <a:gd name="connsiteX0" fmla="*/ 24656 w 33481"/>
                <a:gd name="connsiteY0" fmla="*/ 466115 h 466114"/>
                <a:gd name="connsiteX1" fmla="*/ 10105 w 33481"/>
                <a:gd name="connsiteY1" fmla="*/ 466115 h 466114"/>
                <a:gd name="connsiteX2" fmla="*/ 0 w 33481"/>
                <a:gd name="connsiteY2" fmla="*/ 456010 h 466114"/>
                <a:gd name="connsiteX3" fmla="*/ 0 w 33481"/>
                <a:gd name="connsiteY3" fmla="*/ 10105 h 466114"/>
                <a:gd name="connsiteX4" fmla="*/ 10105 w 33481"/>
                <a:gd name="connsiteY4" fmla="*/ 0 h 466114"/>
                <a:gd name="connsiteX5" fmla="*/ 24656 w 33481"/>
                <a:gd name="connsiteY5" fmla="*/ 0 h 466114"/>
                <a:gd name="connsiteX6" fmla="*/ 33482 w 33481"/>
                <a:gd name="connsiteY6" fmla="*/ 8825 h 466114"/>
                <a:gd name="connsiteX7" fmla="*/ 33482 w 33481"/>
                <a:gd name="connsiteY7" fmla="*/ 457222 h 466114"/>
                <a:gd name="connsiteX8" fmla="*/ 24656 w 33481"/>
                <a:gd name="connsiteY8" fmla="*/ 466115 h 46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481" h="466114">
                  <a:moveTo>
                    <a:pt x="24656" y="466115"/>
                  </a:moveTo>
                  <a:lnTo>
                    <a:pt x="10105" y="466115"/>
                  </a:lnTo>
                  <a:cubicBezTo>
                    <a:pt x="4514" y="466115"/>
                    <a:pt x="0" y="461601"/>
                    <a:pt x="0" y="456010"/>
                  </a:cubicBezTo>
                  <a:lnTo>
                    <a:pt x="0" y="10105"/>
                  </a:lnTo>
                  <a:cubicBezTo>
                    <a:pt x="0" y="4514"/>
                    <a:pt x="4514" y="0"/>
                    <a:pt x="10105" y="0"/>
                  </a:cubicBezTo>
                  <a:lnTo>
                    <a:pt x="24656" y="0"/>
                  </a:lnTo>
                  <a:cubicBezTo>
                    <a:pt x="29507" y="0"/>
                    <a:pt x="33482" y="3975"/>
                    <a:pt x="33482" y="8825"/>
                  </a:cubicBezTo>
                  <a:lnTo>
                    <a:pt x="33482" y="457222"/>
                  </a:lnTo>
                  <a:cubicBezTo>
                    <a:pt x="33482" y="462208"/>
                    <a:pt x="29507" y="466115"/>
                    <a:pt x="24656" y="466115"/>
                  </a:cubicBezTo>
                  <a:close/>
                </a:path>
              </a:pathLst>
            </a:custGeom>
            <a:solidFill>
              <a:srgbClr val="364551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0" name="Graphic 2">
              <a:extLst>
                <a:ext uri="{FF2B5EF4-FFF2-40B4-BE49-F238E27FC236}">
                  <a16:creationId xmlns:a16="http://schemas.microsoft.com/office/drawing/2014/main" id="{316C7492-D6A0-4407-AE0A-AE7ED0675AFE}"/>
                </a:ext>
              </a:extLst>
            </p:cNvPr>
            <p:cNvSpPr/>
            <p:nvPr/>
          </p:nvSpPr>
          <p:spPr>
            <a:xfrm>
              <a:off x="4789978" y="2547163"/>
              <a:ext cx="14213" cy="264940"/>
            </a:xfrm>
            <a:custGeom>
              <a:avLst/>
              <a:gdLst>
                <a:gd name="connsiteX0" fmla="*/ 17718 w 18930"/>
                <a:gd name="connsiteY0" fmla="*/ 390327 h 390326"/>
                <a:gd name="connsiteX1" fmla="*/ 1886 w 18930"/>
                <a:gd name="connsiteY1" fmla="*/ 390327 h 390326"/>
                <a:gd name="connsiteX2" fmla="*/ 0 w 18930"/>
                <a:gd name="connsiteY2" fmla="*/ 388440 h 390326"/>
                <a:gd name="connsiteX3" fmla="*/ 0 w 18930"/>
                <a:gd name="connsiteY3" fmla="*/ 1886 h 390326"/>
                <a:gd name="connsiteX4" fmla="*/ 1886 w 18930"/>
                <a:gd name="connsiteY4" fmla="*/ 0 h 390326"/>
                <a:gd name="connsiteX5" fmla="*/ 17650 w 18930"/>
                <a:gd name="connsiteY5" fmla="*/ 0 h 390326"/>
                <a:gd name="connsiteX6" fmla="*/ 18930 w 18930"/>
                <a:gd name="connsiteY6" fmla="*/ 1280 h 390326"/>
                <a:gd name="connsiteX7" fmla="*/ 18930 w 18930"/>
                <a:gd name="connsiteY7" fmla="*/ 389047 h 390326"/>
                <a:gd name="connsiteX8" fmla="*/ 17718 w 18930"/>
                <a:gd name="connsiteY8" fmla="*/ 390327 h 390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930" h="390326">
                  <a:moveTo>
                    <a:pt x="17718" y="390327"/>
                  </a:moveTo>
                  <a:lnTo>
                    <a:pt x="1886" y="390327"/>
                  </a:lnTo>
                  <a:cubicBezTo>
                    <a:pt x="808" y="390327"/>
                    <a:pt x="0" y="389451"/>
                    <a:pt x="0" y="388440"/>
                  </a:cubicBezTo>
                  <a:lnTo>
                    <a:pt x="0" y="1886"/>
                  </a:lnTo>
                  <a:cubicBezTo>
                    <a:pt x="0" y="808"/>
                    <a:pt x="876" y="0"/>
                    <a:pt x="1886" y="0"/>
                  </a:cubicBezTo>
                  <a:lnTo>
                    <a:pt x="17650" y="0"/>
                  </a:lnTo>
                  <a:cubicBezTo>
                    <a:pt x="18324" y="0"/>
                    <a:pt x="18930" y="539"/>
                    <a:pt x="18930" y="1280"/>
                  </a:cubicBezTo>
                  <a:lnTo>
                    <a:pt x="18930" y="389047"/>
                  </a:lnTo>
                  <a:cubicBezTo>
                    <a:pt x="18930" y="389788"/>
                    <a:pt x="18391" y="390327"/>
                    <a:pt x="17718" y="390327"/>
                  </a:cubicBezTo>
                  <a:close/>
                </a:path>
              </a:pathLst>
            </a:custGeom>
            <a:solidFill>
              <a:srgbClr val="FAFDFF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1" name="Graphic 2">
              <a:extLst>
                <a:ext uri="{FF2B5EF4-FFF2-40B4-BE49-F238E27FC236}">
                  <a16:creationId xmlns:a16="http://schemas.microsoft.com/office/drawing/2014/main" id="{42D3DF93-942A-4402-A7E3-8CC6E66489F4}"/>
                </a:ext>
              </a:extLst>
            </p:cNvPr>
            <p:cNvSpPr/>
            <p:nvPr/>
          </p:nvSpPr>
          <p:spPr>
            <a:xfrm>
              <a:off x="7345147" y="2208099"/>
              <a:ext cx="25137" cy="512047"/>
            </a:xfrm>
            <a:custGeom>
              <a:avLst/>
              <a:gdLst>
                <a:gd name="connsiteX0" fmla="*/ 24656 w 33481"/>
                <a:gd name="connsiteY0" fmla="*/ 754380 h 754380"/>
                <a:gd name="connsiteX1" fmla="*/ 10105 w 33481"/>
                <a:gd name="connsiteY1" fmla="*/ 754380 h 754380"/>
                <a:gd name="connsiteX2" fmla="*/ 0 w 33481"/>
                <a:gd name="connsiteY2" fmla="*/ 744275 h 754380"/>
                <a:gd name="connsiteX3" fmla="*/ 0 w 33481"/>
                <a:gd name="connsiteY3" fmla="*/ 10105 h 754380"/>
                <a:gd name="connsiteX4" fmla="*/ 10105 w 33481"/>
                <a:gd name="connsiteY4" fmla="*/ 0 h 754380"/>
                <a:gd name="connsiteX5" fmla="*/ 24656 w 33481"/>
                <a:gd name="connsiteY5" fmla="*/ 0 h 754380"/>
                <a:gd name="connsiteX6" fmla="*/ 33482 w 33481"/>
                <a:gd name="connsiteY6" fmla="*/ 8825 h 754380"/>
                <a:gd name="connsiteX7" fmla="*/ 33482 w 33481"/>
                <a:gd name="connsiteY7" fmla="*/ 745555 h 754380"/>
                <a:gd name="connsiteX8" fmla="*/ 24656 w 33481"/>
                <a:gd name="connsiteY8" fmla="*/ 754380 h 7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481" h="754380">
                  <a:moveTo>
                    <a:pt x="24656" y="754380"/>
                  </a:moveTo>
                  <a:lnTo>
                    <a:pt x="10105" y="754380"/>
                  </a:lnTo>
                  <a:cubicBezTo>
                    <a:pt x="4514" y="754380"/>
                    <a:pt x="0" y="749866"/>
                    <a:pt x="0" y="744275"/>
                  </a:cubicBezTo>
                  <a:lnTo>
                    <a:pt x="0" y="10105"/>
                  </a:lnTo>
                  <a:cubicBezTo>
                    <a:pt x="0" y="4514"/>
                    <a:pt x="4514" y="0"/>
                    <a:pt x="10105" y="0"/>
                  </a:cubicBezTo>
                  <a:lnTo>
                    <a:pt x="24656" y="0"/>
                  </a:lnTo>
                  <a:cubicBezTo>
                    <a:pt x="29507" y="0"/>
                    <a:pt x="33482" y="3975"/>
                    <a:pt x="33482" y="8825"/>
                  </a:cubicBezTo>
                  <a:lnTo>
                    <a:pt x="33482" y="745555"/>
                  </a:lnTo>
                  <a:cubicBezTo>
                    <a:pt x="33482" y="750405"/>
                    <a:pt x="29507" y="754380"/>
                    <a:pt x="24656" y="754380"/>
                  </a:cubicBezTo>
                  <a:close/>
                </a:path>
              </a:pathLst>
            </a:custGeom>
            <a:solidFill>
              <a:srgbClr val="8A9096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2" name="Graphic 2">
              <a:extLst>
                <a:ext uri="{FF2B5EF4-FFF2-40B4-BE49-F238E27FC236}">
                  <a16:creationId xmlns:a16="http://schemas.microsoft.com/office/drawing/2014/main" id="{5609B493-F18D-4BD6-B778-0B66A0A6CCCB}"/>
                </a:ext>
              </a:extLst>
            </p:cNvPr>
            <p:cNvSpPr/>
            <p:nvPr/>
          </p:nvSpPr>
          <p:spPr>
            <a:xfrm>
              <a:off x="7356071" y="2244908"/>
              <a:ext cx="14213" cy="428779"/>
            </a:xfrm>
            <a:custGeom>
              <a:avLst/>
              <a:gdLst>
                <a:gd name="connsiteX0" fmla="*/ 17650 w 18930"/>
                <a:gd name="connsiteY0" fmla="*/ 631704 h 631704"/>
                <a:gd name="connsiteX1" fmla="*/ 1886 w 18930"/>
                <a:gd name="connsiteY1" fmla="*/ 631704 h 631704"/>
                <a:gd name="connsiteX2" fmla="*/ 0 w 18930"/>
                <a:gd name="connsiteY2" fmla="*/ 629818 h 631704"/>
                <a:gd name="connsiteX3" fmla="*/ 0 w 18930"/>
                <a:gd name="connsiteY3" fmla="*/ 1886 h 631704"/>
                <a:gd name="connsiteX4" fmla="*/ 1886 w 18930"/>
                <a:gd name="connsiteY4" fmla="*/ 0 h 631704"/>
                <a:gd name="connsiteX5" fmla="*/ 17650 w 18930"/>
                <a:gd name="connsiteY5" fmla="*/ 0 h 631704"/>
                <a:gd name="connsiteX6" fmla="*/ 18930 w 18930"/>
                <a:gd name="connsiteY6" fmla="*/ 1280 h 631704"/>
                <a:gd name="connsiteX7" fmla="*/ 18930 w 18930"/>
                <a:gd name="connsiteY7" fmla="*/ 630491 h 631704"/>
                <a:gd name="connsiteX8" fmla="*/ 17650 w 18930"/>
                <a:gd name="connsiteY8" fmla="*/ 631704 h 631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930" h="631704">
                  <a:moveTo>
                    <a:pt x="17650" y="631704"/>
                  </a:moveTo>
                  <a:lnTo>
                    <a:pt x="1886" y="631704"/>
                  </a:lnTo>
                  <a:cubicBezTo>
                    <a:pt x="808" y="631704"/>
                    <a:pt x="0" y="630828"/>
                    <a:pt x="0" y="629818"/>
                  </a:cubicBezTo>
                  <a:lnTo>
                    <a:pt x="0" y="1886"/>
                  </a:lnTo>
                  <a:cubicBezTo>
                    <a:pt x="0" y="808"/>
                    <a:pt x="876" y="0"/>
                    <a:pt x="1886" y="0"/>
                  </a:cubicBezTo>
                  <a:lnTo>
                    <a:pt x="17650" y="0"/>
                  </a:lnTo>
                  <a:cubicBezTo>
                    <a:pt x="18324" y="0"/>
                    <a:pt x="18930" y="539"/>
                    <a:pt x="18930" y="1280"/>
                  </a:cubicBezTo>
                  <a:lnTo>
                    <a:pt x="18930" y="630491"/>
                  </a:lnTo>
                  <a:cubicBezTo>
                    <a:pt x="18863" y="631098"/>
                    <a:pt x="18324" y="631704"/>
                    <a:pt x="17650" y="631704"/>
                  </a:cubicBezTo>
                  <a:close/>
                </a:path>
              </a:pathLst>
            </a:custGeom>
            <a:solidFill>
              <a:srgbClr val="4A4C4D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3" name="Graphic 2">
              <a:extLst>
                <a:ext uri="{FF2B5EF4-FFF2-40B4-BE49-F238E27FC236}">
                  <a16:creationId xmlns:a16="http://schemas.microsoft.com/office/drawing/2014/main" id="{D6AD353E-F144-4960-BC70-F2B1DE89C5BF}"/>
                </a:ext>
              </a:extLst>
            </p:cNvPr>
            <p:cNvSpPr/>
            <p:nvPr/>
          </p:nvSpPr>
          <p:spPr>
            <a:xfrm>
              <a:off x="7349951" y="3279292"/>
              <a:ext cx="20333" cy="350907"/>
            </a:xfrm>
            <a:custGeom>
              <a:avLst/>
              <a:gdLst>
                <a:gd name="connsiteX0" fmla="*/ 18257 w 27081"/>
                <a:gd name="connsiteY0" fmla="*/ 516977 h 516977"/>
                <a:gd name="connsiteX1" fmla="*/ 10105 w 27081"/>
                <a:gd name="connsiteY1" fmla="*/ 516977 h 516977"/>
                <a:gd name="connsiteX2" fmla="*/ 0 w 27081"/>
                <a:gd name="connsiteY2" fmla="*/ 506872 h 516977"/>
                <a:gd name="connsiteX3" fmla="*/ 0 w 27081"/>
                <a:gd name="connsiteY3" fmla="*/ 10105 h 516977"/>
                <a:gd name="connsiteX4" fmla="*/ 10105 w 27081"/>
                <a:gd name="connsiteY4" fmla="*/ 0 h 516977"/>
                <a:gd name="connsiteX5" fmla="*/ 18257 w 27081"/>
                <a:gd name="connsiteY5" fmla="*/ 0 h 516977"/>
                <a:gd name="connsiteX6" fmla="*/ 27082 w 27081"/>
                <a:gd name="connsiteY6" fmla="*/ 8825 h 516977"/>
                <a:gd name="connsiteX7" fmla="*/ 27082 w 27081"/>
                <a:gd name="connsiteY7" fmla="*/ 508152 h 516977"/>
                <a:gd name="connsiteX8" fmla="*/ 18257 w 27081"/>
                <a:gd name="connsiteY8" fmla="*/ 516977 h 516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081" h="516977">
                  <a:moveTo>
                    <a:pt x="18257" y="516977"/>
                  </a:moveTo>
                  <a:lnTo>
                    <a:pt x="10105" y="516977"/>
                  </a:lnTo>
                  <a:cubicBezTo>
                    <a:pt x="4514" y="516977"/>
                    <a:pt x="0" y="512464"/>
                    <a:pt x="0" y="506872"/>
                  </a:cubicBezTo>
                  <a:lnTo>
                    <a:pt x="0" y="10105"/>
                  </a:lnTo>
                  <a:cubicBezTo>
                    <a:pt x="0" y="4514"/>
                    <a:pt x="4514" y="0"/>
                    <a:pt x="10105" y="0"/>
                  </a:cubicBezTo>
                  <a:lnTo>
                    <a:pt x="18257" y="0"/>
                  </a:lnTo>
                  <a:cubicBezTo>
                    <a:pt x="23107" y="0"/>
                    <a:pt x="27082" y="3975"/>
                    <a:pt x="27082" y="8825"/>
                  </a:cubicBezTo>
                  <a:lnTo>
                    <a:pt x="27082" y="508152"/>
                  </a:lnTo>
                  <a:cubicBezTo>
                    <a:pt x="27082" y="513003"/>
                    <a:pt x="23107" y="516977"/>
                    <a:pt x="18257" y="516977"/>
                  </a:cubicBezTo>
                  <a:close/>
                </a:path>
              </a:pathLst>
            </a:custGeom>
            <a:solidFill>
              <a:srgbClr val="8A9096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4" name="Graphic 2">
              <a:extLst>
                <a:ext uri="{FF2B5EF4-FFF2-40B4-BE49-F238E27FC236}">
                  <a16:creationId xmlns:a16="http://schemas.microsoft.com/office/drawing/2014/main" id="{AD5241A8-E993-4C82-960D-482D8F02F5D2}"/>
                </a:ext>
              </a:extLst>
            </p:cNvPr>
            <p:cNvSpPr/>
            <p:nvPr/>
          </p:nvSpPr>
          <p:spPr>
            <a:xfrm>
              <a:off x="7358753" y="3304487"/>
              <a:ext cx="11531" cy="293839"/>
            </a:xfrm>
            <a:custGeom>
              <a:avLst/>
              <a:gdLst>
                <a:gd name="connsiteX0" fmla="*/ 14080 w 15359"/>
                <a:gd name="connsiteY0" fmla="*/ 432903 h 432902"/>
                <a:gd name="connsiteX1" fmla="*/ 1886 w 15359"/>
                <a:gd name="connsiteY1" fmla="*/ 432903 h 432902"/>
                <a:gd name="connsiteX2" fmla="*/ 0 w 15359"/>
                <a:gd name="connsiteY2" fmla="*/ 431016 h 432902"/>
                <a:gd name="connsiteX3" fmla="*/ 0 w 15359"/>
                <a:gd name="connsiteY3" fmla="*/ 1886 h 432902"/>
                <a:gd name="connsiteX4" fmla="*/ 1886 w 15359"/>
                <a:gd name="connsiteY4" fmla="*/ 0 h 432902"/>
                <a:gd name="connsiteX5" fmla="*/ 14080 w 15359"/>
                <a:gd name="connsiteY5" fmla="*/ 0 h 432902"/>
                <a:gd name="connsiteX6" fmla="*/ 15360 w 15359"/>
                <a:gd name="connsiteY6" fmla="*/ 1280 h 432902"/>
                <a:gd name="connsiteX7" fmla="*/ 15360 w 15359"/>
                <a:gd name="connsiteY7" fmla="*/ 431690 h 432902"/>
                <a:gd name="connsiteX8" fmla="*/ 14080 w 15359"/>
                <a:gd name="connsiteY8" fmla="*/ 432903 h 432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59" h="432902">
                  <a:moveTo>
                    <a:pt x="14080" y="432903"/>
                  </a:moveTo>
                  <a:lnTo>
                    <a:pt x="1886" y="432903"/>
                  </a:lnTo>
                  <a:cubicBezTo>
                    <a:pt x="808" y="432903"/>
                    <a:pt x="0" y="432027"/>
                    <a:pt x="0" y="431016"/>
                  </a:cubicBezTo>
                  <a:lnTo>
                    <a:pt x="0" y="1886"/>
                  </a:lnTo>
                  <a:cubicBezTo>
                    <a:pt x="0" y="808"/>
                    <a:pt x="876" y="0"/>
                    <a:pt x="1886" y="0"/>
                  </a:cubicBezTo>
                  <a:lnTo>
                    <a:pt x="14080" y="0"/>
                  </a:lnTo>
                  <a:cubicBezTo>
                    <a:pt x="14753" y="0"/>
                    <a:pt x="15360" y="539"/>
                    <a:pt x="15360" y="1280"/>
                  </a:cubicBezTo>
                  <a:lnTo>
                    <a:pt x="15360" y="431690"/>
                  </a:lnTo>
                  <a:cubicBezTo>
                    <a:pt x="15360" y="432364"/>
                    <a:pt x="14821" y="432903"/>
                    <a:pt x="14080" y="432903"/>
                  </a:cubicBezTo>
                  <a:close/>
                </a:path>
              </a:pathLst>
            </a:custGeom>
            <a:solidFill>
              <a:srgbClr val="4A4C4D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grpSp>
          <p:nvGrpSpPr>
            <p:cNvPr id="15" name="Group 1">
              <a:extLst>
                <a:ext uri="{FF2B5EF4-FFF2-40B4-BE49-F238E27FC236}">
                  <a16:creationId xmlns:a16="http://schemas.microsoft.com/office/drawing/2014/main" id="{D9A3AC5C-8BFF-4A04-A027-43A010EF7E6D}"/>
                </a:ext>
              </a:extLst>
            </p:cNvPr>
            <p:cNvGrpSpPr/>
            <p:nvPr userDrawn="1"/>
          </p:nvGrpSpPr>
          <p:grpSpPr>
            <a:xfrm>
              <a:off x="6503099" y="1178658"/>
              <a:ext cx="131097" cy="134444"/>
              <a:chOff x="6503099" y="1195231"/>
              <a:chExt cx="119701" cy="108213"/>
            </a:xfrm>
          </p:grpSpPr>
          <p:sp>
            <p:nvSpPr>
              <p:cNvPr id="17" name="Oval 26">
                <a:extLst>
                  <a:ext uri="{FF2B5EF4-FFF2-40B4-BE49-F238E27FC236}">
                    <a16:creationId xmlns:a16="http://schemas.microsoft.com/office/drawing/2014/main" id="{13D8B5F7-9B29-47A4-AE0A-F2EBC75D31D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503099" y="1195231"/>
                <a:ext cx="119701" cy="108213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8" name="Oval 27">
                <a:extLst>
                  <a:ext uri="{FF2B5EF4-FFF2-40B4-BE49-F238E27FC236}">
                    <a16:creationId xmlns:a16="http://schemas.microsoft.com/office/drawing/2014/main" id="{AA294ED1-0734-42A2-B8B4-19B54008FD3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510581" y="1201994"/>
                <a:ext cx="104739" cy="94686"/>
              </a:xfrm>
              <a:prstGeom prst="ellipse">
                <a:avLst/>
              </a:prstGeom>
              <a:solidFill>
                <a:srgbClr val="070808"/>
              </a:solidFill>
              <a:ln w="6728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9" name="Oval 28">
                <a:extLst>
                  <a:ext uri="{FF2B5EF4-FFF2-40B4-BE49-F238E27FC236}">
                    <a16:creationId xmlns:a16="http://schemas.microsoft.com/office/drawing/2014/main" id="{26D485AE-63AA-4F47-B0C9-270E413BB64D}"/>
                  </a:ext>
                </a:extLst>
              </p:cNvPr>
              <p:cNvSpPr/>
              <p:nvPr/>
            </p:nvSpPr>
            <p:spPr>
              <a:xfrm>
                <a:off x="6537065" y="1225936"/>
                <a:ext cx="51770" cy="46802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6728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20" name="Oval 29">
                <a:extLst>
                  <a:ext uri="{FF2B5EF4-FFF2-40B4-BE49-F238E27FC236}">
                    <a16:creationId xmlns:a16="http://schemas.microsoft.com/office/drawing/2014/main" id="{E3B4163C-0A6D-4FC1-876B-789D33686FD5}"/>
                  </a:ext>
                </a:extLst>
              </p:cNvPr>
              <p:cNvSpPr/>
              <p:nvPr/>
            </p:nvSpPr>
            <p:spPr>
              <a:xfrm>
                <a:off x="6549220" y="1236925"/>
                <a:ext cx="27463" cy="24827"/>
              </a:xfrm>
              <a:prstGeom prst="ellipse">
                <a:avLst/>
              </a:prstGeom>
              <a:solidFill>
                <a:srgbClr val="081422"/>
              </a:solidFill>
              <a:ln w="6728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  <p:sp>
          <p:nvSpPr>
            <p:cNvPr id="16" name="Graphic 2">
              <a:extLst>
                <a:ext uri="{FF2B5EF4-FFF2-40B4-BE49-F238E27FC236}">
                  <a16:creationId xmlns:a16="http://schemas.microsoft.com/office/drawing/2014/main" id="{D5485AC4-1023-49F6-B6B4-0CC516C4E6A3}"/>
                </a:ext>
              </a:extLst>
            </p:cNvPr>
            <p:cNvSpPr/>
            <p:nvPr userDrawn="1"/>
          </p:nvSpPr>
          <p:spPr>
            <a:xfrm flipH="1">
              <a:off x="4792220" y="1780535"/>
              <a:ext cx="9559" cy="120803"/>
            </a:xfrm>
            <a:custGeom>
              <a:avLst/>
              <a:gdLst>
                <a:gd name="connsiteX0" fmla="*/ 17650 w 18930"/>
                <a:gd name="connsiteY0" fmla="*/ 390327 h 390326"/>
                <a:gd name="connsiteX1" fmla="*/ 1886 w 18930"/>
                <a:gd name="connsiteY1" fmla="*/ 390327 h 390326"/>
                <a:gd name="connsiteX2" fmla="*/ 0 w 18930"/>
                <a:gd name="connsiteY2" fmla="*/ 388440 h 390326"/>
                <a:gd name="connsiteX3" fmla="*/ 0 w 18930"/>
                <a:gd name="connsiteY3" fmla="*/ 1886 h 390326"/>
                <a:gd name="connsiteX4" fmla="*/ 1886 w 18930"/>
                <a:gd name="connsiteY4" fmla="*/ 0 h 390326"/>
                <a:gd name="connsiteX5" fmla="*/ 17650 w 18930"/>
                <a:gd name="connsiteY5" fmla="*/ 0 h 390326"/>
                <a:gd name="connsiteX6" fmla="*/ 18930 w 18930"/>
                <a:gd name="connsiteY6" fmla="*/ 1280 h 390326"/>
                <a:gd name="connsiteX7" fmla="*/ 18930 w 18930"/>
                <a:gd name="connsiteY7" fmla="*/ 389047 h 390326"/>
                <a:gd name="connsiteX8" fmla="*/ 17650 w 18930"/>
                <a:gd name="connsiteY8" fmla="*/ 390327 h 390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930" h="390326">
                  <a:moveTo>
                    <a:pt x="17650" y="390327"/>
                  </a:moveTo>
                  <a:lnTo>
                    <a:pt x="1886" y="390327"/>
                  </a:lnTo>
                  <a:cubicBezTo>
                    <a:pt x="808" y="390327"/>
                    <a:pt x="0" y="389451"/>
                    <a:pt x="0" y="388440"/>
                  </a:cubicBezTo>
                  <a:lnTo>
                    <a:pt x="0" y="1886"/>
                  </a:lnTo>
                  <a:cubicBezTo>
                    <a:pt x="0" y="808"/>
                    <a:pt x="876" y="0"/>
                    <a:pt x="1886" y="0"/>
                  </a:cubicBezTo>
                  <a:lnTo>
                    <a:pt x="17650" y="0"/>
                  </a:lnTo>
                  <a:cubicBezTo>
                    <a:pt x="18324" y="0"/>
                    <a:pt x="18930" y="539"/>
                    <a:pt x="18930" y="1280"/>
                  </a:cubicBezTo>
                  <a:lnTo>
                    <a:pt x="18930" y="389047"/>
                  </a:lnTo>
                  <a:cubicBezTo>
                    <a:pt x="18930" y="389788"/>
                    <a:pt x="18324" y="390327"/>
                    <a:pt x="17650" y="390327"/>
                  </a:cubicBezTo>
                  <a:close/>
                </a:path>
              </a:pathLst>
            </a:custGeom>
            <a:solidFill>
              <a:srgbClr val="FAFDFF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sp>
        <p:nvSpPr>
          <p:cNvPr id="21" name="Picture Placeholder 33">
            <a:extLst>
              <a:ext uri="{FF2B5EF4-FFF2-40B4-BE49-F238E27FC236}">
                <a16:creationId xmlns:a16="http://schemas.microsoft.com/office/drawing/2014/main" id="{3A6473A0-14FF-476F-A7E5-996D23D9BD7E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8656745" y="1204970"/>
            <a:ext cx="2384085" cy="4448059"/>
          </a:xfrm>
          <a:custGeom>
            <a:avLst/>
            <a:gdLst>
              <a:gd name="connsiteX0" fmla="*/ 256439 w 2384085"/>
              <a:gd name="connsiteY0" fmla="*/ 0 h 4448059"/>
              <a:gd name="connsiteX1" fmla="*/ 483496 w 2384085"/>
              <a:gd name="connsiteY1" fmla="*/ 0 h 4448059"/>
              <a:gd name="connsiteX2" fmla="*/ 505506 w 2384085"/>
              <a:gd name="connsiteY2" fmla="*/ 18839 h 4448059"/>
              <a:gd name="connsiteX3" fmla="*/ 675825 w 2384085"/>
              <a:gd name="connsiteY3" fmla="*/ 164616 h 4448059"/>
              <a:gd name="connsiteX4" fmla="*/ 1697576 w 2384085"/>
              <a:gd name="connsiteY4" fmla="*/ 164616 h 4448059"/>
              <a:gd name="connsiteX5" fmla="*/ 1867894 w 2384085"/>
              <a:gd name="connsiteY5" fmla="*/ 18839 h 4448059"/>
              <a:gd name="connsiteX6" fmla="*/ 1889905 w 2384085"/>
              <a:gd name="connsiteY6" fmla="*/ 0 h 4448059"/>
              <a:gd name="connsiteX7" fmla="*/ 2127646 w 2384085"/>
              <a:gd name="connsiteY7" fmla="*/ 0 h 4448059"/>
              <a:gd name="connsiteX8" fmla="*/ 2384085 w 2384085"/>
              <a:gd name="connsiteY8" fmla="*/ 219488 h 4448059"/>
              <a:gd name="connsiteX9" fmla="*/ 2384085 w 2384085"/>
              <a:gd name="connsiteY9" fmla="*/ 4228571 h 4448059"/>
              <a:gd name="connsiteX10" fmla="*/ 2127646 w 2384085"/>
              <a:gd name="connsiteY10" fmla="*/ 4448059 h 4448059"/>
              <a:gd name="connsiteX11" fmla="*/ 256439 w 2384085"/>
              <a:gd name="connsiteY11" fmla="*/ 4448059 h 4448059"/>
              <a:gd name="connsiteX12" fmla="*/ 0 w 2384085"/>
              <a:gd name="connsiteY12" fmla="*/ 4228571 h 4448059"/>
              <a:gd name="connsiteX13" fmla="*/ 0 w 2384085"/>
              <a:gd name="connsiteY13" fmla="*/ 219488 h 4448059"/>
              <a:gd name="connsiteX14" fmla="*/ 256439 w 2384085"/>
              <a:gd name="connsiteY14" fmla="*/ 0 h 4448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384085" h="4448059">
                <a:moveTo>
                  <a:pt x="256439" y="0"/>
                </a:moveTo>
                <a:lnTo>
                  <a:pt x="483496" y="0"/>
                </a:lnTo>
                <a:cubicBezTo>
                  <a:pt x="495623" y="0"/>
                  <a:pt x="505506" y="8414"/>
                  <a:pt x="505506" y="18839"/>
                </a:cubicBezTo>
                <a:cubicBezTo>
                  <a:pt x="505506" y="99364"/>
                  <a:pt x="581797" y="164616"/>
                  <a:pt x="675825" y="164616"/>
                </a:cubicBezTo>
                <a:lnTo>
                  <a:pt x="1697576" y="164616"/>
                </a:lnTo>
                <a:cubicBezTo>
                  <a:pt x="1791657" y="164616"/>
                  <a:pt x="1867894" y="99318"/>
                  <a:pt x="1867894" y="18839"/>
                </a:cubicBezTo>
                <a:cubicBezTo>
                  <a:pt x="1867894" y="8460"/>
                  <a:pt x="1877724" y="0"/>
                  <a:pt x="1889905" y="0"/>
                </a:cubicBezTo>
                <a:lnTo>
                  <a:pt x="2127646" y="0"/>
                </a:lnTo>
                <a:cubicBezTo>
                  <a:pt x="2269275" y="0"/>
                  <a:pt x="2384085" y="98267"/>
                  <a:pt x="2384085" y="219488"/>
                </a:cubicBezTo>
                <a:lnTo>
                  <a:pt x="2384085" y="4228571"/>
                </a:lnTo>
                <a:cubicBezTo>
                  <a:pt x="2384085" y="4349792"/>
                  <a:pt x="2269275" y="4448059"/>
                  <a:pt x="2127646" y="4448059"/>
                </a:cubicBezTo>
                <a:lnTo>
                  <a:pt x="256439" y="4448059"/>
                </a:lnTo>
                <a:cubicBezTo>
                  <a:pt x="114810" y="4448059"/>
                  <a:pt x="0" y="4349792"/>
                  <a:pt x="0" y="4228571"/>
                </a:cubicBezTo>
                <a:lnTo>
                  <a:pt x="0" y="219488"/>
                </a:lnTo>
                <a:cubicBezTo>
                  <a:pt x="0" y="98267"/>
                  <a:pt x="114810" y="0"/>
                  <a:pt x="25643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n-lt"/>
                <a:ea typeface="+mj-ea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657948446"/>
      </p:ext>
    </p:extLst>
  </p:cSld>
  <p:clrMapOvr>
    <a:masterClrMapping/>
  </p:clrMapOvr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93275408"/>
      </p:ext>
    </p:extLst>
  </p:cSld>
  <p:clrMapOvr>
    <a:masterClrMapping/>
  </p:clrMapOvr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64395736"/>
      </p:ext>
    </p:extLst>
  </p:cSld>
  <p:clrMapOvr>
    <a:masterClrMapping/>
  </p:clrMapOvr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4192440025"/>
      </p:ext>
    </p:extLst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gradFill>
            <a:gsLst>
              <a:gs pos="41000">
                <a:schemeClr val="accent3">
                  <a:lumMod val="75000"/>
                </a:schemeClr>
              </a:gs>
              <a:gs pos="0">
                <a:schemeClr val="accent3">
                  <a:lumMod val="50000"/>
                </a:schemeClr>
              </a:gs>
              <a:gs pos="100000">
                <a:schemeClr val="accent2"/>
              </a:gs>
            </a:gsLst>
            <a:lin ang="2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Resize without losing quality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Change Fill Color &amp;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Line Color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www.allppt.com</a:t>
            </a:r>
            <a:endParaRPr kumimoji="0" lang="ko-K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FREE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850045932"/>
      </p:ext>
    </p:extLst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934758452"/>
      </p:ext>
    </p:extLst>
  </p:cSld>
  <p:clrMapOvr>
    <a:masterClrMapping/>
  </p:clrMapOvr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43115678"/>
      </p:ext>
    </p:extLst>
  </p:cSld>
  <p:clrMapOvr>
    <a:masterClrMapping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72421406"/>
      </p:ext>
    </p:extLst>
  </p:cSld>
  <p:clrMapOvr>
    <a:masterClrMapping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EF70765A-4598-4D75-8EBE-B820808F655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Our Team LAYOUT</a:t>
            </a:r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7A93F2A8-E9B4-4FBC-B414-DC9803D923D9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995168" y="2560523"/>
            <a:ext cx="2160000" cy="2160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22225">
            <a:solidFill>
              <a:schemeClr val="accent3"/>
            </a:solidFill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EC3D2488-3F58-407E-9BB0-8EE204A58A8A}"/>
              </a:ext>
            </a:extLst>
          </p:cNvPr>
          <p:cNvSpPr>
            <a:spLocks noGrp="1"/>
          </p:cNvSpPr>
          <p:nvPr>
            <p:ph type="pic" sz="quarter" idx="57" hasCustomPrompt="1"/>
          </p:nvPr>
        </p:nvSpPr>
        <p:spPr>
          <a:xfrm>
            <a:off x="4495312" y="2560523"/>
            <a:ext cx="2160000" cy="2160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22225">
            <a:solidFill>
              <a:schemeClr val="accent2"/>
            </a:solidFill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86B69C6D-9647-4A3E-9A66-A73EE3F4286F}"/>
              </a:ext>
            </a:extLst>
          </p:cNvPr>
          <p:cNvSpPr>
            <a:spLocks noGrp="1"/>
          </p:cNvSpPr>
          <p:nvPr>
            <p:ph type="pic" sz="quarter" idx="60" hasCustomPrompt="1"/>
          </p:nvPr>
        </p:nvSpPr>
        <p:spPr>
          <a:xfrm>
            <a:off x="7995455" y="2560523"/>
            <a:ext cx="2160000" cy="2160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22225">
            <a:solidFill>
              <a:schemeClr val="accent1"/>
            </a:solidFill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908491597"/>
      </p:ext>
    </p:extLst>
  </p:cSld>
  <p:clrMapOvr>
    <a:masterClrMapping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FE117BCC-3032-4F8C-AA88-4892223066D6}"/>
              </a:ext>
            </a:extLst>
          </p:cNvPr>
          <p:cNvGrpSpPr/>
          <p:nvPr userDrawn="1"/>
        </p:nvGrpSpPr>
        <p:grpSpPr>
          <a:xfrm>
            <a:off x="9613650" y="2003247"/>
            <a:ext cx="2578350" cy="4052320"/>
            <a:chOff x="9508727" y="2147107"/>
            <a:chExt cx="2683273" cy="4217224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D9E0B0B1-4B11-4180-BADE-DB071FCDEC5D}"/>
                </a:ext>
              </a:extLst>
            </p:cNvPr>
            <p:cNvSpPr/>
            <p:nvPr/>
          </p:nvSpPr>
          <p:spPr>
            <a:xfrm>
              <a:off x="11381596" y="5780548"/>
              <a:ext cx="810404" cy="583783"/>
            </a:xfrm>
            <a:custGeom>
              <a:avLst/>
              <a:gdLst>
                <a:gd name="connsiteX0" fmla="*/ 267669 w 810404"/>
                <a:gd name="connsiteY0" fmla="*/ 0 h 583783"/>
                <a:gd name="connsiteX1" fmla="*/ 769357 w 810404"/>
                <a:gd name="connsiteY1" fmla="*/ 0 h 583783"/>
                <a:gd name="connsiteX2" fmla="*/ 805844 w 810404"/>
                <a:gd name="connsiteY2" fmla="*/ 0 h 583783"/>
                <a:gd name="connsiteX3" fmla="*/ 810404 w 810404"/>
                <a:gd name="connsiteY3" fmla="*/ 0 h 583783"/>
                <a:gd name="connsiteX4" fmla="*/ 810404 w 810404"/>
                <a:gd name="connsiteY4" fmla="*/ 583783 h 583783"/>
                <a:gd name="connsiteX5" fmla="*/ 805844 w 810404"/>
                <a:gd name="connsiteY5" fmla="*/ 583783 h 583783"/>
                <a:gd name="connsiteX6" fmla="*/ 769357 w 810404"/>
                <a:gd name="connsiteY6" fmla="*/ 583783 h 583783"/>
                <a:gd name="connsiteX7" fmla="*/ 170371 w 810404"/>
                <a:gd name="connsiteY7" fmla="*/ 583783 h 583783"/>
                <a:gd name="connsiteX8" fmla="*/ 152128 w 810404"/>
                <a:gd name="connsiteY8" fmla="*/ 367906 h 583783"/>
                <a:gd name="connsiteX9" fmla="*/ 267669 w 810404"/>
                <a:gd name="connsiteY9" fmla="*/ 0 h 583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0404" h="583783">
                  <a:moveTo>
                    <a:pt x="267669" y="0"/>
                  </a:moveTo>
                  <a:lnTo>
                    <a:pt x="769357" y="0"/>
                  </a:lnTo>
                  <a:lnTo>
                    <a:pt x="805844" y="0"/>
                  </a:lnTo>
                  <a:lnTo>
                    <a:pt x="810404" y="0"/>
                  </a:lnTo>
                  <a:lnTo>
                    <a:pt x="810404" y="583783"/>
                  </a:lnTo>
                  <a:lnTo>
                    <a:pt x="805844" y="583783"/>
                  </a:lnTo>
                  <a:cubicBezTo>
                    <a:pt x="805844" y="583783"/>
                    <a:pt x="793682" y="583783"/>
                    <a:pt x="769357" y="583783"/>
                  </a:cubicBezTo>
                  <a:cubicBezTo>
                    <a:pt x="675101" y="583783"/>
                    <a:pt x="413614" y="583783"/>
                    <a:pt x="170371" y="583783"/>
                  </a:cubicBezTo>
                  <a:cubicBezTo>
                    <a:pt x="-133682" y="583783"/>
                    <a:pt x="39629" y="483446"/>
                    <a:pt x="152128" y="367906"/>
                  </a:cubicBezTo>
                  <a:cubicBezTo>
                    <a:pt x="264629" y="249324"/>
                    <a:pt x="267669" y="0"/>
                    <a:pt x="267669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1EDE72EE-879B-4FEA-A6CD-BCF46F39E4C4}"/>
                </a:ext>
              </a:extLst>
            </p:cNvPr>
            <p:cNvSpPr/>
            <p:nvPr/>
          </p:nvSpPr>
          <p:spPr>
            <a:xfrm>
              <a:off x="9508727" y="2147107"/>
              <a:ext cx="2683273" cy="3642562"/>
            </a:xfrm>
            <a:custGeom>
              <a:avLst/>
              <a:gdLst>
                <a:gd name="connsiteX0" fmla="*/ 170270 w 2683273"/>
                <a:gd name="connsiteY0" fmla="*/ 0 h 3642562"/>
                <a:gd name="connsiteX1" fmla="*/ 2645266 w 2683273"/>
                <a:gd name="connsiteY1" fmla="*/ 0 h 3642562"/>
                <a:gd name="connsiteX2" fmla="*/ 2683273 w 2683273"/>
                <a:gd name="connsiteY2" fmla="*/ 0 h 3642562"/>
                <a:gd name="connsiteX3" fmla="*/ 2683273 w 2683273"/>
                <a:gd name="connsiteY3" fmla="*/ 3642562 h 3642562"/>
                <a:gd name="connsiteX4" fmla="*/ 155068 w 2683273"/>
                <a:gd name="connsiteY4" fmla="*/ 3642562 h 3642562"/>
                <a:gd name="connsiteX5" fmla="*/ 0 w 2683273"/>
                <a:gd name="connsiteY5" fmla="*/ 3469251 h 3642562"/>
                <a:gd name="connsiteX6" fmla="*/ 0 w 2683273"/>
                <a:gd name="connsiteY6" fmla="*/ 170270 h 3642562"/>
                <a:gd name="connsiteX7" fmla="*/ 170270 w 2683273"/>
                <a:gd name="connsiteY7" fmla="*/ 0 h 3642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83273" h="3642562">
                  <a:moveTo>
                    <a:pt x="170270" y="0"/>
                  </a:moveTo>
                  <a:lnTo>
                    <a:pt x="2645266" y="0"/>
                  </a:lnTo>
                  <a:lnTo>
                    <a:pt x="2683273" y="0"/>
                  </a:lnTo>
                  <a:lnTo>
                    <a:pt x="2683273" y="3642562"/>
                  </a:lnTo>
                  <a:lnTo>
                    <a:pt x="155068" y="3642562"/>
                  </a:lnTo>
                  <a:cubicBezTo>
                    <a:pt x="69933" y="3642562"/>
                    <a:pt x="0" y="3566549"/>
                    <a:pt x="0" y="3469251"/>
                  </a:cubicBezTo>
                  <a:lnTo>
                    <a:pt x="0" y="170270"/>
                  </a:lnTo>
                  <a:cubicBezTo>
                    <a:pt x="0" y="72973"/>
                    <a:pt x="82095" y="0"/>
                    <a:pt x="170270" y="0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2CCB3843-05FA-4D36-8253-9E8F3AB1921C}"/>
                </a:ext>
              </a:extLst>
            </p:cNvPr>
            <p:cNvSpPr/>
            <p:nvPr/>
          </p:nvSpPr>
          <p:spPr>
            <a:xfrm>
              <a:off x="9536092" y="2177513"/>
              <a:ext cx="2655908" cy="3195604"/>
            </a:xfrm>
            <a:custGeom>
              <a:avLst/>
              <a:gdLst>
                <a:gd name="connsiteX0" fmla="*/ 170270 w 2655908"/>
                <a:gd name="connsiteY0" fmla="*/ 0 h 3195604"/>
                <a:gd name="connsiteX1" fmla="*/ 2623983 w 2655908"/>
                <a:gd name="connsiteY1" fmla="*/ 0 h 3195604"/>
                <a:gd name="connsiteX2" fmla="*/ 2655908 w 2655908"/>
                <a:gd name="connsiteY2" fmla="*/ 0 h 3195604"/>
                <a:gd name="connsiteX3" fmla="*/ 2655908 w 2655908"/>
                <a:gd name="connsiteY3" fmla="*/ 3195604 h 3195604"/>
                <a:gd name="connsiteX4" fmla="*/ 0 w 2655908"/>
                <a:gd name="connsiteY4" fmla="*/ 3195604 h 3195604"/>
                <a:gd name="connsiteX5" fmla="*/ 0 w 2655908"/>
                <a:gd name="connsiteY5" fmla="*/ 148987 h 3195604"/>
                <a:gd name="connsiteX6" fmla="*/ 170270 w 2655908"/>
                <a:gd name="connsiteY6" fmla="*/ 0 h 3195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5908" h="3195604">
                  <a:moveTo>
                    <a:pt x="170270" y="0"/>
                  </a:moveTo>
                  <a:lnTo>
                    <a:pt x="2623983" y="0"/>
                  </a:lnTo>
                  <a:lnTo>
                    <a:pt x="2655908" y="0"/>
                  </a:lnTo>
                  <a:lnTo>
                    <a:pt x="2655908" y="3195604"/>
                  </a:lnTo>
                  <a:lnTo>
                    <a:pt x="0" y="3195604"/>
                  </a:lnTo>
                  <a:lnTo>
                    <a:pt x="0" y="148987"/>
                  </a:lnTo>
                  <a:cubicBezTo>
                    <a:pt x="0" y="60811"/>
                    <a:pt x="82095" y="0"/>
                    <a:pt x="170270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AB7AF8A9-20F4-42A9-9ACC-52EA430548E1}"/>
                </a:ext>
              </a:extLst>
            </p:cNvPr>
            <p:cNvSpPr/>
            <p:nvPr/>
          </p:nvSpPr>
          <p:spPr>
            <a:xfrm>
              <a:off x="11384738" y="6312642"/>
              <a:ext cx="807262" cy="48649"/>
            </a:xfrm>
            <a:custGeom>
              <a:avLst/>
              <a:gdLst>
                <a:gd name="connsiteX0" fmla="*/ 0 w 807262"/>
                <a:gd name="connsiteY0" fmla="*/ 0 h 48649"/>
                <a:gd name="connsiteX1" fmla="*/ 807262 w 807262"/>
                <a:gd name="connsiteY1" fmla="*/ 0 h 48649"/>
                <a:gd name="connsiteX2" fmla="*/ 807262 w 807262"/>
                <a:gd name="connsiteY2" fmla="*/ 48649 h 48649"/>
                <a:gd name="connsiteX3" fmla="*/ 799662 w 807262"/>
                <a:gd name="connsiteY3" fmla="*/ 48649 h 48649"/>
                <a:gd name="connsiteX4" fmla="*/ 772297 w 807262"/>
                <a:gd name="connsiteY4" fmla="*/ 48649 h 48649"/>
                <a:gd name="connsiteX5" fmla="*/ 173311 w 807262"/>
                <a:gd name="connsiteY5" fmla="*/ 48649 h 48649"/>
                <a:gd name="connsiteX6" fmla="*/ 0 w 807262"/>
                <a:gd name="connsiteY6" fmla="*/ 6081 h 48649"/>
                <a:gd name="connsiteX7" fmla="*/ 0 w 807262"/>
                <a:gd name="connsiteY7" fmla="*/ 3041 h 48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7262" h="48649">
                  <a:moveTo>
                    <a:pt x="0" y="0"/>
                  </a:moveTo>
                  <a:lnTo>
                    <a:pt x="807262" y="0"/>
                  </a:lnTo>
                  <a:lnTo>
                    <a:pt x="807262" y="48649"/>
                  </a:lnTo>
                  <a:lnTo>
                    <a:pt x="799662" y="48649"/>
                  </a:lnTo>
                  <a:cubicBezTo>
                    <a:pt x="793581" y="48649"/>
                    <a:pt x="784459" y="48649"/>
                    <a:pt x="772297" y="48649"/>
                  </a:cubicBezTo>
                  <a:cubicBezTo>
                    <a:pt x="678039" y="48649"/>
                    <a:pt x="416553" y="48649"/>
                    <a:pt x="173311" y="48649"/>
                  </a:cubicBezTo>
                  <a:cubicBezTo>
                    <a:pt x="48648" y="48649"/>
                    <a:pt x="0" y="36487"/>
                    <a:pt x="0" y="6081"/>
                  </a:cubicBezTo>
                  <a:cubicBezTo>
                    <a:pt x="0" y="6081"/>
                    <a:pt x="0" y="6081"/>
                    <a:pt x="0" y="304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A3B04ADD-D9A0-4779-9DE8-7B053FC465FF}"/>
                </a:ext>
              </a:extLst>
            </p:cNvPr>
            <p:cNvSpPr/>
            <p:nvPr/>
          </p:nvSpPr>
          <p:spPr>
            <a:xfrm>
              <a:off x="9536092" y="5379197"/>
              <a:ext cx="2655908" cy="395270"/>
            </a:xfrm>
            <a:custGeom>
              <a:avLst/>
              <a:gdLst>
                <a:gd name="connsiteX0" fmla="*/ 0 w 2655908"/>
                <a:gd name="connsiteY0" fmla="*/ 0 h 395270"/>
                <a:gd name="connsiteX1" fmla="*/ 2655908 w 2655908"/>
                <a:gd name="connsiteY1" fmla="*/ 0 h 395270"/>
                <a:gd name="connsiteX2" fmla="*/ 2655908 w 2655908"/>
                <a:gd name="connsiteY2" fmla="*/ 395270 h 395270"/>
                <a:gd name="connsiteX3" fmla="*/ 2623983 w 2655908"/>
                <a:gd name="connsiteY3" fmla="*/ 395270 h 395270"/>
                <a:gd name="connsiteX4" fmla="*/ 170270 w 2655908"/>
                <a:gd name="connsiteY4" fmla="*/ 395270 h 395270"/>
                <a:gd name="connsiteX5" fmla="*/ 0 w 2655908"/>
                <a:gd name="connsiteY5" fmla="*/ 246284 h 395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55908" h="395270">
                  <a:moveTo>
                    <a:pt x="0" y="0"/>
                  </a:moveTo>
                  <a:lnTo>
                    <a:pt x="2655908" y="0"/>
                  </a:lnTo>
                  <a:lnTo>
                    <a:pt x="2655908" y="395270"/>
                  </a:lnTo>
                  <a:lnTo>
                    <a:pt x="2623983" y="395270"/>
                  </a:lnTo>
                  <a:lnTo>
                    <a:pt x="170270" y="395270"/>
                  </a:lnTo>
                  <a:cubicBezTo>
                    <a:pt x="82095" y="395270"/>
                    <a:pt x="0" y="322297"/>
                    <a:pt x="0" y="246284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F98221A9-6AC7-4184-B404-4D26AC76772E}"/>
                </a:ext>
              </a:extLst>
            </p:cNvPr>
            <p:cNvSpPr/>
            <p:nvPr/>
          </p:nvSpPr>
          <p:spPr>
            <a:xfrm>
              <a:off x="9711093" y="2388830"/>
              <a:ext cx="2480907" cy="2797293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24C79AC-939D-4B2C-8A93-F1F58E8EDBA8}"/>
                </a:ext>
              </a:extLst>
            </p:cNvPr>
            <p:cNvSpPr/>
            <p:nvPr/>
          </p:nvSpPr>
          <p:spPr>
            <a:xfrm>
              <a:off x="10791316" y="2439610"/>
              <a:ext cx="1400684" cy="2776919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sp>
        <p:nvSpPr>
          <p:cNvPr id="10" name="Rectangle 9">
            <a:extLst>
              <a:ext uri="{FF2B5EF4-FFF2-40B4-BE49-F238E27FC236}">
                <a16:creationId xmlns:a16="http://schemas.microsoft.com/office/drawing/2014/main" id="{079717CE-5FF1-456C-B564-55798E060E3B}"/>
              </a:ext>
            </a:extLst>
          </p:cNvPr>
          <p:cNvSpPr/>
          <p:nvPr userDrawn="1"/>
        </p:nvSpPr>
        <p:spPr>
          <a:xfrm>
            <a:off x="0" y="2"/>
            <a:ext cx="12192000" cy="1880449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F51B4AAB-F0BC-4BA8-8711-B6E764DC67C4}"/>
              </a:ext>
            </a:extLst>
          </p:cNvPr>
          <p:cNvSpPr/>
          <p:nvPr userDrawn="1"/>
        </p:nvSpPr>
        <p:spPr>
          <a:xfrm>
            <a:off x="5466000" y="1233032"/>
            <a:ext cx="1260000" cy="12600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2" name="Oval 9">
            <a:extLst>
              <a:ext uri="{FF2B5EF4-FFF2-40B4-BE49-F238E27FC236}">
                <a16:creationId xmlns:a16="http://schemas.microsoft.com/office/drawing/2014/main" id="{13FCA882-D6A7-47A0-8F53-222F73770C2C}"/>
              </a:ext>
            </a:extLst>
          </p:cNvPr>
          <p:cNvSpPr/>
          <p:nvPr userDrawn="1"/>
        </p:nvSpPr>
        <p:spPr>
          <a:xfrm>
            <a:off x="6714751" y="3743880"/>
            <a:ext cx="2520000" cy="2520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3" name="Picture Placeholder 2">
            <a:extLst>
              <a:ext uri="{FF2B5EF4-FFF2-40B4-BE49-F238E27FC236}">
                <a16:creationId xmlns:a16="http://schemas.microsoft.com/office/drawing/2014/main" id="{9DB5361C-4E28-430F-9AB8-82C47DA59C59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9745813" y="2221239"/>
            <a:ext cx="2446188" cy="273681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grpSp>
        <p:nvGrpSpPr>
          <p:cNvPr id="14" name="Group 20">
            <a:extLst>
              <a:ext uri="{FF2B5EF4-FFF2-40B4-BE49-F238E27FC236}">
                <a16:creationId xmlns:a16="http://schemas.microsoft.com/office/drawing/2014/main" id="{354EA4D5-D4EB-4CB5-9857-49FA2B15841F}"/>
              </a:ext>
            </a:extLst>
          </p:cNvPr>
          <p:cNvGrpSpPr/>
          <p:nvPr userDrawn="1"/>
        </p:nvGrpSpPr>
        <p:grpSpPr>
          <a:xfrm>
            <a:off x="7019112" y="2341950"/>
            <a:ext cx="1890758" cy="3323854"/>
            <a:chOff x="445712" y="1449040"/>
            <a:chExt cx="2113018" cy="3924176"/>
          </a:xfrm>
        </p:grpSpPr>
        <p:sp>
          <p:nvSpPr>
            <p:cNvPr id="15" name="Rounded Rectangle 21">
              <a:extLst>
                <a:ext uri="{FF2B5EF4-FFF2-40B4-BE49-F238E27FC236}">
                  <a16:creationId xmlns:a16="http://schemas.microsoft.com/office/drawing/2014/main" id="{FBFC0138-3DDC-4D23-9F01-896D4915E925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6" name="Rectangle 22">
              <a:extLst>
                <a:ext uri="{FF2B5EF4-FFF2-40B4-BE49-F238E27FC236}">
                  <a16:creationId xmlns:a16="http://schemas.microsoft.com/office/drawing/2014/main" id="{118890BA-E4FD-42D6-8AC7-1AC8FAC00592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grpSp>
          <p:nvGrpSpPr>
            <p:cNvPr id="17" name="Group 23">
              <a:extLst>
                <a:ext uri="{FF2B5EF4-FFF2-40B4-BE49-F238E27FC236}">
                  <a16:creationId xmlns:a16="http://schemas.microsoft.com/office/drawing/2014/main" id="{2E10FAE0-0A16-4D44-B561-8BFCCF53C81B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18" name="Oval 24">
                <a:extLst>
                  <a:ext uri="{FF2B5EF4-FFF2-40B4-BE49-F238E27FC236}">
                    <a16:creationId xmlns:a16="http://schemas.microsoft.com/office/drawing/2014/main" id="{9AE4CF47-5EF3-4EA4-A009-ABF2A05D1F14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9" name="Rounded Rectangle 25">
                <a:extLst>
                  <a:ext uri="{FF2B5EF4-FFF2-40B4-BE49-F238E27FC236}">
                    <a16:creationId xmlns:a16="http://schemas.microsoft.com/office/drawing/2014/main" id="{6C8A489D-2846-49A9-B94F-3D588B4AB95C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</p:grpSp>
      <p:sp>
        <p:nvSpPr>
          <p:cNvPr id="20" name="Picture Placeholder 2">
            <a:extLst>
              <a:ext uri="{FF2B5EF4-FFF2-40B4-BE49-F238E27FC236}">
                <a16:creationId xmlns:a16="http://schemas.microsoft.com/office/drawing/2014/main" id="{35D9DFBD-E320-498F-B6AB-EDE7A3C3E4A3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7145482" y="2668904"/>
            <a:ext cx="1624041" cy="266342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4E77E7AC-8C78-442E-888C-75CA5F39664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066697846"/>
      </p:ext>
    </p:extLst>
  </p:cSld>
  <p:clrMapOvr>
    <a:masterClrMapping/>
  </p:clrMapOvr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6228841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63034270"/>
      </p:ext>
    </p:extLst>
  </p:cSld>
  <p:clrMapOvr>
    <a:masterClrMapping/>
  </p:clrMapOvr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642695E7-0C1B-46BA-A458-9D37FBA5911A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0" y="0"/>
            <a:ext cx="403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A4CA258-6152-46AF-8FC9-428779C9219B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8160000" y="0"/>
            <a:ext cx="403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911460316"/>
      </p:ext>
    </p:extLst>
  </p:cSld>
  <p:clrMapOvr>
    <a:masterClrMapping/>
  </p:clrMapOvr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8953686"/>
      </p:ext>
    </p:extLst>
  </p:cSld>
  <p:clrMapOvr>
    <a:masterClrMapping/>
  </p:clrMapOvr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636D7AFB-15B6-4481-A6C1-90C4E03582BF}"/>
              </a:ext>
            </a:extLst>
          </p:cNvPr>
          <p:cNvSpPr/>
          <p:nvPr userDrawn="1"/>
        </p:nvSpPr>
        <p:spPr>
          <a:xfrm>
            <a:off x="5781047" y="260648"/>
            <a:ext cx="5952661" cy="633670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2D93165-E73B-49E2-8635-02E21C046FC9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734769" y="1196752"/>
            <a:ext cx="10849205" cy="3456384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bg1">
                <a:lumMod val="65000"/>
              </a:schemeClr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제목 1">
            <a:extLst>
              <a:ext uri="{FF2B5EF4-FFF2-40B4-BE49-F238E27FC236}">
                <a16:creationId xmlns:a16="http://schemas.microsoft.com/office/drawing/2014/main" id="{8F51187F-8B7D-4CCE-8CAB-89F352270EA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269852"/>
            <a:ext cx="12192000" cy="710877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r>
              <a:rPr lang="en-US" altLang="ko-KR" dirty="0"/>
              <a:t>IMAGES AND CONTENTS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614943715"/>
      </p:ext>
    </p:extLst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73033975"/>
      </p:ext>
    </p:extLst>
  </p:cSld>
  <p:clrMapOvr>
    <a:masterClrMapping/>
  </p:clrMapOvr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233BDCAA-2A7E-41A1-9D44-649A2432BF22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4092000" y="545824"/>
            <a:ext cx="8100000" cy="273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effectLst/>
                <a:latin typeface="+mn-lt"/>
                <a:ea typeface="+mj-ea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9C2840B-D2DF-4F8C-B40B-85D0E23CC558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0" y="3575404"/>
            <a:ext cx="8100000" cy="273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effectLst/>
                <a:latin typeface="+mn-lt"/>
                <a:ea typeface="+mj-ea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849543315"/>
      </p:ext>
    </p:extLst>
  </p:cSld>
  <p:clrMapOvr>
    <a:masterClrMapping/>
  </p:clrMapOvr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83411650"/>
      </p:ext>
    </p:extLst>
  </p:cSld>
  <p:clrMapOvr>
    <a:masterClrMapping/>
  </p:clrMapOvr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aphic 14">
            <a:extLst>
              <a:ext uri="{FF2B5EF4-FFF2-40B4-BE49-F238E27FC236}">
                <a16:creationId xmlns:a16="http://schemas.microsoft.com/office/drawing/2014/main" id="{E0178A45-E1F2-4219-82A5-06E071535503}"/>
              </a:ext>
            </a:extLst>
          </p:cNvPr>
          <p:cNvGrpSpPr/>
          <p:nvPr userDrawn="1"/>
        </p:nvGrpSpPr>
        <p:grpSpPr>
          <a:xfrm>
            <a:off x="637723" y="3059055"/>
            <a:ext cx="4156177" cy="3268904"/>
            <a:chOff x="2444748" y="555045"/>
            <a:chExt cx="7282048" cy="5727454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85E309B5-D35D-4C95-A09A-4E2C8B12E33E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3A4C29C0-CEE1-45B8-A0C3-402E9D4A7CCC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3DAF51F6-CAE6-497C-8F0E-AC4008FDE669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ADE4362C-E294-4C51-947C-C72C712BDF94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7848B4B1-766D-4432-9FDC-F940B1A061D7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B5855D06-FC93-4234-A8B0-C678B458F671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704C8F15-E1BE-4C55-9E32-90AE37C36470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ABF5B835-A302-44A2-A60F-1F12E64F4EE3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sp>
        <p:nvSpPr>
          <p:cNvPr id="11" name="그림 개체 틀 2">
            <a:extLst>
              <a:ext uri="{FF2B5EF4-FFF2-40B4-BE49-F238E27FC236}">
                <a16:creationId xmlns:a16="http://schemas.microsoft.com/office/drawing/2014/main" id="{E32D52F7-8EF1-4FD1-9F8E-0108B46380D2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1"/>
            <a:ext cx="12192000" cy="3884023"/>
          </a:xfrm>
          <a:custGeom>
            <a:avLst/>
            <a:gdLst>
              <a:gd name="connsiteX0" fmla="*/ 0 w 9144000"/>
              <a:gd name="connsiteY0" fmla="*/ 0 h 1556792"/>
              <a:gd name="connsiteX1" fmla="*/ 9144000 w 9144000"/>
              <a:gd name="connsiteY1" fmla="*/ 0 h 1556792"/>
              <a:gd name="connsiteX2" fmla="*/ 9144000 w 9144000"/>
              <a:gd name="connsiteY2" fmla="*/ 1556792 h 1556792"/>
              <a:gd name="connsiteX3" fmla="*/ 0 w 9144000"/>
              <a:gd name="connsiteY3" fmla="*/ 1556792 h 1556792"/>
              <a:gd name="connsiteX4" fmla="*/ 0 w 9144000"/>
              <a:gd name="connsiteY4" fmla="*/ 0 h 1556792"/>
              <a:gd name="connsiteX0" fmla="*/ 0 w 9144000"/>
              <a:gd name="connsiteY0" fmla="*/ 0 h 3176042"/>
              <a:gd name="connsiteX1" fmla="*/ 9144000 w 9144000"/>
              <a:gd name="connsiteY1" fmla="*/ 0 h 3176042"/>
              <a:gd name="connsiteX2" fmla="*/ 9144000 w 9144000"/>
              <a:gd name="connsiteY2" fmla="*/ 3176042 h 3176042"/>
              <a:gd name="connsiteX3" fmla="*/ 0 w 9144000"/>
              <a:gd name="connsiteY3" fmla="*/ 1556792 h 3176042"/>
              <a:gd name="connsiteX4" fmla="*/ 0 w 9144000"/>
              <a:gd name="connsiteY4" fmla="*/ 0 h 3176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44000" h="3176042">
                <a:moveTo>
                  <a:pt x="0" y="0"/>
                </a:moveTo>
                <a:lnTo>
                  <a:pt x="9144000" y="0"/>
                </a:lnTo>
                <a:lnTo>
                  <a:pt x="9144000" y="3176042"/>
                </a:lnTo>
                <a:lnTo>
                  <a:pt x="0" y="1556792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2" name="그림 개체 틀 2">
            <a:extLst>
              <a:ext uri="{FF2B5EF4-FFF2-40B4-BE49-F238E27FC236}">
                <a16:creationId xmlns:a16="http://schemas.microsoft.com/office/drawing/2014/main" id="{5CF05A6B-CDF0-4EC5-9C70-296EED51DE50}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>
          <a:xfrm>
            <a:off x="767538" y="3202164"/>
            <a:ext cx="3917673" cy="225145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409034485"/>
      </p:ext>
    </p:extLst>
  </p:cSld>
  <p:clrMapOvr>
    <a:masterClrMapping/>
  </p:clrMapOvr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42007318"/>
      </p:ext>
    </p:extLst>
  </p:cSld>
  <p:clrMapOvr>
    <a:masterClrMapping/>
  </p:clrMapOvr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23B867E3-38AB-4476-8632-34EDFC59DB87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6600622" y="1305993"/>
            <a:ext cx="4334608" cy="433509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4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" name="Arc 2">
            <a:extLst>
              <a:ext uri="{FF2B5EF4-FFF2-40B4-BE49-F238E27FC236}">
                <a16:creationId xmlns:a16="http://schemas.microsoft.com/office/drawing/2014/main" id="{94A74E82-B34D-4C4B-B00A-63C2E0C1481F}"/>
              </a:ext>
            </a:extLst>
          </p:cNvPr>
          <p:cNvSpPr/>
          <p:nvPr userDrawn="1"/>
        </p:nvSpPr>
        <p:spPr>
          <a:xfrm>
            <a:off x="6320628" y="1026240"/>
            <a:ext cx="4894597" cy="4894597"/>
          </a:xfrm>
          <a:prstGeom prst="arc">
            <a:avLst>
              <a:gd name="adj1" fmla="val 12493243"/>
              <a:gd name="adj2" fmla="val 8891088"/>
            </a:avLst>
          </a:prstGeom>
          <a:ln w="25400">
            <a:solidFill>
              <a:schemeClr val="accent1"/>
            </a:solidFill>
            <a:headEnd type="none" w="lg" len="lg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81397525"/>
      </p:ext>
    </p:extLst>
  </p:cSld>
  <p:clrMapOvr>
    <a:masterClrMapping/>
  </p:clrMapOvr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4059682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59943433"/>
      </p:ext>
    </p:extLst>
  </p:cSld>
  <p:clrMapOvr>
    <a:masterClrMapping/>
  </p:clrMapOvr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84750877"/>
      </p:ext>
    </p:extLst>
  </p:cSld>
  <p:clrMapOvr>
    <a:masterClrMapping/>
  </p:clrMapOvr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2444452160"/>
      </p:ext>
    </p:extLst>
  </p:cSld>
  <p:clrMapOvr>
    <a:masterClrMapping/>
  </p:clrMapOvr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Resize without losing quality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Change Fill Color &amp;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Line Color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www.allppt.com</a:t>
            </a:r>
            <a:endParaRPr kumimoji="0" lang="ko-K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FREE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1325147951"/>
      </p:ext>
    </p:extLst>
  </p:cSld>
  <p:clrMapOvr>
    <a:masterClrMapping/>
  </p:clrMapOvr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4248040782"/>
      </p:ext>
    </p:extLst>
  </p:cSld>
  <p:clrMapOvr>
    <a:masterClrMapping/>
  </p:clrMapOvr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27298909"/>
      </p:ext>
    </p:extLst>
  </p:cSld>
  <p:clrMapOvr>
    <a:masterClrMapping/>
  </p:clrMapOvr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98905440"/>
      </p:ext>
    </p:extLst>
  </p:cSld>
  <p:clrMapOvr>
    <a:masterClrMapping/>
  </p:clrMapOvr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">
            <a:extLst>
              <a:ext uri="{FF2B5EF4-FFF2-40B4-BE49-F238E27FC236}">
                <a16:creationId xmlns:a16="http://schemas.microsoft.com/office/drawing/2014/main" id="{09D88141-DF0A-4F75-B1A4-E9B0AA53C529}"/>
              </a:ext>
            </a:extLst>
          </p:cNvPr>
          <p:cNvSpPr/>
          <p:nvPr userDrawn="1"/>
        </p:nvSpPr>
        <p:spPr>
          <a:xfrm>
            <a:off x="462336" y="315931"/>
            <a:ext cx="3113070" cy="6226139"/>
          </a:xfrm>
          <a:prstGeom prst="roundRect">
            <a:avLst>
              <a:gd name="adj" fmla="val 4474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9D97CC20-4157-461F-BB22-6C14C42616B9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682645" y="553565"/>
            <a:ext cx="2672453" cy="2405392"/>
          </a:xfrm>
          <a:prstGeom prst="roundRect">
            <a:avLst>
              <a:gd name="adj" fmla="val 2681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980047061"/>
      </p:ext>
    </p:extLst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3">
            <a:extLst>
              <a:ext uri="{FF2B5EF4-FFF2-40B4-BE49-F238E27FC236}">
                <a16:creationId xmlns:a16="http://schemas.microsoft.com/office/drawing/2014/main" id="{AC73DE2A-F981-417B-817C-7A687C7906A0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2346462" y="0"/>
            <a:ext cx="9486855" cy="4547240"/>
          </a:xfrm>
          <a:custGeom>
            <a:avLst/>
            <a:gdLst>
              <a:gd name="connsiteX0" fmla="*/ 7412695 w 9486855"/>
              <a:gd name="connsiteY0" fmla="*/ 0 h 4547240"/>
              <a:gd name="connsiteX1" fmla="*/ 8025160 w 9486855"/>
              <a:gd name="connsiteY1" fmla="*/ 0 h 4547240"/>
              <a:gd name="connsiteX2" fmla="*/ 7781039 w 9486855"/>
              <a:gd name="connsiteY2" fmla="*/ 294875 h 4547240"/>
              <a:gd name="connsiteX3" fmla="*/ 7726126 w 9486855"/>
              <a:gd name="connsiteY3" fmla="*/ 258215 h 4547240"/>
              <a:gd name="connsiteX4" fmla="*/ 6176909 w 9486855"/>
              <a:gd name="connsiteY4" fmla="*/ 0 h 4547240"/>
              <a:gd name="connsiteX5" fmla="*/ 7298411 w 9486855"/>
              <a:gd name="connsiteY5" fmla="*/ 0 h 4547240"/>
              <a:gd name="connsiteX6" fmla="*/ 8325765 w 9486855"/>
              <a:gd name="connsiteY6" fmla="*/ 846370 h 4547240"/>
              <a:gd name="connsiteX7" fmla="*/ 7871015 w 9486855"/>
              <a:gd name="connsiteY7" fmla="*/ 1395664 h 4547240"/>
              <a:gd name="connsiteX8" fmla="*/ 4941124 w 9486855"/>
              <a:gd name="connsiteY8" fmla="*/ 0 h 4547240"/>
              <a:gd name="connsiteX9" fmla="*/ 6062628 w 9486855"/>
              <a:gd name="connsiteY9" fmla="*/ 0 h 4547240"/>
              <a:gd name="connsiteX10" fmla="*/ 9064045 w 9486855"/>
              <a:gd name="connsiteY10" fmla="*/ 2472672 h 4547240"/>
              <a:gd name="connsiteX11" fmla="*/ 9084635 w 9486855"/>
              <a:gd name="connsiteY11" fmla="*/ 2493435 h 4547240"/>
              <a:gd name="connsiteX12" fmla="*/ 8633516 w 9486855"/>
              <a:gd name="connsiteY12" fmla="*/ 3038344 h 4547240"/>
              <a:gd name="connsiteX13" fmla="*/ 8610619 w 9486855"/>
              <a:gd name="connsiteY13" fmla="*/ 3023058 h 4547240"/>
              <a:gd name="connsiteX14" fmla="*/ 3705338 w 9486855"/>
              <a:gd name="connsiteY14" fmla="*/ 0 h 4547240"/>
              <a:gd name="connsiteX15" fmla="*/ 4826842 w 9486855"/>
              <a:gd name="connsiteY15" fmla="*/ 0 h 4547240"/>
              <a:gd name="connsiteX16" fmla="*/ 9453939 w 9486855"/>
              <a:gd name="connsiteY16" fmla="*/ 3811964 h 4547240"/>
              <a:gd name="connsiteX17" fmla="*/ 9486855 w 9486855"/>
              <a:gd name="connsiteY17" fmla="*/ 3845156 h 4547240"/>
              <a:gd name="connsiteX18" fmla="*/ 9037976 w 9486855"/>
              <a:gd name="connsiteY18" fmla="*/ 4387359 h 4547240"/>
              <a:gd name="connsiteX19" fmla="*/ 9000514 w 9486855"/>
              <a:gd name="connsiteY19" fmla="*/ 4362349 h 4547240"/>
              <a:gd name="connsiteX20" fmla="*/ 2469555 w 9486855"/>
              <a:gd name="connsiteY20" fmla="*/ 0 h 4547240"/>
              <a:gd name="connsiteX21" fmla="*/ 3591059 w 9486855"/>
              <a:gd name="connsiteY21" fmla="*/ 0 h 4547240"/>
              <a:gd name="connsiteX22" fmla="*/ 7399197 w 9486855"/>
              <a:gd name="connsiteY22" fmla="*/ 3137277 h 4547240"/>
              <a:gd name="connsiteX23" fmla="*/ 7416431 w 9486855"/>
              <a:gd name="connsiteY23" fmla="*/ 3154229 h 4547240"/>
              <a:gd name="connsiteX24" fmla="*/ 6964295 w 9486855"/>
              <a:gd name="connsiteY24" fmla="*/ 3700365 h 4547240"/>
              <a:gd name="connsiteX25" fmla="*/ 6945772 w 9486855"/>
              <a:gd name="connsiteY25" fmla="*/ 3687663 h 4547240"/>
              <a:gd name="connsiteX26" fmla="*/ 1233769 w 9486855"/>
              <a:gd name="connsiteY26" fmla="*/ 0 h 4547240"/>
              <a:gd name="connsiteX27" fmla="*/ 2355273 w 9486855"/>
              <a:gd name="connsiteY27" fmla="*/ 0 h 4547240"/>
              <a:gd name="connsiteX28" fmla="*/ 7208121 w 9486855"/>
              <a:gd name="connsiteY28" fmla="*/ 3997945 h 4547240"/>
              <a:gd name="connsiteX29" fmla="*/ 6753370 w 9486855"/>
              <a:gd name="connsiteY29" fmla="*/ 4547240 h 4547240"/>
              <a:gd name="connsiteX30" fmla="*/ 0 w 9486855"/>
              <a:gd name="connsiteY30" fmla="*/ 0 h 4547240"/>
              <a:gd name="connsiteX31" fmla="*/ 1119492 w 9486855"/>
              <a:gd name="connsiteY31" fmla="*/ 0 h 4547240"/>
              <a:gd name="connsiteX32" fmla="*/ 5077250 w 9486855"/>
              <a:gd name="connsiteY32" fmla="*/ 3260539 h 4547240"/>
              <a:gd name="connsiteX33" fmla="*/ 4622500 w 9486855"/>
              <a:gd name="connsiteY33" fmla="*/ 3809833 h 4547240"/>
              <a:gd name="connsiteX34" fmla="*/ 8977 w 9486855"/>
              <a:gd name="connsiteY34" fmla="*/ 9054 h 4547240"/>
              <a:gd name="connsiteX0" fmla="*/ 7412695 w 9486855"/>
              <a:gd name="connsiteY0" fmla="*/ 0 h 4547240"/>
              <a:gd name="connsiteX1" fmla="*/ 7781039 w 9486855"/>
              <a:gd name="connsiteY1" fmla="*/ 294875 h 4547240"/>
              <a:gd name="connsiteX2" fmla="*/ 7726126 w 9486855"/>
              <a:gd name="connsiteY2" fmla="*/ 258215 h 4547240"/>
              <a:gd name="connsiteX3" fmla="*/ 7412695 w 9486855"/>
              <a:gd name="connsiteY3" fmla="*/ 0 h 4547240"/>
              <a:gd name="connsiteX4" fmla="*/ 6176909 w 9486855"/>
              <a:gd name="connsiteY4" fmla="*/ 0 h 4547240"/>
              <a:gd name="connsiteX5" fmla="*/ 7298411 w 9486855"/>
              <a:gd name="connsiteY5" fmla="*/ 0 h 4547240"/>
              <a:gd name="connsiteX6" fmla="*/ 8325765 w 9486855"/>
              <a:gd name="connsiteY6" fmla="*/ 846370 h 4547240"/>
              <a:gd name="connsiteX7" fmla="*/ 7871015 w 9486855"/>
              <a:gd name="connsiteY7" fmla="*/ 1395664 h 4547240"/>
              <a:gd name="connsiteX8" fmla="*/ 6176909 w 9486855"/>
              <a:gd name="connsiteY8" fmla="*/ 0 h 4547240"/>
              <a:gd name="connsiteX9" fmla="*/ 4941124 w 9486855"/>
              <a:gd name="connsiteY9" fmla="*/ 0 h 4547240"/>
              <a:gd name="connsiteX10" fmla="*/ 6062628 w 9486855"/>
              <a:gd name="connsiteY10" fmla="*/ 0 h 4547240"/>
              <a:gd name="connsiteX11" fmla="*/ 9064045 w 9486855"/>
              <a:gd name="connsiteY11" fmla="*/ 2472672 h 4547240"/>
              <a:gd name="connsiteX12" fmla="*/ 9084635 w 9486855"/>
              <a:gd name="connsiteY12" fmla="*/ 2493435 h 4547240"/>
              <a:gd name="connsiteX13" fmla="*/ 8633516 w 9486855"/>
              <a:gd name="connsiteY13" fmla="*/ 3038344 h 4547240"/>
              <a:gd name="connsiteX14" fmla="*/ 8610619 w 9486855"/>
              <a:gd name="connsiteY14" fmla="*/ 3023058 h 4547240"/>
              <a:gd name="connsiteX15" fmla="*/ 4941124 w 9486855"/>
              <a:gd name="connsiteY15" fmla="*/ 0 h 4547240"/>
              <a:gd name="connsiteX16" fmla="*/ 3705338 w 9486855"/>
              <a:gd name="connsiteY16" fmla="*/ 0 h 4547240"/>
              <a:gd name="connsiteX17" fmla="*/ 4826842 w 9486855"/>
              <a:gd name="connsiteY17" fmla="*/ 0 h 4547240"/>
              <a:gd name="connsiteX18" fmla="*/ 9453939 w 9486855"/>
              <a:gd name="connsiteY18" fmla="*/ 3811964 h 4547240"/>
              <a:gd name="connsiteX19" fmla="*/ 9486855 w 9486855"/>
              <a:gd name="connsiteY19" fmla="*/ 3845156 h 4547240"/>
              <a:gd name="connsiteX20" fmla="*/ 9037976 w 9486855"/>
              <a:gd name="connsiteY20" fmla="*/ 4387359 h 4547240"/>
              <a:gd name="connsiteX21" fmla="*/ 9000514 w 9486855"/>
              <a:gd name="connsiteY21" fmla="*/ 4362349 h 4547240"/>
              <a:gd name="connsiteX22" fmla="*/ 3705338 w 9486855"/>
              <a:gd name="connsiteY22" fmla="*/ 0 h 4547240"/>
              <a:gd name="connsiteX23" fmla="*/ 2469555 w 9486855"/>
              <a:gd name="connsiteY23" fmla="*/ 0 h 4547240"/>
              <a:gd name="connsiteX24" fmla="*/ 3591059 w 9486855"/>
              <a:gd name="connsiteY24" fmla="*/ 0 h 4547240"/>
              <a:gd name="connsiteX25" fmla="*/ 7399197 w 9486855"/>
              <a:gd name="connsiteY25" fmla="*/ 3137277 h 4547240"/>
              <a:gd name="connsiteX26" fmla="*/ 7416431 w 9486855"/>
              <a:gd name="connsiteY26" fmla="*/ 3154229 h 4547240"/>
              <a:gd name="connsiteX27" fmla="*/ 6964295 w 9486855"/>
              <a:gd name="connsiteY27" fmla="*/ 3700365 h 4547240"/>
              <a:gd name="connsiteX28" fmla="*/ 6945772 w 9486855"/>
              <a:gd name="connsiteY28" fmla="*/ 3687663 h 4547240"/>
              <a:gd name="connsiteX29" fmla="*/ 2469555 w 9486855"/>
              <a:gd name="connsiteY29" fmla="*/ 0 h 4547240"/>
              <a:gd name="connsiteX30" fmla="*/ 1233769 w 9486855"/>
              <a:gd name="connsiteY30" fmla="*/ 0 h 4547240"/>
              <a:gd name="connsiteX31" fmla="*/ 2355273 w 9486855"/>
              <a:gd name="connsiteY31" fmla="*/ 0 h 4547240"/>
              <a:gd name="connsiteX32" fmla="*/ 7208121 w 9486855"/>
              <a:gd name="connsiteY32" fmla="*/ 3997945 h 4547240"/>
              <a:gd name="connsiteX33" fmla="*/ 6753370 w 9486855"/>
              <a:gd name="connsiteY33" fmla="*/ 4547240 h 4547240"/>
              <a:gd name="connsiteX34" fmla="*/ 1233769 w 9486855"/>
              <a:gd name="connsiteY34" fmla="*/ 0 h 4547240"/>
              <a:gd name="connsiteX35" fmla="*/ 0 w 9486855"/>
              <a:gd name="connsiteY35" fmla="*/ 0 h 4547240"/>
              <a:gd name="connsiteX36" fmla="*/ 1119492 w 9486855"/>
              <a:gd name="connsiteY36" fmla="*/ 0 h 4547240"/>
              <a:gd name="connsiteX37" fmla="*/ 5077250 w 9486855"/>
              <a:gd name="connsiteY37" fmla="*/ 3260539 h 4547240"/>
              <a:gd name="connsiteX38" fmla="*/ 4622500 w 9486855"/>
              <a:gd name="connsiteY38" fmla="*/ 3809833 h 4547240"/>
              <a:gd name="connsiteX39" fmla="*/ 8977 w 9486855"/>
              <a:gd name="connsiteY39" fmla="*/ 9054 h 4547240"/>
              <a:gd name="connsiteX40" fmla="*/ 0 w 9486855"/>
              <a:gd name="connsiteY40" fmla="*/ 0 h 4547240"/>
              <a:gd name="connsiteX0" fmla="*/ 7412695 w 9486855"/>
              <a:gd name="connsiteY0" fmla="*/ 0 h 4547240"/>
              <a:gd name="connsiteX1" fmla="*/ 7726126 w 9486855"/>
              <a:gd name="connsiteY1" fmla="*/ 258215 h 4547240"/>
              <a:gd name="connsiteX2" fmla="*/ 7412695 w 9486855"/>
              <a:gd name="connsiteY2" fmla="*/ 0 h 4547240"/>
              <a:gd name="connsiteX3" fmla="*/ 6176909 w 9486855"/>
              <a:gd name="connsiteY3" fmla="*/ 0 h 4547240"/>
              <a:gd name="connsiteX4" fmla="*/ 7298411 w 9486855"/>
              <a:gd name="connsiteY4" fmla="*/ 0 h 4547240"/>
              <a:gd name="connsiteX5" fmla="*/ 8325765 w 9486855"/>
              <a:gd name="connsiteY5" fmla="*/ 846370 h 4547240"/>
              <a:gd name="connsiteX6" fmla="*/ 7871015 w 9486855"/>
              <a:gd name="connsiteY6" fmla="*/ 1395664 h 4547240"/>
              <a:gd name="connsiteX7" fmla="*/ 6176909 w 9486855"/>
              <a:gd name="connsiteY7" fmla="*/ 0 h 4547240"/>
              <a:gd name="connsiteX8" fmla="*/ 4941124 w 9486855"/>
              <a:gd name="connsiteY8" fmla="*/ 0 h 4547240"/>
              <a:gd name="connsiteX9" fmla="*/ 6062628 w 9486855"/>
              <a:gd name="connsiteY9" fmla="*/ 0 h 4547240"/>
              <a:gd name="connsiteX10" fmla="*/ 9064045 w 9486855"/>
              <a:gd name="connsiteY10" fmla="*/ 2472672 h 4547240"/>
              <a:gd name="connsiteX11" fmla="*/ 9084635 w 9486855"/>
              <a:gd name="connsiteY11" fmla="*/ 2493435 h 4547240"/>
              <a:gd name="connsiteX12" fmla="*/ 8633516 w 9486855"/>
              <a:gd name="connsiteY12" fmla="*/ 3038344 h 4547240"/>
              <a:gd name="connsiteX13" fmla="*/ 8610619 w 9486855"/>
              <a:gd name="connsiteY13" fmla="*/ 3023058 h 4547240"/>
              <a:gd name="connsiteX14" fmla="*/ 4941124 w 9486855"/>
              <a:gd name="connsiteY14" fmla="*/ 0 h 4547240"/>
              <a:gd name="connsiteX15" fmla="*/ 3705338 w 9486855"/>
              <a:gd name="connsiteY15" fmla="*/ 0 h 4547240"/>
              <a:gd name="connsiteX16" fmla="*/ 4826842 w 9486855"/>
              <a:gd name="connsiteY16" fmla="*/ 0 h 4547240"/>
              <a:gd name="connsiteX17" fmla="*/ 9453939 w 9486855"/>
              <a:gd name="connsiteY17" fmla="*/ 3811964 h 4547240"/>
              <a:gd name="connsiteX18" fmla="*/ 9486855 w 9486855"/>
              <a:gd name="connsiteY18" fmla="*/ 3845156 h 4547240"/>
              <a:gd name="connsiteX19" fmla="*/ 9037976 w 9486855"/>
              <a:gd name="connsiteY19" fmla="*/ 4387359 h 4547240"/>
              <a:gd name="connsiteX20" fmla="*/ 9000514 w 9486855"/>
              <a:gd name="connsiteY20" fmla="*/ 4362349 h 4547240"/>
              <a:gd name="connsiteX21" fmla="*/ 3705338 w 9486855"/>
              <a:gd name="connsiteY21" fmla="*/ 0 h 4547240"/>
              <a:gd name="connsiteX22" fmla="*/ 2469555 w 9486855"/>
              <a:gd name="connsiteY22" fmla="*/ 0 h 4547240"/>
              <a:gd name="connsiteX23" fmla="*/ 3591059 w 9486855"/>
              <a:gd name="connsiteY23" fmla="*/ 0 h 4547240"/>
              <a:gd name="connsiteX24" fmla="*/ 7399197 w 9486855"/>
              <a:gd name="connsiteY24" fmla="*/ 3137277 h 4547240"/>
              <a:gd name="connsiteX25" fmla="*/ 7416431 w 9486855"/>
              <a:gd name="connsiteY25" fmla="*/ 3154229 h 4547240"/>
              <a:gd name="connsiteX26" fmla="*/ 6964295 w 9486855"/>
              <a:gd name="connsiteY26" fmla="*/ 3700365 h 4547240"/>
              <a:gd name="connsiteX27" fmla="*/ 6945772 w 9486855"/>
              <a:gd name="connsiteY27" fmla="*/ 3687663 h 4547240"/>
              <a:gd name="connsiteX28" fmla="*/ 2469555 w 9486855"/>
              <a:gd name="connsiteY28" fmla="*/ 0 h 4547240"/>
              <a:gd name="connsiteX29" fmla="*/ 1233769 w 9486855"/>
              <a:gd name="connsiteY29" fmla="*/ 0 h 4547240"/>
              <a:gd name="connsiteX30" fmla="*/ 2355273 w 9486855"/>
              <a:gd name="connsiteY30" fmla="*/ 0 h 4547240"/>
              <a:gd name="connsiteX31" fmla="*/ 7208121 w 9486855"/>
              <a:gd name="connsiteY31" fmla="*/ 3997945 h 4547240"/>
              <a:gd name="connsiteX32" fmla="*/ 6753370 w 9486855"/>
              <a:gd name="connsiteY32" fmla="*/ 4547240 h 4547240"/>
              <a:gd name="connsiteX33" fmla="*/ 1233769 w 9486855"/>
              <a:gd name="connsiteY33" fmla="*/ 0 h 4547240"/>
              <a:gd name="connsiteX34" fmla="*/ 0 w 9486855"/>
              <a:gd name="connsiteY34" fmla="*/ 0 h 4547240"/>
              <a:gd name="connsiteX35" fmla="*/ 1119492 w 9486855"/>
              <a:gd name="connsiteY35" fmla="*/ 0 h 4547240"/>
              <a:gd name="connsiteX36" fmla="*/ 5077250 w 9486855"/>
              <a:gd name="connsiteY36" fmla="*/ 3260539 h 4547240"/>
              <a:gd name="connsiteX37" fmla="*/ 4622500 w 9486855"/>
              <a:gd name="connsiteY37" fmla="*/ 3809833 h 4547240"/>
              <a:gd name="connsiteX38" fmla="*/ 8977 w 9486855"/>
              <a:gd name="connsiteY38" fmla="*/ 9054 h 4547240"/>
              <a:gd name="connsiteX39" fmla="*/ 0 w 9486855"/>
              <a:gd name="connsiteY39" fmla="*/ 0 h 4547240"/>
              <a:gd name="connsiteX0" fmla="*/ 6176909 w 9486855"/>
              <a:gd name="connsiteY0" fmla="*/ 0 h 4547240"/>
              <a:gd name="connsiteX1" fmla="*/ 7298411 w 9486855"/>
              <a:gd name="connsiteY1" fmla="*/ 0 h 4547240"/>
              <a:gd name="connsiteX2" fmla="*/ 8325765 w 9486855"/>
              <a:gd name="connsiteY2" fmla="*/ 846370 h 4547240"/>
              <a:gd name="connsiteX3" fmla="*/ 7871015 w 9486855"/>
              <a:gd name="connsiteY3" fmla="*/ 1395664 h 4547240"/>
              <a:gd name="connsiteX4" fmla="*/ 6176909 w 9486855"/>
              <a:gd name="connsiteY4" fmla="*/ 0 h 4547240"/>
              <a:gd name="connsiteX5" fmla="*/ 4941124 w 9486855"/>
              <a:gd name="connsiteY5" fmla="*/ 0 h 4547240"/>
              <a:gd name="connsiteX6" fmla="*/ 6062628 w 9486855"/>
              <a:gd name="connsiteY6" fmla="*/ 0 h 4547240"/>
              <a:gd name="connsiteX7" fmla="*/ 9064045 w 9486855"/>
              <a:gd name="connsiteY7" fmla="*/ 2472672 h 4547240"/>
              <a:gd name="connsiteX8" fmla="*/ 9084635 w 9486855"/>
              <a:gd name="connsiteY8" fmla="*/ 2493435 h 4547240"/>
              <a:gd name="connsiteX9" fmla="*/ 8633516 w 9486855"/>
              <a:gd name="connsiteY9" fmla="*/ 3038344 h 4547240"/>
              <a:gd name="connsiteX10" fmla="*/ 8610619 w 9486855"/>
              <a:gd name="connsiteY10" fmla="*/ 3023058 h 4547240"/>
              <a:gd name="connsiteX11" fmla="*/ 4941124 w 9486855"/>
              <a:gd name="connsiteY11" fmla="*/ 0 h 4547240"/>
              <a:gd name="connsiteX12" fmla="*/ 3705338 w 9486855"/>
              <a:gd name="connsiteY12" fmla="*/ 0 h 4547240"/>
              <a:gd name="connsiteX13" fmla="*/ 4826842 w 9486855"/>
              <a:gd name="connsiteY13" fmla="*/ 0 h 4547240"/>
              <a:gd name="connsiteX14" fmla="*/ 9453939 w 9486855"/>
              <a:gd name="connsiteY14" fmla="*/ 3811964 h 4547240"/>
              <a:gd name="connsiteX15" fmla="*/ 9486855 w 9486855"/>
              <a:gd name="connsiteY15" fmla="*/ 3845156 h 4547240"/>
              <a:gd name="connsiteX16" fmla="*/ 9037976 w 9486855"/>
              <a:gd name="connsiteY16" fmla="*/ 4387359 h 4547240"/>
              <a:gd name="connsiteX17" fmla="*/ 9000514 w 9486855"/>
              <a:gd name="connsiteY17" fmla="*/ 4362349 h 4547240"/>
              <a:gd name="connsiteX18" fmla="*/ 3705338 w 9486855"/>
              <a:gd name="connsiteY18" fmla="*/ 0 h 4547240"/>
              <a:gd name="connsiteX19" fmla="*/ 2469555 w 9486855"/>
              <a:gd name="connsiteY19" fmla="*/ 0 h 4547240"/>
              <a:gd name="connsiteX20" fmla="*/ 3591059 w 9486855"/>
              <a:gd name="connsiteY20" fmla="*/ 0 h 4547240"/>
              <a:gd name="connsiteX21" fmla="*/ 7399197 w 9486855"/>
              <a:gd name="connsiteY21" fmla="*/ 3137277 h 4547240"/>
              <a:gd name="connsiteX22" fmla="*/ 7416431 w 9486855"/>
              <a:gd name="connsiteY22" fmla="*/ 3154229 h 4547240"/>
              <a:gd name="connsiteX23" fmla="*/ 6964295 w 9486855"/>
              <a:gd name="connsiteY23" fmla="*/ 3700365 h 4547240"/>
              <a:gd name="connsiteX24" fmla="*/ 6945772 w 9486855"/>
              <a:gd name="connsiteY24" fmla="*/ 3687663 h 4547240"/>
              <a:gd name="connsiteX25" fmla="*/ 2469555 w 9486855"/>
              <a:gd name="connsiteY25" fmla="*/ 0 h 4547240"/>
              <a:gd name="connsiteX26" fmla="*/ 1233769 w 9486855"/>
              <a:gd name="connsiteY26" fmla="*/ 0 h 4547240"/>
              <a:gd name="connsiteX27" fmla="*/ 2355273 w 9486855"/>
              <a:gd name="connsiteY27" fmla="*/ 0 h 4547240"/>
              <a:gd name="connsiteX28" fmla="*/ 7208121 w 9486855"/>
              <a:gd name="connsiteY28" fmla="*/ 3997945 h 4547240"/>
              <a:gd name="connsiteX29" fmla="*/ 6753370 w 9486855"/>
              <a:gd name="connsiteY29" fmla="*/ 4547240 h 4547240"/>
              <a:gd name="connsiteX30" fmla="*/ 1233769 w 9486855"/>
              <a:gd name="connsiteY30" fmla="*/ 0 h 4547240"/>
              <a:gd name="connsiteX31" fmla="*/ 0 w 9486855"/>
              <a:gd name="connsiteY31" fmla="*/ 0 h 4547240"/>
              <a:gd name="connsiteX32" fmla="*/ 1119492 w 9486855"/>
              <a:gd name="connsiteY32" fmla="*/ 0 h 4547240"/>
              <a:gd name="connsiteX33" fmla="*/ 5077250 w 9486855"/>
              <a:gd name="connsiteY33" fmla="*/ 3260539 h 4547240"/>
              <a:gd name="connsiteX34" fmla="*/ 4622500 w 9486855"/>
              <a:gd name="connsiteY34" fmla="*/ 3809833 h 4547240"/>
              <a:gd name="connsiteX35" fmla="*/ 8977 w 9486855"/>
              <a:gd name="connsiteY35" fmla="*/ 9054 h 4547240"/>
              <a:gd name="connsiteX36" fmla="*/ 0 w 9486855"/>
              <a:gd name="connsiteY36" fmla="*/ 0 h 4547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9486855" h="4547240">
                <a:moveTo>
                  <a:pt x="6176909" y="0"/>
                </a:moveTo>
                <a:lnTo>
                  <a:pt x="7298411" y="0"/>
                </a:lnTo>
                <a:lnTo>
                  <a:pt x="8325765" y="846370"/>
                </a:lnTo>
                <a:lnTo>
                  <a:pt x="7871015" y="1395664"/>
                </a:lnTo>
                <a:lnTo>
                  <a:pt x="6176909" y="0"/>
                </a:lnTo>
                <a:close/>
                <a:moveTo>
                  <a:pt x="4941124" y="0"/>
                </a:moveTo>
                <a:lnTo>
                  <a:pt x="6062628" y="0"/>
                </a:lnTo>
                <a:lnTo>
                  <a:pt x="9064045" y="2472672"/>
                </a:lnTo>
                <a:lnTo>
                  <a:pt x="9084635" y="2493435"/>
                </a:lnTo>
                <a:lnTo>
                  <a:pt x="8633516" y="3038344"/>
                </a:lnTo>
                <a:lnTo>
                  <a:pt x="8610619" y="3023058"/>
                </a:lnTo>
                <a:lnTo>
                  <a:pt x="4941124" y="0"/>
                </a:lnTo>
                <a:close/>
                <a:moveTo>
                  <a:pt x="3705338" y="0"/>
                </a:moveTo>
                <a:lnTo>
                  <a:pt x="4826842" y="0"/>
                </a:lnTo>
                <a:lnTo>
                  <a:pt x="9453939" y="3811964"/>
                </a:lnTo>
                <a:lnTo>
                  <a:pt x="9486855" y="3845156"/>
                </a:lnTo>
                <a:lnTo>
                  <a:pt x="9037976" y="4387359"/>
                </a:lnTo>
                <a:lnTo>
                  <a:pt x="9000514" y="4362349"/>
                </a:lnTo>
                <a:lnTo>
                  <a:pt x="3705338" y="0"/>
                </a:lnTo>
                <a:close/>
                <a:moveTo>
                  <a:pt x="2469555" y="0"/>
                </a:moveTo>
                <a:lnTo>
                  <a:pt x="3591059" y="0"/>
                </a:lnTo>
                <a:lnTo>
                  <a:pt x="7399197" y="3137277"/>
                </a:lnTo>
                <a:lnTo>
                  <a:pt x="7416431" y="3154229"/>
                </a:lnTo>
                <a:lnTo>
                  <a:pt x="6964295" y="3700365"/>
                </a:lnTo>
                <a:lnTo>
                  <a:pt x="6945772" y="3687663"/>
                </a:lnTo>
                <a:lnTo>
                  <a:pt x="2469555" y="0"/>
                </a:lnTo>
                <a:close/>
                <a:moveTo>
                  <a:pt x="1233769" y="0"/>
                </a:moveTo>
                <a:lnTo>
                  <a:pt x="2355273" y="0"/>
                </a:lnTo>
                <a:lnTo>
                  <a:pt x="7208121" y="3997945"/>
                </a:lnTo>
                <a:lnTo>
                  <a:pt x="6753370" y="4547240"/>
                </a:lnTo>
                <a:lnTo>
                  <a:pt x="1233769" y="0"/>
                </a:lnTo>
                <a:close/>
                <a:moveTo>
                  <a:pt x="0" y="0"/>
                </a:moveTo>
                <a:lnTo>
                  <a:pt x="1119492" y="0"/>
                </a:lnTo>
                <a:lnTo>
                  <a:pt x="5077250" y="3260539"/>
                </a:lnTo>
                <a:lnTo>
                  <a:pt x="4622500" y="3809833"/>
                </a:lnTo>
                <a:lnTo>
                  <a:pt x="8977" y="9054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856490583"/>
      </p:ext>
    </p:extLst>
  </p:cSld>
  <p:clrMapOvr>
    <a:masterClrMapping/>
  </p:clrMapOvr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03999847"/>
      </p:ext>
    </p:extLst>
  </p:cSld>
  <p:clrMapOvr>
    <a:masterClrMapping/>
  </p:clrMapOvr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017EA31E-22E1-4C23-B701-F58D712FED7C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0" y="-8359"/>
            <a:ext cx="7561133" cy="686635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081561031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2346725410"/>
      </p:ext>
    </p:extLst>
  </p:cSld>
  <p:clrMapOvr>
    <a:masterClrMapping/>
  </p:clrMapOvr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57305246"/>
      </p:ext>
    </p:extLst>
  </p:cSld>
  <p:clrMapOvr>
    <a:masterClrMapping/>
  </p:clrMapOvr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403A8F59-50B4-4306-BC0F-A030DC3C7EED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-1" y="0"/>
            <a:ext cx="4570491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noFill/>
          </a:ln>
        </p:spPr>
        <p:txBody>
          <a:bodyPr anchor="ctr"/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40432790"/>
      </p:ext>
    </p:extLst>
  </p:cSld>
  <p:clrMapOvr>
    <a:masterClrMapping/>
  </p:clrMapOvr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31755378"/>
      </p:ext>
    </p:extLst>
  </p:cSld>
  <p:clrMapOvr>
    <a:masterClrMapping/>
  </p:clrMapOvr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">
            <a:extLst>
              <a:ext uri="{FF2B5EF4-FFF2-40B4-BE49-F238E27FC236}">
                <a16:creationId xmlns:a16="http://schemas.microsoft.com/office/drawing/2014/main" id="{852CA7D4-0960-4308-9B99-2F50C219E3A8}"/>
              </a:ext>
            </a:extLst>
          </p:cNvPr>
          <p:cNvGrpSpPr/>
          <p:nvPr userDrawn="1"/>
        </p:nvGrpSpPr>
        <p:grpSpPr>
          <a:xfrm>
            <a:off x="729449" y="1780758"/>
            <a:ext cx="2449180" cy="4305530"/>
            <a:chOff x="445712" y="1449040"/>
            <a:chExt cx="2113018" cy="3924176"/>
          </a:xfrm>
        </p:grpSpPr>
        <p:sp>
          <p:nvSpPr>
            <p:cNvPr id="3" name="Rounded Rectangle 4">
              <a:extLst>
                <a:ext uri="{FF2B5EF4-FFF2-40B4-BE49-F238E27FC236}">
                  <a16:creationId xmlns:a16="http://schemas.microsoft.com/office/drawing/2014/main" id="{95892272-F1A0-474B-8624-D0C895988644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4" name="Rectangle 5">
              <a:extLst>
                <a:ext uri="{FF2B5EF4-FFF2-40B4-BE49-F238E27FC236}">
                  <a16:creationId xmlns:a16="http://schemas.microsoft.com/office/drawing/2014/main" id="{2BCA52AC-2B25-4DEE-886E-E6835D09969B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grpSp>
          <p:nvGrpSpPr>
            <p:cNvPr id="5" name="Group 6">
              <a:extLst>
                <a:ext uri="{FF2B5EF4-FFF2-40B4-BE49-F238E27FC236}">
                  <a16:creationId xmlns:a16="http://schemas.microsoft.com/office/drawing/2014/main" id="{D38906DC-52A8-4352-9F0C-5093FADA2BBF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6" name="Oval 7">
                <a:extLst>
                  <a:ext uri="{FF2B5EF4-FFF2-40B4-BE49-F238E27FC236}">
                    <a16:creationId xmlns:a16="http://schemas.microsoft.com/office/drawing/2014/main" id="{34768B45-7144-4394-A589-14D5DFF024AD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7" name="Rounded Rectangle 8">
                <a:extLst>
                  <a:ext uri="{FF2B5EF4-FFF2-40B4-BE49-F238E27FC236}">
                    <a16:creationId xmlns:a16="http://schemas.microsoft.com/office/drawing/2014/main" id="{C1D6DBC0-B46D-47A2-9045-ED529395477A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</p:grp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id="{2D6C7283-76F9-4083-9BAB-E653AF098B93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873465" y="2102271"/>
            <a:ext cx="2152765" cy="352442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40EFD1ED-BBAA-422B-B1F5-4C3BE430D1ED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tIns="91440" anchor="ctr"/>
          <a:lstStyle>
            <a:lvl1pPr marL="0" indent="0" algn="ctr">
              <a:buNone/>
              <a:defRPr sz="5400" b="0" baseline="0">
                <a:solidFill>
                  <a:schemeClr val="tx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708743661"/>
      </p:ext>
    </p:extLst>
  </p:cSld>
  <p:clrMapOvr>
    <a:masterClrMapping/>
  </p:clrMapOvr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68666477"/>
      </p:ext>
    </p:extLst>
  </p:cSld>
  <p:clrMapOvr>
    <a:masterClrMapping/>
  </p:clrMapOvr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3D121F06-5760-450E-9F87-BBB7B1CBC0F2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0" y="3238500"/>
            <a:ext cx="6035040" cy="36195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8AFCDB5-2AFC-40F8-ABB6-7933BBED986F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6156960" y="3238500"/>
            <a:ext cx="6035040" cy="36195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E04A0926-76DC-434C-A0AC-4383A6DCCB8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768744852"/>
      </p:ext>
    </p:extLst>
  </p:cSld>
  <p:clrMapOvr>
    <a:masterClrMapping/>
  </p:clrMapOvr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74534011"/>
      </p:ext>
    </p:extLst>
  </p:cSld>
  <p:clrMapOvr>
    <a:masterClrMapping/>
  </p:clrMapOvr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53793D1B-11C7-40D2-A10A-92348FF26086}"/>
              </a:ext>
            </a:extLst>
          </p:cNvPr>
          <p:cNvSpPr/>
          <p:nvPr userDrawn="1"/>
        </p:nvSpPr>
        <p:spPr>
          <a:xfrm>
            <a:off x="0" y="3429000"/>
            <a:ext cx="12192000" cy="3429000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3E8ECD7-6A2F-4DFD-8E11-4A7B458E07CB}"/>
              </a:ext>
            </a:extLst>
          </p:cNvPr>
          <p:cNvGrpSpPr/>
          <p:nvPr userDrawn="1"/>
        </p:nvGrpSpPr>
        <p:grpSpPr>
          <a:xfrm>
            <a:off x="3295523" y="1504766"/>
            <a:ext cx="5600954" cy="3077345"/>
            <a:chOff x="-548507" y="477868"/>
            <a:chExt cx="11570449" cy="6357177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ACFCA658-C25D-4A86-9B05-53A5C5C8BAD3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24B16A33-2EE5-4D0A-AADF-6A5BBD540810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86EFBE3F-6AF5-482A-980B-513EA1442CD4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A17A2EE4-8538-4B7F-B63B-51D28F4D8E1D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9BF27D07-F44A-45D6-BFD7-ADB18A9A6164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CD32E256-4036-4076-B6C2-148EA007E2CC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14" name="Rectangle: Rounded Corners 13">
                <a:extLst>
                  <a:ext uri="{FF2B5EF4-FFF2-40B4-BE49-F238E27FC236}">
                    <a16:creationId xmlns:a16="http://schemas.microsoft.com/office/drawing/2014/main" id="{88C57632-4ACA-40AA-B53B-E26ABD3BA92A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5" name="Rectangle: Rounded Corners 14">
                <a:extLst>
                  <a:ext uri="{FF2B5EF4-FFF2-40B4-BE49-F238E27FC236}">
                    <a16:creationId xmlns:a16="http://schemas.microsoft.com/office/drawing/2014/main" id="{28F235E4-2EAD-4175-8A79-AC0519D944D5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2E9C5C3-0C0E-43A7-B578-C245B80FC172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12" name="Rectangle: Rounded Corners 11">
                <a:extLst>
                  <a:ext uri="{FF2B5EF4-FFF2-40B4-BE49-F238E27FC236}">
                    <a16:creationId xmlns:a16="http://schemas.microsoft.com/office/drawing/2014/main" id="{3B576379-DFDE-4208-B35C-D88877BCF415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3" name="Rectangle: Rounded Corners 12">
                <a:extLst>
                  <a:ext uri="{FF2B5EF4-FFF2-40B4-BE49-F238E27FC236}">
                    <a16:creationId xmlns:a16="http://schemas.microsoft.com/office/drawing/2014/main" id="{C4BD73E4-A2DA-49EC-8A79-B50D94CFFD8C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5DF2A865-5D00-43F0-A924-A723EAB4D9E5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sp>
        <p:nvSpPr>
          <p:cNvPr id="16" name="Picture Placeholder 2">
            <a:extLst>
              <a:ext uri="{FF2B5EF4-FFF2-40B4-BE49-F238E27FC236}">
                <a16:creationId xmlns:a16="http://schemas.microsoft.com/office/drawing/2014/main" id="{7622A8FF-8C31-40DF-848B-D3B24BF8C0CB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4048029" y="1677606"/>
            <a:ext cx="4124421" cy="248237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9C1479A-D7B7-4790-B67F-5343FB7035A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4009976465"/>
      </p:ext>
    </p:extLst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03538308"/>
      </p:ext>
    </p:extLst>
  </p:cSld>
  <p:clrMapOvr>
    <a:masterClrMapping/>
  </p:clrMapOvr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95868019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Resize without losing quality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Change Fill Color &amp;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Line Color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www.allppt.com</a:t>
            </a:r>
            <a:endParaRPr kumimoji="0" lang="ko-K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FREE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3541707738"/>
      </p:ext>
    </p:extLst>
  </p:cSld>
  <p:clrMapOvr>
    <a:masterClrMapping/>
  </p:clrMapOvr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3477476771"/>
      </p:ext>
    </p:extLst>
  </p:cSld>
  <p:clrMapOvr>
    <a:masterClrMapping/>
  </p:clrMapOvr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Resize without losing quality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Change Fill Color &amp;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Line Color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www.allppt.com</a:t>
            </a:r>
            <a:endParaRPr kumimoji="0" lang="ko-K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FREE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706641832"/>
      </p:ext>
    </p:extLst>
  </p:cSld>
  <p:clrMapOvr>
    <a:masterClrMapping/>
  </p:clrMapOvr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562334999"/>
      </p:ext>
    </p:extLst>
  </p:cSld>
  <p:clrMapOvr>
    <a:masterClrMapping/>
  </p:clrMapOvr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70762054"/>
      </p:ext>
    </p:extLst>
  </p:cSld>
  <p:clrMapOvr>
    <a:masterClrMapping/>
  </p:clrMapOvr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90022036"/>
      </p:ext>
    </p:extLst>
  </p:cSld>
  <p:clrMapOvr>
    <a:masterClrMapping/>
  </p:clrMapOvr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8">
            <a:extLst>
              <a:ext uri="{FF2B5EF4-FFF2-40B4-BE49-F238E27FC236}">
                <a16:creationId xmlns:a16="http://schemas.microsoft.com/office/drawing/2014/main" id="{19491600-A586-49C4-A7A8-720E15460C85}"/>
              </a:ext>
            </a:extLst>
          </p:cNvPr>
          <p:cNvSpPr/>
          <p:nvPr userDrawn="1"/>
        </p:nvSpPr>
        <p:spPr>
          <a:xfrm>
            <a:off x="3572716" y="1699404"/>
            <a:ext cx="2278948" cy="4188556"/>
          </a:xfrm>
          <a:prstGeom prst="roundRect">
            <a:avLst>
              <a:gd name="adj" fmla="val 4933"/>
            </a:avLst>
          </a:pr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4" name="Rectangle 8">
            <a:extLst>
              <a:ext uri="{FF2B5EF4-FFF2-40B4-BE49-F238E27FC236}">
                <a16:creationId xmlns:a16="http://schemas.microsoft.com/office/drawing/2014/main" id="{4C05B1B8-98AE-49F5-B9CB-31D36DAC5D42}"/>
              </a:ext>
            </a:extLst>
          </p:cNvPr>
          <p:cNvSpPr/>
          <p:nvPr userDrawn="1"/>
        </p:nvSpPr>
        <p:spPr>
          <a:xfrm>
            <a:off x="6325923" y="1699404"/>
            <a:ext cx="2278948" cy="4188556"/>
          </a:xfrm>
          <a:prstGeom prst="roundRect">
            <a:avLst>
              <a:gd name="adj" fmla="val 4933"/>
            </a:avLst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5" name="Rectangle 8">
            <a:extLst>
              <a:ext uri="{FF2B5EF4-FFF2-40B4-BE49-F238E27FC236}">
                <a16:creationId xmlns:a16="http://schemas.microsoft.com/office/drawing/2014/main" id="{412F0EF8-454F-4A6A-A036-DFC4A4B8AB97}"/>
              </a:ext>
            </a:extLst>
          </p:cNvPr>
          <p:cNvSpPr/>
          <p:nvPr userDrawn="1"/>
        </p:nvSpPr>
        <p:spPr>
          <a:xfrm>
            <a:off x="9079129" y="1699404"/>
            <a:ext cx="2278948" cy="4188556"/>
          </a:xfrm>
          <a:prstGeom prst="roundRect">
            <a:avLst>
              <a:gd name="adj" fmla="val 4933"/>
            </a:avLst>
          </a:prstGeom>
          <a:solidFill>
            <a:schemeClr val="bg1"/>
          </a:solidFill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6" name="Rectangle 8">
            <a:extLst>
              <a:ext uri="{FF2B5EF4-FFF2-40B4-BE49-F238E27FC236}">
                <a16:creationId xmlns:a16="http://schemas.microsoft.com/office/drawing/2014/main" id="{27251283-7356-4462-9535-878EEAA2769B}"/>
              </a:ext>
            </a:extLst>
          </p:cNvPr>
          <p:cNvSpPr/>
          <p:nvPr userDrawn="1"/>
        </p:nvSpPr>
        <p:spPr>
          <a:xfrm>
            <a:off x="819509" y="1699404"/>
            <a:ext cx="2278948" cy="4188556"/>
          </a:xfrm>
          <a:prstGeom prst="roundRect">
            <a:avLst>
              <a:gd name="adj" fmla="val 4933"/>
            </a:avLst>
          </a:prstGeom>
          <a:solidFill>
            <a:schemeClr val="bg1"/>
          </a:solidFill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EF70765A-4598-4D75-8EBE-B820808F655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Our Team LAYOUT</a:t>
            </a:r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2086DB48-BA60-462F-B659-47E6419FDD68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3650190" y="1769412"/>
            <a:ext cx="2124000" cy="2124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519A50FC-DDB9-417B-8780-F56E400ED0B9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6403397" y="1769412"/>
            <a:ext cx="2124000" cy="2124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1DDD0F08-75AB-44DC-8734-CA2BD1C41676}"/>
              </a:ext>
            </a:extLst>
          </p:cNvPr>
          <p:cNvSpPr>
            <a:spLocks noGrp="1"/>
          </p:cNvSpPr>
          <p:nvPr>
            <p:ph type="pic" idx="17" hasCustomPrompt="1"/>
          </p:nvPr>
        </p:nvSpPr>
        <p:spPr>
          <a:xfrm>
            <a:off x="9156603" y="1769412"/>
            <a:ext cx="2124000" cy="2124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105C9347-B0FD-4936-B58A-5E50D2C70DC4}"/>
              </a:ext>
            </a:extLst>
          </p:cNvPr>
          <p:cNvSpPr>
            <a:spLocks noGrp="1"/>
          </p:cNvSpPr>
          <p:nvPr>
            <p:ph type="pic" idx="18" hasCustomPrompt="1"/>
          </p:nvPr>
        </p:nvSpPr>
        <p:spPr>
          <a:xfrm>
            <a:off x="896983" y="1769412"/>
            <a:ext cx="2124000" cy="2124000"/>
          </a:xfrm>
          <a:prstGeom prst="round2SameRect">
            <a:avLst>
              <a:gd name="adj1" fmla="val 4314"/>
              <a:gd name="adj2" fmla="val 0"/>
            </a:avLst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33021726"/>
      </p:ext>
    </p:extLst>
  </p:cSld>
  <p:clrMapOvr>
    <a:masterClrMapping/>
  </p:clrMapOvr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5">
            <a:extLst>
              <a:ext uri="{FF2B5EF4-FFF2-40B4-BE49-F238E27FC236}">
                <a16:creationId xmlns:a16="http://schemas.microsoft.com/office/drawing/2014/main" id="{70C27907-06E7-473B-8944-25980B3F6295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5903383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1908000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8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3" name="Picture Placeholder 5">
            <a:extLst>
              <a:ext uri="{FF2B5EF4-FFF2-40B4-BE49-F238E27FC236}">
                <a16:creationId xmlns:a16="http://schemas.microsoft.com/office/drawing/2014/main" id="{87F4067A-8191-4A51-9DD1-E7A3CFDECD06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455342" y="764189"/>
            <a:ext cx="2319231" cy="229536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360000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Picture Placeholder 5">
            <a:extLst>
              <a:ext uri="{FF2B5EF4-FFF2-40B4-BE49-F238E27FC236}">
                <a16:creationId xmlns:a16="http://schemas.microsoft.com/office/drawing/2014/main" id="{90D969E0-F39F-4808-8EB6-88ED4FAE64EA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9307482" y="764190"/>
            <a:ext cx="2319231" cy="229536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360000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04886783"/>
      </p:ext>
    </p:extLst>
  </p:cSld>
  <p:clrMapOvr>
    <a:masterClrMapping/>
  </p:clrMapOvr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28635769"/>
      </p:ext>
    </p:extLst>
  </p:cSld>
  <p:clrMapOvr>
    <a:masterClrMapping/>
  </p:clrMapOvr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1">
            <a:extLst>
              <a:ext uri="{FF2B5EF4-FFF2-40B4-BE49-F238E27FC236}">
                <a16:creationId xmlns:a16="http://schemas.microsoft.com/office/drawing/2014/main" id="{795C29EB-2981-4FDB-BF96-49AB3D384A4B}"/>
              </a:ext>
            </a:extLst>
          </p:cNvPr>
          <p:cNvSpPr/>
          <p:nvPr userDrawn="1"/>
        </p:nvSpPr>
        <p:spPr>
          <a:xfrm>
            <a:off x="0" y="2253343"/>
            <a:ext cx="12192000" cy="235131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3" name="Picture Placeholder 10">
            <a:extLst>
              <a:ext uri="{FF2B5EF4-FFF2-40B4-BE49-F238E27FC236}">
                <a16:creationId xmlns:a16="http://schemas.microsoft.com/office/drawing/2014/main" id="{A902D576-EA8F-40FF-9334-B3B7816C3BA2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088571" y="1580606"/>
            <a:ext cx="9945150" cy="3696788"/>
          </a:xfrm>
          <a:custGeom>
            <a:avLst/>
            <a:gdLst>
              <a:gd name="connsiteX0" fmla="*/ 8797786 w 9945150"/>
              <a:gd name="connsiteY0" fmla="*/ 343988 h 3696788"/>
              <a:gd name="connsiteX1" fmla="*/ 9945150 w 9945150"/>
              <a:gd name="connsiteY1" fmla="*/ 343988 h 3696788"/>
              <a:gd name="connsiteX2" fmla="*/ 8854411 w 9945150"/>
              <a:gd name="connsiteY2" fmla="*/ 3696788 h 3696788"/>
              <a:gd name="connsiteX3" fmla="*/ 7707047 w 9945150"/>
              <a:gd name="connsiteY3" fmla="*/ 3696788 h 3696788"/>
              <a:gd name="connsiteX4" fmla="*/ 6228770 w 9945150"/>
              <a:gd name="connsiteY4" fmla="*/ 343988 h 3696788"/>
              <a:gd name="connsiteX5" fmla="*/ 7376134 w 9945150"/>
              <a:gd name="connsiteY5" fmla="*/ 343988 h 3696788"/>
              <a:gd name="connsiteX6" fmla="*/ 6285395 w 9945150"/>
              <a:gd name="connsiteY6" fmla="*/ 3696788 h 3696788"/>
              <a:gd name="connsiteX7" fmla="*/ 5138031 w 9945150"/>
              <a:gd name="connsiteY7" fmla="*/ 3696788 h 3696788"/>
              <a:gd name="connsiteX8" fmla="*/ 3659754 w 9945150"/>
              <a:gd name="connsiteY8" fmla="*/ 343988 h 3696788"/>
              <a:gd name="connsiteX9" fmla="*/ 4807118 w 9945150"/>
              <a:gd name="connsiteY9" fmla="*/ 343988 h 3696788"/>
              <a:gd name="connsiteX10" fmla="*/ 3716379 w 9945150"/>
              <a:gd name="connsiteY10" fmla="*/ 3696788 h 3696788"/>
              <a:gd name="connsiteX11" fmla="*/ 2569016 w 9945150"/>
              <a:gd name="connsiteY11" fmla="*/ 3696788 h 3696788"/>
              <a:gd name="connsiteX12" fmla="*/ 1090739 w 9945150"/>
              <a:gd name="connsiteY12" fmla="*/ 343988 h 3696788"/>
              <a:gd name="connsiteX13" fmla="*/ 2238103 w 9945150"/>
              <a:gd name="connsiteY13" fmla="*/ 343988 h 3696788"/>
              <a:gd name="connsiteX14" fmla="*/ 1147364 w 9945150"/>
              <a:gd name="connsiteY14" fmla="*/ 3696788 h 3696788"/>
              <a:gd name="connsiteX15" fmla="*/ 0 w 9945150"/>
              <a:gd name="connsiteY15" fmla="*/ 3696788 h 3696788"/>
              <a:gd name="connsiteX16" fmla="*/ 7635204 w 9945150"/>
              <a:gd name="connsiteY16" fmla="*/ 0 h 3696788"/>
              <a:gd name="connsiteX17" fmla="*/ 8782568 w 9945150"/>
              <a:gd name="connsiteY17" fmla="*/ 0 h 3696788"/>
              <a:gd name="connsiteX18" fmla="*/ 7691829 w 9945150"/>
              <a:gd name="connsiteY18" fmla="*/ 3352800 h 3696788"/>
              <a:gd name="connsiteX19" fmla="*/ 6544465 w 9945150"/>
              <a:gd name="connsiteY19" fmla="*/ 3352800 h 3696788"/>
              <a:gd name="connsiteX20" fmla="*/ 5066188 w 9945150"/>
              <a:gd name="connsiteY20" fmla="*/ 0 h 3696788"/>
              <a:gd name="connsiteX21" fmla="*/ 6213552 w 9945150"/>
              <a:gd name="connsiteY21" fmla="*/ 0 h 3696788"/>
              <a:gd name="connsiteX22" fmla="*/ 5122813 w 9945150"/>
              <a:gd name="connsiteY22" fmla="*/ 3352800 h 3696788"/>
              <a:gd name="connsiteX23" fmla="*/ 3975449 w 9945150"/>
              <a:gd name="connsiteY23" fmla="*/ 3352800 h 3696788"/>
              <a:gd name="connsiteX24" fmla="*/ 2497173 w 9945150"/>
              <a:gd name="connsiteY24" fmla="*/ 0 h 3696788"/>
              <a:gd name="connsiteX25" fmla="*/ 3644536 w 9945150"/>
              <a:gd name="connsiteY25" fmla="*/ 0 h 3696788"/>
              <a:gd name="connsiteX26" fmla="*/ 2553798 w 9945150"/>
              <a:gd name="connsiteY26" fmla="*/ 3352800 h 3696788"/>
              <a:gd name="connsiteX27" fmla="*/ 1406434 w 9945150"/>
              <a:gd name="connsiteY27" fmla="*/ 3352800 h 3696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9945150" h="3696788">
                <a:moveTo>
                  <a:pt x="8797786" y="343988"/>
                </a:moveTo>
                <a:lnTo>
                  <a:pt x="9945150" y="343988"/>
                </a:lnTo>
                <a:lnTo>
                  <a:pt x="8854411" y="3696788"/>
                </a:lnTo>
                <a:lnTo>
                  <a:pt x="7707047" y="3696788"/>
                </a:lnTo>
                <a:close/>
                <a:moveTo>
                  <a:pt x="6228770" y="343988"/>
                </a:moveTo>
                <a:lnTo>
                  <a:pt x="7376134" y="343988"/>
                </a:lnTo>
                <a:lnTo>
                  <a:pt x="6285395" y="3696788"/>
                </a:lnTo>
                <a:lnTo>
                  <a:pt x="5138031" y="3696788"/>
                </a:lnTo>
                <a:close/>
                <a:moveTo>
                  <a:pt x="3659754" y="343988"/>
                </a:moveTo>
                <a:lnTo>
                  <a:pt x="4807118" y="343988"/>
                </a:lnTo>
                <a:lnTo>
                  <a:pt x="3716379" y="3696788"/>
                </a:lnTo>
                <a:lnTo>
                  <a:pt x="2569016" y="3696788"/>
                </a:lnTo>
                <a:close/>
                <a:moveTo>
                  <a:pt x="1090739" y="343988"/>
                </a:moveTo>
                <a:lnTo>
                  <a:pt x="2238103" y="343988"/>
                </a:lnTo>
                <a:lnTo>
                  <a:pt x="1147364" y="3696788"/>
                </a:lnTo>
                <a:lnTo>
                  <a:pt x="0" y="3696788"/>
                </a:lnTo>
                <a:close/>
                <a:moveTo>
                  <a:pt x="7635204" y="0"/>
                </a:moveTo>
                <a:lnTo>
                  <a:pt x="8782568" y="0"/>
                </a:lnTo>
                <a:lnTo>
                  <a:pt x="7691829" y="3352800"/>
                </a:lnTo>
                <a:lnTo>
                  <a:pt x="6544465" y="3352800"/>
                </a:lnTo>
                <a:close/>
                <a:moveTo>
                  <a:pt x="5066188" y="0"/>
                </a:moveTo>
                <a:lnTo>
                  <a:pt x="6213552" y="0"/>
                </a:lnTo>
                <a:lnTo>
                  <a:pt x="5122813" y="3352800"/>
                </a:lnTo>
                <a:lnTo>
                  <a:pt x="3975449" y="3352800"/>
                </a:lnTo>
                <a:close/>
                <a:moveTo>
                  <a:pt x="2497173" y="0"/>
                </a:moveTo>
                <a:lnTo>
                  <a:pt x="3644536" y="0"/>
                </a:lnTo>
                <a:lnTo>
                  <a:pt x="2553798" y="3352800"/>
                </a:lnTo>
                <a:lnTo>
                  <a:pt x="1406434" y="33528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9050">
            <a:noFill/>
          </a:ln>
        </p:spPr>
        <p:txBody>
          <a:bodyPr wrap="square"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932987305"/>
      </p:ext>
    </p:extLst>
  </p:cSld>
  <p:clrMapOvr>
    <a:masterClrMapping/>
  </p:clrMapOvr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33171526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889054409"/>
      </p:ext>
    </p:extLst>
  </p:cSld>
  <p:clrMapOvr>
    <a:masterClrMapping/>
  </p:clrMapOvr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4">
            <a:extLst>
              <a:ext uri="{FF2B5EF4-FFF2-40B4-BE49-F238E27FC236}">
                <a16:creationId xmlns:a16="http://schemas.microsoft.com/office/drawing/2014/main" id="{67B0C720-31EF-4BBF-AB09-A8E2000DAC14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3" y="2"/>
            <a:ext cx="12191996" cy="6100760"/>
          </a:xfrm>
          <a:custGeom>
            <a:avLst/>
            <a:gdLst>
              <a:gd name="connsiteX0" fmla="*/ 0 w 12191996"/>
              <a:gd name="connsiteY0" fmla="*/ 0 h 6100760"/>
              <a:gd name="connsiteX1" fmla="*/ 12191996 w 12191996"/>
              <a:gd name="connsiteY1" fmla="*/ 0 h 6100760"/>
              <a:gd name="connsiteX2" fmla="*/ 12191996 w 12191996"/>
              <a:gd name="connsiteY2" fmla="*/ 9523 h 6100760"/>
              <a:gd name="connsiteX3" fmla="*/ 6100759 w 12191996"/>
              <a:gd name="connsiteY3" fmla="*/ 6100760 h 6100760"/>
              <a:gd name="connsiteX4" fmla="*/ 0 w 12191996"/>
              <a:gd name="connsiteY4" fmla="*/ 2 h 6100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1996" h="6100760">
                <a:moveTo>
                  <a:pt x="0" y="0"/>
                </a:moveTo>
                <a:lnTo>
                  <a:pt x="12191996" y="0"/>
                </a:lnTo>
                <a:lnTo>
                  <a:pt x="12191996" y="9523"/>
                </a:lnTo>
                <a:lnTo>
                  <a:pt x="6100759" y="6100760"/>
                </a:lnTo>
                <a:lnTo>
                  <a:pt x="0" y="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824218643"/>
      </p:ext>
    </p:extLst>
  </p:cSld>
  <p:clrMapOvr>
    <a:masterClrMapping/>
  </p:clrMapOvr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73290632"/>
      </p:ext>
    </p:extLst>
  </p:cSld>
  <p:clrMapOvr>
    <a:masterClrMapping/>
  </p:clrMapOvr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28560465-6CC9-4AE9-B608-7EC54AEBBD8F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1" y="-3827"/>
            <a:ext cx="12192000" cy="34328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41" name="그림 개체 틀 40">
            <a:extLst>
              <a:ext uri="{FF2B5EF4-FFF2-40B4-BE49-F238E27FC236}">
                <a16:creationId xmlns:a16="http://schemas.microsoft.com/office/drawing/2014/main" id="{478BD656-D1C2-4E09-BB17-E4DC7654AD83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7855723" y="2443352"/>
            <a:ext cx="2872905" cy="4414649"/>
          </a:xfrm>
          <a:custGeom>
            <a:avLst/>
            <a:gdLst>
              <a:gd name="connsiteX0" fmla="*/ 309018 w 2872905"/>
              <a:gd name="connsiteY0" fmla="*/ 0 h 4414649"/>
              <a:gd name="connsiteX1" fmla="*/ 582629 w 2872905"/>
              <a:gd name="connsiteY1" fmla="*/ 0 h 4414649"/>
              <a:gd name="connsiteX2" fmla="*/ 609152 w 2872905"/>
              <a:gd name="connsiteY2" fmla="*/ 25112 h 4414649"/>
              <a:gd name="connsiteX3" fmla="*/ 814392 w 2872905"/>
              <a:gd name="connsiteY3" fmla="*/ 219429 h 4414649"/>
              <a:gd name="connsiteX4" fmla="*/ 2045638 w 2872905"/>
              <a:gd name="connsiteY4" fmla="*/ 219429 h 4414649"/>
              <a:gd name="connsiteX5" fmla="*/ 2250877 w 2872905"/>
              <a:gd name="connsiteY5" fmla="*/ 25112 h 4414649"/>
              <a:gd name="connsiteX6" fmla="*/ 2277401 w 2872905"/>
              <a:gd name="connsiteY6" fmla="*/ 0 h 4414649"/>
              <a:gd name="connsiteX7" fmla="*/ 2563887 w 2872905"/>
              <a:gd name="connsiteY7" fmla="*/ 0 h 4414649"/>
              <a:gd name="connsiteX8" fmla="*/ 2872905 w 2872905"/>
              <a:gd name="connsiteY8" fmla="*/ 292571 h 4414649"/>
              <a:gd name="connsiteX9" fmla="*/ 2872905 w 2872905"/>
              <a:gd name="connsiteY9" fmla="*/ 4414649 h 4414649"/>
              <a:gd name="connsiteX10" fmla="*/ 0 w 2872905"/>
              <a:gd name="connsiteY10" fmla="*/ 4414649 h 4414649"/>
              <a:gd name="connsiteX11" fmla="*/ 0 w 2872905"/>
              <a:gd name="connsiteY11" fmla="*/ 292571 h 4414649"/>
              <a:gd name="connsiteX12" fmla="*/ 309018 w 2872905"/>
              <a:gd name="connsiteY12" fmla="*/ 0 h 4414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72905" h="4414649">
                <a:moveTo>
                  <a:pt x="309018" y="0"/>
                </a:moveTo>
                <a:lnTo>
                  <a:pt x="582629" y="0"/>
                </a:lnTo>
                <a:cubicBezTo>
                  <a:pt x="597242" y="0"/>
                  <a:pt x="609152" y="11216"/>
                  <a:pt x="609152" y="25112"/>
                </a:cubicBezTo>
                <a:cubicBezTo>
                  <a:pt x="609152" y="132449"/>
                  <a:pt x="701086" y="219429"/>
                  <a:pt x="814392" y="219429"/>
                </a:cubicBezTo>
                <a:lnTo>
                  <a:pt x="2045638" y="219429"/>
                </a:lnTo>
                <a:cubicBezTo>
                  <a:pt x="2159009" y="219429"/>
                  <a:pt x="2250877" y="132388"/>
                  <a:pt x="2250877" y="25112"/>
                </a:cubicBezTo>
                <a:cubicBezTo>
                  <a:pt x="2250877" y="11277"/>
                  <a:pt x="2262722" y="0"/>
                  <a:pt x="2277401" y="0"/>
                </a:cubicBezTo>
                <a:lnTo>
                  <a:pt x="2563887" y="0"/>
                </a:lnTo>
                <a:cubicBezTo>
                  <a:pt x="2734555" y="0"/>
                  <a:pt x="2872905" y="130987"/>
                  <a:pt x="2872905" y="292571"/>
                </a:cubicBezTo>
                <a:lnTo>
                  <a:pt x="2872905" y="4414649"/>
                </a:lnTo>
                <a:lnTo>
                  <a:pt x="0" y="4414649"/>
                </a:lnTo>
                <a:lnTo>
                  <a:pt x="0" y="292571"/>
                </a:lnTo>
                <a:cubicBezTo>
                  <a:pt x="0" y="130987"/>
                  <a:pt x="138350" y="0"/>
                  <a:pt x="309018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25128947"/>
      </p:ext>
    </p:extLst>
  </p:cSld>
  <p:clrMapOvr>
    <a:masterClrMapping/>
  </p:clrMapOvr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89708466"/>
      </p:ext>
    </p:extLst>
  </p:cSld>
  <p:clrMapOvr>
    <a:masterClrMapping/>
  </p:clrMapOvr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C73CD9E6-58C1-4032-B53F-2E5130EB8F5B}"/>
              </a:ext>
            </a:extLst>
          </p:cNvPr>
          <p:cNvSpPr/>
          <p:nvPr userDrawn="1"/>
        </p:nvSpPr>
        <p:spPr>
          <a:xfrm>
            <a:off x="-1" y="828942"/>
            <a:ext cx="4862557" cy="166372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3483FDCF-E8A7-4B73-9310-F3D1A93F676F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503221" y="-3827"/>
            <a:ext cx="2666667" cy="536988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FC33ACA9-8199-4419-AABA-FAE5185F8297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3774835" y="1488113"/>
            <a:ext cx="2666667" cy="536988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17824631"/>
      </p:ext>
    </p:extLst>
  </p:cSld>
  <p:clrMapOvr>
    <a:masterClrMapping/>
  </p:clrMapOvr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07157899"/>
      </p:ext>
    </p:extLst>
  </p:cSld>
  <p:clrMapOvr>
    <a:masterClrMapping/>
  </p:clrMapOvr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Oval 34">
            <a:extLst>
              <a:ext uri="{FF2B5EF4-FFF2-40B4-BE49-F238E27FC236}">
                <a16:creationId xmlns:a16="http://schemas.microsoft.com/office/drawing/2014/main" id="{BEE65B7A-1893-470E-B1FB-6D98E47B355B}"/>
              </a:ext>
            </a:extLst>
          </p:cNvPr>
          <p:cNvSpPr/>
          <p:nvPr userDrawn="1"/>
        </p:nvSpPr>
        <p:spPr>
          <a:xfrm>
            <a:off x="-181235" y="4415711"/>
            <a:ext cx="7094501" cy="618513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  <a:effectLst>
            <a:softEdge rad="203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grpSp>
        <p:nvGrpSpPr>
          <p:cNvPr id="2" name="Group 14">
            <a:extLst>
              <a:ext uri="{FF2B5EF4-FFF2-40B4-BE49-F238E27FC236}">
                <a16:creationId xmlns:a16="http://schemas.microsoft.com/office/drawing/2014/main" id="{80C6E5AA-F547-422D-AD49-FE5E5E2D951F}"/>
              </a:ext>
            </a:extLst>
          </p:cNvPr>
          <p:cNvGrpSpPr/>
          <p:nvPr userDrawn="1"/>
        </p:nvGrpSpPr>
        <p:grpSpPr>
          <a:xfrm>
            <a:off x="708173" y="1837593"/>
            <a:ext cx="5265908" cy="2893260"/>
            <a:chOff x="-548507" y="477868"/>
            <a:chExt cx="11570449" cy="6357177"/>
          </a:xfrm>
        </p:grpSpPr>
        <p:sp>
          <p:nvSpPr>
            <p:cNvPr id="3" name="Freeform: Shape 15">
              <a:extLst>
                <a:ext uri="{FF2B5EF4-FFF2-40B4-BE49-F238E27FC236}">
                  <a16:creationId xmlns:a16="http://schemas.microsoft.com/office/drawing/2014/main" id="{8C6AFE4A-A0A6-4DE9-A550-61769196F0FB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4" name="Freeform: Shape 16">
              <a:extLst>
                <a:ext uri="{FF2B5EF4-FFF2-40B4-BE49-F238E27FC236}">
                  <a16:creationId xmlns:a16="http://schemas.microsoft.com/office/drawing/2014/main" id="{5EB5B970-6AFC-481B-ADBD-B1C36A6D2466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5" name="Freeform: Shape 17">
              <a:extLst>
                <a:ext uri="{FF2B5EF4-FFF2-40B4-BE49-F238E27FC236}">
                  <a16:creationId xmlns:a16="http://schemas.microsoft.com/office/drawing/2014/main" id="{9529032A-936F-4807-8F26-F416EE940FB8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6" name="Freeform: Shape 18">
              <a:extLst>
                <a:ext uri="{FF2B5EF4-FFF2-40B4-BE49-F238E27FC236}">
                  <a16:creationId xmlns:a16="http://schemas.microsoft.com/office/drawing/2014/main" id="{98CF9437-3560-4F42-8571-7267419FD3EC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7" name="Freeform: Shape 31">
              <a:extLst>
                <a:ext uri="{FF2B5EF4-FFF2-40B4-BE49-F238E27FC236}">
                  <a16:creationId xmlns:a16="http://schemas.microsoft.com/office/drawing/2014/main" id="{4AC81868-4A71-4DF9-8828-1D32B716C6C8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grpSp>
          <p:nvGrpSpPr>
            <p:cNvPr id="8" name="Group 32">
              <a:extLst>
                <a:ext uri="{FF2B5EF4-FFF2-40B4-BE49-F238E27FC236}">
                  <a16:creationId xmlns:a16="http://schemas.microsoft.com/office/drawing/2014/main" id="{A670D49C-3EAB-462B-B812-AF03D9F23511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13" name="Rectangle: Rounded Corners 37">
                <a:extLst>
                  <a:ext uri="{FF2B5EF4-FFF2-40B4-BE49-F238E27FC236}">
                    <a16:creationId xmlns:a16="http://schemas.microsoft.com/office/drawing/2014/main" id="{74560258-BE51-4EB4-AB29-1B7908E2745B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4" name="Rectangle: Rounded Corners 38">
                <a:extLst>
                  <a:ext uri="{FF2B5EF4-FFF2-40B4-BE49-F238E27FC236}">
                    <a16:creationId xmlns:a16="http://schemas.microsoft.com/office/drawing/2014/main" id="{2A94D653-0C6F-4B41-B1B6-B1C46556330B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  <p:grpSp>
          <p:nvGrpSpPr>
            <p:cNvPr id="9" name="Group 33">
              <a:extLst>
                <a:ext uri="{FF2B5EF4-FFF2-40B4-BE49-F238E27FC236}">
                  <a16:creationId xmlns:a16="http://schemas.microsoft.com/office/drawing/2014/main" id="{21B0E498-DA54-4DB4-85C8-174D227ABE46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11" name="Rectangle: Rounded Corners 35">
                <a:extLst>
                  <a:ext uri="{FF2B5EF4-FFF2-40B4-BE49-F238E27FC236}">
                    <a16:creationId xmlns:a16="http://schemas.microsoft.com/office/drawing/2014/main" id="{3D06E4CC-F478-4088-93B4-56AD7ED542A2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2" name="Rectangle: Rounded Corners 36">
                <a:extLst>
                  <a:ext uri="{FF2B5EF4-FFF2-40B4-BE49-F238E27FC236}">
                    <a16:creationId xmlns:a16="http://schemas.microsoft.com/office/drawing/2014/main" id="{42633EBF-2B49-4902-BDC2-1896B4F7C148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  <p:sp>
          <p:nvSpPr>
            <p:cNvPr id="10" name="Freeform: Shape 34">
              <a:extLst>
                <a:ext uri="{FF2B5EF4-FFF2-40B4-BE49-F238E27FC236}">
                  <a16:creationId xmlns:a16="http://schemas.microsoft.com/office/drawing/2014/main" id="{5D529D0E-FD5D-42FC-8F13-A7AA6F94CD43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sp>
        <p:nvSpPr>
          <p:cNvPr id="15" name="그림 개체 틀 2">
            <a:extLst>
              <a:ext uri="{FF2B5EF4-FFF2-40B4-BE49-F238E27FC236}">
                <a16:creationId xmlns:a16="http://schemas.microsoft.com/office/drawing/2014/main" id="{D146B698-1AAB-456A-BD4D-EF950EAE568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454331" y="1976846"/>
            <a:ext cx="3849189" cy="231648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FontTx/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4BB7A1EA-274A-47AB-9580-2FF5A0070E2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967482286"/>
      </p:ext>
    </p:extLst>
  </p:cSld>
  <p:clrMapOvr>
    <a:masterClrMapping/>
  </p:clrMapOvr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14057506"/>
      </p:ext>
    </p:extLst>
  </p:cSld>
  <p:clrMapOvr>
    <a:masterClrMapping/>
  </p:clrMapOvr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6661600"/>
      </p:ext>
    </p:extLst>
  </p:cSld>
  <p:clrMapOvr>
    <a:masterClrMapping/>
  </p:clrMapOvr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28547702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>
            <a:extLst>
              <a:ext uri="{FF2B5EF4-FFF2-40B4-BE49-F238E27FC236}">
                <a16:creationId xmlns:a16="http://schemas.microsoft.com/office/drawing/2014/main" id="{56A8D882-ECE5-485E-A5B8-5172353853F6}"/>
              </a:ext>
            </a:extLst>
          </p:cNvPr>
          <p:cNvSpPr/>
          <p:nvPr userDrawn="1"/>
        </p:nvSpPr>
        <p:spPr>
          <a:xfrm>
            <a:off x="280706" y="239282"/>
            <a:ext cx="11630588" cy="417889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25368D46-1CBC-4047-B64B-F7EC39B1F57C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404501" y="410494"/>
            <a:ext cx="11382998" cy="342220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7774530D-D035-41C6-944F-DF3BA698030F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4836731" y="2584365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3B5E077A-91E5-49B5-8A20-6D8127976E4A}"/>
              </a:ext>
            </a:extLst>
          </p:cNvPr>
          <p:cNvSpPr>
            <a:spLocks noGrp="1"/>
          </p:cNvSpPr>
          <p:nvPr>
            <p:ph type="pic" idx="17" hasCustomPrompt="1"/>
          </p:nvPr>
        </p:nvSpPr>
        <p:spPr>
          <a:xfrm>
            <a:off x="7168952" y="2584365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B7BB727D-22B7-49A9-B362-23164A854BB6}"/>
              </a:ext>
            </a:extLst>
          </p:cNvPr>
          <p:cNvSpPr>
            <a:spLocks noGrp="1"/>
          </p:cNvSpPr>
          <p:nvPr>
            <p:ph type="pic" idx="18" hasCustomPrompt="1"/>
          </p:nvPr>
        </p:nvSpPr>
        <p:spPr>
          <a:xfrm>
            <a:off x="9501174" y="2584365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768664198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99220551"/>
      </p:ext>
    </p:extLst>
  </p:cSld>
  <p:clrMapOvr>
    <a:masterClrMapping/>
  </p:clrMapOvr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Resize without losing quality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Change Fill Color &amp;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Line Color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www.allppt.com</a:t>
            </a:r>
            <a:endParaRPr kumimoji="0" lang="ko-K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FREE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1497330111"/>
      </p:ext>
    </p:extLst>
  </p:cSld>
  <p:clrMapOvr>
    <a:masterClrMapping/>
  </p:clrMapOvr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727378268"/>
      </p:ext>
    </p:extLst>
  </p:cSld>
  <p:clrMapOvr>
    <a:masterClrMapping/>
  </p:clrMapOvr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0198821"/>
      </p:ext>
    </p:extLst>
  </p:cSld>
  <p:clrMapOvr>
    <a:masterClrMapping/>
  </p:clrMapOvr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EF70765A-4598-4D75-8EBE-B820808F655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Our Team LAYOUT</a:t>
            </a:r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CE7E3DCA-86D6-4FDC-8410-483D394E8838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903131" y="1820285"/>
            <a:ext cx="2496277" cy="423436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bg1">
                <a:lumMod val="50000"/>
              </a:schemeClr>
            </a:solidFill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365FC983-D283-482C-B524-538143538611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3525365" y="1820285"/>
            <a:ext cx="2496277" cy="423436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bg1">
                <a:lumMod val="50000"/>
              </a:schemeClr>
            </a:solidFill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13196244-BBC5-47C6-86F5-9A396A60583E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6147599" y="1820285"/>
            <a:ext cx="2496277" cy="423436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bg1">
                <a:lumMod val="50000"/>
              </a:schemeClr>
            </a:solidFill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AC78498C-F5F8-48D1-B226-3366F9FA0B41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8769832" y="1820285"/>
            <a:ext cx="2496277" cy="423436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bg1">
                <a:lumMod val="50000"/>
              </a:schemeClr>
            </a:solidFill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01785766"/>
      </p:ext>
    </p:extLst>
  </p:cSld>
  <p:clrMapOvr>
    <a:masterClrMapping/>
  </p:clrMapOvr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13">
            <a:extLst>
              <a:ext uri="{FF2B5EF4-FFF2-40B4-BE49-F238E27FC236}">
                <a16:creationId xmlns:a16="http://schemas.microsoft.com/office/drawing/2014/main" id="{A695027E-AB95-49DD-8397-858A506841D3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5661437" y="0"/>
            <a:ext cx="6530564" cy="6858000"/>
          </a:xfrm>
          <a:custGeom>
            <a:avLst/>
            <a:gdLst>
              <a:gd name="connsiteX0" fmla="*/ 4044771 w 6530564"/>
              <a:gd name="connsiteY0" fmla="*/ 6093451 h 6858000"/>
              <a:gd name="connsiteX1" fmla="*/ 4045742 w 6530564"/>
              <a:gd name="connsiteY1" fmla="*/ 6095312 h 6858000"/>
              <a:gd name="connsiteX2" fmla="*/ 4035428 w 6530564"/>
              <a:gd name="connsiteY2" fmla="*/ 6095447 h 6858000"/>
              <a:gd name="connsiteX3" fmla="*/ 4044771 w 6530564"/>
              <a:gd name="connsiteY3" fmla="*/ 6093451 h 6858000"/>
              <a:gd name="connsiteX4" fmla="*/ 4313376 w 6530564"/>
              <a:gd name="connsiteY4" fmla="*/ 6001876 h 6858000"/>
              <a:gd name="connsiteX5" fmla="*/ 4333057 w 6530564"/>
              <a:gd name="connsiteY5" fmla="*/ 6002555 h 6858000"/>
              <a:gd name="connsiteX6" fmla="*/ 4334056 w 6530564"/>
              <a:gd name="connsiteY6" fmla="*/ 6007226 h 6858000"/>
              <a:gd name="connsiteX7" fmla="*/ 4335053 w 6530564"/>
              <a:gd name="connsiteY7" fmla="*/ 6011898 h 6858000"/>
              <a:gd name="connsiteX8" fmla="*/ 4253651 w 6530564"/>
              <a:gd name="connsiteY8" fmla="*/ 6019520 h 6858000"/>
              <a:gd name="connsiteX9" fmla="*/ 4308706 w 6530564"/>
              <a:gd name="connsiteY9" fmla="*/ 6002875 h 6858000"/>
              <a:gd name="connsiteX10" fmla="*/ 4371425 w 6530564"/>
              <a:gd name="connsiteY10" fmla="*/ 5999243 h 6858000"/>
              <a:gd name="connsiteX11" fmla="*/ 4381959 w 6530564"/>
              <a:gd name="connsiteY11" fmla="*/ 5999606 h 6858000"/>
              <a:gd name="connsiteX12" fmla="*/ 4343399 w 6530564"/>
              <a:gd name="connsiteY12" fmla="*/ 6005230 h 6858000"/>
              <a:gd name="connsiteX13" fmla="*/ 4348069 w 6530564"/>
              <a:gd name="connsiteY13" fmla="*/ 6004231 h 6858000"/>
              <a:gd name="connsiteX14" fmla="*/ 4352740 w 6530564"/>
              <a:gd name="connsiteY14" fmla="*/ 6003234 h 6858000"/>
              <a:gd name="connsiteX15" fmla="*/ 4371425 w 6530564"/>
              <a:gd name="connsiteY15" fmla="*/ 5999243 h 6858000"/>
              <a:gd name="connsiteX16" fmla="*/ 5313770 w 6530564"/>
              <a:gd name="connsiteY16" fmla="*/ 5992063 h 6858000"/>
              <a:gd name="connsiteX17" fmla="*/ 5303509 w 6530564"/>
              <a:gd name="connsiteY17" fmla="*/ 5995476 h 6858000"/>
              <a:gd name="connsiteX18" fmla="*/ 5304507 w 6530564"/>
              <a:gd name="connsiteY18" fmla="*/ 6000145 h 6858000"/>
              <a:gd name="connsiteX19" fmla="*/ 5254793 w 6530564"/>
              <a:gd name="connsiteY19" fmla="*/ 6024769 h 6858000"/>
              <a:gd name="connsiteX20" fmla="*/ 5317025 w 6530564"/>
              <a:gd name="connsiteY20" fmla="*/ 5995549 h 6858000"/>
              <a:gd name="connsiteX21" fmla="*/ 4434660 w 6530564"/>
              <a:gd name="connsiteY21" fmla="*/ 5991919 h 6858000"/>
              <a:gd name="connsiteX22" fmla="*/ 4395777 w 6530564"/>
              <a:gd name="connsiteY22" fmla="*/ 5998924 h 6858000"/>
              <a:gd name="connsiteX23" fmla="*/ 4391107 w 6530564"/>
              <a:gd name="connsiteY23" fmla="*/ 5999922 h 6858000"/>
              <a:gd name="connsiteX24" fmla="*/ 4381959 w 6530564"/>
              <a:gd name="connsiteY24" fmla="*/ 5999606 h 6858000"/>
              <a:gd name="connsiteX25" fmla="*/ 5563150 w 6530564"/>
              <a:gd name="connsiteY25" fmla="*/ 5743821 h 6858000"/>
              <a:gd name="connsiteX26" fmla="*/ 5562539 w 6530564"/>
              <a:gd name="connsiteY26" fmla="*/ 5744767 h 6858000"/>
              <a:gd name="connsiteX27" fmla="*/ 5557868 w 6530564"/>
              <a:gd name="connsiteY27" fmla="*/ 5745764 h 6858000"/>
              <a:gd name="connsiteX28" fmla="*/ 2418715 w 6530564"/>
              <a:gd name="connsiteY28" fmla="*/ 5683798 h 6858000"/>
              <a:gd name="connsiteX29" fmla="*/ 2423109 w 6530564"/>
              <a:gd name="connsiteY29" fmla="*/ 5687744 h 6858000"/>
              <a:gd name="connsiteX30" fmla="*/ 2419712 w 6530564"/>
              <a:gd name="connsiteY30" fmla="*/ 5688470 h 6858000"/>
              <a:gd name="connsiteX31" fmla="*/ 2418715 w 6530564"/>
              <a:gd name="connsiteY31" fmla="*/ 5683798 h 6858000"/>
              <a:gd name="connsiteX32" fmla="*/ 5855983 w 6530564"/>
              <a:gd name="connsiteY32" fmla="*/ 5403674 h 6858000"/>
              <a:gd name="connsiteX33" fmla="*/ 5851753 w 6530564"/>
              <a:gd name="connsiteY33" fmla="*/ 5406742 h 6858000"/>
              <a:gd name="connsiteX34" fmla="*/ 5851313 w 6530564"/>
              <a:gd name="connsiteY34" fmla="*/ 5404671 h 6858000"/>
              <a:gd name="connsiteX35" fmla="*/ 5855983 w 6530564"/>
              <a:gd name="connsiteY35" fmla="*/ 5403674 h 6858000"/>
              <a:gd name="connsiteX36" fmla="*/ 4512474 w 6530564"/>
              <a:gd name="connsiteY36" fmla="*/ 5165146 h 6858000"/>
              <a:gd name="connsiteX37" fmla="*/ 4513179 w 6530564"/>
              <a:gd name="connsiteY37" fmla="*/ 5165335 h 6858000"/>
              <a:gd name="connsiteX38" fmla="*/ 4508315 w 6530564"/>
              <a:gd name="connsiteY38" fmla="*/ 5167547 h 6858000"/>
              <a:gd name="connsiteX39" fmla="*/ 4512474 w 6530564"/>
              <a:gd name="connsiteY39" fmla="*/ 5165146 h 6858000"/>
              <a:gd name="connsiteX40" fmla="*/ 4373541 w 6530564"/>
              <a:gd name="connsiteY40" fmla="*/ 5128612 h 6858000"/>
              <a:gd name="connsiteX41" fmla="*/ 4362165 w 6530564"/>
              <a:gd name="connsiteY41" fmla="*/ 5131201 h 6858000"/>
              <a:gd name="connsiteX42" fmla="*/ 4370545 w 6530564"/>
              <a:gd name="connsiteY42" fmla="*/ 5130631 h 6858000"/>
              <a:gd name="connsiteX43" fmla="*/ 3626785 w 6530564"/>
              <a:gd name="connsiteY43" fmla="*/ 5124711 h 6858000"/>
              <a:gd name="connsiteX44" fmla="*/ 3639907 w 6530564"/>
              <a:gd name="connsiteY44" fmla="*/ 5128227 h 6858000"/>
              <a:gd name="connsiteX45" fmla="*/ 3629186 w 6530564"/>
              <a:gd name="connsiteY45" fmla="*/ 5128871 h 6858000"/>
              <a:gd name="connsiteX46" fmla="*/ 3625905 w 6530564"/>
              <a:gd name="connsiteY46" fmla="*/ 5127992 h 6858000"/>
              <a:gd name="connsiteX47" fmla="*/ 3622627 w 6530564"/>
              <a:gd name="connsiteY47" fmla="*/ 5127114 h 6858000"/>
              <a:gd name="connsiteX48" fmla="*/ 3619346 w 6530564"/>
              <a:gd name="connsiteY48" fmla="*/ 5126234 h 6858000"/>
              <a:gd name="connsiteX49" fmla="*/ 3626785 w 6530564"/>
              <a:gd name="connsiteY49" fmla="*/ 5124711 h 6858000"/>
              <a:gd name="connsiteX50" fmla="*/ 3360612 w 6530564"/>
              <a:gd name="connsiteY50" fmla="*/ 5081517 h 6858000"/>
              <a:gd name="connsiteX51" fmla="*/ 3363892 w 6530564"/>
              <a:gd name="connsiteY51" fmla="*/ 5082396 h 6858000"/>
              <a:gd name="connsiteX52" fmla="*/ 3359734 w 6530564"/>
              <a:gd name="connsiteY52" fmla="*/ 5084797 h 6858000"/>
              <a:gd name="connsiteX53" fmla="*/ 3360612 w 6530564"/>
              <a:gd name="connsiteY53" fmla="*/ 5081517 h 6858000"/>
              <a:gd name="connsiteX54" fmla="*/ 3200777 w 6530564"/>
              <a:gd name="connsiteY54" fmla="*/ 5049024 h 6858000"/>
              <a:gd name="connsiteX55" fmla="*/ 3203804 w 6530564"/>
              <a:gd name="connsiteY55" fmla="*/ 5050048 h 6858000"/>
              <a:gd name="connsiteX56" fmla="*/ 3200523 w 6530564"/>
              <a:gd name="connsiteY56" fmla="*/ 5049169 h 6858000"/>
              <a:gd name="connsiteX57" fmla="*/ 3219693 w 6530564"/>
              <a:gd name="connsiteY57" fmla="*/ 5047769 h 6858000"/>
              <a:gd name="connsiteX58" fmla="*/ 3228523 w 6530564"/>
              <a:gd name="connsiteY58" fmla="*/ 5049640 h 6858000"/>
              <a:gd name="connsiteX59" fmla="*/ 3230924 w 6530564"/>
              <a:gd name="connsiteY59" fmla="*/ 5053799 h 6858000"/>
              <a:gd name="connsiteX60" fmla="*/ 3234205 w 6530564"/>
              <a:gd name="connsiteY60" fmla="*/ 5054678 h 6858000"/>
              <a:gd name="connsiteX61" fmla="*/ 3236606 w 6530564"/>
              <a:gd name="connsiteY61" fmla="*/ 5058838 h 6858000"/>
              <a:gd name="connsiteX62" fmla="*/ 3239886 w 6530564"/>
              <a:gd name="connsiteY62" fmla="*/ 5059716 h 6858000"/>
              <a:gd name="connsiteX63" fmla="*/ 3240766 w 6530564"/>
              <a:gd name="connsiteY63" fmla="*/ 5056436 h 6858000"/>
              <a:gd name="connsiteX64" fmla="*/ 3267886 w 6530564"/>
              <a:gd name="connsiteY64" fmla="*/ 5060188 h 6858000"/>
              <a:gd name="connsiteX65" fmla="*/ 3267006 w 6530564"/>
              <a:gd name="connsiteY65" fmla="*/ 5063467 h 6858000"/>
              <a:gd name="connsiteX66" fmla="*/ 3273569 w 6530564"/>
              <a:gd name="connsiteY66" fmla="*/ 5065226 h 6858000"/>
              <a:gd name="connsiteX67" fmla="*/ 3276848 w 6530564"/>
              <a:gd name="connsiteY67" fmla="*/ 5066104 h 6858000"/>
              <a:gd name="connsiteX68" fmla="*/ 3308771 w 6530564"/>
              <a:gd name="connsiteY68" fmla="*/ 5078174 h 6858000"/>
              <a:gd name="connsiteX69" fmla="*/ 3309651 w 6530564"/>
              <a:gd name="connsiteY69" fmla="*/ 5074894 h 6858000"/>
              <a:gd name="connsiteX70" fmla="*/ 3312052 w 6530564"/>
              <a:gd name="connsiteY70" fmla="*/ 5079053 h 6858000"/>
              <a:gd name="connsiteX71" fmla="*/ 3316211 w 6530564"/>
              <a:gd name="connsiteY71" fmla="*/ 5076651 h 6858000"/>
              <a:gd name="connsiteX72" fmla="*/ 3335893 w 6530564"/>
              <a:gd name="connsiteY72" fmla="*/ 5081925 h 6858000"/>
              <a:gd name="connsiteX73" fmla="*/ 3346612 w 6530564"/>
              <a:gd name="connsiteY73" fmla="*/ 5081283 h 6858000"/>
              <a:gd name="connsiteX74" fmla="*/ 3349015 w 6530564"/>
              <a:gd name="connsiteY74" fmla="*/ 5085441 h 6858000"/>
              <a:gd name="connsiteX75" fmla="*/ 3354053 w 6530564"/>
              <a:gd name="connsiteY75" fmla="*/ 5079760 h 6858000"/>
              <a:gd name="connsiteX76" fmla="*/ 3353173 w 6530564"/>
              <a:gd name="connsiteY76" fmla="*/ 5083040 h 6858000"/>
              <a:gd name="connsiteX77" fmla="*/ 3356453 w 6530564"/>
              <a:gd name="connsiteY77" fmla="*/ 5083919 h 6858000"/>
              <a:gd name="connsiteX78" fmla="*/ 3359734 w 6530564"/>
              <a:gd name="connsiteY78" fmla="*/ 5084797 h 6858000"/>
              <a:gd name="connsiteX79" fmla="*/ 3363013 w 6530564"/>
              <a:gd name="connsiteY79" fmla="*/ 5085677 h 6858000"/>
              <a:gd name="connsiteX80" fmla="*/ 3366295 w 6530564"/>
              <a:gd name="connsiteY80" fmla="*/ 5086556 h 6858000"/>
              <a:gd name="connsiteX81" fmla="*/ 3371975 w 6530564"/>
              <a:gd name="connsiteY81" fmla="*/ 5091594 h 6858000"/>
              <a:gd name="connsiteX82" fmla="*/ 3379415 w 6530564"/>
              <a:gd name="connsiteY82" fmla="*/ 5090071 h 6858000"/>
              <a:gd name="connsiteX83" fmla="*/ 3398218 w 6530564"/>
              <a:gd name="connsiteY83" fmla="*/ 5098625 h 6858000"/>
              <a:gd name="connsiteX84" fmla="*/ 3338294 w 6530564"/>
              <a:gd name="connsiteY84" fmla="*/ 5086085 h 6858000"/>
              <a:gd name="connsiteX85" fmla="*/ 3309415 w 6530564"/>
              <a:gd name="connsiteY85" fmla="*/ 5088893 h 6858000"/>
              <a:gd name="connsiteX86" fmla="*/ 3275734 w 6530564"/>
              <a:gd name="connsiteY86" fmla="*/ 5083385 h 6858000"/>
              <a:gd name="connsiteX87" fmla="*/ 3221727 w 6530564"/>
              <a:gd name="connsiteY87" fmla="*/ 5061883 h 6858000"/>
              <a:gd name="connsiteX88" fmla="*/ 3225887 w 6530564"/>
              <a:gd name="connsiteY88" fmla="*/ 5059480 h 6858000"/>
              <a:gd name="connsiteX89" fmla="*/ 3222606 w 6530564"/>
              <a:gd name="connsiteY89" fmla="*/ 5058602 h 6858000"/>
              <a:gd name="connsiteX90" fmla="*/ 3210364 w 6530564"/>
              <a:gd name="connsiteY90" fmla="*/ 5051805 h 6858000"/>
              <a:gd name="connsiteX91" fmla="*/ 3207083 w 6530564"/>
              <a:gd name="connsiteY91" fmla="*/ 5050927 h 6858000"/>
              <a:gd name="connsiteX92" fmla="*/ 3207921 w 6530564"/>
              <a:gd name="connsiteY92" fmla="*/ 5047800 h 6858000"/>
              <a:gd name="connsiteX93" fmla="*/ 3213235 w 6530564"/>
              <a:gd name="connsiteY93" fmla="*/ 5049498 h 6858000"/>
              <a:gd name="connsiteX94" fmla="*/ 3219693 w 6530564"/>
              <a:gd name="connsiteY94" fmla="*/ 5047769 h 6858000"/>
              <a:gd name="connsiteX95" fmla="*/ 3204682 w 6530564"/>
              <a:gd name="connsiteY95" fmla="*/ 5046768 h 6858000"/>
              <a:gd name="connsiteX96" fmla="*/ 3207964 w 6530564"/>
              <a:gd name="connsiteY96" fmla="*/ 5047647 h 6858000"/>
              <a:gd name="connsiteX97" fmla="*/ 3207921 w 6530564"/>
              <a:gd name="connsiteY97" fmla="*/ 5047800 h 6858000"/>
              <a:gd name="connsiteX98" fmla="*/ 1727225 w 6530564"/>
              <a:gd name="connsiteY98" fmla="*/ 5030520 h 6858000"/>
              <a:gd name="connsiteX99" fmla="*/ 1725536 w 6530564"/>
              <a:gd name="connsiteY99" fmla="*/ 5030881 h 6858000"/>
              <a:gd name="connsiteX100" fmla="*/ 1727974 w 6530564"/>
              <a:gd name="connsiteY100" fmla="*/ 5034027 h 6858000"/>
              <a:gd name="connsiteX101" fmla="*/ 4899046 w 6530564"/>
              <a:gd name="connsiteY101" fmla="*/ 4955822 h 6858000"/>
              <a:gd name="connsiteX102" fmla="*/ 4902327 w 6530564"/>
              <a:gd name="connsiteY102" fmla="*/ 4956701 h 6858000"/>
              <a:gd name="connsiteX103" fmla="*/ 4898167 w 6530564"/>
              <a:gd name="connsiteY103" fmla="*/ 4959102 h 6858000"/>
              <a:gd name="connsiteX104" fmla="*/ 4899046 w 6530564"/>
              <a:gd name="connsiteY104" fmla="*/ 4955822 h 6858000"/>
              <a:gd name="connsiteX105" fmla="*/ 4909765 w 6530564"/>
              <a:gd name="connsiteY105" fmla="*/ 4955178 h 6858000"/>
              <a:gd name="connsiteX106" fmla="*/ 4908886 w 6530564"/>
              <a:gd name="connsiteY106" fmla="*/ 4958459 h 6858000"/>
              <a:gd name="connsiteX107" fmla="*/ 4904727 w 6530564"/>
              <a:gd name="connsiteY107" fmla="*/ 4960860 h 6858000"/>
              <a:gd name="connsiteX108" fmla="*/ 4886804 w 6530564"/>
              <a:gd name="connsiteY108" fmla="*/ 4949025 h 6858000"/>
              <a:gd name="connsiteX109" fmla="*/ 4885925 w 6530564"/>
              <a:gd name="connsiteY109" fmla="*/ 4952305 h 6858000"/>
              <a:gd name="connsiteX110" fmla="*/ 4882645 w 6530564"/>
              <a:gd name="connsiteY110" fmla="*/ 4951427 h 6858000"/>
              <a:gd name="connsiteX111" fmla="*/ 4886804 w 6530564"/>
              <a:gd name="connsiteY111" fmla="*/ 4949025 h 6858000"/>
              <a:gd name="connsiteX112" fmla="*/ 1904088 w 6530564"/>
              <a:gd name="connsiteY112" fmla="*/ 4943893 h 6858000"/>
              <a:gd name="connsiteX113" fmla="*/ 1909757 w 6530564"/>
              <a:gd name="connsiteY113" fmla="*/ 4947566 h 6858000"/>
              <a:gd name="connsiteX114" fmla="*/ 1905087 w 6530564"/>
              <a:gd name="connsiteY114" fmla="*/ 4948563 h 6858000"/>
              <a:gd name="connsiteX115" fmla="*/ 4977467 w 6530564"/>
              <a:gd name="connsiteY115" fmla="*/ 4879455 h 6858000"/>
              <a:gd name="connsiteX116" fmla="*/ 4858971 w 6530564"/>
              <a:gd name="connsiteY116" fmla="*/ 4948076 h 6858000"/>
              <a:gd name="connsiteX117" fmla="*/ 4660094 w 6530564"/>
              <a:gd name="connsiteY117" fmla="*/ 5042804 h 6858000"/>
              <a:gd name="connsiteX118" fmla="*/ 4444457 w 6530564"/>
              <a:gd name="connsiteY118" fmla="*/ 5112467 h 6858000"/>
              <a:gd name="connsiteX119" fmla="*/ 4389558 w 6530564"/>
              <a:gd name="connsiteY119" fmla="*/ 5124965 h 6858000"/>
              <a:gd name="connsiteX120" fmla="*/ 4383717 w 6530564"/>
              <a:gd name="connsiteY120" fmla="*/ 5128009 h 6858000"/>
              <a:gd name="connsiteX121" fmla="*/ 4343187 w 6530564"/>
              <a:gd name="connsiteY121" fmla="*/ 5140882 h 6858000"/>
              <a:gd name="connsiteX122" fmla="*/ 4339907 w 6530564"/>
              <a:gd name="connsiteY122" fmla="*/ 5140002 h 6858000"/>
              <a:gd name="connsiteX123" fmla="*/ 4336627 w 6530564"/>
              <a:gd name="connsiteY123" fmla="*/ 5139123 h 6858000"/>
              <a:gd name="connsiteX124" fmla="*/ 4335748 w 6530564"/>
              <a:gd name="connsiteY124" fmla="*/ 5142403 h 6858000"/>
              <a:gd name="connsiteX125" fmla="*/ 4317590 w 6530564"/>
              <a:gd name="connsiteY125" fmla="*/ 5144570 h 6858000"/>
              <a:gd name="connsiteX126" fmla="*/ 4314308 w 6530564"/>
              <a:gd name="connsiteY126" fmla="*/ 5143691 h 6858000"/>
              <a:gd name="connsiteX127" fmla="*/ 4310149 w 6530564"/>
              <a:gd name="connsiteY127" fmla="*/ 5146092 h 6858000"/>
              <a:gd name="connsiteX128" fmla="*/ 4313430 w 6530564"/>
              <a:gd name="connsiteY128" fmla="*/ 5146971 h 6858000"/>
              <a:gd name="connsiteX129" fmla="*/ 4271193 w 6530564"/>
              <a:gd name="connsiteY129" fmla="*/ 5160265 h 6858000"/>
              <a:gd name="connsiteX130" fmla="*/ 4272073 w 6530564"/>
              <a:gd name="connsiteY130" fmla="*/ 5156984 h 6858000"/>
              <a:gd name="connsiteX131" fmla="*/ 4268793 w 6530564"/>
              <a:gd name="connsiteY131" fmla="*/ 5156105 h 6858000"/>
              <a:gd name="connsiteX132" fmla="*/ 4264633 w 6530564"/>
              <a:gd name="connsiteY132" fmla="*/ 5158507 h 6858000"/>
              <a:gd name="connsiteX133" fmla="*/ 4263755 w 6530564"/>
              <a:gd name="connsiteY133" fmla="*/ 5161788 h 6858000"/>
              <a:gd name="connsiteX134" fmla="*/ 4260474 w 6530564"/>
              <a:gd name="connsiteY134" fmla="*/ 5160908 h 6858000"/>
              <a:gd name="connsiteX135" fmla="*/ 4239034 w 6530564"/>
              <a:gd name="connsiteY135" fmla="*/ 5162195 h 6858000"/>
              <a:gd name="connsiteX136" fmla="*/ 4233996 w 6530564"/>
              <a:gd name="connsiteY136" fmla="*/ 5167877 h 6858000"/>
              <a:gd name="connsiteX137" fmla="*/ 4226557 w 6530564"/>
              <a:gd name="connsiteY137" fmla="*/ 5169398 h 6858000"/>
              <a:gd name="connsiteX138" fmla="*/ 4224157 w 6530564"/>
              <a:gd name="connsiteY138" fmla="*/ 5165240 h 6858000"/>
              <a:gd name="connsiteX139" fmla="*/ 4219997 w 6530564"/>
              <a:gd name="connsiteY139" fmla="*/ 5167641 h 6858000"/>
              <a:gd name="connsiteX140" fmla="*/ 4215837 w 6530564"/>
              <a:gd name="connsiteY140" fmla="*/ 5170042 h 6858000"/>
              <a:gd name="connsiteX141" fmla="*/ 4181921 w 6530564"/>
              <a:gd name="connsiteY141" fmla="*/ 5178534 h 6858000"/>
              <a:gd name="connsiteX142" fmla="*/ 4195921 w 6530564"/>
              <a:gd name="connsiteY142" fmla="*/ 5178768 h 6858000"/>
              <a:gd name="connsiteX143" fmla="*/ 4211678 w 6530564"/>
              <a:gd name="connsiteY143" fmla="*/ 5172443 h 6858000"/>
              <a:gd name="connsiteX144" fmla="*/ 4214959 w 6530564"/>
              <a:gd name="connsiteY144" fmla="*/ 5173322 h 6858000"/>
              <a:gd name="connsiteX145" fmla="*/ 4218239 w 6530564"/>
              <a:gd name="connsiteY145" fmla="*/ 5174202 h 6858000"/>
              <a:gd name="connsiteX146" fmla="*/ 4225678 w 6530564"/>
              <a:gd name="connsiteY146" fmla="*/ 5172679 h 6858000"/>
              <a:gd name="connsiteX147" fmla="*/ 4256315 w 6530564"/>
              <a:gd name="connsiteY147" fmla="*/ 5163309 h 6858000"/>
              <a:gd name="connsiteX148" fmla="*/ 4262875 w 6530564"/>
              <a:gd name="connsiteY148" fmla="*/ 5165067 h 6858000"/>
              <a:gd name="connsiteX149" fmla="*/ 4266157 w 6530564"/>
              <a:gd name="connsiteY149" fmla="*/ 5165946 h 6858000"/>
              <a:gd name="connsiteX150" fmla="*/ 4272717 w 6530564"/>
              <a:gd name="connsiteY150" fmla="*/ 5167703 h 6858000"/>
              <a:gd name="connsiteX151" fmla="*/ 4273595 w 6530564"/>
              <a:gd name="connsiteY151" fmla="*/ 5164424 h 6858000"/>
              <a:gd name="connsiteX152" fmla="*/ 4274474 w 6530564"/>
              <a:gd name="connsiteY152" fmla="*/ 5161144 h 6858000"/>
              <a:gd name="connsiteX153" fmla="*/ 4290233 w 6530564"/>
              <a:gd name="connsiteY153" fmla="*/ 5154819 h 6858000"/>
              <a:gd name="connsiteX154" fmla="*/ 4312551 w 6530564"/>
              <a:gd name="connsiteY154" fmla="*/ 5150251 h 6858000"/>
              <a:gd name="connsiteX155" fmla="*/ 4315831 w 6530564"/>
              <a:gd name="connsiteY155" fmla="*/ 5151131 h 6858000"/>
              <a:gd name="connsiteX156" fmla="*/ 4319110 w 6530564"/>
              <a:gd name="connsiteY156" fmla="*/ 5152009 h 6858000"/>
              <a:gd name="connsiteX157" fmla="*/ 4334869 w 6530564"/>
              <a:gd name="connsiteY157" fmla="*/ 5145684 h 6858000"/>
              <a:gd name="connsiteX158" fmla="*/ 4330709 w 6530564"/>
              <a:gd name="connsiteY158" fmla="*/ 5148085 h 6858000"/>
              <a:gd name="connsiteX159" fmla="*/ 4333989 w 6530564"/>
              <a:gd name="connsiteY159" fmla="*/ 5148964 h 6858000"/>
              <a:gd name="connsiteX160" fmla="*/ 4338149 w 6530564"/>
              <a:gd name="connsiteY160" fmla="*/ 5146563 h 6858000"/>
              <a:gd name="connsiteX161" fmla="*/ 4342309 w 6530564"/>
              <a:gd name="connsiteY161" fmla="*/ 5144162 h 6858000"/>
              <a:gd name="connsiteX162" fmla="*/ 4353029 w 6530564"/>
              <a:gd name="connsiteY162" fmla="*/ 5143519 h 6858000"/>
              <a:gd name="connsiteX163" fmla="*/ 4361347 w 6530564"/>
              <a:gd name="connsiteY163" fmla="*/ 5138715 h 6858000"/>
              <a:gd name="connsiteX164" fmla="*/ 4356309 w 6530564"/>
              <a:gd name="connsiteY164" fmla="*/ 5144397 h 6858000"/>
              <a:gd name="connsiteX165" fmla="*/ 4368785 w 6530564"/>
              <a:gd name="connsiteY165" fmla="*/ 5137194 h 6858000"/>
              <a:gd name="connsiteX166" fmla="*/ 4387825 w 6530564"/>
              <a:gd name="connsiteY166" fmla="*/ 5131747 h 6858000"/>
              <a:gd name="connsiteX167" fmla="*/ 4385187 w 6530564"/>
              <a:gd name="connsiteY167" fmla="*/ 5141588 h 6858000"/>
              <a:gd name="connsiteX168" fmla="*/ 4401825 w 6530564"/>
              <a:gd name="connsiteY168" fmla="*/ 5131982 h 6858000"/>
              <a:gd name="connsiteX169" fmla="*/ 4400945 w 6530564"/>
              <a:gd name="connsiteY169" fmla="*/ 5135263 h 6858000"/>
              <a:gd name="connsiteX170" fmla="*/ 4404225 w 6530564"/>
              <a:gd name="connsiteY170" fmla="*/ 5136142 h 6858000"/>
              <a:gd name="connsiteX171" fmla="*/ 4408385 w 6530564"/>
              <a:gd name="connsiteY171" fmla="*/ 5133740 h 6858000"/>
              <a:gd name="connsiteX172" fmla="*/ 4420862 w 6530564"/>
              <a:gd name="connsiteY172" fmla="*/ 5126537 h 6858000"/>
              <a:gd name="connsiteX173" fmla="*/ 4428303 w 6530564"/>
              <a:gd name="connsiteY173" fmla="*/ 5125014 h 6858000"/>
              <a:gd name="connsiteX174" fmla="*/ 4432461 w 6530564"/>
              <a:gd name="connsiteY174" fmla="*/ 5122611 h 6858000"/>
              <a:gd name="connsiteX175" fmla="*/ 4429181 w 6530564"/>
              <a:gd name="connsiteY175" fmla="*/ 5121733 h 6858000"/>
              <a:gd name="connsiteX176" fmla="*/ 4425901 w 6530564"/>
              <a:gd name="connsiteY176" fmla="*/ 5120854 h 6858000"/>
              <a:gd name="connsiteX177" fmla="*/ 4456537 w 6530564"/>
              <a:gd name="connsiteY177" fmla="*/ 5111486 h 6858000"/>
              <a:gd name="connsiteX178" fmla="*/ 4450621 w 6530564"/>
              <a:gd name="connsiteY178" fmla="*/ 5120446 h 6858000"/>
              <a:gd name="connsiteX179" fmla="*/ 4475575 w 6530564"/>
              <a:gd name="connsiteY179" fmla="*/ 5106039 h 6858000"/>
              <a:gd name="connsiteX180" fmla="*/ 4506211 w 6530564"/>
              <a:gd name="connsiteY180" fmla="*/ 5096669 h 6858000"/>
              <a:gd name="connsiteX181" fmla="*/ 4502053 w 6530564"/>
              <a:gd name="connsiteY181" fmla="*/ 5099070 h 6858000"/>
              <a:gd name="connsiteX182" fmla="*/ 4501174 w 6530564"/>
              <a:gd name="connsiteY182" fmla="*/ 5102350 h 6858000"/>
              <a:gd name="connsiteX183" fmla="*/ 4500295 w 6530564"/>
              <a:gd name="connsiteY183" fmla="*/ 5105631 h 6858000"/>
              <a:gd name="connsiteX184" fmla="*/ 4507735 w 6530564"/>
              <a:gd name="connsiteY184" fmla="*/ 5104109 h 6858000"/>
              <a:gd name="connsiteX185" fmla="*/ 4506857 w 6530564"/>
              <a:gd name="connsiteY185" fmla="*/ 5107388 h 6858000"/>
              <a:gd name="connsiteX186" fmla="*/ 4502697 w 6530564"/>
              <a:gd name="connsiteY186" fmla="*/ 5109791 h 6858000"/>
              <a:gd name="connsiteX187" fmla="*/ 4499417 w 6530564"/>
              <a:gd name="connsiteY187" fmla="*/ 5108911 h 6858000"/>
              <a:gd name="connsiteX188" fmla="*/ 4495258 w 6530564"/>
              <a:gd name="connsiteY188" fmla="*/ 5111312 h 6858000"/>
              <a:gd name="connsiteX189" fmla="*/ 4491098 w 6530564"/>
              <a:gd name="connsiteY189" fmla="*/ 5113713 h 6858000"/>
              <a:gd name="connsiteX190" fmla="*/ 4368551 w 6530564"/>
              <a:gd name="connsiteY190" fmla="*/ 5151193 h 6858000"/>
              <a:gd name="connsiteX191" fmla="*/ 4365269 w 6530564"/>
              <a:gd name="connsiteY191" fmla="*/ 5150314 h 6858000"/>
              <a:gd name="connsiteX192" fmla="*/ 4361112 w 6530564"/>
              <a:gd name="connsiteY192" fmla="*/ 5152715 h 6858000"/>
              <a:gd name="connsiteX193" fmla="*/ 4337913 w 6530564"/>
              <a:gd name="connsiteY193" fmla="*/ 5160563 h 6858000"/>
              <a:gd name="connsiteX194" fmla="*/ 4327194 w 6530564"/>
              <a:gd name="connsiteY194" fmla="*/ 5161207 h 6858000"/>
              <a:gd name="connsiteX195" fmla="*/ 4323035 w 6530564"/>
              <a:gd name="connsiteY195" fmla="*/ 5163608 h 6858000"/>
              <a:gd name="connsiteX196" fmla="*/ 4295678 w 6530564"/>
              <a:gd name="connsiteY196" fmla="*/ 5173857 h 6858000"/>
              <a:gd name="connsiteX197" fmla="*/ 4291519 w 6530564"/>
              <a:gd name="connsiteY197" fmla="*/ 5176258 h 6858000"/>
              <a:gd name="connsiteX198" fmla="*/ 4281679 w 6530564"/>
              <a:gd name="connsiteY198" fmla="*/ 5173621 h 6858000"/>
              <a:gd name="connsiteX199" fmla="*/ 4254323 w 6530564"/>
              <a:gd name="connsiteY199" fmla="*/ 5183870 h 6858000"/>
              <a:gd name="connsiteX200" fmla="*/ 4250163 w 6530564"/>
              <a:gd name="connsiteY200" fmla="*/ 5186271 h 6858000"/>
              <a:gd name="connsiteX201" fmla="*/ 4246882 w 6530564"/>
              <a:gd name="connsiteY201" fmla="*/ 5185391 h 6858000"/>
              <a:gd name="connsiteX202" fmla="*/ 4143607 w 6530564"/>
              <a:gd name="connsiteY202" fmla="*/ 5203426 h 6858000"/>
              <a:gd name="connsiteX203" fmla="*/ 4132010 w 6530564"/>
              <a:gd name="connsiteY203" fmla="*/ 5207349 h 6858000"/>
              <a:gd name="connsiteX204" fmla="*/ 4122169 w 6530564"/>
              <a:gd name="connsiteY204" fmla="*/ 5204713 h 6858000"/>
              <a:gd name="connsiteX205" fmla="*/ 4120410 w 6530564"/>
              <a:gd name="connsiteY205" fmla="*/ 5211273 h 6858000"/>
              <a:gd name="connsiteX206" fmla="*/ 4112971 w 6530564"/>
              <a:gd name="connsiteY206" fmla="*/ 5212796 h 6858000"/>
              <a:gd name="connsiteX207" fmla="*/ 4062652 w 6530564"/>
              <a:gd name="connsiteY207" fmla="*/ 5216892 h 6858000"/>
              <a:gd name="connsiteX208" fmla="*/ 4059373 w 6530564"/>
              <a:gd name="connsiteY208" fmla="*/ 5216012 h 6858000"/>
              <a:gd name="connsiteX209" fmla="*/ 4052812 w 6530564"/>
              <a:gd name="connsiteY209" fmla="*/ 5214255 h 6858000"/>
              <a:gd name="connsiteX210" fmla="*/ 4051933 w 6530564"/>
              <a:gd name="connsiteY210" fmla="*/ 5217535 h 6858000"/>
              <a:gd name="connsiteX211" fmla="*/ 3996577 w 6530564"/>
              <a:gd name="connsiteY211" fmla="*/ 5227313 h 6858000"/>
              <a:gd name="connsiteX212" fmla="*/ 3923940 w 6530564"/>
              <a:gd name="connsiteY212" fmla="*/ 5235976 h 6858000"/>
              <a:gd name="connsiteX213" fmla="*/ 3884340 w 6530564"/>
              <a:gd name="connsiteY213" fmla="*/ 5239430 h 6858000"/>
              <a:gd name="connsiteX214" fmla="*/ 3881060 w 6530564"/>
              <a:gd name="connsiteY214" fmla="*/ 5238550 h 6858000"/>
              <a:gd name="connsiteX215" fmla="*/ 3877781 w 6530564"/>
              <a:gd name="connsiteY215" fmla="*/ 5237671 h 6858000"/>
              <a:gd name="connsiteX216" fmla="*/ 3874499 w 6530564"/>
              <a:gd name="connsiteY216" fmla="*/ 5236793 h 6858000"/>
              <a:gd name="connsiteX217" fmla="*/ 3873621 w 6530564"/>
              <a:gd name="connsiteY217" fmla="*/ 5240072 h 6858000"/>
              <a:gd name="connsiteX218" fmla="*/ 3868581 w 6530564"/>
              <a:gd name="connsiteY218" fmla="*/ 5245755 h 6858000"/>
              <a:gd name="connsiteX219" fmla="*/ 3843864 w 6530564"/>
              <a:gd name="connsiteY219" fmla="*/ 5246161 h 6858000"/>
              <a:gd name="connsiteX220" fmla="*/ 3835544 w 6530564"/>
              <a:gd name="connsiteY220" fmla="*/ 5250965 h 6858000"/>
              <a:gd name="connsiteX221" fmla="*/ 3879302 w 6530564"/>
              <a:gd name="connsiteY221" fmla="*/ 5245111 h 6858000"/>
              <a:gd name="connsiteX222" fmla="*/ 3885863 w 6530564"/>
              <a:gd name="connsiteY222" fmla="*/ 5246869 h 6858000"/>
              <a:gd name="connsiteX223" fmla="*/ 3890023 w 6530564"/>
              <a:gd name="connsiteY223" fmla="*/ 5244468 h 6858000"/>
              <a:gd name="connsiteX224" fmla="*/ 3946901 w 6530564"/>
              <a:gd name="connsiteY224" fmla="*/ 5242128 h 6858000"/>
              <a:gd name="connsiteX225" fmla="*/ 4080577 w 6530564"/>
              <a:gd name="connsiteY225" fmla="*/ 5228726 h 6858000"/>
              <a:gd name="connsiteX226" fmla="*/ 4208569 w 6530564"/>
              <a:gd name="connsiteY226" fmla="*/ 5210285 h 6858000"/>
              <a:gd name="connsiteX227" fmla="*/ 4227607 w 6530564"/>
              <a:gd name="connsiteY227" fmla="*/ 5204840 h 6858000"/>
              <a:gd name="connsiteX228" fmla="*/ 4320161 w 6530564"/>
              <a:gd name="connsiteY228" fmla="*/ 5187449 h 6858000"/>
              <a:gd name="connsiteX229" fmla="*/ 4350799 w 6530564"/>
              <a:gd name="connsiteY229" fmla="*/ 5178079 h 6858000"/>
              <a:gd name="connsiteX230" fmla="*/ 4416232 w 6530564"/>
              <a:gd name="connsiteY230" fmla="*/ 5156937 h 6858000"/>
              <a:gd name="connsiteX231" fmla="*/ 4528059 w 6530564"/>
              <a:gd name="connsiteY231" fmla="*/ 5120102 h 6858000"/>
              <a:gd name="connsiteX232" fmla="*/ 4548856 w 6530564"/>
              <a:gd name="connsiteY232" fmla="*/ 5108094 h 6858000"/>
              <a:gd name="connsiteX233" fmla="*/ 4582773 w 6530564"/>
              <a:gd name="connsiteY233" fmla="*/ 5099604 h 6858000"/>
              <a:gd name="connsiteX234" fmla="*/ 4587811 w 6530564"/>
              <a:gd name="connsiteY234" fmla="*/ 5093923 h 6858000"/>
              <a:gd name="connsiteX235" fmla="*/ 4642524 w 6530564"/>
              <a:gd name="connsiteY235" fmla="*/ 5073425 h 6858000"/>
              <a:gd name="connsiteX236" fmla="*/ 4652601 w 6530564"/>
              <a:gd name="connsiteY236" fmla="*/ 5062062 h 6858000"/>
              <a:gd name="connsiteX237" fmla="*/ 4667481 w 6530564"/>
              <a:gd name="connsiteY237" fmla="*/ 5059017 h 6858000"/>
              <a:gd name="connsiteX238" fmla="*/ 4798817 w 6530564"/>
              <a:gd name="connsiteY238" fmla="*/ 4988734 h 6858000"/>
              <a:gd name="connsiteX239" fmla="*/ 4856167 w 6530564"/>
              <a:gd name="connsiteY239" fmla="*/ 4958396 h 6858000"/>
              <a:gd name="connsiteX240" fmla="*/ 4882880 w 6530564"/>
              <a:gd name="connsiteY240" fmla="*/ 4937426 h 6858000"/>
              <a:gd name="connsiteX241" fmla="*/ 4894479 w 6530564"/>
              <a:gd name="connsiteY241" fmla="*/ 4933504 h 6858000"/>
              <a:gd name="connsiteX242" fmla="*/ 4907835 w 6530564"/>
              <a:gd name="connsiteY242" fmla="*/ 4923019 h 6858000"/>
              <a:gd name="connsiteX243" fmla="*/ 4911115 w 6530564"/>
              <a:gd name="connsiteY243" fmla="*/ 4923898 h 6858000"/>
              <a:gd name="connsiteX244" fmla="*/ 4896879 w 6530564"/>
              <a:gd name="connsiteY244" fmla="*/ 4937664 h 6858000"/>
              <a:gd name="connsiteX245" fmla="*/ 4893599 w 6530564"/>
              <a:gd name="connsiteY245" fmla="*/ 4936784 h 6858000"/>
              <a:gd name="connsiteX246" fmla="*/ 4888561 w 6530564"/>
              <a:gd name="connsiteY246" fmla="*/ 4942464 h 6858000"/>
              <a:gd name="connsiteX247" fmla="*/ 4887682 w 6530564"/>
              <a:gd name="connsiteY247" fmla="*/ 4945746 h 6858000"/>
              <a:gd name="connsiteX248" fmla="*/ 4883523 w 6530564"/>
              <a:gd name="connsiteY248" fmla="*/ 4948147 h 6858000"/>
              <a:gd name="connsiteX249" fmla="*/ 4882645 w 6530564"/>
              <a:gd name="connsiteY249" fmla="*/ 4951427 h 6858000"/>
              <a:gd name="connsiteX250" fmla="*/ 4860969 w 6530564"/>
              <a:gd name="connsiteY250" fmla="*/ 4966714 h 6858000"/>
              <a:gd name="connsiteX251" fmla="*/ 4856811 w 6530564"/>
              <a:gd name="connsiteY251" fmla="*/ 4969115 h 6858000"/>
              <a:gd name="connsiteX252" fmla="*/ 4855931 w 6530564"/>
              <a:gd name="connsiteY252" fmla="*/ 4972396 h 6858000"/>
              <a:gd name="connsiteX253" fmla="*/ 4852651 w 6530564"/>
              <a:gd name="connsiteY253" fmla="*/ 4971516 h 6858000"/>
              <a:gd name="connsiteX254" fmla="*/ 4850250 w 6530564"/>
              <a:gd name="connsiteY254" fmla="*/ 4967358 h 6858000"/>
              <a:gd name="connsiteX255" fmla="*/ 4842575 w 6530564"/>
              <a:gd name="connsiteY255" fmla="*/ 4982879 h 6858000"/>
              <a:gd name="connsiteX256" fmla="*/ 4810180 w 6530564"/>
              <a:gd name="connsiteY256" fmla="*/ 4998810 h 6858000"/>
              <a:gd name="connsiteX257" fmla="*/ 4811059 w 6530564"/>
              <a:gd name="connsiteY257" fmla="*/ 4995529 h 6858000"/>
              <a:gd name="connsiteX258" fmla="*/ 4806900 w 6530564"/>
              <a:gd name="connsiteY258" fmla="*/ 4997932 h 6858000"/>
              <a:gd name="connsiteX259" fmla="*/ 4812817 w 6530564"/>
              <a:gd name="connsiteY259" fmla="*/ 4988970 h 6858000"/>
              <a:gd name="connsiteX260" fmla="*/ 4798581 w 6530564"/>
              <a:gd name="connsiteY260" fmla="*/ 5002734 h 6858000"/>
              <a:gd name="connsiteX261" fmla="*/ 4791141 w 6530564"/>
              <a:gd name="connsiteY261" fmla="*/ 5004257 h 6858000"/>
              <a:gd name="connsiteX262" fmla="*/ 4786983 w 6530564"/>
              <a:gd name="connsiteY262" fmla="*/ 5006658 h 6858000"/>
              <a:gd name="connsiteX263" fmla="*/ 4789383 w 6530564"/>
              <a:gd name="connsiteY263" fmla="*/ 5010818 h 6858000"/>
              <a:gd name="connsiteX264" fmla="*/ 4764429 w 6530564"/>
              <a:gd name="connsiteY264" fmla="*/ 5025225 h 6858000"/>
              <a:gd name="connsiteX265" fmla="*/ 4760269 w 6530564"/>
              <a:gd name="connsiteY265" fmla="*/ 5027626 h 6858000"/>
              <a:gd name="connsiteX266" fmla="*/ 4759391 w 6530564"/>
              <a:gd name="connsiteY266" fmla="*/ 5030907 h 6858000"/>
              <a:gd name="connsiteX267" fmla="*/ 4680365 w 6530564"/>
              <a:gd name="connsiteY267" fmla="*/ 5076532 h 6858000"/>
              <a:gd name="connsiteX268" fmla="*/ 4669645 w 6530564"/>
              <a:gd name="connsiteY268" fmla="*/ 5077175 h 6858000"/>
              <a:gd name="connsiteX269" fmla="*/ 4664607 w 6530564"/>
              <a:gd name="connsiteY269" fmla="*/ 5082858 h 6858000"/>
              <a:gd name="connsiteX270" fmla="*/ 4596538 w 6530564"/>
              <a:gd name="connsiteY270" fmla="*/ 5113840 h 6858000"/>
              <a:gd name="connsiteX271" fmla="*/ 4525187 w 6530564"/>
              <a:gd name="connsiteY271" fmla="*/ 5143943 h 6858000"/>
              <a:gd name="connsiteX272" fmla="*/ 4514467 w 6530564"/>
              <a:gd name="connsiteY272" fmla="*/ 5144586 h 6858000"/>
              <a:gd name="connsiteX273" fmla="*/ 4516869 w 6530564"/>
              <a:gd name="connsiteY273" fmla="*/ 5148745 h 6858000"/>
              <a:gd name="connsiteX274" fmla="*/ 4474633 w 6530564"/>
              <a:gd name="connsiteY274" fmla="*/ 5162039 h 6858000"/>
              <a:gd name="connsiteX275" fmla="*/ 4447277 w 6530564"/>
              <a:gd name="connsiteY275" fmla="*/ 5172288 h 6858000"/>
              <a:gd name="connsiteX276" fmla="*/ 4400883 w 6530564"/>
              <a:gd name="connsiteY276" fmla="*/ 5187983 h 6858000"/>
              <a:gd name="connsiteX277" fmla="*/ 4339608 w 6530564"/>
              <a:gd name="connsiteY277" fmla="*/ 5206722 h 6858000"/>
              <a:gd name="connsiteX278" fmla="*/ 4333047 w 6530564"/>
              <a:gd name="connsiteY278" fmla="*/ 5204965 h 6858000"/>
              <a:gd name="connsiteX279" fmla="*/ 4265213 w 6530564"/>
              <a:gd name="connsiteY279" fmla="*/ 5221947 h 6858000"/>
              <a:gd name="connsiteX280" fmla="*/ 4256895 w 6530564"/>
              <a:gd name="connsiteY280" fmla="*/ 5226749 h 6858000"/>
              <a:gd name="connsiteX281" fmla="*/ 4223857 w 6530564"/>
              <a:gd name="connsiteY281" fmla="*/ 5231960 h 6858000"/>
              <a:gd name="connsiteX282" fmla="*/ 4203941 w 6530564"/>
              <a:gd name="connsiteY282" fmla="*/ 5240686 h 6858000"/>
              <a:gd name="connsiteX283" fmla="*/ 4124741 w 6530564"/>
              <a:gd name="connsiteY283" fmla="*/ 5247592 h 6858000"/>
              <a:gd name="connsiteX284" fmla="*/ 4019067 w 6530564"/>
              <a:gd name="connsiteY284" fmla="*/ 5261465 h 6858000"/>
              <a:gd name="connsiteX285" fmla="*/ 3989310 w 6530564"/>
              <a:gd name="connsiteY285" fmla="*/ 5267556 h 6858000"/>
              <a:gd name="connsiteX286" fmla="*/ 3993469 w 6530564"/>
              <a:gd name="connsiteY286" fmla="*/ 5265155 h 6858000"/>
              <a:gd name="connsiteX287" fmla="*/ 3953870 w 6530564"/>
              <a:gd name="connsiteY287" fmla="*/ 5268607 h 6858000"/>
              <a:gd name="connsiteX288" fmla="*/ 3944029 w 6530564"/>
              <a:gd name="connsiteY288" fmla="*/ 5265970 h 6858000"/>
              <a:gd name="connsiteX289" fmla="*/ 3830272 w 6530564"/>
              <a:gd name="connsiteY289" fmla="*/ 5270646 h 6858000"/>
              <a:gd name="connsiteX290" fmla="*/ 3831150 w 6530564"/>
              <a:gd name="connsiteY290" fmla="*/ 5267367 h 6858000"/>
              <a:gd name="connsiteX291" fmla="*/ 3827869 w 6530564"/>
              <a:gd name="connsiteY291" fmla="*/ 5266488 h 6858000"/>
              <a:gd name="connsiteX292" fmla="*/ 3823711 w 6530564"/>
              <a:gd name="connsiteY292" fmla="*/ 5268887 h 6858000"/>
              <a:gd name="connsiteX293" fmla="*/ 3784991 w 6530564"/>
              <a:gd name="connsiteY293" fmla="*/ 5269060 h 6858000"/>
              <a:gd name="connsiteX294" fmla="*/ 3781710 w 6530564"/>
              <a:gd name="connsiteY294" fmla="*/ 5268182 h 6858000"/>
              <a:gd name="connsiteX295" fmla="*/ 3778430 w 6530564"/>
              <a:gd name="connsiteY295" fmla="*/ 5267303 h 6858000"/>
              <a:gd name="connsiteX296" fmla="*/ 3777550 w 6530564"/>
              <a:gd name="connsiteY296" fmla="*/ 5270583 h 6858000"/>
              <a:gd name="connsiteX297" fmla="*/ 3780831 w 6530564"/>
              <a:gd name="connsiteY297" fmla="*/ 5271463 h 6858000"/>
              <a:gd name="connsiteX298" fmla="*/ 3766831 w 6530564"/>
              <a:gd name="connsiteY298" fmla="*/ 5271227 h 6858000"/>
              <a:gd name="connsiteX299" fmla="*/ 3765073 w 6530564"/>
              <a:gd name="connsiteY299" fmla="*/ 5277788 h 6858000"/>
              <a:gd name="connsiteX300" fmla="*/ 3775793 w 6530564"/>
              <a:gd name="connsiteY300" fmla="*/ 5277144 h 6858000"/>
              <a:gd name="connsiteX301" fmla="*/ 3774913 w 6530564"/>
              <a:gd name="connsiteY301" fmla="*/ 5280425 h 6858000"/>
              <a:gd name="connsiteX302" fmla="*/ 3804672 w 6530564"/>
              <a:gd name="connsiteY302" fmla="*/ 5274334 h 6858000"/>
              <a:gd name="connsiteX303" fmla="*/ 3811233 w 6530564"/>
              <a:gd name="connsiteY303" fmla="*/ 5276093 h 6858000"/>
              <a:gd name="connsiteX304" fmla="*/ 3814512 w 6530564"/>
              <a:gd name="connsiteY304" fmla="*/ 5276971 h 6858000"/>
              <a:gd name="connsiteX305" fmla="*/ 3817794 w 6530564"/>
              <a:gd name="connsiteY305" fmla="*/ 5277850 h 6858000"/>
              <a:gd name="connsiteX306" fmla="*/ 3818672 w 6530564"/>
              <a:gd name="connsiteY306" fmla="*/ 5274569 h 6858000"/>
              <a:gd name="connsiteX307" fmla="*/ 3825233 w 6530564"/>
              <a:gd name="connsiteY307" fmla="*/ 5276327 h 6858000"/>
              <a:gd name="connsiteX308" fmla="*/ 3820193 w 6530564"/>
              <a:gd name="connsiteY308" fmla="*/ 5282009 h 6858000"/>
              <a:gd name="connsiteX309" fmla="*/ 3830914 w 6530564"/>
              <a:gd name="connsiteY309" fmla="*/ 5281367 h 6858000"/>
              <a:gd name="connsiteX310" fmla="*/ 3834196 w 6530564"/>
              <a:gd name="connsiteY310" fmla="*/ 5282245 h 6858000"/>
              <a:gd name="connsiteX311" fmla="*/ 3837475 w 6530564"/>
              <a:gd name="connsiteY311" fmla="*/ 5283124 h 6858000"/>
              <a:gd name="connsiteX312" fmla="*/ 3840755 w 6530564"/>
              <a:gd name="connsiteY312" fmla="*/ 5284004 h 6858000"/>
              <a:gd name="connsiteX313" fmla="*/ 3854755 w 6530564"/>
              <a:gd name="connsiteY313" fmla="*/ 5284238 h 6858000"/>
              <a:gd name="connsiteX314" fmla="*/ 3858913 w 6530564"/>
              <a:gd name="connsiteY314" fmla="*/ 5281837 h 6858000"/>
              <a:gd name="connsiteX315" fmla="*/ 3862195 w 6530564"/>
              <a:gd name="connsiteY315" fmla="*/ 5282716 h 6858000"/>
              <a:gd name="connsiteX316" fmla="*/ 3858913 w 6530564"/>
              <a:gd name="connsiteY316" fmla="*/ 5281837 h 6858000"/>
              <a:gd name="connsiteX317" fmla="*/ 3894353 w 6530564"/>
              <a:gd name="connsiteY317" fmla="*/ 5280786 h 6858000"/>
              <a:gd name="connsiteX318" fmla="*/ 3900914 w 6530564"/>
              <a:gd name="connsiteY318" fmla="*/ 5282543 h 6858000"/>
              <a:gd name="connsiteX319" fmla="*/ 3901794 w 6530564"/>
              <a:gd name="connsiteY319" fmla="*/ 5279264 h 6858000"/>
              <a:gd name="connsiteX320" fmla="*/ 3933953 w 6530564"/>
              <a:gd name="connsiteY320" fmla="*/ 5277333 h 6858000"/>
              <a:gd name="connsiteX321" fmla="*/ 3934831 w 6530564"/>
              <a:gd name="connsiteY321" fmla="*/ 5274053 h 6858000"/>
              <a:gd name="connsiteX322" fmla="*/ 3938111 w 6530564"/>
              <a:gd name="connsiteY322" fmla="*/ 5274932 h 6858000"/>
              <a:gd name="connsiteX323" fmla="*/ 3937233 w 6530564"/>
              <a:gd name="connsiteY323" fmla="*/ 5278211 h 6858000"/>
              <a:gd name="connsiteX324" fmla="*/ 3940514 w 6530564"/>
              <a:gd name="connsiteY324" fmla="*/ 5279091 h 6858000"/>
              <a:gd name="connsiteX325" fmla="*/ 3944673 w 6530564"/>
              <a:gd name="connsiteY325" fmla="*/ 5276690 h 6858000"/>
              <a:gd name="connsiteX326" fmla="*/ 4044429 w 6530564"/>
              <a:gd name="connsiteY326" fmla="*/ 5271777 h 6858000"/>
              <a:gd name="connsiteX327" fmla="*/ 4072431 w 6530564"/>
              <a:gd name="connsiteY327" fmla="*/ 5272249 h 6858000"/>
              <a:gd name="connsiteX328" fmla="*/ 4091468 w 6530564"/>
              <a:gd name="connsiteY328" fmla="*/ 5266803 h 6858000"/>
              <a:gd name="connsiteX329" fmla="*/ 4121227 w 6530564"/>
              <a:gd name="connsiteY329" fmla="*/ 5260712 h 6858000"/>
              <a:gd name="connsiteX330" fmla="*/ 4336092 w 6530564"/>
              <a:gd name="connsiteY330" fmla="*/ 5219844 h 6858000"/>
              <a:gd name="connsiteX331" fmla="*/ 4341775 w 6530564"/>
              <a:gd name="connsiteY331" fmla="*/ 5224882 h 6858000"/>
              <a:gd name="connsiteX332" fmla="*/ 4338495 w 6530564"/>
              <a:gd name="connsiteY332" fmla="*/ 5224004 h 6858000"/>
              <a:gd name="connsiteX333" fmla="*/ 4337615 w 6530564"/>
              <a:gd name="connsiteY333" fmla="*/ 5227283 h 6858000"/>
              <a:gd name="connsiteX334" fmla="*/ 4345054 w 6530564"/>
              <a:gd name="connsiteY334" fmla="*/ 5225760 h 6858000"/>
              <a:gd name="connsiteX335" fmla="*/ 4354895 w 6530564"/>
              <a:gd name="connsiteY335" fmla="*/ 5228397 h 6858000"/>
              <a:gd name="connsiteX336" fmla="*/ 4368253 w 6530564"/>
              <a:gd name="connsiteY336" fmla="*/ 5217913 h 6858000"/>
              <a:gd name="connsiteX337" fmla="*/ 4371531 w 6530564"/>
              <a:gd name="connsiteY337" fmla="*/ 5218791 h 6858000"/>
              <a:gd name="connsiteX338" fmla="*/ 4375691 w 6530564"/>
              <a:gd name="connsiteY338" fmla="*/ 5216392 h 6858000"/>
              <a:gd name="connsiteX339" fmla="*/ 4378971 w 6530564"/>
              <a:gd name="connsiteY339" fmla="*/ 5217270 h 6858000"/>
              <a:gd name="connsiteX340" fmla="*/ 4379850 w 6530564"/>
              <a:gd name="connsiteY340" fmla="*/ 5213989 h 6858000"/>
              <a:gd name="connsiteX341" fmla="*/ 4387291 w 6530564"/>
              <a:gd name="connsiteY341" fmla="*/ 5212466 h 6858000"/>
              <a:gd name="connsiteX342" fmla="*/ 4405449 w 6530564"/>
              <a:gd name="connsiteY342" fmla="*/ 5210302 h 6858000"/>
              <a:gd name="connsiteX343" fmla="*/ 4404569 w 6530564"/>
              <a:gd name="connsiteY343" fmla="*/ 5213581 h 6858000"/>
              <a:gd name="connsiteX344" fmla="*/ 4400411 w 6530564"/>
              <a:gd name="connsiteY344" fmla="*/ 5215984 h 6858000"/>
              <a:gd name="connsiteX345" fmla="*/ 4407849 w 6530564"/>
              <a:gd name="connsiteY345" fmla="*/ 5214461 h 6858000"/>
              <a:gd name="connsiteX346" fmla="*/ 4412009 w 6530564"/>
              <a:gd name="connsiteY346" fmla="*/ 5212060 h 6858000"/>
              <a:gd name="connsiteX347" fmla="*/ 4427767 w 6530564"/>
              <a:gd name="connsiteY347" fmla="*/ 5205735 h 6858000"/>
              <a:gd name="connsiteX348" fmla="*/ 4431047 w 6530564"/>
              <a:gd name="connsiteY348" fmla="*/ 5206613 h 6858000"/>
              <a:gd name="connsiteX349" fmla="*/ 4438487 w 6530564"/>
              <a:gd name="connsiteY349" fmla="*/ 5205091 h 6858000"/>
              <a:gd name="connsiteX350" fmla="*/ 4439367 w 6530564"/>
              <a:gd name="connsiteY350" fmla="*/ 5201811 h 6858000"/>
              <a:gd name="connsiteX351" fmla="*/ 4436087 w 6530564"/>
              <a:gd name="connsiteY351" fmla="*/ 5200931 h 6858000"/>
              <a:gd name="connsiteX352" fmla="*/ 4446805 w 6530564"/>
              <a:gd name="connsiteY352" fmla="*/ 5200288 h 6858000"/>
              <a:gd name="connsiteX353" fmla="*/ 4448563 w 6530564"/>
              <a:gd name="connsiteY353" fmla="*/ 5193727 h 6858000"/>
              <a:gd name="connsiteX354" fmla="*/ 4455124 w 6530564"/>
              <a:gd name="connsiteY354" fmla="*/ 5195484 h 6858000"/>
              <a:gd name="connsiteX355" fmla="*/ 4459284 w 6530564"/>
              <a:gd name="connsiteY355" fmla="*/ 5193083 h 6858000"/>
              <a:gd name="connsiteX356" fmla="*/ 4462565 w 6530564"/>
              <a:gd name="connsiteY356" fmla="*/ 5193963 h 6858000"/>
              <a:gd name="connsiteX357" fmla="*/ 4463443 w 6530564"/>
              <a:gd name="connsiteY357" fmla="*/ 5190682 h 6858000"/>
              <a:gd name="connsiteX358" fmla="*/ 4460162 w 6530564"/>
              <a:gd name="connsiteY358" fmla="*/ 5189804 h 6858000"/>
              <a:gd name="connsiteX359" fmla="*/ 4503277 w 6530564"/>
              <a:gd name="connsiteY359" fmla="*/ 5173230 h 6858000"/>
              <a:gd name="connsiteX360" fmla="*/ 4510717 w 6530564"/>
              <a:gd name="connsiteY360" fmla="*/ 5171707 h 6858000"/>
              <a:gd name="connsiteX361" fmla="*/ 4515755 w 6530564"/>
              <a:gd name="connsiteY361" fmla="*/ 5166027 h 6858000"/>
              <a:gd name="connsiteX362" fmla="*/ 4513179 w 6530564"/>
              <a:gd name="connsiteY362" fmla="*/ 5165335 h 6858000"/>
              <a:gd name="connsiteX363" fmla="*/ 4525643 w 6530564"/>
              <a:gd name="connsiteY363" fmla="*/ 5159666 h 6858000"/>
              <a:gd name="connsiteX364" fmla="*/ 4571346 w 6530564"/>
              <a:gd name="connsiteY364" fmla="*/ 5142247 h 6858000"/>
              <a:gd name="connsiteX365" fmla="*/ 4585583 w 6530564"/>
              <a:gd name="connsiteY365" fmla="*/ 5128483 h 6858000"/>
              <a:gd name="connsiteX366" fmla="*/ 4595423 w 6530564"/>
              <a:gd name="connsiteY366" fmla="*/ 5131120 h 6858000"/>
              <a:gd name="connsiteX367" fmla="*/ 4619500 w 6530564"/>
              <a:gd name="connsiteY367" fmla="*/ 5119991 h 6858000"/>
              <a:gd name="connsiteX368" fmla="*/ 4629575 w 6530564"/>
              <a:gd name="connsiteY368" fmla="*/ 5108629 h 6858000"/>
              <a:gd name="connsiteX369" fmla="*/ 4648615 w 6530564"/>
              <a:gd name="connsiteY369" fmla="*/ 5103183 h 6858000"/>
              <a:gd name="connsiteX370" fmla="*/ 4647735 w 6530564"/>
              <a:gd name="connsiteY370" fmla="*/ 5106463 h 6858000"/>
              <a:gd name="connsiteX371" fmla="*/ 4642697 w 6530564"/>
              <a:gd name="connsiteY371" fmla="*/ 5112145 h 6858000"/>
              <a:gd name="connsiteX372" fmla="*/ 4650136 w 6530564"/>
              <a:gd name="connsiteY372" fmla="*/ 5110622 h 6858000"/>
              <a:gd name="connsiteX373" fmla="*/ 4654296 w 6530564"/>
              <a:gd name="connsiteY373" fmla="*/ 5108221 h 6858000"/>
              <a:gd name="connsiteX374" fmla="*/ 4645099 w 6530564"/>
              <a:gd name="connsiteY374" fmla="*/ 5116303 h 6858000"/>
              <a:gd name="connsiteX375" fmla="*/ 4661735 w 6530564"/>
              <a:gd name="connsiteY375" fmla="*/ 5106698 h 6858000"/>
              <a:gd name="connsiteX376" fmla="*/ 4665893 w 6530564"/>
              <a:gd name="connsiteY376" fmla="*/ 5104297 h 6858000"/>
              <a:gd name="connsiteX377" fmla="*/ 4675091 w 6530564"/>
              <a:gd name="connsiteY377" fmla="*/ 5096214 h 6858000"/>
              <a:gd name="connsiteX378" fmla="*/ 4667651 w 6530564"/>
              <a:gd name="connsiteY378" fmla="*/ 5097736 h 6858000"/>
              <a:gd name="connsiteX379" fmla="*/ 4664372 w 6530564"/>
              <a:gd name="connsiteY379" fmla="*/ 5096858 h 6858000"/>
              <a:gd name="connsiteX380" fmla="*/ 4676849 w 6530564"/>
              <a:gd name="connsiteY380" fmla="*/ 5089653 h 6858000"/>
              <a:gd name="connsiteX381" fmla="*/ 4662850 w 6530564"/>
              <a:gd name="connsiteY381" fmla="*/ 5089418 h 6858000"/>
              <a:gd name="connsiteX382" fmla="*/ 4689327 w 6530564"/>
              <a:gd name="connsiteY382" fmla="*/ 5082449 h 6858000"/>
              <a:gd name="connsiteX383" fmla="*/ 4685169 w 6530564"/>
              <a:gd name="connsiteY383" fmla="*/ 5084851 h 6858000"/>
              <a:gd name="connsiteX384" fmla="*/ 4683411 w 6530564"/>
              <a:gd name="connsiteY384" fmla="*/ 5091411 h 6858000"/>
              <a:gd name="connsiteX385" fmla="*/ 4691728 w 6530564"/>
              <a:gd name="connsiteY385" fmla="*/ 5086609 h 6858000"/>
              <a:gd name="connsiteX386" fmla="*/ 4695008 w 6530564"/>
              <a:gd name="connsiteY386" fmla="*/ 5087488 h 6858000"/>
              <a:gd name="connsiteX387" fmla="*/ 4698289 w 6530564"/>
              <a:gd name="connsiteY387" fmla="*/ 5088368 h 6858000"/>
              <a:gd name="connsiteX388" fmla="*/ 4697411 w 6530564"/>
              <a:gd name="connsiteY388" fmla="*/ 5091647 h 6858000"/>
              <a:gd name="connsiteX389" fmla="*/ 4702449 w 6530564"/>
              <a:gd name="connsiteY389" fmla="*/ 5085965 h 6858000"/>
              <a:gd name="connsiteX390" fmla="*/ 4706607 w 6530564"/>
              <a:gd name="connsiteY390" fmla="*/ 5083564 h 6858000"/>
              <a:gd name="connsiteX391" fmla="*/ 4721486 w 6530564"/>
              <a:gd name="connsiteY391" fmla="*/ 5080520 h 6858000"/>
              <a:gd name="connsiteX392" fmla="*/ 4717327 w 6530564"/>
              <a:gd name="connsiteY392" fmla="*/ 5082921 h 6858000"/>
              <a:gd name="connsiteX393" fmla="*/ 4712289 w 6530564"/>
              <a:gd name="connsiteY393" fmla="*/ 5088602 h 6858000"/>
              <a:gd name="connsiteX394" fmla="*/ 4723887 w 6530564"/>
              <a:gd name="connsiteY394" fmla="*/ 5084678 h 6858000"/>
              <a:gd name="connsiteX395" fmla="*/ 4728047 w 6530564"/>
              <a:gd name="connsiteY395" fmla="*/ 5082277 h 6858000"/>
              <a:gd name="connsiteX396" fmla="*/ 4732207 w 6530564"/>
              <a:gd name="connsiteY396" fmla="*/ 5079876 h 6858000"/>
              <a:gd name="connsiteX397" fmla="*/ 4733963 w 6530564"/>
              <a:gd name="connsiteY397" fmla="*/ 5073315 h 6858000"/>
              <a:gd name="connsiteX398" fmla="*/ 4726524 w 6530564"/>
              <a:gd name="connsiteY398" fmla="*/ 5074837 h 6858000"/>
              <a:gd name="connsiteX399" fmla="*/ 4725646 w 6530564"/>
              <a:gd name="connsiteY399" fmla="*/ 5078117 h 6858000"/>
              <a:gd name="connsiteX400" fmla="*/ 4721486 w 6530564"/>
              <a:gd name="connsiteY400" fmla="*/ 5080520 h 6858000"/>
              <a:gd name="connsiteX401" fmla="*/ 4707487 w 6530564"/>
              <a:gd name="connsiteY401" fmla="*/ 5080284 h 6858000"/>
              <a:gd name="connsiteX402" fmla="*/ 4711646 w 6530564"/>
              <a:gd name="connsiteY402" fmla="*/ 5077883 h 6858000"/>
              <a:gd name="connsiteX403" fmla="*/ 4708366 w 6530564"/>
              <a:gd name="connsiteY403" fmla="*/ 5077005 h 6858000"/>
              <a:gd name="connsiteX404" fmla="*/ 4705085 w 6530564"/>
              <a:gd name="connsiteY404" fmla="*/ 5076124 h 6858000"/>
              <a:gd name="connsiteX405" fmla="*/ 4704207 w 6530564"/>
              <a:gd name="connsiteY405" fmla="*/ 5079404 h 6858000"/>
              <a:gd name="connsiteX406" fmla="*/ 4700046 w 6530564"/>
              <a:gd name="connsiteY406" fmla="*/ 5081805 h 6858000"/>
              <a:gd name="connsiteX407" fmla="*/ 4700927 w 6530564"/>
              <a:gd name="connsiteY407" fmla="*/ 5078525 h 6858000"/>
              <a:gd name="connsiteX408" fmla="*/ 4696767 w 6530564"/>
              <a:gd name="connsiteY408" fmla="*/ 5080927 h 6858000"/>
              <a:gd name="connsiteX409" fmla="*/ 4693487 w 6530564"/>
              <a:gd name="connsiteY409" fmla="*/ 5080048 h 6858000"/>
              <a:gd name="connsiteX410" fmla="*/ 4722601 w 6530564"/>
              <a:gd name="connsiteY410" fmla="*/ 5063239 h 6858000"/>
              <a:gd name="connsiteX411" fmla="*/ 4721722 w 6530564"/>
              <a:gd name="connsiteY411" fmla="*/ 5066520 h 6858000"/>
              <a:gd name="connsiteX412" fmla="*/ 4720843 w 6530564"/>
              <a:gd name="connsiteY412" fmla="*/ 5069800 h 6858000"/>
              <a:gd name="connsiteX413" fmla="*/ 4725003 w 6530564"/>
              <a:gd name="connsiteY413" fmla="*/ 5067398 h 6858000"/>
              <a:gd name="connsiteX414" fmla="*/ 4725882 w 6530564"/>
              <a:gd name="connsiteY414" fmla="*/ 5064117 h 6858000"/>
              <a:gd name="connsiteX415" fmla="*/ 4730041 w 6530564"/>
              <a:gd name="connsiteY415" fmla="*/ 5061716 h 6858000"/>
              <a:gd name="connsiteX416" fmla="*/ 4744919 w 6530564"/>
              <a:gd name="connsiteY416" fmla="*/ 5058672 h 6858000"/>
              <a:gd name="connsiteX417" fmla="*/ 4748200 w 6530564"/>
              <a:gd name="connsiteY417" fmla="*/ 5059551 h 6858000"/>
              <a:gd name="connsiteX418" fmla="*/ 4752360 w 6530564"/>
              <a:gd name="connsiteY418" fmla="*/ 5057149 h 6858000"/>
              <a:gd name="connsiteX419" fmla="*/ 4753238 w 6530564"/>
              <a:gd name="connsiteY419" fmla="*/ 5053868 h 6858000"/>
              <a:gd name="connsiteX420" fmla="*/ 4749957 w 6530564"/>
              <a:gd name="connsiteY420" fmla="*/ 5052989 h 6858000"/>
              <a:gd name="connsiteX421" fmla="*/ 4769875 w 6530564"/>
              <a:gd name="connsiteY421" fmla="*/ 5044264 h 6858000"/>
              <a:gd name="connsiteX422" fmla="*/ 4774035 w 6530564"/>
              <a:gd name="connsiteY422" fmla="*/ 5041862 h 6858000"/>
              <a:gd name="connsiteX423" fmla="*/ 4774913 w 6530564"/>
              <a:gd name="connsiteY423" fmla="*/ 5038581 h 6858000"/>
              <a:gd name="connsiteX424" fmla="*/ 4771632 w 6530564"/>
              <a:gd name="connsiteY424" fmla="*/ 5037702 h 6858000"/>
              <a:gd name="connsiteX425" fmla="*/ 4781709 w 6530564"/>
              <a:gd name="connsiteY425" fmla="*/ 5026339 h 6858000"/>
              <a:gd name="connsiteX426" fmla="*/ 4841460 w 6530564"/>
              <a:gd name="connsiteY426" fmla="*/ 5000161 h 6858000"/>
              <a:gd name="connsiteX427" fmla="*/ 4839059 w 6530564"/>
              <a:gd name="connsiteY427" fmla="*/ 4996002 h 6858000"/>
              <a:gd name="connsiteX428" fmla="*/ 4842339 w 6530564"/>
              <a:gd name="connsiteY428" fmla="*/ 4996880 h 6858000"/>
              <a:gd name="connsiteX429" fmla="*/ 4846498 w 6530564"/>
              <a:gd name="connsiteY429" fmla="*/ 4994478 h 6858000"/>
              <a:gd name="connsiteX430" fmla="*/ 4843217 w 6530564"/>
              <a:gd name="connsiteY430" fmla="*/ 4993600 h 6858000"/>
              <a:gd name="connsiteX431" fmla="*/ 4878014 w 6530564"/>
              <a:gd name="connsiteY431" fmla="*/ 4981829 h 6858000"/>
              <a:gd name="connsiteX432" fmla="*/ 4876493 w 6530564"/>
              <a:gd name="connsiteY432" fmla="*/ 4974389 h 6858000"/>
              <a:gd name="connsiteX433" fmla="*/ 4883931 w 6530564"/>
              <a:gd name="connsiteY433" fmla="*/ 4972867 h 6858000"/>
              <a:gd name="connsiteX434" fmla="*/ 4892249 w 6530564"/>
              <a:gd name="connsiteY434" fmla="*/ 4968064 h 6858000"/>
              <a:gd name="connsiteX435" fmla="*/ 4891370 w 6530564"/>
              <a:gd name="connsiteY435" fmla="*/ 4971344 h 6858000"/>
              <a:gd name="connsiteX436" fmla="*/ 4894652 w 6530564"/>
              <a:gd name="connsiteY436" fmla="*/ 4972224 h 6858000"/>
              <a:gd name="connsiteX437" fmla="*/ 4899690 w 6530564"/>
              <a:gd name="connsiteY437" fmla="*/ 4966541 h 6858000"/>
              <a:gd name="connsiteX438" fmla="*/ 4900568 w 6530564"/>
              <a:gd name="connsiteY438" fmla="*/ 4963262 h 6858000"/>
              <a:gd name="connsiteX439" fmla="*/ 4926402 w 6530564"/>
              <a:gd name="connsiteY439" fmla="*/ 4945573 h 6858000"/>
              <a:gd name="connsiteX440" fmla="*/ 4914803 w 6530564"/>
              <a:gd name="connsiteY440" fmla="*/ 4949497 h 6858000"/>
              <a:gd name="connsiteX441" fmla="*/ 4909765 w 6530564"/>
              <a:gd name="connsiteY441" fmla="*/ 4955178 h 6858000"/>
              <a:gd name="connsiteX442" fmla="*/ 4906487 w 6530564"/>
              <a:gd name="connsiteY442" fmla="*/ 4954299 h 6858000"/>
              <a:gd name="connsiteX443" fmla="*/ 4902327 w 6530564"/>
              <a:gd name="connsiteY443" fmla="*/ 4956701 h 6858000"/>
              <a:gd name="connsiteX444" fmla="*/ 4903205 w 6530564"/>
              <a:gd name="connsiteY444" fmla="*/ 4953421 h 6858000"/>
              <a:gd name="connsiteX445" fmla="*/ 4907365 w 6530564"/>
              <a:gd name="connsiteY445" fmla="*/ 4951018 h 6858000"/>
              <a:gd name="connsiteX446" fmla="*/ 4904084 w 6530564"/>
              <a:gd name="connsiteY446" fmla="*/ 4950140 h 6858000"/>
              <a:gd name="connsiteX447" fmla="*/ 4899924 w 6530564"/>
              <a:gd name="connsiteY447" fmla="*/ 4952541 h 6858000"/>
              <a:gd name="connsiteX448" fmla="*/ 4895766 w 6530564"/>
              <a:gd name="connsiteY448" fmla="*/ 4954944 h 6858000"/>
              <a:gd name="connsiteX449" fmla="*/ 4900803 w 6530564"/>
              <a:gd name="connsiteY449" fmla="*/ 4949262 h 6858000"/>
              <a:gd name="connsiteX450" fmla="*/ 4904963 w 6530564"/>
              <a:gd name="connsiteY450" fmla="*/ 4946860 h 6858000"/>
              <a:gd name="connsiteX451" fmla="*/ 4909122 w 6530564"/>
              <a:gd name="connsiteY451" fmla="*/ 4944459 h 6858000"/>
              <a:gd name="connsiteX452" fmla="*/ 4917441 w 6530564"/>
              <a:gd name="connsiteY452" fmla="*/ 4939655 h 6858000"/>
              <a:gd name="connsiteX453" fmla="*/ 4910881 w 6530564"/>
              <a:gd name="connsiteY453" fmla="*/ 4937898 h 6858000"/>
              <a:gd name="connsiteX454" fmla="*/ 4907601 w 6530564"/>
              <a:gd name="connsiteY454" fmla="*/ 4937018 h 6858000"/>
              <a:gd name="connsiteX455" fmla="*/ 4927516 w 6530564"/>
              <a:gd name="connsiteY455" fmla="*/ 4928292 h 6858000"/>
              <a:gd name="connsiteX456" fmla="*/ 4926638 w 6530564"/>
              <a:gd name="connsiteY456" fmla="*/ 4931573 h 6858000"/>
              <a:gd name="connsiteX457" fmla="*/ 4929919 w 6530564"/>
              <a:gd name="connsiteY457" fmla="*/ 4932452 h 6858000"/>
              <a:gd name="connsiteX458" fmla="*/ 4930798 w 6530564"/>
              <a:gd name="connsiteY458" fmla="*/ 4929172 h 6858000"/>
              <a:gd name="connsiteX459" fmla="*/ 4931676 w 6530564"/>
              <a:gd name="connsiteY459" fmla="*/ 4925891 h 6858000"/>
              <a:gd name="connsiteX460" fmla="*/ 4935835 w 6530564"/>
              <a:gd name="connsiteY460" fmla="*/ 4923490 h 6858000"/>
              <a:gd name="connsiteX461" fmla="*/ 4948314 w 6530564"/>
              <a:gd name="connsiteY461" fmla="*/ 4916286 h 6858000"/>
              <a:gd name="connsiteX462" fmla="*/ 4953587 w 6530564"/>
              <a:gd name="connsiteY462" fmla="*/ 4896605 h 6858000"/>
              <a:gd name="connsiteX463" fmla="*/ 4939352 w 6530564"/>
              <a:gd name="connsiteY463" fmla="*/ 4910369 h 6858000"/>
              <a:gd name="connsiteX464" fmla="*/ 4941109 w 6530564"/>
              <a:gd name="connsiteY464" fmla="*/ 4903808 h 6858000"/>
              <a:gd name="connsiteX465" fmla="*/ 4937829 w 6530564"/>
              <a:gd name="connsiteY465" fmla="*/ 4902930 h 6858000"/>
              <a:gd name="connsiteX466" fmla="*/ 4971103 w 6530564"/>
              <a:gd name="connsiteY466" fmla="*/ 4883717 h 6858000"/>
              <a:gd name="connsiteX467" fmla="*/ 6068122 w 6530564"/>
              <a:gd name="connsiteY467" fmla="*/ 4864900 h 6858000"/>
              <a:gd name="connsiteX468" fmla="*/ 6068152 w 6530564"/>
              <a:gd name="connsiteY468" fmla="*/ 4865039 h 6858000"/>
              <a:gd name="connsiteX469" fmla="*/ 6064479 w 6530564"/>
              <a:gd name="connsiteY469" fmla="*/ 4870708 h 6858000"/>
              <a:gd name="connsiteX470" fmla="*/ 2849427 w 6530564"/>
              <a:gd name="connsiteY470" fmla="*/ 4863682 h 6858000"/>
              <a:gd name="connsiteX471" fmla="*/ 2852706 w 6530564"/>
              <a:gd name="connsiteY471" fmla="*/ 4864560 h 6858000"/>
              <a:gd name="connsiteX472" fmla="*/ 2855987 w 6530564"/>
              <a:gd name="connsiteY472" fmla="*/ 4865440 h 6858000"/>
              <a:gd name="connsiteX473" fmla="*/ 2856769 w 6530564"/>
              <a:gd name="connsiteY473" fmla="*/ 4866135 h 6858000"/>
              <a:gd name="connsiteX474" fmla="*/ 5007247 w 6530564"/>
              <a:gd name="connsiteY474" fmla="*/ 4862211 h 6858000"/>
              <a:gd name="connsiteX475" fmla="*/ 4996249 w 6530564"/>
              <a:gd name="connsiteY475" fmla="*/ 4868580 h 6858000"/>
              <a:gd name="connsiteX476" fmla="*/ 4999337 w 6530564"/>
              <a:gd name="connsiteY476" fmla="*/ 4870189 h 6858000"/>
              <a:gd name="connsiteX477" fmla="*/ 6130068 w 6530564"/>
              <a:gd name="connsiteY477" fmla="*/ 4856695 h 6858000"/>
              <a:gd name="connsiteX478" fmla="*/ 6126199 w 6530564"/>
              <a:gd name="connsiteY478" fmla="*/ 4862407 h 6858000"/>
              <a:gd name="connsiteX479" fmla="*/ 6129873 w 6530564"/>
              <a:gd name="connsiteY479" fmla="*/ 4856736 h 6858000"/>
              <a:gd name="connsiteX480" fmla="*/ 5030417 w 6530564"/>
              <a:gd name="connsiteY480" fmla="*/ 4849127 h 6858000"/>
              <a:gd name="connsiteX481" fmla="*/ 5029817 w 6530564"/>
              <a:gd name="connsiteY481" fmla="*/ 4849140 h 6858000"/>
              <a:gd name="connsiteX482" fmla="*/ 5010221 w 6530564"/>
              <a:gd name="connsiteY482" fmla="*/ 4860487 h 6858000"/>
              <a:gd name="connsiteX483" fmla="*/ 5015974 w 6530564"/>
              <a:gd name="connsiteY483" fmla="*/ 4860584 h 6858000"/>
              <a:gd name="connsiteX484" fmla="*/ 5030417 w 6530564"/>
              <a:gd name="connsiteY484" fmla="*/ 4849127 h 6858000"/>
              <a:gd name="connsiteX485" fmla="*/ 5071263 w 6530564"/>
              <a:gd name="connsiteY485" fmla="*/ 4820079 h 6858000"/>
              <a:gd name="connsiteX486" fmla="*/ 5059909 w 6530564"/>
              <a:gd name="connsiteY486" fmla="*/ 4829301 h 6858000"/>
              <a:gd name="connsiteX487" fmla="*/ 5059325 w 6530564"/>
              <a:gd name="connsiteY487" fmla="*/ 4830010 h 6858000"/>
              <a:gd name="connsiteX488" fmla="*/ 5057793 w 6530564"/>
              <a:gd name="connsiteY488" fmla="*/ 4831019 h 6858000"/>
              <a:gd name="connsiteX489" fmla="*/ 5055235 w 6530564"/>
              <a:gd name="connsiteY489" fmla="*/ 4833097 h 6858000"/>
              <a:gd name="connsiteX490" fmla="*/ 5055445 w 6530564"/>
              <a:gd name="connsiteY490" fmla="*/ 4833420 h 6858000"/>
              <a:gd name="connsiteX491" fmla="*/ 5062605 w 6530564"/>
              <a:gd name="connsiteY491" fmla="*/ 4830888 h 6858000"/>
              <a:gd name="connsiteX492" fmla="*/ 5057377 w 6530564"/>
              <a:gd name="connsiteY492" fmla="*/ 4835640 h 6858000"/>
              <a:gd name="connsiteX493" fmla="*/ 5060755 w 6530564"/>
              <a:gd name="connsiteY493" fmla="*/ 4837402 h 6858000"/>
              <a:gd name="connsiteX494" fmla="*/ 5060961 w 6530564"/>
              <a:gd name="connsiteY494" fmla="*/ 4837260 h 6858000"/>
              <a:gd name="connsiteX495" fmla="*/ 5108837 w 6530564"/>
              <a:gd name="connsiteY495" fmla="*/ 4789562 h 6858000"/>
              <a:gd name="connsiteX496" fmla="*/ 5093745 w 6530564"/>
              <a:gd name="connsiteY496" fmla="*/ 4801819 h 6858000"/>
              <a:gd name="connsiteX497" fmla="*/ 5095236 w 6530564"/>
              <a:gd name="connsiteY497" fmla="*/ 4800959 h 6858000"/>
              <a:gd name="connsiteX498" fmla="*/ 5108593 w 6530564"/>
              <a:gd name="connsiteY498" fmla="*/ 4790474 h 6858000"/>
              <a:gd name="connsiteX499" fmla="*/ 5127188 w 6530564"/>
              <a:gd name="connsiteY499" fmla="*/ 4774656 h 6858000"/>
              <a:gd name="connsiteX500" fmla="*/ 5117361 w 6530564"/>
              <a:gd name="connsiteY500" fmla="*/ 4782639 h 6858000"/>
              <a:gd name="connsiteX501" fmla="*/ 5121949 w 6530564"/>
              <a:gd name="connsiteY501" fmla="*/ 4779991 h 6858000"/>
              <a:gd name="connsiteX502" fmla="*/ 5125229 w 6530564"/>
              <a:gd name="connsiteY502" fmla="*/ 4780869 h 6858000"/>
              <a:gd name="connsiteX503" fmla="*/ 5129389 w 6530564"/>
              <a:gd name="connsiteY503" fmla="*/ 4778468 h 6858000"/>
              <a:gd name="connsiteX504" fmla="*/ 2748506 w 6530564"/>
              <a:gd name="connsiteY504" fmla="*/ 4741714 h 6858000"/>
              <a:gd name="connsiteX505" fmla="*/ 2753001 w 6530564"/>
              <a:gd name="connsiteY505" fmla="*/ 4745754 h 6858000"/>
              <a:gd name="connsiteX506" fmla="*/ 2748356 w 6530564"/>
              <a:gd name="connsiteY506" fmla="*/ 4742283 h 6858000"/>
              <a:gd name="connsiteX507" fmla="*/ 2738573 w 6530564"/>
              <a:gd name="connsiteY507" fmla="*/ 4734114 h 6858000"/>
              <a:gd name="connsiteX508" fmla="*/ 2742497 w 6530564"/>
              <a:gd name="connsiteY508" fmla="*/ 4737906 h 6858000"/>
              <a:gd name="connsiteX509" fmla="*/ 2748356 w 6530564"/>
              <a:gd name="connsiteY509" fmla="*/ 4742283 h 6858000"/>
              <a:gd name="connsiteX510" fmla="*/ 2747627 w 6530564"/>
              <a:gd name="connsiteY510" fmla="*/ 4744994 h 6858000"/>
              <a:gd name="connsiteX511" fmla="*/ 2739545 w 6530564"/>
              <a:gd name="connsiteY511" fmla="*/ 4735796 h 6858000"/>
              <a:gd name="connsiteX512" fmla="*/ 2733528 w 6530564"/>
              <a:gd name="connsiteY512" fmla="*/ 4728433 h 6858000"/>
              <a:gd name="connsiteX513" fmla="*/ 2737143 w 6530564"/>
              <a:gd name="connsiteY513" fmla="*/ 4731638 h 6858000"/>
              <a:gd name="connsiteX514" fmla="*/ 2738573 w 6530564"/>
              <a:gd name="connsiteY514" fmla="*/ 4734114 h 6858000"/>
              <a:gd name="connsiteX515" fmla="*/ 2733769 w 6530564"/>
              <a:gd name="connsiteY515" fmla="*/ 4729470 h 6858000"/>
              <a:gd name="connsiteX516" fmla="*/ 2725781 w 6530564"/>
              <a:gd name="connsiteY516" fmla="*/ 4721561 h 6858000"/>
              <a:gd name="connsiteX517" fmla="*/ 2732341 w 6530564"/>
              <a:gd name="connsiteY517" fmla="*/ 4723320 h 6858000"/>
              <a:gd name="connsiteX518" fmla="*/ 2733528 w 6530564"/>
              <a:gd name="connsiteY518" fmla="*/ 4728433 h 6858000"/>
              <a:gd name="connsiteX519" fmla="*/ 2731462 w 6530564"/>
              <a:gd name="connsiteY519" fmla="*/ 4726600 h 6858000"/>
              <a:gd name="connsiteX520" fmla="*/ 2728183 w 6530564"/>
              <a:gd name="connsiteY520" fmla="*/ 4725721 h 6858000"/>
              <a:gd name="connsiteX521" fmla="*/ 2725781 w 6530564"/>
              <a:gd name="connsiteY521" fmla="*/ 4721561 h 6858000"/>
              <a:gd name="connsiteX522" fmla="*/ 3028405 w 6530564"/>
              <a:gd name="connsiteY522" fmla="*/ 4669808 h 6858000"/>
              <a:gd name="connsiteX523" fmla="*/ 3030752 w 6530564"/>
              <a:gd name="connsiteY523" fmla="*/ 4673522 h 6858000"/>
              <a:gd name="connsiteX524" fmla="*/ 3054617 w 6530564"/>
              <a:gd name="connsiteY524" fmla="*/ 4692835 h 6858000"/>
              <a:gd name="connsiteX525" fmla="*/ 3107225 w 6530564"/>
              <a:gd name="connsiteY525" fmla="*/ 4721282 h 6858000"/>
              <a:gd name="connsiteX526" fmla="*/ 3105246 w 6530564"/>
              <a:gd name="connsiteY526" fmla="*/ 4719661 h 6858000"/>
              <a:gd name="connsiteX527" fmla="*/ 3057715 w 6530564"/>
              <a:gd name="connsiteY527" fmla="*/ 4691376 h 6858000"/>
              <a:gd name="connsiteX528" fmla="*/ 6304463 w 6530564"/>
              <a:gd name="connsiteY528" fmla="*/ 4668027 h 6858000"/>
              <a:gd name="connsiteX529" fmla="*/ 6302855 w 6530564"/>
              <a:gd name="connsiteY529" fmla="*/ 4672815 h 6858000"/>
              <a:gd name="connsiteX530" fmla="*/ 6301832 w 6530564"/>
              <a:gd name="connsiteY530" fmla="*/ 4672862 h 6858000"/>
              <a:gd name="connsiteX531" fmla="*/ 6304463 w 6530564"/>
              <a:gd name="connsiteY531" fmla="*/ 4668027 h 6858000"/>
              <a:gd name="connsiteX532" fmla="*/ 2673360 w 6530564"/>
              <a:gd name="connsiteY532" fmla="*/ 4654778 h 6858000"/>
              <a:gd name="connsiteX533" fmla="*/ 2678648 w 6530564"/>
              <a:gd name="connsiteY533" fmla="*/ 4660537 h 6858000"/>
              <a:gd name="connsiteX534" fmla="*/ 2678411 w 6530564"/>
              <a:gd name="connsiteY534" fmla="*/ 4660527 h 6858000"/>
              <a:gd name="connsiteX535" fmla="*/ 2673360 w 6530564"/>
              <a:gd name="connsiteY535" fmla="*/ 4654778 h 6858000"/>
              <a:gd name="connsiteX536" fmla="*/ 2988071 w 6530564"/>
              <a:gd name="connsiteY536" fmla="*/ 4640127 h 6858000"/>
              <a:gd name="connsiteX537" fmla="*/ 2993758 w 6530564"/>
              <a:gd name="connsiteY537" fmla="*/ 4645670 h 6858000"/>
              <a:gd name="connsiteX538" fmla="*/ 3002041 w 6530564"/>
              <a:gd name="connsiteY538" fmla="*/ 4651387 h 6858000"/>
              <a:gd name="connsiteX539" fmla="*/ 3003476 w 6530564"/>
              <a:gd name="connsiteY539" fmla="*/ 4651462 h 6858000"/>
              <a:gd name="connsiteX540" fmla="*/ 2964415 w 6530564"/>
              <a:gd name="connsiteY540" fmla="*/ 4622718 h 6858000"/>
              <a:gd name="connsiteX541" fmla="*/ 2964410 w 6530564"/>
              <a:gd name="connsiteY541" fmla="*/ 4622737 h 6858000"/>
              <a:gd name="connsiteX542" fmla="*/ 2964457 w 6530564"/>
              <a:gd name="connsiteY542" fmla="*/ 4622750 h 6858000"/>
              <a:gd name="connsiteX543" fmla="*/ 2936215 w 6530564"/>
              <a:gd name="connsiteY543" fmla="*/ 4620923 h 6858000"/>
              <a:gd name="connsiteX544" fmla="*/ 2938890 w 6530564"/>
              <a:gd name="connsiteY544" fmla="*/ 4621639 h 6858000"/>
              <a:gd name="connsiteX545" fmla="*/ 2938711 w 6530564"/>
              <a:gd name="connsiteY545" fmla="*/ 4622308 h 6858000"/>
              <a:gd name="connsiteX546" fmla="*/ 2922025 w 6530564"/>
              <a:gd name="connsiteY546" fmla="*/ 4586750 h 6858000"/>
              <a:gd name="connsiteX547" fmla="*/ 2919078 w 6530564"/>
              <a:gd name="connsiteY547" fmla="*/ 4591214 h 6858000"/>
              <a:gd name="connsiteX548" fmla="*/ 2912519 w 6530564"/>
              <a:gd name="connsiteY548" fmla="*/ 4591609 h 6858000"/>
              <a:gd name="connsiteX549" fmla="*/ 2922311 w 6530564"/>
              <a:gd name="connsiteY549" fmla="*/ 4608585 h 6858000"/>
              <a:gd name="connsiteX550" fmla="*/ 2917677 w 6530564"/>
              <a:gd name="connsiteY550" fmla="*/ 4604474 h 6858000"/>
              <a:gd name="connsiteX551" fmla="*/ 2913043 w 6530564"/>
              <a:gd name="connsiteY551" fmla="*/ 4600361 h 6858000"/>
              <a:gd name="connsiteX552" fmla="*/ 2915001 w 6530564"/>
              <a:gd name="connsiteY552" fmla="*/ 4603756 h 6858000"/>
              <a:gd name="connsiteX553" fmla="*/ 2919635 w 6530564"/>
              <a:gd name="connsiteY553" fmla="*/ 4607868 h 6858000"/>
              <a:gd name="connsiteX554" fmla="*/ 2921593 w 6530564"/>
              <a:gd name="connsiteY554" fmla="*/ 4611263 h 6858000"/>
              <a:gd name="connsiteX555" fmla="*/ 2932821 w 6530564"/>
              <a:gd name="connsiteY555" fmla="*/ 4622883 h 6858000"/>
              <a:gd name="connsiteX556" fmla="*/ 2935497 w 6530564"/>
              <a:gd name="connsiteY556" fmla="*/ 4623599 h 6858000"/>
              <a:gd name="connsiteX557" fmla="*/ 2938172 w 6530564"/>
              <a:gd name="connsiteY557" fmla="*/ 4624317 h 6858000"/>
              <a:gd name="connsiteX558" fmla="*/ 2938711 w 6530564"/>
              <a:gd name="connsiteY558" fmla="*/ 4622308 h 6858000"/>
              <a:gd name="connsiteX559" fmla="*/ 2941207 w 6530564"/>
              <a:gd name="connsiteY559" fmla="*/ 4623695 h 6858000"/>
              <a:gd name="connsiteX560" fmla="*/ 2946201 w 6530564"/>
              <a:gd name="connsiteY560" fmla="*/ 4626469 h 6858000"/>
              <a:gd name="connsiteX561" fmla="*/ 2941761 w 6530564"/>
              <a:gd name="connsiteY561" fmla="*/ 4610927 h 6858000"/>
              <a:gd name="connsiteX562" fmla="*/ 2961733 w 6530564"/>
              <a:gd name="connsiteY562" fmla="*/ 4622018 h 6858000"/>
              <a:gd name="connsiteX563" fmla="*/ 2962703 w 6530564"/>
              <a:gd name="connsiteY563" fmla="*/ 4621458 h 6858000"/>
              <a:gd name="connsiteX564" fmla="*/ 2948426 w 6530564"/>
              <a:gd name="connsiteY564" fmla="*/ 4610952 h 6858000"/>
              <a:gd name="connsiteX565" fmla="*/ 2860394 w 6530564"/>
              <a:gd name="connsiteY565" fmla="*/ 4530255 h 6858000"/>
              <a:gd name="connsiteX566" fmla="*/ 2873925 w 6530564"/>
              <a:gd name="connsiteY566" fmla="*/ 4544310 h 6858000"/>
              <a:gd name="connsiteX567" fmla="*/ 2898368 w 6530564"/>
              <a:gd name="connsiteY567" fmla="*/ 4565066 h 6858000"/>
              <a:gd name="connsiteX568" fmla="*/ 2850179 w 6530564"/>
              <a:gd name="connsiteY568" fmla="*/ 4503144 h 6858000"/>
              <a:gd name="connsiteX569" fmla="*/ 2849725 w 6530564"/>
              <a:gd name="connsiteY569" fmla="*/ 4504837 h 6858000"/>
              <a:gd name="connsiteX570" fmla="*/ 2856363 w 6530564"/>
              <a:gd name="connsiteY570" fmla="*/ 4508236 h 6858000"/>
              <a:gd name="connsiteX571" fmla="*/ 2855786 w 6530564"/>
              <a:gd name="connsiteY571" fmla="*/ 4507515 h 6858000"/>
              <a:gd name="connsiteX572" fmla="*/ 2857490 w 6530564"/>
              <a:gd name="connsiteY572" fmla="*/ 4507973 h 6858000"/>
              <a:gd name="connsiteX573" fmla="*/ 2858176 w 6530564"/>
              <a:gd name="connsiteY573" fmla="*/ 4509163 h 6858000"/>
              <a:gd name="connsiteX574" fmla="*/ 2862899 w 6530564"/>
              <a:gd name="connsiteY574" fmla="*/ 4511580 h 6858000"/>
              <a:gd name="connsiteX575" fmla="*/ 2852855 w 6530564"/>
              <a:gd name="connsiteY575" fmla="*/ 4503860 h 6858000"/>
              <a:gd name="connsiteX576" fmla="*/ 2855786 w 6530564"/>
              <a:gd name="connsiteY576" fmla="*/ 4507515 h 6858000"/>
              <a:gd name="connsiteX577" fmla="*/ 2854813 w 6530564"/>
              <a:gd name="connsiteY577" fmla="*/ 4507255 h 6858000"/>
              <a:gd name="connsiteX578" fmla="*/ 2850179 w 6530564"/>
              <a:gd name="connsiteY578" fmla="*/ 4503144 h 6858000"/>
              <a:gd name="connsiteX579" fmla="*/ 5450741 w 6530564"/>
              <a:gd name="connsiteY579" fmla="*/ 4439964 h 6858000"/>
              <a:gd name="connsiteX580" fmla="*/ 5377825 w 6530564"/>
              <a:gd name="connsiteY580" fmla="*/ 4530592 h 6858000"/>
              <a:gd name="connsiteX581" fmla="*/ 5323869 w 6530564"/>
              <a:gd name="connsiteY581" fmla="*/ 4592582 h 6858000"/>
              <a:gd name="connsiteX582" fmla="*/ 5314677 w 6530564"/>
              <a:gd name="connsiteY582" fmla="*/ 4613036 h 6858000"/>
              <a:gd name="connsiteX583" fmla="*/ 5364167 w 6530564"/>
              <a:gd name="connsiteY583" fmla="*/ 4564878 h 6858000"/>
              <a:gd name="connsiteX584" fmla="*/ 5370795 w 6530564"/>
              <a:gd name="connsiteY584" fmla="*/ 4560109 h 6858000"/>
              <a:gd name="connsiteX585" fmla="*/ 5397869 w 6530564"/>
              <a:gd name="connsiteY585" fmla="*/ 4523430 h 6858000"/>
              <a:gd name="connsiteX586" fmla="*/ 1643525 w 6530564"/>
              <a:gd name="connsiteY586" fmla="*/ 4432993 h 6858000"/>
              <a:gd name="connsiteX587" fmla="*/ 1644522 w 6530564"/>
              <a:gd name="connsiteY587" fmla="*/ 4437664 h 6858000"/>
              <a:gd name="connsiteX588" fmla="*/ 1643326 w 6530564"/>
              <a:gd name="connsiteY588" fmla="*/ 4435630 h 6858000"/>
              <a:gd name="connsiteX589" fmla="*/ 2776939 w 6530564"/>
              <a:gd name="connsiteY589" fmla="*/ 4423240 h 6858000"/>
              <a:gd name="connsiteX590" fmla="*/ 2779311 w 6530564"/>
              <a:gd name="connsiteY590" fmla="*/ 4426396 h 6858000"/>
              <a:gd name="connsiteX591" fmla="*/ 2778899 w 6530564"/>
              <a:gd name="connsiteY591" fmla="*/ 4426634 h 6858000"/>
              <a:gd name="connsiteX592" fmla="*/ 2776939 w 6530564"/>
              <a:gd name="connsiteY592" fmla="*/ 4423240 h 6858000"/>
              <a:gd name="connsiteX593" fmla="*/ 2676789 w 6530564"/>
              <a:gd name="connsiteY593" fmla="*/ 4299837 h 6858000"/>
              <a:gd name="connsiteX594" fmla="*/ 2665036 w 6530564"/>
              <a:gd name="connsiteY594" fmla="*/ 4302598 h 6858000"/>
              <a:gd name="connsiteX595" fmla="*/ 2701549 w 6530564"/>
              <a:gd name="connsiteY595" fmla="*/ 4351370 h 6858000"/>
              <a:gd name="connsiteX596" fmla="*/ 2741629 w 6530564"/>
              <a:gd name="connsiteY596" fmla="*/ 4405167 h 6858000"/>
              <a:gd name="connsiteX597" fmla="*/ 2786537 w 6530564"/>
              <a:gd name="connsiteY597" fmla="*/ 4451645 h 6858000"/>
              <a:gd name="connsiteX598" fmla="*/ 2822178 w 6530564"/>
              <a:gd name="connsiteY598" fmla="*/ 4489900 h 6858000"/>
              <a:gd name="connsiteX599" fmla="*/ 2824137 w 6530564"/>
              <a:gd name="connsiteY599" fmla="*/ 4493294 h 6858000"/>
              <a:gd name="connsiteX600" fmla="*/ 2828771 w 6530564"/>
              <a:gd name="connsiteY600" fmla="*/ 4497407 h 6858000"/>
              <a:gd name="connsiteX601" fmla="*/ 2839192 w 6530564"/>
              <a:gd name="connsiteY601" fmla="*/ 4508233 h 6858000"/>
              <a:gd name="connsiteX602" fmla="*/ 2837891 w 6530564"/>
              <a:gd name="connsiteY602" fmla="*/ 4500449 h 6858000"/>
              <a:gd name="connsiteX603" fmla="*/ 2829489 w 6530564"/>
              <a:gd name="connsiteY603" fmla="*/ 4494729 h 6858000"/>
              <a:gd name="connsiteX604" fmla="*/ 2832164 w 6530564"/>
              <a:gd name="connsiteY604" fmla="*/ 4495445 h 6858000"/>
              <a:gd name="connsiteX605" fmla="*/ 2827529 w 6530564"/>
              <a:gd name="connsiteY605" fmla="*/ 4491333 h 6858000"/>
              <a:gd name="connsiteX606" fmla="*/ 2825572 w 6530564"/>
              <a:gd name="connsiteY606" fmla="*/ 4487938 h 6858000"/>
              <a:gd name="connsiteX607" fmla="*/ 2779311 w 6530564"/>
              <a:gd name="connsiteY607" fmla="*/ 4426396 h 6858000"/>
              <a:gd name="connsiteX608" fmla="*/ 2782293 w 6530564"/>
              <a:gd name="connsiteY608" fmla="*/ 4424673 h 6858000"/>
              <a:gd name="connsiteX609" fmla="*/ 2779616 w 6530564"/>
              <a:gd name="connsiteY609" fmla="*/ 4423956 h 6858000"/>
              <a:gd name="connsiteX610" fmla="*/ 2776939 w 6530564"/>
              <a:gd name="connsiteY610" fmla="*/ 4423240 h 6858000"/>
              <a:gd name="connsiteX611" fmla="*/ 2774981 w 6530564"/>
              <a:gd name="connsiteY611" fmla="*/ 4419843 h 6858000"/>
              <a:gd name="connsiteX612" fmla="*/ 2765190 w 6530564"/>
              <a:gd name="connsiteY612" fmla="*/ 4402868 h 6858000"/>
              <a:gd name="connsiteX613" fmla="*/ 2766430 w 6530564"/>
              <a:gd name="connsiteY613" fmla="*/ 4408940 h 6858000"/>
              <a:gd name="connsiteX614" fmla="*/ 2763755 w 6530564"/>
              <a:gd name="connsiteY614" fmla="*/ 4408224 h 6858000"/>
              <a:gd name="connsiteX615" fmla="*/ 2761078 w 6530564"/>
              <a:gd name="connsiteY615" fmla="*/ 4407507 h 6858000"/>
              <a:gd name="connsiteX616" fmla="*/ 2763037 w 6530564"/>
              <a:gd name="connsiteY616" fmla="*/ 4410902 h 6858000"/>
              <a:gd name="connsiteX617" fmla="*/ 2747175 w 6530564"/>
              <a:gd name="connsiteY617" fmla="*/ 4395170 h 6858000"/>
              <a:gd name="connsiteX618" fmla="*/ 2749852 w 6530564"/>
              <a:gd name="connsiteY618" fmla="*/ 4395886 h 6858000"/>
              <a:gd name="connsiteX619" fmla="*/ 2751809 w 6530564"/>
              <a:gd name="connsiteY619" fmla="*/ 4399282 h 6858000"/>
              <a:gd name="connsiteX620" fmla="*/ 2754485 w 6530564"/>
              <a:gd name="connsiteY620" fmla="*/ 4399999 h 6858000"/>
              <a:gd name="connsiteX621" fmla="*/ 2750569 w 6530564"/>
              <a:gd name="connsiteY621" fmla="*/ 4393208 h 6858000"/>
              <a:gd name="connsiteX622" fmla="*/ 2748611 w 6530564"/>
              <a:gd name="connsiteY622" fmla="*/ 4389814 h 6858000"/>
              <a:gd name="connsiteX623" fmla="*/ 2736338 w 6530564"/>
              <a:gd name="connsiteY623" fmla="*/ 4360691 h 6858000"/>
              <a:gd name="connsiteX624" fmla="*/ 2722327 w 6530564"/>
              <a:gd name="connsiteY624" fmla="*/ 4344738 h 6858000"/>
              <a:gd name="connsiteX625" fmla="*/ 2716857 w 6530564"/>
              <a:gd name="connsiteY625" fmla="*/ 4339970 h 6858000"/>
              <a:gd name="connsiteX626" fmla="*/ 2703428 w 6530564"/>
              <a:gd name="connsiteY626" fmla="*/ 4336022 h 6858000"/>
              <a:gd name="connsiteX627" fmla="*/ 2688247 w 6530564"/>
              <a:gd name="connsiteY627" fmla="*/ 4319673 h 6858000"/>
              <a:gd name="connsiteX628" fmla="*/ 2677451 w 6530564"/>
              <a:gd name="connsiteY628" fmla="*/ 4300826 h 6858000"/>
              <a:gd name="connsiteX629" fmla="*/ 2337159 w 6530564"/>
              <a:gd name="connsiteY629" fmla="*/ 4269366 h 6858000"/>
              <a:gd name="connsiteX630" fmla="*/ 2339560 w 6530564"/>
              <a:gd name="connsiteY630" fmla="*/ 4273526 h 6858000"/>
              <a:gd name="connsiteX631" fmla="*/ 2339523 w 6530564"/>
              <a:gd name="connsiteY631" fmla="*/ 4273662 h 6858000"/>
              <a:gd name="connsiteX632" fmla="*/ 1526874 w 6530564"/>
              <a:gd name="connsiteY632" fmla="*/ 4252779 h 6858000"/>
              <a:gd name="connsiteX633" fmla="*/ 1534539 w 6530564"/>
              <a:gd name="connsiteY633" fmla="*/ 4265793 h 6858000"/>
              <a:gd name="connsiteX634" fmla="*/ 1529869 w 6530564"/>
              <a:gd name="connsiteY634" fmla="*/ 4266791 h 6858000"/>
              <a:gd name="connsiteX635" fmla="*/ 2351864 w 6530564"/>
              <a:gd name="connsiteY635" fmla="*/ 4227601 h 6858000"/>
              <a:gd name="connsiteX636" fmla="*/ 2354365 w 6530564"/>
              <a:gd name="connsiteY636" fmla="*/ 4231786 h 6858000"/>
              <a:gd name="connsiteX637" fmla="*/ 2354267 w 6530564"/>
              <a:gd name="connsiteY637" fmla="*/ 4231761 h 6858000"/>
              <a:gd name="connsiteX638" fmla="*/ 2351864 w 6530564"/>
              <a:gd name="connsiteY638" fmla="*/ 4227601 h 6858000"/>
              <a:gd name="connsiteX639" fmla="*/ 6397652 w 6530564"/>
              <a:gd name="connsiteY639" fmla="*/ 4184394 h 6858000"/>
              <a:gd name="connsiteX640" fmla="*/ 6397793 w 6530564"/>
              <a:gd name="connsiteY640" fmla="*/ 4184698 h 6858000"/>
              <a:gd name="connsiteX641" fmla="*/ 6393825 w 6530564"/>
              <a:gd name="connsiteY641" fmla="*/ 4194703 h 6858000"/>
              <a:gd name="connsiteX642" fmla="*/ 6495950 w 6530564"/>
              <a:gd name="connsiteY642" fmla="*/ 4124042 h 6858000"/>
              <a:gd name="connsiteX643" fmla="*/ 6492277 w 6530564"/>
              <a:gd name="connsiteY643" fmla="*/ 4129712 h 6858000"/>
              <a:gd name="connsiteX644" fmla="*/ 6495950 w 6530564"/>
              <a:gd name="connsiteY644" fmla="*/ 4124042 h 6858000"/>
              <a:gd name="connsiteX645" fmla="*/ 6447581 w 6530564"/>
              <a:gd name="connsiteY645" fmla="*/ 4072213 h 6858000"/>
              <a:gd name="connsiteX646" fmla="*/ 6446607 w 6530564"/>
              <a:gd name="connsiteY646" fmla="*/ 4075973 h 6858000"/>
              <a:gd name="connsiteX647" fmla="*/ 6447605 w 6530564"/>
              <a:gd name="connsiteY647" fmla="*/ 4080645 h 6858000"/>
              <a:gd name="connsiteX648" fmla="*/ 6443932 w 6530564"/>
              <a:gd name="connsiteY648" fmla="*/ 4086313 h 6858000"/>
              <a:gd name="connsiteX649" fmla="*/ 6441935 w 6530564"/>
              <a:gd name="connsiteY649" fmla="*/ 4076971 h 6858000"/>
              <a:gd name="connsiteX650" fmla="*/ 6451467 w 6530564"/>
              <a:gd name="connsiteY650" fmla="*/ 4062259 h 6858000"/>
              <a:gd name="connsiteX651" fmla="*/ 6448725 w 6530564"/>
              <a:gd name="connsiteY651" fmla="*/ 4071248 h 6858000"/>
              <a:gd name="connsiteX652" fmla="*/ 6447581 w 6530564"/>
              <a:gd name="connsiteY652" fmla="*/ 4072213 h 6858000"/>
              <a:gd name="connsiteX653" fmla="*/ 6449283 w 6530564"/>
              <a:gd name="connsiteY653" fmla="*/ 4065635 h 6858000"/>
              <a:gd name="connsiteX654" fmla="*/ 6095133 w 6530564"/>
              <a:gd name="connsiteY654" fmla="*/ 4053382 h 6858000"/>
              <a:gd name="connsiteX655" fmla="*/ 6093665 w 6530564"/>
              <a:gd name="connsiteY655" fmla="*/ 4058179 h 6858000"/>
              <a:gd name="connsiteX656" fmla="*/ 6092651 w 6530564"/>
              <a:gd name="connsiteY656" fmla="*/ 4060432 h 6858000"/>
              <a:gd name="connsiteX657" fmla="*/ 6092133 w 6530564"/>
              <a:gd name="connsiteY657" fmla="*/ 4058007 h 6858000"/>
              <a:gd name="connsiteX658" fmla="*/ 6095133 w 6530564"/>
              <a:gd name="connsiteY658" fmla="*/ 4053382 h 6858000"/>
              <a:gd name="connsiteX659" fmla="*/ 1243863 w 6530564"/>
              <a:gd name="connsiteY659" fmla="*/ 4048308 h 6858000"/>
              <a:gd name="connsiteX660" fmla="*/ 1243853 w 6530564"/>
              <a:gd name="connsiteY660" fmla="*/ 4048690 h 6858000"/>
              <a:gd name="connsiteX661" fmla="*/ 1244017 w 6530564"/>
              <a:gd name="connsiteY661" fmla="*/ 4049024 h 6858000"/>
              <a:gd name="connsiteX662" fmla="*/ 6459303 w 6530564"/>
              <a:gd name="connsiteY662" fmla="*/ 4043956 h 6858000"/>
              <a:gd name="connsiteX663" fmla="*/ 6452955 w 6530564"/>
              <a:gd name="connsiteY663" fmla="*/ 4059966 h 6858000"/>
              <a:gd name="connsiteX664" fmla="*/ 6451467 w 6530564"/>
              <a:gd name="connsiteY664" fmla="*/ 4062259 h 6858000"/>
              <a:gd name="connsiteX665" fmla="*/ 6453708 w 6530564"/>
              <a:gd name="connsiteY665" fmla="*/ 4054920 h 6858000"/>
              <a:gd name="connsiteX666" fmla="*/ 6455441 w 6530564"/>
              <a:gd name="connsiteY666" fmla="*/ 4044781 h 6858000"/>
              <a:gd name="connsiteX667" fmla="*/ 6456817 w 6530564"/>
              <a:gd name="connsiteY667" fmla="*/ 4036740 h 6858000"/>
              <a:gd name="connsiteX668" fmla="*/ 6455441 w 6530564"/>
              <a:gd name="connsiteY668" fmla="*/ 4044781 h 6858000"/>
              <a:gd name="connsiteX669" fmla="*/ 6454631 w 6530564"/>
              <a:gd name="connsiteY669" fmla="*/ 4044953 h 6858000"/>
              <a:gd name="connsiteX670" fmla="*/ 1431945 w 6530564"/>
              <a:gd name="connsiteY670" fmla="*/ 4014196 h 6858000"/>
              <a:gd name="connsiteX671" fmla="*/ 1434938 w 6530564"/>
              <a:gd name="connsiteY671" fmla="*/ 4028209 h 6858000"/>
              <a:gd name="connsiteX672" fmla="*/ 1428273 w 6530564"/>
              <a:gd name="connsiteY672" fmla="*/ 4019865 h 6858000"/>
              <a:gd name="connsiteX673" fmla="*/ 1431945 w 6530564"/>
              <a:gd name="connsiteY673" fmla="*/ 4014196 h 6858000"/>
              <a:gd name="connsiteX674" fmla="*/ 1496703 w 6530564"/>
              <a:gd name="connsiteY674" fmla="*/ 3951518 h 6858000"/>
              <a:gd name="connsiteX675" fmla="*/ 1502371 w 6530564"/>
              <a:gd name="connsiteY675" fmla="*/ 3955191 h 6858000"/>
              <a:gd name="connsiteX676" fmla="*/ 1498697 w 6530564"/>
              <a:gd name="connsiteY676" fmla="*/ 3960861 h 6858000"/>
              <a:gd name="connsiteX677" fmla="*/ 1496703 w 6530564"/>
              <a:gd name="connsiteY677" fmla="*/ 3951518 h 6858000"/>
              <a:gd name="connsiteX678" fmla="*/ 2081274 w 6530564"/>
              <a:gd name="connsiteY678" fmla="*/ 3919538 h 6858000"/>
              <a:gd name="connsiteX679" fmla="*/ 2082728 w 6530564"/>
              <a:gd name="connsiteY679" fmla="*/ 3919927 h 6858000"/>
              <a:gd name="connsiteX680" fmla="*/ 2081850 w 6530564"/>
              <a:gd name="connsiteY680" fmla="*/ 3923208 h 6858000"/>
              <a:gd name="connsiteX681" fmla="*/ 6530564 w 6530564"/>
              <a:gd name="connsiteY681" fmla="*/ 3917715 h 6858000"/>
              <a:gd name="connsiteX682" fmla="*/ 6530564 w 6530564"/>
              <a:gd name="connsiteY682" fmla="*/ 3921552 h 6858000"/>
              <a:gd name="connsiteX683" fmla="*/ 6527556 w 6530564"/>
              <a:gd name="connsiteY683" fmla="*/ 3926194 h 6858000"/>
              <a:gd name="connsiteX684" fmla="*/ 6527097 w 6530564"/>
              <a:gd name="connsiteY684" fmla="*/ 3926903 h 6858000"/>
              <a:gd name="connsiteX685" fmla="*/ 6183373 w 6530564"/>
              <a:gd name="connsiteY685" fmla="*/ 3883119 h 6858000"/>
              <a:gd name="connsiteX686" fmla="*/ 6183235 w 6530564"/>
              <a:gd name="connsiteY686" fmla="*/ 3887133 h 6858000"/>
              <a:gd name="connsiteX687" fmla="*/ 6182420 w 6530564"/>
              <a:gd name="connsiteY687" fmla="*/ 3883322 h 6858000"/>
              <a:gd name="connsiteX688" fmla="*/ 6530394 w 6530564"/>
              <a:gd name="connsiteY688" fmla="*/ 3785167 h 6858000"/>
              <a:gd name="connsiteX689" fmla="*/ 6530564 w 6530564"/>
              <a:gd name="connsiteY689" fmla="*/ 3785630 h 6858000"/>
              <a:gd name="connsiteX690" fmla="*/ 6530564 w 6530564"/>
              <a:gd name="connsiteY690" fmla="*/ 3792682 h 6858000"/>
              <a:gd name="connsiteX691" fmla="*/ 6526181 w 6530564"/>
              <a:gd name="connsiteY691" fmla="*/ 3785456 h 6858000"/>
              <a:gd name="connsiteX692" fmla="*/ 6530394 w 6530564"/>
              <a:gd name="connsiteY692" fmla="*/ 3785167 h 6858000"/>
              <a:gd name="connsiteX693" fmla="*/ 2531063 w 6530564"/>
              <a:gd name="connsiteY693" fmla="*/ 3675825 h 6858000"/>
              <a:gd name="connsiteX694" fmla="*/ 2572765 w 6530564"/>
              <a:gd name="connsiteY694" fmla="*/ 3812143 h 6858000"/>
              <a:gd name="connsiteX695" fmla="*/ 2619585 w 6530564"/>
              <a:gd name="connsiteY695" fmla="*/ 3940039 h 6858000"/>
              <a:gd name="connsiteX696" fmla="*/ 2689216 w 6530564"/>
              <a:gd name="connsiteY696" fmla="*/ 4071055 h 6858000"/>
              <a:gd name="connsiteX697" fmla="*/ 2731894 w 6530564"/>
              <a:gd name="connsiteY697" fmla="*/ 4145620 h 6858000"/>
              <a:gd name="connsiteX698" fmla="*/ 2736797 w 6530564"/>
              <a:gd name="connsiteY698" fmla="*/ 4151516 h 6858000"/>
              <a:gd name="connsiteX699" fmla="*/ 2736150 w 6530564"/>
              <a:gd name="connsiteY699" fmla="*/ 4154286 h 6858000"/>
              <a:gd name="connsiteX700" fmla="*/ 2761162 w 6530564"/>
              <a:gd name="connsiteY700" fmla="*/ 4192307 h 6858000"/>
              <a:gd name="connsiteX701" fmla="*/ 2734027 w 6530564"/>
              <a:gd name="connsiteY701" fmla="*/ 4159027 h 6858000"/>
              <a:gd name="connsiteX702" fmla="*/ 2727501 w 6530564"/>
              <a:gd name="connsiteY702" fmla="*/ 4162023 h 6858000"/>
              <a:gd name="connsiteX703" fmla="*/ 2719561 w 6530564"/>
              <a:gd name="connsiteY703" fmla="*/ 4158874 h 6858000"/>
              <a:gd name="connsiteX704" fmla="*/ 2694323 w 6530564"/>
              <a:gd name="connsiteY704" fmla="*/ 4128398 h 6858000"/>
              <a:gd name="connsiteX705" fmla="*/ 2638432 w 6530564"/>
              <a:gd name="connsiteY705" fmla="*/ 4030019 h 6858000"/>
              <a:gd name="connsiteX706" fmla="*/ 2616715 w 6530564"/>
              <a:gd name="connsiteY706" fmla="*/ 3986397 h 6858000"/>
              <a:gd name="connsiteX707" fmla="*/ 2616051 w 6530564"/>
              <a:gd name="connsiteY707" fmla="*/ 3985283 h 6858000"/>
              <a:gd name="connsiteX708" fmla="*/ 2614788 w 6530564"/>
              <a:gd name="connsiteY708" fmla="*/ 3982527 h 6858000"/>
              <a:gd name="connsiteX709" fmla="*/ 2613003 w 6530564"/>
              <a:gd name="connsiteY709" fmla="*/ 3978941 h 6858000"/>
              <a:gd name="connsiteX710" fmla="*/ 2612430 w 6530564"/>
              <a:gd name="connsiteY710" fmla="*/ 3977382 h 6858000"/>
              <a:gd name="connsiteX711" fmla="*/ 2590101 w 6530564"/>
              <a:gd name="connsiteY711" fmla="*/ 3928646 h 6858000"/>
              <a:gd name="connsiteX712" fmla="*/ 2588278 w 6530564"/>
              <a:gd name="connsiteY712" fmla="*/ 3930926 h 6858000"/>
              <a:gd name="connsiteX713" fmla="*/ 2586807 w 6530564"/>
              <a:gd name="connsiteY713" fmla="*/ 3937922 h 6858000"/>
              <a:gd name="connsiteX714" fmla="*/ 2585985 w 6530564"/>
              <a:gd name="connsiteY714" fmla="*/ 3941174 h 6858000"/>
              <a:gd name="connsiteX715" fmla="*/ 2612386 w 6530564"/>
              <a:gd name="connsiteY715" fmla="*/ 4010360 h 6858000"/>
              <a:gd name="connsiteX716" fmla="*/ 2690871 w 6530564"/>
              <a:gd name="connsiteY716" fmla="*/ 4160213 h 6858000"/>
              <a:gd name="connsiteX717" fmla="*/ 2700625 w 6530564"/>
              <a:gd name="connsiteY717" fmla="*/ 4177201 h 6858000"/>
              <a:gd name="connsiteX718" fmla="*/ 2708709 w 6530564"/>
              <a:gd name="connsiteY718" fmla="*/ 4189725 h 6858000"/>
              <a:gd name="connsiteX719" fmla="*/ 2709242 w 6530564"/>
              <a:gd name="connsiteY719" fmla="*/ 4192597 h 6858000"/>
              <a:gd name="connsiteX720" fmla="*/ 2818914 w 6530564"/>
              <a:gd name="connsiteY720" fmla="*/ 4346218 h 6858000"/>
              <a:gd name="connsiteX721" fmla="*/ 2958211 w 6530564"/>
              <a:gd name="connsiteY721" fmla="*/ 4492927 h 6858000"/>
              <a:gd name="connsiteX722" fmla="*/ 3037117 w 6530564"/>
              <a:gd name="connsiteY722" fmla="*/ 4556144 h 6858000"/>
              <a:gd name="connsiteX723" fmla="*/ 3127435 w 6530564"/>
              <a:gd name="connsiteY723" fmla="*/ 4612403 h 6858000"/>
              <a:gd name="connsiteX724" fmla="*/ 3228660 w 6530564"/>
              <a:gd name="connsiteY724" fmla="*/ 4665324 h 6858000"/>
              <a:gd name="connsiteX725" fmla="*/ 3284085 w 6530564"/>
              <a:gd name="connsiteY725" fmla="*/ 4680023 h 6858000"/>
              <a:gd name="connsiteX726" fmla="*/ 3324987 w 6530564"/>
              <a:gd name="connsiteY726" fmla="*/ 4690843 h 6858000"/>
              <a:gd name="connsiteX727" fmla="*/ 3540971 w 6530564"/>
              <a:gd name="connsiteY727" fmla="*/ 4768253 h 6858000"/>
              <a:gd name="connsiteX728" fmla="*/ 3555898 w 6530564"/>
              <a:gd name="connsiteY728" fmla="*/ 4767020 h 6858000"/>
              <a:gd name="connsiteX729" fmla="*/ 3541374 w 6530564"/>
              <a:gd name="connsiteY729" fmla="*/ 4755574 h 6858000"/>
              <a:gd name="connsiteX730" fmla="*/ 3218006 w 6530564"/>
              <a:gd name="connsiteY730" fmla="*/ 4624223 h 6858000"/>
              <a:gd name="connsiteX731" fmla="*/ 3205733 w 6530564"/>
              <a:gd name="connsiteY731" fmla="*/ 4618706 h 6858000"/>
              <a:gd name="connsiteX732" fmla="*/ 3202251 w 6530564"/>
              <a:gd name="connsiteY732" fmla="*/ 4605416 h 6858000"/>
              <a:gd name="connsiteX733" fmla="*/ 3215747 w 6530564"/>
              <a:gd name="connsiteY733" fmla="*/ 4603161 h 6858000"/>
              <a:gd name="connsiteX734" fmla="*/ 3277149 w 6530564"/>
              <a:gd name="connsiteY734" fmla="*/ 4635346 h 6858000"/>
              <a:gd name="connsiteX735" fmla="*/ 3300817 w 6530564"/>
              <a:gd name="connsiteY735" fmla="*/ 4645474 h 6858000"/>
              <a:gd name="connsiteX736" fmla="*/ 3203581 w 6530564"/>
              <a:gd name="connsiteY736" fmla="*/ 4589043 h 6858000"/>
              <a:gd name="connsiteX737" fmla="*/ 2817218 w 6530564"/>
              <a:gd name="connsiteY737" fmla="*/ 4214123 h 6858000"/>
              <a:gd name="connsiteX738" fmla="*/ 2795524 w 6530564"/>
              <a:gd name="connsiteY738" fmla="*/ 4180373 h 6858000"/>
              <a:gd name="connsiteX739" fmla="*/ 2794029 w 6530564"/>
              <a:gd name="connsiteY739" fmla="*/ 4178497 h 6858000"/>
              <a:gd name="connsiteX740" fmla="*/ 2777085 w 6530564"/>
              <a:gd name="connsiteY740" fmla="*/ 4161569 h 6858000"/>
              <a:gd name="connsiteX741" fmla="*/ 2741001 w 6530564"/>
              <a:gd name="connsiteY741" fmla="*/ 4101332 h 6858000"/>
              <a:gd name="connsiteX742" fmla="*/ 2679864 w 6530564"/>
              <a:gd name="connsiteY742" fmla="*/ 4007725 h 6858000"/>
              <a:gd name="connsiteX743" fmla="*/ 2531063 w 6530564"/>
              <a:gd name="connsiteY743" fmla="*/ 3675825 h 6858000"/>
              <a:gd name="connsiteX744" fmla="*/ 1469523 w 6530564"/>
              <a:gd name="connsiteY744" fmla="*/ 3664273 h 6858000"/>
              <a:gd name="connsiteX745" fmla="*/ 1470520 w 6530564"/>
              <a:gd name="connsiteY745" fmla="*/ 3668943 h 6858000"/>
              <a:gd name="connsiteX746" fmla="*/ 1464851 w 6530564"/>
              <a:gd name="connsiteY746" fmla="*/ 3665270 h 6858000"/>
              <a:gd name="connsiteX747" fmla="*/ 1469523 w 6530564"/>
              <a:gd name="connsiteY747" fmla="*/ 3664273 h 6858000"/>
              <a:gd name="connsiteX748" fmla="*/ 1961674 w 6530564"/>
              <a:gd name="connsiteY748" fmla="*/ 3623805 h 6858000"/>
              <a:gd name="connsiteX749" fmla="*/ 1961195 w 6530564"/>
              <a:gd name="connsiteY749" fmla="*/ 3627779 h 6858000"/>
              <a:gd name="connsiteX750" fmla="*/ 1960794 w 6530564"/>
              <a:gd name="connsiteY750" fmla="*/ 3627086 h 6858000"/>
              <a:gd name="connsiteX751" fmla="*/ 1961674 w 6530564"/>
              <a:gd name="connsiteY751" fmla="*/ 3623805 h 6858000"/>
              <a:gd name="connsiteX752" fmla="*/ 6199520 w 6530564"/>
              <a:gd name="connsiteY752" fmla="*/ 3608723 h 6858000"/>
              <a:gd name="connsiteX753" fmla="*/ 6184735 w 6530564"/>
              <a:gd name="connsiteY753" fmla="*/ 3707510 h 6858000"/>
              <a:gd name="connsiteX754" fmla="*/ 6163438 w 6530564"/>
              <a:gd name="connsiteY754" fmla="*/ 3775812 h 6858000"/>
              <a:gd name="connsiteX755" fmla="*/ 6164252 w 6530564"/>
              <a:gd name="connsiteY755" fmla="*/ 3779623 h 6858000"/>
              <a:gd name="connsiteX756" fmla="*/ 6161253 w 6530564"/>
              <a:gd name="connsiteY756" fmla="*/ 3784247 h 6858000"/>
              <a:gd name="connsiteX757" fmla="*/ 6165881 w 6530564"/>
              <a:gd name="connsiteY757" fmla="*/ 3787245 h 6858000"/>
              <a:gd name="connsiteX758" fmla="*/ 6168881 w 6530564"/>
              <a:gd name="connsiteY758" fmla="*/ 3782617 h 6858000"/>
              <a:gd name="connsiteX759" fmla="*/ 6144582 w 6530564"/>
              <a:gd name="connsiteY759" fmla="*/ 3855546 h 6858000"/>
              <a:gd name="connsiteX760" fmla="*/ 6142399 w 6530564"/>
              <a:gd name="connsiteY760" fmla="*/ 3863981 h 6858000"/>
              <a:gd name="connsiteX761" fmla="*/ 6139398 w 6530564"/>
              <a:gd name="connsiteY761" fmla="*/ 3868606 h 6858000"/>
              <a:gd name="connsiteX762" fmla="*/ 6144841 w 6530564"/>
              <a:gd name="connsiteY762" fmla="*/ 3875415 h 6858000"/>
              <a:gd name="connsiteX763" fmla="*/ 6133657 w 6530564"/>
              <a:gd name="connsiteY763" fmla="*/ 3897726 h 6858000"/>
              <a:gd name="connsiteX764" fmla="*/ 6089949 w 6530564"/>
              <a:gd name="connsiteY764" fmla="*/ 4066444 h 6858000"/>
              <a:gd name="connsiteX765" fmla="*/ 6092651 w 6530564"/>
              <a:gd name="connsiteY765" fmla="*/ 4060432 h 6858000"/>
              <a:gd name="connsiteX766" fmla="*/ 6092947 w 6530564"/>
              <a:gd name="connsiteY766" fmla="*/ 4061819 h 6858000"/>
              <a:gd name="connsiteX767" fmla="*/ 6090763 w 6530564"/>
              <a:gd name="connsiteY767" fmla="*/ 4070255 h 6858000"/>
              <a:gd name="connsiteX768" fmla="*/ 6094575 w 6530564"/>
              <a:gd name="connsiteY768" fmla="*/ 4069439 h 6858000"/>
              <a:gd name="connsiteX769" fmla="*/ 6096761 w 6530564"/>
              <a:gd name="connsiteY769" fmla="*/ 4061003 h 6858000"/>
              <a:gd name="connsiteX770" fmla="*/ 6093461 w 6530564"/>
              <a:gd name="connsiteY770" fmla="*/ 4101553 h 6858000"/>
              <a:gd name="connsiteX771" fmla="*/ 6092647 w 6530564"/>
              <a:gd name="connsiteY771" fmla="*/ 4097743 h 6858000"/>
              <a:gd name="connsiteX772" fmla="*/ 6090461 w 6530564"/>
              <a:gd name="connsiteY772" fmla="*/ 4106179 h 6858000"/>
              <a:gd name="connsiteX773" fmla="*/ 6087462 w 6530564"/>
              <a:gd name="connsiteY773" fmla="*/ 4110804 h 6858000"/>
              <a:gd name="connsiteX774" fmla="*/ 6037541 w 6530564"/>
              <a:gd name="connsiteY774" fmla="*/ 4213114 h 6858000"/>
              <a:gd name="connsiteX775" fmla="*/ 6040540 w 6530564"/>
              <a:gd name="connsiteY775" fmla="*/ 4208487 h 6858000"/>
              <a:gd name="connsiteX776" fmla="*/ 6035913 w 6530564"/>
              <a:gd name="connsiteY776" fmla="*/ 4205492 h 6858000"/>
              <a:gd name="connsiteX777" fmla="*/ 6036727 w 6530564"/>
              <a:gd name="connsiteY777" fmla="*/ 4209302 h 6858000"/>
              <a:gd name="connsiteX778" fmla="*/ 6037541 w 6530564"/>
              <a:gd name="connsiteY778" fmla="*/ 4213114 h 6858000"/>
              <a:gd name="connsiteX779" fmla="*/ 6034541 w 6530564"/>
              <a:gd name="connsiteY779" fmla="*/ 4217738 h 6858000"/>
              <a:gd name="connsiteX780" fmla="*/ 6019543 w 6530564"/>
              <a:gd name="connsiteY780" fmla="*/ 4240865 h 6858000"/>
              <a:gd name="connsiteX781" fmla="*/ 6026355 w 6530564"/>
              <a:gd name="connsiteY781" fmla="*/ 4235425 h 6858000"/>
              <a:gd name="connsiteX782" fmla="*/ 6027169 w 6530564"/>
              <a:gd name="connsiteY782" fmla="*/ 4239235 h 6858000"/>
              <a:gd name="connsiteX783" fmla="*/ 6027984 w 6530564"/>
              <a:gd name="connsiteY783" fmla="*/ 4243047 h 6858000"/>
              <a:gd name="connsiteX784" fmla="*/ 6030985 w 6530564"/>
              <a:gd name="connsiteY784" fmla="*/ 4238420 h 6858000"/>
              <a:gd name="connsiteX785" fmla="*/ 6021427 w 6530564"/>
              <a:gd name="connsiteY785" fmla="*/ 4268354 h 6858000"/>
              <a:gd name="connsiteX786" fmla="*/ 6020613 w 6530564"/>
              <a:gd name="connsiteY786" fmla="*/ 4264544 h 6858000"/>
              <a:gd name="connsiteX787" fmla="*/ 6023613 w 6530564"/>
              <a:gd name="connsiteY787" fmla="*/ 4259918 h 6858000"/>
              <a:gd name="connsiteX788" fmla="*/ 6022799 w 6530564"/>
              <a:gd name="connsiteY788" fmla="*/ 4256108 h 6858000"/>
              <a:gd name="connsiteX789" fmla="*/ 6016800 w 6530564"/>
              <a:gd name="connsiteY789" fmla="*/ 4265358 h 6858000"/>
              <a:gd name="connsiteX790" fmla="*/ 6013801 w 6530564"/>
              <a:gd name="connsiteY790" fmla="*/ 4269984 h 6858000"/>
              <a:gd name="connsiteX791" fmla="*/ 5985177 w 6530564"/>
              <a:gd name="connsiteY791" fmla="*/ 4303990 h 6858000"/>
              <a:gd name="connsiteX792" fmla="*/ 5968249 w 6530564"/>
              <a:gd name="connsiteY792" fmla="*/ 4355422 h 6858000"/>
              <a:gd name="connsiteX793" fmla="*/ 5964437 w 6530564"/>
              <a:gd name="connsiteY793" fmla="*/ 4356236 h 6858000"/>
              <a:gd name="connsiteX794" fmla="*/ 5962251 w 6530564"/>
              <a:gd name="connsiteY794" fmla="*/ 4364670 h 6858000"/>
              <a:gd name="connsiteX795" fmla="*/ 5958437 w 6530564"/>
              <a:gd name="connsiteY795" fmla="*/ 4365486 h 6858000"/>
              <a:gd name="connsiteX796" fmla="*/ 5959251 w 6530564"/>
              <a:gd name="connsiteY796" fmla="*/ 4369296 h 6858000"/>
              <a:gd name="connsiteX797" fmla="*/ 5945069 w 6530564"/>
              <a:gd name="connsiteY797" fmla="*/ 4396235 h 6858000"/>
              <a:gd name="connsiteX798" fmla="*/ 5955695 w 6530564"/>
              <a:gd name="connsiteY798" fmla="*/ 4389979 h 6858000"/>
              <a:gd name="connsiteX799" fmla="*/ 5956509 w 6530564"/>
              <a:gd name="connsiteY799" fmla="*/ 4393791 h 6858000"/>
              <a:gd name="connsiteX800" fmla="*/ 5959509 w 6530564"/>
              <a:gd name="connsiteY800" fmla="*/ 4389164 h 6858000"/>
              <a:gd name="connsiteX801" fmla="*/ 5963323 w 6530564"/>
              <a:gd name="connsiteY801" fmla="*/ 4388350 h 6858000"/>
              <a:gd name="connsiteX802" fmla="*/ 5943140 w 6530564"/>
              <a:gd name="connsiteY802" fmla="*/ 4424538 h 6858000"/>
              <a:gd name="connsiteX803" fmla="*/ 5933884 w 6530564"/>
              <a:gd name="connsiteY803" fmla="*/ 4418547 h 6858000"/>
              <a:gd name="connsiteX804" fmla="*/ 5895447 w 6530564"/>
              <a:gd name="connsiteY804" fmla="*/ 4462619 h 6858000"/>
              <a:gd name="connsiteX805" fmla="*/ 5880707 w 6530564"/>
              <a:gd name="connsiteY805" fmla="*/ 4505613 h 6858000"/>
              <a:gd name="connsiteX806" fmla="*/ 5846083 w 6530564"/>
              <a:gd name="connsiteY806" fmla="*/ 4548870 h 6858000"/>
              <a:gd name="connsiteX807" fmla="*/ 5839527 w 6530564"/>
              <a:gd name="connsiteY807" fmla="*/ 4574178 h 6858000"/>
              <a:gd name="connsiteX808" fmla="*/ 5727729 w 6530564"/>
              <a:gd name="connsiteY808" fmla="*/ 4741505 h 6858000"/>
              <a:gd name="connsiteX809" fmla="*/ 5808417 w 6530564"/>
              <a:gd name="connsiteY809" fmla="*/ 4652545 h 6858000"/>
              <a:gd name="connsiteX810" fmla="*/ 5869779 w 6530564"/>
              <a:gd name="connsiteY810" fmla="*/ 4547793 h 6858000"/>
              <a:gd name="connsiteX811" fmla="*/ 5870593 w 6530564"/>
              <a:gd name="connsiteY811" fmla="*/ 4551603 h 6858000"/>
              <a:gd name="connsiteX812" fmla="*/ 5868407 w 6530564"/>
              <a:gd name="connsiteY812" fmla="*/ 4560039 h 6858000"/>
              <a:gd name="connsiteX813" fmla="*/ 5871408 w 6530564"/>
              <a:gd name="connsiteY813" fmla="*/ 4555413 h 6858000"/>
              <a:gd name="connsiteX814" fmla="*/ 5878220 w 6530564"/>
              <a:gd name="connsiteY814" fmla="*/ 4549973 h 6858000"/>
              <a:gd name="connsiteX815" fmla="*/ 5869221 w 6530564"/>
              <a:gd name="connsiteY815" fmla="*/ 4563850 h 6858000"/>
              <a:gd name="connsiteX816" fmla="*/ 5934654 w 6530564"/>
              <a:gd name="connsiteY816" fmla="*/ 4478149 h 6858000"/>
              <a:gd name="connsiteX817" fmla="*/ 5995761 w 6530564"/>
              <a:gd name="connsiteY817" fmla="*/ 4353528 h 6858000"/>
              <a:gd name="connsiteX818" fmla="*/ 6037497 w 6530564"/>
              <a:gd name="connsiteY818" fmla="*/ 4268905 h 6858000"/>
              <a:gd name="connsiteX819" fmla="*/ 6066979 w 6530564"/>
              <a:gd name="connsiteY819" fmla="*/ 4182916 h 6858000"/>
              <a:gd name="connsiteX820" fmla="*/ 6092089 w 6530564"/>
              <a:gd name="connsiteY820" fmla="*/ 4113800 h 6858000"/>
              <a:gd name="connsiteX821" fmla="*/ 6095089 w 6530564"/>
              <a:gd name="connsiteY821" fmla="*/ 4109174 h 6858000"/>
              <a:gd name="connsiteX822" fmla="*/ 6097275 w 6530564"/>
              <a:gd name="connsiteY822" fmla="*/ 4100738 h 6858000"/>
              <a:gd name="connsiteX823" fmla="*/ 6147797 w 6530564"/>
              <a:gd name="connsiteY823" fmla="*/ 3926580 h 6858000"/>
              <a:gd name="connsiteX824" fmla="*/ 6161681 w 6530564"/>
              <a:gd name="connsiteY824" fmla="*/ 3935566 h 6858000"/>
              <a:gd name="connsiteX825" fmla="*/ 6176677 w 6530564"/>
              <a:gd name="connsiteY825" fmla="*/ 3912441 h 6858000"/>
              <a:gd name="connsiteX826" fmla="*/ 6174493 w 6530564"/>
              <a:gd name="connsiteY826" fmla="*/ 3920876 h 6858000"/>
              <a:gd name="connsiteX827" fmla="*/ 6172306 w 6530564"/>
              <a:gd name="connsiteY827" fmla="*/ 3929312 h 6858000"/>
              <a:gd name="connsiteX828" fmla="*/ 6175307 w 6530564"/>
              <a:gd name="connsiteY828" fmla="*/ 3924687 h 6858000"/>
              <a:gd name="connsiteX829" fmla="*/ 6177492 w 6530564"/>
              <a:gd name="connsiteY829" fmla="*/ 3916252 h 6858000"/>
              <a:gd name="connsiteX830" fmla="*/ 6180491 w 6530564"/>
              <a:gd name="connsiteY830" fmla="*/ 3911626 h 6858000"/>
              <a:gd name="connsiteX831" fmla="*/ 6187861 w 6530564"/>
              <a:gd name="connsiteY831" fmla="*/ 3890129 h 6858000"/>
              <a:gd name="connsiteX832" fmla="*/ 6187047 w 6530564"/>
              <a:gd name="connsiteY832" fmla="*/ 3886319 h 6858000"/>
              <a:gd name="connsiteX833" fmla="*/ 6186233 w 6530564"/>
              <a:gd name="connsiteY833" fmla="*/ 3882508 h 6858000"/>
              <a:gd name="connsiteX834" fmla="*/ 6183373 w 6530564"/>
              <a:gd name="connsiteY834" fmla="*/ 3883119 h 6858000"/>
              <a:gd name="connsiteX835" fmla="*/ 6183513 w 6530564"/>
              <a:gd name="connsiteY835" fmla="*/ 3879104 h 6858000"/>
              <a:gd name="connsiteX836" fmla="*/ 6183791 w 6530564"/>
              <a:gd name="connsiteY836" fmla="*/ 3871076 h 6858000"/>
              <a:gd name="connsiteX837" fmla="*/ 6167166 w 6530564"/>
              <a:gd name="connsiteY837" fmla="*/ 3886581 h 6858000"/>
              <a:gd name="connsiteX838" fmla="*/ 6168280 w 6530564"/>
              <a:gd name="connsiteY838" fmla="*/ 3854469 h 6858000"/>
              <a:gd name="connsiteX839" fmla="*/ 6163653 w 6530564"/>
              <a:gd name="connsiteY839" fmla="*/ 3851471 h 6858000"/>
              <a:gd name="connsiteX840" fmla="*/ 6167465 w 6530564"/>
              <a:gd name="connsiteY840" fmla="*/ 3850657 h 6858000"/>
              <a:gd name="connsiteX841" fmla="*/ 6166651 w 6530564"/>
              <a:gd name="connsiteY841" fmla="*/ 3846847 h 6858000"/>
              <a:gd name="connsiteX842" fmla="*/ 6165837 w 6530564"/>
              <a:gd name="connsiteY842" fmla="*/ 3843036 h 6858000"/>
              <a:gd name="connsiteX843" fmla="*/ 6165022 w 6530564"/>
              <a:gd name="connsiteY843" fmla="*/ 3839226 h 6858000"/>
              <a:gd name="connsiteX844" fmla="*/ 6175693 w 6530564"/>
              <a:gd name="connsiteY844" fmla="*/ 3777178 h 6858000"/>
              <a:gd name="connsiteX845" fmla="*/ 6171880 w 6530564"/>
              <a:gd name="connsiteY845" fmla="*/ 3777993 h 6858000"/>
              <a:gd name="connsiteX846" fmla="*/ 6174879 w 6530564"/>
              <a:gd name="connsiteY846" fmla="*/ 3773367 h 6858000"/>
              <a:gd name="connsiteX847" fmla="*/ 6180065 w 6530564"/>
              <a:gd name="connsiteY847" fmla="*/ 3760306 h 6858000"/>
              <a:gd name="connsiteX848" fmla="*/ 6175436 w 6530564"/>
              <a:gd name="connsiteY848" fmla="*/ 3757310 h 6858000"/>
              <a:gd name="connsiteX849" fmla="*/ 6197548 w 6530564"/>
              <a:gd name="connsiteY849" fmla="*/ 3692818 h 6858000"/>
              <a:gd name="connsiteX850" fmla="*/ 6199520 w 6530564"/>
              <a:gd name="connsiteY850" fmla="*/ 3608723 h 6858000"/>
              <a:gd name="connsiteX851" fmla="*/ 6065238 w 6530564"/>
              <a:gd name="connsiteY851" fmla="*/ 3308795 h 6858000"/>
              <a:gd name="connsiteX852" fmla="*/ 6065531 w 6530564"/>
              <a:gd name="connsiteY852" fmla="*/ 3314628 h 6858000"/>
              <a:gd name="connsiteX853" fmla="*/ 5962661 w 6530564"/>
              <a:gd name="connsiteY853" fmla="*/ 3968210 h 6858000"/>
              <a:gd name="connsiteX854" fmla="*/ 5809937 w 6530564"/>
              <a:gd name="connsiteY854" fmla="*/ 4303923 h 6858000"/>
              <a:gd name="connsiteX855" fmla="*/ 5551706 w 6530564"/>
              <a:gd name="connsiteY855" fmla="*/ 4690196 h 6858000"/>
              <a:gd name="connsiteX856" fmla="*/ 5516536 w 6530564"/>
              <a:gd name="connsiteY856" fmla="*/ 4707050 h 6858000"/>
              <a:gd name="connsiteX857" fmla="*/ 5503087 w 6530564"/>
              <a:gd name="connsiteY857" fmla="*/ 4713664 h 6858000"/>
              <a:gd name="connsiteX858" fmla="*/ 5304022 w 6530564"/>
              <a:gd name="connsiteY858" fmla="*/ 4917255 h 6858000"/>
              <a:gd name="connsiteX859" fmla="*/ 5300471 w 6530564"/>
              <a:gd name="connsiteY859" fmla="*/ 4925062 h 6858000"/>
              <a:gd name="connsiteX860" fmla="*/ 5343981 w 6530564"/>
              <a:gd name="connsiteY860" fmla="*/ 4920662 h 6858000"/>
              <a:gd name="connsiteX861" fmla="*/ 5655346 w 6530564"/>
              <a:gd name="connsiteY861" fmla="*/ 4608480 h 6858000"/>
              <a:gd name="connsiteX862" fmla="*/ 5983356 w 6530564"/>
              <a:gd name="connsiteY862" fmla="*/ 3978135 h 6858000"/>
              <a:gd name="connsiteX863" fmla="*/ 6073117 w 6530564"/>
              <a:gd name="connsiteY863" fmla="*/ 3583217 h 6858000"/>
              <a:gd name="connsiteX864" fmla="*/ 6074066 w 6530564"/>
              <a:gd name="connsiteY864" fmla="*/ 3578467 h 6858000"/>
              <a:gd name="connsiteX865" fmla="*/ 6079369 w 6530564"/>
              <a:gd name="connsiteY865" fmla="*/ 3507090 h 6858000"/>
              <a:gd name="connsiteX866" fmla="*/ 6072751 w 6530564"/>
              <a:gd name="connsiteY866" fmla="*/ 3363985 h 6858000"/>
              <a:gd name="connsiteX867" fmla="*/ 2047326 w 6530564"/>
              <a:gd name="connsiteY867" fmla="*/ 3281632 h 6858000"/>
              <a:gd name="connsiteX868" fmla="*/ 2045645 w 6530564"/>
              <a:gd name="connsiteY868" fmla="*/ 3284178 h 6858000"/>
              <a:gd name="connsiteX869" fmla="*/ 2047343 w 6530564"/>
              <a:gd name="connsiteY869" fmla="*/ 3286585 h 6858000"/>
              <a:gd name="connsiteX870" fmla="*/ 2051036 w 6530564"/>
              <a:gd name="connsiteY870" fmla="*/ 3201671 h 6858000"/>
              <a:gd name="connsiteX871" fmla="*/ 2050661 w 6530564"/>
              <a:gd name="connsiteY871" fmla="*/ 3206416 h 6858000"/>
              <a:gd name="connsiteX872" fmla="*/ 2049263 w 6530564"/>
              <a:gd name="connsiteY872" fmla="*/ 3226807 h 6858000"/>
              <a:gd name="connsiteX873" fmla="*/ 2049406 w 6530564"/>
              <a:gd name="connsiteY873" fmla="*/ 3233130 h 6858000"/>
              <a:gd name="connsiteX874" fmla="*/ 1495570 w 6530564"/>
              <a:gd name="connsiteY874" fmla="*/ 3077486 h 6858000"/>
              <a:gd name="connsiteX875" fmla="*/ 1496569 w 6530564"/>
              <a:gd name="connsiteY875" fmla="*/ 3082159 h 6858000"/>
              <a:gd name="connsiteX876" fmla="*/ 1491897 w 6530564"/>
              <a:gd name="connsiteY876" fmla="*/ 3083156 h 6858000"/>
              <a:gd name="connsiteX877" fmla="*/ 1495570 w 6530564"/>
              <a:gd name="connsiteY877" fmla="*/ 3077486 h 6858000"/>
              <a:gd name="connsiteX878" fmla="*/ 2063000 w 6530564"/>
              <a:gd name="connsiteY878" fmla="*/ 3065542 h 6858000"/>
              <a:gd name="connsiteX879" fmla="*/ 2061195 w 6530564"/>
              <a:gd name="connsiteY879" fmla="*/ 3075253 h 6858000"/>
              <a:gd name="connsiteX880" fmla="*/ 2058277 w 6530564"/>
              <a:gd name="connsiteY880" fmla="*/ 3102543 h 6858000"/>
              <a:gd name="connsiteX881" fmla="*/ 2056929 w 6530564"/>
              <a:gd name="connsiteY881" fmla="*/ 3122128 h 6858000"/>
              <a:gd name="connsiteX882" fmla="*/ 6487598 w 6530564"/>
              <a:gd name="connsiteY882" fmla="*/ 3056185 h 6858000"/>
              <a:gd name="connsiteX883" fmla="*/ 6493268 w 6530564"/>
              <a:gd name="connsiteY883" fmla="*/ 3059858 h 6858000"/>
              <a:gd name="connsiteX884" fmla="*/ 6488597 w 6530564"/>
              <a:gd name="connsiteY884" fmla="*/ 3060857 h 6858000"/>
              <a:gd name="connsiteX885" fmla="*/ 6487598 w 6530564"/>
              <a:gd name="connsiteY885" fmla="*/ 3056185 h 6858000"/>
              <a:gd name="connsiteX886" fmla="*/ 6485963 w 6530564"/>
              <a:gd name="connsiteY886" fmla="*/ 3002807 h 6858000"/>
              <a:gd name="connsiteX887" fmla="*/ 6508597 w 6530564"/>
              <a:gd name="connsiteY887" fmla="*/ 3085888 h 6858000"/>
              <a:gd name="connsiteX888" fmla="*/ 6520853 w 6530564"/>
              <a:gd name="connsiteY888" fmla="*/ 3091817 h 6858000"/>
              <a:gd name="connsiteX889" fmla="*/ 6530564 w 6530564"/>
              <a:gd name="connsiteY889" fmla="*/ 3120178 h 6858000"/>
              <a:gd name="connsiteX890" fmla="*/ 6530564 w 6530564"/>
              <a:gd name="connsiteY890" fmla="*/ 3206162 h 6858000"/>
              <a:gd name="connsiteX891" fmla="*/ 6521209 w 6530564"/>
              <a:gd name="connsiteY891" fmla="*/ 3190646 h 6858000"/>
              <a:gd name="connsiteX892" fmla="*/ 6525881 w 6530564"/>
              <a:gd name="connsiteY892" fmla="*/ 3189649 h 6858000"/>
              <a:gd name="connsiteX893" fmla="*/ 6523885 w 6530564"/>
              <a:gd name="connsiteY893" fmla="*/ 3180305 h 6858000"/>
              <a:gd name="connsiteX894" fmla="*/ 6522887 w 6530564"/>
              <a:gd name="connsiteY894" fmla="*/ 3175635 h 6858000"/>
              <a:gd name="connsiteX895" fmla="*/ 6517578 w 6530564"/>
              <a:gd name="connsiteY895" fmla="*/ 3127927 h 6858000"/>
              <a:gd name="connsiteX896" fmla="*/ 6512907 w 6530564"/>
              <a:gd name="connsiteY896" fmla="*/ 3128925 h 6858000"/>
              <a:gd name="connsiteX897" fmla="*/ 6516581 w 6530564"/>
              <a:gd name="connsiteY897" fmla="*/ 3123256 h 6858000"/>
              <a:gd name="connsiteX898" fmla="*/ 6510911 w 6530564"/>
              <a:gd name="connsiteY898" fmla="*/ 3119583 h 6858000"/>
              <a:gd name="connsiteX899" fmla="*/ 6504923 w 6530564"/>
              <a:gd name="connsiteY899" fmla="*/ 3091557 h 6858000"/>
              <a:gd name="connsiteX900" fmla="*/ 6497260 w 6530564"/>
              <a:gd name="connsiteY900" fmla="*/ 3078542 h 6858000"/>
              <a:gd name="connsiteX901" fmla="*/ 6500931 w 6530564"/>
              <a:gd name="connsiteY901" fmla="*/ 3072873 h 6858000"/>
              <a:gd name="connsiteX902" fmla="*/ 6490593 w 6530564"/>
              <a:gd name="connsiteY902" fmla="*/ 3070198 h 6858000"/>
              <a:gd name="connsiteX903" fmla="*/ 6495263 w 6530564"/>
              <a:gd name="connsiteY903" fmla="*/ 3069200 h 6858000"/>
              <a:gd name="connsiteX904" fmla="*/ 6494265 w 6530564"/>
              <a:gd name="connsiteY904" fmla="*/ 3064529 h 6858000"/>
              <a:gd name="connsiteX905" fmla="*/ 6493268 w 6530564"/>
              <a:gd name="connsiteY905" fmla="*/ 3059858 h 6858000"/>
              <a:gd name="connsiteX906" fmla="*/ 6492269 w 6530564"/>
              <a:gd name="connsiteY906" fmla="*/ 3055188 h 6858000"/>
              <a:gd name="connsiteX907" fmla="*/ 6491272 w 6530564"/>
              <a:gd name="connsiteY907" fmla="*/ 3050515 h 6858000"/>
              <a:gd name="connsiteX908" fmla="*/ 6493945 w 6530564"/>
              <a:gd name="connsiteY908" fmla="*/ 3040177 h 6858000"/>
              <a:gd name="connsiteX909" fmla="*/ 6487279 w 6530564"/>
              <a:gd name="connsiteY909" fmla="*/ 3031831 h 6858000"/>
              <a:gd name="connsiteX910" fmla="*/ 6485963 w 6530564"/>
              <a:gd name="connsiteY910" fmla="*/ 3002807 h 6858000"/>
              <a:gd name="connsiteX911" fmla="*/ 2135961 w 6530564"/>
              <a:gd name="connsiteY911" fmla="*/ 2977892 h 6858000"/>
              <a:gd name="connsiteX912" fmla="*/ 2135002 w 6530564"/>
              <a:gd name="connsiteY912" fmla="*/ 2982694 h 6858000"/>
              <a:gd name="connsiteX913" fmla="*/ 2136350 w 6530564"/>
              <a:gd name="connsiteY913" fmla="*/ 2985028 h 6858000"/>
              <a:gd name="connsiteX914" fmla="*/ 2138107 w 6530564"/>
              <a:gd name="connsiteY914" fmla="*/ 2978468 h 6858000"/>
              <a:gd name="connsiteX915" fmla="*/ 1530525 w 6530564"/>
              <a:gd name="connsiteY915" fmla="*/ 2870743 h 6858000"/>
              <a:gd name="connsiteX916" fmla="*/ 1530389 w 6530564"/>
              <a:gd name="connsiteY916" fmla="*/ 2874680 h 6858000"/>
              <a:gd name="connsiteX917" fmla="*/ 1526716 w 6530564"/>
              <a:gd name="connsiteY917" fmla="*/ 2880348 h 6858000"/>
              <a:gd name="connsiteX918" fmla="*/ 1549890 w 6530564"/>
              <a:gd name="connsiteY918" fmla="*/ 2806826 h 6858000"/>
              <a:gd name="connsiteX919" fmla="*/ 1550113 w 6530564"/>
              <a:gd name="connsiteY919" fmla="*/ 2806971 h 6858000"/>
              <a:gd name="connsiteX920" fmla="*/ 1549629 w 6530564"/>
              <a:gd name="connsiteY920" fmla="*/ 2807814 h 6858000"/>
              <a:gd name="connsiteX921" fmla="*/ 2190201 w 6530564"/>
              <a:gd name="connsiteY921" fmla="*/ 2770932 h 6858000"/>
              <a:gd name="connsiteX922" fmla="*/ 2189323 w 6530564"/>
              <a:gd name="connsiteY922" fmla="*/ 2774211 h 6858000"/>
              <a:gd name="connsiteX923" fmla="*/ 2188443 w 6530564"/>
              <a:gd name="connsiteY923" fmla="*/ 2777491 h 6858000"/>
              <a:gd name="connsiteX924" fmla="*/ 2184927 w 6530564"/>
              <a:gd name="connsiteY924" fmla="*/ 2790612 h 6858000"/>
              <a:gd name="connsiteX925" fmla="*/ 2181290 w 6530564"/>
              <a:gd name="connsiteY925" fmla="*/ 2797164 h 6858000"/>
              <a:gd name="connsiteX926" fmla="*/ 6368398 w 6530564"/>
              <a:gd name="connsiteY926" fmla="*/ 2681145 h 6858000"/>
              <a:gd name="connsiteX927" fmla="*/ 6376065 w 6530564"/>
              <a:gd name="connsiteY927" fmla="*/ 2694161 h 6858000"/>
              <a:gd name="connsiteX928" fmla="*/ 6377063 w 6530564"/>
              <a:gd name="connsiteY928" fmla="*/ 2698832 h 6858000"/>
              <a:gd name="connsiteX929" fmla="*/ 6378061 w 6530564"/>
              <a:gd name="connsiteY929" fmla="*/ 2703503 h 6858000"/>
              <a:gd name="connsiteX930" fmla="*/ 6379057 w 6530564"/>
              <a:gd name="connsiteY930" fmla="*/ 2708174 h 6858000"/>
              <a:gd name="connsiteX931" fmla="*/ 6372391 w 6530564"/>
              <a:gd name="connsiteY931" fmla="*/ 2699831 h 6858000"/>
              <a:gd name="connsiteX932" fmla="*/ 6368398 w 6530564"/>
              <a:gd name="connsiteY932" fmla="*/ 2681145 h 6858000"/>
              <a:gd name="connsiteX933" fmla="*/ 1615952 w 6530564"/>
              <a:gd name="connsiteY933" fmla="*/ 2612189 h 6858000"/>
              <a:gd name="connsiteX934" fmla="*/ 1617948 w 6530564"/>
              <a:gd name="connsiteY934" fmla="*/ 2621531 h 6858000"/>
              <a:gd name="connsiteX935" fmla="*/ 1578861 w 6530564"/>
              <a:gd name="connsiteY935" fmla="*/ 2712914 h 6858000"/>
              <a:gd name="connsiteX936" fmla="*/ 1573966 w 6530564"/>
              <a:gd name="connsiteY936" fmla="*/ 2741433 h 6858000"/>
              <a:gd name="connsiteX937" fmla="*/ 1556905 w 6530564"/>
              <a:gd name="connsiteY937" fmla="*/ 2780304 h 6858000"/>
              <a:gd name="connsiteX938" fmla="*/ 1579289 w 6530564"/>
              <a:gd name="connsiteY938" fmla="*/ 2695699 h 6858000"/>
              <a:gd name="connsiteX939" fmla="*/ 1595842 w 6530564"/>
              <a:gd name="connsiteY939" fmla="*/ 2645791 h 6858000"/>
              <a:gd name="connsiteX940" fmla="*/ 1603256 w 6530564"/>
              <a:gd name="connsiteY940" fmla="*/ 2644207 h 6858000"/>
              <a:gd name="connsiteX941" fmla="*/ 1612279 w 6530564"/>
              <a:gd name="connsiteY941" fmla="*/ 2617859 h 6858000"/>
              <a:gd name="connsiteX942" fmla="*/ 1615952 w 6530564"/>
              <a:gd name="connsiteY942" fmla="*/ 2612189 h 6858000"/>
              <a:gd name="connsiteX943" fmla="*/ 1613956 w 6530564"/>
              <a:gd name="connsiteY943" fmla="*/ 2602847 h 6858000"/>
              <a:gd name="connsiteX944" fmla="*/ 1611280 w 6530564"/>
              <a:gd name="connsiteY944" fmla="*/ 2613188 h 6858000"/>
              <a:gd name="connsiteX945" fmla="*/ 1607608 w 6530564"/>
              <a:gd name="connsiteY945" fmla="*/ 2618857 h 6858000"/>
              <a:gd name="connsiteX946" fmla="*/ 1599798 w 6530564"/>
              <a:gd name="connsiteY946" fmla="*/ 2633861 h 6858000"/>
              <a:gd name="connsiteX947" fmla="*/ 1607087 w 6530564"/>
              <a:gd name="connsiteY947" fmla="*/ 2611884 h 6858000"/>
              <a:gd name="connsiteX948" fmla="*/ 1610283 w 6530564"/>
              <a:gd name="connsiteY948" fmla="*/ 2608515 h 6858000"/>
              <a:gd name="connsiteX949" fmla="*/ 1609003 w 6530564"/>
              <a:gd name="connsiteY949" fmla="*/ 2606107 h 6858000"/>
              <a:gd name="connsiteX950" fmla="*/ 1609622 w 6530564"/>
              <a:gd name="connsiteY950" fmla="*/ 2604236 h 6858000"/>
              <a:gd name="connsiteX951" fmla="*/ 1612438 w 6530564"/>
              <a:gd name="connsiteY951" fmla="*/ 2595743 h 6858000"/>
              <a:gd name="connsiteX952" fmla="*/ 1612958 w 6530564"/>
              <a:gd name="connsiteY952" fmla="*/ 2598177 h 6858000"/>
              <a:gd name="connsiteX953" fmla="*/ 1611136 w 6530564"/>
              <a:gd name="connsiteY953" fmla="*/ 2599671 h 6858000"/>
              <a:gd name="connsiteX954" fmla="*/ 1622980 w 6530564"/>
              <a:gd name="connsiteY954" fmla="*/ 2576498 h 6858000"/>
              <a:gd name="connsiteX955" fmla="*/ 1620306 w 6530564"/>
              <a:gd name="connsiteY955" fmla="*/ 2586839 h 6858000"/>
              <a:gd name="connsiteX956" fmla="*/ 1619308 w 6530564"/>
              <a:gd name="connsiteY956" fmla="*/ 2582167 h 6858000"/>
              <a:gd name="connsiteX957" fmla="*/ 1616762 w 6530564"/>
              <a:gd name="connsiteY957" fmla="*/ 2582712 h 6858000"/>
              <a:gd name="connsiteX958" fmla="*/ 1618505 w 6530564"/>
              <a:gd name="connsiteY958" fmla="*/ 2577454 h 6858000"/>
              <a:gd name="connsiteX959" fmla="*/ 1649502 w 6530564"/>
              <a:gd name="connsiteY959" fmla="*/ 2499886 h 6858000"/>
              <a:gd name="connsiteX960" fmla="*/ 1648634 w 6530564"/>
              <a:gd name="connsiteY960" fmla="*/ 2503325 h 6858000"/>
              <a:gd name="connsiteX961" fmla="*/ 1655719 w 6530564"/>
              <a:gd name="connsiteY961" fmla="*/ 2501126 h 6858000"/>
              <a:gd name="connsiteX962" fmla="*/ 1625655 w 6530564"/>
              <a:gd name="connsiteY962" fmla="*/ 2566159 h 6858000"/>
              <a:gd name="connsiteX963" fmla="*/ 1621993 w 6530564"/>
              <a:gd name="connsiteY963" fmla="*/ 2566942 h 6858000"/>
              <a:gd name="connsiteX964" fmla="*/ 1623115 w 6530564"/>
              <a:gd name="connsiteY964" fmla="*/ 2563555 h 6858000"/>
              <a:gd name="connsiteX965" fmla="*/ 2319373 w 6530564"/>
              <a:gd name="connsiteY965" fmla="*/ 2498792 h 6858000"/>
              <a:gd name="connsiteX966" fmla="*/ 2303814 w 6530564"/>
              <a:gd name="connsiteY966" fmla="*/ 2500188 h 6858000"/>
              <a:gd name="connsiteX967" fmla="*/ 2290837 w 6530564"/>
              <a:gd name="connsiteY967" fmla="*/ 2517807 h 6858000"/>
              <a:gd name="connsiteX968" fmla="*/ 2215875 w 6530564"/>
              <a:gd name="connsiteY968" fmla="*/ 2697450 h 6858000"/>
              <a:gd name="connsiteX969" fmla="*/ 2209226 w 6530564"/>
              <a:gd name="connsiteY969" fmla="*/ 2715686 h 6858000"/>
              <a:gd name="connsiteX970" fmla="*/ 2208765 w 6530564"/>
              <a:gd name="connsiteY970" fmla="*/ 2718664 h 6858000"/>
              <a:gd name="connsiteX971" fmla="*/ 2202915 w 6530564"/>
              <a:gd name="connsiteY971" fmla="*/ 2749726 h 6858000"/>
              <a:gd name="connsiteX972" fmla="*/ 2202035 w 6530564"/>
              <a:gd name="connsiteY972" fmla="*/ 2753007 h 6858000"/>
              <a:gd name="connsiteX973" fmla="*/ 2195240 w 6530564"/>
              <a:gd name="connsiteY973" fmla="*/ 2765248 h 6858000"/>
              <a:gd name="connsiteX974" fmla="*/ 2191960 w 6530564"/>
              <a:gd name="connsiteY974" fmla="*/ 2764370 h 6858000"/>
              <a:gd name="connsiteX975" fmla="*/ 2191515 w 6530564"/>
              <a:gd name="connsiteY975" fmla="*/ 2764250 h 6858000"/>
              <a:gd name="connsiteX976" fmla="*/ 2182554 w 6530564"/>
              <a:gd name="connsiteY976" fmla="*/ 2788823 h 6858000"/>
              <a:gd name="connsiteX977" fmla="*/ 2178751 w 6530564"/>
              <a:gd name="connsiteY977" fmla="*/ 2801737 h 6858000"/>
              <a:gd name="connsiteX978" fmla="*/ 2181290 w 6530564"/>
              <a:gd name="connsiteY978" fmla="*/ 2797164 h 6858000"/>
              <a:gd name="connsiteX979" fmla="*/ 2172327 w 6530564"/>
              <a:gd name="connsiteY979" fmla="*/ 2823555 h 6858000"/>
              <a:gd name="connsiteX980" fmla="*/ 2164219 w 6530564"/>
              <a:gd name="connsiteY980" fmla="*/ 2851082 h 6858000"/>
              <a:gd name="connsiteX981" fmla="*/ 2161835 w 6530564"/>
              <a:gd name="connsiteY981" fmla="*/ 2861828 h 6858000"/>
              <a:gd name="connsiteX982" fmla="*/ 2158794 w 6530564"/>
              <a:gd name="connsiteY982" fmla="*/ 2875021 h 6858000"/>
              <a:gd name="connsiteX983" fmla="*/ 2157915 w 6530564"/>
              <a:gd name="connsiteY983" fmla="*/ 2878301 h 6858000"/>
              <a:gd name="connsiteX984" fmla="*/ 2148821 w 6530564"/>
              <a:gd name="connsiteY984" fmla="*/ 2913407 h 6858000"/>
              <a:gd name="connsiteX985" fmla="*/ 2139494 w 6530564"/>
              <a:gd name="connsiteY985" fmla="*/ 2960172 h 6858000"/>
              <a:gd name="connsiteX986" fmla="*/ 2142037 w 6530564"/>
              <a:gd name="connsiteY986" fmla="*/ 2950680 h 6858000"/>
              <a:gd name="connsiteX987" fmla="*/ 2161195 w 6530564"/>
              <a:gd name="connsiteY987" fmla="*/ 2879181 h 6858000"/>
              <a:gd name="connsiteX988" fmla="*/ 2168636 w 6530564"/>
              <a:gd name="connsiteY988" fmla="*/ 2877658 h 6858000"/>
              <a:gd name="connsiteX989" fmla="*/ 2169514 w 6530564"/>
              <a:gd name="connsiteY989" fmla="*/ 2874377 h 6858000"/>
              <a:gd name="connsiteX990" fmla="*/ 2166235 w 6530564"/>
              <a:gd name="connsiteY990" fmla="*/ 2873499 h 6858000"/>
              <a:gd name="connsiteX991" fmla="*/ 2184693 w 6530564"/>
              <a:gd name="connsiteY991" fmla="*/ 2804613 h 6858000"/>
              <a:gd name="connsiteX992" fmla="*/ 2181412 w 6530564"/>
              <a:gd name="connsiteY992" fmla="*/ 2803733 h 6858000"/>
              <a:gd name="connsiteX993" fmla="*/ 2188209 w 6530564"/>
              <a:gd name="connsiteY993" fmla="*/ 2791491 h 6858000"/>
              <a:gd name="connsiteX994" fmla="*/ 2189966 w 6530564"/>
              <a:gd name="connsiteY994" fmla="*/ 2784930 h 6858000"/>
              <a:gd name="connsiteX995" fmla="*/ 2202207 w 6530564"/>
              <a:gd name="connsiteY995" fmla="*/ 2791725 h 6858000"/>
              <a:gd name="connsiteX996" fmla="*/ 2198691 w 6530564"/>
              <a:gd name="connsiteY996" fmla="*/ 2804847 h 6858000"/>
              <a:gd name="connsiteX997" fmla="*/ 2193417 w 6530564"/>
              <a:gd name="connsiteY997" fmla="*/ 2824530 h 6858000"/>
              <a:gd name="connsiteX998" fmla="*/ 2192539 w 6530564"/>
              <a:gd name="connsiteY998" fmla="*/ 2827809 h 6858000"/>
              <a:gd name="connsiteX999" fmla="*/ 2191660 w 6530564"/>
              <a:gd name="connsiteY999" fmla="*/ 2831090 h 6858000"/>
              <a:gd name="connsiteX1000" fmla="*/ 2189902 w 6530564"/>
              <a:gd name="connsiteY1000" fmla="*/ 2837650 h 6858000"/>
              <a:gd name="connsiteX1001" fmla="*/ 2189023 w 6530564"/>
              <a:gd name="connsiteY1001" fmla="*/ 2840931 h 6858000"/>
              <a:gd name="connsiteX1002" fmla="*/ 2189696 w 6530564"/>
              <a:gd name="connsiteY1002" fmla="*/ 2840543 h 6858000"/>
              <a:gd name="connsiteX1003" fmla="*/ 2208348 w 6530564"/>
              <a:gd name="connsiteY1003" fmla="*/ 2778797 h 6858000"/>
              <a:gd name="connsiteX1004" fmla="*/ 2211622 w 6530564"/>
              <a:gd name="connsiteY1004" fmla="*/ 2769653 h 6858000"/>
              <a:gd name="connsiteX1005" fmla="*/ 2207481 w 6530564"/>
              <a:gd name="connsiteY1005" fmla="*/ 2772046 h 6858000"/>
              <a:gd name="connsiteX1006" fmla="*/ 2203965 w 6530564"/>
              <a:gd name="connsiteY1006" fmla="*/ 2785166 h 6858000"/>
              <a:gd name="connsiteX1007" fmla="*/ 2192603 w 6530564"/>
              <a:gd name="connsiteY1007" fmla="*/ 2775089 h 6858000"/>
              <a:gd name="connsiteX1008" fmla="*/ 2194361 w 6530564"/>
              <a:gd name="connsiteY1008" fmla="*/ 2768530 h 6858000"/>
              <a:gd name="connsiteX1009" fmla="*/ 2195240 w 6530564"/>
              <a:gd name="connsiteY1009" fmla="*/ 2765248 h 6858000"/>
              <a:gd name="connsiteX1010" fmla="*/ 2197641 w 6530564"/>
              <a:gd name="connsiteY1010" fmla="*/ 2769408 h 6858000"/>
              <a:gd name="connsiteX1011" fmla="*/ 2201800 w 6530564"/>
              <a:gd name="connsiteY1011" fmla="*/ 2767006 h 6858000"/>
              <a:gd name="connsiteX1012" fmla="*/ 2200278 w 6530564"/>
              <a:gd name="connsiteY1012" fmla="*/ 2759567 h 6858000"/>
              <a:gd name="connsiteX1013" fmla="*/ 2201156 w 6530564"/>
              <a:gd name="connsiteY1013" fmla="*/ 2756287 h 6858000"/>
              <a:gd name="connsiteX1014" fmla="*/ 2207953 w 6530564"/>
              <a:gd name="connsiteY1014" fmla="*/ 2744045 h 6858000"/>
              <a:gd name="connsiteX1015" fmla="*/ 2216271 w 6530564"/>
              <a:gd name="connsiteY1015" fmla="*/ 2739241 h 6858000"/>
              <a:gd name="connsiteX1016" fmla="*/ 2225703 w 6530564"/>
              <a:gd name="connsiteY1016" fmla="*/ 2717159 h 6858000"/>
              <a:gd name="connsiteX1017" fmla="*/ 2220022 w 6530564"/>
              <a:gd name="connsiteY1017" fmla="*/ 2712121 h 6858000"/>
              <a:gd name="connsiteX1018" fmla="*/ 2227462 w 6530564"/>
              <a:gd name="connsiteY1018" fmla="*/ 2710598 h 6858000"/>
              <a:gd name="connsiteX1019" fmla="*/ 2229455 w 6530564"/>
              <a:gd name="connsiteY1019" fmla="*/ 2690037 h 6858000"/>
              <a:gd name="connsiteX1020" fmla="*/ 2238887 w 6530564"/>
              <a:gd name="connsiteY1020" fmla="*/ 2667954 h 6858000"/>
              <a:gd name="connsiteX1021" fmla="*/ 2239767 w 6530564"/>
              <a:gd name="connsiteY1021" fmla="*/ 2664674 h 6858000"/>
              <a:gd name="connsiteX1022" fmla="*/ 2248965 w 6530564"/>
              <a:gd name="connsiteY1022" fmla="*/ 2656591 h 6858000"/>
              <a:gd name="connsiteX1023" fmla="*/ 2252715 w 6530564"/>
              <a:gd name="connsiteY1023" fmla="*/ 2629469 h 6858000"/>
              <a:gd name="connsiteX1024" fmla="*/ 2266307 w 6530564"/>
              <a:gd name="connsiteY1024" fmla="*/ 2604985 h 6858000"/>
              <a:gd name="connsiteX1025" fmla="*/ 2273104 w 6530564"/>
              <a:gd name="connsiteY1025" fmla="*/ 2592744 h 6858000"/>
              <a:gd name="connsiteX1026" fmla="*/ 2287340 w 6530564"/>
              <a:gd name="connsiteY1026" fmla="*/ 2578980 h 6858000"/>
              <a:gd name="connsiteX1027" fmla="*/ 2314759 w 6530564"/>
              <a:gd name="connsiteY1027" fmla="*/ 2516010 h 6858000"/>
              <a:gd name="connsiteX1028" fmla="*/ 2318274 w 6530564"/>
              <a:gd name="connsiteY1028" fmla="*/ 2502889 h 6858000"/>
              <a:gd name="connsiteX1029" fmla="*/ 1745743 w 6530564"/>
              <a:gd name="connsiteY1029" fmla="*/ 2277280 h 6858000"/>
              <a:gd name="connsiteX1030" fmla="*/ 1746544 w 6530564"/>
              <a:gd name="connsiteY1030" fmla="*/ 2277481 h 6858000"/>
              <a:gd name="connsiteX1031" fmla="*/ 1735073 w 6530564"/>
              <a:gd name="connsiteY1031" fmla="*/ 2301013 h 6858000"/>
              <a:gd name="connsiteX1032" fmla="*/ 1715529 w 6530564"/>
              <a:gd name="connsiteY1032" fmla="*/ 2346705 h 6858000"/>
              <a:gd name="connsiteX1033" fmla="*/ 1682110 w 6530564"/>
              <a:gd name="connsiteY1033" fmla="*/ 2441760 h 6858000"/>
              <a:gd name="connsiteX1034" fmla="*/ 1676442 w 6530564"/>
              <a:gd name="connsiteY1034" fmla="*/ 2438087 h 6858000"/>
              <a:gd name="connsiteX1035" fmla="*/ 1665372 w 6530564"/>
              <a:gd name="connsiteY1035" fmla="*/ 2469147 h 6858000"/>
              <a:gd name="connsiteX1036" fmla="*/ 1652015 w 6530564"/>
              <a:gd name="connsiteY1036" fmla="*/ 2493822 h 6858000"/>
              <a:gd name="connsiteX1037" fmla="*/ 1729501 w 6530564"/>
              <a:gd name="connsiteY1037" fmla="*/ 2306860 h 6858000"/>
              <a:gd name="connsiteX1038" fmla="*/ 1737409 w 6530564"/>
              <a:gd name="connsiteY1038" fmla="*/ 2286918 h 6858000"/>
              <a:gd name="connsiteX1039" fmla="*/ 1745743 w 6530564"/>
              <a:gd name="connsiteY1039" fmla="*/ 2277280 h 6858000"/>
              <a:gd name="connsiteX1040" fmla="*/ 2406271 w 6530564"/>
              <a:gd name="connsiteY1040" fmla="*/ 2140812 h 6858000"/>
              <a:gd name="connsiteX1041" fmla="*/ 2381400 w 6530564"/>
              <a:gd name="connsiteY1041" fmla="*/ 2172178 h 6858000"/>
              <a:gd name="connsiteX1042" fmla="*/ 2360419 w 6530564"/>
              <a:gd name="connsiteY1042" fmla="*/ 2201275 h 6858000"/>
              <a:gd name="connsiteX1043" fmla="*/ 2279573 w 6530564"/>
              <a:gd name="connsiteY1043" fmla="*/ 2306181 h 6858000"/>
              <a:gd name="connsiteX1044" fmla="*/ 2232000 w 6530564"/>
              <a:gd name="connsiteY1044" fmla="*/ 2391875 h 6858000"/>
              <a:gd name="connsiteX1045" fmla="*/ 2198898 w 6530564"/>
              <a:gd name="connsiteY1045" fmla="*/ 2449807 h 6858000"/>
              <a:gd name="connsiteX1046" fmla="*/ 2155721 w 6530564"/>
              <a:gd name="connsiteY1046" fmla="*/ 2519101 h 6858000"/>
              <a:gd name="connsiteX1047" fmla="*/ 2112543 w 6530564"/>
              <a:gd name="connsiteY1047" fmla="*/ 2588395 h 6858000"/>
              <a:gd name="connsiteX1048" fmla="*/ 2098073 w 6530564"/>
              <a:gd name="connsiteY1048" fmla="*/ 2616160 h 6858000"/>
              <a:gd name="connsiteX1049" fmla="*/ 2078328 w 6530564"/>
              <a:gd name="connsiteY1049" fmla="*/ 2663606 h 6858000"/>
              <a:gd name="connsiteX1050" fmla="*/ 2074811 w 6530564"/>
              <a:gd name="connsiteY1050" fmla="*/ 2676728 h 6858000"/>
              <a:gd name="connsiteX1051" fmla="*/ 2050908 w 6530564"/>
              <a:gd name="connsiteY1051" fmla="*/ 2726574 h 6858000"/>
              <a:gd name="connsiteX1052" fmla="*/ 2050028 w 6530564"/>
              <a:gd name="connsiteY1052" fmla="*/ 2729856 h 6858000"/>
              <a:gd name="connsiteX1053" fmla="*/ 2046748 w 6530564"/>
              <a:gd name="connsiteY1053" fmla="*/ 2728977 h 6858000"/>
              <a:gd name="connsiteX1054" fmla="*/ 2044991 w 6530564"/>
              <a:gd name="connsiteY1054" fmla="*/ 2735538 h 6858000"/>
              <a:gd name="connsiteX1055" fmla="*/ 2048271 w 6530564"/>
              <a:gd name="connsiteY1055" fmla="*/ 2736415 h 6858000"/>
              <a:gd name="connsiteX1056" fmla="*/ 2049149 w 6530564"/>
              <a:gd name="connsiteY1056" fmla="*/ 2733136 h 6858000"/>
              <a:gd name="connsiteX1057" fmla="*/ 2048035 w 6530564"/>
              <a:gd name="connsiteY1057" fmla="*/ 2750415 h 6858000"/>
              <a:gd name="connsiteX1058" fmla="*/ 1995770 w 6530564"/>
              <a:gd name="connsiteY1058" fmla="*/ 2919234 h 6858000"/>
              <a:gd name="connsiteX1059" fmla="*/ 1981470 w 6530564"/>
              <a:gd name="connsiteY1059" fmla="*/ 2985718 h 6858000"/>
              <a:gd name="connsiteX1060" fmla="*/ 1964707 w 6530564"/>
              <a:gd name="connsiteY1060" fmla="*/ 3100763 h 6858000"/>
              <a:gd name="connsiteX1061" fmla="*/ 1953626 w 6530564"/>
              <a:gd name="connsiteY1061" fmla="*/ 3220847 h 6858000"/>
              <a:gd name="connsiteX1062" fmla="*/ 1948288 w 6530564"/>
              <a:gd name="connsiteY1062" fmla="*/ 3293249 h 6858000"/>
              <a:gd name="connsiteX1063" fmla="*/ 1945417 w 6530564"/>
              <a:gd name="connsiteY1063" fmla="*/ 3317092 h 6858000"/>
              <a:gd name="connsiteX1064" fmla="*/ 1946232 w 6530564"/>
              <a:gd name="connsiteY1064" fmla="*/ 3366530 h 6858000"/>
              <a:gd name="connsiteX1065" fmla="*/ 1942952 w 6530564"/>
              <a:gd name="connsiteY1065" fmla="*/ 3365651 h 6858000"/>
              <a:gd name="connsiteX1066" fmla="*/ 1942074 w 6530564"/>
              <a:gd name="connsiteY1066" fmla="*/ 3368931 h 6858000"/>
              <a:gd name="connsiteX1067" fmla="*/ 1940315 w 6530564"/>
              <a:gd name="connsiteY1067" fmla="*/ 3375492 h 6858000"/>
              <a:gd name="connsiteX1068" fmla="*/ 1942716 w 6530564"/>
              <a:gd name="connsiteY1068" fmla="*/ 3379652 h 6858000"/>
              <a:gd name="connsiteX1069" fmla="*/ 1937678 w 6530564"/>
              <a:gd name="connsiteY1069" fmla="*/ 3385333 h 6858000"/>
              <a:gd name="connsiteX1070" fmla="*/ 1944239 w 6530564"/>
              <a:gd name="connsiteY1070" fmla="*/ 3387091 h 6858000"/>
              <a:gd name="connsiteX1071" fmla="*/ 1943359 w 6530564"/>
              <a:gd name="connsiteY1071" fmla="*/ 3390371 h 6858000"/>
              <a:gd name="connsiteX1072" fmla="*/ 1944882 w 6530564"/>
              <a:gd name="connsiteY1072" fmla="*/ 3397810 h 6858000"/>
              <a:gd name="connsiteX1073" fmla="*/ 1949920 w 6530564"/>
              <a:gd name="connsiteY1073" fmla="*/ 3392128 h 6858000"/>
              <a:gd name="connsiteX1074" fmla="*/ 1946640 w 6530564"/>
              <a:gd name="connsiteY1074" fmla="*/ 3391250 h 6858000"/>
              <a:gd name="connsiteX1075" fmla="*/ 1950798 w 6530564"/>
              <a:gd name="connsiteY1075" fmla="*/ 3388848 h 6858000"/>
              <a:gd name="connsiteX1076" fmla="*/ 1955068 w 6530564"/>
              <a:gd name="connsiteY1076" fmla="*/ 3477887 h 6858000"/>
              <a:gd name="connsiteX1077" fmla="*/ 1967593 w 6530564"/>
              <a:gd name="connsiteY1077" fmla="*/ 3614845 h 6858000"/>
              <a:gd name="connsiteX1078" fmla="*/ 1964311 w 6530564"/>
              <a:gd name="connsiteY1078" fmla="*/ 3613965 h 6858000"/>
              <a:gd name="connsiteX1079" fmla="*/ 1965190 w 6530564"/>
              <a:gd name="connsiteY1079" fmla="*/ 3610685 h 6858000"/>
              <a:gd name="connsiteX1080" fmla="*/ 1959509 w 6530564"/>
              <a:gd name="connsiteY1080" fmla="*/ 3605646 h 6858000"/>
              <a:gd name="connsiteX1081" fmla="*/ 1961030 w 6530564"/>
              <a:gd name="connsiteY1081" fmla="*/ 3613086 h 6858000"/>
              <a:gd name="connsiteX1082" fmla="*/ 1962553 w 6530564"/>
              <a:gd name="connsiteY1082" fmla="*/ 3620525 h 6858000"/>
              <a:gd name="connsiteX1083" fmla="*/ 1956636 w 6530564"/>
              <a:gd name="connsiteY1083" fmla="*/ 3629487 h 6858000"/>
              <a:gd name="connsiteX1084" fmla="*/ 1960956 w 6530564"/>
              <a:gd name="connsiteY1084" fmla="*/ 3629767 h 6858000"/>
              <a:gd name="connsiteX1085" fmla="*/ 1961195 w 6530564"/>
              <a:gd name="connsiteY1085" fmla="*/ 3627779 h 6858000"/>
              <a:gd name="connsiteX1086" fmla="*/ 1965598 w 6530564"/>
              <a:gd name="connsiteY1086" fmla="*/ 3635404 h 6858000"/>
              <a:gd name="connsiteX1087" fmla="*/ 1968235 w 6530564"/>
              <a:gd name="connsiteY1087" fmla="*/ 3625564 h 6858000"/>
              <a:gd name="connsiteX1088" fmla="*/ 1982406 w 6530564"/>
              <a:gd name="connsiteY1088" fmla="*/ 3664519 h 6858000"/>
              <a:gd name="connsiteX1089" fmla="*/ 1978248 w 6530564"/>
              <a:gd name="connsiteY1089" fmla="*/ 3666921 h 6858000"/>
              <a:gd name="connsiteX1090" fmla="*/ 1993063 w 6530564"/>
              <a:gd name="connsiteY1090" fmla="*/ 3716595 h 6858000"/>
              <a:gd name="connsiteX1091" fmla="*/ 1990662 w 6530564"/>
              <a:gd name="connsiteY1091" fmla="*/ 3712437 h 6858000"/>
              <a:gd name="connsiteX1092" fmla="*/ 2000440 w 6530564"/>
              <a:gd name="connsiteY1092" fmla="*/ 3767792 h 6858000"/>
              <a:gd name="connsiteX1093" fmla="*/ 2002841 w 6530564"/>
              <a:gd name="connsiteY1093" fmla="*/ 3771952 h 6858000"/>
              <a:gd name="connsiteX1094" fmla="*/ 2006357 w 6530564"/>
              <a:gd name="connsiteY1094" fmla="*/ 3758832 h 6858000"/>
              <a:gd name="connsiteX1095" fmla="*/ 2017248 w 6530564"/>
              <a:gd name="connsiteY1095" fmla="*/ 3796907 h 6858000"/>
              <a:gd name="connsiteX1096" fmla="*/ 2012210 w 6530564"/>
              <a:gd name="connsiteY1096" fmla="*/ 3802590 h 6858000"/>
              <a:gd name="connsiteX1097" fmla="*/ 2020293 w 6530564"/>
              <a:gd name="connsiteY1097" fmla="*/ 3811786 h 6858000"/>
              <a:gd name="connsiteX1098" fmla="*/ 2022695 w 6530564"/>
              <a:gd name="connsiteY1098" fmla="*/ 3815946 h 6858000"/>
              <a:gd name="connsiteX1099" fmla="*/ 2027497 w 6530564"/>
              <a:gd name="connsiteY1099" fmla="*/ 3824264 h 6858000"/>
              <a:gd name="connsiteX1100" fmla="*/ 2029256 w 6530564"/>
              <a:gd name="connsiteY1100" fmla="*/ 3817704 h 6858000"/>
              <a:gd name="connsiteX1101" fmla="*/ 2030134 w 6530564"/>
              <a:gd name="connsiteY1101" fmla="*/ 3814423 h 6858000"/>
              <a:gd name="connsiteX1102" fmla="*/ 2060002 w 6530564"/>
              <a:gd name="connsiteY1102" fmla="*/ 3899774 h 6858000"/>
              <a:gd name="connsiteX1103" fmla="*/ 2059530 w 6530564"/>
              <a:gd name="connsiteY1103" fmla="*/ 3927774 h 6858000"/>
              <a:gd name="connsiteX1104" fmla="*/ 2056251 w 6530564"/>
              <a:gd name="connsiteY1104" fmla="*/ 3926896 h 6858000"/>
              <a:gd name="connsiteX1105" fmla="*/ 2055372 w 6530564"/>
              <a:gd name="connsiteY1105" fmla="*/ 3930176 h 6858000"/>
              <a:gd name="connsiteX1106" fmla="*/ 2060174 w 6530564"/>
              <a:gd name="connsiteY1106" fmla="*/ 3938494 h 6858000"/>
              <a:gd name="connsiteX1107" fmla="*/ 2062575 w 6530564"/>
              <a:gd name="connsiteY1107" fmla="*/ 3942653 h 6858000"/>
              <a:gd name="connsiteX1108" fmla="*/ 2071537 w 6530564"/>
              <a:gd name="connsiteY1108" fmla="*/ 3948570 h 6858000"/>
              <a:gd name="connsiteX1109" fmla="*/ 2077862 w 6530564"/>
              <a:gd name="connsiteY1109" fmla="*/ 3964329 h 6858000"/>
              <a:gd name="connsiteX1110" fmla="*/ 2073296 w 6530564"/>
              <a:gd name="connsiteY1110" fmla="*/ 3942009 h 6858000"/>
              <a:gd name="connsiteX1111" fmla="*/ 2066735 w 6530564"/>
              <a:gd name="connsiteY1111" fmla="*/ 3940252 h 6858000"/>
              <a:gd name="connsiteX1112" fmla="*/ 2064334 w 6530564"/>
              <a:gd name="connsiteY1112" fmla="*/ 3936093 h 6858000"/>
              <a:gd name="connsiteX1113" fmla="*/ 2065212 w 6530564"/>
              <a:gd name="connsiteY1113" fmla="*/ 3932813 h 6858000"/>
              <a:gd name="connsiteX1114" fmla="*/ 2059530 w 6530564"/>
              <a:gd name="connsiteY1114" fmla="*/ 3927774 h 6858000"/>
              <a:gd name="connsiteX1115" fmla="*/ 2055670 w 6530564"/>
              <a:gd name="connsiteY1115" fmla="*/ 3863455 h 6858000"/>
              <a:gd name="connsiteX1116" fmla="*/ 2057428 w 6530564"/>
              <a:gd name="connsiteY1116" fmla="*/ 3856895 h 6858000"/>
              <a:gd name="connsiteX1117" fmla="*/ 2060708 w 6530564"/>
              <a:gd name="connsiteY1117" fmla="*/ 3857775 h 6858000"/>
              <a:gd name="connsiteX1118" fmla="*/ 2058307 w 6530564"/>
              <a:gd name="connsiteY1118" fmla="*/ 3853615 h 6858000"/>
              <a:gd name="connsiteX1119" fmla="*/ 2059185 w 6530564"/>
              <a:gd name="connsiteY1119" fmla="*/ 3850335 h 6858000"/>
              <a:gd name="connsiteX1120" fmla="*/ 2075527 w 6530564"/>
              <a:gd name="connsiteY1120" fmla="*/ 3882839 h 6858000"/>
              <a:gd name="connsiteX1121" fmla="*/ 2081274 w 6530564"/>
              <a:gd name="connsiteY1121" fmla="*/ 3919538 h 6858000"/>
              <a:gd name="connsiteX1122" fmla="*/ 2079447 w 6530564"/>
              <a:gd name="connsiteY1122" fmla="*/ 3919048 h 6858000"/>
              <a:gd name="connsiteX1123" fmla="*/ 2081850 w 6530564"/>
              <a:gd name="connsiteY1123" fmla="*/ 3923208 h 6858000"/>
              <a:gd name="connsiteX1124" fmla="*/ 2084894 w 6530564"/>
              <a:gd name="connsiteY1124" fmla="*/ 3938087 h 6858000"/>
              <a:gd name="connsiteX1125" fmla="*/ 2082492 w 6530564"/>
              <a:gd name="connsiteY1125" fmla="*/ 3933927 h 6858000"/>
              <a:gd name="connsiteX1126" fmla="*/ 2081612 w 6530564"/>
              <a:gd name="connsiteY1126" fmla="*/ 3937209 h 6858000"/>
              <a:gd name="connsiteX1127" fmla="*/ 2084015 w 6530564"/>
              <a:gd name="connsiteY1127" fmla="*/ 3941367 h 6858000"/>
              <a:gd name="connsiteX1128" fmla="*/ 2096193 w 6530564"/>
              <a:gd name="connsiteY1128" fmla="*/ 4000883 h 6858000"/>
              <a:gd name="connsiteX1129" fmla="*/ 2091155 w 6530564"/>
              <a:gd name="connsiteY1129" fmla="*/ 4006565 h 6858000"/>
              <a:gd name="connsiteX1130" fmla="*/ 2079149 w 6530564"/>
              <a:gd name="connsiteY1130" fmla="*/ 3985769 h 6858000"/>
              <a:gd name="connsiteX1131" fmla="*/ 2105093 w 6530564"/>
              <a:gd name="connsiteY1131" fmla="*/ 4059520 h 6858000"/>
              <a:gd name="connsiteX1132" fmla="*/ 2103334 w 6530564"/>
              <a:gd name="connsiteY1132" fmla="*/ 4066081 h 6858000"/>
              <a:gd name="connsiteX1133" fmla="*/ 2109017 w 6530564"/>
              <a:gd name="connsiteY1133" fmla="*/ 4071119 h 6858000"/>
              <a:gd name="connsiteX1134" fmla="*/ 2124302 w 6530564"/>
              <a:gd name="connsiteY1134" fmla="*/ 4092795 h 6858000"/>
              <a:gd name="connsiteX1135" fmla="*/ 2116863 w 6530564"/>
              <a:gd name="connsiteY1135" fmla="*/ 4094316 h 6858000"/>
              <a:gd name="connsiteX1136" fmla="*/ 2124946 w 6530564"/>
              <a:gd name="connsiteY1136" fmla="*/ 4103514 h 6858000"/>
              <a:gd name="connsiteX1137" fmla="*/ 2127347 w 6530564"/>
              <a:gd name="connsiteY1137" fmla="*/ 4107674 h 6858000"/>
              <a:gd name="connsiteX1138" fmla="*/ 2126469 w 6530564"/>
              <a:gd name="connsiteY1138" fmla="*/ 4110953 h 6858000"/>
              <a:gd name="connsiteX1139" fmla="*/ 2129749 w 6530564"/>
              <a:gd name="connsiteY1139" fmla="*/ 4111834 h 6858000"/>
              <a:gd name="connsiteX1140" fmla="*/ 2127347 w 6530564"/>
              <a:gd name="connsiteY1140" fmla="*/ 4107674 h 6858000"/>
              <a:gd name="connsiteX1141" fmla="*/ 2128226 w 6530564"/>
              <a:gd name="connsiteY1141" fmla="*/ 4104393 h 6858000"/>
              <a:gd name="connsiteX1142" fmla="*/ 2134551 w 6530564"/>
              <a:gd name="connsiteY1142" fmla="*/ 4120150 h 6858000"/>
              <a:gd name="connsiteX1143" fmla="*/ 2131272 w 6530564"/>
              <a:gd name="connsiteY1143" fmla="*/ 4119272 h 6858000"/>
              <a:gd name="connsiteX1144" fmla="*/ 2205304 w 6530564"/>
              <a:gd name="connsiteY1144" fmla="*/ 4223489 h 6858000"/>
              <a:gd name="connsiteX1145" fmla="*/ 2288534 w 6530564"/>
              <a:gd name="connsiteY1145" fmla="*/ 4319621 h 6858000"/>
              <a:gd name="connsiteX1146" fmla="*/ 2276936 w 6530564"/>
              <a:gd name="connsiteY1146" fmla="*/ 4323545 h 6858000"/>
              <a:gd name="connsiteX1147" fmla="*/ 2338554 w 6530564"/>
              <a:gd name="connsiteY1147" fmla="*/ 4382245 h 6858000"/>
              <a:gd name="connsiteX1148" fmla="*/ 2402574 w 6530564"/>
              <a:gd name="connsiteY1148" fmla="*/ 4445104 h 6858000"/>
              <a:gd name="connsiteX1149" fmla="*/ 2399295 w 6530564"/>
              <a:gd name="connsiteY1149" fmla="*/ 4444226 h 6858000"/>
              <a:gd name="connsiteX1150" fmla="*/ 2400815 w 6530564"/>
              <a:gd name="connsiteY1150" fmla="*/ 4451665 h 6858000"/>
              <a:gd name="connsiteX1151" fmla="*/ 2399937 w 6530564"/>
              <a:gd name="connsiteY1151" fmla="*/ 4454946 h 6858000"/>
              <a:gd name="connsiteX1152" fmla="*/ 2414581 w 6530564"/>
              <a:gd name="connsiteY1152" fmla="*/ 4465901 h 6858000"/>
              <a:gd name="connsiteX1153" fmla="*/ 2419383 w 6530564"/>
              <a:gd name="connsiteY1153" fmla="*/ 4474219 h 6858000"/>
              <a:gd name="connsiteX1154" fmla="*/ 2422665 w 6530564"/>
              <a:gd name="connsiteY1154" fmla="*/ 4475099 h 6858000"/>
              <a:gd name="connsiteX1155" fmla="*/ 2423543 w 6530564"/>
              <a:gd name="connsiteY1155" fmla="*/ 4471818 h 6858000"/>
              <a:gd name="connsiteX1156" fmla="*/ 2459154 w 6530564"/>
              <a:gd name="connsiteY1156" fmla="*/ 4509487 h 6858000"/>
              <a:gd name="connsiteX1157" fmla="*/ 2468994 w 6530564"/>
              <a:gd name="connsiteY1157" fmla="*/ 4512124 h 6858000"/>
              <a:gd name="connsiteX1158" fmla="*/ 2462671 w 6530564"/>
              <a:gd name="connsiteY1158" fmla="*/ 4496365 h 6858000"/>
              <a:gd name="connsiteX1159" fmla="*/ 2455230 w 6530564"/>
              <a:gd name="connsiteY1159" fmla="*/ 4497888 h 6858000"/>
              <a:gd name="connsiteX1160" fmla="*/ 2440823 w 6530564"/>
              <a:gd name="connsiteY1160" fmla="*/ 4472932 h 6858000"/>
              <a:gd name="connsiteX1161" fmla="*/ 2448905 w 6530564"/>
              <a:gd name="connsiteY1161" fmla="*/ 4482130 h 6858000"/>
              <a:gd name="connsiteX1162" fmla="*/ 2402166 w 6530564"/>
              <a:gd name="connsiteY1162" fmla="*/ 4420385 h 6858000"/>
              <a:gd name="connsiteX1163" fmla="*/ 2348865 w 6530564"/>
              <a:gd name="connsiteY1163" fmla="*/ 4356882 h 6858000"/>
              <a:gd name="connsiteX1164" fmla="*/ 2350624 w 6530564"/>
              <a:gd name="connsiteY1164" fmla="*/ 4350321 h 6858000"/>
              <a:gd name="connsiteX1165" fmla="*/ 2311324 w 6530564"/>
              <a:gd name="connsiteY1165" fmla="*/ 4287054 h 6858000"/>
              <a:gd name="connsiteX1166" fmla="*/ 2296917 w 6530564"/>
              <a:gd name="connsiteY1166" fmla="*/ 4262099 h 6858000"/>
              <a:gd name="connsiteX1167" fmla="*/ 2288833 w 6530564"/>
              <a:gd name="connsiteY1167" fmla="*/ 4252901 h 6858000"/>
              <a:gd name="connsiteX1168" fmla="*/ 2280107 w 6530564"/>
              <a:gd name="connsiteY1168" fmla="*/ 4232984 h 6858000"/>
              <a:gd name="connsiteX1169" fmla="*/ 2255216 w 6530564"/>
              <a:gd name="connsiteY1169" fmla="*/ 4194671 h 6858000"/>
              <a:gd name="connsiteX1170" fmla="*/ 2233602 w 6530564"/>
              <a:gd name="connsiteY1170" fmla="*/ 4157238 h 6858000"/>
              <a:gd name="connsiteX1171" fmla="*/ 2178608 w 6530564"/>
              <a:gd name="connsiteY1171" fmla="*/ 4047576 h 6858000"/>
              <a:gd name="connsiteX1172" fmla="*/ 2162677 w 6530564"/>
              <a:gd name="connsiteY1172" fmla="*/ 4015182 h 6858000"/>
              <a:gd name="connsiteX1173" fmla="*/ 2166837 w 6530564"/>
              <a:gd name="connsiteY1173" fmla="*/ 4012780 h 6858000"/>
              <a:gd name="connsiteX1174" fmla="*/ 2126722 w 6530564"/>
              <a:gd name="connsiteY1174" fmla="*/ 3900073 h 6858000"/>
              <a:gd name="connsiteX1175" fmla="*/ 2116473 w 6530564"/>
              <a:gd name="connsiteY1175" fmla="*/ 3872717 h 6858000"/>
              <a:gd name="connsiteX1176" fmla="*/ 2103179 w 6530564"/>
              <a:gd name="connsiteY1176" fmla="*/ 3830480 h 6858000"/>
              <a:gd name="connsiteX1177" fmla="*/ 2069451 w 6530564"/>
              <a:gd name="connsiteY1177" fmla="*/ 3680812 h 6858000"/>
              <a:gd name="connsiteX1178" fmla="*/ 2057037 w 6530564"/>
              <a:gd name="connsiteY1178" fmla="*/ 3635295 h 6858000"/>
              <a:gd name="connsiteX1179" fmla="*/ 2058794 w 6530564"/>
              <a:gd name="connsiteY1179" fmla="*/ 3628734 h 6858000"/>
              <a:gd name="connsiteX1180" fmla="*/ 2056865 w 6530564"/>
              <a:gd name="connsiteY1180" fmla="*/ 3596574 h 6858000"/>
              <a:gd name="connsiteX1181" fmla="*/ 2049896 w 6530564"/>
              <a:gd name="connsiteY1181" fmla="*/ 3570096 h 6858000"/>
              <a:gd name="connsiteX1182" fmla="*/ 2040589 w 6530564"/>
              <a:gd name="connsiteY1182" fmla="*/ 3486740 h 6858000"/>
              <a:gd name="connsiteX1183" fmla="*/ 2035615 w 6530564"/>
              <a:gd name="connsiteY1183" fmla="*/ 3439701 h 6858000"/>
              <a:gd name="connsiteX1184" fmla="*/ 2035915 w 6530564"/>
              <a:gd name="connsiteY1184" fmla="*/ 3372981 h 6858000"/>
              <a:gd name="connsiteX1185" fmla="*/ 2031990 w 6530564"/>
              <a:gd name="connsiteY1185" fmla="*/ 3361383 h 6858000"/>
              <a:gd name="connsiteX1186" fmla="*/ 2032461 w 6530564"/>
              <a:gd name="connsiteY1186" fmla="*/ 3333382 h 6858000"/>
              <a:gd name="connsiteX1187" fmla="*/ 2038849 w 6530564"/>
              <a:gd name="connsiteY1187" fmla="*/ 3296420 h 6858000"/>
              <a:gd name="connsiteX1188" fmla="*/ 2027486 w 6530564"/>
              <a:gd name="connsiteY1188" fmla="*/ 3286343 h 6858000"/>
              <a:gd name="connsiteX1189" fmla="*/ 2025321 w 6530564"/>
              <a:gd name="connsiteY1189" fmla="*/ 3268185 h 6858000"/>
              <a:gd name="connsiteX1190" fmla="*/ 2033294 w 6530564"/>
              <a:gd name="connsiteY1190" fmla="*/ 3185942 h 6858000"/>
              <a:gd name="connsiteX1191" fmla="*/ 2040090 w 6530564"/>
              <a:gd name="connsiteY1191" fmla="*/ 3173700 h 6858000"/>
              <a:gd name="connsiteX1192" fmla="*/ 2036166 w 6530564"/>
              <a:gd name="connsiteY1192" fmla="*/ 3162101 h 6858000"/>
              <a:gd name="connsiteX1193" fmla="*/ 2037046 w 6530564"/>
              <a:gd name="connsiteY1193" fmla="*/ 3158821 h 6858000"/>
              <a:gd name="connsiteX1194" fmla="*/ 2049179 w 6530564"/>
              <a:gd name="connsiteY1194" fmla="*/ 3074176 h 6858000"/>
              <a:gd name="connsiteX1195" fmla="*/ 2052459 w 6530564"/>
              <a:gd name="connsiteY1195" fmla="*/ 3075055 h 6858000"/>
              <a:gd name="connsiteX1196" fmla="*/ 2056854 w 6530564"/>
              <a:gd name="connsiteY1196" fmla="*/ 3058653 h 6858000"/>
              <a:gd name="connsiteX1197" fmla="*/ 2055566 w 6530564"/>
              <a:gd name="connsiteY1197" fmla="*/ 3037215 h 6858000"/>
              <a:gd name="connsiteX1198" fmla="*/ 2064764 w 6530564"/>
              <a:gd name="connsiteY1198" fmla="*/ 3029132 h 6858000"/>
              <a:gd name="connsiteX1199" fmla="*/ 2072911 w 6530564"/>
              <a:gd name="connsiteY1199" fmla="*/ 2985608 h 6858000"/>
              <a:gd name="connsiteX1200" fmla="*/ 2075140 w 6530564"/>
              <a:gd name="connsiteY1200" fmla="*/ 2951048 h 6858000"/>
              <a:gd name="connsiteX1201" fmla="*/ 2079298 w 6530564"/>
              <a:gd name="connsiteY1201" fmla="*/ 2948647 h 6858000"/>
              <a:gd name="connsiteX1202" fmla="*/ 2090081 w 6530564"/>
              <a:gd name="connsiteY1202" fmla="*/ 2895283 h 6858000"/>
              <a:gd name="connsiteX1203" fmla="*/ 2091816 w 6530564"/>
              <a:gd name="connsiteY1203" fmla="*/ 2888809 h 6858000"/>
              <a:gd name="connsiteX1204" fmla="*/ 2099621 w 6530564"/>
              <a:gd name="connsiteY1204" fmla="*/ 2853246 h 6858000"/>
              <a:gd name="connsiteX1205" fmla="*/ 2099985 w 6530564"/>
              <a:gd name="connsiteY1205" fmla="*/ 2845200 h 6858000"/>
              <a:gd name="connsiteX1206" fmla="*/ 2100816 w 6530564"/>
              <a:gd name="connsiteY1206" fmla="*/ 2847794 h 6858000"/>
              <a:gd name="connsiteX1207" fmla="*/ 2110855 w 6530564"/>
              <a:gd name="connsiteY1207" fmla="*/ 2802050 h 6858000"/>
              <a:gd name="connsiteX1208" fmla="*/ 2224554 w 6530564"/>
              <a:gd name="connsiteY1208" fmla="*/ 2460779 h 6858000"/>
              <a:gd name="connsiteX1209" fmla="*/ 2358682 w 6530564"/>
              <a:gd name="connsiteY1209" fmla="*/ 2205979 h 6858000"/>
              <a:gd name="connsiteX1210" fmla="*/ 6077176 w 6530564"/>
              <a:gd name="connsiteY1210" fmla="*/ 2118185 h 6858000"/>
              <a:gd name="connsiteX1211" fmla="*/ 6112507 w 6530564"/>
              <a:gd name="connsiteY1211" fmla="*/ 2169248 h 6858000"/>
              <a:gd name="connsiteX1212" fmla="*/ 6107837 w 6530564"/>
              <a:gd name="connsiteY1212" fmla="*/ 2170245 h 6858000"/>
              <a:gd name="connsiteX1213" fmla="*/ 6099173 w 6530564"/>
              <a:gd name="connsiteY1213" fmla="*/ 2152560 h 6858000"/>
              <a:gd name="connsiteX1214" fmla="*/ 6085839 w 6530564"/>
              <a:gd name="connsiteY1214" fmla="*/ 2135872 h 6858000"/>
              <a:gd name="connsiteX1215" fmla="*/ 6080171 w 6530564"/>
              <a:gd name="connsiteY1215" fmla="*/ 2132198 h 6858000"/>
              <a:gd name="connsiteX1216" fmla="*/ 6073503 w 6530564"/>
              <a:gd name="connsiteY1216" fmla="*/ 2123854 h 6858000"/>
              <a:gd name="connsiteX1217" fmla="*/ 6077176 w 6530564"/>
              <a:gd name="connsiteY1217" fmla="*/ 2118185 h 6858000"/>
              <a:gd name="connsiteX1218" fmla="*/ 2109589 w 6530564"/>
              <a:gd name="connsiteY1218" fmla="*/ 1937684 h 6858000"/>
              <a:gd name="connsiteX1219" fmla="*/ 2088831 w 6530564"/>
              <a:gd name="connsiteY1219" fmla="*/ 1976351 h 6858000"/>
              <a:gd name="connsiteX1220" fmla="*/ 2082998 w 6530564"/>
              <a:gd name="connsiteY1220" fmla="*/ 2000064 h 6858000"/>
              <a:gd name="connsiteX1221" fmla="*/ 2083339 w 6530564"/>
              <a:gd name="connsiteY1221" fmla="*/ 2004008 h 6858000"/>
              <a:gd name="connsiteX1222" fmla="*/ 2078984 w 6530564"/>
              <a:gd name="connsiteY1222" fmla="*/ 2013244 h 6858000"/>
              <a:gd name="connsiteX1223" fmla="*/ 2058996 w 6530564"/>
              <a:gd name="connsiteY1223" fmla="*/ 2033998 h 6858000"/>
              <a:gd name="connsiteX1224" fmla="*/ 2025940 w 6530564"/>
              <a:gd name="connsiteY1224" fmla="*/ 2085019 h 6858000"/>
              <a:gd name="connsiteX1225" fmla="*/ 2020588 w 6530564"/>
              <a:gd name="connsiteY1225" fmla="*/ 2105699 h 6858000"/>
              <a:gd name="connsiteX1226" fmla="*/ 2019591 w 6530564"/>
              <a:gd name="connsiteY1226" fmla="*/ 2101027 h 6858000"/>
              <a:gd name="connsiteX1227" fmla="*/ 2018592 w 6530564"/>
              <a:gd name="connsiteY1227" fmla="*/ 2096357 h 6858000"/>
              <a:gd name="connsiteX1228" fmla="*/ 2013921 w 6530564"/>
              <a:gd name="connsiteY1228" fmla="*/ 2097355 h 6858000"/>
              <a:gd name="connsiteX1229" fmla="*/ 2010248 w 6530564"/>
              <a:gd name="connsiteY1229" fmla="*/ 2103023 h 6858000"/>
              <a:gd name="connsiteX1230" fmla="*/ 2013243 w 6530564"/>
              <a:gd name="connsiteY1230" fmla="*/ 2117038 h 6858000"/>
              <a:gd name="connsiteX1231" fmla="*/ 2006894 w 6530564"/>
              <a:gd name="connsiteY1231" fmla="*/ 2133046 h 6858000"/>
              <a:gd name="connsiteX1232" fmla="*/ 1997551 w 6530564"/>
              <a:gd name="connsiteY1232" fmla="*/ 2135041 h 6858000"/>
              <a:gd name="connsiteX1233" fmla="*/ 1996554 w 6530564"/>
              <a:gd name="connsiteY1233" fmla="*/ 2130371 h 6858000"/>
              <a:gd name="connsiteX1234" fmla="*/ 1991884 w 6530564"/>
              <a:gd name="connsiteY1234" fmla="*/ 2131368 h 6858000"/>
              <a:gd name="connsiteX1235" fmla="*/ 1992881 w 6530564"/>
              <a:gd name="connsiteY1235" fmla="*/ 2136040 h 6858000"/>
              <a:gd name="connsiteX1236" fmla="*/ 1993879 w 6530564"/>
              <a:gd name="connsiteY1236" fmla="*/ 2140711 h 6858000"/>
              <a:gd name="connsiteX1237" fmla="*/ 1991204 w 6530564"/>
              <a:gd name="connsiteY1237" fmla="*/ 2151051 h 6858000"/>
              <a:gd name="connsiteX1238" fmla="*/ 1987531 w 6530564"/>
              <a:gd name="connsiteY1238" fmla="*/ 2156719 h 6858000"/>
              <a:gd name="connsiteX1239" fmla="*/ 1982860 w 6530564"/>
              <a:gd name="connsiteY1239" fmla="*/ 2157718 h 6858000"/>
              <a:gd name="connsiteX1240" fmla="*/ 1979187 w 6530564"/>
              <a:gd name="connsiteY1240" fmla="*/ 2163386 h 6858000"/>
              <a:gd name="connsiteX1241" fmla="*/ 1983857 w 6530564"/>
              <a:gd name="connsiteY1241" fmla="*/ 2162388 h 6858000"/>
              <a:gd name="connsiteX1242" fmla="*/ 1980184 w 6530564"/>
              <a:gd name="connsiteY1242" fmla="*/ 2168057 h 6858000"/>
              <a:gd name="connsiteX1243" fmla="*/ 1939781 w 6530564"/>
              <a:gd name="connsiteY1243" fmla="*/ 2230416 h 6858000"/>
              <a:gd name="connsiteX1244" fmla="*/ 1935109 w 6530564"/>
              <a:gd name="connsiteY1244" fmla="*/ 2231414 h 6858000"/>
              <a:gd name="connsiteX1245" fmla="*/ 1936107 w 6530564"/>
              <a:gd name="connsiteY1245" fmla="*/ 2236085 h 6858000"/>
              <a:gd name="connsiteX1246" fmla="*/ 1932434 w 6530564"/>
              <a:gd name="connsiteY1246" fmla="*/ 2241754 h 6858000"/>
              <a:gd name="connsiteX1247" fmla="*/ 1933433 w 6530564"/>
              <a:gd name="connsiteY1247" fmla="*/ 2246425 h 6858000"/>
              <a:gd name="connsiteX1248" fmla="*/ 1926765 w 6530564"/>
              <a:gd name="connsiteY1248" fmla="*/ 2238080 h 6858000"/>
              <a:gd name="connsiteX1249" fmla="*/ 1912072 w 6530564"/>
              <a:gd name="connsiteY1249" fmla="*/ 2260756 h 6858000"/>
              <a:gd name="connsiteX1250" fmla="*/ 1907402 w 6530564"/>
              <a:gd name="connsiteY1250" fmla="*/ 2261755 h 6858000"/>
              <a:gd name="connsiteX1251" fmla="*/ 1905146 w 6530564"/>
              <a:gd name="connsiteY1251" fmla="*/ 2259025 h 6858000"/>
              <a:gd name="connsiteX1252" fmla="*/ 1906944 w 6530564"/>
              <a:gd name="connsiteY1252" fmla="*/ 2256251 h 6858000"/>
              <a:gd name="connsiteX1253" fmla="*/ 1908825 w 6530564"/>
              <a:gd name="connsiteY1253" fmla="*/ 2254124 h 6858000"/>
              <a:gd name="connsiteX1254" fmla="*/ 1913750 w 6530564"/>
              <a:gd name="connsiteY1254" fmla="*/ 2245744 h 6858000"/>
              <a:gd name="connsiteX1255" fmla="*/ 1906944 w 6530564"/>
              <a:gd name="connsiteY1255" fmla="*/ 2256251 h 6858000"/>
              <a:gd name="connsiteX1256" fmla="*/ 1904828 w 6530564"/>
              <a:gd name="connsiteY1256" fmla="*/ 2258642 h 6858000"/>
              <a:gd name="connsiteX1257" fmla="*/ 1905146 w 6530564"/>
              <a:gd name="connsiteY1257" fmla="*/ 2259025 h 6858000"/>
              <a:gd name="connsiteX1258" fmla="*/ 1888038 w 6530564"/>
              <a:gd name="connsiteY1258" fmla="*/ 2285428 h 6858000"/>
              <a:gd name="connsiteX1259" fmla="*/ 1869672 w 6530564"/>
              <a:gd name="connsiteY1259" fmla="*/ 2313773 h 6858000"/>
              <a:gd name="connsiteX1260" fmla="*/ 1855978 w 6530564"/>
              <a:gd name="connsiteY1260" fmla="*/ 2341119 h 6858000"/>
              <a:gd name="connsiteX1261" fmla="*/ 1822921 w 6530564"/>
              <a:gd name="connsiteY1261" fmla="*/ 2392140 h 6858000"/>
              <a:gd name="connsiteX1262" fmla="*/ 1816572 w 6530564"/>
              <a:gd name="connsiteY1262" fmla="*/ 2408148 h 6858000"/>
              <a:gd name="connsiteX1263" fmla="*/ 1808228 w 6530564"/>
              <a:gd name="connsiteY1263" fmla="*/ 2414816 h 6858000"/>
              <a:gd name="connsiteX1264" fmla="*/ 1804555 w 6530564"/>
              <a:gd name="connsiteY1264" fmla="*/ 2420484 h 6858000"/>
              <a:gd name="connsiteX1265" fmla="*/ 1794533 w 6530564"/>
              <a:gd name="connsiteY1265" fmla="*/ 2442162 h 6858000"/>
              <a:gd name="connsiteX1266" fmla="*/ 1788184 w 6530564"/>
              <a:gd name="connsiteY1266" fmla="*/ 2458170 h 6858000"/>
              <a:gd name="connsiteX1267" fmla="*/ 1777165 w 6530564"/>
              <a:gd name="connsiteY1267" fmla="*/ 2475180 h 6858000"/>
              <a:gd name="connsiteX1268" fmla="*/ 1685658 w 6530564"/>
              <a:gd name="connsiteY1268" fmla="*/ 2641254 h 6858000"/>
              <a:gd name="connsiteX1269" fmla="*/ 1682599 w 6530564"/>
              <a:gd name="connsiteY1269" fmla="*/ 2641908 h 6858000"/>
              <a:gd name="connsiteX1270" fmla="*/ 1683636 w 6530564"/>
              <a:gd name="connsiteY1270" fmla="*/ 2638298 h 6858000"/>
              <a:gd name="connsiteX1271" fmla="*/ 1750713 w 6530564"/>
              <a:gd name="connsiteY1271" fmla="*/ 2461519 h 6858000"/>
              <a:gd name="connsiteX1272" fmla="*/ 1758144 w 6530564"/>
              <a:gd name="connsiteY1272" fmla="*/ 2444367 h 6858000"/>
              <a:gd name="connsiteX1273" fmla="*/ 1761837 w 6530564"/>
              <a:gd name="connsiteY1273" fmla="*/ 2449148 h 6858000"/>
              <a:gd name="connsiteX1274" fmla="*/ 1764852 w 6530564"/>
              <a:gd name="connsiteY1274" fmla="*/ 2429816 h 6858000"/>
              <a:gd name="connsiteX1275" fmla="*/ 1770123 w 6530564"/>
              <a:gd name="connsiteY1275" fmla="*/ 2418679 h 6858000"/>
              <a:gd name="connsiteX1276" fmla="*/ 1773535 w 6530564"/>
              <a:gd name="connsiteY1276" fmla="*/ 2412460 h 6858000"/>
              <a:gd name="connsiteX1277" fmla="*/ 1778206 w 6530564"/>
              <a:gd name="connsiteY1277" fmla="*/ 2411463 h 6858000"/>
              <a:gd name="connsiteX1278" fmla="*/ 1779045 w 6530564"/>
              <a:gd name="connsiteY1278" fmla="*/ 2403956 h 6858000"/>
              <a:gd name="connsiteX1279" fmla="*/ 1779650 w 6530564"/>
              <a:gd name="connsiteY1279" fmla="*/ 2398547 h 6858000"/>
              <a:gd name="connsiteX1280" fmla="*/ 1780549 w 6530564"/>
              <a:gd name="connsiteY1280" fmla="*/ 2396643 h 6858000"/>
              <a:gd name="connsiteX1281" fmla="*/ 1783219 w 6530564"/>
              <a:gd name="connsiteY1281" fmla="*/ 2397418 h 6858000"/>
              <a:gd name="connsiteX1282" fmla="*/ 1798250 w 6530564"/>
              <a:gd name="connsiteY1282" fmla="*/ 2368106 h 6858000"/>
              <a:gd name="connsiteX1283" fmla="*/ 1818610 w 6530564"/>
              <a:gd name="connsiteY1283" fmla="*/ 2349103 h 6858000"/>
              <a:gd name="connsiteX1284" fmla="*/ 1881733 w 6530564"/>
              <a:gd name="connsiteY1284" fmla="*/ 2233049 h 6858000"/>
              <a:gd name="connsiteX1285" fmla="*/ 1896425 w 6530564"/>
              <a:gd name="connsiteY1285" fmla="*/ 2210374 h 6858000"/>
              <a:gd name="connsiteX1286" fmla="*/ 1991246 w 6530564"/>
              <a:gd name="connsiteY1286" fmla="*/ 2082662 h 6858000"/>
              <a:gd name="connsiteX1287" fmla="*/ 2014282 w 6530564"/>
              <a:gd name="connsiteY1287" fmla="*/ 2053319 h 6858000"/>
              <a:gd name="connsiteX1288" fmla="*/ 2013284 w 6530564"/>
              <a:gd name="connsiteY1288" fmla="*/ 2048648 h 6858000"/>
              <a:gd name="connsiteX1289" fmla="*/ 2018954 w 6530564"/>
              <a:gd name="connsiteY1289" fmla="*/ 2052322 h 6858000"/>
              <a:gd name="connsiteX1290" fmla="*/ 2026300 w 6530564"/>
              <a:gd name="connsiteY1290" fmla="*/ 2040983 h 6858000"/>
              <a:gd name="connsiteX1291" fmla="*/ 2029972 w 6530564"/>
              <a:gd name="connsiteY1291" fmla="*/ 2035316 h 6858000"/>
              <a:gd name="connsiteX1292" fmla="*/ 2025302 w 6530564"/>
              <a:gd name="connsiteY1292" fmla="*/ 2036313 h 6858000"/>
              <a:gd name="connsiteX1293" fmla="*/ 2079719 w 6530564"/>
              <a:gd name="connsiteY1293" fmla="*/ 1970960 h 6858000"/>
              <a:gd name="connsiteX1294" fmla="*/ 2104808 w 6530564"/>
              <a:gd name="connsiteY1294" fmla="*/ 1943012 h 6858000"/>
              <a:gd name="connsiteX1295" fmla="*/ 5856125 w 6530564"/>
              <a:gd name="connsiteY1295" fmla="*/ 1563605 h 6858000"/>
              <a:gd name="connsiteX1296" fmla="*/ 5862009 w 6530564"/>
              <a:gd name="connsiteY1296" fmla="*/ 1568282 h 6858000"/>
              <a:gd name="connsiteX1297" fmla="*/ 5856339 w 6530564"/>
              <a:gd name="connsiteY1297" fmla="*/ 1564609 h 6858000"/>
              <a:gd name="connsiteX1298" fmla="*/ 5246583 w 6530564"/>
              <a:gd name="connsiteY1298" fmla="*/ 1522365 h 6858000"/>
              <a:gd name="connsiteX1299" fmla="*/ 5292976 w 6530564"/>
              <a:gd name="connsiteY1299" fmla="*/ 1557270 h 6858000"/>
              <a:gd name="connsiteX1300" fmla="*/ 5381981 w 6530564"/>
              <a:gd name="connsiteY1300" fmla="*/ 1629688 h 6858000"/>
              <a:gd name="connsiteX1301" fmla="*/ 5378789 w 6530564"/>
              <a:gd name="connsiteY1301" fmla="*/ 1629103 h 6858000"/>
              <a:gd name="connsiteX1302" fmla="*/ 5369212 w 6530564"/>
              <a:gd name="connsiteY1302" fmla="*/ 1627347 h 6858000"/>
              <a:gd name="connsiteX1303" fmla="*/ 5375011 w 6530564"/>
              <a:gd name="connsiteY1303" fmla="*/ 1631710 h 6858000"/>
              <a:gd name="connsiteX1304" fmla="*/ 5272066 w 6530564"/>
              <a:gd name="connsiteY1304" fmla="*/ 1563336 h 6858000"/>
              <a:gd name="connsiteX1305" fmla="*/ 5204180 w 6530564"/>
              <a:gd name="connsiteY1305" fmla="*/ 1537692 h 6858000"/>
              <a:gd name="connsiteX1306" fmla="*/ 5381927 w 6530564"/>
              <a:gd name="connsiteY1306" fmla="*/ 1665979 h 6858000"/>
              <a:gd name="connsiteX1307" fmla="*/ 5437310 w 6530564"/>
              <a:gd name="connsiteY1307" fmla="*/ 1705833 h 6858000"/>
              <a:gd name="connsiteX1308" fmla="*/ 5428584 w 6530564"/>
              <a:gd name="connsiteY1308" fmla="*/ 1717433 h 6858000"/>
              <a:gd name="connsiteX1309" fmla="*/ 5445982 w 6530564"/>
              <a:gd name="connsiteY1309" fmla="*/ 1730522 h 6858000"/>
              <a:gd name="connsiteX1310" fmla="*/ 5454121 w 6530564"/>
              <a:gd name="connsiteY1310" fmla="*/ 1722114 h 6858000"/>
              <a:gd name="connsiteX1311" fmla="*/ 5545149 w 6530564"/>
              <a:gd name="connsiteY1311" fmla="*/ 1801503 h 6858000"/>
              <a:gd name="connsiteX1312" fmla="*/ 5589201 w 6530564"/>
              <a:gd name="connsiteY1312" fmla="*/ 1849179 h 6858000"/>
              <a:gd name="connsiteX1313" fmla="*/ 5635857 w 6530564"/>
              <a:gd name="connsiteY1313" fmla="*/ 1900633 h 6858000"/>
              <a:gd name="connsiteX1314" fmla="*/ 5617876 w 6530564"/>
              <a:gd name="connsiteY1314" fmla="*/ 1890738 h 6858000"/>
              <a:gd name="connsiteX1315" fmla="*/ 5616705 w 6530564"/>
              <a:gd name="connsiteY1315" fmla="*/ 1897123 h 6858000"/>
              <a:gd name="connsiteX1316" fmla="*/ 5652350 w 6530564"/>
              <a:gd name="connsiteY1316" fmla="*/ 1936657 h 6858000"/>
              <a:gd name="connsiteX1317" fmla="*/ 5661340 w 6530564"/>
              <a:gd name="connsiteY1317" fmla="*/ 1941605 h 6858000"/>
              <a:gd name="connsiteX1318" fmla="*/ 5666874 w 6530564"/>
              <a:gd name="connsiteY1318" fmla="*/ 1929420 h 6858000"/>
              <a:gd name="connsiteX1319" fmla="*/ 5707147 w 6530564"/>
              <a:gd name="connsiteY1319" fmla="*/ 1979705 h 6858000"/>
              <a:gd name="connsiteX1320" fmla="*/ 5756412 w 6530564"/>
              <a:gd name="connsiteY1320" fmla="*/ 2034937 h 6858000"/>
              <a:gd name="connsiteX1321" fmla="*/ 5762795 w 6530564"/>
              <a:gd name="connsiteY1321" fmla="*/ 2036107 h 6858000"/>
              <a:gd name="connsiteX1322" fmla="*/ 5789449 w 6530564"/>
              <a:gd name="connsiteY1322" fmla="*/ 2070695 h 6858000"/>
              <a:gd name="connsiteX1323" fmla="*/ 5808283 w 6530564"/>
              <a:gd name="connsiteY1323" fmla="*/ 2093948 h 6858000"/>
              <a:gd name="connsiteX1324" fmla="*/ 5910535 w 6530564"/>
              <a:gd name="connsiteY1324" fmla="*/ 2238094 h 6858000"/>
              <a:gd name="connsiteX1325" fmla="*/ 5924153 w 6530564"/>
              <a:gd name="connsiteY1325" fmla="*/ 2253791 h 6858000"/>
              <a:gd name="connsiteX1326" fmla="*/ 5927611 w 6530564"/>
              <a:gd name="connsiteY1326" fmla="*/ 2270927 h 6858000"/>
              <a:gd name="connsiteX1327" fmla="*/ 5904415 w 6530564"/>
              <a:gd name="connsiteY1327" fmla="*/ 2253473 h 6858000"/>
              <a:gd name="connsiteX1328" fmla="*/ 5924685 w 6530564"/>
              <a:gd name="connsiteY1328" fmla="*/ 2286890 h 6858000"/>
              <a:gd name="connsiteX1329" fmla="*/ 5949317 w 6530564"/>
              <a:gd name="connsiteY1329" fmla="*/ 2314506 h 6858000"/>
              <a:gd name="connsiteX1330" fmla="*/ 5949051 w 6530564"/>
              <a:gd name="connsiteY1330" fmla="*/ 2297957 h 6858000"/>
              <a:gd name="connsiteX1331" fmla="*/ 5958042 w 6530564"/>
              <a:gd name="connsiteY1331" fmla="*/ 2302905 h 6858000"/>
              <a:gd name="connsiteX1332" fmla="*/ 5967621 w 6530564"/>
              <a:gd name="connsiteY1332" fmla="*/ 2304661 h 6858000"/>
              <a:gd name="connsiteX1333" fmla="*/ 5965012 w 6530564"/>
              <a:gd name="connsiteY1333" fmla="*/ 2300883 h 6858000"/>
              <a:gd name="connsiteX1334" fmla="*/ 5964427 w 6530564"/>
              <a:gd name="connsiteY1334" fmla="*/ 2304075 h 6858000"/>
              <a:gd name="connsiteX1335" fmla="*/ 5963841 w 6530564"/>
              <a:gd name="connsiteY1335" fmla="*/ 2307269 h 6858000"/>
              <a:gd name="connsiteX1336" fmla="*/ 5969641 w 6530564"/>
              <a:gd name="connsiteY1336" fmla="*/ 2311632 h 6858000"/>
              <a:gd name="connsiteX1337" fmla="*/ 5982091 w 6530564"/>
              <a:gd name="connsiteY1337" fmla="*/ 2333714 h 6858000"/>
              <a:gd name="connsiteX1338" fmla="*/ 5987303 w 6530564"/>
              <a:gd name="connsiteY1338" fmla="*/ 2341270 h 6858000"/>
              <a:gd name="connsiteX1339" fmla="*/ 5985281 w 6530564"/>
              <a:gd name="connsiteY1339" fmla="*/ 2334300 h 6858000"/>
              <a:gd name="connsiteX1340" fmla="*/ 5985867 w 6530564"/>
              <a:gd name="connsiteY1340" fmla="*/ 2331106 h 6858000"/>
              <a:gd name="connsiteX1341" fmla="*/ 6031034 w 6530564"/>
              <a:gd name="connsiteY1341" fmla="*/ 2408688 h 6858000"/>
              <a:gd name="connsiteX1342" fmla="*/ 6004061 w 6530564"/>
              <a:gd name="connsiteY1342" fmla="*/ 2393843 h 6858000"/>
              <a:gd name="connsiteX1343" fmla="*/ 6004326 w 6530564"/>
              <a:gd name="connsiteY1343" fmla="*/ 2410392 h 6858000"/>
              <a:gd name="connsiteX1344" fmla="*/ 6026031 w 6530564"/>
              <a:gd name="connsiteY1344" fmla="*/ 2453972 h 6858000"/>
              <a:gd name="connsiteX1345" fmla="*/ 6029808 w 6530564"/>
              <a:gd name="connsiteY1345" fmla="*/ 2451365 h 6858000"/>
              <a:gd name="connsiteX1346" fmla="*/ 6047737 w 6530564"/>
              <a:gd name="connsiteY1346" fmla="*/ 2497552 h 6858000"/>
              <a:gd name="connsiteX1347" fmla="*/ 6086519 w 6530564"/>
              <a:gd name="connsiteY1347" fmla="*/ 2573962 h 6858000"/>
              <a:gd name="connsiteX1348" fmla="*/ 6082156 w 6530564"/>
              <a:gd name="connsiteY1348" fmla="*/ 2579763 h 6858000"/>
              <a:gd name="connsiteX1349" fmla="*/ 6113651 w 6530564"/>
              <a:gd name="connsiteY1349" fmla="*/ 2677937 h 6858000"/>
              <a:gd name="connsiteX1350" fmla="*/ 6143121 w 6530564"/>
              <a:gd name="connsiteY1350" fmla="*/ 2769142 h 6858000"/>
              <a:gd name="connsiteX1351" fmla="*/ 6149507 w 6530564"/>
              <a:gd name="connsiteY1351" fmla="*/ 2770313 h 6858000"/>
              <a:gd name="connsiteX1352" fmla="*/ 6151794 w 6530564"/>
              <a:gd name="connsiteY1352" fmla="*/ 2793831 h 6858000"/>
              <a:gd name="connsiteX1353" fmla="*/ 6172593 w 6530564"/>
              <a:gd name="connsiteY1353" fmla="*/ 2860346 h 6858000"/>
              <a:gd name="connsiteX1354" fmla="*/ 6171103 w 6530564"/>
              <a:gd name="connsiteY1354" fmla="*/ 2886473 h 6858000"/>
              <a:gd name="connsiteX1355" fmla="*/ 6180041 w 6530564"/>
              <a:gd name="connsiteY1355" fmla="*/ 2927712 h 6858000"/>
              <a:gd name="connsiteX1356" fmla="*/ 6193340 w 6530564"/>
              <a:gd name="connsiteY1356" fmla="*/ 2963151 h 6858000"/>
              <a:gd name="connsiteX1357" fmla="*/ 6188501 w 6530564"/>
              <a:gd name="connsiteY1357" fmla="*/ 2899562 h 6858000"/>
              <a:gd name="connsiteX1358" fmla="*/ 6168869 w 6530564"/>
              <a:gd name="connsiteY1358" fmla="*/ 2826663 h 6858000"/>
              <a:gd name="connsiteX1359" fmla="*/ 6165413 w 6530564"/>
              <a:gd name="connsiteY1359" fmla="*/ 2809528 h 6858000"/>
              <a:gd name="connsiteX1360" fmla="*/ 6141209 w 6530564"/>
              <a:gd name="connsiteY1360" fmla="*/ 2689590 h 6858000"/>
              <a:gd name="connsiteX1361" fmla="*/ 6069763 w 6530564"/>
              <a:gd name="connsiteY1361" fmla="*/ 2521391 h 6858000"/>
              <a:gd name="connsiteX1362" fmla="*/ 6075882 w 6530564"/>
              <a:gd name="connsiteY1362" fmla="*/ 2506011 h 6858000"/>
              <a:gd name="connsiteX1363" fmla="*/ 6059974 w 6530564"/>
              <a:gd name="connsiteY1363" fmla="*/ 2466794 h 6858000"/>
              <a:gd name="connsiteX1364" fmla="*/ 6062581 w 6530564"/>
              <a:gd name="connsiteY1364" fmla="*/ 2470572 h 6858000"/>
              <a:gd name="connsiteX1365" fmla="*/ 6065188 w 6530564"/>
              <a:gd name="connsiteY1365" fmla="*/ 2474350 h 6858000"/>
              <a:gd name="connsiteX1366" fmla="*/ 6063167 w 6530564"/>
              <a:gd name="connsiteY1366" fmla="*/ 2467380 h 6858000"/>
              <a:gd name="connsiteX1367" fmla="*/ 6060559 w 6530564"/>
              <a:gd name="connsiteY1367" fmla="*/ 2463602 h 6858000"/>
              <a:gd name="connsiteX1368" fmla="*/ 6061145 w 6530564"/>
              <a:gd name="connsiteY1368" fmla="*/ 2460410 h 6858000"/>
              <a:gd name="connsiteX1369" fmla="*/ 6030769 w 6530564"/>
              <a:gd name="connsiteY1369" fmla="*/ 2392138 h 6858000"/>
              <a:gd name="connsiteX1370" fmla="*/ 5967939 w 6530564"/>
              <a:gd name="connsiteY1370" fmla="*/ 2284919 h 6858000"/>
              <a:gd name="connsiteX1371" fmla="*/ 5950861 w 6530564"/>
              <a:gd name="connsiteY1371" fmla="*/ 2252088 h 6858000"/>
              <a:gd name="connsiteX1372" fmla="*/ 5874678 w 6530564"/>
              <a:gd name="connsiteY1372" fmla="*/ 2145720 h 6858000"/>
              <a:gd name="connsiteX1373" fmla="*/ 5862229 w 6530564"/>
              <a:gd name="connsiteY1373" fmla="*/ 2123637 h 6858000"/>
              <a:gd name="connsiteX1374" fmla="*/ 5864835 w 6530564"/>
              <a:gd name="connsiteY1374" fmla="*/ 2127414 h 6858000"/>
              <a:gd name="connsiteX1375" fmla="*/ 5868028 w 6530564"/>
              <a:gd name="connsiteY1375" fmla="*/ 2128001 h 6858000"/>
              <a:gd name="connsiteX1376" fmla="*/ 5862814 w 6530564"/>
              <a:gd name="connsiteY1376" fmla="*/ 2120444 h 6858000"/>
              <a:gd name="connsiteX1377" fmla="*/ 5860207 w 6530564"/>
              <a:gd name="connsiteY1377" fmla="*/ 2116666 h 6858000"/>
              <a:gd name="connsiteX1378" fmla="*/ 5888031 w 6530564"/>
              <a:gd name="connsiteY1378" fmla="*/ 2144868 h 6858000"/>
              <a:gd name="connsiteX1379" fmla="*/ 5876167 w 6530564"/>
              <a:gd name="connsiteY1379" fmla="*/ 2119593 h 6858000"/>
              <a:gd name="connsiteX1380" fmla="*/ 5879361 w 6530564"/>
              <a:gd name="connsiteY1380" fmla="*/ 2120179 h 6858000"/>
              <a:gd name="connsiteX1381" fmla="*/ 5881968 w 6530564"/>
              <a:gd name="connsiteY1381" fmla="*/ 2123955 h 6858000"/>
              <a:gd name="connsiteX1382" fmla="*/ 5879947 w 6530564"/>
              <a:gd name="connsiteY1382" fmla="*/ 2116985 h 6858000"/>
              <a:gd name="connsiteX1383" fmla="*/ 5877339 w 6530564"/>
              <a:gd name="connsiteY1383" fmla="*/ 2113207 h 6858000"/>
              <a:gd name="connsiteX1384" fmla="*/ 5888937 w 6530564"/>
              <a:gd name="connsiteY1384" fmla="*/ 2121935 h 6858000"/>
              <a:gd name="connsiteX1385" fmla="*/ 5847227 w 6530564"/>
              <a:gd name="connsiteY1385" fmla="*/ 2061487 h 6858000"/>
              <a:gd name="connsiteX1386" fmla="*/ 5815626 w 6530564"/>
              <a:gd name="connsiteY1386" fmla="*/ 2035893 h 6858000"/>
              <a:gd name="connsiteX1387" fmla="*/ 5813019 w 6530564"/>
              <a:gd name="connsiteY1387" fmla="*/ 2032114 h 6858000"/>
              <a:gd name="connsiteX1388" fmla="*/ 5807807 w 6530564"/>
              <a:gd name="connsiteY1388" fmla="*/ 2024558 h 6858000"/>
              <a:gd name="connsiteX1389" fmla="*/ 5807219 w 6530564"/>
              <a:gd name="connsiteY1389" fmla="*/ 2027751 h 6858000"/>
              <a:gd name="connsiteX1390" fmla="*/ 5809827 w 6530564"/>
              <a:gd name="connsiteY1390" fmla="*/ 2031530 h 6858000"/>
              <a:gd name="connsiteX1391" fmla="*/ 5792431 w 6530564"/>
              <a:gd name="connsiteY1391" fmla="*/ 2018439 h 6858000"/>
              <a:gd name="connsiteX1392" fmla="*/ 5778490 w 6530564"/>
              <a:gd name="connsiteY1392" fmla="*/ 2022486 h 6858000"/>
              <a:gd name="connsiteX1393" fmla="*/ 5713585 w 6530564"/>
              <a:gd name="connsiteY1393" fmla="*/ 1944585 h 6858000"/>
              <a:gd name="connsiteX1394" fmla="*/ 5693582 w 6530564"/>
              <a:gd name="connsiteY1394" fmla="*/ 1927717 h 6858000"/>
              <a:gd name="connsiteX1395" fmla="*/ 5602288 w 6530564"/>
              <a:gd name="connsiteY1395" fmla="*/ 1831780 h 6858000"/>
              <a:gd name="connsiteX1396" fmla="*/ 5510410 w 6530564"/>
              <a:gd name="connsiteY1396" fmla="*/ 1739034 h 6858000"/>
              <a:gd name="connsiteX1397" fmla="*/ 5513601 w 6530564"/>
              <a:gd name="connsiteY1397" fmla="*/ 1739619 h 6858000"/>
              <a:gd name="connsiteX1398" fmla="*/ 5519401 w 6530564"/>
              <a:gd name="connsiteY1398" fmla="*/ 1743982 h 6858000"/>
              <a:gd name="connsiteX1399" fmla="*/ 5514187 w 6530564"/>
              <a:gd name="connsiteY1399" fmla="*/ 1736427 h 6858000"/>
              <a:gd name="connsiteX1400" fmla="*/ 5508389 w 6530564"/>
              <a:gd name="connsiteY1400" fmla="*/ 1732064 h 6858000"/>
              <a:gd name="connsiteX1401" fmla="*/ 5514771 w 6530564"/>
              <a:gd name="connsiteY1401" fmla="*/ 1733234 h 6858000"/>
              <a:gd name="connsiteX1402" fmla="*/ 5602607 w 6530564"/>
              <a:gd name="connsiteY1402" fmla="*/ 1812037 h 6858000"/>
              <a:gd name="connsiteX1403" fmla="*/ 5604365 w 6530564"/>
              <a:gd name="connsiteY1403" fmla="*/ 1802460 h 6858000"/>
              <a:gd name="connsiteX1404" fmla="*/ 5577975 w 6530564"/>
              <a:gd name="connsiteY1404" fmla="*/ 1784421 h 6858000"/>
              <a:gd name="connsiteX1405" fmla="*/ 5541747 w 6530564"/>
              <a:gd name="connsiteY1405" fmla="*/ 1748079 h 6858000"/>
              <a:gd name="connsiteX1406" fmla="*/ 5413903 w 6530564"/>
              <a:gd name="connsiteY1406" fmla="*/ 1635540 h 6858000"/>
              <a:gd name="connsiteX1407" fmla="*/ 5399113 w 6530564"/>
              <a:gd name="connsiteY1407" fmla="*/ 1626229 h 6858000"/>
              <a:gd name="connsiteX1408" fmla="*/ 5340536 w 6530564"/>
              <a:gd name="connsiteY1408" fmla="*/ 1585789 h 6858000"/>
              <a:gd name="connsiteX1409" fmla="*/ 5336494 w 6530564"/>
              <a:gd name="connsiteY1409" fmla="*/ 1571849 h 6858000"/>
              <a:gd name="connsiteX1410" fmla="*/ 5305744 w 6530564"/>
              <a:gd name="connsiteY1410" fmla="*/ 1559611 h 6858000"/>
              <a:gd name="connsiteX1411" fmla="*/ 5312713 w 6530564"/>
              <a:gd name="connsiteY1411" fmla="*/ 1557588 h 6858000"/>
              <a:gd name="connsiteX1412" fmla="*/ 5246583 w 6530564"/>
              <a:gd name="connsiteY1412" fmla="*/ 1522365 h 6858000"/>
              <a:gd name="connsiteX1413" fmla="*/ 4878235 w 6530564"/>
              <a:gd name="connsiteY1413" fmla="*/ 1485529 h 6858000"/>
              <a:gd name="connsiteX1414" fmla="*/ 4870589 w 6530564"/>
              <a:gd name="connsiteY1414" fmla="*/ 1490232 h 6858000"/>
              <a:gd name="connsiteX1415" fmla="*/ 4876107 w 6530564"/>
              <a:gd name="connsiteY1415" fmla="*/ 1507769 h 6858000"/>
              <a:gd name="connsiteX1416" fmla="*/ 4892523 w 6530564"/>
              <a:gd name="connsiteY1416" fmla="*/ 1528225 h 6858000"/>
              <a:gd name="connsiteX1417" fmla="*/ 4854485 w 6530564"/>
              <a:gd name="connsiteY1417" fmla="*/ 1513109 h 6858000"/>
              <a:gd name="connsiteX1418" fmla="*/ 4906663 w 6530564"/>
              <a:gd name="connsiteY1418" fmla="*/ 1538241 h 6858000"/>
              <a:gd name="connsiteX1419" fmla="*/ 5219949 w 6530564"/>
              <a:gd name="connsiteY1419" fmla="*/ 1757355 h 6858000"/>
              <a:gd name="connsiteX1420" fmla="*/ 5244849 w 6530564"/>
              <a:gd name="connsiteY1420" fmla="*/ 1781311 h 6858000"/>
              <a:gd name="connsiteX1421" fmla="*/ 5285425 w 6530564"/>
              <a:gd name="connsiteY1421" fmla="*/ 1812833 h 6858000"/>
              <a:gd name="connsiteX1422" fmla="*/ 5422531 w 6530564"/>
              <a:gd name="connsiteY1422" fmla="*/ 1941767 h 6858000"/>
              <a:gd name="connsiteX1423" fmla="*/ 5427783 w 6530564"/>
              <a:gd name="connsiteY1423" fmla="*/ 1954854 h 6858000"/>
              <a:gd name="connsiteX1424" fmla="*/ 5370401 w 6530564"/>
              <a:gd name="connsiteY1424" fmla="*/ 1904986 h 6858000"/>
              <a:gd name="connsiteX1425" fmla="*/ 5481735 w 6530564"/>
              <a:gd name="connsiteY1425" fmla="*/ 2036160 h 6858000"/>
              <a:gd name="connsiteX1426" fmla="*/ 5639099 w 6530564"/>
              <a:gd name="connsiteY1426" fmla="*/ 2260841 h 6858000"/>
              <a:gd name="connsiteX1427" fmla="*/ 5880519 w 6530564"/>
              <a:gd name="connsiteY1427" fmla="*/ 2928041 h 6858000"/>
              <a:gd name="connsiteX1428" fmla="*/ 5891569 w 6530564"/>
              <a:gd name="connsiteY1428" fmla="*/ 2991409 h 6858000"/>
              <a:gd name="connsiteX1429" fmla="*/ 5898861 w 6530564"/>
              <a:gd name="connsiteY1429" fmla="*/ 3009164 h 6858000"/>
              <a:gd name="connsiteX1430" fmla="*/ 5902123 w 6530564"/>
              <a:gd name="connsiteY1430" fmla="*/ 3033759 h 6858000"/>
              <a:gd name="connsiteX1431" fmla="*/ 5917520 w 6530564"/>
              <a:gd name="connsiteY1431" fmla="*/ 3250562 h 6858000"/>
              <a:gd name="connsiteX1432" fmla="*/ 5916015 w 6530564"/>
              <a:gd name="connsiteY1432" fmla="*/ 3270366 h 6858000"/>
              <a:gd name="connsiteX1433" fmla="*/ 5917712 w 6530564"/>
              <a:gd name="connsiteY1433" fmla="*/ 3301456 h 6858000"/>
              <a:gd name="connsiteX1434" fmla="*/ 5917722 w 6530564"/>
              <a:gd name="connsiteY1434" fmla="*/ 3321050 h 6858000"/>
              <a:gd name="connsiteX1435" fmla="*/ 5920837 w 6530564"/>
              <a:gd name="connsiteY1435" fmla="*/ 3319470 h 6858000"/>
              <a:gd name="connsiteX1436" fmla="*/ 5938043 w 6530564"/>
              <a:gd name="connsiteY1436" fmla="*/ 3297393 h 6858000"/>
              <a:gd name="connsiteX1437" fmla="*/ 5940465 w 6530564"/>
              <a:gd name="connsiteY1437" fmla="*/ 3397310 h 6858000"/>
              <a:gd name="connsiteX1438" fmla="*/ 5799700 w 6530564"/>
              <a:gd name="connsiteY1438" fmla="*/ 4058849 h 6858000"/>
              <a:gd name="connsiteX1439" fmla="*/ 5565591 w 6530564"/>
              <a:gd name="connsiteY1439" fmla="*/ 4474942 h 6858000"/>
              <a:gd name="connsiteX1440" fmla="*/ 5478169 w 6530564"/>
              <a:gd name="connsiteY1440" fmla="*/ 4588742 h 6858000"/>
              <a:gd name="connsiteX1441" fmla="*/ 5480671 w 6530564"/>
              <a:gd name="connsiteY1441" fmla="*/ 4622988 h 6858000"/>
              <a:gd name="connsiteX1442" fmla="*/ 5508667 w 6530564"/>
              <a:gd name="connsiteY1442" fmla="*/ 4605673 h 6858000"/>
              <a:gd name="connsiteX1443" fmla="*/ 5545127 w 6530564"/>
              <a:gd name="connsiteY1443" fmla="*/ 4573107 h 6858000"/>
              <a:gd name="connsiteX1444" fmla="*/ 5400007 w 6530564"/>
              <a:gd name="connsiteY1444" fmla="*/ 4782392 h 6858000"/>
              <a:gd name="connsiteX1445" fmla="*/ 5292521 w 6530564"/>
              <a:gd name="connsiteY1445" fmla="*/ 4889355 h 6858000"/>
              <a:gd name="connsiteX1446" fmla="*/ 5403631 w 6530564"/>
              <a:gd name="connsiteY1446" fmla="*/ 4790663 h 6858000"/>
              <a:gd name="connsiteX1447" fmla="*/ 5540062 w 6530564"/>
              <a:gd name="connsiteY1447" fmla="*/ 4630142 h 6858000"/>
              <a:gd name="connsiteX1448" fmla="*/ 5835395 w 6530564"/>
              <a:gd name="connsiteY1448" fmla="*/ 4132646 h 6858000"/>
              <a:gd name="connsiteX1449" fmla="*/ 5860185 w 6530564"/>
              <a:gd name="connsiteY1449" fmla="*/ 4061918 h 6858000"/>
              <a:gd name="connsiteX1450" fmla="*/ 5841093 w 6530564"/>
              <a:gd name="connsiteY1450" fmla="*/ 4078700 h 6858000"/>
              <a:gd name="connsiteX1451" fmla="*/ 5603333 w 6530564"/>
              <a:gd name="connsiteY1451" fmla="*/ 4508413 h 6858000"/>
              <a:gd name="connsiteX1452" fmla="*/ 5582878 w 6530564"/>
              <a:gd name="connsiteY1452" fmla="*/ 4524830 h 6858000"/>
              <a:gd name="connsiteX1453" fmla="*/ 5585095 w 6530564"/>
              <a:gd name="connsiteY1453" fmla="*/ 4494767 h 6858000"/>
              <a:gd name="connsiteX1454" fmla="*/ 5674172 w 6530564"/>
              <a:gd name="connsiteY1454" fmla="*/ 4363893 h 6858000"/>
              <a:gd name="connsiteX1455" fmla="*/ 5923723 w 6530564"/>
              <a:gd name="connsiteY1455" fmla="*/ 3721285 h 6858000"/>
              <a:gd name="connsiteX1456" fmla="*/ 5954351 w 6530564"/>
              <a:gd name="connsiteY1456" fmla="*/ 3182057 h 6858000"/>
              <a:gd name="connsiteX1457" fmla="*/ 5955213 w 6530564"/>
              <a:gd name="connsiteY1457" fmla="*/ 3069882 h 6858000"/>
              <a:gd name="connsiteX1458" fmla="*/ 5905413 w 6530564"/>
              <a:gd name="connsiteY1458" fmla="*/ 3914916 h 6858000"/>
              <a:gd name="connsiteX1459" fmla="*/ 5937521 w 6530564"/>
              <a:gd name="connsiteY1459" fmla="*/ 3876803 h 6858000"/>
              <a:gd name="connsiteX1460" fmla="*/ 5898035 w 6530564"/>
              <a:gd name="connsiteY1460" fmla="*/ 4007827 h 6858000"/>
              <a:gd name="connsiteX1461" fmla="*/ 5827971 w 6530564"/>
              <a:gd name="connsiteY1461" fmla="*/ 4187589 h 6858000"/>
              <a:gd name="connsiteX1462" fmla="*/ 5826681 w 6530564"/>
              <a:gd name="connsiteY1462" fmla="*/ 4203302 h 6858000"/>
              <a:gd name="connsiteX1463" fmla="*/ 5839500 w 6530564"/>
              <a:gd name="connsiteY1463" fmla="*/ 4193599 h 6858000"/>
              <a:gd name="connsiteX1464" fmla="*/ 5929413 w 6530564"/>
              <a:gd name="connsiteY1464" fmla="*/ 3972440 h 6858000"/>
              <a:gd name="connsiteX1465" fmla="*/ 5953909 w 6530564"/>
              <a:gd name="connsiteY1465" fmla="*/ 3919150 h 6858000"/>
              <a:gd name="connsiteX1466" fmla="*/ 6006151 w 6530564"/>
              <a:gd name="connsiteY1466" fmla="*/ 3680598 h 6858000"/>
              <a:gd name="connsiteX1467" fmla="*/ 6033787 w 6530564"/>
              <a:gd name="connsiteY1467" fmla="*/ 3136190 h 6858000"/>
              <a:gd name="connsiteX1468" fmla="*/ 6028315 w 6530564"/>
              <a:gd name="connsiteY1468" fmla="*/ 3093047 h 6858000"/>
              <a:gd name="connsiteX1469" fmla="*/ 6025816 w 6530564"/>
              <a:gd name="connsiteY1469" fmla="*/ 3080224 h 6858000"/>
              <a:gd name="connsiteX1470" fmla="*/ 5462620 w 6530564"/>
              <a:gd name="connsiteY1470" fmla="*/ 1953402 h 6858000"/>
              <a:gd name="connsiteX1471" fmla="*/ 5104061 w 6530564"/>
              <a:gd name="connsiteY1471" fmla="*/ 1632541 h 6858000"/>
              <a:gd name="connsiteX1472" fmla="*/ 5003371 w 6530564"/>
              <a:gd name="connsiteY1472" fmla="*/ 1558743 h 6858000"/>
              <a:gd name="connsiteX1473" fmla="*/ 4962275 w 6530564"/>
              <a:gd name="connsiteY1473" fmla="*/ 1523505 h 6858000"/>
              <a:gd name="connsiteX1474" fmla="*/ 4951211 w 6530564"/>
              <a:gd name="connsiteY1474" fmla="*/ 1516212 h 6858000"/>
              <a:gd name="connsiteX1475" fmla="*/ 4887030 w 6530564"/>
              <a:gd name="connsiteY1475" fmla="*/ 1488798 h 6858000"/>
              <a:gd name="connsiteX1476" fmla="*/ 4878235 w 6530564"/>
              <a:gd name="connsiteY1476" fmla="*/ 1485529 h 6858000"/>
              <a:gd name="connsiteX1477" fmla="*/ 2488089 w 6530564"/>
              <a:gd name="connsiteY1477" fmla="*/ 1468873 h 6858000"/>
              <a:gd name="connsiteX1478" fmla="*/ 2483339 w 6530564"/>
              <a:gd name="connsiteY1478" fmla="*/ 1472039 h 6858000"/>
              <a:gd name="connsiteX1479" fmla="*/ 2486645 w 6530564"/>
              <a:gd name="connsiteY1479" fmla="*/ 1469475 h 6858000"/>
              <a:gd name="connsiteX1480" fmla="*/ 2428360 w 6530564"/>
              <a:gd name="connsiteY1480" fmla="*/ 1430993 h 6858000"/>
              <a:gd name="connsiteX1481" fmla="*/ 2428663 w 6530564"/>
              <a:gd name="connsiteY1481" fmla="*/ 1432410 h 6858000"/>
              <a:gd name="connsiteX1482" fmla="*/ 2423991 w 6530564"/>
              <a:gd name="connsiteY1482" fmla="*/ 1433409 h 6858000"/>
              <a:gd name="connsiteX1483" fmla="*/ 3312724 w 6530564"/>
              <a:gd name="connsiteY1483" fmla="*/ 1415766 h 6858000"/>
              <a:gd name="connsiteX1484" fmla="*/ 3256489 w 6530564"/>
              <a:gd name="connsiteY1484" fmla="*/ 1428825 h 6858000"/>
              <a:gd name="connsiteX1485" fmla="*/ 3219056 w 6530564"/>
              <a:gd name="connsiteY1485" fmla="*/ 1450437 h 6858000"/>
              <a:gd name="connsiteX1486" fmla="*/ 3264571 w 6530564"/>
              <a:gd name="connsiteY1486" fmla="*/ 1438022 h 6858000"/>
              <a:gd name="connsiteX1487" fmla="*/ 3145305 w 6530564"/>
              <a:gd name="connsiteY1487" fmla="*/ 1476381 h 6858000"/>
              <a:gd name="connsiteX1488" fmla="*/ 3078993 w 6530564"/>
              <a:gd name="connsiteY1488" fmla="*/ 1500802 h 6858000"/>
              <a:gd name="connsiteX1489" fmla="*/ 3032598 w 6530564"/>
              <a:gd name="connsiteY1489" fmla="*/ 1516496 h 6858000"/>
              <a:gd name="connsiteX1490" fmla="*/ 3010922 w 6530564"/>
              <a:gd name="connsiteY1490" fmla="*/ 1531783 h 6858000"/>
              <a:gd name="connsiteX1491" fmla="*/ 1851594 w 6530564"/>
              <a:gd name="connsiteY1491" fmla="*/ 3116159 h 6858000"/>
              <a:gd name="connsiteX1492" fmla="*/ 1924097 w 6530564"/>
              <a:gd name="connsiteY1492" fmla="*/ 3947739 h 6858000"/>
              <a:gd name="connsiteX1493" fmla="*/ 3149544 w 6530564"/>
              <a:gd name="connsiteY1493" fmla="*/ 5239426 h 6858000"/>
              <a:gd name="connsiteX1494" fmla="*/ 3272436 w 6530564"/>
              <a:gd name="connsiteY1494" fmla="*/ 5279386 h 6858000"/>
              <a:gd name="connsiteX1495" fmla="*/ 3274837 w 6530564"/>
              <a:gd name="connsiteY1495" fmla="*/ 5283546 h 6858000"/>
              <a:gd name="connsiteX1496" fmla="*/ 3284679 w 6530564"/>
              <a:gd name="connsiteY1496" fmla="*/ 5286183 h 6858000"/>
              <a:gd name="connsiteX1497" fmla="*/ 3288837 w 6530564"/>
              <a:gd name="connsiteY1497" fmla="*/ 5283781 h 6858000"/>
              <a:gd name="connsiteX1498" fmla="*/ 3380685 w 6530564"/>
              <a:gd name="connsiteY1498" fmla="*/ 5308392 h 6858000"/>
              <a:gd name="connsiteX1499" fmla="*/ 3599176 w 6530564"/>
              <a:gd name="connsiteY1499" fmla="*/ 5345842 h 6858000"/>
              <a:gd name="connsiteX1500" fmla="*/ 4305801 w 6530564"/>
              <a:gd name="connsiteY1500" fmla="*/ 5306654 h 6858000"/>
              <a:gd name="connsiteX1501" fmla="*/ 4682641 w 6530564"/>
              <a:gd name="connsiteY1501" fmla="*/ 5186132 h 6858000"/>
              <a:gd name="connsiteX1502" fmla="*/ 4677601 w 6530564"/>
              <a:gd name="connsiteY1502" fmla="*/ 5191813 h 6858000"/>
              <a:gd name="connsiteX1503" fmla="*/ 4733195 w 6530564"/>
              <a:gd name="connsiteY1503" fmla="*/ 5168036 h 6858000"/>
              <a:gd name="connsiteX1504" fmla="*/ 4762309 w 6530564"/>
              <a:gd name="connsiteY1504" fmla="*/ 5151226 h 6858000"/>
              <a:gd name="connsiteX1505" fmla="*/ 4852933 w 6530564"/>
              <a:gd name="connsiteY1505" fmla="*/ 5101678 h 6858000"/>
              <a:gd name="connsiteX1506" fmla="*/ 4886205 w 6530564"/>
              <a:gd name="connsiteY1506" fmla="*/ 5082466 h 6858000"/>
              <a:gd name="connsiteX1507" fmla="*/ 5167103 w 6530564"/>
              <a:gd name="connsiteY1507" fmla="*/ 4887015 h 6858000"/>
              <a:gd name="connsiteX1508" fmla="*/ 5099205 w 6530564"/>
              <a:gd name="connsiteY1508" fmla="*/ 4956718 h 6858000"/>
              <a:gd name="connsiteX1509" fmla="*/ 5079289 w 6530564"/>
              <a:gd name="connsiteY1509" fmla="*/ 4965443 h 6858000"/>
              <a:gd name="connsiteX1510" fmla="*/ 5004830 w 6530564"/>
              <a:gd name="connsiteY1510" fmla="*/ 5033389 h 6858000"/>
              <a:gd name="connsiteX1511" fmla="*/ 5039627 w 6530564"/>
              <a:gd name="connsiteY1511" fmla="*/ 5021617 h 6858000"/>
              <a:gd name="connsiteX1512" fmla="*/ 5104007 w 6530564"/>
              <a:gd name="connsiteY1512" fmla="*/ 4965035 h 6858000"/>
              <a:gd name="connsiteX1513" fmla="*/ 5123925 w 6530564"/>
              <a:gd name="connsiteY1513" fmla="*/ 4956309 h 6858000"/>
              <a:gd name="connsiteX1514" fmla="*/ 5168389 w 6530564"/>
              <a:gd name="connsiteY1514" fmla="*/ 4908456 h 6858000"/>
              <a:gd name="connsiteX1515" fmla="*/ 5221817 w 6530564"/>
              <a:gd name="connsiteY1515" fmla="*/ 4866518 h 6858000"/>
              <a:gd name="connsiteX1516" fmla="*/ 5229491 w 6530564"/>
              <a:gd name="connsiteY1516" fmla="*/ 4850995 h 6858000"/>
              <a:gd name="connsiteX1517" fmla="*/ 5255325 w 6530564"/>
              <a:gd name="connsiteY1517" fmla="*/ 4833307 h 6858000"/>
              <a:gd name="connsiteX1518" fmla="*/ 5282919 w 6530564"/>
              <a:gd name="connsiteY1518" fmla="*/ 4809059 h 6858000"/>
              <a:gd name="connsiteX1519" fmla="*/ 5300025 w 6530564"/>
              <a:gd name="connsiteY1519" fmla="*/ 4771452 h 6858000"/>
              <a:gd name="connsiteX1520" fmla="*/ 5287549 w 6530564"/>
              <a:gd name="connsiteY1520" fmla="*/ 4778657 h 6858000"/>
              <a:gd name="connsiteX1521" fmla="*/ 5820215 w 6530564"/>
              <a:gd name="connsiteY1521" fmla="*/ 3866642 h 6858000"/>
              <a:gd name="connsiteX1522" fmla="*/ 5820377 w 6530564"/>
              <a:gd name="connsiteY1522" fmla="*/ 3865901 h 6858000"/>
              <a:gd name="connsiteX1523" fmla="*/ 5786815 w 6530564"/>
              <a:gd name="connsiteY1523" fmla="*/ 3962149 h 6858000"/>
              <a:gd name="connsiteX1524" fmla="*/ 5689529 w 6530564"/>
              <a:gd name="connsiteY1524" fmla="*/ 4151358 h 6858000"/>
              <a:gd name="connsiteX1525" fmla="*/ 5652275 w 6530564"/>
              <a:gd name="connsiteY1525" fmla="*/ 4213857 h 6858000"/>
              <a:gd name="connsiteX1526" fmla="*/ 5648119 w 6530564"/>
              <a:gd name="connsiteY1526" fmla="*/ 4223529 h 6858000"/>
              <a:gd name="connsiteX1527" fmla="*/ 5290656 w 6530564"/>
              <a:gd name="connsiteY1527" fmla="*/ 4740814 h 6858000"/>
              <a:gd name="connsiteX1528" fmla="*/ 5293293 w 6530564"/>
              <a:gd name="connsiteY1528" fmla="*/ 4730974 h 6858000"/>
              <a:gd name="connsiteX1529" fmla="*/ 5252987 w 6530564"/>
              <a:gd name="connsiteY1529" fmla="*/ 4776428 h 6858000"/>
              <a:gd name="connsiteX1530" fmla="*/ 5200205 w 6530564"/>
              <a:gd name="connsiteY1530" fmla="*/ 4829085 h 6858000"/>
              <a:gd name="connsiteX1531" fmla="*/ 5167573 w 6530564"/>
              <a:gd name="connsiteY1531" fmla="*/ 4859015 h 6858000"/>
              <a:gd name="connsiteX1532" fmla="*/ 5164293 w 6530564"/>
              <a:gd name="connsiteY1532" fmla="*/ 4858136 h 6858000"/>
              <a:gd name="connsiteX1533" fmla="*/ 5163415 w 6530564"/>
              <a:gd name="connsiteY1533" fmla="*/ 4861416 h 6858000"/>
              <a:gd name="connsiteX1534" fmla="*/ 5159255 w 6530564"/>
              <a:gd name="connsiteY1534" fmla="*/ 4863817 h 6858000"/>
              <a:gd name="connsiteX1535" fmla="*/ 5154217 w 6530564"/>
              <a:gd name="connsiteY1535" fmla="*/ 4869499 h 6858000"/>
              <a:gd name="connsiteX1536" fmla="*/ 5139981 w 6530564"/>
              <a:gd name="connsiteY1536" fmla="*/ 4883264 h 6858000"/>
              <a:gd name="connsiteX1537" fmla="*/ 5089836 w 6530564"/>
              <a:gd name="connsiteY1537" fmla="*/ 4926080 h 6858000"/>
              <a:gd name="connsiteX1538" fmla="*/ 5068160 w 6530564"/>
              <a:gd name="connsiteY1538" fmla="*/ 4941369 h 6858000"/>
              <a:gd name="connsiteX1539" fmla="*/ 5019772 w 6530564"/>
              <a:gd name="connsiteY1539" fmla="*/ 4977623 h 6858000"/>
              <a:gd name="connsiteX1540" fmla="*/ 5020651 w 6530564"/>
              <a:gd name="connsiteY1540" fmla="*/ 4974342 h 6858000"/>
              <a:gd name="connsiteX1541" fmla="*/ 5011455 w 6530564"/>
              <a:gd name="connsiteY1541" fmla="*/ 4982425 h 6858000"/>
              <a:gd name="connsiteX1542" fmla="*/ 4305801 w 6530564"/>
              <a:gd name="connsiteY1542" fmla="*/ 5306654 h 6858000"/>
              <a:gd name="connsiteX1543" fmla="*/ 3402360 w 6530564"/>
              <a:gd name="connsiteY1543" fmla="*/ 5293105 h 6858000"/>
              <a:gd name="connsiteX1544" fmla="*/ 3404117 w 6530564"/>
              <a:gd name="connsiteY1544" fmla="*/ 5286544 h 6858000"/>
              <a:gd name="connsiteX1545" fmla="*/ 3508914 w 6530564"/>
              <a:gd name="connsiteY1545" fmla="*/ 5275951 h 6858000"/>
              <a:gd name="connsiteX1546" fmla="*/ 3496671 w 6530564"/>
              <a:gd name="connsiteY1546" fmla="*/ 5269154 h 6858000"/>
              <a:gd name="connsiteX1547" fmla="*/ 3557475 w 6530564"/>
              <a:gd name="connsiteY1547" fmla="*/ 5278414 h 6858000"/>
              <a:gd name="connsiteX1548" fmla="*/ 3604513 w 6530564"/>
              <a:gd name="connsiteY1548" fmla="*/ 5273439 h 6858000"/>
              <a:gd name="connsiteX1549" fmla="*/ 3573468 w 6530564"/>
              <a:gd name="connsiteY1549" fmla="*/ 5258088 h 6858000"/>
              <a:gd name="connsiteX1550" fmla="*/ 3577628 w 6530564"/>
              <a:gd name="connsiteY1550" fmla="*/ 5255687 h 6858000"/>
              <a:gd name="connsiteX1551" fmla="*/ 3580907 w 6530564"/>
              <a:gd name="connsiteY1551" fmla="*/ 5256567 h 6858000"/>
              <a:gd name="connsiteX1552" fmla="*/ 3584189 w 6530564"/>
              <a:gd name="connsiteY1552" fmla="*/ 5257445 h 6858000"/>
              <a:gd name="connsiteX1553" fmla="*/ 3590749 w 6530564"/>
              <a:gd name="connsiteY1553" fmla="*/ 5259203 h 6858000"/>
              <a:gd name="connsiteX1554" fmla="*/ 3588347 w 6530564"/>
              <a:gd name="connsiteY1554" fmla="*/ 5255045 h 6858000"/>
              <a:gd name="connsiteX1555" fmla="*/ 3585065 w 6530564"/>
              <a:gd name="connsiteY1555" fmla="*/ 5254166 h 6858000"/>
              <a:gd name="connsiteX1556" fmla="*/ 3581787 w 6530564"/>
              <a:gd name="connsiteY1556" fmla="*/ 5253286 h 6858000"/>
              <a:gd name="connsiteX1557" fmla="*/ 3572825 w 6530564"/>
              <a:gd name="connsiteY1557" fmla="*/ 5247369 h 6858000"/>
              <a:gd name="connsiteX1558" fmla="*/ 3568666 w 6530564"/>
              <a:gd name="connsiteY1558" fmla="*/ 5249771 h 6858000"/>
              <a:gd name="connsiteX1559" fmla="*/ 3571945 w 6530564"/>
              <a:gd name="connsiteY1559" fmla="*/ 5250649 h 6858000"/>
              <a:gd name="connsiteX1560" fmla="*/ 3574346 w 6530564"/>
              <a:gd name="connsiteY1560" fmla="*/ 5254808 h 6858000"/>
              <a:gd name="connsiteX1561" fmla="*/ 3564507 w 6530564"/>
              <a:gd name="connsiteY1561" fmla="*/ 5252171 h 6858000"/>
              <a:gd name="connsiteX1562" fmla="*/ 3561226 w 6530564"/>
              <a:gd name="connsiteY1562" fmla="*/ 5251293 h 6858000"/>
              <a:gd name="connsiteX1563" fmla="*/ 3539378 w 6530564"/>
              <a:gd name="connsiteY1563" fmla="*/ 5227860 h 6858000"/>
              <a:gd name="connsiteX1564" fmla="*/ 3579620 w 6530564"/>
              <a:gd name="connsiteY1564" fmla="*/ 5235127 h 6858000"/>
              <a:gd name="connsiteX1565" fmla="*/ 3570016 w 6530564"/>
              <a:gd name="connsiteY1565" fmla="*/ 5218490 h 6858000"/>
              <a:gd name="connsiteX1566" fmla="*/ 3657531 w 6530564"/>
              <a:gd name="connsiteY1566" fmla="*/ 5206782 h 6858000"/>
              <a:gd name="connsiteX1567" fmla="*/ 3660813 w 6530564"/>
              <a:gd name="connsiteY1567" fmla="*/ 5207661 h 6858000"/>
              <a:gd name="connsiteX1568" fmla="*/ 3667372 w 6530564"/>
              <a:gd name="connsiteY1568" fmla="*/ 5209419 h 6858000"/>
              <a:gd name="connsiteX1569" fmla="*/ 3671532 w 6530564"/>
              <a:gd name="connsiteY1569" fmla="*/ 5207018 h 6858000"/>
              <a:gd name="connsiteX1570" fmla="*/ 3710251 w 6530564"/>
              <a:gd name="connsiteY1570" fmla="*/ 5206844 h 6858000"/>
              <a:gd name="connsiteX1571" fmla="*/ 3724251 w 6530564"/>
              <a:gd name="connsiteY1571" fmla="*/ 5207082 h 6858000"/>
              <a:gd name="connsiteX1572" fmla="*/ 3728411 w 6530564"/>
              <a:gd name="connsiteY1572" fmla="*/ 5204679 h 6858000"/>
              <a:gd name="connsiteX1573" fmla="*/ 3731689 w 6530564"/>
              <a:gd name="connsiteY1573" fmla="*/ 5205559 h 6858000"/>
              <a:gd name="connsiteX1574" fmla="*/ 3732569 w 6530564"/>
              <a:gd name="connsiteY1574" fmla="*/ 5202278 h 6858000"/>
              <a:gd name="connsiteX1575" fmla="*/ 3735849 w 6530564"/>
              <a:gd name="connsiteY1575" fmla="*/ 5203156 h 6858000"/>
              <a:gd name="connsiteX1576" fmla="*/ 3750729 w 6530564"/>
              <a:gd name="connsiteY1576" fmla="*/ 5200112 h 6858000"/>
              <a:gd name="connsiteX1577" fmla="*/ 3741767 w 6530564"/>
              <a:gd name="connsiteY1577" fmla="*/ 5194194 h 6858000"/>
              <a:gd name="connsiteX1578" fmla="*/ 3750085 w 6530564"/>
              <a:gd name="connsiteY1578" fmla="*/ 5189392 h 6858000"/>
              <a:gd name="connsiteX1579" fmla="*/ 3780485 w 6530564"/>
              <a:gd name="connsiteY1579" fmla="*/ 5194022 h 6858000"/>
              <a:gd name="connsiteX1580" fmla="*/ 3866245 w 6530564"/>
              <a:gd name="connsiteY1580" fmla="*/ 5188875 h 6858000"/>
              <a:gd name="connsiteX1581" fmla="*/ 3887685 w 6530564"/>
              <a:gd name="connsiteY1581" fmla="*/ 5187588 h 6858000"/>
              <a:gd name="connsiteX1582" fmla="*/ 3959442 w 6530564"/>
              <a:gd name="connsiteY1582" fmla="*/ 5182205 h 6858000"/>
              <a:gd name="connsiteX1583" fmla="*/ 3969282 w 6530564"/>
              <a:gd name="connsiteY1583" fmla="*/ 5184842 h 6858000"/>
              <a:gd name="connsiteX1584" fmla="*/ 3977601 w 6530564"/>
              <a:gd name="connsiteY1584" fmla="*/ 5180038 h 6858000"/>
              <a:gd name="connsiteX1585" fmla="*/ 3980003 w 6530564"/>
              <a:gd name="connsiteY1585" fmla="*/ 5184199 h 6858000"/>
              <a:gd name="connsiteX1586" fmla="*/ 4031200 w 6530564"/>
              <a:gd name="connsiteY1586" fmla="*/ 5176823 h 6858000"/>
              <a:gd name="connsiteX1587" fmla="*/ 4029443 w 6530564"/>
              <a:gd name="connsiteY1587" fmla="*/ 5183383 h 6858000"/>
              <a:gd name="connsiteX1588" fmla="*/ 4041919 w 6530564"/>
              <a:gd name="connsiteY1588" fmla="*/ 5176178 h 6858000"/>
              <a:gd name="connsiteX1589" fmla="*/ 4067519 w 6530564"/>
              <a:gd name="connsiteY1589" fmla="*/ 5172490 h 6858000"/>
              <a:gd name="connsiteX1590" fmla="*/ 4070798 w 6530564"/>
              <a:gd name="connsiteY1590" fmla="*/ 5173369 h 6858000"/>
              <a:gd name="connsiteX1591" fmla="*/ 4069920 w 6530564"/>
              <a:gd name="connsiteY1591" fmla="*/ 5176648 h 6858000"/>
              <a:gd name="connsiteX1592" fmla="*/ 4069041 w 6530564"/>
              <a:gd name="connsiteY1592" fmla="*/ 5179929 h 6858000"/>
              <a:gd name="connsiteX1593" fmla="*/ 4072321 w 6530564"/>
              <a:gd name="connsiteY1593" fmla="*/ 5180808 h 6858000"/>
              <a:gd name="connsiteX1594" fmla="*/ 4089601 w 6530564"/>
              <a:gd name="connsiteY1594" fmla="*/ 5181922 h 6858000"/>
              <a:gd name="connsiteX1595" fmla="*/ 4088723 w 6530564"/>
              <a:gd name="connsiteY1595" fmla="*/ 5185204 h 6858000"/>
              <a:gd name="connsiteX1596" fmla="*/ 4092003 w 6530564"/>
              <a:gd name="connsiteY1596" fmla="*/ 5186082 h 6858000"/>
              <a:gd name="connsiteX1597" fmla="*/ 4096162 w 6530564"/>
              <a:gd name="connsiteY1597" fmla="*/ 5183681 h 6858000"/>
              <a:gd name="connsiteX1598" fmla="*/ 4165519 w 6530564"/>
              <a:gd name="connsiteY1598" fmla="*/ 5174139 h 6858000"/>
              <a:gd name="connsiteX1599" fmla="*/ 4237513 w 6530564"/>
              <a:gd name="connsiteY1599" fmla="*/ 5154755 h 6858000"/>
              <a:gd name="connsiteX1600" fmla="*/ 4264671 w 6530564"/>
              <a:gd name="connsiteY1600" fmla="*/ 5150166 h 6858000"/>
              <a:gd name="connsiteX1601" fmla="*/ 4275426 w 6530564"/>
              <a:gd name="connsiteY1601" fmla="*/ 5147224 h 6858000"/>
              <a:gd name="connsiteX1602" fmla="*/ 4225547 w 6530564"/>
              <a:gd name="connsiteY1602" fmla="*/ 5155482 h 6858000"/>
              <a:gd name="connsiteX1603" fmla="*/ 3777147 w 6530564"/>
              <a:gd name="connsiteY1603" fmla="*/ 5162641 h 6858000"/>
              <a:gd name="connsiteX1604" fmla="*/ 3607202 w 6530564"/>
              <a:gd name="connsiteY1604" fmla="*/ 5141859 h 6858000"/>
              <a:gd name="connsiteX1605" fmla="*/ 3593293 w 6530564"/>
              <a:gd name="connsiteY1605" fmla="*/ 5134094 h 6858000"/>
              <a:gd name="connsiteX1606" fmla="*/ 3601266 w 6530564"/>
              <a:gd name="connsiteY1606" fmla="*/ 5128978 h 6858000"/>
              <a:gd name="connsiteX1607" fmla="*/ 4150133 w 6530564"/>
              <a:gd name="connsiteY1607" fmla="*/ 5138134 h 6858000"/>
              <a:gd name="connsiteX1608" fmla="*/ 4432718 w 6530564"/>
              <a:gd name="connsiteY1608" fmla="*/ 5085854 h 6858000"/>
              <a:gd name="connsiteX1609" fmla="*/ 4466865 w 6530564"/>
              <a:gd name="connsiteY1609" fmla="*/ 5078886 h 6858000"/>
              <a:gd name="connsiteX1610" fmla="*/ 4480356 w 6530564"/>
              <a:gd name="connsiteY1610" fmla="*/ 5069063 h 6858000"/>
              <a:gd name="connsiteX1611" fmla="*/ 4462767 w 6530564"/>
              <a:gd name="connsiteY1611" fmla="*/ 5061914 h 6858000"/>
              <a:gd name="connsiteX1612" fmla="*/ 4330679 w 6530564"/>
              <a:gd name="connsiteY1612" fmla="*/ 5094082 h 6858000"/>
              <a:gd name="connsiteX1613" fmla="*/ 4193125 w 6530564"/>
              <a:gd name="connsiteY1613" fmla="*/ 5115579 h 6858000"/>
              <a:gd name="connsiteX1614" fmla="*/ 4089964 w 6530564"/>
              <a:gd name="connsiteY1614" fmla="*/ 5124917 h 6858000"/>
              <a:gd name="connsiteX1615" fmla="*/ 4090545 w 6530564"/>
              <a:gd name="connsiteY1615" fmla="*/ 5125923 h 6858000"/>
              <a:gd name="connsiteX1616" fmla="*/ 4046787 w 6530564"/>
              <a:gd name="connsiteY1616" fmla="*/ 5131776 h 6858000"/>
              <a:gd name="connsiteX1617" fmla="*/ 4047666 w 6530564"/>
              <a:gd name="connsiteY1617" fmla="*/ 5128497 h 6858000"/>
              <a:gd name="connsiteX1618" fmla="*/ 4061664 w 6530564"/>
              <a:gd name="connsiteY1618" fmla="*/ 5128732 h 6858000"/>
              <a:gd name="connsiteX1619" fmla="*/ 4072652 w 6530564"/>
              <a:gd name="connsiteY1619" fmla="*/ 5126484 h 6858000"/>
              <a:gd name="connsiteX1620" fmla="*/ 4056543 w 6530564"/>
              <a:gd name="connsiteY1620" fmla="*/ 5127942 h 6858000"/>
              <a:gd name="connsiteX1621" fmla="*/ 4025363 w 6530564"/>
              <a:gd name="connsiteY1621" fmla="*/ 5128577 h 6858000"/>
              <a:gd name="connsiteX1622" fmla="*/ 4022586 w 6530564"/>
              <a:gd name="connsiteY1622" fmla="*/ 5131884 h 6858000"/>
              <a:gd name="connsiteX1623" fmla="*/ 4021187 w 6530564"/>
              <a:gd name="connsiteY1623" fmla="*/ 5135465 h 6858000"/>
              <a:gd name="connsiteX1624" fmla="*/ 4014626 w 6530564"/>
              <a:gd name="connsiteY1624" fmla="*/ 5133707 h 6858000"/>
              <a:gd name="connsiteX1625" fmla="*/ 4015505 w 6530564"/>
              <a:gd name="connsiteY1625" fmla="*/ 5130427 h 6858000"/>
              <a:gd name="connsiteX1626" fmla="*/ 4012226 w 6530564"/>
              <a:gd name="connsiteY1626" fmla="*/ 5129549 h 6858000"/>
              <a:gd name="connsiteX1627" fmla="*/ 4009785 w 6530564"/>
              <a:gd name="connsiteY1627" fmla="*/ 5128894 h 6858000"/>
              <a:gd name="connsiteX1628" fmla="*/ 3920985 w 6530564"/>
              <a:gd name="connsiteY1628" fmla="*/ 5130704 h 6858000"/>
              <a:gd name="connsiteX1629" fmla="*/ 3897176 w 6530564"/>
              <a:gd name="connsiteY1629" fmla="*/ 5129411 h 6858000"/>
              <a:gd name="connsiteX1630" fmla="*/ 3884467 w 6530564"/>
              <a:gd name="connsiteY1630" fmla="*/ 5133988 h 6858000"/>
              <a:gd name="connsiteX1631" fmla="*/ 3866308 w 6530564"/>
              <a:gd name="connsiteY1631" fmla="*/ 5136155 h 6858000"/>
              <a:gd name="connsiteX1632" fmla="*/ 3845748 w 6530564"/>
              <a:gd name="connsiteY1632" fmla="*/ 5134162 h 6858000"/>
              <a:gd name="connsiteX1633" fmla="*/ 3821029 w 6530564"/>
              <a:gd name="connsiteY1633" fmla="*/ 5134569 h 6858000"/>
              <a:gd name="connsiteX1634" fmla="*/ 3786467 w 6530564"/>
              <a:gd name="connsiteY1634" fmla="*/ 5132340 h 6858000"/>
              <a:gd name="connsiteX1635" fmla="*/ 3765027 w 6530564"/>
              <a:gd name="connsiteY1635" fmla="*/ 5133628 h 6858000"/>
              <a:gd name="connsiteX1636" fmla="*/ 3761746 w 6530564"/>
              <a:gd name="connsiteY1636" fmla="*/ 5132748 h 6858000"/>
              <a:gd name="connsiteX1637" fmla="*/ 3733748 w 6530564"/>
              <a:gd name="connsiteY1637" fmla="*/ 5132278 h 6858000"/>
              <a:gd name="connsiteX1638" fmla="*/ 3709028 w 6530564"/>
              <a:gd name="connsiteY1638" fmla="*/ 5132686 h 6858000"/>
              <a:gd name="connsiteX1639" fmla="*/ 3698308 w 6530564"/>
              <a:gd name="connsiteY1639" fmla="*/ 5133328 h 6858000"/>
              <a:gd name="connsiteX1640" fmla="*/ 3695027 w 6530564"/>
              <a:gd name="connsiteY1640" fmla="*/ 5132450 h 6858000"/>
              <a:gd name="connsiteX1641" fmla="*/ 3686065 w 6530564"/>
              <a:gd name="connsiteY1641" fmla="*/ 5126532 h 6858000"/>
              <a:gd name="connsiteX1642" fmla="*/ 3682787 w 6530564"/>
              <a:gd name="connsiteY1642" fmla="*/ 5125654 h 6858000"/>
              <a:gd name="connsiteX1643" fmla="*/ 3675347 w 6530564"/>
              <a:gd name="connsiteY1643" fmla="*/ 5127176 h 6858000"/>
              <a:gd name="connsiteX1644" fmla="*/ 3674467 w 6530564"/>
              <a:gd name="connsiteY1644" fmla="*/ 5130457 h 6858000"/>
              <a:gd name="connsiteX1645" fmla="*/ 3658065 w 6530564"/>
              <a:gd name="connsiteY1645" fmla="*/ 5126062 h 6858000"/>
              <a:gd name="connsiteX1646" fmla="*/ 3653907 w 6530564"/>
              <a:gd name="connsiteY1646" fmla="*/ 5128463 h 6858000"/>
              <a:gd name="connsiteX1647" fmla="*/ 3657187 w 6530564"/>
              <a:gd name="connsiteY1647" fmla="*/ 5129341 h 6858000"/>
              <a:gd name="connsiteX1648" fmla="*/ 3674467 w 6530564"/>
              <a:gd name="connsiteY1648" fmla="*/ 5130457 h 6858000"/>
              <a:gd name="connsiteX1649" fmla="*/ 3673588 w 6530564"/>
              <a:gd name="connsiteY1649" fmla="*/ 5133737 h 6858000"/>
              <a:gd name="connsiteX1650" fmla="*/ 3667027 w 6530564"/>
              <a:gd name="connsiteY1650" fmla="*/ 5131978 h 6858000"/>
              <a:gd name="connsiteX1651" fmla="*/ 3663747 w 6530564"/>
              <a:gd name="connsiteY1651" fmla="*/ 5131100 h 6858000"/>
              <a:gd name="connsiteX1652" fmla="*/ 3653027 w 6530564"/>
              <a:gd name="connsiteY1652" fmla="*/ 5131744 h 6858000"/>
              <a:gd name="connsiteX1653" fmla="*/ 3639907 w 6530564"/>
              <a:gd name="connsiteY1653" fmla="*/ 5128227 h 6858000"/>
              <a:gd name="connsiteX1654" fmla="*/ 3644067 w 6530564"/>
              <a:gd name="connsiteY1654" fmla="*/ 5125825 h 6858000"/>
              <a:gd name="connsiteX1655" fmla="*/ 3637506 w 6530564"/>
              <a:gd name="connsiteY1655" fmla="*/ 5124069 h 6858000"/>
              <a:gd name="connsiteX1656" fmla="*/ 3630945 w 6530564"/>
              <a:gd name="connsiteY1656" fmla="*/ 5122310 h 6858000"/>
              <a:gd name="connsiteX1657" fmla="*/ 3620224 w 6530564"/>
              <a:gd name="connsiteY1657" fmla="*/ 5122954 h 6858000"/>
              <a:gd name="connsiteX1658" fmla="*/ 3613665 w 6530564"/>
              <a:gd name="connsiteY1658" fmla="*/ 5121196 h 6858000"/>
              <a:gd name="connsiteX1659" fmla="*/ 3609505 w 6530564"/>
              <a:gd name="connsiteY1659" fmla="*/ 5123597 h 6858000"/>
              <a:gd name="connsiteX1660" fmla="*/ 3598785 w 6530564"/>
              <a:gd name="connsiteY1660" fmla="*/ 5124241 h 6858000"/>
              <a:gd name="connsiteX1661" fmla="*/ 3592225 w 6530564"/>
              <a:gd name="connsiteY1661" fmla="*/ 5122483 h 6858000"/>
              <a:gd name="connsiteX1662" fmla="*/ 3589823 w 6530564"/>
              <a:gd name="connsiteY1662" fmla="*/ 5118324 h 6858000"/>
              <a:gd name="connsiteX1663" fmla="*/ 3585664 w 6530564"/>
              <a:gd name="connsiteY1663" fmla="*/ 5120726 h 6858000"/>
              <a:gd name="connsiteX1664" fmla="*/ 3579982 w 6530564"/>
              <a:gd name="connsiteY1664" fmla="*/ 5115687 h 6858000"/>
              <a:gd name="connsiteX1665" fmla="*/ 3572542 w 6530564"/>
              <a:gd name="connsiteY1665" fmla="*/ 5117210 h 6858000"/>
              <a:gd name="connsiteX1666" fmla="*/ 3574945 w 6530564"/>
              <a:gd name="connsiteY1666" fmla="*/ 5121368 h 6858000"/>
              <a:gd name="connsiteX1667" fmla="*/ 3565103 w 6530564"/>
              <a:gd name="connsiteY1667" fmla="*/ 5118731 h 6858000"/>
              <a:gd name="connsiteX1668" fmla="*/ 3561823 w 6530564"/>
              <a:gd name="connsiteY1668" fmla="*/ 5117852 h 6858000"/>
              <a:gd name="connsiteX1669" fmla="*/ 3547823 w 6530564"/>
              <a:gd name="connsiteY1669" fmla="*/ 5117617 h 6858000"/>
              <a:gd name="connsiteX1670" fmla="*/ 3534703 w 6530564"/>
              <a:gd name="connsiteY1670" fmla="*/ 5114101 h 6858000"/>
              <a:gd name="connsiteX1671" fmla="*/ 3524861 w 6530564"/>
              <a:gd name="connsiteY1671" fmla="*/ 5111464 h 6858000"/>
              <a:gd name="connsiteX1672" fmla="*/ 3505180 w 6530564"/>
              <a:gd name="connsiteY1672" fmla="*/ 5106191 h 6858000"/>
              <a:gd name="connsiteX1673" fmla="*/ 3496218 w 6530564"/>
              <a:gd name="connsiteY1673" fmla="*/ 5100273 h 6858000"/>
              <a:gd name="connsiteX1674" fmla="*/ 3500377 w 6530564"/>
              <a:gd name="connsiteY1674" fmla="*/ 5097872 h 6858000"/>
              <a:gd name="connsiteX1675" fmla="*/ 3504537 w 6530564"/>
              <a:gd name="connsiteY1675" fmla="*/ 5095471 h 6858000"/>
              <a:gd name="connsiteX1676" fmla="*/ 3501256 w 6530564"/>
              <a:gd name="connsiteY1676" fmla="*/ 5094592 h 6858000"/>
              <a:gd name="connsiteX1677" fmla="*/ 3497975 w 6530564"/>
              <a:gd name="connsiteY1677" fmla="*/ 5093714 h 6858000"/>
              <a:gd name="connsiteX1678" fmla="*/ 3493817 w 6530564"/>
              <a:gd name="connsiteY1678" fmla="*/ 5096115 h 6858000"/>
              <a:gd name="connsiteX1679" fmla="*/ 3489659 w 6530564"/>
              <a:gd name="connsiteY1679" fmla="*/ 5098516 h 6858000"/>
              <a:gd name="connsiteX1680" fmla="*/ 3488778 w 6530564"/>
              <a:gd name="connsiteY1680" fmla="*/ 5101796 h 6858000"/>
              <a:gd name="connsiteX1681" fmla="*/ 3504301 w 6530564"/>
              <a:gd name="connsiteY1681" fmla="*/ 5109471 h 6858000"/>
              <a:gd name="connsiteX1682" fmla="*/ 3507581 w 6530564"/>
              <a:gd name="connsiteY1682" fmla="*/ 5110349 h 6858000"/>
              <a:gd name="connsiteX1683" fmla="*/ 3520701 w 6530564"/>
              <a:gd name="connsiteY1683" fmla="*/ 5113865 h 6858000"/>
              <a:gd name="connsiteX1684" fmla="*/ 3527262 w 6530564"/>
              <a:gd name="connsiteY1684" fmla="*/ 5115624 h 6858000"/>
              <a:gd name="connsiteX1685" fmla="*/ 3509983 w 6530564"/>
              <a:gd name="connsiteY1685" fmla="*/ 5114509 h 6858000"/>
              <a:gd name="connsiteX1686" fmla="*/ 3489421 w 6530564"/>
              <a:gd name="connsiteY1686" fmla="*/ 5112516 h 6858000"/>
              <a:gd name="connsiteX1687" fmla="*/ 3483740 w 6530564"/>
              <a:gd name="connsiteY1687" fmla="*/ 5107478 h 6858000"/>
              <a:gd name="connsiteX1688" fmla="*/ 3477179 w 6530564"/>
              <a:gd name="connsiteY1688" fmla="*/ 5105719 h 6858000"/>
              <a:gd name="connsiteX1689" fmla="*/ 3460778 w 6530564"/>
              <a:gd name="connsiteY1689" fmla="*/ 5101325 h 6858000"/>
              <a:gd name="connsiteX1690" fmla="*/ 3464938 w 6530564"/>
              <a:gd name="connsiteY1690" fmla="*/ 5098924 h 6858000"/>
              <a:gd name="connsiteX1691" fmla="*/ 3465816 w 6530564"/>
              <a:gd name="connsiteY1691" fmla="*/ 5095643 h 6858000"/>
              <a:gd name="connsiteX1692" fmla="*/ 3462537 w 6530564"/>
              <a:gd name="connsiteY1692" fmla="*/ 5094765 h 6858000"/>
              <a:gd name="connsiteX1693" fmla="*/ 3459257 w 6530564"/>
              <a:gd name="connsiteY1693" fmla="*/ 5093886 h 6858000"/>
              <a:gd name="connsiteX1694" fmla="*/ 3455097 w 6530564"/>
              <a:gd name="connsiteY1694" fmla="*/ 5096287 h 6858000"/>
              <a:gd name="connsiteX1695" fmla="*/ 3451816 w 6530564"/>
              <a:gd name="connsiteY1695" fmla="*/ 5095409 h 6858000"/>
              <a:gd name="connsiteX1696" fmla="*/ 3448536 w 6530564"/>
              <a:gd name="connsiteY1696" fmla="*/ 5094529 h 6858000"/>
              <a:gd name="connsiteX1697" fmla="*/ 3434537 w 6530564"/>
              <a:gd name="connsiteY1697" fmla="*/ 5094294 h 6858000"/>
              <a:gd name="connsiteX1698" fmla="*/ 3418134 w 6530564"/>
              <a:gd name="connsiteY1698" fmla="*/ 5089898 h 6858000"/>
              <a:gd name="connsiteX1699" fmla="*/ 3415734 w 6530564"/>
              <a:gd name="connsiteY1699" fmla="*/ 5085739 h 6858000"/>
              <a:gd name="connsiteX1700" fmla="*/ 3419893 w 6530564"/>
              <a:gd name="connsiteY1700" fmla="*/ 5083337 h 6858000"/>
              <a:gd name="connsiteX1701" fmla="*/ 3460135 w 6530564"/>
              <a:gd name="connsiteY1701" fmla="*/ 5090605 h 6858000"/>
              <a:gd name="connsiteX1702" fmla="*/ 3463417 w 6530564"/>
              <a:gd name="connsiteY1702" fmla="*/ 5091485 h 6858000"/>
              <a:gd name="connsiteX1703" fmla="*/ 3461014 w 6530564"/>
              <a:gd name="connsiteY1703" fmla="*/ 5087326 h 6858000"/>
              <a:gd name="connsiteX1704" fmla="*/ 3420771 w 6530564"/>
              <a:gd name="connsiteY1704" fmla="*/ 5080058 h 6858000"/>
              <a:gd name="connsiteX1705" fmla="*/ 3416848 w 6530564"/>
              <a:gd name="connsiteY1705" fmla="*/ 5068459 h 6858000"/>
              <a:gd name="connsiteX1706" fmla="*/ 3382522 w 6530564"/>
              <a:gd name="connsiteY1706" fmla="*/ 5052230 h 6858000"/>
              <a:gd name="connsiteX1707" fmla="*/ 3258344 w 6530564"/>
              <a:gd name="connsiteY1707" fmla="*/ 4990831 h 6858000"/>
              <a:gd name="connsiteX1708" fmla="*/ 3255064 w 6530564"/>
              <a:gd name="connsiteY1708" fmla="*/ 4989952 h 6858000"/>
              <a:gd name="connsiteX1709" fmla="*/ 3251783 w 6530564"/>
              <a:gd name="connsiteY1709" fmla="*/ 4989072 h 6858000"/>
              <a:gd name="connsiteX1710" fmla="*/ 3254186 w 6530564"/>
              <a:gd name="connsiteY1710" fmla="*/ 4993232 h 6858000"/>
              <a:gd name="connsiteX1711" fmla="*/ 3375085 w 6530564"/>
              <a:gd name="connsiteY1711" fmla="*/ 5053753 h 6858000"/>
              <a:gd name="connsiteX1712" fmla="*/ 3371803 w 6530564"/>
              <a:gd name="connsiteY1712" fmla="*/ 5052874 h 6858000"/>
              <a:gd name="connsiteX1713" fmla="*/ 3376606 w 6530564"/>
              <a:gd name="connsiteY1713" fmla="*/ 5061192 h 6858000"/>
              <a:gd name="connsiteX1714" fmla="*/ 3366767 w 6530564"/>
              <a:gd name="connsiteY1714" fmla="*/ 5058555 h 6858000"/>
              <a:gd name="connsiteX1715" fmla="*/ 3367645 w 6530564"/>
              <a:gd name="connsiteY1715" fmla="*/ 5055275 h 6858000"/>
              <a:gd name="connsiteX1716" fmla="*/ 3364364 w 6530564"/>
              <a:gd name="connsiteY1716" fmla="*/ 5054397 h 6858000"/>
              <a:gd name="connsiteX1717" fmla="*/ 3361083 w 6530564"/>
              <a:gd name="connsiteY1717" fmla="*/ 5053517 h 6858000"/>
              <a:gd name="connsiteX1718" fmla="*/ 3360205 w 6530564"/>
              <a:gd name="connsiteY1718" fmla="*/ 5056798 h 6858000"/>
              <a:gd name="connsiteX1719" fmla="*/ 3344683 w 6530564"/>
              <a:gd name="connsiteY1719" fmla="*/ 5049123 h 6858000"/>
              <a:gd name="connsiteX1720" fmla="*/ 3338122 w 6530564"/>
              <a:gd name="connsiteY1720" fmla="*/ 5047364 h 6858000"/>
              <a:gd name="connsiteX1721" fmla="*/ 3328281 w 6530564"/>
              <a:gd name="connsiteY1721" fmla="*/ 5044727 h 6858000"/>
              <a:gd name="connsiteX1722" fmla="*/ 3325001 w 6530564"/>
              <a:gd name="connsiteY1722" fmla="*/ 5043849 h 6858000"/>
              <a:gd name="connsiteX1723" fmla="*/ 3322599 w 6530564"/>
              <a:gd name="connsiteY1723" fmla="*/ 5039690 h 6858000"/>
              <a:gd name="connsiteX1724" fmla="*/ 3316040 w 6530564"/>
              <a:gd name="connsiteY1724" fmla="*/ 5037932 h 6858000"/>
              <a:gd name="connsiteX1725" fmla="*/ 3311880 w 6530564"/>
              <a:gd name="connsiteY1725" fmla="*/ 5040333 h 6858000"/>
              <a:gd name="connsiteX1726" fmla="*/ 3233153 w 6530564"/>
              <a:gd name="connsiteY1726" fmla="*/ 5019238 h 6858000"/>
              <a:gd name="connsiteX1727" fmla="*/ 3198829 w 6530564"/>
              <a:gd name="connsiteY1727" fmla="*/ 5003009 h 6858000"/>
              <a:gd name="connsiteX1728" fmla="*/ 3201230 w 6530564"/>
              <a:gd name="connsiteY1728" fmla="*/ 5007168 h 6858000"/>
              <a:gd name="connsiteX1729" fmla="*/ 3137383 w 6530564"/>
              <a:gd name="connsiteY1729" fmla="*/ 4983030 h 6858000"/>
              <a:gd name="connsiteX1730" fmla="*/ 3133223 w 6530564"/>
              <a:gd name="connsiteY1730" fmla="*/ 4985431 h 6858000"/>
              <a:gd name="connsiteX1731" fmla="*/ 3117700 w 6530564"/>
              <a:gd name="connsiteY1731" fmla="*/ 4977756 h 6858000"/>
              <a:gd name="connsiteX1732" fmla="*/ 3115299 w 6530564"/>
              <a:gd name="connsiteY1732" fmla="*/ 4973596 h 6858000"/>
              <a:gd name="connsiteX1733" fmla="*/ 3107860 w 6530564"/>
              <a:gd name="connsiteY1733" fmla="*/ 4975119 h 6858000"/>
              <a:gd name="connsiteX1734" fmla="*/ 3089059 w 6530564"/>
              <a:gd name="connsiteY1734" fmla="*/ 4966565 h 6858000"/>
              <a:gd name="connsiteX1735" fmla="*/ 3085777 w 6530564"/>
              <a:gd name="connsiteY1735" fmla="*/ 4965684 h 6858000"/>
              <a:gd name="connsiteX1736" fmla="*/ 3076815 w 6530564"/>
              <a:gd name="connsiteY1736" fmla="*/ 4959768 h 6858000"/>
              <a:gd name="connsiteX1737" fmla="*/ 3073536 w 6530564"/>
              <a:gd name="connsiteY1737" fmla="*/ 4958890 h 6858000"/>
              <a:gd name="connsiteX1738" fmla="*/ 3070254 w 6530564"/>
              <a:gd name="connsiteY1738" fmla="*/ 4958011 h 6858000"/>
              <a:gd name="connsiteX1739" fmla="*/ 3018005 w 6530564"/>
              <a:gd name="connsiteY1739" fmla="*/ 4929948 h 6858000"/>
              <a:gd name="connsiteX1740" fmla="*/ 3008164 w 6530564"/>
              <a:gd name="connsiteY1740" fmla="*/ 4927311 h 6858000"/>
              <a:gd name="connsiteX1741" fmla="*/ 3004884 w 6530564"/>
              <a:gd name="connsiteY1741" fmla="*/ 4926433 h 6858000"/>
              <a:gd name="connsiteX1742" fmla="*/ 2991763 w 6530564"/>
              <a:gd name="connsiteY1742" fmla="*/ 4922918 h 6858000"/>
              <a:gd name="connsiteX1743" fmla="*/ 2959196 w 6530564"/>
              <a:gd name="connsiteY1743" fmla="*/ 4900127 h 6858000"/>
              <a:gd name="connsiteX1744" fmla="*/ 2832851 w 6530564"/>
              <a:gd name="connsiteY1744" fmla="*/ 4820566 h 6858000"/>
              <a:gd name="connsiteX1745" fmla="*/ 2829571 w 6530564"/>
              <a:gd name="connsiteY1745" fmla="*/ 4819688 h 6858000"/>
              <a:gd name="connsiteX1746" fmla="*/ 2827170 w 6530564"/>
              <a:gd name="connsiteY1746" fmla="*/ 4815530 h 6858000"/>
              <a:gd name="connsiteX1747" fmla="*/ 2790300 w 6530564"/>
              <a:gd name="connsiteY1747" fmla="*/ 4779282 h 6858000"/>
              <a:gd name="connsiteX1748" fmla="*/ 2753001 w 6530564"/>
              <a:gd name="connsiteY1748" fmla="*/ 4745754 h 6858000"/>
              <a:gd name="connsiteX1749" fmla="*/ 2753847 w 6530564"/>
              <a:gd name="connsiteY1749" fmla="*/ 4746386 h 6858000"/>
              <a:gd name="connsiteX1750" fmla="*/ 2763151 w 6530564"/>
              <a:gd name="connsiteY1750" fmla="*/ 4752669 h 6858000"/>
              <a:gd name="connsiteX1751" fmla="*/ 2768833 w 6530564"/>
              <a:gd name="connsiteY1751" fmla="*/ 4757708 h 6858000"/>
              <a:gd name="connsiteX1752" fmla="*/ 2789157 w 6530564"/>
              <a:gd name="connsiteY1752" fmla="*/ 4773703 h 6858000"/>
              <a:gd name="connsiteX1753" fmla="*/ 2824125 w 6530564"/>
              <a:gd name="connsiteY1753" fmla="*/ 4800649 h 6858000"/>
              <a:gd name="connsiteX1754" fmla="*/ 2829807 w 6530564"/>
              <a:gd name="connsiteY1754" fmla="*/ 4805687 h 6858000"/>
              <a:gd name="connsiteX1755" fmla="*/ 2835489 w 6530564"/>
              <a:gd name="connsiteY1755" fmla="*/ 4810727 h 6858000"/>
              <a:gd name="connsiteX1756" fmla="*/ 2839648 w 6530564"/>
              <a:gd name="connsiteY1756" fmla="*/ 4808324 h 6858000"/>
              <a:gd name="connsiteX1757" fmla="*/ 2829163 w 6530564"/>
              <a:gd name="connsiteY1757" fmla="*/ 4794968 h 6858000"/>
              <a:gd name="connsiteX1758" fmla="*/ 2825883 w 6530564"/>
              <a:gd name="connsiteY1758" fmla="*/ 4794088 h 6858000"/>
              <a:gd name="connsiteX1759" fmla="*/ 2773871 w 6530564"/>
              <a:gd name="connsiteY1759" fmla="*/ 4752025 h 6858000"/>
              <a:gd name="connsiteX1760" fmla="*/ 2770590 w 6530564"/>
              <a:gd name="connsiteY1760" fmla="*/ 4751147 h 6858000"/>
              <a:gd name="connsiteX1761" fmla="*/ 2757705 w 6530564"/>
              <a:gd name="connsiteY1761" fmla="*/ 4733631 h 6858000"/>
              <a:gd name="connsiteX1762" fmla="*/ 2740660 w 6530564"/>
              <a:gd name="connsiteY1762" fmla="*/ 4718516 h 6858000"/>
              <a:gd name="connsiteX1763" fmla="*/ 2706021 w 6530564"/>
              <a:gd name="connsiteY1763" fmla="*/ 4690338 h 6858000"/>
              <a:gd name="connsiteX1764" fmla="*/ 2678648 w 6530564"/>
              <a:gd name="connsiteY1764" fmla="*/ 4660537 h 6858000"/>
              <a:gd name="connsiteX1765" fmla="*/ 2682322 w 6530564"/>
              <a:gd name="connsiteY1765" fmla="*/ 4660696 h 6858000"/>
              <a:gd name="connsiteX1766" fmla="*/ 2556040 w 6530564"/>
              <a:gd name="connsiteY1766" fmla="*/ 4528415 h 6858000"/>
              <a:gd name="connsiteX1767" fmla="*/ 2556918 w 6530564"/>
              <a:gd name="connsiteY1767" fmla="*/ 4525136 h 6858000"/>
              <a:gd name="connsiteX1768" fmla="*/ 2553638 w 6530564"/>
              <a:gd name="connsiteY1768" fmla="*/ 4524257 h 6858000"/>
              <a:gd name="connsiteX1769" fmla="*/ 2550359 w 6530564"/>
              <a:gd name="connsiteY1769" fmla="*/ 4523378 h 6858000"/>
              <a:gd name="connsiteX1770" fmla="*/ 2544034 w 6530564"/>
              <a:gd name="connsiteY1770" fmla="*/ 4507619 h 6858000"/>
              <a:gd name="connsiteX1771" fmla="*/ 2505142 w 6530564"/>
              <a:gd name="connsiteY1771" fmla="*/ 4469072 h 6858000"/>
              <a:gd name="connsiteX1772" fmla="*/ 2514981 w 6530564"/>
              <a:gd name="connsiteY1772" fmla="*/ 4471709 h 6858000"/>
              <a:gd name="connsiteX1773" fmla="*/ 2494657 w 6530564"/>
              <a:gd name="connsiteY1773" fmla="*/ 4455716 h 6858000"/>
              <a:gd name="connsiteX1774" fmla="*/ 2498817 w 6530564"/>
              <a:gd name="connsiteY1774" fmla="*/ 4453313 h 6858000"/>
              <a:gd name="connsiteX1775" fmla="*/ 2453599 w 6530564"/>
              <a:gd name="connsiteY1775" fmla="*/ 4399008 h 6858000"/>
              <a:gd name="connsiteX1776" fmla="*/ 2454477 w 6530564"/>
              <a:gd name="connsiteY1776" fmla="*/ 4395729 h 6858000"/>
              <a:gd name="connsiteX1777" fmla="*/ 2424784 w 6530564"/>
              <a:gd name="connsiteY1777" fmla="*/ 4349098 h 6858000"/>
              <a:gd name="connsiteX1778" fmla="*/ 2387006 w 6530564"/>
              <a:gd name="connsiteY1778" fmla="*/ 4293271 h 6858000"/>
              <a:gd name="connsiteX1779" fmla="*/ 2372796 w 6530564"/>
              <a:gd name="connsiteY1779" fmla="*/ 4262654 h 6858000"/>
              <a:gd name="connsiteX1780" fmla="*/ 2354365 w 6530564"/>
              <a:gd name="connsiteY1780" fmla="*/ 4231786 h 6858000"/>
              <a:gd name="connsiteX1781" fmla="*/ 2357546 w 6530564"/>
              <a:gd name="connsiteY1781" fmla="*/ 4232639 h 6858000"/>
              <a:gd name="connsiteX1782" fmla="*/ 2355145 w 6530564"/>
              <a:gd name="connsiteY1782" fmla="*/ 4228480 h 6858000"/>
              <a:gd name="connsiteX1783" fmla="*/ 2349463 w 6530564"/>
              <a:gd name="connsiteY1783" fmla="*/ 4223441 h 6858000"/>
              <a:gd name="connsiteX1784" fmla="*/ 2352745 w 6530564"/>
              <a:gd name="connsiteY1784" fmla="*/ 4224320 h 6858000"/>
              <a:gd name="connsiteX1785" fmla="*/ 2338336 w 6530564"/>
              <a:gd name="connsiteY1785" fmla="*/ 4199366 h 6858000"/>
              <a:gd name="connsiteX1786" fmla="*/ 2335056 w 6530564"/>
              <a:gd name="connsiteY1786" fmla="*/ 4198486 h 6858000"/>
              <a:gd name="connsiteX1787" fmla="*/ 2329374 w 6530564"/>
              <a:gd name="connsiteY1787" fmla="*/ 4193448 h 6858000"/>
              <a:gd name="connsiteX1788" fmla="*/ 2335934 w 6530564"/>
              <a:gd name="connsiteY1788" fmla="*/ 4195206 h 6858000"/>
              <a:gd name="connsiteX1789" fmla="*/ 2328731 w 6530564"/>
              <a:gd name="connsiteY1789" fmla="*/ 4182729 h 6858000"/>
              <a:gd name="connsiteX1790" fmla="*/ 2332011 w 6530564"/>
              <a:gd name="connsiteY1790" fmla="*/ 4183607 h 6858000"/>
              <a:gd name="connsiteX1791" fmla="*/ 2335292 w 6530564"/>
              <a:gd name="connsiteY1791" fmla="*/ 4184486 h 6858000"/>
              <a:gd name="connsiteX1792" fmla="*/ 2336170 w 6530564"/>
              <a:gd name="connsiteY1792" fmla="*/ 4181206 h 6858000"/>
              <a:gd name="connsiteX1793" fmla="*/ 2329610 w 6530564"/>
              <a:gd name="connsiteY1793" fmla="*/ 4179448 h 6858000"/>
              <a:gd name="connsiteX1794" fmla="*/ 2326328 w 6530564"/>
              <a:gd name="connsiteY1794" fmla="*/ 4178569 h 6858000"/>
              <a:gd name="connsiteX1795" fmla="*/ 2323927 w 6530564"/>
              <a:gd name="connsiteY1795" fmla="*/ 4174411 h 6858000"/>
              <a:gd name="connsiteX1796" fmla="*/ 2324807 w 6530564"/>
              <a:gd name="connsiteY1796" fmla="*/ 4171130 h 6858000"/>
              <a:gd name="connsiteX1797" fmla="*/ 2325686 w 6530564"/>
              <a:gd name="connsiteY1797" fmla="*/ 4167850 h 6858000"/>
              <a:gd name="connsiteX1798" fmla="*/ 2322406 w 6530564"/>
              <a:gd name="connsiteY1798" fmla="*/ 4166970 h 6858000"/>
              <a:gd name="connsiteX1799" fmla="*/ 2319125 w 6530564"/>
              <a:gd name="connsiteY1799" fmla="*/ 4166091 h 6858000"/>
              <a:gd name="connsiteX1800" fmla="*/ 2315201 w 6530564"/>
              <a:gd name="connsiteY1800" fmla="*/ 4154494 h 6858000"/>
              <a:gd name="connsiteX1801" fmla="*/ 2318482 w 6530564"/>
              <a:gd name="connsiteY1801" fmla="*/ 4155373 h 6858000"/>
              <a:gd name="connsiteX1802" fmla="*/ 2316081 w 6530564"/>
              <a:gd name="connsiteY1802" fmla="*/ 4151212 h 6858000"/>
              <a:gd name="connsiteX1803" fmla="*/ 2313680 w 6530564"/>
              <a:gd name="connsiteY1803" fmla="*/ 4147053 h 6858000"/>
              <a:gd name="connsiteX1804" fmla="*/ 2307998 w 6530564"/>
              <a:gd name="connsiteY1804" fmla="*/ 4142015 h 6858000"/>
              <a:gd name="connsiteX1805" fmla="*/ 2311277 w 6530564"/>
              <a:gd name="connsiteY1805" fmla="*/ 4142893 h 6858000"/>
              <a:gd name="connsiteX1806" fmla="*/ 2308233 w 6530564"/>
              <a:gd name="connsiteY1806" fmla="*/ 4128016 h 6858000"/>
              <a:gd name="connsiteX1807" fmla="*/ 2314794 w 6530564"/>
              <a:gd name="connsiteY1807" fmla="*/ 4129773 h 6858000"/>
              <a:gd name="connsiteX1808" fmla="*/ 2308469 w 6530564"/>
              <a:gd name="connsiteY1808" fmla="*/ 4114014 h 6858000"/>
              <a:gd name="connsiteX1809" fmla="*/ 2311749 w 6530564"/>
              <a:gd name="connsiteY1809" fmla="*/ 4114894 h 6858000"/>
              <a:gd name="connsiteX1810" fmla="*/ 2314150 w 6530564"/>
              <a:gd name="connsiteY1810" fmla="*/ 4119054 h 6858000"/>
              <a:gd name="connsiteX1811" fmla="*/ 2317430 w 6530564"/>
              <a:gd name="connsiteY1811" fmla="*/ 4119932 h 6858000"/>
              <a:gd name="connsiteX1812" fmla="*/ 2315029 w 6530564"/>
              <a:gd name="connsiteY1812" fmla="*/ 4115773 h 6858000"/>
              <a:gd name="connsiteX1813" fmla="*/ 2312628 w 6530564"/>
              <a:gd name="connsiteY1813" fmla="*/ 4111613 h 6858000"/>
              <a:gd name="connsiteX1814" fmla="*/ 2306947 w 6530564"/>
              <a:gd name="connsiteY1814" fmla="*/ 4106575 h 6858000"/>
              <a:gd name="connsiteX1815" fmla="*/ 2305188 w 6530564"/>
              <a:gd name="connsiteY1815" fmla="*/ 4113136 h 6858000"/>
              <a:gd name="connsiteX1816" fmla="*/ 2302787 w 6530564"/>
              <a:gd name="connsiteY1816" fmla="*/ 4108977 h 6858000"/>
              <a:gd name="connsiteX1817" fmla="*/ 2287500 w 6530564"/>
              <a:gd name="connsiteY1817" fmla="*/ 4087301 h 6858000"/>
              <a:gd name="connsiteX1818" fmla="*/ 2287264 w 6530564"/>
              <a:gd name="connsiteY1818" fmla="*/ 4101302 h 6858000"/>
              <a:gd name="connsiteX1819" fmla="*/ 2280939 w 6530564"/>
              <a:gd name="connsiteY1819" fmla="*/ 4085543 h 6858000"/>
              <a:gd name="connsiteX1820" fmla="*/ 2273736 w 6530564"/>
              <a:gd name="connsiteY1820" fmla="*/ 4073065 h 6858000"/>
              <a:gd name="connsiteX1821" fmla="*/ 2272213 w 6530564"/>
              <a:gd name="connsiteY1821" fmla="*/ 4065626 h 6858000"/>
              <a:gd name="connsiteX1822" fmla="*/ 2278774 w 6530564"/>
              <a:gd name="connsiteY1822" fmla="*/ 4067385 h 6858000"/>
              <a:gd name="connsiteX1823" fmla="*/ 2269169 w 6530564"/>
              <a:gd name="connsiteY1823" fmla="*/ 4050747 h 6858000"/>
              <a:gd name="connsiteX1824" fmla="*/ 2273328 w 6530564"/>
              <a:gd name="connsiteY1824" fmla="*/ 4048346 h 6858000"/>
              <a:gd name="connsiteX1825" fmla="*/ 2275729 w 6530564"/>
              <a:gd name="connsiteY1825" fmla="*/ 4052506 h 6858000"/>
              <a:gd name="connsiteX1826" fmla="*/ 2279010 w 6530564"/>
              <a:gd name="connsiteY1826" fmla="*/ 4053384 h 6858000"/>
              <a:gd name="connsiteX1827" fmla="*/ 2279888 w 6530564"/>
              <a:gd name="connsiteY1827" fmla="*/ 4050103 h 6858000"/>
              <a:gd name="connsiteX1828" fmla="*/ 2277487 w 6530564"/>
              <a:gd name="connsiteY1828" fmla="*/ 4045945 h 6858000"/>
              <a:gd name="connsiteX1829" fmla="*/ 2274206 w 6530564"/>
              <a:gd name="connsiteY1829" fmla="*/ 4045065 h 6858000"/>
              <a:gd name="connsiteX1830" fmla="*/ 2271805 w 6530564"/>
              <a:gd name="connsiteY1830" fmla="*/ 4040907 h 6858000"/>
              <a:gd name="connsiteX1831" fmla="*/ 2269404 w 6530564"/>
              <a:gd name="connsiteY1831" fmla="*/ 4036747 h 6858000"/>
              <a:gd name="connsiteX1832" fmla="*/ 2270282 w 6530564"/>
              <a:gd name="connsiteY1832" fmla="*/ 4033467 h 6858000"/>
              <a:gd name="connsiteX1833" fmla="*/ 2267003 w 6530564"/>
              <a:gd name="connsiteY1833" fmla="*/ 4032587 h 6858000"/>
              <a:gd name="connsiteX1834" fmla="*/ 2267881 w 6530564"/>
              <a:gd name="connsiteY1834" fmla="*/ 4029308 h 6858000"/>
              <a:gd name="connsiteX1835" fmla="*/ 2271162 w 6530564"/>
              <a:gd name="connsiteY1835" fmla="*/ 4030186 h 6858000"/>
              <a:gd name="connsiteX1836" fmla="*/ 2276843 w 6530564"/>
              <a:gd name="connsiteY1836" fmla="*/ 4035224 h 6858000"/>
              <a:gd name="connsiteX1837" fmla="*/ 2281647 w 6530564"/>
              <a:gd name="connsiteY1837" fmla="*/ 4043544 h 6858000"/>
              <a:gd name="connsiteX1838" fmla="*/ 2282526 w 6530564"/>
              <a:gd name="connsiteY1838" fmla="*/ 4040263 h 6858000"/>
              <a:gd name="connsiteX1839" fmla="*/ 2280124 w 6530564"/>
              <a:gd name="connsiteY1839" fmla="*/ 4036104 h 6858000"/>
              <a:gd name="connsiteX1840" fmla="*/ 2272919 w 6530564"/>
              <a:gd name="connsiteY1840" fmla="*/ 4023625 h 6858000"/>
              <a:gd name="connsiteX1841" fmla="*/ 2269640 w 6530564"/>
              <a:gd name="connsiteY1841" fmla="*/ 4022747 h 6858000"/>
              <a:gd name="connsiteX1842" fmla="*/ 2261556 w 6530564"/>
              <a:gd name="connsiteY1842" fmla="*/ 4013550 h 6858000"/>
              <a:gd name="connsiteX1843" fmla="*/ 2240180 w 6530564"/>
              <a:gd name="connsiteY1843" fmla="*/ 3962117 h 6858000"/>
              <a:gd name="connsiteX1844" fmla="*/ 2241060 w 6530564"/>
              <a:gd name="connsiteY1844" fmla="*/ 3958836 h 6858000"/>
              <a:gd name="connsiteX1845" fmla="*/ 2238659 w 6530564"/>
              <a:gd name="connsiteY1845" fmla="*/ 3954676 h 6858000"/>
              <a:gd name="connsiteX1846" fmla="*/ 2234735 w 6530564"/>
              <a:gd name="connsiteY1846" fmla="*/ 3943079 h 6858000"/>
              <a:gd name="connsiteX1847" fmla="*/ 2232334 w 6530564"/>
              <a:gd name="connsiteY1847" fmla="*/ 3938919 h 6858000"/>
              <a:gd name="connsiteX1848" fmla="*/ 2228410 w 6530564"/>
              <a:gd name="connsiteY1848" fmla="*/ 3927321 h 6858000"/>
              <a:gd name="connsiteX1849" fmla="*/ 2224486 w 6530564"/>
              <a:gd name="connsiteY1849" fmla="*/ 3915722 h 6858000"/>
              <a:gd name="connsiteX1850" fmla="*/ 2215995 w 6530564"/>
              <a:gd name="connsiteY1850" fmla="*/ 3881804 h 6858000"/>
              <a:gd name="connsiteX1851" fmla="*/ 2195263 w 6530564"/>
              <a:gd name="connsiteY1851" fmla="*/ 3841091 h 6858000"/>
              <a:gd name="connsiteX1852" fmla="*/ 2191339 w 6530564"/>
              <a:gd name="connsiteY1852" fmla="*/ 3829493 h 6858000"/>
              <a:gd name="connsiteX1853" fmla="*/ 2188651 w 6530564"/>
              <a:gd name="connsiteY1853" fmla="*/ 3836242 h 6858000"/>
              <a:gd name="connsiteX1854" fmla="*/ 2188075 w 6530564"/>
              <a:gd name="connsiteY1854" fmla="*/ 3835811 h 6858000"/>
              <a:gd name="connsiteX1855" fmla="*/ 2194554 w 6530564"/>
              <a:gd name="connsiteY1855" fmla="*/ 3858195 h 6858000"/>
              <a:gd name="connsiteX1856" fmla="*/ 2198532 w 6530564"/>
              <a:gd name="connsiteY1856" fmla="*/ 3875169 h 6858000"/>
              <a:gd name="connsiteX1857" fmla="*/ 2200656 w 6530564"/>
              <a:gd name="connsiteY1857" fmla="*/ 3881649 h 6858000"/>
              <a:gd name="connsiteX1858" fmla="*/ 2210722 w 6530564"/>
              <a:gd name="connsiteY1858" fmla="*/ 3901486 h 6858000"/>
              <a:gd name="connsiteX1859" fmla="*/ 2217047 w 6530564"/>
              <a:gd name="connsiteY1859" fmla="*/ 3917243 h 6858000"/>
              <a:gd name="connsiteX1860" fmla="*/ 2213766 w 6530564"/>
              <a:gd name="connsiteY1860" fmla="*/ 3916364 h 6858000"/>
              <a:gd name="connsiteX1861" fmla="*/ 2214644 w 6530564"/>
              <a:gd name="connsiteY1861" fmla="*/ 3913085 h 6858000"/>
              <a:gd name="connsiteX1862" fmla="*/ 2211364 w 6530564"/>
              <a:gd name="connsiteY1862" fmla="*/ 3912205 h 6858000"/>
              <a:gd name="connsiteX1863" fmla="*/ 2210486 w 6530564"/>
              <a:gd name="connsiteY1863" fmla="*/ 3915486 h 6858000"/>
              <a:gd name="connsiteX1864" fmla="*/ 2212887 w 6530564"/>
              <a:gd name="connsiteY1864" fmla="*/ 3919646 h 6858000"/>
              <a:gd name="connsiteX1865" fmla="*/ 2222728 w 6530564"/>
              <a:gd name="connsiteY1865" fmla="*/ 3922281 h 6858000"/>
              <a:gd name="connsiteX1866" fmla="*/ 2226652 w 6530564"/>
              <a:gd name="connsiteY1866" fmla="*/ 3933880 h 6858000"/>
              <a:gd name="connsiteX1867" fmla="*/ 2224895 w 6530564"/>
              <a:gd name="connsiteY1867" fmla="*/ 3940442 h 6858000"/>
              <a:gd name="connsiteX1868" fmla="*/ 2221613 w 6530564"/>
              <a:gd name="connsiteY1868" fmla="*/ 3939563 h 6858000"/>
              <a:gd name="connsiteX1869" fmla="*/ 2224015 w 6530564"/>
              <a:gd name="connsiteY1869" fmla="*/ 3943721 h 6858000"/>
              <a:gd name="connsiteX1870" fmla="*/ 2227296 w 6530564"/>
              <a:gd name="connsiteY1870" fmla="*/ 3944601 h 6858000"/>
              <a:gd name="connsiteX1871" fmla="*/ 2232977 w 6530564"/>
              <a:gd name="connsiteY1871" fmla="*/ 3949639 h 6858000"/>
              <a:gd name="connsiteX1872" fmla="*/ 2234499 w 6530564"/>
              <a:gd name="connsiteY1872" fmla="*/ 3957077 h 6858000"/>
              <a:gd name="connsiteX1873" fmla="*/ 2233619 w 6530564"/>
              <a:gd name="connsiteY1873" fmla="*/ 3960358 h 6858000"/>
              <a:gd name="connsiteX1874" fmla="*/ 2236901 w 6530564"/>
              <a:gd name="connsiteY1874" fmla="*/ 3961237 h 6858000"/>
              <a:gd name="connsiteX1875" fmla="*/ 2239302 w 6530564"/>
              <a:gd name="connsiteY1875" fmla="*/ 3965397 h 6858000"/>
              <a:gd name="connsiteX1876" fmla="*/ 2257398 w 6530564"/>
              <a:gd name="connsiteY1876" fmla="*/ 4015951 h 6858000"/>
              <a:gd name="connsiteX1877" fmla="*/ 2259799 w 6530564"/>
              <a:gd name="connsiteY1877" fmla="*/ 4020111 h 6858000"/>
              <a:gd name="connsiteX1878" fmla="*/ 2263079 w 6530564"/>
              <a:gd name="connsiteY1878" fmla="*/ 4020990 h 6858000"/>
              <a:gd name="connsiteX1879" fmla="*/ 2262200 w 6530564"/>
              <a:gd name="connsiteY1879" fmla="*/ 4024269 h 6858000"/>
              <a:gd name="connsiteX1880" fmla="*/ 2258920 w 6530564"/>
              <a:gd name="connsiteY1880" fmla="*/ 4023391 h 6858000"/>
              <a:gd name="connsiteX1881" fmla="*/ 2261086 w 6530564"/>
              <a:gd name="connsiteY1881" fmla="*/ 4041551 h 6858000"/>
              <a:gd name="connsiteX1882" fmla="*/ 2264367 w 6530564"/>
              <a:gd name="connsiteY1882" fmla="*/ 4042429 h 6858000"/>
              <a:gd name="connsiteX1883" fmla="*/ 2255405 w 6530564"/>
              <a:gd name="connsiteY1883" fmla="*/ 4036511 h 6858000"/>
              <a:gd name="connsiteX1884" fmla="*/ 2268055 w 6530564"/>
              <a:gd name="connsiteY1884" fmla="*/ 4068027 h 6858000"/>
              <a:gd name="connsiteX1885" fmla="*/ 2276781 w 6530564"/>
              <a:gd name="connsiteY1885" fmla="*/ 4087944 h 6858000"/>
              <a:gd name="connsiteX1886" fmla="*/ 2285507 w 6530564"/>
              <a:gd name="connsiteY1886" fmla="*/ 4107863 h 6858000"/>
              <a:gd name="connsiteX1887" fmla="*/ 2303838 w 6530564"/>
              <a:gd name="connsiteY1887" fmla="*/ 4144416 h 6858000"/>
              <a:gd name="connsiteX1888" fmla="*/ 2307761 w 6530564"/>
              <a:gd name="connsiteY1888" fmla="*/ 4156015 h 6858000"/>
              <a:gd name="connsiteX1889" fmla="*/ 2312564 w 6530564"/>
              <a:gd name="connsiteY1889" fmla="*/ 4164333 h 6858000"/>
              <a:gd name="connsiteX1890" fmla="*/ 2314087 w 6530564"/>
              <a:gd name="connsiteY1890" fmla="*/ 4171772 h 6858000"/>
              <a:gd name="connsiteX1891" fmla="*/ 2321291 w 6530564"/>
              <a:gd name="connsiteY1891" fmla="*/ 4184250 h 6858000"/>
              <a:gd name="connsiteX1892" fmla="*/ 2325215 w 6530564"/>
              <a:gd name="connsiteY1892" fmla="*/ 4195849 h 6858000"/>
              <a:gd name="connsiteX1893" fmla="*/ 2333297 w 6530564"/>
              <a:gd name="connsiteY1893" fmla="*/ 4205047 h 6858000"/>
              <a:gd name="connsiteX1894" fmla="*/ 2332419 w 6530564"/>
              <a:gd name="connsiteY1894" fmla="*/ 4208327 h 6858000"/>
              <a:gd name="connsiteX1895" fmla="*/ 2391338 w 6530564"/>
              <a:gd name="connsiteY1895" fmla="*/ 4329589 h 6858000"/>
              <a:gd name="connsiteX1896" fmla="*/ 2390458 w 6530564"/>
              <a:gd name="connsiteY1896" fmla="*/ 4332868 h 6858000"/>
              <a:gd name="connsiteX1897" fmla="*/ 2389579 w 6530564"/>
              <a:gd name="connsiteY1897" fmla="*/ 4336150 h 6858000"/>
              <a:gd name="connsiteX1898" fmla="*/ 2384777 w 6530564"/>
              <a:gd name="connsiteY1898" fmla="*/ 4327831 h 6858000"/>
              <a:gd name="connsiteX1899" fmla="*/ 2379973 w 6530564"/>
              <a:gd name="connsiteY1899" fmla="*/ 4319511 h 6858000"/>
              <a:gd name="connsiteX1900" fmla="*/ 2375173 w 6530564"/>
              <a:gd name="connsiteY1900" fmla="*/ 4311195 h 6858000"/>
              <a:gd name="connsiteX1901" fmla="*/ 2371891 w 6530564"/>
              <a:gd name="connsiteY1901" fmla="*/ 4310315 h 6858000"/>
              <a:gd name="connsiteX1902" fmla="*/ 2359884 w 6530564"/>
              <a:gd name="connsiteY1902" fmla="*/ 4289519 h 6858000"/>
              <a:gd name="connsiteX1903" fmla="*/ 2356605 w 6530564"/>
              <a:gd name="connsiteY1903" fmla="*/ 4288639 h 6858000"/>
              <a:gd name="connsiteX1904" fmla="*/ 2355725 w 6530564"/>
              <a:gd name="connsiteY1904" fmla="*/ 4291921 h 6858000"/>
              <a:gd name="connsiteX1905" fmla="*/ 2358127 w 6530564"/>
              <a:gd name="connsiteY1905" fmla="*/ 4296080 h 6858000"/>
              <a:gd name="connsiteX1906" fmla="*/ 2360528 w 6530564"/>
              <a:gd name="connsiteY1906" fmla="*/ 4300238 h 6858000"/>
              <a:gd name="connsiteX1907" fmla="*/ 2362929 w 6530564"/>
              <a:gd name="connsiteY1907" fmla="*/ 4304398 h 6858000"/>
              <a:gd name="connsiteX1908" fmla="*/ 2367731 w 6530564"/>
              <a:gd name="connsiteY1908" fmla="*/ 4312715 h 6858000"/>
              <a:gd name="connsiteX1909" fmla="*/ 2359695 w 6530564"/>
              <a:gd name="connsiteY1909" fmla="*/ 4299246 h 6858000"/>
              <a:gd name="connsiteX1910" fmla="*/ 2353339 w 6530564"/>
              <a:gd name="connsiteY1910" fmla="*/ 4287828 h 6858000"/>
              <a:gd name="connsiteX1911" fmla="*/ 2353323 w 6530564"/>
              <a:gd name="connsiteY1911" fmla="*/ 4287760 h 6858000"/>
              <a:gd name="connsiteX1912" fmla="*/ 2353292 w 6530564"/>
              <a:gd name="connsiteY1912" fmla="*/ 4287741 h 6858000"/>
              <a:gd name="connsiteX1913" fmla="*/ 2352724 w 6530564"/>
              <a:gd name="connsiteY1913" fmla="*/ 4286721 h 6858000"/>
              <a:gd name="connsiteX1914" fmla="*/ 2358361 w 6530564"/>
              <a:gd name="connsiteY1914" fmla="*/ 4282080 h 6858000"/>
              <a:gd name="connsiteX1915" fmla="*/ 2331068 w 6530564"/>
              <a:gd name="connsiteY1915" fmla="*/ 4239607 h 6858000"/>
              <a:gd name="connsiteX1916" fmla="*/ 2330190 w 6530564"/>
              <a:gd name="connsiteY1916" fmla="*/ 4242888 h 6858000"/>
              <a:gd name="connsiteX1917" fmla="*/ 2322985 w 6530564"/>
              <a:gd name="connsiteY1917" fmla="*/ 4230410 h 6858000"/>
              <a:gd name="connsiteX1918" fmla="*/ 2323865 w 6530564"/>
              <a:gd name="connsiteY1918" fmla="*/ 4227129 h 6858000"/>
              <a:gd name="connsiteX1919" fmla="*/ 2320584 w 6530564"/>
              <a:gd name="connsiteY1919" fmla="*/ 4226251 h 6858000"/>
              <a:gd name="connsiteX1920" fmla="*/ 2321464 w 6530564"/>
              <a:gd name="connsiteY1920" fmla="*/ 4222972 h 6858000"/>
              <a:gd name="connsiteX1921" fmla="*/ 2316660 w 6530564"/>
              <a:gd name="connsiteY1921" fmla="*/ 4214652 h 6858000"/>
              <a:gd name="connsiteX1922" fmla="*/ 2310979 w 6530564"/>
              <a:gd name="connsiteY1922" fmla="*/ 4209615 h 6858000"/>
              <a:gd name="connsiteX1923" fmla="*/ 2308578 w 6530564"/>
              <a:gd name="connsiteY1923" fmla="*/ 4205456 h 6858000"/>
              <a:gd name="connsiteX1924" fmla="*/ 2301373 w 6530564"/>
              <a:gd name="connsiteY1924" fmla="*/ 4192977 h 6858000"/>
              <a:gd name="connsiteX1925" fmla="*/ 2298093 w 6530564"/>
              <a:gd name="connsiteY1925" fmla="*/ 4192099 h 6858000"/>
              <a:gd name="connsiteX1926" fmla="*/ 2295692 w 6530564"/>
              <a:gd name="connsiteY1926" fmla="*/ 4187939 h 6858000"/>
              <a:gd name="connsiteX1927" fmla="*/ 2277360 w 6530564"/>
              <a:gd name="connsiteY1927" fmla="*/ 4151385 h 6858000"/>
              <a:gd name="connsiteX1928" fmla="*/ 2281520 w 6530564"/>
              <a:gd name="connsiteY1928" fmla="*/ 4148984 h 6858000"/>
              <a:gd name="connsiteX1929" fmla="*/ 2283921 w 6530564"/>
              <a:gd name="connsiteY1929" fmla="*/ 4153142 h 6858000"/>
              <a:gd name="connsiteX1930" fmla="*/ 2286322 w 6530564"/>
              <a:gd name="connsiteY1930" fmla="*/ 4157302 h 6858000"/>
              <a:gd name="connsiteX1931" fmla="*/ 2287202 w 6530564"/>
              <a:gd name="connsiteY1931" fmla="*/ 4154022 h 6858000"/>
              <a:gd name="connsiteX1932" fmla="*/ 2284799 w 6530564"/>
              <a:gd name="connsiteY1932" fmla="*/ 4149863 h 6858000"/>
              <a:gd name="connsiteX1933" fmla="*/ 2282398 w 6530564"/>
              <a:gd name="connsiteY1933" fmla="*/ 4145704 h 6858000"/>
              <a:gd name="connsiteX1934" fmla="*/ 2279118 w 6530564"/>
              <a:gd name="connsiteY1934" fmla="*/ 4144824 h 6858000"/>
              <a:gd name="connsiteX1935" fmla="*/ 2275837 w 6530564"/>
              <a:gd name="connsiteY1935" fmla="*/ 4143945 h 6858000"/>
              <a:gd name="connsiteX1936" fmla="*/ 2260788 w 6530564"/>
              <a:gd name="connsiteY1936" fmla="*/ 4108270 h 6858000"/>
              <a:gd name="connsiteX1937" fmla="*/ 2257507 w 6530564"/>
              <a:gd name="connsiteY1937" fmla="*/ 4107391 h 6858000"/>
              <a:gd name="connsiteX1938" fmla="*/ 2229163 w 6530564"/>
              <a:gd name="connsiteY1938" fmla="*/ 4029480 h 6858000"/>
              <a:gd name="connsiteX1939" fmla="*/ 2191448 w 6530564"/>
              <a:gd name="connsiteY1939" fmla="*/ 3920932 h 6858000"/>
              <a:gd name="connsiteX1940" fmla="*/ 2183600 w 6530564"/>
              <a:gd name="connsiteY1940" fmla="*/ 3897734 h 6858000"/>
              <a:gd name="connsiteX1941" fmla="*/ 2184480 w 6530564"/>
              <a:gd name="connsiteY1941" fmla="*/ 3894454 h 6858000"/>
              <a:gd name="connsiteX1942" fmla="*/ 2183836 w 6530564"/>
              <a:gd name="connsiteY1942" fmla="*/ 3883736 h 6858000"/>
              <a:gd name="connsiteX1943" fmla="*/ 2181435 w 6530564"/>
              <a:gd name="connsiteY1943" fmla="*/ 3879574 h 6858000"/>
              <a:gd name="connsiteX1944" fmla="*/ 2180556 w 6530564"/>
              <a:gd name="connsiteY1944" fmla="*/ 3882855 h 6858000"/>
              <a:gd name="connsiteX1945" fmla="*/ 2164217 w 6530564"/>
              <a:gd name="connsiteY1945" fmla="*/ 3825741 h 6858000"/>
              <a:gd name="connsiteX1946" fmla="*/ 2151803 w 6530564"/>
              <a:gd name="connsiteY1946" fmla="*/ 3780225 h 6858000"/>
              <a:gd name="connsiteX1947" fmla="*/ 2151319 w 6530564"/>
              <a:gd name="connsiteY1947" fmla="*/ 3777854 h 6858000"/>
              <a:gd name="connsiteX1948" fmla="*/ 2151009 w 6530564"/>
              <a:gd name="connsiteY1948" fmla="*/ 3776873 h 6858000"/>
              <a:gd name="connsiteX1949" fmla="*/ 2132922 w 6530564"/>
              <a:gd name="connsiteY1949" fmla="*/ 3694412 h 6858000"/>
              <a:gd name="connsiteX1950" fmla="*/ 2132655 w 6530564"/>
              <a:gd name="connsiteY1950" fmla="*/ 3694230 h 6858000"/>
              <a:gd name="connsiteX1951" fmla="*/ 2130626 w 6530564"/>
              <a:gd name="connsiteY1951" fmla="*/ 3683943 h 6858000"/>
              <a:gd name="connsiteX1952" fmla="*/ 2101976 w 6530564"/>
              <a:gd name="connsiteY1952" fmla="*/ 3553318 h 6858000"/>
              <a:gd name="connsiteX1953" fmla="*/ 2087236 w 6530564"/>
              <a:gd name="connsiteY1953" fmla="*/ 3095430 h 6858000"/>
              <a:gd name="connsiteX1954" fmla="*/ 2061056 w 6530564"/>
              <a:gd name="connsiteY1954" fmla="*/ 3512229 h 6858000"/>
              <a:gd name="connsiteX1955" fmla="*/ 2059495 w 6530564"/>
              <a:gd name="connsiteY1955" fmla="*/ 3512181 h 6858000"/>
              <a:gd name="connsiteX1956" fmla="*/ 2065891 w 6530564"/>
              <a:gd name="connsiteY1956" fmla="*/ 3549772 h 6858000"/>
              <a:gd name="connsiteX1957" fmla="*/ 2079120 w 6530564"/>
              <a:gd name="connsiteY1957" fmla="*/ 3644728 h 6858000"/>
              <a:gd name="connsiteX1958" fmla="*/ 2083923 w 6530564"/>
              <a:gd name="connsiteY1958" fmla="*/ 3653046 h 6858000"/>
              <a:gd name="connsiteX1959" fmla="*/ 2080643 w 6530564"/>
              <a:gd name="connsiteY1959" fmla="*/ 3652168 h 6858000"/>
              <a:gd name="connsiteX1960" fmla="*/ 2093056 w 6530564"/>
              <a:gd name="connsiteY1960" fmla="*/ 3697684 h 6858000"/>
              <a:gd name="connsiteX1961" fmla="*/ 2093464 w 6530564"/>
              <a:gd name="connsiteY1961" fmla="*/ 3722403 h 6858000"/>
              <a:gd name="connsiteX1962" fmla="*/ 2100904 w 6530564"/>
              <a:gd name="connsiteY1962" fmla="*/ 3720880 h 6858000"/>
              <a:gd name="connsiteX1963" fmla="*/ 2106350 w 6530564"/>
              <a:gd name="connsiteY1963" fmla="*/ 3739919 h 6858000"/>
              <a:gd name="connsiteX1964" fmla="*/ 2100433 w 6530564"/>
              <a:gd name="connsiteY1964" fmla="*/ 3748881 h 6858000"/>
              <a:gd name="connsiteX1965" fmla="*/ 2129421 w 6530564"/>
              <a:gd name="connsiteY1965" fmla="*/ 3837513 h 6858000"/>
              <a:gd name="connsiteX1966" fmla="*/ 2130944 w 6530564"/>
              <a:gd name="connsiteY1966" fmla="*/ 3844951 h 6858000"/>
              <a:gd name="connsiteX1967" fmla="*/ 2133346 w 6530564"/>
              <a:gd name="connsiteY1967" fmla="*/ 3849111 h 6858000"/>
              <a:gd name="connsiteX1968" fmla="*/ 2134224 w 6530564"/>
              <a:gd name="connsiteY1968" fmla="*/ 3845831 h 6858000"/>
              <a:gd name="connsiteX1969" fmla="*/ 2135102 w 6530564"/>
              <a:gd name="connsiteY1969" fmla="*/ 3842550 h 6858000"/>
              <a:gd name="connsiteX1970" fmla="*/ 2165614 w 6530564"/>
              <a:gd name="connsiteY1970" fmla="*/ 3938620 h 6858000"/>
              <a:gd name="connsiteX1971" fmla="*/ 2159697 w 6530564"/>
              <a:gd name="connsiteY1971" fmla="*/ 3947583 h 6858000"/>
              <a:gd name="connsiteX1972" fmla="*/ 2219023 w 6530564"/>
              <a:gd name="connsiteY1972" fmla="*/ 4093565 h 6858000"/>
              <a:gd name="connsiteX1973" fmla="*/ 2289069 w 6530564"/>
              <a:gd name="connsiteY1973" fmla="*/ 4238901 h 6858000"/>
              <a:gd name="connsiteX1974" fmla="*/ 2269214 w 6530564"/>
              <a:gd name="connsiteY1974" fmla="*/ 4194907 h 6858000"/>
              <a:gd name="connsiteX1975" fmla="*/ 2268572 w 6530564"/>
              <a:gd name="connsiteY1975" fmla="*/ 4184188 h 6858000"/>
              <a:gd name="connsiteX1976" fmla="*/ 2224939 w 6530564"/>
              <a:gd name="connsiteY1976" fmla="*/ 4084603 h 6858000"/>
              <a:gd name="connsiteX1977" fmla="*/ 2176741 w 6530564"/>
              <a:gd name="connsiteY1977" fmla="*/ 3962696 h 6858000"/>
              <a:gd name="connsiteX1978" fmla="*/ 2176977 w 6530564"/>
              <a:gd name="connsiteY1978" fmla="*/ 3948697 h 6858000"/>
              <a:gd name="connsiteX1979" fmla="*/ 2152556 w 6530564"/>
              <a:gd name="connsiteY1979" fmla="*/ 3882385 h 6858000"/>
              <a:gd name="connsiteX1980" fmla="*/ 2154313 w 6530564"/>
              <a:gd name="connsiteY1980" fmla="*/ 3875824 h 6858000"/>
              <a:gd name="connsiteX1981" fmla="*/ 2147753 w 6530564"/>
              <a:gd name="connsiteY1981" fmla="*/ 3874066 h 6858000"/>
              <a:gd name="connsiteX1982" fmla="*/ 2128605 w 6530564"/>
              <a:gd name="connsiteY1982" fmla="*/ 3788073 h 6858000"/>
              <a:gd name="connsiteX1983" fmla="*/ 2132530 w 6530564"/>
              <a:gd name="connsiteY1983" fmla="*/ 3799672 h 6858000"/>
              <a:gd name="connsiteX1984" fmla="*/ 2145180 w 6530564"/>
              <a:gd name="connsiteY1984" fmla="*/ 3831186 h 6858000"/>
              <a:gd name="connsiteX1985" fmla="*/ 2168079 w 6530564"/>
              <a:gd name="connsiteY1985" fmla="*/ 3890059 h 6858000"/>
              <a:gd name="connsiteX1986" fmla="*/ 2169600 w 6530564"/>
              <a:gd name="connsiteY1986" fmla="*/ 3897500 h 6858000"/>
              <a:gd name="connsiteX1987" fmla="*/ 2167841 w 6530564"/>
              <a:gd name="connsiteY1987" fmla="*/ 3904059 h 6858000"/>
              <a:gd name="connsiteX1988" fmla="*/ 2179849 w 6530564"/>
              <a:gd name="connsiteY1988" fmla="*/ 3924856 h 6858000"/>
              <a:gd name="connsiteX1989" fmla="*/ 2190097 w 6530564"/>
              <a:gd name="connsiteY1989" fmla="*/ 3952213 h 6858000"/>
              <a:gd name="connsiteX1990" fmla="*/ 2201633 w 6530564"/>
              <a:gd name="connsiteY1990" fmla="*/ 4001009 h 6858000"/>
              <a:gd name="connsiteX1991" fmla="*/ 2204914 w 6530564"/>
              <a:gd name="connsiteY1991" fmla="*/ 4001887 h 6858000"/>
              <a:gd name="connsiteX1992" fmla="*/ 2211239 w 6530564"/>
              <a:gd name="connsiteY1992" fmla="*/ 4017646 h 6858000"/>
              <a:gd name="connsiteX1993" fmla="*/ 2213640 w 6530564"/>
              <a:gd name="connsiteY1993" fmla="*/ 4021805 h 6858000"/>
              <a:gd name="connsiteX1994" fmla="*/ 2226290 w 6530564"/>
              <a:gd name="connsiteY1994" fmla="*/ 4053321 h 6858000"/>
              <a:gd name="connsiteX1995" fmla="*/ 2232615 w 6530564"/>
              <a:gd name="connsiteY1995" fmla="*/ 4069080 h 6858000"/>
              <a:gd name="connsiteX1996" fmla="*/ 2251590 w 6530564"/>
              <a:gd name="connsiteY1996" fmla="*/ 4116353 h 6858000"/>
              <a:gd name="connsiteX1997" fmla="*/ 2260316 w 6530564"/>
              <a:gd name="connsiteY1997" fmla="*/ 4136270 h 6858000"/>
              <a:gd name="connsiteX1998" fmla="*/ 2259437 w 6530564"/>
              <a:gd name="connsiteY1998" fmla="*/ 4139550 h 6858000"/>
              <a:gd name="connsiteX1999" fmla="*/ 2261839 w 6530564"/>
              <a:gd name="connsiteY1999" fmla="*/ 4143710 h 6858000"/>
              <a:gd name="connsiteX2000" fmla="*/ 2265118 w 6530564"/>
              <a:gd name="connsiteY2000" fmla="*/ 4144590 h 6858000"/>
              <a:gd name="connsiteX2001" fmla="*/ 2264239 w 6530564"/>
              <a:gd name="connsiteY2001" fmla="*/ 4147869 h 6858000"/>
              <a:gd name="connsiteX2002" fmla="*/ 2303304 w 6530564"/>
              <a:gd name="connsiteY2002" fmla="*/ 4225136 h 6858000"/>
              <a:gd name="connsiteX2003" fmla="*/ 2304827 w 6530564"/>
              <a:gd name="connsiteY2003" fmla="*/ 4232576 h 6858000"/>
              <a:gd name="connsiteX2004" fmla="*/ 2303948 w 6530564"/>
              <a:gd name="connsiteY2004" fmla="*/ 4235857 h 6858000"/>
              <a:gd name="connsiteX2005" fmla="*/ 2306349 w 6530564"/>
              <a:gd name="connsiteY2005" fmla="*/ 4240017 h 6858000"/>
              <a:gd name="connsiteX2006" fmla="*/ 2309629 w 6530564"/>
              <a:gd name="connsiteY2006" fmla="*/ 4240895 h 6858000"/>
              <a:gd name="connsiteX2007" fmla="*/ 2329718 w 6530564"/>
              <a:gd name="connsiteY2007" fmla="*/ 4270889 h 6858000"/>
              <a:gd name="connsiteX2008" fmla="*/ 2332119 w 6530564"/>
              <a:gd name="connsiteY2008" fmla="*/ 4275047 h 6858000"/>
              <a:gd name="connsiteX2009" fmla="*/ 2337802 w 6530564"/>
              <a:gd name="connsiteY2009" fmla="*/ 4280087 h 6858000"/>
              <a:gd name="connsiteX2010" fmla="*/ 2339523 w 6530564"/>
              <a:gd name="connsiteY2010" fmla="*/ 4273662 h 6858000"/>
              <a:gd name="connsiteX2011" fmla="*/ 2344252 w 6530564"/>
              <a:gd name="connsiteY2011" fmla="*/ 4282253 h 6858000"/>
              <a:gd name="connsiteX2012" fmla="*/ 2353292 w 6530564"/>
              <a:gd name="connsiteY2012" fmla="*/ 4287741 h 6858000"/>
              <a:gd name="connsiteX2013" fmla="*/ 2353339 w 6530564"/>
              <a:gd name="connsiteY2013" fmla="*/ 4287828 h 6858000"/>
              <a:gd name="connsiteX2014" fmla="*/ 2356398 w 6530564"/>
              <a:gd name="connsiteY2014" fmla="*/ 4300890 h 6858000"/>
              <a:gd name="connsiteX2015" fmla="*/ 2366853 w 6530564"/>
              <a:gd name="connsiteY2015" fmla="*/ 4315997 h 6858000"/>
              <a:gd name="connsiteX2016" fmla="*/ 2365974 w 6530564"/>
              <a:gd name="connsiteY2016" fmla="*/ 4319277 h 6858000"/>
              <a:gd name="connsiteX2017" fmla="*/ 2369254 w 6530564"/>
              <a:gd name="connsiteY2017" fmla="*/ 4320156 h 6858000"/>
              <a:gd name="connsiteX2018" fmla="*/ 2372534 w 6530564"/>
              <a:gd name="connsiteY2018" fmla="*/ 4321034 h 6858000"/>
              <a:gd name="connsiteX2019" fmla="*/ 2373178 w 6530564"/>
              <a:gd name="connsiteY2019" fmla="*/ 4331754 h 6858000"/>
              <a:gd name="connsiteX2020" fmla="*/ 2370777 w 6530564"/>
              <a:gd name="connsiteY2020" fmla="*/ 4327595 h 6858000"/>
              <a:gd name="connsiteX2021" fmla="*/ 2365094 w 6530564"/>
              <a:gd name="connsiteY2021" fmla="*/ 4322557 h 6858000"/>
              <a:gd name="connsiteX2022" fmla="*/ 2366617 w 6530564"/>
              <a:gd name="connsiteY2022" fmla="*/ 4329996 h 6858000"/>
              <a:gd name="connsiteX2023" fmla="*/ 2365738 w 6530564"/>
              <a:gd name="connsiteY2023" fmla="*/ 4333277 h 6858000"/>
              <a:gd name="connsiteX2024" fmla="*/ 2352853 w 6530564"/>
              <a:gd name="connsiteY2024" fmla="*/ 4315761 h 6858000"/>
              <a:gd name="connsiteX2025" fmla="*/ 2430574 w 6530564"/>
              <a:gd name="connsiteY2025" fmla="*/ 4445576 h 6858000"/>
              <a:gd name="connsiteX2026" fmla="*/ 2441059 w 6530564"/>
              <a:gd name="connsiteY2026" fmla="*/ 4458934 h 6858000"/>
              <a:gd name="connsiteX2027" fmla="*/ 2443460 w 6530564"/>
              <a:gd name="connsiteY2027" fmla="*/ 4463092 h 6858000"/>
              <a:gd name="connsiteX2028" fmla="*/ 2533015 w 6530564"/>
              <a:gd name="connsiteY2028" fmla="*/ 4574984 h 6858000"/>
              <a:gd name="connsiteX2029" fmla="*/ 2537817 w 6530564"/>
              <a:gd name="connsiteY2029" fmla="*/ 4583302 h 6858000"/>
              <a:gd name="connsiteX2030" fmla="*/ 2529736 w 6530564"/>
              <a:gd name="connsiteY2030" fmla="*/ 4574104 h 6858000"/>
              <a:gd name="connsiteX2031" fmla="*/ 2523175 w 6530564"/>
              <a:gd name="connsiteY2031" fmla="*/ 4572347 h 6858000"/>
              <a:gd name="connsiteX2032" fmla="*/ 2511810 w 6530564"/>
              <a:gd name="connsiteY2032" fmla="*/ 4562270 h 6858000"/>
              <a:gd name="connsiteX2033" fmla="*/ 2509409 w 6530564"/>
              <a:gd name="connsiteY2033" fmla="*/ 4558111 h 6858000"/>
              <a:gd name="connsiteX2034" fmla="*/ 2506129 w 6530564"/>
              <a:gd name="connsiteY2034" fmla="*/ 4557232 h 6858000"/>
              <a:gd name="connsiteX2035" fmla="*/ 2480123 w 6530564"/>
              <a:gd name="connsiteY2035" fmla="*/ 4536200 h 6858000"/>
              <a:gd name="connsiteX2036" fmla="*/ 2485806 w 6530564"/>
              <a:gd name="connsiteY2036" fmla="*/ 4541239 h 6858000"/>
              <a:gd name="connsiteX2037" fmla="*/ 2479243 w 6530564"/>
              <a:gd name="connsiteY2037" fmla="*/ 4539480 h 6858000"/>
              <a:gd name="connsiteX2038" fmla="*/ 2480766 w 6530564"/>
              <a:gd name="connsiteY2038" fmla="*/ 4546920 h 6858000"/>
              <a:gd name="connsiteX2039" fmla="*/ 2477486 w 6530564"/>
              <a:gd name="connsiteY2039" fmla="*/ 4546041 h 6858000"/>
              <a:gd name="connsiteX2040" fmla="*/ 2475085 w 6530564"/>
              <a:gd name="connsiteY2040" fmla="*/ 4541882 h 6858000"/>
              <a:gd name="connsiteX2041" fmla="*/ 2471804 w 6530564"/>
              <a:gd name="connsiteY2041" fmla="*/ 4541004 h 6858000"/>
              <a:gd name="connsiteX2042" fmla="*/ 2454760 w 6530564"/>
              <a:gd name="connsiteY2042" fmla="*/ 4525889 h 6858000"/>
              <a:gd name="connsiteX2043" fmla="*/ 2451480 w 6530564"/>
              <a:gd name="connsiteY2043" fmla="*/ 4525010 h 6858000"/>
              <a:gd name="connsiteX2044" fmla="*/ 2453881 w 6530564"/>
              <a:gd name="connsiteY2044" fmla="*/ 4529170 h 6858000"/>
              <a:gd name="connsiteX2045" fmla="*/ 2453001 w 6530564"/>
              <a:gd name="connsiteY2045" fmla="*/ 4532449 h 6858000"/>
              <a:gd name="connsiteX2046" fmla="*/ 2402746 w 6530564"/>
              <a:gd name="connsiteY2046" fmla="*/ 4483825 h 6858000"/>
              <a:gd name="connsiteX2047" fmla="*/ 2356651 w 6530564"/>
              <a:gd name="connsiteY2047" fmla="*/ 4432800 h 6858000"/>
              <a:gd name="connsiteX2048" fmla="*/ 2353370 w 6530564"/>
              <a:gd name="connsiteY2048" fmla="*/ 4431922 h 6858000"/>
              <a:gd name="connsiteX2049" fmla="*/ 2354248 w 6530564"/>
              <a:gd name="connsiteY2049" fmla="*/ 4428641 h 6858000"/>
              <a:gd name="connsiteX2050" fmla="*/ 2350968 w 6530564"/>
              <a:gd name="connsiteY2050" fmla="*/ 4427762 h 6858000"/>
              <a:gd name="connsiteX2051" fmla="*/ 2348567 w 6530564"/>
              <a:gd name="connsiteY2051" fmla="*/ 4423602 h 6858000"/>
              <a:gd name="connsiteX2052" fmla="*/ 2340484 w 6530564"/>
              <a:gd name="connsiteY2052" fmla="*/ 4414406 h 6858000"/>
              <a:gd name="connsiteX2053" fmla="*/ 2333924 w 6530564"/>
              <a:gd name="connsiteY2053" fmla="*/ 4412648 h 6858000"/>
              <a:gd name="connsiteX2054" fmla="*/ 2345288 w 6530564"/>
              <a:gd name="connsiteY2054" fmla="*/ 4422724 h 6858000"/>
              <a:gd name="connsiteX2055" fmla="*/ 2344408 w 6530564"/>
              <a:gd name="connsiteY2055" fmla="*/ 4426004 h 6858000"/>
              <a:gd name="connsiteX2056" fmla="*/ 2341128 w 6530564"/>
              <a:gd name="connsiteY2056" fmla="*/ 4425125 h 6858000"/>
              <a:gd name="connsiteX2057" fmla="*/ 2343530 w 6530564"/>
              <a:gd name="connsiteY2057" fmla="*/ 4429285 h 6858000"/>
              <a:gd name="connsiteX2058" fmla="*/ 2346809 w 6530564"/>
              <a:gd name="connsiteY2058" fmla="*/ 4430163 h 6858000"/>
              <a:gd name="connsiteX2059" fmla="*/ 2349211 w 6530564"/>
              <a:gd name="connsiteY2059" fmla="*/ 4434323 h 6858000"/>
              <a:gd name="connsiteX2060" fmla="*/ 2357293 w 6530564"/>
              <a:gd name="connsiteY2060" fmla="*/ 4443519 h 6858000"/>
              <a:gd name="connsiteX2061" fmla="*/ 2363854 w 6530564"/>
              <a:gd name="connsiteY2061" fmla="*/ 4445278 h 6858000"/>
              <a:gd name="connsiteX2062" fmla="*/ 2362096 w 6530564"/>
              <a:gd name="connsiteY2062" fmla="*/ 4451837 h 6858000"/>
              <a:gd name="connsiteX2063" fmla="*/ 2382421 w 6530564"/>
              <a:gd name="connsiteY2063" fmla="*/ 4467832 h 6858000"/>
              <a:gd name="connsiteX2064" fmla="*/ 2414753 w 6530564"/>
              <a:gd name="connsiteY2064" fmla="*/ 4504621 h 6858000"/>
              <a:gd name="connsiteX2065" fmla="*/ 2415632 w 6530564"/>
              <a:gd name="connsiteY2065" fmla="*/ 4501341 h 6858000"/>
              <a:gd name="connsiteX2066" fmla="*/ 2420434 w 6530564"/>
              <a:gd name="connsiteY2066" fmla="*/ 4509659 h 6858000"/>
              <a:gd name="connsiteX2067" fmla="*/ 2426995 w 6530564"/>
              <a:gd name="connsiteY2067" fmla="*/ 4511417 h 6858000"/>
              <a:gd name="connsiteX2068" fmla="*/ 2426115 w 6530564"/>
              <a:gd name="connsiteY2068" fmla="*/ 4514697 h 6858000"/>
              <a:gd name="connsiteX2069" fmla="*/ 2430919 w 6530564"/>
              <a:gd name="connsiteY2069" fmla="*/ 4523015 h 6858000"/>
              <a:gd name="connsiteX2070" fmla="*/ 2470691 w 6530564"/>
              <a:gd name="connsiteY2070" fmla="*/ 4558283 h 6858000"/>
              <a:gd name="connsiteX2071" fmla="*/ 2472448 w 6530564"/>
              <a:gd name="connsiteY2071" fmla="*/ 4551724 h 6858000"/>
              <a:gd name="connsiteX2072" fmla="*/ 2534066 w 6530564"/>
              <a:gd name="connsiteY2072" fmla="*/ 4610424 h 6858000"/>
              <a:gd name="connsiteX2073" fmla="*/ 2585200 w 6530564"/>
              <a:gd name="connsiteY2073" fmla="*/ 4655767 h 6858000"/>
              <a:gd name="connsiteX2074" fmla="*/ 2584321 w 6530564"/>
              <a:gd name="connsiteY2074" fmla="*/ 4659048 h 6858000"/>
              <a:gd name="connsiteX2075" fmla="*/ 2618411 w 6530564"/>
              <a:gd name="connsiteY2075" fmla="*/ 4689276 h 6858000"/>
              <a:gd name="connsiteX2076" fmla="*/ 2608571 w 6530564"/>
              <a:gd name="connsiteY2076" fmla="*/ 4686639 h 6858000"/>
              <a:gd name="connsiteX2077" fmla="*/ 2622570 w 6530564"/>
              <a:gd name="connsiteY2077" fmla="*/ 4686874 h 6858000"/>
              <a:gd name="connsiteX2078" fmla="*/ 2658183 w 6530564"/>
              <a:gd name="connsiteY2078" fmla="*/ 4724543 h 6858000"/>
              <a:gd name="connsiteX2079" fmla="*/ 2660584 w 6530564"/>
              <a:gd name="connsiteY2079" fmla="*/ 4728703 h 6858000"/>
              <a:gd name="connsiteX2080" fmla="*/ 2663864 w 6530564"/>
              <a:gd name="connsiteY2080" fmla="*/ 4729582 h 6858000"/>
              <a:gd name="connsiteX2081" fmla="*/ 2664742 w 6530564"/>
              <a:gd name="connsiteY2081" fmla="*/ 4726302 h 6858000"/>
              <a:gd name="connsiteX2082" fmla="*/ 2670424 w 6530564"/>
              <a:gd name="connsiteY2082" fmla="*/ 4731340 h 6858000"/>
              <a:gd name="connsiteX2083" fmla="*/ 2667143 w 6530564"/>
              <a:gd name="connsiteY2083" fmla="*/ 4730462 h 6858000"/>
              <a:gd name="connsiteX2084" fmla="*/ 2666265 w 6530564"/>
              <a:gd name="connsiteY2084" fmla="*/ 4733741 h 6858000"/>
              <a:gd name="connsiteX2085" fmla="*/ 2672825 w 6530564"/>
              <a:gd name="connsiteY2085" fmla="*/ 4735499 h 6858000"/>
              <a:gd name="connsiteX2086" fmla="*/ 2675227 w 6530564"/>
              <a:gd name="connsiteY2086" fmla="*/ 4739658 h 6858000"/>
              <a:gd name="connsiteX2087" fmla="*/ 2685067 w 6530564"/>
              <a:gd name="connsiteY2087" fmla="*/ 4742295 h 6858000"/>
              <a:gd name="connsiteX2088" fmla="*/ 2690749 w 6530564"/>
              <a:gd name="connsiteY2088" fmla="*/ 4747334 h 6858000"/>
              <a:gd name="connsiteX2089" fmla="*/ 2688348 w 6530564"/>
              <a:gd name="connsiteY2089" fmla="*/ 4743174 h 6858000"/>
              <a:gd name="connsiteX2090" fmla="*/ 2685948 w 6530564"/>
              <a:gd name="connsiteY2090" fmla="*/ 4739014 h 6858000"/>
              <a:gd name="connsiteX2091" fmla="*/ 2692507 w 6530564"/>
              <a:gd name="connsiteY2091" fmla="*/ 4740773 h 6858000"/>
              <a:gd name="connsiteX2092" fmla="*/ 2709552 w 6530564"/>
              <a:gd name="connsiteY2092" fmla="*/ 4755887 h 6858000"/>
              <a:gd name="connsiteX2093" fmla="*/ 2741239 w 6530564"/>
              <a:gd name="connsiteY2093" fmla="*/ 4781956 h 6858000"/>
              <a:gd name="connsiteX2094" fmla="*/ 2743642 w 6530564"/>
              <a:gd name="connsiteY2094" fmla="*/ 4786115 h 6858000"/>
              <a:gd name="connsiteX2095" fmla="*/ 2746921 w 6530564"/>
              <a:gd name="connsiteY2095" fmla="*/ 4786995 h 6858000"/>
              <a:gd name="connsiteX2096" fmla="*/ 2761565 w 6530564"/>
              <a:gd name="connsiteY2096" fmla="*/ 4797950 h 6858000"/>
              <a:gd name="connsiteX2097" fmla="*/ 2773807 w 6530564"/>
              <a:gd name="connsiteY2097" fmla="*/ 4804745 h 6858000"/>
              <a:gd name="connsiteX2098" fmla="*/ 2793253 w 6530564"/>
              <a:gd name="connsiteY2098" fmla="*/ 4824020 h 6858000"/>
              <a:gd name="connsiteX2099" fmla="*/ 2792374 w 6530564"/>
              <a:gd name="connsiteY2099" fmla="*/ 4827301 h 6858000"/>
              <a:gd name="connsiteX2100" fmla="*/ 2798935 w 6530564"/>
              <a:gd name="connsiteY2100" fmla="*/ 4829058 h 6858000"/>
              <a:gd name="connsiteX2101" fmla="*/ 2802215 w 6530564"/>
              <a:gd name="connsiteY2101" fmla="*/ 4829937 h 6858000"/>
              <a:gd name="connsiteX2102" fmla="*/ 2799813 w 6530564"/>
              <a:gd name="connsiteY2102" fmla="*/ 4825779 h 6858000"/>
              <a:gd name="connsiteX2103" fmla="*/ 2820139 w 6530564"/>
              <a:gd name="connsiteY2103" fmla="*/ 4841771 h 6858000"/>
              <a:gd name="connsiteX2104" fmla="*/ 2822540 w 6530564"/>
              <a:gd name="connsiteY2104" fmla="*/ 4845931 h 6858000"/>
              <a:gd name="connsiteX2105" fmla="*/ 2825821 w 6530564"/>
              <a:gd name="connsiteY2105" fmla="*/ 4846810 h 6858000"/>
              <a:gd name="connsiteX2106" fmla="*/ 2847025 w 6530564"/>
              <a:gd name="connsiteY2106" fmla="*/ 4859523 h 6858000"/>
              <a:gd name="connsiteX2107" fmla="*/ 2843744 w 6530564"/>
              <a:gd name="connsiteY2107" fmla="*/ 4858645 h 6858000"/>
              <a:gd name="connsiteX2108" fmla="*/ 2833903 w 6530564"/>
              <a:gd name="connsiteY2108" fmla="*/ 4856008 h 6858000"/>
              <a:gd name="connsiteX2109" fmla="*/ 2839585 w 6530564"/>
              <a:gd name="connsiteY2109" fmla="*/ 4861046 h 6858000"/>
              <a:gd name="connsiteX2110" fmla="*/ 2841985 w 6530564"/>
              <a:gd name="connsiteY2110" fmla="*/ 4865204 h 6858000"/>
              <a:gd name="connsiteX2111" fmla="*/ 2829743 w 6530564"/>
              <a:gd name="connsiteY2111" fmla="*/ 4858407 h 6858000"/>
              <a:gd name="connsiteX2112" fmla="*/ 2824705 w 6530564"/>
              <a:gd name="connsiteY2112" fmla="*/ 4864090 h 6858000"/>
              <a:gd name="connsiteX2113" fmla="*/ 2845031 w 6530564"/>
              <a:gd name="connsiteY2113" fmla="*/ 4880083 h 6858000"/>
              <a:gd name="connsiteX2114" fmla="*/ 2847433 w 6530564"/>
              <a:gd name="connsiteY2114" fmla="*/ 4884243 h 6858000"/>
              <a:gd name="connsiteX2115" fmla="*/ 2850711 w 6530564"/>
              <a:gd name="connsiteY2115" fmla="*/ 4885122 h 6858000"/>
              <a:gd name="connsiteX2116" fmla="*/ 2853993 w 6530564"/>
              <a:gd name="connsiteY2116" fmla="*/ 4886000 h 6858000"/>
              <a:gd name="connsiteX2117" fmla="*/ 2851592 w 6530564"/>
              <a:gd name="connsiteY2117" fmla="*/ 4881842 h 6858000"/>
              <a:gd name="connsiteX2118" fmla="*/ 2861432 w 6530564"/>
              <a:gd name="connsiteY2118" fmla="*/ 4884479 h 6858000"/>
              <a:gd name="connsiteX2119" fmla="*/ 2865592 w 6530564"/>
              <a:gd name="connsiteY2119" fmla="*/ 4882076 h 6858000"/>
              <a:gd name="connsiteX2120" fmla="*/ 2850949 w 6530564"/>
              <a:gd name="connsiteY2120" fmla="*/ 4871121 h 6858000"/>
              <a:gd name="connsiteX2121" fmla="*/ 2854228 w 6530564"/>
              <a:gd name="connsiteY2121" fmla="*/ 4872001 h 6858000"/>
              <a:gd name="connsiteX2122" fmla="*/ 2861667 w 6530564"/>
              <a:gd name="connsiteY2122" fmla="*/ 4870478 h 6858000"/>
              <a:gd name="connsiteX2123" fmla="*/ 2856769 w 6530564"/>
              <a:gd name="connsiteY2123" fmla="*/ 4866135 h 6858000"/>
              <a:gd name="connsiteX2124" fmla="*/ 2862737 w 6530564"/>
              <a:gd name="connsiteY2124" fmla="*/ 4868128 h 6858000"/>
              <a:gd name="connsiteX2125" fmla="*/ 2877189 w 6530564"/>
              <a:gd name="connsiteY2125" fmla="*/ 4878154 h 6858000"/>
              <a:gd name="connsiteX2126" fmla="*/ 2889669 w 6530564"/>
              <a:gd name="connsiteY2126" fmla="*/ 4870949 h 6858000"/>
              <a:gd name="connsiteX2127" fmla="*/ 2885509 w 6530564"/>
              <a:gd name="connsiteY2127" fmla="*/ 4873350 h 6858000"/>
              <a:gd name="connsiteX2128" fmla="*/ 2884630 w 6530564"/>
              <a:gd name="connsiteY2128" fmla="*/ 4876631 h 6858000"/>
              <a:gd name="connsiteX2129" fmla="*/ 2883750 w 6530564"/>
              <a:gd name="connsiteY2129" fmla="*/ 4879911 h 6858000"/>
              <a:gd name="connsiteX2130" fmla="*/ 2890311 w 6530564"/>
              <a:gd name="connsiteY2130" fmla="*/ 4881670 h 6858000"/>
              <a:gd name="connsiteX2131" fmla="*/ 2893590 w 6530564"/>
              <a:gd name="connsiteY2131" fmla="*/ 4882548 h 6858000"/>
              <a:gd name="connsiteX2132" fmla="*/ 2898394 w 6530564"/>
              <a:gd name="connsiteY2132" fmla="*/ 4890866 h 6858000"/>
              <a:gd name="connsiteX2133" fmla="*/ 2891834 w 6530564"/>
              <a:gd name="connsiteY2133" fmla="*/ 4889109 h 6858000"/>
              <a:gd name="connsiteX2134" fmla="*/ 2890953 w 6530564"/>
              <a:gd name="connsiteY2134" fmla="*/ 4892389 h 6858000"/>
              <a:gd name="connsiteX2135" fmla="*/ 2896636 w 6530564"/>
              <a:gd name="connsiteY2135" fmla="*/ 4897427 h 6858000"/>
              <a:gd name="connsiteX2136" fmla="*/ 2903197 w 6530564"/>
              <a:gd name="connsiteY2136" fmla="*/ 4899185 h 6858000"/>
              <a:gd name="connsiteX2137" fmla="*/ 2911514 w 6530564"/>
              <a:gd name="connsiteY2137" fmla="*/ 4894383 h 6858000"/>
              <a:gd name="connsiteX2138" fmla="*/ 2915674 w 6530564"/>
              <a:gd name="connsiteY2138" fmla="*/ 4891980 h 6858000"/>
              <a:gd name="connsiteX2139" fmla="*/ 2913273 w 6530564"/>
              <a:gd name="connsiteY2139" fmla="*/ 4887822 h 6858000"/>
              <a:gd name="connsiteX2140" fmla="*/ 2928796 w 6530564"/>
              <a:gd name="connsiteY2140" fmla="*/ 4895497 h 6858000"/>
              <a:gd name="connsiteX2141" fmla="*/ 2918954 w 6530564"/>
              <a:gd name="connsiteY2141" fmla="*/ 4892860 h 6858000"/>
              <a:gd name="connsiteX2142" fmla="*/ 2930317 w 6530564"/>
              <a:gd name="connsiteY2142" fmla="*/ 4902935 h 6858000"/>
              <a:gd name="connsiteX2143" fmla="*/ 2929439 w 6530564"/>
              <a:gd name="connsiteY2143" fmla="*/ 4906217 h 6858000"/>
              <a:gd name="connsiteX2144" fmla="*/ 2932718 w 6530564"/>
              <a:gd name="connsiteY2144" fmla="*/ 4907095 h 6858000"/>
              <a:gd name="connsiteX2145" fmla="*/ 2935999 w 6530564"/>
              <a:gd name="connsiteY2145" fmla="*/ 4907975 h 6858000"/>
              <a:gd name="connsiteX2146" fmla="*/ 2936878 w 6530564"/>
              <a:gd name="connsiteY2146" fmla="*/ 4904694 h 6858000"/>
              <a:gd name="connsiteX2147" fmla="*/ 2941680 w 6530564"/>
              <a:gd name="connsiteY2147" fmla="*/ 4913011 h 6858000"/>
              <a:gd name="connsiteX2148" fmla="*/ 2961363 w 6530564"/>
              <a:gd name="connsiteY2148" fmla="*/ 4918285 h 6858000"/>
              <a:gd name="connsiteX2149" fmla="*/ 2954802 w 6530564"/>
              <a:gd name="connsiteY2149" fmla="*/ 4916527 h 6858000"/>
              <a:gd name="connsiteX2150" fmla="*/ 2972726 w 6530564"/>
              <a:gd name="connsiteY2150" fmla="*/ 4928362 h 6858000"/>
              <a:gd name="connsiteX2151" fmla="*/ 2968566 w 6530564"/>
              <a:gd name="connsiteY2151" fmla="*/ 4930764 h 6858000"/>
              <a:gd name="connsiteX2152" fmla="*/ 2971848 w 6530564"/>
              <a:gd name="connsiteY2152" fmla="*/ 4931642 h 6858000"/>
              <a:gd name="connsiteX2153" fmla="*/ 2970967 w 6530564"/>
              <a:gd name="connsiteY2153" fmla="*/ 4934923 h 6858000"/>
              <a:gd name="connsiteX2154" fmla="*/ 2966810 w 6530564"/>
              <a:gd name="connsiteY2154" fmla="*/ 4937324 h 6858000"/>
              <a:gd name="connsiteX2155" fmla="*/ 2939043 w 6530564"/>
              <a:gd name="connsiteY2155" fmla="*/ 4922854 h 6858000"/>
              <a:gd name="connsiteX2156" fmla="*/ 2939923 w 6530564"/>
              <a:gd name="connsiteY2156" fmla="*/ 4919573 h 6858000"/>
              <a:gd name="connsiteX2157" fmla="*/ 2927680 w 6530564"/>
              <a:gd name="connsiteY2157" fmla="*/ 4912777 h 6858000"/>
              <a:gd name="connsiteX2158" fmla="*/ 2935764 w 6530564"/>
              <a:gd name="connsiteY2158" fmla="*/ 4921974 h 6858000"/>
              <a:gd name="connsiteX2159" fmla="*/ 2920241 w 6530564"/>
              <a:gd name="connsiteY2159" fmla="*/ 4914300 h 6858000"/>
              <a:gd name="connsiteX2160" fmla="*/ 2917839 w 6530564"/>
              <a:gd name="connsiteY2160" fmla="*/ 4910140 h 6858000"/>
              <a:gd name="connsiteX2161" fmla="*/ 2914560 w 6530564"/>
              <a:gd name="connsiteY2161" fmla="*/ 4909260 h 6858000"/>
              <a:gd name="connsiteX2162" fmla="*/ 2910401 w 6530564"/>
              <a:gd name="connsiteY2162" fmla="*/ 4911663 h 6858000"/>
              <a:gd name="connsiteX2163" fmla="*/ 2912801 w 6530564"/>
              <a:gd name="connsiteY2163" fmla="*/ 4915821 h 6858000"/>
              <a:gd name="connsiteX2164" fmla="*/ 2918484 w 6530564"/>
              <a:gd name="connsiteY2164" fmla="*/ 4920859 h 6858000"/>
              <a:gd name="connsiteX2165" fmla="*/ 2921765 w 6530564"/>
              <a:gd name="connsiteY2165" fmla="*/ 4921739 h 6858000"/>
              <a:gd name="connsiteX2166" fmla="*/ 2922643 w 6530564"/>
              <a:gd name="connsiteY2166" fmla="*/ 4918458 h 6858000"/>
              <a:gd name="connsiteX2167" fmla="*/ 2965929 w 6530564"/>
              <a:gd name="connsiteY2167" fmla="*/ 4940604 h 6858000"/>
              <a:gd name="connsiteX2168" fmla="*/ 2968331 w 6530564"/>
              <a:gd name="connsiteY2168" fmla="*/ 4944764 h 6858000"/>
              <a:gd name="connsiteX2169" fmla="*/ 2971612 w 6530564"/>
              <a:gd name="connsiteY2169" fmla="*/ 4945642 h 6858000"/>
              <a:gd name="connsiteX2170" fmla="*/ 2974892 w 6530564"/>
              <a:gd name="connsiteY2170" fmla="*/ 4946522 h 6858000"/>
              <a:gd name="connsiteX2171" fmla="*/ 2992815 w 6530564"/>
              <a:gd name="connsiteY2171" fmla="*/ 4958356 h 6858000"/>
              <a:gd name="connsiteX2172" fmla="*/ 2993695 w 6530564"/>
              <a:gd name="connsiteY2172" fmla="*/ 4955076 h 6858000"/>
              <a:gd name="connsiteX2173" fmla="*/ 2996095 w 6530564"/>
              <a:gd name="connsiteY2173" fmla="*/ 4959234 h 6858000"/>
              <a:gd name="connsiteX2174" fmla="*/ 3001778 w 6530564"/>
              <a:gd name="connsiteY2174" fmla="*/ 4964274 h 6858000"/>
              <a:gd name="connsiteX2175" fmla="*/ 3005937 w 6530564"/>
              <a:gd name="connsiteY2175" fmla="*/ 4961873 h 6858000"/>
              <a:gd name="connsiteX2176" fmla="*/ 3075465 w 6530564"/>
              <a:gd name="connsiteY2176" fmla="*/ 4991048 h 6858000"/>
              <a:gd name="connsiteX2177" fmla="*/ 3081147 w 6530564"/>
              <a:gd name="connsiteY2177" fmla="*/ 4996088 h 6858000"/>
              <a:gd name="connsiteX2178" fmla="*/ 3084428 w 6530564"/>
              <a:gd name="connsiteY2178" fmla="*/ 4996967 h 6858000"/>
              <a:gd name="connsiteX2179" fmla="*/ 3085306 w 6530564"/>
              <a:gd name="connsiteY2179" fmla="*/ 4993685 h 6858000"/>
              <a:gd name="connsiteX2180" fmla="*/ 3103230 w 6530564"/>
              <a:gd name="connsiteY2180" fmla="*/ 5005520 h 6858000"/>
              <a:gd name="connsiteX2181" fmla="*/ 3106511 w 6530564"/>
              <a:gd name="connsiteY2181" fmla="*/ 5006399 h 6858000"/>
              <a:gd name="connsiteX2182" fmla="*/ 3113070 w 6530564"/>
              <a:gd name="connsiteY2182" fmla="*/ 5008157 h 6858000"/>
              <a:gd name="connsiteX2183" fmla="*/ 3116351 w 6530564"/>
              <a:gd name="connsiteY2183" fmla="*/ 5009036 h 6858000"/>
              <a:gd name="connsiteX2184" fmla="*/ 3118751 w 6530564"/>
              <a:gd name="connsiteY2184" fmla="*/ 5013195 h 6858000"/>
              <a:gd name="connsiteX2185" fmla="*/ 3122032 w 6530564"/>
              <a:gd name="connsiteY2185" fmla="*/ 5014073 h 6858000"/>
              <a:gd name="connsiteX2186" fmla="*/ 3141713 w 6530564"/>
              <a:gd name="connsiteY2186" fmla="*/ 5019348 h 6858000"/>
              <a:gd name="connsiteX2187" fmla="*/ 3144995 w 6530564"/>
              <a:gd name="connsiteY2187" fmla="*/ 5020227 h 6858000"/>
              <a:gd name="connsiteX2188" fmla="*/ 3151555 w 6530564"/>
              <a:gd name="connsiteY2188" fmla="*/ 5021985 h 6858000"/>
              <a:gd name="connsiteX2189" fmla="*/ 3154835 w 6530564"/>
              <a:gd name="connsiteY2189" fmla="*/ 5022864 h 6858000"/>
              <a:gd name="connsiteX2190" fmla="*/ 3177797 w 6530564"/>
              <a:gd name="connsiteY2190" fmla="*/ 5029016 h 6858000"/>
              <a:gd name="connsiteX2191" fmla="*/ 3189161 w 6530564"/>
              <a:gd name="connsiteY2191" fmla="*/ 5039093 h 6858000"/>
              <a:gd name="connsiteX2192" fmla="*/ 3191561 w 6530564"/>
              <a:gd name="connsiteY2192" fmla="*/ 5043251 h 6858000"/>
              <a:gd name="connsiteX2193" fmla="*/ 3194841 w 6530564"/>
              <a:gd name="connsiteY2193" fmla="*/ 5044131 h 6858000"/>
              <a:gd name="connsiteX2194" fmla="*/ 3195720 w 6530564"/>
              <a:gd name="connsiteY2194" fmla="*/ 5040850 h 6858000"/>
              <a:gd name="connsiteX2195" fmla="*/ 3192440 w 6530564"/>
              <a:gd name="connsiteY2195" fmla="*/ 5039972 h 6858000"/>
              <a:gd name="connsiteX2196" fmla="*/ 3206440 w 6530564"/>
              <a:gd name="connsiteY2196" fmla="*/ 5040207 h 6858000"/>
              <a:gd name="connsiteX2197" fmla="*/ 3204682 w 6530564"/>
              <a:gd name="connsiteY2197" fmla="*/ 5046768 h 6858000"/>
              <a:gd name="connsiteX2198" fmla="*/ 3200777 w 6530564"/>
              <a:gd name="connsiteY2198" fmla="*/ 5049024 h 6858000"/>
              <a:gd name="connsiteX2199" fmla="*/ 3182802 w 6530564"/>
              <a:gd name="connsiteY2199" fmla="*/ 5042937 h 6858000"/>
              <a:gd name="connsiteX2200" fmla="*/ 3134918 w 6530564"/>
              <a:gd name="connsiteY2200" fmla="*/ 5031590 h 6858000"/>
              <a:gd name="connsiteX2201" fmla="*/ 3132517 w 6530564"/>
              <a:gd name="connsiteY2201" fmla="*/ 5027430 h 6858000"/>
              <a:gd name="connsiteX2202" fmla="*/ 3129237 w 6530564"/>
              <a:gd name="connsiteY2202" fmla="*/ 5026552 h 6858000"/>
              <a:gd name="connsiteX2203" fmla="*/ 3111956 w 6530564"/>
              <a:gd name="connsiteY2203" fmla="*/ 5025438 h 6858000"/>
              <a:gd name="connsiteX2204" fmla="*/ 3125078 w 6530564"/>
              <a:gd name="connsiteY2204" fmla="*/ 5028953 h 6858000"/>
              <a:gd name="connsiteX2205" fmla="*/ 3120918 w 6530564"/>
              <a:gd name="connsiteY2205" fmla="*/ 5031354 h 6858000"/>
              <a:gd name="connsiteX2206" fmla="*/ 3124199 w 6530564"/>
              <a:gd name="connsiteY2206" fmla="*/ 5032234 h 6858000"/>
              <a:gd name="connsiteX2207" fmla="*/ 3127479 w 6530564"/>
              <a:gd name="connsiteY2207" fmla="*/ 5033113 h 6858000"/>
              <a:gd name="connsiteX2208" fmla="*/ 3130758 w 6530564"/>
              <a:gd name="connsiteY2208" fmla="*/ 5033991 h 6858000"/>
              <a:gd name="connsiteX2209" fmla="*/ 3159167 w 6530564"/>
              <a:gd name="connsiteY2209" fmla="*/ 5059182 h 6858000"/>
              <a:gd name="connsiteX2210" fmla="*/ 3223421 w 6530564"/>
              <a:gd name="connsiteY2210" fmla="*/ 5108042 h 6858000"/>
              <a:gd name="connsiteX2211" fmla="*/ 3225824 w 6530564"/>
              <a:gd name="connsiteY2211" fmla="*/ 5112200 h 6858000"/>
              <a:gd name="connsiteX2212" fmla="*/ 3228223 w 6530564"/>
              <a:gd name="connsiteY2212" fmla="*/ 5116360 h 6858000"/>
              <a:gd name="connsiteX2213" fmla="*/ 3224065 w 6530564"/>
              <a:gd name="connsiteY2213" fmla="*/ 5118761 h 6858000"/>
              <a:gd name="connsiteX2214" fmla="*/ 3233907 w 6530564"/>
              <a:gd name="connsiteY2214" fmla="*/ 5121398 h 6858000"/>
              <a:gd name="connsiteX2215" fmla="*/ 3292714 w 6530564"/>
              <a:gd name="connsiteY2215" fmla="*/ 5151219 h 6858000"/>
              <a:gd name="connsiteX2216" fmla="*/ 3285275 w 6530564"/>
              <a:gd name="connsiteY2216" fmla="*/ 5152742 h 6858000"/>
              <a:gd name="connsiteX2217" fmla="*/ 3319365 w 6530564"/>
              <a:gd name="connsiteY2217" fmla="*/ 5182971 h 6858000"/>
              <a:gd name="connsiteX2218" fmla="*/ 3312805 w 6530564"/>
              <a:gd name="connsiteY2218" fmla="*/ 5181213 h 6858000"/>
              <a:gd name="connsiteX2219" fmla="*/ 3309524 w 6530564"/>
              <a:gd name="connsiteY2219" fmla="*/ 5180334 h 6858000"/>
              <a:gd name="connsiteX2220" fmla="*/ 3311927 w 6530564"/>
              <a:gd name="connsiteY2220" fmla="*/ 5184492 h 6858000"/>
              <a:gd name="connsiteX2221" fmla="*/ 3318486 w 6530564"/>
              <a:gd name="connsiteY2221" fmla="*/ 5186251 h 6858000"/>
              <a:gd name="connsiteX2222" fmla="*/ 3266002 w 6530564"/>
              <a:gd name="connsiteY2222" fmla="*/ 5172187 h 6858000"/>
              <a:gd name="connsiteX2223" fmla="*/ 3342499 w 6530564"/>
              <a:gd name="connsiteY2223" fmla="*/ 5227844 h 6858000"/>
              <a:gd name="connsiteX2224" fmla="*/ 3348824 w 6530564"/>
              <a:gd name="connsiteY2224" fmla="*/ 5243600 h 6858000"/>
              <a:gd name="connsiteX2225" fmla="*/ 3338105 w 6530564"/>
              <a:gd name="connsiteY2225" fmla="*/ 5244245 h 6858000"/>
              <a:gd name="connsiteX2226" fmla="*/ 3260257 w 6530564"/>
              <a:gd name="connsiteY2226" fmla="*/ 5219869 h 6858000"/>
              <a:gd name="connsiteX2227" fmla="*/ 3243621 w 6530564"/>
              <a:gd name="connsiteY2227" fmla="*/ 5229475 h 6858000"/>
              <a:gd name="connsiteX2228" fmla="*/ 3201857 w 6530564"/>
              <a:gd name="connsiteY2228" fmla="*/ 5214769 h 6858000"/>
              <a:gd name="connsiteX2229" fmla="*/ 3219780 w 6530564"/>
              <a:gd name="connsiteY2229" fmla="*/ 5226604 h 6858000"/>
              <a:gd name="connsiteX2230" fmla="*/ 3193538 w 6530564"/>
              <a:gd name="connsiteY2230" fmla="*/ 5219573 h 6858000"/>
              <a:gd name="connsiteX2231" fmla="*/ 3204023 w 6530564"/>
              <a:gd name="connsiteY2231" fmla="*/ 5232929 h 6858000"/>
              <a:gd name="connsiteX2232" fmla="*/ 3042882 w 6530564"/>
              <a:gd name="connsiteY2232" fmla="*/ 5165139 h 6858000"/>
              <a:gd name="connsiteX2233" fmla="*/ 3027359 w 6530564"/>
              <a:gd name="connsiteY2233" fmla="*/ 5157464 h 6858000"/>
              <a:gd name="connsiteX2234" fmla="*/ 1894782 w 6530564"/>
              <a:gd name="connsiteY2234" fmla="*/ 3584788 h 6858000"/>
              <a:gd name="connsiteX2235" fmla="*/ 1895662 w 6530564"/>
              <a:gd name="connsiteY2235" fmla="*/ 3581506 h 6858000"/>
              <a:gd name="connsiteX2236" fmla="*/ 1896540 w 6530564"/>
              <a:gd name="connsiteY2236" fmla="*/ 3578226 h 6858000"/>
              <a:gd name="connsiteX2237" fmla="*/ 1900698 w 6530564"/>
              <a:gd name="connsiteY2237" fmla="*/ 3575825 h 6858000"/>
              <a:gd name="connsiteX2238" fmla="*/ 1902221 w 6530564"/>
              <a:gd name="connsiteY2238" fmla="*/ 3583265 h 6858000"/>
              <a:gd name="connsiteX2239" fmla="*/ 1908782 w 6530564"/>
              <a:gd name="connsiteY2239" fmla="*/ 3585022 h 6858000"/>
              <a:gd name="connsiteX2240" fmla="*/ 1907259 w 6530564"/>
              <a:gd name="connsiteY2240" fmla="*/ 3577584 h 6858000"/>
              <a:gd name="connsiteX2241" fmla="*/ 1904858 w 6530564"/>
              <a:gd name="connsiteY2241" fmla="*/ 3573425 h 6858000"/>
              <a:gd name="connsiteX2242" fmla="*/ 1905737 w 6530564"/>
              <a:gd name="connsiteY2242" fmla="*/ 3570143 h 6858000"/>
              <a:gd name="connsiteX2243" fmla="*/ 1911655 w 6530564"/>
              <a:gd name="connsiteY2243" fmla="*/ 3561181 h 6858000"/>
              <a:gd name="connsiteX2244" fmla="*/ 1902693 w 6530564"/>
              <a:gd name="connsiteY2244" fmla="*/ 3555264 h 6858000"/>
              <a:gd name="connsiteX2245" fmla="*/ 1904214 w 6530564"/>
              <a:gd name="connsiteY2245" fmla="*/ 3562704 h 6858000"/>
              <a:gd name="connsiteX2246" fmla="*/ 1898533 w 6530564"/>
              <a:gd name="connsiteY2246" fmla="*/ 3557666 h 6858000"/>
              <a:gd name="connsiteX2247" fmla="*/ 1899176 w 6530564"/>
              <a:gd name="connsiteY2247" fmla="*/ 3568386 h 6858000"/>
              <a:gd name="connsiteX2248" fmla="*/ 1901577 w 6530564"/>
              <a:gd name="connsiteY2248" fmla="*/ 3572544 h 6858000"/>
              <a:gd name="connsiteX2249" fmla="*/ 1895896 w 6530564"/>
              <a:gd name="connsiteY2249" fmla="*/ 3567506 h 6858000"/>
              <a:gd name="connsiteX2250" fmla="*/ 1896775 w 6530564"/>
              <a:gd name="connsiteY2250" fmla="*/ 3564227 h 6858000"/>
              <a:gd name="connsiteX2251" fmla="*/ 1894373 w 6530564"/>
              <a:gd name="connsiteY2251" fmla="*/ 3560067 h 6858000"/>
              <a:gd name="connsiteX2252" fmla="*/ 1891094 w 6530564"/>
              <a:gd name="connsiteY2252" fmla="*/ 3559188 h 6858000"/>
              <a:gd name="connsiteX2253" fmla="*/ 1879920 w 6530564"/>
              <a:gd name="connsiteY2253" fmla="*/ 3390951 h 6858000"/>
              <a:gd name="connsiteX2254" fmla="*/ 1885837 w 6530564"/>
              <a:gd name="connsiteY2254" fmla="*/ 3381989 h 6858000"/>
              <a:gd name="connsiteX2255" fmla="*/ 1882557 w 6530564"/>
              <a:gd name="connsiteY2255" fmla="*/ 3381111 h 6858000"/>
              <a:gd name="connsiteX2256" fmla="*/ 1949501 w 6530564"/>
              <a:gd name="connsiteY2256" fmla="*/ 2829488 h 6858000"/>
              <a:gd name="connsiteX2257" fmla="*/ 2643562 w 6530564"/>
              <a:gd name="connsiteY2257" fmla="*/ 1774383 h 6858000"/>
              <a:gd name="connsiteX2258" fmla="*/ 2640925 w 6530564"/>
              <a:gd name="connsiteY2258" fmla="*/ 1784224 h 6858000"/>
              <a:gd name="connsiteX2259" fmla="*/ 2686913 w 6530564"/>
              <a:gd name="connsiteY2259" fmla="*/ 1743809 h 6858000"/>
              <a:gd name="connsiteX2260" fmla="*/ 2683632 w 6530564"/>
              <a:gd name="connsiteY2260" fmla="*/ 1742931 h 6858000"/>
              <a:gd name="connsiteX2261" fmla="*/ 2744497 w 6530564"/>
              <a:gd name="connsiteY2261" fmla="*/ 1699471 h 6858000"/>
              <a:gd name="connsiteX2262" fmla="*/ 2782809 w 6530564"/>
              <a:gd name="connsiteY2262" fmla="*/ 1674577 h 6858000"/>
              <a:gd name="connsiteX2263" fmla="*/ 2786969 w 6530564"/>
              <a:gd name="connsiteY2263" fmla="*/ 1672176 h 6858000"/>
              <a:gd name="connsiteX2264" fmla="*/ 2787847 w 6530564"/>
              <a:gd name="connsiteY2264" fmla="*/ 1668896 h 6858000"/>
              <a:gd name="connsiteX2265" fmla="*/ 2795287 w 6530564"/>
              <a:gd name="connsiteY2265" fmla="*/ 1667374 h 6858000"/>
              <a:gd name="connsiteX2266" fmla="*/ 2812803 w 6530564"/>
              <a:gd name="connsiteY2266" fmla="*/ 1654488 h 6858000"/>
              <a:gd name="connsiteX2267" fmla="*/ 2867751 w 6530564"/>
              <a:gd name="connsiteY2267" fmla="*/ 1619990 h 6858000"/>
              <a:gd name="connsiteX2268" fmla="*/ 2892707 w 6530564"/>
              <a:gd name="connsiteY2268" fmla="*/ 1605583 h 6858000"/>
              <a:gd name="connsiteX2269" fmla="*/ 2945898 w 6530564"/>
              <a:gd name="connsiteY2269" fmla="*/ 1577646 h 6858000"/>
              <a:gd name="connsiteX2270" fmla="*/ 2945019 w 6530564"/>
              <a:gd name="connsiteY2270" fmla="*/ 1580925 h 6858000"/>
              <a:gd name="connsiteX2271" fmla="*/ 2954215 w 6530564"/>
              <a:gd name="connsiteY2271" fmla="*/ 1572842 h 6858000"/>
              <a:gd name="connsiteX2272" fmla="*/ 3187642 w 6530564"/>
              <a:gd name="connsiteY2272" fmla="*/ 1469266 h 6858000"/>
              <a:gd name="connsiteX2273" fmla="*/ 3206518 w 6530564"/>
              <a:gd name="connsiteY2273" fmla="*/ 1462968 h 6858000"/>
              <a:gd name="connsiteX2274" fmla="*/ 3279061 w 6530564"/>
              <a:gd name="connsiteY2274" fmla="*/ 1433119 h 6858000"/>
              <a:gd name="connsiteX2275" fmla="*/ 3268731 w 6530564"/>
              <a:gd name="connsiteY2275" fmla="*/ 1435621 h 6858000"/>
              <a:gd name="connsiteX2276" fmla="*/ 3291288 w 6530564"/>
              <a:gd name="connsiteY2276" fmla="*/ 1428088 h 6858000"/>
              <a:gd name="connsiteX2277" fmla="*/ 3299007 w 6530564"/>
              <a:gd name="connsiteY2277" fmla="*/ 1424913 h 6858000"/>
              <a:gd name="connsiteX2278" fmla="*/ 2502762 w 6530564"/>
              <a:gd name="connsiteY2278" fmla="*/ 1367737 h 6858000"/>
              <a:gd name="connsiteX2279" fmla="*/ 2499088 w 6530564"/>
              <a:gd name="connsiteY2279" fmla="*/ 1373406 h 6858000"/>
              <a:gd name="connsiteX2280" fmla="*/ 2508432 w 6530564"/>
              <a:gd name="connsiteY2280" fmla="*/ 1371410 h 6858000"/>
              <a:gd name="connsiteX2281" fmla="*/ 2472589 w 6530564"/>
              <a:gd name="connsiteY2281" fmla="*/ 1406541 h 6858000"/>
              <a:gd name="connsiteX2282" fmla="*/ 2428360 w 6530564"/>
              <a:gd name="connsiteY2282" fmla="*/ 1430993 h 6858000"/>
              <a:gd name="connsiteX2283" fmla="*/ 2427665 w 6530564"/>
              <a:gd name="connsiteY2283" fmla="*/ 1427740 h 6858000"/>
              <a:gd name="connsiteX2284" fmla="*/ 2423991 w 6530564"/>
              <a:gd name="connsiteY2284" fmla="*/ 1433409 h 6858000"/>
              <a:gd name="connsiteX2285" fmla="*/ 2406305 w 6530564"/>
              <a:gd name="connsiteY2285" fmla="*/ 1442071 h 6858000"/>
              <a:gd name="connsiteX2286" fmla="*/ 2401635 w 6530564"/>
              <a:gd name="connsiteY2286" fmla="*/ 1443068 h 6858000"/>
              <a:gd name="connsiteX2287" fmla="*/ 2402632 w 6530564"/>
              <a:gd name="connsiteY2287" fmla="*/ 1447739 h 6858000"/>
              <a:gd name="connsiteX2288" fmla="*/ 2397962 w 6530564"/>
              <a:gd name="connsiteY2288" fmla="*/ 1448738 h 6858000"/>
              <a:gd name="connsiteX2289" fmla="*/ 2368524 w 6530564"/>
              <a:gd name="connsiteY2289" fmla="*/ 1462091 h 6858000"/>
              <a:gd name="connsiteX2290" fmla="*/ 2436136 w 6530564"/>
              <a:gd name="connsiteY2290" fmla="*/ 1405006 h 6858000"/>
              <a:gd name="connsiteX2291" fmla="*/ 2447028 w 6530564"/>
              <a:gd name="connsiteY2291" fmla="*/ 1404065 h 6858000"/>
              <a:gd name="connsiteX2292" fmla="*/ 2493419 w 6530564"/>
              <a:gd name="connsiteY2292" fmla="*/ 1369732 h 6858000"/>
              <a:gd name="connsiteX2293" fmla="*/ 2502762 w 6530564"/>
              <a:gd name="connsiteY2293" fmla="*/ 1367737 h 6858000"/>
              <a:gd name="connsiteX2294" fmla="*/ 3694920 w 6530564"/>
              <a:gd name="connsiteY2294" fmla="*/ 1351768 h 6858000"/>
              <a:gd name="connsiteX2295" fmla="*/ 3592642 w 6530564"/>
              <a:gd name="connsiteY2295" fmla="*/ 1364711 h 6858000"/>
              <a:gd name="connsiteX2296" fmla="*/ 3590251 w 6530564"/>
              <a:gd name="connsiteY2296" fmla="*/ 1366035 h 6858000"/>
              <a:gd name="connsiteX2297" fmla="*/ 3570147 w 6530564"/>
              <a:gd name="connsiteY2297" fmla="*/ 1371907 h 6858000"/>
              <a:gd name="connsiteX2298" fmla="*/ 3581954 w 6530564"/>
              <a:gd name="connsiteY2298" fmla="*/ 1369853 h 6858000"/>
              <a:gd name="connsiteX2299" fmla="*/ 3656160 w 6530564"/>
              <a:gd name="connsiteY2299" fmla="*/ 1363370 h 6858000"/>
              <a:gd name="connsiteX2300" fmla="*/ 2840435 w 6530564"/>
              <a:gd name="connsiteY2300" fmla="*/ 1256522 h 6858000"/>
              <a:gd name="connsiteX2301" fmla="*/ 2754000 w 6530564"/>
              <a:gd name="connsiteY2301" fmla="*/ 1309177 h 6858000"/>
              <a:gd name="connsiteX2302" fmla="*/ 2675675 w 6530564"/>
              <a:gd name="connsiteY2302" fmla="*/ 1354070 h 6858000"/>
              <a:gd name="connsiteX2303" fmla="*/ 2664839 w 6530564"/>
              <a:gd name="connsiteY2303" fmla="*/ 1363575 h 6858000"/>
              <a:gd name="connsiteX2304" fmla="*/ 2606905 w 6530564"/>
              <a:gd name="connsiteY2304" fmla="*/ 1394572 h 6858000"/>
              <a:gd name="connsiteX2305" fmla="*/ 2606162 w 6530564"/>
              <a:gd name="connsiteY2305" fmla="*/ 1394488 h 6858000"/>
              <a:gd name="connsiteX2306" fmla="*/ 2606032 w 6530564"/>
              <a:gd name="connsiteY2306" fmla="*/ 1395039 h 6858000"/>
              <a:gd name="connsiteX2307" fmla="*/ 2569460 w 6530564"/>
              <a:gd name="connsiteY2307" fmla="*/ 1414607 h 6858000"/>
              <a:gd name="connsiteX2308" fmla="*/ 2535666 w 6530564"/>
              <a:gd name="connsiteY2308" fmla="*/ 1437142 h 6858000"/>
              <a:gd name="connsiteX2309" fmla="*/ 2557774 w 6530564"/>
              <a:gd name="connsiteY2309" fmla="*/ 1419478 h 6858000"/>
              <a:gd name="connsiteX2310" fmla="*/ 2743660 w 6530564"/>
              <a:gd name="connsiteY2310" fmla="*/ 1306503 h 6858000"/>
              <a:gd name="connsiteX2311" fmla="*/ 2803068 w 6530564"/>
              <a:gd name="connsiteY2311" fmla="*/ 1264505 h 6858000"/>
              <a:gd name="connsiteX2312" fmla="*/ 2840435 w 6530564"/>
              <a:gd name="connsiteY2312" fmla="*/ 1256522 h 6858000"/>
              <a:gd name="connsiteX2313" fmla="*/ 4291945 w 6530564"/>
              <a:gd name="connsiteY2313" fmla="*/ 1253435 h 6858000"/>
              <a:gd name="connsiteX2314" fmla="*/ 4284137 w 6530564"/>
              <a:gd name="connsiteY2314" fmla="*/ 1260101 h 6858000"/>
              <a:gd name="connsiteX2315" fmla="*/ 4298921 w 6530564"/>
              <a:gd name="connsiteY2315" fmla="*/ 1275741 h 6858000"/>
              <a:gd name="connsiteX2316" fmla="*/ 4450293 w 6530564"/>
              <a:gd name="connsiteY2316" fmla="*/ 1304623 h 6858000"/>
              <a:gd name="connsiteX2317" fmla="*/ 4748991 w 6530564"/>
              <a:gd name="connsiteY2317" fmla="*/ 1398504 h 6858000"/>
              <a:gd name="connsiteX2318" fmla="*/ 4900593 w 6530564"/>
              <a:gd name="connsiteY2318" fmla="*/ 1470664 h 6858000"/>
              <a:gd name="connsiteX2319" fmla="*/ 4850303 w 6530564"/>
              <a:gd name="connsiteY2319" fmla="*/ 1427852 h 6858000"/>
              <a:gd name="connsiteX2320" fmla="*/ 4826319 w 6530564"/>
              <a:gd name="connsiteY2320" fmla="*/ 1412622 h 6858000"/>
              <a:gd name="connsiteX2321" fmla="*/ 4657237 w 6530564"/>
              <a:gd name="connsiteY2321" fmla="*/ 1344015 h 6858000"/>
              <a:gd name="connsiteX2322" fmla="*/ 4341169 w 6530564"/>
              <a:gd name="connsiteY2322" fmla="*/ 1265164 h 6858000"/>
              <a:gd name="connsiteX2323" fmla="*/ 4302669 w 6530564"/>
              <a:gd name="connsiteY2323" fmla="*/ 1256309 h 6858000"/>
              <a:gd name="connsiteX2324" fmla="*/ 4291945 w 6530564"/>
              <a:gd name="connsiteY2324" fmla="*/ 1253435 h 6858000"/>
              <a:gd name="connsiteX2325" fmla="*/ 3498102 w 6530564"/>
              <a:gd name="connsiteY2325" fmla="*/ 1245800 h 6858000"/>
              <a:gd name="connsiteX2326" fmla="*/ 3459267 w 6530564"/>
              <a:gd name="connsiteY2326" fmla="*/ 1255133 h 6858000"/>
              <a:gd name="connsiteX2327" fmla="*/ 3459939 w 6530564"/>
              <a:gd name="connsiteY2327" fmla="*/ 1258420 h 6858000"/>
              <a:gd name="connsiteX2328" fmla="*/ 5350802 w 6530564"/>
              <a:gd name="connsiteY2328" fmla="*/ 1233036 h 6858000"/>
              <a:gd name="connsiteX2329" fmla="*/ 5351799 w 6530564"/>
              <a:gd name="connsiteY2329" fmla="*/ 1237706 h 6858000"/>
              <a:gd name="connsiteX2330" fmla="*/ 5346131 w 6530564"/>
              <a:gd name="connsiteY2330" fmla="*/ 1234033 h 6858000"/>
              <a:gd name="connsiteX2331" fmla="*/ 5350802 w 6530564"/>
              <a:gd name="connsiteY2331" fmla="*/ 1233036 h 6858000"/>
              <a:gd name="connsiteX2332" fmla="*/ 5345813 w 6530564"/>
              <a:gd name="connsiteY2332" fmla="*/ 1209681 h 6858000"/>
              <a:gd name="connsiteX2333" fmla="*/ 5351481 w 6530564"/>
              <a:gd name="connsiteY2333" fmla="*/ 1213353 h 6858000"/>
              <a:gd name="connsiteX2334" fmla="*/ 5346810 w 6530564"/>
              <a:gd name="connsiteY2334" fmla="*/ 1214352 h 6858000"/>
              <a:gd name="connsiteX2335" fmla="*/ 5345813 w 6530564"/>
              <a:gd name="connsiteY2335" fmla="*/ 1209681 h 6858000"/>
              <a:gd name="connsiteX2336" fmla="*/ 5343817 w 6530564"/>
              <a:gd name="connsiteY2336" fmla="*/ 1200338 h 6858000"/>
              <a:gd name="connsiteX2337" fmla="*/ 5349485 w 6530564"/>
              <a:gd name="connsiteY2337" fmla="*/ 1204011 h 6858000"/>
              <a:gd name="connsiteX2338" fmla="*/ 5339148 w 6530564"/>
              <a:gd name="connsiteY2338" fmla="*/ 1201337 h 6858000"/>
              <a:gd name="connsiteX2339" fmla="*/ 2761703 w 6530564"/>
              <a:gd name="connsiteY2339" fmla="*/ 1151674 h 6858000"/>
              <a:gd name="connsiteX2340" fmla="*/ 2748959 w 6530564"/>
              <a:gd name="connsiteY2340" fmla="*/ 1165559 h 6858000"/>
              <a:gd name="connsiteX2341" fmla="*/ 2722385 w 6530564"/>
              <a:gd name="connsiteY2341" fmla="*/ 1184058 h 6858000"/>
              <a:gd name="connsiteX2342" fmla="*/ 2716716 w 6530564"/>
              <a:gd name="connsiteY2342" fmla="*/ 1180384 h 6858000"/>
              <a:gd name="connsiteX2343" fmla="*/ 2657309 w 6530564"/>
              <a:gd name="connsiteY2343" fmla="*/ 1222382 h 6858000"/>
              <a:gd name="connsiteX2344" fmla="*/ 2660982 w 6530564"/>
              <a:gd name="connsiteY2344" fmla="*/ 1216713 h 6858000"/>
              <a:gd name="connsiteX2345" fmla="*/ 2595906 w 6530564"/>
              <a:gd name="connsiteY2345" fmla="*/ 1255037 h 6858000"/>
              <a:gd name="connsiteX2346" fmla="*/ 2592233 w 6530564"/>
              <a:gd name="connsiteY2346" fmla="*/ 1260706 h 6858000"/>
              <a:gd name="connsiteX2347" fmla="*/ 2606247 w 6530564"/>
              <a:gd name="connsiteY2347" fmla="*/ 1257713 h 6858000"/>
              <a:gd name="connsiteX2348" fmla="*/ 2577796 w 6530564"/>
              <a:gd name="connsiteY2348" fmla="*/ 1276001 h 6858000"/>
              <a:gd name="connsiteX2349" fmla="*/ 2560312 w 6530564"/>
              <a:gd name="connsiteY2349" fmla="*/ 1291636 h 6858000"/>
              <a:gd name="connsiteX2350" fmla="*/ 2559859 w 6530564"/>
              <a:gd name="connsiteY2350" fmla="*/ 1291860 h 6858000"/>
              <a:gd name="connsiteX2351" fmla="*/ 2560069 w 6530564"/>
              <a:gd name="connsiteY2351" fmla="*/ 1281620 h 6858000"/>
              <a:gd name="connsiteX2352" fmla="*/ 2548516 w 6530564"/>
              <a:gd name="connsiteY2352" fmla="*/ 1284699 h 6858000"/>
              <a:gd name="connsiteX2353" fmla="*/ 2549928 w 6530564"/>
              <a:gd name="connsiteY2353" fmla="*/ 1294165 h 6858000"/>
              <a:gd name="connsiteX2354" fmla="*/ 2549342 w 6530564"/>
              <a:gd name="connsiteY2354" fmla="*/ 1297035 h 6858000"/>
              <a:gd name="connsiteX2355" fmla="*/ 2541806 w 6530564"/>
              <a:gd name="connsiteY2355" fmla="*/ 1300742 h 6858000"/>
              <a:gd name="connsiteX2356" fmla="*/ 2470077 w 6530564"/>
              <a:gd name="connsiteY2356" fmla="*/ 1321264 h 6858000"/>
              <a:gd name="connsiteX2357" fmla="*/ 2536602 w 6530564"/>
              <a:gd name="connsiteY2357" fmla="*/ 1262438 h 6858000"/>
              <a:gd name="connsiteX2358" fmla="*/ 2712436 w 6530564"/>
              <a:gd name="connsiteY2358" fmla="*/ 1174174 h 6858000"/>
              <a:gd name="connsiteX2359" fmla="*/ 2745575 w 6530564"/>
              <a:gd name="connsiteY2359" fmla="*/ 1156796 h 6858000"/>
              <a:gd name="connsiteX2360" fmla="*/ 4763650 w 6530564"/>
              <a:gd name="connsiteY2360" fmla="*/ 1149529 h 6858000"/>
              <a:gd name="connsiteX2361" fmla="*/ 4771720 w 6530564"/>
              <a:gd name="connsiteY2361" fmla="*/ 1151618 h 6858000"/>
              <a:gd name="connsiteX2362" fmla="*/ 4767049 w 6530564"/>
              <a:gd name="connsiteY2362" fmla="*/ 1152615 h 6858000"/>
              <a:gd name="connsiteX2363" fmla="*/ 3314885 w 6530564"/>
              <a:gd name="connsiteY2363" fmla="*/ 1145389 h 6858000"/>
              <a:gd name="connsiteX2364" fmla="*/ 3311211 w 6530564"/>
              <a:gd name="connsiteY2364" fmla="*/ 1151058 h 6858000"/>
              <a:gd name="connsiteX2365" fmla="*/ 3306541 w 6530564"/>
              <a:gd name="connsiteY2365" fmla="*/ 1152057 h 6858000"/>
              <a:gd name="connsiteX2366" fmla="*/ 3287857 w 6530564"/>
              <a:gd name="connsiteY2366" fmla="*/ 1156047 h 6858000"/>
              <a:gd name="connsiteX2367" fmla="*/ 3264500 w 6530564"/>
              <a:gd name="connsiteY2367" fmla="*/ 1161037 h 6858000"/>
              <a:gd name="connsiteX2368" fmla="*/ 3259830 w 6530564"/>
              <a:gd name="connsiteY2368" fmla="*/ 1162034 h 6858000"/>
              <a:gd name="connsiteX2369" fmla="*/ 4063207 w 6530564"/>
              <a:gd name="connsiteY2369" fmla="*/ 1058776 h 6858000"/>
              <a:gd name="connsiteX2370" fmla="*/ 4059509 w 6530564"/>
              <a:gd name="connsiteY2370" fmla="*/ 1058914 h 6858000"/>
              <a:gd name="connsiteX2371" fmla="*/ 4059417 w 6530564"/>
              <a:gd name="connsiteY2371" fmla="*/ 1058899 h 6858000"/>
              <a:gd name="connsiteX2372" fmla="*/ 4063207 w 6530564"/>
              <a:gd name="connsiteY2372" fmla="*/ 1058776 h 6858000"/>
              <a:gd name="connsiteX2373" fmla="*/ 4081891 w 6530564"/>
              <a:gd name="connsiteY2373" fmla="*/ 1054786 h 6858000"/>
              <a:gd name="connsiteX2374" fmla="*/ 4111912 w 6530564"/>
              <a:gd name="connsiteY2374" fmla="*/ 1058138 h 6858000"/>
              <a:gd name="connsiteX2375" fmla="*/ 4112910 w 6530564"/>
              <a:gd name="connsiteY2375" fmla="*/ 1062810 h 6858000"/>
              <a:gd name="connsiteX2376" fmla="*/ 4191639 w 6530564"/>
              <a:gd name="connsiteY2376" fmla="*/ 1065528 h 6858000"/>
              <a:gd name="connsiteX2377" fmla="*/ 4224337 w 6530564"/>
              <a:gd name="connsiteY2377" fmla="*/ 1058542 h 6858000"/>
              <a:gd name="connsiteX2378" fmla="*/ 4215991 w 6530564"/>
              <a:gd name="connsiteY2378" fmla="*/ 1065208 h 6858000"/>
              <a:gd name="connsiteX2379" fmla="*/ 4290049 w 6530564"/>
              <a:gd name="connsiteY2379" fmla="*/ 1068923 h 6858000"/>
              <a:gd name="connsiteX2380" fmla="*/ 4379117 w 6530564"/>
              <a:gd name="connsiteY2380" fmla="*/ 1074315 h 6858000"/>
              <a:gd name="connsiteX2381" fmla="*/ 4385785 w 6530564"/>
              <a:gd name="connsiteY2381" fmla="*/ 1082660 h 6858000"/>
              <a:gd name="connsiteX2382" fmla="*/ 4398799 w 6530564"/>
              <a:gd name="connsiteY2382" fmla="*/ 1074995 h 6858000"/>
              <a:gd name="connsiteX2383" fmla="*/ 4443833 w 6530564"/>
              <a:gd name="connsiteY2383" fmla="*/ 1080026 h 6858000"/>
              <a:gd name="connsiteX2384" fmla="*/ 4461839 w 6530564"/>
              <a:gd name="connsiteY2384" fmla="*/ 1095716 h 6858000"/>
              <a:gd name="connsiteX2385" fmla="*/ 4489863 w 6530564"/>
              <a:gd name="connsiteY2385" fmla="*/ 1089728 h 6858000"/>
              <a:gd name="connsiteX2386" fmla="*/ 4486191 w 6530564"/>
              <a:gd name="connsiteY2386" fmla="*/ 1095398 h 6858000"/>
              <a:gd name="connsiteX2387" fmla="*/ 4565917 w 6530564"/>
              <a:gd name="connsiteY2387" fmla="*/ 1102785 h 6858000"/>
              <a:gd name="connsiteX2388" fmla="*/ 4547233 w 6530564"/>
              <a:gd name="connsiteY2388" fmla="*/ 1106777 h 6858000"/>
              <a:gd name="connsiteX2389" fmla="*/ 4609273 w 6530564"/>
              <a:gd name="connsiteY2389" fmla="*/ 1122827 h 6858000"/>
              <a:gd name="connsiteX2390" fmla="*/ 4611947 w 6530564"/>
              <a:gd name="connsiteY2390" fmla="*/ 1112488 h 6858000"/>
              <a:gd name="connsiteX2391" fmla="*/ 4628956 w 6530564"/>
              <a:gd name="connsiteY2391" fmla="*/ 1123507 h 6858000"/>
              <a:gd name="connsiteX2392" fmla="*/ 4668320 w 6530564"/>
              <a:gd name="connsiteY2392" fmla="*/ 1124867 h 6858000"/>
              <a:gd name="connsiteX2393" fmla="*/ 4679657 w 6530564"/>
              <a:gd name="connsiteY2393" fmla="*/ 1132212 h 6858000"/>
              <a:gd name="connsiteX2394" fmla="*/ 4685326 w 6530564"/>
              <a:gd name="connsiteY2394" fmla="*/ 1135884 h 6858000"/>
              <a:gd name="connsiteX2395" fmla="*/ 4684329 w 6530564"/>
              <a:gd name="connsiteY2395" fmla="*/ 1131215 h 6858000"/>
              <a:gd name="connsiteX2396" fmla="*/ 4673989 w 6530564"/>
              <a:gd name="connsiteY2396" fmla="*/ 1128538 h 6858000"/>
              <a:gd name="connsiteX2397" fmla="*/ 4716346 w 6530564"/>
              <a:gd name="connsiteY2397" fmla="*/ 1143910 h 6858000"/>
              <a:gd name="connsiteX2398" fmla="*/ 4737026 w 6530564"/>
              <a:gd name="connsiteY2398" fmla="*/ 1149261 h 6858000"/>
              <a:gd name="connsiteX2399" fmla="*/ 4733035 w 6530564"/>
              <a:gd name="connsiteY2399" fmla="*/ 1130577 h 6858000"/>
              <a:gd name="connsiteX2400" fmla="*/ 4760516 w 6530564"/>
              <a:gd name="connsiteY2400" fmla="*/ 1146683 h 6858000"/>
              <a:gd name="connsiteX2401" fmla="*/ 4763650 w 6530564"/>
              <a:gd name="connsiteY2401" fmla="*/ 1149529 h 6858000"/>
              <a:gd name="connsiteX2402" fmla="*/ 4761379 w 6530564"/>
              <a:gd name="connsiteY2402" fmla="*/ 1148942 h 6858000"/>
              <a:gd name="connsiteX2403" fmla="*/ 4752037 w 6530564"/>
              <a:gd name="connsiteY2403" fmla="*/ 1150938 h 6858000"/>
              <a:gd name="connsiteX2404" fmla="*/ 4757706 w 6530564"/>
              <a:gd name="connsiteY2404" fmla="*/ 1154611 h 6858000"/>
              <a:gd name="connsiteX2405" fmla="*/ 4772717 w 6530564"/>
              <a:gd name="connsiteY2405" fmla="*/ 1156287 h 6858000"/>
              <a:gd name="connsiteX2406" fmla="*/ 4799066 w 6530564"/>
              <a:gd name="connsiteY2406" fmla="*/ 1165310 h 6858000"/>
              <a:gd name="connsiteX2407" fmla="*/ 4881786 w 6530564"/>
              <a:gd name="connsiteY2407" fmla="*/ 1186712 h 6858000"/>
              <a:gd name="connsiteX2408" fmla="*/ 4886457 w 6530564"/>
              <a:gd name="connsiteY2408" fmla="*/ 1185713 h 6858000"/>
              <a:gd name="connsiteX2409" fmla="*/ 4878113 w 6530564"/>
              <a:gd name="connsiteY2409" fmla="*/ 1192381 h 6858000"/>
              <a:gd name="connsiteX2410" fmla="*/ 4883782 w 6530564"/>
              <a:gd name="connsiteY2410" fmla="*/ 1196053 h 6858000"/>
              <a:gd name="connsiteX2411" fmla="*/ 4887456 w 6530564"/>
              <a:gd name="connsiteY2411" fmla="*/ 1190385 h 6858000"/>
              <a:gd name="connsiteX2412" fmla="*/ 4920471 w 6530564"/>
              <a:gd name="connsiteY2412" fmla="*/ 1207753 h 6858000"/>
              <a:gd name="connsiteX2413" fmla="*/ 4968499 w 6530564"/>
              <a:gd name="connsiteY2413" fmla="*/ 1226796 h 6858000"/>
              <a:gd name="connsiteX2414" fmla="*/ 4972171 w 6530564"/>
              <a:gd name="connsiteY2414" fmla="*/ 1221128 h 6858000"/>
              <a:gd name="connsiteX2415" fmla="*/ 4988181 w 6530564"/>
              <a:gd name="connsiteY2415" fmla="*/ 1227477 h 6858000"/>
              <a:gd name="connsiteX2416" fmla="*/ 4996843 w 6530564"/>
              <a:gd name="connsiteY2416" fmla="*/ 1245163 h 6858000"/>
              <a:gd name="connsiteX2417" fmla="*/ 5025867 w 6530564"/>
              <a:gd name="connsiteY2417" fmla="*/ 1243845 h 6858000"/>
              <a:gd name="connsiteX2418" fmla="*/ 5026865 w 6530564"/>
              <a:gd name="connsiteY2418" fmla="*/ 1248516 h 6858000"/>
              <a:gd name="connsiteX2419" fmla="*/ 5039201 w 6530564"/>
              <a:gd name="connsiteY2419" fmla="*/ 1260533 h 6858000"/>
              <a:gd name="connsiteX2420" fmla="*/ 5054211 w 6530564"/>
              <a:gd name="connsiteY2420" fmla="*/ 1262212 h 6858000"/>
              <a:gd name="connsiteX2421" fmla="*/ 5059881 w 6530564"/>
              <a:gd name="connsiteY2421" fmla="*/ 1265883 h 6858000"/>
              <a:gd name="connsiteX2422" fmla="*/ 5060879 w 6530564"/>
              <a:gd name="connsiteY2422" fmla="*/ 1270554 h 6858000"/>
              <a:gd name="connsiteX2423" fmla="*/ 5065550 w 6530564"/>
              <a:gd name="connsiteY2423" fmla="*/ 1269557 h 6858000"/>
              <a:gd name="connsiteX2424" fmla="*/ 5063554 w 6530564"/>
              <a:gd name="connsiteY2424" fmla="*/ 1260214 h 6858000"/>
              <a:gd name="connsiteX2425" fmla="*/ 5085233 w 6530564"/>
              <a:gd name="connsiteY2425" fmla="*/ 1270236 h 6858000"/>
              <a:gd name="connsiteX2426" fmla="*/ 5089903 w 6530564"/>
              <a:gd name="connsiteY2426" fmla="*/ 1269239 h 6858000"/>
              <a:gd name="connsiteX2427" fmla="*/ 5092897 w 6530564"/>
              <a:gd name="connsiteY2427" fmla="*/ 1283251 h 6858000"/>
              <a:gd name="connsiteX2428" fmla="*/ 5135255 w 6530564"/>
              <a:gd name="connsiteY2428" fmla="*/ 1298622 h 6858000"/>
              <a:gd name="connsiteX2429" fmla="*/ 5140923 w 6530564"/>
              <a:gd name="connsiteY2429" fmla="*/ 1302296 h 6858000"/>
              <a:gd name="connsiteX2430" fmla="*/ 5136253 w 6530564"/>
              <a:gd name="connsiteY2430" fmla="*/ 1303293 h 6858000"/>
              <a:gd name="connsiteX2431" fmla="*/ 5125914 w 6530564"/>
              <a:gd name="connsiteY2431" fmla="*/ 1300618 h 6858000"/>
              <a:gd name="connsiteX2432" fmla="*/ 5126911 w 6530564"/>
              <a:gd name="connsiteY2432" fmla="*/ 1305290 h 6858000"/>
              <a:gd name="connsiteX2433" fmla="*/ 5141923 w 6530564"/>
              <a:gd name="connsiteY2433" fmla="*/ 1306967 h 6858000"/>
              <a:gd name="connsiteX2434" fmla="*/ 5185279 w 6530564"/>
              <a:gd name="connsiteY2434" fmla="*/ 1327010 h 6858000"/>
              <a:gd name="connsiteX2435" fmla="*/ 5188951 w 6530564"/>
              <a:gd name="connsiteY2435" fmla="*/ 1321339 h 6858000"/>
              <a:gd name="connsiteX2436" fmla="*/ 5201287 w 6530564"/>
              <a:gd name="connsiteY2436" fmla="*/ 1333357 h 6858000"/>
              <a:gd name="connsiteX2437" fmla="*/ 5212625 w 6530564"/>
              <a:gd name="connsiteY2437" fmla="*/ 1340704 h 6858000"/>
              <a:gd name="connsiteX2438" fmla="*/ 5234302 w 6530564"/>
              <a:gd name="connsiteY2438" fmla="*/ 1350726 h 6858000"/>
              <a:gd name="connsiteX2439" fmla="*/ 5261651 w 6530564"/>
              <a:gd name="connsiteY2439" fmla="*/ 1364420 h 6858000"/>
              <a:gd name="connsiteX2440" fmla="*/ 5263645 w 6530564"/>
              <a:gd name="connsiteY2440" fmla="*/ 1373761 h 6858000"/>
              <a:gd name="connsiteX2441" fmla="*/ 5269315 w 6530564"/>
              <a:gd name="connsiteY2441" fmla="*/ 1377435 h 6858000"/>
              <a:gd name="connsiteX2442" fmla="*/ 5279654 w 6530564"/>
              <a:gd name="connsiteY2442" fmla="*/ 1380109 h 6858000"/>
              <a:gd name="connsiteX2443" fmla="*/ 5284325 w 6530564"/>
              <a:gd name="connsiteY2443" fmla="*/ 1379110 h 6858000"/>
              <a:gd name="connsiteX2444" fmla="*/ 5307001 w 6530564"/>
              <a:gd name="connsiteY2444" fmla="*/ 1393803 h 6858000"/>
              <a:gd name="connsiteX2445" fmla="*/ 5311671 w 6530564"/>
              <a:gd name="connsiteY2445" fmla="*/ 1392806 h 6858000"/>
              <a:gd name="connsiteX2446" fmla="*/ 5374031 w 6530564"/>
              <a:gd name="connsiteY2446" fmla="*/ 1433210 h 6858000"/>
              <a:gd name="connsiteX2447" fmla="*/ 5375029 w 6530564"/>
              <a:gd name="connsiteY2447" fmla="*/ 1437880 h 6858000"/>
              <a:gd name="connsiteX2448" fmla="*/ 5379701 w 6530564"/>
              <a:gd name="connsiteY2448" fmla="*/ 1436882 h 6858000"/>
              <a:gd name="connsiteX2449" fmla="*/ 5497073 w 6530564"/>
              <a:gd name="connsiteY2449" fmla="*/ 1529027 h 6858000"/>
              <a:gd name="connsiteX2450" fmla="*/ 5580429 w 6530564"/>
              <a:gd name="connsiteY2450" fmla="*/ 1599135 h 6858000"/>
              <a:gd name="connsiteX2451" fmla="*/ 5606099 w 6530564"/>
              <a:gd name="connsiteY2451" fmla="*/ 1627840 h 6858000"/>
              <a:gd name="connsiteX2452" fmla="*/ 5746464 w 6530564"/>
              <a:gd name="connsiteY2452" fmla="*/ 1759030 h 6858000"/>
              <a:gd name="connsiteX2453" fmla="*/ 5757803 w 6530564"/>
              <a:gd name="connsiteY2453" fmla="*/ 1766375 h 6858000"/>
              <a:gd name="connsiteX2454" fmla="*/ 5758800 w 6530564"/>
              <a:gd name="connsiteY2454" fmla="*/ 1771047 h 6858000"/>
              <a:gd name="connsiteX2455" fmla="*/ 5801477 w 6530564"/>
              <a:gd name="connsiteY2455" fmla="*/ 1810771 h 6858000"/>
              <a:gd name="connsiteX2456" fmla="*/ 5807146 w 6530564"/>
              <a:gd name="connsiteY2456" fmla="*/ 1814445 h 6858000"/>
              <a:gd name="connsiteX2457" fmla="*/ 5812815 w 6530564"/>
              <a:gd name="connsiteY2457" fmla="*/ 1818118 h 6858000"/>
              <a:gd name="connsiteX2458" fmla="*/ 5863156 w 6530564"/>
              <a:gd name="connsiteY2458" fmla="*/ 1870858 h 6858000"/>
              <a:gd name="connsiteX2459" fmla="*/ 5854493 w 6530564"/>
              <a:gd name="connsiteY2459" fmla="*/ 1853171 h 6858000"/>
              <a:gd name="connsiteX2460" fmla="*/ 5860163 w 6530564"/>
              <a:gd name="connsiteY2460" fmla="*/ 1856844 h 6858000"/>
              <a:gd name="connsiteX2461" fmla="*/ 5861160 w 6530564"/>
              <a:gd name="connsiteY2461" fmla="*/ 1861515 h 6858000"/>
              <a:gd name="connsiteX2462" fmla="*/ 5865831 w 6530564"/>
              <a:gd name="connsiteY2462" fmla="*/ 1860516 h 6858000"/>
              <a:gd name="connsiteX2463" fmla="*/ 5870503 w 6530564"/>
              <a:gd name="connsiteY2463" fmla="*/ 1859519 h 6858000"/>
              <a:gd name="connsiteX2464" fmla="*/ 5876171 w 6530564"/>
              <a:gd name="connsiteY2464" fmla="*/ 1863192 h 6858000"/>
              <a:gd name="connsiteX2465" fmla="*/ 5901841 w 6530564"/>
              <a:gd name="connsiteY2465" fmla="*/ 1891897 h 6858000"/>
              <a:gd name="connsiteX2466" fmla="*/ 5900842 w 6530564"/>
              <a:gd name="connsiteY2466" fmla="*/ 1887226 h 6858000"/>
              <a:gd name="connsiteX2467" fmla="*/ 5906513 w 6530564"/>
              <a:gd name="connsiteY2467" fmla="*/ 1890900 h 6858000"/>
              <a:gd name="connsiteX2468" fmla="*/ 5913179 w 6530564"/>
              <a:gd name="connsiteY2468" fmla="*/ 1899244 h 6858000"/>
              <a:gd name="connsiteX2469" fmla="*/ 5897169 w 6530564"/>
              <a:gd name="connsiteY2469" fmla="*/ 1892896 h 6858000"/>
              <a:gd name="connsiteX2470" fmla="*/ 5904836 w 6530564"/>
              <a:gd name="connsiteY2470" fmla="*/ 1905910 h 6858000"/>
              <a:gd name="connsiteX2471" fmla="*/ 5900163 w 6530564"/>
              <a:gd name="connsiteY2471" fmla="*/ 1906909 h 6858000"/>
              <a:gd name="connsiteX2472" fmla="*/ 5901161 w 6530564"/>
              <a:gd name="connsiteY2472" fmla="*/ 1911580 h 6858000"/>
              <a:gd name="connsiteX2473" fmla="*/ 5911502 w 6530564"/>
              <a:gd name="connsiteY2473" fmla="*/ 1914255 h 6858000"/>
              <a:gd name="connsiteX2474" fmla="*/ 5925833 w 6530564"/>
              <a:gd name="connsiteY2474" fmla="*/ 1935614 h 6858000"/>
              <a:gd name="connsiteX2475" fmla="*/ 5922160 w 6530564"/>
              <a:gd name="connsiteY2475" fmla="*/ 1941283 h 6858000"/>
              <a:gd name="connsiteX2476" fmla="*/ 5943160 w 6530564"/>
              <a:gd name="connsiteY2476" fmla="*/ 1970986 h 6858000"/>
              <a:gd name="connsiteX2477" fmla="*/ 5948829 w 6530564"/>
              <a:gd name="connsiteY2477" fmla="*/ 1974660 h 6858000"/>
              <a:gd name="connsiteX2478" fmla="*/ 5955496 w 6530564"/>
              <a:gd name="connsiteY2478" fmla="*/ 1983002 h 6858000"/>
              <a:gd name="connsiteX2479" fmla="*/ 5965836 w 6530564"/>
              <a:gd name="connsiteY2479" fmla="*/ 1985679 h 6858000"/>
              <a:gd name="connsiteX2480" fmla="*/ 5966833 w 6530564"/>
              <a:gd name="connsiteY2480" fmla="*/ 1990349 h 6858000"/>
              <a:gd name="connsiteX2481" fmla="*/ 5963161 w 6530564"/>
              <a:gd name="connsiteY2481" fmla="*/ 1996018 h 6858000"/>
              <a:gd name="connsiteX2482" fmla="*/ 5964158 w 6530564"/>
              <a:gd name="connsiteY2482" fmla="*/ 2000689 h 6858000"/>
              <a:gd name="connsiteX2483" fmla="*/ 5969828 w 6530564"/>
              <a:gd name="connsiteY2483" fmla="*/ 2004363 h 6858000"/>
              <a:gd name="connsiteX2484" fmla="*/ 5973499 w 6530564"/>
              <a:gd name="connsiteY2484" fmla="*/ 1998694 h 6858000"/>
              <a:gd name="connsiteX2485" fmla="*/ 5972502 w 6530564"/>
              <a:gd name="connsiteY2485" fmla="*/ 1994021 h 6858000"/>
              <a:gd name="connsiteX2486" fmla="*/ 5971505 w 6530564"/>
              <a:gd name="connsiteY2486" fmla="*/ 1989352 h 6858000"/>
              <a:gd name="connsiteX2487" fmla="*/ 5975177 w 6530564"/>
              <a:gd name="connsiteY2487" fmla="*/ 1983681 h 6858000"/>
              <a:gd name="connsiteX2488" fmla="*/ 5979849 w 6530564"/>
              <a:gd name="connsiteY2488" fmla="*/ 1982684 h 6858000"/>
              <a:gd name="connsiteX2489" fmla="*/ 5986515 w 6530564"/>
              <a:gd name="connsiteY2489" fmla="*/ 1991028 h 6858000"/>
              <a:gd name="connsiteX2490" fmla="*/ 5987513 w 6530564"/>
              <a:gd name="connsiteY2490" fmla="*/ 1995699 h 6858000"/>
              <a:gd name="connsiteX2491" fmla="*/ 5983841 w 6530564"/>
              <a:gd name="connsiteY2491" fmla="*/ 2001368 h 6858000"/>
              <a:gd name="connsiteX2492" fmla="*/ 5991504 w 6530564"/>
              <a:gd name="connsiteY2492" fmla="*/ 2014383 h 6858000"/>
              <a:gd name="connsiteX2493" fmla="*/ 5997174 w 6530564"/>
              <a:gd name="connsiteY2493" fmla="*/ 2018057 h 6858000"/>
              <a:gd name="connsiteX2494" fmla="*/ 5996177 w 6530564"/>
              <a:gd name="connsiteY2494" fmla="*/ 2013386 h 6858000"/>
              <a:gd name="connsiteX2495" fmla="*/ 5989508 w 6530564"/>
              <a:gd name="connsiteY2495" fmla="*/ 2005041 h 6858000"/>
              <a:gd name="connsiteX2496" fmla="*/ 5993182 w 6530564"/>
              <a:gd name="connsiteY2496" fmla="*/ 1999373 h 6858000"/>
              <a:gd name="connsiteX2497" fmla="*/ 5999848 w 6530564"/>
              <a:gd name="connsiteY2497" fmla="*/ 2007716 h 6858000"/>
              <a:gd name="connsiteX2498" fmla="*/ 6017173 w 6530564"/>
              <a:gd name="connsiteY2498" fmla="*/ 2043089 h 6858000"/>
              <a:gd name="connsiteX2499" fmla="*/ 6013501 w 6530564"/>
              <a:gd name="connsiteY2499" fmla="*/ 2048758 h 6858000"/>
              <a:gd name="connsiteX2500" fmla="*/ 6002163 w 6530564"/>
              <a:gd name="connsiteY2500" fmla="*/ 2041411 h 6858000"/>
              <a:gd name="connsiteX2501" fmla="*/ 6039490 w 6530564"/>
              <a:gd name="connsiteY2501" fmla="*/ 2101816 h 6858000"/>
              <a:gd name="connsiteX2502" fmla="*/ 6064163 w 6530564"/>
              <a:gd name="connsiteY2502" fmla="*/ 2125850 h 6858000"/>
              <a:gd name="connsiteX2503" fmla="*/ 6068833 w 6530564"/>
              <a:gd name="connsiteY2503" fmla="*/ 2124853 h 6858000"/>
              <a:gd name="connsiteX2504" fmla="*/ 6076497 w 6530564"/>
              <a:gd name="connsiteY2504" fmla="*/ 2137868 h 6858000"/>
              <a:gd name="connsiteX2505" fmla="*/ 6080171 w 6530564"/>
              <a:gd name="connsiteY2505" fmla="*/ 2132198 h 6858000"/>
              <a:gd name="connsiteX2506" fmla="*/ 6081170 w 6530564"/>
              <a:gd name="connsiteY2506" fmla="*/ 2136869 h 6858000"/>
              <a:gd name="connsiteX2507" fmla="*/ 6095499 w 6530564"/>
              <a:gd name="connsiteY2507" fmla="*/ 2158228 h 6858000"/>
              <a:gd name="connsiteX2508" fmla="*/ 6108834 w 6530564"/>
              <a:gd name="connsiteY2508" fmla="*/ 2174916 h 6858000"/>
              <a:gd name="connsiteX2509" fmla="*/ 6118495 w 6530564"/>
              <a:gd name="connsiteY2509" fmla="*/ 2197274 h 6858000"/>
              <a:gd name="connsiteX2510" fmla="*/ 6133507 w 6530564"/>
              <a:gd name="connsiteY2510" fmla="*/ 2198951 h 6858000"/>
              <a:gd name="connsiteX2511" fmla="*/ 6135503 w 6530564"/>
              <a:gd name="connsiteY2511" fmla="*/ 2208293 h 6858000"/>
              <a:gd name="connsiteX2512" fmla="*/ 6130831 w 6530564"/>
              <a:gd name="connsiteY2512" fmla="*/ 2209292 h 6858000"/>
              <a:gd name="connsiteX2513" fmla="*/ 6131829 w 6530564"/>
              <a:gd name="connsiteY2513" fmla="*/ 2213962 h 6858000"/>
              <a:gd name="connsiteX2514" fmla="*/ 6132827 w 6530564"/>
              <a:gd name="connsiteY2514" fmla="*/ 2218633 h 6858000"/>
              <a:gd name="connsiteX2515" fmla="*/ 6124482 w 6530564"/>
              <a:gd name="connsiteY2515" fmla="*/ 2225300 h 6858000"/>
              <a:gd name="connsiteX2516" fmla="*/ 6219136 w 6530564"/>
              <a:gd name="connsiteY2516" fmla="*/ 2371140 h 6858000"/>
              <a:gd name="connsiteX2517" fmla="*/ 6233467 w 6530564"/>
              <a:gd name="connsiteY2517" fmla="*/ 2392499 h 6858000"/>
              <a:gd name="connsiteX2518" fmla="*/ 6244127 w 6530564"/>
              <a:gd name="connsiteY2518" fmla="*/ 2419528 h 6858000"/>
              <a:gd name="connsiteX2519" fmla="*/ 6260453 w 6530564"/>
              <a:gd name="connsiteY2519" fmla="*/ 2450229 h 6858000"/>
              <a:gd name="connsiteX2520" fmla="*/ 6279775 w 6530564"/>
              <a:gd name="connsiteY2520" fmla="*/ 2494943 h 6858000"/>
              <a:gd name="connsiteX2521" fmla="*/ 6295105 w 6530564"/>
              <a:gd name="connsiteY2521" fmla="*/ 2520973 h 6858000"/>
              <a:gd name="connsiteX2522" fmla="*/ 6296102 w 6530564"/>
              <a:gd name="connsiteY2522" fmla="*/ 2525645 h 6858000"/>
              <a:gd name="connsiteX2523" fmla="*/ 6313429 w 6530564"/>
              <a:gd name="connsiteY2523" fmla="*/ 2561017 h 6858000"/>
              <a:gd name="connsiteX2524" fmla="*/ 6329756 w 6530564"/>
              <a:gd name="connsiteY2524" fmla="*/ 2591718 h 6858000"/>
              <a:gd name="connsiteX2525" fmla="*/ 6337421 w 6530564"/>
              <a:gd name="connsiteY2525" fmla="*/ 2604732 h 6858000"/>
              <a:gd name="connsiteX2526" fmla="*/ 6338419 w 6530564"/>
              <a:gd name="connsiteY2526" fmla="*/ 2609405 h 6858000"/>
              <a:gd name="connsiteX2527" fmla="*/ 6336741 w 6530564"/>
              <a:gd name="connsiteY2527" fmla="*/ 2624414 h 6858000"/>
              <a:gd name="connsiteX2528" fmla="*/ 6337739 w 6530564"/>
              <a:gd name="connsiteY2528" fmla="*/ 2629085 h 6858000"/>
              <a:gd name="connsiteX2529" fmla="*/ 6344407 w 6530564"/>
              <a:gd name="connsiteY2529" fmla="*/ 2637430 h 6858000"/>
              <a:gd name="connsiteX2530" fmla="*/ 6349077 w 6530564"/>
              <a:gd name="connsiteY2530" fmla="*/ 2636431 h 6858000"/>
              <a:gd name="connsiteX2531" fmla="*/ 6354067 w 6530564"/>
              <a:gd name="connsiteY2531" fmla="*/ 2659786 h 6858000"/>
              <a:gd name="connsiteX2532" fmla="*/ 6359736 w 6530564"/>
              <a:gd name="connsiteY2532" fmla="*/ 2663460 h 6858000"/>
              <a:gd name="connsiteX2533" fmla="*/ 6358737 w 6530564"/>
              <a:gd name="connsiteY2533" fmla="*/ 2658789 h 6858000"/>
              <a:gd name="connsiteX2534" fmla="*/ 6349077 w 6530564"/>
              <a:gd name="connsiteY2534" fmla="*/ 2636431 h 6858000"/>
              <a:gd name="connsiteX2535" fmla="*/ 6353747 w 6530564"/>
              <a:gd name="connsiteY2535" fmla="*/ 2635434 h 6858000"/>
              <a:gd name="connsiteX2536" fmla="*/ 6355743 w 6530564"/>
              <a:gd name="connsiteY2536" fmla="*/ 2644776 h 6858000"/>
              <a:gd name="connsiteX2537" fmla="*/ 6356743 w 6530564"/>
              <a:gd name="connsiteY2537" fmla="*/ 2649446 h 6858000"/>
              <a:gd name="connsiteX2538" fmla="*/ 6364407 w 6530564"/>
              <a:gd name="connsiteY2538" fmla="*/ 2662461 h 6858000"/>
              <a:gd name="connsiteX2539" fmla="*/ 6368398 w 6530564"/>
              <a:gd name="connsiteY2539" fmla="*/ 2681145 h 6858000"/>
              <a:gd name="connsiteX2540" fmla="*/ 6362729 w 6530564"/>
              <a:gd name="connsiteY2540" fmla="*/ 2677473 h 6858000"/>
              <a:gd name="connsiteX2541" fmla="*/ 6364725 w 6530564"/>
              <a:gd name="connsiteY2541" fmla="*/ 2686814 h 6858000"/>
              <a:gd name="connsiteX2542" fmla="*/ 6366721 w 6530564"/>
              <a:gd name="connsiteY2542" fmla="*/ 2696158 h 6858000"/>
              <a:gd name="connsiteX2543" fmla="*/ 6374387 w 6530564"/>
              <a:gd name="connsiteY2543" fmla="*/ 2709173 h 6858000"/>
              <a:gd name="connsiteX2544" fmla="*/ 6376383 w 6530564"/>
              <a:gd name="connsiteY2544" fmla="*/ 2718513 h 6858000"/>
              <a:gd name="connsiteX2545" fmla="*/ 6382051 w 6530564"/>
              <a:gd name="connsiteY2545" fmla="*/ 2722187 h 6858000"/>
              <a:gd name="connsiteX2546" fmla="*/ 6389717 w 6530564"/>
              <a:gd name="connsiteY2546" fmla="*/ 2735202 h 6858000"/>
              <a:gd name="connsiteX2547" fmla="*/ 6391713 w 6530564"/>
              <a:gd name="connsiteY2547" fmla="*/ 2744545 h 6858000"/>
              <a:gd name="connsiteX2548" fmla="*/ 6388038 w 6530564"/>
              <a:gd name="connsiteY2548" fmla="*/ 2750212 h 6858000"/>
              <a:gd name="connsiteX2549" fmla="*/ 6393708 w 6530564"/>
              <a:gd name="connsiteY2549" fmla="*/ 2753886 h 6858000"/>
              <a:gd name="connsiteX2550" fmla="*/ 6391033 w 6530564"/>
              <a:gd name="connsiteY2550" fmla="*/ 2764226 h 6858000"/>
              <a:gd name="connsiteX2551" fmla="*/ 6397701 w 6530564"/>
              <a:gd name="connsiteY2551" fmla="*/ 2772572 h 6858000"/>
              <a:gd name="connsiteX2552" fmla="*/ 6401373 w 6530564"/>
              <a:gd name="connsiteY2552" fmla="*/ 2766901 h 6858000"/>
              <a:gd name="connsiteX2553" fmla="*/ 6404367 w 6530564"/>
              <a:gd name="connsiteY2553" fmla="*/ 2780914 h 6858000"/>
              <a:gd name="connsiteX2554" fmla="*/ 6405364 w 6530564"/>
              <a:gd name="connsiteY2554" fmla="*/ 2785585 h 6858000"/>
              <a:gd name="connsiteX2555" fmla="*/ 6414027 w 6530564"/>
              <a:gd name="connsiteY2555" fmla="*/ 2803272 h 6858000"/>
              <a:gd name="connsiteX2556" fmla="*/ 6418019 w 6530564"/>
              <a:gd name="connsiteY2556" fmla="*/ 2821954 h 6858000"/>
              <a:gd name="connsiteX2557" fmla="*/ 6421013 w 6530564"/>
              <a:gd name="connsiteY2557" fmla="*/ 2835968 h 6858000"/>
              <a:gd name="connsiteX2558" fmla="*/ 6427000 w 6530564"/>
              <a:gd name="connsiteY2558" fmla="*/ 2863995 h 6858000"/>
              <a:gd name="connsiteX2559" fmla="*/ 6425323 w 6530564"/>
              <a:gd name="connsiteY2559" fmla="*/ 2879006 h 6858000"/>
              <a:gd name="connsiteX2560" fmla="*/ 6419655 w 6530564"/>
              <a:gd name="connsiteY2560" fmla="*/ 2875334 h 6858000"/>
              <a:gd name="connsiteX2561" fmla="*/ 6413985 w 6530564"/>
              <a:gd name="connsiteY2561" fmla="*/ 2871660 h 6858000"/>
              <a:gd name="connsiteX2562" fmla="*/ 6414983 w 6530564"/>
              <a:gd name="connsiteY2562" fmla="*/ 2876331 h 6858000"/>
              <a:gd name="connsiteX2563" fmla="*/ 6415981 w 6530564"/>
              <a:gd name="connsiteY2563" fmla="*/ 2881001 h 6858000"/>
              <a:gd name="connsiteX2564" fmla="*/ 6421651 w 6530564"/>
              <a:gd name="connsiteY2564" fmla="*/ 2884673 h 6858000"/>
              <a:gd name="connsiteX2565" fmla="*/ 6427318 w 6530564"/>
              <a:gd name="connsiteY2565" fmla="*/ 2888347 h 6858000"/>
              <a:gd name="connsiteX2566" fmla="*/ 6431991 w 6530564"/>
              <a:gd name="connsiteY2566" fmla="*/ 2887350 h 6858000"/>
              <a:gd name="connsiteX2567" fmla="*/ 6431673 w 6530564"/>
              <a:gd name="connsiteY2567" fmla="*/ 2862996 h 6858000"/>
              <a:gd name="connsiteX2568" fmla="*/ 6430674 w 6530564"/>
              <a:gd name="connsiteY2568" fmla="*/ 2858326 h 6858000"/>
              <a:gd name="connsiteX2569" fmla="*/ 6426681 w 6530564"/>
              <a:gd name="connsiteY2569" fmla="*/ 2839641 h 6858000"/>
              <a:gd name="connsiteX2570" fmla="*/ 6424687 w 6530564"/>
              <a:gd name="connsiteY2570" fmla="*/ 2830300 h 6858000"/>
              <a:gd name="connsiteX2571" fmla="*/ 6434347 w 6530564"/>
              <a:gd name="connsiteY2571" fmla="*/ 2852656 h 6858000"/>
              <a:gd name="connsiteX2572" fmla="*/ 6445005 w 6530564"/>
              <a:gd name="connsiteY2572" fmla="*/ 2879684 h 6858000"/>
              <a:gd name="connsiteX2573" fmla="*/ 6442331 w 6530564"/>
              <a:gd name="connsiteY2573" fmla="*/ 2890025 h 6858000"/>
              <a:gd name="connsiteX2574" fmla="*/ 6444325 w 6530564"/>
              <a:gd name="connsiteY2574" fmla="*/ 2899366 h 6858000"/>
              <a:gd name="connsiteX2575" fmla="*/ 6449315 w 6530564"/>
              <a:gd name="connsiteY2575" fmla="*/ 2922721 h 6858000"/>
              <a:gd name="connsiteX2576" fmla="*/ 6443648 w 6530564"/>
              <a:gd name="connsiteY2576" fmla="*/ 2919049 h 6858000"/>
              <a:gd name="connsiteX2577" fmla="*/ 6438977 w 6530564"/>
              <a:gd name="connsiteY2577" fmla="*/ 2920046 h 6858000"/>
              <a:gd name="connsiteX2578" fmla="*/ 6439974 w 6530564"/>
              <a:gd name="connsiteY2578" fmla="*/ 2924716 h 6858000"/>
              <a:gd name="connsiteX2579" fmla="*/ 6440971 w 6530564"/>
              <a:gd name="connsiteY2579" fmla="*/ 2929388 h 6858000"/>
              <a:gd name="connsiteX2580" fmla="*/ 6446641 w 6530564"/>
              <a:gd name="connsiteY2580" fmla="*/ 2933062 h 6858000"/>
              <a:gd name="connsiteX2581" fmla="*/ 6447639 w 6530564"/>
              <a:gd name="connsiteY2581" fmla="*/ 2937733 h 6858000"/>
              <a:gd name="connsiteX2582" fmla="*/ 6448636 w 6530564"/>
              <a:gd name="connsiteY2582" fmla="*/ 2942403 h 6858000"/>
              <a:gd name="connsiteX2583" fmla="*/ 6457299 w 6530564"/>
              <a:gd name="connsiteY2583" fmla="*/ 2960089 h 6858000"/>
              <a:gd name="connsiteX2584" fmla="*/ 6462289 w 6530564"/>
              <a:gd name="connsiteY2584" fmla="*/ 2983446 h 6858000"/>
              <a:gd name="connsiteX2585" fmla="*/ 6458617 w 6530564"/>
              <a:gd name="connsiteY2585" fmla="*/ 2989113 h 6858000"/>
              <a:gd name="connsiteX2586" fmla="*/ 6452947 w 6530564"/>
              <a:gd name="connsiteY2586" fmla="*/ 2985442 h 6858000"/>
              <a:gd name="connsiteX2587" fmla="*/ 6436301 w 6530564"/>
              <a:gd name="connsiteY2587" fmla="*/ 2930386 h 6858000"/>
              <a:gd name="connsiteX2588" fmla="*/ 6435303 w 6530564"/>
              <a:gd name="connsiteY2588" fmla="*/ 2925715 h 6858000"/>
              <a:gd name="connsiteX2589" fmla="*/ 6431630 w 6530564"/>
              <a:gd name="connsiteY2589" fmla="*/ 2931384 h 6858000"/>
              <a:gd name="connsiteX2590" fmla="*/ 6448275 w 6530564"/>
              <a:gd name="connsiteY2590" fmla="*/ 2986439 h 6858000"/>
              <a:gd name="connsiteX2591" fmla="*/ 6436259 w 6530564"/>
              <a:gd name="connsiteY2591" fmla="*/ 2998774 h 6858000"/>
              <a:gd name="connsiteX2592" fmla="*/ 6437895 w 6530564"/>
              <a:gd name="connsiteY2592" fmla="*/ 3052152 h 6858000"/>
              <a:gd name="connsiteX2593" fmla="*/ 6440443 w 6530564"/>
              <a:gd name="connsiteY2593" fmla="*/ 3246975 h 6858000"/>
              <a:gd name="connsiteX2594" fmla="*/ 6441441 w 6530564"/>
              <a:gd name="connsiteY2594" fmla="*/ 3251646 h 6858000"/>
              <a:gd name="connsiteX2595" fmla="*/ 6442439 w 6530564"/>
              <a:gd name="connsiteY2595" fmla="*/ 3256318 h 6858000"/>
              <a:gd name="connsiteX2596" fmla="*/ 6446113 w 6530564"/>
              <a:gd name="connsiteY2596" fmla="*/ 3250648 h 6858000"/>
              <a:gd name="connsiteX2597" fmla="*/ 6444561 w 6530564"/>
              <a:gd name="connsiteY2597" fmla="*/ 3060496 h 6858000"/>
              <a:gd name="connsiteX2598" fmla="*/ 6445559 w 6530564"/>
              <a:gd name="connsiteY2598" fmla="*/ 3065167 h 6858000"/>
              <a:gd name="connsiteX2599" fmla="*/ 6452905 w 6530564"/>
              <a:gd name="connsiteY2599" fmla="*/ 3053828 h 6858000"/>
              <a:gd name="connsiteX2600" fmla="*/ 6455899 w 6530564"/>
              <a:gd name="connsiteY2600" fmla="*/ 3067841 h 6858000"/>
              <a:gd name="connsiteX2601" fmla="*/ 6451227 w 6530564"/>
              <a:gd name="connsiteY2601" fmla="*/ 3068840 h 6858000"/>
              <a:gd name="connsiteX2602" fmla="*/ 6452226 w 6530564"/>
              <a:gd name="connsiteY2602" fmla="*/ 3073511 h 6858000"/>
              <a:gd name="connsiteX2603" fmla="*/ 6453223 w 6530564"/>
              <a:gd name="connsiteY2603" fmla="*/ 3078181 h 6858000"/>
              <a:gd name="connsiteX2604" fmla="*/ 6457895 w 6530564"/>
              <a:gd name="connsiteY2604" fmla="*/ 3077183 h 6858000"/>
              <a:gd name="connsiteX2605" fmla="*/ 6458213 w 6530564"/>
              <a:gd name="connsiteY2605" fmla="*/ 3101536 h 6858000"/>
              <a:gd name="connsiteX2606" fmla="*/ 6460209 w 6530564"/>
              <a:gd name="connsiteY2606" fmla="*/ 3110879 h 6858000"/>
              <a:gd name="connsiteX2607" fmla="*/ 6463203 w 6530564"/>
              <a:gd name="connsiteY2607" fmla="*/ 3124891 h 6858000"/>
              <a:gd name="connsiteX2608" fmla="*/ 6464201 w 6530564"/>
              <a:gd name="connsiteY2608" fmla="*/ 3129561 h 6858000"/>
              <a:gd name="connsiteX2609" fmla="*/ 6460527 w 6530564"/>
              <a:gd name="connsiteY2609" fmla="*/ 3135231 h 6858000"/>
              <a:gd name="connsiteX2610" fmla="*/ 6462523 w 6530564"/>
              <a:gd name="connsiteY2610" fmla="*/ 3144574 h 6858000"/>
              <a:gd name="connsiteX2611" fmla="*/ 6468192 w 6530564"/>
              <a:gd name="connsiteY2611" fmla="*/ 3148246 h 6858000"/>
              <a:gd name="connsiteX2612" fmla="*/ 6492143 w 6530564"/>
              <a:gd name="connsiteY2612" fmla="*/ 3260351 h 6858000"/>
              <a:gd name="connsiteX2613" fmla="*/ 6493779 w 6530564"/>
              <a:gd name="connsiteY2613" fmla="*/ 3313728 h 6858000"/>
              <a:gd name="connsiteX2614" fmla="*/ 6497452 w 6530564"/>
              <a:gd name="connsiteY2614" fmla="*/ 3308059 h 6858000"/>
              <a:gd name="connsiteX2615" fmla="*/ 6508067 w 6530564"/>
              <a:gd name="connsiteY2615" fmla="*/ 3403475 h 6858000"/>
              <a:gd name="connsiteX2616" fmla="*/ 6513737 w 6530564"/>
              <a:gd name="connsiteY2616" fmla="*/ 3407147 h 6858000"/>
              <a:gd name="connsiteX2617" fmla="*/ 6514056 w 6530564"/>
              <a:gd name="connsiteY2617" fmla="*/ 3431501 h 6858000"/>
              <a:gd name="connsiteX2618" fmla="*/ 6510383 w 6530564"/>
              <a:gd name="connsiteY2618" fmla="*/ 3437170 h 6858000"/>
              <a:gd name="connsiteX2619" fmla="*/ 6517049 w 6530564"/>
              <a:gd name="connsiteY2619" fmla="*/ 3445513 h 6858000"/>
              <a:gd name="connsiteX2620" fmla="*/ 6518367 w 6530564"/>
              <a:gd name="connsiteY2620" fmla="*/ 3474537 h 6858000"/>
              <a:gd name="connsiteX2621" fmla="*/ 6519363 w 6530564"/>
              <a:gd name="connsiteY2621" fmla="*/ 3479209 h 6858000"/>
              <a:gd name="connsiteX2622" fmla="*/ 6517687 w 6530564"/>
              <a:gd name="connsiteY2622" fmla="*/ 3494220 h 6858000"/>
              <a:gd name="connsiteX2623" fmla="*/ 6518686 w 6530564"/>
              <a:gd name="connsiteY2623" fmla="*/ 3498890 h 6858000"/>
              <a:gd name="connsiteX2624" fmla="*/ 6519683 w 6530564"/>
              <a:gd name="connsiteY2624" fmla="*/ 3503561 h 6858000"/>
              <a:gd name="connsiteX2625" fmla="*/ 6517965 w 6530564"/>
              <a:gd name="connsiteY2625" fmla="*/ 3586960 h 6858000"/>
              <a:gd name="connsiteX2626" fmla="*/ 6520957 w 6530564"/>
              <a:gd name="connsiteY2626" fmla="*/ 3600973 h 6858000"/>
              <a:gd name="connsiteX2627" fmla="*/ 6521957 w 6530564"/>
              <a:gd name="connsiteY2627" fmla="*/ 3605644 h 6858000"/>
              <a:gd name="connsiteX2628" fmla="*/ 6525949 w 6530564"/>
              <a:gd name="connsiteY2628" fmla="*/ 3624328 h 6858000"/>
              <a:gd name="connsiteX2629" fmla="*/ 6518240 w 6530564"/>
              <a:gd name="connsiteY2629" fmla="*/ 3679702 h 6858000"/>
              <a:gd name="connsiteX2630" fmla="*/ 6499429 w 6530564"/>
              <a:gd name="connsiteY2630" fmla="*/ 3888856 h 6858000"/>
              <a:gd name="connsiteX2631" fmla="*/ 6500429 w 6530564"/>
              <a:gd name="connsiteY2631" fmla="*/ 3893529 h 6858000"/>
              <a:gd name="connsiteX2632" fmla="*/ 6496756 w 6530564"/>
              <a:gd name="connsiteY2632" fmla="*/ 3899196 h 6858000"/>
              <a:gd name="connsiteX2633" fmla="*/ 6474945 w 6530564"/>
              <a:gd name="connsiteY2633" fmla="*/ 3968571 h 6858000"/>
              <a:gd name="connsiteX2634" fmla="*/ 6456817 w 6530564"/>
              <a:gd name="connsiteY2634" fmla="*/ 4036740 h 6858000"/>
              <a:gd name="connsiteX2635" fmla="*/ 6457067 w 6530564"/>
              <a:gd name="connsiteY2635" fmla="*/ 4035275 h 6858000"/>
              <a:gd name="connsiteX2636" fmla="*/ 6458983 w 6530564"/>
              <a:gd name="connsiteY2636" fmla="*/ 4019603 h 6858000"/>
              <a:gd name="connsiteX2637" fmla="*/ 6461660 w 6530564"/>
              <a:gd name="connsiteY2637" fmla="*/ 4009263 h 6858000"/>
              <a:gd name="connsiteX2638" fmla="*/ 6468688 w 6530564"/>
              <a:gd name="connsiteY2638" fmla="*/ 3973572 h 6858000"/>
              <a:gd name="connsiteX2639" fmla="*/ 6480067 w 6530564"/>
              <a:gd name="connsiteY2639" fmla="*/ 3912531 h 6858000"/>
              <a:gd name="connsiteX2640" fmla="*/ 6482742 w 6530564"/>
              <a:gd name="connsiteY2640" fmla="*/ 3902189 h 6858000"/>
              <a:gd name="connsiteX2641" fmla="*/ 6485417 w 6530564"/>
              <a:gd name="connsiteY2641" fmla="*/ 3891851 h 6858000"/>
              <a:gd name="connsiteX2642" fmla="*/ 6479749 w 6530564"/>
              <a:gd name="connsiteY2642" fmla="*/ 3888177 h 6858000"/>
              <a:gd name="connsiteX2643" fmla="*/ 6469727 w 6530564"/>
              <a:gd name="connsiteY2643" fmla="*/ 3909856 h 6858000"/>
              <a:gd name="connsiteX2644" fmla="*/ 6470724 w 6530564"/>
              <a:gd name="connsiteY2644" fmla="*/ 3914527 h 6858000"/>
              <a:gd name="connsiteX2645" fmla="*/ 6451319 w 6530564"/>
              <a:gd name="connsiteY2645" fmla="*/ 4006588 h 6858000"/>
              <a:gd name="connsiteX2646" fmla="*/ 6452317 w 6530564"/>
              <a:gd name="connsiteY2646" fmla="*/ 4011259 h 6858000"/>
              <a:gd name="connsiteX2647" fmla="*/ 6438623 w 6530564"/>
              <a:gd name="connsiteY2647" fmla="*/ 4038605 h 6858000"/>
              <a:gd name="connsiteX2648" fmla="*/ 6430597 w 6530564"/>
              <a:gd name="connsiteY2648" fmla="*/ 4069625 h 6858000"/>
              <a:gd name="connsiteX2649" fmla="*/ 6417467 w 6530564"/>
              <a:gd name="connsiteY2649" fmla="*/ 4131042 h 6858000"/>
              <a:gd name="connsiteX2650" fmla="*/ 6397652 w 6530564"/>
              <a:gd name="connsiteY2650" fmla="*/ 4184394 h 6858000"/>
              <a:gd name="connsiteX2651" fmla="*/ 6395501 w 6530564"/>
              <a:gd name="connsiteY2651" fmla="*/ 4179691 h 6858000"/>
              <a:gd name="connsiteX2652" fmla="*/ 6310617 w 6530564"/>
              <a:gd name="connsiteY2652" fmla="*/ 4422501 h 6858000"/>
              <a:gd name="connsiteX2653" fmla="*/ 6305947 w 6530564"/>
              <a:gd name="connsiteY2653" fmla="*/ 4423498 h 6858000"/>
              <a:gd name="connsiteX2654" fmla="*/ 6306945 w 6530564"/>
              <a:gd name="connsiteY2654" fmla="*/ 4428171 h 6858000"/>
              <a:gd name="connsiteX2655" fmla="*/ 6307942 w 6530564"/>
              <a:gd name="connsiteY2655" fmla="*/ 4432841 h 6858000"/>
              <a:gd name="connsiteX2656" fmla="*/ 6292252 w 6530564"/>
              <a:gd name="connsiteY2656" fmla="*/ 4450844 h 6858000"/>
              <a:gd name="connsiteX2657" fmla="*/ 6268855 w 6530564"/>
              <a:gd name="connsiteY2657" fmla="*/ 4524223 h 6858000"/>
              <a:gd name="connsiteX2658" fmla="*/ 6265862 w 6530564"/>
              <a:gd name="connsiteY2658" fmla="*/ 4510210 h 6858000"/>
              <a:gd name="connsiteX2659" fmla="*/ 6258833 w 6530564"/>
              <a:gd name="connsiteY2659" fmla="*/ 4545902 h 6858000"/>
              <a:gd name="connsiteX2660" fmla="*/ 6253165 w 6530564"/>
              <a:gd name="connsiteY2660" fmla="*/ 4542228 h 6858000"/>
              <a:gd name="connsiteX2661" fmla="*/ 6214077 w 6530564"/>
              <a:gd name="connsiteY2661" fmla="*/ 4633610 h 6858000"/>
              <a:gd name="connsiteX2662" fmla="*/ 6209407 w 6530564"/>
              <a:gd name="connsiteY2662" fmla="*/ 4634608 h 6858000"/>
              <a:gd name="connsiteX2663" fmla="*/ 6170001 w 6530564"/>
              <a:gd name="connsiteY2663" fmla="*/ 4701637 h 6858000"/>
              <a:gd name="connsiteX2664" fmla="*/ 6124246 w 6530564"/>
              <a:gd name="connsiteY2664" fmla="*/ 4784676 h 6858000"/>
              <a:gd name="connsiteX2665" fmla="*/ 6094991 w 6530564"/>
              <a:gd name="connsiteY2665" fmla="*/ 4822064 h 6858000"/>
              <a:gd name="connsiteX2666" fmla="*/ 6068122 w 6530564"/>
              <a:gd name="connsiteY2666" fmla="*/ 4864900 h 6858000"/>
              <a:gd name="connsiteX2667" fmla="*/ 6067155 w 6530564"/>
              <a:gd name="connsiteY2667" fmla="*/ 4860368 h 6858000"/>
              <a:gd name="connsiteX2668" fmla="*/ 6063481 w 6530564"/>
              <a:gd name="connsiteY2668" fmla="*/ 4866038 h 6858000"/>
              <a:gd name="connsiteX2669" fmla="*/ 6060805 w 6530564"/>
              <a:gd name="connsiteY2669" fmla="*/ 4876378 h 6858000"/>
              <a:gd name="connsiteX2670" fmla="*/ 6059807 w 6530564"/>
              <a:gd name="connsiteY2670" fmla="*/ 4871705 h 6858000"/>
              <a:gd name="connsiteX2671" fmla="*/ 6037769 w 6530564"/>
              <a:gd name="connsiteY2671" fmla="*/ 4905720 h 6858000"/>
              <a:gd name="connsiteX2672" fmla="*/ 6038767 w 6530564"/>
              <a:gd name="connsiteY2672" fmla="*/ 4910391 h 6858000"/>
              <a:gd name="connsiteX2673" fmla="*/ 6036091 w 6530564"/>
              <a:gd name="connsiteY2673" fmla="*/ 4920731 h 6858000"/>
              <a:gd name="connsiteX2674" fmla="*/ 6034095 w 6530564"/>
              <a:gd name="connsiteY2674" fmla="*/ 4911389 h 6858000"/>
              <a:gd name="connsiteX2675" fmla="*/ 6023077 w 6530564"/>
              <a:gd name="connsiteY2675" fmla="*/ 4928396 h 6858000"/>
              <a:gd name="connsiteX2676" fmla="*/ 6022078 w 6530564"/>
              <a:gd name="connsiteY2676" fmla="*/ 4923723 h 6858000"/>
              <a:gd name="connsiteX2677" fmla="*/ 6021081 w 6530564"/>
              <a:gd name="connsiteY2677" fmla="*/ 4919054 h 6858000"/>
              <a:gd name="connsiteX2678" fmla="*/ 6016409 w 6530564"/>
              <a:gd name="connsiteY2678" fmla="*/ 4920052 h 6858000"/>
              <a:gd name="connsiteX2679" fmla="*/ 6018405 w 6530564"/>
              <a:gd name="connsiteY2679" fmla="*/ 4929393 h 6858000"/>
              <a:gd name="connsiteX2680" fmla="*/ 6019404 w 6530564"/>
              <a:gd name="connsiteY2680" fmla="*/ 4934065 h 6858000"/>
              <a:gd name="connsiteX2681" fmla="*/ 6015730 w 6530564"/>
              <a:gd name="connsiteY2681" fmla="*/ 4939735 h 6858000"/>
              <a:gd name="connsiteX2682" fmla="*/ 6011059 w 6530564"/>
              <a:gd name="connsiteY2682" fmla="*/ 4940732 h 6858000"/>
              <a:gd name="connsiteX2683" fmla="*/ 6006389 w 6530564"/>
              <a:gd name="connsiteY2683" fmla="*/ 4941731 h 6858000"/>
              <a:gd name="connsiteX2684" fmla="*/ 6007386 w 6530564"/>
              <a:gd name="connsiteY2684" fmla="*/ 4946401 h 6858000"/>
              <a:gd name="connsiteX2685" fmla="*/ 6008383 w 6530564"/>
              <a:gd name="connsiteY2685" fmla="*/ 4951071 h 6858000"/>
              <a:gd name="connsiteX2686" fmla="*/ 5996367 w 6530564"/>
              <a:gd name="connsiteY2686" fmla="*/ 4963407 h 6858000"/>
              <a:gd name="connsiteX2687" fmla="*/ 5995370 w 6530564"/>
              <a:gd name="connsiteY2687" fmla="*/ 4958737 h 6858000"/>
              <a:gd name="connsiteX2688" fmla="*/ 5991696 w 6530564"/>
              <a:gd name="connsiteY2688" fmla="*/ 4964406 h 6858000"/>
              <a:gd name="connsiteX2689" fmla="*/ 5988022 w 6530564"/>
              <a:gd name="connsiteY2689" fmla="*/ 4970074 h 6858000"/>
              <a:gd name="connsiteX2690" fmla="*/ 5985347 w 6530564"/>
              <a:gd name="connsiteY2690" fmla="*/ 4980414 h 6858000"/>
              <a:gd name="connsiteX2691" fmla="*/ 5984349 w 6530564"/>
              <a:gd name="connsiteY2691" fmla="*/ 4975743 h 6858000"/>
              <a:gd name="connsiteX2692" fmla="*/ 5967661 w 6530564"/>
              <a:gd name="connsiteY2692" fmla="*/ 4989076 h 6858000"/>
              <a:gd name="connsiteX2693" fmla="*/ 5965665 w 6530564"/>
              <a:gd name="connsiteY2693" fmla="*/ 4979735 h 6858000"/>
              <a:gd name="connsiteX2694" fmla="*/ 5949975 w 6530564"/>
              <a:gd name="connsiteY2694" fmla="*/ 4997740 h 6858000"/>
              <a:gd name="connsiteX2695" fmla="*/ 5948977 w 6530564"/>
              <a:gd name="connsiteY2695" fmla="*/ 4993069 h 6858000"/>
              <a:gd name="connsiteX2696" fmla="*/ 5952650 w 6530564"/>
              <a:gd name="connsiteY2696" fmla="*/ 4987400 h 6858000"/>
              <a:gd name="connsiteX2697" fmla="*/ 5951653 w 6530564"/>
              <a:gd name="connsiteY2697" fmla="*/ 4982729 h 6858000"/>
              <a:gd name="connsiteX2698" fmla="*/ 5947981 w 6530564"/>
              <a:gd name="connsiteY2698" fmla="*/ 4988397 h 6858000"/>
              <a:gd name="connsiteX2699" fmla="*/ 5944307 w 6530564"/>
              <a:gd name="connsiteY2699" fmla="*/ 4994067 h 6858000"/>
              <a:gd name="connsiteX2700" fmla="*/ 5941631 w 6530564"/>
              <a:gd name="connsiteY2700" fmla="*/ 5004407 h 6858000"/>
              <a:gd name="connsiteX2701" fmla="*/ 5950973 w 6530564"/>
              <a:gd name="connsiteY2701" fmla="*/ 5002410 h 6858000"/>
              <a:gd name="connsiteX2702" fmla="*/ 5947299 w 6530564"/>
              <a:gd name="connsiteY2702" fmla="*/ 5008080 h 6858000"/>
              <a:gd name="connsiteX2703" fmla="*/ 5929931 w 6530564"/>
              <a:gd name="connsiteY2703" fmla="*/ 5041095 h 6858000"/>
              <a:gd name="connsiteX2704" fmla="*/ 5947618 w 6530564"/>
              <a:gd name="connsiteY2704" fmla="*/ 5032434 h 6858000"/>
              <a:gd name="connsiteX2705" fmla="*/ 5931927 w 6530564"/>
              <a:gd name="connsiteY2705" fmla="*/ 5050439 h 6858000"/>
              <a:gd name="connsiteX2706" fmla="*/ 5920909 w 6530564"/>
              <a:gd name="connsiteY2706" fmla="*/ 5067445 h 6858000"/>
              <a:gd name="connsiteX2707" fmla="*/ 5912565 w 6530564"/>
              <a:gd name="connsiteY2707" fmla="*/ 5074111 h 6858000"/>
              <a:gd name="connsiteX2708" fmla="*/ 5910570 w 6530564"/>
              <a:gd name="connsiteY2708" fmla="*/ 5064770 h 6858000"/>
              <a:gd name="connsiteX2709" fmla="*/ 5895877 w 6530564"/>
              <a:gd name="connsiteY2709" fmla="*/ 5087444 h 6858000"/>
              <a:gd name="connsiteX2710" fmla="*/ 5890208 w 6530564"/>
              <a:gd name="connsiteY2710" fmla="*/ 5083772 h 6858000"/>
              <a:gd name="connsiteX2711" fmla="*/ 5893881 w 6530564"/>
              <a:gd name="connsiteY2711" fmla="*/ 5078103 h 6858000"/>
              <a:gd name="connsiteX2712" fmla="*/ 5892882 w 6530564"/>
              <a:gd name="connsiteY2712" fmla="*/ 5073432 h 6858000"/>
              <a:gd name="connsiteX2713" fmla="*/ 5888211 w 6530564"/>
              <a:gd name="connsiteY2713" fmla="*/ 5074430 h 6858000"/>
              <a:gd name="connsiteX2714" fmla="*/ 5884539 w 6530564"/>
              <a:gd name="connsiteY2714" fmla="*/ 5080098 h 6858000"/>
              <a:gd name="connsiteX2715" fmla="*/ 5885537 w 6530564"/>
              <a:gd name="connsiteY2715" fmla="*/ 5084770 h 6858000"/>
              <a:gd name="connsiteX2716" fmla="*/ 5881863 w 6530564"/>
              <a:gd name="connsiteY2716" fmla="*/ 5090439 h 6858000"/>
              <a:gd name="connsiteX2717" fmla="*/ 5878191 w 6530564"/>
              <a:gd name="connsiteY2717" fmla="*/ 5096109 h 6858000"/>
              <a:gd name="connsiteX2718" fmla="*/ 5873519 w 6530564"/>
              <a:gd name="connsiteY2718" fmla="*/ 5097107 h 6858000"/>
              <a:gd name="connsiteX2719" fmla="*/ 5874517 w 6530564"/>
              <a:gd name="connsiteY2719" fmla="*/ 5101778 h 6858000"/>
              <a:gd name="connsiteX2720" fmla="*/ 5869847 w 6530564"/>
              <a:gd name="connsiteY2720" fmla="*/ 5102775 h 6858000"/>
              <a:gd name="connsiteX2721" fmla="*/ 5868847 w 6530564"/>
              <a:gd name="connsiteY2721" fmla="*/ 5098105 h 6858000"/>
              <a:gd name="connsiteX2722" fmla="*/ 5871523 w 6530564"/>
              <a:gd name="connsiteY2722" fmla="*/ 5087764 h 6858000"/>
              <a:gd name="connsiteX2723" fmla="*/ 5878869 w 6530564"/>
              <a:gd name="connsiteY2723" fmla="*/ 5076427 h 6858000"/>
              <a:gd name="connsiteX2724" fmla="*/ 5874198 w 6530564"/>
              <a:gd name="connsiteY2724" fmla="*/ 5077424 h 6858000"/>
              <a:gd name="connsiteX2725" fmla="*/ 5870525 w 6530564"/>
              <a:gd name="connsiteY2725" fmla="*/ 5083093 h 6858000"/>
              <a:gd name="connsiteX2726" fmla="*/ 5859507 w 6530564"/>
              <a:gd name="connsiteY2726" fmla="*/ 5100100 h 6858000"/>
              <a:gd name="connsiteX2727" fmla="*/ 5860503 w 6530564"/>
              <a:gd name="connsiteY2727" fmla="*/ 5104770 h 6858000"/>
              <a:gd name="connsiteX2728" fmla="*/ 5854156 w 6530564"/>
              <a:gd name="connsiteY2728" fmla="*/ 5120780 h 6858000"/>
              <a:gd name="connsiteX2729" fmla="*/ 5803411 w 6530564"/>
              <a:gd name="connsiteY2729" fmla="*/ 5180463 h 6858000"/>
              <a:gd name="connsiteX2730" fmla="*/ 5798741 w 6530564"/>
              <a:gd name="connsiteY2730" fmla="*/ 5181460 h 6858000"/>
              <a:gd name="connsiteX2731" fmla="*/ 5795068 w 6530564"/>
              <a:gd name="connsiteY2731" fmla="*/ 5187130 h 6858000"/>
              <a:gd name="connsiteX2732" fmla="*/ 5783051 w 6530564"/>
              <a:gd name="connsiteY2732" fmla="*/ 5199465 h 6858000"/>
              <a:gd name="connsiteX2733" fmla="*/ 5779378 w 6530564"/>
              <a:gd name="connsiteY2733" fmla="*/ 5205135 h 6858000"/>
              <a:gd name="connsiteX2734" fmla="*/ 5767360 w 6530564"/>
              <a:gd name="connsiteY2734" fmla="*/ 5217470 h 6858000"/>
              <a:gd name="connsiteX2735" fmla="*/ 5755343 w 6530564"/>
              <a:gd name="connsiteY2735" fmla="*/ 5229806 h 6858000"/>
              <a:gd name="connsiteX2736" fmla="*/ 5718293 w 6530564"/>
              <a:gd name="connsiteY2736" fmla="*/ 5262142 h 6858000"/>
              <a:gd name="connsiteX2737" fmla="*/ 5680564 w 6530564"/>
              <a:gd name="connsiteY2737" fmla="*/ 5314161 h 6858000"/>
              <a:gd name="connsiteX2738" fmla="*/ 5668546 w 6530564"/>
              <a:gd name="connsiteY2738" fmla="*/ 5326497 h 6858000"/>
              <a:gd name="connsiteX2739" fmla="*/ 5679885 w 6530564"/>
              <a:gd name="connsiteY2739" fmla="*/ 5333842 h 6858000"/>
              <a:gd name="connsiteX2740" fmla="*/ 5712263 w 6530564"/>
              <a:gd name="connsiteY2740" fmla="*/ 5302506 h 6858000"/>
              <a:gd name="connsiteX2741" fmla="*/ 5746319 w 6530564"/>
              <a:gd name="connsiteY2741" fmla="*/ 5256155 h 6858000"/>
              <a:gd name="connsiteX2742" fmla="*/ 5762009 w 6530564"/>
              <a:gd name="connsiteY2742" fmla="*/ 5238151 h 6858000"/>
              <a:gd name="connsiteX2743" fmla="*/ 5763007 w 6530564"/>
              <a:gd name="connsiteY2743" fmla="*/ 5242821 h 6858000"/>
              <a:gd name="connsiteX2744" fmla="*/ 5758337 w 6530564"/>
              <a:gd name="connsiteY2744" fmla="*/ 5243820 h 6858000"/>
              <a:gd name="connsiteX2745" fmla="*/ 5759335 w 6530564"/>
              <a:gd name="connsiteY2745" fmla="*/ 5248491 h 6858000"/>
              <a:gd name="connsiteX2746" fmla="*/ 5764005 w 6530564"/>
              <a:gd name="connsiteY2746" fmla="*/ 5247493 h 6858000"/>
              <a:gd name="connsiteX2747" fmla="*/ 5767679 w 6530564"/>
              <a:gd name="connsiteY2747" fmla="*/ 5241824 h 6858000"/>
              <a:gd name="connsiteX2748" fmla="*/ 5764685 w 6530564"/>
              <a:gd name="connsiteY2748" fmla="*/ 5227811 h 6858000"/>
              <a:gd name="connsiteX2749" fmla="*/ 5776701 w 6530564"/>
              <a:gd name="connsiteY2749" fmla="*/ 5215474 h 6858000"/>
              <a:gd name="connsiteX2750" fmla="*/ 5786044 w 6530564"/>
              <a:gd name="connsiteY2750" fmla="*/ 5213479 h 6858000"/>
              <a:gd name="connsiteX2751" fmla="*/ 5787043 w 6530564"/>
              <a:gd name="connsiteY2751" fmla="*/ 5218150 h 6858000"/>
              <a:gd name="connsiteX2752" fmla="*/ 5790713 w 6530564"/>
              <a:gd name="connsiteY2752" fmla="*/ 5212480 h 6858000"/>
              <a:gd name="connsiteX2753" fmla="*/ 5789717 w 6530564"/>
              <a:gd name="connsiteY2753" fmla="*/ 5207810 h 6858000"/>
              <a:gd name="connsiteX2754" fmla="*/ 5792393 w 6530564"/>
              <a:gd name="connsiteY2754" fmla="*/ 5197469 h 6858000"/>
              <a:gd name="connsiteX2755" fmla="*/ 5800735 w 6530564"/>
              <a:gd name="connsiteY2755" fmla="*/ 5190803 h 6858000"/>
              <a:gd name="connsiteX2756" fmla="*/ 5805408 w 6530564"/>
              <a:gd name="connsiteY2756" fmla="*/ 5189806 h 6858000"/>
              <a:gd name="connsiteX2757" fmla="*/ 5804409 w 6530564"/>
              <a:gd name="connsiteY2757" fmla="*/ 5185134 h 6858000"/>
              <a:gd name="connsiteX2758" fmla="*/ 5808082 w 6530564"/>
              <a:gd name="connsiteY2758" fmla="*/ 5179466 h 6858000"/>
              <a:gd name="connsiteX2759" fmla="*/ 5859825 w 6530564"/>
              <a:gd name="connsiteY2759" fmla="*/ 5124453 h 6858000"/>
              <a:gd name="connsiteX2760" fmla="*/ 5863499 w 6530564"/>
              <a:gd name="connsiteY2760" fmla="*/ 5118782 h 6858000"/>
              <a:gd name="connsiteX2761" fmla="*/ 5862500 w 6530564"/>
              <a:gd name="connsiteY2761" fmla="*/ 5114113 h 6858000"/>
              <a:gd name="connsiteX2762" fmla="*/ 5867171 w 6530564"/>
              <a:gd name="connsiteY2762" fmla="*/ 5113115 h 6858000"/>
              <a:gd name="connsiteX2763" fmla="*/ 5868169 w 6530564"/>
              <a:gd name="connsiteY2763" fmla="*/ 5117785 h 6858000"/>
              <a:gd name="connsiteX2764" fmla="*/ 5889529 w 6530564"/>
              <a:gd name="connsiteY2764" fmla="*/ 5103454 h 6858000"/>
              <a:gd name="connsiteX2765" fmla="*/ 5888531 w 6530564"/>
              <a:gd name="connsiteY2765" fmla="*/ 5098783 h 6858000"/>
              <a:gd name="connsiteX2766" fmla="*/ 5886853 w 6530564"/>
              <a:gd name="connsiteY2766" fmla="*/ 5113794 h 6858000"/>
              <a:gd name="connsiteX2767" fmla="*/ 5918235 w 6530564"/>
              <a:gd name="connsiteY2767" fmla="*/ 5077785 h 6858000"/>
              <a:gd name="connsiteX2768" fmla="*/ 5937596 w 6530564"/>
              <a:gd name="connsiteY2768" fmla="*/ 5054110 h 6858000"/>
              <a:gd name="connsiteX2769" fmla="*/ 5956961 w 6530564"/>
              <a:gd name="connsiteY2769" fmla="*/ 5030438 h 6858000"/>
              <a:gd name="connsiteX2770" fmla="*/ 5991015 w 6530564"/>
              <a:gd name="connsiteY2770" fmla="*/ 4984087 h 6858000"/>
              <a:gd name="connsiteX2771" fmla="*/ 6003035 w 6530564"/>
              <a:gd name="connsiteY2771" fmla="*/ 4971752 h 6858000"/>
              <a:gd name="connsiteX2772" fmla="*/ 6010379 w 6530564"/>
              <a:gd name="connsiteY2772" fmla="*/ 4960413 h 6858000"/>
              <a:gd name="connsiteX2773" fmla="*/ 6018723 w 6530564"/>
              <a:gd name="connsiteY2773" fmla="*/ 4953747 h 6858000"/>
              <a:gd name="connsiteX2774" fmla="*/ 6029744 w 6530564"/>
              <a:gd name="connsiteY2774" fmla="*/ 4936740 h 6858000"/>
              <a:gd name="connsiteX2775" fmla="*/ 6041761 w 6530564"/>
              <a:gd name="connsiteY2775" fmla="*/ 4924404 h 6858000"/>
              <a:gd name="connsiteX2776" fmla="*/ 6048109 w 6530564"/>
              <a:gd name="connsiteY2776" fmla="*/ 4908395 h 6858000"/>
              <a:gd name="connsiteX2777" fmla="*/ 6052779 w 6530564"/>
              <a:gd name="connsiteY2777" fmla="*/ 4907398 h 6858000"/>
              <a:gd name="connsiteX2778" fmla="*/ 6166964 w 6530564"/>
              <a:gd name="connsiteY2778" fmla="*/ 4756012 h 6858000"/>
              <a:gd name="connsiteX2779" fmla="*/ 6171634 w 6530564"/>
              <a:gd name="connsiteY2779" fmla="*/ 4755014 h 6858000"/>
              <a:gd name="connsiteX2780" fmla="*/ 6176307 w 6530564"/>
              <a:gd name="connsiteY2780" fmla="*/ 4754017 h 6858000"/>
              <a:gd name="connsiteX2781" fmla="*/ 6168961 w 6530564"/>
              <a:gd name="connsiteY2781" fmla="*/ 4765354 h 6858000"/>
              <a:gd name="connsiteX2782" fmla="*/ 6161614 w 6530564"/>
              <a:gd name="connsiteY2782" fmla="*/ 4776693 h 6858000"/>
              <a:gd name="connsiteX2783" fmla="*/ 6154269 w 6530564"/>
              <a:gd name="connsiteY2783" fmla="*/ 4788031 h 6858000"/>
              <a:gd name="connsiteX2784" fmla="*/ 6155266 w 6530564"/>
              <a:gd name="connsiteY2784" fmla="*/ 4792702 h 6858000"/>
              <a:gd name="connsiteX2785" fmla="*/ 6136901 w 6530564"/>
              <a:gd name="connsiteY2785" fmla="*/ 4821047 h 6858000"/>
              <a:gd name="connsiteX2786" fmla="*/ 6137897 w 6530564"/>
              <a:gd name="connsiteY2786" fmla="*/ 4825717 h 6858000"/>
              <a:gd name="connsiteX2787" fmla="*/ 6142571 w 6530564"/>
              <a:gd name="connsiteY2787" fmla="*/ 4824719 h 6858000"/>
              <a:gd name="connsiteX2788" fmla="*/ 6146243 w 6530564"/>
              <a:gd name="connsiteY2788" fmla="*/ 4819049 h 6858000"/>
              <a:gd name="connsiteX2789" fmla="*/ 6149915 w 6530564"/>
              <a:gd name="connsiteY2789" fmla="*/ 4813382 h 6858000"/>
              <a:gd name="connsiteX2790" fmla="*/ 6153588 w 6530564"/>
              <a:gd name="connsiteY2790" fmla="*/ 4807712 h 6858000"/>
              <a:gd name="connsiteX2791" fmla="*/ 6160935 w 6530564"/>
              <a:gd name="connsiteY2791" fmla="*/ 4796376 h 6858000"/>
              <a:gd name="connsiteX2792" fmla="*/ 6149207 w 6530564"/>
              <a:gd name="connsiteY2792" fmla="*/ 4815058 h 6858000"/>
              <a:gd name="connsiteX2793" fmla="*/ 6138972 w 6530564"/>
              <a:gd name="connsiteY2793" fmla="*/ 4830325 h 6858000"/>
              <a:gd name="connsiteX2794" fmla="*/ 6138897 w 6530564"/>
              <a:gd name="connsiteY2794" fmla="*/ 4830389 h 6858000"/>
              <a:gd name="connsiteX2795" fmla="*/ 6138892 w 6530564"/>
              <a:gd name="connsiteY2795" fmla="*/ 4830440 h 6858000"/>
              <a:gd name="connsiteX2796" fmla="*/ 6137977 w 6530564"/>
              <a:gd name="connsiteY2796" fmla="*/ 4831806 h 6858000"/>
              <a:gd name="connsiteX2797" fmla="*/ 6128557 w 6530564"/>
              <a:gd name="connsiteY2797" fmla="*/ 4827713 h 6858000"/>
              <a:gd name="connsiteX2798" fmla="*/ 6092823 w 6530564"/>
              <a:gd name="connsiteY2798" fmla="*/ 4889075 h 6858000"/>
              <a:gd name="connsiteX2799" fmla="*/ 6097494 w 6530564"/>
              <a:gd name="connsiteY2799" fmla="*/ 4888076 h 6858000"/>
              <a:gd name="connsiteX2800" fmla="*/ 6086475 w 6530564"/>
              <a:gd name="connsiteY2800" fmla="*/ 4905082 h 6858000"/>
              <a:gd name="connsiteX2801" fmla="*/ 6081803 w 6530564"/>
              <a:gd name="connsiteY2801" fmla="*/ 4906081 h 6858000"/>
              <a:gd name="connsiteX2802" fmla="*/ 6082802 w 6530564"/>
              <a:gd name="connsiteY2802" fmla="*/ 4910751 h 6858000"/>
              <a:gd name="connsiteX2803" fmla="*/ 6078133 w 6530564"/>
              <a:gd name="connsiteY2803" fmla="*/ 4911750 h 6858000"/>
              <a:gd name="connsiteX2804" fmla="*/ 6070785 w 6530564"/>
              <a:gd name="connsiteY2804" fmla="*/ 4923087 h 6858000"/>
              <a:gd name="connsiteX2805" fmla="*/ 6068109 w 6530564"/>
              <a:gd name="connsiteY2805" fmla="*/ 4933427 h 6858000"/>
              <a:gd name="connsiteX2806" fmla="*/ 6064437 w 6530564"/>
              <a:gd name="connsiteY2806" fmla="*/ 4939097 h 6858000"/>
              <a:gd name="connsiteX2807" fmla="*/ 6053416 w 6530564"/>
              <a:gd name="connsiteY2807" fmla="*/ 4956103 h 6858000"/>
              <a:gd name="connsiteX2808" fmla="*/ 6054415 w 6530564"/>
              <a:gd name="connsiteY2808" fmla="*/ 4960774 h 6858000"/>
              <a:gd name="connsiteX2809" fmla="*/ 6050743 w 6530564"/>
              <a:gd name="connsiteY2809" fmla="*/ 4966443 h 6858000"/>
              <a:gd name="connsiteX2810" fmla="*/ 6016685 w 6530564"/>
              <a:gd name="connsiteY2810" fmla="*/ 5012793 h 6858000"/>
              <a:gd name="connsiteX2811" fmla="*/ 6011017 w 6530564"/>
              <a:gd name="connsiteY2811" fmla="*/ 5009120 h 6858000"/>
              <a:gd name="connsiteX2812" fmla="*/ 6014690 w 6530564"/>
              <a:gd name="connsiteY2812" fmla="*/ 5003451 h 6858000"/>
              <a:gd name="connsiteX2813" fmla="*/ 6018363 w 6530564"/>
              <a:gd name="connsiteY2813" fmla="*/ 4997783 h 6858000"/>
              <a:gd name="connsiteX2814" fmla="*/ 6013693 w 6530564"/>
              <a:gd name="connsiteY2814" fmla="*/ 4998780 h 6858000"/>
              <a:gd name="connsiteX2815" fmla="*/ 6010020 w 6530564"/>
              <a:gd name="connsiteY2815" fmla="*/ 5004450 h 6858000"/>
              <a:gd name="connsiteX2816" fmla="*/ 6006346 w 6530564"/>
              <a:gd name="connsiteY2816" fmla="*/ 5010117 h 6858000"/>
              <a:gd name="connsiteX2817" fmla="*/ 6007345 w 6530564"/>
              <a:gd name="connsiteY2817" fmla="*/ 5014789 h 6858000"/>
              <a:gd name="connsiteX2818" fmla="*/ 6008343 w 6530564"/>
              <a:gd name="connsiteY2818" fmla="*/ 5019460 h 6858000"/>
              <a:gd name="connsiteX2819" fmla="*/ 5973287 w 6530564"/>
              <a:gd name="connsiteY2819" fmla="*/ 5061138 h 6858000"/>
              <a:gd name="connsiteX2820" fmla="*/ 5974287 w 6530564"/>
              <a:gd name="connsiteY2820" fmla="*/ 5065808 h 6858000"/>
              <a:gd name="connsiteX2821" fmla="*/ 5894837 w 6530564"/>
              <a:gd name="connsiteY2821" fmla="*/ 5151162 h 6858000"/>
              <a:gd name="connsiteX2822" fmla="*/ 5783008 w 6530564"/>
              <a:gd name="connsiteY2822" fmla="*/ 5267853 h 6858000"/>
              <a:gd name="connsiteX2823" fmla="*/ 5758973 w 6530564"/>
              <a:gd name="connsiteY2823" fmla="*/ 5292525 h 6858000"/>
              <a:gd name="connsiteX2824" fmla="*/ 5754302 w 6530564"/>
              <a:gd name="connsiteY2824" fmla="*/ 5293524 h 6858000"/>
              <a:gd name="connsiteX2825" fmla="*/ 5741289 w 6530564"/>
              <a:gd name="connsiteY2825" fmla="*/ 5301187 h 6858000"/>
              <a:gd name="connsiteX2826" fmla="*/ 5737613 w 6530564"/>
              <a:gd name="connsiteY2826" fmla="*/ 5306857 h 6858000"/>
              <a:gd name="connsiteX2827" fmla="*/ 5742285 w 6530564"/>
              <a:gd name="connsiteY2827" fmla="*/ 5305858 h 6858000"/>
              <a:gd name="connsiteX2828" fmla="*/ 5681201 w 6530564"/>
              <a:gd name="connsiteY2828" fmla="*/ 5362868 h 6858000"/>
              <a:gd name="connsiteX2829" fmla="*/ 5632136 w 6530564"/>
              <a:gd name="connsiteY2829" fmla="*/ 5407539 h 6858000"/>
              <a:gd name="connsiteX2830" fmla="*/ 5615447 w 6530564"/>
              <a:gd name="connsiteY2830" fmla="*/ 5420874 h 6858000"/>
              <a:gd name="connsiteX2831" fmla="*/ 5569055 w 6530564"/>
              <a:gd name="connsiteY2831" fmla="*/ 5455206 h 6858000"/>
              <a:gd name="connsiteX2832" fmla="*/ 5536677 w 6530564"/>
              <a:gd name="connsiteY2832" fmla="*/ 5486546 h 6858000"/>
              <a:gd name="connsiteX2833" fmla="*/ 5347435 w 6530564"/>
              <a:gd name="connsiteY2833" fmla="*/ 5629544 h 6858000"/>
              <a:gd name="connsiteX2834" fmla="*/ 5192251 w 6530564"/>
              <a:gd name="connsiteY2834" fmla="*/ 5726192 h 6858000"/>
              <a:gd name="connsiteX2835" fmla="*/ 5029405 w 6530564"/>
              <a:gd name="connsiteY2835" fmla="*/ 5809826 h 6858000"/>
              <a:gd name="connsiteX2836" fmla="*/ 5011718 w 6530564"/>
              <a:gd name="connsiteY2836" fmla="*/ 5818489 h 6858000"/>
              <a:gd name="connsiteX2837" fmla="*/ 4685383 w 6530564"/>
              <a:gd name="connsiteY2837" fmla="*/ 5937051 h 6858000"/>
              <a:gd name="connsiteX2838" fmla="*/ 4514510 w 6530564"/>
              <a:gd name="connsiteY2838" fmla="*/ 5980274 h 6858000"/>
              <a:gd name="connsiteX2839" fmla="*/ 4434660 w 6530564"/>
              <a:gd name="connsiteY2839" fmla="*/ 5991919 h 6858000"/>
              <a:gd name="connsiteX2840" fmla="*/ 4450453 w 6530564"/>
              <a:gd name="connsiteY2840" fmla="*/ 5989074 h 6858000"/>
              <a:gd name="connsiteX2841" fmla="*/ 4493869 w 6530564"/>
              <a:gd name="connsiteY2841" fmla="*/ 5977967 h 6858000"/>
              <a:gd name="connsiteX2842" fmla="*/ 4498541 w 6530564"/>
              <a:gd name="connsiteY2842" fmla="*/ 5976969 h 6858000"/>
              <a:gd name="connsiteX2843" fmla="*/ 4637673 w 6530564"/>
              <a:gd name="connsiteY2843" fmla="*/ 5942359 h 6858000"/>
              <a:gd name="connsiteX2844" fmla="*/ 4642343 w 6530564"/>
              <a:gd name="connsiteY2844" fmla="*/ 5941362 h 6858000"/>
              <a:gd name="connsiteX2845" fmla="*/ 4646017 w 6530564"/>
              <a:gd name="connsiteY2845" fmla="*/ 5935692 h 6858000"/>
              <a:gd name="connsiteX2846" fmla="*/ 4636675 w 6530564"/>
              <a:gd name="connsiteY2846" fmla="*/ 5937688 h 6858000"/>
              <a:gd name="connsiteX2847" fmla="*/ 4637673 w 6530564"/>
              <a:gd name="connsiteY2847" fmla="*/ 5942359 h 6858000"/>
              <a:gd name="connsiteX2848" fmla="*/ 4497543 w 6530564"/>
              <a:gd name="connsiteY2848" fmla="*/ 5972298 h 6858000"/>
              <a:gd name="connsiteX2849" fmla="*/ 4490875 w 6530564"/>
              <a:gd name="connsiteY2849" fmla="*/ 5963954 h 6858000"/>
              <a:gd name="connsiteX2850" fmla="*/ 4486203 w 6530564"/>
              <a:gd name="connsiteY2850" fmla="*/ 5964951 h 6858000"/>
              <a:gd name="connsiteX2851" fmla="*/ 4487203 w 6530564"/>
              <a:gd name="connsiteY2851" fmla="*/ 5969623 h 6858000"/>
              <a:gd name="connsiteX2852" fmla="*/ 4389111 w 6530564"/>
              <a:gd name="connsiteY2852" fmla="*/ 5990578 h 6858000"/>
              <a:gd name="connsiteX2853" fmla="*/ 4390107 w 6530564"/>
              <a:gd name="connsiteY2853" fmla="*/ 5995251 h 6858000"/>
              <a:gd name="connsiteX2854" fmla="*/ 4370427 w 6530564"/>
              <a:gd name="connsiteY2854" fmla="*/ 5994571 h 6858000"/>
              <a:gd name="connsiteX2855" fmla="*/ 4361085 w 6530564"/>
              <a:gd name="connsiteY2855" fmla="*/ 5996567 h 6858000"/>
              <a:gd name="connsiteX2856" fmla="*/ 4361763 w 6530564"/>
              <a:gd name="connsiteY2856" fmla="*/ 5976885 h 6858000"/>
              <a:gd name="connsiteX2857" fmla="*/ 4380447 w 6530564"/>
              <a:gd name="connsiteY2857" fmla="*/ 5972893 h 6858000"/>
              <a:gd name="connsiteX2858" fmla="*/ 4408475 w 6530564"/>
              <a:gd name="connsiteY2858" fmla="*/ 5966906 h 6858000"/>
              <a:gd name="connsiteX2859" fmla="*/ 4413145 w 6530564"/>
              <a:gd name="connsiteY2859" fmla="*/ 5965908 h 6858000"/>
              <a:gd name="connsiteX2860" fmla="*/ 4417816 w 6530564"/>
              <a:gd name="connsiteY2860" fmla="*/ 5964910 h 6858000"/>
              <a:gd name="connsiteX2861" fmla="*/ 4427159 w 6530564"/>
              <a:gd name="connsiteY2861" fmla="*/ 5962914 h 6858000"/>
              <a:gd name="connsiteX2862" fmla="*/ 4431829 w 6530564"/>
              <a:gd name="connsiteY2862" fmla="*/ 5961917 h 6858000"/>
              <a:gd name="connsiteX2863" fmla="*/ 4426161 w 6530564"/>
              <a:gd name="connsiteY2863" fmla="*/ 5958243 h 6858000"/>
              <a:gd name="connsiteX2864" fmla="*/ 4416819 w 6530564"/>
              <a:gd name="connsiteY2864" fmla="*/ 5960239 h 6858000"/>
              <a:gd name="connsiteX2865" fmla="*/ 4412147 w 6530564"/>
              <a:gd name="connsiteY2865" fmla="*/ 5961238 h 6858000"/>
              <a:gd name="connsiteX2866" fmla="*/ 4411149 w 6530564"/>
              <a:gd name="connsiteY2866" fmla="*/ 5956566 h 6858000"/>
              <a:gd name="connsiteX2867" fmla="*/ 4406479 w 6530564"/>
              <a:gd name="connsiteY2867" fmla="*/ 5957564 h 6858000"/>
              <a:gd name="connsiteX2868" fmla="*/ 4401807 w 6530564"/>
              <a:gd name="connsiteY2868" fmla="*/ 5958561 h 6858000"/>
              <a:gd name="connsiteX2869" fmla="*/ 4402805 w 6530564"/>
              <a:gd name="connsiteY2869" fmla="*/ 5963232 h 6858000"/>
              <a:gd name="connsiteX2870" fmla="*/ 4379449 w 6530564"/>
              <a:gd name="connsiteY2870" fmla="*/ 5968223 h 6858000"/>
              <a:gd name="connsiteX2871" fmla="*/ 4360765 w 6530564"/>
              <a:gd name="connsiteY2871" fmla="*/ 5972214 h 6858000"/>
              <a:gd name="connsiteX2872" fmla="*/ 4332741 w 6530564"/>
              <a:gd name="connsiteY2872" fmla="*/ 5978202 h 6858000"/>
              <a:gd name="connsiteX2873" fmla="*/ 4328067 w 6530564"/>
              <a:gd name="connsiteY2873" fmla="*/ 5979200 h 6858000"/>
              <a:gd name="connsiteX2874" fmla="*/ 4333738 w 6530564"/>
              <a:gd name="connsiteY2874" fmla="*/ 5982874 h 6858000"/>
              <a:gd name="connsiteX2875" fmla="*/ 4352421 w 6530564"/>
              <a:gd name="connsiteY2875" fmla="*/ 5978882 h 6858000"/>
              <a:gd name="connsiteX2876" fmla="*/ 4347071 w 6530564"/>
              <a:gd name="connsiteY2876" fmla="*/ 5999562 h 6858000"/>
              <a:gd name="connsiteX2877" fmla="*/ 4337729 w 6530564"/>
              <a:gd name="connsiteY2877" fmla="*/ 6001556 h 6858000"/>
              <a:gd name="connsiteX2878" fmla="*/ 4333057 w 6530564"/>
              <a:gd name="connsiteY2878" fmla="*/ 6002555 h 6858000"/>
              <a:gd name="connsiteX2879" fmla="*/ 4336731 w 6530564"/>
              <a:gd name="connsiteY2879" fmla="*/ 5996886 h 6858000"/>
              <a:gd name="connsiteX2880" fmla="*/ 4331061 w 6530564"/>
              <a:gd name="connsiteY2880" fmla="*/ 5993214 h 6858000"/>
              <a:gd name="connsiteX2881" fmla="*/ 4322719 w 6530564"/>
              <a:gd name="connsiteY2881" fmla="*/ 5999880 h 6858000"/>
              <a:gd name="connsiteX2882" fmla="*/ 4318046 w 6530564"/>
              <a:gd name="connsiteY2882" fmla="*/ 6000879 h 6858000"/>
              <a:gd name="connsiteX2883" fmla="*/ 4298365 w 6530564"/>
              <a:gd name="connsiteY2883" fmla="*/ 6000199 h 6858000"/>
              <a:gd name="connsiteX2884" fmla="*/ 4287027 w 6530564"/>
              <a:gd name="connsiteY2884" fmla="*/ 5992853 h 6858000"/>
              <a:gd name="connsiteX2885" fmla="*/ 4253332 w 6530564"/>
              <a:gd name="connsiteY2885" fmla="*/ 5995167 h 6858000"/>
              <a:gd name="connsiteX2886" fmla="*/ 4250657 w 6530564"/>
              <a:gd name="connsiteY2886" fmla="*/ 6005506 h 6858000"/>
              <a:gd name="connsiteX2887" fmla="*/ 4243989 w 6530564"/>
              <a:gd name="connsiteY2887" fmla="*/ 5997163 h 6858000"/>
              <a:gd name="connsiteX2888" fmla="*/ 4216961 w 6530564"/>
              <a:gd name="connsiteY2888" fmla="*/ 6007822 h 6858000"/>
              <a:gd name="connsiteX2889" fmla="*/ 4183267 w 6530564"/>
              <a:gd name="connsiteY2889" fmla="*/ 6010136 h 6858000"/>
              <a:gd name="connsiteX2890" fmla="*/ 4178595 w 6530564"/>
              <a:gd name="connsiteY2890" fmla="*/ 6011135 h 6858000"/>
              <a:gd name="connsiteX2891" fmla="*/ 4162587 w 6530564"/>
              <a:gd name="connsiteY2891" fmla="*/ 6004786 h 6858000"/>
              <a:gd name="connsiteX2892" fmla="*/ 4126216 w 6530564"/>
              <a:gd name="connsiteY2892" fmla="*/ 6017440 h 6858000"/>
              <a:gd name="connsiteX2893" fmla="*/ 4086851 w 6530564"/>
              <a:gd name="connsiteY2893" fmla="*/ 6016083 h 6858000"/>
              <a:gd name="connsiteX2894" fmla="*/ 4067171 w 6530564"/>
              <a:gd name="connsiteY2894" fmla="*/ 6015403 h 6858000"/>
              <a:gd name="connsiteX2895" fmla="*/ 4040821 w 6530564"/>
              <a:gd name="connsiteY2895" fmla="*/ 6006380 h 6858000"/>
              <a:gd name="connsiteX2896" fmla="*/ 3944405 w 6530564"/>
              <a:gd name="connsiteY2896" fmla="*/ 6012325 h 6858000"/>
              <a:gd name="connsiteX2897" fmla="*/ 3925723 w 6530564"/>
              <a:gd name="connsiteY2897" fmla="*/ 6016317 h 6858000"/>
              <a:gd name="connsiteX2898" fmla="*/ 3911709 w 6530564"/>
              <a:gd name="connsiteY2898" fmla="*/ 6019311 h 6858000"/>
              <a:gd name="connsiteX2899" fmla="*/ 3784954 w 6530564"/>
              <a:gd name="connsiteY2899" fmla="*/ 5997550 h 6858000"/>
              <a:gd name="connsiteX2900" fmla="*/ 3731576 w 6530564"/>
              <a:gd name="connsiteY2900" fmla="*/ 5999185 h 6858000"/>
              <a:gd name="connsiteX2901" fmla="*/ 3701555 w 6530564"/>
              <a:gd name="connsiteY2901" fmla="*/ 5995831 h 6858000"/>
              <a:gd name="connsiteX2902" fmla="*/ 3706225 w 6530564"/>
              <a:gd name="connsiteY2902" fmla="*/ 5994832 h 6858000"/>
              <a:gd name="connsiteX2903" fmla="*/ 3591805 w 6530564"/>
              <a:gd name="connsiteY2903" fmla="*/ 5985087 h 6858000"/>
              <a:gd name="connsiteX2904" fmla="*/ 3573122 w 6530564"/>
              <a:gd name="connsiteY2904" fmla="*/ 5989079 h 6858000"/>
              <a:gd name="connsiteX2905" fmla="*/ 3537430 w 6530564"/>
              <a:gd name="connsiteY2905" fmla="*/ 5982053 h 6858000"/>
              <a:gd name="connsiteX2906" fmla="*/ 3541104 w 6530564"/>
              <a:gd name="connsiteY2906" fmla="*/ 5976384 h 6858000"/>
              <a:gd name="connsiteX2907" fmla="*/ 3465050 w 6530564"/>
              <a:gd name="connsiteY2907" fmla="*/ 5963328 h 6858000"/>
              <a:gd name="connsiteX2908" fmla="*/ 3430358 w 6530564"/>
              <a:gd name="connsiteY2908" fmla="*/ 5960971 h 6858000"/>
              <a:gd name="connsiteX2909" fmla="*/ 3439699 w 6530564"/>
              <a:gd name="connsiteY2909" fmla="*/ 5958974 h 6858000"/>
              <a:gd name="connsiteX2910" fmla="*/ 3363648 w 6530564"/>
              <a:gd name="connsiteY2910" fmla="*/ 5945918 h 6858000"/>
              <a:gd name="connsiteX2911" fmla="*/ 3280927 w 6530564"/>
              <a:gd name="connsiteY2911" fmla="*/ 5924516 h 6858000"/>
              <a:gd name="connsiteX2912" fmla="*/ 3275257 w 6530564"/>
              <a:gd name="connsiteY2912" fmla="*/ 5920844 h 6858000"/>
              <a:gd name="connsiteX2913" fmla="*/ 3261244 w 6530564"/>
              <a:gd name="connsiteY2913" fmla="*/ 5923839 h 6858000"/>
              <a:gd name="connsiteX2914" fmla="*/ 3215214 w 6530564"/>
              <a:gd name="connsiteY2914" fmla="*/ 5914135 h 6858000"/>
              <a:gd name="connsiteX2915" fmla="*/ 3201879 w 6530564"/>
              <a:gd name="connsiteY2915" fmla="*/ 5897447 h 6858000"/>
              <a:gd name="connsiteX2916" fmla="*/ 3172855 w 6530564"/>
              <a:gd name="connsiteY2916" fmla="*/ 5898763 h 6858000"/>
              <a:gd name="connsiteX2917" fmla="*/ 3171857 w 6530564"/>
              <a:gd name="connsiteY2917" fmla="*/ 5894093 h 6858000"/>
              <a:gd name="connsiteX2918" fmla="*/ 3099478 w 6530564"/>
              <a:gd name="connsiteY2918" fmla="*/ 5875367 h 6858000"/>
              <a:gd name="connsiteX2919" fmla="*/ 3119159 w 6530564"/>
              <a:gd name="connsiteY2919" fmla="*/ 5876046 h 6858000"/>
              <a:gd name="connsiteX2920" fmla="*/ 3059795 w 6530564"/>
              <a:gd name="connsiteY2920" fmla="*/ 5849654 h 6858000"/>
              <a:gd name="connsiteX2921" fmla="*/ 3056122 w 6530564"/>
              <a:gd name="connsiteY2921" fmla="*/ 5855324 h 6858000"/>
              <a:gd name="connsiteX2922" fmla="*/ 3039115 w 6530564"/>
              <a:gd name="connsiteY2922" fmla="*/ 5844305 h 6858000"/>
              <a:gd name="connsiteX2923" fmla="*/ 3003423 w 6530564"/>
              <a:gd name="connsiteY2923" fmla="*/ 5837278 h 6858000"/>
              <a:gd name="connsiteX2924" fmla="*/ 2986416 w 6530564"/>
              <a:gd name="connsiteY2924" fmla="*/ 5826258 h 6858000"/>
              <a:gd name="connsiteX2925" fmla="*/ 2981746 w 6530564"/>
              <a:gd name="connsiteY2925" fmla="*/ 5827257 h 6858000"/>
              <a:gd name="connsiteX2926" fmla="*/ 2993083 w 6530564"/>
              <a:gd name="connsiteY2926" fmla="*/ 5834603 h 6858000"/>
              <a:gd name="connsiteX2927" fmla="*/ 2953401 w 6530564"/>
              <a:gd name="connsiteY2927" fmla="*/ 5808891 h 6858000"/>
              <a:gd name="connsiteX2928" fmla="*/ 2937391 w 6530564"/>
              <a:gd name="connsiteY2928" fmla="*/ 5802543 h 6858000"/>
              <a:gd name="connsiteX2929" fmla="*/ 2940386 w 6530564"/>
              <a:gd name="connsiteY2929" fmla="*/ 5816557 h 6858000"/>
              <a:gd name="connsiteX2930" fmla="*/ 2935713 w 6530564"/>
              <a:gd name="connsiteY2930" fmla="*/ 5817555 h 6858000"/>
              <a:gd name="connsiteX2931" fmla="*/ 2902699 w 6530564"/>
              <a:gd name="connsiteY2931" fmla="*/ 5800186 h 6858000"/>
              <a:gd name="connsiteX2932" fmla="*/ 2901701 w 6530564"/>
              <a:gd name="connsiteY2932" fmla="*/ 5795516 h 6858000"/>
              <a:gd name="connsiteX2933" fmla="*/ 2912041 w 6530564"/>
              <a:gd name="connsiteY2933" fmla="*/ 5798190 h 6858000"/>
              <a:gd name="connsiteX2934" fmla="*/ 2917710 w 6530564"/>
              <a:gd name="connsiteY2934" fmla="*/ 5801864 h 6858000"/>
              <a:gd name="connsiteX2935" fmla="*/ 2916711 w 6530564"/>
              <a:gd name="connsiteY2935" fmla="*/ 5797193 h 6858000"/>
              <a:gd name="connsiteX2936" fmla="*/ 2900702 w 6530564"/>
              <a:gd name="connsiteY2936" fmla="*/ 5790845 h 6858000"/>
              <a:gd name="connsiteX2937" fmla="*/ 2878026 w 6530564"/>
              <a:gd name="connsiteY2937" fmla="*/ 5776152 h 6858000"/>
              <a:gd name="connsiteX2938" fmla="*/ 2830996 w 6530564"/>
              <a:gd name="connsiteY2938" fmla="*/ 5761779 h 6858000"/>
              <a:gd name="connsiteX2939" fmla="*/ 2802653 w 6530564"/>
              <a:gd name="connsiteY2939" fmla="*/ 5743413 h 6858000"/>
              <a:gd name="connsiteX2940" fmla="*/ 2796984 w 6530564"/>
              <a:gd name="connsiteY2940" fmla="*/ 5739740 h 6858000"/>
              <a:gd name="connsiteX2941" fmla="*/ 2792311 w 6530564"/>
              <a:gd name="connsiteY2941" fmla="*/ 5740738 h 6858000"/>
              <a:gd name="connsiteX2942" fmla="*/ 2707279 w 6530564"/>
              <a:gd name="connsiteY2942" fmla="*/ 5685642 h 6858000"/>
              <a:gd name="connsiteX2943" fmla="*/ 2676938 w 6530564"/>
              <a:gd name="connsiteY2943" fmla="*/ 5657935 h 6858000"/>
              <a:gd name="connsiteX2944" fmla="*/ 2520882 w 6530564"/>
              <a:gd name="connsiteY2944" fmla="*/ 5544750 h 6858000"/>
              <a:gd name="connsiteX2945" fmla="*/ 2389498 w 6530564"/>
              <a:gd name="connsiteY2945" fmla="*/ 5455598 h 6858000"/>
              <a:gd name="connsiteX2946" fmla="*/ 2399159 w 6530564"/>
              <a:gd name="connsiteY2946" fmla="*/ 5477954 h 6858000"/>
              <a:gd name="connsiteX2947" fmla="*/ 2364147 w 6530564"/>
              <a:gd name="connsiteY2947" fmla="*/ 5451245 h 6858000"/>
              <a:gd name="connsiteX2948" fmla="*/ 2347139 w 6530564"/>
              <a:gd name="connsiteY2948" fmla="*/ 5440226 h 6858000"/>
              <a:gd name="connsiteX2949" fmla="*/ 2345143 w 6530564"/>
              <a:gd name="connsiteY2949" fmla="*/ 5430885 h 6858000"/>
              <a:gd name="connsiteX2950" fmla="*/ 2340472 w 6530564"/>
              <a:gd name="connsiteY2950" fmla="*/ 5431882 h 6858000"/>
              <a:gd name="connsiteX2951" fmla="*/ 2322149 w 6530564"/>
              <a:gd name="connsiteY2951" fmla="*/ 5391840 h 6858000"/>
              <a:gd name="connsiteX2952" fmla="*/ 2315481 w 6530564"/>
              <a:gd name="connsiteY2952" fmla="*/ 5383495 h 6858000"/>
              <a:gd name="connsiteX2953" fmla="*/ 2309813 w 6530564"/>
              <a:gd name="connsiteY2953" fmla="*/ 5379823 h 6858000"/>
              <a:gd name="connsiteX2954" fmla="*/ 2304144 w 6530564"/>
              <a:gd name="connsiteY2954" fmla="*/ 5376149 h 6858000"/>
              <a:gd name="connsiteX2955" fmla="*/ 2280470 w 6530564"/>
              <a:gd name="connsiteY2955" fmla="*/ 5356786 h 6858000"/>
              <a:gd name="connsiteX2956" fmla="*/ 2274800 w 6530564"/>
              <a:gd name="connsiteY2956" fmla="*/ 5353113 h 6858000"/>
              <a:gd name="connsiteX2957" fmla="*/ 2275799 w 6530564"/>
              <a:gd name="connsiteY2957" fmla="*/ 5357784 h 6858000"/>
              <a:gd name="connsiteX2958" fmla="*/ 2282467 w 6530564"/>
              <a:gd name="connsiteY2958" fmla="*/ 5366128 h 6858000"/>
              <a:gd name="connsiteX2959" fmla="*/ 2258113 w 6530564"/>
              <a:gd name="connsiteY2959" fmla="*/ 5366446 h 6858000"/>
              <a:gd name="connsiteX2960" fmla="*/ 2257114 w 6530564"/>
              <a:gd name="connsiteY2960" fmla="*/ 5361775 h 6858000"/>
              <a:gd name="connsiteX2961" fmla="*/ 2230129 w 6530564"/>
              <a:gd name="connsiteY2961" fmla="*/ 5304046 h 6858000"/>
              <a:gd name="connsiteX2962" fmla="*/ 2224460 w 6530564"/>
              <a:gd name="connsiteY2962" fmla="*/ 5300373 h 6858000"/>
              <a:gd name="connsiteX2963" fmla="*/ 2223461 w 6530564"/>
              <a:gd name="connsiteY2963" fmla="*/ 5295703 h 6858000"/>
              <a:gd name="connsiteX2964" fmla="*/ 2184458 w 6530564"/>
              <a:gd name="connsiteY2964" fmla="*/ 5250308 h 6858000"/>
              <a:gd name="connsiteX2965" fmla="*/ 2156113 w 6530564"/>
              <a:gd name="connsiteY2965" fmla="*/ 5231944 h 6858000"/>
              <a:gd name="connsiteX2966" fmla="*/ 2155116 w 6530564"/>
              <a:gd name="connsiteY2966" fmla="*/ 5227273 h 6858000"/>
              <a:gd name="connsiteX2967" fmla="*/ 2150443 w 6530564"/>
              <a:gd name="connsiteY2967" fmla="*/ 5228270 h 6858000"/>
              <a:gd name="connsiteX2968" fmla="*/ 2139106 w 6530564"/>
              <a:gd name="connsiteY2968" fmla="*/ 5220925 h 6858000"/>
              <a:gd name="connsiteX2969" fmla="*/ 2140105 w 6530564"/>
              <a:gd name="connsiteY2969" fmla="*/ 5225596 h 6858000"/>
              <a:gd name="connsiteX2970" fmla="*/ 2146772 w 6530564"/>
              <a:gd name="connsiteY2970" fmla="*/ 5233939 h 6858000"/>
              <a:gd name="connsiteX2971" fmla="*/ 2129765 w 6530564"/>
              <a:gd name="connsiteY2971" fmla="*/ 5222920 h 6858000"/>
              <a:gd name="connsiteX2972" fmla="*/ 2109085 w 6530564"/>
              <a:gd name="connsiteY2972" fmla="*/ 5217571 h 6858000"/>
              <a:gd name="connsiteX2973" fmla="*/ 2093754 w 6530564"/>
              <a:gd name="connsiteY2973" fmla="*/ 5191540 h 6858000"/>
              <a:gd name="connsiteX2974" fmla="*/ 2098425 w 6530564"/>
              <a:gd name="connsiteY2974" fmla="*/ 5190542 h 6858000"/>
              <a:gd name="connsiteX2975" fmla="*/ 2097428 w 6530564"/>
              <a:gd name="connsiteY2975" fmla="*/ 5185872 h 6858000"/>
              <a:gd name="connsiteX2976" fmla="*/ 2091758 w 6530564"/>
              <a:gd name="connsiteY2976" fmla="*/ 5182198 h 6858000"/>
              <a:gd name="connsiteX2977" fmla="*/ 2084094 w 6530564"/>
              <a:gd name="connsiteY2977" fmla="*/ 5169184 h 6858000"/>
              <a:gd name="connsiteX2978" fmla="*/ 2078424 w 6530564"/>
              <a:gd name="connsiteY2978" fmla="*/ 5165510 h 6858000"/>
              <a:gd name="connsiteX2979" fmla="*/ 2074434 w 6530564"/>
              <a:gd name="connsiteY2979" fmla="*/ 5146826 h 6858000"/>
              <a:gd name="connsiteX2980" fmla="*/ 2093436 w 6530564"/>
              <a:gd name="connsiteY2980" fmla="*/ 5167188 h 6858000"/>
              <a:gd name="connsiteX2981" fmla="*/ 2090442 w 6530564"/>
              <a:gd name="connsiteY2981" fmla="*/ 5153174 h 6858000"/>
              <a:gd name="connsiteX2982" fmla="*/ 2078108 w 6530564"/>
              <a:gd name="connsiteY2982" fmla="*/ 5141157 h 6858000"/>
              <a:gd name="connsiteX2983" fmla="*/ 2013114 w 6530564"/>
              <a:gd name="connsiteY2983" fmla="*/ 5042706 h 6858000"/>
              <a:gd name="connsiteX2984" fmla="*/ 1971436 w 6530564"/>
              <a:gd name="connsiteY2984" fmla="*/ 5007652 h 6858000"/>
              <a:gd name="connsiteX2985" fmla="*/ 1975108 w 6530564"/>
              <a:gd name="connsiteY2985" fmla="*/ 5001984 h 6858000"/>
              <a:gd name="connsiteX2986" fmla="*/ 1968442 w 6530564"/>
              <a:gd name="connsiteY2986" fmla="*/ 4993638 h 6858000"/>
              <a:gd name="connsiteX2987" fmla="*/ 1962774 w 6530564"/>
              <a:gd name="connsiteY2987" fmla="*/ 4989966 h 6858000"/>
              <a:gd name="connsiteX2988" fmla="*/ 1963771 w 6530564"/>
              <a:gd name="connsiteY2988" fmla="*/ 4994637 h 6858000"/>
              <a:gd name="connsiteX2989" fmla="*/ 1951435 w 6530564"/>
              <a:gd name="connsiteY2989" fmla="*/ 4982619 h 6858000"/>
              <a:gd name="connsiteX2990" fmla="*/ 1955107 w 6530564"/>
              <a:gd name="connsiteY2990" fmla="*/ 4976952 h 6858000"/>
              <a:gd name="connsiteX2991" fmla="*/ 1923769 w 6530564"/>
              <a:gd name="connsiteY2991" fmla="*/ 4944572 h 6858000"/>
              <a:gd name="connsiteX2992" fmla="*/ 1922772 w 6530564"/>
              <a:gd name="connsiteY2992" fmla="*/ 4939901 h 6858000"/>
              <a:gd name="connsiteX2993" fmla="*/ 1918100 w 6530564"/>
              <a:gd name="connsiteY2993" fmla="*/ 4940898 h 6858000"/>
              <a:gd name="connsiteX2994" fmla="*/ 1913429 w 6530564"/>
              <a:gd name="connsiteY2994" fmla="*/ 4941897 h 6858000"/>
              <a:gd name="connsiteX2995" fmla="*/ 1912432 w 6530564"/>
              <a:gd name="connsiteY2995" fmla="*/ 4937227 h 6858000"/>
              <a:gd name="connsiteX2996" fmla="*/ 1902092 w 6530564"/>
              <a:gd name="connsiteY2996" fmla="*/ 4934551 h 6858000"/>
              <a:gd name="connsiteX2997" fmla="*/ 1904088 w 6530564"/>
              <a:gd name="connsiteY2997" fmla="*/ 4943893 h 6858000"/>
              <a:gd name="connsiteX2998" fmla="*/ 1898418 w 6530564"/>
              <a:gd name="connsiteY2998" fmla="*/ 4940221 h 6858000"/>
              <a:gd name="connsiteX2999" fmla="*/ 1873746 w 6530564"/>
              <a:gd name="connsiteY2999" fmla="*/ 4916186 h 6858000"/>
              <a:gd name="connsiteX3000" fmla="*/ 1855423 w 6530564"/>
              <a:gd name="connsiteY3000" fmla="*/ 4876142 h 6858000"/>
              <a:gd name="connsiteX3001" fmla="*/ 1845083 w 6530564"/>
              <a:gd name="connsiteY3001" fmla="*/ 4873468 h 6858000"/>
              <a:gd name="connsiteX3002" fmla="*/ 1840093 w 6530564"/>
              <a:gd name="connsiteY3002" fmla="*/ 4850113 h 6858000"/>
              <a:gd name="connsiteX3003" fmla="*/ 1831749 w 6530564"/>
              <a:gd name="connsiteY3003" fmla="*/ 4856779 h 6858000"/>
              <a:gd name="connsiteX3004" fmla="*/ 1828756 w 6530564"/>
              <a:gd name="connsiteY3004" fmla="*/ 4842767 h 6858000"/>
              <a:gd name="connsiteX3005" fmla="*/ 1767437 w 6530564"/>
              <a:gd name="connsiteY3005" fmla="*/ 4738646 h 6858000"/>
              <a:gd name="connsiteX3006" fmla="*/ 1759453 w 6530564"/>
              <a:gd name="connsiteY3006" fmla="*/ 4701279 h 6858000"/>
              <a:gd name="connsiteX3007" fmla="*/ 1748116 w 6530564"/>
              <a:gd name="connsiteY3007" fmla="*/ 4693932 h 6858000"/>
              <a:gd name="connsiteX3008" fmla="*/ 1730789 w 6530564"/>
              <a:gd name="connsiteY3008" fmla="*/ 4658560 h 6858000"/>
              <a:gd name="connsiteX3009" fmla="*/ 1720450 w 6530564"/>
              <a:gd name="connsiteY3009" fmla="*/ 4655885 h 6858000"/>
              <a:gd name="connsiteX3010" fmla="*/ 1724123 w 6530564"/>
              <a:gd name="connsiteY3010" fmla="*/ 4650215 h 6858000"/>
              <a:gd name="connsiteX3011" fmla="*/ 1694462 w 6530564"/>
              <a:gd name="connsiteY3011" fmla="*/ 4602826 h 6858000"/>
              <a:gd name="connsiteX3012" fmla="*/ 1686478 w 6530564"/>
              <a:gd name="connsiteY3012" fmla="*/ 4565458 h 6858000"/>
              <a:gd name="connsiteX3013" fmla="*/ 1667476 w 6530564"/>
              <a:gd name="connsiteY3013" fmla="*/ 4545098 h 6858000"/>
              <a:gd name="connsiteX3014" fmla="*/ 1666159 w 6530564"/>
              <a:gd name="connsiteY3014" fmla="*/ 4516074 h 6858000"/>
              <a:gd name="connsiteX3015" fmla="*/ 1643164 w 6530564"/>
              <a:gd name="connsiteY3015" fmla="*/ 4477028 h 6858000"/>
              <a:gd name="connsiteX3016" fmla="*/ 1647836 w 6530564"/>
              <a:gd name="connsiteY3016" fmla="*/ 4476029 h 6858000"/>
              <a:gd name="connsiteX3017" fmla="*/ 1625519 w 6530564"/>
              <a:gd name="connsiteY3017" fmla="*/ 4417302 h 6858000"/>
              <a:gd name="connsiteX3018" fmla="*/ 1636858 w 6530564"/>
              <a:gd name="connsiteY3018" fmla="*/ 4424649 h 6858000"/>
              <a:gd name="connsiteX3019" fmla="*/ 1643326 w 6530564"/>
              <a:gd name="connsiteY3019" fmla="*/ 4435630 h 6858000"/>
              <a:gd name="connsiteX3020" fmla="*/ 1642725 w 6530564"/>
              <a:gd name="connsiteY3020" fmla="*/ 4443543 h 6858000"/>
              <a:gd name="connsiteX3021" fmla="*/ 1636179 w 6530564"/>
              <a:gd name="connsiteY3021" fmla="*/ 4444330 h 6858000"/>
              <a:gd name="connsiteX3022" fmla="*/ 1649512 w 6530564"/>
              <a:gd name="connsiteY3022" fmla="*/ 4461018 h 6858000"/>
              <a:gd name="connsiteX3023" fmla="*/ 1665839 w 6530564"/>
              <a:gd name="connsiteY3023" fmla="*/ 4491720 h 6858000"/>
              <a:gd name="connsiteX3024" fmla="*/ 1666838 w 6530564"/>
              <a:gd name="connsiteY3024" fmla="*/ 4496392 h 6858000"/>
              <a:gd name="connsiteX3025" fmla="*/ 1667836 w 6530564"/>
              <a:gd name="connsiteY3025" fmla="*/ 4501062 h 6858000"/>
              <a:gd name="connsiteX3026" fmla="*/ 1672506 w 6530564"/>
              <a:gd name="connsiteY3026" fmla="*/ 4500064 h 6858000"/>
              <a:gd name="connsiteX3027" fmla="*/ 1672188 w 6530564"/>
              <a:gd name="connsiteY3027" fmla="*/ 4475711 h 6858000"/>
              <a:gd name="connsiteX3028" fmla="*/ 1666519 w 6530564"/>
              <a:gd name="connsiteY3028" fmla="*/ 4472037 h 6858000"/>
              <a:gd name="connsiteX3029" fmla="*/ 1665521 w 6530564"/>
              <a:gd name="connsiteY3029" fmla="*/ 4467367 h 6858000"/>
              <a:gd name="connsiteX3030" fmla="*/ 1659852 w 6530564"/>
              <a:gd name="connsiteY3030" fmla="*/ 4463695 h 6858000"/>
              <a:gd name="connsiteX3031" fmla="*/ 1652866 w 6530564"/>
              <a:gd name="connsiteY3031" fmla="*/ 4430997 h 6858000"/>
              <a:gd name="connsiteX3032" fmla="*/ 1664883 w 6530564"/>
              <a:gd name="connsiteY3032" fmla="*/ 4418662 h 6858000"/>
              <a:gd name="connsiteX3033" fmla="*/ 1653906 w 6530564"/>
              <a:gd name="connsiteY3033" fmla="*/ 4367280 h 6858000"/>
              <a:gd name="connsiteX3034" fmla="*/ 1626006 w 6530564"/>
              <a:gd name="connsiteY3034" fmla="*/ 4168104 h 6858000"/>
              <a:gd name="connsiteX3035" fmla="*/ 1620338 w 6530564"/>
              <a:gd name="connsiteY3035" fmla="*/ 4164430 h 6858000"/>
              <a:gd name="connsiteX3036" fmla="*/ 1616665 w 6530564"/>
              <a:gd name="connsiteY3036" fmla="*/ 4170100 h 6858000"/>
              <a:gd name="connsiteX3037" fmla="*/ 1646242 w 6530564"/>
              <a:gd name="connsiteY3037" fmla="*/ 4354265 h 6858000"/>
              <a:gd name="connsiteX3038" fmla="*/ 1641572 w 6530564"/>
              <a:gd name="connsiteY3038" fmla="*/ 4355264 h 6858000"/>
              <a:gd name="connsiteX3039" fmla="*/ 1634904 w 6530564"/>
              <a:gd name="connsiteY3039" fmla="*/ 4346919 h 6858000"/>
              <a:gd name="connsiteX3040" fmla="*/ 1642569 w 6530564"/>
              <a:gd name="connsiteY3040" fmla="*/ 4359934 h 6858000"/>
              <a:gd name="connsiteX3041" fmla="*/ 1638895 w 6530564"/>
              <a:gd name="connsiteY3041" fmla="*/ 4365602 h 6858000"/>
              <a:gd name="connsiteX3042" fmla="*/ 1623247 w 6530564"/>
              <a:gd name="connsiteY3042" fmla="*/ 4315219 h 6858000"/>
              <a:gd name="connsiteX3043" fmla="*/ 1621571 w 6530564"/>
              <a:gd name="connsiteY3043" fmla="*/ 4330231 h 6858000"/>
              <a:gd name="connsiteX3044" fmla="*/ 1605241 w 6530564"/>
              <a:gd name="connsiteY3044" fmla="*/ 4299529 h 6858000"/>
              <a:gd name="connsiteX3045" fmla="*/ 1595263 w 6530564"/>
              <a:gd name="connsiteY3045" fmla="*/ 4252820 h 6858000"/>
              <a:gd name="connsiteX3046" fmla="*/ 1584604 w 6530564"/>
              <a:gd name="connsiteY3046" fmla="*/ 4225791 h 6858000"/>
              <a:gd name="connsiteX3047" fmla="*/ 1560653 w 6530564"/>
              <a:gd name="connsiteY3047" fmla="*/ 4113688 h 6858000"/>
              <a:gd name="connsiteX3048" fmla="*/ 1557980 w 6530564"/>
              <a:gd name="connsiteY3048" fmla="*/ 4124028 h 6858000"/>
              <a:gd name="connsiteX3049" fmla="*/ 1556981 w 6530564"/>
              <a:gd name="connsiteY3049" fmla="*/ 4119356 h 6858000"/>
              <a:gd name="connsiteX3050" fmla="*/ 1555983 w 6530564"/>
              <a:gd name="connsiteY3050" fmla="*/ 4114685 h 6858000"/>
              <a:gd name="connsiteX3051" fmla="*/ 1553987 w 6530564"/>
              <a:gd name="connsiteY3051" fmla="*/ 4105344 h 6858000"/>
              <a:gd name="connsiteX3052" fmla="*/ 1535347 w 6530564"/>
              <a:gd name="connsiteY3052" fmla="*/ 4040947 h 6858000"/>
              <a:gd name="connsiteX3053" fmla="*/ 1533348 w 6530564"/>
              <a:gd name="connsiteY3053" fmla="*/ 4031606 h 6858000"/>
              <a:gd name="connsiteX3054" fmla="*/ 1530356 w 6530564"/>
              <a:gd name="connsiteY3054" fmla="*/ 4017592 h 6858000"/>
              <a:gd name="connsiteX3055" fmla="*/ 1524368 w 6530564"/>
              <a:gd name="connsiteY3055" fmla="*/ 3989566 h 6858000"/>
              <a:gd name="connsiteX3056" fmla="*/ 1523369 w 6530564"/>
              <a:gd name="connsiteY3056" fmla="*/ 3984895 h 6858000"/>
              <a:gd name="connsiteX3057" fmla="*/ 1522372 w 6530564"/>
              <a:gd name="connsiteY3057" fmla="*/ 3980224 h 6858000"/>
              <a:gd name="connsiteX3058" fmla="*/ 1517699 w 6530564"/>
              <a:gd name="connsiteY3058" fmla="*/ 3981221 h 6858000"/>
              <a:gd name="connsiteX3059" fmla="*/ 1526045 w 6530564"/>
              <a:gd name="connsiteY3059" fmla="*/ 3974555 h 6858000"/>
              <a:gd name="connsiteX3060" fmla="*/ 1518380 w 6530564"/>
              <a:gd name="connsiteY3060" fmla="*/ 3961540 h 6858000"/>
              <a:gd name="connsiteX3061" fmla="*/ 1514707 w 6530564"/>
              <a:gd name="connsiteY3061" fmla="*/ 3967209 h 6858000"/>
              <a:gd name="connsiteX3062" fmla="*/ 1512710 w 6530564"/>
              <a:gd name="connsiteY3062" fmla="*/ 3957867 h 6858000"/>
              <a:gd name="connsiteX3063" fmla="*/ 1504408 w 6530564"/>
              <a:gd name="connsiteY3063" fmla="*/ 3896146 h 6858000"/>
              <a:gd name="connsiteX3064" fmla="*/ 1505087 w 6530564"/>
              <a:gd name="connsiteY3064" fmla="*/ 3876464 h 6858000"/>
              <a:gd name="connsiteX3065" fmla="*/ 1503093 w 6530564"/>
              <a:gd name="connsiteY3065" fmla="*/ 3867123 h 6858000"/>
              <a:gd name="connsiteX3066" fmla="*/ 1505767 w 6530564"/>
              <a:gd name="connsiteY3066" fmla="*/ 3856782 h 6858000"/>
              <a:gd name="connsiteX3067" fmla="*/ 1511436 w 6530564"/>
              <a:gd name="connsiteY3067" fmla="*/ 3860456 h 6858000"/>
              <a:gd name="connsiteX3068" fmla="*/ 1517105 w 6530564"/>
              <a:gd name="connsiteY3068" fmla="*/ 3864128 h 6858000"/>
              <a:gd name="connsiteX3069" fmla="*/ 1516108 w 6530564"/>
              <a:gd name="connsiteY3069" fmla="*/ 3859457 h 6858000"/>
              <a:gd name="connsiteX3070" fmla="*/ 1520779 w 6530564"/>
              <a:gd name="connsiteY3070" fmla="*/ 3858458 h 6858000"/>
              <a:gd name="connsiteX3071" fmla="*/ 1514112 w 6530564"/>
              <a:gd name="connsiteY3071" fmla="*/ 3850114 h 6858000"/>
              <a:gd name="connsiteX3072" fmla="*/ 1502774 w 6530564"/>
              <a:gd name="connsiteY3072" fmla="*/ 3842769 h 6858000"/>
              <a:gd name="connsiteX3073" fmla="*/ 1499101 w 6530564"/>
              <a:gd name="connsiteY3073" fmla="*/ 3848438 h 6858000"/>
              <a:gd name="connsiteX3074" fmla="*/ 1491436 w 6530564"/>
              <a:gd name="connsiteY3074" fmla="*/ 3835424 h 6858000"/>
              <a:gd name="connsiteX3075" fmla="*/ 1491118 w 6530564"/>
              <a:gd name="connsiteY3075" fmla="*/ 3811070 h 6858000"/>
              <a:gd name="connsiteX3076" fmla="*/ 1496785 w 6530564"/>
              <a:gd name="connsiteY3076" fmla="*/ 3814743 h 6858000"/>
              <a:gd name="connsiteX3077" fmla="*/ 1495787 w 6530564"/>
              <a:gd name="connsiteY3077" fmla="*/ 3810073 h 6858000"/>
              <a:gd name="connsiteX3078" fmla="*/ 1493791 w 6530564"/>
              <a:gd name="connsiteY3078" fmla="*/ 3800730 h 6858000"/>
              <a:gd name="connsiteX3079" fmla="*/ 1492794 w 6530564"/>
              <a:gd name="connsiteY3079" fmla="*/ 3796059 h 6858000"/>
              <a:gd name="connsiteX3080" fmla="*/ 1491796 w 6530564"/>
              <a:gd name="connsiteY3080" fmla="*/ 3791389 h 6858000"/>
              <a:gd name="connsiteX3081" fmla="*/ 1487804 w 6530564"/>
              <a:gd name="connsiteY3081" fmla="*/ 3772705 h 6858000"/>
              <a:gd name="connsiteX3082" fmla="*/ 1484809 w 6530564"/>
              <a:gd name="connsiteY3082" fmla="*/ 3758693 h 6858000"/>
              <a:gd name="connsiteX3083" fmla="*/ 1486487 w 6530564"/>
              <a:gd name="connsiteY3083" fmla="*/ 3743680 h 6858000"/>
              <a:gd name="connsiteX3084" fmla="*/ 1484853 w 6530564"/>
              <a:gd name="connsiteY3084" fmla="*/ 3690303 h 6858000"/>
              <a:gd name="connsiteX3085" fmla="*/ 1480182 w 6530564"/>
              <a:gd name="connsiteY3085" fmla="*/ 3691301 h 6858000"/>
              <a:gd name="connsiteX3086" fmla="*/ 1478906 w 6530564"/>
              <a:gd name="connsiteY3086" fmla="*/ 3593889 h 6858000"/>
              <a:gd name="connsiteX3087" fmla="*/ 1481582 w 6530564"/>
              <a:gd name="connsiteY3087" fmla="*/ 3583549 h 6858000"/>
              <a:gd name="connsiteX3088" fmla="*/ 1480585 w 6530564"/>
              <a:gd name="connsiteY3088" fmla="*/ 3578879 h 6858000"/>
              <a:gd name="connsiteX3089" fmla="*/ 1476911 w 6530564"/>
              <a:gd name="connsiteY3089" fmla="*/ 3584548 h 6858000"/>
              <a:gd name="connsiteX3090" fmla="*/ 1476591 w 6530564"/>
              <a:gd name="connsiteY3090" fmla="*/ 3560194 h 6858000"/>
              <a:gd name="connsiteX3091" fmla="*/ 1480266 w 6530564"/>
              <a:gd name="connsiteY3091" fmla="*/ 3554525 h 6858000"/>
              <a:gd name="connsiteX3092" fmla="*/ 1474596 w 6530564"/>
              <a:gd name="connsiteY3092" fmla="*/ 3550853 h 6858000"/>
              <a:gd name="connsiteX3093" fmla="*/ 1477271 w 6530564"/>
              <a:gd name="connsiteY3093" fmla="*/ 3540513 h 6858000"/>
              <a:gd name="connsiteX3094" fmla="*/ 1477950 w 6530564"/>
              <a:gd name="connsiteY3094" fmla="*/ 3520831 h 6858000"/>
              <a:gd name="connsiteX3095" fmla="*/ 1476953 w 6530564"/>
              <a:gd name="connsiteY3095" fmla="*/ 3516159 h 6858000"/>
              <a:gd name="connsiteX3096" fmla="*/ 1473959 w 6530564"/>
              <a:gd name="connsiteY3096" fmla="*/ 3502146 h 6858000"/>
              <a:gd name="connsiteX3097" fmla="*/ 1478631 w 6530564"/>
              <a:gd name="connsiteY3097" fmla="*/ 3501149 h 6858000"/>
              <a:gd name="connsiteX3098" fmla="*/ 1485742 w 6530564"/>
              <a:gd name="connsiteY3098" fmla="*/ 3328682 h 6858000"/>
              <a:gd name="connsiteX3099" fmla="*/ 1490413 w 6530564"/>
              <a:gd name="connsiteY3099" fmla="*/ 3327685 h 6858000"/>
              <a:gd name="connsiteX3100" fmla="*/ 1490732 w 6530564"/>
              <a:gd name="connsiteY3100" fmla="*/ 3352037 h 6858000"/>
              <a:gd name="connsiteX3101" fmla="*/ 1492048 w 6530564"/>
              <a:gd name="connsiteY3101" fmla="*/ 3381061 h 6858000"/>
              <a:gd name="connsiteX3102" fmla="*/ 1488015 w 6530564"/>
              <a:gd name="connsiteY3102" fmla="*/ 3430765 h 6858000"/>
              <a:gd name="connsiteX3103" fmla="*/ 1496593 w 6530564"/>
              <a:gd name="connsiteY3103" fmla="*/ 3585226 h 6858000"/>
              <a:gd name="connsiteX3104" fmla="*/ 1492920 w 6530564"/>
              <a:gd name="connsiteY3104" fmla="*/ 3590896 h 6858000"/>
              <a:gd name="connsiteX3105" fmla="*/ 1494916 w 6530564"/>
              <a:gd name="connsiteY3105" fmla="*/ 3600237 h 6858000"/>
              <a:gd name="connsiteX3106" fmla="*/ 1493239 w 6530564"/>
              <a:gd name="connsiteY3106" fmla="*/ 3615248 h 6858000"/>
              <a:gd name="connsiteX3107" fmla="*/ 1496911 w 6530564"/>
              <a:gd name="connsiteY3107" fmla="*/ 3609580 h 6858000"/>
              <a:gd name="connsiteX3108" fmla="*/ 1495235 w 6530564"/>
              <a:gd name="connsiteY3108" fmla="*/ 3624591 h 6858000"/>
              <a:gd name="connsiteX3109" fmla="*/ 1498229 w 6530564"/>
              <a:gd name="connsiteY3109" fmla="*/ 3638603 h 6858000"/>
              <a:gd name="connsiteX3110" fmla="*/ 1501903 w 6530564"/>
              <a:gd name="connsiteY3110" fmla="*/ 3632933 h 6858000"/>
              <a:gd name="connsiteX3111" fmla="*/ 1504577 w 6530564"/>
              <a:gd name="connsiteY3111" fmla="*/ 3622595 h 6858000"/>
              <a:gd name="connsiteX3112" fmla="*/ 1500585 w 6530564"/>
              <a:gd name="connsiteY3112" fmla="*/ 3603911 h 6858000"/>
              <a:gd name="connsiteX3113" fmla="*/ 1504258 w 6530564"/>
              <a:gd name="connsiteY3113" fmla="*/ 3598241 h 6858000"/>
              <a:gd name="connsiteX3114" fmla="*/ 1508929 w 6530564"/>
              <a:gd name="connsiteY3114" fmla="*/ 3597243 h 6858000"/>
              <a:gd name="connsiteX3115" fmla="*/ 1507930 w 6530564"/>
              <a:gd name="connsiteY3115" fmla="*/ 3592574 h 6858000"/>
              <a:gd name="connsiteX3116" fmla="*/ 1506933 w 6530564"/>
              <a:gd name="connsiteY3116" fmla="*/ 3587901 h 6858000"/>
              <a:gd name="connsiteX3117" fmla="*/ 1500267 w 6530564"/>
              <a:gd name="connsiteY3117" fmla="*/ 3579558 h 6858000"/>
              <a:gd name="connsiteX3118" fmla="*/ 1499268 w 6530564"/>
              <a:gd name="connsiteY3118" fmla="*/ 3574887 h 6858000"/>
              <a:gd name="connsiteX3119" fmla="*/ 1498270 w 6530564"/>
              <a:gd name="connsiteY3119" fmla="*/ 3570216 h 6858000"/>
              <a:gd name="connsiteX3120" fmla="*/ 1497951 w 6530564"/>
              <a:gd name="connsiteY3120" fmla="*/ 3545863 h 6858000"/>
              <a:gd name="connsiteX3121" fmla="*/ 1502303 w 6530564"/>
              <a:gd name="connsiteY3121" fmla="*/ 3520512 h 6858000"/>
              <a:gd name="connsiteX3122" fmla="*/ 1503052 w 6530564"/>
              <a:gd name="connsiteY3122" fmla="*/ 3524015 h 6858000"/>
              <a:gd name="connsiteX3123" fmla="*/ 1503302 w 6530564"/>
              <a:gd name="connsiteY3123" fmla="*/ 3525183 h 6858000"/>
              <a:gd name="connsiteX3124" fmla="*/ 1504300 w 6530564"/>
              <a:gd name="connsiteY3124" fmla="*/ 3529853 h 6858000"/>
              <a:gd name="connsiteX3125" fmla="*/ 1507974 w 6530564"/>
              <a:gd name="connsiteY3125" fmla="*/ 3524184 h 6858000"/>
              <a:gd name="connsiteX3126" fmla="*/ 1504979 w 6530564"/>
              <a:gd name="connsiteY3126" fmla="*/ 3510172 h 6858000"/>
              <a:gd name="connsiteX3127" fmla="*/ 1502984 w 6530564"/>
              <a:gd name="connsiteY3127" fmla="*/ 3500831 h 6858000"/>
              <a:gd name="connsiteX3128" fmla="*/ 1505701 w 6530564"/>
              <a:gd name="connsiteY3128" fmla="*/ 3422101 h 6858000"/>
              <a:gd name="connsiteX3129" fmla="*/ 1504702 w 6530564"/>
              <a:gd name="connsiteY3129" fmla="*/ 3417432 h 6858000"/>
              <a:gd name="connsiteX3130" fmla="*/ 1513725 w 6530564"/>
              <a:gd name="connsiteY3130" fmla="*/ 3391082 h 6858000"/>
              <a:gd name="connsiteX3131" fmla="*/ 1517081 w 6530564"/>
              <a:gd name="connsiteY3131" fmla="*/ 3361059 h 6858000"/>
              <a:gd name="connsiteX3132" fmla="*/ 1537845 w 6530564"/>
              <a:gd name="connsiteY3132" fmla="*/ 3229635 h 6858000"/>
              <a:gd name="connsiteX3133" fmla="*/ 1537470 w 6530564"/>
              <a:gd name="connsiteY3133" fmla="*/ 3237096 h 6858000"/>
              <a:gd name="connsiteX3134" fmla="*/ 1536167 w 6530564"/>
              <a:gd name="connsiteY3134" fmla="*/ 3244645 h 6858000"/>
              <a:gd name="connsiteX3135" fmla="*/ 1537380 w 6530564"/>
              <a:gd name="connsiteY3135" fmla="*/ 3238891 h 6858000"/>
              <a:gd name="connsiteX3136" fmla="*/ 1537470 w 6530564"/>
              <a:gd name="connsiteY3136" fmla="*/ 3237096 h 6858000"/>
              <a:gd name="connsiteX3137" fmla="*/ 1547897 w 6530564"/>
              <a:gd name="connsiteY3137" fmla="*/ 3176681 h 6858000"/>
              <a:gd name="connsiteX3138" fmla="*/ 1545573 w 6530564"/>
              <a:gd name="connsiteY3138" fmla="*/ 3277555 h 6858000"/>
              <a:gd name="connsiteX3139" fmla="*/ 1597367 w 6530564"/>
              <a:gd name="connsiteY3139" fmla="*/ 3833692 h 6858000"/>
              <a:gd name="connsiteX3140" fmla="*/ 1601925 w 6530564"/>
              <a:gd name="connsiteY3140" fmla="*/ 3855026 h 6858000"/>
              <a:gd name="connsiteX3141" fmla="*/ 1610266 w 6530564"/>
              <a:gd name="connsiteY3141" fmla="*/ 3808629 h 6858000"/>
              <a:gd name="connsiteX3142" fmla="*/ 1591906 w 6530564"/>
              <a:gd name="connsiteY3142" fmla="*/ 3017877 h 6858000"/>
              <a:gd name="connsiteX3143" fmla="*/ 1617063 w 6530564"/>
              <a:gd name="connsiteY3143" fmla="*/ 2889971 h 6858000"/>
              <a:gd name="connsiteX3144" fmla="*/ 1617864 w 6530564"/>
              <a:gd name="connsiteY3144" fmla="*/ 2892622 h 6858000"/>
              <a:gd name="connsiteX3145" fmla="*/ 1623449 w 6530564"/>
              <a:gd name="connsiteY3145" fmla="*/ 2898755 h 6858000"/>
              <a:gd name="connsiteX3146" fmla="*/ 1621000 w 6530564"/>
              <a:gd name="connsiteY3146" fmla="*/ 2881573 h 6858000"/>
              <a:gd name="connsiteX3147" fmla="*/ 1619374 w 6530564"/>
              <a:gd name="connsiteY3147" fmla="*/ 2878224 h 6858000"/>
              <a:gd name="connsiteX3148" fmla="*/ 1620680 w 6530564"/>
              <a:gd name="connsiteY3148" fmla="*/ 2871580 h 6858000"/>
              <a:gd name="connsiteX3149" fmla="*/ 1624809 w 6530564"/>
              <a:gd name="connsiteY3149" fmla="*/ 2859392 h 6858000"/>
              <a:gd name="connsiteX3150" fmla="*/ 1626805 w 6530564"/>
              <a:gd name="connsiteY3150" fmla="*/ 2868734 h 6858000"/>
              <a:gd name="connsiteX3151" fmla="*/ 1653555 w 6530564"/>
              <a:gd name="connsiteY3151" fmla="*/ 2765334 h 6858000"/>
              <a:gd name="connsiteX3152" fmla="*/ 1659225 w 6530564"/>
              <a:gd name="connsiteY3152" fmla="*/ 2769008 h 6858000"/>
              <a:gd name="connsiteX3153" fmla="*/ 1687292 w 6530564"/>
              <a:gd name="connsiteY3153" fmla="*/ 2694632 h 6858000"/>
              <a:gd name="connsiteX3154" fmla="*/ 1721709 w 6530564"/>
              <a:gd name="connsiteY3154" fmla="*/ 2604247 h 6858000"/>
              <a:gd name="connsiteX3155" fmla="*/ 1765467 w 6530564"/>
              <a:gd name="connsiteY3155" fmla="*/ 2511867 h 6858000"/>
              <a:gd name="connsiteX3156" fmla="*/ 1770138 w 6530564"/>
              <a:gd name="connsiteY3156" fmla="*/ 2510869 h 6858000"/>
              <a:gd name="connsiteX3157" fmla="*/ 1767464 w 6530564"/>
              <a:gd name="connsiteY3157" fmla="*/ 2521209 h 6858000"/>
              <a:gd name="connsiteX3158" fmla="*/ 1772134 w 6530564"/>
              <a:gd name="connsiteY3158" fmla="*/ 2520212 h 6858000"/>
              <a:gd name="connsiteX3159" fmla="*/ 1771136 w 6530564"/>
              <a:gd name="connsiteY3159" fmla="*/ 2515541 h 6858000"/>
              <a:gd name="connsiteX3160" fmla="*/ 1774810 w 6530564"/>
              <a:gd name="connsiteY3160" fmla="*/ 2509871 h 6858000"/>
              <a:gd name="connsiteX3161" fmla="*/ 1792178 w 6530564"/>
              <a:gd name="connsiteY3161" fmla="*/ 2476856 h 6858000"/>
              <a:gd name="connsiteX3162" fmla="*/ 1790180 w 6530564"/>
              <a:gd name="connsiteY3162" fmla="*/ 2467514 h 6858000"/>
              <a:gd name="connsiteX3163" fmla="*/ 1793854 w 6530564"/>
              <a:gd name="connsiteY3163" fmla="*/ 2461845 h 6858000"/>
              <a:gd name="connsiteX3164" fmla="*/ 1795850 w 6530564"/>
              <a:gd name="connsiteY3164" fmla="*/ 2471187 h 6858000"/>
              <a:gd name="connsiteX3165" fmla="*/ 1801201 w 6530564"/>
              <a:gd name="connsiteY3165" fmla="*/ 2450507 h 6858000"/>
              <a:gd name="connsiteX3166" fmla="*/ 1802198 w 6530564"/>
              <a:gd name="connsiteY3166" fmla="*/ 2455177 h 6858000"/>
              <a:gd name="connsiteX3167" fmla="*/ 1803197 w 6530564"/>
              <a:gd name="connsiteY3167" fmla="*/ 2459849 h 6858000"/>
              <a:gd name="connsiteX3168" fmla="*/ 1807868 w 6530564"/>
              <a:gd name="connsiteY3168" fmla="*/ 2458850 h 6858000"/>
              <a:gd name="connsiteX3169" fmla="*/ 1806871 w 6530564"/>
              <a:gd name="connsiteY3169" fmla="*/ 2454180 h 6858000"/>
              <a:gd name="connsiteX3170" fmla="*/ 1804873 w 6530564"/>
              <a:gd name="connsiteY3170" fmla="*/ 2444837 h 6858000"/>
              <a:gd name="connsiteX3171" fmla="*/ 1807549 w 6530564"/>
              <a:gd name="connsiteY3171" fmla="*/ 2434499 h 6858000"/>
              <a:gd name="connsiteX3172" fmla="*/ 1812220 w 6530564"/>
              <a:gd name="connsiteY3172" fmla="*/ 2433500 h 6858000"/>
              <a:gd name="connsiteX3173" fmla="*/ 1815894 w 6530564"/>
              <a:gd name="connsiteY3173" fmla="*/ 2427831 h 6858000"/>
              <a:gd name="connsiteX3174" fmla="*/ 1814895 w 6530564"/>
              <a:gd name="connsiteY3174" fmla="*/ 2423160 h 6858000"/>
              <a:gd name="connsiteX3175" fmla="*/ 1822240 w 6530564"/>
              <a:gd name="connsiteY3175" fmla="*/ 2411823 h 6858000"/>
              <a:gd name="connsiteX3176" fmla="*/ 1825914 w 6530564"/>
              <a:gd name="connsiteY3176" fmla="*/ 2406152 h 6858000"/>
              <a:gd name="connsiteX3177" fmla="*/ 1826913 w 6530564"/>
              <a:gd name="connsiteY3177" fmla="*/ 2410824 h 6858000"/>
              <a:gd name="connsiteX3178" fmla="*/ 1830586 w 6530564"/>
              <a:gd name="connsiteY3178" fmla="*/ 2405155 h 6858000"/>
              <a:gd name="connsiteX3179" fmla="*/ 1833261 w 6530564"/>
              <a:gd name="connsiteY3179" fmla="*/ 2394815 h 6858000"/>
              <a:gd name="connsiteX3180" fmla="*/ 1845277 w 6530564"/>
              <a:gd name="connsiteY3180" fmla="*/ 2382479 h 6858000"/>
              <a:gd name="connsiteX3181" fmla="*/ 1851945 w 6530564"/>
              <a:gd name="connsiteY3181" fmla="*/ 2390824 h 6858000"/>
              <a:gd name="connsiteX3182" fmla="*/ 1861966 w 6530564"/>
              <a:gd name="connsiteY3182" fmla="*/ 2369146 h 6858000"/>
              <a:gd name="connsiteX3183" fmla="*/ 1866636 w 6530564"/>
              <a:gd name="connsiteY3183" fmla="*/ 2368147 h 6858000"/>
              <a:gd name="connsiteX3184" fmla="*/ 1867635 w 6530564"/>
              <a:gd name="connsiteY3184" fmla="*/ 2372820 h 6858000"/>
              <a:gd name="connsiteX3185" fmla="*/ 1863962 w 6530564"/>
              <a:gd name="connsiteY3185" fmla="*/ 2378487 h 6858000"/>
              <a:gd name="connsiteX3186" fmla="*/ 1864960 w 6530564"/>
              <a:gd name="connsiteY3186" fmla="*/ 2383159 h 6858000"/>
              <a:gd name="connsiteX3187" fmla="*/ 1869631 w 6530564"/>
              <a:gd name="connsiteY3187" fmla="*/ 2382161 h 6858000"/>
              <a:gd name="connsiteX3188" fmla="*/ 1868632 w 6530564"/>
              <a:gd name="connsiteY3188" fmla="*/ 2377489 h 6858000"/>
              <a:gd name="connsiteX3189" fmla="*/ 1872306 w 6530564"/>
              <a:gd name="connsiteY3189" fmla="*/ 2371821 h 6858000"/>
              <a:gd name="connsiteX3190" fmla="*/ 1870310 w 6530564"/>
              <a:gd name="connsiteY3190" fmla="*/ 2362478 h 6858000"/>
              <a:gd name="connsiteX3191" fmla="*/ 1865639 w 6530564"/>
              <a:gd name="connsiteY3191" fmla="*/ 2363477 h 6858000"/>
              <a:gd name="connsiteX3192" fmla="*/ 1877339 w 6530564"/>
              <a:gd name="connsiteY3192" fmla="*/ 2326787 h 6858000"/>
              <a:gd name="connsiteX3193" fmla="*/ 1864323 w 6530564"/>
              <a:gd name="connsiteY3193" fmla="*/ 2334453 h 6858000"/>
              <a:gd name="connsiteX3194" fmla="*/ 1875342 w 6530564"/>
              <a:gd name="connsiteY3194" fmla="*/ 2317445 h 6858000"/>
              <a:gd name="connsiteX3195" fmla="*/ 1886360 w 6530564"/>
              <a:gd name="connsiteY3195" fmla="*/ 2300440 h 6858000"/>
              <a:gd name="connsiteX3196" fmla="*/ 1893707 w 6530564"/>
              <a:gd name="connsiteY3196" fmla="*/ 2289102 h 6858000"/>
              <a:gd name="connsiteX3197" fmla="*/ 1895703 w 6530564"/>
              <a:gd name="connsiteY3197" fmla="*/ 2298443 h 6858000"/>
              <a:gd name="connsiteX3198" fmla="*/ 1905725 w 6530564"/>
              <a:gd name="connsiteY3198" fmla="*/ 2276764 h 6858000"/>
              <a:gd name="connsiteX3199" fmla="*/ 1910394 w 6530564"/>
              <a:gd name="connsiteY3199" fmla="*/ 2275767 h 6858000"/>
              <a:gd name="connsiteX3200" fmla="*/ 1912391 w 6530564"/>
              <a:gd name="connsiteY3200" fmla="*/ 2285110 h 6858000"/>
              <a:gd name="connsiteX3201" fmla="*/ 1917063 w 6530564"/>
              <a:gd name="connsiteY3201" fmla="*/ 2284111 h 6858000"/>
              <a:gd name="connsiteX3202" fmla="*/ 1916065 w 6530564"/>
              <a:gd name="connsiteY3202" fmla="*/ 2279441 h 6858000"/>
              <a:gd name="connsiteX3203" fmla="*/ 1920736 w 6530564"/>
              <a:gd name="connsiteY3203" fmla="*/ 2278443 h 6858000"/>
              <a:gd name="connsiteX3204" fmla="*/ 1918740 w 6530564"/>
              <a:gd name="connsiteY3204" fmla="*/ 2269100 h 6858000"/>
              <a:gd name="connsiteX3205" fmla="*/ 1922414 w 6530564"/>
              <a:gd name="connsiteY3205" fmla="*/ 2263431 h 6858000"/>
              <a:gd name="connsiteX3206" fmla="*/ 1926085 w 6530564"/>
              <a:gd name="connsiteY3206" fmla="*/ 2257763 h 6858000"/>
              <a:gd name="connsiteX3207" fmla="*/ 1930756 w 6530564"/>
              <a:gd name="connsiteY3207" fmla="*/ 2256764 h 6858000"/>
              <a:gd name="connsiteX3208" fmla="*/ 1931755 w 6530564"/>
              <a:gd name="connsiteY3208" fmla="*/ 2261436 h 6858000"/>
              <a:gd name="connsiteX3209" fmla="*/ 1929080 w 6530564"/>
              <a:gd name="connsiteY3209" fmla="*/ 2271775 h 6858000"/>
              <a:gd name="connsiteX3210" fmla="*/ 1926405 w 6530564"/>
              <a:gd name="connsiteY3210" fmla="*/ 2282115 h 6858000"/>
              <a:gd name="connsiteX3211" fmla="*/ 1934748 w 6530564"/>
              <a:gd name="connsiteY3211" fmla="*/ 2275449 h 6858000"/>
              <a:gd name="connsiteX3212" fmla="*/ 1940099 w 6530564"/>
              <a:gd name="connsiteY3212" fmla="*/ 2254769 h 6858000"/>
              <a:gd name="connsiteX3213" fmla="*/ 1939100 w 6530564"/>
              <a:gd name="connsiteY3213" fmla="*/ 2250098 h 6858000"/>
              <a:gd name="connsiteX3214" fmla="*/ 1940779 w 6530564"/>
              <a:gd name="connsiteY3214" fmla="*/ 2235086 h 6858000"/>
              <a:gd name="connsiteX3215" fmla="*/ 1945449 w 6530564"/>
              <a:gd name="connsiteY3215" fmla="*/ 2234089 h 6858000"/>
              <a:gd name="connsiteX3216" fmla="*/ 1985855 w 6530564"/>
              <a:gd name="connsiteY3216" fmla="*/ 2171731 h 6858000"/>
              <a:gd name="connsiteX3217" fmla="*/ 1989527 w 6530564"/>
              <a:gd name="connsiteY3217" fmla="*/ 2166061 h 6858000"/>
              <a:gd name="connsiteX3218" fmla="*/ 1993200 w 6530564"/>
              <a:gd name="connsiteY3218" fmla="*/ 2160392 h 6858000"/>
              <a:gd name="connsiteX3219" fmla="*/ 2000546 w 6530564"/>
              <a:gd name="connsiteY3219" fmla="*/ 2149055 h 6858000"/>
              <a:gd name="connsiteX3220" fmla="*/ 2004219 w 6530564"/>
              <a:gd name="connsiteY3220" fmla="*/ 2143386 h 6858000"/>
              <a:gd name="connsiteX3221" fmla="*/ 2015238 w 6530564"/>
              <a:gd name="connsiteY3221" fmla="*/ 2126379 h 6858000"/>
              <a:gd name="connsiteX3222" fmla="*/ 2022584 w 6530564"/>
              <a:gd name="connsiteY3222" fmla="*/ 2115041 h 6858000"/>
              <a:gd name="connsiteX3223" fmla="*/ 2027256 w 6530564"/>
              <a:gd name="connsiteY3223" fmla="*/ 2114043 h 6858000"/>
              <a:gd name="connsiteX3224" fmla="*/ 2057639 w 6530564"/>
              <a:gd name="connsiteY3224" fmla="*/ 2073362 h 6858000"/>
              <a:gd name="connsiteX3225" fmla="*/ 2070330 w 6530564"/>
              <a:gd name="connsiteY3225" fmla="*/ 2049893 h 6858000"/>
              <a:gd name="connsiteX3226" fmla="*/ 2084675 w 6530564"/>
              <a:gd name="connsiteY3226" fmla="*/ 2019414 h 6858000"/>
              <a:gd name="connsiteX3227" fmla="*/ 2085251 w 6530564"/>
              <a:gd name="connsiteY3227" fmla="*/ 2026039 h 6858000"/>
              <a:gd name="connsiteX3228" fmla="*/ 2069717 w 6530564"/>
              <a:gd name="connsiteY3228" fmla="*/ 2057748 h 6858000"/>
              <a:gd name="connsiteX3229" fmla="*/ 1934524 w 6530564"/>
              <a:gd name="connsiteY3229" fmla="*/ 2279281 h 6858000"/>
              <a:gd name="connsiteX3230" fmla="*/ 1942264 w 6530564"/>
              <a:gd name="connsiteY3230" fmla="*/ 2306017 h 6858000"/>
              <a:gd name="connsiteX3231" fmla="*/ 1939891 w 6530564"/>
              <a:gd name="connsiteY3231" fmla="*/ 2332886 h 6858000"/>
              <a:gd name="connsiteX3232" fmla="*/ 1744379 w 6530564"/>
              <a:gd name="connsiteY3232" fmla="*/ 2879600 h 6858000"/>
              <a:gd name="connsiteX3233" fmla="*/ 1717309 w 6530564"/>
              <a:gd name="connsiteY3233" fmla="*/ 3635697 h 6858000"/>
              <a:gd name="connsiteX3234" fmla="*/ 1724502 w 6530564"/>
              <a:gd name="connsiteY3234" fmla="*/ 3650384 h 6858000"/>
              <a:gd name="connsiteX3235" fmla="*/ 1738840 w 6530564"/>
              <a:gd name="connsiteY3235" fmla="*/ 3318804 h 6858000"/>
              <a:gd name="connsiteX3236" fmla="*/ 1762235 w 6530564"/>
              <a:gd name="connsiteY3236" fmla="*/ 3561205 h 6858000"/>
              <a:gd name="connsiteX3237" fmla="*/ 1759082 w 6530564"/>
              <a:gd name="connsiteY3237" fmla="*/ 3591538 h 6858000"/>
              <a:gd name="connsiteX3238" fmla="*/ 1769723 w 6530564"/>
              <a:gd name="connsiteY3238" fmla="*/ 3617611 h 6858000"/>
              <a:gd name="connsiteX3239" fmla="*/ 1769321 w 6530564"/>
              <a:gd name="connsiteY3239" fmla="*/ 3612476 h 6858000"/>
              <a:gd name="connsiteX3240" fmla="*/ 1833782 w 6530564"/>
              <a:gd name="connsiteY3240" fmla="*/ 2810787 h 6858000"/>
              <a:gd name="connsiteX3241" fmla="*/ 1970873 w 6530564"/>
              <a:gd name="connsiteY3241" fmla="*/ 2408113 h 6858000"/>
              <a:gd name="connsiteX3242" fmla="*/ 2031252 w 6530564"/>
              <a:gd name="connsiteY3242" fmla="*/ 2275389 h 6858000"/>
              <a:gd name="connsiteX3243" fmla="*/ 2065646 w 6530564"/>
              <a:gd name="connsiteY3243" fmla="*/ 2223293 h 6858000"/>
              <a:gd name="connsiteX3244" fmla="*/ 2102160 w 6530564"/>
              <a:gd name="connsiteY3244" fmla="*/ 2146947 h 6858000"/>
              <a:gd name="connsiteX3245" fmla="*/ 2129354 w 6530564"/>
              <a:gd name="connsiteY3245" fmla="*/ 2116277 h 6858000"/>
              <a:gd name="connsiteX3246" fmla="*/ 2168272 w 6530564"/>
              <a:gd name="connsiteY3246" fmla="*/ 2079992 h 6858000"/>
              <a:gd name="connsiteX3247" fmla="*/ 2217506 w 6530564"/>
              <a:gd name="connsiteY3247" fmla="*/ 1999754 h 6858000"/>
              <a:gd name="connsiteX3248" fmla="*/ 2332460 w 6530564"/>
              <a:gd name="connsiteY3248" fmla="*/ 1875815 h 6858000"/>
              <a:gd name="connsiteX3249" fmla="*/ 2704943 w 6530564"/>
              <a:gd name="connsiteY3249" fmla="*/ 1569790 h 6858000"/>
              <a:gd name="connsiteX3250" fmla="*/ 2964173 w 6530564"/>
              <a:gd name="connsiteY3250" fmla="*/ 1408599 h 6858000"/>
              <a:gd name="connsiteX3251" fmla="*/ 2984167 w 6530564"/>
              <a:gd name="connsiteY3251" fmla="*/ 1399357 h 6858000"/>
              <a:gd name="connsiteX3252" fmla="*/ 3008948 w 6530564"/>
              <a:gd name="connsiteY3252" fmla="*/ 1410376 h 6858000"/>
              <a:gd name="connsiteX3253" fmla="*/ 2995666 w 6530564"/>
              <a:gd name="connsiteY3253" fmla="*/ 1427255 h 6858000"/>
              <a:gd name="connsiteX3254" fmla="*/ 2856153 w 6530564"/>
              <a:gd name="connsiteY3254" fmla="*/ 1506659 h 6858000"/>
              <a:gd name="connsiteX3255" fmla="*/ 2836329 w 6530564"/>
              <a:gd name="connsiteY3255" fmla="*/ 1526166 h 6858000"/>
              <a:gd name="connsiteX3256" fmla="*/ 2834871 w 6530564"/>
              <a:gd name="connsiteY3256" fmla="*/ 1531611 h 6858000"/>
              <a:gd name="connsiteX3257" fmla="*/ 2839687 w 6530564"/>
              <a:gd name="connsiteY3257" fmla="*/ 1529983 h 6858000"/>
              <a:gd name="connsiteX3258" fmla="*/ 3105334 w 6530564"/>
              <a:gd name="connsiteY3258" fmla="*/ 1393869 h 6858000"/>
              <a:gd name="connsiteX3259" fmla="*/ 3190120 w 6530564"/>
              <a:gd name="connsiteY3259" fmla="*/ 1355273 h 6858000"/>
              <a:gd name="connsiteX3260" fmla="*/ 3200753 w 6530564"/>
              <a:gd name="connsiteY3260" fmla="*/ 1351005 h 6858000"/>
              <a:gd name="connsiteX3261" fmla="*/ 3205367 w 6530564"/>
              <a:gd name="connsiteY3261" fmla="*/ 1344182 h 6858000"/>
              <a:gd name="connsiteX3262" fmla="*/ 3191596 w 6530564"/>
              <a:gd name="connsiteY3262" fmla="*/ 1347596 h 6858000"/>
              <a:gd name="connsiteX3263" fmla="*/ 3208716 w 6530564"/>
              <a:gd name="connsiteY3263" fmla="*/ 1339231 h 6858000"/>
              <a:gd name="connsiteX3264" fmla="*/ 3209214 w 6530564"/>
              <a:gd name="connsiteY3264" fmla="*/ 1338493 h 6858000"/>
              <a:gd name="connsiteX3265" fmla="*/ 3058956 w 6530564"/>
              <a:gd name="connsiteY3265" fmla="*/ 1365383 h 6858000"/>
              <a:gd name="connsiteX3266" fmla="*/ 3207049 w 6530564"/>
              <a:gd name="connsiteY3266" fmla="*/ 1300185 h 6858000"/>
              <a:gd name="connsiteX3267" fmla="*/ 3244299 w 6530564"/>
              <a:gd name="connsiteY3267" fmla="*/ 1287715 h 6858000"/>
              <a:gd name="connsiteX3268" fmla="*/ 3186359 w 6530564"/>
              <a:gd name="connsiteY3268" fmla="*/ 1304100 h 6858000"/>
              <a:gd name="connsiteX3269" fmla="*/ 3018716 w 6530564"/>
              <a:gd name="connsiteY3269" fmla="*/ 1364251 h 6858000"/>
              <a:gd name="connsiteX3270" fmla="*/ 2856327 w 6530564"/>
              <a:gd name="connsiteY3270" fmla="*/ 1439503 h 6858000"/>
              <a:gd name="connsiteX3271" fmla="*/ 2869223 w 6530564"/>
              <a:gd name="connsiteY3271" fmla="*/ 1414441 h 6858000"/>
              <a:gd name="connsiteX3272" fmla="*/ 2862577 w 6530564"/>
              <a:gd name="connsiteY3272" fmla="*/ 1411805 h 6858000"/>
              <a:gd name="connsiteX3273" fmla="*/ 2756585 w 6530564"/>
              <a:gd name="connsiteY3273" fmla="*/ 1456757 h 6858000"/>
              <a:gd name="connsiteX3274" fmla="*/ 2462803 w 6530564"/>
              <a:gd name="connsiteY3274" fmla="*/ 1657418 h 6858000"/>
              <a:gd name="connsiteX3275" fmla="*/ 2392001 w 6530564"/>
              <a:gd name="connsiteY3275" fmla="*/ 1686740 h 6858000"/>
              <a:gd name="connsiteX3276" fmla="*/ 2329505 w 6530564"/>
              <a:gd name="connsiteY3276" fmla="*/ 1726455 h 6858000"/>
              <a:gd name="connsiteX3277" fmla="*/ 2277611 w 6530564"/>
              <a:gd name="connsiteY3277" fmla="*/ 1758833 h 6858000"/>
              <a:gd name="connsiteX3278" fmla="*/ 2266239 w 6530564"/>
              <a:gd name="connsiteY3278" fmla="*/ 1762069 h 6858000"/>
              <a:gd name="connsiteX3279" fmla="*/ 2282854 w 6530564"/>
              <a:gd name="connsiteY3279" fmla="*/ 1744404 h 6858000"/>
              <a:gd name="connsiteX3280" fmla="*/ 2374481 w 6530564"/>
              <a:gd name="connsiteY3280" fmla="*/ 1658891 h 6858000"/>
              <a:gd name="connsiteX3281" fmla="*/ 2515332 w 6530564"/>
              <a:gd name="connsiteY3281" fmla="*/ 1540883 h 6858000"/>
              <a:gd name="connsiteX3282" fmla="*/ 2663850 w 6530564"/>
              <a:gd name="connsiteY3282" fmla="*/ 1435891 h 6858000"/>
              <a:gd name="connsiteX3283" fmla="*/ 2681537 w 6530564"/>
              <a:gd name="connsiteY3283" fmla="*/ 1427227 h 6858000"/>
              <a:gd name="connsiteX3284" fmla="*/ 2987551 w 6530564"/>
              <a:gd name="connsiteY3284" fmla="*/ 1259281 h 6858000"/>
              <a:gd name="connsiteX3285" fmla="*/ 3149720 w 6530564"/>
              <a:gd name="connsiteY3285" fmla="*/ 1195329 h 6858000"/>
              <a:gd name="connsiteX3286" fmla="*/ 3259829 w 6530564"/>
              <a:gd name="connsiteY3286" fmla="*/ 1162036 h 6858000"/>
              <a:gd name="connsiteX3287" fmla="*/ 3210739 w 6530564"/>
              <a:gd name="connsiteY3287" fmla="*/ 1178017 h 6858000"/>
              <a:gd name="connsiteX3288" fmla="*/ 3169403 w 6530564"/>
              <a:gd name="connsiteY3288" fmla="*/ 1196006 h 6858000"/>
              <a:gd name="connsiteX3289" fmla="*/ 3164732 w 6530564"/>
              <a:gd name="connsiteY3289" fmla="*/ 1197005 h 6858000"/>
              <a:gd name="connsiteX3290" fmla="*/ 3029591 w 6530564"/>
              <a:gd name="connsiteY3290" fmla="*/ 1250298 h 6858000"/>
              <a:gd name="connsiteX3291" fmla="*/ 3024920 w 6530564"/>
              <a:gd name="connsiteY3291" fmla="*/ 1251297 h 6858000"/>
              <a:gd name="connsiteX3292" fmla="*/ 3025917 w 6530564"/>
              <a:gd name="connsiteY3292" fmla="*/ 1255966 h 6858000"/>
              <a:gd name="connsiteX3293" fmla="*/ 3035260 w 6530564"/>
              <a:gd name="connsiteY3293" fmla="*/ 1253970 h 6858000"/>
              <a:gd name="connsiteX3294" fmla="*/ 3165731 w 6530564"/>
              <a:gd name="connsiteY3294" fmla="*/ 1201677 h 6858000"/>
              <a:gd name="connsiteX3295" fmla="*/ 3171401 w 6530564"/>
              <a:gd name="connsiteY3295" fmla="*/ 1205351 h 6858000"/>
              <a:gd name="connsiteX3296" fmla="*/ 3176071 w 6530564"/>
              <a:gd name="connsiteY3296" fmla="*/ 1204352 h 6858000"/>
              <a:gd name="connsiteX3297" fmla="*/ 3175073 w 6530564"/>
              <a:gd name="connsiteY3297" fmla="*/ 1199680 h 6858000"/>
              <a:gd name="connsiteX3298" fmla="*/ 3270170 w 6530564"/>
              <a:gd name="connsiteY3298" fmla="*/ 1164711 h 6858000"/>
              <a:gd name="connsiteX3299" fmla="*/ 3288855 w 6530564"/>
              <a:gd name="connsiteY3299" fmla="*/ 1160719 h 6858000"/>
              <a:gd name="connsiteX3300" fmla="*/ 3298195 w 6530564"/>
              <a:gd name="connsiteY3300" fmla="*/ 1158724 h 6858000"/>
              <a:gd name="connsiteX3301" fmla="*/ 3297518 w 6530564"/>
              <a:gd name="connsiteY3301" fmla="*/ 1178405 h 6858000"/>
              <a:gd name="connsiteX3302" fmla="*/ 3283504 w 6530564"/>
              <a:gd name="connsiteY3302" fmla="*/ 1181399 h 6858000"/>
              <a:gd name="connsiteX3303" fmla="*/ 3251805 w 6530564"/>
              <a:gd name="connsiteY3303" fmla="*/ 1193056 h 6858000"/>
              <a:gd name="connsiteX3304" fmla="*/ 3247133 w 6530564"/>
              <a:gd name="connsiteY3304" fmla="*/ 1194053 h 6858000"/>
              <a:gd name="connsiteX3305" fmla="*/ 3234118 w 6530564"/>
              <a:gd name="connsiteY3305" fmla="*/ 1201718 h 6858000"/>
              <a:gd name="connsiteX3306" fmla="*/ 3229448 w 6530564"/>
              <a:gd name="connsiteY3306" fmla="*/ 1202715 h 6858000"/>
              <a:gd name="connsiteX3307" fmla="*/ 3235117 w 6530564"/>
              <a:gd name="connsiteY3307" fmla="*/ 1206389 h 6858000"/>
              <a:gd name="connsiteX3308" fmla="*/ 3248132 w 6530564"/>
              <a:gd name="connsiteY3308" fmla="*/ 1198724 h 6858000"/>
              <a:gd name="connsiteX3309" fmla="*/ 3252802 w 6530564"/>
              <a:gd name="connsiteY3309" fmla="*/ 1197727 h 6858000"/>
              <a:gd name="connsiteX3310" fmla="*/ 3249131 w 6530564"/>
              <a:gd name="connsiteY3310" fmla="*/ 1203396 h 6858000"/>
              <a:gd name="connsiteX3311" fmla="*/ 3253801 w 6530564"/>
              <a:gd name="connsiteY3311" fmla="*/ 1202397 h 6858000"/>
              <a:gd name="connsiteX3312" fmla="*/ 3263143 w 6530564"/>
              <a:gd name="connsiteY3312" fmla="*/ 1200401 h 6858000"/>
              <a:gd name="connsiteX3313" fmla="*/ 3262146 w 6530564"/>
              <a:gd name="connsiteY3313" fmla="*/ 1195729 h 6858000"/>
              <a:gd name="connsiteX3314" fmla="*/ 3279831 w 6530564"/>
              <a:gd name="connsiteY3314" fmla="*/ 1187067 h 6858000"/>
              <a:gd name="connsiteX3315" fmla="*/ 3303187 w 6530564"/>
              <a:gd name="connsiteY3315" fmla="*/ 1182078 h 6858000"/>
              <a:gd name="connsiteX3316" fmla="*/ 3326541 w 6530564"/>
              <a:gd name="connsiteY3316" fmla="*/ 1177088 h 6858000"/>
              <a:gd name="connsiteX3317" fmla="*/ 3334885 w 6530564"/>
              <a:gd name="connsiteY3317" fmla="*/ 1170421 h 6858000"/>
              <a:gd name="connsiteX3318" fmla="*/ 3325543 w 6530564"/>
              <a:gd name="connsiteY3318" fmla="*/ 1172418 h 6858000"/>
              <a:gd name="connsiteX3319" fmla="*/ 3306859 w 6530564"/>
              <a:gd name="connsiteY3319" fmla="*/ 1176409 h 6858000"/>
              <a:gd name="connsiteX3320" fmla="*/ 3312209 w 6530564"/>
              <a:gd name="connsiteY3320" fmla="*/ 1155729 h 6858000"/>
              <a:gd name="connsiteX3321" fmla="*/ 3311211 w 6530564"/>
              <a:gd name="connsiteY3321" fmla="*/ 1151058 h 6858000"/>
              <a:gd name="connsiteX3322" fmla="*/ 3320555 w 6530564"/>
              <a:gd name="connsiteY3322" fmla="*/ 1149062 h 6858000"/>
              <a:gd name="connsiteX3323" fmla="*/ 3324227 w 6530564"/>
              <a:gd name="connsiteY3323" fmla="*/ 1143393 h 6858000"/>
              <a:gd name="connsiteX3324" fmla="*/ 3318557 w 6530564"/>
              <a:gd name="connsiteY3324" fmla="*/ 1139720 h 6858000"/>
              <a:gd name="connsiteX3325" fmla="*/ 3323230 w 6530564"/>
              <a:gd name="connsiteY3325" fmla="*/ 1138722 h 6858000"/>
              <a:gd name="connsiteX3326" fmla="*/ 3402637 w 6530564"/>
              <a:gd name="connsiteY3326" fmla="*/ 1121757 h 6858000"/>
              <a:gd name="connsiteX3327" fmla="*/ 3348580 w 6530564"/>
              <a:gd name="connsiteY3327" fmla="*/ 1143073 h 6858000"/>
              <a:gd name="connsiteX3328" fmla="*/ 3343909 w 6530564"/>
              <a:gd name="connsiteY3328" fmla="*/ 1144072 h 6858000"/>
              <a:gd name="connsiteX3329" fmla="*/ 3325225 w 6530564"/>
              <a:gd name="connsiteY3329" fmla="*/ 1148063 h 6858000"/>
              <a:gd name="connsiteX3330" fmla="*/ 3321552 w 6530564"/>
              <a:gd name="connsiteY3330" fmla="*/ 1153733 h 6858000"/>
              <a:gd name="connsiteX3331" fmla="*/ 3327221 w 6530564"/>
              <a:gd name="connsiteY3331" fmla="*/ 1157406 h 6858000"/>
              <a:gd name="connsiteX3332" fmla="*/ 3331892 w 6530564"/>
              <a:gd name="connsiteY3332" fmla="*/ 1156408 h 6858000"/>
              <a:gd name="connsiteX3333" fmla="*/ 3335565 w 6530564"/>
              <a:gd name="connsiteY3333" fmla="*/ 1150740 h 6858000"/>
              <a:gd name="connsiteX3334" fmla="*/ 3340236 w 6530564"/>
              <a:gd name="connsiteY3334" fmla="*/ 1149741 h 6858000"/>
              <a:gd name="connsiteX3335" fmla="*/ 3358920 w 6530564"/>
              <a:gd name="connsiteY3335" fmla="*/ 1145750 h 6858000"/>
              <a:gd name="connsiteX3336" fmla="*/ 3369260 w 6530564"/>
              <a:gd name="connsiteY3336" fmla="*/ 1148425 h 6858000"/>
              <a:gd name="connsiteX3337" fmla="*/ 3402955 w 6530564"/>
              <a:gd name="connsiteY3337" fmla="*/ 1146109 h 6858000"/>
              <a:gd name="connsiteX3338" fmla="*/ 3405630 w 6530564"/>
              <a:gd name="connsiteY3338" fmla="*/ 1135769 h 6858000"/>
              <a:gd name="connsiteX3339" fmla="*/ 3415970 w 6530564"/>
              <a:gd name="connsiteY3339" fmla="*/ 1138446 h 6858000"/>
              <a:gd name="connsiteX3340" fmla="*/ 3438328 w 6530564"/>
              <a:gd name="connsiteY3340" fmla="*/ 1128784 h 6858000"/>
              <a:gd name="connsiteX3341" fmla="*/ 3471025 w 6530564"/>
              <a:gd name="connsiteY3341" fmla="*/ 1121798 h 6858000"/>
              <a:gd name="connsiteX3342" fmla="*/ 3474697 w 6530564"/>
              <a:gd name="connsiteY3342" fmla="*/ 1116129 h 6858000"/>
              <a:gd name="connsiteX3343" fmla="*/ 3490707 w 6530564"/>
              <a:gd name="connsiteY3343" fmla="*/ 1122479 h 6858000"/>
              <a:gd name="connsiteX3344" fmla="*/ 3526079 w 6530564"/>
              <a:gd name="connsiteY3344" fmla="*/ 1105153 h 6858000"/>
              <a:gd name="connsiteX3345" fmla="*/ 3569117 w 6530564"/>
              <a:gd name="connsiteY3345" fmla="*/ 1100842 h 6858000"/>
              <a:gd name="connsiteX3346" fmla="*/ 3583129 w 6530564"/>
              <a:gd name="connsiteY3346" fmla="*/ 1097849 h 6858000"/>
              <a:gd name="connsiteX3347" fmla="*/ 3613152 w 6530564"/>
              <a:gd name="connsiteY3347" fmla="*/ 1101202 h 6858000"/>
              <a:gd name="connsiteX3348" fmla="*/ 3706573 w 6530564"/>
              <a:gd name="connsiteY3348" fmla="*/ 1081242 h 6858000"/>
              <a:gd name="connsiteX3349" fmla="*/ 3708908 w 6530564"/>
              <a:gd name="connsiteY3349" fmla="*/ 1080744 h 6858000"/>
              <a:gd name="connsiteX3350" fmla="*/ 3725257 w 6530564"/>
              <a:gd name="connsiteY3350" fmla="*/ 1077251 h 6858000"/>
              <a:gd name="connsiteX3351" fmla="*/ 3729928 w 6530564"/>
              <a:gd name="connsiteY3351" fmla="*/ 1076254 h 6858000"/>
              <a:gd name="connsiteX3352" fmla="*/ 3739269 w 6530564"/>
              <a:gd name="connsiteY3352" fmla="*/ 1074258 h 6858000"/>
              <a:gd name="connsiteX3353" fmla="*/ 3866705 w 6530564"/>
              <a:gd name="connsiteY3353" fmla="*/ 1076336 h 6858000"/>
              <a:gd name="connsiteX3354" fmla="*/ 3919084 w 6530564"/>
              <a:gd name="connsiteY3354" fmla="*/ 1070031 h 6858000"/>
              <a:gd name="connsiteX3355" fmla="*/ 3951782 w 6530564"/>
              <a:gd name="connsiteY3355" fmla="*/ 1063046 h 6858000"/>
              <a:gd name="connsiteX3356" fmla="*/ 3943436 w 6530564"/>
              <a:gd name="connsiteY3356" fmla="*/ 1069713 h 6858000"/>
              <a:gd name="connsiteX3357" fmla="*/ 4000821 w 6530564"/>
              <a:gd name="connsiteY3357" fmla="*/ 1061115 h 6858000"/>
              <a:gd name="connsiteX3358" fmla="*/ 4059509 w 6530564"/>
              <a:gd name="connsiteY3358" fmla="*/ 1058914 h 6858000"/>
              <a:gd name="connsiteX3359" fmla="*/ 4065917 w 6530564"/>
              <a:gd name="connsiteY3359" fmla="*/ 1060029 h 6858000"/>
              <a:gd name="connsiteX3360" fmla="*/ 4081891 w 6530564"/>
              <a:gd name="connsiteY3360" fmla="*/ 1054786 h 6858000"/>
              <a:gd name="connsiteX3361" fmla="*/ 3073381 w 6530564"/>
              <a:gd name="connsiteY3361" fmla="*/ 1003429 h 6858000"/>
              <a:gd name="connsiteX3362" fmla="*/ 3075110 w 6530564"/>
              <a:gd name="connsiteY3362" fmla="*/ 1006131 h 6858000"/>
              <a:gd name="connsiteX3363" fmla="*/ 3070439 w 6530564"/>
              <a:gd name="connsiteY3363" fmla="*/ 1007129 h 6858000"/>
              <a:gd name="connsiteX3364" fmla="*/ 3062096 w 6530564"/>
              <a:gd name="connsiteY3364" fmla="*/ 1013796 h 6858000"/>
              <a:gd name="connsiteX3365" fmla="*/ 3066767 w 6530564"/>
              <a:gd name="connsiteY3365" fmla="*/ 1012799 h 6858000"/>
              <a:gd name="connsiteX3366" fmla="*/ 3071437 w 6530564"/>
              <a:gd name="connsiteY3366" fmla="*/ 1011800 h 6858000"/>
              <a:gd name="connsiteX3367" fmla="*/ 2960649 w 6530564"/>
              <a:gd name="connsiteY3367" fmla="*/ 1064775 h 6858000"/>
              <a:gd name="connsiteX3368" fmla="*/ 2925558 w 6530564"/>
              <a:gd name="connsiteY3368" fmla="*/ 1075554 h 6858000"/>
              <a:gd name="connsiteX3369" fmla="*/ 2899162 w 6530564"/>
              <a:gd name="connsiteY3369" fmla="*/ 1086428 h 6858000"/>
              <a:gd name="connsiteX3370" fmla="*/ 2903371 w 6530564"/>
              <a:gd name="connsiteY3370" fmla="*/ 1080657 h 6858000"/>
              <a:gd name="connsiteX3371" fmla="*/ 2939957 w 6530564"/>
              <a:gd name="connsiteY3371" fmla="*/ 1052562 h 6858000"/>
              <a:gd name="connsiteX3372" fmla="*/ 5800514 w 6530564"/>
              <a:gd name="connsiteY3372" fmla="*/ 966736 h 6858000"/>
              <a:gd name="connsiteX3373" fmla="*/ 5823561 w 6530564"/>
              <a:gd name="connsiteY3373" fmla="*/ 985857 h 6858000"/>
              <a:gd name="connsiteX3374" fmla="*/ 5812369 w 6530564"/>
              <a:gd name="connsiteY3374" fmla="*/ 974867 h 6858000"/>
              <a:gd name="connsiteX3375" fmla="*/ 4691065 w 6530564"/>
              <a:gd name="connsiteY3375" fmla="*/ 966665 h 6858000"/>
              <a:gd name="connsiteX3376" fmla="*/ 4697929 w 6530564"/>
              <a:gd name="connsiteY3376" fmla="*/ 967981 h 6858000"/>
              <a:gd name="connsiteX3377" fmla="*/ 4702739 w 6530564"/>
              <a:gd name="connsiteY3377" fmla="*/ 970365 h 6858000"/>
              <a:gd name="connsiteX3378" fmla="*/ 3242294 w 6530564"/>
              <a:gd name="connsiteY3378" fmla="*/ 953477 h 6858000"/>
              <a:gd name="connsiteX3379" fmla="*/ 3244945 w 6530564"/>
              <a:gd name="connsiteY3379" fmla="*/ 955193 h 6858000"/>
              <a:gd name="connsiteX3380" fmla="*/ 3222587 w 6530564"/>
              <a:gd name="connsiteY3380" fmla="*/ 964854 h 6858000"/>
              <a:gd name="connsiteX3381" fmla="*/ 3203904 w 6530564"/>
              <a:gd name="connsiteY3381" fmla="*/ 968846 h 6858000"/>
              <a:gd name="connsiteX3382" fmla="*/ 3166536 w 6530564"/>
              <a:gd name="connsiteY3382" fmla="*/ 976829 h 6858000"/>
              <a:gd name="connsiteX3383" fmla="*/ 3102137 w 6530564"/>
              <a:gd name="connsiteY3383" fmla="*/ 995473 h 6858000"/>
              <a:gd name="connsiteX3384" fmla="*/ 3102436 w 6530564"/>
              <a:gd name="connsiteY3384" fmla="*/ 994324 h 6858000"/>
              <a:gd name="connsiteX3385" fmla="*/ 3217427 w 6530564"/>
              <a:gd name="connsiteY3385" fmla="*/ 959472 h 6858000"/>
              <a:gd name="connsiteX3386" fmla="*/ 3376913 w 6530564"/>
              <a:gd name="connsiteY3386" fmla="*/ 922116 h 6858000"/>
              <a:gd name="connsiteX3387" fmla="*/ 3336954 w 6530564"/>
              <a:gd name="connsiteY3387" fmla="*/ 930653 h 6858000"/>
              <a:gd name="connsiteX3388" fmla="*/ 3358282 w 6530564"/>
              <a:gd name="connsiteY3388" fmla="*/ 925510 h 6858000"/>
              <a:gd name="connsiteX3389" fmla="*/ 3950309 w 6530564"/>
              <a:gd name="connsiteY3389" fmla="*/ 744665 h 6858000"/>
              <a:gd name="connsiteX3390" fmla="*/ 4826941 w 6530564"/>
              <a:gd name="connsiteY3390" fmla="*/ 861419 h 6858000"/>
              <a:gd name="connsiteX3391" fmla="*/ 4812928 w 6530564"/>
              <a:gd name="connsiteY3391" fmla="*/ 864412 h 6858000"/>
              <a:gd name="connsiteX3392" fmla="*/ 4895649 w 6530564"/>
              <a:gd name="connsiteY3392" fmla="*/ 885814 h 6858000"/>
              <a:gd name="connsiteX3393" fmla="*/ 4995377 w 6530564"/>
              <a:gd name="connsiteY3393" fmla="*/ 918233 h 6858000"/>
              <a:gd name="connsiteX3394" fmla="*/ 5053743 w 6530564"/>
              <a:gd name="connsiteY3394" fmla="*/ 939953 h 6858000"/>
              <a:gd name="connsiteX3395" fmla="*/ 5054740 w 6530564"/>
              <a:gd name="connsiteY3395" fmla="*/ 944624 h 6858000"/>
              <a:gd name="connsiteX3396" fmla="*/ 5059411 w 6530564"/>
              <a:gd name="connsiteY3396" fmla="*/ 943626 h 6858000"/>
              <a:gd name="connsiteX3397" fmla="*/ 5065081 w 6530564"/>
              <a:gd name="connsiteY3397" fmla="*/ 947300 h 6858000"/>
              <a:gd name="connsiteX3398" fmla="*/ 5075420 w 6530564"/>
              <a:gd name="connsiteY3398" fmla="*/ 949975 h 6858000"/>
              <a:gd name="connsiteX3399" fmla="*/ 5101770 w 6530564"/>
              <a:gd name="connsiteY3399" fmla="*/ 958998 h 6858000"/>
              <a:gd name="connsiteX3400" fmla="*/ 5187483 w 6530564"/>
              <a:gd name="connsiteY3400" fmla="*/ 994412 h 6858000"/>
              <a:gd name="connsiteX3401" fmla="*/ 5220499 w 6530564"/>
              <a:gd name="connsiteY3401" fmla="*/ 1011779 h 6858000"/>
              <a:gd name="connsiteX3402" fmla="*/ 5296871 w 6530564"/>
              <a:gd name="connsiteY3402" fmla="*/ 1049189 h 6858000"/>
              <a:gd name="connsiteX3403" fmla="*/ 5292201 w 6530564"/>
              <a:gd name="connsiteY3403" fmla="*/ 1050187 h 6858000"/>
              <a:gd name="connsiteX3404" fmla="*/ 5308209 w 6530564"/>
              <a:gd name="connsiteY3404" fmla="*/ 1056534 h 6858000"/>
              <a:gd name="connsiteX3405" fmla="*/ 6165817 w 6530564"/>
              <a:gd name="connsiteY3405" fmla="*/ 1732932 h 6858000"/>
              <a:gd name="connsiteX3406" fmla="*/ 6507308 w 6530564"/>
              <a:gd name="connsiteY3406" fmla="*/ 2262564 h 6858000"/>
              <a:gd name="connsiteX3407" fmla="*/ 6530564 w 6530564"/>
              <a:gd name="connsiteY3407" fmla="*/ 2317112 h 6858000"/>
              <a:gd name="connsiteX3408" fmla="*/ 6530564 w 6530564"/>
              <a:gd name="connsiteY3408" fmla="*/ 2701060 h 6858000"/>
              <a:gd name="connsiteX3409" fmla="*/ 6526175 w 6530564"/>
              <a:gd name="connsiteY3409" fmla="*/ 2710932 h 6858000"/>
              <a:gd name="connsiteX3410" fmla="*/ 6455513 w 6530564"/>
              <a:gd name="connsiteY3410" fmla="*/ 2608808 h 6858000"/>
              <a:gd name="connsiteX3411" fmla="*/ 6454515 w 6530564"/>
              <a:gd name="connsiteY3411" fmla="*/ 2604137 h 6858000"/>
              <a:gd name="connsiteX3412" fmla="*/ 6452519 w 6530564"/>
              <a:gd name="connsiteY3412" fmla="*/ 2594796 h 6858000"/>
              <a:gd name="connsiteX3413" fmla="*/ 6446850 w 6530564"/>
              <a:gd name="connsiteY3413" fmla="*/ 2591122 h 6858000"/>
              <a:gd name="connsiteX3414" fmla="*/ 6421859 w 6530564"/>
              <a:gd name="connsiteY3414" fmla="*/ 2542736 h 6858000"/>
              <a:gd name="connsiteX3415" fmla="*/ 6413197 w 6530564"/>
              <a:gd name="connsiteY3415" fmla="*/ 2525048 h 6858000"/>
              <a:gd name="connsiteX3416" fmla="*/ 6407529 w 6530564"/>
              <a:gd name="connsiteY3416" fmla="*/ 2521375 h 6858000"/>
              <a:gd name="connsiteX3417" fmla="*/ 6406530 w 6530564"/>
              <a:gd name="connsiteY3417" fmla="*/ 2516706 h 6858000"/>
              <a:gd name="connsiteX3418" fmla="*/ 6401861 w 6530564"/>
              <a:gd name="connsiteY3418" fmla="*/ 2517703 h 6858000"/>
              <a:gd name="connsiteX3419" fmla="*/ 6400861 w 6530564"/>
              <a:gd name="connsiteY3419" fmla="*/ 2513032 h 6858000"/>
              <a:gd name="connsiteX3420" fmla="*/ 6387528 w 6530564"/>
              <a:gd name="connsiteY3420" fmla="*/ 2496344 h 6858000"/>
              <a:gd name="connsiteX3421" fmla="*/ 6385850 w 6530564"/>
              <a:gd name="connsiteY3421" fmla="*/ 2511354 h 6858000"/>
              <a:gd name="connsiteX3422" fmla="*/ 6374513 w 6530564"/>
              <a:gd name="connsiteY3422" fmla="*/ 2504009 h 6858000"/>
              <a:gd name="connsiteX3423" fmla="*/ 6360859 w 6530564"/>
              <a:gd name="connsiteY3423" fmla="*/ 2462967 h 6858000"/>
              <a:gd name="connsiteX3424" fmla="*/ 6299541 w 6530564"/>
              <a:gd name="connsiteY3424" fmla="*/ 2358847 h 6858000"/>
              <a:gd name="connsiteX3425" fmla="*/ 6284212 w 6530564"/>
              <a:gd name="connsiteY3425" fmla="*/ 2332816 h 6858000"/>
              <a:gd name="connsiteX3426" fmla="*/ 6231556 w 6530564"/>
              <a:gd name="connsiteY3426" fmla="*/ 2246383 h 6858000"/>
              <a:gd name="connsiteX3427" fmla="*/ 6228563 w 6530564"/>
              <a:gd name="connsiteY3427" fmla="*/ 2232369 h 6858000"/>
              <a:gd name="connsiteX3428" fmla="*/ 6217223 w 6530564"/>
              <a:gd name="connsiteY3428" fmla="*/ 2225023 h 6858000"/>
              <a:gd name="connsiteX3429" fmla="*/ 6220897 w 6530564"/>
              <a:gd name="connsiteY3429" fmla="*/ 2219353 h 6858000"/>
              <a:gd name="connsiteX3430" fmla="*/ 6178901 w 6530564"/>
              <a:gd name="connsiteY3430" fmla="*/ 2159947 h 6858000"/>
              <a:gd name="connsiteX3431" fmla="*/ 6188241 w 6530564"/>
              <a:gd name="connsiteY3431" fmla="*/ 2157951 h 6858000"/>
              <a:gd name="connsiteX3432" fmla="*/ 6171235 w 6530564"/>
              <a:gd name="connsiteY3432" fmla="*/ 2146932 h 6858000"/>
              <a:gd name="connsiteX3433" fmla="*/ 6150235 w 6530564"/>
              <a:gd name="connsiteY3433" fmla="*/ 2117229 h 6858000"/>
              <a:gd name="connsiteX3434" fmla="*/ 6149238 w 6530564"/>
              <a:gd name="connsiteY3434" fmla="*/ 2112559 h 6858000"/>
              <a:gd name="connsiteX3435" fmla="*/ 6153909 w 6530564"/>
              <a:gd name="connsiteY3435" fmla="*/ 2111560 h 6858000"/>
              <a:gd name="connsiteX3436" fmla="*/ 6158581 w 6530564"/>
              <a:gd name="connsiteY3436" fmla="*/ 2110562 h 6858000"/>
              <a:gd name="connsiteX3437" fmla="*/ 6157582 w 6530564"/>
              <a:gd name="connsiteY3437" fmla="*/ 2105892 h 6858000"/>
              <a:gd name="connsiteX3438" fmla="*/ 6147921 w 6530564"/>
              <a:gd name="connsiteY3438" fmla="*/ 2083534 h 6858000"/>
              <a:gd name="connsiteX3439" fmla="*/ 6152592 w 6530564"/>
              <a:gd name="connsiteY3439" fmla="*/ 2082535 h 6858000"/>
              <a:gd name="connsiteX3440" fmla="*/ 6151595 w 6530564"/>
              <a:gd name="connsiteY3440" fmla="*/ 2077865 h 6858000"/>
              <a:gd name="connsiteX3441" fmla="*/ 6145926 w 6530564"/>
              <a:gd name="connsiteY3441" fmla="*/ 2074193 h 6858000"/>
              <a:gd name="connsiteX3442" fmla="*/ 6089597 w 6530564"/>
              <a:gd name="connsiteY3442" fmla="*/ 1993426 h 6858000"/>
              <a:gd name="connsiteX3443" fmla="*/ 6019255 w 6530564"/>
              <a:gd name="connsiteY3443" fmla="*/ 1915656 h 6858000"/>
              <a:gd name="connsiteX3444" fmla="*/ 5960249 w 6530564"/>
              <a:gd name="connsiteY3444" fmla="*/ 1845230 h 6858000"/>
              <a:gd name="connsiteX3445" fmla="*/ 5903921 w 6530564"/>
              <a:gd name="connsiteY3445" fmla="*/ 1764465 h 6858000"/>
              <a:gd name="connsiteX3446" fmla="*/ 5875576 w 6530564"/>
              <a:gd name="connsiteY3446" fmla="*/ 1746097 h 6858000"/>
              <a:gd name="connsiteX3447" fmla="*/ 5874577 w 6530564"/>
              <a:gd name="connsiteY3447" fmla="*/ 1741428 h 6858000"/>
              <a:gd name="connsiteX3448" fmla="*/ 5867911 w 6530564"/>
              <a:gd name="connsiteY3448" fmla="*/ 1733084 h 6858000"/>
              <a:gd name="connsiteX3449" fmla="*/ 5864239 w 6530564"/>
              <a:gd name="connsiteY3449" fmla="*/ 1738752 h 6858000"/>
              <a:gd name="connsiteX3450" fmla="*/ 5653531 w 6530564"/>
              <a:gd name="connsiteY3450" fmla="*/ 1529790 h 6858000"/>
              <a:gd name="connsiteX3451" fmla="*/ 5652531 w 6530564"/>
              <a:gd name="connsiteY3451" fmla="*/ 1525119 h 6858000"/>
              <a:gd name="connsiteX3452" fmla="*/ 5697884 w 6530564"/>
              <a:gd name="connsiteY3452" fmla="*/ 1554504 h 6858000"/>
              <a:gd name="connsiteX3453" fmla="*/ 5701875 w 6530564"/>
              <a:gd name="connsiteY3453" fmla="*/ 1573189 h 6858000"/>
              <a:gd name="connsiteX3454" fmla="*/ 5742557 w 6530564"/>
              <a:gd name="connsiteY3454" fmla="*/ 1603571 h 6858000"/>
              <a:gd name="connsiteX3455" fmla="*/ 5779564 w 6530564"/>
              <a:gd name="connsiteY3455" fmla="*/ 1639622 h 6858000"/>
              <a:gd name="connsiteX3456" fmla="*/ 5840245 w 6530564"/>
              <a:gd name="connsiteY3456" fmla="*/ 1695037 h 6858000"/>
              <a:gd name="connsiteX3457" fmla="*/ 5879249 w 6530564"/>
              <a:gd name="connsiteY3457" fmla="*/ 1740430 h 6858000"/>
              <a:gd name="connsiteX3458" fmla="*/ 5934262 w 6530564"/>
              <a:gd name="connsiteY3458" fmla="*/ 1792171 h 6858000"/>
              <a:gd name="connsiteX3459" fmla="*/ 5935261 w 6530564"/>
              <a:gd name="connsiteY3459" fmla="*/ 1796841 h 6858000"/>
              <a:gd name="connsiteX3460" fmla="*/ 5936258 w 6530564"/>
              <a:gd name="connsiteY3460" fmla="*/ 1801513 h 6858000"/>
              <a:gd name="connsiteX3461" fmla="*/ 5940929 w 6530564"/>
              <a:gd name="connsiteY3461" fmla="*/ 1800515 h 6858000"/>
              <a:gd name="connsiteX3462" fmla="*/ 5955260 w 6530564"/>
              <a:gd name="connsiteY3462" fmla="*/ 1821873 h 6858000"/>
              <a:gd name="connsiteX3463" fmla="*/ 5956259 w 6530564"/>
              <a:gd name="connsiteY3463" fmla="*/ 1826546 h 6858000"/>
              <a:gd name="connsiteX3464" fmla="*/ 5961927 w 6530564"/>
              <a:gd name="connsiteY3464" fmla="*/ 1830220 h 6858000"/>
              <a:gd name="connsiteX3465" fmla="*/ 5960930 w 6530564"/>
              <a:gd name="connsiteY3465" fmla="*/ 1825547 h 6858000"/>
              <a:gd name="connsiteX3466" fmla="*/ 6004605 w 6530564"/>
              <a:gd name="connsiteY3466" fmla="*/ 1869943 h 6858000"/>
              <a:gd name="connsiteX3467" fmla="*/ 5999933 w 6530564"/>
              <a:gd name="connsiteY3467" fmla="*/ 1870942 h 6858000"/>
              <a:gd name="connsiteX3468" fmla="*/ 6000931 w 6530564"/>
              <a:gd name="connsiteY3468" fmla="*/ 1875612 h 6858000"/>
              <a:gd name="connsiteX3469" fmla="*/ 6006601 w 6530564"/>
              <a:gd name="connsiteY3469" fmla="*/ 1879284 h 6858000"/>
              <a:gd name="connsiteX3470" fmla="*/ 6011271 w 6530564"/>
              <a:gd name="connsiteY3470" fmla="*/ 1878287 h 6858000"/>
              <a:gd name="connsiteX3471" fmla="*/ 6012269 w 6530564"/>
              <a:gd name="connsiteY3471" fmla="*/ 1882958 h 6858000"/>
              <a:gd name="connsiteX3472" fmla="*/ 6027599 w 6530564"/>
              <a:gd name="connsiteY3472" fmla="*/ 1908989 h 6858000"/>
              <a:gd name="connsiteX3473" fmla="*/ 6037939 w 6530564"/>
              <a:gd name="connsiteY3473" fmla="*/ 1911662 h 6858000"/>
              <a:gd name="connsiteX3474" fmla="*/ 6044605 w 6530564"/>
              <a:gd name="connsiteY3474" fmla="*/ 1920008 h 6858000"/>
              <a:gd name="connsiteX3475" fmla="*/ 6040933 w 6530564"/>
              <a:gd name="connsiteY3475" fmla="*/ 1925676 h 6858000"/>
              <a:gd name="connsiteX3476" fmla="*/ 6046601 w 6530564"/>
              <a:gd name="connsiteY3476" fmla="*/ 1929349 h 6858000"/>
              <a:gd name="connsiteX3477" fmla="*/ 6052271 w 6530564"/>
              <a:gd name="connsiteY3477" fmla="*/ 1933023 h 6858000"/>
              <a:gd name="connsiteX3478" fmla="*/ 6084607 w 6530564"/>
              <a:gd name="connsiteY3478" fmla="*/ 1970071 h 6858000"/>
              <a:gd name="connsiteX3479" fmla="*/ 6075945 w 6530564"/>
              <a:gd name="connsiteY3479" fmla="*/ 1952386 h 6858000"/>
              <a:gd name="connsiteX3480" fmla="*/ 6057939 w 6530564"/>
              <a:gd name="connsiteY3480" fmla="*/ 1936695 h 6858000"/>
              <a:gd name="connsiteX3481" fmla="*/ 6056941 w 6530564"/>
              <a:gd name="connsiteY3481" fmla="*/ 1932024 h 6858000"/>
              <a:gd name="connsiteX3482" fmla="*/ 6055943 w 6530564"/>
              <a:gd name="connsiteY3482" fmla="*/ 1927353 h 6858000"/>
              <a:gd name="connsiteX3483" fmla="*/ 6049276 w 6530564"/>
              <a:gd name="connsiteY3483" fmla="*/ 1919009 h 6858000"/>
              <a:gd name="connsiteX3484" fmla="*/ 6017937 w 6530564"/>
              <a:gd name="connsiteY3484" fmla="*/ 1886631 h 6858000"/>
              <a:gd name="connsiteX3485" fmla="*/ 6015942 w 6530564"/>
              <a:gd name="connsiteY3485" fmla="*/ 1877290 h 6858000"/>
              <a:gd name="connsiteX3486" fmla="*/ 6014943 w 6530564"/>
              <a:gd name="connsiteY3486" fmla="*/ 1872617 h 6858000"/>
              <a:gd name="connsiteX3487" fmla="*/ 6012949 w 6530564"/>
              <a:gd name="connsiteY3487" fmla="*/ 1863276 h 6858000"/>
              <a:gd name="connsiteX3488" fmla="*/ 6008279 w 6530564"/>
              <a:gd name="connsiteY3488" fmla="*/ 1864274 h 6858000"/>
              <a:gd name="connsiteX3489" fmla="*/ 6003605 w 6530564"/>
              <a:gd name="connsiteY3489" fmla="*/ 1865272 h 6858000"/>
              <a:gd name="connsiteX3490" fmla="*/ 5985601 w 6530564"/>
              <a:gd name="connsiteY3490" fmla="*/ 1849581 h 6858000"/>
              <a:gd name="connsiteX3491" fmla="*/ 5965600 w 6530564"/>
              <a:gd name="connsiteY3491" fmla="*/ 1824550 h 6858000"/>
              <a:gd name="connsiteX3492" fmla="*/ 5964603 w 6530564"/>
              <a:gd name="connsiteY3492" fmla="*/ 1819878 h 6858000"/>
              <a:gd name="connsiteX3493" fmla="*/ 5963605 w 6530564"/>
              <a:gd name="connsiteY3493" fmla="*/ 1815208 h 6858000"/>
              <a:gd name="connsiteX3494" fmla="*/ 5945599 w 6530564"/>
              <a:gd name="connsiteY3494" fmla="*/ 1799518 h 6858000"/>
              <a:gd name="connsiteX3495" fmla="*/ 5951268 w 6530564"/>
              <a:gd name="connsiteY3495" fmla="*/ 1803190 h 6858000"/>
              <a:gd name="connsiteX3496" fmla="*/ 5950271 w 6530564"/>
              <a:gd name="connsiteY3496" fmla="*/ 1798519 h 6858000"/>
              <a:gd name="connsiteX3497" fmla="*/ 5944601 w 6530564"/>
              <a:gd name="connsiteY3497" fmla="*/ 1794847 h 6858000"/>
              <a:gd name="connsiteX3498" fmla="*/ 5938933 w 6530564"/>
              <a:gd name="connsiteY3498" fmla="*/ 1791173 h 6858000"/>
              <a:gd name="connsiteX3499" fmla="*/ 5931269 w 6530564"/>
              <a:gd name="connsiteY3499" fmla="*/ 1778159 h 6858000"/>
              <a:gd name="connsiteX3500" fmla="*/ 5919929 w 6530564"/>
              <a:gd name="connsiteY3500" fmla="*/ 1770811 h 6858000"/>
              <a:gd name="connsiteX3501" fmla="*/ 5930269 w 6530564"/>
              <a:gd name="connsiteY3501" fmla="*/ 1773488 h 6858000"/>
              <a:gd name="connsiteX3502" fmla="*/ 5913263 w 6530564"/>
              <a:gd name="connsiteY3502" fmla="*/ 1762468 h 6858000"/>
              <a:gd name="connsiteX3503" fmla="*/ 5894260 w 6530564"/>
              <a:gd name="connsiteY3503" fmla="*/ 1742107 h 6858000"/>
              <a:gd name="connsiteX3504" fmla="*/ 5908274 w 6530564"/>
              <a:gd name="connsiteY3504" fmla="*/ 1739112 h 6858000"/>
              <a:gd name="connsiteX3505" fmla="*/ 5885598 w 6530564"/>
              <a:gd name="connsiteY3505" fmla="*/ 1724422 h 6858000"/>
              <a:gd name="connsiteX3506" fmla="*/ 5890269 w 6530564"/>
              <a:gd name="connsiteY3506" fmla="*/ 1723424 h 6858000"/>
              <a:gd name="connsiteX3507" fmla="*/ 5889272 w 6530564"/>
              <a:gd name="connsiteY3507" fmla="*/ 1718751 h 6858000"/>
              <a:gd name="connsiteX3508" fmla="*/ 5883602 w 6530564"/>
              <a:gd name="connsiteY3508" fmla="*/ 1715079 h 6858000"/>
              <a:gd name="connsiteX3509" fmla="*/ 5866595 w 6530564"/>
              <a:gd name="connsiteY3509" fmla="*/ 1704060 h 6858000"/>
              <a:gd name="connsiteX3510" fmla="*/ 5859927 w 6530564"/>
              <a:gd name="connsiteY3510" fmla="*/ 1695716 h 6858000"/>
              <a:gd name="connsiteX3511" fmla="*/ 5854258 w 6530564"/>
              <a:gd name="connsiteY3511" fmla="*/ 1692043 h 6858000"/>
              <a:gd name="connsiteX3512" fmla="*/ 5855257 w 6530564"/>
              <a:gd name="connsiteY3512" fmla="*/ 1696713 h 6858000"/>
              <a:gd name="connsiteX3513" fmla="*/ 5856255 w 6530564"/>
              <a:gd name="connsiteY3513" fmla="*/ 1701383 h 6858000"/>
              <a:gd name="connsiteX3514" fmla="*/ 5824917 w 6530564"/>
              <a:gd name="connsiteY3514" fmla="*/ 1669006 h 6858000"/>
              <a:gd name="connsiteX3515" fmla="*/ 5839927 w 6530564"/>
              <a:gd name="connsiteY3515" fmla="*/ 1670683 h 6858000"/>
              <a:gd name="connsiteX3516" fmla="*/ 5805913 w 6530564"/>
              <a:gd name="connsiteY3516" fmla="*/ 1648645 h 6858000"/>
              <a:gd name="connsiteX3517" fmla="*/ 5774575 w 6530564"/>
              <a:gd name="connsiteY3517" fmla="*/ 1616266 h 6858000"/>
              <a:gd name="connsiteX3518" fmla="*/ 5780245 w 6530564"/>
              <a:gd name="connsiteY3518" fmla="*/ 1619939 h 6858000"/>
              <a:gd name="connsiteX3519" fmla="*/ 5784915 w 6530564"/>
              <a:gd name="connsiteY3519" fmla="*/ 1618942 h 6858000"/>
              <a:gd name="connsiteX3520" fmla="*/ 5789585 w 6530564"/>
              <a:gd name="connsiteY3520" fmla="*/ 1617944 h 6858000"/>
              <a:gd name="connsiteX3521" fmla="*/ 5782919 w 6530564"/>
              <a:gd name="connsiteY3521" fmla="*/ 1609599 h 6858000"/>
              <a:gd name="connsiteX3522" fmla="*/ 5787589 w 6530564"/>
              <a:gd name="connsiteY3522" fmla="*/ 1608602 h 6858000"/>
              <a:gd name="connsiteX3523" fmla="*/ 5793259 w 6530564"/>
              <a:gd name="connsiteY3523" fmla="*/ 1612274 h 6858000"/>
              <a:gd name="connsiteX3524" fmla="*/ 5794257 w 6530564"/>
              <a:gd name="connsiteY3524" fmla="*/ 1616947 h 6858000"/>
              <a:gd name="connsiteX3525" fmla="*/ 5799925 w 6530564"/>
              <a:gd name="connsiteY3525" fmla="*/ 1620620 h 6858000"/>
              <a:gd name="connsiteX3526" fmla="*/ 5805595 w 6530564"/>
              <a:gd name="connsiteY3526" fmla="*/ 1624292 h 6858000"/>
              <a:gd name="connsiteX3527" fmla="*/ 5930950 w 6530564"/>
              <a:gd name="connsiteY3527" fmla="*/ 1753805 h 6858000"/>
              <a:gd name="connsiteX3528" fmla="*/ 5931947 w 6530564"/>
              <a:gd name="connsiteY3528" fmla="*/ 1758476 h 6858000"/>
              <a:gd name="connsiteX3529" fmla="*/ 5937615 w 6530564"/>
              <a:gd name="connsiteY3529" fmla="*/ 1762149 h 6858000"/>
              <a:gd name="connsiteX3530" fmla="*/ 5962289 w 6530564"/>
              <a:gd name="connsiteY3530" fmla="*/ 1786184 h 6858000"/>
              <a:gd name="connsiteX3531" fmla="*/ 5969953 w 6530564"/>
              <a:gd name="connsiteY3531" fmla="*/ 1799200 h 6858000"/>
              <a:gd name="connsiteX3532" fmla="*/ 5975622 w 6530564"/>
              <a:gd name="connsiteY3532" fmla="*/ 1802871 h 6858000"/>
              <a:gd name="connsiteX3533" fmla="*/ 6005963 w 6530564"/>
              <a:gd name="connsiteY3533" fmla="*/ 1830579 h 6858000"/>
              <a:gd name="connsiteX3534" fmla="*/ 6011631 w 6530564"/>
              <a:gd name="connsiteY3534" fmla="*/ 1834252 h 6858000"/>
              <a:gd name="connsiteX3535" fmla="*/ 6014625 w 6530564"/>
              <a:gd name="connsiteY3535" fmla="*/ 1848264 h 6858000"/>
              <a:gd name="connsiteX3536" fmla="*/ 6044965 w 6530564"/>
              <a:gd name="connsiteY3536" fmla="*/ 1875972 h 6858000"/>
              <a:gd name="connsiteX3537" fmla="*/ 6050635 w 6530564"/>
              <a:gd name="connsiteY3537" fmla="*/ 1879645 h 6858000"/>
              <a:gd name="connsiteX3538" fmla="*/ 6051633 w 6530564"/>
              <a:gd name="connsiteY3538" fmla="*/ 1884316 h 6858000"/>
              <a:gd name="connsiteX3539" fmla="*/ 6140299 w 6530564"/>
              <a:gd name="connsiteY3539" fmla="*/ 2002132 h 6858000"/>
              <a:gd name="connsiteX3540" fmla="*/ 6152635 w 6530564"/>
              <a:gd name="connsiteY3540" fmla="*/ 2014149 h 6858000"/>
              <a:gd name="connsiteX3541" fmla="*/ 6155629 w 6530564"/>
              <a:gd name="connsiteY3541" fmla="*/ 2028161 h 6858000"/>
              <a:gd name="connsiteX3542" fmla="*/ 6164971 w 6530564"/>
              <a:gd name="connsiteY3542" fmla="*/ 2026165 h 6858000"/>
              <a:gd name="connsiteX3543" fmla="*/ 6171637 w 6530564"/>
              <a:gd name="connsiteY3543" fmla="*/ 2034509 h 6858000"/>
              <a:gd name="connsiteX3544" fmla="*/ 6208963 w 6530564"/>
              <a:gd name="connsiteY3544" fmla="*/ 2094914 h 6858000"/>
              <a:gd name="connsiteX3545" fmla="*/ 6209963 w 6530564"/>
              <a:gd name="connsiteY3545" fmla="*/ 2099585 h 6858000"/>
              <a:gd name="connsiteX3546" fmla="*/ 6211957 w 6530564"/>
              <a:gd name="connsiteY3546" fmla="*/ 2108927 h 6858000"/>
              <a:gd name="connsiteX3547" fmla="*/ 6216629 w 6530564"/>
              <a:gd name="connsiteY3547" fmla="*/ 2107929 h 6858000"/>
              <a:gd name="connsiteX3548" fmla="*/ 6264295 w 6530564"/>
              <a:gd name="connsiteY3548" fmla="*/ 2171008 h 6858000"/>
              <a:gd name="connsiteX3549" fmla="*/ 6321623 w 6530564"/>
              <a:gd name="connsiteY3549" fmla="*/ 2256444 h 6858000"/>
              <a:gd name="connsiteX3550" fmla="*/ 6351284 w 6530564"/>
              <a:gd name="connsiteY3550" fmla="*/ 2303835 h 6858000"/>
              <a:gd name="connsiteX3551" fmla="*/ 6352281 w 6530564"/>
              <a:gd name="connsiteY3551" fmla="*/ 2308505 h 6858000"/>
              <a:gd name="connsiteX3552" fmla="*/ 6353279 w 6530564"/>
              <a:gd name="connsiteY3552" fmla="*/ 2313176 h 6858000"/>
              <a:gd name="connsiteX3553" fmla="*/ 6354277 w 6530564"/>
              <a:gd name="connsiteY3553" fmla="*/ 2317847 h 6858000"/>
              <a:gd name="connsiteX3554" fmla="*/ 6358947 w 6530564"/>
              <a:gd name="connsiteY3554" fmla="*/ 2316850 h 6858000"/>
              <a:gd name="connsiteX3555" fmla="*/ 6369289 w 6530564"/>
              <a:gd name="connsiteY3555" fmla="*/ 2319526 h 6858000"/>
              <a:gd name="connsiteX3556" fmla="*/ 6385616 w 6530564"/>
              <a:gd name="connsiteY3556" fmla="*/ 2350226 h 6858000"/>
              <a:gd name="connsiteX3557" fmla="*/ 6396955 w 6530564"/>
              <a:gd name="connsiteY3557" fmla="*/ 2357572 h 6858000"/>
              <a:gd name="connsiteX3558" fmla="*/ 6361624 w 6530564"/>
              <a:gd name="connsiteY3558" fmla="*/ 2306510 h 6858000"/>
              <a:gd name="connsiteX3559" fmla="*/ 6359627 w 6530564"/>
              <a:gd name="connsiteY3559" fmla="*/ 2297168 h 6858000"/>
              <a:gd name="connsiteX3560" fmla="*/ 6353959 w 6530564"/>
              <a:gd name="connsiteY3560" fmla="*/ 2293494 h 6858000"/>
              <a:gd name="connsiteX3561" fmla="*/ 6314637 w 6530564"/>
              <a:gd name="connsiteY3561" fmla="*/ 2223747 h 6858000"/>
              <a:gd name="connsiteX3562" fmla="*/ 6212319 w 6530564"/>
              <a:gd name="connsiteY3562" fmla="*/ 2064893 h 6858000"/>
              <a:gd name="connsiteX3563" fmla="*/ 6107325 w 6530564"/>
              <a:gd name="connsiteY3563" fmla="*/ 1916375 h 6858000"/>
              <a:gd name="connsiteX3564" fmla="*/ 6088323 w 6530564"/>
              <a:gd name="connsiteY3564" fmla="*/ 1896015 h 6858000"/>
              <a:gd name="connsiteX3565" fmla="*/ 6007323 w 6530564"/>
              <a:gd name="connsiteY3565" fmla="*/ 1791215 h 6858000"/>
              <a:gd name="connsiteX3566" fmla="*/ 5975983 w 6530564"/>
              <a:gd name="connsiteY3566" fmla="*/ 1758836 h 6858000"/>
              <a:gd name="connsiteX3567" fmla="*/ 5907636 w 6530564"/>
              <a:gd name="connsiteY3567" fmla="*/ 1690407 h 6858000"/>
              <a:gd name="connsiteX3568" fmla="*/ 5789947 w 6530564"/>
              <a:gd name="connsiteY3568" fmla="*/ 1573908 h 6858000"/>
              <a:gd name="connsiteX3569" fmla="*/ 5761602 w 6530564"/>
              <a:gd name="connsiteY3569" fmla="*/ 1555544 h 6858000"/>
              <a:gd name="connsiteX3570" fmla="*/ 5729265 w 6530564"/>
              <a:gd name="connsiteY3570" fmla="*/ 1518494 h 6858000"/>
              <a:gd name="connsiteX3571" fmla="*/ 5718925 w 6530564"/>
              <a:gd name="connsiteY3571" fmla="*/ 1515819 h 6858000"/>
              <a:gd name="connsiteX3572" fmla="*/ 5658243 w 6530564"/>
              <a:gd name="connsiteY3572" fmla="*/ 1460405 h 6858000"/>
              <a:gd name="connsiteX3573" fmla="*/ 5637563 w 6530564"/>
              <a:gd name="connsiteY3573" fmla="*/ 1455055 h 6858000"/>
              <a:gd name="connsiteX3574" fmla="*/ 5624228 w 6530564"/>
              <a:gd name="connsiteY3574" fmla="*/ 1438365 h 6858000"/>
              <a:gd name="connsiteX3575" fmla="*/ 5452165 w 6530564"/>
              <a:gd name="connsiteY3575" fmla="*/ 1318832 h 6858000"/>
              <a:gd name="connsiteX3576" fmla="*/ 5377469 w 6530564"/>
              <a:gd name="connsiteY3576" fmla="*/ 1266412 h 6858000"/>
              <a:gd name="connsiteX3577" fmla="*/ 5334113 w 6530564"/>
              <a:gd name="connsiteY3577" fmla="*/ 1246370 h 6858000"/>
              <a:gd name="connsiteX3578" fmla="*/ 5321779 w 6530564"/>
              <a:gd name="connsiteY3578" fmla="*/ 1234352 h 6858000"/>
              <a:gd name="connsiteX3579" fmla="*/ 5300101 w 6530564"/>
              <a:gd name="connsiteY3579" fmla="*/ 1224331 h 6858000"/>
              <a:gd name="connsiteX3580" fmla="*/ 5299103 w 6530564"/>
              <a:gd name="connsiteY3580" fmla="*/ 1219660 h 6858000"/>
              <a:gd name="connsiteX3581" fmla="*/ 5325451 w 6530564"/>
              <a:gd name="connsiteY3581" fmla="*/ 1228683 h 6858000"/>
              <a:gd name="connsiteX3582" fmla="*/ 5326449 w 6530564"/>
              <a:gd name="connsiteY3582" fmla="*/ 1233354 h 6858000"/>
              <a:gd name="connsiteX3583" fmla="*/ 5336789 w 6530564"/>
              <a:gd name="connsiteY3583" fmla="*/ 1236030 h 6858000"/>
              <a:gd name="connsiteX3584" fmla="*/ 5341461 w 6530564"/>
              <a:gd name="connsiteY3584" fmla="*/ 1235032 h 6858000"/>
              <a:gd name="connsiteX3585" fmla="*/ 5347129 w 6530564"/>
              <a:gd name="connsiteY3585" fmla="*/ 1238705 h 6858000"/>
              <a:gd name="connsiteX3586" fmla="*/ 5351799 w 6530564"/>
              <a:gd name="connsiteY3586" fmla="*/ 1237706 h 6858000"/>
              <a:gd name="connsiteX3587" fmla="*/ 5384815 w 6530564"/>
              <a:gd name="connsiteY3587" fmla="*/ 1255074 h 6858000"/>
              <a:gd name="connsiteX3588" fmla="*/ 5390485 w 6530564"/>
              <a:gd name="connsiteY3588" fmla="*/ 1258747 h 6858000"/>
              <a:gd name="connsiteX3589" fmla="*/ 5395155 w 6530564"/>
              <a:gd name="connsiteY3589" fmla="*/ 1257748 h 6858000"/>
              <a:gd name="connsiteX3590" fmla="*/ 5396153 w 6530564"/>
              <a:gd name="connsiteY3590" fmla="*/ 1262419 h 6858000"/>
              <a:gd name="connsiteX3591" fmla="*/ 5392481 w 6530564"/>
              <a:gd name="connsiteY3591" fmla="*/ 1268089 h 6858000"/>
              <a:gd name="connsiteX3592" fmla="*/ 5416835 w 6530564"/>
              <a:gd name="connsiteY3592" fmla="*/ 1267768 h 6858000"/>
              <a:gd name="connsiteX3593" fmla="*/ 5457515 w 6530564"/>
              <a:gd name="connsiteY3593" fmla="*/ 1298152 h 6858000"/>
              <a:gd name="connsiteX3594" fmla="*/ 5452843 w 6530564"/>
              <a:gd name="connsiteY3594" fmla="*/ 1299151 h 6858000"/>
              <a:gd name="connsiteX3595" fmla="*/ 5458513 w 6530564"/>
              <a:gd name="connsiteY3595" fmla="*/ 1302825 h 6858000"/>
              <a:gd name="connsiteX3596" fmla="*/ 5443501 w 6530564"/>
              <a:gd name="connsiteY3596" fmla="*/ 1301145 h 6858000"/>
              <a:gd name="connsiteX3597" fmla="*/ 5469850 w 6530564"/>
              <a:gd name="connsiteY3597" fmla="*/ 1310170 h 6858000"/>
              <a:gd name="connsiteX3598" fmla="*/ 5476517 w 6530564"/>
              <a:gd name="connsiteY3598" fmla="*/ 1318514 h 6858000"/>
              <a:gd name="connsiteX3599" fmla="*/ 5482186 w 6530564"/>
              <a:gd name="connsiteY3599" fmla="*/ 1322188 h 6858000"/>
              <a:gd name="connsiteX3600" fmla="*/ 5485860 w 6530564"/>
              <a:gd name="connsiteY3600" fmla="*/ 1316519 h 6858000"/>
              <a:gd name="connsiteX3601" fmla="*/ 5519873 w 6530564"/>
              <a:gd name="connsiteY3601" fmla="*/ 1338556 h 6858000"/>
              <a:gd name="connsiteX3602" fmla="*/ 5525542 w 6530564"/>
              <a:gd name="connsiteY3602" fmla="*/ 1342228 h 6858000"/>
              <a:gd name="connsiteX3603" fmla="*/ 5530213 w 6530564"/>
              <a:gd name="connsiteY3603" fmla="*/ 1341231 h 6858000"/>
              <a:gd name="connsiteX3604" fmla="*/ 5637924 w 6530564"/>
              <a:gd name="connsiteY3604" fmla="*/ 1411021 h 6858000"/>
              <a:gd name="connsiteX3605" fmla="*/ 5645589 w 6530564"/>
              <a:gd name="connsiteY3605" fmla="*/ 1424035 h 6858000"/>
              <a:gd name="connsiteX3606" fmla="*/ 5655929 w 6530564"/>
              <a:gd name="connsiteY3606" fmla="*/ 1426710 h 6858000"/>
              <a:gd name="connsiteX3607" fmla="*/ 5738288 w 6530564"/>
              <a:gd name="connsiteY3607" fmla="*/ 1492145 h 6858000"/>
              <a:gd name="connsiteX3608" fmla="*/ 5821645 w 6530564"/>
              <a:gd name="connsiteY3608" fmla="*/ 1562252 h 6858000"/>
              <a:gd name="connsiteX3609" fmla="*/ 5829311 w 6530564"/>
              <a:gd name="connsiteY3609" fmla="*/ 1575267 h 6858000"/>
              <a:gd name="connsiteX3610" fmla="*/ 5832983 w 6530564"/>
              <a:gd name="connsiteY3610" fmla="*/ 1569599 h 6858000"/>
              <a:gd name="connsiteX3611" fmla="*/ 5876659 w 6530564"/>
              <a:gd name="connsiteY3611" fmla="*/ 1613995 h 6858000"/>
              <a:gd name="connsiteX3612" fmla="*/ 5906998 w 6530564"/>
              <a:gd name="connsiteY3612" fmla="*/ 1641700 h 6858000"/>
              <a:gd name="connsiteX3613" fmla="*/ 5956341 w 6530564"/>
              <a:gd name="connsiteY3613" fmla="*/ 1689770 h 6858000"/>
              <a:gd name="connsiteX3614" fmla="*/ 6019021 w 6530564"/>
              <a:gd name="connsiteY3614" fmla="*/ 1754527 h 6858000"/>
              <a:gd name="connsiteX3615" fmla="*/ 6021017 w 6530564"/>
              <a:gd name="connsiteY3615" fmla="*/ 1763868 h 6858000"/>
              <a:gd name="connsiteX3616" fmla="*/ 6085689 w 6530564"/>
              <a:gd name="connsiteY3616" fmla="*/ 1837968 h 6858000"/>
              <a:gd name="connsiteX3617" fmla="*/ 6097027 w 6530564"/>
              <a:gd name="connsiteY3617" fmla="*/ 1845313 h 6858000"/>
              <a:gd name="connsiteX3618" fmla="*/ 6124692 w 6530564"/>
              <a:gd name="connsiteY3618" fmla="*/ 1883360 h 6858000"/>
              <a:gd name="connsiteX3619" fmla="*/ 6148365 w 6530564"/>
              <a:gd name="connsiteY3619" fmla="*/ 1902723 h 6858000"/>
              <a:gd name="connsiteX3620" fmla="*/ 6207689 w 6530564"/>
              <a:gd name="connsiteY3620" fmla="*/ 1997502 h 6858000"/>
              <a:gd name="connsiteX3621" fmla="*/ 6292683 w 6530564"/>
              <a:gd name="connsiteY3621" fmla="*/ 2120986 h 6858000"/>
              <a:gd name="connsiteX3622" fmla="*/ 6319349 w 6530564"/>
              <a:gd name="connsiteY3622" fmla="*/ 2154362 h 6858000"/>
              <a:gd name="connsiteX3623" fmla="*/ 6313681 w 6530564"/>
              <a:gd name="connsiteY3623" fmla="*/ 2150689 h 6858000"/>
              <a:gd name="connsiteX3624" fmla="*/ 6343343 w 6530564"/>
              <a:gd name="connsiteY3624" fmla="*/ 2198078 h 6858000"/>
              <a:gd name="connsiteX3625" fmla="*/ 6346335 w 6530564"/>
              <a:gd name="connsiteY3625" fmla="*/ 2212090 h 6858000"/>
              <a:gd name="connsiteX3626" fmla="*/ 6424979 w 6530564"/>
              <a:gd name="connsiteY3626" fmla="*/ 2351584 h 6858000"/>
              <a:gd name="connsiteX3627" fmla="*/ 6420309 w 6530564"/>
              <a:gd name="connsiteY3627" fmla="*/ 2352581 h 6858000"/>
              <a:gd name="connsiteX3628" fmla="*/ 6421307 w 6530564"/>
              <a:gd name="connsiteY3628" fmla="*/ 2357252 h 6858000"/>
              <a:gd name="connsiteX3629" fmla="*/ 6426975 w 6530564"/>
              <a:gd name="connsiteY3629" fmla="*/ 2360926 h 6858000"/>
              <a:gd name="connsiteX3630" fmla="*/ 6451966 w 6530564"/>
              <a:gd name="connsiteY3630" fmla="*/ 2409313 h 6858000"/>
              <a:gd name="connsiteX3631" fmla="*/ 6452965 w 6530564"/>
              <a:gd name="connsiteY3631" fmla="*/ 2413983 h 6858000"/>
              <a:gd name="connsiteX3632" fmla="*/ 6453963 w 6530564"/>
              <a:gd name="connsiteY3632" fmla="*/ 2418656 h 6858000"/>
              <a:gd name="connsiteX3633" fmla="*/ 6458633 w 6530564"/>
              <a:gd name="connsiteY3633" fmla="*/ 2417657 h 6858000"/>
              <a:gd name="connsiteX3634" fmla="*/ 6457635 w 6530564"/>
              <a:gd name="connsiteY3634" fmla="*/ 2412986 h 6858000"/>
              <a:gd name="connsiteX3635" fmla="*/ 6466299 w 6530564"/>
              <a:gd name="connsiteY3635" fmla="*/ 2430673 h 6858000"/>
              <a:gd name="connsiteX3636" fmla="*/ 6475639 w 6530564"/>
              <a:gd name="connsiteY3636" fmla="*/ 2428676 h 6858000"/>
              <a:gd name="connsiteX3637" fmla="*/ 6467975 w 6530564"/>
              <a:gd name="connsiteY3637" fmla="*/ 2415661 h 6858000"/>
              <a:gd name="connsiteX3638" fmla="*/ 6472646 w 6530564"/>
              <a:gd name="connsiteY3638" fmla="*/ 2414663 h 6858000"/>
              <a:gd name="connsiteX3639" fmla="*/ 6445979 w 6530564"/>
              <a:gd name="connsiteY3639" fmla="*/ 2381288 h 6858000"/>
              <a:gd name="connsiteX3640" fmla="*/ 6443981 w 6530564"/>
              <a:gd name="connsiteY3640" fmla="*/ 2371946 h 6858000"/>
              <a:gd name="connsiteX3641" fmla="*/ 6442985 w 6530564"/>
              <a:gd name="connsiteY3641" fmla="*/ 2367276 h 6858000"/>
              <a:gd name="connsiteX3642" fmla="*/ 6441987 w 6530564"/>
              <a:gd name="connsiteY3642" fmla="*/ 2362603 h 6858000"/>
              <a:gd name="connsiteX3643" fmla="*/ 6437315 w 6530564"/>
              <a:gd name="connsiteY3643" fmla="*/ 2363602 h 6858000"/>
              <a:gd name="connsiteX3644" fmla="*/ 6435319 w 6530564"/>
              <a:gd name="connsiteY3644" fmla="*/ 2354259 h 6858000"/>
              <a:gd name="connsiteX3645" fmla="*/ 6445659 w 6530564"/>
              <a:gd name="connsiteY3645" fmla="*/ 2356934 h 6858000"/>
              <a:gd name="connsiteX3646" fmla="*/ 6437995 w 6530564"/>
              <a:gd name="connsiteY3646" fmla="*/ 2343919 h 6858000"/>
              <a:gd name="connsiteX3647" fmla="*/ 6436996 w 6530564"/>
              <a:gd name="connsiteY3647" fmla="*/ 2339248 h 6858000"/>
              <a:gd name="connsiteX3648" fmla="*/ 6435999 w 6530564"/>
              <a:gd name="connsiteY3648" fmla="*/ 2334578 h 6858000"/>
              <a:gd name="connsiteX3649" fmla="*/ 6435001 w 6530564"/>
              <a:gd name="connsiteY3649" fmla="*/ 2329906 h 6858000"/>
              <a:gd name="connsiteX3650" fmla="*/ 6426338 w 6530564"/>
              <a:gd name="connsiteY3650" fmla="*/ 2312220 h 6858000"/>
              <a:gd name="connsiteX3651" fmla="*/ 6420669 w 6530564"/>
              <a:gd name="connsiteY3651" fmla="*/ 2308548 h 6858000"/>
              <a:gd name="connsiteX3652" fmla="*/ 6396677 w 6530564"/>
              <a:gd name="connsiteY3652" fmla="*/ 2264832 h 6858000"/>
              <a:gd name="connsiteX3653" fmla="*/ 6394681 w 6530564"/>
              <a:gd name="connsiteY3653" fmla="*/ 2255488 h 6858000"/>
              <a:gd name="connsiteX3654" fmla="*/ 6390010 w 6530564"/>
              <a:gd name="connsiteY3654" fmla="*/ 2256487 h 6858000"/>
              <a:gd name="connsiteX3655" fmla="*/ 6367015 w 6530564"/>
              <a:gd name="connsiteY3655" fmla="*/ 2217441 h 6858000"/>
              <a:gd name="connsiteX3656" fmla="*/ 6362345 w 6530564"/>
              <a:gd name="connsiteY3656" fmla="*/ 2218440 h 6858000"/>
              <a:gd name="connsiteX3657" fmla="*/ 6361347 w 6530564"/>
              <a:gd name="connsiteY3657" fmla="*/ 2213768 h 6858000"/>
              <a:gd name="connsiteX3658" fmla="*/ 6366017 w 6530564"/>
              <a:gd name="connsiteY3658" fmla="*/ 2212771 h 6858000"/>
              <a:gd name="connsiteX3659" fmla="*/ 6365019 w 6530564"/>
              <a:gd name="connsiteY3659" fmla="*/ 2208100 h 6858000"/>
              <a:gd name="connsiteX3660" fmla="*/ 6359351 w 6530564"/>
              <a:gd name="connsiteY3660" fmla="*/ 2204426 h 6858000"/>
              <a:gd name="connsiteX3661" fmla="*/ 6289369 w 6530564"/>
              <a:gd name="connsiteY3661" fmla="*/ 2082620 h 6858000"/>
              <a:gd name="connsiteX3662" fmla="*/ 6272043 w 6530564"/>
              <a:gd name="connsiteY3662" fmla="*/ 2047249 h 6858000"/>
              <a:gd name="connsiteX3663" fmla="*/ 6253041 w 6530564"/>
              <a:gd name="connsiteY3663" fmla="*/ 2026887 h 6858000"/>
              <a:gd name="connsiteX3664" fmla="*/ 6226373 w 6530564"/>
              <a:gd name="connsiteY3664" fmla="*/ 1993510 h 6858000"/>
              <a:gd name="connsiteX3665" fmla="*/ 6037705 w 6530564"/>
              <a:gd name="connsiteY3665" fmla="*/ 1750534 h 6858000"/>
              <a:gd name="connsiteX3666" fmla="*/ 6040378 w 6530564"/>
              <a:gd name="connsiteY3666" fmla="*/ 1740194 h 6858000"/>
              <a:gd name="connsiteX3667" fmla="*/ 6041377 w 6530564"/>
              <a:gd name="connsiteY3667" fmla="*/ 1744864 h 6858000"/>
              <a:gd name="connsiteX3668" fmla="*/ 6046048 w 6530564"/>
              <a:gd name="connsiteY3668" fmla="*/ 1743867 h 6858000"/>
              <a:gd name="connsiteX3669" fmla="*/ 6039381 w 6530564"/>
              <a:gd name="connsiteY3669" fmla="*/ 1735524 h 6858000"/>
              <a:gd name="connsiteX3670" fmla="*/ 6036386 w 6530564"/>
              <a:gd name="connsiteY3670" fmla="*/ 1721512 h 6858000"/>
              <a:gd name="connsiteX3671" fmla="*/ 6014709 w 6530564"/>
              <a:gd name="connsiteY3671" fmla="*/ 1711489 h 6858000"/>
              <a:gd name="connsiteX3672" fmla="*/ 6013711 w 6530564"/>
              <a:gd name="connsiteY3672" fmla="*/ 1706819 h 6858000"/>
              <a:gd name="connsiteX3673" fmla="*/ 6008043 w 6530564"/>
              <a:gd name="connsiteY3673" fmla="*/ 1703145 h 6858000"/>
              <a:gd name="connsiteX3674" fmla="*/ 6007045 w 6530564"/>
              <a:gd name="connsiteY3674" fmla="*/ 1698475 h 6858000"/>
              <a:gd name="connsiteX3675" fmla="*/ 6002374 w 6530564"/>
              <a:gd name="connsiteY3675" fmla="*/ 1699472 h 6858000"/>
              <a:gd name="connsiteX3676" fmla="*/ 5995707 w 6530564"/>
              <a:gd name="connsiteY3676" fmla="*/ 1691128 h 6858000"/>
              <a:gd name="connsiteX3677" fmla="*/ 5981375 w 6530564"/>
              <a:gd name="connsiteY3677" fmla="*/ 1669769 h 6858000"/>
              <a:gd name="connsiteX3678" fmla="*/ 5986045 w 6530564"/>
              <a:gd name="connsiteY3678" fmla="*/ 1668771 h 6858000"/>
              <a:gd name="connsiteX3679" fmla="*/ 5991715 w 6530564"/>
              <a:gd name="connsiteY3679" fmla="*/ 1672443 h 6858000"/>
              <a:gd name="connsiteX3680" fmla="*/ 5985048 w 6530564"/>
              <a:gd name="connsiteY3680" fmla="*/ 1664101 h 6858000"/>
              <a:gd name="connsiteX3681" fmla="*/ 5979379 w 6530564"/>
              <a:gd name="connsiteY3681" fmla="*/ 1660427 h 6858000"/>
              <a:gd name="connsiteX3682" fmla="*/ 5961375 w 6530564"/>
              <a:gd name="connsiteY3682" fmla="*/ 1644738 h 6858000"/>
              <a:gd name="connsiteX3683" fmla="*/ 5960376 w 6530564"/>
              <a:gd name="connsiteY3683" fmla="*/ 1640066 h 6858000"/>
              <a:gd name="connsiteX3684" fmla="*/ 5953710 w 6530564"/>
              <a:gd name="connsiteY3684" fmla="*/ 1631721 h 6858000"/>
              <a:gd name="connsiteX3685" fmla="*/ 5949037 w 6530564"/>
              <a:gd name="connsiteY3685" fmla="*/ 1632720 h 6858000"/>
              <a:gd name="connsiteX3686" fmla="*/ 5950036 w 6530564"/>
              <a:gd name="connsiteY3686" fmla="*/ 1637390 h 6858000"/>
              <a:gd name="connsiteX3687" fmla="*/ 5942371 w 6530564"/>
              <a:gd name="connsiteY3687" fmla="*/ 1624375 h 6858000"/>
              <a:gd name="connsiteX3688" fmla="*/ 5933029 w 6530564"/>
              <a:gd name="connsiteY3688" fmla="*/ 1626372 h 6858000"/>
              <a:gd name="connsiteX3689" fmla="*/ 5931033 w 6530564"/>
              <a:gd name="connsiteY3689" fmla="*/ 1617029 h 6858000"/>
              <a:gd name="connsiteX3690" fmla="*/ 5925364 w 6530564"/>
              <a:gd name="connsiteY3690" fmla="*/ 1613357 h 6858000"/>
              <a:gd name="connsiteX3691" fmla="*/ 5924365 w 6530564"/>
              <a:gd name="connsiteY3691" fmla="*/ 1608686 h 6858000"/>
              <a:gd name="connsiteX3692" fmla="*/ 5919695 w 6530564"/>
              <a:gd name="connsiteY3692" fmla="*/ 1609683 h 6858000"/>
              <a:gd name="connsiteX3693" fmla="*/ 5920694 w 6530564"/>
              <a:gd name="connsiteY3693" fmla="*/ 1614354 h 6858000"/>
              <a:gd name="connsiteX3694" fmla="*/ 5872349 w 6530564"/>
              <a:gd name="connsiteY3694" fmla="*/ 1570957 h 6858000"/>
              <a:gd name="connsiteX3695" fmla="*/ 5865681 w 6530564"/>
              <a:gd name="connsiteY3695" fmla="*/ 1562613 h 6858000"/>
              <a:gd name="connsiteX3696" fmla="*/ 5855341 w 6530564"/>
              <a:gd name="connsiteY3696" fmla="*/ 1559936 h 6858000"/>
              <a:gd name="connsiteX3697" fmla="*/ 5856125 w 6530564"/>
              <a:gd name="connsiteY3697" fmla="*/ 1563605 h 6858000"/>
              <a:gd name="connsiteX3698" fmla="*/ 5841049 w 6530564"/>
              <a:gd name="connsiteY3698" fmla="*/ 1551621 h 6858000"/>
              <a:gd name="connsiteX3699" fmla="*/ 5789989 w 6530564"/>
              <a:gd name="connsiteY3699" fmla="*/ 1505521 h 6858000"/>
              <a:gd name="connsiteX3700" fmla="*/ 5763639 w 6530564"/>
              <a:gd name="connsiteY3700" fmla="*/ 1496497 h 6858000"/>
              <a:gd name="connsiteX3701" fmla="*/ 5760645 w 6530564"/>
              <a:gd name="connsiteY3701" fmla="*/ 1482484 h 6858000"/>
              <a:gd name="connsiteX3702" fmla="*/ 5731302 w 6530564"/>
              <a:gd name="connsiteY3702" fmla="*/ 1459447 h 6858000"/>
              <a:gd name="connsiteX3703" fmla="*/ 5710622 w 6530564"/>
              <a:gd name="connsiteY3703" fmla="*/ 1454098 h 6858000"/>
              <a:gd name="connsiteX3704" fmla="*/ 5691620 w 6530564"/>
              <a:gd name="connsiteY3704" fmla="*/ 1433737 h 6858000"/>
              <a:gd name="connsiteX3705" fmla="*/ 5696290 w 6530564"/>
              <a:gd name="connsiteY3705" fmla="*/ 1432738 h 6858000"/>
              <a:gd name="connsiteX3706" fmla="*/ 5706631 w 6530564"/>
              <a:gd name="connsiteY3706" fmla="*/ 1435415 h 6858000"/>
              <a:gd name="connsiteX3707" fmla="*/ 5699964 w 6530564"/>
              <a:gd name="connsiteY3707" fmla="*/ 1427069 h 6858000"/>
              <a:gd name="connsiteX3708" fmla="*/ 5694295 w 6530564"/>
              <a:gd name="connsiteY3708" fmla="*/ 1423397 h 6858000"/>
              <a:gd name="connsiteX3709" fmla="*/ 5710304 w 6530564"/>
              <a:gd name="connsiteY3709" fmla="*/ 1429745 h 6858000"/>
              <a:gd name="connsiteX3710" fmla="*/ 5687628 w 6530564"/>
              <a:gd name="connsiteY3710" fmla="*/ 1415053 h 6858000"/>
              <a:gd name="connsiteX3711" fmla="*/ 5681959 w 6530564"/>
              <a:gd name="connsiteY3711" fmla="*/ 1411380 h 6858000"/>
              <a:gd name="connsiteX3712" fmla="*/ 5665951 w 6530564"/>
              <a:gd name="connsiteY3712" fmla="*/ 1405033 h 6858000"/>
              <a:gd name="connsiteX3713" fmla="*/ 5672618 w 6530564"/>
              <a:gd name="connsiteY3713" fmla="*/ 1413376 h 6858000"/>
              <a:gd name="connsiteX3714" fmla="*/ 5673615 w 6530564"/>
              <a:gd name="connsiteY3714" fmla="*/ 1418048 h 6858000"/>
              <a:gd name="connsiteX3715" fmla="*/ 5656608 w 6530564"/>
              <a:gd name="connsiteY3715" fmla="*/ 1407029 h 6858000"/>
              <a:gd name="connsiteX3716" fmla="*/ 5665271 w 6530564"/>
              <a:gd name="connsiteY3716" fmla="*/ 1424714 h 6858000"/>
              <a:gd name="connsiteX3717" fmla="*/ 5639602 w 6530564"/>
              <a:gd name="connsiteY3717" fmla="*/ 1396008 h 6858000"/>
              <a:gd name="connsiteX3718" fmla="*/ 5645271 w 6530564"/>
              <a:gd name="connsiteY3718" fmla="*/ 1399681 h 6858000"/>
              <a:gd name="connsiteX3719" fmla="*/ 5654611 w 6530564"/>
              <a:gd name="connsiteY3719" fmla="*/ 1397686 h 6858000"/>
              <a:gd name="connsiteX3720" fmla="*/ 5643275 w 6530564"/>
              <a:gd name="connsiteY3720" fmla="*/ 1390339 h 6858000"/>
              <a:gd name="connsiteX3721" fmla="*/ 5642277 w 6530564"/>
              <a:gd name="connsiteY3721" fmla="*/ 1385668 h 6858000"/>
              <a:gd name="connsiteX3722" fmla="*/ 5641279 w 6530564"/>
              <a:gd name="connsiteY3722" fmla="*/ 1380997 h 6858000"/>
              <a:gd name="connsiteX3723" fmla="*/ 5645949 w 6530564"/>
              <a:gd name="connsiteY3723" fmla="*/ 1379999 h 6858000"/>
              <a:gd name="connsiteX3724" fmla="*/ 5635609 w 6530564"/>
              <a:gd name="connsiteY3724" fmla="*/ 1377324 h 6858000"/>
              <a:gd name="connsiteX3725" fmla="*/ 5629939 w 6530564"/>
              <a:gd name="connsiteY3725" fmla="*/ 1373652 h 6858000"/>
              <a:gd name="connsiteX3726" fmla="*/ 5616607 w 6530564"/>
              <a:gd name="connsiteY3726" fmla="*/ 1356962 h 6858000"/>
              <a:gd name="connsiteX3727" fmla="*/ 5622275 w 6530564"/>
              <a:gd name="connsiteY3727" fmla="*/ 1360636 h 6858000"/>
              <a:gd name="connsiteX3728" fmla="*/ 5632616 w 6530564"/>
              <a:gd name="connsiteY3728" fmla="*/ 1363312 h 6858000"/>
              <a:gd name="connsiteX3729" fmla="*/ 5620280 w 6530564"/>
              <a:gd name="connsiteY3729" fmla="*/ 1351294 h 6858000"/>
              <a:gd name="connsiteX3730" fmla="*/ 5614611 w 6530564"/>
              <a:gd name="connsiteY3730" fmla="*/ 1347621 h 6858000"/>
              <a:gd name="connsiteX3731" fmla="*/ 5608941 w 6530564"/>
              <a:gd name="connsiteY3731" fmla="*/ 1343947 h 6858000"/>
              <a:gd name="connsiteX3732" fmla="*/ 5599600 w 6530564"/>
              <a:gd name="connsiteY3732" fmla="*/ 1345945 h 6858000"/>
              <a:gd name="connsiteX3733" fmla="*/ 5606266 w 6530564"/>
              <a:gd name="connsiteY3733" fmla="*/ 1354289 h 6858000"/>
              <a:gd name="connsiteX3734" fmla="*/ 5610937 w 6530564"/>
              <a:gd name="connsiteY3734" fmla="*/ 1353291 h 6858000"/>
              <a:gd name="connsiteX3735" fmla="*/ 5616607 w 6530564"/>
              <a:gd name="connsiteY3735" fmla="*/ 1356962 h 6858000"/>
              <a:gd name="connsiteX3736" fmla="*/ 5625269 w 6530564"/>
              <a:gd name="connsiteY3736" fmla="*/ 1374649 h 6858000"/>
              <a:gd name="connsiteX3737" fmla="*/ 5619601 w 6530564"/>
              <a:gd name="connsiteY3737" fmla="*/ 1370976 h 6858000"/>
              <a:gd name="connsiteX3738" fmla="*/ 5620599 w 6530564"/>
              <a:gd name="connsiteY3738" fmla="*/ 1375646 h 6858000"/>
              <a:gd name="connsiteX3739" fmla="*/ 5621597 w 6530564"/>
              <a:gd name="connsiteY3739" fmla="*/ 1380318 h 6858000"/>
              <a:gd name="connsiteX3740" fmla="*/ 5626267 w 6530564"/>
              <a:gd name="connsiteY3740" fmla="*/ 1379320 h 6858000"/>
              <a:gd name="connsiteX3741" fmla="*/ 5631935 w 6530564"/>
              <a:gd name="connsiteY3741" fmla="*/ 1382993 h 6858000"/>
              <a:gd name="connsiteX3742" fmla="*/ 5627265 w 6530564"/>
              <a:gd name="connsiteY3742" fmla="*/ 1383992 h 6858000"/>
              <a:gd name="connsiteX3743" fmla="*/ 5632935 w 6530564"/>
              <a:gd name="connsiteY3743" fmla="*/ 1387664 h 6858000"/>
              <a:gd name="connsiteX3744" fmla="*/ 5633931 w 6530564"/>
              <a:gd name="connsiteY3744" fmla="*/ 1392336 h 6858000"/>
              <a:gd name="connsiteX3745" fmla="*/ 5594249 w 6530564"/>
              <a:gd name="connsiteY3745" fmla="*/ 1366625 h 6858000"/>
              <a:gd name="connsiteX3746" fmla="*/ 5598919 w 6530564"/>
              <a:gd name="connsiteY3746" fmla="*/ 1365626 h 6858000"/>
              <a:gd name="connsiteX3747" fmla="*/ 5603592 w 6530564"/>
              <a:gd name="connsiteY3747" fmla="*/ 1364627 h 6858000"/>
              <a:gd name="connsiteX3748" fmla="*/ 5597922 w 6530564"/>
              <a:gd name="connsiteY3748" fmla="*/ 1360955 h 6858000"/>
              <a:gd name="connsiteX3749" fmla="*/ 5593251 w 6530564"/>
              <a:gd name="connsiteY3749" fmla="*/ 1361952 h 6858000"/>
              <a:gd name="connsiteX3750" fmla="*/ 5587582 w 6530564"/>
              <a:gd name="connsiteY3750" fmla="*/ 1358280 h 6858000"/>
              <a:gd name="connsiteX3751" fmla="*/ 5574249 w 6530564"/>
              <a:gd name="connsiteY3751" fmla="*/ 1341592 h 6858000"/>
              <a:gd name="connsiteX3752" fmla="*/ 5573250 w 6530564"/>
              <a:gd name="connsiteY3752" fmla="*/ 1336920 h 6858000"/>
              <a:gd name="connsiteX3753" fmla="*/ 5567581 w 6530564"/>
              <a:gd name="connsiteY3753" fmla="*/ 1333248 h 6858000"/>
              <a:gd name="connsiteX3754" fmla="*/ 5562910 w 6530564"/>
              <a:gd name="connsiteY3754" fmla="*/ 1334245 h 6858000"/>
              <a:gd name="connsiteX3755" fmla="*/ 5563907 w 6530564"/>
              <a:gd name="connsiteY3755" fmla="*/ 1338917 h 6858000"/>
              <a:gd name="connsiteX3756" fmla="*/ 5540235 w 6530564"/>
              <a:gd name="connsiteY3756" fmla="*/ 1319554 h 6858000"/>
              <a:gd name="connsiteX3757" fmla="*/ 5534565 w 6530564"/>
              <a:gd name="connsiteY3757" fmla="*/ 1315881 h 6858000"/>
              <a:gd name="connsiteX3758" fmla="*/ 5529895 w 6530564"/>
              <a:gd name="connsiteY3758" fmla="*/ 1316878 h 6858000"/>
              <a:gd name="connsiteX3759" fmla="*/ 5530893 w 6530564"/>
              <a:gd name="connsiteY3759" fmla="*/ 1321550 h 6858000"/>
              <a:gd name="connsiteX3760" fmla="*/ 5510213 w 6530564"/>
              <a:gd name="connsiteY3760" fmla="*/ 1316199 h 6858000"/>
              <a:gd name="connsiteX3761" fmla="*/ 5439193 w 6530564"/>
              <a:gd name="connsiteY3761" fmla="*/ 1258110 h 6858000"/>
              <a:gd name="connsiteX3762" fmla="*/ 5435519 w 6530564"/>
              <a:gd name="connsiteY3762" fmla="*/ 1263778 h 6858000"/>
              <a:gd name="connsiteX3763" fmla="*/ 5434519 w 6530564"/>
              <a:gd name="connsiteY3763" fmla="*/ 1259108 h 6858000"/>
              <a:gd name="connsiteX3764" fmla="*/ 5428851 w 6530564"/>
              <a:gd name="connsiteY3764" fmla="*/ 1255434 h 6858000"/>
              <a:gd name="connsiteX3765" fmla="*/ 5429849 w 6530564"/>
              <a:gd name="connsiteY3765" fmla="*/ 1260105 h 6858000"/>
              <a:gd name="connsiteX3766" fmla="*/ 5392843 w 6530564"/>
              <a:gd name="connsiteY3766" fmla="*/ 1224054 h 6858000"/>
              <a:gd name="connsiteX3767" fmla="*/ 5384497 w 6530564"/>
              <a:gd name="connsiteY3767" fmla="*/ 1230720 h 6858000"/>
              <a:gd name="connsiteX3768" fmla="*/ 5377830 w 6530564"/>
              <a:gd name="connsiteY3768" fmla="*/ 1222376 h 6858000"/>
              <a:gd name="connsiteX3769" fmla="*/ 5366493 w 6530564"/>
              <a:gd name="connsiteY3769" fmla="*/ 1215031 h 6858000"/>
              <a:gd name="connsiteX3770" fmla="*/ 5371164 w 6530564"/>
              <a:gd name="connsiteY3770" fmla="*/ 1214034 h 6858000"/>
              <a:gd name="connsiteX3771" fmla="*/ 5370165 w 6530564"/>
              <a:gd name="connsiteY3771" fmla="*/ 1209361 h 6858000"/>
              <a:gd name="connsiteX3772" fmla="*/ 5359825 w 6530564"/>
              <a:gd name="connsiteY3772" fmla="*/ 1206686 h 6858000"/>
              <a:gd name="connsiteX3773" fmla="*/ 5355155 w 6530564"/>
              <a:gd name="connsiteY3773" fmla="*/ 1207685 h 6858000"/>
              <a:gd name="connsiteX3774" fmla="*/ 5316471 w 6530564"/>
              <a:gd name="connsiteY3774" fmla="*/ 1186644 h 6858000"/>
              <a:gd name="connsiteX3775" fmla="*/ 5328805 w 6530564"/>
              <a:gd name="connsiteY3775" fmla="*/ 1198660 h 6858000"/>
              <a:gd name="connsiteX3776" fmla="*/ 5339148 w 6530564"/>
              <a:gd name="connsiteY3776" fmla="*/ 1201337 h 6858000"/>
              <a:gd name="connsiteX3777" fmla="*/ 5339145 w 6530564"/>
              <a:gd name="connsiteY3777" fmla="*/ 1201337 h 6858000"/>
              <a:gd name="connsiteX3778" fmla="*/ 5340143 w 6530564"/>
              <a:gd name="connsiteY3778" fmla="*/ 1206007 h 6858000"/>
              <a:gd name="connsiteX3779" fmla="*/ 5345813 w 6530564"/>
              <a:gd name="connsiteY3779" fmla="*/ 1209681 h 6858000"/>
              <a:gd name="connsiteX3780" fmla="*/ 5341141 w 6530564"/>
              <a:gd name="connsiteY3780" fmla="*/ 1210678 h 6858000"/>
              <a:gd name="connsiteX3781" fmla="*/ 5335473 w 6530564"/>
              <a:gd name="connsiteY3781" fmla="*/ 1207006 h 6858000"/>
              <a:gd name="connsiteX3782" fmla="*/ 5336470 w 6530564"/>
              <a:gd name="connsiteY3782" fmla="*/ 1211676 h 6858000"/>
              <a:gd name="connsiteX3783" fmla="*/ 5342139 w 6530564"/>
              <a:gd name="connsiteY3783" fmla="*/ 1215350 h 6858000"/>
              <a:gd name="connsiteX3784" fmla="*/ 5347809 w 6530564"/>
              <a:gd name="connsiteY3784" fmla="*/ 1219022 h 6858000"/>
              <a:gd name="connsiteX3785" fmla="*/ 5337469 w 6530564"/>
              <a:gd name="connsiteY3785" fmla="*/ 1216347 h 6858000"/>
              <a:gd name="connsiteX3786" fmla="*/ 5331799 w 6530564"/>
              <a:gd name="connsiteY3786" fmla="*/ 1212674 h 6858000"/>
              <a:gd name="connsiteX3787" fmla="*/ 5326130 w 6530564"/>
              <a:gd name="connsiteY3787" fmla="*/ 1209000 h 6858000"/>
              <a:gd name="connsiteX3788" fmla="*/ 5314793 w 6530564"/>
              <a:gd name="connsiteY3788" fmla="*/ 1201655 h 6858000"/>
              <a:gd name="connsiteX3789" fmla="*/ 5316787 w 6530564"/>
              <a:gd name="connsiteY3789" fmla="*/ 1210996 h 6858000"/>
              <a:gd name="connsiteX3790" fmla="*/ 5317786 w 6530564"/>
              <a:gd name="connsiteY3790" fmla="*/ 1215668 h 6858000"/>
              <a:gd name="connsiteX3791" fmla="*/ 5294113 w 6530564"/>
              <a:gd name="connsiteY3791" fmla="*/ 1196306 h 6858000"/>
              <a:gd name="connsiteX3792" fmla="*/ 5298783 w 6530564"/>
              <a:gd name="connsiteY3792" fmla="*/ 1195307 h 6858000"/>
              <a:gd name="connsiteX3793" fmla="*/ 5297785 w 6530564"/>
              <a:gd name="connsiteY3793" fmla="*/ 1190636 h 6858000"/>
              <a:gd name="connsiteX3794" fmla="*/ 5293114 w 6530564"/>
              <a:gd name="connsiteY3794" fmla="*/ 1191633 h 6858000"/>
              <a:gd name="connsiteX3795" fmla="*/ 5288443 w 6530564"/>
              <a:gd name="connsiteY3795" fmla="*/ 1192631 h 6858000"/>
              <a:gd name="connsiteX3796" fmla="*/ 5282775 w 6530564"/>
              <a:gd name="connsiteY3796" fmla="*/ 1188958 h 6858000"/>
              <a:gd name="connsiteX3797" fmla="*/ 5265767 w 6530564"/>
              <a:gd name="connsiteY3797" fmla="*/ 1177939 h 6858000"/>
              <a:gd name="connsiteX3798" fmla="*/ 5237741 w 6530564"/>
              <a:gd name="connsiteY3798" fmla="*/ 1183927 h 6858000"/>
              <a:gd name="connsiteX3799" fmla="*/ 5264090 w 6530564"/>
              <a:gd name="connsiteY3799" fmla="*/ 1192949 h 6858000"/>
              <a:gd name="connsiteX3800" fmla="*/ 5254749 w 6530564"/>
              <a:gd name="connsiteY3800" fmla="*/ 1194947 h 6858000"/>
              <a:gd name="connsiteX3801" fmla="*/ 5255746 w 6530564"/>
              <a:gd name="connsiteY3801" fmla="*/ 1199616 h 6858000"/>
              <a:gd name="connsiteX3802" fmla="*/ 5210394 w 6530564"/>
              <a:gd name="connsiteY3802" fmla="*/ 1170233 h 6858000"/>
              <a:gd name="connsiteX3803" fmla="*/ 5166041 w 6530564"/>
              <a:gd name="connsiteY3803" fmla="*/ 1145520 h 6858000"/>
              <a:gd name="connsiteX3804" fmla="*/ 5175383 w 6530564"/>
              <a:gd name="connsiteY3804" fmla="*/ 1143524 h 6858000"/>
              <a:gd name="connsiteX3805" fmla="*/ 5152707 w 6530564"/>
              <a:gd name="connsiteY3805" fmla="*/ 1128832 h 6858000"/>
              <a:gd name="connsiteX3806" fmla="*/ 5132025 w 6530564"/>
              <a:gd name="connsiteY3806" fmla="*/ 1123480 h 6858000"/>
              <a:gd name="connsiteX3807" fmla="*/ 5122685 w 6530564"/>
              <a:gd name="connsiteY3807" fmla="*/ 1125476 h 6858000"/>
              <a:gd name="connsiteX3808" fmla="*/ 5046313 w 6530564"/>
              <a:gd name="connsiteY3808" fmla="*/ 1088067 h 6858000"/>
              <a:gd name="connsiteX3809" fmla="*/ 5030303 w 6530564"/>
              <a:gd name="connsiteY3809" fmla="*/ 1081718 h 6858000"/>
              <a:gd name="connsiteX3810" fmla="*/ 5086675 w 6530564"/>
              <a:gd name="connsiteY3810" fmla="*/ 1094097 h 6858000"/>
              <a:gd name="connsiteX3811" fmla="*/ 5085676 w 6530564"/>
              <a:gd name="connsiteY3811" fmla="*/ 1089426 h 6858000"/>
              <a:gd name="connsiteX3812" fmla="*/ 5095019 w 6530564"/>
              <a:gd name="connsiteY3812" fmla="*/ 1087429 h 6858000"/>
              <a:gd name="connsiteX3813" fmla="*/ 5029307 w 6530564"/>
              <a:gd name="connsiteY3813" fmla="*/ 1077048 h 6858000"/>
              <a:gd name="connsiteX3814" fmla="*/ 5028309 w 6530564"/>
              <a:gd name="connsiteY3814" fmla="*/ 1072377 h 6858000"/>
              <a:gd name="connsiteX3815" fmla="*/ 5032979 w 6530564"/>
              <a:gd name="connsiteY3815" fmla="*/ 1071380 h 6858000"/>
              <a:gd name="connsiteX3816" fmla="*/ 5027310 w 6530564"/>
              <a:gd name="connsiteY3816" fmla="*/ 1067706 h 6858000"/>
              <a:gd name="connsiteX3817" fmla="*/ 5005631 w 6530564"/>
              <a:gd name="connsiteY3817" fmla="*/ 1057685 h 6858000"/>
              <a:gd name="connsiteX3818" fmla="*/ 5000961 w 6530564"/>
              <a:gd name="connsiteY3818" fmla="*/ 1058683 h 6858000"/>
              <a:gd name="connsiteX3819" fmla="*/ 4995291 w 6530564"/>
              <a:gd name="connsiteY3819" fmla="*/ 1055010 h 6858000"/>
              <a:gd name="connsiteX3820" fmla="*/ 4983954 w 6530564"/>
              <a:gd name="connsiteY3820" fmla="*/ 1047662 h 6858000"/>
              <a:gd name="connsiteX3821" fmla="*/ 4982957 w 6530564"/>
              <a:gd name="connsiteY3821" fmla="*/ 1042992 h 6858000"/>
              <a:gd name="connsiteX3822" fmla="*/ 4977287 w 6530564"/>
              <a:gd name="connsiteY3822" fmla="*/ 1039320 h 6858000"/>
              <a:gd name="connsiteX3823" fmla="*/ 4973614 w 6530564"/>
              <a:gd name="connsiteY3823" fmla="*/ 1044988 h 6858000"/>
              <a:gd name="connsiteX3824" fmla="*/ 4942594 w 6530564"/>
              <a:gd name="connsiteY3824" fmla="*/ 1036963 h 6858000"/>
              <a:gd name="connsiteX3825" fmla="*/ 4947265 w 6530564"/>
              <a:gd name="connsiteY3825" fmla="*/ 1035964 h 6858000"/>
              <a:gd name="connsiteX3826" fmla="*/ 4946267 w 6530564"/>
              <a:gd name="connsiteY3826" fmla="*/ 1031294 h 6858000"/>
              <a:gd name="connsiteX3827" fmla="*/ 4941597 w 6530564"/>
              <a:gd name="connsiteY3827" fmla="*/ 1032293 h 6858000"/>
              <a:gd name="connsiteX3828" fmla="*/ 4936925 w 6530564"/>
              <a:gd name="connsiteY3828" fmla="*/ 1033290 h 6858000"/>
              <a:gd name="connsiteX3829" fmla="*/ 4921914 w 6530564"/>
              <a:gd name="connsiteY3829" fmla="*/ 1031612 h 6858000"/>
              <a:gd name="connsiteX3830" fmla="*/ 4927583 w 6530564"/>
              <a:gd name="connsiteY3830" fmla="*/ 1035286 h 6858000"/>
              <a:gd name="connsiteX3831" fmla="*/ 4973614 w 6530564"/>
              <a:gd name="connsiteY3831" fmla="*/ 1044988 h 6858000"/>
              <a:gd name="connsiteX3832" fmla="*/ 4964271 w 6530564"/>
              <a:gd name="connsiteY3832" fmla="*/ 1046983 h 6858000"/>
              <a:gd name="connsiteX3833" fmla="*/ 4965270 w 6530564"/>
              <a:gd name="connsiteY3833" fmla="*/ 1051656 h 6858000"/>
              <a:gd name="connsiteX3834" fmla="*/ 4969940 w 6530564"/>
              <a:gd name="connsiteY3834" fmla="*/ 1050657 h 6858000"/>
              <a:gd name="connsiteX3835" fmla="*/ 4975610 w 6530564"/>
              <a:gd name="connsiteY3835" fmla="*/ 1054330 h 6858000"/>
              <a:gd name="connsiteX3836" fmla="*/ 4980281 w 6530564"/>
              <a:gd name="connsiteY3836" fmla="*/ 1053332 h 6858000"/>
              <a:gd name="connsiteX3837" fmla="*/ 4976607 w 6530564"/>
              <a:gd name="connsiteY3837" fmla="*/ 1059002 h 6858000"/>
              <a:gd name="connsiteX3838" fmla="*/ 4945587 w 6530564"/>
              <a:gd name="connsiteY3838" fmla="*/ 1050975 h 6858000"/>
              <a:gd name="connsiteX3839" fmla="*/ 4888638 w 6530564"/>
              <a:gd name="connsiteY3839" fmla="*/ 1030174 h 6858000"/>
              <a:gd name="connsiteX3840" fmla="*/ 4883576 w 6530564"/>
              <a:gd name="connsiteY3840" fmla="*/ 1028576 h 6858000"/>
              <a:gd name="connsiteX3841" fmla="*/ 4677737 w 6530564"/>
              <a:gd name="connsiteY3841" fmla="*/ 918554 h 6858000"/>
              <a:gd name="connsiteX3842" fmla="*/ 4486061 w 6530564"/>
              <a:gd name="connsiteY3842" fmla="*/ 866223 h 6858000"/>
              <a:gd name="connsiteX3843" fmla="*/ 4048372 w 6530564"/>
              <a:gd name="connsiteY3843" fmla="*/ 829950 h 6858000"/>
              <a:gd name="connsiteX3844" fmla="*/ 2878191 w 6530564"/>
              <a:gd name="connsiteY3844" fmla="*/ 1029255 h 6858000"/>
              <a:gd name="connsiteX3845" fmla="*/ 2628640 w 6530564"/>
              <a:gd name="connsiteY3845" fmla="*/ 1161658 h 6858000"/>
              <a:gd name="connsiteX3846" fmla="*/ 2250745 w 6530564"/>
              <a:gd name="connsiteY3846" fmla="*/ 1414763 h 6858000"/>
              <a:gd name="connsiteX3847" fmla="*/ 2208076 w 6530564"/>
              <a:gd name="connsiteY3847" fmla="*/ 1423878 h 6858000"/>
              <a:gd name="connsiteX3848" fmla="*/ 2202136 w 6530564"/>
              <a:gd name="connsiteY3848" fmla="*/ 1413869 h 6858000"/>
              <a:gd name="connsiteX3849" fmla="*/ 2202084 w 6530564"/>
              <a:gd name="connsiteY3849" fmla="*/ 1411629 h 6858000"/>
              <a:gd name="connsiteX3850" fmla="*/ 2206238 w 6530564"/>
              <a:gd name="connsiteY3850" fmla="*/ 1407817 h 6858000"/>
              <a:gd name="connsiteX3851" fmla="*/ 2786866 w 6530564"/>
              <a:gd name="connsiteY3851" fmla="*/ 1028640 h 6858000"/>
              <a:gd name="connsiteX3852" fmla="*/ 2792535 w 6530564"/>
              <a:gd name="connsiteY3852" fmla="*/ 1032314 h 6858000"/>
              <a:gd name="connsiteX3853" fmla="*/ 2797204 w 6530564"/>
              <a:gd name="connsiteY3853" fmla="*/ 1031315 h 6858000"/>
              <a:gd name="connsiteX3854" fmla="*/ 2802875 w 6530564"/>
              <a:gd name="connsiteY3854" fmla="*/ 1034988 h 6858000"/>
              <a:gd name="connsiteX3855" fmla="*/ 2794529 w 6530564"/>
              <a:gd name="connsiteY3855" fmla="*/ 1041655 h 6858000"/>
              <a:gd name="connsiteX3856" fmla="*/ 2795528 w 6530564"/>
              <a:gd name="connsiteY3856" fmla="*/ 1046327 h 6858000"/>
              <a:gd name="connsiteX3857" fmla="*/ 2800199 w 6530564"/>
              <a:gd name="connsiteY3857" fmla="*/ 1045328 h 6858000"/>
              <a:gd name="connsiteX3858" fmla="*/ 2804871 w 6530564"/>
              <a:gd name="connsiteY3858" fmla="*/ 1044330 h 6858000"/>
              <a:gd name="connsiteX3859" fmla="*/ 2808543 w 6530564"/>
              <a:gd name="connsiteY3859" fmla="*/ 1038660 h 6858000"/>
              <a:gd name="connsiteX3860" fmla="*/ 2813215 w 6530564"/>
              <a:gd name="connsiteY3860" fmla="*/ 1037663 h 6858000"/>
              <a:gd name="connsiteX3861" fmla="*/ 2829222 w 6530564"/>
              <a:gd name="connsiteY3861" fmla="*/ 1044011 h 6858000"/>
              <a:gd name="connsiteX3862" fmla="*/ 2830901 w 6530564"/>
              <a:gd name="connsiteY3862" fmla="*/ 1029001 h 6858000"/>
              <a:gd name="connsiteX3863" fmla="*/ 2826228 w 6530564"/>
              <a:gd name="connsiteY3863" fmla="*/ 1029998 h 6858000"/>
              <a:gd name="connsiteX3864" fmla="*/ 2825231 w 6530564"/>
              <a:gd name="connsiteY3864" fmla="*/ 1025328 h 6858000"/>
              <a:gd name="connsiteX3865" fmla="*/ 2811218 w 6530564"/>
              <a:gd name="connsiteY3865" fmla="*/ 1028322 h 6858000"/>
              <a:gd name="connsiteX3866" fmla="*/ 2807546 w 6530564"/>
              <a:gd name="connsiteY3866" fmla="*/ 1033990 h 6858000"/>
              <a:gd name="connsiteX3867" fmla="*/ 2810219 w 6530564"/>
              <a:gd name="connsiteY3867" fmla="*/ 1023650 h 6858000"/>
              <a:gd name="connsiteX3868" fmla="*/ 2814891 w 6530564"/>
              <a:gd name="connsiteY3868" fmla="*/ 1022653 h 6858000"/>
              <a:gd name="connsiteX3869" fmla="*/ 2823235 w 6530564"/>
              <a:gd name="connsiteY3869" fmla="*/ 1015986 h 6858000"/>
              <a:gd name="connsiteX3870" fmla="*/ 2818565 w 6530564"/>
              <a:gd name="connsiteY3870" fmla="*/ 1016983 h 6858000"/>
              <a:gd name="connsiteX3871" fmla="*/ 3037465 w 6530564"/>
              <a:gd name="connsiteY3871" fmla="*/ 921374 h 6858000"/>
              <a:gd name="connsiteX3872" fmla="*/ 3058147 w 6530564"/>
              <a:gd name="connsiteY3872" fmla="*/ 926725 h 6858000"/>
              <a:gd name="connsiteX3873" fmla="*/ 3046809 w 6530564"/>
              <a:gd name="connsiteY3873" fmla="*/ 919377 h 6858000"/>
              <a:gd name="connsiteX3874" fmla="*/ 3051479 w 6530564"/>
              <a:gd name="connsiteY3874" fmla="*/ 918379 h 6858000"/>
              <a:gd name="connsiteX3875" fmla="*/ 3499823 w 6530564"/>
              <a:gd name="connsiteY3875" fmla="*/ 793288 h 6858000"/>
              <a:gd name="connsiteX3876" fmla="*/ 3644023 w 6530564"/>
              <a:gd name="connsiteY3876" fmla="*/ 771778 h 6858000"/>
              <a:gd name="connsiteX3877" fmla="*/ 3664087 w 6530564"/>
              <a:gd name="connsiteY3877" fmla="*/ 769873 h 6858000"/>
              <a:gd name="connsiteX3878" fmla="*/ 3801298 w 6530564"/>
              <a:gd name="connsiteY3878" fmla="*/ 765118 h 6858000"/>
              <a:gd name="connsiteX3879" fmla="*/ 3849108 w 6530564"/>
              <a:gd name="connsiteY3879" fmla="*/ 758706 h 6858000"/>
              <a:gd name="connsiteX3880" fmla="*/ 3858639 w 6530564"/>
              <a:gd name="connsiteY3880" fmla="*/ 750773 h 6858000"/>
              <a:gd name="connsiteX3881" fmla="*/ 1876892 w 6530564"/>
              <a:gd name="connsiteY3881" fmla="*/ 560831 h 6858000"/>
              <a:gd name="connsiteX3882" fmla="*/ 1898421 w 6530564"/>
              <a:gd name="connsiteY3882" fmla="*/ 560831 h 6858000"/>
              <a:gd name="connsiteX3883" fmla="*/ 1793475 w 6530564"/>
              <a:gd name="connsiteY3883" fmla="*/ 681915 h 6858000"/>
              <a:gd name="connsiteX3884" fmla="*/ 776305 w 6530564"/>
              <a:gd name="connsiteY3884" fmla="*/ 2172579 h 6858000"/>
              <a:gd name="connsiteX3885" fmla="*/ 760159 w 6530564"/>
              <a:gd name="connsiteY3885" fmla="*/ 2226393 h 6858000"/>
              <a:gd name="connsiteX3886" fmla="*/ 674049 w 6530564"/>
              <a:gd name="connsiteY3886" fmla="*/ 2724179 h 6858000"/>
              <a:gd name="connsiteX3887" fmla="*/ 622922 w 6530564"/>
              <a:gd name="connsiteY3887" fmla="*/ 3181602 h 6858000"/>
              <a:gd name="connsiteX3888" fmla="*/ 668667 w 6530564"/>
              <a:gd name="connsiteY3888" fmla="*/ 3073973 h 6858000"/>
              <a:gd name="connsiteX3889" fmla="*/ 725177 w 6530564"/>
              <a:gd name="connsiteY3889" fmla="*/ 2664982 h 6858000"/>
              <a:gd name="connsiteX3890" fmla="*/ 1438272 w 6530564"/>
              <a:gd name="connsiteY3890" fmla="*/ 1155483 h 6858000"/>
              <a:gd name="connsiteX3891" fmla="*/ 1629328 w 6530564"/>
              <a:gd name="connsiteY3891" fmla="*/ 999420 h 6858000"/>
              <a:gd name="connsiteX3892" fmla="*/ 1669692 w 6530564"/>
              <a:gd name="connsiteY3892" fmla="*/ 929461 h 6858000"/>
              <a:gd name="connsiteX3893" fmla="*/ 1739655 w 6530564"/>
              <a:gd name="connsiteY3893" fmla="*/ 848740 h 6858000"/>
              <a:gd name="connsiteX3894" fmla="*/ 1817693 w 6530564"/>
              <a:gd name="connsiteY3894" fmla="*/ 837977 h 6858000"/>
              <a:gd name="connsiteX3895" fmla="*/ 1715438 w 6530564"/>
              <a:gd name="connsiteY3895" fmla="*/ 953679 h 6858000"/>
              <a:gd name="connsiteX3896" fmla="*/ 1403290 w 6530564"/>
              <a:gd name="connsiteY3896" fmla="*/ 1335761 h 6858000"/>
              <a:gd name="connsiteX3897" fmla="*/ 1352163 w 6530564"/>
              <a:gd name="connsiteY3897" fmla="*/ 1448772 h 6858000"/>
              <a:gd name="connsiteX3898" fmla="*/ 1314489 w 6530564"/>
              <a:gd name="connsiteY3898" fmla="*/ 1532185 h 6858000"/>
              <a:gd name="connsiteX3899" fmla="*/ 1072307 w 6530564"/>
              <a:gd name="connsiteY3899" fmla="*/ 1965393 h 6858000"/>
              <a:gd name="connsiteX3900" fmla="*/ 1069616 w 6530564"/>
              <a:gd name="connsiteY3900" fmla="*/ 1997681 h 6858000"/>
              <a:gd name="connsiteX3901" fmla="*/ 1099217 w 6530564"/>
              <a:gd name="connsiteY3901" fmla="*/ 1970774 h 6858000"/>
              <a:gd name="connsiteX3902" fmla="*/ 1494782 w 6530564"/>
              <a:gd name="connsiteY3902" fmla="*/ 1327690 h 6858000"/>
              <a:gd name="connsiteX3903" fmla="*/ 1510927 w 6530564"/>
              <a:gd name="connsiteY3903" fmla="*/ 1303472 h 6858000"/>
              <a:gd name="connsiteX3904" fmla="*/ 1540528 w 6530564"/>
              <a:gd name="connsiteY3904" fmla="*/ 1300782 h 6858000"/>
              <a:gd name="connsiteX3905" fmla="*/ 1540528 w 6530564"/>
              <a:gd name="connsiteY3905" fmla="*/ 1330381 h 6858000"/>
              <a:gd name="connsiteX3906" fmla="*/ 1217616 w 6530564"/>
              <a:gd name="connsiteY3906" fmla="*/ 1836238 h 6858000"/>
              <a:gd name="connsiteX3907" fmla="*/ 1201472 w 6530564"/>
              <a:gd name="connsiteY3907" fmla="*/ 1865836 h 6858000"/>
              <a:gd name="connsiteX3908" fmla="*/ 1034634 w 6530564"/>
              <a:gd name="connsiteY3908" fmla="*/ 2315188 h 6858000"/>
              <a:gd name="connsiteX3909" fmla="*/ 886633 w 6530564"/>
              <a:gd name="connsiteY3909" fmla="*/ 3316138 h 6858000"/>
              <a:gd name="connsiteX3910" fmla="*/ 886633 w 6530564"/>
              <a:gd name="connsiteY3910" fmla="*/ 3345737 h 6858000"/>
              <a:gd name="connsiteX3911" fmla="*/ 910852 w 6530564"/>
              <a:gd name="connsiteY3911" fmla="*/ 3286541 h 6858000"/>
              <a:gd name="connsiteX3912" fmla="*/ 912039 w 6530564"/>
              <a:gd name="connsiteY3912" fmla="*/ 3267394 h 6858000"/>
              <a:gd name="connsiteX3913" fmla="*/ 911945 w 6530564"/>
              <a:gd name="connsiteY3913" fmla="*/ 3235898 h 6858000"/>
              <a:gd name="connsiteX3914" fmla="*/ 932891 w 6530564"/>
              <a:gd name="connsiteY3914" fmla="*/ 2963742 h 6858000"/>
              <a:gd name="connsiteX3915" fmla="*/ 935203 w 6530564"/>
              <a:gd name="connsiteY3915" fmla="*/ 2950827 h 6858000"/>
              <a:gd name="connsiteX3916" fmla="*/ 936942 w 6530564"/>
              <a:gd name="connsiteY3916" fmla="*/ 2948948 h 6858000"/>
              <a:gd name="connsiteX3917" fmla="*/ 967110 w 6530564"/>
              <a:gd name="connsiteY3917" fmla="*/ 2742550 h 6858000"/>
              <a:gd name="connsiteX3918" fmla="*/ 1653547 w 6530564"/>
              <a:gd name="connsiteY3918" fmla="*/ 1308854 h 6858000"/>
              <a:gd name="connsiteX3919" fmla="*/ 2092167 w 6530564"/>
              <a:gd name="connsiteY3919" fmla="*/ 889101 h 6858000"/>
              <a:gd name="connsiteX3920" fmla="*/ 2137913 w 6530564"/>
              <a:gd name="connsiteY3920" fmla="*/ 856811 h 6858000"/>
              <a:gd name="connsiteX3921" fmla="*/ 2108312 w 6530564"/>
              <a:gd name="connsiteY3921" fmla="*/ 940224 h 6858000"/>
              <a:gd name="connsiteX3922" fmla="*/ 2046421 w 6530564"/>
              <a:gd name="connsiteY3922" fmla="*/ 1055926 h 6858000"/>
              <a:gd name="connsiteX3923" fmla="*/ 2016821 w 6530564"/>
              <a:gd name="connsiteY3923" fmla="*/ 1093597 h 6858000"/>
              <a:gd name="connsiteX3924" fmla="*/ 1774638 w 6530564"/>
              <a:gd name="connsiteY3924" fmla="*/ 1349215 h 6858000"/>
              <a:gd name="connsiteX3925" fmla="*/ 1777328 w 6530564"/>
              <a:gd name="connsiteY3925" fmla="*/ 1386886 h 6858000"/>
              <a:gd name="connsiteX3926" fmla="*/ 1766565 w 6530564"/>
              <a:gd name="connsiteY3926" fmla="*/ 1421865 h 6858000"/>
              <a:gd name="connsiteX3927" fmla="*/ 1352163 w 6530564"/>
              <a:gd name="connsiteY3927" fmla="*/ 2091856 h 6858000"/>
              <a:gd name="connsiteX3928" fmla="*/ 1101907 w 6530564"/>
              <a:gd name="connsiteY3928" fmla="*/ 3087427 h 6858000"/>
              <a:gd name="connsiteX3929" fmla="*/ 1102580 w 6530564"/>
              <a:gd name="connsiteY3929" fmla="*/ 3094154 h 6858000"/>
              <a:gd name="connsiteX3930" fmla="*/ 1104570 w 6530564"/>
              <a:gd name="connsiteY3930" fmla="*/ 3100406 h 6858000"/>
              <a:gd name="connsiteX3931" fmla="*/ 1113843 w 6530564"/>
              <a:gd name="connsiteY3931" fmla="*/ 2999101 h 6858000"/>
              <a:gd name="connsiteX3932" fmla="*/ 1236682 w 6530564"/>
              <a:gd name="connsiteY3932" fmla="*/ 2487179 h 6858000"/>
              <a:gd name="connsiteX3933" fmla="*/ 1249712 w 6530564"/>
              <a:gd name="connsiteY3933" fmla="*/ 2472227 h 6858000"/>
              <a:gd name="connsiteX3934" fmla="*/ 1144152 w 6530564"/>
              <a:gd name="connsiteY3934" fmla="*/ 2998820 h 6858000"/>
              <a:gd name="connsiteX3935" fmla="*/ 1143877 w 6530564"/>
              <a:gd name="connsiteY3935" fmla="*/ 3001792 h 6858000"/>
              <a:gd name="connsiteX3936" fmla="*/ 1144625 w 6530564"/>
              <a:gd name="connsiteY3936" fmla="*/ 2999599 h 6858000"/>
              <a:gd name="connsiteX3937" fmla="*/ 1220307 w 6530564"/>
              <a:gd name="connsiteY3937" fmla="*/ 2673054 h 6858000"/>
              <a:gd name="connsiteX3938" fmla="*/ 1182634 w 6530564"/>
              <a:gd name="connsiteY3938" fmla="*/ 3001323 h 6858000"/>
              <a:gd name="connsiteX3939" fmla="*/ 1177230 w 6530564"/>
              <a:gd name="connsiteY3939" fmla="*/ 3017964 h 6858000"/>
              <a:gd name="connsiteX3940" fmla="*/ 1193129 w 6530564"/>
              <a:gd name="connsiteY3940" fmla="*/ 3023733 h 6858000"/>
              <a:gd name="connsiteX3941" fmla="*/ 1207684 w 6530564"/>
              <a:gd name="connsiteY3941" fmla="*/ 3006427 h 6858000"/>
              <a:gd name="connsiteX3942" fmla="*/ 1314361 w 6530564"/>
              <a:gd name="connsiteY3942" fmla="*/ 2537505 h 6858000"/>
              <a:gd name="connsiteX3943" fmla="*/ 1324018 w 6530564"/>
              <a:gd name="connsiteY3943" fmla="*/ 2510631 h 6858000"/>
              <a:gd name="connsiteX3944" fmla="*/ 1336954 w 6530564"/>
              <a:gd name="connsiteY3944" fmla="*/ 2510369 h 6858000"/>
              <a:gd name="connsiteX3945" fmla="*/ 1346335 w 6530564"/>
              <a:gd name="connsiteY3945" fmla="*/ 2515455 h 6858000"/>
              <a:gd name="connsiteX3946" fmla="*/ 1341475 w 6530564"/>
              <a:gd name="connsiteY3946" fmla="*/ 2526822 h 6858000"/>
              <a:gd name="connsiteX3947" fmla="*/ 1206129 w 6530564"/>
              <a:gd name="connsiteY3947" fmla="*/ 3017246 h 6858000"/>
              <a:gd name="connsiteX3948" fmla="*/ 1190428 w 6530564"/>
              <a:gd name="connsiteY3948" fmla="*/ 3134619 h 6858000"/>
              <a:gd name="connsiteX3949" fmla="*/ 1188018 w 6530564"/>
              <a:gd name="connsiteY3949" fmla="*/ 3178911 h 6858000"/>
              <a:gd name="connsiteX3950" fmla="*/ 1189026 w 6530564"/>
              <a:gd name="connsiteY3950" fmla="*/ 3548551 h 6858000"/>
              <a:gd name="connsiteX3951" fmla="*/ 1205813 w 6530564"/>
              <a:gd name="connsiteY3951" fmla="*/ 3671558 h 6858000"/>
              <a:gd name="connsiteX3952" fmla="*/ 1210772 w 6530564"/>
              <a:gd name="connsiteY3952" fmla="*/ 3356381 h 6858000"/>
              <a:gd name="connsiteX3953" fmla="*/ 1341421 w 6530564"/>
              <a:gd name="connsiteY3953" fmla="*/ 2696971 h 6858000"/>
              <a:gd name="connsiteX3954" fmla="*/ 1356818 w 6530564"/>
              <a:gd name="connsiteY3954" fmla="*/ 2655264 h 6858000"/>
              <a:gd name="connsiteX3955" fmla="*/ 1364300 w 6530564"/>
              <a:gd name="connsiteY3955" fmla="*/ 2638368 h 6858000"/>
              <a:gd name="connsiteX3956" fmla="*/ 1403642 w 6530564"/>
              <a:gd name="connsiteY3956" fmla="*/ 2528432 h 6858000"/>
              <a:gd name="connsiteX3957" fmla="*/ 1418816 w 6530564"/>
              <a:gd name="connsiteY3957" fmla="*/ 2487337 h 6858000"/>
              <a:gd name="connsiteX3958" fmla="*/ 1885305 w 6530564"/>
              <a:gd name="connsiteY3958" fmla="*/ 1726888 h 6858000"/>
              <a:gd name="connsiteX3959" fmla="*/ 1887481 w 6530564"/>
              <a:gd name="connsiteY3959" fmla="*/ 1724542 h 6858000"/>
              <a:gd name="connsiteX3960" fmla="*/ 1876956 w 6530564"/>
              <a:gd name="connsiteY3960" fmla="*/ 1747601 h 6858000"/>
              <a:gd name="connsiteX3961" fmla="*/ 1845344 w 6530564"/>
              <a:gd name="connsiteY3961" fmla="*/ 1795419 h 6858000"/>
              <a:gd name="connsiteX3962" fmla="*/ 1341756 w 6530564"/>
              <a:gd name="connsiteY3962" fmla="*/ 3026454 h 6858000"/>
              <a:gd name="connsiteX3963" fmla="*/ 1338404 w 6530564"/>
              <a:gd name="connsiteY3963" fmla="*/ 3067727 h 6858000"/>
              <a:gd name="connsiteX3964" fmla="*/ 1352994 w 6530564"/>
              <a:gd name="connsiteY3964" fmla="*/ 3439768 h 6858000"/>
              <a:gd name="connsiteX3965" fmla="*/ 1386580 w 6530564"/>
              <a:gd name="connsiteY3965" fmla="*/ 3777331 h 6858000"/>
              <a:gd name="connsiteX3966" fmla="*/ 1402977 w 6530564"/>
              <a:gd name="connsiteY3966" fmla="*/ 3692713 h 6858000"/>
              <a:gd name="connsiteX3967" fmla="*/ 1380729 w 6530564"/>
              <a:gd name="connsiteY3967" fmla="*/ 3389229 h 6858000"/>
              <a:gd name="connsiteX3968" fmla="*/ 1662254 w 6530564"/>
              <a:gd name="connsiteY3968" fmla="*/ 2191442 h 6858000"/>
              <a:gd name="connsiteX3969" fmla="*/ 1775928 w 6530564"/>
              <a:gd name="connsiteY3969" fmla="*/ 2049539 h 6858000"/>
              <a:gd name="connsiteX3970" fmla="*/ 1794248 w 6530564"/>
              <a:gd name="connsiteY3970" fmla="*/ 1992901 h 6858000"/>
              <a:gd name="connsiteX3971" fmla="*/ 1832245 w 6530564"/>
              <a:gd name="connsiteY3971" fmla="*/ 1923946 h 6858000"/>
              <a:gd name="connsiteX3972" fmla="*/ 1886833 w 6530564"/>
              <a:gd name="connsiteY3972" fmla="*/ 1904172 h 6858000"/>
              <a:gd name="connsiteX3973" fmla="*/ 1830946 w 6530564"/>
              <a:gd name="connsiteY3973" fmla="*/ 2003310 h 6858000"/>
              <a:gd name="connsiteX3974" fmla="*/ 1664800 w 6530564"/>
              <a:gd name="connsiteY3974" fmla="*/ 2326766 h 6858000"/>
              <a:gd name="connsiteX3975" fmla="*/ 1645352 w 6530564"/>
              <a:gd name="connsiteY3975" fmla="*/ 2416092 h 6858000"/>
              <a:gd name="connsiteX3976" fmla="*/ 1631044 w 6530564"/>
              <a:gd name="connsiteY3976" fmla="*/ 2482013 h 6858000"/>
              <a:gd name="connsiteX3977" fmla="*/ 1523196 w 6530564"/>
              <a:gd name="connsiteY3977" fmla="*/ 2831542 h 6858000"/>
              <a:gd name="connsiteX3978" fmla="*/ 1526229 w 6530564"/>
              <a:gd name="connsiteY3978" fmla="*/ 2855229 h 6858000"/>
              <a:gd name="connsiteX3979" fmla="*/ 1534614 w 6530564"/>
              <a:gd name="connsiteY3979" fmla="*/ 2850072 h 6858000"/>
              <a:gd name="connsiteX3980" fmla="*/ 1531478 w 6530564"/>
              <a:gd name="connsiteY3980" fmla="*/ 2868343 h 6858000"/>
              <a:gd name="connsiteX3981" fmla="*/ 1530525 w 6530564"/>
              <a:gd name="connsiteY3981" fmla="*/ 2870743 h 6858000"/>
              <a:gd name="connsiteX3982" fmla="*/ 1530643 w 6530564"/>
              <a:gd name="connsiteY3982" fmla="*/ 2867299 h 6858000"/>
              <a:gd name="connsiteX3983" fmla="*/ 1527396 w 6530564"/>
              <a:gd name="connsiteY3983" fmla="*/ 2860667 h 6858000"/>
              <a:gd name="connsiteX3984" fmla="*/ 1520049 w 6530564"/>
              <a:gd name="connsiteY3984" fmla="*/ 2872005 h 6858000"/>
              <a:gd name="connsiteX3985" fmla="*/ 1521048 w 6530564"/>
              <a:gd name="connsiteY3985" fmla="*/ 2876676 h 6858000"/>
              <a:gd name="connsiteX3986" fmla="*/ 1521727 w 6530564"/>
              <a:gd name="connsiteY3986" fmla="*/ 2856995 h 6858000"/>
              <a:gd name="connsiteX3987" fmla="*/ 1511385 w 6530564"/>
              <a:gd name="connsiteY3987" fmla="*/ 2854318 h 6858000"/>
              <a:gd name="connsiteX3988" fmla="*/ 1498690 w 6530564"/>
              <a:gd name="connsiteY3988" fmla="*/ 2886335 h 6858000"/>
              <a:gd name="connsiteX3989" fmla="*/ 1499687 w 6530564"/>
              <a:gd name="connsiteY3989" fmla="*/ 2891007 h 6858000"/>
              <a:gd name="connsiteX3990" fmla="*/ 1495017 w 6530564"/>
              <a:gd name="connsiteY3990" fmla="*/ 2892005 h 6858000"/>
              <a:gd name="connsiteX3991" fmla="*/ 1496015 w 6530564"/>
              <a:gd name="connsiteY3991" fmla="*/ 2896677 h 6858000"/>
              <a:gd name="connsiteX3992" fmla="*/ 1497013 w 6530564"/>
              <a:gd name="connsiteY3992" fmla="*/ 2901348 h 6858000"/>
              <a:gd name="connsiteX3993" fmla="*/ 1500687 w 6530564"/>
              <a:gd name="connsiteY3993" fmla="*/ 2895679 h 6858000"/>
              <a:gd name="connsiteX3994" fmla="*/ 1500005 w 6530564"/>
              <a:gd name="connsiteY3994" fmla="*/ 2915361 h 6858000"/>
              <a:gd name="connsiteX3995" fmla="*/ 1504677 w 6530564"/>
              <a:gd name="connsiteY3995" fmla="*/ 2914363 h 6858000"/>
              <a:gd name="connsiteX3996" fmla="*/ 1514701 w 6530564"/>
              <a:gd name="connsiteY3996" fmla="*/ 2892685 h 6858000"/>
              <a:gd name="connsiteX3997" fmla="*/ 1519370 w 6530564"/>
              <a:gd name="connsiteY3997" fmla="*/ 2891687 h 6858000"/>
              <a:gd name="connsiteX3998" fmla="*/ 1515697 w 6530564"/>
              <a:gd name="connsiteY3998" fmla="*/ 2897355 h 6858000"/>
              <a:gd name="connsiteX3999" fmla="*/ 1522365 w 6530564"/>
              <a:gd name="connsiteY3999" fmla="*/ 2905700 h 6858000"/>
              <a:gd name="connsiteX4000" fmla="*/ 1525039 w 6530564"/>
              <a:gd name="connsiteY4000" fmla="*/ 2895360 h 6858000"/>
              <a:gd name="connsiteX4001" fmla="*/ 1524041 w 6530564"/>
              <a:gd name="connsiteY4001" fmla="*/ 2890688 h 6858000"/>
              <a:gd name="connsiteX4002" fmla="*/ 1527714 w 6530564"/>
              <a:gd name="connsiteY4002" fmla="*/ 2885020 h 6858000"/>
              <a:gd name="connsiteX4003" fmla="*/ 1518010 w 6530564"/>
              <a:gd name="connsiteY4003" fmla="*/ 2931050 h 6858000"/>
              <a:gd name="connsiteX4004" fmla="*/ 1529349 w 6530564"/>
              <a:gd name="connsiteY4004" fmla="*/ 2938396 h 6858000"/>
              <a:gd name="connsiteX4005" fmla="*/ 1530348 w 6530564"/>
              <a:gd name="connsiteY4005" fmla="*/ 2943068 h 6858000"/>
              <a:gd name="connsiteX4006" fmla="*/ 1524678 w 6530564"/>
              <a:gd name="connsiteY4006" fmla="*/ 2939395 h 6858000"/>
              <a:gd name="connsiteX4007" fmla="*/ 1523680 w 6530564"/>
              <a:gd name="connsiteY4007" fmla="*/ 2934724 h 6858000"/>
              <a:gd name="connsiteX4008" fmla="*/ 1519008 w 6530564"/>
              <a:gd name="connsiteY4008" fmla="*/ 2935721 h 6858000"/>
              <a:gd name="connsiteX4009" fmla="*/ 1516334 w 6530564"/>
              <a:gd name="connsiteY4009" fmla="*/ 2946061 h 6858000"/>
              <a:gd name="connsiteX4010" fmla="*/ 1517333 w 6530564"/>
              <a:gd name="connsiteY4010" fmla="*/ 2950732 h 6858000"/>
              <a:gd name="connsiteX4011" fmla="*/ 1509986 w 6530564"/>
              <a:gd name="connsiteY4011" fmla="*/ 2962070 h 6858000"/>
              <a:gd name="connsiteX4012" fmla="*/ 1507991 w 6530564"/>
              <a:gd name="connsiteY4012" fmla="*/ 2952728 h 6858000"/>
              <a:gd name="connsiteX4013" fmla="*/ 1503320 w 6530564"/>
              <a:gd name="connsiteY4013" fmla="*/ 2953726 h 6858000"/>
              <a:gd name="connsiteX4014" fmla="*/ 1500643 w 6530564"/>
              <a:gd name="connsiteY4014" fmla="*/ 2964066 h 6858000"/>
              <a:gd name="connsiteX4015" fmla="*/ 1502641 w 6530564"/>
              <a:gd name="connsiteY4015" fmla="*/ 2973409 h 6858000"/>
              <a:gd name="connsiteX4016" fmla="*/ 1514976 w 6530564"/>
              <a:gd name="connsiteY4016" fmla="*/ 2985426 h 6858000"/>
              <a:gd name="connsiteX4017" fmla="*/ 1513299 w 6530564"/>
              <a:gd name="connsiteY4017" fmla="*/ 3000436 h 6858000"/>
              <a:gd name="connsiteX4018" fmla="*/ 1495570 w 6530564"/>
              <a:gd name="connsiteY4018" fmla="*/ 3077486 h 6858000"/>
              <a:gd name="connsiteX4019" fmla="*/ 1489902 w 6530564"/>
              <a:gd name="connsiteY4019" fmla="*/ 3073814 h 6858000"/>
              <a:gd name="connsiteX4020" fmla="*/ 1490900 w 6530564"/>
              <a:gd name="connsiteY4020" fmla="*/ 3078485 h 6858000"/>
              <a:gd name="connsiteX4021" fmla="*/ 1486228 w 6530564"/>
              <a:gd name="connsiteY4021" fmla="*/ 3079482 h 6858000"/>
              <a:gd name="connsiteX4022" fmla="*/ 1480559 w 6530564"/>
              <a:gd name="connsiteY4022" fmla="*/ 3075811 h 6858000"/>
              <a:gd name="connsiteX4023" fmla="*/ 1485591 w 6530564"/>
              <a:gd name="connsiteY4023" fmla="*/ 3030777 h 6858000"/>
              <a:gd name="connsiteX4024" fmla="*/ 1491260 w 6530564"/>
              <a:gd name="connsiteY4024" fmla="*/ 3034450 h 6858000"/>
              <a:gd name="connsiteX4025" fmla="*/ 1496610 w 6530564"/>
              <a:gd name="connsiteY4025" fmla="*/ 3013770 h 6858000"/>
              <a:gd name="connsiteX4026" fmla="*/ 1489264 w 6530564"/>
              <a:gd name="connsiteY4026" fmla="*/ 3025108 h 6858000"/>
              <a:gd name="connsiteX4027" fmla="*/ 1489944 w 6530564"/>
              <a:gd name="connsiteY4027" fmla="*/ 3005426 h 6858000"/>
              <a:gd name="connsiteX4028" fmla="*/ 1488945 w 6530564"/>
              <a:gd name="connsiteY4028" fmla="*/ 3000755 h 6858000"/>
              <a:gd name="connsiteX4029" fmla="*/ 1492619 w 6530564"/>
              <a:gd name="connsiteY4029" fmla="*/ 2995087 h 6858000"/>
              <a:gd name="connsiteX4030" fmla="*/ 1491621 w 6530564"/>
              <a:gd name="connsiteY4030" fmla="*/ 2990414 h 6858000"/>
              <a:gd name="connsiteX4031" fmla="*/ 1490623 w 6530564"/>
              <a:gd name="connsiteY4031" fmla="*/ 2985745 h 6858000"/>
              <a:gd name="connsiteX4032" fmla="*/ 1482279 w 6530564"/>
              <a:gd name="connsiteY4032" fmla="*/ 2992412 h 6858000"/>
              <a:gd name="connsiteX4033" fmla="*/ 1479604 w 6530564"/>
              <a:gd name="connsiteY4033" fmla="*/ 3002751 h 6858000"/>
              <a:gd name="connsiteX4034" fmla="*/ 1480602 w 6530564"/>
              <a:gd name="connsiteY4034" fmla="*/ 3007422 h 6858000"/>
              <a:gd name="connsiteX4035" fmla="*/ 1485271 w 6530564"/>
              <a:gd name="connsiteY4035" fmla="*/ 3006424 h 6858000"/>
              <a:gd name="connsiteX4036" fmla="*/ 1475889 w 6530564"/>
              <a:gd name="connsiteY4036" fmla="*/ 3076809 h 6858000"/>
              <a:gd name="connsiteX4037" fmla="*/ 1472215 w 6530564"/>
              <a:gd name="connsiteY4037" fmla="*/ 3082477 h 6858000"/>
              <a:gd name="connsiteX4038" fmla="*/ 1469540 w 6530564"/>
              <a:gd name="connsiteY4038" fmla="*/ 3092817 h 6858000"/>
              <a:gd name="connsiteX4039" fmla="*/ 1474211 w 6530564"/>
              <a:gd name="connsiteY4039" fmla="*/ 3091818 h 6858000"/>
              <a:gd name="connsiteX4040" fmla="*/ 1466185 w 6530564"/>
              <a:gd name="connsiteY4040" fmla="*/ 3122840 h 6858000"/>
              <a:gd name="connsiteX4041" fmla="*/ 1463510 w 6530564"/>
              <a:gd name="connsiteY4041" fmla="*/ 3133178 h 6858000"/>
              <a:gd name="connsiteX4042" fmla="*/ 1464509 w 6530564"/>
              <a:gd name="connsiteY4042" fmla="*/ 3137850 h 6858000"/>
              <a:gd name="connsiteX4043" fmla="*/ 1469179 w 6530564"/>
              <a:gd name="connsiteY4043" fmla="*/ 3136851 h 6858000"/>
              <a:gd name="connsiteX4044" fmla="*/ 1458437 w 6530564"/>
              <a:gd name="connsiteY4044" fmla="*/ 3246598 h 6858000"/>
              <a:gd name="connsiteX4045" fmla="*/ 1454763 w 6530564"/>
              <a:gd name="connsiteY4045" fmla="*/ 3252269 h 6858000"/>
              <a:gd name="connsiteX4046" fmla="*/ 1455762 w 6530564"/>
              <a:gd name="connsiteY4046" fmla="*/ 3256940 h 6858000"/>
              <a:gd name="connsiteX4047" fmla="*/ 1456759 w 6530564"/>
              <a:gd name="connsiteY4047" fmla="*/ 3261610 h 6858000"/>
              <a:gd name="connsiteX4048" fmla="*/ 1452407 w 6530564"/>
              <a:gd name="connsiteY4048" fmla="*/ 3286961 h 6858000"/>
              <a:gd name="connsiteX4049" fmla="*/ 1448735 w 6530564"/>
              <a:gd name="connsiteY4049" fmla="*/ 3292631 h 6858000"/>
              <a:gd name="connsiteX4050" fmla="*/ 1450729 w 6530564"/>
              <a:gd name="connsiteY4050" fmla="*/ 3301973 h 6858000"/>
              <a:gd name="connsiteX4051" fmla="*/ 1451728 w 6530564"/>
              <a:gd name="connsiteY4051" fmla="*/ 3306644 h 6858000"/>
              <a:gd name="connsiteX4052" fmla="*/ 1448054 w 6530564"/>
              <a:gd name="connsiteY4052" fmla="*/ 3312312 h 6858000"/>
              <a:gd name="connsiteX4053" fmla="*/ 1449053 w 6530564"/>
              <a:gd name="connsiteY4053" fmla="*/ 3316984 h 6858000"/>
              <a:gd name="connsiteX4054" fmla="*/ 1455040 w 6530564"/>
              <a:gd name="connsiteY4054" fmla="*/ 3345009 h 6858000"/>
              <a:gd name="connsiteX4055" fmla="*/ 1451367 w 6530564"/>
              <a:gd name="connsiteY4055" fmla="*/ 3350678 h 6858000"/>
              <a:gd name="connsiteX4056" fmla="*/ 1452366 w 6530564"/>
              <a:gd name="connsiteY4056" fmla="*/ 3355351 h 6858000"/>
              <a:gd name="connsiteX4057" fmla="*/ 1450688 w 6530564"/>
              <a:gd name="connsiteY4057" fmla="*/ 3370360 h 6858000"/>
              <a:gd name="connsiteX4058" fmla="*/ 1451686 w 6530564"/>
              <a:gd name="connsiteY4058" fmla="*/ 3375030 h 6858000"/>
              <a:gd name="connsiteX4059" fmla="*/ 1445656 w 6530564"/>
              <a:gd name="connsiteY4059" fmla="*/ 3415393 h 6858000"/>
              <a:gd name="connsiteX4060" fmla="*/ 1446653 w 6530564"/>
              <a:gd name="connsiteY4060" fmla="*/ 3420063 h 6858000"/>
              <a:gd name="connsiteX4061" fmla="*/ 1441983 w 6530564"/>
              <a:gd name="connsiteY4061" fmla="*/ 3421062 h 6858000"/>
              <a:gd name="connsiteX4062" fmla="*/ 1442981 w 6530564"/>
              <a:gd name="connsiteY4062" fmla="*/ 3425733 h 6858000"/>
              <a:gd name="connsiteX4063" fmla="*/ 1443979 w 6530564"/>
              <a:gd name="connsiteY4063" fmla="*/ 3430404 h 6858000"/>
              <a:gd name="connsiteX4064" fmla="*/ 1448650 w 6530564"/>
              <a:gd name="connsiteY4064" fmla="*/ 3429407 h 6858000"/>
              <a:gd name="connsiteX4065" fmla="*/ 1446973 w 6530564"/>
              <a:gd name="connsiteY4065" fmla="*/ 3444417 h 6858000"/>
              <a:gd name="connsiteX4066" fmla="*/ 1445976 w 6530564"/>
              <a:gd name="connsiteY4066" fmla="*/ 3439745 h 6858000"/>
              <a:gd name="connsiteX4067" fmla="*/ 1445295 w 6530564"/>
              <a:gd name="connsiteY4067" fmla="*/ 3459428 h 6858000"/>
              <a:gd name="connsiteX4068" fmla="*/ 1448290 w 6530564"/>
              <a:gd name="connsiteY4068" fmla="*/ 3473441 h 6858000"/>
              <a:gd name="connsiteX4069" fmla="*/ 1444616 w 6530564"/>
              <a:gd name="connsiteY4069" fmla="*/ 3479111 h 6858000"/>
              <a:gd name="connsiteX4070" fmla="*/ 1445615 w 6530564"/>
              <a:gd name="connsiteY4070" fmla="*/ 3483781 h 6858000"/>
              <a:gd name="connsiteX4071" fmla="*/ 1441943 w 6530564"/>
              <a:gd name="connsiteY4071" fmla="*/ 3489449 h 6858000"/>
              <a:gd name="connsiteX4072" fmla="*/ 1442939 w 6530564"/>
              <a:gd name="connsiteY4072" fmla="*/ 3494121 h 6858000"/>
              <a:gd name="connsiteX4073" fmla="*/ 1447611 w 6530564"/>
              <a:gd name="connsiteY4073" fmla="*/ 3493123 h 6858000"/>
              <a:gd name="connsiteX4074" fmla="*/ 1456592 w 6530564"/>
              <a:gd name="connsiteY4074" fmla="*/ 3535162 h 6858000"/>
              <a:gd name="connsiteX4075" fmla="*/ 1450922 w 6530564"/>
              <a:gd name="connsiteY4075" fmla="*/ 3531488 h 6858000"/>
              <a:gd name="connsiteX4076" fmla="*/ 1446252 w 6530564"/>
              <a:gd name="connsiteY4076" fmla="*/ 3532487 h 6858000"/>
              <a:gd name="connsiteX4077" fmla="*/ 1448249 w 6530564"/>
              <a:gd name="connsiteY4077" fmla="*/ 3541828 h 6858000"/>
              <a:gd name="connsiteX4078" fmla="*/ 1449247 w 6530564"/>
              <a:gd name="connsiteY4078" fmla="*/ 3546500 h 6858000"/>
              <a:gd name="connsiteX4079" fmla="*/ 1449883 w 6530564"/>
              <a:gd name="connsiteY4079" fmla="*/ 3595205 h 6858000"/>
              <a:gd name="connsiteX4080" fmla="*/ 1454554 w 6530564"/>
              <a:gd name="connsiteY4080" fmla="*/ 3594207 h 6858000"/>
              <a:gd name="connsiteX4081" fmla="*/ 1450880 w 6530564"/>
              <a:gd name="connsiteY4081" fmla="*/ 3599876 h 6858000"/>
              <a:gd name="connsiteX4082" fmla="*/ 1451878 w 6530564"/>
              <a:gd name="connsiteY4082" fmla="*/ 3604549 h 6858000"/>
              <a:gd name="connsiteX4083" fmla="*/ 1457866 w 6530564"/>
              <a:gd name="connsiteY4083" fmla="*/ 3632574 h 6858000"/>
              <a:gd name="connsiteX4084" fmla="*/ 1461993 w 6530564"/>
              <a:gd name="connsiteY4084" fmla="*/ 3635813 h 6858000"/>
              <a:gd name="connsiteX4085" fmla="*/ 1465432 w 6530564"/>
              <a:gd name="connsiteY4085" fmla="*/ 3645315 h 6858000"/>
              <a:gd name="connsiteX4086" fmla="*/ 1464828 w 6530564"/>
              <a:gd name="connsiteY4086" fmla="*/ 3645610 h 6858000"/>
              <a:gd name="connsiteX4087" fmla="*/ 1458859 w 6530564"/>
              <a:gd name="connsiteY4087" fmla="*/ 3645794 h 6858000"/>
              <a:gd name="connsiteX4088" fmla="*/ 1457188 w 6530564"/>
              <a:gd name="connsiteY4088" fmla="*/ 3652257 h 6858000"/>
              <a:gd name="connsiteX4089" fmla="*/ 1464365 w 6530564"/>
              <a:gd name="connsiteY4089" fmla="*/ 3645838 h 6858000"/>
              <a:gd name="connsiteX4090" fmla="*/ 1464828 w 6530564"/>
              <a:gd name="connsiteY4090" fmla="*/ 3645610 h 6858000"/>
              <a:gd name="connsiteX4091" fmla="*/ 1465530 w 6530564"/>
              <a:gd name="connsiteY4091" fmla="*/ 3645589 h 6858000"/>
              <a:gd name="connsiteX4092" fmla="*/ 1465432 w 6530564"/>
              <a:gd name="connsiteY4092" fmla="*/ 3645315 h 6858000"/>
              <a:gd name="connsiteX4093" fmla="*/ 1466575 w 6530564"/>
              <a:gd name="connsiteY4093" fmla="*/ 3644755 h 6858000"/>
              <a:gd name="connsiteX4094" fmla="*/ 1467526 w 6530564"/>
              <a:gd name="connsiteY4094" fmla="*/ 3654930 h 6858000"/>
              <a:gd name="connsiteX4095" fmla="*/ 1463852 w 6530564"/>
              <a:gd name="connsiteY4095" fmla="*/ 3660600 h 6858000"/>
              <a:gd name="connsiteX4096" fmla="*/ 1464851 w 6530564"/>
              <a:gd name="connsiteY4096" fmla="*/ 3665270 h 6858000"/>
              <a:gd name="connsiteX4097" fmla="*/ 1461179 w 6530564"/>
              <a:gd name="connsiteY4097" fmla="*/ 3670939 h 6858000"/>
              <a:gd name="connsiteX4098" fmla="*/ 1462178 w 6530564"/>
              <a:gd name="connsiteY4098" fmla="*/ 3675610 h 6858000"/>
              <a:gd name="connsiteX4099" fmla="*/ 1464173 w 6530564"/>
              <a:gd name="connsiteY4099" fmla="*/ 3684953 h 6858000"/>
              <a:gd name="connsiteX4100" fmla="*/ 1466168 w 6530564"/>
              <a:gd name="connsiteY4100" fmla="*/ 3694296 h 6858000"/>
              <a:gd name="connsiteX4101" fmla="*/ 1463494 w 6530564"/>
              <a:gd name="connsiteY4101" fmla="*/ 3704634 h 6858000"/>
              <a:gd name="connsiteX4102" fmla="*/ 1460818 w 6530564"/>
              <a:gd name="connsiteY4102" fmla="*/ 3714976 h 6858000"/>
              <a:gd name="connsiteX4103" fmla="*/ 1461815 w 6530564"/>
              <a:gd name="connsiteY4103" fmla="*/ 3719645 h 6858000"/>
              <a:gd name="connsiteX4104" fmla="*/ 1462814 w 6530564"/>
              <a:gd name="connsiteY4104" fmla="*/ 3724317 h 6858000"/>
              <a:gd name="connsiteX4105" fmla="*/ 1458143 w 6530564"/>
              <a:gd name="connsiteY4105" fmla="*/ 3725314 h 6858000"/>
              <a:gd name="connsiteX4106" fmla="*/ 1454470 w 6530564"/>
              <a:gd name="connsiteY4106" fmla="*/ 3730983 h 6858000"/>
              <a:gd name="connsiteX4107" fmla="*/ 1455467 w 6530564"/>
              <a:gd name="connsiteY4107" fmla="*/ 3735654 h 6858000"/>
              <a:gd name="connsiteX4108" fmla="*/ 1461137 w 6530564"/>
              <a:gd name="connsiteY4108" fmla="*/ 3739328 h 6858000"/>
              <a:gd name="connsiteX4109" fmla="*/ 1462135 w 6530564"/>
              <a:gd name="connsiteY4109" fmla="*/ 3743998 h 6858000"/>
              <a:gd name="connsiteX4110" fmla="*/ 1463132 w 6530564"/>
              <a:gd name="connsiteY4110" fmla="*/ 3748671 h 6858000"/>
              <a:gd name="connsiteX4111" fmla="*/ 1466126 w 6530564"/>
              <a:gd name="connsiteY4111" fmla="*/ 3762683 h 6858000"/>
              <a:gd name="connsiteX4112" fmla="*/ 1464449 w 6530564"/>
              <a:gd name="connsiteY4112" fmla="*/ 3777695 h 6858000"/>
              <a:gd name="connsiteX4113" fmla="*/ 1465447 w 6530564"/>
              <a:gd name="connsiteY4113" fmla="*/ 3782365 h 6858000"/>
              <a:gd name="connsiteX4114" fmla="*/ 1467443 w 6530564"/>
              <a:gd name="connsiteY4114" fmla="*/ 3791707 h 6858000"/>
              <a:gd name="connsiteX4115" fmla="*/ 1472113 w 6530564"/>
              <a:gd name="connsiteY4115" fmla="*/ 3790710 h 6858000"/>
              <a:gd name="connsiteX4116" fmla="*/ 1468442 w 6530564"/>
              <a:gd name="connsiteY4116" fmla="*/ 3796379 h 6858000"/>
              <a:gd name="connsiteX4117" fmla="*/ 1470437 w 6530564"/>
              <a:gd name="connsiteY4117" fmla="*/ 3805720 h 6858000"/>
              <a:gd name="connsiteX4118" fmla="*/ 1479418 w 6530564"/>
              <a:gd name="connsiteY4118" fmla="*/ 3847759 h 6858000"/>
              <a:gd name="connsiteX4119" fmla="*/ 1475745 w 6530564"/>
              <a:gd name="connsiteY4119" fmla="*/ 3853428 h 6858000"/>
              <a:gd name="connsiteX4120" fmla="*/ 1476743 w 6530564"/>
              <a:gd name="connsiteY4120" fmla="*/ 3858097 h 6858000"/>
              <a:gd name="connsiteX4121" fmla="*/ 1481415 w 6530564"/>
              <a:gd name="connsiteY4121" fmla="*/ 3857100 h 6858000"/>
              <a:gd name="connsiteX4122" fmla="*/ 1481734 w 6530564"/>
              <a:gd name="connsiteY4122" fmla="*/ 3881454 h 6858000"/>
              <a:gd name="connsiteX4123" fmla="*/ 1482731 w 6530564"/>
              <a:gd name="connsiteY4123" fmla="*/ 3886125 h 6858000"/>
              <a:gd name="connsiteX4124" fmla="*/ 1488400 w 6530564"/>
              <a:gd name="connsiteY4124" fmla="*/ 3889796 h 6858000"/>
              <a:gd name="connsiteX4125" fmla="*/ 1490714 w 6530564"/>
              <a:gd name="connsiteY4125" fmla="*/ 3923492 h 6858000"/>
              <a:gd name="connsiteX4126" fmla="*/ 1495385 w 6530564"/>
              <a:gd name="connsiteY4126" fmla="*/ 3922494 h 6858000"/>
              <a:gd name="connsiteX4127" fmla="*/ 1499376 w 6530564"/>
              <a:gd name="connsiteY4127" fmla="*/ 3941178 h 6858000"/>
              <a:gd name="connsiteX4128" fmla="*/ 1495705 w 6530564"/>
              <a:gd name="connsiteY4128" fmla="*/ 3946848 h 6858000"/>
              <a:gd name="connsiteX4129" fmla="*/ 1485365 w 6530564"/>
              <a:gd name="connsiteY4129" fmla="*/ 3944173 h 6858000"/>
              <a:gd name="connsiteX4130" fmla="*/ 1498697 w 6530564"/>
              <a:gd name="connsiteY4130" fmla="*/ 3960861 h 6858000"/>
              <a:gd name="connsiteX4131" fmla="*/ 1519336 w 6530564"/>
              <a:gd name="connsiteY4131" fmla="*/ 4034599 h 6858000"/>
              <a:gd name="connsiteX4132" fmla="*/ 1514664 w 6530564"/>
              <a:gd name="connsiteY4132" fmla="*/ 4035598 h 6858000"/>
              <a:gd name="connsiteX4133" fmla="*/ 1516661 w 6530564"/>
              <a:gd name="connsiteY4133" fmla="*/ 4044938 h 6858000"/>
              <a:gd name="connsiteX4134" fmla="*/ 1528636 w 6530564"/>
              <a:gd name="connsiteY4134" fmla="*/ 4100992 h 6858000"/>
              <a:gd name="connsiteX4135" fmla="*/ 1529635 w 6530564"/>
              <a:gd name="connsiteY4135" fmla="*/ 4105662 h 6858000"/>
              <a:gd name="connsiteX4136" fmla="*/ 1530632 w 6530564"/>
              <a:gd name="connsiteY4136" fmla="*/ 4110333 h 6858000"/>
              <a:gd name="connsiteX4137" fmla="*/ 1543966 w 6530564"/>
              <a:gd name="connsiteY4137" fmla="*/ 4127021 h 6858000"/>
              <a:gd name="connsiteX4138" fmla="*/ 1541290 w 6530564"/>
              <a:gd name="connsiteY4138" fmla="*/ 4137361 h 6858000"/>
              <a:gd name="connsiteX4139" fmla="*/ 1542289 w 6530564"/>
              <a:gd name="connsiteY4139" fmla="*/ 4142032 h 6858000"/>
              <a:gd name="connsiteX4140" fmla="*/ 1543286 w 6530564"/>
              <a:gd name="connsiteY4140" fmla="*/ 4146702 h 6858000"/>
              <a:gd name="connsiteX4141" fmla="*/ 1544284 w 6530564"/>
              <a:gd name="connsiteY4141" fmla="*/ 4151374 h 6858000"/>
              <a:gd name="connsiteX4142" fmla="*/ 1538933 w 6530564"/>
              <a:gd name="connsiteY4142" fmla="*/ 4172054 h 6858000"/>
              <a:gd name="connsiteX4143" fmla="*/ 1550590 w 6530564"/>
              <a:gd name="connsiteY4143" fmla="*/ 4203753 h 6858000"/>
              <a:gd name="connsiteX4144" fmla="*/ 1569592 w 6530564"/>
              <a:gd name="connsiteY4144" fmla="*/ 4224113 h 6858000"/>
              <a:gd name="connsiteX4145" fmla="*/ 1565241 w 6530564"/>
              <a:gd name="connsiteY4145" fmla="*/ 4249466 h 6858000"/>
              <a:gd name="connsiteX4146" fmla="*/ 1574902 w 6530564"/>
              <a:gd name="connsiteY4146" fmla="*/ 4271822 h 6858000"/>
              <a:gd name="connsiteX4147" fmla="*/ 1587238 w 6530564"/>
              <a:gd name="connsiteY4147" fmla="*/ 4283840 h 6858000"/>
              <a:gd name="connsiteX4148" fmla="*/ 1604882 w 6530564"/>
              <a:gd name="connsiteY4148" fmla="*/ 4343564 h 6858000"/>
              <a:gd name="connsiteX4149" fmla="*/ 1595539 w 6530564"/>
              <a:gd name="connsiteY4149" fmla="*/ 4345560 h 6858000"/>
              <a:gd name="connsiteX4150" fmla="*/ 1607875 w 6530564"/>
              <a:gd name="connsiteY4150" fmla="*/ 4357577 h 6858000"/>
              <a:gd name="connsiteX4151" fmla="*/ 1607196 w 6530564"/>
              <a:gd name="connsiteY4151" fmla="*/ 4377259 h 6858000"/>
              <a:gd name="connsiteX4152" fmla="*/ 1622525 w 6530564"/>
              <a:gd name="connsiteY4152" fmla="*/ 4403290 h 6858000"/>
              <a:gd name="connsiteX4153" fmla="*/ 1618736 w 6530564"/>
              <a:gd name="connsiteY4153" fmla="*/ 4400103 h 6858000"/>
              <a:gd name="connsiteX4154" fmla="*/ 1614862 w 6530564"/>
              <a:gd name="connsiteY4154" fmla="*/ 4390275 h 6858000"/>
              <a:gd name="connsiteX4155" fmla="*/ 1617316 w 6530564"/>
              <a:gd name="connsiteY4155" fmla="*/ 4398908 h 6858000"/>
              <a:gd name="connsiteX4156" fmla="*/ 1618736 w 6530564"/>
              <a:gd name="connsiteY4156" fmla="*/ 4400103 h 6858000"/>
              <a:gd name="connsiteX4157" fmla="*/ 1625519 w 6530564"/>
              <a:gd name="connsiteY4157" fmla="*/ 4417302 h 6858000"/>
              <a:gd name="connsiteX4158" fmla="*/ 1611506 w 6530564"/>
              <a:gd name="connsiteY4158" fmla="*/ 4420296 h 6858000"/>
              <a:gd name="connsiteX4159" fmla="*/ 1580528 w 6530564"/>
              <a:gd name="connsiteY4159" fmla="*/ 4343884 h 6858000"/>
              <a:gd name="connsiteX4160" fmla="*/ 1553861 w 6530564"/>
              <a:gd name="connsiteY4160" fmla="*/ 4310507 h 6858000"/>
              <a:gd name="connsiteX4161" fmla="*/ 1544200 w 6530564"/>
              <a:gd name="connsiteY4161" fmla="*/ 4288151 h 6858000"/>
              <a:gd name="connsiteX4162" fmla="*/ 1540208 w 6530564"/>
              <a:gd name="connsiteY4162" fmla="*/ 4269467 h 6858000"/>
              <a:gd name="connsiteX4163" fmla="*/ 1526874 w 6530564"/>
              <a:gd name="connsiteY4163" fmla="*/ 4252779 h 6858000"/>
              <a:gd name="connsiteX4164" fmla="*/ 1519888 w 6530564"/>
              <a:gd name="connsiteY4164" fmla="*/ 4220081 h 6858000"/>
              <a:gd name="connsiteX4165" fmla="*/ 1521566 w 6530564"/>
              <a:gd name="connsiteY4165" fmla="*/ 4205070 h 6858000"/>
              <a:gd name="connsiteX4166" fmla="*/ 1518573 w 6530564"/>
              <a:gd name="connsiteY4166" fmla="*/ 4191057 h 6858000"/>
              <a:gd name="connsiteX4167" fmla="*/ 1517576 w 6530564"/>
              <a:gd name="connsiteY4167" fmla="*/ 4186384 h 6858000"/>
              <a:gd name="connsiteX4168" fmla="*/ 1516577 w 6530564"/>
              <a:gd name="connsiteY4168" fmla="*/ 4181714 h 6858000"/>
              <a:gd name="connsiteX4169" fmla="*/ 1522245 w 6530564"/>
              <a:gd name="connsiteY4169" fmla="*/ 4185387 h 6858000"/>
              <a:gd name="connsiteX4170" fmla="*/ 1513583 w 6530564"/>
              <a:gd name="connsiteY4170" fmla="*/ 4167702 h 6858000"/>
              <a:gd name="connsiteX4171" fmla="*/ 1517256 w 6530564"/>
              <a:gd name="connsiteY4171" fmla="*/ 4162033 h 6858000"/>
              <a:gd name="connsiteX4172" fmla="*/ 1516257 w 6530564"/>
              <a:gd name="connsiteY4172" fmla="*/ 4157362 h 6858000"/>
              <a:gd name="connsiteX4173" fmla="*/ 1515260 w 6530564"/>
              <a:gd name="connsiteY4173" fmla="*/ 4152691 h 6858000"/>
              <a:gd name="connsiteX4174" fmla="*/ 1509591 w 6530564"/>
              <a:gd name="connsiteY4174" fmla="*/ 4149018 h 6858000"/>
              <a:gd name="connsiteX4175" fmla="*/ 1503605 w 6530564"/>
              <a:gd name="connsiteY4175" fmla="*/ 4120992 h 6858000"/>
              <a:gd name="connsiteX4176" fmla="*/ 1497934 w 6530564"/>
              <a:gd name="connsiteY4176" fmla="*/ 4117319 h 6858000"/>
              <a:gd name="connsiteX4177" fmla="*/ 1491948 w 6530564"/>
              <a:gd name="connsiteY4177" fmla="*/ 4089292 h 6858000"/>
              <a:gd name="connsiteX4178" fmla="*/ 1490948 w 6530564"/>
              <a:gd name="connsiteY4178" fmla="*/ 4084621 h 6858000"/>
              <a:gd name="connsiteX4179" fmla="*/ 1489951 w 6530564"/>
              <a:gd name="connsiteY4179" fmla="*/ 4079950 h 6858000"/>
              <a:gd name="connsiteX4180" fmla="*/ 1486277 w 6530564"/>
              <a:gd name="connsiteY4180" fmla="*/ 4085620 h 6858000"/>
              <a:gd name="connsiteX4181" fmla="*/ 1475301 w 6530564"/>
              <a:gd name="connsiteY4181" fmla="*/ 4034238 h 6858000"/>
              <a:gd name="connsiteX4182" fmla="*/ 1478294 w 6530564"/>
              <a:gd name="connsiteY4182" fmla="*/ 4048252 h 6858000"/>
              <a:gd name="connsiteX4183" fmla="*/ 1470629 w 6530564"/>
              <a:gd name="connsiteY4183" fmla="*/ 4035237 h 6858000"/>
              <a:gd name="connsiteX4184" fmla="*/ 1473623 w 6530564"/>
              <a:gd name="connsiteY4184" fmla="*/ 4049251 h 6858000"/>
              <a:gd name="connsiteX4185" fmla="*/ 1467954 w 6530564"/>
              <a:gd name="connsiteY4185" fmla="*/ 4045576 h 6858000"/>
              <a:gd name="connsiteX4186" fmla="*/ 1469951 w 6530564"/>
              <a:gd name="connsiteY4186" fmla="*/ 4054918 h 6858000"/>
              <a:gd name="connsiteX4187" fmla="*/ 1470949 w 6530564"/>
              <a:gd name="connsiteY4187" fmla="*/ 4059589 h 6858000"/>
              <a:gd name="connsiteX4188" fmla="*/ 1463242 w 6530564"/>
              <a:gd name="connsiteY4188" fmla="*/ 4114962 h 6858000"/>
              <a:gd name="connsiteX4189" fmla="*/ 1465238 w 6530564"/>
              <a:gd name="connsiteY4189" fmla="*/ 4124305 h 6858000"/>
              <a:gd name="connsiteX4190" fmla="*/ 1454896 w 6530564"/>
              <a:gd name="connsiteY4190" fmla="*/ 4121629 h 6858000"/>
              <a:gd name="connsiteX4191" fmla="*/ 1452901 w 6530564"/>
              <a:gd name="connsiteY4191" fmla="*/ 4112288 h 6858000"/>
              <a:gd name="connsiteX4192" fmla="*/ 1448230 w 6530564"/>
              <a:gd name="connsiteY4192" fmla="*/ 4113286 h 6858000"/>
              <a:gd name="connsiteX4193" fmla="*/ 1449228 w 6530564"/>
              <a:gd name="connsiteY4193" fmla="*/ 4117957 h 6858000"/>
              <a:gd name="connsiteX4194" fmla="*/ 1426595 w 6530564"/>
              <a:gd name="connsiteY4194" fmla="*/ 4034876 h 6858000"/>
              <a:gd name="connsiteX4195" fmla="*/ 1432264 w 6530564"/>
              <a:gd name="connsiteY4195" fmla="*/ 4038549 h 6858000"/>
              <a:gd name="connsiteX4196" fmla="*/ 1435937 w 6530564"/>
              <a:gd name="connsiteY4196" fmla="*/ 4032880 h 6858000"/>
              <a:gd name="connsiteX4197" fmla="*/ 1437931 w 6530564"/>
              <a:gd name="connsiteY4197" fmla="*/ 4042221 h 6858000"/>
              <a:gd name="connsiteX4198" fmla="*/ 1426954 w 6530564"/>
              <a:gd name="connsiteY4198" fmla="*/ 3990842 h 6858000"/>
              <a:gd name="connsiteX4199" fmla="*/ 1431626 w 6530564"/>
              <a:gd name="connsiteY4199" fmla="*/ 3989844 h 6858000"/>
              <a:gd name="connsiteX4200" fmla="*/ 1430629 w 6530564"/>
              <a:gd name="connsiteY4200" fmla="*/ 3985172 h 6858000"/>
              <a:gd name="connsiteX4201" fmla="*/ 1428631 w 6530564"/>
              <a:gd name="connsiteY4201" fmla="*/ 3975830 h 6858000"/>
              <a:gd name="connsiteX4202" fmla="*/ 1421646 w 6530564"/>
              <a:gd name="connsiteY4202" fmla="*/ 3943133 h 6858000"/>
              <a:gd name="connsiteX4203" fmla="*/ 1420648 w 6530564"/>
              <a:gd name="connsiteY4203" fmla="*/ 3938462 h 6858000"/>
              <a:gd name="connsiteX4204" fmla="*/ 1419652 w 6530564"/>
              <a:gd name="connsiteY4204" fmla="*/ 3933790 h 6858000"/>
              <a:gd name="connsiteX4205" fmla="*/ 1405000 w 6530564"/>
              <a:gd name="connsiteY4205" fmla="*/ 3888080 h 6858000"/>
              <a:gd name="connsiteX4206" fmla="*/ 1404002 w 6530564"/>
              <a:gd name="connsiteY4206" fmla="*/ 3883408 h 6858000"/>
              <a:gd name="connsiteX4207" fmla="*/ 1403004 w 6530564"/>
              <a:gd name="connsiteY4207" fmla="*/ 3878736 h 6858000"/>
              <a:gd name="connsiteX4208" fmla="*/ 1401007 w 6530564"/>
              <a:gd name="connsiteY4208" fmla="*/ 3869395 h 6858000"/>
              <a:gd name="connsiteX4209" fmla="*/ 1398335 w 6530564"/>
              <a:gd name="connsiteY4209" fmla="*/ 3879735 h 6858000"/>
              <a:gd name="connsiteX4210" fmla="*/ 1394660 w 6530564"/>
              <a:gd name="connsiteY4210" fmla="*/ 3885404 h 6858000"/>
              <a:gd name="connsiteX4211" fmla="*/ 1390668 w 6530564"/>
              <a:gd name="connsiteY4211" fmla="*/ 3866720 h 6858000"/>
              <a:gd name="connsiteX4212" fmla="*/ 1395340 w 6530564"/>
              <a:gd name="connsiteY4212" fmla="*/ 3865721 h 6858000"/>
              <a:gd name="connsiteX4213" fmla="*/ 1394342 w 6530564"/>
              <a:gd name="connsiteY4213" fmla="*/ 3861051 h 6858000"/>
              <a:gd name="connsiteX4214" fmla="*/ 1393344 w 6530564"/>
              <a:gd name="connsiteY4214" fmla="*/ 3856381 h 6858000"/>
              <a:gd name="connsiteX4215" fmla="*/ 1388672 w 6530564"/>
              <a:gd name="connsiteY4215" fmla="*/ 3857379 h 6858000"/>
              <a:gd name="connsiteX4216" fmla="*/ 1393024 w 6530564"/>
              <a:gd name="connsiteY4216" fmla="*/ 3832027 h 6858000"/>
              <a:gd name="connsiteX4217" fmla="*/ 1380689 w 6530564"/>
              <a:gd name="connsiteY4217" fmla="*/ 3820009 h 6858000"/>
              <a:gd name="connsiteX4218" fmla="*/ 1383004 w 6530564"/>
              <a:gd name="connsiteY4218" fmla="*/ 3853705 h 6858000"/>
              <a:gd name="connsiteX4219" fmla="*/ 1388672 w 6530564"/>
              <a:gd name="connsiteY4219" fmla="*/ 3857379 h 6858000"/>
              <a:gd name="connsiteX4220" fmla="*/ 1384002 w 6530564"/>
              <a:gd name="connsiteY4220" fmla="*/ 3858376 h 6858000"/>
              <a:gd name="connsiteX4221" fmla="*/ 1385000 w 6530564"/>
              <a:gd name="connsiteY4221" fmla="*/ 3863047 h 6858000"/>
              <a:gd name="connsiteX4222" fmla="*/ 1385998 w 6530564"/>
              <a:gd name="connsiteY4222" fmla="*/ 3867719 h 6858000"/>
              <a:gd name="connsiteX4223" fmla="*/ 1390668 w 6530564"/>
              <a:gd name="connsiteY4223" fmla="*/ 3866720 h 6858000"/>
              <a:gd name="connsiteX4224" fmla="*/ 1393163 w 6530564"/>
              <a:gd name="connsiteY4224" fmla="*/ 3878397 h 6858000"/>
              <a:gd name="connsiteX4225" fmla="*/ 1394660 w 6530564"/>
              <a:gd name="connsiteY4225" fmla="*/ 3885404 h 6858000"/>
              <a:gd name="connsiteX4226" fmla="*/ 1395658 w 6530564"/>
              <a:gd name="connsiteY4226" fmla="*/ 3890075 h 6858000"/>
              <a:gd name="connsiteX4227" fmla="*/ 1390987 w 6530564"/>
              <a:gd name="connsiteY4227" fmla="*/ 3891074 h 6858000"/>
              <a:gd name="connsiteX4228" fmla="*/ 1391984 w 6530564"/>
              <a:gd name="connsiteY4228" fmla="*/ 3895744 h 6858000"/>
              <a:gd name="connsiteX4229" fmla="*/ 1392983 w 6530564"/>
              <a:gd name="connsiteY4229" fmla="*/ 3900415 h 6858000"/>
              <a:gd name="connsiteX4230" fmla="*/ 1420606 w 6530564"/>
              <a:gd name="connsiteY4230" fmla="*/ 4006850 h 6858000"/>
              <a:gd name="connsiteX4231" fmla="*/ 1415936 w 6530564"/>
              <a:gd name="connsiteY4231" fmla="*/ 4007847 h 6858000"/>
              <a:gd name="connsiteX4232" fmla="*/ 1417931 w 6530564"/>
              <a:gd name="connsiteY4232" fmla="*/ 4017190 h 6858000"/>
              <a:gd name="connsiteX4233" fmla="*/ 1421923 w 6530564"/>
              <a:gd name="connsiteY4233" fmla="*/ 4035875 h 6858000"/>
              <a:gd name="connsiteX4234" fmla="*/ 1437890 w 6530564"/>
              <a:gd name="connsiteY4234" fmla="*/ 4110609 h 6858000"/>
              <a:gd name="connsiteX4235" fmla="*/ 1458528 w 6530564"/>
              <a:gd name="connsiteY4235" fmla="*/ 4184349 h 6858000"/>
              <a:gd name="connsiteX4236" fmla="*/ 1462839 w 6530564"/>
              <a:gd name="connsiteY4236" fmla="*/ 4227385 h 6858000"/>
              <a:gd name="connsiteX4237" fmla="*/ 1456490 w 6530564"/>
              <a:gd name="connsiteY4237" fmla="*/ 4243395 h 6858000"/>
              <a:gd name="connsiteX4238" fmla="*/ 1468105 w 6530564"/>
              <a:gd name="connsiteY4238" fmla="*/ 4343482 h 6858000"/>
              <a:gd name="connsiteX4239" fmla="*/ 1461439 w 6530564"/>
              <a:gd name="connsiteY4239" fmla="*/ 4335137 h 6858000"/>
              <a:gd name="connsiteX4240" fmla="*/ 1454730 w 6530564"/>
              <a:gd name="connsiteY4240" fmla="*/ 4395182 h 6858000"/>
              <a:gd name="connsiteX4241" fmla="*/ 1448063 w 6530564"/>
              <a:gd name="connsiteY4241" fmla="*/ 4386836 h 6858000"/>
              <a:gd name="connsiteX4242" fmla="*/ 1450058 w 6530564"/>
              <a:gd name="connsiteY4242" fmla="*/ 4396179 h 6858000"/>
              <a:gd name="connsiteX4243" fmla="*/ 1422075 w 6530564"/>
              <a:gd name="connsiteY4243" fmla="*/ 4333778 h 6858000"/>
              <a:gd name="connsiteX4244" fmla="*/ 1413412 w 6530564"/>
              <a:gd name="connsiteY4244" fmla="*/ 4316093 h 6858000"/>
              <a:gd name="connsiteX4245" fmla="*/ 1412414 w 6530564"/>
              <a:gd name="connsiteY4245" fmla="*/ 4311422 h 6858000"/>
              <a:gd name="connsiteX4246" fmla="*/ 1407741 w 6530564"/>
              <a:gd name="connsiteY4246" fmla="*/ 4312421 h 6858000"/>
              <a:gd name="connsiteX4247" fmla="*/ 1402752 w 6530564"/>
              <a:gd name="connsiteY4247" fmla="*/ 4289064 h 6858000"/>
              <a:gd name="connsiteX4248" fmla="*/ 1393410 w 6530564"/>
              <a:gd name="connsiteY4248" fmla="*/ 4291060 h 6858000"/>
              <a:gd name="connsiteX4249" fmla="*/ 1396404 w 6530564"/>
              <a:gd name="connsiteY4249" fmla="*/ 4305073 h 6858000"/>
              <a:gd name="connsiteX4250" fmla="*/ 1407063 w 6530564"/>
              <a:gd name="connsiteY4250" fmla="*/ 4332102 h 6858000"/>
              <a:gd name="connsiteX4251" fmla="*/ 1419993 w 6530564"/>
              <a:gd name="connsiteY4251" fmla="*/ 4461213 h 6858000"/>
              <a:gd name="connsiteX4252" fmla="*/ 1412648 w 6530564"/>
              <a:gd name="connsiteY4252" fmla="*/ 4472550 h 6858000"/>
              <a:gd name="connsiteX4253" fmla="*/ 1404983 w 6530564"/>
              <a:gd name="connsiteY4253" fmla="*/ 4459535 h 6858000"/>
              <a:gd name="connsiteX4254" fmla="*/ 1403985 w 6530564"/>
              <a:gd name="connsiteY4254" fmla="*/ 4454865 h 6858000"/>
              <a:gd name="connsiteX4255" fmla="*/ 1398316 w 6530564"/>
              <a:gd name="connsiteY4255" fmla="*/ 4451189 h 6858000"/>
              <a:gd name="connsiteX4256" fmla="*/ 1399315 w 6530564"/>
              <a:gd name="connsiteY4256" fmla="*/ 4455862 h 6858000"/>
              <a:gd name="connsiteX4257" fmla="*/ 1400312 w 6530564"/>
              <a:gd name="connsiteY4257" fmla="*/ 4460533 h 6858000"/>
              <a:gd name="connsiteX4258" fmla="*/ 1393645 w 6530564"/>
              <a:gd name="connsiteY4258" fmla="*/ 4452188 h 6858000"/>
              <a:gd name="connsiteX4259" fmla="*/ 1388655 w 6530564"/>
              <a:gd name="connsiteY4259" fmla="*/ 4428834 h 6858000"/>
              <a:gd name="connsiteX4260" fmla="*/ 1396421 w 6530564"/>
              <a:gd name="connsiteY4260" fmla="*/ 4442316 h 6858000"/>
              <a:gd name="connsiteX4261" fmla="*/ 1397319 w 6530564"/>
              <a:gd name="connsiteY4261" fmla="*/ 4446519 h 6858000"/>
              <a:gd name="connsiteX4262" fmla="*/ 1398362 w 6530564"/>
              <a:gd name="connsiteY4262" fmla="*/ 4445687 h 6858000"/>
              <a:gd name="connsiteX4263" fmla="*/ 1396421 w 6530564"/>
              <a:gd name="connsiteY4263" fmla="*/ 4442316 h 6858000"/>
              <a:gd name="connsiteX4264" fmla="*/ 1394700 w 6530564"/>
              <a:gd name="connsiteY4264" fmla="*/ 4434259 h 6858000"/>
              <a:gd name="connsiteX4265" fmla="*/ 1394325 w 6530564"/>
              <a:gd name="connsiteY4265" fmla="*/ 4432507 h 6858000"/>
              <a:gd name="connsiteX4266" fmla="*/ 1398995 w 6530564"/>
              <a:gd name="connsiteY4266" fmla="*/ 4431508 h 6858000"/>
              <a:gd name="connsiteX4267" fmla="*/ 1397996 w 6530564"/>
              <a:gd name="connsiteY4267" fmla="*/ 4426838 h 6858000"/>
              <a:gd name="connsiteX4268" fmla="*/ 1397000 w 6530564"/>
              <a:gd name="connsiteY4268" fmla="*/ 4422167 h 6858000"/>
              <a:gd name="connsiteX4269" fmla="*/ 1392329 w 6530564"/>
              <a:gd name="connsiteY4269" fmla="*/ 4423164 h 6858000"/>
              <a:gd name="connsiteX4270" fmla="*/ 1385662 w 6530564"/>
              <a:gd name="connsiteY4270" fmla="*/ 4414822 h 6858000"/>
              <a:gd name="connsiteX4271" fmla="*/ 1384664 w 6530564"/>
              <a:gd name="connsiteY4271" fmla="*/ 4410150 h 6858000"/>
              <a:gd name="connsiteX4272" fmla="*/ 1383666 w 6530564"/>
              <a:gd name="connsiteY4272" fmla="*/ 4405478 h 6858000"/>
              <a:gd name="connsiteX4273" fmla="*/ 1378801 w 6530564"/>
              <a:gd name="connsiteY4273" fmla="*/ 4382708 h 6858000"/>
              <a:gd name="connsiteX4274" fmla="*/ 1377677 w 6530564"/>
              <a:gd name="connsiteY4274" fmla="*/ 4377453 h 6858000"/>
              <a:gd name="connsiteX4275" fmla="*/ 1377996 w 6530564"/>
              <a:gd name="connsiteY4275" fmla="*/ 4401807 h 6858000"/>
              <a:gd name="connsiteX4276" fmla="*/ 1364344 w 6530564"/>
              <a:gd name="connsiteY4276" fmla="*/ 4360763 h 6858000"/>
              <a:gd name="connsiteX4277" fmla="*/ 1349899 w 6530564"/>
              <a:gd name="connsiteY4277" fmla="*/ 4354235 h 6858000"/>
              <a:gd name="connsiteX4278" fmla="*/ 1345078 w 6530564"/>
              <a:gd name="connsiteY4278" fmla="*/ 4351907 h 6858000"/>
              <a:gd name="connsiteX4279" fmla="*/ 1348800 w 6530564"/>
              <a:gd name="connsiteY4279" fmla="*/ 4372250 h 6858000"/>
              <a:gd name="connsiteX4280" fmla="*/ 1379072 w 6530564"/>
              <a:gd name="connsiteY4280" fmla="*/ 4419338 h 6858000"/>
              <a:gd name="connsiteX4281" fmla="*/ 1389836 w 6530564"/>
              <a:gd name="connsiteY4281" fmla="*/ 4454318 h 6858000"/>
              <a:gd name="connsiteX4282" fmla="*/ 1411363 w 6530564"/>
              <a:gd name="connsiteY4282" fmla="*/ 4524275 h 6858000"/>
              <a:gd name="connsiteX4283" fmla="*/ 1509583 w 6530564"/>
              <a:gd name="connsiteY4283" fmla="*/ 4667558 h 6858000"/>
              <a:gd name="connsiteX4284" fmla="*/ 1577273 w 6530564"/>
              <a:gd name="connsiteY4284" fmla="*/ 4795718 h 6858000"/>
              <a:gd name="connsiteX4285" fmla="*/ 1579917 w 6530564"/>
              <a:gd name="connsiteY4285" fmla="*/ 4798245 h 6858000"/>
              <a:gd name="connsiteX4286" fmla="*/ 1576604 w 6530564"/>
              <a:gd name="connsiteY4286" fmla="*/ 4759879 h 6858000"/>
              <a:gd name="connsiteX4287" fmla="*/ 1731897 w 6530564"/>
              <a:gd name="connsiteY4287" fmla="*/ 5029523 h 6858000"/>
              <a:gd name="connsiteX4288" fmla="*/ 1728521 w 6530564"/>
              <a:gd name="connsiteY4288" fmla="*/ 5034733 h 6858000"/>
              <a:gd name="connsiteX4289" fmla="*/ 1864742 w 6530564"/>
              <a:gd name="connsiteY4289" fmla="*/ 5210497 h 6858000"/>
              <a:gd name="connsiteX4290" fmla="*/ 1960966 w 6530564"/>
              <a:gd name="connsiteY4290" fmla="*/ 5314141 h 6858000"/>
              <a:gd name="connsiteX4291" fmla="*/ 1964240 w 6530564"/>
              <a:gd name="connsiteY4291" fmla="*/ 5316895 h 6858000"/>
              <a:gd name="connsiteX4292" fmla="*/ 1966833 w 6530564"/>
              <a:gd name="connsiteY4292" fmla="*/ 5320459 h 6858000"/>
              <a:gd name="connsiteX4293" fmla="*/ 2003292 w 6530564"/>
              <a:gd name="connsiteY4293" fmla="*/ 5359731 h 6858000"/>
              <a:gd name="connsiteX4294" fmla="*/ 2005134 w 6530564"/>
              <a:gd name="connsiteY4294" fmla="*/ 5358985 h 6858000"/>
              <a:gd name="connsiteX4295" fmla="*/ 2013584 w 6530564"/>
              <a:gd name="connsiteY4295" fmla="*/ 5364962 h 6858000"/>
              <a:gd name="connsiteX4296" fmla="*/ 2011996 w 6530564"/>
              <a:gd name="connsiteY4296" fmla="*/ 5368965 h 6858000"/>
              <a:gd name="connsiteX4297" fmla="*/ 2012621 w 6530564"/>
              <a:gd name="connsiteY4297" fmla="*/ 5369779 h 6858000"/>
              <a:gd name="connsiteX4298" fmla="*/ 2021956 w 6530564"/>
              <a:gd name="connsiteY4298" fmla="*/ 5379834 h 6858000"/>
              <a:gd name="connsiteX4299" fmla="*/ 2059336 w 6530564"/>
              <a:gd name="connsiteY4299" fmla="*/ 5413704 h 6858000"/>
              <a:gd name="connsiteX4300" fmla="*/ 2059384 w 6530564"/>
              <a:gd name="connsiteY4300" fmla="*/ 5410736 h 6858000"/>
              <a:gd name="connsiteX4301" fmla="*/ 2055262 w 6530564"/>
              <a:gd name="connsiteY4301" fmla="*/ 5400017 h 6858000"/>
              <a:gd name="connsiteX4302" fmla="*/ 2068636 w 6530564"/>
              <a:gd name="connsiteY4302" fmla="*/ 5419749 h 6858000"/>
              <a:gd name="connsiteX4303" fmla="*/ 2074568 w 6530564"/>
              <a:gd name="connsiteY4303" fmla="*/ 5427506 h 6858000"/>
              <a:gd name="connsiteX4304" fmla="*/ 2093075 w 6530564"/>
              <a:gd name="connsiteY4304" fmla="*/ 5444275 h 6858000"/>
              <a:gd name="connsiteX4305" fmla="*/ 2096976 w 6530564"/>
              <a:gd name="connsiteY4305" fmla="*/ 5446663 h 6858000"/>
              <a:gd name="connsiteX4306" fmla="*/ 2101272 w 6530564"/>
              <a:gd name="connsiteY4306" fmla="*/ 5451702 h 6858000"/>
              <a:gd name="connsiteX4307" fmla="*/ 2190614 w 6530564"/>
              <a:gd name="connsiteY4307" fmla="*/ 5532655 h 6858000"/>
              <a:gd name="connsiteX4308" fmla="*/ 2190957 w 6530564"/>
              <a:gd name="connsiteY4308" fmla="*/ 5532205 h 6858000"/>
              <a:gd name="connsiteX4309" fmla="*/ 2192913 w 6530564"/>
              <a:gd name="connsiteY4309" fmla="*/ 5534621 h 6858000"/>
              <a:gd name="connsiteX4310" fmla="*/ 2345065 w 6530564"/>
              <a:gd name="connsiteY4310" fmla="*/ 5651238 h 6858000"/>
              <a:gd name="connsiteX4311" fmla="*/ 2345801 w 6530564"/>
              <a:gd name="connsiteY4311" fmla="*/ 5651144 h 6858000"/>
              <a:gd name="connsiteX4312" fmla="*/ 2353680 w 6530564"/>
              <a:gd name="connsiteY4312" fmla="*/ 5653734 h 6858000"/>
              <a:gd name="connsiteX4313" fmla="*/ 2354677 w 6530564"/>
              <a:gd name="connsiteY4313" fmla="*/ 5658406 h 6858000"/>
              <a:gd name="connsiteX4314" fmla="*/ 2354729 w 6530564"/>
              <a:gd name="connsiteY4314" fmla="*/ 5658644 h 6858000"/>
              <a:gd name="connsiteX4315" fmla="*/ 2365695 w 6530564"/>
              <a:gd name="connsiteY4315" fmla="*/ 5667049 h 6858000"/>
              <a:gd name="connsiteX4316" fmla="*/ 2371685 w 6530564"/>
              <a:gd name="connsiteY4316" fmla="*/ 5669425 h 6858000"/>
              <a:gd name="connsiteX4317" fmla="*/ 2370688 w 6530564"/>
              <a:gd name="connsiteY4317" fmla="*/ 5664753 h 6858000"/>
              <a:gd name="connsiteX4318" fmla="*/ 2369689 w 6530564"/>
              <a:gd name="connsiteY4318" fmla="*/ 5660084 h 6858000"/>
              <a:gd name="connsiteX4319" fmla="*/ 2387695 w 6530564"/>
              <a:gd name="connsiteY4319" fmla="*/ 5675773 h 6858000"/>
              <a:gd name="connsiteX4320" fmla="*/ 2388692 w 6530564"/>
              <a:gd name="connsiteY4320" fmla="*/ 5680444 h 6858000"/>
              <a:gd name="connsiteX4321" fmla="*/ 2394361 w 6530564"/>
              <a:gd name="connsiteY4321" fmla="*/ 5684116 h 6858000"/>
              <a:gd name="connsiteX4322" fmla="*/ 2400030 w 6530564"/>
              <a:gd name="connsiteY4322" fmla="*/ 5687790 h 6858000"/>
              <a:gd name="connsiteX4323" fmla="*/ 2405825 w 6530564"/>
              <a:gd name="connsiteY4323" fmla="*/ 5692047 h 6858000"/>
              <a:gd name="connsiteX4324" fmla="*/ 2409797 w 6530564"/>
              <a:gd name="connsiteY4324" fmla="*/ 5696759 h 6858000"/>
              <a:gd name="connsiteX4325" fmla="*/ 2414794 w 6530564"/>
              <a:gd name="connsiteY4325" fmla="*/ 5700011 h 6858000"/>
              <a:gd name="connsiteX4326" fmla="*/ 2432881 w 6530564"/>
              <a:gd name="connsiteY4326" fmla="*/ 5701530 h 6858000"/>
              <a:gd name="connsiteX4327" fmla="*/ 2441390 w 6530564"/>
              <a:gd name="connsiteY4327" fmla="*/ 5698491 h 6858000"/>
              <a:gd name="connsiteX4328" fmla="*/ 2430801 w 6530564"/>
              <a:gd name="connsiteY4328" fmla="*/ 5694648 h 6858000"/>
              <a:gd name="connsiteX4329" fmla="*/ 2423109 w 6530564"/>
              <a:gd name="connsiteY4329" fmla="*/ 5687744 h 6858000"/>
              <a:gd name="connsiteX4330" fmla="*/ 2429054 w 6530564"/>
              <a:gd name="connsiteY4330" fmla="*/ 5686473 h 6858000"/>
              <a:gd name="connsiteX4331" fmla="*/ 2503749 w 6530564"/>
              <a:gd name="connsiteY4331" fmla="*/ 5738894 h 6858000"/>
              <a:gd name="connsiteX4332" fmla="*/ 2509419 w 6530564"/>
              <a:gd name="connsiteY4332" fmla="*/ 5742568 h 6858000"/>
              <a:gd name="connsiteX4333" fmla="*/ 2500075 w 6530564"/>
              <a:gd name="connsiteY4333" fmla="*/ 5744562 h 6858000"/>
              <a:gd name="connsiteX4334" fmla="*/ 2519077 w 6530564"/>
              <a:gd name="connsiteY4334" fmla="*/ 5764924 h 6858000"/>
              <a:gd name="connsiteX4335" fmla="*/ 2540756 w 6530564"/>
              <a:gd name="connsiteY4335" fmla="*/ 5774946 h 6858000"/>
              <a:gd name="connsiteX4336" fmla="*/ 2545427 w 6530564"/>
              <a:gd name="connsiteY4336" fmla="*/ 5773948 h 6858000"/>
              <a:gd name="connsiteX4337" fmla="*/ 2550097 w 6530564"/>
              <a:gd name="connsiteY4337" fmla="*/ 5772950 h 6858000"/>
              <a:gd name="connsiteX4338" fmla="*/ 2572773 w 6530564"/>
              <a:gd name="connsiteY4338" fmla="*/ 5787641 h 6858000"/>
              <a:gd name="connsiteX4339" fmla="*/ 2582118 w 6530564"/>
              <a:gd name="connsiteY4339" fmla="*/ 5785645 h 6858000"/>
              <a:gd name="connsiteX4340" fmla="*/ 2650143 w 6530564"/>
              <a:gd name="connsiteY4340" fmla="*/ 5829723 h 6858000"/>
              <a:gd name="connsiteX4341" fmla="*/ 2670824 w 6530564"/>
              <a:gd name="connsiteY4341" fmla="*/ 5835072 h 6858000"/>
              <a:gd name="connsiteX4342" fmla="*/ 2684158 w 6530564"/>
              <a:gd name="connsiteY4342" fmla="*/ 5851761 h 6858000"/>
              <a:gd name="connsiteX4343" fmla="*/ 2874588 w 6530564"/>
              <a:gd name="connsiteY4343" fmla="*/ 5942950 h 6858000"/>
              <a:gd name="connsiteX4344" fmla="*/ 2956629 w 6530564"/>
              <a:gd name="connsiteY4344" fmla="*/ 5984033 h 6858000"/>
              <a:gd name="connsiteX4345" fmla="*/ 3003657 w 6530564"/>
              <a:gd name="connsiteY4345" fmla="*/ 5998405 h 6858000"/>
              <a:gd name="connsiteX4346" fmla="*/ 3010325 w 6530564"/>
              <a:gd name="connsiteY4346" fmla="*/ 6006750 h 6858000"/>
              <a:gd name="connsiteX4347" fmla="*/ 3052682 w 6530564"/>
              <a:gd name="connsiteY4347" fmla="*/ 6022121 h 6858000"/>
              <a:gd name="connsiteX4348" fmla="*/ 3132727 w 6530564"/>
              <a:gd name="connsiteY4348" fmla="*/ 6053863 h 6858000"/>
              <a:gd name="connsiteX4349" fmla="*/ 3306831 w 6530564"/>
              <a:gd name="connsiteY4349" fmla="*/ 6114351 h 6858000"/>
              <a:gd name="connsiteX4350" fmla="*/ 3409233 w 6530564"/>
              <a:gd name="connsiteY4350" fmla="*/ 6136431 h 6858000"/>
              <a:gd name="connsiteX4351" fmla="*/ 3520977 w 6530564"/>
              <a:gd name="connsiteY4351" fmla="*/ 6156515 h 6858000"/>
              <a:gd name="connsiteX4352" fmla="*/ 3704103 w 6530564"/>
              <a:gd name="connsiteY4352" fmla="*/ 6190654 h 6858000"/>
              <a:gd name="connsiteX4353" fmla="*/ 3841878 w 6530564"/>
              <a:gd name="connsiteY4353" fmla="*/ 6195409 h 6858000"/>
              <a:gd name="connsiteX4354" fmla="*/ 3935617 w 6530564"/>
              <a:gd name="connsiteY4354" fmla="*/ 6199803 h 6858000"/>
              <a:gd name="connsiteX4355" fmla="*/ 4050037 w 6530564"/>
              <a:gd name="connsiteY4355" fmla="*/ 6209548 h 6858000"/>
              <a:gd name="connsiteX4356" fmla="*/ 4164456 w 6530564"/>
              <a:gd name="connsiteY4356" fmla="*/ 6219291 h 6858000"/>
              <a:gd name="connsiteX4357" fmla="*/ 4208491 w 6530564"/>
              <a:gd name="connsiteY4357" fmla="*/ 6219652 h 6858000"/>
              <a:gd name="connsiteX4358" fmla="*/ 4280553 w 6530564"/>
              <a:gd name="connsiteY4358" fmla="*/ 6214026 h 6858000"/>
              <a:gd name="connsiteX4359" fmla="*/ 4299237 w 6530564"/>
              <a:gd name="connsiteY4359" fmla="*/ 6210033 h 6858000"/>
              <a:gd name="connsiteX4360" fmla="*/ 4376966 w 6530564"/>
              <a:gd name="connsiteY4360" fmla="*/ 6208079 h 6858000"/>
              <a:gd name="connsiteX4361" fmla="*/ 4381639 w 6530564"/>
              <a:gd name="connsiteY4361" fmla="*/ 6207082 h 6858000"/>
              <a:gd name="connsiteX4362" fmla="*/ 4382636 w 6530564"/>
              <a:gd name="connsiteY4362" fmla="*/ 6211752 h 6858000"/>
              <a:gd name="connsiteX4363" fmla="*/ 4391979 w 6530564"/>
              <a:gd name="connsiteY4363" fmla="*/ 6209755 h 6858000"/>
              <a:gd name="connsiteX4364" fmla="*/ 4390980 w 6530564"/>
              <a:gd name="connsiteY4364" fmla="*/ 6205086 h 6858000"/>
              <a:gd name="connsiteX4365" fmla="*/ 4386310 w 6530564"/>
              <a:gd name="connsiteY4365" fmla="*/ 6206084 h 6858000"/>
              <a:gd name="connsiteX4366" fmla="*/ 4408667 w 6530564"/>
              <a:gd name="connsiteY4366" fmla="*/ 6196422 h 6858000"/>
              <a:gd name="connsiteX4367" fmla="*/ 4653556 w 6530564"/>
              <a:gd name="connsiteY4367" fmla="*/ 6153870 h 6858000"/>
              <a:gd name="connsiteX4368" fmla="*/ 4745978 w 6530564"/>
              <a:gd name="connsiteY4368" fmla="*/ 6129242 h 6858000"/>
              <a:gd name="connsiteX4369" fmla="*/ 4900802 w 6530564"/>
              <a:gd name="connsiteY4369" fmla="*/ 6076627 h 6858000"/>
              <a:gd name="connsiteX4370" fmla="*/ 5058301 w 6530564"/>
              <a:gd name="connsiteY4370" fmla="*/ 6013674 h 6858000"/>
              <a:gd name="connsiteX4371" fmla="*/ 5152401 w 6530564"/>
              <a:gd name="connsiteY4371" fmla="*/ 5974033 h 6858000"/>
              <a:gd name="connsiteX4372" fmla="*/ 5184101 w 6530564"/>
              <a:gd name="connsiteY4372" fmla="*/ 5962374 h 6858000"/>
              <a:gd name="connsiteX4373" fmla="*/ 5245504 w 6530564"/>
              <a:gd name="connsiteY4373" fmla="*/ 5929720 h 6858000"/>
              <a:gd name="connsiteX4374" fmla="*/ 5246501 w 6530564"/>
              <a:gd name="connsiteY4374" fmla="*/ 5934392 h 6858000"/>
              <a:gd name="connsiteX4375" fmla="*/ 5251173 w 6530564"/>
              <a:gd name="connsiteY4375" fmla="*/ 5933393 h 6858000"/>
              <a:gd name="connsiteX4376" fmla="*/ 5260514 w 6530564"/>
              <a:gd name="connsiteY4376" fmla="*/ 5931398 h 6858000"/>
              <a:gd name="connsiteX4377" fmla="*/ 5264188 w 6530564"/>
              <a:gd name="connsiteY4377" fmla="*/ 5925730 h 6858000"/>
              <a:gd name="connsiteX4378" fmla="*/ 5274527 w 6530564"/>
              <a:gd name="connsiteY4378" fmla="*/ 5928403 h 6858000"/>
              <a:gd name="connsiteX4379" fmla="*/ 5272531 w 6530564"/>
              <a:gd name="connsiteY4379" fmla="*/ 5919062 h 6858000"/>
              <a:gd name="connsiteX4380" fmla="*/ 5277203 w 6530564"/>
              <a:gd name="connsiteY4380" fmla="*/ 5918063 h 6858000"/>
              <a:gd name="connsiteX4381" fmla="*/ 5285546 w 6530564"/>
              <a:gd name="connsiteY4381" fmla="*/ 5911397 h 6858000"/>
              <a:gd name="connsiteX4382" fmla="*/ 5275207 w 6530564"/>
              <a:gd name="connsiteY4382" fmla="*/ 5908722 h 6858000"/>
              <a:gd name="connsiteX4383" fmla="*/ 5276205 w 6530564"/>
              <a:gd name="connsiteY4383" fmla="*/ 5913393 h 6858000"/>
              <a:gd name="connsiteX4384" fmla="*/ 5270536 w 6530564"/>
              <a:gd name="connsiteY4384" fmla="*/ 5909721 h 6858000"/>
              <a:gd name="connsiteX4385" fmla="*/ 5379329 w 6530564"/>
              <a:gd name="connsiteY4385" fmla="*/ 5847404 h 6858000"/>
              <a:gd name="connsiteX4386" fmla="*/ 5542857 w 6530564"/>
              <a:gd name="connsiteY4386" fmla="*/ 5744086 h 6858000"/>
              <a:gd name="connsiteX4387" fmla="*/ 5543855 w 6530564"/>
              <a:gd name="connsiteY4387" fmla="*/ 5748759 h 6858000"/>
              <a:gd name="connsiteX4388" fmla="*/ 5539183 w 6530564"/>
              <a:gd name="connsiteY4388" fmla="*/ 5749756 h 6858000"/>
              <a:gd name="connsiteX4389" fmla="*/ 5536507 w 6530564"/>
              <a:gd name="connsiteY4389" fmla="*/ 5760095 h 6858000"/>
              <a:gd name="connsiteX4390" fmla="*/ 5544853 w 6530564"/>
              <a:gd name="connsiteY4390" fmla="*/ 5753429 h 6858000"/>
              <a:gd name="connsiteX4391" fmla="*/ 5553195 w 6530564"/>
              <a:gd name="connsiteY4391" fmla="*/ 5746762 h 6858000"/>
              <a:gd name="connsiteX4392" fmla="*/ 5568208 w 6530564"/>
              <a:gd name="connsiteY4392" fmla="*/ 5748439 h 6858000"/>
              <a:gd name="connsiteX4393" fmla="*/ 5565793 w 6530564"/>
              <a:gd name="connsiteY4393" fmla="*/ 5742849 h 6858000"/>
              <a:gd name="connsiteX4394" fmla="*/ 5563150 w 6530564"/>
              <a:gd name="connsiteY4394" fmla="*/ 5743821 h 6858000"/>
              <a:gd name="connsiteX4395" fmla="*/ 5569884 w 6530564"/>
              <a:gd name="connsiteY4395" fmla="*/ 5733428 h 6858000"/>
              <a:gd name="connsiteX4396" fmla="*/ 5555871 w 6530564"/>
              <a:gd name="connsiteY4396" fmla="*/ 5736423 h 6858000"/>
              <a:gd name="connsiteX4397" fmla="*/ 5595597 w 6530564"/>
              <a:gd name="connsiteY4397" fmla="*/ 5693746 h 6858000"/>
              <a:gd name="connsiteX4398" fmla="*/ 5601265 w 6530564"/>
              <a:gd name="connsiteY4398" fmla="*/ 5697419 h 6858000"/>
              <a:gd name="connsiteX4399" fmla="*/ 5654005 w 6530564"/>
              <a:gd name="connsiteY4399" fmla="*/ 5647078 h 6858000"/>
              <a:gd name="connsiteX4400" fmla="*/ 5650333 w 6530564"/>
              <a:gd name="connsiteY4400" fmla="*/ 5652747 h 6858000"/>
              <a:gd name="connsiteX4401" fmla="*/ 5713411 w 6530564"/>
              <a:gd name="connsiteY4401" fmla="*/ 5605080 h 6858000"/>
              <a:gd name="connsiteX4402" fmla="*/ 5717085 w 6530564"/>
              <a:gd name="connsiteY4402" fmla="*/ 5599412 h 6858000"/>
              <a:gd name="connsiteX4403" fmla="*/ 5698401 w 6530564"/>
              <a:gd name="connsiteY4403" fmla="*/ 5603403 h 6858000"/>
              <a:gd name="connsiteX4404" fmla="*/ 5739123 w 6530564"/>
              <a:gd name="connsiteY4404" fmla="*/ 5565397 h 6858000"/>
              <a:gd name="connsiteX4405" fmla="*/ 5749465 w 6530564"/>
              <a:gd name="connsiteY4405" fmla="*/ 5568074 h 6858000"/>
              <a:gd name="connsiteX4406" fmla="*/ 5755813 w 6530564"/>
              <a:gd name="connsiteY4406" fmla="*/ 5552065 h 6858000"/>
              <a:gd name="connsiteX4407" fmla="*/ 5759485 w 6530564"/>
              <a:gd name="connsiteY4407" fmla="*/ 5546395 h 6858000"/>
              <a:gd name="connsiteX4408" fmla="*/ 5766831 w 6530564"/>
              <a:gd name="connsiteY4408" fmla="*/ 5535057 h 6858000"/>
              <a:gd name="connsiteX4409" fmla="*/ 5757489 w 6530564"/>
              <a:gd name="connsiteY4409" fmla="*/ 5537052 h 6858000"/>
              <a:gd name="connsiteX4410" fmla="*/ 5752817 w 6530564"/>
              <a:gd name="connsiteY4410" fmla="*/ 5538051 h 6858000"/>
              <a:gd name="connsiteX4411" fmla="*/ 5840612 w 6530564"/>
              <a:gd name="connsiteY4411" fmla="*/ 5446031 h 6858000"/>
              <a:gd name="connsiteX4412" fmla="*/ 5875984 w 6530564"/>
              <a:gd name="connsiteY4412" fmla="*/ 5428705 h 6858000"/>
              <a:gd name="connsiteX4413" fmla="*/ 5876981 w 6530564"/>
              <a:gd name="connsiteY4413" fmla="*/ 5433377 h 6858000"/>
              <a:gd name="connsiteX4414" fmla="*/ 5881654 w 6530564"/>
              <a:gd name="connsiteY4414" fmla="*/ 5432378 h 6858000"/>
              <a:gd name="connsiteX4415" fmla="*/ 5888999 w 6530564"/>
              <a:gd name="connsiteY4415" fmla="*/ 5421040 h 6858000"/>
              <a:gd name="connsiteX4416" fmla="*/ 5892673 w 6530564"/>
              <a:gd name="connsiteY4416" fmla="*/ 5415372 h 6858000"/>
              <a:gd name="connsiteX4417" fmla="*/ 5894349 w 6530564"/>
              <a:gd name="connsiteY4417" fmla="*/ 5400360 h 6858000"/>
              <a:gd name="connsiteX4418" fmla="*/ 5910040 w 6530564"/>
              <a:gd name="connsiteY4418" fmla="*/ 5382356 h 6858000"/>
              <a:gd name="connsiteX4419" fmla="*/ 5885009 w 6530564"/>
              <a:gd name="connsiteY4419" fmla="*/ 5402357 h 6858000"/>
              <a:gd name="connsiteX4420" fmla="*/ 5887003 w 6530564"/>
              <a:gd name="connsiteY4420" fmla="*/ 5411699 h 6858000"/>
              <a:gd name="connsiteX4421" fmla="*/ 5883331 w 6530564"/>
              <a:gd name="connsiteY4421" fmla="*/ 5417368 h 6858000"/>
              <a:gd name="connsiteX4422" fmla="*/ 5878661 w 6530564"/>
              <a:gd name="connsiteY4422" fmla="*/ 5418365 h 6858000"/>
              <a:gd name="connsiteX4423" fmla="*/ 5875984 w 6530564"/>
              <a:gd name="connsiteY4423" fmla="*/ 5428705 h 6858000"/>
              <a:gd name="connsiteX4424" fmla="*/ 5797893 w 6530564"/>
              <a:gd name="connsiteY4424" fmla="*/ 5474694 h 6858000"/>
              <a:gd name="connsiteX4425" fmla="*/ 5788553 w 6530564"/>
              <a:gd name="connsiteY4425" fmla="*/ 5476691 h 6858000"/>
              <a:gd name="connsiteX4426" fmla="*/ 5787554 w 6530564"/>
              <a:gd name="connsiteY4426" fmla="*/ 5472019 h 6858000"/>
              <a:gd name="connsiteX4427" fmla="*/ 5783880 w 6530564"/>
              <a:gd name="connsiteY4427" fmla="*/ 5477689 h 6858000"/>
              <a:gd name="connsiteX4428" fmla="*/ 5779209 w 6530564"/>
              <a:gd name="connsiteY4428" fmla="*/ 5478686 h 6858000"/>
              <a:gd name="connsiteX4429" fmla="*/ 5809467 w 6530564"/>
              <a:gd name="connsiteY4429" fmla="*/ 5437421 h 6858000"/>
              <a:gd name="connsiteX4430" fmla="*/ 5851753 w 6530564"/>
              <a:gd name="connsiteY4430" fmla="*/ 5406742 h 6858000"/>
              <a:gd name="connsiteX4431" fmla="*/ 5852311 w 6530564"/>
              <a:gd name="connsiteY4431" fmla="*/ 5409342 h 6858000"/>
              <a:gd name="connsiteX4432" fmla="*/ 5855983 w 6530564"/>
              <a:gd name="connsiteY4432" fmla="*/ 5403674 h 6858000"/>
              <a:gd name="connsiteX4433" fmla="*/ 5872672 w 6530564"/>
              <a:gd name="connsiteY4433" fmla="*/ 5390339 h 6858000"/>
              <a:gd name="connsiteX4434" fmla="*/ 5868998 w 6530564"/>
              <a:gd name="connsiteY4434" fmla="*/ 5396009 h 6858000"/>
              <a:gd name="connsiteX4435" fmla="*/ 5873671 w 6530564"/>
              <a:gd name="connsiteY4435" fmla="*/ 5395010 h 6858000"/>
              <a:gd name="connsiteX4436" fmla="*/ 5877343 w 6530564"/>
              <a:gd name="connsiteY4436" fmla="*/ 5389341 h 6858000"/>
              <a:gd name="connsiteX4437" fmla="*/ 5944096 w 6530564"/>
              <a:gd name="connsiteY4437" fmla="*/ 5336008 h 6858000"/>
              <a:gd name="connsiteX4438" fmla="*/ 5954436 w 6530564"/>
              <a:gd name="connsiteY4438" fmla="*/ 5338681 h 6858000"/>
              <a:gd name="connsiteX4439" fmla="*/ 5936071 w 6530564"/>
              <a:gd name="connsiteY4439" fmla="*/ 5367026 h 6858000"/>
              <a:gd name="connsiteX4440" fmla="*/ 6011847 w 6530564"/>
              <a:gd name="connsiteY4440" fmla="*/ 5287342 h 6858000"/>
              <a:gd name="connsiteX4441" fmla="*/ 6021190 w 6530564"/>
              <a:gd name="connsiteY4441" fmla="*/ 5285346 h 6858000"/>
              <a:gd name="connsiteX4442" fmla="*/ 6023863 w 6530564"/>
              <a:gd name="connsiteY4442" fmla="*/ 5275006 h 6858000"/>
              <a:gd name="connsiteX4443" fmla="*/ 6041233 w 6530564"/>
              <a:gd name="connsiteY4443" fmla="*/ 5241991 h 6858000"/>
              <a:gd name="connsiteX4444" fmla="*/ 6047899 w 6530564"/>
              <a:gd name="connsiteY4444" fmla="*/ 5250335 h 6858000"/>
              <a:gd name="connsiteX4445" fmla="*/ 6054247 w 6530564"/>
              <a:gd name="connsiteY4445" fmla="*/ 5234325 h 6858000"/>
              <a:gd name="connsiteX4446" fmla="*/ 6057920 w 6530564"/>
              <a:gd name="connsiteY4446" fmla="*/ 5228658 h 6858000"/>
              <a:gd name="connsiteX4447" fmla="*/ 6062591 w 6530564"/>
              <a:gd name="connsiteY4447" fmla="*/ 5227659 h 6858000"/>
              <a:gd name="connsiteX4448" fmla="*/ 6061593 w 6530564"/>
              <a:gd name="connsiteY4448" fmla="*/ 5222988 h 6858000"/>
              <a:gd name="connsiteX4449" fmla="*/ 6057920 w 6530564"/>
              <a:gd name="connsiteY4449" fmla="*/ 5228658 h 6858000"/>
              <a:gd name="connsiteX4450" fmla="*/ 6053250 w 6530564"/>
              <a:gd name="connsiteY4450" fmla="*/ 5229655 h 6858000"/>
              <a:gd name="connsiteX4451" fmla="*/ 6068941 w 6530564"/>
              <a:gd name="connsiteY4451" fmla="*/ 5211651 h 6858000"/>
              <a:gd name="connsiteX4452" fmla="*/ 6069937 w 6530564"/>
              <a:gd name="connsiteY4452" fmla="*/ 5216321 h 6858000"/>
              <a:gd name="connsiteX4453" fmla="*/ 6153103 w 6530564"/>
              <a:gd name="connsiteY4453" fmla="*/ 5056910 h 6858000"/>
              <a:gd name="connsiteX4454" fmla="*/ 6220259 w 6530564"/>
              <a:gd name="connsiteY4454" fmla="*/ 4891153 h 6858000"/>
              <a:gd name="connsiteX4455" fmla="*/ 6232593 w 6530564"/>
              <a:gd name="connsiteY4455" fmla="*/ 4903170 h 6858000"/>
              <a:gd name="connsiteX4456" fmla="*/ 6266691 w 6530564"/>
              <a:gd name="connsiteY4456" fmla="*/ 4788433 h 6858000"/>
              <a:gd name="connsiteX4457" fmla="*/ 6282822 w 6530564"/>
              <a:gd name="connsiteY4457" fmla="*/ 4732481 h 6858000"/>
              <a:gd name="connsiteX4458" fmla="*/ 6302855 w 6530564"/>
              <a:gd name="connsiteY4458" fmla="*/ 4672815 h 6858000"/>
              <a:gd name="connsiteX4459" fmla="*/ 6305460 w 6530564"/>
              <a:gd name="connsiteY4459" fmla="*/ 4672697 h 6858000"/>
              <a:gd name="connsiteX4460" fmla="*/ 6313804 w 6530564"/>
              <a:gd name="connsiteY4460" fmla="*/ 4666031 h 6858000"/>
              <a:gd name="connsiteX4461" fmla="*/ 6318475 w 6530564"/>
              <a:gd name="connsiteY4461" fmla="*/ 4665033 h 6858000"/>
              <a:gd name="connsiteX4462" fmla="*/ 6322827 w 6530564"/>
              <a:gd name="connsiteY4462" fmla="*/ 4639682 h 6858000"/>
              <a:gd name="connsiteX4463" fmla="*/ 6330175 w 6530564"/>
              <a:gd name="connsiteY4463" fmla="*/ 4628345 h 6858000"/>
              <a:gd name="connsiteX4464" fmla="*/ 6329177 w 6530564"/>
              <a:gd name="connsiteY4464" fmla="*/ 4623672 h 6858000"/>
              <a:gd name="connsiteX4465" fmla="*/ 6324505 w 6530564"/>
              <a:gd name="connsiteY4465" fmla="*/ 4624671 h 6858000"/>
              <a:gd name="connsiteX4466" fmla="*/ 6348900 w 6530564"/>
              <a:gd name="connsiteY4466" fmla="*/ 4555965 h 6858000"/>
              <a:gd name="connsiteX4467" fmla="*/ 6345907 w 6530564"/>
              <a:gd name="connsiteY4467" fmla="*/ 4541951 h 6858000"/>
              <a:gd name="connsiteX4468" fmla="*/ 6330216 w 6530564"/>
              <a:gd name="connsiteY4468" fmla="*/ 4559955 h 6858000"/>
              <a:gd name="connsiteX4469" fmla="*/ 6336883 w 6530564"/>
              <a:gd name="connsiteY4469" fmla="*/ 4568299 h 6858000"/>
              <a:gd name="connsiteX4470" fmla="*/ 6314844 w 6530564"/>
              <a:gd name="connsiteY4470" fmla="*/ 4602314 h 6858000"/>
              <a:gd name="connsiteX4471" fmla="*/ 6321192 w 6530564"/>
              <a:gd name="connsiteY4471" fmla="*/ 4586304 h 6858000"/>
              <a:gd name="connsiteX4472" fmla="*/ 6273761 w 6530564"/>
              <a:gd name="connsiteY4472" fmla="*/ 4684354 h 6858000"/>
              <a:gd name="connsiteX4473" fmla="*/ 6228327 w 6530564"/>
              <a:gd name="connsiteY4473" fmla="*/ 4791746 h 6858000"/>
              <a:gd name="connsiteX4474" fmla="*/ 6218983 w 6530564"/>
              <a:gd name="connsiteY4474" fmla="*/ 4793740 h 6858000"/>
              <a:gd name="connsiteX4475" fmla="*/ 6164885 w 6530564"/>
              <a:gd name="connsiteY4475" fmla="*/ 4883446 h 6858000"/>
              <a:gd name="connsiteX4476" fmla="*/ 6142846 w 6530564"/>
              <a:gd name="connsiteY4476" fmla="*/ 4917459 h 6858000"/>
              <a:gd name="connsiteX4477" fmla="*/ 6136497 w 6530564"/>
              <a:gd name="connsiteY4477" fmla="*/ 4933470 h 6858000"/>
              <a:gd name="connsiteX4478" fmla="*/ 6117135 w 6530564"/>
              <a:gd name="connsiteY4478" fmla="*/ 4957143 h 6858000"/>
              <a:gd name="connsiteX4479" fmla="*/ 6085074 w 6530564"/>
              <a:gd name="connsiteY4479" fmla="*/ 5012834 h 6858000"/>
              <a:gd name="connsiteX4480" fmla="*/ 6052017 w 6530564"/>
              <a:gd name="connsiteY4480" fmla="*/ 5063855 h 6858000"/>
              <a:gd name="connsiteX4481" fmla="*/ 5949849 w 6530564"/>
              <a:gd name="connsiteY4481" fmla="*/ 5202903 h 6858000"/>
              <a:gd name="connsiteX4482" fmla="*/ 5919467 w 6530564"/>
              <a:gd name="connsiteY4482" fmla="*/ 5243586 h 6858000"/>
              <a:gd name="connsiteX4483" fmla="*/ 5913797 w 6530564"/>
              <a:gd name="connsiteY4483" fmla="*/ 5239912 h 6858000"/>
              <a:gd name="connsiteX4484" fmla="*/ 5798296 w 6530564"/>
              <a:gd name="connsiteY4484" fmla="*/ 5362272 h 6858000"/>
              <a:gd name="connsiteX4485" fmla="*/ 5770589 w 6530564"/>
              <a:gd name="connsiteY4485" fmla="*/ 5392612 h 6858000"/>
              <a:gd name="connsiteX4486" fmla="*/ 5726193 w 6530564"/>
              <a:gd name="connsiteY4486" fmla="*/ 5436286 h 6858000"/>
              <a:gd name="connsiteX4487" fmla="*/ 5560309 w 6530564"/>
              <a:gd name="connsiteY4487" fmla="*/ 5574296 h 6858000"/>
              <a:gd name="connsiteX4488" fmla="*/ 5511241 w 6530564"/>
              <a:gd name="connsiteY4488" fmla="*/ 5618968 h 6858000"/>
              <a:gd name="connsiteX4489" fmla="*/ 5501899 w 6530564"/>
              <a:gd name="connsiteY4489" fmla="*/ 5620964 h 6858000"/>
              <a:gd name="connsiteX4490" fmla="*/ 5462853 w 6530564"/>
              <a:gd name="connsiteY4490" fmla="*/ 5643958 h 6858000"/>
              <a:gd name="connsiteX4491" fmla="*/ 5434147 w 6530564"/>
              <a:gd name="connsiteY4491" fmla="*/ 5669628 h 6858000"/>
              <a:gd name="connsiteX4492" fmla="*/ 5335695 w 6530564"/>
              <a:gd name="connsiteY4492" fmla="*/ 5734620 h 6858000"/>
              <a:gd name="connsiteX4493" fmla="*/ 5279961 w 6530564"/>
              <a:gd name="connsiteY4493" fmla="*/ 5770948 h 6858000"/>
              <a:gd name="connsiteX4494" fmla="*/ 5196201 w 6530564"/>
              <a:gd name="connsiteY4494" fmla="*/ 5813264 h 6858000"/>
              <a:gd name="connsiteX4495" fmla="*/ 5184185 w 6530564"/>
              <a:gd name="connsiteY4495" fmla="*/ 5825600 h 6858000"/>
              <a:gd name="connsiteX4496" fmla="*/ 5148811 w 6530564"/>
              <a:gd name="connsiteY4496" fmla="*/ 5842926 h 6858000"/>
              <a:gd name="connsiteX4497" fmla="*/ 5098429 w 6530564"/>
              <a:gd name="connsiteY4497" fmla="*/ 5858574 h 6858000"/>
              <a:gd name="connsiteX4498" fmla="*/ 5093078 w 6530564"/>
              <a:gd name="connsiteY4498" fmla="*/ 5879254 h 6858000"/>
              <a:gd name="connsiteX4499" fmla="*/ 5071717 w 6530564"/>
              <a:gd name="connsiteY4499" fmla="*/ 5893584 h 6858000"/>
              <a:gd name="connsiteX4500" fmla="*/ 4963607 w 6530564"/>
              <a:gd name="connsiteY4500" fmla="*/ 5936220 h 6858000"/>
              <a:gd name="connsiteX4501" fmla="*/ 4943924 w 6530564"/>
              <a:gd name="connsiteY4501" fmla="*/ 5935541 h 6858000"/>
              <a:gd name="connsiteX4502" fmla="*/ 4931907 w 6530564"/>
              <a:gd name="connsiteY4502" fmla="*/ 5947877 h 6858000"/>
              <a:gd name="connsiteX4503" fmla="*/ 4927236 w 6530564"/>
              <a:gd name="connsiteY4503" fmla="*/ 5948876 h 6858000"/>
              <a:gd name="connsiteX4504" fmla="*/ 4813453 w 6530564"/>
              <a:gd name="connsiteY4504" fmla="*/ 5987836 h 6858000"/>
              <a:gd name="connsiteX4505" fmla="*/ 4812455 w 6530564"/>
              <a:gd name="connsiteY4505" fmla="*/ 5983165 h 6858000"/>
              <a:gd name="connsiteX4506" fmla="*/ 4789099 w 6530564"/>
              <a:gd name="connsiteY4506" fmla="*/ 5988156 h 6858000"/>
              <a:gd name="connsiteX4507" fmla="*/ 4763071 w 6530564"/>
              <a:gd name="connsiteY4507" fmla="*/ 6003484 h 6858000"/>
              <a:gd name="connsiteX4508" fmla="*/ 4747061 w 6530564"/>
              <a:gd name="connsiteY4508" fmla="*/ 5997136 h 6858000"/>
              <a:gd name="connsiteX4509" fmla="*/ 4687335 w 6530564"/>
              <a:gd name="connsiteY4509" fmla="*/ 6014782 h 6858000"/>
              <a:gd name="connsiteX4510" fmla="*/ 4642621 w 6530564"/>
              <a:gd name="connsiteY4510" fmla="*/ 6034102 h 6858000"/>
              <a:gd name="connsiteX4511" fmla="*/ 4636952 w 6530564"/>
              <a:gd name="connsiteY4511" fmla="*/ 6030429 h 6858000"/>
              <a:gd name="connsiteX4512" fmla="*/ 4563214 w 6530564"/>
              <a:gd name="connsiteY4512" fmla="*/ 6051067 h 6858000"/>
              <a:gd name="connsiteX4513" fmla="*/ 4553871 w 6530564"/>
              <a:gd name="connsiteY4513" fmla="*/ 6053063 h 6858000"/>
              <a:gd name="connsiteX4514" fmla="*/ 4552873 w 6530564"/>
              <a:gd name="connsiteY4514" fmla="*/ 6048393 h 6858000"/>
              <a:gd name="connsiteX4515" fmla="*/ 4547205 w 6530564"/>
              <a:gd name="connsiteY4515" fmla="*/ 6044719 h 6858000"/>
              <a:gd name="connsiteX4516" fmla="*/ 4543531 w 6530564"/>
              <a:gd name="connsiteY4516" fmla="*/ 6050388 h 6858000"/>
              <a:gd name="connsiteX4517" fmla="*/ 4494145 w 6530564"/>
              <a:gd name="connsiteY4517" fmla="*/ 6070708 h 6858000"/>
              <a:gd name="connsiteX4518" fmla="*/ 4478137 w 6530564"/>
              <a:gd name="connsiteY4518" fmla="*/ 6064359 h 6858000"/>
              <a:gd name="connsiteX4519" fmla="*/ 4479134 w 6530564"/>
              <a:gd name="connsiteY4519" fmla="*/ 6069030 h 6858000"/>
              <a:gd name="connsiteX4520" fmla="*/ 4459453 w 6530564"/>
              <a:gd name="connsiteY4520" fmla="*/ 6068351 h 6858000"/>
              <a:gd name="connsiteX4521" fmla="*/ 4432425 w 6530564"/>
              <a:gd name="connsiteY4521" fmla="*/ 6079010 h 6858000"/>
              <a:gd name="connsiteX4522" fmla="*/ 4404399 w 6530564"/>
              <a:gd name="connsiteY4522" fmla="*/ 6084998 h 6858000"/>
              <a:gd name="connsiteX4523" fmla="*/ 4394059 w 6530564"/>
              <a:gd name="connsiteY4523" fmla="*/ 6082323 h 6858000"/>
              <a:gd name="connsiteX4524" fmla="*/ 4379047 w 6530564"/>
              <a:gd name="connsiteY4524" fmla="*/ 6080645 h 6858000"/>
              <a:gd name="connsiteX4525" fmla="*/ 4374376 w 6530564"/>
              <a:gd name="connsiteY4525" fmla="*/ 6081644 h 6858000"/>
              <a:gd name="connsiteX4526" fmla="*/ 4292971 w 6530564"/>
              <a:gd name="connsiteY4526" fmla="*/ 6089266 h 6858000"/>
              <a:gd name="connsiteX4527" fmla="*/ 4193882 w 6530564"/>
              <a:gd name="connsiteY4527" fmla="*/ 6105553 h 6858000"/>
              <a:gd name="connsiteX4528" fmla="*/ 4184541 w 6530564"/>
              <a:gd name="connsiteY4528" fmla="*/ 6107549 h 6858000"/>
              <a:gd name="connsiteX4529" fmla="*/ 4178872 w 6530564"/>
              <a:gd name="connsiteY4529" fmla="*/ 6103875 h 6858000"/>
              <a:gd name="connsiteX4530" fmla="*/ 4174201 w 6530564"/>
              <a:gd name="connsiteY4530" fmla="*/ 6104874 h 6858000"/>
              <a:gd name="connsiteX4531" fmla="*/ 4146175 w 6530564"/>
              <a:gd name="connsiteY4531" fmla="*/ 6110861 h 6858000"/>
              <a:gd name="connsiteX4532" fmla="*/ 4141503 w 6530564"/>
              <a:gd name="connsiteY4532" fmla="*/ 6111859 h 6858000"/>
              <a:gd name="connsiteX4533" fmla="*/ 4135835 w 6530564"/>
              <a:gd name="connsiteY4533" fmla="*/ 6108185 h 6858000"/>
              <a:gd name="connsiteX4534" fmla="*/ 4131163 w 6530564"/>
              <a:gd name="connsiteY4534" fmla="*/ 6109183 h 6858000"/>
              <a:gd name="connsiteX4535" fmla="*/ 4092798 w 6530564"/>
              <a:gd name="connsiteY4535" fmla="*/ 6112497 h 6858000"/>
              <a:gd name="connsiteX4536" fmla="*/ 4082458 w 6530564"/>
              <a:gd name="connsiteY4536" fmla="*/ 6109821 h 6858000"/>
              <a:gd name="connsiteX4537" fmla="*/ 4052435 w 6530564"/>
              <a:gd name="connsiteY4537" fmla="*/ 6106468 h 6858000"/>
              <a:gd name="connsiteX4538" fmla="*/ 4053433 w 6530564"/>
              <a:gd name="connsiteY4538" fmla="*/ 6111138 h 6858000"/>
              <a:gd name="connsiteX4539" fmla="*/ 4043093 w 6530564"/>
              <a:gd name="connsiteY4539" fmla="*/ 6108462 h 6858000"/>
              <a:gd name="connsiteX4540" fmla="*/ 4049935 w 6530564"/>
              <a:gd name="connsiteY4540" fmla="*/ 6103338 h 6858000"/>
              <a:gd name="connsiteX4541" fmla="*/ 4045742 w 6530564"/>
              <a:gd name="connsiteY4541" fmla="*/ 6095312 h 6858000"/>
              <a:gd name="connsiteX4542" fmla="*/ 4059782 w 6530564"/>
              <a:gd name="connsiteY4542" fmla="*/ 6095129 h 6858000"/>
              <a:gd name="connsiteX4543" fmla="*/ 4208575 w 6530564"/>
              <a:gd name="connsiteY4543" fmla="*/ 6082877 h 6858000"/>
              <a:gd name="connsiteX4544" fmla="*/ 4574233 w 6530564"/>
              <a:gd name="connsiteY4544" fmla="*/ 6034059 h 6858000"/>
              <a:gd name="connsiteX4545" fmla="*/ 4653639 w 6530564"/>
              <a:gd name="connsiteY4545" fmla="*/ 6017096 h 6858000"/>
              <a:gd name="connsiteX4546" fmla="*/ 4666657 w 6530564"/>
              <a:gd name="connsiteY4546" fmla="*/ 6009430 h 6858000"/>
              <a:gd name="connsiteX4547" fmla="*/ 4671326 w 6530564"/>
              <a:gd name="connsiteY4547" fmla="*/ 6008432 h 6858000"/>
              <a:gd name="connsiteX4548" fmla="*/ 4680669 w 6530564"/>
              <a:gd name="connsiteY4548" fmla="*/ 6006436 h 6858000"/>
              <a:gd name="connsiteX4549" fmla="*/ 4777762 w 6530564"/>
              <a:gd name="connsiteY4549" fmla="*/ 5980809 h 6858000"/>
              <a:gd name="connsiteX4550" fmla="*/ 4917575 w 6530564"/>
              <a:gd name="connsiteY4550" fmla="*/ 5926517 h 6858000"/>
              <a:gd name="connsiteX4551" fmla="*/ 5024691 w 6530564"/>
              <a:gd name="connsiteY4551" fmla="*/ 5879212 h 6858000"/>
              <a:gd name="connsiteX4552" fmla="*/ 5063735 w 6530564"/>
              <a:gd name="connsiteY4552" fmla="*/ 5856218 h 6858000"/>
              <a:gd name="connsiteX4553" fmla="*/ 5078746 w 6530564"/>
              <a:gd name="connsiteY4553" fmla="*/ 5857895 h 6858000"/>
              <a:gd name="connsiteX4554" fmla="*/ 5094437 w 6530564"/>
              <a:gd name="connsiteY4554" fmla="*/ 5839890 h 6858000"/>
              <a:gd name="connsiteX4555" fmla="*/ 5130807 w 6530564"/>
              <a:gd name="connsiteY4555" fmla="*/ 5827235 h 6858000"/>
              <a:gd name="connsiteX4556" fmla="*/ 5253613 w 6530564"/>
              <a:gd name="connsiteY4556" fmla="*/ 5761925 h 6858000"/>
              <a:gd name="connsiteX4557" fmla="*/ 5273974 w 6530564"/>
              <a:gd name="connsiteY4557" fmla="*/ 5742921 h 6858000"/>
              <a:gd name="connsiteX4558" fmla="*/ 5398457 w 6530564"/>
              <a:gd name="connsiteY4558" fmla="*/ 5662600 h 6858000"/>
              <a:gd name="connsiteX4559" fmla="*/ 5508927 w 6530564"/>
              <a:gd name="connsiteY4559" fmla="*/ 5585273 h 6858000"/>
              <a:gd name="connsiteX4560" fmla="*/ 5516272 w 6530564"/>
              <a:gd name="connsiteY4560" fmla="*/ 5573935 h 6858000"/>
              <a:gd name="connsiteX4561" fmla="*/ 5517271 w 6530564"/>
              <a:gd name="connsiteY4561" fmla="*/ 5578605 h 6858000"/>
              <a:gd name="connsiteX4562" fmla="*/ 5566338 w 6530564"/>
              <a:gd name="connsiteY4562" fmla="*/ 5533934 h 6858000"/>
              <a:gd name="connsiteX4563" fmla="*/ 5597039 w 6530564"/>
              <a:gd name="connsiteY4563" fmla="*/ 5517607 h 6858000"/>
              <a:gd name="connsiteX4564" fmla="*/ 5590371 w 6530564"/>
              <a:gd name="connsiteY4564" fmla="*/ 5509261 h 6858000"/>
              <a:gd name="connsiteX4565" fmla="*/ 5610733 w 6530564"/>
              <a:gd name="connsiteY4565" fmla="*/ 5490259 h 6858000"/>
              <a:gd name="connsiteX4566" fmla="*/ 5625744 w 6530564"/>
              <a:gd name="connsiteY4566" fmla="*/ 5491937 h 6858000"/>
              <a:gd name="connsiteX4567" fmla="*/ 5718210 w 6530564"/>
              <a:gd name="connsiteY4567" fmla="*/ 5398918 h 6858000"/>
              <a:gd name="connsiteX4568" fmla="*/ 5726553 w 6530564"/>
              <a:gd name="connsiteY4568" fmla="*/ 5392252 h 6858000"/>
              <a:gd name="connsiteX4569" fmla="*/ 5730227 w 6530564"/>
              <a:gd name="connsiteY4569" fmla="*/ 5386582 h 6858000"/>
              <a:gd name="connsiteX4570" fmla="*/ 5725555 w 6530564"/>
              <a:gd name="connsiteY4570" fmla="*/ 5387581 h 6858000"/>
              <a:gd name="connsiteX4571" fmla="*/ 5720884 w 6530564"/>
              <a:gd name="connsiteY4571" fmla="*/ 5388578 h 6858000"/>
              <a:gd name="connsiteX4572" fmla="*/ 5821693 w 6530564"/>
              <a:gd name="connsiteY4572" fmla="*/ 5288895 h 6858000"/>
              <a:gd name="connsiteX4573" fmla="*/ 5836704 w 6530564"/>
              <a:gd name="connsiteY4573" fmla="*/ 5290572 h 6858000"/>
              <a:gd name="connsiteX4574" fmla="*/ 5981591 w 6530564"/>
              <a:gd name="connsiteY4574" fmla="*/ 5122858 h 6858000"/>
              <a:gd name="connsiteX4575" fmla="*/ 6118812 w 6530564"/>
              <a:gd name="connsiteY4575" fmla="*/ 4942132 h 6858000"/>
              <a:gd name="connsiteX4576" fmla="*/ 6076412 w 6530564"/>
              <a:gd name="connsiteY4576" fmla="*/ 4995149 h 6858000"/>
              <a:gd name="connsiteX4577" fmla="*/ 6063397 w 6530564"/>
              <a:gd name="connsiteY4577" fmla="*/ 5002813 h 6858000"/>
              <a:gd name="connsiteX4578" fmla="*/ 5966579 w 6530564"/>
              <a:gd name="connsiteY4578" fmla="*/ 5121182 h 6858000"/>
              <a:gd name="connsiteX4579" fmla="*/ 5844729 w 6530564"/>
              <a:gd name="connsiteY4579" fmla="*/ 5259552 h 6858000"/>
              <a:gd name="connsiteX4580" fmla="*/ 5827043 w 6530564"/>
              <a:gd name="connsiteY4580" fmla="*/ 5268214 h 6858000"/>
              <a:gd name="connsiteX4581" fmla="*/ 5759611 w 6530564"/>
              <a:gd name="connsiteY4581" fmla="*/ 5341232 h 6858000"/>
              <a:gd name="connsiteX4582" fmla="*/ 5750269 w 6530564"/>
              <a:gd name="connsiteY4582" fmla="*/ 5343228 h 6858000"/>
              <a:gd name="connsiteX4583" fmla="*/ 5752265 w 6530564"/>
              <a:gd name="connsiteY4583" fmla="*/ 5352569 h 6858000"/>
              <a:gd name="connsiteX4584" fmla="*/ 5656807 w 6530564"/>
              <a:gd name="connsiteY4584" fmla="*/ 5431574 h 6858000"/>
              <a:gd name="connsiteX4585" fmla="*/ 5668823 w 6530564"/>
              <a:gd name="connsiteY4585" fmla="*/ 5419239 h 6858000"/>
              <a:gd name="connsiteX4586" fmla="*/ 5700204 w 6530564"/>
              <a:gd name="connsiteY4586" fmla="*/ 5383229 h 6858000"/>
              <a:gd name="connsiteX4587" fmla="*/ 5759291 w 6530564"/>
              <a:gd name="connsiteY4587" fmla="*/ 5316879 h 6858000"/>
              <a:gd name="connsiteX4588" fmla="*/ 5767637 w 6530564"/>
              <a:gd name="connsiteY4588" fmla="*/ 5310212 h 6858000"/>
              <a:gd name="connsiteX4589" fmla="*/ 5776978 w 6530564"/>
              <a:gd name="connsiteY4589" fmla="*/ 5308215 h 6858000"/>
              <a:gd name="connsiteX4590" fmla="*/ 5795344 w 6530564"/>
              <a:gd name="connsiteY4590" fmla="*/ 5279871 h 6858000"/>
              <a:gd name="connsiteX4591" fmla="*/ 5823052 w 6530564"/>
              <a:gd name="connsiteY4591" fmla="*/ 5249530 h 6858000"/>
              <a:gd name="connsiteX4592" fmla="*/ 5876789 w 6530564"/>
              <a:gd name="connsiteY4592" fmla="*/ 5203859 h 6858000"/>
              <a:gd name="connsiteX4593" fmla="*/ 5875791 w 6530564"/>
              <a:gd name="connsiteY4593" fmla="*/ 5199189 h 6858000"/>
              <a:gd name="connsiteX4594" fmla="*/ 5891483 w 6530564"/>
              <a:gd name="connsiteY4594" fmla="*/ 5181185 h 6858000"/>
              <a:gd name="connsiteX4595" fmla="*/ 5895155 w 6530564"/>
              <a:gd name="connsiteY4595" fmla="*/ 5175515 h 6858000"/>
              <a:gd name="connsiteX4596" fmla="*/ 5926536 w 6530564"/>
              <a:gd name="connsiteY4596" fmla="*/ 5139505 h 6858000"/>
              <a:gd name="connsiteX4597" fmla="*/ 5942227 w 6530564"/>
              <a:gd name="connsiteY4597" fmla="*/ 5121500 h 6858000"/>
              <a:gd name="connsiteX4598" fmla="*/ 5989296 w 6530564"/>
              <a:gd name="connsiteY4598" fmla="*/ 5067486 h 6858000"/>
              <a:gd name="connsiteX4599" fmla="*/ 6008661 w 6530564"/>
              <a:gd name="connsiteY4599" fmla="*/ 5043813 h 6858000"/>
              <a:gd name="connsiteX4600" fmla="*/ 6013332 w 6530564"/>
              <a:gd name="connsiteY4600" fmla="*/ 5042815 h 6858000"/>
              <a:gd name="connsiteX4601" fmla="*/ 6017005 w 6530564"/>
              <a:gd name="connsiteY4601" fmla="*/ 5037145 h 6858000"/>
              <a:gd name="connsiteX4602" fmla="*/ 6016007 w 6530564"/>
              <a:gd name="connsiteY4602" fmla="*/ 5032475 h 6858000"/>
              <a:gd name="connsiteX4603" fmla="*/ 6020679 w 6530564"/>
              <a:gd name="connsiteY4603" fmla="*/ 5031478 h 6858000"/>
              <a:gd name="connsiteX4604" fmla="*/ 6092463 w 6530564"/>
              <a:gd name="connsiteY4604" fmla="*/ 4933109 h 6858000"/>
              <a:gd name="connsiteX4605" fmla="*/ 6100805 w 6530564"/>
              <a:gd name="connsiteY4605" fmla="*/ 4926443 h 6858000"/>
              <a:gd name="connsiteX4606" fmla="*/ 6105477 w 6530564"/>
              <a:gd name="connsiteY4606" fmla="*/ 4925444 h 6858000"/>
              <a:gd name="connsiteX4607" fmla="*/ 6109151 w 6530564"/>
              <a:gd name="connsiteY4607" fmla="*/ 4919775 h 6858000"/>
              <a:gd name="connsiteX4608" fmla="*/ 6108152 w 6530564"/>
              <a:gd name="connsiteY4608" fmla="*/ 4915104 h 6858000"/>
              <a:gd name="connsiteX4609" fmla="*/ 6132867 w 6530564"/>
              <a:gd name="connsiteY4609" fmla="*/ 4870749 h 6858000"/>
              <a:gd name="connsiteX4610" fmla="*/ 6136541 w 6530564"/>
              <a:gd name="connsiteY4610" fmla="*/ 4865082 h 6858000"/>
              <a:gd name="connsiteX4611" fmla="*/ 6139215 w 6530564"/>
              <a:gd name="connsiteY4611" fmla="*/ 4854742 h 6858000"/>
              <a:gd name="connsiteX4612" fmla="*/ 6130068 w 6530564"/>
              <a:gd name="connsiteY4612" fmla="*/ 4856695 h 6858000"/>
              <a:gd name="connsiteX4613" fmla="*/ 6137803 w 6530564"/>
              <a:gd name="connsiteY4613" fmla="*/ 4845276 h 6858000"/>
              <a:gd name="connsiteX4614" fmla="*/ 6138892 w 6530564"/>
              <a:gd name="connsiteY4614" fmla="*/ 4830440 h 6858000"/>
              <a:gd name="connsiteX4615" fmla="*/ 6138972 w 6530564"/>
              <a:gd name="connsiteY4615" fmla="*/ 4830325 h 6858000"/>
              <a:gd name="connsiteX4616" fmla="*/ 6153373 w 6530564"/>
              <a:gd name="connsiteY4616" fmla="*/ 4818137 h 6858000"/>
              <a:gd name="connsiteX4617" fmla="*/ 6165606 w 6530564"/>
              <a:gd name="connsiteY4617" fmla="*/ 4795377 h 6858000"/>
              <a:gd name="connsiteX4618" fmla="*/ 6170277 w 6530564"/>
              <a:gd name="connsiteY4618" fmla="*/ 4794378 h 6858000"/>
              <a:gd name="connsiteX4619" fmla="*/ 6169280 w 6530564"/>
              <a:gd name="connsiteY4619" fmla="*/ 4789708 h 6858000"/>
              <a:gd name="connsiteX4620" fmla="*/ 6168281 w 6530564"/>
              <a:gd name="connsiteY4620" fmla="*/ 4785037 h 6858000"/>
              <a:gd name="connsiteX4621" fmla="*/ 6181297 w 6530564"/>
              <a:gd name="connsiteY4621" fmla="*/ 4777372 h 6858000"/>
              <a:gd name="connsiteX4622" fmla="*/ 6177623 w 6530564"/>
              <a:gd name="connsiteY4622" fmla="*/ 4783041 h 6858000"/>
              <a:gd name="connsiteX4623" fmla="*/ 6174949 w 6530564"/>
              <a:gd name="connsiteY4623" fmla="*/ 4793381 h 6858000"/>
              <a:gd name="connsiteX4624" fmla="*/ 6183293 w 6530564"/>
              <a:gd name="connsiteY4624" fmla="*/ 4786714 h 6858000"/>
              <a:gd name="connsiteX4625" fmla="*/ 6187964 w 6530564"/>
              <a:gd name="connsiteY4625" fmla="*/ 4785716 h 6858000"/>
              <a:gd name="connsiteX4626" fmla="*/ 6174269 w 6530564"/>
              <a:gd name="connsiteY4626" fmla="*/ 4813062 h 6858000"/>
              <a:gd name="connsiteX4627" fmla="*/ 6287136 w 6530564"/>
              <a:gd name="connsiteY4627" fmla="*/ 4632654 h 6858000"/>
              <a:gd name="connsiteX4628" fmla="*/ 6297159 w 6530564"/>
              <a:gd name="connsiteY4628" fmla="*/ 4610975 h 6858000"/>
              <a:gd name="connsiteX4629" fmla="*/ 6300830 w 6530564"/>
              <a:gd name="connsiteY4629" fmla="*/ 4605308 h 6858000"/>
              <a:gd name="connsiteX4630" fmla="*/ 6383677 w 6530564"/>
              <a:gd name="connsiteY4630" fmla="*/ 4421545 h 6858000"/>
              <a:gd name="connsiteX4631" fmla="*/ 6391023 w 6530564"/>
              <a:gd name="connsiteY4631" fmla="*/ 4410207 h 6858000"/>
              <a:gd name="connsiteX4632" fmla="*/ 6384674 w 6530564"/>
              <a:gd name="connsiteY4632" fmla="*/ 4426216 h 6858000"/>
              <a:gd name="connsiteX4633" fmla="*/ 6386671 w 6530564"/>
              <a:gd name="connsiteY4633" fmla="*/ 4435557 h 6858000"/>
              <a:gd name="connsiteX4634" fmla="*/ 6381321 w 6530564"/>
              <a:gd name="connsiteY4634" fmla="*/ 4456237 h 6858000"/>
              <a:gd name="connsiteX4635" fmla="*/ 6377647 w 6530564"/>
              <a:gd name="connsiteY4635" fmla="*/ 4461907 h 6858000"/>
              <a:gd name="connsiteX4636" fmla="*/ 6378645 w 6530564"/>
              <a:gd name="connsiteY4636" fmla="*/ 4466577 h 6858000"/>
              <a:gd name="connsiteX4637" fmla="*/ 6368942 w 6530564"/>
              <a:gd name="connsiteY4637" fmla="*/ 4512608 h 6858000"/>
              <a:gd name="connsiteX4638" fmla="*/ 6371617 w 6530564"/>
              <a:gd name="connsiteY4638" fmla="*/ 4502267 h 6858000"/>
              <a:gd name="connsiteX4639" fmla="*/ 6373613 w 6530564"/>
              <a:gd name="connsiteY4639" fmla="*/ 4511611 h 6858000"/>
              <a:gd name="connsiteX4640" fmla="*/ 6381957 w 6530564"/>
              <a:gd name="connsiteY4640" fmla="*/ 4504944 h 6858000"/>
              <a:gd name="connsiteX4641" fmla="*/ 6382956 w 6530564"/>
              <a:gd name="connsiteY4641" fmla="*/ 4509615 h 6858000"/>
              <a:gd name="connsiteX4642" fmla="*/ 6379282 w 6530564"/>
              <a:gd name="connsiteY4642" fmla="*/ 4515282 h 6858000"/>
              <a:gd name="connsiteX4643" fmla="*/ 6380281 w 6530564"/>
              <a:gd name="connsiteY4643" fmla="*/ 4519954 h 6858000"/>
              <a:gd name="connsiteX4644" fmla="*/ 6372255 w 6530564"/>
              <a:gd name="connsiteY4644" fmla="*/ 4550974 h 6858000"/>
              <a:gd name="connsiteX4645" fmla="*/ 6373253 w 6530564"/>
              <a:gd name="connsiteY4645" fmla="*/ 4555646 h 6858000"/>
              <a:gd name="connsiteX4646" fmla="*/ 6376927 w 6530564"/>
              <a:gd name="connsiteY4646" fmla="*/ 4549976 h 6858000"/>
              <a:gd name="connsiteX4647" fmla="*/ 6381598 w 6530564"/>
              <a:gd name="connsiteY4647" fmla="*/ 4548979 h 6858000"/>
              <a:gd name="connsiteX4648" fmla="*/ 6352849 w 6530564"/>
              <a:gd name="connsiteY4648" fmla="*/ 4643036 h 6858000"/>
              <a:gd name="connsiteX4649" fmla="*/ 6318434 w 6530564"/>
              <a:gd name="connsiteY4649" fmla="*/ 4733420 h 6858000"/>
              <a:gd name="connsiteX4650" fmla="*/ 6319431 w 6530564"/>
              <a:gd name="connsiteY4650" fmla="*/ 4738091 h 6858000"/>
              <a:gd name="connsiteX4651" fmla="*/ 6314760 w 6530564"/>
              <a:gd name="connsiteY4651" fmla="*/ 4739090 h 6858000"/>
              <a:gd name="connsiteX4652" fmla="*/ 6315757 w 6530564"/>
              <a:gd name="connsiteY4652" fmla="*/ 4743761 h 6858000"/>
              <a:gd name="connsiteX4653" fmla="*/ 6312085 w 6530564"/>
              <a:gd name="connsiteY4653" fmla="*/ 4749430 h 6858000"/>
              <a:gd name="connsiteX4654" fmla="*/ 6305737 w 6530564"/>
              <a:gd name="connsiteY4654" fmla="*/ 4765438 h 6858000"/>
              <a:gd name="connsiteX4655" fmla="*/ 6307733 w 6530564"/>
              <a:gd name="connsiteY4655" fmla="*/ 4774781 h 6858000"/>
              <a:gd name="connsiteX4656" fmla="*/ 6313083 w 6530564"/>
              <a:gd name="connsiteY4656" fmla="*/ 4754099 h 6858000"/>
              <a:gd name="connsiteX4657" fmla="*/ 6317755 w 6530564"/>
              <a:gd name="connsiteY4657" fmla="*/ 4753102 h 6858000"/>
              <a:gd name="connsiteX4658" fmla="*/ 6318753 w 6530564"/>
              <a:gd name="connsiteY4658" fmla="*/ 4757773 h 6858000"/>
              <a:gd name="connsiteX4659" fmla="*/ 6322425 w 6530564"/>
              <a:gd name="connsiteY4659" fmla="*/ 4752103 h 6858000"/>
              <a:gd name="connsiteX4660" fmla="*/ 6321427 w 6530564"/>
              <a:gd name="connsiteY4660" fmla="*/ 4747433 h 6858000"/>
              <a:gd name="connsiteX4661" fmla="*/ 6325101 w 6530564"/>
              <a:gd name="connsiteY4661" fmla="*/ 4741765 h 6858000"/>
              <a:gd name="connsiteX4662" fmla="*/ 6331449 w 6530564"/>
              <a:gd name="connsiteY4662" fmla="*/ 4725756 h 6858000"/>
              <a:gd name="connsiteX4663" fmla="*/ 6329453 w 6530564"/>
              <a:gd name="connsiteY4663" fmla="*/ 4716413 h 6858000"/>
              <a:gd name="connsiteX4664" fmla="*/ 6338795 w 6530564"/>
              <a:gd name="connsiteY4664" fmla="*/ 4714417 h 6858000"/>
              <a:gd name="connsiteX4665" fmla="*/ 6345823 w 6530564"/>
              <a:gd name="connsiteY4665" fmla="*/ 4678727 h 6858000"/>
              <a:gd name="connsiteX4666" fmla="*/ 6371215 w 6530564"/>
              <a:gd name="connsiteY4666" fmla="*/ 4614691 h 6858000"/>
              <a:gd name="connsiteX4667" fmla="*/ 6366544 w 6530564"/>
              <a:gd name="connsiteY4667" fmla="*/ 4615689 h 6858000"/>
              <a:gd name="connsiteX4668" fmla="*/ 6373891 w 6530564"/>
              <a:gd name="connsiteY4668" fmla="*/ 4604351 h 6858000"/>
              <a:gd name="connsiteX4669" fmla="*/ 6371895 w 6530564"/>
              <a:gd name="connsiteY4669" fmla="*/ 4595009 h 6858000"/>
              <a:gd name="connsiteX4670" fmla="*/ 6376566 w 6530564"/>
              <a:gd name="connsiteY4670" fmla="*/ 4594011 h 6858000"/>
              <a:gd name="connsiteX4671" fmla="*/ 6383911 w 6530564"/>
              <a:gd name="connsiteY4671" fmla="*/ 4582674 h 6858000"/>
              <a:gd name="connsiteX4672" fmla="*/ 6402637 w 6530564"/>
              <a:gd name="connsiteY4672" fmla="*/ 4510294 h 6858000"/>
              <a:gd name="connsiteX4673" fmla="*/ 6393296 w 6530564"/>
              <a:gd name="connsiteY4673" fmla="*/ 4512289 h 6858000"/>
              <a:gd name="connsiteX4674" fmla="*/ 6427395 w 6530564"/>
              <a:gd name="connsiteY4674" fmla="*/ 4397552 h 6858000"/>
              <a:gd name="connsiteX4675" fmla="*/ 6451471 w 6530564"/>
              <a:gd name="connsiteY4675" fmla="*/ 4304493 h 6858000"/>
              <a:gd name="connsiteX4676" fmla="*/ 6456141 w 6530564"/>
              <a:gd name="connsiteY4676" fmla="*/ 4303494 h 6858000"/>
              <a:gd name="connsiteX4677" fmla="*/ 6472191 w 6530564"/>
              <a:gd name="connsiteY4677" fmla="*/ 4241454 h 6858000"/>
              <a:gd name="connsiteX4678" fmla="*/ 6475185 w 6530564"/>
              <a:gd name="connsiteY4678" fmla="*/ 4255467 h 6858000"/>
              <a:gd name="connsiteX4679" fmla="*/ 6466523 w 6530564"/>
              <a:gd name="connsiteY4679" fmla="*/ 4237782 h 6858000"/>
              <a:gd name="connsiteX4680" fmla="*/ 6490918 w 6530564"/>
              <a:gd name="connsiteY4680" fmla="*/ 4169076 h 6858000"/>
              <a:gd name="connsiteX4681" fmla="*/ 6494591 w 6530564"/>
              <a:gd name="connsiteY4681" fmla="*/ 4163407 h 6858000"/>
              <a:gd name="connsiteX4682" fmla="*/ 6493593 w 6530564"/>
              <a:gd name="connsiteY4682" fmla="*/ 4158734 h 6858000"/>
              <a:gd name="connsiteX4683" fmla="*/ 6488922 w 6530564"/>
              <a:gd name="connsiteY4683" fmla="*/ 4159733 h 6858000"/>
              <a:gd name="connsiteX4684" fmla="*/ 6491597 w 6530564"/>
              <a:gd name="connsiteY4684" fmla="*/ 4149395 h 6858000"/>
              <a:gd name="connsiteX4685" fmla="*/ 6492596 w 6530564"/>
              <a:gd name="connsiteY4685" fmla="*/ 4154064 h 6858000"/>
              <a:gd name="connsiteX4686" fmla="*/ 6497267 w 6530564"/>
              <a:gd name="connsiteY4686" fmla="*/ 4153066 h 6858000"/>
              <a:gd name="connsiteX4687" fmla="*/ 6495271 w 6530564"/>
              <a:gd name="connsiteY4687" fmla="*/ 4143724 h 6858000"/>
              <a:gd name="connsiteX4688" fmla="*/ 6498943 w 6530564"/>
              <a:gd name="connsiteY4688" fmla="*/ 4138054 h 6858000"/>
              <a:gd name="connsiteX4689" fmla="*/ 6495950 w 6530564"/>
              <a:gd name="connsiteY4689" fmla="*/ 4124042 h 6858000"/>
              <a:gd name="connsiteX4690" fmla="*/ 6498625 w 6530564"/>
              <a:gd name="connsiteY4690" fmla="*/ 4113702 h 6858000"/>
              <a:gd name="connsiteX4691" fmla="*/ 6494951 w 6530564"/>
              <a:gd name="connsiteY4691" fmla="*/ 4119372 h 6858000"/>
              <a:gd name="connsiteX4692" fmla="*/ 6491279 w 6530564"/>
              <a:gd name="connsiteY4692" fmla="*/ 4125039 h 6858000"/>
              <a:gd name="connsiteX4693" fmla="*/ 6489284 w 6530564"/>
              <a:gd name="connsiteY4693" fmla="*/ 4115698 h 6858000"/>
              <a:gd name="connsiteX4694" fmla="*/ 6497309 w 6530564"/>
              <a:gd name="connsiteY4694" fmla="*/ 4084679 h 6858000"/>
              <a:gd name="connsiteX4695" fmla="*/ 6509686 w 6530564"/>
              <a:gd name="connsiteY4695" fmla="*/ 4028308 h 6858000"/>
              <a:gd name="connsiteX4696" fmla="*/ 6513359 w 6530564"/>
              <a:gd name="connsiteY4696" fmla="*/ 4022638 h 6858000"/>
              <a:gd name="connsiteX4697" fmla="*/ 6512361 w 6530564"/>
              <a:gd name="connsiteY4697" fmla="*/ 4017968 h 6858000"/>
              <a:gd name="connsiteX4698" fmla="*/ 6516714 w 6530564"/>
              <a:gd name="connsiteY4698" fmla="*/ 3992617 h 6858000"/>
              <a:gd name="connsiteX4699" fmla="*/ 6517393 w 6530564"/>
              <a:gd name="connsiteY4699" fmla="*/ 3972936 h 6858000"/>
              <a:gd name="connsiteX4700" fmla="*/ 6529091 w 6530564"/>
              <a:gd name="connsiteY4700" fmla="*/ 3936247 h 6858000"/>
              <a:gd name="connsiteX4701" fmla="*/ 6530564 w 6530564"/>
              <a:gd name="connsiteY4701" fmla="*/ 3935932 h 6858000"/>
              <a:gd name="connsiteX4702" fmla="*/ 6530564 w 6530564"/>
              <a:gd name="connsiteY4702" fmla="*/ 4704434 h 6858000"/>
              <a:gd name="connsiteX4703" fmla="*/ 6484646 w 6530564"/>
              <a:gd name="connsiteY4703" fmla="*/ 4808415 h 6858000"/>
              <a:gd name="connsiteX4704" fmla="*/ 5551795 w 6530564"/>
              <a:gd name="connsiteY4704" fmla="*/ 5854513 h 6858000"/>
              <a:gd name="connsiteX4705" fmla="*/ 5547125 w 6530564"/>
              <a:gd name="connsiteY4705" fmla="*/ 5855512 h 6858000"/>
              <a:gd name="connsiteX4706" fmla="*/ 5542455 w 6530564"/>
              <a:gd name="connsiteY4706" fmla="*/ 5856509 h 6858000"/>
              <a:gd name="connsiteX4707" fmla="*/ 5536785 w 6530564"/>
              <a:gd name="connsiteY4707" fmla="*/ 5852838 h 6858000"/>
              <a:gd name="connsiteX4708" fmla="*/ 5545129 w 6530564"/>
              <a:gd name="connsiteY4708" fmla="*/ 5846171 h 6858000"/>
              <a:gd name="connsiteX4709" fmla="*/ 5543133 w 6530564"/>
              <a:gd name="connsiteY4709" fmla="*/ 5836827 h 6858000"/>
              <a:gd name="connsiteX4710" fmla="*/ 5534788 w 6530564"/>
              <a:gd name="connsiteY4710" fmla="*/ 5843494 h 6858000"/>
              <a:gd name="connsiteX4711" fmla="*/ 5531117 w 6530564"/>
              <a:gd name="connsiteY4711" fmla="*/ 5849164 h 6858000"/>
              <a:gd name="connsiteX4712" fmla="*/ 5526445 w 6530564"/>
              <a:gd name="connsiteY4712" fmla="*/ 5850162 h 6858000"/>
              <a:gd name="connsiteX4713" fmla="*/ 5511435 w 6530564"/>
              <a:gd name="connsiteY4713" fmla="*/ 5848485 h 6858000"/>
              <a:gd name="connsiteX4714" fmla="*/ 5509757 w 6530564"/>
              <a:gd name="connsiteY4714" fmla="*/ 5863495 h 6858000"/>
              <a:gd name="connsiteX4715" fmla="*/ 5518102 w 6530564"/>
              <a:gd name="connsiteY4715" fmla="*/ 5856829 h 6858000"/>
              <a:gd name="connsiteX4716" fmla="*/ 5515425 w 6530564"/>
              <a:gd name="connsiteY4716" fmla="*/ 5867169 h 6858000"/>
              <a:gd name="connsiteX4717" fmla="*/ 5528441 w 6530564"/>
              <a:gd name="connsiteY4717" fmla="*/ 5859504 h 6858000"/>
              <a:gd name="connsiteX4718" fmla="*/ 5532115 w 6530564"/>
              <a:gd name="connsiteY4718" fmla="*/ 5853836 h 6858000"/>
              <a:gd name="connsiteX4719" fmla="*/ 5529439 w 6530564"/>
              <a:gd name="connsiteY4719" fmla="*/ 5864176 h 6858000"/>
              <a:gd name="connsiteX4720" fmla="*/ 5524768 w 6530564"/>
              <a:gd name="connsiteY4720" fmla="*/ 5865173 h 6858000"/>
              <a:gd name="connsiteX4721" fmla="*/ 5521095 w 6530564"/>
              <a:gd name="connsiteY4721" fmla="*/ 5870842 h 6858000"/>
              <a:gd name="connsiteX4722" fmla="*/ 5522093 w 6530564"/>
              <a:gd name="connsiteY4722" fmla="*/ 5875511 h 6858000"/>
              <a:gd name="connsiteX4723" fmla="*/ 5336527 w 6530564"/>
              <a:gd name="connsiteY4723" fmla="*/ 5986393 h 6858000"/>
              <a:gd name="connsiteX4724" fmla="*/ 5474406 w 6530564"/>
              <a:gd name="connsiteY4724" fmla="*/ 5921652 h 6858000"/>
              <a:gd name="connsiteX4725" fmla="*/ 5743583 w 6530564"/>
              <a:gd name="connsiteY4725" fmla="*/ 5764408 h 6858000"/>
              <a:gd name="connsiteX4726" fmla="*/ 5973095 w 6530564"/>
              <a:gd name="connsiteY4726" fmla="*/ 5598350 h 6858000"/>
              <a:gd name="connsiteX4727" fmla="*/ 5987645 w 6530564"/>
              <a:gd name="connsiteY4727" fmla="*/ 5585565 h 6858000"/>
              <a:gd name="connsiteX4728" fmla="*/ 6396010 w 6530564"/>
              <a:gd name="connsiteY4728" fmla="*/ 5084383 h 6858000"/>
              <a:gd name="connsiteX4729" fmla="*/ 6530564 w 6530564"/>
              <a:gd name="connsiteY4729" fmla="*/ 4845456 h 6858000"/>
              <a:gd name="connsiteX4730" fmla="*/ 6530564 w 6530564"/>
              <a:gd name="connsiteY4730" fmla="*/ 6858000 h 6858000"/>
              <a:gd name="connsiteX4731" fmla="*/ 1733020 w 6530564"/>
              <a:gd name="connsiteY4731" fmla="*/ 6858000 h 6858000"/>
              <a:gd name="connsiteX4732" fmla="*/ 1622264 w 6530564"/>
              <a:gd name="connsiteY4732" fmla="*/ 6769480 h 6858000"/>
              <a:gd name="connsiteX4733" fmla="*/ 1446345 w 6530564"/>
              <a:gd name="connsiteY4733" fmla="*/ 6620355 h 6858000"/>
              <a:gd name="connsiteX4734" fmla="*/ 1021180 w 6530564"/>
              <a:gd name="connsiteY4734" fmla="*/ 6222127 h 6858000"/>
              <a:gd name="connsiteX4735" fmla="*/ 994270 w 6530564"/>
              <a:gd name="connsiteY4735" fmla="*/ 6189838 h 6858000"/>
              <a:gd name="connsiteX4736" fmla="*/ 1002343 w 6530564"/>
              <a:gd name="connsiteY4736" fmla="*/ 6138714 h 6858000"/>
              <a:gd name="connsiteX4737" fmla="*/ 1040015 w 6530564"/>
              <a:gd name="connsiteY4737" fmla="*/ 6154859 h 6858000"/>
              <a:gd name="connsiteX4738" fmla="*/ 1255290 w 6530564"/>
              <a:gd name="connsiteY4738" fmla="*/ 6372807 h 6858000"/>
              <a:gd name="connsiteX4739" fmla="*/ 1301035 w 6530564"/>
              <a:gd name="connsiteY4739" fmla="*/ 6399714 h 6858000"/>
              <a:gd name="connsiteX4740" fmla="*/ 1311799 w 6530564"/>
              <a:gd name="connsiteY4740" fmla="*/ 6399714 h 6858000"/>
              <a:gd name="connsiteX4741" fmla="*/ 1306417 w 6530564"/>
              <a:gd name="connsiteY4741" fmla="*/ 6391643 h 6858000"/>
              <a:gd name="connsiteX4742" fmla="*/ 924306 w 6530564"/>
              <a:gd name="connsiteY4742" fmla="*/ 5969198 h 6858000"/>
              <a:gd name="connsiteX4743" fmla="*/ 811288 w 6530564"/>
              <a:gd name="connsiteY4743" fmla="*/ 5831971 h 6858000"/>
              <a:gd name="connsiteX4744" fmla="*/ 770924 w 6530564"/>
              <a:gd name="connsiteY4744" fmla="*/ 5805064 h 6858000"/>
              <a:gd name="connsiteX4745" fmla="*/ 894705 w 6530564"/>
              <a:gd name="connsiteY4745" fmla="*/ 6068755 h 6858000"/>
              <a:gd name="connsiteX4746" fmla="*/ 267721 w 6530564"/>
              <a:gd name="connsiteY4746" fmla="*/ 5019370 h 6858000"/>
              <a:gd name="connsiteX4747" fmla="*/ 326921 w 6530564"/>
              <a:gd name="connsiteY4747" fmla="*/ 5086639 h 6858000"/>
              <a:gd name="connsiteX4748" fmla="*/ 375357 w 6530564"/>
              <a:gd name="connsiteY4748" fmla="*/ 5167361 h 6858000"/>
              <a:gd name="connsiteX4749" fmla="*/ 493757 w 6530564"/>
              <a:gd name="connsiteY4749" fmla="*/ 5385309 h 6858000"/>
              <a:gd name="connsiteX4750" fmla="*/ 509903 w 6530564"/>
              <a:gd name="connsiteY4750" fmla="*/ 5377237 h 6858000"/>
              <a:gd name="connsiteX4751" fmla="*/ 386121 w 6530564"/>
              <a:gd name="connsiteY4751" fmla="*/ 5159289 h 6858000"/>
              <a:gd name="connsiteX4752" fmla="*/ 87429 w 6530564"/>
              <a:gd name="connsiteY4752" fmla="*/ 4255203 h 6858000"/>
              <a:gd name="connsiteX4753" fmla="*/ 146628 w 6530564"/>
              <a:gd name="connsiteY4753" fmla="*/ 2328641 h 6858000"/>
              <a:gd name="connsiteX4754" fmla="*/ 251574 w 6530564"/>
              <a:gd name="connsiteY4754" fmla="*/ 1973465 h 6858000"/>
              <a:gd name="connsiteX4755" fmla="*/ 273102 w 6530564"/>
              <a:gd name="connsiteY4755" fmla="*/ 1946557 h 6858000"/>
              <a:gd name="connsiteX4756" fmla="*/ 281175 w 6530564"/>
              <a:gd name="connsiteY4756" fmla="*/ 1965393 h 6858000"/>
              <a:gd name="connsiteX4757" fmla="*/ 65900 w 6530564"/>
              <a:gd name="connsiteY4757" fmla="*/ 3133169 h 6858000"/>
              <a:gd name="connsiteX4758" fmla="*/ 76665 w 6530564"/>
              <a:gd name="connsiteY4758" fmla="*/ 3754727 h 6858000"/>
              <a:gd name="connsiteX4759" fmla="*/ 79356 w 6530564"/>
              <a:gd name="connsiteY4759" fmla="*/ 3830068 h 6858000"/>
              <a:gd name="connsiteX4760" fmla="*/ 95501 w 6530564"/>
              <a:gd name="connsiteY4760" fmla="*/ 3862357 h 6858000"/>
              <a:gd name="connsiteX4761" fmla="*/ 117029 w 6530564"/>
              <a:gd name="connsiteY4761" fmla="*/ 3827377 h 6858000"/>
              <a:gd name="connsiteX4762" fmla="*/ 95501 w 6530564"/>
              <a:gd name="connsiteY4762" fmla="*/ 3534088 h 6858000"/>
              <a:gd name="connsiteX4763" fmla="*/ 711722 w 6530564"/>
              <a:gd name="connsiteY4763" fmla="*/ 1290020 h 6858000"/>
              <a:gd name="connsiteX4764" fmla="*/ 722486 w 6530564"/>
              <a:gd name="connsiteY4764" fmla="*/ 1273875 h 6858000"/>
              <a:gd name="connsiteX4765" fmla="*/ 741323 w 6530564"/>
              <a:gd name="connsiteY4765" fmla="*/ 1268493 h 6858000"/>
              <a:gd name="connsiteX4766" fmla="*/ 671359 w 6530564"/>
              <a:gd name="connsiteY4766" fmla="*/ 1411102 h 6858000"/>
              <a:gd name="connsiteX4767" fmla="*/ 238121 w 6530564"/>
              <a:gd name="connsiteY4767" fmla="*/ 2506229 h 6858000"/>
              <a:gd name="connsiteX4768" fmla="*/ 219284 w 6530564"/>
              <a:gd name="connsiteY4768" fmla="*/ 2638075 h 6858000"/>
              <a:gd name="connsiteX4769" fmla="*/ 230049 w 6530564"/>
              <a:gd name="connsiteY4769" fmla="*/ 2667673 h 6858000"/>
              <a:gd name="connsiteX4770" fmla="*/ 259647 w 6530564"/>
              <a:gd name="connsiteY4770" fmla="*/ 2648838 h 6858000"/>
              <a:gd name="connsiteX4771" fmla="*/ 289247 w 6530564"/>
              <a:gd name="connsiteY4771" fmla="*/ 2608477 h 6858000"/>
              <a:gd name="connsiteX4772" fmla="*/ 240811 w 6530564"/>
              <a:gd name="connsiteY4772" fmla="*/ 3528707 h 6858000"/>
              <a:gd name="connsiteX4773" fmla="*/ 256956 w 6530564"/>
              <a:gd name="connsiteY4773" fmla="*/ 3674006 h 6858000"/>
              <a:gd name="connsiteX4774" fmla="*/ 251574 w 6530564"/>
              <a:gd name="connsiteY4774" fmla="*/ 3528707 h 6858000"/>
              <a:gd name="connsiteX4775" fmla="*/ 302703 w 6530564"/>
              <a:gd name="connsiteY4775" fmla="*/ 2764539 h 6858000"/>
              <a:gd name="connsiteX4776" fmla="*/ 789760 w 6530564"/>
              <a:gd name="connsiteY4776" fmla="*/ 1427247 h 6858000"/>
              <a:gd name="connsiteX4777" fmla="*/ 811288 w 6530564"/>
              <a:gd name="connsiteY4777" fmla="*/ 1411102 h 6858000"/>
              <a:gd name="connsiteX4778" fmla="*/ 329611 w 6530564"/>
              <a:gd name="connsiteY4778" fmla="*/ 3267706 h 6858000"/>
              <a:gd name="connsiteX4779" fmla="*/ 353829 w 6530564"/>
              <a:gd name="connsiteY4779" fmla="*/ 3017468 h 6858000"/>
              <a:gd name="connsiteX4780" fmla="*/ 480303 w 6530564"/>
              <a:gd name="connsiteY4780" fmla="*/ 2377074 h 6858000"/>
              <a:gd name="connsiteX4781" fmla="*/ 536812 w 6530564"/>
              <a:gd name="connsiteY4781" fmla="*/ 2148363 h 6858000"/>
              <a:gd name="connsiteX4782" fmla="*/ 579867 w 6530564"/>
              <a:gd name="connsiteY4782" fmla="*/ 2126836 h 6858000"/>
              <a:gd name="connsiteX4783" fmla="*/ 604086 w 6530564"/>
              <a:gd name="connsiteY4783" fmla="*/ 2108002 h 6858000"/>
              <a:gd name="connsiteX4784" fmla="*/ 878561 w 6530564"/>
              <a:gd name="connsiteY4784" fmla="*/ 1516040 h 6858000"/>
              <a:gd name="connsiteX4785" fmla="*/ 916234 w 6530564"/>
              <a:gd name="connsiteY4785" fmla="*/ 1486443 h 6858000"/>
              <a:gd name="connsiteX4786" fmla="*/ 921615 w 6530564"/>
              <a:gd name="connsiteY4786" fmla="*/ 1537567 h 6858000"/>
              <a:gd name="connsiteX4787" fmla="*/ 813979 w 6530564"/>
              <a:gd name="connsiteY4787" fmla="*/ 1747443 h 6858000"/>
              <a:gd name="connsiteX4788" fmla="*/ 811288 w 6530564"/>
              <a:gd name="connsiteY4788" fmla="*/ 1763588 h 6858000"/>
              <a:gd name="connsiteX4789" fmla="*/ 822051 w 6530564"/>
              <a:gd name="connsiteY4789" fmla="*/ 1755515 h 6858000"/>
              <a:gd name="connsiteX4790" fmla="*/ 916234 w 6530564"/>
              <a:gd name="connsiteY4790" fmla="*/ 1664031 h 6858000"/>
              <a:gd name="connsiteX4791" fmla="*/ 1408672 w 6530564"/>
              <a:gd name="connsiteY4791" fmla="*/ 961751 h 6858000"/>
              <a:gd name="connsiteX4792" fmla="*/ 1849984 w 6530564"/>
              <a:gd name="connsiteY4792" fmla="*/ 576976 h 6858000"/>
              <a:gd name="connsiteX4793" fmla="*/ 1876892 w 6530564"/>
              <a:gd name="connsiteY4793" fmla="*/ 560831 h 6858000"/>
              <a:gd name="connsiteX4794" fmla="*/ 3989439 w 6530564"/>
              <a:gd name="connsiteY4794" fmla="*/ 394434 h 6858000"/>
              <a:gd name="connsiteX4795" fmla="*/ 4081738 w 6530564"/>
              <a:gd name="connsiteY4795" fmla="*/ 396538 h 6858000"/>
              <a:gd name="connsiteX4796" fmla="*/ 4080500 w 6530564"/>
              <a:gd name="connsiteY4796" fmla="*/ 396329 h 6858000"/>
              <a:gd name="connsiteX4797" fmla="*/ 4071877 w 6530564"/>
              <a:gd name="connsiteY4797" fmla="*/ 395619 h 6858000"/>
              <a:gd name="connsiteX4798" fmla="*/ 3502109 w 6530564"/>
              <a:gd name="connsiteY4798" fmla="*/ 0 h 6858000"/>
              <a:gd name="connsiteX4799" fmla="*/ 4589616 w 6530564"/>
              <a:gd name="connsiteY4799" fmla="*/ 0 h 6858000"/>
              <a:gd name="connsiteX4800" fmla="*/ 4634080 w 6530564"/>
              <a:gd name="connsiteY4800" fmla="*/ 6163 h 6858000"/>
              <a:gd name="connsiteX4801" fmla="*/ 5022582 w 6530564"/>
              <a:gd name="connsiteY4801" fmla="*/ 89954 h 6858000"/>
              <a:gd name="connsiteX4802" fmla="*/ 5418149 w 6530564"/>
              <a:gd name="connsiteY4802" fmla="*/ 216418 h 6858000"/>
              <a:gd name="connsiteX4803" fmla="*/ 5515022 w 6530564"/>
              <a:gd name="connsiteY4803" fmla="*/ 278306 h 6858000"/>
              <a:gd name="connsiteX4804" fmla="*/ 5679169 w 6530564"/>
              <a:gd name="connsiteY4804" fmla="*/ 353645 h 6858000"/>
              <a:gd name="connsiteX4805" fmla="*/ 5910587 w 6530564"/>
              <a:gd name="connsiteY4805" fmla="*/ 496254 h 6858000"/>
              <a:gd name="connsiteX4806" fmla="*/ 5940187 w 6530564"/>
              <a:gd name="connsiteY4806" fmla="*/ 531233 h 6858000"/>
              <a:gd name="connsiteX4807" fmla="*/ 6314226 w 6530564"/>
              <a:gd name="connsiteY4807" fmla="*/ 835286 h 6858000"/>
              <a:gd name="connsiteX4808" fmla="*/ 6400336 w 6530564"/>
              <a:gd name="connsiteY4808" fmla="*/ 878338 h 6858000"/>
              <a:gd name="connsiteX4809" fmla="*/ 6330373 w 6530564"/>
              <a:gd name="connsiteY4809" fmla="*/ 786854 h 6858000"/>
              <a:gd name="connsiteX4810" fmla="*/ 6136625 w 6530564"/>
              <a:gd name="connsiteY4810" fmla="*/ 638863 h 6858000"/>
              <a:gd name="connsiteX4811" fmla="*/ 6096262 w 6530564"/>
              <a:gd name="connsiteY4811" fmla="*/ 593120 h 6858000"/>
              <a:gd name="connsiteX4812" fmla="*/ 6077425 w 6530564"/>
              <a:gd name="connsiteY4812" fmla="*/ 555450 h 6858000"/>
              <a:gd name="connsiteX4813" fmla="*/ 5800259 w 6530564"/>
              <a:gd name="connsiteY4813" fmla="*/ 321356 h 6858000"/>
              <a:gd name="connsiteX4814" fmla="*/ 5560767 w 6530564"/>
              <a:gd name="connsiteY4814" fmla="*/ 197583 h 6858000"/>
              <a:gd name="connsiteX4815" fmla="*/ 4990292 w 6530564"/>
              <a:gd name="connsiteY4815" fmla="*/ 25376 h 6858000"/>
              <a:gd name="connsiteX4816" fmla="*/ 4858639 w 6530564"/>
              <a:gd name="connsiteY4816" fmla="*/ 0 h 6858000"/>
              <a:gd name="connsiteX4817" fmla="*/ 5574004 w 6530564"/>
              <a:gd name="connsiteY4817" fmla="*/ 0 h 6858000"/>
              <a:gd name="connsiteX4818" fmla="*/ 5574348 w 6530564"/>
              <a:gd name="connsiteY4818" fmla="*/ 150 h 6858000"/>
              <a:gd name="connsiteX4819" fmla="*/ 5641495 w 6530564"/>
              <a:gd name="connsiteY4819" fmla="*/ 17304 h 6858000"/>
              <a:gd name="connsiteX4820" fmla="*/ 5693716 w 6530564"/>
              <a:gd name="connsiteY4820" fmla="*/ 15413 h 6858000"/>
              <a:gd name="connsiteX4821" fmla="*/ 5701308 w 6530564"/>
              <a:gd name="connsiteY4821" fmla="*/ 0 h 6858000"/>
              <a:gd name="connsiteX4822" fmla="*/ 5893094 w 6530564"/>
              <a:gd name="connsiteY4822" fmla="*/ 0 h 6858000"/>
              <a:gd name="connsiteX4823" fmla="*/ 5928120 w 6530564"/>
              <a:gd name="connsiteY4823" fmla="*/ 15497 h 6858000"/>
              <a:gd name="connsiteX4824" fmla="*/ 6037061 w 6530564"/>
              <a:gd name="connsiteY4824" fmla="*/ 65738 h 6858000"/>
              <a:gd name="connsiteX4825" fmla="*/ 6287317 w 6530564"/>
              <a:gd name="connsiteY4825" fmla="*/ 211037 h 6858000"/>
              <a:gd name="connsiteX4826" fmla="*/ 6050517 w 6530564"/>
              <a:gd name="connsiteY4826" fmla="*/ 54974 h 6858000"/>
              <a:gd name="connsiteX4827" fmla="*/ 5964995 w 6530564"/>
              <a:gd name="connsiteY4827" fmla="*/ 3094 h 6858000"/>
              <a:gd name="connsiteX4828" fmla="*/ 5958708 w 6530564"/>
              <a:gd name="connsiteY4828" fmla="*/ 0 h 6858000"/>
              <a:gd name="connsiteX4829" fmla="*/ 6034737 w 6530564"/>
              <a:gd name="connsiteY4829" fmla="*/ 0 h 6858000"/>
              <a:gd name="connsiteX4830" fmla="*/ 6100298 w 6530564"/>
              <a:gd name="connsiteY4830" fmla="*/ 33785 h 6858000"/>
              <a:gd name="connsiteX4831" fmla="*/ 6333063 w 6530564"/>
              <a:gd name="connsiteY4831" fmla="*/ 176056 h 6858000"/>
              <a:gd name="connsiteX4832" fmla="*/ 6349209 w 6530564"/>
              <a:gd name="connsiteY4832" fmla="*/ 178747 h 6858000"/>
              <a:gd name="connsiteX4833" fmla="*/ 6319607 w 6530564"/>
              <a:gd name="connsiteY4833" fmla="*/ 100717 h 6858000"/>
              <a:gd name="connsiteX4834" fmla="*/ 6159296 w 6530564"/>
              <a:gd name="connsiteY4834" fmla="*/ 0 h 6858000"/>
              <a:gd name="connsiteX4835" fmla="*/ 6494412 w 6530564"/>
              <a:gd name="connsiteY4835" fmla="*/ 0 h 6858000"/>
              <a:gd name="connsiteX4836" fmla="*/ 6530564 w 6530564"/>
              <a:gd name="connsiteY4836" fmla="*/ 24963 h 6858000"/>
              <a:gd name="connsiteX4837" fmla="*/ 6530564 w 6530564"/>
              <a:gd name="connsiteY4837" fmla="*/ 2283869 h 6858000"/>
              <a:gd name="connsiteX4838" fmla="*/ 6452592 w 6530564"/>
              <a:gd name="connsiteY4838" fmla="*/ 2135053 h 6858000"/>
              <a:gd name="connsiteX4839" fmla="*/ 6165817 w 6530564"/>
              <a:gd name="connsiteY4839" fmla="*/ 1732932 h 6858000"/>
              <a:gd name="connsiteX4840" fmla="*/ 5773745 w 6530564"/>
              <a:gd name="connsiteY4840" fmla="*/ 1338044 h 6858000"/>
              <a:gd name="connsiteX4841" fmla="*/ 5784085 w 6530564"/>
              <a:gd name="connsiteY4841" fmla="*/ 1340719 h 6858000"/>
              <a:gd name="connsiteX4842" fmla="*/ 5718731 w 6530564"/>
              <a:gd name="connsiteY4842" fmla="*/ 1286303 h 6858000"/>
              <a:gd name="connsiteX4843" fmla="*/ 5679049 w 6530564"/>
              <a:gd name="connsiteY4843" fmla="*/ 1260591 h 6858000"/>
              <a:gd name="connsiteX4844" fmla="*/ 5559003 w 6530564"/>
              <a:gd name="connsiteY4844" fmla="*/ 1178786 h 6858000"/>
              <a:gd name="connsiteX4845" fmla="*/ 5513651 w 6530564"/>
              <a:gd name="connsiteY4845" fmla="*/ 1149403 h 6858000"/>
              <a:gd name="connsiteX4846" fmla="*/ 5089115 w 6530564"/>
              <a:gd name="connsiteY4846" fmla="*/ 922629 h 6858000"/>
              <a:gd name="connsiteX4847" fmla="*/ 5219861 w 6530564"/>
              <a:gd name="connsiteY4847" fmla="*/ 963072 h 6858000"/>
              <a:gd name="connsiteX4848" fmla="*/ 5243535 w 6530564"/>
              <a:gd name="connsiteY4848" fmla="*/ 982437 h 6858000"/>
              <a:gd name="connsiteX4849" fmla="*/ 5376279 w 6530564"/>
              <a:gd name="connsiteY4849" fmla="*/ 1032223 h 6858000"/>
              <a:gd name="connsiteX4850" fmla="*/ 5339271 w 6530564"/>
              <a:gd name="connsiteY4850" fmla="*/ 996174 h 6858000"/>
              <a:gd name="connsiteX4851" fmla="*/ 5227209 w 6530564"/>
              <a:gd name="connsiteY4851" fmla="*/ 951735 h 6858000"/>
              <a:gd name="connsiteX4852" fmla="*/ 5203535 w 6530564"/>
              <a:gd name="connsiteY4852" fmla="*/ 932372 h 6858000"/>
              <a:gd name="connsiteX4853" fmla="*/ 5115146 w 6530564"/>
              <a:gd name="connsiteY4853" fmla="*/ 907298 h 6858000"/>
              <a:gd name="connsiteX4854" fmla="*/ 5028434 w 6530564"/>
              <a:gd name="connsiteY4854" fmla="*/ 867212 h 6858000"/>
              <a:gd name="connsiteX4855" fmla="*/ 5004080 w 6530564"/>
              <a:gd name="connsiteY4855" fmla="*/ 867531 h 6858000"/>
              <a:gd name="connsiteX4856" fmla="*/ 4965395 w 6530564"/>
              <a:gd name="connsiteY4856" fmla="*/ 846491 h 6858000"/>
              <a:gd name="connsiteX4857" fmla="*/ 4917369 w 6530564"/>
              <a:gd name="connsiteY4857" fmla="*/ 827446 h 6858000"/>
              <a:gd name="connsiteX4858" fmla="*/ 4859320 w 6530564"/>
              <a:gd name="connsiteY4858" fmla="*/ 830080 h 6858000"/>
              <a:gd name="connsiteX4859" fmla="*/ 4876327 w 6530564"/>
              <a:gd name="connsiteY4859" fmla="*/ 841099 h 6858000"/>
              <a:gd name="connsiteX4860" fmla="*/ 3393185 w 6530564"/>
              <a:gd name="connsiteY4860" fmla="*/ 757460 h 6858000"/>
              <a:gd name="connsiteX4861" fmla="*/ 3342975 w 6530564"/>
              <a:gd name="connsiteY4861" fmla="*/ 770687 h 6858000"/>
              <a:gd name="connsiteX4862" fmla="*/ 3291917 w 6530564"/>
              <a:gd name="connsiteY4862" fmla="*/ 780409 h 6858000"/>
              <a:gd name="connsiteX4863" fmla="*/ 2400079 w 6530564"/>
              <a:gd name="connsiteY4863" fmla="*/ 1173988 h 6858000"/>
              <a:gd name="connsiteX4864" fmla="*/ 2269683 w 6530564"/>
              <a:gd name="connsiteY4864" fmla="*/ 1256599 h 6858000"/>
              <a:gd name="connsiteX4865" fmla="*/ 2246824 w 6530564"/>
              <a:gd name="connsiteY4865" fmla="*/ 1263510 h 6858000"/>
              <a:gd name="connsiteX4866" fmla="*/ 2244901 w 6530564"/>
              <a:gd name="connsiteY4866" fmla="*/ 1235531 h 6858000"/>
              <a:gd name="connsiteX4867" fmla="*/ 2297569 w 6530564"/>
              <a:gd name="connsiteY4867" fmla="*/ 1187778 h 6858000"/>
              <a:gd name="connsiteX4868" fmla="*/ 2654790 w 6530564"/>
              <a:gd name="connsiteY4868" fmla="*/ 989786 h 6858000"/>
              <a:gd name="connsiteX4869" fmla="*/ 2604795 w 6530564"/>
              <a:gd name="connsiteY4869" fmla="*/ 974104 h 6858000"/>
              <a:gd name="connsiteX4870" fmla="*/ 2728393 w 6530564"/>
              <a:gd name="connsiteY4870" fmla="*/ 907142 h 6858000"/>
              <a:gd name="connsiteX4871" fmla="*/ 3647056 w 6530564"/>
              <a:gd name="connsiteY4871" fmla="*/ 660175 h 6858000"/>
              <a:gd name="connsiteX4872" fmla="*/ 4318016 w 6530564"/>
              <a:gd name="connsiteY4872" fmla="*/ 687170 h 6858000"/>
              <a:gd name="connsiteX4873" fmla="*/ 4516487 w 6530564"/>
              <a:gd name="connsiteY4873" fmla="*/ 723856 h 6858000"/>
              <a:gd name="connsiteX4874" fmla="*/ 4557781 w 6530564"/>
              <a:gd name="connsiteY4874" fmla="*/ 698810 h 6858000"/>
              <a:gd name="connsiteX4875" fmla="*/ 4518180 w 6530564"/>
              <a:gd name="connsiteY4875" fmla="*/ 674824 h 6858000"/>
              <a:gd name="connsiteX4876" fmla="*/ 4454063 w 6530564"/>
              <a:gd name="connsiteY4876" fmla="*/ 649993 h 6858000"/>
              <a:gd name="connsiteX4877" fmla="*/ 4809052 w 6530564"/>
              <a:gd name="connsiteY4877" fmla="*/ 697851 h 6858000"/>
              <a:gd name="connsiteX4878" fmla="*/ 5011799 w 6530564"/>
              <a:gd name="connsiteY4878" fmla="*/ 764041 h 6858000"/>
              <a:gd name="connsiteX4879" fmla="*/ 4817092 w 6530564"/>
              <a:gd name="connsiteY4879" fmla="*/ 688021 h 6858000"/>
              <a:gd name="connsiteX4880" fmla="*/ 4528741 w 6530564"/>
              <a:gd name="connsiteY4880" fmla="*/ 619842 h 6858000"/>
              <a:gd name="connsiteX4881" fmla="*/ 3716648 w 6530564"/>
              <a:gd name="connsiteY4881" fmla="*/ 568249 h 6858000"/>
              <a:gd name="connsiteX4882" fmla="*/ 3612199 w 6530564"/>
              <a:gd name="connsiteY4882" fmla="*/ 582452 h 6858000"/>
              <a:gd name="connsiteX4883" fmla="*/ 3645435 w 6530564"/>
              <a:gd name="connsiteY4883" fmla="*/ 595629 h 6858000"/>
              <a:gd name="connsiteX4884" fmla="*/ 4335789 w 6530564"/>
              <a:gd name="connsiteY4884" fmla="*/ 618481 h 6858000"/>
              <a:gd name="connsiteX4885" fmla="*/ 4369439 w 6530564"/>
              <a:gd name="connsiteY4885" fmla="*/ 633599 h 6858000"/>
              <a:gd name="connsiteX4886" fmla="*/ 4330367 w 6530564"/>
              <a:gd name="connsiteY4886" fmla="*/ 650057 h 6858000"/>
              <a:gd name="connsiteX4887" fmla="*/ 4109450 w 6530564"/>
              <a:gd name="connsiteY4887" fmla="*/ 622223 h 6858000"/>
              <a:gd name="connsiteX4888" fmla="*/ 3144894 w 6530564"/>
              <a:gd name="connsiteY4888" fmla="*/ 720819 h 6858000"/>
              <a:gd name="connsiteX4889" fmla="*/ 2449900 w 6530564"/>
              <a:gd name="connsiteY4889" fmla="*/ 1027476 h 6858000"/>
              <a:gd name="connsiteX4890" fmla="*/ 2308845 w 6530564"/>
              <a:gd name="connsiteY4890" fmla="*/ 1098169 h 6858000"/>
              <a:gd name="connsiteX4891" fmla="*/ 3399136 w 6530564"/>
              <a:gd name="connsiteY4891" fmla="*/ 619861 h 6858000"/>
              <a:gd name="connsiteX4892" fmla="*/ 3330855 w 6530564"/>
              <a:gd name="connsiteY4892" fmla="*/ 604030 h 6858000"/>
              <a:gd name="connsiteX4893" fmla="*/ 3520230 w 6530564"/>
              <a:gd name="connsiteY4893" fmla="*/ 569654 h 6858000"/>
              <a:gd name="connsiteX4894" fmla="*/ 3790217 w 6530564"/>
              <a:gd name="connsiteY4894" fmla="*/ 542392 h 6858000"/>
              <a:gd name="connsiteX4895" fmla="*/ 3810723 w 6530564"/>
              <a:gd name="connsiteY4895" fmla="*/ 533954 h 6858000"/>
              <a:gd name="connsiteX4896" fmla="*/ 3790368 w 6530564"/>
              <a:gd name="connsiteY4896" fmla="*/ 524109 h 6858000"/>
              <a:gd name="connsiteX4897" fmla="*/ 3455830 w 6530564"/>
              <a:gd name="connsiteY4897" fmla="*/ 552995 h 6858000"/>
              <a:gd name="connsiteX4898" fmla="*/ 3373410 w 6530564"/>
              <a:gd name="connsiteY4898" fmla="*/ 556409 h 6858000"/>
              <a:gd name="connsiteX4899" fmla="*/ 3041191 w 6530564"/>
              <a:gd name="connsiteY4899" fmla="*/ 643608 h 6858000"/>
              <a:gd name="connsiteX4900" fmla="*/ 2341622 w 6530564"/>
              <a:gd name="connsiteY4900" fmla="*/ 957326 h 6858000"/>
              <a:gd name="connsiteX4901" fmla="*/ 1953599 w 6530564"/>
              <a:gd name="connsiteY4901" fmla="*/ 1238958 h 6858000"/>
              <a:gd name="connsiteX4902" fmla="*/ 1914658 w 6530564"/>
              <a:gd name="connsiteY4902" fmla="*/ 1265528 h 6858000"/>
              <a:gd name="connsiteX4903" fmla="*/ 1953768 w 6530564"/>
              <a:gd name="connsiteY4903" fmla="*/ 1192281 h 6858000"/>
              <a:gd name="connsiteX4904" fmla="*/ 2273195 w 6530564"/>
              <a:gd name="connsiteY4904" fmla="*/ 959778 h 6858000"/>
              <a:gd name="connsiteX4905" fmla="*/ 3429259 w 6530564"/>
              <a:gd name="connsiteY4905" fmla="*/ 514058 h 6858000"/>
              <a:gd name="connsiteX4906" fmla="*/ 3947467 w 6530564"/>
              <a:gd name="connsiteY4906" fmla="*/ 490544 h 6858000"/>
              <a:gd name="connsiteX4907" fmla="*/ 4596509 w 6530564"/>
              <a:gd name="connsiteY4907" fmla="*/ 566835 h 6858000"/>
              <a:gd name="connsiteX4908" fmla="*/ 4640121 w 6530564"/>
              <a:gd name="connsiteY4908" fmla="*/ 600103 h 6858000"/>
              <a:gd name="connsiteX4909" fmla="*/ 4657014 w 6530564"/>
              <a:gd name="connsiteY4909" fmla="*/ 612717 h 6858000"/>
              <a:gd name="connsiteX4910" fmla="*/ 5039385 w 6530564"/>
              <a:gd name="connsiteY4910" fmla="*/ 731785 h 6858000"/>
              <a:gd name="connsiteX4911" fmla="*/ 5051435 w 6530564"/>
              <a:gd name="connsiteY4911" fmla="*/ 731238 h 6858000"/>
              <a:gd name="connsiteX4912" fmla="*/ 5018085 w 6530564"/>
              <a:gd name="connsiteY4912" fmla="*/ 679555 h 6858000"/>
              <a:gd name="connsiteX4913" fmla="*/ 4427845 w 6530564"/>
              <a:gd name="connsiteY4913" fmla="*/ 489308 h 6858000"/>
              <a:gd name="connsiteX4914" fmla="*/ 4310509 w 6530564"/>
              <a:gd name="connsiteY4914" fmla="*/ 471335 h 6858000"/>
              <a:gd name="connsiteX4915" fmla="*/ 4176892 w 6530564"/>
              <a:gd name="connsiteY4915" fmla="*/ 462604 h 6858000"/>
              <a:gd name="connsiteX4916" fmla="*/ 3954287 w 6530564"/>
              <a:gd name="connsiteY4916" fmla="*/ 461274 h 6858000"/>
              <a:gd name="connsiteX4917" fmla="*/ 3706721 w 6530564"/>
              <a:gd name="connsiteY4917" fmla="*/ 469347 h 6858000"/>
              <a:gd name="connsiteX4918" fmla="*/ 3819638 w 6530564"/>
              <a:gd name="connsiteY4918" fmla="*/ 441228 h 6858000"/>
              <a:gd name="connsiteX4919" fmla="*/ 3678438 w 6530564"/>
              <a:gd name="connsiteY4919" fmla="*/ 446944 h 6858000"/>
              <a:gd name="connsiteX4920" fmla="*/ 3428450 w 6530564"/>
              <a:gd name="connsiteY4920" fmla="*/ 481785 h 6858000"/>
              <a:gd name="connsiteX4921" fmla="*/ 2876370 w 6530564"/>
              <a:gd name="connsiteY4921" fmla="*/ 622042 h 6858000"/>
              <a:gd name="connsiteX4922" fmla="*/ 2659974 w 6530564"/>
              <a:gd name="connsiteY4922" fmla="*/ 672328 h 6858000"/>
              <a:gd name="connsiteX4923" fmla="*/ 3002779 w 6530564"/>
              <a:gd name="connsiteY4923" fmla="*/ 546873 h 6858000"/>
              <a:gd name="connsiteX4924" fmla="*/ 3243522 w 6530564"/>
              <a:gd name="connsiteY4924" fmla="*/ 482631 h 6858000"/>
              <a:gd name="connsiteX4925" fmla="*/ 3245900 w 6530564"/>
              <a:gd name="connsiteY4925" fmla="*/ 478428 h 6858000"/>
              <a:gd name="connsiteX4926" fmla="*/ 3260028 w 6530564"/>
              <a:gd name="connsiteY4926" fmla="*/ 466656 h 6858000"/>
              <a:gd name="connsiteX4927" fmla="*/ 3251955 w 6530564"/>
              <a:gd name="connsiteY4927" fmla="*/ 461274 h 6858000"/>
              <a:gd name="connsiteX4928" fmla="*/ 3098571 w 6530564"/>
              <a:gd name="connsiteY4928" fmla="*/ 490872 h 6858000"/>
              <a:gd name="connsiteX4929" fmla="*/ 2651879 w 6530564"/>
              <a:gd name="connsiteY4929" fmla="*/ 673842 h 6858000"/>
              <a:gd name="connsiteX4930" fmla="*/ 2549624 w 6530564"/>
              <a:gd name="connsiteY4930" fmla="*/ 692677 h 6858000"/>
              <a:gd name="connsiteX4931" fmla="*/ 2455442 w 6530564"/>
              <a:gd name="connsiteY4931" fmla="*/ 727656 h 6858000"/>
              <a:gd name="connsiteX4932" fmla="*/ 2291295 w 6530564"/>
              <a:gd name="connsiteY4932" fmla="*/ 751874 h 6858000"/>
              <a:gd name="connsiteX4933" fmla="*/ 3763231 w 6530564"/>
              <a:gd name="connsiteY4933" fmla="*/ 200274 h 6858000"/>
              <a:gd name="connsiteX4934" fmla="*/ 2579224 w 6530564"/>
              <a:gd name="connsiteY4934" fmla="*/ 507017 h 6858000"/>
              <a:gd name="connsiteX4935" fmla="*/ 3604465 w 6530564"/>
              <a:gd name="connsiteY4935" fmla="*/ 146459 h 6858000"/>
              <a:gd name="connsiteX4936" fmla="*/ 4702363 w 6530564"/>
              <a:gd name="connsiteY4936" fmla="*/ 165295 h 6858000"/>
              <a:gd name="connsiteX4937" fmla="*/ 4632399 w 6530564"/>
              <a:gd name="connsiteY4937" fmla="*/ 133006 h 6858000"/>
              <a:gd name="connsiteX4938" fmla="*/ 3854723 w 6530564"/>
              <a:gd name="connsiteY4938" fmla="*/ 89954 h 6858000"/>
              <a:gd name="connsiteX4939" fmla="*/ 3763231 w 6530564"/>
              <a:gd name="connsiteY4939" fmla="*/ 76501 h 6858000"/>
              <a:gd name="connsiteX4940" fmla="*/ 3728249 w 6530564"/>
              <a:gd name="connsiteY4940" fmla="*/ 73810 h 6858000"/>
              <a:gd name="connsiteX4941" fmla="*/ 3356901 w 6530564"/>
              <a:gd name="connsiteY4941" fmla="*/ 157222 h 6858000"/>
              <a:gd name="connsiteX4942" fmla="*/ 2633042 w 6530564"/>
              <a:gd name="connsiteY4942" fmla="*/ 383243 h 6858000"/>
              <a:gd name="connsiteX4943" fmla="*/ 2565769 w 6530564"/>
              <a:gd name="connsiteY4943" fmla="*/ 396697 h 6858000"/>
              <a:gd name="connsiteX4944" fmla="*/ 3141627 w 6530564"/>
              <a:gd name="connsiteY4944" fmla="*/ 151840 h 6858000"/>
              <a:gd name="connsiteX4945" fmla="*/ 2756825 w 6530564"/>
              <a:gd name="connsiteY4945" fmla="*/ 229872 h 6858000"/>
              <a:gd name="connsiteX4946" fmla="*/ 2861770 w 6530564"/>
              <a:gd name="connsiteY4946" fmla="*/ 170676 h 6858000"/>
              <a:gd name="connsiteX4947" fmla="*/ 3120100 w 6530564"/>
              <a:gd name="connsiteY4947" fmla="*/ 103408 h 6858000"/>
              <a:gd name="connsiteX4948" fmla="*/ 3319228 w 6530564"/>
              <a:gd name="connsiteY4948" fmla="*/ 76501 h 6858000"/>
              <a:gd name="connsiteX4949" fmla="*/ 3399956 w 6530564"/>
              <a:gd name="connsiteY4949" fmla="*/ 33449 h 6858000"/>
              <a:gd name="connsiteX4950" fmla="*/ 3456465 w 6530564"/>
              <a:gd name="connsiteY4950" fmla="*/ 6542 h 6858000"/>
              <a:gd name="connsiteX4951" fmla="*/ 2942330 w 6530564"/>
              <a:gd name="connsiteY4951" fmla="*/ 0 h 6858000"/>
              <a:gd name="connsiteX4952" fmla="*/ 3174123 w 6530564"/>
              <a:gd name="connsiteY4952" fmla="*/ 0 h 6858000"/>
              <a:gd name="connsiteX4953" fmla="*/ 3100717 w 6530564"/>
              <a:gd name="connsiteY4953" fmla="*/ 23190 h 6858000"/>
              <a:gd name="connsiteX4954" fmla="*/ 3012463 w 6530564"/>
              <a:gd name="connsiteY4954" fmla="*/ 63047 h 6858000"/>
              <a:gd name="connsiteX4955" fmla="*/ 2439295 w 6530564"/>
              <a:gd name="connsiteY4955" fmla="*/ 291759 h 6858000"/>
              <a:gd name="connsiteX4956" fmla="*/ 2380096 w 6530564"/>
              <a:gd name="connsiteY4956" fmla="*/ 291759 h 6858000"/>
              <a:gd name="connsiteX4957" fmla="*/ 2396241 w 6530564"/>
              <a:gd name="connsiteY4957" fmla="*/ 229872 h 6858000"/>
              <a:gd name="connsiteX4958" fmla="*/ 2452751 w 6530564"/>
              <a:gd name="connsiteY4958" fmla="*/ 189511 h 6858000"/>
              <a:gd name="connsiteX4959" fmla="*/ 2834861 w 6530564"/>
              <a:gd name="connsiteY4959" fmla="*/ 39503 h 6858000"/>
              <a:gd name="connsiteX4960" fmla="*/ 2576296 w 6530564"/>
              <a:gd name="connsiteY4960" fmla="*/ 0 h 6858000"/>
              <a:gd name="connsiteX4961" fmla="*/ 2746997 w 6530564"/>
              <a:gd name="connsiteY4961" fmla="*/ 0 h 6858000"/>
              <a:gd name="connsiteX4962" fmla="*/ 2705697 w 6530564"/>
              <a:gd name="connsiteY4962" fmla="*/ 14613 h 6858000"/>
              <a:gd name="connsiteX4963" fmla="*/ 2509260 w 6530564"/>
              <a:gd name="connsiteY4963" fmla="*/ 87263 h 6858000"/>
              <a:gd name="connsiteX4964" fmla="*/ 2476969 w 6530564"/>
              <a:gd name="connsiteY4964" fmla="*/ 89954 h 6858000"/>
              <a:gd name="connsiteX4965" fmla="*/ 2482350 w 6530564"/>
              <a:gd name="connsiteY4965" fmla="*/ 52283 h 6858000"/>
              <a:gd name="connsiteX4966" fmla="*/ 2565769 w 6530564"/>
              <a:gd name="connsiteY4966" fmla="*/ 385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</a:cxnLst>
            <a:rect l="l" t="t" r="r" b="b"/>
            <a:pathLst>
              <a:path w="6530564" h="6858000">
                <a:moveTo>
                  <a:pt x="4044771" y="6093451"/>
                </a:moveTo>
                <a:lnTo>
                  <a:pt x="4045742" y="6095312"/>
                </a:lnTo>
                <a:lnTo>
                  <a:pt x="4035428" y="6095447"/>
                </a:lnTo>
                <a:cubicBezTo>
                  <a:pt x="4040099" y="6094449"/>
                  <a:pt x="4040099" y="6094449"/>
                  <a:pt x="4044771" y="6093451"/>
                </a:cubicBezTo>
                <a:close/>
                <a:moveTo>
                  <a:pt x="4313376" y="6001876"/>
                </a:moveTo>
                <a:cubicBezTo>
                  <a:pt x="4319045" y="6005548"/>
                  <a:pt x="4328387" y="6003552"/>
                  <a:pt x="4333057" y="6002555"/>
                </a:cubicBezTo>
                <a:cubicBezTo>
                  <a:pt x="4334056" y="6007226"/>
                  <a:pt x="4334056" y="6007226"/>
                  <a:pt x="4334056" y="6007226"/>
                </a:cubicBezTo>
                <a:cubicBezTo>
                  <a:pt x="4334056" y="6007226"/>
                  <a:pt x="4334056" y="6007226"/>
                  <a:pt x="4335053" y="6011898"/>
                </a:cubicBezTo>
                <a:cubicBezTo>
                  <a:pt x="4315371" y="6011217"/>
                  <a:pt x="4278005" y="6019202"/>
                  <a:pt x="4253651" y="6019520"/>
                </a:cubicBezTo>
                <a:cubicBezTo>
                  <a:pt x="4261995" y="6012854"/>
                  <a:pt x="4310701" y="6012216"/>
                  <a:pt x="4308706" y="6002875"/>
                </a:cubicBezTo>
                <a:close/>
                <a:moveTo>
                  <a:pt x="4371425" y="5999243"/>
                </a:moveTo>
                <a:lnTo>
                  <a:pt x="4381959" y="5999606"/>
                </a:lnTo>
                <a:lnTo>
                  <a:pt x="4343399" y="6005230"/>
                </a:lnTo>
                <a:cubicBezTo>
                  <a:pt x="4348069" y="6004231"/>
                  <a:pt x="4348069" y="6004231"/>
                  <a:pt x="4348069" y="6004231"/>
                </a:cubicBezTo>
                <a:cubicBezTo>
                  <a:pt x="4348069" y="6004231"/>
                  <a:pt x="4348069" y="6004231"/>
                  <a:pt x="4352740" y="6003234"/>
                </a:cubicBezTo>
                <a:cubicBezTo>
                  <a:pt x="4357411" y="6002237"/>
                  <a:pt x="4366753" y="6000241"/>
                  <a:pt x="4371425" y="5999243"/>
                </a:cubicBezTo>
                <a:close/>
                <a:moveTo>
                  <a:pt x="5313770" y="5992063"/>
                </a:moveTo>
                <a:cubicBezTo>
                  <a:pt x="5311185" y="5991394"/>
                  <a:pt x="5307682" y="5992143"/>
                  <a:pt x="5303509" y="5995476"/>
                </a:cubicBezTo>
                <a:cubicBezTo>
                  <a:pt x="5304507" y="6000145"/>
                  <a:pt x="5304507" y="6000145"/>
                  <a:pt x="5304507" y="6000145"/>
                </a:cubicBezTo>
                <a:lnTo>
                  <a:pt x="5254793" y="6024769"/>
                </a:lnTo>
                <a:lnTo>
                  <a:pt x="5317025" y="5995549"/>
                </a:lnTo>
                <a:close/>
                <a:moveTo>
                  <a:pt x="4434660" y="5991919"/>
                </a:moveTo>
                <a:lnTo>
                  <a:pt x="4395777" y="5998924"/>
                </a:lnTo>
                <a:cubicBezTo>
                  <a:pt x="4395777" y="5998924"/>
                  <a:pt x="4395777" y="5998924"/>
                  <a:pt x="4391107" y="5999922"/>
                </a:cubicBezTo>
                <a:lnTo>
                  <a:pt x="4381959" y="5999606"/>
                </a:lnTo>
                <a:close/>
                <a:moveTo>
                  <a:pt x="5563150" y="5743821"/>
                </a:moveTo>
                <a:lnTo>
                  <a:pt x="5562539" y="5744767"/>
                </a:lnTo>
                <a:cubicBezTo>
                  <a:pt x="5562539" y="5744767"/>
                  <a:pt x="5562539" y="5744767"/>
                  <a:pt x="5557868" y="5745764"/>
                </a:cubicBezTo>
                <a:close/>
                <a:moveTo>
                  <a:pt x="2418715" y="5683798"/>
                </a:moveTo>
                <a:lnTo>
                  <a:pt x="2423109" y="5687744"/>
                </a:lnTo>
                <a:lnTo>
                  <a:pt x="2419712" y="5688470"/>
                </a:lnTo>
                <a:cubicBezTo>
                  <a:pt x="2419712" y="5688470"/>
                  <a:pt x="2419712" y="5688470"/>
                  <a:pt x="2418715" y="5683798"/>
                </a:cubicBezTo>
                <a:close/>
                <a:moveTo>
                  <a:pt x="5855983" y="5403674"/>
                </a:moveTo>
                <a:lnTo>
                  <a:pt x="5851753" y="5406742"/>
                </a:lnTo>
                <a:lnTo>
                  <a:pt x="5851313" y="5404671"/>
                </a:lnTo>
                <a:cubicBezTo>
                  <a:pt x="5851313" y="5404671"/>
                  <a:pt x="5851313" y="5404671"/>
                  <a:pt x="5855983" y="5403674"/>
                </a:cubicBezTo>
                <a:close/>
                <a:moveTo>
                  <a:pt x="4512474" y="5165146"/>
                </a:moveTo>
                <a:lnTo>
                  <a:pt x="4513179" y="5165335"/>
                </a:lnTo>
                <a:lnTo>
                  <a:pt x="4508315" y="5167547"/>
                </a:lnTo>
                <a:cubicBezTo>
                  <a:pt x="4508315" y="5167547"/>
                  <a:pt x="4512474" y="5165146"/>
                  <a:pt x="4512474" y="5165146"/>
                </a:cubicBezTo>
                <a:close/>
                <a:moveTo>
                  <a:pt x="4373541" y="5128612"/>
                </a:moveTo>
                <a:lnTo>
                  <a:pt x="4362165" y="5131201"/>
                </a:lnTo>
                <a:lnTo>
                  <a:pt x="4370545" y="5130631"/>
                </a:lnTo>
                <a:close/>
                <a:moveTo>
                  <a:pt x="3626785" y="5124711"/>
                </a:moveTo>
                <a:cubicBezTo>
                  <a:pt x="3633346" y="5126470"/>
                  <a:pt x="3636626" y="5127349"/>
                  <a:pt x="3639907" y="5128227"/>
                </a:cubicBezTo>
                <a:cubicBezTo>
                  <a:pt x="3635747" y="5130630"/>
                  <a:pt x="3632467" y="5129750"/>
                  <a:pt x="3629186" y="5128871"/>
                </a:cubicBezTo>
                <a:cubicBezTo>
                  <a:pt x="3629186" y="5128871"/>
                  <a:pt x="3629186" y="5128871"/>
                  <a:pt x="3625905" y="5127992"/>
                </a:cubicBezTo>
                <a:cubicBezTo>
                  <a:pt x="3622627" y="5127114"/>
                  <a:pt x="3622627" y="5127114"/>
                  <a:pt x="3622627" y="5127114"/>
                </a:cubicBezTo>
                <a:lnTo>
                  <a:pt x="3619346" y="5126234"/>
                </a:lnTo>
                <a:cubicBezTo>
                  <a:pt x="3619346" y="5126234"/>
                  <a:pt x="3622627" y="5127114"/>
                  <a:pt x="3626785" y="5124711"/>
                </a:cubicBezTo>
                <a:close/>
                <a:moveTo>
                  <a:pt x="3360612" y="5081517"/>
                </a:moveTo>
                <a:cubicBezTo>
                  <a:pt x="3363892" y="5082396"/>
                  <a:pt x="3363892" y="5082396"/>
                  <a:pt x="3363892" y="5082396"/>
                </a:cubicBezTo>
                <a:cubicBezTo>
                  <a:pt x="3360612" y="5081517"/>
                  <a:pt x="3359734" y="5084797"/>
                  <a:pt x="3359734" y="5084797"/>
                </a:cubicBezTo>
                <a:cubicBezTo>
                  <a:pt x="3360612" y="5081517"/>
                  <a:pt x="3360612" y="5081517"/>
                  <a:pt x="3360612" y="5081517"/>
                </a:cubicBezTo>
                <a:close/>
                <a:moveTo>
                  <a:pt x="3200777" y="5049024"/>
                </a:moveTo>
                <a:lnTo>
                  <a:pt x="3203804" y="5050048"/>
                </a:lnTo>
                <a:cubicBezTo>
                  <a:pt x="3203804" y="5050048"/>
                  <a:pt x="3203804" y="5050048"/>
                  <a:pt x="3200523" y="5049169"/>
                </a:cubicBezTo>
                <a:close/>
                <a:moveTo>
                  <a:pt x="3219693" y="5047769"/>
                </a:moveTo>
                <a:cubicBezTo>
                  <a:pt x="3221616" y="5047130"/>
                  <a:pt x="3223933" y="5047092"/>
                  <a:pt x="3228523" y="5049640"/>
                </a:cubicBezTo>
                <a:cubicBezTo>
                  <a:pt x="3227645" y="5052921"/>
                  <a:pt x="3227645" y="5052921"/>
                  <a:pt x="3230924" y="5053799"/>
                </a:cubicBezTo>
                <a:cubicBezTo>
                  <a:pt x="3234205" y="5054678"/>
                  <a:pt x="3234205" y="5054678"/>
                  <a:pt x="3234205" y="5054678"/>
                </a:cubicBezTo>
                <a:cubicBezTo>
                  <a:pt x="3233325" y="5057959"/>
                  <a:pt x="3233325" y="5057959"/>
                  <a:pt x="3236606" y="5058838"/>
                </a:cubicBezTo>
                <a:cubicBezTo>
                  <a:pt x="3236606" y="5058838"/>
                  <a:pt x="3236606" y="5058838"/>
                  <a:pt x="3239886" y="5059716"/>
                </a:cubicBezTo>
                <a:cubicBezTo>
                  <a:pt x="3240766" y="5056436"/>
                  <a:pt x="3237485" y="5055556"/>
                  <a:pt x="3240766" y="5056436"/>
                </a:cubicBezTo>
                <a:cubicBezTo>
                  <a:pt x="3250605" y="5059072"/>
                  <a:pt x="3259569" y="5064990"/>
                  <a:pt x="3267886" y="5060188"/>
                </a:cubicBezTo>
                <a:cubicBezTo>
                  <a:pt x="3263727" y="5062589"/>
                  <a:pt x="3263727" y="5062589"/>
                  <a:pt x="3267006" y="5063467"/>
                </a:cubicBezTo>
                <a:cubicBezTo>
                  <a:pt x="3269409" y="5067627"/>
                  <a:pt x="3273569" y="5065226"/>
                  <a:pt x="3273569" y="5065226"/>
                </a:cubicBezTo>
                <a:cubicBezTo>
                  <a:pt x="3273569" y="5065226"/>
                  <a:pt x="3273569" y="5065226"/>
                  <a:pt x="3276848" y="5066104"/>
                </a:cubicBezTo>
                <a:cubicBezTo>
                  <a:pt x="3284930" y="5075301"/>
                  <a:pt x="3297408" y="5068098"/>
                  <a:pt x="3308771" y="5078174"/>
                </a:cubicBezTo>
                <a:cubicBezTo>
                  <a:pt x="3309651" y="5074894"/>
                  <a:pt x="3309651" y="5074894"/>
                  <a:pt x="3309651" y="5074894"/>
                </a:cubicBezTo>
                <a:cubicBezTo>
                  <a:pt x="3308771" y="5078174"/>
                  <a:pt x="3312052" y="5079053"/>
                  <a:pt x="3312052" y="5079053"/>
                </a:cubicBezTo>
                <a:cubicBezTo>
                  <a:pt x="3315333" y="5079933"/>
                  <a:pt x="3315333" y="5079933"/>
                  <a:pt x="3316211" y="5076651"/>
                </a:cubicBezTo>
                <a:cubicBezTo>
                  <a:pt x="3326051" y="5079288"/>
                  <a:pt x="3335893" y="5081925"/>
                  <a:pt x="3335893" y="5081925"/>
                </a:cubicBezTo>
                <a:cubicBezTo>
                  <a:pt x="3345734" y="5084562"/>
                  <a:pt x="3330211" y="5076888"/>
                  <a:pt x="3346612" y="5081283"/>
                </a:cubicBezTo>
                <a:cubicBezTo>
                  <a:pt x="3342454" y="5083684"/>
                  <a:pt x="3344855" y="5087843"/>
                  <a:pt x="3349015" y="5085441"/>
                </a:cubicBezTo>
                <a:cubicBezTo>
                  <a:pt x="3353173" y="5083040"/>
                  <a:pt x="3337650" y="5075365"/>
                  <a:pt x="3354053" y="5079760"/>
                </a:cubicBezTo>
                <a:cubicBezTo>
                  <a:pt x="3354053" y="5079760"/>
                  <a:pt x="3354053" y="5079760"/>
                  <a:pt x="3353173" y="5083040"/>
                </a:cubicBezTo>
                <a:cubicBezTo>
                  <a:pt x="3353173" y="5083040"/>
                  <a:pt x="3353173" y="5083040"/>
                  <a:pt x="3356453" y="5083919"/>
                </a:cubicBezTo>
                <a:cubicBezTo>
                  <a:pt x="3356453" y="5083919"/>
                  <a:pt x="3359734" y="5084797"/>
                  <a:pt x="3359734" y="5084797"/>
                </a:cubicBezTo>
                <a:cubicBezTo>
                  <a:pt x="3363013" y="5085677"/>
                  <a:pt x="3363013" y="5085677"/>
                  <a:pt x="3363013" y="5085677"/>
                </a:cubicBezTo>
                <a:cubicBezTo>
                  <a:pt x="3366295" y="5086556"/>
                  <a:pt x="3366295" y="5086556"/>
                  <a:pt x="3366295" y="5086556"/>
                </a:cubicBezTo>
                <a:cubicBezTo>
                  <a:pt x="3365415" y="5089835"/>
                  <a:pt x="3368696" y="5090715"/>
                  <a:pt x="3371975" y="5091594"/>
                </a:cubicBezTo>
                <a:cubicBezTo>
                  <a:pt x="3372854" y="5088314"/>
                  <a:pt x="3376135" y="5089193"/>
                  <a:pt x="3379415" y="5090071"/>
                </a:cubicBezTo>
                <a:cubicBezTo>
                  <a:pt x="3381816" y="5094231"/>
                  <a:pt x="3391657" y="5096868"/>
                  <a:pt x="3398218" y="5098625"/>
                </a:cubicBezTo>
                <a:cubicBezTo>
                  <a:pt x="3371975" y="5091594"/>
                  <a:pt x="3362135" y="5088957"/>
                  <a:pt x="3338294" y="5086085"/>
                </a:cubicBezTo>
                <a:cubicBezTo>
                  <a:pt x="3339815" y="5093525"/>
                  <a:pt x="3325815" y="5093289"/>
                  <a:pt x="3309415" y="5088893"/>
                </a:cubicBezTo>
                <a:cubicBezTo>
                  <a:pt x="3293014" y="5084499"/>
                  <a:pt x="3276613" y="5080105"/>
                  <a:pt x="3275734" y="5083385"/>
                </a:cubicBezTo>
                <a:cubicBezTo>
                  <a:pt x="3258454" y="5082271"/>
                  <a:pt x="3237249" y="5069557"/>
                  <a:pt x="3221727" y="5061883"/>
                </a:cubicBezTo>
                <a:cubicBezTo>
                  <a:pt x="3225009" y="5062762"/>
                  <a:pt x="3225009" y="5062762"/>
                  <a:pt x="3225887" y="5059480"/>
                </a:cubicBezTo>
                <a:cubicBezTo>
                  <a:pt x="3225887" y="5059480"/>
                  <a:pt x="3222606" y="5058602"/>
                  <a:pt x="3222606" y="5058602"/>
                </a:cubicBezTo>
                <a:cubicBezTo>
                  <a:pt x="3210364" y="5051805"/>
                  <a:pt x="3210364" y="5051805"/>
                  <a:pt x="3210364" y="5051805"/>
                </a:cubicBezTo>
                <a:cubicBezTo>
                  <a:pt x="3207083" y="5050927"/>
                  <a:pt x="3207083" y="5050927"/>
                  <a:pt x="3207083" y="5050927"/>
                </a:cubicBezTo>
                <a:lnTo>
                  <a:pt x="3207921" y="5047800"/>
                </a:lnTo>
                <a:lnTo>
                  <a:pt x="3213235" y="5049498"/>
                </a:lnTo>
                <a:cubicBezTo>
                  <a:pt x="3216244" y="5049646"/>
                  <a:pt x="3217771" y="5048407"/>
                  <a:pt x="3219693" y="5047769"/>
                </a:cubicBezTo>
                <a:close/>
                <a:moveTo>
                  <a:pt x="3204682" y="5046768"/>
                </a:moveTo>
                <a:cubicBezTo>
                  <a:pt x="3204682" y="5046768"/>
                  <a:pt x="3204682" y="5046768"/>
                  <a:pt x="3207964" y="5047647"/>
                </a:cubicBezTo>
                <a:lnTo>
                  <a:pt x="3207921" y="5047800"/>
                </a:lnTo>
                <a:close/>
                <a:moveTo>
                  <a:pt x="1727225" y="5030520"/>
                </a:moveTo>
                <a:lnTo>
                  <a:pt x="1725536" y="5030881"/>
                </a:lnTo>
                <a:lnTo>
                  <a:pt x="1727974" y="5034027"/>
                </a:lnTo>
                <a:close/>
                <a:moveTo>
                  <a:pt x="4899046" y="4955822"/>
                </a:moveTo>
                <a:cubicBezTo>
                  <a:pt x="4899046" y="4955822"/>
                  <a:pt x="4902327" y="4956701"/>
                  <a:pt x="4902327" y="4956701"/>
                </a:cubicBezTo>
                <a:cubicBezTo>
                  <a:pt x="4902327" y="4956701"/>
                  <a:pt x="4901447" y="4959982"/>
                  <a:pt x="4898167" y="4959102"/>
                </a:cubicBezTo>
                <a:cubicBezTo>
                  <a:pt x="4899046" y="4955822"/>
                  <a:pt x="4899046" y="4955822"/>
                  <a:pt x="4899046" y="4955822"/>
                </a:cubicBezTo>
                <a:close/>
                <a:moveTo>
                  <a:pt x="4909765" y="4955178"/>
                </a:moveTo>
                <a:lnTo>
                  <a:pt x="4908886" y="4958459"/>
                </a:lnTo>
                <a:cubicBezTo>
                  <a:pt x="4905607" y="4957581"/>
                  <a:pt x="4905607" y="4957581"/>
                  <a:pt x="4904727" y="4960860"/>
                </a:cubicBezTo>
                <a:close/>
                <a:moveTo>
                  <a:pt x="4886804" y="4949025"/>
                </a:moveTo>
                <a:cubicBezTo>
                  <a:pt x="4885925" y="4952305"/>
                  <a:pt x="4885925" y="4952305"/>
                  <a:pt x="4885925" y="4952305"/>
                </a:cubicBezTo>
                <a:cubicBezTo>
                  <a:pt x="4880887" y="4957988"/>
                  <a:pt x="4880887" y="4957988"/>
                  <a:pt x="4882645" y="4951427"/>
                </a:cubicBezTo>
                <a:cubicBezTo>
                  <a:pt x="4886804" y="4949025"/>
                  <a:pt x="4886804" y="4949025"/>
                  <a:pt x="4886804" y="4949025"/>
                </a:cubicBezTo>
                <a:close/>
                <a:moveTo>
                  <a:pt x="1904088" y="4943893"/>
                </a:moveTo>
                <a:lnTo>
                  <a:pt x="1909757" y="4947566"/>
                </a:lnTo>
                <a:cubicBezTo>
                  <a:pt x="1909757" y="4947566"/>
                  <a:pt x="1909757" y="4947566"/>
                  <a:pt x="1905087" y="4948563"/>
                </a:cubicBezTo>
                <a:close/>
                <a:moveTo>
                  <a:pt x="4977467" y="4879455"/>
                </a:moveTo>
                <a:lnTo>
                  <a:pt x="4858971" y="4948076"/>
                </a:lnTo>
                <a:cubicBezTo>
                  <a:pt x="4794519" y="4983128"/>
                  <a:pt x="4728689" y="5015573"/>
                  <a:pt x="4660094" y="5042804"/>
                </a:cubicBezTo>
                <a:cubicBezTo>
                  <a:pt x="4588740" y="5070496"/>
                  <a:pt x="4516871" y="5093703"/>
                  <a:pt x="4444457" y="5112467"/>
                </a:cubicBezTo>
                <a:lnTo>
                  <a:pt x="4389558" y="5124965"/>
                </a:lnTo>
                <a:lnTo>
                  <a:pt x="4383717" y="5128009"/>
                </a:lnTo>
                <a:cubicBezTo>
                  <a:pt x="4371129" y="5132548"/>
                  <a:pt x="4352545" y="5135479"/>
                  <a:pt x="4343187" y="5140882"/>
                </a:cubicBezTo>
                <a:cubicBezTo>
                  <a:pt x="4343187" y="5140882"/>
                  <a:pt x="4339907" y="5140002"/>
                  <a:pt x="4339907" y="5140002"/>
                </a:cubicBezTo>
                <a:cubicBezTo>
                  <a:pt x="4336627" y="5139123"/>
                  <a:pt x="4336627" y="5139123"/>
                  <a:pt x="4336627" y="5139123"/>
                </a:cubicBezTo>
                <a:cubicBezTo>
                  <a:pt x="4336627" y="5139123"/>
                  <a:pt x="4335748" y="5142403"/>
                  <a:pt x="4335748" y="5142403"/>
                </a:cubicBezTo>
                <a:cubicBezTo>
                  <a:pt x="4324149" y="5146327"/>
                  <a:pt x="4325027" y="5143047"/>
                  <a:pt x="4317590" y="5144570"/>
                </a:cubicBezTo>
                <a:cubicBezTo>
                  <a:pt x="4317590" y="5144570"/>
                  <a:pt x="4314308" y="5143691"/>
                  <a:pt x="4314308" y="5143691"/>
                </a:cubicBezTo>
                <a:cubicBezTo>
                  <a:pt x="4314308" y="5143691"/>
                  <a:pt x="4310149" y="5146092"/>
                  <a:pt x="4310149" y="5146092"/>
                </a:cubicBezTo>
                <a:cubicBezTo>
                  <a:pt x="4313430" y="5146971"/>
                  <a:pt x="4313430" y="5146971"/>
                  <a:pt x="4313430" y="5146971"/>
                </a:cubicBezTo>
                <a:cubicBezTo>
                  <a:pt x="4294391" y="5152417"/>
                  <a:pt x="4283671" y="5153060"/>
                  <a:pt x="4271193" y="5160265"/>
                </a:cubicBezTo>
                <a:cubicBezTo>
                  <a:pt x="4272073" y="5156984"/>
                  <a:pt x="4272073" y="5156984"/>
                  <a:pt x="4272073" y="5156984"/>
                </a:cubicBezTo>
                <a:lnTo>
                  <a:pt x="4268793" y="5156105"/>
                </a:lnTo>
                <a:cubicBezTo>
                  <a:pt x="4265512" y="5155227"/>
                  <a:pt x="4264633" y="5158507"/>
                  <a:pt x="4264633" y="5158507"/>
                </a:cubicBezTo>
                <a:cubicBezTo>
                  <a:pt x="4264633" y="5158507"/>
                  <a:pt x="4264633" y="5158507"/>
                  <a:pt x="4263755" y="5161788"/>
                </a:cubicBezTo>
                <a:cubicBezTo>
                  <a:pt x="4260474" y="5160908"/>
                  <a:pt x="4260474" y="5160908"/>
                  <a:pt x="4260474" y="5160908"/>
                </a:cubicBezTo>
                <a:cubicBezTo>
                  <a:pt x="4248875" y="5164832"/>
                  <a:pt x="4246475" y="5160672"/>
                  <a:pt x="4239034" y="5162195"/>
                </a:cubicBezTo>
                <a:cubicBezTo>
                  <a:pt x="4238156" y="5165476"/>
                  <a:pt x="4241437" y="5166354"/>
                  <a:pt x="4233996" y="5167877"/>
                </a:cubicBezTo>
                <a:cubicBezTo>
                  <a:pt x="4230715" y="5166997"/>
                  <a:pt x="4229837" y="5170278"/>
                  <a:pt x="4226557" y="5169398"/>
                </a:cubicBezTo>
                <a:cubicBezTo>
                  <a:pt x="4227435" y="5166119"/>
                  <a:pt x="4227435" y="5166119"/>
                  <a:pt x="4224157" y="5165240"/>
                </a:cubicBezTo>
                <a:cubicBezTo>
                  <a:pt x="4224157" y="5165240"/>
                  <a:pt x="4220876" y="5164361"/>
                  <a:pt x="4219997" y="5167641"/>
                </a:cubicBezTo>
                <a:cubicBezTo>
                  <a:pt x="4219997" y="5167641"/>
                  <a:pt x="4216716" y="5166762"/>
                  <a:pt x="4215837" y="5170042"/>
                </a:cubicBezTo>
                <a:cubicBezTo>
                  <a:pt x="4208397" y="5171565"/>
                  <a:pt x="4177761" y="5180935"/>
                  <a:pt x="4181921" y="5178534"/>
                </a:cubicBezTo>
                <a:cubicBezTo>
                  <a:pt x="4183441" y="5185973"/>
                  <a:pt x="4194398" y="5171329"/>
                  <a:pt x="4195921" y="5178768"/>
                </a:cubicBezTo>
                <a:cubicBezTo>
                  <a:pt x="4200079" y="5176367"/>
                  <a:pt x="4204239" y="5173966"/>
                  <a:pt x="4211678" y="5172443"/>
                </a:cubicBezTo>
                <a:cubicBezTo>
                  <a:pt x="4211678" y="5172443"/>
                  <a:pt x="4211678" y="5172443"/>
                  <a:pt x="4214959" y="5173322"/>
                </a:cubicBezTo>
                <a:cubicBezTo>
                  <a:pt x="4214959" y="5173322"/>
                  <a:pt x="4218239" y="5174202"/>
                  <a:pt x="4218239" y="5174202"/>
                </a:cubicBezTo>
                <a:cubicBezTo>
                  <a:pt x="4221518" y="5175080"/>
                  <a:pt x="4225678" y="5172679"/>
                  <a:pt x="4225678" y="5172679"/>
                </a:cubicBezTo>
                <a:cubicBezTo>
                  <a:pt x="4235519" y="5175316"/>
                  <a:pt x="4241437" y="5166354"/>
                  <a:pt x="4256315" y="5163309"/>
                </a:cubicBezTo>
                <a:cubicBezTo>
                  <a:pt x="4255435" y="5166590"/>
                  <a:pt x="4258715" y="5167468"/>
                  <a:pt x="4262875" y="5165067"/>
                </a:cubicBezTo>
                <a:cubicBezTo>
                  <a:pt x="4266157" y="5165946"/>
                  <a:pt x="4266157" y="5165946"/>
                  <a:pt x="4266157" y="5165946"/>
                </a:cubicBezTo>
                <a:cubicBezTo>
                  <a:pt x="4266157" y="5165946"/>
                  <a:pt x="4269436" y="5166824"/>
                  <a:pt x="4272717" y="5167703"/>
                </a:cubicBezTo>
                <a:cubicBezTo>
                  <a:pt x="4273595" y="5164424"/>
                  <a:pt x="4276877" y="5165302"/>
                  <a:pt x="4273595" y="5164424"/>
                </a:cubicBezTo>
                <a:cubicBezTo>
                  <a:pt x="4273595" y="5164424"/>
                  <a:pt x="4274474" y="5161144"/>
                  <a:pt x="4274474" y="5161144"/>
                </a:cubicBezTo>
                <a:cubicBezTo>
                  <a:pt x="4284315" y="5163779"/>
                  <a:pt x="4282792" y="5156341"/>
                  <a:pt x="4290233" y="5154819"/>
                </a:cubicBezTo>
                <a:cubicBezTo>
                  <a:pt x="4300952" y="5154174"/>
                  <a:pt x="4308392" y="5152652"/>
                  <a:pt x="4312551" y="5150251"/>
                </a:cubicBezTo>
                <a:cubicBezTo>
                  <a:pt x="4312551" y="5150251"/>
                  <a:pt x="4315831" y="5151131"/>
                  <a:pt x="4315831" y="5151131"/>
                </a:cubicBezTo>
                <a:cubicBezTo>
                  <a:pt x="4315831" y="5151131"/>
                  <a:pt x="4315831" y="5151131"/>
                  <a:pt x="4319110" y="5152009"/>
                </a:cubicBezTo>
                <a:cubicBezTo>
                  <a:pt x="4327430" y="5147207"/>
                  <a:pt x="4327430" y="5147207"/>
                  <a:pt x="4334869" y="5145684"/>
                </a:cubicBezTo>
                <a:cubicBezTo>
                  <a:pt x="4331589" y="5144804"/>
                  <a:pt x="4331589" y="5144804"/>
                  <a:pt x="4330709" y="5148085"/>
                </a:cubicBezTo>
                <a:cubicBezTo>
                  <a:pt x="4330709" y="5148085"/>
                  <a:pt x="4330709" y="5148085"/>
                  <a:pt x="4333989" y="5148964"/>
                </a:cubicBezTo>
                <a:cubicBezTo>
                  <a:pt x="4333989" y="5148964"/>
                  <a:pt x="4338149" y="5146563"/>
                  <a:pt x="4338149" y="5146563"/>
                </a:cubicBezTo>
                <a:cubicBezTo>
                  <a:pt x="4342309" y="5144162"/>
                  <a:pt x="4342309" y="5144162"/>
                  <a:pt x="4342309" y="5144162"/>
                </a:cubicBezTo>
                <a:cubicBezTo>
                  <a:pt x="4345588" y="5145042"/>
                  <a:pt x="4345588" y="5145042"/>
                  <a:pt x="4353029" y="5143519"/>
                </a:cubicBezTo>
                <a:cubicBezTo>
                  <a:pt x="4349748" y="5142639"/>
                  <a:pt x="4353907" y="5140237"/>
                  <a:pt x="4361347" y="5138715"/>
                </a:cubicBezTo>
                <a:cubicBezTo>
                  <a:pt x="4360467" y="5141996"/>
                  <a:pt x="4357187" y="5141116"/>
                  <a:pt x="4356309" y="5144397"/>
                </a:cubicBezTo>
                <a:cubicBezTo>
                  <a:pt x="4367906" y="5140474"/>
                  <a:pt x="4361347" y="5138715"/>
                  <a:pt x="4368785" y="5137194"/>
                </a:cubicBezTo>
                <a:cubicBezTo>
                  <a:pt x="4379505" y="5136549"/>
                  <a:pt x="4372066" y="5138072"/>
                  <a:pt x="4387825" y="5131747"/>
                </a:cubicBezTo>
                <a:cubicBezTo>
                  <a:pt x="4390225" y="5135906"/>
                  <a:pt x="4386065" y="5138307"/>
                  <a:pt x="4385187" y="5141588"/>
                </a:cubicBezTo>
                <a:cubicBezTo>
                  <a:pt x="4393506" y="5136784"/>
                  <a:pt x="4397665" y="5134383"/>
                  <a:pt x="4401825" y="5131982"/>
                </a:cubicBezTo>
                <a:cubicBezTo>
                  <a:pt x="4400945" y="5135263"/>
                  <a:pt x="4400945" y="5135263"/>
                  <a:pt x="4400945" y="5135263"/>
                </a:cubicBezTo>
                <a:cubicBezTo>
                  <a:pt x="4400945" y="5135263"/>
                  <a:pt x="4400945" y="5135263"/>
                  <a:pt x="4404225" y="5136142"/>
                </a:cubicBezTo>
                <a:cubicBezTo>
                  <a:pt x="4404225" y="5136142"/>
                  <a:pt x="4405105" y="5132862"/>
                  <a:pt x="4408385" y="5133740"/>
                </a:cubicBezTo>
                <a:cubicBezTo>
                  <a:pt x="4412543" y="5131339"/>
                  <a:pt x="4419984" y="5129816"/>
                  <a:pt x="4420862" y="5126537"/>
                </a:cubicBezTo>
                <a:cubicBezTo>
                  <a:pt x="4420862" y="5126537"/>
                  <a:pt x="4425022" y="5124136"/>
                  <a:pt x="4428303" y="5125014"/>
                </a:cubicBezTo>
                <a:cubicBezTo>
                  <a:pt x="4428303" y="5125014"/>
                  <a:pt x="4428303" y="5125014"/>
                  <a:pt x="4432461" y="5122611"/>
                </a:cubicBezTo>
                <a:cubicBezTo>
                  <a:pt x="4432461" y="5122611"/>
                  <a:pt x="4432461" y="5122611"/>
                  <a:pt x="4429181" y="5121733"/>
                </a:cubicBezTo>
                <a:cubicBezTo>
                  <a:pt x="4429181" y="5121733"/>
                  <a:pt x="4429181" y="5121733"/>
                  <a:pt x="4425901" y="5120854"/>
                </a:cubicBezTo>
                <a:cubicBezTo>
                  <a:pt x="4438378" y="5113651"/>
                  <a:pt x="4449097" y="5113006"/>
                  <a:pt x="4456537" y="5111486"/>
                </a:cubicBezTo>
                <a:cubicBezTo>
                  <a:pt x="4455658" y="5114765"/>
                  <a:pt x="4451499" y="5117167"/>
                  <a:pt x="4450621" y="5120446"/>
                </a:cubicBezTo>
                <a:cubicBezTo>
                  <a:pt x="4469658" y="5115001"/>
                  <a:pt x="4488695" y="5109553"/>
                  <a:pt x="4475575" y="5106039"/>
                </a:cubicBezTo>
                <a:cubicBezTo>
                  <a:pt x="4493735" y="5103872"/>
                  <a:pt x="4493735" y="5103872"/>
                  <a:pt x="4506211" y="5096669"/>
                </a:cubicBezTo>
                <a:cubicBezTo>
                  <a:pt x="4506211" y="5096669"/>
                  <a:pt x="4505333" y="5099949"/>
                  <a:pt x="4502053" y="5099070"/>
                </a:cubicBezTo>
                <a:cubicBezTo>
                  <a:pt x="4502053" y="5099070"/>
                  <a:pt x="4501174" y="5102350"/>
                  <a:pt x="4501174" y="5102350"/>
                </a:cubicBezTo>
                <a:cubicBezTo>
                  <a:pt x="4497015" y="5104753"/>
                  <a:pt x="4500295" y="5105631"/>
                  <a:pt x="4500295" y="5105631"/>
                </a:cubicBezTo>
                <a:cubicBezTo>
                  <a:pt x="4503575" y="5106509"/>
                  <a:pt x="4503575" y="5106509"/>
                  <a:pt x="4507735" y="5104109"/>
                </a:cubicBezTo>
                <a:cubicBezTo>
                  <a:pt x="4506857" y="5107388"/>
                  <a:pt x="4506857" y="5107388"/>
                  <a:pt x="4506857" y="5107388"/>
                </a:cubicBezTo>
                <a:cubicBezTo>
                  <a:pt x="4503575" y="5106509"/>
                  <a:pt x="4502697" y="5109791"/>
                  <a:pt x="4502697" y="5109791"/>
                </a:cubicBezTo>
                <a:cubicBezTo>
                  <a:pt x="4499417" y="5108911"/>
                  <a:pt x="4499417" y="5108911"/>
                  <a:pt x="4499417" y="5108911"/>
                </a:cubicBezTo>
                <a:cubicBezTo>
                  <a:pt x="4499417" y="5108911"/>
                  <a:pt x="4495258" y="5111312"/>
                  <a:pt x="4495258" y="5111312"/>
                </a:cubicBezTo>
                <a:cubicBezTo>
                  <a:pt x="4495258" y="5111312"/>
                  <a:pt x="4491098" y="5113713"/>
                  <a:pt x="4491098" y="5113713"/>
                </a:cubicBezTo>
                <a:cubicBezTo>
                  <a:pt x="4448861" y="5127007"/>
                  <a:pt x="4410786" y="5137900"/>
                  <a:pt x="4368551" y="5151193"/>
                </a:cubicBezTo>
                <a:cubicBezTo>
                  <a:pt x="4365269" y="5150314"/>
                  <a:pt x="4365269" y="5150314"/>
                  <a:pt x="4365269" y="5150314"/>
                </a:cubicBezTo>
                <a:cubicBezTo>
                  <a:pt x="4361990" y="5149436"/>
                  <a:pt x="4361112" y="5152715"/>
                  <a:pt x="4361112" y="5152715"/>
                </a:cubicBezTo>
                <a:cubicBezTo>
                  <a:pt x="4348633" y="5159921"/>
                  <a:pt x="4349512" y="5156639"/>
                  <a:pt x="4337913" y="5160563"/>
                </a:cubicBezTo>
                <a:cubicBezTo>
                  <a:pt x="4334634" y="5159684"/>
                  <a:pt x="4331353" y="5158804"/>
                  <a:pt x="4327194" y="5161207"/>
                </a:cubicBezTo>
                <a:cubicBezTo>
                  <a:pt x="4323913" y="5160327"/>
                  <a:pt x="4323035" y="5163608"/>
                  <a:pt x="4323035" y="5163608"/>
                </a:cubicBezTo>
                <a:cubicBezTo>
                  <a:pt x="4311437" y="5167532"/>
                  <a:pt x="4300716" y="5168175"/>
                  <a:pt x="4295678" y="5173857"/>
                </a:cubicBezTo>
                <a:cubicBezTo>
                  <a:pt x="4295678" y="5173857"/>
                  <a:pt x="4291519" y="5176258"/>
                  <a:pt x="4291519" y="5176258"/>
                </a:cubicBezTo>
                <a:cubicBezTo>
                  <a:pt x="4288238" y="5175378"/>
                  <a:pt x="4284959" y="5174500"/>
                  <a:pt x="4281679" y="5173621"/>
                </a:cubicBezTo>
                <a:cubicBezTo>
                  <a:pt x="4280799" y="5176901"/>
                  <a:pt x="4262641" y="5179066"/>
                  <a:pt x="4254323" y="5183870"/>
                </a:cubicBezTo>
                <a:cubicBezTo>
                  <a:pt x="4254323" y="5183870"/>
                  <a:pt x="4251042" y="5182990"/>
                  <a:pt x="4250163" y="5186271"/>
                </a:cubicBezTo>
                <a:cubicBezTo>
                  <a:pt x="4246882" y="5185391"/>
                  <a:pt x="4246882" y="5185391"/>
                  <a:pt x="4246882" y="5185391"/>
                </a:cubicBezTo>
                <a:cubicBezTo>
                  <a:pt x="4213843" y="5190603"/>
                  <a:pt x="4177525" y="5194934"/>
                  <a:pt x="4143607" y="5203426"/>
                </a:cubicBezTo>
                <a:cubicBezTo>
                  <a:pt x="4140328" y="5202547"/>
                  <a:pt x="4136170" y="5204948"/>
                  <a:pt x="4132010" y="5207349"/>
                </a:cubicBezTo>
                <a:cubicBezTo>
                  <a:pt x="4128729" y="5206471"/>
                  <a:pt x="4125449" y="5205591"/>
                  <a:pt x="4122169" y="5204713"/>
                </a:cubicBezTo>
                <a:cubicBezTo>
                  <a:pt x="4125449" y="5205591"/>
                  <a:pt x="4121291" y="5207992"/>
                  <a:pt x="4120410" y="5211273"/>
                </a:cubicBezTo>
                <a:cubicBezTo>
                  <a:pt x="4117131" y="5210395"/>
                  <a:pt x="4112971" y="5212796"/>
                  <a:pt x="4112971" y="5212796"/>
                </a:cubicBezTo>
                <a:cubicBezTo>
                  <a:pt x="4094811" y="5214961"/>
                  <a:pt x="4077531" y="5213847"/>
                  <a:pt x="4062652" y="5216892"/>
                </a:cubicBezTo>
                <a:cubicBezTo>
                  <a:pt x="4062652" y="5216892"/>
                  <a:pt x="4059373" y="5216012"/>
                  <a:pt x="4059373" y="5216012"/>
                </a:cubicBezTo>
                <a:cubicBezTo>
                  <a:pt x="4056092" y="5215134"/>
                  <a:pt x="4056092" y="5215134"/>
                  <a:pt x="4052812" y="5214255"/>
                </a:cubicBezTo>
                <a:cubicBezTo>
                  <a:pt x="4051933" y="5217535"/>
                  <a:pt x="4051933" y="5217535"/>
                  <a:pt x="4051933" y="5217535"/>
                </a:cubicBezTo>
                <a:cubicBezTo>
                  <a:pt x="4029616" y="5222103"/>
                  <a:pt x="4010575" y="5227548"/>
                  <a:pt x="3996577" y="5227313"/>
                </a:cubicBezTo>
                <a:cubicBezTo>
                  <a:pt x="3984100" y="5234517"/>
                  <a:pt x="3952819" y="5233166"/>
                  <a:pt x="3923940" y="5235976"/>
                </a:cubicBezTo>
                <a:cubicBezTo>
                  <a:pt x="3915620" y="5240778"/>
                  <a:pt x="3891781" y="5237907"/>
                  <a:pt x="3884340" y="5239430"/>
                </a:cubicBezTo>
                <a:cubicBezTo>
                  <a:pt x="3884340" y="5239430"/>
                  <a:pt x="3881060" y="5238550"/>
                  <a:pt x="3881060" y="5238550"/>
                </a:cubicBezTo>
                <a:cubicBezTo>
                  <a:pt x="3881060" y="5238550"/>
                  <a:pt x="3877781" y="5237671"/>
                  <a:pt x="3877781" y="5237671"/>
                </a:cubicBezTo>
                <a:cubicBezTo>
                  <a:pt x="3874499" y="5236793"/>
                  <a:pt x="3874499" y="5236793"/>
                  <a:pt x="3874499" y="5236793"/>
                </a:cubicBezTo>
                <a:cubicBezTo>
                  <a:pt x="3870340" y="5239194"/>
                  <a:pt x="3870340" y="5239194"/>
                  <a:pt x="3873621" y="5240072"/>
                </a:cubicBezTo>
                <a:cubicBezTo>
                  <a:pt x="3862901" y="5240716"/>
                  <a:pt x="3869461" y="5242475"/>
                  <a:pt x="3868581" y="5245755"/>
                </a:cubicBezTo>
                <a:cubicBezTo>
                  <a:pt x="3859621" y="5239836"/>
                  <a:pt x="3856984" y="5249678"/>
                  <a:pt x="3843864" y="5246161"/>
                </a:cubicBezTo>
                <a:cubicBezTo>
                  <a:pt x="3846263" y="5250321"/>
                  <a:pt x="3836423" y="5247684"/>
                  <a:pt x="3835544" y="5250965"/>
                </a:cubicBezTo>
                <a:cubicBezTo>
                  <a:pt x="3850423" y="5247920"/>
                  <a:pt x="3874265" y="5250791"/>
                  <a:pt x="3879302" y="5245111"/>
                </a:cubicBezTo>
                <a:cubicBezTo>
                  <a:pt x="3879302" y="5245111"/>
                  <a:pt x="3882583" y="5245989"/>
                  <a:pt x="3885863" y="5246869"/>
                </a:cubicBezTo>
                <a:cubicBezTo>
                  <a:pt x="3885863" y="5246869"/>
                  <a:pt x="3889143" y="5247748"/>
                  <a:pt x="3890023" y="5244468"/>
                </a:cubicBezTo>
                <a:cubicBezTo>
                  <a:pt x="3909704" y="5249742"/>
                  <a:pt x="3928742" y="5244294"/>
                  <a:pt x="3946901" y="5242128"/>
                </a:cubicBezTo>
                <a:cubicBezTo>
                  <a:pt x="3993940" y="5237154"/>
                  <a:pt x="4040099" y="5235459"/>
                  <a:pt x="4080577" y="5228726"/>
                </a:cubicBezTo>
                <a:cubicBezTo>
                  <a:pt x="4113616" y="5223516"/>
                  <a:pt x="4163054" y="5222700"/>
                  <a:pt x="4208569" y="5210285"/>
                </a:cubicBezTo>
                <a:cubicBezTo>
                  <a:pt x="4216010" y="5208762"/>
                  <a:pt x="4221047" y="5203081"/>
                  <a:pt x="4227607" y="5204840"/>
                </a:cubicBezTo>
                <a:cubicBezTo>
                  <a:pt x="4261525" y="5196348"/>
                  <a:pt x="4293683" y="5194417"/>
                  <a:pt x="4320161" y="5187449"/>
                </a:cubicBezTo>
                <a:cubicBezTo>
                  <a:pt x="4340080" y="5178723"/>
                  <a:pt x="4328481" y="5182645"/>
                  <a:pt x="4350799" y="5178079"/>
                </a:cubicBezTo>
                <a:cubicBezTo>
                  <a:pt x="4376397" y="5174391"/>
                  <a:pt x="4399595" y="5166543"/>
                  <a:pt x="4416232" y="5156937"/>
                </a:cubicBezTo>
                <a:cubicBezTo>
                  <a:pt x="4449271" y="5151726"/>
                  <a:pt x="4497423" y="5129472"/>
                  <a:pt x="4528059" y="5120102"/>
                </a:cubicBezTo>
                <a:cubicBezTo>
                  <a:pt x="4539658" y="5116178"/>
                  <a:pt x="4537257" y="5112018"/>
                  <a:pt x="4548856" y="5108094"/>
                </a:cubicBezTo>
                <a:cubicBezTo>
                  <a:pt x="4550379" y="5115535"/>
                  <a:pt x="4570295" y="5106807"/>
                  <a:pt x="4582773" y="5099604"/>
                </a:cubicBezTo>
                <a:cubicBezTo>
                  <a:pt x="4582773" y="5099604"/>
                  <a:pt x="4583652" y="5096324"/>
                  <a:pt x="4587811" y="5093923"/>
                </a:cubicBezTo>
                <a:cubicBezTo>
                  <a:pt x="4600289" y="5086718"/>
                  <a:pt x="4625008" y="5086310"/>
                  <a:pt x="4642524" y="5073425"/>
                </a:cubicBezTo>
                <a:cubicBezTo>
                  <a:pt x="4646684" y="5071024"/>
                  <a:pt x="4644283" y="5066864"/>
                  <a:pt x="4652601" y="5062062"/>
                </a:cubicBezTo>
                <a:cubicBezTo>
                  <a:pt x="4652601" y="5062062"/>
                  <a:pt x="4662441" y="5064699"/>
                  <a:pt x="4667481" y="5059017"/>
                </a:cubicBezTo>
                <a:cubicBezTo>
                  <a:pt x="4710595" y="5042443"/>
                  <a:pt x="4761384" y="5010346"/>
                  <a:pt x="4798817" y="4988734"/>
                </a:cubicBezTo>
                <a:cubicBezTo>
                  <a:pt x="4815454" y="4979129"/>
                  <a:pt x="4835371" y="4970403"/>
                  <a:pt x="4856167" y="4958396"/>
                </a:cubicBezTo>
                <a:cubicBezTo>
                  <a:pt x="4864486" y="4953593"/>
                  <a:pt x="4874561" y="4942231"/>
                  <a:pt x="4882880" y="4937426"/>
                </a:cubicBezTo>
                <a:cubicBezTo>
                  <a:pt x="4882880" y="4937426"/>
                  <a:pt x="4894479" y="4933504"/>
                  <a:pt x="4894479" y="4933504"/>
                </a:cubicBezTo>
                <a:cubicBezTo>
                  <a:pt x="4902797" y="4928700"/>
                  <a:pt x="4903677" y="4925420"/>
                  <a:pt x="4907835" y="4923019"/>
                </a:cubicBezTo>
                <a:cubicBezTo>
                  <a:pt x="4911115" y="4923898"/>
                  <a:pt x="4911115" y="4923898"/>
                  <a:pt x="4911115" y="4923898"/>
                </a:cubicBezTo>
                <a:cubicBezTo>
                  <a:pt x="4908479" y="4933738"/>
                  <a:pt x="4891198" y="4932624"/>
                  <a:pt x="4896879" y="4937664"/>
                </a:cubicBezTo>
                <a:cubicBezTo>
                  <a:pt x="4896879" y="4937664"/>
                  <a:pt x="4896879" y="4937664"/>
                  <a:pt x="4893599" y="4936784"/>
                </a:cubicBezTo>
                <a:cubicBezTo>
                  <a:pt x="4888561" y="4942464"/>
                  <a:pt x="4888561" y="4942464"/>
                  <a:pt x="4888561" y="4942464"/>
                </a:cubicBezTo>
                <a:cubicBezTo>
                  <a:pt x="4888561" y="4942464"/>
                  <a:pt x="4887682" y="4945746"/>
                  <a:pt x="4887682" y="4945746"/>
                </a:cubicBezTo>
                <a:cubicBezTo>
                  <a:pt x="4887682" y="4945746"/>
                  <a:pt x="4884403" y="4944867"/>
                  <a:pt x="4883523" y="4948147"/>
                </a:cubicBezTo>
                <a:cubicBezTo>
                  <a:pt x="4883523" y="4948147"/>
                  <a:pt x="4882645" y="4951427"/>
                  <a:pt x="4882645" y="4951427"/>
                </a:cubicBezTo>
                <a:cubicBezTo>
                  <a:pt x="4870167" y="4958630"/>
                  <a:pt x="4873447" y="4959510"/>
                  <a:pt x="4860969" y="4966714"/>
                </a:cubicBezTo>
                <a:cubicBezTo>
                  <a:pt x="4860969" y="4966714"/>
                  <a:pt x="4856811" y="4969115"/>
                  <a:pt x="4856811" y="4969115"/>
                </a:cubicBezTo>
                <a:cubicBezTo>
                  <a:pt x="4856811" y="4969115"/>
                  <a:pt x="4856811" y="4969115"/>
                  <a:pt x="4855931" y="4972396"/>
                </a:cubicBezTo>
                <a:cubicBezTo>
                  <a:pt x="4855931" y="4972396"/>
                  <a:pt x="4852651" y="4971516"/>
                  <a:pt x="4852651" y="4971516"/>
                </a:cubicBezTo>
                <a:cubicBezTo>
                  <a:pt x="4845213" y="4973039"/>
                  <a:pt x="4859447" y="4959275"/>
                  <a:pt x="4850250" y="4967358"/>
                </a:cubicBezTo>
                <a:cubicBezTo>
                  <a:pt x="4846091" y="4969759"/>
                  <a:pt x="4848491" y="4973919"/>
                  <a:pt x="4842575" y="4982879"/>
                </a:cubicBezTo>
                <a:cubicBezTo>
                  <a:pt x="4831855" y="4983523"/>
                  <a:pt x="4830097" y="4990084"/>
                  <a:pt x="4810180" y="4998810"/>
                </a:cubicBezTo>
                <a:cubicBezTo>
                  <a:pt x="4811059" y="4995529"/>
                  <a:pt x="4811059" y="4995529"/>
                  <a:pt x="4811059" y="4995529"/>
                </a:cubicBezTo>
                <a:cubicBezTo>
                  <a:pt x="4806900" y="4997932"/>
                  <a:pt x="4806900" y="4997932"/>
                  <a:pt x="4806900" y="4997932"/>
                </a:cubicBezTo>
                <a:cubicBezTo>
                  <a:pt x="4800339" y="4996174"/>
                  <a:pt x="4811937" y="4992250"/>
                  <a:pt x="4812817" y="4988970"/>
                </a:cubicBezTo>
                <a:cubicBezTo>
                  <a:pt x="4801219" y="4992893"/>
                  <a:pt x="4800339" y="4996174"/>
                  <a:pt x="4798581" y="5002734"/>
                </a:cubicBezTo>
                <a:cubicBezTo>
                  <a:pt x="4795301" y="5001856"/>
                  <a:pt x="4795301" y="5001856"/>
                  <a:pt x="4791141" y="5004257"/>
                </a:cubicBezTo>
                <a:cubicBezTo>
                  <a:pt x="4787862" y="5003379"/>
                  <a:pt x="4786983" y="5006658"/>
                  <a:pt x="4786983" y="5006658"/>
                </a:cubicBezTo>
                <a:cubicBezTo>
                  <a:pt x="4789383" y="5010818"/>
                  <a:pt x="4789383" y="5010818"/>
                  <a:pt x="4789383" y="5010818"/>
                </a:cubicBezTo>
                <a:cubicBezTo>
                  <a:pt x="4775384" y="5010582"/>
                  <a:pt x="4783467" y="5019780"/>
                  <a:pt x="4764429" y="5025225"/>
                </a:cubicBezTo>
                <a:cubicBezTo>
                  <a:pt x="4760269" y="5027626"/>
                  <a:pt x="4760269" y="5027626"/>
                  <a:pt x="4760269" y="5027626"/>
                </a:cubicBezTo>
                <a:cubicBezTo>
                  <a:pt x="4760269" y="5027626"/>
                  <a:pt x="4759391" y="5030907"/>
                  <a:pt x="4759391" y="5030907"/>
                </a:cubicBezTo>
                <a:cubicBezTo>
                  <a:pt x="4726995" y="5046837"/>
                  <a:pt x="4702041" y="5061246"/>
                  <a:pt x="4680365" y="5076532"/>
                </a:cubicBezTo>
                <a:cubicBezTo>
                  <a:pt x="4681245" y="5073251"/>
                  <a:pt x="4668123" y="5069736"/>
                  <a:pt x="4669645" y="5077175"/>
                </a:cubicBezTo>
                <a:cubicBezTo>
                  <a:pt x="4677086" y="5075654"/>
                  <a:pt x="4672047" y="5081335"/>
                  <a:pt x="4664607" y="5082858"/>
                </a:cubicBezTo>
                <a:cubicBezTo>
                  <a:pt x="4648849" y="5089182"/>
                  <a:pt x="4623894" y="5103591"/>
                  <a:pt x="4596538" y="5113840"/>
                </a:cubicBezTo>
                <a:cubicBezTo>
                  <a:pt x="4572461" y="5124967"/>
                  <a:pt x="4545105" y="5135216"/>
                  <a:pt x="4525187" y="5143943"/>
                </a:cubicBezTo>
                <a:cubicBezTo>
                  <a:pt x="4529347" y="5141541"/>
                  <a:pt x="4515347" y="5141307"/>
                  <a:pt x="4514467" y="5144586"/>
                </a:cubicBezTo>
                <a:cubicBezTo>
                  <a:pt x="4521908" y="5143064"/>
                  <a:pt x="4521029" y="5146344"/>
                  <a:pt x="4516869" y="5148745"/>
                </a:cubicBezTo>
                <a:cubicBezTo>
                  <a:pt x="4510309" y="5146988"/>
                  <a:pt x="4490391" y="5155714"/>
                  <a:pt x="4474633" y="5162039"/>
                </a:cubicBezTo>
                <a:cubicBezTo>
                  <a:pt x="4458876" y="5168364"/>
                  <a:pt x="4446398" y="5175569"/>
                  <a:pt x="4447277" y="5172288"/>
                </a:cubicBezTo>
                <a:cubicBezTo>
                  <a:pt x="4430639" y="5181894"/>
                  <a:pt x="4415760" y="5184937"/>
                  <a:pt x="4400883" y="5187983"/>
                </a:cubicBezTo>
                <a:cubicBezTo>
                  <a:pt x="4381843" y="5193428"/>
                  <a:pt x="4363683" y="5195595"/>
                  <a:pt x="4339608" y="5206722"/>
                </a:cubicBezTo>
                <a:cubicBezTo>
                  <a:pt x="4339608" y="5206722"/>
                  <a:pt x="4336327" y="5205844"/>
                  <a:pt x="4333047" y="5204965"/>
                </a:cubicBezTo>
                <a:cubicBezTo>
                  <a:pt x="4326252" y="5217207"/>
                  <a:pt x="4280971" y="5215622"/>
                  <a:pt x="4265213" y="5221947"/>
                </a:cubicBezTo>
                <a:cubicBezTo>
                  <a:pt x="4261055" y="5224349"/>
                  <a:pt x="4264334" y="5225227"/>
                  <a:pt x="4256895" y="5226749"/>
                </a:cubicBezTo>
                <a:cubicBezTo>
                  <a:pt x="4245297" y="5230673"/>
                  <a:pt x="4235455" y="5228037"/>
                  <a:pt x="4223857" y="5231960"/>
                </a:cubicBezTo>
                <a:cubicBezTo>
                  <a:pt x="4216417" y="5233481"/>
                  <a:pt x="4212257" y="5235884"/>
                  <a:pt x="4203941" y="5240686"/>
                </a:cubicBezTo>
                <a:cubicBezTo>
                  <a:pt x="4181621" y="5245253"/>
                  <a:pt x="4150341" y="5243904"/>
                  <a:pt x="4124741" y="5247592"/>
                </a:cubicBezTo>
                <a:cubicBezTo>
                  <a:pt x="4094985" y="5253681"/>
                  <a:pt x="4052106" y="5256255"/>
                  <a:pt x="4019067" y="5261465"/>
                </a:cubicBezTo>
                <a:cubicBezTo>
                  <a:pt x="4008347" y="5262109"/>
                  <a:pt x="3996749" y="5266033"/>
                  <a:pt x="3989310" y="5267556"/>
                </a:cubicBezTo>
                <a:cubicBezTo>
                  <a:pt x="3989310" y="5267556"/>
                  <a:pt x="3993469" y="5265155"/>
                  <a:pt x="3993469" y="5265155"/>
                </a:cubicBezTo>
                <a:cubicBezTo>
                  <a:pt x="3979469" y="5264919"/>
                  <a:pt x="3964589" y="5267964"/>
                  <a:pt x="3953870" y="5268607"/>
                </a:cubicBezTo>
                <a:cubicBezTo>
                  <a:pt x="3950590" y="5267728"/>
                  <a:pt x="3944029" y="5265970"/>
                  <a:pt x="3944029" y="5265970"/>
                </a:cubicBezTo>
                <a:cubicBezTo>
                  <a:pt x="3908589" y="5267022"/>
                  <a:pt x="3862430" y="5268717"/>
                  <a:pt x="3830272" y="5270646"/>
                </a:cubicBezTo>
                <a:cubicBezTo>
                  <a:pt x="3830272" y="5270646"/>
                  <a:pt x="3830272" y="5270646"/>
                  <a:pt x="3831150" y="5267367"/>
                </a:cubicBezTo>
                <a:cubicBezTo>
                  <a:pt x="3831150" y="5267367"/>
                  <a:pt x="3827869" y="5266488"/>
                  <a:pt x="3827869" y="5266488"/>
                </a:cubicBezTo>
                <a:cubicBezTo>
                  <a:pt x="3827869" y="5266488"/>
                  <a:pt x="3823711" y="5268887"/>
                  <a:pt x="3823711" y="5268887"/>
                </a:cubicBezTo>
                <a:cubicBezTo>
                  <a:pt x="3812990" y="5269532"/>
                  <a:pt x="3776029" y="5263143"/>
                  <a:pt x="3784991" y="5269060"/>
                </a:cubicBezTo>
                <a:cubicBezTo>
                  <a:pt x="3781710" y="5268182"/>
                  <a:pt x="3781710" y="5268182"/>
                  <a:pt x="3781710" y="5268182"/>
                </a:cubicBezTo>
                <a:cubicBezTo>
                  <a:pt x="3778430" y="5267303"/>
                  <a:pt x="3778430" y="5267303"/>
                  <a:pt x="3778430" y="5267303"/>
                </a:cubicBezTo>
                <a:cubicBezTo>
                  <a:pt x="3777550" y="5270583"/>
                  <a:pt x="3777550" y="5270583"/>
                  <a:pt x="3777550" y="5270583"/>
                </a:cubicBezTo>
                <a:cubicBezTo>
                  <a:pt x="3780831" y="5271463"/>
                  <a:pt x="3780831" y="5271463"/>
                  <a:pt x="3780831" y="5271463"/>
                </a:cubicBezTo>
                <a:cubicBezTo>
                  <a:pt x="3782354" y="5278902"/>
                  <a:pt x="3770111" y="5272106"/>
                  <a:pt x="3766831" y="5271227"/>
                </a:cubicBezTo>
                <a:cubicBezTo>
                  <a:pt x="3772513" y="5276265"/>
                  <a:pt x="3751074" y="5277552"/>
                  <a:pt x="3765073" y="5277788"/>
                </a:cubicBezTo>
                <a:cubicBezTo>
                  <a:pt x="3765953" y="5274507"/>
                  <a:pt x="3775793" y="5277144"/>
                  <a:pt x="3775793" y="5277144"/>
                </a:cubicBezTo>
                <a:cubicBezTo>
                  <a:pt x="3768353" y="5278666"/>
                  <a:pt x="3771633" y="5279545"/>
                  <a:pt x="3774913" y="5280425"/>
                </a:cubicBezTo>
                <a:cubicBezTo>
                  <a:pt x="3779953" y="5274743"/>
                  <a:pt x="3793073" y="5278258"/>
                  <a:pt x="3804672" y="5274334"/>
                </a:cubicBezTo>
                <a:cubicBezTo>
                  <a:pt x="3804672" y="5274334"/>
                  <a:pt x="3807952" y="5275214"/>
                  <a:pt x="3811233" y="5276093"/>
                </a:cubicBezTo>
                <a:cubicBezTo>
                  <a:pt x="3811233" y="5276093"/>
                  <a:pt x="3814512" y="5276971"/>
                  <a:pt x="3814512" y="5276971"/>
                </a:cubicBezTo>
                <a:cubicBezTo>
                  <a:pt x="3817794" y="5277850"/>
                  <a:pt x="3817794" y="5277850"/>
                  <a:pt x="3817794" y="5277850"/>
                </a:cubicBezTo>
                <a:cubicBezTo>
                  <a:pt x="3817794" y="5277850"/>
                  <a:pt x="3818672" y="5274569"/>
                  <a:pt x="3818672" y="5274569"/>
                </a:cubicBezTo>
                <a:cubicBezTo>
                  <a:pt x="3821953" y="5275449"/>
                  <a:pt x="3821953" y="5275449"/>
                  <a:pt x="3825233" y="5276327"/>
                </a:cubicBezTo>
                <a:cubicBezTo>
                  <a:pt x="3827635" y="5280487"/>
                  <a:pt x="3821074" y="5278728"/>
                  <a:pt x="3820193" y="5282009"/>
                </a:cubicBezTo>
                <a:cubicBezTo>
                  <a:pt x="3826754" y="5283768"/>
                  <a:pt x="3827635" y="5280487"/>
                  <a:pt x="3830914" y="5281367"/>
                </a:cubicBezTo>
                <a:cubicBezTo>
                  <a:pt x="3830914" y="5281367"/>
                  <a:pt x="3830914" y="5281367"/>
                  <a:pt x="3834196" y="5282245"/>
                </a:cubicBezTo>
                <a:cubicBezTo>
                  <a:pt x="3834196" y="5282245"/>
                  <a:pt x="3837475" y="5283124"/>
                  <a:pt x="3837475" y="5283124"/>
                </a:cubicBezTo>
                <a:cubicBezTo>
                  <a:pt x="3840755" y="5284004"/>
                  <a:pt x="3840755" y="5284004"/>
                  <a:pt x="3840755" y="5284004"/>
                </a:cubicBezTo>
                <a:cubicBezTo>
                  <a:pt x="3854755" y="5284238"/>
                  <a:pt x="3854755" y="5284238"/>
                  <a:pt x="3854755" y="5284238"/>
                </a:cubicBezTo>
                <a:cubicBezTo>
                  <a:pt x="3858913" y="5281837"/>
                  <a:pt x="3858913" y="5281837"/>
                  <a:pt x="3858913" y="5281837"/>
                </a:cubicBezTo>
                <a:cubicBezTo>
                  <a:pt x="3861316" y="5285997"/>
                  <a:pt x="3862195" y="5282716"/>
                  <a:pt x="3862195" y="5282716"/>
                </a:cubicBezTo>
                <a:lnTo>
                  <a:pt x="3858913" y="5281837"/>
                </a:lnTo>
                <a:cubicBezTo>
                  <a:pt x="3880353" y="5280550"/>
                  <a:pt x="3873793" y="5278792"/>
                  <a:pt x="3894353" y="5280786"/>
                </a:cubicBezTo>
                <a:cubicBezTo>
                  <a:pt x="3897635" y="5281665"/>
                  <a:pt x="3897635" y="5281665"/>
                  <a:pt x="3900914" y="5282543"/>
                </a:cubicBezTo>
                <a:cubicBezTo>
                  <a:pt x="3905073" y="5280142"/>
                  <a:pt x="3905073" y="5280142"/>
                  <a:pt x="3901794" y="5279264"/>
                </a:cubicBezTo>
                <a:cubicBezTo>
                  <a:pt x="3911633" y="5281901"/>
                  <a:pt x="3928914" y="5283015"/>
                  <a:pt x="3933953" y="5277333"/>
                </a:cubicBezTo>
                <a:cubicBezTo>
                  <a:pt x="3926513" y="5278855"/>
                  <a:pt x="3927392" y="5275574"/>
                  <a:pt x="3934831" y="5274053"/>
                </a:cubicBezTo>
                <a:lnTo>
                  <a:pt x="3938111" y="5274932"/>
                </a:lnTo>
                <a:cubicBezTo>
                  <a:pt x="3937233" y="5278211"/>
                  <a:pt x="3937233" y="5278211"/>
                  <a:pt x="3937233" y="5278211"/>
                </a:cubicBezTo>
                <a:cubicBezTo>
                  <a:pt x="3937233" y="5278211"/>
                  <a:pt x="3937233" y="5278211"/>
                  <a:pt x="3940514" y="5279091"/>
                </a:cubicBezTo>
                <a:cubicBezTo>
                  <a:pt x="3940514" y="5279091"/>
                  <a:pt x="3940514" y="5279091"/>
                  <a:pt x="3944673" y="5276690"/>
                </a:cubicBezTo>
                <a:cubicBezTo>
                  <a:pt x="3964353" y="5281963"/>
                  <a:pt x="4019711" y="5272185"/>
                  <a:pt x="4044429" y="5271777"/>
                </a:cubicBezTo>
                <a:cubicBezTo>
                  <a:pt x="4058431" y="5272013"/>
                  <a:pt x="4060832" y="5276173"/>
                  <a:pt x="4072431" y="5272249"/>
                </a:cubicBezTo>
                <a:cubicBezTo>
                  <a:pt x="4078990" y="5274006"/>
                  <a:pt x="4084029" y="5268325"/>
                  <a:pt x="4091468" y="5266803"/>
                </a:cubicBezTo>
                <a:cubicBezTo>
                  <a:pt x="4105469" y="5267037"/>
                  <a:pt x="4115309" y="5269674"/>
                  <a:pt x="4121227" y="5260712"/>
                </a:cubicBezTo>
                <a:cubicBezTo>
                  <a:pt x="4188825" y="5257732"/>
                  <a:pt x="4267380" y="5240106"/>
                  <a:pt x="4336092" y="5219844"/>
                </a:cubicBezTo>
                <a:cubicBezTo>
                  <a:pt x="4338495" y="5224004"/>
                  <a:pt x="4338495" y="5224004"/>
                  <a:pt x="4341775" y="5224882"/>
                </a:cubicBezTo>
                <a:cubicBezTo>
                  <a:pt x="4341775" y="5224882"/>
                  <a:pt x="4338495" y="5224004"/>
                  <a:pt x="4338495" y="5224004"/>
                </a:cubicBezTo>
                <a:cubicBezTo>
                  <a:pt x="4337615" y="5227283"/>
                  <a:pt x="4337615" y="5227283"/>
                  <a:pt x="4337615" y="5227283"/>
                </a:cubicBezTo>
                <a:cubicBezTo>
                  <a:pt x="4337615" y="5227283"/>
                  <a:pt x="4340895" y="5228162"/>
                  <a:pt x="4345054" y="5225760"/>
                </a:cubicBezTo>
                <a:cubicBezTo>
                  <a:pt x="4348334" y="5226639"/>
                  <a:pt x="4347456" y="5229920"/>
                  <a:pt x="4354895" y="5228397"/>
                </a:cubicBezTo>
                <a:cubicBezTo>
                  <a:pt x="4352494" y="5224238"/>
                  <a:pt x="4356653" y="5221837"/>
                  <a:pt x="4368253" y="5217913"/>
                </a:cubicBezTo>
                <a:cubicBezTo>
                  <a:pt x="4371531" y="5218791"/>
                  <a:pt x="4371531" y="5218791"/>
                  <a:pt x="4371531" y="5218791"/>
                </a:cubicBezTo>
                <a:cubicBezTo>
                  <a:pt x="4371531" y="5218791"/>
                  <a:pt x="4372409" y="5215512"/>
                  <a:pt x="4375691" y="5216392"/>
                </a:cubicBezTo>
                <a:cubicBezTo>
                  <a:pt x="4375691" y="5216392"/>
                  <a:pt x="4378971" y="5217270"/>
                  <a:pt x="4378971" y="5217270"/>
                </a:cubicBezTo>
                <a:cubicBezTo>
                  <a:pt x="4379850" y="5213989"/>
                  <a:pt x="4379850" y="5213989"/>
                  <a:pt x="4379850" y="5213989"/>
                </a:cubicBezTo>
                <a:cubicBezTo>
                  <a:pt x="4383131" y="5214869"/>
                  <a:pt x="4383131" y="5214869"/>
                  <a:pt x="4387291" y="5212466"/>
                </a:cubicBezTo>
                <a:cubicBezTo>
                  <a:pt x="4392972" y="5217505"/>
                  <a:pt x="4406328" y="5207020"/>
                  <a:pt x="4405449" y="5210302"/>
                </a:cubicBezTo>
                <a:cubicBezTo>
                  <a:pt x="4405449" y="5210302"/>
                  <a:pt x="4404569" y="5213581"/>
                  <a:pt x="4404569" y="5213581"/>
                </a:cubicBezTo>
                <a:cubicBezTo>
                  <a:pt x="4401290" y="5212703"/>
                  <a:pt x="4400411" y="5215984"/>
                  <a:pt x="4400411" y="5215984"/>
                </a:cubicBezTo>
                <a:cubicBezTo>
                  <a:pt x="4403691" y="5216862"/>
                  <a:pt x="4404569" y="5213581"/>
                  <a:pt x="4407849" y="5214461"/>
                </a:cubicBezTo>
                <a:cubicBezTo>
                  <a:pt x="4407849" y="5214461"/>
                  <a:pt x="4412009" y="5212060"/>
                  <a:pt x="4412009" y="5212060"/>
                </a:cubicBezTo>
                <a:cubicBezTo>
                  <a:pt x="4419449" y="5210537"/>
                  <a:pt x="4426889" y="5209014"/>
                  <a:pt x="4427767" y="5205735"/>
                </a:cubicBezTo>
                <a:cubicBezTo>
                  <a:pt x="4427767" y="5205735"/>
                  <a:pt x="4427767" y="5205735"/>
                  <a:pt x="4431047" y="5206613"/>
                </a:cubicBezTo>
                <a:cubicBezTo>
                  <a:pt x="4431047" y="5206613"/>
                  <a:pt x="4434327" y="5207492"/>
                  <a:pt x="4438487" y="5205091"/>
                </a:cubicBezTo>
                <a:cubicBezTo>
                  <a:pt x="4438487" y="5205091"/>
                  <a:pt x="4439367" y="5201811"/>
                  <a:pt x="4439367" y="5201811"/>
                </a:cubicBezTo>
                <a:cubicBezTo>
                  <a:pt x="4439367" y="5201811"/>
                  <a:pt x="4436087" y="5200931"/>
                  <a:pt x="4436087" y="5200931"/>
                </a:cubicBezTo>
                <a:cubicBezTo>
                  <a:pt x="4439367" y="5201811"/>
                  <a:pt x="4442646" y="5202689"/>
                  <a:pt x="4446805" y="5200288"/>
                </a:cubicBezTo>
                <a:cubicBezTo>
                  <a:pt x="4443525" y="5199408"/>
                  <a:pt x="4444403" y="5196129"/>
                  <a:pt x="4448563" y="5193727"/>
                </a:cubicBezTo>
                <a:cubicBezTo>
                  <a:pt x="4447685" y="5197007"/>
                  <a:pt x="4451843" y="5194606"/>
                  <a:pt x="4455124" y="5195484"/>
                </a:cubicBezTo>
                <a:cubicBezTo>
                  <a:pt x="4459284" y="5193083"/>
                  <a:pt x="4459284" y="5193083"/>
                  <a:pt x="4459284" y="5193083"/>
                </a:cubicBezTo>
                <a:cubicBezTo>
                  <a:pt x="4462565" y="5193963"/>
                  <a:pt x="4462565" y="5193963"/>
                  <a:pt x="4462565" y="5193963"/>
                </a:cubicBezTo>
                <a:cubicBezTo>
                  <a:pt x="4463443" y="5190682"/>
                  <a:pt x="4463443" y="5190682"/>
                  <a:pt x="4463443" y="5190682"/>
                </a:cubicBezTo>
                <a:cubicBezTo>
                  <a:pt x="4463443" y="5190682"/>
                  <a:pt x="4463443" y="5190682"/>
                  <a:pt x="4460162" y="5189804"/>
                </a:cubicBezTo>
                <a:cubicBezTo>
                  <a:pt x="4479199" y="5184357"/>
                  <a:pt x="4498239" y="5178912"/>
                  <a:pt x="4503277" y="5173230"/>
                </a:cubicBezTo>
                <a:cubicBezTo>
                  <a:pt x="4507437" y="5170828"/>
                  <a:pt x="4507437" y="5170828"/>
                  <a:pt x="4510717" y="5171707"/>
                </a:cubicBezTo>
                <a:cubicBezTo>
                  <a:pt x="4514875" y="5169306"/>
                  <a:pt x="4514875" y="5169306"/>
                  <a:pt x="4515755" y="5166027"/>
                </a:cubicBezTo>
                <a:lnTo>
                  <a:pt x="4513179" y="5165335"/>
                </a:lnTo>
                <a:lnTo>
                  <a:pt x="4525643" y="5159666"/>
                </a:lnTo>
                <a:cubicBezTo>
                  <a:pt x="4539955" y="5153613"/>
                  <a:pt x="4547709" y="5151736"/>
                  <a:pt x="4571346" y="5142247"/>
                </a:cubicBezTo>
                <a:cubicBezTo>
                  <a:pt x="4580543" y="5134165"/>
                  <a:pt x="4584703" y="5131765"/>
                  <a:pt x="4585583" y="5128483"/>
                </a:cubicBezTo>
                <a:cubicBezTo>
                  <a:pt x="4588862" y="5129361"/>
                  <a:pt x="4587983" y="5132643"/>
                  <a:pt x="4595423" y="5131120"/>
                </a:cubicBezTo>
                <a:cubicBezTo>
                  <a:pt x="4597181" y="5124559"/>
                  <a:pt x="4607021" y="5127196"/>
                  <a:pt x="4619500" y="5119991"/>
                </a:cubicBezTo>
                <a:cubicBezTo>
                  <a:pt x="4631977" y="5112788"/>
                  <a:pt x="4613817" y="5114955"/>
                  <a:pt x="4629575" y="5108629"/>
                </a:cubicBezTo>
                <a:cubicBezTo>
                  <a:pt x="4620378" y="5116712"/>
                  <a:pt x="4636137" y="5110387"/>
                  <a:pt x="4648615" y="5103183"/>
                </a:cubicBezTo>
                <a:cubicBezTo>
                  <a:pt x="4647735" y="5106463"/>
                  <a:pt x="4647735" y="5106463"/>
                  <a:pt x="4647735" y="5106463"/>
                </a:cubicBezTo>
                <a:cubicBezTo>
                  <a:pt x="4643575" y="5108864"/>
                  <a:pt x="4639415" y="5111267"/>
                  <a:pt x="4642697" y="5112145"/>
                </a:cubicBezTo>
                <a:cubicBezTo>
                  <a:pt x="4642697" y="5112145"/>
                  <a:pt x="4645978" y="5113024"/>
                  <a:pt x="4650136" y="5110622"/>
                </a:cubicBezTo>
                <a:cubicBezTo>
                  <a:pt x="4654296" y="5108221"/>
                  <a:pt x="4654296" y="5108221"/>
                  <a:pt x="4654296" y="5108221"/>
                </a:cubicBezTo>
                <a:cubicBezTo>
                  <a:pt x="4653417" y="5111501"/>
                  <a:pt x="4642697" y="5112145"/>
                  <a:pt x="4645099" y="5116303"/>
                </a:cubicBezTo>
                <a:cubicBezTo>
                  <a:pt x="4653417" y="5111501"/>
                  <a:pt x="4660855" y="5109978"/>
                  <a:pt x="4661735" y="5106698"/>
                </a:cubicBezTo>
                <a:cubicBezTo>
                  <a:pt x="4662613" y="5103419"/>
                  <a:pt x="4662613" y="5103419"/>
                  <a:pt x="4665893" y="5104297"/>
                </a:cubicBezTo>
                <a:cubicBezTo>
                  <a:pt x="4670053" y="5101897"/>
                  <a:pt x="4674211" y="5099495"/>
                  <a:pt x="4675091" y="5096214"/>
                </a:cubicBezTo>
                <a:cubicBezTo>
                  <a:pt x="4675091" y="5096214"/>
                  <a:pt x="4671812" y="5095335"/>
                  <a:pt x="4667651" y="5097736"/>
                </a:cubicBezTo>
                <a:cubicBezTo>
                  <a:pt x="4664372" y="5096858"/>
                  <a:pt x="4664372" y="5096858"/>
                  <a:pt x="4664372" y="5096858"/>
                </a:cubicBezTo>
                <a:cubicBezTo>
                  <a:pt x="4669409" y="5091176"/>
                  <a:pt x="4662850" y="5089418"/>
                  <a:pt x="4676849" y="5089653"/>
                </a:cubicBezTo>
                <a:cubicBezTo>
                  <a:pt x="4674449" y="5085494"/>
                  <a:pt x="4666129" y="5090297"/>
                  <a:pt x="4662850" y="5089418"/>
                </a:cubicBezTo>
                <a:cubicBezTo>
                  <a:pt x="4678607" y="5083093"/>
                  <a:pt x="4681009" y="5087252"/>
                  <a:pt x="4689327" y="5082449"/>
                </a:cubicBezTo>
                <a:cubicBezTo>
                  <a:pt x="4688447" y="5085731"/>
                  <a:pt x="4685169" y="5084851"/>
                  <a:pt x="4685169" y="5084851"/>
                </a:cubicBezTo>
                <a:cubicBezTo>
                  <a:pt x="4681009" y="5087252"/>
                  <a:pt x="4681009" y="5087252"/>
                  <a:pt x="4683411" y="5091411"/>
                </a:cubicBezTo>
                <a:cubicBezTo>
                  <a:pt x="4683411" y="5091411"/>
                  <a:pt x="4687569" y="5089010"/>
                  <a:pt x="4691728" y="5086609"/>
                </a:cubicBezTo>
                <a:cubicBezTo>
                  <a:pt x="4686690" y="5092290"/>
                  <a:pt x="4689971" y="5093170"/>
                  <a:pt x="4695008" y="5087488"/>
                </a:cubicBezTo>
                <a:cubicBezTo>
                  <a:pt x="4698289" y="5088368"/>
                  <a:pt x="4698289" y="5088368"/>
                  <a:pt x="4698289" y="5088368"/>
                </a:cubicBezTo>
                <a:cubicBezTo>
                  <a:pt x="4694130" y="5090767"/>
                  <a:pt x="4697411" y="5091647"/>
                  <a:pt x="4697411" y="5091647"/>
                </a:cubicBezTo>
                <a:cubicBezTo>
                  <a:pt x="4701569" y="5089246"/>
                  <a:pt x="4701569" y="5089246"/>
                  <a:pt x="4702449" y="5085965"/>
                </a:cubicBezTo>
                <a:cubicBezTo>
                  <a:pt x="4705727" y="5086845"/>
                  <a:pt x="4705727" y="5086845"/>
                  <a:pt x="4706607" y="5083564"/>
                </a:cubicBezTo>
                <a:cubicBezTo>
                  <a:pt x="4714047" y="5082041"/>
                  <a:pt x="4714047" y="5082041"/>
                  <a:pt x="4721486" y="5080520"/>
                </a:cubicBezTo>
                <a:cubicBezTo>
                  <a:pt x="4717327" y="5082921"/>
                  <a:pt x="4717327" y="5082921"/>
                  <a:pt x="4717327" y="5082921"/>
                </a:cubicBezTo>
                <a:cubicBezTo>
                  <a:pt x="4713168" y="5085322"/>
                  <a:pt x="4712289" y="5088602"/>
                  <a:pt x="4712289" y="5088602"/>
                </a:cubicBezTo>
                <a:cubicBezTo>
                  <a:pt x="4715569" y="5089482"/>
                  <a:pt x="4719729" y="5087079"/>
                  <a:pt x="4723887" y="5084678"/>
                </a:cubicBezTo>
                <a:cubicBezTo>
                  <a:pt x="4728047" y="5082277"/>
                  <a:pt x="4728047" y="5082277"/>
                  <a:pt x="4728047" y="5082277"/>
                </a:cubicBezTo>
                <a:cubicBezTo>
                  <a:pt x="4732207" y="5079876"/>
                  <a:pt x="4732207" y="5079876"/>
                  <a:pt x="4732207" y="5079876"/>
                </a:cubicBezTo>
                <a:cubicBezTo>
                  <a:pt x="4736365" y="5077475"/>
                  <a:pt x="4737245" y="5074195"/>
                  <a:pt x="4733963" y="5073315"/>
                </a:cubicBezTo>
                <a:cubicBezTo>
                  <a:pt x="4733963" y="5073315"/>
                  <a:pt x="4730684" y="5072437"/>
                  <a:pt x="4726524" y="5074837"/>
                </a:cubicBezTo>
                <a:cubicBezTo>
                  <a:pt x="4726524" y="5074837"/>
                  <a:pt x="4726524" y="5074837"/>
                  <a:pt x="4725646" y="5078117"/>
                </a:cubicBezTo>
                <a:cubicBezTo>
                  <a:pt x="4721486" y="5080520"/>
                  <a:pt x="4721486" y="5080520"/>
                  <a:pt x="4721486" y="5080520"/>
                </a:cubicBezTo>
                <a:cubicBezTo>
                  <a:pt x="4732441" y="5065875"/>
                  <a:pt x="4719083" y="5076361"/>
                  <a:pt x="4707487" y="5080284"/>
                </a:cubicBezTo>
                <a:cubicBezTo>
                  <a:pt x="4711646" y="5077883"/>
                  <a:pt x="4711646" y="5077883"/>
                  <a:pt x="4711646" y="5077883"/>
                </a:cubicBezTo>
                <a:cubicBezTo>
                  <a:pt x="4711646" y="5077883"/>
                  <a:pt x="4708366" y="5077005"/>
                  <a:pt x="4708366" y="5077005"/>
                </a:cubicBezTo>
                <a:cubicBezTo>
                  <a:pt x="4708366" y="5077005"/>
                  <a:pt x="4708366" y="5077005"/>
                  <a:pt x="4705085" y="5076124"/>
                </a:cubicBezTo>
                <a:cubicBezTo>
                  <a:pt x="4704207" y="5079404"/>
                  <a:pt x="4704207" y="5079404"/>
                  <a:pt x="4704207" y="5079404"/>
                </a:cubicBezTo>
                <a:cubicBezTo>
                  <a:pt x="4700046" y="5081805"/>
                  <a:pt x="4700046" y="5081805"/>
                  <a:pt x="4700046" y="5081805"/>
                </a:cubicBezTo>
                <a:cubicBezTo>
                  <a:pt x="4700927" y="5078525"/>
                  <a:pt x="4700927" y="5078525"/>
                  <a:pt x="4700927" y="5078525"/>
                </a:cubicBezTo>
                <a:cubicBezTo>
                  <a:pt x="4700927" y="5078525"/>
                  <a:pt x="4697647" y="5077647"/>
                  <a:pt x="4696767" y="5080927"/>
                </a:cubicBezTo>
                <a:cubicBezTo>
                  <a:pt x="4693487" y="5080048"/>
                  <a:pt x="4693487" y="5080048"/>
                  <a:pt x="4693487" y="5080048"/>
                </a:cubicBezTo>
                <a:cubicBezTo>
                  <a:pt x="4699404" y="5071086"/>
                  <a:pt x="4706843" y="5069563"/>
                  <a:pt x="4722601" y="5063239"/>
                </a:cubicBezTo>
                <a:cubicBezTo>
                  <a:pt x="4721722" y="5066520"/>
                  <a:pt x="4721722" y="5066520"/>
                  <a:pt x="4721722" y="5066520"/>
                </a:cubicBezTo>
                <a:cubicBezTo>
                  <a:pt x="4720843" y="5069800"/>
                  <a:pt x="4720843" y="5069800"/>
                  <a:pt x="4720843" y="5069800"/>
                </a:cubicBezTo>
                <a:cubicBezTo>
                  <a:pt x="4725003" y="5067398"/>
                  <a:pt x="4725003" y="5067398"/>
                  <a:pt x="4725003" y="5067398"/>
                </a:cubicBezTo>
                <a:cubicBezTo>
                  <a:pt x="4725882" y="5064117"/>
                  <a:pt x="4725882" y="5064117"/>
                  <a:pt x="4725882" y="5064117"/>
                </a:cubicBezTo>
                <a:cubicBezTo>
                  <a:pt x="4730041" y="5061716"/>
                  <a:pt x="4730041" y="5061716"/>
                  <a:pt x="4730041" y="5061716"/>
                </a:cubicBezTo>
                <a:cubicBezTo>
                  <a:pt x="4734199" y="5059315"/>
                  <a:pt x="4736599" y="5063474"/>
                  <a:pt x="4744919" y="5058672"/>
                </a:cubicBezTo>
                <a:cubicBezTo>
                  <a:pt x="4748200" y="5059551"/>
                  <a:pt x="4748200" y="5059551"/>
                  <a:pt x="4748200" y="5059551"/>
                </a:cubicBezTo>
                <a:cubicBezTo>
                  <a:pt x="4749079" y="5056269"/>
                  <a:pt x="4752360" y="5057149"/>
                  <a:pt x="4752360" y="5057149"/>
                </a:cubicBezTo>
                <a:cubicBezTo>
                  <a:pt x="4753238" y="5053868"/>
                  <a:pt x="4753238" y="5053868"/>
                  <a:pt x="4753238" y="5053868"/>
                </a:cubicBezTo>
                <a:cubicBezTo>
                  <a:pt x="4749957" y="5052989"/>
                  <a:pt x="4749957" y="5052989"/>
                  <a:pt x="4749957" y="5052989"/>
                </a:cubicBezTo>
                <a:cubicBezTo>
                  <a:pt x="4758275" y="5048187"/>
                  <a:pt x="4768117" y="5050824"/>
                  <a:pt x="4769875" y="5044264"/>
                </a:cubicBezTo>
                <a:cubicBezTo>
                  <a:pt x="4769875" y="5044264"/>
                  <a:pt x="4770754" y="5040984"/>
                  <a:pt x="4774035" y="5041862"/>
                </a:cubicBezTo>
                <a:cubicBezTo>
                  <a:pt x="4774035" y="5041862"/>
                  <a:pt x="4774913" y="5038581"/>
                  <a:pt x="4774913" y="5038581"/>
                </a:cubicBezTo>
                <a:cubicBezTo>
                  <a:pt x="4771632" y="5037702"/>
                  <a:pt x="4771632" y="5037702"/>
                  <a:pt x="4771632" y="5037702"/>
                </a:cubicBezTo>
                <a:cubicBezTo>
                  <a:pt x="4798110" y="5030735"/>
                  <a:pt x="4779951" y="5032901"/>
                  <a:pt x="4781709" y="5026339"/>
                </a:cubicBezTo>
                <a:cubicBezTo>
                  <a:pt x="4795709" y="5026575"/>
                  <a:pt x="4820663" y="5012167"/>
                  <a:pt x="4841460" y="5000161"/>
                </a:cubicBezTo>
                <a:cubicBezTo>
                  <a:pt x="4839059" y="4996002"/>
                  <a:pt x="4839059" y="4996002"/>
                  <a:pt x="4839059" y="4996002"/>
                </a:cubicBezTo>
                <a:cubicBezTo>
                  <a:pt x="4842339" y="4996880"/>
                  <a:pt x="4842339" y="4996880"/>
                  <a:pt x="4842339" y="4996880"/>
                </a:cubicBezTo>
                <a:cubicBezTo>
                  <a:pt x="4842339" y="4996880"/>
                  <a:pt x="4845620" y="4997758"/>
                  <a:pt x="4846498" y="4994478"/>
                </a:cubicBezTo>
                <a:cubicBezTo>
                  <a:pt x="4846498" y="4994478"/>
                  <a:pt x="4843217" y="4993600"/>
                  <a:pt x="4843217" y="4993600"/>
                </a:cubicBezTo>
                <a:cubicBezTo>
                  <a:pt x="4855696" y="4986396"/>
                  <a:pt x="4870575" y="4983351"/>
                  <a:pt x="4878014" y="4981829"/>
                </a:cubicBezTo>
                <a:cubicBezTo>
                  <a:pt x="4875613" y="4977670"/>
                  <a:pt x="4872333" y="4976790"/>
                  <a:pt x="4876493" y="4974389"/>
                </a:cubicBezTo>
                <a:cubicBezTo>
                  <a:pt x="4879771" y="4975267"/>
                  <a:pt x="4879771" y="4975267"/>
                  <a:pt x="4883931" y="4972867"/>
                </a:cubicBezTo>
                <a:cubicBezTo>
                  <a:pt x="4881530" y="4968708"/>
                  <a:pt x="4884811" y="4969587"/>
                  <a:pt x="4892249" y="4968064"/>
                </a:cubicBezTo>
                <a:cubicBezTo>
                  <a:pt x="4892249" y="4968064"/>
                  <a:pt x="4892249" y="4968064"/>
                  <a:pt x="4891370" y="4971344"/>
                </a:cubicBezTo>
                <a:cubicBezTo>
                  <a:pt x="4891370" y="4971344"/>
                  <a:pt x="4891370" y="4971344"/>
                  <a:pt x="4894652" y="4972224"/>
                </a:cubicBezTo>
                <a:cubicBezTo>
                  <a:pt x="4895530" y="4968943"/>
                  <a:pt x="4898811" y="4969821"/>
                  <a:pt x="4899690" y="4966541"/>
                </a:cubicBezTo>
                <a:cubicBezTo>
                  <a:pt x="4899690" y="4966541"/>
                  <a:pt x="4900568" y="4963262"/>
                  <a:pt x="4900568" y="4963262"/>
                </a:cubicBezTo>
                <a:cubicBezTo>
                  <a:pt x="4907129" y="4965019"/>
                  <a:pt x="4934721" y="4940771"/>
                  <a:pt x="4926402" y="4945573"/>
                </a:cubicBezTo>
                <a:cubicBezTo>
                  <a:pt x="4923765" y="4955414"/>
                  <a:pt x="4914160" y="4938777"/>
                  <a:pt x="4914803" y="4949497"/>
                </a:cubicBezTo>
                <a:lnTo>
                  <a:pt x="4909765" y="4955178"/>
                </a:lnTo>
                <a:cubicBezTo>
                  <a:pt x="4910645" y="4951898"/>
                  <a:pt x="4906487" y="4954299"/>
                  <a:pt x="4906487" y="4954299"/>
                </a:cubicBezTo>
                <a:cubicBezTo>
                  <a:pt x="4902327" y="4956701"/>
                  <a:pt x="4902327" y="4956701"/>
                  <a:pt x="4902327" y="4956701"/>
                </a:cubicBezTo>
                <a:cubicBezTo>
                  <a:pt x="4903205" y="4953421"/>
                  <a:pt x="4903205" y="4953421"/>
                  <a:pt x="4903205" y="4953421"/>
                </a:cubicBezTo>
                <a:cubicBezTo>
                  <a:pt x="4906487" y="4954299"/>
                  <a:pt x="4907365" y="4951018"/>
                  <a:pt x="4907365" y="4951018"/>
                </a:cubicBezTo>
                <a:cubicBezTo>
                  <a:pt x="4907365" y="4951018"/>
                  <a:pt x="4904084" y="4950140"/>
                  <a:pt x="4904084" y="4950140"/>
                </a:cubicBezTo>
                <a:cubicBezTo>
                  <a:pt x="4899924" y="4952541"/>
                  <a:pt x="4899924" y="4952541"/>
                  <a:pt x="4899924" y="4952541"/>
                </a:cubicBezTo>
                <a:cubicBezTo>
                  <a:pt x="4895766" y="4954944"/>
                  <a:pt x="4895766" y="4954944"/>
                  <a:pt x="4895766" y="4954944"/>
                </a:cubicBezTo>
                <a:cubicBezTo>
                  <a:pt x="4895766" y="4954944"/>
                  <a:pt x="4900803" y="4949262"/>
                  <a:pt x="4900803" y="4949262"/>
                </a:cubicBezTo>
                <a:cubicBezTo>
                  <a:pt x="4904963" y="4946860"/>
                  <a:pt x="4904963" y="4946860"/>
                  <a:pt x="4904963" y="4946860"/>
                </a:cubicBezTo>
                <a:cubicBezTo>
                  <a:pt x="4909122" y="4944459"/>
                  <a:pt x="4909122" y="4944459"/>
                  <a:pt x="4909122" y="4944459"/>
                </a:cubicBezTo>
                <a:cubicBezTo>
                  <a:pt x="4912403" y="4945337"/>
                  <a:pt x="4916563" y="4942936"/>
                  <a:pt x="4917441" y="4939655"/>
                </a:cubicBezTo>
                <a:cubicBezTo>
                  <a:pt x="4918319" y="4936376"/>
                  <a:pt x="4915039" y="4935497"/>
                  <a:pt x="4910881" y="4937898"/>
                </a:cubicBezTo>
                <a:cubicBezTo>
                  <a:pt x="4910881" y="4937898"/>
                  <a:pt x="4910881" y="4937898"/>
                  <a:pt x="4907601" y="4937018"/>
                </a:cubicBezTo>
                <a:cubicBezTo>
                  <a:pt x="4920077" y="4929815"/>
                  <a:pt x="4917441" y="4939655"/>
                  <a:pt x="4927516" y="4928292"/>
                </a:cubicBezTo>
                <a:cubicBezTo>
                  <a:pt x="4926638" y="4931573"/>
                  <a:pt x="4926638" y="4931573"/>
                  <a:pt x="4926638" y="4931573"/>
                </a:cubicBezTo>
                <a:cubicBezTo>
                  <a:pt x="4926638" y="4931573"/>
                  <a:pt x="4926638" y="4931573"/>
                  <a:pt x="4929919" y="4932452"/>
                </a:cubicBezTo>
                <a:cubicBezTo>
                  <a:pt x="4930798" y="4929172"/>
                  <a:pt x="4930798" y="4929172"/>
                  <a:pt x="4930798" y="4929172"/>
                </a:cubicBezTo>
                <a:cubicBezTo>
                  <a:pt x="4930798" y="4929172"/>
                  <a:pt x="4931676" y="4925891"/>
                  <a:pt x="4931676" y="4925891"/>
                </a:cubicBezTo>
                <a:cubicBezTo>
                  <a:pt x="4935835" y="4923490"/>
                  <a:pt x="4935835" y="4923490"/>
                  <a:pt x="4935835" y="4923490"/>
                </a:cubicBezTo>
                <a:cubicBezTo>
                  <a:pt x="4939994" y="4921088"/>
                  <a:pt x="4939994" y="4921088"/>
                  <a:pt x="4948314" y="4916286"/>
                </a:cubicBezTo>
                <a:cubicBezTo>
                  <a:pt x="4943511" y="4907968"/>
                  <a:pt x="4963429" y="4899242"/>
                  <a:pt x="4953587" y="4896605"/>
                </a:cubicBezTo>
                <a:cubicBezTo>
                  <a:pt x="4951829" y="4903166"/>
                  <a:pt x="4944389" y="4904687"/>
                  <a:pt x="4939352" y="4910369"/>
                </a:cubicBezTo>
                <a:cubicBezTo>
                  <a:pt x="4944389" y="4904687"/>
                  <a:pt x="4944389" y="4904687"/>
                  <a:pt x="4941109" y="4903808"/>
                </a:cubicBezTo>
                <a:cubicBezTo>
                  <a:pt x="4941109" y="4903808"/>
                  <a:pt x="4941109" y="4903808"/>
                  <a:pt x="4937829" y="4902930"/>
                </a:cubicBezTo>
                <a:cubicBezTo>
                  <a:pt x="4949427" y="4899006"/>
                  <a:pt x="4961905" y="4891801"/>
                  <a:pt x="4971103" y="4883717"/>
                </a:cubicBezTo>
                <a:close/>
                <a:moveTo>
                  <a:pt x="6068122" y="4864900"/>
                </a:moveTo>
                <a:lnTo>
                  <a:pt x="6068152" y="4865039"/>
                </a:lnTo>
                <a:cubicBezTo>
                  <a:pt x="6068152" y="4865039"/>
                  <a:pt x="6068152" y="4865039"/>
                  <a:pt x="6064479" y="4870708"/>
                </a:cubicBezTo>
                <a:close/>
                <a:moveTo>
                  <a:pt x="2849427" y="4863682"/>
                </a:moveTo>
                <a:cubicBezTo>
                  <a:pt x="2849427" y="4863682"/>
                  <a:pt x="2849427" y="4863682"/>
                  <a:pt x="2852706" y="4864560"/>
                </a:cubicBezTo>
                <a:cubicBezTo>
                  <a:pt x="2855987" y="4865440"/>
                  <a:pt x="2855987" y="4865440"/>
                  <a:pt x="2855987" y="4865440"/>
                </a:cubicBezTo>
                <a:lnTo>
                  <a:pt x="2856769" y="4866135"/>
                </a:lnTo>
                <a:close/>
                <a:moveTo>
                  <a:pt x="5007247" y="4862211"/>
                </a:moveTo>
                <a:lnTo>
                  <a:pt x="4996249" y="4868580"/>
                </a:lnTo>
                <a:lnTo>
                  <a:pt x="4999337" y="4870189"/>
                </a:lnTo>
                <a:close/>
                <a:moveTo>
                  <a:pt x="6130068" y="4856695"/>
                </a:moveTo>
                <a:lnTo>
                  <a:pt x="6126199" y="4862407"/>
                </a:lnTo>
                <a:cubicBezTo>
                  <a:pt x="6130871" y="4861409"/>
                  <a:pt x="6129873" y="4856736"/>
                  <a:pt x="6129873" y="4856736"/>
                </a:cubicBezTo>
                <a:close/>
                <a:moveTo>
                  <a:pt x="5030417" y="4849127"/>
                </a:moveTo>
                <a:lnTo>
                  <a:pt x="5029817" y="4849140"/>
                </a:lnTo>
                <a:lnTo>
                  <a:pt x="5010221" y="4860487"/>
                </a:lnTo>
                <a:lnTo>
                  <a:pt x="5015974" y="4860584"/>
                </a:lnTo>
                <a:cubicBezTo>
                  <a:pt x="5023533" y="4852061"/>
                  <a:pt x="5031451" y="4849569"/>
                  <a:pt x="5030417" y="4849127"/>
                </a:cubicBezTo>
                <a:close/>
                <a:moveTo>
                  <a:pt x="5071263" y="4820079"/>
                </a:moveTo>
                <a:lnTo>
                  <a:pt x="5059909" y="4829301"/>
                </a:lnTo>
                <a:lnTo>
                  <a:pt x="5059325" y="4830010"/>
                </a:lnTo>
                <a:lnTo>
                  <a:pt x="5057793" y="4831019"/>
                </a:lnTo>
                <a:lnTo>
                  <a:pt x="5055235" y="4833097"/>
                </a:lnTo>
                <a:lnTo>
                  <a:pt x="5055445" y="4833420"/>
                </a:lnTo>
                <a:cubicBezTo>
                  <a:pt x="5056491" y="4833207"/>
                  <a:pt x="5058665" y="4832469"/>
                  <a:pt x="5062605" y="4830888"/>
                </a:cubicBezTo>
                <a:cubicBezTo>
                  <a:pt x="5060527" y="4832090"/>
                  <a:pt x="5058227" y="4834110"/>
                  <a:pt x="5057377" y="4835640"/>
                </a:cubicBezTo>
                <a:lnTo>
                  <a:pt x="5060755" y="4837402"/>
                </a:lnTo>
                <a:lnTo>
                  <a:pt x="5060961" y="4837260"/>
                </a:lnTo>
                <a:close/>
                <a:moveTo>
                  <a:pt x="5108837" y="4789562"/>
                </a:moveTo>
                <a:lnTo>
                  <a:pt x="5093745" y="4801819"/>
                </a:lnTo>
                <a:lnTo>
                  <a:pt x="5095236" y="4800959"/>
                </a:lnTo>
                <a:cubicBezTo>
                  <a:pt x="5098515" y="4801837"/>
                  <a:pt x="5103555" y="4796156"/>
                  <a:pt x="5108593" y="4790474"/>
                </a:cubicBezTo>
                <a:close/>
                <a:moveTo>
                  <a:pt x="5127188" y="4774656"/>
                </a:moveTo>
                <a:lnTo>
                  <a:pt x="5117361" y="4782639"/>
                </a:lnTo>
                <a:lnTo>
                  <a:pt x="5121949" y="4779991"/>
                </a:lnTo>
                <a:cubicBezTo>
                  <a:pt x="5121949" y="4779991"/>
                  <a:pt x="5125229" y="4780869"/>
                  <a:pt x="5125229" y="4780869"/>
                </a:cubicBezTo>
                <a:cubicBezTo>
                  <a:pt x="5129389" y="4778468"/>
                  <a:pt x="5129389" y="4778468"/>
                  <a:pt x="5129389" y="4778468"/>
                </a:cubicBezTo>
                <a:close/>
                <a:moveTo>
                  <a:pt x="2748506" y="4741714"/>
                </a:moveTo>
                <a:lnTo>
                  <a:pt x="2753001" y="4745754"/>
                </a:lnTo>
                <a:lnTo>
                  <a:pt x="2748356" y="4742283"/>
                </a:lnTo>
                <a:close/>
                <a:moveTo>
                  <a:pt x="2738573" y="4734114"/>
                </a:moveTo>
                <a:lnTo>
                  <a:pt x="2742497" y="4737906"/>
                </a:lnTo>
                <a:lnTo>
                  <a:pt x="2748356" y="4742283"/>
                </a:lnTo>
                <a:lnTo>
                  <a:pt x="2747627" y="4744994"/>
                </a:lnTo>
                <a:cubicBezTo>
                  <a:pt x="2745226" y="4740836"/>
                  <a:pt x="2742826" y="4736676"/>
                  <a:pt x="2739545" y="4735796"/>
                </a:cubicBezTo>
                <a:close/>
                <a:moveTo>
                  <a:pt x="2733528" y="4728433"/>
                </a:moveTo>
                <a:lnTo>
                  <a:pt x="2737143" y="4731638"/>
                </a:lnTo>
                <a:lnTo>
                  <a:pt x="2738573" y="4734114"/>
                </a:lnTo>
                <a:lnTo>
                  <a:pt x="2733769" y="4729470"/>
                </a:lnTo>
                <a:close/>
                <a:moveTo>
                  <a:pt x="2725781" y="4721561"/>
                </a:moveTo>
                <a:cubicBezTo>
                  <a:pt x="2729061" y="4722440"/>
                  <a:pt x="2731462" y="4726600"/>
                  <a:pt x="2732341" y="4723320"/>
                </a:cubicBezTo>
                <a:lnTo>
                  <a:pt x="2733528" y="4728433"/>
                </a:lnTo>
                <a:lnTo>
                  <a:pt x="2731462" y="4726600"/>
                </a:lnTo>
                <a:cubicBezTo>
                  <a:pt x="2728183" y="4725721"/>
                  <a:pt x="2728183" y="4725721"/>
                  <a:pt x="2728183" y="4725721"/>
                </a:cubicBezTo>
                <a:cubicBezTo>
                  <a:pt x="2728183" y="4725721"/>
                  <a:pt x="2728183" y="4725721"/>
                  <a:pt x="2725781" y="4721561"/>
                </a:cubicBezTo>
                <a:close/>
                <a:moveTo>
                  <a:pt x="3028405" y="4669808"/>
                </a:moveTo>
                <a:lnTo>
                  <a:pt x="3030752" y="4673522"/>
                </a:lnTo>
                <a:cubicBezTo>
                  <a:pt x="3036699" y="4679422"/>
                  <a:pt x="3044989" y="4685949"/>
                  <a:pt x="3054617" y="4692835"/>
                </a:cubicBezTo>
                <a:cubicBezTo>
                  <a:pt x="3073871" y="4706605"/>
                  <a:pt x="3094562" y="4715020"/>
                  <a:pt x="3107225" y="4721282"/>
                </a:cubicBezTo>
                <a:lnTo>
                  <a:pt x="3105246" y="4719661"/>
                </a:lnTo>
                <a:lnTo>
                  <a:pt x="3057715" y="4691376"/>
                </a:lnTo>
                <a:close/>
                <a:moveTo>
                  <a:pt x="6304463" y="4668027"/>
                </a:moveTo>
                <a:lnTo>
                  <a:pt x="6302855" y="4672815"/>
                </a:lnTo>
                <a:lnTo>
                  <a:pt x="6301832" y="4672862"/>
                </a:lnTo>
                <a:cubicBezTo>
                  <a:pt x="6301708" y="4672278"/>
                  <a:pt x="6302626" y="4670861"/>
                  <a:pt x="6304463" y="4668027"/>
                </a:cubicBezTo>
                <a:close/>
                <a:moveTo>
                  <a:pt x="2673360" y="4654778"/>
                </a:moveTo>
                <a:lnTo>
                  <a:pt x="2678648" y="4660537"/>
                </a:lnTo>
                <a:lnTo>
                  <a:pt x="2678411" y="4660527"/>
                </a:lnTo>
                <a:cubicBezTo>
                  <a:pt x="2676581" y="4659157"/>
                  <a:pt x="2674561" y="4656858"/>
                  <a:pt x="2673360" y="4654778"/>
                </a:cubicBezTo>
                <a:close/>
                <a:moveTo>
                  <a:pt x="2988071" y="4640127"/>
                </a:moveTo>
                <a:lnTo>
                  <a:pt x="2993758" y="4645670"/>
                </a:lnTo>
                <a:cubicBezTo>
                  <a:pt x="2996821" y="4648286"/>
                  <a:pt x="2999603" y="4650286"/>
                  <a:pt x="3002041" y="4651387"/>
                </a:cubicBezTo>
                <a:lnTo>
                  <a:pt x="3003476" y="4651462"/>
                </a:lnTo>
                <a:close/>
                <a:moveTo>
                  <a:pt x="2964415" y="4622718"/>
                </a:moveTo>
                <a:lnTo>
                  <a:pt x="2964410" y="4622737"/>
                </a:lnTo>
                <a:lnTo>
                  <a:pt x="2964457" y="4622750"/>
                </a:lnTo>
                <a:close/>
                <a:moveTo>
                  <a:pt x="2936215" y="4620923"/>
                </a:moveTo>
                <a:cubicBezTo>
                  <a:pt x="2936215" y="4620923"/>
                  <a:pt x="2936215" y="4620923"/>
                  <a:pt x="2938890" y="4621639"/>
                </a:cubicBezTo>
                <a:lnTo>
                  <a:pt x="2938711" y="4622308"/>
                </a:lnTo>
                <a:close/>
                <a:moveTo>
                  <a:pt x="2922025" y="4586750"/>
                </a:moveTo>
                <a:lnTo>
                  <a:pt x="2919078" y="4591214"/>
                </a:lnTo>
                <a:cubicBezTo>
                  <a:pt x="2916891" y="4591346"/>
                  <a:pt x="2914215" y="4590629"/>
                  <a:pt x="2912519" y="4591609"/>
                </a:cubicBezTo>
                <a:cubicBezTo>
                  <a:pt x="2913760" y="4597683"/>
                  <a:pt x="2918395" y="4601796"/>
                  <a:pt x="2922311" y="4608585"/>
                </a:cubicBezTo>
                <a:cubicBezTo>
                  <a:pt x="2920354" y="4605190"/>
                  <a:pt x="2917677" y="4604474"/>
                  <a:pt x="2917677" y="4604474"/>
                </a:cubicBezTo>
                <a:cubicBezTo>
                  <a:pt x="2915718" y="4601078"/>
                  <a:pt x="2915718" y="4601078"/>
                  <a:pt x="2913043" y="4600361"/>
                </a:cubicBezTo>
                <a:cubicBezTo>
                  <a:pt x="2912325" y="4603039"/>
                  <a:pt x="2915001" y="4603756"/>
                  <a:pt x="2915001" y="4603756"/>
                </a:cubicBezTo>
                <a:cubicBezTo>
                  <a:pt x="2916959" y="4607152"/>
                  <a:pt x="2919635" y="4607868"/>
                  <a:pt x="2919635" y="4607868"/>
                </a:cubicBezTo>
                <a:cubicBezTo>
                  <a:pt x="2919635" y="4607868"/>
                  <a:pt x="2921593" y="4611263"/>
                  <a:pt x="2921593" y="4611263"/>
                </a:cubicBezTo>
                <a:cubicBezTo>
                  <a:pt x="2926229" y="4615376"/>
                  <a:pt x="2930863" y="4619488"/>
                  <a:pt x="2932821" y="4622883"/>
                </a:cubicBezTo>
                <a:cubicBezTo>
                  <a:pt x="2932821" y="4622883"/>
                  <a:pt x="2932821" y="4622883"/>
                  <a:pt x="2935497" y="4623599"/>
                </a:cubicBezTo>
                <a:cubicBezTo>
                  <a:pt x="2935497" y="4623599"/>
                  <a:pt x="2938172" y="4624317"/>
                  <a:pt x="2938172" y="4624317"/>
                </a:cubicBezTo>
                <a:lnTo>
                  <a:pt x="2938711" y="4622308"/>
                </a:lnTo>
                <a:lnTo>
                  <a:pt x="2941207" y="4623695"/>
                </a:lnTo>
                <a:cubicBezTo>
                  <a:pt x="2942545" y="4624054"/>
                  <a:pt x="2943884" y="4624412"/>
                  <a:pt x="2946201" y="4626469"/>
                </a:cubicBezTo>
                <a:cubicBezTo>
                  <a:pt x="2954947" y="4625941"/>
                  <a:pt x="2940326" y="4616283"/>
                  <a:pt x="2941761" y="4610927"/>
                </a:cubicBezTo>
                <a:cubicBezTo>
                  <a:pt x="2953705" y="4619869"/>
                  <a:pt x="2957099" y="4617907"/>
                  <a:pt x="2961733" y="4622018"/>
                </a:cubicBezTo>
                <a:lnTo>
                  <a:pt x="2962703" y="4621458"/>
                </a:lnTo>
                <a:lnTo>
                  <a:pt x="2948426" y="4610952"/>
                </a:lnTo>
                <a:close/>
                <a:moveTo>
                  <a:pt x="2860394" y="4530255"/>
                </a:moveTo>
                <a:lnTo>
                  <a:pt x="2873925" y="4544310"/>
                </a:lnTo>
                <a:lnTo>
                  <a:pt x="2898368" y="4565066"/>
                </a:lnTo>
                <a:close/>
                <a:moveTo>
                  <a:pt x="2850179" y="4503144"/>
                </a:moveTo>
                <a:lnTo>
                  <a:pt x="2849725" y="4504837"/>
                </a:lnTo>
                <a:lnTo>
                  <a:pt x="2856363" y="4508236"/>
                </a:lnTo>
                <a:lnTo>
                  <a:pt x="2855786" y="4507515"/>
                </a:lnTo>
                <a:lnTo>
                  <a:pt x="2857490" y="4507973"/>
                </a:lnTo>
                <a:lnTo>
                  <a:pt x="2858176" y="4509163"/>
                </a:lnTo>
                <a:lnTo>
                  <a:pt x="2862899" y="4511580"/>
                </a:lnTo>
                <a:lnTo>
                  <a:pt x="2852855" y="4503860"/>
                </a:lnTo>
                <a:lnTo>
                  <a:pt x="2855786" y="4507515"/>
                </a:lnTo>
                <a:lnTo>
                  <a:pt x="2854813" y="4507255"/>
                </a:lnTo>
                <a:cubicBezTo>
                  <a:pt x="2852855" y="4503860"/>
                  <a:pt x="2852855" y="4503860"/>
                  <a:pt x="2850179" y="4503144"/>
                </a:cubicBezTo>
                <a:close/>
                <a:moveTo>
                  <a:pt x="5450741" y="4439964"/>
                </a:moveTo>
                <a:lnTo>
                  <a:pt x="5377825" y="4530592"/>
                </a:lnTo>
                <a:cubicBezTo>
                  <a:pt x="5359841" y="4551255"/>
                  <a:pt x="5341650" y="4570690"/>
                  <a:pt x="5323869" y="4592582"/>
                </a:cubicBezTo>
                <a:cubicBezTo>
                  <a:pt x="5319577" y="4597083"/>
                  <a:pt x="5312626" y="4600767"/>
                  <a:pt x="5314677" y="4613036"/>
                </a:cubicBezTo>
                <a:cubicBezTo>
                  <a:pt x="5333076" y="4598610"/>
                  <a:pt x="5347637" y="4580097"/>
                  <a:pt x="5364167" y="4564878"/>
                </a:cubicBezTo>
                <a:lnTo>
                  <a:pt x="5370795" y="4560109"/>
                </a:lnTo>
                <a:lnTo>
                  <a:pt x="5397869" y="4523430"/>
                </a:lnTo>
                <a:close/>
                <a:moveTo>
                  <a:pt x="1643525" y="4432993"/>
                </a:moveTo>
                <a:cubicBezTo>
                  <a:pt x="1643525" y="4432993"/>
                  <a:pt x="1643525" y="4432993"/>
                  <a:pt x="1644522" y="4437664"/>
                </a:cubicBezTo>
                <a:lnTo>
                  <a:pt x="1643326" y="4435630"/>
                </a:lnTo>
                <a:close/>
                <a:moveTo>
                  <a:pt x="2776939" y="4423240"/>
                </a:moveTo>
                <a:lnTo>
                  <a:pt x="2779311" y="4426396"/>
                </a:lnTo>
                <a:lnTo>
                  <a:pt x="2778899" y="4426634"/>
                </a:lnTo>
                <a:cubicBezTo>
                  <a:pt x="2778899" y="4426634"/>
                  <a:pt x="2776223" y="4425916"/>
                  <a:pt x="2776939" y="4423240"/>
                </a:cubicBezTo>
                <a:close/>
                <a:moveTo>
                  <a:pt x="2676789" y="4299837"/>
                </a:moveTo>
                <a:lnTo>
                  <a:pt x="2665036" y="4302598"/>
                </a:lnTo>
                <a:lnTo>
                  <a:pt x="2701549" y="4351370"/>
                </a:lnTo>
                <a:cubicBezTo>
                  <a:pt x="2709383" y="4364950"/>
                  <a:pt x="2723809" y="4386038"/>
                  <a:pt x="2741629" y="4405167"/>
                </a:cubicBezTo>
                <a:cubicBezTo>
                  <a:pt x="2756055" y="4426254"/>
                  <a:pt x="2774593" y="4442703"/>
                  <a:pt x="2786537" y="4451645"/>
                </a:cubicBezTo>
                <a:cubicBezTo>
                  <a:pt x="2797048" y="4465942"/>
                  <a:pt x="2810232" y="4480958"/>
                  <a:pt x="2822178" y="4489900"/>
                </a:cubicBezTo>
                <a:cubicBezTo>
                  <a:pt x="2822178" y="4489900"/>
                  <a:pt x="2821462" y="4492576"/>
                  <a:pt x="2824137" y="4493294"/>
                </a:cubicBezTo>
                <a:cubicBezTo>
                  <a:pt x="2826095" y="4496689"/>
                  <a:pt x="2826095" y="4496689"/>
                  <a:pt x="2828771" y="4497407"/>
                </a:cubicBezTo>
                <a:lnTo>
                  <a:pt x="2839192" y="4508233"/>
                </a:lnTo>
                <a:lnTo>
                  <a:pt x="2837891" y="4500449"/>
                </a:lnTo>
                <a:lnTo>
                  <a:pt x="2829489" y="4494729"/>
                </a:lnTo>
                <a:cubicBezTo>
                  <a:pt x="2832164" y="4495445"/>
                  <a:pt x="2832164" y="4495445"/>
                  <a:pt x="2832164" y="4495445"/>
                </a:cubicBezTo>
                <a:cubicBezTo>
                  <a:pt x="2832164" y="4495445"/>
                  <a:pt x="2830206" y="4492051"/>
                  <a:pt x="2827529" y="4491333"/>
                </a:cubicBezTo>
                <a:cubicBezTo>
                  <a:pt x="2828249" y="4488655"/>
                  <a:pt x="2825572" y="4487938"/>
                  <a:pt x="2825572" y="4487938"/>
                </a:cubicBezTo>
                <a:lnTo>
                  <a:pt x="2779311" y="4426396"/>
                </a:lnTo>
                <a:lnTo>
                  <a:pt x="2782293" y="4424673"/>
                </a:lnTo>
                <a:cubicBezTo>
                  <a:pt x="2782293" y="4424673"/>
                  <a:pt x="2779616" y="4423956"/>
                  <a:pt x="2779616" y="4423956"/>
                </a:cubicBezTo>
                <a:cubicBezTo>
                  <a:pt x="2779616" y="4423956"/>
                  <a:pt x="2779616" y="4423956"/>
                  <a:pt x="2776939" y="4423240"/>
                </a:cubicBezTo>
                <a:cubicBezTo>
                  <a:pt x="2777658" y="4420560"/>
                  <a:pt x="2774981" y="4419843"/>
                  <a:pt x="2774981" y="4419843"/>
                </a:cubicBezTo>
                <a:cubicBezTo>
                  <a:pt x="2778375" y="4417882"/>
                  <a:pt x="2771783" y="4410375"/>
                  <a:pt x="2765190" y="4402868"/>
                </a:cubicBezTo>
                <a:cubicBezTo>
                  <a:pt x="2761796" y="4404828"/>
                  <a:pt x="2766430" y="4408940"/>
                  <a:pt x="2766430" y="4408940"/>
                </a:cubicBezTo>
                <a:cubicBezTo>
                  <a:pt x="2763755" y="4408224"/>
                  <a:pt x="2763755" y="4408224"/>
                  <a:pt x="2763755" y="4408224"/>
                </a:cubicBezTo>
                <a:cubicBezTo>
                  <a:pt x="2761078" y="4407507"/>
                  <a:pt x="2761078" y="4407507"/>
                  <a:pt x="2761078" y="4407507"/>
                </a:cubicBezTo>
                <a:cubicBezTo>
                  <a:pt x="2761078" y="4407507"/>
                  <a:pt x="2763037" y="4410902"/>
                  <a:pt x="2763037" y="4410902"/>
                </a:cubicBezTo>
                <a:cubicBezTo>
                  <a:pt x="2756444" y="4403395"/>
                  <a:pt x="2755728" y="4406073"/>
                  <a:pt x="2747175" y="4395170"/>
                </a:cubicBezTo>
                <a:cubicBezTo>
                  <a:pt x="2749852" y="4395886"/>
                  <a:pt x="2749852" y="4395886"/>
                  <a:pt x="2749852" y="4395886"/>
                </a:cubicBezTo>
                <a:cubicBezTo>
                  <a:pt x="2749852" y="4395886"/>
                  <a:pt x="2749852" y="4395886"/>
                  <a:pt x="2751809" y="4399282"/>
                </a:cubicBezTo>
                <a:cubicBezTo>
                  <a:pt x="2754485" y="4399999"/>
                  <a:pt x="2754485" y="4399999"/>
                  <a:pt x="2754485" y="4399999"/>
                </a:cubicBezTo>
                <a:cubicBezTo>
                  <a:pt x="2755204" y="4397321"/>
                  <a:pt x="2753245" y="4393926"/>
                  <a:pt x="2750569" y="4393208"/>
                </a:cubicBezTo>
                <a:cubicBezTo>
                  <a:pt x="2750569" y="4393208"/>
                  <a:pt x="2751287" y="4390530"/>
                  <a:pt x="2748611" y="4389814"/>
                </a:cubicBezTo>
                <a:cubicBezTo>
                  <a:pt x="2750047" y="4384457"/>
                  <a:pt x="2744172" y="4374272"/>
                  <a:pt x="2736338" y="4360691"/>
                </a:cubicBezTo>
                <a:cubicBezTo>
                  <a:pt x="2732061" y="4355240"/>
                  <a:pt x="2727118" y="4349609"/>
                  <a:pt x="2722327" y="4344738"/>
                </a:cubicBezTo>
                <a:lnTo>
                  <a:pt x="2716857" y="4339970"/>
                </a:lnTo>
                <a:lnTo>
                  <a:pt x="2703428" y="4336022"/>
                </a:lnTo>
                <a:cubicBezTo>
                  <a:pt x="2696735" y="4331964"/>
                  <a:pt x="2691607" y="4326386"/>
                  <a:pt x="2688247" y="4319673"/>
                </a:cubicBezTo>
                <a:lnTo>
                  <a:pt x="2677451" y="4300826"/>
                </a:lnTo>
                <a:close/>
                <a:moveTo>
                  <a:pt x="2337159" y="4269366"/>
                </a:moveTo>
                <a:cubicBezTo>
                  <a:pt x="2336279" y="4272646"/>
                  <a:pt x="2339560" y="4273526"/>
                  <a:pt x="2339560" y="4273526"/>
                </a:cubicBezTo>
                <a:lnTo>
                  <a:pt x="2339523" y="4273662"/>
                </a:lnTo>
                <a:close/>
                <a:moveTo>
                  <a:pt x="1526874" y="4252779"/>
                </a:moveTo>
                <a:cubicBezTo>
                  <a:pt x="1531545" y="4251780"/>
                  <a:pt x="1533542" y="4261121"/>
                  <a:pt x="1534539" y="4265793"/>
                </a:cubicBezTo>
                <a:cubicBezTo>
                  <a:pt x="1529869" y="4266791"/>
                  <a:pt x="1529869" y="4266791"/>
                  <a:pt x="1529869" y="4266791"/>
                </a:cubicBezTo>
                <a:close/>
                <a:moveTo>
                  <a:pt x="2351864" y="4227601"/>
                </a:moveTo>
                <a:lnTo>
                  <a:pt x="2354365" y="4231786"/>
                </a:lnTo>
                <a:lnTo>
                  <a:pt x="2354267" y="4231761"/>
                </a:lnTo>
                <a:cubicBezTo>
                  <a:pt x="2354267" y="4231761"/>
                  <a:pt x="2354267" y="4231761"/>
                  <a:pt x="2351864" y="4227601"/>
                </a:cubicBezTo>
                <a:close/>
                <a:moveTo>
                  <a:pt x="6397652" y="4184394"/>
                </a:moveTo>
                <a:lnTo>
                  <a:pt x="6397793" y="4184698"/>
                </a:lnTo>
                <a:cubicBezTo>
                  <a:pt x="6397247" y="4187866"/>
                  <a:pt x="6395661" y="4191868"/>
                  <a:pt x="6393825" y="4194703"/>
                </a:cubicBezTo>
                <a:close/>
                <a:moveTo>
                  <a:pt x="6495950" y="4124042"/>
                </a:moveTo>
                <a:cubicBezTo>
                  <a:pt x="6501619" y="4127714"/>
                  <a:pt x="6497945" y="4133384"/>
                  <a:pt x="6492277" y="4129712"/>
                </a:cubicBezTo>
                <a:cubicBezTo>
                  <a:pt x="6496947" y="4128713"/>
                  <a:pt x="6496947" y="4128713"/>
                  <a:pt x="6495950" y="4124042"/>
                </a:cubicBezTo>
                <a:close/>
                <a:moveTo>
                  <a:pt x="6447581" y="4072213"/>
                </a:moveTo>
                <a:lnTo>
                  <a:pt x="6446607" y="4075973"/>
                </a:lnTo>
                <a:cubicBezTo>
                  <a:pt x="6447605" y="4080645"/>
                  <a:pt x="6447605" y="4080645"/>
                  <a:pt x="6447605" y="4080645"/>
                </a:cubicBezTo>
                <a:cubicBezTo>
                  <a:pt x="6447605" y="4080645"/>
                  <a:pt x="6447605" y="4080645"/>
                  <a:pt x="6443932" y="4086313"/>
                </a:cubicBezTo>
                <a:cubicBezTo>
                  <a:pt x="6442933" y="4081643"/>
                  <a:pt x="6446607" y="4075973"/>
                  <a:pt x="6441935" y="4076971"/>
                </a:cubicBezTo>
                <a:close/>
                <a:moveTo>
                  <a:pt x="6451467" y="4062259"/>
                </a:moveTo>
                <a:lnTo>
                  <a:pt x="6448725" y="4071248"/>
                </a:lnTo>
                <a:lnTo>
                  <a:pt x="6447581" y="4072213"/>
                </a:lnTo>
                <a:lnTo>
                  <a:pt x="6449283" y="4065635"/>
                </a:lnTo>
                <a:close/>
                <a:moveTo>
                  <a:pt x="6095133" y="4053382"/>
                </a:moveTo>
                <a:cubicBezTo>
                  <a:pt x="6095539" y="4055288"/>
                  <a:pt x="6094789" y="4056444"/>
                  <a:pt x="6093665" y="4058179"/>
                </a:cubicBezTo>
                <a:lnTo>
                  <a:pt x="6092651" y="4060432"/>
                </a:lnTo>
                <a:lnTo>
                  <a:pt x="6092133" y="4058007"/>
                </a:lnTo>
                <a:cubicBezTo>
                  <a:pt x="6092133" y="4058007"/>
                  <a:pt x="6095947" y="4057193"/>
                  <a:pt x="6095133" y="4053382"/>
                </a:cubicBezTo>
                <a:close/>
                <a:moveTo>
                  <a:pt x="1243863" y="4048308"/>
                </a:moveTo>
                <a:lnTo>
                  <a:pt x="1243853" y="4048690"/>
                </a:lnTo>
                <a:lnTo>
                  <a:pt x="1244017" y="4049024"/>
                </a:lnTo>
                <a:close/>
                <a:moveTo>
                  <a:pt x="6459303" y="4043956"/>
                </a:moveTo>
                <a:cubicBezTo>
                  <a:pt x="6455630" y="4049626"/>
                  <a:pt x="6451956" y="4055293"/>
                  <a:pt x="6452955" y="4059966"/>
                </a:cubicBezTo>
                <a:lnTo>
                  <a:pt x="6451467" y="4062259"/>
                </a:lnTo>
                <a:lnTo>
                  <a:pt x="6453708" y="4054920"/>
                </a:lnTo>
                <a:lnTo>
                  <a:pt x="6455441" y="4044781"/>
                </a:lnTo>
                <a:close/>
                <a:moveTo>
                  <a:pt x="6456817" y="4036740"/>
                </a:moveTo>
                <a:lnTo>
                  <a:pt x="6455441" y="4044781"/>
                </a:lnTo>
                <a:lnTo>
                  <a:pt x="6454631" y="4044953"/>
                </a:lnTo>
                <a:close/>
                <a:moveTo>
                  <a:pt x="1431945" y="4014196"/>
                </a:moveTo>
                <a:lnTo>
                  <a:pt x="1434938" y="4028209"/>
                </a:lnTo>
                <a:cubicBezTo>
                  <a:pt x="1434938" y="4028209"/>
                  <a:pt x="1429269" y="4024536"/>
                  <a:pt x="1428273" y="4019865"/>
                </a:cubicBezTo>
                <a:cubicBezTo>
                  <a:pt x="1432942" y="4018867"/>
                  <a:pt x="1431945" y="4014196"/>
                  <a:pt x="1431945" y="4014196"/>
                </a:cubicBezTo>
                <a:close/>
                <a:moveTo>
                  <a:pt x="1496703" y="3951518"/>
                </a:moveTo>
                <a:cubicBezTo>
                  <a:pt x="1496703" y="3951518"/>
                  <a:pt x="1497700" y="3956190"/>
                  <a:pt x="1502371" y="3955191"/>
                </a:cubicBezTo>
                <a:cubicBezTo>
                  <a:pt x="1497700" y="3956190"/>
                  <a:pt x="1502689" y="3979543"/>
                  <a:pt x="1498697" y="3960861"/>
                </a:cubicBezTo>
                <a:cubicBezTo>
                  <a:pt x="1497700" y="3956190"/>
                  <a:pt x="1497700" y="3956190"/>
                  <a:pt x="1496703" y="3951518"/>
                </a:cubicBezTo>
                <a:close/>
                <a:moveTo>
                  <a:pt x="2081274" y="3919538"/>
                </a:moveTo>
                <a:lnTo>
                  <a:pt x="2082728" y="3919927"/>
                </a:lnTo>
                <a:cubicBezTo>
                  <a:pt x="2082728" y="3919927"/>
                  <a:pt x="2082728" y="3919927"/>
                  <a:pt x="2081850" y="3923208"/>
                </a:cubicBezTo>
                <a:close/>
                <a:moveTo>
                  <a:pt x="6530564" y="3917715"/>
                </a:moveTo>
                <a:lnTo>
                  <a:pt x="6530564" y="3921552"/>
                </a:lnTo>
                <a:lnTo>
                  <a:pt x="6527556" y="3926194"/>
                </a:lnTo>
                <a:cubicBezTo>
                  <a:pt x="6527097" y="3926903"/>
                  <a:pt x="6527097" y="3926903"/>
                  <a:pt x="6527097" y="3926903"/>
                </a:cubicBezTo>
                <a:close/>
                <a:moveTo>
                  <a:pt x="6183373" y="3883119"/>
                </a:moveTo>
                <a:lnTo>
                  <a:pt x="6183235" y="3887133"/>
                </a:lnTo>
                <a:cubicBezTo>
                  <a:pt x="6183235" y="3887133"/>
                  <a:pt x="6183235" y="3887133"/>
                  <a:pt x="6182420" y="3883322"/>
                </a:cubicBezTo>
                <a:close/>
                <a:moveTo>
                  <a:pt x="6530394" y="3785167"/>
                </a:moveTo>
                <a:lnTo>
                  <a:pt x="6530564" y="3785630"/>
                </a:lnTo>
                <a:lnTo>
                  <a:pt x="6530564" y="3792682"/>
                </a:lnTo>
                <a:lnTo>
                  <a:pt x="6526181" y="3785456"/>
                </a:lnTo>
                <a:cubicBezTo>
                  <a:pt x="6528018" y="3782622"/>
                  <a:pt x="6529436" y="3783540"/>
                  <a:pt x="6530394" y="3785167"/>
                </a:cubicBezTo>
                <a:close/>
                <a:moveTo>
                  <a:pt x="2531063" y="3675825"/>
                </a:moveTo>
                <a:cubicBezTo>
                  <a:pt x="2544376" y="3721527"/>
                  <a:pt x="2557984" y="3767100"/>
                  <a:pt x="2572765" y="3812143"/>
                </a:cubicBezTo>
                <a:lnTo>
                  <a:pt x="2619585" y="3940039"/>
                </a:lnTo>
                <a:lnTo>
                  <a:pt x="2689216" y="4071055"/>
                </a:lnTo>
                <a:cubicBezTo>
                  <a:pt x="2704468" y="4095365"/>
                  <a:pt x="2717728" y="4121128"/>
                  <a:pt x="2731894" y="4145620"/>
                </a:cubicBezTo>
                <a:cubicBezTo>
                  <a:pt x="2733347" y="4147616"/>
                  <a:pt x="2735616" y="4149474"/>
                  <a:pt x="2736797" y="4151516"/>
                </a:cubicBezTo>
                <a:lnTo>
                  <a:pt x="2736150" y="4154286"/>
                </a:lnTo>
                <a:lnTo>
                  <a:pt x="2761162" y="4192307"/>
                </a:lnTo>
                <a:lnTo>
                  <a:pt x="2734027" y="4159027"/>
                </a:lnTo>
                <a:lnTo>
                  <a:pt x="2727501" y="4162023"/>
                </a:lnTo>
                <a:cubicBezTo>
                  <a:pt x="2724826" y="4161910"/>
                  <a:pt x="2722102" y="4160686"/>
                  <a:pt x="2719561" y="4158874"/>
                </a:cubicBezTo>
                <a:cubicBezTo>
                  <a:pt x="2708125" y="4150712"/>
                  <a:pt x="2699591" y="4139827"/>
                  <a:pt x="2694323" y="4128398"/>
                </a:cubicBezTo>
                <a:cubicBezTo>
                  <a:pt x="2676524" y="4095558"/>
                  <a:pt x="2656593" y="4063356"/>
                  <a:pt x="2638432" y="4030019"/>
                </a:cubicBezTo>
                <a:lnTo>
                  <a:pt x="2616715" y="3986397"/>
                </a:lnTo>
                <a:lnTo>
                  <a:pt x="2616051" y="3985283"/>
                </a:lnTo>
                <a:lnTo>
                  <a:pt x="2614788" y="3982527"/>
                </a:lnTo>
                <a:lnTo>
                  <a:pt x="2613003" y="3978941"/>
                </a:lnTo>
                <a:lnTo>
                  <a:pt x="2612430" y="3977382"/>
                </a:lnTo>
                <a:lnTo>
                  <a:pt x="2590101" y="3928646"/>
                </a:lnTo>
                <a:lnTo>
                  <a:pt x="2588278" y="3930926"/>
                </a:lnTo>
                <a:cubicBezTo>
                  <a:pt x="2587371" y="3933141"/>
                  <a:pt x="2587033" y="3935507"/>
                  <a:pt x="2586807" y="3937922"/>
                </a:cubicBezTo>
                <a:lnTo>
                  <a:pt x="2585985" y="3941174"/>
                </a:lnTo>
                <a:lnTo>
                  <a:pt x="2612386" y="4010360"/>
                </a:lnTo>
                <a:lnTo>
                  <a:pt x="2690871" y="4160213"/>
                </a:lnTo>
                <a:lnTo>
                  <a:pt x="2700625" y="4177201"/>
                </a:lnTo>
                <a:cubicBezTo>
                  <a:pt x="2703184" y="4181187"/>
                  <a:pt x="2706355" y="4185073"/>
                  <a:pt x="2708709" y="4189725"/>
                </a:cubicBezTo>
                <a:lnTo>
                  <a:pt x="2709242" y="4192597"/>
                </a:lnTo>
                <a:lnTo>
                  <a:pt x="2818914" y="4346218"/>
                </a:lnTo>
                <a:cubicBezTo>
                  <a:pt x="2861241" y="4397540"/>
                  <a:pt x="2907623" y="4446474"/>
                  <a:pt x="2958211" y="4492927"/>
                </a:cubicBezTo>
                <a:lnTo>
                  <a:pt x="3037117" y="4556144"/>
                </a:lnTo>
                <a:lnTo>
                  <a:pt x="3127435" y="4612403"/>
                </a:lnTo>
                <a:cubicBezTo>
                  <a:pt x="3160291" y="4631663"/>
                  <a:pt x="3193888" y="4649695"/>
                  <a:pt x="3228660" y="4665324"/>
                </a:cubicBezTo>
                <a:cubicBezTo>
                  <a:pt x="3246659" y="4674928"/>
                  <a:pt x="3261389" y="4687601"/>
                  <a:pt x="3284085" y="4680023"/>
                </a:cubicBezTo>
                <a:cubicBezTo>
                  <a:pt x="3297170" y="4675314"/>
                  <a:pt x="3311489" y="4685533"/>
                  <a:pt x="3324987" y="4690843"/>
                </a:cubicBezTo>
                <a:cubicBezTo>
                  <a:pt x="3394736" y="4723328"/>
                  <a:pt x="3467956" y="4746405"/>
                  <a:pt x="3540971" y="4768253"/>
                </a:cubicBezTo>
                <a:cubicBezTo>
                  <a:pt x="3546289" y="4769888"/>
                  <a:pt x="3550379" y="4771726"/>
                  <a:pt x="3555898" y="4767020"/>
                </a:cubicBezTo>
                <a:cubicBezTo>
                  <a:pt x="3556712" y="4756793"/>
                  <a:pt x="3546692" y="4757208"/>
                  <a:pt x="3541374" y="4755574"/>
                </a:cubicBezTo>
                <a:cubicBezTo>
                  <a:pt x="3427660" y="4724131"/>
                  <a:pt x="3321505" y="4677553"/>
                  <a:pt x="3218006" y="4624223"/>
                </a:cubicBezTo>
                <a:cubicBezTo>
                  <a:pt x="3213914" y="4622385"/>
                  <a:pt x="3209824" y="4620546"/>
                  <a:pt x="3205733" y="4618706"/>
                </a:cubicBezTo>
                <a:cubicBezTo>
                  <a:pt x="3200211" y="4615846"/>
                  <a:pt x="3196937" y="4611348"/>
                  <a:pt x="3202251" y="4605416"/>
                </a:cubicBezTo>
                <a:cubicBezTo>
                  <a:pt x="3205927" y="4597234"/>
                  <a:pt x="3210223" y="4600300"/>
                  <a:pt x="3215747" y="4603161"/>
                </a:cubicBezTo>
                <a:cubicBezTo>
                  <a:pt x="3235689" y="4614961"/>
                  <a:pt x="3256222" y="4625561"/>
                  <a:pt x="3277149" y="4635346"/>
                </a:cubicBezTo>
                <a:lnTo>
                  <a:pt x="3300817" y="4645474"/>
                </a:lnTo>
                <a:lnTo>
                  <a:pt x="3203581" y="4589043"/>
                </a:lnTo>
                <a:cubicBezTo>
                  <a:pt x="3051439" y="4487592"/>
                  <a:pt x="2921098" y="4359931"/>
                  <a:pt x="2817218" y="4214123"/>
                </a:cubicBezTo>
                <a:lnTo>
                  <a:pt x="2795524" y="4180373"/>
                </a:lnTo>
                <a:lnTo>
                  <a:pt x="2794029" y="4178497"/>
                </a:lnTo>
                <a:lnTo>
                  <a:pt x="2777085" y="4161569"/>
                </a:lnTo>
                <a:lnTo>
                  <a:pt x="2741001" y="4101332"/>
                </a:lnTo>
                <a:lnTo>
                  <a:pt x="2679864" y="4007725"/>
                </a:lnTo>
                <a:cubicBezTo>
                  <a:pt x="2618900" y="3903300"/>
                  <a:pt x="2568950" y="3793094"/>
                  <a:pt x="2531063" y="3675825"/>
                </a:cubicBezTo>
                <a:close/>
                <a:moveTo>
                  <a:pt x="1469523" y="3664273"/>
                </a:moveTo>
                <a:cubicBezTo>
                  <a:pt x="1470520" y="3668943"/>
                  <a:pt x="1470520" y="3668943"/>
                  <a:pt x="1470520" y="3668943"/>
                </a:cubicBezTo>
                <a:cubicBezTo>
                  <a:pt x="1465849" y="3669942"/>
                  <a:pt x="1464851" y="3665270"/>
                  <a:pt x="1464851" y="3665270"/>
                </a:cubicBezTo>
                <a:cubicBezTo>
                  <a:pt x="1464851" y="3665270"/>
                  <a:pt x="1469523" y="3664273"/>
                  <a:pt x="1469523" y="3664273"/>
                </a:cubicBezTo>
                <a:close/>
                <a:moveTo>
                  <a:pt x="1961674" y="3623805"/>
                </a:moveTo>
                <a:lnTo>
                  <a:pt x="1961195" y="3627779"/>
                </a:lnTo>
                <a:lnTo>
                  <a:pt x="1960794" y="3627086"/>
                </a:lnTo>
                <a:cubicBezTo>
                  <a:pt x="1960794" y="3627086"/>
                  <a:pt x="1960794" y="3627086"/>
                  <a:pt x="1961674" y="3623805"/>
                </a:cubicBezTo>
                <a:close/>
                <a:moveTo>
                  <a:pt x="6199520" y="3608723"/>
                </a:moveTo>
                <a:cubicBezTo>
                  <a:pt x="6189150" y="3634846"/>
                  <a:pt x="6186664" y="3679206"/>
                  <a:pt x="6184735" y="3707510"/>
                </a:cubicBezTo>
                <a:cubicBezTo>
                  <a:pt x="6172479" y="3706143"/>
                  <a:pt x="6159367" y="3756759"/>
                  <a:pt x="6163438" y="3775812"/>
                </a:cubicBezTo>
                <a:cubicBezTo>
                  <a:pt x="6163438" y="3775812"/>
                  <a:pt x="6163438" y="3775812"/>
                  <a:pt x="6164252" y="3779623"/>
                </a:cubicBezTo>
                <a:cubicBezTo>
                  <a:pt x="6164252" y="3779623"/>
                  <a:pt x="6161253" y="3784247"/>
                  <a:pt x="6161253" y="3784247"/>
                </a:cubicBezTo>
                <a:cubicBezTo>
                  <a:pt x="6162069" y="3788059"/>
                  <a:pt x="6165881" y="3787245"/>
                  <a:pt x="6165881" y="3787245"/>
                </a:cubicBezTo>
                <a:cubicBezTo>
                  <a:pt x="6169695" y="3786429"/>
                  <a:pt x="6168881" y="3782617"/>
                  <a:pt x="6168881" y="3782617"/>
                </a:cubicBezTo>
                <a:cubicBezTo>
                  <a:pt x="6161510" y="3804116"/>
                  <a:pt x="6151697" y="3814180"/>
                  <a:pt x="6144582" y="3855546"/>
                </a:cubicBezTo>
                <a:cubicBezTo>
                  <a:pt x="6145397" y="3859358"/>
                  <a:pt x="6141585" y="3860172"/>
                  <a:pt x="6142399" y="3863981"/>
                </a:cubicBezTo>
                <a:cubicBezTo>
                  <a:pt x="6143213" y="3867791"/>
                  <a:pt x="6139398" y="3868606"/>
                  <a:pt x="6139398" y="3868606"/>
                </a:cubicBezTo>
                <a:cubicBezTo>
                  <a:pt x="6141026" y="3876229"/>
                  <a:pt x="6141026" y="3876229"/>
                  <a:pt x="6144841" y="3875415"/>
                </a:cubicBezTo>
                <a:cubicBezTo>
                  <a:pt x="6141840" y="3880038"/>
                  <a:pt x="6137470" y="3896910"/>
                  <a:pt x="6133657" y="3897726"/>
                </a:cubicBezTo>
                <a:cubicBezTo>
                  <a:pt x="6125173" y="3951336"/>
                  <a:pt x="6094619" y="4013646"/>
                  <a:pt x="6089949" y="4066444"/>
                </a:cubicBezTo>
                <a:lnTo>
                  <a:pt x="6092651" y="4060432"/>
                </a:lnTo>
                <a:lnTo>
                  <a:pt x="6092947" y="4061819"/>
                </a:lnTo>
                <a:cubicBezTo>
                  <a:pt x="6089949" y="4066444"/>
                  <a:pt x="6089949" y="4066444"/>
                  <a:pt x="6090763" y="4070255"/>
                </a:cubicBezTo>
                <a:cubicBezTo>
                  <a:pt x="6090763" y="4070255"/>
                  <a:pt x="6094575" y="4069439"/>
                  <a:pt x="6094575" y="4069439"/>
                </a:cubicBezTo>
                <a:cubicBezTo>
                  <a:pt x="6097575" y="4064815"/>
                  <a:pt x="6097575" y="4064815"/>
                  <a:pt x="6096761" y="4061003"/>
                </a:cubicBezTo>
                <a:cubicBezTo>
                  <a:pt x="6098389" y="4068625"/>
                  <a:pt x="6094833" y="4089307"/>
                  <a:pt x="6093461" y="4101553"/>
                </a:cubicBezTo>
                <a:cubicBezTo>
                  <a:pt x="6092647" y="4097743"/>
                  <a:pt x="6092647" y="4097743"/>
                  <a:pt x="6092647" y="4097743"/>
                </a:cubicBezTo>
                <a:cubicBezTo>
                  <a:pt x="6092647" y="4097743"/>
                  <a:pt x="6089647" y="4102367"/>
                  <a:pt x="6090461" y="4106179"/>
                </a:cubicBezTo>
                <a:cubicBezTo>
                  <a:pt x="6086648" y="4106993"/>
                  <a:pt x="6087462" y="4110804"/>
                  <a:pt x="6087462" y="4110804"/>
                </a:cubicBezTo>
                <a:cubicBezTo>
                  <a:pt x="6076534" y="4152985"/>
                  <a:pt x="6060166" y="4188356"/>
                  <a:pt x="6037541" y="4213114"/>
                </a:cubicBezTo>
                <a:cubicBezTo>
                  <a:pt x="6041354" y="4212298"/>
                  <a:pt x="6040540" y="4208487"/>
                  <a:pt x="6040540" y="4208487"/>
                </a:cubicBezTo>
                <a:cubicBezTo>
                  <a:pt x="6039726" y="4204676"/>
                  <a:pt x="6039726" y="4204676"/>
                  <a:pt x="6035913" y="4205492"/>
                </a:cubicBezTo>
                <a:cubicBezTo>
                  <a:pt x="6035913" y="4205492"/>
                  <a:pt x="6036727" y="4209302"/>
                  <a:pt x="6036727" y="4209302"/>
                </a:cubicBezTo>
                <a:cubicBezTo>
                  <a:pt x="6036727" y="4209302"/>
                  <a:pt x="6036727" y="4209302"/>
                  <a:pt x="6037541" y="4213114"/>
                </a:cubicBezTo>
                <a:cubicBezTo>
                  <a:pt x="6033727" y="4213928"/>
                  <a:pt x="6034541" y="4217738"/>
                  <a:pt x="6034541" y="4217738"/>
                </a:cubicBezTo>
                <a:cubicBezTo>
                  <a:pt x="6029913" y="4214742"/>
                  <a:pt x="6024727" y="4227804"/>
                  <a:pt x="6019543" y="4240865"/>
                </a:cubicBezTo>
                <a:cubicBezTo>
                  <a:pt x="6024171" y="4243861"/>
                  <a:pt x="6026355" y="4235425"/>
                  <a:pt x="6026355" y="4235425"/>
                </a:cubicBezTo>
                <a:cubicBezTo>
                  <a:pt x="6027169" y="4239235"/>
                  <a:pt x="6027169" y="4239235"/>
                  <a:pt x="6027169" y="4239235"/>
                </a:cubicBezTo>
                <a:cubicBezTo>
                  <a:pt x="6027984" y="4243047"/>
                  <a:pt x="6027984" y="4243047"/>
                  <a:pt x="6027984" y="4243047"/>
                </a:cubicBezTo>
                <a:cubicBezTo>
                  <a:pt x="6027984" y="4243047"/>
                  <a:pt x="6030985" y="4238420"/>
                  <a:pt x="6030985" y="4238420"/>
                </a:cubicBezTo>
                <a:cubicBezTo>
                  <a:pt x="6025799" y="4251482"/>
                  <a:pt x="6029612" y="4250666"/>
                  <a:pt x="6021427" y="4268354"/>
                </a:cubicBezTo>
                <a:cubicBezTo>
                  <a:pt x="6020613" y="4264544"/>
                  <a:pt x="6020613" y="4264544"/>
                  <a:pt x="6020613" y="4264544"/>
                </a:cubicBezTo>
                <a:cubicBezTo>
                  <a:pt x="6020613" y="4264544"/>
                  <a:pt x="6020613" y="4264544"/>
                  <a:pt x="6023613" y="4259918"/>
                </a:cubicBezTo>
                <a:cubicBezTo>
                  <a:pt x="6022799" y="4256108"/>
                  <a:pt x="6022799" y="4256108"/>
                  <a:pt x="6022799" y="4256108"/>
                </a:cubicBezTo>
                <a:cubicBezTo>
                  <a:pt x="6018985" y="4256922"/>
                  <a:pt x="6015986" y="4261548"/>
                  <a:pt x="6016800" y="4265358"/>
                </a:cubicBezTo>
                <a:cubicBezTo>
                  <a:pt x="6016800" y="4265358"/>
                  <a:pt x="6012987" y="4266173"/>
                  <a:pt x="6013801" y="4269984"/>
                </a:cubicBezTo>
                <a:cubicBezTo>
                  <a:pt x="6006175" y="4271612"/>
                  <a:pt x="5997175" y="4285488"/>
                  <a:pt x="5985177" y="4303990"/>
                </a:cubicBezTo>
                <a:cubicBezTo>
                  <a:pt x="5976993" y="4321677"/>
                  <a:pt x="5969622" y="4343174"/>
                  <a:pt x="5968249" y="4355422"/>
                </a:cubicBezTo>
                <a:cubicBezTo>
                  <a:pt x="5968249" y="4355422"/>
                  <a:pt x="5968249" y="4355422"/>
                  <a:pt x="5964437" y="4356236"/>
                </a:cubicBezTo>
                <a:cubicBezTo>
                  <a:pt x="5964437" y="4356236"/>
                  <a:pt x="5961437" y="4360860"/>
                  <a:pt x="5962251" y="4364670"/>
                </a:cubicBezTo>
                <a:cubicBezTo>
                  <a:pt x="5958437" y="4365486"/>
                  <a:pt x="5958437" y="4365486"/>
                  <a:pt x="5958437" y="4365486"/>
                </a:cubicBezTo>
                <a:cubicBezTo>
                  <a:pt x="5959251" y="4369296"/>
                  <a:pt x="5959251" y="4369296"/>
                  <a:pt x="5959251" y="4369296"/>
                </a:cubicBezTo>
                <a:cubicBezTo>
                  <a:pt x="5954067" y="4382358"/>
                  <a:pt x="5949439" y="4379362"/>
                  <a:pt x="5945069" y="4396235"/>
                </a:cubicBezTo>
                <a:cubicBezTo>
                  <a:pt x="5946697" y="4403855"/>
                  <a:pt x="5951881" y="4390793"/>
                  <a:pt x="5955695" y="4389979"/>
                </a:cubicBezTo>
                <a:cubicBezTo>
                  <a:pt x="5955695" y="4389979"/>
                  <a:pt x="5956509" y="4393791"/>
                  <a:pt x="5956509" y="4393791"/>
                </a:cubicBezTo>
                <a:cubicBezTo>
                  <a:pt x="5957323" y="4397601"/>
                  <a:pt x="5960323" y="4392975"/>
                  <a:pt x="5959509" y="4389164"/>
                </a:cubicBezTo>
                <a:cubicBezTo>
                  <a:pt x="5963323" y="4388350"/>
                  <a:pt x="5963323" y="4388350"/>
                  <a:pt x="5963323" y="4388350"/>
                </a:cubicBezTo>
                <a:cubicBezTo>
                  <a:pt x="5958137" y="4401410"/>
                  <a:pt x="5949139" y="4415286"/>
                  <a:pt x="5943140" y="4424538"/>
                </a:cubicBezTo>
                <a:cubicBezTo>
                  <a:pt x="5933884" y="4418547"/>
                  <a:pt x="5933884" y="4418547"/>
                  <a:pt x="5933884" y="4418547"/>
                </a:cubicBezTo>
                <a:cubicBezTo>
                  <a:pt x="5921072" y="4433236"/>
                  <a:pt x="5908260" y="4447927"/>
                  <a:pt x="5895447" y="4462619"/>
                </a:cubicBezTo>
                <a:cubicBezTo>
                  <a:pt x="5887263" y="4480304"/>
                  <a:pt x="5892705" y="4487111"/>
                  <a:pt x="5880707" y="4505613"/>
                </a:cubicBezTo>
                <a:cubicBezTo>
                  <a:pt x="5870893" y="4515679"/>
                  <a:pt x="5861081" y="4525744"/>
                  <a:pt x="5846083" y="4548870"/>
                </a:cubicBezTo>
                <a:cubicBezTo>
                  <a:pt x="5840898" y="4561932"/>
                  <a:pt x="5852339" y="4559487"/>
                  <a:pt x="5839527" y="4574178"/>
                </a:cubicBezTo>
                <a:cubicBezTo>
                  <a:pt x="5798904" y="4626687"/>
                  <a:pt x="5769165" y="4692807"/>
                  <a:pt x="5727729" y="4741505"/>
                </a:cubicBezTo>
                <a:cubicBezTo>
                  <a:pt x="5757167" y="4711309"/>
                  <a:pt x="5784163" y="4669680"/>
                  <a:pt x="5808417" y="4652545"/>
                </a:cubicBezTo>
                <a:cubicBezTo>
                  <a:pt x="5824787" y="4617173"/>
                  <a:pt x="5848781" y="4580169"/>
                  <a:pt x="5869779" y="4547793"/>
                </a:cubicBezTo>
                <a:cubicBezTo>
                  <a:pt x="5870593" y="4551603"/>
                  <a:pt x="5870593" y="4551603"/>
                  <a:pt x="5870593" y="4551603"/>
                </a:cubicBezTo>
                <a:cubicBezTo>
                  <a:pt x="5867593" y="4556229"/>
                  <a:pt x="5867593" y="4556229"/>
                  <a:pt x="5868407" y="4560039"/>
                </a:cubicBezTo>
                <a:cubicBezTo>
                  <a:pt x="5868407" y="4560039"/>
                  <a:pt x="5872222" y="4559224"/>
                  <a:pt x="5871408" y="4555413"/>
                </a:cubicBezTo>
                <a:cubicBezTo>
                  <a:pt x="5878220" y="4549973"/>
                  <a:pt x="5878220" y="4549973"/>
                  <a:pt x="5878220" y="4549973"/>
                </a:cubicBezTo>
                <a:cubicBezTo>
                  <a:pt x="5875221" y="4554598"/>
                  <a:pt x="5872222" y="4559224"/>
                  <a:pt x="5869221" y="4563850"/>
                </a:cubicBezTo>
                <a:cubicBezTo>
                  <a:pt x="5893476" y="4546714"/>
                  <a:pt x="5914473" y="4514338"/>
                  <a:pt x="5934654" y="4478149"/>
                </a:cubicBezTo>
                <a:cubicBezTo>
                  <a:pt x="5954024" y="4438150"/>
                  <a:pt x="5976392" y="4393527"/>
                  <a:pt x="5995761" y="4353528"/>
                </a:cubicBezTo>
                <a:cubicBezTo>
                  <a:pt x="6007759" y="4335026"/>
                  <a:pt x="6024942" y="4303464"/>
                  <a:pt x="6037497" y="4268905"/>
                </a:cubicBezTo>
                <a:cubicBezTo>
                  <a:pt x="6054681" y="4237344"/>
                  <a:pt x="6063422" y="4203598"/>
                  <a:pt x="6066979" y="4182916"/>
                </a:cubicBezTo>
                <a:cubicBezTo>
                  <a:pt x="6078162" y="4160604"/>
                  <a:pt x="6088532" y="4134483"/>
                  <a:pt x="6092089" y="4113800"/>
                </a:cubicBezTo>
                <a:cubicBezTo>
                  <a:pt x="6092089" y="4113800"/>
                  <a:pt x="6095903" y="4112984"/>
                  <a:pt x="6095089" y="4109174"/>
                </a:cubicBezTo>
                <a:cubicBezTo>
                  <a:pt x="6098089" y="4104550"/>
                  <a:pt x="6098089" y="4104550"/>
                  <a:pt x="6097275" y="4100738"/>
                </a:cubicBezTo>
                <a:cubicBezTo>
                  <a:pt x="6124013" y="4039243"/>
                  <a:pt x="6133313" y="3989443"/>
                  <a:pt x="6147797" y="3926580"/>
                </a:cubicBezTo>
                <a:cubicBezTo>
                  <a:pt x="6158423" y="3920325"/>
                  <a:pt x="6157052" y="3932572"/>
                  <a:pt x="6161681" y="3935566"/>
                </a:cubicBezTo>
                <a:cubicBezTo>
                  <a:pt x="6168493" y="3930128"/>
                  <a:pt x="6170678" y="3921692"/>
                  <a:pt x="6176677" y="3912441"/>
                </a:cubicBezTo>
                <a:cubicBezTo>
                  <a:pt x="6173679" y="3917066"/>
                  <a:pt x="6174493" y="3920876"/>
                  <a:pt x="6174493" y="3920876"/>
                </a:cubicBezTo>
                <a:cubicBezTo>
                  <a:pt x="6171492" y="3925502"/>
                  <a:pt x="6171492" y="3925502"/>
                  <a:pt x="6172306" y="3929312"/>
                </a:cubicBezTo>
                <a:cubicBezTo>
                  <a:pt x="6176121" y="3928497"/>
                  <a:pt x="6175307" y="3924687"/>
                  <a:pt x="6175307" y="3924687"/>
                </a:cubicBezTo>
                <a:cubicBezTo>
                  <a:pt x="6178306" y="3920062"/>
                  <a:pt x="6177492" y="3916252"/>
                  <a:pt x="6177492" y="3916252"/>
                </a:cubicBezTo>
                <a:cubicBezTo>
                  <a:pt x="6177492" y="3916252"/>
                  <a:pt x="6180491" y="3911626"/>
                  <a:pt x="6180491" y="3911626"/>
                </a:cubicBezTo>
                <a:cubicBezTo>
                  <a:pt x="6182677" y="3903190"/>
                  <a:pt x="6184863" y="3894755"/>
                  <a:pt x="6187861" y="3890129"/>
                </a:cubicBezTo>
                <a:cubicBezTo>
                  <a:pt x="6187861" y="3890129"/>
                  <a:pt x="6187861" y="3890129"/>
                  <a:pt x="6187047" y="3886319"/>
                </a:cubicBezTo>
                <a:cubicBezTo>
                  <a:pt x="6187047" y="3886319"/>
                  <a:pt x="6186233" y="3882508"/>
                  <a:pt x="6186233" y="3882508"/>
                </a:cubicBezTo>
                <a:lnTo>
                  <a:pt x="6183373" y="3883119"/>
                </a:lnTo>
                <a:lnTo>
                  <a:pt x="6183513" y="3879104"/>
                </a:lnTo>
                <a:cubicBezTo>
                  <a:pt x="6183107" y="3877200"/>
                  <a:pt x="6182699" y="3875294"/>
                  <a:pt x="6183791" y="3871076"/>
                </a:cubicBezTo>
                <a:cubicBezTo>
                  <a:pt x="6177536" y="3860460"/>
                  <a:pt x="6174793" y="3884952"/>
                  <a:pt x="6167166" y="3886581"/>
                </a:cubicBezTo>
                <a:cubicBezTo>
                  <a:pt x="6170722" y="3865899"/>
                  <a:pt x="6166095" y="3862904"/>
                  <a:pt x="6168280" y="3854469"/>
                </a:cubicBezTo>
                <a:cubicBezTo>
                  <a:pt x="6163653" y="3851471"/>
                  <a:pt x="6163653" y="3851471"/>
                  <a:pt x="6163653" y="3851471"/>
                </a:cubicBezTo>
                <a:cubicBezTo>
                  <a:pt x="6163653" y="3851471"/>
                  <a:pt x="6163653" y="3851471"/>
                  <a:pt x="6167465" y="3850657"/>
                </a:cubicBezTo>
                <a:cubicBezTo>
                  <a:pt x="6167465" y="3850657"/>
                  <a:pt x="6166651" y="3846847"/>
                  <a:pt x="6166651" y="3846847"/>
                </a:cubicBezTo>
                <a:cubicBezTo>
                  <a:pt x="6169652" y="3842221"/>
                  <a:pt x="6169652" y="3842221"/>
                  <a:pt x="6165837" y="3843036"/>
                </a:cubicBezTo>
                <a:cubicBezTo>
                  <a:pt x="6165022" y="3839226"/>
                  <a:pt x="6165022" y="3839226"/>
                  <a:pt x="6165022" y="3839226"/>
                </a:cubicBezTo>
                <a:cubicBezTo>
                  <a:pt x="6174579" y="3809291"/>
                  <a:pt x="6184949" y="3783170"/>
                  <a:pt x="6175693" y="3777178"/>
                </a:cubicBezTo>
                <a:cubicBezTo>
                  <a:pt x="6171880" y="3777993"/>
                  <a:pt x="6171880" y="3777993"/>
                  <a:pt x="6171880" y="3777993"/>
                </a:cubicBezTo>
                <a:cubicBezTo>
                  <a:pt x="6175693" y="3777178"/>
                  <a:pt x="6174879" y="3773367"/>
                  <a:pt x="6174879" y="3773367"/>
                </a:cubicBezTo>
                <a:cubicBezTo>
                  <a:pt x="6178693" y="3772553"/>
                  <a:pt x="6177065" y="3764931"/>
                  <a:pt x="6180065" y="3760306"/>
                </a:cubicBezTo>
                <a:cubicBezTo>
                  <a:pt x="6179251" y="3756496"/>
                  <a:pt x="6179251" y="3756496"/>
                  <a:pt x="6175436" y="3757310"/>
                </a:cubicBezTo>
                <a:cubicBezTo>
                  <a:pt x="6186063" y="3751055"/>
                  <a:pt x="6192619" y="3725749"/>
                  <a:pt x="6197548" y="3692818"/>
                </a:cubicBezTo>
                <a:cubicBezTo>
                  <a:pt x="6202477" y="3659890"/>
                  <a:pt x="6199777" y="3628590"/>
                  <a:pt x="6199520" y="3608723"/>
                </a:cubicBezTo>
                <a:close/>
                <a:moveTo>
                  <a:pt x="6065238" y="3308795"/>
                </a:moveTo>
                <a:lnTo>
                  <a:pt x="6065531" y="3314628"/>
                </a:lnTo>
                <a:cubicBezTo>
                  <a:pt x="6065619" y="3535954"/>
                  <a:pt x="6032197" y="3753635"/>
                  <a:pt x="5962661" y="3968210"/>
                </a:cubicBezTo>
                <a:cubicBezTo>
                  <a:pt x="5923735" y="4086245"/>
                  <a:pt x="5863115" y="4192627"/>
                  <a:pt x="5809937" y="4303923"/>
                </a:cubicBezTo>
                <a:cubicBezTo>
                  <a:pt x="5743915" y="4446814"/>
                  <a:pt x="5660651" y="4577784"/>
                  <a:pt x="5551706" y="4690196"/>
                </a:cubicBezTo>
                <a:cubicBezTo>
                  <a:pt x="5541612" y="4700629"/>
                  <a:pt x="5535239" y="4713519"/>
                  <a:pt x="5516536" y="4707050"/>
                </a:cubicBezTo>
                <a:cubicBezTo>
                  <a:pt x="5511453" y="4704228"/>
                  <a:pt x="5505908" y="4708581"/>
                  <a:pt x="5503087" y="4713664"/>
                </a:cubicBezTo>
                <a:cubicBezTo>
                  <a:pt x="5442689" y="4786530"/>
                  <a:pt x="5375216" y="4853121"/>
                  <a:pt x="5304022" y="4917255"/>
                </a:cubicBezTo>
                <a:cubicBezTo>
                  <a:pt x="5302296" y="4918251"/>
                  <a:pt x="5301565" y="4920976"/>
                  <a:pt x="5300471" y="4925062"/>
                </a:cubicBezTo>
                <a:cubicBezTo>
                  <a:pt x="5316350" y="4936615"/>
                  <a:pt x="5328341" y="4935449"/>
                  <a:pt x="5343981" y="4920662"/>
                </a:cubicBezTo>
                <a:cubicBezTo>
                  <a:pt x="5452365" y="4821238"/>
                  <a:pt x="5563109" y="4723908"/>
                  <a:pt x="5655346" y="4608480"/>
                </a:cubicBezTo>
                <a:cubicBezTo>
                  <a:pt x="5805256" y="4419455"/>
                  <a:pt x="5915500" y="4209583"/>
                  <a:pt x="5983356" y="3978135"/>
                </a:cubicBezTo>
                <a:cubicBezTo>
                  <a:pt x="6021115" y="3848108"/>
                  <a:pt x="6058875" y="3718084"/>
                  <a:pt x="6073117" y="3583217"/>
                </a:cubicBezTo>
                <a:lnTo>
                  <a:pt x="6074066" y="3578467"/>
                </a:lnTo>
                <a:lnTo>
                  <a:pt x="6079369" y="3507090"/>
                </a:lnTo>
                <a:cubicBezTo>
                  <a:pt x="6079795" y="3459249"/>
                  <a:pt x="6077335" y="3411548"/>
                  <a:pt x="6072751" y="3363985"/>
                </a:cubicBezTo>
                <a:close/>
                <a:moveTo>
                  <a:pt x="2047326" y="3281632"/>
                </a:moveTo>
                <a:lnTo>
                  <a:pt x="2045645" y="3284178"/>
                </a:lnTo>
                <a:lnTo>
                  <a:pt x="2047343" y="3286585"/>
                </a:lnTo>
                <a:close/>
                <a:moveTo>
                  <a:pt x="2051036" y="3201671"/>
                </a:moveTo>
                <a:lnTo>
                  <a:pt x="2050661" y="3206416"/>
                </a:lnTo>
                <a:cubicBezTo>
                  <a:pt x="2050023" y="3213716"/>
                  <a:pt x="2049494" y="3220607"/>
                  <a:pt x="2049263" y="3226807"/>
                </a:cubicBezTo>
                <a:lnTo>
                  <a:pt x="2049406" y="3233130"/>
                </a:lnTo>
                <a:close/>
                <a:moveTo>
                  <a:pt x="1495570" y="3077486"/>
                </a:moveTo>
                <a:cubicBezTo>
                  <a:pt x="1496569" y="3082159"/>
                  <a:pt x="1496569" y="3082159"/>
                  <a:pt x="1496569" y="3082159"/>
                </a:cubicBezTo>
                <a:cubicBezTo>
                  <a:pt x="1496569" y="3082159"/>
                  <a:pt x="1491897" y="3083156"/>
                  <a:pt x="1491897" y="3083156"/>
                </a:cubicBezTo>
                <a:cubicBezTo>
                  <a:pt x="1495570" y="3077486"/>
                  <a:pt x="1495570" y="3077486"/>
                  <a:pt x="1495570" y="3077486"/>
                </a:cubicBezTo>
                <a:close/>
                <a:moveTo>
                  <a:pt x="2063000" y="3065542"/>
                </a:moveTo>
                <a:lnTo>
                  <a:pt x="2061195" y="3075253"/>
                </a:lnTo>
                <a:cubicBezTo>
                  <a:pt x="2060063" y="3083575"/>
                  <a:pt x="2059108" y="3092878"/>
                  <a:pt x="2058277" y="3102543"/>
                </a:cubicBezTo>
                <a:lnTo>
                  <a:pt x="2056929" y="3122128"/>
                </a:lnTo>
                <a:close/>
                <a:moveTo>
                  <a:pt x="6487598" y="3056185"/>
                </a:moveTo>
                <a:cubicBezTo>
                  <a:pt x="6488597" y="3060857"/>
                  <a:pt x="6493268" y="3059858"/>
                  <a:pt x="6493268" y="3059858"/>
                </a:cubicBezTo>
                <a:cubicBezTo>
                  <a:pt x="6488597" y="3060857"/>
                  <a:pt x="6488597" y="3060857"/>
                  <a:pt x="6488597" y="3060857"/>
                </a:cubicBezTo>
                <a:cubicBezTo>
                  <a:pt x="6487598" y="3056185"/>
                  <a:pt x="6487598" y="3056185"/>
                  <a:pt x="6487598" y="3056185"/>
                </a:cubicBezTo>
                <a:close/>
                <a:moveTo>
                  <a:pt x="6485963" y="3002807"/>
                </a:moveTo>
                <a:cubicBezTo>
                  <a:pt x="6493945" y="3040177"/>
                  <a:pt x="6496941" y="3054189"/>
                  <a:pt x="6508597" y="3085888"/>
                </a:cubicBezTo>
                <a:cubicBezTo>
                  <a:pt x="6512769" y="3082554"/>
                  <a:pt x="6517021" y="3085309"/>
                  <a:pt x="6520853" y="3091817"/>
                </a:cubicBezTo>
                <a:lnTo>
                  <a:pt x="6530564" y="3120178"/>
                </a:lnTo>
                <a:lnTo>
                  <a:pt x="6530564" y="3206162"/>
                </a:lnTo>
                <a:lnTo>
                  <a:pt x="6521209" y="3190646"/>
                </a:lnTo>
                <a:cubicBezTo>
                  <a:pt x="6526878" y="3194319"/>
                  <a:pt x="6526878" y="3194319"/>
                  <a:pt x="6525881" y="3189649"/>
                </a:cubicBezTo>
                <a:cubicBezTo>
                  <a:pt x="6529555" y="3183979"/>
                  <a:pt x="6523885" y="3180305"/>
                  <a:pt x="6523885" y="3180305"/>
                </a:cubicBezTo>
                <a:cubicBezTo>
                  <a:pt x="6523885" y="3180305"/>
                  <a:pt x="6523885" y="3180305"/>
                  <a:pt x="6522887" y="3175635"/>
                </a:cubicBezTo>
                <a:cubicBezTo>
                  <a:pt x="6529235" y="3159627"/>
                  <a:pt x="6512229" y="3148606"/>
                  <a:pt x="6517578" y="3127927"/>
                </a:cubicBezTo>
                <a:cubicBezTo>
                  <a:pt x="6512907" y="3128925"/>
                  <a:pt x="6512907" y="3128925"/>
                  <a:pt x="6512907" y="3128925"/>
                </a:cubicBezTo>
                <a:cubicBezTo>
                  <a:pt x="6517578" y="3127927"/>
                  <a:pt x="6516581" y="3123256"/>
                  <a:pt x="6516581" y="3123256"/>
                </a:cubicBezTo>
                <a:cubicBezTo>
                  <a:pt x="6515583" y="3118585"/>
                  <a:pt x="6515583" y="3118585"/>
                  <a:pt x="6510911" y="3119583"/>
                </a:cubicBezTo>
                <a:cubicBezTo>
                  <a:pt x="6507917" y="3105571"/>
                  <a:pt x="6504923" y="3091557"/>
                  <a:pt x="6504923" y="3091557"/>
                </a:cubicBezTo>
                <a:cubicBezTo>
                  <a:pt x="6501930" y="3077543"/>
                  <a:pt x="6502249" y="3101897"/>
                  <a:pt x="6497260" y="3078542"/>
                </a:cubicBezTo>
                <a:cubicBezTo>
                  <a:pt x="6502927" y="3082216"/>
                  <a:pt x="6506600" y="3076546"/>
                  <a:pt x="6500931" y="3072873"/>
                </a:cubicBezTo>
                <a:cubicBezTo>
                  <a:pt x="6495263" y="3069200"/>
                  <a:pt x="6495583" y="3093553"/>
                  <a:pt x="6490593" y="3070198"/>
                </a:cubicBezTo>
                <a:cubicBezTo>
                  <a:pt x="6490593" y="3070198"/>
                  <a:pt x="6490593" y="3070198"/>
                  <a:pt x="6495263" y="3069200"/>
                </a:cubicBezTo>
                <a:cubicBezTo>
                  <a:pt x="6495263" y="3069200"/>
                  <a:pt x="6495263" y="3069200"/>
                  <a:pt x="6494265" y="3064529"/>
                </a:cubicBezTo>
                <a:cubicBezTo>
                  <a:pt x="6494265" y="3064529"/>
                  <a:pt x="6493268" y="3059858"/>
                  <a:pt x="6493268" y="3059858"/>
                </a:cubicBezTo>
                <a:cubicBezTo>
                  <a:pt x="6492269" y="3055188"/>
                  <a:pt x="6492269" y="3055188"/>
                  <a:pt x="6492269" y="3055188"/>
                </a:cubicBezTo>
                <a:cubicBezTo>
                  <a:pt x="6491272" y="3050515"/>
                  <a:pt x="6491272" y="3050515"/>
                  <a:pt x="6491272" y="3050515"/>
                </a:cubicBezTo>
                <a:cubicBezTo>
                  <a:pt x="6495941" y="3049518"/>
                  <a:pt x="6494945" y="3044847"/>
                  <a:pt x="6493945" y="3040177"/>
                </a:cubicBezTo>
                <a:cubicBezTo>
                  <a:pt x="6489275" y="3041174"/>
                  <a:pt x="6488277" y="3036503"/>
                  <a:pt x="6487279" y="3031831"/>
                </a:cubicBezTo>
                <a:cubicBezTo>
                  <a:pt x="6490952" y="3026163"/>
                  <a:pt x="6487959" y="3012150"/>
                  <a:pt x="6485963" y="3002807"/>
                </a:cubicBezTo>
                <a:close/>
                <a:moveTo>
                  <a:pt x="2135961" y="2977892"/>
                </a:moveTo>
                <a:lnTo>
                  <a:pt x="2135002" y="2982694"/>
                </a:lnTo>
                <a:lnTo>
                  <a:pt x="2136350" y="2985028"/>
                </a:lnTo>
                <a:cubicBezTo>
                  <a:pt x="2137229" y="2981748"/>
                  <a:pt x="2138107" y="2978468"/>
                  <a:pt x="2138107" y="2978468"/>
                </a:cubicBezTo>
                <a:close/>
                <a:moveTo>
                  <a:pt x="1530525" y="2870743"/>
                </a:moveTo>
                <a:lnTo>
                  <a:pt x="1530389" y="2874680"/>
                </a:lnTo>
                <a:cubicBezTo>
                  <a:pt x="1530389" y="2874680"/>
                  <a:pt x="1530389" y="2874680"/>
                  <a:pt x="1526716" y="2880348"/>
                </a:cubicBezTo>
                <a:close/>
                <a:moveTo>
                  <a:pt x="1549890" y="2806826"/>
                </a:moveTo>
                <a:lnTo>
                  <a:pt x="1550113" y="2806971"/>
                </a:lnTo>
                <a:lnTo>
                  <a:pt x="1549629" y="2807814"/>
                </a:lnTo>
                <a:close/>
                <a:moveTo>
                  <a:pt x="2190201" y="2770932"/>
                </a:moveTo>
                <a:cubicBezTo>
                  <a:pt x="2189323" y="2774211"/>
                  <a:pt x="2189323" y="2774211"/>
                  <a:pt x="2189323" y="2774211"/>
                </a:cubicBezTo>
                <a:cubicBezTo>
                  <a:pt x="2189323" y="2774211"/>
                  <a:pt x="2189323" y="2774211"/>
                  <a:pt x="2188443" y="2777491"/>
                </a:cubicBezTo>
                <a:cubicBezTo>
                  <a:pt x="2187564" y="2780772"/>
                  <a:pt x="2185806" y="2787331"/>
                  <a:pt x="2184927" y="2790612"/>
                </a:cubicBezTo>
                <a:lnTo>
                  <a:pt x="2181290" y="2797164"/>
                </a:lnTo>
                <a:close/>
                <a:moveTo>
                  <a:pt x="6368398" y="2681145"/>
                </a:moveTo>
                <a:cubicBezTo>
                  <a:pt x="6374068" y="2684818"/>
                  <a:pt x="6375065" y="2689491"/>
                  <a:pt x="6376065" y="2694161"/>
                </a:cubicBezTo>
                <a:cubicBezTo>
                  <a:pt x="6376065" y="2694161"/>
                  <a:pt x="6376065" y="2694161"/>
                  <a:pt x="6377063" y="2698832"/>
                </a:cubicBezTo>
                <a:cubicBezTo>
                  <a:pt x="6378061" y="2703503"/>
                  <a:pt x="6378061" y="2703503"/>
                  <a:pt x="6378061" y="2703503"/>
                </a:cubicBezTo>
                <a:lnTo>
                  <a:pt x="6379057" y="2708174"/>
                </a:lnTo>
                <a:cubicBezTo>
                  <a:pt x="6379057" y="2708174"/>
                  <a:pt x="6378061" y="2703503"/>
                  <a:pt x="6372391" y="2699831"/>
                </a:cubicBezTo>
                <a:cubicBezTo>
                  <a:pt x="6370395" y="2690488"/>
                  <a:pt x="6369397" y="2685816"/>
                  <a:pt x="6368398" y="2681145"/>
                </a:cubicBezTo>
                <a:close/>
                <a:moveTo>
                  <a:pt x="1615952" y="2612189"/>
                </a:moveTo>
                <a:cubicBezTo>
                  <a:pt x="1616951" y="2616860"/>
                  <a:pt x="1616951" y="2616860"/>
                  <a:pt x="1617948" y="2621531"/>
                </a:cubicBezTo>
                <a:cubicBezTo>
                  <a:pt x="1605931" y="2633867"/>
                  <a:pt x="1597227" y="2684569"/>
                  <a:pt x="1578861" y="2712914"/>
                </a:cubicBezTo>
                <a:cubicBezTo>
                  <a:pt x="1581695" y="2714750"/>
                  <a:pt x="1579270" y="2726259"/>
                  <a:pt x="1573966" y="2741433"/>
                </a:cubicBezTo>
                <a:lnTo>
                  <a:pt x="1556905" y="2780304"/>
                </a:lnTo>
                <a:lnTo>
                  <a:pt x="1579289" y="2695699"/>
                </a:lnTo>
                <a:lnTo>
                  <a:pt x="1595842" y="2645791"/>
                </a:lnTo>
                <a:lnTo>
                  <a:pt x="1603256" y="2644207"/>
                </a:lnTo>
                <a:cubicBezTo>
                  <a:pt x="1605931" y="2633867"/>
                  <a:pt x="1608607" y="2623526"/>
                  <a:pt x="1612279" y="2617859"/>
                </a:cubicBezTo>
                <a:cubicBezTo>
                  <a:pt x="1612279" y="2617859"/>
                  <a:pt x="1615952" y="2612189"/>
                  <a:pt x="1615952" y="2612189"/>
                </a:cubicBezTo>
                <a:close/>
                <a:moveTo>
                  <a:pt x="1613956" y="2602847"/>
                </a:moveTo>
                <a:cubicBezTo>
                  <a:pt x="1614953" y="2607518"/>
                  <a:pt x="1610283" y="2608515"/>
                  <a:pt x="1611280" y="2613188"/>
                </a:cubicBezTo>
                <a:cubicBezTo>
                  <a:pt x="1606611" y="2614185"/>
                  <a:pt x="1607608" y="2618857"/>
                  <a:pt x="1607608" y="2618857"/>
                </a:cubicBezTo>
                <a:lnTo>
                  <a:pt x="1599798" y="2633861"/>
                </a:lnTo>
                <a:lnTo>
                  <a:pt x="1607087" y="2611884"/>
                </a:lnTo>
                <a:lnTo>
                  <a:pt x="1610283" y="2608515"/>
                </a:lnTo>
                <a:lnTo>
                  <a:pt x="1609003" y="2606107"/>
                </a:lnTo>
                <a:lnTo>
                  <a:pt x="1609622" y="2604236"/>
                </a:lnTo>
                <a:close/>
                <a:moveTo>
                  <a:pt x="1612438" y="2595743"/>
                </a:moveTo>
                <a:lnTo>
                  <a:pt x="1612958" y="2598177"/>
                </a:lnTo>
                <a:lnTo>
                  <a:pt x="1611136" y="2599671"/>
                </a:lnTo>
                <a:close/>
                <a:moveTo>
                  <a:pt x="1622980" y="2576498"/>
                </a:moveTo>
                <a:cubicBezTo>
                  <a:pt x="1622980" y="2576498"/>
                  <a:pt x="1619308" y="2582167"/>
                  <a:pt x="1620306" y="2586839"/>
                </a:cubicBezTo>
                <a:cubicBezTo>
                  <a:pt x="1620306" y="2586839"/>
                  <a:pt x="1620306" y="2586839"/>
                  <a:pt x="1619308" y="2582167"/>
                </a:cubicBezTo>
                <a:lnTo>
                  <a:pt x="1616762" y="2582712"/>
                </a:lnTo>
                <a:lnTo>
                  <a:pt x="1618505" y="2577454"/>
                </a:lnTo>
                <a:close/>
                <a:moveTo>
                  <a:pt x="1649502" y="2499886"/>
                </a:moveTo>
                <a:lnTo>
                  <a:pt x="1648634" y="2503325"/>
                </a:lnTo>
                <a:cubicBezTo>
                  <a:pt x="1646391" y="2513192"/>
                  <a:pt x="1649461" y="2506126"/>
                  <a:pt x="1655719" y="2501126"/>
                </a:cubicBezTo>
                <a:cubicBezTo>
                  <a:pt x="1639350" y="2538812"/>
                  <a:pt x="1640347" y="2543482"/>
                  <a:pt x="1625655" y="2566159"/>
                </a:cubicBezTo>
                <a:lnTo>
                  <a:pt x="1621993" y="2566942"/>
                </a:lnTo>
                <a:lnTo>
                  <a:pt x="1623115" y="2563555"/>
                </a:lnTo>
                <a:close/>
                <a:moveTo>
                  <a:pt x="2319373" y="2498792"/>
                </a:moveTo>
                <a:lnTo>
                  <a:pt x="2303814" y="2500188"/>
                </a:lnTo>
                <a:cubicBezTo>
                  <a:pt x="2298499" y="2503283"/>
                  <a:pt x="2294412" y="2509011"/>
                  <a:pt x="2290837" y="2517807"/>
                </a:cubicBezTo>
                <a:cubicBezTo>
                  <a:pt x="2265509" y="2577535"/>
                  <a:pt x="2239517" y="2637059"/>
                  <a:pt x="2215875" y="2697450"/>
                </a:cubicBezTo>
                <a:lnTo>
                  <a:pt x="2209226" y="2715686"/>
                </a:lnTo>
                <a:lnTo>
                  <a:pt x="2208765" y="2718664"/>
                </a:lnTo>
                <a:cubicBezTo>
                  <a:pt x="2205398" y="2730616"/>
                  <a:pt x="2197993" y="2748408"/>
                  <a:pt x="2202915" y="2749726"/>
                </a:cubicBezTo>
                <a:lnTo>
                  <a:pt x="2202035" y="2753007"/>
                </a:lnTo>
                <a:cubicBezTo>
                  <a:pt x="2197877" y="2755408"/>
                  <a:pt x="2196118" y="2761968"/>
                  <a:pt x="2195240" y="2765248"/>
                </a:cubicBezTo>
                <a:cubicBezTo>
                  <a:pt x="2191960" y="2764370"/>
                  <a:pt x="2191960" y="2764370"/>
                  <a:pt x="2191960" y="2764370"/>
                </a:cubicBezTo>
                <a:lnTo>
                  <a:pt x="2191515" y="2764250"/>
                </a:lnTo>
                <a:lnTo>
                  <a:pt x="2182554" y="2788823"/>
                </a:lnTo>
                <a:lnTo>
                  <a:pt x="2178751" y="2801737"/>
                </a:lnTo>
                <a:lnTo>
                  <a:pt x="2181290" y="2797164"/>
                </a:lnTo>
                <a:lnTo>
                  <a:pt x="2172327" y="2823555"/>
                </a:lnTo>
                <a:lnTo>
                  <a:pt x="2164219" y="2851082"/>
                </a:lnTo>
                <a:lnTo>
                  <a:pt x="2161835" y="2861828"/>
                </a:lnTo>
                <a:cubicBezTo>
                  <a:pt x="2160677" y="2867176"/>
                  <a:pt x="2159674" y="2871740"/>
                  <a:pt x="2158794" y="2875021"/>
                </a:cubicBezTo>
                <a:cubicBezTo>
                  <a:pt x="2158794" y="2875021"/>
                  <a:pt x="2157915" y="2878301"/>
                  <a:pt x="2157915" y="2878301"/>
                </a:cubicBezTo>
                <a:lnTo>
                  <a:pt x="2148821" y="2913407"/>
                </a:lnTo>
                <a:lnTo>
                  <a:pt x="2139494" y="2960172"/>
                </a:lnTo>
                <a:lnTo>
                  <a:pt x="2142037" y="2950680"/>
                </a:lnTo>
                <a:cubicBezTo>
                  <a:pt x="2148670" y="2925925"/>
                  <a:pt x="2153944" y="2906242"/>
                  <a:pt x="2161195" y="2879181"/>
                </a:cubicBezTo>
                <a:cubicBezTo>
                  <a:pt x="2163598" y="2883339"/>
                  <a:pt x="2164476" y="2880059"/>
                  <a:pt x="2168636" y="2877658"/>
                </a:cubicBezTo>
                <a:cubicBezTo>
                  <a:pt x="2169514" y="2874377"/>
                  <a:pt x="2169514" y="2874377"/>
                  <a:pt x="2169514" y="2874377"/>
                </a:cubicBezTo>
                <a:cubicBezTo>
                  <a:pt x="2166235" y="2873499"/>
                  <a:pt x="2166235" y="2873499"/>
                  <a:pt x="2166235" y="2873499"/>
                </a:cubicBezTo>
                <a:cubicBezTo>
                  <a:pt x="2170865" y="2843097"/>
                  <a:pt x="2191897" y="2817090"/>
                  <a:pt x="2184693" y="2804613"/>
                </a:cubicBezTo>
                <a:cubicBezTo>
                  <a:pt x="2181412" y="2803733"/>
                  <a:pt x="2181412" y="2803733"/>
                  <a:pt x="2181412" y="2803733"/>
                </a:cubicBezTo>
                <a:cubicBezTo>
                  <a:pt x="2185571" y="2801333"/>
                  <a:pt x="2187329" y="2794772"/>
                  <a:pt x="2188209" y="2791491"/>
                </a:cubicBezTo>
                <a:cubicBezTo>
                  <a:pt x="2189087" y="2788211"/>
                  <a:pt x="2189966" y="2784930"/>
                  <a:pt x="2189966" y="2784930"/>
                </a:cubicBezTo>
                <a:cubicBezTo>
                  <a:pt x="2193245" y="2785808"/>
                  <a:pt x="2199806" y="2787568"/>
                  <a:pt x="2202207" y="2791725"/>
                </a:cubicBezTo>
                <a:cubicBezTo>
                  <a:pt x="2201328" y="2795006"/>
                  <a:pt x="2199570" y="2801568"/>
                  <a:pt x="2198691" y="2804847"/>
                </a:cubicBezTo>
                <a:cubicBezTo>
                  <a:pt x="2196934" y="2811408"/>
                  <a:pt x="2191897" y="2817090"/>
                  <a:pt x="2193417" y="2824530"/>
                </a:cubicBezTo>
                <a:cubicBezTo>
                  <a:pt x="2193417" y="2824530"/>
                  <a:pt x="2192539" y="2827809"/>
                  <a:pt x="2192539" y="2827809"/>
                </a:cubicBezTo>
                <a:cubicBezTo>
                  <a:pt x="2192539" y="2827809"/>
                  <a:pt x="2192539" y="2827809"/>
                  <a:pt x="2191660" y="2831090"/>
                </a:cubicBezTo>
                <a:cubicBezTo>
                  <a:pt x="2190780" y="2834370"/>
                  <a:pt x="2190780" y="2834370"/>
                  <a:pt x="2189902" y="2837650"/>
                </a:cubicBezTo>
                <a:cubicBezTo>
                  <a:pt x="2189023" y="2840931"/>
                  <a:pt x="2189023" y="2840931"/>
                  <a:pt x="2189023" y="2840931"/>
                </a:cubicBezTo>
                <a:lnTo>
                  <a:pt x="2189696" y="2840543"/>
                </a:lnTo>
                <a:lnTo>
                  <a:pt x="2208348" y="2778797"/>
                </a:lnTo>
                <a:lnTo>
                  <a:pt x="2211622" y="2769653"/>
                </a:lnTo>
                <a:lnTo>
                  <a:pt x="2207481" y="2772046"/>
                </a:lnTo>
                <a:cubicBezTo>
                  <a:pt x="2203965" y="2785166"/>
                  <a:pt x="2203965" y="2785166"/>
                  <a:pt x="2203965" y="2785166"/>
                </a:cubicBezTo>
                <a:cubicBezTo>
                  <a:pt x="2201565" y="2781008"/>
                  <a:pt x="2195882" y="2775968"/>
                  <a:pt x="2192603" y="2775089"/>
                </a:cubicBezTo>
                <a:cubicBezTo>
                  <a:pt x="2193481" y="2771810"/>
                  <a:pt x="2194361" y="2768530"/>
                  <a:pt x="2194361" y="2768530"/>
                </a:cubicBezTo>
                <a:cubicBezTo>
                  <a:pt x="2195240" y="2765248"/>
                  <a:pt x="2195240" y="2765248"/>
                  <a:pt x="2195240" y="2765248"/>
                </a:cubicBezTo>
                <a:cubicBezTo>
                  <a:pt x="2197641" y="2769408"/>
                  <a:pt x="2197641" y="2769408"/>
                  <a:pt x="2197641" y="2769408"/>
                </a:cubicBezTo>
                <a:cubicBezTo>
                  <a:pt x="2197641" y="2769408"/>
                  <a:pt x="2198519" y="2766127"/>
                  <a:pt x="2201800" y="2767006"/>
                </a:cubicBezTo>
                <a:cubicBezTo>
                  <a:pt x="2202679" y="2763726"/>
                  <a:pt x="2199399" y="2762848"/>
                  <a:pt x="2200278" y="2759567"/>
                </a:cubicBezTo>
                <a:cubicBezTo>
                  <a:pt x="2200278" y="2759567"/>
                  <a:pt x="2201156" y="2756287"/>
                  <a:pt x="2201156" y="2756287"/>
                </a:cubicBezTo>
                <a:cubicBezTo>
                  <a:pt x="2202035" y="2753007"/>
                  <a:pt x="2206194" y="2750606"/>
                  <a:pt x="2207953" y="2744045"/>
                </a:cubicBezTo>
                <a:cubicBezTo>
                  <a:pt x="2211468" y="2730923"/>
                  <a:pt x="2210354" y="2748205"/>
                  <a:pt x="2216271" y="2739241"/>
                </a:cubicBezTo>
                <a:cubicBezTo>
                  <a:pt x="2211468" y="2730923"/>
                  <a:pt x="2220665" y="2722840"/>
                  <a:pt x="2225703" y="2717159"/>
                </a:cubicBezTo>
                <a:cubicBezTo>
                  <a:pt x="2222423" y="2716280"/>
                  <a:pt x="2219144" y="2715402"/>
                  <a:pt x="2220022" y="2712121"/>
                </a:cubicBezTo>
                <a:cubicBezTo>
                  <a:pt x="2223302" y="2712999"/>
                  <a:pt x="2226583" y="2713879"/>
                  <a:pt x="2227462" y="2710598"/>
                </a:cubicBezTo>
                <a:cubicBezTo>
                  <a:pt x="2225060" y="2706440"/>
                  <a:pt x="2227696" y="2696598"/>
                  <a:pt x="2229455" y="2690037"/>
                </a:cubicBezTo>
                <a:cubicBezTo>
                  <a:pt x="2235137" y="2695076"/>
                  <a:pt x="2241290" y="2672114"/>
                  <a:pt x="2238887" y="2667954"/>
                </a:cubicBezTo>
                <a:cubicBezTo>
                  <a:pt x="2239767" y="2664674"/>
                  <a:pt x="2239767" y="2664674"/>
                  <a:pt x="2239767" y="2664674"/>
                </a:cubicBezTo>
                <a:cubicBezTo>
                  <a:pt x="2242404" y="2654833"/>
                  <a:pt x="2246328" y="2666432"/>
                  <a:pt x="2248965" y="2656591"/>
                </a:cubicBezTo>
                <a:cubicBezTo>
                  <a:pt x="2247442" y="2649152"/>
                  <a:pt x="2245041" y="2644992"/>
                  <a:pt x="2252715" y="2629469"/>
                </a:cubicBezTo>
                <a:cubicBezTo>
                  <a:pt x="2257755" y="2623789"/>
                  <a:pt x="2263670" y="2614826"/>
                  <a:pt x="2266307" y="2604985"/>
                </a:cubicBezTo>
                <a:cubicBezTo>
                  <a:pt x="2267187" y="2601706"/>
                  <a:pt x="2268944" y="2595145"/>
                  <a:pt x="2273104" y="2592744"/>
                </a:cubicBezTo>
                <a:cubicBezTo>
                  <a:pt x="2281658" y="2573941"/>
                  <a:pt x="2277264" y="2590343"/>
                  <a:pt x="2287340" y="2578980"/>
                </a:cubicBezTo>
                <a:cubicBezTo>
                  <a:pt x="2284295" y="2564099"/>
                  <a:pt x="2314524" y="2530009"/>
                  <a:pt x="2314759" y="2516010"/>
                </a:cubicBezTo>
                <a:cubicBezTo>
                  <a:pt x="2304684" y="2527372"/>
                  <a:pt x="2318274" y="2502889"/>
                  <a:pt x="2318274" y="2502889"/>
                </a:cubicBezTo>
                <a:close/>
                <a:moveTo>
                  <a:pt x="1745743" y="2277280"/>
                </a:moveTo>
                <a:lnTo>
                  <a:pt x="1746544" y="2277481"/>
                </a:lnTo>
                <a:lnTo>
                  <a:pt x="1735073" y="2301013"/>
                </a:lnTo>
                <a:cubicBezTo>
                  <a:pt x="1725969" y="2321274"/>
                  <a:pt x="1718702" y="2338701"/>
                  <a:pt x="1715529" y="2346705"/>
                </a:cubicBezTo>
                <a:cubicBezTo>
                  <a:pt x="1713852" y="2361715"/>
                  <a:pt x="1680793" y="2412737"/>
                  <a:pt x="1682110" y="2441760"/>
                </a:cubicBezTo>
                <a:cubicBezTo>
                  <a:pt x="1673767" y="2448427"/>
                  <a:pt x="1676442" y="2438087"/>
                  <a:pt x="1676442" y="2438087"/>
                </a:cubicBezTo>
                <a:cubicBezTo>
                  <a:pt x="1675604" y="2445593"/>
                  <a:pt x="1670841" y="2457600"/>
                  <a:pt x="1665372" y="2469147"/>
                </a:cubicBezTo>
                <a:lnTo>
                  <a:pt x="1652015" y="2493822"/>
                </a:lnTo>
                <a:lnTo>
                  <a:pt x="1729501" y="2306860"/>
                </a:lnTo>
                <a:cubicBezTo>
                  <a:pt x="1732137" y="2300212"/>
                  <a:pt x="1734774" y="2293566"/>
                  <a:pt x="1737409" y="2286918"/>
                </a:cubicBezTo>
                <a:cubicBezTo>
                  <a:pt x="1739489" y="2282418"/>
                  <a:pt x="1742262" y="2278784"/>
                  <a:pt x="1745743" y="2277280"/>
                </a:cubicBezTo>
                <a:close/>
                <a:moveTo>
                  <a:pt x="2406271" y="2140812"/>
                </a:moveTo>
                <a:lnTo>
                  <a:pt x="2381400" y="2172178"/>
                </a:lnTo>
                <a:cubicBezTo>
                  <a:pt x="2373073" y="2183571"/>
                  <a:pt x="2365897" y="2193952"/>
                  <a:pt x="2360419" y="2201275"/>
                </a:cubicBezTo>
                <a:cubicBezTo>
                  <a:pt x="2331713" y="2242804"/>
                  <a:pt x="2302362" y="2273613"/>
                  <a:pt x="2279573" y="2306181"/>
                </a:cubicBezTo>
                <a:cubicBezTo>
                  <a:pt x="2265981" y="2330665"/>
                  <a:pt x="2246471" y="2364112"/>
                  <a:pt x="2232000" y="2391875"/>
                </a:cubicBezTo>
                <a:cubicBezTo>
                  <a:pt x="2217764" y="2405641"/>
                  <a:pt x="2208331" y="2427724"/>
                  <a:pt x="2198898" y="2449807"/>
                </a:cubicBezTo>
                <a:cubicBezTo>
                  <a:pt x="2186422" y="2457011"/>
                  <a:pt x="2171071" y="2488057"/>
                  <a:pt x="2155721" y="2519101"/>
                </a:cubicBezTo>
                <a:cubicBezTo>
                  <a:pt x="2140372" y="2550147"/>
                  <a:pt x="2125021" y="2581191"/>
                  <a:pt x="2112543" y="2588395"/>
                </a:cubicBezTo>
                <a:cubicBezTo>
                  <a:pt x="2109906" y="2598236"/>
                  <a:pt x="2102231" y="2613758"/>
                  <a:pt x="2098073" y="2616160"/>
                </a:cubicBezTo>
                <a:cubicBezTo>
                  <a:pt x="2101995" y="2627759"/>
                  <a:pt x="2085767" y="2662085"/>
                  <a:pt x="2078328" y="2663606"/>
                </a:cubicBezTo>
                <a:cubicBezTo>
                  <a:pt x="2077448" y="2666887"/>
                  <a:pt x="2075691" y="2673447"/>
                  <a:pt x="2074811" y="2676728"/>
                </a:cubicBezTo>
                <a:cubicBezTo>
                  <a:pt x="2064970" y="2674091"/>
                  <a:pt x="2063622" y="2705371"/>
                  <a:pt x="2050908" y="2726574"/>
                </a:cubicBezTo>
                <a:cubicBezTo>
                  <a:pt x="2050028" y="2729856"/>
                  <a:pt x="2050028" y="2729856"/>
                  <a:pt x="2050028" y="2729856"/>
                </a:cubicBezTo>
                <a:cubicBezTo>
                  <a:pt x="2050028" y="2729856"/>
                  <a:pt x="2046748" y="2728977"/>
                  <a:pt x="2046748" y="2728977"/>
                </a:cubicBezTo>
                <a:cubicBezTo>
                  <a:pt x="2045870" y="2732257"/>
                  <a:pt x="2045870" y="2732257"/>
                  <a:pt x="2044991" y="2735538"/>
                </a:cubicBezTo>
                <a:cubicBezTo>
                  <a:pt x="2044991" y="2735538"/>
                  <a:pt x="2044991" y="2735538"/>
                  <a:pt x="2048271" y="2736415"/>
                </a:cubicBezTo>
                <a:cubicBezTo>
                  <a:pt x="2048271" y="2736415"/>
                  <a:pt x="2049149" y="2733136"/>
                  <a:pt x="2049149" y="2733136"/>
                </a:cubicBezTo>
                <a:cubicBezTo>
                  <a:pt x="2047392" y="2739696"/>
                  <a:pt x="2044755" y="2749537"/>
                  <a:pt x="2048035" y="2750415"/>
                </a:cubicBezTo>
                <a:cubicBezTo>
                  <a:pt x="2026533" y="2804424"/>
                  <a:pt x="2008310" y="2859309"/>
                  <a:pt x="1995770" y="2919234"/>
                </a:cubicBezTo>
                <a:cubicBezTo>
                  <a:pt x="1992897" y="2943075"/>
                  <a:pt x="1988501" y="2959475"/>
                  <a:pt x="1981470" y="2985718"/>
                </a:cubicBezTo>
                <a:cubicBezTo>
                  <a:pt x="1976840" y="3016119"/>
                  <a:pt x="1971976" y="3060521"/>
                  <a:pt x="1964707" y="3100763"/>
                </a:cubicBezTo>
                <a:cubicBezTo>
                  <a:pt x="1959841" y="3145164"/>
                  <a:pt x="1955856" y="3186286"/>
                  <a:pt x="1953626" y="3220847"/>
                </a:cubicBezTo>
                <a:cubicBezTo>
                  <a:pt x="1949875" y="3247969"/>
                  <a:pt x="1949639" y="3261969"/>
                  <a:pt x="1948288" y="3293249"/>
                </a:cubicBezTo>
                <a:cubicBezTo>
                  <a:pt x="1949811" y="3300688"/>
                  <a:pt x="1947174" y="3310529"/>
                  <a:pt x="1945417" y="3317092"/>
                </a:cubicBezTo>
                <a:cubicBezTo>
                  <a:pt x="1944301" y="3334371"/>
                  <a:pt x="1950626" y="3350128"/>
                  <a:pt x="1946232" y="3366530"/>
                </a:cubicBezTo>
                <a:cubicBezTo>
                  <a:pt x="1946232" y="3366530"/>
                  <a:pt x="1942952" y="3365651"/>
                  <a:pt x="1942952" y="3365651"/>
                </a:cubicBezTo>
                <a:cubicBezTo>
                  <a:pt x="1943831" y="3362372"/>
                  <a:pt x="1939671" y="3364773"/>
                  <a:pt x="1942074" y="3368931"/>
                </a:cubicBezTo>
                <a:cubicBezTo>
                  <a:pt x="1941194" y="3372213"/>
                  <a:pt x="1940315" y="3375492"/>
                  <a:pt x="1940315" y="3375492"/>
                </a:cubicBezTo>
                <a:cubicBezTo>
                  <a:pt x="1943595" y="3376371"/>
                  <a:pt x="1942716" y="3379652"/>
                  <a:pt x="1942716" y="3379652"/>
                </a:cubicBezTo>
                <a:cubicBezTo>
                  <a:pt x="1939437" y="3378772"/>
                  <a:pt x="1938557" y="3382053"/>
                  <a:pt x="1937678" y="3385333"/>
                </a:cubicBezTo>
                <a:cubicBezTo>
                  <a:pt x="1940079" y="3389492"/>
                  <a:pt x="1940958" y="3386211"/>
                  <a:pt x="1944239" y="3387091"/>
                </a:cubicBezTo>
                <a:cubicBezTo>
                  <a:pt x="1944239" y="3387091"/>
                  <a:pt x="1943359" y="3390371"/>
                  <a:pt x="1943359" y="3390371"/>
                </a:cubicBezTo>
                <a:cubicBezTo>
                  <a:pt x="1942481" y="3393652"/>
                  <a:pt x="1944882" y="3397810"/>
                  <a:pt x="1944882" y="3397810"/>
                </a:cubicBezTo>
                <a:cubicBezTo>
                  <a:pt x="1948161" y="3398690"/>
                  <a:pt x="1949041" y="3395409"/>
                  <a:pt x="1949920" y="3392128"/>
                </a:cubicBezTo>
                <a:cubicBezTo>
                  <a:pt x="1946640" y="3391250"/>
                  <a:pt x="1946640" y="3391250"/>
                  <a:pt x="1946640" y="3391250"/>
                </a:cubicBezTo>
                <a:cubicBezTo>
                  <a:pt x="1950798" y="3388848"/>
                  <a:pt x="1950798" y="3388848"/>
                  <a:pt x="1950798" y="3388848"/>
                </a:cubicBezTo>
                <a:cubicBezTo>
                  <a:pt x="1947048" y="3415971"/>
                  <a:pt x="1946341" y="3457970"/>
                  <a:pt x="1955068" y="3477887"/>
                </a:cubicBezTo>
                <a:cubicBezTo>
                  <a:pt x="1953718" y="3509167"/>
                  <a:pt x="1958692" y="3556207"/>
                  <a:pt x="1967593" y="3614845"/>
                </a:cubicBezTo>
                <a:cubicBezTo>
                  <a:pt x="1964311" y="3613965"/>
                  <a:pt x="1964311" y="3613965"/>
                  <a:pt x="1964311" y="3613965"/>
                </a:cubicBezTo>
                <a:cubicBezTo>
                  <a:pt x="1964311" y="3613965"/>
                  <a:pt x="1965190" y="3610685"/>
                  <a:pt x="1965190" y="3610685"/>
                </a:cubicBezTo>
                <a:cubicBezTo>
                  <a:pt x="1962788" y="3606525"/>
                  <a:pt x="1963667" y="3603245"/>
                  <a:pt x="1959509" y="3605646"/>
                </a:cubicBezTo>
                <a:cubicBezTo>
                  <a:pt x="1959509" y="3605646"/>
                  <a:pt x="1958629" y="3608926"/>
                  <a:pt x="1961030" y="3613086"/>
                </a:cubicBezTo>
                <a:cubicBezTo>
                  <a:pt x="1960151" y="3616366"/>
                  <a:pt x="1960151" y="3616366"/>
                  <a:pt x="1962553" y="3620525"/>
                </a:cubicBezTo>
                <a:cubicBezTo>
                  <a:pt x="1959273" y="3619647"/>
                  <a:pt x="1958393" y="3622927"/>
                  <a:pt x="1956636" y="3629487"/>
                </a:cubicBezTo>
                <a:cubicBezTo>
                  <a:pt x="1958276" y="3629926"/>
                  <a:pt x="1959916" y="3630366"/>
                  <a:pt x="1960956" y="3629767"/>
                </a:cubicBezTo>
                <a:lnTo>
                  <a:pt x="1961195" y="3627779"/>
                </a:lnTo>
                <a:lnTo>
                  <a:pt x="1965598" y="3635404"/>
                </a:lnTo>
                <a:cubicBezTo>
                  <a:pt x="1966476" y="3632124"/>
                  <a:pt x="1967355" y="3628843"/>
                  <a:pt x="1968235" y="3625564"/>
                </a:cubicBezTo>
                <a:cubicBezTo>
                  <a:pt x="1975438" y="3638041"/>
                  <a:pt x="1980241" y="3646361"/>
                  <a:pt x="1982406" y="3664519"/>
                </a:cubicBezTo>
                <a:cubicBezTo>
                  <a:pt x="1980005" y="3660359"/>
                  <a:pt x="1979127" y="3663639"/>
                  <a:pt x="1978248" y="3666921"/>
                </a:cubicBezTo>
                <a:cubicBezTo>
                  <a:pt x="1980413" y="3685079"/>
                  <a:pt x="1992420" y="3705876"/>
                  <a:pt x="1993063" y="3716595"/>
                </a:cubicBezTo>
                <a:cubicBezTo>
                  <a:pt x="1993063" y="3716595"/>
                  <a:pt x="1989783" y="3715716"/>
                  <a:pt x="1990662" y="3712437"/>
                </a:cubicBezTo>
                <a:cubicBezTo>
                  <a:pt x="1994349" y="3738035"/>
                  <a:pt x="2006357" y="3758832"/>
                  <a:pt x="2000440" y="3767792"/>
                </a:cubicBezTo>
                <a:cubicBezTo>
                  <a:pt x="2001319" y="3764513"/>
                  <a:pt x="2003721" y="3768672"/>
                  <a:pt x="2002841" y="3771952"/>
                </a:cubicBezTo>
                <a:cubicBezTo>
                  <a:pt x="2010925" y="3781150"/>
                  <a:pt x="2005477" y="3762112"/>
                  <a:pt x="2006357" y="3758832"/>
                </a:cubicBezTo>
                <a:cubicBezTo>
                  <a:pt x="2010925" y="3781150"/>
                  <a:pt x="2009166" y="3787711"/>
                  <a:pt x="2017248" y="3796907"/>
                </a:cubicBezTo>
                <a:cubicBezTo>
                  <a:pt x="2013090" y="3799309"/>
                  <a:pt x="2008288" y="3790991"/>
                  <a:pt x="2012210" y="3802590"/>
                </a:cubicBezTo>
                <a:cubicBezTo>
                  <a:pt x="2017892" y="3807629"/>
                  <a:pt x="2015491" y="3803468"/>
                  <a:pt x="2020293" y="3811786"/>
                </a:cubicBezTo>
                <a:cubicBezTo>
                  <a:pt x="2023573" y="3812666"/>
                  <a:pt x="2022695" y="3815946"/>
                  <a:pt x="2022695" y="3815946"/>
                </a:cubicBezTo>
                <a:cubicBezTo>
                  <a:pt x="2025096" y="3820106"/>
                  <a:pt x="2024217" y="3823386"/>
                  <a:pt x="2027497" y="3824264"/>
                </a:cubicBezTo>
                <a:cubicBezTo>
                  <a:pt x="2030778" y="3825144"/>
                  <a:pt x="2031657" y="3821863"/>
                  <a:pt x="2029256" y="3817704"/>
                </a:cubicBezTo>
                <a:cubicBezTo>
                  <a:pt x="2029256" y="3817704"/>
                  <a:pt x="2029256" y="3817704"/>
                  <a:pt x="2030134" y="3814423"/>
                </a:cubicBezTo>
                <a:cubicBezTo>
                  <a:pt x="2038626" y="3848341"/>
                  <a:pt x="2046708" y="3857538"/>
                  <a:pt x="2060002" y="3899774"/>
                </a:cubicBezTo>
                <a:cubicBezTo>
                  <a:pt x="2049926" y="3911137"/>
                  <a:pt x="2062403" y="3903934"/>
                  <a:pt x="2059530" y="3927774"/>
                </a:cubicBezTo>
                <a:cubicBezTo>
                  <a:pt x="2056251" y="3926896"/>
                  <a:pt x="2056251" y="3926896"/>
                  <a:pt x="2056251" y="3926896"/>
                </a:cubicBezTo>
                <a:cubicBezTo>
                  <a:pt x="2053849" y="3922736"/>
                  <a:pt x="2052969" y="3926018"/>
                  <a:pt x="2055372" y="3930176"/>
                </a:cubicBezTo>
                <a:cubicBezTo>
                  <a:pt x="2054492" y="3933457"/>
                  <a:pt x="2056893" y="3937615"/>
                  <a:pt x="2060174" y="3938494"/>
                </a:cubicBezTo>
                <a:cubicBezTo>
                  <a:pt x="2062575" y="3942653"/>
                  <a:pt x="2062575" y="3942653"/>
                  <a:pt x="2062575" y="3942653"/>
                </a:cubicBezTo>
                <a:cubicBezTo>
                  <a:pt x="2064098" y="3950093"/>
                  <a:pt x="2067378" y="3950971"/>
                  <a:pt x="2071537" y="3948570"/>
                </a:cubicBezTo>
                <a:cubicBezTo>
                  <a:pt x="2069779" y="3955131"/>
                  <a:pt x="2075461" y="3960170"/>
                  <a:pt x="2077862" y="3964329"/>
                </a:cubicBezTo>
                <a:cubicBezTo>
                  <a:pt x="2076340" y="3956889"/>
                  <a:pt x="2074817" y="3949450"/>
                  <a:pt x="2073296" y="3942009"/>
                </a:cubicBezTo>
                <a:cubicBezTo>
                  <a:pt x="2070015" y="3941131"/>
                  <a:pt x="2066735" y="3940252"/>
                  <a:pt x="2066735" y="3940252"/>
                </a:cubicBezTo>
                <a:cubicBezTo>
                  <a:pt x="2066735" y="3940252"/>
                  <a:pt x="2067614" y="3936973"/>
                  <a:pt x="2064334" y="3936093"/>
                </a:cubicBezTo>
                <a:cubicBezTo>
                  <a:pt x="2064334" y="3936093"/>
                  <a:pt x="2065212" y="3932813"/>
                  <a:pt x="2065212" y="3932813"/>
                </a:cubicBezTo>
                <a:cubicBezTo>
                  <a:pt x="2066091" y="3929533"/>
                  <a:pt x="2062811" y="3928653"/>
                  <a:pt x="2059530" y="3927774"/>
                </a:cubicBezTo>
                <a:cubicBezTo>
                  <a:pt x="2070485" y="3913130"/>
                  <a:pt x="2072479" y="3892570"/>
                  <a:pt x="2055670" y="3863455"/>
                </a:cubicBezTo>
                <a:cubicBezTo>
                  <a:pt x="2056550" y="3860175"/>
                  <a:pt x="2054147" y="3856016"/>
                  <a:pt x="2057428" y="3856895"/>
                </a:cubicBezTo>
                <a:cubicBezTo>
                  <a:pt x="2056550" y="3860175"/>
                  <a:pt x="2059829" y="3861055"/>
                  <a:pt x="2060708" y="3857775"/>
                </a:cubicBezTo>
                <a:cubicBezTo>
                  <a:pt x="2060708" y="3857775"/>
                  <a:pt x="2060708" y="3857775"/>
                  <a:pt x="2058307" y="3853615"/>
                </a:cubicBezTo>
                <a:cubicBezTo>
                  <a:pt x="2058307" y="3853615"/>
                  <a:pt x="2059185" y="3850335"/>
                  <a:pt x="2059185" y="3850335"/>
                </a:cubicBezTo>
                <a:cubicBezTo>
                  <a:pt x="2066830" y="3861173"/>
                  <a:pt x="2072013" y="3871351"/>
                  <a:pt x="2075527" y="3882839"/>
                </a:cubicBezTo>
                <a:lnTo>
                  <a:pt x="2081274" y="3919538"/>
                </a:lnTo>
                <a:lnTo>
                  <a:pt x="2079447" y="3919048"/>
                </a:lnTo>
                <a:cubicBezTo>
                  <a:pt x="2078568" y="3922330"/>
                  <a:pt x="2078568" y="3922330"/>
                  <a:pt x="2081850" y="3923208"/>
                </a:cubicBezTo>
                <a:cubicBezTo>
                  <a:pt x="2080091" y="3929767"/>
                  <a:pt x="2083371" y="3930646"/>
                  <a:pt x="2084894" y="3938087"/>
                </a:cubicBezTo>
                <a:cubicBezTo>
                  <a:pt x="2084894" y="3938087"/>
                  <a:pt x="2081612" y="3937209"/>
                  <a:pt x="2082492" y="3933927"/>
                </a:cubicBezTo>
                <a:cubicBezTo>
                  <a:pt x="2082492" y="3933927"/>
                  <a:pt x="2081612" y="3937209"/>
                  <a:pt x="2081612" y="3937209"/>
                </a:cubicBezTo>
                <a:cubicBezTo>
                  <a:pt x="2081612" y="3937209"/>
                  <a:pt x="2084015" y="3941367"/>
                  <a:pt x="2084015" y="3941367"/>
                </a:cubicBezTo>
                <a:cubicBezTo>
                  <a:pt x="2088582" y="3963685"/>
                  <a:pt x="2084187" y="3980086"/>
                  <a:pt x="2096193" y="4000883"/>
                </a:cubicBezTo>
                <a:cubicBezTo>
                  <a:pt x="2091391" y="3992564"/>
                  <a:pt x="2092913" y="4000005"/>
                  <a:pt x="2091155" y="4006565"/>
                </a:cubicBezTo>
                <a:cubicBezTo>
                  <a:pt x="2083952" y="3994087"/>
                  <a:pt x="2086589" y="3984246"/>
                  <a:pt x="2079149" y="3985769"/>
                </a:cubicBezTo>
                <a:cubicBezTo>
                  <a:pt x="2090276" y="4009844"/>
                  <a:pt x="2096601" y="4025603"/>
                  <a:pt x="2105093" y="4059520"/>
                </a:cubicBezTo>
                <a:cubicBezTo>
                  <a:pt x="2101812" y="4058642"/>
                  <a:pt x="2104213" y="4062800"/>
                  <a:pt x="2103334" y="4066081"/>
                </a:cubicBezTo>
                <a:cubicBezTo>
                  <a:pt x="2105736" y="4070241"/>
                  <a:pt x="2108137" y="4074399"/>
                  <a:pt x="2109017" y="4071119"/>
                </a:cubicBezTo>
                <a:cubicBezTo>
                  <a:pt x="2110538" y="4078557"/>
                  <a:pt x="2116220" y="4083597"/>
                  <a:pt x="2124302" y="4092795"/>
                </a:cubicBezTo>
                <a:cubicBezTo>
                  <a:pt x="2120144" y="4095196"/>
                  <a:pt x="2115340" y="4086877"/>
                  <a:pt x="2116863" y="4094316"/>
                </a:cubicBezTo>
                <a:cubicBezTo>
                  <a:pt x="2120144" y="4095196"/>
                  <a:pt x="2121665" y="4102634"/>
                  <a:pt x="2124946" y="4103514"/>
                </a:cubicBezTo>
                <a:cubicBezTo>
                  <a:pt x="2124946" y="4103514"/>
                  <a:pt x="2124068" y="4106796"/>
                  <a:pt x="2127347" y="4107674"/>
                </a:cubicBezTo>
                <a:cubicBezTo>
                  <a:pt x="2126469" y="4110953"/>
                  <a:pt x="2126469" y="4110953"/>
                  <a:pt x="2126469" y="4110953"/>
                </a:cubicBezTo>
                <a:cubicBezTo>
                  <a:pt x="2129749" y="4111834"/>
                  <a:pt x="2129749" y="4111834"/>
                  <a:pt x="2129749" y="4111834"/>
                </a:cubicBezTo>
                <a:cubicBezTo>
                  <a:pt x="2127347" y="4107674"/>
                  <a:pt x="2127347" y="4107674"/>
                  <a:pt x="2127347" y="4107674"/>
                </a:cubicBezTo>
                <a:cubicBezTo>
                  <a:pt x="2128226" y="4104393"/>
                  <a:pt x="2128226" y="4104393"/>
                  <a:pt x="2128226" y="4104393"/>
                </a:cubicBezTo>
                <a:cubicBezTo>
                  <a:pt x="2134551" y="4120150"/>
                  <a:pt x="2134551" y="4120150"/>
                  <a:pt x="2134551" y="4120150"/>
                </a:cubicBezTo>
                <a:cubicBezTo>
                  <a:pt x="2132150" y="4115992"/>
                  <a:pt x="2128870" y="4115113"/>
                  <a:pt x="2131272" y="4119272"/>
                </a:cubicBezTo>
                <a:cubicBezTo>
                  <a:pt x="2149602" y="4155826"/>
                  <a:pt x="2179533" y="4188456"/>
                  <a:pt x="2205304" y="4223489"/>
                </a:cubicBezTo>
                <a:cubicBezTo>
                  <a:pt x="2235233" y="4256119"/>
                  <a:pt x="2261885" y="4287869"/>
                  <a:pt x="2288534" y="4319621"/>
                </a:cubicBezTo>
                <a:cubicBezTo>
                  <a:pt x="2286776" y="4326183"/>
                  <a:pt x="2283495" y="4325304"/>
                  <a:pt x="2276936" y="4323545"/>
                </a:cubicBezTo>
                <a:cubicBezTo>
                  <a:pt x="2302064" y="4347856"/>
                  <a:pt x="2318229" y="4366253"/>
                  <a:pt x="2338554" y="4382245"/>
                </a:cubicBezTo>
                <a:cubicBezTo>
                  <a:pt x="2358000" y="4401520"/>
                  <a:pt x="2378325" y="4417513"/>
                  <a:pt x="2402574" y="4445104"/>
                </a:cubicBezTo>
                <a:cubicBezTo>
                  <a:pt x="2400173" y="4440946"/>
                  <a:pt x="2400173" y="4440946"/>
                  <a:pt x="2399295" y="4444226"/>
                </a:cubicBezTo>
                <a:cubicBezTo>
                  <a:pt x="2399295" y="4444226"/>
                  <a:pt x="2398414" y="4447507"/>
                  <a:pt x="2400815" y="4451665"/>
                </a:cubicBezTo>
                <a:cubicBezTo>
                  <a:pt x="2399937" y="4454946"/>
                  <a:pt x="2399937" y="4454946"/>
                  <a:pt x="2399937" y="4454946"/>
                </a:cubicBezTo>
                <a:cubicBezTo>
                  <a:pt x="2405619" y="4459984"/>
                  <a:pt x="2410421" y="4468302"/>
                  <a:pt x="2414581" y="4465901"/>
                </a:cubicBezTo>
                <a:cubicBezTo>
                  <a:pt x="2413701" y="4469181"/>
                  <a:pt x="2416102" y="4473341"/>
                  <a:pt x="2419383" y="4474219"/>
                </a:cubicBezTo>
                <a:cubicBezTo>
                  <a:pt x="2421785" y="4478379"/>
                  <a:pt x="2422665" y="4475099"/>
                  <a:pt x="2422665" y="4475099"/>
                </a:cubicBezTo>
                <a:cubicBezTo>
                  <a:pt x="2423543" y="4471818"/>
                  <a:pt x="2423543" y="4471818"/>
                  <a:pt x="2423543" y="4471818"/>
                </a:cubicBezTo>
                <a:cubicBezTo>
                  <a:pt x="2436427" y="4489334"/>
                  <a:pt x="2446268" y="4491971"/>
                  <a:pt x="2459154" y="4509487"/>
                </a:cubicBezTo>
                <a:cubicBezTo>
                  <a:pt x="2461791" y="4499646"/>
                  <a:pt x="2465714" y="4511245"/>
                  <a:pt x="2468994" y="4512124"/>
                </a:cubicBezTo>
                <a:cubicBezTo>
                  <a:pt x="2460913" y="4502926"/>
                  <a:pt x="2467473" y="4504684"/>
                  <a:pt x="2462671" y="4496365"/>
                </a:cubicBezTo>
                <a:cubicBezTo>
                  <a:pt x="2456989" y="4491328"/>
                  <a:pt x="2464194" y="4503806"/>
                  <a:pt x="2455230" y="4497888"/>
                </a:cubicBezTo>
                <a:cubicBezTo>
                  <a:pt x="2451306" y="4486290"/>
                  <a:pt x="2442344" y="4480372"/>
                  <a:pt x="2440823" y="4472932"/>
                </a:cubicBezTo>
                <a:cubicBezTo>
                  <a:pt x="2443224" y="4477092"/>
                  <a:pt x="2445625" y="4481252"/>
                  <a:pt x="2448905" y="4482130"/>
                </a:cubicBezTo>
                <a:cubicBezTo>
                  <a:pt x="2436021" y="4464614"/>
                  <a:pt x="2420734" y="4442939"/>
                  <a:pt x="2402166" y="4420385"/>
                </a:cubicBezTo>
                <a:cubicBezTo>
                  <a:pt x="2383599" y="4397831"/>
                  <a:pt x="2365032" y="4375276"/>
                  <a:pt x="2348865" y="4356882"/>
                </a:cubicBezTo>
                <a:cubicBezTo>
                  <a:pt x="2352147" y="4357761"/>
                  <a:pt x="2353025" y="4354481"/>
                  <a:pt x="2350624" y="4350321"/>
                </a:cubicBezTo>
                <a:cubicBezTo>
                  <a:pt x="2335337" y="4328647"/>
                  <a:pt x="2322451" y="4311131"/>
                  <a:pt x="2311324" y="4287054"/>
                </a:cubicBezTo>
                <a:cubicBezTo>
                  <a:pt x="2303885" y="4288577"/>
                  <a:pt x="2301719" y="4270417"/>
                  <a:pt x="2296917" y="4262099"/>
                </a:cubicBezTo>
                <a:cubicBezTo>
                  <a:pt x="2294514" y="4257939"/>
                  <a:pt x="2290356" y="4260340"/>
                  <a:pt x="2288833" y="4252901"/>
                </a:cubicBezTo>
                <a:cubicBezTo>
                  <a:pt x="2285552" y="4252022"/>
                  <a:pt x="2284909" y="4241302"/>
                  <a:pt x="2280107" y="4232984"/>
                </a:cubicBezTo>
                <a:cubicBezTo>
                  <a:pt x="2272902" y="4220507"/>
                  <a:pt x="2262419" y="4207150"/>
                  <a:pt x="2255216" y="4194671"/>
                </a:cubicBezTo>
                <a:cubicBezTo>
                  <a:pt x="2245609" y="4178035"/>
                  <a:pt x="2242330" y="4177155"/>
                  <a:pt x="2233602" y="4157238"/>
                </a:cubicBezTo>
                <a:cubicBezTo>
                  <a:pt x="2208711" y="4118927"/>
                  <a:pt x="2191494" y="4065092"/>
                  <a:pt x="2178608" y="4047576"/>
                </a:cubicBezTo>
                <a:cubicBezTo>
                  <a:pt x="2181245" y="4037736"/>
                  <a:pt x="2167482" y="4023500"/>
                  <a:pt x="2162677" y="4015182"/>
                </a:cubicBezTo>
                <a:cubicBezTo>
                  <a:pt x="2168360" y="4020220"/>
                  <a:pt x="2165958" y="4016061"/>
                  <a:pt x="2166837" y="4012780"/>
                </a:cubicBezTo>
                <a:cubicBezTo>
                  <a:pt x="2150027" y="3983666"/>
                  <a:pt x="2146576" y="3944067"/>
                  <a:pt x="2126722" y="3900073"/>
                </a:cubicBezTo>
                <a:cubicBezTo>
                  <a:pt x="2117115" y="3883437"/>
                  <a:pt x="2121040" y="3895035"/>
                  <a:pt x="2116473" y="3872717"/>
                </a:cubicBezTo>
                <a:cubicBezTo>
                  <a:pt x="2113428" y="3857837"/>
                  <a:pt x="2106223" y="3845361"/>
                  <a:pt x="2103179" y="3830480"/>
                </a:cubicBezTo>
                <a:cubicBezTo>
                  <a:pt x="2089243" y="3777526"/>
                  <a:pt x="2078585" y="3725448"/>
                  <a:pt x="2069451" y="3680812"/>
                </a:cubicBezTo>
                <a:cubicBezTo>
                  <a:pt x="2064005" y="3661772"/>
                  <a:pt x="2064241" y="3647773"/>
                  <a:pt x="2057037" y="3635295"/>
                </a:cubicBezTo>
                <a:cubicBezTo>
                  <a:pt x="2057916" y="3632014"/>
                  <a:pt x="2057916" y="3632014"/>
                  <a:pt x="2058794" y="3628734"/>
                </a:cubicBezTo>
                <a:cubicBezTo>
                  <a:pt x="2059674" y="3625453"/>
                  <a:pt x="2062311" y="3615613"/>
                  <a:pt x="2056865" y="3596574"/>
                </a:cubicBezTo>
                <a:cubicBezTo>
                  <a:pt x="2055343" y="3589135"/>
                  <a:pt x="2051419" y="3577537"/>
                  <a:pt x="2049896" y="3570096"/>
                </a:cubicBezTo>
                <a:cubicBezTo>
                  <a:pt x="2047966" y="3537937"/>
                  <a:pt x="2047794" y="3499218"/>
                  <a:pt x="2040589" y="3486740"/>
                </a:cubicBezTo>
                <a:cubicBezTo>
                  <a:pt x="2048673" y="3495938"/>
                  <a:pt x="2039538" y="3451300"/>
                  <a:pt x="2035615" y="3439701"/>
                </a:cubicBezTo>
                <a:cubicBezTo>
                  <a:pt x="2042412" y="3427459"/>
                  <a:pt x="2032161" y="3400103"/>
                  <a:pt x="2035915" y="3372981"/>
                </a:cubicBezTo>
                <a:cubicBezTo>
                  <a:pt x="2036793" y="3369701"/>
                  <a:pt x="2029353" y="3371223"/>
                  <a:pt x="2031990" y="3361383"/>
                </a:cubicBezTo>
                <a:cubicBezTo>
                  <a:pt x="2037029" y="3355701"/>
                  <a:pt x="2036620" y="3330981"/>
                  <a:pt x="2032461" y="3333382"/>
                </a:cubicBezTo>
                <a:cubicBezTo>
                  <a:pt x="2041659" y="3325299"/>
                  <a:pt x="2033811" y="3302102"/>
                  <a:pt x="2038849" y="3296420"/>
                </a:cubicBezTo>
                <a:cubicBezTo>
                  <a:pt x="2032289" y="3294661"/>
                  <a:pt x="2029888" y="3290503"/>
                  <a:pt x="2027486" y="3286343"/>
                </a:cubicBezTo>
                <a:cubicBezTo>
                  <a:pt x="2025963" y="3278904"/>
                  <a:pt x="2026842" y="3275624"/>
                  <a:pt x="2025321" y="3268185"/>
                </a:cubicBezTo>
                <a:cubicBezTo>
                  <a:pt x="2024913" y="3243464"/>
                  <a:pt x="2029543" y="3213062"/>
                  <a:pt x="2033294" y="3185942"/>
                </a:cubicBezTo>
                <a:cubicBezTo>
                  <a:pt x="2035053" y="3179382"/>
                  <a:pt x="2040090" y="3173700"/>
                  <a:pt x="2040090" y="3173700"/>
                </a:cubicBezTo>
                <a:cubicBezTo>
                  <a:pt x="2037689" y="3169540"/>
                  <a:pt x="2038567" y="3166260"/>
                  <a:pt x="2036166" y="3162101"/>
                </a:cubicBezTo>
                <a:cubicBezTo>
                  <a:pt x="2037046" y="3158821"/>
                  <a:pt x="2037046" y="3158821"/>
                  <a:pt x="2037046" y="3158821"/>
                </a:cubicBezTo>
                <a:cubicBezTo>
                  <a:pt x="2049758" y="3137617"/>
                  <a:pt x="2048707" y="3102177"/>
                  <a:pt x="2049179" y="3074176"/>
                </a:cubicBezTo>
                <a:cubicBezTo>
                  <a:pt x="2052459" y="3075055"/>
                  <a:pt x="2052459" y="3075055"/>
                  <a:pt x="2052459" y="3075055"/>
                </a:cubicBezTo>
                <a:cubicBezTo>
                  <a:pt x="2058377" y="3066094"/>
                  <a:pt x="2046134" y="3059297"/>
                  <a:pt x="2056854" y="3058653"/>
                </a:cubicBezTo>
                <a:cubicBezTo>
                  <a:pt x="2061248" y="3042252"/>
                  <a:pt x="2052052" y="3050336"/>
                  <a:pt x="2055566" y="3037215"/>
                </a:cubicBezTo>
                <a:cubicBezTo>
                  <a:pt x="2058847" y="3038094"/>
                  <a:pt x="2060604" y="3031533"/>
                  <a:pt x="2064764" y="3029132"/>
                </a:cubicBezTo>
                <a:cubicBezTo>
                  <a:pt x="2061720" y="3014253"/>
                  <a:pt x="2065236" y="3001131"/>
                  <a:pt x="2072911" y="2985608"/>
                </a:cubicBezTo>
                <a:cubicBezTo>
                  <a:pt x="2064827" y="2976412"/>
                  <a:pt x="2076661" y="2958488"/>
                  <a:pt x="2075140" y="2951048"/>
                </a:cubicBezTo>
                <a:cubicBezTo>
                  <a:pt x="2078420" y="2951927"/>
                  <a:pt x="2079298" y="2948647"/>
                  <a:pt x="2079298" y="2948647"/>
                </a:cubicBezTo>
                <a:cubicBezTo>
                  <a:pt x="2078011" y="2927207"/>
                  <a:pt x="2085687" y="2911684"/>
                  <a:pt x="2090081" y="2895283"/>
                </a:cubicBezTo>
                <a:lnTo>
                  <a:pt x="2091816" y="2888809"/>
                </a:lnTo>
                <a:lnTo>
                  <a:pt x="2099621" y="2853246"/>
                </a:lnTo>
                <a:lnTo>
                  <a:pt x="2099985" y="2845200"/>
                </a:lnTo>
                <a:lnTo>
                  <a:pt x="2100816" y="2847794"/>
                </a:lnTo>
                <a:lnTo>
                  <a:pt x="2110855" y="2802050"/>
                </a:lnTo>
                <a:cubicBezTo>
                  <a:pt x="2139494" y="2686470"/>
                  <a:pt x="2177524" y="2572693"/>
                  <a:pt x="2224554" y="2460779"/>
                </a:cubicBezTo>
                <a:cubicBezTo>
                  <a:pt x="2261933" y="2371289"/>
                  <a:pt x="2306319" y="2285989"/>
                  <a:pt x="2358682" y="2205979"/>
                </a:cubicBezTo>
                <a:close/>
                <a:moveTo>
                  <a:pt x="6077176" y="2118185"/>
                </a:moveTo>
                <a:cubicBezTo>
                  <a:pt x="6090509" y="2134875"/>
                  <a:pt x="6099173" y="2152560"/>
                  <a:pt x="6112507" y="2169248"/>
                </a:cubicBezTo>
                <a:cubicBezTo>
                  <a:pt x="6107837" y="2170245"/>
                  <a:pt x="6107837" y="2170245"/>
                  <a:pt x="6107837" y="2170245"/>
                </a:cubicBezTo>
                <a:cubicBezTo>
                  <a:pt x="6106839" y="2165575"/>
                  <a:pt x="6100172" y="2157231"/>
                  <a:pt x="6099173" y="2152560"/>
                </a:cubicBezTo>
                <a:cubicBezTo>
                  <a:pt x="6093505" y="2148886"/>
                  <a:pt x="6086839" y="2140543"/>
                  <a:pt x="6085839" y="2135872"/>
                </a:cubicBezTo>
                <a:cubicBezTo>
                  <a:pt x="6085839" y="2135872"/>
                  <a:pt x="6080171" y="2132198"/>
                  <a:pt x="6080171" y="2132198"/>
                </a:cubicBezTo>
                <a:cubicBezTo>
                  <a:pt x="6074503" y="2128525"/>
                  <a:pt x="6074503" y="2128525"/>
                  <a:pt x="6073503" y="2123854"/>
                </a:cubicBezTo>
                <a:cubicBezTo>
                  <a:pt x="6072505" y="2119184"/>
                  <a:pt x="6072505" y="2119184"/>
                  <a:pt x="6077176" y="2118185"/>
                </a:cubicBezTo>
                <a:close/>
                <a:moveTo>
                  <a:pt x="2109589" y="1937684"/>
                </a:moveTo>
                <a:lnTo>
                  <a:pt x="2088831" y="1976351"/>
                </a:lnTo>
                <a:cubicBezTo>
                  <a:pt x="2085892" y="1983950"/>
                  <a:pt x="2083769" y="1991818"/>
                  <a:pt x="2082998" y="2000064"/>
                </a:cubicBezTo>
                <a:lnTo>
                  <a:pt x="2083339" y="2004008"/>
                </a:lnTo>
                <a:lnTo>
                  <a:pt x="2078984" y="2013244"/>
                </a:lnTo>
                <a:cubicBezTo>
                  <a:pt x="2076353" y="2018080"/>
                  <a:pt x="2071513" y="2023999"/>
                  <a:pt x="2058996" y="2033998"/>
                </a:cubicBezTo>
                <a:cubicBezTo>
                  <a:pt x="2069337" y="2036673"/>
                  <a:pt x="2023944" y="2075676"/>
                  <a:pt x="2025940" y="2085019"/>
                </a:cubicBezTo>
                <a:cubicBezTo>
                  <a:pt x="2045302" y="2061345"/>
                  <a:pt x="2027935" y="2094361"/>
                  <a:pt x="2020588" y="2105699"/>
                </a:cubicBezTo>
                <a:cubicBezTo>
                  <a:pt x="2015917" y="2106696"/>
                  <a:pt x="2014918" y="2102026"/>
                  <a:pt x="2019591" y="2101027"/>
                </a:cubicBezTo>
                <a:cubicBezTo>
                  <a:pt x="2018592" y="2096357"/>
                  <a:pt x="2018592" y="2096357"/>
                  <a:pt x="2018592" y="2096357"/>
                </a:cubicBezTo>
                <a:cubicBezTo>
                  <a:pt x="2017595" y="2091686"/>
                  <a:pt x="2018592" y="2096357"/>
                  <a:pt x="2013921" y="2097355"/>
                </a:cubicBezTo>
                <a:cubicBezTo>
                  <a:pt x="2010248" y="2103023"/>
                  <a:pt x="2010248" y="2103023"/>
                  <a:pt x="2010248" y="2103023"/>
                </a:cubicBezTo>
                <a:cubicBezTo>
                  <a:pt x="2007573" y="2113364"/>
                  <a:pt x="2013243" y="2117038"/>
                  <a:pt x="2013243" y="2117038"/>
                </a:cubicBezTo>
                <a:cubicBezTo>
                  <a:pt x="2014240" y="2121707"/>
                  <a:pt x="2010567" y="2127376"/>
                  <a:pt x="2006894" y="2133046"/>
                </a:cubicBezTo>
                <a:cubicBezTo>
                  <a:pt x="2002223" y="2134043"/>
                  <a:pt x="2002223" y="2134043"/>
                  <a:pt x="1997551" y="2135041"/>
                </a:cubicBezTo>
                <a:cubicBezTo>
                  <a:pt x="1997551" y="2135041"/>
                  <a:pt x="1996554" y="2130371"/>
                  <a:pt x="1996554" y="2130371"/>
                </a:cubicBezTo>
                <a:cubicBezTo>
                  <a:pt x="1996554" y="2130371"/>
                  <a:pt x="1996554" y="2130371"/>
                  <a:pt x="1991884" y="2131368"/>
                </a:cubicBezTo>
                <a:cubicBezTo>
                  <a:pt x="1991884" y="2131368"/>
                  <a:pt x="1992881" y="2136040"/>
                  <a:pt x="1992881" y="2136040"/>
                </a:cubicBezTo>
                <a:cubicBezTo>
                  <a:pt x="1992881" y="2136040"/>
                  <a:pt x="1993879" y="2140711"/>
                  <a:pt x="1993879" y="2140711"/>
                </a:cubicBezTo>
                <a:cubicBezTo>
                  <a:pt x="1994876" y="2145381"/>
                  <a:pt x="1990205" y="2146379"/>
                  <a:pt x="1991204" y="2151051"/>
                </a:cubicBezTo>
                <a:cubicBezTo>
                  <a:pt x="1986534" y="2152048"/>
                  <a:pt x="1987531" y="2156719"/>
                  <a:pt x="1987531" y="2156719"/>
                </a:cubicBezTo>
                <a:cubicBezTo>
                  <a:pt x="1982860" y="2157718"/>
                  <a:pt x="1982860" y="2157718"/>
                  <a:pt x="1982860" y="2157718"/>
                </a:cubicBezTo>
                <a:cubicBezTo>
                  <a:pt x="1979187" y="2163386"/>
                  <a:pt x="1979187" y="2163386"/>
                  <a:pt x="1979187" y="2163386"/>
                </a:cubicBezTo>
                <a:cubicBezTo>
                  <a:pt x="1983857" y="2162388"/>
                  <a:pt x="1983857" y="2162388"/>
                  <a:pt x="1983857" y="2162388"/>
                </a:cubicBezTo>
                <a:cubicBezTo>
                  <a:pt x="1979187" y="2163386"/>
                  <a:pt x="1980184" y="2168057"/>
                  <a:pt x="1980184" y="2168057"/>
                </a:cubicBezTo>
                <a:cubicBezTo>
                  <a:pt x="1965493" y="2190733"/>
                  <a:pt x="1950798" y="2213409"/>
                  <a:pt x="1939781" y="2230416"/>
                </a:cubicBezTo>
                <a:cubicBezTo>
                  <a:pt x="1935109" y="2231414"/>
                  <a:pt x="1935109" y="2231414"/>
                  <a:pt x="1935109" y="2231414"/>
                </a:cubicBezTo>
                <a:cubicBezTo>
                  <a:pt x="1936107" y="2236085"/>
                  <a:pt x="1936107" y="2236085"/>
                  <a:pt x="1936107" y="2236085"/>
                </a:cubicBezTo>
                <a:cubicBezTo>
                  <a:pt x="1932434" y="2241754"/>
                  <a:pt x="1932434" y="2241754"/>
                  <a:pt x="1932434" y="2241754"/>
                </a:cubicBezTo>
                <a:cubicBezTo>
                  <a:pt x="1933433" y="2246425"/>
                  <a:pt x="1933433" y="2246425"/>
                  <a:pt x="1933433" y="2246425"/>
                </a:cubicBezTo>
                <a:cubicBezTo>
                  <a:pt x="1932434" y="2241754"/>
                  <a:pt x="1932434" y="2241754"/>
                  <a:pt x="1926765" y="2238080"/>
                </a:cubicBezTo>
                <a:cubicBezTo>
                  <a:pt x="1923091" y="2243750"/>
                  <a:pt x="1919419" y="2249418"/>
                  <a:pt x="1912072" y="2260756"/>
                </a:cubicBezTo>
                <a:cubicBezTo>
                  <a:pt x="1912072" y="2260756"/>
                  <a:pt x="1912072" y="2260756"/>
                  <a:pt x="1907402" y="2261755"/>
                </a:cubicBezTo>
                <a:lnTo>
                  <a:pt x="1905146" y="2259025"/>
                </a:lnTo>
                <a:lnTo>
                  <a:pt x="1906944" y="2256251"/>
                </a:lnTo>
                <a:lnTo>
                  <a:pt x="1908825" y="2254124"/>
                </a:lnTo>
                <a:cubicBezTo>
                  <a:pt x="1912413" y="2250916"/>
                  <a:pt x="1916585" y="2247581"/>
                  <a:pt x="1913750" y="2245744"/>
                </a:cubicBezTo>
                <a:lnTo>
                  <a:pt x="1906944" y="2256251"/>
                </a:lnTo>
                <a:lnTo>
                  <a:pt x="1904828" y="2258642"/>
                </a:lnTo>
                <a:lnTo>
                  <a:pt x="1905146" y="2259025"/>
                </a:lnTo>
                <a:lnTo>
                  <a:pt x="1888038" y="2285428"/>
                </a:lnTo>
                <a:cubicBezTo>
                  <a:pt x="1880691" y="2296766"/>
                  <a:pt x="1877020" y="2302434"/>
                  <a:pt x="1869672" y="2313773"/>
                </a:cubicBezTo>
                <a:cubicBezTo>
                  <a:pt x="1865998" y="2319442"/>
                  <a:pt x="1858653" y="2330779"/>
                  <a:pt x="1855978" y="2341119"/>
                </a:cubicBezTo>
                <a:cubicBezTo>
                  <a:pt x="1844959" y="2358126"/>
                  <a:pt x="1836615" y="2364794"/>
                  <a:pt x="1822921" y="2392140"/>
                </a:cubicBezTo>
                <a:cubicBezTo>
                  <a:pt x="1819248" y="2397810"/>
                  <a:pt x="1815574" y="2403479"/>
                  <a:pt x="1816572" y="2408148"/>
                </a:cubicBezTo>
                <a:cubicBezTo>
                  <a:pt x="1811902" y="2409147"/>
                  <a:pt x="1812900" y="2413817"/>
                  <a:pt x="1808228" y="2414816"/>
                </a:cubicBezTo>
                <a:cubicBezTo>
                  <a:pt x="1808228" y="2414816"/>
                  <a:pt x="1804555" y="2420484"/>
                  <a:pt x="1804555" y="2420484"/>
                </a:cubicBezTo>
                <a:cubicBezTo>
                  <a:pt x="1800883" y="2426153"/>
                  <a:pt x="1797209" y="2431823"/>
                  <a:pt x="1794533" y="2442162"/>
                </a:cubicBezTo>
                <a:cubicBezTo>
                  <a:pt x="1793536" y="2437492"/>
                  <a:pt x="1782517" y="2454499"/>
                  <a:pt x="1788184" y="2458170"/>
                </a:cubicBezTo>
                <a:cubicBezTo>
                  <a:pt x="1784512" y="2463840"/>
                  <a:pt x="1780839" y="2469509"/>
                  <a:pt x="1777165" y="2475180"/>
                </a:cubicBezTo>
                <a:cubicBezTo>
                  <a:pt x="1744108" y="2526200"/>
                  <a:pt x="1709374" y="2592231"/>
                  <a:pt x="1685658" y="2641254"/>
                </a:cubicBezTo>
                <a:lnTo>
                  <a:pt x="1682599" y="2641908"/>
                </a:lnTo>
                <a:lnTo>
                  <a:pt x="1683636" y="2638298"/>
                </a:lnTo>
                <a:lnTo>
                  <a:pt x="1750713" y="2461519"/>
                </a:lnTo>
                <a:lnTo>
                  <a:pt x="1758144" y="2444367"/>
                </a:lnTo>
                <a:cubicBezTo>
                  <a:pt x="1760152" y="2441266"/>
                  <a:pt x="1761507" y="2441892"/>
                  <a:pt x="1761837" y="2449148"/>
                </a:cubicBezTo>
                <a:lnTo>
                  <a:pt x="1764852" y="2429816"/>
                </a:lnTo>
                <a:lnTo>
                  <a:pt x="1770123" y="2418679"/>
                </a:lnTo>
                <a:lnTo>
                  <a:pt x="1773535" y="2412460"/>
                </a:lnTo>
                <a:cubicBezTo>
                  <a:pt x="1773535" y="2412460"/>
                  <a:pt x="1774532" y="2417130"/>
                  <a:pt x="1778206" y="2411463"/>
                </a:cubicBezTo>
                <a:cubicBezTo>
                  <a:pt x="1780042" y="2408627"/>
                  <a:pt x="1779543" y="2406292"/>
                  <a:pt x="1779045" y="2403956"/>
                </a:cubicBezTo>
                <a:lnTo>
                  <a:pt x="1779650" y="2398547"/>
                </a:lnTo>
                <a:lnTo>
                  <a:pt x="1780549" y="2396643"/>
                </a:lnTo>
                <a:lnTo>
                  <a:pt x="1783219" y="2397418"/>
                </a:lnTo>
                <a:cubicBezTo>
                  <a:pt x="1790665" y="2392621"/>
                  <a:pt x="1806752" y="2373615"/>
                  <a:pt x="1798250" y="2368106"/>
                </a:cubicBezTo>
                <a:cubicBezTo>
                  <a:pt x="1807590" y="2366111"/>
                  <a:pt x="1819289" y="2329421"/>
                  <a:pt x="1818610" y="2349103"/>
                </a:cubicBezTo>
                <a:cubicBezTo>
                  <a:pt x="1842326" y="2300078"/>
                  <a:pt x="1864365" y="2266065"/>
                  <a:pt x="1881733" y="2233049"/>
                </a:cubicBezTo>
                <a:cubicBezTo>
                  <a:pt x="1885404" y="2227381"/>
                  <a:pt x="1892752" y="2216042"/>
                  <a:pt x="1896425" y="2210374"/>
                </a:cubicBezTo>
                <a:cubicBezTo>
                  <a:pt x="1925809" y="2165022"/>
                  <a:pt x="1956191" y="2124341"/>
                  <a:pt x="1991246" y="2082662"/>
                </a:cubicBezTo>
                <a:cubicBezTo>
                  <a:pt x="1999590" y="2075996"/>
                  <a:pt x="2015280" y="2057991"/>
                  <a:pt x="2014282" y="2053319"/>
                </a:cubicBezTo>
                <a:cubicBezTo>
                  <a:pt x="2014282" y="2053319"/>
                  <a:pt x="2014282" y="2053319"/>
                  <a:pt x="2013284" y="2048648"/>
                </a:cubicBezTo>
                <a:cubicBezTo>
                  <a:pt x="2013284" y="2048648"/>
                  <a:pt x="2018954" y="2052322"/>
                  <a:pt x="2018954" y="2052322"/>
                </a:cubicBezTo>
                <a:cubicBezTo>
                  <a:pt x="2022626" y="2046653"/>
                  <a:pt x="2027297" y="2045655"/>
                  <a:pt x="2026300" y="2040983"/>
                </a:cubicBezTo>
                <a:cubicBezTo>
                  <a:pt x="2030971" y="2039986"/>
                  <a:pt x="2029972" y="2035316"/>
                  <a:pt x="2029972" y="2035316"/>
                </a:cubicBezTo>
                <a:cubicBezTo>
                  <a:pt x="2029972" y="2035316"/>
                  <a:pt x="2029972" y="2035316"/>
                  <a:pt x="2025302" y="2036313"/>
                </a:cubicBezTo>
                <a:cubicBezTo>
                  <a:pt x="2039994" y="2013637"/>
                  <a:pt x="2060356" y="1994635"/>
                  <a:pt x="2079719" y="1970960"/>
                </a:cubicBezTo>
                <a:cubicBezTo>
                  <a:pt x="2090569" y="1958874"/>
                  <a:pt x="2098705" y="1949809"/>
                  <a:pt x="2104808" y="1943012"/>
                </a:cubicBezTo>
                <a:close/>
                <a:moveTo>
                  <a:pt x="5856125" y="1563605"/>
                </a:moveTo>
                <a:lnTo>
                  <a:pt x="5862009" y="1568282"/>
                </a:lnTo>
                <a:cubicBezTo>
                  <a:pt x="5862009" y="1568282"/>
                  <a:pt x="5856339" y="1564609"/>
                  <a:pt x="5856339" y="1564609"/>
                </a:cubicBezTo>
                <a:close/>
                <a:moveTo>
                  <a:pt x="5246583" y="1522365"/>
                </a:moveTo>
                <a:cubicBezTo>
                  <a:pt x="5241635" y="1531357"/>
                  <a:pt x="5271801" y="1546788"/>
                  <a:pt x="5292976" y="1557270"/>
                </a:cubicBezTo>
                <a:cubicBezTo>
                  <a:pt x="5314415" y="1584300"/>
                  <a:pt x="5350379" y="1604094"/>
                  <a:pt x="5381981" y="1629688"/>
                </a:cubicBezTo>
                <a:cubicBezTo>
                  <a:pt x="5378789" y="1629103"/>
                  <a:pt x="5378789" y="1629103"/>
                  <a:pt x="5378789" y="1629103"/>
                </a:cubicBezTo>
                <a:cubicBezTo>
                  <a:pt x="5376183" y="1625324"/>
                  <a:pt x="5372989" y="1624740"/>
                  <a:pt x="5369212" y="1627347"/>
                </a:cubicBezTo>
                <a:cubicBezTo>
                  <a:pt x="5369212" y="1627347"/>
                  <a:pt x="5371821" y="1631126"/>
                  <a:pt x="5375011" y="1631710"/>
                </a:cubicBezTo>
                <a:cubicBezTo>
                  <a:pt x="5342238" y="1612502"/>
                  <a:pt x="5297869" y="1584567"/>
                  <a:pt x="5272066" y="1563336"/>
                </a:cubicBezTo>
                <a:cubicBezTo>
                  <a:pt x="5247699" y="1552269"/>
                  <a:pt x="5223918" y="1538010"/>
                  <a:pt x="5204180" y="1537692"/>
                </a:cubicBezTo>
                <a:cubicBezTo>
                  <a:pt x="5281323" y="1584834"/>
                  <a:pt x="5337291" y="1621495"/>
                  <a:pt x="5381927" y="1665979"/>
                </a:cubicBezTo>
                <a:cubicBezTo>
                  <a:pt x="5400495" y="1672683"/>
                  <a:pt x="5429489" y="1694498"/>
                  <a:pt x="5437310" y="1705833"/>
                </a:cubicBezTo>
                <a:cubicBezTo>
                  <a:pt x="5424542" y="1703492"/>
                  <a:pt x="5435554" y="1715410"/>
                  <a:pt x="5428584" y="1717433"/>
                </a:cubicBezTo>
                <a:cubicBezTo>
                  <a:pt x="5436990" y="1725574"/>
                  <a:pt x="5440768" y="1722967"/>
                  <a:pt x="5445982" y="1730522"/>
                </a:cubicBezTo>
                <a:cubicBezTo>
                  <a:pt x="5461357" y="1736643"/>
                  <a:pt x="5436139" y="1712218"/>
                  <a:pt x="5454121" y="1722114"/>
                </a:cubicBezTo>
                <a:cubicBezTo>
                  <a:pt x="5488331" y="1751486"/>
                  <a:pt x="5507164" y="1774739"/>
                  <a:pt x="5545149" y="1801503"/>
                </a:cubicBezTo>
                <a:cubicBezTo>
                  <a:pt x="5552385" y="1816031"/>
                  <a:pt x="5569197" y="1832312"/>
                  <a:pt x="5589201" y="1849179"/>
                </a:cubicBezTo>
                <a:cubicBezTo>
                  <a:pt x="5606011" y="1865462"/>
                  <a:pt x="5625430" y="1885523"/>
                  <a:pt x="5635857" y="1900633"/>
                </a:cubicBezTo>
                <a:cubicBezTo>
                  <a:pt x="5624845" y="1888715"/>
                  <a:pt x="5621067" y="1891322"/>
                  <a:pt x="5617876" y="1890738"/>
                </a:cubicBezTo>
                <a:cubicBezTo>
                  <a:pt x="5620483" y="1894516"/>
                  <a:pt x="5617289" y="1893930"/>
                  <a:pt x="5616705" y="1897123"/>
                </a:cubicBezTo>
                <a:cubicBezTo>
                  <a:pt x="5633515" y="1913406"/>
                  <a:pt x="5635539" y="1920376"/>
                  <a:pt x="5652350" y="1936657"/>
                </a:cubicBezTo>
                <a:cubicBezTo>
                  <a:pt x="5655543" y="1937242"/>
                  <a:pt x="5655543" y="1937242"/>
                  <a:pt x="5661340" y="1941605"/>
                </a:cubicBezTo>
                <a:cubicBezTo>
                  <a:pt x="5665703" y="1935806"/>
                  <a:pt x="5657883" y="1924472"/>
                  <a:pt x="5666874" y="1929420"/>
                </a:cubicBezTo>
                <a:cubicBezTo>
                  <a:pt x="5683101" y="1948895"/>
                  <a:pt x="5693528" y="1964007"/>
                  <a:pt x="5707147" y="1979705"/>
                </a:cubicBezTo>
                <a:cubicBezTo>
                  <a:pt x="5720766" y="1995402"/>
                  <a:pt x="5734387" y="2011099"/>
                  <a:pt x="5756412" y="2034937"/>
                </a:cubicBezTo>
                <a:cubicBezTo>
                  <a:pt x="5756996" y="2031744"/>
                  <a:pt x="5760189" y="2032328"/>
                  <a:pt x="5762795" y="2036107"/>
                </a:cubicBezTo>
                <a:cubicBezTo>
                  <a:pt x="5779021" y="2055583"/>
                  <a:pt x="5776415" y="2051804"/>
                  <a:pt x="5789449" y="2070695"/>
                </a:cubicBezTo>
                <a:cubicBezTo>
                  <a:pt x="5794662" y="2078250"/>
                  <a:pt x="5803069" y="2086391"/>
                  <a:pt x="5808283" y="2093948"/>
                </a:cubicBezTo>
                <a:cubicBezTo>
                  <a:pt x="5835202" y="2145084"/>
                  <a:pt x="5875208" y="2178819"/>
                  <a:pt x="5910535" y="2238094"/>
                </a:cubicBezTo>
                <a:cubicBezTo>
                  <a:pt x="5913727" y="2238679"/>
                  <a:pt x="5918355" y="2249428"/>
                  <a:pt x="5924153" y="2253791"/>
                </a:cubicBezTo>
                <a:cubicBezTo>
                  <a:pt x="5923568" y="2256984"/>
                  <a:pt x="5934580" y="2268904"/>
                  <a:pt x="5927611" y="2270927"/>
                </a:cubicBezTo>
                <a:cubicBezTo>
                  <a:pt x="5921812" y="2266563"/>
                  <a:pt x="5908779" y="2247673"/>
                  <a:pt x="5904415" y="2253473"/>
                </a:cubicBezTo>
                <a:cubicBezTo>
                  <a:pt x="5911651" y="2268000"/>
                  <a:pt x="5920056" y="2276142"/>
                  <a:pt x="5924685" y="2286890"/>
                </a:cubicBezTo>
                <a:cubicBezTo>
                  <a:pt x="5932506" y="2298224"/>
                  <a:pt x="5940911" y="2306364"/>
                  <a:pt x="5949317" y="2314506"/>
                </a:cubicBezTo>
                <a:cubicBezTo>
                  <a:pt x="5957723" y="2322647"/>
                  <a:pt x="5945274" y="2300565"/>
                  <a:pt x="5949051" y="2297957"/>
                </a:cubicBezTo>
                <a:cubicBezTo>
                  <a:pt x="5949051" y="2297957"/>
                  <a:pt x="5954265" y="2305513"/>
                  <a:pt x="5958042" y="2302905"/>
                </a:cubicBezTo>
                <a:cubicBezTo>
                  <a:pt x="5961819" y="2300299"/>
                  <a:pt x="5952562" y="2278799"/>
                  <a:pt x="5967621" y="2304661"/>
                </a:cubicBezTo>
                <a:cubicBezTo>
                  <a:pt x="5965012" y="2300883"/>
                  <a:pt x="5965012" y="2300883"/>
                  <a:pt x="5965012" y="2300883"/>
                </a:cubicBezTo>
                <a:cubicBezTo>
                  <a:pt x="5965012" y="2300883"/>
                  <a:pt x="5964427" y="2304075"/>
                  <a:pt x="5964427" y="2304075"/>
                </a:cubicBezTo>
                <a:cubicBezTo>
                  <a:pt x="5963841" y="2307269"/>
                  <a:pt x="5963841" y="2307269"/>
                  <a:pt x="5963841" y="2307269"/>
                </a:cubicBezTo>
                <a:cubicBezTo>
                  <a:pt x="5966448" y="2311046"/>
                  <a:pt x="5966448" y="2311046"/>
                  <a:pt x="5969641" y="2311632"/>
                </a:cubicBezTo>
                <a:cubicBezTo>
                  <a:pt x="5963256" y="2310461"/>
                  <a:pt x="5978311" y="2336321"/>
                  <a:pt x="5982091" y="2333714"/>
                </a:cubicBezTo>
                <a:cubicBezTo>
                  <a:pt x="5981505" y="2336907"/>
                  <a:pt x="5984696" y="2337493"/>
                  <a:pt x="5987303" y="2341270"/>
                </a:cubicBezTo>
                <a:cubicBezTo>
                  <a:pt x="5987303" y="2341270"/>
                  <a:pt x="5987889" y="2338077"/>
                  <a:pt x="5985281" y="2334300"/>
                </a:cubicBezTo>
                <a:cubicBezTo>
                  <a:pt x="5985281" y="2334300"/>
                  <a:pt x="5985281" y="2334300"/>
                  <a:pt x="5985867" y="2331106"/>
                </a:cubicBezTo>
                <a:cubicBezTo>
                  <a:pt x="5995708" y="2349412"/>
                  <a:pt x="6030769" y="2392138"/>
                  <a:pt x="6031034" y="2408688"/>
                </a:cubicBezTo>
                <a:cubicBezTo>
                  <a:pt x="6019435" y="2399961"/>
                  <a:pt x="6008423" y="2388044"/>
                  <a:pt x="6004061" y="2393843"/>
                </a:cubicBezTo>
                <a:cubicBezTo>
                  <a:pt x="6006082" y="2400813"/>
                  <a:pt x="6013901" y="2412148"/>
                  <a:pt x="6004326" y="2410392"/>
                </a:cubicBezTo>
                <a:cubicBezTo>
                  <a:pt x="6011561" y="2424918"/>
                  <a:pt x="6018797" y="2439444"/>
                  <a:pt x="6026031" y="2453972"/>
                </a:cubicBezTo>
                <a:cubicBezTo>
                  <a:pt x="6029224" y="2454556"/>
                  <a:pt x="6024595" y="2443807"/>
                  <a:pt x="6029808" y="2451365"/>
                </a:cubicBezTo>
                <a:cubicBezTo>
                  <a:pt x="6033851" y="2465306"/>
                  <a:pt x="6041673" y="2476639"/>
                  <a:pt x="6047737" y="2497552"/>
                </a:cubicBezTo>
                <a:cubicBezTo>
                  <a:pt x="6064547" y="2513833"/>
                  <a:pt x="6070613" y="2534746"/>
                  <a:pt x="6086519" y="2573962"/>
                </a:cubicBezTo>
                <a:cubicBezTo>
                  <a:pt x="6080135" y="2572791"/>
                  <a:pt x="6082156" y="2579763"/>
                  <a:pt x="6082156" y="2579763"/>
                </a:cubicBezTo>
                <a:cubicBezTo>
                  <a:pt x="6092849" y="2611422"/>
                  <a:pt x="6106149" y="2646862"/>
                  <a:pt x="6113651" y="2677937"/>
                </a:cubicBezTo>
                <a:cubicBezTo>
                  <a:pt x="6123757" y="2712792"/>
                  <a:pt x="6134449" y="2744452"/>
                  <a:pt x="6143121" y="2769142"/>
                </a:cubicBezTo>
                <a:cubicBezTo>
                  <a:pt x="6139079" y="2755200"/>
                  <a:pt x="6146899" y="2766533"/>
                  <a:pt x="6149507" y="2770313"/>
                </a:cubicBezTo>
                <a:cubicBezTo>
                  <a:pt x="6150943" y="2780476"/>
                  <a:pt x="6157591" y="2798196"/>
                  <a:pt x="6151794" y="2793831"/>
                </a:cubicBezTo>
                <a:cubicBezTo>
                  <a:pt x="6160465" y="2818522"/>
                  <a:pt x="6165093" y="2829271"/>
                  <a:pt x="6172593" y="2860346"/>
                </a:cubicBezTo>
                <a:cubicBezTo>
                  <a:pt x="6170839" y="2869925"/>
                  <a:pt x="6169667" y="2876311"/>
                  <a:pt x="6171103" y="2886473"/>
                </a:cubicBezTo>
                <a:cubicBezTo>
                  <a:pt x="6176317" y="2894030"/>
                  <a:pt x="6179775" y="2911164"/>
                  <a:pt x="6180041" y="2927712"/>
                </a:cubicBezTo>
                <a:cubicBezTo>
                  <a:pt x="6183497" y="2944847"/>
                  <a:pt x="6187542" y="2958788"/>
                  <a:pt x="6193340" y="2963151"/>
                </a:cubicBezTo>
                <a:cubicBezTo>
                  <a:pt x="6195681" y="2950380"/>
                  <a:pt x="6193978" y="2923668"/>
                  <a:pt x="6188501" y="2899562"/>
                </a:cubicBezTo>
                <a:cubicBezTo>
                  <a:pt x="6183021" y="2875459"/>
                  <a:pt x="6174935" y="2847575"/>
                  <a:pt x="6168869" y="2826663"/>
                </a:cubicBezTo>
                <a:cubicBezTo>
                  <a:pt x="6166264" y="2822885"/>
                  <a:pt x="6164827" y="2812722"/>
                  <a:pt x="6165413" y="2809528"/>
                </a:cubicBezTo>
                <a:cubicBezTo>
                  <a:pt x="6147485" y="2763343"/>
                  <a:pt x="6152753" y="2734608"/>
                  <a:pt x="6141209" y="2689590"/>
                </a:cubicBezTo>
                <a:cubicBezTo>
                  <a:pt x="6109927" y="2644255"/>
                  <a:pt x="6103331" y="2590245"/>
                  <a:pt x="6069763" y="2521391"/>
                </a:cubicBezTo>
                <a:cubicBezTo>
                  <a:pt x="6076146" y="2522559"/>
                  <a:pt x="6072103" y="2508619"/>
                  <a:pt x="6075882" y="2506011"/>
                </a:cubicBezTo>
                <a:cubicBezTo>
                  <a:pt x="6071253" y="2495261"/>
                  <a:pt x="6064017" y="2480736"/>
                  <a:pt x="6059974" y="2466794"/>
                </a:cubicBezTo>
                <a:cubicBezTo>
                  <a:pt x="6062581" y="2470572"/>
                  <a:pt x="6062581" y="2470572"/>
                  <a:pt x="6062581" y="2470572"/>
                </a:cubicBezTo>
                <a:cubicBezTo>
                  <a:pt x="6065188" y="2474350"/>
                  <a:pt x="6065188" y="2474350"/>
                  <a:pt x="6065188" y="2474350"/>
                </a:cubicBezTo>
                <a:cubicBezTo>
                  <a:pt x="6065773" y="2471157"/>
                  <a:pt x="6066357" y="2467964"/>
                  <a:pt x="6063167" y="2467380"/>
                </a:cubicBezTo>
                <a:cubicBezTo>
                  <a:pt x="6060559" y="2463602"/>
                  <a:pt x="6060559" y="2463602"/>
                  <a:pt x="6060559" y="2463602"/>
                </a:cubicBezTo>
                <a:cubicBezTo>
                  <a:pt x="6061145" y="2460410"/>
                  <a:pt x="6061145" y="2460410"/>
                  <a:pt x="6061145" y="2460410"/>
                </a:cubicBezTo>
                <a:cubicBezTo>
                  <a:pt x="6062901" y="2450831"/>
                  <a:pt x="6047845" y="2424970"/>
                  <a:pt x="6030769" y="2392138"/>
                </a:cubicBezTo>
                <a:cubicBezTo>
                  <a:pt x="6010499" y="2358723"/>
                  <a:pt x="5988208" y="2318335"/>
                  <a:pt x="5967939" y="2284919"/>
                </a:cubicBezTo>
                <a:cubicBezTo>
                  <a:pt x="5960703" y="2270393"/>
                  <a:pt x="5958681" y="2263421"/>
                  <a:pt x="5950861" y="2252088"/>
                </a:cubicBezTo>
                <a:cubicBezTo>
                  <a:pt x="5927985" y="2214894"/>
                  <a:pt x="5898140" y="2179721"/>
                  <a:pt x="5874678" y="2145720"/>
                </a:cubicBezTo>
                <a:cubicBezTo>
                  <a:pt x="5869464" y="2138164"/>
                  <a:pt x="5868028" y="2128001"/>
                  <a:pt x="5862229" y="2123637"/>
                </a:cubicBezTo>
                <a:cubicBezTo>
                  <a:pt x="5862229" y="2123637"/>
                  <a:pt x="5865421" y="2124222"/>
                  <a:pt x="5864835" y="2127414"/>
                </a:cubicBezTo>
                <a:cubicBezTo>
                  <a:pt x="5864835" y="2127414"/>
                  <a:pt x="5868028" y="2128001"/>
                  <a:pt x="5868028" y="2128001"/>
                </a:cubicBezTo>
                <a:cubicBezTo>
                  <a:pt x="5865421" y="2124222"/>
                  <a:pt x="5865421" y="2124222"/>
                  <a:pt x="5862814" y="2120444"/>
                </a:cubicBezTo>
                <a:cubicBezTo>
                  <a:pt x="5860207" y="2116666"/>
                  <a:pt x="5860207" y="2116666"/>
                  <a:pt x="5860207" y="2116666"/>
                </a:cubicBezTo>
                <a:cubicBezTo>
                  <a:pt x="5866006" y="2121031"/>
                  <a:pt x="5879041" y="2139920"/>
                  <a:pt x="5888031" y="2144868"/>
                </a:cubicBezTo>
                <a:cubicBezTo>
                  <a:pt x="5891809" y="2142261"/>
                  <a:pt x="5883989" y="2130928"/>
                  <a:pt x="5876167" y="2119593"/>
                </a:cubicBezTo>
                <a:cubicBezTo>
                  <a:pt x="5879361" y="2120179"/>
                  <a:pt x="5879361" y="2120179"/>
                  <a:pt x="5879361" y="2120179"/>
                </a:cubicBezTo>
                <a:cubicBezTo>
                  <a:pt x="5881968" y="2123955"/>
                  <a:pt x="5881968" y="2123955"/>
                  <a:pt x="5881968" y="2123955"/>
                </a:cubicBezTo>
                <a:cubicBezTo>
                  <a:pt x="5885745" y="2121349"/>
                  <a:pt x="5882553" y="2120764"/>
                  <a:pt x="5879947" y="2116985"/>
                </a:cubicBezTo>
                <a:cubicBezTo>
                  <a:pt x="5879947" y="2116985"/>
                  <a:pt x="5877339" y="2113207"/>
                  <a:pt x="5877339" y="2113207"/>
                </a:cubicBezTo>
                <a:cubicBezTo>
                  <a:pt x="5877925" y="2110013"/>
                  <a:pt x="5890373" y="2132097"/>
                  <a:pt x="5888937" y="2121935"/>
                </a:cubicBezTo>
                <a:cubicBezTo>
                  <a:pt x="5875903" y="2103043"/>
                  <a:pt x="5860262" y="2080376"/>
                  <a:pt x="5847227" y="2061487"/>
                </a:cubicBezTo>
                <a:cubicBezTo>
                  <a:pt x="5834193" y="2042597"/>
                  <a:pt x="5823181" y="2030677"/>
                  <a:pt x="5815626" y="2035893"/>
                </a:cubicBezTo>
                <a:cubicBezTo>
                  <a:pt x="5816211" y="2032701"/>
                  <a:pt x="5813019" y="2032114"/>
                  <a:pt x="5813019" y="2032114"/>
                </a:cubicBezTo>
                <a:cubicBezTo>
                  <a:pt x="5813605" y="2028921"/>
                  <a:pt x="5810999" y="2025142"/>
                  <a:pt x="5807807" y="2024558"/>
                </a:cubicBezTo>
                <a:cubicBezTo>
                  <a:pt x="5807807" y="2024558"/>
                  <a:pt x="5807807" y="2024558"/>
                  <a:pt x="5807219" y="2027751"/>
                </a:cubicBezTo>
                <a:cubicBezTo>
                  <a:pt x="5807219" y="2027751"/>
                  <a:pt x="5809827" y="2031530"/>
                  <a:pt x="5809827" y="2031530"/>
                </a:cubicBezTo>
                <a:cubicBezTo>
                  <a:pt x="5806635" y="2030945"/>
                  <a:pt x="5800837" y="2026580"/>
                  <a:pt x="5792431" y="2018439"/>
                </a:cubicBezTo>
                <a:cubicBezTo>
                  <a:pt x="5788653" y="2021048"/>
                  <a:pt x="5781683" y="2023069"/>
                  <a:pt x="5778490" y="2022486"/>
                </a:cubicBezTo>
                <a:cubicBezTo>
                  <a:pt x="5757637" y="1992261"/>
                  <a:pt x="5740824" y="1975978"/>
                  <a:pt x="5713585" y="1944585"/>
                </a:cubicBezTo>
                <a:cubicBezTo>
                  <a:pt x="5708371" y="1937028"/>
                  <a:pt x="5702573" y="1932665"/>
                  <a:pt x="5693582" y="1927717"/>
                </a:cubicBezTo>
                <a:cubicBezTo>
                  <a:pt x="5663735" y="1892545"/>
                  <a:pt x="5633305" y="1860565"/>
                  <a:pt x="5602288" y="1831780"/>
                </a:cubicBezTo>
                <a:cubicBezTo>
                  <a:pt x="5568665" y="1799214"/>
                  <a:pt x="5537649" y="1770429"/>
                  <a:pt x="5510410" y="1739034"/>
                </a:cubicBezTo>
                <a:cubicBezTo>
                  <a:pt x="5513601" y="1739619"/>
                  <a:pt x="5513601" y="1739619"/>
                  <a:pt x="5513601" y="1739619"/>
                </a:cubicBezTo>
                <a:cubicBezTo>
                  <a:pt x="5516208" y="1743398"/>
                  <a:pt x="5519401" y="1743982"/>
                  <a:pt x="5519401" y="1743982"/>
                </a:cubicBezTo>
                <a:cubicBezTo>
                  <a:pt x="5519987" y="1740790"/>
                  <a:pt x="5517379" y="1737011"/>
                  <a:pt x="5514187" y="1736427"/>
                </a:cubicBezTo>
                <a:cubicBezTo>
                  <a:pt x="5511581" y="1732649"/>
                  <a:pt x="5511581" y="1732649"/>
                  <a:pt x="5508389" y="1732064"/>
                </a:cubicBezTo>
                <a:cubicBezTo>
                  <a:pt x="5508974" y="1728870"/>
                  <a:pt x="5512165" y="1729457"/>
                  <a:pt x="5514771" y="1733234"/>
                </a:cubicBezTo>
                <a:cubicBezTo>
                  <a:pt x="5537383" y="1753879"/>
                  <a:pt x="5570421" y="1789637"/>
                  <a:pt x="5602607" y="1812037"/>
                </a:cubicBezTo>
                <a:cubicBezTo>
                  <a:pt x="5605801" y="1812623"/>
                  <a:pt x="5612185" y="1813793"/>
                  <a:pt x="5604365" y="1802460"/>
                </a:cubicBezTo>
                <a:cubicBezTo>
                  <a:pt x="5597979" y="1801288"/>
                  <a:pt x="5589574" y="1793147"/>
                  <a:pt x="5577975" y="1784421"/>
                </a:cubicBezTo>
                <a:cubicBezTo>
                  <a:pt x="5585531" y="1779206"/>
                  <a:pt x="5555951" y="1760583"/>
                  <a:pt x="5541747" y="1748079"/>
                </a:cubicBezTo>
                <a:cubicBezTo>
                  <a:pt x="5502323" y="1711151"/>
                  <a:pt x="5460879" y="1667253"/>
                  <a:pt x="5413903" y="1635540"/>
                </a:cubicBezTo>
                <a:cubicBezTo>
                  <a:pt x="5408104" y="1631177"/>
                  <a:pt x="5404912" y="1630592"/>
                  <a:pt x="5399113" y="1626229"/>
                </a:cubicBezTo>
                <a:cubicBezTo>
                  <a:pt x="5381129" y="1616332"/>
                  <a:pt x="5353305" y="1588131"/>
                  <a:pt x="5340536" y="1585789"/>
                </a:cubicBezTo>
                <a:cubicBezTo>
                  <a:pt x="5344315" y="1583182"/>
                  <a:pt x="5341708" y="1579403"/>
                  <a:pt x="5336494" y="1571849"/>
                </a:cubicBezTo>
                <a:cubicBezTo>
                  <a:pt x="5329525" y="1573869"/>
                  <a:pt x="5305744" y="1559611"/>
                  <a:pt x="5305744" y="1559611"/>
                </a:cubicBezTo>
                <a:cubicBezTo>
                  <a:pt x="5312129" y="1560780"/>
                  <a:pt x="5312713" y="1557588"/>
                  <a:pt x="5312713" y="1557588"/>
                </a:cubicBezTo>
                <a:cubicBezTo>
                  <a:pt x="5286325" y="1539550"/>
                  <a:pt x="5270951" y="1533431"/>
                  <a:pt x="5246583" y="1522365"/>
                </a:cubicBezTo>
                <a:close/>
                <a:moveTo>
                  <a:pt x="4878235" y="1485529"/>
                </a:moveTo>
                <a:cubicBezTo>
                  <a:pt x="4875296" y="1484924"/>
                  <a:pt x="4872549" y="1485647"/>
                  <a:pt x="4870589" y="1490232"/>
                </a:cubicBezTo>
                <a:cubicBezTo>
                  <a:pt x="4867403" y="1496677"/>
                  <a:pt x="4871754" y="1502223"/>
                  <a:pt x="4876107" y="1507769"/>
                </a:cubicBezTo>
                <a:cubicBezTo>
                  <a:pt x="4881823" y="1513679"/>
                  <a:pt x="4888535" y="1521317"/>
                  <a:pt x="4892523" y="1528225"/>
                </a:cubicBezTo>
                <a:lnTo>
                  <a:pt x="4854485" y="1513109"/>
                </a:lnTo>
                <a:lnTo>
                  <a:pt x="4906663" y="1538241"/>
                </a:lnTo>
                <a:cubicBezTo>
                  <a:pt x="5019982" y="1601281"/>
                  <a:pt x="5124259" y="1674344"/>
                  <a:pt x="5219949" y="1757355"/>
                </a:cubicBezTo>
                <a:lnTo>
                  <a:pt x="5244849" y="1781311"/>
                </a:lnTo>
                <a:lnTo>
                  <a:pt x="5285425" y="1812833"/>
                </a:lnTo>
                <a:cubicBezTo>
                  <a:pt x="5332806" y="1853402"/>
                  <a:pt x="5378491" y="1896391"/>
                  <a:pt x="5422531" y="1941767"/>
                </a:cubicBezTo>
                <a:cubicBezTo>
                  <a:pt x="5425887" y="1945586"/>
                  <a:pt x="5426518" y="1948676"/>
                  <a:pt x="5427783" y="1954854"/>
                </a:cubicBezTo>
                <a:lnTo>
                  <a:pt x="5370401" y="1904986"/>
                </a:lnTo>
                <a:lnTo>
                  <a:pt x="5481735" y="2036160"/>
                </a:lnTo>
                <a:cubicBezTo>
                  <a:pt x="5536779" y="2108939"/>
                  <a:pt x="5599796" y="2176603"/>
                  <a:pt x="5639099" y="2260841"/>
                </a:cubicBezTo>
                <a:cubicBezTo>
                  <a:pt x="5738177" y="2476347"/>
                  <a:pt x="5832554" y="2693902"/>
                  <a:pt x="5880519" y="2928041"/>
                </a:cubicBezTo>
                <a:lnTo>
                  <a:pt x="5891569" y="2991409"/>
                </a:lnTo>
                <a:lnTo>
                  <a:pt x="5898861" y="3009164"/>
                </a:lnTo>
                <a:cubicBezTo>
                  <a:pt x="5901033" y="3017408"/>
                  <a:pt x="5902088" y="3025721"/>
                  <a:pt x="5902123" y="3033759"/>
                </a:cubicBezTo>
                <a:cubicBezTo>
                  <a:pt x="5907077" y="3105159"/>
                  <a:pt x="5918367" y="3177434"/>
                  <a:pt x="5917520" y="3250562"/>
                </a:cubicBezTo>
                <a:lnTo>
                  <a:pt x="5916015" y="3270366"/>
                </a:lnTo>
                <a:lnTo>
                  <a:pt x="5917712" y="3301456"/>
                </a:lnTo>
                <a:lnTo>
                  <a:pt x="5917722" y="3321050"/>
                </a:lnTo>
                <a:lnTo>
                  <a:pt x="5920837" y="3319470"/>
                </a:lnTo>
                <a:cubicBezTo>
                  <a:pt x="5927516" y="3313185"/>
                  <a:pt x="5928977" y="3302629"/>
                  <a:pt x="5938043" y="3297393"/>
                </a:cubicBezTo>
                <a:cubicBezTo>
                  <a:pt x="5944995" y="3331373"/>
                  <a:pt x="5943411" y="3364524"/>
                  <a:pt x="5940465" y="3397310"/>
                </a:cubicBezTo>
                <a:cubicBezTo>
                  <a:pt x="5923295" y="3624822"/>
                  <a:pt x="5885697" y="3846860"/>
                  <a:pt x="5799700" y="4058849"/>
                </a:cubicBezTo>
                <a:cubicBezTo>
                  <a:pt x="5738031" y="4207285"/>
                  <a:pt x="5662474" y="4347622"/>
                  <a:pt x="5565591" y="4474942"/>
                </a:cubicBezTo>
                <a:cubicBezTo>
                  <a:pt x="5536207" y="4513783"/>
                  <a:pt x="5497753" y="4542895"/>
                  <a:pt x="5478169" y="4588742"/>
                </a:cubicBezTo>
                <a:cubicBezTo>
                  <a:pt x="5473523" y="4600636"/>
                  <a:pt x="5462699" y="4613792"/>
                  <a:pt x="5480671" y="4622988"/>
                </a:cubicBezTo>
                <a:cubicBezTo>
                  <a:pt x="5498279" y="4633544"/>
                  <a:pt x="5500299" y="4615109"/>
                  <a:pt x="5508667" y="4605673"/>
                </a:cubicBezTo>
                <a:cubicBezTo>
                  <a:pt x="5516403" y="4593146"/>
                  <a:pt x="5523870" y="4576170"/>
                  <a:pt x="5545127" y="4573107"/>
                </a:cubicBezTo>
                <a:cubicBezTo>
                  <a:pt x="5512601" y="4656361"/>
                  <a:pt x="5452401" y="4717601"/>
                  <a:pt x="5400007" y="4782392"/>
                </a:cubicBezTo>
                <a:cubicBezTo>
                  <a:pt x="5365175" y="4819774"/>
                  <a:pt x="5322635" y="4847790"/>
                  <a:pt x="5292521" y="4889355"/>
                </a:cubicBezTo>
                <a:cubicBezTo>
                  <a:pt x="5336058" y="4863066"/>
                  <a:pt x="5367799" y="4826316"/>
                  <a:pt x="5403631" y="4790663"/>
                </a:cubicBezTo>
                <a:cubicBezTo>
                  <a:pt x="5456727" y="4745037"/>
                  <a:pt x="5498395" y="4687590"/>
                  <a:pt x="5540062" y="4630142"/>
                </a:cubicBezTo>
                <a:cubicBezTo>
                  <a:pt x="5653512" y="4473684"/>
                  <a:pt x="5755798" y="4309855"/>
                  <a:pt x="5835395" y="4132646"/>
                </a:cubicBezTo>
                <a:cubicBezTo>
                  <a:pt x="5844323" y="4110221"/>
                  <a:pt x="5857703" y="4087529"/>
                  <a:pt x="5860185" y="4061918"/>
                </a:cubicBezTo>
                <a:cubicBezTo>
                  <a:pt x="5845204" y="4057905"/>
                  <a:pt x="5844643" y="4070893"/>
                  <a:pt x="5841093" y="4078700"/>
                </a:cubicBezTo>
                <a:cubicBezTo>
                  <a:pt x="5777332" y="4229495"/>
                  <a:pt x="5699319" y="4373550"/>
                  <a:pt x="5603333" y="4508413"/>
                </a:cubicBezTo>
                <a:cubicBezTo>
                  <a:pt x="5598421" y="4515855"/>
                  <a:pt x="5595403" y="4532565"/>
                  <a:pt x="5582878" y="4524830"/>
                </a:cubicBezTo>
                <a:cubicBezTo>
                  <a:pt x="5570353" y="4517094"/>
                  <a:pt x="5578454" y="4503206"/>
                  <a:pt x="5585095" y="4494767"/>
                </a:cubicBezTo>
                <a:cubicBezTo>
                  <a:pt x="5614211" y="4451475"/>
                  <a:pt x="5648410" y="4411004"/>
                  <a:pt x="5674172" y="4363893"/>
                </a:cubicBezTo>
                <a:cubicBezTo>
                  <a:pt x="5784317" y="4159835"/>
                  <a:pt x="5881211" y="3950765"/>
                  <a:pt x="5923723" y="3721285"/>
                </a:cubicBezTo>
                <a:cubicBezTo>
                  <a:pt x="5956819" y="3543296"/>
                  <a:pt x="5962942" y="3362458"/>
                  <a:pt x="5954351" y="3182057"/>
                </a:cubicBezTo>
                <a:cubicBezTo>
                  <a:pt x="5952579" y="3145087"/>
                  <a:pt x="5951173" y="3106754"/>
                  <a:pt x="5955213" y="3069882"/>
                </a:cubicBezTo>
                <a:cubicBezTo>
                  <a:pt x="5997649" y="3352780"/>
                  <a:pt x="5981957" y="3634701"/>
                  <a:pt x="5905413" y="3914916"/>
                </a:cubicBezTo>
                <a:cubicBezTo>
                  <a:pt x="5924311" y="3909760"/>
                  <a:pt x="5921881" y="3891591"/>
                  <a:pt x="5937521" y="3876803"/>
                </a:cubicBezTo>
                <a:cubicBezTo>
                  <a:pt x="5924383" y="3925837"/>
                  <a:pt x="5913071" y="3968061"/>
                  <a:pt x="5898035" y="4007827"/>
                </a:cubicBezTo>
                <a:cubicBezTo>
                  <a:pt x="5874802" y="4067294"/>
                  <a:pt x="5850207" y="4126396"/>
                  <a:pt x="5827971" y="4187589"/>
                </a:cubicBezTo>
                <a:cubicBezTo>
                  <a:pt x="5825515" y="4191311"/>
                  <a:pt x="5817511" y="4199385"/>
                  <a:pt x="5826681" y="4203302"/>
                </a:cubicBezTo>
                <a:cubicBezTo>
                  <a:pt x="5834123" y="4208217"/>
                  <a:pt x="5836677" y="4198681"/>
                  <a:pt x="5839500" y="4193599"/>
                </a:cubicBezTo>
                <a:cubicBezTo>
                  <a:pt x="5874919" y="4121338"/>
                  <a:pt x="5915055" y="4053263"/>
                  <a:pt x="5929413" y="3972440"/>
                </a:cubicBezTo>
                <a:cubicBezTo>
                  <a:pt x="5931433" y="3954003"/>
                  <a:pt x="5946077" y="3937490"/>
                  <a:pt x="5953909" y="3919150"/>
                </a:cubicBezTo>
                <a:cubicBezTo>
                  <a:pt x="5988697" y="3843802"/>
                  <a:pt x="5993155" y="3761787"/>
                  <a:pt x="6006151" y="3680598"/>
                </a:cubicBezTo>
                <a:cubicBezTo>
                  <a:pt x="6032801" y="3499423"/>
                  <a:pt x="6043375" y="3318318"/>
                  <a:pt x="6033787" y="3136190"/>
                </a:cubicBezTo>
                <a:lnTo>
                  <a:pt x="6028315" y="3093047"/>
                </a:lnTo>
                <a:lnTo>
                  <a:pt x="6025816" y="3080224"/>
                </a:lnTo>
                <a:cubicBezTo>
                  <a:pt x="5935491" y="2657444"/>
                  <a:pt x="5757041" y="2277825"/>
                  <a:pt x="5462620" y="1953402"/>
                </a:cubicBezTo>
                <a:cubicBezTo>
                  <a:pt x="5354097" y="1834635"/>
                  <a:pt x="5233654" y="1726527"/>
                  <a:pt x="5104061" y="1632541"/>
                </a:cubicBezTo>
                <a:cubicBezTo>
                  <a:pt x="5070486" y="1608282"/>
                  <a:pt x="5036425" y="1584127"/>
                  <a:pt x="5003371" y="1558743"/>
                </a:cubicBezTo>
                <a:lnTo>
                  <a:pt x="4962275" y="1523505"/>
                </a:lnTo>
                <a:lnTo>
                  <a:pt x="4951211" y="1516212"/>
                </a:lnTo>
                <a:cubicBezTo>
                  <a:pt x="4931244" y="1503565"/>
                  <a:pt x="4908091" y="1497361"/>
                  <a:pt x="4887030" y="1488798"/>
                </a:cubicBezTo>
                <a:cubicBezTo>
                  <a:pt x="4884306" y="1488068"/>
                  <a:pt x="4881175" y="1486134"/>
                  <a:pt x="4878235" y="1485529"/>
                </a:cubicBezTo>
                <a:close/>
                <a:moveTo>
                  <a:pt x="2488089" y="1468873"/>
                </a:moveTo>
                <a:lnTo>
                  <a:pt x="2483339" y="1472039"/>
                </a:lnTo>
                <a:lnTo>
                  <a:pt x="2486645" y="1469475"/>
                </a:lnTo>
                <a:close/>
                <a:moveTo>
                  <a:pt x="2428360" y="1430993"/>
                </a:moveTo>
                <a:lnTo>
                  <a:pt x="2428663" y="1432410"/>
                </a:lnTo>
                <a:cubicBezTo>
                  <a:pt x="2428663" y="1432410"/>
                  <a:pt x="2428663" y="1432410"/>
                  <a:pt x="2423991" y="1433409"/>
                </a:cubicBezTo>
                <a:close/>
                <a:moveTo>
                  <a:pt x="3312724" y="1415766"/>
                </a:moveTo>
                <a:cubicBezTo>
                  <a:pt x="3298724" y="1415532"/>
                  <a:pt x="3275527" y="1423378"/>
                  <a:pt x="3256489" y="1428825"/>
                </a:cubicBezTo>
                <a:cubicBezTo>
                  <a:pt x="3236572" y="1437551"/>
                  <a:pt x="3220815" y="1443875"/>
                  <a:pt x="3219056" y="1450437"/>
                </a:cubicBezTo>
                <a:cubicBezTo>
                  <a:pt x="3233935" y="1447393"/>
                  <a:pt x="3249693" y="1441068"/>
                  <a:pt x="3264571" y="1438022"/>
                </a:cubicBezTo>
                <a:cubicBezTo>
                  <a:pt x="3226495" y="1448914"/>
                  <a:pt x="3187540" y="1463087"/>
                  <a:pt x="3145305" y="1476381"/>
                </a:cubicBezTo>
                <a:cubicBezTo>
                  <a:pt x="3132183" y="1472865"/>
                  <a:pt x="3100669" y="1485515"/>
                  <a:pt x="3078993" y="1500802"/>
                </a:cubicBezTo>
                <a:cubicBezTo>
                  <a:pt x="3063234" y="1507127"/>
                  <a:pt x="3043317" y="1515853"/>
                  <a:pt x="3032598" y="1516496"/>
                </a:cubicBezTo>
                <a:cubicBezTo>
                  <a:pt x="3030840" y="1523057"/>
                  <a:pt x="3019241" y="1526981"/>
                  <a:pt x="3010922" y="1531783"/>
                </a:cubicBezTo>
                <a:cubicBezTo>
                  <a:pt x="2397416" y="1813901"/>
                  <a:pt x="1938644" y="2397651"/>
                  <a:pt x="1851594" y="3116159"/>
                </a:cubicBezTo>
                <a:cubicBezTo>
                  <a:pt x="1816245" y="3405532"/>
                  <a:pt x="1842815" y="3686884"/>
                  <a:pt x="1924097" y="3947739"/>
                </a:cubicBezTo>
                <a:cubicBezTo>
                  <a:pt x="2106925" y="4538160"/>
                  <a:pt x="2556758" y="5024337"/>
                  <a:pt x="3149544" y="5239426"/>
                </a:cubicBezTo>
                <a:cubicBezTo>
                  <a:pt x="3191309" y="5254132"/>
                  <a:pt x="3229793" y="5267959"/>
                  <a:pt x="3272436" y="5279386"/>
                </a:cubicBezTo>
                <a:cubicBezTo>
                  <a:pt x="3272436" y="5279386"/>
                  <a:pt x="3271557" y="5282667"/>
                  <a:pt x="3274837" y="5283546"/>
                </a:cubicBezTo>
                <a:cubicBezTo>
                  <a:pt x="3284679" y="5286183"/>
                  <a:pt x="3284679" y="5286183"/>
                  <a:pt x="3284679" y="5286183"/>
                </a:cubicBezTo>
                <a:cubicBezTo>
                  <a:pt x="3284679" y="5286183"/>
                  <a:pt x="3287958" y="5287061"/>
                  <a:pt x="3288837" y="5283781"/>
                </a:cubicBezTo>
                <a:lnTo>
                  <a:pt x="3380685" y="5308392"/>
                </a:lnTo>
                <a:cubicBezTo>
                  <a:pt x="3453730" y="5324447"/>
                  <a:pt x="3524373" y="5336344"/>
                  <a:pt x="3599176" y="5345842"/>
                </a:cubicBezTo>
                <a:cubicBezTo>
                  <a:pt x="3840865" y="5375442"/>
                  <a:pt x="4079979" y="5362166"/>
                  <a:pt x="4305801" y="5306654"/>
                </a:cubicBezTo>
                <a:cubicBezTo>
                  <a:pt x="4432271" y="5280773"/>
                  <a:pt x="4559857" y="5237611"/>
                  <a:pt x="4682641" y="5186132"/>
                </a:cubicBezTo>
                <a:cubicBezTo>
                  <a:pt x="4678481" y="5188533"/>
                  <a:pt x="4678481" y="5188533"/>
                  <a:pt x="4677601" y="5191813"/>
                </a:cubicBezTo>
                <a:cubicBezTo>
                  <a:pt x="4689201" y="5187890"/>
                  <a:pt x="4713277" y="5176762"/>
                  <a:pt x="4733195" y="5168036"/>
                </a:cubicBezTo>
                <a:cubicBezTo>
                  <a:pt x="4745671" y="5160831"/>
                  <a:pt x="4757271" y="5156907"/>
                  <a:pt x="4762309" y="5151226"/>
                </a:cubicBezTo>
                <a:cubicBezTo>
                  <a:pt x="4791423" y="5134417"/>
                  <a:pt x="4823817" y="5118487"/>
                  <a:pt x="4852933" y="5101678"/>
                </a:cubicBezTo>
                <a:cubicBezTo>
                  <a:pt x="4864531" y="5097753"/>
                  <a:pt x="4877009" y="5090549"/>
                  <a:pt x="4886205" y="5082466"/>
                </a:cubicBezTo>
                <a:cubicBezTo>
                  <a:pt x="4985149" y="5028114"/>
                  <a:pt x="5076887" y="4961284"/>
                  <a:pt x="5167103" y="4887015"/>
                </a:cubicBezTo>
                <a:cubicBezTo>
                  <a:pt x="5142791" y="4912143"/>
                  <a:pt x="5118479" y="4937271"/>
                  <a:pt x="5099205" y="4956718"/>
                </a:cubicBezTo>
                <a:cubicBezTo>
                  <a:pt x="5092645" y="4954959"/>
                  <a:pt x="5082569" y="4966322"/>
                  <a:pt x="5079289" y="4965443"/>
                </a:cubicBezTo>
                <a:cubicBezTo>
                  <a:pt x="5055855" y="4987291"/>
                  <a:pt x="5021703" y="5009782"/>
                  <a:pt x="5004830" y="5033389"/>
                </a:cubicBezTo>
                <a:cubicBezTo>
                  <a:pt x="5017309" y="5026183"/>
                  <a:pt x="5033945" y="5016579"/>
                  <a:pt x="5039627" y="5021617"/>
                </a:cubicBezTo>
                <a:cubicBezTo>
                  <a:pt x="5057143" y="5008731"/>
                  <a:pt x="5097211" y="4977279"/>
                  <a:pt x="5104007" y="4965035"/>
                </a:cubicBezTo>
                <a:cubicBezTo>
                  <a:pt x="5112326" y="4960233"/>
                  <a:pt x="5119767" y="4958711"/>
                  <a:pt x="5123925" y="4956309"/>
                </a:cubicBezTo>
                <a:cubicBezTo>
                  <a:pt x="5142320" y="4940144"/>
                  <a:pt x="5153275" y="4925499"/>
                  <a:pt x="5168389" y="4908456"/>
                </a:cubicBezTo>
                <a:cubicBezTo>
                  <a:pt x="5181747" y="4897970"/>
                  <a:pt x="5207581" y="4880282"/>
                  <a:pt x="5221817" y="4866518"/>
                </a:cubicBezTo>
                <a:cubicBezTo>
                  <a:pt x="5226855" y="4860837"/>
                  <a:pt x="5224452" y="4856678"/>
                  <a:pt x="5229491" y="4850995"/>
                </a:cubicBezTo>
                <a:cubicBezTo>
                  <a:pt x="5234529" y="4845314"/>
                  <a:pt x="5250287" y="4838989"/>
                  <a:pt x="5255325" y="4833307"/>
                </a:cubicBezTo>
                <a:cubicBezTo>
                  <a:pt x="5273721" y="4817141"/>
                  <a:pt x="5276357" y="4807300"/>
                  <a:pt x="5282919" y="4809059"/>
                </a:cubicBezTo>
                <a:cubicBezTo>
                  <a:pt x="5289714" y="4796816"/>
                  <a:pt x="5304828" y="4779770"/>
                  <a:pt x="5300025" y="4771452"/>
                </a:cubicBezTo>
                <a:cubicBezTo>
                  <a:pt x="5293229" y="4783696"/>
                  <a:pt x="5290828" y="4779536"/>
                  <a:pt x="5287549" y="4778657"/>
                </a:cubicBezTo>
                <a:cubicBezTo>
                  <a:pt x="5535469" y="4535697"/>
                  <a:pt x="5723529" y="4227476"/>
                  <a:pt x="5820215" y="3866642"/>
                </a:cubicBezTo>
                <a:lnTo>
                  <a:pt x="5820377" y="3865901"/>
                </a:lnTo>
                <a:lnTo>
                  <a:pt x="5786815" y="3962149"/>
                </a:lnTo>
                <a:cubicBezTo>
                  <a:pt x="5759509" y="4027726"/>
                  <a:pt x="5725426" y="4090021"/>
                  <a:pt x="5689529" y="4151358"/>
                </a:cubicBezTo>
                <a:lnTo>
                  <a:pt x="5652275" y="4213857"/>
                </a:lnTo>
                <a:lnTo>
                  <a:pt x="5648119" y="4223529"/>
                </a:lnTo>
                <a:cubicBezTo>
                  <a:pt x="5556231" y="4415569"/>
                  <a:pt x="5434887" y="4589609"/>
                  <a:pt x="5290656" y="4740814"/>
                </a:cubicBezTo>
                <a:cubicBezTo>
                  <a:pt x="5292413" y="4734255"/>
                  <a:pt x="5296573" y="4731854"/>
                  <a:pt x="5293293" y="4730974"/>
                </a:cubicBezTo>
                <a:cubicBezTo>
                  <a:pt x="5267459" y="4748662"/>
                  <a:pt x="5268980" y="4756103"/>
                  <a:pt x="5252987" y="4776428"/>
                </a:cubicBezTo>
                <a:cubicBezTo>
                  <a:pt x="5237872" y="4793472"/>
                  <a:pt x="5218599" y="4812919"/>
                  <a:pt x="5200205" y="4829085"/>
                </a:cubicBezTo>
                <a:cubicBezTo>
                  <a:pt x="5192765" y="4830607"/>
                  <a:pt x="5169333" y="4852454"/>
                  <a:pt x="5167573" y="4859015"/>
                </a:cubicBezTo>
                <a:cubicBezTo>
                  <a:pt x="5164293" y="4858136"/>
                  <a:pt x="5164293" y="4858136"/>
                  <a:pt x="5164293" y="4858136"/>
                </a:cubicBezTo>
                <a:cubicBezTo>
                  <a:pt x="5163415" y="4861416"/>
                  <a:pt x="5163415" y="4861416"/>
                  <a:pt x="5163415" y="4861416"/>
                </a:cubicBezTo>
                <a:cubicBezTo>
                  <a:pt x="5160135" y="4860538"/>
                  <a:pt x="5160135" y="4860538"/>
                  <a:pt x="5159255" y="4863817"/>
                </a:cubicBezTo>
                <a:cubicBezTo>
                  <a:pt x="5158377" y="4867098"/>
                  <a:pt x="5158377" y="4867098"/>
                  <a:pt x="5154217" y="4869499"/>
                </a:cubicBezTo>
                <a:cubicBezTo>
                  <a:pt x="5150057" y="4871900"/>
                  <a:pt x="5140859" y="4879984"/>
                  <a:pt x="5139981" y="4883264"/>
                </a:cubicBezTo>
                <a:cubicBezTo>
                  <a:pt x="5122465" y="4896150"/>
                  <a:pt x="5104949" y="4909035"/>
                  <a:pt x="5089836" y="4926080"/>
                </a:cubicBezTo>
                <a:cubicBezTo>
                  <a:pt x="5081517" y="4930882"/>
                  <a:pt x="5073198" y="4935686"/>
                  <a:pt x="5068160" y="4941369"/>
                </a:cubicBezTo>
                <a:cubicBezTo>
                  <a:pt x="5050645" y="4954253"/>
                  <a:pt x="5033129" y="4967138"/>
                  <a:pt x="5019772" y="4977623"/>
                </a:cubicBezTo>
                <a:cubicBezTo>
                  <a:pt x="5019772" y="4977623"/>
                  <a:pt x="5020651" y="4974342"/>
                  <a:pt x="5020651" y="4974342"/>
                </a:cubicBezTo>
                <a:cubicBezTo>
                  <a:pt x="5016491" y="4976743"/>
                  <a:pt x="5012333" y="4979146"/>
                  <a:pt x="5011455" y="4982425"/>
                </a:cubicBezTo>
                <a:cubicBezTo>
                  <a:pt x="4802143" y="5133774"/>
                  <a:pt x="4561379" y="5245050"/>
                  <a:pt x="4305801" y="5306654"/>
                </a:cubicBezTo>
                <a:cubicBezTo>
                  <a:pt x="4014782" y="5369308"/>
                  <a:pt x="3709183" y="5368285"/>
                  <a:pt x="3402360" y="5293105"/>
                </a:cubicBezTo>
                <a:cubicBezTo>
                  <a:pt x="3403239" y="5289824"/>
                  <a:pt x="3403239" y="5289824"/>
                  <a:pt x="3404117" y="5286544"/>
                </a:cubicBezTo>
                <a:cubicBezTo>
                  <a:pt x="3450920" y="5295568"/>
                  <a:pt x="3475876" y="5281161"/>
                  <a:pt x="3508914" y="5275951"/>
                </a:cubicBezTo>
                <a:cubicBezTo>
                  <a:pt x="3508914" y="5275951"/>
                  <a:pt x="3503232" y="5270912"/>
                  <a:pt x="3496671" y="5269154"/>
                </a:cubicBezTo>
                <a:cubicBezTo>
                  <a:pt x="3511551" y="5266108"/>
                  <a:pt x="3536915" y="5276421"/>
                  <a:pt x="3557475" y="5278414"/>
                </a:cubicBezTo>
                <a:cubicBezTo>
                  <a:pt x="3575633" y="5276248"/>
                  <a:pt x="3604513" y="5273439"/>
                  <a:pt x="3604513" y="5273439"/>
                </a:cubicBezTo>
                <a:cubicBezTo>
                  <a:pt x="3602991" y="5265999"/>
                  <a:pt x="3589869" y="5262484"/>
                  <a:pt x="3573468" y="5258088"/>
                </a:cubicBezTo>
                <a:cubicBezTo>
                  <a:pt x="3574346" y="5254808"/>
                  <a:pt x="3577628" y="5255687"/>
                  <a:pt x="3577628" y="5255687"/>
                </a:cubicBezTo>
                <a:cubicBezTo>
                  <a:pt x="3580907" y="5256567"/>
                  <a:pt x="3580907" y="5256567"/>
                  <a:pt x="3580907" y="5256567"/>
                </a:cubicBezTo>
                <a:cubicBezTo>
                  <a:pt x="3580907" y="5256567"/>
                  <a:pt x="3584189" y="5257445"/>
                  <a:pt x="3584189" y="5257445"/>
                </a:cubicBezTo>
                <a:cubicBezTo>
                  <a:pt x="3584189" y="5257445"/>
                  <a:pt x="3587468" y="5258324"/>
                  <a:pt x="3590749" y="5259203"/>
                </a:cubicBezTo>
                <a:cubicBezTo>
                  <a:pt x="3591627" y="5255923"/>
                  <a:pt x="3591627" y="5255923"/>
                  <a:pt x="3588347" y="5255045"/>
                </a:cubicBezTo>
                <a:cubicBezTo>
                  <a:pt x="3588347" y="5255045"/>
                  <a:pt x="3585065" y="5254166"/>
                  <a:pt x="3585065" y="5254166"/>
                </a:cubicBezTo>
                <a:cubicBezTo>
                  <a:pt x="3581787" y="5253286"/>
                  <a:pt x="3581787" y="5253286"/>
                  <a:pt x="3581787" y="5253286"/>
                </a:cubicBezTo>
                <a:cubicBezTo>
                  <a:pt x="3603227" y="5252000"/>
                  <a:pt x="3576983" y="5244968"/>
                  <a:pt x="3572825" y="5247369"/>
                </a:cubicBezTo>
                <a:cubicBezTo>
                  <a:pt x="3569546" y="5246491"/>
                  <a:pt x="3568666" y="5249771"/>
                  <a:pt x="3568666" y="5249771"/>
                </a:cubicBezTo>
                <a:cubicBezTo>
                  <a:pt x="3568666" y="5249771"/>
                  <a:pt x="3571945" y="5250649"/>
                  <a:pt x="3571945" y="5250649"/>
                </a:cubicBezTo>
                <a:cubicBezTo>
                  <a:pt x="3574346" y="5254808"/>
                  <a:pt x="3574346" y="5254808"/>
                  <a:pt x="3574346" y="5254808"/>
                </a:cubicBezTo>
                <a:cubicBezTo>
                  <a:pt x="3574346" y="5254808"/>
                  <a:pt x="3567787" y="5253050"/>
                  <a:pt x="3564507" y="5252171"/>
                </a:cubicBezTo>
                <a:cubicBezTo>
                  <a:pt x="3561226" y="5251293"/>
                  <a:pt x="3561226" y="5251293"/>
                  <a:pt x="3561226" y="5251293"/>
                </a:cubicBezTo>
                <a:cubicBezTo>
                  <a:pt x="3538264" y="5245140"/>
                  <a:pt x="3523621" y="5234185"/>
                  <a:pt x="3539378" y="5227860"/>
                </a:cubicBezTo>
                <a:cubicBezTo>
                  <a:pt x="3555779" y="5232255"/>
                  <a:pt x="3556660" y="5228975"/>
                  <a:pt x="3579620" y="5235127"/>
                </a:cubicBezTo>
                <a:cubicBezTo>
                  <a:pt x="3584659" y="5229445"/>
                  <a:pt x="3571539" y="5225930"/>
                  <a:pt x="3570016" y="5218490"/>
                </a:cubicBezTo>
                <a:cubicBezTo>
                  <a:pt x="3602174" y="5216559"/>
                  <a:pt x="3653138" y="5223183"/>
                  <a:pt x="3657531" y="5206782"/>
                </a:cubicBezTo>
                <a:cubicBezTo>
                  <a:pt x="3657531" y="5206782"/>
                  <a:pt x="3660813" y="5207661"/>
                  <a:pt x="3660813" y="5207661"/>
                </a:cubicBezTo>
                <a:cubicBezTo>
                  <a:pt x="3660813" y="5207661"/>
                  <a:pt x="3667372" y="5209419"/>
                  <a:pt x="3667372" y="5209419"/>
                </a:cubicBezTo>
                <a:cubicBezTo>
                  <a:pt x="3671532" y="5207018"/>
                  <a:pt x="3674811" y="5207897"/>
                  <a:pt x="3671532" y="5207018"/>
                </a:cubicBezTo>
                <a:cubicBezTo>
                  <a:pt x="3678971" y="5205495"/>
                  <a:pt x="3688811" y="5208131"/>
                  <a:pt x="3710251" y="5206844"/>
                </a:cubicBezTo>
                <a:cubicBezTo>
                  <a:pt x="3717691" y="5205323"/>
                  <a:pt x="3720971" y="5206202"/>
                  <a:pt x="3724251" y="5207082"/>
                </a:cubicBezTo>
                <a:cubicBezTo>
                  <a:pt x="3724251" y="5207082"/>
                  <a:pt x="3728411" y="5204679"/>
                  <a:pt x="3728411" y="5204679"/>
                </a:cubicBezTo>
                <a:cubicBezTo>
                  <a:pt x="3731689" y="5205559"/>
                  <a:pt x="3731689" y="5205559"/>
                  <a:pt x="3731689" y="5205559"/>
                </a:cubicBezTo>
                <a:cubicBezTo>
                  <a:pt x="3734971" y="5206438"/>
                  <a:pt x="3732569" y="5202278"/>
                  <a:pt x="3732569" y="5202278"/>
                </a:cubicBezTo>
                <a:cubicBezTo>
                  <a:pt x="3735849" y="5203156"/>
                  <a:pt x="3735849" y="5203156"/>
                  <a:pt x="3735849" y="5203156"/>
                </a:cubicBezTo>
                <a:cubicBezTo>
                  <a:pt x="3736729" y="5199877"/>
                  <a:pt x="3749851" y="5203393"/>
                  <a:pt x="3750729" y="5200112"/>
                </a:cubicBezTo>
                <a:cubicBezTo>
                  <a:pt x="3733448" y="5198998"/>
                  <a:pt x="3747448" y="5199234"/>
                  <a:pt x="3741767" y="5194194"/>
                </a:cubicBezTo>
                <a:cubicBezTo>
                  <a:pt x="3762327" y="5196187"/>
                  <a:pt x="3736085" y="5189156"/>
                  <a:pt x="3750085" y="5189392"/>
                </a:cubicBezTo>
                <a:cubicBezTo>
                  <a:pt x="3770646" y="5191385"/>
                  <a:pt x="3771525" y="5188105"/>
                  <a:pt x="3780485" y="5194022"/>
                </a:cubicBezTo>
                <a:cubicBezTo>
                  <a:pt x="3783123" y="5184181"/>
                  <a:pt x="3830805" y="5189925"/>
                  <a:pt x="3866245" y="5188875"/>
                </a:cubicBezTo>
                <a:cubicBezTo>
                  <a:pt x="3869525" y="5189754"/>
                  <a:pt x="3876965" y="5188230"/>
                  <a:pt x="3887685" y="5187588"/>
                </a:cubicBezTo>
                <a:cubicBezTo>
                  <a:pt x="3919843" y="5185657"/>
                  <a:pt x="3941283" y="5184371"/>
                  <a:pt x="3959442" y="5182205"/>
                </a:cubicBezTo>
                <a:cubicBezTo>
                  <a:pt x="3966881" y="5180683"/>
                  <a:pt x="3962723" y="5183084"/>
                  <a:pt x="3969282" y="5184842"/>
                </a:cubicBezTo>
                <a:cubicBezTo>
                  <a:pt x="3970163" y="5181561"/>
                  <a:pt x="3974321" y="5179160"/>
                  <a:pt x="3977601" y="5180038"/>
                </a:cubicBezTo>
                <a:cubicBezTo>
                  <a:pt x="3980882" y="5180918"/>
                  <a:pt x="3969282" y="5184842"/>
                  <a:pt x="3980003" y="5184199"/>
                </a:cubicBezTo>
                <a:cubicBezTo>
                  <a:pt x="3999041" y="5178752"/>
                  <a:pt x="4001441" y="5182911"/>
                  <a:pt x="4031200" y="5176823"/>
                </a:cubicBezTo>
                <a:cubicBezTo>
                  <a:pt x="4029443" y="5183383"/>
                  <a:pt x="4029443" y="5183383"/>
                  <a:pt x="4029443" y="5183383"/>
                </a:cubicBezTo>
                <a:cubicBezTo>
                  <a:pt x="4047601" y="5181216"/>
                  <a:pt x="4055041" y="5179694"/>
                  <a:pt x="4041919" y="5176178"/>
                </a:cubicBezTo>
                <a:cubicBezTo>
                  <a:pt x="4053518" y="5172254"/>
                  <a:pt x="4055041" y="5179694"/>
                  <a:pt x="4067519" y="5172490"/>
                </a:cubicBezTo>
                <a:cubicBezTo>
                  <a:pt x="4063359" y="5174891"/>
                  <a:pt x="4066640" y="5175770"/>
                  <a:pt x="4070798" y="5173369"/>
                </a:cubicBezTo>
                <a:cubicBezTo>
                  <a:pt x="4069920" y="5176648"/>
                  <a:pt x="4069920" y="5176648"/>
                  <a:pt x="4069920" y="5176648"/>
                </a:cubicBezTo>
                <a:cubicBezTo>
                  <a:pt x="4065760" y="5179051"/>
                  <a:pt x="4069041" y="5179929"/>
                  <a:pt x="4069041" y="5179929"/>
                </a:cubicBezTo>
                <a:cubicBezTo>
                  <a:pt x="4072321" y="5180808"/>
                  <a:pt x="4072321" y="5180808"/>
                  <a:pt x="4072321" y="5180808"/>
                </a:cubicBezTo>
                <a:cubicBezTo>
                  <a:pt x="4057442" y="5183854"/>
                  <a:pt x="4078003" y="5185846"/>
                  <a:pt x="4089601" y="5181922"/>
                </a:cubicBezTo>
                <a:cubicBezTo>
                  <a:pt x="4088723" y="5185204"/>
                  <a:pt x="4088723" y="5185204"/>
                  <a:pt x="4088723" y="5185204"/>
                </a:cubicBezTo>
                <a:cubicBezTo>
                  <a:pt x="4088723" y="5185204"/>
                  <a:pt x="4088723" y="5185204"/>
                  <a:pt x="4092003" y="5186082"/>
                </a:cubicBezTo>
                <a:cubicBezTo>
                  <a:pt x="4092003" y="5186082"/>
                  <a:pt x="4096162" y="5183681"/>
                  <a:pt x="4096162" y="5183681"/>
                </a:cubicBezTo>
                <a:cubicBezTo>
                  <a:pt x="4114321" y="5181514"/>
                  <a:pt x="4139919" y="5177828"/>
                  <a:pt x="4165519" y="5174139"/>
                </a:cubicBezTo>
                <a:cubicBezTo>
                  <a:pt x="4191995" y="5167169"/>
                  <a:pt x="4218473" y="5160202"/>
                  <a:pt x="4237513" y="5154755"/>
                </a:cubicBezTo>
                <a:cubicBezTo>
                  <a:pt x="4244511" y="5154873"/>
                  <a:pt x="4253811" y="5152971"/>
                  <a:pt x="4264671" y="5150166"/>
                </a:cubicBezTo>
                <a:lnTo>
                  <a:pt x="4275426" y="5147224"/>
                </a:lnTo>
                <a:lnTo>
                  <a:pt x="4225547" y="5155482"/>
                </a:lnTo>
                <a:cubicBezTo>
                  <a:pt x="4078476" y="5175336"/>
                  <a:pt x="3929093" y="5177603"/>
                  <a:pt x="3777147" y="5162641"/>
                </a:cubicBezTo>
                <a:cubicBezTo>
                  <a:pt x="3719477" y="5157145"/>
                  <a:pt x="3662833" y="5157785"/>
                  <a:pt x="3607202" y="5141859"/>
                </a:cubicBezTo>
                <a:cubicBezTo>
                  <a:pt x="3601885" y="5140225"/>
                  <a:pt x="3595751" y="5141251"/>
                  <a:pt x="3593293" y="5134094"/>
                </a:cubicBezTo>
                <a:cubicBezTo>
                  <a:pt x="3593495" y="5127754"/>
                  <a:pt x="3598607" y="5128161"/>
                  <a:pt x="3601266" y="5128978"/>
                </a:cubicBezTo>
                <a:cubicBezTo>
                  <a:pt x="3784099" y="5158958"/>
                  <a:pt x="3966912" y="5151101"/>
                  <a:pt x="4150133" y="5138134"/>
                </a:cubicBezTo>
                <a:cubicBezTo>
                  <a:pt x="4246243" y="5132159"/>
                  <a:pt x="4339069" y="5106553"/>
                  <a:pt x="4432718" y="5085854"/>
                </a:cubicBezTo>
                <a:cubicBezTo>
                  <a:pt x="4443555" y="5082783"/>
                  <a:pt x="4455823" y="5080731"/>
                  <a:pt x="4466865" y="5078886"/>
                </a:cubicBezTo>
                <a:cubicBezTo>
                  <a:pt x="4472795" y="5076634"/>
                  <a:pt x="4482203" y="5080106"/>
                  <a:pt x="4480356" y="5069063"/>
                </a:cubicBezTo>
                <a:cubicBezTo>
                  <a:pt x="4478511" y="5058020"/>
                  <a:pt x="4471355" y="5060478"/>
                  <a:pt x="4462767" y="5061914"/>
                </a:cubicBezTo>
                <a:cubicBezTo>
                  <a:pt x="4419420" y="5074203"/>
                  <a:pt x="4374641" y="5085472"/>
                  <a:pt x="4330679" y="5094082"/>
                </a:cubicBezTo>
                <a:cubicBezTo>
                  <a:pt x="4284672" y="5102718"/>
                  <a:pt x="4238818" y="5109910"/>
                  <a:pt x="4193125" y="5115579"/>
                </a:cubicBezTo>
                <a:lnTo>
                  <a:pt x="4089964" y="5124917"/>
                </a:lnTo>
                <a:lnTo>
                  <a:pt x="4090545" y="5125923"/>
                </a:lnTo>
                <a:cubicBezTo>
                  <a:pt x="4075664" y="5128968"/>
                  <a:pt x="4061664" y="5128732"/>
                  <a:pt x="4046787" y="5131776"/>
                </a:cubicBezTo>
                <a:cubicBezTo>
                  <a:pt x="4047666" y="5128497"/>
                  <a:pt x="4047666" y="5128497"/>
                  <a:pt x="4047666" y="5128497"/>
                </a:cubicBezTo>
                <a:cubicBezTo>
                  <a:pt x="4050945" y="5129375"/>
                  <a:pt x="4058384" y="5127852"/>
                  <a:pt x="4061664" y="5128732"/>
                </a:cubicBezTo>
                <a:lnTo>
                  <a:pt x="4072652" y="5126484"/>
                </a:lnTo>
                <a:lnTo>
                  <a:pt x="4056543" y="5127942"/>
                </a:lnTo>
                <a:lnTo>
                  <a:pt x="4025363" y="5128577"/>
                </a:lnTo>
                <a:lnTo>
                  <a:pt x="4022586" y="5131884"/>
                </a:lnTo>
                <a:cubicBezTo>
                  <a:pt x="4021846" y="5133005"/>
                  <a:pt x="4021627" y="5133825"/>
                  <a:pt x="4021187" y="5135465"/>
                </a:cubicBezTo>
                <a:cubicBezTo>
                  <a:pt x="4017907" y="5134587"/>
                  <a:pt x="4014626" y="5133707"/>
                  <a:pt x="4014626" y="5133707"/>
                </a:cubicBezTo>
                <a:cubicBezTo>
                  <a:pt x="4015505" y="5130427"/>
                  <a:pt x="4018785" y="5131306"/>
                  <a:pt x="4015505" y="5130427"/>
                </a:cubicBezTo>
                <a:cubicBezTo>
                  <a:pt x="4015505" y="5130427"/>
                  <a:pt x="4015505" y="5130427"/>
                  <a:pt x="4012226" y="5129549"/>
                </a:cubicBezTo>
                <a:lnTo>
                  <a:pt x="4009785" y="5128894"/>
                </a:lnTo>
                <a:lnTo>
                  <a:pt x="3920985" y="5130704"/>
                </a:lnTo>
                <a:lnTo>
                  <a:pt x="3897176" y="5129411"/>
                </a:lnTo>
                <a:lnTo>
                  <a:pt x="3884467" y="5133988"/>
                </a:lnTo>
                <a:cubicBezTo>
                  <a:pt x="3875506" y="5128073"/>
                  <a:pt x="3871346" y="5130474"/>
                  <a:pt x="3866308" y="5136155"/>
                </a:cubicBezTo>
                <a:cubicBezTo>
                  <a:pt x="3859747" y="5134396"/>
                  <a:pt x="3853187" y="5132639"/>
                  <a:pt x="3845748" y="5134162"/>
                </a:cubicBezTo>
                <a:cubicBezTo>
                  <a:pt x="3838309" y="5135685"/>
                  <a:pt x="3828467" y="5133048"/>
                  <a:pt x="3821029" y="5134569"/>
                </a:cubicBezTo>
                <a:cubicBezTo>
                  <a:pt x="3810308" y="5135213"/>
                  <a:pt x="3797187" y="5131697"/>
                  <a:pt x="3786467" y="5132340"/>
                </a:cubicBezTo>
                <a:cubicBezTo>
                  <a:pt x="3779906" y="5130583"/>
                  <a:pt x="3769188" y="5131227"/>
                  <a:pt x="3765027" y="5133628"/>
                </a:cubicBezTo>
                <a:cubicBezTo>
                  <a:pt x="3761746" y="5132748"/>
                  <a:pt x="3761746" y="5132748"/>
                  <a:pt x="3761746" y="5132748"/>
                </a:cubicBezTo>
                <a:cubicBezTo>
                  <a:pt x="3751027" y="5133392"/>
                  <a:pt x="3744467" y="5131634"/>
                  <a:pt x="3733748" y="5132278"/>
                </a:cubicBezTo>
                <a:cubicBezTo>
                  <a:pt x="3727187" y="5130519"/>
                  <a:pt x="3719747" y="5132042"/>
                  <a:pt x="3709028" y="5132686"/>
                </a:cubicBezTo>
                <a:cubicBezTo>
                  <a:pt x="3700066" y="5126768"/>
                  <a:pt x="3699188" y="5130049"/>
                  <a:pt x="3698308" y="5133328"/>
                </a:cubicBezTo>
                <a:cubicBezTo>
                  <a:pt x="3695027" y="5132450"/>
                  <a:pt x="3695027" y="5132450"/>
                  <a:pt x="3695027" y="5132450"/>
                </a:cubicBezTo>
                <a:cubicBezTo>
                  <a:pt x="3691747" y="5131570"/>
                  <a:pt x="3689347" y="5127412"/>
                  <a:pt x="3686065" y="5126532"/>
                </a:cubicBezTo>
                <a:cubicBezTo>
                  <a:pt x="3686065" y="5126532"/>
                  <a:pt x="3682787" y="5125654"/>
                  <a:pt x="3682787" y="5125654"/>
                </a:cubicBezTo>
                <a:cubicBezTo>
                  <a:pt x="3679505" y="5124775"/>
                  <a:pt x="3679505" y="5124775"/>
                  <a:pt x="3675347" y="5127176"/>
                </a:cubicBezTo>
                <a:cubicBezTo>
                  <a:pt x="3675347" y="5127176"/>
                  <a:pt x="3675347" y="5127176"/>
                  <a:pt x="3674467" y="5130457"/>
                </a:cubicBezTo>
                <a:cubicBezTo>
                  <a:pt x="3658065" y="5126062"/>
                  <a:pt x="3658065" y="5126062"/>
                  <a:pt x="3658065" y="5126062"/>
                </a:cubicBezTo>
                <a:cubicBezTo>
                  <a:pt x="3658065" y="5126062"/>
                  <a:pt x="3653907" y="5128463"/>
                  <a:pt x="3653907" y="5128463"/>
                </a:cubicBezTo>
                <a:cubicBezTo>
                  <a:pt x="3653907" y="5128463"/>
                  <a:pt x="3657187" y="5129341"/>
                  <a:pt x="3657187" y="5129341"/>
                </a:cubicBezTo>
                <a:cubicBezTo>
                  <a:pt x="3674467" y="5130457"/>
                  <a:pt x="3674467" y="5130457"/>
                  <a:pt x="3674467" y="5130457"/>
                </a:cubicBezTo>
                <a:cubicBezTo>
                  <a:pt x="3674467" y="5130457"/>
                  <a:pt x="3673588" y="5133737"/>
                  <a:pt x="3673588" y="5133737"/>
                </a:cubicBezTo>
                <a:cubicBezTo>
                  <a:pt x="3670306" y="5132858"/>
                  <a:pt x="3667027" y="5131978"/>
                  <a:pt x="3667027" y="5131978"/>
                </a:cubicBezTo>
                <a:cubicBezTo>
                  <a:pt x="3663747" y="5131100"/>
                  <a:pt x="3663747" y="5131100"/>
                  <a:pt x="3663747" y="5131100"/>
                </a:cubicBezTo>
                <a:cubicBezTo>
                  <a:pt x="3660467" y="5130221"/>
                  <a:pt x="3656309" y="5132623"/>
                  <a:pt x="3653027" y="5131744"/>
                </a:cubicBezTo>
                <a:cubicBezTo>
                  <a:pt x="3649747" y="5130864"/>
                  <a:pt x="3646466" y="5129986"/>
                  <a:pt x="3639907" y="5128227"/>
                </a:cubicBezTo>
                <a:cubicBezTo>
                  <a:pt x="3643186" y="5129107"/>
                  <a:pt x="3644067" y="5125825"/>
                  <a:pt x="3644067" y="5125825"/>
                </a:cubicBezTo>
                <a:cubicBezTo>
                  <a:pt x="3644067" y="5125825"/>
                  <a:pt x="3640785" y="5124947"/>
                  <a:pt x="3637506" y="5124069"/>
                </a:cubicBezTo>
                <a:cubicBezTo>
                  <a:pt x="3637506" y="5124069"/>
                  <a:pt x="3634225" y="5123188"/>
                  <a:pt x="3630945" y="5122310"/>
                </a:cubicBezTo>
                <a:cubicBezTo>
                  <a:pt x="3626785" y="5124711"/>
                  <a:pt x="3623505" y="5123833"/>
                  <a:pt x="3620224" y="5122954"/>
                </a:cubicBezTo>
                <a:cubicBezTo>
                  <a:pt x="3616944" y="5122074"/>
                  <a:pt x="3616944" y="5122074"/>
                  <a:pt x="3613665" y="5121196"/>
                </a:cubicBezTo>
                <a:cubicBezTo>
                  <a:pt x="3609505" y="5123597"/>
                  <a:pt x="3609505" y="5123597"/>
                  <a:pt x="3609505" y="5123597"/>
                </a:cubicBezTo>
                <a:cubicBezTo>
                  <a:pt x="3606225" y="5122719"/>
                  <a:pt x="3602066" y="5125120"/>
                  <a:pt x="3598785" y="5124241"/>
                </a:cubicBezTo>
                <a:cubicBezTo>
                  <a:pt x="3595505" y="5123363"/>
                  <a:pt x="3592225" y="5122483"/>
                  <a:pt x="3592225" y="5122483"/>
                </a:cubicBezTo>
                <a:cubicBezTo>
                  <a:pt x="3593103" y="5119203"/>
                  <a:pt x="3593103" y="5119203"/>
                  <a:pt x="3589823" y="5118324"/>
                </a:cubicBezTo>
                <a:cubicBezTo>
                  <a:pt x="3589823" y="5118324"/>
                  <a:pt x="3586543" y="5117446"/>
                  <a:pt x="3585664" y="5120726"/>
                </a:cubicBezTo>
                <a:cubicBezTo>
                  <a:pt x="3585664" y="5120726"/>
                  <a:pt x="3582383" y="5119845"/>
                  <a:pt x="3579982" y="5115687"/>
                </a:cubicBezTo>
                <a:cubicBezTo>
                  <a:pt x="3572542" y="5117210"/>
                  <a:pt x="3572542" y="5117210"/>
                  <a:pt x="3572542" y="5117210"/>
                </a:cubicBezTo>
                <a:cubicBezTo>
                  <a:pt x="3572542" y="5117210"/>
                  <a:pt x="3575823" y="5118089"/>
                  <a:pt x="3574945" y="5121368"/>
                </a:cubicBezTo>
                <a:cubicBezTo>
                  <a:pt x="3571664" y="5120490"/>
                  <a:pt x="3568383" y="5119611"/>
                  <a:pt x="3565103" y="5118731"/>
                </a:cubicBezTo>
                <a:cubicBezTo>
                  <a:pt x="3561823" y="5117852"/>
                  <a:pt x="3561823" y="5117852"/>
                  <a:pt x="3561823" y="5117852"/>
                </a:cubicBezTo>
                <a:cubicBezTo>
                  <a:pt x="3554384" y="5119375"/>
                  <a:pt x="3551103" y="5118495"/>
                  <a:pt x="3547823" y="5117617"/>
                </a:cubicBezTo>
                <a:cubicBezTo>
                  <a:pt x="3541263" y="5115860"/>
                  <a:pt x="3537981" y="5114981"/>
                  <a:pt x="3534703" y="5114101"/>
                </a:cubicBezTo>
                <a:cubicBezTo>
                  <a:pt x="3531422" y="5113222"/>
                  <a:pt x="3531422" y="5113222"/>
                  <a:pt x="3524861" y="5111464"/>
                </a:cubicBezTo>
                <a:cubicBezTo>
                  <a:pt x="3522460" y="5107306"/>
                  <a:pt x="3511741" y="5107948"/>
                  <a:pt x="3505180" y="5106191"/>
                </a:cubicBezTo>
                <a:cubicBezTo>
                  <a:pt x="3501899" y="5105311"/>
                  <a:pt x="3499499" y="5101153"/>
                  <a:pt x="3496218" y="5100273"/>
                </a:cubicBezTo>
                <a:cubicBezTo>
                  <a:pt x="3496218" y="5100273"/>
                  <a:pt x="3500377" y="5097872"/>
                  <a:pt x="3500377" y="5097872"/>
                </a:cubicBezTo>
                <a:cubicBezTo>
                  <a:pt x="3503657" y="5098752"/>
                  <a:pt x="3504537" y="5095471"/>
                  <a:pt x="3504537" y="5095471"/>
                </a:cubicBezTo>
                <a:cubicBezTo>
                  <a:pt x="3504537" y="5095471"/>
                  <a:pt x="3504537" y="5095471"/>
                  <a:pt x="3501256" y="5094592"/>
                </a:cubicBezTo>
                <a:cubicBezTo>
                  <a:pt x="3497975" y="5093714"/>
                  <a:pt x="3497975" y="5093714"/>
                  <a:pt x="3497975" y="5093714"/>
                </a:cubicBezTo>
                <a:cubicBezTo>
                  <a:pt x="3494695" y="5092834"/>
                  <a:pt x="3494695" y="5092834"/>
                  <a:pt x="3493817" y="5096115"/>
                </a:cubicBezTo>
                <a:cubicBezTo>
                  <a:pt x="3493817" y="5096115"/>
                  <a:pt x="3489659" y="5098516"/>
                  <a:pt x="3489659" y="5098516"/>
                </a:cubicBezTo>
                <a:cubicBezTo>
                  <a:pt x="3488778" y="5101796"/>
                  <a:pt x="3488778" y="5101796"/>
                  <a:pt x="3488778" y="5101796"/>
                </a:cubicBezTo>
                <a:cubicBezTo>
                  <a:pt x="3492058" y="5102676"/>
                  <a:pt x="3497740" y="5107714"/>
                  <a:pt x="3504301" y="5109471"/>
                </a:cubicBezTo>
                <a:cubicBezTo>
                  <a:pt x="3507581" y="5110349"/>
                  <a:pt x="3507581" y="5110349"/>
                  <a:pt x="3507581" y="5110349"/>
                </a:cubicBezTo>
                <a:cubicBezTo>
                  <a:pt x="3510861" y="5111230"/>
                  <a:pt x="3518300" y="5109707"/>
                  <a:pt x="3520701" y="5113865"/>
                </a:cubicBezTo>
                <a:cubicBezTo>
                  <a:pt x="3523982" y="5114745"/>
                  <a:pt x="3523982" y="5114745"/>
                  <a:pt x="3527262" y="5115624"/>
                </a:cubicBezTo>
                <a:cubicBezTo>
                  <a:pt x="3523104" y="5118025"/>
                  <a:pt x="3516543" y="5116266"/>
                  <a:pt x="3509983" y="5114509"/>
                </a:cubicBezTo>
                <a:cubicBezTo>
                  <a:pt x="3503423" y="5112752"/>
                  <a:pt x="3496862" y="5110993"/>
                  <a:pt x="3489421" y="5112516"/>
                </a:cubicBezTo>
                <a:cubicBezTo>
                  <a:pt x="3486142" y="5111638"/>
                  <a:pt x="3487020" y="5108356"/>
                  <a:pt x="3483740" y="5107478"/>
                </a:cubicBezTo>
                <a:cubicBezTo>
                  <a:pt x="3477179" y="5105719"/>
                  <a:pt x="3477179" y="5105719"/>
                  <a:pt x="3477179" y="5105719"/>
                </a:cubicBezTo>
                <a:cubicBezTo>
                  <a:pt x="3470619" y="5103962"/>
                  <a:pt x="3467339" y="5103082"/>
                  <a:pt x="3460778" y="5101325"/>
                </a:cubicBezTo>
                <a:cubicBezTo>
                  <a:pt x="3464938" y="5098924"/>
                  <a:pt x="3464938" y="5098924"/>
                  <a:pt x="3464938" y="5098924"/>
                </a:cubicBezTo>
                <a:cubicBezTo>
                  <a:pt x="3468217" y="5099803"/>
                  <a:pt x="3468217" y="5099803"/>
                  <a:pt x="3465816" y="5095643"/>
                </a:cubicBezTo>
                <a:cubicBezTo>
                  <a:pt x="3465816" y="5095643"/>
                  <a:pt x="3465816" y="5095643"/>
                  <a:pt x="3462537" y="5094765"/>
                </a:cubicBezTo>
                <a:cubicBezTo>
                  <a:pt x="3462537" y="5094765"/>
                  <a:pt x="3459257" y="5093886"/>
                  <a:pt x="3459257" y="5093886"/>
                </a:cubicBezTo>
                <a:cubicBezTo>
                  <a:pt x="3455097" y="5096287"/>
                  <a:pt x="3455097" y="5096287"/>
                  <a:pt x="3455097" y="5096287"/>
                </a:cubicBezTo>
                <a:cubicBezTo>
                  <a:pt x="3455097" y="5096287"/>
                  <a:pt x="3451816" y="5095409"/>
                  <a:pt x="3451816" y="5095409"/>
                </a:cubicBezTo>
                <a:cubicBezTo>
                  <a:pt x="3451816" y="5095409"/>
                  <a:pt x="3451816" y="5095409"/>
                  <a:pt x="3448536" y="5094529"/>
                </a:cubicBezTo>
                <a:cubicBezTo>
                  <a:pt x="3445257" y="5093650"/>
                  <a:pt x="3437817" y="5095173"/>
                  <a:pt x="3434537" y="5094294"/>
                </a:cubicBezTo>
                <a:cubicBezTo>
                  <a:pt x="3424696" y="5091657"/>
                  <a:pt x="3420537" y="5094058"/>
                  <a:pt x="3418134" y="5089898"/>
                </a:cubicBezTo>
                <a:cubicBezTo>
                  <a:pt x="3419013" y="5086619"/>
                  <a:pt x="3415734" y="5085739"/>
                  <a:pt x="3415734" y="5085739"/>
                </a:cubicBezTo>
                <a:cubicBezTo>
                  <a:pt x="3415734" y="5085739"/>
                  <a:pt x="3416612" y="5082459"/>
                  <a:pt x="3419893" y="5083337"/>
                </a:cubicBezTo>
                <a:cubicBezTo>
                  <a:pt x="3433015" y="5086855"/>
                  <a:pt x="3446135" y="5090369"/>
                  <a:pt x="3460135" y="5090605"/>
                </a:cubicBezTo>
                <a:cubicBezTo>
                  <a:pt x="3463417" y="5091485"/>
                  <a:pt x="3463417" y="5091485"/>
                  <a:pt x="3463417" y="5091485"/>
                </a:cubicBezTo>
                <a:cubicBezTo>
                  <a:pt x="3464295" y="5088204"/>
                  <a:pt x="3461014" y="5087326"/>
                  <a:pt x="3461014" y="5087326"/>
                </a:cubicBezTo>
                <a:cubicBezTo>
                  <a:pt x="3447014" y="5087089"/>
                  <a:pt x="3433893" y="5083574"/>
                  <a:pt x="3420771" y="5080058"/>
                </a:cubicBezTo>
                <a:cubicBezTo>
                  <a:pt x="3421650" y="5076777"/>
                  <a:pt x="3422530" y="5073498"/>
                  <a:pt x="3416848" y="5068459"/>
                </a:cubicBezTo>
                <a:cubicBezTo>
                  <a:pt x="3400447" y="5064065"/>
                  <a:pt x="3398925" y="5056626"/>
                  <a:pt x="3382522" y="5052230"/>
                </a:cubicBezTo>
                <a:cubicBezTo>
                  <a:pt x="3344273" y="5024403"/>
                  <a:pt x="3293547" y="5003780"/>
                  <a:pt x="3258344" y="4990831"/>
                </a:cubicBezTo>
                <a:cubicBezTo>
                  <a:pt x="3255064" y="4989952"/>
                  <a:pt x="3255064" y="4989952"/>
                  <a:pt x="3255064" y="4989952"/>
                </a:cubicBezTo>
                <a:cubicBezTo>
                  <a:pt x="3255064" y="4989952"/>
                  <a:pt x="3251783" y="4989072"/>
                  <a:pt x="3251783" y="4989072"/>
                </a:cubicBezTo>
                <a:cubicBezTo>
                  <a:pt x="3250904" y="4992353"/>
                  <a:pt x="3250904" y="4992353"/>
                  <a:pt x="3254186" y="4993232"/>
                </a:cubicBezTo>
                <a:cubicBezTo>
                  <a:pt x="3289390" y="5006181"/>
                  <a:pt x="3336835" y="5025926"/>
                  <a:pt x="3375085" y="5053753"/>
                </a:cubicBezTo>
                <a:cubicBezTo>
                  <a:pt x="3371803" y="5052874"/>
                  <a:pt x="3371803" y="5052874"/>
                  <a:pt x="3371803" y="5052874"/>
                </a:cubicBezTo>
                <a:cubicBezTo>
                  <a:pt x="3370925" y="5056154"/>
                  <a:pt x="3374204" y="5057034"/>
                  <a:pt x="3376606" y="5061192"/>
                </a:cubicBezTo>
                <a:cubicBezTo>
                  <a:pt x="3373326" y="5060314"/>
                  <a:pt x="3370045" y="5059435"/>
                  <a:pt x="3366767" y="5058555"/>
                </a:cubicBezTo>
                <a:cubicBezTo>
                  <a:pt x="3366767" y="5058555"/>
                  <a:pt x="3366767" y="5058555"/>
                  <a:pt x="3367645" y="5055275"/>
                </a:cubicBezTo>
                <a:cubicBezTo>
                  <a:pt x="3364364" y="5054397"/>
                  <a:pt x="3364364" y="5054397"/>
                  <a:pt x="3364364" y="5054397"/>
                </a:cubicBezTo>
                <a:cubicBezTo>
                  <a:pt x="3364364" y="5054397"/>
                  <a:pt x="3364364" y="5054397"/>
                  <a:pt x="3361083" y="5053517"/>
                </a:cubicBezTo>
                <a:cubicBezTo>
                  <a:pt x="3361083" y="5053517"/>
                  <a:pt x="3360205" y="5056798"/>
                  <a:pt x="3360205" y="5056798"/>
                </a:cubicBezTo>
                <a:cubicBezTo>
                  <a:pt x="3354524" y="5051759"/>
                  <a:pt x="3347963" y="5050001"/>
                  <a:pt x="3344683" y="5049123"/>
                </a:cubicBezTo>
                <a:cubicBezTo>
                  <a:pt x="3341402" y="5048244"/>
                  <a:pt x="3341402" y="5048244"/>
                  <a:pt x="3338122" y="5047364"/>
                </a:cubicBezTo>
                <a:cubicBezTo>
                  <a:pt x="3334843" y="5046486"/>
                  <a:pt x="3331561" y="5045605"/>
                  <a:pt x="3328281" y="5044727"/>
                </a:cubicBezTo>
                <a:lnTo>
                  <a:pt x="3325001" y="5043849"/>
                </a:lnTo>
                <a:cubicBezTo>
                  <a:pt x="3325879" y="5040568"/>
                  <a:pt x="3325879" y="5040568"/>
                  <a:pt x="3322599" y="5039690"/>
                </a:cubicBezTo>
                <a:cubicBezTo>
                  <a:pt x="3319320" y="5038810"/>
                  <a:pt x="3319320" y="5038810"/>
                  <a:pt x="3316040" y="5037932"/>
                </a:cubicBezTo>
                <a:cubicBezTo>
                  <a:pt x="3316040" y="5037932"/>
                  <a:pt x="3311880" y="5040333"/>
                  <a:pt x="3311880" y="5040333"/>
                </a:cubicBezTo>
                <a:cubicBezTo>
                  <a:pt x="3284758" y="5036582"/>
                  <a:pt x="3258516" y="5029550"/>
                  <a:pt x="3233153" y="5019238"/>
                </a:cubicBezTo>
                <a:cubicBezTo>
                  <a:pt x="3220911" y="5012442"/>
                  <a:pt x="3211070" y="5009805"/>
                  <a:pt x="3198829" y="5003009"/>
                </a:cubicBezTo>
                <a:cubicBezTo>
                  <a:pt x="3198829" y="5003009"/>
                  <a:pt x="3197949" y="5006290"/>
                  <a:pt x="3201230" y="5007168"/>
                </a:cubicBezTo>
                <a:cubicBezTo>
                  <a:pt x="3179148" y="4997736"/>
                  <a:pt x="3159465" y="4992462"/>
                  <a:pt x="3137383" y="4983030"/>
                </a:cubicBezTo>
                <a:cubicBezTo>
                  <a:pt x="3134102" y="4982150"/>
                  <a:pt x="3134102" y="4982150"/>
                  <a:pt x="3133223" y="4985431"/>
                </a:cubicBezTo>
                <a:cubicBezTo>
                  <a:pt x="3126663" y="4983673"/>
                  <a:pt x="3124263" y="4979514"/>
                  <a:pt x="3117700" y="4977756"/>
                </a:cubicBezTo>
                <a:cubicBezTo>
                  <a:pt x="3120981" y="4978634"/>
                  <a:pt x="3118579" y="4974474"/>
                  <a:pt x="3115299" y="4973596"/>
                </a:cubicBezTo>
                <a:cubicBezTo>
                  <a:pt x="3114421" y="4976877"/>
                  <a:pt x="3111141" y="4975997"/>
                  <a:pt x="3107860" y="4975119"/>
                </a:cubicBezTo>
                <a:cubicBezTo>
                  <a:pt x="3101299" y="4973360"/>
                  <a:pt x="3095618" y="4968321"/>
                  <a:pt x="3089059" y="4966565"/>
                </a:cubicBezTo>
                <a:cubicBezTo>
                  <a:pt x="3089059" y="4966565"/>
                  <a:pt x="3085777" y="4965684"/>
                  <a:pt x="3085777" y="4965684"/>
                </a:cubicBezTo>
                <a:cubicBezTo>
                  <a:pt x="3082497" y="4964806"/>
                  <a:pt x="3080095" y="4960648"/>
                  <a:pt x="3076815" y="4959768"/>
                </a:cubicBezTo>
                <a:cubicBezTo>
                  <a:pt x="3073536" y="4958890"/>
                  <a:pt x="3073536" y="4958890"/>
                  <a:pt x="3073536" y="4958890"/>
                </a:cubicBezTo>
                <a:cubicBezTo>
                  <a:pt x="3073536" y="4958890"/>
                  <a:pt x="3070254" y="4958011"/>
                  <a:pt x="3070254" y="4958011"/>
                </a:cubicBezTo>
                <a:cubicBezTo>
                  <a:pt x="3051452" y="4949457"/>
                  <a:pt x="3033528" y="4937622"/>
                  <a:pt x="3018005" y="4929948"/>
                </a:cubicBezTo>
                <a:cubicBezTo>
                  <a:pt x="3018005" y="4929948"/>
                  <a:pt x="3010567" y="4931469"/>
                  <a:pt x="3008164" y="4927311"/>
                </a:cubicBezTo>
                <a:cubicBezTo>
                  <a:pt x="3008164" y="4927311"/>
                  <a:pt x="3004884" y="4926433"/>
                  <a:pt x="3004884" y="4926433"/>
                </a:cubicBezTo>
                <a:cubicBezTo>
                  <a:pt x="3008164" y="4927311"/>
                  <a:pt x="2998324" y="4924674"/>
                  <a:pt x="2991763" y="4922918"/>
                </a:cubicBezTo>
                <a:cubicBezTo>
                  <a:pt x="2979523" y="4916120"/>
                  <a:pt x="2968159" y="4906044"/>
                  <a:pt x="2959196" y="4900127"/>
                </a:cubicBezTo>
                <a:cubicBezTo>
                  <a:pt x="2907827" y="4868783"/>
                  <a:pt x="2868699" y="4844236"/>
                  <a:pt x="2832851" y="4820566"/>
                </a:cubicBezTo>
                <a:cubicBezTo>
                  <a:pt x="2829571" y="4819688"/>
                  <a:pt x="2829571" y="4819688"/>
                  <a:pt x="2829571" y="4819688"/>
                </a:cubicBezTo>
                <a:cubicBezTo>
                  <a:pt x="2827170" y="4815530"/>
                  <a:pt x="2827170" y="4815530"/>
                  <a:pt x="2827170" y="4815530"/>
                </a:cubicBezTo>
                <a:cubicBezTo>
                  <a:pt x="2814607" y="4803373"/>
                  <a:pt x="2802863" y="4791436"/>
                  <a:pt x="2790300" y="4779282"/>
                </a:cubicBezTo>
                <a:lnTo>
                  <a:pt x="2753001" y="4745754"/>
                </a:lnTo>
                <a:lnTo>
                  <a:pt x="2753847" y="4746386"/>
                </a:lnTo>
                <a:cubicBezTo>
                  <a:pt x="2757549" y="4748972"/>
                  <a:pt x="2760909" y="4751190"/>
                  <a:pt x="2763151" y="4752669"/>
                </a:cubicBezTo>
                <a:cubicBezTo>
                  <a:pt x="2766430" y="4753548"/>
                  <a:pt x="2768833" y="4757708"/>
                  <a:pt x="2768833" y="4757708"/>
                </a:cubicBezTo>
                <a:cubicBezTo>
                  <a:pt x="2780195" y="4767784"/>
                  <a:pt x="2784997" y="4776102"/>
                  <a:pt x="2789157" y="4773703"/>
                </a:cubicBezTo>
                <a:cubicBezTo>
                  <a:pt x="2790679" y="4781141"/>
                  <a:pt x="2808603" y="4792975"/>
                  <a:pt x="2824125" y="4800649"/>
                </a:cubicBezTo>
                <a:cubicBezTo>
                  <a:pt x="2827406" y="4801529"/>
                  <a:pt x="2830687" y="4802408"/>
                  <a:pt x="2829807" y="4805687"/>
                </a:cubicBezTo>
                <a:cubicBezTo>
                  <a:pt x="2829807" y="4805687"/>
                  <a:pt x="2832209" y="4809847"/>
                  <a:pt x="2835489" y="4810727"/>
                </a:cubicBezTo>
                <a:cubicBezTo>
                  <a:pt x="2838769" y="4811605"/>
                  <a:pt x="2842049" y="4812484"/>
                  <a:pt x="2839648" y="4808324"/>
                </a:cubicBezTo>
                <a:cubicBezTo>
                  <a:pt x="2840526" y="4805045"/>
                  <a:pt x="2834845" y="4800006"/>
                  <a:pt x="2829163" y="4794968"/>
                </a:cubicBezTo>
                <a:cubicBezTo>
                  <a:pt x="2825883" y="4794088"/>
                  <a:pt x="2825883" y="4794088"/>
                  <a:pt x="2825883" y="4794088"/>
                </a:cubicBezTo>
                <a:cubicBezTo>
                  <a:pt x="2803157" y="4773937"/>
                  <a:pt x="2795075" y="4764739"/>
                  <a:pt x="2773871" y="4752025"/>
                </a:cubicBezTo>
                <a:cubicBezTo>
                  <a:pt x="2773871" y="4752025"/>
                  <a:pt x="2770590" y="4751147"/>
                  <a:pt x="2770590" y="4751147"/>
                </a:cubicBezTo>
                <a:cubicBezTo>
                  <a:pt x="2768187" y="4746989"/>
                  <a:pt x="2760105" y="4737790"/>
                  <a:pt x="2757705" y="4733631"/>
                </a:cubicBezTo>
                <a:cubicBezTo>
                  <a:pt x="2750264" y="4735154"/>
                  <a:pt x="2752023" y="4728593"/>
                  <a:pt x="2740660" y="4718516"/>
                </a:cubicBezTo>
                <a:cubicBezTo>
                  <a:pt x="2730497" y="4710520"/>
                  <a:pt x="2718095" y="4701044"/>
                  <a:pt x="2706021" y="4690338"/>
                </a:cubicBezTo>
                <a:lnTo>
                  <a:pt x="2678648" y="4660537"/>
                </a:lnTo>
                <a:lnTo>
                  <a:pt x="2682322" y="4660696"/>
                </a:lnTo>
                <a:cubicBezTo>
                  <a:pt x="2636869" y="4620390"/>
                  <a:pt x="2598856" y="4578563"/>
                  <a:pt x="2556040" y="4528415"/>
                </a:cubicBezTo>
                <a:cubicBezTo>
                  <a:pt x="2556040" y="4528415"/>
                  <a:pt x="2556918" y="4525136"/>
                  <a:pt x="2556918" y="4525136"/>
                </a:cubicBezTo>
                <a:cubicBezTo>
                  <a:pt x="2553638" y="4524257"/>
                  <a:pt x="2553638" y="4524257"/>
                  <a:pt x="2553638" y="4524257"/>
                </a:cubicBezTo>
                <a:cubicBezTo>
                  <a:pt x="2553638" y="4524257"/>
                  <a:pt x="2553638" y="4524257"/>
                  <a:pt x="2550359" y="4523378"/>
                </a:cubicBezTo>
                <a:cubicBezTo>
                  <a:pt x="2547958" y="4519219"/>
                  <a:pt x="2546435" y="4511779"/>
                  <a:pt x="2544034" y="4507619"/>
                </a:cubicBezTo>
                <a:cubicBezTo>
                  <a:pt x="2532435" y="4511543"/>
                  <a:pt x="2518905" y="4483308"/>
                  <a:pt x="2505142" y="4469072"/>
                </a:cubicBezTo>
                <a:cubicBezTo>
                  <a:pt x="2509301" y="4466671"/>
                  <a:pt x="2514103" y="4474989"/>
                  <a:pt x="2514981" y="4471709"/>
                </a:cubicBezTo>
                <a:cubicBezTo>
                  <a:pt x="2502975" y="4450912"/>
                  <a:pt x="2509944" y="4477392"/>
                  <a:pt x="2494657" y="4455716"/>
                </a:cubicBezTo>
                <a:cubicBezTo>
                  <a:pt x="2495536" y="4452435"/>
                  <a:pt x="2497937" y="4456594"/>
                  <a:pt x="2498817" y="4453313"/>
                </a:cubicBezTo>
                <a:cubicBezTo>
                  <a:pt x="2479370" y="4434040"/>
                  <a:pt x="2468243" y="4409964"/>
                  <a:pt x="2453599" y="4399008"/>
                </a:cubicBezTo>
                <a:cubicBezTo>
                  <a:pt x="2453599" y="4399008"/>
                  <a:pt x="2459281" y="4404046"/>
                  <a:pt x="2454477" y="4395729"/>
                </a:cubicBezTo>
                <a:cubicBezTo>
                  <a:pt x="2438956" y="4388053"/>
                  <a:pt x="2434388" y="4365736"/>
                  <a:pt x="2424784" y="4349098"/>
                </a:cubicBezTo>
                <a:cubicBezTo>
                  <a:pt x="2407738" y="4333983"/>
                  <a:pt x="2395732" y="4313186"/>
                  <a:pt x="2387006" y="4293271"/>
                </a:cubicBezTo>
                <a:cubicBezTo>
                  <a:pt x="2382643" y="4283312"/>
                  <a:pt x="2378278" y="4273352"/>
                  <a:pt x="2372796" y="4262654"/>
                </a:cubicBezTo>
                <a:lnTo>
                  <a:pt x="2354365" y="4231786"/>
                </a:lnTo>
                <a:lnTo>
                  <a:pt x="2357546" y="4232639"/>
                </a:lnTo>
                <a:cubicBezTo>
                  <a:pt x="2358425" y="4229358"/>
                  <a:pt x="2358425" y="4229358"/>
                  <a:pt x="2355145" y="4228480"/>
                </a:cubicBezTo>
                <a:cubicBezTo>
                  <a:pt x="2349463" y="4223441"/>
                  <a:pt x="2349463" y="4223441"/>
                  <a:pt x="2349463" y="4223441"/>
                </a:cubicBezTo>
                <a:cubicBezTo>
                  <a:pt x="2352745" y="4224320"/>
                  <a:pt x="2352745" y="4224320"/>
                  <a:pt x="2352745" y="4224320"/>
                </a:cubicBezTo>
                <a:cubicBezTo>
                  <a:pt x="2351221" y="4216882"/>
                  <a:pt x="2346419" y="4208563"/>
                  <a:pt x="2338336" y="4199366"/>
                </a:cubicBezTo>
                <a:cubicBezTo>
                  <a:pt x="2338336" y="4199366"/>
                  <a:pt x="2335056" y="4198486"/>
                  <a:pt x="2335056" y="4198486"/>
                </a:cubicBezTo>
                <a:cubicBezTo>
                  <a:pt x="2331775" y="4197608"/>
                  <a:pt x="2332655" y="4194328"/>
                  <a:pt x="2329374" y="4193448"/>
                </a:cubicBezTo>
                <a:cubicBezTo>
                  <a:pt x="2332655" y="4194328"/>
                  <a:pt x="2335056" y="4198486"/>
                  <a:pt x="2335934" y="4195206"/>
                </a:cubicBezTo>
                <a:cubicBezTo>
                  <a:pt x="2333533" y="4191047"/>
                  <a:pt x="2331132" y="4186887"/>
                  <a:pt x="2328731" y="4182729"/>
                </a:cubicBezTo>
                <a:cubicBezTo>
                  <a:pt x="2332011" y="4183607"/>
                  <a:pt x="2332011" y="4183607"/>
                  <a:pt x="2332011" y="4183607"/>
                </a:cubicBezTo>
                <a:cubicBezTo>
                  <a:pt x="2332011" y="4183607"/>
                  <a:pt x="2332011" y="4183607"/>
                  <a:pt x="2335292" y="4184486"/>
                </a:cubicBezTo>
                <a:cubicBezTo>
                  <a:pt x="2335292" y="4184486"/>
                  <a:pt x="2335292" y="4184486"/>
                  <a:pt x="2336170" y="4181206"/>
                </a:cubicBezTo>
                <a:cubicBezTo>
                  <a:pt x="2332891" y="4180326"/>
                  <a:pt x="2329610" y="4179448"/>
                  <a:pt x="2329610" y="4179448"/>
                </a:cubicBezTo>
                <a:cubicBezTo>
                  <a:pt x="2329610" y="4179448"/>
                  <a:pt x="2329610" y="4179448"/>
                  <a:pt x="2326328" y="4178569"/>
                </a:cubicBezTo>
                <a:cubicBezTo>
                  <a:pt x="2326328" y="4178569"/>
                  <a:pt x="2323927" y="4174411"/>
                  <a:pt x="2323927" y="4174411"/>
                </a:cubicBezTo>
                <a:cubicBezTo>
                  <a:pt x="2323927" y="4174411"/>
                  <a:pt x="2324807" y="4171130"/>
                  <a:pt x="2324807" y="4171130"/>
                </a:cubicBezTo>
                <a:cubicBezTo>
                  <a:pt x="2324807" y="4171130"/>
                  <a:pt x="2325686" y="4167850"/>
                  <a:pt x="2325686" y="4167850"/>
                </a:cubicBezTo>
                <a:cubicBezTo>
                  <a:pt x="2322406" y="4166970"/>
                  <a:pt x="2322406" y="4166970"/>
                  <a:pt x="2322406" y="4166970"/>
                </a:cubicBezTo>
                <a:cubicBezTo>
                  <a:pt x="2319125" y="4166091"/>
                  <a:pt x="2319125" y="4166091"/>
                  <a:pt x="2319125" y="4166091"/>
                </a:cubicBezTo>
                <a:cubicBezTo>
                  <a:pt x="2316724" y="4161932"/>
                  <a:pt x="2314323" y="4157774"/>
                  <a:pt x="2315201" y="4154494"/>
                </a:cubicBezTo>
                <a:cubicBezTo>
                  <a:pt x="2315201" y="4154494"/>
                  <a:pt x="2315201" y="4154494"/>
                  <a:pt x="2318482" y="4155373"/>
                </a:cubicBezTo>
                <a:cubicBezTo>
                  <a:pt x="2318482" y="4155373"/>
                  <a:pt x="2316081" y="4151212"/>
                  <a:pt x="2316081" y="4151212"/>
                </a:cubicBezTo>
                <a:cubicBezTo>
                  <a:pt x="2313680" y="4147053"/>
                  <a:pt x="2313680" y="4147053"/>
                  <a:pt x="2313680" y="4147053"/>
                </a:cubicBezTo>
                <a:cubicBezTo>
                  <a:pt x="2313680" y="4147053"/>
                  <a:pt x="2311277" y="4142893"/>
                  <a:pt x="2307998" y="4142015"/>
                </a:cubicBezTo>
                <a:cubicBezTo>
                  <a:pt x="2311277" y="4142893"/>
                  <a:pt x="2311277" y="4142893"/>
                  <a:pt x="2311277" y="4142893"/>
                </a:cubicBezTo>
                <a:cubicBezTo>
                  <a:pt x="2312157" y="4139613"/>
                  <a:pt x="2309756" y="4135454"/>
                  <a:pt x="2308233" y="4128016"/>
                </a:cubicBezTo>
                <a:cubicBezTo>
                  <a:pt x="2313914" y="4133052"/>
                  <a:pt x="2309114" y="4124735"/>
                  <a:pt x="2314794" y="4129773"/>
                </a:cubicBezTo>
                <a:cubicBezTo>
                  <a:pt x="2308469" y="4114014"/>
                  <a:pt x="2308469" y="4114014"/>
                  <a:pt x="2308469" y="4114014"/>
                </a:cubicBezTo>
                <a:cubicBezTo>
                  <a:pt x="2308469" y="4114014"/>
                  <a:pt x="2311749" y="4114894"/>
                  <a:pt x="2311749" y="4114894"/>
                </a:cubicBezTo>
                <a:cubicBezTo>
                  <a:pt x="2314150" y="4119054"/>
                  <a:pt x="2314150" y="4119054"/>
                  <a:pt x="2314150" y="4119054"/>
                </a:cubicBezTo>
                <a:cubicBezTo>
                  <a:pt x="2314150" y="4119054"/>
                  <a:pt x="2313272" y="4122333"/>
                  <a:pt x="2317430" y="4119932"/>
                </a:cubicBezTo>
                <a:cubicBezTo>
                  <a:pt x="2317430" y="4119932"/>
                  <a:pt x="2317430" y="4119932"/>
                  <a:pt x="2315029" y="4115773"/>
                </a:cubicBezTo>
                <a:cubicBezTo>
                  <a:pt x="2312628" y="4111613"/>
                  <a:pt x="2312628" y="4111613"/>
                  <a:pt x="2312628" y="4111613"/>
                </a:cubicBezTo>
                <a:cubicBezTo>
                  <a:pt x="2309348" y="4110734"/>
                  <a:pt x="2310226" y="4107455"/>
                  <a:pt x="2306947" y="4106575"/>
                </a:cubicBezTo>
                <a:cubicBezTo>
                  <a:pt x="2306947" y="4106575"/>
                  <a:pt x="2302787" y="4108977"/>
                  <a:pt x="2305188" y="4113136"/>
                </a:cubicBezTo>
                <a:cubicBezTo>
                  <a:pt x="2302787" y="4108977"/>
                  <a:pt x="2302787" y="4108977"/>
                  <a:pt x="2302787" y="4108977"/>
                </a:cubicBezTo>
                <a:cubicBezTo>
                  <a:pt x="2292302" y="4095620"/>
                  <a:pt x="2296462" y="4093218"/>
                  <a:pt x="2287500" y="4087301"/>
                </a:cubicBezTo>
                <a:cubicBezTo>
                  <a:pt x="2292302" y="4095620"/>
                  <a:pt x="2288144" y="4098021"/>
                  <a:pt x="2287264" y="4101302"/>
                </a:cubicBezTo>
                <a:cubicBezTo>
                  <a:pt x="2284863" y="4097142"/>
                  <a:pt x="2283340" y="4089703"/>
                  <a:pt x="2280939" y="4085543"/>
                </a:cubicBezTo>
                <a:cubicBezTo>
                  <a:pt x="2278538" y="4081385"/>
                  <a:pt x="2276137" y="4077226"/>
                  <a:pt x="2273736" y="4073065"/>
                </a:cubicBezTo>
                <a:cubicBezTo>
                  <a:pt x="2274614" y="4069786"/>
                  <a:pt x="2272213" y="4065626"/>
                  <a:pt x="2272213" y="4065626"/>
                </a:cubicBezTo>
                <a:cubicBezTo>
                  <a:pt x="2273093" y="4062346"/>
                  <a:pt x="2275494" y="4066506"/>
                  <a:pt x="2278774" y="4067385"/>
                </a:cubicBezTo>
                <a:cubicBezTo>
                  <a:pt x="2269169" y="4050747"/>
                  <a:pt x="2269169" y="4050747"/>
                  <a:pt x="2269169" y="4050747"/>
                </a:cubicBezTo>
                <a:cubicBezTo>
                  <a:pt x="2273328" y="4048346"/>
                  <a:pt x="2273328" y="4048346"/>
                  <a:pt x="2273328" y="4048346"/>
                </a:cubicBezTo>
                <a:cubicBezTo>
                  <a:pt x="2273328" y="4048346"/>
                  <a:pt x="2276609" y="4049225"/>
                  <a:pt x="2275729" y="4052506"/>
                </a:cubicBezTo>
                <a:cubicBezTo>
                  <a:pt x="2279010" y="4053384"/>
                  <a:pt x="2279010" y="4053384"/>
                  <a:pt x="2279010" y="4053384"/>
                </a:cubicBezTo>
                <a:cubicBezTo>
                  <a:pt x="2279010" y="4053384"/>
                  <a:pt x="2279010" y="4053384"/>
                  <a:pt x="2279888" y="4050103"/>
                </a:cubicBezTo>
                <a:cubicBezTo>
                  <a:pt x="2280767" y="4046824"/>
                  <a:pt x="2277487" y="4045945"/>
                  <a:pt x="2277487" y="4045945"/>
                </a:cubicBezTo>
                <a:cubicBezTo>
                  <a:pt x="2274206" y="4045065"/>
                  <a:pt x="2274206" y="4045065"/>
                  <a:pt x="2274206" y="4045065"/>
                </a:cubicBezTo>
                <a:cubicBezTo>
                  <a:pt x="2274206" y="4045065"/>
                  <a:pt x="2275086" y="4041785"/>
                  <a:pt x="2271805" y="4040907"/>
                </a:cubicBezTo>
                <a:cubicBezTo>
                  <a:pt x="2271805" y="4040907"/>
                  <a:pt x="2271805" y="4040907"/>
                  <a:pt x="2269404" y="4036747"/>
                </a:cubicBezTo>
                <a:cubicBezTo>
                  <a:pt x="2269404" y="4036747"/>
                  <a:pt x="2269404" y="4036747"/>
                  <a:pt x="2270282" y="4033467"/>
                </a:cubicBezTo>
                <a:cubicBezTo>
                  <a:pt x="2270282" y="4033467"/>
                  <a:pt x="2267003" y="4032587"/>
                  <a:pt x="2267003" y="4032587"/>
                </a:cubicBezTo>
                <a:cubicBezTo>
                  <a:pt x="2267881" y="4029308"/>
                  <a:pt x="2267881" y="4029308"/>
                  <a:pt x="2267881" y="4029308"/>
                </a:cubicBezTo>
                <a:cubicBezTo>
                  <a:pt x="2271162" y="4030186"/>
                  <a:pt x="2271162" y="4030186"/>
                  <a:pt x="2271162" y="4030186"/>
                </a:cubicBezTo>
                <a:cubicBezTo>
                  <a:pt x="2276843" y="4035224"/>
                  <a:pt x="2276843" y="4035224"/>
                  <a:pt x="2276843" y="4035224"/>
                </a:cubicBezTo>
                <a:cubicBezTo>
                  <a:pt x="2279246" y="4039384"/>
                  <a:pt x="2278366" y="4042666"/>
                  <a:pt x="2281647" y="4043544"/>
                </a:cubicBezTo>
                <a:cubicBezTo>
                  <a:pt x="2281647" y="4043544"/>
                  <a:pt x="2281647" y="4043544"/>
                  <a:pt x="2282526" y="4040263"/>
                </a:cubicBezTo>
                <a:cubicBezTo>
                  <a:pt x="2283404" y="4036983"/>
                  <a:pt x="2280124" y="4036104"/>
                  <a:pt x="2280124" y="4036104"/>
                </a:cubicBezTo>
                <a:cubicBezTo>
                  <a:pt x="2278602" y="4028665"/>
                  <a:pt x="2275322" y="4027785"/>
                  <a:pt x="2272919" y="4023625"/>
                </a:cubicBezTo>
                <a:cubicBezTo>
                  <a:pt x="2269640" y="4022747"/>
                  <a:pt x="2269640" y="4022747"/>
                  <a:pt x="2269640" y="4022747"/>
                </a:cubicBezTo>
                <a:cubicBezTo>
                  <a:pt x="2263959" y="4017708"/>
                  <a:pt x="2264837" y="4014429"/>
                  <a:pt x="2261556" y="4013550"/>
                </a:cubicBezTo>
                <a:cubicBezTo>
                  <a:pt x="2255233" y="3997792"/>
                  <a:pt x="2249786" y="3978753"/>
                  <a:pt x="2240180" y="3962117"/>
                </a:cubicBezTo>
                <a:cubicBezTo>
                  <a:pt x="2241060" y="3958836"/>
                  <a:pt x="2241060" y="3958836"/>
                  <a:pt x="2241060" y="3958836"/>
                </a:cubicBezTo>
                <a:cubicBezTo>
                  <a:pt x="2241939" y="3955556"/>
                  <a:pt x="2238659" y="3954676"/>
                  <a:pt x="2238659" y="3954676"/>
                </a:cubicBezTo>
                <a:cubicBezTo>
                  <a:pt x="2239537" y="3951396"/>
                  <a:pt x="2237136" y="3947238"/>
                  <a:pt x="2234735" y="3943079"/>
                </a:cubicBezTo>
                <a:cubicBezTo>
                  <a:pt x="2234735" y="3943079"/>
                  <a:pt x="2234735" y="3943079"/>
                  <a:pt x="2232334" y="3938919"/>
                </a:cubicBezTo>
                <a:cubicBezTo>
                  <a:pt x="2233212" y="3935639"/>
                  <a:pt x="2230811" y="3931479"/>
                  <a:pt x="2228410" y="3927321"/>
                </a:cubicBezTo>
                <a:cubicBezTo>
                  <a:pt x="2229289" y="3924040"/>
                  <a:pt x="2226888" y="3919880"/>
                  <a:pt x="2224486" y="3915722"/>
                </a:cubicBezTo>
                <a:cubicBezTo>
                  <a:pt x="2226243" y="3909161"/>
                  <a:pt x="2215760" y="3895805"/>
                  <a:pt x="2215995" y="3881804"/>
                </a:cubicBezTo>
                <a:cubicBezTo>
                  <a:pt x="2210314" y="3876766"/>
                  <a:pt x="2202466" y="3853568"/>
                  <a:pt x="2195263" y="3841091"/>
                </a:cubicBezTo>
                <a:cubicBezTo>
                  <a:pt x="2195263" y="3841091"/>
                  <a:pt x="2192217" y="3826211"/>
                  <a:pt x="2191339" y="3829493"/>
                </a:cubicBezTo>
                <a:cubicBezTo>
                  <a:pt x="2194062" y="3839011"/>
                  <a:pt x="2191602" y="3838352"/>
                  <a:pt x="2188651" y="3836242"/>
                </a:cubicBezTo>
                <a:lnTo>
                  <a:pt x="2188075" y="3835811"/>
                </a:lnTo>
                <a:lnTo>
                  <a:pt x="2194554" y="3858195"/>
                </a:lnTo>
                <a:lnTo>
                  <a:pt x="2198532" y="3875169"/>
                </a:lnTo>
                <a:lnTo>
                  <a:pt x="2200656" y="3881649"/>
                </a:lnTo>
                <a:cubicBezTo>
                  <a:pt x="2203678" y="3891687"/>
                  <a:pt x="2207002" y="3902246"/>
                  <a:pt x="2210722" y="3901486"/>
                </a:cubicBezTo>
                <a:cubicBezTo>
                  <a:pt x="2204397" y="3885728"/>
                  <a:pt x="2213123" y="3905645"/>
                  <a:pt x="2217047" y="3917243"/>
                </a:cubicBezTo>
                <a:cubicBezTo>
                  <a:pt x="2217047" y="3917243"/>
                  <a:pt x="2217047" y="3917243"/>
                  <a:pt x="2213766" y="3916364"/>
                </a:cubicBezTo>
                <a:cubicBezTo>
                  <a:pt x="2214644" y="3913085"/>
                  <a:pt x="2214644" y="3913085"/>
                  <a:pt x="2214644" y="3913085"/>
                </a:cubicBezTo>
                <a:cubicBezTo>
                  <a:pt x="2212243" y="3908925"/>
                  <a:pt x="2212243" y="3908925"/>
                  <a:pt x="2211364" y="3912205"/>
                </a:cubicBezTo>
                <a:cubicBezTo>
                  <a:pt x="2211364" y="3912205"/>
                  <a:pt x="2211364" y="3912205"/>
                  <a:pt x="2210486" y="3915486"/>
                </a:cubicBezTo>
                <a:cubicBezTo>
                  <a:pt x="2212887" y="3919646"/>
                  <a:pt x="2212887" y="3919646"/>
                  <a:pt x="2212887" y="3919646"/>
                </a:cubicBezTo>
                <a:cubicBezTo>
                  <a:pt x="2215288" y="3923806"/>
                  <a:pt x="2218570" y="3924684"/>
                  <a:pt x="2222728" y="3922281"/>
                </a:cubicBezTo>
                <a:cubicBezTo>
                  <a:pt x="2225129" y="3926441"/>
                  <a:pt x="2227532" y="3930600"/>
                  <a:pt x="2226652" y="3933880"/>
                </a:cubicBezTo>
                <a:cubicBezTo>
                  <a:pt x="2225773" y="3937160"/>
                  <a:pt x="2225773" y="3937160"/>
                  <a:pt x="2224895" y="3940442"/>
                </a:cubicBezTo>
                <a:cubicBezTo>
                  <a:pt x="2224895" y="3940442"/>
                  <a:pt x="2224895" y="3940442"/>
                  <a:pt x="2221613" y="3939563"/>
                </a:cubicBezTo>
                <a:cubicBezTo>
                  <a:pt x="2220735" y="3942843"/>
                  <a:pt x="2224015" y="3943721"/>
                  <a:pt x="2224015" y="3943721"/>
                </a:cubicBezTo>
                <a:cubicBezTo>
                  <a:pt x="2224015" y="3943721"/>
                  <a:pt x="2227296" y="3944601"/>
                  <a:pt x="2227296" y="3944601"/>
                </a:cubicBezTo>
                <a:cubicBezTo>
                  <a:pt x="2230575" y="3945479"/>
                  <a:pt x="2229697" y="3948759"/>
                  <a:pt x="2232977" y="3949639"/>
                </a:cubicBezTo>
                <a:cubicBezTo>
                  <a:pt x="2232098" y="3952919"/>
                  <a:pt x="2234499" y="3957077"/>
                  <a:pt x="2234499" y="3957077"/>
                </a:cubicBezTo>
                <a:cubicBezTo>
                  <a:pt x="2234499" y="3957077"/>
                  <a:pt x="2234499" y="3957077"/>
                  <a:pt x="2233619" y="3960358"/>
                </a:cubicBezTo>
                <a:cubicBezTo>
                  <a:pt x="2236901" y="3961237"/>
                  <a:pt x="2236901" y="3961237"/>
                  <a:pt x="2236901" y="3961237"/>
                </a:cubicBezTo>
                <a:cubicBezTo>
                  <a:pt x="2236901" y="3961237"/>
                  <a:pt x="2236022" y="3964518"/>
                  <a:pt x="2239302" y="3965397"/>
                </a:cubicBezTo>
                <a:cubicBezTo>
                  <a:pt x="2245627" y="3981154"/>
                  <a:pt x="2255233" y="3997792"/>
                  <a:pt x="2257398" y="4015951"/>
                </a:cubicBezTo>
                <a:cubicBezTo>
                  <a:pt x="2259799" y="4020111"/>
                  <a:pt x="2259799" y="4020111"/>
                  <a:pt x="2259799" y="4020111"/>
                </a:cubicBezTo>
                <a:cubicBezTo>
                  <a:pt x="2259799" y="4020111"/>
                  <a:pt x="2263079" y="4020990"/>
                  <a:pt x="2263079" y="4020990"/>
                </a:cubicBezTo>
                <a:cubicBezTo>
                  <a:pt x="2263079" y="4020990"/>
                  <a:pt x="2262200" y="4024269"/>
                  <a:pt x="2262200" y="4024269"/>
                </a:cubicBezTo>
                <a:cubicBezTo>
                  <a:pt x="2262200" y="4024269"/>
                  <a:pt x="2258920" y="4023391"/>
                  <a:pt x="2258920" y="4023391"/>
                </a:cubicBezTo>
                <a:cubicBezTo>
                  <a:pt x="2257162" y="4029950"/>
                  <a:pt x="2259563" y="4034110"/>
                  <a:pt x="2261086" y="4041551"/>
                </a:cubicBezTo>
                <a:cubicBezTo>
                  <a:pt x="2264367" y="4042429"/>
                  <a:pt x="2264367" y="4042429"/>
                  <a:pt x="2264367" y="4042429"/>
                </a:cubicBezTo>
                <a:cubicBezTo>
                  <a:pt x="2258449" y="4051391"/>
                  <a:pt x="2259563" y="4034110"/>
                  <a:pt x="2255405" y="4036511"/>
                </a:cubicBezTo>
                <a:cubicBezTo>
                  <a:pt x="2257804" y="4040671"/>
                  <a:pt x="2260850" y="4055550"/>
                  <a:pt x="2268055" y="4068027"/>
                </a:cubicBezTo>
                <a:cubicBezTo>
                  <a:pt x="2270456" y="4072187"/>
                  <a:pt x="2275258" y="4080505"/>
                  <a:pt x="2276781" y="4087944"/>
                </a:cubicBezTo>
                <a:cubicBezTo>
                  <a:pt x="2279182" y="4092104"/>
                  <a:pt x="2283984" y="4100424"/>
                  <a:pt x="2285507" y="4107863"/>
                </a:cubicBezTo>
                <a:cubicBezTo>
                  <a:pt x="2292710" y="4120339"/>
                  <a:pt x="2293354" y="4131059"/>
                  <a:pt x="2303838" y="4144416"/>
                </a:cubicBezTo>
                <a:cubicBezTo>
                  <a:pt x="2306239" y="4148575"/>
                  <a:pt x="2307761" y="4156015"/>
                  <a:pt x="2307761" y="4156015"/>
                </a:cubicBezTo>
                <a:cubicBezTo>
                  <a:pt x="2310163" y="4160174"/>
                  <a:pt x="2309284" y="4163454"/>
                  <a:pt x="2312564" y="4164333"/>
                </a:cubicBezTo>
                <a:cubicBezTo>
                  <a:pt x="2311686" y="4167614"/>
                  <a:pt x="2311686" y="4167614"/>
                  <a:pt x="2314087" y="4171772"/>
                </a:cubicBezTo>
                <a:cubicBezTo>
                  <a:pt x="2317368" y="4172652"/>
                  <a:pt x="2318890" y="4180092"/>
                  <a:pt x="2321291" y="4184250"/>
                </a:cubicBezTo>
                <a:cubicBezTo>
                  <a:pt x="2318012" y="4183372"/>
                  <a:pt x="2325215" y="4195849"/>
                  <a:pt x="2325215" y="4195849"/>
                </a:cubicBezTo>
                <a:cubicBezTo>
                  <a:pt x="2327617" y="4200009"/>
                  <a:pt x="2330018" y="4204168"/>
                  <a:pt x="2333297" y="4205047"/>
                </a:cubicBezTo>
                <a:cubicBezTo>
                  <a:pt x="2332419" y="4208327"/>
                  <a:pt x="2332419" y="4208327"/>
                  <a:pt x="2332419" y="4208327"/>
                </a:cubicBezTo>
                <a:cubicBezTo>
                  <a:pt x="2346592" y="4247282"/>
                  <a:pt x="2372127" y="4296314"/>
                  <a:pt x="2391338" y="4329589"/>
                </a:cubicBezTo>
                <a:cubicBezTo>
                  <a:pt x="2390458" y="4332868"/>
                  <a:pt x="2390458" y="4332868"/>
                  <a:pt x="2390458" y="4332868"/>
                </a:cubicBezTo>
                <a:cubicBezTo>
                  <a:pt x="2390458" y="4332868"/>
                  <a:pt x="2390458" y="4332868"/>
                  <a:pt x="2389579" y="4336150"/>
                </a:cubicBezTo>
                <a:cubicBezTo>
                  <a:pt x="2387178" y="4331990"/>
                  <a:pt x="2387178" y="4331990"/>
                  <a:pt x="2384777" y="4327831"/>
                </a:cubicBezTo>
                <a:cubicBezTo>
                  <a:pt x="2384777" y="4327831"/>
                  <a:pt x="2382376" y="4323671"/>
                  <a:pt x="2379973" y="4319511"/>
                </a:cubicBezTo>
                <a:cubicBezTo>
                  <a:pt x="2377572" y="4315352"/>
                  <a:pt x="2377572" y="4315352"/>
                  <a:pt x="2375173" y="4311195"/>
                </a:cubicBezTo>
                <a:cubicBezTo>
                  <a:pt x="2375173" y="4311195"/>
                  <a:pt x="2375173" y="4311195"/>
                  <a:pt x="2371891" y="4310315"/>
                </a:cubicBezTo>
                <a:cubicBezTo>
                  <a:pt x="2370368" y="4302875"/>
                  <a:pt x="2364686" y="4297837"/>
                  <a:pt x="2359884" y="4289519"/>
                </a:cubicBezTo>
                <a:cubicBezTo>
                  <a:pt x="2359884" y="4289519"/>
                  <a:pt x="2357483" y="4285359"/>
                  <a:pt x="2356605" y="4288639"/>
                </a:cubicBezTo>
                <a:cubicBezTo>
                  <a:pt x="2353323" y="4287760"/>
                  <a:pt x="2355725" y="4291921"/>
                  <a:pt x="2355725" y="4291921"/>
                </a:cubicBezTo>
                <a:cubicBezTo>
                  <a:pt x="2358127" y="4296080"/>
                  <a:pt x="2358127" y="4296080"/>
                  <a:pt x="2358127" y="4296080"/>
                </a:cubicBezTo>
                <a:cubicBezTo>
                  <a:pt x="2358127" y="4296080"/>
                  <a:pt x="2357248" y="4299359"/>
                  <a:pt x="2360528" y="4300238"/>
                </a:cubicBezTo>
                <a:cubicBezTo>
                  <a:pt x="2362929" y="4304398"/>
                  <a:pt x="2362929" y="4304398"/>
                  <a:pt x="2362929" y="4304398"/>
                </a:cubicBezTo>
                <a:cubicBezTo>
                  <a:pt x="2366209" y="4305277"/>
                  <a:pt x="2365331" y="4308558"/>
                  <a:pt x="2367731" y="4312715"/>
                </a:cubicBezTo>
                <a:cubicBezTo>
                  <a:pt x="2365331" y="4308558"/>
                  <a:pt x="2362425" y="4303822"/>
                  <a:pt x="2359695" y="4299246"/>
                </a:cubicBezTo>
                <a:lnTo>
                  <a:pt x="2353339" y="4287828"/>
                </a:lnTo>
                <a:lnTo>
                  <a:pt x="2353323" y="4287760"/>
                </a:lnTo>
                <a:lnTo>
                  <a:pt x="2353292" y="4287741"/>
                </a:lnTo>
                <a:lnTo>
                  <a:pt x="2352724" y="4286721"/>
                </a:lnTo>
                <a:cubicBezTo>
                  <a:pt x="2349341" y="4279662"/>
                  <a:pt x="2349401" y="4276162"/>
                  <a:pt x="2358361" y="4282080"/>
                </a:cubicBezTo>
                <a:cubicBezTo>
                  <a:pt x="2342196" y="4263684"/>
                  <a:pt x="2340673" y="4256244"/>
                  <a:pt x="2331068" y="4239607"/>
                </a:cubicBezTo>
                <a:cubicBezTo>
                  <a:pt x="2330190" y="4242888"/>
                  <a:pt x="2330190" y="4242888"/>
                  <a:pt x="2330190" y="4242888"/>
                </a:cubicBezTo>
                <a:cubicBezTo>
                  <a:pt x="2322985" y="4230410"/>
                  <a:pt x="2322985" y="4230410"/>
                  <a:pt x="2322985" y="4230410"/>
                </a:cubicBezTo>
                <a:cubicBezTo>
                  <a:pt x="2323865" y="4227129"/>
                  <a:pt x="2323865" y="4227129"/>
                  <a:pt x="2323865" y="4227129"/>
                </a:cubicBezTo>
                <a:cubicBezTo>
                  <a:pt x="2320584" y="4226251"/>
                  <a:pt x="2320584" y="4226251"/>
                  <a:pt x="2320584" y="4226251"/>
                </a:cubicBezTo>
                <a:cubicBezTo>
                  <a:pt x="2321464" y="4222972"/>
                  <a:pt x="2321464" y="4222972"/>
                  <a:pt x="2321464" y="4222972"/>
                </a:cubicBezTo>
                <a:cubicBezTo>
                  <a:pt x="2319061" y="4218812"/>
                  <a:pt x="2315782" y="4217933"/>
                  <a:pt x="2316660" y="4214652"/>
                </a:cubicBezTo>
                <a:cubicBezTo>
                  <a:pt x="2313380" y="4213773"/>
                  <a:pt x="2314259" y="4210493"/>
                  <a:pt x="2310979" y="4209615"/>
                </a:cubicBezTo>
                <a:cubicBezTo>
                  <a:pt x="2311858" y="4206334"/>
                  <a:pt x="2308578" y="4205456"/>
                  <a:pt x="2308578" y="4205456"/>
                </a:cubicBezTo>
                <a:cubicBezTo>
                  <a:pt x="2306175" y="4201296"/>
                  <a:pt x="2303776" y="4197136"/>
                  <a:pt x="2301373" y="4192977"/>
                </a:cubicBezTo>
                <a:cubicBezTo>
                  <a:pt x="2298093" y="4192099"/>
                  <a:pt x="2298093" y="4192099"/>
                  <a:pt x="2298093" y="4192099"/>
                </a:cubicBezTo>
                <a:cubicBezTo>
                  <a:pt x="2298093" y="4192099"/>
                  <a:pt x="2298972" y="4188818"/>
                  <a:pt x="2295692" y="4187939"/>
                </a:cubicBezTo>
                <a:cubicBezTo>
                  <a:pt x="2291768" y="4176340"/>
                  <a:pt x="2284565" y="4163862"/>
                  <a:pt x="2277360" y="4151385"/>
                </a:cubicBezTo>
                <a:cubicBezTo>
                  <a:pt x="2280641" y="4152264"/>
                  <a:pt x="2280641" y="4152264"/>
                  <a:pt x="2281520" y="4148984"/>
                </a:cubicBezTo>
                <a:cubicBezTo>
                  <a:pt x="2283921" y="4153142"/>
                  <a:pt x="2283921" y="4153142"/>
                  <a:pt x="2283921" y="4153142"/>
                </a:cubicBezTo>
                <a:cubicBezTo>
                  <a:pt x="2283042" y="4156423"/>
                  <a:pt x="2286322" y="4157302"/>
                  <a:pt x="2286322" y="4157302"/>
                </a:cubicBezTo>
                <a:cubicBezTo>
                  <a:pt x="2286322" y="4157302"/>
                  <a:pt x="2287202" y="4154022"/>
                  <a:pt x="2287202" y="4154022"/>
                </a:cubicBezTo>
                <a:cubicBezTo>
                  <a:pt x="2284799" y="4149863"/>
                  <a:pt x="2284799" y="4149863"/>
                  <a:pt x="2284799" y="4149863"/>
                </a:cubicBezTo>
                <a:cubicBezTo>
                  <a:pt x="2284799" y="4149863"/>
                  <a:pt x="2282398" y="4145704"/>
                  <a:pt x="2282398" y="4145704"/>
                </a:cubicBezTo>
                <a:cubicBezTo>
                  <a:pt x="2279118" y="4144824"/>
                  <a:pt x="2279118" y="4144824"/>
                  <a:pt x="2279118" y="4144824"/>
                </a:cubicBezTo>
                <a:cubicBezTo>
                  <a:pt x="2279118" y="4144824"/>
                  <a:pt x="2279118" y="4144824"/>
                  <a:pt x="2275837" y="4143945"/>
                </a:cubicBezTo>
                <a:cubicBezTo>
                  <a:pt x="2271915" y="4132347"/>
                  <a:pt x="2264710" y="4119868"/>
                  <a:pt x="2260788" y="4108270"/>
                </a:cubicBezTo>
                <a:cubicBezTo>
                  <a:pt x="2260788" y="4108270"/>
                  <a:pt x="2260788" y="4108270"/>
                  <a:pt x="2257507" y="4107391"/>
                </a:cubicBezTo>
                <a:cubicBezTo>
                  <a:pt x="2247258" y="4080034"/>
                  <a:pt x="2236131" y="4055958"/>
                  <a:pt x="2229163" y="4029480"/>
                </a:cubicBezTo>
                <a:cubicBezTo>
                  <a:pt x="2214110" y="3993804"/>
                  <a:pt x="2202339" y="3959008"/>
                  <a:pt x="2191448" y="3920932"/>
                </a:cubicBezTo>
                <a:cubicBezTo>
                  <a:pt x="2189925" y="3913493"/>
                  <a:pt x="2190161" y="3899493"/>
                  <a:pt x="2183600" y="3897734"/>
                </a:cubicBezTo>
                <a:cubicBezTo>
                  <a:pt x="2183600" y="3897734"/>
                  <a:pt x="2183600" y="3897734"/>
                  <a:pt x="2184480" y="3894454"/>
                </a:cubicBezTo>
                <a:cubicBezTo>
                  <a:pt x="2185358" y="3891175"/>
                  <a:pt x="2182957" y="3887015"/>
                  <a:pt x="2183836" y="3883736"/>
                </a:cubicBezTo>
                <a:cubicBezTo>
                  <a:pt x="2183836" y="3883736"/>
                  <a:pt x="2181435" y="3879574"/>
                  <a:pt x="2181435" y="3879574"/>
                </a:cubicBezTo>
                <a:cubicBezTo>
                  <a:pt x="2181435" y="3879574"/>
                  <a:pt x="2180556" y="3882855"/>
                  <a:pt x="2180556" y="3882855"/>
                </a:cubicBezTo>
                <a:cubicBezTo>
                  <a:pt x="2175110" y="3863817"/>
                  <a:pt x="2169664" y="3844780"/>
                  <a:pt x="2164217" y="3825741"/>
                </a:cubicBezTo>
                <a:cubicBezTo>
                  <a:pt x="2151803" y="3780225"/>
                  <a:pt x="2151803" y="3780225"/>
                  <a:pt x="2151803" y="3780225"/>
                </a:cubicBezTo>
                <a:lnTo>
                  <a:pt x="2151319" y="3777854"/>
                </a:lnTo>
                <a:lnTo>
                  <a:pt x="2151009" y="3776873"/>
                </a:lnTo>
                <a:lnTo>
                  <a:pt x="2132922" y="3694412"/>
                </a:lnTo>
                <a:lnTo>
                  <a:pt x="2132655" y="3694230"/>
                </a:lnTo>
                <a:lnTo>
                  <a:pt x="2130626" y="3683943"/>
                </a:lnTo>
                <a:lnTo>
                  <a:pt x="2101976" y="3553318"/>
                </a:lnTo>
                <a:cubicBezTo>
                  <a:pt x="2077772" y="3400970"/>
                  <a:pt x="2071359" y="3249433"/>
                  <a:pt x="2087236" y="3095430"/>
                </a:cubicBezTo>
                <a:cubicBezTo>
                  <a:pt x="2063581" y="3233075"/>
                  <a:pt x="2066921" y="3373776"/>
                  <a:pt x="2061056" y="3512229"/>
                </a:cubicBezTo>
                <a:lnTo>
                  <a:pt x="2059495" y="3512181"/>
                </a:lnTo>
                <a:lnTo>
                  <a:pt x="2065891" y="3549772"/>
                </a:lnTo>
                <a:cubicBezTo>
                  <a:pt x="2070221" y="3586091"/>
                  <a:pt x="2078713" y="3620008"/>
                  <a:pt x="2079120" y="3644728"/>
                </a:cubicBezTo>
                <a:cubicBezTo>
                  <a:pt x="2083279" y="3642327"/>
                  <a:pt x="2082401" y="3645608"/>
                  <a:pt x="2083923" y="3653046"/>
                </a:cubicBezTo>
                <a:cubicBezTo>
                  <a:pt x="2081521" y="3648887"/>
                  <a:pt x="2078241" y="3648007"/>
                  <a:pt x="2080643" y="3652168"/>
                </a:cubicBezTo>
                <a:cubicBezTo>
                  <a:pt x="2083045" y="3656327"/>
                  <a:pt x="2088018" y="3703364"/>
                  <a:pt x="2093056" y="3697684"/>
                </a:cubicBezTo>
                <a:cubicBezTo>
                  <a:pt x="2098503" y="3716722"/>
                  <a:pt x="2093464" y="3722403"/>
                  <a:pt x="2093464" y="3722403"/>
                </a:cubicBezTo>
                <a:cubicBezTo>
                  <a:pt x="2099789" y="3738162"/>
                  <a:pt x="2096744" y="3723283"/>
                  <a:pt x="2100904" y="3720880"/>
                </a:cubicBezTo>
                <a:cubicBezTo>
                  <a:pt x="2106350" y="3739919"/>
                  <a:pt x="2106350" y="3739919"/>
                  <a:pt x="2106350" y="3739919"/>
                </a:cubicBezTo>
                <a:cubicBezTo>
                  <a:pt x="2098267" y="3730721"/>
                  <a:pt x="2101312" y="3745601"/>
                  <a:pt x="2100433" y="3748881"/>
                </a:cubicBezTo>
                <a:cubicBezTo>
                  <a:pt x="2113319" y="3766397"/>
                  <a:pt x="2113492" y="3805117"/>
                  <a:pt x="2129421" y="3837513"/>
                </a:cubicBezTo>
                <a:cubicBezTo>
                  <a:pt x="2128542" y="3840792"/>
                  <a:pt x="2131822" y="3841671"/>
                  <a:pt x="2130944" y="3844951"/>
                </a:cubicBezTo>
                <a:cubicBezTo>
                  <a:pt x="2130065" y="3848232"/>
                  <a:pt x="2133346" y="3849111"/>
                  <a:pt x="2133346" y="3849111"/>
                </a:cubicBezTo>
                <a:cubicBezTo>
                  <a:pt x="2135746" y="3853270"/>
                  <a:pt x="2136625" y="3849989"/>
                  <a:pt x="2134224" y="3845831"/>
                </a:cubicBezTo>
                <a:cubicBezTo>
                  <a:pt x="2134224" y="3845831"/>
                  <a:pt x="2134224" y="3845831"/>
                  <a:pt x="2135102" y="3842550"/>
                </a:cubicBezTo>
                <a:cubicBezTo>
                  <a:pt x="2149276" y="3881505"/>
                  <a:pt x="2150563" y="3902945"/>
                  <a:pt x="2165614" y="3938620"/>
                </a:cubicBezTo>
                <a:cubicBezTo>
                  <a:pt x="2161454" y="3941022"/>
                  <a:pt x="2163855" y="3945182"/>
                  <a:pt x="2159697" y="3947583"/>
                </a:cubicBezTo>
                <a:cubicBezTo>
                  <a:pt x="2178672" y="3994856"/>
                  <a:pt x="2196767" y="4045411"/>
                  <a:pt x="2219023" y="4093565"/>
                </a:cubicBezTo>
                <a:cubicBezTo>
                  <a:pt x="2240399" y="4144996"/>
                  <a:pt x="2265934" y="4194029"/>
                  <a:pt x="2289069" y="4238901"/>
                </a:cubicBezTo>
                <a:cubicBezTo>
                  <a:pt x="2291705" y="4229060"/>
                  <a:pt x="2272259" y="4209786"/>
                  <a:pt x="2269214" y="4194907"/>
                </a:cubicBezTo>
                <a:cubicBezTo>
                  <a:pt x="2265934" y="4194029"/>
                  <a:pt x="2267692" y="4187468"/>
                  <a:pt x="2268572" y="4184188"/>
                </a:cubicBezTo>
                <a:cubicBezTo>
                  <a:pt x="2255042" y="4155951"/>
                  <a:pt x="2236711" y="4119397"/>
                  <a:pt x="2224939" y="4084603"/>
                </a:cubicBezTo>
                <a:cubicBezTo>
                  <a:pt x="2207487" y="4044767"/>
                  <a:pt x="2187634" y="4000773"/>
                  <a:pt x="2176741" y="3962696"/>
                </a:cubicBezTo>
                <a:cubicBezTo>
                  <a:pt x="2177620" y="3959416"/>
                  <a:pt x="2176977" y="3948697"/>
                  <a:pt x="2176977" y="3948697"/>
                </a:cubicBezTo>
                <a:cubicBezTo>
                  <a:pt x="2169129" y="3925499"/>
                  <a:pt x="2158002" y="3901422"/>
                  <a:pt x="2152556" y="3882385"/>
                </a:cubicBezTo>
                <a:cubicBezTo>
                  <a:pt x="2153434" y="3879104"/>
                  <a:pt x="2155836" y="3883264"/>
                  <a:pt x="2154313" y="3875824"/>
                </a:cubicBezTo>
                <a:cubicBezTo>
                  <a:pt x="2153434" y="3879104"/>
                  <a:pt x="2151034" y="3874946"/>
                  <a:pt x="2147753" y="3874066"/>
                </a:cubicBezTo>
                <a:cubicBezTo>
                  <a:pt x="2138383" y="3843428"/>
                  <a:pt x="2135574" y="3814550"/>
                  <a:pt x="2128605" y="3788073"/>
                </a:cubicBezTo>
                <a:cubicBezTo>
                  <a:pt x="2131007" y="3792231"/>
                  <a:pt x="2130128" y="3795512"/>
                  <a:pt x="2132530" y="3799672"/>
                </a:cubicBezTo>
                <a:cubicBezTo>
                  <a:pt x="2141256" y="3819587"/>
                  <a:pt x="2146701" y="3838626"/>
                  <a:pt x="2145180" y="3831186"/>
                </a:cubicBezTo>
                <a:cubicBezTo>
                  <a:pt x="2150625" y="3850225"/>
                  <a:pt x="2161754" y="3874301"/>
                  <a:pt x="2168079" y="3890059"/>
                </a:cubicBezTo>
                <a:cubicBezTo>
                  <a:pt x="2170478" y="3894219"/>
                  <a:pt x="2170478" y="3894219"/>
                  <a:pt x="2169600" y="3897500"/>
                </a:cubicBezTo>
                <a:cubicBezTo>
                  <a:pt x="2163919" y="3892460"/>
                  <a:pt x="2174404" y="3905817"/>
                  <a:pt x="2167841" y="3904059"/>
                </a:cubicBezTo>
                <a:cubicBezTo>
                  <a:pt x="2172645" y="3912379"/>
                  <a:pt x="2177448" y="3920697"/>
                  <a:pt x="2179849" y="3924856"/>
                </a:cubicBezTo>
                <a:cubicBezTo>
                  <a:pt x="2183772" y="3936454"/>
                  <a:pt x="2185296" y="3943895"/>
                  <a:pt x="2190097" y="3952213"/>
                </a:cubicBezTo>
                <a:cubicBezTo>
                  <a:pt x="2195543" y="3971252"/>
                  <a:pt x="2200112" y="3993570"/>
                  <a:pt x="2201633" y="4001009"/>
                </a:cubicBezTo>
                <a:cubicBezTo>
                  <a:pt x="2202511" y="3997729"/>
                  <a:pt x="2204914" y="4001887"/>
                  <a:pt x="2204914" y="4001887"/>
                </a:cubicBezTo>
                <a:cubicBezTo>
                  <a:pt x="2207315" y="4006047"/>
                  <a:pt x="2209717" y="4010207"/>
                  <a:pt x="2211239" y="4017646"/>
                </a:cubicBezTo>
                <a:cubicBezTo>
                  <a:pt x="2211239" y="4017646"/>
                  <a:pt x="2210359" y="4020926"/>
                  <a:pt x="2213640" y="4021805"/>
                </a:cubicBezTo>
                <a:cubicBezTo>
                  <a:pt x="2217564" y="4033404"/>
                  <a:pt x="2221486" y="4045003"/>
                  <a:pt x="2226290" y="4053321"/>
                </a:cubicBezTo>
                <a:cubicBezTo>
                  <a:pt x="2230214" y="4064920"/>
                  <a:pt x="2230857" y="4075639"/>
                  <a:pt x="2232615" y="4069080"/>
                </a:cubicBezTo>
                <a:cubicBezTo>
                  <a:pt x="2239818" y="4081557"/>
                  <a:pt x="2246143" y="4097315"/>
                  <a:pt x="2251590" y="4116353"/>
                </a:cubicBezTo>
                <a:cubicBezTo>
                  <a:pt x="2253991" y="4120513"/>
                  <a:pt x="2258793" y="4128831"/>
                  <a:pt x="2260316" y="4136270"/>
                </a:cubicBezTo>
                <a:cubicBezTo>
                  <a:pt x="2260316" y="4136270"/>
                  <a:pt x="2259437" y="4139550"/>
                  <a:pt x="2259437" y="4139550"/>
                </a:cubicBezTo>
                <a:cubicBezTo>
                  <a:pt x="2262719" y="4140430"/>
                  <a:pt x="2261839" y="4143710"/>
                  <a:pt x="2261839" y="4143710"/>
                </a:cubicBezTo>
                <a:cubicBezTo>
                  <a:pt x="2265118" y="4144590"/>
                  <a:pt x="2265118" y="4144590"/>
                  <a:pt x="2265118" y="4144590"/>
                </a:cubicBezTo>
                <a:cubicBezTo>
                  <a:pt x="2265118" y="4144590"/>
                  <a:pt x="2265118" y="4144590"/>
                  <a:pt x="2264239" y="4147869"/>
                </a:cubicBezTo>
                <a:cubicBezTo>
                  <a:pt x="2277768" y="4176104"/>
                  <a:pt x="2291298" y="4204339"/>
                  <a:pt x="2303304" y="4225136"/>
                </a:cubicBezTo>
                <a:cubicBezTo>
                  <a:pt x="2302425" y="4228416"/>
                  <a:pt x="2301547" y="4231697"/>
                  <a:pt x="2304827" y="4232576"/>
                </a:cubicBezTo>
                <a:cubicBezTo>
                  <a:pt x="2303948" y="4235857"/>
                  <a:pt x="2303948" y="4235857"/>
                  <a:pt x="2303948" y="4235857"/>
                </a:cubicBezTo>
                <a:cubicBezTo>
                  <a:pt x="2303948" y="4235857"/>
                  <a:pt x="2303068" y="4239137"/>
                  <a:pt x="2306349" y="4240017"/>
                </a:cubicBezTo>
                <a:cubicBezTo>
                  <a:pt x="2309629" y="4240895"/>
                  <a:pt x="2309629" y="4240895"/>
                  <a:pt x="2309629" y="4240895"/>
                </a:cubicBezTo>
                <a:cubicBezTo>
                  <a:pt x="2316832" y="4253373"/>
                  <a:pt x="2330362" y="4281608"/>
                  <a:pt x="2329718" y="4270889"/>
                </a:cubicBezTo>
                <a:cubicBezTo>
                  <a:pt x="2329718" y="4270889"/>
                  <a:pt x="2329718" y="4270889"/>
                  <a:pt x="2332119" y="4275047"/>
                </a:cubicBezTo>
                <a:cubicBezTo>
                  <a:pt x="2331241" y="4278328"/>
                  <a:pt x="2337802" y="4280087"/>
                  <a:pt x="2337802" y="4280087"/>
                </a:cubicBezTo>
                <a:lnTo>
                  <a:pt x="2339523" y="4273662"/>
                </a:lnTo>
                <a:lnTo>
                  <a:pt x="2344252" y="4282253"/>
                </a:lnTo>
                <a:lnTo>
                  <a:pt x="2353292" y="4287741"/>
                </a:lnTo>
                <a:lnTo>
                  <a:pt x="2353339" y="4287828"/>
                </a:lnTo>
                <a:lnTo>
                  <a:pt x="2356398" y="4300890"/>
                </a:lnTo>
                <a:cubicBezTo>
                  <a:pt x="2359210" y="4305159"/>
                  <a:pt x="2363251" y="4309758"/>
                  <a:pt x="2366853" y="4315997"/>
                </a:cubicBezTo>
                <a:cubicBezTo>
                  <a:pt x="2366853" y="4315997"/>
                  <a:pt x="2365974" y="4319277"/>
                  <a:pt x="2365974" y="4319277"/>
                </a:cubicBezTo>
                <a:cubicBezTo>
                  <a:pt x="2369254" y="4320156"/>
                  <a:pt x="2368375" y="4323435"/>
                  <a:pt x="2369254" y="4320156"/>
                </a:cubicBezTo>
                <a:cubicBezTo>
                  <a:pt x="2369254" y="4320156"/>
                  <a:pt x="2369254" y="4320156"/>
                  <a:pt x="2372534" y="4321034"/>
                </a:cubicBezTo>
                <a:cubicBezTo>
                  <a:pt x="2374935" y="4325194"/>
                  <a:pt x="2374056" y="4328473"/>
                  <a:pt x="2373178" y="4331754"/>
                </a:cubicBezTo>
                <a:cubicBezTo>
                  <a:pt x="2370777" y="4327595"/>
                  <a:pt x="2370777" y="4327595"/>
                  <a:pt x="2370777" y="4327595"/>
                </a:cubicBezTo>
                <a:cubicBezTo>
                  <a:pt x="2368375" y="4323435"/>
                  <a:pt x="2365094" y="4322557"/>
                  <a:pt x="2365094" y="4322557"/>
                </a:cubicBezTo>
                <a:cubicBezTo>
                  <a:pt x="2364216" y="4325838"/>
                  <a:pt x="2363338" y="4329117"/>
                  <a:pt x="2366617" y="4329996"/>
                </a:cubicBezTo>
                <a:cubicBezTo>
                  <a:pt x="2365738" y="4333277"/>
                  <a:pt x="2365738" y="4333277"/>
                  <a:pt x="2365738" y="4333277"/>
                </a:cubicBezTo>
                <a:cubicBezTo>
                  <a:pt x="2362457" y="4332397"/>
                  <a:pt x="2357012" y="4313358"/>
                  <a:pt x="2352853" y="4315761"/>
                </a:cubicBezTo>
                <a:cubicBezTo>
                  <a:pt x="2377746" y="4354073"/>
                  <a:pt x="2403280" y="4403105"/>
                  <a:pt x="2430574" y="4445576"/>
                </a:cubicBezTo>
                <a:cubicBezTo>
                  <a:pt x="2432976" y="4449735"/>
                  <a:pt x="2438656" y="4454774"/>
                  <a:pt x="2441059" y="4458934"/>
                </a:cubicBezTo>
                <a:cubicBezTo>
                  <a:pt x="2444338" y="4459812"/>
                  <a:pt x="2441059" y="4458934"/>
                  <a:pt x="2443460" y="4463092"/>
                </a:cubicBezTo>
                <a:cubicBezTo>
                  <a:pt x="2465951" y="4497245"/>
                  <a:pt x="2497403" y="4537315"/>
                  <a:pt x="2533015" y="4574984"/>
                </a:cubicBezTo>
                <a:cubicBezTo>
                  <a:pt x="2535417" y="4579142"/>
                  <a:pt x="2534538" y="4582423"/>
                  <a:pt x="2537817" y="4583302"/>
                </a:cubicBezTo>
                <a:cubicBezTo>
                  <a:pt x="2534538" y="4582423"/>
                  <a:pt x="2531257" y="4581545"/>
                  <a:pt x="2529736" y="4574104"/>
                </a:cubicBezTo>
                <a:cubicBezTo>
                  <a:pt x="2528856" y="4577385"/>
                  <a:pt x="2525577" y="4576505"/>
                  <a:pt x="2523175" y="4572347"/>
                </a:cubicBezTo>
                <a:cubicBezTo>
                  <a:pt x="2527333" y="4569946"/>
                  <a:pt x="2515091" y="4563149"/>
                  <a:pt x="2511810" y="4562270"/>
                </a:cubicBezTo>
                <a:cubicBezTo>
                  <a:pt x="2511810" y="4562270"/>
                  <a:pt x="2512690" y="4558989"/>
                  <a:pt x="2509409" y="4558111"/>
                </a:cubicBezTo>
                <a:cubicBezTo>
                  <a:pt x="2509409" y="4558111"/>
                  <a:pt x="2506129" y="4557232"/>
                  <a:pt x="2506129" y="4557232"/>
                </a:cubicBezTo>
                <a:cubicBezTo>
                  <a:pt x="2497168" y="4551315"/>
                  <a:pt x="2477722" y="4532041"/>
                  <a:pt x="2480123" y="4536200"/>
                </a:cubicBezTo>
                <a:cubicBezTo>
                  <a:pt x="2483403" y="4537079"/>
                  <a:pt x="2482524" y="4540361"/>
                  <a:pt x="2485806" y="4541239"/>
                </a:cubicBezTo>
                <a:cubicBezTo>
                  <a:pt x="2482524" y="4540361"/>
                  <a:pt x="2479243" y="4539480"/>
                  <a:pt x="2479243" y="4539480"/>
                </a:cubicBezTo>
                <a:cubicBezTo>
                  <a:pt x="2479243" y="4539480"/>
                  <a:pt x="2478364" y="4542760"/>
                  <a:pt x="2480766" y="4546920"/>
                </a:cubicBezTo>
                <a:cubicBezTo>
                  <a:pt x="2480766" y="4546920"/>
                  <a:pt x="2480766" y="4546920"/>
                  <a:pt x="2477486" y="4546041"/>
                </a:cubicBezTo>
                <a:cubicBezTo>
                  <a:pt x="2477486" y="4546041"/>
                  <a:pt x="2478364" y="4542760"/>
                  <a:pt x="2475085" y="4541882"/>
                </a:cubicBezTo>
                <a:cubicBezTo>
                  <a:pt x="2475085" y="4541882"/>
                  <a:pt x="2475085" y="4541882"/>
                  <a:pt x="2471804" y="4541004"/>
                </a:cubicBezTo>
                <a:cubicBezTo>
                  <a:pt x="2463722" y="4531805"/>
                  <a:pt x="2458040" y="4526767"/>
                  <a:pt x="2454760" y="4525889"/>
                </a:cubicBezTo>
                <a:cubicBezTo>
                  <a:pt x="2451480" y="4525010"/>
                  <a:pt x="2451480" y="4525010"/>
                  <a:pt x="2451480" y="4525010"/>
                </a:cubicBezTo>
                <a:cubicBezTo>
                  <a:pt x="2451480" y="4525010"/>
                  <a:pt x="2451480" y="4525010"/>
                  <a:pt x="2453881" y="4529170"/>
                </a:cubicBezTo>
                <a:cubicBezTo>
                  <a:pt x="2451480" y="4525010"/>
                  <a:pt x="2450600" y="4528289"/>
                  <a:pt x="2453001" y="4532449"/>
                </a:cubicBezTo>
                <a:cubicBezTo>
                  <a:pt x="2434434" y="4509895"/>
                  <a:pt x="2419790" y="4498940"/>
                  <a:pt x="2402746" y="4483825"/>
                </a:cubicBezTo>
                <a:cubicBezTo>
                  <a:pt x="2388982" y="4469589"/>
                  <a:pt x="2375217" y="4455354"/>
                  <a:pt x="2356651" y="4432800"/>
                </a:cubicBezTo>
                <a:cubicBezTo>
                  <a:pt x="2359052" y="4436959"/>
                  <a:pt x="2355771" y="4436080"/>
                  <a:pt x="2353370" y="4431922"/>
                </a:cubicBezTo>
                <a:cubicBezTo>
                  <a:pt x="2353370" y="4431922"/>
                  <a:pt x="2353370" y="4431922"/>
                  <a:pt x="2354248" y="4428641"/>
                </a:cubicBezTo>
                <a:cubicBezTo>
                  <a:pt x="2354248" y="4428641"/>
                  <a:pt x="2350968" y="4427762"/>
                  <a:pt x="2350968" y="4427762"/>
                </a:cubicBezTo>
                <a:cubicBezTo>
                  <a:pt x="2348567" y="4423602"/>
                  <a:pt x="2348567" y="4423602"/>
                  <a:pt x="2348567" y="4423602"/>
                </a:cubicBezTo>
                <a:cubicBezTo>
                  <a:pt x="2340484" y="4414406"/>
                  <a:pt x="2340484" y="4414406"/>
                  <a:pt x="2340484" y="4414406"/>
                </a:cubicBezTo>
                <a:cubicBezTo>
                  <a:pt x="2339605" y="4417686"/>
                  <a:pt x="2337204" y="4413526"/>
                  <a:pt x="2333924" y="4412648"/>
                </a:cubicBezTo>
                <a:cubicBezTo>
                  <a:pt x="2338726" y="4420965"/>
                  <a:pt x="2339605" y="4417686"/>
                  <a:pt x="2345288" y="4422724"/>
                </a:cubicBezTo>
                <a:cubicBezTo>
                  <a:pt x="2345288" y="4422724"/>
                  <a:pt x="2344408" y="4426004"/>
                  <a:pt x="2344408" y="4426004"/>
                </a:cubicBezTo>
                <a:cubicBezTo>
                  <a:pt x="2344408" y="4426004"/>
                  <a:pt x="2344408" y="4426004"/>
                  <a:pt x="2341128" y="4425125"/>
                </a:cubicBezTo>
                <a:cubicBezTo>
                  <a:pt x="2340249" y="4428405"/>
                  <a:pt x="2343530" y="4429285"/>
                  <a:pt x="2343530" y="4429285"/>
                </a:cubicBezTo>
                <a:cubicBezTo>
                  <a:pt x="2343530" y="4429285"/>
                  <a:pt x="2346809" y="4430163"/>
                  <a:pt x="2346809" y="4430163"/>
                </a:cubicBezTo>
                <a:cubicBezTo>
                  <a:pt x="2349211" y="4434323"/>
                  <a:pt x="2349211" y="4434323"/>
                  <a:pt x="2349211" y="4434323"/>
                </a:cubicBezTo>
                <a:cubicBezTo>
                  <a:pt x="2351612" y="4438481"/>
                  <a:pt x="2361453" y="4441118"/>
                  <a:pt x="2357293" y="4443519"/>
                </a:cubicBezTo>
                <a:cubicBezTo>
                  <a:pt x="2358816" y="4450959"/>
                  <a:pt x="2361453" y="4441118"/>
                  <a:pt x="2363854" y="4445278"/>
                </a:cubicBezTo>
                <a:cubicBezTo>
                  <a:pt x="2366255" y="4449436"/>
                  <a:pt x="2362976" y="4448558"/>
                  <a:pt x="2362096" y="4451837"/>
                </a:cubicBezTo>
                <a:cubicBezTo>
                  <a:pt x="2367778" y="4456877"/>
                  <a:pt x="2382421" y="4467832"/>
                  <a:pt x="2382421" y="4467832"/>
                </a:cubicBezTo>
                <a:cubicBezTo>
                  <a:pt x="2393784" y="4477909"/>
                  <a:pt x="2409071" y="4499583"/>
                  <a:pt x="2414753" y="4504621"/>
                </a:cubicBezTo>
                <a:cubicBezTo>
                  <a:pt x="2417154" y="4508780"/>
                  <a:pt x="2414753" y="4504621"/>
                  <a:pt x="2415632" y="4501341"/>
                </a:cubicBezTo>
                <a:cubicBezTo>
                  <a:pt x="2414753" y="4504621"/>
                  <a:pt x="2420434" y="4509659"/>
                  <a:pt x="2420434" y="4509659"/>
                </a:cubicBezTo>
                <a:cubicBezTo>
                  <a:pt x="2420434" y="4509659"/>
                  <a:pt x="2426995" y="4511417"/>
                  <a:pt x="2426995" y="4511417"/>
                </a:cubicBezTo>
                <a:cubicBezTo>
                  <a:pt x="2429396" y="4515576"/>
                  <a:pt x="2422835" y="4513819"/>
                  <a:pt x="2426115" y="4514697"/>
                </a:cubicBezTo>
                <a:cubicBezTo>
                  <a:pt x="2427638" y="4522137"/>
                  <a:pt x="2435957" y="4517335"/>
                  <a:pt x="2430919" y="4523015"/>
                </a:cubicBezTo>
                <a:cubicBezTo>
                  <a:pt x="2443161" y="4529812"/>
                  <a:pt x="2466765" y="4546684"/>
                  <a:pt x="2470691" y="4558283"/>
                </a:cubicBezTo>
                <a:cubicBezTo>
                  <a:pt x="2467410" y="4557404"/>
                  <a:pt x="2468290" y="4554125"/>
                  <a:pt x="2472448" y="4551724"/>
                </a:cubicBezTo>
                <a:cubicBezTo>
                  <a:pt x="2491015" y="4574276"/>
                  <a:pt x="2521824" y="4603628"/>
                  <a:pt x="2534066" y="4610424"/>
                </a:cubicBezTo>
                <a:cubicBezTo>
                  <a:pt x="2539747" y="4615461"/>
                  <a:pt x="2568798" y="4651372"/>
                  <a:pt x="2585200" y="4655767"/>
                </a:cubicBezTo>
                <a:cubicBezTo>
                  <a:pt x="2590883" y="4660805"/>
                  <a:pt x="2585200" y="4655767"/>
                  <a:pt x="2584321" y="4659048"/>
                </a:cubicBezTo>
                <a:cubicBezTo>
                  <a:pt x="2594162" y="4661685"/>
                  <a:pt x="2610329" y="4680079"/>
                  <a:pt x="2618411" y="4689276"/>
                </a:cubicBezTo>
                <a:cubicBezTo>
                  <a:pt x="2618411" y="4689276"/>
                  <a:pt x="2612728" y="4684238"/>
                  <a:pt x="2608571" y="4686639"/>
                </a:cubicBezTo>
                <a:cubicBezTo>
                  <a:pt x="2629774" y="4699352"/>
                  <a:pt x="2624093" y="4694314"/>
                  <a:pt x="2622570" y="4686874"/>
                </a:cubicBezTo>
                <a:cubicBezTo>
                  <a:pt x="2645297" y="4707027"/>
                  <a:pt x="2648577" y="4707906"/>
                  <a:pt x="2658183" y="4724543"/>
                </a:cubicBezTo>
                <a:cubicBezTo>
                  <a:pt x="2658183" y="4724543"/>
                  <a:pt x="2660584" y="4728703"/>
                  <a:pt x="2660584" y="4728703"/>
                </a:cubicBezTo>
                <a:cubicBezTo>
                  <a:pt x="2660584" y="4728703"/>
                  <a:pt x="2660584" y="4728703"/>
                  <a:pt x="2663864" y="4729582"/>
                </a:cubicBezTo>
                <a:cubicBezTo>
                  <a:pt x="2663864" y="4729582"/>
                  <a:pt x="2664742" y="4726302"/>
                  <a:pt x="2664742" y="4726302"/>
                </a:cubicBezTo>
                <a:cubicBezTo>
                  <a:pt x="2664742" y="4726302"/>
                  <a:pt x="2668024" y="4727180"/>
                  <a:pt x="2670424" y="4731340"/>
                </a:cubicBezTo>
                <a:cubicBezTo>
                  <a:pt x="2670424" y="4731340"/>
                  <a:pt x="2670424" y="4731340"/>
                  <a:pt x="2667143" y="4730462"/>
                </a:cubicBezTo>
                <a:cubicBezTo>
                  <a:pt x="2667143" y="4730462"/>
                  <a:pt x="2667143" y="4730462"/>
                  <a:pt x="2666265" y="4733741"/>
                </a:cubicBezTo>
                <a:cubicBezTo>
                  <a:pt x="2669544" y="4734620"/>
                  <a:pt x="2669544" y="4734620"/>
                  <a:pt x="2672825" y="4735499"/>
                </a:cubicBezTo>
                <a:cubicBezTo>
                  <a:pt x="2675227" y="4739658"/>
                  <a:pt x="2675227" y="4739658"/>
                  <a:pt x="2675227" y="4739658"/>
                </a:cubicBezTo>
                <a:cubicBezTo>
                  <a:pt x="2677628" y="4743816"/>
                  <a:pt x="2692272" y="4754773"/>
                  <a:pt x="2685067" y="4742295"/>
                </a:cubicBezTo>
                <a:cubicBezTo>
                  <a:pt x="2687468" y="4746453"/>
                  <a:pt x="2687468" y="4746453"/>
                  <a:pt x="2690749" y="4747334"/>
                </a:cubicBezTo>
                <a:cubicBezTo>
                  <a:pt x="2690749" y="4747334"/>
                  <a:pt x="2691628" y="4744052"/>
                  <a:pt x="2688348" y="4743174"/>
                </a:cubicBezTo>
                <a:cubicBezTo>
                  <a:pt x="2688348" y="4743174"/>
                  <a:pt x="2689227" y="4739894"/>
                  <a:pt x="2685948" y="4739014"/>
                </a:cubicBezTo>
                <a:cubicBezTo>
                  <a:pt x="2689227" y="4739894"/>
                  <a:pt x="2692507" y="4740773"/>
                  <a:pt x="2692507" y="4740773"/>
                </a:cubicBezTo>
                <a:cubicBezTo>
                  <a:pt x="2694908" y="4744932"/>
                  <a:pt x="2700590" y="4749969"/>
                  <a:pt x="2709552" y="4755887"/>
                </a:cubicBezTo>
                <a:cubicBezTo>
                  <a:pt x="2720915" y="4765962"/>
                  <a:pt x="2732277" y="4776040"/>
                  <a:pt x="2741239" y="4781956"/>
                </a:cubicBezTo>
                <a:cubicBezTo>
                  <a:pt x="2744521" y="4782835"/>
                  <a:pt x="2743642" y="4786115"/>
                  <a:pt x="2743642" y="4786115"/>
                </a:cubicBezTo>
                <a:cubicBezTo>
                  <a:pt x="2743642" y="4786115"/>
                  <a:pt x="2746921" y="4786995"/>
                  <a:pt x="2746921" y="4786995"/>
                </a:cubicBezTo>
                <a:cubicBezTo>
                  <a:pt x="2753482" y="4788752"/>
                  <a:pt x="2759163" y="4793792"/>
                  <a:pt x="2761565" y="4797950"/>
                </a:cubicBezTo>
                <a:cubicBezTo>
                  <a:pt x="2764845" y="4798829"/>
                  <a:pt x="2770527" y="4803867"/>
                  <a:pt x="2773807" y="4804745"/>
                </a:cubicBezTo>
                <a:cubicBezTo>
                  <a:pt x="2779488" y="4809785"/>
                  <a:pt x="2787572" y="4818982"/>
                  <a:pt x="2793253" y="4824020"/>
                </a:cubicBezTo>
                <a:cubicBezTo>
                  <a:pt x="2792374" y="4827301"/>
                  <a:pt x="2792374" y="4827301"/>
                  <a:pt x="2792374" y="4827301"/>
                </a:cubicBezTo>
                <a:cubicBezTo>
                  <a:pt x="2795656" y="4828179"/>
                  <a:pt x="2795656" y="4828179"/>
                  <a:pt x="2798935" y="4829058"/>
                </a:cubicBezTo>
                <a:cubicBezTo>
                  <a:pt x="2801336" y="4833218"/>
                  <a:pt x="2802215" y="4829937"/>
                  <a:pt x="2802215" y="4829937"/>
                </a:cubicBezTo>
                <a:cubicBezTo>
                  <a:pt x="2799813" y="4825779"/>
                  <a:pt x="2799813" y="4825779"/>
                  <a:pt x="2799813" y="4825779"/>
                </a:cubicBezTo>
                <a:cubicBezTo>
                  <a:pt x="2805496" y="4830815"/>
                  <a:pt x="2812700" y="4843294"/>
                  <a:pt x="2820139" y="4841771"/>
                </a:cubicBezTo>
                <a:cubicBezTo>
                  <a:pt x="2819259" y="4845051"/>
                  <a:pt x="2819259" y="4845051"/>
                  <a:pt x="2822540" y="4845931"/>
                </a:cubicBezTo>
                <a:cubicBezTo>
                  <a:pt x="2824941" y="4850090"/>
                  <a:pt x="2825821" y="4846810"/>
                  <a:pt x="2825821" y="4846810"/>
                </a:cubicBezTo>
                <a:cubicBezTo>
                  <a:pt x="2833903" y="4856008"/>
                  <a:pt x="2845502" y="4852082"/>
                  <a:pt x="2847025" y="4859523"/>
                </a:cubicBezTo>
                <a:cubicBezTo>
                  <a:pt x="2843744" y="4858645"/>
                  <a:pt x="2843744" y="4858645"/>
                  <a:pt x="2843744" y="4858645"/>
                </a:cubicBezTo>
                <a:cubicBezTo>
                  <a:pt x="2838063" y="4853605"/>
                  <a:pt x="2834782" y="4852727"/>
                  <a:pt x="2833903" y="4856008"/>
                </a:cubicBezTo>
                <a:cubicBezTo>
                  <a:pt x="2833903" y="4856008"/>
                  <a:pt x="2836304" y="4860166"/>
                  <a:pt x="2839585" y="4861046"/>
                </a:cubicBezTo>
                <a:cubicBezTo>
                  <a:pt x="2841985" y="4865204"/>
                  <a:pt x="2841985" y="4865204"/>
                  <a:pt x="2841985" y="4865204"/>
                </a:cubicBezTo>
                <a:cubicBezTo>
                  <a:pt x="2840228" y="4871765"/>
                  <a:pt x="2831266" y="4865848"/>
                  <a:pt x="2829743" y="4858407"/>
                </a:cubicBezTo>
                <a:cubicBezTo>
                  <a:pt x="2831266" y="4865848"/>
                  <a:pt x="2815743" y="4858173"/>
                  <a:pt x="2824705" y="4864090"/>
                </a:cubicBezTo>
                <a:cubicBezTo>
                  <a:pt x="2833023" y="4859287"/>
                  <a:pt x="2831030" y="4879849"/>
                  <a:pt x="2845031" y="4880083"/>
                </a:cubicBezTo>
                <a:cubicBezTo>
                  <a:pt x="2847433" y="4884243"/>
                  <a:pt x="2847433" y="4884243"/>
                  <a:pt x="2847433" y="4884243"/>
                </a:cubicBezTo>
                <a:cubicBezTo>
                  <a:pt x="2847433" y="4884243"/>
                  <a:pt x="2850711" y="4885122"/>
                  <a:pt x="2850711" y="4885122"/>
                </a:cubicBezTo>
                <a:cubicBezTo>
                  <a:pt x="2853114" y="4889281"/>
                  <a:pt x="2853993" y="4886000"/>
                  <a:pt x="2853993" y="4886000"/>
                </a:cubicBezTo>
                <a:cubicBezTo>
                  <a:pt x="2850711" y="4885122"/>
                  <a:pt x="2851592" y="4881842"/>
                  <a:pt x="2851592" y="4881842"/>
                </a:cubicBezTo>
                <a:cubicBezTo>
                  <a:pt x="2854871" y="4882720"/>
                  <a:pt x="2860553" y="4887759"/>
                  <a:pt x="2861432" y="4884479"/>
                </a:cubicBezTo>
                <a:cubicBezTo>
                  <a:pt x="2859030" y="4880319"/>
                  <a:pt x="2864713" y="4885357"/>
                  <a:pt x="2865592" y="4882076"/>
                </a:cubicBezTo>
                <a:cubicBezTo>
                  <a:pt x="2859909" y="4877039"/>
                  <a:pt x="2856630" y="4876159"/>
                  <a:pt x="2850949" y="4871121"/>
                </a:cubicBezTo>
                <a:cubicBezTo>
                  <a:pt x="2854228" y="4872001"/>
                  <a:pt x="2854228" y="4872001"/>
                  <a:pt x="2854228" y="4872001"/>
                </a:cubicBezTo>
                <a:cubicBezTo>
                  <a:pt x="2857508" y="4872880"/>
                  <a:pt x="2860789" y="4873758"/>
                  <a:pt x="2861667" y="4870478"/>
                </a:cubicBezTo>
                <a:lnTo>
                  <a:pt x="2856769" y="4866135"/>
                </a:lnTo>
                <a:lnTo>
                  <a:pt x="2862737" y="4868128"/>
                </a:lnTo>
                <a:cubicBezTo>
                  <a:pt x="2866808" y="4870976"/>
                  <a:pt x="2871069" y="4874755"/>
                  <a:pt x="2877189" y="4878154"/>
                </a:cubicBezTo>
                <a:cubicBezTo>
                  <a:pt x="2861025" y="4859758"/>
                  <a:pt x="2881349" y="4875751"/>
                  <a:pt x="2889669" y="4870949"/>
                </a:cubicBezTo>
                <a:cubicBezTo>
                  <a:pt x="2892070" y="4875108"/>
                  <a:pt x="2885509" y="4873350"/>
                  <a:pt x="2885509" y="4873350"/>
                </a:cubicBezTo>
                <a:cubicBezTo>
                  <a:pt x="2884630" y="4876631"/>
                  <a:pt x="2884630" y="4876631"/>
                  <a:pt x="2884630" y="4876631"/>
                </a:cubicBezTo>
                <a:cubicBezTo>
                  <a:pt x="2881349" y="4875751"/>
                  <a:pt x="2881349" y="4875751"/>
                  <a:pt x="2883750" y="4879911"/>
                </a:cubicBezTo>
                <a:cubicBezTo>
                  <a:pt x="2883750" y="4879911"/>
                  <a:pt x="2887032" y="4880791"/>
                  <a:pt x="2890311" y="4881670"/>
                </a:cubicBezTo>
                <a:cubicBezTo>
                  <a:pt x="2893590" y="4882548"/>
                  <a:pt x="2893590" y="4882548"/>
                  <a:pt x="2893590" y="4882548"/>
                </a:cubicBezTo>
                <a:cubicBezTo>
                  <a:pt x="2895993" y="4886708"/>
                  <a:pt x="2891834" y="4889109"/>
                  <a:pt x="2898394" y="4890866"/>
                </a:cubicBezTo>
                <a:cubicBezTo>
                  <a:pt x="2895113" y="4889987"/>
                  <a:pt x="2895113" y="4889987"/>
                  <a:pt x="2891834" y="4889109"/>
                </a:cubicBezTo>
                <a:cubicBezTo>
                  <a:pt x="2888554" y="4888230"/>
                  <a:pt x="2887674" y="4891511"/>
                  <a:pt x="2890953" y="4892389"/>
                </a:cubicBezTo>
                <a:cubicBezTo>
                  <a:pt x="2890075" y="4895668"/>
                  <a:pt x="2893356" y="4896549"/>
                  <a:pt x="2896636" y="4897427"/>
                </a:cubicBezTo>
                <a:cubicBezTo>
                  <a:pt x="2899915" y="4898305"/>
                  <a:pt x="2899915" y="4898305"/>
                  <a:pt x="2903197" y="4899185"/>
                </a:cubicBezTo>
                <a:cubicBezTo>
                  <a:pt x="2909757" y="4900942"/>
                  <a:pt x="2917197" y="4899421"/>
                  <a:pt x="2911514" y="4894383"/>
                </a:cubicBezTo>
                <a:cubicBezTo>
                  <a:pt x="2914795" y="4895261"/>
                  <a:pt x="2914795" y="4895261"/>
                  <a:pt x="2915674" y="4891980"/>
                </a:cubicBezTo>
                <a:cubicBezTo>
                  <a:pt x="2915674" y="4891980"/>
                  <a:pt x="2915674" y="4891980"/>
                  <a:pt x="2913273" y="4887822"/>
                </a:cubicBezTo>
                <a:cubicBezTo>
                  <a:pt x="2916553" y="4888701"/>
                  <a:pt x="2922235" y="4893739"/>
                  <a:pt x="2928796" y="4895497"/>
                </a:cubicBezTo>
                <a:cubicBezTo>
                  <a:pt x="2922235" y="4893739"/>
                  <a:pt x="2916553" y="4888701"/>
                  <a:pt x="2918954" y="4892860"/>
                </a:cubicBezTo>
                <a:cubicBezTo>
                  <a:pt x="2920476" y="4900299"/>
                  <a:pt x="2928796" y="4895497"/>
                  <a:pt x="2930317" y="4902935"/>
                </a:cubicBezTo>
                <a:cubicBezTo>
                  <a:pt x="2929439" y="4906217"/>
                  <a:pt x="2929439" y="4906217"/>
                  <a:pt x="2929439" y="4906217"/>
                </a:cubicBezTo>
                <a:cubicBezTo>
                  <a:pt x="2929439" y="4906217"/>
                  <a:pt x="2929439" y="4906217"/>
                  <a:pt x="2932718" y="4907095"/>
                </a:cubicBezTo>
                <a:cubicBezTo>
                  <a:pt x="2932718" y="4907095"/>
                  <a:pt x="2932718" y="4907095"/>
                  <a:pt x="2935999" y="4907975"/>
                </a:cubicBezTo>
                <a:cubicBezTo>
                  <a:pt x="2936878" y="4904694"/>
                  <a:pt x="2936878" y="4904694"/>
                  <a:pt x="2936878" y="4904694"/>
                </a:cubicBezTo>
                <a:cubicBezTo>
                  <a:pt x="2939281" y="4908854"/>
                  <a:pt x="2939281" y="4908854"/>
                  <a:pt x="2941680" y="4913011"/>
                </a:cubicBezTo>
                <a:cubicBezTo>
                  <a:pt x="2949121" y="4911491"/>
                  <a:pt x="2954802" y="4916527"/>
                  <a:pt x="2961363" y="4918285"/>
                </a:cubicBezTo>
                <a:cubicBezTo>
                  <a:pt x="2958082" y="4917407"/>
                  <a:pt x="2954802" y="4916527"/>
                  <a:pt x="2954802" y="4916527"/>
                </a:cubicBezTo>
                <a:cubicBezTo>
                  <a:pt x="2967044" y="4923324"/>
                  <a:pt x="2964643" y="4919164"/>
                  <a:pt x="2972726" y="4928362"/>
                </a:cubicBezTo>
                <a:cubicBezTo>
                  <a:pt x="2969445" y="4927484"/>
                  <a:pt x="2968566" y="4930764"/>
                  <a:pt x="2968566" y="4930764"/>
                </a:cubicBezTo>
                <a:cubicBezTo>
                  <a:pt x="2968566" y="4930764"/>
                  <a:pt x="2971848" y="4931642"/>
                  <a:pt x="2971848" y="4931642"/>
                </a:cubicBezTo>
                <a:cubicBezTo>
                  <a:pt x="2970967" y="4934923"/>
                  <a:pt x="2970967" y="4934923"/>
                  <a:pt x="2970967" y="4934923"/>
                </a:cubicBezTo>
                <a:cubicBezTo>
                  <a:pt x="2953045" y="4923088"/>
                  <a:pt x="2967688" y="4934044"/>
                  <a:pt x="2966810" y="4937324"/>
                </a:cubicBezTo>
                <a:cubicBezTo>
                  <a:pt x="2957847" y="4931407"/>
                  <a:pt x="2948885" y="4925491"/>
                  <a:pt x="2939043" y="4922854"/>
                </a:cubicBezTo>
                <a:cubicBezTo>
                  <a:pt x="2939923" y="4919573"/>
                  <a:pt x="2939923" y="4919573"/>
                  <a:pt x="2939923" y="4919573"/>
                </a:cubicBezTo>
                <a:cubicBezTo>
                  <a:pt x="2934243" y="4914534"/>
                  <a:pt x="2930961" y="4913655"/>
                  <a:pt x="2927680" y="4912777"/>
                </a:cubicBezTo>
                <a:cubicBezTo>
                  <a:pt x="2933362" y="4917815"/>
                  <a:pt x="2936642" y="4918694"/>
                  <a:pt x="2935764" y="4921974"/>
                </a:cubicBezTo>
                <a:cubicBezTo>
                  <a:pt x="2926802" y="4916057"/>
                  <a:pt x="2925924" y="4919338"/>
                  <a:pt x="2920241" y="4914300"/>
                </a:cubicBezTo>
                <a:cubicBezTo>
                  <a:pt x="2920241" y="4914300"/>
                  <a:pt x="2916961" y="4913420"/>
                  <a:pt x="2917839" y="4910140"/>
                </a:cubicBezTo>
                <a:cubicBezTo>
                  <a:pt x="2914560" y="4909260"/>
                  <a:pt x="2914560" y="4909260"/>
                  <a:pt x="2914560" y="4909260"/>
                </a:cubicBezTo>
                <a:cubicBezTo>
                  <a:pt x="2911279" y="4908382"/>
                  <a:pt x="2907999" y="4907503"/>
                  <a:pt x="2910401" y="4911663"/>
                </a:cubicBezTo>
                <a:cubicBezTo>
                  <a:pt x="2912801" y="4915821"/>
                  <a:pt x="2912801" y="4915821"/>
                  <a:pt x="2912801" y="4915821"/>
                </a:cubicBezTo>
                <a:cubicBezTo>
                  <a:pt x="2911923" y="4919100"/>
                  <a:pt x="2915203" y="4919981"/>
                  <a:pt x="2918484" y="4920859"/>
                </a:cubicBezTo>
                <a:cubicBezTo>
                  <a:pt x="2921765" y="4921739"/>
                  <a:pt x="2921765" y="4921739"/>
                  <a:pt x="2921765" y="4921739"/>
                </a:cubicBezTo>
                <a:cubicBezTo>
                  <a:pt x="2922643" y="4918458"/>
                  <a:pt x="2922643" y="4918458"/>
                  <a:pt x="2922643" y="4918458"/>
                </a:cubicBezTo>
                <a:cubicBezTo>
                  <a:pt x="2932484" y="4921095"/>
                  <a:pt x="2952809" y="4937090"/>
                  <a:pt x="2965929" y="4940604"/>
                </a:cubicBezTo>
                <a:cubicBezTo>
                  <a:pt x="2968331" y="4944764"/>
                  <a:pt x="2968331" y="4944764"/>
                  <a:pt x="2968331" y="4944764"/>
                </a:cubicBezTo>
                <a:cubicBezTo>
                  <a:pt x="2968331" y="4944764"/>
                  <a:pt x="2968331" y="4944764"/>
                  <a:pt x="2971612" y="4945642"/>
                </a:cubicBezTo>
                <a:cubicBezTo>
                  <a:pt x="2971612" y="4945642"/>
                  <a:pt x="2974892" y="4946522"/>
                  <a:pt x="2974892" y="4946522"/>
                </a:cubicBezTo>
                <a:cubicBezTo>
                  <a:pt x="2981452" y="4948279"/>
                  <a:pt x="2990414" y="4954196"/>
                  <a:pt x="2992815" y="4958356"/>
                </a:cubicBezTo>
                <a:cubicBezTo>
                  <a:pt x="2993695" y="4955076"/>
                  <a:pt x="2993695" y="4955076"/>
                  <a:pt x="2993695" y="4955076"/>
                </a:cubicBezTo>
                <a:cubicBezTo>
                  <a:pt x="2996095" y="4959234"/>
                  <a:pt x="2996095" y="4959234"/>
                  <a:pt x="2996095" y="4959234"/>
                </a:cubicBezTo>
                <a:cubicBezTo>
                  <a:pt x="2996095" y="4959234"/>
                  <a:pt x="2998496" y="4963394"/>
                  <a:pt x="3001778" y="4964274"/>
                </a:cubicBezTo>
                <a:cubicBezTo>
                  <a:pt x="3001778" y="4964274"/>
                  <a:pt x="3005057" y="4965153"/>
                  <a:pt x="3005937" y="4961873"/>
                </a:cubicBezTo>
                <a:cubicBezTo>
                  <a:pt x="3037859" y="4973942"/>
                  <a:pt x="3051624" y="4988177"/>
                  <a:pt x="3075465" y="4991048"/>
                </a:cubicBezTo>
                <a:cubicBezTo>
                  <a:pt x="3074587" y="4994330"/>
                  <a:pt x="3077866" y="4995208"/>
                  <a:pt x="3081147" y="4996088"/>
                </a:cubicBezTo>
                <a:cubicBezTo>
                  <a:pt x="3081147" y="4996088"/>
                  <a:pt x="3084428" y="4996967"/>
                  <a:pt x="3084428" y="4996967"/>
                </a:cubicBezTo>
                <a:cubicBezTo>
                  <a:pt x="3085306" y="4993685"/>
                  <a:pt x="3085306" y="4993685"/>
                  <a:pt x="3085306" y="4993685"/>
                </a:cubicBezTo>
                <a:cubicBezTo>
                  <a:pt x="3086829" y="5001126"/>
                  <a:pt x="3096669" y="5003762"/>
                  <a:pt x="3103230" y="5005520"/>
                </a:cubicBezTo>
                <a:cubicBezTo>
                  <a:pt x="3103230" y="5005520"/>
                  <a:pt x="3106511" y="5006399"/>
                  <a:pt x="3106511" y="5006399"/>
                </a:cubicBezTo>
                <a:cubicBezTo>
                  <a:pt x="3108911" y="5010558"/>
                  <a:pt x="3108911" y="5010558"/>
                  <a:pt x="3113070" y="5008157"/>
                </a:cubicBezTo>
                <a:cubicBezTo>
                  <a:pt x="3116351" y="5009036"/>
                  <a:pt x="3116351" y="5009036"/>
                  <a:pt x="3116351" y="5009036"/>
                </a:cubicBezTo>
                <a:cubicBezTo>
                  <a:pt x="3116351" y="5009036"/>
                  <a:pt x="3115473" y="5012317"/>
                  <a:pt x="3118751" y="5013195"/>
                </a:cubicBezTo>
                <a:cubicBezTo>
                  <a:pt x="3118751" y="5013195"/>
                  <a:pt x="3118751" y="5013195"/>
                  <a:pt x="3122032" y="5014073"/>
                </a:cubicBezTo>
                <a:cubicBezTo>
                  <a:pt x="3129472" y="5012551"/>
                  <a:pt x="3139956" y="5025909"/>
                  <a:pt x="3141713" y="5019348"/>
                </a:cubicBezTo>
                <a:cubicBezTo>
                  <a:pt x="3141713" y="5019348"/>
                  <a:pt x="3141713" y="5019348"/>
                  <a:pt x="3144995" y="5020227"/>
                </a:cubicBezTo>
                <a:cubicBezTo>
                  <a:pt x="3148274" y="5021105"/>
                  <a:pt x="3151555" y="5021985"/>
                  <a:pt x="3151555" y="5021985"/>
                </a:cubicBezTo>
                <a:cubicBezTo>
                  <a:pt x="3151555" y="5021985"/>
                  <a:pt x="3154835" y="5022864"/>
                  <a:pt x="3154835" y="5022864"/>
                </a:cubicBezTo>
                <a:cubicBezTo>
                  <a:pt x="3156358" y="5030304"/>
                  <a:pt x="3171237" y="5027258"/>
                  <a:pt x="3177797" y="5029016"/>
                </a:cubicBezTo>
                <a:cubicBezTo>
                  <a:pt x="3187638" y="5031653"/>
                  <a:pt x="3179319" y="5036456"/>
                  <a:pt x="3189161" y="5039093"/>
                </a:cubicBezTo>
                <a:cubicBezTo>
                  <a:pt x="3189161" y="5039093"/>
                  <a:pt x="3192440" y="5039972"/>
                  <a:pt x="3191561" y="5043251"/>
                </a:cubicBezTo>
                <a:cubicBezTo>
                  <a:pt x="3191561" y="5043251"/>
                  <a:pt x="3194841" y="5044131"/>
                  <a:pt x="3194841" y="5044131"/>
                </a:cubicBezTo>
                <a:cubicBezTo>
                  <a:pt x="3198123" y="5045010"/>
                  <a:pt x="3198123" y="5045010"/>
                  <a:pt x="3195720" y="5040850"/>
                </a:cubicBezTo>
                <a:cubicBezTo>
                  <a:pt x="3195720" y="5040850"/>
                  <a:pt x="3195720" y="5040850"/>
                  <a:pt x="3192440" y="5039972"/>
                </a:cubicBezTo>
                <a:cubicBezTo>
                  <a:pt x="3199880" y="5038449"/>
                  <a:pt x="3205562" y="5043487"/>
                  <a:pt x="3206440" y="5040207"/>
                </a:cubicBezTo>
                <a:cubicBezTo>
                  <a:pt x="3215401" y="5046124"/>
                  <a:pt x="3205562" y="5043487"/>
                  <a:pt x="3204682" y="5046768"/>
                </a:cubicBezTo>
                <a:lnTo>
                  <a:pt x="3200777" y="5049024"/>
                </a:lnTo>
                <a:lnTo>
                  <a:pt x="3182802" y="5042937"/>
                </a:lnTo>
                <a:cubicBezTo>
                  <a:pt x="3164319" y="5037490"/>
                  <a:pt x="3152140" y="5036205"/>
                  <a:pt x="3134918" y="5031590"/>
                </a:cubicBezTo>
                <a:cubicBezTo>
                  <a:pt x="3134918" y="5031590"/>
                  <a:pt x="3135797" y="5028310"/>
                  <a:pt x="3132517" y="5027430"/>
                </a:cubicBezTo>
                <a:cubicBezTo>
                  <a:pt x="3132517" y="5027430"/>
                  <a:pt x="3129237" y="5026552"/>
                  <a:pt x="3129237" y="5026552"/>
                </a:cubicBezTo>
                <a:cubicBezTo>
                  <a:pt x="3119395" y="5023915"/>
                  <a:pt x="3116116" y="5023036"/>
                  <a:pt x="3111956" y="5025438"/>
                </a:cubicBezTo>
                <a:cubicBezTo>
                  <a:pt x="3125078" y="5028953"/>
                  <a:pt x="3125078" y="5028953"/>
                  <a:pt x="3125078" y="5028953"/>
                </a:cubicBezTo>
                <a:cubicBezTo>
                  <a:pt x="3125078" y="5028953"/>
                  <a:pt x="3121797" y="5028075"/>
                  <a:pt x="3120918" y="5031354"/>
                </a:cubicBezTo>
                <a:cubicBezTo>
                  <a:pt x="3120918" y="5031354"/>
                  <a:pt x="3124199" y="5032234"/>
                  <a:pt x="3124199" y="5032234"/>
                </a:cubicBezTo>
                <a:cubicBezTo>
                  <a:pt x="3127479" y="5033113"/>
                  <a:pt x="3127479" y="5033113"/>
                  <a:pt x="3127479" y="5033113"/>
                </a:cubicBezTo>
                <a:cubicBezTo>
                  <a:pt x="3130758" y="5033991"/>
                  <a:pt x="3130758" y="5033991"/>
                  <a:pt x="3130758" y="5033991"/>
                </a:cubicBezTo>
                <a:cubicBezTo>
                  <a:pt x="3135561" y="5042309"/>
                  <a:pt x="3137083" y="5049750"/>
                  <a:pt x="3159167" y="5059182"/>
                </a:cubicBezTo>
                <a:cubicBezTo>
                  <a:pt x="3172053" y="5076698"/>
                  <a:pt x="3202217" y="5095329"/>
                  <a:pt x="3223421" y="5108042"/>
                </a:cubicBezTo>
                <a:cubicBezTo>
                  <a:pt x="3226702" y="5108920"/>
                  <a:pt x="3225824" y="5112200"/>
                  <a:pt x="3225824" y="5112200"/>
                </a:cubicBezTo>
                <a:cubicBezTo>
                  <a:pt x="3225824" y="5112200"/>
                  <a:pt x="3224945" y="5115481"/>
                  <a:pt x="3228223" y="5116360"/>
                </a:cubicBezTo>
                <a:cubicBezTo>
                  <a:pt x="3228223" y="5116360"/>
                  <a:pt x="3224945" y="5115481"/>
                  <a:pt x="3224065" y="5118761"/>
                </a:cubicBezTo>
                <a:cubicBezTo>
                  <a:pt x="3230626" y="5120519"/>
                  <a:pt x="3233907" y="5121398"/>
                  <a:pt x="3233907" y="5121398"/>
                </a:cubicBezTo>
                <a:cubicBezTo>
                  <a:pt x="3251830" y="5133233"/>
                  <a:pt x="3277193" y="5143544"/>
                  <a:pt x="3292714" y="5151219"/>
                </a:cubicBezTo>
                <a:cubicBezTo>
                  <a:pt x="3295117" y="5155379"/>
                  <a:pt x="3288556" y="5153620"/>
                  <a:pt x="3285275" y="5152742"/>
                </a:cubicBezTo>
                <a:cubicBezTo>
                  <a:pt x="3294237" y="5158659"/>
                  <a:pt x="3331842" y="5175767"/>
                  <a:pt x="3319365" y="5182971"/>
                </a:cubicBezTo>
                <a:cubicBezTo>
                  <a:pt x="3312805" y="5181213"/>
                  <a:pt x="3312805" y="5181213"/>
                  <a:pt x="3312805" y="5181213"/>
                </a:cubicBezTo>
                <a:cubicBezTo>
                  <a:pt x="3309524" y="5180334"/>
                  <a:pt x="3309524" y="5180334"/>
                  <a:pt x="3309524" y="5180334"/>
                </a:cubicBezTo>
                <a:cubicBezTo>
                  <a:pt x="3309524" y="5180334"/>
                  <a:pt x="3308645" y="5183614"/>
                  <a:pt x="3311927" y="5184492"/>
                </a:cubicBezTo>
                <a:cubicBezTo>
                  <a:pt x="3318486" y="5186251"/>
                  <a:pt x="3318486" y="5186251"/>
                  <a:pt x="3318486" y="5186251"/>
                </a:cubicBezTo>
                <a:cubicBezTo>
                  <a:pt x="3304486" y="5186015"/>
                  <a:pt x="3285683" y="5177461"/>
                  <a:pt x="3266002" y="5172187"/>
                </a:cubicBezTo>
                <a:cubicBezTo>
                  <a:pt x="3245205" y="5184194"/>
                  <a:pt x="3297454" y="5212257"/>
                  <a:pt x="3342499" y="5227844"/>
                </a:cubicBezTo>
                <a:cubicBezTo>
                  <a:pt x="3344900" y="5232004"/>
                  <a:pt x="3340742" y="5234405"/>
                  <a:pt x="3348824" y="5243600"/>
                </a:cubicBezTo>
                <a:cubicBezTo>
                  <a:pt x="3339862" y="5237684"/>
                  <a:pt x="3338984" y="5240964"/>
                  <a:pt x="3338105" y="5244245"/>
                </a:cubicBezTo>
                <a:cubicBezTo>
                  <a:pt x="3311863" y="5237212"/>
                  <a:pt x="3286500" y="5226901"/>
                  <a:pt x="3260257" y="5219869"/>
                </a:cubicBezTo>
                <a:cubicBezTo>
                  <a:pt x="3243856" y="5215475"/>
                  <a:pt x="3258499" y="5226430"/>
                  <a:pt x="3243621" y="5229475"/>
                </a:cubicBezTo>
                <a:cubicBezTo>
                  <a:pt x="3228099" y="5221800"/>
                  <a:pt x="3220658" y="5223323"/>
                  <a:pt x="3201857" y="5214769"/>
                </a:cubicBezTo>
                <a:cubicBezTo>
                  <a:pt x="3200977" y="5218050"/>
                  <a:pt x="3206659" y="5223087"/>
                  <a:pt x="3219780" y="5226604"/>
                </a:cubicBezTo>
                <a:cubicBezTo>
                  <a:pt x="3213219" y="5224845"/>
                  <a:pt x="3205781" y="5226368"/>
                  <a:pt x="3193538" y="5219573"/>
                </a:cubicBezTo>
                <a:cubicBezTo>
                  <a:pt x="3199219" y="5224609"/>
                  <a:pt x="3195061" y="5227011"/>
                  <a:pt x="3204023" y="5232929"/>
                </a:cubicBezTo>
                <a:cubicBezTo>
                  <a:pt x="3150016" y="5211425"/>
                  <a:pt x="3096009" y="5189924"/>
                  <a:pt x="3042882" y="5165139"/>
                </a:cubicBezTo>
                <a:cubicBezTo>
                  <a:pt x="3036320" y="5163382"/>
                  <a:pt x="3029761" y="5161624"/>
                  <a:pt x="3027359" y="5157464"/>
                </a:cubicBezTo>
                <a:cubicBezTo>
                  <a:pt x="2396387" y="4861828"/>
                  <a:pt x="1977317" y="4260841"/>
                  <a:pt x="1894782" y="3584788"/>
                </a:cubicBezTo>
                <a:cubicBezTo>
                  <a:pt x="1894782" y="3584788"/>
                  <a:pt x="1894782" y="3584788"/>
                  <a:pt x="1895662" y="3581506"/>
                </a:cubicBezTo>
                <a:cubicBezTo>
                  <a:pt x="1895662" y="3581506"/>
                  <a:pt x="1896540" y="3578226"/>
                  <a:pt x="1896540" y="3578226"/>
                </a:cubicBezTo>
                <a:cubicBezTo>
                  <a:pt x="1898061" y="3585666"/>
                  <a:pt x="1902221" y="3583265"/>
                  <a:pt x="1900698" y="3575825"/>
                </a:cubicBezTo>
                <a:cubicBezTo>
                  <a:pt x="1902221" y="3583265"/>
                  <a:pt x="1902221" y="3583265"/>
                  <a:pt x="1902221" y="3583265"/>
                </a:cubicBezTo>
                <a:cubicBezTo>
                  <a:pt x="1904622" y="3587425"/>
                  <a:pt x="1904622" y="3587425"/>
                  <a:pt x="1908782" y="3585022"/>
                </a:cubicBezTo>
                <a:cubicBezTo>
                  <a:pt x="1908782" y="3585022"/>
                  <a:pt x="1909661" y="3581742"/>
                  <a:pt x="1907259" y="3577584"/>
                </a:cubicBezTo>
                <a:cubicBezTo>
                  <a:pt x="1904858" y="3573425"/>
                  <a:pt x="1904858" y="3573425"/>
                  <a:pt x="1904858" y="3573425"/>
                </a:cubicBezTo>
                <a:cubicBezTo>
                  <a:pt x="1905737" y="3570143"/>
                  <a:pt x="1905737" y="3570143"/>
                  <a:pt x="1905737" y="3570143"/>
                </a:cubicBezTo>
                <a:cubicBezTo>
                  <a:pt x="1912298" y="3571902"/>
                  <a:pt x="1913176" y="3568620"/>
                  <a:pt x="1911655" y="3561181"/>
                </a:cubicBezTo>
                <a:cubicBezTo>
                  <a:pt x="1906851" y="3552863"/>
                  <a:pt x="1908374" y="3560303"/>
                  <a:pt x="1902693" y="3555264"/>
                </a:cubicBezTo>
                <a:cubicBezTo>
                  <a:pt x="1904214" y="3562704"/>
                  <a:pt x="1904214" y="3562704"/>
                  <a:pt x="1904214" y="3562704"/>
                </a:cubicBezTo>
                <a:cubicBezTo>
                  <a:pt x="1901813" y="3558544"/>
                  <a:pt x="1902693" y="3555264"/>
                  <a:pt x="1898533" y="3557666"/>
                </a:cubicBezTo>
                <a:cubicBezTo>
                  <a:pt x="1897653" y="3560947"/>
                  <a:pt x="1896775" y="3564227"/>
                  <a:pt x="1899176" y="3568386"/>
                </a:cubicBezTo>
                <a:cubicBezTo>
                  <a:pt x="1901577" y="3572544"/>
                  <a:pt x="1901577" y="3572544"/>
                  <a:pt x="1901577" y="3572544"/>
                </a:cubicBezTo>
                <a:cubicBezTo>
                  <a:pt x="1898298" y="3571666"/>
                  <a:pt x="1899176" y="3568386"/>
                  <a:pt x="1895896" y="3567506"/>
                </a:cubicBezTo>
                <a:cubicBezTo>
                  <a:pt x="1896775" y="3564227"/>
                  <a:pt x="1896775" y="3564227"/>
                  <a:pt x="1896775" y="3564227"/>
                </a:cubicBezTo>
                <a:cubicBezTo>
                  <a:pt x="1894373" y="3560067"/>
                  <a:pt x="1894373" y="3560067"/>
                  <a:pt x="1894373" y="3560067"/>
                </a:cubicBezTo>
                <a:cubicBezTo>
                  <a:pt x="1891094" y="3559188"/>
                  <a:pt x="1891094" y="3559188"/>
                  <a:pt x="1891094" y="3559188"/>
                </a:cubicBezTo>
                <a:cubicBezTo>
                  <a:pt x="1884597" y="3504711"/>
                  <a:pt x="1882259" y="3447831"/>
                  <a:pt x="1879920" y="3390951"/>
                </a:cubicBezTo>
                <a:cubicBezTo>
                  <a:pt x="1883200" y="3391830"/>
                  <a:pt x="1887359" y="3389429"/>
                  <a:pt x="1885837" y="3381989"/>
                </a:cubicBezTo>
                <a:cubicBezTo>
                  <a:pt x="1882557" y="3381111"/>
                  <a:pt x="1882557" y="3381111"/>
                  <a:pt x="1882557" y="3381111"/>
                </a:cubicBezTo>
                <a:cubicBezTo>
                  <a:pt x="1878180" y="3200631"/>
                  <a:pt x="1900280" y="3013184"/>
                  <a:pt x="1949501" y="2829488"/>
                </a:cubicBezTo>
                <a:cubicBezTo>
                  <a:pt x="2065523" y="2396490"/>
                  <a:pt x="2313805" y="2034089"/>
                  <a:pt x="2643562" y="1774383"/>
                </a:cubicBezTo>
                <a:cubicBezTo>
                  <a:pt x="2638523" y="1780064"/>
                  <a:pt x="2637645" y="1783344"/>
                  <a:pt x="2640925" y="1784224"/>
                </a:cubicBezTo>
                <a:cubicBezTo>
                  <a:pt x="2669161" y="1770694"/>
                  <a:pt x="2664357" y="1762376"/>
                  <a:pt x="2686913" y="1743809"/>
                </a:cubicBezTo>
                <a:cubicBezTo>
                  <a:pt x="2686913" y="1743809"/>
                  <a:pt x="2683632" y="1742931"/>
                  <a:pt x="2683632" y="1742931"/>
                </a:cubicBezTo>
                <a:cubicBezTo>
                  <a:pt x="2705305" y="1727642"/>
                  <a:pt x="2722823" y="1714756"/>
                  <a:pt x="2744497" y="1699471"/>
                </a:cubicBezTo>
                <a:cubicBezTo>
                  <a:pt x="2751936" y="1697948"/>
                  <a:pt x="2777770" y="1680260"/>
                  <a:pt x="2782809" y="1674577"/>
                </a:cubicBezTo>
                <a:cubicBezTo>
                  <a:pt x="2786090" y="1675456"/>
                  <a:pt x="2786969" y="1672176"/>
                  <a:pt x="2786969" y="1672176"/>
                </a:cubicBezTo>
                <a:cubicBezTo>
                  <a:pt x="2791128" y="1669775"/>
                  <a:pt x="2791128" y="1669775"/>
                  <a:pt x="2787847" y="1668896"/>
                </a:cubicBezTo>
                <a:cubicBezTo>
                  <a:pt x="2791128" y="1669775"/>
                  <a:pt x="2792007" y="1666495"/>
                  <a:pt x="2795287" y="1667374"/>
                </a:cubicBezTo>
                <a:cubicBezTo>
                  <a:pt x="2800324" y="1661693"/>
                  <a:pt x="2808643" y="1656889"/>
                  <a:pt x="2812803" y="1654488"/>
                </a:cubicBezTo>
                <a:cubicBezTo>
                  <a:pt x="2830319" y="1641602"/>
                  <a:pt x="2850235" y="1632876"/>
                  <a:pt x="2867751" y="1619990"/>
                </a:cubicBezTo>
                <a:cubicBezTo>
                  <a:pt x="2876070" y="1615187"/>
                  <a:pt x="2884388" y="1610385"/>
                  <a:pt x="2892707" y="1605583"/>
                </a:cubicBezTo>
                <a:cubicBezTo>
                  <a:pt x="2909345" y="1595977"/>
                  <a:pt x="2929260" y="1587250"/>
                  <a:pt x="2945898" y="1577646"/>
                </a:cubicBezTo>
                <a:cubicBezTo>
                  <a:pt x="2945898" y="1577646"/>
                  <a:pt x="2945019" y="1580925"/>
                  <a:pt x="2945019" y="1580925"/>
                </a:cubicBezTo>
                <a:cubicBezTo>
                  <a:pt x="2949179" y="1578524"/>
                  <a:pt x="2950057" y="1575243"/>
                  <a:pt x="2954215" y="1572842"/>
                </a:cubicBezTo>
                <a:cubicBezTo>
                  <a:pt x="3029843" y="1533338"/>
                  <a:pt x="3107651" y="1498813"/>
                  <a:pt x="3187642" y="1469266"/>
                </a:cubicBezTo>
                <a:lnTo>
                  <a:pt x="3206518" y="1462968"/>
                </a:lnTo>
                <a:lnTo>
                  <a:pt x="3279061" y="1433119"/>
                </a:lnTo>
                <a:lnTo>
                  <a:pt x="3268731" y="1435621"/>
                </a:lnTo>
                <a:lnTo>
                  <a:pt x="3291288" y="1428088"/>
                </a:lnTo>
                <a:lnTo>
                  <a:pt x="3299007" y="1424913"/>
                </a:lnTo>
                <a:close/>
                <a:moveTo>
                  <a:pt x="2502762" y="1367737"/>
                </a:moveTo>
                <a:cubicBezTo>
                  <a:pt x="2499088" y="1373406"/>
                  <a:pt x="2499088" y="1373406"/>
                  <a:pt x="2499088" y="1373406"/>
                </a:cubicBezTo>
                <a:cubicBezTo>
                  <a:pt x="2500087" y="1378077"/>
                  <a:pt x="2504758" y="1377078"/>
                  <a:pt x="2508432" y="1371410"/>
                </a:cubicBezTo>
                <a:cubicBezTo>
                  <a:pt x="2496914" y="1386080"/>
                  <a:pt x="2485814" y="1397000"/>
                  <a:pt x="2472589" y="1406541"/>
                </a:cubicBezTo>
                <a:lnTo>
                  <a:pt x="2428360" y="1430993"/>
                </a:lnTo>
                <a:lnTo>
                  <a:pt x="2427665" y="1427740"/>
                </a:lnTo>
                <a:cubicBezTo>
                  <a:pt x="2427665" y="1427740"/>
                  <a:pt x="2423991" y="1433409"/>
                  <a:pt x="2423991" y="1433409"/>
                </a:cubicBezTo>
                <a:cubicBezTo>
                  <a:pt x="2414650" y="1435405"/>
                  <a:pt x="2415648" y="1440075"/>
                  <a:pt x="2406305" y="1442071"/>
                </a:cubicBezTo>
                <a:cubicBezTo>
                  <a:pt x="2401635" y="1443068"/>
                  <a:pt x="2401635" y="1443068"/>
                  <a:pt x="2401635" y="1443068"/>
                </a:cubicBezTo>
                <a:cubicBezTo>
                  <a:pt x="2401635" y="1443068"/>
                  <a:pt x="2402632" y="1447739"/>
                  <a:pt x="2402632" y="1447739"/>
                </a:cubicBezTo>
                <a:cubicBezTo>
                  <a:pt x="2397962" y="1448738"/>
                  <a:pt x="2397962" y="1448738"/>
                  <a:pt x="2397962" y="1448738"/>
                </a:cubicBezTo>
                <a:lnTo>
                  <a:pt x="2368524" y="1462091"/>
                </a:lnTo>
                <a:lnTo>
                  <a:pt x="2436136" y="1405006"/>
                </a:lnTo>
                <a:lnTo>
                  <a:pt x="2447028" y="1404065"/>
                </a:lnTo>
                <a:cubicBezTo>
                  <a:pt x="2460542" y="1398736"/>
                  <a:pt x="2475395" y="1388235"/>
                  <a:pt x="2493419" y="1369732"/>
                </a:cubicBezTo>
                <a:cubicBezTo>
                  <a:pt x="2493419" y="1369732"/>
                  <a:pt x="2498091" y="1368735"/>
                  <a:pt x="2502762" y="1367737"/>
                </a:cubicBezTo>
                <a:close/>
                <a:moveTo>
                  <a:pt x="3694920" y="1351768"/>
                </a:moveTo>
                <a:lnTo>
                  <a:pt x="3592642" y="1364711"/>
                </a:lnTo>
                <a:lnTo>
                  <a:pt x="3590251" y="1366035"/>
                </a:lnTo>
                <a:lnTo>
                  <a:pt x="3570147" y="1371907"/>
                </a:lnTo>
                <a:lnTo>
                  <a:pt x="3581954" y="1369853"/>
                </a:lnTo>
                <a:lnTo>
                  <a:pt x="3656160" y="1363370"/>
                </a:lnTo>
                <a:close/>
                <a:moveTo>
                  <a:pt x="2840435" y="1256522"/>
                </a:moveTo>
                <a:cubicBezTo>
                  <a:pt x="2814405" y="1271852"/>
                  <a:pt x="2779032" y="1289177"/>
                  <a:pt x="2754000" y="1309177"/>
                </a:cubicBezTo>
                <a:cubicBezTo>
                  <a:pt x="2727471" y="1322172"/>
                  <a:pt x="2696248" y="1338915"/>
                  <a:pt x="2675675" y="1354070"/>
                </a:cubicBezTo>
                <a:lnTo>
                  <a:pt x="2664839" y="1363575"/>
                </a:lnTo>
                <a:lnTo>
                  <a:pt x="2606905" y="1394572"/>
                </a:lnTo>
                <a:lnTo>
                  <a:pt x="2606162" y="1394488"/>
                </a:lnTo>
                <a:lnTo>
                  <a:pt x="2606032" y="1395039"/>
                </a:lnTo>
                <a:lnTo>
                  <a:pt x="2569460" y="1414607"/>
                </a:lnTo>
                <a:lnTo>
                  <a:pt x="2535666" y="1437142"/>
                </a:lnTo>
                <a:lnTo>
                  <a:pt x="2557774" y="1419478"/>
                </a:lnTo>
                <a:cubicBezTo>
                  <a:pt x="2617181" y="1377482"/>
                  <a:pt x="2686928" y="1338159"/>
                  <a:pt x="2743660" y="1306503"/>
                </a:cubicBezTo>
                <a:cubicBezTo>
                  <a:pt x="2765019" y="1292171"/>
                  <a:pt x="2787377" y="1282510"/>
                  <a:pt x="2803068" y="1264505"/>
                </a:cubicBezTo>
                <a:cubicBezTo>
                  <a:pt x="2799394" y="1270174"/>
                  <a:pt x="2809734" y="1272849"/>
                  <a:pt x="2840435" y="1256522"/>
                </a:cubicBezTo>
                <a:close/>
                <a:moveTo>
                  <a:pt x="4291945" y="1253435"/>
                </a:moveTo>
                <a:cubicBezTo>
                  <a:pt x="4288620" y="1252908"/>
                  <a:pt x="4285780" y="1253972"/>
                  <a:pt x="4284137" y="1260101"/>
                </a:cubicBezTo>
                <a:cubicBezTo>
                  <a:pt x="4280853" y="1272360"/>
                  <a:pt x="4289390" y="1273187"/>
                  <a:pt x="4298921" y="1275741"/>
                </a:cubicBezTo>
                <a:cubicBezTo>
                  <a:pt x="4349411" y="1283430"/>
                  <a:pt x="4400898" y="1292848"/>
                  <a:pt x="4450293" y="1304623"/>
                </a:cubicBezTo>
                <a:cubicBezTo>
                  <a:pt x="4553327" y="1330041"/>
                  <a:pt x="4653016" y="1361132"/>
                  <a:pt x="4748991" y="1398504"/>
                </a:cubicBezTo>
                <a:lnTo>
                  <a:pt x="4900593" y="1470664"/>
                </a:lnTo>
                <a:lnTo>
                  <a:pt x="4850303" y="1427852"/>
                </a:lnTo>
                <a:lnTo>
                  <a:pt x="4826319" y="1412622"/>
                </a:lnTo>
                <a:lnTo>
                  <a:pt x="4657237" y="1344015"/>
                </a:lnTo>
                <a:cubicBezTo>
                  <a:pt x="4555286" y="1305020"/>
                  <a:pt x="4447497" y="1287816"/>
                  <a:pt x="4341169" y="1265164"/>
                </a:cubicBezTo>
                <a:cubicBezTo>
                  <a:pt x="4328547" y="1263242"/>
                  <a:pt x="4314927" y="1259592"/>
                  <a:pt x="4302669" y="1256309"/>
                </a:cubicBezTo>
                <a:cubicBezTo>
                  <a:pt x="4299082" y="1256077"/>
                  <a:pt x="4295271" y="1253960"/>
                  <a:pt x="4291945" y="1253435"/>
                </a:cubicBezTo>
                <a:close/>
                <a:moveTo>
                  <a:pt x="3498102" y="1245800"/>
                </a:moveTo>
                <a:lnTo>
                  <a:pt x="3459267" y="1255133"/>
                </a:lnTo>
                <a:lnTo>
                  <a:pt x="3459939" y="1258420"/>
                </a:lnTo>
                <a:close/>
                <a:moveTo>
                  <a:pt x="5350802" y="1233036"/>
                </a:moveTo>
                <a:cubicBezTo>
                  <a:pt x="5361142" y="1235710"/>
                  <a:pt x="5361142" y="1235710"/>
                  <a:pt x="5351799" y="1237706"/>
                </a:cubicBezTo>
                <a:cubicBezTo>
                  <a:pt x="5346131" y="1234033"/>
                  <a:pt x="5346131" y="1234033"/>
                  <a:pt x="5346131" y="1234033"/>
                </a:cubicBezTo>
                <a:cubicBezTo>
                  <a:pt x="5350802" y="1233036"/>
                  <a:pt x="5350802" y="1233036"/>
                  <a:pt x="5350802" y="1233036"/>
                </a:cubicBezTo>
                <a:close/>
                <a:moveTo>
                  <a:pt x="5345813" y="1209681"/>
                </a:moveTo>
                <a:cubicBezTo>
                  <a:pt x="5345813" y="1209681"/>
                  <a:pt x="5350483" y="1208682"/>
                  <a:pt x="5351481" y="1213353"/>
                </a:cubicBezTo>
                <a:cubicBezTo>
                  <a:pt x="5346810" y="1214352"/>
                  <a:pt x="5346810" y="1214352"/>
                  <a:pt x="5346810" y="1214352"/>
                </a:cubicBezTo>
                <a:cubicBezTo>
                  <a:pt x="5346810" y="1214352"/>
                  <a:pt x="5345813" y="1209681"/>
                  <a:pt x="5345813" y="1209681"/>
                </a:cubicBezTo>
                <a:close/>
                <a:moveTo>
                  <a:pt x="5343817" y="1200338"/>
                </a:moveTo>
                <a:cubicBezTo>
                  <a:pt x="5344814" y="1205008"/>
                  <a:pt x="5344814" y="1205008"/>
                  <a:pt x="5349485" y="1204011"/>
                </a:cubicBezTo>
                <a:lnTo>
                  <a:pt x="5339148" y="1201337"/>
                </a:lnTo>
                <a:close/>
                <a:moveTo>
                  <a:pt x="2761703" y="1151674"/>
                </a:moveTo>
                <a:lnTo>
                  <a:pt x="2748959" y="1165559"/>
                </a:lnTo>
                <a:cubicBezTo>
                  <a:pt x="2741657" y="1171392"/>
                  <a:pt x="2733065" y="1176892"/>
                  <a:pt x="2722385" y="1184058"/>
                </a:cubicBezTo>
                <a:cubicBezTo>
                  <a:pt x="2726058" y="1178388"/>
                  <a:pt x="2721386" y="1179387"/>
                  <a:pt x="2716716" y="1180384"/>
                </a:cubicBezTo>
                <a:cubicBezTo>
                  <a:pt x="2694359" y="1190045"/>
                  <a:pt x="2674994" y="1213720"/>
                  <a:pt x="2657309" y="1222382"/>
                </a:cubicBezTo>
                <a:cubicBezTo>
                  <a:pt x="2657309" y="1222382"/>
                  <a:pt x="2660982" y="1216713"/>
                  <a:pt x="2660982" y="1216713"/>
                </a:cubicBezTo>
                <a:cubicBezTo>
                  <a:pt x="2630281" y="1233040"/>
                  <a:pt x="2606247" y="1257713"/>
                  <a:pt x="2595906" y="1255037"/>
                </a:cubicBezTo>
                <a:cubicBezTo>
                  <a:pt x="2595906" y="1255037"/>
                  <a:pt x="2596903" y="1259709"/>
                  <a:pt x="2592233" y="1260706"/>
                </a:cubicBezTo>
                <a:cubicBezTo>
                  <a:pt x="2581214" y="1277713"/>
                  <a:pt x="2601576" y="1258710"/>
                  <a:pt x="2606247" y="1257713"/>
                </a:cubicBezTo>
                <a:cubicBezTo>
                  <a:pt x="2593730" y="1267712"/>
                  <a:pt x="2584887" y="1272043"/>
                  <a:pt x="2577796" y="1276001"/>
                </a:cubicBezTo>
                <a:lnTo>
                  <a:pt x="2560312" y="1291636"/>
                </a:lnTo>
                <a:lnTo>
                  <a:pt x="2559859" y="1291860"/>
                </a:lnTo>
                <a:lnTo>
                  <a:pt x="2560069" y="1281620"/>
                </a:lnTo>
                <a:cubicBezTo>
                  <a:pt x="2559696" y="1279869"/>
                  <a:pt x="2557360" y="1280367"/>
                  <a:pt x="2548516" y="1284699"/>
                </a:cubicBezTo>
                <a:cubicBezTo>
                  <a:pt x="2547179" y="1289869"/>
                  <a:pt x="2548846" y="1291955"/>
                  <a:pt x="2549928" y="1294165"/>
                </a:cubicBezTo>
                <a:lnTo>
                  <a:pt x="2549342" y="1297035"/>
                </a:lnTo>
                <a:lnTo>
                  <a:pt x="2541806" y="1300742"/>
                </a:lnTo>
                <a:cubicBezTo>
                  <a:pt x="2519258" y="1309996"/>
                  <a:pt x="2495601" y="1317332"/>
                  <a:pt x="2470077" y="1321264"/>
                </a:cubicBezTo>
                <a:cubicBezTo>
                  <a:pt x="2487552" y="1289140"/>
                  <a:pt x="2510692" y="1274055"/>
                  <a:pt x="2536602" y="1262438"/>
                </a:cubicBezTo>
                <a:cubicBezTo>
                  <a:pt x="2598121" y="1237126"/>
                  <a:pt x="2657282" y="1210292"/>
                  <a:pt x="2712436" y="1174174"/>
                </a:cubicBezTo>
                <a:cubicBezTo>
                  <a:pt x="2723037" y="1166839"/>
                  <a:pt x="2734149" y="1161297"/>
                  <a:pt x="2745575" y="1156796"/>
                </a:cubicBezTo>
                <a:close/>
                <a:moveTo>
                  <a:pt x="4763650" y="1149529"/>
                </a:moveTo>
                <a:lnTo>
                  <a:pt x="4771720" y="1151618"/>
                </a:lnTo>
                <a:cubicBezTo>
                  <a:pt x="4771720" y="1151618"/>
                  <a:pt x="4771720" y="1151618"/>
                  <a:pt x="4767049" y="1152615"/>
                </a:cubicBezTo>
                <a:close/>
                <a:moveTo>
                  <a:pt x="3314885" y="1145389"/>
                </a:moveTo>
                <a:cubicBezTo>
                  <a:pt x="3311211" y="1151058"/>
                  <a:pt x="3311211" y="1151058"/>
                  <a:pt x="3311211" y="1151058"/>
                </a:cubicBezTo>
                <a:cubicBezTo>
                  <a:pt x="3306541" y="1152057"/>
                  <a:pt x="3306541" y="1152057"/>
                  <a:pt x="3306541" y="1152057"/>
                </a:cubicBezTo>
                <a:cubicBezTo>
                  <a:pt x="3297198" y="1154051"/>
                  <a:pt x="3292528" y="1155049"/>
                  <a:pt x="3287857" y="1156047"/>
                </a:cubicBezTo>
                <a:cubicBezTo>
                  <a:pt x="3278514" y="1158043"/>
                  <a:pt x="3273843" y="1159041"/>
                  <a:pt x="3264500" y="1161037"/>
                </a:cubicBezTo>
                <a:lnTo>
                  <a:pt x="3259830" y="1162034"/>
                </a:lnTo>
                <a:close/>
                <a:moveTo>
                  <a:pt x="4063207" y="1058776"/>
                </a:moveTo>
                <a:lnTo>
                  <a:pt x="4059509" y="1058914"/>
                </a:lnTo>
                <a:lnTo>
                  <a:pt x="4059417" y="1058899"/>
                </a:lnTo>
                <a:cubicBezTo>
                  <a:pt x="4058579" y="1058545"/>
                  <a:pt x="4059454" y="1058357"/>
                  <a:pt x="4063207" y="1058776"/>
                </a:cubicBezTo>
                <a:close/>
                <a:moveTo>
                  <a:pt x="4081891" y="1054786"/>
                </a:moveTo>
                <a:cubicBezTo>
                  <a:pt x="4083887" y="1064127"/>
                  <a:pt x="4101574" y="1055465"/>
                  <a:pt x="4111912" y="1058138"/>
                </a:cubicBezTo>
                <a:cubicBezTo>
                  <a:pt x="4097900" y="1061133"/>
                  <a:pt x="4111233" y="1077821"/>
                  <a:pt x="4112910" y="1062810"/>
                </a:cubicBezTo>
                <a:cubicBezTo>
                  <a:pt x="4141935" y="1061494"/>
                  <a:pt x="4171956" y="1064849"/>
                  <a:pt x="4191639" y="1065528"/>
                </a:cubicBezTo>
                <a:cubicBezTo>
                  <a:pt x="4176627" y="1063850"/>
                  <a:pt x="4205653" y="1062533"/>
                  <a:pt x="4224337" y="1058542"/>
                </a:cubicBezTo>
                <a:cubicBezTo>
                  <a:pt x="4225335" y="1063212"/>
                  <a:pt x="4215991" y="1065208"/>
                  <a:pt x="4215991" y="1065208"/>
                </a:cubicBezTo>
                <a:cubicBezTo>
                  <a:pt x="4250685" y="1067565"/>
                  <a:pt x="4270368" y="1068244"/>
                  <a:pt x="4290049" y="1068923"/>
                </a:cubicBezTo>
                <a:cubicBezTo>
                  <a:pt x="4314402" y="1068605"/>
                  <a:pt x="4334085" y="1069284"/>
                  <a:pt x="4379117" y="1074315"/>
                </a:cubicBezTo>
                <a:cubicBezTo>
                  <a:pt x="4375445" y="1079983"/>
                  <a:pt x="4366101" y="1081981"/>
                  <a:pt x="4385785" y="1082660"/>
                </a:cubicBezTo>
                <a:cubicBezTo>
                  <a:pt x="4396125" y="1085335"/>
                  <a:pt x="4374447" y="1075314"/>
                  <a:pt x="4398799" y="1074995"/>
                </a:cubicBezTo>
                <a:cubicBezTo>
                  <a:pt x="4415807" y="1086013"/>
                  <a:pt x="4430817" y="1087691"/>
                  <a:pt x="4443833" y="1080026"/>
                </a:cubicBezTo>
                <a:cubicBezTo>
                  <a:pt x="4460841" y="1091045"/>
                  <a:pt x="4454173" y="1082701"/>
                  <a:pt x="4461839" y="1095716"/>
                </a:cubicBezTo>
                <a:cubicBezTo>
                  <a:pt x="4465511" y="1090048"/>
                  <a:pt x="4474853" y="1088052"/>
                  <a:pt x="4489863" y="1089728"/>
                </a:cubicBezTo>
                <a:cubicBezTo>
                  <a:pt x="4489863" y="1089728"/>
                  <a:pt x="4480522" y="1091724"/>
                  <a:pt x="4486191" y="1095398"/>
                </a:cubicBezTo>
                <a:cubicBezTo>
                  <a:pt x="4509546" y="1090407"/>
                  <a:pt x="4532222" y="1105100"/>
                  <a:pt x="4565917" y="1102785"/>
                </a:cubicBezTo>
                <a:cubicBezTo>
                  <a:pt x="4566915" y="1107457"/>
                  <a:pt x="4546235" y="1102107"/>
                  <a:pt x="4547233" y="1106777"/>
                </a:cubicBezTo>
                <a:cubicBezTo>
                  <a:pt x="4568911" y="1116797"/>
                  <a:pt x="4591269" y="1107139"/>
                  <a:pt x="4609273" y="1122827"/>
                </a:cubicBezTo>
                <a:cubicBezTo>
                  <a:pt x="4613943" y="1121829"/>
                  <a:pt x="4591269" y="1107139"/>
                  <a:pt x="4611947" y="1112488"/>
                </a:cubicBezTo>
                <a:cubicBezTo>
                  <a:pt x="4608275" y="1118157"/>
                  <a:pt x="4613943" y="1121829"/>
                  <a:pt x="4628956" y="1123507"/>
                </a:cubicBezTo>
                <a:cubicBezTo>
                  <a:pt x="4641971" y="1115841"/>
                  <a:pt x="4665645" y="1135205"/>
                  <a:pt x="4668320" y="1124867"/>
                </a:cubicBezTo>
                <a:cubicBezTo>
                  <a:pt x="4669317" y="1129537"/>
                  <a:pt x="4673989" y="1128538"/>
                  <a:pt x="4679657" y="1132212"/>
                </a:cubicBezTo>
                <a:cubicBezTo>
                  <a:pt x="4685326" y="1135884"/>
                  <a:pt x="4685326" y="1135884"/>
                  <a:pt x="4685326" y="1135884"/>
                </a:cubicBezTo>
                <a:cubicBezTo>
                  <a:pt x="4685326" y="1135884"/>
                  <a:pt x="4684329" y="1131215"/>
                  <a:pt x="4684329" y="1131215"/>
                </a:cubicBezTo>
                <a:cubicBezTo>
                  <a:pt x="4679657" y="1132212"/>
                  <a:pt x="4678659" y="1127541"/>
                  <a:pt x="4673989" y="1128538"/>
                </a:cubicBezTo>
                <a:cubicBezTo>
                  <a:pt x="4692673" y="1124547"/>
                  <a:pt x="4705007" y="1136564"/>
                  <a:pt x="4716346" y="1143910"/>
                </a:cubicBezTo>
                <a:cubicBezTo>
                  <a:pt x="4721019" y="1142913"/>
                  <a:pt x="4725689" y="1141914"/>
                  <a:pt x="4737026" y="1149261"/>
                </a:cubicBezTo>
                <a:cubicBezTo>
                  <a:pt x="4750041" y="1141596"/>
                  <a:pt x="4718024" y="1128899"/>
                  <a:pt x="4733035" y="1130577"/>
                </a:cubicBezTo>
                <a:cubicBezTo>
                  <a:pt x="4731029" y="1138331"/>
                  <a:pt x="4750041" y="1141596"/>
                  <a:pt x="4760516" y="1146683"/>
                </a:cubicBezTo>
                <a:lnTo>
                  <a:pt x="4763650" y="1149529"/>
                </a:lnTo>
                <a:lnTo>
                  <a:pt x="4761379" y="1148942"/>
                </a:lnTo>
                <a:cubicBezTo>
                  <a:pt x="4756709" y="1149940"/>
                  <a:pt x="4752037" y="1150938"/>
                  <a:pt x="4752037" y="1150938"/>
                </a:cubicBezTo>
                <a:cubicBezTo>
                  <a:pt x="4752037" y="1150938"/>
                  <a:pt x="4752037" y="1150938"/>
                  <a:pt x="4757706" y="1154611"/>
                </a:cubicBezTo>
                <a:cubicBezTo>
                  <a:pt x="4763375" y="1158284"/>
                  <a:pt x="4768046" y="1157286"/>
                  <a:pt x="4772717" y="1156287"/>
                </a:cubicBezTo>
                <a:cubicBezTo>
                  <a:pt x="4769043" y="1161957"/>
                  <a:pt x="4817750" y="1161320"/>
                  <a:pt x="4799066" y="1165310"/>
                </a:cubicBezTo>
                <a:cubicBezTo>
                  <a:pt x="4824417" y="1169663"/>
                  <a:pt x="4846096" y="1179685"/>
                  <a:pt x="4881786" y="1186712"/>
                </a:cubicBezTo>
                <a:cubicBezTo>
                  <a:pt x="4881786" y="1186712"/>
                  <a:pt x="4881786" y="1186712"/>
                  <a:pt x="4886457" y="1185713"/>
                </a:cubicBezTo>
                <a:cubicBezTo>
                  <a:pt x="4881786" y="1186712"/>
                  <a:pt x="4877116" y="1187711"/>
                  <a:pt x="4878113" y="1192381"/>
                </a:cubicBezTo>
                <a:cubicBezTo>
                  <a:pt x="4878113" y="1192381"/>
                  <a:pt x="4878113" y="1192381"/>
                  <a:pt x="4883782" y="1196053"/>
                </a:cubicBezTo>
                <a:cubicBezTo>
                  <a:pt x="4888453" y="1195056"/>
                  <a:pt x="4887456" y="1190385"/>
                  <a:pt x="4887456" y="1190385"/>
                </a:cubicBezTo>
                <a:cubicBezTo>
                  <a:pt x="4903465" y="1196734"/>
                  <a:pt x="4928816" y="1201086"/>
                  <a:pt x="4920471" y="1207753"/>
                </a:cubicBezTo>
                <a:cubicBezTo>
                  <a:pt x="4941151" y="1213102"/>
                  <a:pt x="4941151" y="1213102"/>
                  <a:pt x="4968499" y="1226796"/>
                </a:cubicBezTo>
                <a:cubicBezTo>
                  <a:pt x="4973169" y="1225799"/>
                  <a:pt x="4972171" y="1221128"/>
                  <a:pt x="4972171" y="1221128"/>
                </a:cubicBezTo>
                <a:cubicBezTo>
                  <a:pt x="4977839" y="1224802"/>
                  <a:pt x="4983509" y="1228474"/>
                  <a:pt x="4988181" y="1227477"/>
                </a:cubicBezTo>
                <a:cubicBezTo>
                  <a:pt x="5000517" y="1239493"/>
                  <a:pt x="5001514" y="1244166"/>
                  <a:pt x="4996843" y="1245163"/>
                </a:cubicBezTo>
                <a:cubicBezTo>
                  <a:pt x="5011854" y="1246838"/>
                  <a:pt x="5016525" y="1245841"/>
                  <a:pt x="5025867" y="1243845"/>
                </a:cubicBezTo>
                <a:cubicBezTo>
                  <a:pt x="5025867" y="1243845"/>
                  <a:pt x="5025867" y="1243845"/>
                  <a:pt x="5026865" y="1248516"/>
                </a:cubicBezTo>
                <a:cubicBezTo>
                  <a:pt x="5032534" y="1252190"/>
                  <a:pt x="5028861" y="1257857"/>
                  <a:pt x="5039201" y="1260533"/>
                </a:cubicBezTo>
                <a:cubicBezTo>
                  <a:pt x="5043871" y="1259535"/>
                  <a:pt x="5042874" y="1254865"/>
                  <a:pt x="5054211" y="1262212"/>
                </a:cubicBezTo>
                <a:cubicBezTo>
                  <a:pt x="5058883" y="1261213"/>
                  <a:pt x="5059881" y="1265883"/>
                  <a:pt x="5059881" y="1265883"/>
                </a:cubicBezTo>
                <a:cubicBezTo>
                  <a:pt x="5059881" y="1265883"/>
                  <a:pt x="5059881" y="1265883"/>
                  <a:pt x="5060879" y="1270554"/>
                </a:cubicBezTo>
                <a:cubicBezTo>
                  <a:pt x="5065550" y="1269557"/>
                  <a:pt x="5065550" y="1269557"/>
                  <a:pt x="5065550" y="1269557"/>
                </a:cubicBezTo>
                <a:cubicBezTo>
                  <a:pt x="5064551" y="1264886"/>
                  <a:pt x="5064551" y="1264886"/>
                  <a:pt x="5063554" y="1260214"/>
                </a:cubicBezTo>
                <a:cubicBezTo>
                  <a:pt x="5063554" y="1260214"/>
                  <a:pt x="5079564" y="1266562"/>
                  <a:pt x="5085233" y="1270236"/>
                </a:cubicBezTo>
                <a:cubicBezTo>
                  <a:pt x="5085233" y="1270236"/>
                  <a:pt x="5089903" y="1269239"/>
                  <a:pt x="5089903" y="1269239"/>
                </a:cubicBezTo>
                <a:cubicBezTo>
                  <a:pt x="5091899" y="1278580"/>
                  <a:pt x="5081559" y="1275906"/>
                  <a:pt x="5092897" y="1283251"/>
                </a:cubicBezTo>
                <a:cubicBezTo>
                  <a:pt x="5091899" y="1278580"/>
                  <a:pt x="5128587" y="1290278"/>
                  <a:pt x="5135255" y="1298622"/>
                </a:cubicBezTo>
                <a:cubicBezTo>
                  <a:pt x="5140923" y="1302296"/>
                  <a:pt x="5140923" y="1302296"/>
                  <a:pt x="5140923" y="1302296"/>
                </a:cubicBezTo>
                <a:cubicBezTo>
                  <a:pt x="5136253" y="1303293"/>
                  <a:pt x="5136253" y="1303293"/>
                  <a:pt x="5136253" y="1303293"/>
                </a:cubicBezTo>
                <a:cubicBezTo>
                  <a:pt x="5135255" y="1298622"/>
                  <a:pt x="5130583" y="1299621"/>
                  <a:pt x="5125914" y="1300618"/>
                </a:cubicBezTo>
                <a:cubicBezTo>
                  <a:pt x="5126911" y="1305290"/>
                  <a:pt x="5126911" y="1305290"/>
                  <a:pt x="5126911" y="1305290"/>
                </a:cubicBezTo>
                <a:cubicBezTo>
                  <a:pt x="5136253" y="1303293"/>
                  <a:pt x="5137251" y="1307965"/>
                  <a:pt x="5141923" y="1306967"/>
                </a:cubicBezTo>
                <a:cubicBezTo>
                  <a:pt x="5161603" y="1307645"/>
                  <a:pt x="5162603" y="1312318"/>
                  <a:pt x="5185279" y="1327010"/>
                </a:cubicBezTo>
                <a:cubicBezTo>
                  <a:pt x="5185279" y="1327010"/>
                  <a:pt x="5189949" y="1326012"/>
                  <a:pt x="5188951" y="1321339"/>
                </a:cubicBezTo>
                <a:cubicBezTo>
                  <a:pt x="5194619" y="1325013"/>
                  <a:pt x="5200289" y="1328686"/>
                  <a:pt x="5201287" y="1333357"/>
                </a:cubicBezTo>
                <a:cubicBezTo>
                  <a:pt x="5206956" y="1337031"/>
                  <a:pt x="5212625" y="1340704"/>
                  <a:pt x="5212625" y="1340704"/>
                </a:cubicBezTo>
                <a:cubicBezTo>
                  <a:pt x="5223963" y="1348049"/>
                  <a:pt x="5228635" y="1347052"/>
                  <a:pt x="5234302" y="1350726"/>
                </a:cubicBezTo>
                <a:cubicBezTo>
                  <a:pt x="5244643" y="1353399"/>
                  <a:pt x="5255981" y="1360746"/>
                  <a:pt x="5261651" y="1364420"/>
                </a:cubicBezTo>
                <a:cubicBezTo>
                  <a:pt x="5262648" y="1369090"/>
                  <a:pt x="5262648" y="1369090"/>
                  <a:pt x="5263645" y="1373761"/>
                </a:cubicBezTo>
                <a:cubicBezTo>
                  <a:pt x="5268317" y="1372762"/>
                  <a:pt x="5269315" y="1377435"/>
                  <a:pt x="5269315" y="1377435"/>
                </a:cubicBezTo>
                <a:cubicBezTo>
                  <a:pt x="5273985" y="1376438"/>
                  <a:pt x="5274984" y="1381108"/>
                  <a:pt x="5279654" y="1380109"/>
                </a:cubicBezTo>
                <a:cubicBezTo>
                  <a:pt x="5279654" y="1380109"/>
                  <a:pt x="5284325" y="1379110"/>
                  <a:pt x="5284325" y="1379110"/>
                </a:cubicBezTo>
                <a:cubicBezTo>
                  <a:pt x="5289994" y="1382784"/>
                  <a:pt x="5301333" y="1390131"/>
                  <a:pt x="5307001" y="1393803"/>
                </a:cubicBezTo>
                <a:cubicBezTo>
                  <a:pt x="5307001" y="1393803"/>
                  <a:pt x="5307001" y="1393803"/>
                  <a:pt x="5311671" y="1392806"/>
                </a:cubicBezTo>
                <a:cubicBezTo>
                  <a:pt x="5329677" y="1408496"/>
                  <a:pt x="5352353" y="1423188"/>
                  <a:pt x="5374031" y="1433210"/>
                </a:cubicBezTo>
                <a:cubicBezTo>
                  <a:pt x="5375029" y="1437880"/>
                  <a:pt x="5375029" y="1437880"/>
                  <a:pt x="5375029" y="1437880"/>
                </a:cubicBezTo>
                <a:cubicBezTo>
                  <a:pt x="5375029" y="1437880"/>
                  <a:pt x="5379701" y="1436882"/>
                  <a:pt x="5379701" y="1436882"/>
                </a:cubicBezTo>
                <a:cubicBezTo>
                  <a:pt x="5420381" y="1467264"/>
                  <a:pt x="5461061" y="1497648"/>
                  <a:pt x="5497073" y="1529027"/>
                </a:cubicBezTo>
                <a:cubicBezTo>
                  <a:pt x="5515075" y="1544718"/>
                  <a:pt x="5555757" y="1575100"/>
                  <a:pt x="5580429" y="1599135"/>
                </a:cubicBezTo>
                <a:cubicBezTo>
                  <a:pt x="5591766" y="1606481"/>
                  <a:pt x="5594761" y="1620493"/>
                  <a:pt x="5606099" y="1627840"/>
                </a:cubicBezTo>
                <a:cubicBezTo>
                  <a:pt x="5649774" y="1672234"/>
                  <a:pt x="5711133" y="1707968"/>
                  <a:pt x="5746464" y="1759030"/>
                </a:cubicBezTo>
                <a:cubicBezTo>
                  <a:pt x="5752134" y="1762703"/>
                  <a:pt x="5753131" y="1767373"/>
                  <a:pt x="5757803" y="1766375"/>
                </a:cubicBezTo>
                <a:cubicBezTo>
                  <a:pt x="5754129" y="1772044"/>
                  <a:pt x="5758800" y="1771047"/>
                  <a:pt x="5758800" y="1771047"/>
                </a:cubicBezTo>
                <a:cubicBezTo>
                  <a:pt x="5775807" y="1782066"/>
                  <a:pt x="5788142" y="1794084"/>
                  <a:pt x="5801477" y="1810771"/>
                </a:cubicBezTo>
                <a:cubicBezTo>
                  <a:pt x="5801477" y="1810771"/>
                  <a:pt x="5802475" y="1815443"/>
                  <a:pt x="5807146" y="1814445"/>
                </a:cubicBezTo>
                <a:cubicBezTo>
                  <a:pt x="5808143" y="1819115"/>
                  <a:pt x="5808143" y="1819115"/>
                  <a:pt x="5812815" y="1818118"/>
                </a:cubicBezTo>
                <a:cubicBezTo>
                  <a:pt x="5826149" y="1834806"/>
                  <a:pt x="5845151" y="1855167"/>
                  <a:pt x="5863156" y="1870858"/>
                </a:cubicBezTo>
                <a:cubicBezTo>
                  <a:pt x="5862157" y="1866187"/>
                  <a:pt x="5855491" y="1857843"/>
                  <a:pt x="5854493" y="1853171"/>
                </a:cubicBezTo>
                <a:cubicBezTo>
                  <a:pt x="5854493" y="1853171"/>
                  <a:pt x="5859165" y="1852174"/>
                  <a:pt x="5860163" y="1856844"/>
                </a:cubicBezTo>
                <a:cubicBezTo>
                  <a:pt x="5860163" y="1856844"/>
                  <a:pt x="5860163" y="1856844"/>
                  <a:pt x="5861160" y="1861515"/>
                </a:cubicBezTo>
                <a:cubicBezTo>
                  <a:pt x="5861160" y="1861515"/>
                  <a:pt x="5865831" y="1860516"/>
                  <a:pt x="5865831" y="1860516"/>
                </a:cubicBezTo>
                <a:cubicBezTo>
                  <a:pt x="5870503" y="1859519"/>
                  <a:pt x="5870503" y="1859519"/>
                  <a:pt x="5870503" y="1859519"/>
                </a:cubicBezTo>
                <a:cubicBezTo>
                  <a:pt x="5871500" y="1864190"/>
                  <a:pt x="5876171" y="1863192"/>
                  <a:pt x="5876171" y="1863192"/>
                </a:cubicBezTo>
                <a:cubicBezTo>
                  <a:pt x="5882839" y="1871536"/>
                  <a:pt x="5888507" y="1875210"/>
                  <a:pt x="5901841" y="1891897"/>
                </a:cubicBezTo>
                <a:cubicBezTo>
                  <a:pt x="5900842" y="1887226"/>
                  <a:pt x="5900842" y="1887226"/>
                  <a:pt x="5900842" y="1887226"/>
                </a:cubicBezTo>
                <a:cubicBezTo>
                  <a:pt x="5906513" y="1890900"/>
                  <a:pt x="5906513" y="1890900"/>
                  <a:pt x="5906513" y="1890900"/>
                </a:cubicBezTo>
                <a:cubicBezTo>
                  <a:pt x="5913179" y="1899244"/>
                  <a:pt x="5913179" y="1899244"/>
                  <a:pt x="5913179" y="1899244"/>
                </a:cubicBezTo>
                <a:cubicBezTo>
                  <a:pt x="5907509" y="1895570"/>
                  <a:pt x="5901841" y="1891897"/>
                  <a:pt x="5897169" y="1892896"/>
                </a:cubicBezTo>
                <a:cubicBezTo>
                  <a:pt x="5902839" y="1896569"/>
                  <a:pt x="5903837" y="1901240"/>
                  <a:pt x="5904836" y="1905910"/>
                </a:cubicBezTo>
                <a:cubicBezTo>
                  <a:pt x="5904836" y="1905910"/>
                  <a:pt x="5900163" y="1906909"/>
                  <a:pt x="5900163" y="1906909"/>
                </a:cubicBezTo>
                <a:cubicBezTo>
                  <a:pt x="5900163" y="1906909"/>
                  <a:pt x="5901161" y="1911580"/>
                  <a:pt x="5901161" y="1911580"/>
                </a:cubicBezTo>
                <a:cubicBezTo>
                  <a:pt x="5906831" y="1915253"/>
                  <a:pt x="5907828" y="1919924"/>
                  <a:pt x="5911502" y="1914255"/>
                </a:cubicBezTo>
                <a:cubicBezTo>
                  <a:pt x="5914495" y="1928268"/>
                  <a:pt x="5920164" y="1931940"/>
                  <a:pt x="5925833" y="1935614"/>
                </a:cubicBezTo>
                <a:cubicBezTo>
                  <a:pt x="5922160" y="1941283"/>
                  <a:pt x="5922160" y="1941283"/>
                  <a:pt x="5922160" y="1941283"/>
                </a:cubicBezTo>
                <a:cubicBezTo>
                  <a:pt x="5929825" y="1954298"/>
                  <a:pt x="5936493" y="1962642"/>
                  <a:pt x="5943160" y="1970986"/>
                </a:cubicBezTo>
                <a:cubicBezTo>
                  <a:pt x="5947829" y="1969987"/>
                  <a:pt x="5948829" y="1974660"/>
                  <a:pt x="5948829" y="1974660"/>
                </a:cubicBezTo>
                <a:cubicBezTo>
                  <a:pt x="5953499" y="1973661"/>
                  <a:pt x="5954497" y="1978332"/>
                  <a:pt x="5955496" y="1983002"/>
                </a:cubicBezTo>
                <a:cubicBezTo>
                  <a:pt x="5956493" y="1987674"/>
                  <a:pt x="5962162" y="1991348"/>
                  <a:pt x="5965836" y="1985679"/>
                </a:cubicBezTo>
                <a:cubicBezTo>
                  <a:pt x="5966833" y="1990349"/>
                  <a:pt x="5966833" y="1990349"/>
                  <a:pt x="5966833" y="1990349"/>
                </a:cubicBezTo>
                <a:cubicBezTo>
                  <a:pt x="5967831" y="1995019"/>
                  <a:pt x="5967831" y="1995019"/>
                  <a:pt x="5963161" y="1996018"/>
                </a:cubicBezTo>
                <a:cubicBezTo>
                  <a:pt x="5963161" y="1996018"/>
                  <a:pt x="5964158" y="2000689"/>
                  <a:pt x="5964158" y="2000689"/>
                </a:cubicBezTo>
                <a:cubicBezTo>
                  <a:pt x="5964158" y="2000689"/>
                  <a:pt x="5969828" y="2004363"/>
                  <a:pt x="5969828" y="2004363"/>
                </a:cubicBezTo>
                <a:cubicBezTo>
                  <a:pt x="5968829" y="1999692"/>
                  <a:pt x="5973499" y="1998694"/>
                  <a:pt x="5973499" y="1998694"/>
                </a:cubicBezTo>
                <a:cubicBezTo>
                  <a:pt x="5972502" y="1994021"/>
                  <a:pt x="5972502" y="1994021"/>
                  <a:pt x="5972502" y="1994021"/>
                </a:cubicBezTo>
                <a:cubicBezTo>
                  <a:pt x="5972502" y="1994021"/>
                  <a:pt x="5972502" y="1994021"/>
                  <a:pt x="5971505" y="1989352"/>
                </a:cubicBezTo>
                <a:cubicBezTo>
                  <a:pt x="5976176" y="1988354"/>
                  <a:pt x="5976176" y="1988354"/>
                  <a:pt x="5975177" y="1983681"/>
                </a:cubicBezTo>
                <a:cubicBezTo>
                  <a:pt x="5975177" y="1983681"/>
                  <a:pt x="5975177" y="1983681"/>
                  <a:pt x="5979849" y="1982684"/>
                </a:cubicBezTo>
                <a:cubicBezTo>
                  <a:pt x="5980846" y="1987355"/>
                  <a:pt x="5980846" y="1987355"/>
                  <a:pt x="5986515" y="1991028"/>
                </a:cubicBezTo>
                <a:cubicBezTo>
                  <a:pt x="5986515" y="1991028"/>
                  <a:pt x="5986515" y="1991028"/>
                  <a:pt x="5987513" y="1995699"/>
                </a:cubicBezTo>
                <a:cubicBezTo>
                  <a:pt x="5987513" y="1995699"/>
                  <a:pt x="5987513" y="1995699"/>
                  <a:pt x="5983841" y="2001368"/>
                </a:cubicBezTo>
                <a:cubicBezTo>
                  <a:pt x="5984838" y="2006039"/>
                  <a:pt x="5990507" y="2009712"/>
                  <a:pt x="5991504" y="2014383"/>
                </a:cubicBezTo>
                <a:cubicBezTo>
                  <a:pt x="5992501" y="2019056"/>
                  <a:pt x="5992501" y="2019056"/>
                  <a:pt x="5997174" y="2018057"/>
                </a:cubicBezTo>
                <a:lnTo>
                  <a:pt x="5996177" y="2013386"/>
                </a:lnTo>
                <a:cubicBezTo>
                  <a:pt x="5996177" y="2013386"/>
                  <a:pt x="5990507" y="2009712"/>
                  <a:pt x="5989508" y="2005041"/>
                </a:cubicBezTo>
                <a:cubicBezTo>
                  <a:pt x="5989508" y="2005041"/>
                  <a:pt x="5993182" y="1999373"/>
                  <a:pt x="5993182" y="1999373"/>
                </a:cubicBezTo>
                <a:cubicBezTo>
                  <a:pt x="5994181" y="2004043"/>
                  <a:pt x="5999848" y="2007716"/>
                  <a:pt x="5999848" y="2007716"/>
                </a:cubicBezTo>
                <a:cubicBezTo>
                  <a:pt x="6008513" y="2025402"/>
                  <a:pt x="6016176" y="2038418"/>
                  <a:pt x="6017173" y="2043089"/>
                </a:cubicBezTo>
                <a:cubicBezTo>
                  <a:pt x="6017173" y="2043089"/>
                  <a:pt x="6012503" y="2044088"/>
                  <a:pt x="6013501" y="2048758"/>
                </a:cubicBezTo>
                <a:cubicBezTo>
                  <a:pt x="6013501" y="2048758"/>
                  <a:pt x="6007833" y="2045085"/>
                  <a:pt x="6002163" y="2041411"/>
                </a:cubicBezTo>
                <a:cubicBezTo>
                  <a:pt x="6012822" y="2068440"/>
                  <a:pt x="6024159" y="2075787"/>
                  <a:pt x="6039490" y="2101816"/>
                </a:cubicBezTo>
                <a:cubicBezTo>
                  <a:pt x="6042164" y="2091476"/>
                  <a:pt x="6058493" y="2122176"/>
                  <a:pt x="6064163" y="2125850"/>
                </a:cubicBezTo>
                <a:cubicBezTo>
                  <a:pt x="6068833" y="2124853"/>
                  <a:pt x="6068833" y="2124853"/>
                  <a:pt x="6068833" y="2124853"/>
                </a:cubicBezTo>
                <a:cubicBezTo>
                  <a:pt x="6069829" y="2129524"/>
                  <a:pt x="6075499" y="2133197"/>
                  <a:pt x="6076497" y="2137868"/>
                </a:cubicBezTo>
                <a:cubicBezTo>
                  <a:pt x="6080171" y="2132198"/>
                  <a:pt x="6080171" y="2132198"/>
                  <a:pt x="6080171" y="2132198"/>
                </a:cubicBezTo>
                <a:cubicBezTo>
                  <a:pt x="6080171" y="2132198"/>
                  <a:pt x="6081170" y="2136869"/>
                  <a:pt x="6081170" y="2136869"/>
                </a:cubicBezTo>
                <a:cubicBezTo>
                  <a:pt x="6087836" y="2145213"/>
                  <a:pt x="6088835" y="2149885"/>
                  <a:pt x="6095499" y="2158228"/>
                </a:cubicBezTo>
                <a:cubicBezTo>
                  <a:pt x="6101169" y="2161901"/>
                  <a:pt x="6102167" y="2166572"/>
                  <a:pt x="6108834" y="2174916"/>
                </a:cubicBezTo>
                <a:cubicBezTo>
                  <a:pt x="6105160" y="2180586"/>
                  <a:pt x="6117496" y="2192603"/>
                  <a:pt x="6118495" y="2197274"/>
                </a:cubicBezTo>
                <a:cubicBezTo>
                  <a:pt x="6128835" y="2199948"/>
                  <a:pt x="6128835" y="2199948"/>
                  <a:pt x="6133507" y="2198951"/>
                </a:cubicBezTo>
                <a:cubicBezTo>
                  <a:pt x="6134505" y="2203622"/>
                  <a:pt x="6135503" y="2208293"/>
                  <a:pt x="6135503" y="2208293"/>
                </a:cubicBezTo>
                <a:cubicBezTo>
                  <a:pt x="6130831" y="2209292"/>
                  <a:pt x="6129833" y="2204621"/>
                  <a:pt x="6130831" y="2209292"/>
                </a:cubicBezTo>
                <a:cubicBezTo>
                  <a:pt x="6130831" y="2209292"/>
                  <a:pt x="6130831" y="2209292"/>
                  <a:pt x="6131829" y="2213962"/>
                </a:cubicBezTo>
                <a:cubicBezTo>
                  <a:pt x="6132827" y="2218633"/>
                  <a:pt x="6132827" y="2218633"/>
                  <a:pt x="6132827" y="2218633"/>
                </a:cubicBezTo>
                <a:cubicBezTo>
                  <a:pt x="6132827" y="2218633"/>
                  <a:pt x="6129153" y="2224302"/>
                  <a:pt x="6124482" y="2225300"/>
                </a:cubicBezTo>
                <a:cubicBezTo>
                  <a:pt x="6145800" y="2279356"/>
                  <a:pt x="6185123" y="2349102"/>
                  <a:pt x="6219136" y="2371140"/>
                </a:cubicBezTo>
                <a:cubicBezTo>
                  <a:pt x="6217458" y="2386151"/>
                  <a:pt x="6223127" y="2389824"/>
                  <a:pt x="6233467" y="2392499"/>
                </a:cubicBezTo>
                <a:cubicBezTo>
                  <a:pt x="6235463" y="2401842"/>
                  <a:pt x="6237459" y="2411185"/>
                  <a:pt x="6244127" y="2419528"/>
                </a:cubicBezTo>
                <a:cubicBezTo>
                  <a:pt x="6250794" y="2427871"/>
                  <a:pt x="6253787" y="2441885"/>
                  <a:pt x="6260453" y="2450229"/>
                </a:cubicBezTo>
                <a:cubicBezTo>
                  <a:pt x="6268118" y="2463244"/>
                  <a:pt x="6272110" y="2481928"/>
                  <a:pt x="6279775" y="2494943"/>
                </a:cubicBezTo>
                <a:cubicBezTo>
                  <a:pt x="6281771" y="2504286"/>
                  <a:pt x="6289436" y="2517300"/>
                  <a:pt x="6295105" y="2520973"/>
                </a:cubicBezTo>
                <a:cubicBezTo>
                  <a:pt x="6296102" y="2525645"/>
                  <a:pt x="6296102" y="2525645"/>
                  <a:pt x="6296102" y="2525645"/>
                </a:cubicBezTo>
                <a:cubicBezTo>
                  <a:pt x="6303768" y="2538660"/>
                  <a:pt x="6305764" y="2548001"/>
                  <a:pt x="6313429" y="2561017"/>
                </a:cubicBezTo>
                <a:cubicBezTo>
                  <a:pt x="6315423" y="2570357"/>
                  <a:pt x="6322091" y="2578701"/>
                  <a:pt x="6329756" y="2591718"/>
                </a:cubicBezTo>
                <a:cubicBezTo>
                  <a:pt x="6328079" y="2606728"/>
                  <a:pt x="6332749" y="2605731"/>
                  <a:pt x="6337421" y="2604732"/>
                </a:cubicBezTo>
                <a:cubicBezTo>
                  <a:pt x="6338419" y="2609405"/>
                  <a:pt x="6338419" y="2609405"/>
                  <a:pt x="6338419" y="2609405"/>
                </a:cubicBezTo>
                <a:cubicBezTo>
                  <a:pt x="6339417" y="2614074"/>
                  <a:pt x="6335743" y="2619745"/>
                  <a:pt x="6336741" y="2624414"/>
                </a:cubicBezTo>
                <a:cubicBezTo>
                  <a:pt x="6336741" y="2624414"/>
                  <a:pt x="6337739" y="2629085"/>
                  <a:pt x="6337739" y="2629085"/>
                </a:cubicBezTo>
                <a:cubicBezTo>
                  <a:pt x="6338737" y="2633756"/>
                  <a:pt x="6338737" y="2633756"/>
                  <a:pt x="6344407" y="2637430"/>
                </a:cubicBezTo>
                <a:cubicBezTo>
                  <a:pt x="6344407" y="2637430"/>
                  <a:pt x="6344407" y="2637430"/>
                  <a:pt x="6349077" y="2636431"/>
                </a:cubicBezTo>
                <a:cubicBezTo>
                  <a:pt x="6354067" y="2659786"/>
                  <a:pt x="6354067" y="2659786"/>
                  <a:pt x="6354067" y="2659786"/>
                </a:cubicBezTo>
                <a:cubicBezTo>
                  <a:pt x="6354067" y="2659786"/>
                  <a:pt x="6359736" y="2663460"/>
                  <a:pt x="6359736" y="2663460"/>
                </a:cubicBezTo>
                <a:cubicBezTo>
                  <a:pt x="6359736" y="2663460"/>
                  <a:pt x="6358737" y="2658789"/>
                  <a:pt x="6358737" y="2658789"/>
                </a:cubicBezTo>
                <a:cubicBezTo>
                  <a:pt x="6349077" y="2636431"/>
                  <a:pt x="6349077" y="2636431"/>
                  <a:pt x="6349077" y="2636431"/>
                </a:cubicBezTo>
                <a:cubicBezTo>
                  <a:pt x="6349077" y="2636431"/>
                  <a:pt x="6353747" y="2635434"/>
                  <a:pt x="6353747" y="2635434"/>
                </a:cubicBezTo>
                <a:cubicBezTo>
                  <a:pt x="6354747" y="2640106"/>
                  <a:pt x="6355743" y="2644776"/>
                  <a:pt x="6355743" y="2644776"/>
                </a:cubicBezTo>
                <a:cubicBezTo>
                  <a:pt x="6356743" y="2649446"/>
                  <a:pt x="6356743" y="2649446"/>
                  <a:pt x="6356743" y="2649446"/>
                </a:cubicBezTo>
                <a:cubicBezTo>
                  <a:pt x="6357740" y="2654118"/>
                  <a:pt x="6363410" y="2657790"/>
                  <a:pt x="6364407" y="2662461"/>
                </a:cubicBezTo>
                <a:cubicBezTo>
                  <a:pt x="6365405" y="2667133"/>
                  <a:pt x="6366403" y="2671804"/>
                  <a:pt x="6368398" y="2681145"/>
                </a:cubicBezTo>
                <a:cubicBezTo>
                  <a:pt x="6367401" y="2676475"/>
                  <a:pt x="6362729" y="2677473"/>
                  <a:pt x="6362729" y="2677473"/>
                </a:cubicBezTo>
                <a:cubicBezTo>
                  <a:pt x="6362729" y="2677473"/>
                  <a:pt x="6363728" y="2682144"/>
                  <a:pt x="6364725" y="2686814"/>
                </a:cubicBezTo>
                <a:cubicBezTo>
                  <a:pt x="6364725" y="2686814"/>
                  <a:pt x="6365723" y="2691487"/>
                  <a:pt x="6366721" y="2696158"/>
                </a:cubicBezTo>
                <a:cubicBezTo>
                  <a:pt x="6372391" y="2699831"/>
                  <a:pt x="6373387" y="2704500"/>
                  <a:pt x="6374387" y="2709173"/>
                </a:cubicBezTo>
                <a:cubicBezTo>
                  <a:pt x="6375383" y="2713843"/>
                  <a:pt x="6375383" y="2713843"/>
                  <a:pt x="6376383" y="2718513"/>
                </a:cubicBezTo>
                <a:cubicBezTo>
                  <a:pt x="6382051" y="2722187"/>
                  <a:pt x="6382051" y="2722187"/>
                  <a:pt x="6382051" y="2722187"/>
                </a:cubicBezTo>
                <a:cubicBezTo>
                  <a:pt x="6383050" y="2726858"/>
                  <a:pt x="6388719" y="2730531"/>
                  <a:pt x="6389717" y="2735202"/>
                </a:cubicBezTo>
                <a:cubicBezTo>
                  <a:pt x="6390715" y="2739873"/>
                  <a:pt x="6391713" y="2744545"/>
                  <a:pt x="6391713" y="2744545"/>
                </a:cubicBezTo>
                <a:cubicBezTo>
                  <a:pt x="6387041" y="2745542"/>
                  <a:pt x="6387041" y="2745542"/>
                  <a:pt x="6388038" y="2750212"/>
                </a:cubicBezTo>
                <a:cubicBezTo>
                  <a:pt x="6388038" y="2750212"/>
                  <a:pt x="6389037" y="2754885"/>
                  <a:pt x="6393708" y="2753886"/>
                </a:cubicBezTo>
                <a:cubicBezTo>
                  <a:pt x="6393708" y="2753886"/>
                  <a:pt x="6394705" y="2758557"/>
                  <a:pt x="6391033" y="2764226"/>
                </a:cubicBezTo>
                <a:cubicBezTo>
                  <a:pt x="6397701" y="2772572"/>
                  <a:pt x="6397701" y="2772572"/>
                  <a:pt x="6397701" y="2772572"/>
                </a:cubicBezTo>
                <a:cubicBezTo>
                  <a:pt x="6397701" y="2772572"/>
                  <a:pt x="6396703" y="2767899"/>
                  <a:pt x="6401373" y="2766901"/>
                </a:cubicBezTo>
                <a:cubicBezTo>
                  <a:pt x="6402371" y="2771573"/>
                  <a:pt x="6403369" y="2776243"/>
                  <a:pt x="6404367" y="2780914"/>
                </a:cubicBezTo>
                <a:cubicBezTo>
                  <a:pt x="6405364" y="2785585"/>
                  <a:pt x="6405364" y="2785585"/>
                  <a:pt x="6405364" y="2785585"/>
                </a:cubicBezTo>
                <a:cubicBezTo>
                  <a:pt x="6412031" y="2793929"/>
                  <a:pt x="6413030" y="2798601"/>
                  <a:pt x="6414027" y="2803272"/>
                </a:cubicBezTo>
                <a:cubicBezTo>
                  <a:pt x="6416023" y="2812613"/>
                  <a:pt x="6417022" y="2817284"/>
                  <a:pt x="6418019" y="2821954"/>
                </a:cubicBezTo>
                <a:cubicBezTo>
                  <a:pt x="6419017" y="2826627"/>
                  <a:pt x="6419017" y="2826627"/>
                  <a:pt x="6421013" y="2835968"/>
                </a:cubicBezTo>
                <a:cubicBezTo>
                  <a:pt x="6417341" y="2841638"/>
                  <a:pt x="6425005" y="2854652"/>
                  <a:pt x="6427000" y="2863995"/>
                </a:cubicBezTo>
                <a:cubicBezTo>
                  <a:pt x="6427999" y="2868666"/>
                  <a:pt x="6424325" y="2874335"/>
                  <a:pt x="6425323" y="2879006"/>
                </a:cubicBezTo>
                <a:cubicBezTo>
                  <a:pt x="6425323" y="2879006"/>
                  <a:pt x="6419655" y="2875334"/>
                  <a:pt x="6419655" y="2875334"/>
                </a:cubicBezTo>
                <a:cubicBezTo>
                  <a:pt x="6418657" y="2870661"/>
                  <a:pt x="6413985" y="2871660"/>
                  <a:pt x="6413985" y="2871660"/>
                </a:cubicBezTo>
                <a:cubicBezTo>
                  <a:pt x="6413985" y="2871660"/>
                  <a:pt x="6413985" y="2871660"/>
                  <a:pt x="6414983" y="2876331"/>
                </a:cubicBezTo>
                <a:cubicBezTo>
                  <a:pt x="6415981" y="2881001"/>
                  <a:pt x="6415981" y="2881001"/>
                  <a:pt x="6415981" y="2881001"/>
                </a:cubicBezTo>
                <a:cubicBezTo>
                  <a:pt x="6416979" y="2885672"/>
                  <a:pt x="6416979" y="2885672"/>
                  <a:pt x="6421651" y="2884673"/>
                </a:cubicBezTo>
                <a:cubicBezTo>
                  <a:pt x="6421651" y="2884673"/>
                  <a:pt x="6427318" y="2888347"/>
                  <a:pt x="6427318" y="2888347"/>
                </a:cubicBezTo>
                <a:cubicBezTo>
                  <a:pt x="6431991" y="2887350"/>
                  <a:pt x="6431991" y="2887350"/>
                  <a:pt x="6431991" y="2887350"/>
                </a:cubicBezTo>
                <a:cubicBezTo>
                  <a:pt x="6430992" y="2882679"/>
                  <a:pt x="6433667" y="2872339"/>
                  <a:pt x="6431673" y="2862996"/>
                </a:cubicBezTo>
                <a:cubicBezTo>
                  <a:pt x="6430674" y="2858326"/>
                  <a:pt x="6430674" y="2858326"/>
                  <a:pt x="6430674" y="2858326"/>
                </a:cubicBezTo>
                <a:cubicBezTo>
                  <a:pt x="6429677" y="2853655"/>
                  <a:pt x="6423009" y="2845311"/>
                  <a:pt x="6426681" y="2839641"/>
                </a:cubicBezTo>
                <a:cubicBezTo>
                  <a:pt x="6425685" y="2834970"/>
                  <a:pt x="6425685" y="2834970"/>
                  <a:pt x="6424687" y="2830300"/>
                </a:cubicBezTo>
                <a:cubicBezTo>
                  <a:pt x="6430354" y="2833972"/>
                  <a:pt x="6432351" y="2843315"/>
                  <a:pt x="6434347" y="2852656"/>
                </a:cubicBezTo>
                <a:cubicBezTo>
                  <a:pt x="6436343" y="2861998"/>
                  <a:pt x="6438339" y="2871341"/>
                  <a:pt x="6445005" y="2879684"/>
                </a:cubicBezTo>
                <a:cubicBezTo>
                  <a:pt x="6446003" y="2884355"/>
                  <a:pt x="6441332" y="2885354"/>
                  <a:pt x="6442331" y="2890025"/>
                </a:cubicBezTo>
                <a:cubicBezTo>
                  <a:pt x="6444325" y="2899366"/>
                  <a:pt x="6444325" y="2899366"/>
                  <a:pt x="6444325" y="2899366"/>
                </a:cubicBezTo>
                <a:cubicBezTo>
                  <a:pt x="6446321" y="2908707"/>
                  <a:pt x="6447319" y="2913380"/>
                  <a:pt x="6449315" y="2922721"/>
                </a:cubicBezTo>
                <a:cubicBezTo>
                  <a:pt x="6443648" y="2919049"/>
                  <a:pt x="6443648" y="2919049"/>
                  <a:pt x="6443648" y="2919049"/>
                </a:cubicBezTo>
                <a:cubicBezTo>
                  <a:pt x="6442649" y="2914378"/>
                  <a:pt x="6442649" y="2914378"/>
                  <a:pt x="6438977" y="2920046"/>
                </a:cubicBezTo>
                <a:cubicBezTo>
                  <a:pt x="6438977" y="2920046"/>
                  <a:pt x="6438977" y="2920046"/>
                  <a:pt x="6439974" y="2924716"/>
                </a:cubicBezTo>
                <a:cubicBezTo>
                  <a:pt x="6439974" y="2924716"/>
                  <a:pt x="6440971" y="2929388"/>
                  <a:pt x="6440971" y="2929388"/>
                </a:cubicBezTo>
                <a:cubicBezTo>
                  <a:pt x="6446641" y="2933062"/>
                  <a:pt x="6446641" y="2933062"/>
                  <a:pt x="6446641" y="2933062"/>
                </a:cubicBezTo>
                <a:cubicBezTo>
                  <a:pt x="6446641" y="2933062"/>
                  <a:pt x="6447639" y="2937733"/>
                  <a:pt x="6447639" y="2937733"/>
                </a:cubicBezTo>
                <a:cubicBezTo>
                  <a:pt x="6447639" y="2937733"/>
                  <a:pt x="6447639" y="2937733"/>
                  <a:pt x="6448636" y="2942403"/>
                </a:cubicBezTo>
                <a:cubicBezTo>
                  <a:pt x="6449635" y="2947074"/>
                  <a:pt x="6456301" y="2955418"/>
                  <a:pt x="6457299" y="2960089"/>
                </a:cubicBezTo>
                <a:cubicBezTo>
                  <a:pt x="6460291" y="2974102"/>
                  <a:pt x="6465961" y="2977776"/>
                  <a:pt x="6462289" y="2983446"/>
                </a:cubicBezTo>
                <a:cubicBezTo>
                  <a:pt x="6457619" y="2984443"/>
                  <a:pt x="6458617" y="2989113"/>
                  <a:pt x="6458617" y="2989113"/>
                </a:cubicBezTo>
                <a:cubicBezTo>
                  <a:pt x="6458617" y="2989113"/>
                  <a:pt x="6453944" y="2990112"/>
                  <a:pt x="6452947" y="2985442"/>
                </a:cubicBezTo>
                <a:cubicBezTo>
                  <a:pt x="6448955" y="2966757"/>
                  <a:pt x="6444963" y="2948073"/>
                  <a:pt x="6436301" y="2930386"/>
                </a:cubicBezTo>
                <a:cubicBezTo>
                  <a:pt x="6435303" y="2925715"/>
                  <a:pt x="6435303" y="2925715"/>
                  <a:pt x="6435303" y="2925715"/>
                </a:cubicBezTo>
                <a:cubicBezTo>
                  <a:pt x="6430633" y="2926712"/>
                  <a:pt x="6431630" y="2931384"/>
                  <a:pt x="6431630" y="2931384"/>
                </a:cubicBezTo>
                <a:cubicBezTo>
                  <a:pt x="6440292" y="2949070"/>
                  <a:pt x="6444285" y="2967756"/>
                  <a:pt x="6448275" y="2986439"/>
                </a:cubicBezTo>
                <a:cubicBezTo>
                  <a:pt x="6443605" y="2987437"/>
                  <a:pt x="6438934" y="2988434"/>
                  <a:pt x="6436259" y="2998774"/>
                </a:cubicBezTo>
                <a:cubicBezTo>
                  <a:pt x="6441249" y="3022129"/>
                  <a:pt x="6432905" y="3028797"/>
                  <a:pt x="6437895" y="3052152"/>
                </a:cubicBezTo>
                <a:cubicBezTo>
                  <a:pt x="6427511" y="3117864"/>
                  <a:pt x="6434137" y="3194596"/>
                  <a:pt x="6440443" y="3246975"/>
                </a:cubicBezTo>
                <a:cubicBezTo>
                  <a:pt x="6441441" y="3251646"/>
                  <a:pt x="6441441" y="3251646"/>
                  <a:pt x="6441441" y="3251646"/>
                </a:cubicBezTo>
                <a:cubicBezTo>
                  <a:pt x="6441441" y="3251646"/>
                  <a:pt x="6442439" y="3256318"/>
                  <a:pt x="6442439" y="3256318"/>
                </a:cubicBezTo>
                <a:cubicBezTo>
                  <a:pt x="6447110" y="3255320"/>
                  <a:pt x="6447110" y="3255320"/>
                  <a:pt x="6446113" y="3250648"/>
                </a:cubicBezTo>
                <a:cubicBezTo>
                  <a:pt x="6439805" y="3198269"/>
                  <a:pt x="6434179" y="3126208"/>
                  <a:pt x="6444561" y="3060496"/>
                </a:cubicBezTo>
                <a:cubicBezTo>
                  <a:pt x="6445559" y="3065167"/>
                  <a:pt x="6445559" y="3065167"/>
                  <a:pt x="6445559" y="3065167"/>
                </a:cubicBezTo>
                <a:cubicBezTo>
                  <a:pt x="6450230" y="3064168"/>
                  <a:pt x="6449231" y="3059497"/>
                  <a:pt x="6452905" y="3053828"/>
                </a:cubicBezTo>
                <a:cubicBezTo>
                  <a:pt x="6453903" y="3058500"/>
                  <a:pt x="6454901" y="3063171"/>
                  <a:pt x="6455899" y="3067841"/>
                </a:cubicBezTo>
                <a:cubicBezTo>
                  <a:pt x="6455899" y="3067841"/>
                  <a:pt x="6455899" y="3067841"/>
                  <a:pt x="6451227" y="3068840"/>
                </a:cubicBezTo>
                <a:cubicBezTo>
                  <a:pt x="6452226" y="3073511"/>
                  <a:pt x="6452226" y="3073511"/>
                  <a:pt x="6452226" y="3073511"/>
                </a:cubicBezTo>
                <a:cubicBezTo>
                  <a:pt x="6452226" y="3073511"/>
                  <a:pt x="6452226" y="3073511"/>
                  <a:pt x="6453223" y="3078181"/>
                </a:cubicBezTo>
                <a:cubicBezTo>
                  <a:pt x="6453223" y="3078181"/>
                  <a:pt x="6457895" y="3077183"/>
                  <a:pt x="6457895" y="3077183"/>
                </a:cubicBezTo>
                <a:cubicBezTo>
                  <a:pt x="6455219" y="3087523"/>
                  <a:pt x="6457215" y="3096865"/>
                  <a:pt x="6458213" y="3101536"/>
                </a:cubicBezTo>
                <a:cubicBezTo>
                  <a:pt x="6459212" y="3106207"/>
                  <a:pt x="6459212" y="3106207"/>
                  <a:pt x="6460209" y="3110879"/>
                </a:cubicBezTo>
                <a:cubicBezTo>
                  <a:pt x="6461207" y="3115548"/>
                  <a:pt x="6462205" y="3120221"/>
                  <a:pt x="6463203" y="3124891"/>
                </a:cubicBezTo>
                <a:lnTo>
                  <a:pt x="6464201" y="3129561"/>
                </a:lnTo>
                <a:cubicBezTo>
                  <a:pt x="6459529" y="3130560"/>
                  <a:pt x="6459529" y="3130560"/>
                  <a:pt x="6460527" y="3135231"/>
                </a:cubicBezTo>
                <a:cubicBezTo>
                  <a:pt x="6461525" y="3139903"/>
                  <a:pt x="6461525" y="3139903"/>
                  <a:pt x="6462523" y="3144574"/>
                </a:cubicBezTo>
                <a:cubicBezTo>
                  <a:pt x="6462523" y="3144574"/>
                  <a:pt x="6468192" y="3148246"/>
                  <a:pt x="6468192" y="3148246"/>
                </a:cubicBezTo>
                <a:cubicBezTo>
                  <a:pt x="6480848" y="3184617"/>
                  <a:pt x="6488831" y="3221985"/>
                  <a:pt x="6492143" y="3260351"/>
                </a:cubicBezTo>
                <a:cubicBezTo>
                  <a:pt x="6491463" y="3280033"/>
                  <a:pt x="6494457" y="3294046"/>
                  <a:pt x="6493779" y="3313728"/>
                </a:cubicBezTo>
                <a:cubicBezTo>
                  <a:pt x="6493779" y="3313728"/>
                  <a:pt x="6498449" y="3312730"/>
                  <a:pt x="6497452" y="3308059"/>
                </a:cubicBezTo>
                <a:cubicBezTo>
                  <a:pt x="6499767" y="3341754"/>
                  <a:pt x="6505755" y="3369779"/>
                  <a:pt x="6508067" y="3403475"/>
                </a:cubicBezTo>
                <a:cubicBezTo>
                  <a:pt x="6509067" y="3408146"/>
                  <a:pt x="6509067" y="3408146"/>
                  <a:pt x="6513737" y="3407147"/>
                </a:cubicBezTo>
                <a:cubicBezTo>
                  <a:pt x="6515734" y="3416490"/>
                  <a:pt x="6512060" y="3422158"/>
                  <a:pt x="6514056" y="3431501"/>
                </a:cubicBezTo>
                <a:cubicBezTo>
                  <a:pt x="6513059" y="3426829"/>
                  <a:pt x="6509385" y="3432498"/>
                  <a:pt x="6510383" y="3437170"/>
                </a:cubicBezTo>
                <a:cubicBezTo>
                  <a:pt x="6515053" y="3436171"/>
                  <a:pt x="6516052" y="3440844"/>
                  <a:pt x="6517049" y="3445513"/>
                </a:cubicBezTo>
                <a:cubicBezTo>
                  <a:pt x="6519045" y="3454856"/>
                  <a:pt x="6516370" y="3465195"/>
                  <a:pt x="6518367" y="3474537"/>
                </a:cubicBezTo>
                <a:cubicBezTo>
                  <a:pt x="6518367" y="3474537"/>
                  <a:pt x="6519363" y="3479209"/>
                  <a:pt x="6519363" y="3479209"/>
                </a:cubicBezTo>
                <a:cubicBezTo>
                  <a:pt x="6520363" y="3483879"/>
                  <a:pt x="6516690" y="3489549"/>
                  <a:pt x="6517687" y="3494220"/>
                </a:cubicBezTo>
                <a:cubicBezTo>
                  <a:pt x="6518686" y="3498890"/>
                  <a:pt x="6518686" y="3498890"/>
                  <a:pt x="6518686" y="3498890"/>
                </a:cubicBezTo>
                <a:cubicBezTo>
                  <a:pt x="6518686" y="3498890"/>
                  <a:pt x="6519683" y="3503561"/>
                  <a:pt x="6519683" y="3503561"/>
                </a:cubicBezTo>
                <a:cubicBezTo>
                  <a:pt x="6521001" y="3532585"/>
                  <a:pt x="6517645" y="3562608"/>
                  <a:pt x="6517965" y="3586960"/>
                </a:cubicBezTo>
                <a:cubicBezTo>
                  <a:pt x="6517965" y="3586960"/>
                  <a:pt x="6524631" y="3595304"/>
                  <a:pt x="6520957" y="3600973"/>
                </a:cubicBezTo>
                <a:cubicBezTo>
                  <a:pt x="6520957" y="3600973"/>
                  <a:pt x="6521957" y="3605644"/>
                  <a:pt x="6521957" y="3605644"/>
                </a:cubicBezTo>
                <a:cubicBezTo>
                  <a:pt x="6520957" y="3600973"/>
                  <a:pt x="6523951" y="3614987"/>
                  <a:pt x="6525949" y="3624328"/>
                </a:cubicBezTo>
                <a:cubicBezTo>
                  <a:pt x="6525268" y="3644009"/>
                  <a:pt x="6519918" y="3664689"/>
                  <a:pt x="6518240" y="3679702"/>
                </a:cubicBezTo>
                <a:cubicBezTo>
                  <a:pt x="6511849" y="3764098"/>
                  <a:pt x="6506139" y="3828814"/>
                  <a:pt x="6499429" y="3888856"/>
                </a:cubicBezTo>
                <a:cubicBezTo>
                  <a:pt x="6500429" y="3893529"/>
                  <a:pt x="6500429" y="3893529"/>
                  <a:pt x="6500429" y="3893529"/>
                </a:cubicBezTo>
                <a:cubicBezTo>
                  <a:pt x="6496756" y="3899196"/>
                  <a:pt x="6496756" y="3899196"/>
                  <a:pt x="6496756" y="3899196"/>
                </a:cubicBezTo>
                <a:cubicBezTo>
                  <a:pt x="6489569" y="3922712"/>
                  <a:pt x="6482133" y="3945057"/>
                  <a:pt x="6474945" y="3968571"/>
                </a:cubicBezTo>
                <a:lnTo>
                  <a:pt x="6456817" y="4036740"/>
                </a:lnTo>
                <a:lnTo>
                  <a:pt x="6457067" y="4035275"/>
                </a:lnTo>
                <a:cubicBezTo>
                  <a:pt x="6457936" y="4028984"/>
                  <a:pt x="6458565" y="4023355"/>
                  <a:pt x="6458983" y="4019603"/>
                </a:cubicBezTo>
                <a:cubicBezTo>
                  <a:pt x="6457986" y="4014933"/>
                  <a:pt x="6461660" y="4009263"/>
                  <a:pt x="6461660" y="4009263"/>
                </a:cubicBezTo>
                <a:cubicBezTo>
                  <a:pt x="6467009" y="3988583"/>
                  <a:pt x="6474355" y="3977246"/>
                  <a:pt x="6468688" y="3973572"/>
                </a:cubicBezTo>
                <a:cubicBezTo>
                  <a:pt x="6477032" y="3966905"/>
                  <a:pt x="6480385" y="3936883"/>
                  <a:pt x="6480067" y="3912531"/>
                </a:cubicBezTo>
                <a:cubicBezTo>
                  <a:pt x="6479069" y="3907860"/>
                  <a:pt x="6478071" y="3903188"/>
                  <a:pt x="6482742" y="3902189"/>
                </a:cubicBezTo>
                <a:cubicBezTo>
                  <a:pt x="6482742" y="3902189"/>
                  <a:pt x="6486415" y="3896521"/>
                  <a:pt x="6485417" y="3891851"/>
                </a:cubicBezTo>
                <a:cubicBezTo>
                  <a:pt x="6484419" y="3887180"/>
                  <a:pt x="6483421" y="3882508"/>
                  <a:pt x="6479749" y="3888177"/>
                </a:cubicBezTo>
                <a:cubicBezTo>
                  <a:pt x="6475079" y="3889174"/>
                  <a:pt x="6472402" y="3899516"/>
                  <a:pt x="6469727" y="3909856"/>
                </a:cubicBezTo>
                <a:cubicBezTo>
                  <a:pt x="6470724" y="3914527"/>
                  <a:pt x="6470724" y="3914527"/>
                  <a:pt x="6470724" y="3914527"/>
                </a:cubicBezTo>
                <a:cubicBezTo>
                  <a:pt x="6460023" y="3955887"/>
                  <a:pt x="6453675" y="3971894"/>
                  <a:pt x="6451319" y="4006588"/>
                </a:cubicBezTo>
                <a:cubicBezTo>
                  <a:pt x="6451319" y="4006588"/>
                  <a:pt x="6452317" y="4011259"/>
                  <a:pt x="6452317" y="4011259"/>
                </a:cubicBezTo>
                <a:cubicBezTo>
                  <a:pt x="6448645" y="4016928"/>
                  <a:pt x="6442295" y="4032937"/>
                  <a:pt x="6438623" y="4038605"/>
                </a:cubicBezTo>
                <a:cubicBezTo>
                  <a:pt x="6445290" y="4046951"/>
                  <a:pt x="6435947" y="4048945"/>
                  <a:pt x="6430597" y="4069625"/>
                </a:cubicBezTo>
                <a:cubicBezTo>
                  <a:pt x="6427083" y="4087471"/>
                  <a:pt x="6423151" y="4109069"/>
                  <a:pt x="6417467" y="4131042"/>
                </a:cubicBezTo>
                <a:lnTo>
                  <a:pt x="6397652" y="4184394"/>
                </a:lnTo>
                <a:lnTo>
                  <a:pt x="6395501" y="4179691"/>
                </a:lnTo>
                <a:cubicBezTo>
                  <a:pt x="6374101" y="4262411"/>
                  <a:pt x="6346031" y="4336787"/>
                  <a:pt x="6310617" y="4422501"/>
                </a:cubicBezTo>
                <a:cubicBezTo>
                  <a:pt x="6310617" y="4422501"/>
                  <a:pt x="6305947" y="4423498"/>
                  <a:pt x="6305947" y="4423498"/>
                </a:cubicBezTo>
                <a:cubicBezTo>
                  <a:pt x="6306945" y="4428171"/>
                  <a:pt x="6306945" y="4428171"/>
                  <a:pt x="6306945" y="4428171"/>
                </a:cubicBezTo>
                <a:cubicBezTo>
                  <a:pt x="6306945" y="4428171"/>
                  <a:pt x="6306945" y="4428171"/>
                  <a:pt x="6307942" y="4432841"/>
                </a:cubicBezTo>
                <a:cubicBezTo>
                  <a:pt x="6304269" y="4438509"/>
                  <a:pt x="6295926" y="4445177"/>
                  <a:pt x="6292252" y="4450844"/>
                </a:cubicBezTo>
                <a:cubicBezTo>
                  <a:pt x="6304588" y="4462863"/>
                  <a:pt x="6277879" y="4497874"/>
                  <a:pt x="6268855" y="4524223"/>
                </a:cubicBezTo>
                <a:cubicBezTo>
                  <a:pt x="6263187" y="4520549"/>
                  <a:pt x="6270533" y="4509212"/>
                  <a:pt x="6265862" y="4510210"/>
                </a:cubicBezTo>
                <a:cubicBezTo>
                  <a:pt x="6247495" y="4538557"/>
                  <a:pt x="6276202" y="4512886"/>
                  <a:pt x="6258833" y="4545902"/>
                </a:cubicBezTo>
                <a:cubicBezTo>
                  <a:pt x="6254163" y="4546899"/>
                  <a:pt x="6257837" y="4541229"/>
                  <a:pt x="6253165" y="4542228"/>
                </a:cubicBezTo>
                <a:cubicBezTo>
                  <a:pt x="6241465" y="4578916"/>
                  <a:pt x="6218430" y="4608260"/>
                  <a:pt x="6214077" y="4633610"/>
                </a:cubicBezTo>
                <a:cubicBezTo>
                  <a:pt x="6214077" y="4633610"/>
                  <a:pt x="6216752" y="4623271"/>
                  <a:pt x="6209407" y="4634608"/>
                </a:cubicBezTo>
                <a:cubicBezTo>
                  <a:pt x="6209725" y="4658961"/>
                  <a:pt x="6184693" y="4678962"/>
                  <a:pt x="6170001" y="4701637"/>
                </a:cubicBezTo>
                <a:cubicBezTo>
                  <a:pt x="6161976" y="4732658"/>
                  <a:pt x="6143609" y="4761003"/>
                  <a:pt x="6124246" y="4784676"/>
                </a:cubicBezTo>
                <a:cubicBezTo>
                  <a:pt x="6114564" y="4796514"/>
                  <a:pt x="6104883" y="4808350"/>
                  <a:pt x="6094991" y="4822064"/>
                </a:cubicBezTo>
                <a:lnTo>
                  <a:pt x="6068122" y="4864900"/>
                </a:lnTo>
                <a:lnTo>
                  <a:pt x="6067155" y="4860368"/>
                </a:lnTo>
                <a:cubicBezTo>
                  <a:pt x="6062481" y="4861367"/>
                  <a:pt x="6062481" y="4861367"/>
                  <a:pt x="6063481" y="4866038"/>
                </a:cubicBezTo>
                <a:cubicBezTo>
                  <a:pt x="6060805" y="4876378"/>
                  <a:pt x="6060805" y="4876378"/>
                  <a:pt x="6060805" y="4876378"/>
                </a:cubicBezTo>
                <a:cubicBezTo>
                  <a:pt x="6059807" y="4871705"/>
                  <a:pt x="6059807" y="4871705"/>
                  <a:pt x="6059807" y="4871705"/>
                </a:cubicBezTo>
                <a:cubicBezTo>
                  <a:pt x="6051464" y="4878373"/>
                  <a:pt x="6044117" y="4889711"/>
                  <a:pt x="6037769" y="4905720"/>
                </a:cubicBezTo>
                <a:cubicBezTo>
                  <a:pt x="6037769" y="4905720"/>
                  <a:pt x="6038767" y="4910391"/>
                  <a:pt x="6038767" y="4910391"/>
                </a:cubicBezTo>
                <a:cubicBezTo>
                  <a:pt x="6039766" y="4915063"/>
                  <a:pt x="6035093" y="4916060"/>
                  <a:pt x="6036091" y="4920731"/>
                </a:cubicBezTo>
                <a:cubicBezTo>
                  <a:pt x="6035093" y="4916060"/>
                  <a:pt x="6038767" y="4910391"/>
                  <a:pt x="6034095" y="4911389"/>
                </a:cubicBezTo>
                <a:cubicBezTo>
                  <a:pt x="6030421" y="4917059"/>
                  <a:pt x="6026751" y="4922726"/>
                  <a:pt x="6023077" y="4928396"/>
                </a:cubicBezTo>
                <a:cubicBezTo>
                  <a:pt x="6022078" y="4923723"/>
                  <a:pt x="6022078" y="4923723"/>
                  <a:pt x="6022078" y="4923723"/>
                </a:cubicBezTo>
                <a:cubicBezTo>
                  <a:pt x="6022078" y="4923723"/>
                  <a:pt x="6022078" y="4923723"/>
                  <a:pt x="6021081" y="4919054"/>
                </a:cubicBezTo>
                <a:cubicBezTo>
                  <a:pt x="6021081" y="4919054"/>
                  <a:pt x="6021081" y="4919054"/>
                  <a:pt x="6016409" y="4920052"/>
                </a:cubicBezTo>
                <a:cubicBezTo>
                  <a:pt x="6017407" y="4924722"/>
                  <a:pt x="6018405" y="4929393"/>
                  <a:pt x="6018405" y="4929393"/>
                </a:cubicBezTo>
                <a:cubicBezTo>
                  <a:pt x="6018405" y="4929393"/>
                  <a:pt x="6018405" y="4929393"/>
                  <a:pt x="6019404" y="4934065"/>
                </a:cubicBezTo>
                <a:cubicBezTo>
                  <a:pt x="6019404" y="4934065"/>
                  <a:pt x="6015730" y="4939735"/>
                  <a:pt x="6015730" y="4939735"/>
                </a:cubicBezTo>
                <a:cubicBezTo>
                  <a:pt x="6015730" y="4939735"/>
                  <a:pt x="6011059" y="4940732"/>
                  <a:pt x="6011059" y="4940732"/>
                </a:cubicBezTo>
                <a:cubicBezTo>
                  <a:pt x="6011059" y="4940732"/>
                  <a:pt x="6006389" y="4941731"/>
                  <a:pt x="6006389" y="4941731"/>
                </a:cubicBezTo>
                <a:cubicBezTo>
                  <a:pt x="6007386" y="4946401"/>
                  <a:pt x="6007386" y="4946401"/>
                  <a:pt x="6007386" y="4946401"/>
                </a:cubicBezTo>
                <a:cubicBezTo>
                  <a:pt x="6008383" y="4951071"/>
                  <a:pt x="6008383" y="4951071"/>
                  <a:pt x="6008383" y="4951071"/>
                </a:cubicBezTo>
                <a:cubicBezTo>
                  <a:pt x="6004711" y="4956741"/>
                  <a:pt x="6001039" y="4962408"/>
                  <a:pt x="5996367" y="4963407"/>
                </a:cubicBezTo>
                <a:cubicBezTo>
                  <a:pt x="5996367" y="4963407"/>
                  <a:pt x="5996367" y="4963407"/>
                  <a:pt x="5995370" y="4958737"/>
                </a:cubicBezTo>
                <a:cubicBezTo>
                  <a:pt x="5995370" y="4958737"/>
                  <a:pt x="5991696" y="4964406"/>
                  <a:pt x="5991696" y="4964406"/>
                </a:cubicBezTo>
                <a:cubicBezTo>
                  <a:pt x="5988022" y="4970074"/>
                  <a:pt x="5988022" y="4970074"/>
                  <a:pt x="5988022" y="4970074"/>
                </a:cubicBezTo>
                <a:cubicBezTo>
                  <a:pt x="5988022" y="4970074"/>
                  <a:pt x="5984349" y="4975743"/>
                  <a:pt x="5985347" y="4980414"/>
                </a:cubicBezTo>
                <a:cubicBezTo>
                  <a:pt x="5984349" y="4975743"/>
                  <a:pt x="5984349" y="4975743"/>
                  <a:pt x="5984349" y="4975743"/>
                </a:cubicBezTo>
                <a:cubicBezTo>
                  <a:pt x="5979678" y="4976742"/>
                  <a:pt x="5976005" y="4982409"/>
                  <a:pt x="5967661" y="4989076"/>
                </a:cubicBezTo>
                <a:cubicBezTo>
                  <a:pt x="5970335" y="4978738"/>
                  <a:pt x="5962990" y="4990075"/>
                  <a:pt x="5965665" y="4979735"/>
                </a:cubicBezTo>
                <a:cubicBezTo>
                  <a:pt x="5949975" y="4997740"/>
                  <a:pt x="5949975" y="4997740"/>
                  <a:pt x="5949975" y="4997740"/>
                </a:cubicBezTo>
                <a:cubicBezTo>
                  <a:pt x="5949975" y="4997740"/>
                  <a:pt x="5948977" y="4993069"/>
                  <a:pt x="5948977" y="4993069"/>
                </a:cubicBezTo>
                <a:cubicBezTo>
                  <a:pt x="5952650" y="4987400"/>
                  <a:pt x="5952650" y="4987400"/>
                  <a:pt x="5952650" y="4987400"/>
                </a:cubicBezTo>
                <a:cubicBezTo>
                  <a:pt x="5952650" y="4987400"/>
                  <a:pt x="5957320" y="4986401"/>
                  <a:pt x="5951653" y="4982729"/>
                </a:cubicBezTo>
                <a:cubicBezTo>
                  <a:pt x="5951653" y="4982729"/>
                  <a:pt x="5951653" y="4982729"/>
                  <a:pt x="5947981" y="4988397"/>
                </a:cubicBezTo>
                <a:cubicBezTo>
                  <a:pt x="5944307" y="4994067"/>
                  <a:pt x="5944307" y="4994067"/>
                  <a:pt x="5944307" y="4994067"/>
                </a:cubicBezTo>
                <a:cubicBezTo>
                  <a:pt x="5945303" y="4998739"/>
                  <a:pt x="5940633" y="4999736"/>
                  <a:pt x="5941631" y="5004407"/>
                </a:cubicBezTo>
                <a:cubicBezTo>
                  <a:pt x="5941631" y="5004407"/>
                  <a:pt x="5947299" y="5008080"/>
                  <a:pt x="5950973" y="5002410"/>
                </a:cubicBezTo>
                <a:cubicBezTo>
                  <a:pt x="5947299" y="5008080"/>
                  <a:pt x="5947299" y="5008080"/>
                  <a:pt x="5947299" y="5008080"/>
                </a:cubicBezTo>
                <a:cubicBezTo>
                  <a:pt x="5937278" y="5029757"/>
                  <a:pt x="5931609" y="5026085"/>
                  <a:pt x="5929931" y="5041095"/>
                </a:cubicBezTo>
                <a:cubicBezTo>
                  <a:pt x="5937278" y="5029757"/>
                  <a:pt x="5942948" y="5033431"/>
                  <a:pt x="5947618" y="5032434"/>
                </a:cubicBezTo>
                <a:cubicBezTo>
                  <a:pt x="5943945" y="5038101"/>
                  <a:pt x="5935601" y="5044769"/>
                  <a:pt x="5931927" y="5050439"/>
                </a:cubicBezTo>
                <a:cubicBezTo>
                  <a:pt x="5928255" y="5056106"/>
                  <a:pt x="5924583" y="5061776"/>
                  <a:pt x="5920909" y="5067445"/>
                </a:cubicBezTo>
                <a:cubicBezTo>
                  <a:pt x="5916239" y="5068442"/>
                  <a:pt x="5912565" y="5074111"/>
                  <a:pt x="5912565" y="5074111"/>
                </a:cubicBezTo>
                <a:cubicBezTo>
                  <a:pt x="5907893" y="5075110"/>
                  <a:pt x="5911567" y="5069441"/>
                  <a:pt x="5910570" y="5064770"/>
                </a:cubicBezTo>
                <a:cubicBezTo>
                  <a:pt x="5895877" y="5087444"/>
                  <a:pt x="5895877" y="5087444"/>
                  <a:pt x="5895877" y="5087444"/>
                </a:cubicBezTo>
                <a:cubicBezTo>
                  <a:pt x="5890208" y="5083772"/>
                  <a:pt x="5890208" y="5083772"/>
                  <a:pt x="5890208" y="5083772"/>
                </a:cubicBezTo>
                <a:cubicBezTo>
                  <a:pt x="5890208" y="5083772"/>
                  <a:pt x="5889209" y="5079100"/>
                  <a:pt x="5893881" y="5078103"/>
                </a:cubicBezTo>
                <a:cubicBezTo>
                  <a:pt x="5892882" y="5073432"/>
                  <a:pt x="5892882" y="5073432"/>
                  <a:pt x="5892882" y="5073432"/>
                </a:cubicBezTo>
                <a:cubicBezTo>
                  <a:pt x="5892882" y="5073432"/>
                  <a:pt x="5892882" y="5073432"/>
                  <a:pt x="5888211" y="5074430"/>
                </a:cubicBezTo>
                <a:cubicBezTo>
                  <a:pt x="5883541" y="5075428"/>
                  <a:pt x="5884539" y="5080098"/>
                  <a:pt x="5884539" y="5080098"/>
                </a:cubicBezTo>
                <a:cubicBezTo>
                  <a:pt x="5885537" y="5084770"/>
                  <a:pt x="5885537" y="5084770"/>
                  <a:pt x="5885537" y="5084770"/>
                </a:cubicBezTo>
                <a:cubicBezTo>
                  <a:pt x="5885537" y="5084770"/>
                  <a:pt x="5880865" y="5085768"/>
                  <a:pt x="5881863" y="5090439"/>
                </a:cubicBezTo>
                <a:cubicBezTo>
                  <a:pt x="5881863" y="5090439"/>
                  <a:pt x="5881863" y="5090439"/>
                  <a:pt x="5878191" y="5096109"/>
                </a:cubicBezTo>
                <a:cubicBezTo>
                  <a:pt x="5878191" y="5096109"/>
                  <a:pt x="5878191" y="5096109"/>
                  <a:pt x="5873519" y="5097107"/>
                </a:cubicBezTo>
                <a:cubicBezTo>
                  <a:pt x="5873519" y="5097107"/>
                  <a:pt x="5874517" y="5101778"/>
                  <a:pt x="5874517" y="5101778"/>
                </a:cubicBezTo>
                <a:cubicBezTo>
                  <a:pt x="5869847" y="5102775"/>
                  <a:pt x="5869847" y="5102775"/>
                  <a:pt x="5869847" y="5102775"/>
                </a:cubicBezTo>
                <a:cubicBezTo>
                  <a:pt x="5868847" y="5098105"/>
                  <a:pt x="5868847" y="5098105"/>
                  <a:pt x="5868847" y="5098105"/>
                </a:cubicBezTo>
                <a:cubicBezTo>
                  <a:pt x="5871523" y="5087764"/>
                  <a:pt x="5871523" y="5087764"/>
                  <a:pt x="5871523" y="5087764"/>
                </a:cubicBezTo>
                <a:cubicBezTo>
                  <a:pt x="5875195" y="5082095"/>
                  <a:pt x="5879868" y="5081096"/>
                  <a:pt x="5878869" y="5076427"/>
                </a:cubicBezTo>
                <a:cubicBezTo>
                  <a:pt x="5878869" y="5076427"/>
                  <a:pt x="5878869" y="5076427"/>
                  <a:pt x="5874198" y="5077424"/>
                </a:cubicBezTo>
                <a:cubicBezTo>
                  <a:pt x="5869528" y="5078423"/>
                  <a:pt x="5870525" y="5083093"/>
                  <a:pt x="5870525" y="5083093"/>
                </a:cubicBezTo>
                <a:cubicBezTo>
                  <a:pt x="5862180" y="5089760"/>
                  <a:pt x="5863179" y="5094431"/>
                  <a:pt x="5859507" y="5100100"/>
                </a:cubicBezTo>
                <a:cubicBezTo>
                  <a:pt x="5860503" y="5104770"/>
                  <a:pt x="5860503" y="5104770"/>
                  <a:pt x="5860503" y="5104770"/>
                </a:cubicBezTo>
                <a:cubicBezTo>
                  <a:pt x="5857829" y="5115111"/>
                  <a:pt x="5853159" y="5116110"/>
                  <a:pt x="5854156" y="5120780"/>
                </a:cubicBezTo>
                <a:cubicBezTo>
                  <a:pt x="5838465" y="5138783"/>
                  <a:pt x="5818104" y="5157787"/>
                  <a:pt x="5803411" y="5180463"/>
                </a:cubicBezTo>
                <a:cubicBezTo>
                  <a:pt x="5798741" y="5181460"/>
                  <a:pt x="5798741" y="5181460"/>
                  <a:pt x="5798741" y="5181460"/>
                </a:cubicBezTo>
                <a:cubicBezTo>
                  <a:pt x="5794069" y="5182459"/>
                  <a:pt x="5795068" y="5187130"/>
                  <a:pt x="5795068" y="5187130"/>
                </a:cubicBezTo>
                <a:cubicBezTo>
                  <a:pt x="5790395" y="5188128"/>
                  <a:pt x="5786723" y="5193798"/>
                  <a:pt x="5783051" y="5199465"/>
                </a:cubicBezTo>
                <a:cubicBezTo>
                  <a:pt x="5783051" y="5199465"/>
                  <a:pt x="5783051" y="5199465"/>
                  <a:pt x="5779378" y="5205135"/>
                </a:cubicBezTo>
                <a:cubicBezTo>
                  <a:pt x="5774707" y="5206133"/>
                  <a:pt x="5771033" y="5211801"/>
                  <a:pt x="5767360" y="5217470"/>
                </a:cubicBezTo>
                <a:cubicBezTo>
                  <a:pt x="5762689" y="5218469"/>
                  <a:pt x="5759016" y="5224137"/>
                  <a:pt x="5755343" y="5229806"/>
                </a:cubicBezTo>
                <a:cubicBezTo>
                  <a:pt x="5746001" y="5231802"/>
                  <a:pt x="5735979" y="5253481"/>
                  <a:pt x="5718293" y="5262142"/>
                </a:cubicBezTo>
                <a:cubicBezTo>
                  <a:pt x="5715617" y="5272484"/>
                  <a:pt x="5691583" y="5297155"/>
                  <a:pt x="5680564" y="5314161"/>
                </a:cubicBezTo>
                <a:cubicBezTo>
                  <a:pt x="5680564" y="5314161"/>
                  <a:pt x="5663876" y="5327495"/>
                  <a:pt x="5668546" y="5326497"/>
                </a:cubicBezTo>
                <a:cubicBezTo>
                  <a:pt x="5688908" y="5307495"/>
                  <a:pt x="5671541" y="5340510"/>
                  <a:pt x="5679885" y="5333842"/>
                </a:cubicBezTo>
                <a:cubicBezTo>
                  <a:pt x="5687230" y="5322506"/>
                  <a:pt x="5686233" y="5317835"/>
                  <a:pt x="5712263" y="5302506"/>
                </a:cubicBezTo>
                <a:cubicBezTo>
                  <a:pt x="5701923" y="5299829"/>
                  <a:pt x="5752987" y="5264500"/>
                  <a:pt x="5746319" y="5256155"/>
                </a:cubicBezTo>
                <a:cubicBezTo>
                  <a:pt x="5730629" y="5274159"/>
                  <a:pt x="5749991" y="5250486"/>
                  <a:pt x="5762009" y="5238151"/>
                </a:cubicBezTo>
                <a:cubicBezTo>
                  <a:pt x="5762009" y="5238151"/>
                  <a:pt x="5762009" y="5238151"/>
                  <a:pt x="5763007" y="5242821"/>
                </a:cubicBezTo>
                <a:cubicBezTo>
                  <a:pt x="5758337" y="5243820"/>
                  <a:pt x="5758337" y="5243820"/>
                  <a:pt x="5758337" y="5243820"/>
                </a:cubicBezTo>
                <a:cubicBezTo>
                  <a:pt x="5754665" y="5249489"/>
                  <a:pt x="5754665" y="5249489"/>
                  <a:pt x="5759335" y="5248491"/>
                </a:cubicBezTo>
                <a:cubicBezTo>
                  <a:pt x="5759335" y="5248491"/>
                  <a:pt x="5759335" y="5248491"/>
                  <a:pt x="5764005" y="5247493"/>
                </a:cubicBezTo>
                <a:cubicBezTo>
                  <a:pt x="5767679" y="5241824"/>
                  <a:pt x="5767679" y="5241824"/>
                  <a:pt x="5767679" y="5241824"/>
                </a:cubicBezTo>
                <a:cubicBezTo>
                  <a:pt x="5771352" y="5236154"/>
                  <a:pt x="5770353" y="5231484"/>
                  <a:pt x="5764685" y="5227811"/>
                </a:cubicBezTo>
                <a:cubicBezTo>
                  <a:pt x="5768359" y="5222141"/>
                  <a:pt x="5772031" y="5216473"/>
                  <a:pt x="5776701" y="5215474"/>
                </a:cubicBezTo>
                <a:cubicBezTo>
                  <a:pt x="5781373" y="5214476"/>
                  <a:pt x="5781373" y="5214476"/>
                  <a:pt x="5786044" y="5213479"/>
                </a:cubicBezTo>
                <a:cubicBezTo>
                  <a:pt x="5786044" y="5213479"/>
                  <a:pt x="5786044" y="5213479"/>
                  <a:pt x="5787043" y="5218150"/>
                </a:cubicBezTo>
                <a:cubicBezTo>
                  <a:pt x="5791713" y="5217152"/>
                  <a:pt x="5790713" y="5212480"/>
                  <a:pt x="5790713" y="5212480"/>
                </a:cubicBezTo>
                <a:cubicBezTo>
                  <a:pt x="5790713" y="5212480"/>
                  <a:pt x="5789717" y="5207810"/>
                  <a:pt x="5789717" y="5207810"/>
                </a:cubicBezTo>
                <a:cubicBezTo>
                  <a:pt x="5788719" y="5203139"/>
                  <a:pt x="5793391" y="5202140"/>
                  <a:pt x="5792393" y="5197469"/>
                </a:cubicBezTo>
                <a:cubicBezTo>
                  <a:pt x="5797063" y="5196472"/>
                  <a:pt x="5800735" y="5190803"/>
                  <a:pt x="5800735" y="5190803"/>
                </a:cubicBezTo>
                <a:cubicBezTo>
                  <a:pt x="5800735" y="5190803"/>
                  <a:pt x="5800735" y="5190803"/>
                  <a:pt x="5805408" y="5189806"/>
                </a:cubicBezTo>
                <a:cubicBezTo>
                  <a:pt x="5804409" y="5185134"/>
                  <a:pt x="5804409" y="5185134"/>
                  <a:pt x="5804409" y="5185134"/>
                </a:cubicBezTo>
                <a:cubicBezTo>
                  <a:pt x="5804409" y="5185134"/>
                  <a:pt x="5809081" y="5184136"/>
                  <a:pt x="5808082" y="5179466"/>
                </a:cubicBezTo>
                <a:cubicBezTo>
                  <a:pt x="5823773" y="5161461"/>
                  <a:pt x="5838465" y="5138783"/>
                  <a:pt x="5859825" y="5124453"/>
                </a:cubicBezTo>
                <a:cubicBezTo>
                  <a:pt x="5863499" y="5118782"/>
                  <a:pt x="5863499" y="5118782"/>
                  <a:pt x="5863499" y="5118782"/>
                </a:cubicBezTo>
                <a:cubicBezTo>
                  <a:pt x="5863499" y="5118782"/>
                  <a:pt x="5862500" y="5114113"/>
                  <a:pt x="5862500" y="5114113"/>
                </a:cubicBezTo>
                <a:cubicBezTo>
                  <a:pt x="5862500" y="5114113"/>
                  <a:pt x="5867171" y="5113115"/>
                  <a:pt x="5867171" y="5113115"/>
                </a:cubicBezTo>
                <a:cubicBezTo>
                  <a:pt x="5867171" y="5113115"/>
                  <a:pt x="5868169" y="5117785"/>
                  <a:pt x="5868169" y="5117785"/>
                </a:cubicBezTo>
                <a:cubicBezTo>
                  <a:pt x="5877511" y="5115790"/>
                  <a:pt x="5881183" y="5110122"/>
                  <a:pt x="5889529" y="5103454"/>
                </a:cubicBezTo>
                <a:cubicBezTo>
                  <a:pt x="5888531" y="5098783"/>
                  <a:pt x="5888531" y="5098783"/>
                  <a:pt x="5888531" y="5098783"/>
                </a:cubicBezTo>
                <a:cubicBezTo>
                  <a:pt x="5903541" y="5100459"/>
                  <a:pt x="5881183" y="5110122"/>
                  <a:pt x="5886853" y="5113794"/>
                </a:cubicBezTo>
                <a:cubicBezTo>
                  <a:pt x="5890527" y="5108126"/>
                  <a:pt x="5907214" y="5094792"/>
                  <a:pt x="5918235" y="5077785"/>
                </a:cubicBezTo>
                <a:cubicBezTo>
                  <a:pt x="5921907" y="5072115"/>
                  <a:pt x="5929254" y="5060777"/>
                  <a:pt x="5937596" y="5054110"/>
                </a:cubicBezTo>
                <a:cubicBezTo>
                  <a:pt x="5941270" y="5048441"/>
                  <a:pt x="5948617" y="5037104"/>
                  <a:pt x="5956961" y="5030438"/>
                </a:cubicBezTo>
                <a:cubicBezTo>
                  <a:pt x="5967979" y="5013430"/>
                  <a:pt x="5980995" y="5005766"/>
                  <a:pt x="5991015" y="4984087"/>
                </a:cubicBezTo>
                <a:cubicBezTo>
                  <a:pt x="5994689" y="4978418"/>
                  <a:pt x="6003035" y="4971752"/>
                  <a:pt x="6003035" y="4971752"/>
                </a:cubicBezTo>
                <a:cubicBezTo>
                  <a:pt x="6006707" y="4966084"/>
                  <a:pt x="6011377" y="4965085"/>
                  <a:pt x="6010379" y="4960413"/>
                </a:cubicBezTo>
                <a:cubicBezTo>
                  <a:pt x="6015051" y="4959416"/>
                  <a:pt x="6015051" y="4959416"/>
                  <a:pt x="6018723" y="4953747"/>
                </a:cubicBezTo>
                <a:cubicBezTo>
                  <a:pt x="6017726" y="4949076"/>
                  <a:pt x="6026070" y="4942409"/>
                  <a:pt x="6029744" y="4936740"/>
                </a:cubicBezTo>
                <a:cubicBezTo>
                  <a:pt x="6030741" y="4941410"/>
                  <a:pt x="6041761" y="4924404"/>
                  <a:pt x="6041761" y="4924404"/>
                </a:cubicBezTo>
                <a:cubicBezTo>
                  <a:pt x="6045433" y="4918735"/>
                  <a:pt x="6049105" y="4913067"/>
                  <a:pt x="6048109" y="4908395"/>
                </a:cubicBezTo>
                <a:cubicBezTo>
                  <a:pt x="6052779" y="4907398"/>
                  <a:pt x="6052779" y="4907398"/>
                  <a:pt x="6052779" y="4907398"/>
                </a:cubicBezTo>
                <a:cubicBezTo>
                  <a:pt x="6092505" y="4864720"/>
                  <a:pt x="6137579" y="4801364"/>
                  <a:pt x="6166964" y="4756012"/>
                </a:cubicBezTo>
                <a:cubicBezTo>
                  <a:pt x="6171634" y="4755014"/>
                  <a:pt x="6171634" y="4755014"/>
                  <a:pt x="6171634" y="4755014"/>
                </a:cubicBezTo>
                <a:cubicBezTo>
                  <a:pt x="6171634" y="4755014"/>
                  <a:pt x="6171634" y="4755014"/>
                  <a:pt x="6176307" y="4754017"/>
                </a:cubicBezTo>
                <a:cubicBezTo>
                  <a:pt x="6172633" y="4759686"/>
                  <a:pt x="6172633" y="4759686"/>
                  <a:pt x="6168961" y="4765354"/>
                </a:cubicBezTo>
                <a:cubicBezTo>
                  <a:pt x="6168961" y="4765354"/>
                  <a:pt x="6165287" y="4771023"/>
                  <a:pt x="6161614" y="4776693"/>
                </a:cubicBezTo>
                <a:cubicBezTo>
                  <a:pt x="6157940" y="4782362"/>
                  <a:pt x="6157940" y="4782362"/>
                  <a:pt x="6154269" y="4788031"/>
                </a:cubicBezTo>
                <a:cubicBezTo>
                  <a:pt x="6154269" y="4788031"/>
                  <a:pt x="6154269" y="4788031"/>
                  <a:pt x="6155266" y="4792702"/>
                </a:cubicBezTo>
                <a:cubicBezTo>
                  <a:pt x="6146921" y="4799369"/>
                  <a:pt x="6144247" y="4809709"/>
                  <a:pt x="6136901" y="4821047"/>
                </a:cubicBezTo>
                <a:cubicBezTo>
                  <a:pt x="6136901" y="4821047"/>
                  <a:pt x="6133227" y="4826715"/>
                  <a:pt x="6137897" y="4825717"/>
                </a:cubicBezTo>
                <a:cubicBezTo>
                  <a:pt x="6138897" y="4830389"/>
                  <a:pt x="6142571" y="4824719"/>
                  <a:pt x="6142571" y="4824719"/>
                </a:cubicBezTo>
                <a:cubicBezTo>
                  <a:pt x="6146243" y="4819049"/>
                  <a:pt x="6146243" y="4819049"/>
                  <a:pt x="6146243" y="4819049"/>
                </a:cubicBezTo>
                <a:cubicBezTo>
                  <a:pt x="6146243" y="4819049"/>
                  <a:pt x="6150913" y="4818052"/>
                  <a:pt x="6149915" y="4813382"/>
                </a:cubicBezTo>
                <a:cubicBezTo>
                  <a:pt x="6153588" y="4807712"/>
                  <a:pt x="6153588" y="4807712"/>
                  <a:pt x="6153588" y="4807712"/>
                </a:cubicBezTo>
                <a:cubicBezTo>
                  <a:pt x="6152591" y="4803042"/>
                  <a:pt x="6157262" y="4802043"/>
                  <a:pt x="6160935" y="4796376"/>
                </a:cubicBezTo>
                <a:cubicBezTo>
                  <a:pt x="6157262" y="4802043"/>
                  <a:pt x="6153192" y="4808713"/>
                  <a:pt x="6149207" y="4815058"/>
                </a:cubicBezTo>
                <a:lnTo>
                  <a:pt x="6138972" y="4830325"/>
                </a:lnTo>
                <a:lnTo>
                  <a:pt x="6138897" y="4830389"/>
                </a:lnTo>
                <a:lnTo>
                  <a:pt x="6138892" y="4830440"/>
                </a:lnTo>
                <a:lnTo>
                  <a:pt x="6137977" y="4831806"/>
                </a:lnTo>
                <a:cubicBezTo>
                  <a:pt x="6131301" y="4840559"/>
                  <a:pt x="6126879" y="4842724"/>
                  <a:pt x="6128557" y="4827713"/>
                </a:cubicBezTo>
                <a:cubicBezTo>
                  <a:pt x="6115859" y="4859731"/>
                  <a:pt x="6107514" y="4866397"/>
                  <a:pt x="6092823" y="4889075"/>
                </a:cubicBezTo>
                <a:cubicBezTo>
                  <a:pt x="6097494" y="4888076"/>
                  <a:pt x="6097494" y="4888076"/>
                  <a:pt x="6097494" y="4888076"/>
                </a:cubicBezTo>
                <a:cubicBezTo>
                  <a:pt x="6086475" y="4905082"/>
                  <a:pt x="6086475" y="4905082"/>
                  <a:pt x="6086475" y="4905082"/>
                </a:cubicBezTo>
                <a:cubicBezTo>
                  <a:pt x="6081803" y="4906081"/>
                  <a:pt x="6081803" y="4906081"/>
                  <a:pt x="6081803" y="4906081"/>
                </a:cubicBezTo>
                <a:cubicBezTo>
                  <a:pt x="6082802" y="4910751"/>
                  <a:pt x="6082802" y="4910751"/>
                  <a:pt x="6082802" y="4910751"/>
                </a:cubicBezTo>
                <a:cubicBezTo>
                  <a:pt x="6078133" y="4911750"/>
                  <a:pt x="6078133" y="4911750"/>
                  <a:pt x="6078133" y="4911750"/>
                </a:cubicBezTo>
                <a:cubicBezTo>
                  <a:pt x="6074459" y="4917418"/>
                  <a:pt x="6075455" y="4922090"/>
                  <a:pt x="6070785" y="4923087"/>
                </a:cubicBezTo>
                <a:cubicBezTo>
                  <a:pt x="6071783" y="4927760"/>
                  <a:pt x="6067111" y="4928757"/>
                  <a:pt x="6068109" y="4933427"/>
                </a:cubicBezTo>
                <a:cubicBezTo>
                  <a:pt x="6063438" y="4934426"/>
                  <a:pt x="6064437" y="4939097"/>
                  <a:pt x="6064437" y="4939097"/>
                </a:cubicBezTo>
                <a:cubicBezTo>
                  <a:pt x="6060764" y="4944766"/>
                  <a:pt x="6057090" y="4950434"/>
                  <a:pt x="6053416" y="4956103"/>
                </a:cubicBezTo>
                <a:cubicBezTo>
                  <a:pt x="6054415" y="4960774"/>
                  <a:pt x="6054415" y="4960774"/>
                  <a:pt x="6054415" y="4960774"/>
                </a:cubicBezTo>
                <a:cubicBezTo>
                  <a:pt x="6054415" y="4960774"/>
                  <a:pt x="6049743" y="4961772"/>
                  <a:pt x="6050743" y="4966443"/>
                </a:cubicBezTo>
                <a:cubicBezTo>
                  <a:pt x="6038725" y="4978779"/>
                  <a:pt x="6027705" y="4995785"/>
                  <a:pt x="6016685" y="5012793"/>
                </a:cubicBezTo>
                <a:cubicBezTo>
                  <a:pt x="6015687" y="5008121"/>
                  <a:pt x="6015687" y="5008121"/>
                  <a:pt x="6011017" y="5009120"/>
                </a:cubicBezTo>
                <a:cubicBezTo>
                  <a:pt x="6014690" y="5003451"/>
                  <a:pt x="6014690" y="5003451"/>
                  <a:pt x="6014690" y="5003451"/>
                </a:cubicBezTo>
                <a:cubicBezTo>
                  <a:pt x="6019361" y="5002453"/>
                  <a:pt x="6018363" y="4997783"/>
                  <a:pt x="6018363" y="4997783"/>
                </a:cubicBezTo>
                <a:cubicBezTo>
                  <a:pt x="6018363" y="4997783"/>
                  <a:pt x="6013693" y="4998780"/>
                  <a:pt x="6013693" y="4998780"/>
                </a:cubicBezTo>
                <a:cubicBezTo>
                  <a:pt x="6010020" y="5004450"/>
                  <a:pt x="6010020" y="5004450"/>
                  <a:pt x="6010020" y="5004450"/>
                </a:cubicBezTo>
                <a:cubicBezTo>
                  <a:pt x="6010020" y="5004450"/>
                  <a:pt x="6006346" y="5010117"/>
                  <a:pt x="6006346" y="5010117"/>
                </a:cubicBezTo>
                <a:cubicBezTo>
                  <a:pt x="6007345" y="5014789"/>
                  <a:pt x="6007345" y="5014789"/>
                  <a:pt x="6007345" y="5014789"/>
                </a:cubicBezTo>
                <a:cubicBezTo>
                  <a:pt x="6007345" y="5014789"/>
                  <a:pt x="6007345" y="5014789"/>
                  <a:pt x="6008343" y="5019460"/>
                </a:cubicBezTo>
                <a:cubicBezTo>
                  <a:pt x="5996325" y="5031796"/>
                  <a:pt x="5985305" y="5048802"/>
                  <a:pt x="5973287" y="5061138"/>
                </a:cubicBezTo>
                <a:cubicBezTo>
                  <a:pt x="5973287" y="5061138"/>
                  <a:pt x="5973287" y="5061138"/>
                  <a:pt x="5974287" y="5065808"/>
                </a:cubicBezTo>
                <a:cubicBezTo>
                  <a:pt x="5946578" y="5096150"/>
                  <a:pt x="5923543" y="5125493"/>
                  <a:pt x="5894837" y="5151162"/>
                </a:cubicBezTo>
                <a:cubicBezTo>
                  <a:pt x="5859782" y="5192842"/>
                  <a:pt x="5823731" y="5229849"/>
                  <a:pt x="5783008" y="5267853"/>
                </a:cubicBezTo>
                <a:cubicBezTo>
                  <a:pt x="5774664" y="5274520"/>
                  <a:pt x="5756977" y="5283184"/>
                  <a:pt x="5758973" y="5292525"/>
                </a:cubicBezTo>
                <a:cubicBezTo>
                  <a:pt x="5758973" y="5292525"/>
                  <a:pt x="5758973" y="5292525"/>
                  <a:pt x="5754302" y="5293524"/>
                </a:cubicBezTo>
                <a:cubicBezTo>
                  <a:pt x="5749632" y="5294521"/>
                  <a:pt x="5745958" y="5300190"/>
                  <a:pt x="5741289" y="5301187"/>
                </a:cubicBezTo>
                <a:cubicBezTo>
                  <a:pt x="5741289" y="5301187"/>
                  <a:pt x="5737613" y="5306857"/>
                  <a:pt x="5737613" y="5306857"/>
                </a:cubicBezTo>
                <a:cubicBezTo>
                  <a:pt x="5737613" y="5306857"/>
                  <a:pt x="5742285" y="5305858"/>
                  <a:pt x="5742285" y="5305858"/>
                </a:cubicBezTo>
                <a:cubicBezTo>
                  <a:pt x="5721925" y="5324862"/>
                  <a:pt x="5701562" y="5343864"/>
                  <a:pt x="5681201" y="5362868"/>
                </a:cubicBezTo>
                <a:cubicBezTo>
                  <a:pt x="5632136" y="5407539"/>
                  <a:pt x="5632136" y="5407539"/>
                  <a:pt x="5632136" y="5407539"/>
                </a:cubicBezTo>
                <a:cubicBezTo>
                  <a:pt x="5615447" y="5420874"/>
                  <a:pt x="5615447" y="5420874"/>
                  <a:pt x="5615447" y="5420874"/>
                </a:cubicBezTo>
                <a:cubicBezTo>
                  <a:pt x="5607101" y="5427540"/>
                  <a:pt x="5585743" y="5441872"/>
                  <a:pt x="5569055" y="5455206"/>
                </a:cubicBezTo>
                <a:cubicBezTo>
                  <a:pt x="5548693" y="5474208"/>
                  <a:pt x="5532003" y="5487543"/>
                  <a:pt x="5536677" y="5486546"/>
                </a:cubicBezTo>
                <a:cubicBezTo>
                  <a:pt x="5478267" y="5533212"/>
                  <a:pt x="5419857" y="5579880"/>
                  <a:pt x="5347435" y="5629544"/>
                </a:cubicBezTo>
                <a:cubicBezTo>
                  <a:pt x="5308391" y="5652537"/>
                  <a:pt x="5238643" y="5691859"/>
                  <a:pt x="5192251" y="5726192"/>
                </a:cubicBezTo>
                <a:cubicBezTo>
                  <a:pt x="5138196" y="5747510"/>
                  <a:pt x="5087133" y="5782839"/>
                  <a:pt x="5029405" y="5809826"/>
                </a:cubicBezTo>
                <a:cubicBezTo>
                  <a:pt x="5021059" y="5816493"/>
                  <a:pt x="5020060" y="5811822"/>
                  <a:pt x="5011718" y="5818489"/>
                </a:cubicBezTo>
                <a:cubicBezTo>
                  <a:pt x="4904601" y="5865795"/>
                  <a:pt x="4795491" y="5903758"/>
                  <a:pt x="4685383" y="5937051"/>
                </a:cubicBezTo>
                <a:cubicBezTo>
                  <a:pt x="4627991" y="5954197"/>
                  <a:pt x="4571271" y="5968757"/>
                  <a:pt x="4514510" y="5980274"/>
                </a:cubicBezTo>
                <a:lnTo>
                  <a:pt x="4434660" y="5991919"/>
                </a:lnTo>
                <a:lnTo>
                  <a:pt x="4450453" y="5989074"/>
                </a:lnTo>
                <a:cubicBezTo>
                  <a:pt x="4468429" y="5984623"/>
                  <a:pt x="4484527" y="5979963"/>
                  <a:pt x="4493869" y="5977967"/>
                </a:cubicBezTo>
                <a:cubicBezTo>
                  <a:pt x="4493869" y="5977967"/>
                  <a:pt x="4498541" y="5976969"/>
                  <a:pt x="4498541" y="5976969"/>
                </a:cubicBezTo>
                <a:cubicBezTo>
                  <a:pt x="4549921" y="5965993"/>
                  <a:pt x="4587289" y="5958008"/>
                  <a:pt x="4637673" y="5942359"/>
                </a:cubicBezTo>
                <a:cubicBezTo>
                  <a:pt x="4642343" y="5941362"/>
                  <a:pt x="4642343" y="5941362"/>
                  <a:pt x="4642343" y="5941362"/>
                </a:cubicBezTo>
                <a:cubicBezTo>
                  <a:pt x="4647017" y="5940363"/>
                  <a:pt x="4647017" y="5940363"/>
                  <a:pt x="4646017" y="5935692"/>
                </a:cubicBezTo>
                <a:cubicBezTo>
                  <a:pt x="4641346" y="5936690"/>
                  <a:pt x="4636675" y="5937688"/>
                  <a:pt x="4636675" y="5937688"/>
                </a:cubicBezTo>
                <a:cubicBezTo>
                  <a:pt x="4637673" y="5942359"/>
                  <a:pt x="4637673" y="5942359"/>
                  <a:pt x="4637673" y="5942359"/>
                </a:cubicBezTo>
                <a:cubicBezTo>
                  <a:pt x="4581622" y="5954334"/>
                  <a:pt x="4548924" y="5961320"/>
                  <a:pt x="4497543" y="5972298"/>
                </a:cubicBezTo>
                <a:cubicBezTo>
                  <a:pt x="4501215" y="5966629"/>
                  <a:pt x="4496545" y="5967627"/>
                  <a:pt x="4490875" y="5963954"/>
                </a:cubicBezTo>
                <a:cubicBezTo>
                  <a:pt x="4486203" y="5964951"/>
                  <a:pt x="4486203" y="5964951"/>
                  <a:pt x="4486203" y="5964951"/>
                </a:cubicBezTo>
                <a:cubicBezTo>
                  <a:pt x="4487203" y="5969623"/>
                  <a:pt x="4487203" y="5969623"/>
                  <a:pt x="4487203" y="5969623"/>
                </a:cubicBezTo>
                <a:cubicBezTo>
                  <a:pt x="4446161" y="5983274"/>
                  <a:pt x="4400129" y="5973572"/>
                  <a:pt x="4389111" y="5990578"/>
                </a:cubicBezTo>
                <a:cubicBezTo>
                  <a:pt x="4390107" y="5995251"/>
                  <a:pt x="4390107" y="5995251"/>
                  <a:pt x="4390107" y="5995251"/>
                </a:cubicBezTo>
                <a:cubicBezTo>
                  <a:pt x="4384439" y="5991577"/>
                  <a:pt x="4375097" y="5993573"/>
                  <a:pt x="4370427" y="5994571"/>
                </a:cubicBezTo>
                <a:cubicBezTo>
                  <a:pt x="4365755" y="5995569"/>
                  <a:pt x="4361085" y="5996567"/>
                  <a:pt x="4361085" y="5996567"/>
                </a:cubicBezTo>
                <a:cubicBezTo>
                  <a:pt x="4360087" y="5991897"/>
                  <a:pt x="4358091" y="5982554"/>
                  <a:pt x="4361763" y="5976885"/>
                </a:cubicBezTo>
                <a:cubicBezTo>
                  <a:pt x="4366434" y="5975888"/>
                  <a:pt x="4375777" y="5973892"/>
                  <a:pt x="4380447" y="5972893"/>
                </a:cubicBezTo>
                <a:cubicBezTo>
                  <a:pt x="4389789" y="5970899"/>
                  <a:pt x="4400129" y="5973572"/>
                  <a:pt x="4408475" y="5966906"/>
                </a:cubicBezTo>
                <a:cubicBezTo>
                  <a:pt x="4408475" y="5966906"/>
                  <a:pt x="4413145" y="5965908"/>
                  <a:pt x="4413145" y="5965908"/>
                </a:cubicBezTo>
                <a:cubicBezTo>
                  <a:pt x="4413145" y="5965908"/>
                  <a:pt x="4413145" y="5965908"/>
                  <a:pt x="4417816" y="5964910"/>
                </a:cubicBezTo>
                <a:cubicBezTo>
                  <a:pt x="4422487" y="5963913"/>
                  <a:pt x="4422487" y="5963913"/>
                  <a:pt x="4427159" y="5962914"/>
                </a:cubicBezTo>
                <a:cubicBezTo>
                  <a:pt x="4431829" y="5961917"/>
                  <a:pt x="4431829" y="5961917"/>
                  <a:pt x="4431829" y="5961917"/>
                </a:cubicBezTo>
                <a:cubicBezTo>
                  <a:pt x="4431829" y="5961917"/>
                  <a:pt x="4430831" y="5957245"/>
                  <a:pt x="4426161" y="5958243"/>
                </a:cubicBezTo>
                <a:cubicBezTo>
                  <a:pt x="4421489" y="5959242"/>
                  <a:pt x="4416819" y="5960239"/>
                  <a:pt x="4416819" y="5960239"/>
                </a:cubicBezTo>
                <a:cubicBezTo>
                  <a:pt x="4412147" y="5961238"/>
                  <a:pt x="4412147" y="5961238"/>
                  <a:pt x="4412147" y="5961238"/>
                </a:cubicBezTo>
                <a:cubicBezTo>
                  <a:pt x="4415820" y="5955568"/>
                  <a:pt x="4411149" y="5956566"/>
                  <a:pt x="4411149" y="5956566"/>
                </a:cubicBezTo>
                <a:cubicBezTo>
                  <a:pt x="4406479" y="5957564"/>
                  <a:pt x="4406479" y="5957564"/>
                  <a:pt x="4406479" y="5957564"/>
                </a:cubicBezTo>
                <a:cubicBezTo>
                  <a:pt x="4406479" y="5957564"/>
                  <a:pt x="4401807" y="5958561"/>
                  <a:pt x="4401807" y="5958561"/>
                </a:cubicBezTo>
                <a:cubicBezTo>
                  <a:pt x="4402805" y="5963232"/>
                  <a:pt x="4402805" y="5963232"/>
                  <a:pt x="4402805" y="5963232"/>
                </a:cubicBezTo>
                <a:cubicBezTo>
                  <a:pt x="4399132" y="5968902"/>
                  <a:pt x="4388792" y="5966227"/>
                  <a:pt x="4379449" y="5968223"/>
                </a:cubicBezTo>
                <a:cubicBezTo>
                  <a:pt x="4374779" y="5969221"/>
                  <a:pt x="4370107" y="5970218"/>
                  <a:pt x="4360765" y="5972214"/>
                </a:cubicBezTo>
                <a:cubicBezTo>
                  <a:pt x="4332741" y="5978202"/>
                  <a:pt x="4332741" y="5978202"/>
                  <a:pt x="4332741" y="5978202"/>
                </a:cubicBezTo>
                <a:cubicBezTo>
                  <a:pt x="4327071" y="5974530"/>
                  <a:pt x="4328067" y="5979200"/>
                  <a:pt x="4328067" y="5979200"/>
                </a:cubicBezTo>
                <a:cubicBezTo>
                  <a:pt x="4328067" y="5979200"/>
                  <a:pt x="4329067" y="5983871"/>
                  <a:pt x="4333738" y="5982874"/>
                </a:cubicBezTo>
                <a:cubicBezTo>
                  <a:pt x="4352421" y="5978882"/>
                  <a:pt x="4352421" y="5978882"/>
                  <a:pt x="4352421" y="5978882"/>
                </a:cubicBezTo>
                <a:cubicBezTo>
                  <a:pt x="4348747" y="5984549"/>
                  <a:pt x="4346073" y="5994892"/>
                  <a:pt x="4347071" y="5999562"/>
                </a:cubicBezTo>
                <a:cubicBezTo>
                  <a:pt x="4342400" y="6000559"/>
                  <a:pt x="4337729" y="6001556"/>
                  <a:pt x="4337729" y="6001556"/>
                </a:cubicBezTo>
                <a:cubicBezTo>
                  <a:pt x="4333057" y="6002555"/>
                  <a:pt x="4333057" y="6002555"/>
                  <a:pt x="4333057" y="6002555"/>
                </a:cubicBezTo>
                <a:cubicBezTo>
                  <a:pt x="4336731" y="5996886"/>
                  <a:pt x="4336731" y="5996886"/>
                  <a:pt x="4336731" y="5996886"/>
                </a:cubicBezTo>
                <a:cubicBezTo>
                  <a:pt x="4336731" y="5996886"/>
                  <a:pt x="4332060" y="5997884"/>
                  <a:pt x="4331061" y="5993214"/>
                </a:cubicBezTo>
                <a:cubicBezTo>
                  <a:pt x="4326391" y="5994211"/>
                  <a:pt x="4327390" y="5998882"/>
                  <a:pt x="4322719" y="5999880"/>
                </a:cubicBezTo>
                <a:cubicBezTo>
                  <a:pt x="4322719" y="5999880"/>
                  <a:pt x="4318046" y="6000879"/>
                  <a:pt x="4318046" y="6000879"/>
                </a:cubicBezTo>
                <a:cubicBezTo>
                  <a:pt x="4313376" y="6001876"/>
                  <a:pt x="4307707" y="5998202"/>
                  <a:pt x="4298365" y="6000199"/>
                </a:cubicBezTo>
                <a:cubicBezTo>
                  <a:pt x="4279681" y="6004190"/>
                  <a:pt x="4302039" y="5994529"/>
                  <a:pt x="4287027" y="5992853"/>
                </a:cubicBezTo>
                <a:cubicBezTo>
                  <a:pt x="4279681" y="6004190"/>
                  <a:pt x="4263672" y="5997842"/>
                  <a:pt x="4253332" y="5995167"/>
                </a:cubicBezTo>
                <a:cubicBezTo>
                  <a:pt x="4254329" y="5999839"/>
                  <a:pt x="4255329" y="6004508"/>
                  <a:pt x="4250657" y="6005506"/>
                </a:cubicBezTo>
                <a:cubicBezTo>
                  <a:pt x="4249659" y="6000836"/>
                  <a:pt x="4248661" y="5996165"/>
                  <a:pt x="4243989" y="5997163"/>
                </a:cubicBezTo>
                <a:cubicBezTo>
                  <a:pt x="4240317" y="6002832"/>
                  <a:pt x="4226303" y="6005825"/>
                  <a:pt x="4216961" y="6007822"/>
                </a:cubicBezTo>
                <a:cubicBezTo>
                  <a:pt x="4219637" y="5997482"/>
                  <a:pt x="4186939" y="6004467"/>
                  <a:pt x="4183267" y="6010136"/>
                </a:cubicBezTo>
                <a:cubicBezTo>
                  <a:pt x="4178595" y="6011135"/>
                  <a:pt x="4178595" y="6011135"/>
                  <a:pt x="4178595" y="6011135"/>
                </a:cubicBezTo>
                <a:cubicBezTo>
                  <a:pt x="4164583" y="6014128"/>
                  <a:pt x="4176599" y="6001792"/>
                  <a:pt x="4162587" y="6004786"/>
                </a:cubicBezTo>
                <a:cubicBezTo>
                  <a:pt x="4154243" y="6011453"/>
                  <a:pt x="4150570" y="6017122"/>
                  <a:pt x="4126216" y="6017440"/>
                </a:cubicBezTo>
                <a:cubicBezTo>
                  <a:pt x="4115876" y="6014765"/>
                  <a:pt x="4100865" y="6013088"/>
                  <a:pt x="4086851" y="6016083"/>
                </a:cubicBezTo>
                <a:cubicBezTo>
                  <a:pt x="4082181" y="6017080"/>
                  <a:pt x="4072838" y="6019077"/>
                  <a:pt x="4067171" y="6015403"/>
                </a:cubicBezTo>
                <a:cubicBezTo>
                  <a:pt x="4038144" y="6016720"/>
                  <a:pt x="4061501" y="6011729"/>
                  <a:pt x="4040821" y="6006380"/>
                </a:cubicBezTo>
                <a:cubicBezTo>
                  <a:pt x="4024132" y="6019713"/>
                  <a:pt x="3962092" y="6003663"/>
                  <a:pt x="3944405" y="6012325"/>
                </a:cubicBezTo>
                <a:cubicBezTo>
                  <a:pt x="3965085" y="6017676"/>
                  <a:pt x="3925723" y="6016317"/>
                  <a:pt x="3925723" y="6016317"/>
                </a:cubicBezTo>
                <a:cubicBezTo>
                  <a:pt x="3921050" y="6017316"/>
                  <a:pt x="3916380" y="6018314"/>
                  <a:pt x="3911709" y="6019311"/>
                </a:cubicBezTo>
                <a:cubicBezTo>
                  <a:pt x="3852664" y="6017274"/>
                  <a:pt x="3818969" y="6019588"/>
                  <a:pt x="3784954" y="5997550"/>
                </a:cubicBezTo>
                <a:cubicBezTo>
                  <a:pt x="3782279" y="6007888"/>
                  <a:pt x="3744593" y="5991520"/>
                  <a:pt x="3731576" y="5999185"/>
                </a:cubicBezTo>
                <a:cubicBezTo>
                  <a:pt x="3741917" y="6001860"/>
                  <a:pt x="3706225" y="5994832"/>
                  <a:pt x="3701555" y="5995831"/>
                </a:cubicBezTo>
                <a:cubicBezTo>
                  <a:pt x="3701555" y="5995831"/>
                  <a:pt x="3706225" y="5994832"/>
                  <a:pt x="3706225" y="5994832"/>
                </a:cubicBezTo>
                <a:cubicBezTo>
                  <a:pt x="3667859" y="5998145"/>
                  <a:pt x="3636839" y="5990119"/>
                  <a:pt x="3591805" y="5985087"/>
                </a:cubicBezTo>
                <a:cubicBezTo>
                  <a:pt x="3603144" y="5992434"/>
                  <a:pt x="3575797" y="5978739"/>
                  <a:pt x="3573122" y="5989079"/>
                </a:cubicBezTo>
                <a:cubicBezTo>
                  <a:pt x="3571125" y="5979738"/>
                  <a:pt x="3553439" y="5988402"/>
                  <a:pt x="3537430" y="5982053"/>
                </a:cubicBezTo>
                <a:cubicBezTo>
                  <a:pt x="3557113" y="5982733"/>
                  <a:pt x="3542781" y="5961373"/>
                  <a:pt x="3541104" y="5976384"/>
                </a:cubicBezTo>
                <a:cubicBezTo>
                  <a:pt x="3512081" y="5977701"/>
                  <a:pt x="3484733" y="5964007"/>
                  <a:pt x="3465050" y="5963328"/>
                </a:cubicBezTo>
                <a:cubicBezTo>
                  <a:pt x="3476388" y="5970674"/>
                  <a:pt x="3445368" y="5962647"/>
                  <a:pt x="3430358" y="5960971"/>
                </a:cubicBezTo>
                <a:cubicBezTo>
                  <a:pt x="3430358" y="5960971"/>
                  <a:pt x="3435029" y="5959972"/>
                  <a:pt x="3439699" y="5958974"/>
                </a:cubicBezTo>
                <a:cubicBezTo>
                  <a:pt x="3404008" y="5951948"/>
                  <a:pt x="3384325" y="5951268"/>
                  <a:pt x="3363648" y="5945918"/>
                </a:cubicBezTo>
                <a:cubicBezTo>
                  <a:pt x="3342967" y="5940568"/>
                  <a:pt x="3323285" y="5939888"/>
                  <a:pt x="3280927" y="5924516"/>
                </a:cubicBezTo>
                <a:cubicBezTo>
                  <a:pt x="3280927" y="5924516"/>
                  <a:pt x="3290268" y="5922520"/>
                  <a:pt x="3275257" y="5920844"/>
                </a:cubicBezTo>
                <a:cubicBezTo>
                  <a:pt x="3260247" y="5919166"/>
                  <a:pt x="3281924" y="5929188"/>
                  <a:pt x="3261244" y="5923839"/>
                </a:cubicBezTo>
                <a:cubicBezTo>
                  <a:pt x="3244238" y="5912818"/>
                  <a:pt x="3229227" y="5911142"/>
                  <a:pt x="3215214" y="5914135"/>
                </a:cubicBezTo>
                <a:cubicBezTo>
                  <a:pt x="3202877" y="5902119"/>
                  <a:pt x="3203875" y="5906789"/>
                  <a:pt x="3201879" y="5897447"/>
                </a:cubicBezTo>
                <a:cubicBezTo>
                  <a:pt x="3192538" y="5899442"/>
                  <a:pt x="3187867" y="5900441"/>
                  <a:pt x="3172855" y="5898763"/>
                </a:cubicBezTo>
                <a:cubicBezTo>
                  <a:pt x="3171857" y="5894093"/>
                  <a:pt x="3182197" y="5896768"/>
                  <a:pt x="3171857" y="5894093"/>
                </a:cubicBezTo>
                <a:cubicBezTo>
                  <a:pt x="3152175" y="5893412"/>
                  <a:pt x="3128502" y="5874051"/>
                  <a:pt x="3099478" y="5875367"/>
                </a:cubicBezTo>
                <a:cubicBezTo>
                  <a:pt x="3097482" y="5866024"/>
                  <a:pt x="3114489" y="5877044"/>
                  <a:pt x="3119159" y="5876046"/>
                </a:cubicBezTo>
                <a:cubicBezTo>
                  <a:pt x="3096485" y="5861354"/>
                  <a:pt x="3073128" y="5866344"/>
                  <a:pt x="3059795" y="5849654"/>
                </a:cubicBezTo>
                <a:cubicBezTo>
                  <a:pt x="3050452" y="5851652"/>
                  <a:pt x="3072131" y="5861672"/>
                  <a:pt x="3056122" y="5855324"/>
                </a:cubicBezTo>
                <a:cubicBezTo>
                  <a:pt x="3060792" y="5854327"/>
                  <a:pt x="3054124" y="5845982"/>
                  <a:pt x="3039115" y="5844305"/>
                </a:cubicBezTo>
                <a:cubicBezTo>
                  <a:pt x="3026099" y="5851970"/>
                  <a:pt x="3001427" y="5827936"/>
                  <a:pt x="3003423" y="5837278"/>
                </a:cubicBezTo>
                <a:cubicBezTo>
                  <a:pt x="2997755" y="5833604"/>
                  <a:pt x="2992086" y="5829932"/>
                  <a:pt x="2986416" y="5826258"/>
                </a:cubicBezTo>
                <a:cubicBezTo>
                  <a:pt x="2986416" y="5826258"/>
                  <a:pt x="2986416" y="5826258"/>
                  <a:pt x="2981746" y="5827257"/>
                </a:cubicBezTo>
                <a:cubicBezTo>
                  <a:pt x="2987413" y="5830929"/>
                  <a:pt x="2993083" y="5834603"/>
                  <a:pt x="2993083" y="5834603"/>
                </a:cubicBezTo>
                <a:cubicBezTo>
                  <a:pt x="2978073" y="5832925"/>
                  <a:pt x="2965737" y="5820909"/>
                  <a:pt x="2953401" y="5808891"/>
                </a:cubicBezTo>
                <a:cubicBezTo>
                  <a:pt x="2949727" y="5814561"/>
                  <a:pt x="2944059" y="5810887"/>
                  <a:pt x="2937391" y="5802543"/>
                </a:cubicBezTo>
                <a:cubicBezTo>
                  <a:pt x="2928048" y="5804539"/>
                  <a:pt x="2934716" y="5812883"/>
                  <a:pt x="2940386" y="5816557"/>
                </a:cubicBezTo>
                <a:cubicBezTo>
                  <a:pt x="2935713" y="5817555"/>
                  <a:pt x="2935713" y="5817555"/>
                  <a:pt x="2935713" y="5817555"/>
                </a:cubicBezTo>
                <a:cubicBezTo>
                  <a:pt x="2929046" y="5809211"/>
                  <a:pt x="2903696" y="5804858"/>
                  <a:pt x="2902699" y="5800186"/>
                </a:cubicBezTo>
                <a:cubicBezTo>
                  <a:pt x="2901701" y="5795516"/>
                  <a:pt x="2901701" y="5795516"/>
                  <a:pt x="2901701" y="5795516"/>
                </a:cubicBezTo>
                <a:cubicBezTo>
                  <a:pt x="2907370" y="5799188"/>
                  <a:pt x="2912041" y="5798190"/>
                  <a:pt x="2912041" y="5798190"/>
                </a:cubicBezTo>
                <a:cubicBezTo>
                  <a:pt x="2917710" y="5801864"/>
                  <a:pt x="2917710" y="5801864"/>
                  <a:pt x="2917710" y="5801864"/>
                </a:cubicBezTo>
                <a:cubicBezTo>
                  <a:pt x="2922381" y="5800865"/>
                  <a:pt x="2916711" y="5797193"/>
                  <a:pt x="2916711" y="5797193"/>
                </a:cubicBezTo>
                <a:cubicBezTo>
                  <a:pt x="2911042" y="5793520"/>
                  <a:pt x="2905374" y="5789848"/>
                  <a:pt x="2900702" y="5790845"/>
                </a:cubicBezTo>
                <a:cubicBezTo>
                  <a:pt x="2904375" y="5785175"/>
                  <a:pt x="2854671" y="5781142"/>
                  <a:pt x="2878026" y="5776152"/>
                </a:cubicBezTo>
                <a:cubicBezTo>
                  <a:pt x="2863016" y="5774474"/>
                  <a:pt x="2847008" y="5768126"/>
                  <a:pt x="2830996" y="5761779"/>
                </a:cubicBezTo>
                <a:cubicBezTo>
                  <a:pt x="2819659" y="5754432"/>
                  <a:pt x="2808323" y="5747087"/>
                  <a:pt x="2802653" y="5743413"/>
                </a:cubicBezTo>
                <a:cubicBezTo>
                  <a:pt x="2801655" y="5738743"/>
                  <a:pt x="2801655" y="5738743"/>
                  <a:pt x="2796984" y="5739740"/>
                </a:cubicBezTo>
                <a:cubicBezTo>
                  <a:pt x="2796984" y="5739740"/>
                  <a:pt x="2795985" y="5735071"/>
                  <a:pt x="2792311" y="5740738"/>
                </a:cubicBezTo>
                <a:cubicBezTo>
                  <a:pt x="2769637" y="5726046"/>
                  <a:pt x="2729955" y="5700335"/>
                  <a:pt x="2707279" y="5685642"/>
                </a:cubicBezTo>
                <a:cubicBezTo>
                  <a:pt x="2695940" y="5678297"/>
                  <a:pt x="2688275" y="5665282"/>
                  <a:pt x="2676938" y="5657935"/>
                </a:cubicBezTo>
                <a:cubicBezTo>
                  <a:pt x="2624918" y="5620207"/>
                  <a:pt x="2565553" y="5593817"/>
                  <a:pt x="2520882" y="5544750"/>
                </a:cubicBezTo>
                <a:cubicBezTo>
                  <a:pt x="2467186" y="5522032"/>
                  <a:pt x="2439519" y="5483984"/>
                  <a:pt x="2389498" y="5455598"/>
                </a:cubicBezTo>
                <a:cubicBezTo>
                  <a:pt x="2396165" y="5463942"/>
                  <a:pt x="2402831" y="5472286"/>
                  <a:pt x="2399159" y="5477954"/>
                </a:cubicBezTo>
                <a:cubicBezTo>
                  <a:pt x="2382151" y="5466937"/>
                  <a:pt x="2376483" y="5463264"/>
                  <a:pt x="2364147" y="5451245"/>
                </a:cubicBezTo>
                <a:cubicBezTo>
                  <a:pt x="2358476" y="5447574"/>
                  <a:pt x="2352809" y="5443900"/>
                  <a:pt x="2347139" y="5440226"/>
                </a:cubicBezTo>
                <a:cubicBezTo>
                  <a:pt x="2346142" y="5435556"/>
                  <a:pt x="2344146" y="5426213"/>
                  <a:pt x="2345143" y="5430885"/>
                </a:cubicBezTo>
                <a:cubicBezTo>
                  <a:pt x="2338477" y="5422541"/>
                  <a:pt x="2339474" y="5427211"/>
                  <a:pt x="2340472" y="5431882"/>
                </a:cubicBezTo>
                <a:cubicBezTo>
                  <a:pt x="2305461" y="5405174"/>
                  <a:pt x="2318476" y="5397508"/>
                  <a:pt x="2322149" y="5391840"/>
                </a:cubicBezTo>
                <a:cubicBezTo>
                  <a:pt x="2321151" y="5387168"/>
                  <a:pt x="2321151" y="5387168"/>
                  <a:pt x="2315481" y="5383495"/>
                </a:cubicBezTo>
                <a:cubicBezTo>
                  <a:pt x="2315481" y="5383495"/>
                  <a:pt x="2313487" y="5374154"/>
                  <a:pt x="2309813" y="5379823"/>
                </a:cubicBezTo>
                <a:cubicBezTo>
                  <a:pt x="2309813" y="5379823"/>
                  <a:pt x="2308814" y="5375151"/>
                  <a:pt x="2304144" y="5376149"/>
                </a:cubicBezTo>
                <a:cubicBezTo>
                  <a:pt x="2311490" y="5364811"/>
                  <a:pt x="2289812" y="5354789"/>
                  <a:pt x="2280470" y="5356786"/>
                </a:cubicBezTo>
                <a:cubicBezTo>
                  <a:pt x="2279473" y="5352116"/>
                  <a:pt x="2274800" y="5353113"/>
                  <a:pt x="2274800" y="5353113"/>
                </a:cubicBezTo>
                <a:cubicBezTo>
                  <a:pt x="2270129" y="5354112"/>
                  <a:pt x="2270129" y="5354112"/>
                  <a:pt x="2275799" y="5357784"/>
                </a:cubicBezTo>
                <a:cubicBezTo>
                  <a:pt x="2276796" y="5362454"/>
                  <a:pt x="2282467" y="5366128"/>
                  <a:pt x="2282467" y="5366128"/>
                </a:cubicBezTo>
                <a:cubicBezTo>
                  <a:pt x="2278793" y="5371797"/>
                  <a:pt x="2254120" y="5347763"/>
                  <a:pt x="2258113" y="5366446"/>
                </a:cubicBezTo>
                <a:cubicBezTo>
                  <a:pt x="2257114" y="5361775"/>
                  <a:pt x="2257114" y="5361775"/>
                  <a:pt x="2257114" y="5361775"/>
                </a:cubicBezTo>
                <a:cubicBezTo>
                  <a:pt x="2238112" y="5341415"/>
                  <a:pt x="2187771" y="5288675"/>
                  <a:pt x="2230129" y="5304046"/>
                </a:cubicBezTo>
                <a:cubicBezTo>
                  <a:pt x="2229131" y="5299376"/>
                  <a:pt x="2229131" y="5299376"/>
                  <a:pt x="2224460" y="5300373"/>
                </a:cubicBezTo>
                <a:cubicBezTo>
                  <a:pt x="2223461" y="5295703"/>
                  <a:pt x="2223461" y="5295703"/>
                  <a:pt x="2223461" y="5295703"/>
                </a:cubicBezTo>
                <a:cubicBezTo>
                  <a:pt x="2210128" y="5279014"/>
                  <a:pt x="2198790" y="5271669"/>
                  <a:pt x="2184458" y="5250308"/>
                </a:cubicBezTo>
                <a:cubicBezTo>
                  <a:pt x="2181783" y="5260648"/>
                  <a:pt x="2161782" y="5235617"/>
                  <a:pt x="2156113" y="5231944"/>
                </a:cubicBezTo>
                <a:cubicBezTo>
                  <a:pt x="2156113" y="5231944"/>
                  <a:pt x="2156113" y="5231944"/>
                  <a:pt x="2155116" y="5227273"/>
                </a:cubicBezTo>
                <a:cubicBezTo>
                  <a:pt x="2155116" y="5227273"/>
                  <a:pt x="2150443" y="5228270"/>
                  <a:pt x="2150443" y="5228270"/>
                </a:cubicBezTo>
                <a:cubicBezTo>
                  <a:pt x="2144775" y="5224598"/>
                  <a:pt x="2144775" y="5224598"/>
                  <a:pt x="2139106" y="5220925"/>
                </a:cubicBezTo>
                <a:cubicBezTo>
                  <a:pt x="2140105" y="5225596"/>
                  <a:pt x="2140105" y="5225596"/>
                  <a:pt x="2140105" y="5225596"/>
                </a:cubicBezTo>
                <a:cubicBezTo>
                  <a:pt x="2145773" y="5229268"/>
                  <a:pt x="2145773" y="5229268"/>
                  <a:pt x="2146772" y="5233939"/>
                </a:cubicBezTo>
                <a:cubicBezTo>
                  <a:pt x="2146772" y="5233939"/>
                  <a:pt x="2136431" y="5231265"/>
                  <a:pt x="2129765" y="5222920"/>
                </a:cubicBezTo>
                <a:cubicBezTo>
                  <a:pt x="2124095" y="5219247"/>
                  <a:pt x="2112757" y="5211902"/>
                  <a:pt x="2109085" y="5217571"/>
                </a:cubicBezTo>
                <a:cubicBezTo>
                  <a:pt x="2107089" y="5208228"/>
                  <a:pt x="2100421" y="5199886"/>
                  <a:pt x="2093754" y="5191540"/>
                </a:cubicBezTo>
                <a:cubicBezTo>
                  <a:pt x="2098425" y="5190542"/>
                  <a:pt x="2098425" y="5190542"/>
                  <a:pt x="2098425" y="5190542"/>
                </a:cubicBezTo>
                <a:cubicBezTo>
                  <a:pt x="2097428" y="5185872"/>
                  <a:pt x="2097428" y="5185872"/>
                  <a:pt x="2097428" y="5185872"/>
                </a:cubicBezTo>
                <a:cubicBezTo>
                  <a:pt x="2097428" y="5185872"/>
                  <a:pt x="2096431" y="5181200"/>
                  <a:pt x="2091758" y="5182198"/>
                </a:cubicBezTo>
                <a:cubicBezTo>
                  <a:pt x="2090760" y="5177526"/>
                  <a:pt x="2085092" y="5173855"/>
                  <a:pt x="2084094" y="5169184"/>
                </a:cubicBezTo>
                <a:cubicBezTo>
                  <a:pt x="2079423" y="5170181"/>
                  <a:pt x="2078424" y="5165510"/>
                  <a:pt x="2078424" y="5165510"/>
                </a:cubicBezTo>
                <a:cubicBezTo>
                  <a:pt x="2071758" y="5157166"/>
                  <a:pt x="2070760" y="5152495"/>
                  <a:pt x="2074434" y="5146826"/>
                </a:cubicBezTo>
                <a:cubicBezTo>
                  <a:pt x="2082098" y="5159841"/>
                  <a:pt x="2088764" y="5168185"/>
                  <a:pt x="2093436" y="5167188"/>
                </a:cubicBezTo>
                <a:cubicBezTo>
                  <a:pt x="2086768" y="5158842"/>
                  <a:pt x="2091440" y="5157844"/>
                  <a:pt x="2090442" y="5153174"/>
                </a:cubicBezTo>
                <a:cubicBezTo>
                  <a:pt x="2084772" y="5149501"/>
                  <a:pt x="2083775" y="5144830"/>
                  <a:pt x="2078108" y="5141157"/>
                </a:cubicBezTo>
                <a:cubicBezTo>
                  <a:pt x="2061779" y="5110457"/>
                  <a:pt x="2038785" y="5071411"/>
                  <a:pt x="2013114" y="5042706"/>
                </a:cubicBezTo>
                <a:cubicBezTo>
                  <a:pt x="2000779" y="5030688"/>
                  <a:pt x="1982773" y="5014999"/>
                  <a:pt x="1971436" y="5007652"/>
                </a:cubicBezTo>
                <a:cubicBezTo>
                  <a:pt x="1970438" y="5002981"/>
                  <a:pt x="1970438" y="5002981"/>
                  <a:pt x="1975108" y="5001984"/>
                </a:cubicBezTo>
                <a:cubicBezTo>
                  <a:pt x="1974111" y="4997311"/>
                  <a:pt x="1974111" y="4997311"/>
                  <a:pt x="1968442" y="4993638"/>
                </a:cubicBezTo>
                <a:cubicBezTo>
                  <a:pt x="1967443" y="4988969"/>
                  <a:pt x="1962774" y="4989966"/>
                  <a:pt x="1962774" y="4989966"/>
                </a:cubicBezTo>
                <a:cubicBezTo>
                  <a:pt x="1962774" y="4989966"/>
                  <a:pt x="1963771" y="4994637"/>
                  <a:pt x="1963771" y="4994637"/>
                </a:cubicBezTo>
                <a:cubicBezTo>
                  <a:pt x="1958102" y="4990965"/>
                  <a:pt x="1957103" y="4986292"/>
                  <a:pt x="1951435" y="4982619"/>
                </a:cubicBezTo>
                <a:cubicBezTo>
                  <a:pt x="1951435" y="4982619"/>
                  <a:pt x="1950437" y="4977949"/>
                  <a:pt x="1955107" y="4976952"/>
                </a:cubicBezTo>
                <a:cubicBezTo>
                  <a:pt x="1942773" y="4964934"/>
                  <a:pt x="1930437" y="4952916"/>
                  <a:pt x="1923769" y="4944572"/>
                </a:cubicBezTo>
                <a:cubicBezTo>
                  <a:pt x="1923769" y="4944572"/>
                  <a:pt x="1923769" y="4944572"/>
                  <a:pt x="1922772" y="4939901"/>
                </a:cubicBezTo>
                <a:cubicBezTo>
                  <a:pt x="1922772" y="4939901"/>
                  <a:pt x="1918100" y="4940898"/>
                  <a:pt x="1918100" y="4940898"/>
                </a:cubicBezTo>
                <a:cubicBezTo>
                  <a:pt x="1913429" y="4941897"/>
                  <a:pt x="1913429" y="4941897"/>
                  <a:pt x="1913429" y="4941897"/>
                </a:cubicBezTo>
                <a:cubicBezTo>
                  <a:pt x="1913429" y="4941897"/>
                  <a:pt x="1913429" y="4941897"/>
                  <a:pt x="1912432" y="4937227"/>
                </a:cubicBezTo>
                <a:cubicBezTo>
                  <a:pt x="1906763" y="4933553"/>
                  <a:pt x="1902092" y="4934551"/>
                  <a:pt x="1902092" y="4934551"/>
                </a:cubicBezTo>
                <a:lnTo>
                  <a:pt x="1904088" y="4943893"/>
                </a:lnTo>
                <a:lnTo>
                  <a:pt x="1898418" y="4940221"/>
                </a:lnTo>
                <a:cubicBezTo>
                  <a:pt x="1891752" y="4931875"/>
                  <a:pt x="1878418" y="4915188"/>
                  <a:pt x="1873746" y="4916186"/>
                </a:cubicBezTo>
                <a:cubicBezTo>
                  <a:pt x="1851750" y="4881812"/>
                  <a:pt x="1858417" y="4890155"/>
                  <a:pt x="1855423" y="4876142"/>
                </a:cubicBezTo>
                <a:cubicBezTo>
                  <a:pt x="1841090" y="4854784"/>
                  <a:pt x="1853746" y="4891153"/>
                  <a:pt x="1845083" y="4873468"/>
                </a:cubicBezTo>
                <a:cubicBezTo>
                  <a:pt x="1844085" y="4868797"/>
                  <a:pt x="1851432" y="4857458"/>
                  <a:pt x="1840093" y="4850113"/>
                </a:cubicBezTo>
                <a:cubicBezTo>
                  <a:pt x="1842089" y="4859454"/>
                  <a:pt x="1838417" y="4865123"/>
                  <a:pt x="1831749" y="4856779"/>
                </a:cubicBezTo>
                <a:cubicBezTo>
                  <a:pt x="1837418" y="4860453"/>
                  <a:pt x="1833427" y="4841769"/>
                  <a:pt x="1828756" y="4842767"/>
                </a:cubicBezTo>
                <a:cubicBezTo>
                  <a:pt x="1811748" y="4831747"/>
                  <a:pt x="1793107" y="4767351"/>
                  <a:pt x="1767437" y="4738646"/>
                </a:cubicBezTo>
                <a:cubicBezTo>
                  <a:pt x="1774784" y="4727309"/>
                  <a:pt x="1757775" y="4716290"/>
                  <a:pt x="1759453" y="4701279"/>
                </a:cubicBezTo>
                <a:cubicBezTo>
                  <a:pt x="1752106" y="4712616"/>
                  <a:pt x="1732786" y="4667902"/>
                  <a:pt x="1748116" y="4693932"/>
                </a:cubicBezTo>
                <a:cubicBezTo>
                  <a:pt x="1740451" y="4680917"/>
                  <a:pt x="1733783" y="4672573"/>
                  <a:pt x="1730789" y="4658560"/>
                </a:cubicBezTo>
                <a:cubicBezTo>
                  <a:pt x="1727117" y="4664228"/>
                  <a:pt x="1729114" y="4673570"/>
                  <a:pt x="1720450" y="4655885"/>
                </a:cubicBezTo>
                <a:cubicBezTo>
                  <a:pt x="1720450" y="4655885"/>
                  <a:pt x="1725121" y="4654886"/>
                  <a:pt x="1724123" y="4650215"/>
                </a:cubicBezTo>
                <a:cubicBezTo>
                  <a:pt x="1709111" y="4648539"/>
                  <a:pt x="1715142" y="4608176"/>
                  <a:pt x="1694462" y="4602826"/>
                </a:cubicBezTo>
                <a:cubicBezTo>
                  <a:pt x="1701807" y="4591488"/>
                  <a:pt x="1679131" y="4576797"/>
                  <a:pt x="1686478" y="4565458"/>
                </a:cubicBezTo>
                <a:cubicBezTo>
                  <a:pt x="1679810" y="4557114"/>
                  <a:pt x="1675140" y="4558111"/>
                  <a:pt x="1667476" y="4545098"/>
                </a:cubicBezTo>
                <a:cubicBezTo>
                  <a:pt x="1684482" y="4556117"/>
                  <a:pt x="1663483" y="4526412"/>
                  <a:pt x="1666159" y="4516074"/>
                </a:cubicBezTo>
                <a:cubicBezTo>
                  <a:pt x="1650149" y="4509724"/>
                  <a:pt x="1652505" y="4475032"/>
                  <a:pt x="1643164" y="4477028"/>
                </a:cubicBezTo>
                <a:cubicBezTo>
                  <a:pt x="1640169" y="4463014"/>
                  <a:pt x="1640169" y="4463014"/>
                  <a:pt x="1647836" y="4476029"/>
                </a:cubicBezTo>
                <a:cubicBezTo>
                  <a:pt x="1639172" y="4458344"/>
                  <a:pt x="1629511" y="4435986"/>
                  <a:pt x="1625519" y="4417302"/>
                </a:cubicBezTo>
                <a:cubicBezTo>
                  <a:pt x="1631188" y="4420976"/>
                  <a:pt x="1632186" y="4425648"/>
                  <a:pt x="1636858" y="4424649"/>
                </a:cubicBezTo>
                <a:lnTo>
                  <a:pt x="1643326" y="4435630"/>
                </a:lnTo>
                <a:lnTo>
                  <a:pt x="1642725" y="4443543"/>
                </a:lnTo>
                <a:cubicBezTo>
                  <a:pt x="1642765" y="4446586"/>
                  <a:pt x="1641849" y="4448003"/>
                  <a:pt x="1636179" y="4444330"/>
                </a:cubicBezTo>
                <a:cubicBezTo>
                  <a:pt x="1642846" y="4452675"/>
                  <a:pt x="1644841" y="4462017"/>
                  <a:pt x="1649512" y="4461018"/>
                </a:cubicBezTo>
                <a:cubicBezTo>
                  <a:pt x="1651508" y="4470362"/>
                  <a:pt x="1659173" y="4483377"/>
                  <a:pt x="1665839" y="4491720"/>
                </a:cubicBezTo>
                <a:cubicBezTo>
                  <a:pt x="1666838" y="4496392"/>
                  <a:pt x="1666838" y="4496392"/>
                  <a:pt x="1666838" y="4496392"/>
                </a:cubicBezTo>
                <a:cubicBezTo>
                  <a:pt x="1667836" y="4501062"/>
                  <a:pt x="1667836" y="4501062"/>
                  <a:pt x="1667836" y="4501062"/>
                </a:cubicBezTo>
                <a:cubicBezTo>
                  <a:pt x="1672506" y="4500064"/>
                  <a:pt x="1672506" y="4500064"/>
                  <a:pt x="1672506" y="4500064"/>
                </a:cubicBezTo>
                <a:cubicBezTo>
                  <a:pt x="1672506" y="4500064"/>
                  <a:pt x="1675182" y="4489725"/>
                  <a:pt x="1672188" y="4475711"/>
                </a:cubicBezTo>
                <a:cubicBezTo>
                  <a:pt x="1666519" y="4472037"/>
                  <a:pt x="1666519" y="4472037"/>
                  <a:pt x="1666519" y="4472037"/>
                </a:cubicBezTo>
                <a:cubicBezTo>
                  <a:pt x="1665521" y="4467367"/>
                  <a:pt x="1665521" y="4467367"/>
                  <a:pt x="1665521" y="4467367"/>
                </a:cubicBezTo>
                <a:cubicBezTo>
                  <a:pt x="1665521" y="4467367"/>
                  <a:pt x="1664523" y="4462696"/>
                  <a:pt x="1659852" y="4463695"/>
                </a:cubicBezTo>
                <a:cubicBezTo>
                  <a:pt x="1661530" y="4448683"/>
                  <a:pt x="1662527" y="4453355"/>
                  <a:pt x="1652866" y="4430997"/>
                </a:cubicBezTo>
                <a:cubicBezTo>
                  <a:pt x="1657538" y="4429998"/>
                  <a:pt x="1662208" y="4429001"/>
                  <a:pt x="1664883" y="4418662"/>
                </a:cubicBezTo>
                <a:cubicBezTo>
                  <a:pt x="1655222" y="4396304"/>
                  <a:pt x="1662570" y="4384965"/>
                  <a:pt x="1653906" y="4367280"/>
                </a:cubicBezTo>
                <a:cubicBezTo>
                  <a:pt x="1653949" y="4298891"/>
                  <a:pt x="1637981" y="4224156"/>
                  <a:pt x="1626006" y="4168104"/>
                </a:cubicBezTo>
                <a:cubicBezTo>
                  <a:pt x="1625007" y="4163433"/>
                  <a:pt x="1620338" y="4164430"/>
                  <a:pt x="1620338" y="4164430"/>
                </a:cubicBezTo>
                <a:cubicBezTo>
                  <a:pt x="1620338" y="4164430"/>
                  <a:pt x="1615666" y="4165427"/>
                  <a:pt x="1616665" y="4170100"/>
                </a:cubicBezTo>
                <a:cubicBezTo>
                  <a:pt x="1632313" y="4220483"/>
                  <a:pt x="1648280" y="4295219"/>
                  <a:pt x="1646242" y="4354265"/>
                </a:cubicBezTo>
                <a:cubicBezTo>
                  <a:pt x="1646242" y="4354265"/>
                  <a:pt x="1646242" y="4354265"/>
                  <a:pt x="1641572" y="4355264"/>
                </a:cubicBezTo>
                <a:cubicBezTo>
                  <a:pt x="1640573" y="4350591"/>
                  <a:pt x="1640573" y="4350591"/>
                  <a:pt x="1634904" y="4346919"/>
                </a:cubicBezTo>
                <a:cubicBezTo>
                  <a:pt x="1640573" y="4350591"/>
                  <a:pt x="1641572" y="4355264"/>
                  <a:pt x="1642569" y="4359934"/>
                </a:cubicBezTo>
                <a:cubicBezTo>
                  <a:pt x="1642569" y="4359934"/>
                  <a:pt x="1642569" y="4359934"/>
                  <a:pt x="1638895" y="4365602"/>
                </a:cubicBezTo>
                <a:cubicBezTo>
                  <a:pt x="1634904" y="4346919"/>
                  <a:pt x="1627919" y="4314222"/>
                  <a:pt x="1623247" y="4315219"/>
                </a:cubicBezTo>
                <a:cubicBezTo>
                  <a:pt x="1629913" y="4323563"/>
                  <a:pt x="1626241" y="4329233"/>
                  <a:pt x="1621571" y="4330231"/>
                </a:cubicBezTo>
                <a:cubicBezTo>
                  <a:pt x="1614903" y="4321887"/>
                  <a:pt x="1612907" y="4312544"/>
                  <a:pt x="1605241" y="4299529"/>
                </a:cubicBezTo>
                <a:cubicBezTo>
                  <a:pt x="1603246" y="4290188"/>
                  <a:pt x="1603925" y="4270505"/>
                  <a:pt x="1595263" y="4252820"/>
                </a:cubicBezTo>
                <a:cubicBezTo>
                  <a:pt x="1593267" y="4243477"/>
                  <a:pt x="1591271" y="4234135"/>
                  <a:pt x="1584604" y="4225791"/>
                </a:cubicBezTo>
                <a:cubicBezTo>
                  <a:pt x="1576621" y="4188423"/>
                  <a:pt x="1569636" y="4155727"/>
                  <a:pt x="1560653" y="4113688"/>
                </a:cubicBezTo>
                <a:cubicBezTo>
                  <a:pt x="1560653" y="4113688"/>
                  <a:pt x="1556981" y="4119356"/>
                  <a:pt x="1557980" y="4124028"/>
                </a:cubicBezTo>
                <a:cubicBezTo>
                  <a:pt x="1557980" y="4124028"/>
                  <a:pt x="1556981" y="4119356"/>
                  <a:pt x="1556981" y="4119356"/>
                </a:cubicBezTo>
                <a:cubicBezTo>
                  <a:pt x="1555983" y="4114685"/>
                  <a:pt x="1555983" y="4114685"/>
                  <a:pt x="1555983" y="4114685"/>
                </a:cubicBezTo>
                <a:cubicBezTo>
                  <a:pt x="1554987" y="4110014"/>
                  <a:pt x="1554987" y="4110014"/>
                  <a:pt x="1553987" y="4105344"/>
                </a:cubicBezTo>
                <a:cubicBezTo>
                  <a:pt x="1548998" y="4081987"/>
                  <a:pt x="1539337" y="4059632"/>
                  <a:pt x="1535347" y="4040947"/>
                </a:cubicBezTo>
                <a:cubicBezTo>
                  <a:pt x="1534347" y="4036277"/>
                  <a:pt x="1534347" y="4036277"/>
                  <a:pt x="1533348" y="4031606"/>
                </a:cubicBezTo>
                <a:cubicBezTo>
                  <a:pt x="1532351" y="4026934"/>
                  <a:pt x="1531352" y="4022263"/>
                  <a:pt x="1530356" y="4017592"/>
                </a:cubicBezTo>
                <a:cubicBezTo>
                  <a:pt x="1528360" y="4008250"/>
                  <a:pt x="1526363" y="3998908"/>
                  <a:pt x="1524368" y="3989566"/>
                </a:cubicBezTo>
                <a:cubicBezTo>
                  <a:pt x="1523369" y="3984895"/>
                  <a:pt x="1523369" y="3984895"/>
                  <a:pt x="1523369" y="3984895"/>
                </a:cubicBezTo>
                <a:cubicBezTo>
                  <a:pt x="1522372" y="3980224"/>
                  <a:pt x="1522372" y="3980224"/>
                  <a:pt x="1522372" y="3980224"/>
                </a:cubicBezTo>
                <a:cubicBezTo>
                  <a:pt x="1522372" y="3980224"/>
                  <a:pt x="1522372" y="3980224"/>
                  <a:pt x="1517699" y="3981221"/>
                </a:cubicBezTo>
                <a:cubicBezTo>
                  <a:pt x="1521375" y="3975553"/>
                  <a:pt x="1521375" y="3975553"/>
                  <a:pt x="1526045" y="3974555"/>
                </a:cubicBezTo>
                <a:cubicBezTo>
                  <a:pt x="1518380" y="3961540"/>
                  <a:pt x="1518380" y="3961540"/>
                  <a:pt x="1518380" y="3961540"/>
                </a:cubicBezTo>
                <a:cubicBezTo>
                  <a:pt x="1518380" y="3961540"/>
                  <a:pt x="1518380" y="3961540"/>
                  <a:pt x="1514707" y="3967209"/>
                </a:cubicBezTo>
                <a:cubicBezTo>
                  <a:pt x="1513708" y="3962537"/>
                  <a:pt x="1513708" y="3962537"/>
                  <a:pt x="1512710" y="3957867"/>
                </a:cubicBezTo>
                <a:cubicBezTo>
                  <a:pt x="1513390" y="3938185"/>
                  <a:pt x="1508401" y="3914830"/>
                  <a:pt x="1504408" y="3896146"/>
                </a:cubicBezTo>
                <a:cubicBezTo>
                  <a:pt x="1508082" y="3890477"/>
                  <a:pt x="1506086" y="3881136"/>
                  <a:pt x="1505087" y="3876464"/>
                </a:cubicBezTo>
                <a:cubicBezTo>
                  <a:pt x="1504090" y="3871793"/>
                  <a:pt x="1504090" y="3871793"/>
                  <a:pt x="1503093" y="3867123"/>
                </a:cubicBezTo>
                <a:cubicBezTo>
                  <a:pt x="1502096" y="3862450"/>
                  <a:pt x="1505767" y="3856782"/>
                  <a:pt x="1505767" y="3856782"/>
                </a:cubicBezTo>
                <a:cubicBezTo>
                  <a:pt x="1510438" y="3855784"/>
                  <a:pt x="1510438" y="3855784"/>
                  <a:pt x="1511436" y="3860456"/>
                </a:cubicBezTo>
                <a:cubicBezTo>
                  <a:pt x="1511436" y="3860456"/>
                  <a:pt x="1516108" y="3859457"/>
                  <a:pt x="1517105" y="3864128"/>
                </a:cubicBezTo>
                <a:cubicBezTo>
                  <a:pt x="1517105" y="3864128"/>
                  <a:pt x="1517105" y="3864128"/>
                  <a:pt x="1516108" y="3859457"/>
                </a:cubicBezTo>
                <a:cubicBezTo>
                  <a:pt x="1520779" y="3858458"/>
                  <a:pt x="1520779" y="3858458"/>
                  <a:pt x="1520779" y="3858458"/>
                </a:cubicBezTo>
                <a:cubicBezTo>
                  <a:pt x="1519780" y="3853788"/>
                  <a:pt x="1515111" y="3854787"/>
                  <a:pt x="1514112" y="3850114"/>
                </a:cubicBezTo>
                <a:cubicBezTo>
                  <a:pt x="1508442" y="3846442"/>
                  <a:pt x="1507444" y="3841772"/>
                  <a:pt x="1502774" y="3842769"/>
                </a:cubicBezTo>
                <a:cubicBezTo>
                  <a:pt x="1503770" y="3847441"/>
                  <a:pt x="1499101" y="3848438"/>
                  <a:pt x="1499101" y="3848438"/>
                </a:cubicBezTo>
                <a:cubicBezTo>
                  <a:pt x="1499101" y="3848438"/>
                  <a:pt x="1497104" y="3839097"/>
                  <a:pt x="1491436" y="3835424"/>
                </a:cubicBezTo>
                <a:cubicBezTo>
                  <a:pt x="1489440" y="3826080"/>
                  <a:pt x="1488442" y="3821410"/>
                  <a:pt x="1491118" y="3811070"/>
                </a:cubicBezTo>
                <a:cubicBezTo>
                  <a:pt x="1492115" y="3815742"/>
                  <a:pt x="1496785" y="3814743"/>
                  <a:pt x="1496785" y="3814743"/>
                </a:cubicBezTo>
                <a:cubicBezTo>
                  <a:pt x="1495787" y="3810073"/>
                  <a:pt x="1495787" y="3810073"/>
                  <a:pt x="1495787" y="3810073"/>
                </a:cubicBezTo>
                <a:cubicBezTo>
                  <a:pt x="1494791" y="3805402"/>
                  <a:pt x="1494791" y="3805402"/>
                  <a:pt x="1493791" y="3800730"/>
                </a:cubicBezTo>
                <a:cubicBezTo>
                  <a:pt x="1492794" y="3796059"/>
                  <a:pt x="1492794" y="3796059"/>
                  <a:pt x="1492794" y="3796059"/>
                </a:cubicBezTo>
                <a:cubicBezTo>
                  <a:pt x="1492794" y="3796059"/>
                  <a:pt x="1492794" y="3796059"/>
                  <a:pt x="1491796" y="3791389"/>
                </a:cubicBezTo>
                <a:cubicBezTo>
                  <a:pt x="1489799" y="3782046"/>
                  <a:pt x="1488802" y="3777375"/>
                  <a:pt x="1487804" y="3772705"/>
                </a:cubicBezTo>
                <a:cubicBezTo>
                  <a:pt x="1486806" y="3768032"/>
                  <a:pt x="1485808" y="3763362"/>
                  <a:pt x="1484809" y="3758693"/>
                </a:cubicBezTo>
                <a:cubicBezTo>
                  <a:pt x="1488483" y="3753022"/>
                  <a:pt x="1487486" y="3748350"/>
                  <a:pt x="1486487" y="3743680"/>
                </a:cubicBezTo>
                <a:cubicBezTo>
                  <a:pt x="1494833" y="3737012"/>
                  <a:pt x="1485170" y="3714656"/>
                  <a:pt x="1484853" y="3690303"/>
                </a:cubicBezTo>
                <a:cubicBezTo>
                  <a:pt x="1480182" y="3691301"/>
                  <a:pt x="1480182" y="3691301"/>
                  <a:pt x="1480182" y="3691301"/>
                </a:cubicBezTo>
                <a:cubicBezTo>
                  <a:pt x="1476870" y="3652934"/>
                  <a:pt x="1475552" y="3623910"/>
                  <a:pt x="1478906" y="3593889"/>
                </a:cubicBezTo>
                <a:cubicBezTo>
                  <a:pt x="1477909" y="3589218"/>
                  <a:pt x="1482579" y="3588219"/>
                  <a:pt x="1481582" y="3583549"/>
                </a:cubicBezTo>
                <a:cubicBezTo>
                  <a:pt x="1480585" y="3578879"/>
                  <a:pt x="1480585" y="3578879"/>
                  <a:pt x="1480585" y="3578879"/>
                </a:cubicBezTo>
                <a:cubicBezTo>
                  <a:pt x="1476911" y="3584548"/>
                  <a:pt x="1476911" y="3584548"/>
                  <a:pt x="1476911" y="3584548"/>
                </a:cubicBezTo>
                <a:cubicBezTo>
                  <a:pt x="1474916" y="3575204"/>
                  <a:pt x="1478589" y="3569537"/>
                  <a:pt x="1476591" y="3560194"/>
                </a:cubicBezTo>
                <a:cubicBezTo>
                  <a:pt x="1475594" y="3555524"/>
                  <a:pt x="1480266" y="3554525"/>
                  <a:pt x="1480266" y="3554525"/>
                </a:cubicBezTo>
                <a:cubicBezTo>
                  <a:pt x="1479268" y="3549854"/>
                  <a:pt x="1479268" y="3549854"/>
                  <a:pt x="1474596" y="3550853"/>
                </a:cubicBezTo>
                <a:cubicBezTo>
                  <a:pt x="1473599" y="3546181"/>
                  <a:pt x="1478268" y="3545184"/>
                  <a:pt x="1477271" y="3540513"/>
                </a:cubicBezTo>
                <a:cubicBezTo>
                  <a:pt x="1476274" y="3535841"/>
                  <a:pt x="1475275" y="3531170"/>
                  <a:pt x="1477950" y="3520831"/>
                </a:cubicBezTo>
                <a:cubicBezTo>
                  <a:pt x="1477950" y="3520831"/>
                  <a:pt x="1477950" y="3520831"/>
                  <a:pt x="1476953" y="3516159"/>
                </a:cubicBezTo>
                <a:cubicBezTo>
                  <a:pt x="1475956" y="3511487"/>
                  <a:pt x="1474959" y="3506818"/>
                  <a:pt x="1473959" y="3502146"/>
                </a:cubicBezTo>
                <a:cubicBezTo>
                  <a:pt x="1478631" y="3501149"/>
                  <a:pt x="1478631" y="3501149"/>
                  <a:pt x="1478631" y="3501149"/>
                </a:cubicBezTo>
                <a:cubicBezTo>
                  <a:pt x="1477993" y="3452442"/>
                  <a:pt x="1481029" y="3398067"/>
                  <a:pt x="1485742" y="3328682"/>
                </a:cubicBezTo>
                <a:cubicBezTo>
                  <a:pt x="1485742" y="3328682"/>
                  <a:pt x="1491412" y="3332354"/>
                  <a:pt x="1490413" y="3327685"/>
                </a:cubicBezTo>
                <a:cubicBezTo>
                  <a:pt x="1492409" y="3337025"/>
                  <a:pt x="1488735" y="3342694"/>
                  <a:pt x="1490732" y="3352037"/>
                </a:cubicBezTo>
                <a:cubicBezTo>
                  <a:pt x="1491730" y="3356707"/>
                  <a:pt x="1488056" y="3362377"/>
                  <a:pt x="1492048" y="3381061"/>
                </a:cubicBezTo>
                <a:cubicBezTo>
                  <a:pt x="1490370" y="3396071"/>
                  <a:pt x="1488692" y="3411082"/>
                  <a:pt x="1488015" y="3430765"/>
                </a:cubicBezTo>
                <a:cubicBezTo>
                  <a:pt x="1488651" y="3479470"/>
                  <a:pt x="1485616" y="3533845"/>
                  <a:pt x="1496593" y="3585226"/>
                </a:cubicBezTo>
                <a:cubicBezTo>
                  <a:pt x="1496593" y="3585226"/>
                  <a:pt x="1492920" y="3590896"/>
                  <a:pt x="1492920" y="3590896"/>
                </a:cubicBezTo>
                <a:cubicBezTo>
                  <a:pt x="1493920" y="3595566"/>
                  <a:pt x="1493920" y="3595566"/>
                  <a:pt x="1494916" y="3600237"/>
                </a:cubicBezTo>
                <a:cubicBezTo>
                  <a:pt x="1491242" y="3605906"/>
                  <a:pt x="1492240" y="3610578"/>
                  <a:pt x="1493239" y="3615248"/>
                </a:cubicBezTo>
                <a:cubicBezTo>
                  <a:pt x="1497910" y="3614251"/>
                  <a:pt x="1497910" y="3614251"/>
                  <a:pt x="1496911" y="3609580"/>
                </a:cubicBezTo>
                <a:cubicBezTo>
                  <a:pt x="1498908" y="3618921"/>
                  <a:pt x="1499906" y="3623594"/>
                  <a:pt x="1495235" y="3624591"/>
                </a:cubicBezTo>
                <a:cubicBezTo>
                  <a:pt x="1496232" y="3629262"/>
                  <a:pt x="1497229" y="3633932"/>
                  <a:pt x="1498229" y="3638603"/>
                </a:cubicBezTo>
                <a:cubicBezTo>
                  <a:pt x="1502899" y="3637605"/>
                  <a:pt x="1502899" y="3637605"/>
                  <a:pt x="1501903" y="3632933"/>
                </a:cubicBezTo>
                <a:cubicBezTo>
                  <a:pt x="1505575" y="3627266"/>
                  <a:pt x="1504577" y="3622595"/>
                  <a:pt x="1504577" y="3622595"/>
                </a:cubicBezTo>
                <a:cubicBezTo>
                  <a:pt x="1502582" y="3613252"/>
                  <a:pt x="1501584" y="3608581"/>
                  <a:pt x="1500585" y="3603911"/>
                </a:cubicBezTo>
                <a:cubicBezTo>
                  <a:pt x="1500585" y="3603911"/>
                  <a:pt x="1504258" y="3598241"/>
                  <a:pt x="1504258" y="3598241"/>
                </a:cubicBezTo>
                <a:cubicBezTo>
                  <a:pt x="1505255" y="3602912"/>
                  <a:pt x="1509927" y="3601915"/>
                  <a:pt x="1508929" y="3597243"/>
                </a:cubicBezTo>
                <a:cubicBezTo>
                  <a:pt x="1508929" y="3597243"/>
                  <a:pt x="1508929" y="3597243"/>
                  <a:pt x="1507930" y="3592574"/>
                </a:cubicBezTo>
                <a:cubicBezTo>
                  <a:pt x="1507930" y="3592574"/>
                  <a:pt x="1506933" y="3587901"/>
                  <a:pt x="1506933" y="3587901"/>
                </a:cubicBezTo>
                <a:cubicBezTo>
                  <a:pt x="1505936" y="3583231"/>
                  <a:pt x="1501265" y="3584228"/>
                  <a:pt x="1500267" y="3579558"/>
                </a:cubicBezTo>
                <a:cubicBezTo>
                  <a:pt x="1500267" y="3579558"/>
                  <a:pt x="1499268" y="3574887"/>
                  <a:pt x="1499268" y="3574887"/>
                </a:cubicBezTo>
                <a:cubicBezTo>
                  <a:pt x="1499268" y="3574887"/>
                  <a:pt x="1498270" y="3570216"/>
                  <a:pt x="1498270" y="3570216"/>
                </a:cubicBezTo>
                <a:cubicBezTo>
                  <a:pt x="1496273" y="3560873"/>
                  <a:pt x="1498950" y="3550533"/>
                  <a:pt x="1497951" y="3545863"/>
                </a:cubicBezTo>
                <a:cubicBezTo>
                  <a:pt x="1496953" y="3541192"/>
                  <a:pt x="1499629" y="3530852"/>
                  <a:pt x="1502303" y="3520512"/>
                </a:cubicBezTo>
                <a:lnTo>
                  <a:pt x="1503052" y="3524015"/>
                </a:lnTo>
                <a:cubicBezTo>
                  <a:pt x="1503302" y="3525183"/>
                  <a:pt x="1503302" y="3525183"/>
                  <a:pt x="1503302" y="3525183"/>
                </a:cubicBezTo>
                <a:cubicBezTo>
                  <a:pt x="1503302" y="3525183"/>
                  <a:pt x="1504300" y="3529853"/>
                  <a:pt x="1504300" y="3529853"/>
                </a:cubicBezTo>
                <a:cubicBezTo>
                  <a:pt x="1504300" y="3529853"/>
                  <a:pt x="1507974" y="3524184"/>
                  <a:pt x="1507974" y="3524184"/>
                </a:cubicBezTo>
                <a:cubicBezTo>
                  <a:pt x="1504979" y="3510172"/>
                  <a:pt x="1504979" y="3510172"/>
                  <a:pt x="1504979" y="3510172"/>
                </a:cubicBezTo>
                <a:cubicBezTo>
                  <a:pt x="1504979" y="3510172"/>
                  <a:pt x="1503981" y="3505501"/>
                  <a:pt x="1502984" y="3500831"/>
                </a:cubicBezTo>
                <a:cubicBezTo>
                  <a:pt x="1511010" y="3469809"/>
                  <a:pt x="1512685" y="3454799"/>
                  <a:pt x="1505701" y="3422101"/>
                </a:cubicBezTo>
                <a:cubicBezTo>
                  <a:pt x="1505701" y="3422101"/>
                  <a:pt x="1504702" y="3417432"/>
                  <a:pt x="1504702" y="3417432"/>
                </a:cubicBezTo>
                <a:cubicBezTo>
                  <a:pt x="1507378" y="3407090"/>
                  <a:pt x="1510053" y="3396751"/>
                  <a:pt x="1513725" y="3391082"/>
                </a:cubicBezTo>
                <a:cubicBezTo>
                  <a:pt x="1506062" y="3378068"/>
                  <a:pt x="1515402" y="3376070"/>
                  <a:pt x="1517081" y="3361059"/>
                </a:cubicBezTo>
                <a:cubicBezTo>
                  <a:pt x="1523110" y="3320699"/>
                  <a:pt x="1522473" y="3271993"/>
                  <a:pt x="1537845" y="3229635"/>
                </a:cubicBezTo>
                <a:lnTo>
                  <a:pt x="1537470" y="3237096"/>
                </a:lnTo>
                <a:lnTo>
                  <a:pt x="1536167" y="3244645"/>
                </a:lnTo>
                <a:cubicBezTo>
                  <a:pt x="1536167" y="3244645"/>
                  <a:pt x="1536836" y="3242059"/>
                  <a:pt x="1537380" y="3238891"/>
                </a:cubicBezTo>
                <a:lnTo>
                  <a:pt x="1537470" y="3237096"/>
                </a:lnTo>
                <a:lnTo>
                  <a:pt x="1547897" y="3176681"/>
                </a:lnTo>
                <a:lnTo>
                  <a:pt x="1545573" y="3277555"/>
                </a:lnTo>
                <a:cubicBezTo>
                  <a:pt x="1546668" y="3464676"/>
                  <a:pt x="1564032" y="3649179"/>
                  <a:pt x="1597367" y="3833692"/>
                </a:cubicBezTo>
                <a:cubicBezTo>
                  <a:pt x="1599024" y="3841449"/>
                  <a:pt x="1600268" y="3847267"/>
                  <a:pt x="1601925" y="3855026"/>
                </a:cubicBezTo>
                <a:cubicBezTo>
                  <a:pt x="1621187" y="3840769"/>
                  <a:pt x="1613581" y="3824145"/>
                  <a:pt x="1610266" y="3808629"/>
                </a:cubicBezTo>
                <a:cubicBezTo>
                  <a:pt x="1558492" y="3537815"/>
                  <a:pt x="1552907" y="3274371"/>
                  <a:pt x="1591906" y="3017877"/>
                </a:cubicBezTo>
                <a:lnTo>
                  <a:pt x="1617063" y="2889971"/>
                </a:lnTo>
                <a:lnTo>
                  <a:pt x="1617864" y="2892622"/>
                </a:lnTo>
                <a:cubicBezTo>
                  <a:pt x="1618030" y="2896252"/>
                  <a:pt x="1618778" y="2899754"/>
                  <a:pt x="1623449" y="2898755"/>
                </a:cubicBezTo>
                <a:cubicBezTo>
                  <a:pt x="1627462" y="2883247"/>
                  <a:pt x="1623709" y="2882826"/>
                  <a:pt x="1621000" y="2881573"/>
                </a:cubicBezTo>
                <a:lnTo>
                  <a:pt x="1619374" y="2878224"/>
                </a:lnTo>
                <a:lnTo>
                  <a:pt x="1620680" y="2871580"/>
                </a:lnTo>
                <a:lnTo>
                  <a:pt x="1624809" y="2859392"/>
                </a:lnTo>
                <a:cubicBezTo>
                  <a:pt x="1624809" y="2859392"/>
                  <a:pt x="1625807" y="2864063"/>
                  <a:pt x="1626805" y="2868734"/>
                </a:cubicBezTo>
                <a:cubicBezTo>
                  <a:pt x="1637504" y="2827374"/>
                  <a:pt x="1654871" y="2794358"/>
                  <a:pt x="1653555" y="2765334"/>
                </a:cubicBezTo>
                <a:cubicBezTo>
                  <a:pt x="1653555" y="2765334"/>
                  <a:pt x="1655550" y="2774676"/>
                  <a:pt x="1659225" y="2769008"/>
                </a:cubicBezTo>
                <a:cubicBezTo>
                  <a:pt x="1653237" y="2740980"/>
                  <a:pt x="1672600" y="2717308"/>
                  <a:pt x="1687292" y="2694632"/>
                </a:cubicBezTo>
                <a:cubicBezTo>
                  <a:pt x="1689650" y="2659938"/>
                  <a:pt x="1703343" y="2632592"/>
                  <a:pt x="1721709" y="2604247"/>
                </a:cubicBezTo>
                <a:cubicBezTo>
                  <a:pt x="1735404" y="2576901"/>
                  <a:pt x="1754767" y="2553227"/>
                  <a:pt x="1765467" y="2511867"/>
                </a:cubicBezTo>
                <a:cubicBezTo>
                  <a:pt x="1770138" y="2510869"/>
                  <a:pt x="1770138" y="2510869"/>
                  <a:pt x="1770138" y="2510869"/>
                </a:cubicBezTo>
                <a:cubicBezTo>
                  <a:pt x="1767464" y="2521209"/>
                  <a:pt x="1767464" y="2521209"/>
                  <a:pt x="1767464" y="2521209"/>
                </a:cubicBezTo>
                <a:cubicBezTo>
                  <a:pt x="1767464" y="2521209"/>
                  <a:pt x="1767464" y="2521209"/>
                  <a:pt x="1772134" y="2520212"/>
                </a:cubicBezTo>
                <a:cubicBezTo>
                  <a:pt x="1771136" y="2515541"/>
                  <a:pt x="1771136" y="2515541"/>
                  <a:pt x="1771136" y="2515541"/>
                </a:cubicBezTo>
                <a:cubicBezTo>
                  <a:pt x="1774810" y="2509871"/>
                  <a:pt x="1774810" y="2509871"/>
                  <a:pt x="1774810" y="2509871"/>
                </a:cubicBezTo>
                <a:cubicBezTo>
                  <a:pt x="1778482" y="2504202"/>
                  <a:pt x="1784831" y="2488195"/>
                  <a:pt x="1792178" y="2476856"/>
                </a:cubicBezTo>
                <a:cubicBezTo>
                  <a:pt x="1791179" y="2472185"/>
                  <a:pt x="1786509" y="2473183"/>
                  <a:pt x="1790180" y="2467514"/>
                </a:cubicBezTo>
                <a:cubicBezTo>
                  <a:pt x="1790180" y="2467514"/>
                  <a:pt x="1789183" y="2462842"/>
                  <a:pt x="1793854" y="2461845"/>
                </a:cubicBezTo>
                <a:cubicBezTo>
                  <a:pt x="1793854" y="2461845"/>
                  <a:pt x="1790180" y="2467514"/>
                  <a:pt x="1795850" y="2471187"/>
                </a:cubicBezTo>
                <a:cubicBezTo>
                  <a:pt x="1798526" y="2460847"/>
                  <a:pt x="1797527" y="2456176"/>
                  <a:pt x="1801201" y="2450507"/>
                </a:cubicBezTo>
                <a:cubicBezTo>
                  <a:pt x="1801201" y="2450507"/>
                  <a:pt x="1801201" y="2450507"/>
                  <a:pt x="1802198" y="2455177"/>
                </a:cubicBezTo>
                <a:cubicBezTo>
                  <a:pt x="1803197" y="2459849"/>
                  <a:pt x="1803197" y="2459849"/>
                  <a:pt x="1803197" y="2459849"/>
                </a:cubicBezTo>
                <a:cubicBezTo>
                  <a:pt x="1803197" y="2459849"/>
                  <a:pt x="1807868" y="2458850"/>
                  <a:pt x="1807868" y="2458850"/>
                </a:cubicBezTo>
                <a:cubicBezTo>
                  <a:pt x="1807868" y="2458850"/>
                  <a:pt x="1806871" y="2454180"/>
                  <a:pt x="1806871" y="2454180"/>
                </a:cubicBezTo>
                <a:cubicBezTo>
                  <a:pt x="1810542" y="2448511"/>
                  <a:pt x="1805872" y="2449510"/>
                  <a:pt x="1804873" y="2444837"/>
                </a:cubicBezTo>
                <a:cubicBezTo>
                  <a:pt x="1803876" y="2440166"/>
                  <a:pt x="1808546" y="2439168"/>
                  <a:pt x="1807549" y="2434499"/>
                </a:cubicBezTo>
                <a:cubicBezTo>
                  <a:pt x="1808546" y="2439168"/>
                  <a:pt x="1813219" y="2438170"/>
                  <a:pt x="1812220" y="2433500"/>
                </a:cubicBezTo>
                <a:cubicBezTo>
                  <a:pt x="1815894" y="2427831"/>
                  <a:pt x="1815894" y="2427831"/>
                  <a:pt x="1815894" y="2427831"/>
                </a:cubicBezTo>
                <a:cubicBezTo>
                  <a:pt x="1815894" y="2427831"/>
                  <a:pt x="1814895" y="2423160"/>
                  <a:pt x="1814895" y="2423160"/>
                </a:cubicBezTo>
                <a:cubicBezTo>
                  <a:pt x="1818568" y="2417492"/>
                  <a:pt x="1817570" y="2412820"/>
                  <a:pt x="1822240" y="2411823"/>
                </a:cubicBezTo>
                <a:lnTo>
                  <a:pt x="1825914" y="2406152"/>
                </a:lnTo>
                <a:lnTo>
                  <a:pt x="1826913" y="2410824"/>
                </a:lnTo>
                <a:cubicBezTo>
                  <a:pt x="1830586" y="2405155"/>
                  <a:pt x="1830586" y="2405155"/>
                  <a:pt x="1830586" y="2405155"/>
                </a:cubicBezTo>
                <a:cubicBezTo>
                  <a:pt x="1829587" y="2400485"/>
                  <a:pt x="1834258" y="2399486"/>
                  <a:pt x="1833261" y="2394815"/>
                </a:cubicBezTo>
                <a:cubicBezTo>
                  <a:pt x="1838929" y="2398489"/>
                  <a:pt x="1841605" y="2388148"/>
                  <a:pt x="1845277" y="2382479"/>
                </a:cubicBezTo>
                <a:cubicBezTo>
                  <a:pt x="1847273" y="2391822"/>
                  <a:pt x="1854620" y="2380483"/>
                  <a:pt x="1851945" y="2390824"/>
                </a:cubicBezTo>
                <a:cubicBezTo>
                  <a:pt x="1861966" y="2369146"/>
                  <a:pt x="1861966" y="2369146"/>
                  <a:pt x="1861966" y="2369146"/>
                </a:cubicBezTo>
                <a:cubicBezTo>
                  <a:pt x="1861966" y="2369146"/>
                  <a:pt x="1866636" y="2368147"/>
                  <a:pt x="1866636" y="2368147"/>
                </a:cubicBezTo>
                <a:cubicBezTo>
                  <a:pt x="1867635" y="2372820"/>
                  <a:pt x="1867635" y="2372820"/>
                  <a:pt x="1867635" y="2372820"/>
                </a:cubicBezTo>
                <a:cubicBezTo>
                  <a:pt x="1863962" y="2378487"/>
                  <a:pt x="1863962" y="2378487"/>
                  <a:pt x="1863962" y="2378487"/>
                </a:cubicBezTo>
                <a:cubicBezTo>
                  <a:pt x="1860289" y="2384157"/>
                  <a:pt x="1860289" y="2384157"/>
                  <a:pt x="1864960" y="2383159"/>
                </a:cubicBezTo>
                <a:cubicBezTo>
                  <a:pt x="1864960" y="2383159"/>
                  <a:pt x="1864960" y="2383159"/>
                  <a:pt x="1869631" y="2382161"/>
                </a:cubicBezTo>
                <a:cubicBezTo>
                  <a:pt x="1868632" y="2377489"/>
                  <a:pt x="1868632" y="2377489"/>
                  <a:pt x="1868632" y="2377489"/>
                </a:cubicBezTo>
                <a:cubicBezTo>
                  <a:pt x="1872306" y="2371821"/>
                  <a:pt x="1872306" y="2371821"/>
                  <a:pt x="1872306" y="2371821"/>
                </a:cubicBezTo>
                <a:cubicBezTo>
                  <a:pt x="1871309" y="2367149"/>
                  <a:pt x="1871309" y="2367149"/>
                  <a:pt x="1870310" y="2362478"/>
                </a:cubicBezTo>
                <a:cubicBezTo>
                  <a:pt x="1870310" y="2362478"/>
                  <a:pt x="1865639" y="2363477"/>
                  <a:pt x="1865639" y="2363477"/>
                </a:cubicBezTo>
                <a:cubicBezTo>
                  <a:pt x="1874662" y="2337128"/>
                  <a:pt x="1874662" y="2337128"/>
                  <a:pt x="1877339" y="2326787"/>
                </a:cubicBezTo>
                <a:cubicBezTo>
                  <a:pt x="1869991" y="2338127"/>
                  <a:pt x="1868993" y="2333455"/>
                  <a:pt x="1864323" y="2334453"/>
                </a:cubicBezTo>
                <a:cubicBezTo>
                  <a:pt x="1867996" y="2328783"/>
                  <a:pt x="1871668" y="2323114"/>
                  <a:pt x="1875342" y="2317445"/>
                </a:cubicBezTo>
                <a:cubicBezTo>
                  <a:pt x="1879015" y="2311777"/>
                  <a:pt x="1882688" y="2306108"/>
                  <a:pt x="1886360" y="2300440"/>
                </a:cubicBezTo>
                <a:cubicBezTo>
                  <a:pt x="1890034" y="2294769"/>
                  <a:pt x="1889037" y="2290099"/>
                  <a:pt x="1893707" y="2289102"/>
                </a:cubicBezTo>
                <a:cubicBezTo>
                  <a:pt x="1893707" y="2289102"/>
                  <a:pt x="1894705" y="2293772"/>
                  <a:pt x="1895703" y="2298443"/>
                </a:cubicBezTo>
                <a:cubicBezTo>
                  <a:pt x="1905725" y="2276764"/>
                  <a:pt x="1905725" y="2276764"/>
                  <a:pt x="1905725" y="2276764"/>
                </a:cubicBezTo>
                <a:cubicBezTo>
                  <a:pt x="1910394" y="2275767"/>
                  <a:pt x="1910394" y="2275767"/>
                  <a:pt x="1910394" y="2275767"/>
                </a:cubicBezTo>
                <a:cubicBezTo>
                  <a:pt x="1911393" y="2280438"/>
                  <a:pt x="1911393" y="2280438"/>
                  <a:pt x="1912391" y="2285110"/>
                </a:cubicBezTo>
                <a:cubicBezTo>
                  <a:pt x="1917063" y="2284111"/>
                  <a:pt x="1917063" y="2284111"/>
                  <a:pt x="1917063" y="2284111"/>
                </a:cubicBezTo>
                <a:cubicBezTo>
                  <a:pt x="1917063" y="2284111"/>
                  <a:pt x="1916065" y="2279441"/>
                  <a:pt x="1916065" y="2279441"/>
                </a:cubicBezTo>
                <a:cubicBezTo>
                  <a:pt x="1920736" y="2278443"/>
                  <a:pt x="1920736" y="2278443"/>
                  <a:pt x="1920736" y="2278443"/>
                </a:cubicBezTo>
                <a:cubicBezTo>
                  <a:pt x="1919737" y="2273771"/>
                  <a:pt x="1919737" y="2273771"/>
                  <a:pt x="1918740" y="2269100"/>
                </a:cubicBezTo>
                <a:cubicBezTo>
                  <a:pt x="1918740" y="2269100"/>
                  <a:pt x="1918740" y="2269100"/>
                  <a:pt x="1922414" y="2263431"/>
                </a:cubicBezTo>
                <a:cubicBezTo>
                  <a:pt x="1922414" y="2263431"/>
                  <a:pt x="1922414" y="2263431"/>
                  <a:pt x="1926085" y="2257763"/>
                </a:cubicBezTo>
                <a:cubicBezTo>
                  <a:pt x="1926085" y="2257763"/>
                  <a:pt x="1930756" y="2256764"/>
                  <a:pt x="1930756" y="2256764"/>
                </a:cubicBezTo>
                <a:cubicBezTo>
                  <a:pt x="1930756" y="2256764"/>
                  <a:pt x="1931755" y="2261436"/>
                  <a:pt x="1931755" y="2261436"/>
                </a:cubicBezTo>
                <a:cubicBezTo>
                  <a:pt x="1928081" y="2267104"/>
                  <a:pt x="1929080" y="2271775"/>
                  <a:pt x="1929080" y="2271775"/>
                </a:cubicBezTo>
                <a:cubicBezTo>
                  <a:pt x="1924410" y="2272774"/>
                  <a:pt x="1925407" y="2277444"/>
                  <a:pt x="1926405" y="2282115"/>
                </a:cubicBezTo>
                <a:cubicBezTo>
                  <a:pt x="1930077" y="2276446"/>
                  <a:pt x="1930077" y="2276446"/>
                  <a:pt x="1934748" y="2275449"/>
                </a:cubicBezTo>
                <a:cubicBezTo>
                  <a:pt x="1937424" y="2265107"/>
                  <a:pt x="1936426" y="2260438"/>
                  <a:pt x="1940099" y="2254769"/>
                </a:cubicBezTo>
                <a:cubicBezTo>
                  <a:pt x="1940099" y="2254769"/>
                  <a:pt x="1939100" y="2250098"/>
                  <a:pt x="1939100" y="2250098"/>
                </a:cubicBezTo>
                <a:cubicBezTo>
                  <a:pt x="1942774" y="2244429"/>
                  <a:pt x="1941777" y="2239758"/>
                  <a:pt x="1940779" y="2235086"/>
                </a:cubicBezTo>
                <a:cubicBezTo>
                  <a:pt x="1945449" y="2234089"/>
                  <a:pt x="1945449" y="2234089"/>
                  <a:pt x="1945449" y="2234089"/>
                </a:cubicBezTo>
                <a:cubicBezTo>
                  <a:pt x="1956468" y="2217082"/>
                  <a:pt x="1975833" y="2193408"/>
                  <a:pt x="1985855" y="2171731"/>
                </a:cubicBezTo>
                <a:cubicBezTo>
                  <a:pt x="1985855" y="2171731"/>
                  <a:pt x="1989527" y="2166061"/>
                  <a:pt x="1989527" y="2166061"/>
                </a:cubicBezTo>
                <a:cubicBezTo>
                  <a:pt x="1989527" y="2166061"/>
                  <a:pt x="1994197" y="2165063"/>
                  <a:pt x="1993200" y="2160392"/>
                </a:cubicBezTo>
                <a:cubicBezTo>
                  <a:pt x="1997871" y="2159393"/>
                  <a:pt x="1996872" y="2154724"/>
                  <a:pt x="2000546" y="2149055"/>
                </a:cubicBezTo>
                <a:cubicBezTo>
                  <a:pt x="2000546" y="2149055"/>
                  <a:pt x="2004219" y="2143386"/>
                  <a:pt x="2004219" y="2143386"/>
                </a:cubicBezTo>
                <a:cubicBezTo>
                  <a:pt x="2007891" y="2137717"/>
                  <a:pt x="2011565" y="2132049"/>
                  <a:pt x="2015238" y="2126379"/>
                </a:cubicBezTo>
                <a:cubicBezTo>
                  <a:pt x="2019909" y="2125381"/>
                  <a:pt x="2023582" y="2119712"/>
                  <a:pt x="2022584" y="2115041"/>
                </a:cubicBezTo>
                <a:cubicBezTo>
                  <a:pt x="2027256" y="2114043"/>
                  <a:pt x="2027256" y="2114043"/>
                  <a:pt x="2027256" y="2114043"/>
                </a:cubicBezTo>
                <a:cubicBezTo>
                  <a:pt x="2030930" y="2108374"/>
                  <a:pt x="2040950" y="2086695"/>
                  <a:pt x="2057639" y="2073362"/>
                </a:cubicBezTo>
                <a:cubicBezTo>
                  <a:pt x="2058976" y="2068192"/>
                  <a:pt x="2064486" y="2059689"/>
                  <a:pt x="2070330" y="2049893"/>
                </a:cubicBezTo>
                <a:lnTo>
                  <a:pt x="2084675" y="2019414"/>
                </a:lnTo>
                <a:lnTo>
                  <a:pt x="2085251" y="2026039"/>
                </a:lnTo>
                <a:cubicBezTo>
                  <a:pt x="2087737" y="2037676"/>
                  <a:pt x="2077757" y="2047919"/>
                  <a:pt x="2069717" y="2057748"/>
                </a:cubicBezTo>
                <a:cubicBezTo>
                  <a:pt x="2017728" y="2127663"/>
                  <a:pt x="1974742" y="2201739"/>
                  <a:pt x="1934524" y="2279281"/>
                </a:cubicBezTo>
                <a:cubicBezTo>
                  <a:pt x="1930361" y="2288281"/>
                  <a:pt x="1909160" y="2302950"/>
                  <a:pt x="1942264" y="2306017"/>
                </a:cubicBezTo>
                <a:cubicBezTo>
                  <a:pt x="1960962" y="2308106"/>
                  <a:pt x="1944468" y="2325825"/>
                  <a:pt x="1939891" y="2332886"/>
                </a:cubicBezTo>
                <a:cubicBezTo>
                  <a:pt x="1849193" y="2506383"/>
                  <a:pt x="1784668" y="2688482"/>
                  <a:pt x="1744379" y="2879600"/>
                </a:cubicBezTo>
                <a:cubicBezTo>
                  <a:pt x="1692415" y="3129990"/>
                  <a:pt x="1689487" y="3382073"/>
                  <a:pt x="1717309" y="3635697"/>
                </a:cubicBezTo>
                <a:cubicBezTo>
                  <a:pt x="1717724" y="3637636"/>
                  <a:pt x="1718552" y="3641516"/>
                  <a:pt x="1724502" y="3650384"/>
                </a:cubicBezTo>
                <a:cubicBezTo>
                  <a:pt x="1752970" y="3536823"/>
                  <a:pt x="1709128" y="3426545"/>
                  <a:pt x="1738840" y="3318804"/>
                </a:cubicBezTo>
                <a:cubicBezTo>
                  <a:pt x="1737957" y="3400107"/>
                  <a:pt x="1779048" y="3478528"/>
                  <a:pt x="1762235" y="3561205"/>
                </a:cubicBezTo>
                <a:cubicBezTo>
                  <a:pt x="1759459" y="3571939"/>
                  <a:pt x="1758032" y="3581877"/>
                  <a:pt x="1759082" y="3591538"/>
                </a:cubicBezTo>
                <a:lnTo>
                  <a:pt x="1769723" y="3617611"/>
                </a:lnTo>
                <a:lnTo>
                  <a:pt x="1769321" y="3612476"/>
                </a:lnTo>
                <a:cubicBezTo>
                  <a:pt x="1768377" y="3343615"/>
                  <a:pt x="1773244" y="3074852"/>
                  <a:pt x="1833782" y="2810787"/>
                </a:cubicBezTo>
                <a:cubicBezTo>
                  <a:pt x="1865196" y="2671762"/>
                  <a:pt x="1915310" y="2539207"/>
                  <a:pt x="1970873" y="2408113"/>
                </a:cubicBezTo>
                <a:cubicBezTo>
                  <a:pt x="1988730" y="2363264"/>
                  <a:pt x="2010672" y="2319508"/>
                  <a:pt x="2031252" y="2275389"/>
                </a:cubicBezTo>
                <a:cubicBezTo>
                  <a:pt x="2040446" y="2257416"/>
                  <a:pt x="2051370" y="2238445"/>
                  <a:pt x="2065646" y="2223293"/>
                </a:cubicBezTo>
                <a:cubicBezTo>
                  <a:pt x="2085835" y="2202426"/>
                  <a:pt x="2098581" y="2176645"/>
                  <a:pt x="2102160" y="2146947"/>
                </a:cubicBezTo>
                <a:cubicBezTo>
                  <a:pt x="2103817" y="2129872"/>
                  <a:pt x="2111187" y="2118708"/>
                  <a:pt x="2129354" y="2116277"/>
                </a:cubicBezTo>
                <a:cubicBezTo>
                  <a:pt x="2150611" y="2113214"/>
                  <a:pt x="2162799" y="2100422"/>
                  <a:pt x="2168272" y="2079992"/>
                </a:cubicBezTo>
                <a:cubicBezTo>
                  <a:pt x="2176666" y="2048665"/>
                  <a:pt x="2195226" y="2022981"/>
                  <a:pt x="2217506" y="1999754"/>
                </a:cubicBezTo>
                <a:cubicBezTo>
                  <a:pt x="2256156" y="1959018"/>
                  <a:pt x="2296168" y="1918645"/>
                  <a:pt x="2332460" y="1875815"/>
                </a:cubicBezTo>
                <a:cubicBezTo>
                  <a:pt x="2437515" y="1750682"/>
                  <a:pt x="2572408" y="1661282"/>
                  <a:pt x="2704943" y="1569790"/>
                </a:cubicBezTo>
                <a:cubicBezTo>
                  <a:pt x="2789027" y="1512030"/>
                  <a:pt x="2871749" y="1453905"/>
                  <a:pt x="2964173" y="1408599"/>
                </a:cubicBezTo>
                <a:cubicBezTo>
                  <a:pt x="2970715" y="1405972"/>
                  <a:pt x="2977624" y="1401982"/>
                  <a:pt x="2984167" y="1399357"/>
                </a:cubicBezTo>
                <a:cubicBezTo>
                  <a:pt x="2995889" y="1393739"/>
                  <a:pt x="3004328" y="1400380"/>
                  <a:pt x="3008948" y="1410376"/>
                </a:cubicBezTo>
                <a:cubicBezTo>
                  <a:pt x="3013203" y="1421736"/>
                  <a:pt x="3003936" y="1423631"/>
                  <a:pt x="2995666" y="1427255"/>
                </a:cubicBezTo>
                <a:cubicBezTo>
                  <a:pt x="2947411" y="1449362"/>
                  <a:pt x="2899789" y="1474555"/>
                  <a:pt x="2856153" y="1506659"/>
                </a:cubicBezTo>
                <a:cubicBezTo>
                  <a:pt x="2848880" y="1512010"/>
                  <a:pt x="2840247" y="1516995"/>
                  <a:pt x="2836329" y="1526166"/>
                </a:cubicBezTo>
                <a:cubicBezTo>
                  <a:pt x="2835965" y="1527527"/>
                  <a:pt x="2833508" y="1531248"/>
                  <a:pt x="2834871" y="1531611"/>
                </a:cubicBezTo>
                <a:cubicBezTo>
                  <a:pt x="2836864" y="1535067"/>
                  <a:pt x="2838957" y="1532707"/>
                  <a:pt x="2839687" y="1529983"/>
                </a:cubicBezTo>
                <a:cubicBezTo>
                  <a:pt x="2929020" y="1485309"/>
                  <a:pt x="3015366" y="1435454"/>
                  <a:pt x="3105334" y="1393869"/>
                </a:cubicBezTo>
                <a:cubicBezTo>
                  <a:pt x="3133597" y="1381004"/>
                  <a:pt x="3161494" y="1369500"/>
                  <a:pt x="3190120" y="1355273"/>
                </a:cubicBezTo>
                <a:cubicBezTo>
                  <a:pt x="3193392" y="1353961"/>
                  <a:pt x="3197253" y="1353171"/>
                  <a:pt x="3200753" y="1351005"/>
                </a:cubicBezTo>
                <a:lnTo>
                  <a:pt x="3205367" y="1344182"/>
                </a:lnTo>
                <a:lnTo>
                  <a:pt x="3191596" y="1347596"/>
                </a:lnTo>
                <a:lnTo>
                  <a:pt x="3208716" y="1339231"/>
                </a:lnTo>
                <a:lnTo>
                  <a:pt x="3209214" y="1338493"/>
                </a:lnTo>
                <a:cubicBezTo>
                  <a:pt x="3157701" y="1350967"/>
                  <a:pt x="3114333" y="1387521"/>
                  <a:pt x="3058956" y="1365383"/>
                </a:cubicBezTo>
                <a:cubicBezTo>
                  <a:pt x="3107759" y="1341234"/>
                  <a:pt x="3157098" y="1319510"/>
                  <a:pt x="3207049" y="1300185"/>
                </a:cubicBezTo>
                <a:lnTo>
                  <a:pt x="3244299" y="1287715"/>
                </a:lnTo>
                <a:lnTo>
                  <a:pt x="3186359" y="1304100"/>
                </a:lnTo>
                <a:cubicBezTo>
                  <a:pt x="3129003" y="1320412"/>
                  <a:pt x="3072475" y="1340600"/>
                  <a:pt x="3018716" y="1364251"/>
                </a:cubicBezTo>
                <a:cubicBezTo>
                  <a:pt x="2962603" y="1386380"/>
                  <a:pt x="2911611" y="1413497"/>
                  <a:pt x="2856327" y="1439503"/>
                </a:cubicBezTo>
                <a:cubicBezTo>
                  <a:pt x="2851074" y="1424403"/>
                  <a:pt x="2869357" y="1424553"/>
                  <a:pt x="2869223" y="1414441"/>
                </a:cubicBezTo>
                <a:cubicBezTo>
                  <a:pt x="2866871" y="1412916"/>
                  <a:pt x="2864517" y="1411392"/>
                  <a:pt x="2862577" y="1411805"/>
                </a:cubicBezTo>
                <a:cubicBezTo>
                  <a:pt x="2823787" y="1420092"/>
                  <a:pt x="2790949" y="1437247"/>
                  <a:pt x="2756585" y="1456757"/>
                </a:cubicBezTo>
                <a:cubicBezTo>
                  <a:pt x="2653905" y="1517224"/>
                  <a:pt x="2556349" y="1582679"/>
                  <a:pt x="2462803" y="1657418"/>
                </a:cubicBezTo>
                <a:cubicBezTo>
                  <a:pt x="2442013" y="1674026"/>
                  <a:pt x="2420397" y="1686755"/>
                  <a:pt x="2392001" y="1686740"/>
                </a:cubicBezTo>
                <a:cubicBezTo>
                  <a:pt x="2365959" y="1688247"/>
                  <a:pt x="2348354" y="1710258"/>
                  <a:pt x="2329505" y="1726455"/>
                </a:cubicBezTo>
                <a:cubicBezTo>
                  <a:pt x="2313151" y="1740088"/>
                  <a:pt x="2296280" y="1751296"/>
                  <a:pt x="2277611" y="1758833"/>
                </a:cubicBezTo>
                <a:lnTo>
                  <a:pt x="2266239" y="1762069"/>
                </a:lnTo>
                <a:lnTo>
                  <a:pt x="2282854" y="1744404"/>
                </a:lnTo>
                <a:cubicBezTo>
                  <a:pt x="2311061" y="1716399"/>
                  <a:pt x="2341603" y="1687893"/>
                  <a:pt x="2374481" y="1658891"/>
                </a:cubicBezTo>
                <a:cubicBezTo>
                  <a:pt x="2407856" y="1632224"/>
                  <a:pt x="2470936" y="1584557"/>
                  <a:pt x="2515332" y="1540883"/>
                </a:cubicBezTo>
                <a:cubicBezTo>
                  <a:pt x="2563719" y="1515893"/>
                  <a:pt x="2608115" y="1472217"/>
                  <a:pt x="2663850" y="1435891"/>
                </a:cubicBezTo>
                <a:cubicBezTo>
                  <a:pt x="2667523" y="1430220"/>
                  <a:pt x="2673191" y="1433894"/>
                  <a:pt x="2681537" y="1427227"/>
                </a:cubicBezTo>
                <a:cubicBezTo>
                  <a:pt x="2776315" y="1367905"/>
                  <a:pt x="2881435" y="1311257"/>
                  <a:pt x="2987551" y="1259281"/>
                </a:cubicBezTo>
                <a:cubicBezTo>
                  <a:pt x="3041109" y="1235627"/>
                  <a:pt x="3095166" y="1214310"/>
                  <a:pt x="3149720" y="1195329"/>
                </a:cubicBezTo>
                <a:lnTo>
                  <a:pt x="3259829" y="1162036"/>
                </a:lnTo>
                <a:lnTo>
                  <a:pt x="3210739" y="1178017"/>
                </a:lnTo>
                <a:cubicBezTo>
                  <a:pt x="3193848" y="1184679"/>
                  <a:pt x="3178247" y="1191675"/>
                  <a:pt x="3169403" y="1196006"/>
                </a:cubicBezTo>
                <a:cubicBezTo>
                  <a:pt x="3164732" y="1197005"/>
                  <a:pt x="3164732" y="1197005"/>
                  <a:pt x="3164732" y="1197005"/>
                </a:cubicBezTo>
                <a:cubicBezTo>
                  <a:pt x="3115346" y="1217324"/>
                  <a:pt x="3083647" y="1228980"/>
                  <a:pt x="3029591" y="1250298"/>
                </a:cubicBezTo>
                <a:cubicBezTo>
                  <a:pt x="3024920" y="1251297"/>
                  <a:pt x="3024920" y="1251297"/>
                  <a:pt x="3024920" y="1251297"/>
                </a:cubicBezTo>
                <a:cubicBezTo>
                  <a:pt x="3025917" y="1255966"/>
                  <a:pt x="3021247" y="1256965"/>
                  <a:pt x="3025917" y="1255966"/>
                </a:cubicBezTo>
                <a:cubicBezTo>
                  <a:pt x="3025917" y="1255966"/>
                  <a:pt x="3030589" y="1254969"/>
                  <a:pt x="3035260" y="1253970"/>
                </a:cubicBezTo>
                <a:cubicBezTo>
                  <a:pt x="3084644" y="1233653"/>
                  <a:pt x="3121016" y="1220997"/>
                  <a:pt x="3165731" y="1201677"/>
                </a:cubicBezTo>
                <a:cubicBezTo>
                  <a:pt x="3166728" y="1206348"/>
                  <a:pt x="3166728" y="1206348"/>
                  <a:pt x="3171401" y="1205351"/>
                </a:cubicBezTo>
                <a:cubicBezTo>
                  <a:pt x="3171401" y="1205351"/>
                  <a:pt x="3176071" y="1204352"/>
                  <a:pt x="3176071" y="1204352"/>
                </a:cubicBezTo>
                <a:cubicBezTo>
                  <a:pt x="3176071" y="1204352"/>
                  <a:pt x="3176071" y="1204352"/>
                  <a:pt x="3175073" y="1199680"/>
                </a:cubicBezTo>
                <a:cubicBezTo>
                  <a:pt x="3215116" y="1181357"/>
                  <a:pt x="3264821" y="1185391"/>
                  <a:pt x="3270170" y="1164711"/>
                </a:cubicBezTo>
                <a:lnTo>
                  <a:pt x="3288855" y="1160719"/>
                </a:lnTo>
                <a:cubicBezTo>
                  <a:pt x="3293525" y="1159721"/>
                  <a:pt x="3298195" y="1158724"/>
                  <a:pt x="3298195" y="1158724"/>
                </a:cubicBezTo>
                <a:cubicBezTo>
                  <a:pt x="3299194" y="1163394"/>
                  <a:pt x="3301190" y="1172736"/>
                  <a:pt x="3297518" y="1178405"/>
                </a:cubicBezTo>
                <a:cubicBezTo>
                  <a:pt x="3292847" y="1179404"/>
                  <a:pt x="3288175" y="1180401"/>
                  <a:pt x="3283504" y="1181399"/>
                </a:cubicBezTo>
                <a:cubicBezTo>
                  <a:pt x="3269491" y="1184393"/>
                  <a:pt x="3261147" y="1191060"/>
                  <a:pt x="3251805" y="1193056"/>
                </a:cubicBezTo>
                <a:cubicBezTo>
                  <a:pt x="3251805" y="1193056"/>
                  <a:pt x="3247133" y="1194053"/>
                  <a:pt x="3247133" y="1194053"/>
                </a:cubicBezTo>
                <a:cubicBezTo>
                  <a:pt x="3243461" y="1199722"/>
                  <a:pt x="3238789" y="1200720"/>
                  <a:pt x="3234118" y="1201718"/>
                </a:cubicBezTo>
                <a:cubicBezTo>
                  <a:pt x="3234118" y="1201718"/>
                  <a:pt x="3229448" y="1202715"/>
                  <a:pt x="3229448" y="1202715"/>
                </a:cubicBezTo>
                <a:cubicBezTo>
                  <a:pt x="3230447" y="1207386"/>
                  <a:pt x="3235117" y="1206389"/>
                  <a:pt x="3235117" y="1206389"/>
                </a:cubicBezTo>
                <a:cubicBezTo>
                  <a:pt x="3244459" y="1204394"/>
                  <a:pt x="3243461" y="1199722"/>
                  <a:pt x="3248132" y="1198724"/>
                </a:cubicBezTo>
                <a:cubicBezTo>
                  <a:pt x="3248132" y="1198724"/>
                  <a:pt x="3248132" y="1198724"/>
                  <a:pt x="3252802" y="1197727"/>
                </a:cubicBezTo>
                <a:cubicBezTo>
                  <a:pt x="3248132" y="1198724"/>
                  <a:pt x="3249131" y="1203396"/>
                  <a:pt x="3249131" y="1203396"/>
                </a:cubicBezTo>
                <a:cubicBezTo>
                  <a:pt x="3249131" y="1203396"/>
                  <a:pt x="3253801" y="1202397"/>
                  <a:pt x="3253801" y="1202397"/>
                </a:cubicBezTo>
                <a:cubicBezTo>
                  <a:pt x="3258472" y="1201400"/>
                  <a:pt x="3263143" y="1200401"/>
                  <a:pt x="3263143" y="1200401"/>
                </a:cubicBezTo>
                <a:cubicBezTo>
                  <a:pt x="3263143" y="1200401"/>
                  <a:pt x="3262146" y="1195729"/>
                  <a:pt x="3262146" y="1195729"/>
                </a:cubicBezTo>
                <a:cubicBezTo>
                  <a:pt x="3266816" y="1194732"/>
                  <a:pt x="3275160" y="1188065"/>
                  <a:pt x="3279831" y="1187067"/>
                </a:cubicBezTo>
                <a:cubicBezTo>
                  <a:pt x="3289174" y="1185071"/>
                  <a:pt x="3293844" y="1184074"/>
                  <a:pt x="3303187" y="1182078"/>
                </a:cubicBezTo>
                <a:cubicBezTo>
                  <a:pt x="3326541" y="1177088"/>
                  <a:pt x="3326541" y="1177088"/>
                  <a:pt x="3326541" y="1177088"/>
                </a:cubicBezTo>
                <a:cubicBezTo>
                  <a:pt x="3331213" y="1176089"/>
                  <a:pt x="3334885" y="1170421"/>
                  <a:pt x="3334885" y="1170421"/>
                </a:cubicBezTo>
                <a:cubicBezTo>
                  <a:pt x="3334885" y="1170421"/>
                  <a:pt x="3330215" y="1171419"/>
                  <a:pt x="3325543" y="1172418"/>
                </a:cubicBezTo>
                <a:cubicBezTo>
                  <a:pt x="3306859" y="1176409"/>
                  <a:pt x="3306859" y="1176409"/>
                  <a:pt x="3306859" y="1176409"/>
                </a:cubicBezTo>
                <a:cubicBezTo>
                  <a:pt x="3309534" y="1166069"/>
                  <a:pt x="3313208" y="1160400"/>
                  <a:pt x="3312209" y="1155729"/>
                </a:cubicBezTo>
                <a:cubicBezTo>
                  <a:pt x="3311211" y="1151058"/>
                  <a:pt x="3311211" y="1151058"/>
                  <a:pt x="3311211" y="1151058"/>
                </a:cubicBezTo>
                <a:cubicBezTo>
                  <a:pt x="3315882" y="1150059"/>
                  <a:pt x="3315882" y="1150059"/>
                  <a:pt x="3320555" y="1149062"/>
                </a:cubicBezTo>
                <a:cubicBezTo>
                  <a:pt x="3324227" y="1143393"/>
                  <a:pt x="3324227" y="1143393"/>
                  <a:pt x="3324227" y="1143393"/>
                </a:cubicBezTo>
                <a:cubicBezTo>
                  <a:pt x="3318557" y="1139720"/>
                  <a:pt x="3318557" y="1139720"/>
                  <a:pt x="3318557" y="1139720"/>
                </a:cubicBezTo>
                <a:cubicBezTo>
                  <a:pt x="3323230" y="1138722"/>
                  <a:pt x="3323230" y="1138722"/>
                  <a:pt x="3323230" y="1138722"/>
                </a:cubicBezTo>
                <a:cubicBezTo>
                  <a:pt x="3342911" y="1139401"/>
                  <a:pt x="3374612" y="1127745"/>
                  <a:pt x="3402637" y="1121757"/>
                </a:cubicBezTo>
                <a:cubicBezTo>
                  <a:pt x="3394293" y="1128423"/>
                  <a:pt x="3346584" y="1133732"/>
                  <a:pt x="3348580" y="1143073"/>
                </a:cubicBezTo>
                <a:lnTo>
                  <a:pt x="3343909" y="1144072"/>
                </a:lnTo>
                <a:cubicBezTo>
                  <a:pt x="3339239" y="1145071"/>
                  <a:pt x="3329895" y="1147066"/>
                  <a:pt x="3325225" y="1148063"/>
                </a:cubicBezTo>
                <a:cubicBezTo>
                  <a:pt x="3321552" y="1153733"/>
                  <a:pt x="3321552" y="1153733"/>
                  <a:pt x="3321552" y="1153733"/>
                </a:cubicBezTo>
                <a:cubicBezTo>
                  <a:pt x="3321552" y="1153733"/>
                  <a:pt x="3327221" y="1157406"/>
                  <a:pt x="3327221" y="1157406"/>
                </a:cubicBezTo>
                <a:cubicBezTo>
                  <a:pt x="3331892" y="1156408"/>
                  <a:pt x="3331892" y="1156408"/>
                  <a:pt x="3331892" y="1156408"/>
                </a:cubicBezTo>
                <a:cubicBezTo>
                  <a:pt x="3331892" y="1156408"/>
                  <a:pt x="3335565" y="1150740"/>
                  <a:pt x="3335565" y="1150740"/>
                </a:cubicBezTo>
                <a:cubicBezTo>
                  <a:pt x="3335565" y="1150740"/>
                  <a:pt x="3340236" y="1149741"/>
                  <a:pt x="3340236" y="1149741"/>
                </a:cubicBezTo>
                <a:cubicBezTo>
                  <a:pt x="3344907" y="1148743"/>
                  <a:pt x="3349577" y="1147746"/>
                  <a:pt x="3358920" y="1145750"/>
                </a:cubicBezTo>
                <a:cubicBezTo>
                  <a:pt x="3377604" y="1141758"/>
                  <a:pt x="3359919" y="1150420"/>
                  <a:pt x="3369260" y="1148425"/>
                </a:cubicBezTo>
                <a:cubicBezTo>
                  <a:pt x="3377604" y="1141758"/>
                  <a:pt x="3398285" y="1147107"/>
                  <a:pt x="3402955" y="1146109"/>
                </a:cubicBezTo>
                <a:cubicBezTo>
                  <a:pt x="3401956" y="1141439"/>
                  <a:pt x="3400959" y="1136768"/>
                  <a:pt x="3405630" y="1135769"/>
                </a:cubicBezTo>
                <a:cubicBezTo>
                  <a:pt x="3411300" y="1139443"/>
                  <a:pt x="3406629" y="1140442"/>
                  <a:pt x="3415970" y="1138446"/>
                </a:cubicBezTo>
                <a:cubicBezTo>
                  <a:pt x="3414971" y="1133775"/>
                  <a:pt x="3428985" y="1130780"/>
                  <a:pt x="3438328" y="1128784"/>
                </a:cubicBezTo>
                <a:cubicBezTo>
                  <a:pt x="3435651" y="1139124"/>
                  <a:pt x="3471025" y="1121798"/>
                  <a:pt x="3471025" y="1121798"/>
                </a:cubicBezTo>
                <a:cubicBezTo>
                  <a:pt x="3474697" y="1116129"/>
                  <a:pt x="3474697" y="1116129"/>
                  <a:pt x="3474697" y="1116129"/>
                </a:cubicBezTo>
                <a:cubicBezTo>
                  <a:pt x="3488711" y="1113136"/>
                  <a:pt x="3476695" y="1125472"/>
                  <a:pt x="3490707" y="1122479"/>
                </a:cubicBezTo>
                <a:cubicBezTo>
                  <a:pt x="3499051" y="1115811"/>
                  <a:pt x="3502725" y="1110142"/>
                  <a:pt x="3526079" y="1105153"/>
                </a:cubicBezTo>
                <a:cubicBezTo>
                  <a:pt x="3540093" y="1102158"/>
                  <a:pt x="3555104" y="1103836"/>
                  <a:pt x="3569117" y="1100842"/>
                </a:cubicBezTo>
                <a:cubicBezTo>
                  <a:pt x="3573788" y="1099844"/>
                  <a:pt x="3578459" y="1098846"/>
                  <a:pt x="3583129" y="1097849"/>
                </a:cubicBezTo>
                <a:cubicBezTo>
                  <a:pt x="3611156" y="1091861"/>
                  <a:pt x="3588799" y="1101522"/>
                  <a:pt x="3613152" y="1101202"/>
                </a:cubicBezTo>
                <a:cubicBezTo>
                  <a:pt x="3629841" y="1087868"/>
                  <a:pt x="3694555" y="1093580"/>
                  <a:pt x="3706573" y="1081242"/>
                </a:cubicBezTo>
                <a:lnTo>
                  <a:pt x="3708908" y="1080744"/>
                </a:lnTo>
                <a:cubicBezTo>
                  <a:pt x="3715914" y="1079247"/>
                  <a:pt x="3725257" y="1077251"/>
                  <a:pt x="3725257" y="1077251"/>
                </a:cubicBezTo>
                <a:cubicBezTo>
                  <a:pt x="3729928" y="1076254"/>
                  <a:pt x="3729928" y="1076254"/>
                  <a:pt x="3729928" y="1076254"/>
                </a:cubicBezTo>
                <a:cubicBezTo>
                  <a:pt x="3729928" y="1076254"/>
                  <a:pt x="3734599" y="1075255"/>
                  <a:pt x="3739269" y="1074258"/>
                </a:cubicBezTo>
                <a:cubicBezTo>
                  <a:pt x="3796321" y="1066953"/>
                  <a:pt x="3829017" y="1059968"/>
                  <a:pt x="3866705" y="1076336"/>
                </a:cubicBezTo>
                <a:cubicBezTo>
                  <a:pt x="3869380" y="1065996"/>
                  <a:pt x="3910740" y="1076699"/>
                  <a:pt x="3919084" y="1070031"/>
                </a:cubicBezTo>
                <a:cubicBezTo>
                  <a:pt x="3908744" y="1067356"/>
                  <a:pt x="3948108" y="1068716"/>
                  <a:pt x="3951782" y="1063046"/>
                </a:cubicBezTo>
                <a:cubicBezTo>
                  <a:pt x="3952779" y="1067717"/>
                  <a:pt x="3948108" y="1068716"/>
                  <a:pt x="3943436" y="1069713"/>
                </a:cubicBezTo>
                <a:cubicBezTo>
                  <a:pt x="3963959" y="1062885"/>
                  <a:pt x="3981973" y="1061480"/>
                  <a:pt x="4000821" y="1061115"/>
                </a:cubicBezTo>
                <a:lnTo>
                  <a:pt x="4059509" y="1058914"/>
                </a:lnTo>
                <a:lnTo>
                  <a:pt x="4065917" y="1060029"/>
                </a:lnTo>
                <a:cubicBezTo>
                  <a:pt x="4072129" y="1060534"/>
                  <a:pt x="4080553" y="1059956"/>
                  <a:pt x="4081891" y="1054786"/>
                </a:cubicBezTo>
                <a:close/>
                <a:moveTo>
                  <a:pt x="3073381" y="1003429"/>
                </a:moveTo>
                <a:lnTo>
                  <a:pt x="3075110" y="1006131"/>
                </a:lnTo>
                <a:cubicBezTo>
                  <a:pt x="3075110" y="1006131"/>
                  <a:pt x="3070439" y="1007129"/>
                  <a:pt x="3070439" y="1007129"/>
                </a:cubicBezTo>
                <a:cubicBezTo>
                  <a:pt x="3065769" y="1008126"/>
                  <a:pt x="3061097" y="1009125"/>
                  <a:pt x="3062096" y="1013796"/>
                </a:cubicBezTo>
                <a:cubicBezTo>
                  <a:pt x="3062096" y="1013796"/>
                  <a:pt x="3062096" y="1013796"/>
                  <a:pt x="3066767" y="1012799"/>
                </a:cubicBezTo>
                <a:cubicBezTo>
                  <a:pt x="3071437" y="1011800"/>
                  <a:pt x="3071437" y="1011800"/>
                  <a:pt x="3071437" y="1011800"/>
                </a:cubicBezTo>
                <a:cubicBezTo>
                  <a:pt x="3038741" y="1018786"/>
                  <a:pt x="2980013" y="1041101"/>
                  <a:pt x="2960649" y="1064775"/>
                </a:cubicBezTo>
                <a:cubicBezTo>
                  <a:pt x="2950141" y="1067019"/>
                  <a:pt x="2938419" y="1070746"/>
                  <a:pt x="2925558" y="1075554"/>
                </a:cubicBezTo>
                <a:lnTo>
                  <a:pt x="2899162" y="1086428"/>
                </a:lnTo>
                <a:lnTo>
                  <a:pt x="2903371" y="1080657"/>
                </a:lnTo>
                <a:cubicBezTo>
                  <a:pt x="2910167" y="1065009"/>
                  <a:pt x="2925269" y="1059755"/>
                  <a:pt x="2939957" y="1052562"/>
                </a:cubicBezTo>
                <a:close/>
                <a:moveTo>
                  <a:pt x="5800514" y="966736"/>
                </a:moveTo>
                <a:lnTo>
                  <a:pt x="5823561" y="985857"/>
                </a:lnTo>
                <a:lnTo>
                  <a:pt x="5812369" y="974867"/>
                </a:lnTo>
                <a:close/>
                <a:moveTo>
                  <a:pt x="4691065" y="966665"/>
                </a:moveTo>
                <a:lnTo>
                  <a:pt x="4697929" y="967981"/>
                </a:lnTo>
                <a:lnTo>
                  <a:pt x="4702739" y="970365"/>
                </a:lnTo>
                <a:close/>
                <a:moveTo>
                  <a:pt x="3242294" y="953477"/>
                </a:moveTo>
                <a:lnTo>
                  <a:pt x="3244945" y="955193"/>
                </a:lnTo>
                <a:cubicBezTo>
                  <a:pt x="3235603" y="957189"/>
                  <a:pt x="3226260" y="959187"/>
                  <a:pt x="3222587" y="964854"/>
                </a:cubicBezTo>
                <a:cubicBezTo>
                  <a:pt x="3217918" y="965853"/>
                  <a:pt x="3208575" y="967849"/>
                  <a:pt x="3203904" y="968846"/>
                </a:cubicBezTo>
                <a:cubicBezTo>
                  <a:pt x="3189891" y="971840"/>
                  <a:pt x="3180549" y="973837"/>
                  <a:pt x="3166536" y="976829"/>
                </a:cubicBezTo>
                <a:cubicBezTo>
                  <a:pt x="3143181" y="981820"/>
                  <a:pt x="3126491" y="995154"/>
                  <a:pt x="3102137" y="995473"/>
                </a:cubicBezTo>
                <a:lnTo>
                  <a:pt x="3102436" y="994324"/>
                </a:lnTo>
                <a:lnTo>
                  <a:pt x="3217427" y="959472"/>
                </a:lnTo>
                <a:close/>
                <a:moveTo>
                  <a:pt x="3376913" y="922116"/>
                </a:moveTo>
                <a:lnTo>
                  <a:pt x="3336954" y="930653"/>
                </a:lnTo>
                <a:lnTo>
                  <a:pt x="3358282" y="925510"/>
                </a:lnTo>
                <a:close/>
                <a:moveTo>
                  <a:pt x="3950309" y="744665"/>
                </a:moveTo>
                <a:cubicBezTo>
                  <a:pt x="4249637" y="736884"/>
                  <a:pt x="4545266" y="777512"/>
                  <a:pt x="4826941" y="861419"/>
                </a:cubicBezTo>
                <a:cubicBezTo>
                  <a:pt x="4817601" y="863415"/>
                  <a:pt x="4811931" y="859742"/>
                  <a:pt x="4812928" y="864412"/>
                </a:cubicBezTo>
                <a:cubicBezTo>
                  <a:pt x="4851613" y="885453"/>
                  <a:pt x="4859958" y="878787"/>
                  <a:pt x="4895649" y="885814"/>
                </a:cubicBezTo>
                <a:cubicBezTo>
                  <a:pt x="4926669" y="893839"/>
                  <a:pt x="4963358" y="905536"/>
                  <a:pt x="4995377" y="918233"/>
                </a:cubicBezTo>
                <a:cubicBezTo>
                  <a:pt x="5002043" y="926578"/>
                  <a:pt x="5044401" y="941949"/>
                  <a:pt x="5053743" y="939953"/>
                </a:cubicBezTo>
                <a:cubicBezTo>
                  <a:pt x="5054740" y="944624"/>
                  <a:pt x="5054740" y="944624"/>
                  <a:pt x="5054740" y="944624"/>
                </a:cubicBezTo>
                <a:cubicBezTo>
                  <a:pt x="5059411" y="943626"/>
                  <a:pt x="5059411" y="943626"/>
                  <a:pt x="5059411" y="943626"/>
                </a:cubicBezTo>
                <a:cubicBezTo>
                  <a:pt x="5060410" y="948297"/>
                  <a:pt x="5060410" y="948297"/>
                  <a:pt x="5065081" y="947300"/>
                </a:cubicBezTo>
                <a:cubicBezTo>
                  <a:pt x="5069751" y="946301"/>
                  <a:pt x="5069751" y="946301"/>
                  <a:pt x="5075420" y="949975"/>
                </a:cubicBezTo>
                <a:cubicBezTo>
                  <a:pt x="5081090" y="953649"/>
                  <a:pt x="5097099" y="959996"/>
                  <a:pt x="5101770" y="958998"/>
                </a:cubicBezTo>
                <a:cubicBezTo>
                  <a:pt x="5129117" y="972692"/>
                  <a:pt x="5156463" y="986386"/>
                  <a:pt x="5187483" y="994412"/>
                </a:cubicBezTo>
                <a:cubicBezTo>
                  <a:pt x="5198821" y="1001757"/>
                  <a:pt x="5210159" y="1009104"/>
                  <a:pt x="5220499" y="1011779"/>
                </a:cubicBezTo>
                <a:cubicBezTo>
                  <a:pt x="5247847" y="1025473"/>
                  <a:pt x="5275193" y="1039168"/>
                  <a:pt x="5296871" y="1049189"/>
                </a:cubicBezTo>
                <a:cubicBezTo>
                  <a:pt x="5296871" y="1049189"/>
                  <a:pt x="5292201" y="1050187"/>
                  <a:pt x="5292201" y="1050187"/>
                </a:cubicBezTo>
                <a:cubicBezTo>
                  <a:pt x="5297869" y="1053861"/>
                  <a:pt x="5303538" y="1057532"/>
                  <a:pt x="5308209" y="1056534"/>
                </a:cubicBezTo>
                <a:cubicBezTo>
                  <a:pt x="5631701" y="1221864"/>
                  <a:pt x="5925129" y="1452227"/>
                  <a:pt x="6165817" y="1732932"/>
                </a:cubicBezTo>
                <a:cubicBezTo>
                  <a:pt x="6298157" y="1895142"/>
                  <a:pt x="6412891" y="2072104"/>
                  <a:pt x="6507308" y="2262564"/>
                </a:cubicBezTo>
                <a:lnTo>
                  <a:pt x="6530564" y="2317112"/>
                </a:lnTo>
                <a:lnTo>
                  <a:pt x="6530564" y="2701060"/>
                </a:lnTo>
                <a:lnTo>
                  <a:pt x="6526175" y="2710932"/>
                </a:lnTo>
                <a:cubicBezTo>
                  <a:pt x="6503179" y="2671888"/>
                  <a:pt x="6478867" y="2603819"/>
                  <a:pt x="6455513" y="2608808"/>
                </a:cubicBezTo>
                <a:cubicBezTo>
                  <a:pt x="6455513" y="2608808"/>
                  <a:pt x="6454515" y="2604137"/>
                  <a:pt x="6454515" y="2604137"/>
                </a:cubicBezTo>
                <a:cubicBezTo>
                  <a:pt x="6454515" y="2604137"/>
                  <a:pt x="6452519" y="2594796"/>
                  <a:pt x="6452519" y="2594796"/>
                </a:cubicBezTo>
                <a:cubicBezTo>
                  <a:pt x="6446850" y="2591122"/>
                  <a:pt x="6445853" y="2586451"/>
                  <a:pt x="6446850" y="2591122"/>
                </a:cubicBezTo>
                <a:cubicBezTo>
                  <a:pt x="6440184" y="2582777"/>
                  <a:pt x="6437191" y="2568765"/>
                  <a:pt x="6421859" y="2542736"/>
                </a:cubicBezTo>
                <a:cubicBezTo>
                  <a:pt x="6415193" y="2534391"/>
                  <a:pt x="6414195" y="2529719"/>
                  <a:pt x="6413197" y="2525048"/>
                </a:cubicBezTo>
                <a:cubicBezTo>
                  <a:pt x="6413197" y="2525048"/>
                  <a:pt x="6407529" y="2521375"/>
                  <a:pt x="6407529" y="2521375"/>
                </a:cubicBezTo>
                <a:cubicBezTo>
                  <a:pt x="6406530" y="2516706"/>
                  <a:pt x="6406530" y="2516706"/>
                  <a:pt x="6406530" y="2516706"/>
                </a:cubicBezTo>
                <a:cubicBezTo>
                  <a:pt x="6405533" y="2512033"/>
                  <a:pt x="6401861" y="2517703"/>
                  <a:pt x="6401861" y="2517703"/>
                </a:cubicBezTo>
                <a:cubicBezTo>
                  <a:pt x="6400861" y="2513032"/>
                  <a:pt x="6400861" y="2513032"/>
                  <a:pt x="6400861" y="2513032"/>
                </a:cubicBezTo>
                <a:cubicBezTo>
                  <a:pt x="6396191" y="2514030"/>
                  <a:pt x="6392199" y="2495345"/>
                  <a:pt x="6387528" y="2496344"/>
                </a:cubicBezTo>
                <a:cubicBezTo>
                  <a:pt x="6397189" y="2518700"/>
                  <a:pt x="6388527" y="2501014"/>
                  <a:pt x="6385850" y="2511354"/>
                </a:cubicBezTo>
                <a:cubicBezTo>
                  <a:pt x="6375192" y="2484326"/>
                  <a:pt x="6383175" y="2521695"/>
                  <a:pt x="6374513" y="2504009"/>
                </a:cubicBezTo>
                <a:cubicBezTo>
                  <a:pt x="6363855" y="2476981"/>
                  <a:pt x="6359182" y="2477980"/>
                  <a:pt x="6360859" y="2462967"/>
                </a:cubicBezTo>
                <a:cubicBezTo>
                  <a:pt x="6346847" y="2465962"/>
                  <a:pt x="6323533" y="2402563"/>
                  <a:pt x="6299541" y="2358847"/>
                </a:cubicBezTo>
                <a:cubicBezTo>
                  <a:pt x="6298543" y="2354175"/>
                  <a:pt x="6291875" y="2345832"/>
                  <a:pt x="6284212" y="2332816"/>
                </a:cubicBezTo>
                <a:cubicBezTo>
                  <a:pt x="6261217" y="2293772"/>
                  <a:pt x="6245888" y="2267742"/>
                  <a:pt x="6231556" y="2246383"/>
                </a:cubicBezTo>
                <a:cubicBezTo>
                  <a:pt x="6224890" y="2238037"/>
                  <a:pt x="6230559" y="2241711"/>
                  <a:pt x="6228563" y="2232369"/>
                </a:cubicBezTo>
                <a:cubicBezTo>
                  <a:pt x="6223891" y="2233367"/>
                  <a:pt x="6218223" y="2229693"/>
                  <a:pt x="6217223" y="2225023"/>
                </a:cubicBezTo>
                <a:cubicBezTo>
                  <a:pt x="6216227" y="2220352"/>
                  <a:pt x="6228563" y="2232369"/>
                  <a:pt x="6220897" y="2219353"/>
                </a:cubicBezTo>
                <a:cubicBezTo>
                  <a:pt x="6201894" y="2198991"/>
                  <a:pt x="6205567" y="2193324"/>
                  <a:pt x="6178901" y="2159947"/>
                </a:cubicBezTo>
                <a:cubicBezTo>
                  <a:pt x="6188241" y="2157951"/>
                  <a:pt x="6188241" y="2157951"/>
                  <a:pt x="6188241" y="2157951"/>
                </a:cubicBezTo>
                <a:cubicBezTo>
                  <a:pt x="6173910" y="2136592"/>
                  <a:pt x="6167243" y="2128248"/>
                  <a:pt x="6171235" y="2146932"/>
                </a:cubicBezTo>
                <a:cubicBezTo>
                  <a:pt x="6158899" y="2134916"/>
                  <a:pt x="6167243" y="2128248"/>
                  <a:pt x="6150235" y="2117229"/>
                </a:cubicBezTo>
                <a:cubicBezTo>
                  <a:pt x="6155904" y="2120903"/>
                  <a:pt x="6154907" y="2116231"/>
                  <a:pt x="6149238" y="2112559"/>
                </a:cubicBezTo>
                <a:cubicBezTo>
                  <a:pt x="6153909" y="2111560"/>
                  <a:pt x="6153909" y="2111560"/>
                  <a:pt x="6153909" y="2111560"/>
                </a:cubicBezTo>
                <a:cubicBezTo>
                  <a:pt x="6159578" y="2115233"/>
                  <a:pt x="6158581" y="2110562"/>
                  <a:pt x="6158581" y="2110562"/>
                </a:cubicBezTo>
                <a:cubicBezTo>
                  <a:pt x="6157582" y="2105892"/>
                  <a:pt x="6157582" y="2105892"/>
                  <a:pt x="6157582" y="2105892"/>
                </a:cubicBezTo>
                <a:cubicBezTo>
                  <a:pt x="6170917" y="2122580"/>
                  <a:pt x="6160257" y="2095550"/>
                  <a:pt x="6147921" y="2083534"/>
                </a:cubicBezTo>
                <a:cubicBezTo>
                  <a:pt x="6152592" y="2082535"/>
                  <a:pt x="6152592" y="2082535"/>
                  <a:pt x="6152592" y="2082535"/>
                </a:cubicBezTo>
                <a:cubicBezTo>
                  <a:pt x="6152592" y="2082535"/>
                  <a:pt x="6152592" y="2082535"/>
                  <a:pt x="6151595" y="2077865"/>
                </a:cubicBezTo>
                <a:cubicBezTo>
                  <a:pt x="6151595" y="2077865"/>
                  <a:pt x="6145926" y="2074193"/>
                  <a:pt x="6145926" y="2074193"/>
                </a:cubicBezTo>
                <a:cubicBezTo>
                  <a:pt x="6131594" y="2052834"/>
                  <a:pt x="6110595" y="2023131"/>
                  <a:pt x="6089597" y="1993426"/>
                </a:cubicBezTo>
                <a:cubicBezTo>
                  <a:pt x="6063927" y="1964722"/>
                  <a:pt x="6038257" y="1936016"/>
                  <a:pt x="6019255" y="1915656"/>
                </a:cubicBezTo>
                <a:cubicBezTo>
                  <a:pt x="6010591" y="1897969"/>
                  <a:pt x="5985919" y="1873934"/>
                  <a:pt x="5960249" y="1845230"/>
                </a:cubicBezTo>
                <a:cubicBezTo>
                  <a:pt x="5940249" y="1820198"/>
                  <a:pt x="5914579" y="1791491"/>
                  <a:pt x="5903921" y="1764465"/>
                </a:cubicBezTo>
                <a:cubicBezTo>
                  <a:pt x="5893581" y="1761789"/>
                  <a:pt x="5881245" y="1749773"/>
                  <a:pt x="5875576" y="1746097"/>
                </a:cubicBezTo>
                <a:cubicBezTo>
                  <a:pt x="5875576" y="1746097"/>
                  <a:pt x="5874577" y="1741428"/>
                  <a:pt x="5874577" y="1741428"/>
                </a:cubicBezTo>
                <a:cubicBezTo>
                  <a:pt x="5868909" y="1737755"/>
                  <a:pt x="5868909" y="1737755"/>
                  <a:pt x="5867911" y="1733084"/>
                </a:cubicBezTo>
                <a:cubicBezTo>
                  <a:pt x="5863240" y="1734081"/>
                  <a:pt x="5863240" y="1734081"/>
                  <a:pt x="5864239" y="1738752"/>
                </a:cubicBezTo>
                <a:cubicBezTo>
                  <a:pt x="5817569" y="1680344"/>
                  <a:pt x="5734213" y="1610238"/>
                  <a:pt x="5653531" y="1529790"/>
                </a:cubicBezTo>
                <a:cubicBezTo>
                  <a:pt x="5653531" y="1529790"/>
                  <a:pt x="5653531" y="1529790"/>
                  <a:pt x="5652531" y="1525119"/>
                </a:cubicBezTo>
                <a:cubicBezTo>
                  <a:pt x="5666545" y="1522125"/>
                  <a:pt x="5664868" y="1537137"/>
                  <a:pt x="5697884" y="1554504"/>
                </a:cubicBezTo>
                <a:cubicBezTo>
                  <a:pt x="5694211" y="1560172"/>
                  <a:pt x="5695209" y="1564844"/>
                  <a:pt x="5701875" y="1573189"/>
                </a:cubicBezTo>
                <a:cubicBezTo>
                  <a:pt x="5707545" y="1576861"/>
                  <a:pt x="5724553" y="1587879"/>
                  <a:pt x="5742557" y="1603571"/>
                </a:cubicBezTo>
                <a:cubicBezTo>
                  <a:pt x="5760562" y="1619260"/>
                  <a:pt x="5778567" y="1634952"/>
                  <a:pt x="5779564" y="1639622"/>
                </a:cubicBezTo>
                <a:cubicBezTo>
                  <a:pt x="5791900" y="1651638"/>
                  <a:pt x="5816573" y="1675674"/>
                  <a:pt x="5840245" y="1695037"/>
                </a:cubicBezTo>
                <a:cubicBezTo>
                  <a:pt x="5859248" y="1715397"/>
                  <a:pt x="5878251" y="1735759"/>
                  <a:pt x="5879249" y="1740430"/>
                </a:cubicBezTo>
                <a:cubicBezTo>
                  <a:pt x="5895259" y="1746778"/>
                  <a:pt x="5917256" y="1781152"/>
                  <a:pt x="5934262" y="1792171"/>
                </a:cubicBezTo>
                <a:cubicBezTo>
                  <a:pt x="5934262" y="1792171"/>
                  <a:pt x="5935261" y="1796841"/>
                  <a:pt x="5935261" y="1796841"/>
                </a:cubicBezTo>
                <a:cubicBezTo>
                  <a:pt x="5936258" y="1801513"/>
                  <a:pt x="5936258" y="1801513"/>
                  <a:pt x="5936258" y="1801513"/>
                </a:cubicBezTo>
                <a:cubicBezTo>
                  <a:pt x="5936258" y="1801513"/>
                  <a:pt x="5940929" y="1800515"/>
                  <a:pt x="5940929" y="1800515"/>
                </a:cubicBezTo>
                <a:cubicBezTo>
                  <a:pt x="5953264" y="1812533"/>
                  <a:pt x="5948594" y="1813530"/>
                  <a:pt x="5955260" y="1821873"/>
                </a:cubicBezTo>
                <a:cubicBezTo>
                  <a:pt x="5955260" y="1821873"/>
                  <a:pt x="5956259" y="1826546"/>
                  <a:pt x="5956259" y="1826546"/>
                </a:cubicBezTo>
                <a:cubicBezTo>
                  <a:pt x="5956259" y="1826546"/>
                  <a:pt x="5961927" y="1830220"/>
                  <a:pt x="5961927" y="1830220"/>
                </a:cubicBezTo>
                <a:cubicBezTo>
                  <a:pt x="5960930" y="1825547"/>
                  <a:pt x="5960930" y="1825547"/>
                  <a:pt x="5960930" y="1825547"/>
                </a:cubicBezTo>
                <a:cubicBezTo>
                  <a:pt x="5979932" y="1845910"/>
                  <a:pt x="5987597" y="1858924"/>
                  <a:pt x="6004605" y="1869943"/>
                </a:cubicBezTo>
                <a:cubicBezTo>
                  <a:pt x="5999933" y="1870942"/>
                  <a:pt x="5999933" y="1870942"/>
                  <a:pt x="5999933" y="1870942"/>
                </a:cubicBezTo>
                <a:lnTo>
                  <a:pt x="6000931" y="1875612"/>
                </a:lnTo>
                <a:cubicBezTo>
                  <a:pt x="6001929" y="1880283"/>
                  <a:pt x="6006601" y="1879284"/>
                  <a:pt x="6006601" y="1879284"/>
                </a:cubicBezTo>
                <a:cubicBezTo>
                  <a:pt x="6006601" y="1879284"/>
                  <a:pt x="6006601" y="1879284"/>
                  <a:pt x="6011271" y="1878287"/>
                </a:cubicBezTo>
                <a:cubicBezTo>
                  <a:pt x="6012269" y="1882958"/>
                  <a:pt x="6012269" y="1882958"/>
                  <a:pt x="6012269" y="1882958"/>
                </a:cubicBezTo>
                <a:cubicBezTo>
                  <a:pt x="6024604" y="1894976"/>
                  <a:pt x="6020931" y="1900645"/>
                  <a:pt x="6027599" y="1908989"/>
                </a:cubicBezTo>
                <a:cubicBezTo>
                  <a:pt x="6032269" y="1907991"/>
                  <a:pt x="6031271" y="1903319"/>
                  <a:pt x="6037939" y="1911662"/>
                </a:cubicBezTo>
                <a:cubicBezTo>
                  <a:pt x="6038936" y="1916334"/>
                  <a:pt x="6043606" y="1915336"/>
                  <a:pt x="6044605" y="1920008"/>
                </a:cubicBezTo>
                <a:cubicBezTo>
                  <a:pt x="6039935" y="1921005"/>
                  <a:pt x="6039935" y="1921005"/>
                  <a:pt x="6040933" y="1925676"/>
                </a:cubicBezTo>
                <a:cubicBezTo>
                  <a:pt x="6040933" y="1925676"/>
                  <a:pt x="6041931" y="1930346"/>
                  <a:pt x="6046601" y="1929349"/>
                </a:cubicBezTo>
                <a:cubicBezTo>
                  <a:pt x="6046601" y="1929349"/>
                  <a:pt x="6047599" y="1934020"/>
                  <a:pt x="6052271" y="1933023"/>
                </a:cubicBezTo>
                <a:cubicBezTo>
                  <a:pt x="6058937" y="1941367"/>
                  <a:pt x="6090275" y="1973745"/>
                  <a:pt x="6084607" y="1970071"/>
                </a:cubicBezTo>
                <a:cubicBezTo>
                  <a:pt x="6092952" y="1963405"/>
                  <a:pt x="6067599" y="1959052"/>
                  <a:pt x="6075945" y="1952386"/>
                </a:cubicBezTo>
                <a:cubicBezTo>
                  <a:pt x="6070275" y="1948713"/>
                  <a:pt x="6064605" y="1945039"/>
                  <a:pt x="6057939" y="1936695"/>
                </a:cubicBezTo>
                <a:cubicBezTo>
                  <a:pt x="6057939" y="1936695"/>
                  <a:pt x="6057939" y="1936695"/>
                  <a:pt x="6056941" y="1932024"/>
                </a:cubicBezTo>
                <a:cubicBezTo>
                  <a:pt x="6056941" y="1932024"/>
                  <a:pt x="6055943" y="1927353"/>
                  <a:pt x="6055943" y="1927353"/>
                </a:cubicBezTo>
                <a:cubicBezTo>
                  <a:pt x="6054946" y="1922683"/>
                  <a:pt x="6049276" y="1919009"/>
                  <a:pt x="6049276" y="1919009"/>
                </a:cubicBezTo>
                <a:cubicBezTo>
                  <a:pt x="6046283" y="1904996"/>
                  <a:pt x="6031271" y="1903319"/>
                  <a:pt x="6017937" y="1886631"/>
                </a:cubicBezTo>
                <a:cubicBezTo>
                  <a:pt x="6022609" y="1885633"/>
                  <a:pt x="6021611" y="1880962"/>
                  <a:pt x="6015942" y="1877290"/>
                </a:cubicBezTo>
                <a:cubicBezTo>
                  <a:pt x="6014943" y="1872617"/>
                  <a:pt x="6014943" y="1872617"/>
                  <a:pt x="6014943" y="1872617"/>
                </a:cubicBezTo>
                <a:cubicBezTo>
                  <a:pt x="6014943" y="1872617"/>
                  <a:pt x="6013945" y="1867947"/>
                  <a:pt x="6012949" y="1863276"/>
                </a:cubicBezTo>
                <a:cubicBezTo>
                  <a:pt x="6008279" y="1864274"/>
                  <a:pt x="6007279" y="1859602"/>
                  <a:pt x="6008279" y="1864274"/>
                </a:cubicBezTo>
                <a:cubicBezTo>
                  <a:pt x="6008279" y="1864274"/>
                  <a:pt x="6003605" y="1865272"/>
                  <a:pt x="6003605" y="1865272"/>
                </a:cubicBezTo>
                <a:cubicBezTo>
                  <a:pt x="6000612" y="1851259"/>
                  <a:pt x="5992267" y="1857927"/>
                  <a:pt x="5985601" y="1849581"/>
                </a:cubicBezTo>
                <a:cubicBezTo>
                  <a:pt x="5977936" y="1836566"/>
                  <a:pt x="5971269" y="1828222"/>
                  <a:pt x="5965600" y="1824550"/>
                </a:cubicBezTo>
                <a:cubicBezTo>
                  <a:pt x="5965600" y="1824550"/>
                  <a:pt x="5964603" y="1819878"/>
                  <a:pt x="5964603" y="1819878"/>
                </a:cubicBezTo>
                <a:cubicBezTo>
                  <a:pt x="5964603" y="1819878"/>
                  <a:pt x="5964603" y="1819878"/>
                  <a:pt x="5963605" y="1815208"/>
                </a:cubicBezTo>
                <a:cubicBezTo>
                  <a:pt x="5952267" y="1807860"/>
                  <a:pt x="5952267" y="1807860"/>
                  <a:pt x="5945599" y="1799518"/>
                </a:cubicBezTo>
                <a:cubicBezTo>
                  <a:pt x="5946598" y="1804188"/>
                  <a:pt x="5946598" y="1804188"/>
                  <a:pt x="5951268" y="1803190"/>
                </a:cubicBezTo>
                <a:cubicBezTo>
                  <a:pt x="5951268" y="1803190"/>
                  <a:pt x="5951268" y="1803190"/>
                  <a:pt x="5950271" y="1798519"/>
                </a:cubicBezTo>
                <a:cubicBezTo>
                  <a:pt x="5950271" y="1798519"/>
                  <a:pt x="5944601" y="1794847"/>
                  <a:pt x="5944601" y="1794847"/>
                </a:cubicBezTo>
                <a:cubicBezTo>
                  <a:pt x="5938933" y="1791173"/>
                  <a:pt x="5938933" y="1791173"/>
                  <a:pt x="5938933" y="1791173"/>
                </a:cubicBezTo>
                <a:cubicBezTo>
                  <a:pt x="5937936" y="1786503"/>
                  <a:pt x="5937936" y="1786503"/>
                  <a:pt x="5931269" y="1778159"/>
                </a:cubicBezTo>
                <a:cubicBezTo>
                  <a:pt x="5932265" y="1782829"/>
                  <a:pt x="5926595" y="1779156"/>
                  <a:pt x="5919929" y="1770811"/>
                </a:cubicBezTo>
                <a:cubicBezTo>
                  <a:pt x="5924601" y="1769814"/>
                  <a:pt x="5925598" y="1774486"/>
                  <a:pt x="5930269" y="1773488"/>
                </a:cubicBezTo>
                <a:cubicBezTo>
                  <a:pt x="5917935" y="1761471"/>
                  <a:pt x="5919929" y="1770811"/>
                  <a:pt x="5913263" y="1762468"/>
                </a:cubicBezTo>
                <a:cubicBezTo>
                  <a:pt x="5905597" y="1749453"/>
                  <a:pt x="5912265" y="1757797"/>
                  <a:pt x="5894260" y="1742107"/>
                </a:cubicBezTo>
                <a:cubicBezTo>
                  <a:pt x="5897933" y="1736438"/>
                  <a:pt x="5903603" y="1740111"/>
                  <a:pt x="5908274" y="1739112"/>
                </a:cubicBezTo>
                <a:cubicBezTo>
                  <a:pt x="5896935" y="1731767"/>
                  <a:pt x="5891267" y="1728094"/>
                  <a:pt x="5885598" y="1724422"/>
                </a:cubicBezTo>
                <a:cubicBezTo>
                  <a:pt x="5890269" y="1723424"/>
                  <a:pt x="5890269" y="1723424"/>
                  <a:pt x="5890269" y="1723424"/>
                </a:cubicBezTo>
                <a:cubicBezTo>
                  <a:pt x="5890269" y="1723424"/>
                  <a:pt x="5890269" y="1723424"/>
                  <a:pt x="5889272" y="1718751"/>
                </a:cubicBezTo>
                <a:cubicBezTo>
                  <a:pt x="5889272" y="1718751"/>
                  <a:pt x="5884601" y="1719750"/>
                  <a:pt x="5883602" y="1715079"/>
                </a:cubicBezTo>
                <a:cubicBezTo>
                  <a:pt x="5877933" y="1711405"/>
                  <a:pt x="5871265" y="1703061"/>
                  <a:pt x="5866595" y="1704060"/>
                </a:cubicBezTo>
                <a:cubicBezTo>
                  <a:pt x="5866595" y="1704060"/>
                  <a:pt x="5860925" y="1700386"/>
                  <a:pt x="5859927" y="1695716"/>
                </a:cubicBezTo>
                <a:cubicBezTo>
                  <a:pt x="5859927" y="1695716"/>
                  <a:pt x="5859927" y="1695716"/>
                  <a:pt x="5854258" y="1692043"/>
                </a:cubicBezTo>
                <a:cubicBezTo>
                  <a:pt x="5854258" y="1692043"/>
                  <a:pt x="5854258" y="1692043"/>
                  <a:pt x="5855257" y="1696713"/>
                </a:cubicBezTo>
                <a:cubicBezTo>
                  <a:pt x="5855257" y="1696713"/>
                  <a:pt x="5855257" y="1696713"/>
                  <a:pt x="5856255" y="1701383"/>
                </a:cubicBezTo>
                <a:cubicBezTo>
                  <a:pt x="5839247" y="1690365"/>
                  <a:pt x="5831582" y="1677350"/>
                  <a:pt x="5824917" y="1669006"/>
                </a:cubicBezTo>
                <a:cubicBezTo>
                  <a:pt x="5829587" y="1668009"/>
                  <a:pt x="5835256" y="1671682"/>
                  <a:pt x="5839927" y="1670683"/>
                </a:cubicBezTo>
                <a:cubicBezTo>
                  <a:pt x="5820924" y="1650321"/>
                  <a:pt x="5801921" y="1629962"/>
                  <a:pt x="5805913" y="1648645"/>
                </a:cubicBezTo>
                <a:cubicBezTo>
                  <a:pt x="5791582" y="1627287"/>
                  <a:pt x="5791582" y="1627287"/>
                  <a:pt x="5774575" y="1616266"/>
                </a:cubicBezTo>
                <a:cubicBezTo>
                  <a:pt x="5774575" y="1616266"/>
                  <a:pt x="5779247" y="1615269"/>
                  <a:pt x="5780245" y="1619939"/>
                </a:cubicBezTo>
                <a:cubicBezTo>
                  <a:pt x="5780245" y="1619939"/>
                  <a:pt x="5784915" y="1618942"/>
                  <a:pt x="5784915" y="1618942"/>
                </a:cubicBezTo>
                <a:cubicBezTo>
                  <a:pt x="5790585" y="1622614"/>
                  <a:pt x="5789585" y="1617944"/>
                  <a:pt x="5789585" y="1617944"/>
                </a:cubicBezTo>
                <a:cubicBezTo>
                  <a:pt x="5788587" y="1613273"/>
                  <a:pt x="5788587" y="1613273"/>
                  <a:pt x="5782919" y="1609599"/>
                </a:cubicBezTo>
                <a:cubicBezTo>
                  <a:pt x="5787589" y="1608602"/>
                  <a:pt x="5787589" y="1608602"/>
                  <a:pt x="5787589" y="1608602"/>
                </a:cubicBezTo>
                <a:cubicBezTo>
                  <a:pt x="5788587" y="1613273"/>
                  <a:pt x="5793259" y="1612274"/>
                  <a:pt x="5793259" y="1612274"/>
                </a:cubicBezTo>
                <a:cubicBezTo>
                  <a:pt x="5794257" y="1616947"/>
                  <a:pt x="5794257" y="1616947"/>
                  <a:pt x="5794257" y="1616947"/>
                </a:cubicBezTo>
                <a:cubicBezTo>
                  <a:pt x="5794257" y="1616947"/>
                  <a:pt x="5799925" y="1620620"/>
                  <a:pt x="5799925" y="1620620"/>
                </a:cubicBezTo>
                <a:cubicBezTo>
                  <a:pt x="5799925" y="1620620"/>
                  <a:pt x="5805595" y="1624292"/>
                  <a:pt x="5805595" y="1624292"/>
                </a:cubicBezTo>
                <a:cubicBezTo>
                  <a:pt x="5849269" y="1668688"/>
                  <a:pt x="5887275" y="1709410"/>
                  <a:pt x="5930950" y="1753805"/>
                </a:cubicBezTo>
                <a:cubicBezTo>
                  <a:pt x="5931947" y="1758476"/>
                  <a:pt x="5931947" y="1758476"/>
                  <a:pt x="5931947" y="1758476"/>
                </a:cubicBezTo>
                <a:cubicBezTo>
                  <a:pt x="5932945" y="1763146"/>
                  <a:pt x="5937615" y="1762149"/>
                  <a:pt x="5937615" y="1762149"/>
                </a:cubicBezTo>
                <a:cubicBezTo>
                  <a:pt x="5954623" y="1773169"/>
                  <a:pt x="5949952" y="1774167"/>
                  <a:pt x="5962289" y="1786184"/>
                </a:cubicBezTo>
                <a:cubicBezTo>
                  <a:pt x="5963285" y="1790854"/>
                  <a:pt x="5964283" y="1795526"/>
                  <a:pt x="5969953" y="1799200"/>
                </a:cubicBezTo>
                <a:cubicBezTo>
                  <a:pt x="5970951" y="1803870"/>
                  <a:pt x="5975622" y="1802871"/>
                  <a:pt x="5975622" y="1802871"/>
                </a:cubicBezTo>
                <a:cubicBezTo>
                  <a:pt x="5987958" y="1814887"/>
                  <a:pt x="5995623" y="1827904"/>
                  <a:pt x="6005963" y="1830579"/>
                </a:cubicBezTo>
                <a:cubicBezTo>
                  <a:pt x="6005963" y="1830579"/>
                  <a:pt x="6011631" y="1834252"/>
                  <a:pt x="6011631" y="1834252"/>
                </a:cubicBezTo>
                <a:cubicBezTo>
                  <a:pt x="6012630" y="1838924"/>
                  <a:pt x="6013627" y="1843594"/>
                  <a:pt x="6014625" y="1848264"/>
                </a:cubicBezTo>
                <a:cubicBezTo>
                  <a:pt x="6019296" y="1847267"/>
                  <a:pt x="6033629" y="1868626"/>
                  <a:pt x="6044965" y="1875972"/>
                </a:cubicBezTo>
                <a:cubicBezTo>
                  <a:pt x="6044965" y="1875972"/>
                  <a:pt x="6045965" y="1880642"/>
                  <a:pt x="6050635" y="1879645"/>
                </a:cubicBezTo>
                <a:cubicBezTo>
                  <a:pt x="6051633" y="1884316"/>
                  <a:pt x="6051633" y="1884316"/>
                  <a:pt x="6051633" y="1884316"/>
                </a:cubicBezTo>
                <a:cubicBezTo>
                  <a:pt x="6079299" y="1922363"/>
                  <a:pt x="6107962" y="1965081"/>
                  <a:pt x="6140299" y="2002132"/>
                </a:cubicBezTo>
                <a:cubicBezTo>
                  <a:pt x="6141296" y="2006801"/>
                  <a:pt x="6146966" y="2010475"/>
                  <a:pt x="6152635" y="2014149"/>
                </a:cubicBezTo>
                <a:cubicBezTo>
                  <a:pt x="6153632" y="2018819"/>
                  <a:pt x="6154629" y="2023491"/>
                  <a:pt x="6155629" y="2028161"/>
                </a:cubicBezTo>
                <a:cubicBezTo>
                  <a:pt x="6154629" y="2023491"/>
                  <a:pt x="6160299" y="2027163"/>
                  <a:pt x="6164971" y="2026165"/>
                </a:cubicBezTo>
                <a:cubicBezTo>
                  <a:pt x="6165969" y="2030835"/>
                  <a:pt x="6171637" y="2034509"/>
                  <a:pt x="6171637" y="2034509"/>
                </a:cubicBezTo>
                <a:cubicBezTo>
                  <a:pt x="6185969" y="2055870"/>
                  <a:pt x="6195630" y="2078225"/>
                  <a:pt x="6208963" y="2094914"/>
                </a:cubicBezTo>
                <a:cubicBezTo>
                  <a:pt x="6208963" y="2094914"/>
                  <a:pt x="6209963" y="2099585"/>
                  <a:pt x="6209963" y="2099585"/>
                </a:cubicBezTo>
                <a:cubicBezTo>
                  <a:pt x="6210959" y="2104255"/>
                  <a:pt x="6210959" y="2104255"/>
                  <a:pt x="6211957" y="2108927"/>
                </a:cubicBezTo>
                <a:cubicBezTo>
                  <a:pt x="6216629" y="2107929"/>
                  <a:pt x="6216629" y="2107929"/>
                  <a:pt x="6216629" y="2107929"/>
                </a:cubicBezTo>
                <a:cubicBezTo>
                  <a:pt x="6236629" y="2132961"/>
                  <a:pt x="6255633" y="2153322"/>
                  <a:pt x="6264295" y="2171008"/>
                </a:cubicBezTo>
                <a:cubicBezTo>
                  <a:pt x="6281303" y="2182027"/>
                  <a:pt x="6299624" y="2222071"/>
                  <a:pt x="6321623" y="2256444"/>
                </a:cubicBezTo>
                <a:cubicBezTo>
                  <a:pt x="6332959" y="2263790"/>
                  <a:pt x="6344617" y="2295490"/>
                  <a:pt x="6351284" y="2303835"/>
                </a:cubicBezTo>
                <a:cubicBezTo>
                  <a:pt x="6351284" y="2303835"/>
                  <a:pt x="6352281" y="2308505"/>
                  <a:pt x="6352281" y="2308505"/>
                </a:cubicBezTo>
                <a:cubicBezTo>
                  <a:pt x="6352281" y="2308505"/>
                  <a:pt x="6353279" y="2313176"/>
                  <a:pt x="6353279" y="2313176"/>
                </a:cubicBezTo>
                <a:cubicBezTo>
                  <a:pt x="6354277" y="2317847"/>
                  <a:pt x="6354277" y="2317847"/>
                  <a:pt x="6354277" y="2317847"/>
                </a:cubicBezTo>
                <a:cubicBezTo>
                  <a:pt x="6359946" y="2321520"/>
                  <a:pt x="6359946" y="2321520"/>
                  <a:pt x="6358947" y="2316850"/>
                </a:cubicBezTo>
                <a:cubicBezTo>
                  <a:pt x="6366612" y="2329865"/>
                  <a:pt x="6364617" y="2320523"/>
                  <a:pt x="6369289" y="2319526"/>
                </a:cubicBezTo>
                <a:cubicBezTo>
                  <a:pt x="6367611" y="2334535"/>
                  <a:pt x="6381625" y="2331542"/>
                  <a:pt x="6385616" y="2350226"/>
                </a:cubicBezTo>
                <a:cubicBezTo>
                  <a:pt x="6389289" y="2344557"/>
                  <a:pt x="6392282" y="2358570"/>
                  <a:pt x="6396955" y="2357572"/>
                </a:cubicBezTo>
                <a:cubicBezTo>
                  <a:pt x="6383619" y="2340883"/>
                  <a:pt x="6371963" y="2309185"/>
                  <a:pt x="6361624" y="2306510"/>
                </a:cubicBezTo>
                <a:cubicBezTo>
                  <a:pt x="6361624" y="2306510"/>
                  <a:pt x="6360625" y="2301837"/>
                  <a:pt x="6359627" y="2297168"/>
                </a:cubicBezTo>
                <a:cubicBezTo>
                  <a:pt x="6359627" y="2297168"/>
                  <a:pt x="6358629" y="2292496"/>
                  <a:pt x="6353959" y="2293494"/>
                </a:cubicBezTo>
                <a:cubicBezTo>
                  <a:pt x="6347971" y="2265469"/>
                  <a:pt x="6328969" y="2245107"/>
                  <a:pt x="6314637" y="2223747"/>
                </a:cubicBezTo>
                <a:cubicBezTo>
                  <a:pt x="6278307" y="2168014"/>
                  <a:pt x="6246649" y="2111283"/>
                  <a:pt x="6212319" y="2064893"/>
                </a:cubicBezTo>
                <a:cubicBezTo>
                  <a:pt x="6184653" y="2026844"/>
                  <a:pt x="6151999" y="1965444"/>
                  <a:pt x="6107325" y="1916375"/>
                </a:cubicBezTo>
                <a:cubicBezTo>
                  <a:pt x="6100658" y="1908032"/>
                  <a:pt x="6090318" y="1905356"/>
                  <a:pt x="6088323" y="1896015"/>
                </a:cubicBezTo>
                <a:cubicBezTo>
                  <a:pt x="6055985" y="1858965"/>
                  <a:pt x="6032992" y="1819921"/>
                  <a:pt x="6007323" y="1791215"/>
                </a:cubicBezTo>
                <a:cubicBezTo>
                  <a:pt x="5983647" y="1771851"/>
                  <a:pt x="5995982" y="1783869"/>
                  <a:pt x="5975983" y="1758836"/>
                </a:cubicBezTo>
                <a:cubicBezTo>
                  <a:pt x="5954985" y="1729134"/>
                  <a:pt x="5930312" y="1705100"/>
                  <a:pt x="5907636" y="1690407"/>
                </a:cubicBezTo>
                <a:cubicBezTo>
                  <a:pt x="5879969" y="1652360"/>
                  <a:pt x="5821285" y="1606287"/>
                  <a:pt x="5789947" y="1573908"/>
                </a:cubicBezTo>
                <a:cubicBezTo>
                  <a:pt x="5777611" y="1561891"/>
                  <a:pt x="5773937" y="1567560"/>
                  <a:pt x="5761602" y="1555544"/>
                </a:cubicBezTo>
                <a:cubicBezTo>
                  <a:pt x="5769945" y="1548876"/>
                  <a:pt x="5746271" y="1529513"/>
                  <a:pt x="5729265" y="1518494"/>
                </a:cubicBezTo>
                <a:cubicBezTo>
                  <a:pt x="5729265" y="1518494"/>
                  <a:pt x="5724593" y="1519493"/>
                  <a:pt x="5718925" y="1515819"/>
                </a:cubicBezTo>
                <a:cubicBezTo>
                  <a:pt x="5701919" y="1504800"/>
                  <a:pt x="5685591" y="1474099"/>
                  <a:pt x="5658243" y="1460405"/>
                </a:cubicBezTo>
                <a:cubicBezTo>
                  <a:pt x="5652575" y="1456732"/>
                  <a:pt x="5648901" y="1462401"/>
                  <a:pt x="5637563" y="1455055"/>
                </a:cubicBezTo>
                <a:cubicBezTo>
                  <a:pt x="5637563" y="1455055"/>
                  <a:pt x="5634569" y="1441042"/>
                  <a:pt x="5624228" y="1438365"/>
                </a:cubicBezTo>
                <a:cubicBezTo>
                  <a:pt x="5575884" y="1394968"/>
                  <a:pt x="5503185" y="1351889"/>
                  <a:pt x="5452165" y="1318832"/>
                </a:cubicBezTo>
                <a:cubicBezTo>
                  <a:pt x="5429489" y="1304140"/>
                  <a:pt x="5405815" y="1284777"/>
                  <a:pt x="5377469" y="1266412"/>
                </a:cubicBezTo>
                <a:cubicBezTo>
                  <a:pt x="5366133" y="1259066"/>
                  <a:pt x="5345452" y="1253715"/>
                  <a:pt x="5334113" y="1246370"/>
                </a:cubicBezTo>
                <a:cubicBezTo>
                  <a:pt x="5334113" y="1246370"/>
                  <a:pt x="5321779" y="1234352"/>
                  <a:pt x="5321779" y="1234352"/>
                </a:cubicBezTo>
                <a:cubicBezTo>
                  <a:pt x="5310439" y="1227007"/>
                  <a:pt x="5305769" y="1228004"/>
                  <a:pt x="5300101" y="1224331"/>
                </a:cubicBezTo>
                <a:cubicBezTo>
                  <a:pt x="5299103" y="1219660"/>
                  <a:pt x="5299103" y="1219660"/>
                  <a:pt x="5299103" y="1219660"/>
                </a:cubicBezTo>
                <a:cubicBezTo>
                  <a:pt x="5313115" y="1216667"/>
                  <a:pt x="5322775" y="1239023"/>
                  <a:pt x="5325451" y="1228683"/>
                </a:cubicBezTo>
                <a:cubicBezTo>
                  <a:pt x="5325451" y="1228683"/>
                  <a:pt x="5325451" y="1228683"/>
                  <a:pt x="5326449" y="1233354"/>
                </a:cubicBezTo>
                <a:cubicBezTo>
                  <a:pt x="5336789" y="1236030"/>
                  <a:pt x="5336789" y="1236030"/>
                  <a:pt x="5336789" y="1236030"/>
                </a:cubicBezTo>
                <a:cubicBezTo>
                  <a:pt x="5336789" y="1236030"/>
                  <a:pt x="5341461" y="1235032"/>
                  <a:pt x="5341461" y="1235032"/>
                </a:cubicBezTo>
                <a:cubicBezTo>
                  <a:pt x="5341461" y="1235032"/>
                  <a:pt x="5342459" y="1239702"/>
                  <a:pt x="5347129" y="1238705"/>
                </a:cubicBezTo>
                <a:cubicBezTo>
                  <a:pt x="5347129" y="1238705"/>
                  <a:pt x="5351799" y="1237706"/>
                  <a:pt x="5351799" y="1237706"/>
                </a:cubicBezTo>
                <a:cubicBezTo>
                  <a:pt x="5368805" y="1248725"/>
                  <a:pt x="5367808" y="1244055"/>
                  <a:pt x="5384815" y="1255074"/>
                </a:cubicBezTo>
                <a:cubicBezTo>
                  <a:pt x="5384815" y="1255074"/>
                  <a:pt x="5390485" y="1258747"/>
                  <a:pt x="5390485" y="1258747"/>
                </a:cubicBezTo>
                <a:cubicBezTo>
                  <a:pt x="5390485" y="1258747"/>
                  <a:pt x="5390485" y="1258747"/>
                  <a:pt x="5395155" y="1257748"/>
                </a:cubicBezTo>
                <a:cubicBezTo>
                  <a:pt x="5395155" y="1257748"/>
                  <a:pt x="5396153" y="1262419"/>
                  <a:pt x="5396153" y="1262419"/>
                </a:cubicBezTo>
                <a:cubicBezTo>
                  <a:pt x="5402821" y="1270763"/>
                  <a:pt x="5376472" y="1261740"/>
                  <a:pt x="5392481" y="1268089"/>
                </a:cubicBezTo>
                <a:cubicBezTo>
                  <a:pt x="5398151" y="1271762"/>
                  <a:pt x="5401823" y="1266093"/>
                  <a:pt x="5416835" y="1267768"/>
                </a:cubicBezTo>
                <a:cubicBezTo>
                  <a:pt x="5424499" y="1280785"/>
                  <a:pt x="5433841" y="1278790"/>
                  <a:pt x="5457515" y="1298152"/>
                </a:cubicBezTo>
                <a:cubicBezTo>
                  <a:pt x="5452843" y="1299151"/>
                  <a:pt x="5452843" y="1299151"/>
                  <a:pt x="5452843" y="1299151"/>
                </a:cubicBezTo>
                <a:cubicBezTo>
                  <a:pt x="5458513" y="1302825"/>
                  <a:pt x="5458513" y="1302825"/>
                  <a:pt x="5458513" y="1302825"/>
                </a:cubicBezTo>
                <a:cubicBezTo>
                  <a:pt x="5460509" y="1312164"/>
                  <a:pt x="5448173" y="1300148"/>
                  <a:pt x="5443501" y="1301145"/>
                </a:cubicBezTo>
                <a:cubicBezTo>
                  <a:pt x="5455837" y="1313163"/>
                  <a:pt x="5460509" y="1312164"/>
                  <a:pt x="5469850" y="1310170"/>
                </a:cubicBezTo>
                <a:cubicBezTo>
                  <a:pt x="5470849" y="1314841"/>
                  <a:pt x="5470849" y="1314841"/>
                  <a:pt x="5476517" y="1318514"/>
                </a:cubicBezTo>
                <a:cubicBezTo>
                  <a:pt x="5477516" y="1323185"/>
                  <a:pt x="5482186" y="1322188"/>
                  <a:pt x="5482186" y="1322188"/>
                </a:cubicBezTo>
                <a:cubicBezTo>
                  <a:pt x="5485860" y="1316519"/>
                  <a:pt x="5485860" y="1316519"/>
                  <a:pt x="5485860" y="1316519"/>
                </a:cubicBezTo>
                <a:cubicBezTo>
                  <a:pt x="5494522" y="1334204"/>
                  <a:pt x="5500870" y="1318194"/>
                  <a:pt x="5519873" y="1338556"/>
                </a:cubicBezTo>
                <a:cubicBezTo>
                  <a:pt x="5525542" y="1342228"/>
                  <a:pt x="5525542" y="1342228"/>
                  <a:pt x="5525542" y="1342228"/>
                </a:cubicBezTo>
                <a:cubicBezTo>
                  <a:pt x="5525542" y="1342228"/>
                  <a:pt x="5530213" y="1341231"/>
                  <a:pt x="5530213" y="1341231"/>
                </a:cubicBezTo>
                <a:cubicBezTo>
                  <a:pt x="5570893" y="1371613"/>
                  <a:pt x="5604908" y="1393651"/>
                  <a:pt x="5637924" y="1411021"/>
                </a:cubicBezTo>
                <a:cubicBezTo>
                  <a:pt x="5633253" y="1412018"/>
                  <a:pt x="5637243" y="1430702"/>
                  <a:pt x="5645589" y="1424035"/>
                </a:cubicBezTo>
                <a:cubicBezTo>
                  <a:pt x="5638921" y="1415691"/>
                  <a:pt x="5649263" y="1418366"/>
                  <a:pt x="5655929" y="1426710"/>
                </a:cubicBezTo>
                <a:cubicBezTo>
                  <a:pt x="5673933" y="1442400"/>
                  <a:pt x="5707947" y="1464437"/>
                  <a:pt x="5738288" y="1492145"/>
                </a:cubicBezTo>
                <a:cubicBezTo>
                  <a:pt x="5767630" y="1515181"/>
                  <a:pt x="5797972" y="1542889"/>
                  <a:pt x="5821645" y="1562252"/>
                </a:cubicBezTo>
                <a:cubicBezTo>
                  <a:pt x="5815977" y="1558580"/>
                  <a:pt x="5824641" y="1576266"/>
                  <a:pt x="5829311" y="1575267"/>
                </a:cubicBezTo>
                <a:cubicBezTo>
                  <a:pt x="5822645" y="1566922"/>
                  <a:pt x="5827315" y="1565925"/>
                  <a:pt x="5832983" y="1569599"/>
                </a:cubicBezTo>
                <a:cubicBezTo>
                  <a:pt x="5834979" y="1578940"/>
                  <a:pt x="5858654" y="1598303"/>
                  <a:pt x="5876659" y="1613995"/>
                </a:cubicBezTo>
                <a:cubicBezTo>
                  <a:pt x="5894663" y="1629684"/>
                  <a:pt x="5911669" y="1640703"/>
                  <a:pt x="5906998" y="1641700"/>
                </a:cubicBezTo>
                <a:cubicBezTo>
                  <a:pt x="5929675" y="1656393"/>
                  <a:pt x="5943009" y="1673082"/>
                  <a:pt x="5956341" y="1689770"/>
                </a:cubicBezTo>
                <a:cubicBezTo>
                  <a:pt x="5975346" y="1710131"/>
                  <a:pt x="5989677" y="1731490"/>
                  <a:pt x="6019021" y="1754527"/>
                </a:cubicBezTo>
                <a:cubicBezTo>
                  <a:pt x="6019021" y="1754527"/>
                  <a:pt x="6020018" y="1759196"/>
                  <a:pt x="6021017" y="1763868"/>
                </a:cubicBezTo>
                <a:cubicBezTo>
                  <a:pt x="6040698" y="1764547"/>
                  <a:pt x="6067685" y="1822276"/>
                  <a:pt x="6085689" y="1837968"/>
                </a:cubicBezTo>
                <a:cubicBezTo>
                  <a:pt x="6091358" y="1841639"/>
                  <a:pt x="6090361" y="1836969"/>
                  <a:pt x="6097027" y="1845313"/>
                </a:cubicBezTo>
                <a:cubicBezTo>
                  <a:pt x="6109363" y="1857330"/>
                  <a:pt x="6112357" y="1871342"/>
                  <a:pt x="6124692" y="1883360"/>
                </a:cubicBezTo>
                <a:cubicBezTo>
                  <a:pt x="6131359" y="1891704"/>
                  <a:pt x="6137029" y="1895377"/>
                  <a:pt x="6148365" y="1902723"/>
                </a:cubicBezTo>
                <a:cubicBezTo>
                  <a:pt x="6168367" y="1927756"/>
                  <a:pt x="6186691" y="1967798"/>
                  <a:pt x="6207689" y="1997502"/>
                </a:cubicBezTo>
                <a:cubicBezTo>
                  <a:pt x="6234356" y="2030879"/>
                  <a:pt x="6265017" y="2082939"/>
                  <a:pt x="6292683" y="2120986"/>
                </a:cubicBezTo>
                <a:cubicBezTo>
                  <a:pt x="6300345" y="2134001"/>
                  <a:pt x="6312681" y="2146017"/>
                  <a:pt x="6319349" y="2154362"/>
                </a:cubicBezTo>
                <a:cubicBezTo>
                  <a:pt x="6319349" y="2154362"/>
                  <a:pt x="6313681" y="2150689"/>
                  <a:pt x="6313681" y="2150689"/>
                </a:cubicBezTo>
                <a:cubicBezTo>
                  <a:pt x="6322344" y="2168375"/>
                  <a:pt x="6335677" y="2185064"/>
                  <a:pt x="6343343" y="2198078"/>
                </a:cubicBezTo>
                <a:cubicBezTo>
                  <a:pt x="6344339" y="2202749"/>
                  <a:pt x="6346335" y="2212090"/>
                  <a:pt x="6346335" y="2212090"/>
                </a:cubicBezTo>
                <a:cubicBezTo>
                  <a:pt x="6370329" y="2255808"/>
                  <a:pt x="6401987" y="2312540"/>
                  <a:pt x="6424979" y="2351584"/>
                </a:cubicBezTo>
                <a:cubicBezTo>
                  <a:pt x="6424979" y="2351584"/>
                  <a:pt x="6424979" y="2351584"/>
                  <a:pt x="6420309" y="2352581"/>
                </a:cubicBezTo>
                <a:cubicBezTo>
                  <a:pt x="6420309" y="2352581"/>
                  <a:pt x="6421307" y="2357252"/>
                  <a:pt x="6421307" y="2357252"/>
                </a:cubicBezTo>
                <a:cubicBezTo>
                  <a:pt x="6421307" y="2357252"/>
                  <a:pt x="6426975" y="2360926"/>
                  <a:pt x="6426975" y="2360926"/>
                </a:cubicBezTo>
                <a:cubicBezTo>
                  <a:pt x="6434641" y="2373942"/>
                  <a:pt x="6450289" y="2424325"/>
                  <a:pt x="6451966" y="2409313"/>
                </a:cubicBezTo>
                <a:cubicBezTo>
                  <a:pt x="6452965" y="2413983"/>
                  <a:pt x="6452965" y="2413983"/>
                  <a:pt x="6452965" y="2413983"/>
                </a:cubicBezTo>
                <a:cubicBezTo>
                  <a:pt x="6453963" y="2418656"/>
                  <a:pt x="6453963" y="2418656"/>
                  <a:pt x="6453963" y="2418656"/>
                </a:cubicBezTo>
                <a:cubicBezTo>
                  <a:pt x="6458633" y="2417657"/>
                  <a:pt x="6458633" y="2417657"/>
                  <a:pt x="6458633" y="2417657"/>
                </a:cubicBezTo>
                <a:cubicBezTo>
                  <a:pt x="6457635" y="2412986"/>
                  <a:pt x="6457635" y="2412986"/>
                  <a:pt x="6457635" y="2412986"/>
                </a:cubicBezTo>
                <a:cubicBezTo>
                  <a:pt x="6465980" y="2406320"/>
                  <a:pt x="6465299" y="2426002"/>
                  <a:pt x="6466299" y="2430673"/>
                </a:cubicBezTo>
                <a:cubicBezTo>
                  <a:pt x="6468972" y="2420333"/>
                  <a:pt x="6484303" y="2446363"/>
                  <a:pt x="6475639" y="2428676"/>
                </a:cubicBezTo>
                <a:cubicBezTo>
                  <a:pt x="6470969" y="2429674"/>
                  <a:pt x="6467975" y="2415661"/>
                  <a:pt x="6467975" y="2415661"/>
                </a:cubicBezTo>
                <a:cubicBezTo>
                  <a:pt x="6474643" y="2424007"/>
                  <a:pt x="6473645" y="2419335"/>
                  <a:pt x="6472646" y="2414663"/>
                </a:cubicBezTo>
                <a:cubicBezTo>
                  <a:pt x="6462306" y="2411989"/>
                  <a:pt x="6458314" y="2393305"/>
                  <a:pt x="6445979" y="2381288"/>
                </a:cubicBezTo>
                <a:cubicBezTo>
                  <a:pt x="6445979" y="2381288"/>
                  <a:pt x="6444981" y="2376615"/>
                  <a:pt x="6443981" y="2371946"/>
                </a:cubicBezTo>
                <a:cubicBezTo>
                  <a:pt x="6443981" y="2371946"/>
                  <a:pt x="6442985" y="2367276"/>
                  <a:pt x="6442985" y="2367276"/>
                </a:cubicBezTo>
                <a:cubicBezTo>
                  <a:pt x="6441987" y="2362603"/>
                  <a:pt x="6441987" y="2362603"/>
                  <a:pt x="6441987" y="2362603"/>
                </a:cubicBezTo>
                <a:cubicBezTo>
                  <a:pt x="6441987" y="2362603"/>
                  <a:pt x="6437315" y="2363602"/>
                  <a:pt x="6437315" y="2363602"/>
                </a:cubicBezTo>
                <a:cubicBezTo>
                  <a:pt x="6436317" y="2358931"/>
                  <a:pt x="6436317" y="2358931"/>
                  <a:pt x="6435319" y="2354259"/>
                </a:cubicBezTo>
                <a:cubicBezTo>
                  <a:pt x="6438993" y="2348590"/>
                  <a:pt x="6440989" y="2357932"/>
                  <a:pt x="6445659" y="2356934"/>
                </a:cubicBezTo>
                <a:cubicBezTo>
                  <a:pt x="6443663" y="2347593"/>
                  <a:pt x="6438993" y="2348590"/>
                  <a:pt x="6437995" y="2343919"/>
                </a:cubicBezTo>
                <a:cubicBezTo>
                  <a:pt x="6437995" y="2343919"/>
                  <a:pt x="6437995" y="2343919"/>
                  <a:pt x="6436996" y="2339248"/>
                </a:cubicBezTo>
                <a:cubicBezTo>
                  <a:pt x="6436996" y="2339248"/>
                  <a:pt x="6435999" y="2334578"/>
                  <a:pt x="6435999" y="2334578"/>
                </a:cubicBezTo>
                <a:cubicBezTo>
                  <a:pt x="6435001" y="2329906"/>
                  <a:pt x="6435001" y="2329906"/>
                  <a:pt x="6435001" y="2329906"/>
                </a:cubicBezTo>
                <a:cubicBezTo>
                  <a:pt x="6426338" y="2312220"/>
                  <a:pt x="6426338" y="2312220"/>
                  <a:pt x="6426338" y="2312220"/>
                </a:cubicBezTo>
                <a:cubicBezTo>
                  <a:pt x="6420669" y="2308548"/>
                  <a:pt x="6420669" y="2308548"/>
                  <a:pt x="6420669" y="2308548"/>
                </a:cubicBezTo>
                <a:cubicBezTo>
                  <a:pt x="6405339" y="2282517"/>
                  <a:pt x="6407335" y="2291860"/>
                  <a:pt x="6396677" y="2264832"/>
                </a:cubicBezTo>
                <a:cubicBezTo>
                  <a:pt x="6395680" y="2260159"/>
                  <a:pt x="6395680" y="2260159"/>
                  <a:pt x="6394681" y="2255488"/>
                </a:cubicBezTo>
                <a:cubicBezTo>
                  <a:pt x="6389013" y="2251817"/>
                  <a:pt x="6389013" y="2251817"/>
                  <a:pt x="6390010" y="2256487"/>
                </a:cubicBezTo>
                <a:cubicBezTo>
                  <a:pt x="6387017" y="2242473"/>
                  <a:pt x="6377355" y="2220118"/>
                  <a:pt x="6367015" y="2217441"/>
                </a:cubicBezTo>
                <a:cubicBezTo>
                  <a:pt x="6373683" y="2225786"/>
                  <a:pt x="6369012" y="2226785"/>
                  <a:pt x="6362345" y="2218440"/>
                </a:cubicBezTo>
                <a:lnTo>
                  <a:pt x="6361347" y="2213768"/>
                </a:lnTo>
                <a:cubicBezTo>
                  <a:pt x="6366017" y="2212771"/>
                  <a:pt x="6366017" y="2212771"/>
                  <a:pt x="6366017" y="2212771"/>
                </a:cubicBezTo>
                <a:cubicBezTo>
                  <a:pt x="6366017" y="2212771"/>
                  <a:pt x="6366017" y="2212771"/>
                  <a:pt x="6365019" y="2208100"/>
                </a:cubicBezTo>
                <a:cubicBezTo>
                  <a:pt x="6365019" y="2208100"/>
                  <a:pt x="6365019" y="2208100"/>
                  <a:pt x="6359351" y="2204426"/>
                </a:cubicBezTo>
                <a:cubicBezTo>
                  <a:pt x="6353364" y="2176401"/>
                  <a:pt x="6305696" y="2113321"/>
                  <a:pt x="6289369" y="2082620"/>
                </a:cubicBezTo>
                <a:cubicBezTo>
                  <a:pt x="6280707" y="2064934"/>
                  <a:pt x="6284379" y="2059265"/>
                  <a:pt x="6272043" y="2047249"/>
                </a:cubicBezTo>
                <a:cubicBezTo>
                  <a:pt x="6270049" y="2037906"/>
                  <a:pt x="6259707" y="2035231"/>
                  <a:pt x="6253041" y="2026887"/>
                </a:cubicBezTo>
                <a:cubicBezTo>
                  <a:pt x="6244378" y="2009200"/>
                  <a:pt x="6241385" y="1995188"/>
                  <a:pt x="6226373" y="1993510"/>
                </a:cubicBezTo>
                <a:cubicBezTo>
                  <a:pt x="6179387" y="1910749"/>
                  <a:pt x="6107048" y="1823635"/>
                  <a:pt x="6037705" y="1750534"/>
                </a:cubicBezTo>
                <a:cubicBezTo>
                  <a:pt x="6041377" y="1744864"/>
                  <a:pt x="6041377" y="1744864"/>
                  <a:pt x="6040378" y="1740194"/>
                </a:cubicBezTo>
                <a:cubicBezTo>
                  <a:pt x="6040378" y="1740194"/>
                  <a:pt x="6041377" y="1744864"/>
                  <a:pt x="6041377" y="1744864"/>
                </a:cubicBezTo>
                <a:cubicBezTo>
                  <a:pt x="6046048" y="1743867"/>
                  <a:pt x="6046048" y="1743867"/>
                  <a:pt x="6046048" y="1743867"/>
                </a:cubicBezTo>
                <a:cubicBezTo>
                  <a:pt x="6046048" y="1743867"/>
                  <a:pt x="6045051" y="1739196"/>
                  <a:pt x="6039381" y="1735524"/>
                </a:cubicBezTo>
                <a:cubicBezTo>
                  <a:pt x="6038383" y="1730853"/>
                  <a:pt x="6043053" y="1729854"/>
                  <a:pt x="6036386" y="1721512"/>
                </a:cubicBezTo>
                <a:cubicBezTo>
                  <a:pt x="6032715" y="1727179"/>
                  <a:pt x="6027046" y="1723507"/>
                  <a:pt x="6014709" y="1711489"/>
                </a:cubicBezTo>
                <a:cubicBezTo>
                  <a:pt x="6013711" y="1706819"/>
                  <a:pt x="6013711" y="1706819"/>
                  <a:pt x="6013711" y="1706819"/>
                </a:cubicBezTo>
                <a:cubicBezTo>
                  <a:pt x="6013711" y="1706819"/>
                  <a:pt x="6009041" y="1707816"/>
                  <a:pt x="6008043" y="1703145"/>
                </a:cubicBezTo>
                <a:cubicBezTo>
                  <a:pt x="6008043" y="1703145"/>
                  <a:pt x="6007045" y="1698475"/>
                  <a:pt x="6007045" y="1698475"/>
                </a:cubicBezTo>
                <a:cubicBezTo>
                  <a:pt x="6002374" y="1699472"/>
                  <a:pt x="6002374" y="1699472"/>
                  <a:pt x="6002374" y="1699472"/>
                </a:cubicBezTo>
                <a:cubicBezTo>
                  <a:pt x="6001375" y="1694802"/>
                  <a:pt x="6001375" y="1694802"/>
                  <a:pt x="5995707" y="1691128"/>
                </a:cubicBezTo>
                <a:cubicBezTo>
                  <a:pt x="5998381" y="1680788"/>
                  <a:pt x="5976703" y="1670768"/>
                  <a:pt x="5981375" y="1669769"/>
                </a:cubicBezTo>
                <a:cubicBezTo>
                  <a:pt x="5981375" y="1669769"/>
                  <a:pt x="5986045" y="1668771"/>
                  <a:pt x="5986045" y="1668771"/>
                </a:cubicBezTo>
                <a:cubicBezTo>
                  <a:pt x="5987045" y="1673440"/>
                  <a:pt x="5991715" y="1672443"/>
                  <a:pt x="5991715" y="1672443"/>
                </a:cubicBezTo>
                <a:cubicBezTo>
                  <a:pt x="5990715" y="1667773"/>
                  <a:pt x="5986045" y="1668771"/>
                  <a:pt x="5985048" y="1664101"/>
                </a:cubicBezTo>
                <a:cubicBezTo>
                  <a:pt x="5985048" y="1664101"/>
                  <a:pt x="5979379" y="1660427"/>
                  <a:pt x="5979379" y="1660427"/>
                </a:cubicBezTo>
                <a:cubicBezTo>
                  <a:pt x="5972712" y="1652083"/>
                  <a:pt x="5966045" y="1643739"/>
                  <a:pt x="5961375" y="1644738"/>
                </a:cubicBezTo>
                <a:cubicBezTo>
                  <a:pt x="5961375" y="1644738"/>
                  <a:pt x="5961375" y="1644738"/>
                  <a:pt x="5960376" y="1640066"/>
                </a:cubicBezTo>
                <a:cubicBezTo>
                  <a:pt x="5960376" y="1640066"/>
                  <a:pt x="5959379" y="1635394"/>
                  <a:pt x="5953710" y="1631721"/>
                </a:cubicBezTo>
                <a:cubicBezTo>
                  <a:pt x="5953710" y="1631721"/>
                  <a:pt x="5949037" y="1632720"/>
                  <a:pt x="5949037" y="1632720"/>
                </a:cubicBezTo>
                <a:cubicBezTo>
                  <a:pt x="5949037" y="1632720"/>
                  <a:pt x="5950036" y="1637390"/>
                  <a:pt x="5950036" y="1637390"/>
                </a:cubicBezTo>
                <a:cubicBezTo>
                  <a:pt x="5949037" y="1632720"/>
                  <a:pt x="5948040" y="1628050"/>
                  <a:pt x="5942371" y="1624375"/>
                </a:cubicBezTo>
                <a:cubicBezTo>
                  <a:pt x="5943369" y="1629047"/>
                  <a:pt x="5938699" y="1630045"/>
                  <a:pt x="5933029" y="1626372"/>
                </a:cubicBezTo>
                <a:cubicBezTo>
                  <a:pt x="5937700" y="1625373"/>
                  <a:pt x="5932031" y="1621701"/>
                  <a:pt x="5931033" y="1617029"/>
                </a:cubicBezTo>
                <a:cubicBezTo>
                  <a:pt x="5925364" y="1613357"/>
                  <a:pt x="5925364" y="1613357"/>
                  <a:pt x="5925364" y="1613357"/>
                </a:cubicBezTo>
                <a:cubicBezTo>
                  <a:pt x="5924365" y="1608686"/>
                  <a:pt x="5924365" y="1608686"/>
                  <a:pt x="5924365" y="1608686"/>
                </a:cubicBezTo>
                <a:cubicBezTo>
                  <a:pt x="5919695" y="1609683"/>
                  <a:pt x="5919695" y="1609683"/>
                  <a:pt x="5919695" y="1609683"/>
                </a:cubicBezTo>
                <a:cubicBezTo>
                  <a:pt x="5919695" y="1609683"/>
                  <a:pt x="5919695" y="1609683"/>
                  <a:pt x="5920694" y="1614354"/>
                </a:cubicBezTo>
                <a:cubicBezTo>
                  <a:pt x="5901691" y="1593994"/>
                  <a:pt x="5882689" y="1573632"/>
                  <a:pt x="5872349" y="1570957"/>
                </a:cubicBezTo>
                <a:cubicBezTo>
                  <a:pt x="5866678" y="1567284"/>
                  <a:pt x="5866678" y="1567284"/>
                  <a:pt x="5865681" y="1562613"/>
                </a:cubicBezTo>
                <a:cubicBezTo>
                  <a:pt x="5860011" y="1558939"/>
                  <a:pt x="5860011" y="1558939"/>
                  <a:pt x="5855341" y="1559936"/>
                </a:cubicBezTo>
                <a:lnTo>
                  <a:pt x="5856125" y="1563605"/>
                </a:lnTo>
                <a:lnTo>
                  <a:pt x="5841049" y="1551621"/>
                </a:lnTo>
                <a:cubicBezTo>
                  <a:pt x="5824309" y="1537567"/>
                  <a:pt x="5816995" y="1529056"/>
                  <a:pt x="5789989" y="1505521"/>
                </a:cubicBezTo>
                <a:cubicBezTo>
                  <a:pt x="5773977" y="1499174"/>
                  <a:pt x="5768311" y="1495498"/>
                  <a:pt x="5763639" y="1496497"/>
                </a:cubicBezTo>
                <a:cubicBezTo>
                  <a:pt x="5762641" y="1491827"/>
                  <a:pt x="5767313" y="1490830"/>
                  <a:pt x="5760645" y="1482484"/>
                </a:cubicBezTo>
                <a:cubicBezTo>
                  <a:pt x="5751305" y="1484481"/>
                  <a:pt x="5748309" y="1470467"/>
                  <a:pt x="5731302" y="1459447"/>
                </a:cubicBezTo>
                <a:cubicBezTo>
                  <a:pt x="5714295" y="1448430"/>
                  <a:pt x="5728629" y="1469789"/>
                  <a:pt x="5710622" y="1454098"/>
                </a:cubicBezTo>
                <a:cubicBezTo>
                  <a:pt x="5726632" y="1460446"/>
                  <a:pt x="5708627" y="1444756"/>
                  <a:pt x="5691620" y="1433737"/>
                </a:cubicBezTo>
                <a:cubicBezTo>
                  <a:pt x="5696290" y="1432738"/>
                  <a:pt x="5696290" y="1432738"/>
                  <a:pt x="5696290" y="1432738"/>
                </a:cubicBezTo>
                <a:cubicBezTo>
                  <a:pt x="5701960" y="1436412"/>
                  <a:pt x="5707630" y="1440085"/>
                  <a:pt x="5706631" y="1435415"/>
                </a:cubicBezTo>
                <a:cubicBezTo>
                  <a:pt x="5706631" y="1435415"/>
                  <a:pt x="5705634" y="1430743"/>
                  <a:pt x="5699964" y="1427069"/>
                </a:cubicBezTo>
                <a:cubicBezTo>
                  <a:pt x="5694295" y="1423397"/>
                  <a:pt x="5694295" y="1423397"/>
                  <a:pt x="5694295" y="1423397"/>
                </a:cubicBezTo>
                <a:cubicBezTo>
                  <a:pt x="5698967" y="1422399"/>
                  <a:pt x="5706631" y="1435415"/>
                  <a:pt x="5710304" y="1429745"/>
                </a:cubicBezTo>
                <a:cubicBezTo>
                  <a:pt x="5698967" y="1422399"/>
                  <a:pt x="5692299" y="1414056"/>
                  <a:pt x="5687628" y="1415053"/>
                </a:cubicBezTo>
                <a:cubicBezTo>
                  <a:pt x="5682958" y="1416052"/>
                  <a:pt x="5682958" y="1416052"/>
                  <a:pt x="5681959" y="1411380"/>
                </a:cubicBezTo>
                <a:cubicBezTo>
                  <a:pt x="5676291" y="1407706"/>
                  <a:pt x="5670621" y="1404035"/>
                  <a:pt x="5665951" y="1405033"/>
                </a:cubicBezTo>
                <a:cubicBezTo>
                  <a:pt x="5665951" y="1405033"/>
                  <a:pt x="5666948" y="1409702"/>
                  <a:pt x="5672618" y="1413376"/>
                </a:cubicBezTo>
                <a:cubicBezTo>
                  <a:pt x="5673615" y="1418048"/>
                  <a:pt x="5673615" y="1418048"/>
                  <a:pt x="5673615" y="1418048"/>
                </a:cubicBezTo>
                <a:cubicBezTo>
                  <a:pt x="5663275" y="1415371"/>
                  <a:pt x="5665271" y="1424714"/>
                  <a:pt x="5656608" y="1407029"/>
                </a:cubicBezTo>
                <a:cubicBezTo>
                  <a:pt x="5652935" y="1412696"/>
                  <a:pt x="5664273" y="1420042"/>
                  <a:pt x="5665271" y="1424714"/>
                </a:cubicBezTo>
                <a:cubicBezTo>
                  <a:pt x="5647267" y="1409023"/>
                  <a:pt x="5650937" y="1403355"/>
                  <a:pt x="5639602" y="1396008"/>
                </a:cubicBezTo>
                <a:cubicBezTo>
                  <a:pt x="5644273" y="1395011"/>
                  <a:pt x="5645271" y="1399681"/>
                  <a:pt x="5645271" y="1399681"/>
                </a:cubicBezTo>
                <a:cubicBezTo>
                  <a:pt x="5650937" y="1403355"/>
                  <a:pt x="5650937" y="1403355"/>
                  <a:pt x="5654611" y="1397686"/>
                </a:cubicBezTo>
                <a:cubicBezTo>
                  <a:pt x="5654611" y="1397686"/>
                  <a:pt x="5648943" y="1394013"/>
                  <a:pt x="5643275" y="1390339"/>
                </a:cubicBezTo>
                <a:cubicBezTo>
                  <a:pt x="5653615" y="1393016"/>
                  <a:pt x="5652617" y="1388343"/>
                  <a:pt x="5642277" y="1385668"/>
                </a:cubicBezTo>
                <a:cubicBezTo>
                  <a:pt x="5641279" y="1380997"/>
                  <a:pt x="5641279" y="1380997"/>
                  <a:pt x="5641279" y="1380997"/>
                </a:cubicBezTo>
                <a:cubicBezTo>
                  <a:pt x="5646947" y="1384671"/>
                  <a:pt x="5645949" y="1379999"/>
                  <a:pt x="5645949" y="1379999"/>
                </a:cubicBezTo>
                <a:cubicBezTo>
                  <a:pt x="5640281" y="1376325"/>
                  <a:pt x="5640281" y="1376325"/>
                  <a:pt x="5635609" y="1377324"/>
                </a:cubicBezTo>
                <a:cubicBezTo>
                  <a:pt x="5634612" y="1372654"/>
                  <a:pt x="5634612" y="1372654"/>
                  <a:pt x="5629939" y="1373652"/>
                </a:cubicBezTo>
                <a:cubicBezTo>
                  <a:pt x="5623273" y="1365308"/>
                  <a:pt x="5623273" y="1365308"/>
                  <a:pt x="5616607" y="1356962"/>
                </a:cubicBezTo>
                <a:cubicBezTo>
                  <a:pt x="5622275" y="1360636"/>
                  <a:pt x="5622275" y="1360636"/>
                  <a:pt x="5622275" y="1360636"/>
                </a:cubicBezTo>
                <a:cubicBezTo>
                  <a:pt x="5627945" y="1364309"/>
                  <a:pt x="5632616" y="1363312"/>
                  <a:pt x="5632616" y="1363312"/>
                </a:cubicBezTo>
                <a:cubicBezTo>
                  <a:pt x="5631617" y="1358640"/>
                  <a:pt x="5625949" y="1354966"/>
                  <a:pt x="5620280" y="1351294"/>
                </a:cubicBezTo>
                <a:cubicBezTo>
                  <a:pt x="5614611" y="1347621"/>
                  <a:pt x="5614611" y="1347621"/>
                  <a:pt x="5614611" y="1347621"/>
                </a:cubicBezTo>
                <a:cubicBezTo>
                  <a:pt x="5608941" y="1343947"/>
                  <a:pt x="5608941" y="1343947"/>
                  <a:pt x="5608941" y="1343947"/>
                </a:cubicBezTo>
                <a:cubicBezTo>
                  <a:pt x="5603273" y="1340275"/>
                  <a:pt x="5598601" y="1341272"/>
                  <a:pt x="5599600" y="1345945"/>
                </a:cubicBezTo>
                <a:cubicBezTo>
                  <a:pt x="5599600" y="1345945"/>
                  <a:pt x="5600599" y="1350615"/>
                  <a:pt x="5606266" y="1354289"/>
                </a:cubicBezTo>
                <a:cubicBezTo>
                  <a:pt x="5606266" y="1354289"/>
                  <a:pt x="5606266" y="1354289"/>
                  <a:pt x="5610937" y="1353291"/>
                </a:cubicBezTo>
                <a:cubicBezTo>
                  <a:pt x="5616607" y="1356962"/>
                  <a:pt x="5616607" y="1356962"/>
                  <a:pt x="5616607" y="1356962"/>
                </a:cubicBezTo>
                <a:cubicBezTo>
                  <a:pt x="5591255" y="1352611"/>
                  <a:pt x="5612933" y="1362633"/>
                  <a:pt x="5625269" y="1374649"/>
                </a:cubicBezTo>
                <a:cubicBezTo>
                  <a:pt x="5619601" y="1370976"/>
                  <a:pt x="5619601" y="1370976"/>
                  <a:pt x="5619601" y="1370976"/>
                </a:cubicBezTo>
                <a:cubicBezTo>
                  <a:pt x="5619601" y="1370976"/>
                  <a:pt x="5620599" y="1375646"/>
                  <a:pt x="5620599" y="1375646"/>
                </a:cubicBezTo>
                <a:cubicBezTo>
                  <a:pt x="5620599" y="1375646"/>
                  <a:pt x="5620599" y="1375646"/>
                  <a:pt x="5621597" y="1380318"/>
                </a:cubicBezTo>
                <a:cubicBezTo>
                  <a:pt x="5626267" y="1379320"/>
                  <a:pt x="5626267" y="1379320"/>
                  <a:pt x="5626267" y="1379320"/>
                </a:cubicBezTo>
                <a:cubicBezTo>
                  <a:pt x="5631935" y="1382993"/>
                  <a:pt x="5631935" y="1382993"/>
                  <a:pt x="5631935" y="1382993"/>
                </a:cubicBezTo>
                <a:cubicBezTo>
                  <a:pt x="5627265" y="1383992"/>
                  <a:pt x="5627265" y="1383992"/>
                  <a:pt x="5627265" y="1383992"/>
                </a:cubicBezTo>
                <a:cubicBezTo>
                  <a:pt x="5627265" y="1383992"/>
                  <a:pt x="5628263" y="1388662"/>
                  <a:pt x="5632935" y="1387664"/>
                </a:cubicBezTo>
                <a:cubicBezTo>
                  <a:pt x="5633931" y="1392336"/>
                  <a:pt x="5633931" y="1392336"/>
                  <a:pt x="5633931" y="1392336"/>
                </a:cubicBezTo>
                <a:cubicBezTo>
                  <a:pt x="5618921" y="1390658"/>
                  <a:pt x="5612255" y="1382314"/>
                  <a:pt x="5594249" y="1366625"/>
                </a:cubicBezTo>
                <a:cubicBezTo>
                  <a:pt x="5598919" y="1365626"/>
                  <a:pt x="5598919" y="1365626"/>
                  <a:pt x="5598919" y="1365626"/>
                </a:cubicBezTo>
                <a:cubicBezTo>
                  <a:pt x="5603592" y="1364627"/>
                  <a:pt x="5603592" y="1364627"/>
                  <a:pt x="5603592" y="1364627"/>
                </a:cubicBezTo>
                <a:cubicBezTo>
                  <a:pt x="5597922" y="1360955"/>
                  <a:pt x="5597922" y="1360955"/>
                  <a:pt x="5597922" y="1360955"/>
                </a:cubicBezTo>
                <a:cubicBezTo>
                  <a:pt x="5593251" y="1361952"/>
                  <a:pt x="5593251" y="1361952"/>
                  <a:pt x="5593251" y="1361952"/>
                </a:cubicBezTo>
                <a:cubicBezTo>
                  <a:pt x="5587582" y="1358280"/>
                  <a:pt x="5587582" y="1358280"/>
                  <a:pt x="5587582" y="1358280"/>
                </a:cubicBezTo>
                <a:cubicBezTo>
                  <a:pt x="5581915" y="1354607"/>
                  <a:pt x="5585586" y="1348938"/>
                  <a:pt x="5574249" y="1341592"/>
                </a:cubicBezTo>
                <a:cubicBezTo>
                  <a:pt x="5573250" y="1336920"/>
                  <a:pt x="5573250" y="1336920"/>
                  <a:pt x="5573250" y="1336920"/>
                </a:cubicBezTo>
                <a:cubicBezTo>
                  <a:pt x="5568580" y="1337918"/>
                  <a:pt x="5567581" y="1333248"/>
                  <a:pt x="5567581" y="1333248"/>
                </a:cubicBezTo>
                <a:cubicBezTo>
                  <a:pt x="5562910" y="1334245"/>
                  <a:pt x="5562910" y="1334245"/>
                  <a:pt x="5562910" y="1334245"/>
                </a:cubicBezTo>
                <a:cubicBezTo>
                  <a:pt x="5563907" y="1338917"/>
                  <a:pt x="5563907" y="1338917"/>
                  <a:pt x="5563907" y="1338917"/>
                </a:cubicBezTo>
                <a:cubicBezTo>
                  <a:pt x="5552570" y="1331570"/>
                  <a:pt x="5549577" y="1317557"/>
                  <a:pt x="5540235" y="1319554"/>
                </a:cubicBezTo>
                <a:cubicBezTo>
                  <a:pt x="5540235" y="1319554"/>
                  <a:pt x="5535564" y="1320551"/>
                  <a:pt x="5534565" y="1315881"/>
                </a:cubicBezTo>
                <a:cubicBezTo>
                  <a:pt x="5534565" y="1315881"/>
                  <a:pt x="5529895" y="1316878"/>
                  <a:pt x="5529895" y="1316878"/>
                </a:cubicBezTo>
                <a:cubicBezTo>
                  <a:pt x="5530893" y="1321550"/>
                  <a:pt x="5530893" y="1321550"/>
                  <a:pt x="5530893" y="1321550"/>
                </a:cubicBezTo>
                <a:cubicBezTo>
                  <a:pt x="5505223" y="1292844"/>
                  <a:pt x="5519555" y="1314203"/>
                  <a:pt x="5510213" y="1316199"/>
                </a:cubicBezTo>
                <a:cubicBezTo>
                  <a:pt x="5501549" y="1298513"/>
                  <a:pt x="5467535" y="1276475"/>
                  <a:pt x="5439193" y="1258110"/>
                </a:cubicBezTo>
                <a:cubicBezTo>
                  <a:pt x="5435519" y="1263778"/>
                  <a:pt x="5435519" y="1263778"/>
                  <a:pt x="5435519" y="1263778"/>
                </a:cubicBezTo>
                <a:cubicBezTo>
                  <a:pt x="5434519" y="1259108"/>
                  <a:pt x="5434519" y="1259108"/>
                  <a:pt x="5434519" y="1259108"/>
                </a:cubicBezTo>
                <a:cubicBezTo>
                  <a:pt x="5434519" y="1259108"/>
                  <a:pt x="5433522" y="1254436"/>
                  <a:pt x="5428851" y="1255434"/>
                </a:cubicBezTo>
                <a:cubicBezTo>
                  <a:pt x="5428851" y="1255434"/>
                  <a:pt x="5429849" y="1260105"/>
                  <a:pt x="5429849" y="1260105"/>
                </a:cubicBezTo>
                <a:cubicBezTo>
                  <a:pt x="5412842" y="1249086"/>
                  <a:pt x="5399507" y="1232398"/>
                  <a:pt x="5392843" y="1224054"/>
                </a:cubicBezTo>
                <a:cubicBezTo>
                  <a:pt x="5389167" y="1229722"/>
                  <a:pt x="5390166" y="1234394"/>
                  <a:pt x="5384497" y="1230720"/>
                </a:cubicBezTo>
                <a:cubicBezTo>
                  <a:pt x="5383499" y="1226050"/>
                  <a:pt x="5383499" y="1226050"/>
                  <a:pt x="5377830" y="1222376"/>
                </a:cubicBezTo>
                <a:cubicBezTo>
                  <a:pt x="5374157" y="1228047"/>
                  <a:pt x="5373160" y="1223374"/>
                  <a:pt x="5366493" y="1215031"/>
                </a:cubicBezTo>
                <a:cubicBezTo>
                  <a:pt x="5366493" y="1215031"/>
                  <a:pt x="5366493" y="1215031"/>
                  <a:pt x="5371164" y="1214034"/>
                </a:cubicBezTo>
                <a:cubicBezTo>
                  <a:pt x="5371164" y="1214034"/>
                  <a:pt x="5371164" y="1214034"/>
                  <a:pt x="5370165" y="1209361"/>
                </a:cubicBezTo>
                <a:cubicBezTo>
                  <a:pt x="5365495" y="1210360"/>
                  <a:pt x="5364497" y="1205689"/>
                  <a:pt x="5359825" y="1206686"/>
                </a:cubicBezTo>
                <a:cubicBezTo>
                  <a:pt x="5359825" y="1206686"/>
                  <a:pt x="5355155" y="1207685"/>
                  <a:pt x="5355155" y="1207685"/>
                </a:cubicBezTo>
                <a:cubicBezTo>
                  <a:pt x="5353159" y="1198342"/>
                  <a:pt x="5305132" y="1179299"/>
                  <a:pt x="5316471" y="1186644"/>
                </a:cubicBezTo>
                <a:cubicBezTo>
                  <a:pt x="5330483" y="1183650"/>
                  <a:pt x="5315790" y="1206325"/>
                  <a:pt x="5328805" y="1198660"/>
                </a:cubicBezTo>
                <a:lnTo>
                  <a:pt x="5339148" y="1201337"/>
                </a:lnTo>
                <a:lnTo>
                  <a:pt x="5339145" y="1201337"/>
                </a:lnTo>
                <a:cubicBezTo>
                  <a:pt x="5334475" y="1202334"/>
                  <a:pt x="5340143" y="1206007"/>
                  <a:pt x="5340143" y="1206007"/>
                </a:cubicBezTo>
                <a:cubicBezTo>
                  <a:pt x="5345813" y="1209681"/>
                  <a:pt x="5345813" y="1209681"/>
                  <a:pt x="5345813" y="1209681"/>
                </a:cubicBezTo>
                <a:cubicBezTo>
                  <a:pt x="5341141" y="1210678"/>
                  <a:pt x="5341141" y="1210678"/>
                  <a:pt x="5341141" y="1210678"/>
                </a:cubicBezTo>
                <a:cubicBezTo>
                  <a:pt x="5340143" y="1206007"/>
                  <a:pt x="5335473" y="1207006"/>
                  <a:pt x="5335473" y="1207006"/>
                </a:cubicBezTo>
                <a:cubicBezTo>
                  <a:pt x="5335473" y="1207006"/>
                  <a:pt x="5336470" y="1211676"/>
                  <a:pt x="5336470" y="1211676"/>
                </a:cubicBezTo>
                <a:cubicBezTo>
                  <a:pt x="5342139" y="1215350"/>
                  <a:pt x="5342139" y="1215350"/>
                  <a:pt x="5342139" y="1215350"/>
                </a:cubicBezTo>
                <a:cubicBezTo>
                  <a:pt x="5347809" y="1219022"/>
                  <a:pt x="5347809" y="1219022"/>
                  <a:pt x="5347809" y="1219022"/>
                </a:cubicBezTo>
                <a:cubicBezTo>
                  <a:pt x="5347809" y="1219022"/>
                  <a:pt x="5337469" y="1216347"/>
                  <a:pt x="5337469" y="1216347"/>
                </a:cubicBezTo>
                <a:cubicBezTo>
                  <a:pt x="5331799" y="1212674"/>
                  <a:pt x="5331799" y="1212674"/>
                  <a:pt x="5331799" y="1212674"/>
                </a:cubicBezTo>
                <a:cubicBezTo>
                  <a:pt x="5326130" y="1209000"/>
                  <a:pt x="5326130" y="1209000"/>
                  <a:pt x="5326130" y="1209000"/>
                </a:cubicBezTo>
                <a:cubicBezTo>
                  <a:pt x="5325133" y="1204330"/>
                  <a:pt x="5319464" y="1200656"/>
                  <a:pt x="5314793" y="1201655"/>
                </a:cubicBezTo>
                <a:cubicBezTo>
                  <a:pt x="5310121" y="1202653"/>
                  <a:pt x="5311119" y="1207324"/>
                  <a:pt x="5316787" y="1210996"/>
                </a:cubicBezTo>
                <a:cubicBezTo>
                  <a:pt x="5316787" y="1210996"/>
                  <a:pt x="5316787" y="1210996"/>
                  <a:pt x="5317786" y="1215668"/>
                </a:cubicBezTo>
                <a:cubicBezTo>
                  <a:pt x="5300780" y="1204649"/>
                  <a:pt x="5314793" y="1201655"/>
                  <a:pt x="5294113" y="1196306"/>
                </a:cubicBezTo>
                <a:cubicBezTo>
                  <a:pt x="5298783" y="1195307"/>
                  <a:pt x="5298783" y="1195307"/>
                  <a:pt x="5298783" y="1195307"/>
                </a:cubicBezTo>
                <a:cubicBezTo>
                  <a:pt x="5298783" y="1195307"/>
                  <a:pt x="5298783" y="1195307"/>
                  <a:pt x="5297785" y="1190636"/>
                </a:cubicBezTo>
                <a:cubicBezTo>
                  <a:pt x="5293114" y="1191633"/>
                  <a:pt x="5293114" y="1191633"/>
                  <a:pt x="5293114" y="1191633"/>
                </a:cubicBezTo>
                <a:cubicBezTo>
                  <a:pt x="5293114" y="1191633"/>
                  <a:pt x="5288443" y="1192631"/>
                  <a:pt x="5288443" y="1192631"/>
                </a:cubicBezTo>
                <a:cubicBezTo>
                  <a:pt x="5282775" y="1188958"/>
                  <a:pt x="5282775" y="1188958"/>
                  <a:pt x="5282775" y="1188958"/>
                </a:cubicBezTo>
                <a:cubicBezTo>
                  <a:pt x="5277105" y="1185286"/>
                  <a:pt x="5277105" y="1185286"/>
                  <a:pt x="5265767" y="1177939"/>
                </a:cubicBezTo>
                <a:cubicBezTo>
                  <a:pt x="5258421" y="1189278"/>
                  <a:pt x="5234748" y="1169914"/>
                  <a:pt x="5237741" y="1183927"/>
                </a:cubicBezTo>
                <a:cubicBezTo>
                  <a:pt x="5247083" y="1181931"/>
                  <a:pt x="5253750" y="1190277"/>
                  <a:pt x="5264090" y="1192949"/>
                </a:cubicBezTo>
                <a:cubicBezTo>
                  <a:pt x="5253750" y="1190277"/>
                  <a:pt x="5253750" y="1190277"/>
                  <a:pt x="5254749" y="1194947"/>
                </a:cubicBezTo>
                <a:cubicBezTo>
                  <a:pt x="5254749" y="1194947"/>
                  <a:pt x="5254749" y="1194947"/>
                  <a:pt x="5255746" y="1199616"/>
                </a:cubicBezTo>
                <a:cubicBezTo>
                  <a:pt x="5243410" y="1187600"/>
                  <a:pt x="5226404" y="1176581"/>
                  <a:pt x="5210394" y="1170233"/>
                </a:cubicBezTo>
                <a:cubicBezTo>
                  <a:pt x="5199057" y="1162887"/>
                  <a:pt x="5182049" y="1151868"/>
                  <a:pt x="5166041" y="1145520"/>
                </a:cubicBezTo>
                <a:cubicBezTo>
                  <a:pt x="5171709" y="1149192"/>
                  <a:pt x="5182049" y="1151868"/>
                  <a:pt x="5175383" y="1143524"/>
                </a:cubicBezTo>
                <a:cubicBezTo>
                  <a:pt x="5154702" y="1138173"/>
                  <a:pt x="5154702" y="1138173"/>
                  <a:pt x="5152707" y="1128832"/>
                </a:cubicBezTo>
                <a:cubicBezTo>
                  <a:pt x="5132025" y="1123480"/>
                  <a:pt x="5124363" y="1110465"/>
                  <a:pt x="5132025" y="1123480"/>
                </a:cubicBezTo>
                <a:cubicBezTo>
                  <a:pt x="5127356" y="1124478"/>
                  <a:pt x="5127356" y="1124478"/>
                  <a:pt x="5122685" y="1125476"/>
                </a:cubicBezTo>
                <a:cubicBezTo>
                  <a:pt x="5095337" y="1111782"/>
                  <a:pt x="5068989" y="1102760"/>
                  <a:pt x="5046313" y="1088067"/>
                </a:cubicBezTo>
                <a:cubicBezTo>
                  <a:pt x="5041643" y="1089066"/>
                  <a:pt x="5035973" y="1085392"/>
                  <a:pt x="5030303" y="1081718"/>
                </a:cubicBezTo>
                <a:cubicBezTo>
                  <a:pt x="5050983" y="1087069"/>
                  <a:pt x="5065997" y="1088746"/>
                  <a:pt x="5086675" y="1094097"/>
                </a:cubicBezTo>
                <a:cubicBezTo>
                  <a:pt x="5086675" y="1094097"/>
                  <a:pt x="5103683" y="1105116"/>
                  <a:pt x="5085676" y="1089426"/>
                </a:cubicBezTo>
                <a:cubicBezTo>
                  <a:pt x="5091346" y="1093098"/>
                  <a:pt x="5101686" y="1095775"/>
                  <a:pt x="5095019" y="1087429"/>
                </a:cubicBezTo>
                <a:cubicBezTo>
                  <a:pt x="5076335" y="1091420"/>
                  <a:pt x="5054656" y="1081400"/>
                  <a:pt x="5029307" y="1077048"/>
                </a:cubicBezTo>
                <a:cubicBezTo>
                  <a:pt x="5033976" y="1076051"/>
                  <a:pt x="5032979" y="1071380"/>
                  <a:pt x="5028309" y="1072377"/>
                </a:cubicBezTo>
                <a:cubicBezTo>
                  <a:pt x="5032979" y="1071380"/>
                  <a:pt x="5032979" y="1071380"/>
                  <a:pt x="5032979" y="1071380"/>
                </a:cubicBezTo>
                <a:cubicBezTo>
                  <a:pt x="5031981" y="1066707"/>
                  <a:pt x="5031981" y="1066707"/>
                  <a:pt x="5027310" y="1067706"/>
                </a:cubicBezTo>
                <a:cubicBezTo>
                  <a:pt x="5026313" y="1063036"/>
                  <a:pt x="5015971" y="1060359"/>
                  <a:pt x="5005631" y="1057685"/>
                </a:cubicBezTo>
                <a:cubicBezTo>
                  <a:pt x="5000961" y="1058683"/>
                  <a:pt x="5000961" y="1058683"/>
                  <a:pt x="5000961" y="1058683"/>
                </a:cubicBezTo>
                <a:cubicBezTo>
                  <a:pt x="4999964" y="1054011"/>
                  <a:pt x="4999964" y="1054011"/>
                  <a:pt x="4995291" y="1055010"/>
                </a:cubicBezTo>
                <a:cubicBezTo>
                  <a:pt x="4989623" y="1051337"/>
                  <a:pt x="4989623" y="1051337"/>
                  <a:pt x="4983954" y="1047662"/>
                </a:cubicBezTo>
                <a:cubicBezTo>
                  <a:pt x="4983954" y="1047662"/>
                  <a:pt x="4982957" y="1042992"/>
                  <a:pt x="4982957" y="1042992"/>
                </a:cubicBezTo>
                <a:cubicBezTo>
                  <a:pt x="4977287" y="1039320"/>
                  <a:pt x="4977287" y="1039320"/>
                  <a:pt x="4977287" y="1039320"/>
                </a:cubicBezTo>
                <a:cubicBezTo>
                  <a:pt x="4973614" y="1044988"/>
                  <a:pt x="4973614" y="1044988"/>
                  <a:pt x="4973614" y="1044988"/>
                </a:cubicBezTo>
                <a:cubicBezTo>
                  <a:pt x="4962277" y="1037643"/>
                  <a:pt x="4952934" y="1039638"/>
                  <a:pt x="4942594" y="1036963"/>
                </a:cubicBezTo>
                <a:cubicBezTo>
                  <a:pt x="4942594" y="1036963"/>
                  <a:pt x="4947265" y="1035964"/>
                  <a:pt x="4947265" y="1035964"/>
                </a:cubicBezTo>
                <a:cubicBezTo>
                  <a:pt x="4947265" y="1035964"/>
                  <a:pt x="4947265" y="1035964"/>
                  <a:pt x="4946267" y="1031294"/>
                </a:cubicBezTo>
                <a:cubicBezTo>
                  <a:pt x="4946267" y="1031294"/>
                  <a:pt x="4941597" y="1032293"/>
                  <a:pt x="4941597" y="1032293"/>
                </a:cubicBezTo>
                <a:cubicBezTo>
                  <a:pt x="4941597" y="1032293"/>
                  <a:pt x="4936925" y="1033290"/>
                  <a:pt x="4936925" y="1033290"/>
                </a:cubicBezTo>
                <a:cubicBezTo>
                  <a:pt x="4945269" y="1026623"/>
                  <a:pt x="4900235" y="1021592"/>
                  <a:pt x="4921914" y="1031612"/>
                </a:cubicBezTo>
                <a:cubicBezTo>
                  <a:pt x="4922913" y="1036284"/>
                  <a:pt x="4927583" y="1035286"/>
                  <a:pt x="4927583" y="1035286"/>
                </a:cubicBezTo>
                <a:cubicBezTo>
                  <a:pt x="4914567" y="1042949"/>
                  <a:pt x="4957604" y="1038641"/>
                  <a:pt x="4973614" y="1044988"/>
                </a:cubicBezTo>
                <a:cubicBezTo>
                  <a:pt x="4968943" y="1045986"/>
                  <a:pt x="4968943" y="1045986"/>
                  <a:pt x="4964271" y="1046983"/>
                </a:cubicBezTo>
                <a:cubicBezTo>
                  <a:pt x="4964271" y="1046983"/>
                  <a:pt x="4965270" y="1051656"/>
                  <a:pt x="4965270" y="1051656"/>
                </a:cubicBezTo>
                <a:cubicBezTo>
                  <a:pt x="4969940" y="1050657"/>
                  <a:pt x="4969940" y="1050657"/>
                  <a:pt x="4969940" y="1050657"/>
                </a:cubicBezTo>
                <a:cubicBezTo>
                  <a:pt x="4970937" y="1055328"/>
                  <a:pt x="4975610" y="1054330"/>
                  <a:pt x="4975610" y="1054330"/>
                </a:cubicBezTo>
                <a:cubicBezTo>
                  <a:pt x="4980281" y="1053332"/>
                  <a:pt x="4980281" y="1053332"/>
                  <a:pt x="4980281" y="1053332"/>
                </a:cubicBezTo>
                <a:cubicBezTo>
                  <a:pt x="5002957" y="1068025"/>
                  <a:pt x="4954930" y="1048979"/>
                  <a:pt x="4976607" y="1059002"/>
                </a:cubicBezTo>
                <a:cubicBezTo>
                  <a:pt x="4966267" y="1056326"/>
                  <a:pt x="4955927" y="1053650"/>
                  <a:pt x="4945587" y="1050975"/>
                </a:cubicBezTo>
                <a:cubicBezTo>
                  <a:pt x="4926745" y="1042790"/>
                  <a:pt x="4906983" y="1036024"/>
                  <a:pt x="4888638" y="1030174"/>
                </a:cubicBezTo>
                <a:lnTo>
                  <a:pt x="4883576" y="1028576"/>
                </a:lnTo>
                <a:lnTo>
                  <a:pt x="4677737" y="918554"/>
                </a:lnTo>
                <a:cubicBezTo>
                  <a:pt x="4618194" y="886663"/>
                  <a:pt x="4554209" y="871943"/>
                  <a:pt x="4486061" y="866223"/>
                </a:cubicBezTo>
                <a:cubicBezTo>
                  <a:pt x="4338547" y="859209"/>
                  <a:pt x="4194645" y="831144"/>
                  <a:pt x="4048372" y="829950"/>
                </a:cubicBezTo>
                <a:cubicBezTo>
                  <a:pt x="3646949" y="830539"/>
                  <a:pt x="3256016" y="889726"/>
                  <a:pt x="2878191" y="1029255"/>
                </a:cubicBezTo>
                <a:cubicBezTo>
                  <a:pt x="2787997" y="1062720"/>
                  <a:pt x="2702509" y="1099236"/>
                  <a:pt x="2628640" y="1161658"/>
                </a:cubicBezTo>
                <a:cubicBezTo>
                  <a:pt x="2511256" y="1257713"/>
                  <a:pt x="2371313" y="1324113"/>
                  <a:pt x="2250745" y="1414763"/>
                </a:cubicBezTo>
                <a:cubicBezTo>
                  <a:pt x="2238411" y="1423482"/>
                  <a:pt x="2220675" y="1435383"/>
                  <a:pt x="2208076" y="1423878"/>
                </a:cubicBezTo>
                <a:cubicBezTo>
                  <a:pt x="2204928" y="1421004"/>
                  <a:pt x="2203060" y="1417600"/>
                  <a:pt x="2202136" y="1413869"/>
                </a:cubicBezTo>
                <a:lnTo>
                  <a:pt x="2202084" y="1411629"/>
                </a:lnTo>
                <a:lnTo>
                  <a:pt x="2206238" y="1407817"/>
                </a:lnTo>
                <a:cubicBezTo>
                  <a:pt x="2380395" y="1260518"/>
                  <a:pt x="2574630" y="1132593"/>
                  <a:pt x="2786866" y="1028640"/>
                </a:cubicBezTo>
                <a:cubicBezTo>
                  <a:pt x="2787863" y="1033311"/>
                  <a:pt x="2787863" y="1033311"/>
                  <a:pt x="2792535" y="1032314"/>
                </a:cubicBezTo>
                <a:cubicBezTo>
                  <a:pt x="2792535" y="1032314"/>
                  <a:pt x="2797204" y="1031315"/>
                  <a:pt x="2797204" y="1031315"/>
                </a:cubicBezTo>
                <a:cubicBezTo>
                  <a:pt x="2792535" y="1032314"/>
                  <a:pt x="2794529" y="1041655"/>
                  <a:pt x="2802875" y="1034988"/>
                </a:cubicBezTo>
                <a:cubicBezTo>
                  <a:pt x="2794529" y="1041655"/>
                  <a:pt x="2794529" y="1041655"/>
                  <a:pt x="2794529" y="1041655"/>
                </a:cubicBezTo>
                <a:cubicBezTo>
                  <a:pt x="2789859" y="1042653"/>
                  <a:pt x="2790857" y="1047324"/>
                  <a:pt x="2795528" y="1046327"/>
                </a:cubicBezTo>
                <a:cubicBezTo>
                  <a:pt x="2795528" y="1046327"/>
                  <a:pt x="2800199" y="1045328"/>
                  <a:pt x="2800199" y="1045328"/>
                </a:cubicBezTo>
                <a:cubicBezTo>
                  <a:pt x="2804871" y="1044330"/>
                  <a:pt x="2804871" y="1044330"/>
                  <a:pt x="2804871" y="1044330"/>
                </a:cubicBezTo>
                <a:cubicBezTo>
                  <a:pt x="2808543" y="1038660"/>
                  <a:pt x="2808543" y="1038660"/>
                  <a:pt x="2808543" y="1038660"/>
                </a:cubicBezTo>
                <a:cubicBezTo>
                  <a:pt x="2813215" y="1037663"/>
                  <a:pt x="2813215" y="1037663"/>
                  <a:pt x="2813215" y="1037663"/>
                </a:cubicBezTo>
                <a:cubicBezTo>
                  <a:pt x="2810539" y="1048003"/>
                  <a:pt x="2815209" y="1047006"/>
                  <a:pt x="2829222" y="1044011"/>
                </a:cubicBezTo>
                <a:cubicBezTo>
                  <a:pt x="2836568" y="1032673"/>
                  <a:pt x="2828224" y="1039341"/>
                  <a:pt x="2830901" y="1029001"/>
                </a:cubicBezTo>
                <a:lnTo>
                  <a:pt x="2826228" y="1029998"/>
                </a:lnTo>
                <a:cubicBezTo>
                  <a:pt x="2830901" y="1029001"/>
                  <a:pt x="2829902" y="1024329"/>
                  <a:pt x="2825231" y="1025328"/>
                </a:cubicBezTo>
                <a:cubicBezTo>
                  <a:pt x="2825231" y="1025328"/>
                  <a:pt x="2815890" y="1027323"/>
                  <a:pt x="2811218" y="1028322"/>
                </a:cubicBezTo>
                <a:cubicBezTo>
                  <a:pt x="2807546" y="1033990"/>
                  <a:pt x="2807546" y="1033990"/>
                  <a:pt x="2807546" y="1033990"/>
                </a:cubicBezTo>
                <a:cubicBezTo>
                  <a:pt x="2806549" y="1029320"/>
                  <a:pt x="2811218" y="1028322"/>
                  <a:pt x="2810219" y="1023650"/>
                </a:cubicBezTo>
                <a:cubicBezTo>
                  <a:pt x="2810219" y="1023650"/>
                  <a:pt x="2814891" y="1022653"/>
                  <a:pt x="2814891" y="1022653"/>
                </a:cubicBezTo>
                <a:cubicBezTo>
                  <a:pt x="2819564" y="1021654"/>
                  <a:pt x="2823235" y="1015986"/>
                  <a:pt x="2823235" y="1015986"/>
                </a:cubicBezTo>
                <a:cubicBezTo>
                  <a:pt x="2823235" y="1015986"/>
                  <a:pt x="2823235" y="1015986"/>
                  <a:pt x="2818565" y="1016983"/>
                </a:cubicBezTo>
                <a:cubicBezTo>
                  <a:pt x="2889309" y="982332"/>
                  <a:pt x="2965723" y="951353"/>
                  <a:pt x="3037465" y="921374"/>
                </a:cubicBezTo>
                <a:cubicBezTo>
                  <a:pt x="3038464" y="926044"/>
                  <a:pt x="3044133" y="929718"/>
                  <a:pt x="3058147" y="926725"/>
                </a:cubicBezTo>
                <a:cubicBezTo>
                  <a:pt x="3057148" y="922053"/>
                  <a:pt x="3051479" y="918379"/>
                  <a:pt x="3046809" y="919377"/>
                </a:cubicBezTo>
                <a:cubicBezTo>
                  <a:pt x="3046809" y="919377"/>
                  <a:pt x="3051479" y="918379"/>
                  <a:pt x="3051479" y="918379"/>
                </a:cubicBezTo>
                <a:cubicBezTo>
                  <a:pt x="3199715" y="863510"/>
                  <a:pt x="3349591" y="822028"/>
                  <a:pt x="3499823" y="793288"/>
                </a:cubicBezTo>
                <a:lnTo>
                  <a:pt x="3644023" y="771778"/>
                </a:lnTo>
                <a:lnTo>
                  <a:pt x="3664087" y="769873"/>
                </a:lnTo>
                <a:cubicBezTo>
                  <a:pt x="3709474" y="766929"/>
                  <a:pt x="3755207" y="765334"/>
                  <a:pt x="3801298" y="765118"/>
                </a:cubicBezTo>
                <a:cubicBezTo>
                  <a:pt x="3825607" y="764994"/>
                  <a:pt x="3838629" y="764240"/>
                  <a:pt x="3849108" y="758706"/>
                </a:cubicBezTo>
                <a:lnTo>
                  <a:pt x="3858639" y="750773"/>
                </a:lnTo>
                <a:close/>
                <a:moveTo>
                  <a:pt x="1876892" y="560831"/>
                </a:moveTo>
                <a:cubicBezTo>
                  <a:pt x="1882274" y="560831"/>
                  <a:pt x="1887657" y="560831"/>
                  <a:pt x="1898421" y="560831"/>
                </a:cubicBezTo>
                <a:cubicBezTo>
                  <a:pt x="1868820" y="611956"/>
                  <a:pt x="1831147" y="646935"/>
                  <a:pt x="1793475" y="681915"/>
                </a:cubicBezTo>
                <a:cubicBezTo>
                  <a:pt x="1330636" y="1093597"/>
                  <a:pt x="988888" y="1588690"/>
                  <a:pt x="776305" y="2172579"/>
                </a:cubicBezTo>
                <a:cubicBezTo>
                  <a:pt x="770924" y="2188723"/>
                  <a:pt x="757469" y="2210249"/>
                  <a:pt x="760159" y="2226393"/>
                </a:cubicBezTo>
                <a:cubicBezTo>
                  <a:pt x="768233" y="2398600"/>
                  <a:pt x="698268" y="2557354"/>
                  <a:pt x="674049" y="2724179"/>
                </a:cubicBezTo>
                <a:cubicBezTo>
                  <a:pt x="652522" y="2874859"/>
                  <a:pt x="622922" y="3022849"/>
                  <a:pt x="622922" y="3181602"/>
                </a:cubicBezTo>
                <a:cubicBezTo>
                  <a:pt x="665977" y="3152004"/>
                  <a:pt x="665977" y="3111643"/>
                  <a:pt x="668667" y="3073973"/>
                </a:cubicBezTo>
                <a:cubicBezTo>
                  <a:pt x="682124" y="2936746"/>
                  <a:pt x="698268" y="2799518"/>
                  <a:pt x="725177" y="2664982"/>
                </a:cubicBezTo>
                <a:cubicBezTo>
                  <a:pt x="835505" y="2102620"/>
                  <a:pt x="1077688" y="1602145"/>
                  <a:pt x="1438272" y="1155483"/>
                </a:cubicBezTo>
                <a:cubicBezTo>
                  <a:pt x="1489400" y="1090906"/>
                  <a:pt x="1562055" y="1047854"/>
                  <a:pt x="1629328" y="999420"/>
                </a:cubicBezTo>
                <a:cubicBezTo>
                  <a:pt x="1653547" y="983276"/>
                  <a:pt x="1675074" y="969822"/>
                  <a:pt x="1669692" y="929461"/>
                </a:cubicBezTo>
                <a:cubicBezTo>
                  <a:pt x="1667001" y="886410"/>
                  <a:pt x="1707365" y="867574"/>
                  <a:pt x="1739655" y="848740"/>
                </a:cubicBezTo>
                <a:cubicBezTo>
                  <a:pt x="1761183" y="837977"/>
                  <a:pt x="1788092" y="835286"/>
                  <a:pt x="1817693" y="837977"/>
                </a:cubicBezTo>
                <a:cubicBezTo>
                  <a:pt x="1782710" y="875647"/>
                  <a:pt x="1750420" y="916008"/>
                  <a:pt x="1715438" y="953679"/>
                </a:cubicBezTo>
                <a:cubicBezTo>
                  <a:pt x="1605109" y="1074761"/>
                  <a:pt x="1494782" y="1198535"/>
                  <a:pt x="1403290" y="1335761"/>
                </a:cubicBezTo>
                <a:cubicBezTo>
                  <a:pt x="1376382" y="1370741"/>
                  <a:pt x="1344091" y="1397649"/>
                  <a:pt x="1352163" y="1448772"/>
                </a:cubicBezTo>
                <a:cubicBezTo>
                  <a:pt x="1357545" y="1478370"/>
                  <a:pt x="1330636" y="1505278"/>
                  <a:pt x="1314489" y="1532185"/>
                </a:cubicBezTo>
                <a:cubicBezTo>
                  <a:pt x="1220307" y="1669413"/>
                  <a:pt x="1144962" y="1817402"/>
                  <a:pt x="1072307" y="1965393"/>
                </a:cubicBezTo>
                <a:cubicBezTo>
                  <a:pt x="1066925" y="1976156"/>
                  <a:pt x="1061543" y="1984227"/>
                  <a:pt x="1069616" y="1997681"/>
                </a:cubicBezTo>
                <a:cubicBezTo>
                  <a:pt x="1091144" y="2003063"/>
                  <a:pt x="1093835" y="1981536"/>
                  <a:pt x="1099217" y="1970774"/>
                </a:cubicBezTo>
                <a:cubicBezTo>
                  <a:pt x="1206853" y="1739372"/>
                  <a:pt x="1344091" y="1529495"/>
                  <a:pt x="1494782" y="1327690"/>
                </a:cubicBezTo>
                <a:cubicBezTo>
                  <a:pt x="1500164" y="1319618"/>
                  <a:pt x="1505545" y="1311545"/>
                  <a:pt x="1510927" y="1303472"/>
                </a:cubicBezTo>
                <a:cubicBezTo>
                  <a:pt x="1519001" y="1292711"/>
                  <a:pt x="1529764" y="1287329"/>
                  <a:pt x="1540528" y="1300782"/>
                </a:cubicBezTo>
                <a:cubicBezTo>
                  <a:pt x="1556672" y="1311545"/>
                  <a:pt x="1548600" y="1319618"/>
                  <a:pt x="1540528" y="1330381"/>
                </a:cubicBezTo>
                <a:cubicBezTo>
                  <a:pt x="1411363" y="1483752"/>
                  <a:pt x="1319872" y="1664031"/>
                  <a:pt x="1217616" y="1836238"/>
                </a:cubicBezTo>
                <a:cubicBezTo>
                  <a:pt x="1212235" y="1847000"/>
                  <a:pt x="1204162" y="1855072"/>
                  <a:pt x="1201472" y="1865836"/>
                </a:cubicBezTo>
                <a:cubicBezTo>
                  <a:pt x="1163799" y="2021897"/>
                  <a:pt x="1077688" y="2159125"/>
                  <a:pt x="1034634" y="2315188"/>
                </a:cubicBezTo>
                <a:cubicBezTo>
                  <a:pt x="945833" y="2646147"/>
                  <a:pt x="897396" y="2977107"/>
                  <a:pt x="886633" y="3316138"/>
                </a:cubicBezTo>
                <a:cubicBezTo>
                  <a:pt x="886633" y="3326902"/>
                  <a:pt x="886633" y="3334975"/>
                  <a:pt x="886633" y="3345737"/>
                </a:cubicBezTo>
                <a:cubicBezTo>
                  <a:pt x="916234" y="3332283"/>
                  <a:pt x="910852" y="3308066"/>
                  <a:pt x="910852" y="3286541"/>
                </a:cubicBezTo>
                <a:lnTo>
                  <a:pt x="912039" y="3267394"/>
                </a:lnTo>
                <a:lnTo>
                  <a:pt x="911945" y="3235898"/>
                </a:lnTo>
                <a:cubicBezTo>
                  <a:pt x="916573" y="3143655"/>
                  <a:pt x="911504" y="3053483"/>
                  <a:pt x="932891" y="2963742"/>
                </a:cubicBezTo>
                <a:cubicBezTo>
                  <a:pt x="934004" y="2959449"/>
                  <a:pt x="934041" y="2954878"/>
                  <a:pt x="935203" y="2950827"/>
                </a:cubicBezTo>
                <a:lnTo>
                  <a:pt x="936942" y="2948948"/>
                </a:lnTo>
                <a:lnTo>
                  <a:pt x="967110" y="2742550"/>
                </a:lnTo>
                <a:cubicBezTo>
                  <a:pt x="1067262" y="2215462"/>
                  <a:pt x="1298344" y="1738698"/>
                  <a:pt x="1653547" y="1308854"/>
                </a:cubicBezTo>
                <a:cubicBezTo>
                  <a:pt x="1782710" y="1152792"/>
                  <a:pt x="1933403" y="1015565"/>
                  <a:pt x="2092167" y="889101"/>
                </a:cubicBezTo>
                <a:cubicBezTo>
                  <a:pt x="2105621" y="878338"/>
                  <a:pt x="2119075" y="867574"/>
                  <a:pt x="2137913" y="856811"/>
                </a:cubicBezTo>
                <a:cubicBezTo>
                  <a:pt x="2148676" y="897172"/>
                  <a:pt x="2127149" y="916008"/>
                  <a:pt x="2108312" y="940224"/>
                </a:cubicBezTo>
                <a:cubicBezTo>
                  <a:pt x="2078713" y="972513"/>
                  <a:pt x="2043730" y="1004802"/>
                  <a:pt x="2046421" y="1055926"/>
                </a:cubicBezTo>
                <a:cubicBezTo>
                  <a:pt x="2046421" y="1072070"/>
                  <a:pt x="2030276" y="1082833"/>
                  <a:pt x="2016821" y="1093597"/>
                </a:cubicBezTo>
                <a:cubicBezTo>
                  <a:pt x="1928020" y="1171627"/>
                  <a:pt x="1849984" y="1257731"/>
                  <a:pt x="1774638" y="1349215"/>
                </a:cubicBezTo>
                <a:cubicBezTo>
                  <a:pt x="1766565" y="1359979"/>
                  <a:pt x="1734274" y="1373431"/>
                  <a:pt x="1777328" y="1386886"/>
                </a:cubicBezTo>
                <a:cubicBezTo>
                  <a:pt x="1801547" y="1394958"/>
                  <a:pt x="1774638" y="1413793"/>
                  <a:pt x="1766565" y="1421865"/>
                </a:cubicBezTo>
                <a:cubicBezTo>
                  <a:pt x="1597036" y="1626361"/>
                  <a:pt x="1459800" y="1849691"/>
                  <a:pt x="1352163" y="2091856"/>
                </a:cubicBezTo>
                <a:cubicBezTo>
                  <a:pt x="1212235" y="2409363"/>
                  <a:pt x="1136890" y="2743013"/>
                  <a:pt x="1101907" y="3087427"/>
                </a:cubicBezTo>
                <a:cubicBezTo>
                  <a:pt x="1101907" y="3088772"/>
                  <a:pt x="1101907" y="3090790"/>
                  <a:pt x="1102580" y="3094154"/>
                </a:cubicBezTo>
                <a:lnTo>
                  <a:pt x="1104570" y="3100406"/>
                </a:lnTo>
                <a:lnTo>
                  <a:pt x="1113843" y="2999101"/>
                </a:lnTo>
                <a:cubicBezTo>
                  <a:pt x="1138226" y="2826084"/>
                  <a:pt x="1179369" y="2655571"/>
                  <a:pt x="1236682" y="2487179"/>
                </a:cubicBezTo>
                <a:cubicBezTo>
                  <a:pt x="1239318" y="2480533"/>
                  <a:pt x="1242783" y="2477764"/>
                  <a:pt x="1249712" y="2472227"/>
                </a:cubicBezTo>
                <a:cubicBezTo>
                  <a:pt x="1202697" y="2647291"/>
                  <a:pt x="1165753" y="2822770"/>
                  <a:pt x="1144152" y="2998820"/>
                </a:cubicBezTo>
                <a:lnTo>
                  <a:pt x="1143877" y="3001792"/>
                </a:lnTo>
                <a:lnTo>
                  <a:pt x="1144625" y="2999599"/>
                </a:lnTo>
                <a:cubicBezTo>
                  <a:pt x="1169853" y="2888481"/>
                  <a:pt x="1167835" y="2773956"/>
                  <a:pt x="1220307" y="2673054"/>
                </a:cubicBezTo>
                <a:cubicBezTo>
                  <a:pt x="1196089" y="2780684"/>
                  <a:pt x="1228380" y="2896384"/>
                  <a:pt x="1182634" y="3001323"/>
                </a:cubicBezTo>
                <a:lnTo>
                  <a:pt x="1177230" y="3017964"/>
                </a:lnTo>
                <a:lnTo>
                  <a:pt x="1193129" y="3023733"/>
                </a:lnTo>
                <a:cubicBezTo>
                  <a:pt x="1206837" y="3030944"/>
                  <a:pt x="1205461" y="3015014"/>
                  <a:pt x="1207684" y="3006427"/>
                </a:cubicBezTo>
                <a:cubicBezTo>
                  <a:pt x="1226207" y="2846324"/>
                  <a:pt x="1272430" y="2692470"/>
                  <a:pt x="1314361" y="2537505"/>
                </a:cubicBezTo>
                <a:cubicBezTo>
                  <a:pt x="1316859" y="2527844"/>
                  <a:pt x="1315153" y="2514521"/>
                  <a:pt x="1324018" y="2510631"/>
                </a:cubicBezTo>
                <a:cubicBezTo>
                  <a:pt x="1326973" y="2509334"/>
                  <a:pt x="1331103" y="2509086"/>
                  <a:pt x="1336954" y="2510369"/>
                </a:cubicBezTo>
                <a:lnTo>
                  <a:pt x="1346335" y="2515455"/>
                </a:lnTo>
                <a:lnTo>
                  <a:pt x="1341475" y="2526822"/>
                </a:lnTo>
                <a:cubicBezTo>
                  <a:pt x="1282033" y="2684987"/>
                  <a:pt x="1236529" y="2849070"/>
                  <a:pt x="1206129" y="3017246"/>
                </a:cubicBezTo>
                <a:lnTo>
                  <a:pt x="1190428" y="3134619"/>
                </a:lnTo>
                <a:lnTo>
                  <a:pt x="1188018" y="3178911"/>
                </a:lnTo>
                <a:cubicBezTo>
                  <a:pt x="1171870" y="3302686"/>
                  <a:pt x="1175907" y="3425785"/>
                  <a:pt x="1189026" y="3548551"/>
                </a:cubicBezTo>
                <a:lnTo>
                  <a:pt x="1205813" y="3671558"/>
                </a:lnTo>
                <a:lnTo>
                  <a:pt x="1210772" y="3356381"/>
                </a:lnTo>
                <a:cubicBezTo>
                  <a:pt x="1228015" y="3130993"/>
                  <a:pt x="1272258" y="2909658"/>
                  <a:pt x="1341421" y="2696971"/>
                </a:cubicBezTo>
                <a:lnTo>
                  <a:pt x="1356818" y="2655264"/>
                </a:lnTo>
                <a:lnTo>
                  <a:pt x="1364300" y="2638368"/>
                </a:lnTo>
                <a:lnTo>
                  <a:pt x="1403642" y="2528432"/>
                </a:lnTo>
                <a:lnTo>
                  <a:pt x="1418816" y="2487337"/>
                </a:lnTo>
                <a:cubicBezTo>
                  <a:pt x="1532878" y="2212122"/>
                  <a:pt x="1690015" y="1955007"/>
                  <a:pt x="1885305" y="1726888"/>
                </a:cubicBezTo>
                <a:lnTo>
                  <a:pt x="1887481" y="1724542"/>
                </a:lnTo>
                <a:lnTo>
                  <a:pt x="1876956" y="1747601"/>
                </a:lnTo>
                <a:cubicBezTo>
                  <a:pt x="1867112" y="1764406"/>
                  <a:pt x="1856228" y="1779912"/>
                  <a:pt x="1845344" y="1795419"/>
                </a:cubicBezTo>
                <a:cubicBezTo>
                  <a:pt x="1575145" y="2163411"/>
                  <a:pt x="1405066" y="2572876"/>
                  <a:pt x="1341756" y="3026454"/>
                </a:cubicBezTo>
                <a:cubicBezTo>
                  <a:pt x="1340364" y="3038918"/>
                  <a:pt x="1333981" y="3056505"/>
                  <a:pt x="1338404" y="3067727"/>
                </a:cubicBezTo>
                <a:cubicBezTo>
                  <a:pt x="1370741" y="3190602"/>
                  <a:pt x="1344761" y="3315799"/>
                  <a:pt x="1352994" y="3439768"/>
                </a:cubicBezTo>
                <a:cubicBezTo>
                  <a:pt x="1360680" y="3551687"/>
                  <a:pt x="1362135" y="3662909"/>
                  <a:pt x="1386580" y="3777331"/>
                </a:cubicBezTo>
                <a:cubicBezTo>
                  <a:pt x="1413055" y="3749368"/>
                  <a:pt x="1406839" y="3720278"/>
                  <a:pt x="1402977" y="3692713"/>
                </a:cubicBezTo>
                <a:cubicBezTo>
                  <a:pt x="1391546" y="3591734"/>
                  <a:pt x="1382050" y="3490340"/>
                  <a:pt x="1380729" y="3389229"/>
                </a:cubicBezTo>
                <a:cubicBezTo>
                  <a:pt x="1373652" y="2966913"/>
                  <a:pt x="1471141" y="2568900"/>
                  <a:pt x="1662254" y="2191442"/>
                </a:cubicBezTo>
                <a:cubicBezTo>
                  <a:pt x="1689160" y="2137024"/>
                  <a:pt x="1734897" y="2094806"/>
                  <a:pt x="1775928" y="2049539"/>
                </a:cubicBezTo>
                <a:cubicBezTo>
                  <a:pt x="1790896" y="2034174"/>
                  <a:pt x="1804341" y="2021163"/>
                  <a:pt x="1794248" y="1992901"/>
                </a:cubicBezTo>
                <a:cubicBezTo>
                  <a:pt x="1785677" y="1962285"/>
                  <a:pt x="1811870" y="1942493"/>
                  <a:pt x="1832245" y="1923946"/>
                </a:cubicBezTo>
                <a:cubicBezTo>
                  <a:pt x="1846103" y="1912874"/>
                  <a:pt x="1865082" y="1906791"/>
                  <a:pt x="1886833" y="1904172"/>
                </a:cubicBezTo>
                <a:cubicBezTo>
                  <a:pt x="1867419" y="1936710"/>
                  <a:pt x="1850361" y="1970773"/>
                  <a:pt x="1830946" y="2003310"/>
                </a:cubicBezTo>
                <a:cubicBezTo>
                  <a:pt x="1770073" y="2107570"/>
                  <a:pt x="1709613" y="2213770"/>
                  <a:pt x="1664800" y="2326766"/>
                </a:cubicBezTo>
                <a:cubicBezTo>
                  <a:pt x="1650792" y="2356122"/>
                  <a:pt x="1631662" y="2380487"/>
                  <a:pt x="1645352" y="2416092"/>
                </a:cubicBezTo>
                <a:cubicBezTo>
                  <a:pt x="1653790" y="2436595"/>
                  <a:pt x="1638537" y="2460134"/>
                  <a:pt x="1631044" y="2482013"/>
                </a:cubicBezTo>
                <a:cubicBezTo>
                  <a:pt x="1584292" y="2595423"/>
                  <a:pt x="1552775" y="2713690"/>
                  <a:pt x="1523196" y="2831542"/>
                </a:cubicBezTo>
                <a:cubicBezTo>
                  <a:pt x="1520975" y="2840128"/>
                  <a:pt x="1518340" y="2846776"/>
                  <a:pt x="1526229" y="2855229"/>
                </a:cubicBezTo>
                <a:lnTo>
                  <a:pt x="1534614" y="2850072"/>
                </a:lnTo>
                <a:lnTo>
                  <a:pt x="1531478" y="2868343"/>
                </a:lnTo>
                <a:lnTo>
                  <a:pt x="1530525" y="2870743"/>
                </a:lnTo>
                <a:lnTo>
                  <a:pt x="1530643" y="2867299"/>
                </a:lnTo>
                <a:cubicBezTo>
                  <a:pt x="1530730" y="2864839"/>
                  <a:pt x="1530230" y="2862503"/>
                  <a:pt x="1527396" y="2860667"/>
                </a:cubicBezTo>
                <a:cubicBezTo>
                  <a:pt x="1527396" y="2860667"/>
                  <a:pt x="1523722" y="2866335"/>
                  <a:pt x="1520049" y="2872005"/>
                </a:cubicBezTo>
                <a:cubicBezTo>
                  <a:pt x="1521048" y="2876676"/>
                  <a:pt x="1521048" y="2876676"/>
                  <a:pt x="1521048" y="2876676"/>
                </a:cubicBezTo>
                <a:cubicBezTo>
                  <a:pt x="1511706" y="2878672"/>
                  <a:pt x="1513382" y="2863661"/>
                  <a:pt x="1521727" y="2856995"/>
                </a:cubicBezTo>
                <a:cubicBezTo>
                  <a:pt x="1513382" y="2863661"/>
                  <a:pt x="1517734" y="2838310"/>
                  <a:pt x="1511385" y="2854318"/>
                </a:cubicBezTo>
                <a:cubicBezTo>
                  <a:pt x="1522725" y="2861665"/>
                  <a:pt x="1494699" y="2867653"/>
                  <a:pt x="1498690" y="2886335"/>
                </a:cubicBezTo>
                <a:cubicBezTo>
                  <a:pt x="1499687" y="2891007"/>
                  <a:pt x="1499687" y="2891007"/>
                  <a:pt x="1499687" y="2891007"/>
                </a:cubicBezTo>
                <a:cubicBezTo>
                  <a:pt x="1499687" y="2891007"/>
                  <a:pt x="1499687" y="2891007"/>
                  <a:pt x="1495017" y="2892005"/>
                </a:cubicBezTo>
                <a:cubicBezTo>
                  <a:pt x="1495017" y="2892005"/>
                  <a:pt x="1496015" y="2896677"/>
                  <a:pt x="1496015" y="2896677"/>
                </a:cubicBezTo>
                <a:cubicBezTo>
                  <a:pt x="1497013" y="2901348"/>
                  <a:pt x="1497013" y="2901348"/>
                  <a:pt x="1497013" y="2901348"/>
                </a:cubicBezTo>
                <a:cubicBezTo>
                  <a:pt x="1496015" y="2896677"/>
                  <a:pt x="1500687" y="2895679"/>
                  <a:pt x="1500687" y="2895679"/>
                </a:cubicBezTo>
                <a:cubicBezTo>
                  <a:pt x="1501683" y="2900350"/>
                  <a:pt x="1499008" y="2910689"/>
                  <a:pt x="1500005" y="2915361"/>
                </a:cubicBezTo>
                <a:cubicBezTo>
                  <a:pt x="1502682" y="2905019"/>
                  <a:pt x="1504677" y="2914363"/>
                  <a:pt x="1504677" y="2914363"/>
                </a:cubicBezTo>
                <a:cubicBezTo>
                  <a:pt x="1508351" y="2908695"/>
                  <a:pt x="1511025" y="2898353"/>
                  <a:pt x="1514701" y="2892685"/>
                </a:cubicBezTo>
                <a:cubicBezTo>
                  <a:pt x="1514701" y="2892685"/>
                  <a:pt x="1514701" y="2892685"/>
                  <a:pt x="1519370" y="2891687"/>
                </a:cubicBezTo>
                <a:cubicBezTo>
                  <a:pt x="1515697" y="2897355"/>
                  <a:pt x="1515697" y="2897355"/>
                  <a:pt x="1515697" y="2897355"/>
                </a:cubicBezTo>
                <a:cubicBezTo>
                  <a:pt x="1516695" y="2902027"/>
                  <a:pt x="1517692" y="2906697"/>
                  <a:pt x="1522365" y="2905700"/>
                </a:cubicBezTo>
                <a:cubicBezTo>
                  <a:pt x="1522365" y="2905700"/>
                  <a:pt x="1526037" y="2900031"/>
                  <a:pt x="1525039" y="2895360"/>
                </a:cubicBezTo>
                <a:cubicBezTo>
                  <a:pt x="1525039" y="2895360"/>
                  <a:pt x="1525039" y="2895360"/>
                  <a:pt x="1524041" y="2890688"/>
                </a:cubicBezTo>
                <a:cubicBezTo>
                  <a:pt x="1527714" y="2885020"/>
                  <a:pt x="1527714" y="2885020"/>
                  <a:pt x="1527714" y="2885020"/>
                </a:cubicBezTo>
                <a:cubicBezTo>
                  <a:pt x="1530708" y="2899032"/>
                  <a:pt x="1523363" y="2910371"/>
                  <a:pt x="1518010" y="2931050"/>
                </a:cubicBezTo>
                <a:cubicBezTo>
                  <a:pt x="1530708" y="2899032"/>
                  <a:pt x="1522684" y="2930053"/>
                  <a:pt x="1529349" y="2938396"/>
                </a:cubicBezTo>
                <a:cubicBezTo>
                  <a:pt x="1529349" y="2938396"/>
                  <a:pt x="1530348" y="2943068"/>
                  <a:pt x="1530348" y="2943068"/>
                </a:cubicBezTo>
                <a:cubicBezTo>
                  <a:pt x="1530348" y="2943068"/>
                  <a:pt x="1529349" y="2938396"/>
                  <a:pt x="1524678" y="2939395"/>
                </a:cubicBezTo>
                <a:cubicBezTo>
                  <a:pt x="1524678" y="2939395"/>
                  <a:pt x="1524678" y="2939395"/>
                  <a:pt x="1523680" y="2934724"/>
                </a:cubicBezTo>
                <a:cubicBezTo>
                  <a:pt x="1523680" y="2934724"/>
                  <a:pt x="1523680" y="2934724"/>
                  <a:pt x="1519008" y="2935721"/>
                </a:cubicBezTo>
                <a:cubicBezTo>
                  <a:pt x="1520006" y="2940394"/>
                  <a:pt x="1516334" y="2946061"/>
                  <a:pt x="1516334" y="2946061"/>
                </a:cubicBezTo>
                <a:cubicBezTo>
                  <a:pt x="1516334" y="2946061"/>
                  <a:pt x="1517333" y="2950732"/>
                  <a:pt x="1517333" y="2950732"/>
                </a:cubicBezTo>
                <a:cubicBezTo>
                  <a:pt x="1513659" y="2956402"/>
                  <a:pt x="1513659" y="2956402"/>
                  <a:pt x="1509986" y="2962070"/>
                </a:cubicBezTo>
                <a:cubicBezTo>
                  <a:pt x="1508989" y="2957400"/>
                  <a:pt x="1508989" y="2957400"/>
                  <a:pt x="1507991" y="2952728"/>
                </a:cubicBezTo>
                <a:cubicBezTo>
                  <a:pt x="1506991" y="2948057"/>
                  <a:pt x="1506991" y="2948057"/>
                  <a:pt x="1503320" y="2953726"/>
                </a:cubicBezTo>
                <a:cubicBezTo>
                  <a:pt x="1503320" y="2953726"/>
                  <a:pt x="1499646" y="2959396"/>
                  <a:pt x="1500643" y="2964066"/>
                </a:cubicBezTo>
                <a:cubicBezTo>
                  <a:pt x="1501642" y="2968737"/>
                  <a:pt x="1501642" y="2968737"/>
                  <a:pt x="1502641" y="2973409"/>
                </a:cubicBezTo>
                <a:cubicBezTo>
                  <a:pt x="1504636" y="2982750"/>
                  <a:pt x="1511303" y="2991095"/>
                  <a:pt x="1514976" y="2985426"/>
                </a:cubicBezTo>
                <a:cubicBezTo>
                  <a:pt x="1515974" y="2990096"/>
                  <a:pt x="1516970" y="2994767"/>
                  <a:pt x="1513299" y="3000436"/>
                </a:cubicBezTo>
                <a:cubicBezTo>
                  <a:pt x="1508946" y="3025786"/>
                  <a:pt x="1499923" y="3052136"/>
                  <a:pt x="1495570" y="3077486"/>
                </a:cubicBezTo>
                <a:cubicBezTo>
                  <a:pt x="1495570" y="3077486"/>
                  <a:pt x="1489902" y="3073814"/>
                  <a:pt x="1489902" y="3073814"/>
                </a:cubicBezTo>
                <a:cubicBezTo>
                  <a:pt x="1489902" y="3073814"/>
                  <a:pt x="1490900" y="3078485"/>
                  <a:pt x="1490900" y="3078485"/>
                </a:cubicBezTo>
                <a:cubicBezTo>
                  <a:pt x="1490900" y="3078485"/>
                  <a:pt x="1486228" y="3079482"/>
                  <a:pt x="1486228" y="3079482"/>
                </a:cubicBezTo>
                <a:cubicBezTo>
                  <a:pt x="1490582" y="3054132"/>
                  <a:pt x="1485230" y="3074812"/>
                  <a:pt x="1480559" y="3075811"/>
                </a:cubicBezTo>
                <a:cubicBezTo>
                  <a:pt x="1482237" y="3060798"/>
                  <a:pt x="1488585" y="3044791"/>
                  <a:pt x="1485591" y="3030777"/>
                </a:cubicBezTo>
                <a:cubicBezTo>
                  <a:pt x="1491260" y="3034450"/>
                  <a:pt x="1491260" y="3034450"/>
                  <a:pt x="1491260" y="3034450"/>
                </a:cubicBezTo>
                <a:cubicBezTo>
                  <a:pt x="1493935" y="3024111"/>
                  <a:pt x="1496610" y="3013770"/>
                  <a:pt x="1496610" y="3013770"/>
                </a:cubicBezTo>
                <a:cubicBezTo>
                  <a:pt x="1493935" y="3024111"/>
                  <a:pt x="1489264" y="3025108"/>
                  <a:pt x="1489264" y="3025108"/>
                </a:cubicBezTo>
                <a:cubicBezTo>
                  <a:pt x="1491939" y="3014767"/>
                  <a:pt x="1486270" y="3011096"/>
                  <a:pt x="1489944" y="3005426"/>
                </a:cubicBezTo>
                <a:cubicBezTo>
                  <a:pt x="1488945" y="3000755"/>
                  <a:pt x="1488945" y="3000755"/>
                  <a:pt x="1488945" y="3000755"/>
                </a:cubicBezTo>
                <a:cubicBezTo>
                  <a:pt x="1488945" y="3000755"/>
                  <a:pt x="1493617" y="2999757"/>
                  <a:pt x="1492619" y="2995087"/>
                </a:cubicBezTo>
                <a:cubicBezTo>
                  <a:pt x="1492619" y="2995087"/>
                  <a:pt x="1492619" y="2995087"/>
                  <a:pt x="1491621" y="2990414"/>
                </a:cubicBezTo>
                <a:cubicBezTo>
                  <a:pt x="1491621" y="2990414"/>
                  <a:pt x="1490623" y="2985745"/>
                  <a:pt x="1490623" y="2985745"/>
                </a:cubicBezTo>
                <a:cubicBezTo>
                  <a:pt x="1482279" y="2992412"/>
                  <a:pt x="1482279" y="2992412"/>
                  <a:pt x="1482279" y="2992412"/>
                </a:cubicBezTo>
                <a:cubicBezTo>
                  <a:pt x="1482279" y="2992412"/>
                  <a:pt x="1478607" y="2998081"/>
                  <a:pt x="1479604" y="3002751"/>
                </a:cubicBezTo>
                <a:lnTo>
                  <a:pt x="1480602" y="3007422"/>
                </a:lnTo>
                <a:cubicBezTo>
                  <a:pt x="1485271" y="3006424"/>
                  <a:pt x="1485271" y="3006424"/>
                  <a:pt x="1485271" y="3006424"/>
                </a:cubicBezTo>
                <a:cubicBezTo>
                  <a:pt x="1483597" y="3021434"/>
                  <a:pt x="1476568" y="3057127"/>
                  <a:pt x="1475889" y="3076809"/>
                </a:cubicBezTo>
                <a:cubicBezTo>
                  <a:pt x="1472215" y="3082477"/>
                  <a:pt x="1472215" y="3082477"/>
                  <a:pt x="1472215" y="3082477"/>
                </a:cubicBezTo>
                <a:cubicBezTo>
                  <a:pt x="1468541" y="3088146"/>
                  <a:pt x="1468541" y="3088146"/>
                  <a:pt x="1469540" y="3092817"/>
                </a:cubicBezTo>
                <a:cubicBezTo>
                  <a:pt x="1474211" y="3091818"/>
                  <a:pt x="1474211" y="3091818"/>
                  <a:pt x="1474211" y="3091818"/>
                </a:cubicBezTo>
                <a:cubicBezTo>
                  <a:pt x="1470538" y="3097487"/>
                  <a:pt x="1468860" y="3112498"/>
                  <a:pt x="1466185" y="3122840"/>
                </a:cubicBezTo>
                <a:cubicBezTo>
                  <a:pt x="1461514" y="3123837"/>
                  <a:pt x="1462511" y="3128508"/>
                  <a:pt x="1463510" y="3133178"/>
                </a:cubicBezTo>
                <a:cubicBezTo>
                  <a:pt x="1464509" y="3137850"/>
                  <a:pt x="1464509" y="3137850"/>
                  <a:pt x="1464509" y="3137850"/>
                </a:cubicBezTo>
                <a:cubicBezTo>
                  <a:pt x="1464509" y="3137850"/>
                  <a:pt x="1464509" y="3137850"/>
                  <a:pt x="1469179" y="3136851"/>
                </a:cubicBezTo>
                <a:cubicBezTo>
                  <a:pt x="1460474" y="3187554"/>
                  <a:pt x="1451452" y="3213902"/>
                  <a:pt x="1458437" y="3246598"/>
                </a:cubicBezTo>
                <a:cubicBezTo>
                  <a:pt x="1458437" y="3246598"/>
                  <a:pt x="1453765" y="3247597"/>
                  <a:pt x="1454763" y="3252269"/>
                </a:cubicBezTo>
                <a:cubicBezTo>
                  <a:pt x="1455762" y="3256940"/>
                  <a:pt x="1455762" y="3256940"/>
                  <a:pt x="1455762" y="3256940"/>
                </a:cubicBezTo>
                <a:cubicBezTo>
                  <a:pt x="1456759" y="3261610"/>
                  <a:pt x="1456759" y="3261610"/>
                  <a:pt x="1456759" y="3261610"/>
                </a:cubicBezTo>
                <a:cubicBezTo>
                  <a:pt x="1452090" y="3262609"/>
                  <a:pt x="1450411" y="3277620"/>
                  <a:pt x="1452407" y="3286961"/>
                </a:cubicBezTo>
                <a:cubicBezTo>
                  <a:pt x="1452407" y="3286961"/>
                  <a:pt x="1453405" y="3291634"/>
                  <a:pt x="1448735" y="3292631"/>
                </a:cubicBezTo>
                <a:cubicBezTo>
                  <a:pt x="1449733" y="3297301"/>
                  <a:pt x="1449733" y="3297301"/>
                  <a:pt x="1450729" y="3301973"/>
                </a:cubicBezTo>
                <a:cubicBezTo>
                  <a:pt x="1450729" y="3301973"/>
                  <a:pt x="1451728" y="3306644"/>
                  <a:pt x="1451728" y="3306644"/>
                </a:cubicBezTo>
                <a:cubicBezTo>
                  <a:pt x="1451728" y="3306644"/>
                  <a:pt x="1451728" y="3306644"/>
                  <a:pt x="1448054" y="3312312"/>
                </a:cubicBezTo>
                <a:cubicBezTo>
                  <a:pt x="1448054" y="3312312"/>
                  <a:pt x="1449053" y="3316984"/>
                  <a:pt x="1449053" y="3316984"/>
                </a:cubicBezTo>
                <a:cubicBezTo>
                  <a:pt x="1455719" y="3325326"/>
                  <a:pt x="1440030" y="3343331"/>
                  <a:pt x="1455040" y="3345009"/>
                </a:cubicBezTo>
                <a:cubicBezTo>
                  <a:pt x="1450369" y="3346008"/>
                  <a:pt x="1450369" y="3346008"/>
                  <a:pt x="1451367" y="3350678"/>
                </a:cubicBezTo>
                <a:cubicBezTo>
                  <a:pt x="1451367" y="3350678"/>
                  <a:pt x="1452366" y="3355351"/>
                  <a:pt x="1452366" y="3355351"/>
                </a:cubicBezTo>
                <a:cubicBezTo>
                  <a:pt x="1453364" y="3360020"/>
                  <a:pt x="1449691" y="3365689"/>
                  <a:pt x="1450688" y="3370360"/>
                </a:cubicBezTo>
                <a:cubicBezTo>
                  <a:pt x="1450688" y="3370360"/>
                  <a:pt x="1450688" y="3370360"/>
                  <a:pt x="1451686" y="3375030"/>
                </a:cubicBezTo>
                <a:cubicBezTo>
                  <a:pt x="1450009" y="3390042"/>
                  <a:pt x="1447334" y="3400383"/>
                  <a:pt x="1445656" y="3415393"/>
                </a:cubicBezTo>
                <a:cubicBezTo>
                  <a:pt x="1446653" y="3420063"/>
                  <a:pt x="1446653" y="3420063"/>
                  <a:pt x="1446653" y="3420063"/>
                </a:cubicBezTo>
                <a:cubicBezTo>
                  <a:pt x="1446653" y="3420063"/>
                  <a:pt x="1446653" y="3420063"/>
                  <a:pt x="1441983" y="3421062"/>
                </a:cubicBezTo>
                <a:cubicBezTo>
                  <a:pt x="1442981" y="3425733"/>
                  <a:pt x="1442981" y="3425733"/>
                  <a:pt x="1442981" y="3425733"/>
                </a:cubicBezTo>
                <a:cubicBezTo>
                  <a:pt x="1443979" y="3430404"/>
                  <a:pt x="1443979" y="3430404"/>
                  <a:pt x="1443979" y="3430404"/>
                </a:cubicBezTo>
                <a:cubicBezTo>
                  <a:pt x="1443979" y="3430404"/>
                  <a:pt x="1448650" y="3429407"/>
                  <a:pt x="1448650" y="3429407"/>
                </a:cubicBezTo>
                <a:cubicBezTo>
                  <a:pt x="1444977" y="3435075"/>
                  <a:pt x="1445976" y="3439745"/>
                  <a:pt x="1446973" y="3444417"/>
                </a:cubicBezTo>
                <a:cubicBezTo>
                  <a:pt x="1446973" y="3444417"/>
                  <a:pt x="1445976" y="3439745"/>
                  <a:pt x="1445976" y="3439745"/>
                </a:cubicBezTo>
                <a:cubicBezTo>
                  <a:pt x="1444296" y="3454757"/>
                  <a:pt x="1444296" y="3454757"/>
                  <a:pt x="1445295" y="3459428"/>
                </a:cubicBezTo>
                <a:cubicBezTo>
                  <a:pt x="1446294" y="3464099"/>
                  <a:pt x="1447291" y="3468769"/>
                  <a:pt x="1448290" y="3473441"/>
                </a:cubicBezTo>
                <a:cubicBezTo>
                  <a:pt x="1448290" y="3473441"/>
                  <a:pt x="1444616" y="3479111"/>
                  <a:pt x="1444616" y="3479111"/>
                </a:cubicBezTo>
                <a:cubicBezTo>
                  <a:pt x="1445615" y="3483781"/>
                  <a:pt x="1445615" y="3483781"/>
                  <a:pt x="1445615" y="3483781"/>
                </a:cubicBezTo>
                <a:cubicBezTo>
                  <a:pt x="1445615" y="3483781"/>
                  <a:pt x="1440943" y="3484778"/>
                  <a:pt x="1441943" y="3489449"/>
                </a:cubicBezTo>
                <a:cubicBezTo>
                  <a:pt x="1441943" y="3489449"/>
                  <a:pt x="1442939" y="3494121"/>
                  <a:pt x="1442939" y="3494121"/>
                </a:cubicBezTo>
                <a:cubicBezTo>
                  <a:pt x="1447611" y="3493123"/>
                  <a:pt x="1447611" y="3493123"/>
                  <a:pt x="1447611" y="3493123"/>
                </a:cubicBezTo>
                <a:cubicBezTo>
                  <a:pt x="1450603" y="3507136"/>
                  <a:pt x="1448928" y="3522147"/>
                  <a:pt x="1456592" y="3535162"/>
                </a:cubicBezTo>
                <a:cubicBezTo>
                  <a:pt x="1455594" y="3530490"/>
                  <a:pt x="1455594" y="3530490"/>
                  <a:pt x="1450922" y="3531488"/>
                </a:cubicBezTo>
                <a:cubicBezTo>
                  <a:pt x="1449926" y="3526818"/>
                  <a:pt x="1449926" y="3526818"/>
                  <a:pt x="1446252" y="3532487"/>
                </a:cubicBezTo>
                <a:cubicBezTo>
                  <a:pt x="1447250" y="3537157"/>
                  <a:pt x="1448249" y="3541828"/>
                  <a:pt x="1448249" y="3541828"/>
                </a:cubicBezTo>
                <a:cubicBezTo>
                  <a:pt x="1449247" y="3546500"/>
                  <a:pt x="1449247" y="3546500"/>
                  <a:pt x="1449247" y="3546500"/>
                </a:cubicBezTo>
                <a:cubicBezTo>
                  <a:pt x="1442897" y="3562510"/>
                  <a:pt x="1459904" y="3573529"/>
                  <a:pt x="1449883" y="3595205"/>
                </a:cubicBezTo>
                <a:cubicBezTo>
                  <a:pt x="1454554" y="3594207"/>
                  <a:pt x="1454554" y="3594207"/>
                  <a:pt x="1454554" y="3594207"/>
                </a:cubicBezTo>
                <a:cubicBezTo>
                  <a:pt x="1449883" y="3595205"/>
                  <a:pt x="1449883" y="3595205"/>
                  <a:pt x="1450880" y="3599876"/>
                </a:cubicBezTo>
                <a:cubicBezTo>
                  <a:pt x="1451878" y="3604549"/>
                  <a:pt x="1451878" y="3604549"/>
                  <a:pt x="1451878" y="3604549"/>
                </a:cubicBezTo>
                <a:cubicBezTo>
                  <a:pt x="1454873" y="3618561"/>
                  <a:pt x="1457866" y="3632574"/>
                  <a:pt x="1457866" y="3632574"/>
                </a:cubicBezTo>
                <a:cubicBezTo>
                  <a:pt x="1456608" y="3643833"/>
                  <a:pt x="1458742" y="3632388"/>
                  <a:pt x="1461993" y="3635813"/>
                </a:cubicBezTo>
                <a:lnTo>
                  <a:pt x="1465432" y="3645315"/>
                </a:lnTo>
                <a:lnTo>
                  <a:pt x="1464828" y="3645610"/>
                </a:lnTo>
                <a:lnTo>
                  <a:pt x="1458859" y="3645794"/>
                </a:lnTo>
                <a:cubicBezTo>
                  <a:pt x="1457357" y="3647335"/>
                  <a:pt x="1456688" y="3649919"/>
                  <a:pt x="1457188" y="3652257"/>
                </a:cubicBezTo>
                <a:cubicBezTo>
                  <a:pt x="1460022" y="3654092"/>
                  <a:pt x="1462528" y="3648673"/>
                  <a:pt x="1464365" y="3645838"/>
                </a:cubicBezTo>
                <a:lnTo>
                  <a:pt x="1464828" y="3645610"/>
                </a:lnTo>
                <a:lnTo>
                  <a:pt x="1465530" y="3645589"/>
                </a:lnTo>
                <a:lnTo>
                  <a:pt x="1465432" y="3645315"/>
                </a:lnTo>
                <a:lnTo>
                  <a:pt x="1466575" y="3644755"/>
                </a:lnTo>
                <a:cubicBezTo>
                  <a:pt x="1467116" y="3645862"/>
                  <a:pt x="1467447" y="3648843"/>
                  <a:pt x="1467526" y="3654930"/>
                </a:cubicBezTo>
                <a:cubicBezTo>
                  <a:pt x="1462856" y="3655929"/>
                  <a:pt x="1462856" y="3655929"/>
                  <a:pt x="1463852" y="3660600"/>
                </a:cubicBezTo>
                <a:cubicBezTo>
                  <a:pt x="1463852" y="3660600"/>
                  <a:pt x="1464851" y="3665270"/>
                  <a:pt x="1464851" y="3665270"/>
                </a:cubicBezTo>
                <a:cubicBezTo>
                  <a:pt x="1461179" y="3670939"/>
                  <a:pt x="1461179" y="3670939"/>
                  <a:pt x="1461179" y="3670939"/>
                </a:cubicBezTo>
                <a:cubicBezTo>
                  <a:pt x="1462178" y="3675610"/>
                  <a:pt x="1462178" y="3675610"/>
                  <a:pt x="1462178" y="3675610"/>
                </a:cubicBezTo>
                <a:cubicBezTo>
                  <a:pt x="1462178" y="3675610"/>
                  <a:pt x="1463175" y="3680282"/>
                  <a:pt x="1464173" y="3684953"/>
                </a:cubicBezTo>
                <a:cubicBezTo>
                  <a:pt x="1464173" y="3684953"/>
                  <a:pt x="1465171" y="3689624"/>
                  <a:pt x="1466168" y="3694296"/>
                </a:cubicBezTo>
                <a:cubicBezTo>
                  <a:pt x="1461498" y="3695293"/>
                  <a:pt x="1462496" y="3699964"/>
                  <a:pt x="1463494" y="3704634"/>
                </a:cubicBezTo>
                <a:cubicBezTo>
                  <a:pt x="1459821" y="3710304"/>
                  <a:pt x="1459821" y="3710304"/>
                  <a:pt x="1460818" y="3714976"/>
                </a:cubicBezTo>
                <a:cubicBezTo>
                  <a:pt x="1460818" y="3714976"/>
                  <a:pt x="1461815" y="3719645"/>
                  <a:pt x="1461815" y="3719645"/>
                </a:cubicBezTo>
                <a:cubicBezTo>
                  <a:pt x="1461815" y="3719645"/>
                  <a:pt x="1462814" y="3724317"/>
                  <a:pt x="1462814" y="3724317"/>
                </a:cubicBezTo>
                <a:cubicBezTo>
                  <a:pt x="1458143" y="3725314"/>
                  <a:pt x="1458143" y="3725314"/>
                  <a:pt x="1458143" y="3725314"/>
                </a:cubicBezTo>
                <a:cubicBezTo>
                  <a:pt x="1458143" y="3725314"/>
                  <a:pt x="1458143" y="3725314"/>
                  <a:pt x="1454470" y="3730983"/>
                </a:cubicBezTo>
                <a:cubicBezTo>
                  <a:pt x="1455467" y="3735654"/>
                  <a:pt x="1455467" y="3735654"/>
                  <a:pt x="1455467" y="3735654"/>
                </a:cubicBezTo>
                <a:cubicBezTo>
                  <a:pt x="1461137" y="3739328"/>
                  <a:pt x="1461137" y="3739328"/>
                  <a:pt x="1461137" y="3739328"/>
                </a:cubicBezTo>
                <a:cubicBezTo>
                  <a:pt x="1462135" y="3743998"/>
                  <a:pt x="1462135" y="3743998"/>
                  <a:pt x="1462135" y="3743998"/>
                </a:cubicBezTo>
                <a:cubicBezTo>
                  <a:pt x="1462135" y="3743998"/>
                  <a:pt x="1463132" y="3748671"/>
                  <a:pt x="1463132" y="3748671"/>
                </a:cubicBezTo>
                <a:cubicBezTo>
                  <a:pt x="1464130" y="3753341"/>
                  <a:pt x="1465128" y="3758012"/>
                  <a:pt x="1466126" y="3762683"/>
                </a:cubicBezTo>
                <a:cubicBezTo>
                  <a:pt x="1463452" y="3773022"/>
                  <a:pt x="1464449" y="3777695"/>
                  <a:pt x="1464449" y="3777695"/>
                </a:cubicBezTo>
                <a:cubicBezTo>
                  <a:pt x="1465447" y="3782365"/>
                  <a:pt x="1465447" y="3782365"/>
                  <a:pt x="1465447" y="3782365"/>
                </a:cubicBezTo>
                <a:cubicBezTo>
                  <a:pt x="1466445" y="3787036"/>
                  <a:pt x="1466445" y="3787036"/>
                  <a:pt x="1467443" y="3791707"/>
                </a:cubicBezTo>
                <a:cubicBezTo>
                  <a:pt x="1467443" y="3791707"/>
                  <a:pt x="1467443" y="3791707"/>
                  <a:pt x="1472113" y="3790710"/>
                </a:cubicBezTo>
                <a:cubicBezTo>
                  <a:pt x="1468442" y="3796379"/>
                  <a:pt x="1468442" y="3796379"/>
                  <a:pt x="1468442" y="3796379"/>
                </a:cubicBezTo>
                <a:cubicBezTo>
                  <a:pt x="1468442" y="3796379"/>
                  <a:pt x="1469439" y="3801048"/>
                  <a:pt x="1470437" y="3805720"/>
                </a:cubicBezTo>
                <a:cubicBezTo>
                  <a:pt x="1475427" y="3829075"/>
                  <a:pt x="1481096" y="3832748"/>
                  <a:pt x="1479418" y="3847759"/>
                </a:cubicBezTo>
                <a:cubicBezTo>
                  <a:pt x="1474748" y="3848756"/>
                  <a:pt x="1475745" y="3853428"/>
                  <a:pt x="1475745" y="3853428"/>
                </a:cubicBezTo>
                <a:cubicBezTo>
                  <a:pt x="1475745" y="3853428"/>
                  <a:pt x="1476743" y="3858097"/>
                  <a:pt x="1476743" y="3858097"/>
                </a:cubicBezTo>
                <a:cubicBezTo>
                  <a:pt x="1481415" y="3857100"/>
                  <a:pt x="1481415" y="3857100"/>
                  <a:pt x="1481415" y="3857100"/>
                </a:cubicBezTo>
                <a:cubicBezTo>
                  <a:pt x="1478739" y="3867441"/>
                  <a:pt x="1480735" y="3876783"/>
                  <a:pt x="1481734" y="3881454"/>
                </a:cubicBezTo>
                <a:cubicBezTo>
                  <a:pt x="1482731" y="3886125"/>
                  <a:pt x="1482731" y="3886125"/>
                  <a:pt x="1482731" y="3886125"/>
                </a:cubicBezTo>
                <a:cubicBezTo>
                  <a:pt x="1483728" y="3890795"/>
                  <a:pt x="1483728" y="3890795"/>
                  <a:pt x="1488400" y="3889796"/>
                </a:cubicBezTo>
                <a:cubicBezTo>
                  <a:pt x="1491393" y="3903810"/>
                  <a:pt x="1493389" y="3913153"/>
                  <a:pt x="1490714" y="3923492"/>
                </a:cubicBezTo>
                <a:cubicBezTo>
                  <a:pt x="1495385" y="3922494"/>
                  <a:pt x="1495385" y="3922494"/>
                  <a:pt x="1495385" y="3922494"/>
                </a:cubicBezTo>
                <a:cubicBezTo>
                  <a:pt x="1499376" y="3941178"/>
                  <a:pt x="1499376" y="3941178"/>
                  <a:pt x="1499376" y="3941178"/>
                </a:cubicBezTo>
                <a:cubicBezTo>
                  <a:pt x="1499376" y="3941178"/>
                  <a:pt x="1499376" y="3941178"/>
                  <a:pt x="1495705" y="3946848"/>
                </a:cubicBezTo>
                <a:cubicBezTo>
                  <a:pt x="1493708" y="3937506"/>
                  <a:pt x="1488039" y="3933833"/>
                  <a:pt x="1485365" y="3944173"/>
                </a:cubicBezTo>
                <a:cubicBezTo>
                  <a:pt x="1493708" y="3937506"/>
                  <a:pt x="1494026" y="3961858"/>
                  <a:pt x="1498697" y="3960861"/>
                </a:cubicBezTo>
                <a:cubicBezTo>
                  <a:pt x="1507679" y="4002900"/>
                  <a:pt x="1505683" y="3993557"/>
                  <a:pt x="1519336" y="4034599"/>
                </a:cubicBezTo>
                <a:cubicBezTo>
                  <a:pt x="1519336" y="4034599"/>
                  <a:pt x="1514664" y="4035598"/>
                  <a:pt x="1514664" y="4035598"/>
                </a:cubicBezTo>
                <a:cubicBezTo>
                  <a:pt x="1515663" y="4040268"/>
                  <a:pt x="1515663" y="4040268"/>
                  <a:pt x="1516661" y="4044938"/>
                </a:cubicBezTo>
                <a:cubicBezTo>
                  <a:pt x="1522649" y="4072964"/>
                  <a:pt x="1524644" y="4082307"/>
                  <a:pt x="1528636" y="4100992"/>
                </a:cubicBezTo>
                <a:cubicBezTo>
                  <a:pt x="1528636" y="4100992"/>
                  <a:pt x="1528636" y="4100992"/>
                  <a:pt x="1529635" y="4105662"/>
                </a:cubicBezTo>
                <a:cubicBezTo>
                  <a:pt x="1529635" y="4105662"/>
                  <a:pt x="1529635" y="4105662"/>
                  <a:pt x="1530632" y="4110333"/>
                </a:cubicBezTo>
                <a:cubicBezTo>
                  <a:pt x="1532945" y="4144028"/>
                  <a:pt x="1535303" y="4109335"/>
                  <a:pt x="1543966" y="4127021"/>
                </a:cubicBezTo>
                <a:cubicBezTo>
                  <a:pt x="1539294" y="4128018"/>
                  <a:pt x="1532945" y="4144028"/>
                  <a:pt x="1541290" y="4137361"/>
                </a:cubicBezTo>
                <a:cubicBezTo>
                  <a:pt x="1542289" y="4142032"/>
                  <a:pt x="1542289" y="4142032"/>
                  <a:pt x="1542289" y="4142032"/>
                </a:cubicBezTo>
                <a:cubicBezTo>
                  <a:pt x="1542289" y="4142032"/>
                  <a:pt x="1542289" y="4142032"/>
                  <a:pt x="1543286" y="4146702"/>
                </a:cubicBezTo>
                <a:cubicBezTo>
                  <a:pt x="1538615" y="4147700"/>
                  <a:pt x="1544284" y="4151374"/>
                  <a:pt x="1544284" y="4151374"/>
                </a:cubicBezTo>
                <a:cubicBezTo>
                  <a:pt x="1548276" y="4170059"/>
                  <a:pt x="1543605" y="4171056"/>
                  <a:pt x="1538933" y="4172054"/>
                </a:cubicBezTo>
                <a:cubicBezTo>
                  <a:pt x="1542925" y="4190739"/>
                  <a:pt x="1553266" y="4193413"/>
                  <a:pt x="1550590" y="4203753"/>
                </a:cubicBezTo>
                <a:cubicBezTo>
                  <a:pt x="1557258" y="4212097"/>
                  <a:pt x="1560251" y="4226111"/>
                  <a:pt x="1569592" y="4224113"/>
                </a:cubicBezTo>
                <a:cubicBezTo>
                  <a:pt x="1566917" y="4234454"/>
                  <a:pt x="1575581" y="4252141"/>
                  <a:pt x="1565241" y="4249466"/>
                </a:cubicBezTo>
                <a:cubicBezTo>
                  <a:pt x="1573903" y="4267151"/>
                  <a:pt x="1574584" y="4247470"/>
                  <a:pt x="1574902" y="4271822"/>
                </a:cubicBezTo>
                <a:cubicBezTo>
                  <a:pt x="1575900" y="4276494"/>
                  <a:pt x="1581569" y="4280167"/>
                  <a:pt x="1587238" y="4283840"/>
                </a:cubicBezTo>
                <a:cubicBezTo>
                  <a:pt x="1575900" y="4276494"/>
                  <a:pt x="1590549" y="4322205"/>
                  <a:pt x="1604882" y="4343564"/>
                </a:cubicBezTo>
                <a:cubicBezTo>
                  <a:pt x="1602208" y="4353904"/>
                  <a:pt x="1601209" y="4349234"/>
                  <a:pt x="1595539" y="4345560"/>
                </a:cubicBezTo>
                <a:cubicBezTo>
                  <a:pt x="1602208" y="4353904"/>
                  <a:pt x="1603205" y="4358574"/>
                  <a:pt x="1607875" y="4357577"/>
                </a:cubicBezTo>
                <a:cubicBezTo>
                  <a:pt x="1599531" y="4364244"/>
                  <a:pt x="1608874" y="4362248"/>
                  <a:pt x="1607196" y="4377259"/>
                </a:cubicBezTo>
                <a:cubicBezTo>
                  <a:pt x="1613863" y="4385603"/>
                  <a:pt x="1610870" y="4371589"/>
                  <a:pt x="1622525" y="4403290"/>
                </a:cubicBezTo>
                <a:lnTo>
                  <a:pt x="1618736" y="4400103"/>
                </a:lnTo>
                <a:lnTo>
                  <a:pt x="1614862" y="4390275"/>
                </a:lnTo>
                <a:cubicBezTo>
                  <a:pt x="1615361" y="4392610"/>
                  <a:pt x="1616110" y="4396114"/>
                  <a:pt x="1617316" y="4398908"/>
                </a:cubicBezTo>
                <a:lnTo>
                  <a:pt x="1618736" y="4400103"/>
                </a:lnTo>
                <a:lnTo>
                  <a:pt x="1625519" y="4417302"/>
                </a:lnTo>
                <a:cubicBezTo>
                  <a:pt x="1619850" y="4413630"/>
                  <a:pt x="1615180" y="4414629"/>
                  <a:pt x="1611506" y="4420296"/>
                </a:cubicBezTo>
                <a:cubicBezTo>
                  <a:pt x="1599849" y="4388597"/>
                  <a:pt x="1596856" y="4374584"/>
                  <a:pt x="1580528" y="4343884"/>
                </a:cubicBezTo>
                <a:cubicBezTo>
                  <a:pt x="1572185" y="4350550"/>
                  <a:pt x="1563522" y="4332863"/>
                  <a:pt x="1553861" y="4310507"/>
                </a:cubicBezTo>
                <a:cubicBezTo>
                  <a:pt x="1547194" y="4302163"/>
                  <a:pt x="1546194" y="4297492"/>
                  <a:pt x="1544200" y="4288151"/>
                </a:cubicBezTo>
                <a:cubicBezTo>
                  <a:pt x="1543202" y="4283479"/>
                  <a:pt x="1541206" y="4274137"/>
                  <a:pt x="1540208" y="4269467"/>
                </a:cubicBezTo>
                <a:cubicBezTo>
                  <a:pt x="1536536" y="4275134"/>
                  <a:pt x="1531226" y="4227428"/>
                  <a:pt x="1526874" y="4252779"/>
                </a:cubicBezTo>
                <a:lnTo>
                  <a:pt x="1519888" y="4220081"/>
                </a:lnTo>
                <a:cubicBezTo>
                  <a:pt x="1513902" y="4192054"/>
                  <a:pt x="1530228" y="4222756"/>
                  <a:pt x="1521566" y="4205070"/>
                </a:cubicBezTo>
                <a:cubicBezTo>
                  <a:pt x="1520568" y="4200398"/>
                  <a:pt x="1519571" y="4195728"/>
                  <a:pt x="1518573" y="4191057"/>
                </a:cubicBezTo>
                <a:cubicBezTo>
                  <a:pt x="1518573" y="4191057"/>
                  <a:pt x="1517576" y="4186384"/>
                  <a:pt x="1517576" y="4186384"/>
                </a:cubicBezTo>
                <a:cubicBezTo>
                  <a:pt x="1517576" y="4186384"/>
                  <a:pt x="1517576" y="4186384"/>
                  <a:pt x="1516577" y="4181714"/>
                </a:cubicBezTo>
                <a:cubicBezTo>
                  <a:pt x="1517576" y="4186384"/>
                  <a:pt x="1517576" y="4186384"/>
                  <a:pt x="1522245" y="4185387"/>
                </a:cubicBezTo>
                <a:cubicBezTo>
                  <a:pt x="1513583" y="4167702"/>
                  <a:pt x="1513583" y="4167702"/>
                  <a:pt x="1513583" y="4167702"/>
                </a:cubicBezTo>
                <a:cubicBezTo>
                  <a:pt x="1517256" y="4162033"/>
                  <a:pt x="1517256" y="4162033"/>
                  <a:pt x="1517256" y="4162033"/>
                </a:cubicBezTo>
                <a:cubicBezTo>
                  <a:pt x="1517256" y="4162033"/>
                  <a:pt x="1517256" y="4162033"/>
                  <a:pt x="1516257" y="4157362"/>
                </a:cubicBezTo>
                <a:cubicBezTo>
                  <a:pt x="1515260" y="4152691"/>
                  <a:pt x="1515260" y="4152691"/>
                  <a:pt x="1515260" y="4152691"/>
                </a:cubicBezTo>
                <a:cubicBezTo>
                  <a:pt x="1514261" y="4148019"/>
                  <a:pt x="1509591" y="4149018"/>
                  <a:pt x="1509591" y="4149018"/>
                </a:cubicBezTo>
                <a:cubicBezTo>
                  <a:pt x="1509271" y="4124666"/>
                  <a:pt x="1504602" y="4125663"/>
                  <a:pt x="1503605" y="4120992"/>
                </a:cubicBezTo>
                <a:cubicBezTo>
                  <a:pt x="1503605" y="4120992"/>
                  <a:pt x="1497934" y="4117319"/>
                  <a:pt x="1497934" y="4117319"/>
                </a:cubicBezTo>
                <a:cubicBezTo>
                  <a:pt x="1494941" y="4103305"/>
                  <a:pt x="1496618" y="4088295"/>
                  <a:pt x="1491948" y="4089292"/>
                </a:cubicBezTo>
                <a:cubicBezTo>
                  <a:pt x="1490948" y="4084621"/>
                  <a:pt x="1490948" y="4084621"/>
                  <a:pt x="1490948" y="4084621"/>
                </a:cubicBezTo>
                <a:cubicBezTo>
                  <a:pt x="1490948" y="4084621"/>
                  <a:pt x="1489951" y="4079950"/>
                  <a:pt x="1489951" y="4079950"/>
                </a:cubicBezTo>
                <a:cubicBezTo>
                  <a:pt x="1486277" y="4085620"/>
                  <a:pt x="1486277" y="4085620"/>
                  <a:pt x="1486277" y="4085620"/>
                </a:cubicBezTo>
                <a:cubicBezTo>
                  <a:pt x="1491629" y="4064938"/>
                  <a:pt x="1478973" y="4028571"/>
                  <a:pt x="1475301" y="4034238"/>
                </a:cubicBezTo>
                <a:cubicBezTo>
                  <a:pt x="1480970" y="4037911"/>
                  <a:pt x="1477297" y="4043581"/>
                  <a:pt x="1478294" y="4048252"/>
                </a:cubicBezTo>
                <a:cubicBezTo>
                  <a:pt x="1476299" y="4038909"/>
                  <a:pt x="1470629" y="4035237"/>
                  <a:pt x="1470629" y="4035237"/>
                </a:cubicBezTo>
                <a:cubicBezTo>
                  <a:pt x="1473623" y="4049251"/>
                  <a:pt x="1473623" y="4049251"/>
                  <a:pt x="1473623" y="4049251"/>
                </a:cubicBezTo>
                <a:cubicBezTo>
                  <a:pt x="1473623" y="4049251"/>
                  <a:pt x="1468953" y="4050248"/>
                  <a:pt x="1467954" y="4045576"/>
                </a:cubicBezTo>
                <a:cubicBezTo>
                  <a:pt x="1464282" y="4051246"/>
                  <a:pt x="1465279" y="4055915"/>
                  <a:pt x="1469951" y="4054918"/>
                </a:cubicBezTo>
                <a:cubicBezTo>
                  <a:pt x="1469951" y="4054918"/>
                  <a:pt x="1469951" y="4054918"/>
                  <a:pt x="1470949" y="4059589"/>
                </a:cubicBezTo>
                <a:cubicBezTo>
                  <a:pt x="1464600" y="4075598"/>
                  <a:pt x="1456256" y="4082266"/>
                  <a:pt x="1463242" y="4114962"/>
                </a:cubicBezTo>
                <a:cubicBezTo>
                  <a:pt x="1464239" y="4119633"/>
                  <a:pt x="1464239" y="4119633"/>
                  <a:pt x="1465238" y="4124305"/>
                </a:cubicBezTo>
                <a:cubicBezTo>
                  <a:pt x="1459568" y="4120631"/>
                  <a:pt x="1459568" y="4120631"/>
                  <a:pt x="1454896" y="4121629"/>
                </a:cubicBezTo>
                <a:cubicBezTo>
                  <a:pt x="1453899" y="4116958"/>
                  <a:pt x="1453899" y="4116958"/>
                  <a:pt x="1452901" y="4112288"/>
                </a:cubicBezTo>
                <a:cubicBezTo>
                  <a:pt x="1448230" y="4113286"/>
                  <a:pt x="1447233" y="4108614"/>
                  <a:pt x="1448230" y="4113286"/>
                </a:cubicBezTo>
                <a:cubicBezTo>
                  <a:pt x="1448230" y="4113286"/>
                  <a:pt x="1449228" y="4117957"/>
                  <a:pt x="1449228" y="4117957"/>
                </a:cubicBezTo>
                <a:cubicBezTo>
                  <a:pt x="1437573" y="4086258"/>
                  <a:pt x="1439250" y="4071246"/>
                  <a:pt x="1426595" y="4034876"/>
                </a:cubicBezTo>
                <a:cubicBezTo>
                  <a:pt x="1432264" y="4038549"/>
                  <a:pt x="1433262" y="4043220"/>
                  <a:pt x="1432264" y="4038549"/>
                </a:cubicBezTo>
                <a:cubicBezTo>
                  <a:pt x="1432264" y="4038549"/>
                  <a:pt x="1435937" y="4032880"/>
                  <a:pt x="1435937" y="4032880"/>
                </a:cubicBezTo>
                <a:lnTo>
                  <a:pt x="1437931" y="4042221"/>
                </a:lnTo>
                <a:cubicBezTo>
                  <a:pt x="1437613" y="4017869"/>
                  <a:pt x="1434620" y="4003856"/>
                  <a:pt x="1426954" y="3990842"/>
                </a:cubicBezTo>
                <a:cubicBezTo>
                  <a:pt x="1426954" y="3990842"/>
                  <a:pt x="1426954" y="3990842"/>
                  <a:pt x="1431626" y="3989844"/>
                </a:cubicBezTo>
                <a:lnTo>
                  <a:pt x="1430629" y="3985172"/>
                </a:lnTo>
                <a:cubicBezTo>
                  <a:pt x="1429630" y="3980499"/>
                  <a:pt x="1429630" y="3980499"/>
                  <a:pt x="1428631" y="3975830"/>
                </a:cubicBezTo>
                <a:cubicBezTo>
                  <a:pt x="1421965" y="3967486"/>
                  <a:pt x="1422644" y="3947804"/>
                  <a:pt x="1421646" y="3943133"/>
                </a:cubicBezTo>
                <a:cubicBezTo>
                  <a:pt x="1421646" y="3943133"/>
                  <a:pt x="1420648" y="3938462"/>
                  <a:pt x="1420648" y="3938462"/>
                </a:cubicBezTo>
                <a:cubicBezTo>
                  <a:pt x="1419652" y="3933790"/>
                  <a:pt x="1419652" y="3933790"/>
                  <a:pt x="1419652" y="3933790"/>
                </a:cubicBezTo>
                <a:cubicBezTo>
                  <a:pt x="1411985" y="3920775"/>
                  <a:pt x="1410669" y="3891751"/>
                  <a:pt x="1405000" y="3888080"/>
                </a:cubicBezTo>
                <a:cubicBezTo>
                  <a:pt x="1405000" y="3888080"/>
                  <a:pt x="1404002" y="3883408"/>
                  <a:pt x="1404002" y="3883408"/>
                </a:cubicBezTo>
                <a:cubicBezTo>
                  <a:pt x="1404002" y="3883408"/>
                  <a:pt x="1403004" y="3878736"/>
                  <a:pt x="1403004" y="3878736"/>
                </a:cubicBezTo>
                <a:cubicBezTo>
                  <a:pt x="1402006" y="3874066"/>
                  <a:pt x="1401007" y="3869395"/>
                  <a:pt x="1401007" y="3869395"/>
                </a:cubicBezTo>
                <a:cubicBezTo>
                  <a:pt x="1396337" y="3870392"/>
                  <a:pt x="1396337" y="3870392"/>
                  <a:pt x="1398335" y="3879735"/>
                </a:cubicBezTo>
                <a:cubicBezTo>
                  <a:pt x="1398335" y="3879735"/>
                  <a:pt x="1393662" y="3880734"/>
                  <a:pt x="1394660" y="3885404"/>
                </a:cubicBezTo>
                <a:cubicBezTo>
                  <a:pt x="1397336" y="3875064"/>
                  <a:pt x="1391667" y="3871391"/>
                  <a:pt x="1390668" y="3866720"/>
                </a:cubicBezTo>
                <a:cubicBezTo>
                  <a:pt x="1395340" y="3865721"/>
                  <a:pt x="1395340" y="3865721"/>
                  <a:pt x="1395340" y="3865721"/>
                </a:cubicBezTo>
                <a:cubicBezTo>
                  <a:pt x="1395340" y="3865721"/>
                  <a:pt x="1394342" y="3861051"/>
                  <a:pt x="1394342" y="3861051"/>
                </a:cubicBezTo>
                <a:cubicBezTo>
                  <a:pt x="1393344" y="3856381"/>
                  <a:pt x="1393344" y="3856381"/>
                  <a:pt x="1393344" y="3856381"/>
                </a:cubicBezTo>
                <a:cubicBezTo>
                  <a:pt x="1388672" y="3857379"/>
                  <a:pt x="1388672" y="3857379"/>
                  <a:pt x="1388672" y="3857379"/>
                </a:cubicBezTo>
                <a:cubicBezTo>
                  <a:pt x="1384681" y="3838693"/>
                  <a:pt x="1390351" y="3842367"/>
                  <a:pt x="1393024" y="3832027"/>
                </a:cubicBezTo>
                <a:cubicBezTo>
                  <a:pt x="1388354" y="3833025"/>
                  <a:pt x="1385361" y="3819012"/>
                  <a:pt x="1380689" y="3820009"/>
                </a:cubicBezTo>
                <a:cubicBezTo>
                  <a:pt x="1388354" y="3833025"/>
                  <a:pt x="1375339" y="3840689"/>
                  <a:pt x="1383004" y="3853705"/>
                </a:cubicBezTo>
                <a:cubicBezTo>
                  <a:pt x="1385679" y="3843366"/>
                  <a:pt x="1386677" y="3848036"/>
                  <a:pt x="1388672" y="3857379"/>
                </a:cubicBezTo>
                <a:cubicBezTo>
                  <a:pt x="1384002" y="3858376"/>
                  <a:pt x="1384002" y="3858376"/>
                  <a:pt x="1384002" y="3858376"/>
                </a:cubicBezTo>
                <a:cubicBezTo>
                  <a:pt x="1384002" y="3858376"/>
                  <a:pt x="1384002" y="3858376"/>
                  <a:pt x="1385000" y="3863047"/>
                </a:cubicBezTo>
                <a:cubicBezTo>
                  <a:pt x="1385000" y="3863047"/>
                  <a:pt x="1385998" y="3867719"/>
                  <a:pt x="1385998" y="3867719"/>
                </a:cubicBezTo>
                <a:cubicBezTo>
                  <a:pt x="1390668" y="3866720"/>
                  <a:pt x="1390668" y="3866720"/>
                  <a:pt x="1390668" y="3866720"/>
                </a:cubicBezTo>
                <a:cubicBezTo>
                  <a:pt x="1393503" y="3868555"/>
                  <a:pt x="1393334" y="3873478"/>
                  <a:pt x="1393163" y="3878397"/>
                </a:cubicBezTo>
                <a:lnTo>
                  <a:pt x="1394660" y="3885404"/>
                </a:lnTo>
                <a:lnTo>
                  <a:pt x="1395658" y="3890075"/>
                </a:lnTo>
                <a:cubicBezTo>
                  <a:pt x="1390987" y="3891074"/>
                  <a:pt x="1390987" y="3891074"/>
                  <a:pt x="1390987" y="3891074"/>
                </a:cubicBezTo>
                <a:cubicBezTo>
                  <a:pt x="1390987" y="3891074"/>
                  <a:pt x="1390987" y="3891074"/>
                  <a:pt x="1391984" y="3895744"/>
                </a:cubicBezTo>
                <a:cubicBezTo>
                  <a:pt x="1392983" y="3900415"/>
                  <a:pt x="1392983" y="3900415"/>
                  <a:pt x="1392983" y="3900415"/>
                </a:cubicBezTo>
                <a:cubicBezTo>
                  <a:pt x="1396296" y="3938780"/>
                  <a:pt x="1411944" y="3989163"/>
                  <a:pt x="1420606" y="4006850"/>
                </a:cubicBezTo>
                <a:cubicBezTo>
                  <a:pt x="1420606" y="4006850"/>
                  <a:pt x="1420606" y="4006850"/>
                  <a:pt x="1415936" y="4007847"/>
                </a:cubicBezTo>
                <a:cubicBezTo>
                  <a:pt x="1415936" y="4007847"/>
                  <a:pt x="1416933" y="4012520"/>
                  <a:pt x="1417931" y="4017190"/>
                </a:cubicBezTo>
                <a:cubicBezTo>
                  <a:pt x="1427591" y="4039547"/>
                  <a:pt x="1420924" y="4031202"/>
                  <a:pt x="1421923" y="4035875"/>
                </a:cubicBezTo>
                <a:cubicBezTo>
                  <a:pt x="1429588" y="4048889"/>
                  <a:pt x="1442562" y="4109612"/>
                  <a:pt x="1437890" y="4110609"/>
                </a:cubicBezTo>
                <a:cubicBezTo>
                  <a:pt x="1447551" y="4132968"/>
                  <a:pt x="1443877" y="4138635"/>
                  <a:pt x="1458528" y="4184349"/>
                </a:cubicBezTo>
                <a:cubicBezTo>
                  <a:pt x="1461522" y="4198361"/>
                  <a:pt x="1459845" y="4213371"/>
                  <a:pt x="1462839" y="4227385"/>
                </a:cubicBezTo>
                <a:cubicBezTo>
                  <a:pt x="1460164" y="4237725"/>
                  <a:pt x="1454494" y="4234052"/>
                  <a:pt x="1456490" y="4243395"/>
                </a:cubicBezTo>
                <a:cubicBezTo>
                  <a:pt x="1453136" y="4273416"/>
                  <a:pt x="1466788" y="4314457"/>
                  <a:pt x="1468105" y="4343482"/>
                </a:cubicBezTo>
                <a:cubicBezTo>
                  <a:pt x="1469102" y="4348152"/>
                  <a:pt x="1462436" y="4339808"/>
                  <a:pt x="1461439" y="4335137"/>
                </a:cubicBezTo>
                <a:cubicBezTo>
                  <a:pt x="1459761" y="4350148"/>
                  <a:pt x="1471736" y="4406199"/>
                  <a:pt x="1454730" y="4395182"/>
                </a:cubicBezTo>
                <a:cubicBezTo>
                  <a:pt x="1448063" y="4386836"/>
                  <a:pt x="1448063" y="4386836"/>
                  <a:pt x="1448063" y="4386836"/>
                </a:cubicBezTo>
                <a:cubicBezTo>
                  <a:pt x="1450058" y="4396179"/>
                  <a:pt x="1450058" y="4396179"/>
                  <a:pt x="1450058" y="4396179"/>
                </a:cubicBezTo>
                <a:cubicBezTo>
                  <a:pt x="1437723" y="4384161"/>
                  <a:pt x="1432733" y="4360806"/>
                  <a:pt x="1422075" y="4333778"/>
                </a:cubicBezTo>
                <a:cubicBezTo>
                  <a:pt x="1419080" y="4319766"/>
                  <a:pt x="1416086" y="4305753"/>
                  <a:pt x="1413412" y="4316093"/>
                </a:cubicBezTo>
                <a:cubicBezTo>
                  <a:pt x="1412414" y="4311422"/>
                  <a:pt x="1412414" y="4311422"/>
                  <a:pt x="1412414" y="4311422"/>
                </a:cubicBezTo>
                <a:cubicBezTo>
                  <a:pt x="1407741" y="4312421"/>
                  <a:pt x="1407741" y="4312421"/>
                  <a:pt x="1407741" y="4312421"/>
                </a:cubicBezTo>
                <a:cubicBezTo>
                  <a:pt x="1398400" y="4314415"/>
                  <a:pt x="1404748" y="4298407"/>
                  <a:pt x="1402752" y="4289064"/>
                </a:cubicBezTo>
                <a:cubicBezTo>
                  <a:pt x="1400078" y="4299405"/>
                  <a:pt x="1390415" y="4277046"/>
                  <a:pt x="1393410" y="4291060"/>
                </a:cubicBezTo>
                <a:cubicBezTo>
                  <a:pt x="1399079" y="4294733"/>
                  <a:pt x="1401076" y="4304075"/>
                  <a:pt x="1396404" y="4305073"/>
                </a:cubicBezTo>
                <a:cubicBezTo>
                  <a:pt x="1402074" y="4308745"/>
                  <a:pt x="1404069" y="4318088"/>
                  <a:pt x="1407063" y="4332102"/>
                </a:cubicBezTo>
                <a:cubicBezTo>
                  <a:pt x="1396043" y="4349108"/>
                  <a:pt x="1404346" y="4410830"/>
                  <a:pt x="1419993" y="4461213"/>
                </a:cubicBezTo>
                <a:cubicBezTo>
                  <a:pt x="1416321" y="4466881"/>
                  <a:pt x="1416321" y="4466881"/>
                  <a:pt x="1412648" y="4472550"/>
                </a:cubicBezTo>
                <a:cubicBezTo>
                  <a:pt x="1406978" y="4468877"/>
                  <a:pt x="1405981" y="4464205"/>
                  <a:pt x="1404983" y="4459535"/>
                </a:cubicBezTo>
                <a:cubicBezTo>
                  <a:pt x="1404983" y="4459535"/>
                  <a:pt x="1403985" y="4454865"/>
                  <a:pt x="1403985" y="4454865"/>
                </a:cubicBezTo>
                <a:cubicBezTo>
                  <a:pt x="1403985" y="4454865"/>
                  <a:pt x="1398316" y="4451189"/>
                  <a:pt x="1398316" y="4451189"/>
                </a:cubicBezTo>
                <a:cubicBezTo>
                  <a:pt x="1398316" y="4451189"/>
                  <a:pt x="1398316" y="4451189"/>
                  <a:pt x="1399315" y="4455862"/>
                </a:cubicBezTo>
                <a:cubicBezTo>
                  <a:pt x="1399315" y="4455862"/>
                  <a:pt x="1400312" y="4460533"/>
                  <a:pt x="1400312" y="4460533"/>
                </a:cubicBezTo>
                <a:cubicBezTo>
                  <a:pt x="1400312" y="4460533"/>
                  <a:pt x="1394644" y="4456859"/>
                  <a:pt x="1393645" y="4452188"/>
                </a:cubicBezTo>
                <a:cubicBezTo>
                  <a:pt x="1391649" y="4442847"/>
                  <a:pt x="1390651" y="4438176"/>
                  <a:pt x="1388655" y="4428834"/>
                </a:cubicBezTo>
                <a:lnTo>
                  <a:pt x="1396421" y="4442316"/>
                </a:lnTo>
                <a:lnTo>
                  <a:pt x="1397319" y="4446519"/>
                </a:lnTo>
                <a:cubicBezTo>
                  <a:pt x="1403485" y="4452529"/>
                  <a:pt x="1401820" y="4450442"/>
                  <a:pt x="1398362" y="4445687"/>
                </a:cubicBezTo>
                <a:lnTo>
                  <a:pt x="1396421" y="4442316"/>
                </a:lnTo>
                <a:lnTo>
                  <a:pt x="1394700" y="4434259"/>
                </a:lnTo>
                <a:cubicBezTo>
                  <a:pt x="1394325" y="4432507"/>
                  <a:pt x="1394325" y="4432507"/>
                  <a:pt x="1394325" y="4432507"/>
                </a:cubicBezTo>
                <a:cubicBezTo>
                  <a:pt x="1394325" y="4432507"/>
                  <a:pt x="1398995" y="4431508"/>
                  <a:pt x="1398995" y="4431508"/>
                </a:cubicBezTo>
                <a:cubicBezTo>
                  <a:pt x="1398995" y="4431508"/>
                  <a:pt x="1398995" y="4431508"/>
                  <a:pt x="1397996" y="4426838"/>
                </a:cubicBezTo>
                <a:cubicBezTo>
                  <a:pt x="1397996" y="4426838"/>
                  <a:pt x="1397000" y="4422167"/>
                  <a:pt x="1397000" y="4422167"/>
                </a:cubicBezTo>
                <a:cubicBezTo>
                  <a:pt x="1393327" y="4427837"/>
                  <a:pt x="1392329" y="4423164"/>
                  <a:pt x="1392329" y="4423164"/>
                </a:cubicBezTo>
                <a:cubicBezTo>
                  <a:pt x="1391330" y="4418493"/>
                  <a:pt x="1390333" y="4413823"/>
                  <a:pt x="1385662" y="4414822"/>
                </a:cubicBezTo>
                <a:cubicBezTo>
                  <a:pt x="1384664" y="4410150"/>
                  <a:pt x="1384664" y="4410150"/>
                  <a:pt x="1384664" y="4410150"/>
                </a:cubicBezTo>
                <a:cubicBezTo>
                  <a:pt x="1389336" y="4409152"/>
                  <a:pt x="1388338" y="4404480"/>
                  <a:pt x="1383666" y="4405478"/>
                </a:cubicBezTo>
                <a:cubicBezTo>
                  <a:pt x="1382668" y="4400808"/>
                  <a:pt x="1380424" y="4390299"/>
                  <a:pt x="1378801" y="4382708"/>
                </a:cubicBezTo>
                <a:lnTo>
                  <a:pt x="1377677" y="4377453"/>
                </a:lnTo>
                <a:cubicBezTo>
                  <a:pt x="1379673" y="4386795"/>
                  <a:pt x="1377996" y="4401807"/>
                  <a:pt x="1377996" y="4401807"/>
                </a:cubicBezTo>
                <a:cubicBezTo>
                  <a:pt x="1375004" y="4387793"/>
                  <a:pt x="1367339" y="4374777"/>
                  <a:pt x="1364344" y="4360763"/>
                </a:cubicBezTo>
                <a:cubicBezTo>
                  <a:pt x="1357100" y="4343998"/>
                  <a:pt x="1355467" y="4353504"/>
                  <a:pt x="1349899" y="4354235"/>
                </a:cubicBezTo>
                <a:lnTo>
                  <a:pt x="1345078" y="4351907"/>
                </a:lnTo>
                <a:lnTo>
                  <a:pt x="1348800" y="4372250"/>
                </a:lnTo>
                <a:cubicBezTo>
                  <a:pt x="1354182" y="4389739"/>
                  <a:pt x="1362927" y="4405884"/>
                  <a:pt x="1379072" y="4419338"/>
                </a:cubicBezTo>
                <a:cubicBezTo>
                  <a:pt x="1389836" y="4430100"/>
                  <a:pt x="1387145" y="4440864"/>
                  <a:pt x="1389836" y="4454318"/>
                </a:cubicBezTo>
                <a:cubicBezTo>
                  <a:pt x="1389836" y="4481225"/>
                  <a:pt x="1395218" y="4505441"/>
                  <a:pt x="1411363" y="4524275"/>
                </a:cubicBezTo>
                <a:cubicBezTo>
                  <a:pt x="1451727" y="4567327"/>
                  <a:pt x="1482001" y="4616433"/>
                  <a:pt x="1509583" y="4667558"/>
                </a:cubicBezTo>
                <a:lnTo>
                  <a:pt x="1577273" y="4795718"/>
                </a:lnTo>
                <a:lnTo>
                  <a:pt x="1579917" y="4798245"/>
                </a:lnTo>
                <a:cubicBezTo>
                  <a:pt x="1584587" y="4797247"/>
                  <a:pt x="1580594" y="4778563"/>
                  <a:pt x="1576604" y="4759879"/>
                </a:cubicBezTo>
                <a:cubicBezTo>
                  <a:pt x="1609577" y="4845636"/>
                  <a:pt x="1674569" y="4944085"/>
                  <a:pt x="1731897" y="5029523"/>
                </a:cubicBezTo>
                <a:lnTo>
                  <a:pt x="1728521" y="5034733"/>
                </a:lnTo>
                <a:lnTo>
                  <a:pt x="1864742" y="5210497"/>
                </a:lnTo>
                <a:lnTo>
                  <a:pt x="1960966" y="5314141"/>
                </a:lnTo>
                <a:lnTo>
                  <a:pt x="1964240" y="5316895"/>
                </a:lnTo>
                <a:lnTo>
                  <a:pt x="1966833" y="5320459"/>
                </a:lnTo>
                <a:lnTo>
                  <a:pt x="2003292" y="5359731"/>
                </a:lnTo>
                <a:lnTo>
                  <a:pt x="2005134" y="5358985"/>
                </a:lnTo>
                <a:cubicBezTo>
                  <a:pt x="2006603" y="5359434"/>
                  <a:pt x="2009083" y="5361041"/>
                  <a:pt x="2013584" y="5364962"/>
                </a:cubicBezTo>
                <a:cubicBezTo>
                  <a:pt x="2007915" y="5361289"/>
                  <a:pt x="2008414" y="5363625"/>
                  <a:pt x="2011996" y="5368965"/>
                </a:cubicBezTo>
                <a:lnTo>
                  <a:pt x="2012621" y="5369779"/>
                </a:lnTo>
                <a:lnTo>
                  <a:pt x="2021956" y="5379834"/>
                </a:lnTo>
                <a:lnTo>
                  <a:pt x="2059336" y="5413704"/>
                </a:lnTo>
                <a:lnTo>
                  <a:pt x="2059384" y="5410736"/>
                </a:lnTo>
                <a:cubicBezTo>
                  <a:pt x="2056760" y="5407022"/>
                  <a:pt x="2053427" y="5402851"/>
                  <a:pt x="2055262" y="5400017"/>
                </a:cubicBezTo>
                <a:cubicBezTo>
                  <a:pt x="2064764" y="5410196"/>
                  <a:pt x="2067179" y="5415787"/>
                  <a:pt x="2068636" y="5419749"/>
                </a:cubicBezTo>
                <a:lnTo>
                  <a:pt x="2074568" y="5427506"/>
                </a:lnTo>
                <a:lnTo>
                  <a:pt x="2093075" y="5444275"/>
                </a:lnTo>
                <a:lnTo>
                  <a:pt x="2096976" y="5446663"/>
                </a:lnTo>
                <a:lnTo>
                  <a:pt x="2101272" y="5451702"/>
                </a:lnTo>
                <a:lnTo>
                  <a:pt x="2190614" y="5532655"/>
                </a:lnTo>
                <a:lnTo>
                  <a:pt x="2190957" y="5532205"/>
                </a:lnTo>
                <a:lnTo>
                  <a:pt x="2192913" y="5534621"/>
                </a:lnTo>
                <a:lnTo>
                  <a:pt x="2345065" y="5651238"/>
                </a:lnTo>
                <a:lnTo>
                  <a:pt x="2345801" y="5651144"/>
                </a:lnTo>
                <a:cubicBezTo>
                  <a:pt x="2348510" y="5652397"/>
                  <a:pt x="2351344" y="5654233"/>
                  <a:pt x="2353680" y="5653734"/>
                </a:cubicBezTo>
                <a:cubicBezTo>
                  <a:pt x="2353680" y="5653734"/>
                  <a:pt x="2354677" y="5658406"/>
                  <a:pt x="2354677" y="5658406"/>
                </a:cubicBezTo>
                <a:lnTo>
                  <a:pt x="2354729" y="5658644"/>
                </a:lnTo>
                <a:lnTo>
                  <a:pt x="2365695" y="5667049"/>
                </a:lnTo>
                <a:lnTo>
                  <a:pt x="2371685" y="5669425"/>
                </a:lnTo>
                <a:cubicBezTo>
                  <a:pt x="2371685" y="5669425"/>
                  <a:pt x="2376356" y="5668427"/>
                  <a:pt x="2370688" y="5664753"/>
                </a:cubicBezTo>
                <a:cubicBezTo>
                  <a:pt x="2369689" y="5660084"/>
                  <a:pt x="2369689" y="5660084"/>
                  <a:pt x="2369689" y="5660084"/>
                </a:cubicBezTo>
                <a:cubicBezTo>
                  <a:pt x="2386696" y="5671101"/>
                  <a:pt x="2367015" y="5670422"/>
                  <a:pt x="2387695" y="5675773"/>
                </a:cubicBezTo>
                <a:cubicBezTo>
                  <a:pt x="2388692" y="5680444"/>
                  <a:pt x="2388692" y="5680444"/>
                  <a:pt x="2388692" y="5680444"/>
                </a:cubicBezTo>
                <a:cubicBezTo>
                  <a:pt x="2389690" y="5685115"/>
                  <a:pt x="2389690" y="5685115"/>
                  <a:pt x="2394361" y="5684116"/>
                </a:cubicBezTo>
                <a:cubicBezTo>
                  <a:pt x="2400030" y="5687790"/>
                  <a:pt x="2400030" y="5687790"/>
                  <a:pt x="2400030" y="5687790"/>
                </a:cubicBezTo>
                <a:cubicBezTo>
                  <a:pt x="2402865" y="5689627"/>
                  <a:pt x="2404282" y="5690545"/>
                  <a:pt x="2405825" y="5692047"/>
                </a:cubicBezTo>
                <a:lnTo>
                  <a:pt x="2409797" y="5696759"/>
                </a:lnTo>
                <a:lnTo>
                  <a:pt x="2414794" y="5700011"/>
                </a:lnTo>
                <a:lnTo>
                  <a:pt x="2432881" y="5701530"/>
                </a:lnTo>
                <a:cubicBezTo>
                  <a:pt x="2440053" y="5703661"/>
                  <a:pt x="2445223" y="5704998"/>
                  <a:pt x="2441390" y="5698491"/>
                </a:cubicBezTo>
                <a:cubicBezTo>
                  <a:pt x="2439054" y="5698990"/>
                  <a:pt x="2435053" y="5697402"/>
                  <a:pt x="2430801" y="5694648"/>
                </a:cubicBezTo>
                <a:lnTo>
                  <a:pt x="2423109" y="5687744"/>
                </a:lnTo>
                <a:lnTo>
                  <a:pt x="2429054" y="5686473"/>
                </a:lnTo>
                <a:cubicBezTo>
                  <a:pt x="2457400" y="5704839"/>
                  <a:pt x="2485743" y="5723205"/>
                  <a:pt x="2503749" y="5738894"/>
                </a:cubicBezTo>
                <a:cubicBezTo>
                  <a:pt x="2504747" y="5743565"/>
                  <a:pt x="2509419" y="5742568"/>
                  <a:pt x="2509419" y="5742568"/>
                </a:cubicBezTo>
                <a:cubicBezTo>
                  <a:pt x="2527423" y="5758257"/>
                  <a:pt x="2493408" y="5736220"/>
                  <a:pt x="2500075" y="5744562"/>
                </a:cubicBezTo>
                <a:cubicBezTo>
                  <a:pt x="2521754" y="5754584"/>
                  <a:pt x="2517083" y="5755583"/>
                  <a:pt x="2519077" y="5764924"/>
                </a:cubicBezTo>
                <a:cubicBezTo>
                  <a:pt x="2539757" y="5770275"/>
                  <a:pt x="2548422" y="5787961"/>
                  <a:pt x="2540756" y="5774946"/>
                </a:cubicBezTo>
                <a:cubicBezTo>
                  <a:pt x="2545427" y="5773948"/>
                  <a:pt x="2545427" y="5773948"/>
                  <a:pt x="2545427" y="5773948"/>
                </a:cubicBezTo>
                <a:cubicBezTo>
                  <a:pt x="2550097" y="5772950"/>
                  <a:pt x="2550097" y="5772950"/>
                  <a:pt x="2550097" y="5772950"/>
                </a:cubicBezTo>
                <a:cubicBezTo>
                  <a:pt x="2555767" y="5776622"/>
                  <a:pt x="2566107" y="5779297"/>
                  <a:pt x="2572773" y="5787641"/>
                </a:cubicBezTo>
                <a:cubicBezTo>
                  <a:pt x="2571776" y="5782971"/>
                  <a:pt x="2576447" y="5781973"/>
                  <a:pt x="2582118" y="5785645"/>
                </a:cubicBezTo>
                <a:cubicBezTo>
                  <a:pt x="2602796" y="5790996"/>
                  <a:pt x="2623796" y="5820700"/>
                  <a:pt x="2650143" y="5829723"/>
                </a:cubicBezTo>
                <a:cubicBezTo>
                  <a:pt x="2656810" y="5838067"/>
                  <a:pt x="2660484" y="5832397"/>
                  <a:pt x="2670824" y="5835072"/>
                </a:cubicBezTo>
                <a:cubicBezTo>
                  <a:pt x="2670824" y="5835072"/>
                  <a:pt x="2677490" y="5843417"/>
                  <a:pt x="2684158" y="5851761"/>
                </a:cubicBezTo>
                <a:cubicBezTo>
                  <a:pt x="2739850" y="5883820"/>
                  <a:pt x="2819895" y="5915562"/>
                  <a:pt x="2874588" y="5942950"/>
                </a:cubicBezTo>
                <a:cubicBezTo>
                  <a:pt x="2901935" y="5956644"/>
                  <a:pt x="2923613" y="5966665"/>
                  <a:pt x="2956629" y="5984033"/>
                </a:cubicBezTo>
                <a:cubicBezTo>
                  <a:pt x="2966969" y="5986708"/>
                  <a:pt x="2992320" y="5991060"/>
                  <a:pt x="3003657" y="5998405"/>
                </a:cubicBezTo>
                <a:cubicBezTo>
                  <a:pt x="3003657" y="5998405"/>
                  <a:pt x="3010325" y="6006750"/>
                  <a:pt x="3010325" y="6006750"/>
                </a:cubicBezTo>
                <a:cubicBezTo>
                  <a:pt x="3036674" y="6015773"/>
                  <a:pt x="3035676" y="6011102"/>
                  <a:pt x="3052682" y="6022121"/>
                </a:cubicBezTo>
                <a:cubicBezTo>
                  <a:pt x="3041345" y="6014776"/>
                  <a:pt x="3101709" y="6045837"/>
                  <a:pt x="3132727" y="6053863"/>
                </a:cubicBezTo>
                <a:cubicBezTo>
                  <a:pt x="3181752" y="6077579"/>
                  <a:pt x="3248465" y="6092630"/>
                  <a:pt x="3306831" y="6114351"/>
                </a:cubicBezTo>
                <a:cubicBezTo>
                  <a:pt x="3332182" y="6118703"/>
                  <a:pt x="3368871" y="6130401"/>
                  <a:pt x="3409233" y="6136431"/>
                </a:cubicBezTo>
                <a:cubicBezTo>
                  <a:pt x="3450593" y="6147132"/>
                  <a:pt x="3495627" y="6152162"/>
                  <a:pt x="3520977" y="6156515"/>
                </a:cubicBezTo>
                <a:cubicBezTo>
                  <a:pt x="3591361" y="6165899"/>
                  <a:pt x="3648729" y="6182948"/>
                  <a:pt x="3704103" y="6190654"/>
                </a:cubicBezTo>
                <a:cubicBezTo>
                  <a:pt x="3743467" y="6192014"/>
                  <a:pt x="3797843" y="6195048"/>
                  <a:pt x="3841878" y="6195409"/>
                </a:cubicBezTo>
                <a:cubicBezTo>
                  <a:pt x="3868226" y="6204433"/>
                  <a:pt x="3901921" y="6202118"/>
                  <a:pt x="3935617" y="6199803"/>
                </a:cubicBezTo>
                <a:cubicBezTo>
                  <a:pt x="3952624" y="6210822"/>
                  <a:pt x="4001331" y="6210186"/>
                  <a:pt x="4050037" y="6209548"/>
                </a:cubicBezTo>
                <a:cubicBezTo>
                  <a:pt x="4098742" y="6208910"/>
                  <a:pt x="4147449" y="6208274"/>
                  <a:pt x="4164456" y="6219291"/>
                </a:cubicBezTo>
                <a:cubicBezTo>
                  <a:pt x="4178470" y="6216298"/>
                  <a:pt x="4202823" y="6215980"/>
                  <a:pt x="4208491" y="6219652"/>
                </a:cubicBezTo>
                <a:cubicBezTo>
                  <a:pt x="4220508" y="6207318"/>
                  <a:pt x="4273885" y="6205681"/>
                  <a:pt x="4280553" y="6214026"/>
                </a:cubicBezTo>
                <a:cubicBezTo>
                  <a:pt x="4285225" y="6213027"/>
                  <a:pt x="4294565" y="6211031"/>
                  <a:pt x="4299237" y="6210033"/>
                </a:cubicBezTo>
                <a:cubicBezTo>
                  <a:pt x="4302232" y="6224047"/>
                  <a:pt x="4342273" y="6205722"/>
                  <a:pt x="4376966" y="6208079"/>
                </a:cubicBezTo>
                <a:cubicBezTo>
                  <a:pt x="4381639" y="6207082"/>
                  <a:pt x="4381639" y="6207082"/>
                  <a:pt x="4381639" y="6207082"/>
                </a:cubicBezTo>
                <a:cubicBezTo>
                  <a:pt x="4381639" y="6207082"/>
                  <a:pt x="4382636" y="6211752"/>
                  <a:pt x="4382636" y="6211752"/>
                </a:cubicBezTo>
                <a:cubicBezTo>
                  <a:pt x="4387307" y="6210754"/>
                  <a:pt x="4387307" y="6210754"/>
                  <a:pt x="4391979" y="6209755"/>
                </a:cubicBezTo>
                <a:cubicBezTo>
                  <a:pt x="4391979" y="6209755"/>
                  <a:pt x="4391979" y="6209755"/>
                  <a:pt x="4390980" y="6205086"/>
                </a:cubicBezTo>
                <a:cubicBezTo>
                  <a:pt x="4390980" y="6205086"/>
                  <a:pt x="4386310" y="6206084"/>
                  <a:pt x="4386310" y="6206084"/>
                </a:cubicBezTo>
                <a:cubicBezTo>
                  <a:pt x="4395651" y="6204087"/>
                  <a:pt x="4409664" y="6201093"/>
                  <a:pt x="4408667" y="6196422"/>
                </a:cubicBezTo>
                <a:cubicBezTo>
                  <a:pt x="4490071" y="6188798"/>
                  <a:pt x="4570475" y="6176505"/>
                  <a:pt x="4653556" y="6153870"/>
                </a:cubicBezTo>
                <a:cubicBezTo>
                  <a:pt x="4685257" y="6142215"/>
                  <a:pt x="4708611" y="6137225"/>
                  <a:pt x="4745978" y="6129242"/>
                </a:cubicBezTo>
                <a:cubicBezTo>
                  <a:pt x="4787019" y="6115589"/>
                  <a:pt x="4845748" y="6093274"/>
                  <a:pt x="4900802" y="6076627"/>
                </a:cubicBezTo>
                <a:cubicBezTo>
                  <a:pt x="4959529" y="6054313"/>
                  <a:pt x="5013586" y="6032994"/>
                  <a:pt x="5058301" y="6013674"/>
                </a:cubicBezTo>
                <a:cubicBezTo>
                  <a:pt x="5094672" y="6001018"/>
                  <a:pt x="5112357" y="5992356"/>
                  <a:pt x="5152401" y="5974033"/>
                </a:cubicBezTo>
                <a:cubicBezTo>
                  <a:pt x="5160745" y="5967365"/>
                  <a:pt x="5174758" y="5964372"/>
                  <a:pt x="5184101" y="5962374"/>
                </a:cubicBezTo>
                <a:cubicBezTo>
                  <a:pt x="5206457" y="5952716"/>
                  <a:pt x="5222147" y="5934711"/>
                  <a:pt x="5245504" y="5929720"/>
                </a:cubicBezTo>
                <a:cubicBezTo>
                  <a:pt x="5245504" y="5929720"/>
                  <a:pt x="5246501" y="5934392"/>
                  <a:pt x="5246501" y="5934392"/>
                </a:cubicBezTo>
                <a:cubicBezTo>
                  <a:pt x="5241830" y="5935389"/>
                  <a:pt x="5247499" y="5939063"/>
                  <a:pt x="5251173" y="5933393"/>
                </a:cubicBezTo>
                <a:cubicBezTo>
                  <a:pt x="5255843" y="5932396"/>
                  <a:pt x="5260514" y="5931398"/>
                  <a:pt x="5260514" y="5931398"/>
                </a:cubicBezTo>
                <a:cubicBezTo>
                  <a:pt x="5259517" y="5926727"/>
                  <a:pt x="5264188" y="5925730"/>
                  <a:pt x="5264188" y="5925730"/>
                </a:cubicBezTo>
                <a:cubicBezTo>
                  <a:pt x="5265185" y="5930400"/>
                  <a:pt x="5269857" y="5929401"/>
                  <a:pt x="5274527" y="5928403"/>
                </a:cubicBezTo>
                <a:cubicBezTo>
                  <a:pt x="5278201" y="5922735"/>
                  <a:pt x="5273529" y="5923733"/>
                  <a:pt x="5272531" y="5919062"/>
                </a:cubicBezTo>
                <a:cubicBezTo>
                  <a:pt x="5272531" y="5919062"/>
                  <a:pt x="5277203" y="5918063"/>
                  <a:pt x="5277203" y="5918063"/>
                </a:cubicBezTo>
                <a:cubicBezTo>
                  <a:pt x="5281873" y="5917066"/>
                  <a:pt x="5285546" y="5911397"/>
                  <a:pt x="5285546" y="5911397"/>
                </a:cubicBezTo>
                <a:cubicBezTo>
                  <a:pt x="5284549" y="5906727"/>
                  <a:pt x="5279879" y="5907725"/>
                  <a:pt x="5275207" y="5908722"/>
                </a:cubicBezTo>
                <a:cubicBezTo>
                  <a:pt x="5276205" y="5913393"/>
                  <a:pt x="5276205" y="5913393"/>
                  <a:pt x="5276205" y="5913393"/>
                </a:cubicBezTo>
                <a:cubicBezTo>
                  <a:pt x="5270536" y="5909721"/>
                  <a:pt x="5270536" y="5909721"/>
                  <a:pt x="5270536" y="5909721"/>
                </a:cubicBezTo>
                <a:cubicBezTo>
                  <a:pt x="5306907" y="5897065"/>
                  <a:pt x="5359965" y="5871077"/>
                  <a:pt x="5379329" y="5847404"/>
                </a:cubicBezTo>
                <a:cubicBezTo>
                  <a:pt x="5419372" y="5829081"/>
                  <a:pt x="5475105" y="5792750"/>
                  <a:pt x="5542857" y="5744086"/>
                </a:cubicBezTo>
                <a:cubicBezTo>
                  <a:pt x="5543855" y="5748759"/>
                  <a:pt x="5543855" y="5748759"/>
                  <a:pt x="5543855" y="5748759"/>
                </a:cubicBezTo>
                <a:cubicBezTo>
                  <a:pt x="5543855" y="5748759"/>
                  <a:pt x="5539183" y="5749756"/>
                  <a:pt x="5539183" y="5749756"/>
                </a:cubicBezTo>
                <a:cubicBezTo>
                  <a:pt x="5535510" y="5755425"/>
                  <a:pt x="5530840" y="5756424"/>
                  <a:pt x="5536507" y="5760095"/>
                </a:cubicBezTo>
                <a:cubicBezTo>
                  <a:pt x="5536507" y="5760095"/>
                  <a:pt x="5541179" y="5759098"/>
                  <a:pt x="5544853" y="5753429"/>
                </a:cubicBezTo>
                <a:cubicBezTo>
                  <a:pt x="5549523" y="5752432"/>
                  <a:pt x="5549523" y="5752432"/>
                  <a:pt x="5553195" y="5746762"/>
                </a:cubicBezTo>
                <a:cubicBezTo>
                  <a:pt x="5554194" y="5751434"/>
                  <a:pt x="5558865" y="5750436"/>
                  <a:pt x="5568208" y="5748439"/>
                </a:cubicBezTo>
                <a:cubicBezTo>
                  <a:pt x="5567709" y="5746105"/>
                  <a:pt x="5567209" y="5743768"/>
                  <a:pt x="5565793" y="5742849"/>
                </a:cubicBezTo>
                <a:lnTo>
                  <a:pt x="5563150" y="5743821"/>
                </a:lnTo>
                <a:lnTo>
                  <a:pt x="5569884" y="5733428"/>
                </a:lnTo>
                <a:cubicBezTo>
                  <a:pt x="5565213" y="5734427"/>
                  <a:pt x="5560543" y="5735424"/>
                  <a:pt x="5555871" y="5736423"/>
                </a:cubicBezTo>
                <a:cubicBezTo>
                  <a:pt x="5566891" y="5719416"/>
                  <a:pt x="5574237" y="5708077"/>
                  <a:pt x="5595597" y="5693746"/>
                </a:cubicBezTo>
                <a:cubicBezTo>
                  <a:pt x="5591923" y="5699415"/>
                  <a:pt x="5596594" y="5698416"/>
                  <a:pt x="5601265" y="5697419"/>
                </a:cubicBezTo>
                <a:cubicBezTo>
                  <a:pt x="5622624" y="5683088"/>
                  <a:pt x="5640990" y="5654743"/>
                  <a:pt x="5654005" y="5647078"/>
                </a:cubicBezTo>
                <a:cubicBezTo>
                  <a:pt x="5654005" y="5647078"/>
                  <a:pt x="5655003" y="5651750"/>
                  <a:pt x="5650333" y="5652747"/>
                </a:cubicBezTo>
                <a:cubicBezTo>
                  <a:pt x="5680037" y="5631749"/>
                  <a:pt x="5698401" y="5603403"/>
                  <a:pt x="5713411" y="5605080"/>
                </a:cubicBezTo>
                <a:cubicBezTo>
                  <a:pt x="5708741" y="5606079"/>
                  <a:pt x="5712413" y="5600409"/>
                  <a:pt x="5717085" y="5599412"/>
                </a:cubicBezTo>
                <a:cubicBezTo>
                  <a:pt x="5723434" y="5583402"/>
                  <a:pt x="5703073" y="5602405"/>
                  <a:pt x="5698401" y="5603403"/>
                </a:cubicBezTo>
                <a:cubicBezTo>
                  <a:pt x="5723434" y="5583402"/>
                  <a:pt x="5732775" y="5581407"/>
                  <a:pt x="5739123" y="5565397"/>
                </a:cubicBezTo>
                <a:cubicBezTo>
                  <a:pt x="5744793" y="5569071"/>
                  <a:pt x="5737447" y="5580410"/>
                  <a:pt x="5749465" y="5568074"/>
                </a:cubicBezTo>
                <a:cubicBezTo>
                  <a:pt x="5752140" y="5557732"/>
                  <a:pt x="5748466" y="5563402"/>
                  <a:pt x="5755813" y="5552065"/>
                </a:cubicBezTo>
                <a:cubicBezTo>
                  <a:pt x="5754813" y="5547394"/>
                  <a:pt x="5759485" y="5546395"/>
                  <a:pt x="5759485" y="5546395"/>
                </a:cubicBezTo>
                <a:cubicBezTo>
                  <a:pt x="5763159" y="5540726"/>
                  <a:pt x="5767829" y="5539729"/>
                  <a:pt x="5766831" y="5535057"/>
                </a:cubicBezTo>
                <a:cubicBezTo>
                  <a:pt x="5765834" y="5530386"/>
                  <a:pt x="5761163" y="5531383"/>
                  <a:pt x="5757489" y="5537052"/>
                </a:cubicBezTo>
                <a:cubicBezTo>
                  <a:pt x="5757489" y="5537052"/>
                  <a:pt x="5757489" y="5537052"/>
                  <a:pt x="5752817" y="5538051"/>
                </a:cubicBezTo>
                <a:cubicBezTo>
                  <a:pt x="5789869" y="5505714"/>
                  <a:pt x="5796216" y="5489707"/>
                  <a:pt x="5840612" y="5446031"/>
                </a:cubicBezTo>
                <a:cubicBezTo>
                  <a:pt x="5861292" y="5451381"/>
                  <a:pt x="5844285" y="5440361"/>
                  <a:pt x="5875984" y="5428705"/>
                </a:cubicBezTo>
                <a:cubicBezTo>
                  <a:pt x="5876981" y="5433377"/>
                  <a:pt x="5876981" y="5433377"/>
                  <a:pt x="5876981" y="5433377"/>
                </a:cubicBezTo>
                <a:cubicBezTo>
                  <a:pt x="5873309" y="5439045"/>
                  <a:pt x="5877980" y="5438048"/>
                  <a:pt x="5881654" y="5432378"/>
                </a:cubicBezTo>
                <a:cubicBezTo>
                  <a:pt x="5886325" y="5431380"/>
                  <a:pt x="5889997" y="5425712"/>
                  <a:pt x="5888999" y="5421040"/>
                </a:cubicBezTo>
                <a:cubicBezTo>
                  <a:pt x="5892673" y="5415372"/>
                  <a:pt x="5892673" y="5415372"/>
                  <a:pt x="5892673" y="5415372"/>
                </a:cubicBezTo>
                <a:cubicBezTo>
                  <a:pt x="5901015" y="5408706"/>
                  <a:pt x="5900018" y="5404034"/>
                  <a:pt x="5894349" y="5400360"/>
                </a:cubicBezTo>
                <a:cubicBezTo>
                  <a:pt x="5903692" y="5398364"/>
                  <a:pt x="5906367" y="5388024"/>
                  <a:pt x="5910040" y="5382356"/>
                </a:cubicBezTo>
                <a:cubicBezTo>
                  <a:pt x="5901696" y="5389023"/>
                  <a:pt x="5893352" y="5395689"/>
                  <a:pt x="5885009" y="5402357"/>
                </a:cubicBezTo>
                <a:cubicBezTo>
                  <a:pt x="5886005" y="5407028"/>
                  <a:pt x="5887003" y="5411699"/>
                  <a:pt x="5887003" y="5411699"/>
                </a:cubicBezTo>
                <a:cubicBezTo>
                  <a:pt x="5887003" y="5411699"/>
                  <a:pt x="5882333" y="5412697"/>
                  <a:pt x="5883331" y="5417368"/>
                </a:cubicBezTo>
                <a:cubicBezTo>
                  <a:pt x="5883331" y="5417368"/>
                  <a:pt x="5878661" y="5418365"/>
                  <a:pt x="5878661" y="5418365"/>
                </a:cubicBezTo>
                <a:cubicBezTo>
                  <a:pt x="5873988" y="5419363"/>
                  <a:pt x="5874987" y="5424035"/>
                  <a:pt x="5875984" y="5428705"/>
                </a:cubicBezTo>
                <a:cubicBezTo>
                  <a:pt x="5850633" y="5424354"/>
                  <a:pt x="5823605" y="5435012"/>
                  <a:pt x="5797893" y="5474694"/>
                </a:cubicBezTo>
                <a:cubicBezTo>
                  <a:pt x="5793223" y="5475693"/>
                  <a:pt x="5789550" y="5481361"/>
                  <a:pt x="5788553" y="5476691"/>
                </a:cubicBezTo>
                <a:cubicBezTo>
                  <a:pt x="5793223" y="5475693"/>
                  <a:pt x="5792224" y="5471021"/>
                  <a:pt x="5787554" y="5472019"/>
                </a:cubicBezTo>
                <a:cubicBezTo>
                  <a:pt x="5787554" y="5472019"/>
                  <a:pt x="5787554" y="5472019"/>
                  <a:pt x="5783880" y="5477689"/>
                </a:cubicBezTo>
                <a:cubicBezTo>
                  <a:pt x="5783880" y="5477689"/>
                  <a:pt x="5779209" y="5478686"/>
                  <a:pt x="5779209" y="5478686"/>
                </a:cubicBezTo>
                <a:cubicBezTo>
                  <a:pt x="5787893" y="5462179"/>
                  <a:pt x="5797326" y="5449175"/>
                  <a:pt x="5809467" y="5437421"/>
                </a:cubicBezTo>
                <a:lnTo>
                  <a:pt x="5851753" y="5406742"/>
                </a:lnTo>
                <a:lnTo>
                  <a:pt x="5852311" y="5409342"/>
                </a:lnTo>
                <a:cubicBezTo>
                  <a:pt x="5856982" y="5408343"/>
                  <a:pt x="5856982" y="5408343"/>
                  <a:pt x="5855983" y="5403674"/>
                </a:cubicBezTo>
                <a:cubicBezTo>
                  <a:pt x="5865325" y="5401676"/>
                  <a:pt x="5864329" y="5397006"/>
                  <a:pt x="5872672" y="5390339"/>
                </a:cubicBezTo>
                <a:cubicBezTo>
                  <a:pt x="5872672" y="5390339"/>
                  <a:pt x="5873671" y="5395010"/>
                  <a:pt x="5868998" y="5396009"/>
                </a:cubicBezTo>
                <a:cubicBezTo>
                  <a:pt x="5868998" y="5396009"/>
                  <a:pt x="5873671" y="5395010"/>
                  <a:pt x="5873671" y="5395010"/>
                </a:cubicBezTo>
                <a:cubicBezTo>
                  <a:pt x="5873671" y="5395010"/>
                  <a:pt x="5877343" y="5389341"/>
                  <a:pt x="5877343" y="5389341"/>
                </a:cubicBezTo>
                <a:cubicBezTo>
                  <a:pt x="5902375" y="5369340"/>
                  <a:pt x="5925731" y="5364351"/>
                  <a:pt x="5944096" y="5336008"/>
                </a:cubicBezTo>
                <a:cubicBezTo>
                  <a:pt x="5936751" y="5347345"/>
                  <a:pt x="5945093" y="5340677"/>
                  <a:pt x="5954436" y="5338681"/>
                </a:cubicBezTo>
                <a:cubicBezTo>
                  <a:pt x="5943417" y="5355687"/>
                  <a:pt x="5929403" y="5358682"/>
                  <a:pt x="5936071" y="5367026"/>
                </a:cubicBezTo>
                <a:cubicBezTo>
                  <a:pt x="5959106" y="5337683"/>
                  <a:pt x="5974798" y="5319679"/>
                  <a:pt x="6011847" y="5287342"/>
                </a:cubicBezTo>
                <a:cubicBezTo>
                  <a:pt x="6012845" y="5292014"/>
                  <a:pt x="6016519" y="5286345"/>
                  <a:pt x="6021190" y="5285346"/>
                </a:cubicBezTo>
                <a:cubicBezTo>
                  <a:pt x="6024863" y="5279677"/>
                  <a:pt x="6028537" y="5274009"/>
                  <a:pt x="6023863" y="5275006"/>
                </a:cubicBezTo>
                <a:cubicBezTo>
                  <a:pt x="6032207" y="5268340"/>
                  <a:pt x="6034884" y="5257999"/>
                  <a:pt x="6041233" y="5241991"/>
                </a:cubicBezTo>
                <a:cubicBezTo>
                  <a:pt x="6046901" y="5245664"/>
                  <a:pt x="6039554" y="5257001"/>
                  <a:pt x="6047899" y="5250335"/>
                </a:cubicBezTo>
                <a:cubicBezTo>
                  <a:pt x="6046901" y="5245664"/>
                  <a:pt x="6055246" y="5238997"/>
                  <a:pt x="6054247" y="5234325"/>
                </a:cubicBezTo>
                <a:cubicBezTo>
                  <a:pt x="6054247" y="5234325"/>
                  <a:pt x="6058919" y="5233328"/>
                  <a:pt x="6057920" y="5228658"/>
                </a:cubicBezTo>
                <a:cubicBezTo>
                  <a:pt x="6062591" y="5227659"/>
                  <a:pt x="6062591" y="5227659"/>
                  <a:pt x="6062591" y="5227659"/>
                </a:cubicBezTo>
                <a:cubicBezTo>
                  <a:pt x="6061593" y="5222988"/>
                  <a:pt x="6061593" y="5222988"/>
                  <a:pt x="6061593" y="5222988"/>
                </a:cubicBezTo>
                <a:cubicBezTo>
                  <a:pt x="6057920" y="5228658"/>
                  <a:pt x="6057920" y="5228658"/>
                  <a:pt x="6057920" y="5228658"/>
                </a:cubicBezTo>
                <a:cubicBezTo>
                  <a:pt x="6053250" y="5229655"/>
                  <a:pt x="6053250" y="5229655"/>
                  <a:pt x="6053250" y="5229655"/>
                </a:cubicBezTo>
                <a:cubicBezTo>
                  <a:pt x="6068941" y="5211651"/>
                  <a:pt x="6068941" y="5211651"/>
                  <a:pt x="6068941" y="5211651"/>
                </a:cubicBezTo>
                <a:cubicBezTo>
                  <a:pt x="6065267" y="5217319"/>
                  <a:pt x="6066265" y="5221991"/>
                  <a:pt x="6069937" y="5216321"/>
                </a:cubicBezTo>
                <a:cubicBezTo>
                  <a:pt x="6103993" y="5169972"/>
                  <a:pt x="6125712" y="5111605"/>
                  <a:pt x="6153103" y="5056910"/>
                </a:cubicBezTo>
                <a:cubicBezTo>
                  <a:pt x="6174822" y="4998546"/>
                  <a:pt x="6197539" y="4944849"/>
                  <a:pt x="6220259" y="4891153"/>
                </a:cubicBezTo>
                <a:cubicBezTo>
                  <a:pt x="6229601" y="4889157"/>
                  <a:pt x="6230598" y="4893829"/>
                  <a:pt x="6232593" y="4903170"/>
                </a:cubicBezTo>
                <a:cubicBezTo>
                  <a:pt x="6246968" y="4856141"/>
                  <a:pt x="6259665" y="4824124"/>
                  <a:pt x="6266691" y="4788433"/>
                </a:cubicBezTo>
                <a:cubicBezTo>
                  <a:pt x="6272541" y="4770088"/>
                  <a:pt x="6277222" y="4751993"/>
                  <a:pt x="6282822" y="4732481"/>
                </a:cubicBezTo>
                <a:lnTo>
                  <a:pt x="6302855" y="4672815"/>
                </a:lnTo>
                <a:lnTo>
                  <a:pt x="6305460" y="4672697"/>
                </a:lnTo>
                <a:cubicBezTo>
                  <a:pt x="6305460" y="4672697"/>
                  <a:pt x="6310131" y="4671699"/>
                  <a:pt x="6313804" y="4666031"/>
                </a:cubicBezTo>
                <a:cubicBezTo>
                  <a:pt x="6318475" y="4665033"/>
                  <a:pt x="6318475" y="4665033"/>
                  <a:pt x="6318475" y="4665033"/>
                </a:cubicBezTo>
                <a:cubicBezTo>
                  <a:pt x="6321151" y="4654692"/>
                  <a:pt x="6328497" y="4643354"/>
                  <a:pt x="6322827" y="4639682"/>
                </a:cubicBezTo>
                <a:cubicBezTo>
                  <a:pt x="6327499" y="4638683"/>
                  <a:pt x="6331173" y="4633014"/>
                  <a:pt x="6330175" y="4628345"/>
                </a:cubicBezTo>
                <a:cubicBezTo>
                  <a:pt x="6333847" y="4622674"/>
                  <a:pt x="6329177" y="4623672"/>
                  <a:pt x="6329177" y="4623672"/>
                </a:cubicBezTo>
                <a:cubicBezTo>
                  <a:pt x="6324505" y="4624671"/>
                  <a:pt x="6324505" y="4624671"/>
                  <a:pt x="6324505" y="4624671"/>
                </a:cubicBezTo>
                <a:cubicBezTo>
                  <a:pt x="6338199" y="4597325"/>
                  <a:pt x="6335206" y="4583312"/>
                  <a:pt x="6348900" y="4555965"/>
                </a:cubicBezTo>
                <a:cubicBezTo>
                  <a:pt x="6334887" y="4558958"/>
                  <a:pt x="6346904" y="4546622"/>
                  <a:pt x="6345907" y="4541951"/>
                </a:cubicBezTo>
                <a:cubicBezTo>
                  <a:pt x="6339557" y="4557959"/>
                  <a:pt x="6337561" y="4548618"/>
                  <a:pt x="6330216" y="4559955"/>
                </a:cubicBezTo>
                <a:cubicBezTo>
                  <a:pt x="6327541" y="4570295"/>
                  <a:pt x="6338559" y="4553288"/>
                  <a:pt x="6336883" y="4568299"/>
                </a:cubicBezTo>
                <a:cubicBezTo>
                  <a:pt x="6324866" y="4580635"/>
                  <a:pt x="6323189" y="4595647"/>
                  <a:pt x="6314844" y="4602314"/>
                </a:cubicBezTo>
                <a:cubicBezTo>
                  <a:pt x="6318517" y="4596645"/>
                  <a:pt x="6322191" y="4590975"/>
                  <a:pt x="6321192" y="4586304"/>
                </a:cubicBezTo>
                <a:cubicBezTo>
                  <a:pt x="6307497" y="4613651"/>
                  <a:pt x="6290131" y="4646668"/>
                  <a:pt x="6273761" y="4684354"/>
                </a:cubicBezTo>
                <a:cubicBezTo>
                  <a:pt x="6257391" y="4722041"/>
                  <a:pt x="6241021" y="4759728"/>
                  <a:pt x="6228327" y="4791746"/>
                </a:cubicBezTo>
                <a:cubicBezTo>
                  <a:pt x="6227328" y="4787073"/>
                  <a:pt x="6222657" y="4788072"/>
                  <a:pt x="6218983" y="4793740"/>
                </a:cubicBezTo>
                <a:cubicBezTo>
                  <a:pt x="6201617" y="4826756"/>
                  <a:pt x="6187921" y="4854104"/>
                  <a:pt x="6164885" y="4883446"/>
                </a:cubicBezTo>
                <a:cubicBezTo>
                  <a:pt x="6171551" y="4891790"/>
                  <a:pt x="6150193" y="4906124"/>
                  <a:pt x="6142846" y="4917459"/>
                </a:cubicBezTo>
                <a:cubicBezTo>
                  <a:pt x="6139172" y="4923130"/>
                  <a:pt x="6144842" y="4926804"/>
                  <a:pt x="6136497" y="4933470"/>
                </a:cubicBezTo>
                <a:cubicBezTo>
                  <a:pt x="6137495" y="4938141"/>
                  <a:pt x="6124481" y="4945806"/>
                  <a:pt x="6117135" y="4957143"/>
                </a:cubicBezTo>
                <a:cubicBezTo>
                  <a:pt x="6106115" y="4974149"/>
                  <a:pt x="6096093" y="4995828"/>
                  <a:pt x="6085074" y="5012834"/>
                </a:cubicBezTo>
                <a:cubicBezTo>
                  <a:pt x="6070383" y="5035511"/>
                  <a:pt x="6071379" y="5040181"/>
                  <a:pt x="6052017" y="5063855"/>
                </a:cubicBezTo>
                <a:cubicBezTo>
                  <a:pt x="6019957" y="5119547"/>
                  <a:pt x="5963543" y="5175556"/>
                  <a:pt x="5949849" y="5202903"/>
                </a:cubicBezTo>
                <a:cubicBezTo>
                  <a:pt x="5935836" y="5205898"/>
                  <a:pt x="5926811" y="5232245"/>
                  <a:pt x="5919467" y="5243586"/>
                </a:cubicBezTo>
                <a:cubicBezTo>
                  <a:pt x="5922141" y="5233244"/>
                  <a:pt x="5918469" y="5238913"/>
                  <a:pt x="5913797" y="5239912"/>
                </a:cubicBezTo>
                <a:cubicBezTo>
                  <a:pt x="5888085" y="5279594"/>
                  <a:pt x="5840696" y="5309255"/>
                  <a:pt x="5798296" y="5362272"/>
                </a:cubicBezTo>
                <a:cubicBezTo>
                  <a:pt x="5783605" y="5384947"/>
                  <a:pt x="5795621" y="5372612"/>
                  <a:pt x="5770589" y="5392612"/>
                </a:cubicBezTo>
                <a:cubicBezTo>
                  <a:pt x="5753900" y="5405947"/>
                  <a:pt x="5742883" y="5422953"/>
                  <a:pt x="5726193" y="5436286"/>
                </a:cubicBezTo>
                <a:cubicBezTo>
                  <a:pt x="5668782" y="5487625"/>
                  <a:pt x="5610372" y="5534294"/>
                  <a:pt x="5560309" y="5574296"/>
                </a:cubicBezTo>
                <a:cubicBezTo>
                  <a:pt x="5539947" y="5593298"/>
                  <a:pt x="5522261" y="5601962"/>
                  <a:pt x="5511241" y="5618968"/>
                </a:cubicBezTo>
                <a:cubicBezTo>
                  <a:pt x="5506569" y="5619967"/>
                  <a:pt x="5506569" y="5619967"/>
                  <a:pt x="5501899" y="5620964"/>
                </a:cubicBezTo>
                <a:cubicBezTo>
                  <a:pt x="5497229" y="5621963"/>
                  <a:pt x="5483216" y="5624956"/>
                  <a:pt x="5462853" y="5643958"/>
                </a:cubicBezTo>
                <a:cubicBezTo>
                  <a:pt x="5454509" y="5650624"/>
                  <a:pt x="5442491" y="5662962"/>
                  <a:pt x="5434147" y="5669628"/>
                </a:cubicBezTo>
                <a:cubicBezTo>
                  <a:pt x="5395101" y="5692624"/>
                  <a:pt x="5346715" y="5717613"/>
                  <a:pt x="5335695" y="5734620"/>
                </a:cubicBezTo>
                <a:cubicBezTo>
                  <a:pt x="5342043" y="5718611"/>
                  <a:pt x="5291979" y="5758613"/>
                  <a:pt x="5279961" y="5770948"/>
                </a:cubicBezTo>
                <a:cubicBezTo>
                  <a:pt x="5260279" y="5770269"/>
                  <a:pt x="5232571" y="5800610"/>
                  <a:pt x="5196201" y="5813264"/>
                </a:cubicBezTo>
                <a:cubicBezTo>
                  <a:pt x="5191531" y="5814263"/>
                  <a:pt x="5198197" y="5822607"/>
                  <a:pt x="5184185" y="5825600"/>
                </a:cubicBezTo>
                <a:cubicBezTo>
                  <a:pt x="5173845" y="5822925"/>
                  <a:pt x="5143143" y="5839253"/>
                  <a:pt x="5148811" y="5842926"/>
                </a:cubicBezTo>
                <a:cubicBezTo>
                  <a:pt x="5132803" y="5836578"/>
                  <a:pt x="5108769" y="5861249"/>
                  <a:pt x="5098429" y="5858574"/>
                </a:cubicBezTo>
                <a:cubicBezTo>
                  <a:pt x="5100425" y="5867915"/>
                  <a:pt x="5096752" y="5873584"/>
                  <a:pt x="5093078" y="5879254"/>
                </a:cubicBezTo>
                <a:cubicBezTo>
                  <a:pt x="5084733" y="5885921"/>
                  <a:pt x="5080063" y="5886918"/>
                  <a:pt x="5071717" y="5893584"/>
                </a:cubicBezTo>
                <a:cubicBezTo>
                  <a:pt x="5041017" y="5909914"/>
                  <a:pt x="4999977" y="5923566"/>
                  <a:pt x="4963607" y="5936220"/>
                </a:cubicBezTo>
                <a:cubicBezTo>
                  <a:pt x="4954263" y="5938216"/>
                  <a:pt x="4943924" y="5935541"/>
                  <a:pt x="4943924" y="5935541"/>
                </a:cubicBezTo>
                <a:cubicBezTo>
                  <a:pt x="4940250" y="5941210"/>
                  <a:pt x="4935579" y="5942209"/>
                  <a:pt x="4931907" y="5947877"/>
                </a:cubicBezTo>
                <a:cubicBezTo>
                  <a:pt x="4927236" y="5948876"/>
                  <a:pt x="4927236" y="5948876"/>
                  <a:pt x="4927236" y="5948876"/>
                </a:cubicBezTo>
                <a:cubicBezTo>
                  <a:pt x="4892542" y="5946518"/>
                  <a:pt x="4848827" y="5970511"/>
                  <a:pt x="4813453" y="5987836"/>
                </a:cubicBezTo>
                <a:cubicBezTo>
                  <a:pt x="4812455" y="5983165"/>
                  <a:pt x="4812455" y="5983165"/>
                  <a:pt x="4812455" y="5983165"/>
                </a:cubicBezTo>
                <a:cubicBezTo>
                  <a:pt x="4797445" y="5981489"/>
                  <a:pt x="4796766" y="6001171"/>
                  <a:pt x="4789099" y="5988156"/>
                </a:cubicBezTo>
                <a:cubicBezTo>
                  <a:pt x="4765746" y="5993144"/>
                  <a:pt x="4781755" y="5999492"/>
                  <a:pt x="4763071" y="6003484"/>
                </a:cubicBezTo>
                <a:cubicBezTo>
                  <a:pt x="4762072" y="5998814"/>
                  <a:pt x="4752731" y="6000810"/>
                  <a:pt x="4747061" y="5997136"/>
                </a:cubicBezTo>
                <a:cubicBezTo>
                  <a:pt x="4730373" y="6010470"/>
                  <a:pt x="4711689" y="6014462"/>
                  <a:pt x="4687335" y="6014782"/>
                </a:cubicBezTo>
                <a:cubicBezTo>
                  <a:pt x="4680987" y="6030790"/>
                  <a:pt x="4650965" y="6027436"/>
                  <a:pt x="4642621" y="6034102"/>
                </a:cubicBezTo>
                <a:cubicBezTo>
                  <a:pt x="4641623" y="6029431"/>
                  <a:pt x="4636952" y="6030429"/>
                  <a:pt x="4636952" y="6030429"/>
                </a:cubicBezTo>
                <a:cubicBezTo>
                  <a:pt x="4610921" y="6045759"/>
                  <a:pt x="4586569" y="6046077"/>
                  <a:pt x="4563214" y="6051067"/>
                </a:cubicBezTo>
                <a:cubicBezTo>
                  <a:pt x="4558541" y="6052066"/>
                  <a:pt x="4553871" y="6053063"/>
                  <a:pt x="4553871" y="6053063"/>
                </a:cubicBezTo>
                <a:cubicBezTo>
                  <a:pt x="4552873" y="6048393"/>
                  <a:pt x="4552873" y="6048393"/>
                  <a:pt x="4552873" y="6048393"/>
                </a:cubicBezTo>
                <a:cubicBezTo>
                  <a:pt x="4551875" y="6043722"/>
                  <a:pt x="4547205" y="6044719"/>
                  <a:pt x="4547205" y="6044719"/>
                </a:cubicBezTo>
                <a:cubicBezTo>
                  <a:pt x="4542534" y="6045718"/>
                  <a:pt x="4543531" y="6050388"/>
                  <a:pt x="4543531" y="6050388"/>
                </a:cubicBezTo>
                <a:cubicBezTo>
                  <a:pt x="4528521" y="6048711"/>
                  <a:pt x="4517502" y="6065717"/>
                  <a:pt x="4494145" y="6070708"/>
                </a:cubicBezTo>
                <a:cubicBezTo>
                  <a:pt x="4511832" y="6062045"/>
                  <a:pt x="4481809" y="6058690"/>
                  <a:pt x="4478137" y="6064359"/>
                </a:cubicBezTo>
                <a:cubicBezTo>
                  <a:pt x="4487478" y="6062363"/>
                  <a:pt x="4488477" y="6067034"/>
                  <a:pt x="4479134" y="6069030"/>
                </a:cubicBezTo>
                <a:cubicBezTo>
                  <a:pt x="4482808" y="6063362"/>
                  <a:pt x="4464125" y="6067353"/>
                  <a:pt x="4459453" y="6068351"/>
                </a:cubicBezTo>
                <a:cubicBezTo>
                  <a:pt x="4461447" y="6077694"/>
                  <a:pt x="4450111" y="6070346"/>
                  <a:pt x="4432425" y="6079010"/>
                </a:cubicBezTo>
                <a:cubicBezTo>
                  <a:pt x="4444441" y="6066673"/>
                  <a:pt x="4417414" y="6077333"/>
                  <a:pt x="4404399" y="6084998"/>
                </a:cubicBezTo>
                <a:cubicBezTo>
                  <a:pt x="4399727" y="6085995"/>
                  <a:pt x="4399727" y="6085995"/>
                  <a:pt x="4394059" y="6082323"/>
                </a:cubicBezTo>
                <a:cubicBezTo>
                  <a:pt x="4389386" y="6083320"/>
                  <a:pt x="4384716" y="6084319"/>
                  <a:pt x="4379047" y="6080645"/>
                </a:cubicBezTo>
                <a:cubicBezTo>
                  <a:pt x="4379047" y="6080645"/>
                  <a:pt x="4374376" y="6081644"/>
                  <a:pt x="4374376" y="6081644"/>
                </a:cubicBezTo>
                <a:cubicBezTo>
                  <a:pt x="4345352" y="6082961"/>
                  <a:pt x="4318323" y="6093619"/>
                  <a:pt x="4292971" y="6089266"/>
                </a:cubicBezTo>
                <a:cubicBezTo>
                  <a:pt x="4266943" y="6104597"/>
                  <a:pt x="4215243" y="6091221"/>
                  <a:pt x="4193882" y="6105553"/>
                </a:cubicBezTo>
                <a:cubicBezTo>
                  <a:pt x="4189212" y="6106550"/>
                  <a:pt x="4189212" y="6106550"/>
                  <a:pt x="4184541" y="6107549"/>
                </a:cubicBezTo>
                <a:cubicBezTo>
                  <a:pt x="4183543" y="6102876"/>
                  <a:pt x="4183543" y="6102876"/>
                  <a:pt x="4178872" y="6103875"/>
                </a:cubicBezTo>
                <a:cubicBezTo>
                  <a:pt x="4178872" y="6103875"/>
                  <a:pt x="4174201" y="6104874"/>
                  <a:pt x="4174201" y="6104874"/>
                </a:cubicBezTo>
                <a:cubicBezTo>
                  <a:pt x="4168532" y="6101200"/>
                  <a:pt x="4149847" y="6105192"/>
                  <a:pt x="4146175" y="6110861"/>
                </a:cubicBezTo>
                <a:cubicBezTo>
                  <a:pt x="4146175" y="6110861"/>
                  <a:pt x="4141503" y="6111859"/>
                  <a:pt x="4141503" y="6111859"/>
                </a:cubicBezTo>
                <a:cubicBezTo>
                  <a:pt x="4135835" y="6108185"/>
                  <a:pt x="4135835" y="6108185"/>
                  <a:pt x="4135835" y="6108185"/>
                </a:cubicBezTo>
                <a:cubicBezTo>
                  <a:pt x="4131163" y="6109183"/>
                  <a:pt x="4131163" y="6109183"/>
                  <a:pt x="4131163" y="6109183"/>
                </a:cubicBezTo>
                <a:cubicBezTo>
                  <a:pt x="4117151" y="6112178"/>
                  <a:pt x="4102139" y="6110500"/>
                  <a:pt x="4092798" y="6112497"/>
                </a:cubicBezTo>
                <a:cubicBezTo>
                  <a:pt x="4092798" y="6112497"/>
                  <a:pt x="4087129" y="6108823"/>
                  <a:pt x="4082458" y="6109821"/>
                </a:cubicBezTo>
                <a:cubicBezTo>
                  <a:pt x="4083455" y="6114492"/>
                  <a:pt x="4058104" y="6110139"/>
                  <a:pt x="4052435" y="6106468"/>
                </a:cubicBezTo>
                <a:cubicBezTo>
                  <a:pt x="4053433" y="6111138"/>
                  <a:pt x="4053433" y="6111138"/>
                  <a:pt x="4053433" y="6111138"/>
                </a:cubicBezTo>
                <a:cubicBezTo>
                  <a:pt x="4048763" y="6112135"/>
                  <a:pt x="4048763" y="6112135"/>
                  <a:pt x="4043093" y="6108462"/>
                </a:cubicBezTo>
                <a:cubicBezTo>
                  <a:pt x="4050100" y="6106966"/>
                  <a:pt x="4051017" y="6105549"/>
                  <a:pt x="4049935" y="6103338"/>
                </a:cubicBezTo>
                <a:lnTo>
                  <a:pt x="4045742" y="6095312"/>
                </a:lnTo>
                <a:lnTo>
                  <a:pt x="4059782" y="6095129"/>
                </a:lnTo>
                <a:cubicBezTo>
                  <a:pt x="4093477" y="6092815"/>
                  <a:pt x="4160866" y="6088185"/>
                  <a:pt x="4208575" y="6082877"/>
                </a:cubicBezTo>
                <a:cubicBezTo>
                  <a:pt x="4337687" y="6069945"/>
                  <a:pt x="4461129" y="6053340"/>
                  <a:pt x="4574233" y="6034059"/>
                </a:cubicBezTo>
                <a:cubicBezTo>
                  <a:pt x="4590921" y="6020727"/>
                  <a:pt x="4639627" y="6020089"/>
                  <a:pt x="4653639" y="6017096"/>
                </a:cubicBezTo>
                <a:cubicBezTo>
                  <a:pt x="4653639" y="6017096"/>
                  <a:pt x="4661985" y="6010429"/>
                  <a:pt x="4666657" y="6009430"/>
                </a:cubicBezTo>
                <a:cubicBezTo>
                  <a:pt x="4666657" y="6009430"/>
                  <a:pt x="4666657" y="6009430"/>
                  <a:pt x="4671326" y="6008432"/>
                </a:cubicBezTo>
                <a:cubicBezTo>
                  <a:pt x="4671326" y="6008432"/>
                  <a:pt x="4671326" y="6008432"/>
                  <a:pt x="4680669" y="6006436"/>
                </a:cubicBezTo>
                <a:cubicBezTo>
                  <a:pt x="4707697" y="5995778"/>
                  <a:pt x="4741392" y="5993462"/>
                  <a:pt x="4777762" y="5980809"/>
                </a:cubicBezTo>
                <a:cubicBezTo>
                  <a:pt x="4810460" y="5973824"/>
                  <a:pt x="4872861" y="5945840"/>
                  <a:pt x="4917575" y="5926517"/>
                </a:cubicBezTo>
                <a:cubicBezTo>
                  <a:pt x="4957619" y="5908194"/>
                  <a:pt x="5003331" y="5893543"/>
                  <a:pt x="5024691" y="5879212"/>
                </a:cubicBezTo>
                <a:cubicBezTo>
                  <a:pt x="5042377" y="5870549"/>
                  <a:pt x="5031038" y="5863204"/>
                  <a:pt x="5063735" y="5856218"/>
                </a:cubicBezTo>
                <a:cubicBezTo>
                  <a:pt x="5064733" y="5860888"/>
                  <a:pt x="5069405" y="5859891"/>
                  <a:pt x="5078746" y="5857895"/>
                </a:cubicBezTo>
                <a:cubicBezTo>
                  <a:pt x="5082420" y="5852226"/>
                  <a:pt x="5081423" y="5847555"/>
                  <a:pt x="5094437" y="5839890"/>
                </a:cubicBezTo>
                <a:cubicBezTo>
                  <a:pt x="5103779" y="5837894"/>
                  <a:pt x="5117791" y="5834899"/>
                  <a:pt x="5130807" y="5827235"/>
                </a:cubicBezTo>
                <a:cubicBezTo>
                  <a:pt x="5174523" y="5803242"/>
                  <a:pt x="5227582" y="5777255"/>
                  <a:pt x="5253613" y="5761925"/>
                </a:cubicBezTo>
                <a:cubicBezTo>
                  <a:pt x="5266627" y="5754260"/>
                  <a:pt x="5265629" y="5749589"/>
                  <a:pt x="5273974" y="5742921"/>
                </a:cubicBezTo>
                <a:cubicBezTo>
                  <a:pt x="5310345" y="5730267"/>
                  <a:pt x="5356737" y="5695935"/>
                  <a:pt x="5398457" y="5662600"/>
                </a:cubicBezTo>
                <a:cubicBezTo>
                  <a:pt x="5441175" y="5633938"/>
                  <a:pt x="5478225" y="5601601"/>
                  <a:pt x="5508927" y="5585273"/>
                </a:cubicBezTo>
                <a:cubicBezTo>
                  <a:pt x="5503258" y="5581600"/>
                  <a:pt x="5507928" y="5580601"/>
                  <a:pt x="5516272" y="5573935"/>
                </a:cubicBezTo>
                <a:cubicBezTo>
                  <a:pt x="5512598" y="5579604"/>
                  <a:pt x="5513597" y="5584275"/>
                  <a:pt x="5517271" y="5578605"/>
                </a:cubicBezTo>
                <a:cubicBezTo>
                  <a:pt x="5520943" y="5572937"/>
                  <a:pt x="5576677" y="5536610"/>
                  <a:pt x="5566338" y="5533934"/>
                </a:cubicBezTo>
                <a:cubicBezTo>
                  <a:pt x="5586699" y="5514930"/>
                  <a:pt x="5597039" y="5517607"/>
                  <a:pt x="5597039" y="5517607"/>
                </a:cubicBezTo>
                <a:cubicBezTo>
                  <a:pt x="5612731" y="5499602"/>
                  <a:pt x="5596041" y="5512935"/>
                  <a:pt x="5590371" y="5509261"/>
                </a:cubicBezTo>
                <a:cubicBezTo>
                  <a:pt x="5610733" y="5490259"/>
                  <a:pt x="5610733" y="5490259"/>
                  <a:pt x="5610733" y="5490259"/>
                </a:cubicBezTo>
                <a:cubicBezTo>
                  <a:pt x="5604385" y="5506268"/>
                  <a:pt x="5621073" y="5492935"/>
                  <a:pt x="5625744" y="5491937"/>
                </a:cubicBezTo>
                <a:cubicBezTo>
                  <a:pt x="5639440" y="5464590"/>
                  <a:pt x="5687825" y="5439599"/>
                  <a:pt x="5718210" y="5398918"/>
                </a:cubicBezTo>
                <a:cubicBezTo>
                  <a:pt x="5722880" y="5397921"/>
                  <a:pt x="5721883" y="5393250"/>
                  <a:pt x="5726553" y="5392252"/>
                </a:cubicBezTo>
                <a:cubicBezTo>
                  <a:pt x="5731224" y="5391254"/>
                  <a:pt x="5730227" y="5386582"/>
                  <a:pt x="5730227" y="5386582"/>
                </a:cubicBezTo>
                <a:cubicBezTo>
                  <a:pt x="5733899" y="5380915"/>
                  <a:pt x="5729229" y="5381912"/>
                  <a:pt x="5725555" y="5387581"/>
                </a:cubicBezTo>
                <a:cubicBezTo>
                  <a:pt x="5725555" y="5387581"/>
                  <a:pt x="5725555" y="5387581"/>
                  <a:pt x="5720884" y="5388578"/>
                </a:cubicBezTo>
                <a:cubicBezTo>
                  <a:pt x="5760609" y="5345901"/>
                  <a:pt x="5786639" y="5330572"/>
                  <a:pt x="5821693" y="5288895"/>
                </a:cubicBezTo>
                <a:cubicBezTo>
                  <a:pt x="5827363" y="5292568"/>
                  <a:pt x="5831035" y="5286898"/>
                  <a:pt x="5836704" y="5290572"/>
                </a:cubicBezTo>
                <a:cubicBezTo>
                  <a:pt x="5883775" y="5236557"/>
                  <a:pt x="5935517" y="5181544"/>
                  <a:pt x="5981591" y="5122858"/>
                </a:cubicBezTo>
                <a:cubicBezTo>
                  <a:pt x="6032334" y="5063177"/>
                  <a:pt x="6077409" y="4999820"/>
                  <a:pt x="6118812" y="4942132"/>
                </a:cubicBezTo>
                <a:cubicBezTo>
                  <a:pt x="6104798" y="4945127"/>
                  <a:pt x="6093101" y="4981814"/>
                  <a:pt x="6076412" y="4995149"/>
                </a:cubicBezTo>
                <a:cubicBezTo>
                  <a:pt x="6077409" y="4999820"/>
                  <a:pt x="6068067" y="5001815"/>
                  <a:pt x="6063397" y="5002813"/>
                </a:cubicBezTo>
                <a:cubicBezTo>
                  <a:pt x="6036685" y="5037826"/>
                  <a:pt x="6002631" y="5084175"/>
                  <a:pt x="5966579" y="5121182"/>
                </a:cubicBezTo>
                <a:cubicBezTo>
                  <a:pt x="5927851" y="5168529"/>
                  <a:pt x="5885453" y="5221546"/>
                  <a:pt x="5844729" y="5259552"/>
                </a:cubicBezTo>
                <a:cubicBezTo>
                  <a:pt x="5840058" y="5260549"/>
                  <a:pt x="5827043" y="5268214"/>
                  <a:pt x="5827043" y="5268214"/>
                </a:cubicBezTo>
                <a:cubicBezTo>
                  <a:pt x="5803009" y="5292886"/>
                  <a:pt x="5779973" y="5322229"/>
                  <a:pt x="5759611" y="5341232"/>
                </a:cubicBezTo>
                <a:cubicBezTo>
                  <a:pt x="5754940" y="5342230"/>
                  <a:pt x="5758613" y="5336560"/>
                  <a:pt x="5750269" y="5343228"/>
                </a:cubicBezTo>
                <a:cubicBezTo>
                  <a:pt x="5754940" y="5342230"/>
                  <a:pt x="5751266" y="5347898"/>
                  <a:pt x="5752265" y="5352569"/>
                </a:cubicBezTo>
                <a:cubicBezTo>
                  <a:pt x="5719885" y="5383909"/>
                  <a:pt x="5685513" y="5405904"/>
                  <a:pt x="5656807" y="5431574"/>
                </a:cubicBezTo>
                <a:cubicBezTo>
                  <a:pt x="5660479" y="5425905"/>
                  <a:pt x="5665151" y="5424908"/>
                  <a:pt x="5668823" y="5419239"/>
                </a:cubicBezTo>
                <a:cubicBezTo>
                  <a:pt x="5688186" y="5395564"/>
                  <a:pt x="5708548" y="5376562"/>
                  <a:pt x="5700204" y="5383229"/>
                </a:cubicBezTo>
                <a:cubicBezTo>
                  <a:pt x="5720565" y="5364226"/>
                  <a:pt x="5743601" y="5334884"/>
                  <a:pt x="5759291" y="5316879"/>
                </a:cubicBezTo>
                <a:cubicBezTo>
                  <a:pt x="5762965" y="5311210"/>
                  <a:pt x="5762965" y="5311210"/>
                  <a:pt x="5767637" y="5310212"/>
                </a:cubicBezTo>
                <a:cubicBezTo>
                  <a:pt x="5764961" y="5320552"/>
                  <a:pt x="5774982" y="5298873"/>
                  <a:pt x="5776978" y="5308215"/>
                </a:cubicBezTo>
                <a:cubicBezTo>
                  <a:pt x="5784325" y="5296878"/>
                  <a:pt x="5791671" y="5285539"/>
                  <a:pt x="5795344" y="5279871"/>
                </a:cubicBezTo>
                <a:cubicBezTo>
                  <a:pt x="5807361" y="5267535"/>
                  <a:pt x="5815704" y="5260867"/>
                  <a:pt x="5823052" y="5249530"/>
                </a:cubicBezTo>
                <a:cubicBezTo>
                  <a:pt x="5843414" y="5230528"/>
                  <a:pt x="5868445" y="5210527"/>
                  <a:pt x="5876789" y="5203859"/>
                </a:cubicBezTo>
                <a:cubicBezTo>
                  <a:pt x="5872119" y="5204858"/>
                  <a:pt x="5875791" y="5199189"/>
                  <a:pt x="5875791" y="5199189"/>
                </a:cubicBezTo>
                <a:cubicBezTo>
                  <a:pt x="5879465" y="5193519"/>
                  <a:pt x="5883139" y="5187851"/>
                  <a:pt x="5891483" y="5181185"/>
                </a:cubicBezTo>
                <a:cubicBezTo>
                  <a:pt x="5891483" y="5181185"/>
                  <a:pt x="5896154" y="5180186"/>
                  <a:pt x="5895155" y="5175515"/>
                </a:cubicBezTo>
                <a:cubicBezTo>
                  <a:pt x="5907171" y="5163179"/>
                  <a:pt x="5919189" y="5150844"/>
                  <a:pt x="5926536" y="5139505"/>
                </a:cubicBezTo>
                <a:cubicBezTo>
                  <a:pt x="5938553" y="5127170"/>
                  <a:pt x="5951567" y="5119504"/>
                  <a:pt x="5942227" y="5121500"/>
                </a:cubicBezTo>
                <a:cubicBezTo>
                  <a:pt x="5953245" y="5104494"/>
                  <a:pt x="5968936" y="5086488"/>
                  <a:pt x="5989296" y="5067486"/>
                </a:cubicBezTo>
                <a:cubicBezTo>
                  <a:pt x="5992970" y="5061817"/>
                  <a:pt x="6000317" y="5050480"/>
                  <a:pt x="6008661" y="5043813"/>
                </a:cubicBezTo>
                <a:cubicBezTo>
                  <a:pt x="6008661" y="5043813"/>
                  <a:pt x="6013332" y="5042815"/>
                  <a:pt x="6013332" y="5042815"/>
                </a:cubicBezTo>
                <a:cubicBezTo>
                  <a:pt x="6012333" y="5038142"/>
                  <a:pt x="6017005" y="5037145"/>
                  <a:pt x="6017005" y="5037145"/>
                </a:cubicBezTo>
                <a:cubicBezTo>
                  <a:pt x="6016007" y="5032475"/>
                  <a:pt x="6016007" y="5032475"/>
                  <a:pt x="6016007" y="5032475"/>
                </a:cubicBezTo>
                <a:cubicBezTo>
                  <a:pt x="6016007" y="5032475"/>
                  <a:pt x="6016007" y="5032475"/>
                  <a:pt x="6020679" y="5031478"/>
                </a:cubicBezTo>
                <a:cubicBezTo>
                  <a:pt x="6047387" y="4996466"/>
                  <a:pt x="6074096" y="4961453"/>
                  <a:pt x="6092463" y="4933109"/>
                </a:cubicBezTo>
                <a:cubicBezTo>
                  <a:pt x="6097135" y="4932111"/>
                  <a:pt x="6101805" y="4931113"/>
                  <a:pt x="6100805" y="4926443"/>
                </a:cubicBezTo>
                <a:cubicBezTo>
                  <a:pt x="6105477" y="4925444"/>
                  <a:pt x="6105477" y="4925444"/>
                  <a:pt x="6105477" y="4925444"/>
                </a:cubicBezTo>
                <a:cubicBezTo>
                  <a:pt x="6105477" y="4925444"/>
                  <a:pt x="6110149" y="4924445"/>
                  <a:pt x="6109151" y="4919775"/>
                </a:cubicBezTo>
                <a:cubicBezTo>
                  <a:pt x="6108152" y="4915104"/>
                  <a:pt x="6108152" y="4915104"/>
                  <a:pt x="6108152" y="4915104"/>
                </a:cubicBezTo>
                <a:cubicBezTo>
                  <a:pt x="6119173" y="4898096"/>
                  <a:pt x="6145882" y="4863086"/>
                  <a:pt x="6132867" y="4870749"/>
                </a:cubicBezTo>
                <a:cubicBezTo>
                  <a:pt x="6132867" y="4870749"/>
                  <a:pt x="6132867" y="4870749"/>
                  <a:pt x="6136541" y="4865082"/>
                </a:cubicBezTo>
                <a:cubicBezTo>
                  <a:pt x="6141211" y="4864083"/>
                  <a:pt x="6139215" y="4854742"/>
                  <a:pt x="6139215" y="4854742"/>
                </a:cubicBezTo>
                <a:lnTo>
                  <a:pt x="6130068" y="4856695"/>
                </a:lnTo>
                <a:lnTo>
                  <a:pt x="6137803" y="4845276"/>
                </a:lnTo>
                <a:lnTo>
                  <a:pt x="6138892" y="4830440"/>
                </a:lnTo>
                <a:lnTo>
                  <a:pt x="6138972" y="4830325"/>
                </a:lnTo>
                <a:lnTo>
                  <a:pt x="6153373" y="4818137"/>
                </a:lnTo>
                <a:cubicBezTo>
                  <a:pt x="6156921" y="4811884"/>
                  <a:pt x="6160097" y="4803880"/>
                  <a:pt x="6165606" y="4795377"/>
                </a:cubicBezTo>
                <a:cubicBezTo>
                  <a:pt x="6165606" y="4795377"/>
                  <a:pt x="6170277" y="4794378"/>
                  <a:pt x="6170277" y="4794378"/>
                </a:cubicBezTo>
                <a:cubicBezTo>
                  <a:pt x="6169280" y="4789708"/>
                  <a:pt x="6173950" y="4788710"/>
                  <a:pt x="6169280" y="4789708"/>
                </a:cubicBezTo>
                <a:cubicBezTo>
                  <a:pt x="6169280" y="4789708"/>
                  <a:pt x="6169280" y="4789708"/>
                  <a:pt x="6168281" y="4785037"/>
                </a:cubicBezTo>
                <a:cubicBezTo>
                  <a:pt x="6171954" y="4779368"/>
                  <a:pt x="6176625" y="4778371"/>
                  <a:pt x="6181297" y="4777372"/>
                </a:cubicBezTo>
                <a:cubicBezTo>
                  <a:pt x="6177623" y="4783041"/>
                  <a:pt x="6177623" y="4783041"/>
                  <a:pt x="6177623" y="4783041"/>
                </a:cubicBezTo>
                <a:cubicBezTo>
                  <a:pt x="6173950" y="4788710"/>
                  <a:pt x="6174949" y="4793381"/>
                  <a:pt x="6174949" y="4793381"/>
                </a:cubicBezTo>
                <a:cubicBezTo>
                  <a:pt x="6179619" y="4792384"/>
                  <a:pt x="6184290" y="4791385"/>
                  <a:pt x="6183293" y="4786714"/>
                </a:cubicBezTo>
                <a:cubicBezTo>
                  <a:pt x="6187964" y="4785716"/>
                  <a:pt x="6187964" y="4785716"/>
                  <a:pt x="6187964" y="4785716"/>
                </a:cubicBezTo>
                <a:cubicBezTo>
                  <a:pt x="6188961" y="4790387"/>
                  <a:pt x="6168599" y="4809391"/>
                  <a:pt x="6174269" y="4813062"/>
                </a:cubicBezTo>
                <a:cubicBezTo>
                  <a:pt x="6206328" y="4757371"/>
                  <a:pt x="6251403" y="4694016"/>
                  <a:pt x="6287136" y="4632654"/>
                </a:cubicBezTo>
                <a:cubicBezTo>
                  <a:pt x="6290809" y="4626985"/>
                  <a:pt x="6293485" y="4616645"/>
                  <a:pt x="6297159" y="4610975"/>
                </a:cubicBezTo>
                <a:cubicBezTo>
                  <a:pt x="6296160" y="4606305"/>
                  <a:pt x="6297159" y="4610975"/>
                  <a:pt x="6300830" y="4605308"/>
                </a:cubicBezTo>
                <a:cubicBezTo>
                  <a:pt x="6329219" y="4555284"/>
                  <a:pt x="6359283" y="4490251"/>
                  <a:pt x="6383677" y="4421545"/>
                </a:cubicBezTo>
                <a:cubicBezTo>
                  <a:pt x="6387351" y="4415875"/>
                  <a:pt x="6392021" y="4414877"/>
                  <a:pt x="6391023" y="4410207"/>
                </a:cubicBezTo>
                <a:cubicBezTo>
                  <a:pt x="6392021" y="4414877"/>
                  <a:pt x="6393019" y="4419549"/>
                  <a:pt x="6384674" y="4426216"/>
                </a:cubicBezTo>
                <a:cubicBezTo>
                  <a:pt x="6389347" y="4425217"/>
                  <a:pt x="6390344" y="4429887"/>
                  <a:pt x="6386671" y="4435557"/>
                </a:cubicBezTo>
                <a:cubicBezTo>
                  <a:pt x="6381003" y="4431885"/>
                  <a:pt x="6380323" y="4451566"/>
                  <a:pt x="6381321" y="4456237"/>
                </a:cubicBezTo>
                <a:cubicBezTo>
                  <a:pt x="6381321" y="4456237"/>
                  <a:pt x="6376649" y="4457235"/>
                  <a:pt x="6377647" y="4461907"/>
                </a:cubicBezTo>
                <a:cubicBezTo>
                  <a:pt x="6377647" y="4461907"/>
                  <a:pt x="6378645" y="4466577"/>
                  <a:pt x="6378645" y="4466577"/>
                </a:cubicBezTo>
                <a:cubicBezTo>
                  <a:pt x="6376968" y="4481587"/>
                  <a:pt x="6365269" y="4518277"/>
                  <a:pt x="6368942" y="4512608"/>
                </a:cubicBezTo>
                <a:cubicBezTo>
                  <a:pt x="6367945" y="4507937"/>
                  <a:pt x="6372616" y="4506940"/>
                  <a:pt x="6371617" y="4502267"/>
                </a:cubicBezTo>
                <a:cubicBezTo>
                  <a:pt x="6372616" y="4506940"/>
                  <a:pt x="6373613" y="4511611"/>
                  <a:pt x="6373613" y="4511611"/>
                </a:cubicBezTo>
                <a:cubicBezTo>
                  <a:pt x="6373613" y="4511611"/>
                  <a:pt x="6378285" y="4510612"/>
                  <a:pt x="6381957" y="4504944"/>
                </a:cubicBezTo>
                <a:cubicBezTo>
                  <a:pt x="6381957" y="4504944"/>
                  <a:pt x="6381957" y="4504944"/>
                  <a:pt x="6382956" y="4509615"/>
                </a:cubicBezTo>
                <a:cubicBezTo>
                  <a:pt x="6382956" y="4509615"/>
                  <a:pt x="6378285" y="4510612"/>
                  <a:pt x="6379282" y="4515282"/>
                </a:cubicBezTo>
                <a:cubicBezTo>
                  <a:pt x="6379282" y="4515282"/>
                  <a:pt x="6379282" y="4515282"/>
                  <a:pt x="6380281" y="4519954"/>
                </a:cubicBezTo>
                <a:cubicBezTo>
                  <a:pt x="6373933" y="4535964"/>
                  <a:pt x="6371258" y="4546302"/>
                  <a:pt x="6372255" y="4550974"/>
                </a:cubicBezTo>
                <a:cubicBezTo>
                  <a:pt x="6373253" y="4555646"/>
                  <a:pt x="6373253" y="4555646"/>
                  <a:pt x="6373253" y="4555646"/>
                </a:cubicBezTo>
                <a:cubicBezTo>
                  <a:pt x="6373253" y="4555646"/>
                  <a:pt x="6373253" y="4555646"/>
                  <a:pt x="6376927" y="4549976"/>
                </a:cubicBezTo>
                <a:cubicBezTo>
                  <a:pt x="6373253" y="4555646"/>
                  <a:pt x="6377924" y="4554648"/>
                  <a:pt x="6381598" y="4548979"/>
                </a:cubicBezTo>
                <a:cubicBezTo>
                  <a:pt x="6365227" y="4586665"/>
                  <a:pt x="6360875" y="4612016"/>
                  <a:pt x="6352849" y="4643036"/>
                </a:cubicBezTo>
                <a:cubicBezTo>
                  <a:pt x="6343827" y="4669385"/>
                  <a:pt x="6334803" y="4695734"/>
                  <a:pt x="6318434" y="4733420"/>
                </a:cubicBezTo>
                <a:cubicBezTo>
                  <a:pt x="6322107" y="4727751"/>
                  <a:pt x="6323104" y="4732422"/>
                  <a:pt x="6319431" y="4738091"/>
                </a:cubicBezTo>
                <a:cubicBezTo>
                  <a:pt x="6319431" y="4738091"/>
                  <a:pt x="6319431" y="4738091"/>
                  <a:pt x="6314760" y="4739090"/>
                </a:cubicBezTo>
                <a:cubicBezTo>
                  <a:pt x="6314760" y="4739090"/>
                  <a:pt x="6315757" y="4743761"/>
                  <a:pt x="6315757" y="4743761"/>
                </a:cubicBezTo>
                <a:cubicBezTo>
                  <a:pt x="6312085" y="4749430"/>
                  <a:pt x="6312085" y="4749430"/>
                  <a:pt x="6312085" y="4749430"/>
                </a:cubicBezTo>
                <a:cubicBezTo>
                  <a:pt x="6305737" y="4765438"/>
                  <a:pt x="6305737" y="4765438"/>
                  <a:pt x="6305737" y="4765438"/>
                </a:cubicBezTo>
                <a:cubicBezTo>
                  <a:pt x="6310409" y="4764441"/>
                  <a:pt x="6306735" y="4770110"/>
                  <a:pt x="6307733" y="4774781"/>
                </a:cubicBezTo>
                <a:cubicBezTo>
                  <a:pt x="6315079" y="4763444"/>
                  <a:pt x="6310409" y="4764441"/>
                  <a:pt x="6313083" y="4754099"/>
                </a:cubicBezTo>
                <a:cubicBezTo>
                  <a:pt x="6313083" y="4754099"/>
                  <a:pt x="6317755" y="4753102"/>
                  <a:pt x="6317755" y="4753102"/>
                </a:cubicBezTo>
                <a:cubicBezTo>
                  <a:pt x="6317755" y="4753102"/>
                  <a:pt x="6317755" y="4753102"/>
                  <a:pt x="6318753" y="4757773"/>
                </a:cubicBezTo>
                <a:cubicBezTo>
                  <a:pt x="6323424" y="4756776"/>
                  <a:pt x="6322425" y="4752103"/>
                  <a:pt x="6322425" y="4752103"/>
                </a:cubicBezTo>
                <a:cubicBezTo>
                  <a:pt x="6322425" y="4752103"/>
                  <a:pt x="6321427" y="4747433"/>
                  <a:pt x="6321427" y="4747433"/>
                </a:cubicBezTo>
                <a:cubicBezTo>
                  <a:pt x="6325101" y="4741765"/>
                  <a:pt x="6325101" y="4741765"/>
                  <a:pt x="6325101" y="4741765"/>
                </a:cubicBezTo>
                <a:cubicBezTo>
                  <a:pt x="6328773" y="4736096"/>
                  <a:pt x="6325779" y="4722082"/>
                  <a:pt x="6331449" y="4725756"/>
                </a:cubicBezTo>
                <a:cubicBezTo>
                  <a:pt x="6339792" y="4719089"/>
                  <a:pt x="6325779" y="4722082"/>
                  <a:pt x="6329453" y="4716413"/>
                </a:cubicBezTo>
                <a:cubicBezTo>
                  <a:pt x="6333126" y="4710745"/>
                  <a:pt x="6334123" y="4715415"/>
                  <a:pt x="6338795" y="4714417"/>
                </a:cubicBezTo>
                <a:cubicBezTo>
                  <a:pt x="6341470" y="4704079"/>
                  <a:pt x="6345823" y="4678727"/>
                  <a:pt x="6345823" y="4678727"/>
                </a:cubicBezTo>
                <a:cubicBezTo>
                  <a:pt x="6351173" y="4658048"/>
                  <a:pt x="6368540" y="4625031"/>
                  <a:pt x="6371215" y="4614691"/>
                </a:cubicBezTo>
                <a:cubicBezTo>
                  <a:pt x="6374889" y="4609023"/>
                  <a:pt x="6371215" y="4614691"/>
                  <a:pt x="6366544" y="4615689"/>
                </a:cubicBezTo>
                <a:cubicBezTo>
                  <a:pt x="6371215" y="4614691"/>
                  <a:pt x="6373891" y="4604351"/>
                  <a:pt x="6373891" y="4604351"/>
                </a:cubicBezTo>
                <a:cubicBezTo>
                  <a:pt x="6373891" y="4604351"/>
                  <a:pt x="6371895" y="4595009"/>
                  <a:pt x="6371895" y="4595009"/>
                </a:cubicBezTo>
                <a:cubicBezTo>
                  <a:pt x="6375569" y="4589342"/>
                  <a:pt x="6377565" y="4598681"/>
                  <a:pt x="6376566" y="4594011"/>
                </a:cubicBezTo>
                <a:cubicBezTo>
                  <a:pt x="6384909" y="4587344"/>
                  <a:pt x="6373573" y="4579997"/>
                  <a:pt x="6383911" y="4582674"/>
                </a:cubicBezTo>
                <a:cubicBezTo>
                  <a:pt x="6384591" y="4562991"/>
                  <a:pt x="6390621" y="4522630"/>
                  <a:pt x="6402637" y="4510294"/>
                </a:cubicBezTo>
                <a:cubicBezTo>
                  <a:pt x="6403635" y="4514964"/>
                  <a:pt x="6398965" y="4515963"/>
                  <a:pt x="6393296" y="4512289"/>
                </a:cubicBezTo>
                <a:cubicBezTo>
                  <a:pt x="6409665" y="4474603"/>
                  <a:pt x="6426715" y="4417234"/>
                  <a:pt x="6427395" y="4397552"/>
                </a:cubicBezTo>
                <a:cubicBezTo>
                  <a:pt x="6430069" y="4387213"/>
                  <a:pt x="6456460" y="4327847"/>
                  <a:pt x="6451471" y="4304493"/>
                </a:cubicBezTo>
                <a:cubicBezTo>
                  <a:pt x="6454145" y="4294152"/>
                  <a:pt x="6451471" y="4304493"/>
                  <a:pt x="6456141" y="4303494"/>
                </a:cubicBezTo>
                <a:cubicBezTo>
                  <a:pt x="6453148" y="4289482"/>
                  <a:pt x="6465844" y="4257463"/>
                  <a:pt x="6472191" y="4241454"/>
                </a:cubicBezTo>
                <a:cubicBezTo>
                  <a:pt x="6472191" y="4241454"/>
                  <a:pt x="6469517" y="4251796"/>
                  <a:pt x="6475185" y="4255467"/>
                </a:cubicBezTo>
                <a:cubicBezTo>
                  <a:pt x="6477543" y="4220774"/>
                  <a:pt x="6474867" y="4231114"/>
                  <a:pt x="6466523" y="4237782"/>
                </a:cubicBezTo>
                <a:cubicBezTo>
                  <a:pt x="6477223" y="4196422"/>
                  <a:pt x="6476227" y="4191750"/>
                  <a:pt x="6490918" y="4169076"/>
                </a:cubicBezTo>
                <a:cubicBezTo>
                  <a:pt x="6490918" y="4169076"/>
                  <a:pt x="6494591" y="4163407"/>
                  <a:pt x="6494591" y="4163407"/>
                </a:cubicBezTo>
                <a:cubicBezTo>
                  <a:pt x="6494591" y="4163407"/>
                  <a:pt x="6494591" y="4163407"/>
                  <a:pt x="6493593" y="4158734"/>
                </a:cubicBezTo>
                <a:cubicBezTo>
                  <a:pt x="6493593" y="4158734"/>
                  <a:pt x="6488922" y="4159733"/>
                  <a:pt x="6488922" y="4159733"/>
                </a:cubicBezTo>
                <a:cubicBezTo>
                  <a:pt x="6488922" y="4159733"/>
                  <a:pt x="6487925" y="4155062"/>
                  <a:pt x="6491597" y="4149395"/>
                </a:cubicBezTo>
                <a:cubicBezTo>
                  <a:pt x="6491597" y="4149395"/>
                  <a:pt x="6491597" y="4149395"/>
                  <a:pt x="6492596" y="4154064"/>
                </a:cubicBezTo>
                <a:cubicBezTo>
                  <a:pt x="6492596" y="4154064"/>
                  <a:pt x="6492596" y="4154064"/>
                  <a:pt x="6497267" y="4153066"/>
                </a:cubicBezTo>
                <a:cubicBezTo>
                  <a:pt x="6496270" y="4148396"/>
                  <a:pt x="6496270" y="4148396"/>
                  <a:pt x="6495271" y="4143724"/>
                </a:cubicBezTo>
                <a:cubicBezTo>
                  <a:pt x="6498943" y="4138054"/>
                  <a:pt x="6498943" y="4138054"/>
                  <a:pt x="6498943" y="4138054"/>
                </a:cubicBezTo>
                <a:cubicBezTo>
                  <a:pt x="6502617" y="4132387"/>
                  <a:pt x="6506969" y="4107034"/>
                  <a:pt x="6495950" y="4124042"/>
                </a:cubicBezTo>
                <a:cubicBezTo>
                  <a:pt x="6499623" y="4118375"/>
                  <a:pt x="6499623" y="4118375"/>
                  <a:pt x="6498625" y="4113702"/>
                </a:cubicBezTo>
                <a:cubicBezTo>
                  <a:pt x="6498625" y="4113702"/>
                  <a:pt x="6493954" y="4114701"/>
                  <a:pt x="6494951" y="4119372"/>
                </a:cubicBezTo>
                <a:cubicBezTo>
                  <a:pt x="6494951" y="4119372"/>
                  <a:pt x="6490281" y="4120369"/>
                  <a:pt x="6491279" y="4125039"/>
                </a:cubicBezTo>
                <a:cubicBezTo>
                  <a:pt x="6490281" y="4120369"/>
                  <a:pt x="6489284" y="4115698"/>
                  <a:pt x="6489284" y="4115698"/>
                </a:cubicBezTo>
                <a:cubicBezTo>
                  <a:pt x="6492955" y="4110029"/>
                  <a:pt x="6495632" y="4099689"/>
                  <a:pt x="6497309" y="4084679"/>
                </a:cubicBezTo>
                <a:cubicBezTo>
                  <a:pt x="6502659" y="4063998"/>
                  <a:pt x="6508009" y="4043318"/>
                  <a:pt x="6509686" y="4028308"/>
                </a:cubicBezTo>
                <a:cubicBezTo>
                  <a:pt x="6508689" y="4023635"/>
                  <a:pt x="6513359" y="4022638"/>
                  <a:pt x="6513359" y="4022638"/>
                </a:cubicBezTo>
                <a:cubicBezTo>
                  <a:pt x="6513359" y="4022638"/>
                  <a:pt x="6512361" y="4017968"/>
                  <a:pt x="6512361" y="4017968"/>
                </a:cubicBezTo>
                <a:cubicBezTo>
                  <a:pt x="6510365" y="4008625"/>
                  <a:pt x="6513040" y="3998285"/>
                  <a:pt x="6516714" y="3992617"/>
                </a:cubicBezTo>
                <a:cubicBezTo>
                  <a:pt x="6515717" y="3987947"/>
                  <a:pt x="6518391" y="3977605"/>
                  <a:pt x="6517393" y="3972936"/>
                </a:cubicBezTo>
                <a:cubicBezTo>
                  <a:pt x="6520069" y="3962596"/>
                  <a:pt x="6526416" y="3946585"/>
                  <a:pt x="6529091" y="3936247"/>
                </a:cubicBezTo>
                <a:lnTo>
                  <a:pt x="6530564" y="3935932"/>
                </a:lnTo>
                <a:lnTo>
                  <a:pt x="6530564" y="4704434"/>
                </a:lnTo>
                <a:lnTo>
                  <a:pt x="6484646" y="4808415"/>
                </a:lnTo>
                <a:cubicBezTo>
                  <a:pt x="6268425" y="5225199"/>
                  <a:pt x="5948779" y="5586542"/>
                  <a:pt x="5551795" y="5854513"/>
                </a:cubicBezTo>
                <a:cubicBezTo>
                  <a:pt x="5551795" y="5854513"/>
                  <a:pt x="5551795" y="5854513"/>
                  <a:pt x="5547125" y="5855512"/>
                </a:cubicBezTo>
                <a:cubicBezTo>
                  <a:pt x="5547125" y="5855512"/>
                  <a:pt x="5542455" y="5856509"/>
                  <a:pt x="5542455" y="5856509"/>
                </a:cubicBezTo>
                <a:cubicBezTo>
                  <a:pt x="5550799" y="5849843"/>
                  <a:pt x="5545129" y="5846171"/>
                  <a:pt x="5536785" y="5852838"/>
                </a:cubicBezTo>
                <a:cubicBezTo>
                  <a:pt x="5545129" y="5846171"/>
                  <a:pt x="5545129" y="5846171"/>
                  <a:pt x="5545129" y="5846171"/>
                </a:cubicBezTo>
                <a:cubicBezTo>
                  <a:pt x="5548802" y="5840501"/>
                  <a:pt x="5548802" y="5840501"/>
                  <a:pt x="5543133" y="5836827"/>
                </a:cubicBezTo>
                <a:cubicBezTo>
                  <a:pt x="5543133" y="5836827"/>
                  <a:pt x="5538462" y="5837825"/>
                  <a:pt x="5534788" y="5843494"/>
                </a:cubicBezTo>
                <a:cubicBezTo>
                  <a:pt x="5531117" y="5849164"/>
                  <a:pt x="5531117" y="5849164"/>
                  <a:pt x="5531117" y="5849164"/>
                </a:cubicBezTo>
                <a:cubicBezTo>
                  <a:pt x="5526445" y="5850162"/>
                  <a:pt x="5526445" y="5850162"/>
                  <a:pt x="5526445" y="5850162"/>
                </a:cubicBezTo>
                <a:cubicBezTo>
                  <a:pt x="5524449" y="5840819"/>
                  <a:pt x="5519777" y="5841818"/>
                  <a:pt x="5511435" y="5848485"/>
                </a:cubicBezTo>
                <a:cubicBezTo>
                  <a:pt x="5504088" y="5859824"/>
                  <a:pt x="5512432" y="5853156"/>
                  <a:pt x="5509757" y="5863495"/>
                </a:cubicBezTo>
                <a:cubicBezTo>
                  <a:pt x="5518102" y="5856829"/>
                  <a:pt x="5518102" y="5856829"/>
                  <a:pt x="5518102" y="5856829"/>
                </a:cubicBezTo>
                <a:cubicBezTo>
                  <a:pt x="5514428" y="5862498"/>
                  <a:pt x="5509757" y="5863495"/>
                  <a:pt x="5515425" y="5867169"/>
                </a:cubicBezTo>
                <a:cubicBezTo>
                  <a:pt x="5520097" y="5866172"/>
                  <a:pt x="5524768" y="5865173"/>
                  <a:pt x="5528441" y="5859504"/>
                </a:cubicBezTo>
                <a:cubicBezTo>
                  <a:pt x="5532115" y="5853836"/>
                  <a:pt x="5532115" y="5853836"/>
                  <a:pt x="5532115" y="5853836"/>
                </a:cubicBezTo>
                <a:cubicBezTo>
                  <a:pt x="5533112" y="5858505"/>
                  <a:pt x="5528441" y="5859504"/>
                  <a:pt x="5529439" y="5864176"/>
                </a:cubicBezTo>
                <a:cubicBezTo>
                  <a:pt x="5524768" y="5865173"/>
                  <a:pt x="5524768" y="5865173"/>
                  <a:pt x="5524768" y="5865173"/>
                </a:cubicBezTo>
                <a:cubicBezTo>
                  <a:pt x="5521095" y="5870842"/>
                  <a:pt x="5521095" y="5870842"/>
                  <a:pt x="5521095" y="5870842"/>
                </a:cubicBezTo>
                <a:cubicBezTo>
                  <a:pt x="5522093" y="5875511"/>
                  <a:pt x="5522093" y="5875511"/>
                  <a:pt x="5522093" y="5875511"/>
                </a:cubicBezTo>
                <a:lnTo>
                  <a:pt x="5336527" y="5986393"/>
                </a:lnTo>
                <a:lnTo>
                  <a:pt x="5474406" y="5921652"/>
                </a:lnTo>
                <a:cubicBezTo>
                  <a:pt x="5567705" y="5872762"/>
                  <a:pt x="5657473" y="5820388"/>
                  <a:pt x="5743583" y="5764408"/>
                </a:cubicBezTo>
                <a:lnTo>
                  <a:pt x="5973095" y="5598350"/>
                </a:lnTo>
                <a:lnTo>
                  <a:pt x="5987645" y="5585565"/>
                </a:lnTo>
                <a:cubicBezTo>
                  <a:pt x="6143280" y="5433873"/>
                  <a:pt x="6280077" y="5265447"/>
                  <a:pt x="6396010" y="5084383"/>
                </a:cubicBezTo>
                <a:lnTo>
                  <a:pt x="6530564" y="4845456"/>
                </a:lnTo>
                <a:lnTo>
                  <a:pt x="6530564" y="6858000"/>
                </a:lnTo>
                <a:lnTo>
                  <a:pt x="1733020" y="6858000"/>
                </a:lnTo>
                <a:lnTo>
                  <a:pt x="1622264" y="6769480"/>
                </a:lnTo>
                <a:cubicBezTo>
                  <a:pt x="1563232" y="6720248"/>
                  <a:pt x="1504873" y="6670133"/>
                  <a:pt x="1446345" y="6620355"/>
                </a:cubicBezTo>
                <a:cubicBezTo>
                  <a:pt x="1298344" y="6493891"/>
                  <a:pt x="1150344" y="6370116"/>
                  <a:pt x="1021180" y="6222127"/>
                </a:cubicBezTo>
                <a:cubicBezTo>
                  <a:pt x="1013107" y="6211364"/>
                  <a:pt x="1002343" y="6200600"/>
                  <a:pt x="994270" y="6189838"/>
                </a:cubicBezTo>
                <a:cubicBezTo>
                  <a:pt x="978124" y="6171003"/>
                  <a:pt x="986197" y="6152168"/>
                  <a:pt x="1002343" y="6138714"/>
                </a:cubicBezTo>
                <a:cubicBezTo>
                  <a:pt x="1021180" y="6125260"/>
                  <a:pt x="1029252" y="6141405"/>
                  <a:pt x="1040015" y="6154859"/>
                </a:cubicBezTo>
                <a:cubicBezTo>
                  <a:pt x="1104598" y="6232889"/>
                  <a:pt x="1174562" y="6308230"/>
                  <a:pt x="1255290" y="6372807"/>
                </a:cubicBezTo>
                <a:cubicBezTo>
                  <a:pt x="1268744" y="6383571"/>
                  <a:pt x="1282199" y="6397023"/>
                  <a:pt x="1301035" y="6399714"/>
                </a:cubicBezTo>
                <a:cubicBezTo>
                  <a:pt x="1303727" y="6399714"/>
                  <a:pt x="1311799" y="6402405"/>
                  <a:pt x="1311799" y="6399714"/>
                </a:cubicBezTo>
                <a:cubicBezTo>
                  <a:pt x="1317181" y="6394332"/>
                  <a:pt x="1311799" y="6391643"/>
                  <a:pt x="1306417" y="6391643"/>
                </a:cubicBezTo>
                <a:cubicBezTo>
                  <a:pt x="1179943" y="6249034"/>
                  <a:pt x="1045399" y="6114498"/>
                  <a:pt x="924306" y="5969198"/>
                </a:cubicBezTo>
                <a:cubicBezTo>
                  <a:pt x="886633" y="5923455"/>
                  <a:pt x="851652" y="5877714"/>
                  <a:pt x="811288" y="5831971"/>
                </a:cubicBezTo>
                <a:cubicBezTo>
                  <a:pt x="803214" y="5821207"/>
                  <a:pt x="797832" y="5805064"/>
                  <a:pt x="770924" y="5805064"/>
                </a:cubicBezTo>
                <a:cubicBezTo>
                  <a:pt x="819360" y="5893857"/>
                  <a:pt x="908161" y="5955744"/>
                  <a:pt x="894705" y="6068755"/>
                </a:cubicBezTo>
                <a:cubicBezTo>
                  <a:pt x="620231" y="5756630"/>
                  <a:pt x="413030" y="5409527"/>
                  <a:pt x="267721" y="5019370"/>
                </a:cubicBezTo>
                <a:cubicBezTo>
                  <a:pt x="305392" y="5027443"/>
                  <a:pt x="313466" y="5059732"/>
                  <a:pt x="326921" y="5086639"/>
                </a:cubicBezTo>
                <a:cubicBezTo>
                  <a:pt x="340375" y="5116237"/>
                  <a:pt x="353829" y="5143144"/>
                  <a:pt x="375357" y="5167361"/>
                </a:cubicBezTo>
                <a:cubicBezTo>
                  <a:pt x="407649" y="5245391"/>
                  <a:pt x="445320" y="5320732"/>
                  <a:pt x="493757" y="5385309"/>
                </a:cubicBezTo>
                <a:cubicBezTo>
                  <a:pt x="499140" y="5382619"/>
                  <a:pt x="504522" y="5379928"/>
                  <a:pt x="509903" y="5377237"/>
                </a:cubicBezTo>
                <a:cubicBezTo>
                  <a:pt x="469539" y="5304588"/>
                  <a:pt x="429175" y="5231938"/>
                  <a:pt x="386121" y="5159289"/>
                </a:cubicBezTo>
                <a:cubicBezTo>
                  <a:pt x="270411" y="4863307"/>
                  <a:pt x="154701" y="4567327"/>
                  <a:pt x="87429" y="4255203"/>
                </a:cubicBezTo>
                <a:cubicBezTo>
                  <a:pt x="-47118" y="3606738"/>
                  <a:pt x="-25592" y="2966343"/>
                  <a:pt x="146628" y="2328641"/>
                </a:cubicBezTo>
                <a:cubicBezTo>
                  <a:pt x="178920" y="2207559"/>
                  <a:pt x="197757" y="2086475"/>
                  <a:pt x="251574" y="1973465"/>
                </a:cubicBezTo>
                <a:cubicBezTo>
                  <a:pt x="256956" y="1962702"/>
                  <a:pt x="256956" y="1949248"/>
                  <a:pt x="273102" y="1946557"/>
                </a:cubicBezTo>
                <a:cubicBezTo>
                  <a:pt x="286557" y="1949248"/>
                  <a:pt x="283866" y="1960011"/>
                  <a:pt x="281175" y="1965393"/>
                </a:cubicBezTo>
                <a:cubicBezTo>
                  <a:pt x="152011" y="2344786"/>
                  <a:pt x="103574" y="2737632"/>
                  <a:pt x="65900" y="3133169"/>
                </a:cubicBezTo>
                <a:cubicBezTo>
                  <a:pt x="44375" y="3340355"/>
                  <a:pt x="65900" y="3547541"/>
                  <a:pt x="76665" y="3754727"/>
                </a:cubicBezTo>
                <a:cubicBezTo>
                  <a:pt x="79356" y="3778943"/>
                  <a:pt x="79356" y="3805852"/>
                  <a:pt x="79356" y="3830068"/>
                </a:cubicBezTo>
                <a:cubicBezTo>
                  <a:pt x="82047" y="3843522"/>
                  <a:pt x="71283" y="3862357"/>
                  <a:pt x="95501" y="3862357"/>
                </a:cubicBezTo>
                <a:cubicBezTo>
                  <a:pt x="119719" y="3862357"/>
                  <a:pt x="117029" y="3846212"/>
                  <a:pt x="117029" y="3827377"/>
                </a:cubicBezTo>
                <a:cubicBezTo>
                  <a:pt x="106264" y="3730511"/>
                  <a:pt x="98192" y="3630954"/>
                  <a:pt x="95501" y="3534088"/>
                </a:cubicBezTo>
                <a:cubicBezTo>
                  <a:pt x="79356" y="2724179"/>
                  <a:pt x="256956" y="1968083"/>
                  <a:pt x="711722" y="1290020"/>
                </a:cubicBezTo>
                <a:cubicBezTo>
                  <a:pt x="714413" y="1284638"/>
                  <a:pt x="717104" y="1276565"/>
                  <a:pt x="722486" y="1273875"/>
                </a:cubicBezTo>
                <a:cubicBezTo>
                  <a:pt x="725177" y="1271184"/>
                  <a:pt x="730558" y="1271184"/>
                  <a:pt x="741323" y="1268493"/>
                </a:cubicBezTo>
                <a:cubicBezTo>
                  <a:pt x="717104" y="1319618"/>
                  <a:pt x="698268" y="1365360"/>
                  <a:pt x="671359" y="1411102"/>
                </a:cubicBezTo>
                <a:cubicBezTo>
                  <a:pt x="472230" y="1752825"/>
                  <a:pt x="356520" y="2129527"/>
                  <a:pt x="238121" y="2506229"/>
                </a:cubicBezTo>
                <a:cubicBezTo>
                  <a:pt x="224666" y="2549281"/>
                  <a:pt x="224666" y="2595023"/>
                  <a:pt x="219284" y="2638075"/>
                </a:cubicBezTo>
                <a:cubicBezTo>
                  <a:pt x="219284" y="2648838"/>
                  <a:pt x="211210" y="2664982"/>
                  <a:pt x="230049" y="2667673"/>
                </a:cubicBezTo>
                <a:cubicBezTo>
                  <a:pt x="243502" y="2670363"/>
                  <a:pt x="251574" y="2659600"/>
                  <a:pt x="259647" y="2648838"/>
                </a:cubicBezTo>
                <a:cubicBezTo>
                  <a:pt x="267721" y="2635384"/>
                  <a:pt x="278485" y="2619240"/>
                  <a:pt x="289247" y="2608477"/>
                </a:cubicBezTo>
                <a:cubicBezTo>
                  <a:pt x="251574" y="2915220"/>
                  <a:pt x="216594" y="3219272"/>
                  <a:pt x="240811" y="3528707"/>
                </a:cubicBezTo>
                <a:cubicBezTo>
                  <a:pt x="238121" y="3577139"/>
                  <a:pt x="243502" y="3625573"/>
                  <a:pt x="256956" y="3674006"/>
                </a:cubicBezTo>
                <a:cubicBezTo>
                  <a:pt x="256956" y="3625573"/>
                  <a:pt x="265030" y="3577139"/>
                  <a:pt x="251574" y="3528707"/>
                </a:cubicBezTo>
                <a:cubicBezTo>
                  <a:pt x="248883" y="3273087"/>
                  <a:pt x="262337" y="3017468"/>
                  <a:pt x="302703" y="2764539"/>
                </a:cubicBezTo>
                <a:cubicBezTo>
                  <a:pt x="378048" y="2285589"/>
                  <a:pt x="542194" y="1841620"/>
                  <a:pt x="789760" y="1427247"/>
                </a:cubicBezTo>
                <a:cubicBezTo>
                  <a:pt x="795141" y="1419174"/>
                  <a:pt x="800523" y="1416484"/>
                  <a:pt x="811288" y="1411102"/>
                </a:cubicBezTo>
                <a:cubicBezTo>
                  <a:pt x="512594" y="1994990"/>
                  <a:pt x="308084" y="2603095"/>
                  <a:pt x="329611" y="3267706"/>
                </a:cubicBezTo>
                <a:cubicBezTo>
                  <a:pt x="351139" y="3184293"/>
                  <a:pt x="348447" y="3100880"/>
                  <a:pt x="353829" y="3017468"/>
                </a:cubicBezTo>
                <a:cubicBezTo>
                  <a:pt x="372667" y="2799518"/>
                  <a:pt x="410340" y="2584261"/>
                  <a:pt x="480303" y="2377074"/>
                </a:cubicBezTo>
                <a:cubicBezTo>
                  <a:pt x="504522" y="2301734"/>
                  <a:pt x="509903" y="2221011"/>
                  <a:pt x="536812" y="2148363"/>
                </a:cubicBezTo>
                <a:cubicBezTo>
                  <a:pt x="542194" y="2132218"/>
                  <a:pt x="542194" y="2091856"/>
                  <a:pt x="579867" y="2126836"/>
                </a:cubicBezTo>
                <a:cubicBezTo>
                  <a:pt x="596013" y="2140290"/>
                  <a:pt x="598704" y="2118763"/>
                  <a:pt x="604086" y="2108002"/>
                </a:cubicBezTo>
                <a:cubicBezTo>
                  <a:pt x="674049" y="1900815"/>
                  <a:pt x="778996" y="1709773"/>
                  <a:pt x="878561" y="1516040"/>
                </a:cubicBezTo>
                <a:cubicBezTo>
                  <a:pt x="886633" y="1499897"/>
                  <a:pt x="886633" y="1472988"/>
                  <a:pt x="916234" y="1486443"/>
                </a:cubicBezTo>
                <a:cubicBezTo>
                  <a:pt x="943142" y="1499897"/>
                  <a:pt x="929688" y="1521422"/>
                  <a:pt x="921615" y="1537567"/>
                </a:cubicBezTo>
                <a:cubicBezTo>
                  <a:pt x="883942" y="1607525"/>
                  <a:pt x="840887" y="1672104"/>
                  <a:pt x="813979" y="1747443"/>
                </a:cubicBezTo>
                <a:cubicBezTo>
                  <a:pt x="811288" y="1752825"/>
                  <a:pt x="803214" y="1758206"/>
                  <a:pt x="811288" y="1763588"/>
                </a:cubicBezTo>
                <a:cubicBezTo>
                  <a:pt x="819360" y="1771660"/>
                  <a:pt x="819360" y="1760897"/>
                  <a:pt x="822051" y="1755515"/>
                </a:cubicBezTo>
                <a:cubicBezTo>
                  <a:pt x="867797" y="1739372"/>
                  <a:pt x="892015" y="1701701"/>
                  <a:pt x="916234" y="1664031"/>
                </a:cubicBezTo>
                <a:cubicBezTo>
                  <a:pt x="1056161" y="1413793"/>
                  <a:pt x="1214926" y="1174318"/>
                  <a:pt x="1408672" y="961751"/>
                </a:cubicBezTo>
                <a:cubicBezTo>
                  <a:pt x="1543218" y="819142"/>
                  <a:pt x="1688528" y="687297"/>
                  <a:pt x="1849984" y="576976"/>
                </a:cubicBezTo>
                <a:cubicBezTo>
                  <a:pt x="1858057" y="571595"/>
                  <a:pt x="1868820" y="566213"/>
                  <a:pt x="1876892" y="560831"/>
                </a:cubicBezTo>
                <a:close/>
                <a:moveTo>
                  <a:pt x="3989439" y="394434"/>
                </a:moveTo>
                <a:lnTo>
                  <a:pt x="4081738" y="396538"/>
                </a:lnTo>
                <a:lnTo>
                  <a:pt x="4080500" y="396329"/>
                </a:lnTo>
                <a:lnTo>
                  <a:pt x="4071877" y="395619"/>
                </a:lnTo>
                <a:close/>
                <a:moveTo>
                  <a:pt x="3502109" y="0"/>
                </a:moveTo>
                <a:lnTo>
                  <a:pt x="4589616" y="0"/>
                </a:lnTo>
                <a:lnTo>
                  <a:pt x="4634080" y="6163"/>
                </a:lnTo>
                <a:cubicBezTo>
                  <a:pt x="4763917" y="27562"/>
                  <a:pt x="4893418" y="55647"/>
                  <a:pt x="5022582" y="89954"/>
                </a:cubicBezTo>
                <a:cubicBezTo>
                  <a:pt x="5157129" y="127624"/>
                  <a:pt x="5286293" y="173367"/>
                  <a:pt x="5418149" y="216418"/>
                </a:cubicBezTo>
                <a:cubicBezTo>
                  <a:pt x="5455822" y="227181"/>
                  <a:pt x="5488112" y="248706"/>
                  <a:pt x="5515022" y="278306"/>
                </a:cubicBezTo>
                <a:cubicBezTo>
                  <a:pt x="5560767" y="324047"/>
                  <a:pt x="5614586" y="348265"/>
                  <a:pt x="5679169" y="353645"/>
                </a:cubicBezTo>
                <a:cubicBezTo>
                  <a:pt x="5778733" y="361717"/>
                  <a:pt x="5859459" y="402079"/>
                  <a:pt x="5910587" y="496254"/>
                </a:cubicBezTo>
                <a:cubicBezTo>
                  <a:pt x="5915970" y="509708"/>
                  <a:pt x="5926733" y="523161"/>
                  <a:pt x="5940187" y="531233"/>
                </a:cubicBezTo>
                <a:cubicBezTo>
                  <a:pt x="6074734" y="622718"/>
                  <a:pt x="6185061" y="741111"/>
                  <a:pt x="6314226" y="835286"/>
                </a:cubicBezTo>
                <a:cubicBezTo>
                  <a:pt x="6341136" y="854122"/>
                  <a:pt x="6362663" y="872956"/>
                  <a:pt x="6400336" y="878338"/>
                </a:cubicBezTo>
                <a:cubicBezTo>
                  <a:pt x="6386881" y="837977"/>
                  <a:pt x="6357281" y="813761"/>
                  <a:pt x="6330373" y="786854"/>
                </a:cubicBezTo>
                <a:cubicBezTo>
                  <a:pt x="6265789" y="730347"/>
                  <a:pt x="6209281" y="684606"/>
                  <a:pt x="6136625" y="638863"/>
                </a:cubicBezTo>
                <a:cubicBezTo>
                  <a:pt x="6120479" y="628100"/>
                  <a:pt x="6125861" y="633481"/>
                  <a:pt x="6096262" y="593120"/>
                </a:cubicBezTo>
                <a:cubicBezTo>
                  <a:pt x="6107025" y="579667"/>
                  <a:pt x="6088188" y="566213"/>
                  <a:pt x="6077425" y="555450"/>
                </a:cubicBezTo>
                <a:cubicBezTo>
                  <a:pt x="5985933" y="477420"/>
                  <a:pt x="5894442" y="399388"/>
                  <a:pt x="5800259" y="321356"/>
                </a:cubicBezTo>
                <a:cubicBezTo>
                  <a:pt x="5730296" y="262161"/>
                  <a:pt x="5649568" y="224490"/>
                  <a:pt x="5560767" y="197583"/>
                </a:cubicBezTo>
                <a:cubicBezTo>
                  <a:pt x="5367021" y="146459"/>
                  <a:pt x="5184038" y="68429"/>
                  <a:pt x="4990292" y="25376"/>
                </a:cubicBezTo>
                <a:lnTo>
                  <a:pt x="4858639" y="0"/>
                </a:lnTo>
                <a:lnTo>
                  <a:pt x="5574004" y="0"/>
                </a:lnTo>
                <a:lnTo>
                  <a:pt x="5574348" y="150"/>
                </a:lnTo>
                <a:cubicBezTo>
                  <a:pt x="5595749" y="7886"/>
                  <a:pt x="5617949" y="13940"/>
                  <a:pt x="5641495" y="17304"/>
                </a:cubicBezTo>
                <a:cubicBezTo>
                  <a:pt x="5659658" y="19322"/>
                  <a:pt x="5680850" y="27395"/>
                  <a:pt x="5693716" y="15413"/>
                </a:cubicBezTo>
                <a:lnTo>
                  <a:pt x="5701308" y="0"/>
                </a:lnTo>
                <a:lnTo>
                  <a:pt x="5893094" y="0"/>
                </a:lnTo>
                <a:lnTo>
                  <a:pt x="5928120" y="15497"/>
                </a:lnTo>
                <a:cubicBezTo>
                  <a:pt x="5964574" y="32440"/>
                  <a:pt x="6000734" y="49593"/>
                  <a:pt x="6037061" y="65738"/>
                </a:cubicBezTo>
                <a:cubicBezTo>
                  <a:pt x="6123171" y="111479"/>
                  <a:pt x="6195826" y="176056"/>
                  <a:pt x="6287317" y="211037"/>
                </a:cubicBezTo>
                <a:cubicBezTo>
                  <a:pt x="6217353" y="143769"/>
                  <a:pt x="6133934" y="103408"/>
                  <a:pt x="6050517" y="54974"/>
                </a:cubicBezTo>
                <a:cubicBezTo>
                  <a:pt x="6022935" y="36139"/>
                  <a:pt x="5994343" y="18986"/>
                  <a:pt x="5964995" y="3094"/>
                </a:cubicBezTo>
                <a:lnTo>
                  <a:pt x="5958708" y="0"/>
                </a:lnTo>
                <a:lnTo>
                  <a:pt x="6034737" y="0"/>
                </a:lnTo>
                <a:lnTo>
                  <a:pt x="6100298" y="33785"/>
                </a:lnTo>
                <a:cubicBezTo>
                  <a:pt x="6179007" y="78518"/>
                  <a:pt x="6256371" y="126279"/>
                  <a:pt x="6333063" y="176056"/>
                </a:cubicBezTo>
                <a:cubicBezTo>
                  <a:pt x="6335754" y="178747"/>
                  <a:pt x="6341136" y="178747"/>
                  <a:pt x="6349209" y="178747"/>
                </a:cubicBezTo>
                <a:cubicBezTo>
                  <a:pt x="6362663" y="143769"/>
                  <a:pt x="6354590" y="122243"/>
                  <a:pt x="6319607" y="100717"/>
                </a:cubicBezTo>
                <a:lnTo>
                  <a:pt x="6159296" y="0"/>
                </a:lnTo>
                <a:lnTo>
                  <a:pt x="6494412" y="0"/>
                </a:lnTo>
                <a:lnTo>
                  <a:pt x="6530564" y="24963"/>
                </a:lnTo>
                <a:lnTo>
                  <a:pt x="6530564" y="2283869"/>
                </a:lnTo>
                <a:lnTo>
                  <a:pt x="6452592" y="2135053"/>
                </a:lnTo>
                <a:cubicBezTo>
                  <a:pt x="6368738" y="1991179"/>
                  <a:pt x="6272827" y="1856596"/>
                  <a:pt x="6165817" y="1732932"/>
                </a:cubicBezTo>
                <a:cubicBezTo>
                  <a:pt x="6052481" y="1591083"/>
                  <a:pt x="5916785" y="1458895"/>
                  <a:pt x="5773745" y="1338044"/>
                </a:cubicBezTo>
                <a:cubicBezTo>
                  <a:pt x="5779413" y="1341717"/>
                  <a:pt x="5779413" y="1341717"/>
                  <a:pt x="5784085" y="1340719"/>
                </a:cubicBezTo>
                <a:cubicBezTo>
                  <a:pt x="5771750" y="1328702"/>
                  <a:pt x="5742407" y="1305666"/>
                  <a:pt x="5718731" y="1286303"/>
                </a:cubicBezTo>
                <a:cubicBezTo>
                  <a:pt x="5701725" y="1275284"/>
                  <a:pt x="5689388" y="1263266"/>
                  <a:pt x="5679049" y="1260591"/>
                </a:cubicBezTo>
                <a:cubicBezTo>
                  <a:pt x="5639367" y="1234880"/>
                  <a:pt x="5598685" y="1204498"/>
                  <a:pt x="5559003" y="1178786"/>
                </a:cubicBezTo>
                <a:cubicBezTo>
                  <a:pt x="5546667" y="1166769"/>
                  <a:pt x="5529659" y="1155750"/>
                  <a:pt x="5513651" y="1149403"/>
                </a:cubicBezTo>
                <a:cubicBezTo>
                  <a:pt x="5382265" y="1060250"/>
                  <a:pt x="5239864" y="988106"/>
                  <a:pt x="5089115" y="922629"/>
                </a:cubicBezTo>
                <a:cubicBezTo>
                  <a:pt x="5136145" y="937001"/>
                  <a:pt x="5183173" y="951374"/>
                  <a:pt x="5219861" y="963072"/>
                </a:cubicBezTo>
                <a:cubicBezTo>
                  <a:pt x="5221858" y="972417"/>
                  <a:pt x="5242538" y="977766"/>
                  <a:pt x="5243535" y="982437"/>
                </a:cubicBezTo>
                <a:cubicBezTo>
                  <a:pt x="5285894" y="997808"/>
                  <a:pt x="5335917" y="1026195"/>
                  <a:pt x="5376279" y="1032223"/>
                </a:cubicBezTo>
                <a:cubicBezTo>
                  <a:pt x="5359273" y="1021205"/>
                  <a:pt x="5336597" y="1006512"/>
                  <a:pt x="5339271" y="996174"/>
                </a:cubicBezTo>
                <a:cubicBezTo>
                  <a:pt x="5311925" y="982478"/>
                  <a:pt x="5246891" y="952416"/>
                  <a:pt x="5227209" y="951735"/>
                </a:cubicBezTo>
                <a:cubicBezTo>
                  <a:pt x="5215871" y="944390"/>
                  <a:pt x="5209205" y="936045"/>
                  <a:pt x="5203535" y="932372"/>
                </a:cubicBezTo>
                <a:cubicBezTo>
                  <a:pt x="5171517" y="919677"/>
                  <a:pt x="5146165" y="915324"/>
                  <a:pt x="5115146" y="907298"/>
                </a:cubicBezTo>
                <a:cubicBezTo>
                  <a:pt x="5093467" y="897276"/>
                  <a:pt x="5054783" y="876237"/>
                  <a:pt x="5028434" y="867212"/>
                </a:cubicBezTo>
                <a:cubicBezTo>
                  <a:pt x="5018094" y="864537"/>
                  <a:pt x="5014421" y="870207"/>
                  <a:pt x="5004080" y="867531"/>
                </a:cubicBezTo>
                <a:cubicBezTo>
                  <a:pt x="4993741" y="864858"/>
                  <a:pt x="4975737" y="849166"/>
                  <a:pt x="4965395" y="846491"/>
                </a:cubicBezTo>
                <a:cubicBezTo>
                  <a:pt x="4933378" y="833794"/>
                  <a:pt x="4919364" y="836789"/>
                  <a:pt x="4917369" y="827446"/>
                </a:cubicBezTo>
                <a:cubicBezTo>
                  <a:pt x="4897687" y="826767"/>
                  <a:pt x="4866667" y="818742"/>
                  <a:pt x="4859320" y="830080"/>
                </a:cubicBezTo>
                <a:cubicBezTo>
                  <a:pt x="4879003" y="830759"/>
                  <a:pt x="4875330" y="836428"/>
                  <a:pt x="4876327" y="841099"/>
                </a:cubicBezTo>
                <a:cubicBezTo>
                  <a:pt x="4413385" y="686027"/>
                  <a:pt x="3907001" y="647686"/>
                  <a:pt x="3393185" y="757460"/>
                </a:cubicBezTo>
                <a:lnTo>
                  <a:pt x="3342975" y="770687"/>
                </a:lnTo>
                <a:lnTo>
                  <a:pt x="3291917" y="780409"/>
                </a:lnTo>
                <a:cubicBezTo>
                  <a:pt x="2973092" y="853467"/>
                  <a:pt x="2679548" y="994128"/>
                  <a:pt x="2400079" y="1173988"/>
                </a:cubicBezTo>
                <a:cubicBezTo>
                  <a:pt x="2357675" y="1203326"/>
                  <a:pt x="2312502" y="1229200"/>
                  <a:pt x="2269683" y="1256599"/>
                </a:cubicBezTo>
                <a:cubicBezTo>
                  <a:pt x="2262754" y="1262135"/>
                  <a:pt x="2257068" y="1273490"/>
                  <a:pt x="2246824" y="1263510"/>
                </a:cubicBezTo>
                <a:cubicBezTo>
                  <a:pt x="2236994" y="1255472"/>
                  <a:pt x="2238801" y="1244946"/>
                  <a:pt x="2244901" y="1235531"/>
                </a:cubicBezTo>
                <a:cubicBezTo>
                  <a:pt x="2258628" y="1214348"/>
                  <a:pt x="2277477" y="1198153"/>
                  <a:pt x="2297569" y="1187778"/>
                </a:cubicBezTo>
                <a:cubicBezTo>
                  <a:pt x="2412582" y="1118591"/>
                  <a:pt x="2522339" y="1034306"/>
                  <a:pt x="2654790" y="989786"/>
                </a:cubicBezTo>
                <a:cubicBezTo>
                  <a:pt x="2640950" y="972465"/>
                  <a:pt x="2621271" y="984780"/>
                  <a:pt x="2604795" y="974104"/>
                </a:cubicBezTo>
                <a:cubicBezTo>
                  <a:pt x="2642906" y="943655"/>
                  <a:pt x="2685444" y="924427"/>
                  <a:pt x="2728393" y="907142"/>
                </a:cubicBezTo>
                <a:cubicBezTo>
                  <a:pt x="3024345" y="783076"/>
                  <a:pt x="3326509" y="688101"/>
                  <a:pt x="3647056" y="660175"/>
                </a:cubicBezTo>
                <a:cubicBezTo>
                  <a:pt x="3872435" y="642443"/>
                  <a:pt x="4096551" y="647286"/>
                  <a:pt x="4318016" y="687170"/>
                </a:cubicBezTo>
                <a:cubicBezTo>
                  <a:pt x="4385465" y="699121"/>
                  <a:pt x="4446533" y="728661"/>
                  <a:pt x="4516487" y="723856"/>
                </a:cubicBezTo>
                <a:cubicBezTo>
                  <a:pt x="4534357" y="722064"/>
                  <a:pt x="4557763" y="727203"/>
                  <a:pt x="4557781" y="698810"/>
                </a:cubicBezTo>
                <a:cubicBezTo>
                  <a:pt x="4559739" y="670001"/>
                  <a:pt x="4535353" y="679267"/>
                  <a:pt x="4518180" y="674824"/>
                </a:cubicBezTo>
                <a:cubicBezTo>
                  <a:pt x="4497541" y="673149"/>
                  <a:pt x="4471499" y="674658"/>
                  <a:pt x="4454063" y="649993"/>
                </a:cubicBezTo>
                <a:cubicBezTo>
                  <a:pt x="4579151" y="637464"/>
                  <a:pt x="4694375" y="673682"/>
                  <a:pt x="4809052" y="697851"/>
                </a:cubicBezTo>
                <a:cubicBezTo>
                  <a:pt x="4878159" y="717561"/>
                  <a:pt x="4940470" y="752918"/>
                  <a:pt x="5011799" y="764041"/>
                </a:cubicBezTo>
                <a:cubicBezTo>
                  <a:pt x="4951013" y="726331"/>
                  <a:pt x="4884674" y="710086"/>
                  <a:pt x="4817092" y="688021"/>
                </a:cubicBezTo>
                <a:cubicBezTo>
                  <a:pt x="4725971" y="650709"/>
                  <a:pt x="4627357" y="635277"/>
                  <a:pt x="4528741" y="619842"/>
                </a:cubicBezTo>
                <a:cubicBezTo>
                  <a:pt x="4260185" y="577853"/>
                  <a:pt x="3989536" y="554560"/>
                  <a:pt x="3716648" y="568249"/>
                </a:cubicBezTo>
                <a:cubicBezTo>
                  <a:pt x="3682848" y="571413"/>
                  <a:pt x="3645865" y="569175"/>
                  <a:pt x="3612199" y="582452"/>
                </a:cubicBezTo>
                <a:cubicBezTo>
                  <a:pt x="3616756" y="603785"/>
                  <a:pt x="3633383" y="596177"/>
                  <a:pt x="3645435" y="595629"/>
                </a:cubicBezTo>
                <a:cubicBezTo>
                  <a:pt x="3875105" y="579008"/>
                  <a:pt x="4105457" y="584547"/>
                  <a:pt x="4335789" y="618481"/>
                </a:cubicBezTo>
                <a:cubicBezTo>
                  <a:pt x="4348253" y="619874"/>
                  <a:pt x="4371114" y="612962"/>
                  <a:pt x="4369439" y="633599"/>
                </a:cubicBezTo>
                <a:cubicBezTo>
                  <a:pt x="4367764" y="654235"/>
                  <a:pt x="4345187" y="652975"/>
                  <a:pt x="4330367" y="650057"/>
                </a:cubicBezTo>
                <a:cubicBezTo>
                  <a:pt x="4257512" y="641288"/>
                  <a:pt x="4184940" y="624346"/>
                  <a:pt x="4109450" y="622223"/>
                </a:cubicBezTo>
                <a:cubicBezTo>
                  <a:pt x="3783385" y="614827"/>
                  <a:pt x="3459524" y="627237"/>
                  <a:pt x="3144894" y="720819"/>
                </a:cubicBezTo>
                <a:cubicBezTo>
                  <a:pt x="2900781" y="793251"/>
                  <a:pt x="2670360" y="901288"/>
                  <a:pt x="2449900" y="1027476"/>
                </a:cubicBezTo>
                <a:cubicBezTo>
                  <a:pt x="2404727" y="1053349"/>
                  <a:pt x="2357614" y="1079638"/>
                  <a:pt x="2308845" y="1098169"/>
                </a:cubicBezTo>
                <a:cubicBezTo>
                  <a:pt x="2636030" y="864009"/>
                  <a:pt x="2999184" y="703280"/>
                  <a:pt x="3399136" y="619861"/>
                </a:cubicBezTo>
                <a:cubicBezTo>
                  <a:pt x="3380587" y="599489"/>
                  <a:pt x="3359384" y="614158"/>
                  <a:pt x="3330855" y="604030"/>
                </a:cubicBezTo>
                <a:cubicBezTo>
                  <a:pt x="3400677" y="589112"/>
                  <a:pt x="3460803" y="576266"/>
                  <a:pt x="3520230" y="569654"/>
                </a:cubicBezTo>
                <a:cubicBezTo>
                  <a:pt x="3609580" y="560703"/>
                  <a:pt x="3699343" y="553695"/>
                  <a:pt x="3790217" y="542392"/>
                </a:cubicBezTo>
                <a:cubicBezTo>
                  <a:pt x="3796450" y="543088"/>
                  <a:pt x="3811685" y="547944"/>
                  <a:pt x="3810723" y="533954"/>
                </a:cubicBezTo>
                <a:cubicBezTo>
                  <a:pt x="3812117" y="521489"/>
                  <a:pt x="3798540" y="524390"/>
                  <a:pt x="3790368" y="524109"/>
                </a:cubicBezTo>
                <a:cubicBezTo>
                  <a:pt x="3677198" y="525980"/>
                  <a:pt x="3566249" y="519265"/>
                  <a:pt x="3455830" y="552995"/>
                </a:cubicBezTo>
                <a:cubicBezTo>
                  <a:pt x="3431446" y="562261"/>
                  <a:pt x="3401392" y="554486"/>
                  <a:pt x="3373410" y="556409"/>
                </a:cubicBezTo>
                <a:cubicBezTo>
                  <a:pt x="3256777" y="561047"/>
                  <a:pt x="3151198" y="607938"/>
                  <a:pt x="3041191" y="643608"/>
                </a:cubicBezTo>
                <a:cubicBezTo>
                  <a:pt x="2797211" y="726152"/>
                  <a:pt x="2563608" y="828785"/>
                  <a:pt x="2341622" y="957326"/>
                </a:cubicBezTo>
                <a:cubicBezTo>
                  <a:pt x="2202226" y="1035776"/>
                  <a:pt x="2083448" y="1144297"/>
                  <a:pt x="1953599" y="1238958"/>
                </a:cubicBezTo>
                <a:cubicBezTo>
                  <a:pt x="1942791" y="1245322"/>
                  <a:pt x="1930456" y="1254041"/>
                  <a:pt x="1914658" y="1265528"/>
                </a:cubicBezTo>
                <a:cubicBezTo>
                  <a:pt x="1915373" y="1230902"/>
                  <a:pt x="1930211" y="1205424"/>
                  <a:pt x="1953768" y="1192281"/>
                </a:cubicBezTo>
                <a:cubicBezTo>
                  <a:pt x="2070022" y="1128914"/>
                  <a:pt x="2162889" y="1032014"/>
                  <a:pt x="2273195" y="959778"/>
                </a:cubicBezTo>
                <a:cubicBezTo>
                  <a:pt x="2628081" y="731867"/>
                  <a:pt x="3011588" y="580986"/>
                  <a:pt x="3429259" y="514058"/>
                </a:cubicBezTo>
                <a:cubicBezTo>
                  <a:pt x="3602008" y="487291"/>
                  <a:pt x="3774041" y="495152"/>
                  <a:pt x="3947467" y="490544"/>
                </a:cubicBezTo>
                <a:cubicBezTo>
                  <a:pt x="4168684" y="481812"/>
                  <a:pt x="4386005" y="502302"/>
                  <a:pt x="4596509" y="566835"/>
                </a:cubicBezTo>
                <a:cubicBezTo>
                  <a:pt x="4616037" y="572801"/>
                  <a:pt x="4636260" y="572538"/>
                  <a:pt x="4640121" y="600103"/>
                </a:cubicBezTo>
                <a:cubicBezTo>
                  <a:pt x="4639840" y="608275"/>
                  <a:pt x="4648842" y="612435"/>
                  <a:pt x="4657014" y="612717"/>
                </a:cubicBezTo>
                <a:cubicBezTo>
                  <a:pt x="4786923" y="641743"/>
                  <a:pt x="4913502" y="683647"/>
                  <a:pt x="5039385" y="731785"/>
                </a:cubicBezTo>
                <a:cubicBezTo>
                  <a:pt x="5041737" y="733309"/>
                  <a:pt x="5045617" y="732481"/>
                  <a:pt x="5051435" y="731238"/>
                </a:cubicBezTo>
                <a:cubicBezTo>
                  <a:pt x="5055747" y="703956"/>
                  <a:pt x="5046613" y="689683"/>
                  <a:pt x="5018085" y="679555"/>
                </a:cubicBezTo>
                <a:cubicBezTo>
                  <a:pt x="4824207" y="607415"/>
                  <a:pt x="4631439" y="530982"/>
                  <a:pt x="4427845" y="489308"/>
                </a:cubicBezTo>
                <a:lnTo>
                  <a:pt x="4310509" y="471335"/>
                </a:lnTo>
                <a:lnTo>
                  <a:pt x="4176892" y="462604"/>
                </a:lnTo>
                <a:cubicBezTo>
                  <a:pt x="4103169" y="460013"/>
                  <a:pt x="4028959" y="459592"/>
                  <a:pt x="3954287" y="461274"/>
                </a:cubicBezTo>
                <a:cubicBezTo>
                  <a:pt x="3873558" y="461274"/>
                  <a:pt x="3790139" y="463965"/>
                  <a:pt x="3706721" y="469347"/>
                </a:cubicBezTo>
                <a:lnTo>
                  <a:pt x="3819638" y="441228"/>
                </a:lnTo>
                <a:lnTo>
                  <a:pt x="3678438" y="446944"/>
                </a:lnTo>
                <a:cubicBezTo>
                  <a:pt x="3595111" y="454417"/>
                  <a:pt x="3511778" y="466010"/>
                  <a:pt x="3428450" y="481785"/>
                </a:cubicBezTo>
                <a:cubicBezTo>
                  <a:pt x="3241428" y="517687"/>
                  <a:pt x="3054409" y="553586"/>
                  <a:pt x="2876370" y="622042"/>
                </a:cubicBezTo>
                <a:cubicBezTo>
                  <a:pt x="2807509" y="650949"/>
                  <a:pt x="2731736" y="656997"/>
                  <a:pt x="2659974" y="672328"/>
                </a:cubicBezTo>
                <a:cubicBezTo>
                  <a:pt x="2772757" y="625926"/>
                  <a:pt x="2886957" y="583784"/>
                  <a:pt x="3002779" y="546873"/>
                </a:cubicBezTo>
                <a:lnTo>
                  <a:pt x="3243522" y="482631"/>
                </a:lnTo>
                <a:lnTo>
                  <a:pt x="3245900" y="478428"/>
                </a:lnTo>
                <a:cubicBezTo>
                  <a:pt x="3251955" y="475401"/>
                  <a:pt x="3258682" y="473383"/>
                  <a:pt x="3260028" y="466656"/>
                </a:cubicBezTo>
                <a:cubicBezTo>
                  <a:pt x="3257337" y="463965"/>
                  <a:pt x="3254646" y="461274"/>
                  <a:pt x="3251955" y="461274"/>
                </a:cubicBezTo>
                <a:cubicBezTo>
                  <a:pt x="3198135" y="461274"/>
                  <a:pt x="3149699" y="474729"/>
                  <a:pt x="3098571" y="490872"/>
                </a:cubicBezTo>
                <a:cubicBezTo>
                  <a:pt x="2945189" y="541997"/>
                  <a:pt x="2797189" y="601193"/>
                  <a:pt x="2651879" y="673842"/>
                </a:cubicBezTo>
                <a:cubicBezTo>
                  <a:pt x="2619588" y="689986"/>
                  <a:pt x="2587296" y="700749"/>
                  <a:pt x="2549624" y="692677"/>
                </a:cubicBezTo>
                <a:cubicBezTo>
                  <a:pt x="2514642" y="687297"/>
                  <a:pt x="2485041" y="711513"/>
                  <a:pt x="2455442" y="727656"/>
                </a:cubicBezTo>
                <a:cubicBezTo>
                  <a:pt x="2404315" y="754563"/>
                  <a:pt x="2353186" y="768018"/>
                  <a:pt x="2291295" y="751874"/>
                </a:cubicBezTo>
                <a:cubicBezTo>
                  <a:pt x="2751443" y="469347"/>
                  <a:pt x="3235809" y="278306"/>
                  <a:pt x="3763231" y="200274"/>
                </a:cubicBezTo>
                <a:cubicBezTo>
                  <a:pt x="3354210" y="248706"/>
                  <a:pt x="2947880" y="307904"/>
                  <a:pt x="2579224" y="507017"/>
                </a:cubicBezTo>
                <a:cubicBezTo>
                  <a:pt x="2888680" y="294449"/>
                  <a:pt x="3243881" y="211037"/>
                  <a:pt x="3604465" y="146459"/>
                </a:cubicBezTo>
                <a:cubicBezTo>
                  <a:pt x="3967741" y="81881"/>
                  <a:pt x="4331015" y="111479"/>
                  <a:pt x="4702363" y="165295"/>
                </a:cubicBezTo>
                <a:cubicBezTo>
                  <a:pt x="4680835" y="135697"/>
                  <a:pt x="4653927" y="135697"/>
                  <a:pt x="4632399" y="133006"/>
                </a:cubicBezTo>
                <a:cubicBezTo>
                  <a:pt x="4374071" y="95336"/>
                  <a:pt x="4115741" y="71119"/>
                  <a:pt x="3854723" y="89954"/>
                </a:cubicBezTo>
                <a:cubicBezTo>
                  <a:pt x="3822431" y="92645"/>
                  <a:pt x="3790139" y="95336"/>
                  <a:pt x="3763231" y="76501"/>
                </a:cubicBezTo>
                <a:cubicBezTo>
                  <a:pt x="3749775" y="68429"/>
                  <a:pt x="3739012" y="68429"/>
                  <a:pt x="3728249" y="73810"/>
                </a:cubicBezTo>
                <a:cubicBezTo>
                  <a:pt x="3609847" y="124933"/>
                  <a:pt x="3480684" y="133006"/>
                  <a:pt x="3356901" y="157222"/>
                </a:cubicBezTo>
                <a:cubicBezTo>
                  <a:pt x="3106645" y="205656"/>
                  <a:pt x="2867152" y="283686"/>
                  <a:pt x="2633042" y="383243"/>
                </a:cubicBezTo>
                <a:cubicBezTo>
                  <a:pt x="2614206" y="391315"/>
                  <a:pt x="2595370" y="404770"/>
                  <a:pt x="2565769" y="396697"/>
                </a:cubicBezTo>
                <a:cubicBezTo>
                  <a:pt x="2748752" y="283686"/>
                  <a:pt x="2950571" y="229872"/>
                  <a:pt x="3141627" y="151840"/>
                </a:cubicBezTo>
                <a:cubicBezTo>
                  <a:pt x="3012463" y="165295"/>
                  <a:pt x="2896753" y="237944"/>
                  <a:pt x="2756825" y="229872"/>
                </a:cubicBezTo>
                <a:cubicBezTo>
                  <a:pt x="2789116" y="192202"/>
                  <a:pt x="2824099" y="178747"/>
                  <a:pt x="2861770" y="170676"/>
                </a:cubicBezTo>
                <a:cubicBezTo>
                  <a:pt x="2950571" y="154531"/>
                  <a:pt x="3036681" y="135697"/>
                  <a:pt x="3120100" y="103408"/>
                </a:cubicBezTo>
                <a:cubicBezTo>
                  <a:pt x="3184681" y="76501"/>
                  <a:pt x="3251955" y="89954"/>
                  <a:pt x="3319228" y="76501"/>
                </a:cubicBezTo>
                <a:cubicBezTo>
                  <a:pt x="3351519" y="71119"/>
                  <a:pt x="3381119" y="65738"/>
                  <a:pt x="3399956" y="33449"/>
                </a:cubicBezTo>
                <a:cubicBezTo>
                  <a:pt x="3413410" y="14613"/>
                  <a:pt x="3434938" y="11922"/>
                  <a:pt x="3456465" y="6542"/>
                </a:cubicBezTo>
                <a:close/>
                <a:moveTo>
                  <a:pt x="2942330" y="0"/>
                </a:moveTo>
                <a:lnTo>
                  <a:pt x="3174123" y="0"/>
                </a:lnTo>
                <a:lnTo>
                  <a:pt x="3100717" y="23190"/>
                </a:lnTo>
                <a:cubicBezTo>
                  <a:pt x="3070822" y="34458"/>
                  <a:pt x="3041390" y="47575"/>
                  <a:pt x="3012463" y="63047"/>
                </a:cubicBezTo>
                <a:cubicBezTo>
                  <a:pt x="2829480" y="157222"/>
                  <a:pt x="2624969" y="205656"/>
                  <a:pt x="2439295" y="291759"/>
                </a:cubicBezTo>
                <a:cubicBezTo>
                  <a:pt x="2420460" y="299831"/>
                  <a:pt x="2393550" y="310594"/>
                  <a:pt x="2380096" y="291759"/>
                </a:cubicBezTo>
                <a:cubicBezTo>
                  <a:pt x="2366641" y="272924"/>
                  <a:pt x="2382786" y="248706"/>
                  <a:pt x="2396241" y="229872"/>
                </a:cubicBezTo>
                <a:cubicBezTo>
                  <a:pt x="2409696" y="211037"/>
                  <a:pt x="2431223" y="197583"/>
                  <a:pt x="2452751" y="189511"/>
                </a:cubicBezTo>
                <a:cubicBezTo>
                  <a:pt x="2580570" y="142423"/>
                  <a:pt x="2707043" y="89281"/>
                  <a:pt x="2834861" y="39503"/>
                </a:cubicBezTo>
                <a:close/>
                <a:moveTo>
                  <a:pt x="2576296" y="0"/>
                </a:moveTo>
                <a:lnTo>
                  <a:pt x="2746997" y="0"/>
                </a:lnTo>
                <a:lnTo>
                  <a:pt x="2705697" y="14613"/>
                </a:lnTo>
                <a:cubicBezTo>
                  <a:pt x="2641116" y="41521"/>
                  <a:pt x="2573842" y="63047"/>
                  <a:pt x="2509260" y="87263"/>
                </a:cubicBezTo>
                <a:cubicBezTo>
                  <a:pt x="2498497" y="92645"/>
                  <a:pt x="2487732" y="106099"/>
                  <a:pt x="2476969" y="89954"/>
                </a:cubicBezTo>
                <a:cubicBezTo>
                  <a:pt x="2466205" y="76501"/>
                  <a:pt x="2471587" y="63047"/>
                  <a:pt x="2482350" y="52283"/>
                </a:cubicBezTo>
                <a:cubicBezTo>
                  <a:pt x="2506569" y="28067"/>
                  <a:pt x="2536169" y="11922"/>
                  <a:pt x="2565769" y="385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44787598"/>
      </p:ext>
    </p:extLst>
  </p:cSld>
  <p:clrMapOvr>
    <a:masterClrMapping/>
  </p:clrMapOvr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16165212"/>
      </p:ext>
    </p:extLst>
  </p:cSld>
  <p:clrMapOvr>
    <a:masterClrMapping/>
  </p:clrMapOvr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C5B8C3BC-30AC-4B0F-BEBE-EE9F6776594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5921830" cy="6858000"/>
          </a:xfrm>
          <a:prstGeom prst="roundRect">
            <a:avLst>
              <a:gd name="adj" fmla="val 0"/>
            </a:avLst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527B471C-89AA-49D9-9452-73E8E148A9B9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270170" y="3916392"/>
            <a:ext cx="5921830" cy="2941607"/>
          </a:xfrm>
          <a:prstGeom prst="roundRect">
            <a:avLst>
              <a:gd name="adj" fmla="val 0"/>
            </a:avLst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727242267"/>
      </p:ext>
    </p:extLst>
  </p:cSld>
  <p:clrMapOvr>
    <a:masterClrMapping/>
  </p:clrMapOvr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79556970"/>
      </p:ext>
    </p:extLst>
  </p:cSld>
  <p:clrMapOvr>
    <a:masterClrMapping/>
  </p:clrMapOvr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57">
            <a:extLst>
              <a:ext uri="{FF2B5EF4-FFF2-40B4-BE49-F238E27FC236}">
                <a16:creationId xmlns:a16="http://schemas.microsoft.com/office/drawing/2014/main" id="{2B911B9C-7AC0-4439-B279-941619F0ECE3}"/>
              </a:ext>
            </a:extLst>
          </p:cNvPr>
          <p:cNvGrpSpPr/>
          <p:nvPr userDrawn="1"/>
        </p:nvGrpSpPr>
        <p:grpSpPr>
          <a:xfrm>
            <a:off x="850796" y="2141886"/>
            <a:ext cx="2126862" cy="3673670"/>
            <a:chOff x="1438761" y="2033015"/>
            <a:chExt cx="1980000" cy="3420000"/>
          </a:xfrm>
        </p:grpSpPr>
        <p:sp>
          <p:nvSpPr>
            <p:cNvPr id="3" name="Rounded Rectangle 58">
              <a:extLst>
                <a:ext uri="{FF2B5EF4-FFF2-40B4-BE49-F238E27FC236}">
                  <a16:creationId xmlns:a16="http://schemas.microsoft.com/office/drawing/2014/main" id="{61D06D85-780B-4761-8162-4C1D9C032BDA}"/>
                </a:ext>
              </a:extLst>
            </p:cNvPr>
            <p:cNvSpPr/>
            <p:nvPr userDrawn="1"/>
          </p:nvSpPr>
          <p:spPr>
            <a:xfrm>
              <a:off x="1438761" y="2033015"/>
              <a:ext cx="1980000" cy="3420000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4" name="Rectangle 59">
              <a:extLst>
                <a:ext uri="{FF2B5EF4-FFF2-40B4-BE49-F238E27FC236}">
                  <a16:creationId xmlns:a16="http://schemas.microsoft.com/office/drawing/2014/main" id="{D4453C17-8DD9-443A-A2DC-035A73479185}"/>
                </a:ext>
              </a:extLst>
            </p:cNvPr>
            <p:cNvSpPr/>
            <p:nvPr userDrawn="1"/>
          </p:nvSpPr>
          <p:spPr>
            <a:xfrm>
              <a:off x="2310398" y="2205587"/>
              <a:ext cx="236725" cy="45719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grpSp>
          <p:nvGrpSpPr>
            <p:cNvPr id="5" name="Group 60">
              <a:extLst>
                <a:ext uri="{FF2B5EF4-FFF2-40B4-BE49-F238E27FC236}">
                  <a16:creationId xmlns:a16="http://schemas.microsoft.com/office/drawing/2014/main" id="{5927C0AF-C07D-41A9-8C1F-43B3A20E0406}"/>
                </a:ext>
              </a:extLst>
            </p:cNvPr>
            <p:cNvGrpSpPr/>
            <p:nvPr userDrawn="1"/>
          </p:nvGrpSpPr>
          <p:grpSpPr>
            <a:xfrm>
              <a:off x="2332851" y="5138854"/>
              <a:ext cx="191820" cy="211002"/>
              <a:chOff x="2453209" y="5151638"/>
              <a:chExt cx="191820" cy="211002"/>
            </a:xfrm>
          </p:grpSpPr>
          <p:sp>
            <p:nvSpPr>
              <p:cNvPr id="6" name="Oval 61">
                <a:extLst>
                  <a:ext uri="{FF2B5EF4-FFF2-40B4-BE49-F238E27FC236}">
                    <a16:creationId xmlns:a16="http://schemas.microsoft.com/office/drawing/2014/main" id="{AA7F0E01-A59A-4E72-8633-C4792131721B}"/>
                  </a:ext>
                </a:extLst>
              </p:cNvPr>
              <p:cNvSpPr/>
              <p:nvPr userDrawn="1"/>
            </p:nvSpPr>
            <p:spPr>
              <a:xfrm>
                <a:off x="2453209" y="5151638"/>
                <a:ext cx="191820" cy="211002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7" name="Rounded Rectangle 62">
                <a:extLst>
                  <a:ext uri="{FF2B5EF4-FFF2-40B4-BE49-F238E27FC236}">
                    <a16:creationId xmlns:a16="http://schemas.microsoft.com/office/drawing/2014/main" id="{A75D6F9D-D687-45E5-9D5E-6EB8E7BC335F}"/>
                  </a:ext>
                </a:extLst>
              </p:cNvPr>
              <p:cNvSpPr/>
              <p:nvPr userDrawn="1"/>
            </p:nvSpPr>
            <p:spPr>
              <a:xfrm>
                <a:off x="2505251" y="5208531"/>
                <a:ext cx="87734" cy="97215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</p:grpSp>
      <p:grpSp>
        <p:nvGrpSpPr>
          <p:cNvPr id="8" name="Group 51">
            <a:extLst>
              <a:ext uri="{FF2B5EF4-FFF2-40B4-BE49-F238E27FC236}">
                <a16:creationId xmlns:a16="http://schemas.microsoft.com/office/drawing/2014/main" id="{3FA90F74-9FBF-4B08-87AE-B7AB879D55A6}"/>
              </a:ext>
            </a:extLst>
          </p:cNvPr>
          <p:cNvGrpSpPr/>
          <p:nvPr userDrawn="1"/>
        </p:nvGrpSpPr>
        <p:grpSpPr>
          <a:xfrm>
            <a:off x="3428276" y="2108018"/>
            <a:ext cx="2126862" cy="3673670"/>
            <a:chOff x="1438761" y="2033015"/>
            <a:chExt cx="1980000" cy="3420000"/>
          </a:xfrm>
        </p:grpSpPr>
        <p:sp>
          <p:nvSpPr>
            <p:cNvPr id="9" name="Rounded Rectangle 52">
              <a:extLst>
                <a:ext uri="{FF2B5EF4-FFF2-40B4-BE49-F238E27FC236}">
                  <a16:creationId xmlns:a16="http://schemas.microsoft.com/office/drawing/2014/main" id="{F4467050-FB9C-4C00-80BB-25385546913C}"/>
                </a:ext>
              </a:extLst>
            </p:cNvPr>
            <p:cNvSpPr/>
            <p:nvPr userDrawn="1"/>
          </p:nvSpPr>
          <p:spPr>
            <a:xfrm>
              <a:off x="1438761" y="2033015"/>
              <a:ext cx="1980000" cy="3420000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0" name="Rectangle 53">
              <a:extLst>
                <a:ext uri="{FF2B5EF4-FFF2-40B4-BE49-F238E27FC236}">
                  <a16:creationId xmlns:a16="http://schemas.microsoft.com/office/drawing/2014/main" id="{BFB69184-F129-435E-B32E-F17440D56EB2}"/>
                </a:ext>
              </a:extLst>
            </p:cNvPr>
            <p:cNvSpPr/>
            <p:nvPr userDrawn="1"/>
          </p:nvSpPr>
          <p:spPr>
            <a:xfrm>
              <a:off x="2310398" y="2205587"/>
              <a:ext cx="236725" cy="45719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grpSp>
          <p:nvGrpSpPr>
            <p:cNvPr id="11" name="Group 54">
              <a:extLst>
                <a:ext uri="{FF2B5EF4-FFF2-40B4-BE49-F238E27FC236}">
                  <a16:creationId xmlns:a16="http://schemas.microsoft.com/office/drawing/2014/main" id="{DD555917-2950-4962-9058-2940D91C30E3}"/>
                </a:ext>
              </a:extLst>
            </p:cNvPr>
            <p:cNvGrpSpPr/>
            <p:nvPr userDrawn="1"/>
          </p:nvGrpSpPr>
          <p:grpSpPr>
            <a:xfrm>
              <a:off x="2332851" y="5138854"/>
              <a:ext cx="191820" cy="211002"/>
              <a:chOff x="2453209" y="5151638"/>
              <a:chExt cx="191820" cy="211002"/>
            </a:xfrm>
          </p:grpSpPr>
          <p:sp>
            <p:nvSpPr>
              <p:cNvPr id="12" name="Oval 55">
                <a:extLst>
                  <a:ext uri="{FF2B5EF4-FFF2-40B4-BE49-F238E27FC236}">
                    <a16:creationId xmlns:a16="http://schemas.microsoft.com/office/drawing/2014/main" id="{E1347983-4020-4D04-98E2-432F47403A78}"/>
                  </a:ext>
                </a:extLst>
              </p:cNvPr>
              <p:cNvSpPr/>
              <p:nvPr userDrawn="1"/>
            </p:nvSpPr>
            <p:spPr>
              <a:xfrm>
                <a:off x="2453209" y="5151638"/>
                <a:ext cx="191820" cy="211002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3" name="Rounded Rectangle 56">
                <a:extLst>
                  <a:ext uri="{FF2B5EF4-FFF2-40B4-BE49-F238E27FC236}">
                    <a16:creationId xmlns:a16="http://schemas.microsoft.com/office/drawing/2014/main" id="{A7373AD9-6765-49BA-BD27-010608BCFFF4}"/>
                  </a:ext>
                </a:extLst>
              </p:cNvPr>
              <p:cNvSpPr/>
              <p:nvPr userDrawn="1"/>
            </p:nvSpPr>
            <p:spPr>
              <a:xfrm>
                <a:off x="2505251" y="5208531"/>
                <a:ext cx="87734" cy="97215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</p:grpSp>
      <p:sp>
        <p:nvSpPr>
          <p:cNvPr id="14" name="Picture Placeholder 9">
            <a:extLst>
              <a:ext uri="{FF2B5EF4-FFF2-40B4-BE49-F238E27FC236}">
                <a16:creationId xmlns:a16="http://schemas.microsoft.com/office/drawing/2014/main" id="{4C2C2A87-6608-4D3D-82ED-756E3E50D32D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4356027" y="2391378"/>
            <a:ext cx="1060913" cy="290555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5" name="Picture Placeholder 9">
            <a:extLst>
              <a:ext uri="{FF2B5EF4-FFF2-40B4-BE49-F238E27FC236}">
                <a16:creationId xmlns:a16="http://schemas.microsoft.com/office/drawing/2014/main" id="{F5143C5E-1F77-4730-8C65-48C0352E20BA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1002845" y="2440275"/>
            <a:ext cx="1087042" cy="290555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16" name="Group 5">
            <a:extLst>
              <a:ext uri="{FF2B5EF4-FFF2-40B4-BE49-F238E27FC236}">
                <a16:creationId xmlns:a16="http://schemas.microsoft.com/office/drawing/2014/main" id="{E5729333-E0A2-444C-B86D-6A6D786736BA}"/>
              </a:ext>
            </a:extLst>
          </p:cNvPr>
          <p:cNvGrpSpPr/>
          <p:nvPr userDrawn="1"/>
        </p:nvGrpSpPr>
        <p:grpSpPr>
          <a:xfrm>
            <a:off x="2077784" y="1970191"/>
            <a:ext cx="2304289" cy="3980137"/>
            <a:chOff x="1438761" y="2033015"/>
            <a:chExt cx="1980000" cy="3420000"/>
          </a:xfrm>
        </p:grpSpPr>
        <p:sp>
          <p:nvSpPr>
            <p:cNvPr id="17" name="Rounded Rectangle 41">
              <a:extLst>
                <a:ext uri="{FF2B5EF4-FFF2-40B4-BE49-F238E27FC236}">
                  <a16:creationId xmlns:a16="http://schemas.microsoft.com/office/drawing/2014/main" id="{00003B70-DA10-4423-AD78-81A864DDB2ED}"/>
                </a:ext>
              </a:extLst>
            </p:cNvPr>
            <p:cNvSpPr/>
            <p:nvPr userDrawn="1"/>
          </p:nvSpPr>
          <p:spPr>
            <a:xfrm>
              <a:off x="1438761" y="2033015"/>
              <a:ext cx="1980000" cy="3420000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8" name="Rectangle 42">
              <a:extLst>
                <a:ext uri="{FF2B5EF4-FFF2-40B4-BE49-F238E27FC236}">
                  <a16:creationId xmlns:a16="http://schemas.microsoft.com/office/drawing/2014/main" id="{57D1F3A3-CCDF-4586-AC47-BC39C66C2D8A}"/>
                </a:ext>
              </a:extLst>
            </p:cNvPr>
            <p:cNvSpPr/>
            <p:nvPr userDrawn="1"/>
          </p:nvSpPr>
          <p:spPr>
            <a:xfrm>
              <a:off x="2310398" y="2205587"/>
              <a:ext cx="236725" cy="45719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grpSp>
          <p:nvGrpSpPr>
            <p:cNvPr id="19" name="Group 6">
              <a:extLst>
                <a:ext uri="{FF2B5EF4-FFF2-40B4-BE49-F238E27FC236}">
                  <a16:creationId xmlns:a16="http://schemas.microsoft.com/office/drawing/2014/main" id="{6FD698D9-D6CA-45B2-9FBA-D5D87F51596E}"/>
                </a:ext>
              </a:extLst>
            </p:cNvPr>
            <p:cNvGrpSpPr/>
            <p:nvPr userDrawn="1"/>
          </p:nvGrpSpPr>
          <p:grpSpPr>
            <a:xfrm>
              <a:off x="2332851" y="5138854"/>
              <a:ext cx="191820" cy="211002"/>
              <a:chOff x="2453209" y="5151638"/>
              <a:chExt cx="191820" cy="211002"/>
            </a:xfrm>
          </p:grpSpPr>
          <p:sp>
            <p:nvSpPr>
              <p:cNvPr id="20" name="Oval 44">
                <a:extLst>
                  <a:ext uri="{FF2B5EF4-FFF2-40B4-BE49-F238E27FC236}">
                    <a16:creationId xmlns:a16="http://schemas.microsoft.com/office/drawing/2014/main" id="{E2F813C3-4DA9-4825-85E8-96B2B7FF8D8D}"/>
                  </a:ext>
                </a:extLst>
              </p:cNvPr>
              <p:cNvSpPr/>
              <p:nvPr userDrawn="1"/>
            </p:nvSpPr>
            <p:spPr>
              <a:xfrm>
                <a:off x="2453209" y="5151638"/>
                <a:ext cx="191820" cy="211002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21" name="Rounded Rectangle 45">
                <a:extLst>
                  <a:ext uri="{FF2B5EF4-FFF2-40B4-BE49-F238E27FC236}">
                    <a16:creationId xmlns:a16="http://schemas.microsoft.com/office/drawing/2014/main" id="{46316A48-316C-410A-9713-1489C834A9B0}"/>
                  </a:ext>
                </a:extLst>
              </p:cNvPr>
              <p:cNvSpPr/>
              <p:nvPr userDrawn="1"/>
            </p:nvSpPr>
            <p:spPr>
              <a:xfrm>
                <a:off x="2505251" y="5208531"/>
                <a:ext cx="87734" cy="97215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</p:grpSp>
      <p:sp>
        <p:nvSpPr>
          <p:cNvPr id="22" name="Picture Placeholder 9">
            <a:extLst>
              <a:ext uri="{FF2B5EF4-FFF2-40B4-BE49-F238E27FC236}">
                <a16:creationId xmlns:a16="http://schemas.microsoft.com/office/drawing/2014/main" id="{E584DD74-8F2B-4880-8D84-F5C079E309F5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2217448" y="2301827"/>
            <a:ext cx="2023386" cy="314224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237A4EB9-6FB0-4B0C-AA6A-4E6470E80F1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551873278"/>
      </p:ext>
    </p:extLst>
  </p:cSld>
  <p:clrMapOvr>
    <a:masterClrMapping/>
  </p:clrMapOvr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33617859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78164922"/>
      </p:ext>
    </p:extLst>
  </p:cSld>
  <p:clrMapOvr>
    <a:masterClrMapping/>
  </p:clrMapOvr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8">
            <a:extLst>
              <a:ext uri="{FF2B5EF4-FFF2-40B4-BE49-F238E27FC236}">
                <a16:creationId xmlns:a16="http://schemas.microsoft.com/office/drawing/2014/main" id="{06720F70-BA56-4CED-8129-02AC4F79AB24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0" y="-9526"/>
            <a:ext cx="7184425" cy="6886575"/>
          </a:xfrm>
          <a:custGeom>
            <a:avLst/>
            <a:gdLst>
              <a:gd name="connsiteX0" fmla="*/ 0 w 7155850"/>
              <a:gd name="connsiteY0" fmla="*/ 0 h 6877050"/>
              <a:gd name="connsiteX1" fmla="*/ 7096125 w 7155850"/>
              <a:gd name="connsiteY1" fmla="*/ 0 h 6877050"/>
              <a:gd name="connsiteX2" fmla="*/ 7084534 w 7155850"/>
              <a:gd name="connsiteY2" fmla="*/ 19050 h 6877050"/>
              <a:gd name="connsiteX3" fmla="*/ 7155850 w 7155850"/>
              <a:gd name="connsiteY3" fmla="*/ 19050 h 6877050"/>
              <a:gd name="connsiteX4" fmla="*/ 3780151 w 7155850"/>
              <a:gd name="connsiteY4" fmla="*/ 5517557 h 6877050"/>
              <a:gd name="connsiteX5" fmla="*/ 3759438 w 7155850"/>
              <a:gd name="connsiteY5" fmla="*/ 5483894 h 6877050"/>
              <a:gd name="connsiteX6" fmla="*/ 3440621 w 7155850"/>
              <a:gd name="connsiteY6" fmla="*/ 6007873 h 6877050"/>
              <a:gd name="connsiteX7" fmla="*/ 3459898 w 7155850"/>
              <a:gd name="connsiteY7" fmla="*/ 6039202 h 6877050"/>
              <a:gd name="connsiteX8" fmla="*/ 2945517 w 7155850"/>
              <a:gd name="connsiteY8" fmla="*/ 6877050 h 6877050"/>
              <a:gd name="connsiteX9" fmla="*/ 2928567 w 7155850"/>
              <a:gd name="connsiteY9" fmla="*/ 6849441 h 6877050"/>
              <a:gd name="connsiteX10" fmla="*/ 2911768 w 7155850"/>
              <a:gd name="connsiteY10" fmla="*/ 6877050 h 6877050"/>
              <a:gd name="connsiteX11" fmla="*/ 2356294 w 7155850"/>
              <a:gd name="connsiteY11" fmla="*/ 6873416 h 6877050"/>
              <a:gd name="connsiteX12" fmla="*/ 2358530 w 7155850"/>
              <a:gd name="connsiteY12" fmla="*/ 6877050 h 6877050"/>
              <a:gd name="connsiteX13" fmla="*/ 1329860 w 7155850"/>
              <a:gd name="connsiteY13" fmla="*/ 6877050 h 6877050"/>
              <a:gd name="connsiteX14" fmla="*/ 1323481 w 7155850"/>
              <a:gd name="connsiteY14" fmla="*/ 6866659 h 6877050"/>
              <a:gd name="connsiteX15" fmla="*/ 0 w 7155850"/>
              <a:gd name="connsiteY15" fmla="*/ 6858000 h 6877050"/>
              <a:gd name="connsiteX16" fmla="*/ 0 w 7155850"/>
              <a:gd name="connsiteY16" fmla="*/ 4710909 h 6877050"/>
              <a:gd name="connsiteX17" fmla="*/ 0 w 7155850"/>
              <a:gd name="connsiteY17" fmla="*/ 3043980 h 6877050"/>
              <a:gd name="connsiteX0" fmla="*/ 0 w 7155850"/>
              <a:gd name="connsiteY0" fmla="*/ 0 h 6877050"/>
              <a:gd name="connsiteX1" fmla="*/ 7096125 w 7155850"/>
              <a:gd name="connsiteY1" fmla="*/ 0 h 6877050"/>
              <a:gd name="connsiteX2" fmla="*/ 7084534 w 7155850"/>
              <a:gd name="connsiteY2" fmla="*/ 19050 h 6877050"/>
              <a:gd name="connsiteX3" fmla="*/ 7155850 w 7155850"/>
              <a:gd name="connsiteY3" fmla="*/ 19050 h 6877050"/>
              <a:gd name="connsiteX4" fmla="*/ 3780151 w 7155850"/>
              <a:gd name="connsiteY4" fmla="*/ 5517557 h 6877050"/>
              <a:gd name="connsiteX5" fmla="*/ 3759438 w 7155850"/>
              <a:gd name="connsiteY5" fmla="*/ 5483894 h 6877050"/>
              <a:gd name="connsiteX6" fmla="*/ 3440621 w 7155850"/>
              <a:gd name="connsiteY6" fmla="*/ 6007873 h 6877050"/>
              <a:gd name="connsiteX7" fmla="*/ 3459898 w 7155850"/>
              <a:gd name="connsiteY7" fmla="*/ 6039202 h 6877050"/>
              <a:gd name="connsiteX8" fmla="*/ 2945517 w 7155850"/>
              <a:gd name="connsiteY8" fmla="*/ 6877050 h 6877050"/>
              <a:gd name="connsiteX9" fmla="*/ 2928567 w 7155850"/>
              <a:gd name="connsiteY9" fmla="*/ 6849441 h 6877050"/>
              <a:gd name="connsiteX10" fmla="*/ 2911768 w 7155850"/>
              <a:gd name="connsiteY10" fmla="*/ 6877050 h 6877050"/>
              <a:gd name="connsiteX11" fmla="*/ 2356294 w 7155850"/>
              <a:gd name="connsiteY11" fmla="*/ 6873416 h 6877050"/>
              <a:gd name="connsiteX12" fmla="*/ 2358530 w 7155850"/>
              <a:gd name="connsiteY12" fmla="*/ 6877050 h 6877050"/>
              <a:gd name="connsiteX13" fmla="*/ 1329860 w 7155850"/>
              <a:gd name="connsiteY13" fmla="*/ 6877050 h 6877050"/>
              <a:gd name="connsiteX14" fmla="*/ 1323481 w 7155850"/>
              <a:gd name="connsiteY14" fmla="*/ 6866659 h 6877050"/>
              <a:gd name="connsiteX15" fmla="*/ 0 w 7155850"/>
              <a:gd name="connsiteY15" fmla="*/ 6858000 h 6877050"/>
              <a:gd name="connsiteX16" fmla="*/ 0 w 7155850"/>
              <a:gd name="connsiteY16" fmla="*/ 4710909 h 6877050"/>
              <a:gd name="connsiteX17" fmla="*/ 0 w 7155850"/>
              <a:gd name="connsiteY17" fmla="*/ 0 h 6877050"/>
              <a:gd name="connsiteX0" fmla="*/ 0 w 7155850"/>
              <a:gd name="connsiteY0" fmla="*/ 0 h 6877050"/>
              <a:gd name="connsiteX1" fmla="*/ 7096125 w 7155850"/>
              <a:gd name="connsiteY1" fmla="*/ 0 h 6877050"/>
              <a:gd name="connsiteX2" fmla="*/ 7084534 w 7155850"/>
              <a:gd name="connsiteY2" fmla="*/ 19050 h 6877050"/>
              <a:gd name="connsiteX3" fmla="*/ 7155850 w 7155850"/>
              <a:gd name="connsiteY3" fmla="*/ 19050 h 6877050"/>
              <a:gd name="connsiteX4" fmla="*/ 3780151 w 7155850"/>
              <a:gd name="connsiteY4" fmla="*/ 5517557 h 6877050"/>
              <a:gd name="connsiteX5" fmla="*/ 3759438 w 7155850"/>
              <a:gd name="connsiteY5" fmla="*/ 5483894 h 6877050"/>
              <a:gd name="connsiteX6" fmla="*/ 3440621 w 7155850"/>
              <a:gd name="connsiteY6" fmla="*/ 6007873 h 6877050"/>
              <a:gd name="connsiteX7" fmla="*/ 3459898 w 7155850"/>
              <a:gd name="connsiteY7" fmla="*/ 6039202 h 6877050"/>
              <a:gd name="connsiteX8" fmla="*/ 2945517 w 7155850"/>
              <a:gd name="connsiteY8" fmla="*/ 6877050 h 6877050"/>
              <a:gd name="connsiteX9" fmla="*/ 2928567 w 7155850"/>
              <a:gd name="connsiteY9" fmla="*/ 6849441 h 6877050"/>
              <a:gd name="connsiteX10" fmla="*/ 2911768 w 7155850"/>
              <a:gd name="connsiteY10" fmla="*/ 6877050 h 6877050"/>
              <a:gd name="connsiteX11" fmla="*/ 2356294 w 7155850"/>
              <a:gd name="connsiteY11" fmla="*/ 6873416 h 6877050"/>
              <a:gd name="connsiteX12" fmla="*/ 2358530 w 7155850"/>
              <a:gd name="connsiteY12" fmla="*/ 6877050 h 6877050"/>
              <a:gd name="connsiteX13" fmla="*/ 1329860 w 7155850"/>
              <a:gd name="connsiteY13" fmla="*/ 6877050 h 6877050"/>
              <a:gd name="connsiteX14" fmla="*/ 1323481 w 7155850"/>
              <a:gd name="connsiteY14" fmla="*/ 6866659 h 6877050"/>
              <a:gd name="connsiteX15" fmla="*/ 0 w 7155850"/>
              <a:gd name="connsiteY15" fmla="*/ 6858000 h 6877050"/>
              <a:gd name="connsiteX16" fmla="*/ 0 w 7155850"/>
              <a:gd name="connsiteY16" fmla="*/ 0 h 6877050"/>
              <a:gd name="connsiteX0" fmla="*/ 0 w 7155850"/>
              <a:gd name="connsiteY0" fmla="*/ 0 h 6877050"/>
              <a:gd name="connsiteX1" fmla="*/ 7096125 w 7155850"/>
              <a:gd name="connsiteY1" fmla="*/ 0 h 6877050"/>
              <a:gd name="connsiteX2" fmla="*/ 7084534 w 7155850"/>
              <a:gd name="connsiteY2" fmla="*/ 19050 h 6877050"/>
              <a:gd name="connsiteX3" fmla="*/ 7155850 w 7155850"/>
              <a:gd name="connsiteY3" fmla="*/ 19050 h 6877050"/>
              <a:gd name="connsiteX4" fmla="*/ 3780151 w 7155850"/>
              <a:gd name="connsiteY4" fmla="*/ 5517557 h 6877050"/>
              <a:gd name="connsiteX5" fmla="*/ 3759438 w 7155850"/>
              <a:gd name="connsiteY5" fmla="*/ 5483894 h 6877050"/>
              <a:gd name="connsiteX6" fmla="*/ 3440621 w 7155850"/>
              <a:gd name="connsiteY6" fmla="*/ 6007873 h 6877050"/>
              <a:gd name="connsiteX7" fmla="*/ 3459898 w 7155850"/>
              <a:gd name="connsiteY7" fmla="*/ 6039202 h 6877050"/>
              <a:gd name="connsiteX8" fmla="*/ 2945517 w 7155850"/>
              <a:gd name="connsiteY8" fmla="*/ 6877050 h 6877050"/>
              <a:gd name="connsiteX9" fmla="*/ 2928567 w 7155850"/>
              <a:gd name="connsiteY9" fmla="*/ 6849441 h 6877050"/>
              <a:gd name="connsiteX10" fmla="*/ 2911768 w 7155850"/>
              <a:gd name="connsiteY10" fmla="*/ 6877050 h 6877050"/>
              <a:gd name="connsiteX11" fmla="*/ 2356294 w 7155850"/>
              <a:gd name="connsiteY11" fmla="*/ 6873416 h 6877050"/>
              <a:gd name="connsiteX12" fmla="*/ 2358530 w 7155850"/>
              <a:gd name="connsiteY12" fmla="*/ 6877050 h 6877050"/>
              <a:gd name="connsiteX13" fmla="*/ 1329860 w 7155850"/>
              <a:gd name="connsiteY13" fmla="*/ 6877050 h 6877050"/>
              <a:gd name="connsiteX14" fmla="*/ 0 w 7155850"/>
              <a:gd name="connsiteY14" fmla="*/ 6858000 h 6877050"/>
              <a:gd name="connsiteX15" fmla="*/ 0 w 7155850"/>
              <a:gd name="connsiteY15" fmla="*/ 0 h 6877050"/>
              <a:gd name="connsiteX0" fmla="*/ 0 w 7155850"/>
              <a:gd name="connsiteY0" fmla="*/ 0 h 6877050"/>
              <a:gd name="connsiteX1" fmla="*/ 7096125 w 7155850"/>
              <a:gd name="connsiteY1" fmla="*/ 0 h 6877050"/>
              <a:gd name="connsiteX2" fmla="*/ 7084534 w 7155850"/>
              <a:gd name="connsiteY2" fmla="*/ 19050 h 6877050"/>
              <a:gd name="connsiteX3" fmla="*/ 7155850 w 7155850"/>
              <a:gd name="connsiteY3" fmla="*/ 19050 h 6877050"/>
              <a:gd name="connsiteX4" fmla="*/ 3780151 w 7155850"/>
              <a:gd name="connsiteY4" fmla="*/ 5517557 h 6877050"/>
              <a:gd name="connsiteX5" fmla="*/ 3759438 w 7155850"/>
              <a:gd name="connsiteY5" fmla="*/ 5483894 h 6877050"/>
              <a:gd name="connsiteX6" fmla="*/ 3440621 w 7155850"/>
              <a:gd name="connsiteY6" fmla="*/ 6007873 h 6877050"/>
              <a:gd name="connsiteX7" fmla="*/ 3459898 w 7155850"/>
              <a:gd name="connsiteY7" fmla="*/ 6039202 h 6877050"/>
              <a:gd name="connsiteX8" fmla="*/ 2945517 w 7155850"/>
              <a:gd name="connsiteY8" fmla="*/ 6877050 h 6877050"/>
              <a:gd name="connsiteX9" fmla="*/ 2928567 w 7155850"/>
              <a:gd name="connsiteY9" fmla="*/ 6849441 h 6877050"/>
              <a:gd name="connsiteX10" fmla="*/ 2911768 w 7155850"/>
              <a:gd name="connsiteY10" fmla="*/ 6877050 h 6877050"/>
              <a:gd name="connsiteX11" fmla="*/ 2356294 w 7155850"/>
              <a:gd name="connsiteY11" fmla="*/ 6873416 h 6877050"/>
              <a:gd name="connsiteX12" fmla="*/ 1329860 w 7155850"/>
              <a:gd name="connsiteY12" fmla="*/ 6877050 h 6877050"/>
              <a:gd name="connsiteX13" fmla="*/ 0 w 7155850"/>
              <a:gd name="connsiteY13" fmla="*/ 6858000 h 6877050"/>
              <a:gd name="connsiteX14" fmla="*/ 0 w 7155850"/>
              <a:gd name="connsiteY14" fmla="*/ 0 h 6877050"/>
              <a:gd name="connsiteX0" fmla="*/ 0 w 7155850"/>
              <a:gd name="connsiteY0" fmla="*/ 0 h 6877050"/>
              <a:gd name="connsiteX1" fmla="*/ 7096125 w 7155850"/>
              <a:gd name="connsiteY1" fmla="*/ 0 h 6877050"/>
              <a:gd name="connsiteX2" fmla="*/ 7084534 w 7155850"/>
              <a:gd name="connsiteY2" fmla="*/ 19050 h 6877050"/>
              <a:gd name="connsiteX3" fmla="*/ 7155850 w 7155850"/>
              <a:gd name="connsiteY3" fmla="*/ 19050 h 6877050"/>
              <a:gd name="connsiteX4" fmla="*/ 3780151 w 7155850"/>
              <a:gd name="connsiteY4" fmla="*/ 5517557 h 6877050"/>
              <a:gd name="connsiteX5" fmla="*/ 3759438 w 7155850"/>
              <a:gd name="connsiteY5" fmla="*/ 5483894 h 6877050"/>
              <a:gd name="connsiteX6" fmla="*/ 3440621 w 7155850"/>
              <a:gd name="connsiteY6" fmla="*/ 6007873 h 6877050"/>
              <a:gd name="connsiteX7" fmla="*/ 3459898 w 7155850"/>
              <a:gd name="connsiteY7" fmla="*/ 6039202 h 6877050"/>
              <a:gd name="connsiteX8" fmla="*/ 2945517 w 7155850"/>
              <a:gd name="connsiteY8" fmla="*/ 6877050 h 6877050"/>
              <a:gd name="connsiteX9" fmla="*/ 2928567 w 7155850"/>
              <a:gd name="connsiteY9" fmla="*/ 6849441 h 6877050"/>
              <a:gd name="connsiteX10" fmla="*/ 2911768 w 7155850"/>
              <a:gd name="connsiteY10" fmla="*/ 6877050 h 6877050"/>
              <a:gd name="connsiteX11" fmla="*/ 2356294 w 7155850"/>
              <a:gd name="connsiteY11" fmla="*/ 6873416 h 6877050"/>
              <a:gd name="connsiteX12" fmla="*/ 0 w 7155850"/>
              <a:gd name="connsiteY12" fmla="*/ 6858000 h 6877050"/>
              <a:gd name="connsiteX13" fmla="*/ 0 w 7155850"/>
              <a:gd name="connsiteY13" fmla="*/ 0 h 6877050"/>
              <a:gd name="connsiteX0" fmla="*/ 0 w 7155850"/>
              <a:gd name="connsiteY0" fmla="*/ 0 h 6877050"/>
              <a:gd name="connsiteX1" fmla="*/ 7096125 w 7155850"/>
              <a:gd name="connsiteY1" fmla="*/ 0 h 6877050"/>
              <a:gd name="connsiteX2" fmla="*/ 7084534 w 7155850"/>
              <a:gd name="connsiteY2" fmla="*/ 19050 h 6877050"/>
              <a:gd name="connsiteX3" fmla="*/ 7155850 w 7155850"/>
              <a:gd name="connsiteY3" fmla="*/ 19050 h 6877050"/>
              <a:gd name="connsiteX4" fmla="*/ 3780151 w 7155850"/>
              <a:gd name="connsiteY4" fmla="*/ 5517557 h 6877050"/>
              <a:gd name="connsiteX5" fmla="*/ 3759438 w 7155850"/>
              <a:gd name="connsiteY5" fmla="*/ 5483894 h 6877050"/>
              <a:gd name="connsiteX6" fmla="*/ 3440621 w 7155850"/>
              <a:gd name="connsiteY6" fmla="*/ 6007873 h 6877050"/>
              <a:gd name="connsiteX7" fmla="*/ 3459898 w 7155850"/>
              <a:gd name="connsiteY7" fmla="*/ 6039202 h 6877050"/>
              <a:gd name="connsiteX8" fmla="*/ 2945517 w 7155850"/>
              <a:gd name="connsiteY8" fmla="*/ 6877050 h 6877050"/>
              <a:gd name="connsiteX9" fmla="*/ 2928567 w 7155850"/>
              <a:gd name="connsiteY9" fmla="*/ 6849441 h 6877050"/>
              <a:gd name="connsiteX10" fmla="*/ 2911768 w 7155850"/>
              <a:gd name="connsiteY10" fmla="*/ 6877050 h 6877050"/>
              <a:gd name="connsiteX11" fmla="*/ 0 w 7155850"/>
              <a:gd name="connsiteY11" fmla="*/ 6858000 h 6877050"/>
              <a:gd name="connsiteX12" fmla="*/ 0 w 7155850"/>
              <a:gd name="connsiteY12" fmla="*/ 0 h 6877050"/>
              <a:gd name="connsiteX0" fmla="*/ 0 w 7155850"/>
              <a:gd name="connsiteY0" fmla="*/ 0 h 6877050"/>
              <a:gd name="connsiteX1" fmla="*/ 7096125 w 7155850"/>
              <a:gd name="connsiteY1" fmla="*/ 0 h 6877050"/>
              <a:gd name="connsiteX2" fmla="*/ 7084534 w 7155850"/>
              <a:gd name="connsiteY2" fmla="*/ 19050 h 6877050"/>
              <a:gd name="connsiteX3" fmla="*/ 7155850 w 7155850"/>
              <a:gd name="connsiteY3" fmla="*/ 19050 h 6877050"/>
              <a:gd name="connsiteX4" fmla="*/ 3780151 w 7155850"/>
              <a:gd name="connsiteY4" fmla="*/ 5517557 h 6877050"/>
              <a:gd name="connsiteX5" fmla="*/ 3759438 w 7155850"/>
              <a:gd name="connsiteY5" fmla="*/ 5483894 h 6877050"/>
              <a:gd name="connsiteX6" fmla="*/ 3440621 w 7155850"/>
              <a:gd name="connsiteY6" fmla="*/ 6007873 h 6877050"/>
              <a:gd name="connsiteX7" fmla="*/ 2945517 w 7155850"/>
              <a:gd name="connsiteY7" fmla="*/ 6877050 h 6877050"/>
              <a:gd name="connsiteX8" fmla="*/ 2928567 w 7155850"/>
              <a:gd name="connsiteY8" fmla="*/ 6849441 h 6877050"/>
              <a:gd name="connsiteX9" fmla="*/ 2911768 w 7155850"/>
              <a:gd name="connsiteY9" fmla="*/ 6877050 h 6877050"/>
              <a:gd name="connsiteX10" fmla="*/ 0 w 7155850"/>
              <a:gd name="connsiteY10" fmla="*/ 6858000 h 6877050"/>
              <a:gd name="connsiteX11" fmla="*/ 0 w 7155850"/>
              <a:gd name="connsiteY11" fmla="*/ 0 h 6877050"/>
              <a:gd name="connsiteX0" fmla="*/ 0 w 7155850"/>
              <a:gd name="connsiteY0" fmla="*/ 0 h 6877050"/>
              <a:gd name="connsiteX1" fmla="*/ 7096125 w 7155850"/>
              <a:gd name="connsiteY1" fmla="*/ 0 h 6877050"/>
              <a:gd name="connsiteX2" fmla="*/ 7084534 w 7155850"/>
              <a:gd name="connsiteY2" fmla="*/ 19050 h 6877050"/>
              <a:gd name="connsiteX3" fmla="*/ 7155850 w 7155850"/>
              <a:gd name="connsiteY3" fmla="*/ 19050 h 6877050"/>
              <a:gd name="connsiteX4" fmla="*/ 3780151 w 7155850"/>
              <a:gd name="connsiteY4" fmla="*/ 5517557 h 6877050"/>
              <a:gd name="connsiteX5" fmla="*/ 3759438 w 7155850"/>
              <a:gd name="connsiteY5" fmla="*/ 5483894 h 6877050"/>
              <a:gd name="connsiteX6" fmla="*/ 2945517 w 7155850"/>
              <a:gd name="connsiteY6" fmla="*/ 6877050 h 6877050"/>
              <a:gd name="connsiteX7" fmla="*/ 2928567 w 7155850"/>
              <a:gd name="connsiteY7" fmla="*/ 6849441 h 6877050"/>
              <a:gd name="connsiteX8" fmla="*/ 2911768 w 7155850"/>
              <a:gd name="connsiteY8" fmla="*/ 6877050 h 6877050"/>
              <a:gd name="connsiteX9" fmla="*/ 0 w 7155850"/>
              <a:gd name="connsiteY9" fmla="*/ 6858000 h 6877050"/>
              <a:gd name="connsiteX10" fmla="*/ 0 w 7155850"/>
              <a:gd name="connsiteY10" fmla="*/ 0 h 6877050"/>
              <a:gd name="connsiteX0" fmla="*/ 0 w 7155850"/>
              <a:gd name="connsiteY0" fmla="*/ 0 h 6877050"/>
              <a:gd name="connsiteX1" fmla="*/ 7096125 w 7155850"/>
              <a:gd name="connsiteY1" fmla="*/ 0 h 6877050"/>
              <a:gd name="connsiteX2" fmla="*/ 7084534 w 7155850"/>
              <a:gd name="connsiteY2" fmla="*/ 19050 h 6877050"/>
              <a:gd name="connsiteX3" fmla="*/ 7155850 w 7155850"/>
              <a:gd name="connsiteY3" fmla="*/ 19050 h 6877050"/>
              <a:gd name="connsiteX4" fmla="*/ 3780151 w 7155850"/>
              <a:gd name="connsiteY4" fmla="*/ 5517557 h 6877050"/>
              <a:gd name="connsiteX5" fmla="*/ 2945517 w 7155850"/>
              <a:gd name="connsiteY5" fmla="*/ 6877050 h 6877050"/>
              <a:gd name="connsiteX6" fmla="*/ 2928567 w 7155850"/>
              <a:gd name="connsiteY6" fmla="*/ 6849441 h 6877050"/>
              <a:gd name="connsiteX7" fmla="*/ 2911768 w 7155850"/>
              <a:gd name="connsiteY7" fmla="*/ 6877050 h 6877050"/>
              <a:gd name="connsiteX8" fmla="*/ 0 w 7155850"/>
              <a:gd name="connsiteY8" fmla="*/ 6858000 h 6877050"/>
              <a:gd name="connsiteX9" fmla="*/ 0 w 7155850"/>
              <a:gd name="connsiteY9" fmla="*/ 0 h 6877050"/>
              <a:gd name="connsiteX0" fmla="*/ 0 w 7155850"/>
              <a:gd name="connsiteY0" fmla="*/ 0 h 6877050"/>
              <a:gd name="connsiteX1" fmla="*/ 7096125 w 7155850"/>
              <a:gd name="connsiteY1" fmla="*/ 0 h 6877050"/>
              <a:gd name="connsiteX2" fmla="*/ 7084534 w 7155850"/>
              <a:gd name="connsiteY2" fmla="*/ 19050 h 6877050"/>
              <a:gd name="connsiteX3" fmla="*/ 7155850 w 7155850"/>
              <a:gd name="connsiteY3" fmla="*/ 19050 h 6877050"/>
              <a:gd name="connsiteX4" fmla="*/ 2945517 w 7155850"/>
              <a:gd name="connsiteY4" fmla="*/ 6877050 h 6877050"/>
              <a:gd name="connsiteX5" fmla="*/ 2928567 w 7155850"/>
              <a:gd name="connsiteY5" fmla="*/ 6849441 h 6877050"/>
              <a:gd name="connsiteX6" fmla="*/ 2911768 w 7155850"/>
              <a:gd name="connsiteY6" fmla="*/ 6877050 h 6877050"/>
              <a:gd name="connsiteX7" fmla="*/ 0 w 7155850"/>
              <a:gd name="connsiteY7" fmla="*/ 6858000 h 6877050"/>
              <a:gd name="connsiteX8" fmla="*/ 0 w 7155850"/>
              <a:gd name="connsiteY8" fmla="*/ 0 h 6877050"/>
              <a:gd name="connsiteX0" fmla="*/ 0 w 7155850"/>
              <a:gd name="connsiteY0" fmla="*/ 0 h 6877050"/>
              <a:gd name="connsiteX1" fmla="*/ 7096125 w 7155850"/>
              <a:gd name="connsiteY1" fmla="*/ 0 h 6877050"/>
              <a:gd name="connsiteX2" fmla="*/ 7155850 w 7155850"/>
              <a:gd name="connsiteY2" fmla="*/ 19050 h 6877050"/>
              <a:gd name="connsiteX3" fmla="*/ 2945517 w 7155850"/>
              <a:gd name="connsiteY3" fmla="*/ 6877050 h 6877050"/>
              <a:gd name="connsiteX4" fmla="*/ 2928567 w 7155850"/>
              <a:gd name="connsiteY4" fmla="*/ 6849441 h 6877050"/>
              <a:gd name="connsiteX5" fmla="*/ 2911768 w 7155850"/>
              <a:gd name="connsiteY5" fmla="*/ 6877050 h 6877050"/>
              <a:gd name="connsiteX6" fmla="*/ 0 w 7155850"/>
              <a:gd name="connsiteY6" fmla="*/ 6858000 h 6877050"/>
              <a:gd name="connsiteX7" fmla="*/ 0 w 7155850"/>
              <a:gd name="connsiteY7" fmla="*/ 0 h 6877050"/>
              <a:gd name="connsiteX0" fmla="*/ 0 w 7155850"/>
              <a:gd name="connsiteY0" fmla="*/ 0 h 6877050"/>
              <a:gd name="connsiteX1" fmla="*/ 7155850 w 7155850"/>
              <a:gd name="connsiteY1" fmla="*/ 19050 h 6877050"/>
              <a:gd name="connsiteX2" fmla="*/ 2945517 w 7155850"/>
              <a:gd name="connsiteY2" fmla="*/ 6877050 h 6877050"/>
              <a:gd name="connsiteX3" fmla="*/ 2928567 w 7155850"/>
              <a:gd name="connsiteY3" fmla="*/ 6849441 h 6877050"/>
              <a:gd name="connsiteX4" fmla="*/ 2911768 w 7155850"/>
              <a:gd name="connsiteY4" fmla="*/ 6877050 h 6877050"/>
              <a:gd name="connsiteX5" fmla="*/ 0 w 7155850"/>
              <a:gd name="connsiteY5" fmla="*/ 6858000 h 6877050"/>
              <a:gd name="connsiteX6" fmla="*/ 0 w 7155850"/>
              <a:gd name="connsiteY6" fmla="*/ 0 h 6877050"/>
              <a:gd name="connsiteX0" fmla="*/ 0 w 7184425"/>
              <a:gd name="connsiteY0" fmla="*/ 9525 h 6886575"/>
              <a:gd name="connsiteX1" fmla="*/ 7184425 w 7184425"/>
              <a:gd name="connsiteY1" fmla="*/ 0 h 6886575"/>
              <a:gd name="connsiteX2" fmla="*/ 2945517 w 7184425"/>
              <a:gd name="connsiteY2" fmla="*/ 6886575 h 6886575"/>
              <a:gd name="connsiteX3" fmla="*/ 2928567 w 7184425"/>
              <a:gd name="connsiteY3" fmla="*/ 6858966 h 6886575"/>
              <a:gd name="connsiteX4" fmla="*/ 2911768 w 7184425"/>
              <a:gd name="connsiteY4" fmla="*/ 6886575 h 6886575"/>
              <a:gd name="connsiteX5" fmla="*/ 0 w 7184425"/>
              <a:gd name="connsiteY5" fmla="*/ 6867525 h 6886575"/>
              <a:gd name="connsiteX6" fmla="*/ 0 w 7184425"/>
              <a:gd name="connsiteY6" fmla="*/ 9525 h 6886575"/>
              <a:gd name="connsiteX0" fmla="*/ 0 w 7184425"/>
              <a:gd name="connsiteY0" fmla="*/ 9525 h 6886575"/>
              <a:gd name="connsiteX1" fmla="*/ 7184425 w 7184425"/>
              <a:gd name="connsiteY1" fmla="*/ 0 h 6886575"/>
              <a:gd name="connsiteX2" fmla="*/ 2945517 w 7184425"/>
              <a:gd name="connsiteY2" fmla="*/ 6886575 h 6886575"/>
              <a:gd name="connsiteX3" fmla="*/ 2928567 w 7184425"/>
              <a:gd name="connsiteY3" fmla="*/ 6858966 h 6886575"/>
              <a:gd name="connsiteX4" fmla="*/ 0 w 7184425"/>
              <a:gd name="connsiteY4" fmla="*/ 6867525 h 6886575"/>
              <a:gd name="connsiteX5" fmla="*/ 0 w 7184425"/>
              <a:gd name="connsiteY5" fmla="*/ 9525 h 6886575"/>
              <a:gd name="connsiteX0" fmla="*/ 0 w 7184425"/>
              <a:gd name="connsiteY0" fmla="*/ 9525 h 6886575"/>
              <a:gd name="connsiteX1" fmla="*/ 7184425 w 7184425"/>
              <a:gd name="connsiteY1" fmla="*/ 0 h 6886575"/>
              <a:gd name="connsiteX2" fmla="*/ 2945517 w 7184425"/>
              <a:gd name="connsiteY2" fmla="*/ 6886575 h 6886575"/>
              <a:gd name="connsiteX3" fmla="*/ 0 w 7184425"/>
              <a:gd name="connsiteY3" fmla="*/ 6867525 h 6886575"/>
              <a:gd name="connsiteX4" fmla="*/ 0 w 7184425"/>
              <a:gd name="connsiteY4" fmla="*/ 9525 h 6886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84425" h="6886575">
                <a:moveTo>
                  <a:pt x="0" y="9525"/>
                </a:moveTo>
                <a:lnTo>
                  <a:pt x="7184425" y="0"/>
                </a:lnTo>
                <a:lnTo>
                  <a:pt x="2945517" y="6886575"/>
                </a:lnTo>
                <a:lnTo>
                  <a:pt x="0" y="6867525"/>
                </a:lnTo>
                <a:lnTo>
                  <a:pt x="0" y="952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8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53473548"/>
      </p:ext>
    </p:extLst>
  </p:cSld>
  <p:clrMapOvr>
    <a:masterClrMapping/>
  </p:clrMapOvr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18775573"/>
      </p:ext>
    </p:extLst>
  </p:cSld>
  <p:clrMapOvr>
    <a:masterClrMapping/>
  </p:clrMapOvr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94F7CC53-A36C-4D93-9F7C-4C700EF14111}"/>
              </a:ext>
            </a:extLst>
          </p:cNvPr>
          <p:cNvGrpSpPr/>
          <p:nvPr userDrawn="1"/>
        </p:nvGrpSpPr>
        <p:grpSpPr>
          <a:xfrm>
            <a:off x="580088" y="2381012"/>
            <a:ext cx="5265908" cy="2893260"/>
            <a:chOff x="-548507" y="477868"/>
            <a:chExt cx="11570449" cy="6357177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52FB75B8-3239-4653-89F8-BC18EB1DACD2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5D080612-9FFE-4326-A4AB-6DD2D34BF3FC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FD0CE6C6-8292-4BBD-B0BE-529CA590DDE0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0491C6C6-F21F-4379-9888-C019D1072001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F896A7EA-9159-44B6-B689-FA7C45183FF4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5D6A45D0-0735-4D0E-B921-956D797E14E8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13" name="Rectangle: Rounded Corners 12">
                <a:extLst>
                  <a:ext uri="{FF2B5EF4-FFF2-40B4-BE49-F238E27FC236}">
                    <a16:creationId xmlns:a16="http://schemas.microsoft.com/office/drawing/2014/main" id="{95682682-EEC1-45C1-8DBD-FDE934CEF4AD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4" name="Rectangle: Rounded Corners 13">
                <a:extLst>
                  <a:ext uri="{FF2B5EF4-FFF2-40B4-BE49-F238E27FC236}">
                    <a16:creationId xmlns:a16="http://schemas.microsoft.com/office/drawing/2014/main" id="{40CA23FC-5CCC-4455-A4C0-0576978D15D3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E6FCDE46-E227-4A73-892B-831DB15B38BD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11" name="Rectangle: Rounded Corners 10">
                <a:extLst>
                  <a:ext uri="{FF2B5EF4-FFF2-40B4-BE49-F238E27FC236}">
                    <a16:creationId xmlns:a16="http://schemas.microsoft.com/office/drawing/2014/main" id="{3702B253-DFF7-46FE-9D8A-A6BEA1EC6A2C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2" name="Rectangle: Rounded Corners 11">
                <a:extLst>
                  <a:ext uri="{FF2B5EF4-FFF2-40B4-BE49-F238E27FC236}">
                    <a16:creationId xmlns:a16="http://schemas.microsoft.com/office/drawing/2014/main" id="{CB7635C6-671E-47C7-864A-0E3B88B638ED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60A1CE2-64A0-4790-AA7A-F8D31AA6282B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sp>
        <p:nvSpPr>
          <p:cNvPr id="15" name="그림 개체 틀 2">
            <a:extLst>
              <a:ext uri="{FF2B5EF4-FFF2-40B4-BE49-F238E27FC236}">
                <a16:creationId xmlns:a16="http://schemas.microsoft.com/office/drawing/2014/main" id="{84C83AB2-22CB-425D-80FA-9A4A987EA62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313650" y="2545573"/>
            <a:ext cx="3795983" cy="2348645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7692AED9-5A1C-4291-A685-38C1BCC00DE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030360165"/>
      </p:ext>
    </p:extLst>
  </p:cSld>
  <p:clrMapOvr>
    <a:masterClrMapping/>
  </p:clrMapOvr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12196311"/>
      </p:ext>
    </p:extLst>
  </p:cSld>
  <p:clrMapOvr>
    <a:masterClrMapping/>
  </p:clrMapOvr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3A836DBF-0045-451A-B884-57703C49E95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1713554"/>
            <a:ext cx="12192000" cy="324036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5AD9D005-1A52-44B7-9752-F8F6596AD05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006707611"/>
      </p:ext>
    </p:extLst>
  </p:cSld>
  <p:clrMapOvr>
    <a:masterClrMapping/>
  </p:clrMapOvr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17226089"/>
      </p:ext>
    </p:extLst>
  </p:cSld>
  <p:clrMapOvr>
    <a:masterClrMapping/>
  </p:clrMapOvr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77158610"/>
      </p:ext>
    </p:extLst>
  </p:cSld>
  <p:clrMapOvr>
    <a:masterClrMapping/>
  </p:clrMapOvr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2030267982"/>
      </p:ext>
    </p:extLst>
  </p:cSld>
  <p:clrMapOvr>
    <a:masterClrMapping/>
  </p:clrMapOvr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Resize without losing quality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Change Fill Color &amp;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Line Color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www.allppt.com</a:t>
            </a:r>
            <a:endParaRPr kumimoji="0" lang="ko-K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FREE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3018805118"/>
      </p:ext>
    </p:extLst>
  </p:cSld>
  <p:clrMapOvr>
    <a:masterClrMapping/>
  </p:clrMapOvr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599175123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F959504D-5FA5-4684-9F7B-086950A54AA7}"/>
              </a:ext>
            </a:extLst>
          </p:cNvPr>
          <p:cNvSpPr/>
          <p:nvPr userDrawn="1"/>
        </p:nvSpPr>
        <p:spPr>
          <a:xfrm>
            <a:off x="0" y="0"/>
            <a:ext cx="4321834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7D5C7C0A-FA85-431D-B075-FE39CF9B00AD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3197030" y="414070"/>
            <a:ext cx="2249607" cy="178020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648B487E-554B-4761-A849-121182AF1CFF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3197030" y="2548389"/>
            <a:ext cx="2249607" cy="178020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935D81BA-962D-4020-9DE9-4F4858BF7EE0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3197030" y="4682708"/>
            <a:ext cx="2249607" cy="178020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800550828"/>
      </p:ext>
    </p:extLst>
  </p:cSld>
  <p:clrMapOvr>
    <a:masterClrMapping/>
  </p:clrMapOvr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09694782"/>
      </p:ext>
    </p:extLst>
  </p:cSld>
  <p:clrMapOvr>
    <a:masterClrMapping/>
  </p:clrMapOvr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00271223"/>
      </p:ext>
    </p:extLst>
  </p:cSld>
  <p:clrMapOvr>
    <a:masterClrMapping/>
  </p:clrMapOvr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그림 개체 틀 2">
            <a:extLst>
              <a:ext uri="{FF2B5EF4-FFF2-40B4-BE49-F238E27FC236}">
                <a16:creationId xmlns:a16="http://schemas.microsoft.com/office/drawing/2014/main" id="{CBE684DF-9F54-431B-B9DD-964D6B03DA75}"/>
              </a:ext>
            </a:extLst>
          </p:cNvPr>
          <p:cNvSpPr>
            <a:spLocks noGrp="1" noChangeAspect="1"/>
          </p:cNvSpPr>
          <p:nvPr userDrawn="1">
            <p:ph type="pic" sz="quarter" idx="16" hasCustomPrompt="1"/>
          </p:nvPr>
        </p:nvSpPr>
        <p:spPr>
          <a:xfrm>
            <a:off x="8683487" y="1821198"/>
            <a:ext cx="2130552" cy="2130552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>
            <a:noFill/>
          </a:ln>
        </p:spPr>
        <p:txBody>
          <a:bodyPr anchor="ctr"/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13" name="그림 개체 틀 2">
            <a:extLst>
              <a:ext uri="{FF2B5EF4-FFF2-40B4-BE49-F238E27FC236}">
                <a16:creationId xmlns:a16="http://schemas.microsoft.com/office/drawing/2014/main" id="{EDF143C0-923E-4F5B-B400-E110FA42282D}"/>
              </a:ext>
            </a:extLst>
          </p:cNvPr>
          <p:cNvSpPr>
            <a:spLocks noGrp="1" noChangeAspect="1"/>
          </p:cNvSpPr>
          <p:nvPr userDrawn="1">
            <p:ph type="pic" sz="quarter" idx="17" hasCustomPrompt="1"/>
          </p:nvPr>
        </p:nvSpPr>
        <p:spPr>
          <a:xfrm>
            <a:off x="5026041" y="1821198"/>
            <a:ext cx="2130552" cy="2130552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>
            <a:noFill/>
          </a:ln>
        </p:spPr>
        <p:txBody>
          <a:bodyPr anchor="ctr"/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14" name="그림 개체 틀 2">
            <a:extLst>
              <a:ext uri="{FF2B5EF4-FFF2-40B4-BE49-F238E27FC236}">
                <a16:creationId xmlns:a16="http://schemas.microsoft.com/office/drawing/2014/main" id="{926FC643-31B8-4E59-8136-D3C108D69965}"/>
              </a:ext>
            </a:extLst>
          </p:cNvPr>
          <p:cNvSpPr>
            <a:spLocks noGrp="1" noChangeAspect="1"/>
          </p:cNvSpPr>
          <p:nvPr userDrawn="1">
            <p:ph type="pic" sz="quarter" idx="18" hasCustomPrompt="1"/>
          </p:nvPr>
        </p:nvSpPr>
        <p:spPr>
          <a:xfrm>
            <a:off x="1368595" y="1821198"/>
            <a:ext cx="2130552" cy="2130552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>
            <a:noFill/>
          </a:ln>
        </p:spPr>
        <p:txBody>
          <a:bodyPr anchor="ctr"/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EF70765A-4598-4D75-8EBE-B820808F655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Our Team LAYOUT</a:t>
            </a:r>
          </a:p>
        </p:txBody>
      </p:sp>
    </p:spTree>
    <p:extLst>
      <p:ext uri="{BB962C8B-B14F-4D97-AF65-F5344CB8AC3E}">
        <p14:creationId xmlns:p14="http://schemas.microsoft.com/office/powerpoint/2010/main" val="2329057984"/>
      </p:ext>
    </p:extLst>
  </p:cSld>
  <p:clrMapOvr>
    <a:masterClrMapping/>
  </p:clrMapOvr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42DDB1FE-6278-48E0-BC39-7D1DA89D969F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4031471" y="-8359"/>
            <a:ext cx="7959246" cy="6866359"/>
          </a:xfrm>
          <a:prstGeom prst="parallelogram">
            <a:avLst>
              <a:gd name="adj" fmla="val 59674"/>
            </a:avLst>
          </a:prstGeom>
          <a:solidFill>
            <a:schemeClr val="bg1">
              <a:lumMod val="95000"/>
            </a:schemeClr>
          </a:solidFill>
          <a:effectLst>
            <a:innerShdw blurRad="228600" dist="76200" dir="10800000">
              <a:prstClr val="black">
                <a:alpha val="50000"/>
              </a:prstClr>
            </a:innerShdw>
          </a:effectLst>
        </p:spPr>
        <p:txBody>
          <a:bodyPr anchor="ctr"/>
          <a:lstStyle>
            <a:lvl1pPr marL="0" indent="0" algn="ctr">
              <a:buNone/>
              <a:defRPr sz="18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13112809"/>
      </p:ext>
    </p:extLst>
  </p:cSld>
  <p:clrMapOvr>
    <a:masterClrMapping/>
  </p:clrMapOvr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0393927"/>
      </p:ext>
    </p:extLst>
  </p:cSld>
  <p:clrMapOvr>
    <a:masterClrMapping/>
  </p:clrMapOvr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94CD8CDC-6758-42EB-8C61-43E938EAA2D1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-1" y="0"/>
            <a:ext cx="4570491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noFill/>
          </a:ln>
        </p:spPr>
        <p:txBody>
          <a:bodyPr anchor="ctr"/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81359C74-CBB2-4078-AB1E-D9F5D63D7F36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7621510" y="0"/>
            <a:ext cx="4570492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noFill/>
          </a:ln>
        </p:spPr>
        <p:txBody>
          <a:bodyPr anchor="ctr"/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44E4CB4-A25E-4D65-B17F-F2BDAAD11CAC}"/>
              </a:ext>
            </a:extLst>
          </p:cNvPr>
          <p:cNvSpPr/>
          <p:nvPr userDrawn="1"/>
        </p:nvSpPr>
        <p:spPr>
          <a:xfrm>
            <a:off x="4570491" y="0"/>
            <a:ext cx="305101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01276620"/>
      </p:ext>
    </p:extLst>
  </p:cSld>
  <p:clrMapOvr>
    <a:masterClrMapping/>
  </p:clrMapOvr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51231738"/>
      </p:ext>
    </p:extLst>
  </p:cSld>
  <p:clrMapOvr>
    <a:masterClrMapping/>
  </p:clrMapOvr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5">
            <a:extLst>
              <a:ext uri="{FF2B5EF4-FFF2-40B4-BE49-F238E27FC236}">
                <a16:creationId xmlns:a16="http://schemas.microsoft.com/office/drawing/2014/main" id="{8949E250-30EA-40BA-97D9-574EFEDC0A54}"/>
              </a:ext>
            </a:extLst>
          </p:cNvPr>
          <p:cNvSpPr/>
          <p:nvPr userDrawn="1"/>
        </p:nvSpPr>
        <p:spPr>
          <a:xfrm>
            <a:off x="4439816" y="0"/>
            <a:ext cx="3312368" cy="6858000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EDFB763D-DDAA-4192-84EE-8A5FAB5D70F7}"/>
              </a:ext>
            </a:extLst>
          </p:cNvPr>
          <p:cNvGrpSpPr/>
          <p:nvPr userDrawn="1"/>
        </p:nvGrpSpPr>
        <p:grpSpPr>
          <a:xfrm>
            <a:off x="4894144" y="965833"/>
            <a:ext cx="2438029" cy="4926334"/>
            <a:chOff x="4894144" y="965833"/>
            <a:chExt cx="2438029" cy="4926334"/>
          </a:xfrm>
        </p:grpSpPr>
        <p:sp>
          <p:nvSpPr>
            <p:cNvPr id="7" name="Graphic 2">
              <a:extLst>
                <a:ext uri="{FF2B5EF4-FFF2-40B4-BE49-F238E27FC236}">
                  <a16:creationId xmlns:a16="http://schemas.microsoft.com/office/drawing/2014/main" id="{C08C2BB1-3F16-49F8-B058-356ABA752AFF}"/>
                </a:ext>
              </a:extLst>
            </p:cNvPr>
            <p:cNvSpPr/>
            <p:nvPr/>
          </p:nvSpPr>
          <p:spPr>
            <a:xfrm>
              <a:off x="4897966" y="965833"/>
              <a:ext cx="2433289" cy="4926334"/>
            </a:xfrm>
            <a:custGeom>
              <a:avLst/>
              <a:gdLst>
                <a:gd name="connsiteX0" fmla="*/ 2940654 w 3387838"/>
                <a:gd name="connsiteY0" fmla="*/ 6858876 h 6858875"/>
                <a:gd name="connsiteX1" fmla="*/ 447185 w 3387838"/>
                <a:gd name="connsiteY1" fmla="*/ 6858876 h 6858875"/>
                <a:gd name="connsiteX2" fmla="*/ 0 w 3387838"/>
                <a:gd name="connsiteY2" fmla="*/ 6411691 h 6858875"/>
                <a:gd name="connsiteX3" fmla="*/ 0 w 3387838"/>
                <a:gd name="connsiteY3" fmla="*/ 447185 h 6858875"/>
                <a:gd name="connsiteX4" fmla="*/ 447185 w 3387838"/>
                <a:gd name="connsiteY4" fmla="*/ 0 h 6858875"/>
                <a:gd name="connsiteX5" fmla="*/ 2940654 w 3387838"/>
                <a:gd name="connsiteY5" fmla="*/ 0 h 6858875"/>
                <a:gd name="connsiteX6" fmla="*/ 3387838 w 3387838"/>
                <a:gd name="connsiteY6" fmla="*/ 447185 h 6858875"/>
                <a:gd name="connsiteX7" fmla="*/ 3387838 w 3387838"/>
                <a:gd name="connsiteY7" fmla="*/ 6411759 h 6858875"/>
                <a:gd name="connsiteX8" fmla="*/ 2940654 w 3387838"/>
                <a:gd name="connsiteY8" fmla="*/ 6858876 h 6858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87838" h="6858875">
                  <a:moveTo>
                    <a:pt x="2940654" y="6858876"/>
                  </a:moveTo>
                  <a:lnTo>
                    <a:pt x="447185" y="6858876"/>
                  </a:lnTo>
                  <a:cubicBezTo>
                    <a:pt x="200216" y="6858876"/>
                    <a:pt x="0" y="6658660"/>
                    <a:pt x="0" y="6411691"/>
                  </a:cubicBezTo>
                  <a:lnTo>
                    <a:pt x="0" y="447185"/>
                  </a:lnTo>
                  <a:cubicBezTo>
                    <a:pt x="67" y="200216"/>
                    <a:pt x="200216" y="0"/>
                    <a:pt x="447185" y="0"/>
                  </a:cubicBezTo>
                  <a:lnTo>
                    <a:pt x="2940654" y="0"/>
                  </a:lnTo>
                  <a:cubicBezTo>
                    <a:pt x="3187622" y="0"/>
                    <a:pt x="3387838" y="200216"/>
                    <a:pt x="3387838" y="447185"/>
                  </a:cubicBezTo>
                  <a:lnTo>
                    <a:pt x="3387838" y="6411759"/>
                  </a:lnTo>
                  <a:cubicBezTo>
                    <a:pt x="3387771" y="6658660"/>
                    <a:pt x="3187555" y="6858876"/>
                    <a:pt x="2940654" y="6858876"/>
                  </a:cubicBezTo>
                  <a:close/>
                </a:path>
              </a:pathLst>
            </a:custGeom>
            <a:solidFill>
              <a:srgbClr val="D0D4D8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8" name="Graphic 2">
              <a:extLst>
                <a:ext uri="{FF2B5EF4-FFF2-40B4-BE49-F238E27FC236}">
                  <a16:creationId xmlns:a16="http://schemas.microsoft.com/office/drawing/2014/main" id="{F190AEB9-2776-4592-856E-947D45013FB8}"/>
                </a:ext>
              </a:extLst>
            </p:cNvPr>
            <p:cNvSpPr/>
            <p:nvPr/>
          </p:nvSpPr>
          <p:spPr>
            <a:xfrm>
              <a:off x="4927337" y="991671"/>
              <a:ext cx="2374499" cy="4874610"/>
            </a:xfrm>
            <a:custGeom>
              <a:avLst/>
              <a:gdLst>
                <a:gd name="connsiteX0" fmla="*/ 2858870 w 3305986"/>
                <a:gd name="connsiteY0" fmla="*/ 6786860 h 6786860"/>
                <a:gd name="connsiteX1" fmla="*/ 447185 w 3305986"/>
                <a:gd name="connsiteY1" fmla="*/ 6786860 h 6786860"/>
                <a:gd name="connsiteX2" fmla="*/ 0 w 3305986"/>
                <a:gd name="connsiteY2" fmla="*/ 6339676 h 6786860"/>
                <a:gd name="connsiteX3" fmla="*/ 0 w 3305986"/>
                <a:gd name="connsiteY3" fmla="*/ 447185 h 6786860"/>
                <a:gd name="connsiteX4" fmla="*/ 447185 w 3305986"/>
                <a:gd name="connsiteY4" fmla="*/ 0 h 6786860"/>
                <a:gd name="connsiteX5" fmla="*/ 2858802 w 3305986"/>
                <a:gd name="connsiteY5" fmla="*/ 0 h 6786860"/>
                <a:gd name="connsiteX6" fmla="*/ 3305987 w 3305986"/>
                <a:gd name="connsiteY6" fmla="*/ 447185 h 6786860"/>
                <a:gd name="connsiteX7" fmla="*/ 3305987 w 3305986"/>
                <a:gd name="connsiteY7" fmla="*/ 6339743 h 6786860"/>
                <a:gd name="connsiteX8" fmla="*/ 2858870 w 3305986"/>
                <a:gd name="connsiteY8" fmla="*/ 6786860 h 6786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5986" h="6786860">
                  <a:moveTo>
                    <a:pt x="2858870" y="6786860"/>
                  </a:moveTo>
                  <a:lnTo>
                    <a:pt x="447185" y="6786860"/>
                  </a:lnTo>
                  <a:cubicBezTo>
                    <a:pt x="200216" y="6786860"/>
                    <a:pt x="0" y="6586644"/>
                    <a:pt x="0" y="6339676"/>
                  </a:cubicBezTo>
                  <a:lnTo>
                    <a:pt x="0" y="447185"/>
                  </a:lnTo>
                  <a:cubicBezTo>
                    <a:pt x="0" y="200216"/>
                    <a:pt x="200216" y="0"/>
                    <a:pt x="447185" y="0"/>
                  </a:cubicBezTo>
                  <a:lnTo>
                    <a:pt x="2858802" y="0"/>
                  </a:lnTo>
                  <a:cubicBezTo>
                    <a:pt x="3105771" y="0"/>
                    <a:pt x="3305987" y="200216"/>
                    <a:pt x="3305987" y="447185"/>
                  </a:cubicBezTo>
                  <a:lnTo>
                    <a:pt x="3305987" y="6339743"/>
                  </a:lnTo>
                  <a:cubicBezTo>
                    <a:pt x="3305987" y="6586644"/>
                    <a:pt x="3105771" y="6786860"/>
                    <a:pt x="2858870" y="6786860"/>
                  </a:cubicBezTo>
                  <a:close/>
                </a:path>
              </a:pathLst>
            </a:custGeom>
            <a:solidFill>
              <a:srgbClr val="070808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9" name="Graphic 2">
              <a:extLst>
                <a:ext uri="{FF2B5EF4-FFF2-40B4-BE49-F238E27FC236}">
                  <a16:creationId xmlns:a16="http://schemas.microsoft.com/office/drawing/2014/main" id="{E0517265-AB2F-4866-8E2D-40646B7C45F4}"/>
                </a:ext>
              </a:extLst>
            </p:cNvPr>
            <p:cNvSpPr/>
            <p:nvPr/>
          </p:nvSpPr>
          <p:spPr>
            <a:xfrm>
              <a:off x="5034997" y="1075621"/>
              <a:ext cx="2159229" cy="4706758"/>
            </a:xfrm>
            <a:custGeom>
              <a:avLst/>
              <a:gdLst>
                <a:gd name="connsiteX0" fmla="*/ 2682906 w 3006269"/>
                <a:gd name="connsiteY0" fmla="*/ 0 h 6553162"/>
                <a:gd name="connsiteX1" fmla="*/ 2383121 w 3006269"/>
                <a:gd name="connsiteY1" fmla="*/ 0 h 6553162"/>
                <a:gd name="connsiteX2" fmla="*/ 2355366 w 3006269"/>
                <a:gd name="connsiteY2" fmla="*/ 27755 h 6553162"/>
                <a:gd name="connsiteX3" fmla="*/ 2355366 w 3006269"/>
                <a:gd name="connsiteY3" fmla="*/ 27755 h 6553162"/>
                <a:gd name="connsiteX4" fmla="*/ 2140599 w 3006269"/>
                <a:gd name="connsiteY4" fmla="*/ 242523 h 6553162"/>
                <a:gd name="connsiteX5" fmla="*/ 852197 w 3006269"/>
                <a:gd name="connsiteY5" fmla="*/ 242523 h 6553162"/>
                <a:gd name="connsiteX6" fmla="*/ 637430 w 3006269"/>
                <a:gd name="connsiteY6" fmla="*/ 27755 h 6553162"/>
                <a:gd name="connsiteX7" fmla="*/ 637430 w 3006269"/>
                <a:gd name="connsiteY7" fmla="*/ 27755 h 6553162"/>
                <a:gd name="connsiteX8" fmla="*/ 609675 w 3006269"/>
                <a:gd name="connsiteY8" fmla="*/ 0 h 6553162"/>
                <a:gd name="connsiteX9" fmla="*/ 323363 w 3006269"/>
                <a:gd name="connsiteY9" fmla="*/ 0 h 6553162"/>
                <a:gd name="connsiteX10" fmla="*/ 0 w 3006269"/>
                <a:gd name="connsiteY10" fmla="*/ 323363 h 6553162"/>
                <a:gd name="connsiteX11" fmla="*/ 0 w 3006269"/>
                <a:gd name="connsiteY11" fmla="*/ 6229799 h 6553162"/>
                <a:gd name="connsiteX12" fmla="*/ 323363 w 3006269"/>
                <a:gd name="connsiteY12" fmla="*/ 6553163 h 6553162"/>
                <a:gd name="connsiteX13" fmla="*/ 2682906 w 3006269"/>
                <a:gd name="connsiteY13" fmla="*/ 6553163 h 6553162"/>
                <a:gd name="connsiteX14" fmla="*/ 3006269 w 3006269"/>
                <a:gd name="connsiteY14" fmla="*/ 6229799 h 6553162"/>
                <a:gd name="connsiteX15" fmla="*/ 3006269 w 3006269"/>
                <a:gd name="connsiteY15" fmla="*/ 323363 h 6553162"/>
                <a:gd name="connsiteX16" fmla="*/ 2682906 w 3006269"/>
                <a:gd name="connsiteY16" fmla="*/ 0 h 6553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6269" h="6553162">
                  <a:moveTo>
                    <a:pt x="2682906" y="0"/>
                  </a:moveTo>
                  <a:lnTo>
                    <a:pt x="2383121" y="0"/>
                  </a:lnTo>
                  <a:cubicBezTo>
                    <a:pt x="2367761" y="0"/>
                    <a:pt x="2355366" y="12463"/>
                    <a:pt x="2355366" y="27755"/>
                  </a:cubicBezTo>
                  <a:lnTo>
                    <a:pt x="2355366" y="27755"/>
                  </a:lnTo>
                  <a:cubicBezTo>
                    <a:pt x="2355366" y="146322"/>
                    <a:pt x="2259233" y="242523"/>
                    <a:pt x="2140599" y="242523"/>
                  </a:cubicBezTo>
                  <a:lnTo>
                    <a:pt x="852197" y="242523"/>
                  </a:lnTo>
                  <a:cubicBezTo>
                    <a:pt x="733631" y="242523"/>
                    <a:pt x="637430" y="146389"/>
                    <a:pt x="637430" y="27755"/>
                  </a:cubicBezTo>
                  <a:lnTo>
                    <a:pt x="637430" y="27755"/>
                  </a:lnTo>
                  <a:cubicBezTo>
                    <a:pt x="637430" y="12396"/>
                    <a:pt x="624967" y="0"/>
                    <a:pt x="609675" y="0"/>
                  </a:cubicBezTo>
                  <a:lnTo>
                    <a:pt x="323363" y="0"/>
                  </a:lnTo>
                  <a:cubicBezTo>
                    <a:pt x="144772" y="0"/>
                    <a:pt x="0" y="144773"/>
                    <a:pt x="0" y="323363"/>
                  </a:cubicBezTo>
                  <a:lnTo>
                    <a:pt x="0" y="6229799"/>
                  </a:lnTo>
                  <a:cubicBezTo>
                    <a:pt x="0" y="6408390"/>
                    <a:pt x="144772" y="6553163"/>
                    <a:pt x="323363" y="6553163"/>
                  </a:cubicBezTo>
                  <a:lnTo>
                    <a:pt x="2682906" y="6553163"/>
                  </a:lnTo>
                  <a:cubicBezTo>
                    <a:pt x="2861497" y="6553163"/>
                    <a:pt x="3006269" y="6408390"/>
                    <a:pt x="3006269" y="6229799"/>
                  </a:cubicBezTo>
                  <a:lnTo>
                    <a:pt x="3006269" y="323363"/>
                  </a:lnTo>
                  <a:cubicBezTo>
                    <a:pt x="3006269" y="144773"/>
                    <a:pt x="2861497" y="0"/>
                    <a:pt x="2682906" y="0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0" name="Graphic 2">
              <a:extLst>
                <a:ext uri="{FF2B5EF4-FFF2-40B4-BE49-F238E27FC236}">
                  <a16:creationId xmlns:a16="http://schemas.microsoft.com/office/drawing/2014/main" id="{A8E050E5-8F8A-4971-8E90-11E0F11EF7E2}"/>
                </a:ext>
              </a:extLst>
            </p:cNvPr>
            <p:cNvSpPr/>
            <p:nvPr/>
          </p:nvSpPr>
          <p:spPr>
            <a:xfrm>
              <a:off x="4894579" y="1666608"/>
              <a:ext cx="17225" cy="167851"/>
            </a:xfrm>
            <a:custGeom>
              <a:avLst/>
              <a:gdLst>
                <a:gd name="connsiteX0" fmla="*/ 15158 w 23982"/>
                <a:gd name="connsiteY0" fmla="*/ 233697 h 233697"/>
                <a:gd name="connsiteX1" fmla="*/ 0 w 23982"/>
                <a:gd name="connsiteY1" fmla="*/ 233697 h 233697"/>
                <a:gd name="connsiteX2" fmla="*/ 0 w 23982"/>
                <a:gd name="connsiteY2" fmla="*/ 0 h 233697"/>
                <a:gd name="connsiteX3" fmla="*/ 15158 w 23982"/>
                <a:gd name="connsiteY3" fmla="*/ 0 h 233697"/>
                <a:gd name="connsiteX4" fmla="*/ 23983 w 23982"/>
                <a:gd name="connsiteY4" fmla="*/ 8825 h 233697"/>
                <a:gd name="connsiteX5" fmla="*/ 23983 w 23982"/>
                <a:gd name="connsiteY5" fmla="*/ 224805 h 233697"/>
                <a:gd name="connsiteX6" fmla="*/ 15158 w 23982"/>
                <a:gd name="connsiteY6" fmla="*/ 233697 h 233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982" h="233697">
                  <a:moveTo>
                    <a:pt x="15158" y="233697"/>
                  </a:moveTo>
                  <a:lnTo>
                    <a:pt x="0" y="233697"/>
                  </a:lnTo>
                  <a:lnTo>
                    <a:pt x="0" y="0"/>
                  </a:lnTo>
                  <a:lnTo>
                    <a:pt x="15158" y="0"/>
                  </a:lnTo>
                  <a:cubicBezTo>
                    <a:pt x="20008" y="0"/>
                    <a:pt x="23983" y="3975"/>
                    <a:pt x="23983" y="8825"/>
                  </a:cubicBezTo>
                  <a:lnTo>
                    <a:pt x="23983" y="224805"/>
                  </a:lnTo>
                  <a:cubicBezTo>
                    <a:pt x="23983" y="229723"/>
                    <a:pt x="20008" y="233697"/>
                    <a:pt x="15158" y="233697"/>
                  </a:cubicBezTo>
                  <a:close/>
                </a:path>
              </a:pathLst>
            </a:custGeom>
            <a:solidFill>
              <a:srgbClr val="364551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1" name="Graphic 2">
              <a:extLst>
                <a:ext uri="{FF2B5EF4-FFF2-40B4-BE49-F238E27FC236}">
                  <a16:creationId xmlns:a16="http://schemas.microsoft.com/office/drawing/2014/main" id="{56AC1514-9D94-4C74-8BFB-E6A3F7A08F31}"/>
                </a:ext>
              </a:extLst>
            </p:cNvPr>
            <p:cNvSpPr/>
            <p:nvPr/>
          </p:nvSpPr>
          <p:spPr>
            <a:xfrm>
              <a:off x="4894579" y="2026747"/>
              <a:ext cx="24047" cy="334783"/>
            </a:xfrm>
            <a:custGeom>
              <a:avLst/>
              <a:gdLst>
                <a:gd name="connsiteX0" fmla="*/ 24656 w 33481"/>
                <a:gd name="connsiteY0" fmla="*/ 466115 h 466115"/>
                <a:gd name="connsiteX1" fmla="*/ 10105 w 33481"/>
                <a:gd name="connsiteY1" fmla="*/ 466115 h 466115"/>
                <a:gd name="connsiteX2" fmla="*/ 0 w 33481"/>
                <a:gd name="connsiteY2" fmla="*/ 456010 h 466115"/>
                <a:gd name="connsiteX3" fmla="*/ 0 w 33481"/>
                <a:gd name="connsiteY3" fmla="*/ 10105 h 466115"/>
                <a:gd name="connsiteX4" fmla="*/ 10105 w 33481"/>
                <a:gd name="connsiteY4" fmla="*/ 0 h 466115"/>
                <a:gd name="connsiteX5" fmla="*/ 24656 w 33481"/>
                <a:gd name="connsiteY5" fmla="*/ 0 h 466115"/>
                <a:gd name="connsiteX6" fmla="*/ 33482 w 33481"/>
                <a:gd name="connsiteY6" fmla="*/ 8825 h 466115"/>
                <a:gd name="connsiteX7" fmla="*/ 33482 w 33481"/>
                <a:gd name="connsiteY7" fmla="*/ 457223 h 466115"/>
                <a:gd name="connsiteX8" fmla="*/ 24656 w 33481"/>
                <a:gd name="connsiteY8" fmla="*/ 466115 h 466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481" h="466115">
                  <a:moveTo>
                    <a:pt x="24656" y="466115"/>
                  </a:moveTo>
                  <a:lnTo>
                    <a:pt x="10105" y="466115"/>
                  </a:lnTo>
                  <a:cubicBezTo>
                    <a:pt x="4514" y="466115"/>
                    <a:pt x="0" y="461601"/>
                    <a:pt x="0" y="456010"/>
                  </a:cubicBezTo>
                  <a:lnTo>
                    <a:pt x="0" y="10105"/>
                  </a:lnTo>
                  <a:cubicBezTo>
                    <a:pt x="0" y="4514"/>
                    <a:pt x="4514" y="0"/>
                    <a:pt x="10105" y="0"/>
                  </a:cubicBezTo>
                  <a:lnTo>
                    <a:pt x="24656" y="0"/>
                  </a:lnTo>
                  <a:cubicBezTo>
                    <a:pt x="29507" y="0"/>
                    <a:pt x="33482" y="3975"/>
                    <a:pt x="33482" y="8825"/>
                  </a:cubicBezTo>
                  <a:lnTo>
                    <a:pt x="33482" y="457223"/>
                  </a:lnTo>
                  <a:cubicBezTo>
                    <a:pt x="33482" y="462140"/>
                    <a:pt x="29507" y="466115"/>
                    <a:pt x="24656" y="466115"/>
                  </a:cubicBezTo>
                  <a:close/>
                </a:path>
              </a:pathLst>
            </a:custGeom>
            <a:solidFill>
              <a:srgbClr val="364551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2" name="Graphic 2">
              <a:extLst>
                <a:ext uri="{FF2B5EF4-FFF2-40B4-BE49-F238E27FC236}">
                  <a16:creationId xmlns:a16="http://schemas.microsoft.com/office/drawing/2014/main" id="{F91F03CB-80C9-4E40-A854-3D0E29069FF6}"/>
                </a:ext>
              </a:extLst>
            </p:cNvPr>
            <p:cNvSpPr/>
            <p:nvPr/>
          </p:nvSpPr>
          <p:spPr>
            <a:xfrm>
              <a:off x="4894627" y="2050794"/>
              <a:ext cx="13596" cy="280349"/>
            </a:xfrm>
            <a:custGeom>
              <a:avLst/>
              <a:gdLst>
                <a:gd name="connsiteX0" fmla="*/ 17650 w 18930"/>
                <a:gd name="connsiteY0" fmla="*/ 390327 h 390326"/>
                <a:gd name="connsiteX1" fmla="*/ 1886 w 18930"/>
                <a:gd name="connsiteY1" fmla="*/ 390327 h 390326"/>
                <a:gd name="connsiteX2" fmla="*/ 0 w 18930"/>
                <a:gd name="connsiteY2" fmla="*/ 388440 h 390326"/>
                <a:gd name="connsiteX3" fmla="*/ 0 w 18930"/>
                <a:gd name="connsiteY3" fmla="*/ 1886 h 390326"/>
                <a:gd name="connsiteX4" fmla="*/ 1886 w 18930"/>
                <a:gd name="connsiteY4" fmla="*/ 0 h 390326"/>
                <a:gd name="connsiteX5" fmla="*/ 17650 w 18930"/>
                <a:gd name="connsiteY5" fmla="*/ 0 h 390326"/>
                <a:gd name="connsiteX6" fmla="*/ 18930 w 18930"/>
                <a:gd name="connsiteY6" fmla="*/ 1280 h 390326"/>
                <a:gd name="connsiteX7" fmla="*/ 18930 w 18930"/>
                <a:gd name="connsiteY7" fmla="*/ 389047 h 390326"/>
                <a:gd name="connsiteX8" fmla="*/ 17650 w 18930"/>
                <a:gd name="connsiteY8" fmla="*/ 390327 h 390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930" h="390326">
                  <a:moveTo>
                    <a:pt x="17650" y="390327"/>
                  </a:moveTo>
                  <a:lnTo>
                    <a:pt x="1886" y="390327"/>
                  </a:lnTo>
                  <a:cubicBezTo>
                    <a:pt x="808" y="390327"/>
                    <a:pt x="0" y="389451"/>
                    <a:pt x="0" y="388440"/>
                  </a:cubicBezTo>
                  <a:lnTo>
                    <a:pt x="0" y="1886"/>
                  </a:lnTo>
                  <a:cubicBezTo>
                    <a:pt x="0" y="808"/>
                    <a:pt x="876" y="0"/>
                    <a:pt x="1886" y="0"/>
                  </a:cubicBezTo>
                  <a:lnTo>
                    <a:pt x="17650" y="0"/>
                  </a:lnTo>
                  <a:cubicBezTo>
                    <a:pt x="18324" y="0"/>
                    <a:pt x="18930" y="539"/>
                    <a:pt x="18930" y="1280"/>
                  </a:cubicBezTo>
                  <a:lnTo>
                    <a:pt x="18930" y="389047"/>
                  </a:lnTo>
                  <a:cubicBezTo>
                    <a:pt x="18930" y="389788"/>
                    <a:pt x="18324" y="390327"/>
                    <a:pt x="17650" y="390327"/>
                  </a:cubicBezTo>
                  <a:close/>
                </a:path>
              </a:pathLst>
            </a:custGeom>
            <a:solidFill>
              <a:srgbClr val="FAFDFF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3" name="Graphic 2">
              <a:extLst>
                <a:ext uri="{FF2B5EF4-FFF2-40B4-BE49-F238E27FC236}">
                  <a16:creationId xmlns:a16="http://schemas.microsoft.com/office/drawing/2014/main" id="{C6C48078-1865-4208-ABF4-CFE7004BE7AA}"/>
                </a:ext>
              </a:extLst>
            </p:cNvPr>
            <p:cNvSpPr/>
            <p:nvPr/>
          </p:nvSpPr>
          <p:spPr>
            <a:xfrm>
              <a:off x="4894144" y="2473786"/>
              <a:ext cx="24047" cy="334783"/>
            </a:xfrm>
            <a:custGeom>
              <a:avLst/>
              <a:gdLst>
                <a:gd name="connsiteX0" fmla="*/ 24656 w 33481"/>
                <a:gd name="connsiteY0" fmla="*/ 466115 h 466114"/>
                <a:gd name="connsiteX1" fmla="*/ 10105 w 33481"/>
                <a:gd name="connsiteY1" fmla="*/ 466115 h 466114"/>
                <a:gd name="connsiteX2" fmla="*/ 0 w 33481"/>
                <a:gd name="connsiteY2" fmla="*/ 456010 h 466114"/>
                <a:gd name="connsiteX3" fmla="*/ 0 w 33481"/>
                <a:gd name="connsiteY3" fmla="*/ 10105 h 466114"/>
                <a:gd name="connsiteX4" fmla="*/ 10105 w 33481"/>
                <a:gd name="connsiteY4" fmla="*/ 0 h 466114"/>
                <a:gd name="connsiteX5" fmla="*/ 24656 w 33481"/>
                <a:gd name="connsiteY5" fmla="*/ 0 h 466114"/>
                <a:gd name="connsiteX6" fmla="*/ 33482 w 33481"/>
                <a:gd name="connsiteY6" fmla="*/ 8825 h 466114"/>
                <a:gd name="connsiteX7" fmla="*/ 33482 w 33481"/>
                <a:gd name="connsiteY7" fmla="*/ 457222 h 466114"/>
                <a:gd name="connsiteX8" fmla="*/ 24656 w 33481"/>
                <a:gd name="connsiteY8" fmla="*/ 466115 h 46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481" h="466114">
                  <a:moveTo>
                    <a:pt x="24656" y="466115"/>
                  </a:moveTo>
                  <a:lnTo>
                    <a:pt x="10105" y="466115"/>
                  </a:lnTo>
                  <a:cubicBezTo>
                    <a:pt x="4514" y="466115"/>
                    <a:pt x="0" y="461601"/>
                    <a:pt x="0" y="456010"/>
                  </a:cubicBezTo>
                  <a:lnTo>
                    <a:pt x="0" y="10105"/>
                  </a:lnTo>
                  <a:cubicBezTo>
                    <a:pt x="0" y="4514"/>
                    <a:pt x="4514" y="0"/>
                    <a:pt x="10105" y="0"/>
                  </a:cubicBezTo>
                  <a:lnTo>
                    <a:pt x="24656" y="0"/>
                  </a:lnTo>
                  <a:cubicBezTo>
                    <a:pt x="29507" y="0"/>
                    <a:pt x="33482" y="3975"/>
                    <a:pt x="33482" y="8825"/>
                  </a:cubicBezTo>
                  <a:lnTo>
                    <a:pt x="33482" y="457222"/>
                  </a:lnTo>
                  <a:cubicBezTo>
                    <a:pt x="33482" y="462208"/>
                    <a:pt x="29507" y="466115"/>
                    <a:pt x="24656" y="466115"/>
                  </a:cubicBezTo>
                  <a:close/>
                </a:path>
              </a:pathLst>
            </a:custGeom>
            <a:solidFill>
              <a:srgbClr val="364551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4" name="Graphic 2">
              <a:extLst>
                <a:ext uri="{FF2B5EF4-FFF2-40B4-BE49-F238E27FC236}">
                  <a16:creationId xmlns:a16="http://schemas.microsoft.com/office/drawing/2014/main" id="{E466B78E-33F9-4FFB-B6BC-A61A45D7FC3F}"/>
                </a:ext>
              </a:extLst>
            </p:cNvPr>
            <p:cNvSpPr/>
            <p:nvPr/>
          </p:nvSpPr>
          <p:spPr>
            <a:xfrm>
              <a:off x="4894144" y="2497834"/>
              <a:ext cx="13596" cy="280349"/>
            </a:xfrm>
            <a:custGeom>
              <a:avLst/>
              <a:gdLst>
                <a:gd name="connsiteX0" fmla="*/ 17718 w 18930"/>
                <a:gd name="connsiteY0" fmla="*/ 390327 h 390326"/>
                <a:gd name="connsiteX1" fmla="*/ 1886 w 18930"/>
                <a:gd name="connsiteY1" fmla="*/ 390327 h 390326"/>
                <a:gd name="connsiteX2" fmla="*/ 0 w 18930"/>
                <a:gd name="connsiteY2" fmla="*/ 388440 h 390326"/>
                <a:gd name="connsiteX3" fmla="*/ 0 w 18930"/>
                <a:gd name="connsiteY3" fmla="*/ 1886 h 390326"/>
                <a:gd name="connsiteX4" fmla="*/ 1886 w 18930"/>
                <a:gd name="connsiteY4" fmla="*/ 0 h 390326"/>
                <a:gd name="connsiteX5" fmla="*/ 17650 w 18930"/>
                <a:gd name="connsiteY5" fmla="*/ 0 h 390326"/>
                <a:gd name="connsiteX6" fmla="*/ 18930 w 18930"/>
                <a:gd name="connsiteY6" fmla="*/ 1280 h 390326"/>
                <a:gd name="connsiteX7" fmla="*/ 18930 w 18930"/>
                <a:gd name="connsiteY7" fmla="*/ 389047 h 390326"/>
                <a:gd name="connsiteX8" fmla="*/ 17718 w 18930"/>
                <a:gd name="connsiteY8" fmla="*/ 390327 h 390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930" h="390326">
                  <a:moveTo>
                    <a:pt x="17718" y="390327"/>
                  </a:moveTo>
                  <a:lnTo>
                    <a:pt x="1886" y="390327"/>
                  </a:lnTo>
                  <a:cubicBezTo>
                    <a:pt x="808" y="390327"/>
                    <a:pt x="0" y="389451"/>
                    <a:pt x="0" y="388440"/>
                  </a:cubicBezTo>
                  <a:lnTo>
                    <a:pt x="0" y="1886"/>
                  </a:lnTo>
                  <a:cubicBezTo>
                    <a:pt x="0" y="808"/>
                    <a:pt x="876" y="0"/>
                    <a:pt x="1886" y="0"/>
                  </a:cubicBezTo>
                  <a:lnTo>
                    <a:pt x="17650" y="0"/>
                  </a:lnTo>
                  <a:cubicBezTo>
                    <a:pt x="18324" y="0"/>
                    <a:pt x="18930" y="539"/>
                    <a:pt x="18930" y="1280"/>
                  </a:cubicBezTo>
                  <a:lnTo>
                    <a:pt x="18930" y="389047"/>
                  </a:lnTo>
                  <a:cubicBezTo>
                    <a:pt x="18930" y="389788"/>
                    <a:pt x="18391" y="390327"/>
                    <a:pt x="17718" y="390327"/>
                  </a:cubicBezTo>
                  <a:close/>
                </a:path>
              </a:pathLst>
            </a:custGeom>
            <a:solidFill>
              <a:srgbClr val="FAFDFF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5" name="Graphic 2">
              <a:extLst>
                <a:ext uri="{FF2B5EF4-FFF2-40B4-BE49-F238E27FC236}">
                  <a16:creationId xmlns:a16="http://schemas.microsoft.com/office/drawing/2014/main" id="{90362C29-A2E7-4D75-8406-0F94B0BCD9F2}"/>
                </a:ext>
              </a:extLst>
            </p:cNvPr>
            <p:cNvSpPr/>
            <p:nvPr/>
          </p:nvSpPr>
          <p:spPr>
            <a:xfrm>
              <a:off x="7308126" y="2139051"/>
              <a:ext cx="24047" cy="541828"/>
            </a:xfrm>
            <a:custGeom>
              <a:avLst/>
              <a:gdLst>
                <a:gd name="connsiteX0" fmla="*/ 24656 w 33481"/>
                <a:gd name="connsiteY0" fmla="*/ 754380 h 754380"/>
                <a:gd name="connsiteX1" fmla="*/ 10105 w 33481"/>
                <a:gd name="connsiteY1" fmla="*/ 754380 h 754380"/>
                <a:gd name="connsiteX2" fmla="*/ 0 w 33481"/>
                <a:gd name="connsiteY2" fmla="*/ 744275 h 754380"/>
                <a:gd name="connsiteX3" fmla="*/ 0 w 33481"/>
                <a:gd name="connsiteY3" fmla="*/ 10105 h 754380"/>
                <a:gd name="connsiteX4" fmla="*/ 10105 w 33481"/>
                <a:gd name="connsiteY4" fmla="*/ 0 h 754380"/>
                <a:gd name="connsiteX5" fmla="*/ 24656 w 33481"/>
                <a:gd name="connsiteY5" fmla="*/ 0 h 754380"/>
                <a:gd name="connsiteX6" fmla="*/ 33482 w 33481"/>
                <a:gd name="connsiteY6" fmla="*/ 8825 h 754380"/>
                <a:gd name="connsiteX7" fmla="*/ 33482 w 33481"/>
                <a:gd name="connsiteY7" fmla="*/ 745555 h 754380"/>
                <a:gd name="connsiteX8" fmla="*/ 24656 w 33481"/>
                <a:gd name="connsiteY8" fmla="*/ 754380 h 7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481" h="754380">
                  <a:moveTo>
                    <a:pt x="24656" y="754380"/>
                  </a:moveTo>
                  <a:lnTo>
                    <a:pt x="10105" y="754380"/>
                  </a:lnTo>
                  <a:cubicBezTo>
                    <a:pt x="4514" y="754380"/>
                    <a:pt x="0" y="749866"/>
                    <a:pt x="0" y="744275"/>
                  </a:cubicBezTo>
                  <a:lnTo>
                    <a:pt x="0" y="10105"/>
                  </a:lnTo>
                  <a:cubicBezTo>
                    <a:pt x="0" y="4514"/>
                    <a:pt x="4514" y="0"/>
                    <a:pt x="10105" y="0"/>
                  </a:cubicBezTo>
                  <a:lnTo>
                    <a:pt x="24656" y="0"/>
                  </a:lnTo>
                  <a:cubicBezTo>
                    <a:pt x="29507" y="0"/>
                    <a:pt x="33482" y="3975"/>
                    <a:pt x="33482" y="8825"/>
                  </a:cubicBezTo>
                  <a:lnTo>
                    <a:pt x="33482" y="745555"/>
                  </a:lnTo>
                  <a:cubicBezTo>
                    <a:pt x="33482" y="750405"/>
                    <a:pt x="29507" y="754380"/>
                    <a:pt x="24656" y="754380"/>
                  </a:cubicBezTo>
                  <a:close/>
                </a:path>
              </a:pathLst>
            </a:custGeom>
            <a:solidFill>
              <a:srgbClr val="8A9096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6" name="Graphic 2">
              <a:extLst>
                <a:ext uri="{FF2B5EF4-FFF2-40B4-BE49-F238E27FC236}">
                  <a16:creationId xmlns:a16="http://schemas.microsoft.com/office/drawing/2014/main" id="{CC45C19F-59F5-4C60-B4E0-A0E4551EA026}"/>
                </a:ext>
              </a:extLst>
            </p:cNvPr>
            <p:cNvSpPr/>
            <p:nvPr/>
          </p:nvSpPr>
          <p:spPr>
            <a:xfrm>
              <a:off x="7318577" y="2178001"/>
              <a:ext cx="13596" cy="453717"/>
            </a:xfrm>
            <a:custGeom>
              <a:avLst/>
              <a:gdLst>
                <a:gd name="connsiteX0" fmla="*/ 17650 w 18930"/>
                <a:gd name="connsiteY0" fmla="*/ 631704 h 631704"/>
                <a:gd name="connsiteX1" fmla="*/ 1886 w 18930"/>
                <a:gd name="connsiteY1" fmla="*/ 631704 h 631704"/>
                <a:gd name="connsiteX2" fmla="*/ 0 w 18930"/>
                <a:gd name="connsiteY2" fmla="*/ 629818 h 631704"/>
                <a:gd name="connsiteX3" fmla="*/ 0 w 18930"/>
                <a:gd name="connsiteY3" fmla="*/ 1886 h 631704"/>
                <a:gd name="connsiteX4" fmla="*/ 1886 w 18930"/>
                <a:gd name="connsiteY4" fmla="*/ 0 h 631704"/>
                <a:gd name="connsiteX5" fmla="*/ 17650 w 18930"/>
                <a:gd name="connsiteY5" fmla="*/ 0 h 631704"/>
                <a:gd name="connsiteX6" fmla="*/ 18930 w 18930"/>
                <a:gd name="connsiteY6" fmla="*/ 1280 h 631704"/>
                <a:gd name="connsiteX7" fmla="*/ 18930 w 18930"/>
                <a:gd name="connsiteY7" fmla="*/ 630491 h 631704"/>
                <a:gd name="connsiteX8" fmla="*/ 17650 w 18930"/>
                <a:gd name="connsiteY8" fmla="*/ 631704 h 631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930" h="631704">
                  <a:moveTo>
                    <a:pt x="17650" y="631704"/>
                  </a:moveTo>
                  <a:lnTo>
                    <a:pt x="1886" y="631704"/>
                  </a:lnTo>
                  <a:cubicBezTo>
                    <a:pt x="808" y="631704"/>
                    <a:pt x="0" y="630828"/>
                    <a:pt x="0" y="629818"/>
                  </a:cubicBezTo>
                  <a:lnTo>
                    <a:pt x="0" y="1886"/>
                  </a:lnTo>
                  <a:cubicBezTo>
                    <a:pt x="0" y="808"/>
                    <a:pt x="876" y="0"/>
                    <a:pt x="1886" y="0"/>
                  </a:cubicBezTo>
                  <a:lnTo>
                    <a:pt x="17650" y="0"/>
                  </a:lnTo>
                  <a:cubicBezTo>
                    <a:pt x="18324" y="0"/>
                    <a:pt x="18930" y="539"/>
                    <a:pt x="18930" y="1280"/>
                  </a:cubicBezTo>
                  <a:lnTo>
                    <a:pt x="18930" y="630491"/>
                  </a:lnTo>
                  <a:cubicBezTo>
                    <a:pt x="18863" y="631098"/>
                    <a:pt x="18324" y="631704"/>
                    <a:pt x="17650" y="631704"/>
                  </a:cubicBezTo>
                  <a:close/>
                </a:path>
              </a:pathLst>
            </a:custGeom>
            <a:solidFill>
              <a:srgbClr val="4A4C4D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7" name="Graphic 2">
              <a:extLst>
                <a:ext uri="{FF2B5EF4-FFF2-40B4-BE49-F238E27FC236}">
                  <a16:creationId xmlns:a16="http://schemas.microsoft.com/office/drawing/2014/main" id="{9F716F52-81AD-4C82-A242-816D4F0E2418}"/>
                </a:ext>
              </a:extLst>
            </p:cNvPr>
            <p:cNvSpPr/>
            <p:nvPr/>
          </p:nvSpPr>
          <p:spPr>
            <a:xfrm>
              <a:off x="7312722" y="3272543"/>
              <a:ext cx="19451" cy="371315"/>
            </a:xfrm>
            <a:custGeom>
              <a:avLst/>
              <a:gdLst>
                <a:gd name="connsiteX0" fmla="*/ 18257 w 27081"/>
                <a:gd name="connsiteY0" fmla="*/ 516977 h 516977"/>
                <a:gd name="connsiteX1" fmla="*/ 10105 w 27081"/>
                <a:gd name="connsiteY1" fmla="*/ 516977 h 516977"/>
                <a:gd name="connsiteX2" fmla="*/ 0 w 27081"/>
                <a:gd name="connsiteY2" fmla="*/ 506872 h 516977"/>
                <a:gd name="connsiteX3" fmla="*/ 0 w 27081"/>
                <a:gd name="connsiteY3" fmla="*/ 10105 h 516977"/>
                <a:gd name="connsiteX4" fmla="*/ 10105 w 27081"/>
                <a:gd name="connsiteY4" fmla="*/ 0 h 516977"/>
                <a:gd name="connsiteX5" fmla="*/ 18257 w 27081"/>
                <a:gd name="connsiteY5" fmla="*/ 0 h 516977"/>
                <a:gd name="connsiteX6" fmla="*/ 27082 w 27081"/>
                <a:gd name="connsiteY6" fmla="*/ 8825 h 516977"/>
                <a:gd name="connsiteX7" fmla="*/ 27082 w 27081"/>
                <a:gd name="connsiteY7" fmla="*/ 508152 h 516977"/>
                <a:gd name="connsiteX8" fmla="*/ 18257 w 27081"/>
                <a:gd name="connsiteY8" fmla="*/ 516977 h 516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081" h="516977">
                  <a:moveTo>
                    <a:pt x="18257" y="516977"/>
                  </a:moveTo>
                  <a:lnTo>
                    <a:pt x="10105" y="516977"/>
                  </a:lnTo>
                  <a:cubicBezTo>
                    <a:pt x="4514" y="516977"/>
                    <a:pt x="0" y="512464"/>
                    <a:pt x="0" y="506872"/>
                  </a:cubicBezTo>
                  <a:lnTo>
                    <a:pt x="0" y="10105"/>
                  </a:lnTo>
                  <a:cubicBezTo>
                    <a:pt x="0" y="4514"/>
                    <a:pt x="4514" y="0"/>
                    <a:pt x="10105" y="0"/>
                  </a:cubicBezTo>
                  <a:lnTo>
                    <a:pt x="18257" y="0"/>
                  </a:lnTo>
                  <a:cubicBezTo>
                    <a:pt x="23107" y="0"/>
                    <a:pt x="27082" y="3975"/>
                    <a:pt x="27082" y="8825"/>
                  </a:cubicBezTo>
                  <a:lnTo>
                    <a:pt x="27082" y="508152"/>
                  </a:lnTo>
                  <a:cubicBezTo>
                    <a:pt x="27082" y="513003"/>
                    <a:pt x="23107" y="516977"/>
                    <a:pt x="18257" y="516977"/>
                  </a:cubicBezTo>
                  <a:close/>
                </a:path>
              </a:pathLst>
            </a:custGeom>
            <a:solidFill>
              <a:srgbClr val="8A9096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8" name="Graphic 2">
              <a:extLst>
                <a:ext uri="{FF2B5EF4-FFF2-40B4-BE49-F238E27FC236}">
                  <a16:creationId xmlns:a16="http://schemas.microsoft.com/office/drawing/2014/main" id="{0EE9E6E6-1AF4-4F23-BD66-7EF768529208}"/>
                </a:ext>
              </a:extLst>
            </p:cNvPr>
            <p:cNvSpPr/>
            <p:nvPr/>
          </p:nvSpPr>
          <p:spPr>
            <a:xfrm>
              <a:off x="7321142" y="3299204"/>
              <a:ext cx="11031" cy="310929"/>
            </a:xfrm>
            <a:custGeom>
              <a:avLst/>
              <a:gdLst>
                <a:gd name="connsiteX0" fmla="*/ 14080 w 15359"/>
                <a:gd name="connsiteY0" fmla="*/ 432903 h 432902"/>
                <a:gd name="connsiteX1" fmla="*/ 1886 w 15359"/>
                <a:gd name="connsiteY1" fmla="*/ 432903 h 432902"/>
                <a:gd name="connsiteX2" fmla="*/ 0 w 15359"/>
                <a:gd name="connsiteY2" fmla="*/ 431016 h 432902"/>
                <a:gd name="connsiteX3" fmla="*/ 0 w 15359"/>
                <a:gd name="connsiteY3" fmla="*/ 1886 h 432902"/>
                <a:gd name="connsiteX4" fmla="*/ 1886 w 15359"/>
                <a:gd name="connsiteY4" fmla="*/ 0 h 432902"/>
                <a:gd name="connsiteX5" fmla="*/ 14080 w 15359"/>
                <a:gd name="connsiteY5" fmla="*/ 0 h 432902"/>
                <a:gd name="connsiteX6" fmla="*/ 15360 w 15359"/>
                <a:gd name="connsiteY6" fmla="*/ 1280 h 432902"/>
                <a:gd name="connsiteX7" fmla="*/ 15360 w 15359"/>
                <a:gd name="connsiteY7" fmla="*/ 431690 h 432902"/>
                <a:gd name="connsiteX8" fmla="*/ 14080 w 15359"/>
                <a:gd name="connsiteY8" fmla="*/ 432903 h 432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59" h="432902">
                  <a:moveTo>
                    <a:pt x="14080" y="432903"/>
                  </a:moveTo>
                  <a:lnTo>
                    <a:pt x="1886" y="432903"/>
                  </a:lnTo>
                  <a:cubicBezTo>
                    <a:pt x="808" y="432903"/>
                    <a:pt x="0" y="432027"/>
                    <a:pt x="0" y="431016"/>
                  </a:cubicBezTo>
                  <a:lnTo>
                    <a:pt x="0" y="1886"/>
                  </a:lnTo>
                  <a:cubicBezTo>
                    <a:pt x="0" y="808"/>
                    <a:pt x="876" y="0"/>
                    <a:pt x="1886" y="0"/>
                  </a:cubicBezTo>
                  <a:lnTo>
                    <a:pt x="14080" y="0"/>
                  </a:lnTo>
                  <a:cubicBezTo>
                    <a:pt x="14753" y="0"/>
                    <a:pt x="15360" y="539"/>
                    <a:pt x="15360" y="1280"/>
                  </a:cubicBezTo>
                  <a:lnTo>
                    <a:pt x="15360" y="431690"/>
                  </a:lnTo>
                  <a:cubicBezTo>
                    <a:pt x="15360" y="432364"/>
                    <a:pt x="14821" y="432903"/>
                    <a:pt x="14080" y="432903"/>
                  </a:cubicBezTo>
                  <a:close/>
                </a:path>
              </a:pathLst>
            </a:custGeom>
            <a:solidFill>
              <a:srgbClr val="4A4C4D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58CB4B03-F145-4450-82DD-C1B1DCA8B6FC}"/>
                </a:ext>
              </a:extLst>
            </p:cNvPr>
            <p:cNvSpPr/>
            <p:nvPr/>
          </p:nvSpPr>
          <p:spPr>
            <a:xfrm>
              <a:off x="6432763" y="1075621"/>
              <a:ext cx="98209" cy="98209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5B66B2D5-567A-43BD-85C9-3CBF3CBFC1FC}"/>
                </a:ext>
              </a:extLst>
            </p:cNvPr>
            <p:cNvSpPr/>
            <p:nvPr/>
          </p:nvSpPr>
          <p:spPr>
            <a:xfrm>
              <a:off x="6436400" y="1075621"/>
              <a:ext cx="90933" cy="90933"/>
            </a:xfrm>
            <a:prstGeom prst="ellipse">
              <a:avLst/>
            </a:prstGeom>
            <a:solidFill>
              <a:srgbClr val="070808"/>
            </a:solidFill>
            <a:ln w="6728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2D73A920-D5D5-48D3-89AA-A95699106440}"/>
                </a:ext>
              </a:extLst>
            </p:cNvPr>
            <p:cNvSpPr/>
            <p:nvPr/>
          </p:nvSpPr>
          <p:spPr>
            <a:xfrm>
              <a:off x="6457105" y="1096325"/>
              <a:ext cx="49523" cy="49523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6728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4BEF62A8-7C9C-42C4-BB54-2D7F028FB69D}"/>
                </a:ext>
              </a:extLst>
            </p:cNvPr>
            <p:cNvSpPr/>
            <p:nvPr/>
          </p:nvSpPr>
          <p:spPr>
            <a:xfrm>
              <a:off x="6468731" y="1107952"/>
              <a:ext cx="26270" cy="26270"/>
            </a:xfrm>
            <a:prstGeom prst="ellipse">
              <a:avLst/>
            </a:prstGeom>
            <a:solidFill>
              <a:srgbClr val="081422"/>
            </a:solidFill>
            <a:ln w="6728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25" name="Graphic 2">
              <a:extLst>
                <a:ext uri="{FF2B5EF4-FFF2-40B4-BE49-F238E27FC236}">
                  <a16:creationId xmlns:a16="http://schemas.microsoft.com/office/drawing/2014/main" id="{EAA83E77-F634-45B5-9767-50415A1DF7FD}"/>
                </a:ext>
              </a:extLst>
            </p:cNvPr>
            <p:cNvSpPr/>
            <p:nvPr userDrawn="1"/>
          </p:nvSpPr>
          <p:spPr>
            <a:xfrm flipH="1">
              <a:off x="4896288" y="1686619"/>
              <a:ext cx="9144" cy="127828"/>
            </a:xfrm>
            <a:custGeom>
              <a:avLst/>
              <a:gdLst>
                <a:gd name="connsiteX0" fmla="*/ 17650 w 18930"/>
                <a:gd name="connsiteY0" fmla="*/ 390327 h 390326"/>
                <a:gd name="connsiteX1" fmla="*/ 1886 w 18930"/>
                <a:gd name="connsiteY1" fmla="*/ 390327 h 390326"/>
                <a:gd name="connsiteX2" fmla="*/ 0 w 18930"/>
                <a:gd name="connsiteY2" fmla="*/ 388440 h 390326"/>
                <a:gd name="connsiteX3" fmla="*/ 0 w 18930"/>
                <a:gd name="connsiteY3" fmla="*/ 1886 h 390326"/>
                <a:gd name="connsiteX4" fmla="*/ 1886 w 18930"/>
                <a:gd name="connsiteY4" fmla="*/ 0 h 390326"/>
                <a:gd name="connsiteX5" fmla="*/ 17650 w 18930"/>
                <a:gd name="connsiteY5" fmla="*/ 0 h 390326"/>
                <a:gd name="connsiteX6" fmla="*/ 18930 w 18930"/>
                <a:gd name="connsiteY6" fmla="*/ 1280 h 390326"/>
                <a:gd name="connsiteX7" fmla="*/ 18930 w 18930"/>
                <a:gd name="connsiteY7" fmla="*/ 389047 h 390326"/>
                <a:gd name="connsiteX8" fmla="*/ 17650 w 18930"/>
                <a:gd name="connsiteY8" fmla="*/ 390327 h 390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930" h="390326">
                  <a:moveTo>
                    <a:pt x="17650" y="390327"/>
                  </a:moveTo>
                  <a:lnTo>
                    <a:pt x="1886" y="390327"/>
                  </a:lnTo>
                  <a:cubicBezTo>
                    <a:pt x="808" y="390327"/>
                    <a:pt x="0" y="389451"/>
                    <a:pt x="0" y="388440"/>
                  </a:cubicBezTo>
                  <a:lnTo>
                    <a:pt x="0" y="1886"/>
                  </a:lnTo>
                  <a:cubicBezTo>
                    <a:pt x="0" y="808"/>
                    <a:pt x="876" y="0"/>
                    <a:pt x="1886" y="0"/>
                  </a:cubicBezTo>
                  <a:lnTo>
                    <a:pt x="17650" y="0"/>
                  </a:lnTo>
                  <a:cubicBezTo>
                    <a:pt x="18324" y="0"/>
                    <a:pt x="18930" y="539"/>
                    <a:pt x="18930" y="1280"/>
                  </a:cubicBezTo>
                  <a:lnTo>
                    <a:pt x="18930" y="389047"/>
                  </a:lnTo>
                  <a:cubicBezTo>
                    <a:pt x="18930" y="389788"/>
                    <a:pt x="18324" y="390327"/>
                    <a:pt x="17650" y="390327"/>
                  </a:cubicBezTo>
                  <a:close/>
                </a:path>
              </a:pathLst>
            </a:custGeom>
            <a:solidFill>
              <a:srgbClr val="FAFDFF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B64DE2C0-4C6D-4EDA-957F-ED44C1D7A143}"/>
              </a:ext>
            </a:extLst>
          </p:cNvPr>
          <p:cNvSpPr>
            <a:spLocks noGrp="1"/>
          </p:cNvSpPr>
          <p:nvPr userDrawn="1">
            <p:ph type="pic" idx="14" hasCustomPrompt="1"/>
          </p:nvPr>
        </p:nvSpPr>
        <p:spPr>
          <a:xfrm>
            <a:off x="5039767" y="1078284"/>
            <a:ext cx="2159230" cy="4706759"/>
          </a:xfrm>
          <a:custGeom>
            <a:avLst/>
            <a:gdLst>
              <a:gd name="connsiteX0" fmla="*/ 232253 w 2159230"/>
              <a:gd name="connsiteY0" fmla="*/ 0 h 4706759"/>
              <a:gd name="connsiteX1" fmla="*/ 437895 w 2159230"/>
              <a:gd name="connsiteY1" fmla="*/ 0 h 4706759"/>
              <a:gd name="connsiteX2" fmla="*/ 457830 w 2159230"/>
              <a:gd name="connsiteY2" fmla="*/ 19935 h 4706759"/>
              <a:gd name="connsiteX3" fmla="*/ 612084 w 2159230"/>
              <a:gd name="connsiteY3" fmla="*/ 174190 h 4706759"/>
              <a:gd name="connsiteX4" fmla="*/ 1537469 w 2159230"/>
              <a:gd name="connsiteY4" fmla="*/ 174190 h 4706759"/>
              <a:gd name="connsiteX5" fmla="*/ 1691724 w 2159230"/>
              <a:gd name="connsiteY5" fmla="*/ 19935 h 4706759"/>
              <a:gd name="connsiteX6" fmla="*/ 1711659 w 2159230"/>
              <a:gd name="connsiteY6" fmla="*/ 0 h 4706759"/>
              <a:gd name="connsiteX7" fmla="*/ 1926977 w 2159230"/>
              <a:gd name="connsiteY7" fmla="*/ 0 h 4706759"/>
              <a:gd name="connsiteX8" fmla="*/ 2159230 w 2159230"/>
              <a:gd name="connsiteY8" fmla="*/ 232253 h 4706759"/>
              <a:gd name="connsiteX9" fmla="*/ 2159230 w 2159230"/>
              <a:gd name="connsiteY9" fmla="*/ 4474505 h 4706759"/>
              <a:gd name="connsiteX10" fmla="*/ 1926977 w 2159230"/>
              <a:gd name="connsiteY10" fmla="*/ 4706759 h 4706759"/>
              <a:gd name="connsiteX11" fmla="*/ 232253 w 2159230"/>
              <a:gd name="connsiteY11" fmla="*/ 4706759 h 4706759"/>
              <a:gd name="connsiteX12" fmla="*/ 0 w 2159230"/>
              <a:gd name="connsiteY12" fmla="*/ 4474505 h 4706759"/>
              <a:gd name="connsiteX13" fmla="*/ 0 w 2159230"/>
              <a:gd name="connsiteY13" fmla="*/ 232253 h 4706759"/>
              <a:gd name="connsiteX14" fmla="*/ 232253 w 2159230"/>
              <a:gd name="connsiteY14" fmla="*/ 0 h 47067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159230" h="4706759">
                <a:moveTo>
                  <a:pt x="232253" y="0"/>
                </a:moveTo>
                <a:lnTo>
                  <a:pt x="437895" y="0"/>
                </a:lnTo>
                <a:cubicBezTo>
                  <a:pt x="448878" y="0"/>
                  <a:pt x="457830" y="8904"/>
                  <a:pt x="457830" y="19935"/>
                </a:cubicBezTo>
                <a:cubicBezTo>
                  <a:pt x="457830" y="105143"/>
                  <a:pt x="526925" y="174190"/>
                  <a:pt x="612084" y="174190"/>
                </a:cubicBezTo>
                <a:lnTo>
                  <a:pt x="1537469" y="174190"/>
                </a:lnTo>
                <a:cubicBezTo>
                  <a:pt x="1622677" y="174190"/>
                  <a:pt x="1691724" y="105095"/>
                  <a:pt x="1691724" y="19935"/>
                </a:cubicBezTo>
                <a:cubicBezTo>
                  <a:pt x="1691724" y="8952"/>
                  <a:pt x="1700627" y="0"/>
                  <a:pt x="1711659" y="0"/>
                </a:cubicBezTo>
                <a:lnTo>
                  <a:pt x="1926977" y="0"/>
                </a:lnTo>
                <a:cubicBezTo>
                  <a:pt x="2055249" y="0"/>
                  <a:pt x="2159230" y="103982"/>
                  <a:pt x="2159230" y="232253"/>
                </a:cubicBezTo>
                <a:lnTo>
                  <a:pt x="2159230" y="4474505"/>
                </a:lnTo>
                <a:cubicBezTo>
                  <a:pt x="2159230" y="4602777"/>
                  <a:pt x="2055249" y="4706759"/>
                  <a:pt x="1926977" y="4706759"/>
                </a:cubicBezTo>
                <a:lnTo>
                  <a:pt x="232253" y="4706759"/>
                </a:lnTo>
                <a:cubicBezTo>
                  <a:pt x="103982" y="4706759"/>
                  <a:pt x="0" y="4602777"/>
                  <a:pt x="0" y="4474505"/>
                </a:cubicBezTo>
                <a:lnTo>
                  <a:pt x="0" y="232253"/>
                </a:lnTo>
                <a:cubicBezTo>
                  <a:pt x="0" y="103982"/>
                  <a:pt x="103982" y="0"/>
                  <a:pt x="232253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/>
                </a:solidFill>
                <a:effectLst/>
                <a:latin typeface="+mn-lt"/>
                <a:ea typeface="+mj-ea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32397419"/>
      </p:ext>
    </p:extLst>
  </p:cSld>
  <p:clrMapOvr>
    <a:masterClrMapping/>
  </p:clrMapOvr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94581982"/>
      </p:ext>
    </p:extLst>
  </p:cSld>
  <p:clrMapOvr>
    <a:masterClrMapping/>
  </p:clrMapOvr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8AFD937A-0AF2-42F9-B14B-2BDFE7F664F9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-1" y="0"/>
            <a:ext cx="4570491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noFill/>
          </a:ln>
        </p:spPr>
        <p:txBody>
          <a:bodyPr anchor="ctr"/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815046432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C114F5EF-8E95-466A-A02E-7D423CA74303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4535992" y="0"/>
            <a:ext cx="7656008" cy="6871547"/>
          </a:xfrm>
          <a:custGeom>
            <a:avLst/>
            <a:gdLst>
              <a:gd name="connsiteX0" fmla="*/ 7099553 w 7656008"/>
              <a:gd name="connsiteY0" fmla="*/ 1 h 6871547"/>
              <a:gd name="connsiteX1" fmla="*/ 7656008 w 7656008"/>
              <a:gd name="connsiteY1" fmla="*/ 1 h 6871547"/>
              <a:gd name="connsiteX2" fmla="*/ 7656008 w 7656008"/>
              <a:gd name="connsiteY2" fmla="*/ 6858001 h 6871547"/>
              <a:gd name="connsiteX3" fmla="*/ 7090045 w 7656008"/>
              <a:gd name="connsiteY3" fmla="*/ 6858001 h 6871547"/>
              <a:gd name="connsiteX4" fmla="*/ 3665798 w 7656008"/>
              <a:gd name="connsiteY4" fmla="*/ 3433756 h 6871547"/>
              <a:gd name="connsiteX5" fmla="*/ 3440540 w 7656008"/>
              <a:gd name="connsiteY5" fmla="*/ 0 h 6871547"/>
              <a:gd name="connsiteX6" fmla="*/ 6881081 w 7656008"/>
              <a:gd name="connsiteY6" fmla="*/ 0 h 6871547"/>
              <a:gd name="connsiteX7" fmla="*/ 3440540 w 7656008"/>
              <a:gd name="connsiteY7" fmla="*/ 3440541 h 6871547"/>
              <a:gd name="connsiteX8" fmla="*/ 6871547 w 7656008"/>
              <a:gd name="connsiteY8" fmla="*/ 6871547 h 6871547"/>
              <a:gd name="connsiteX9" fmla="*/ 3431006 w 7656008"/>
              <a:gd name="connsiteY9" fmla="*/ 6871547 h 6871547"/>
              <a:gd name="connsiteX10" fmla="*/ 0 w 7656008"/>
              <a:gd name="connsiteY10" fmla="*/ 3440541 h 6871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656008" h="6871547">
                <a:moveTo>
                  <a:pt x="7099553" y="1"/>
                </a:moveTo>
                <a:lnTo>
                  <a:pt x="7656008" y="1"/>
                </a:lnTo>
                <a:lnTo>
                  <a:pt x="7656008" y="6858001"/>
                </a:lnTo>
                <a:lnTo>
                  <a:pt x="7090045" y="6858001"/>
                </a:lnTo>
                <a:lnTo>
                  <a:pt x="3665798" y="3433756"/>
                </a:lnTo>
                <a:close/>
                <a:moveTo>
                  <a:pt x="3440540" y="0"/>
                </a:moveTo>
                <a:lnTo>
                  <a:pt x="6881081" y="0"/>
                </a:lnTo>
                <a:lnTo>
                  <a:pt x="3440540" y="3440541"/>
                </a:lnTo>
                <a:lnTo>
                  <a:pt x="6871547" y="6871547"/>
                </a:lnTo>
                <a:lnTo>
                  <a:pt x="3431006" y="6871547"/>
                </a:lnTo>
                <a:lnTo>
                  <a:pt x="0" y="344054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882150180"/>
      </p:ext>
    </p:extLst>
  </p:cSld>
  <p:clrMapOvr>
    <a:masterClrMapping/>
  </p:clrMapOvr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43180875"/>
      </p:ext>
    </p:extLst>
  </p:cSld>
  <p:clrMapOvr>
    <a:masterClrMapping/>
  </p:clrMapOvr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9E7A7230-19FC-4A6A-AD1E-1679E7C77E25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6095999" y="0"/>
            <a:ext cx="6096001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noFill/>
          </a:ln>
        </p:spPr>
        <p:txBody>
          <a:bodyPr anchor="ctr"/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F49EE0BD-C192-4143-AD15-E2B62DF7B5D6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819150" y="928689"/>
            <a:ext cx="5276849" cy="5000622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noFill/>
          </a:ln>
        </p:spPr>
        <p:txBody>
          <a:bodyPr anchor="ctr"/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71484561"/>
      </p:ext>
    </p:extLst>
  </p:cSld>
  <p:clrMapOvr>
    <a:masterClrMapping/>
  </p:clrMapOvr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42032154"/>
      </p:ext>
    </p:extLst>
  </p:cSld>
  <p:clrMapOvr>
    <a:masterClrMapping/>
  </p:clrMapOvr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>
            <a:extLst>
              <a:ext uri="{FF2B5EF4-FFF2-40B4-BE49-F238E27FC236}">
                <a16:creationId xmlns:a16="http://schemas.microsoft.com/office/drawing/2014/main" id="{733EC9B4-9351-48B2-BF10-B4E5C1B8CD20}"/>
              </a:ext>
            </a:extLst>
          </p:cNvPr>
          <p:cNvSpPr/>
          <p:nvPr userDrawn="1"/>
        </p:nvSpPr>
        <p:spPr>
          <a:xfrm>
            <a:off x="-1" y="0"/>
            <a:ext cx="428723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3" name="Picture Placeholder 5">
            <a:extLst>
              <a:ext uri="{FF2B5EF4-FFF2-40B4-BE49-F238E27FC236}">
                <a16:creationId xmlns:a16="http://schemas.microsoft.com/office/drawing/2014/main" id="{BC7B3E1C-7E97-4E4C-8A81-13A5A49C4036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205315" y="535021"/>
            <a:ext cx="3889913" cy="354205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540000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4" name="Picture Placeholder 5">
            <a:extLst>
              <a:ext uri="{FF2B5EF4-FFF2-40B4-BE49-F238E27FC236}">
                <a16:creationId xmlns:a16="http://schemas.microsoft.com/office/drawing/2014/main" id="{F9053149-DB7C-4E8F-8C77-17ED336F6491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7244568" y="2025072"/>
            <a:ext cx="2628000" cy="205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360000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5" name="Picture Placeholder 5">
            <a:extLst>
              <a:ext uri="{FF2B5EF4-FFF2-40B4-BE49-F238E27FC236}">
                <a16:creationId xmlns:a16="http://schemas.microsoft.com/office/drawing/2014/main" id="{E1EA37EB-A459-4E80-83AF-6AFF34663A82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4467228" y="4260714"/>
            <a:ext cx="2628000" cy="205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360000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  <a:p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38386818"/>
      </p:ext>
    </p:extLst>
  </p:cSld>
  <p:clrMapOvr>
    <a:masterClrMapping/>
  </p:clrMapOvr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54193312"/>
      </p:ext>
    </p:extLst>
  </p:cSld>
  <p:clrMapOvr>
    <a:masterClrMapping/>
  </p:clrMapOvr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06378652"/>
      </p:ext>
    </p:extLst>
  </p:cSld>
  <p:clrMapOvr>
    <a:masterClrMapping/>
  </p:clrMapOvr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3688116449"/>
      </p:ext>
    </p:extLst>
  </p:cSld>
  <p:clrMapOvr>
    <a:masterClrMapping/>
  </p:clrMapOvr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Resize without losing quality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Change Fill Color &amp;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Line Color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www.allppt.com</a:t>
            </a:r>
            <a:endParaRPr kumimoji="0" lang="ko-K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FREE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2675630675"/>
      </p:ext>
    </p:extLst>
  </p:cSld>
  <p:clrMapOvr>
    <a:masterClrMapping/>
  </p:clrMapOvr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527231119"/>
      </p:ext>
    </p:extLst>
  </p:cSld>
  <p:clrMapOvr>
    <a:masterClrMapping/>
  </p:clrMapOvr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61703038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38023715"/>
      </p:ext>
    </p:extLst>
  </p:cSld>
  <p:clrMapOvr>
    <a:masterClrMapping/>
  </p:clrMapOvr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24120226"/>
      </p:ext>
    </p:extLst>
  </p:cSld>
  <p:clrMapOvr>
    <a:masterClrMapping/>
  </p:clrMapOvr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EF70765A-4598-4D75-8EBE-B820808F655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Our Team LAYOUT</a:t>
            </a:r>
          </a:p>
        </p:txBody>
      </p:sp>
      <p:sp>
        <p:nvSpPr>
          <p:cNvPr id="9" name="그림 개체 틀 2">
            <a:extLst>
              <a:ext uri="{FF2B5EF4-FFF2-40B4-BE49-F238E27FC236}">
                <a16:creationId xmlns:a16="http://schemas.microsoft.com/office/drawing/2014/main" id="{49CB75CA-178D-4C10-A2E9-5881CC8823A7}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>
          <a:xfrm>
            <a:off x="901845" y="1811681"/>
            <a:ext cx="2042136" cy="2376264"/>
          </a:xfrm>
          <a:prstGeom prst="foldedCorner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0" name="그림 개체 틀 2">
            <a:extLst>
              <a:ext uri="{FF2B5EF4-FFF2-40B4-BE49-F238E27FC236}">
                <a16:creationId xmlns:a16="http://schemas.microsoft.com/office/drawing/2014/main" id="{58A84994-ABEA-44B6-B78C-BC54EFA25FE9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3679716" y="1811681"/>
            <a:ext cx="2042136" cy="2376264"/>
          </a:xfrm>
          <a:prstGeom prst="foldedCorner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1" name="그림 개체 틀 2">
            <a:extLst>
              <a:ext uri="{FF2B5EF4-FFF2-40B4-BE49-F238E27FC236}">
                <a16:creationId xmlns:a16="http://schemas.microsoft.com/office/drawing/2014/main" id="{41A42308-8E08-43DB-8282-E63A10178BFC}"/>
              </a:ext>
            </a:extLst>
          </p:cNvPr>
          <p:cNvSpPr>
            <a:spLocks noGrp="1"/>
          </p:cNvSpPr>
          <p:nvPr>
            <p:ph type="pic" sz="quarter" idx="44" hasCustomPrompt="1"/>
          </p:nvPr>
        </p:nvSpPr>
        <p:spPr>
          <a:xfrm>
            <a:off x="6457587" y="1811681"/>
            <a:ext cx="2042136" cy="2376264"/>
          </a:xfrm>
          <a:prstGeom prst="foldedCorner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2" name="그림 개체 틀 2">
            <a:extLst>
              <a:ext uri="{FF2B5EF4-FFF2-40B4-BE49-F238E27FC236}">
                <a16:creationId xmlns:a16="http://schemas.microsoft.com/office/drawing/2014/main" id="{8AA0CF75-039B-4EC0-BBAE-86D3248621CD}"/>
              </a:ext>
            </a:extLst>
          </p:cNvPr>
          <p:cNvSpPr>
            <a:spLocks noGrp="1"/>
          </p:cNvSpPr>
          <p:nvPr>
            <p:ph type="pic" sz="quarter" idx="45" hasCustomPrompt="1"/>
          </p:nvPr>
        </p:nvSpPr>
        <p:spPr>
          <a:xfrm>
            <a:off x="9235458" y="1811681"/>
            <a:ext cx="2042136" cy="2376264"/>
          </a:xfrm>
          <a:prstGeom prst="foldedCorner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28974546"/>
      </p:ext>
    </p:extLst>
  </p:cSld>
  <p:clrMapOvr>
    <a:masterClrMapping/>
  </p:clrMapOvr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28536381-9AEB-4F1A-A5F7-66400FEE2989}"/>
              </a:ext>
            </a:extLst>
          </p:cNvPr>
          <p:cNvGrpSpPr/>
          <p:nvPr userDrawn="1"/>
        </p:nvGrpSpPr>
        <p:grpSpPr>
          <a:xfrm>
            <a:off x="5252423" y="595071"/>
            <a:ext cx="6372712" cy="5822001"/>
            <a:chOff x="7192629" y="1828167"/>
            <a:chExt cx="3658514" cy="3342357"/>
          </a:xfrm>
          <a:solidFill>
            <a:schemeClr val="accent1">
              <a:alpha val="40000"/>
            </a:schemeClr>
          </a:solidFill>
        </p:grpSpPr>
        <p:sp>
          <p:nvSpPr>
            <p:cNvPr id="3" name="Freeform 16">
              <a:extLst>
                <a:ext uri="{FF2B5EF4-FFF2-40B4-BE49-F238E27FC236}">
                  <a16:creationId xmlns:a16="http://schemas.microsoft.com/office/drawing/2014/main" id="{CCEE3ABB-CE61-4986-99B3-EDF237FDA838}"/>
                </a:ext>
              </a:extLst>
            </p:cNvPr>
            <p:cNvSpPr/>
            <p:nvPr userDrawn="1"/>
          </p:nvSpPr>
          <p:spPr>
            <a:xfrm rot="14821187">
              <a:off x="7343358" y="1881591"/>
              <a:ext cx="3138204" cy="3439661"/>
            </a:xfrm>
            <a:custGeom>
              <a:avLst/>
              <a:gdLst>
                <a:gd name="connsiteX0" fmla="*/ 255022 w 1226229"/>
                <a:gd name="connsiteY0" fmla="*/ 3188 h 1344022"/>
                <a:gd name="connsiteX1" fmla="*/ 36909 w 1226229"/>
                <a:gd name="connsiteY1" fmla="*/ 959533 h 1344022"/>
                <a:gd name="connsiteX2" fmla="*/ 875808 w 1226229"/>
                <a:gd name="connsiteY2" fmla="*/ 1337038 h 1344022"/>
                <a:gd name="connsiteX3" fmla="*/ 1202978 w 1226229"/>
                <a:gd name="connsiteY3" fmla="*/ 674307 h 1344022"/>
                <a:gd name="connsiteX4" fmla="*/ 255022 w 1226229"/>
                <a:gd name="connsiteY4" fmla="*/ 3188 h 134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6229" h="1344022">
                  <a:moveTo>
                    <a:pt x="255022" y="3188"/>
                  </a:moveTo>
                  <a:cubicBezTo>
                    <a:pt x="60677" y="50726"/>
                    <a:pt x="-66555" y="737225"/>
                    <a:pt x="36909" y="959533"/>
                  </a:cubicBezTo>
                  <a:cubicBezTo>
                    <a:pt x="140373" y="1181841"/>
                    <a:pt x="681463" y="1384576"/>
                    <a:pt x="875808" y="1337038"/>
                  </a:cubicBezTo>
                  <a:cubicBezTo>
                    <a:pt x="1070153" y="1289500"/>
                    <a:pt x="1300850" y="896615"/>
                    <a:pt x="1202978" y="674307"/>
                  </a:cubicBezTo>
                  <a:cubicBezTo>
                    <a:pt x="1105106" y="451999"/>
                    <a:pt x="449367" y="-44350"/>
                    <a:pt x="255022" y="31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4" name="Freeform 17">
              <a:extLst>
                <a:ext uri="{FF2B5EF4-FFF2-40B4-BE49-F238E27FC236}">
                  <a16:creationId xmlns:a16="http://schemas.microsoft.com/office/drawing/2014/main" id="{E0B07E02-E62B-42CF-9C14-4D293136940B}"/>
                </a:ext>
              </a:extLst>
            </p:cNvPr>
            <p:cNvSpPr/>
            <p:nvPr userDrawn="1"/>
          </p:nvSpPr>
          <p:spPr>
            <a:xfrm rot="11086192">
              <a:off x="7805038" y="2070693"/>
              <a:ext cx="3046105" cy="2942250"/>
            </a:xfrm>
            <a:custGeom>
              <a:avLst/>
              <a:gdLst>
                <a:gd name="connsiteX0" fmla="*/ 51347 w 1697323"/>
                <a:gd name="connsiteY0" fmla="*/ 164668 h 1639454"/>
                <a:gd name="connsiteX1" fmla="*/ 613409 w 1697323"/>
                <a:gd name="connsiteY1" fmla="*/ 5277 h 1639454"/>
                <a:gd name="connsiteX2" fmla="*/ 1410364 w 1697323"/>
                <a:gd name="connsiteY2" fmla="*/ 324059 h 1639454"/>
                <a:gd name="connsiteX3" fmla="*/ 1628477 w 1697323"/>
                <a:gd name="connsiteY3" fmla="*/ 1313960 h 1639454"/>
                <a:gd name="connsiteX4" fmla="*/ 286239 w 1697323"/>
                <a:gd name="connsiteY4" fmla="*/ 1607574 h 1639454"/>
                <a:gd name="connsiteX5" fmla="*/ 51347 w 1697323"/>
                <a:gd name="connsiteY5" fmla="*/ 659618 h 1639454"/>
                <a:gd name="connsiteX6" fmla="*/ 51347 w 1697323"/>
                <a:gd name="connsiteY6" fmla="*/ 164668 h 163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323" h="1639454">
                  <a:moveTo>
                    <a:pt x="51347" y="164668"/>
                  </a:moveTo>
                  <a:cubicBezTo>
                    <a:pt x="145024" y="55611"/>
                    <a:pt x="386906" y="-21288"/>
                    <a:pt x="613409" y="5277"/>
                  </a:cubicBezTo>
                  <a:cubicBezTo>
                    <a:pt x="839912" y="31842"/>
                    <a:pt x="1241186" y="105945"/>
                    <a:pt x="1410364" y="324059"/>
                  </a:cubicBezTo>
                  <a:cubicBezTo>
                    <a:pt x="1579542" y="542173"/>
                    <a:pt x="1815831" y="1100041"/>
                    <a:pt x="1628477" y="1313960"/>
                  </a:cubicBezTo>
                  <a:cubicBezTo>
                    <a:pt x="1441123" y="1527879"/>
                    <a:pt x="549094" y="1716631"/>
                    <a:pt x="286239" y="1607574"/>
                  </a:cubicBezTo>
                  <a:cubicBezTo>
                    <a:pt x="23384" y="1498517"/>
                    <a:pt x="89098" y="898704"/>
                    <a:pt x="51347" y="659618"/>
                  </a:cubicBezTo>
                  <a:cubicBezTo>
                    <a:pt x="13596" y="420532"/>
                    <a:pt x="-42330" y="273725"/>
                    <a:pt x="51347" y="1646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5" name="Freeform 18">
              <a:extLst>
                <a:ext uri="{FF2B5EF4-FFF2-40B4-BE49-F238E27FC236}">
                  <a16:creationId xmlns:a16="http://schemas.microsoft.com/office/drawing/2014/main" id="{E1A8D124-11E1-4793-BC94-6CB81E8A0BC4}"/>
                </a:ext>
              </a:extLst>
            </p:cNvPr>
            <p:cNvSpPr/>
            <p:nvPr userDrawn="1"/>
          </p:nvSpPr>
          <p:spPr>
            <a:xfrm rot="1044868">
              <a:off x="7316937" y="1828167"/>
              <a:ext cx="3191046" cy="3082250"/>
            </a:xfrm>
            <a:custGeom>
              <a:avLst/>
              <a:gdLst>
                <a:gd name="connsiteX0" fmla="*/ 51347 w 1697323"/>
                <a:gd name="connsiteY0" fmla="*/ 164668 h 1639454"/>
                <a:gd name="connsiteX1" fmla="*/ 613409 w 1697323"/>
                <a:gd name="connsiteY1" fmla="*/ 5277 h 1639454"/>
                <a:gd name="connsiteX2" fmla="*/ 1410364 w 1697323"/>
                <a:gd name="connsiteY2" fmla="*/ 324059 h 1639454"/>
                <a:gd name="connsiteX3" fmla="*/ 1628477 w 1697323"/>
                <a:gd name="connsiteY3" fmla="*/ 1313960 h 1639454"/>
                <a:gd name="connsiteX4" fmla="*/ 286239 w 1697323"/>
                <a:gd name="connsiteY4" fmla="*/ 1607574 h 1639454"/>
                <a:gd name="connsiteX5" fmla="*/ 51347 w 1697323"/>
                <a:gd name="connsiteY5" fmla="*/ 659618 h 1639454"/>
                <a:gd name="connsiteX6" fmla="*/ 51347 w 1697323"/>
                <a:gd name="connsiteY6" fmla="*/ 164668 h 163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323" h="1639454">
                  <a:moveTo>
                    <a:pt x="51347" y="164668"/>
                  </a:moveTo>
                  <a:cubicBezTo>
                    <a:pt x="145024" y="55611"/>
                    <a:pt x="386906" y="-21288"/>
                    <a:pt x="613409" y="5277"/>
                  </a:cubicBezTo>
                  <a:cubicBezTo>
                    <a:pt x="839912" y="31842"/>
                    <a:pt x="1241186" y="105945"/>
                    <a:pt x="1410364" y="324059"/>
                  </a:cubicBezTo>
                  <a:cubicBezTo>
                    <a:pt x="1579542" y="542173"/>
                    <a:pt x="1815831" y="1100041"/>
                    <a:pt x="1628477" y="1313960"/>
                  </a:cubicBezTo>
                  <a:cubicBezTo>
                    <a:pt x="1441123" y="1527879"/>
                    <a:pt x="549094" y="1716631"/>
                    <a:pt x="286239" y="1607574"/>
                  </a:cubicBezTo>
                  <a:cubicBezTo>
                    <a:pt x="23384" y="1498517"/>
                    <a:pt x="89098" y="898704"/>
                    <a:pt x="51347" y="659618"/>
                  </a:cubicBezTo>
                  <a:cubicBezTo>
                    <a:pt x="13596" y="420532"/>
                    <a:pt x="-42330" y="273725"/>
                    <a:pt x="51347" y="1646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sp>
        <p:nvSpPr>
          <p:cNvPr id="6" name="Picture Placeholder 9">
            <a:extLst>
              <a:ext uri="{FF2B5EF4-FFF2-40B4-BE49-F238E27FC236}">
                <a16:creationId xmlns:a16="http://schemas.microsoft.com/office/drawing/2014/main" id="{2F207F75-20F4-42C7-8314-079C3AB8FD15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 rot="245957">
            <a:off x="5499002" y="866468"/>
            <a:ext cx="5305968" cy="5125064"/>
          </a:xfrm>
          <a:custGeom>
            <a:avLst/>
            <a:gdLst>
              <a:gd name="connsiteX0" fmla="*/ 3768999 w 5305968"/>
              <a:gd name="connsiteY0" fmla="*/ 464 h 5125064"/>
              <a:gd name="connsiteX1" fmla="*/ 4411163 w 5305968"/>
              <a:gd name="connsiteY1" fmla="*/ 99662 h 5125064"/>
              <a:gd name="connsiteX2" fmla="*/ 5145453 w 5305968"/>
              <a:gd name="connsiteY2" fmla="*/ 3063046 h 5125064"/>
              <a:gd name="connsiteX3" fmla="*/ 5145453 w 5305968"/>
              <a:gd name="connsiteY3" fmla="*/ 4610298 h 5125064"/>
              <a:gd name="connsiteX4" fmla="*/ 3388403 w 5305968"/>
              <a:gd name="connsiteY4" fmla="*/ 5108567 h 5125064"/>
              <a:gd name="connsiteX5" fmla="*/ 897060 w 5305968"/>
              <a:gd name="connsiteY5" fmla="*/ 4112030 h 5125064"/>
              <a:gd name="connsiteX6" fmla="*/ 215221 w 5305968"/>
              <a:gd name="connsiteY6" fmla="*/ 1017522 h 5125064"/>
              <a:gd name="connsiteX7" fmla="*/ 3768999 w 5305968"/>
              <a:gd name="connsiteY7" fmla="*/ 464 h 5125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05968" h="5125064">
                <a:moveTo>
                  <a:pt x="3768999" y="464"/>
                </a:moveTo>
                <a:cubicBezTo>
                  <a:pt x="4033876" y="4546"/>
                  <a:pt x="4257093" y="35739"/>
                  <a:pt x="4411163" y="99662"/>
                </a:cubicBezTo>
                <a:cubicBezTo>
                  <a:pt x="5232868" y="440582"/>
                  <a:pt x="5027441" y="2315644"/>
                  <a:pt x="5145453" y="3063046"/>
                </a:cubicBezTo>
                <a:cubicBezTo>
                  <a:pt x="5263466" y="3810447"/>
                  <a:pt x="5438295" y="4269378"/>
                  <a:pt x="5145453" y="4610298"/>
                </a:cubicBezTo>
                <a:cubicBezTo>
                  <a:pt x="4852612" y="4951219"/>
                  <a:pt x="4096470" y="5191611"/>
                  <a:pt x="3388403" y="5108567"/>
                </a:cubicBezTo>
                <a:cubicBezTo>
                  <a:pt x="2680337" y="5025523"/>
                  <a:pt x="1425923" y="4793871"/>
                  <a:pt x="897060" y="4112030"/>
                </a:cubicBezTo>
                <a:cubicBezTo>
                  <a:pt x="368196" y="3430188"/>
                  <a:pt x="-370462" y="1686249"/>
                  <a:pt x="215221" y="1017522"/>
                </a:cubicBezTo>
                <a:cubicBezTo>
                  <a:pt x="691089" y="474181"/>
                  <a:pt x="2621195" y="-17223"/>
                  <a:pt x="3768999" y="46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9050">
            <a:noFill/>
          </a:ln>
        </p:spPr>
        <p:txBody>
          <a:bodyPr wrap="square"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01928499"/>
      </p:ext>
    </p:extLst>
  </p:cSld>
  <p:clrMapOvr>
    <a:masterClrMapping/>
  </p:clrMapOvr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06599483"/>
      </p:ext>
    </p:extLst>
  </p:cSld>
  <p:clrMapOvr>
    <a:masterClrMapping/>
  </p:clrMapOvr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7F36E5CA-FF08-48D7-95FA-12568A8D2ABC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 rot="694714">
            <a:off x="3645306" y="1966831"/>
            <a:ext cx="2880000" cy="1980000"/>
          </a:xfrm>
          <a:prstGeom prst="rect">
            <a:avLst/>
          </a:prstGeom>
          <a:solidFill>
            <a:schemeClr val="bg1">
              <a:lumMod val="95000"/>
            </a:schemeClr>
          </a:solidFill>
          <a:ln w="95250" cap="flat">
            <a:solidFill>
              <a:schemeClr val="bg1"/>
            </a:solidFill>
            <a:miter lim="800000"/>
          </a:ln>
          <a:effectLst>
            <a:outerShdw blurRad="63500" sx="102000" sy="102000" algn="ct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D6C0F0AF-FE29-4F73-9187-03868C2EFFF1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 rot="21398040">
            <a:off x="6395756" y="3088824"/>
            <a:ext cx="2880000" cy="1980000"/>
          </a:xfrm>
          <a:prstGeom prst="rect">
            <a:avLst/>
          </a:prstGeom>
          <a:solidFill>
            <a:schemeClr val="bg1">
              <a:lumMod val="95000"/>
            </a:schemeClr>
          </a:solidFill>
          <a:ln w="95250" cap="flat">
            <a:solidFill>
              <a:schemeClr val="bg1"/>
            </a:solidFill>
            <a:miter lim="800000"/>
          </a:ln>
          <a:effectLst>
            <a:outerShdw blurRad="63500" sx="102000" sy="102000" algn="ct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626B141D-5B3D-4593-A9E8-263DE8FE3344}"/>
              </a:ext>
            </a:extLst>
          </p:cNvPr>
          <p:cNvSpPr>
            <a:spLocks noGrp="1"/>
          </p:cNvSpPr>
          <p:nvPr>
            <p:ph type="pic" sz="quarter" idx="50" hasCustomPrompt="1"/>
          </p:nvPr>
        </p:nvSpPr>
        <p:spPr>
          <a:xfrm rot="20741363">
            <a:off x="3869381" y="3849415"/>
            <a:ext cx="2880000" cy="1980000"/>
          </a:xfrm>
          <a:prstGeom prst="rect">
            <a:avLst/>
          </a:prstGeom>
          <a:solidFill>
            <a:schemeClr val="bg1">
              <a:lumMod val="95000"/>
            </a:schemeClr>
          </a:solidFill>
          <a:ln w="95250" cap="flat">
            <a:solidFill>
              <a:schemeClr val="bg1"/>
            </a:solidFill>
            <a:miter lim="800000"/>
          </a:ln>
          <a:effectLst>
            <a:outerShdw blurRad="63500" sx="102000" sy="102000" algn="ct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C32D5FC7-F3E4-4F2C-BAB1-3F4616843C3A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24399735"/>
      </p:ext>
    </p:extLst>
  </p:cSld>
  <p:clrMapOvr>
    <a:masterClrMapping/>
  </p:clrMapOvr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18822342"/>
      </p:ext>
    </p:extLst>
  </p:cSld>
  <p:clrMapOvr>
    <a:masterClrMapping/>
  </p:clrMapOvr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Oval 58">
            <a:extLst>
              <a:ext uri="{FF2B5EF4-FFF2-40B4-BE49-F238E27FC236}">
                <a16:creationId xmlns:a16="http://schemas.microsoft.com/office/drawing/2014/main" id="{B1BB64DC-DD29-4C71-B4A5-10AC73880495}"/>
              </a:ext>
            </a:extLst>
          </p:cNvPr>
          <p:cNvSpPr/>
          <p:nvPr userDrawn="1"/>
        </p:nvSpPr>
        <p:spPr>
          <a:xfrm>
            <a:off x="2001203" y="6053984"/>
            <a:ext cx="2190450" cy="427271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  <a:effectLst>
            <a:softEdge rad="203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98E0A791-E4EC-42A6-BA03-08467781D414}"/>
              </a:ext>
            </a:extLst>
          </p:cNvPr>
          <p:cNvSpPr/>
          <p:nvPr userDrawn="1"/>
        </p:nvSpPr>
        <p:spPr>
          <a:xfrm>
            <a:off x="-532875" y="6054593"/>
            <a:ext cx="4044822" cy="409724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  <a:effectLst>
            <a:softEdge rad="203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0C51A2C9-20D4-4039-907B-AE8C130AC8D0}"/>
              </a:ext>
            </a:extLst>
          </p:cNvPr>
          <p:cNvSpPr/>
          <p:nvPr userDrawn="1"/>
        </p:nvSpPr>
        <p:spPr>
          <a:xfrm>
            <a:off x="6995891" y="6038458"/>
            <a:ext cx="5061631" cy="512722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  <a:effectLst>
            <a:softEdge rad="203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6" name="Oval 55">
            <a:extLst>
              <a:ext uri="{FF2B5EF4-FFF2-40B4-BE49-F238E27FC236}">
                <a16:creationId xmlns:a16="http://schemas.microsoft.com/office/drawing/2014/main" id="{8BF76A07-4F83-4278-8B15-E655ACB8ECA0}"/>
              </a:ext>
            </a:extLst>
          </p:cNvPr>
          <p:cNvSpPr/>
          <p:nvPr userDrawn="1"/>
        </p:nvSpPr>
        <p:spPr>
          <a:xfrm>
            <a:off x="3704061" y="6037655"/>
            <a:ext cx="4218052" cy="427271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  <a:effectLst>
            <a:softEdge rad="203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grpSp>
        <p:nvGrpSpPr>
          <p:cNvPr id="9" name="Graphic 14">
            <a:extLst>
              <a:ext uri="{FF2B5EF4-FFF2-40B4-BE49-F238E27FC236}">
                <a16:creationId xmlns:a16="http://schemas.microsoft.com/office/drawing/2014/main" id="{D34B41FF-DFA4-42A4-B883-7BFE67D021F4}"/>
              </a:ext>
            </a:extLst>
          </p:cNvPr>
          <p:cNvGrpSpPr/>
          <p:nvPr userDrawn="1"/>
        </p:nvGrpSpPr>
        <p:grpSpPr>
          <a:xfrm>
            <a:off x="3733440" y="3000824"/>
            <a:ext cx="4163973" cy="3275036"/>
            <a:chOff x="2444748" y="555045"/>
            <a:chExt cx="7282048" cy="5727454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7F9E672D-08F9-434B-B255-D7EE20021BFE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EF6649E9-3A3F-49D3-A778-605DEF541EF1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4214C601-6E2E-43EE-B2D8-98CE78B39FC8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936991E-5571-4B39-B931-1BAEDE5AC656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67D9F62-C91D-4740-903A-B91FF3150754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D28BDFB-4B8D-4D89-BA21-35C815947FB4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A6A5FFA1-574F-4132-8A7D-36F859557BE2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56A1599-8D6C-4985-8481-9FBCCB79C751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AFCB08E5-3B55-4890-82E5-97A0AF97565A}"/>
              </a:ext>
            </a:extLst>
          </p:cNvPr>
          <p:cNvGrpSpPr/>
          <p:nvPr userDrawn="1"/>
        </p:nvGrpSpPr>
        <p:grpSpPr>
          <a:xfrm>
            <a:off x="7589228" y="4156237"/>
            <a:ext cx="3879364" cy="2131448"/>
            <a:chOff x="-548507" y="477868"/>
            <a:chExt cx="11570449" cy="6357177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8E6FBC65-0751-4417-BFB3-7870B17409C8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3FC63FB1-820E-40B6-94B5-527716C4E849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93837E21-006A-4B50-806A-033713016C70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B015F45-76BC-43C5-A7C4-16297E5C111B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40CD6361-894D-4AF9-8CB6-6B1845D4526B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84062B59-C131-4469-8CAF-F856FE9C53FA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29" name="Rectangle: Rounded Corners 28">
                <a:extLst>
                  <a:ext uri="{FF2B5EF4-FFF2-40B4-BE49-F238E27FC236}">
                    <a16:creationId xmlns:a16="http://schemas.microsoft.com/office/drawing/2014/main" id="{8C7DD66C-720A-4BC4-86F3-E64B9FF9F369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30" name="Rectangle: Rounded Corners 29">
                <a:extLst>
                  <a:ext uri="{FF2B5EF4-FFF2-40B4-BE49-F238E27FC236}">
                    <a16:creationId xmlns:a16="http://schemas.microsoft.com/office/drawing/2014/main" id="{CB1FB183-4E3B-45DA-AC6C-931C3800BBE0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E75EB5E7-D3AA-43D3-9CD5-FA404DD4CC38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27" name="Rectangle: Rounded Corners 26">
                <a:extLst>
                  <a:ext uri="{FF2B5EF4-FFF2-40B4-BE49-F238E27FC236}">
                    <a16:creationId xmlns:a16="http://schemas.microsoft.com/office/drawing/2014/main" id="{4EF76618-7800-423F-BFC6-E8F2DDFD4EFB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28" name="Rectangle: Rounded Corners 27">
                <a:extLst>
                  <a:ext uri="{FF2B5EF4-FFF2-40B4-BE49-F238E27FC236}">
                    <a16:creationId xmlns:a16="http://schemas.microsoft.com/office/drawing/2014/main" id="{20D7FFA4-53B8-41CA-BF2D-0D46866CFF68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1B81779F-7B4E-4438-BE34-477C0FEB6F95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BFF077BD-7B0E-404E-8C2F-C883117070F5}"/>
              </a:ext>
            </a:extLst>
          </p:cNvPr>
          <p:cNvGrpSpPr/>
          <p:nvPr userDrawn="1"/>
        </p:nvGrpSpPr>
        <p:grpSpPr>
          <a:xfrm>
            <a:off x="769953" y="4150943"/>
            <a:ext cx="1533657" cy="2068863"/>
            <a:chOff x="5745956" y="3501865"/>
            <a:chExt cx="2146216" cy="2895189"/>
          </a:xfrm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B5ED355-30FB-4632-BDD5-B6C8EEBAC6E2}"/>
                </a:ext>
              </a:extLst>
            </p:cNvPr>
            <p:cNvSpPr/>
            <p:nvPr/>
          </p:nvSpPr>
          <p:spPr>
            <a:xfrm>
              <a:off x="7498806" y="3501865"/>
              <a:ext cx="157347" cy="62939"/>
            </a:xfrm>
            <a:custGeom>
              <a:avLst/>
              <a:gdLst>
                <a:gd name="connsiteX0" fmla="*/ 45244 w 47625"/>
                <a:gd name="connsiteY0" fmla="*/ 13811 h 19050"/>
                <a:gd name="connsiteX1" fmla="*/ 45244 w 47625"/>
                <a:gd name="connsiteY1" fmla="*/ 13811 h 19050"/>
                <a:gd name="connsiteX2" fmla="*/ 38576 w 47625"/>
                <a:gd name="connsiteY2" fmla="*/ 20479 h 19050"/>
                <a:gd name="connsiteX3" fmla="*/ 13811 w 47625"/>
                <a:gd name="connsiteY3" fmla="*/ 20479 h 19050"/>
                <a:gd name="connsiteX4" fmla="*/ 7144 w 47625"/>
                <a:gd name="connsiteY4" fmla="*/ 13811 h 19050"/>
                <a:gd name="connsiteX5" fmla="*/ 7144 w 47625"/>
                <a:gd name="connsiteY5" fmla="*/ 13811 h 19050"/>
                <a:gd name="connsiteX6" fmla="*/ 13811 w 47625"/>
                <a:gd name="connsiteY6" fmla="*/ 7144 h 19050"/>
                <a:gd name="connsiteX7" fmla="*/ 38576 w 47625"/>
                <a:gd name="connsiteY7" fmla="*/ 7144 h 19050"/>
                <a:gd name="connsiteX8" fmla="*/ 45244 w 47625"/>
                <a:gd name="connsiteY8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19050">
                  <a:moveTo>
                    <a:pt x="45244" y="13811"/>
                  </a:moveTo>
                  <a:lnTo>
                    <a:pt x="45244" y="13811"/>
                  </a:lnTo>
                  <a:cubicBezTo>
                    <a:pt x="45244" y="17621"/>
                    <a:pt x="42386" y="20479"/>
                    <a:pt x="38576" y="20479"/>
                  </a:cubicBezTo>
                  <a:lnTo>
                    <a:pt x="13811" y="20479"/>
                  </a:lnTo>
                  <a:cubicBezTo>
                    <a:pt x="10001" y="20479"/>
                    <a:pt x="7144" y="17621"/>
                    <a:pt x="7144" y="13811"/>
                  </a:cubicBezTo>
                  <a:lnTo>
                    <a:pt x="7144" y="13811"/>
                  </a:lnTo>
                  <a:cubicBezTo>
                    <a:pt x="7144" y="10001"/>
                    <a:pt x="10001" y="7144"/>
                    <a:pt x="13811" y="7144"/>
                  </a:cubicBezTo>
                  <a:lnTo>
                    <a:pt x="38576" y="7144"/>
                  </a:lnTo>
                  <a:cubicBezTo>
                    <a:pt x="42386" y="8096"/>
                    <a:pt x="45244" y="10954"/>
                    <a:pt x="45244" y="13811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DD67E337-65B5-496C-A0B8-A86514184BA0}"/>
                </a:ext>
              </a:extLst>
            </p:cNvPr>
            <p:cNvSpPr/>
            <p:nvPr/>
          </p:nvSpPr>
          <p:spPr>
            <a:xfrm>
              <a:off x="7829233" y="3977052"/>
              <a:ext cx="62939" cy="157347"/>
            </a:xfrm>
            <a:custGeom>
              <a:avLst/>
              <a:gdLst>
                <a:gd name="connsiteX0" fmla="*/ 13811 w 19050"/>
                <a:gd name="connsiteY0" fmla="*/ 45244 h 47625"/>
                <a:gd name="connsiteX1" fmla="*/ 13811 w 19050"/>
                <a:gd name="connsiteY1" fmla="*/ 45244 h 47625"/>
                <a:gd name="connsiteX2" fmla="*/ 7144 w 19050"/>
                <a:gd name="connsiteY2" fmla="*/ 38576 h 47625"/>
                <a:gd name="connsiteX3" fmla="*/ 7144 w 19050"/>
                <a:gd name="connsiteY3" fmla="*/ 13811 h 47625"/>
                <a:gd name="connsiteX4" fmla="*/ 13811 w 19050"/>
                <a:gd name="connsiteY4" fmla="*/ 7144 h 47625"/>
                <a:gd name="connsiteX5" fmla="*/ 13811 w 19050"/>
                <a:gd name="connsiteY5" fmla="*/ 7144 h 47625"/>
                <a:gd name="connsiteX6" fmla="*/ 20479 w 19050"/>
                <a:gd name="connsiteY6" fmla="*/ 13811 h 47625"/>
                <a:gd name="connsiteX7" fmla="*/ 20479 w 19050"/>
                <a:gd name="connsiteY7" fmla="*/ 38576 h 47625"/>
                <a:gd name="connsiteX8" fmla="*/ 13811 w 19050"/>
                <a:gd name="connsiteY8" fmla="*/ 452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47625">
                  <a:moveTo>
                    <a:pt x="13811" y="45244"/>
                  </a:moveTo>
                  <a:lnTo>
                    <a:pt x="13811" y="45244"/>
                  </a:lnTo>
                  <a:cubicBezTo>
                    <a:pt x="10001" y="45244"/>
                    <a:pt x="7144" y="42386"/>
                    <a:pt x="7144" y="38576"/>
                  </a:cubicBezTo>
                  <a:lnTo>
                    <a:pt x="7144" y="13811"/>
                  </a:lnTo>
                  <a:cubicBezTo>
                    <a:pt x="7144" y="10001"/>
                    <a:pt x="10001" y="7144"/>
                    <a:pt x="13811" y="7144"/>
                  </a:cubicBezTo>
                  <a:lnTo>
                    <a:pt x="13811" y="7144"/>
                  </a:lnTo>
                  <a:cubicBezTo>
                    <a:pt x="17621" y="7144"/>
                    <a:pt x="20479" y="10001"/>
                    <a:pt x="20479" y="13811"/>
                  </a:cubicBezTo>
                  <a:lnTo>
                    <a:pt x="20479" y="38576"/>
                  </a:lnTo>
                  <a:cubicBezTo>
                    <a:pt x="20479" y="42386"/>
                    <a:pt x="17621" y="45244"/>
                    <a:pt x="13811" y="452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915B1F64-4206-44F9-AD3E-9BEE16A5174C}"/>
                </a:ext>
              </a:extLst>
            </p:cNvPr>
            <p:cNvSpPr/>
            <p:nvPr/>
          </p:nvSpPr>
          <p:spPr>
            <a:xfrm>
              <a:off x="7829233" y="3838586"/>
              <a:ext cx="62939" cy="157347"/>
            </a:xfrm>
            <a:custGeom>
              <a:avLst/>
              <a:gdLst>
                <a:gd name="connsiteX0" fmla="*/ 13811 w 19050"/>
                <a:gd name="connsiteY0" fmla="*/ 45244 h 47625"/>
                <a:gd name="connsiteX1" fmla="*/ 13811 w 19050"/>
                <a:gd name="connsiteY1" fmla="*/ 45244 h 47625"/>
                <a:gd name="connsiteX2" fmla="*/ 7144 w 19050"/>
                <a:gd name="connsiteY2" fmla="*/ 38576 h 47625"/>
                <a:gd name="connsiteX3" fmla="*/ 7144 w 19050"/>
                <a:gd name="connsiteY3" fmla="*/ 13811 h 47625"/>
                <a:gd name="connsiteX4" fmla="*/ 13811 w 19050"/>
                <a:gd name="connsiteY4" fmla="*/ 7144 h 47625"/>
                <a:gd name="connsiteX5" fmla="*/ 13811 w 19050"/>
                <a:gd name="connsiteY5" fmla="*/ 7144 h 47625"/>
                <a:gd name="connsiteX6" fmla="*/ 20479 w 19050"/>
                <a:gd name="connsiteY6" fmla="*/ 13811 h 47625"/>
                <a:gd name="connsiteX7" fmla="*/ 20479 w 19050"/>
                <a:gd name="connsiteY7" fmla="*/ 38576 h 47625"/>
                <a:gd name="connsiteX8" fmla="*/ 13811 w 19050"/>
                <a:gd name="connsiteY8" fmla="*/ 452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47625">
                  <a:moveTo>
                    <a:pt x="13811" y="45244"/>
                  </a:moveTo>
                  <a:lnTo>
                    <a:pt x="13811" y="45244"/>
                  </a:lnTo>
                  <a:cubicBezTo>
                    <a:pt x="10001" y="45244"/>
                    <a:pt x="7144" y="42386"/>
                    <a:pt x="7144" y="38576"/>
                  </a:cubicBezTo>
                  <a:lnTo>
                    <a:pt x="7144" y="13811"/>
                  </a:lnTo>
                  <a:cubicBezTo>
                    <a:pt x="7144" y="10001"/>
                    <a:pt x="10001" y="7144"/>
                    <a:pt x="13811" y="7144"/>
                  </a:cubicBezTo>
                  <a:lnTo>
                    <a:pt x="13811" y="7144"/>
                  </a:lnTo>
                  <a:cubicBezTo>
                    <a:pt x="17621" y="7144"/>
                    <a:pt x="20479" y="10001"/>
                    <a:pt x="20479" y="13811"/>
                  </a:cubicBezTo>
                  <a:lnTo>
                    <a:pt x="20479" y="38576"/>
                  </a:lnTo>
                  <a:cubicBezTo>
                    <a:pt x="20479" y="42386"/>
                    <a:pt x="17621" y="45244"/>
                    <a:pt x="13811" y="452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226A881-42E5-42A1-8146-1B792C195640}"/>
                </a:ext>
              </a:extLst>
            </p:cNvPr>
            <p:cNvSpPr/>
            <p:nvPr/>
          </p:nvSpPr>
          <p:spPr>
            <a:xfrm>
              <a:off x="5745956" y="3523892"/>
              <a:ext cx="2139922" cy="2863720"/>
            </a:xfrm>
            <a:custGeom>
              <a:avLst/>
              <a:gdLst>
                <a:gd name="connsiteX0" fmla="*/ 611029 w 647700"/>
                <a:gd name="connsiteY0" fmla="*/ 7144 h 866775"/>
                <a:gd name="connsiteX1" fmla="*/ 40481 w 647700"/>
                <a:gd name="connsiteY1" fmla="*/ 7144 h 866775"/>
                <a:gd name="connsiteX2" fmla="*/ 7144 w 647700"/>
                <a:gd name="connsiteY2" fmla="*/ 41434 h 866775"/>
                <a:gd name="connsiteX3" fmla="*/ 7144 w 647700"/>
                <a:gd name="connsiteY3" fmla="*/ 831056 h 866775"/>
                <a:gd name="connsiteX4" fmla="*/ 40481 w 647700"/>
                <a:gd name="connsiteY4" fmla="*/ 865346 h 866775"/>
                <a:gd name="connsiteX5" fmla="*/ 611029 w 647700"/>
                <a:gd name="connsiteY5" fmla="*/ 865346 h 866775"/>
                <a:gd name="connsiteX6" fmla="*/ 644366 w 647700"/>
                <a:gd name="connsiteY6" fmla="*/ 831056 h 866775"/>
                <a:gd name="connsiteX7" fmla="*/ 644366 w 647700"/>
                <a:gd name="connsiteY7" fmla="*/ 41434 h 866775"/>
                <a:gd name="connsiteX8" fmla="*/ 611029 w 647700"/>
                <a:gd name="connsiteY8" fmla="*/ 7144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700" h="866775">
                  <a:moveTo>
                    <a:pt x="611029" y="7144"/>
                  </a:moveTo>
                  <a:lnTo>
                    <a:pt x="40481" y="7144"/>
                  </a:lnTo>
                  <a:cubicBezTo>
                    <a:pt x="22384" y="7144"/>
                    <a:pt x="7144" y="22384"/>
                    <a:pt x="7144" y="41434"/>
                  </a:cubicBezTo>
                  <a:lnTo>
                    <a:pt x="7144" y="831056"/>
                  </a:lnTo>
                  <a:cubicBezTo>
                    <a:pt x="7144" y="850106"/>
                    <a:pt x="22384" y="865346"/>
                    <a:pt x="40481" y="865346"/>
                  </a:cubicBezTo>
                  <a:lnTo>
                    <a:pt x="611029" y="865346"/>
                  </a:lnTo>
                  <a:cubicBezTo>
                    <a:pt x="629126" y="865346"/>
                    <a:pt x="644366" y="850106"/>
                    <a:pt x="644366" y="831056"/>
                  </a:cubicBezTo>
                  <a:lnTo>
                    <a:pt x="644366" y="41434"/>
                  </a:lnTo>
                  <a:cubicBezTo>
                    <a:pt x="644366" y="23336"/>
                    <a:pt x="629126" y="7144"/>
                    <a:pt x="611029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AB788C79-303E-4FFD-A32D-2AAE0E4EFAEC}"/>
                </a:ext>
              </a:extLst>
            </p:cNvPr>
            <p:cNvSpPr/>
            <p:nvPr/>
          </p:nvSpPr>
          <p:spPr>
            <a:xfrm>
              <a:off x="5755398" y="3533334"/>
              <a:ext cx="2108453" cy="2863720"/>
            </a:xfrm>
            <a:custGeom>
              <a:avLst/>
              <a:gdLst>
                <a:gd name="connsiteX0" fmla="*/ 605314 w 638175"/>
                <a:gd name="connsiteY0" fmla="*/ 7144 h 866775"/>
                <a:gd name="connsiteX1" fmla="*/ 40481 w 638175"/>
                <a:gd name="connsiteY1" fmla="*/ 7144 h 866775"/>
                <a:gd name="connsiteX2" fmla="*/ 7144 w 638175"/>
                <a:gd name="connsiteY2" fmla="*/ 41434 h 866775"/>
                <a:gd name="connsiteX3" fmla="*/ 7144 w 638175"/>
                <a:gd name="connsiteY3" fmla="*/ 826294 h 866775"/>
                <a:gd name="connsiteX4" fmla="*/ 40481 w 638175"/>
                <a:gd name="connsiteY4" fmla="*/ 860584 h 866775"/>
                <a:gd name="connsiteX5" fmla="*/ 604361 w 638175"/>
                <a:gd name="connsiteY5" fmla="*/ 860584 h 866775"/>
                <a:gd name="connsiteX6" fmla="*/ 637699 w 638175"/>
                <a:gd name="connsiteY6" fmla="*/ 826294 h 866775"/>
                <a:gd name="connsiteX7" fmla="*/ 637699 w 638175"/>
                <a:gd name="connsiteY7" fmla="*/ 41434 h 866775"/>
                <a:gd name="connsiteX8" fmla="*/ 605314 w 638175"/>
                <a:gd name="connsiteY8" fmla="*/ 7144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8175" h="866775">
                  <a:moveTo>
                    <a:pt x="605314" y="7144"/>
                  </a:moveTo>
                  <a:lnTo>
                    <a:pt x="40481" y="7144"/>
                  </a:lnTo>
                  <a:cubicBezTo>
                    <a:pt x="22384" y="7144"/>
                    <a:pt x="7144" y="22384"/>
                    <a:pt x="7144" y="41434"/>
                  </a:cubicBezTo>
                  <a:lnTo>
                    <a:pt x="7144" y="826294"/>
                  </a:lnTo>
                  <a:cubicBezTo>
                    <a:pt x="7144" y="845344"/>
                    <a:pt x="22384" y="860584"/>
                    <a:pt x="40481" y="860584"/>
                  </a:cubicBezTo>
                  <a:lnTo>
                    <a:pt x="604361" y="860584"/>
                  </a:lnTo>
                  <a:cubicBezTo>
                    <a:pt x="622459" y="860584"/>
                    <a:pt x="637699" y="845344"/>
                    <a:pt x="637699" y="826294"/>
                  </a:cubicBezTo>
                  <a:lnTo>
                    <a:pt x="637699" y="41434"/>
                  </a:lnTo>
                  <a:cubicBezTo>
                    <a:pt x="637699" y="22384"/>
                    <a:pt x="623411" y="7144"/>
                    <a:pt x="605314" y="7144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63EC8EB5-D98E-4A6F-81C2-D96322BEABC7}"/>
                </a:ext>
              </a:extLst>
            </p:cNvPr>
            <p:cNvSpPr/>
            <p:nvPr/>
          </p:nvSpPr>
          <p:spPr>
            <a:xfrm>
              <a:off x="5972536" y="3781941"/>
              <a:ext cx="1699350" cy="2360208"/>
            </a:xfrm>
            <a:custGeom>
              <a:avLst/>
              <a:gdLst>
                <a:gd name="connsiteX0" fmla="*/ 7144 w 514350"/>
                <a:gd name="connsiteY0" fmla="*/ 7144 h 714375"/>
                <a:gd name="connsiteX1" fmla="*/ 508159 w 514350"/>
                <a:gd name="connsiteY1" fmla="*/ 7144 h 714375"/>
                <a:gd name="connsiteX2" fmla="*/ 508159 w 514350"/>
                <a:gd name="connsiteY2" fmla="*/ 711041 h 714375"/>
                <a:gd name="connsiteX3" fmla="*/ 7144 w 514350"/>
                <a:gd name="connsiteY3" fmla="*/ 711041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4350" h="714375">
                  <a:moveTo>
                    <a:pt x="7144" y="7144"/>
                  </a:moveTo>
                  <a:lnTo>
                    <a:pt x="508159" y="7144"/>
                  </a:lnTo>
                  <a:lnTo>
                    <a:pt x="508159" y="711041"/>
                  </a:lnTo>
                  <a:lnTo>
                    <a:pt x="7144" y="71104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418E6428-3EE9-41AF-8DDD-7ACA0A88479A}"/>
                </a:ext>
              </a:extLst>
            </p:cNvPr>
            <p:cNvSpPr/>
            <p:nvPr/>
          </p:nvSpPr>
          <p:spPr>
            <a:xfrm>
              <a:off x="6537278" y="3804313"/>
              <a:ext cx="1119116" cy="2330356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DEAC7B5F-5572-4A9E-BFCD-42F5A07AA343}"/>
                </a:ext>
              </a:extLst>
            </p:cNvPr>
            <p:cNvGrpSpPr/>
            <p:nvPr/>
          </p:nvGrpSpPr>
          <p:grpSpPr>
            <a:xfrm>
              <a:off x="6752948" y="6198983"/>
              <a:ext cx="113352" cy="113352"/>
              <a:chOff x="6768693" y="6038239"/>
              <a:chExt cx="147969" cy="147969"/>
            </a:xfrm>
          </p:grpSpPr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DC13A079-D5F5-4867-8E81-F4BA014AAE37}"/>
                  </a:ext>
                </a:extLst>
              </p:cNvPr>
              <p:cNvSpPr/>
              <p:nvPr/>
            </p:nvSpPr>
            <p:spPr>
              <a:xfrm>
                <a:off x="6768693" y="6038239"/>
                <a:ext cx="147969" cy="147969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F94094A8-BE8A-4F34-B01A-66886C0028F3}"/>
                  </a:ext>
                </a:extLst>
              </p:cNvPr>
              <p:cNvSpPr/>
              <p:nvPr/>
            </p:nvSpPr>
            <p:spPr>
              <a:xfrm>
                <a:off x="6802088" y="6071634"/>
                <a:ext cx="81180" cy="811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23EB9FEB-9B51-4564-BCBE-4C53C42A6497}"/>
              </a:ext>
            </a:extLst>
          </p:cNvPr>
          <p:cNvGrpSpPr/>
          <p:nvPr userDrawn="1"/>
        </p:nvGrpSpPr>
        <p:grpSpPr>
          <a:xfrm>
            <a:off x="2702838" y="4880678"/>
            <a:ext cx="778728" cy="1368963"/>
            <a:chOff x="7182034" y="5192864"/>
            <a:chExt cx="825553" cy="1451279"/>
          </a:xfrm>
        </p:grpSpPr>
        <p:grpSp>
          <p:nvGrpSpPr>
            <p:cNvPr id="43" name="Group 3">
              <a:extLst>
                <a:ext uri="{FF2B5EF4-FFF2-40B4-BE49-F238E27FC236}">
                  <a16:creationId xmlns:a16="http://schemas.microsoft.com/office/drawing/2014/main" id="{CB828E61-881F-49AD-8F76-4AA854F8F879}"/>
                </a:ext>
              </a:extLst>
            </p:cNvPr>
            <p:cNvGrpSpPr/>
            <p:nvPr/>
          </p:nvGrpSpPr>
          <p:grpSpPr>
            <a:xfrm>
              <a:off x="7182034" y="5192864"/>
              <a:ext cx="825553" cy="1451279"/>
              <a:chOff x="445712" y="1449040"/>
              <a:chExt cx="2113018" cy="3924176"/>
            </a:xfrm>
          </p:grpSpPr>
          <p:sp>
            <p:nvSpPr>
              <p:cNvPr id="46" name="Rounded Rectangle 4">
                <a:extLst>
                  <a:ext uri="{FF2B5EF4-FFF2-40B4-BE49-F238E27FC236}">
                    <a16:creationId xmlns:a16="http://schemas.microsoft.com/office/drawing/2014/main" id="{4451364B-85FA-423E-A1BA-437840EB4EFA}"/>
                  </a:ext>
                </a:extLst>
              </p:cNvPr>
              <p:cNvSpPr/>
              <p:nvPr userDrawn="1"/>
            </p:nvSpPr>
            <p:spPr>
              <a:xfrm>
                <a:off x="445712" y="1449040"/>
                <a:ext cx="2113018" cy="3924176"/>
              </a:xfrm>
              <a:prstGeom prst="roundRect">
                <a:avLst>
                  <a:gd name="adj" fmla="val 13580"/>
                </a:avLst>
              </a:prstGeom>
              <a:solidFill>
                <a:srgbClr val="262626"/>
              </a:solidFill>
              <a:ln w="88900">
                <a:noFill/>
              </a:ln>
              <a:effectLst/>
              <a:scene3d>
                <a:camera prst="perspectiveFront"/>
                <a:lightRig rig="threePt" dir="t"/>
              </a:scene3d>
              <a:sp3d prstMaterial="plastic">
                <a:bevelT w="127000" h="50800"/>
                <a:bevelB w="127000" h="2540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47" name="Rectangle 5">
                <a:extLst>
                  <a:ext uri="{FF2B5EF4-FFF2-40B4-BE49-F238E27FC236}">
                    <a16:creationId xmlns:a16="http://schemas.microsoft.com/office/drawing/2014/main" id="{AFBEF6D8-5F72-46B5-B11A-6C290A243CA9}"/>
                  </a:ext>
                </a:extLst>
              </p:cNvPr>
              <p:cNvSpPr/>
              <p:nvPr userDrawn="1"/>
            </p:nvSpPr>
            <p:spPr>
              <a:xfrm>
                <a:off x="1379920" y="1650572"/>
                <a:ext cx="216024" cy="34350"/>
              </a:xfrm>
              <a:prstGeom prst="rect">
                <a:avLst/>
              </a:prstGeom>
              <a:solidFill>
                <a:srgbClr val="B0B0B0"/>
              </a:solidFill>
              <a:ln w="889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grpSp>
            <p:nvGrpSpPr>
              <p:cNvPr id="48" name="Group 6">
                <a:extLst>
                  <a:ext uri="{FF2B5EF4-FFF2-40B4-BE49-F238E27FC236}">
                    <a16:creationId xmlns:a16="http://schemas.microsoft.com/office/drawing/2014/main" id="{35E7653B-5CAF-43A0-8A3B-E8BEA0D7EFE9}"/>
                  </a:ext>
                </a:extLst>
              </p:cNvPr>
              <p:cNvGrpSpPr/>
              <p:nvPr userDrawn="1"/>
            </p:nvGrpSpPr>
            <p:grpSpPr>
              <a:xfrm>
                <a:off x="1407705" y="5045834"/>
                <a:ext cx="211967" cy="211967"/>
                <a:chOff x="1549420" y="5712364"/>
                <a:chExt cx="312583" cy="312583"/>
              </a:xfrm>
            </p:grpSpPr>
            <p:sp>
              <p:nvSpPr>
                <p:cNvPr id="49" name="Oval 7">
                  <a:extLst>
                    <a:ext uri="{FF2B5EF4-FFF2-40B4-BE49-F238E27FC236}">
                      <a16:creationId xmlns:a16="http://schemas.microsoft.com/office/drawing/2014/main" id="{FFD4C3BE-276B-4C1D-91B5-AA4BA4DDFF66}"/>
                    </a:ext>
                  </a:extLst>
                </p:cNvPr>
                <p:cNvSpPr/>
                <p:nvPr userDrawn="1"/>
              </p:nvSpPr>
              <p:spPr>
                <a:xfrm>
                  <a:off x="1549420" y="5712364"/>
                  <a:ext cx="312583" cy="312583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lumMod val="94000"/>
                        <a:lumOff val="6000"/>
                      </a:schemeClr>
                    </a:gs>
                    <a:gs pos="56000">
                      <a:schemeClr val="tx1">
                        <a:lumMod val="65000"/>
                        <a:lumOff val="35000"/>
                      </a:schemeClr>
                    </a:gs>
                    <a:gs pos="91000">
                      <a:schemeClr val="tx1">
                        <a:lumMod val="50000"/>
                        <a:lumOff val="50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10800000" scaled="1"/>
                  <a:tileRect/>
                </a:gradFill>
                <a:ln w="0">
                  <a:solidFill>
                    <a:srgbClr val="262626"/>
                  </a:solidFill>
                </a:ln>
                <a:scene3d>
                  <a:camera prst="perspectiveFront"/>
                  <a:lightRig rig="threePt" dir="t"/>
                </a:scene3d>
                <a:sp3d>
                  <a:bevelT w="63500" h="127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Arial Unicode MS"/>
                    <a:cs typeface="+mn-cs"/>
                  </a:endParaRPr>
                </a:p>
              </p:txBody>
            </p:sp>
            <p:sp>
              <p:nvSpPr>
                <p:cNvPr id="50" name="Rounded Rectangle 8">
                  <a:extLst>
                    <a:ext uri="{FF2B5EF4-FFF2-40B4-BE49-F238E27FC236}">
                      <a16:creationId xmlns:a16="http://schemas.microsoft.com/office/drawing/2014/main" id="{5659BD84-02C0-459B-BC1B-79EE47CE586B}"/>
                    </a:ext>
                  </a:extLst>
                </p:cNvPr>
                <p:cNvSpPr/>
                <p:nvPr userDrawn="1"/>
              </p:nvSpPr>
              <p:spPr>
                <a:xfrm>
                  <a:off x="1634225" y="5796647"/>
                  <a:ext cx="142969" cy="144016"/>
                </a:xfrm>
                <a:prstGeom prst="roundRect">
                  <a:avLst/>
                </a:prstGeom>
                <a:solidFill>
                  <a:srgbClr val="737373"/>
                </a:solidFill>
                <a:ln w="6350">
                  <a:solidFill>
                    <a:srgbClr val="B0B0B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Arial Unicode MS"/>
                    <a:cs typeface="+mn-cs"/>
                  </a:endParaRPr>
                </a:p>
              </p:txBody>
            </p:sp>
          </p:grpSp>
        </p:grp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D6463C82-AA08-47FA-BAF6-BAC49551F7C5}"/>
                </a:ext>
              </a:extLst>
            </p:cNvPr>
            <p:cNvSpPr/>
            <p:nvPr/>
          </p:nvSpPr>
          <p:spPr>
            <a:xfrm>
              <a:off x="7227509" y="5344413"/>
              <a:ext cx="734603" cy="1149173"/>
            </a:xfrm>
            <a:custGeom>
              <a:avLst/>
              <a:gdLst>
                <a:gd name="connsiteX0" fmla="*/ 7144 w 333375"/>
                <a:gd name="connsiteY0" fmla="*/ 7144 h 590550"/>
                <a:gd name="connsiteX1" fmla="*/ 331946 w 333375"/>
                <a:gd name="connsiteY1" fmla="*/ 7144 h 590550"/>
                <a:gd name="connsiteX2" fmla="*/ 331946 w 333375"/>
                <a:gd name="connsiteY2" fmla="*/ 586264 h 590550"/>
                <a:gd name="connsiteX3" fmla="*/ 7144 w 333375"/>
                <a:gd name="connsiteY3" fmla="*/ 586264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5" h="590550">
                  <a:moveTo>
                    <a:pt x="7144" y="7144"/>
                  </a:moveTo>
                  <a:lnTo>
                    <a:pt x="331946" y="7144"/>
                  </a:lnTo>
                  <a:lnTo>
                    <a:pt x="331946" y="586264"/>
                  </a:lnTo>
                  <a:lnTo>
                    <a:pt x="7144" y="58626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A519171-147C-495B-859C-C21ECB1D8740}"/>
                </a:ext>
              </a:extLst>
            </p:cNvPr>
            <p:cNvSpPr/>
            <p:nvPr/>
          </p:nvSpPr>
          <p:spPr>
            <a:xfrm>
              <a:off x="7357552" y="5363794"/>
              <a:ext cx="604560" cy="1111721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sp>
        <p:nvSpPr>
          <p:cNvPr id="51" name="그림 개체 틀 2">
            <a:extLst>
              <a:ext uri="{FF2B5EF4-FFF2-40B4-BE49-F238E27FC236}">
                <a16:creationId xmlns:a16="http://schemas.microsoft.com/office/drawing/2014/main" id="{1A1F1398-BA55-4AC8-80A1-4A49DBCF5B64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914185" y="3214549"/>
            <a:ext cx="3809988" cy="216535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2" name="그림 개체 틀 2">
            <a:extLst>
              <a:ext uri="{FF2B5EF4-FFF2-40B4-BE49-F238E27FC236}">
                <a16:creationId xmlns:a16="http://schemas.microsoft.com/office/drawing/2014/main" id="{98E6A99F-22A9-416D-A9C5-8F223163B704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8149287" y="4270081"/>
            <a:ext cx="2754941" cy="1759143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3" name="그림 개체 틀 2">
            <a:extLst>
              <a:ext uri="{FF2B5EF4-FFF2-40B4-BE49-F238E27FC236}">
                <a16:creationId xmlns:a16="http://schemas.microsoft.com/office/drawing/2014/main" id="{CC3CFD0F-CF8E-478E-A607-BD7D544034F5}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>
          <a:xfrm>
            <a:off x="924950" y="4310470"/>
            <a:ext cx="1254034" cy="1721839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4" name="그림 개체 틀 2">
            <a:extLst>
              <a:ext uri="{FF2B5EF4-FFF2-40B4-BE49-F238E27FC236}">
                <a16:creationId xmlns:a16="http://schemas.microsoft.com/office/drawing/2014/main" id="{3AFF4567-90C5-42D7-86CF-2A3E90D23DB1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2751514" y="4990776"/>
            <a:ext cx="694662" cy="1116847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5" name="Text Placeholder 9">
            <a:extLst>
              <a:ext uri="{FF2B5EF4-FFF2-40B4-BE49-F238E27FC236}">
                <a16:creationId xmlns:a16="http://schemas.microsoft.com/office/drawing/2014/main" id="{593F58EA-24CD-4DDD-8B8C-14035A3E3EB8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126729781"/>
      </p:ext>
    </p:extLst>
  </p:cSld>
  <p:clrMapOvr>
    <a:masterClrMapping/>
  </p:clrMapOvr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23385174"/>
      </p:ext>
    </p:extLst>
  </p:cSld>
  <p:clrMapOvr>
    <a:masterClrMapping/>
  </p:clrMapOvr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25E87B78-A2E3-433E-AECF-E09C594E2FB0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0" y="-8359"/>
            <a:ext cx="7561133" cy="686635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39042626"/>
      </p:ext>
    </p:extLst>
  </p:cSld>
  <p:clrMapOvr>
    <a:masterClrMapping/>
  </p:clrMapOvr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96260165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0839FE96-948C-4D02-A318-34BF5C06D022}"/>
              </a:ext>
            </a:extLst>
          </p:cNvPr>
          <p:cNvGrpSpPr/>
          <p:nvPr userDrawn="1"/>
        </p:nvGrpSpPr>
        <p:grpSpPr>
          <a:xfrm>
            <a:off x="4196676" y="1650757"/>
            <a:ext cx="3798650" cy="2992952"/>
            <a:chOff x="2862987" y="1731312"/>
            <a:chExt cx="3418025" cy="2693058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A645E1A4-4B8A-402C-BA5E-F079FC93D1A9}"/>
                </a:ext>
              </a:extLst>
            </p:cNvPr>
            <p:cNvGrpSpPr/>
            <p:nvPr/>
          </p:nvGrpSpPr>
          <p:grpSpPr>
            <a:xfrm>
              <a:off x="4863456" y="1894632"/>
              <a:ext cx="1417556" cy="2448506"/>
              <a:chOff x="4863456" y="1894632"/>
              <a:chExt cx="1417556" cy="2448506"/>
            </a:xfrm>
          </p:grpSpPr>
          <p:sp>
            <p:nvSpPr>
              <p:cNvPr id="18" name="Rounded Rectangle 21">
                <a:extLst>
                  <a:ext uri="{FF2B5EF4-FFF2-40B4-BE49-F238E27FC236}">
                    <a16:creationId xmlns:a16="http://schemas.microsoft.com/office/drawing/2014/main" id="{234BFB0D-AE35-454E-9E26-3F75637E9029}"/>
                  </a:ext>
                </a:extLst>
              </p:cNvPr>
              <p:cNvSpPr/>
              <p:nvPr userDrawn="1"/>
            </p:nvSpPr>
            <p:spPr>
              <a:xfrm>
                <a:off x="4863456" y="1894632"/>
                <a:ext cx="1417556" cy="2448506"/>
              </a:xfrm>
              <a:prstGeom prst="roundRect">
                <a:avLst>
                  <a:gd name="adj" fmla="val 13580"/>
                </a:avLst>
              </a:prstGeom>
              <a:solidFill>
                <a:srgbClr val="262626"/>
              </a:solidFill>
              <a:ln w="88900">
                <a:noFill/>
              </a:ln>
              <a:effectLst/>
              <a:scene3d>
                <a:camera prst="perspectiveFront"/>
                <a:lightRig rig="threePt" dir="t"/>
              </a:scene3d>
              <a:sp3d prstMaterial="plastic">
                <a:bevelT w="127000" h="50800"/>
                <a:bevelB w="127000" h="2540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9" name="Rectangle 18">
                <a:extLst>
                  <a:ext uri="{FF2B5EF4-FFF2-40B4-BE49-F238E27FC236}">
                    <a16:creationId xmlns:a16="http://schemas.microsoft.com/office/drawing/2014/main" id="{729E2443-6E39-4B53-9287-404DB192E749}"/>
                  </a:ext>
                </a:extLst>
              </p:cNvPr>
              <p:cNvSpPr/>
              <p:nvPr userDrawn="1"/>
            </p:nvSpPr>
            <p:spPr>
              <a:xfrm>
                <a:off x="5479028" y="2000031"/>
                <a:ext cx="186408" cy="36001"/>
              </a:xfrm>
              <a:prstGeom prst="rect">
                <a:avLst/>
              </a:prstGeom>
              <a:solidFill>
                <a:srgbClr val="B0B0B0"/>
              </a:solidFill>
              <a:ln w="889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grpSp>
            <p:nvGrpSpPr>
              <p:cNvPr id="20" name="Group 19">
                <a:extLst>
                  <a:ext uri="{FF2B5EF4-FFF2-40B4-BE49-F238E27FC236}">
                    <a16:creationId xmlns:a16="http://schemas.microsoft.com/office/drawing/2014/main" id="{CB2779CD-D9E4-4A8A-A3B9-973CEE302EE5}"/>
                  </a:ext>
                </a:extLst>
              </p:cNvPr>
              <p:cNvGrpSpPr/>
              <p:nvPr userDrawn="1"/>
            </p:nvGrpSpPr>
            <p:grpSpPr>
              <a:xfrm>
                <a:off x="5503568" y="4128564"/>
                <a:ext cx="137331" cy="151064"/>
                <a:chOff x="2453209" y="5151638"/>
                <a:chExt cx="191820" cy="211002"/>
              </a:xfrm>
            </p:grpSpPr>
            <p:sp>
              <p:nvSpPr>
                <p:cNvPr id="22" name="Oval 21">
                  <a:extLst>
                    <a:ext uri="{FF2B5EF4-FFF2-40B4-BE49-F238E27FC236}">
                      <a16:creationId xmlns:a16="http://schemas.microsoft.com/office/drawing/2014/main" id="{4D871E96-A648-4CC5-96FD-5D1E38E3CBB9}"/>
                    </a:ext>
                  </a:extLst>
                </p:cNvPr>
                <p:cNvSpPr/>
                <p:nvPr userDrawn="1"/>
              </p:nvSpPr>
              <p:spPr>
                <a:xfrm>
                  <a:off x="2453209" y="5151638"/>
                  <a:ext cx="191820" cy="21100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lumMod val="94000"/>
                        <a:lumOff val="6000"/>
                      </a:schemeClr>
                    </a:gs>
                    <a:gs pos="56000">
                      <a:schemeClr val="tx1">
                        <a:lumMod val="65000"/>
                        <a:lumOff val="35000"/>
                      </a:schemeClr>
                    </a:gs>
                    <a:gs pos="91000">
                      <a:schemeClr val="tx1">
                        <a:lumMod val="50000"/>
                        <a:lumOff val="50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10800000" scaled="1"/>
                  <a:tileRect/>
                </a:gradFill>
                <a:ln w="0">
                  <a:solidFill>
                    <a:srgbClr val="262626"/>
                  </a:solidFill>
                </a:ln>
                <a:scene3d>
                  <a:camera prst="perspectiveFront"/>
                  <a:lightRig rig="threePt" dir="t"/>
                </a:scene3d>
                <a:sp3d>
                  <a:bevelT w="63500" h="127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Arial Unicode MS"/>
                    <a:cs typeface="+mn-cs"/>
                  </a:endParaRPr>
                </a:p>
              </p:txBody>
            </p:sp>
            <p:sp>
              <p:nvSpPr>
                <p:cNvPr id="23" name="Rounded Rectangle 35">
                  <a:extLst>
                    <a:ext uri="{FF2B5EF4-FFF2-40B4-BE49-F238E27FC236}">
                      <a16:creationId xmlns:a16="http://schemas.microsoft.com/office/drawing/2014/main" id="{1110B8B5-BB0B-4491-A462-EC093E27A3D2}"/>
                    </a:ext>
                  </a:extLst>
                </p:cNvPr>
                <p:cNvSpPr/>
                <p:nvPr userDrawn="1"/>
              </p:nvSpPr>
              <p:spPr>
                <a:xfrm>
                  <a:off x="2505251" y="5208531"/>
                  <a:ext cx="87734" cy="97215"/>
                </a:xfrm>
                <a:prstGeom prst="roundRect">
                  <a:avLst/>
                </a:prstGeom>
                <a:solidFill>
                  <a:srgbClr val="737373"/>
                </a:solidFill>
                <a:ln w="6350">
                  <a:solidFill>
                    <a:srgbClr val="B0B0B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Arial Unicode MS"/>
                    <a:cs typeface="+mn-cs"/>
                  </a:endParaRPr>
                </a:p>
              </p:txBody>
            </p:sp>
          </p:grpSp>
          <p:sp>
            <p:nvSpPr>
              <p:cNvPr id="21" name="Rectangle 20">
                <a:extLst>
                  <a:ext uri="{FF2B5EF4-FFF2-40B4-BE49-F238E27FC236}">
                    <a16:creationId xmlns:a16="http://schemas.microsoft.com/office/drawing/2014/main" id="{FA93EA6D-475B-43F2-92C4-8034C0065E34}"/>
                  </a:ext>
                </a:extLst>
              </p:cNvPr>
              <p:cNvSpPr/>
              <p:nvPr/>
            </p:nvSpPr>
            <p:spPr>
              <a:xfrm>
                <a:off x="5361788" y="2104137"/>
                <a:ext cx="839496" cy="1967778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6D26F119-C04D-4ED1-872A-CD553E9A3C2C}"/>
                </a:ext>
              </a:extLst>
            </p:cNvPr>
            <p:cNvGrpSpPr/>
            <p:nvPr/>
          </p:nvGrpSpPr>
          <p:grpSpPr>
            <a:xfrm>
              <a:off x="2862987" y="1894632"/>
              <a:ext cx="1417556" cy="2448506"/>
              <a:chOff x="2862987" y="1894632"/>
              <a:chExt cx="1417556" cy="2448506"/>
            </a:xfrm>
          </p:grpSpPr>
          <p:sp>
            <p:nvSpPr>
              <p:cNvPr id="12" name="Rounded Rectangle 24">
                <a:extLst>
                  <a:ext uri="{FF2B5EF4-FFF2-40B4-BE49-F238E27FC236}">
                    <a16:creationId xmlns:a16="http://schemas.microsoft.com/office/drawing/2014/main" id="{AEB14E91-9ADD-41CC-B34E-545DCAE7CCC7}"/>
                  </a:ext>
                </a:extLst>
              </p:cNvPr>
              <p:cNvSpPr/>
              <p:nvPr userDrawn="1"/>
            </p:nvSpPr>
            <p:spPr>
              <a:xfrm>
                <a:off x="2862987" y="1894632"/>
                <a:ext cx="1417556" cy="2448506"/>
              </a:xfrm>
              <a:prstGeom prst="roundRect">
                <a:avLst>
                  <a:gd name="adj" fmla="val 13580"/>
                </a:avLst>
              </a:prstGeom>
              <a:solidFill>
                <a:srgbClr val="262626"/>
              </a:solidFill>
              <a:ln w="88900">
                <a:noFill/>
              </a:ln>
              <a:effectLst/>
              <a:scene3d>
                <a:camera prst="perspectiveFront"/>
                <a:lightRig rig="threePt" dir="t"/>
              </a:scene3d>
              <a:sp3d prstMaterial="plastic">
                <a:bevelT w="127000" h="50800"/>
                <a:bevelB w="127000" h="2540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3" name="Rectangle 12">
                <a:extLst>
                  <a:ext uri="{FF2B5EF4-FFF2-40B4-BE49-F238E27FC236}">
                    <a16:creationId xmlns:a16="http://schemas.microsoft.com/office/drawing/2014/main" id="{AEC13E77-D04D-44A7-9660-15090CC34340}"/>
                  </a:ext>
                </a:extLst>
              </p:cNvPr>
              <p:cNvSpPr/>
              <p:nvPr userDrawn="1"/>
            </p:nvSpPr>
            <p:spPr>
              <a:xfrm>
                <a:off x="3478559" y="2015923"/>
                <a:ext cx="186408" cy="36001"/>
              </a:xfrm>
              <a:prstGeom prst="rect">
                <a:avLst/>
              </a:prstGeom>
              <a:solidFill>
                <a:srgbClr val="B0B0B0"/>
              </a:solidFill>
              <a:ln w="889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grpSp>
            <p:nvGrpSpPr>
              <p:cNvPr id="14" name="Group 13">
                <a:extLst>
                  <a:ext uri="{FF2B5EF4-FFF2-40B4-BE49-F238E27FC236}">
                    <a16:creationId xmlns:a16="http://schemas.microsoft.com/office/drawing/2014/main" id="{26F01269-0C7E-48BE-91AA-E4F322B3E96C}"/>
                  </a:ext>
                </a:extLst>
              </p:cNvPr>
              <p:cNvGrpSpPr/>
              <p:nvPr userDrawn="1"/>
            </p:nvGrpSpPr>
            <p:grpSpPr>
              <a:xfrm>
                <a:off x="3503099" y="4128565"/>
                <a:ext cx="137331" cy="151064"/>
                <a:chOff x="2453209" y="5151638"/>
                <a:chExt cx="191820" cy="211002"/>
              </a:xfrm>
            </p:grpSpPr>
            <p:sp>
              <p:nvSpPr>
                <p:cNvPr id="16" name="Oval 15">
                  <a:extLst>
                    <a:ext uri="{FF2B5EF4-FFF2-40B4-BE49-F238E27FC236}">
                      <a16:creationId xmlns:a16="http://schemas.microsoft.com/office/drawing/2014/main" id="{1EF61853-8635-404B-ADC5-A48E16C7C7B7}"/>
                    </a:ext>
                  </a:extLst>
                </p:cNvPr>
                <p:cNvSpPr/>
                <p:nvPr userDrawn="1"/>
              </p:nvSpPr>
              <p:spPr>
                <a:xfrm>
                  <a:off x="2453209" y="5151638"/>
                  <a:ext cx="191820" cy="21100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lumMod val="94000"/>
                        <a:lumOff val="6000"/>
                      </a:schemeClr>
                    </a:gs>
                    <a:gs pos="56000">
                      <a:schemeClr val="tx1">
                        <a:lumMod val="65000"/>
                        <a:lumOff val="35000"/>
                      </a:schemeClr>
                    </a:gs>
                    <a:gs pos="91000">
                      <a:schemeClr val="tx1">
                        <a:lumMod val="50000"/>
                        <a:lumOff val="50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10800000" scaled="1"/>
                  <a:tileRect/>
                </a:gradFill>
                <a:ln w="0">
                  <a:solidFill>
                    <a:srgbClr val="262626"/>
                  </a:solidFill>
                </a:ln>
                <a:scene3d>
                  <a:camera prst="perspectiveFront"/>
                  <a:lightRig rig="threePt" dir="t"/>
                </a:scene3d>
                <a:sp3d>
                  <a:bevelT w="63500" h="127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Arial Unicode MS"/>
                    <a:cs typeface="+mn-cs"/>
                  </a:endParaRPr>
                </a:p>
              </p:txBody>
            </p:sp>
            <p:sp>
              <p:nvSpPr>
                <p:cNvPr id="17" name="Rounded Rectangle 33">
                  <a:extLst>
                    <a:ext uri="{FF2B5EF4-FFF2-40B4-BE49-F238E27FC236}">
                      <a16:creationId xmlns:a16="http://schemas.microsoft.com/office/drawing/2014/main" id="{5D285D41-2BA6-41FE-B5EE-1641ABF80260}"/>
                    </a:ext>
                  </a:extLst>
                </p:cNvPr>
                <p:cNvSpPr/>
                <p:nvPr userDrawn="1"/>
              </p:nvSpPr>
              <p:spPr>
                <a:xfrm>
                  <a:off x="2505251" y="5208531"/>
                  <a:ext cx="87734" cy="97215"/>
                </a:xfrm>
                <a:prstGeom prst="roundRect">
                  <a:avLst/>
                </a:prstGeom>
                <a:solidFill>
                  <a:srgbClr val="737373"/>
                </a:solidFill>
                <a:ln w="6350">
                  <a:solidFill>
                    <a:srgbClr val="B0B0B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Arial Unicode MS"/>
                    <a:cs typeface="+mn-cs"/>
                  </a:endParaRPr>
                </a:p>
              </p:txBody>
            </p:sp>
          </p:grpSp>
          <p:sp>
            <p:nvSpPr>
              <p:cNvPr id="15" name="Rectangle 14">
                <a:extLst>
                  <a:ext uri="{FF2B5EF4-FFF2-40B4-BE49-F238E27FC236}">
                    <a16:creationId xmlns:a16="http://schemas.microsoft.com/office/drawing/2014/main" id="{132CE450-A1D8-496E-86C1-76864115384F}"/>
                  </a:ext>
                </a:extLst>
              </p:cNvPr>
              <p:cNvSpPr/>
              <p:nvPr/>
            </p:nvSpPr>
            <p:spPr>
              <a:xfrm>
                <a:off x="2958987" y="2104137"/>
                <a:ext cx="839496" cy="1967778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2CD8D002-4E69-4E03-ABBB-D7BDCDC74044}"/>
                </a:ext>
              </a:extLst>
            </p:cNvPr>
            <p:cNvGrpSpPr/>
            <p:nvPr/>
          </p:nvGrpSpPr>
          <p:grpSpPr>
            <a:xfrm>
              <a:off x="3789598" y="1731312"/>
              <a:ext cx="1559139" cy="2693058"/>
              <a:chOff x="3789598" y="1731312"/>
              <a:chExt cx="1559139" cy="2693058"/>
            </a:xfrm>
          </p:grpSpPr>
          <p:sp>
            <p:nvSpPr>
              <p:cNvPr id="6" name="Rounded Rectangle 27">
                <a:extLst>
                  <a:ext uri="{FF2B5EF4-FFF2-40B4-BE49-F238E27FC236}">
                    <a16:creationId xmlns:a16="http://schemas.microsoft.com/office/drawing/2014/main" id="{9D95B5E0-7E3E-4B81-9E33-1FB1F4C048E4}"/>
                  </a:ext>
                </a:extLst>
              </p:cNvPr>
              <p:cNvSpPr/>
              <p:nvPr userDrawn="1"/>
            </p:nvSpPr>
            <p:spPr>
              <a:xfrm>
                <a:off x="3789598" y="1731312"/>
                <a:ext cx="1559139" cy="2693058"/>
              </a:xfrm>
              <a:prstGeom prst="roundRect">
                <a:avLst>
                  <a:gd name="adj" fmla="val 13580"/>
                </a:avLst>
              </a:prstGeom>
              <a:solidFill>
                <a:srgbClr val="262626"/>
              </a:solidFill>
              <a:ln w="88900">
                <a:noFill/>
              </a:ln>
              <a:effectLst/>
              <a:scene3d>
                <a:camera prst="perspectiveFront"/>
                <a:lightRig rig="threePt" dir="t"/>
              </a:scene3d>
              <a:sp3d prstMaterial="plastic">
                <a:bevelT w="127000" h="50800"/>
                <a:bevelB w="127000" h="2540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7" name="Rectangle 6">
                <a:extLst>
                  <a:ext uri="{FF2B5EF4-FFF2-40B4-BE49-F238E27FC236}">
                    <a16:creationId xmlns:a16="http://schemas.microsoft.com/office/drawing/2014/main" id="{2449C468-B9C8-4394-85B6-AA18557890BC}"/>
                  </a:ext>
                </a:extLst>
              </p:cNvPr>
              <p:cNvSpPr/>
              <p:nvPr userDrawn="1"/>
            </p:nvSpPr>
            <p:spPr>
              <a:xfrm>
                <a:off x="4475963" y="1858631"/>
                <a:ext cx="186408" cy="36001"/>
              </a:xfrm>
              <a:prstGeom prst="rect">
                <a:avLst/>
              </a:prstGeom>
              <a:solidFill>
                <a:srgbClr val="B0B0B0"/>
              </a:solidFill>
              <a:ln w="889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grpSp>
            <p:nvGrpSpPr>
              <p:cNvPr id="8" name="Group 7">
                <a:extLst>
                  <a:ext uri="{FF2B5EF4-FFF2-40B4-BE49-F238E27FC236}">
                    <a16:creationId xmlns:a16="http://schemas.microsoft.com/office/drawing/2014/main" id="{AC6058DD-1ED3-4501-9CCC-CB6E96E23A01}"/>
                  </a:ext>
                </a:extLst>
              </p:cNvPr>
              <p:cNvGrpSpPr/>
              <p:nvPr userDrawn="1"/>
            </p:nvGrpSpPr>
            <p:grpSpPr>
              <a:xfrm>
                <a:off x="4493644" y="4176986"/>
                <a:ext cx="151047" cy="166152"/>
                <a:chOff x="2453209" y="5151638"/>
                <a:chExt cx="191820" cy="211002"/>
              </a:xfrm>
            </p:grpSpPr>
            <p:sp>
              <p:nvSpPr>
                <p:cNvPr id="10" name="Oval 9">
                  <a:extLst>
                    <a:ext uri="{FF2B5EF4-FFF2-40B4-BE49-F238E27FC236}">
                      <a16:creationId xmlns:a16="http://schemas.microsoft.com/office/drawing/2014/main" id="{46A4412E-B4A1-4BB0-81D5-13B7EB853614}"/>
                    </a:ext>
                  </a:extLst>
                </p:cNvPr>
                <p:cNvSpPr/>
                <p:nvPr userDrawn="1"/>
              </p:nvSpPr>
              <p:spPr>
                <a:xfrm>
                  <a:off x="2453209" y="5151638"/>
                  <a:ext cx="191820" cy="21100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lumMod val="94000"/>
                        <a:lumOff val="6000"/>
                      </a:schemeClr>
                    </a:gs>
                    <a:gs pos="56000">
                      <a:schemeClr val="tx1">
                        <a:lumMod val="65000"/>
                        <a:lumOff val="35000"/>
                      </a:schemeClr>
                    </a:gs>
                    <a:gs pos="91000">
                      <a:schemeClr val="tx1">
                        <a:lumMod val="50000"/>
                        <a:lumOff val="50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10800000" scaled="1"/>
                  <a:tileRect/>
                </a:gradFill>
                <a:ln w="0">
                  <a:solidFill>
                    <a:srgbClr val="262626"/>
                  </a:solidFill>
                </a:ln>
                <a:scene3d>
                  <a:camera prst="perspectiveFront"/>
                  <a:lightRig rig="threePt" dir="t"/>
                </a:scene3d>
                <a:sp3d>
                  <a:bevelT w="63500" h="127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Arial Unicode MS"/>
                    <a:cs typeface="+mn-cs"/>
                  </a:endParaRPr>
                </a:p>
              </p:txBody>
            </p:sp>
            <p:sp>
              <p:nvSpPr>
                <p:cNvPr id="11" name="Rounded Rectangle 31">
                  <a:extLst>
                    <a:ext uri="{FF2B5EF4-FFF2-40B4-BE49-F238E27FC236}">
                      <a16:creationId xmlns:a16="http://schemas.microsoft.com/office/drawing/2014/main" id="{6D2B3A01-9BD1-4BE8-9984-E4BD5D56314C}"/>
                    </a:ext>
                  </a:extLst>
                </p:cNvPr>
                <p:cNvSpPr/>
                <p:nvPr userDrawn="1"/>
              </p:nvSpPr>
              <p:spPr>
                <a:xfrm>
                  <a:off x="2505251" y="5208531"/>
                  <a:ext cx="87734" cy="97215"/>
                </a:xfrm>
                <a:prstGeom prst="roundRect">
                  <a:avLst/>
                </a:prstGeom>
                <a:solidFill>
                  <a:srgbClr val="737373"/>
                </a:solidFill>
                <a:ln w="6350">
                  <a:solidFill>
                    <a:srgbClr val="B0B0B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Arial Unicode MS"/>
                    <a:cs typeface="+mn-cs"/>
                  </a:endParaRPr>
                </a:p>
              </p:txBody>
            </p:sp>
          </p:grpSp>
          <p:sp>
            <p:nvSpPr>
              <p:cNvPr id="9" name="Rectangle 8">
                <a:extLst>
                  <a:ext uri="{FF2B5EF4-FFF2-40B4-BE49-F238E27FC236}">
                    <a16:creationId xmlns:a16="http://schemas.microsoft.com/office/drawing/2014/main" id="{A51DE70D-3AEA-4A2B-85D1-ECA37A76F9B4}"/>
                  </a:ext>
                </a:extLst>
              </p:cNvPr>
              <p:cNvSpPr/>
              <p:nvPr/>
            </p:nvSpPr>
            <p:spPr>
              <a:xfrm>
                <a:off x="3888524" y="1953447"/>
                <a:ext cx="1370057" cy="2162541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</p:grpSp>
      <p:sp>
        <p:nvSpPr>
          <p:cNvPr id="24" name="Picture Placeholder 2">
            <a:extLst>
              <a:ext uri="{FF2B5EF4-FFF2-40B4-BE49-F238E27FC236}">
                <a16:creationId xmlns:a16="http://schemas.microsoft.com/office/drawing/2014/main" id="{2C5EF023-4738-48BA-9BA0-15432147C42C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5328994" y="1897629"/>
            <a:ext cx="1530045" cy="240335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25" name="Picture Placeholder 2">
            <a:extLst>
              <a:ext uri="{FF2B5EF4-FFF2-40B4-BE49-F238E27FC236}">
                <a16:creationId xmlns:a16="http://schemas.microsoft.com/office/drawing/2014/main" id="{1D4DB218-75D4-4C3B-8DAD-881511FC281C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4289755" y="2057745"/>
            <a:ext cx="932980" cy="219425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26" name="Picture Placeholder 2">
            <a:extLst>
              <a:ext uri="{FF2B5EF4-FFF2-40B4-BE49-F238E27FC236}">
                <a16:creationId xmlns:a16="http://schemas.microsoft.com/office/drawing/2014/main" id="{D8052B6F-A924-4153-BB7F-B5908337DAA2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6974022" y="2057745"/>
            <a:ext cx="932980" cy="219425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27" name="Text Placeholder 9">
            <a:extLst>
              <a:ext uri="{FF2B5EF4-FFF2-40B4-BE49-F238E27FC236}">
                <a16:creationId xmlns:a16="http://schemas.microsoft.com/office/drawing/2014/main" id="{BBE65526-7A64-4541-9EE3-A02D25575F5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295631910"/>
      </p:ext>
    </p:extLst>
  </p:cSld>
  <p:clrMapOvr>
    <a:masterClrMapping/>
  </p:clrMapOvr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FF0005AD-41E5-400F-99B1-812C30D0C9C4}"/>
              </a:ext>
            </a:extLst>
          </p:cNvPr>
          <p:cNvSpPr/>
          <p:nvPr userDrawn="1"/>
        </p:nvSpPr>
        <p:spPr>
          <a:xfrm>
            <a:off x="873464" y="2187662"/>
            <a:ext cx="7694537" cy="62610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2A1072F8-7495-4E67-AF02-69C54E0960E2}"/>
              </a:ext>
            </a:extLst>
          </p:cNvPr>
          <p:cNvSpPr/>
          <p:nvPr userDrawn="1"/>
        </p:nvSpPr>
        <p:spPr>
          <a:xfrm>
            <a:off x="873464" y="2866732"/>
            <a:ext cx="7694537" cy="62610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D5246CB-0760-49CE-B148-65FD56575E93}"/>
              </a:ext>
            </a:extLst>
          </p:cNvPr>
          <p:cNvSpPr/>
          <p:nvPr userDrawn="1"/>
        </p:nvSpPr>
        <p:spPr>
          <a:xfrm>
            <a:off x="873464" y="3545800"/>
            <a:ext cx="7694537" cy="626101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B0495A49-B586-4A36-8900-87B1292FF706}"/>
              </a:ext>
            </a:extLst>
          </p:cNvPr>
          <p:cNvSpPr/>
          <p:nvPr userDrawn="1"/>
        </p:nvSpPr>
        <p:spPr>
          <a:xfrm>
            <a:off x="873464" y="4224871"/>
            <a:ext cx="7694537" cy="626101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9B670FC4-85CC-49E9-9F23-8E95ED853B84}"/>
              </a:ext>
            </a:extLst>
          </p:cNvPr>
          <p:cNvSpPr/>
          <p:nvPr userDrawn="1"/>
        </p:nvSpPr>
        <p:spPr>
          <a:xfrm>
            <a:off x="873464" y="4903938"/>
            <a:ext cx="7694537" cy="626101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grpSp>
        <p:nvGrpSpPr>
          <p:cNvPr id="2" name="Group 3">
            <a:extLst>
              <a:ext uri="{FF2B5EF4-FFF2-40B4-BE49-F238E27FC236}">
                <a16:creationId xmlns:a16="http://schemas.microsoft.com/office/drawing/2014/main" id="{AB352CEA-957E-4DE2-A65F-4327A522D694}"/>
              </a:ext>
            </a:extLst>
          </p:cNvPr>
          <p:cNvGrpSpPr/>
          <p:nvPr userDrawn="1"/>
        </p:nvGrpSpPr>
        <p:grpSpPr>
          <a:xfrm>
            <a:off x="729449" y="1780758"/>
            <a:ext cx="2449180" cy="4305530"/>
            <a:chOff x="445712" y="1449040"/>
            <a:chExt cx="2113018" cy="3924176"/>
          </a:xfrm>
        </p:grpSpPr>
        <p:sp>
          <p:nvSpPr>
            <p:cNvPr id="3" name="Rounded Rectangle 4">
              <a:extLst>
                <a:ext uri="{FF2B5EF4-FFF2-40B4-BE49-F238E27FC236}">
                  <a16:creationId xmlns:a16="http://schemas.microsoft.com/office/drawing/2014/main" id="{CFDFEC98-EE67-4624-86B4-DCBFC445F85B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4" name="Rectangle 5">
              <a:extLst>
                <a:ext uri="{FF2B5EF4-FFF2-40B4-BE49-F238E27FC236}">
                  <a16:creationId xmlns:a16="http://schemas.microsoft.com/office/drawing/2014/main" id="{E59C3CC0-FA5B-439E-9DE1-2B054112BEA1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grpSp>
          <p:nvGrpSpPr>
            <p:cNvPr id="5" name="Group 6">
              <a:extLst>
                <a:ext uri="{FF2B5EF4-FFF2-40B4-BE49-F238E27FC236}">
                  <a16:creationId xmlns:a16="http://schemas.microsoft.com/office/drawing/2014/main" id="{7159003D-189C-4BD0-9F50-129E53BB403E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6" name="Oval 7">
                <a:extLst>
                  <a:ext uri="{FF2B5EF4-FFF2-40B4-BE49-F238E27FC236}">
                    <a16:creationId xmlns:a16="http://schemas.microsoft.com/office/drawing/2014/main" id="{230DCC1A-A88F-4FDF-AE03-F489AEB5158A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7" name="Rounded Rectangle 8">
                <a:extLst>
                  <a:ext uri="{FF2B5EF4-FFF2-40B4-BE49-F238E27FC236}">
                    <a16:creationId xmlns:a16="http://schemas.microsoft.com/office/drawing/2014/main" id="{7E75F99F-69A1-4245-BC6F-FB5606F10A20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</p:grp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id="{104309D3-280D-4397-9CBC-FC7414941272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873465" y="2174930"/>
            <a:ext cx="2152765" cy="334874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4465AFB7-CF34-4E86-8823-5D9FE4663FFE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677934889"/>
      </p:ext>
    </p:extLst>
  </p:cSld>
  <p:clrMapOvr>
    <a:masterClrMapping/>
  </p:clrMapOvr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82142455"/>
      </p:ext>
    </p:extLst>
  </p:cSld>
  <p:clrMapOvr>
    <a:masterClrMapping/>
  </p:clrMapOvr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1CEDAFB-75CA-4517-8B0E-60DDDB4F6F57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78972" y="0"/>
            <a:ext cx="5129348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noFill/>
          </a:ln>
        </p:spPr>
        <p:txBody>
          <a:bodyPr anchor="ctr"/>
          <a:lstStyle>
            <a:lvl1pPr marL="0" indent="0" algn="ctr">
              <a:lnSpc>
                <a:spcPct val="100000"/>
              </a:lnSpc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93028103"/>
      </p:ext>
    </p:extLst>
  </p:cSld>
  <p:clrMapOvr>
    <a:masterClrMapping/>
  </p:clrMapOvr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16506411"/>
      </p:ext>
    </p:extLst>
  </p:cSld>
  <p:clrMapOvr>
    <a:masterClrMapping/>
  </p:clrMapOvr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45138824"/>
      </p:ext>
    </p:extLst>
  </p:cSld>
  <p:clrMapOvr>
    <a:masterClrMapping/>
  </p:clrMapOvr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1463158015"/>
      </p:ext>
    </p:extLst>
  </p:cSld>
  <p:clrMapOvr>
    <a:masterClrMapping/>
  </p:clrMapOvr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Resize without losing quality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Change Fill Color &amp;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Line Color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www.allppt.com</a:t>
            </a:r>
            <a:endParaRPr kumimoji="0" lang="ko-K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FREE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2943878013"/>
      </p:ext>
    </p:extLst>
  </p:cSld>
  <p:clrMapOvr>
    <a:masterClrMapping/>
  </p:clrMapOvr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51542291"/>
      </p:ext>
    </p:extLst>
  </p:cSld>
  <p:clrMapOvr>
    <a:masterClrMapping/>
  </p:clrMapOvr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9996163"/>
      </p:ext>
    </p:extLst>
  </p:cSld>
  <p:clrMapOvr>
    <a:masterClrMapping/>
  </p:clrMapOvr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13463743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34250187"/>
      </p:ext>
    </p:extLst>
  </p:cSld>
  <p:clrMapOvr>
    <a:masterClrMapping/>
  </p:clrMapOvr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bg>
      <p:bgPr>
        <a:solidFill>
          <a:schemeClr val="bg1">
            <a:alpha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EF70765A-4598-4D75-8EBE-B820808F655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Our Team LAYOUT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4341B5B-C1C1-4678-8C7D-F0253D42B6DA}"/>
              </a:ext>
            </a:extLst>
          </p:cNvPr>
          <p:cNvSpPr/>
          <p:nvPr userDrawn="1"/>
        </p:nvSpPr>
        <p:spPr>
          <a:xfrm>
            <a:off x="0" y="1960266"/>
            <a:ext cx="12192000" cy="1950620"/>
          </a:xfrm>
          <a:prstGeom prst="rect">
            <a:avLst/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2069FE7E-F875-4EC0-85B8-884F6BA81D9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952364" y="1816249"/>
            <a:ext cx="2167491" cy="22071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8E8479B6-27B8-441B-8CF8-48A6000DF70B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6024704" y="1816249"/>
            <a:ext cx="2167491" cy="22071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그림 개체 틀 2">
            <a:extLst>
              <a:ext uri="{FF2B5EF4-FFF2-40B4-BE49-F238E27FC236}">
                <a16:creationId xmlns:a16="http://schemas.microsoft.com/office/drawing/2014/main" id="{A612A1FE-5457-4C74-8A8E-879BB6AD028B}"/>
              </a:ext>
            </a:extLst>
          </p:cNvPr>
          <p:cNvSpPr>
            <a:spLocks noGrp="1"/>
          </p:cNvSpPr>
          <p:nvPr>
            <p:ph type="pic" sz="quarter" idx="45" hasCustomPrompt="1"/>
          </p:nvPr>
        </p:nvSpPr>
        <p:spPr>
          <a:xfrm>
            <a:off x="9127527" y="1816249"/>
            <a:ext cx="2167491" cy="22071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647145111"/>
      </p:ext>
    </p:extLst>
  </p:cSld>
  <p:clrMapOvr>
    <a:masterClrMapping/>
  </p:clrMapOvr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09439FF7-9086-42BA-963E-0EE453374AD6}"/>
              </a:ext>
            </a:extLst>
          </p:cNvPr>
          <p:cNvSpPr/>
          <p:nvPr userDrawn="1"/>
        </p:nvSpPr>
        <p:spPr>
          <a:xfrm>
            <a:off x="502468" y="884977"/>
            <a:ext cx="11187065" cy="5088046"/>
          </a:xfrm>
          <a:prstGeom prst="rect">
            <a:avLst/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5D7863DB-F0DE-42CE-857E-663C76E078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791108" y="1155269"/>
            <a:ext cx="3188298" cy="454746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12010456"/>
      </p:ext>
    </p:extLst>
  </p:cSld>
  <p:clrMapOvr>
    <a:masterClrMapping/>
  </p:clrMapOvr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85187115"/>
      </p:ext>
    </p:extLst>
  </p:cSld>
  <p:clrMapOvr>
    <a:masterClrMapping/>
  </p:clrMapOvr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0">
            <a:extLst>
              <a:ext uri="{FF2B5EF4-FFF2-40B4-BE49-F238E27FC236}">
                <a16:creationId xmlns:a16="http://schemas.microsoft.com/office/drawing/2014/main" id="{F1FD897A-0862-479C-8BCB-B9B3C200E7C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6141101" cy="4176000"/>
          </a:xfrm>
          <a:prstGeom prst="rect">
            <a:avLst/>
          </a:prstGeom>
          <a:solidFill>
            <a:srgbClr val="BEBFBF">
              <a:alpha val="30000"/>
            </a:srgbClr>
          </a:solidFill>
        </p:spPr>
        <p:txBody>
          <a:bodyPr tIns="288000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3" name="Picture Placeholder 10">
            <a:extLst>
              <a:ext uri="{FF2B5EF4-FFF2-40B4-BE49-F238E27FC236}">
                <a16:creationId xmlns:a16="http://schemas.microsoft.com/office/drawing/2014/main" id="{24917F5B-FB92-4BFC-9E9D-E5EADE4F198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281560" y="0"/>
            <a:ext cx="2880000" cy="2016000"/>
          </a:xfrm>
          <a:prstGeom prst="rect">
            <a:avLst/>
          </a:prstGeom>
          <a:solidFill>
            <a:srgbClr val="BEBFBF">
              <a:alpha val="30000"/>
            </a:srgbClr>
          </a:solidFill>
        </p:spPr>
        <p:txBody>
          <a:bodyPr tIns="288000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4" name="Picture Placeholder 10">
            <a:extLst>
              <a:ext uri="{FF2B5EF4-FFF2-40B4-BE49-F238E27FC236}">
                <a16:creationId xmlns:a16="http://schemas.microsoft.com/office/drawing/2014/main" id="{C122C30F-72C7-4056-9CFF-4C536B526981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81560" y="2160786"/>
            <a:ext cx="2880000" cy="2016000"/>
          </a:xfrm>
          <a:prstGeom prst="rect">
            <a:avLst/>
          </a:prstGeom>
          <a:solidFill>
            <a:srgbClr val="BEBFBF">
              <a:alpha val="30000"/>
            </a:srgbClr>
          </a:solidFill>
        </p:spPr>
        <p:txBody>
          <a:bodyPr tIns="288000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 b="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5" name="Picture Placeholder 10">
            <a:extLst>
              <a:ext uri="{FF2B5EF4-FFF2-40B4-BE49-F238E27FC236}">
                <a16:creationId xmlns:a16="http://schemas.microsoft.com/office/drawing/2014/main" id="{8D6690EB-9709-460B-9652-24F825F5A1DA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9305596" y="2156571"/>
            <a:ext cx="2880000" cy="2016000"/>
          </a:xfrm>
          <a:prstGeom prst="rect">
            <a:avLst/>
          </a:prstGeom>
          <a:solidFill>
            <a:srgbClr val="BEBFBF">
              <a:alpha val="30000"/>
            </a:srgbClr>
          </a:solidFill>
        </p:spPr>
        <p:txBody>
          <a:bodyPr tIns="288000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 b="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F286E82-EBB2-43A1-8C1B-B5F5D4959F3E}"/>
              </a:ext>
            </a:extLst>
          </p:cNvPr>
          <p:cNvSpPr/>
          <p:nvPr userDrawn="1"/>
        </p:nvSpPr>
        <p:spPr>
          <a:xfrm>
            <a:off x="0" y="4302000"/>
            <a:ext cx="12192000" cy="2556000"/>
          </a:xfrm>
          <a:prstGeom prst="rect">
            <a:avLst/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7" name="Picture Placeholder 10">
            <a:extLst>
              <a:ext uri="{FF2B5EF4-FFF2-40B4-BE49-F238E27FC236}">
                <a16:creationId xmlns:a16="http://schemas.microsoft.com/office/drawing/2014/main" id="{2D1677D7-5202-457A-B083-FF2DC70028A0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305596" y="-4215"/>
            <a:ext cx="2880000" cy="2016000"/>
          </a:xfrm>
          <a:prstGeom prst="rect">
            <a:avLst/>
          </a:prstGeom>
          <a:solidFill>
            <a:srgbClr val="BEBFBF">
              <a:alpha val="30000"/>
            </a:srgbClr>
          </a:solidFill>
        </p:spPr>
        <p:txBody>
          <a:bodyPr tIns="288000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  <a:p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14298260"/>
      </p:ext>
    </p:extLst>
  </p:cSld>
  <p:clrMapOvr>
    <a:masterClrMapping/>
  </p:clrMapOvr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93445357"/>
      </p:ext>
    </p:extLst>
  </p:cSld>
  <p:clrMapOvr>
    <a:masterClrMapping/>
  </p:clrMapOvr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517EC4AD-EFBF-4589-B66C-852F8A66ABE6}"/>
              </a:ext>
            </a:extLst>
          </p:cNvPr>
          <p:cNvSpPr/>
          <p:nvPr userDrawn="1"/>
        </p:nvSpPr>
        <p:spPr>
          <a:xfrm>
            <a:off x="0" y="3254185"/>
            <a:ext cx="12192000" cy="1296144"/>
          </a:xfrm>
          <a:prstGeom prst="rect">
            <a:avLst/>
          </a:prstGeom>
          <a:solidFill>
            <a:schemeClr val="accent1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grpSp>
        <p:nvGrpSpPr>
          <p:cNvPr id="3" name="Group 8">
            <a:extLst>
              <a:ext uri="{FF2B5EF4-FFF2-40B4-BE49-F238E27FC236}">
                <a16:creationId xmlns:a16="http://schemas.microsoft.com/office/drawing/2014/main" id="{58227D9B-4DC9-42A0-8CF9-BB7312900CE7}"/>
              </a:ext>
            </a:extLst>
          </p:cNvPr>
          <p:cNvGrpSpPr/>
          <p:nvPr userDrawn="1"/>
        </p:nvGrpSpPr>
        <p:grpSpPr>
          <a:xfrm>
            <a:off x="741800" y="1570966"/>
            <a:ext cx="2520000" cy="4680000"/>
            <a:chOff x="445712" y="1449040"/>
            <a:chExt cx="2520000" cy="4680000"/>
          </a:xfrm>
        </p:grpSpPr>
        <p:sp>
          <p:nvSpPr>
            <p:cNvPr id="4" name="Rounded Rectangle 3">
              <a:extLst>
                <a:ext uri="{FF2B5EF4-FFF2-40B4-BE49-F238E27FC236}">
                  <a16:creationId xmlns:a16="http://schemas.microsoft.com/office/drawing/2014/main" id="{293CFA8D-B94B-4383-B955-D791FF940B24}"/>
                </a:ext>
              </a:extLst>
            </p:cNvPr>
            <p:cNvSpPr/>
            <p:nvPr userDrawn="1"/>
          </p:nvSpPr>
          <p:spPr>
            <a:xfrm>
              <a:off x="445712" y="1449040"/>
              <a:ext cx="2520000" cy="4680000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5" name="Rectangle 5">
              <a:extLst>
                <a:ext uri="{FF2B5EF4-FFF2-40B4-BE49-F238E27FC236}">
                  <a16:creationId xmlns:a16="http://schemas.microsoft.com/office/drawing/2014/main" id="{4B2245DA-9353-4285-82BC-B089CF581693}"/>
                </a:ext>
              </a:extLst>
            </p:cNvPr>
            <p:cNvSpPr/>
            <p:nvPr userDrawn="1"/>
          </p:nvSpPr>
          <p:spPr>
            <a:xfrm>
              <a:off x="1597700" y="1680321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grpSp>
          <p:nvGrpSpPr>
            <p:cNvPr id="6" name="Group 1">
              <a:extLst>
                <a:ext uri="{FF2B5EF4-FFF2-40B4-BE49-F238E27FC236}">
                  <a16:creationId xmlns:a16="http://schemas.microsoft.com/office/drawing/2014/main" id="{8AAFA70C-806E-4A17-A309-59495F1E530C}"/>
                </a:ext>
              </a:extLst>
            </p:cNvPr>
            <p:cNvGrpSpPr/>
            <p:nvPr userDrawn="1"/>
          </p:nvGrpSpPr>
          <p:grpSpPr>
            <a:xfrm>
              <a:off x="1549420" y="5712364"/>
              <a:ext cx="312583" cy="312583"/>
              <a:chOff x="1570727" y="5532687"/>
              <a:chExt cx="312583" cy="312583"/>
            </a:xfrm>
          </p:grpSpPr>
          <p:sp>
            <p:nvSpPr>
              <p:cNvPr id="7" name="Oval 4">
                <a:extLst>
                  <a:ext uri="{FF2B5EF4-FFF2-40B4-BE49-F238E27FC236}">
                    <a16:creationId xmlns:a16="http://schemas.microsoft.com/office/drawing/2014/main" id="{65565765-92C3-407F-8886-9E5073CB74EB}"/>
                  </a:ext>
                </a:extLst>
              </p:cNvPr>
              <p:cNvSpPr/>
              <p:nvPr userDrawn="1"/>
            </p:nvSpPr>
            <p:spPr>
              <a:xfrm>
                <a:off x="1570727" y="5532687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8" name="Rounded Rectangle 7">
                <a:extLst>
                  <a:ext uri="{FF2B5EF4-FFF2-40B4-BE49-F238E27FC236}">
                    <a16:creationId xmlns:a16="http://schemas.microsoft.com/office/drawing/2014/main" id="{90CC65E8-0C20-4C56-B0A4-4DD0FDF902B2}"/>
                  </a:ext>
                </a:extLst>
              </p:cNvPr>
              <p:cNvSpPr/>
              <p:nvPr userDrawn="1"/>
            </p:nvSpPr>
            <p:spPr>
              <a:xfrm>
                <a:off x="1655532" y="5616970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</p:grpSp>
      <p:sp>
        <p:nvSpPr>
          <p:cNvPr id="9" name="Picture Placeholder 9">
            <a:extLst>
              <a:ext uri="{FF2B5EF4-FFF2-40B4-BE49-F238E27FC236}">
                <a16:creationId xmlns:a16="http://schemas.microsoft.com/office/drawing/2014/main" id="{75D2DCAF-4F6E-4CCF-9764-00E6B131FFC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21680" y="1930403"/>
            <a:ext cx="2160240" cy="374441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46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EF98B47B-13A7-4210-8987-8314938EFBE1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630489794"/>
      </p:ext>
    </p:extLst>
  </p:cSld>
  <p:clrMapOvr>
    <a:masterClrMapping/>
  </p:clrMapOvr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75200633"/>
      </p:ext>
    </p:extLst>
  </p:cSld>
  <p:clrMapOvr>
    <a:masterClrMapping/>
  </p:clrMapOvr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191F7547-DEC3-4F57-B7AE-C56784060C3E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0" y="1651105"/>
            <a:ext cx="3887755" cy="442593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3ADA4B92-FE1E-4739-9125-1289AB946F62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8304245" y="1651105"/>
            <a:ext cx="3887755" cy="442593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0BB34A30-CD3B-40F0-9DCE-5F6C35A15FA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311363455"/>
      </p:ext>
    </p:extLst>
  </p:cSld>
  <p:clrMapOvr>
    <a:masterClrMapping/>
  </p:clrMapOvr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43393793"/>
      </p:ext>
    </p:extLst>
  </p:cSld>
  <p:clrMapOvr>
    <a:masterClrMapping/>
  </p:clrMapOvr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34834995-3770-43B6-98B0-B21EBE67B5BC}"/>
              </a:ext>
            </a:extLst>
          </p:cNvPr>
          <p:cNvGrpSpPr/>
          <p:nvPr userDrawn="1"/>
        </p:nvGrpSpPr>
        <p:grpSpPr>
          <a:xfrm>
            <a:off x="638218" y="1536176"/>
            <a:ext cx="4966387" cy="2898882"/>
            <a:chOff x="-548507" y="477868"/>
            <a:chExt cx="11570449" cy="6357177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0193F676-67F4-44E3-A57C-E2CF11E4B6A2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6D9444B5-3583-4F27-970B-523409789C7C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DFAACED8-DC2B-438B-9C0A-E87BF55C01E1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1437C37D-4F17-4328-B3F5-D57B6C708B3B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4F666C5A-67E0-41FB-AE69-9513D3B300B9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81DCF35D-7FC4-4A71-AD19-01E45540FF5E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13" name="Rectangle: Rounded Corners 12">
                <a:extLst>
                  <a:ext uri="{FF2B5EF4-FFF2-40B4-BE49-F238E27FC236}">
                    <a16:creationId xmlns:a16="http://schemas.microsoft.com/office/drawing/2014/main" id="{1E501F51-7461-4DA3-92D7-405C4C442D89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4" name="Rectangle: Rounded Corners 13">
                <a:extLst>
                  <a:ext uri="{FF2B5EF4-FFF2-40B4-BE49-F238E27FC236}">
                    <a16:creationId xmlns:a16="http://schemas.microsoft.com/office/drawing/2014/main" id="{0160B541-6284-4EE1-A999-6206ACF38ABA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2659E64C-5143-40A3-A24F-BFF0CF481F3E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11" name="Rectangle: Rounded Corners 10">
                <a:extLst>
                  <a:ext uri="{FF2B5EF4-FFF2-40B4-BE49-F238E27FC236}">
                    <a16:creationId xmlns:a16="http://schemas.microsoft.com/office/drawing/2014/main" id="{458967B2-62EC-41D2-9E4F-13D81F704CFF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2" name="Rectangle: Rounded Corners 11">
                <a:extLst>
                  <a:ext uri="{FF2B5EF4-FFF2-40B4-BE49-F238E27FC236}">
                    <a16:creationId xmlns:a16="http://schemas.microsoft.com/office/drawing/2014/main" id="{CFD9293A-6941-4322-8719-58A04A9D6415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75C53D2F-1D05-47EA-BFE1-4787D09B05F6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sp>
        <p:nvSpPr>
          <p:cNvPr id="15" name="Picture Placeholder 2">
            <a:extLst>
              <a:ext uri="{FF2B5EF4-FFF2-40B4-BE49-F238E27FC236}">
                <a16:creationId xmlns:a16="http://schemas.microsoft.com/office/drawing/2014/main" id="{0352BBB0-DE1F-4891-A896-ECAA3F592FE4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1305468" y="1701056"/>
            <a:ext cx="3590864" cy="232916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226FE53E-FECD-4C21-9444-15F109D9C85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522220978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795D3193-6C63-4653-A117-06D3E50573FB}"/>
              </a:ext>
            </a:extLst>
          </p:cNvPr>
          <p:cNvSpPr/>
          <p:nvPr userDrawn="1"/>
        </p:nvSpPr>
        <p:spPr>
          <a:xfrm>
            <a:off x="826852" y="0"/>
            <a:ext cx="4562272" cy="417316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C7413935-246E-41D7-B0BF-6C7AF3034127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2490281" y="3287949"/>
            <a:ext cx="8874868" cy="292235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 algn="ctr">
              <a:buNone/>
              <a:defRPr lang="ko-KR" altLang="en-US" sz="18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56478773"/>
      </p:ext>
    </p:extLst>
  </p:cSld>
  <p:clrMapOvr>
    <a:masterClrMapping/>
  </p:clrMapOvr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39796339"/>
      </p:ext>
    </p:extLst>
  </p:cSld>
  <p:clrMapOvr>
    <a:masterClrMapping/>
  </p:clrMapOvr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4">
            <a:extLst>
              <a:ext uri="{FF2B5EF4-FFF2-40B4-BE49-F238E27FC236}">
                <a16:creationId xmlns:a16="http://schemas.microsoft.com/office/drawing/2014/main" id="{89AA0029-1B70-412A-BF8C-594D261AA81E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733116 h 6858000"/>
              <a:gd name="connsiteX3" fmla="*/ 11907421 w 12192000"/>
              <a:gd name="connsiteY3" fmla="*/ 754971 h 6858000"/>
              <a:gd name="connsiteX4" fmla="*/ 4835485 w 12192000"/>
              <a:gd name="connsiteY4" fmla="*/ 4225159 h 6858000"/>
              <a:gd name="connsiteX5" fmla="*/ 3131054 w 12192000"/>
              <a:gd name="connsiteY5" fmla="*/ 6545165 h 6858000"/>
              <a:gd name="connsiteX6" fmla="*/ 2967653 w 12192000"/>
              <a:gd name="connsiteY6" fmla="*/ 6858000 h 6858000"/>
              <a:gd name="connsiteX7" fmla="*/ 0 w 12192000"/>
              <a:gd name="connsiteY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733116"/>
                </a:lnTo>
                <a:lnTo>
                  <a:pt x="11907421" y="754971"/>
                </a:lnTo>
                <a:cubicBezTo>
                  <a:pt x="9224455" y="1029960"/>
                  <a:pt x="6712117" y="2253165"/>
                  <a:pt x="4835485" y="4225159"/>
                </a:cubicBezTo>
                <a:cubicBezTo>
                  <a:pt x="4165259" y="4929443"/>
                  <a:pt x="3594441" y="5709981"/>
                  <a:pt x="3131054" y="6545165"/>
                </a:cubicBezTo>
                <a:lnTo>
                  <a:pt x="2967653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lIns="1737360" tIns="2194560" anchor="t">
            <a:noAutofit/>
          </a:bodyPr>
          <a:lstStyle>
            <a:lvl1pPr marL="0" indent="0" algn="l">
              <a:buNone/>
              <a:defRPr sz="20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92004086"/>
      </p:ext>
    </p:extLst>
  </p:cSld>
  <p:clrMapOvr>
    <a:masterClrMapping/>
  </p:clrMapOvr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48807132"/>
      </p:ext>
    </p:extLst>
  </p:cSld>
  <p:clrMapOvr>
    <a:masterClrMapping/>
  </p:clrMapOvr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90136457"/>
      </p:ext>
    </p:extLst>
  </p:cSld>
  <p:clrMapOvr>
    <a:masterClrMapping/>
  </p:clrMapOvr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590394860"/>
      </p:ext>
    </p:extLst>
  </p:cSld>
  <p:clrMapOvr>
    <a:masterClrMapping/>
  </p:clrMapOvr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C123122-78C4-4265-ACB4-5DBC7555A31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Resize without losing quality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F0741B3-BB74-42AA-85D2-8775C5D0C5C8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Change Fill Color &amp;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Line Color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90052D6-67C8-496F-B8DF-25B863D3B82F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www.allppt.com</a:t>
            </a:r>
            <a:endParaRPr kumimoji="0" lang="ko-K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E30BB28B-847E-4FD7-98BB-FF26A57AB9F7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FREE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2699130039"/>
      </p:ext>
    </p:extLst>
  </p:cSld>
  <p:clrMapOvr>
    <a:masterClrMapping/>
  </p:clrMapOvr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917840715"/>
      </p:ext>
    </p:extLst>
  </p:cSld>
  <p:clrMapOvr>
    <a:masterClrMapping/>
  </p:clrMapOvr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94817045"/>
      </p:ext>
    </p:extLst>
  </p:cSld>
  <p:clrMapOvr>
    <a:masterClrMapping/>
  </p:clrMapOvr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51068946"/>
      </p:ext>
    </p:extLst>
  </p:cSld>
  <p:clrMapOvr>
    <a:masterClrMapping/>
  </p:clrMapOvr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EF70765A-4598-4D75-8EBE-B820808F655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Our Team LAYOUT</a:t>
            </a:r>
          </a:p>
        </p:txBody>
      </p:sp>
      <p:sp>
        <p:nvSpPr>
          <p:cNvPr id="5" name="Rounded Rectangle 18">
            <a:extLst>
              <a:ext uri="{FF2B5EF4-FFF2-40B4-BE49-F238E27FC236}">
                <a16:creationId xmlns:a16="http://schemas.microsoft.com/office/drawing/2014/main" id="{09EF71CE-87BE-42CE-84FA-EC400997E674}"/>
              </a:ext>
            </a:extLst>
          </p:cNvPr>
          <p:cNvSpPr/>
          <p:nvPr userDrawn="1"/>
        </p:nvSpPr>
        <p:spPr>
          <a:xfrm rot="18445581">
            <a:off x="8182359" y="1955261"/>
            <a:ext cx="2703820" cy="2703820"/>
          </a:xfrm>
          <a:prstGeom prst="roundRect">
            <a:avLst>
              <a:gd name="adj" fmla="val 8219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D10814E9-9391-4339-9432-93BE201B0A64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7647164" y="1420039"/>
            <a:ext cx="3774210" cy="3774264"/>
          </a:xfrm>
          <a:prstGeom prst="diamond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84270769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40373539"/>
      </p:ext>
    </p:extLst>
  </p:cSld>
  <p:clrMapOvr>
    <a:masterClrMapping/>
  </p:clrMapOvr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IMAGE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1631633"/>
            <a:ext cx="12192000" cy="326817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" name="그림 개체 틀 2"/>
          <p:cNvSpPr>
            <a:spLocks noGrp="1"/>
          </p:cNvSpPr>
          <p:nvPr>
            <p:ph type="pic" sz="quarter" idx="16" hasCustomPrompt="1"/>
          </p:nvPr>
        </p:nvSpPr>
        <p:spPr>
          <a:xfrm>
            <a:off x="5486631" y="1787843"/>
            <a:ext cx="1883635" cy="135828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그림 개체 틀 2"/>
          <p:cNvSpPr>
            <a:spLocks noGrp="1"/>
          </p:cNvSpPr>
          <p:nvPr>
            <p:ph type="pic" sz="quarter" idx="17" hasCustomPrompt="1"/>
          </p:nvPr>
        </p:nvSpPr>
        <p:spPr>
          <a:xfrm>
            <a:off x="7542257" y="1787843"/>
            <a:ext cx="1883635" cy="135828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8" name="그림 개체 틀 2"/>
          <p:cNvSpPr>
            <a:spLocks noGrp="1"/>
          </p:cNvSpPr>
          <p:nvPr>
            <p:ph type="pic" sz="quarter" idx="18" hasCustomPrompt="1"/>
          </p:nvPr>
        </p:nvSpPr>
        <p:spPr>
          <a:xfrm>
            <a:off x="9597883" y="1787843"/>
            <a:ext cx="1883635" cy="135828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9" name="그림 개체 틀 2"/>
          <p:cNvSpPr>
            <a:spLocks noGrp="1"/>
          </p:cNvSpPr>
          <p:nvPr>
            <p:ph type="pic" sz="quarter" idx="19" hasCustomPrompt="1"/>
          </p:nvPr>
        </p:nvSpPr>
        <p:spPr>
          <a:xfrm>
            <a:off x="5486631" y="3351282"/>
            <a:ext cx="1883635" cy="135828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0" name="그림 개체 틀 2"/>
          <p:cNvSpPr>
            <a:spLocks noGrp="1"/>
          </p:cNvSpPr>
          <p:nvPr>
            <p:ph type="pic" sz="quarter" idx="20" hasCustomPrompt="1"/>
          </p:nvPr>
        </p:nvSpPr>
        <p:spPr>
          <a:xfrm>
            <a:off x="7542257" y="3351282"/>
            <a:ext cx="1883635" cy="135828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1" name="그림 개체 틀 2"/>
          <p:cNvSpPr>
            <a:spLocks noGrp="1"/>
          </p:cNvSpPr>
          <p:nvPr>
            <p:ph type="pic" sz="quarter" idx="21" hasCustomPrompt="1"/>
          </p:nvPr>
        </p:nvSpPr>
        <p:spPr>
          <a:xfrm>
            <a:off x="9597883" y="3351282"/>
            <a:ext cx="1883635" cy="135828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7" name="Rectangle 16"/>
          <p:cNvSpPr/>
          <p:nvPr userDrawn="1"/>
        </p:nvSpPr>
        <p:spPr>
          <a:xfrm>
            <a:off x="0" y="4986069"/>
            <a:ext cx="12192000" cy="1768414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078458F6-F039-4D39-8487-A2DC48D5544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87254"/>
            <a:ext cx="11896725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767701548"/>
      </p:ext>
    </p:extLst>
  </p:cSld>
  <p:clrMapOvr>
    <a:masterClrMapping/>
  </p:clrMapOvr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58607481"/>
      </p:ext>
    </p:extLst>
  </p:cSld>
  <p:clrMapOvr>
    <a:masterClrMapping/>
  </p:clrMapOvr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Style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1C295671-281B-4EFD-83D6-83255276A443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0" y="1"/>
            <a:ext cx="5664223" cy="6857997"/>
          </a:xfrm>
          <a:custGeom>
            <a:avLst/>
            <a:gdLst>
              <a:gd name="connsiteX0" fmla="*/ 0 w 5664223"/>
              <a:gd name="connsiteY0" fmla="*/ 0 h 6857997"/>
              <a:gd name="connsiteX1" fmla="*/ 5664223 w 5664223"/>
              <a:gd name="connsiteY1" fmla="*/ 0 h 6857997"/>
              <a:gd name="connsiteX2" fmla="*/ 3341983 w 5664223"/>
              <a:gd name="connsiteY2" fmla="*/ 6857997 h 6857997"/>
              <a:gd name="connsiteX3" fmla="*/ 0 w 5664223"/>
              <a:gd name="connsiteY3" fmla="*/ 6857997 h 6857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64223" h="6857997">
                <a:moveTo>
                  <a:pt x="0" y="0"/>
                </a:moveTo>
                <a:lnTo>
                  <a:pt x="5664223" y="0"/>
                </a:lnTo>
                <a:lnTo>
                  <a:pt x="3341983" y="6857997"/>
                </a:lnTo>
                <a:lnTo>
                  <a:pt x="0" y="685799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626092109"/>
      </p:ext>
    </p:extLst>
  </p:cSld>
  <p:clrMapOvr>
    <a:masterClrMapping/>
  </p:clrMapOvr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92312827"/>
      </p:ext>
    </p:extLst>
  </p:cSld>
  <p:clrMapOvr>
    <a:masterClrMapping/>
  </p:clrMapOvr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2E5EA7C7-8ABC-4BB8-83D4-FDCD6EF0024B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177663" y="980038"/>
            <a:ext cx="4897924" cy="4897924"/>
          </a:xfrm>
          <a:custGeom>
            <a:avLst/>
            <a:gdLst>
              <a:gd name="connsiteX0" fmla="*/ 2448962 w 4897924"/>
              <a:gd name="connsiteY0" fmla="*/ 0 h 4897924"/>
              <a:gd name="connsiteX1" fmla="*/ 4897924 w 4897924"/>
              <a:gd name="connsiteY1" fmla="*/ 2448962 h 4897924"/>
              <a:gd name="connsiteX2" fmla="*/ 2448962 w 4897924"/>
              <a:gd name="connsiteY2" fmla="*/ 4897924 h 4897924"/>
              <a:gd name="connsiteX3" fmla="*/ 0 w 4897924"/>
              <a:gd name="connsiteY3" fmla="*/ 2448962 h 4897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97924" h="4897924">
                <a:moveTo>
                  <a:pt x="2448962" y="0"/>
                </a:moveTo>
                <a:lnTo>
                  <a:pt x="4897924" y="2448962"/>
                </a:lnTo>
                <a:lnTo>
                  <a:pt x="2448962" y="4897924"/>
                </a:lnTo>
                <a:lnTo>
                  <a:pt x="0" y="244896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72641797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64946694"/>
      </p:ext>
    </p:extLst>
  </p:cSld>
  <p:clrMapOvr>
    <a:masterClrMapping/>
  </p:clrMapOvr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F028BF2C-FD3F-4BC1-9681-D9CC253C7506}"/>
              </a:ext>
            </a:extLst>
          </p:cNvPr>
          <p:cNvGrpSpPr/>
          <p:nvPr userDrawn="1"/>
        </p:nvGrpSpPr>
        <p:grpSpPr>
          <a:xfrm>
            <a:off x="8295412" y="1658804"/>
            <a:ext cx="3174949" cy="4282922"/>
            <a:chOff x="5745956" y="3501865"/>
            <a:chExt cx="2146216" cy="2895189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D8A446D2-98C7-45E7-B19F-123D3BEAE1EF}"/>
                </a:ext>
              </a:extLst>
            </p:cNvPr>
            <p:cNvSpPr/>
            <p:nvPr/>
          </p:nvSpPr>
          <p:spPr>
            <a:xfrm>
              <a:off x="7498806" y="3501865"/>
              <a:ext cx="157347" cy="62939"/>
            </a:xfrm>
            <a:custGeom>
              <a:avLst/>
              <a:gdLst>
                <a:gd name="connsiteX0" fmla="*/ 45244 w 47625"/>
                <a:gd name="connsiteY0" fmla="*/ 13811 h 19050"/>
                <a:gd name="connsiteX1" fmla="*/ 45244 w 47625"/>
                <a:gd name="connsiteY1" fmla="*/ 13811 h 19050"/>
                <a:gd name="connsiteX2" fmla="*/ 38576 w 47625"/>
                <a:gd name="connsiteY2" fmla="*/ 20479 h 19050"/>
                <a:gd name="connsiteX3" fmla="*/ 13811 w 47625"/>
                <a:gd name="connsiteY3" fmla="*/ 20479 h 19050"/>
                <a:gd name="connsiteX4" fmla="*/ 7144 w 47625"/>
                <a:gd name="connsiteY4" fmla="*/ 13811 h 19050"/>
                <a:gd name="connsiteX5" fmla="*/ 7144 w 47625"/>
                <a:gd name="connsiteY5" fmla="*/ 13811 h 19050"/>
                <a:gd name="connsiteX6" fmla="*/ 13811 w 47625"/>
                <a:gd name="connsiteY6" fmla="*/ 7144 h 19050"/>
                <a:gd name="connsiteX7" fmla="*/ 38576 w 47625"/>
                <a:gd name="connsiteY7" fmla="*/ 7144 h 19050"/>
                <a:gd name="connsiteX8" fmla="*/ 45244 w 47625"/>
                <a:gd name="connsiteY8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19050">
                  <a:moveTo>
                    <a:pt x="45244" y="13811"/>
                  </a:moveTo>
                  <a:lnTo>
                    <a:pt x="45244" y="13811"/>
                  </a:lnTo>
                  <a:cubicBezTo>
                    <a:pt x="45244" y="17621"/>
                    <a:pt x="42386" y="20479"/>
                    <a:pt x="38576" y="20479"/>
                  </a:cubicBezTo>
                  <a:lnTo>
                    <a:pt x="13811" y="20479"/>
                  </a:lnTo>
                  <a:cubicBezTo>
                    <a:pt x="10001" y="20479"/>
                    <a:pt x="7144" y="17621"/>
                    <a:pt x="7144" y="13811"/>
                  </a:cubicBezTo>
                  <a:lnTo>
                    <a:pt x="7144" y="13811"/>
                  </a:lnTo>
                  <a:cubicBezTo>
                    <a:pt x="7144" y="10001"/>
                    <a:pt x="10001" y="7144"/>
                    <a:pt x="13811" y="7144"/>
                  </a:cubicBezTo>
                  <a:lnTo>
                    <a:pt x="38576" y="7144"/>
                  </a:lnTo>
                  <a:cubicBezTo>
                    <a:pt x="42386" y="8096"/>
                    <a:pt x="45244" y="10954"/>
                    <a:pt x="45244" y="13811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5DEDC21F-91B9-4FC1-BD92-B73D3024360D}"/>
                </a:ext>
              </a:extLst>
            </p:cNvPr>
            <p:cNvSpPr/>
            <p:nvPr/>
          </p:nvSpPr>
          <p:spPr>
            <a:xfrm>
              <a:off x="7829233" y="3977052"/>
              <a:ext cx="62939" cy="157347"/>
            </a:xfrm>
            <a:custGeom>
              <a:avLst/>
              <a:gdLst>
                <a:gd name="connsiteX0" fmla="*/ 13811 w 19050"/>
                <a:gd name="connsiteY0" fmla="*/ 45244 h 47625"/>
                <a:gd name="connsiteX1" fmla="*/ 13811 w 19050"/>
                <a:gd name="connsiteY1" fmla="*/ 45244 h 47625"/>
                <a:gd name="connsiteX2" fmla="*/ 7144 w 19050"/>
                <a:gd name="connsiteY2" fmla="*/ 38576 h 47625"/>
                <a:gd name="connsiteX3" fmla="*/ 7144 w 19050"/>
                <a:gd name="connsiteY3" fmla="*/ 13811 h 47625"/>
                <a:gd name="connsiteX4" fmla="*/ 13811 w 19050"/>
                <a:gd name="connsiteY4" fmla="*/ 7144 h 47625"/>
                <a:gd name="connsiteX5" fmla="*/ 13811 w 19050"/>
                <a:gd name="connsiteY5" fmla="*/ 7144 h 47625"/>
                <a:gd name="connsiteX6" fmla="*/ 20479 w 19050"/>
                <a:gd name="connsiteY6" fmla="*/ 13811 h 47625"/>
                <a:gd name="connsiteX7" fmla="*/ 20479 w 19050"/>
                <a:gd name="connsiteY7" fmla="*/ 38576 h 47625"/>
                <a:gd name="connsiteX8" fmla="*/ 13811 w 19050"/>
                <a:gd name="connsiteY8" fmla="*/ 452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47625">
                  <a:moveTo>
                    <a:pt x="13811" y="45244"/>
                  </a:moveTo>
                  <a:lnTo>
                    <a:pt x="13811" y="45244"/>
                  </a:lnTo>
                  <a:cubicBezTo>
                    <a:pt x="10001" y="45244"/>
                    <a:pt x="7144" y="42386"/>
                    <a:pt x="7144" y="38576"/>
                  </a:cubicBezTo>
                  <a:lnTo>
                    <a:pt x="7144" y="13811"/>
                  </a:lnTo>
                  <a:cubicBezTo>
                    <a:pt x="7144" y="10001"/>
                    <a:pt x="10001" y="7144"/>
                    <a:pt x="13811" y="7144"/>
                  </a:cubicBezTo>
                  <a:lnTo>
                    <a:pt x="13811" y="7144"/>
                  </a:lnTo>
                  <a:cubicBezTo>
                    <a:pt x="17621" y="7144"/>
                    <a:pt x="20479" y="10001"/>
                    <a:pt x="20479" y="13811"/>
                  </a:cubicBezTo>
                  <a:lnTo>
                    <a:pt x="20479" y="38576"/>
                  </a:lnTo>
                  <a:cubicBezTo>
                    <a:pt x="20479" y="42386"/>
                    <a:pt x="17621" y="45244"/>
                    <a:pt x="13811" y="452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CC7B542A-B0D0-4B8E-AB5E-BF10755CADFB}"/>
                </a:ext>
              </a:extLst>
            </p:cNvPr>
            <p:cNvSpPr/>
            <p:nvPr/>
          </p:nvSpPr>
          <p:spPr>
            <a:xfrm>
              <a:off x="7829233" y="3838586"/>
              <a:ext cx="62939" cy="157347"/>
            </a:xfrm>
            <a:custGeom>
              <a:avLst/>
              <a:gdLst>
                <a:gd name="connsiteX0" fmla="*/ 13811 w 19050"/>
                <a:gd name="connsiteY0" fmla="*/ 45244 h 47625"/>
                <a:gd name="connsiteX1" fmla="*/ 13811 w 19050"/>
                <a:gd name="connsiteY1" fmla="*/ 45244 h 47625"/>
                <a:gd name="connsiteX2" fmla="*/ 7144 w 19050"/>
                <a:gd name="connsiteY2" fmla="*/ 38576 h 47625"/>
                <a:gd name="connsiteX3" fmla="*/ 7144 w 19050"/>
                <a:gd name="connsiteY3" fmla="*/ 13811 h 47625"/>
                <a:gd name="connsiteX4" fmla="*/ 13811 w 19050"/>
                <a:gd name="connsiteY4" fmla="*/ 7144 h 47625"/>
                <a:gd name="connsiteX5" fmla="*/ 13811 w 19050"/>
                <a:gd name="connsiteY5" fmla="*/ 7144 h 47625"/>
                <a:gd name="connsiteX6" fmla="*/ 20479 w 19050"/>
                <a:gd name="connsiteY6" fmla="*/ 13811 h 47625"/>
                <a:gd name="connsiteX7" fmla="*/ 20479 w 19050"/>
                <a:gd name="connsiteY7" fmla="*/ 38576 h 47625"/>
                <a:gd name="connsiteX8" fmla="*/ 13811 w 19050"/>
                <a:gd name="connsiteY8" fmla="*/ 452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47625">
                  <a:moveTo>
                    <a:pt x="13811" y="45244"/>
                  </a:moveTo>
                  <a:lnTo>
                    <a:pt x="13811" y="45244"/>
                  </a:lnTo>
                  <a:cubicBezTo>
                    <a:pt x="10001" y="45244"/>
                    <a:pt x="7144" y="42386"/>
                    <a:pt x="7144" y="38576"/>
                  </a:cubicBezTo>
                  <a:lnTo>
                    <a:pt x="7144" y="13811"/>
                  </a:lnTo>
                  <a:cubicBezTo>
                    <a:pt x="7144" y="10001"/>
                    <a:pt x="10001" y="7144"/>
                    <a:pt x="13811" y="7144"/>
                  </a:cubicBezTo>
                  <a:lnTo>
                    <a:pt x="13811" y="7144"/>
                  </a:lnTo>
                  <a:cubicBezTo>
                    <a:pt x="17621" y="7144"/>
                    <a:pt x="20479" y="10001"/>
                    <a:pt x="20479" y="13811"/>
                  </a:cubicBezTo>
                  <a:lnTo>
                    <a:pt x="20479" y="38576"/>
                  </a:lnTo>
                  <a:cubicBezTo>
                    <a:pt x="20479" y="42386"/>
                    <a:pt x="17621" y="45244"/>
                    <a:pt x="13811" y="452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678BF8A-AFF6-4BEF-9E92-33BBE80839B8}"/>
                </a:ext>
              </a:extLst>
            </p:cNvPr>
            <p:cNvSpPr/>
            <p:nvPr/>
          </p:nvSpPr>
          <p:spPr>
            <a:xfrm>
              <a:off x="5745956" y="3523892"/>
              <a:ext cx="2139922" cy="2863720"/>
            </a:xfrm>
            <a:custGeom>
              <a:avLst/>
              <a:gdLst>
                <a:gd name="connsiteX0" fmla="*/ 611029 w 647700"/>
                <a:gd name="connsiteY0" fmla="*/ 7144 h 866775"/>
                <a:gd name="connsiteX1" fmla="*/ 40481 w 647700"/>
                <a:gd name="connsiteY1" fmla="*/ 7144 h 866775"/>
                <a:gd name="connsiteX2" fmla="*/ 7144 w 647700"/>
                <a:gd name="connsiteY2" fmla="*/ 41434 h 866775"/>
                <a:gd name="connsiteX3" fmla="*/ 7144 w 647700"/>
                <a:gd name="connsiteY3" fmla="*/ 831056 h 866775"/>
                <a:gd name="connsiteX4" fmla="*/ 40481 w 647700"/>
                <a:gd name="connsiteY4" fmla="*/ 865346 h 866775"/>
                <a:gd name="connsiteX5" fmla="*/ 611029 w 647700"/>
                <a:gd name="connsiteY5" fmla="*/ 865346 h 866775"/>
                <a:gd name="connsiteX6" fmla="*/ 644366 w 647700"/>
                <a:gd name="connsiteY6" fmla="*/ 831056 h 866775"/>
                <a:gd name="connsiteX7" fmla="*/ 644366 w 647700"/>
                <a:gd name="connsiteY7" fmla="*/ 41434 h 866775"/>
                <a:gd name="connsiteX8" fmla="*/ 611029 w 647700"/>
                <a:gd name="connsiteY8" fmla="*/ 7144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700" h="866775">
                  <a:moveTo>
                    <a:pt x="611029" y="7144"/>
                  </a:moveTo>
                  <a:lnTo>
                    <a:pt x="40481" y="7144"/>
                  </a:lnTo>
                  <a:cubicBezTo>
                    <a:pt x="22384" y="7144"/>
                    <a:pt x="7144" y="22384"/>
                    <a:pt x="7144" y="41434"/>
                  </a:cubicBezTo>
                  <a:lnTo>
                    <a:pt x="7144" y="831056"/>
                  </a:lnTo>
                  <a:cubicBezTo>
                    <a:pt x="7144" y="850106"/>
                    <a:pt x="22384" y="865346"/>
                    <a:pt x="40481" y="865346"/>
                  </a:cubicBezTo>
                  <a:lnTo>
                    <a:pt x="611029" y="865346"/>
                  </a:lnTo>
                  <a:cubicBezTo>
                    <a:pt x="629126" y="865346"/>
                    <a:pt x="644366" y="850106"/>
                    <a:pt x="644366" y="831056"/>
                  </a:cubicBezTo>
                  <a:lnTo>
                    <a:pt x="644366" y="41434"/>
                  </a:lnTo>
                  <a:cubicBezTo>
                    <a:pt x="644366" y="23336"/>
                    <a:pt x="629126" y="7144"/>
                    <a:pt x="611029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C91CF5C7-E081-40B8-8125-059CA21F48A3}"/>
                </a:ext>
              </a:extLst>
            </p:cNvPr>
            <p:cNvSpPr/>
            <p:nvPr/>
          </p:nvSpPr>
          <p:spPr>
            <a:xfrm>
              <a:off x="5755398" y="3533334"/>
              <a:ext cx="2108453" cy="2863720"/>
            </a:xfrm>
            <a:custGeom>
              <a:avLst/>
              <a:gdLst>
                <a:gd name="connsiteX0" fmla="*/ 605314 w 638175"/>
                <a:gd name="connsiteY0" fmla="*/ 7144 h 866775"/>
                <a:gd name="connsiteX1" fmla="*/ 40481 w 638175"/>
                <a:gd name="connsiteY1" fmla="*/ 7144 h 866775"/>
                <a:gd name="connsiteX2" fmla="*/ 7144 w 638175"/>
                <a:gd name="connsiteY2" fmla="*/ 41434 h 866775"/>
                <a:gd name="connsiteX3" fmla="*/ 7144 w 638175"/>
                <a:gd name="connsiteY3" fmla="*/ 826294 h 866775"/>
                <a:gd name="connsiteX4" fmla="*/ 40481 w 638175"/>
                <a:gd name="connsiteY4" fmla="*/ 860584 h 866775"/>
                <a:gd name="connsiteX5" fmla="*/ 604361 w 638175"/>
                <a:gd name="connsiteY5" fmla="*/ 860584 h 866775"/>
                <a:gd name="connsiteX6" fmla="*/ 637699 w 638175"/>
                <a:gd name="connsiteY6" fmla="*/ 826294 h 866775"/>
                <a:gd name="connsiteX7" fmla="*/ 637699 w 638175"/>
                <a:gd name="connsiteY7" fmla="*/ 41434 h 866775"/>
                <a:gd name="connsiteX8" fmla="*/ 605314 w 638175"/>
                <a:gd name="connsiteY8" fmla="*/ 7144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8175" h="866775">
                  <a:moveTo>
                    <a:pt x="605314" y="7144"/>
                  </a:moveTo>
                  <a:lnTo>
                    <a:pt x="40481" y="7144"/>
                  </a:lnTo>
                  <a:cubicBezTo>
                    <a:pt x="22384" y="7144"/>
                    <a:pt x="7144" y="22384"/>
                    <a:pt x="7144" y="41434"/>
                  </a:cubicBezTo>
                  <a:lnTo>
                    <a:pt x="7144" y="826294"/>
                  </a:lnTo>
                  <a:cubicBezTo>
                    <a:pt x="7144" y="845344"/>
                    <a:pt x="22384" y="860584"/>
                    <a:pt x="40481" y="860584"/>
                  </a:cubicBezTo>
                  <a:lnTo>
                    <a:pt x="604361" y="860584"/>
                  </a:lnTo>
                  <a:cubicBezTo>
                    <a:pt x="622459" y="860584"/>
                    <a:pt x="637699" y="845344"/>
                    <a:pt x="637699" y="826294"/>
                  </a:cubicBezTo>
                  <a:lnTo>
                    <a:pt x="637699" y="41434"/>
                  </a:lnTo>
                  <a:cubicBezTo>
                    <a:pt x="637699" y="22384"/>
                    <a:pt x="623411" y="7144"/>
                    <a:pt x="605314" y="7144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8EA9FEF5-283D-4964-8257-841DFA7F4B9A}"/>
                </a:ext>
              </a:extLst>
            </p:cNvPr>
            <p:cNvSpPr/>
            <p:nvPr/>
          </p:nvSpPr>
          <p:spPr>
            <a:xfrm>
              <a:off x="5972536" y="3781941"/>
              <a:ext cx="1699350" cy="2360208"/>
            </a:xfrm>
            <a:custGeom>
              <a:avLst/>
              <a:gdLst>
                <a:gd name="connsiteX0" fmla="*/ 7144 w 514350"/>
                <a:gd name="connsiteY0" fmla="*/ 7144 h 714375"/>
                <a:gd name="connsiteX1" fmla="*/ 508159 w 514350"/>
                <a:gd name="connsiteY1" fmla="*/ 7144 h 714375"/>
                <a:gd name="connsiteX2" fmla="*/ 508159 w 514350"/>
                <a:gd name="connsiteY2" fmla="*/ 711041 h 714375"/>
                <a:gd name="connsiteX3" fmla="*/ 7144 w 514350"/>
                <a:gd name="connsiteY3" fmla="*/ 711041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4350" h="714375">
                  <a:moveTo>
                    <a:pt x="7144" y="7144"/>
                  </a:moveTo>
                  <a:lnTo>
                    <a:pt x="508159" y="7144"/>
                  </a:lnTo>
                  <a:lnTo>
                    <a:pt x="508159" y="711041"/>
                  </a:lnTo>
                  <a:lnTo>
                    <a:pt x="7144" y="71104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F13ACD6-F114-415B-A1F9-A07B12BC5A3B}"/>
                </a:ext>
              </a:extLst>
            </p:cNvPr>
            <p:cNvSpPr/>
            <p:nvPr/>
          </p:nvSpPr>
          <p:spPr>
            <a:xfrm>
              <a:off x="6537278" y="3804313"/>
              <a:ext cx="1119116" cy="2330356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05BAF14C-2FAF-49D5-8DE7-0464172FC380}"/>
                </a:ext>
              </a:extLst>
            </p:cNvPr>
            <p:cNvGrpSpPr/>
            <p:nvPr/>
          </p:nvGrpSpPr>
          <p:grpSpPr>
            <a:xfrm>
              <a:off x="6752948" y="6198983"/>
              <a:ext cx="113352" cy="113352"/>
              <a:chOff x="6768693" y="6038239"/>
              <a:chExt cx="147969" cy="147969"/>
            </a:xfrm>
          </p:grpSpPr>
          <p:sp>
            <p:nvSpPr>
              <p:cNvPr id="11" name="Oval 10">
                <a:extLst>
                  <a:ext uri="{FF2B5EF4-FFF2-40B4-BE49-F238E27FC236}">
                    <a16:creationId xmlns:a16="http://schemas.microsoft.com/office/drawing/2014/main" id="{88A158EF-20BB-48F4-9C13-1B0465152FFE}"/>
                  </a:ext>
                </a:extLst>
              </p:cNvPr>
              <p:cNvSpPr/>
              <p:nvPr/>
            </p:nvSpPr>
            <p:spPr>
              <a:xfrm>
                <a:off x="6768693" y="6038239"/>
                <a:ext cx="147969" cy="147969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2" name="Oval 11">
                <a:extLst>
                  <a:ext uri="{FF2B5EF4-FFF2-40B4-BE49-F238E27FC236}">
                    <a16:creationId xmlns:a16="http://schemas.microsoft.com/office/drawing/2014/main" id="{D49E77D7-6247-4FDC-AFE3-CFFCB6B71D51}"/>
                  </a:ext>
                </a:extLst>
              </p:cNvPr>
              <p:cNvSpPr/>
              <p:nvPr/>
            </p:nvSpPr>
            <p:spPr>
              <a:xfrm>
                <a:off x="6802088" y="6071634"/>
                <a:ext cx="81180" cy="811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C861081F-5F1A-4018-A6BA-13BEB671FD04}"/>
              </a:ext>
            </a:extLst>
          </p:cNvPr>
          <p:cNvGrpSpPr/>
          <p:nvPr userDrawn="1"/>
        </p:nvGrpSpPr>
        <p:grpSpPr>
          <a:xfrm>
            <a:off x="6823319" y="3202196"/>
            <a:ext cx="1656867" cy="2912686"/>
            <a:chOff x="7182034" y="5192864"/>
            <a:chExt cx="825553" cy="1451279"/>
          </a:xfrm>
        </p:grpSpPr>
        <p:grpSp>
          <p:nvGrpSpPr>
            <p:cNvPr id="14" name="Group 3">
              <a:extLst>
                <a:ext uri="{FF2B5EF4-FFF2-40B4-BE49-F238E27FC236}">
                  <a16:creationId xmlns:a16="http://schemas.microsoft.com/office/drawing/2014/main" id="{DD92725B-EBC5-4981-8E6A-519EBCDA6916}"/>
                </a:ext>
              </a:extLst>
            </p:cNvPr>
            <p:cNvGrpSpPr/>
            <p:nvPr/>
          </p:nvGrpSpPr>
          <p:grpSpPr>
            <a:xfrm>
              <a:off x="7182034" y="5192864"/>
              <a:ext cx="825553" cy="1451279"/>
              <a:chOff x="445712" y="1449040"/>
              <a:chExt cx="2113018" cy="3924176"/>
            </a:xfrm>
          </p:grpSpPr>
          <p:sp>
            <p:nvSpPr>
              <p:cNvPr id="18" name="Rounded Rectangle 4">
                <a:extLst>
                  <a:ext uri="{FF2B5EF4-FFF2-40B4-BE49-F238E27FC236}">
                    <a16:creationId xmlns:a16="http://schemas.microsoft.com/office/drawing/2014/main" id="{B7AC7EBE-2DEA-455B-804E-D4266757B10C}"/>
                  </a:ext>
                </a:extLst>
              </p:cNvPr>
              <p:cNvSpPr/>
              <p:nvPr userDrawn="1"/>
            </p:nvSpPr>
            <p:spPr>
              <a:xfrm>
                <a:off x="445712" y="1449040"/>
                <a:ext cx="2113018" cy="3924176"/>
              </a:xfrm>
              <a:prstGeom prst="roundRect">
                <a:avLst>
                  <a:gd name="adj" fmla="val 13580"/>
                </a:avLst>
              </a:prstGeom>
              <a:solidFill>
                <a:srgbClr val="262626"/>
              </a:solidFill>
              <a:ln w="88900">
                <a:noFill/>
              </a:ln>
              <a:effectLst/>
              <a:scene3d>
                <a:camera prst="perspectiveFront"/>
                <a:lightRig rig="threePt" dir="t"/>
              </a:scene3d>
              <a:sp3d prstMaterial="plastic">
                <a:bevelT w="127000" h="50800"/>
                <a:bevelB w="127000" h="2540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9" name="Rectangle 5">
                <a:extLst>
                  <a:ext uri="{FF2B5EF4-FFF2-40B4-BE49-F238E27FC236}">
                    <a16:creationId xmlns:a16="http://schemas.microsoft.com/office/drawing/2014/main" id="{62CDEA1F-2ED1-4167-AB42-5942E4230444}"/>
                  </a:ext>
                </a:extLst>
              </p:cNvPr>
              <p:cNvSpPr/>
              <p:nvPr userDrawn="1"/>
            </p:nvSpPr>
            <p:spPr>
              <a:xfrm>
                <a:off x="1379920" y="1650572"/>
                <a:ext cx="216024" cy="34350"/>
              </a:xfrm>
              <a:prstGeom prst="rect">
                <a:avLst/>
              </a:prstGeom>
              <a:solidFill>
                <a:srgbClr val="B0B0B0"/>
              </a:solidFill>
              <a:ln w="889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grpSp>
            <p:nvGrpSpPr>
              <p:cNvPr id="20" name="Group 6">
                <a:extLst>
                  <a:ext uri="{FF2B5EF4-FFF2-40B4-BE49-F238E27FC236}">
                    <a16:creationId xmlns:a16="http://schemas.microsoft.com/office/drawing/2014/main" id="{47694936-5C73-41FD-9478-F1EE856A3736}"/>
                  </a:ext>
                </a:extLst>
              </p:cNvPr>
              <p:cNvGrpSpPr/>
              <p:nvPr userDrawn="1"/>
            </p:nvGrpSpPr>
            <p:grpSpPr>
              <a:xfrm>
                <a:off x="1407705" y="5045834"/>
                <a:ext cx="211967" cy="211967"/>
                <a:chOff x="1549420" y="5712364"/>
                <a:chExt cx="312583" cy="312583"/>
              </a:xfrm>
            </p:grpSpPr>
            <p:sp>
              <p:nvSpPr>
                <p:cNvPr id="21" name="Oval 7">
                  <a:extLst>
                    <a:ext uri="{FF2B5EF4-FFF2-40B4-BE49-F238E27FC236}">
                      <a16:creationId xmlns:a16="http://schemas.microsoft.com/office/drawing/2014/main" id="{726050A1-0D65-432F-9025-002D1F9D16D2}"/>
                    </a:ext>
                  </a:extLst>
                </p:cNvPr>
                <p:cNvSpPr/>
                <p:nvPr userDrawn="1"/>
              </p:nvSpPr>
              <p:spPr>
                <a:xfrm>
                  <a:off x="1549420" y="5712364"/>
                  <a:ext cx="312583" cy="312583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lumMod val="94000"/>
                        <a:lumOff val="6000"/>
                      </a:schemeClr>
                    </a:gs>
                    <a:gs pos="56000">
                      <a:schemeClr val="tx1">
                        <a:lumMod val="65000"/>
                        <a:lumOff val="35000"/>
                      </a:schemeClr>
                    </a:gs>
                    <a:gs pos="91000">
                      <a:schemeClr val="tx1">
                        <a:lumMod val="50000"/>
                        <a:lumOff val="50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10800000" scaled="1"/>
                  <a:tileRect/>
                </a:gradFill>
                <a:ln w="0">
                  <a:solidFill>
                    <a:srgbClr val="262626"/>
                  </a:solidFill>
                </a:ln>
                <a:scene3d>
                  <a:camera prst="perspectiveFront"/>
                  <a:lightRig rig="threePt" dir="t"/>
                </a:scene3d>
                <a:sp3d>
                  <a:bevelT w="63500" h="127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Arial Unicode MS"/>
                    <a:cs typeface="+mn-cs"/>
                  </a:endParaRPr>
                </a:p>
              </p:txBody>
            </p:sp>
            <p:sp>
              <p:nvSpPr>
                <p:cNvPr id="22" name="Rounded Rectangle 8">
                  <a:extLst>
                    <a:ext uri="{FF2B5EF4-FFF2-40B4-BE49-F238E27FC236}">
                      <a16:creationId xmlns:a16="http://schemas.microsoft.com/office/drawing/2014/main" id="{6E93A2EE-533E-4173-B9C1-230F88A434D6}"/>
                    </a:ext>
                  </a:extLst>
                </p:cNvPr>
                <p:cNvSpPr/>
                <p:nvPr userDrawn="1"/>
              </p:nvSpPr>
              <p:spPr>
                <a:xfrm>
                  <a:off x="1634225" y="5796647"/>
                  <a:ext cx="142969" cy="144016"/>
                </a:xfrm>
                <a:prstGeom prst="roundRect">
                  <a:avLst/>
                </a:prstGeom>
                <a:solidFill>
                  <a:srgbClr val="737373"/>
                </a:solidFill>
                <a:ln w="6350">
                  <a:solidFill>
                    <a:srgbClr val="B0B0B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Arial Unicode MS"/>
                    <a:cs typeface="+mn-cs"/>
                  </a:endParaRPr>
                </a:p>
              </p:txBody>
            </p:sp>
          </p:grp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FE1BD616-0CF2-4769-BF9B-3DA738C39A7E}"/>
                </a:ext>
              </a:extLst>
            </p:cNvPr>
            <p:cNvGrpSpPr/>
            <p:nvPr/>
          </p:nvGrpSpPr>
          <p:grpSpPr>
            <a:xfrm>
              <a:off x="7210904" y="5333460"/>
              <a:ext cx="734603" cy="1136247"/>
              <a:chOff x="7224494" y="5344134"/>
              <a:chExt cx="734603" cy="1189257"/>
            </a:xfrm>
          </p:grpSpPr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E6CBACA6-DCCA-4141-88D1-A0F35CE0CE98}"/>
                  </a:ext>
                </a:extLst>
              </p:cNvPr>
              <p:cNvSpPr/>
              <p:nvPr/>
            </p:nvSpPr>
            <p:spPr>
              <a:xfrm>
                <a:off x="7224494" y="5344134"/>
                <a:ext cx="734603" cy="1189257"/>
              </a:xfrm>
              <a:custGeom>
                <a:avLst/>
                <a:gdLst>
                  <a:gd name="connsiteX0" fmla="*/ 7144 w 333375"/>
                  <a:gd name="connsiteY0" fmla="*/ 7144 h 590550"/>
                  <a:gd name="connsiteX1" fmla="*/ 331946 w 333375"/>
                  <a:gd name="connsiteY1" fmla="*/ 7144 h 590550"/>
                  <a:gd name="connsiteX2" fmla="*/ 331946 w 333375"/>
                  <a:gd name="connsiteY2" fmla="*/ 586264 h 590550"/>
                  <a:gd name="connsiteX3" fmla="*/ 7144 w 333375"/>
                  <a:gd name="connsiteY3" fmla="*/ 586264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3375" h="590550">
                    <a:moveTo>
                      <a:pt x="7144" y="7144"/>
                    </a:moveTo>
                    <a:lnTo>
                      <a:pt x="331946" y="7144"/>
                    </a:lnTo>
                    <a:lnTo>
                      <a:pt x="331946" y="586264"/>
                    </a:lnTo>
                    <a:lnTo>
                      <a:pt x="7144" y="586264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8DD864FA-A0BC-492E-BF4D-88C9CC2B47B1}"/>
                  </a:ext>
                </a:extLst>
              </p:cNvPr>
              <p:cNvSpPr/>
              <p:nvPr/>
            </p:nvSpPr>
            <p:spPr>
              <a:xfrm>
                <a:off x="7353653" y="5363515"/>
                <a:ext cx="604560" cy="1150499"/>
              </a:xfrm>
              <a:custGeom>
                <a:avLst/>
                <a:gdLst>
                  <a:gd name="connsiteX0" fmla="*/ 614149 w 1119116"/>
                  <a:gd name="connsiteY0" fmla="*/ 0 h 2330356"/>
                  <a:gd name="connsiteX1" fmla="*/ 1115704 w 1119116"/>
                  <a:gd name="connsiteY1" fmla="*/ 6824 h 2330356"/>
                  <a:gd name="connsiteX2" fmla="*/ 1119116 w 1119116"/>
                  <a:gd name="connsiteY2" fmla="*/ 2330356 h 2330356"/>
                  <a:gd name="connsiteX3" fmla="*/ 0 w 1119116"/>
                  <a:gd name="connsiteY3" fmla="*/ 2330356 h 2330356"/>
                  <a:gd name="connsiteX4" fmla="*/ 614149 w 1119116"/>
                  <a:gd name="connsiteY4" fmla="*/ 0 h 2330356"/>
                  <a:gd name="connsiteX0" fmla="*/ 614149 w 1119116"/>
                  <a:gd name="connsiteY0" fmla="*/ 0 h 2330356"/>
                  <a:gd name="connsiteX1" fmla="*/ 1115704 w 1119116"/>
                  <a:gd name="connsiteY1" fmla="*/ 3412 h 2330356"/>
                  <a:gd name="connsiteX2" fmla="*/ 1119116 w 1119116"/>
                  <a:gd name="connsiteY2" fmla="*/ 2330356 h 2330356"/>
                  <a:gd name="connsiteX3" fmla="*/ 0 w 1119116"/>
                  <a:gd name="connsiteY3" fmla="*/ 2330356 h 2330356"/>
                  <a:gd name="connsiteX4" fmla="*/ 614149 w 1119116"/>
                  <a:gd name="connsiteY4" fmla="*/ 0 h 2330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9116" h="2330356">
                    <a:moveTo>
                      <a:pt x="614149" y="0"/>
                    </a:moveTo>
                    <a:lnTo>
                      <a:pt x="1115704" y="3412"/>
                    </a:lnTo>
                    <a:cubicBezTo>
                      <a:pt x="1116841" y="777923"/>
                      <a:pt x="1117979" y="1555845"/>
                      <a:pt x="1119116" y="2330356"/>
                    </a:cubicBezTo>
                    <a:lnTo>
                      <a:pt x="0" y="2330356"/>
                    </a:lnTo>
                    <a:lnTo>
                      <a:pt x="614149" y="0"/>
                    </a:lnTo>
                    <a:close/>
                  </a:path>
                </a:pathLst>
              </a:custGeom>
              <a:solidFill>
                <a:srgbClr val="99999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</p:grpSp>
      <p:sp>
        <p:nvSpPr>
          <p:cNvPr id="23" name="Picture Placeholder 2">
            <a:extLst>
              <a:ext uri="{FF2B5EF4-FFF2-40B4-BE49-F238E27FC236}">
                <a16:creationId xmlns:a16="http://schemas.microsoft.com/office/drawing/2014/main" id="{EED5E027-9868-480D-BCAF-3CB2A4760A86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8609452" y="2064430"/>
            <a:ext cx="2535033" cy="350020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24" name="Picture Placeholder 2">
            <a:extLst>
              <a:ext uri="{FF2B5EF4-FFF2-40B4-BE49-F238E27FC236}">
                <a16:creationId xmlns:a16="http://schemas.microsoft.com/office/drawing/2014/main" id="{21F8E4CC-7F51-4081-861E-1765E691CB79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6906381" y="3455576"/>
            <a:ext cx="1484457" cy="233064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25" name="Text Placeholder 9">
            <a:extLst>
              <a:ext uri="{FF2B5EF4-FFF2-40B4-BE49-F238E27FC236}">
                <a16:creationId xmlns:a16="http://schemas.microsoft.com/office/drawing/2014/main" id="{5B86C1D0-37CE-4CE6-8F5F-45D6D9096DC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787040774"/>
      </p:ext>
    </p:extLst>
  </p:cSld>
  <p:clrMapOvr>
    <a:masterClrMapping/>
  </p:clrMapOvr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4073773"/>
      </p:ext>
    </p:extLst>
  </p:cSld>
  <p:clrMapOvr>
    <a:masterClrMapping/>
  </p:clrMapOvr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Section Break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2"/>
          <p:cNvSpPr>
            <a:spLocks noGrp="1"/>
          </p:cNvSpPr>
          <p:nvPr>
            <p:ph type="pic" idx="10" hasCustomPrompt="1"/>
          </p:nvPr>
        </p:nvSpPr>
        <p:spPr>
          <a:xfrm rot="10800000" flipV="1">
            <a:off x="-9624" y="-4763"/>
            <a:ext cx="7623587" cy="6867525"/>
          </a:xfrm>
          <a:custGeom>
            <a:avLst/>
            <a:gdLst>
              <a:gd name="connsiteX0" fmla="*/ 0 w 5457956"/>
              <a:gd name="connsiteY0" fmla="*/ 6858000 h 6858000"/>
              <a:gd name="connsiteX1" fmla="*/ 2738202 w 5457956"/>
              <a:gd name="connsiteY1" fmla="*/ 0 h 6858000"/>
              <a:gd name="connsiteX2" fmla="*/ 5457956 w 5457956"/>
              <a:gd name="connsiteY2" fmla="*/ 6858000 h 6858000"/>
              <a:gd name="connsiteX3" fmla="*/ 0 w 5457956"/>
              <a:gd name="connsiteY3" fmla="*/ 6858000 h 6858000"/>
              <a:gd name="connsiteX0" fmla="*/ 0 w 2733806"/>
              <a:gd name="connsiteY0" fmla="*/ 6867525 h 6867525"/>
              <a:gd name="connsiteX1" fmla="*/ 14052 w 2733806"/>
              <a:gd name="connsiteY1" fmla="*/ 0 h 6867525"/>
              <a:gd name="connsiteX2" fmla="*/ 2733806 w 2733806"/>
              <a:gd name="connsiteY2" fmla="*/ 6858000 h 6867525"/>
              <a:gd name="connsiteX3" fmla="*/ 0 w 2733806"/>
              <a:gd name="connsiteY3" fmla="*/ 6867525 h 6867525"/>
              <a:gd name="connsiteX0" fmla="*/ 2729148 w 5462954"/>
              <a:gd name="connsiteY0" fmla="*/ 6858000 h 6858000"/>
              <a:gd name="connsiteX1" fmla="*/ 0 w 5462954"/>
              <a:gd name="connsiteY1" fmla="*/ 0 h 6858000"/>
              <a:gd name="connsiteX2" fmla="*/ 5462954 w 5462954"/>
              <a:gd name="connsiteY2" fmla="*/ 6848475 h 6858000"/>
              <a:gd name="connsiteX3" fmla="*/ 2729148 w 5462954"/>
              <a:gd name="connsiteY3" fmla="*/ 6858000 h 6858000"/>
              <a:gd name="connsiteX0" fmla="*/ 2729148 w 5462954"/>
              <a:gd name="connsiteY0" fmla="*/ 6858000 h 6858000"/>
              <a:gd name="connsiteX1" fmla="*/ 0 w 5462954"/>
              <a:gd name="connsiteY1" fmla="*/ 0 h 6858000"/>
              <a:gd name="connsiteX2" fmla="*/ 4154847 w 5462954"/>
              <a:gd name="connsiteY2" fmla="*/ 5191125 h 6858000"/>
              <a:gd name="connsiteX3" fmla="*/ 5462954 w 5462954"/>
              <a:gd name="connsiteY3" fmla="*/ 6848475 h 6858000"/>
              <a:gd name="connsiteX4" fmla="*/ 2729148 w 5462954"/>
              <a:gd name="connsiteY4" fmla="*/ 6858000 h 6858000"/>
              <a:gd name="connsiteX0" fmla="*/ 2729148 w 5462954"/>
              <a:gd name="connsiteY0" fmla="*/ 6858000 h 6858000"/>
              <a:gd name="connsiteX1" fmla="*/ 0 w 5462954"/>
              <a:gd name="connsiteY1" fmla="*/ 0 h 6858000"/>
              <a:gd name="connsiteX2" fmla="*/ 4802547 w 5462954"/>
              <a:gd name="connsiteY2" fmla="*/ 9525 h 6858000"/>
              <a:gd name="connsiteX3" fmla="*/ 5462954 w 5462954"/>
              <a:gd name="connsiteY3" fmla="*/ 6848475 h 6858000"/>
              <a:gd name="connsiteX4" fmla="*/ 2729148 w 5462954"/>
              <a:gd name="connsiteY4" fmla="*/ 6858000 h 6858000"/>
              <a:gd name="connsiteX0" fmla="*/ 2729148 w 5462954"/>
              <a:gd name="connsiteY0" fmla="*/ 6867525 h 6867525"/>
              <a:gd name="connsiteX1" fmla="*/ 0 w 5462954"/>
              <a:gd name="connsiteY1" fmla="*/ 0 h 6867525"/>
              <a:gd name="connsiteX2" fmla="*/ 4802547 w 5462954"/>
              <a:gd name="connsiteY2" fmla="*/ 19050 h 6867525"/>
              <a:gd name="connsiteX3" fmla="*/ 5462954 w 5462954"/>
              <a:gd name="connsiteY3" fmla="*/ 6858000 h 6867525"/>
              <a:gd name="connsiteX4" fmla="*/ 2729148 w 5462954"/>
              <a:gd name="connsiteY4" fmla="*/ 6867525 h 6867525"/>
              <a:gd name="connsiteX0" fmla="*/ 2729148 w 4802547"/>
              <a:gd name="connsiteY0" fmla="*/ 6867525 h 6867525"/>
              <a:gd name="connsiteX1" fmla="*/ 0 w 4802547"/>
              <a:gd name="connsiteY1" fmla="*/ 0 h 6867525"/>
              <a:gd name="connsiteX2" fmla="*/ 4802547 w 4802547"/>
              <a:gd name="connsiteY2" fmla="*/ 19050 h 6867525"/>
              <a:gd name="connsiteX3" fmla="*/ 4786679 w 4802547"/>
              <a:gd name="connsiteY3" fmla="*/ 1695450 h 6867525"/>
              <a:gd name="connsiteX4" fmla="*/ 2729148 w 4802547"/>
              <a:gd name="connsiteY4" fmla="*/ 6867525 h 6867525"/>
              <a:gd name="connsiteX0" fmla="*/ 2729148 w 4812072"/>
              <a:gd name="connsiteY0" fmla="*/ 6867525 h 6867525"/>
              <a:gd name="connsiteX1" fmla="*/ 0 w 4812072"/>
              <a:gd name="connsiteY1" fmla="*/ 0 h 6867525"/>
              <a:gd name="connsiteX2" fmla="*/ 4812072 w 4812072"/>
              <a:gd name="connsiteY2" fmla="*/ 19050 h 6867525"/>
              <a:gd name="connsiteX3" fmla="*/ 4786679 w 4812072"/>
              <a:gd name="connsiteY3" fmla="*/ 1695450 h 6867525"/>
              <a:gd name="connsiteX4" fmla="*/ 2729148 w 4812072"/>
              <a:gd name="connsiteY4" fmla="*/ 6867525 h 6867525"/>
              <a:gd name="connsiteX0" fmla="*/ 2729148 w 4802547"/>
              <a:gd name="connsiteY0" fmla="*/ 6867525 h 6867525"/>
              <a:gd name="connsiteX1" fmla="*/ 0 w 4802547"/>
              <a:gd name="connsiteY1" fmla="*/ 0 h 6867525"/>
              <a:gd name="connsiteX2" fmla="*/ 4802547 w 4802547"/>
              <a:gd name="connsiteY2" fmla="*/ 0 h 6867525"/>
              <a:gd name="connsiteX3" fmla="*/ 4786679 w 4802547"/>
              <a:gd name="connsiteY3" fmla="*/ 1695450 h 6867525"/>
              <a:gd name="connsiteX4" fmla="*/ 2729148 w 4802547"/>
              <a:gd name="connsiteY4" fmla="*/ 6867525 h 6867525"/>
              <a:gd name="connsiteX0" fmla="*/ 2729148 w 4802547"/>
              <a:gd name="connsiteY0" fmla="*/ 6867525 h 6867525"/>
              <a:gd name="connsiteX1" fmla="*/ 0 w 4802547"/>
              <a:gd name="connsiteY1" fmla="*/ 0 h 6867525"/>
              <a:gd name="connsiteX2" fmla="*/ 4802547 w 4802547"/>
              <a:gd name="connsiteY2" fmla="*/ 0 h 6867525"/>
              <a:gd name="connsiteX3" fmla="*/ 4797652 w 4802547"/>
              <a:gd name="connsiteY3" fmla="*/ 1695450 h 6867525"/>
              <a:gd name="connsiteX4" fmla="*/ 2729148 w 4802547"/>
              <a:gd name="connsiteY4" fmla="*/ 6867525 h 6867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2547" h="6867525">
                <a:moveTo>
                  <a:pt x="2729148" y="6867525"/>
                </a:moveTo>
                <a:lnTo>
                  <a:pt x="0" y="0"/>
                </a:lnTo>
                <a:lnTo>
                  <a:pt x="4802547" y="0"/>
                </a:lnTo>
                <a:cubicBezTo>
                  <a:pt x="4800915" y="565150"/>
                  <a:pt x="4799284" y="1130300"/>
                  <a:pt x="4797652" y="1695450"/>
                </a:cubicBezTo>
                <a:lnTo>
                  <a:pt x="2729148" y="686752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  <a:p>
            <a:endParaRPr lang="ko-KR" altLang="en-US" dirty="0"/>
          </a:p>
        </p:txBody>
      </p:sp>
      <p:grpSp>
        <p:nvGrpSpPr>
          <p:cNvPr id="3" name="그룹 2">
            <a:extLst>
              <a:ext uri="{FF2B5EF4-FFF2-40B4-BE49-F238E27FC236}">
                <a16:creationId xmlns:a16="http://schemas.microsoft.com/office/drawing/2014/main" id="{EB848A32-7D4C-4B71-B9E6-7192AA909683}"/>
              </a:ext>
            </a:extLst>
          </p:cNvPr>
          <p:cNvGrpSpPr/>
          <p:nvPr userDrawn="1"/>
        </p:nvGrpSpPr>
        <p:grpSpPr>
          <a:xfrm>
            <a:off x="1285598" y="4531100"/>
            <a:ext cx="1831847" cy="2326900"/>
            <a:chOff x="1194997" y="4531100"/>
            <a:chExt cx="1391266" cy="2326900"/>
          </a:xfrm>
        </p:grpSpPr>
        <p:sp>
          <p:nvSpPr>
            <p:cNvPr id="2" name="평행 사변형 1">
              <a:extLst>
                <a:ext uri="{FF2B5EF4-FFF2-40B4-BE49-F238E27FC236}">
                  <a16:creationId xmlns:a16="http://schemas.microsoft.com/office/drawing/2014/main" id="{2B8AA02C-B6B0-4B35-89E0-87B97A43426A}"/>
                </a:ext>
              </a:extLst>
            </p:cNvPr>
            <p:cNvSpPr/>
            <p:nvPr userDrawn="1"/>
          </p:nvSpPr>
          <p:spPr>
            <a:xfrm flipH="1">
              <a:off x="1194997" y="4531100"/>
              <a:ext cx="1391266" cy="2326900"/>
            </a:xfrm>
            <a:prstGeom prst="parallelogram">
              <a:avLst>
                <a:gd name="adj" fmla="val 80803"/>
              </a:avLst>
            </a:prstGeom>
            <a:solidFill>
              <a:schemeClr val="accent1">
                <a:alpha val="8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0" name="평행 사변형 9">
              <a:extLst>
                <a:ext uri="{FF2B5EF4-FFF2-40B4-BE49-F238E27FC236}">
                  <a16:creationId xmlns:a16="http://schemas.microsoft.com/office/drawing/2014/main" id="{C0F73695-4F5E-4970-8CF3-C8172FE74F02}"/>
                </a:ext>
              </a:extLst>
            </p:cNvPr>
            <p:cNvSpPr/>
            <p:nvPr userDrawn="1"/>
          </p:nvSpPr>
          <p:spPr>
            <a:xfrm flipH="1">
              <a:off x="1435656" y="5606204"/>
              <a:ext cx="792473" cy="1251796"/>
            </a:xfrm>
            <a:prstGeom prst="parallelogram">
              <a:avLst>
                <a:gd name="adj" fmla="val 77385"/>
              </a:avLst>
            </a:prstGeom>
            <a:solidFill>
              <a:schemeClr val="accent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grpSp>
        <p:nvGrpSpPr>
          <p:cNvPr id="4" name="그룹 3">
            <a:extLst>
              <a:ext uri="{FF2B5EF4-FFF2-40B4-BE49-F238E27FC236}">
                <a16:creationId xmlns:a16="http://schemas.microsoft.com/office/drawing/2014/main" id="{394350A7-EFD9-4814-B86A-26643AF9EBD5}"/>
              </a:ext>
            </a:extLst>
          </p:cNvPr>
          <p:cNvGrpSpPr/>
          <p:nvPr userDrawn="1"/>
        </p:nvGrpSpPr>
        <p:grpSpPr>
          <a:xfrm>
            <a:off x="4525518" y="-4290"/>
            <a:ext cx="3952171" cy="5200979"/>
            <a:chOff x="3920151" y="-9053"/>
            <a:chExt cx="3215578" cy="4014975"/>
          </a:xfrm>
        </p:grpSpPr>
        <p:sp>
          <p:nvSpPr>
            <p:cNvPr id="13" name="평행 사변형 12">
              <a:extLst>
                <a:ext uri="{FF2B5EF4-FFF2-40B4-BE49-F238E27FC236}">
                  <a16:creationId xmlns:a16="http://schemas.microsoft.com/office/drawing/2014/main" id="{71BCA314-9337-4A75-818B-76B0C0EED895}"/>
                </a:ext>
              </a:extLst>
            </p:cNvPr>
            <p:cNvSpPr/>
            <p:nvPr userDrawn="1"/>
          </p:nvSpPr>
          <p:spPr>
            <a:xfrm>
              <a:off x="3920151" y="-4763"/>
              <a:ext cx="2921235" cy="4010685"/>
            </a:xfrm>
            <a:prstGeom prst="parallelogram">
              <a:avLst>
                <a:gd name="adj" fmla="val 91201"/>
              </a:avLst>
            </a:prstGeom>
            <a:solidFill>
              <a:schemeClr val="accent1">
                <a:alpha val="8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4" name="평행 사변형 13">
              <a:extLst>
                <a:ext uri="{FF2B5EF4-FFF2-40B4-BE49-F238E27FC236}">
                  <a16:creationId xmlns:a16="http://schemas.microsoft.com/office/drawing/2014/main" id="{FC648CB1-83CE-4452-A37D-C391A74635DC}"/>
                </a:ext>
              </a:extLst>
            </p:cNvPr>
            <p:cNvSpPr/>
            <p:nvPr userDrawn="1"/>
          </p:nvSpPr>
          <p:spPr>
            <a:xfrm>
              <a:off x="4959760" y="-9053"/>
              <a:ext cx="2175969" cy="3064477"/>
            </a:xfrm>
            <a:prstGeom prst="parallelogram">
              <a:avLst>
                <a:gd name="adj" fmla="val 91630"/>
              </a:avLst>
            </a:prstGeom>
            <a:solidFill>
              <a:schemeClr val="accent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grpSp>
        <p:nvGrpSpPr>
          <p:cNvPr id="9" name="Group 10">
            <a:extLst>
              <a:ext uri="{FF2B5EF4-FFF2-40B4-BE49-F238E27FC236}">
                <a16:creationId xmlns:a16="http://schemas.microsoft.com/office/drawing/2014/main" id="{1D638CE8-AD20-4CB4-B6A3-210BB7201115}"/>
              </a:ext>
            </a:extLst>
          </p:cNvPr>
          <p:cNvGrpSpPr/>
          <p:nvPr userDrawn="1"/>
        </p:nvGrpSpPr>
        <p:grpSpPr>
          <a:xfrm rot="10800000" flipH="1" flipV="1">
            <a:off x="9501318" y="3410805"/>
            <a:ext cx="2690682" cy="3483407"/>
            <a:chOff x="5710110" y="861237"/>
            <a:chExt cx="2769391" cy="3585306"/>
          </a:xfrm>
        </p:grpSpPr>
        <p:sp>
          <p:nvSpPr>
            <p:cNvPr id="11" name="Isosceles Triangle 4">
              <a:extLst>
                <a:ext uri="{FF2B5EF4-FFF2-40B4-BE49-F238E27FC236}">
                  <a16:creationId xmlns:a16="http://schemas.microsoft.com/office/drawing/2014/main" id="{4401D16F-071F-48DF-B9E7-B14969668B30}"/>
                </a:ext>
              </a:extLst>
            </p:cNvPr>
            <p:cNvSpPr/>
            <p:nvPr userDrawn="1"/>
          </p:nvSpPr>
          <p:spPr>
            <a:xfrm>
              <a:off x="6400800" y="2052084"/>
              <a:ext cx="1381381" cy="1190846"/>
            </a:xfrm>
            <a:prstGeom prst="triangle">
              <a:avLst/>
            </a:prstGeom>
            <a:solidFill>
              <a:schemeClr val="accent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2" name="Isosceles Triangle 5">
              <a:extLst>
                <a:ext uri="{FF2B5EF4-FFF2-40B4-BE49-F238E27FC236}">
                  <a16:creationId xmlns:a16="http://schemas.microsoft.com/office/drawing/2014/main" id="{D167A15C-92B8-4066-873F-0711670DC70A}"/>
                </a:ext>
              </a:extLst>
            </p:cNvPr>
            <p:cNvSpPr/>
            <p:nvPr userDrawn="1"/>
          </p:nvSpPr>
          <p:spPr>
            <a:xfrm rot="10800000">
              <a:off x="7091490" y="2052084"/>
              <a:ext cx="1381381" cy="1190846"/>
            </a:xfrm>
            <a:prstGeom prst="triangle">
              <a:avLst/>
            </a:prstGeom>
            <a:solidFill>
              <a:schemeClr val="accent1">
                <a:alpha val="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5" name="Isosceles Triangle 6">
              <a:extLst>
                <a:ext uri="{FF2B5EF4-FFF2-40B4-BE49-F238E27FC236}">
                  <a16:creationId xmlns:a16="http://schemas.microsoft.com/office/drawing/2014/main" id="{E9FABD01-6038-40C2-AB88-2F53D5D2519B}"/>
                </a:ext>
              </a:extLst>
            </p:cNvPr>
            <p:cNvSpPr/>
            <p:nvPr userDrawn="1"/>
          </p:nvSpPr>
          <p:spPr>
            <a:xfrm>
              <a:off x="5710110" y="3232297"/>
              <a:ext cx="1381381" cy="1190846"/>
            </a:xfrm>
            <a:prstGeom prst="triangle">
              <a:avLst/>
            </a:prstGeom>
            <a:solidFill>
              <a:schemeClr val="accent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6" name="Isosceles Triangle 7">
              <a:extLst>
                <a:ext uri="{FF2B5EF4-FFF2-40B4-BE49-F238E27FC236}">
                  <a16:creationId xmlns:a16="http://schemas.microsoft.com/office/drawing/2014/main" id="{8FD28A03-2325-4BC7-9456-3B7B2A1849DF}"/>
                </a:ext>
              </a:extLst>
            </p:cNvPr>
            <p:cNvSpPr/>
            <p:nvPr userDrawn="1"/>
          </p:nvSpPr>
          <p:spPr>
            <a:xfrm rot="10800000">
              <a:off x="6400800" y="3232297"/>
              <a:ext cx="1381381" cy="1190846"/>
            </a:xfrm>
            <a:prstGeom prst="triangle">
              <a:avLst/>
            </a:prstGeom>
            <a:solidFill>
              <a:schemeClr val="accent1">
                <a:alpha val="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7" name="Isosceles Triangle 8">
              <a:extLst>
                <a:ext uri="{FF2B5EF4-FFF2-40B4-BE49-F238E27FC236}">
                  <a16:creationId xmlns:a16="http://schemas.microsoft.com/office/drawing/2014/main" id="{0B238841-B35E-4A6D-8711-0141841E43B0}"/>
                </a:ext>
              </a:extLst>
            </p:cNvPr>
            <p:cNvSpPr/>
            <p:nvPr userDrawn="1"/>
          </p:nvSpPr>
          <p:spPr>
            <a:xfrm>
              <a:off x="7091490" y="3242930"/>
              <a:ext cx="1381381" cy="1190846"/>
            </a:xfrm>
            <a:prstGeom prst="triangle">
              <a:avLst/>
            </a:prstGeom>
            <a:solidFill>
              <a:schemeClr val="accent1">
                <a:alpha val="2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9" name="Isosceles Triangle 9">
              <a:extLst>
                <a:ext uri="{FF2B5EF4-FFF2-40B4-BE49-F238E27FC236}">
                  <a16:creationId xmlns:a16="http://schemas.microsoft.com/office/drawing/2014/main" id="{AA6769A0-D5A9-498C-AC0B-268E1CC7C2B0}"/>
                </a:ext>
              </a:extLst>
            </p:cNvPr>
            <p:cNvSpPr/>
            <p:nvPr userDrawn="1"/>
          </p:nvSpPr>
          <p:spPr>
            <a:xfrm>
              <a:off x="7091490" y="861237"/>
              <a:ext cx="1381381" cy="1190846"/>
            </a:xfrm>
            <a:prstGeom prst="triangle">
              <a:avLst/>
            </a:prstGeom>
            <a:solidFill>
              <a:schemeClr val="accent1">
                <a:alpha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20" name="Isosceles Triangle 5">
              <a:extLst>
                <a:ext uri="{FF2B5EF4-FFF2-40B4-BE49-F238E27FC236}">
                  <a16:creationId xmlns:a16="http://schemas.microsoft.com/office/drawing/2014/main" id="{1B28F9E9-3E45-472A-BAE5-2D793E7B0095}"/>
                </a:ext>
              </a:extLst>
            </p:cNvPr>
            <p:cNvSpPr/>
            <p:nvPr userDrawn="1"/>
          </p:nvSpPr>
          <p:spPr>
            <a:xfrm rot="10800000">
              <a:off x="7798130" y="2053637"/>
              <a:ext cx="681371" cy="2392906"/>
            </a:xfrm>
            <a:custGeom>
              <a:avLst/>
              <a:gdLst>
                <a:gd name="connsiteX0" fmla="*/ 0 w 1342121"/>
                <a:gd name="connsiteY0" fmla="*/ 1157001 h 1157001"/>
                <a:gd name="connsiteX1" fmla="*/ 671061 w 1342121"/>
                <a:gd name="connsiteY1" fmla="*/ 0 h 1157001"/>
                <a:gd name="connsiteX2" fmla="*/ 1342121 w 1342121"/>
                <a:gd name="connsiteY2" fmla="*/ 1157001 h 1157001"/>
                <a:gd name="connsiteX3" fmla="*/ 0 w 1342121"/>
                <a:gd name="connsiteY3" fmla="*/ 1157001 h 1157001"/>
                <a:gd name="connsiteX0" fmla="*/ 0 w 1342121"/>
                <a:gd name="connsiteY0" fmla="*/ 2478806 h 2478806"/>
                <a:gd name="connsiteX1" fmla="*/ 145960 w 1342121"/>
                <a:gd name="connsiteY1" fmla="*/ 0 h 2478806"/>
                <a:gd name="connsiteX2" fmla="*/ 1342121 w 1342121"/>
                <a:gd name="connsiteY2" fmla="*/ 2478806 h 2478806"/>
                <a:gd name="connsiteX3" fmla="*/ 0 w 1342121"/>
                <a:gd name="connsiteY3" fmla="*/ 2478806 h 2478806"/>
                <a:gd name="connsiteX0" fmla="*/ 0 w 807966"/>
                <a:gd name="connsiteY0" fmla="*/ 2478806 h 2478806"/>
                <a:gd name="connsiteX1" fmla="*/ 145960 w 807966"/>
                <a:gd name="connsiteY1" fmla="*/ 0 h 2478806"/>
                <a:gd name="connsiteX2" fmla="*/ 807966 w 807966"/>
                <a:gd name="connsiteY2" fmla="*/ 1166053 h 2478806"/>
                <a:gd name="connsiteX3" fmla="*/ 0 w 807966"/>
                <a:gd name="connsiteY3" fmla="*/ 2478806 h 2478806"/>
                <a:gd name="connsiteX0" fmla="*/ 7949 w 662006"/>
                <a:gd name="connsiteY0" fmla="*/ 2324897 h 2324897"/>
                <a:gd name="connsiteX1" fmla="*/ 0 w 662006"/>
                <a:gd name="connsiteY1" fmla="*/ 0 h 2324897"/>
                <a:gd name="connsiteX2" fmla="*/ 662006 w 662006"/>
                <a:gd name="connsiteY2" fmla="*/ 1166053 h 2324897"/>
                <a:gd name="connsiteX3" fmla="*/ 7949 w 662006"/>
                <a:gd name="connsiteY3" fmla="*/ 2324897 h 2324897"/>
                <a:gd name="connsiteX0" fmla="*/ 7949 w 662006"/>
                <a:gd name="connsiteY0" fmla="*/ 2324897 h 2324897"/>
                <a:gd name="connsiteX1" fmla="*/ 0 w 662006"/>
                <a:gd name="connsiteY1" fmla="*/ 0 h 2324897"/>
                <a:gd name="connsiteX2" fmla="*/ 662006 w 662006"/>
                <a:gd name="connsiteY2" fmla="*/ 1175106 h 2324897"/>
                <a:gd name="connsiteX3" fmla="*/ 7949 w 662006"/>
                <a:gd name="connsiteY3" fmla="*/ 2324897 h 2324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2006" h="2324897">
                  <a:moveTo>
                    <a:pt x="7949" y="2324897"/>
                  </a:moveTo>
                  <a:cubicBezTo>
                    <a:pt x="5299" y="1549931"/>
                    <a:pt x="2650" y="774966"/>
                    <a:pt x="0" y="0"/>
                  </a:cubicBezTo>
                  <a:lnTo>
                    <a:pt x="662006" y="1175106"/>
                  </a:lnTo>
                  <a:lnTo>
                    <a:pt x="7949" y="2324897"/>
                  </a:lnTo>
                  <a:close/>
                </a:path>
              </a:pathLst>
            </a:custGeom>
            <a:solidFill>
              <a:schemeClr val="accent1">
                <a:alpha val="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75430584"/>
      </p:ext>
    </p:extLst>
  </p:cSld>
  <p:clrMapOvr>
    <a:masterClrMapping/>
  </p:clrMapOvr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3969950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33">
            <a:extLst>
              <a:ext uri="{FF2B5EF4-FFF2-40B4-BE49-F238E27FC236}">
                <a16:creationId xmlns:a16="http://schemas.microsoft.com/office/drawing/2014/main" id="{8C9C815E-15D4-48E1-8EBE-7E07C11F17D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847486" y="342900"/>
            <a:ext cx="5926499" cy="6172200"/>
          </a:xfrm>
          <a:custGeom>
            <a:avLst/>
            <a:gdLst>
              <a:gd name="connsiteX0" fmla="*/ 1240972 w 5926499"/>
              <a:gd name="connsiteY0" fmla="*/ 0 h 6172200"/>
              <a:gd name="connsiteX1" fmla="*/ 5926499 w 5926499"/>
              <a:gd name="connsiteY1" fmla="*/ 0 h 6172200"/>
              <a:gd name="connsiteX2" fmla="*/ 5926499 w 5926499"/>
              <a:gd name="connsiteY2" fmla="*/ 6172200 h 6172200"/>
              <a:gd name="connsiteX3" fmla="*/ 1240972 w 5926499"/>
              <a:gd name="connsiteY3" fmla="*/ 6172200 h 6172200"/>
              <a:gd name="connsiteX4" fmla="*/ 1240972 w 5926499"/>
              <a:gd name="connsiteY4" fmla="*/ 6015988 h 6172200"/>
              <a:gd name="connsiteX5" fmla="*/ 92399 w 5926499"/>
              <a:gd name="connsiteY5" fmla="*/ 6015988 h 6172200"/>
              <a:gd name="connsiteX6" fmla="*/ 92399 w 5926499"/>
              <a:gd name="connsiteY6" fmla="*/ 5938701 h 6172200"/>
              <a:gd name="connsiteX7" fmla="*/ 1240972 w 5926499"/>
              <a:gd name="connsiteY7" fmla="*/ 5938701 h 6172200"/>
              <a:gd name="connsiteX8" fmla="*/ 1240972 w 5926499"/>
              <a:gd name="connsiteY8" fmla="*/ 5859778 h 6172200"/>
              <a:gd name="connsiteX9" fmla="*/ 497028 w 5926499"/>
              <a:gd name="connsiteY9" fmla="*/ 5859778 h 6172200"/>
              <a:gd name="connsiteX10" fmla="*/ 497028 w 5926499"/>
              <a:gd name="connsiteY10" fmla="*/ 5668190 h 6172200"/>
              <a:gd name="connsiteX11" fmla="*/ 1240972 w 5926499"/>
              <a:gd name="connsiteY11" fmla="*/ 5668190 h 6172200"/>
              <a:gd name="connsiteX12" fmla="*/ 1240972 w 5926499"/>
              <a:gd name="connsiteY12" fmla="*/ 5589267 h 6172200"/>
              <a:gd name="connsiteX13" fmla="*/ 2775704 w 5926499"/>
              <a:gd name="connsiteY13" fmla="*/ 5589267 h 6172200"/>
              <a:gd name="connsiteX14" fmla="*/ 2775704 w 5926499"/>
              <a:gd name="connsiteY14" fmla="*/ 5511980 h 6172200"/>
              <a:gd name="connsiteX15" fmla="*/ 1240972 w 5926499"/>
              <a:gd name="connsiteY15" fmla="*/ 5511980 h 6172200"/>
              <a:gd name="connsiteX16" fmla="*/ 1240972 w 5926499"/>
              <a:gd name="connsiteY16" fmla="*/ 5222694 h 6172200"/>
              <a:gd name="connsiteX17" fmla="*/ 2993421 w 5926499"/>
              <a:gd name="connsiteY17" fmla="*/ 5222694 h 6172200"/>
              <a:gd name="connsiteX18" fmla="*/ 2993421 w 5926499"/>
              <a:gd name="connsiteY18" fmla="*/ 5031107 h 6172200"/>
              <a:gd name="connsiteX19" fmla="*/ 1240972 w 5926499"/>
              <a:gd name="connsiteY19" fmla="*/ 5031107 h 6172200"/>
              <a:gd name="connsiteX20" fmla="*/ 1240972 w 5926499"/>
              <a:gd name="connsiteY20" fmla="*/ 4922382 h 6172200"/>
              <a:gd name="connsiteX21" fmla="*/ 225578 w 5926499"/>
              <a:gd name="connsiteY21" fmla="*/ 4922382 h 6172200"/>
              <a:gd name="connsiteX22" fmla="*/ 225578 w 5926499"/>
              <a:gd name="connsiteY22" fmla="*/ 4845095 h 6172200"/>
              <a:gd name="connsiteX23" fmla="*/ 1240972 w 5926499"/>
              <a:gd name="connsiteY23" fmla="*/ 4845095 h 6172200"/>
              <a:gd name="connsiteX24" fmla="*/ 1240972 w 5926499"/>
              <a:gd name="connsiteY24" fmla="*/ 4721133 h 6172200"/>
              <a:gd name="connsiteX25" fmla="*/ 2181818 w 5926499"/>
              <a:gd name="connsiteY25" fmla="*/ 4721133 h 6172200"/>
              <a:gd name="connsiteX26" fmla="*/ 2181818 w 5926499"/>
              <a:gd name="connsiteY26" fmla="*/ 4655818 h 6172200"/>
              <a:gd name="connsiteX27" fmla="*/ 1240972 w 5926499"/>
              <a:gd name="connsiteY27" fmla="*/ 4655818 h 6172200"/>
              <a:gd name="connsiteX28" fmla="*/ 1240972 w 5926499"/>
              <a:gd name="connsiteY28" fmla="*/ 4516481 h 6172200"/>
              <a:gd name="connsiteX29" fmla="*/ 497028 w 5926499"/>
              <a:gd name="connsiteY29" fmla="*/ 4516481 h 6172200"/>
              <a:gd name="connsiteX30" fmla="*/ 497028 w 5926499"/>
              <a:gd name="connsiteY30" fmla="*/ 4439194 h 6172200"/>
              <a:gd name="connsiteX31" fmla="*/ 1240972 w 5926499"/>
              <a:gd name="connsiteY31" fmla="*/ 4439194 h 6172200"/>
              <a:gd name="connsiteX32" fmla="*/ 1240972 w 5926499"/>
              <a:gd name="connsiteY32" fmla="*/ 4321628 h 6172200"/>
              <a:gd name="connsiteX33" fmla="*/ 2347278 w 5926499"/>
              <a:gd name="connsiteY33" fmla="*/ 4321628 h 6172200"/>
              <a:gd name="connsiteX34" fmla="*/ 2347278 w 5926499"/>
              <a:gd name="connsiteY34" fmla="*/ 4130040 h 6172200"/>
              <a:gd name="connsiteX35" fmla="*/ 1240972 w 5926499"/>
              <a:gd name="connsiteY35" fmla="*/ 4130040 h 6172200"/>
              <a:gd name="connsiteX36" fmla="*/ 1240972 w 5926499"/>
              <a:gd name="connsiteY36" fmla="*/ 3828776 h 6172200"/>
              <a:gd name="connsiteX37" fmla="*/ 2347278 w 5926499"/>
              <a:gd name="connsiteY37" fmla="*/ 3828776 h 6172200"/>
              <a:gd name="connsiteX38" fmla="*/ 2347278 w 5926499"/>
              <a:gd name="connsiteY38" fmla="*/ 3751489 h 6172200"/>
              <a:gd name="connsiteX39" fmla="*/ 1240972 w 5926499"/>
              <a:gd name="connsiteY39" fmla="*/ 3751489 h 6172200"/>
              <a:gd name="connsiteX40" fmla="*/ 1240972 w 5926499"/>
              <a:gd name="connsiteY40" fmla="*/ 3567249 h 6172200"/>
              <a:gd name="connsiteX41" fmla="*/ 544605 w 5926499"/>
              <a:gd name="connsiteY41" fmla="*/ 3567249 h 6172200"/>
              <a:gd name="connsiteX42" fmla="*/ 544605 w 5926499"/>
              <a:gd name="connsiteY42" fmla="*/ 3279866 h 6172200"/>
              <a:gd name="connsiteX43" fmla="*/ 1240972 w 5926499"/>
              <a:gd name="connsiteY43" fmla="*/ 3279866 h 6172200"/>
              <a:gd name="connsiteX44" fmla="*/ 1240972 w 5926499"/>
              <a:gd name="connsiteY44" fmla="*/ 3141069 h 6172200"/>
              <a:gd name="connsiteX45" fmla="*/ 0 w 5926499"/>
              <a:gd name="connsiteY45" fmla="*/ 3141069 h 6172200"/>
              <a:gd name="connsiteX46" fmla="*/ 0 w 5926499"/>
              <a:gd name="connsiteY46" fmla="*/ 3063782 h 6172200"/>
              <a:gd name="connsiteX47" fmla="*/ 1240972 w 5926499"/>
              <a:gd name="connsiteY47" fmla="*/ 3063782 h 6172200"/>
              <a:gd name="connsiteX48" fmla="*/ 1240972 w 5926499"/>
              <a:gd name="connsiteY48" fmla="*/ 2942953 h 6172200"/>
              <a:gd name="connsiteX49" fmla="*/ 343464 w 5926499"/>
              <a:gd name="connsiteY49" fmla="*/ 2942953 h 6172200"/>
              <a:gd name="connsiteX50" fmla="*/ 343464 w 5926499"/>
              <a:gd name="connsiteY50" fmla="*/ 2865666 h 6172200"/>
              <a:gd name="connsiteX51" fmla="*/ 1240972 w 5926499"/>
              <a:gd name="connsiteY51" fmla="*/ 2865666 h 6172200"/>
              <a:gd name="connsiteX52" fmla="*/ 1240972 w 5926499"/>
              <a:gd name="connsiteY52" fmla="*/ 2770414 h 6172200"/>
              <a:gd name="connsiteX53" fmla="*/ 2020709 w 5926499"/>
              <a:gd name="connsiteY53" fmla="*/ 2770414 h 6172200"/>
              <a:gd name="connsiteX54" fmla="*/ 2020709 w 5926499"/>
              <a:gd name="connsiteY54" fmla="*/ 2705099 h 6172200"/>
              <a:gd name="connsiteX55" fmla="*/ 1240972 w 5926499"/>
              <a:gd name="connsiteY55" fmla="*/ 2705099 h 6172200"/>
              <a:gd name="connsiteX56" fmla="*/ 1240972 w 5926499"/>
              <a:gd name="connsiteY56" fmla="*/ 2453364 h 6172200"/>
              <a:gd name="connsiteX57" fmla="*/ 2113162 w 5926499"/>
              <a:gd name="connsiteY57" fmla="*/ 2453364 h 6172200"/>
              <a:gd name="connsiteX58" fmla="*/ 2113162 w 5926499"/>
              <a:gd name="connsiteY58" fmla="*/ 2261777 h 6172200"/>
              <a:gd name="connsiteX59" fmla="*/ 1240972 w 5926499"/>
              <a:gd name="connsiteY59" fmla="*/ 2261777 h 6172200"/>
              <a:gd name="connsiteX60" fmla="*/ 1240972 w 5926499"/>
              <a:gd name="connsiteY60" fmla="*/ 2065018 h 6172200"/>
              <a:gd name="connsiteX61" fmla="*/ 544605 w 5926499"/>
              <a:gd name="connsiteY61" fmla="*/ 2065018 h 6172200"/>
              <a:gd name="connsiteX62" fmla="*/ 544605 w 5926499"/>
              <a:gd name="connsiteY62" fmla="*/ 1999703 h 6172200"/>
              <a:gd name="connsiteX63" fmla="*/ 1240972 w 5926499"/>
              <a:gd name="connsiteY63" fmla="*/ 1999703 h 6172200"/>
              <a:gd name="connsiteX64" fmla="*/ 1240972 w 5926499"/>
              <a:gd name="connsiteY64" fmla="*/ 1794507 h 6172200"/>
              <a:gd name="connsiteX65" fmla="*/ 2587402 w 5926499"/>
              <a:gd name="connsiteY65" fmla="*/ 1794507 h 6172200"/>
              <a:gd name="connsiteX66" fmla="*/ 2587402 w 5926499"/>
              <a:gd name="connsiteY66" fmla="*/ 1717220 h 6172200"/>
              <a:gd name="connsiteX67" fmla="*/ 1240972 w 5926499"/>
              <a:gd name="connsiteY67" fmla="*/ 1717220 h 6172200"/>
              <a:gd name="connsiteX68" fmla="*/ 1240972 w 5926499"/>
              <a:gd name="connsiteY68" fmla="*/ 1582782 h 6172200"/>
              <a:gd name="connsiteX69" fmla="*/ 191589 w 5926499"/>
              <a:gd name="connsiteY69" fmla="*/ 1582782 h 6172200"/>
              <a:gd name="connsiteX70" fmla="*/ 191589 w 5926499"/>
              <a:gd name="connsiteY70" fmla="*/ 1391193 h 6172200"/>
              <a:gd name="connsiteX71" fmla="*/ 1240972 w 5926499"/>
              <a:gd name="connsiteY71" fmla="*/ 1391193 h 6172200"/>
              <a:gd name="connsiteX72" fmla="*/ 1240972 w 5926499"/>
              <a:gd name="connsiteY72" fmla="*/ 1256756 h 6172200"/>
              <a:gd name="connsiteX73" fmla="*/ 2981203 w 5926499"/>
              <a:gd name="connsiteY73" fmla="*/ 1256756 h 6172200"/>
              <a:gd name="connsiteX74" fmla="*/ 2981203 w 5926499"/>
              <a:gd name="connsiteY74" fmla="*/ 1179469 h 6172200"/>
              <a:gd name="connsiteX75" fmla="*/ 1240972 w 5926499"/>
              <a:gd name="connsiteY75" fmla="*/ 1179469 h 6172200"/>
              <a:gd name="connsiteX76" fmla="*/ 1240972 w 5926499"/>
              <a:gd name="connsiteY76" fmla="*/ 1024346 h 6172200"/>
              <a:gd name="connsiteX77" fmla="*/ 2051188 w 5926499"/>
              <a:gd name="connsiteY77" fmla="*/ 1024346 h 6172200"/>
              <a:gd name="connsiteX78" fmla="*/ 2051188 w 5926499"/>
              <a:gd name="connsiteY78" fmla="*/ 828402 h 6172200"/>
              <a:gd name="connsiteX79" fmla="*/ 1240972 w 5926499"/>
              <a:gd name="connsiteY79" fmla="*/ 828402 h 6172200"/>
              <a:gd name="connsiteX80" fmla="*/ 1240972 w 5926499"/>
              <a:gd name="connsiteY80" fmla="*/ 695597 h 6172200"/>
              <a:gd name="connsiteX81" fmla="*/ 579440 w 5926499"/>
              <a:gd name="connsiteY81" fmla="*/ 695597 h 6172200"/>
              <a:gd name="connsiteX82" fmla="*/ 579440 w 5926499"/>
              <a:gd name="connsiteY82" fmla="*/ 504009 h 6172200"/>
              <a:gd name="connsiteX83" fmla="*/ 1240972 w 5926499"/>
              <a:gd name="connsiteY83" fmla="*/ 504009 h 6172200"/>
              <a:gd name="connsiteX84" fmla="*/ 1240972 w 5926499"/>
              <a:gd name="connsiteY84" fmla="*/ 447943 h 6172200"/>
              <a:gd name="connsiteX85" fmla="*/ 977276 w 5926499"/>
              <a:gd name="connsiteY85" fmla="*/ 447943 h 6172200"/>
              <a:gd name="connsiteX86" fmla="*/ 977276 w 5926499"/>
              <a:gd name="connsiteY86" fmla="*/ 370656 h 6172200"/>
              <a:gd name="connsiteX87" fmla="*/ 1240972 w 5926499"/>
              <a:gd name="connsiteY87" fmla="*/ 370656 h 6172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5926499" h="6172200">
                <a:moveTo>
                  <a:pt x="1240972" y="0"/>
                </a:moveTo>
                <a:lnTo>
                  <a:pt x="5926499" y="0"/>
                </a:lnTo>
                <a:lnTo>
                  <a:pt x="5926499" y="6172200"/>
                </a:lnTo>
                <a:lnTo>
                  <a:pt x="1240972" y="6172200"/>
                </a:lnTo>
                <a:lnTo>
                  <a:pt x="1240972" y="6015988"/>
                </a:lnTo>
                <a:lnTo>
                  <a:pt x="92399" y="6015988"/>
                </a:lnTo>
                <a:lnTo>
                  <a:pt x="92399" y="5938701"/>
                </a:lnTo>
                <a:lnTo>
                  <a:pt x="1240972" y="5938701"/>
                </a:lnTo>
                <a:lnTo>
                  <a:pt x="1240972" y="5859778"/>
                </a:lnTo>
                <a:lnTo>
                  <a:pt x="497028" y="5859778"/>
                </a:lnTo>
                <a:lnTo>
                  <a:pt x="497028" y="5668190"/>
                </a:lnTo>
                <a:lnTo>
                  <a:pt x="1240972" y="5668190"/>
                </a:lnTo>
                <a:lnTo>
                  <a:pt x="1240972" y="5589267"/>
                </a:lnTo>
                <a:lnTo>
                  <a:pt x="2775704" y="5589267"/>
                </a:lnTo>
                <a:lnTo>
                  <a:pt x="2775704" y="5511980"/>
                </a:lnTo>
                <a:lnTo>
                  <a:pt x="1240972" y="5511980"/>
                </a:lnTo>
                <a:lnTo>
                  <a:pt x="1240972" y="5222694"/>
                </a:lnTo>
                <a:lnTo>
                  <a:pt x="2993421" y="5222694"/>
                </a:lnTo>
                <a:lnTo>
                  <a:pt x="2993421" y="5031107"/>
                </a:lnTo>
                <a:lnTo>
                  <a:pt x="1240972" y="5031107"/>
                </a:lnTo>
                <a:lnTo>
                  <a:pt x="1240972" y="4922382"/>
                </a:lnTo>
                <a:lnTo>
                  <a:pt x="225578" y="4922382"/>
                </a:lnTo>
                <a:lnTo>
                  <a:pt x="225578" y="4845095"/>
                </a:lnTo>
                <a:lnTo>
                  <a:pt x="1240972" y="4845095"/>
                </a:lnTo>
                <a:lnTo>
                  <a:pt x="1240972" y="4721133"/>
                </a:lnTo>
                <a:lnTo>
                  <a:pt x="2181818" y="4721133"/>
                </a:lnTo>
                <a:lnTo>
                  <a:pt x="2181818" y="4655818"/>
                </a:lnTo>
                <a:lnTo>
                  <a:pt x="1240972" y="4655818"/>
                </a:lnTo>
                <a:lnTo>
                  <a:pt x="1240972" y="4516481"/>
                </a:lnTo>
                <a:lnTo>
                  <a:pt x="497028" y="4516481"/>
                </a:lnTo>
                <a:lnTo>
                  <a:pt x="497028" y="4439194"/>
                </a:lnTo>
                <a:lnTo>
                  <a:pt x="1240972" y="4439194"/>
                </a:lnTo>
                <a:lnTo>
                  <a:pt x="1240972" y="4321628"/>
                </a:lnTo>
                <a:lnTo>
                  <a:pt x="2347278" y="4321628"/>
                </a:lnTo>
                <a:lnTo>
                  <a:pt x="2347278" y="4130040"/>
                </a:lnTo>
                <a:lnTo>
                  <a:pt x="1240972" y="4130040"/>
                </a:lnTo>
                <a:lnTo>
                  <a:pt x="1240972" y="3828776"/>
                </a:lnTo>
                <a:lnTo>
                  <a:pt x="2347278" y="3828776"/>
                </a:lnTo>
                <a:lnTo>
                  <a:pt x="2347278" y="3751489"/>
                </a:lnTo>
                <a:lnTo>
                  <a:pt x="1240972" y="3751489"/>
                </a:lnTo>
                <a:lnTo>
                  <a:pt x="1240972" y="3567249"/>
                </a:lnTo>
                <a:lnTo>
                  <a:pt x="544605" y="3567249"/>
                </a:lnTo>
                <a:lnTo>
                  <a:pt x="544605" y="3279866"/>
                </a:lnTo>
                <a:lnTo>
                  <a:pt x="1240972" y="3279866"/>
                </a:lnTo>
                <a:lnTo>
                  <a:pt x="1240972" y="3141069"/>
                </a:lnTo>
                <a:lnTo>
                  <a:pt x="0" y="3141069"/>
                </a:lnTo>
                <a:lnTo>
                  <a:pt x="0" y="3063782"/>
                </a:lnTo>
                <a:lnTo>
                  <a:pt x="1240972" y="3063782"/>
                </a:lnTo>
                <a:lnTo>
                  <a:pt x="1240972" y="2942953"/>
                </a:lnTo>
                <a:lnTo>
                  <a:pt x="343464" y="2942953"/>
                </a:lnTo>
                <a:lnTo>
                  <a:pt x="343464" y="2865666"/>
                </a:lnTo>
                <a:lnTo>
                  <a:pt x="1240972" y="2865666"/>
                </a:lnTo>
                <a:lnTo>
                  <a:pt x="1240972" y="2770414"/>
                </a:lnTo>
                <a:lnTo>
                  <a:pt x="2020709" y="2770414"/>
                </a:lnTo>
                <a:lnTo>
                  <a:pt x="2020709" y="2705099"/>
                </a:lnTo>
                <a:lnTo>
                  <a:pt x="1240972" y="2705099"/>
                </a:lnTo>
                <a:lnTo>
                  <a:pt x="1240972" y="2453364"/>
                </a:lnTo>
                <a:lnTo>
                  <a:pt x="2113162" y="2453364"/>
                </a:lnTo>
                <a:lnTo>
                  <a:pt x="2113162" y="2261777"/>
                </a:lnTo>
                <a:lnTo>
                  <a:pt x="1240972" y="2261777"/>
                </a:lnTo>
                <a:lnTo>
                  <a:pt x="1240972" y="2065018"/>
                </a:lnTo>
                <a:lnTo>
                  <a:pt x="544605" y="2065018"/>
                </a:lnTo>
                <a:lnTo>
                  <a:pt x="544605" y="1999703"/>
                </a:lnTo>
                <a:lnTo>
                  <a:pt x="1240972" y="1999703"/>
                </a:lnTo>
                <a:lnTo>
                  <a:pt x="1240972" y="1794507"/>
                </a:lnTo>
                <a:lnTo>
                  <a:pt x="2587402" y="1794507"/>
                </a:lnTo>
                <a:lnTo>
                  <a:pt x="2587402" y="1717220"/>
                </a:lnTo>
                <a:lnTo>
                  <a:pt x="1240972" y="1717220"/>
                </a:lnTo>
                <a:lnTo>
                  <a:pt x="1240972" y="1582782"/>
                </a:lnTo>
                <a:lnTo>
                  <a:pt x="191589" y="1582782"/>
                </a:lnTo>
                <a:lnTo>
                  <a:pt x="191589" y="1391193"/>
                </a:lnTo>
                <a:lnTo>
                  <a:pt x="1240972" y="1391193"/>
                </a:lnTo>
                <a:lnTo>
                  <a:pt x="1240972" y="1256756"/>
                </a:lnTo>
                <a:lnTo>
                  <a:pt x="2981203" y="1256756"/>
                </a:lnTo>
                <a:lnTo>
                  <a:pt x="2981203" y="1179469"/>
                </a:lnTo>
                <a:lnTo>
                  <a:pt x="1240972" y="1179469"/>
                </a:lnTo>
                <a:lnTo>
                  <a:pt x="1240972" y="1024346"/>
                </a:lnTo>
                <a:lnTo>
                  <a:pt x="2051188" y="1024346"/>
                </a:lnTo>
                <a:lnTo>
                  <a:pt x="2051188" y="828402"/>
                </a:lnTo>
                <a:lnTo>
                  <a:pt x="1240972" y="828402"/>
                </a:lnTo>
                <a:lnTo>
                  <a:pt x="1240972" y="695597"/>
                </a:lnTo>
                <a:lnTo>
                  <a:pt x="579440" y="695597"/>
                </a:lnTo>
                <a:lnTo>
                  <a:pt x="579440" y="504009"/>
                </a:lnTo>
                <a:lnTo>
                  <a:pt x="1240972" y="504009"/>
                </a:lnTo>
                <a:lnTo>
                  <a:pt x="1240972" y="447943"/>
                </a:lnTo>
                <a:lnTo>
                  <a:pt x="977276" y="447943"/>
                </a:lnTo>
                <a:lnTo>
                  <a:pt x="977276" y="370656"/>
                </a:lnTo>
                <a:lnTo>
                  <a:pt x="1240972" y="37065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758525117"/>
      </p:ext>
    </p:extLst>
  </p:cSld>
  <p:clrMapOvr>
    <a:masterClrMapping/>
  </p:clrMapOvr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8C912499-8943-4446-B7DB-52E7E11DD116}"/>
              </a:ext>
            </a:extLst>
          </p:cNvPr>
          <p:cNvSpPr/>
          <p:nvPr userDrawn="1"/>
        </p:nvSpPr>
        <p:spPr>
          <a:xfrm>
            <a:off x="6908167" y="5662484"/>
            <a:ext cx="4431324" cy="448874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  <a:effectLst>
            <a:softEdge rad="203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grpSp>
        <p:nvGrpSpPr>
          <p:cNvPr id="3" name="Graphic 14">
            <a:extLst>
              <a:ext uri="{FF2B5EF4-FFF2-40B4-BE49-F238E27FC236}">
                <a16:creationId xmlns:a16="http://schemas.microsoft.com/office/drawing/2014/main" id="{64D84620-C430-4343-A8AC-1EDAD2FA2532}"/>
              </a:ext>
            </a:extLst>
          </p:cNvPr>
          <p:cNvGrpSpPr/>
          <p:nvPr userDrawn="1"/>
        </p:nvGrpSpPr>
        <p:grpSpPr>
          <a:xfrm>
            <a:off x="7079704" y="2354198"/>
            <a:ext cx="4354942" cy="3514972"/>
            <a:chOff x="2444748" y="555045"/>
            <a:chExt cx="7282048" cy="5727454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42DAC6ED-B140-430B-8F6A-5C22A06CC49E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20DBE39D-A41A-4CD0-93D5-524B5A656C99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D506EBDC-A221-4B9E-846E-D40D68E65E13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F4CE7109-56FC-41FD-9C37-5F919DBE628B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3DACA3D7-0059-49CD-949A-846D8DE621FF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D43B9F79-AF6C-44E6-854F-3D7B1B9CB86F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FE14ECF-3C3F-4E5F-9AB7-7552A4E8BEA5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9840EFF0-CFD8-4BCA-B566-7AD775851DDA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sp>
        <p:nvSpPr>
          <p:cNvPr id="12" name="그림 개체 틀 2">
            <a:extLst>
              <a:ext uri="{FF2B5EF4-FFF2-40B4-BE49-F238E27FC236}">
                <a16:creationId xmlns:a16="http://schemas.microsoft.com/office/drawing/2014/main" id="{0FE08202-A68B-480F-B31B-EA88374D5273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7200473" y="2541394"/>
            <a:ext cx="4108512" cy="237230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893C4C34-BF68-4D0D-95CF-EAF16D78644B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726832804"/>
      </p:ext>
    </p:extLst>
  </p:cSld>
  <p:clrMapOvr>
    <a:masterClrMapping/>
  </p:clrMapOvr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6041441"/>
      </p:ext>
    </p:extLst>
  </p:cSld>
  <p:clrMapOvr>
    <a:masterClrMapping/>
  </p:clrMapOvr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65327152"/>
      </p:ext>
    </p:extLst>
  </p:cSld>
  <p:clrMapOvr>
    <a:masterClrMapping/>
  </p:clrMapOvr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3309939342"/>
      </p:ext>
    </p:extLst>
  </p:cSld>
  <p:clrMapOvr>
    <a:masterClrMapping/>
  </p:clrMapOvr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Resize without losing quality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Change Fill Color &amp;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Line Color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www.allppt.com</a:t>
            </a:r>
            <a:endParaRPr kumimoji="0" lang="ko-K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FREE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937656475"/>
      </p:ext>
    </p:extLst>
  </p:cSld>
  <p:clrMapOvr>
    <a:masterClrMapping/>
  </p:clrMapOvr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487492715"/>
      </p:ext>
    </p:extLst>
  </p:cSld>
  <p:clrMapOvr>
    <a:masterClrMapping/>
  </p:clrMapOvr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80219414"/>
      </p:ext>
    </p:extLst>
  </p:cSld>
  <p:clrMapOvr>
    <a:masterClrMapping/>
  </p:clrMapOvr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25925F57-2DCB-4ABB-BBC8-7A011A3E4AD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Our Team LAYOUT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9A4898A8-BF39-4A4F-ADD3-779CE45BD65E}"/>
              </a:ext>
            </a:extLst>
          </p:cNvPr>
          <p:cNvSpPr/>
          <p:nvPr userDrawn="1"/>
        </p:nvSpPr>
        <p:spPr>
          <a:xfrm>
            <a:off x="0" y="1746689"/>
            <a:ext cx="12192000" cy="2016224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9830AD53-4052-443C-9FEA-04CF2992870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69437" y="1512807"/>
            <a:ext cx="2484000" cy="2483988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655300961"/>
      </p:ext>
    </p:extLst>
  </p:cSld>
  <p:clrMapOvr>
    <a:masterClrMapping/>
  </p:clrMapOvr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2">
            <a:extLst>
              <a:ext uri="{FF2B5EF4-FFF2-40B4-BE49-F238E27FC236}">
                <a16:creationId xmlns:a16="http://schemas.microsoft.com/office/drawing/2014/main" id="{2368A674-EEBF-4147-9976-D15975281362}"/>
              </a:ext>
            </a:extLst>
          </p:cNvPr>
          <p:cNvSpPr/>
          <p:nvPr userDrawn="1"/>
        </p:nvSpPr>
        <p:spPr>
          <a:xfrm rot="5400000">
            <a:off x="660244" y="-660245"/>
            <a:ext cx="6849476" cy="8169965"/>
          </a:xfrm>
          <a:custGeom>
            <a:avLst/>
            <a:gdLst>
              <a:gd name="connsiteX0" fmla="*/ 0 w 6849476"/>
              <a:gd name="connsiteY0" fmla="*/ 8169965 h 8169965"/>
              <a:gd name="connsiteX1" fmla="*/ 0 w 6849476"/>
              <a:gd name="connsiteY1" fmla="*/ 0 h 8169965"/>
              <a:gd name="connsiteX2" fmla="*/ 6849476 w 6849476"/>
              <a:gd name="connsiteY2" fmla="*/ 7408245 h 8169965"/>
              <a:gd name="connsiteX3" fmla="*/ 6849476 w 6849476"/>
              <a:gd name="connsiteY3" fmla="*/ 8169965 h 8169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49476" h="8169965">
                <a:moveTo>
                  <a:pt x="0" y="8169965"/>
                </a:moveTo>
                <a:lnTo>
                  <a:pt x="0" y="0"/>
                </a:lnTo>
                <a:lnTo>
                  <a:pt x="6849476" y="7408245"/>
                </a:lnTo>
                <a:lnTo>
                  <a:pt x="6849476" y="816996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3" name="Picture Placeholder 491">
            <a:extLst>
              <a:ext uri="{FF2B5EF4-FFF2-40B4-BE49-F238E27FC236}">
                <a16:creationId xmlns:a16="http://schemas.microsoft.com/office/drawing/2014/main" id="{29EF3DC4-EDCE-45D7-B945-050C29E628F6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 rot="21294467">
            <a:off x="104778" y="409575"/>
            <a:ext cx="11991973" cy="3476625"/>
          </a:xfrm>
          <a:custGeom>
            <a:avLst/>
            <a:gdLst>
              <a:gd name="connsiteX0" fmla="*/ 450941 w 11991973"/>
              <a:gd name="connsiteY0" fmla="*/ 3182190 h 3476625"/>
              <a:gd name="connsiteX1" fmla="*/ 453308 w 11991973"/>
              <a:gd name="connsiteY1" fmla="*/ 3190087 h 3476625"/>
              <a:gd name="connsiteX2" fmla="*/ 439468 w 11991973"/>
              <a:gd name="connsiteY2" fmla="*/ 3190541 h 3476625"/>
              <a:gd name="connsiteX3" fmla="*/ 2673803 w 11991973"/>
              <a:gd name="connsiteY3" fmla="*/ 3350910 h 3476625"/>
              <a:gd name="connsiteX4" fmla="*/ 2676171 w 11991973"/>
              <a:gd name="connsiteY4" fmla="*/ 3358806 h 3476625"/>
              <a:gd name="connsiteX5" fmla="*/ 2662332 w 11991973"/>
              <a:gd name="connsiteY5" fmla="*/ 3359260 h 3476625"/>
              <a:gd name="connsiteX6" fmla="*/ 432327 w 11991973"/>
              <a:gd name="connsiteY6" fmla="*/ 3145543 h 3476625"/>
              <a:gd name="connsiteX7" fmla="*/ 438861 w 11991973"/>
              <a:gd name="connsiteY7" fmla="*/ 3152759 h 3476625"/>
              <a:gd name="connsiteX8" fmla="*/ 439205 w 11991973"/>
              <a:gd name="connsiteY8" fmla="*/ 3153368 h 3476625"/>
              <a:gd name="connsiteX9" fmla="*/ 428185 w 11991973"/>
              <a:gd name="connsiteY9" fmla="*/ 3161451 h 3476625"/>
              <a:gd name="connsiteX10" fmla="*/ 432327 w 11991973"/>
              <a:gd name="connsiteY10" fmla="*/ 3145543 h 3476625"/>
              <a:gd name="connsiteX11" fmla="*/ 489886 w 11991973"/>
              <a:gd name="connsiteY11" fmla="*/ 3146644 h 3476625"/>
              <a:gd name="connsiteX12" fmla="*/ 495885 w 11991973"/>
              <a:gd name="connsiteY12" fmla="*/ 3155634 h 3476625"/>
              <a:gd name="connsiteX13" fmla="*/ 491654 w 11991973"/>
              <a:gd name="connsiteY13" fmla="*/ 3153588 h 3476625"/>
              <a:gd name="connsiteX14" fmla="*/ 488609 w 11991973"/>
              <a:gd name="connsiteY14" fmla="*/ 3147993 h 3476625"/>
              <a:gd name="connsiteX15" fmla="*/ 1339568 w 11991973"/>
              <a:gd name="connsiteY15" fmla="*/ 3211630 h 3476625"/>
              <a:gd name="connsiteX16" fmla="*/ 1328990 w 11991973"/>
              <a:gd name="connsiteY16" fmla="*/ 3222539 h 3476625"/>
              <a:gd name="connsiteX17" fmla="*/ 1351557 w 11991973"/>
              <a:gd name="connsiteY17" fmla="*/ 3213812 h 3476625"/>
              <a:gd name="connsiteX18" fmla="*/ 1339568 w 11991973"/>
              <a:gd name="connsiteY18" fmla="*/ 3211630 h 3476625"/>
              <a:gd name="connsiteX19" fmla="*/ 783157 w 11991973"/>
              <a:gd name="connsiteY19" fmla="*/ 3158808 h 3476625"/>
              <a:gd name="connsiteX20" fmla="*/ 785497 w 11991973"/>
              <a:gd name="connsiteY20" fmla="*/ 3167270 h 3476625"/>
              <a:gd name="connsiteX21" fmla="*/ 783381 w 11991973"/>
              <a:gd name="connsiteY21" fmla="*/ 3161088 h 3476625"/>
              <a:gd name="connsiteX22" fmla="*/ 782690 w 11991973"/>
              <a:gd name="connsiteY22" fmla="*/ 3154069 h 3476625"/>
              <a:gd name="connsiteX23" fmla="*/ 783157 w 11991973"/>
              <a:gd name="connsiteY23" fmla="*/ 3158808 h 3476625"/>
              <a:gd name="connsiteX24" fmla="*/ 781957 w 11991973"/>
              <a:gd name="connsiteY24" fmla="*/ 3154469 h 3476625"/>
              <a:gd name="connsiteX25" fmla="*/ 2708266 w 11991973"/>
              <a:gd name="connsiteY25" fmla="*/ 3320098 h 3476625"/>
              <a:gd name="connsiteX26" fmla="*/ 2714989 w 11991973"/>
              <a:gd name="connsiteY26" fmla="*/ 3330171 h 3476625"/>
              <a:gd name="connsiteX27" fmla="*/ 2710756 w 11991973"/>
              <a:gd name="connsiteY27" fmla="*/ 3328125 h 3476625"/>
              <a:gd name="connsiteX28" fmla="*/ 2707073 w 11991973"/>
              <a:gd name="connsiteY28" fmla="*/ 3321358 h 3476625"/>
              <a:gd name="connsiteX29" fmla="*/ 3565138 w 11991973"/>
              <a:gd name="connsiteY29" fmla="*/ 3395468 h 3476625"/>
              <a:gd name="connsiteX30" fmla="*/ 3562194 w 11991973"/>
              <a:gd name="connsiteY30" fmla="*/ 3399259 h 3476625"/>
              <a:gd name="connsiteX31" fmla="*/ 3553719 w 11991973"/>
              <a:gd name="connsiteY31" fmla="*/ 3397948 h 3476625"/>
              <a:gd name="connsiteX32" fmla="*/ 2655191 w 11991973"/>
              <a:gd name="connsiteY32" fmla="*/ 3314263 h 3476625"/>
              <a:gd name="connsiteX33" fmla="*/ 2661723 w 11991973"/>
              <a:gd name="connsiteY33" fmla="*/ 3321478 h 3476625"/>
              <a:gd name="connsiteX34" fmla="*/ 2662068 w 11991973"/>
              <a:gd name="connsiteY34" fmla="*/ 3322088 h 3476625"/>
              <a:gd name="connsiteX35" fmla="*/ 2651047 w 11991973"/>
              <a:gd name="connsiteY35" fmla="*/ 3330171 h 3476625"/>
              <a:gd name="connsiteX36" fmla="*/ 2655191 w 11991973"/>
              <a:gd name="connsiteY36" fmla="*/ 3314263 h 3476625"/>
              <a:gd name="connsiteX37" fmla="*/ 3006020 w 11991973"/>
              <a:gd name="connsiteY37" fmla="*/ 3327528 h 3476625"/>
              <a:gd name="connsiteX38" fmla="*/ 3008361 w 11991973"/>
              <a:gd name="connsiteY38" fmla="*/ 3335989 h 3476625"/>
              <a:gd name="connsiteX39" fmla="*/ 3006245 w 11991973"/>
              <a:gd name="connsiteY39" fmla="*/ 3329808 h 3476625"/>
              <a:gd name="connsiteX40" fmla="*/ 3005554 w 11991973"/>
              <a:gd name="connsiteY40" fmla="*/ 3322787 h 3476625"/>
              <a:gd name="connsiteX41" fmla="*/ 3006020 w 11991973"/>
              <a:gd name="connsiteY41" fmla="*/ 3327528 h 3476625"/>
              <a:gd name="connsiteX42" fmla="*/ 3004821 w 11991973"/>
              <a:gd name="connsiteY42" fmla="*/ 3323188 h 3476625"/>
              <a:gd name="connsiteX43" fmla="*/ 794195 w 11991973"/>
              <a:gd name="connsiteY43" fmla="*/ 3121090 h 3476625"/>
              <a:gd name="connsiteX44" fmla="*/ 783617 w 11991973"/>
              <a:gd name="connsiteY44" fmla="*/ 3129452 h 3476625"/>
              <a:gd name="connsiteX45" fmla="*/ 800542 w 11991973"/>
              <a:gd name="connsiteY45" fmla="*/ 3123635 h 3476625"/>
              <a:gd name="connsiteX46" fmla="*/ 794195 w 11991973"/>
              <a:gd name="connsiteY46" fmla="*/ 3121090 h 3476625"/>
              <a:gd name="connsiteX47" fmla="*/ 1561147 w 11991973"/>
              <a:gd name="connsiteY47" fmla="*/ 3179817 h 3476625"/>
              <a:gd name="connsiteX48" fmla="*/ 1559126 w 11991973"/>
              <a:gd name="connsiteY48" fmla="*/ 3187268 h 3476625"/>
              <a:gd name="connsiteX49" fmla="*/ 1549018 w 11991973"/>
              <a:gd name="connsiteY49" fmla="*/ 3187632 h 3476625"/>
              <a:gd name="connsiteX50" fmla="*/ 1552125 w 11991973"/>
              <a:gd name="connsiteY50" fmla="*/ 3181676 h 3476625"/>
              <a:gd name="connsiteX51" fmla="*/ 3004129 w 11991973"/>
              <a:gd name="connsiteY51" fmla="*/ 3302876 h 3476625"/>
              <a:gd name="connsiteX52" fmla="*/ 3004129 w 11991973"/>
              <a:gd name="connsiteY52" fmla="*/ 3304046 h 3476625"/>
              <a:gd name="connsiteX53" fmla="*/ 3002719 w 11991973"/>
              <a:gd name="connsiteY53" fmla="*/ 3303990 h 3476625"/>
              <a:gd name="connsiteX54" fmla="*/ 1082866 w 11991973"/>
              <a:gd name="connsiteY54" fmla="*/ 3118181 h 3476625"/>
              <a:gd name="connsiteX55" fmla="*/ 1073228 w 11991973"/>
              <a:gd name="connsiteY55" fmla="*/ 3126544 h 3476625"/>
              <a:gd name="connsiteX56" fmla="*/ 1093915 w 11991973"/>
              <a:gd name="connsiteY56" fmla="*/ 3120725 h 3476625"/>
              <a:gd name="connsiteX57" fmla="*/ 1082866 w 11991973"/>
              <a:gd name="connsiteY57" fmla="*/ 3118181 h 3476625"/>
              <a:gd name="connsiteX58" fmla="*/ 3779068 w 11991973"/>
              <a:gd name="connsiteY58" fmla="*/ 3349012 h 3476625"/>
              <a:gd name="connsiteX59" fmla="*/ 3781285 w 11991973"/>
              <a:gd name="connsiteY59" fmla="*/ 3350533 h 3476625"/>
              <a:gd name="connsiteX60" fmla="*/ 3768120 w 11991973"/>
              <a:gd name="connsiteY60" fmla="*/ 3362170 h 3476625"/>
              <a:gd name="connsiteX61" fmla="*/ 3773996 w 11991973"/>
              <a:gd name="connsiteY61" fmla="*/ 3350897 h 3476625"/>
              <a:gd name="connsiteX62" fmla="*/ 3775142 w 11991973"/>
              <a:gd name="connsiteY62" fmla="*/ 3349865 h 3476625"/>
              <a:gd name="connsiteX63" fmla="*/ 1149216 w 11991973"/>
              <a:gd name="connsiteY63" fmla="*/ 3101227 h 3476625"/>
              <a:gd name="connsiteX64" fmla="*/ 1142810 w 11991973"/>
              <a:gd name="connsiteY64" fmla="*/ 3101454 h 3476625"/>
              <a:gd name="connsiteX65" fmla="*/ 1129645 w 11991973"/>
              <a:gd name="connsiteY65" fmla="*/ 3103271 h 3476625"/>
              <a:gd name="connsiteX66" fmla="*/ 1155973 w 11991973"/>
              <a:gd name="connsiteY66" fmla="*/ 3106181 h 3476625"/>
              <a:gd name="connsiteX67" fmla="*/ 1149216 w 11991973"/>
              <a:gd name="connsiteY67" fmla="*/ 3101227 h 3476625"/>
              <a:gd name="connsiteX68" fmla="*/ 3301968 w 11991973"/>
              <a:gd name="connsiteY68" fmla="*/ 3292718 h 3476625"/>
              <a:gd name="connsiteX69" fmla="*/ 3292330 w 11991973"/>
              <a:gd name="connsiteY69" fmla="*/ 3301081 h 3476625"/>
              <a:gd name="connsiteX70" fmla="*/ 3313017 w 11991973"/>
              <a:gd name="connsiteY70" fmla="*/ 3295264 h 3476625"/>
              <a:gd name="connsiteX71" fmla="*/ 3301968 w 11991973"/>
              <a:gd name="connsiteY71" fmla="*/ 3292718 h 3476625"/>
              <a:gd name="connsiteX72" fmla="*/ 1248404 w 11991973"/>
              <a:gd name="connsiteY72" fmla="*/ 3094618 h 3476625"/>
              <a:gd name="connsiteX73" fmla="*/ 1259407 w 11991973"/>
              <a:gd name="connsiteY73" fmla="*/ 3097454 h 3476625"/>
              <a:gd name="connsiteX74" fmla="*/ 1236840 w 11991973"/>
              <a:gd name="connsiteY74" fmla="*/ 3100363 h 3476625"/>
              <a:gd name="connsiteX75" fmla="*/ 1245989 w 11991973"/>
              <a:gd name="connsiteY75" fmla="*/ 3095647 h 3476625"/>
              <a:gd name="connsiteX76" fmla="*/ 3368315 w 11991973"/>
              <a:gd name="connsiteY76" fmla="*/ 3275765 h 3476625"/>
              <a:gd name="connsiteX77" fmla="*/ 3361913 w 11991973"/>
              <a:gd name="connsiteY77" fmla="*/ 3275992 h 3476625"/>
              <a:gd name="connsiteX78" fmla="*/ 3348749 w 11991973"/>
              <a:gd name="connsiteY78" fmla="*/ 3277809 h 3476625"/>
              <a:gd name="connsiteX79" fmla="*/ 3375074 w 11991973"/>
              <a:gd name="connsiteY79" fmla="*/ 3280719 h 3476625"/>
              <a:gd name="connsiteX80" fmla="*/ 3368315 w 11991973"/>
              <a:gd name="connsiteY80" fmla="*/ 3275765 h 3476625"/>
              <a:gd name="connsiteX81" fmla="*/ 1302970 w 11991973"/>
              <a:gd name="connsiteY81" fmla="*/ 3079521 h 3476625"/>
              <a:gd name="connsiteX82" fmla="*/ 1303566 w 11991973"/>
              <a:gd name="connsiteY82" fmla="*/ 3079886 h 3476625"/>
              <a:gd name="connsiteX83" fmla="*/ 1302660 w 11991973"/>
              <a:gd name="connsiteY83" fmla="*/ 3080000 h 3476625"/>
              <a:gd name="connsiteX84" fmla="*/ 3467225 w 11991973"/>
              <a:gd name="connsiteY84" fmla="*/ 3269083 h 3476625"/>
              <a:gd name="connsiteX85" fmla="*/ 3478507 w 11991973"/>
              <a:gd name="connsiteY85" fmla="*/ 3271992 h 3476625"/>
              <a:gd name="connsiteX86" fmla="*/ 3455943 w 11991973"/>
              <a:gd name="connsiteY86" fmla="*/ 3274900 h 3476625"/>
              <a:gd name="connsiteX87" fmla="*/ 3467225 w 11991973"/>
              <a:gd name="connsiteY87" fmla="*/ 3269083 h 3476625"/>
              <a:gd name="connsiteX88" fmla="*/ 3526226 w 11991973"/>
              <a:gd name="connsiteY88" fmla="*/ 3247633 h 3476625"/>
              <a:gd name="connsiteX89" fmla="*/ 3534085 w 11991973"/>
              <a:gd name="connsiteY89" fmla="*/ 3251963 h 3476625"/>
              <a:gd name="connsiteX90" fmla="*/ 3533281 w 11991973"/>
              <a:gd name="connsiteY90" fmla="*/ 3253083 h 3476625"/>
              <a:gd name="connsiteX91" fmla="*/ 3521761 w 11991973"/>
              <a:gd name="connsiteY91" fmla="*/ 3254538 h 3476625"/>
              <a:gd name="connsiteX92" fmla="*/ 1650569 w 11991973"/>
              <a:gd name="connsiteY92" fmla="*/ 3077092 h 3476625"/>
              <a:gd name="connsiteX93" fmla="*/ 1633645 w 11991973"/>
              <a:gd name="connsiteY93" fmla="*/ 3085818 h 3476625"/>
              <a:gd name="connsiteX94" fmla="*/ 1650569 w 11991973"/>
              <a:gd name="connsiteY94" fmla="*/ 3077092 h 3476625"/>
              <a:gd name="connsiteX95" fmla="*/ 1451228 w 11991973"/>
              <a:gd name="connsiteY95" fmla="*/ 3050911 h 3476625"/>
              <a:gd name="connsiteX96" fmla="*/ 1441120 w 11991973"/>
              <a:gd name="connsiteY96" fmla="*/ 3050184 h 3476625"/>
              <a:gd name="connsiteX97" fmla="*/ 1432422 w 11991973"/>
              <a:gd name="connsiteY97" fmla="*/ 3053819 h 3476625"/>
              <a:gd name="connsiteX98" fmla="*/ 1451228 w 11991973"/>
              <a:gd name="connsiteY98" fmla="*/ 3050911 h 3476625"/>
              <a:gd name="connsiteX99" fmla="*/ 1730496 w 11991973"/>
              <a:gd name="connsiteY99" fmla="*/ 3061820 h 3476625"/>
              <a:gd name="connsiteX100" fmla="*/ 1725795 w 11991973"/>
              <a:gd name="connsiteY100" fmla="*/ 3071274 h 3476625"/>
              <a:gd name="connsiteX101" fmla="*/ 1740839 w 11991973"/>
              <a:gd name="connsiteY101" fmla="*/ 3065455 h 3476625"/>
              <a:gd name="connsiteX102" fmla="*/ 1730496 w 11991973"/>
              <a:gd name="connsiteY102" fmla="*/ 3061820 h 3476625"/>
              <a:gd name="connsiteX103" fmla="*/ 3869673 w 11991973"/>
              <a:gd name="connsiteY103" fmla="*/ 3251629 h 3476625"/>
              <a:gd name="connsiteX104" fmla="*/ 3852746 w 11991973"/>
              <a:gd name="connsiteY104" fmla="*/ 3260355 h 3476625"/>
              <a:gd name="connsiteX105" fmla="*/ 3869673 w 11991973"/>
              <a:gd name="connsiteY105" fmla="*/ 3251629 h 3476625"/>
              <a:gd name="connsiteX106" fmla="*/ 3670331 w 11991973"/>
              <a:gd name="connsiteY106" fmla="*/ 3225448 h 3476625"/>
              <a:gd name="connsiteX107" fmla="*/ 3660223 w 11991973"/>
              <a:gd name="connsiteY107" fmla="*/ 3224722 h 3476625"/>
              <a:gd name="connsiteX108" fmla="*/ 3651524 w 11991973"/>
              <a:gd name="connsiteY108" fmla="*/ 3228357 h 3476625"/>
              <a:gd name="connsiteX109" fmla="*/ 3670331 w 11991973"/>
              <a:gd name="connsiteY109" fmla="*/ 3225448 h 3476625"/>
              <a:gd name="connsiteX110" fmla="*/ 1536088 w 11991973"/>
              <a:gd name="connsiteY110" fmla="*/ 3033094 h 3476625"/>
              <a:gd name="connsiteX111" fmla="*/ 1522690 w 11991973"/>
              <a:gd name="connsiteY111" fmla="*/ 3045093 h 3476625"/>
              <a:gd name="connsiteX112" fmla="*/ 1556541 w 11991973"/>
              <a:gd name="connsiteY112" fmla="*/ 3036366 h 3476625"/>
              <a:gd name="connsiteX113" fmla="*/ 1536088 w 11991973"/>
              <a:gd name="connsiteY113" fmla="*/ 3033094 h 3476625"/>
              <a:gd name="connsiteX114" fmla="*/ 4744337 w 11991973"/>
              <a:gd name="connsiteY114" fmla="*/ 3318910 h 3476625"/>
              <a:gd name="connsiteX115" fmla="*/ 4746705 w 11991973"/>
              <a:gd name="connsiteY115" fmla="*/ 3326807 h 3476625"/>
              <a:gd name="connsiteX116" fmla="*/ 4732863 w 11991973"/>
              <a:gd name="connsiteY116" fmla="*/ 3327262 h 3476625"/>
              <a:gd name="connsiteX117" fmla="*/ 3949596 w 11991973"/>
              <a:gd name="connsiteY117" fmla="*/ 3236358 h 3476625"/>
              <a:gd name="connsiteX118" fmla="*/ 3944895 w 11991973"/>
              <a:gd name="connsiteY118" fmla="*/ 3245812 h 3476625"/>
              <a:gd name="connsiteX119" fmla="*/ 3959937 w 11991973"/>
              <a:gd name="connsiteY119" fmla="*/ 3239993 h 3476625"/>
              <a:gd name="connsiteX120" fmla="*/ 3949596 w 11991973"/>
              <a:gd name="connsiteY120" fmla="*/ 3236358 h 3476625"/>
              <a:gd name="connsiteX121" fmla="*/ 1040699 w 11991973"/>
              <a:gd name="connsiteY121" fmla="*/ 2972960 h 3476625"/>
              <a:gd name="connsiteX122" fmla="*/ 1034911 w 11991973"/>
              <a:gd name="connsiteY122" fmla="*/ 2973460 h 3476625"/>
              <a:gd name="connsiteX123" fmla="*/ 1022452 w 11991973"/>
              <a:gd name="connsiteY123" fmla="*/ 2984005 h 3476625"/>
              <a:gd name="connsiteX124" fmla="*/ 1043139 w 11991973"/>
              <a:gd name="connsiteY124" fmla="*/ 2978187 h 3476625"/>
              <a:gd name="connsiteX125" fmla="*/ 1040699 w 11991973"/>
              <a:gd name="connsiteY125" fmla="*/ 2972960 h 3476625"/>
              <a:gd name="connsiteX126" fmla="*/ 3755191 w 11991973"/>
              <a:gd name="connsiteY126" fmla="*/ 3207631 h 3476625"/>
              <a:gd name="connsiteX127" fmla="*/ 3741791 w 11991973"/>
              <a:gd name="connsiteY127" fmla="*/ 3219631 h 3476625"/>
              <a:gd name="connsiteX128" fmla="*/ 3775640 w 11991973"/>
              <a:gd name="connsiteY128" fmla="*/ 3210903 h 3476625"/>
              <a:gd name="connsiteX129" fmla="*/ 3755191 w 11991973"/>
              <a:gd name="connsiteY129" fmla="*/ 3207631 h 3476625"/>
              <a:gd name="connsiteX130" fmla="*/ 1855555 w 11991973"/>
              <a:gd name="connsiteY130" fmla="*/ 3031958 h 3476625"/>
              <a:gd name="connsiteX131" fmla="*/ 1872481 w 11991973"/>
              <a:gd name="connsiteY131" fmla="*/ 3042184 h 3476625"/>
              <a:gd name="connsiteX132" fmla="*/ 1855555 w 11991973"/>
              <a:gd name="connsiteY132" fmla="*/ 3031958 h 3476625"/>
              <a:gd name="connsiteX133" fmla="*/ 1824930 w 11991973"/>
              <a:gd name="connsiteY133" fmla="*/ 3029083 h 3476625"/>
              <a:gd name="connsiteX134" fmla="*/ 1810421 w 11991973"/>
              <a:gd name="connsiteY134" fmla="*/ 3033457 h 3476625"/>
              <a:gd name="connsiteX135" fmla="*/ 1812302 w 11991973"/>
              <a:gd name="connsiteY135" fmla="*/ 3074183 h 3476625"/>
              <a:gd name="connsiteX136" fmla="*/ 1824930 w 11991973"/>
              <a:gd name="connsiteY136" fmla="*/ 3029083 h 3476625"/>
              <a:gd name="connsiteX137" fmla="*/ 4776555 w 11991973"/>
              <a:gd name="connsiteY137" fmla="*/ 3290467 h 3476625"/>
              <a:gd name="connsiteX138" fmla="*/ 4783638 w 11991973"/>
              <a:gd name="connsiteY138" fmla="*/ 3301081 h 3476625"/>
              <a:gd name="connsiteX139" fmla="*/ 4779408 w 11991973"/>
              <a:gd name="connsiteY139" fmla="*/ 3299035 h 3476625"/>
              <a:gd name="connsiteX140" fmla="*/ 4775405 w 11991973"/>
              <a:gd name="connsiteY140" fmla="*/ 3291682 h 3476625"/>
              <a:gd name="connsiteX141" fmla="*/ 4725722 w 11991973"/>
              <a:gd name="connsiteY141" fmla="*/ 3282264 h 3476625"/>
              <a:gd name="connsiteX142" fmla="*/ 4732257 w 11991973"/>
              <a:gd name="connsiteY142" fmla="*/ 3289479 h 3476625"/>
              <a:gd name="connsiteX143" fmla="*/ 4732601 w 11991973"/>
              <a:gd name="connsiteY143" fmla="*/ 3290090 h 3476625"/>
              <a:gd name="connsiteX144" fmla="*/ 4721579 w 11991973"/>
              <a:gd name="connsiteY144" fmla="*/ 3298173 h 3476625"/>
              <a:gd name="connsiteX145" fmla="*/ 4725722 w 11991973"/>
              <a:gd name="connsiteY145" fmla="*/ 3282264 h 3476625"/>
              <a:gd name="connsiteX146" fmla="*/ 5636287 w 11991973"/>
              <a:gd name="connsiteY146" fmla="*/ 3363156 h 3476625"/>
              <a:gd name="connsiteX147" fmla="*/ 5630846 w 11991973"/>
              <a:gd name="connsiteY147" fmla="*/ 3370169 h 3476625"/>
              <a:gd name="connsiteX148" fmla="*/ 5616742 w 11991973"/>
              <a:gd name="connsiteY148" fmla="*/ 3367987 h 3476625"/>
              <a:gd name="connsiteX149" fmla="*/ 5617269 w 11991973"/>
              <a:gd name="connsiteY149" fmla="*/ 3367444 h 3476625"/>
              <a:gd name="connsiteX150" fmla="*/ 3259801 w 11991973"/>
              <a:gd name="connsiteY150" fmla="*/ 3147498 h 3476625"/>
              <a:gd name="connsiteX151" fmla="*/ 3254014 w 11991973"/>
              <a:gd name="connsiteY151" fmla="*/ 3147998 h 3476625"/>
              <a:gd name="connsiteX152" fmla="*/ 3241551 w 11991973"/>
              <a:gd name="connsiteY152" fmla="*/ 3158542 h 3476625"/>
              <a:gd name="connsiteX153" fmla="*/ 3262238 w 11991973"/>
              <a:gd name="connsiteY153" fmla="*/ 3152725 h 3476625"/>
              <a:gd name="connsiteX154" fmla="*/ 3259801 w 11991973"/>
              <a:gd name="connsiteY154" fmla="*/ 3147498 h 3476625"/>
              <a:gd name="connsiteX155" fmla="*/ 4074656 w 11991973"/>
              <a:gd name="connsiteY155" fmla="*/ 3206495 h 3476625"/>
              <a:gd name="connsiteX156" fmla="*/ 4091581 w 11991973"/>
              <a:gd name="connsiteY156" fmla="*/ 3216721 h 3476625"/>
              <a:gd name="connsiteX157" fmla="*/ 4074656 w 11991973"/>
              <a:gd name="connsiteY157" fmla="*/ 3206495 h 3476625"/>
              <a:gd name="connsiteX158" fmla="*/ 4044029 w 11991973"/>
              <a:gd name="connsiteY158" fmla="*/ 3203619 h 3476625"/>
              <a:gd name="connsiteX159" fmla="*/ 4029523 w 11991973"/>
              <a:gd name="connsiteY159" fmla="*/ 3207995 h 3476625"/>
              <a:gd name="connsiteX160" fmla="*/ 4031401 w 11991973"/>
              <a:gd name="connsiteY160" fmla="*/ 3248720 h 3476625"/>
              <a:gd name="connsiteX161" fmla="*/ 4044029 w 11991973"/>
              <a:gd name="connsiteY161" fmla="*/ 3203619 h 3476625"/>
              <a:gd name="connsiteX162" fmla="*/ 5076553 w 11991973"/>
              <a:gd name="connsiteY162" fmla="*/ 3295530 h 3476625"/>
              <a:gd name="connsiteX163" fmla="*/ 5078892 w 11991973"/>
              <a:gd name="connsiteY163" fmla="*/ 3303990 h 3476625"/>
              <a:gd name="connsiteX164" fmla="*/ 5076778 w 11991973"/>
              <a:gd name="connsiteY164" fmla="*/ 3297809 h 3476625"/>
              <a:gd name="connsiteX165" fmla="*/ 5076085 w 11991973"/>
              <a:gd name="connsiteY165" fmla="*/ 3290789 h 3476625"/>
              <a:gd name="connsiteX166" fmla="*/ 5076553 w 11991973"/>
              <a:gd name="connsiteY166" fmla="*/ 3295530 h 3476625"/>
              <a:gd name="connsiteX167" fmla="*/ 5075353 w 11991973"/>
              <a:gd name="connsiteY167" fmla="*/ 3291189 h 3476625"/>
              <a:gd name="connsiteX168" fmla="*/ 1944885 w 11991973"/>
              <a:gd name="connsiteY168" fmla="*/ 3010913 h 3476625"/>
              <a:gd name="connsiteX169" fmla="*/ 1936420 w 11991973"/>
              <a:gd name="connsiteY169" fmla="*/ 3018912 h 3476625"/>
              <a:gd name="connsiteX170" fmla="*/ 1953347 w 11991973"/>
              <a:gd name="connsiteY170" fmla="*/ 3016003 h 3476625"/>
              <a:gd name="connsiteX171" fmla="*/ 1944885 w 11991973"/>
              <a:gd name="connsiteY171" fmla="*/ 3010913 h 3476625"/>
              <a:gd name="connsiteX172" fmla="*/ 5074661 w 11991973"/>
              <a:gd name="connsiteY172" fmla="*/ 3272298 h 3476625"/>
              <a:gd name="connsiteX173" fmla="*/ 5074661 w 11991973"/>
              <a:gd name="connsiteY173" fmla="*/ 3275031 h 3476625"/>
              <a:gd name="connsiteX174" fmla="*/ 5071371 w 11991973"/>
              <a:gd name="connsiteY174" fmla="*/ 3274900 h 3476625"/>
              <a:gd name="connsiteX175" fmla="*/ 4163983 w 11991973"/>
              <a:gd name="connsiteY175" fmla="*/ 3185451 h 3476625"/>
              <a:gd name="connsiteX176" fmla="*/ 4155520 w 11991973"/>
              <a:gd name="connsiteY176" fmla="*/ 3193450 h 3476625"/>
              <a:gd name="connsiteX177" fmla="*/ 4172445 w 11991973"/>
              <a:gd name="connsiteY177" fmla="*/ 3190541 h 3476625"/>
              <a:gd name="connsiteX178" fmla="*/ 4163983 w 11991973"/>
              <a:gd name="connsiteY178" fmla="*/ 3185451 h 3476625"/>
              <a:gd name="connsiteX179" fmla="*/ 2054811 w 11991973"/>
              <a:gd name="connsiteY179" fmla="*/ 2997459 h 3476625"/>
              <a:gd name="connsiteX180" fmla="*/ 2047611 w 11991973"/>
              <a:gd name="connsiteY180" fmla="*/ 2997095 h 3476625"/>
              <a:gd name="connsiteX181" fmla="*/ 2032330 w 11991973"/>
              <a:gd name="connsiteY181" fmla="*/ 3007277 h 3476625"/>
              <a:gd name="connsiteX182" fmla="*/ 2058660 w 11991973"/>
              <a:gd name="connsiteY182" fmla="*/ 3004367 h 3476625"/>
              <a:gd name="connsiteX183" fmla="*/ 2054811 w 11991973"/>
              <a:gd name="connsiteY183" fmla="*/ 2997459 h 3476625"/>
              <a:gd name="connsiteX184" fmla="*/ 5846027 w 11991973"/>
              <a:gd name="connsiteY184" fmla="*/ 3318763 h 3476625"/>
              <a:gd name="connsiteX185" fmla="*/ 5849935 w 11991973"/>
              <a:gd name="connsiteY185" fmla="*/ 3321444 h 3476625"/>
              <a:gd name="connsiteX186" fmla="*/ 5836772 w 11991973"/>
              <a:gd name="connsiteY186" fmla="*/ 3333080 h 3476625"/>
              <a:gd name="connsiteX187" fmla="*/ 5846027 w 11991973"/>
              <a:gd name="connsiteY187" fmla="*/ 3318763 h 3476625"/>
              <a:gd name="connsiteX188" fmla="*/ 4273910 w 11991973"/>
              <a:gd name="connsiteY188" fmla="*/ 3171997 h 3476625"/>
              <a:gd name="connsiteX189" fmla="*/ 4266713 w 11991973"/>
              <a:gd name="connsiteY189" fmla="*/ 3171633 h 3476625"/>
              <a:gd name="connsiteX190" fmla="*/ 4251431 w 11991973"/>
              <a:gd name="connsiteY190" fmla="*/ 3181815 h 3476625"/>
              <a:gd name="connsiteX191" fmla="*/ 4277758 w 11991973"/>
              <a:gd name="connsiteY191" fmla="*/ 3178905 h 3476625"/>
              <a:gd name="connsiteX192" fmla="*/ 4273910 w 11991973"/>
              <a:gd name="connsiteY192" fmla="*/ 3171997 h 3476625"/>
              <a:gd name="connsiteX193" fmla="*/ 5370620 w 11991973"/>
              <a:gd name="connsiteY193" fmla="*/ 3263628 h 3476625"/>
              <a:gd name="connsiteX194" fmla="*/ 5360981 w 11991973"/>
              <a:gd name="connsiteY194" fmla="*/ 3271992 h 3476625"/>
              <a:gd name="connsiteX195" fmla="*/ 5381667 w 11991973"/>
              <a:gd name="connsiteY195" fmla="*/ 3266174 h 3476625"/>
              <a:gd name="connsiteX196" fmla="*/ 5370620 w 11991973"/>
              <a:gd name="connsiteY196" fmla="*/ 3263628 h 3476625"/>
              <a:gd name="connsiteX197" fmla="*/ 1032522 w 11991973"/>
              <a:gd name="connsiteY197" fmla="*/ 2873107 h 3476625"/>
              <a:gd name="connsiteX198" fmla="*/ 1033500 w 11991973"/>
              <a:gd name="connsiteY198" fmla="*/ 2873465 h 3476625"/>
              <a:gd name="connsiteX199" fmla="*/ 1033613 w 11991973"/>
              <a:gd name="connsiteY199" fmla="*/ 2873637 h 3476625"/>
              <a:gd name="connsiteX200" fmla="*/ 1031854 w 11991973"/>
              <a:gd name="connsiteY200" fmla="*/ 2873464 h 3476625"/>
              <a:gd name="connsiteX201" fmla="*/ 5436969 w 11991973"/>
              <a:gd name="connsiteY201" fmla="*/ 3246675 h 3476625"/>
              <a:gd name="connsiteX202" fmla="*/ 5430563 w 11991973"/>
              <a:gd name="connsiteY202" fmla="*/ 3246902 h 3476625"/>
              <a:gd name="connsiteX203" fmla="*/ 5417401 w 11991973"/>
              <a:gd name="connsiteY203" fmla="*/ 3248719 h 3476625"/>
              <a:gd name="connsiteX204" fmla="*/ 5443726 w 11991973"/>
              <a:gd name="connsiteY204" fmla="*/ 3251629 h 3476625"/>
              <a:gd name="connsiteX205" fmla="*/ 5436969 w 11991973"/>
              <a:gd name="connsiteY205" fmla="*/ 3246675 h 3476625"/>
              <a:gd name="connsiteX206" fmla="*/ 3251624 w 11991973"/>
              <a:gd name="connsiteY206" fmla="*/ 3047644 h 3476625"/>
              <a:gd name="connsiteX207" fmla="*/ 3252604 w 11991973"/>
              <a:gd name="connsiteY207" fmla="*/ 3048002 h 3476625"/>
              <a:gd name="connsiteX208" fmla="*/ 3252717 w 11991973"/>
              <a:gd name="connsiteY208" fmla="*/ 3048175 h 3476625"/>
              <a:gd name="connsiteX209" fmla="*/ 3250958 w 11991973"/>
              <a:gd name="connsiteY209" fmla="*/ 3048002 h 3476625"/>
              <a:gd name="connsiteX210" fmla="*/ 945348 w 11991973"/>
              <a:gd name="connsiteY210" fmla="*/ 2835648 h 3476625"/>
              <a:gd name="connsiteX211" fmla="*/ 932626 w 11991973"/>
              <a:gd name="connsiteY211" fmla="*/ 2853835 h 3476625"/>
              <a:gd name="connsiteX212" fmla="*/ 933360 w 11991973"/>
              <a:gd name="connsiteY212" fmla="*/ 2850920 h 3476625"/>
              <a:gd name="connsiteX213" fmla="*/ 945348 w 11991973"/>
              <a:gd name="connsiteY213" fmla="*/ 2835648 h 3476625"/>
              <a:gd name="connsiteX214" fmla="*/ 2236847 w 11991973"/>
              <a:gd name="connsiteY214" fmla="*/ 2948734 h 3476625"/>
              <a:gd name="connsiteX215" fmla="*/ 2229794 w 11991973"/>
              <a:gd name="connsiteY215" fmla="*/ 2949097 h 3476625"/>
              <a:gd name="connsiteX216" fmla="*/ 2241077 w 11991973"/>
              <a:gd name="connsiteY216" fmla="*/ 2954915 h 3476625"/>
              <a:gd name="connsiteX217" fmla="*/ 2236847 w 11991973"/>
              <a:gd name="connsiteY217" fmla="*/ 2948734 h 3476625"/>
              <a:gd name="connsiteX218" fmla="*/ 998004 w 11991973"/>
              <a:gd name="connsiteY218" fmla="*/ 2835648 h 3476625"/>
              <a:gd name="connsiteX219" fmla="*/ 986721 w 11991973"/>
              <a:gd name="connsiteY219" fmla="*/ 2847283 h 3476625"/>
              <a:gd name="connsiteX220" fmla="*/ 998004 w 11991973"/>
              <a:gd name="connsiteY220" fmla="*/ 2835648 h 3476625"/>
              <a:gd name="connsiteX221" fmla="*/ 5535876 w 11991973"/>
              <a:gd name="connsiteY221" fmla="*/ 3239993 h 3476625"/>
              <a:gd name="connsiteX222" fmla="*/ 5547159 w 11991973"/>
              <a:gd name="connsiteY222" fmla="*/ 3242902 h 3476625"/>
              <a:gd name="connsiteX223" fmla="*/ 5524593 w 11991973"/>
              <a:gd name="connsiteY223" fmla="*/ 3245812 h 3476625"/>
              <a:gd name="connsiteX224" fmla="*/ 5535876 w 11991973"/>
              <a:gd name="connsiteY224" fmla="*/ 3239993 h 3476625"/>
              <a:gd name="connsiteX225" fmla="*/ 1018690 w 11991973"/>
              <a:gd name="connsiteY225" fmla="*/ 2835647 h 3476625"/>
              <a:gd name="connsiteX226" fmla="*/ 1018690 w 11991973"/>
              <a:gd name="connsiteY226" fmla="*/ 2835647 h 3476625"/>
              <a:gd name="connsiteX227" fmla="*/ 1116262 w 11991973"/>
              <a:gd name="connsiteY227" fmla="*/ 2841904 h 3476625"/>
              <a:gd name="connsiteX228" fmla="*/ 1099557 w 11991973"/>
              <a:gd name="connsiteY228" fmla="*/ 2844739 h 3476625"/>
              <a:gd name="connsiteX229" fmla="*/ 1056891 w 11991973"/>
              <a:gd name="connsiteY229" fmla="*/ 2860056 h 3476625"/>
              <a:gd name="connsiteX230" fmla="*/ 1032522 w 11991973"/>
              <a:gd name="connsiteY230" fmla="*/ 2873107 h 3476625"/>
              <a:gd name="connsiteX231" fmla="*/ 1016310 w 11991973"/>
              <a:gd name="connsiteY231" fmla="*/ 2867193 h 3476625"/>
              <a:gd name="connsiteX232" fmla="*/ 1018690 w 11991973"/>
              <a:gd name="connsiteY232" fmla="*/ 2890918 h 3476625"/>
              <a:gd name="connsiteX233" fmla="*/ 1043285 w 11991973"/>
              <a:gd name="connsiteY233" fmla="*/ 2888464 h 3476625"/>
              <a:gd name="connsiteX234" fmla="*/ 1033613 w 11991973"/>
              <a:gd name="connsiteY234" fmla="*/ 2873637 h 3476625"/>
              <a:gd name="connsiteX235" fmla="*/ 1045254 w 11991973"/>
              <a:gd name="connsiteY235" fmla="*/ 2874782 h 3476625"/>
              <a:gd name="connsiteX236" fmla="*/ 1093915 w 11991973"/>
              <a:gd name="connsiteY236" fmla="*/ 2879283 h 3476625"/>
              <a:gd name="connsiteX237" fmla="*/ 1116262 w 11991973"/>
              <a:gd name="connsiteY237" fmla="*/ 2841904 h 3476625"/>
              <a:gd name="connsiteX238" fmla="*/ 4455947 w 11991973"/>
              <a:gd name="connsiteY238" fmla="*/ 3123271 h 3476625"/>
              <a:gd name="connsiteX239" fmla="*/ 4448893 w 11991973"/>
              <a:gd name="connsiteY239" fmla="*/ 3123635 h 3476625"/>
              <a:gd name="connsiteX240" fmla="*/ 4460178 w 11991973"/>
              <a:gd name="connsiteY240" fmla="*/ 3129452 h 3476625"/>
              <a:gd name="connsiteX241" fmla="*/ 4455947 w 11991973"/>
              <a:gd name="connsiteY241" fmla="*/ 3123271 h 3476625"/>
              <a:gd name="connsiteX242" fmla="*/ 3217106 w 11991973"/>
              <a:gd name="connsiteY242" fmla="*/ 3010186 h 3476625"/>
              <a:gd name="connsiteX243" fmla="*/ 3205820 w 11991973"/>
              <a:gd name="connsiteY243" fmla="*/ 3021821 h 3476625"/>
              <a:gd name="connsiteX244" fmla="*/ 3217106 w 11991973"/>
              <a:gd name="connsiteY244" fmla="*/ 3010186 h 3476625"/>
              <a:gd name="connsiteX245" fmla="*/ 3168209 w 11991973"/>
              <a:gd name="connsiteY245" fmla="*/ 3004367 h 3476625"/>
              <a:gd name="connsiteX246" fmla="*/ 3155489 w 11991973"/>
              <a:gd name="connsiteY246" fmla="*/ 3022556 h 3476625"/>
              <a:gd name="connsiteX247" fmla="*/ 3156222 w 11991973"/>
              <a:gd name="connsiteY247" fmla="*/ 3019640 h 3476625"/>
              <a:gd name="connsiteX248" fmla="*/ 3168209 w 11991973"/>
              <a:gd name="connsiteY248" fmla="*/ 3004367 h 3476625"/>
              <a:gd name="connsiteX249" fmla="*/ 3237793 w 11991973"/>
              <a:gd name="connsiteY249" fmla="*/ 3010186 h 3476625"/>
              <a:gd name="connsiteX250" fmla="*/ 3237793 w 11991973"/>
              <a:gd name="connsiteY250" fmla="*/ 3010186 h 3476625"/>
              <a:gd name="connsiteX251" fmla="*/ 3335361 w 11991973"/>
              <a:gd name="connsiteY251" fmla="*/ 3016441 h 3476625"/>
              <a:gd name="connsiteX252" fmla="*/ 3318656 w 11991973"/>
              <a:gd name="connsiteY252" fmla="*/ 3019276 h 3476625"/>
              <a:gd name="connsiteX253" fmla="*/ 3275990 w 11991973"/>
              <a:gd name="connsiteY253" fmla="*/ 3034594 h 3476625"/>
              <a:gd name="connsiteX254" fmla="*/ 3251624 w 11991973"/>
              <a:gd name="connsiteY254" fmla="*/ 3047644 h 3476625"/>
              <a:gd name="connsiteX255" fmla="*/ 3235412 w 11991973"/>
              <a:gd name="connsiteY255" fmla="*/ 3041729 h 3476625"/>
              <a:gd name="connsiteX256" fmla="*/ 3237790 w 11991973"/>
              <a:gd name="connsiteY256" fmla="*/ 3065455 h 3476625"/>
              <a:gd name="connsiteX257" fmla="*/ 3262387 w 11991973"/>
              <a:gd name="connsiteY257" fmla="*/ 3063001 h 3476625"/>
              <a:gd name="connsiteX258" fmla="*/ 3252717 w 11991973"/>
              <a:gd name="connsiteY258" fmla="*/ 3048175 h 3476625"/>
              <a:gd name="connsiteX259" fmla="*/ 3264357 w 11991973"/>
              <a:gd name="connsiteY259" fmla="*/ 3049320 h 3476625"/>
              <a:gd name="connsiteX260" fmla="*/ 3313017 w 11991973"/>
              <a:gd name="connsiteY260" fmla="*/ 3053819 h 3476625"/>
              <a:gd name="connsiteX261" fmla="*/ 3335361 w 11991973"/>
              <a:gd name="connsiteY261" fmla="*/ 3016441 h 3476625"/>
              <a:gd name="connsiteX262" fmla="*/ 1201108 w 11991973"/>
              <a:gd name="connsiteY262" fmla="*/ 2824012 h 3476625"/>
              <a:gd name="connsiteX263" fmla="*/ 1125884 w 11991973"/>
              <a:gd name="connsiteY263" fmla="*/ 2853102 h 3476625"/>
              <a:gd name="connsiteX264" fmla="*/ 1199228 w 11991973"/>
              <a:gd name="connsiteY264" fmla="*/ 2856010 h 3476625"/>
              <a:gd name="connsiteX265" fmla="*/ 1165378 w 11991973"/>
              <a:gd name="connsiteY265" fmla="*/ 2853102 h 3476625"/>
              <a:gd name="connsiteX266" fmla="*/ 1201108 w 11991973"/>
              <a:gd name="connsiteY266" fmla="*/ 2824012 h 3476625"/>
              <a:gd name="connsiteX267" fmla="*/ 5596759 w 11991973"/>
              <a:gd name="connsiteY267" fmla="*/ 3215635 h 3476625"/>
              <a:gd name="connsiteX268" fmla="*/ 5604759 w 11991973"/>
              <a:gd name="connsiteY268" fmla="*/ 3220044 h 3476625"/>
              <a:gd name="connsiteX269" fmla="*/ 5601934 w 11991973"/>
              <a:gd name="connsiteY269" fmla="*/ 3223994 h 3476625"/>
              <a:gd name="connsiteX270" fmla="*/ 5590414 w 11991973"/>
              <a:gd name="connsiteY270" fmla="*/ 3225448 h 3476625"/>
              <a:gd name="connsiteX271" fmla="*/ 1237192 w 11991973"/>
              <a:gd name="connsiteY271" fmla="*/ 2816831 h 3476625"/>
              <a:gd name="connsiteX272" fmla="*/ 1225555 w 11991973"/>
              <a:gd name="connsiteY272" fmla="*/ 2835648 h 3476625"/>
              <a:gd name="connsiteX273" fmla="*/ 1237192 w 11991973"/>
              <a:gd name="connsiteY273" fmla="*/ 2816831 h 3476625"/>
              <a:gd name="connsiteX274" fmla="*/ 1274687 w 11991973"/>
              <a:gd name="connsiteY274" fmla="*/ 2817831 h 3476625"/>
              <a:gd name="connsiteX275" fmla="*/ 1265048 w 11991973"/>
              <a:gd name="connsiteY275" fmla="*/ 2821103 h 3476625"/>
              <a:gd name="connsiteX276" fmla="*/ 1285735 w 11991973"/>
              <a:gd name="connsiteY276" fmla="*/ 2821103 h 3476625"/>
              <a:gd name="connsiteX277" fmla="*/ 1274687 w 11991973"/>
              <a:gd name="connsiteY277" fmla="*/ 2817831 h 3476625"/>
              <a:gd name="connsiteX278" fmla="*/ 3420209 w 11991973"/>
              <a:gd name="connsiteY278" fmla="*/ 2998550 h 3476625"/>
              <a:gd name="connsiteX279" fmla="*/ 3344987 w 11991973"/>
              <a:gd name="connsiteY279" fmla="*/ 3027639 h 3476625"/>
              <a:gd name="connsiteX280" fmla="*/ 3418331 w 11991973"/>
              <a:gd name="connsiteY280" fmla="*/ 3030548 h 3476625"/>
              <a:gd name="connsiteX281" fmla="*/ 3384477 w 11991973"/>
              <a:gd name="connsiteY281" fmla="*/ 3027638 h 3476625"/>
              <a:gd name="connsiteX282" fmla="*/ 3420209 w 11991973"/>
              <a:gd name="connsiteY282" fmla="*/ 2998550 h 3476625"/>
              <a:gd name="connsiteX283" fmla="*/ 5938324 w 11991973"/>
              <a:gd name="connsiteY283" fmla="*/ 3222539 h 3476625"/>
              <a:gd name="connsiteX284" fmla="*/ 5921400 w 11991973"/>
              <a:gd name="connsiteY284" fmla="*/ 3231267 h 3476625"/>
              <a:gd name="connsiteX285" fmla="*/ 5938324 w 11991973"/>
              <a:gd name="connsiteY285" fmla="*/ 3222539 h 3476625"/>
              <a:gd name="connsiteX286" fmla="*/ 1312252 w 11991973"/>
              <a:gd name="connsiteY286" fmla="*/ 2803547 h 3476625"/>
              <a:gd name="connsiteX287" fmla="*/ 1300163 w 11991973"/>
              <a:gd name="connsiteY287" fmla="*/ 2803377 h 3476625"/>
              <a:gd name="connsiteX288" fmla="*/ 1328990 w 11991973"/>
              <a:gd name="connsiteY288" fmla="*/ 2812376 h 3476625"/>
              <a:gd name="connsiteX289" fmla="*/ 1312252 w 11991973"/>
              <a:gd name="connsiteY289" fmla="*/ 2803547 h 3476625"/>
              <a:gd name="connsiteX290" fmla="*/ 5738980 w 11991973"/>
              <a:gd name="connsiteY290" fmla="*/ 3196358 h 3476625"/>
              <a:gd name="connsiteX291" fmla="*/ 5728873 w 11991973"/>
              <a:gd name="connsiteY291" fmla="*/ 3195632 h 3476625"/>
              <a:gd name="connsiteX292" fmla="*/ 5720177 w 11991973"/>
              <a:gd name="connsiteY292" fmla="*/ 3199267 h 3476625"/>
              <a:gd name="connsiteX293" fmla="*/ 5738980 w 11991973"/>
              <a:gd name="connsiteY293" fmla="*/ 3196358 h 3476625"/>
              <a:gd name="connsiteX294" fmla="*/ 3456293 w 11991973"/>
              <a:gd name="connsiteY294" fmla="*/ 2991369 h 3476625"/>
              <a:gd name="connsiteX295" fmla="*/ 3444658 w 11991973"/>
              <a:gd name="connsiteY295" fmla="*/ 3010186 h 3476625"/>
              <a:gd name="connsiteX296" fmla="*/ 3456293 w 11991973"/>
              <a:gd name="connsiteY296" fmla="*/ 2991369 h 3476625"/>
              <a:gd name="connsiteX297" fmla="*/ 1203987 w 11991973"/>
              <a:gd name="connsiteY297" fmla="*/ 2789605 h 3476625"/>
              <a:gd name="connsiteX298" fmla="*/ 1197348 w 11991973"/>
              <a:gd name="connsiteY298" fmla="*/ 2789469 h 3476625"/>
              <a:gd name="connsiteX299" fmla="*/ 1182303 w 11991973"/>
              <a:gd name="connsiteY299" fmla="*/ 2794922 h 3476625"/>
              <a:gd name="connsiteX300" fmla="*/ 1206750 w 11991973"/>
              <a:gd name="connsiteY300" fmla="*/ 2794922 h 3476625"/>
              <a:gd name="connsiteX301" fmla="*/ 1203987 w 11991973"/>
              <a:gd name="connsiteY301" fmla="*/ 2789605 h 3476625"/>
              <a:gd name="connsiteX302" fmla="*/ 3493787 w 11991973"/>
              <a:gd name="connsiteY302" fmla="*/ 2992368 h 3476625"/>
              <a:gd name="connsiteX303" fmla="*/ 3484149 w 11991973"/>
              <a:gd name="connsiteY303" fmla="*/ 2995641 h 3476625"/>
              <a:gd name="connsiteX304" fmla="*/ 3504836 w 11991973"/>
              <a:gd name="connsiteY304" fmla="*/ 2995641 h 3476625"/>
              <a:gd name="connsiteX305" fmla="*/ 3493787 w 11991973"/>
              <a:gd name="connsiteY305" fmla="*/ 2992368 h 3476625"/>
              <a:gd name="connsiteX306" fmla="*/ 1354789 w 11991973"/>
              <a:gd name="connsiteY306" fmla="*/ 2796787 h 3476625"/>
              <a:gd name="connsiteX307" fmla="*/ 1349206 w 11991973"/>
              <a:gd name="connsiteY307" fmla="*/ 2796740 h 3476625"/>
              <a:gd name="connsiteX308" fmla="*/ 1338391 w 11991973"/>
              <a:gd name="connsiteY308" fmla="*/ 2809467 h 3476625"/>
              <a:gd name="connsiteX309" fmla="*/ 1357198 w 11991973"/>
              <a:gd name="connsiteY309" fmla="*/ 2803650 h 3476625"/>
              <a:gd name="connsiteX310" fmla="*/ 1354789 w 11991973"/>
              <a:gd name="connsiteY310" fmla="*/ 2796787 h 3476625"/>
              <a:gd name="connsiteX311" fmla="*/ 721556 w 11991973"/>
              <a:gd name="connsiteY311" fmla="*/ 2736744 h 3476625"/>
              <a:gd name="connsiteX312" fmla="*/ 680185 w 11991973"/>
              <a:gd name="connsiteY312" fmla="*/ 2748379 h 3476625"/>
              <a:gd name="connsiteX313" fmla="*/ 721556 w 11991973"/>
              <a:gd name="connsiteY313" fmla="*/ 2736744 h 3476625"/>
              <a:gd name="connsiteX314" fmla="*/ 6018249 w 11991973"/>
              <a:gd name="connsiteY314" fmla="*/ 3207268 h 3476625"/>
              <a:gd name="connsiteX315" fmla="*/ 6013547 w 11991973"/>
              <a:gd name="connsiteY315" fmla="*/ 3216722 h 3476625"/>
              <a:gd name="connsiteX316" fmla="*/ 6028592 w 11991973"/>
              <a:gd name="connsiteY316" fmla="*/ 3210903 h 3476625"/>
              <a:gd name="connsiteX317" fmla="*/ 6018249 w 11991973"/>
              <a:gd name="connsiteY317" fmla="*/ 3207268 h 3476625"/>
              <a:gd name="connsiteX318" fmla="*/ 3531354 w 11991973"/>
              <a:gd name="connsiteY318" fmla="*/ 2978084 h 3476625"/>
              <a:gd name="connsiteX319" fmla="*/ 3519265 w 11991973"/>
              <a:gd name="connsiteY319" fmla="*/ 2977914 h 3476625"/>
              <a:gd name="connsiteX320" fmla="*/ 3548088 w 11991973"/>
              <a:gd name="connsiteY320" fmla="*/ 2986913 h 3476625"/>
              <a:gd name="connsiteX321" fmla="*/ 3531354 w 11991973"/>
              <a:gd name="connsiteY321" fmla="*/ 2978084 h 3476625"/>
              <a:gd name="connsiteX322" fmla="*/ 5844206 w 11991973"/>
              <a:gd name="connsiteY322" fmla="*/ 3181800 h 3476625"/>
              <a:gd name="connsiteX323" fmla="*/ 5844294 w 11991973"/>
              <a:gd name="connsiteY323" fmla="*/ 3181815 h 3476625"/>
              <a:gd name="connsiteX324" fmla="*/ 5841666 w 11991973"/>
              <a:gd name="connsiteY324" fmla="*/ 3182662 h 3476625"/>
              <a:gd name="connsiteX325" fmla="*/ 3423090 w 11991973"/>
              <a:gd name="connsiteY325" fmla="*/ 2964143 h 3476625"/>
              <a:gd name="connsiteX326" fmla="*/ 3416450 w 11991973"/>
              <a:gd name="connsiteY326" fmla="*/ 2964006 h 3476625"/>
              <a:gd name="connsiteX327" fmla="*/ 3401404 w 11991973"/>
              <a:gd name="connsiteY327" fmla="*/ 2969460 h 3476625"/>
              <a:gd name="connsiteX328" fmla="*/ 3425852 w 11991973"/>
              <a:gd name="connsiteY328" fmla="*/ 2969460 h 3476625"/>
              <a:gd name="connsiteX329" fmla="*/ 3423090 w 11991973"/>
              <a:gd name="connsiteY329" fmla="*/ 2964143 h 3476625"/>
              <a:gd name="connsiteX330" fmla="*/ 1432422 w 11991973"/>
              <a:gd name="connsiteY330" fmla="*/ 2786196 h 3476625"/>
              <a:gd name="connsiteX331" fmla="*/ 1402333 w 11991973"/>
              <a:gd name="connsiteY331" fmla="*/ 2789105 h 3476625"/>
              <a:gd name="connsiteX332" fmla="*/ 1432422 w 11991973"/>
              <a:gd name="connsiteY332" fmla="*/ 2786196 h 3476625"/>
              <a:gd name="connsiteX333" fmla="*/ 3573889 w 11991973"/>
              <a:gd name="connsiteY333" fmla="*/ 2971324 h 3476625"/>
              <a:gd name="connsiteX334" fmla="*/ 3568308 w 11991973"/>
              <a:gd name="connsiteY334" fmla="*/ 2971278 h 3476625"/>
              <a:gd name="connsiteX335" fmla="*/ 3557492 w 11991973"/>
              <a:gd name="connsiteY335" fmla="*/ 2984005 h 3476625"/>
              <a:gd name="connsiteX336" fmla="*/ 3576301 w 11991973"/>
              <a:gd name="connsiteY336" fmla="*/ 2978187 h 3476625"/>
              <a:gd name="connsiteX337" fmla="*/ 3573889 w 11991973"/>
              <a:gd name="connsiteY337" fmla="*/ 2971324 h 3476625"/>
              <a:gd name="connsiteX338" fmla="*/ 2940660 w 11991973"/>
              <a:gd name="connsiteY338" fmla="*/ 2911280 h 3476625"/>
              <a:gd name="connsiteX339" fmla="*/ 2899285 w 11991973"/>
              <a:gd name="connsiteY339" fmla="*/ 2922916 h 3476625"/>
              <a:gd name="connsiteX340" fmla="*/ 2940660 w 11991973"/>
              <a:gd name="connsiteY340" fmla="*/ 2911280 h 3476625"/>
              <a:gd name="connsiteX341" fmla="*/ 1465391 w 11991973"/>
              <a:gd name="connsiteY341" fmla="*/ 2779696 h 3476625"/>
              <a:gd name="connsiteX342" fmla="*/ 1477554 w 11991973"/>
              <a:gd name="connsiteY342" fmla="*/ 2789105 h 3476625"/>
              <a:gd name="connsiteX343" fmla="*/ 1465391 w 11991973"/>
              <a:gd name="connsiteY343" fmla="*/ 2779696 h 3476625"/>
              <a:gd name="connsiteX344" fmla="*/ 1453108 w 11991973"/>
              <a:gd name="connsiteY344" fmla="*/ 2777469 h 3476625"/>
              <a:gd name="connsiteX345" fmla="*/ 1434302 w 11991973"/>
              <a:gd name="connsiteY345" fmla="*/ 2789105 h 3476625"/>
              <a:gd name="connsiteX346" fmla="*/ 1453108 w 11991973"/>
              <a:gd name="connsiteY346" fmla="*/ 2777469 h 3476625"/>
              <a:gd name="connsiteX347" fmla="*/ 721792 w 11991973"/>
              <a:gd name="connsiteY347" fmla="*/ 2711654 h 3476625"/>
              <a:gd name="connsiteX348" fmla="*/ 712154 w 11991973"/>
              <a:gd name="connsiteY348" fmla="*/ 2722199 h 3476625"/>
              <a:gd name="connsiteX349" fmla="*/ 732841 w 11991973"/>
              <a:gd name="connsiteY349" fmla="*/ 2716380 h 3476625"/>
              <a:gd name="connsiteX350" fmla="*/ 721792 w 11991973"/>
              <a:gd name="connsiteY350" fmla="*/ 2711654 h 3476625"/>
              <a:gd name="connsiteX351" fmla="*/ 5328453 w 11991973"/>
              <a:gd name="connsiteY351" fmla="*/ 3118408 h 3476625"/>
              <a:gd name="connsiteX352" fmla="*/ 5322664 w 11991973"/>
              <a:gd name="connsiteY352" fmla="*/ 3118907 h 3476625"/>
              <a:gd name="connsiteX353" fmla="*/ 5310207 w 11991973"/>
              <a:gd name="connsiteY353" fmla="*/ 3129452 h 3476625"/>
              <a:gd name="connsiteX354" fmla="*/ 5330892 w 11991973"/>
              <a:gd name="connsiteY354" fmla="*/ 3123635 h 3476625"/>
              <a:gd name="connsiteX355" fmla="*/ 5328453 w 11991973"/>
              <a:gd name="connsiteY355" fmla="*/ 3118408 h 3476625"/>
              <a:gd name="connsiteX356" fmla="*/ 674072 w 11991973"/>
              <a:gd name="connsiteY356" fmla="*/ 2699291 h 3476625"/>
              <a:gd name="connsiteX357" fmla="*/ 663259 w 11991973"/>
              <a:gd name="connsiteY357" fmla="*/ 2701835 h 3476625"/>
              <a:gd name="connsiteX358" fmla="*/ 676422 w 11991973"/>
              <a:gd name="connsiteY358" fmla="*/ 2707654 h 3476625"/>
              <a:gd name="connsiteX359" fmla="*/ 674072 w 11991973"/>
              <a:gd name="connsiteY359" fmla="*/ 2699291 h 3476625"/>
              <a:gd name="connsiteX360" fmla="*/ 691466 w 11991973"/>
              <a:gd name="connsiteY360" fmla="*/ 2696018 h 3476625"/>
              <a:gd name="connsiteX361" fmla="*/ 691466 w 11991973"/>
              <a:gd name="connsiteY361" fmla="*/ 2696018 h 3476625"/>
              <a:gd name="connsiteX362" fmla="*/ 1483551 w 11991973"/>
              <a:gd name="connsiteY362" fmla="*/ 2763469 h 3476625"/>
              <a:gd name="connsiteX363" fmla="*/ 1471914 w 11991973"/>
              <a:gd name="connsiteY363" fmla="*/ 2771651 h 3476625"/>
              <a:gd name="connsiteX364" fmla="*/ 1483551 w 11991973"/>
              <a:gd name="connsiteY364" fmla="*/ 2763469 h 3476625"/>
              <a:gd name="connsiteX365" fmla="*/ 6143307 w 11991973"/>
              <a:gd name="connsiteY365" fmla="*/ 3177406 h 3476625"/>
              <a:gd name="connsiteX366" fmla="*/ 6160233 w 11991973"/>
              <a:gd name="connsiteY366" fmla="*/ 3187632 h 3476625"/>
              <a:gd name="connsiteX367" fmla="*/ 6143307 w 11991973"/>
              <a:gd name="connsiteY367" fmla="*/ 3177406 h 3476625"/>
              <a:gd name="connsiteX368" fmla="*/ 6112682 w 11991973"/>
              <a:gd name="connsiteY368" fmla="*/ 3174531 h 3476625"/>
              <a:gd name="connsiteX369" fmla="*/ 6098174 w 11991973"/>
              <a:gd name="connsiteY369" fmla="*/ 3178905 h 3476625"/>
              <a:gd name="connsiteX370" fmla="*/ 6100054 w 11991973"/>
              <a:gd name="connsiteY370" fmla="*/ 3219631 h 3476625"/>
              <a:gd name="connsiteX371" fmla="*/ 6112682 w 11991973"/>
              <a:gd name="connsiteY371" fmla="*/ 3174531 h 3476625"/>
              <a:gd name="connsiteX372" fmla="*/ 5140394 w 11991973"/>
              <a:gd name="connsiteY372" fmla="*/ 3081683 h 3476625"/>
              <a:gd name="connsiteX373" fmla="*/ 5139071 w 11991973"/>
              <a:gd name="connsiteY373" fmla="*/ 3082909 h 3476625"/>
              <a:gd name="connsiteX374" fmla="*/ 5140394 w 11991973"/>
              <a:gd name="connsiteY374" fmla="*/ 3081683 h 3476625"/>
              <a:gd name="connsiteX375" fmla="*/ 789964 w 11991973"/>
              <a:gd name="connsiteY375" fmla="*/ 2689836 h 3476625"/>
              <a:gd name="connsiteX376" fmla="*/ 789259 w 11991973"/>
              <a:gd name="connsiteY376" fmla="*/ 2701835 h 3476625"/>
              <a:gd name="connsiteX377" fmla="*/ 789964 w 11991973"/>
              <a:gd name="connsiteY377" fmla="*/ 2689836 h 3476625"/>
              <a:gd name="connsiteX378" fmla="*/ 1643048 w 11991973"/>
              <a:gd name="connsiteY378" fmla="*/ 2754197 h 3476625"/>
              <a:gd name="connsiteX379" fmla="*/ 1635526 w 11991973"/>
              <a:gd name="connsiteY379" fmla="*/ 2765832 h 3476625"/>
              <a:gd name="connsiteX380" fmla="*/ 1643048 w 11991973"/>
              <a:gd name="connsiteY380" fmla="*/ 2754197 h 3476625"/>
              <a:gd name="connsiteX381" fmla="*/ 862925 w 11991973"/>
              <a:gd name="connsiteY381" fmla="*/ 2683336 h 3476625"/>
              <a:gd name="connsiteX382" fmla="*/ 849437 w 11991973"/>
              <a:gd name="connsiteY382" fmla="*/ 2696018 h 3476625"/>
              <a:gd name="connsiteX383" fmla="*/ 868244 w 11991973"/>
              <a:gd name="connsiteY383" fmla="*/ 2684382 h 3476625"/>
              <a:gd name="connsiteX384" fmla="*/ 862925 w 11991973"/>
              <a:gd name="connsiteY384" fmla="*/ 2683336 h 3476625"/>
              <a:gd name="connsiteX385" fmla="*/ 688661 w 11991973"/>
              <a:gd name="connsiteY385" fmla="*/ 2666976 h 3476625"/>
              <a:gd name="connsiteX386" fmla="*/ 688736 w 11991973"/>
              <a:gd name="connsiteY386" fmla="*/ 2667020 h 3476625"/>
              <a:gd name="connsiteX387" fmla="*/ 685825 w 11991973"/>
              <a:gd name="connsiteY387" fmla="*/ 2672747 h 3476625"/>
              <a:gd name="connsiteX388" fmla="*/ 682633 w 11991973"/>
              <a:gd name="connsiteY388" fmla="*/ 2668881 h 3476625"/>
              <a:gd name="connsiteX389" fmla="*/ 694733 w 11991973"/>
              <a:gd name="connsiteY389" fmla="*/ 2665176 h 3476625"/>
              <a:gd name="connsiteX390" fmla="*/ 691467 w 11991973"/>
              <a:gd name="connsiteY390" fmla="*/ 2669837 h 3476625"/>
              <a:gd name="connsiteX391" fmla="*/ 693562 w 11991973"/>
              <a:gd name="connsiteY391" fmla="*/ 2665518 h 3476625"/>
              <a:gd name="connsiteX392" fmla="*/ 5188909 w 11991973"/>
              <a:gd name="connsiteY392" fmla="*/ 3065456 h 3476625"/>
              <a:gd name="connsiteX393" fmla="*/ 5197369 w 11991973"/>
              <a:gd name="connsiteY393" fmla="*/ 3074183 h 3476625"/>
              <a:gd name="connsiteX394" fmla="*/ 5188909 w 11991973"/>
              <a:gd name="connsiteY394" fmla="*/ 3065456 h 3476625"/>
              <a:gd name="connsiteX395" fmla="*/ 6232637 w 11991973"/>
              <a:gd name="connsiteY395" fmla="*/ 3156361 h 3476625"/>
              <a:gd name="connsiteX396" fmla="*/ 6224174 w 11991973"/>
              <a:gd name="connsiteY396" fmla="*/ 3164360 h 3476625"/>
              <a:gd name="connsiteX397" fmla="*/ 6241099 w 11991973"/>
              <a:gd name="connsiteY397" fmla="*/ 3161451 h 3476625"/>
              <a:gd name="connsiteX398" fmla="*/ 6232637 w 11991973"/>
              <a:gd name="connsiteY398" fmla="*/ 3156361 h 3476625"/>
              <a:gd name="connsiteX399" fmla="*/ 1040789 w 11991973"/>
              <a:gd name="connsiteY399" fmla="*/ 2685837 h 3476625"/>
              <a:gd name="connsiteX400" fmla="*/ 1028093 w 11991973"/>
              <a:gd name="connsiteY400" fmla="*/ 2693109 h 3476625"/>
              <a:gd name="connsiteX401" fmla="*/ 1056304 w 11991973"/>
              <a:gd name="connsiteY401" fmla="*/ 2687290 h 3476625"/>
              <a:gd name="connsiteX402" fmla="*/ 1040789 w 11991973"/>
              <a:gd name="connsiteY402" fmla="*/ 2685837 h 3476625"/>
              <a:gd name="connsiteX403" fmla="*/ 1469475 w 11991973"/>
              <a:gd name="connsiteY403" fmla="*/ 2714063 h 3476625"/>
              <a:gd name="connsiteX404" fmla="*/ 1463686 w 11991973"/>
              <a:gd name="connsiteY404" fmla="*/ 2714562 h 3476625"/>
              <a:gd name="connsiteX405" fmla="*/ 1451227 w 11991973"/>
              <a:gd name="connsiteY405" fmla="*/ 2725107 h 3476625"/>
              <a:gd name="connsiteX406" fmla="*/ 1471914 w 11991973"/>
              <a:gd name="connsiteY406" fmla="*/ 2719289 h 3476625"/>
              <a:gd name="connsiteX407" fmla="*/ 1469475 w 11991973"/>
              <a:gd name="connsiteY407" fmla="*/ 2714063 h 3476625"/>
              <a:gd name="connsiteX408" fmla="*/ 886813 w 11991973"/>
              <a:gd name="connsiteY408" fmla="*/ 2661110 h 3476625"/>
              <a:gd name="connsiteX409" fmla="*/ 883287 w 11991973"/>
              <a:gd name="connsiteY409" fmla="*/ 2687290 h 3476625"/>
              <a:gd name="connsiteX410" fmla="*/ 886813 w 11991973"/>
              <a:gd name="connsiteY410" fmla="*/ 2661110 h 3476625"/>
              <a:gd name="connsiteX411" fmla="*/ 767838 w 11991973"/>
              <a:gd name="connsiteY411" fmla="*/ 2650162 h 3476625"/>
              <a:gd name="connsiteX412" fmla="*/ 768572 w 11991973"/>
              <a:gd name="connsiteY412" fmla="*/ 2652383 h 3476625"/>
              <a:gd name="connsiteX413" fmla="*/ 768256 w 11991973"/>
              <a:gd name="connsiteY413" fmla="*/ 2652440 h 3476625"/>
              <a:gd name="connsiteX414" fmla="*/ 6342563 w 11991973"/>
              <a:gd name="connsiteY414" fmla="*/ 3142907 h 3476625"/>
              <a:gd name="connsiteX415" fmla="*/ 6335363 w 11991973"/>
              <a:gd name="connsiteY415" fmla="*/ 3142543 h 3476625"/>
              <a:gd name="connsiteX416" fmla="*/ 6320084 w 11991973"/>
              <a:gd name="connsiteY416" fmla="*/ 3152724 h 3476625"/>
              <a:gd name="connsiteX417" fmla="*/ 6346412 w 11991973"/>
              <a:gd name="connsiteY417" fmla="*/ 3149815 h 3476625"/>
              <a:gd name="connsiteX418" fmla="*/ 6342563 w 11991973"/>
              <a:gd name="connsiteY418" fmla="*/ 3142907 h 3476625"/>
              <a:gd name="connsiteX419" fmla="*/ 840505 w 11991973"/>
              <a:gd name="connsiteY419" fmla="*/ 2647657 h 3476625"/>
              <a:gd name="connsiteX420" fmla="*/ 841915 w 11991973"/>
              <a:gd name="connsiteY420" fmla="*/ 2672747 h 3476625"/>
              <a:gd name="connsiteX421" fmla="*/ 840505 w 11991973"/>
              <a:gd name="connsiteY421" fmla="*/ 2647657 h 3476625"/>
              <a:gd name="connsiteX422" fmla="*/ 3259890 w 11991973"/>
              <a:gd name="connsiteY422" fmla="*/ 2860374 h 3476625"/>
              <a:gd name="connsiteX423" fmla="*/ 3247197 w 11991973"/>
              <a:gd name="connsiteY423" fmla="*/ 2867647 h 3476625"/>
              <a:gd name="connsiteX424" fmla="*/ 3275405 w 11991973"/>
              <a:gd name="connsiteY424" fmla="*/ 2861828 h 3476625"/>
              <a:gd name="connsiteX425" fmla="*/ 3259890 w 11991973"/>
              <a:gd name="connsiteY425" fmla="*/ 2860374 h 3476625"/>
              <a:gd name="connsiteX426" fmla="*/ 1009287 w 11991973"/>
              <a:gd name="connsiteY426" fmla="*/ 2655292 h 3476625"/>
              <a:gd name="connsiteX427" fmla="*/ 997388 w 11991973"/>
              <a:gd name="connsiteY427" fmla="*/ 2654475 h 3476625"/>
              <a:gd name="connsiteX428" fmla="*/ 1009287 w 11991973"/>
              <a:gd name="connsiteY428" fmla="*/ 2655292 h 3476625"/>
              <a:gd name="connsiteX429" fmla="*/ 2792092 w 11991973"/>
              <a:gd name="connsiteY429" fmla="*/ 2809467 h 3476625"/>
              <a:gd name="connsiteX430" fmla="*/ 2792092 w 11991973"/>
              <a:gd name="connsiteY430" fmla="*/ 2809467 h 3476625"/>
              <a:gd name="connsiteX431" fmla="*/ 3688577 w 11991973"/>
              <a:gd name="connsiteY431" fmla="*/ 2888600 h 3476625"/>
              <a:gd name="connsiteX432" fmla="*/ 3682789 w 11991973"/>
              <a:gd name="connsiteY432" fmla="*/ 2889100 h 3476625"/>
              <a:gd name="connsiteX433" fmla="*/ 3670329 w 11991973"/>
              <a:gd name="connsiteY433" fmla="*/ 2899645 h 3476625"/>
              <a:gd name="connsiteX434" fmla="*/ 3691016 w 11991973"/>
              <a:gd name="connsiteY434" fmla="*/ 2893827 h 3476625"/>
              <a:gd name="connsiteX435" fmla="*/ 3688577 w 11991973"/>
              <a:gd name="connsiteY435" fmla="*/ 2888600 h 3476625"/>
              <a:gd name="connsiteX436" fmla="*/ 540567 w 11991973"/>
              <a:gd name="connsiteY436" fmla="*/ 2606598 h 3476625"/>
              <a:gd name="connsiteX437" fmla="*/ 544781 w 11991973"/>
              <a:gd name="connsiteY437" fmla="*/ 2611657 h 3476625"/>
              <a:gd name="connsiteX438" fmla="*/ 525975 w 11991973"/>
              <a:gd name="connsiteY438" fmla="*/ 2614567 h 3476625"/>
              <a:gd name="connsiteX439" fmla="*/ 537494 w 11991973"/>
              <a:gd name="connsiteY439" fmla="*/ 2606341 h 3476625"/>
              <a:gd name="connsiteX440" fmla="*/ 1153037 w 11991973"/>
              <a:gd name="connsiteY440" fmla="*/ 2659747 h 3476625"/>
              <a:gd name="connsiteX441" fmla="*/ 1137167 w 11991973"/>
              <a:gd name="connsiteY441" fmla="*/ 2678564 h 3476625"/>
              <a:gd name="connsiteX442" fmla="*/ 1153037 w 11991973"/>
              <a:gd name="connsiteY442" fmla="*/ 2659747 h 3476625"/>
              <a:gd name="connsiteX443" fmla="*/ 3206997 w 11991973"/>
              <a:gd name="connsiteY443" fmla="*/ 2838557 h 3476625"/>
              <a:gd name="connsiteX444" fmla="*/ 3207702 w 11991973"/>
              <a:gd name="connsiteY444" fmla="*/ 2847283 h 3476625"/>
              <a:gd name="connsiteX445" fmla="*/ 3206997 w 11991973"/>
              <a:gd name="connsiteY445" fmla="*/ 2838557 h 3476625"/>
              <a:gd name="connsiteX446" fmla="*/ 931861 w 11991973"/>
              <a:gd name="connsiteY446" fmla="*/ 2633112 h 3476625"/>
              <a:gd name="connsiteX447" fmla="*/ 928422 w 11991973"/>
              <a:gd name="connsiteY447" fmla="*/ 2649474 h 3476625"/>
              <a:gd name="connsiteX448" fmla="*/ 931861 w 11991973"/>
              <a:gd name="connsiteY448" fmla="*/ 2633112 h 3476625"/>
              <a:gd name="connsiteX449" fmla="*/ 3220515 w 11991973"/>
              <a:gd name="connsiteY449" fmla="*/ 2834058 h 3476625"/>
              <a:gd name="connsiteX450" fmla="*/ 3215227 w 11991973"/>
              <a:gd name="connsiteY450" fmla="*/ 2838557 h 3476625"/>
              <a:gd name="connsiteX451" fmla="*/ 3220515 w 11991973"/>
              <a:gd name="connsiteY451" fmla="*/ 2834058 h 3476625"/>
              <a:gd name="connsiteX452" fmla="*/ 1609197 w 11991973"/>
              <a:gd name="connsiteY452" fmla="*/ 2690199 h 3476625"/>
              <a:gd name="connsiteX453" fmla="*/ 1586865 w 11991973"/>
              <a:gd name="connsiteY453" fmla="*/ 2689108 h 3476625"/>
              <a:gd name="connsiteX454" fmla="*/ 1565944 w 11991973"/>
              <a:gd name="connsiteY454" fmla="*/ 2698927 h 3476625"/>
              <a:gd name="connsiteX455" fmla="*/ 1609197 w 11991973"/>
              <a:gd name="connsiteY455" fmla="*/ 2690199 h 3476625"/>
              <a:gd name="connsiteX456" fmla="*/ 966710 w 11991973"/>
              <a:gd name="connsiteY456" fmla="*/ 2624067 h 3476625"/>
              <a:gd name="connsiteX457" fmla="*/ 975438 w 11991973"/>
              <a:gd name="connsiteY457" fmla="*/ 2646566 h 3476625"/>
              <a:gd name="connsiteX458" fmla="*/ 966710 w 11991973"/>
              <a:gd name="connsiteY458" fmla="*/ 2624067 h 3476625"/>
              <a:gd name="connsiteX459" fmla="*/ 3372138 w 11991973"/>
              <a:gd name="connsiteY459" fmla="*/ 2834285 h 3476625"/>
              <a:gd name="connsiteX460" fmla="*/ 3356271 w 11991973"/>
              <a:gd name="connsiteY460" fmla="*/ 2853102 h 3476625"/>
              <a:gd name="connsiteX461" fmla="*/ 3372138 w 11991973"/>
              <a:gd name="connsiteY461" fmla="*/ 2834285 h 3476625"/>
              <a:gd name="connsiteX462" fmla="*/ 992363 w 11991973"/>
              <a:gd name="connsiteY462" fmla="*/ 2617476 h 3476625"/>
              <a:gd name="connsiteX463" fmla="*/ 992363 w 11991973"/>
              <a:gd name="connsiteY463" fmla="*/ 2617476 h 3476625"/>
              <a:gd name="connsiteX464" fmla="*/ 3828301 w 11991973"/>
              <a:gd name="connsiteY464" fmla="*/ 2864738 h 3476625"/>
              <a:gd name="connsiteX465" fmla="*/ 3805968 w 11991973"/>
              <a:gd name="connsiteY465" fmla="*/ 2863647 h 3476625"/>
              <a:gd name="connsiteX466" fmla="*/ 3785044 w 11991973"/>
              <a:gd name="connsiteY466" fmla="*/ 2873464 h 3476625"/>
              <a:gd name="connsiteX467" fmla="*/ 3828301 w 11991973"/>
              <a:gd name="connsiteY467" fmla="*/ 2864738 h 3476625"/>
              <a:gd name="connsiteX468" fmla="*/ 1918602 w 11991973"/>
              <a:gd name="connsiteY468" fmla="*/ 2689309 h 3476625"/>
              <a:gd name="connsiteX469" fmla="*/ 1921376 w 11991973"/>
              <a:gd name="connsiteY469" fmla="*/ 2704745 h 3476625"/>
              <a:gd name="connsiteX470" fmla="*/ 1919263 w 11991973"/>
              <a:gd name="connsiteY470" fmla="*/ 2689609 h 3476625"/>
              <a:gd name="connsiteX471" fmla="*/ 1918602 w 11991973"/>
              <a:gd name="connsiteY471" fmla="*/ 2689309 h 3476625"/>
              <a:gd name="connsiteX472" fmla="*/ 1706696 w 11991973"/>
              <a:gd name="connsiteY472" fmla="*/ 2665883 h 3476625"/>
              <a:gd name="connsiteX473" fmla="*/ 1705108 w 11991973"/>
              <a:gd name="connsiteY473" fmla="*/ 2678564 h 3476625"/>
              <a:gd name="connsiteX474" fmla="*/ 1706696 w 11991973"/>
              <a:gd name="connsiteY474" fmla="*/ 2665883 h 3476625"/>
              <a:gd name="connsiteX475" fmla="*/ 6524599 w 11991973"/>
              <a:gd name="connsiteY475" fmla="*/ 3094182 h 3476625"/>
              <a:gd name="connsiteX476" fmla="*/ 6517546 w 11991973"/>
              <a:gd name="connsiteY476" fmla="*/ 3094545 h 3476625"/>
              <a:gd name="connsiteX477" fmla="*/ 6528830 w 11991973"/>
              <a:gd name="connsiteY477" fmla="*/ 3100363 h 3476625"/>
              <a:gd name="connsiteX478" fmla="*/ 6524599 w 11991973"/>
              <a:gd name="connsiteY478" fmla="*/ 3094182 h 3476625"/>
              <a:gd name="connsiteX479" fmla="*/ 1310182 w 11991973"/>
              <a:gd name="connsiteY479" fmla="*/ 2629112 h 3476625"/>
              <a:gd name="connsiteX480" fmla="*/ 1297019 w 11991973"/>
              <a:gd name="connsiteY480" fmla="*/ 2643657 h 3476625"/>
              <a:gd name="connsiteX481" fmla="*/ 1310182 w 11991973"/>
              <a:gd name="connsiteY481" fmla="*/ 2629112 h 3476625"/>
              <a:gd name="connsiteX482" fmla="*/ 5476755 w 11991973"/>
              <a:gd name="connsiteY482" fmla="*/ 2999550 h 3476625"/>
              <a:gd name="connsiteX483" fmla="*/ 5475696 w 11991973"/>
              <a:gd name="connsiteY483" fmla="*/ 3010186 h 3476625"/>
              <a:gd name="connsiteX484" fmla="*/ 5476755 w 11991973"/>
              <a:gd name="connsiteY484" fmla="*/ 2999550 h 3476625"/>
              <a:gd name="connsiteX485" fmla="*/ 5144712 w 11991973"/>
              <a:gd name="connsiteY485" fmla="*/ 2966551 h 3476625"/>
              <a:gd name="connsiteX486" fmla="*/ 5144712 w 11991973"/>
              <a:gd name="connsiteY486" fmla="*/ 2966551 h 3476625"/>
              <a:gd name="connsiteX487" fmla="*/ 5454250 w 11991973"/>
              <a:gd name="connsiteY487" fmla="*/ 2992368 h 3476625"/>
              <a:gd name="connsiteX488" fmla="*/ 5423042 w 11991973"/>
              <a:gd name="connsiteY488" fmla="*/ 3021821 h 3476625"/>
              <a:gd name="connsiteX489" fmla="*/ 5454250 w 11991973"/>
              <a:gd name="connsiteY489" fmla="*/ 2992368 h 3476625"/>
              <a:gd name="connsiteX490" fmla="*/ 3529283 w 11991973"/>
              <a:gd name="connsiteY490" fmla="*/ 2803650 h 3476625"/>
              <a:gd name="connsiteX491" fmla="*/ 3516120 w 11991973"/>
              <a:gd name="connsiteY491" fmla="*/ 2818193 h 3476625"/>
              <a:gd name="connsiteX492" fmla="*/ 3529283 w 11991973"/>
              <a:gd name="connsiteY492" fmla="*/ 2803650 h 3476625"/>
              <a:gd name="connsiteX493" fmla="*/ 1431716 w 11991973"/>
              <a:gd name="connsiteY493" fmla="*/ 2597477 h 3476625"/>
              <a:gd name="connsiteX494" fmla="*/ 1424898 w 11991973"/>
              <a:gd name="connsiteY494" fmla="*/ 2602931 h 3476625"/>
              <a:gd name="connsiteX495" fmla="*/ 1439943 w 11991973"/>
              <a:gd name="connsiteY495" fmla="*/ 2602931 h 3476625"/>
              <a:gd name="connsiteX496" fmla="*/ 1431716 w 11991973"/>
              <a:gd name="connsiteY496" fmla="*/ 2597477 h 3476625"/>
              <a:gd name="connsiteX497" fmla="*/ 1503179 w 11991973"/>
              <a:gd name="connsiteY497" fmla="*/ 2602931 h 3476625"/>
              <a:gd name="connsiteX498" fmla="*/ 1481317 w 11991973"/>
              <a:gd name="connsiteY498" fmla="*/ 2611658 h 3476625"/>
              <a:gd name="connsiteX499" fmla="*/ 1503179 w 11991973"/>
              <a:gd name="connsiteY499" fmla="*/ 2602931 h 3476625"/>
              <a:gd name="connsiteX500" fmla="*/ 5277677 w 11991973"/>
              <a:gd name="connsiteY500" fmla="*/ 2935507 h 3476625"/>
              <a:gd name="connsiteX501" fmla="*/ 5280116 w 11991973"/>
              <a:gd name="connsiteY501" fmla="*/ 2940370 h 3476625"/>
              <a:gd name="connsiteX502" fmla="*/ 5259430 w 11991973"/>
              <a:gd name="connsiteY502" fmla="*/ 2943280 h 3476625"/>
              <a:gd name="connsiteX503" fmla="*/ 5271889 w 11991973"/>
              <a:gd name="connsiteY503" fmla="*/ 2936371 h 3476625"/>
              <a:gd name="connsiteX504" fmla="*/ 5277677 w 11991973"/>
              <a:gd name="connsiteY504" fmla="*/ 2935507 h 3476625"/>
              <a:gd name="connsiteX505" fmla="*/ 639047 w 11991973"/>
              <a:gd name="connsiteY505" fmla="*/ 2516025 h 3476625"/>
              <a:gd name="connsiteX506" fmla="*/ 631289 w 11991973"/>
              <a:gd name="connsiteY506" fmla="*/ 2530206 h 3476625"/>
              <a:gd name="connsiteX507" fmla="*/ 639047 w 11991973"/>
              <a:gd name="connsiteY507" fmla="*/ 2516025 h 3476625"/>
              <a:gd name="connsiteX508" fmla="*/ 1869660 w 11991973"/>
              <a:gd name="connsiteY508" fmla="*/ 2616021 h 3476625"/>
              <a:gd name="connsiteX509" fmla="*/ 1857434 w 11991973"/>
              <a:gd name="connsiteY509" fmla="*/ 2623293 h 3476625"/>
              <a:gd name="connsiteX510" fmla="*/ 1881884 w 11991973"/>
              <a:gd name="connsiteY510" fmla="*/ 2617476 h 3476625"/>
              <a:gd name="connsiteX511" fmla="*/ 1869660 w 11991973"/>
              <a:gd name="connsiteY511" fmla="*/ 2616021 h 3476625"/>
              <a:gd name="connsiteX512" fmla="*/ 3650817 w 11991973"/>
              <a:gd name="connsiteY512" fmla="*/ 2772014 h 3476625"/>
              <a:gd name="connsiteX513" fmla="*/ 3644002 w 11991973"/>
              <a:gd name="connsiteY513" fmla="*/ 2777469 h 3476625"/>
              <a:gd name="connsiteX514" fmla="*/ 3659045 w 11991973"/>
              <a:gd name="connsiteY514" fmla="*/ 2777469 h 3476625"/>
              <a:gd name="connsiteX515" fmla="*/ 3650817 w 11991973"/>
              <a:gd name="connsiteY515" fmla="*/ 2772014 h 3476625"/>
              <a:gd name="connsiteX516" fmla="*/ 3722279 w 11991973"/>
              <a:gd name="connsiteY516" fmla="*/ 2777469 h 3476625"/>
              <a:gd name="connsiteX517" fmla="*/ 3700417 w 11991973"/>
              <a:gd name="connsiteY517" fmla="*/ 2786195 h 3476625"/>
              <a:gd name="connsiteX518" fmla="*/ 3722279 w 11991973"/>
              <a:gd name="connsiteY518" fmla="*/ 2777469 h 3476625"/>
              <a:gd name="connsiteX519" fmla="*/ 1756047 w 11991973"/>
              <a:gd name="connsiteY519" fmla="*/ 2584753 h 3476625"/>
              <a:gd name="connsiteX520" fmla="*/ 1754002 w 11991973"/>
              <a:gd name="connsiteY520" fmla="*/ 2597113 h 3476625"/>
              <a:gd name="connsiteX521" fmla="*/ 1748126 w 11991973"/>
              <a:gd name="connsiteY521" fmla="*/ 2587523 h 3476625"/>
              <a:gd name="connsiteX522" fmla="*/ 1716392 w 11991973"/>
              <a:gd name="connsiteY522" fmla="*/ 2553479 h 3476625"/>
              <a:gd name="connsiteX523" fmla="*/ 1686302 w 11991973"/>
              <a:gd name="connsiteY523" fmla="*/ 2568024 h 3476625"/>
              <a:gd name="connsiteX524" fmla="*/ 1716392 w 11991973"/>
              <a:gd name="connsiteY524" fmla="*/ 2553479 h 3476625"/>
              <a:gd name="connsiteX525" fmla="*/ 3978910 w 11991973"/>
              <a:gd name="connsiteY525" fmla="*/ 2753473 h 3476625"/>
              <a:gd name="connsiteX526" fmla="*/ 3976864 w 11991973"/>
              <a:gd name="connsiteY526" fmla="*/ 2765832 h 3476625"/>
              <a:gd name="connsiteX527" fmla="*/ 3970989 w 11991973"/>
              <a:gd name="connsiteY527" fmla="*/ 2756242 h 3476625"/>
              <a:gd name="connsiteX528" fmla="*/ 1826847 w 11991973"/>
              <a:gd name="connsiteY528" fmla="*/ 2552190 h 3476625"/>
              <a:gd name="connsiteX529" fmla="*/ 1817943 w 11991973"/>
              <a:gd name="connsiteY529" fmla="*/ 2562206 h 3476625"/>
              <a:gd name="connsiteX530" fmla="*/ 1819934 w 11991973"/>
              <a:gd name="connsiteY530" fmla="*/ 2552971 h 3476625"/>
              <a:gd name="connsiteX531" fmla="*/ 3935493 w 11991973"/>
              <a:gd name="connsiteY531" fmla="*/ 2728016 h 3476625"/>
              <a:gd name="connsiteX532" fmla="*/ 3905403 w 11991973"/>
              <a:gd name="connsiteY532" fmla="*/ 2742561 h 3476625"/>
              <a:gd name="connsiteX533" fmla="*/ 3935493 w 11991973"/>
              <a:gd name="connsiteY533" fmla="*/ 2728016 h 3476625"/>
              <a:gd name="connsiteX534" fmla="*/ 1904215 w 11991973"/>
              <a:gd name="connsiteY534" fmla="*/ 2546571 h 3476625"/>
              <a:gd name="connsiteX535" fmla="*/ 1906333 w 11991973"/>
              <a:gd name="connsiteY535" fmla="*/ 2556388 h 3476625"/>
              <a:gd name="connsiteX536" fmla="*/ 1904215 w 11991973"/>
              <a:gd name="connsiteY536" fmla="*/ 2546571 h 3476625"/>
              <a:gd name="connsiteX537" fmla="*/ 4136344 w 11991973"/>
              <a:gd name="connsiteY537" fmla="*/ 2740897 h 3476625"/>
              <a:gd name="connsiteX538" fmla="*/ 4151759 w 11991973"/>
              <a:gd name="connsiteY538" fmla="*/ 2745470 h 3476625"/>
              <a:gd name="connsiteX539" fmla="*/ 4148046 w 11991973"/>
              <a:gd name="connsiteY539" fmla="*/ 2745790 h 3476625"/>
              <a:gd name="connsiteX540" fmla="*/ 4147998 w 11991973"/>
              <a:gd name="connsiteY540" fmla="*/ 2745470 h 3476625"/>
              <a:gd name="connsiteX541" fmla="*/ 4127311 w 11991973"/>
              <a:gd name="connsiteY541" fmla="*/ 2745470 h 3476625"/>
              <a:gd name="connsiteX542" fmla="*/ 4130686 w 11991973"/>
              <a:gd name="connsiteY542" fmla="*/ 2742243 h 3476625"/>
              <a:gd name="connsiteX543" fmla="*/ 4051136 w 11991973"/>
              <a:gd name="connsiteY543" fmla="*/ 2720749 h 3476625"/>
              <a:gd name="connsiteX544" fmla="*/ 4050620 w 11991973"/>
              <a:gd name="connsiteY544" fmla="*/ 2721471 h 3476625"/>
              <a:gd name="connsiteX545" fmla="*/ 4037043 w 11991973"/>
              <a:gd name="connsiteY545" fmla="*/ 2736744 h 3476625"/>
              <a:gd name="connsiteX546" fmla="*/ 4039158 w 11991973"/>
              <a:gd name="connsiteY546" fmla="*/ 2726926 h 3476625"/>
              <a:gd name="connsiteX547" fmla="*/ 4044592 w 11991973"/>
              <a:gd name="connsiteY547" fmla="*/ 2721487 h 3476625"/>
              <a:gd name="connsiteX548" fmla="*/ 4123315 w 11991973"/>
              <a:gd name="connsiteY548" fmla="*/ 2721107 h 3476625"/>
              <a:gd name="connsiteX549" fmla="*/ 4125430 w 11991973"/>
              <a:gd name="connsiteY549" fmla="*/ 2730925 h 3476625"/>
              <a:gd name="connsiteX550" fmla="*/ 4123315 w 11991973"/>
              <a:gd name="connsiteY550" fmla="*/ 2721107 h 3476625"/>
              <a:gd name="connsiteX551" fmla="*/ 2047375 w 11991973"/>
              <a:gd name="connsiteY551" fmla="*/ 2521480 h 3476625"/>
              <a:gd name="connsiteX552" fmla="*/ 2047375 w 11991973"/>
              <a:gd name="connsiteY552" fmla="*/ 2521480 h 3476625"/>
              <a:gd name="connsiteX553" fmla="*/ 735014 w 11991973"/>
              <a:gd name="connsiteY553" fmla="*/ 2393259 h 3476625"/>
              <a:gd name="connsiteX554" fmla="*/ 719677 w 11991973"/>
              <a:gd name="connsiteY554" fmla="*/ 2405122 h 3476625"/>
              <a:gd name="connsiteX555" fmla="*/ 738482 w 11991973"/>
              <a:gd name="connsiteY555" fmla="*/ 2399303 h 3476625"/>
              <a:gd name="connsiteX556" fmla="*/ 735014 w 11991973"/>
              <a:gd name="connsiteY556" fmla="*/ 2393259 h 3476625"/>
              <a:gd name="connsiteX557" fmla="*/ 4266475 w 11991973"/>
              <a:gd name="connsiteY557" fmla="*/ 2696018 h 3476625"/>
              <a:gd name="connsiteX558" fmla="*/ 4266475 w 11991973"/>
              <a:gd name="connsiteY558" fmla="*/ 2696018 h 3476625"/>
              <a:gd name="connsiteX559" fmla="*/ 2202161 w 11991973"/>
              <a:gd name="connsiteY559" fmla="*/ 2511357 h 3476625"/>
              <a:gd name="connsiteX560" fmla="*/ 2196031 w 11991973"/>
              <a:gd name="connsiteY560" fmla="*/ 2514236 h 3476625"/>
              <a:gd name="connsiteX561" fmla="*/ 2119308 w 11991973"/>
              <a:gd name="connsiteY561" fmla="*/ 2506571 h 3476625"/>
              <a:gd name="connsiteX562" fmla="*/ 1908212 w 11991973"/>
              <a:gd name="connsiteY562" fmla="*/ 2570932 h 3476625"/>
              <a:gd name="connsiteX563" fmla="*/ 1932661 w 11991973"/>
              <a:gd name="connsiteY563" fmla="*/ 2597113 h 3476625"/>
              <a:gd name="connsiteX564" fmla="*/ 2098154 w 11991973"/>
              <a:gd name="connsiteY564" fmla="*/ 2573841 h 3476625"/>
              <a:gd name="connsiteX565" fmla="*/ 2157391 w 11991973"/>
              <a:gd name="connsiteY565" fmla="*/ 2532388 h 3476625"/>
              <a:gd name="connsiteX566" fmla="*/ 2196031 w 11991973"/>
              <a:gd name="connsiteY566" fmla="*/ 2514236 h 3476625"/>
              <a:gd name="connsiteX567" fmla="*/ 2202574 w 11991973"/>
              <a:gd name="connsiteY567" fmla="*/ 2514890 h 3476625"/>
              <a:gd name="connsiteX568" fmla="*/ 7208900 w 11991973"/>
              <a:gd name="connsiteY568" fmla="*/ 2942552 h 3476625"/>
              <a:gd name="connsiteX569" fmla="*/ 7209605 w 11991973"/>
              <a:gd name="connsiteY569" fmla="*/ 2957824 h 3476625"/>
              <a:gd name="connsiteX570" fmla="*/ 7208900 w 11991973"/>
              <a:gd name="connsiteY570" fmla="*/ 2942552 h 3476625"/>
              <a:gd name="connsiteX571" fmla="*/ 4456415 w 11991973"/>
              <a:gd name="connsiteY571" fmla="*/ 2684382 h 3476625"/>
              <a:gd name="connsiteX572" fmla="*/ 4458313 w 11991973"/>
              <a:gd name="connsiteY572" fmla="*/ 2692123 h 3476625"/>
              <a:gd name="connsiteX573" fmla="*/ 4451810 w 11991973"/>
              <a:gd name="connsiteY573" fmla="*/ 2691993 h 3476625"/>
              <a:gd name="connsiteX574" fmla="*/ 4451949 w 11991973"/>
              <a:gd name="connsiteY574" fmla="*/ 2691654 h 3476625"/>
              <a:gd name="connsiteX575" fmla="*/ 4456415 w 11991973"/>
              <a:gd name="connsiteY575" fmla="*/ 2684382 h 3476625"/>
              <a:gd name="connsiteX576" fmla="*/ 4447013 w 11991973"/>
              <a:gd name="connsiteY576" fmla="*/ 2678564 h 3476625"/>
              <a:gd name="connsiteX577" fmla="*/ 4432698 w 11991973"/>
              <a:gd name="connsiteY577" fmla="*/ 2690529 h 3476625"/>
              <a:gd name="connsiteX578" fmla="*/ 4424217 w 11991973"/>
              <a:gd name="connsiteY578" fmla="*/ 2689682 h 3476625"/>
              <a:gd name="connsiteX579" fmla="*/ 4424582 w 11991973"/>
              <a:gd name="connsiteY579" fmla="*/ 2684435 h 3476625"/>
              <a:gd name="connsiteX580" fmla="*/ 7346330 w 11991973"/>
              <a:gd name="connsiteY580" fmla="*/ 2908918 h 3476625"/>
              <a:gd name="connsiteX581" fmla="*/ 7340541 w 11991973"/>
              <a:gd name="connsiteY581" fmla="*/ 2909100 h 3476625"/>
              <a:gd name="connsiteX582" fmla="*/ 7328083 w 11991973"/>
              <a:gd name="connsiteY582" fmla="*/ 2917099 h 3476625"/>
              <a:gd name="connsiteX583" fmla="*/ 7348769 w 11991973"/>
              <a:gd name="connsiteY583" fmla="*/ 2914189 h 3476625"/>
              <a:gd name="connsiteX584" fmla="*/ 7346330 w 11991973"/>
              <a:gd name="connsiteY584" fmla="*/ 2908918 h 3476625"/>
              <a:gd name="connsiteX585" fmla="*/ 6047398 w 11991973"/>
              <a:gd name="connsiteY585" fmla="*/ 2748379 h 3476625"/>
              <a:gd name="connsiteX586" fmla="*/ 6032676 w 11991973"/>
              <a:gd name="connsiteY586" fmla="*/ 2748152 h 3476625"/>
              <a:gd name="connsiteX587" fmla="*/ 5968413 w 11991973"/>
              <a:gd name="connsiteY587" fmla="*/ 2760015 h 3476625"/>
              <a:gd name="connsiteX588" fmla="*/ 6047398 w 11991973"/>
              <a:gd name="connsiteY588" fmla="*/ 2751287 h 3476625"/>
              <a:gd name="connsiteX589" fmla="*/ 6047398 w 11991973"/>
              <a:gd name="connsiteY589" fmla="*/ 2748379 h 3476625"/>
              <a:gd name="connsiteX590" fmla="*/ 7891732 w 11991973"/>
              <a:gd name="connsiteY590" fmla="*/ 2791377 h 3476625"/>
              <a:gd name="connsiteX591" fmla="*/ 7892261 w 11991973"/>
              <a:gd name="connsiteY591" fmla="*/ 2803650 h 3476625"/>
              <a:gd name="connsiteX592" fmla="*/ 7891732 w 11991973"/>
              <a:gd name="connsiteY592" fmla="*/ 2791377 h 3476625"/>
              <a:gd name="connsiteX593" fmla="*/ 7936455 w 11991973"/>
              <a:gd name="connsiteY593" fmla="*/ 2774196 h 3476625"/>
              <a:gd name="connsiteX594" fmla="*/ 7944917 w 11991973"/>
              <a:gd name="connsiteY594" fmla="*/ 2803650 h 3476625"/>
              <a:gd name="connsiteX595" fmla="*/ 7936455 w 11991973"/>
              <a:gd name="connsiteY595" fmla="*/ 2774196 h 3476625"/>
              <a:gd name="connsiteX596" fmla="*/ 7978063 w 11991973"/>
              <a:gd name="connsiteY596" fmla="*/ 2763288 h 3476625"/>
              <a:gd name="connsiteX597" fmla="*/ 7967484 w 11991973"/>
              <a:gd name="connsiteY597" fmla="*/ 2774560 h 3476625"/>
              <a:gd name="connsiteX598" fmla="*/ 7984410 w 11991973"/>
              <a:gd name="connsiteY598" fmla="*/ 2771650 h 3476625"/>
              <a:gd name="connsiteX599" fmla="*/ 7978063 w 11991973"/>
              <a:gd name="connsiteY599" fmla="*/ 2763288 h 3476625"/>
              <a:gd name="connsiteX600" fmla="*/ 1094359 w 11991973"/>
              <a:gd name="connsiteY600" fmla="*/ 2143162 h 3476625"/>
              <a:gd name="connsiteX601" fmla="*/ 1041933 w 11991973"/>
              <a:gd name="connsiteY601" fmla="*/ 2157759 h 3476625"/>
              <a:gd name="connsiteX602" fmla="*/ 762930 w 11991973"/>
              <a:gd name="connsiteY602" fmla="*/ 2236402 h 3476625"/>
              <a:gd name="connsiteX603" fmla="*/ 1057919 w 11991973"/>
              <a:gd name="connsiteY603" fmla="*/ 2150769 h 3476625"/>
              <a:gd name="connsiteX604" fmla="*/ 8148403 w 11991973"/>
              <a:gd name="connsiteY604" fmla="*/ 2715654 h 3476625"/>
              <a:gd name="connsiteX605" fmla="*/ 8121693 w 11991973"/>
              <a:gd name="connsiteY605" fmla="*/ 2722198 h 3476625"/>
              <a:gd name="connsiteX606" fmla="*/ 8153663 w 11991973"/>
              <a:gd name="connsiteY606" fmla="*/ 2722199 h 3476625"/>
              <a:gd name="connsiteX607" fmla="*/ 8148403 w 11991973"/>
              <a:gd name="connsiteY607" fmla="*/ 2715654 h 3476625"/>
              <a:gd name="connsiteX608" fmla="*/ 8261180 w 11991973"/>
              <a:gd name="connsiteY608" fmla="*/ 2708699 h 3476625"/>
              <a:gd name="connsiteX609" fmla="*/ 8255216 w 11991973"/>
              <a:gd name="connsiteY609" fmla="*/ 2713472 h 3476625"/>
              <a:gd name="connsiteX610" fmla="*/ 8264617 w 11991973"/>
              <a:gd name="connsiteY610" fmla="*/ 2722198 h 3476625"/>
              <a:gd name="connsiteX611" fmla="*/ 8266264 w 11991973"/>
              <a:gd name="connsiteY611" fmla="*/ 2710199 h 3476625"/>
              <a:gd name="connsiteX612" fmla="*/ 8261180 w 11991973"/>
              <a:gd name="connsiteY612" fmla="*/ 2708699 h 3476625"/>
              <a:gd name="connsiteX613" fmla="*/ 8214278 w 11991973"/>
              <a:gd name="connsiteY613" fmla="*/ 2704122 h 3476625"/>
              <a:gd name="connsiteX614" fmla="*/ 8213137 w 11991973"/>
              <a:gd name="connsiteY614" fmla="*/ 2704971 h 3476625"/>
              <a:gd name="connsiteX615" fmla="*/ 8219484 w 11991973"/>
              <a:gd name="connsiteY615" fmla="*/ 2719289 h 3476625"/>
              <a:gd name="connsiteX616" fmla="*/ 8214278 w 11991973"/>
              <a:gd name="connsiteY616" fmla="*/ 2704122 h 3476625"/>
              <a:gd name="connsiteX617" fmla="*/ 26828 w 11991973"/>
              <a:gd name="connsiteY617" fmla="*/ 1956391 h 3476625"/>
              <a:gd name="connsiteX618" fmla="*/ 29059 w 11991973"/>
              <a:gd name="connsiteY618" fmla="*/ 1962551 h 3476625"/>
              <a:gd name="connsiteX619" fmla="*/ 14453 w 11991973"/>
              <a:gd name="connsiteY619" fmla="*/ 1965869 h 3476625"/>
              <a:gd name="connsiteX620" fmla="*/ 8353712 w 11991973"/>
              <a:gd name="connsiteY620" fmla="*/ 2691063 h 3476625"/>
              <a:gd name="connsiteX621" fmla="*/ 8364291 w 11991973"/>
              <a:gd name="connsiteY621" fmla="*/ 2693109 h 3476625"/>
              <a:gd name="connsiteX622" fmla="*/ 8353712 w 11991973"/>
              <a:gd name="connsiteY622" fmla="*/ 2691063 h 3476625"/>
              <a:gd name="connsiteX623" fmla="*/ 8409424 w 11991973"/>
              <a:gd name="connsiteY623" fmla="*/ 2681473 h 3476625"/>
              <a:gd name="connsiteX624" fmla="*/ 8401902 w 11991973"/>
              <a:gd name="connsiteY624" fmla="*/ 2687290 h 3476625"/>
              <a:gd name="connsiteX625" fmla="*/ 8416946 w 11991973"/>
              <a:gd name="connsiteY625" fmla="*/ 2684382 h 3476625"/>
              <a:gd name="connsiteX626" fmla="*/ 8409424 w 11991973"/>
              <a:gd name="connsiteY626" fmla="*/ 2681473 h 3476625"/>
              <a:gd name="connsiteX627" fmla="*/ 1483940 w 11991973"/>
              <a:gd name="connsiteY627" fmla="*/ 2057723 h 3476625"/>
              <a:gd name="connsiteX628" fmla="*/ 1480143 w 11991973"/>
              <a:gd name="connsiteY628" fmla="*/ 2063319 h 3476625"/>
              <a:gd name="connsiteX629" fmla="*/ 1473795 w 11991973"/>
              <a:gd name="connsiteY629" fmla="*/ 2061864 h 3476625"/>
              <a:gd name="connsiteX630" fmla="*/ 1474939 w 11991973"/>
              <a:gd name="connsiteY630" fmla="*/ 2059896 h 3476625"/>
              <a:gd name="connsiteX631" fmla="*/ 8392499 w 11991973"/>
              <a:gd name="connsiteY631" fmla="*/ 2672201 h 3476625"/>
              <a:gd name="connsiteX632" fmla="*/ 8392499 w 11991973"/>
              <a:gd name="connsiteY632" fmla="*/ 2690200 h 3476625"/>
              <a:gd name="connsiteX633" fmla="*/ 8398140 w 11991973"/>
              <a:gd name="connsiteY633" fmla="*/ 2672746 h 3476625"/>
              <a:gd name="connsiteX634" fmla="*/ 8392499 w 11991973"/>
              <a:gd name="connsiteY634" fmla="*/ 2672201 h 3476625"/>
              <a:gd name="connsiteX635" fmla="*/ 4669 w 11991973"/>
              <a:gd name="connsiteY635" fmla="*/ 1918826 h 3476625"/>
              <a:gd name="connsiteX636" fmla="*/ 11902 w 11991973"/>
              <a:gd name="connsiteY636" fmla="*/ 1925274 h 3476625"/>
              <a:gd name="connsiteX637" fmla="*/ 13474 w 11991973"/>
              <a:gd name="connsiteY637" fmla="*/ 1927620 h 3476625"/>
              <a:gd name="connsiteX638" fmla="*/ 1289 w 11991973"/>
              <a:gd name="connsiteY638" fmla="*/ 1936779 h 3476625"/>
              <a:gd name="connsiteX639" fmla="*/ 4669 w 11991973"/>
              <a:gd name="connsiteY639" fmla="*/ 1918826 h 3476625"/>
              <a:gd name="connsiteX640" fmla="*/ 8444216 w 11991973"/>
              <a:gd name="connsiteY640" fmla="*/ 2669110 h 3476625"/>
              <a:gd name="connsiteX641" fmla="*/ 8458320 w 11991973"/>
              <a:gd name="connsiteY641" fmla="*/ 2684382 h 3476625"/>
              <a:gd name="connsiteX642" fmla="*/ 8444216 w 11991973"/>
              <a:gd name="connsiteY642" fmla="*/ 2669110 h 3476625"/>
              <a:gd name="connsiteX643" fmla="*/ 1493046 w 11991973"/>
              <a:gd name="connsiteY643" fmla="*/ 2043345 h 3476625"/>
              <a:gd name="connsiteX644" fmla="*/ 1492895 w 11991973"/>
              <a:gd name="connsiteY644" fmla="*/ 2043366 h 3476625"/>
              <a:gd name="connsiteX645" fmla="*/ 1505294 w 11991973"/>
              <a:gd name="connsiteY645" fmla="*/ 2051320 h 3476625"/>
              <a:gd name="connsiteX646" fmla="*/ 1507721 w 11991973"/>
              <a:gd name="connsiteY646" fmla="*/ 2051981 h 3476625"/>
              <a:gd name="connsiteX647" fmla="*/ 1483940 w 11991973"/>
              <a:gd name="connsiteY647" fmla="*/ 2057723 h 3476625"/>
              <a:gd name="connsiteX648" fmla="*/ 1485079 w 11991973"/>
              <a:gd name="connsiteY648" fmla="*/ 2056047 h 3476625"/>
              <a:gd name="connsiteX649" fmla="*/ 1478026 w 11991973"/>
              <a:gd name="connsiteY649" fmla="*/ 2054592 h 3476625"/>
              <a:gd name="connsiteX650" fmla="*/ 1474939 w 11991973"/>
              <a:gd name="connsiteY650" fmla="*/ 2059896 h 3476625"/>
              <a:gd name="connsiteX651" fmla="*/ 1358374 w 11991973"/>
              <a:gd name="connsiteY651" fmla="*/ 2088045 h 3476625"/>
              <a:gd name="connsiteX652" fmla="*/ 1271002 w 11991973"/>
              <a:gd name="connsiteY652" fmla="*/ 2106285 h 3476625"/>
              <a:gd name="connsiteX653" fmla="*/ 1237310 w 11991973"/>
              <a:gd name="connsiteY653" fmla="*/ 2110953 h 3476625"/>
              <a:gd name="connsiteX654" fmla="*/ 1157457 w 11991973"/>
              <a:gd name="connsiteY654" fmla="*/ 2126128 h 3476625"/>
              <a:gd name="connsiteX655" fmla="*/ 1110355 w 11991973"/>
              <a:gd name="connsiteY655" fmla="*/ 2139822 h 3476625"/>
              <a:gd name="connsiteX656" fmla="*/ 1094359 w 11991973"/>
              <a:gd name="connsiteY656" fmla="*/ 2143162 h 3476625"/>
              <a:gd name="connsiteX657" fmla="*/ 1174780 w 11991973"/>
              <a:gd name="connsiteY657" fmla="*/ 2120771 h 3476625"/>
              <a:gd name="connsiteX658" fmla="*/ 1492923 w 11991973"/>
              <a:gd name="connsiteY658" fmla="*/ 2043354 h 3476625"/>
              <a:gd name="connsiteX659" fmla="*/ 1501393 w 11991973"/>
              <a:gd name="connsiteY659" fmla="*/ 2042167 h 3476625"/>
              <a:gd name="connsiteX660" fmla="*/ 1504187 w 11991973"/>
              <a:gd name="connsiteY660" fmla="*/ 2042437 h 3476625"/>
              <a:gd name="connsiteX661" fmla="*/ 1493046 w 11991973"/>
              <a:gd name="connsiteY661" fmla="*/ 2043345 h 3476625"/>
              <a:gd name="connsiteX662" fmla="*/ 1515480 w 11991973"/>
              <a:gd name="connsiteY662" fmla="*/ 2041518 h 3476625"/>
              <a:gd name="connsiteX663" fmla="*/ 1524571 w 11991973"/>
              <a:gd name="connsiteY663" fmla="*/ 2044411 h 3476625"/>
              <a:gd name="connsiteX664" fmla="*/ 1504187 w 11991973"/>
              <a:gd name="connsiteY664" fmla="*/ 2042437 h 3476625"/>
              <a:gd name="connsiteX665" fmla="*/ 56003 w 11991973"/>
              <a:gd name="connsiteY665" fmla="*/ 1897918 h 3476625"/>
              <a:gd name="connsiteX666" fmla="*/ 67111 w 11991973"/>
              <a:gd name="connsiteY666" fmla="*/ 1910599 h 3476625"/>
              <a:gd name="connsiteX667" fmla="*/ 56003 w 11991973"/>
              <a:gd name="connsiteY667" fmla="*/ 1897918 h 3476625"/>
              <a:gd name="connsiteX668" fmla="*/ 1614839 w 11991973"/>
              <a:gd name="connsiteY668" fmla="*/ 2026957 h 3476625"/>
              <a:gd name="connsiteX669" fmla="*/ 1554660 w 11991973"/>
              <a:gd name="connsiteY669" fmla="*/ 2050228 h 3476625"/>
              <a:gd name="connsiteX670" fmla="*/ 1614839 w 11991973"/>
              <a:gd name="connsiteY670" fmla="*/ 2026957 h 3476625"/>
              <a:gd name="connsiteX671" fmla="*/ 985075 w 11991973"/>
              <a:gd name="connsiteY671" fmla="*/ 1918963 h 3476625"/>
              <a:gd name="connsiteX672" fmla="*/ 973556 w 11991973"/>
              <a:gd name="connsiteY672" fmla="*/ 1930961 h 3476625"/>
              <a:gd name="connsiteX673" fmla="*/ 998005 w 11991973"/>
              <a:gd name="connsiteY673" fmla="*/ 1922234 h 3476625"/>
              <a:gd name="connsiteX674" fmla="*/ 985075 w 11991973"/>
              <a:gd name="connsiteY674" fmla="*/ 1918963 h 3476625"/>
              <a:gd name="connsiteX675" fmla="*/ 388692 w 11991973"/>
              <a:gd name="connsiteY675" fmla="*/ 1861147 h 3476625"/>
              <a:gd name="connsiteX676" fmla="*/ 388547 w 11991973"/>
              <a:gd name="connsiteY676" fmla="*/ 1861480 h 3476625"/>
              <a:gd name="connsiteX677" fmla="*/ 388348 w 11991973"/>
              <a:gd name="connsiteY677" fmla="*/ 1861472 h 3476625"/>
              <a:gd name="connsiteX678" fmla="*/ 1908212 w 11991973"/>
              <a:gd name="connsiteY678" fmla="*/ 1974596 h 3476625"/>
              <a:gd name="connsiteX679" fmla="*/ 1911973 w 11991973"/>
              <a:gd name="connsiteY679" fmla="*/ 1994958 h 3476625"/>
              <a:gd name="connsiteX680" fmla="*/ 1908212 w 11991973"/>
              <a:gd name="connsiteY680" fmla="*/ 1974596 h 3476625"/>
              <a:gd name="connsiteX681" fmla="*/ 1258792 w 11991973"/>
              <a:gd name="connsiteY681" fmla="*/ 1915898 h 3476625"/>
              <a:gd name="connsiteX682" fmla="*/ 1252946 w 11991973"/>
              <a:gd name="connsiteY682" fmla="*/ 1920502 h 3476625"/>
              <a:gd name="connsiteX683" fmla="*/ 1238720 w 11991973"/>
              <a:gd name="connsiteY683" fmla="*/ 1925143 h 3476625"/>
              <a:gd name="connsiteX684" fmla="*/ 1885507 w 11991973"/>
              <a:gd name="connsiteY684" fmla="*/ 1971549 h 3476625"/>
              <a:gd name="connsiteX685" fmla="*/ 1883764 w 11991973"/>
              <a:gd name="connsiteY685" fmla="*/ 1977505 h 3476625"/>
              <a:gd name="connsiteX686" fmla="*/ 1880664 w 11991973"/>
              <a:gd name="connsiteY686" fmla="*/ 1973509 h 3476625"/>
              <a:gd name="connsiteX687" fmla="*/ 1922228 w 11991973"/>
              <a:gd name="connsiteY687" fmla="*/ 1971915 h 3476625"/>
              <a:gd name="connsiteX688" fmla="*/ 1922407 w 11991973"/>
              <a:gd name="connsiteY688" fmla="*/ 1972796 h 3476625"/>
              <a:gd name="connsiteX689" fmla="*/ 1921556 w 11991973"/>
              <a:gd name="connsiteY689" fmla="*/ 1972236 h 3476625"/>
              <a:gd name="connsiteX690" fmla="*/ 1875301 w 11991973"/>
              <a:gd name="connsiteY690" fmla="*/ 1966596 h 3476625"/>
              <a:gd name="connsiteX691" fmla="*/ 1880664 w 11991973"/>
              <a:gd name="connsiteY691" fmla="*/ 1973509 h 3476625"/>
              <a:gd name="connsiteX692" fmla="*/ 1870762 w 11991973"/>
              <a:gd name="connsiteY692" fmla="*/ 1977518 h 3476625"/>
              <a:gd name="connsiteX693" fmla="*/ 1866838 w 11991973"/>
              <a:gd name="connsiteY693" fmla="*/ 1977505 h 3476625"/>
              <a:gd name="connsiteX694" fmla="*/ 1875301 w 11991973"/>
              <a:gd name="connsiteY694" fmla="*/ 1966596 h 3476625"/>
              <a:gd name="connsiteX695" fmla="*/ 1896362 w 11991973"/>
              <a:gd name="connsiteY695" fmla="*/ 1967772 h 3476625"/>
              <a:gd name="connsiteX696" fmla="*/ 1896929 w 11991973"/>
              <a:gd name="connsiteY696" fmla="*/ 1968777 h 3476625"/>
              <a:gd name="connsiteX697" fmla="*/ 1895519 w 11991973"/>
              <a:gd name="connsiteY697" fmla="*/ 1967718 h 3476625"/>
              <a:gd name="connsiteX698" fmla="*/ 1888229 w 11991973"/>
              <a:gd name="connsiteY698" fmla="*/ 1962232 h 3476625"/>
              <a:gd name="connsiteX699" fmla="*/ 1895519 w 11991973"/>
              <a:gd name="connsiteY699" fmla="*/ 1967718 h 3476625"/>
              <a:gd name="connsiteX700" fmla="*/ 1895048 w 11991973"/>
              <a:gd name="connsiteY700" fmla="*/ 1967687 h 3476625"/>
              <a:gd name="connsiteX701" fmla="*/ 1885507 w 11991973"/>
              <a:gd name="connsiteY701" fmla="*/ 1971549 h 3476625"/>
              <a:gd name="connsiteX702" fmla="*/ 1276915 w 11991973"/>
              <a:gd name="connsiteY702" fmla="*/ 1900017 h 3476625"/>
              <a:gd name="connsiteX703" fmla="*/ 1278801 w 11991973"/>
              <a:gd name="connsiteY703" fmla="*/ 1904508 h 3476625"/>
              <a:gd name="connsiteX704" fmla="*/ 1266077 w 11991973"/>
              <a:gd name="connsiteY704" fmla="*/ 1912542 h 3476625"/>
              <a:gd name="connsiteX705" fmla="*/ 1258792 w 11991973"/>
              <a:gd name="connsiteY705" fmla="*/ 1915898 h 3476625"/>
              <a:gd name="connsiteX706" fmla="*/ 1267193 w 11991973"/>
              <a:gd name="connsiteY706" fmla="*/ 1909281 h 3476625"/>
              <a:gd name="connsiteX707" fmla="*/ 708393 w 11991973"/>
              <a:gd name="connsiteY707" fmla="*/ 1835330 h 3476625"/>
              <a:gd name="connsiteX708" fmla="*/ 697109 w 11991973"/>
              <a:gd name="connsiteY708" fmla="*/ 1843692 h 3476625"/>
              <a:gd name="connsiteX709" fmla="*/ 719676 w 11991973"/>
              <a:gd name="connsiteY709" fmla="*/ 1837875 h 3476625"/>
              <a:gd name="connsiteX710" fmla="*/ 708393 w 11991973"/>
              <a:gd name="connsiteY710" fmla="*/ 1835330 h 3476625"/>
              <a:gd name="connsiteX711" fmla="*/ 1889405 w 11991973"/>
              <a:gd name="connsiteY711" fmla="*/ 1930961 h 3476625"/>
              <a:gd name="connsiteX712" fmla="*/ 1889405 w 11991973"/>
              <a:gd name="connsiteY712" fmla="*/ 1930961 h 3476625"/>
              <a:gd name="connsiteX713" fmla="*/ 778445 w 11991973"/>
              <a:gd name="connsiteY713" fmla="*/ 1815467 h 3476625"/>
              <a:gd name="connsiteX714" fmla="*/ 771394 w 11991973"/>
              <a:gd name="connsiteY714" fmla="*/ 1815693 h 3476625"/>
              <a:gd name="connsiteX715" fmla="*/ 757288 w 11991973"/>
              <a:gd name="connsiteY715" fmla="*/ 1817512 h 3476625"/>
              <a:gd name="connsiteX716" fmla="*/ 785498 w 11991973"/>
              <a:gd name="connsiteY716" fmla="*/ 1820421 h 3476625"/>
              <a:gd name="connsiteX717" fmla="*/ 778445 w 11991973"/>
              <a:gd name="connsiteY717" fmla="*/ 1815467 h 3476625"/>
              <a:gd name="connsiteX718" fmla="*/ 887989 w 11991973"/>
              <a:gd name="connsiteY718" fmla="*/ 1804421 h 3476625"/>
              <a:gd name="connsiteX719" fmla="*/ 875765 w 11991973"/>
              <a:gd name="connsiteY719" fmla="*/ 1811694 h 3476625"/>
              <a:gd name="connsiteX720" fmla="*/ 900213 w 11991973"/>
              <a:gd name="connsiteY720" fmla="*/ 1805876 h 3476625"/>
              <a:gd name="connsiteX721" fmla="*/ 887989 w 11991973"/>
              <a:gd name="connsiteY721" fmla="*/ 1804421 h 3476625"/>
              <a:gd name="connsiteX722" fmla="*/ 9885337 w 11991973"/>
              <a:gd name="connsiteY722" fmla="*/ 2601022 h 3476625"/>
              <a:gd name="connsiteX723" fmla="*/ 9896973 w 11991973"/>
              <a:gd name="connsiteY723" fmla="*/ 2611657 h 3476625"/>
              <a:gd name="connsiteX724" fmla="*/ 9885337 w 11991973"/>
              <a:gd name="connsiteY724" fmla="*/ 2601022 h 3476625"/>
              <a:gd name="connsiteX725" fmla="*/ 1788416 w 11991973"/>
              <a:gd name="connsiteY725" fmla="*/ 1878999 h 3476625"/>
              <a:gd name="connsiteX726" fmla="*/ 1776571 w 11991973"/>
              <a:gd name="connsiteY726" fmla="*/ 1887327 h 3476625"/>
              <a:gd name="connsiteX727" fmla="*/ 1776808 w 11991973"/>
              <a:gd name="connsiteY727" fmla="*/ 1882503 h 3476625"/>
              <a:gd name="connsiteX728" fmla="*/ 9944224 w 11991973"/>
              <a:gd name="connsiteY728" fmla="*/ 2594205 h 3476625"/>
              <a:gd name="connsiteX729" fmla="*/ 9953392 w 11991973"/>
              <a:gd name="connsiteY729" fmla="*/ 2611657 h 3476625"/>
              <a:gd name="connsiteX730" fmla="*/ 9944224 w 11991973"/>
              <a:gd name="connsiteY730" fmla="*/ 2594205 h 3476625"/>
              <a:gd name="connsiteX731" fmla="*/ 9913428 w 11991973"/>
              <a:gd name="connsiteY731" fmla="*/ 2589477 h 3476625"/>
              <a:gd name="connsiteX732" fmla="*/ 9917660 w 11991973"/>
              <a:gd name="connsiteY732" fmla="*/ 2614567 h 3476625"/>
              <a:gd name="connsiteX733" fmla="*/ 9913428 w 11991973"/>
              <a:gd name="connsiteY733" fmla="*/ 2589477 h 3476625"/>
              <a:gd name="connsiteX734" fmla="*/ 966034 w 11991973"/>
              <a:gd name="connsiteY734" fmla="*/ 1779696 h 3476625"/>
              <a:gd name="connsiteX735" fmla="*/ 945348 w 11991973"/>
              <a:gd name="connsiteY735" fmla="*/ 1791331 h 3476625"/>
              <a:gd name="connsiteX736" fmla="*/ 966034 w 11991973"/>
              <a:gd name="connsiteY736" fmla="*/ 1779696 h 3476625"/>
              <a:gd name="connsiteX737" fmla="*/ 1979675 w 11991973"/>
              <a:gd name="connsiteY737" fmla="*/ 1855692 h 3476625"/>
              <a:gd name="connsiteX738" fmla="*/ 1975915 w 11991973"/>
              <a:gd name="connsiteY738" fmla="*/ 1864055 h 3476625"/>
              <a:gd name="connsiteX739" fmla="*/ 1989077 w 11991973"/>
              <a:gd name="connsiteY739" fmla="*/ 1858237 h 3476625"/>
              <a:gd name="connsiteX740" fmla="*/ 1979675 w 11991973"/>
              <a:gd name="connsiteY740" fmla="*/ 1855692 h 3476625"/>
              <a:gd name="connsiteX741" fmla="*/ 1805230 w 11991973"/>
              <a:gd name="connsiteY741" fmla="*/ 1827656 h 3476625"/>
              <a:gd name="connsiteX742" fmla="*/ 1812735 w 11991973"/>
              <a:gd name="connsiteY742" fmla="*/ 1833540 h 3476625"/>
              <a:gd name="connsiteX743" fmla="*/ 1819772 w 11991973"/>
              <a:gd name="connsiteY743" fmla="*/ 1841392 h 3476625"/>
              <a:gd name="connsiteX744" fmla="*/ 1797257 w 11991973"/>
              <a:gd name="connsiteY744" fmla="*/ 1858237 h 3476625"/>
              <a:gd name="connsiteX745" fmla="*/ 1793084 w 11991973"/>
              <a:gd name="connsiteY745" fmla="*/ 1849647 h 3476625"/>
              <a:gd name="connsiteX746" fmla="*/ 1790373 w 11991973"/>
              <a:gd name="connsiteY746" fmla="*/ 1834839 h 3476625"/>
              <a:gd name="connsiteX747" fmla="*/ 1804018 w 11991973"/>
              <a:gd name="connsiteY747" fmla="*/ 1826704 h 3476625"/>
              <a:gd name="connsiteX748" fmla="*/ 1804031 w 11991973"/>
              <a:gd name="connsiteY748" fmla="*/ 1826716 h 3476625"/>
              <a:gd name="connsiteX749" fmla="*/ 1802887 w 11991973"/>
              <a:gd name="connsiteY749" fmla="*/ 1827097 h 3476625"/>
              <a:gd name="connsiteX750" fmla="*/ 1803869 w 11991973"/>
              <a:gd name="connsiteY750" fmla="*/ 1826740 h 3476625"/>
              <a:gd name="connsiteX751" fmla="*/ 1790995 w 11991973"/>
              <a:gd name="connsiteY751" fmla="*/ 1823819 h 3476625"/>
              <a:gd name="connsiteX752" fmla="*/ 1789263 w 11991973"/>
              <a:gd name="connsiteY752" fmla="*/ 1828784 h 3476625"/>
              <a:gd name="connsiteX753" fmla="*/ 1790373 w 11991973"/>
              <a:gd name="connsiteY753" fmla="*/ 1834839 h 3476625"/>
              <a:gd name="connsiteX754" fmla="*/ 1784094 w 11991973"/>
              <a:gd name="connsiteY754" fmla="*/ 1837875 h 3476625"/>
              <a:gd name="connsiteX755" fmla="*/ 1754002 w 11991973"/>
              <a:gd name="connsiteY755" fmla="*/ 1834966 h 3476625"/>
              <a:gd name="connsiteX756" fmla="*/ 1766520 w 11991973"/>
              <a:gd name="connsiteY756" fmla="*/ 1827739 h 3476625"/>
              <a:gd name="connsiteX757" fmla="*/ 1810116 w 11991973"/>
              <a:gd name="connsiteY757" fmla="*/ 1825296 h 3476625"/>
              <a:gd name="connsiteX758" fmla="*/ 1805230 w 11991973"/>
              <a:gd name="connsiteY758" fmla="*/ 1827656 h 3476625"/>
              <a:gd name="connsiteX759" fmla="*/ 1804031 w 11991973"/>
              <a:gd name="connsiteY759" fmla="*/ 1826716 h 3476625"/>
              <a:gd name="connsiteX760" fmla="*/ 1804171 w 11991973"/>
              <a:gd name="connsiteY760" fmla="*/ 1826669 h 3476625"/>
              <a:gd name="connsiteX761" fmla="*/ 1798844 w 11991973"/>
              <a:gd name="connsiteY761" fmla="*/ 1822649 h 3476625"/>
              <a:gd name="connsiteX762" fmla="*/ 1798916 w 11991973"/>
              <a:gd name="connsiteY762" fmla="*/ 1822705 h 3476625"/>
              <a:gd name="connsiteX763" fmla="*/ 1796315 w 11991973"/>
              <a:gd name="connsiteY763" fmla="*/ 1822967 h 3476625"/>
              <a:gd name="connsiteX764" fmla="*/ 1790995 w 11991973"/>
              <a:gd name="connsiteY764" fmla="*/ 1823819 h 3476625"/>
              <a:gd name="connsiteX765" fmla="*/ 1791563 w 11991973"/>
              <a:gd name="connsiteY765" fmla="*/ 1822189 h 3476625"/>
              <a:gd name="connsiteX766" fmla="*/ 1798844 w 11991973"/>
              <a:gd name="connsiteY766" fmla="*/ 1822649 h 3476625"/>
              <a:gd name="connsiteX767" fmla="*/ 1108959 w 11991973"/>
              <a:gd name="connsiteY767" fmla="*/ 1753515 h 3476625"/>
              <a:gd name="connsiteX768" fmla="*/ 1098616 w 11991973"/>
              <a:gd name="connsiteY768" fmla="*/ 1752787 h 3476625"/>
              <a:gd name="connsiteX769" fmla="*/ 1088272 w 11991973"/>
              <a:gd name="connsiteY769" fmla="*/ 1756424 h 3476625"/>
              <a:gd name="connsiteX770" fmla="*/ 1108959 w 11991973"/>
              <a:gd name="connsiteY770" fmla="*/ 1753515 h 3476625"/>
              <a:gd name="connsiteX771" fmla="*/ 654090 w 11991973"/>
              <a:gd name="connsiteY771" fmla="*/ 1693518 h 3476625"/>
              <a:gd name="connsiteX772" fmla="*/ 661245 w 11991973"/>
              <a:gd name="connsiteY772" fmla="*/ 1697205 h 3476625"/>
              <a:gd name="connsiteX773" fmla="*/ 651645 w 11991973"/>
              <a:gd name="connsiteY773" fmla="*/ 1702297 h 3476625"/>
              <a:gd name="connsiteX774" fmla="*/ 640691 w 11991973"/>
              <a:gd name="connsiteY774" fmla="*/ 1704063 h 3476625"/>
              <a:gd name="connsiteX775" fmla="*/ 654090 w 11991973"/>
              <a:gd name="connsiteY775" fmla="*/ 1693518 h 3476625"/>
              <a:gd name="connsiteX776" fmla="*/ 1201109 w 11991973"/>
              <a:gd name="connsiteY776" fmla="*/ 1735697 h 3476625"/>
              <a:gd name="connsiteX777" fmla="*/ 1186063 w 11991973"/>
              <a:gd name="connsiteY777" fmla="*/ 1747696 h 3476625"/>
              <a:gd name="connsiteX778" fmla="*/ 1221795 w 11991973"/>
              <a:gd name="connsiteY778" fmla="*/ 1738970 h 3476625"/>
              <a:gd name="connsiteX779" fmla="*/ 1201109 w 11991973"/>
              <a:gd name="connsiteY779" fmla="*/ 1735697 h 3476625"/>
              <a:gd name="connsiteX780" fmla="*/ 2303137 w 11991973"/>
              <a:gd name="connsiteY780" fmla="*/ 1829147 h 3476625"/>
              <a:gd name="connsiteX781" fmla="*/ 2282450 w 11991973"/>
              <a:gd name="connsiteY781" fmla="*/ 1846602 h 3476625"/>
              <a:gd name="connsiteX782" fmla="*/ 2303137 w 11991973"/>
              <a:gd name="connsiteY782" fmla="*/ 1829147 h 3476625"/>
              <a:gd name="connsiteX783" fmla="*/ 2253844 w 11991973"/>
              <a:gd name="connsiteY783" fmla="*/ 1817626 h 3476625"/>
              <a:gd name="connsiteX784" fmla="*/ 1934658 w 11991973"/>
              <a:gd name="connsiteY784" fmla="*/ 1958415 h 3476625"/>
              <a:gd name="connsiteX785" fmla="*/ 1910045 w 11991973"/>
              <a:gd name="connsiteY785" fmla="*/ 1968658 h 3476625"/>
              <a:gd name="connsiteX786" fmla="*/ 1896362 w 11991973"/>
              <a:gd name="connsiteY786" fmla="*/ 1967772 h 3476625"/>
              <a:gd name="connsiteX787" fmla="*/ 1886534 w 11991973"/>
              <a:gd name="connsiteY787" fmla="*/ 1950336 h 3476625"/>
              <a:gd name="connsiteX788" fmla="*/ 1708868 w 11991973"/>
              <a:gd name="connsiteY788" fmla="*/ 1994958 h 3476625"/>
              <a:gd name="connsiteX789" fmla="*/ 1614838 w 11991973"/>
              <a:gd name="connsiteY789" fmla="*/ 2035683 h 3476625"/>
              <a:gd name="connsiteX790" fmla="*/ 1831107 w 11991973"/>
              <a:gd name="connsiteY790" fmla="*/ 2015321 h 3476625"/>
              <a:gd name="connsiteX791" fmla="*/ 1864840 w 11991973"/>
              <a:gd name="connsiteY791" fmla="*/ 1979914 h 3476625"/>
              <a:gd name="connsiteX792" fmla="*/ 1870762 w 11991973"/>
              <a:gd name="connsiteY792" fmla="*/ 1977518 h 3476625"/>
              <a:gd name="connsiteX793" fmla="*/ 1888627 w 11991973"/>
              <a:gd name="connsiteY793" fmla="*/ 1977573 h 3476625"/>
              <a:gd name="connsiteX794" fmla="*/ 1910045 w 11991973"/>
              <a:gd name="connsiteY794" fmla="*/ 1968658 h 3476625"/>
              <a:gd name="connsiteX795" fmla="*/ 1916791 w 11991973"/>
              <a:gd name="connsiteY795" fmla="*/ 1969096 h 3476625"/>
              <a:gd name="connsiteX796" fmla="*/ 1921556 w 11991973"/>
              <a:gd name="connsiteY796" fmla="*/ 1972236 h 3476625"/>
              <a:gd name="connsiteX797" fmla="*/ 1917380 w 11991973"/>
              <a:gd name="connsiteY797" fmla="*/ 1974232 h 3476625"/>
              <a:gd name="connsiteX798" fmla="*/ 1925137 w 11991973"/>
              <a:gd name="connsiteY798" fmla="*/ 1986231 h 3476625"/>
              <a:gd name="connsiteX799" fmla="*/ 1922407 w 11991973"/>
              <a:gd name="connsiteY799" fmla="*/ 1972796 h 3476625"/>
              <a:gd name="connsiteX800" fmla="*/ 1925136 w 11991973"/>
              <a:gd name="connsiteY800" fmla="*/ 1974596 h 3476625"/>
              <a:gd name="connsiteX801" fmla="*/ 1953347 w 11991973"/>
              <a:gd name="connsiteY801" fmla="*/ 1965869 h 3476625"/>
              <a:gd name="connsiteX802" fmla="*/ 2163974 w 11991973"/>
              <a:gd name="connsiteY802" fmla="*/ 1904780 h 3476625"/>
              <a:gd name="connsiteX803" fmla="*/ 2280571 w 11991973"/>
              <a:gd name="connsiteY803" fmla="*/ 1849511 h 3476625"/>
              <a:gd name="connsiteX804" fmla="*/ 2280570 w 11991973"/>
              <a:gd name="connsiteY804" fmla="*/ 1829148 h 3476625"/>
              <a:gd name="connsiteX805" fmla="*/ 2253844 w 11991973"/>
              <a:gd name="connsiteY805" fmla="*/ 1817626 h 3476625"/>
              <a:gd name="connsiteX806" fmla="*/ 2199704 w 11991973"/>
              <a:gd name="connsiteY806" fmla="*/ 1802967 h 3476625"/>
              <a:gd name="connsiteX807" fmla="*/ 2199704 w 11991973"/>
              <a:gd name="connsiteY807" fmla="*/ 1802967 h 3476625"/>
              <a:gd name="connsiteX808" fmla="*/ 2319123 w 11991973"/>
              <a:gd name="connsiteY808" fmla="*/ 1808058 h 3476625"/>
              <a:gd name="connsiteX809" fmla="*/ 2314421 w 11991973"/>
              <a:gd name="connsiteY809" fmla="*/ 1811694 h 3476625"/>
              <a:gd name="connsiteX810" fmla="*/ 2323297 w 11991973"/>
              <a:gd name="connsiteY810" fmla="*/ 1809331 h 3476625"/>
              <a:gd name="connsiteX811" fmla="*/ 2319123 w 11991973"/>
              <a:gd name="connsiteY811" fmla="*/ 1808058 h 3476625"/>
              <a:gd name="connsiteX812" fmla="*/ 653725 w 11991973"/>
              <a:gd name="connsiteY812" fmla="*/ 1592109 h 3476625"/>
              <a:gd name="connsiteX813" fmla="*/ 654674 w 11991973"/>
              <a:gd name="connsiteY813" fmla="*/ 1593378 h 3476625"/>
              <a:gd name="connsiteX814" fmla="*/ 651975 w 11991973"/>
              <a:gd name="connsiteY814" fmla="*/ 1593522 h 3476625"/>
              <a:gd name="connsiteX815" fmla="*/ 634020 w 11991973"/>
              <a:gd name="connsiteY815" fmla="*/ 1586432 h 3476625"/>
              <a:gd name="connsiteX816" fmla="*/ 634876 w 11991973"/>
              <a:gd name="connsiteY816" fmla="*/ 1586651 h 3476625"/>
              <a:gd name="connsiteX817" fmla="*/ 633682 w 11991973"/>
              <a:gd name="connsiteY817" fmla="*/ 1587214 h 3476625"/>
              <a:gd name="connsiteX818" fmla="*/ 565468 w 11991973"/>
              <a:gd name="connsiteY818" fmla="*/ 1561524 h 3476625"/>
              <a:gd name="connsiteX819" fmla="*/ 553091 w 11991973"/>
              <a:gd name="connsiteY819" fmla="*/ 1578340 h 3476625"/>
              <a:gd name="connsiteX820" fmla="*/ 553479 w 11991973"/>
              <a:gd name="connsiteY820" fmla="*/ 1576796 h 3476625"/>
              <a:gd name="connsiteX821" fmla="*/ 565468 w 11991973"/>
              <a:gd name="connsiteY821" fmla="*/ 1561524 h 3476625"/>
              <a:gd name="connsiteX822" fmla="*/ 614364 w 11991973"/>
              <a:gd name="connsiteY822" fmla="*/ 1555705 h 3476625"/>
              <a:gd name="connsiteX823" fmla="*/ 601199 w 11991973"/>
              <a:gd name="connsiteY823" fmla="*/ 1567341 h 3476625"/>
              <a:gd name="connsiteX824" fmla="*/ 614364 w 11991973"/>
              <a:gd name="connsiteY824" fmla="*/ 1555705 h 3476625"/>
              <a:gd name="connsiteX825" fmla="*/ 636931 w 11991973"/>
              <a:gd name="connsiteY825" fmla="*/ 1552796 h 3476625"/>
              <a:gd name="connsiteX826" fmla="*/ 636931 w 11991973"/>
              <a:gd name="connsiteY826" fmla="*/ 1552796 h 3476625"/>
              <a:gd name="connsiteX827" fmla="*/ 272020 w 11991973"/>
              <a:gd name="connsiteY827" fmla="*/ 1486039 h 3476625"/>
              <a:gd name="connsiteX828" fmla="*/ 270579 w 11991973"/>
              <a:gd name="connsiteY828" fmla="*/ 1488903 h 3476625"/>
              <a:gd name="connsiteX829" fmla="*/ 264572 w 11991973"/>
              <a:gd name="connsiteY829" fmla="*/ 1488799 h 3476625"/>
              <a:gd name="connsiteX830" fmla="*/ 836273 w 11991973"/>
              <a:gd name="connsiteY830" fmla="*/ 1535343 h 3476625"/>
              <a:gd name="connsiteX831" fmla="*/ 755407 w 11991973"/>
              <a:gd name="connsiteY831" fmla="*/ 1576069 h 3476625"/>
              <a:gd name="connsiteX832" fmla="*/ 751647 w 11991973"/>
              <a:gd name="connsiteY832" fmla="*/ 1587704 h 3476625"/>
              <a:gd name="connsiteX833" fmla="*/ 834393 w 11991973"/>
              <a:gd name="connsiteY833" fmla="*/ 1570250 h 3476625"/>
              <a:gd name="connsiteX834" fmla="*/ 796781 w 11991973"/>
              <a:gd name="connsiteY834" fmla="*/ 1564432 h 3476625"/>
              <a:gd name="connsiteX835" fmla="*/ 836273 w 11991973"/>
              <a:gd name="connsiteY835" fmla="*/ 1535343 h 3476625"/>
              <a:gd name="connsiteX836" fmla="*/ 840739 w 11991973"/>
              <a:gd name="connsiteY836" fmla="*/ 1500936 h 3476625"/>
              <a:gd name="connsiteX837" fmla="*/ 833453 w 11991973"/>
              <a:gd name="connsiteY837" fmla="*/ 1500800 h 3476625"/>
              <a:gd name="connsiteX838" fmla="*/ 817467 w 11991973"/>
              <a:gd name="connsiteY838" fmla="*/ 1506253 h 3476625"/>
              <a:gd name="connsiteX839" fmla="*/ 843795 w 11991973"/>
              <a:gd name="connsiteY839" fmla="*/ 1506253 h 3476625"/>
              <a:gd name="connsiteX840" fmla="*/ 840739 w 11991973"/>
              <a:gd name="connsiteY840" fmla="*/ 1500936 h 3476625"/>
              <a:gd name="connsiteX841" fmla="*/ 310882 w 11991973"/>
              <a:gd name="connsiteY841" fmla="*/ 1446256 h 3476625"/>
              <a:gd name="connsiteX842" fmla="*/ 300304 w 11991973"/>
              <a:gd name="connsiteY842" fmla="*/ 1456801 h 3476625"/>
              <a:gd name="connsiteX843" fmla="*/ 322872 w 11991973"/>
              <a:gd name="connsiteY843" fmla="*/ 1450983 h 3476625"/>
              <a:gd name="connsiteX844" fmla="*/ 310882 w 11991973"/>
              <a:gd name="connsiteY844" fmla="*/ 1446256 h 3476625"/>
              <a:gd name="connsiteX845" fmla="*/ 257520 w 11991973"/>
              <a:gd name="connsiteY845" fmla="*/ 1437894 h 3476625"/>
              <a:gd name="connsiteX846" fmla="*/ 245767 w 11991973"/>
              <a:gd name="connsiteY846" fmla="*/ 1439347 h 3476625"/>
              <a:gd name="connsiteX847" fmla="*/ 260812 w 11991973"/>
              <a:gd name="connsiteY847" fmla="*/ 1445165 h 3476625"/>
              <a:gd name="connsiteX848" fmla="*/ 257520 w 11991973"/>
              <a:gd name="connsiteY848" fmla="*/ 1437894 h 3476625"/>
              <a:gd name="connsiteX849" fmla="*/ 275856 w 11991973"/>
              <a:gd name="connsiteY849" fmla="*/ 1433530 h 3476625"/>
              <a:gd name="connsiteX850" fmla="*/ 275856 w 11991973"/>
              <a:gd name="connsiteY850" fmla="*/ 1433530 h 3476625"/>
              <a:gd name="connsiteX851" fmla="*/ 11000882 w 11991973"/>
              <a:gd name="connsiteY851" fmla="*/ 2367305 h 3476625"/>
              <a:gd name="connsiteX852" fmla="*/ 11000882 w 11991973"/>
              <a:gd name="connsiteY852" fmla="*/ 2367305 h 3476625"/>
              <a:gd name="connsiteX853" fmla="*/ 385636 w 11991973"/>
              <a:gd name="connsiteY853" fmla="*/ 1420440 h 3476625"/>
              <a:gd name="connsiteX854" fmla="*/ 384930 w 11991973"/>
              <a:gd name="connsiteY854" fmla="*/ 1433530 h 3476625"/>
              <a:gd name="connsiteX855" fmla="*/ 385636 w 11991973"/>
              <a:gd name="connsiteY855" fmla="*/ 1420440 h 3476625"/>
              <a:gd name="connsiteX856" fmla="*/ 342780 w 11991973"/>
              <a:gd name="connsiteY856" fmla="*/ 1401397 h 3476625"/>
              <a:gd name="connsiteX857" fmla="*/ 342394 w 11991973"/>
              <a:gd name="connsiteY857" fmla="*/ 1401798 h 3476625"/>
              <a:gd name="connsiteX858" fmla="*/ 342383 w 11991973"/>
              <a:gd name="connsiteY858" fmla="*/ 1401531 h 3476625"/>
              <a:gd name="connsiteX859" fmla="*/ 345438 w 11991973"/>
              <a:gd name="connsiteY859" fmla="*/ 1398622 h 3476625"/>
              <a:gd name="connsiteX860" fmla="*/ 346921 w 11991973"/>
              <a:gd name="connsiteY860" fmla="*/ 1399985 h 3476625"/>
              <a:gd name="connsiteX861" fmla="*/ 342780 w 11991973"/>
              <a:gd name="connsiteY861" fmla="*/ 1401397 h 3476625"/>
              <a:gd name="connsiteX862" fmla="*/ 10778973 w 11991973"/>
              <a:gd name="connsiteY862" fmla="*/ 2326580 h 3476625"/>
              <a:gd name="connsiteX863" fmla="*/ 10778973 w 11991973"/>
              <a:gd name="connsiteY863" fmla="*/ 2326580 h 3476625"/>
              <a:gd name="connsiteX864" fmla="*/ 466090 w 11991973"/>
              <a:gd name="connsiteY864" fmla="*/ 1406758 h 3476625"/>
              <a:gd name="connsiteX865" fmla="*/ 450752 w 11991973"/>
              <a:gd name="connsiteY865" fmla="*/ 1421893 h 3476625"/>
              <a:gd name="connsiteX866" fmla="*/ 471437 w 11991973"/>
              <a:gd name="connsiteY866" fmla="*/ 1407349 h 3476625"/>
              <a:gd name="connsiteX867" fmla="*/ 466090 w 11991973"/>
              <a:gd name="connsiteY867" fmla="*/ 1406758 h 3476625"/>
              <a:gd name="connsiteX868" fmla="*/ 368004 w 11991973"/>
              <a:gd name="connsiteY868" fmla="*/ 1392804 h 3476625"/>
              <a:gd name="connsiteX869" fmla="*/ 355312 w 11991973"/>
              <a:gd name="connsiteY869" fmla="*/ 1407711 h 3476625"/>
              <a:gd name="connsiteX870" fmla="*/ 346921 w 11991973"/>
              <a:gd name="connsiteY870" fmla="*/ 1399985 h 3476625"/>
              <a:gd name="connsiteX871" fmla="*/ 10830216 w 11991973"/>
              <a:gd name="connsiteY871" fmla="*/ 2314439 h 3476625"/>
              <a:gd name="connsiteX872" fmla="*/ 10817026 w 11991973"/>
              <a:gd name="connsiteY872" fmla="*/ 2313808 h 3476625"/>
              <a:gd name="connsiteX873" fmla="*/ 10844793 w 11991973"/>
              <a:gd name="connsiteY873" fmla="*/ 2320763 h 3476625"/>
              <a:gd name="connsiteX874" fmla="*/ 10830216 w 11991973"/>
              <a:gd name="connsiteY874" fmla="*/ 2314439 h 3476625"/>
              <a:gd name="connsiteX875" fmla="*/ 10705159 w 11991973"/>
              <a:gd name="connsiteY875" fmla="*/ 2301126 h 3476625"/>
              <a:gd name="connsiteX876" fmla="*/ 10669898 w 11991973"/>
              <a:gd name="connsiteY876" fmla="*/ 2329489 h 3476625"/>
              <a:gd name="connsiteX877" fmla="*/ 10705159 w 11991973"/>
              <a:gd name="connsiteY877" fmla="*/ 2301126 h 3476625"/>
              <a:gd name="connsiteX878" fmla="*/ 492594 w 11991973"/>
              <a:gd name="connsiteY878" fmla="*/ 1385895 h 3476625"/>
              <a:gd name="connsiteX879" fmla="*/ 488362 w 11991973"/>
              <a:gd name="connsiteY879" fmla="*/ 1413167 h 3476625"/>
              <a:gd name="connsiteX880" fmla="*/ 492594 w 11991973"/>
              <a:gd name="connsiteY880" fmla="*/ 1385895 h 3476625"/>
              <a:gd name="connsiteX881" fmla="*/ 330506 w 11991973"/>
              <a:gd name="connsiteY881" fmla="*/ 1366753 h 3476625"/>
              <a:gd name="connsiteX882" fmla="*/ 352417 w 11991973"/>
              <a:gd name="connsiteY882" fmla="*/ 1369772 h 3476625"/>
              <a:gd name="connsiteX883" fmla="*/ 366124 w 11991973"/>
              <a:gd name="connsiteY883" fmla="*/ 1378259 h 3476625"/>
              <a:gd name="connsiteX884" fmla="*/ 285258 w 11991973"/>
              <a:gd name="connsiteY884" fmla="*/ 1410257 h 3476625"/>
              <a:gd name="connsiteX885" fmla="*/ 313281 w 11991973"/>
              <a:gd name="connsiteY885" fmla="*/ 1378521 h 3476625"/>
              <a:gd name="connsiteX886" fmla="*/ 10942584 w 11991973"/>
              <a:gd name="connsiteY886" fmla="*/ 2309125 h 3476625"/>
              <a:gd name="connsiteX887" fmla="*/ 10919200 w 11991973"/>
              <a:gd name="connsiteY887" fmla="*/ 2320429 h 3476625"/>
              <a:gd name="connsiteX888" fmla="*/ 10918607 w 11991973"/>
              <a:gd name="connsiteY888" fmla="*/ 2313853 h 3476625"/>
              <a:gd name="connsiteX889" fmla="*/ 10942584 w 11991973"/>
              <a:gd name="connsiteY889" fmla="*/ 2309125 h 3476625"/>
              <a:gd name="connsiteX890" fmla="*/ 1132554 w 11991973"/>
              <a:gd name="connsiteY890" fmla="*/ 1416666 h 3476625"/>
              <a:gd name="connsiteX891" fmla="*/ 1126120 w 11991973"/>
              <a:gd name="connsiteY891" fmla="*/ 1417166 h 3476625"/>
              <a:gd name="connsiteX892" fmla="*/ 1112720 w 11991973"/>
              <a:gd name="connsiteY892" fmla="*/ 1427711 h 3476625"/>
              <a:gd name="connsiteX893" fmla="*/ 1135288 w 11991973"/>
              <a:gd name="connsiteY893" fmla="*/ 1421893 h 3476625"/>
              <a:gd name="connsiteX894" fmla="*/ 1132554 w 11991973"/>
              <a:gd name="connsiteY894" fmla="*/ 1416666 h 3476625"/>
              <a:gd name="connsiteX895" fmla="*/ 187850 w 11991973"/>
              <a:gd name="connsiteY895" fmla="*/ 1325717 h 3476625"/>
              <a:gd name="connsiteX896" fmla="*/ 191464 w 11991973"/>
              <a:gd name="connsiteY896" fmla="*/ 1331715 h 3476625"/>
              <a:gd name="connsiteX897" fmla="*/ 188768 w 11991973"/>
              <a:gd name="connsiteY897" fmla="*/ 1340770 h 3476625"/>
              <a:gd name="connsiteX898" fmla="*/ 184703 w 11991973"/>
              <a:gd name="connsiteY898" fmla="*/ 1341496 h 3476625"/>
              <a:gd name="connsiteX899" fmla="*/ 178065 w 11991973"/>
              <a:gd name="connsiteY899" fmla="*/ 1340443 h 3476625"/>
              <a:gd name="connsiteX900" fmla="*/ 187850 w 11991973"/>
              <a:gd name="connsiteY900" fmla="*/ 1325717 h 3476625"/>
              <a:gd name="connsiteX901" fmla="*/ 532737 w 11991973"/>
              <a:gd name="connsiteY901" fmla="*/ 1348994 h 3476625"/>
              <a:gd name="connsiteX902" fmla="*/ 533497 w 11991973"/>
              <a:gd name="connsiteY902" fmla="*/ 1349170 h 3476625"/>
              <a:gd name="connsiteX903" fmla="*/ 522508 w 11991973"/>
              <a:gd name="connsiteY903" fmla="*/ 1355860 h 3476625"/>
              <a:gd name="connsiteX904" fmla="*/ 528090 w 11991973"/>
              <a:gd name="connsiteY904" fmla="*/ 1349897 h 3476625"/>
              <a:gd name="connsiteX905" fmla="*/ 232368 w 11991973"/>
              <a:gd name="connsiteY905" fmla="*/ 1314990 h 3476625"/>
              <a:gd name="connsiteX906" fmla="*/ 238245 w 11991973"/>
              <a:gd name="connsiteY906" fmla="*/ 1325898 h 3476625"/>
              <a:gd name="connsiteX907" fmla="*/ 219439 w 11991973"/>
              <a:gd name="connsiteY907" fmla="*/ 1325898 h 3476625"/>
              <a:gd name="connsiteX908" fmla="*/ 232368 w 11991973"/>
              <a:gd name="connsiteY908" fmla="*/ 1314990 h 3476625"/>
              <a:gd name="connsiteX909" fmla="*/ 305329 w 11991973"/>
              <a:gd name="connsiteY909" fmla="*/ 1311218 h 3476625"/>
              <a:gd name="connsiteX910" fmla="*/ 301175 w 11991973"/>
              <a:gd name="connsiteY910" fmla="*/ 1325759 h 3476625"/>
              <a:gd name="connsiteX911" fmla="*/ 299536 w 11991973"/>
              <a:gd name="connsiteY911" fmla="*/ 1325928 h 3476625"/>
              <a:gd name="connsiteX912" fmla="*/ 298453 w 11991973"/>
              <a:gd name="connsiteY912" fmla="*/ 1321853 h 3476625"/>
              <a:gd name="connsiteX913" fmla="*/ 305329 w 11991973"/>
              <a:gd name="connsiteY913" fmla="*/ 1311218 h 3476625"/>
              <a:gd name="connsiteX914" fmla="*/ 446050 w 11991973"/>
              <a:gd name="connsiteY914" fmla="*/ 1320443 h 3476625"/>
              <a:gd name="connsiteX915" fmla="*/ 443230 w 11991973"/>
              <a:gd name="connsiteY915" fmla="*/ 1334625 h 3476625"/>
              <a:gd name="connsiteX916" fmla="*/ 446050 w 11991973"/>
              <a:gd name="connsiteY916" fmla="*/ 1320443 h 3476625"/>
              <a:gd name="connsiteX917" fmla="*/ 1287615 w 11991973"/>
              <a:gd name="connsiteY917" fmla="*/ 1389895 h 3476625"/>
              <a:gd name="connsiteX918" fmla="*/ 1262464 w 11991973"/>
              <a:gd name="connsiteY918" fmla="*/ 1387713 h 3476625"/>
              <a:gd name="connsiteX919" fmla="*/ 1238719 w 11991973"/>
              <a:gd name="connsiteY919" fmla="*/ 1398621 h 3476625"/>
              <a:gd name="connsiteX920" fmla="*/ 1287615 w 11991973"/>
              <a:gd name="connsiteY920" fmla="*/ 1389895 h 3476625"/>
              <a:gd name="connsiteX921" fmla="*/ 452867 w 11991973"/>
              <a:gd name="connsiteY921" fmla="*/ 1299490 h 3476625"/>
              <a:gd name="connsiteX922" fmla="*/ 484601 w 11991973"/>
              <a:gd name="connsiteY922" fmla="*/ 1311353 h 3476625"/>
              <a:gd name="connsiteX923" fmla="*/ 452867 w 11991973"/>
              <a:gd name="connsiteY923" fmla="*/ 1299490 h 3476625"/>
              <a:gd name="connsiteX924" fmla="*/ 535377 w 11991973"/>
              <a:gd name="connsiteY924" fmla="*/ 1297899 h 3476625"/>
              <a:gd name="connsiteX925" fmla="*/ 522214 w 11991973"/>
              <a:gd name="connsiteY925" fmla="*/ 1305535 h 3476625"/>
              <a:gd name="connsiteX926" fmla="*/ 532557 w 11991973"/>
              <a:gd name="connsiteY926" fmla="*/ 1305535 h 3476625"/>
              <a:gd name="connsiteX927" fmla="*/ 538858 w 11991973"/>
              <a:gd name="connsiteY927" fmla="*/ 1305535 h 3476625"/>
              <a:gd name="connsiteX928" fmla="*/ 537693 w 11991973"/>
              <a:gd name="connsiteY928" fmla="*/ 1300250 h 3476625"/>
              <a:gd name="connsiteX929" fmla="*/ 1641343 w 11991973"/>
              <a:gd name="connsiteY929" fmla="*/ 1387850 h 3476625"/>
              <a:gd name="connsiteX930" fmla="*/ 1635527 w 11991973"/>
              <a:gd name="connsiteY930" fmla="*/ 1389895 h 3476625"/>
              <a:gd name="connsiteX931" fmla="*/ 1641343 w 11991973"/>
              <a:gd name="connsiteY931" fmla="*/ 1387850 h 3476625"/>
              <a:gd name="connsiteX932" fmla="*/ 1393722 w 11991973"/>
              <a:gd name="connsiteY932" fmla="*/ 1365533 h 3476625"/>
              <a:gd name="connsiteX933" fmla="*/ 1392928 w 11991973"/>
              <a:gd name="connsiteY933" fmla="*/ 1375350 h 3476625"/>
              <a:gd name="connsiteX934" fmla="*/ 1393722 w 11991973"/>
              <a:gd name="connsiteY934" fmla="*/ 1365533 h 3476625"/>
              <a:gd name="connsiteX935" fmla="*/ 517218 w 11991973"/>
              <a:gd name="connsiteY935" fmla="*/ 1286263 h 3476625"/>
              <a:gd name="connsiteX936" fmla="*/ 490244 w 11991973"/>
              <a:gd name="connsiteY936" fmla="*/ 1302627 h 3476625"/>
              <a:gd name="connsiteX937" fmla="*/ 517218 w 11991973"/>
              <a:gd name="connsiteY937" fmla="*/ 1286263 h 3476625"/>
              <a:gd name="connsiteX938" fmla="*/ 368631 w 11991973"/>
              <a:gd name="connsiteY938" fmla="*/ 1272163 h 3476625"/>
              <a:gd name="connsiteX939" fmla="*/ 368005 w 11991973"/>
              <a:gd name="connsiteY939" fmla="*/ 1273537 h 3476625"/>
              <a:gd name="connsiteX940" fmla="*/ 365626 w 11991973"/>
              <a:gd name="connsiteY940" fmla="*/ 1272309 h 3476625"/>
              <a:gd name="connsiteX941" fmla="*/ 529972 w 11991973"/>
              <a:gd name="connsiteY941" fmla="*/ 1273901 h 3476625"/>
              <a:gd name="connsiteX942" fmla="*/ 522213 w 11991973"/>
              <a:gd name="connsiteY942" fmla="*/ 1273537 h 3476625"/>
              <a:gd name="connsiteX943" fmla="*/ 526445 w 11991973"/>
              <a:gd name="connsiteY943" fmla="*/ 1283718 h 3476625"/>
              <a:gd name="connsiteX944" fmla="*/ 533195 w 11991973"/>
              <a:gd name="connsiteY944" fmla="*/ 1279851 h 3476625"/>
              <a:gd name="connsiteX945" fmla="*/ 532008 w 11991973"/>
              <a:gd name="connsiteY945" fmla="*/ 1274467 h 3476625"/>
              <a:gd name="connsiteX946" fmla="*/ 10967033 w 11991973"/>
              <a:gd name="connsiteY946" fmla="*/ 2176042 h 3476625"/>
              <a:gd name="connsiteX947" fmla="*/ 10959510 w 11991973"/>
              <a:gd name="connsiteY947" fmla="*/ 2184041 h 3476625"/>
              <a:gd name="connsiteX948" fmla="*/ 10974554 w 11991973"/>
              <a:gd name="connsiteY948" fmla="*/ 2181131 h 3476625"/>
              <a:gd name="connsiteX949" fmla="*/ 10967033 w 11991973"/>
              <a:gd name="connsiteY949" fmla="*/ 2176042 h 3476625"/>
              <a:gd name="connsiteX950" fmla="*/ 576750 w 11991973"/>
              <a:gd name="connsiteY950" fmla="*/ 1241538 h 3476625"/>
              <a:gd name="connsiteX951" fmla="*/ 467676 w 11991973"/>
              <a:gd name="connsiteY951" fmla="*/ 1261901 h 3476625"/>
              <a:gd name="connsiteX952" fmla="*/ 576750 w 11991973"/>
              <a:gd name="connsiteY952" fmla="*/ 1241538 h 3476625"/>
              <a:gd name="connsiteX953" fmla="*/ 592501 w 11991973"/>
              <a:gd name="connsiteY953" fmla="*/ 1238266 h 3476625"/>
              <a:gd name="connsiteX954" fmla="*/ 586770 w 11991973"/>
              <a:gd name="connsiteY954" fmla="*/ 1243856 h 3476625"/>
              <a:gd name="connsiteX955" fmla="*/ 589844 w 11991973"/>
              <a:gd name="connsiteY955" fmla="*/ 1253116 h 3476625"/>
              <a:gd name="connsiteX956" fmla="*/ 594420 w 11991973"/>
              <a:gd name="connsiteY956" fmla="*/ 1252107 h 3476625"/>
              <a:gd name="connsiteX957" fmla="*/ 597878 w 11991973"/>
              <a:gd name="connsiteY957" fmla="*/ 1243038 h 3476625"/>
              <a:gd name="connsiteX958" fmla="*/ 592501 w 11991973"/>
              <a:gd name="connsiteY958" fmla="*/ 1238266 h 3476625"/>
              <a:gd name="connsiteX959" fmla="*/ 10947579 w 11991973"/>
              <a:gd name="connsiteY959" fmla="*/ 2157496 h 3476625"/>
              <a:gd name="connsiteX960" fmla="*/ 10940704 w 11991973"/>
              <a:gd name="connsiteY960" fmla="*/ 2160769 h 3476625"/>
              <a:gd name="connsiteX961" fmla="*/ 10947579 w 11991973"/>
              <a:gd name="connsiteY961" fmla="*/ 2157496 h 3476625"/>
              <a:gd name="connsiteX962" fmla="*/ 687089 w 11991973"/>
              <a:gd name="connsiteY962" fmla="*/ 1203040 h 3476625"/>
              <a:gd name="connsiteX963" fmla="*/ 654560 w 11991973"/>
              <a:gd name="connsiteY963" fmla="*/ 1202630 h 3476625"/>
              <a:gd name="connsiteX964" fmla="*/ 631288 w 11991973"/>
              <a:gd name="connsiteY964" fmla="*/ 1212448 h 3476625"/>
              <a:gd name="connsiteX965" fmla="*/ 693347 w 11991973"/>
              <a:gd name="connsiteY965" fmla="*/ 1203721 h 3476625"/>
              <a:gd name="connsiteX966" fmla="*/ 687089 w 11991973"/>
              <a:gd name="connsiteY966" fmla="*/ 1203040 h 3476625"/>
              <a:gd name="connsiteX967" fmla="*/ 1618571 w 11991973"/>
              <a:gd name="connsiteY967" fmla="*/ 1276900 h 3476625"/>
              <a:gd name="connsiteX968" fmla="*/ 1633644 w 11991973"/>
              <a:gd name="connsiteY968" fmla="*/ 1279354 h 3476625"/>
              <a:gd name="connsiteX969" fmla="*/ 1618571 w 11991973"/>
              <a:gd name="connsiteY969" fmla="*/ 1276900 h 3476625"/>
              <a:gd name="connsiteX970" fmla="*/ 1802899 w 11991973"/>
              <a:gd name="connsiteY970" fmla="*/ 1285173 h 3476625"/>
              <a:gd name="connsiteX971" fmla="*/ 1802899 w 11991973"/>
              <a:gd name="connsiteY971" fmla="*/ 1285173 h 3476625"/>
              <a:gd name="connsiteX972" fmla="*/ 700870 w 11991973"/>
              <a:gd name="connsiteY972" fmla="*/ 1180450 h 3476625"/>
              <a:gd name="connsiteX973" fmla="*/ 708392 w 11991973"/>
              <a:gd name="connsiteY973" fmla="*/ 1194995 h 3476625"/>
              <a:gd name="connsiteX974" fmla="*/ 700870 w 11991973"/>
              <a:gd name="connsiteY974" fmla="*/ 1180450 h 3476625"/>
              <a:gd name="connsiteX975" fmla="*/ 1811509 w 11991973"/>
              <a:gd name="connsiteY975" fmla="*/ 1271992 h 3476625"/>
              <a:gd name="connsiteX976" fmla="*/ 1812301 w 11991973"/>
              <a:gd name="connsiteY976" fmla="*/ 1279354 h 3476625"/>
              <a:gd name="connsiteX977" fmla="*/ 1811509 w 11991973"/>
              <a:gd name="connsiteY977" fmla="*/ 1271992 h 3476625"/>
              <a:gd name="connsiteX978" fmla="*/ 11351848 w 11991973"/>
              <a:gd name="connsiteY978" fmla="*/ 2112045 h 3476625"/>
              <a:gd name="connsiteX979" fmla="*/ 11343151 w 11991973"/>
              <a:gd name="connsiteY979" fmla="*/ 2122953 h 3476625"/>
              <a:gd name="connsiteX980" fmla="*/ 11361957 w 11991973"/>
              <a:gd name="connsiteY980" fmla="*/ 2114226 h 3476625"/>
              <a:gd name="connsiteX981" fmla="*/ 11351848 w 11991973"/>
              <a:gd name="connsiteY981" fmla="*/ 2112045 h 3476625"/>
              <a:gd name="connsiteX982" fmla="*/ 623765 w 11991973"/>
              <a:gd name="connsiteY982" fmla="*/ 1154269 h 3476625"/>
              <a:gd name="connsiteX983" fmla="*/ 623917 w 11991973"/>
              <a:gd name="connsiteY983" fmla="*/ 1154934 h 3476625"/>
              <a:gd name="connsiteX984" fmla="*/ 620474 w 11991973"/>
              <a:gd name="connsiteY984" fmla="*/ 1160088 h 3476625"/>
              <a:gd name="connsiteX985" fmla="*/ 617117 w 11991973"/>
              <a:gd name="connsiteY985" fmla="*/ 1165391 h 3476625"/>
              <a:gd name="connsiteX986" fmla="*/ 616243 w 11991973"/>
              <a:gd name="connsiteY986" fmla="*/ 1163723 h 3476625"/>
              <a:gd name="connsiteX987" fmla="*/ 623765 w 11991973"/>
              <a:gd name="connsiteY987" fmla="*/ 1154269 h 3476625"/>
              <a:gd name="connsiteX988" fmla="*/ 1789647 w 11991973"/>
              <a:gd name="connsiteY988" fmla="*/ 1237629 h 3476625"/>
              <a:gd name="connsiteX989" fmla="*/ 1784091 w 11991973"/>
              <a:gd name="connsiteY989" fmla="*/ 1253174 h 3476625"/>
              <a:gd name="connsiteX990" fmla="*/ 1789647 w 11991973"/>
              <a:gd name="connsiteY990" fmla="*/ 1237629 h 3476625"/>
              <a:gd name="connsiteX991" fmla="*/ 1983082 w 11991973"/>
              <a:gd name="connsiteY991" fmla="*/ 1222948 h 3476625"/>
              <a:gd name="connsiteX992" fmla="*/ 1994720 w 11991973"/>
              <a:gd name="connsiteY992" fmla="*/ 1229902 h 3476625"/>
              <a:gd name="connsiteX993" fmla="*/ 1983082 w 11991973"/>
              <a:gd name="connsiteY993" fmla="*/ 1222948 h 3476625"/>
              <a:gd name="connsiteX994" fmla="*/ 614480 w 11991973"/>
              <a:gd name="connsiteY994" fmla="*/ 1063410 h 3476625"/>
              <a:gd name="connsiteX995" fmla="*/ 621885 w 11991973"/>
              <a:gd name="connsiteY995" fmla="*/ 1072818 h 3476625"/>
              <a:gd name="connsiteX996" fmla="*/ 597555 w 11991973"/>
              <a:gd name="connsiteY996" fmla="*/ 1070773 h 3476625"/>
              <a:gd name="connsiteX997" fmla="*/ 600456 w 11991973"/>
              <a:gd name="connsiteY997" fmla="*/ 1065664 h 3476625"/>
              <a:gd name="connsiteX998" fmla="*/ 601658 w 11991973"/>
              <a:gd name="connsiteY998" fmla="*/ 1065063 h 3476625"/>
              <a:gd name="connsiteX999" fmla="*/ 2004936 w 11991973"/>
              <a:gd name="connsiteY999" fmla="*/ 1185256 h 3476625"/>
              <a:gd name="connsiteX1000" fmla="*/ 2003939 w 11991973"/>
              <a:gd name="connsiteY1000" fmla="*/ 1185899 h 3476625"/>
              <a:gd name="connsiteX1001" fmla="*/ 2000361 w 11991973"/>
              <a:gd name="connsiteY1001" fmla="*/ 1186267 h 3476625"/>
              <a:gd name="connsiteX1002" fmla="*/ 619876 w 11991973"/>
              <a:gd name="connsiteY1002" fmla="*/ 1055949 h 3476625"/>
              <a:gd name="connsiteX1003" fmla="*/ 601658 w 11991973"/>
              <a:gd name="connsiteY1003" fmla="*/ 1065063 h 3476625"/>
              <a:gd name="connsiteX1004" fmla="*/ 600730 w 11991973"/>
              <a:gd name="connsiteY1004" fmla="*/ 1065183 h 3476625"/>
              <a:gd name="connsiteX1005" fmla="*/ 600456 w 11991973"/>
              <a:gd name="connsiteY1005" fmla="*/ 1065664 h 3476625"/>
              <a:gd name="connsiteX1006" fmla="*/ 586155 w 11991973"/>
              <a:gd name="connsiteY1006" fmla="*/ 1072818 h 3476625"/>
              <a:gd name="connsiteX1007" fmla="*/ 556064 w 11991973"/>
              <a:gd name="connsiteY1007" fmla="*/ 1093182 h 3476625"/>
              <a:gd name="connsiteX1008" fmla="*/ 606311 w 11991973"/>
              <a:gd name="connsiteY1008" fmla="*/ 1058410 h 3476625"/>
              <a:gd name="connsiteX1009" fmla="*/ 719889 w 11991973"/>
              <a:gd name="connsiteY1009" fmla="*/ 1052848 h 3476625"/>
              <a:gd name="connsiteX1010" fmla="*/ 745194 w 11991973"/>
              <a:gd name="connsiteY1010" fmla="*/ 1057172 h 3476625"/>
              <a:gd name="connsiteX1011" fmla="*/ 770715 w 11991973"/>
              <a:gd name="connsiteY1011" fmla="*/ 1063343 h 3476625"/>
              <a:gd name="connsiteX1012" fmla="*/ 752881 w 11991973"/>
              <a:gd name="connsiteY1012" fmla="*/ 1067365 h 3476625"/>
              <a:gd name="connsiteX1013" fmla="*/ 698990 w 11991973"/>
              <a:gd name="connsiteY1013" fmla="*/ 1064092 h 3476625"/>
              <a:gd name="connsiteX1014" fmla="*/ 686207 w 11991973"/>
              <a:gd name="connsiteY1014" fmla="*/ 1047093 h 3476625"/>
              <a:gd name="connsiteX1015" fmla="*/ 699916 w 11991973"/>
              <a:gd name="connsiteY1015" fmla="*/ 1049435 h 3476625"/>
              <a:gd name="connsiteX1016" fmla="*/ 691996 w 11991973"/>
              <a:gd name="connsiteY1016" fmla="*/ 1051047 h 3476625"/>
              <a:gd name="connsiteX1017" fmla="*/ 649154 w 11991973"/>
              <a:gd name="connsiteY1017" fmla="*/ 1050638 h 3476625"/>
              <a:gd name="connsiteX1018" fmla="*/ 619876 w 11991973"/>
              <a:gd name="connsiteY1018" fmla="*/ 1055949 h 3476625"/>
              <a:gd name="connsiteX1019" fmla="*/ 632380 w 11991973"/>
              <a:gd name="connsiteY1019" fmla="*/ 1049695 h 3476625"/>
              <a:gd name="connsiteX1020" fmla="*/ 686207 w 11991973"/>
              <a:gd name="connsiteY1020" fmla="*/ 1047093 h 3476625"/>
              <a:gd name="connsiteX1021" fmla="*/ 742243 w 11991973"/>
              <a:gd name="connsiteY1021" fmla="*/ 1040820 h 3476625"/>
              <a:gd name="connsiteX1022" fmla="*/ 719889 w 11991973"/>
              <a:gd name="connsiteY1022" fmla="*/ 1052848 h 3476625"/>
              <a:gd name="connsiteX1023" fmla="*/ 699916 w 11991973"/>
              <a:gd name="connsiteY1023" fmla="*/ 1049435 h 3476625"/>
              <a:gd name="connsiteX1024" fmla="*/ 10978785 w 11991973"/>
              <a:gd name="connsiteY1024" fmla="*/ 1948052 h 3476625"/>
              <a:gd name="connsiteX1025" fmla="*/ 10968912 w 11991973"/>
              <a:gd name="connsiteY1025" fmla="*/ 1948415 h 3476625"/>
              <a:gd name="connsiteX1026" fmla="*/ 10985838 w 11991973"/>
              <a:gd name="connsiteY1026" fmla="*/ 1954234 h 3476625"/>
              <a:gd name="connsiteX1027" fmla="*/ 10978785 w 11991973"/>
              <a:gd name="connsiteY1027" fmla="*/ 1948052 h 3476625"/>
              <a:gd name="connsiteX1028" fmla="*/ 781326 w 11991973"/>
              <a:gd name="connsiteY1028" fmla="*/ 1035503 h 3476625"/>
              <a:gd name="connsiteX1029" fmla="*/ 785497 w 11991973"/>
              <a:gd name="connsiteY1029" fmla="*/ 1040820 h 3476625"/>
              <a:gd name="connsiteX1030" fmla="*/ 755407 w 11991973"/>
              <a:gd name="connsiteY1030" fmla="*/ 1040820 h 3476625"/>
              <a:gd name="connsiteX1031" fmla="*/ 773273 w 11991973"/>
              <a:gd name="connsiteY1031" fmla="*/ 1035367 h 3476625"/>
              <a:gd name="connsiteX1032" fmla="*/ 781326 w 11991973"/>
              <a:gd name="connsiteY1032" fmla="*/ 1035503 h 3476625"/>
              <a:gd name="connsiteX1033" fmla="*/ 814881 w 11991973"/>
              <a:gd name="connsiteY1033" fmla="*/ 1033911 h 3476625"/>
              <a:gd name="connsiteX1034" fmla="*/ 823109 w 11991973"/>
              <a:gd name="connsiteY1034" fmla="*/ 1043728 h 3476625"/>
              <a:gd name="connsiteX1035" fmla="*/ 802422 w 11991973"/>
              <a:gd name="connsiteY1035" fmla="*/ 1035002 h 3476625"/>
              <a:gd name="connsiteX1036" fmla="*/ 814881 w 11991973"/>
              <a:gd name="connsiteY1036" fmla="*/ 1033911 h 3476625"/>
              <a:gd name="connsiteX1037" fmla="*/ 1489633 w 11991973"/>
              <a:gd name="connsiteY1037" fmla="*/ 1088954 h 3476625"/>
              <a:gd name="connsiteX1038" fmla="*/ 1479436 w 11991973"/>
              <a:gd name="connsiteY1038" fmla="*/ 1096090 h 3476625"/>
              <a:gd name="connsiteX1039" fmla="*/ 1490465 w 11991973"/>
              <a:gd name="connsiteY1039" fmla="*/ 1099318 h 3476625"/>
              <a:gd name="connsiteX1040" fmla="*/ 1502848 w 11991973"/>
              <a:gd name="connsiteY1040" fmla="*/ 1096449 h 3476625"/>
              <a:gd name="connsiteX1041" fmla="*/ 1502558 w 11991973"/>
              <a:gd name="connsiteY1041" fmla="*/ 1095039 h 3476625"/>
              <a:gd name="connsiteX1042" fmla="*/ 1489633 w 11991973"/>
              <a:gd name="connsiteY1042" fmla="*/ 1088954 h 3476625"/>
              <a:gd name="connsiteX1043" fmla="*/ 1078561 w 11991973"/>
              <a:gd name="connsiteY1043" fmla="*/ 1042241 h 3476625"/>
              <a:gd name="connsiteX1044" fmla="*/ 1086391 w 11991973"/>
              <a:gd name="connsiteY1044" fmla="*/ 1043728 h 3476625"/>
              <a:gd name="connsiteX1045" fmla="*/ 1078165 w 11991973"/>
              <a:gd name="connsiteY1045" fmla="*/ 1042639 h 3476625"/>
              <a:gd name="connsiteX1046" fmla="*/ 1473089 w 11991973"/>
              <a:gd name="connsiteY1046" fmla="*/ 1065183 h 3476625"/>
              <a:gd name="connsiteX1047" fmla="*/ 1472679 w 11991973"/>
              <a:gd name="connsiteY1047" fmla="*/ 1065638 h 3476625"/>
              <a:gd name="connsiteX1048" fmla="*/ 1473964 w 11991973"/>
              <a:gd name="connsiteY1048" fmla="*/ 1071466 h 3476625"/>
              <a:gd name="connsiteX1049" fmla="*/ 1476879 w 11991973"/>
              <a:gd name="connsiteY1049" fmla="*/ 1066410 h 3476625"/>
              <a:gd name="connsiteX1050" fmla="*/ 1473089 w 11991973"/>
              <a:gd name="connsiteY1050" fmla="*/ 1065183 h 3476625"/>
              <a:gd name="connsiteX1051" fmla="*/ 11019928 w 11991973"/>
              <a:gd name="connsiteY1051" fmla="*/ 1915127 h 3476625"/>
              <a:gd name="connsiteX1052" fmla="*/ 11011961 w 11991973"/>
              <a:gd name="connsiteY1052" fmla="*/ 1932462 h 3476625"/>
              <a:gd name="connsiteX1053" fmla="*/ 11011194 w 11991973"/>
              <a:gd name="connsiteY1053" fmla="*/ 1937096 h 3476625"/>
              <a:gd name="connsiteX1054" fmla="*/ 11008874 w 11991973"/>
              <a:gd name="connsiteY1054" fmla="*/ 1936779 h 3476625"/>
              <a:gd name="connsiteX1055" fmla="*/ 11010286 w 11991973"/>
              <a:gd name="connsiteY1055" fmla="*/ 1942598 h 3476625"/>
              <a:gd name="connsiteX1056" fmla="*/ 11011194 w 11991973"/>
              <a:gd name="connsiteY1056" fmla="*/ 1937096 h 3476625"/>
              <a:gd name="connsiteX1057" fmla="*/ 11030841 w 11991973"/>
              <a:gd name="connsiteY1057" fmla="*/ 1939773 h 3476625"/>
              <a:gd name="connsiteX1058" fmla="*/ 11032852 w 11991973"/>
              <a:gd name="connsiteY1058" fmla="*/ 1948415 h 3476625"/>
              <a:gd name="connsiteX1059" fmla="*/ 11033558 w 11991973"/>
              <a:gd name="connsiteY1059" fmla="*/ 1940143 h 3476625"/>
              <a:gd name="connsiteX1060" fmla="*/ 11030841 w 11991973"/>
              <a:gd name="connsiteY1060" fmla="*/ 1939773 h 3476625"/>
              <a:gd name="connsiteX1061" fmla="*/ 11028103 w 11991973"/>
              <a:gd name="connsiteY1061" fmla="*/ 1928001 h 3476625"/>
              <a:gd name="connsiteX1062" fmla="*/ 11023773 w 11991973"/>
              <a:gd name="connsiteY1062" fmla="*/ 1917644 h 3476625"/>
              <a:gd name="connsiteX1063" fmla="*/ 11019928 w 11991973"/>
              <a:gd name="connsiteY1063" fmla="*/ 1915127 h 3476625"/>
              <a:gd name="connsiteX1064" fmla="*/ 983752 w 11991973"/>
              <a:gd name="connsiteY1064" fmla="*/ 1015367 h 3476625"/>
              <a:gd name="connsiteX1065" fmla="*/ 966034 w 11991973"/>
              <a:gd name="connsiteY1065" fmla="*/ 1035002 h 3476625"/>
              <a:gd name="connsiteX1066" fmla="*/ 990483 w 11991973"/>
              <a:gd name="connsiteY1066" fmla="*/ 1017548 h 3476625"/>
              <a:gd name="connsiteX1067" fmla="*/ 983752 w 11991973"/>
              <a:gd name="connsiteY1067" fmla="*/ 1015367 h 3476625"/>
              <a:gd name="connsiteX1068" fmla="*/ 11208924 w 11991973"/>
              <a:gd name="connsiteY1068" fmla="*/ 1925871 h 3476625"/>
              <a:gd name="connsiteX1069" fmla="*/ 11226453 w 11991973"/>
              <a:gd name="connsiteY1069" fmla="*/ 1928320 h 3476625"/>
              <a:gd name="connsiteX1070" fmla="*/ 11218092 w 11991973"/>
              <a:gd name="connsiteY1070" fmla="*/ 1928325 h 3476625"/>
              <a:gd name="connsiteX1071" fmla="*/ 11208091 w 11991973"/>
              <a:gd name="connsiteY1071" fmla="*/ 1928982 h 3476625"/>
              <a:gd name="connsiteX1072" fmla="*/ 11236795 w 11991973"/>
              <a:gd name="connsiteY1072" fmla="*/ 1928314 h 3476625"/>
              <a:gd name="connsiteX1073" fmla="*/ 11245360 w 11991973"/>
              <a:gd name="connsiteY1073" fmla="*/ 1930961 h 3476625"/>
              <a:gd name="connsiteX1074" fmla="*/ 11226453 w 11991973"/>
              <a:gd name="connsiteY1074" fmla="*/ 1928320 h 3476625"/>
              <a:gd name="connsiteX1075" fmla="*/ 1041258 w 11991973"/>
              <a:gd name="connsiteY1075" fmla="*/ 1011731 h 3476625"/>
              <a:gd name="connsiteX1076" fmla="*/ 1042423 w 11991973"/>
              <a:gd name="connsiteY1076" fmla="*/ 1015979 h 3476625"/>
              <a:gd name="connsiteX1077" fmla="*/ 1038622 w 11991973"/>
              <a:gd name="connsiteY1077" fmla="*/ 1017937 h 3476625"/>
              <a:gd name="connsiteX1078" fmla="*/ 1421568 w 11991973"/>
              <a:gd name="connsiteY1078" fmla="*/ 1044939 h 3476625"/>
              <a:gd name="connsiteX1079" fmla="*/ 1421958 w 11991973"/>
              <a:gd name="connsiteY1079" fmla="*/ 1045130 h 3476625"/>
              <a:gd name="connsiteX1080" fmla="*/ 1420893 w 11991973"/>
              <a:gd name="connsiteY1080" fmla="*/ 1045232 h 3476625"/>
              <a:gd name="connsiteX1081" fmla="*/ 1477086 w 11991973"/>
              <a:gd name="connsiteY1081" fmla="*/ 1039002 h 3476625"/>
              <a:gd name="connsiteX1082" fmla="*/ 1479068 w 11991973"/>
              <a:gd name="connsiteY1082" fmla="*/ 1041618 h 3476625"/>
              <a:gd name="connsiteX1083" fmla="*/ 1471993 w 11991973"/>
              <a:gd name="connsiteY1083" fmla="*/ 1041228 h 3476625"/>
              <a:gd name="connsiteX1084" fmla="*/ 1152212 w 11991973"/>
              <a:gd name="connsiteY1084" fmla="*/ 988459 h 3476625"/>
              <a:gd name="connsiteX1085" fmla="*/ 1152212 w 11991973"/>
              <a:gd name="connsiteY1085" fmla="*/ 988459 h 3476625"/>
              <a:gd name="connsiteX1086" fmla="*/ 1007643 w 11991973"/>
              <a:gd name="connsiteY1086" fmla="*/ 973914 h 3476625"/>
              <a:gd name="connsiteX1087" fmla="*/ 1005527 w 11991973"/>
              <a:gd name="connsiteY1087" fmla="*/ 1000095 h 3476625"/>
              <a:gd name="connsiteX1088" fmla="*/ 1007643 w 11991973"/>
              <a:gd name="connsiteY1088" fmla="*/ 973914 h 3476625"/>
              <a:gd name="connsiteX1089" fmla="*/ 1050102 w 11991973"/>
              <a:gd name="connsiteY1089" fmla="*/ 976141 h 3476625"/>
              <a:gd name="connsiteX1090" fmla="*/ 1045019 w 11991973"/>
              <a:gd name="connsiteY1090" fmla="*/ 982641 h 3476625"/>
              <a:gd name="connsiteX1091" fmla="*/ 1065705 w 11991973"/>
              <a:gd name="connsiteY1091" fmla="*/ 985550 h 3476625"/>
              <a:gd name="connsiteX1092" fmla="*/ 1050102 w 11991973"/>
              <a:gd name="connsiteY1092" fmla="*/ 976141 h 3476625"/>
              <a:gd name="connsiteX1093" fmla="*/ 1229121 w 11991973"/>
              <a:gd name="connsiteY1093" fmla="*/ 991527 h 3476625"/>
              <a:gd name="connsiteX1094" fmla="*/ 1219914 w 11991973"/>
              <a:gd name="connsiteY1094" fmla="*/ 999004 h 3476625"/>
              <a:gd name="connsiteX1095" fmla="*/ 1210522 w 11991973"/>
              <a:gd name="connsiteY1095" fmla="*/ 991374 h 3476625"/>
              <a:gd name="connsiteX1096" fmla="*/ 1210747 w 11991973"/>
              <a:gd name="connsiteY1096" fmla="*/ 991368 h 3476625"/>
              <a:gd name="connsiteX1097" fmla="*/ 1028094 w 11991973"/>
              <a:gd name="connsiteY1097" fmla="*/ 968096 h 3476625"/>
              <a:gd name="connsiteX1098" fmla="*/ 1028094 w 11991973"/>
              <a:gd name="connsiteY1098" fmla="*/ 968096 h 3476625"/>
              <a:gd name="connsiteX1099" fmla="*/ 1187181 w 11991973"/>
              <a:gd name="connsiteY1099" fmla="*/ 972005 h 3476625"/>
              <a:gd name="connsiteX1100" fmla="*/ 1189824 w 11991973"/>
              <a:gd name="connsiteY1100" fmla="*/ 982641 h 3476625"/>
              <a:gd name="connsiteX1101" fmla="*/ 1187181 w 11991973"/>
              <a:gd name="connsiteY1101" fmla="*/ 972005 h 3476625"/>
              <a:gd name="connsiteX1102" fmla="*/ 1291376 w 11991973"/>
              <a:gd name="connsiteY1102" fmla="*/ 973914 h 3476625"/>
              <a:gd name="connsiteX1103" fmla="*/ 1280093 w 11991973"/>
              <a:gd name="connsiteY1103" fmla="*/ 988459 h 3476625"/>
              <a:gd name="connsiteX1104" fmla="*/ 1291376 w 11991973"/>
              <a:gd name="connsiteY1104" fmla="*/ 973914 h 3476625"/>
              <a:gd name="connsiteX1105" fmla="*/ 1724619 w 11991973"/>
              <a:gd name="connsiteY1105" fmla="*/ 1012185 h 3476625"/>
              <a:gd name="connsiteX1106" fmla="*/ 1701346 w 11991973"/>
              <a:gd name="connsiteY1106" fmla="*/ 1014640 h 3476625"/>
              <a:gd name="connsiteX1107" fmla="*/ 1727675 w 11991973"/>
              <a:gd name="connsiteY1107" fmla="*/ 1014640 h 3476625"/>
              <a:gd name="connsiteX1108" fmla="*/ 1724619 w 11991973"/>
              <a:gd name="connsiteY1108" fmla="*/ 1012185 h 3476625"/>
              <a:gd name="connsiteX1109" fmla="*/ 1798492 w 11991973"/>
              <a:gd name="connsiteY1109" fmla="*/ 1001594 h 3476625"/>
              <a:gd name="connsiteX1110" fmla="*/ 1791615 w 11991973"/>
              <a:gd name="connsiteY1110" fmla="*/ 1017548 h 3476625"/>
              <a:gd name="connsiteX1111" fmla="*/ 1798492 w 11991973"/>
              <a:gd name="connsiteY1111" fmla="*/ 1001594 h 3476625"/>
              <a:gd name="connsiteX1112" fmla="*/ 1775776 w 11991973"/>
              <a:gd name="connsiteY1112" fmla="*/ 994822 h 3476625"/>
              <a:gd name="connsiteX1113" fmla="*/ 1769047 w 11991973"/>
              <a:gd name="connsiteY1113" fmla="*/ 1000095 h 3476625"/>
              <a:gd name="connsiteX1114" fmla="*/ 1793496 w 11991973"/>
              <a:gd name="connsiteY1114" fmla="*/ 1003004 h 3476625"/>
              <a:gd name="connsiteX1115" fmla="*/ 1775776 w 11991973"/>
              <a:gd name="connsiteY1115" fmla="*/ 994822 h 3476625"/>
              <a:gd name="connsiteX1116" fmla="*/ 1725794 w 11991973"/>
              <a:gd name="connsiteY1116" fmla="*/ 982641 h 3476625"/>
              <a:gd name="connsiteX1117" fmla="*/ 1720151 w 11991973"/>
              <a:gd name="connsiteY1117" fmla="*/ 1000095 h 3476625"/>
              <a:gd name="connsiteX1118" fmla="*/ 1725794 w 11991973"/>
              <a:gd name="connsiteY1118" fmla="*/ 982641 h 3476625"/>
              <a:gd name="connsiteX1119" fmla="*/ 1282914 w 11991973"/>
              <a:gd name="connsiteY1119" fmla="*/ 934280 h 3476625"/>
              <a:gd name="connsiteX1120" fmla="*/ 1251884 w 11991973"/>
              <a:gd name="connsiteY1120" fmla="*/ 950643 h 3476625"/>
              <a:gd name="connsiteX1121" fmla="*/ 1282914 w 11991973"/>
              <a:gd name="connsiteY1121" fmla="*/ 934280 h 3476625"/>
              <a:gd name="connsiteX1122" fmla="*/ 1332750 w 11991973"/>
              <a:gd name="connsiteY1122" fmla="*/ 933188 h 3476625"/>
              <a:gd name="connsiteX1123" fmla="*/ 1332751 w 11991973"/>
              <a:gd name="connsiteY1123" fmla="*/ 959369 h 3476625"/>
              <a:gd name="connsiteX1124" fmla="*/ 1332750 w 11991973"/>
              <a:gd name="connsiteY1124" fmla="*/ 933188 h 3476625"/>
              <a:gd name="connsiteX1125" fmla="*/ 1714012 w 11991973"/>
              <a:gd name="connsiteY1125" fmla="*/ 966231 h 3476625"/>
              <a:gd name="connsiteX1126" fmla="*/ 1712277 w 11991973"/>
              <a:gd name="connsiteY1126" fmla="*/ 966414 h 3476625"/>
              <a:gd name="connsiteX1127" fmla="*/ 1714393 w 11991973"/>
              <a:gd name="connsiteY1127" fmla="*/ 972141 h 3476625"/>
              <a:gd name="connsiteX1128" fmla="*/ 1715891 w 11991973"/>
              <a:gd name="connsiteY1128" fmla="*/ 971047 h 3476625"/>
              <a:gd name="connsiteX1129" fmla="*/ 1216153 w 11991973"/>
              <a:gd name="connsiteY1129" fmla="*/ 921553 h 3476625"/>
              <a:gd name="connsiteX1130" fmla="*/ 1198286 w 11991973"/>
              <a:gd name="connsiteY1130" fmla="*/ 920098 h 3476625"/>
              <a:gd name="connsiteX1131" fmla="*/ 1180423 w 11991973"/>
              <a:gd name="connsiteY1131" fmla="*/ 927370 h 3476625"/>
              <a:gd name="connsiteX1132" fmla="*/ 1216153 w 11991973"/>
              <a:gd name="connsiteY1132" fmla="*/ 921553 h 3476625"/>
              <a:gd name="connsiteX1133" fmla="*/ 1767166 w 11991973"/>
              <a:gd name="connsiteY1133" fmla="*/ 968096 h 3476625"/>
              <a:gd name="connsiteX1134" fmla="*/ 1767166 w 11991973"/>
              <a:gd name="connsiteY1134" fmla="*/ 968096 h 3476625"/>
              <a:gd name="connsiteX1135" fmla="*/ 1823585 w 11991973"/>
              <a:gd name="connsiteY1135" fmla="*/ 953551 h 3476625"/>
              <a:gd name="connsiteX1136" fmla="*/ 1802898 w 11991973"/>
              <a:gd name="connsiteY1136" fmla="*/ 956460 h 3476625"/>
              <a:gd name="connsiteX1137" fmla="*/ 1823585 w 11991973"/>
              <a:gd name="connsiteY1137" fmla="*/ 953551 h 3476625"/>
              <a:gd name="connsiteX1138" fmla="*/ 2028246 w 11991973"/>
              <a:gd name="connsiteY1138" fmla="*/ 966960 h 3476625"/>
              <a:gd name="connsiteX1139" fmla="*/ 2041733 w 11991973"/>
              <a:gd name="connsiteY1139" fmla="*/ 973914 h 3476625"/>
              <a:gd name="connsiteX1140" fmla="*/ 2028246 w 11991973"/>
              <a:gd name="connsiteY1140" fmla="*/ 966960 h 3476625"/>
              <a:gd name="connsiteX1141" fmla="*/ 1885644 w 11991973"/>
              <a:gd name="connsiteY1141" fmla="*/ 941915 h 3476625"/>
              <a:gd name="connsiteX1142" fmla="*/ 1875301 w 11991973"/>
              <a:gd name="connsiteY1142" fmla="*/ 941189 h 3476625"/>
              <a:gd name="connsiteX1143" fmla="*/ 1864958 w 11991973"/>
              <a:gd name="connsiteY1143" fmla="*/ 944824 h 3476625"/>
              <a:gd name="connsiteX1144" fmla="*/ 1885644 w 11991973"/>
              <a:gd name="connsiteY1144" fmla="*/ 941915 h 3476625"/>
              <a:gd name="connsiteX1145" fmla="*/ 1994543 w 11991973"/>
              <a:gd name="connsiteY1145" fmla="*/ 951234 h 3476625"/>
              <a:gd name="connsiteX1146" fmla="*/ 1983435 w 11991973"/>
              <a:gd name="connsiteY1146" fmla="*/ 962278 h 3476625"/>
              <a:gd name="connsiteX1147" fmla="*/ 1994543 w 11991973"/>
              <a:gd name="connsiteY1147" fmla="*/ 951234 h 3476625"/>
              <a:gd name="connsiteX1148" fmla="*/ 1939521 w 11991973"/>
              <a:gd name="connsiteY1148" fmla="*/ 943536 h 3476625"/>
              <a:gd name="connsiteX1149" fmla="*/ 1939241 w 11991973"/>
              <a:gd name="connsiteY1149" fmla="*/ 944006 h 3476625"/>
              <a:gd name="connsiteX1150" fmla="*/ 1939224 w 11991973"/>
              <a:gd name="connsiteY1150" fmla="*/ 944750 h 3476625"/>
              <a:gd name="connsiteX1151" fmla="*/ 1938301 w 11991973"/>
              <a:gd name="connsiteY1151" fmla="*/ 944824 h 3476625"/>
              <a:gd name="connsiteX1152" fmla="*/ 1972057 w 11991973"/>
              <a:gd name="connsiteY1152" fmla="*/ 935160 h 3476625"/>
              <a:gd name="connsiteX1153" fmla="*/ 1949144 w 11991973"/>
              <a:gd name="connsiteY1153" fmla="*/ 933371 h 3476625"/>
              <a:gd name="connsiteX1154" fmla="*/ 1939521 w 11991973"/>
              <a:gd name="connsiteY1154" fmla="*/ 943536 h 3476625"/>
              <a:gd name="connsiteX1155" fmla="*/ 1943942 w 11991973"/>
              <a:gd name="connsiteY1155" fmla="*/ 936098 h 3476625"/>
              <a:gd name="connsiteX1156" fmla="*/ 1810421 w 11991973"/>
              <a:gd name="connsiteY1156" fmla="*/ 1000095 h 3476625"/>
              <a:gd name="connsiteX1157" fmla="*/ 1930779 w 11991973"/>
              <a:gd name="connsiteY1157" fmla="*/ 971005 h 3476625"/>
              <a:gd name="connsiteX1158" fmla="*/ 1938771 w 11991973"/>
              <a:gd name="connsiteY1158" fmla="*/ 964460 h 3476625"/>
              <a:gd name="connsiteX1159" fmla="*/ 1939224 w 11991973"/>
              <a:gd name="connsiteY1159" fmla="*/ 944750 h 3476625"/>
              <a:gd name="connsiteX1160" fmla="*/ 1961981 w 11991973"/>
              <a:gd name="connsiteY1160" fmla="*/ 942915 h 3476625"/>
              <a:gd name="connsiteX1161" fmla="*/ 1972057 w 11991973"/>
              <a:gd name="connsiteY1161" fmla="*/ 935160 h 3476625"/>
              <a:gd name="connsiteX1162" fmla="*/ 2002654 w 11991973"/>
              <a:gd name="connsiteY1162" fmla="*/ 923007 h 3476625"/>
              <a:gd name="connsiteX1163" fmla="*/ 1977794 w 11991973"/>
              <a:gd name="connsiteY1163" fmla="*/ 936098 h 3476625"/>
              <a:gd name="connsiteX1164" fmla="*/ 2002654 w 11991973"/>
              <a:gd name="connsiteY1164" fmla="*/ 923007 h 3476625"/>
              <a:gd name="connsiteX1165" fmla="*/ 2106497 w 11991973"/>
              <a:gd name="connsiteY1165" fmla="*/ 924734 h 3476625"/>
              <a:gd name="connsiteX1166" fmla="*/ 2022927 w 11991973"/>
              <a:gd name="connsiteY1166" fmla="*/ 941915 h 3476625"/>
              <a:gd name="connsiteX1167" fmla="*/ 2126362 w 11991973"/>
              <a:gd name="connsiteY1167" fmla="*/ 927370 h 3476625"/>
              <a:gd name="connsiteX1168" fmla="*/ 2106497 w 11991973"/>
              <a:gd name="connsiteY1168" fmla="*/ 924734 h 3476625"/>
              <a:gd name="connsiteX1169" fmla="*/ 2111315 w 11991973"/>
              <a:gd name="connsiteY1169" fmla="*/ 915734 h 3476625"/>
              <a:gd name="connsiteX1170" fmla="*/ 2111315 w 11991973"/>
              <a:gd name="connsiteY1170" fmla="*/ 915734 h 3476625"/>
              <a:gd name="connsiteX1171" fmla="*/ 9707034 w 11991973"/>
              <a:gd name="connsiteY1171" fmla="*/ 1546979 h 3476625"/>
              <a:gd name="connsiteX1172" fmla="*/ 9697631 w 11991973"/>
              <a:gd name="connsiteY1172" fmla="*/ 1552796 h 3476625"/>
              <a:gd name="connsiteX1173" fmla="*/ 9707034 w 11991973"/>
              <a:gd name="connsiteY1173" fmla="*/ 1546979 h 3476625"/>
              <a:gd name="connsiteX1174" fmla="*/ 9891332 w 11991973"/>
              <a:gd name="connsiteY1174" fmla="*/ 1543706 h 3476625"/>
              <a:gd name="connsiteX1175" fmla="*/ 9840555 w 11991973"/>
              <a:gd name="connsiteY1175" fmla="*/ 1573160 h 3476625"/>
              <a:gd name="connsiteX1176" fmla="*/ 9891332 w 11991973"/>
              <a:gd name="connsiteY1176" fmla="*/ 1543706 h 3476625"/>
              <a:gd name="connsiteX1177" fmla="*/ 2079788 w 11991973"/>
              <a:gd name="connsiteY1177" fmla="*/ 847375 h 3476625"/>
              <a:gd name="connsiteX1178" fmla="*/ 2056778 w 11991973"/>
              <a:gd name="connsiteY1178" fmla="*/ 860464 h 3476625"/>
              <a:gd name="connsiteX1179" fmla="*/ 2084989 w 11991973"/>
              <a:gd name="connsiteY1179" fmla="*/ 851737 h 3476625"/>
              <a:gd name="connsiteX1180" fmla="*/ 2079788 w 11991973"/>
              <a:gd name="connsiteY1180" fmla="*/ 847375 h 3476625"/>
              <a:gd name="connsiteX1181" fmla="*/ 10310705 w 11991973"/>
              <a:gd name="connsiteY1181" fmla="*/ 1578977 h 3476625"/>
              <a:gd name="connsiteX1182" fmla="*/ 10311747 w 11991973"/>
              <a:gd name="connsiteY1182" fmla="*/ 1582447 h 3476625"/>
              <a:gd name="connsiteX1183" fmla="*/ 10309499 w 11991973"/>
              <a:gd name="connsiteY1183" fmla="*/ 1582386 h 3476625"/>
              <a:gd name="connsiteX1184" fmla="*/ 10308314 w 11991973"/>
              <a:gd name="connsiteY1184" fmla="*/ 1581373 h 3476625"/>
              <a:gd name="connsiteX1185" fmla="*/ 10352460 w 11991973"/>
              <a:gd name="connsiteY1185" fmla="*/ 1580841 h 3476625"/>
              <a:gd name="connsiteX1186" fmla="*/ 10369004 w 11991973"/>
              <a:gd name="connsiteY1186" fmla="*/ 1587704 h 3476625"/>
              <a:gd name="connsiteX1187" fmla="*/ 10316641 w 11991973"/>
              <a:gd name="connsiteY1187" fmla="*/ 1598748 h 3476625"/>
              <a:gd name="connsiteX1188" fmla="*/ 10311747 w 11991973"/>
              <a:gd name="connsiteY1188" fmla="*/ 1582447 h 3476625"/>
              <a:gd name="connsiteX1189" fmla="*/ 10331155 w 11991973"/>
              <a:gd name="connsiteY1189" fmla="*/ 1582977 h 3476625"/>
              <a:gd name="connsiteX1190" fmla="*/ 10352460 w 11991973"/>
              <a:gd name="connsiteY1190" fmla="*/ 1580841 h 3476625"/>
              <a:gd name="connsiteX1191" fmla="*/ 9739004 w 11991973"/>
              <a:gd name="connsiteY1191" fmla="*/ 1517889 h 3476625"/>
              <a:gd name="connsiteX1192" fmla="*/ 9712676 w 11991973"/>
              <a:gd name="connsiteY1192" fmla="*/ 1535343 h 3476625"/>
              <a:gd name="connsiteX1193" fmla="*/ 9739004 w 11991973"/>
              <a:gd name="connsiteY1193" fmla="*/ 1517889 h 3476625"/>
              <a:gd name="connsiteX1194" fmla="*/ 10364950 w 11991973"/>
              <a:gd name="connsiteY1194" fmla="*/ 1566712 h 3476625"/>
              <a:gd name="connsiteX1195" fmla="*/ 10365007 w 11991973"/>
              <a:gd name="connsiteY1195" fmla="*/ 1566979 h 3476625"/>
              <a:gd name="connsiteX1196" fmla="*/ 10353163 w 11991973"/>
              <a:gd name="connsiteY1196" fmla="*/ 1572478 h 3476625"/>
              <a:gd name="connsiteX1197" fmla="*/ 10347212 w 11991973"/>
              <a:gd name="connsiteY1197" fmla="*/ 1567290 h 3476625"/>
              <a:gd name="connsiteX1198" fmla="*/ 10350902 w 11991973"/>
              <a:gd name="connsiteY1198" fmla="*/ 1567341 h 3476625"/>
              <a:gd name="connsiteX1199" fmla="*/ 10344059 w 11991973"/>
              <a:gd name="connsiteY1199" fmla="*/ 1561263 h 3476625"/>
              <a:gd name="connsiteX1200" fmla="*/ 10341053 w 11991973"/>
              <a:gd name="connsiteY1200" fmla="*/ 1561917 h 3476625"/>
              <a:gd name="connsiteX1201" fmla="*/ 10340744 w 11991973"/>
              <a:gd name="connsiteY1201" fmla="*/ 1561650 h 3476625"/>
              <a:gd name="connsiteX1202" fmla="*/ 10342587 w 11991973"/>
              <a:gd name="connsiteY1202" fmla="*/ 1561433 h 3476625"/>
              <a:gd name="connsiteX1203" fmla="*/ 10344059 w 11991973"/>
              <a:gd name="connsiteY1203" fmla="*/ 1561263 h 3476625"/>
              <a:gd name="connsiteX1204" fmla="*/ 10339830 w 11991973"/>
              <a:gd name="connsiteY1204" fmla="*/ 1560851 h 3476625"/>
              <a:gd name="connsiteX1205" fmla="*/ 10340744 w 11991973"/>
              <a:gd name="connsiteY1205" fmla="*/ 1561650 h 3476625"/>
              <a:gd name="connsiteX1206" fmla="*/ 10335884 w 11991973"/>
              <a:gd name="connsiteY1206" fmla="*/ 1562221 h 3476625"/>
              <a:gd name="connsiteX1207" fmla="*/ 1830789 w 11991973"/>
              <a:gd name="connsiteY1207" fmla="*/ 800135 h 3476625"/>
              <a:gd name="connsiteX1208" fmla="*/ 1829197 w 11991973"/>
              <a:gd name="connsiteY1208" fmla="*/ 800695 h 3476625"/>
              <a:gd name="connsiteX1209" fmla="*/ 1819823 w 11991973"/>
              <a:gd name="connsiteY1209" fmla="*/ 805194 h 3476625"/>
              <a:gd name="connsiteX1210" fmla="*/ 1825847 w 11991973"/>
              <a:gd name="connsiteY1210" fmla="*/ 800604 h 3476625"/>
              <a:gd name="connsiteX1211" fmla="*/ 10366182 w 11991973"/>
              <a:gd name="connsiteY1211" fmla="*/ 1551706 h 3476625"/>
              <a:gd name="connsiteX1212" fmla="*/ 10402854 w 11991973"/>
              <a:gd name="connsiteY1212" fmla="*/ 1558615 h 3476625"/>
              <a:gd name="connsiteX1213" fmla="*/ 10387369 w 11991973"/>
              <a:gd name="connsiteY1213" fmla="*/ 1565705 h 3476625"/>
              <a:gd name="connsiteX1214" fmla="*/ 10364950 w 11991973"/>
              <a:gd name="connsiteY1214" fmla="*/ 1566712 h 3476625"/>
              <a:gd name="connsiteX1215" fmla="*/ 10362076 w 11991973"/>
              <a:gd name="connsiteY1215" fmla="*/ 1553132 h 3476625"/>
              <a:gd name="connsiteX1216" fmla="*/ 10120765 w 11991973"/>
              <a:gd name="connsiteY1216" fmla="*/ 1529525 h 3476625"/>
              <a:gd name="connsiteX1217" fmla="*/ 10110186 w 11991973"/>
              <a:gd name="connsiteY1217" fmla="*/ 1529162 h 3476625"/>
              <a:gd name="connsiteX1218" fmla="*/ 10103836 w 11991973"/>
              <a:gd name="connsiteY1218" fmla="*/ 1535343 h 3476625"/>
              <a:gd name="connsiteX1219" fmla="*/ 10120765 w 11991973"/>
              <a:gd name="connsiteY1219" fmla="*/ 1529525 h 3476625"/>
              <a:gd name="connsiteX1220" fmla="*/ 1911239 w 11991973"/>
              <a:gd name="connsiteY1220" fmla="*/ 787423 h 3476625"/>
              <a:gd name="connsiteX1221" fmla="*/ 1916126 w 11991973"/>
              <a:gd name="connsiteY1221" fmla="*/ 790680 h 3476625"/>
              <a:gd name="connsiteX1222" fmla="*/ 1908346 w 11991973"/>
              <a:gd name="connsiteY1222" fmla="*/ 795422 h 3476625"/>
              <a:gd name="connsiteX1223" fmla="*/ 1907143 w 11991973"/>
              <a:gd name="connsiteY1223" fmla="*/ 796441 h 3476625"/>
              <a:gd name="connsiteX1224" fmla="*/ 1898807 w 11991973"/>
              <a:gd name="connsiteY1224" fmla="*/ 793559 h 3476625"/>
              <a:gd name="connsiteX1225" fmla="*/ 1911239 w 11991973"/>
              <a:gd name="connsiteY1225" fmla="*/ 787423 h 3476625"/>
              <a:gd name="connsiteX1226" fmla="*/ 10353959 w 11991973"/>
              <a:gd name="connsiteY1226" fmla="*/ 1529525 h 3476625"/>
              <a:gd name="connsiteX1227" fmla="*/ 10359571 w 11991973"/>
              <a:gd name="connsiteY1227" fmla="*/ 1541297 h 3476625"/>
              <a:gd name="connsiteX1228" fmla="*/ 10362076 w 11991973"/>
              <a:gd name="connsiteY1228" fmla="*/ 1553132 h 3476625"/>
              <a:gd name="connsiteX1229" fmla="*/ 10339830 w 11991973"/>
              <a:gd name="connsiteY1229" fmla="*/ 1560851 h 3476625"/>
              <a:gd name="connsiteX1230" fmla="*/ 10335420 w 11991973"/>
              <a:gd name="connsiteY1230" fmla="*/ 1557007 h 3476625"/>
              <a:gd name="connsiteX1231" fmla="*/ 10324689 w 11991973"/>
              <a:gd name="connsiteY1231" fmla="*/ 1544459 h 3476625"/>
              <a:gd name="connsiteX1232" fmla="*/ 2004122 w 11991973"/>
              <a:gd name="connsiteY1232" fmla="*/ 779014 h 3476625"/>
              <a:gd name="connsiteX1233" fmla="*/ 2011200 w 11991973"/>
              <a:gd name="connsiteY1233" fmla="*/ 782454 h 3476625"/>
              <a:gd name="connsiteX1234" fmla="*/ 2012860 w 11991973"/>
              <a:gd name="connsiteY1234" fmla="*/ 781806 h 3476625"/>
              <a:gd name="connsiteX1235" fmla="*/ 1975120 w 11991973"/>
              <a:gd name="connsiteY1235" fmla="*/ 773741 h 3476625"/>
              <a:gd name="connsiteX1236" fmla="*/ 1992838 w 11991973"/>
              <a:gd name="connsiteY1236" fmla="*/ 781922 h 3476625"/>
              <a:gd name="connsiteX1237" fmla="*/ 1975120 w 11991973"/>
              <a:gd name="connsiteY1237" fmla="*/ 773741 h 3476625"/>
              <a:gd name="connsiteX1238" fmla="*/ 1961258 w 11991973"/>
              <a:gd name="connsiteY1238" fmla="*/ 770534 h 3476625"/>
              <a:gd name="connsiteX1239" fmla="*/ 1943286 w 11991973"/>
              <a:gd name="connsiteY1239" fmla="*/ 775954 h 3476625"/>
              <a:gd name="connsiteX1240" fmla="*/ 1944854 w 11991973"/>
              <a:gd name="connsiteY1240" fmla="*/ 771105 h 3476625"/>
              <a:gd name="connsiteX1241" fmla="*/ 2077465 w 11991973"/>
              <a:gd name="connsiteY1241" fmla="*/ 741198 h 3476625"/>
              <a:gd name="connsiteX1242" fmla="*/ 2086986 w 11991973"/>
              <a:gd name="connsiteY1242" fmla="*/ 752652 h 3476625"/>
              <a:gd name="connsiteX1243" fmla="*/ 2087655 w 11991973"/>
              <a:gd name="connsiteY1243" fmla="*/ 752632 h 3476625"/>
              <a:gd name="connsiteX1244" fmla="*/ 2105475 w 11991973"/>
              <a:gd name="connsiteY1244" fmla="*/ 745680 h 3476625"/>
              <a:gd name="connsiteX1245" fmla="*/ 10231955 w 11991973"/>
              <a:gd name="connsiteY1245" fmla="*/ 1454483 h 3476625"/>
              <a:gd name="connsiteX1246" fmla="*/ 10229839 w 11991973"/>
              <a:gd name="connsiteY1246" fmla="*/ 1465528 h 3476625"/>
              <a:gd name="connsiteX1247" fmla="*/ 10231955 w 11991973"/>
              <a:gd name="connsiteY1247" fmla="*/ 1454483 h 3476625"/>
              <a:gd name="connsiteX1248" fmla="*/ 10222317 w 11991973"/>
              <a:gd name="connsiteY1248" fmla="*/ 1427712 h 3476625"/>
              <a:gd name="connsiteX1249" fmla="*/ 10222870 w 11991973"/>
              <a:gd name="connsiteY1249" fmla="*/ 1428200 h 3476625"/>
              <a:gd name="connsiteX1250" fmla="*/ 10222719 w 11991973"/>
              <a:gd name="connsiteY1250" fmla="*/ 1428244 h 3476625"/>
              <a:gd name="connsiteX1251" fmla="*/ 10237191 w 11991973"/>
              <a:gd name="connsiteY1251" fmla="*/ 1424063 h 3476625"/>
              <a:gd name="connsiteX1252" fmla="*/ 10232189 w 11991973"/>
              <a:gd name="connsiteY1252" fmla="*/ 1436439 h 3476625"/>
              <a:gd name="connsiteX1253" fmla="*/ 10222870 w 11991973"/>
              <a:gd name="connsiteY1253" fmla="*/ 1428200 h 3476625"/>
              <a:gd name="connsiteX1254" fmla="*/ 10237032 w 11991973"/>
              <a:gd name="connsiteY1254" fmla="*/ 1424098 h 3476625"/>
              <a:gd name="connsiteX1255" fmla="*/ 10141065 w 11991973"/>
              <a:gd name="connsiteY1255" fmla="*/ 1415258 h 3476625"/>
              <a:gd name="connsiteX1256" fmla="*/ 10145786 w 11991973"/>
              <a:gd name="connsiteY1256" fmla="*/ 1416556 h 3476625"/>
              <a:gd name="connsiteX1257" fmla="*/ 10146079 w 11991973"/>
              <a:gd name="connsiteY1257" fmla="*/ 1417951 h 3476625"/>
              <a:gd name="connsiteX1258" fmla="*/ 10143432 w 11991973"/>
              <a:gd name="connsiteY1258" fmla="*/ 1423104 h 3476625"/>
              <a:gd name="connsiteX1259" fmla="*/ 10135765 w 11991973"/>
              <a:gd name="connsiteY1259" fmla="*/ 1425927 h 3476625"/>
              <a:gd name="connsiteX1260" fmla="*/ 10132988 w 11991973"/>
              <a:gd name="connsiteY1260" fmla="*/ 1418258 h 3476625"/>
              <a:gd name="connsiteX1261" fmla="*/ 10139793 w 11991973"/>
              <a:gd name="connsiteY1261" fmla="*/ 1415447 h 3476625"/>
              <a:gd name="connsiteX1262" fmla="*/ 10239242 w 11991973"/>
              <a:gd name="connsiteY1262" fmla="*/ 1418985 h 3476625"/>
              <a:gd name="connsiteX1263" fmla="*/ 10242857 w 11991973"/>
              <a:gd name="connsiteY1263" fmla="*/ 1422798 h 3476625"/>
              <a:gd name="connsiteX1264" fmla="*/ 10237191 w 11991973"/>
              <a:gd name="connsiteY1264" fmla="*/ 1424063 h 3476625"/>
              <a:gd name="connsiteX1265" fmla="*/ 10259929 w 11991973"/>
              <a:gd name="connsiteY1265" fmla="*/ 1418985 h 3476625"/>
              <a:gd name="connsiteX1266" fmla="*/ 10249586 w 11991973"/>
              <a:gd name="connsiteY1266" fmla="*/ 1429894 h 3476625"/>
              <a:gd name="connsiteX1267" fmla="*/ 10242857 w 11991973"/>
              <a:gd name="connsiteY1267" fmla="*/ 1422798 h 3476625"/>
              <a:gd name="connsiteX1268" fmla="*/ 10188936 w 11991973"/>
              <a:gd name="connsiteY1268" fmla="*/ 1403759 h 3476625"/>
              <a:gd name="connsiteX1269" fmla="*/ 10201630 w 11991973"/>
              <a:gd name="connsiteY1269" fmla="*/ 1413167 h 3476625"/>
              <a:gd name="connsiteX1270" fmla="*/ 10188936 w 11991973"/>
              <a:gd name="connsiteY1270" fmla="*/ 1403759 h 3476625"/>
              <a:gd name="connsiteX1271" fmla="*/ 10205391 w 11991973"/>
              <a:gd name="connsiteY1271" fmla="*/ 1392804 h 3476625"/>
              <a:gd name="connsiteX1272" fmla="*/ 10209152 w 11991973"/>
              <a:gd name="connsiteY1272" fmla="*/ 1416076 h 3476625"/>
              <a:gd name="connsiteX1273" fmla="*/ 10205391 w 11991973"/>
              <a:gd name="connsiteY1273" fmla="*/ 1392804 h 3476625"/>
              <a:gd name="connsiteX1274" fmla="*/ 10577749 w 11991973"/>
              <a:gd name="connsiteY1274" fmla="*/ 1389895 h 3476625"/>
              <a:gd name="connsiteX1275" fmla="*/ 10500644 w 11991973"/>
              <a:gd name="connsiteY1275" fmla="*/ 1407349 h 3476625"/>
              <a:gd name="connsiteX1276" fmla="*/ 10362186 w 11991973"/>
              <a:gd name="connsiteY1276" fmla="*/ 1442620 h 3476625"/>
              <a:gd name="connsiteX1277" fmla="*/ 10331135 w 11991973"/>
              <a:gd name="connsiteY1277" fmla="*/ 1445968 h 3476625"/>
              <a:gd name="connsiteX1278" fmla="*/ 10357745 w 11991973"/>
              <a:gd name="connsiteY1278" fmla="*/ 1434910 h 3476625"/>
              <a:gd name="connsiteX1279" fmla="*/ 10479508 w 11991973"/>
              <a:gd name="connsiteY1279" fmla="*/ 1402943 h 3476625"/>
              <a:gd name="connsiteX1280" fmla="*/ 10497324 w 11991973"/>
              <a:gd name="connsiteY1280" fmla="*/ 1401167 h 3476625"/>
              <a:gd name="connsiteX1281" fmla="*/ 10577749 w 11991973"/>
              <a:gd name="connsiteY1281" fmla="*/ 1389895 h 3476625"/>
              <a:gd name="connsiteX1282" fmla="*/ 10651092 w 11991973"/>
              <a:gd name="connsiteY1282" fmla="*/ 1381169 h 3476625"/>
              <a:gd name="connsiteX1283" fmla="*/ 10575869 w 11991973"/>
              <a:gd name="connsiteY1283" fmla="*/ 1398621 h 3476625"/>
              <a:gd name="connsiteX1284" fmla="*/ 10651092 w 11991973"/>
              <a:gd name="connsiteY1284" fmla="*/ 1381169 h 3476625"/>
              <a:gd name="connsiteX1285" fmla="*/ 10745592 w 11991973"/>
              <a:gd name="connsiteY1285" fmla="*/ 1379714 h 3476625"/>
              <a:gd name="connsiteX1286" fmla="*/ 10754525 w 11991973"/>
              <a:gd name="connsiteY1286" fmla="*/ 1381169 h 3476625"/>
              <a:gd name="connsiteX1287" fmla="*/ 10739481 w 11991973"/>
              <a:gd name="connsiteY1287" fmla="*/ 1386986 h 3476625"/>
              <a:gd name="connsiteX1288" fmla="*/ 10745592 w 11991973"/>
              <a:gd name="connsiteY1288" fmla="*/ 1379714 h 3476625"/>
              <a:gd name="connsiteX1289" fmla="*/ 10743828 w 11991973"/>
              <a:gd name="connsiteY1289" fmla="*/ 1357771 h 3476625"/>
              <a:gd name="connsiteX1290" fmla="*/ 10743714 w 11991973"/>
              <a:gd name="connsiteY1290" fmla="*/ 1357820 h 3476625"/>
              <a:gd name="connsiteX1291" fmla="*/ 10730078 w 11991973"/>
              <a:gd name="connsiteY1291" fmla="*/ 1372441 h 3476625"/>
              <a:gd name="connsiteX1292" fmla="*/ 10720674 w 11991973"/>
              <a:gd name="connsiteY1292" fmla="*/ 1371032 h 3476625"/>
              <a:gd name="connsiteX1293" fmla="*/ 10712794 w 11991973"/>
              <a:gd name="connsiteY1293" fmla="*/ 1361085 h 3476625"/>
              <a:gd name="connsiteX1294" fmla="*/ 10726129 w 11991973"/>
              <a:gd name="connsiteY1294" fmla="*/ 1359085 h 3476625"/>
              <a:gd name="connsiteX1295" fmla="*/ 10729456 w 11991973"/>
              <a:gd name="connsiteY1295" fmla="*/ 1358838 h 3476625"/>
              <a:gd name="connsiteX1296" fmla="*/ 10737599 w 11991973"/>
              <a:gd name="connsiteY1296" fmla="*/ 1360805 h 3476625"/>
              <a:gd name="connsiteX1297" fmla="*/ 10734503 w 11991973"/>
              <a:gd name="connsiteY1297" fmla="*/ 1358463 h 3476625"/>
              <a:gd name="connsiteX1298" fmla="*/ 10713377 w 11991973"/>
              <a:gd name="connsiteY1298" fmla="*/ 1342698 h 3476625"/>
              <a:gd name="connsiteX1299" fmla="*/ 10714136 w 11991973"/>
              <a:gd name="connsiteY1299" fmla="*/ 1343051 h 3476625"/>
              <a:gd name="connsiteX1300" fmla="*/ 10734503 w 11991973"/>
              <a:gd name="connsiteY1300" fmla="*/ 1358463 h 3476625"/>
              <a:gd name="connsiteX1301" fmla="*/ 10729456 w 11991973"/>
              <a:gd name="connsiteY1301" fmla="*/ 1358838 h 3476625"/>
              <a:gd name="connsiteX1302" fmla="*/ 10706647 w 11991973"/>
              <a:gd name="connsiteY1302" fmla="*/ 1353324 h 3476625"/>
              <a:gd name="connsiteX1303" fmla="*/ 10704219 w 11991973"/>
              <a:gd name="connsiteY1303" fmla="*/ 1350260 h 3476625"/>
              <a:gd name="connsiteX1304" fmla="*/ 10701370 w 11991973"/>
              <a:gd name="connsiteY1304" fmla="*/ 1343888 h 3476625"/>
              <a:gd name="connsiteX1305" fmla="*/ 2881537 w 11991973"/>
              <a:gd name="connsiteY1305" fmla="*/ 641928 h 3476625"/>
              <a:gd name="connsiteX1306" fmla="*/ 2897403 w 11991973"/>
              <a:gd name="connsiteY1306" fmla="*/ 645202 h 3476625"/>
              <a:gd name="connsiteX1307" fmla="*/ 2881537 w 11991973"/>
              <a:gd name="connsiteY1307" fmla="*/ 641928 h 3476625"/>
              <a:gd name="connsiteX1308" fmla="*/ 2801330 w 11991973"/>
              <a:gd name="connsiteY1308" fmla="*/ 631458 h 3476625"/>
              <a:gd name="connsiteX1309" fmla="*/ 2803376 w 11991973"/>
              <a:gd name="connsiteY1309" fmla="*/ 633566 h 3476625"/>
              <a:gd name="connsiteX1310" fmla="*/ 2801366 w 11991973"/>
              <a:gd name="connsiteY1310" fmla="*/ 634561 h 3476625"/>
              <a:gd name="connsiteX1311" fmla="*/ 2801127 w 11991973"/>
              <a:gd name="connsiteY1311" fmla="*/ 631572 h 3476625"/>
              <a:gd name="connsiteX1312" fmla="*/ 11039633 w 11991973"/>
              <a:gd name="connsiteY1312" fmla="*/ 1341595 h 3476625"/>
              <a:gd name="connsiteX1313" fmla="*/ 10913670 w 11991973"/>
              <a:gd name="connsiteY1313" fmla="*/ 1345171 h 3476625"/>
              <a:gd name="connsiteX1314" fmla="*/ 10743828 w 11991973"/>
              <a:gd name="connsiteY1314" fmla="*/ 1357771 h 3476625"/>
              <a:gd name="connsiteX1315" fmla="*/ 10772700 w 11991973"/>
              <a:gd name="connsiteY1315" fmla="*/ 1345465 h 3476625"/>
              <a:gd name="connsiteX1316" fmla="*/ 10816609 w 11991973"/>
              <a:gd name="connsiteY1316" fmla="*/ 1336928 h 3476625"/>
              <a:gd name="connsiteX1317" fmla="*/ 10862571 w 11991973"/>
              <a:gd name="connsiteY1317" fmla="*/ 1336489 h 3476625"/>
              <a:gd name="connsiteX1318" fmla="*/ 2951679 w 11991973"/>
              <a:gd name="connsiteY1318" fmla="*/ 603931 h 3476625"/>
              <a:gd name="connsiteX1319" fmla="*/ 2945439 w 11991973"/>
              <a:gd name="connsiteY1319" fmla="*/ 609465 h 3476625"/>
              <a:gd name="connsiteX1320" fmla="*/ 2934076 w 11991973"/>
              <a:gd name="connsiteY1320" fmla="*/ 610294 h 3476625"/>
              <a:gd name="connsiteX1321" fmla="*/ 2938778 w 11991973"/>
              <a:gd name="connsiteY1321" fmla="*/ 624839 h 3476625"/>
              <a:gd name="connsiteX1322" fmla="*/ 2945195 w 11991973"/>
              <a:gd name="connsiteY1322" fmla="*/ 609681 h 3476625"/>
              <a:gd name="connsiteX1323" fmla="*/ 2945439 w 11991973"/>
              <a:gd name="connsiteY1323" fmla="*/ 609465 h 3476625"/>
              <a:gd name="connsiteX1324" fmla="*/ 2947769 w 11991973"/>
              <a:gd name="connsiteY1324" fmla="*/ 609294 h 3476625"/>
              <a:gd name="connsiteX1325" fmla="*/ 2970247 w 11991973"/>
              <a:gd name="connsiteY1325" fmla="*/ 616765 h 3476625"/>
              <a:gd name="connsiteX1326" fmla="*/ 2976068 w 11991973"/>
              <a:gd name="connsiteY1326" fmla="*/ 623202 h 3476625"/>
              <a:gd name="connsiteX1327" fmla="*/ 2985791 w 11991973"/>
              <a:gd name="connsiteY1327" fmla="*/ 621930 h 3476625"/>
              <a:gd name="connsiteX1328" fmla="*/ 2970247 w 11991973"/>
              <a:gd name="connsiteY1328" fmla="*/ 616765 h 3476625"/>
              <a:gd name="connsiteX1329" fmla="*/ 2964403 w 11991973"/>
              <a:gd name="connsiteY1329" fmla="*/ 610294 h 3476625"/>
              <a:gd name="connsiteX1330" fmla="*/ 2951679 w 11991973"/>
              <a:gd name="connsiteY1330" fmla="*/ 603931 h 3476625"/>
              <a:gd name="connsiteX1331" fmla="*/ 11198517 w 11991973"/>
              <a:gd name="connsiteY1331" fmla="*/ 1337087 h 3476625"/>
              <a:gd name="connsiteX1332" fmla="*/ 11161839 w 11991973"/>
              <a:gd name="connsiteY1332" fmla="*/ 1340835 h 3476625"/>
              <a:gd name="connsiteX1333" fmla="*/ 11062707 w 11991973"/>
              <a:gd name="connsiteY1333" fmla="*/ 1342261 h 3476625"/>
              <a:gd name="connsiteX1334" fmla="*/ 11039633 w 11991973"/>
              <a:gd name="connsiteY1334" fmla="*/ 1341595 h 3476625"/>
              <a:gd name="connsiteX1335" fmla="*/ 2951944 w 11991973"/>
              <a:gd name="connsiteY1335" fmla="*/ 598659 h 3476625"/>
              <a:gd name="connsiteX1336" fmla="*/ 2916211 w 11991973"/>
              <a:gd name="connsiteY1336" fmla="*/ 610294 h 3476625"/>
              <a:gd name="connsiteX1337" fmla="*/ 2951944 w 11991973"/>
              <a:gd name="connsiteY1337" fmla="*/ 598659 h 3476625"/>
              <a:gd name="connsiteX1338" fmla="*/ 3040330 w 11991973"/>
              <a:gd name="connsiteY1338" fmla="*/ 604476 h 3476625"/>
              <a:gd name="connsiteX1339" fmla="*/ 3057254 w 11991973"/>
              <a:gd name="connsiteY1339" fmla="*/ 610294 h 3476625"/>
              <a:gd name="connsiteX1340" fmla="*/ 3040330 w 11991973"/>
              <a:gd name="connsiteY1340" fmla="*/ 604476 h 3476625"/>
              <a:gd name="connsiteX1341" fmla="*/ 2993316 w 11991973"/>
              <a:gd name="connsiteY1341" fmla="*/ 584114 h 3476625"/>
              <a:gd name="connsiteX1342" fmla="*/ 2993316 w 11991973"/>
              <a:gd name="connsiteY1342" fmla="*/ 584114 h 3476625"/>
              <a:gd name="connsiteX1343" fmla="*/ 3110618 w 11991973"/>
              <a:gd name="connsiteY1343" fmla="*/ 585205 h 3476625"/>
              <a:gd name="connsiteX1344" fmla="*/ 3112884 w 11991973"/>
              <a:gd name="connsiteY1344" fmla="*/ 589680 h 3476625"/>
              <a:gd name="connsiteX1345" fmla="*/ 3107341 w 11991973"/>
              <a:gd name="connsiteY1345" fmla="*/ 593704 h 3476625"/>
              <a:gd name="connsiteX1346" fmla="*/ 3098104 w 11991973"/>
              <a:gd name="connsiteY1346" fmla="*/ 595488 h 3476625"/>
              <a:gd name="connsiteX1347" fmla="*/ 3097196 w 11991973"/>
              <a:gd name="connsiteY1347" fmla="*/ 595407 h 3476625"/>
              <a:gd name="connsiteX1348" fmla="*/ 3190218 w 11991973"/>
              <a:gd name="connsiteY1348" fmla="*/ 580886 h 3476625"/>
              <a:gd name="connsiteX1349" fmla="*/ 3201037 w 11991973"/>
              <a:gd name="connsiteY1349" fmla="*/ 585140 h 3476625"/>
              <a:gd name="connsiteX1350" fmla="*/ 3188895 w 11991973"/>
              <a:gd name="connsiteY1350" fmla="*/ 587022 h 3476625"/>
              <a:gd name="connsiteX1351" fmla="*/ 3189721 w 11991973"/>
              <a:gd name="connsiteY1351" fmla="*/ 581855 h 3476625"/>
              <a:gd name="connsiteX1352" fmla="*/ 3019642 w 11991973"/>
              <a:gd name="connsiteY1352" fmla="*/ 555024 h 3476625"/>
              <a:gd name="connsiteX1353" fmla="*/ 3019642 w 11991973"/>
              <a:gd name="connsiteY1353" fmla="*/ 555024 h 3476625"/>
              <a:gd name="connsiteX1354" fmla="*/ 3305448 w 11991973"/>
              <a:gd name="connsiteY1354" fmla="*/ 571637 h 3476625"/>
              <a:gd name="connsiteX1355" fmla="*/ 3303496 w 11991973"/>
              <a:gd name="connsiteY1355" fmla="*/ 575205 h 3476625"/>
              <a:gd name="connsiteX1356" fmla="*/ 3304932 w 11991973"/>
              <a:gd name="connsiteY1356" fmla="*/ 577426 h 3476625"/>
              <a:gd name="connsiteX1357" fmla="*/ 11660972 w 11991973"/>
              <a:gd name="connsiteY1357" fmla="*/ 1305535 h 3476625"/>
              <a:gd name="connsiteX1358" fmla="*/ 11290054 w 11991973"/>
              <a:gd name="connsiteY1358" fmla="*/ 1334488 h 3476625"/>
              <a:gd name="connsiteX1359" fmla="*/ 11198517 w 11991973"/>
              <a:gd name="connsiteY1359" fmla="*/ 1337087 h 3476625"/>
              <a:gd name="connsiteX1360" fmla="*/ 11256849 w 11991973"/>
              <a:gd name="connsiteY1360" fmla="*/ 1331125 h 3476625"/>
              <a:gd name="connsiteX1361" fmla="*/ 11345116 w 11991973"/>
              <a:gd name="connsiteY1361" fmla="*/ 1309075 h 3476625"/>
              <a:gd name="connsiteX1362" fmla="*/ 11352159 w 11991973"/>
              <a:gd name="connsiteY1362" fmla="*/ 1305643 h 3476625"/>
              <a:gd name="connsiteX1363" fmla="*/ 11463157 w 11991973"/>
              <a:gd name="connsiteY1363" fmla="*/ 1305353 h 3476625"/>
              <a:gd name="connsiteX1364" fmla="*/ 11660972 w 11991973"/>
              <a:gd name="connsiteY1364" fmla="*/ 1305535 h 3476625"/>
              <a:gd name="connsiteX1365" fmla="*/ 3267440 w 11991973"/>
              <a:gd name="connsiteY1365" fmla="*/ 555070 h 3476625"/>
              <a:gd name="connsiteX1366" fmla="*/ 3290447 w 11991973"/>
              <a:gd name="connsiteY1366" fmla="*/ 557933 h 3476625"/>
              <a:gd name="connsiteX1367" fmla="*/ 3267440 w 11991973"/>
              <a:gd name="connsiteY1367" fmla="*/ 555070 h 3476625"/>
              <a:gd name="connsiteX1368" fmla="*/ 3307981 w 11991973"/>
              <a:gd name="connsiteY1368" fmla="*/ 543212 h 3476625"/>
              <a:gd name="connsiteX1369" fmla="*/ 3300498 w 11991973"/>
              <a:gd name="connsiteY1369" fmla="*/ 544922 h 3476625"/>
              <a:gd name="connsiteX1370" fmla="*/ 3303673 w 11991973"/>
              <a:gd name="connsiteY1370" fmla="*/ 545881 h 3476625"/>
              <a:gd name="connsiteX1371" fmla="*/ 3307787 w 11991973"/>
              <a:gd name="connsiteY1371" fmla="*/ 545383 h 3476625"/>
              <a:gd name="connsiteX1372" fmla="*/ 3460497 w 11991973"/>
              <a:gd name="connsiteY1372" fmla="*/ 525571 h 3476625"/>
              <a:gd name="connsiteX1373" fmla="*/ 3460269 w 11991973"/>
              <a:gd name="connsiteY1373" fmla="*/ 531400 h 3476625"/>
              <a:gd name="connsiteX1374" fmla="*/ 3473663 w 11991973"/>
              <a:gd name="connsiteY1374" fmla="*/ 532593 h 3476625"/>
              <a:gd name="connsiteX1375" fmla="*/ 3476626 w 11991973"/>
              <a:gd name="connsiteY1375" fmla="*/ 528843 h 3476625"/>
              <a:gd name="connsiteX1376" fmla="*/ 3460497 w 11991973"/>
              <a:gd name="connsiteY1376" fmla="*/ 525571 h 3476625"/>
              <a:gd name="connsiteX1377" fmla="*/ 3621955 w 11991973"/>
              <a:gd name="connsiteY1377" fmla="*/ 537735 h 3476625"/>
              <a:gd name="connsiteX1378" fmla="*/ 3620183 w 11991973"/>
              <a:gd name="connsiteY1378" fmla="*/ 545586 h 3476625"/>
              <a:gd name="connsiteX1379" fmla="*/ 3620190 w 11991973"/>
              <a:gd name="connsiteY1379" fmla="*/ 545651 h 3476625"/>
              <a:gd name="connsiteX1380" fmla="*/ 3625049 w 11991973"/>
              <a:gd name="connsiteY1380" fmla="*/ 546083 h 3476625"/>
              <a:gd name="connsiteX1381" fmla="*/ 3625196 w 11991973"/>
              <a:gd name="connsiteY1381" fmla="*/ 540479 h 3476625"/>
              <a:gd name="connsiteX1382" fmla="*/ 3621955 w 11991973"/>
              <a:gd name="connsiteY1382" fmla="*/ 537735 h 3476625"/>
              <a:gd name="connsiteX1383" fmla="*/ 3566898 w 11991973"/>
              <a:gd name="connsiteY1383" fmla="*/ 517207 h 3476625"/>
              <a:gd name="connsiteX1384" fmla="*/ 3536808 w 11991973"/>
              <a:gd name="connsiteY1384" fmla="*/ 531752 h 3476625"/>
              <a:gd name="connsiteX1385" fmla="*/ 3566898 w 11991973"/>
              <a:gd name="connsiteY1385" fmla="*/ 517207 h 3476625"/>
              <a:gd name="connsiteX1386" fmla="*/ 3763449 w 11991973"/>
              <a:gd name="connsiteY1386" fmla="*/ 488618 h 3476625"/>
              <a:gd name="connsiteX1387" fmla="*/ 3756837 w 11991973"/>
              <a:gd name="connsiteY1387" fmla="*/ 493936 h 3476625"/>
              <a:gd name="connsiteX1388" fmla="*/ 3763449 w 11991973"/>
              <a:gd name="connsiteY1388" fmla="*/ 488618 h 3476625"/>
              <a:gd name="connsiteX1389" fmla="*/ 11721150 w 11991973"/>
              <a:gd name="connsiteY1389" fmla="*/ 1157179 h 3476625"/>
              <a:gd name="connsiteX1390" fmla="*/ 11698584 w 11991973"/>
              <a:gd name="connsiteY1390" fmla="*/ 1160088 h 3476625"/>
              <a:gd name="connsiteX1391" fmla="*/ 11721150 w 11991973"/>
              <a:gd name="connsiteY1391" fmla="*/ 1157179 h 3476625"/>
              <a:gd name="connsiteX1392" fmla="*/ 4079230 w 11991973"/>
              <a:gd name="connsiteY1392" fmla="*/ 458366 h 3476625"/>
              <a:gd name="connsiteX1393" fmla="*/ 4080172 w 11991973"/>
              <a:gd name="connsiteY1393" fmla="*/ 458950 h 3476625"/>
              <a:gd name="connsiteX1394" fmla="*/ 4077429 w 11991973"/>
              <a:gd name="connsiteY1394" fmla="*/ 459091 h 3476625"/>
              <a:gd name="connsiteX1395" fmla="*/ 11847637 w 11991973"/>
              <a:gd name="connsiteY1395" fmla="*/ 1046194 h 3476625"/>
              <a:gd name="connsiteX1396" fmla="*/ 11839774 w 11991973"/>
              <a:gd name="connsiteY1396" fmla="*/ 1046002 h 3476625"/>
              <a:gd name="connsiteX1397" fmla="*/ 11832105 w 11991973"/>
              <a:gd name="connsiteY1397" fmla="*/ 1058273 h 3476625"/>
              <a:gd name="connsiteX1398" fmla="*/ 11847637 w 11991973"/>
              <a:gd name="connsiteY1398" fmla="*/ 1046194 h 3476625"/>
              <a:gd name="connsiteX1399" fmla="*/ 4604983 w 11991973"/>
              <a:gd name="connsiteY1399" fmla="*/ 386304 h 3476625"/>
              <a:gd name="connsiteX1400" fmla="*/ 4621910 w 11991973"/>
              <a:gd name="connsiteY1400" fmla="*/ 400849 h 3476625"/>
              <a:gd name="connsiteX1401" fmla="*/ 4604983 w 11991973"/>
              <a:gd name="connsiteY1401" fmla="*/ 386304 h 3476625"/>
              <a:gd name="connsiteX1402" fmla="*/ 6636025 w 11991973"/>
              <a:gd name="connsiteY1402" fmla="*/ 563750 h 3476625"/>
              <a:gd name="connsiteX1403" fmla="*/ 6636025 w 11991973"/>
              <a:gd name="connsiteY1403" fmla="*/ 563750 h 3476625"/>
              <a:gd name="connsiteX1404" fmla="*/ 6602172 w 11991973"/>
              <a:gd name="connsiteY1404" fmla="*/ 552115 h 3476625"/>
              <a:gd name="connsiteX1405" fmla="*/ 6602172 w 11991973"/>
              <a:gd name="connsiteY1405" fmla="*/ 552115 h 3476625"/>
              <a:gd name="connsiteX1406" fmla="*/ 6660472 w 11991973"/>
              <a:gd name="connsiteY1406" fmla="*/ 552115 h 3476625"/>
              <a:gd name="connsiteX1407" fmla="*/ 6660472 w 11991973"/>
              <a:gd name="connsiteY1407" fmla="*/ 552115 h 3476625"/>
              <a:gd name="connsiteX1408" fmla="*/ 6690561 w 11991973"/>
              <a:gd name="connsiteY1408" fmla="*/ 546297 h 3476625"/>
              <a:gd name="connsiteX1409" fmla="*/ 6690561 w 11991973"/>
              <a:gd name="connsiteY1409" fmla="*/ 546297 h 3476625"/>
              <a:gd name="connsiteX1410" fmla="*/ 4734743 w 11991973"/>
              <a:gd name="connsiteY1410" fmla="*/ 368850 h 3476625"/>
              <a:gd name="connsiteX1411" fmla="*/ 4734743 w 11991973"/>
              <a:gd name="connsiteY1411" fmla="*/ 368850 h 3476625"/>
              <a:gd name="connsiteX1412" fmla="*/ 4791161 w 11991973"/>
              <a:gd name="connsiteY1412" fmla="*/ 365941 h 3476625"/>
              <a:gd name="connsiteX1413" fmla="*/ 4811849 w 11991973"/>
              <a:gd name="connsiteY1413" fmla="*/ 374669 h 3476625"/>
              <a:gd name="connsiteX1414" fmla="*/ 4791161 w 11991973"/>
              <a:gd name="connsiteY1414" fmla="*/ 365941 h 3476625"/>
              <a:gd name="connsiteX1415" fmla="*/ 6737576 w 11991973"/>
              <a:gd name="connsiteY1415" fmla="*/ 523025 h 3476625"/>
              <a:gd name="connsiteX1416" fmla="*/ 6737576 w 11991973"/>
              <a:gd name="connsiteY1416" fmla="*/ 523025 h 3476625"/>
              <a:gd name="connsiteX1417" fmla="*/ 6912470 w 11991973"/>
              <a:gd name="connsiteY1417" fmla="*/ 525934 h 3476625"/>
              <a:gd name="connsiteX1418" fmla="*/ 6905674 w 11991973"/>
              <a:gd name="connsiteY1418" fmla="*/ 536447 h 3476625"/>
              <a:gd name="connsiteX1419" fmla="*/ 6901187 w 11991973"/>
              <a:gd name="connsiteY1419" fmla="*/ 543388 h 3476625"/>
              <a:gd name="connsiteX1420" fmla="*/ 6899777 w 11991973"/>
              <a:gd name="connsiteY1420" fmla="*/ 545570 h 3476625"/>
              <a:gd name="connsiteX1421" fmla="*/ 6905674 w 11991973"/>
              <a:gd name="connsiteY1421" fmla="*/ 536447 h 3476625"/>
              <a:gd name="connsiteX1422" fmla="*/ 6908240 w 11991973"/>
              <a:gd name="connsiteY1422" fmla="*/ 532480 h 3476625"/>
              <a:gd name="connsiteX1423" fmla="*/ 6912470 w 11991973"/>
              <a:gd name="connsiteY1423" fmla="*/ 525934 h 3476625"/>
              <a:gd name="connsiteX1424" fmla="*/ 5045652 w 11991973"/>
              <a:gd name="connsiteY1424" fmla="*/ 336798 h 3476625"/>
              <a:gd name="connsiteX1425" fmla="*/ 5043340 w 11991973"/>
              <a:gd name="connsiteY1425" fmla="*/ 339066 h 3476625"/>
              <a:gd name="connsiteX1426" fmla="*/ 5042722 w 11991973"/>
              <a:gd name="connsiteY1426" fmla="*/ 337216 h 3476625"/>
              <a:gd name="connsiteX1427" fmla="*/ 11932719 w 11991973"/>
              <a:gd name="connsiteY1427" fmla="*/ 947156 h 3476625"/>
              <a:gd name="connsiteX1428" fmla="*/ 11935242 w 11991973"/>
              <a:gd name="connsiteY1428" fmla="*/ 951838 h 3476625"/>
              <a:gd name="connsiteX1429" fmla="*/ 11933655 w 11991973"/>
              <a:gd name="connsiteY1429" fmla="*/ 951324 h 3476625"/>
              <a:gd name="connsiteX1430" fmla="*/ 11931993 w 11991973"/>
              <a:gd name="connsiteY1430" fmla="*/ 947159 h 3476625"/>
              <a:gd name="connsiteX1431" fmla="*/ 5092321 w 11991973"/>
              <a:gd name="connsiteY1431" fmla="*/ 335398 h 3476625"/>
              <a:gd name="connsiteX1432" fmla="*/ 5075131 w 11991973"/>
              <a:gd name="connsiteY1432" fmla="*/ 348488 h 3476625"/>
              <a:gd name="connsiteX1433" fmla="*/ 5093937 w 11991973"/>
              <a:gd name="connsiteY1433" fmla="*/ 342669 h 3476625"/>
              <a:gd name="connsiteX1434" fmla="*/ 5092321 w 11991973"/>
              <a:gd name="connsiteY1434" fmla="*/ 335398 h 3476625"/>
              <a:gd name="connsiteX1435" fmla="*/ 11945589 w 11991973"/>
              <a:gd name="connsiteY1435" fmla="*/ 933371 h 3476625"/>
              <a:gd name="connsiteX1436" fmla="*/ 11952464 w 11991973"/>
              <a:gd name="connsiteY1436" fmla="*/ 944824 h 3476625"/>
              <a:gd name="connsiteX1437" fmla="*/ 11945589 w 11991973"/>
              <a:gd name="connsiteY1437" fmla="*/ 933371 h 3476625"/>
              <a:gd name="connsiteX1438" fmla="*/ 7284830 w 11991973"/>
              <a:gd name="connsiteY1438" fmla="*/ 508480 h 3476625"/>
              <a:gd name="connsiteX1439" fmla="*/ 7284830 w 11991973"/>
              <a:gd name="connsiteY1439" fmla="*/ 508480 h 3476625"/>
              <a:gd name="connsiteX1440" fmla="*/ 7311422 w 11991973"/>
              <a:gd name="connsiteY1440" fmla="*/ 509936 h 3476625"/>
              <a:gd name="connsiteX1441" fmla="*/ 7294232 w 11991973"/>
              <a:gd name="connsiteY1441" fmla="*/ 523025 h 3476625"/>
              <a:gd name="connsiteX1442" fmla="*/ 7313038 w 11991973"/>
              <a:gd name="connsiteY1442" fmla="*/ 517207 h 3476625"/>
              <a:gd name="connsiteX1443" fmla="*/ 7311422 w 11991973"/>
              <a:gd name="connsiteY1443" fmla="*/ 509936 h 3476625"/>
              <a:gd name="connsiteX1444" fmla="*/ 11345031 w 11991973"/>
              <a:gd name="connsiteY1444" fmla="*/ 854647 h 3476625"/>
              <a:gd name="connsiteX1445" fmla="*/ 11333923 w 11991973"/>
              <a:gd name="connsiteY1445" fmla="*/ 854237 h 3476625"/>
              <a:gd name="connsiteX1446" fmla="*/ 11345031 w 11991973"/>
              <a:gd name="connsiteY1446" fmla="*/ 854647 h 3476625"/>
              <a:gd name="connsiteX1447" fmla="*/ 11416494 w 11991973"/>
              <a:gd name="connsiteY1447" fmla="*/ 854647 h 3476625"/>
              <a:gd name="connsiteX1448" fmla="*/ 11397688 w 11991973"/>
              <a:gd name="connsiteY1448" fmla="*/ 857556 h 3476625"/>
              <a:gd name="connsiteX1449" fmla="*/ 11416494 w 11991973"/>
              <a:gd name="connsiteY1449" fmla="*/ 854647 h 3476625"/>
              <a:gd name="connsiteX1450" fmla="*/ 5350404 w 11991973"/>
              <a:gd name="connsiteY1450" fmla="*/ 295036 h 3476625"/>
              <a:gd name="connsiteX1451" fmla="*/ 5362861 w 11991973"/>
              <a:gd name="connsiteY1451" fmla="*/ 299036 h 3476625"/>
              <a:gd name="connsiteX1452" fmla="*/ 5336534 w 11991973"/>
              <a:gd name="connsiteY1452" fmla="*/ 301944 h 3476625"/>
              <a:gd name="connsiteX1453" fmla="*/ 5350404 w 11991973"/>
              <a:gd name="connsiteY1453" fmla="*/ 295036 h 3476625"/>
              <a:gd name="connsiteX1454" fmla="*/ 11815180 w 11991973"/>
              <a:gd name="connsiteY1454" fmla="*/ 863009 h 3476625"/>
              <a:gd name="connsiteX1455" fmla="*/ 11843388 w 11991973"/>
              <a:gd name="connsiteY1455" fmla="*/ 869191 h 3476625"/>
              <a:gd name="connsiteX1456" fmla="*/ 11801884 w 11991973"/>
              <a:gd name="connsiteY1456" fmla="*/ 873508 h 3476625"/>
              <a:gd name="connsiteX1457" fmla="*/ 7569504 w 11991973"/>
              <a:gd name="connsiteY1457" fmla="*/ 469574 h 3476625"/>
              <a:gd name="connsiteX1458" fmla="*/ 7581963 w 11991973"/>
              <a:gd name="connsiteY1458" fmla="*/ 473573 h 3476625"/>
              <a:gd name="connsiteX1459" fmla="*/ 7555634 w 11991973"/>
              <a:gd name="connsiteY1459" fmla="*/ 476482 h 3476625"/>
              <a:gd name="connsiteX1460" fmla="*/ 7569504 w 11991973"/>
              <a:gd name="connsiteY1460" fmla="*/ 469574 h 3476625"/>
              <a:gd name="connsiteX1461" fmla="*/ 6849472 w 11991973"/>
              <a:gd name="connsiteY1461" fmla="*/ 348851 h 3476625"/>
              <a:gd name="connsiteX1462" fmla="*/ 6841008 w 11991973"/>
              <a:gd name="connsiteY1462" fmla="*/ 357214 h 3476625"/>
              <a:gd name="connsiteX1463" fmla="*/ 6857934 w 11991973"/>
              <a:gd name="connsiteY1463" fmla="*/ 351397 h 3476625"/>
              <a:gd name="connsiteX1464" fmla="*/ 6849472 w 11991973"/>
              <a:gd name="connsiteY1464" fmla="*/ 348851 h 3476625"/>
              <a:gd name="connsiteX1465" fmla="*/ 10895161 w 11991973"/>
              <a:gd name="connsiteY1465" fmla="*/ 705801 h 3476625"/>
              <a:gd name="connsiteX1466" fmla="*/ 10888782 w 11991973"/>
              <a:gd name="connsiteY1466" fmla="*/ 705290 h 3476625"/>
              <a:gd name="connsiteX1467" fmla="*/ 10884285 w 11991973"/>
              <a:gd name="connsiteY1467" fmla="*/ 720834 h 3476625"/>
              <a:gd name="connsiteX1468" fmla="*/ 10895161 w 11991973"/>
              <a:gd name="connsiteY1468" fmla="*/ 705801 h 3476625"/>
              <a:gd name="connsiteX1469" fmla="*/ 10942291 w 11991973"/>
              <a:gd name="connsiteY1469" fmla="*/ 704653 h 3476625"/>
              <a:gd name="connsiteX1470" fmla="*/ 10957629 w 11991973"/>
              <a:gd name="connsiteY1470" fmla="*/ 706289 h 3476625"/>
              <a:gd name="connsiteX1471" fmla="*/ 10942291 w 11991973"/>
              <a:gd name="connsiteY1471" fmla="*/ 704653 h 3476625"/>
              <a:gd name="connsiteX1472" fmla="*/ 6833487 w 11991973"/>
              <a:gd name="connsiteY1472" fmla="*/ 322307 h 3476625"/>
              <a:gd name="connsiteX1473" fmla="*/ 6833487 w 11991973"/>
              <a:gd name="connsiteY1473" fmla="*/ 322307 h 3476625"/>
              <a:gd name="connsiteX1474" fmla="*/ 5777065 w 11991973"/>
              <a:gd name="connsiteY1474" fmla="*/ 227766 h 3476625"/>
              <a:gd name="connsiteX1475" fmla="*/ 5759667 w 11991973"/>
              <a:gd name="connsiteY1475" fmla="*/ 237947 h 3476625"/>
              <a:gd name="connsiteX1476" fmla="*/ 5785995 w 11991973"/>
              <a:gd name="connsiteY1476" fmla="*/ 235038 h 3476625"/>
              <a:gd name="connsiteX1477" fmla="*/ 5777065 w 11991973"/>
              <a:gd name="connsiteY1477" fmla="*/ 227766 h 3476625"/>
              <a:gd name="connsiteX1478" fmla="*/ 5806917 w 11991973"/>
              <a:gd name="connsiteY1478" fmla="*/ 220494 h 3476625"/>
              <a:gd name="connsiteX1479" fmla="*/ 5789759 w 11991973"/>
              <a:gd name="connsiteY1479" fmla="*/ 229220 h 3476625"/>
              <a:gd name="connsiteX1480" fmla="*/ 5825490 w 11991973"/>
              <a:gd name="connsiteY1480" fmla="*/ 229220 h 3476625"/>
              <a:gd name="connsiteX1481" fmla="*/ 5806917 w 11991973"/>
              <a:gd name="connsiteY1481" fmla="*/ 220494 h 3476625"/>
              <a:gd name="connsiteX1482" fmla="*/ 5771186 w 11991973"/>
              <a:gd name="connsiteY1482" fmla="*/ 214675 h 3476625"/>
              <a:gd name="connsiteX1483" fmla="*/ 5759054 w 11991973"/>
              <a:gd name="connsiteY1483" fmla="*/ 225413 h 3476625"/>
              <a:gd name="connsiteX1484" fmla="*/ 5749989 w 11991973"/>
              <a:gd name="connsiteY1484" fmla="*/ 229037 h 3476625"/>
              <a:gd name="connsiteX1485" fmla="*/ 5751763 w 11991973"/>
              <a:gd name="connsiteY1485" fmla="*/ 222403 h 3476625"/>
              <a:gd name="connsiteX1486" fmla="*/ 5771186 w 11991973"/>
              <a:gd name="connsiteY1486" fmla="*/ 214675 h 3476625"/>
              <a:gd name="connsiteX1487" fmla="*/ 9085262 w 11991973"/>
              <a:gd name="connsiteY1487" fmla="*/ 506890 h 3476625"/>
              <a:gd name="connsiteX1488" fmla="*/ 9093020 w 11991973"/>
              <a:gd name="connsiteY1488" fmla="*/ 514662 h 3476625"/>
              <a:gd name="connsiteX1489" fmla="*/ 9093390 w 11991973"/>
              <a:gd name="connsiteY1489" fmla="*/ 517884 h 3476625"/>
              <a:gd name="connsiteX1490" fmla="*/ 9091106 w 11991973"/>
              <a:gd name="connsiteY1490" fmla="*/ 517571 h 3476625"/>
              <a:gd name="connsiteX1491" fmla="*/ 9083601 w 11991973"/>
              <a:gd name="connsiteY1491" fmla="*/ 508068 h 3476625"/>
              <a:gd name="connsiteX1492" fmla="*/ 5840533 w 11991973"/>
              <a:gd name="connsiteY1492" fmla="*/ 217585 h 3476625"/>
              <a:gd name="connsiteX1493" fmla="*/ 5828897 w 11991973"/>
              <a:gd name="connsiteY1493" fmla="*/ 217585 h 3476625"/>
              <a:gd name="connsiteX1494" fmla="*/ 5840533 w 11991973"/>
              <a:gd name="connsiteY1494" fmla="*/ 217585 h 3476625"/>
              <a:gd name="connsiteX1495" fmla="*/ 9046828 w 11991973"/>
              <a:gd name="connsiteY1495" fmla="*/ 503117 h 3476625"/>
              <a:gd name="connsiteX1496" fmla="*/ 9056349 w 11991973"/>
              <a:gd name="connsiteY1496" fmla="*/ 505572 h 3476625"/>
              <a:gd name="connsiteX1497" fmla="*/ 9046828 w 11991973"/>
              <a:gd name="connsiteY1497" fmla="*/ 503117 h 3476625"/>
              <a:gd name="connsiteX1498" fmla="*/ 7996164 w 11991973"/>
              <a:gd name="connsiteY1498" fmla="*/ 402304 h 3476625"/>
              <a:gd name="connsiteX1499" fmla="*/ 7978768 w 11991973"/>
              <a:gd name="connsiteY1499" fmla="*/ 412485 h 3476625"/>
              <a:gd name="connsiteX1500" fmla="*/ 8005096 w 11991973"/>
              <a:gd name="connsiteY1500" fmla="*/ 409576 h 3476625"/>
              <a:gd name="connsiteX1501" fmla="*/ 7996164 w 11991973"/>
              <a:gd name="connsiteY1501" fmla="*/ 402304 h 3476625"/>
              <a:gd name="connsiteX1502" fmla="*/ 8026019 w 11991973"/>
              <a:gd name="connsiteY1502" fmla="*/ 395031 h 3476625"/>
              <a:gd name="connsiteX1503" fmla="*/ 8008858 w 11991973"/>
              <a:gd name="connsiteY1503" fmla="*/ 403757 h 3476625"/>
              <a:gd name="connsiteX1504" fmla="*/ 8044589 w 11991973"/>
              <a:gd name="connsiteY1504" fmla="*/ 403757 h 3476625"/>
              <a:gd name="connsiteX1505" fmla="*/ 8026019 w 11991973"/>
              <a:gd name="connsiteY1505" fmla="*/ 395031 h 3476625"/>
              <a:gd name="connsiteX1506" fmla="*/ 7986526 w 11991973"/>
              <a:gd name="connsiteY1506" fmla="*/ 389213 h 3476625"/>
              <a:gd name="connsiteX1507" fmla="*/ 7974394 w 11991973"/>
              <a:gd name="connsiteY1507" fmla="*/ 399951 h 3476625"/>
              <a:gd name="connsiteX1508" fmla="*/ 7965329 w 11991973"/>
              <a:gd name="connsiteY1508" fmla="*/ 403575 h 3476625"/>
              <a:gd name="connsiteX1509" fmla="*/ 7967103 w 11991973"/>
              <a:gd name="connsiteY1509" fmla="*/ 396940 h 3476625"/>
              <a:gd name="connsiteX1510" fmla="*/ 7986526 w 11991973"/>
              <a:gd name="connsiteY1510" fmla="*/ 389213 h 3476625"/>
              <a:gd name="connsiteX1511" fmla="*/ 8059634 w 11991973"/>
              <a:gd name="connsiteY1511" fmla="*/ 392121 h 3476625"/>
              <a:gd name="connsiteX1512" fmla="*/ 8059634 w 11991973"/>
              <a:gd name="connsiteY1512" fmla="*/ 392121 h 3476625"/>
              <a:gd name="connsiteX1513" fmla="*/ 11200227 w 11991973"/>
              <a:gd name="connsiteY1513" fmla="*/ 671382 h 3476625"/>
              <a:gd name="connsiteX1514" fmla="*/ 11200227 w 11991973"/>
              <a:gd name="connsiteY1514" fmla="*/ 671382 h 3476625"/>
              <a:gd name="connsiteX1515" fmla="*/ 11009972 w 11991973"/>
              <a:gd name="connsiteY1515" fmla="*/ 649672 h 3476625"/>
              <a:gd name="connsiteX1516" fmla="*/ 10976435 w 11991973"/>
              <a:gd name="connsiteY1516" fmla="*/ 706289 h 3476625"/>
              <a:gd name="connsiteX1517" fmla="*/ 11011971 w 11991973"/>
              <a:gd name="connsiteY1517" fmla="*/ 650809 h 3476625"/>
              <a:gd name="connsiteX1518" fmla="*/ 11009972 w 11991973"/>
              <a:gd name="connsiteY1518" fmla="*/ 649672 h 3476625"/>
              <a:gd name="connsiteX1519" fmla="*/ 9353482 w 11991973"/>
              <a:gd name="connsiteY1519" fmla="*/ 479391 h 3476625"/>
              <a:gd name="connsiteX1520" fmla="*/ 9353482 w 11991973"/>
              <a:gd name="connsiteY1520" fmla="*/ 479391 h 3476625"/>
              <a:gd name="connsiteX1521" fmla="*/ 9380075 w 11991973"/>
              <a:gd name="connsiteY1521" fmla="*/ 480846 h 3476625"/>
              <a:gd name="connsiteX1522" fmla="*/ 9362886 w 11991973"/>
              <a:gd name="connsiteY1522" fmla="*/ 493936 h 3476625"/>
              <a:gd name="connsiteX1523" fmla="*/ 9381691 w 11991973"/>
              <a:gd name="connsiteY1523" fmla="*/ 488118 h 3476625"/>
              <a:gd name="connsiteX1524" fmla="*/ 9380075 w 11991973"/>
              <a:gd name="connsiteY1524" fmla="*/ 480846 h 3476625"/>
              <a:gd name="connsiteX1525" fmla="*/ 6273069 w 11991973"/>
              <a:gd name="connsiteY1525" fmla="*/ 153588 h 3476625"/>
              <a:gd name="connsiteX1526" fmla="*/ 6272672 w 11991973"/>
              <a:gd name="connsiteY1526" fmla="*/ 154036 h 3476625"/>
              <a:gd name="connsiteX1527" fmla="*/ 6271620 w 11991973"/>
              <a:gd name="connsiteY1527" fmla="*/ 153887 h 3476625"/>
              <a:gd name="connsiteX1528" fmla="*/ 9638156 w 11991973"/>
              <a:gd name="connsiteY1528" fmla="*/ 440484 h 3476625"/>
              <a:gd name="connsiteX1529" fmla="*/ 9650616 w 11991973"/>
              <a:gd name="connsiteY1529" fmla="*/ 444483 h 3476625"/>
              <a:gd name="connsiteX1530" fmla="*/ 9624288 w 11991973"/>
              <a:gd name="connsiteY1530" fmla="*/ 447392 h 3476625"/>
              <a:gd name="connsiteX1531" fmla="*/ 9638156 w 11991973"/>
              <a:gd name="connsiteY1531" fmla="*/ 440484 h 3476625"/>
              <a:gd name="connsiteX1532" fmla="*/ 8492170 w 11991973"/>
              <a:gd name="connsiteY1532" fmla="*/ 328124 h 3476625"/>
              <a:gd name="connsiteX1533" fmla="*/ 8492045 w 11991973"/>
              <a:gd name="connsiteY1533" fmla="*/ 328266 h 3476625"/>
              <a:gd name="connsiteX1534" fmla="*/ 8491664 w 11991973"/>
              <a:gd name="connsiteY1534" fmla="*/ 328229 h 3476625"/>
              <a:gd name="connsiteX1535" fmla="*/ 6720651 w 11991973"/>
              <a:gd name="connsiteY1535" fmla="*/ 113589 h 3476625"/>
              <a:gd name="connsiteX1536" fmla="*/ 6709368 w 11991973"/>
              <a:gd name="connsiteY1536" fmla="*/ 118679 h 3476625"/>
              <a:gd name="connsiteX1537" fmla="*/ 6726293 w 11991973"/>
              <a:gd name="connsiteY1537" fmla="*/ 121589 h 3476625"/>
              <a:gd name="connsiteX1538" fmla="*/ 6720651 w 11991973"/>
              <a:gd name="connsiteY1538" fmla="*/ 113589 h 3476625"/>
              <a:gd name="connsiteX1539" fmla="*/ 6783356 w 11991973"/>
              <a:gd name="connsiteY1539" fmla="*/ 118862 h 3476625"/>
              <a:gd name="connsiteX1540" fmla="*/ 6756381 w 11991973"/>
              <a:gd name="connsiteY1540" fmla="*/ 130315 h 3476625"/>
              <a:gd name="connsiteX1541" fmla="*/ 6792112 w 11991973"/>
              <a:gd name="connsiteY1541" fmla="*/ 121589 h 3476625"/>
              <a:gd name="connsiteX1542" fmla="*/ 6783356 w 11991973"/>
              <a:gd name="connsiteY1542" fmla="*/ 118862 h 3476625"/>
              <a:gd name="connsiteX1543" fmla="*/ 6829725 w 11991973"/>
              <a:gd name="connsiteY1543" fmla="*/ 120134 h 3476625"/>
              <a:gd name="connsiteX1544" fmla="*/ 6820322 w 11991973"/>
              <a:gd name="connsiteY1544" fmla="*/ 124498 h 3476625"/>
              <a:gd name="connsiteX1545" fmla="*/ 6839127 w 11991973"/>
              <a:gd name="connsiteY1545" fmla="*/ 124498 h 3476625"/>
              <a:gd name="connsiteX1546" fmla="*/ 6829725 w 11991973"/>
              <a:gd name="connsiteY1546" fmla="*/ 120134 h 3476625"/>
              <a:gd name="connsiteX1547" fmla="*/ 7252124 w 11991973"/>
              <a:gd name="connsiteY1547" fmla="*/ 152587 h 3476625"/>
              <a:gd name="connsiteX1548" fmla="*/ 7239694 w 11991973"/>
              <a:gd name="connsiteY1548" fmla="*/ 168133 h 3476625"/>
              <a:gd name="connsiteX1549" fmla="*/ 7258501 w 11991973"/>
              <a:gd name="connsiteY1549" fmla="*/ 153588 h 3476625"/>
              <a:gd name="connsiteX1550" fmla="*/ 7252124 w 11991973"/>
              <a:gd name="connsiteY1550" fmla="*/ 152587 h 3476625"/>
              <a:gd name="connsiteX1551" fmla="*/ 11137226 w 11991973"/>
              <a:gd name="connsiteY1551" fmla="*/ 494300 h 3476625"/>
              <a:gd name="connsiteX1552" fmla="*/ 11128763 w 11991973"/>
              <a:gd name="connsiteY1552" fmla="*/ 502662 h 3476625"/>
              <a:gd name="connsiteX1553" fmla="*/ 11145689 w 11991973"/>
              <a:gd name="connsiteY1553" fmla="*/ 496844 h 3476625"/>
              <a:gd name="connsiteX1554" fmla="*/ 11137226 w 11991973"/>
              <a:gd name="connsiteY1554" fmla="*/ 494300 h 3476625"/>
              <a:gd name="connsiteX1555" fmla="*/ 6447054 w 11991973"/>
              <a:gd name="connsiteY1555" fmla="*/ 74636 h 3476625"/>
              <a:gd name="connsiteX1556" fmla="*/ 6440442 w 11991973"/>
              <a:gd name="connsiteY1556" fmla="*/ 75046 h 3476625"/>
              <a:gd name="connsiteX1557" fmla="*/ 6447054 w 11991973"/>
              <a:gd name="connsiteY1557" fmla="*/ 74636 h 3476625"/>
              <a:gd name="connsiteX1558" fmla="*/ 8939752 w 11991973"/>
              <a:gd name="connsiteY1558" fmla="*/ 288127 h 3476625"/>
              <a:gd name="connsiteX1559" fmla="*/ 8928468 w 11991973"/>
              <a:gd name="connsiteY1559" fmla="*/ 293217 h 3476625"/>
              <a:gd name="connsiteX1560" fmla="*/ 8945393 w 11991973"/>
              <a:gd name="connsiteY1560" fmla="*/ 296127 h 3476625"/>
              <a:gd name="connsiteX1561" fmla="*/ 8939752 w 11991973"/>
              <a:gd name="connsiteY1561" fmla="*/ 288127 h 3476625"/>
              <a:gd name="connsiteX1562" fmla="*/ 9002457 w 11991973"/>
              <a:gd name="connsiteY1562" fmla="*/ 293399 h 3476625"/>
              <a:gd name="connsiteX1563" fmla="*/ 8993348 w 11991973"/>
              <a:gd name="connsiteY1563" fmla="*/ 296127 h 3476625"/>
              <a:gd name="connsiteX1564" fmla="*/ 8975483 w 11991973"/>
              <a:gd name="connsiteY1564" fmla="*/ 304853 h 3476625"/>
              <a:gd name="connsiteX1565" fmla="*/ 9011214 w 11991973"/>
              <a:gd name="connsiteY1565" fmla="*/ 296127 h 3476625"/>
              <a:gd name="connsiteX1566" fmla="*/ 9002457 w 11991973"/>
              <a:gd name="connsiteY1566" fmla="*/ 293399 h 3476625"/>
              <a:gd name="connsiteX1567" fmla="*/ 9048826 w 11991973"/>
              <a:gd name="connsiteY1567" fmla="*/ 294672 h 3476625"/>
              <a:gd name="connsiteX1568" fmla="*/ 9039423 w 11991973"/>
              <a:gd name="connsiteY1568" fmla="*/ 299036 h 3476625"/>
              <a:gd name="connsiteX1569" fmla="*/ 9058229 w 11991973"/>
              <a:gd name="connsiteY1569" fmla="*/ 299036 h 3476625"/>
              <a:gd name="connsiteX1570" fmla="*/ 9048826 w 11991973"/>
              <a:gd name="connsiteY1570" fmla="*/ 294672 h 3476625"/>
              <a:gd name="connsiteX1571" fmla="*/ 9471225 w 11991973"/>
              <a:gd name="connsiteY1571" fmla="*/ 327125 h 3476625"/>
              <a:gd name="connsiteX1572" fmla="*/ 9458795 w 11991973"/>
              <a:gd name="connsiteY1572" fmla="*/ 342669 h 3476625"/>
              <a:gd name="connsiteX1573" fmla="*/ 9477601 w 11991973"/>
              <a:gd name="connsiteY1573" fmla="*/ 328125 h 3476625"/>
              <a:gd name="connsiteX1574" fmla="*/ 9471225 w 11991973"/>
              <a:gd name="connsiteY1574" fmla="*/ 327125 h 3476625"/>
              <a:gd name="connsiteX1575" fmla="*/ 8666155 w 11991973"/>
              <a:gd name="connsiteY1575" fmla="*/ 249174 h 3476625"/>
              <a:gd name="connsiteX1576" fmla="*/ 8659543 w 11991973"/>
              <a:gd name="connsiteY1576" fmla="*/ 249582 h 3476625"/>
              <a:gd name="connsiteX1577" fmla="*/ 8666155 w 11991973"/>
              <a:gd name="connsiteY1577" fmla="*/ 249174 h 3476625"/>
              <a:gd name="connsiteX1578" fmla="*/ 11121241 w 11991973"/>
              <a:gd name="connsiteY1578" fmla="*/ 467755 h 3476625"/>
              <a:gd name="connsiteX1579" fmla="*/ 11121241 w 11991973"/>
              <a:gd name="connsiteY1579" fmla="*/ 467755 h 3476625"/>
              <a:gd name="connsiteX1580" fmla="*/ 10064817 w 11991973"/>
              <a:gd name="connsiteY1580" fmla="*/ 373214 h 3476625"/>
              <a:gd name="connsiteX1581" fmla="*/ 10047421 w 11991973"/>
              <a:gd name="connsiteY1581" fmla="*/ 383395 h 3476625"/>
              <a:gd name="connsiteX1582" fmla="*/ 10073750 w 11991973"/>
              <a:gd name="connsiteY1582" fmla="*/ 380486 h 3476625"/>
              <a:gd name="connsiteX1583" fmla="*/ 10064817 w 11991973"/>
              <a:gd name="connsiteY1583" fmla="*/ 373214 h 3476625"/>
              <a:gd name="connsiteX1584" fmla="*/ 6856053 w 11991973"/>
              <a:gd name="connsiteY1584" fmla="*/ 86681 h 3476625"/>
              <a:gd name="connsiteX1585" fmla="*/ 6893665 w 11991973"/>
              <a:gd name="connsiteY1585" fmla="*/ 118679 h 3476625"/>
              <a:gd name="connsiteX1586" fmla="*/ 6856053 w 11991973"/>
              <a:gd name="connsiteY1586" fmla="*/ 86681 h 3476625"/>
              <a:gd name="connsiteX1587" fmla="*/ 10094671 w 11991973"/>
              <a:gd name="connsiteY1587" fmla="*/ 365942 h 3476625"/>
              <a:gd name="connsiteX1588" fmla="*/ 10077512 w 11991973"/>
              <a:gd name="connsiteY1588" fmla="*/ 374668 h 3476625"/>
              <a:gd name="connsiteX1589" fmla="*/ 10113242 w 11991973"/>
              <a:gd name="connsiteY1589" fmla="*/ 374668 h 3476625"/>
              <a:gd name="connsiteX1590" fmla="*/ 10094671 w 11991973"/>
              <a:gd name="connsiteY1590" fmla="*/ 365942 h 3476625"/>
              <a:gd name="connsiteX1591" fmla="*/ 10051417 w 11991973"/>
              <a:gd name="connsiteY1591" fmla="*/ 360124 h 3476625"/>
              <a:gd name="connsiteX1592" fmla="*/ 10039286 w 11991973"/>
              <a:gd name="connsiteY1592" fmla="*/ 370861 h 3476625"/>
              <a:gd name="connsiteX1593" fmla="*/ 10030219 w 11991973"/>
              <a:gd name="connsiteY1593" fmla="*/ 374485 h 3476625"/>
              <a:gd name="connsiteX1594" fmla="*/ 10031994 w 11991973"/>
              <a:gd name="connsiteY1594" fmla="*/ 367851 h 3476625"/>
              <a:gd name="connsiteX1595" fmla="*/ 10051417 w 11991973"/>
              <a:gd name="connsiteY1595" fmla="*/ 360124 h 3476625"/>
              <a:gd name="connsiteX1596" fmla="*/ 10128288 w 11991973"/>
              <a:gd name="connsiteY1596" fmla="*/ 363033 h 3476625"/>
              <a:gd name="connsiteX1597" fmla="*/ 10116651 w 11991973"/>
              <a:gd name="connsiteY1597" fmla="*/ 363033 h 3476625"/>
              <a:gd name="connsiteX1598" fmla="*/ 10128288 w 11991973"/>
              <a:gd name="connsiteY1598" fmla="*/ 363033 h 3476625"/>
              <a:gd name="connsiteX1599" fmla="*/ 9075154 w 11991973"/>
              <a:gd name="connsiteY1599" fmla="*/ 261218 h 3476625"/>
              <a:gd name="connsiteX1600" fmla="*/ 9112766 w 11991973"/>
              <a:gd name="connsiteY1600" fmla="*/ 293217 h 3476625"/>
              <a:gd name="connsiteX1601" fmla="*/ 9075154 w 11991973"/>
              <a:gd name="connsiteY1601" fmla="*/ 261218 h 3476625"/>
              <a:gd name="connsiteX1602" fmla="*/ 10560824 w 11991973"/>
              <a:gd name="connsiteY1602" fmla="*/ 299036 h 3476625"/>
              <a:gd name="connsiteX1603" fmla="*/ 10560404 w 11991973"/>
              <a:gd name="connsiteY1603" fmla="*/ 299510 h 3476625"/>
              <a:gd name="connsiteX1604" fmla="*/ 10559124 w 11991973"/>
              <a:gd name="connsiteY1604" fmla="*/ 299386 h 3476625"/>
              <a:gd name="connsiteX1605" fmla="*/ 11008405 w 11991973"/>
              <a:gd name="connsiteY1605" fmla="*/ 259038 h 3476625"/>
              <a:gd name="connsiteX1606" fmla="*/ 10997121 w 11991973"/>
              <a:gd name="connsiteY1606" fmla="*/ 264127 h 3476625"/>
              <a:gd name="connsiteX1607" fmla="*/ 11014047 w 11991973"/>
              <a:gd name="connsiteY1607" fmla="*/ 267037 h 3476625"/>
              <a:gd name="connsiteX1608" fmla="*/ 11008405 w 11991973"/>
              <a:gd name="connsiteY1608" fmla="*/ 259038 h 3476625"/>
              <a:gd name="connsiteX1609" fmla="*/ 11071112 w 11991973"/>
              <a:gd name="connsiteY1609" fmla="*/ 264310 h 3476625"/>
              <a:gd name="connsiteX1610" fmla="*/ 11044136 w 11991973"/>
              <a:gd name="connsiteY1610" fmla="*/ 275763 h 3476625"/>
              <a:gd name="connsiteX1611" fmla="*/ 11079868 w 11991973"/>
              <a:gd name="connsiteY1611" fmla="*/ 267037 h 3476625"/>
              <a:gd name="connsiteX1612" fmla="*/ 11071112 w 11991973"/>
              <a:gd name="connsiteY1612" fmla="*/ 264310 h 3476625"/>
              <a:gd name="connsiteX1613" fmla="*/ 11117480 w 11991973"/>
              <a:gd name="connsiteY1613" fmla="*/ 265582 h 3476625"/>
              <a:gd name="connsiteX1614" fmla="*/ 11108076 w 11991973"/>
              <a:gd name="connsiteY1614" fmla="*/ 269946 h 3476625"/>
              <a:gd name="connsiteX1615" fmla="*/ 11126883 w 11991973"/>
              <a:gd name="connsiteY1615" fmla="*/ 269946 h 3476625"/>
              <a:gd name="connsiteX1616" fmla="*/ 11117480 w 11991973"/>
              <a:gd name="connsiteY1616" fmla="*/ 265582 h 3476625"/>
              <a:gd name="connsiteX1617" fmla="*/ 11539878 w 11991973"/>
              <a:gd name="connsiteY1617" fmla="*/ 298036 h 3476625"/>
              <a:gd name="connsiteX1618" fmla="*/ 11527449 w 11991973"/>
              <a:gd name="connsiteY1618" fmla="*/ 313580 h 3476625"/>
              <a:gd name="connsiteX1619" fmla="*/ 11546255 w 11991973"/>
              <a:gd name="connsiteY1619" fmla="*/ 299036 h 3476625"/>
              <a:gd name="connsiteX1620" fmla="*/ 11539878 w 11991973"/>
              <a:gd name="connsiteY1620" fmla="*/ 298036 h 3476625"/>
              <a:gd name="connsiteX1621" fmla="*/ 11143808 w 11991973"/>
              <a:gd name="connsiteY1621" fmla="*/ 232130 h 3476625"/>
              <a:gd name="connsiteX1622" fmla="*/ 11181421 w 11991973"/>
              <a:gd name="connsiteY1622" fmla="*/ 264128 h 3476625"/>
              <a:gd name="connsiteX1623" fmla="*/ 11143808 w 11991973"/>
              <a:gd name="connsiteY1623" fmla="*/ 232130 h 3476625"/>
              <a:gd name="connsiteX1624" fmla="*/ 11465295 w 11991973"/>
              <a:gd name="connsiteY1624" fmla="*/ 170990 h 3476625"/>
              <a:gd name="connsiteX1625" fmla="*/ 11412733 w 11991973"/>
              <a:gd name="connsiteY1625" fmla="*/ 237947 h 3476625"/>
              <a:gd name="connsiteX1626" fmla="*/ 11704225 w 11991973"/>
              <a:gd name="connsiteY1626" fmla="*/ 252492 h 3476625"/>
              <a:gd name="connsiteX1627" fmla="*/ 11416494 w 11991973"/>
              <a:gd name="connsiteY1627" fmla="*/ 377578 h 3476625"/>
              <a:gd name="connsiteX1628" fmla="*/ 11141928 w 11991973"/>
              <a:gd name="connsiteY1628" fmla="*/ 470663 h 3476625"/>
              <a:gd name="connsiteX1629" fmla="*/ 11220912 w 11991973"/>
              <a:gd name="connsiteY1629" fmla="*/ 496844 h 3476625"/>
              <a:gd name="connsiteX1630" fmla="*/ 11416494 w 11991973"/>
              <a:gd name="connsiteY1630" fmla="*/ 534660 h 3476625"/>
              <a:gd name="connsiteX1631" fmla="*/ 11183300 w 11991973"/>
              <a:gd name="connsiteY1631" fmla="*/ 607385 h 3476625"/>
              <a:gd name="connsiteX1632" fmla="*/ 11113718 w 11991973"/>
              <a:gd name="connsiteY1632" fmla="*/ 624839 h 3476625"/>
              <a:gd name="connsiteX1633" fmla="*/ 11023450 w 11991973"/>
              <a:gd name="connsiteY1633" fmla="*/ 677200 h 3476625"/>
              <a:gd name="connsiteX1634" fmla="*/ 11059181 w 11991973"/>
              <a:gd name="connsiteY1634" fmla="*/ 659746 h 3476625"/>
              <a:gd name="connsiteX1635" fmla="*/ 11044136 w 11991973"/>
              <a:gd name="connsiteY1635" fmla="*/ 712108 h 3476625"/>
              <a:gd name="connsiteX1636" fmla="*/ 11329987 w 11991973"/>
              <a:gd name="connsiteY1636" fmla="*/ 616112 h 3476625"/>
              <a:gd name="connsiteX1637" fmla="*/ 11412733 w 11991973"/>
              <a:gd name="connsiteY1637" fmla="*/ 645201 h 3476625"/>
              <a:gd name="connsiteX1638" fmla="*/ 11407092 w 11991973"/>
              <a:gd name="connsiteY1638" fmla="*/ 668473 h 3476625"/>
              <a:gd name="connsiteX1639" fmla="*/ 11066703 w 11991973"/>
              <a:gd name="connsiteY1639" fmla="*/ 845920 h 3476625"/>
              <a:gd name="connsiteX1640" fmla="*/ 11773839 w 11991973"/>
              <a:gd name="connsiteY1640" fmla="*/ 876425 h 3476625"/>
              <a:gd name="connsiteX1641" fmla="*/ 11801884 w 11991973"/>
              <a:gd name="connsiteY1641" fmla="*/ 873508 h 3476625"/>
              <a:gd name="connsiteX1642" fmla="*/ 11792613 w 11991973"/>
              <a:gd name="connsiteY1642" fmla="*/ 880827 h 3476625"/>
              <a:gd name="connsiteX1643" fmla="*/ 11975030 w 11991973"/>
              <a:gd name="connsiteY1643" fmla="*/ 939006 h 3476625"/>
              <a:gd name="connsiteX1644" fmla="*/ 11956695 w 11991973"/>
              <a:gd name="connsiteY1644" fmla="*/ 947006 h 3476625"/>
              <a:gd name="connsiteX1645" fmla="*/ 11932719 w 11991973"/>
              <a:gd name="connsiteY1645" fmla="*/ 947156 h 3476625"/>
              <a:gd name="connsiteX1646" fmla="*/ 11929896 w 11991973"/>
              <a:gd name="connsiteY1646" fmla="*/ 941915 h 3476625"/>
              <a:gd name="connsiteX1647" fmla="*/ 11931993 w 11991973"/>
              <a:gd name="connsiteY1647" fmla="*/ 947159 h 3476625"/>
              <a:gd name="connsiteX1648" fmla="*/ 11927429 w 11991973"/>
              <a:gd name="connsiteY1648" fmla="*/ 947187 h 3476625"/>
              <a:gd name="connsiteX1649" fmla="*/ 11907330 w 11991973"/>
              <a:gd name="connsiteY1649" fmla="*/ 950643 h 3476625"/>
              <a:gd name="connsiteX1650" fmla="*/ 11936948 w 11991973"/>
              <a:gd name="connsiteY1650" fmla="*/ 955005 h 3476625"/>
              <a:gd name="connsiteX1651" fmla="*/ 11935242 w 11991973"/>
              <a:gd name="connsiteY1651" fmla="*/ 951838 h 3476625"/>
              <a:gd name="connsiteX1652" fmla="*/ 11941649 w 11991973"/>
              <a:gd name="connsiteY1652" fmla="*/ 953916 h 3476625"/>
              <a:gd name="connsiteX1653" fmla="*/ 11967507 w 11991973"/>
              <a:gd name="connsiteY1653" fmla="*/ 968096 h 3476625"/>
              <a:gd name="connsiteX1654" fmla="*/ 11975030 w 11991973"/>
              <a:gd name="connsiteY1654" fmla="*/ 982641 h 3476625"/>
              <a:gd name="connsiteX1655" fmla="*/ 11723028 w 11991973"/>
              <a:gd name="connsiteY1655" fmla="*/ 1116453 h 3476625"/>
              <a:gd name="connsiteX1656" fmla="*/ 11775688 w 11991973"/>
              <a:gd name="connsiteY1656" fmla="*/ 1148451 h 3476625"/>
              <a:gd name="connsiteX1657" fmla="*/ 11525568 w 11991973"/>
              <a:gd name="connsiteY1657" fmla="*/ 1232811 h 3476625"/>
              <a:gd name="connsiteX1658" fmla="*/ 11371360 w 11991973"/>
              <a:gd name="connsiteY1658" fmla="*/ 1256083 h 3476625"/>
              <a:gd name="connsiteX1659" fmla="*/ 11424016 w 11991973"/>
              <a:gd name="connsiteY1659" fmla="*/ 1270627 h 3476625"/>
              <a:gd name="connsiteX1660" fmla="*/ 11352159 w 11991973"/>
              <a:gd name="connsiteY1660" fmla="*/ 1305643 h 3476625"/>
              <a:gd name="connsiteX1661" fmla="*/ 11315192 w 11991973"/>
              <a:gd name="connsiteY1661" fmla="*/ 1305740 h 3476625"/>
              <a:gd name="connsiteX1662" fmla="*/ 10868654 w 11991973"/>
              <a:gd name="connsiteY1662" fmla="*/ 1326807 h 3476625"/>
              <a:gd name="connsiteX1663" fmla="*/ 10816609 w 11991973"/>
              <a:gd name="connsiteY1663" fmla="*/ 1336928 h 3476625"/>
              <a:gd name="connsiteX1664" fmla="*/ 10766811 w 11991973"/>
              <a:gd name="connsiteY1664" fmla="*/ 1337403 h 3476625"/>
              <a:gd name="connsiteX1665" fmla="*/ 10713377 w 11991973"/>
              <a:gd name="connsiteY1665" fmla="*/ 1342698 h 3476625"/>
              <a:gd name="connsiteX1666" fmla="*/ 10702574 w 11991973"/>
              <a:gd name="connsiteY1666" fmla="*/ 1337670 h 3476625"/>
              <a:gd name="connsiteX1667" fmla="*/ 10700179 w 11991973"/>
              <a:gd name="connsiteY1667" fmla="*/ 1341221 h 3476625"/>
              <a:gd name="connsiteX1668" fmla="*/ 10701370 w 11991973"/>
              <a:gd name="connsiteY1668" fmla="*/ 1343888 h 3476625"/>
              <a:gd name="connsiteX1669" fmla="*/ 10677420 w 11991973"/>
              <a:gd name="connsiteY1669" fmla="*/ 1346260 h 3476625"/>
              <a:gd name="connsiteX1670" fmla="*/ 10706647 w 11991973"/>
              <a:gd name="connsiteY1670" fmla="*/ 1353324 h 3476625"/>
              <a:gd name="connsiteX1671" fmla="*/ 10712794 w 11991973"/>
              <a:gd name="connsiteY1671" fmla="*/ 1361085 h 3476625"/>
              <a:gd name="connsiteX1672" fmla="*/ 10540460 w 11991973"/>
              <a:gd name="connsiteY1672" fmla="*/ 1386941 h 3476625"/>
              <a:gd name="connsiteX1673" fmla="*/ 10479508 w 11991973"/>
              <a:gd name="connsiteY1673" fmla="*/ 1402943 h 3476625"/>
              <a:gd name="connsiteX1674" fmla="*/ 10428007 w 11991973"/>
              <a:gd name="connsiteY1674" fmla="*/ 1408076 h 3476625"/>
              <a:gd name="connsiteX1675" fmla="*/ 10321988 w 11991973"/>
              <a:gd name="connsiteY1675" fmla="*/ 1430621 h 3476625"/>
              <a:gd name="connsiteX1676" fmla="*/ 10190347 w 11991973"/>
              <a:gd name="connsiteY1676" fmla="*/ 1413167 h 3476625"/>
              <a:gd name="connsiteX1677" fmla="*/ 10139570 w 11991973"/>
              <a:gd name="connsiteY1677" fmla="*/ 1430621 h 3476625"/>
              <a:gd name="connsiteX1678" fmla="*/ 10143432 w 11991973"/>
              <a:gd name="connsiteY1678" fmla="*/ 1423104 h 3476625"/>
              <a:gd name="connsiteX1679" fmla="*/ 10154615 w 11991973"/>
              <a:gd name="connsiteY1679" fmla="*/ 1418985 h 3476625"/>
              <a:gd name="connsiteX1680" fmla="*/ 10145786 w 11991973"/>
              <a:gd name="connsiteY1680" fmla="*/ 1416556 h 3476625"/>
              <a:gd name="connsiteX1681" fmla="*/ 10145095 w 11991973"/>
              <a:gd name="connsiteY1681" fmla="*/ 1413257 h 3476625"/>
              <a:gd name="connsiteX1682" fmla="*/ 10139793 w 11991973"/>
              <a:gd name="connsiteY1682" fmla="*/ 1415447 h 3476625"/>
              <a:gd name="connsiteX1683" fmla="*/ 10111097 w 11991973"/>
              <a:gd name="connsiteY1683" fmla="*/ 1419712 h 3476625"/>
              <a:gd name="connsiteX1684" fmla="*/ 9891332 w 11991973"/>
              <a:gd name="connsiteY1684" fmla="*/ 1465528 h 3476625"/>
              <a:gd name="connsiteX1685" fmla="*/ 9742765 w 11991973"/>
              <a:gd name="connsiteY1685" fmla="*/ 1514980 h 3476625"/>
              <a:gd name="connsiteX1686" fmla="*/ 9740885 w 11991973"/>
              <a:gd name="connsiteY1686" fmla="*/ 1538252 h 3476625"/>
              <a:gd name="connsiteX1687" fmla="*/ 9791661 w 11991973"/>
              <a:gd name="connsiteY1687" fmla="*/ 1532434 h 3476625"/>
              <a:gd name="connsiteX1688" fmla="*/ 10179357 w 11991973"/>
              <a:gd name="connsiteY1688" fmla="*/ 1440802 h 3476625"/>
              <a:gd name="connsiteX1689" fmla="*/ 10222719 w 11991973"/>
              <a:gd name="connsiteY1689" fmla="*/ 1428244 h 3476625"/>
              <a:gd name="connsiteX1690" fmla="*/ 10236204 w 11991973"/>
              <a:gd name="connsiteY1690" fmla="*/ 1446046 h 3476625"/>
              <a:gd name="connsiteX1691" fmla="*/ 10268186 w 11991973"/>
              <a:gd name="connsiteY1691" fmla="*/ 1452757 h 3476625"/>
              <a:gd name="connsiteX1692" fmla="*/ 10331135 w 11991973"/>
              <a:gd name="connsiteY1692" fmla="*/ 1445968 h 3476625"/>
              <a:gd name="connsiteX1693" fmla="*/ 10179063 w 11991973"/>
              <a:gd name="connsiteY1693" fmla="*/ 1509163 h 3476625"/>
              <a:gd name="connsiteX1694" fmla="*/ 10380286 w 11991973"/>
              <a:gd name="connsiteY1694" fmla="*/ 1500435 h 3476625"/>
              <a:gd name="connsiteX1695" fmla="*/ 10306944 w 11991973"/>
              <a:gd name="connsiteY1695" fmla="*/ 1523708 h 3476625"/>
              <a:gd name="connsiteX1696" fmla="*/ 10324689 w 11991973"/>
              <a:gd name="connsiteY1696" fmla="*/ 1544459 h 3476625"/>
              <a:gd name="connsiteX1697" fmla="*/ 10317813 w 11991973"/>
              <a:gd name="connsiteY1697" fmla="*/ 1547968 h 3476625"/>
              <a:gd name="connsiteX1698" fmla="*/ 10317051 w 11991973"/>
              <a:gd name="connsiteY1698" fmla="*/ 1564433 h 3476625"/>
              <a:gd name="connsiteX1699" fmla="*/ 10335884 w 11991973"/>
              <a:gd name="connsiteY1699" fmla="*/ 1562221 h 3476625"/>
              <a:gd name="connsiteX1700" fmla="*/ 10329510 w 11991973"/>
              <a:gd name="connsiteY1700" fmla="*/ 1564432 h 3476625"/>
              <a:gd name="connsiteX1701" fmla="*/ 10341053 w 11991973"/>
              <a:gd name="connsiteY1701" fmla="*/ 1561917 h 3476625"/>
              <a:gd name="connsiteX1702" fmla="*/ 10347212 w 11991973"/>
              <a:gd name="connsiteY1702" fmla="*/ 1567290 h 3476625"/>
              <a:gd name="connsiteX1703" fmla="*/ 10312673 w 11991973"/>
              <a:gd name="connsiteY1703" fmla="*/ 1566796 h 3476625"/>
              <a:gd name="connsiteX1704" fmla="*/ 10291899 w 11991973"/>
              <a:gd name="connsiteY1704" fmla="*/ 1567341 h 3476625"/>
              <a:gd name="connsiteX1705" fmla="*/ 10308314 w 11991973"/>
              <a:gd name="connsiteY1705" fmla="*/ 1581373 h 3476625"/>
              <a:gd name="connsiteX1706" fmla="*/ 10303946 w 11991973"/>
              <a:gd name="connsiteY1706" fmla="*/ 1585750 h 3476625"/>
              <a:gd name="connsiteX1707" fmla="*/ 10267450 w 11991973"/>
              <a:gd name="connsiteY1707" fmla="*/ 1619702 h 3476625"/>
              <a:gd name="connsiteX1708" fmla="*/ 10927540 w 11991973"/>
              <a:gd name="connsiteY1708" fmla="*/ 1523708 h 3476625"/>
              <a:gd name="connsiteX1709" fmla="*/ 10914376 w 11991973"/>
              <a:gd name="connsiteY1709" fmla="*/ 1561524 h 3476625"/>
              <a:gd name="connsiteX1710" fmla="*/ 11044136 w 11991973"/>
              <a:gd name="connsiteY1710" fmla="*/ 1549888 h 3476625"/>
              <a:gd name="connsiteX1711" fmla="*/ 11000881 w 11991973"/>
              <a:gd name="connsiteY1711" fmla="*/ 1602249 h 3476625"/>
              <a:gd name="connsiteX1712" fmla="*/ 11318703 w 11991973"/>
              <a:gd name="connsiteY1712" fmla="*/ 1590614 h 3476625"/>
              <a:gd name="connsiteX1713" fmla="*/ 11294256 w 11991973"/>
              <a:gd name="connsiteY1713" fmla="*/ 1634248 h 3476625"/>
              <a:gd name="connsiteX1714" fmla="*/ 11365718 w 11991973"/>
              <a:gd name="connsiteY1714" fmla="*/ 1651702 h 3476625"/>
              <a:gd name="connsiteX1715" fmla="*/ 11331779 w 11991973"/>
              <a:gd name="connsiteY1715" fmla="*/ 1668929 h 3476625"/>
              <a:gd name="connsiteX1716" fmla="*/ 11307517 w 11991973"/>
              <a:gd name="connsiteY1716" fmla="*/ 1663054 h 3476625"/>
              <a:gd name="connsiteX1717" fmla="*/ 11301983 w 11991973"/>
              <a:gd name="connsiteY1717" fmla="*/ 1658656 h 3476625"/>
              <a:gd name="connsiteX1718" fmla="*/ 11307185 w 11991973"/>
              <a:gd name="connsiteY1718" fmla="*/ 1662974 h 3476625"/>
              <a:gd name="connsiteX1719" fmla="*/ 11307517 w 11991973"/>
              <a:gd name="connsiteY1719" fmla="*/ 1663054 h 3476625"/>
              <a:gd name="connsiteX1720" fmla="*/ 11309795 w 11991973"/>
              <a:gd name="connsiteY1720" fmla="*/ 1664866 h 3476625"/>
              <a:gd name="connsiteX1721" fmla="*/ 11326225 w 11991973"/>
              <a:gd name="connsiteY1721" fmla="*/ 1680792 h 3476625"/>
              <a:gd name="connsiteX1722" fmla="*/ 10824108 w 11991973"/>
              <a:gd name="connsiteY1722" fmla="*/ 1788422 h 3476625"/>
              <a:gd name="connsiteX1723" fmla="*/ 11046017 w 11991973"/>
              <a:gd name="connsiteY1723" fmla="*/ 1785514 h 3476625"/>
              <a:gd name="connsiteX1724" fmla="*/ 10942583 w 11991973"/>
              <a:gd name="connsiteY1724" fmla="*/ 1823330 h 3476625"/>
              <a:gd name="connsiteX1725" fmla="*/ 11049779 w 11991973"/>
              <a:gd name="connsiteY1725" fmla="*/ 1875692 h 3476625"/>
              <a:gd name="connsiteX1726" fmla="*/ 11043060 w 11991973"/>
              <a:gd name="connsiteY1726" fmla="*/ 1883042 h 3476625"/>
              <a:gd name="connsiteX1727" fmla="*/ 11040933 w 11991973"/>
              <a:gd name="connsiteY1727" fmla="*/ 1882919 h 3476625"/>
              <a:gd name="connsiteX1728" fmla="*/ 11029091 w 11991973"/>
              <a:gd name="connsiteY1728" fmla="*/ 1881509 h 3476625"/>
              <a:gd name="connsiteX1729" fmla="*/ 11040140 w 11991973"/>
              <a:gd name="connsiteY1729" fmla="*/ 1886237 h 3476625"/>
              <a:gd name="connsiteX1730" fmla="*/ 11043060 w 11991973"/>
              <a:gd name="connsiteY1730" fmla="*/ 1883042 h 3476625"/>
              <a:gd name="connsiteX1731" fmla="*/ 11060355 w 11991973"/>
              <a:gd name="connsiteY1731" fmla="*/ 1884054 h 3476625"/>
              <a:gd name="connsiteX1732" fmla="*/ 11093032 w 11991973"/>
              <a:gd name="connsiteY1732" fmla="*/ 1893145 h 3476625"/>
              <a:gd name="connsiteX1733" fmla="*/ 11062942 w 11991973"/>
              <a:gd name="connsiteY1733" fmla="*/ 1942598 h 3476625"/>
              <a:gd name="connsiteX1734" fmla="*/ 11125002 w 11991973"/>
              <a:gd name="connsiteY1734" fmla="*/ 1919325 h 3476625"/>
              <a:gd name="connsiteX1735" fmla="*/ 11166845 w 11991973"/>
              <a:gd name="connsiteY1735" fmla="*/ 1931688 h 3476625"/>
              <a:gd name="connsiteX1736" fmla="*/ 11208091 w 11991973"/>
              <a:gd name="connsiteY1736" fmla="*/ 1928982 h 3476625"/>
              <a:gd name="connsiteX1737" fmla="*/ 11202106 w 11991973"/>
              <a:gd name="connsiteY1737" fmla="*/ 1951324 h 3476625"/>
              <a:gd name="connsiteX1738" fmla="*/ 11262286 w 11991973"/>
              <a:gd name="connsiteY1738" fmla="*/ 1989141 h 3476625"/>
              <a:gd name="connsiteX1739" fmla="*/ 11523688 w 11991973"/>
              <a:gd name="connsiteY1739" fmla="*/ 2096772 h 3476625"/>
              <a:gd name="connsiteX1740" fmla="*/ 10985838 w 11991973"/>
              <a:gd name="connsiteY1740" fmla="*/ 2134589 h 3476625"/>
              <a:gd name="connsiteX1741" fmla="*/ 11053539 w 11991973"/>
              <a:gd name="connsiteY1741" fmla="*/ 2181132 h 3476625"/>
              <a:gd name="connsiteX1742" fmla="*/ 11222792 w 11991973"/>
              <a:gd name="connsiteY1742" fmla="*/ 2280037 h 3476625"/>
              <a:gd name="connsiteX1743" fmla="*/ 11006524 w 11991973"/>
              <a:gd name="connsiteY1743" fmla="*/ 2280037 h 3476625"/>
              <a:gd name="connsiteX1744" fmla="*/ 10942584 w 11991973"/>
              <a:gd name="connsiteY1744" fmla="*/ 2280037 h 3476625"/>
              <a:gd name="connsiteX1745" fmla="*/ 10899330 w 11991973"/>
              <a:gd name="connsiteY1745" fmla="*/ 2288036 h 3476625"/>
              <a:gd name="connsiteX1746" fmla="*/ 10881528 w 11991973"/>
              <a:gd name="connsiteY1746" fmla="*/ 2293632 h 3476625"/>
              <a:gd name="connsiteX1747" fmla="*/ 10881465 w 11991973"/>
              <a:gd name="connsiteY1747" fmla="*/ 2293582 h 3476625"/>
              <a:gd name="connsiteX1748" fmla="*/ 10881321 w 11991973"/>
              <a:gd name="connsiteY1748" fmla="*/ 2293698 h 3476625"/>
              <a:gd name="connsiteX1749" fmla="*/ 10870123 w 11991973"/>
              <a:gd name="connsiteY1749" fmla="*/ 2297218 h 3476625"/>
              <a:gd name="connsiteX1750" fmla="*/ 10856077 w 11991973"/>
              <a:gd name="connsiteY1750" fmla="*/ 2309126 h 3476625"/>
              <a:gd name="connsiteX1751" fmla="*/ 10873002 w 11991973"/>
              <a:gd name="connsiteY1751" fmla="*/ 2300399 h 3476625"/>
              <a:gd name="connsiteX1752" fmla="*/ 10881321 w 11991973"/>
              <a:gd name="connsiteY1752" fmla="*/ 2293698 h 3476625"/>
              <a:gd name="connsiteX1753" fmla="*/ 10881528 w 11991973"/>
              <a:gd name="connsiteY1753" fmla="*/ 2293632 h 3476625"/>
              <a:gd name="connsiteX1754" fmla="*/ 10889928 w 11991973"/>
              <a:gd name="connsiteY1754" fmla="*/ 2300399 h 3476625"/>
              <a:gd name="connsiteX1755" fmla="*/ 10871122 w 11991973"/>
              <a:gd name="connsiteY1755" fmla="*/ 2346942 h 3476625"/>
              <a:gd name="connsiteX1756" fmla="*/ 10912494 w 11991973"/>
              <a:gd name="connsiteY1756" fmla="*/ 2323670 h 3476625"/>
              <a:gd name="connsiteX1757" fmla="*/ 10919200 w 11991973"/>
              <a:gd name="connsiteY1757" fmla="*/ 2320429 h 3476625"/>
              <a:gd name="connsiteX1758" fmla="*/ 10920017 w 11991973"/>
              <a:gd name="connsiteY1758" fmla="*/ 2329489 h 3476625"/>
              <a:gd name="connsiteX1759" fmla="*/ 11138166 w 11991973"/>
              <a:gd name="connsiteY1759" fmla="*/ 2329489 h 3476625"/>
              <a:gd name="connsiteX1760" fmla="*/ 11205868 w 11991973"/>
              <a:gd name="connsiteY1760" fmla="*/ 2384760 h 3476625"/>
              <a:gd name="connsiteX1761" fmla="*/ 11198345 w 11991973"/>
              <a:gd name="connsiteY1761" fmla="*/ 2405121 h 3476625"/>
              <a:gd name="connsiteX1762" fmla="*/ 10532616 w 11991973"/>
              <a:gd name="connsiteY1762" fmla="*/ 2512754 h 3476625"/>
              <a:gd name="connsiteX1763" fmla="*/ 9793540 w 11991973"/>
              <a:gd name="connsiteY1763" fmla="*/ 2620385 h 3476625"/>
              <a:gd name="connsiteX1764" fmla="*/ 9868765 w 11991973"/>
              <a:gd name="connsiteY1764" fmla="*/ 2600022 h 3476625"/>
              <a:gd name="connsiteX1765" fmla="*/ 9883811 w 11991973"/>
              <a:gd name="connsiteY1765" fmla="*/ 2579659 h 3476625"/>
              <a:gd name="connsiteX1766" fmla="*/ 9464437 w 11991973"/>
              <a:gd name="connsiteY1766" fmla="*/ 2637838 h 3476625"/>
              <a:gd name="connsiteX1767" fmla="*/ 7830201 w 11991973"/>
              <a:gd name="connsiteY1767" fmla="*/ 2888009 h 3476625"/>
              <a:gd name="connsiteX1768" fmla="*/ 6152475 w 11991973"/>
              <a:gd name="connsiteY1768" fmla="*/ 3246766 h 3476625"/>
              <a:gd name="connsiteX1769" fmla="*/ 5636287 w 11991973"/>
              <a:gd name="connsiteY1769" fmla="*/ 3363156 h 3476625"/>
              <a:gd name="connsiteX1770" fmla="*/ 5639310 w 11991973"/>
              <a:gd name="connsiteY1770" fmla="*/ 3359260 h 3476625"/>
              <a:gd name="connsiteX1771" fmla="*/ 5627320 w 11991973"/>
              <a:gd name="connsiteY1771" fmla="*/ 3357078 h 3476625"/>
              <a:gd name="connsiteX1772" fmla="*/ 5617269 w 11991973"/>
              <a:gd name="connsiteY1772" fmla="*/ 3367444 h 3476625"/>
              <a:gd name="connsiteX1773" fmla="*/ 5614860 w 11991973"/>
              <a:gd name="connsiteY1773" fmla="*/ 3367987 h 3476625"/>
              <a:gd name="connsiteX1774" fmla="*/ 5041280 w 11991973"/>
              <a:gd name="connsiteY1774" fmla="*/ 3431984 h 3476625"/>
              <a:gd name="connsiteX1775" fmla="*/ 5214296 w 11991973"/>
              <a:gd name="connsiteY1775" fmla="*/ 3370896 h 3476625"/>
              <a:gd name="connsiteX1776" fmla="*/ 5562440 w 11991973"/>
              <a:gd name="connsiteY1776" fmla="*/ 3245084 h 3476625"/>
              <a:gd name="connsiteX1777" fmla="*/ 5639651 w 11991973"/>
              <a:gd name="connsiteY1777" fmla="*/ 3227840 h 3476625"/>
              <a:gd name="connsiteX1778" fmla="*/ 5659585 w 11991973"/>
              <a:gd name="connsiteY1778" fmla="*/ 3229448 h 3476625"/>
              <a:gd name="connsiteX1779" fmla="*/ 5769070 w 11991973"/>
              <a:gd name="connsiteY1779" fmla="*/ 3207268 h 3476625"/>
              <a:gd name="connsiteX1780" fmla="*/ 5794271 w 11991973"/>
              <a:gd name="connsiteY1780" fmla="*/ 3198726 h 3476625"/>
              <a:gd name="connsiteX1781" fmla="*/ 5863890 w 11991973"/>
              <a:gd name="connsiteY1781" fmla="*/ 3190575 h 3476625"/>
              <a:gd name="connsiteX1782" fmla="*/ 5906354 w 11991973"/>
              <a:gd name="connsiteY1782" fmla="*/ 3193450 h 3476625"/>
              <a:gd name="connsiteX1783" fmla="*/ 5878145 w 11991973"/>
              <a:gd name="connsiteY1783" fmla="*/ 3219631 h 3476625"/>
              <a:gd name="connsiteX1784" fmla="*/ 5994742 w 11991973"/>
              <a:gd name="connsiteY1784" fmla="*/ 3170177 h 3476625"/>
              <a:gd name="connsiteX1785" fmla="*/ 6555157 w 11991973"/>
              <a:gd name="connsiteY1785" fmla="*/ 3068364 h 3476625"/>
              <a:gd name="connsiteX1786" fmla="*/ 7339366 w 11991973"/>
              <a:gd name="connsiteY1786" fmla="*/ 2879282 h 3476625"/>
              <a:gd name="connsiteX1787" fmla="*/ 7510325 w 11991973"/>
              <a:gd name="connsiteY1787" fmla="*/ 2822421 h 3476625"/>
              <a:gd name="connsiteX1788" fmla="*/ 7559547 w 11991973"/>
              <a:gd name="connsiteY1788" fmla="*/ 2804245 h 3476625"/>
              <a:gd name="connsiteX1789" fmla="*/ 7587752 w 11991973"/>
              <a:gd name="connsiteY1789" fmla="*/ 2798287 h 3476625"/>
              <a:gd name="connsiteX1790" fmla="*/ 8125454 w 11991973"/>
              <a:gd name="connsiteY1790" fmla="*/ 2696018 h 3476625"/>
              <a:gd name="connsiteX1791" fmla="*/ 7623461 w 11991973"/>
              <a:gd name="connsiteY1791" fmla="*/ 2780644 h 3476625"/>
              <a:gd name="connsiteX1792" fmla="*/ 7559547 w 11991973"/>
              <a:gd name="connsiteY1792" fmla="*/ 2804245 h 3476625"/>
              <a:gd name="connsiteX1793" fmla="*/ 7049520 w 11991973"/>
              <a:gd name="connsiteY1793" fmla="*/ 2912009 h 3476625"/>
              <a:gd name="connsiteX1794" fmla="*/ 5972174 w 11991973"/>
              <a:gd name="connsiteY1794" fmla="*/ 3141089 h 3476625"/>
              <a:gd name="connsiteX1795" fmla="*/ 5882787 w 11991973"/>
              <a:gd name="connsiteY1795" fmla="*/ 3168724 h 3476625"/>
              <a:gd name="connsiteX1796" fmla="*/ 5844206 w 11991973"/>
              <a:gd name="connsiteY1796" fmla="*/ 3181800 h 3476625"/>
              <a:gd name="connsiteX1797" fmla="*/ 5823842 w 11991973"/>
              <a:gd name="connsiteY1797" fmla="*/ 3178541 h 3476625"/>
              <a:gd name="connsiteX1798" fmla="*/ 5810443 w 11991973"/>
              <a:gd name="connsiteY1798" fmla="*/ 3190541 h 3476625"/>
              <a:gd name="connsiteX1799" fmla="*/ 5827370 w 11991973"/>
              <a:gd name="connsiteY1799" fmla="*/ 3187268 h 3476625"/>
              <a:gd name="connsiteX1800" fmla="*/ 5841666 w 11991973"/>
              <a:gd name="connsiteY1800" fmla="*/ 3182662 h 3476625"/>
              <a:gd name="connsiteX1801" fmla="*/ 5794271 w 11991973"/>
              <a:gd name="connsiteY1801" fmla="*/ 3198726 h 3476625"/>
              <a:gd name="connsiteX1802" fmla="*/ 5784204 w 11991973"/>
              <a:gd name="connsiteY1802" fmla="*/ 3199904 h 3476625"/>
              <a:gd name="connsiteX1803" fmla="*/ 5679615 w 11991973"/>
              <a:gd name="connsiteY1803" fmla="*/ 3218915 h 3476625"/>
              <a:gd name="connsiteX1804" fmla="*/ 5639651 w 11991973"/>
              <a:gd name="connsiteY1804" fmla="*/ 3227840 h 3476625"/>
              <a:gd name="connsiteX1805" fmla="*/ 5615353 w 11991973"/>
              <a:gd name="connsiteY1805" fmla="*/ 3225881 h 3476625"/>
              <a:gd name="connsiteX1806" fmla="*/ 5604759 w 11991973"/>
              <a:gd name="connsiteY1806" fmla="*/ 3220044 h 3476625"/>
              <a:gd name="connsiteX1807" fmla="*/ 5609220 w 11991973"/>
              <a:gd name="connsiteY1807" fmla="*/ 3213812 h 3476625"/>
              <a:gd name="connsiteX1808" fmla="*/ 5596997 w 11991973"/>
              <a:gd name="connsiteY1808" fmla="*/ 3215267 h 3476625"/>
              <a:gd name="connsiteX1809" fmla="*/ 5596759 w 11991973"/>
              <a:gd name="connsiteY1809" fmla="*/ 3215635 h 3476625"/>
              <a:gd name="connsiteX1810" fmla="*/ 5582893 w 11991973"/>
              <a:gd name="connsiteY1810" fmla="*/ 3207995 h 3476625"/>
              <a:gd name="connsiteX1811" fmla="*/ 5250026 w 11991973"/>
              <a:gd name="connsiteY1811" fmla="*/ 3283628 h 3476625"/>
              <a:gd name="connsiteX1812" fmla="*/ 5285758 w 11991973"/>
              <a:gd name="connsiteY1812" fmla="*/ 3234175 h 3476625"/>
              <a:gd name="connsiteX1813" fmla="*/ 5161639 w 11991973"/>
              <a:gd name="connsiteY1813" fmla="*/ 3286536 h 3476625"/>
              <a:gd name="connsiteX1814" fmla="*/ 5087589 w 11991973"/>
              <a:gd name="connsiteY1814" fmla="*/ 3284491 h 3476625"/>
              <a:gd name="connsiteX1815" fmla="*/ 5076085 w 11991973"/>
              <a:gd name="connsiteY1815" fmla="*/ 3290789 h 3476625"/>
              <a:gd name="connsiteX1816" fmla="*/ 5074660 w 11991973"/>
              <a:gd name="connsiteY1816" fmla="*/ 3276356 h 3476625"/>
              <a:gd name="connsiteX1817" fmla="*/ 5074661 w 11991973"/>
              <a:gd name="connsiteY1817" fmla="*/ 3275031 h 3476625"/>
              <a:gd name="connsiteX1818" fmla="*/ 5080538 w 11991973"/>
              <a:gd name="connsiteY1818" fmla="*/ 3275265 h 3476625"/>
              <a:gd name="connsiteX1819" fmla="*/ 5088295 w 11991973"/>
              <a:gd name="connsiteY1819" fmla="*/ 3269083 h 3476625"/>
              <a:gd name="connsiteX1820" fmla="*/ 5081948 w 11991973"/>
              <a:gd name="connsiteY1820" fmla="*/ 3266537 h 3476625"/>
              <a:gd name="connsiteX1821" fmla="*/ 5074661 w 11991973"/>
              <a:gd name="connsiteY1821" fmla="*/ 3272298 h 3476625"/>
              <a:gd name="connsiteX1822" fmla="*/ 5074661 w 11991973"/>
              <a:gd name="connsiteY1822" fmla="*/ 3254901 h 3476625"/>
              <a:gd name="connsiteX1823" fmla="*/ 5078894 w 11991973"/>
              <a:gd name="connsiteY1823" fmla="*/ 3248719 h 3476625"/>
              <a:gd name="connsiteX1824" fmla="*/ 5056325 w 11991973"/>
              <a:gd name="connsiteY1824" fmla="*/ 3245812 h 3476625"/>
              <a:gd name="connsiteX1825" fmla="*/ 5061968 w 11991973"/>
              <a:gd name="connsiteY1825" fmla="*/ 3266173 h 3476625"/>
              <a:gd name="connsiteX1826" fmla="*/ 5033758 w 11991973"/>
              <a:gd name="connsiteY1826" fmla="*/ 3274900 h 3476625"/>
              <a:gd name="connsiteX1827" fmla="*/ 4998027 w 11991973"/>
              <a:gd name="connsiteY1827" fmla="*/ 3286536 h 3476625"/>
              <a:gd name="connsiteX1828" fmla="*/ 4909641 w 11991973"/>
              <a:gd name="connsiteY1828" fmla="*/ 3301081 h 3476625"/>
              <a:gd name="connsiteX1829" fmla="*/ 4811848 w 11991973"/>
              <a:gd name="connsiteY1829" fmla="*/ 3309808 h 3476625"/>
              <a:gd name="connsiteX1830" fmla="*/ 4787167 w 11991973"/>
              <a:gd name="connsiteY1830" fmla="*/ 3279264 h 3476625"/>
              <a:gd name="connsiteX1831" fmla="*/ 4776555 w 11991973"/>
              <a:gd name="connsiteY1831" fmla="*/ 3290467 h 3476625"/>
              <a:gd name="connsiteX1832" fmla="*/ 4775177 w 11991973"/>
              <a:gd name="connsiteY1832" fmla="*/ 3288400 h 3476625"/>
              <a:gd name="connsiteX1833" fmla="*/ 4775177 w 11991973"/>
              <a:gd name="connsiteY1833" fmla="*/ 3291263 h 3476625"/>
              <a:gd name="connsiteX1834" fmla="*/ 4775405 w 11991973"/>
              <a:gd name="connsiteY1834" fmla="*/ 3291682 h 3476625"/>
              <a:gd name="connsiteX1835" fmla="*/ 4761337 w 11991973"/>
              <a:gd name="connsiteY1835" fmla="*/ 3306536 h 3476625"/>
              <a:gd name="connsiteX1836" fmla="*/ 4744337 w 11991973"/>
              <a:gd name="connsiteY1836" fmla="*/ 3318910 h 3476625"/>
              <a:gd name="connsiteX1837" fmla="*/ 4739211 w 11991973"/>
              <a:gd name="connsiteY1837" fmla="*/ 3301808 h 3476625"/>
              <a:gd name="connsiteX1838" fmla="*/ 4732601 w 11991973"/>
              <a:gd name="connsiteY1838" fmla="*/ 3290090 h 3476625"/>
              <a:gd name="connsiteX1839" fmla="*/ 4749407 w 11991973"/>
              <a:gd name="connsiteY1839" fmla="*/ 3277764 h 3476625"/>
              <a:gd name="connsiteX1840" fmla="*/ 4725341 w 11991973"/>
              <a:gd name="connsiteY1840" fmla="*/ 3274900 h 3476625"/>
              <a:gd name="connsiteX1841" fmla="*/ 4830654 w 11991973"/>
              <a:gd name="connsiteY1841" fmla="*/ 3266174 h 3476625"/>
              <a:gd name="connsiteX1842" fmla="*/ 5077013 w 11991973"/>
              <a:gd name="connsiteY1842" fmla="*/ 3152725 h 3476625"/>
              <a:gd name="connsiteX1843" fmla="*/ 5065728 w 11991973"/>
              <a:gd name="connsiteY1843" fmla="*/ 3143997 h 3476625"/>
              <a:gd name="connsiteX1844" fmla="*/ 5071371 w 11991973"/>
              <a:gd name="connsiteY1844" fmla="*/ 3173087 h 3476625"/>
              <a:gd name="connsiteX1845" fmla="*/ 5385429 w 11991973"/>
              <a:gd name="connsiteY1845" fmla="*/ 3065455 h 3476625"/>
              <a:gd name="connsiteX1846" fmla="*/ 4789280 w 11991973"/>
              <a:gd name="connsiteY1846" fmla="*/ 3141089 h 3476625"/>
              <a:gd name="connsiteX1847" fmla="*/ 4155520 w 11991973"/>
              <a:gd name="connsiteY1847" fmla="*/ 3267264 h 3476625"/>
              <a:gd name="connsiteX1848" fmla="*/ 3779068 w 11991973"/>
              <a:gd name="connsiteY1848" fmla="*/ 3349012 h 3476625"/>
              <a:gd name="connsiteX1849" fmla="*/ 3777376 w 11991973"/>
              <a:gd name="connsiteY1849" fmla="*/ 3347851 h 3476625"/>
              <a:gd name="connsiteX1850" fmla="*/ 3775142 w 11991973"/>
              <a:gd name="connsiteY1850" fmla="*/ 3349865 h 3476625"/>
              <a:gd name="connsiteX1851" fmla="*/ 3565138 w 11991973"/>
              <a:gd name="connsiteY1851" fmla="*/ 3395468 h 3476625"/>
              <a:gd name="connsiteX1852" fmla="*/ 3570656 w 11991973"/>
              <a:gd name="connsiteY1852" fmla="*/ 3388350 h 3476625"/>
              <a:gd name="connsiteX1853" fmla="*/ 3548088 w 11991973"/>
              <a:gd name="connsiteY1853" fmla="*/ 3397077 h 3476625"/>
              <a:gd name="connsiteX1854" fmla="*/ 3553719 w 11991973"/>
              <a:gd name="connsiteY1854" fmla="*/ 3397948 h 3476625"/>
              <a:gd name="connsiteX1855" fmla="*/ 3544328 w 11991973"/>
              <a:gd name="connsiteY1855" fmla="*/ 3399986 h 3476625"/>
              <a:gd name="connsiteX1856" fmla="*/ 2970749 w 11991973"/>
              <a:gd name="connsiteY1856" fmla="*/ 3463983 h 3476625"/>
              <a:gd name="connsiteX1857" fmla="*/ 3143762 w 11991973"/>
              <a:gd name="connsiteY1857" fmla="*/ 3402895 h 3476625"/>
              <a:gd name="connsiteX1858" fmla="*/ 3491908 w 11991973"/>
              <a:gd name="connsiteY1858" fmla="*/ 3277082 h 3476625"/>
              <a:gd name="connsiteX1859" fmla="*/ 3569118 w 11991973"/>
              <a:gd name="connsiteY1859" fmla="*/ 3259839 h 3476625"/>
              <a:gd name="connsiteX1860" fmla="*/ 3589052 w 11991973"/>
              <a:gd name="connsiteY1860" fmla="*/ 3261447 h 3476625"/>
              <a:gd name="connsiteX1861" fmla="*/ 3698539 w 11991973"/>
              <a:gd name="connsiteY1861" fmla="*/ 3239267 h 3476625"/>
              <a:gd name="connsiteX1862" fmla="*/ 3723742 w 11991973"/>
              <a:gd name="connsiteY1862" fmla="*/ 3230724 h 3476625"/>
              <a:gd name="connsiteX1863" fmla="*/ 3793358 w 11991973"/>
              <a:gd name="connsiteY1863" fmla="*/ 3222573 h 3476625"/>
              <a:gd name="connsiteX1864" fmla="*/ 3835821 w 11991973"/>
              <a:gd name="connsiteY1864" fmla="*/ 3225448 h 3476625"/>
              <a:gd name="connsiteX1865" fmla="*/ 3807613 w 11991973"/>
              <a:gd name="connsiteY1865" fmla="*/ 3251629 h 3476625"/>
              <a:gd name="connsiteX1866" fmla="*/ 3924209 w 11991973"/>
              <a:gd name="connsiteY1866" fmla="*/ 3202177 h 3476625"/>
              <a:gd name="connsiteX1867" fmla="*/ 4484624 w 11991973"/>
              <a:gd name="connsiteY1867" fmla="*/ 3100363 h 3476625"/>
              <a:gd name="connsiteX1868" fmla="*/ 5985338 w 11991973"/>
              <a:gd name="connsiteY1868" fmla="*/ 2751287 h 3476625"/>
              <a:gd name="connsiteX1869" fmla="*/ 5966532 w 11991973"/>
              <a:gd name="connsiteY1869" fmla="*/ 2745470 h 3476625"/>
              <a:gd name="connsiteX1870" fmla="*/ 3901643 w 11991973"/>
              <a:gd name="connsiteY1870" fmla="*/ 3173087 h 3476625"/>
              <a:gd name="connsiteX1871" fmla="*/ 3812256 w 11991973"/>
              <a:gd name="connsiteY1871" fmla="*/ 3200722 h 3476625"/>
              <a:gd name="connsiteX1872" fmla="*/ 3723742 w 11991973"/>
              <a:gd name="connsiteY1872" fmla="*/ 3230724 h 3476625"/>
              <a:gd name="connsiteX1873" fmla="*/ 3713671 w 11991973"/>
              <a:gd name="connsiteY1873" fmla="*/ 3231902 h 3476625"/>
              <a:gd name="connsiteX1874" fmla="*/ 3609083 w 11991973"/>
              <a:gd name="connsiteY1874" fmla="*/ 3250913 h 3476625"/>
              <a:gd name="connsiteX1875" fmla="*/ 3569118 w 11991973"/>
              <a:gd name="connsiteY1875" fmla="*/ 3259839 h 3476625"/>
              <a:gd name="connsiteX1876" fmla="*/ 3544821 w 11991973"/>
              <a:gd name="connsiteY1876" fmla="*/ 3257879 h 3476625"/>
              <a:gd name="connsiteX1877" fmla="*/ 3534085 w 11991973"/>
              <a:gd name="connsiteY1877" fmla="*/ 3251963 h 3476625"/>
              <a:gd name="connsiteX1878" fmla="*/ 3540567 w 11991973"/>
              <a:gd name="connsiteY1878" fmla="*/ 3242902 h 3476625"/>
              <a:gd name="connsiteX1879" fmla="*/ 3528344 w 11991973"/>
              <a:gd name="connsiteY1879" fmla="*/ 3244357 h 3476625"/>
              <a:gd name="connsiteX1880" fmla="*/ 3526226 w 11991973"/>
              <a:gd name="connsiteY1880" fmla="*/ 3247633 h 3476625"/>
              <a:gd name="connsiteX1881" fmla="*/ 3512359 w 11991973"/>
              <a:gd name="connsiteY1881" fmla="*/ 3239993 h 3476625"/>
              <a:gd name="connsiteX1882" fmla="*/ 3179494 w 11991973"/>
              <a:gd name="connsiteY1882" fmla="*/ 3315626 h 3476625"/>
              <a:gd name="connsiteX1883" fmla="*/ 3215227 w 11991973"/>
              <a:gd name="connsiteY1883" fmla="*/ 3266174 h 3476625"/>
              <a:gd name="connsiteX1884" fmla="*/ 3091107 w 11991973"/>
              <a:gd name="connsiteY1884" fmla="*/ 3318535 h 3476625"/>
              <a:gd name="connsiteX1885" fmla="*/ 3017058 w 11991973"/>
              <a:gd name="connsiteY1885" fmla="*/ 3316490 h 3476625"/>
              <a:gd name="connsiteX1886" fmla="*/ 3005554 w 11991973"/>
              <a:gd name="connsiteY1886" fmla="*/ 3322787 h 3476625"/>
              <a:gd name="connsiteX1887" fmla="*/ 3004129 w 11991973"/>
              <a:gd name="connsiteY1887" fmla="*/ 3308354 h 3476625"/>
              <a:gd name="connsiteX1888" fmla="*/ 3004129 w 11991973"/>
              <a:gd name="connsiteY1888" fmla="*/ 3304046 h 3476625"/>
              <a:gd name="connsiteX1889" fmla="*/ 3011887 w 11991973"/>
              <a:gd name="connsiteY1889" fmla="*/ 3304354 h 3476625"/>
              <a:gd name="connsiteX1890" fmla="*/ 3019643 w 11991973"/>
              <a:gd name="connsiteY1890" fmla="*/ 3298173 h 3476625"/>
              <a:gd name="connsiteX1891" fmla="*/ 3013296 w 11991973"/>
              <a:gd name="connsiteY1891" fmla="*/ 3295627 h 3476625"/>
              <a:gd name="connsiteX1892" fmla="*/ 3004129 w 11991973"/>
              <a:gd name="connsiteY1892" fmla="*/ 3302876 h 3476625"/>
              <a:gd name="connsiteX1893" fmla="*/ 3004129 w 11991973"/>
              <a:gd name="connsiteY1893" fmla="*/ 3286901 h 3476625"/>
              <a:gd name="connsiteX1894" fmla="*/ 3008360 w 11991973"/>
              <a:gd name="connsiteY1894" fmla="*/ 3280719 h 3476625"/>
              <a:gd name="connsiteX1895" fmla="*/ 2985794 w 11991973"/>
              <a:gd name="connsiteY1895" fmla="*/ 3277809 h 3476625"/>
              <a:gd name="connsiteX1896" fmla="*/ 2991435 w 11991973"/>
              <a:gd name="connsiteY1896" fmla="*/ 3298173 h 3476625"/>
              <a:gd name="connsiteX1897" fmla="*/ 2963223 w 11991973"/>
              <a:gd name="connsiteY1897" fmla="*/ 3306899 h 3476625"/>
              <a:gd name="connsiteX1898" fmla="*/ 2927494 w 11991973"/>
              <a:gd name="connsiteY1898" fmla="*/ 3318535 h 3476625"/>
              <a:gd name="connsiteX1899" fmla="*/ 2839107 w 11991973"/>
              <a:gd name="connsiteY1899" fmla="*/ 3333080 h 3476625"/>
              <a:gd name="connsiteX1900" fmla="*/ 2741316 w 11991973"/>
              <a:gd name="connsiteY1900" fmla="*/ 3341806 h 3476625"/>
              <a:gd name="connsiteX1901" fmla="*/ 2716635 w 11991973"/>
              <a:gd name="connsiteY1901" fmla="*/ 3311263 h 3476625"/>
              <a:gd name="connsiteX1902" fmla="*/ 2708266 w 11991973"/>
              <a:gd name="connsiteY1902" fmla="*/ 3320098 h 3476625"/>
              <a:gd name="connsiteX1903" fmla="*/ 2706525 w 11991973"/>
              <a:gd name="connsiteY1903" fmla="*/ 3317490 h 3476625"/>
              <a:gd name="connsiteX1904" fmla="*/ 2706526 w 11991973"/>
              <a:gd name="connsiteY1904" fmla="*/ 3320353 h 3476625"/>
              <a:gd name="connsiteX1905" fmla="*/ 2707073 w 11991973"/>
              <a:gd name="connsiteY1905" fmla="*/ 3321358 h 3476625"/>
              <a:gd name="connsiteX1906" fmla="*/ 2690804 w 11991973"/>
              <a:gd name="connsiteY1906" fmla="*/ 3338535 h 3476625"/>
              <a:gd name="connsiteX1907" fmla="*/ 2673803 w 11991973"/>
              <a:gd name="connsiteY1907" fmla="*/ 3350910 h 3476625"/>
              <a:gd name="connsiteX1908" fmla="*/ 2668679 w 11991973"/>
              <a:gd name="connsiteY1908" fmla="*/ 3333807 h 3476625"/>
              <a:gd name="connsiteX1909" fmla="*/ 2662068 w 11991973"/>
              <a:gd name="connsiteY1909" fmla="*/ 3322088 h 3476625"/>
              <a:gd name="connsiteX1910" fmla="*/ 2678875 w 11991973"/>
              <a:gd name="connsiteY1910" fmla="*/ 3309762 h 3476625"/>
              <a:gd name="connsiteX1911" fmla="*/ 2654808 w 11991973"/>
              <a:gd name="connsiteY1911" fmla="*/ 3306899 h 3476625"/>
              <a:gd name="connsiteX1912" fmla="*/ 2760122 w 11991973"/>
              <a:gd name="connsiteY1912" fmla="*/ 3298173 h 3476625"/>
              <a:gd name="connsiteX1913" fmla="*/ 3006480 w 11991973"/>
              <a:gd name="connsiteY1913" fmla="*/ 3184723 h 3476625"/>
              <a:gd name="connsiteX1914" fmla="*/ 2995195 w 11991973"/>
              <a:gd name="connsiteY1914" fmla="*/ 3175996 h 3476625"/>
              <a:gd name="connsiteX1915" fmla="*/ 3000837 w 11991973"/>
              <a:gd name="connsiteY1915" fmla="*/ 3205086 h 3476625"/>
              <a:gd name="connsiteX1916" fmla="*/ 3314898 w 11991973"/>
              <a:gd name="connsiteY1916" fmla="*/ 3097454 h 3476625"/>
              <a:gd name="connsiteX1917" fmla="*/ 2965106 w 11991973"/>
              <a:gd name="connsiteY1917" fmla="*/ 3129452 h 3476625"/>
              <a:gd name="connsiteX1918" fmla="*/ 3092282 w 11991973"/>
              <a:gd name="connsiteY1918" fmla="*/ 3068728 h 3476625"/>
              <a:gd name="connsiteX1919" fmla="*/ 3161370 w 11991973"/>
              <a:gd name="connsiteY1919" fmla="*/ 3042620 h 3476625"/>
              <a:gd name="connsiteX1920" fmla="*/ 3172911 w 11991973"/>
              <a:gd name="connsiteY1920" fmla="*/ 3042547 h 3476625"/>
              <a:gd name="connsiteX1921" fmla="*/ 3237790 w 11991973"/>
              <a:gd name="connsiteY1921" fmla="*/ 3027639 h 3476625"/>
              <a:gd name="connsiteX1922" fmla="*/ 3183814 w 11991973"/>
              <a:gd name="connsiteY1922" fmla="*/ 3034139 h 3476625"/>
              <a:gd name="connsiteX1923" fmla="*/ 3161370 w 11991973"/>
              <a:gd name="connsiteY1923" fmla="*/ 3042620 h 3476625"/>
              <a:gd name="connsiteX1924" fmla="*/ 3136770 w 11991973"/>
              <a:gd name="connsiteY1924" fmla="*/ 3042774 h 3476625"/>
              <a:gd name="connsiteX1925" fmla="*/ 3124955 w 11991973"/>
              <a:gd name="connsiteY1925" fmla="*/ 3042183 h 3476625"/>
              <a:gd name="connsiteX1926" fmla="*/ 3140003 w 11991973"/>
              <a:gd name="connsiteY1926" fmla="*/ 3016003 h 3476625"/>
              <a:gd name="connsiteX1927" fmla="*/ 3152698 w 11991973"/>
              <a:gd name="connsiteY1927" fmla="*/ 3026549 h 3476625"/>
              <a:gd name="connsiteX1928" fmla="*/ 3155489 w 11991973"/>
              <a:gd name="connsiteY1928" fmla="*/ 3022556 h 3476625"/>
              <a:gd name="connsiteX1929" fmla="*/ 3151285 w 11991973"/>
              <a:gd name="connsiteY1929" fmla="*/ 3039274 h 3476625"/>
              <a:gd name="connsiteX1930" fmla="*/ 3292330 w 11991973"/>
              <a:gd name="connsiteY1930" fmla="*/ 2984005 h 3476625"/>
              <a:gd name="connsiteX1931" fmla="*/ 3262239 w 11991973"/>
              <a:gd name="connsiteY1931" fmla="*/ 3007277 h 3476625"/>
              <a:gd name="connsiteX1932" fmla="*/ 3820775 w 11991973"/>
              <a:gd name="connsiteY1932" fmla="*/ 2835647 h 3476625"/>
              <a:gd name="connsiteX1933" fmla="*/ 3788808 w 11991973"/>
              <a:gd name="connsiteY1933" fmla="*/ 2826921 h 3476625"/>
              <a:gd name="connsiteX1934" fmla="*/ 3783164 w 11991973"/>
              <a:gd name="connsiteY1934" fmla="*/ 2824012 h 3476625"/>
              <a:gd name="connsiteX1935" fmla="*/ 3841464 w 11991973"/>
              <a:gd name="connsiteY1935" fmla="*/ 2847283 h 3476625"/>
              <a:gd name="connsiteX1936" fmla="*/ 4007190 w 11991973"/>
              <a:gd name="connsiteY1936" fmla="*/ 2786559 h 3476625"/>
              <a:gd name="connsiteX1937" fmla="*/ 4075323 w 11991973"/>
              <a:gd name="connsiteY1937" fmla="*/ 2759786 h 3476625"/>
              <a:gd name="connsiteX1938" fmla="*/ 4118496 w 11991973"/>
              <a:gd name="connsiteY1938" fmla="*/ 2748334 h 3476625"/>
              <a:gd name="connsiteX1939" fmla="*/ 4148046 w 11991973"/>
              <a:gd name="connsiteY1939" fmla="*/ 2745790 h 3476625"/>
              <a:gd name="connsiteX1940" fmla="*/ 4151759 w 11991973"/>
              <a:gd name="connsiteY1940" fmla="*/ 2771650 h 3476625"/>
              <a:gd name="connsiteX1941" fmla="*/ 4317252 w 11991973"/>
              <a:gd name="connsiteY1941" fmla="*/ 2748379 h 3476625"/>
              <a:gd name="connsiteX1942" fmla="*/ 4376490 w 11991973"/>
              <a:gd name="connsiteY1942" fmla="*/ 2706926 h 3476625"/>
              <a:gd name="connsiteX1943" fmla="*/ 4415131 w 11991973"/>
              <a:gd name="connsiteY1943" fmla="*/ 2688774 h 3476625"/>
              <a:gd name="connsiteX1944" fmla="*/ 4424217 w 11991973"/>
              <a:gd name="connsiteY1944" fmla="*/ 2689682 h 3476625"/>
              <a:gd name="connsiteX1945" fmla="*/ 4423976 w 11991973"/>
              <a:gd name="connsiteY1945" fmla="*/ 2693155 h 3476625"/>
              <a:gd name="connsiteX1946" fmla="*/ 4432188 w 11991973"/>
              <a:gd name="connsiteY1946" fmla="*/ 2690955 h 3476625"/>
              <a:gd name="connsiteX1947" fmla="*/ 4432698 w 11991973"/>
              <a:gd name="connsiteY1947" fmla="*/ 2690529 h 3476625"/>
              <a:gd name="connsiteX1948" fmla="*/ 4446248 w 11991973"/>
              <a:gd name="connsiteY1948" fmla="*/ 2691883 h 3476625"/>
              <a:gd name="connsiteX1949" fmla="*/ 4451810 w 11991973"/>
              <a:gd name="connsiteY1949" fmla="*/ 2691993 h 3476625"/>
              <a:gd name="connsiteX1950" fmla="*/ 4448893 w 11991973"/>
              <a:gd name="connsiteY1950" fmla="*/ 2698927 h 3476625"/>
              <a:gd name="connsiteX1951" fmla="*/ 4459004 w 11991973"/>
              <a:gd name="connsiteY1951" fmla="*/ 2694927 h 3476625"/>
              <a:gd name="connsiteX1952" fmla="*/ 4458313 w 11991973"/>
              <a:gd name="connsiteY1952" fmla="*/ 2692123 h 3476625"/>
              <a:gd name="connsiteX1953" fmla="*/ 4467123 w 11991973"/>
              <a:gd name="connsiteY1953" fmla="*/ 2692298 h 3476625"/>
              <a:gd name="connsiteX1954" fmla="*/ 4461793 w 11991973"/>
              <a:gd name="connsiteY1954" fmla="*/ 2702564 h 3476625"/>
              <a:gd name="connsiteX1955" fmla="*/ 4447013 w 11991973"/>
              <a:gd name="connsiteY1955" fmla="*/ 2710563 h 3476625"/>
              <a:gd name="connsiteX1956" fmla="*/ 4501550 w 11991973"/>
              <a:gd name="connsiteY1956" fmla="*/ 2684382 h 3476625"/>
              <a:gd name="connsiteX1957" fmla="*/ 4483000 w 11991973"/>
              <a:gd name="connsiteY1957" fmla="*/ 2692615 h 3476625"/>
              <a:gd name="connsiteX1958" fmla="*/ 4467123 w 11991973"/>
              <a:gd name="connsiteY1958" fmla="*/ 2692298 h 3476625"/>
              <a:gd name="connsiteX1959" fmla="*/ 4469348 w 11991973"/>
              <a:gd name="connsiteY1959" fmla="*/ 2688019 h 3476625"/>
              <a:gd name="connsiteX1960" fmla="*/ 4478982 w 11991973"/>
              <a:gd name="connsiteY1960" fmla="*/ 2669837 h 3476625"/>
              <a:gd name="connsiteX1961" fmla="*/ 4424915 w 11991973"/>
              <a:gd name="connsiteY1961" fmla="*/ 2679655 h 3476625"/>
              <a:gd name="connsiteX1962" fmla="*/ 4424582 w 11991973"/>
              <a:gd name="connsiteY1962" fmla="*/ 2684435 h 3476625"/>
              <a:gd name="connsiteX1963" fmla="*/ 4424094 w 11991973"/>
              <a:gd name="connsiteY1963" fmla="*/ 2684564 h 3476625"/>
              <a:gd name="connsiteX1964" fmla="*/ 4415131 w 11991973"/>
              <a:gd name="connsiteY1964" fmla="*/ 2688774 h 3476625"/>
              <a:gd name="connsiteX1965" fmla="*/ 4338410 w 11991973"/>
              <a:gd name="connsiteY1965" fmla="*/ 2681109 h 3476625"/>
              <a:gd name="connsiteX1966" fmla="*/ 4166840 w 11991973"/>
              <a:gd name="connsiteY1966" fmla="*/ 2707648 h 3476625"/>
              <a:gd name="connsiteX1967" fmla="*/ 4130686 w 11991973"/>
              <a:gd name="connsiteY1967" fmla="*/ 2742243 h 3476625"/>
              <a:gd name="connsiteX1968" fmla="*/ 4103539 w 11991973"/>
              <a:gd name="connsiteY1968" fmla="*/ 2748698 h 3476625"/>
              <a:gd name="connsiteX1969" fmla="*/ 4075323 w 11991973"/>
              <a:gd name="connsiteY1969" fmla="*/ 2759786 h 3476625"/>
              <a:gd name="connsiteX1970" fmla="*/ 4067602 w 11991973"/>
              <a:gd name="connsiteY1970" fmla="*/ 2761833 h 3476625"/>
              <a:gd name="connsiteX1971" fmla="*/ 3986270 w 11991973"/>
              <a:gd name="connsiteY1971" fmla="*/ 2771651 h 3476625"/>
              <a:gd name="connsiteX1972" fmla="*/ 4006955 w 11991973"/>
              <a:gd name="connsiteY1972" fmla="*/ 2754197 h 3476625"/>
              <a:gd name="connsiteX1973" fmla="*/ 3982038 w 11991973"/>
              <a:gd name="connsiteY1973" fmla="*/ 2752378 h 3476625"/>
              <a:gd name="connsiteX1974" fmla="*/ 3978910 w 11991973"/>
              <a:gd name="connsiteY1974" fmla="*/ 2753473 h 3476625"/>
              <a:gd name="connsiteX1975" fmla="*/ 3979684 w 11991973"/>
              <a:gd name="connsiteY1975" fmla="*/ 2748794 h 3476625"/>
              <a:gd name="connsiteX1976" fmla="*/ 4116028 w 11991973"/>
              <a:gd name="connsiteY1976" fmla="*/ 2716380 h 3476625"/>
              <a:gd name="connsiteX1977" fmla="*/ 4100719 w 11991973"/>
              <a:gd name="connsiteY1977" fmla="*/ 2715154 h 3476625"/>
              <a:gd name="connsiteX1978" fmla="*/ 4051136 w 11991973"/>
              <a:gd name="connsiteY1978" fmla="*/ 2720749 h 3476625"/>
              <a:gd name="connsiteX1979" fmla="*/ 4056084 w 11991973"/>
              <a:gd name="connsiteY1979" fmla="*/ 2713836 h 3476625"/>
              <a:gd name="connsiteX1980" fmla="*/ 4051149 w 11991973"/>
              <a:gd name="connsiteY1980" fmla="*/ 2714927 h 3476625"/>
              <a:gd name="connsiteX1981" fmla="*/ 4044592 w 11991973"/>
              <a:gd name="connsiteY1981" fmla="*/ 2721487 h 3476625"/>
              <a:gd name="connsiteX1982" fmla="*/ 4041509 w 11991973"/>
              <a:gd name="connsiteY1982" fmla="*/ 2721835 h 3476625"/>
              <a:gd name="connsiteX1983" fmla="*/ 3948656 w 11991973"/>
              <a:gd name="connsiteY1983" fmla="*/ 2742561 h 3476625"/>
              <a:gd name="connsiteX1984" fmla="*/ 3826418 w 11991973"/>
              <a:gd name="connsiteY1984" fmla="*/ 2789105 h 3476625"/>
              <a:gd name="connsiteX1985" fmla="*/ 3542449 w 11991973"/>
              <a:gd name="connsiteY1985" fmla="*/ 2832739 h 3476625"/>
              <a:gd name="connsiteX1986" fmla="*/ 2965106 w 11991973"/>
              <a:gd name="connsiteY1986" fmla="*/ 2917099 h 3476625"/>
              <a:gd name="connsiteX1987" fmla="*/ 2985793 w 11991973"/>
              <a:gd name="connsiteY1987" fmla="*/ 2893827 h 3476625"/>
              <a:gd name="connsiteX1988" fmla="*/ 2951943 w 11991973"/>
              <a:gd name="connsiteY1988" fmla="*/ 2899645 h 3476625"/>
              <a:gd name="connsiteX1989" fmla="*/ 2966988 w 11991973"/>
              <a:gd name="connsiteY1989" fmla="*/ 2931644 h 3476625"/>
              <a:gd name="connsiteX1990" fmla="*/ 2903047 w 11991973"/>
              <a:gd name="connsiteY1990" fmla="*/ 2908371 h 3476625"/>
              <a:gd name="connsiteX1991" fmla="*/ 1990958 w 11991973"/>
              <a:gd name="connsiteY1991" fmla="*/ 3091637 h 3476625"/>
              <a:gd name="connsiteX1992" fmla="*/ 1650335 w 11991973"/>
              <a:gd name="connsiteY1992" fmla="*/ 3161451 h 3476625"/>
              <a:gd name="connsiteX1993" fmla="*/ 1561147 w 11991973"/>
              <a:gd name="connsiteY1993" fmla="*/ 3179817 h 3476625"/>
              <a:gd name="connsiteX1994" fmla="*/ 1562183 w 11991973"/>
              <a:gd name="connsiteY1994" fmla="*/ 3175996 h 3476625"/>
              <a:gd name="connsiteX1995" fmla="*/ 1554896 w 11991973"/>
              <a:gd name="connsiteY1995" fmla="*/ 3176360 h 3476625"/>
              <a:gd name="connsiteX1996" fmla="*/ 1552125 w 11991973"/>
              <a:gd name="connsiteY1996" fmla="*/ 3181676 h 3476625"/>
              <a:gd name="connsiteX1997" fmla="*/ 1480818 w 11991973"/>
              <a:gd name="connsiteY1997" fmla="*/ 3196359 h 3476625"/>
              <a:gd name="connsiteX1998" fmla="*/ 1319585 w 11991973"/>
              <a:gd name="connsiteY1998" fmla="*/ 3231267 h 3476625"/>
              <a:gd name="connsiteX1999" fmla="*/ 746005 w 11991973"/>
              <a:gd name="connsiteY1999" fmla="*/ 3295264 h 3476625"/>
              <a:gd name="connsiteX2000" fmla="*/ 919019 w 11991973"/>
              <a:gd name="connsiteY2000" fmla="*/ 3234174 h 3476625"/>
              <a:gd name="connsiteX2001" fmla="*/ 1267165 w 11991973"/>
              <a:gd name="connsiteY2001" fmla="*/ 3108363 h 3476625"/>
              <a:gd name="connsiteX2002" fmla="*/ 1337955 w 11991973"/>
              <a:gd name="connsiteY2002" fmla="*/ 3092553 h 3476625"/>
              <a:gd name="connsiteX2003" fmla="*/ 1356210 w 11991973"/>
              <a:gd name="connsiteY2003" fmla="*/ 3096586 h 3476625"/>
              <a:gd name="connsiteX2004" fmla="*/ 1466360 w 11991973"/>
              <a:gd name="connsiteY2004" fmla="*/ 3094318 h 3476625"/>
              <a:gd name="connsiteX2005" fmla="*/ 1592898 w 11991973"/>
              <a:gd name="connsiteY2005" fmla="*/ 3073602 h 3476625"/>
              <a:gd name="connsiteX2006" fmla="*/ 1582868 w 11991973"/>
              <a:gd name="connsiteY2006" fmla="*/ 3082909 h 3476625"/>
              <a:gd name="connsiteX2007" fmla="*/ 1603467 w 11991973"/>
              <a:gd name="connsiteY2007" fmla="*/ 3074774 h 3476625"/>
              <a:gd name="connsiteX2008" fmla="*/ 1616668 w 11991973"/>
              <a:gd name="connsiteY2008" fmla="*/ 3068912 h 3476625"/>
              <a:gd name="connsiteX2009" fmla="*/ 1759409 w 11991973"/>
              <a:gd name="connsiteY2009" fmla="*/ 3035275 h 3476625"/>
              <a:gd name="connsiteX2010" fmla="*/ 1797302 w 11991973"/>
              <a:gd name="connsiteY2010" fmla="*/ 3024786 h 3476625"/>
              <a:gd name="connsiteX2011" fmla="*/ 1823792 w 11991973"/>
              <a:gd name="connsiteY2011" fmla="*/ 3018776 h 3476625"/>
              <a:gd name="connsiteX2012" fmla="*/ 1851838 w 11991973"/>
              <a:gd name="connsiteY2012" fmla="*/ 3009689 h 3476625"/>
              <a:gd name="connsiteX2013" fmla="*/ 1913527 w 11991973"/>
              <a:gd name="connsiteY2013" fmla="*/ 2992613 h 3476625"/>
              <a:gd name="connsiteX2014" fmla="*/ 2164991 w 11991973"/>
              <a:gd name="connsiteY2014" fmla="*/ 2916285 h 3476625"/>
              <a:gd name="connsiteX2015" fmla="*/ 2181536 w 11991973"/>
              <a:gd name="connsiteY2015" fmla="*/ 2911364 h 3476625"/>
              <a:gd name="connsiteX2016" fmla="*/ 2224466 w 11991973"/>
              <a:gd name="connsiteY2016" fmla="*/ 2909889 h 3476625"/>
              <a:gd name="connsiteX2017" fmla="*/ 2259882 w 11991973"/>
              <a:gd name="connsiteY2017" fmla="*/ 2931644 h 3476625"/>
              <a:gd name="connsiteX2018" fmla="*/ 2447749 w 11991973"/>
              <a:gd name="connsiteY2018" fmla="*/ 2869311 h 3476625"/>
              <a:gd name="connsiteX2019" fmla="*/ 2516397 w 11991973"/>
              <a:gd name="connsiteY2019" fmla="*/ 2842866 h 3476625"/>
              <a:gd name="connsiteX2020" fmla="*/ 2541503 w 11991973"/>
              <a:gd name="connsiteY2020" fmla="*/ 2838193 h 3476625"/>
              <a:gd name="connsiteX2021" fmla="*/ 2807136 w 11991973"/>
              <a:gd name="connsiteY2021" fmla="*/ 2777469 h 3476625"/>
              <a:gd name="connsiteX2022" fmla="*/ 2539856 w 11991973"/>
              <a:gd name="connsiteY2022" fmla="*/ 2833829 h 3476625"/>
              <a:gd name="connsiteX2023" fmla="*/ 2516397 w 11991973"/>
              <a:gd name="connsiteY2023" fmla="*/ 2842866 h 3476625"/>
              <a:gd name="connsiteX2024" fmla="*/ 2377658 w 11991973"/>
              <a:gd name="connsiteY2024" fmla="*/ 2868692 h 3476625"/>
              <a:gd name="connsiteX2025" fmla="*/ 2233555 w 11991973"/>
              <a:gd name="connsiteY2025" fmla="*/ 2896736 h 3476625"/>
              <a:gd name="connsiteX2026" fmla="*/ 2205536 w 11991973"/>
              <a:gd name="connsiteY2026" fmla="*/ 2904225 h 3476625"/>
              <a:gd name="connsiteX2027" fmla="*/ 2181536 w 11991973"/>
              <a:gd name="connsiteY2027" fmla="*/ 2911364 h 3476625"/>
              <a:gd name="connsiteX2028" fmla="*/ 2164121 w 11991973"/>
              <a:gd name="connsiteY2028" fmla="*/ 2911963 h 3476625"/>
              <a:gd name="connsiteX2029" fmla="*/ 1908685 w 11991973"/>
              <a:gd name="connsiteY2029" fmla="*/ 2991271 h 3476625"/>
              <a:gd name="connsiteX2030" fmla="*/ 1851838 w 11991973"/>
              <a:gd name="connsiteY2030" fmla="*/ 3009689 h 3476625"/>
              <a:gd name="connsiteX2031" fmla="*/ 1797302 w 11991973"/>
              <a:gd name="connsiteY2031" fmla="*/ 3024786 h 3476625"/>
              <a:gd name="connsiteX2032" fmla="*/ 1751545 w 11991973"/>
              <a:gd name="connsiteY2032" fmla="*/ 3035167 h 3476625"/>
              <a:gd name="connsiteX2033" fmla="*/ 1699465 w 11991973"/>
              <a:gd name="connsiteY2033" fmla="*/ 3033457 h 3476625"/>
              <a:gd name="connsiteX2034" fmla="*/ 1643284 w 11991973"/>
              <a:gd name="connsiteY2034" fmla="*/ 3057092 h 3476625"/>
              <a:gd name="connsiteX2035" fmla="*/ 1616668 w 11991973"/>
              <a:gd name="connsiteY2035" fmla="*/ 3068912 h 3476625"/>
              <a:gd name="connsiteX2036" fmla="*/ 1605558 w 11991973"/>
              <a:gd name="connsiteY2036" fmla="*/ 3071530 h 3476625"/>
              <a:gd name="connsiteX2037" fmla="*/ 1592898 w 11991973"/>
              <a:gd name="connsiteY2037" fmla="*/ 3073602 h 3476625"/>
              <a:gd name="connsiteX2038" fmla="*/ 1611078 w 11991973"/>
              <a:gd name="connsiteY2038" fmla="*/ 3056729 h 3476625"/>
              <a:gd name="connsiteX2039" fmla="*/ 1384338 w 11991973"/>
              <a:gd name="connsiteY2039" fmla="*/ 3082194 h 3476625"/>
              <a:gd name="connsiteX2040" fmla="*/ 1337955 w 11991973"/>
              <a:gd name="connsiteY2040" fmla="*/ 3092553 h 3476625"/>
              <a:gd name="connsiteX2041" fmla="*/ 1316524 w 11991973"/>
              <a:gd name="connsiteY2041" fmla="*/ 3087818 h 3476625"/>
              <a:gd name="connsiteX2042" fmla="*/ 1303566 w 11991973"/>
              <a:gd name="connsiteY2042" fmla="*/ 3079886 h 3476625"/>
              <a:gd name="connsiteX2043" fmla="*/ 1314178 w 11991973"/>
              <a:gd name="connsiteY2043" fmla="*/ 3078545 h 3476625"/>
              <a:gd name="connsiteX2044" fmla="*/ 1321466 w 11991973"/>
              <a:gd name="connsiteY2044" fmla="*/ 3068364 h 3476625"/>
              <a:gd name="connsiteX2045" fmla="*/ 1309242 w 11991973"/>
              <a:gd name="connsiteY2045" fmla="*/ 3069819 h 3476625"/>
              <a:gd name="connsiteX2046" fmla="*/ 1302970 w 11991973"/>
              <a:gd name="connsiteY2046" fmla="*/ 3079521 h 3476625"/>
              <a:gd name="connsiteX2047" fmla="*/ 1289496 w 11991973"/>
              <a:gd name="connsiteY2047" fmla="*/ 3071274 h 3476625"/>
              <a:gd name="connsiteX2048" fmla="*/ 1267018 w 11991973"/>
              <a:gd name="connsiteY2048" fmla="*/ 3086694 h 3476625"/>
              <a:gd name="connsiteX2049" fmla="*/ 1248404 w 11991973"/>
              <a:gd name="connsiteY2049" fmla="*/ 3094618 h 3476625"/>
              <a:gd name="connsiteX2050" fmla="*/ 1248124 w 11991973"/>
              <a:gd name="connsiteY2050" fmla="*/ 3094546 h 3476625"/>
              <a:gd name="connsiteX2051" fmla="*/ 1245989 w 11991973"/>
              <a:gd name="connsiteY2051" fmla="*/ 3095647 h 3476625"/>
              <a:gd name="connsiteX2052" fmla="*/ 1227437 w 11991973"/>
              <a:gd name="connsiteY2052" fmla="*/ 3103544 h 3476625"/>
              <a:gd name="connsiteX2053" fmla="*/ 956631 w 11991973"/>
              <a:gd name="connsiteY2053" fmla="*/ 3146906 h 3476625"/>
              <a:gd name="connsiteX2054" fmla="*/ 992362 w 11991973"/>
              <a:gd name="connsiteY2054" fmla="*/ 3097454 h 3476625"/>
              <a:gd name="connsiteX2055" fmla="*/ 868243 w 11991973"/>
              <a:gd name="connsiteY2055" fmla="*/ 3149815 h 3476625"/>
              <a:gd name="connsiteX2056" fmla="*/ 794196 w 11991973"/>
              <a:gd name="connsiteY2056" fmla="*/ 3147770 h 3476625"/>
              <a:gd name="connsiteX2057" fmla="*/ 782690 w 11991973"/>
              <a:gd name="connsiteY2057" fmla="*/ 3154069 h 3476625"/>
              <a:gd name="connsiteX2058" fmla="*/ 781266 w 11991973"/>
              <a:gd name="connsiteY2058" fmla="*/ 3139634 h 3476625"/>
              <a:gd name="connsiteX2059" fmla="*/ 785497 w 11991973"/>
              <a:gd name="connsiteY2059" fmla="*/ 3111999 h 3476625"/>
              <a:gd name="connsiteX2060" fmla="*/ 762930 w 11991973"/>
              <a:gd name="connsiteY2060" fmla="*/ 3109090 h 3476625"/>
              <a:gd name="connsiteX2061" fmla="*/ 768572 w 11991973"/>
              <a:gd name="connsiteY2061" fmla="*/ 3129452 h 3476625"/>
              <a:gd name="connsiteX2062" fmla="*/ 740362 w 11991973"/>
              <a:gd name="connsiteY2062" fmla="*/ 3138180 h 3476625"/>
              <a:gd name="connsiteX2063" fmla="*/ 704631 w 11991973"/>
              <a:gd name="connsiteY2063" fmla="*/ 3149815 h 3476625"/>
              <a:gd name="connsiteX2064" fmla="*/ 616243 w 11991973"/>
              <a:gd name="connsiteY2064" fmla="*/ 3164360 h 3476625"/>
              <a:gd name="connsiteX2065" fmla="*/ 518453 w 11991973"/>
              <a:gd name="connsiteY2065" fmla="*/ 3173087 h 3476625"/>
              <a:gd name="connsiteX2066" fmla="*/ 493770 w 11991973"/>
              <a:gd name="connsiteY2066" fmla="*/ 3142544 h 3476625"/>
              <a:gd name="connsiteX2067" fmla="*/ 489886 w 11991973"/>
              <a:gd name="connsiteY2067" fmla="*/ 3146644 h 3476625"/>
              <a:gd name="connsiteX2068" fmla="*/ 487424 w 11991973"/>
              <a:gd name="connsiteY2068" fmla="*/ 3142953 h 3476625"/>
              <a:gd name="connsiteX2069" fmla="*/ 487424 w 11991973"/>
              <a:gd name="connsiteY2069" fmla="*/ 3145816 h 3476625"/>
              <a:gd name="connsiteX2070" fmla="*/ 488609 w 11991973"/>
              <a:gd name="connsiteY2070" fmla="*/ 3147993 h 3476625"/>
              <a:gd name="connsiteX2071" fmla="*/ 467940 w 11991973"/>
              <a:gd name="connsiteY2071" fmla="*/ 3169815 h 3476625"/>
              <a:gd name="connsiteX2072" fmla="*/ 450941 w 11991973"/>
              <a:gd name="connsiteY2072" fmla="*/ 3182190 h 3476625"/>
              <a:gd name="connsiteX2073" fmla="*/ 445816 w 11991973"/>
              <a:gd name="connsiteY2073" fmla="*/ 3165088 h 3476625"/>
              <a:gd name="connsiteX2074" fmla="*/ 439205 w 11991973"/>
              <a:gd name="connsiteY2074" fmla="*/ 3153368 h 3476625"/>
              <a:gd name="connsiteX2075" fmla="*/ 456012 w 11991973"/>
              <a:gd name="connsiteY2075" fmla="*/ 3141043 h 3476625"/>
              <a:gd name="connsiteX2076" fmla="*/ 431946 w 11991973"/>
              <a:gd name="connsiteY2076" fmla="*/ 3138180 h 3476625"/>
              <a:gd name="connsiteX2077" fmla="*/ 537258 w 11991973"/>
              <a:gd name="connsiteY2077" fmla="*/ 3129452 h 3476625"/>
              <a:gd name="connsiteX2078" fmla="*/ 783616 w 11991973"/>
              <a:gd name="connsiteY2078" fmla="*/ 3016003 h 3476625"/>
              <a:gd name="connsiteX2079" fmla="*/ 772332 w 11991973"/>
              <a:gd name="connsiteY2079" fmla="*/ 3007277 h 3476625"/>
              <a:gd name="connsiteX2080" fmla="*/ 777974 w 11991973"/>
              <a:gd name="connsiteY2080" fmla="*/ 3036366 h 3476625"/>
              <a:gd name="connsiteX2081" fmla="*/ 1092035 w 11991973"/>
              <a:gd name="connsiteY2081" fmla="*/ 2928735 h 3476625"/>
              <a:gd name="connsiteX2082" fmla="*/ 742243 w 11991973"/>
              <a:gd name="connsiteY2082" fmla="*/ 2960733 h 3476625"/>
              <a:gd name="connsiteX2083" fmla="*/ 869418 w 11991973"/>
              <a:gd name="connsiteY2083" fmla="*/ 2900008 h 3476625"/>
              <a:gd name="connsiteX2084" fmla="*/ 938507 w 11991973"/>
              <a:gd name="connsiteY2084" fmla="*/ 2873900 h 3476625"/>
              <a:gd name="connsiteX2085" fmla="*/ 950050 w 11991973"/>
              <a:gd name="connsiteY2085" fmla="*/ 2873828 h 3476625"/>
              <a:gd name="connsiteX2086" fmla="*/ 1014930 w 11991973"/>
              <a:gd name="connsiteY2086" fmla="*/ 2858919 h 3476625"/>
              <a:gd name="connsiteX2087" fmla="*/ 960952 w 11991973"/>
              <a:gd name="connsiteY2087" fmla="*/ 2865419 h 3476625"/>
              <a:gd name="connsiteX2088" fmla="*/ 938507 w 11991973"/>
              <a:gd name="connsiteY2088" fmla="*/ 2873900 h 3476625"/>
              <a:gd name="connsiteX2089" fmla="*/ 913906 w 11991973"/>
              <a:gd name="connsiteY2089" fmla="*/ 2874055 h 3476625"/>
              <a:gd name="connsiteX2090" fmla="*/ 902095 w 11991973"/>
              <a:gd name="connsiteY2090" fmla="*/ 2873464 h 3476625"/>
              <a:gd name="connsiteX2091" fmla="*/ 917138 w 11991973"/>
              <a:gd name="connsiteY2091" fmla="*/ 2847283 h 3476625"/>
              <a:gd name="connsiteX2092" fmla="*/ 929833 w 11991973"/>
              <a:gd name="connsiteY2092" fmla="*/ 2857829 h 3476625"/>
              <a:gd name="connsiteX2093" fmla="*/ 932626 w 11991973"/>
              <a:gd name="connsiteY2093" fmla="*/ 2853835 h 3476625"/>
              <a:gd name="connsiteX2094" fmla="*/ 928423 w 11991973"/>
              <a:gd name="connsiteY2094" fmla="*/ 2870555 h 3476625"/>
              <a:gd name="connsiteX2095" fmla="*/ 1069466 w 11991973"/>
              <a:gd name="connsiteY2095" fmla="*/ 2815286 h 3476625"/>
              <a:gd name="connsiteX2096" fmla="*/ 1039377 w 11991973"/>
              <a:gd name="connsiteY2096" fmla="*/ 2838557 h 3476625"/>
              <a:gd name="connsiteX2097" fmla="*/ 1597913 w 11991973"/>
              <a:gd name="connsiteY2097" fmla="*/ 2666928 h 3476625"/>
              <a:gd name="connsiteX2098" fmla="*/ 1565943 w 11991973"/>
              <a:gd name="connsiteY2098" fmla="*/ 2658201 h 3476625"/>
              <a:gd name="connsiteX2099" fmla="*/ 1560301 w 11991973"/>
              <a:gd name="connsiteY2099" fmla="*/ 2655292 h 3476625"/>
              <a:gd name="connsiteX2100" fmla="*/ 1618601 w 11991973"/>
              <a:gd name="connsiteY2100" fmla="*/ 2678564 h 3476625"/>
              <a:gd name="connsiteX2101" fmla="*/ 1784328 w 11991973"/>
              <a:gd name="connsiteY2101" fmla="*/ 2617840 h 3476625"/>
              <a:gd name="connsiteX2102" fmla="*/ 1852459 w 11991973"/>
              <a:gd name="connsiteY2102" fmla="*/ 2591067 h 3476625"/>
              <a:gd name="connsiteX2103" fmla="*/ 1895637 w 11991973"/>
              <a:gd name="connsiteY2103" fmla="*/ 2579615 h 3476625"/>
              <a:gd name="connsiteX2104" fmla="*/ 1928899 w 11991973"/>
              <a:gd name="connsiteY2104" fmla="*/ 2576751 h 3476625"/>
              <a:gd name="connsiteX2105" fmla="*/ 1880679 w 11991973"/>
              <a:gd name="connsiteY2105" fmla="*/ 2579977 h 3476625"/>
              <a:gd name="connsiteX2106" fmla="*/ 1852459 w 11991973"/>
              <a:gd name="connsiteY2106" fmla="*/ 2591067 h 3476625"/>
              <a:gd name="connsiteX2107" fmla="*/ 1844740 w 11991973"/>
              <a:gd name="connsiteY2107" fmla="*/ 2593113 h 3476625"/>
              <a:gd name="connsiteX2108" fmla="*/ 1763406 w 11991973"/>
              <a:gd name="connsiteY2108" fmla="*/ 2602931 h 3476625"/>
              <a:gd name="connsiteX2109" fmla="*/ 1784092 w 11991973"/>
              <a:gd name="connsiteY2109" fmla="*/ 2585477 h 3476625"/>
              <a:gd name="connsiteX2110" fmla="*/ 1759176 w 11991973"/>
              <a:gd name="connsiteY2110" fmla="*/ 2583660 h 3476625"/>
              <a:gd name="connsiteX2111" fmla="*/ 1756047 w 11991973"/>
              <a:gd name="connsiteY2111" fmla="*/ 2584753 h 3476625"/>
              <a:gd name="connsiteX2112" fmla="*/ 1756820 w 11991973"/>
              <a:gd name="connsiteY2112" fmla="*/ 2580074 h 3476625"/>
              <a:gd name="connsiteX2113" fmla="*/ 1893167 w 11991973"/>
              <a:gd name="connsiteY2113" fmla="*/ 2547661 h 3476625"/>
              <a:gd name="connsiteX2114" fmla="*/ 1877859 w 11991973"/>
              <a:gd name="connsiteY2114" fmla="*/ 2546434 h 3476625"/>
              <a:gd name="connsiteX2115" fmla="*/ 1826847 w 11991973"/>
              <a:gd name="connsiteY2115" fmla="*/ 2552190 h 3476625"/>
              <a:gd name="connsiteX2116" fmla="*/ 1831519 w 11991973"/>
              <a:gd name="connsiteY2116" fmla="*/ 2546933 h 3476625"/>
              <a:gd name="connsiteX2117" fmla="*/ 1820059 w 11991973"/>
              <a:gd name="connsiteY2117" fmla="*/ 2552388 h 3476625"/>
              <a:gd name="connsiteX2118" fmla="*/ 1819934 w 11991973"/>
              <a:gd name="connsiteY2118" fmla="*/ 2552971 h 3476625"/>
              <a:gd name="connsiteX2119" fmla="*/ 1818649 w 11991973"/>
              <a:gd name="connsiteY2119" fmla="*/ 2553115 h 3476625"/>
              <a:gd name="connsiteX2120" fmla="*/ 1725794 w 11991973"/>
              <a:gd name="connsiteY2120" fmla="*/ 2573841 h 3476625"/>
              <a:gd name="connsiteX2121" fmla="*/ 1603556 w 11991973"/>
              <a:gd name="connsiteY2121" fmla="*/ 2620385 h 3476625"/>
              <a:gd name="connsiteX2122" fmla="*/ 1319585 w 11991973"/>
              <a:gd name="connsiteY2122" fmla="*/ 2664019 h 3476625"/>
              <a:gd name="connsiteX2123" fmla="*/ 742243 w 11991973"/>
              <a:gd name="connsiteY2123" fmla="*/ 2748379 h 3476625"/>
              <a:gd name="connsiteX2124" fmla="*/ 762930 w 11991973"/>
              <a:gd name="connsiteY2124" fmla="*/ 2725107 h 3476625"/>
              <a:gd name="connsiteX2125" fmla="*/ 729078 w 11991973"/>
              <a:gd name="connsiteY2125" fmla="*/ 2730925 h 3476625"/>
              <a:gd name="connsiteX2126" fmla="*/ 744123 w 11991973"/>
              <a:gd name="connsiteY2126" fmla="*/ 2762924 h 3476625"/>
              <a:gd name="connsiteX2127" fmla="*/ 680184 w 11991973"/>
              <a:gd name="connsiteY2127" fmla="*/ 2739652 h 3476625"/>
              <a:gd name="connsiteX2128" fmla="*/ 574870 w 11991973"/>
              <a:gd name="connsiteY2128" fmla="*/ 2733834 h 3476625"/>
              <a:gd name="connsiteX2129" fmla="*/ 729579 w 11991973"/>
              <a:gd name="connsiteY2129" fmla="*/ 2659383 h 3476625"/>
              <a:gd name="connsiteX2130" fmla="*/ 768256 w 11991973"/>
              <a:gd name="connsiteY2130" fmla="*/ 2652440 h 3476625"/>
              <a:gd name="connsiteX2131" fmla="*/ 768689 w 11991973"/>
              <a:gd name="connsiteY2131" fmla="*/ 2654792 h 3476625"/>
              <a:gd name="connsiteX2132" fmla="*/ 826870 w 11991973"/>
              <a:gd name="connsiteY2132" fmla="*/ 2675654 h 3476625"/>
              <a:gd name="connsiteX2133" fmla="*/ 813705 w 11991973"/>
              <a:gd name="connsiteY2133" fmla="*/ 2649474 h 3476625"/>
              <a:gd name="connsiteX2134" fmla="*/ 743419 w 11991973"/>
              <a:gd name="connsiteY2134" fmla="*/ 2650929 h 3476625"/>
              <a:gd name="connsiteX2135" fmla="*/ 694733 w 11991973"/>
              <a:gd name="connsiteY2135" fmla="*/ 2665176 h 3476625"/>
              <a:gd name="connsiteX2136" fmla="*/ 698343 w 11991973"/>
              <a:gd name="connsiteY2136" fmla="*/ 2660020 h 3476625"/>
              <a:gd name="connsiteX2137" fmla="*/ 695699 w 11991973"/>
              <a:gd name="connsiteY2137" fmla="*/ 2661111 h 3476625"/>
              <a:gd name="connsiteX2138" fmla="*/ 693562 w 11991973"/>
              <a:gd name="connsiteY2138" fmla="*/ 2665518 h 3476625"/>
              <a:gd name="connsiteX2139" fmla="*/ 689675 w 11991973"/>
              <a:gd name="connsiteY2139" fmla="*/ 2666656 h 3476625"/>
              <a:gd name="connsiteX2140" fmla="*/ 688661 w 11991973"/>
              <a:gd name="connsiteY2140" fmla="*/ 2666976 h 3476625"/>
              <a:gd name="connsiteX2141" fmla="*/ 683710 w 11991973"/>
              <a:gd name="connsiteY2141" fmla="*/ 2664020 h 3476625"/>
              <a:gd name="connsiteX2142" fmla="*/ 679744 w 11991973"/>
              <a:gd name="connsiteY2142" fmla="*/ 2665383 h 3476625"/>
              <a:gd name="connsiteX2143" fmla="*/ 682633 w 11991973"/>
              <a:gd name="connsiteY2143" fmla="*/ 2668881 h 3476625"/>
              <a:gd name="connsiteX2144" fmla="*/ 651975 w 11991973"/>
              <a:gd name="connsiteY2144" fmla="*/ 2678564 h 3476625"/>
              <a:gd name="connsiteX2145" fmla="*/ 533498 w 11991973"/>
              <a:gd name="connsiteY2145" fmla="*/ 2655292 h 3476625"/>
              <a:gd name="connsiteX2146" fmla="*/ 537258 w 11991973"/>
              <a:gd name="connsiteY2146" fmla="*/ 2649474 h 3476625"/>
              <a:gd name="connsiteX2147" fmla="*/ 586154 w 11991973"/>
              <a:gd name="connsiteY2147" fmla="*/ 2611658 h 3476625"/>
              <a:gd name="connsiteX2148" fmla="*/ 553245 w 11991973"/>
              <a:gd name="connsiteY2148" fmla="*/ 2607659 h 3476625"/>
              <a:gd name="connsiteX2149" fmla="*/ 540567 w 11991973"/>
              <a:gd name="connsiteY2149" fmla="*/ 2606598 h 3476625"/>
              <a:gd name="connsiteX2150" fmla="*/ 526915 w 11991973"/>
              <a:gd name="connsiteY2150" fmla="*/ 2590204 h 3476625"/>
              <a:gd name="connsiteX2151" fmla="*/ 503408 w 11991973"/>
              <a:gd name="connsiteY2151" fmla="*/ 2597113 h 3476625"/>
              <a:gd name="connsiteX2152" fmla="*/ 730960 w 11991973"/>
              <a:gd name="connsiteY2152" fmla="*/ 2416757 h 3476625"/>
              <a:gd name="connsiteX2153" fmla="*/ 685826 w 11991973"/>
              <a:gd name="connsiteY2153" fmla="*/ 2396395 h 3476625"/>
              <a:gd name="connsiteX2154" fmla="*/ 875765 w 11991973"/>
              <a:gd name="connsiteY2154" fmla="*/ 2277127 h 3476625"/>
              <a:gd name="connsiteX2155" fmla="*/ 998004 w 11991973"/>
              <a:gd name="connsiteY2155" fmla="*/ 2230584 h 3476625"/>
              <a:gd name="connsiteX2156" fmla="*/ 954751 w 11991973"/>
              <a:gd name="connsiteY2156" fmla="*/ 2224766 h 3476625"/>
              <a:gd name="connsiteX2157" fmla="*/ 1081927 w 11991973"/>
              <a:gd name="connsiteY2157" fmla="*/ 2148087 h 3476625"/>
              <a:gd name="connsiteX2158" fmla="*/ 1110355 w 11991973"/>
              <a:gd name="connsiteY2158" fmla="*/ 2139822 h 3476625"/>
              <a:gd name="connsiteX2159" fmla="*/ 1271002 w 11991973"/>
              <a:gd name="connsiteY2159" fmla="*/ 2106285 h 3476625"/>
              <a:gd name="connsiteX2160" fmla="*/ 1399042 w 11991973"/>
              <a:gd name="connsiteY2160" fmla="*/ 2088545 h 3476625"/>
              <a:gd name="connsiteX2161" fmla="*/ 1545256 w 11991973"/>
              <a:gd name="connsiteY2161" fmla="*/ 2056047 h 3476625"/>
              <a:gd name="connsiteX2162" fmla="*/ 1532504 w 11991973"/>
              <a:gd name="connsiteY2162" fmla="*/ 2058729 h 3476625"/>
              <a:gd name="connsiteX2163" fmla="*/ 1507721 w 11991973"/>
              <a:gd name="connsiteY2163" fmla="*/ 2051981 h 3476625"/>
              <a:gd name="connsiteX2164" fmla="*/ 1507730 w 11991973"/>
              <a:gd name="connsiteY2164" fmla="*/ 2051978 h 3476625"/>
              <a:gd name="connsiteX2165" fmla="*/ 1938300 w 11991973"/>
              <a:gd name="connsiteY2165" fmla="*/ 1861146 h 3476625"/>
              <a:gd name="connsiteX2166" fmla="*/ 1794701 w 11991973"/>
              <a:gd name="connsiteY2166" fmla="*/ 1877100 h 3476625"/>
              <a:gd name="connsiteX2167" fmla="*/ 1788416 w 11991973"/>
              <a:gd name="connsiteY2167" fmla="*/ 1878999 h 3476625"/>
              <a:gd name="connsiteX2168" fmla="*/ 1805015 w 11991973"/>
              <a:gd name="connsiteY2168" fmla="*/ 1867329 h 3476625"/>
              <a:gd name="connsiteX2169" fmla="*/ 1834868 w 11991973"/>
              <a:gd name="connsiteY2169" fmla="*/ 1858237 h 3476625"/>
              <a:gd name="connsiteX2170" fmla="*/ 1819772 w 11991973"/>
              <a:gd name="connsiteY2170" fmla="*/ 1841392 h 3476625"/>
              <a:gd name="connsiteX2171" fmla="*/ 1823979 w 11991973"/>
              <a:gd name="connsiteY2171" fmla="*/ 1838245 h 3476625"/>
              <a:gd name="connsiteX2172" fmla="*/ 1823351 w 11991973"/>
              <a:gd name="connsiteY2172" fmla="*/ 1822239 h 3476625"/>
              <a:gd name="connsiteX2173" fmla="*/ 1810116 w 11991973"/>
              <a:gd name="connsiteY2173" fmla="*/ 1825296 h 3476625"/>
              <a:gd name="connsiteX2174" fmla="*/ 1814183 w 11991973"/>
              <a:gd name="connsiteY2174" fmla="*/ 1823330 h 3476625"/>
              <a:gd name="connsiteX2175" fmla="*/ 1804171 w 11991973"/>
              <a:gd name="connsiteY2175" fmla="*/ 1826669 h 3476625"/>
              <a:gd name="connsiteX2176" fmla="*/ 1804018 w 11991973"/>
              <a:gd name="connsiteY2176" fmla="*/ 1826704 h 3476625"/>
              <a:gd name="connsiteX2177" fmla="*/ 1798916 w 11991973"/>
              <a:gd name="connsiteY2177" fmla="*/ 1822705 h 3476625"/>
              <a:gd name="connsiteX2178" fmla="*/ 1827522 w 11991973"/>
              <a:gd name="connsiteY2178" fmla="*/ 1819830 h 3476625"/>
              <a:gd name="connsiteX2179" fmla="*/ 1844272 w 11991973"/>
              <a:gd name="connsiteY2179" fmla="*/ 1817512 h 3476625"/>
              <a:gd name="connsiteX2180" fmla="*/ 1780331 w 11991973"/>
              <a:gd name="connsiteY2180" fmla="*/ 1805876 h 3476625"/>
              <a:gd name="connsiteX2181" fmla="*/ 1868719 w 11991973"/>
              <a:gd name="connsiteY2181" fmla="*/ 1776786 h 3476625"/>
              <a:gd name="connsiteX2182" fmla="*/ 1334630 w 11991973"/>
              <a:gd name="connsiteY2182" fmla="*/ 1930961 h 3476625"/>
              <a:gd name="connsiteX2183" fmla="*/ 1294433 w 11991973"/>
              <a:gd name="connsiteY2183" fmla="*/ 1883327 h 3476625"/>
              <a:gd name="connsiteX2184" fmla="*/ 1276915 w 11991973"/>
              <a:gd name="connsiteY2184" fmla="*/ 1900017 h 3476625"/>
              <a:gd name="connsiteX2185" fmla="*/ 1275862 w 11991973"/>
              <a:gd name="connsiteY2185" fmla="*/ 1897508 h 3476625"/>
              <a:gd name="connsiteX2186" fmla="*/ 1265048 w 11991973"/>
              <a:gd name="connsiteY2186" fmla="*/ 1887327 h 3476625"/>
              <a:gd name="connsiteX2187" fmla="*/ 958512 w 11991973"/>
              <a:gd name="connsiteY2187" fmla="*/ 1954234 h 3476625"/>
              <a:gd name="connsiteX2188" fmla="*/ 334155 w 11991973"/>
              <a:gd name="connsiteY2188" fmla="*/ 2047320 h 3476625"/>
              <a:gd name="connsiteX2189" fmla="*/ 522214 w 11991973"/>
              <a:gd name="connsiteY2189" fmla="*/ 1974596 h 3476625"/>
              <a:gd name="connsiteX2190" fmla="*/ 1020571 w 11991973"/>
              <a:gd name="connsiteY2190" fmla="*/ 1855328 h 3476625"/>
              <a:gd name="connsiteX2191" fmla="*/ 1231198 w 11991973"/>
              <a:gd name="connsiteY2191" fmla="*/ 1750606 h 3476625"/>
              <a:gd name="connsiteX2192" fmla="*/ 937826 w 11991973"/>
              <a:gd name="connsiteY2192" fmla="*/ 1794240 h 3476625"/>
              <a:gd name="connsiteX2193" fmla="*/ 574871 w 11991973"/>
              <a:gd name="connsiteY2193" fmla="*/ 1884418 h 3476625"/>
              <a:gd name="connsiteX2194" fmla="*/ 614364 w 11991973"/>
              <a:gd name="connsiteY2194" fmla="*/ 1832057 h 3476625"/>
              <a:gd name="connsiteX2195" fmla="*/ 480840 w 11991973"/>
              <a:gd name="connsiteY2195" fmla="*/ 1893145 h 3476625"/>
              <a:gd name="connsiteX2196" fmla="*/ 415019 w 11991973"/>
              <a:gd name="connsiteY2196" fmla="*/ 1916417 h 3476625"/>
              <a:gd name="connsiteX2197" fmla="*/ 387252 w 11991973"/>
              <a:gd name="connsiteY2197" fmla="*/ 1864464 h 3476625"/>
              <a:gd name="connsiteX2198" fmla="*/ 388547 w 11991973"/>
              <a:gd name="connsiteY2198" fmla="*/ 1861480 h 3476625"/>
              <a:gd name="connsiteX2199" fmla="*/ 389397 w 11991973"/>
              <a:gd name="connsiteY2199" fmla="*/ 1861510 h 3476625"/>
              <a:gd name="connsiteX2200" fmla="*/ 398095 w 11991973"/>
              <a:gd name="connsiteY2200" fmla="*/ 1855328 h 3476625"/>
              <a:gd name="connsiteX2201" fmla="*/ 379288 w 11991973"/>
              <a:gd name="connsiteY2201" fmla="*/ 1861147 h 3476625"/>
              <a:gd name="connsiteX2202" fmla="*/ 388348 w 11991973"/>
              <a:gd name="connsiteY2202" fmla="*/ 1861472 h 3476625"/>
              <a:gd name="connsiteX2203" fmla="*/ 372943 w 11991973"/>
              <a:gd name="connsiteY2203" fmla="*/ 1876055 h 3476625"/>
              <a:gd name="connsiteX2204" fmla="*/ 364244 w 11991973"/>
              <a:gd name="connsiteY2204" fmla="*/ 1858237 h 3476625"/>
              <a:gd name="connsiteX2205" fmla="*/ 371766 w 11991973"/>
              <a:gd name="connsiteY2205" fmla="*/ 1878600 h 3476625"/>
              <a:gd name="connsiteX2206" fmla="*/ 339797 w 11991973"/>
              <a:gd name="connsiteY2206" fmla="*/ 1887327 h 3476625"/>
              <a:gd name="connsiteX2207" fmla="*/ 302184 w 11991973"/>
              <a:gd name="connsiteY2207" fmla="*/ 1901872 h 3476625"/>
              <a:gd name="connsiteX2208" fmla="*/ 206275 w 11991973"/>
              <a:gd name="connsiteY2208" fmla="*/ 1922234 h 3476625"/>
              <a:gd name="connsiteX2209" fmla="*/ 100961 w 11991973"/>
              <a:gd name="connsiteY2209" fmla="*/ 1939689 h 3476625"/>
              <a:gd name="connsiteX2210" fmla="*/ 45426 w 11991973"/>
              <a:gd name="connsiteY2210" fmla="*/ 1942143 h 3476625"/>
              <a:gd name="connsiteX2211" fmla="*/ 26828 w 11991973"/>
              <a:gd name="connsiteY2211" fmla="*/ 1956391 h 3476625"/>
              <a:gd name="connsiteX2212" fmla="*/ 19860 w 11991973"/>
              <a:gd name="connsiteY2212" fmla="*/ 1937143 h 3476625"/>
              <a:gd name="connsiteX2213" fmla="*/ 13474 w 11991973"/>
              <a:gd name="connsiteY2213" fmla="*/ 1927620 h 3476625"/>
              <a:gd name="connsiteX2214" fmla="*/ 21505 w 11991973"/>
              <a:gd name="connsiteY2214" fmla="*/ 1921581 h 3476625"/>
              <a:gd name="connsiteX2215" fmla="*/ 5051 w 11991973"/>
              <a:gd name="connsiteY2215" fmla="*/ 1913508 h 3476625"/>
              <a:gd name="connsiteX2216" fmla="*/ 119766 w 11991973"/>
              <a:gd name="connsiteY2216" fmla="*/ 1893144 h 3476625"/>
              <a:gd name="connsiteX2217" fmla="*/ 386811 w 11991973"/>
              <a:gd name="connsiteY2217" fmla="*/ 1759333 h 3476625"/>
              <a:gd name="connsiteX2218" fmla="*/ 373648 w 11991973"/>
              <a:gd name="connsiteY2218" fmla="*/ 1750606 h 3476625"/>
              <a:gd name="connsiteX2219" fmla="*/ 379288 w 11991973"/>
              <a:gd name="connsiteY2219" fmla="*/ 1779695 h 3476625"/>
              <a:gd name="connsiteX2220" fmla="*/ 586625 w 11991973"/>
              <a:gd name="connsiteY2220" fmla="*/ 1736789 h 3476625"/>
              <a:gd name="connsiteX2221" fmla="*/ 651645 w 11991973"/>
              <a:gd name="connsiteY2221" fmla="*/ 1702297 h 3476625"/>
              <a:gd name="connsiteX2222" fmla="*/ 651976 w 11991973"/>
              <a:gd name="connsiteY2222" fmla="*/ 1702245 h 3476625"/>
              <a:gd name="connsiteX2223" fmla="*/ 663258 w 11991973"/>
              <a:gd name="connsiteY2223" fmla="*/ 1698244 h 3476625"/>
              <a:gd name="connsiteX2224" fmla="*/ 661245 w 11991973"/>
              <a:gd name="connsiteY2224" fmla="*/ 1697205 h 3476625"/>
              <a:gd name="connsiteX2225" fmla="*/ 672308 w 11991973"/>
              <a:gd name="connsiteY2225" fmla="*/ 1691336 h 3476625"/>
              <a:gd name="connsiteX2226" fmla="*/ 723437 w 11991973"/>
              <a:gd name="connsiteY2226" fmla="*/ 1654611 h 3476625"/>
              <a:gd name="connsiteX2227" fmla="*/ 339796 w 11991973"/>
              <a:gd name="connsiteY2227" fmla="*/ 1704063 h 3476625"/>
              <a:gd name="connsiteX2228" fmla="*/ 479430 w 11991973"/>
              <a:gd name="connsiteY2228" fmla="*/ 1632429 h 3476625"/>
              <a:gd name="connsiteX2229" fmla="*/ 549250 w 11991973"/>
              <a:gd name="connsiteY2229" fmla="*/ 1604313 h 3476625"/>
              <a:gd name="connsiteX2230" fmla="*/ 564997 w 11991973"/>
              <a:gd name="connsiteY2230" fmla="*/ 1603703 h 3476625"/>
              <a:gd name="connsiteX2231" fmla="*/ 611249 w 11991973"/>
              <a:gd name="connsiteY2231" fmla="*/ 1597795 h 3476625"/>
              <a:gd name="connsiteX2232" fmla="*/ 633682 w 11991973"/>
              <a:gd name="connsiteY2232" fmla="*/ 1587214 h 3476625"/>
              <a:gd name="connsiteX2233" fmla="*/ 630837 w 11991973"/>
              <a:gd name="connsiteY2233" fmla="*/ 1593795 h 3476625"/>
              <a:gd name="connsiteX2234" fmla="*/ 636931 w 11991973"/>
              <a:gd name="connsiteY2234" fmla="*/ 1610976 h 3476625"/>
              <a:gd name="connsiteX2235" fmla="*/ 664169 w 11991973"/>
              <a:gd name="connsiteY2235" fmla="*/ 1606067 h 3476625"/>
              <a:gd name="connsiteX2236" fmla="*/ 654674 w 11991973"/>
              <a:gd name="connsiteY2236" fmla="*/ 1593378 h 3476625"/>
              <a:gd name="connsiteX2237" fmla="*/ 666520 w 11991973"/>
              <a:gd name="connsiteY2237" fmla="*/ 1592750 h 3476625"/>
              <a:gd name="connsiteX2238" fmla="*/ 719676 w 11991973"/>
              <a:gd name="connsiteY2238" fmla="*/ 1596431 h 3476625"/>
              <a:gd name="connsiteX2239" fmla="*/ 661132 w 11991973"/>
              <a:gd name="connsiteY2239" fmla="*/ 1586130 h 3476625"/>
              <a:gd name="connsiteX2240" fmla="*/ 653725 w 11991973"/>
              <a:gd name="connsiteY2240" fmla="*/ 1592109 h 3476625"/>
              <a:gd name="connsiteX2241" fmla="*/ 653151 w 11991973"/>
              <a:gd name="connsiteY2241" fmla="*/ 1591341 h 3476625"/>
              <a:gd name="connsiteX2242" fmla="*/ 634876 w 11991973"/>
              <a:gd name="connsiteY2242" fmla="*/ 1586651 h 3476625"/>
              <a:gd name="connsiteX2243" fmla="*/ 638810 w 11991973"/>
              <a:gd name="connsiteY2243" fmla="*/ 1584795 h 3476625"/>
              <a:gd name="connsiteX2244" fmla="*/ 578866 w 11991973"/>
              <a:gd name="connsiteY2244" fmla="*/ 1592386 h 3476625"/>
              <a:gd name="connsiteX2245" fmla="*/ 549250 w 11991973"/>
              <a:gd name="connsiteY2245" fmla="*/ 1604313 h 3476625"/>
              <a:gd name="connsiteX2246" fmla="*/ 525094 w 11991973"/>
              <a:gd name="connsiteY2246" fmla="*/ 1605248 h 3476625"/>
              <a:gd name="connsiteX2247" fmla="*/ 516573 w 11991973"/>
              <a:gd name="connsiteY2247" fmla="*/ 1605157 h 3476625"/>
              <a:gd name="connsiteX2248" fmla="*/ 533498 w 11991973"/>
              <a:gd name="connsiteY2248" fmla="*/ 1576069 h 3476625"/>
              <a:gd name="connsiteX2249" fmla="*/ 548072 w 11991973"/>
              <a:gd name="connsiteY2249" fmla="*/ 1585159 h 3476625"/>
              <a:gd name="connsiteX2250" fmla="*/ 553091 w 11991973"/>
              <a:gd name="connsiteY2250" fmla="*/ 1578340 h 3476625"/>
              <a:gd name="connsiteX2251" fmla="*/ 548542 w 11991973"/>
              <a:gd name="connsiteY2251" fmla="*/ 1596431 h 3476625"/>
              <a:gd name="connsiteX2252" fmla="*/ 702750 w 11991973"/>
              <a:gd name="connsiteY2252" fmla="*/ 1532434 h 3476625"/>
              <a:gd name="connsiteX2253" fmla="*/ 668900 w 11991973"/>
              <a:gd name="connsiteY2253" fmla="*/ 1558615 h 3476625"/>
              <a:gd name="connsiteX2254" fmla="*/ 1283855 w 11991973"/>
              <a:gd name="connsiteY2254" fmla="*/ 1369532 h 3476625"/>
              <a:gd name="connsiteX2255" fmla="*/ 1242481 w 11991973"/>
              <a:gd name="connsiteY2255" fmla="*/ 1357896 h 3476625"/>
              <a:gd name="connsiteX2256" fmla="*/ 1304541 w 11991973"/>
              <a:gd name="connsiteY2256" fmla="*/ 1381168 h 3476625"/>
              <a:gd name="connsiteX2257" fmla="*/ 1931302 w 11991973"/>
              <a:gd name="connsiteY2257" fmla="*/ 1232664 h 3476625"/>
              <a:gd name="connsiteX2258" fmla="*/ 2003939 w 11991973"/>
              <a:gd name="connsiteY2258" fmla="*/ 1185899 h 3476625"/>
              <a:gd name="connsiteX2259" fmla="*/ 2028129 w 11991973"/>
              <a:gd name="connsiteY2259" fmla="*/ 1183404 h 3476625"/>
              <a:gd name="connsiteX2260" fmla="*/ 2009617 w 11991973"/>
              <a:gd name="connsiteY2260" fmla="*/ 1184223 h 3476625"/>
              <a:gd name="connsiteX2261" fmla="*/ 2004936 w 11991973"/>
              <a:gd name="connsiteY2261" fmla="*/ 1185256 h 3476625"/>
              <a:gd name="connsiteX2262" fmla="*/ 2007882 w 11991973"/>
              <a:gd name="connsiteY2262" fmla="*/ 1183359 h 3476625"/>
              <a:gd name="connsiteX2263" fmla="*/ 2011645 w 11991973"/>
              <a:gd name="connsiteY2263" fmla="*/ 1174632 h 3476625"/>
              <a:gd name="connsiteX2264" fmla="*/ 1423019 w 11991973"/>
              <a:gd name="connsiteY2264" fmla="*/ 1276446 h 3476625"/>
              <a:gd name="connsiteX2265" fmla="*/ 1287616 w 11991973"/>
              <a:gd name="connsiteY2265" fmla="*/ 1325898 h 3476625"/>
              <a:gd name="connsiteX2266" fmla="*/ 975437 w 11991973"/>
              <a:gd name="connsiteY2266" fmla="*/ 1375350 h 3476625"/>
              <a:gd name="connsiteX2267" fmla="*/ 339796 w 11991973"/>
              <a:gd name="connsiteY2267" fmla="*/ 1488799 h 3476625"/>
              <a:gd name="connsiteX2268" fmla="*/ 364244 w 11991973"/>
              <a:gd name="connsiteY2268" fmla="*/ 1465528 h 3476625"/>
              <a:gd name="connsiteX2269" fmla="*/ 326632 w 11991973"/>
              <a:gd name="connsiteY2269" fmla="*/ 1471346 h 3476625"/>
              <a:gd name="connsiteX2270" fmla="*/ 343558 w 11991973"/>
              <a:gd name="connsiteY2270" fmla="*/ 1503344 h 3476625"/>
              <a:gd name="connsiteX2271" fmla="*/ 261047 w 11991973"/>
              <a:gd name="connsiteY2271" fmla="*/ 1507844 h 3476625"/>
              <a:gd name="connsiteX2272" fmla="*/ 270579 w 11991973"/>
              <a:gd name="connsiteY2272" fmla="*/ 1488903 h 3476625"/>
              <a:gd name="connsiteX2273" fmla="*/ 285729 w 11991973"/>
              <a:gd name="connsiteY2273" fmla="*/ 1489163 h 3476625"/>
              <a:gd name="connsiteX2274" fmla="*/ 309706 w 11991973"/>
              <a:gd name="connsiteY2274" fmla="*/ 1474254 h 3476625"/>
              <a:gd name="connsiteX2275" fmla="*/ 287141 w 11991973"/>
              <a:gd name="connsiteY2275" fmla="*/ 1480436 h 3476625"/>
              <a:gd name="connsiteX2276" fmla="*/ 272020 w 11991973"/>
              <a:gd name="connsiteY2276" fmla="*/ 1486039 h 3476625"/>
              <a:gd name="connsiteX2277" fmla="*/ 272095 w 11991973"/>
              <a:gd name="connsiteY2277" fmla="*/ 1485890 h 3476625"/>
              <a:gd name="connsiteX2278" fmla="*/ 155499 w 11991973"/>
              <a:gd name="connsiteY2278" fmla="*/ 1485890 h 3476625"/>
              <a:gd name="connsiteX2279" fmla="*/ 326863 w 11991973"/>
              <a:gd name="connsiteY2279" fmla="*/ 1418001 h 3476625"/>
              <a:gd name="connsiteX2280" fmla="*/ 342394 w 11991973"/>
              <a:gd name="connsiteY2280" fmla="*/ 1401798 h 3476625"/>
              <a:gd name="connsiteX2281" fmla="*/ 343557 w 11991973"/>
              <a:gd name="connsiteY2281" fmla="*/ 1427711 h 3476625"/>
              <a:gd name="connsiteX2282" fmla="*/ 506592 w 11991973"/>
              <a:gd name="connsiteY2282" fmla="*/ 1365550 h 3476625"/>
              <a:gd name="connsiteX2283" fmla="*/ 522508 w 11991973"/>
              <a:gd name="connsiteY2283" fmla="*/ 1355860 h 3476625"/>
              <a:gd name="connsiteX2284" fmla="*/ 515838 w 11991973"/>
              <a:gd name="connsiteY2284" fmla="*/ 1362987 h 3476625"/>
              <a:gd name="connsiteX2285" fmla="*/ 537259 w 11991973"/>
              <a:gd name="connsiteY2285" fmla="*/ 1369531 h 3476625"/>
              <a:gd name="connsiteX2286" fmla="*/ 544927 w 11991973"/>
              <a:gd name="connsiteY2286" fmla="*/ 1346624 h 3476625"/>
              <a:gd name="connsiteX2287" fmla="*/ 532737 w 11991973"/>
              <a:gd name="connsiteY2287" fmla="*/ 1348994 h 3476625"/>
              <a:gd name="connsiteX2288" fmla="*/ 482810 w 11991973"/>
              <a:gd name="connsiteY2288" fmla="*/ 1337443 h 3476625"/>
              <a:gd name="connsiteX2289" fmla="*/ 345468 w 11991973"/>
              <a:gd name="connsiteY2289" fmla="*/ 1356533 h 3476625"/>
              <a:gd name="connsiteX2290" fmla="*/ 330506 w 11991973"/>
              <a:gd name="connsiteY2290" fmla="*/ 1366753 h 3476625"/>
              <a:gd name="connsiteX2291" fmla="*/ 320990 w 11991973"/>
              <a:gd name="connsiteY2291" fmla="*/ 1365442 h 3476625"/>
              <a:gd name="connsiteX2292" fmla="*/ 100962 w 11991973"/>
              <a:gd name="connsiteY2292" fmla="*/ 1369532 h 3476625"/>
              <a:gd name="connsiteX2293" fmla="*/ 74633 w 11991973"/>
              <a:gd name="connsiteY2293" fmla="*/ 1354988 h 3476625"/>
              <a:gd name="connsiteX2294" fmla="*/ 196871 w 11991973"/>
              <a:gd name="connsiteY2294" fmla="*/ 1314262 h 3476625"/>
              <a:gd name="connsiteX2295" fmla="*/ 174305 w 11991973"/>
              <a:gd name="connsiteY2295" fmla="*/ 1343351 h 3476625"/>
              <a:gd name="connsiteX2296" fmla="*/ 184703 w 11991973"/>
              <a:gd name="connsiteY2296" fmla="*/ 1341496 h 3476625"/>
              <a:gd name="connsiteX2297" fmla="*/ 188380 w 11991973"/>
              <a:gd name="connsiteY2297" fmla="*/ 1342079 h 3476625"/>
              <a:gd name="connsiteX2298" fmla="*/ 188768 w 11991973"/>
              <a:gd name="connsiteY2298" fmla="*/ 1340770 h 3476625"/>
              <a:gd name="connsiteX2299" fmla="*/ 234160 w 11991973"/>
              <a:gd name="connsiteY2299" fmla="*/ 1332670 h 3476625"/>
              <a:gd name="connsiteX2300" fmla="*/ 299536 w 11991973"/>
              <a:gd name="connsiteY2300" fmla="*/ 1325928 h 3476625"/>
              <a:gd name="connsiteX2301" fmla="*/ 300304 w 11991973"/>
              <a:gd name="connsiteY2301" fmla="*/ 1328807 h 3476625"/>
              <a:gd name="connsiteX2302" fmla="*/ 301175 w 11991973"/>
              <a:gd name="connsiteY2302" fmla="*/ 1325759 h 3476625"/>
              <a:gd name="connsiteX2303" fmla="*/ 303361 w 11991973"/>
              <a:gd name="connsiteY2303" fmla="*/ 1325534 h 3476625"/>
              <a:gd name="connsiteX2304" fmla="*/ 416901 w 11991973"/>
              <a:gd name="connsiteY2304" fmla="*/ 1288082 h 3476625"/>
              <a:gd name="connsiteX2305" fmla="*/ 439468 w 11991973"/>
              <a:gd name="connsiteY2305" fmla="*/ 1270628 h 3476625"/>
              <a:gd name="connsiteX2306" fmla="*/ 390349 w 11991973"/>
              <a:gd name="connsiteY2306" fmla="*/ 1271110 h 3476625"/>
              <a:gd name="connsiteX2307" fmla="*/ 368631 w 11991973"/>
              <a:gd name="connsiteY2307" fmla="*/ 1272163 h 3476625"/>
              <a:gd name="connsiteX2308" fmla="*/ 378454 w 11991973"/>
              <a:gd name="connsiteY2308" fmla="*/ 1250617 h 3476625"/>
              <a:gd name="connsiteX2309" fmla="*/ 623765 w 11991973"/>
              <a:gd name="connsiteY2309" fmla="*/ 1206631 h 3476625"/>
              <a:gd name="connsiteX2310" fmla="*/ 578632 w 11991973"/>
              <a:gd name="connsiteY2310" fmla="*/ 1186267 h 3476625"/>
              <a:gd name="connsiteX2311" fmla="*/ 609250 w 11991973"/>
              <a:gd name="connsiteY2311" fmla="*/ 1177814 h 3476625"/>
              <a:gd name="connsiteX2312" fmla="*/ 617117 w 11991973"/>
              <a:gd name="connsiteY2312" fmla="*/ 1165391 h 3476625"/>
              <a:gd name="connsiteX2313" fmla="*/ 619005 w 11991973"/>
              <a:gd name="connsiteY2313" fmla="*/ 1168996 h 3476625"/>
              <a:gd name="connsiteX2314" fmla="*/ 625646 w 11991973"/>
              <a:gd name="connsiteY2314" fmla="*/ 1168814 h 3476625"/>
              <a:gd name="connsiteX2315" fmla="*/ 625411 w 11991973"/>
              <a:gd name="connsiteY2315" fmla="*/ 1161542 h 3476625"/>
              <a:gd name="connsiteX2316" fmla="*/ 623917 w 11991973"/>
              <a:gd name="connsiteY2316" fmla="*/ 1154934 h 3476625"/>
              <a:gd name="connsiteX2317" fmla="*/ 635226 w 11991973"/>
              <a:gd name="connsiteY2317" fmla="*/ 1137998 h 3476625"/>
              <a:gd name="connsiteX2318" fmla="*/ 676422 w 11991973"/>
              <a:gd name="connsiteY2318" fmla="*/ 1116453 h 3476625"/>
              <a:gd name="connsiteX2319" fmla="*/ 896922 w 11991973"/>
              <a:gd name="connsiteY2319" fmla="*/ 1088090 h 3476625"/>
              <a:gd name="connsiteX2320" fmla="*/ 927594 w 11991973"/>
              <a:gd name="connsiteY2320" fmla="*/ 1085072 h 3476625"/>
              <a:gd name="connsiteX2321" fmla="*/ 928628 w 11991973"/>
              <a:gd name="connsiteY2321" fmla="*/ 1085091 h 3476625"/>
              <a:gd name="connsiteX2322" fmla="*/ 929172 w 11991973"/>
              <a:gd name="connsiteY2322" fmla="*/ 1084916 h 3476625"/>
              <a:gd name="connsiteX2323" fmla="*/ 979374 w 11991973"/>
              <a:gd name="connsiteY2323" fmla="*/ 1079977 h 3476625"/>
              <a:gd name="connsiteX2324" fmla="*/ 1142811 w 11991973"/>
              <a:gd name="connsiteY2324" fmla="*/ 1072818 h 3476625"/>
              <a:gd name="connsiteX2325" fmla="*/ 1322171 w 11991973"/>
              <a:gd name="connsiteY2325" fmla="*/ 1054638 h 3476625"/>
              <a:gd name="connsiteX2326" fmla="*/ 1420893 w 11991973"/>
              <a:gd name="connsiteY2326" fmla="*/ 1045232 h 3476625"/>
              <a:gd name="connsiteX2327" fmla="*/ 1404213 w 11991973"/>
              <a:gd name="connsiteY2327" fmla="*/ 1052456 h 3476625"/>
              <a:gd name="connsiteX2328" fmla="*/ 1400093 w 11991973"/>
              <a:gd name="connsiteY2328" fmla="*/ 1070367 h 3476625"/>
              <a:gd name="connsiteX2329" fmla="*/ 1400326 w 11991973"/>
              <a:gd name="connsiteY2329" fmla="*/ 1074432 h 3476625"/>
              <a:gd name="connsiteX2330" fmla="*/ 1416423 w 11991973"/>
              <a:gd name="connsiteY2330" fmla="*/ 1070883 h 3476625"/>
              <a:gd name="connsiteX2331" fmla="*/ 1422869 w 11991973"/>
              <a:gd name="connsiteY2331" fmla="*/ 1063061 h 3476625"/>
              <a:gd name="connsiteX2332" fmla="*/ 1427751 w 11991973"/>
              <a:gd name="connsiteY2332" fmla="*/ 1047957 h 3476625"/>
              <a:gd name="connsiteX2333" fmla="*/ 1421958 w 11991973"/>
              <a:gd name="connsiteY2333" fmla="*/ 1045130 h 3476625"/>
              <a:gd name="connsiteX2334" fmla="*/ 1466242 w 11991973"/>
              <a:gd name="connsiteY2334" fmla="*/ 1040911 h 3476625"/>
              <a:gd name="connsiteX2335" fmla="*/ 1471993 w 11991973"/>
              <a:gd name="connsiteY2335" fmla="*/ 1041228 h 3476625"/>
              <a:gd name="connsiteX2336" fmla="*/ 1466273 w 11991973"/>
              <a:gd name="connsiteY2336" fmla="*/ 1043728 h 3476625"/>
              <a:gd name="connsiteX2337" fmla="*/ 1485078 w 11991973"/>
              <a:gd name="connsiteY2337" fmla="*/ 1049547 h 3476625"/>
              <a:gd name="connsiteX2338" fmla="*/ 1479068 w 11991973"/>
              <a:gd name="connsiteY2338" fmla="*/ 1041618 h 3476625"/>
              <a:gd name="connsiteX2339" fmla="*/ 1524184 w 11991973"/>
              <a:gd name="connsiteY2339" fmla="*/ 1044104 h 3476625"/>
              <a:gd name="connsiteX2340" fmla="*/ 1562182 w 11991973"/>
              <a:gd name="connsiteY2340" fmla="*/ 1058273 h 3476625"/>
              <a:gd name="connsiteX2341" fmla="*/ 1629883 w 11991973"/>
              <a:gd name="connsiteY2341" fmla="*/ 1037911 h 3476625"/>
              <a:gd name="connsiteX2342" fmla="*/ 1596032 w 11991973"/>
              <a:gd name="connsiteY2342" fmla="*/ 1023366 h 3476625"/>
              <a:gd name="connsiteX2343" fmla="*/ 1673843 w 11991973"/>
              <a:gd name="connsiteY2343" fmla="*/ 997549 h 3476625"/>
              <a:gd name="connsiteX2344" fmla="*/ 1704769 w 11991973"/>
              <a:gd name="connsiteY2344" fmla="*/ 982802 h 3476625"/>
              <a:gd name="connsiteX2345" fmla="*/ 1705144 w 11991973"/>
              <a:gd name="connsiteY2345" fmla="*/ 983018 h 3476625"/>
              <a:gd name="connsiteX2346" fmla="*/ 1706283 w 11991973"/>
              <a:gd name="connsiteY2346" fmla="*/ 995367 h 3476625"/>
              <a:gd name="connsiteX2347" fmla="*/ 1714510 w 11991973"/>
              <a:gd name="connsiteY2347" fmla="*/ 988459 h 3476625"/>
              <a:gd name="connsiteX2348" fmla="*/ 1714510 w 11991973"/>
              <a:gd name="connsiteY2348" fmla="*/ 988459 h 3476625"/>
              <a:gd name="connsiteX2349" fmla="*/ 1705144 w 11991973"/>
              <a:gd name="connsiteY2349" fmla="*/ 983018 h 3476625"/>
              <a:gd name="connsiteX2350" fmla="*/ 1705108 w 11991973"/>
              <a:gd name="connsiteY2350" fmla="*/ 982641 h 3476625"/>
              <a:gd name="connsiteX2351" fmla="*/ 1704769 w 11991973"/>
              <a:gd name="connsiteY2351" fmla="*/ 982802 h 3476625"/>
              <a:gd name="connsiteX2352" fmla="*/ 1701196 w 11991973"/>
              <a:gd name="connsiteY2352" fmla="*/ 980727 h 3476625"/>
              <a:gd name="connsiteX2353" fmla="*/ 1490132 w 11991973"/>
              <a:gd name="connsiteY2353" fmla="*/ 988741 h 3476625"/>
              <a:gd name="connsiteX2354" fmla="*/ 1472261 w 11991973"/>
              <a:gd name="connsiteY2354" fmla="*/ 994221 h 3476625"/>
              <a:gd name="connsiteX2355" fmla="*/ 1471679 w 11991973"/>
              <a:gd name="connsiteY2355" fmla="*/ 993913 h 3476625"/>
              <a:gd name="connsiteX2356" fmla="*/ 1453109 w 11991973"/>
              <a:gd name="connsiteY2356" fmla="*/ 1000095 h 3476625"/>
              <a:gd name="connsiteX2357" fmla="*/ 1472261 w 11991973"/>
              <a:gd name="connsiteY2357" fmla="*/ 994221 h 3476625"/>
              <a:gd name="connsiteX2358" fmla="*/ 1488839 w 11991973"/>
              <a:gd name="connsiteY2358" fmla="*/ 1003004 h 3476625"/>
              <a:gd name="connsiteX2359" fmla="*/ 1306422 w 11991973"/>
              <a:gd name="connsiteY2359" fmla="*/ 1011731 h 3476625"/>
              <a:gd name="connsiteX2360" fmla="*/ 1312064 w 11991973"/>
              <a:gd name="connsiteY2360" fmla="*/ 997186 h 3476625"/>
              <a:gd name="connsiteX2361" fmla="*/ 1328989 w 11991973"/>
              <a:gd name="connsiteY2361" fmla="*/ 991367 h 3476625"/>
              <a:gd name="connsiteX2362" fmla="*/ 1273834 w 11991973"/>
              <a:gd name="connsiteY2362" fmla="*/ 991913 h 3476625"/>
              <a:gd name="connsiteX2363" fmla="*/ 1229121 w 11991973"/>
              <a:gd name="connsiteY2363" fmla="*/ 991527 h 3476625"/>
              <a:gd name="connsiteX2364" fmla="*/ 1229318 w 11991973"/>
              <a:gd name="connsiteY2364" fmla="*/ 991367 h 3476625"/>
              <a:gd name="connsiteX2365" fmla="*/ 1210511 w 11991973"/>
              <a:gd name="connsiteY2365" fmla="*/ 991367 h 3476625"/>
              <a:gd name="connsiteX2366" fmla="*/ 1210522 w 11991973"/>
              <a:gd name="connsiteY2366" fmla="*/ 991374 h 3476625"/>
              <a:gd name="connsiteX2367" fmla="*/ 1153654 w 11991973"/>
              <a:gd name="connsiteY2367" fmla="*/ 993004 h 3476625"/>
              <a:gd name="connsiteX2368" fmla="*/ 1116482 w 11991973"/>
              <a:gd name="connsiteY2368" fmla="*/ 1000095 h 3476625"/>
              <a:gd name="connsiteX2369" fmla="*/ 1100409 w 11991973"/>
              <a:gd name="connsiteY2369" fmla="*/ 1020412 h 3476625"/>
              <a:gd name="connsiteX2370" fmla="*/ 1078561 w 11991973"/>
              <a:gd name="connsiteY2370" fmla="*/ 1042241 h 3476625"/>
              <a:gd name="connsiteX2371" fmla="*/ 1057918 w 11991973"/>
              <a:gd name="connsiteY2371" fmla="*/ 1038321 h 3476625"/>
              <a:gd name="connsiteX2372" fmla="*/ 1032707 w 11991973"/>
              <a:gd name="connsiteY2372" fmla="*/ 1031867 h 3476625"/>
              <a:gd name="connsiteX2373" fmla="*/ 1034167 w 11991973"/>
              <a:gd name="connsiteY2373" fmla="*/ 1028427 h 3476625"/>
              <a:gd name="connsiteX2374" fmla="*/ 1040054 w 11991973"/>
              <a:gd name="connsiteY2374" fmla="*/ 1030730 h 3476625"/>
              <a:gd name="connsiteX2375" fmla="*/ 1045250 w 11991973"/>
              <a:gd name="connsiteY2375" fmla="*/ 1026310 h 3476625"/>
              <a:gd name="connsiteX2376" fmla="*/ 1042423 w 11991973"/>
              <a:gd name="connsiteY2376" fmla="*/ 1015979 h 3476625"/>
              <a:gd name="connsiteX2377" fmla="*/ 1045637 w 11991973"/>
              <a:gd name="connsiteY2377" fmla="*/ 1014321 h 3476625"/>
              <a:gd name="connsiteX2378" fmla="*/ 1033735 w 11991973"/>
              <a:gd name="connsiteY2378" fmla="*/ 1020457 h 3476625"/>
              <a:gd name="connsiteX2379" fmla="*/ 1038622 w 11991973"/>
              <a:gd name="connsiteY2379" fmla="*/ 1017937 h 3476625"/>
              <a:gd name="connsiteX2380" fmla="*/ 1034167 w 11991973"/>
              <a:gd name="connsiteY2380" fmla="*/ 1028427 h 3476625"/>
              <a:gd name="connsiteX2381" fmla="*/ 1028680 w 11991973"/>
              <a:gd name="connsiteY2381" fmla="*/ 1026280 h 3476625"/>
              <a:gd name="connsiteX2382" fmla="*/ 1031855 w 11991973"/>
              <a:gd name="connsiteY2382" fmla="*/ 1023366 h 3476625"/>
              <a:gd name="connsiteX2383" fmla="*/ 1017516 w 11991973"/>
              <a:gd name="connsiteY2383" fmla="*/ 1021912 h 3476625"/>
              <a:gd name="connsiteX2384" fmla="*/ 1028680 w 11991973"/>
              <a:gd name="connsiteY2384" fmla="*/ 1026280 h 3476625"/>
              <a:gd name="connsiteX2385" fmla="*/ 983778 w 11991973"/>
              <a:gd name="connsiteY2385" fmla="*/ 1067489 h 3476625"/>
              <a:gd name="connsiteX2386" fmla="*/ 929172 w 11991973"/>
              <a:gd name="connsiteY2386" fmla="*/ 1084916 h 3476625"/>
              <a:gd name="connsiteX2387" fmla="*/ 927594 w 11991973"/>
              <a:gd name="connsiteY2387" fmla="*/ 1085072 h 3476625"/>
              <a:gd name="connsiteX2388" fmla="*/ 868849 w 11991973"/>
              <a:gd name="connsiteY2388" fmla="*/ 1084011 h 3476625"/>
              <a:gd name="connsiteX2389" fmla="*/ 806888 w 11991973"/>
              <a:gd name="connsiteY2389" fmla="*/ 1072092 h 3476625"/>
              <a:gd name="connsiteX2390" fmla="*/ 770715 w 11991973"/>
              <a:gd name="connsiteY2390" fmla="*/ 1063343 h 3476625"/>
              <a:gd name="connsiteX2391" fmla="*/ 825460 w 11991973"/>
              <a:gd name="connsiteY2391" fmla="*/ 1051001 h 3476625"/>
              <a:gd name="connsiteX2392" fmla="*/ 949108 w 11991973"/>
              <a:gd name="connsiteY2392" fmla="*/ 985550 h 3476625"/>
              <a:gd name="connsiteX2393" fmla="*/ 934063 w 11991973"/>
              <a:gd name="connsiteY2393" fmla="*/ 1023366 h 3476625"/>
              <a:gd name="connsiteX2394" fmla="*/ 996123 w 11991973"/>
              <a:gd name="connsiteY2394" fmla="*/ 985550 h 3476625"/>
              <a:gd name="connsiteX2395" fmla="*/ 990584 w 11991973"/>
              <a:gd name="connsiteY2395" fmla="*/ 977079 h 3476625"/>
              <a:gd name="connsiteX2396" fmla="*/ 992624 w 11991973"/>
              <a:gd name="connsiteY2396" fmla="*/ 974671 h 3476625"/>
              <a:gd name="connsiteX2397" fmla="*/ 1005644 w 11991973"/>
              <a:gd name="connsiteY2397" fmla="*/ 972051 h 3476625"/>
              <a:gd name="connsiteX2398" fmla="*/ 995537 w 11991973"/>
              <a:gd name="connsiteY2398" fmla="*/ 971232 h 3476625"/>
              <a:gd name="connsiteX2399" fmla="*/ 992624 w 11991973"/>
              <a:gd name="connsiteY2399" fmla="*/ 974671 h 3476625"/>
              <a:gd name="connsiteX2400" fmla="*/ 977097 w 11991973"/>
              <a:gd name="connsiteY2400" fmla="*/ 977794 h 3476625"/>
              <a:gd name="connsiteX2401" fmla="*/ 924662 w 11991973"/>
              <a:gd name="connsiteY2401" fmla="*/ 985550 h 3476625"/>
              <a:gd name="connsiteX2402" fmla="*/ 1328989 w 11991973"/>
              <a:gd name="connsiteY2402" fmla="*/ 930279 h 3476625"/>
              <a:gd name="connsiteX2403" fmla="*/ 1866838 w 11991973"/>
              <a:gd name="connsiteY2403" fmla="*/ 799376 h 3476625"/>
              <a:gd name="connsiteX2404" fmla="*/ 1842625 w 11991973"/>
              <a:gd name="connsiteY2404" fmla="*/ 799012 h 3476625"/>
              <a:gd name="connsiteX2405" fmla="*/ 1830789 w 11991973"/>
              <a:gd name="connsiteY2405" fmla="*/ 800135 h 3476625"/>
              <a:gd name="connsiteX2406" fmla="*/ 1856730 w 11991973"/>
              <a:gd name="connsiteY2406" fmla="*/ 791013 h 3476625"/>
              <a:gd name="connsiteX2407" fmla="*/ 1895048 w 11991973"/>
              <a:gd name="connsiteY2407" fmla="*/ 779014 h 3476625"/>
              <a:gd name="connsiteX2408" fmla="*/ 1876242 w 11991973"/>
              <a:gd name="connsiteY2408" fmla="*/ 822647 h 3476625"/>
              <a:gd name="connsiteX2409" fmla="*/ 1907143 w 11991973"/>
              <a:gd name="connsiteY2409" fmla="*/ 796441 h 3476625"/>
              <a:gd name="connsiteX2410" fmla="*/ 1921288 w 11991973"/>
              <a:gd name="connsiteY2410" fmla="*/ 801331 h 3476625"/>
              <a:gd name="connsiteX2411" fmla="*/ 1922082 w 11991973"/>
              <a:gd name="connsiteY2411" fmla="*/ 794650 h 3476625"/>
              <a:gd name="connsiteX2412" fmla="*/ 1916126 w 11991973"/>
              <a:gd name="connsiteY2412" fmla="*/ 790680 h 3476625"/>
              <a:gd name="connsiteX2413" fmla="*/ 1937361 w 11991973"/>
              <a:gd name="connsiteY2413" fmla="*/ 777741 h 3476625"/>
              <a:gd name="connsiteX2414" fmla="*/ 1943286 w 11991973"/>
              <a:gd name="connsiteY2414" fmla="*/ 775954 h 3476625"/>
              <a:gd name="connsiteX2415" fmla="*/ 1940886 w 11991973"/>
              <a:gd name="connsiteY2415" fmla="*/ 783378 h 3476625"/>
              <a:gd name="connsiteX2416" fmla="*/ 1968391 w 11991973"/>
              <a:gd name="connsiteY2416" fmla="*/ 770286 h 3476625"/>
              <a:gd name="connsiteX2417" fmla="*/ 1961258 w 11991973"/>
              <a:gd name="connsiteY2417" fmla="*/ 770534 h 3476625"/>
              <a:gd name="connsiteX2418" fmla="*/ 1988607 w 11991973"/>
              <a:gd name="connsiteY2418" fmla="*/ 762287 h 3476625"/>
              <a:gd name="connsiteX2419" fmla="*/ 2034917 w 11991973"/>
              <a:gd name="connsiteY2419" fmla="*/ 758833 h 3476625"/>
              <a:gd name="connsiteX2420" fmla="*/ 2072900 w 11991973"/>
              <a:gd name="connsiteY2420" fmla="*/ 751526 h 3476625"/>
              <a:gd name="connsiteX2421" fmla="*/ 2075333 w 11991973"/>
              <a:gd name="connsiteY2421" fmla="*/ 752941 h 3476625"/>
              <a:gd name="connsiteX2422" fmla="*/ 2081228 w 11991973"/>
              <a:gd name="connsiteY2422" fmla="*/ 749924 h 3476625"/>
              <a:gd name="connsiteX2423" fmla="*/ 2072900 w 11991973"/>
              <a:gd name="connsiteY2423" fmla="*/ 751526 h 3476625"/>
              <a:gd name="connsiteX2424" fmla="*/ 2070385 w 11991973"/>
              <a:gd name="connsiteY2424" fmla="*/ 750061 h 3476625"/>
              <a:gd name="connsiteX2425" fmla="*/ 2064301 w 11991973"/>
              <a:gd name="connsiteY2425" fmla="*/ 706289 h 3476625"/>
              <a:gd name="connsiteX2426" fmla="*/ 2557237 w 11991973"/>
              <a:gd name="connsiteY2426" fmla="*/ 681154 h 3476625"/>
              <a:gd name="connsiteX2427" fmla="*/ 2576693 w 11991973"/>
              <a:gd name="connsiteY2427" fmla="*/ 689659 h 3476625"/>
              <a:gd name="connsiteX2428" fmla="*/ 2583783 w 11991973"/>
              <a:gd name="connsiteY2428" fmla="*/ 689465 h 3476625"/>
              <a:gd name="connsiteX2429" fmla="*/ 2599998 w 11991973"/>
              <a:gd name="connsiteY2429" fmla="*/ 673512 h 3476625"/>
              <a:gd name="connsiteX2430" fmla="*/ 2671734 w 11991973"/>
              <a:gd name="connsiteY2430" fmla="*/ 642292 h 3476625"/>
              <a:gd name="connsiteX2431" fmla="*/ 2656689 w 11991973"/>
              <a:gd name="connsiteY2431" fmla="*/ 680109 h 3476625"/>
              <a:gd name="connsiteX2432" fmla="*/ 2773846 w 11991973"/>
              <a:gd name="connsiteY2432" fmla="*/ 648201 h 3476625"/>
              <a:gd name="connsiteX2433" fmla="*/ 2801366 w 11991973"/>
              <a:gd name="connsiteY2433" fmla="*/ 634561 h 3476625"/>
              <a:gd name="connsiteX2434" fmla="*/ 2803375 w 11991973"/>
              <a:gd name="connsiteY2434" fmla="*/ 659746 h 3476625"/>
              <a:gd name="connsiteX2435" fmla="*/ 2848510 w 11991973"/>
              <a:gd name="connsiteY2435" fmla="*/ 624839 h 3476625"/>
              <a:gd name="connsiteX2436" fmla="*/ 2820300 w 11991973"/>
              <a:gd name="connsiteY2436" fmla="*/ 620885 h 3476625"/>
              <a:gd name="connsiteX2437" fmla="*/ 2801330 w 11991973"/>
              <a:gd name="connsiteY2437" fmla="*/ 631458 h 3476625"/>
              <a:gd name="connsiteX2438" fmla="*/ 2797734 w 11991973"/>
              <a:gd name="connsiteY2438" fmla="*/ 627748 h 3476625"/>
              <a:gd name="connsiteX2439" fmla="*/ 2780810 w 11991973"/>
              <a:gd name="connsiteY2439" fmla="*/ 613202 h 3476625"/>
              <a:gd name="connsiteX2440" fmla="*/ 2797735 w 11991973"/>
              <a:gd name="connsiteY2440" fmla="*/ 601567 h 3476625"/>
              <a:gd name="connsiteX2441" fmla="*/ 2868959 w 11991973"/>
              <a:gd name="connsiteY2441" fmla="*/ 587385 h 3476625"/>
              <a:gd name="connsiteX2442" fmla="*/ 2871623 w 11991973"/>
              <a:gd name="connsiteY2442" fmla="*/ 586904 h 3476625"/>
              <a:gd name="connsiteX2443" fmla="*/ 2871146 w 11991973"/>
              <a:gd name="connsiteY2443" fmla="*/ 587562 h 3476625"/>
              <a:gd name="connsiteX2444" fmla="*/ 2861673 w 11991973"/>
              <a:gd name="connsiteY2444" fmla="*/ 604476 h 3476625"/>
              <a:gd name="connsiteX2445" fmla="*/ 2927495 w 11991973"/>
              <a:gd name="connsiteY2445" fmla="*/ 584114 h 3476625"/>
              <a:gd name="connsiteX2446" fmla="*/ 2905897 w 11991973"/>
              <a:gd name="connsiteY2446" fmla="*/ 580704 h 3476625"/>
              <a:gd name="connsiteX2447" fmla="*/ 2871623 w 11991973"/>
              <a:gd name="connsiteY2447" fmla="*/ 586904 h 3476625"/>
              <a:gd name="connsiteX2448" fmla="*/ 2877511 w 11991973"/>
              <a:gd name="connsiteY2448" fmla="*/ 578795 h 3476625"/>
              <a:gd name="connsiteX2449" fmla="*/ 2893644 w 11991973"/>
              <a:gd name="connsiteY2449" fmla="*/ 557933 h 3476625"/>
              <a:gd name="connsiteX2450" fmla="*/ 2995197 w 11991973"/>
              <a:gd name="connsiteY2450" fmla="*/ 546297 h 3476625"/>
              <a:gd name="connsiteX2451" fmla="*/ 2995195 w 11991973"/>
              <a:gd name="connsiteY2451" fmla="*/ 556717 h 3476625"/>
              <a:gd name="connsiteX2452" fmla="*/ 2981648 w 11991973"/>
              <a:gd name="connsiteY2452" fmla="*/ 563523 h 3476625"/>
              <a:gd name="connsiteX2453" fmla="*/ 2971227 w 11991973"/>
              <a:gd name="connsiteY2453" fmla="*/ 575587 h 3476625"/>
              <a:gd name="connsiteX2454" fmla="*/ 2959232 w 11991973"/>
              <a:gd name="connsiteY2454" fmla="*/ 580658 h 3476625"/>
              <a:gd name="connsiteX2455" fmla="*/ 2961346 w 11991973"/>
              <a:gd name="connsiteY2455" fmla="*/ 587022 h 3476625"/>
              <a:gd name="connsiteX2456" fmla="*/ 2971227 w 11991973"/>
              <a:gd name="connsiteY2456" fmla="*/ 575587 h 3476625"/>
              <a:gd name="connsiteX2457" fmla="*/ 2976859 w 11991973"/>
              <a:gd name="connsiteY2457" fmla="*/ 573205 h 3476625"/>
              <a:gd name="connsiteX2458" fmla="*/ 2995194 w 11991973"/>
              <a:gd name="connsiteY2458" fmla="*/ 562478 h 3476625"/>
              <a:gd name="connsiteX2459" fmla="*/ 2995195 w 11991973"/>
              <a:gd name="connsiteY2459" fmla="*/ 556717 h 3476625"/>
              <a:gd name="connsiteX2460" fmla="*/ 3013768 w 11991973"/>
              <a:gd name="connsiteY2460" fmla="*/ 547388 h 3476625"/>
              <a:gd name="connsiteX2461" fmla="*/ 3076061 w 11991973"/>
              <a:gd name="connsiteY2461" fmla="*/ 549205 h 3476625"/>
              <a:gd name="connsiteX2462" fmla="*/ 3061016 w 11991973"/>
              <a:gd name="connsiteY2462" fmla="*/ 566660 h 3476625"/>
              <a:gd name="connsiteX2463" fmla="*/ 3121197 w 11991973"/>
              <a:gd name="connsiteY2463" fmla="*/ 543388 h 3476625"/>
              <a:gd name="connsiteX2464" fmla="*/ 3097189 w 11991973"/>
              <a:gd name="connsiteY2464" fmla="*/ 572341 h 3476625"/>
              <a:gd name="connsiteX2465" fmla="*/ 3041334 w 11991973"/>
              <a:gd name="connsiteY2465" fmla="*/ 591020 h 3476625"/>
              <a:gd name="connsiteX2466" fmla="*/ 3039420 w 11991973"/>
              <a:gd name="connsiteY2466" fmla="*/ 590885 h 3476625"/>
              <a:gd name="connsiteX2467" fmla="*/ 3023405 w 11991973"/>
              <a:gd name="connsiteY2467" fmla="*/ 589931 h 3476625"/>
              <a:gd name="connsiteX2468" fmla="*/ 3039156 w 11991973"/>
              <a:gd name="connsiteY2468" fmla="*/ 591749 h 3476625"/>
              <a:gd name="connsiteX2469" fmla="*/ 3041334 w 11991973"/>
              <a:gd name="connsiteY2469" fmla="*/ 591020 h 3476625"/>
              <a:gd name="connsiteX2470" fmla="*/ 3072534 w 11991973"/>
              <a:gd name="connsiteY2470" fmla="*/ 593204 h 3476625"/>
              <a:gd name="connsiteX2471" fmla="*/ 3097196 w 11991973"/>
              <a:gd name="connsiteY2471" fmla="*/ 595407 h 3476625"/>
              <a:gd name="connsiteX2472" fmla="*/ 3096748 w 11991973"/>
              <a:gd name="connsiteY2472" fmla="*/ 595749 h 3476625"/>
              <a:gd name="connsiteX2473" fmla="*/ 3098104 w 11991973"/>
              <a:gd name="connsiteY2473" fmla="*/ 595488 h 3476625"/>
              <a:gd name="connsiteX2474" fmla="*/ 3104595 w 11991973"/>
              <a:gd name="connsiteY2474" fmla="*/ 596068 h 3476625"/>
              <a:gd name="connsiteX2475" fmla="*/ 3117435 w 11991973"/>
              <a:gd name="connsiteY2475" fmla="*/ 598658 h 3476625"/>
              <a:gd name="connsiteX2476" fmla="*/ 3112884 w 11991973"/>
              <a:gd name="connsiteY2476" fmla="*/ 589680 h 3476625"/>
              <a:gd name="connsiteX2477" fmla="*/ 3123309 w 11991973"/>
              <a:gd name="connsiteY2477" fmla="*/ 582114 h 3476625"/>
              <a:gd name="connsiteX2478" fmla="*/ 3194348 w 11991973"/>
              <a:gd name="connsiteY2478" fmla="*/ 552796 h 3476625"/>
              <a:gd name="connsiteX2479" fmla="*/ 3189721 w 11991973"/>
              <a:gd name="connsiteY2479" fmla="*/ 581855 h 3476625"/>
              <a:gd name="connsiteX2480" fmla="*/ 3185371 w 11991973"/>
              <a:gd name="connsiteY2480" fmla="*/ 590295 h 3476625"/>
              <a:gd name="connsiteX2481" fmla="*/ 3205822 w 11991973"/>
              <a:gd name="connsiteY2481" fmla="*/ 587022 h 3476625"/>
              <a:gd name="connsiteX2482" fmla="*/ 3201037 w 11991973"/>
              <a:gd name="connsiteY2482" fmla="*/ 585140 h 3476625"/>
              <a:gd name="connsiteX2483" fmla="*/ 3203267 w 11991973"/>
              <a:gd name="connsiteY2483" fmla="*/ 584795 h 3476625"/>
              <a:gd name="connsiteX2484" fmla="*/ 3262240 w 11991973"/>
              <a:gd name="connsiteY2484" fmla="*/ 575386 h 3476625"/>
              <a:gd name="connsiteX2485" fmla="*/ 3245314 w 11991973"/>
              <a:gd name="connsiteY2485" fmla="*/ 557933 h 3476625"/>
              <a:gd name="connsiteX2486" fmla="*/ 3604508 w 11991973"/>
              <a:gd name="connsiteY2486" fmla="*/ 496844 h 3476625"/>
              <a:gd name="connsiteX2487" fmla="*/ 3583821 w 11991973"/>
              <a:gd name="connsiteY2487" fmla="*/ 531752 h 3476625"/>
              <a:gd name="connsiteX2488" fmla="*/ 3741791 w 11991973"/>
              <a:gd name="connsiteY2488" fmla="*/ 511389 h 3476625"/>
              <a:gd name="connsiteX2489" fmla="*/ 3659047 w 11991973"/>
              <a:gd name="connsiteY2489" fmla="*/ 508480 h 3476625"/>
              <a:gd name="connsiteX2490" fmla="*/ 4116030 w 11991973"/>
              <a:gd name="connsiteY2490" fmla="*/ 438666 h 3476625"/>
              <a:gd name="connsiteX2491" fmla="*/ 4080302 w 11991973"/>
              <a:gd name="connsiteY2491" fmla="*/ 457938 h 3476625"/>
              <a:gd name="connsiteX2492" fmla="*/ 4079230 w 11991973"/>
              <a:gd name="connsiteY2492" fmla="*/ 458366 h 3476625"/>
              <a:gd name="connsiteX2493" fmla="*/ 4070896 w 11991973"/>
              <a:gd name="connsiteY2493" fmla="*/ 453209 h 3476625"/>
              <a:gd name="connsiteX2494" fmla="*/ 4061493 w 11991973"/>
              <a:gd name="connsiteY2494" fmla="*/ 456119 h 3476625"/>
              <a:gd name="connsiteX2495" fmla="*/ 4080301 w 11991973"/>
              <a:gd name="connsiteY2495" fmla="*/ 459028 h 3476625"/>
              <a:gd name="connsiteX2496" fmla="*/ 4080172 w 11991973"/>
              <a:gd name="connsiteY2496" fmla="*/ 458950 h 3476625"/>
              <a:gd name="connsiteX2497" fmla="*/ 4084824 w 11991973"/>
              <a:gd name="connsiteY2497" fmla="*/ 458710 h 3476625"/>
              <a:gd name="connsiteX2498" fmla="*/ 4146120 w 11991973"/>
              <a:gd name="connsiteY2498" fmla="*/ 453210 h 3476625"/>
              <a:gd name="connsiteX2499" fmla="*/ 4490266 w 11991973"/>
              <a:gd name="connsiteY2499" fmla="*/ 409576 h 3476625"/>
              <a:gd name="connsiteX2500" fmla="*/ 4471461 w 11991973"/>
              <a:gd name="connsiteY2500" fmla="*/ 365941 h 3476625"/>
              <a:gd name="connsiteX2501" fmla="*/ 4497788 w 11991973"/>
              <a:gd name="connsiteY2501" fmla="*/ 371759 h 3476625"/>
              <a:gd name="connsiteX2502" fmla="*/ 4674563 w 11991973"/>
              <a:gd name="connsiteY2502" fmla="*/ 377578 h 3476625"/>
              <a:gd name="connsiteX2503" fmla="*/ 5011191 w 11991973"/>
              <a:gd name="connsiteY2503" fmla="*/ 313580 h 3476625"/>
              <a:gd name="connsiteX2504" fmla="*/ 5042893 w 11991973"/>
              <a:gd name="connsiteY2504" fmla="*/ 339505 h 3476625"/>
              <a:gd name="connsiteX2505" fmla="*/ 5043340 w 11991973"/>
              <a:gd name="connsiteY2505" fmla="*/ 339066 h 3476625"/>
              <a:gd name="connsiteX2506" fmla="*/ 5045277 w 11991973"/>
              <a:gd name="connsiteY2506" fmla="*/ 344851 h 3476625"/>
              <a:gd name="connsiteX2507" fmla="*/ 5065728 w 11991973"/>
              <a:gd name="connsiteY2507" fmla="*/ 333943 h 3476625"/>
              <a:gd name="connsiteX2508" fmla="*/ 5045652 w 11991973"/>
              <a:gd name="connsiteY2508" fmla="*/ 336798 h 3476625"/>
              <a:gd name="connsiteX2509" fmla="*/ 5060792 w 11991973"/>
              <a:gd name="connsiteY2509" fmla="*/ 321944 h 3476625"/>
              <a:gd name="connsiteX2510" fmla="*/ 5148474 w 11991973"/>
              <a:gd name="connsiteY2510" fmla="*/ 310671 h 3476625"/>
              <a:gd name="connsiteX2511" fmla="*/ 5118383 w 11991973"/>
              <a:gd name="connsiteY2511" fmla="*/ 336852 h 3476625"/>
              <a:gd name="connsiteX2512" fmla="*/ 5180445 w 11991973"/>
              <a:gd name="connsiteY2512" fmla="*/ 304853 h 3476625"/>
              <a:gd name="connsiteX2513" fmla="*/ 5161639 w 11991973"/>
              <a:gd name="connsiteY2513" fmla="*/ 339760 h 3476625"/>
              <a:gd name="connsiteX2514" fmla="*/ 5752145 w 11991973"/>
              <a:gd name="connsiteY2514" fmla="*/ 246674 h 3476625"/>
              <a:gd name="connsiteX2515" fmla="*/ 5727697 w 11991973"/>
              <a:gd name="connsiteY2515" fmla="*/ 237947 h 3476625"/>
              <a:gd name="connsiteX2516" fmla="*/ 5749989 w 11991973"/>
              <a:gd name="connsiteY2516" fmla="*/ 229037 h 3476625"/>
              <a:gd name="connsiteX2517" fmla="*/ 5748383 w 11991973"/>
              <a:gd name="connsiteY2517" fmla="*/ 235038 h 3476625"/>
              <a:gd name="connsiteX2518" fmla="*/ 5883787 w 11991973"/>
              <a:gd name="connsiteY2518" fmla="*/ 191404 h 3476625"/>
              <a:gd name="connsiteX2519" fmla="*/ 5930801 w 11991973"/>
              <a:gd name="connsiteY2519" fmla="*/ 200130 h 3476625"/>
              <a:gd name="connsiteX2520" fmla="*/ 5906353 w 11991973"/>
              <a:gd name="connsiteY2520" fmla="*/ 229220 h 3476625"/>
              <a:gd name="connsiteX2521" fmla="*/ 6043637 w 11991973"/>
              <a:gd name="connsiteY2521" fmla="*/ 168133 h 3476625"/>
              <a:gd name="connsiteX2522" fmla="*/ 6083129 w 11991973"/>
              <a:gd name="connsiteY2522" fmla="*/ 173950 h 3476625"/>
              <a:gd name="connsiteX2523" fmla="*/ 6045519 w 11991973"/>
              <a:gd name="connsiteY2523" fmla="*/ 147769 h 3476625"/>
              <a:gd name="connsiteX2524" fmla="*/ 6257348 w 11991973"/>
              <a:gd name="connsiteY2524" fmla="*/ 151860 h 3476625"/>
              <a:gd name="connsiteX2525" fmla="*/ 6271620 w 11991973"/>
              <a:gd name="connsiteY2525" fmla="*/ 153887 h 3476625"/>
              <a:gd name="connsiteX2526" fmla="*/ 6258964 w 11991973"/>
              <a:gd name="connsiteY2526" fmla="*/ 156496 h 3476625"/>
              <a:gd name="connsiteX2527" fmla="*/ 6244859 w 11991973"/>
              <a:gd name="connsiteY2527" fmla="*/ 168132 h 3476625"/>
              <a:gd name="connsiteX2528" fmla="*/ 6261786 w 11991973"/>
              <a:gd name="connsiteY2528" fmla="*/ 166314 h 3476625"/>
              <a:gd name="connsiteX2529" fmla="*/ 6272672 w 11991973"/>
              <a:gd name="connsiteY2529" fmla="*/ 154036 h 3476625"/>
              <a:gd name="connsiteX2530" fmla="*/ 6289994 w 11991973"/>
              <a:gd name="connsiteY2530" fmla="*/ 156496 h 3476625"/>
              <a:gd name="connsiteX2531" fmla="*/ 6444203 w 11991973"/>
              <a:gd name="connsiteY2531" fmla="*/ 89591 h 3476625"/>
              <a:gd name="connsiteX2532" fmla="*/ 6303159 w 11991973"/>
              <a:gd name="connsiteY2532" fmla="*/ 141952 h 3476625"/>
              <a:gd name="connsiteX2533" fmla="*/ 6596088 w 11991973"/>
              <a:gd name="connsiteY2533" fmla="*/ 804 h 3476625"/>
              <a:gd name="connsiteX2534" fmla="*/ 6611576 w 11991973"/>
              <a:gd name="connsiteY2534" fmla="*/ 2321 h 3476625"/>
              <a:gd name="connsiteX2535" fmla="*/ 6581486 w 11991973"/>
              <a:gd name="connsiteY2535" fmla="*/ 66318 h 3476625"/>
              <a:gd name="connsiteX2536" fmla="*/ 6893665 w 11991973"/>
              <a:gd name="connsiteY2536" fmla="*/ 57592 h 3476625"/>
              <a:gd name="connsiteX2537" fmla="*/ 6889759 w 11991973"/>
              <a:gd name="connsiteY2537" fmla="*/ 64496 h 3476625"/>
              <a:gd name="connsiteX2538" fmla="*/ 6885966 w 11991973"/>
              <a:gd name="connsiteY2538" fmla="*/ 65409 h 3476625"/>
              <a:gd name="connsiteX2539" fmla="*/ 6872979 w 11991973"/>
              <a:gd name="connsiteY2539" fmla="*/ 69227 h 3476625"/>
              <a:gd name="connsiteX2540" fmla="*/ 6885438 w 11991973"/>
              <a:gd name="connsiteY2540" fmla="*/ 72136 h 3476625"/>
              <a:gd name="connsiteX2541" fmla="*/ 6889759 w 11991973"/>
              <a:gd name="connsiteY2541" fmla="*/ 64496 h 3476625"/>
              <a:gd name="connsiteX2542" fmla="*/ 6906359 w 11991973"/>
              <a:gd name="connsiteY2542" fmla="*/ 60501 h 3476625"/>
              <a:gd name="connsiteX2543" fmla="*/ 6942560 w 11991973"/>
              <a:gd name="connsiteY2543" fmla="*/ 60501 h 3476625"/>
              <a:gd name="connsiteX2544" fmla="*/ 6918113 w 11991973"/>
              <a:gd name="connsiteY2544" fmla="*/ 115771 h 3476625"/>
              <a:gd name="connsiteX2545" fmla="*/ 7106172 w 11991973"/>
              <a:gd name="connsiteY2545" fmla="*/ 43047 h 3476625"/>
              <a:gd name="connsiteX2546" fmla="*/ 7064799 w 11991973"/>
              <a:gd name="connsiteY2546" fmla="*/ 77954 h 3476625"/>
              <a:gd name="connsiteX2547" fmla="*/ 7132500 w 11991973"/>
              <a:gd name="connsiteY2547" fmla="*/ 92499 h 3476625"/>
              <a:gd name="connsiteX2548" fmla="*/ 7423993 w 11991973"/>
              <a:gd name="connsiteY2548" fmla="*/ 107044 h 3476625"/>
              <a:gd name="connsiteX2549" fmla="*/ 7136261 w 11991973"/>
              <a:gd name="connsiteY2549" fmla="*/ 232130 h 3476625"/>
              <a:gd name="connsiteX2550" fmla="*/ 6861695 w 11991973"/>
              <a:gd name="connsiteY2550" fmla="*/ 325216 h 3476625"/>
              <a:gd name="connsiteX2551" fmla="*/ 6940680 w 11991973"/>
              <a:gd name="connsiteY2551" fmla="*/ 351397 h 3476625"/>
              <a:gd name="connsiteX2552" fmla="*/ 7136261 w 11991973"/>
              <a:gd name="connsiteY2552" fmla="*/ 389213 h 3476625"/>
              <a:gd name="connsiteX2553" fmla="*/ 6903068 w 11991973"/>
              <a:gd name="connsiteY2553" fmla="*/ 461937 h 3476625"/>
              <a:gd name="connsiteX2554" fmla="*/ 6833487 w 11991973"/>
              <a:gd name="connsiteY2554" fmla="*/ 479391 h 3476625"/>
              <a:gd name="connsiteX2555" fmla="*/ 6743217 w 11991973"/>
              <a:gd name="connsiteY2555" fmla="*/ 531752 h 3476625"/>
              <a:gd name="connsiteX2556" fmla="*/ 6778948 w 11991973"/>
              <a:gd name="connsiteY2556" fmla="*/ 514298 h 3476625"/>
              <a:gd name="connsiteX2557" fmla="*/ 6763905 w 11991973"/>
              <a:gd name="connsiteY2557" fmla="*/ 566659 h 3476625"/>
              <a:gd name="connsiteX2558" fmla="*/ 7049755 w 11991973"/>
              <a:gd name="connsiteY2558" fmla="*/ 470663 h 3476625"/>
              <a:gd name="connsiteX2559" fmla="*/ 7132500 w 11991973"/>
              <a:gd name="connsiteY2559" fmla="*/ 499753 h 3476625"/>
              <a:gd name="connsiteX2560" fmla="*/ 7226530 w 11991973"/>
              <a:gd name="connsiteY2560" fmla="*/ 488118 h 3476625"/>
              <a:gd name="connsiteX2561" fmla="*/ 7363814 w 11991973"/>
              <a:gd name="connsiteY2561" fmla="*/ 485208 h 3476625"/>
              <a:gd name="connsiteX2562" fmla="*/ 7333724 w 11991973"/>
              <a:gd name="connsiteY2562" fmla="*/ 511389 h 3476625"/>
              <a:gd name="connsiteX2563" fmla="*/ 7395784 w 11991973"/>
              <a:gd name="connsiteY2563" fmla="*/ 479391 h 3476625"/>
              <a:gd name="connsiteX2564" fmla="*/ 7376978 w 11991973"/>
              <a:gd name="connsiteY2564" fmla="*/ 514298 h 3476625"/>
              <a:gd name="connsiteX2565" fmla="*/ 7967484 w 11991973"/>
              <a:gd name="connsiteY2565" fmla="*/ 421211 h 3476625"/>
              <a:gd name="connsiteX2566" fmla="*/ 7943037 w 11991973"/>
              <a:gd name="connsiteY2566" fmla="*/ 412485 h 3476625"/>
              <a:gd name="connsiteX2567" fmla="*/ 7965329 w 11991973"/>
              <a:gd name="connsiteY2567" fmla="*/ 403575 h 3476625"/>
              <a:gd name="connsiteX2568" fmla="*/ 7963723 w 11991973"/>
              <a:gd name="connsiteY2568" fmla="*/ 409576 h 3476625"/>
              <a:gd name="connsiteX2569" fmla="*/ 8099126 w 11991973"/>
              <a:gd name="connsiteY2569" fmla="*/ 365941 h 3476625"/>
              <a:gd name="connsiteX2570" fmla="*/ 8146142 w 11991973"/>
              <a:gd name="connsiteY2570" fmla="*/ 374668 h 3476625"/>
              <a:gd name="connsiteX2571" fmla="*/ 8121693 w 11991973"/>
              <a:gd name="connsiteY2571" fmla="*/ 403757 h 3476625"/>
              <a:gd name="connsiteX2572" fmla="*/ 8258977 w 11991973"/>
              <a:gd name="connsiteY2572" fmla="*/ 342669 h 3476625"/>
              <a:gd name="connsiteX2573" fmla="*/ 8298470 w 11991973"/>
              <a:gd name="connsiteY2573" fmla="*/ 348488 h 3476625"/>
              <a:gd name="connsiteX2574" fmla="*/ 8260858 w 11991973"/>
              <a:gd name="connsiteY2574" fmla="*/ 322307 h 3476625"/>
              <a:gd name="connsiteX2575" fmla="*/ 8472688 w 11991973"/>
              <a:gd name="connsiteY2575" fmla="*/ 326398 h 3476625"/>
              <a:gd name="connsiteX2576" fmla="*/ 8491664 w 11991973"/>
              <a:gd name="connsiteY2576" fmla="*/ 328229 h 3476625"/>
              <a:gd name="connsiteX2577" fmla="*/ 8478065 w 11991973"/>
              <a:gd name="connsiteY2577" fmla="*/ 331034 h 3476625"/>
              <a:gd name="connsiteX2578" fmla="*/ 8463961 w 11991973"/>
              <a:gd name="connsiteY2578" fmla="*/ 342669 h 3476625"/>
              <a:gd name="connsiteX2579" fmla="*/ 8480886 w 11991973"/>
              <a:gd name="connsiteY2579" fmla="*/ 340852 h 3476625"/>
              <a:gd name="connsiteX2580" fmla="*/ 8492045 w 11991973"/>
              <a:gd name="connsiteY2580" fmla="*/ 328266 h 3476625"/>
              <a:gd name="connsiteX2581" fmla="*/ 8497067 w 11991973"/>
              <a:gd name="connsiteY2581" fmla="*/ 328750 h 3476625"/>
              <a:gd name="connsiteX2582" fmla="*/ 8505335 w 11991973"/>
              <a:gd name="connsiteY2582" fmla="*/ 331034 h 3476625"/>
              <a:gd name="connsiteX2583" fmla="*/ 8659543 w 11991973"/>
              <a:gd name="connsiteY2583" fmla="*/ 264127 h 3476625"/>
              <a:gd name="connsiteX2584" fmla="*/ 8518498 w 11991973"/>
              <a:gd name="connsiteY2584" fmla="*/ 316489 h 3476625"/>
              <a:gd name="connsiteX2585" fmla="*/ 8826917 w 11991973"/>
              <a:gd name="connsiteY2585" fmla="*/ 176859 h 3476625"/>
              <a:gd name="connsiteX2586" fmla="*/ 8796827 w 11991973"/>
              <a:gd name="connsiteY2586" fmla="*/ 240856 h 3476625"/>
              <a:gd name="connsiteX2587" fmla="*/ 9109005 w 11991973"/>
              <a:gd name="connsiteY2587" fmla="*/ 232130 h 3476625"/>
              <a:gd name="connsiteX2588" fmla="*/ 9105099 w 11991973"/>
              <a:gd name="connsiteY2588" fmla="*/ 239034 h 3476625"/>
              <a:gd name="connsiteX2589" fmla="*/ 9101307 w 11991973"/>
              <a:gd name="connsiteY2589" fmla="*/ 239947 h 3476625"/>
              <a:gd name="connsiteX2590" fmla="*/ 9088319 w 11991973"/>
              <a:gd name="connsiteY2590" fmla="*/ 243765 h 3476625"/>
              <a:gd name="connsiteX2591" fmla="*/ 9100777 w 11991973"/>
              <a:gd name="connsiteY2591" fmla="*/ 246674 h 3476625"/>
              <a:gd name="connsiteX2592" fmla="*/ 9105099 w 11991973"/>
              <a:gd name="connsiteY2592" fmla="*/ 239034 h 3476625"/>
              <a:gd name="connsiteX2593" fmla="*/ 9121699 w 11991973"/>
              <a:gd name="connsiteY2593" fmla="*/ 235038 h 3476625"/>
              <a:gd name="connsiteX2594" fmla="*/ 9157900 w 11991973"/>
              <a:gd name="connsiteY2594" fmla="*/ 235038 h 3476625"/>
              <a:gd name="connsiteX2595" fmla="*/ 9133452 w 11991973"/>
              <a:gd name="connsiteY2595" fmla="*/ 290308 h 3476625"/>
              <a:gd name="connsiteX2596" fmla="*/ 9321512 w 11991973"/>
              <a:gd name="connsiteY2596" fmla="*/ 217585 h 3476625"/>
              <a:gd name="connsiteX2597" fmla="*/ 9280139 w 11991973"/>
              <a:gd name="connsiteY2597" fmla="*/ 252492 h 3476625"/>
              <a:gd name="connsiteX2598" fmla="*/ 9347841 w 11991973"/>
              <a:gd name="connsiteY2598" fmla="*/ 267037 h 3476625"/>
              <a:gd name="connsiteX2599" fmla="*/ 9639333 w 11991973"/>
              <a:gd name="connsiteY2599" fmla="*/ 281582 h 3476625"/>
              <a:gd name="connsiteX2600" fmla="*/ 9351602 w 11991973"/>
              <a:gd name="connsiteY2600" fmla="*/ 406666 h 3476625"/>
              <a:gd name="connsiteX2601" fmla="*/ 9077035 w 11991973"/>
              <a:gd name="connsiteY2601" fmla="*/ 499753 h 3476625"/>
              <a:gd name="connsiteX2602" fmla="*/ 9083601 w 11991973"/>
              <a:gd name="connsiteY2602" fmla="*/ 508068 h 3476625"/>
              <a:gd name="connsiteX2603" fmla="*/ 9078915 w 11991973"/>
              <a:gd name="connsiteY2603" fmla="*/ 511389 h 3476625"/>
              <a:gd name="connsiteX2604" fmla="*/ 9093725 w 11991973"/>
              <a:gd name="connsiteY2604" fmla="*/ 520798 h 3476625"/>
              <a:gd name="connsiteX2605" fmla="*/ 9093390 w 11991973"/>
              <a:gd name="connsiteY2605" fmla="*/ 517884 h 3476625"/>
              <a:gd name="connsiteX2606" fmla="*/ 9117673 w 11991973"/>
              <a:gd name="connsiteY2606" fmla="*/ 521208 h 3476625"/>
              <a:gd name="connsiteX2607" fmla="*/ 9291422 w 11991973"/>
              <a:gd name="connsiteY2607" fmla="*/ 459028 h 3476625"/>
              <a:gd name="connsiteX2608" fmla="*/ 9428706 w 11991973"/>
              <a:gd name="connsiteY2608" fmla="*/ 456118 h 3476625"/>
              <a:gd name="connsiteX2609" fmla="*/ 9398616 w 11991973"/>
              <a:gd name="connsiteY2609" fmla="*/ 482299 h 3476625"/>
              <a:gd name="connsiteX2610" fmla="*/ 9460677 w 11991973"/>
              <a:gd name="connsiteY2610" fmla="*/ 450301 h 3476625"/>
              <a:gd name="connsiteX2611" fmla="*/ 9441871 w 11991973"/>
              <a:gd name="connsiteY2611" fmla="*/ 485208 h 3476625"/>
              <a:gd name="connsiteX2612" fmla="*/ 10032377 w 11991973"/>
              <a:gd name="connsiteY2612" fmla="*/ 392121 h 3476625"/>
              <a:gd name="connsiteX2613" fmla="*/ 10007929 w 11991973"/>
              <a:gd name="connsiteY2613" fmla="*/ 383395 h 3476625"/>
              <a:gd name="connsiteX2614" fmla="*/ 10030219 w 11991973"/>
              <a:gd name="connsiteY2614" fmla="*/ 374485 h 3476625"/>
              <a:gd name="connsiteX2615" fmla="*/ 10028615 w 11991973"/>
              <a:gd name="connsiteY2615" fmla="*/ 380486 h 3476625"/>
              <a:gd name="connsiteX2616" fmla="*/ 10164018 w 11991973"/>
              <a:gd name="connsiteY2616" fmla="*/ 336852 h 3476625"/>
              <a:gd name="connsiteX2617" fmla="*/ 10211033 w 11991973"/>
              <a:gd name="connsiteY2617" fmla="*/ 345579 h 3476625"/>
              <a:gd name="connsiteX2618" fmla="*/ 10186586 w 11991973"/>
              <a:gd name="connsiteY2618" fmla="*/ 374669 h 3476625"/>
              <a:gd name="connsiteX2619" fmla="*/ 10323869 w 11991973"/>
              <a:gd name="connsiteY2619" fmla="*/ 313579 h 3476625"/>
              <a:gd name="connsiteX2620" fmla="*/ 10363362 w 11991973"/>
              <a:gd name="connsiteY2620" fmla="*/ 319398 h 3476625"/>
              <a:gd name="connsiteX2621" fmla="*/ 10325749 w 11991973"/>
              <a:gd name="connsiteY2621" fmla="*/ 293217 h 3476625"/>
              <a:gd name="connsiteX2622" fmla="*/ 10537581 w 11991973"/>
              <a:gd name="connsiteY2622" fmla="*/ 297308 h 3476625"/>
              <a:gd name="connsiteX2623" fmla="*/ 10559124 w 11991973"/>
              <a:gd name="connsiteY2623" fmla="*/ 299386 h 3476625"/>
              <a:gd name="connsiteX2624" fmla="*/ 10546720 w 11991973"/>
              <a:gd name="connsiteY2624" fmla="*/ 301945 h 3476625"/>
              <a:gd name="connsiteX2625" fmla="*/ 10532616 w 11991973"/>
              <a:gd name="connsiteY2625" fmla="*/ 313580 h 3476625"/>
              <a:gd name="connsiteX2626" fmla="*/ 10549540 w 11991973"/>
              <a:gd name="connsiteY2626" fmla="*/ 311762 h 3476625"/>
              <a:gd name="connsiteX2627" fmla="*/ 10560404 w 11991973"/>
              <a:gd name="connsiteY2627" fmla="*/ 299510 h 3476625"/>
              <a:gd name="connsiteX2628" fmla="*/ 10561959 w 11991973"/>
              <a:gd name="connsiteY2628" fmla="*/ 299661 h 3476625"/>
              <a:gd name="connsiteX2629" fmla="*/ 10570227 w 11991973"/>
              <a:gd name="connsiteY2629" fmla="*/ 301944 h 3476625"/>
              <a:gd name="connsiteX2630" fmla="*/ 10724435 w 11991973"/>
              <a:gd name="connsiteY2630" fmla="*/ 235038 h 3476625"/>
              <a:gd name="connsiteX2631" fmla="*/ 10583391 w 11991973"/>
              <a:gd name="connsiteY2631" fmla="*/ 287399 h 3476625"/>
              <a:gd name="connsiteX2632" fmla="*/ 10891808 w 11991973"/>
              <a:gd name="connsiteY2632" fmla="*/ 147769 h 3476625"/>
              <a:gd name="connsiteX2633" fmla="*/ 10861719 w 11991973"/>
              <a:gd name="connsiteY2633" fmla="*/ 211766 h 3476625"/>
              <a:gd name="connsiteX2634" fmla="*/ 11173898 w 11991973"/>
              <a:gd name="connsiteY2634" fmla="*/ 203040 h 3476625"/>
              <a:gd name="connsiteX2635" fmla="*/ 11169992 w 11991973"/>
              <a:gd name="connsiteY2635" fmla="*/ 209944 h 3476625"/>
              <a:gd name="connsiteX2636" fmla="*/ 11166200 w 11991973"/>
              <a:gd name="connsiteY2636" fmla="*/ 210858 h 3476625"/>
              <a:gd name="connsiteX2637" fmla="*/ 11153211 w 11991973"/>
              <a:gd name="connsiteY2637" fmla="*/ 214675 h 3476625"/>
              <a:gd name="connsiteX2638" fmla="*/ 11165670 w 11991973"/>
              <a:gd name="connsiteY2638" fmla="*/ 217585 h 3476625"/>
              <a:gd name="connsiteX2639" fmla="*/ 11169992 w 11991973"/>
              <a:gd name="connsiteY2639" fmla="*/ 209944 h 3476625"/>
              <a:gd name="connsiteX2640" fmla="*/ 11186591 w 11991973"/>
              <a:gd name="connsiteY2640" fmla="*/ 205949 h 3476625"/>
              <a:gd name="connsiteX2641" fmla="*/ 11222792 w 11991973"/>
              <a:gd name="connsiteY2641" fmla="*/ 205949 h 3476625"/>
              <a:gd name="connsiteX2642" fmla="*/ 11198345 w 11991973"/>
              <a:gd name="connsiteY2642" fmla="*/ 261218 h 3476625"/>
              <a:gd name="connsiteX2643" fmla="*/ 11386403 w 11991973"/>
              <a:gd name="connsiteY2643" fmla="*/ 188495 h 3476625"/>
              <a:gd name="connsiteX2644" fmla="*/ 11345031 w 11991973"/>
              <a:gd name="connsiteY2644" fmla="*/ 223402 h 3476625"/>
              <a:gd name="connsiteX2645" fmla="*/ 11465295 w 11991973"/>
              <a:gd name="connsiteY2645" fmla="*/ 170990 h 3476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</a:cxnLst>
            <a:rect l="l" t="t" r="r" b="b"/>
            <a:pathLst>
              <a:path w="11991973" h="3476625">
                <a:moveTo>
                  <a:pt x="450941" y="3182190"/>
                </a:moveTo>
                <a:lnTo>
                  <a:pt x="453308" y="3190087"/>
                </a:lnTo>
                <a:cubicBezTo>
                  <a:pt x="453103" y="3195996"/>
                  <a:pt x="449341" y="3197814"/>
                  <a:pt x="439468" y="3190541"/>
                </a:cubicBezTo>
                <a:close/>
                <a:moveTo>
                  <a:pt x="2673803" y="3350910"/>
                </a:moveTo>
                <a:lnTo>
                  <a:pt x="2676171" y="3358806"/>
                </a:lnTo>
                <a:cubicBezTo>
                  <a:pt x="2675964" y="3364715"/>
                  <a:pt x="2672204" y="3366533"/>
                  <a:pt x="2662332" y="3359260"/>
                </a:cubicBezTo>
                <a:close/>
                <a:moveTo>
                  <a:pt x="432327" y="3145543"/>
                </a:moveTo>
                <a:cubicBezTo>
                  <a:pt x="434224" y="3146679"/>
                  <a:pt x="436508" y="3149293"/>
                  <a:pt x="438861" y="3152759"/>
                </a:cubicBezTo>
                <a:lnTo>
                  <a:pt x="439205" y="3153368"/>
                </a:lnTo>
                <a:lnTo>
                  <a:pt x="428185" y="3161451"/>
                </a:lnTo>
                <a:cubicBezTo>
                  <a:pt x="426303" y="3146906"/>
                  <a:pt x="428536" y="3143269"/>
                  <a:pt x="432327" y="3145543"/>
                </a:cubicBezTo>
                <a:close/>
                <a:moveTo>
                  <a:pt x="489886" y="3146644"/>
                </a:moveTo>
                <a:lnTo>
                  <a:pt x="495885" y="3155634"/>
                </a:lnTo>
                <a:cubicBezTo>
                  <a:pt x="494946" y="3157089"/>
                  <a:pt x="493300" y="3155815"/>
                  <a:pt x="491654" y="3153588"/>
                </a:cubicBezTo>
                <a:lnTo>
                  <a:pt x="488609" y="3147993"/>
                </a:lnTo>
                <a:close/>
                <a:moveTo>
                  <a:pt x="1339568" y="3211630"/>
                </a:moveTo>
                <a:cubicBezTo>
                  <a:pt x="1335572" y="3212358"/>
                  <a:pt x="1331810" y="3215267"/>
                  <a:pt x="1328990" y="3222539"/>
                </a:cubicBezTo>
                <a:cubicBezTo>
                  <a:pt x="1336511" y="3228357"/>
                  <a:pt x="1351557" y="3225448"/>
                  <a:pt x="1351557" y="3213812"/>
                </a:cubicBezTo>
                <a:cubicBezTo>
                  <a:pt x="1347796" y="3212358"/>
                  <a:pt x="1343563" y="3210903"/>
                  <a:pt x="1339568" y="3211630"/>
                </a:cubicBezTo>
                <a:close/>
                <a:moveTo>
                  <a:pt x="783157" y="3158808"/>
                </a:moveTo>
                <a:lnTo>
                  <a:pt x="785497" y="3167270"/>
                </a:lnTo>
                <a:cubicBezTo>
                  <a:pt x="785028" y="3169452"/>
                  <a:pt x="784204" y="3166542"/>
                  <a:pt x="783381" y="3161088"/>
                </a:cubicBezTo>
                <a:close/>
                <a:moveTo>
                  <a:pt x="782690" y="3154069"/>
                </a:moveTo>
                <a:lnTo>
                  <a:pt x="783157" y="3158808"/>
                </a:lnTo>
                <a:lnTo>
                  <a:pt x="781957" y="3154469"/>
                </a:lnTo>
                <a:close/>
                <a:moveTo>
                  <a:pt x="2708266" y="3320098"/>
                </a:moveTo>
                <a:lnTo>
                  <a:pt x="2714989" y="3330171"/>
                </a:lnTo>
                <a:cubicBezTo>
                  <a:pt x="2714048" y="3331625"/>
                  <a:pt x="2712402" y="3330353"/>
                  <a:pt x="2710756" y="3328125"/>
                </a:cubicBezTo>
                <a:lnTo>
                  <a:pt x="2707073" y="3321358"/>
                </a:lnTo>
                <a:close/>
                <a:moveTo>
                  <a:pt x="3565138" y="3395468"/>
                </a:moveTo>
                <a:lnTo>
                  <a:pt x="3562194" y="3399259"/>
                </a:lnTo>
                <a:lnTo>
                  <a:pt x="3553719" y="3397948"/>
                </a:lnTo>
                <a:close/>
                <a:moveTo>
                  <a:pt x="2655191" y="3314263"/>
                </a:moveTo>
                <a:cubicBezTo>
                  <a:pt x="2657086" y="3315400"/>
                  <a:pt x="2659371" y="3318013"/>
                  <a:pt x="2661723" y="3321478"/>
                </a:cubicBezTo>
                <a:lnTo>
                  <a:pt x="2662068" y="3322088"/>
                </a:lnTo>
                <a:lnTo>
                  <a:pt x="2651047" y="3330171"/>
                </a:lnTo>
                <a:cubicBezTo>
                  <a:pt x="2649167" y="3315627"/>
                  <a:pt x="2651401" y="3311990"/>
                  <a:pt x="2655191" y="3314263"/>
                </a:cubicBezTo>
                <a:close/>
                <a:moveTo>
                  <a:pt x="3006020" y="3327528"/>
                </a:moveTo>
                <a:lnTo>
                  <a:pt x="3008361" y="3335989"/>
                </a:lnTo>
                <a:cubicBezTo>
                  <a:pt x="3007892" y="3338171"/>
                  <a:pt x="3007069" y="3335262"/>
                  <a:pt x="3006245" y="3329808"/>
                </a:cubicBezTo>
                <a:close/>
                <a:moveTo>
                  <a:pt x="3005554" y="3322787"/>
                </a:moveTo>
                <a:lnTo>
                  <a:pt x="3006020" y="3327528"/>
                </a:lnTo>
                <a:lnTo>
                  <a:pt x="3004821" y="3323188"/>
                </a:lnTo>
                <a:close/>
                <a:moveTo>
                  <a:pt x="794195" y="3121090"/>
                </a:moveTo>
                <a:cubicBezTo>
                  <a:pt x="791139" y="3120727"/>
                  <a:pt x="787377" y="3122180"/>
                  <a:pt x="783617" y="3129452"/>
                </a:cubicBezTo>
                <a:cubicBezTo>
                  <a:pt x="791138" y="3135271"/>
                  <a:pt x="794899" y="3126544"/>
                  <a:pt x="800542" y="3123635"/>
                </a:cubicBezTo>
                <a:cubicBezTo>
                  <a:pt x="799601" y="3123635"/>
                  <a:pt x="797252" y="3121453"/>
                  <a:pt x="794195" y="3121090"/>
                </a:cubicBezTo>
                <a:close/>
                <a:moveTo>
                  <a:pt x="1561147" y="3179817"/>
                </a:moveTo>
                <a:lnTo>
                  <a:pt x="1559126" y="3187268"/>
                </a:lnTo>
                <a:cubicBezTo>
                  <a:pt x="1555601" y="3190541"/>
                  <a:pt x="1550900" y="3191996"/>
                  <a:pt x="1549018" y="3187632"/>
                </a:cubicBezTo>
                <a:lnTo>
                  <a:pt x="1552125" y="3181676"/>
                </a:lnTo>
                <a:close/>
                <a:moveTo>
                  <a:pt x="3004129" y="3302876"/>
                </a:moveTo>
                <a:lnTo>
                  <a:pt x="3004129" y="3304046"/>
                </a:lnTo>
                <a:lnTo>
                  <a:pt x="3002719" y="3303990"/>
                </a:lnTo>
                <a:close/>
                <a:moveTo>
                  <a:pt x="1082866" y="3118181"/>
                </a:moveTo>
                <a:cubicBezTo>
                  <a:pt x="1079339" y="3118545"/>
                  <a:pt x="1076049" y="3120727"/>
                  <a:pt x="1073228" y="3126544"/>
                </a:cubicBezTo>
                <a:cubicBezTo>
                  <a:pt x="1080751" y="3132361"/>
                  <a:pt x="1093915" y="3129452"/>
                  <a:pt x="1093915" y="3120725"/>
                </a:cubicBezTo>
                <a:cubicBezTo>
                  <a:pt x="1090153" y="3119271"/>
                  <a:pt x="1086391" y="3117818"/>
                  <a:pt x="1082866" y="3118181"/>
                </a:cubicBezTo>
                <a:close/>
                <a:moveTo>
                  <a:pt x="3779068" y="3349012"/>
                </a:moveTo>
                <a:lnTo>
                  <a:pt x="3781285" y="3350533"/>
                </a:lnTo>
                <a:cubicBezTo>
                  <a:pt x="3786925" y="3356351"/>
                  <a:pt x="3771882" y="3370896"/>
                  <a:pt x="3768120" y="3362170"/>
                </a:cubicBezTo>
                <a:cubicBezTo>
                  <a:pt x="3769999" y="3359261"/>
                  <a:pt x="3771882" y="3354170"/>
                  <a:pt x="3773996" y="3350897"/>
                </a:cubicBezTo>
                <a:lnTo>
                  <a:pt x="3775142" y="3349865"/>
                </a:lnTo>
                <a:close/>
                <a:moveTo>
                  <a:pt x="1149216" y="3101227"/>
                </a:moveTo>
                <a:cubicBezTo>
                  <a:pt x="1147042" y="3100636"/>
                  <a:pt x="1144925" y="3100909"/>
                  <a:pt x="1142810" y="3101454"/>
                </a:cubicBezTo>
                <a:cubicBezTo>
                  <a:pt x="1138579" y="3102544"/>
                  <a:pt x="1134348" y="3104726"/>
                  <a:pt x="1129645" y="3103271"/>
                </a:cubicBezTo>
                <a:cubicBezTo>
                  <a:pt x="1129645" y="3114908"/>
                  <a:pt x="1148452" y="3111999"/>
                  <a:pt x="1155973" y="3106181"/>
                </a:cubicBezTo>
                <a:cubicBezTo>
                  <a:pt x="1153624" y="3103272"/>
                  <a:pt x="1151391" y="3101818"/>
                  <a:pt x="1149216" y="3101227"/>
                </a:cubicBezTo>
                <a:close/>
                <a:moveTo>
                  <a:pt x="3301968" y="3292718"/>
                </a:moveTo>
                <a:cubicBezTo>
                  <a:pt x="3298441" y="3293082"/>
                  <a:pt x="3295151" y="3295263"/>
                  <a:pt x="3292330" y="3301081"/>
                </a:cubicBezTo>
                <a:cubicBezTo>
                  <a:pt x="3299854" y="3306899"/>
                  <a:pt x="3313014" y="3303990"/>
                  <a:pt x="3313017" y="3295264"/>
                </a:cubicBezTo>
                <a:cubicBezTo>
                  <a:pt x="3309257" y="3293809"/>
                  <a:pt x="3305496" y="3292354"/>
                  <a:pt x="3301968" y="3292718"/>
                </a:cubicBezTo>
                <a:close/>
                <a:moveTo>
                  <a:pt x="1248404" y="3094618"/>
                </a:moveTo>
                <a:lnTo>
                  <a:pt x="1259407" y="3097454"/>
                </a:lnTo>
                <a:cubicBezTo>
                  <a:pt x="1253764" y="3106180"/>
                  <a:pt x="1246243" y="3103271"/>
                  <a:pt x="1236840" y="3100363"/>
                </a:cubicBezTo>
                <a:lnTo>
                  <a:pt x="1245989" y="3095647"/>
                </a:lnTo>
                <a:close/>
                <a:moveTo>
                  <a:pt x="3368315" y="3275765"/>
                </a:moveTo>
                <a:cubicBezTo>
                  <a:pt x="3366143" y="3275174"/>
                  <a:pt x="3364027" y="3275447"/>
                  <a:pt x="3361913" y="3275992"/>
                </a:cubicBezTo>
                <a:cubicBezTo>
                  <a:pt x="3357680" y="3277082"/>
                  <a:pt x="3353449" y="3279264"/>
                  <a:pt x="3348749" y="3277809"/>
                </a:cubicBezTo>
                <a:cubicBezTo>
                  <a:pt x="3348748" y="3289445"/>
                  <a:pt x="3367553" y="3286536"/>
                  <a:pt x="3375074" y="3280719"/>
                </a:cubicBezTo>
                <a:cubicBezTo>
                  <a:pt x="3372726" y="3277810"/>
                  <a:pt x="3370493" y="3276356"/>
                  <a:pt x="3368315" y="3275765"/>
                </a:cubicBezTo>
                <a:close/>
                <a:moveTo>
                  <a:pt x="1302970" y="3079521"/>
                </a:moveTo>
                <a:lnTo>
                  <a:pt x="1303566" y="3079886"/>
                </a:lnTo>
                <a:lnTo>
                  <a:pt x="1302660" y="3080000"/>
                </a:lnTo>
                <a:close/>
                <a:moveTo>
                  <a:pt x="3467225" y="3269083"/>
                </a:moveTo>
                <a:cubicBezTo>
                  <a:pt x="3470984" y="3269810"/>
                  <a:pt x="3474746" y="3271992"/>
                  <a:pt x="3478507" y="3271992"/>
                </a:cubicBezTo>
                <a:cubicBezTo>
                  <a:pt x="3472866" y="3280719"/>
                  <a:pt x="3465345" y="3277809"/>
                  <a:pt x="3455943" y="3274900"/>
                </a:cubicBezTo>
                <a:cubicBezTo>
                  <a:pt x="3459702" y="3269083"/>
                  <a:pt x="3463463" y="3268355"/>
                  <a:pt x="3467225" y="3269083"/>
                </a:cubicBezTo>
                <a:close/>
                <a:moveTo>
                  <a:pt x="3526226" y="3247633"/>
                </a:moveTo>
                <a:lnTo>
                  <a:pt x="3534085" y="3251963"/>
                </a:lnTo>
                <a:lnTo>
                  <a:pt x="3533281" y="3253083"/>
                </a:lnTo>
                <a:cubicBezTo>
                  <a:pt x="3529285" y="3254538"/>
                  <a:pt x="3524585" y="3254538"/>
                  <a:pt x="3521761" y="3254538"/>
                </a:cubicBezTo>
                <a:close/>
                <a:moveTo>
                  <a:pt x="1650569" y="3077092"/>
                </a:moveTo>
                <a:cubicBezTo>
                  <a:pt x="1644928" y="3077092"/>
                  <a:pt x="1639286" y="3077092"/>
                  <a:pt x="1633645" y="3085818"/>
                </a:cubicBezTo>
                <a:cubicBezTo>
                  <a:pt x="1641167" y="3091637"/>
                  <a:pt x="1644929" y="3082909"/>
                  <a:pt x="1650569" y="3077092"/>
                </a:cubicBezTo>
                <a:close/>
                <a:moveTo>
                  <a:pt x="1451228" y="3050911"/>
                </a:moveTo>
                <a:cubicBezTo>
                  <a:pt x="1447466" y="3048002"/>
                  <a:pt x="1444175" y="3048729"/>
                  <a:pt x="1441120" y="3050184"/>
                </a:cubicBezTo>
                <a:cubicBezTo>
                  <a:pt x="1438063" y="3051639"/>
                  <a:pt x="1435243" y="3053819"/>
                  <a:pt x="1432422" y="3053819"/>
                </a:cubicBezTo>
                <a:cubicBezTo>
                  <a:pt x="1423019" y="3050911"/>
                  <a:pt x="1447467" y="3065455"/>
                  <a:pt x="1451228" y="3050911"/>
                </a:cubicBezTo>
                <a:close/>
                <a:moveTo>
                  <a:pt x="1730496" y="3061820"/>
                </a:moveTo>
                <a:cubicBezTo>
                  <a:pt x="1727675" y="3063274"/>
                  <a:pt x="1725794" y="3066911"/>
                  <a:pt x="1725795" y="3071274"/>
                </a:cubicBezTo>
                <a:cubicBezTo>
                  <a:pt x="1731435" y="3077092"/>
                  <a:pt x="1737078" y="3071273"/>
                  <a:pt x="1740839" y="3065455"/>
                </a:cubicBezTo>
                <a:cubicBezTo>
                  <a:pt x="1737078" y="3061092"/>
                  <a:pt x="1733316" y="3060365"/>
                  <a:pt x="1730496" y="3061820"/>
                </a:cubicBezTo>
                <a:close/>
                <a:moveTo>
                  <a:pt x="3869673" y="3251629"/>
                </a:moveTo>
                <a:cubicBezTo>
                  <a:pt x="3864031" y="3251629"/>
                  <a:pt x="3858387" y="3251629"/>
                  <a:pt x="3852746" y="3260355"/>
                </a:cubicBezTo>
                <a:cubicBezTo>
                  <a:pt x="3860268" y="3266174"/>
                  <a:pt x="3864032" y="3257447"/>
                  <a:pt x="3869673" y="3251629"/>
                </a:cubicBezTo>
                <a:close/>
                <a:moveTo>
                  <a:pt x="3670331" y="3225448"/>
                </a:moveTo>
                <a:cubicBezTo>
                  <a:pt x="3666569" y="3222540"/>
                  <a:pt x="3663278" y="3223267"/>
                  <a:pt x="3660223" y="3224722"/>
                </a:cubicBezTo>
                <a:cubicBezTo>
                  <a:pt x="3657165" y="3226175"/>
                  <a:pt x="3654345" y="3228357"/>
                  <a:pt x="3651524" y="3228357"/>
                </a:cubicBezTo>
                <a:cubicBezTo>
                  <a:pt x="3642119" y="3225448"/>
                  <a:pt x="3666568" y="3239993"/>
                  <a:pt x="3670331" y="3225448"/>
                </a:cubicBezTo>
                <a:close/>
                <a:moveTo>
                  <a:pt x="1536088" y="3033094"/>
                </a:moveTo>
                <a:cubicBezTo>
                  <a:pt x="1529273" y="3033457"/>
                  <a:pt x="1523631" y="3036366"/>
                  <a:pt x="1522690" y="3045093"/>
                </a:cubicBezTo>
                <a:cubicBezTo>
                  <a:pt x="1533973" y="3039274"/>
                  <a:pt x="1545258" y="3045093"/>
                  <a:pt x="1556541" y="3036366"/>
                </a:cubicBezTo>
                <a:cubicBezTo>
                  <a:pt x="1550899" y="3034912"/>
                  <a:pt x="1542906" y="3032730"/>
                  <a:pt x="1536088" y="3033094"/>
                </a:cubicBezTo>
                <a:close/>
                <a:moveTo>
                  <a:pt x="4744337" y="3318910"/>
                </a:moveTo>
                <a:lnTo>
                  <a:pt x="4746705" y="3326807"/>
                </a:lnTo>
                <a:cubicBezTo>
                  <a:pt x="4746496" y="3332716"/>
                  <a:pt x="4742738" y="3334534"/>
                  <a:pt x="4732863" y="3327262"/>
                </a:cubicBezTo>
                <a:close/>
                <a:moveTo>
                  <a:pt x="3949596" y="3236358"/>
                </a:moveTo>
                <a:cubicBezTo>
                  <a:pt x="3946777" y="3237811"/>
                  <a:pt x="3944896" y="3241448"/>
                  <a:pt x="3944895" y="3245812"/>
                </a:cubicBezTo>
                <a:cubicBezTo>
                  <a:pt x="3950535" y="3251629"/>
                  <a:pt x="3956178" y="3245812"/>
                  <a:pt x="3959937" y="3239993"/>
                </a:cubicBezTo>
                <a:cubicBezTo>
                  <a:pt x="3956177" y="3235630"/>
                  <a:pt x="3952416" y="3234903"/>
                  <a:pt x="3949596" y="3236358"/>
                </a:cubicBezTo>
                <a:close/>
                <a:moveTo>
                  <a:pt x="1040699" y="2972960"/>
                </a:moveTo>
                <a:cubicBezTo>
                  <a:pt x="1039201" y="2972279"/>
                  <a:pt x="1037144" y="2972551"/>
                  <a:pt x="1034911" y="2973460"/>
                </a:cubicBezTo>
                <a:cubicBezTo>
                  <a:pt x="1030445" y="2975277"/>
                  <a:pt x="1025273" y="2979641"/>
                  <a:pt x="1022452" y="2984005"/>
                </a:cubicBezTo>
                <a:cubicBezTo>
                  <a:pt x="1029975" y="2989822"/>
                  <a:pt x="1037497" y="2981096"/>
                  <a:pt x="1043139" y="2978187"/>
                </a:cubicBezTo>
                <a:cubicBezTo>
                  <a:pt x="1043138" y="2975278"/>
                  <a:pt x="1042199" y="2973642"/>
                  <a:pt x="1040699" y="2972960"/>
                </a:cubicBezTo>
                <a:close/>
                <a:moveTo>
                  <a:pt x="3755191" y="3207631"/>
                </a:moveTo>
                <a:cubicBezTo>
                  <a:pt x="3748373" y="3207995"/>
                  <a:pt x="3742732" y="3210904"/>
                  <a:pt x="3741791" y="3219631"/>
                </a:cubicBezTo>
                <a:cubicBezTo>
                  <a:pt x="3753074" y="3213812"/>
                  <a:pt x="3764358" y="3219631"/>
                  <a:pt x="3775640" y="3210903"/>
                </a:cubicBezTo>
                <a:cubicBezTo>
                  <a:pt x="3769999" y="3209450"/>
                  <a:pt x="3762010" y="3207268"/>
                  <a:pt x="3755191" y="3207631"/>
                </a:cubicBezTo>
                <a:close/>
                <a:moveTo>
                  <a:pt x="1855555" y="3031958"/>
                </a:moveTo>
                <a:cubicBezTo>
                  <a:pt x="1844271" y="3032912"/>
                  <a:pt x="1849914" y="3059638"/>
                  <a:pt x="1872481" y="3042184"/>
                </a:cubicBezTo>
                <a:cubicBezTo>
                  <a:pt x="1864958" y="3034184"/>
                  <a:pt x="1859316" y="3031639"/>
                  <a:pt x="1855555" y="3031958"/>
                </a:cubicBezTo>
                <a:close/>
                <a:moveTo>
                  <a:pt x="1824930" y="3029083"/>
                </a:moveTo>
                <a:cubicBezTo>
                  <a:pt x="1825113" y="3026184"/>
                  <a:pt x="1816297" y="3048002"/>
                  <a:pt x="1810421" y="3033457"/>
                </a:cubicBezTo>
                <a:cubicBezTo>
                  <a:pt x="1765286" y="3053819"/>
                  <a:pt x="1765286" y="3068364"/>
                  <a:pt x="1812302" y="3074183"/>
                </a:cubicBezTo>
                <a:cubicBezTo>
                  <a:pt x="1821469" y="3041456"/>
                  <a:pt x="1824818" y="3030821"/>
                  <a:pt x="1824930" y="3029083"/>
                </a:cubicBezTo>
                <a:close/>
                <a:moveTo>
                  <a:pt x="4776555" y="3290467"/>
                </a:moveTo>
                <a:lnTo>
                  <a:pt x="4783638" y="3301081"/>
                </a:lnTo>
                <a:cubicBezTo>
                  <a:pt x="4782702" y="3302535"/>
                  <a:pt x="4781053" y="3301263"/>
                  <a:pt x="4779408" y="3299035"/>
                </a:cubicBezTo>
                <a:lnTo>
                  <a:pt x="4775405" y="3291682"/>
                </a:lnTo>
                <a:close/>
                <a:moveTo>
                  <a:pt x="4725722" y="3282264"/>
                </a:moveTo>
                <a:cubicBezTo>
                  <a:pt x="4727617" y="3283401"/>
                  <a:pt x="4729902" y="3286015"/>
                  <a:pt x="4732257" y="3289479"/>
                </a:cubicBezTo>
                <a:lnTo>
                  <a:pt x="4732601" y="3290090"/>
                </a:lnTo>
                <a:lnTo>
                  <a:pt x="4721579" y="3298173"/>
                </a:lnTo>
                <a:cubicBezTo>
                  <a:pt x="4719698" y="3283628"/>
                  <a:pt x="4721933" y="3279991"/>
                  <a:pt x="4725722" y="3282264"/>
                </a:cubicBezTo>
                <a:close/>
                <a:moveTo>
                  <a:pt x="5636287" y="3363156"/>
                </a:moveTo>
                <a:lnTo>
                  <a:pt x="5630846" y="3370169"/>
                </a:lnTo>
                <a:cubicBezTo>
                  <a:pt x="5626145" y="3371624"/>
                  <a:pt x="5620504" y="3370896"/>
                  <a:pt x="5616742" y="3367987"/>
                </a:cubicBezTo>
                <a:lnTo>
                  <a:pt x="5617269" y="3367444"/>
                </a:lnTo>
                <a:close/>
                <a:moveTo>
                  <a:pt x="3259801" y="3147498"/>
                </a:moveTo>
                <a:cubicBezTo>
                  <a:pt x="3258302" y="3146816"/>
                  <a:pt x="3256247" y="3147089"/>
                  <a:pt x="3254014" y="3147998"/>
                </a:cubicBezTo>
                <a:cubicBezTo>
                  <a:pt x="3249545" y="3149815"/>
                  <a:pt x="3244376" y="3154179"/>
                  <a:pt x="3241551" y="3158542"/>
                </a:cubicBezTo>
                <a:cubicBezTo>
                  <a:pt x="3249077" y="3164360"/>
                  <a:pt x="3256598" y="3155634"/>
                  <a:pt x="3262238" y="3152725"/>
                </a:cubicBezTo>
                <a:cubicBezTo>
                  <a:pt x="3262239" y="3149816"/>
                  <a:pt x="3261300" y="3148180"/>
                  <a:pt x="3259801" y="3147498"/>
                </a:cubicBezTo>
                <a:close/>
                <a:moveTo>
                  <a:pt x="4074656" y="3206495"/>
                </a:moveTo>
                <a:cubicBezTo>
                  <a:pt x="4063372" y="3207449"/>
                  <a:pt x="4069015" y="3234176"/>
                  <a:pt x="4091581" y="3216721"/>
                </a:cubicBezTo>
                <a:cubicBezTo>
                  <a:pt x="4084058" y="3208722"/>
                  <a:pt x="4078416" y="3206177"/>
                  <a:pt x="4074656" y="3206495"/>
                </a:cubicBezTo>
                <a:close/>
                <a:moveTo>
                  <a:pt x="4044029" y="3203619"/>
                </a:moveTo>
                <a:cubicBezTo>
                  <a:pt x="4044213" y="3200722"/>
                  <a:pt x="4035397" y="3222540"/>
                  <a:pt x="4029523" y="3207995"/>
                </a:cubicBezTo>
                <a:cubicBezTo>
                  <a:pt x="3984386" y="3228357"/>
                  <a:pt x="3984387" y="3242902"/>
                  <a:pt x="4031401" y="3248720"/>
                </a:cubicBezTo>
                <a:cubicBezTo>
                  <a:pt x="4040569" y="3215994"/>
                  <a:pt x="4043919" y="3205359"/>
                  <a:pt x="4044029" y="3203619"/>
                </a:cubicBezTo>
                <a:close/>
                <a:moveTo>
                  <a:pt x="5076553" y="3295530"/>
                </a:moveTo>
                <a:lnTo>
                  <a:pt x="5078892" y="3303990"/>
                </a:lnTo>
                <a:cubicBezTo>
                  <a:pt x="5078422" y="3306172"/>
                  <a:pt x="5077599" y="3303264"/>
                  <a:pt x="5076778" y="3297809"/>
                </a:cubicBezTo>
                <a:close/>
                <a:moveTo>
                  <a:pt x="5076085" y="3290789"/>
                </a:moveTo>
                <a:lnTo>
                  <a:pt x="5076553" y="3295530"/>
                </a:lnTo>
                <a:lnTo>
                  <a:pt x="5075353" y="3291189"/>
                </a:lnTo>
                <a:close/>
                <a:moveTo>
                  <a:pt x="1944885" y="3010913"/>
                </a:moveTo>
                <a:cubicBezTo>
                  <a:pt x="1942063" y="3011640"/>
                  <a:pt x="1939244" y="3014550"/>
                  <a:pt x="1936420" y="3018912"/>
                </a:cubicBezTo>
                <a:cubicBezTo>
                  <a:pt x="1942062" y="3018912"/>
                  <a:pt x="1947706" y="3024731"/>
                  <a:pt x="1953347" y="3016003"/>
                </a:cubicBezTo>
                <a:cubicBezTo>
                  <a:pt x="1950528" y="3011640"/>
                  <a:pt x="1947706" y="3010186"/>
                  <a:pt x="1944885" y="3010913"/>
                </a:cubicBezTo>
                <a:close/>
                <a:moveTo>
                  <a:pt x="5074661" y="3272298"/>
                </a:moveTo>
                <a:lnTo>
                  <a:pt x="5074661" y="3275031"/>
                </a:lnTo>
                <a:lnTo>
                  <a:pt x="5071371" y="3274900"/>
                </a:lnTo>
                <a:close/>
                <a:moveTo>
                  <a:pt x="4163983" y="3185451"/>
                </a:moveTo>
                <a:cubicBezTo>
                  <a:pt x="4161162" y="3186177"/>
                  <a:pt x="4158341" y="3189086"/>
                  <a:pt x="4155520" y="3193450"/>
                </a:cubicBezTo>
                <a:cubicBezTo>
                  <a:pt x="4161162" y="3193450"/>
                  <a:pt x="4166804" y="3199268"/>
                  <a:pt x="4172445" y="3190541"/>
                </a:cubicBezTo>
                <a:cubicBezTo>
                  <a:pt x="4169625" y="3186178"/>
                  <a:pt x="4166804" y="3184724"/>
                  <a:pt x="4163983" y="3185451"/>
                </a:cubicBezTo>
                <a:close/>
                <a:moveTo>
                  <a:pt x="2054811" y="2997459"/>
                </a:moveTo>
                <a:cubicBezTo>
                  <a:pt x="2052842" y="2996368"/>
                  <a:pt x="2050315" y="2996368"/>
                  <a:pt x="2047611" y="2997095"/>
                </a:cubicBezTo>
                <a:cubicBezTo>
                  <a:pt x="2042205" y="2998550"/>
                  <a:pt x="2036094" y="3002914"/>
                  <a:pt x="2032330" y="3007277"/>
                </a:cubicBezTo>
                <a:cubicBezTo>
                  <a:pt x="2043614" y="3013094"/>
                  <a:pt x="2051137" y="3007277"/>
                  <a:pt x="2058660" y="3004367"/>
                </a:cubicBezTo>
                <a:cubicBezTo>
                  <a:pt x="2058191" y="3000731"/>
                  <a:pt x="2056780" y="2998550"/>
                  <a:pt x="2054811" y="2997459"/>
                </a:cubicBezTo>
                <a:close/>
                <a:moveTo>
                  <a:pt x="5846027" y="3318763"/>
                </a:moveTo>
                <a:cubicBezTo>
                  <a:pt x="5847232" y="3318535"/>
                  <a:pt x="5848524" y="3319263"/>
                  <a:pt x="5849935" y="3321444"/>
                </a:cubicBezTo>
                <a:cubicBezTo>
                  <a:pt x="5855577" y="3327261"/>
                  <a:pt x="5840532" y="3341806"/>
                  <a:pt x="5836772" y="3333080"/>
                </a:cubicBezTo>
                <a:cubicBezTo>
                  <a:pt x="5839592" y="3328716"/>
                  <a:pt x="5842413" y="3319444"/>
                  <a:pt x="5846027" y="3318763"/>
                </a:cubicBezTo>
                <a:close/>
                <a:moveTo>
                  <a:pt x="4273910" y="3171997"/>
                </a:moveTo>
                <a:cubicBezTo>
                  <a:pt x="4271941" y="3170906"/>
                  <a:pt x="4269415" y="3170906"/>
                  <a:pt x="4266713" y="3171633"/>
                </a:cubicBezTo>
                <a:cubicBezTo>
                  <a:pt x="4261304" y="3173087"/>
                  <a:pt x="4255191" y="3177450"/>
                  <a:pt x="4251431" y="3181815"/>
                </a:cubicBezTo>
                <a:cubicBezTo>
                  <a:pt x="4262715" y="3187632"/>
                  <a:pt x="4270237" y="3181814"/>
                  <a:pt x="4277758" y="3178905"/>
                </a:cubicBezTo>
                <a:cubicBezTo>
                  <a:pt x="4277289" y="3175269"/>
                  <a:pt x="4275878" y="3173088"/>
                  <a:pt x="4273910" y="3171997"/>
                </a:cubicBezTo>
                <a:close/>
                <a:moveTo>
                  <a:pt x="5370620" y="3263628"/>
                </a:moveTo>
                <a:cubicBezTo>
                  <a:pt x="5367094" y="3263992"/>
                  <a:pt x="5363802" y="3266174"/>
                  <a:pt x="5360981" y="3271992"/>
                </a:cubicBezTo>
                <a:cubicBezTo>
                  <a:pt x="5368504" y="3277809"/>
                  <a:pt x="5381668" y="3274900"/>
                  <a:pt x="5381667" y="3266174"/>
                </a:cubicBezTo>
                <a:cubicBezTo>
                  <a:pt x="5377907" y="3264719"/>
                  <a:pt x="5374146" y="3263264"/>
                  <a:pt x="5370620" y="3263628"/>
                </a:cubicBezTo>
                <a:close/>
                <a:moveTo>
                  <a:pt x="1032522" y="2873107"/>
                </a:moveTo>
                <a:lnTo>
                  <a:pt x="1033500" y="2873465"/>
                </a:lnTo>
                <a:lnTo>
                  <a:pt x="1033613" y="2873637"/>
                </a:lnTo>
                <a:lnTo>
                  <a:pt x="1031854" y="2873464"/>
                </a:lnTo>
                <a:close/>
                <a:moveTo>
                  <a:pt x="5436969" y="3246675"/>
                </a:moveTo>
                <a:cubicBezTo>
                  <a:pt x="5434794" y="3246084"/>
                  <a:pt x="5432680" y="3246357"/>
                  <a:pt x="5430563" y="3246902"/>
                </a:cubicBezTo>
                <a:cubicBezTo>
                  <a:pt x="5426331" y="3247992"/>
                  <a:pt x="5422102" y="3250174"/>
                  <a:pt x="5417401" y="3248719"/>
                </a:cubicBezTo>
                <a:cubicBezTo>
                  <a:pt x="5417399" y="3260355"/>
                  <a:pt x="5436204" y="3257447"/>
                  <a:pt x="5443726" y="3251629"/>
                </a:cubicBezTo>
                <a:cubicBezTo>
                  <a:pt x="5441376" y="3248720"/>
                  <a:pt x="5439146" y="3247266"/>
                  <a:pt x="5436969" y="3246675"/>
                </a:cubicBezTo>
                <a:close/>
                <a:moveTo>
                  <a:pt x="3251624" y="3047644"/>
                </a:moveTo>
                <a:lnTo>
                  <a:pt x="3252604" y="3048002"/>
                </a:lnTo>
                <a:lnTo>
                  <a:pt x="3252717" y="3048175"/>
                </a:lnTo>
                <a:lnTo>
                  <a:pt x="3250958" y="3048002"/>
                </a:lnTo>
                <a:close/>
                <a:moveTo>
                  <a:pt x="945348" y="2835648"/>
                </a:moveTo>
                <a:lnTo>
                  <a:pt x="932626" y="2853835"/>
                </a:lnTo>
                <a:lnTo>
                  <a:pt x="933360" y="2850920"/>
                </a:lnTo>
                <a:cubicBezTo>
                  <a:pt x="938296" y="2842921"/>
                  <a:pt x="944408" y="2835647"/>
                  <a:pt x="945348" y="2835648"/>
                </a:cubicBezTo>
                <a:close/>
                <a:moveTo>
                  <a:pt x="2236847" y="2948734"/>
                </a:moveTo>
                <a:cubicBezTo>
                  <a:pt x="2234966" y="2949097"/>
                  <a:pt x="2232615" y="2950551"/>
                  <a:pt x="2229794" y="2949097"/>
                </a:cubicBezTo>
                <a:cubicBezTo>
                  <a:pt x="2224151" y="2957824"/>
                  <a:pt x="2235436" y="2963641"/>
                  <a:pt x="2241077" y="2954915"/>
                </a:cubicBezTo>
                <a:cubicBezTo>
                  <a:pt x="2240138" y="2949098"/>
                  <a:pt x="2238728" y="2948371"/>
                  <a:pt x="2236847" y="2948734"/>
                </a:cubicBezTo>
                <a:close/>
                <a:moveTo>
                  <a:pt x="998004" y="2835648"/>
                </a:moveTo>
                <a:cubicBezTo>
                  <a:pt x="994243" y="2829830"/>
                  <a:pt x="982960" y="2841466"/>
                  <a:pt x="986721" y="2847283"/>
                </a:cubicBezTo>
                <a:cubicBezTo>
                  <a:pt x="992363" y="2856010"/>
                  <a:pt x="998004" y="2835648"/>
                  <a:pt x="998004" y="2835648"/>
                </a:cubicBezTo>
                <a:close/>
                <a:moveTo>
                  <a:pt x="5535876" y="3239993"/>
                </a:moveTo>
                <a:cubicBezTo>
                  <a:pt x="5539638" y="3240720"/>
                  <a:pt x="5543398" y="3242902"/>
                  <a:pt x="5547159" y="3242902"/>
                </a:cubicBezTo>
                <a:cubicBezTo>
                  <a:pt x="5541517" y="3251629"/>
                  <a:pt x="5533997" y="3248720"/>
                  <a:pt x="5524593" y="3245812"/>
                </a:cubicBezTo>
                <a:cubicBezTo>
                  <a:pt x="5528358" y="3239993"/>
                  <a:pt x="5532116" y="3239266"/>
                  <a:pt x="5535876" y="3239993"/>
                </a:cubicBezTo>
                <a:close/>
                <a:moveTo>
                  <a:pt x="1018690" y="2835647"/>
                </a:moveTo>
                <a:cubicBezTo>
                  <a:pt x="999884" y="2850192"/>
                  <a:pt x="1043138" y="2856010"/>
                  <a:pt x="1018690" y="2835647"/>
                </a:cubicBezTo>
                <a:close/>
                <a:moveTo>
                  <a:pt x="1116262" y="2841904"/>
                </a:moveTo>
                <a:cubicBezTo>
                  <a:pt x="1111957" y="2841944"/>
                  <a:pt x="1106139" y="2843012"/>
                  <a:pt x="1099557" y="2844739"/>
                </a:cubicBezTo>
                <a:cubicBezTo>
                  <a:pt x="1086391" y="2848193"/>
                  <a:pt x="1070172" y="2854283"/>
                  <a:pt x="1056891" y="2860056"/>
                </a:cubicBezTo>
                <a:lnTo>
                  <a:pt x="1032522" y="2873107"/>
                </a:lnTo>
                <a:lnTo>
                  <a:pt x="1016310" y="2867193"/>
                </a:lnTo>
                <a:cubicBezTo>
                  <a:pt x="1012344" y="2868920"/>
                  <a:pt x="1011638" y="2875646"/>
                  <a:pt x="1018690" y="2890918"/>
                </a:cubicBezTo>
                <a:cubicBezTo>
                  <a:pt x="1035616" y="2894555"/>
                  <a:pt x="1042316" y="2892555"/>
                  <a:pt x="1043285" y="2888464"/>
                </a:cubicBezTo>
                <a:lnTo>
                  <a:pt x="1033613" y="2873637"/>
                </a:lnTo>
                <a:lnTo>
                  <a:pt x="1045254" y="2874782"/>
                </a:lnTo>
                <a:cubicBezTo>
                  <a:pt x="1060416" y="2870555"/>
                  <a:pt x="1079810" y="2855284"/>
                  <a:pt x="1093915" y="2879283"/>
                </a:cubicBezTo>
                <a:cubicBezTo>
                  <a:pt x="1128471" y="2850920"/>
                  <a:pt x="1129175" y="2841784"/>
                  <a:pt x="1116262" y="2841904"/>
                </a:cubicBezTo>
                <a:close/>
                <a:moveTo>
                  <a:pt x="4455947" y="3123271"/>
                </a:moveTo>
                <a:cubicBezTo>
                  <a:pt x="4454065" y="3123635"/>
                  <a:pt x="4451715" y="3125089"/>
                  <a:pt x="4448893" y="3123635"/>
                </a:cubicBezTo>
                <a:cubicBezTo>
                  <a:pt x="4443253" y="3132361"/>
                  <a:pt x="4454536" y="3138180"/>
                  <a:pt x="4460178" y="3129452"/>
                </a:cubicBezTo>
                <a:cubicBezTo>
                  <a:pt x="4459236" y="3123635"/>
                  <a:pt x="4457826" y="3122908"/>
                  <a:pt x="4455947" y="3123271"/>
                </a:cubicBezTo>
                <a:close/>
                <a:moveTo>
                  <a:pt x="3217106" y="3010186"/>
                </a:moveTo>
                <a:cubicBezTo>
                  <a:pt x="3213344" y="3004367"/>
                  <a:pt x="3202059" y="3016003"/>
                  <a:pt x="3205820" y="3021821"/>
                </a:cubicBezTo>
                <a:cubicBezTo>
                  <a:pt x="3211464" y="3030548"/>
                  <a:pt x="3217106" y="3010186"/>
                  <a:pt x="3217106" y="3010186"/>
                </a:cubicBezTo>
                <a:close/>
                <a:moveTo>
                  <a:pt x="3168209" y="3004367"/>
                </a:moveTo>
                <a:lnTo>
                  <a:pt x="3155489" y="3022556"/>
                </a:lnTo>
                <a:lnTo>
                  <a:pt x="3156222" y="3019640"/>
                </a:lnTo>
                <a:cubicBezTo>
                  <a:pt x="3161159" y="3011640"/>
                  <a:pt x="3167269" y="3004367"/>
                  <a:pt x="3168209" y="3004367"/>
                </a:cubicBezTo>
                <a:close/>
                <a:moveTo>
                  <a:pt x="3237793" y="3010186"/>
                </a:moveTo>
                <a:cubicBezTo>
                  <a:pt x="3218988" y="3024731"/>
                  <a:pt x="3262239" y="3030548"/>
                  <a:pt x="3237793" y="3010186"/>
                </a:cubicBezTo>
                <a:close/>
                <a:moveTo>
                  <a:pt x="3335361" y="3016441"/>
                </a:moveTo>
                <a:cubicBezTo>
                  <a:pt x="3331057" y="3016481"/>
                  <a:pt x="3325240" y="3017549"/>
                  <a:pt x="3318656" y="3019276"/>
                </a:cubicBezTo>
                <a:cubicBezTo>
                  <a:pt x="3305493" y="3022730"/>
                  <a:pt x="3289273" y="3028821"/>
                  <a:pt x="3275990" y="3034594"/>
                </a:cubicBezTo>
                <a:lnTo>
                  <a:pt x="3251624" y="3047644"/>
                </a:lnTo>
                <a:lnTo>
                  <a:pt x="3235412" y="3041729"/>
                </a:lnTo>
                <a:cubicBezTo>
                  <a:pt x="3231445" y="3043457"/>
                  <a:pt x="3230740" y="3050183"/>
                  <a:pt x="3237790" y="3065455"/>
                </a:cubicBezTo>
                <a:cubicBezTo>
                  <a:pt x="3254717" y="3069092"/>
                  <a:pt x="3261416" y="3067092"/>
                  <a:pt x="3262387" y="3063001"/>
                </a:cubicBezTo>
                <a:lnTo>
                  <a:pt x="3252717" y="3048175"/>
                </a:lnTo>
                <a:lnTo>
                  <a:pt x="3264357" y="3049320"/>
                </a:lnTo>
                <a:cubicBezTo>
                  <a:pt x="3279517" y="3045093"/>
                  <a:pt x="3298912" y="3029820"/>
                  <a:pt x="3313017" y="3053819"/>
                </a:cubicBezTo>
                <a:cubicBezTo>
                  <a:pt x="3347570" y="3025457"/>
                  <a:pt x="3348279" y="3016322"/>
                  <a:pt x="3335361" y="3016441"/>
                </a:cubicBezTo>
                <a:close/>
                <a:moveTo>
                  <a:pt x="1201108" y="2824012"/>
                </a:moveTo>
                <a:cubicBezTo>
                  <a:pt x="1186063" y="2812376"/>
                  <a:pt x="1120243" y="2864737"/>
                  <a:pt x="1125884" y="2853102"/>
                </a:cubicBezTo>
                <a:cubicBezTo>
                  <a:pt x="1112721" y="2847283"/>
                  <a:pt x="1202988" y="2885100"/>
                  <a:pt x="1199228" y="2856010"/>
                </a:cubicBezTo>
                <a:cubicBezTo>
                  <a:pt x="1231198" y="2815286"/>
                  <a:pt x="1187943" y="2850193"/>
                  <a:pt x="1165378" y="2853102"/>
                </a:cubicBezTo>
                <a:cubicBezTo>
                  <a:pt x="1174781" y="2835648"/>
                  <a:pt x="1186063" y="2826921"/>
                  <a:pt x="1201108" y="2824012"/>
                </a:cubicBezTo>
                <a:close/>
                <a:moveTo>
                  <a:pt x="5596759" y="3215635"/>
                </a:moveTo>
                <a:lnTo>
                  <a:pt x="5604759" y="3220044"/>
                </a:lnTo>
                <a:lnTo>
                  <a:pt x="5601934" y="3223994"/>
                </a:lnTo>
                <a:cubicBezTo>
                  <a:pt x="5597936" y="3225448"/>
                  <a:pt x="5593234" y="3225448"/>
                  <a:pt x="5590414" y="3225448"/>
                </a:cubicBezTo>
                <a:close/>
                <a:moveTo>
                  <a:pt x="1237192" y="2816831"/>
                </a:moveTo>
                <a:cubicBezTo>
                  <a:pt x="1234607" y="2818012"/>
                  <a:pt x="1230729" y="2823284"/>
                  <a:pt x="1225555" y="2835648"/>
                </a:cubicBezTo>
                <a:cubicBezTo>
                  <a:pt x="1241071" y="2846557"/>
                  <a:pt x="1244951" y="2813286"/>
                  <a:pt x="1237192" y="2816831"/>
                </a:cubicBezTo>
                <a:close/>
                <a:moveTo>
                  <a:pt x="1274687" y="2817831"/>
                </a:moveTo>
                <a:cubicBezTo>
                  <a:pt x="1271161" y="2817467"/>
                  <a:pt x="1267869" y="2818195"/>
                  <a:pt x="1265048" y="2821103"/>
                </a:cubicBezTo>
                <a:cubicBezTo>
                  <a:pt x="1272570" y="2829830"/>
                  <a:pt x="1280094" y="2829830"/>
                  <a:pt x="1285735" y="2821103"/>
                </a:cubicBezTo>
                <a:cubicBezTo>
                  <a:pt x="1281975" y="2819648"/>
                  <a:pt x="1278213" y="2818194"/>
                  <a:pt x="1274687" y="2817831"/>
                </a:cubicBezTo>
                <a:close/>
                <a:moveTo>
                  <a:pt x="3420209" y="2998550"/>
                </a:moveTo>
                <a:cubicBezTo>
                  <a:pt x="3405166" y="2986913"/>
                  <a:pt x="3339346" y="3039274"/>
                  <a:pt x="3344987" y="3027639"/>
                </a:cubicBezTo>
                <a:cubicBezTo>
                  <a:pt x="3331822" y="3021821"/>
                  <a:pt x="3422090" y="3059638"/>
                  <a:pt x="3418331" y="3030548"/>
                </a:cubicBezTo>
                <a:cubicBezTo>
                  <a:pt x="3450299" y="2989822"/>
                  <a:pt x="3407046" y="3024730"/>
                  <a:pt x="3384477" y="3027638"/>
                </a:cubicBezTo>
                <a:cubicBezTo>
                  <a:pt x="3393880" y="3010186"/>
                  <a:pt x="3405165" y="3001458"/>
                  <a:pt x="3420209" y="2998550"/>
                </a:cubicBezTo>
                <a:close/>
                <a:moveTo>
                  <a:pt x="5938324" y="3222539"/>
                </a:moveTo>
                <a:cubicBezTo>
                  <a:pt x="5932682" y="3222539"/>
                  <a:pt x="5927041" y="3222539"/>
                  <a:pt x="5921400" y="3231267"/>
                </a:cubicBezTo>
                <a:cubicBezTo>
                  <a:pt x="5928920" y="3237084"/>
                  <a:pt x="5932681" y="3228357"/>
                  <a:pt x="5938324" y="3222539"/>
                </a:cubicBezTo>
                <a:close/>
                <a:moveTo>
                  <a:pt x="1312252" y="2803547"/>
                </a:moveTo>
                <a:cubicBezTo>
                  <a:pt x="1307444" y="2802218"/>
                  <a:pt x="1303410" y="2802332"/>
                  <a:pt x="1300163" y="2803377"/>
                </a:cubicBezTo>
                <a:cubicBezTo>
                  <a:pt x="1280681" y="2809649"/>
                  <a:pt x="1289496" y="2849465"/>
                  <a:pt x="1328990" y="2812376"/>
                </a:cubicBezTo>
                <a:cubicBezTo>
                  <a:pt x="1322643" y="2807649"/>
                  <a:pt x="1317060" y="2804877"/>
                  <a:pt x="1312252" y="2803547"/>
                </a:cubicBezTo>
                <a:close/>
                <a:moveTo>
                  <a:pt x="5738980" y="3196358"/>
                </a:moveTo>
                <a:cubicBezTo>
                  <a:pt x="5735220" y="3193450"/>
                  <a:pt x="5731930" y="3194177"/>
                  <a:pt x="5728873" y="3195632"/>
                </a:cubicBezTo>
                <a:cubicBezTo>
                  <a:pt x="5725816" y="3197086"/>
                  <a:pt x="5722996" y="3199267"/>
                  <a:pt x="5720177" y="3199267"/>
                </a:cubicBezTo>
                <a:cubicBezTo>
                  <a:pt x="5710774" y="3196358"/>
                  <a:pt x="5735219" y="3210903"/>
                  <a:pt x="5738980" y="3196358"/>
                </a:cubicBezTo>
                <a:close/>
                <a:moveTo>
                  <a:pt x="3456293" y="2991369"/>
                </a:moveTo>
                <a:cubicBezTo>
                  <a:pt x="3453709" y="2992550"/>
                  <a:pt x="3449830" y="2997823"/>
                  <a:pt x="3444658" y="3010186"/>
                </a:cubicBezTo>
                <a:cubicBezTo>
                  <a:pt x="3460172" y="3021095"/>
                  <a:pt x="3464050" y="2987824"/>
                  <a:pt x="3456293" y="2991369"/>
                </a:cubicBezTo>
                <a:close/>
                <a:moveTo>
                  <a:pt x="1203987" y="2789605"/>
                </a:moveTo>
                <a:cubicBezTo>
                  <a:pt x="1202283" y="2788832"/>
                  <a:pt x="1199933" y="2788923"/>
                  <a:pt x="1197348" y="2789469"/>
                </a:cubicBezTo>
                <a:cubicBezTo>
                  <a:pt x="1192175" y="2790558"/>
                  <a:pt x="1186063" y="2793468"/>
                  <a:pt x="1182303" y="2794922"/>
                </a:cubicBezTo>
                <a:cubicBezTo>
                  <a:pt x="1184183" y="2803650"/>
                  <a:pt x="1201109" y="2794922"/>
                  <a:pt x="1206750" y="2794922"/>
                </a:cubicBezTo>
                <a:cubicBezTo>
                  <a:pt x="1206749" y="2792013"/>
                  <a:pt x="1205693" y="2790377"/>
                  <a:pt x="1203987" y="2789605"/>
                </a:cubicBezTo>
                <a:close/>
                <a:moveTo>
                  <a:pt x="3493787" y="2992368"/>
                </a:moveTo>
                <a:cubicBezTo>
                  <a:pt x="3490263" y="2992004"/>
                  <a:pt x="3486971" y="2992732"/>
                  <a:pt x="3484149" y="2995641"/>
                </a:cubicBezTo>
                <a:cubicBezTo>
                  <a:pt x="3491672" y="3004367"/>
                  <a:pt x="3499194" y="3004367"/>
                  <a:pt x="3504836" y="2995641"/>
                </a:cubicBezTo>
                <a:cubicBezTo>
                  <a:pt x="3501076" y="2994186"/>
                  <a:pt x="3497316" y="2992732"/>
                  <a:pt x="3493787" y="2992368"/>
                </a:cubicBezTo>
                <a:close/>
                <a:moveTo>
                  <a:pt x="1354789" y="2796787"/>
                </a:moveTo>
                <a:cubicBezTo>
                  <a:pt x="1353319" y="2795741"/>
                  <a:pt x="1351322" y="2795832"/>
                  <a:pt x="1349206" y="2796740"/>
                </a:cubicBezTo>
                <a:cubicBezTo>
                  <a:pt x="1344973" y="2798559"/>
                  <a:pt x="1340272" y="2803650"/>
                  <a:pt x="1338391" y="2809467"/>
                </a:cubicBezTo>
                <a:cubicBezTo>
                  <a:pt x="1349676" y="2815285"/>
                  <a:pt x="1347795" y="2800740"/>
                  <a:pt x="1357198" y="2803650"/>
                </a:cubicBezTo>
                <a:cubicBezTo>
                  <a:pt x="1357198" y="2800014"/>
                  <a:pt x="1356257" y="2797832"/>
                  <a:pt x="1354789" y="2796787"/>
                </a:cubicBezTo>
                <a:close/>
                <a:moveTo>
                  <a:pt x="721556" y="2736744"/>
                </a:moveTo>
                <a:cubicBezTo>
                  <a:pt x="708393" y="2733834"/>
                  <a:pt x="693348" y="2745470"/>
                  <a:pt x="680185" y="2748379"/>
                </a:cubicBezTo>
                <a:cubicBezTo>
                  <a:pt x="687706" y="2754197"/>
                  <a:pt x="710273" y="2751287"/>
                  <a:pt x="721556" y="2736744"/>
                </a:cubicBezTo>
                <a:close/>
                <a:moveTo>
                  <a:pt x="6018249" y="3207268"/>
                </a:moveTo>
                <a:cubicBezTo>
                  <a:pt x="6015428" y="3208722"/>
                  <a:pt x="6013547" y="3212359"/>
                  <a:pt x="6013547" y="3216722"/>
                </a:cubicBezTo>
                <a:cubicBezTo>
                  <a:pt x="6019189" y="3222539"/>
                  <a:pt x="6024831" y="3216721"/>
                  <a:pt x="6028592" y="3210903"/>
                </a:cubicBezTo>
                <a:cubicBezTo>
                  <a:pt x="6024831" y="3206540"/>
                  <a:pt x="6021069" y="3205813"/>
                  <a:pt x="6018249" y="3207268"/>
                </a:cubicBezTo>
                <a:close/>
                <a:moveTo>
                  <a:pt x="3531354" y="2978084"/>
                </a:moveTo>
                <a:cubicBezTo>
                  <a:pt x="3526546" y="2976755"/>
                  <a:pt x="3522511" y="2976869"/>
                  <a:pt x="3519265" y="2977914"/>
                </a:cubicBezTo>
                <a:cubicBezTo>
                  <a:pt x="3499785" y="2984186"/>
                  <a:pt x="3508598" y="3024003"/>
                  <a:pt x="3548088" y="2986913"/>
                </a:cubicBezTo>
                <a:cubicBezTo>
                  <a:pt x="3541742" y="2982186"/>
                  <a:pt x="3536159" y="2979414"/>
                  <a:pt x="3531354" y="2978084"/>
                </a:cubicBezTo>
                <a:close/>
                <a:moveTo>
                  <a:pt x="5844206" y="3181800"/>
                </a:moveTo>
                <a:lnTo>
                  <a:pt x="5844294" y="3181815"/>
                </a:lnTo>
                <a:lnTo>
                  <a:pt x="5841666" y="3182662"/>
                </a:lnTo>
                <a:close/>
                <a:moveTo>
                  <a:pt x="3423090" y="2964143"/>
                </a:moveTo>
                <a:cubicBezTo>
                  <a:pt x="3421386" y="2963370"/>
                  <a:pt x="3419034" y="2963461"/>
                  <a:pt x="3416450" y="2964006"/>
                </a:cubicBezTo>
                <a:cubicBezTo>
                  <a:pt x="3411277" y="2965096"/>
                  <a:pt x="3405166" y="2968006"/>
                  <a:pt x="3401404" y="2969460"/>
                </a:cubicBezTo>
                <a:cubicBezTo>
                  <a:pt x="3403286" y="2978186"/>
                  <a:pt x="3420211" y="2969460"/>
                  <a:pt x="3425852" y="2969460"/>
                </a:cubicBezTo>
                <a:cubicBezTo>
                  <a:pt x="3425853" y="2966551"/>
                  <a:pt x="3424794" y="2964915"/>
                  <a:pt x="3423090" y="2964143"/>
                </a:cubicBezTo>
                <a:close/>
                <a:moveTo>
                  <a:pt x="1432422" y="2786196"/>
                </a:moveTo>
                <a:cubicBezTo>
                  <a:pt x="1421138" y="2786196"/>
                  <a:pt x="1411735" y="2786195"/>
                  <a:pt x="1402333" y="2789105"/>
                </a:cubicBezTo>
                <a:cubicBezTo>
                  <a:pt x="1400451" y="2809467"/>
                  <a:pt x="1424898" y="2800741"/>
                  <a:pt x="1432422" y="2786196"/>
                </a:cubicBezTo>
                <a:close/>
                <a:moveTo>
                  <a:pt x="3573889" y="2971324"/>
                </a:moveTo>
                <a:cubicBezTo>
                  <a:pt x="3572421" y="2970278"/>
                  <a:pt x="3570423" y="2970369"/>
                  <a:pt x="3568308" y="2971278"/>
                </a:cubicBezTo>
                <a:cubicBezTo>
                  <a:pt x="3564076" y="2973095"/>
                  <a:pt x="3559374" y="2978186"/>
                  <a:pt x="3557492" y="2984005"/>
                </a:cubicBezTo>
                <a:cubicBezTo>
                  <a:pt x="3568776" y="2989822"/>
                  <a:pt x="3566896" y="2975277"/>
                  <a:pt x="3576301" y="2978187"/>
                </a:cubicBezTo>
                <a:cubicBezTo>
                  <a:pt x="3576300" y="2974551"/>
                  <a:pt x="3575358" y="2972369"/>
                  <a:pt x="3573889" y="2971324"/>
                </a:cubicBezTo>
                <a:close/>
                <a:moveTo>
                  <a:pt x="2940660" y="2911280"/>
                </a:moveTo>
                <a:cubicBezTo>
                  <a:pt x="2927495" y="2908371"/>
                  <a:pt x="2912451" y="2920008"/>
                  <a:pt x="2899285" y="2922916"/>
                </a:cubicBezTo>
                <a:cubicBezTo>
                  <a:pt x="2906808" y="2928735"/>
                  <a:pt x="2929375" y="2925825"/>
                  <a:pt x="2940660" y="2911280"/>
                </a:cubicBezTo>
                <a:close/>
                <a:moveTo>
                  <a:pt x="1465391" y="2779696"/>
                </a:moveTo>
                <a:cubicBezTo>
                  <a:pt x="1460983" y="2777104"/>
                  <a:pt x="1476145" y="2791286"/>
                  <a:pt x="1477554" y="2789105"/>
                </a:cubicBezTo>
                <a:cubicBezTo>
                  <a:pt x="1470503" y="2783286"/>
                  <a:pt x="1466860" y="2780560"/>
                  <a:pt x="1465391" y="2779696"/>
                </a:cubicBezTo>
                <a:close/>
                <a:moveTo>
                  <a:pt x="1453108" y="2777469"/>
                </a:moveTo>
                <a:cubicBezTo>
                  <a:pt x="1445585" y="2780377"/>
                  <a:pt x="1439943" y="2783286"/>
                  <a:pt x="1434302" y="2789105"/>
                </a:cubicBezTo>
                <a:cubicBezTo>
                  <a:pt x="1443704" y="2792013"/>
                  <a:pt x="1451228" y="2789105"/>
                  <a:pt x="1453108" y="2777469"/>
                </a:cubicBezTo>
                <a:close/>
                <a:moveTo>
                  <a:pt x="721792" y="2711654"/>
                </a:moveTo>
                <a:cubicBezTo>
                  <a:pt x="718266" y="2712018"/>
                  <a:pt x="714974" y="2714927"/>
                  <a:pt x="712154" y="2722199"/>
                </a:cubicBezTo>
                <a:cubicBezTo>
                  <a:pt x="719677" y="2728016"/>
                  <a:pt x="725318" y="2719289"/>
                  <a:pt x="732841" y="2716380"/>
                </a:cubicBezTo>
                <a:cubicBezTo>
                  <a:pt x="729080" y="2713472"/>
                  <a:pt x="725317" y="2711290"/>
                  <a:pt x="721792" y="2711654"/>
                </a:cubicBezTo>
                <a:close/>
                <a:moveTo>
                  <a:pt x="5328453" y="3118408"/>
                </a:moveTo>
                <a:cubicBezTo>
                  <a:pt x="5326956" y="3117726"/>
                  <a:pt x="5324897" y="3117999"/>
                  <a:pt x="5322664" y="3118907"/>
                </a:cubicBezTo>
                <a:cubicBezTo>
                  <a:pt x="5318198" y="3120725"/>
                  <a:pt x="5313027" y="3125089"/>
                  <a:pt x="5310207" y="3129452"/>
                </a:cubicBezTo>
                <a:cubicBezTo>
                  <a:pt x="5317727" y="3135271"/>
                  <a:pt x="5325250" y="3126544"/>
                  <a:pt x="5330892" y="3123635"/>
                </a:cubicBezTo>
                <a:cubicBezTo>
                  <a:pt x="5330892" y="3120726"/>
                  <a:pt x="5329951" y="3119090"/>
                  <a:pt x="5328453" y="3118408"/>
                </a:cubicBezTo>
                <a:close/>
                <a:moveTo>
                  <a:pt x="674072" y="2699291"/>
                </a:moveTo>
                <a:cubicBezTo>
                  <a:pt x="670781" y="2699653"/>
                  <a:pt x="666081" y="2701835"/>
                  <a:pt x="663259" y="2701835"/>
                </a:cubicBezTo>
                <a:cubicBezTo>
                  <a:pt x="661378" y="2716380"/>
                  <a:pt x="672661" y="2701835"/>
                  <a:pt x="676422" y="2707654"/>
                </a:cubicBezTo>
                <a:cubicBezTo>
                  <a:pt x="679244" y="2700382"/>
                  <a:pt x="677362" y="2698927"/>
                  <a:pt x="674072" y="2699291"/>
                </a:cubicBezTo>
                <a:close/>
                <a:moveTo>
                  <a:pt x="691466" y="2696018"/>
                </a:moveTo>
                <a:cubicBezTo>
                  <a:pt x="687706" y="2698927"/>
                  <a:pt x="708392" y="2739652"/>
                  <a:pt x="691466" y="2696018"/>
                </a:cubicBezTo>
                <a:close/>
                <a:moveTo>
                  <a:pt x="1483551" y="2763469"/>
                </a:moveTo>
                <a:cubicBezTo>
                  <a:pt x="1480612" y="2763652"/>
                  <a:pt x="1476615" y="2765833"/>
                  <a:pt x="1471914" y="2771651"/>
                </a:cubicBezTo>
                <a:cubicBezTo>
                  <a:pt x="1491661" y="2780377"/>
                  <a:pt x="1492365" y="2762924"/>
                  <a:pt x="1483551" y="2763469"/>
                </a:cubicBezTo>
                <a:close/>
                <a:moveTo>
                  <a:pt x="6143307" y="3177406"/>
                </a:moveTo>
                <a:cubicBezTo>
                  <a:pt x="6132024" y="3178360"/>
                  <a:pt x="6137666" y="3205086"/>
                  <a:pt x="6160233" y="3187632"/>
                </a:cubicBezTo>
                <a:cubicBezTo>
                  <a:pt x="6152711" y="3179632"/>
                  <a:pt x="6147069" y="3177087"/>
                  <a:pt x="6143307" y="3177406"/>
                </a:cubicBezTo>
                <a:close/>
                <a:moveTo>
                  <a:pt x="6112682" y="3174531"/>
                </a:moveTo>
                <a:cubicBezTo>
                  <a:pt x="6112866" y="3171632"/>
                  <a:pt x="6104051" y="3193450"/>
                  <a:pt x="6098174" y="3178905"/>
                </a:cubicBezTo>
                <a:cubicBezTo>
                  <a:pt x="6053039" y="3199267"/>
                  <a:pt x="6053039" y="3213812"/>
                  <a:pt x="6100054" y="3219631"/>
                </a:cubicBezTo>
                <a:cubicBezTo>
                  <a:pt x="6109222" y="3186904"/>
                  <a:pt x="6112572" y="3176269"/>
                  <a:pt x="6112682" y="3174531"/>
                </a:cubicBezTo>
                <a:close/>
                <a:moveTo>
                  <a:pt x="5140394" y="3081683"/>
                </a:moveTo>
                <a:cubicBezTo>
                  <a:pt x="5147887" y="3082910"/>
                  <a:pt x="5167281" y="3089455"/>
                  <a:pt x="5139071" y="3082909"/>
                </a:cubicBezTo>
                <a:cubicBezTo>
                  <a:pt x="5136721" y="3081455"/>
                  <a:pt x="5137896" y="3081273"/>
                  <a:pt x="5140394" y="3081683"/>
                </a:cubicBezTo>
                <a:close/>
                <a:moveTo>
                  <a:pt x="789964" y="2689836"/>
                </a:moveTo>
                <a:cubicBezTo>
                  <a:pt x="786437" y="2691654"/>
                  <a:pt x="782676" y="2697472"/>
                  <a:pt x="789259" y="2701835"/>
                </a:cubicBezTo>
                <a:cubicBezTo>
                  <a:pt x="796781" y="2690199"/>
                  <a:pt x="793490" y="2688017"/>
                  <a:pt x="789964" y="2689836"/>
                </a:cubicBezTo>
                <a:close/>
                <a:moveTo>
                  <a:pt x="1643048" y="2754197"/>
                </a:moveTo>
                <a:cubicBezTo>
                  <a:pt x="1635527" y="2757106"/>
                  <a:pt x="1641168" y="2757106"/>
                  <a:pt x="1635526" y="2765832"/>
                </a:cubicBezTo>
                <a:cubicBezTo>
                  <a:pt x="1643048" y="2774560"/>
                  <a:pt x="1654331" y="2757106"/>
                  <a:pt x="1643048" y="2754197"/>
                </a:cubicBezTo>
                <a:close/>
                <a:moveTo>
                  <a:pt x="862925" y="2683336"/>
                </a:moveTo>
                <a:cubicBezTo>
                  <a:pt x="857901" y="2685109"/>
                  <a:pt x="853668" y="2693836"/>
                  <a:pt x="849437" y="2696018"/>
                </a:cubicBezTo>
                <a:cubicBezTo>
                  <a:pt x="856959" y="2704745"/>
                  <a:pt x="860721" y="2693109"/>
                  <a:pt x="868244" y="2684382"/>
                </a:cubicBezTo>
                <a:cubicBezTo>
                  <a:pt x="866363" y="2682928"/>
                  <a:pt x="864599" y="2682746"/>
                  <a:pt x="862925" y="2683336"/>
                </a:cubicBezTo>
                <a:close/>
                <a:moveTo>
                  <a:pt x="688661" y="2666976"/>
                </a:moveTo>
                <a:lnTo>
                  <a:pt x="688736" y="2667020"/>
                </a:lnTo>
                <a:cubicBezTo>
                  <a:pt x="689587" y="2668565"/>
                  <a:pt x="689117" y="2670565"/>
                  <a:pt x="685825" y="2672747"/>
                </a:cubicBezTo>
                <a:lnTo>
                  <a:pt x="682633" y="2668881"/>
                </a:lnTo>
                <a:close/>
                <a:moveTo>
                  <a:pt x="694733" y="2665176"/>
                </a:moveTo>
                <a:lnTo>
                  <a:pt x="691467" y="2669837"/>
                </a:lnTo>
                <a:lnTo>
                  <a:pt x="693562" y="2665518"/>
                </a:lnTo>
                <a:close/>
                <a:moveTo>
                  <a:pt x="5188909" y="3065456"/>
                </a:moveTo>
                <a:cubicBezTo>
                  <a:pt x="5192198" y="3066909"/>
                  <a:pt x="5198310" y="3071273"/>
                  <a:pt x="5197369" y="3074183"/>
                </a:cubicBezTo>
                <a:cubicBezTo>
                  <a:pt x="5185145" y="3065456"/>
                  <a:pt x="5185616" y="3064002"/>
                  <a:pt x="5188909" y="3065456"/>
                </a:cubicBezTo>
                <a:close/>
                <a:moveTo>
                  <a:pt x="6232637" y="3156361"/>
                </a:moveTo>
                <a:cubicBezTo>
                  <a:pt x="6229816" y="3157089"/>
                  <a:pt x="6226994" y="3159998"/>
                  <a:pt x="6224174" y="3164360"/>
                </a:cubicBezTo>
                <a:cubicBezTo>
                  <a:pt x="6229816" y="3164360"/>
                  <a:pt x="6235457" y="3170177"/>
                  <a:pt x="6241099" y="3161451"/>
                </a:cubicBezTo>
                <a:cubicBezTo>
                  <a:pt x="6238279" y="3157088"/>
                  <a:pt x="6235458" y="3155634"/>
                  <a:pt x="6232637" y="3156361"/>
                </a:cubicBezTo>
                <a:close/>
                <a:moveTo>
                  <a:pt x="1040789" y="2685837"/>
                </a:moveTo>
                <a:cubicBezTo>
                  <a:pt x="1036086" y="2686564"/>
                  <a:pt x="1031854" y="2688746"/>
                  <a:pt x="1028093" y="2693109"/>
                </a:cubicBezTo>
                <a:cubicBezTo>
                  <a:pt x="1039378" y="2701835"/>
                  <a:pt x="1046900" y="2701835"/>
                  <a:pt x="1056304" y="2687290"/>
                </a:cubicBezTo>
                <a:cubicBezTo>
                  <a:pt x="1050662" y="2685837"/>
                  <a:pt x="1045490" y="2685110"/>
                  <a:pt x="1040789" y="2685837"/>
                </a:cubicBezTo>
                <a:close/>
                <a:moveTo>
                  <a:pt x="1469475" y="2714063"/>
                </a:moveTo>
                <a:cubicBezTo>
                  <a:pt x="1467976" y="2713381"/>
                  <a:pt x="1465920" y="2713653"/>
                  <a:pt x="1463686" y="2714562"/>
                </a:cubicBezTo>
                <a:cubicBezTo>
                  <a:pt x="1459220" y="2716380"/>
                  <a:pt x="1454048" y="2720744"/>
                  <a:pt x="1451227" y="2725107"/>
                </a:cubicBezTo>
                <a:cubicBezTo>
                  <a:pt x="1458749" y="2730925"/>
                  <a:pt x="1464391" y="2713472"/>
                  <a:pt x="1471914" y="2719289"/>
                </a:cubicBezTo>
                <a:cubicBezTo>
                  <a:pt x="1471914" y="2716381"/>
                  <a:pt x="1470973" y="2714745"/>
                  <a:pt x="1469475" y="2714063"/>
                </a:cubicBezTo>
                <a:close/>
                <a:moveTo>
                  <a:pt x="886813" y="2661110"/>
                </a:moveTo>
                <a:cubicBezTo>
                  <a:pt x="879056" y="2664746"/>
                  <a:pt x="870124" y="2677109"/>
                  <a:pt x="883287" y="2687290"/>
                </a:cubicBezTo>
                <a:cubicBezTo>
                  <a:pt x="901153" y="2662564"/>
                  <a:pt x="894572" y="2657474"/>
                  <a:pt x="886813" y="2661110"/>
                </a:cubicBezTo>
                <a:close/>
                <a:moveTo>
                  <a:pt x="767838" y="2650162"/>
                </a:moveTo>
                <a:cubicBezTo>
                  <a:pt x="767837" y="2649611"/>
                  <a:pt x="768102" y="2650201"/>
                  <a:pt x="768572" y="2652383"/>
                </a:cubicBezTo>
                <a:lnTo>
                  <a:pt x="768256" y="2652440"/>
                </a:lnTo>
                <a:close/>
                <a:moveTo>
                  <a:pt x="6342563" y="3142907"/>
                </a:moveTo>
                <a:cubicBezTo>
                  <a:pt x="6340594" y="3141816"/>
                  <a:pt x="6338067" y="3141816"/>
                  <a:pt x="6335363" y="3142543"/>
                </a:cubicBezTo>
                <a:cubicBezTo>
                  <a:pt x="6329958" y="3143997"/>
                  <a:pt x="6323845" y="3148361"/>
                  <a:pt x="6320084" y="3152724"/>
                </a:cubicBezTo>
                <a:cubicBezTo>
                  <a:pt x="6331367" y="3158542"/>
                  <a:pt x="6338890" y="3152725"/>
                  <a:pt x="6346412" y="3149815"/>
                </a:cubicBezTo>
                <a:cubicBezTo>
                  <a:pt x="6345942" y="3146179"/>
                  <a:pt x="6344531" y="3143998"/>
                  <a:pt x="6342563" y="3142907"/>
                </a:cubicBezTo>
                <a:close/>
                <a:moveTo>
                  <a:pt x="840505" y="2647657"/>
                </a:moveTo>
                <a:cubicBezTo>
                  <a:pt x="837214" y="2645839"/>
                  <a:pt x="834393" y="2652384"/>
                  <a:pt x="841915" y="2672747"/>
                </a:cubicBezTo>
                <a:cubicBezTo>
                  <a:pt x="847558" y="2659656"/>
                  <a:pt x="843797" y="2649475"/>
                  <a:pt x="840505" y="2647657"/>
                </a:cubicBezTo>
                <a:close/>
                <a:moveTo>
                  <a:pt x="3259890" y="2860374"/>
                </a:moveTo>
                <a:cubicBezTo>
                  <a:pt x="3255188" y="2861101"/>
                  <a:pt x="3250955" y="2863283"/>
                  <a:pt x="3247197" y="2867647"/>
                </a:cubicBezTo>
                <a:cubicBezTo>
                  <a:pt x="3258481" y="2876373"/>
                  <a:pt x="3266002" y="2876373"/>
                  <a:pt x="3275405" y="2861828"/>
                </a:cubicBezTo>
                <a:cubicBezTo>
                  <a:pt x="3269761" y="2860374"/>
                  <a:pt x="3264592" y="2859646"/>
                  <a:pt x="3259890" y="2860374"/>
                </a:cubicBezTo>
                <a:close/>
                <a:moveTo>
                  <a:pt x="1009287" y="2655292"/>
                </a:moveTo>
                <a:cubicBezTo>
                  <a:pt x="1003647" y="2652383"/>
                  <a:pt x="999768" y="2652747"/>
                  <a:pt x="997388" y="2654475"/>
                </a:cubicBezTo>
                <a:cubicBezTo>
                  <a:pt x="990248" y="2659656"/>
                  <a:pt x="996595" y="2677110"/>
                  <a:pt x="1009287" y="2655292"/>
                </a:cubicBezTo>
                <a:close/>
                <a:moveTo>
                  <a:pt x="2792092" y="2809467"/>
                </a:moveTo>
                <a:cubicBezTo>
                  <a:pt x="2792092" y="2803650"/>
                  <a:pt x="2756360" y="2835648"/>
                  <a:pt x="2792092" y="2809467"/>
                </a:cubicBezTo>
                <a:close/>
                <a:moveTo>
                  <a:pt x="3688577" y="2888600"/>
                </a:moveTo>
                <a:cubicBezTo>
                  <a:pt x="3687079" y="2887918"/>
                  <a:pt x="3685022" y="2888191"/>
                  <a:pt x="3682789" y="2889100"/>
                </a:cubicBezTo>
                <a:cubicBezTo>
                  <a:pt x="3678322" y="2890918"/>
                  <a:pt x="3673149" y="2895282"/>
                  <a:pt x="3670329" y="2899645"/>
                </a:cubicBezTo>
                <a:cubicBezTo>
                  <a:pt x="3677851" y="2905463"/>
                  <a:pt x="3683492" y="2888009"/>
                  <a:pt x="3691016" y="2893827"/>
                </a:cubicBezTo>
                <a:cubicBezTo>
                  <a:pt x="3691015" y="2890918"/>
                  <a:pt x="3690075" y="2889282"/>
                  <a:pt x="3688577" y="2888600"/>
                </a:cubicBezTo>
                <a:close/>
                <a:moveTo>
                  <a:pt x="540567" y="2606598"/>
                </a:moveTo>
                <a:lnTo>
                  <a:pt x="544781" y="2611657"/>
                </a:lnTo>
                <a:cubicBezTo>
                  <a:pt x="537258" y="2626203"/>
                  <a:pt x="537259" y="2614567"/>
                  <a:pt x="525975" y="2614567"/>
                </a:cubicBezTo>
                <a:cubicBezTo>
                  <a:pt x="528795" y="2609477"/>
                  <a:pt x="532793" y="2607113"/>
                  <a:pt x="537494" y="2606341"/>
                </a:cubicBezTo>
                <a:close/>
                <a:moveTo>
                  <a:pt x="1153037" y="2659747"/>
                </a:moveTo>
                <a:cubicBezTo>
                  <a:pt x="1148805" y="2659838"/>
                  <a:pt x="1143280" y="2664746"/>
                  <a:pt x="1137167" y="2678564"/>
                </a:cubicBezTo>
                <a:cubicBezTo>
                  <a:pt x="1166788" y="2702564"/>
                  <a:pt x="1165730" y="2659474"/>
                  <a:pt x="1153037" y="2659747"/>
                </a:cubicBezTo>
                <a:close/>
                <a:moveTo>
                  <a:pt x="3206997" y="2838557"/>
                </a:moveTo>
                <a:cubicBezTo>
                  <a:pt x="3203943" y="2839284"/>
                  <a:pt x="3201121" y="2842921"/>
                  <a:pt x="3207702" y="2847283"/>
                </a:cubicBezTo>
                <a:cubicBezTo>
                  <a:pt x="3213346" y="2840012"/>
                  <a:pt x="3210055" y="2837829"/>
                  <a:pt x="3206997" y="2838557"/>
                </a:cubicBezTo>
                <a:close/>
                <a:moveTo>
                  <a:pt x="931861" y="2633112"/>
                </a:moveTo>
                <a:cubicBezTo>
                  <a:pt x="923838" y="2627112"/>
                  <a:pt x="891751" y="2647293"/>
                  <a:pt x="928422" y="2649474"/>
                </a:cubicBezTo>
                <a:cubicBezTo>
                  <a:pt x="934534" y="2640020"/>
                  <a:pt x="934534" y="2635111"/>
                  <a:pt x="931861" y="2633112"/>
                </a:cubicBezTo>
                <a:close/>
                <a:moveTo>
                  <a:pt x="3220515" y="2834058"/>
                </a:moveTo>
                <a:cubicBezTo>
                  <a:pt x="3218985" y="2833831"/>
                  <a:pt x="3217104" y="2834921"/>
                  <a:pt x="3215227" y="2838557"/>
                </a:cubicBezTo>
                <a:cubicBezTo>
                  <a:pt x="3226509" y="2847285"/>
                  <a:pt x="3225098" y="2834739"/>
                  <a:pt x="3220515" y="2834058"/>
                </a:cubicBezTo>
                <a:close/>
                <a:moveTo>
                  <a:pt x="1609197" y="2690199"/>
                </a:moveTo>
                <a:cubicBezTo>
                  <a:pt x="1601676" y="2688745"/>
                  <a:pt x="1594152" y="2688017"/>
                  <a:pt x="1586865" y="2689108"/>
                </a:cubicBezTo>
                <a:cubicBezTo>
                  <a:pt x="1579577" y="2690200"/>
                  <a:pt x="1572526" y="2693109"/>
                  <a:pt x="1565944" y="2698927"/>
                </a:cubicBezTo>
                <a:cubicBezTo>
                  <a:pt x="1582869" y="2696018"/>
                  <a:pt x="1590391" y="2696018"/>
                  <a:pt x="1609197" y="2690199"/>
                </a:cubicBezTo>
                <a:close/>
                <a:moveTo>
                  <a:pt x="966710" y="2624067"/>
                </a:moveTo>
                <a:cubicBezTo>
                  <a:pt x="962743" y="2620930"/>
                  <a:pt x="971206" y="2664020"/>
                  <a:pt x="975438" y="2646566"/>
                </a:cubicBezTo>
                <a:cubicBezTo>
                  <a:pt x="970736" y="2631294"/>
                  <a:pt x="968033" y="2625113"/>
                  <a:pt x="966710" y="2624067"/>
                </a:cubicBezTo>
                <a:close/>
                <a:moveTo>
                  <a:pt x="3372138" y="2834285"/>
                </a:moveTo>
                <a:cubicBezTo>
                  <a:pt x="3367906" y="2834376"/>
                  <a:pt x="3362381" y="2839284"/>
                  <a:pt x="3356271" y="2853102"/>
                </a:cubicBezTo>
                <a:cubicBezTo>
                  <a:pt x="3385890" y="2877100"/>
                  <a:pt x="3384831" y="2834012"/>
                  <a:pt x="3372138" y="2834285"/>
                </a:cubicBezTo>
                <a:close/>
                <a:moveTo>
                  <a:pt x="992363" y="2617476"/>
                </a:moveTo>
                <a:cubicBezTo>
                  <a:pt x="986721" y="2637838"/>
                  <a:pt x="1007408" y="2614567"/>
                  <a:pt x="992363" y="2617476"/>
                </a:cubicBezTo>
                <a:close/>
                <a:moveTo>
                  <a:pt x="3828301" y="2864738"/>
                </a:moveTo>
                <a:cubicBezTo>
                  <a:pt x="3820775" y="2863283"/>
                  <a:pt x="3813255" y="2862556"/>
                  <a:pt x="3805968" y="2863647"/>
                </a:cubicBezTo>
                <a:cubicBezTo>
                  <a:pt x="3798679" y="2864738"/>
                  <a:pt x="3791627" y="2867647"/>
                  <a:pt x="3785044" y="2873464"/>
                </a:cubicBezTo>
                <a:cubicBezTo>
                  <a:pt x="3801971" y="2870555"/>
                  <a:pt x="3809492" y="2870555"/>
                  <a:pt x="3828301" y="2864738"/>
                </a:cubicBezTo>
                <a:close/>
                <a:moveTo>
                  <a:pt x="1918602" y="2689309"/>
                </a:moveTo>
                <a:cubicBezTo>
                  <a:pt x="1918334" y="2692268"/>
                  <a:pt x="1919260" y="2703108"/>
                  <a:pt x="1921376" y="2704745"/>
                </a:cubicBezTo>
                <a:cubicBezTo>
                  <a:pt x="1920437" y="2696018"/>
                  <a:pt x="1919731" y="2691473"/>
                  <a:pt x="1919263" y="2689609"/>
                </a:cubicBezTo>
                <a:cubicBezTo>
                  <a:pt x="1918909" y="2688211"/>
                  <a:pt x="1918690" y="2688322"/>
                  <a:pt x="1918602" y="2689309"/>
                </a:cubicBezTo>
                <a:close/>
                <a:moveTo>
                  <a:pt x="1706696" y="2665883"/>
                </a:moveTo>
                <a:cubicBezTo>
                  <a:pt x="1694530" y="2661110"/>
                  <a:pt x="1654331" y="2676382"/>
                  <a:pt x="1705108" y="2678564"/>
                </a:cubicBezTo>
                <a:cubicBezTo>
                  <a:pt x="1711691" y="2671292"/>
                  <a:pt x="1710749" y="2667473"/>
                  <a:pt x="1706696" y="2665883"/>
                </a:cubicBezTo>
                <a:close/>
                <a:moveTo>
                  <a:pt x="6524599" y="3094182"/>
                </a:moveTo>
                <a:cubicBezTo>
                  <a:pt x="6522719" y="3094545"/>
                  <a:pt x="6520367" y="3095999"/>
                  <a:pt x="6517546" y="3094545"/>
                </a:cubicBezTo>
                <a:cubicBezTo>
                  <a:pt x="6511904" y="3103271"/>
                  <a:pt x="6523188" y="3109090"/>
                  <a:pt x="6528830" y="3100363"/>
                </a:cubicBezTo>
                <a:cubicBezTo>
                  <a:pt x="6527890" y="3094546"/>
                  <a:pt x="6526479" y="3093819"/>
                  <a:pt x="6524599" y="3094182"/>
                </a:cubicBezTo>
                <a:close/>
                <a:moveTo>
                  <a:pt x="1310182" y="2629112"/>
                </a:moveTo>
                <a:cubicBezTo>
                  <a:pt x="1306422" y="2637838"/>
                  <a:pt x="1300781" y="2634929"/>
                  <a:pt x="1297019" y="2643657"/>
                </a:cubicBezTo>
                <a:cubicBezTo>
                  <a:pt x="1302661" y="2649474"/>
                  <a:pt x="1321466" y="2637838"/>
                  <a:pt x="1310182" y="2629112"/>
                </a:cubicBezTo>
                <a:close/>
                <a:moveTo>
                  <a:pt x="5476755" y="2999550"/>
                </a:moveTo>
                <a:cubicBezTo>
                  <a:pt x="5473229" y="2996549"/>
                  <a:pt x="5460183" y="3012366"/>
                  <a:pt x="5475696" y="3010186"/>
                </a:cubicBezTo>
                <a:cubicBezTo>
                  <a:pt x="5478048" y="3003641"/>
                  <a:pt x="5477931" y="3000549"/>
                  <a:pt x="5476755" y="2999550"/>
                </a:cubicBezTo>
                <a:close/>
                <a:moveTo>
                  <a:pt x="5144712" y="2966551"/>
                </a:moveTo>
                <a:cubicBezTo>
                  <a:pt x="5184205" y="2992731"/>
                  <a:pt x="5077013" y="2975277"/>
                  <a:pt x="5144712" y="2966551"/>
                </a:cubicBezTo>
                <a:close/>
                <a:moveTo>
                  <a:pt x="5454250" y="2992368"/>
                </a:moveTo>
                <a:cubicBezTo>
                  <a:pt x="5448899" y="2994550"/>
                  <a:pt x="5439027" y="3002914"/>
                  <a:pt x="5423042" y="3021821"/>
                </a:cubicBezTo>
                <a:cubicBezTo>
                  <a:pt x="5445608" y="3034912"/>
                  <a:pt x="5470290" y="2985823"/>
                  <a:pt x="5454250" y="2992368"/>
                </a:cubicBezTo>
                <a:close/>
                <a:moveTo>
                  <a:pt x="3529283" y="2803650"/>
                </a:moveTo>
                <a:cubicBezTo>
                  <a:pt x="3525523" y="2812376"/>
                  <a:pt x="3519883" y="2809467"/>
                  <a:pt x="3516120" y="2818193"/>
                </a:cubicBezTo>
                <a:cubicBezTo>
                  <a:pt x="3521761" y="2824012"/>
                  <a:pt x="3540568" y="2812376"/>
                  <a:pt x="3529283" y="2803650"/>
                </a:cubicBezTo>
                <a:close/>
                <a:moveTo>
                  <a:pt x="1431716" y="2597477"/>
                </a:moveTo>
                <a:cubicBezTo>
                  <a:pt x="1429130" y="2597114"/>
                  <a:pt x="1426779" y="2598569"/>
                  <a:pt x="1424898" y="2602931"/>
                </a:cubicBezTo>
                <a:cubicBezTo>
                  <a:pt x="1430541" y="2608748"/>
                  <a:pt x="1436182" y="2608748"/>
                  <a:pt x="1439943" y="2602931"/>
                </a:cubicBezTo>
                <a:cubicBezTo>
                  <a:pt x="1437123" y="2600022"/>
                  <a:pt x="1434302" y="2597840"/>
                  <a:pt x="1431716" y="2597477"/>
                </a:cubicBezTo>
                <a:close/>
                <a:moveTo>
                  <a:pt x="1503179" y="2602931"/>
                </a:moveTo>
                <a:cubicBezTo>
                  <a:pt x="1496363" y="2604386"/>
                  <a:pt x="1482258" y="2608750"/>
                  <a:pt x="1481317" y="2611658"/>
                </a:cubicBezTo>
                <a:cubicBezTo>
                  <a:pt x="1509525" y="2602931"/>
                  <a:pt x="1509996" y="2601478"/>
                  <a:pt x="1503179" y="2602931"/>
                </a:cubicBezTo>
                <a:close/>
                <a:moveTo>
                  <a:pt x="5277677" y="2935507"/>
                </a:moveTo>
                <a:cubicBezTo>
                  <a:pt x="5279177" y="2936007"/>
                  <a:pt x="5280116" y="2937462"/>
                  <a:pt x="5280116" y="2940370"/>
                </a:cubicBezTo>
                <a:cubicBezTo>
                  <a:pt x="5272595" y="2937461"/>
                  <a:pt x="5266951" y="2952006"/>
                  <a:pt x="5259430" y="2943280"/>
                </a:cubicBezTo>
                <a:cubicBezTo>
                  <a:pt x="5262251" y="2941825"/>
                  <a:pt x="5267423" y="2938188"/>
                  <a:pt x="5271889" y="2936371"/>
                </a:cubicBezTo>
                <a:cubicBezTo>
                  <a:pt x="5274123" y="2935462"/>
                  <a:pt x="5276179" y="2935008"/>
                  <a:pt x="5277677" y="2935507"/>
                </a:cubicBezTo>
                <a:close/>
                <a:moveTo>
                  <a:pt x="639047" y="2516025"/>
                </a:moveTo>
                <a:cubicBezTo>
                  <a:pt x="635990" y="2517843"/>
                  <a:pt x="630349" y="2524389"/>
                  <a:pt x="631289" y="2530206"/>
                </a:cubicBezTo>
                <a:cubicBezTo>
                  <a:pt x="642573" y="2517116"/>
                  <a:pt x="642102" y="2514207"/>
                  <a:pt x="639047" y="2516025"/>
                </a:cubicBezTo>
                <a:close/>
                <a:moveTo>
                  <a:pt x="1869660" y="2616021"/>
                </a:moveTo>
                <a:cubicBezTo>
                  <a:pt x="1865428" y="2616749"/>
                  <a:pt x="1861197" y="2618931"/>
                  <a:pt x="1857434" y="2623293"/>
                </a:cubicBezTo>
                <a:cubicBezTo>
                  <a:pt x="1864958" y="2629112"/>
                  <a:pt x="1874360" y="2626202"/>
                  <a:pt x="1881884" y="2617476"/>
                </a:cubicBezTo>
                <a:cubicBezTo>
                  <a:pt x="1878122" y="2616021"/>
                  <a:pt x="1873890" y="2615294"/>
                  <a:pt x="1869660" y="2616021"/>
                </a:cubicBezTo>
                <a:close/>
                <a:moveTo>
                  <a:pt x="3650817" y="2772014"/>
                </a:moveTo>
                <a:cubicBezTo>
                  <a:pt x="3648232" y="2771651"/>
                  <a:pt x="3645882" y="2773105"/>
                  <a:pt x="3644002" y="2777469"/>
                </a:cubicBezTo>
                <a:cubicBezTo>
                  <a:pt x="3649642" y="2783286"/>
                  <a:pt x="3655285" y="2783286"/>
                  <a:pt x="3659045" y="2777469"/>
                </a:cubicBezTo>
                <a:cubicBezTo>
                  <a:pt x="3656226" y="2774560"/>
                  <a:pt x="3653404" y="2772378"/>
                  <a:pt x="3650817" y="2772014"/>
                </a:cubicBezTo>
                <a:close/>
                <a:moveTo>
                  <a:pt x="3722279" y="2777469"/>
                </a:moveTo>
                <a:cubicBezTo>
                  <a:pt x="3715464" y="2778923"/>
                  <a:pt x="3701358" y="2783286"/>
                  <a:pt x="3700417" y="2786195"/>
                </a:cubicBezTo>
                <a:cubicBezTo>
                  <a:pt x="3728628" y="2777469"/>
                  <a:pt x="3729098" y="2776015"/>
                  <a:pt x="3722279" y="2777469"/>
                </a:cubicBezTo>
                <a:close/>
                <a:moveTo>
                  <a:pt x="1756047" y="2584753"/>
                </a:moveTo>
                <a:lnTo>
                  <a:pt x="1754002" y="2597113"/>
                </a:lnTo>
                <a:cubicBezTo>
                  <a:pt x="1747891" y="2592750"/>
                  <a:pt x="1746597" y="2589660"/>
                  <a:pt x="1748126" y="2587523"/>
                </a:cubicBezTo>
                <a:close/>
                <a:moveTo>
                  <a:pt x="1716392" y="2553479"/>
                </a:moveTo>
                <a:cubicBezTo>
                  <a:pt x="1706988" y="2553479"/>
                  <a:pt x="1695705" y="2556388"/>
                  <a:pt x="1686302" y="2568024"/>
                </a:cubicBezTo>
                <a:cubicBezTo>
                  <a:pt x="1695704" y="2568024"/>
                  <a:pt x="1706988" y="2565115"/>
                  <a:pt x="1716392" y="2553479"/>
                </a:cubicBezTo>
                <a:close/>
                <a:moveTo>
                  <a:pt x="3978910" y="2753473"/>
                </a:moveTo>
                <a:lnTo>
                  <a:pt x="3976864" y="2765832"/>
                </a:lnTo>
                <a:cubicBezTo>
                  <a:pt x="3970756" y="2761469"/>
                  <a:pt x="3969461" y="2758379"/>
                  <a:pt x="3970989" y="2756242"/>
                </a:cubicBezTo>
                <a:close/>
                <a:moveTo>
                  <a:pt x="1826847" y="2552190"/>
                </a:moveTo>
                <a:lnTo>
                  <a:pt x="1817943" y="2562206"/>
                </a:lnTo>
                <a:lnTo>
                  <a:pt x="1819934" y="2552971"/>
                </a:lnTo>
                <a:close/>
                <a:moveTo>
                  <a:pt x="3935493" y="2728016"/>
                </a:moveTo>
                <a:cubicBezTo>
                  <a:pt x="3926090" y="2728016"/>
                  <a:pt x="3914808" y="2730925"/>
                  <a:pt x="3905403" y="2742561"/>
                </a:cubicBezTo>
                <a:cubicBezTo>
                  <a:pt x="3914806" y="2742561"/>
                  <a:pt x="3926092" y="2739652"/>
                  <a:pt x="3935493" y="2728016"/>
                </a:cubicBezTo>
                <a:close/>
                <a:moveTo>
                  <a:pt x="1904215" y="2546571"/>
                </a:moveTo>
                <a:cubicBezTo>
                  <a:pt x="1895518" y="2547661"/>
                  <a:pt x="1887524" y="2552024"/>
                  <a:pt x="1906333" y="2556388"/>
                </a:cubicBezTo>
                <a:cubicBezTo>
                  <a:pt x="1922317" y="2547662"/>
                  <a:pt x="1912914" y="2545480"/>
                  <a:pt x="1904215" y="2546571"/>
                </a:cubicBezTo>
                <a:close/>
                <a:moveTo>
                  <a:pt x="4136344" y="2740897"/>
                </a:moveTo>
                <a:cubicBezTo>
                  <a:pt x="4144678" y="2740153"/>
                  <a:pt x="4150114" y="2741471"/>
                  <a:pt x="4151759" y="2745470"/>
                </a:cubicBezTo>
                <a:lnTo>
                  <a:pt x="4148046" y="2745790"/>
                </a:lnTo>
                <a:lnTo>
                  <a:pt x="4147998" y="2745470"/>
                </a:lnTo>
                <a:cubicBezTo>
                  <a:pt x="4143767" y="2741107"/>
                  <a:pt x="4136715" y="2741107"/>
                  <a:pt x="4127311" y="2745470"/>
                </a:cubicBezTo>
                <a:lnTo>
                  <a:pt x="4130686" y="2742243"/>
                </a:lnTo>
                <a:close/>
                <a:moveTo>
                  <a:pt x="4051136" y="2720749"/>
                </a:moveTo>
                <a:lnTo>
                  <a:pt x="4050620" y="2721471"/>
                </a:lnTo>
                <a:cubicBezTo>
                  <a:pt x="4047563" y="2725199"/>
                  <a:pt x="4043155" y="2730199"/>
                  <a:pt x="4037043" y="2736744"/>
                </a:cubicBezTo>
                <a:cubicBezTo>
                  <a:pt x="4034222" y="2735289"/>
                  <a:pt x="4035867" y="2731290"/>
                  <a:pt x="4039158" y="2726926"/>
                </a:cubicBezTo>
                <a:lnTo>
                  <a:pt x="4044592" y="2721487"/>
                </a:lnTo>
                <a:close/>
                <a:moveTo>
                  <a:pt x="4123315" y="2721107"/>
                </a:moveTo>
                <a:cubicBezTo>
                  <a:pt x="4114617" y="2722198"/>
                  <a:pt x="4106624" y="2726562"/>
                  <a:pt x="4125430" y="2730925"/>
                </a:cubicBezTo>
                <a:cubicBezTo>
                  <a:pt x="4141416" y="2722199"/>
                  <a:pt x="4132014" y="2720017"/>
                  <a:pt x="4123315" y="2721107"/>
                </a:cubicBezTo>
                <a:close/>
                <a:moveTo>
                  <a:pt x="2047375" y="2521480"/>
                </a:moveTo>
                <a:cubicBezTo>
                  <a:pt x="2090629" y="2530206"/>
                  <a:pt x="2041733" y="2524389"/>
                  <a:pt x="2047375" y="2521480"/>
                </a:cubicBezTo>
                <a:close/>
                <a:moveTo>
                  <a:pt x="735014" y="2393259"/>
                </a:moveTo>
                <a:cubicBezTo>
                  <a:pt x="729902" y="2391487"/>
                  <a:pt x="721087" y="2400758"/>
                  <a:pt x="719677" y="2405122"/>
                </a:cubicBezTo>
                <a:cubicBezTo>
                  <a:pt x="729079" y="2402212"/>
                  <a:pt x="729078" y="2399303"/>
                  <a:pt x="738482" y="2399303"/>
                </a:cubicBezTo>
                <a:cubicBezTo>
                  <a:pt x="738013" y="2395668"/>
                  <a:pt x="736719" y="2393850"/>
                  <a:pt x="735014" y="2393259"/>
                </a:cubicBezTo>
                <a:close/>
                <a:moveTo>
                  <a:pt x="4266475" y="2696018"/>
                </a:moveTo>
                <a:cubicBezTo>
                  <a:pt x="4309729" y="2704744"/>
                  <a:pt x="4260833" y="2698927"/>
                  <a:pt x="4266475" y="2696018"/>
                </a:cubicBezTo>
                <a:close/>
                <a:moveTo>
                  <a:pt x="2202161" y="2511357"/>
                </a:moveTo>
                <a:lnTo>
                  <a:pt x="2196031" y="2514236"/>
                </a:lnTo>
                <a:lnTo>
                  <a:pt x="2119308" y="2506571"/>
                </a:lnTo>
                <a:cubicBezTo>
                  <a:pt x="2038914" y="2501118"/>
                  <a:pt x="1950524" y="2506935"/>
                  <a:pt x="1908212" y="2570932"/>
                </a:cubicBezTo>
                <a:cubicBezTo>
                  <a:pt x="1927020" y="2562206"/>
                  <a:pt x="1936420" y="2570932"/>
                  <a:pt x="1932661" y="2597113"/>
                </a:cubicBezTo>
                <a:cubicBezTo>
                  <a:pt x="1975914" y="2562206"/>
                  <a:pt x="2088751" y="2582569"/>
                  <a:pt x="2098154" y="2573841"/>
                </a:cubicBezTo>
                <a:cubicBezTo>
                  <a:pt x="2091571" y="2569479"/>
                  <a:pt x="2123540" y="2549843"/>
                  <a:pt x="2157391" y="2532388"/>
                </a:cubicBezTo>
                <a:lnTo>
                  <a:pt x="2196031" y="2514236"/>
                </a:lnTo>
                <a:lnTo>
                  <a:pt x="2202574" y="2514890"/>
                </a:lnTo>
                <a:close/>
                <a:moveTo>
                  <a:pt x="7208900" y="2942552"/>
                </a:moveTo>
                <a:cubicBezTo>
                  <a:pt x="7204433" y="2942552"/>
                  <a:pt x="7200202" y="2947643"/>
                  <a:pt x="7209605" y="2957824"/>
                </a:cubicBezTo>
                <a:cubicBezTo>
                  <a:pt x="7218068" y="2947643"/>
                  <a:pt x="7213366" y="2942552"/>
                  <a:pt x="7208900" y="2942552"/>
                </a:cubicBezTo>
                <a:close/>
                <a:moveTo>
                  <a:pt x="4456415" y="2684382"/>
                </a:moveTo>
                <a:lnTo>
                  <a:pt x="4458313" y="2692123"/>
                </a:lnTo>
                <a:lnTo>
                  <a:pt x="4451810" y="2691993"/>
                </a:lnTo>
                <a:lnTo>
                  <a:pt x="4451949" y="2691654"/>
                </a:lnTo>
                <a:cubicBezTo>
                  <a:pt x="4452184" y="2689472"/>
                  <a:pt x="4452657" y="2687292"/>
                  <a:pt x="4456415" y="2684382"/>
                </a:cubicBezTo>
                <a:close/>
                <a:moveTo>
                  <a:pt x="4447013" y="2678564"/>
                </a:moveTo>
                <a:lnTo>
                  <a:pt x="4432698" y="2690529"/>
                </a:lnTo>
                <a:lnTo>
                  <a:pt x="4424217" y="2689682"/>
                </a:lnTo>
                <a:lnTo>
                  <a:pt x="4424582" y="2684435"/>
                </a:lnTo>
                <a:close/>
                <a:moveTo>
                  <a:pt x="7346330" y="2908918"/>
                </a:moveTo>
                <a:cubicBezTo>
                  <a:pt x="7344832" y="2908191"/>
                  <a:pt x="7342775" y="2908372"/>
                  <a:pt x="7340541" y="2909100"/>
                </a:cubicBezTo>
                <a:cubicBezTo>
                  <a:pt x="7336075" y="2910553"/>
                  <a:pt x="7330904" y="2914190"/>
                  <a:pt x="7328083" y="2917099"/>
                </a:cubicBezTo>
                <a:cubicBezTo>
                  <a:pt x="7335604" y="2925825"/>
                  <a:pt x="7341247" y="2908371"/>
                  <a:pt x="7348769" y="2914189"/>
                </a:cubicBezTo>
                <a:cubicBezTo>
                  <a:pt x="7348769" y="2911281"/>
                  <a:pt x="7347829" y="2909645"/>
                  <a:pt x="7346330" y="2908918"/>
                </a:cubicBezTo>
                <a:close/>
                <a:moveTo>
                  <a:pt x="6047398" y="2748379"/>
                </a:moveTo>
                <a:cubicBezTo>
                  <a:pt x="6046928" y="2746924"/>
                  <a:pt x="6041051" y="2747107"/>
                  <a:pt x="6032676" y="2748152"/>
                </a:cubicBezTo>
                <a:cubicBezTo>
                  <a:pt x="6007553" y="2751289"/>
                  <a:pt x="5959951" y="2762197"/>
                  <a:pt x="5968413" y="2760015"/>
                </a:cubicBezTo>
                <a:cubicBezTo>
                  <a:pt x="5974055" y="2780377"/>
                  <a:pt x="6045517" y="2757106"/>
                  <a:pt x="6047398" y="2751287"/>
                </a:cubicBezTo>
                <a:cubicBezTo>
                  <a:pt x="6045517" y="2751287"/>
                  <a:pt x="6045517" y="2751287"/>
                  <a:pt x="6047398" y="2748379"/>
                </a:cubicBezTo>
                <a:close/>
                <a:moveTo>
                  <a:pt x="7891732" y="2791377"/>
                </a:moveTo>
                <a:cubicBezTo>
                  <a:pt x="7891674" y="2792741"/>
                  <a:pt x="7891791" y="2796378"/>
                  <a:pt x="7892261" y="2803650"/>
                </a:cubicBezTo>
                <a:cubicBezTo>
                  <a:pt x="7893672" y="2803650"/>
                  <a:pt x="7891908" y="2787287"/>
                  <a:pt x="7891732" y="2791377"/>
                </a:cubicBezTo>
                <a:close/>
                <a:moveTo>
                  <a:pt x="7936455" y="2774196"/>
                </a:moveTo>
                <a:cubicBezTo>
                  <a:pt x="7927053" y="2772378"/>
                  <a:pt x="7920470" y="2780378"/>
                  <a:pt x="7944917" y="2803650"/>
                </a:cubicBezTo>
                <a:cubicBezTo>
                  <a:pt x="7958082" y="2787650"/>
                  <a:pt x="7945858" y="2776014"/>
                  <a:pt x="7936455" y="2774196"/>
                </a:cubicBezTo>
                <a:close/>
                <a:moveTo>
                  <a:pt x="7978063" y="2763288"/>
                </a:moveTo>
                <a:cubicBezTo>
                  <a:pt x="7972656" y="2763651"/>
                  <a:pt x="7966545" y="2767288"/>
                  <a:pt x="7967484" y="2774560"/>
                </a:cubicBezTo>
                <a:cubicBezTo>
                  <a:pt x="7973126" y="2777469"/>
                  <a:pt x="7978768" y="2771650"/>
                  <a:pt x="7984410" y="2771650"/>
                </a:cubicBezTo>
                <a:cubicBezTo>
                  <a:pt x="7988171" y="2765833"/>
                  <a:pt x="7983470" y="2762924"/>
                  <a:pt x="7978063" y="2763288"/>
                </a:cubicBezTo>
                <a:close/>
                <a:moveTo>
                  <a:pt x="1094359" y="2143162"/>
                </a:moveTo>
                <a:lnTo>
                  <a:pt x="1041933" y="2157759"/>
                </a:lnTo>
                <a:cubicBezTo>
                  <a:pt x="911908" y="2194404"/>
                  <a:pt x="797485" y="2227675"/>
                  <a:pt x="762930" y="2236402"/>
                </a:cubicBezTo>
                <a:cubicBezTo>
                  <a:pt x="859310" y="2199313"/>
                  <a:pt x="958159" y="2173132"/>
                  <a:pt x="1057919" y="2150769"/>
                </a:cubicBezTo>
                <a:close/>
                <a:moveTo>
                  <a:pt x="8148403" y="2715654"/>
                </a:moveTo>
                <a:cubicBezTo>
                  <a:pt x="8141087" y="2714562"/>
                  <a:pt x="8128746" y="2726561"/>
                  <a:pt x="8121693" y="2722198"/>
                </a:cubicBezTo>
                <a:cubicBezTo>
                  <a:pt x="8125454" y="2739652"/>
                  <a:pt x="8142380" y="2719289"/>
                  <a:pt x="8153663" y="2722199"/>
                </a:cubicBezTo>
                <a:cubicBezTo>
                  <a:pt x="8152723" y="2717835"/>
                  <a:pt x="8150843" y="2716018"/>
                  <a:pt x="8148403" y="2715654"/>
                </a:cubicBezTo>
                <a:close/>
                <a:moveTo>
                  <a:pt x="8261180" y="2708699"/>
                </a:moveTo>
                <a:cubicBezTo>
                  <a:pt x="8259212" y="2709108"/>
                  <a:pt x="8257096" y="2710563"/>
                  <a:pt x="8255216" y="2713472"/>
                </a:cubicBezTo>
                <a:cubicBezTo>
                  <a:pt x="8258976" y="2716380"/>
                  <a:pt x="8260858" y="2719289"/>
                  <a:pt x="8264617" y="2722198"/>
                </a:cubicBezTo>
                <a:cubicBezTo>
                  <a:pt x="8269319" y="2717836"/>
                  <a:pt x="8268849" y="2712745"/>
                  <a:pt x="8266264" y="2710199"/>
                </a:cubicBezTo>
                <a:cubicBezTo>
                  <a:pt x="8264971" y="2708926"/>
                  <a:pt x="8263149" y="2708290"/>
                  <a:pt x="8261180" y="2708699"/>
                </a:cubicBezTo>
                <a:close/>
                <a:moveTo>
                  <a:pt x="8214278" y="2704122"/>
                </a:moveTo>
                <a:cubicBezTo>
                  <a:pt x="8213402" y="2703395"/>
                  <a:pt x="8212873" y="2703506"/>
                  <a:pt x="8213137" y="2704971"/>
                </a:cubicBezTo>
                <a:cubicBezTo>
                  <a:pt x="8213490" y="2706926"/>
                  <a:pt x="8215254" y="2711290"/>
                  <a:pt x="8219484" y="2719289"/>
                </a:cubicBezTo>
                <a:cubicBezTo>
                  <a:pt x="8222658" y="2716017"/>
                  <a:pt x="8216906" y="2706301"/>
                  <a:pt x="8214278" y="2704122"/>
                </a:cubicBezTo>
                <a:close/>
                <a:moveTo>
                  <a:pt x="26828" y="1956391"/>
                </a:moveTo>
                <a:lnTo>
                  <a:pt x="29059" y="1962551"/>
                </a:lnTo>
                <a:cubicBezTo>
                  <a:pt x="29146" y="1968960"/>
                  <a:pt x="25267" y="1971688"/>
                  <a:pt x="14453" y="1965869"/>
                </a:cubicBezTo>
                <a:close/>
                <a:moveTo>
                  <a:pt x="8353712" y="2691063"/>
                </a:moveTo>
                <a:cubicBezTo>
                  <a:pt x="8348775" y="2692564"/>
                  <a:pt x="8358649" y="2701835"/>
                  <a:pt x="8364291" y="2693109"/>
                </a:cubicBezTo>
                <a:cubicBezTo>
                  <a:pt x="8358649" y="2690927"/>
                  <a:pt x="8355358" y="2690564"/>
                  <a:pt x="8353712" y="2691063"/>
                </a:cubicBezTo>
                <a:close/>
                <a:moveTo>
                  <a:pt x="8409424" y="2681473"/>
                </a:moveTo>
                <a:cubicBezTo>
                  <a:pt x="8407074" y="2682200"/>
                  <a:pt x="8404723" y="2684382"/>
                  <a:pt x="8401902" y="2687290"/>
                </a:cubicBezTo>
                <a:cubicBezTo>
                  <a:pt x="8407544" y="2693109"/>
                  <a:pt x="8411305" y="2690200"/>
                  <a:pt x="8416946" y="2684382"/>
                </a:cubicBezTo>
                <a:cubicBezTo>
                  <a:pt x="8414126" y="2681473"/>
                  <a:pt x="8411774" y="2680746"/>
                  <a:pt x="8409424" y="2681473"/>
                </a:cubicBezTo>
                <a:close/>
                <a:moveTo>
                  <a:pt x="1483940" y="2057723"/>
                </a:moveTo>
                <a:lnTo>
                  <a:pt x="1480143" y="2063319"/>
                </a:lnTo>
                <a:cubicBezTo>
                  <a:pt x="1477555" y="2064046"/>
                  <a:pt x="1474735" y="2063319"/>
                  <a:pt x="1473795" y="2061864"/>
                </a:cubicBezTo>
                <a:lnTo>
                  <a:pt x="1474939" y="2059896"/>
                </a:lnTo>
                <a:close/>
                <a:moveTo>
                  <a:pt x="8392499" y="2672201"/>
                </a:moveTo>
                <a:cubicBezTo>
                  <a:pt x="8388268" y="2674928"/>
                  <a:pt x="8388268" y="2685837"/>
                  <a:pt x="8392499" y="2690200"/>
                </a:cubicBezTo>
                <a:cubicBezTo>
                  <a:pt x="8398140" y="2684382"/>
                  <a:pt x="8394379" y="2678564"/>
                  <a:pt x="8398140" y="2672746"/>
                </a:cubicBezTo>
                <a:cubicBezTo>
                  <a:pt x="8395789" y="2671292"/>
                  <a:pt x="8393909" y="2671292"/>
                  <a:pt x="8392499" y="2672201"/>
                </a:cubicBezTo>
                <a:close/>
                <a:moveTo>
                  <a:pt x="4669" y="1918826"/>
                </a:moveTo>
                <a:cubicBezTo>
                  <a:pt x="6711" y="1919666"/>
                  <a:pt x="9246" y="1922019"/>
                  <a:pt x="11902" y="1925274"/>
                </a:cubicBezTo>
                <a:lnTo>
                  <a:pt x="13474" y="1927620"/>
                </a:lnTo>
                <a:lnTo>
                  <a:pt x="1289" y="1936779"/>
                </a:lnTo>
                <a:cubicBezTo>
                  <a:pt x="-1531" y="1921507"/>
                  <a:pt x="584" y="1917144"/>
                  <a:pt x="4669" y="1918826"/>
                </a:cubicBezTo>
                <a:close/>
                <a:moveTo>
                  <a:pt x="8444216" y="2669110"/>
                </a:moveTo>
                <a:cubicBezTo>
                  <a:pt x="8440455" y="2666201"/>
                  <a:pt x="8441394" y="2668383"/>
                  <a:pt x="8458320" y="2684382"/>
                </a:cubicBezTo>
                <a:cubicBezTo>
                  <a:pt x="8456439" y="2680018"/>
                  <a:pt x="8447976" y="2672019"/>
                  <a:pt x="8444216" y="2669110"/>
                </a:cubicBezTo>
                <a:close/>
                <a:moveTo>
                  <a:pt x="1493046" y="2043345"/>
                </a:moveTo>
                <a:lnTo>
                  <a:pt x="1492895" y="2043366"/>
                </a:lnTo>
                <a:cubicBezTo>
                  <a:pt x="1491307" y="2045048"/>
                  <a:pt x="1497067" y="2048229"/>
                  <a:pt x="1505294" y="2051320"/>
                </a:cubicBezTo>
                <a:lnTo>
                  <a:pt x="1507721" y="2051981"/>
                </a:lnTo>
                <a:lnTo>
                  <a:pt x="1483940" y="2057723"/>
                </a:lnTo>
                <a:lnTo>
                  <a:pt x="1485079" y="2056047"/>
                </a:lnTo>
                <a:cubicBezTo>
                  <a:pt x="1484139" y="2056047"/>
                  <a:pt x="1480847" y="2054592"/>
                  <a:pt x="1478026" y="2054592"/>
                </a:cubicBezTo>
                <a:lnTo>
                  <a:pt x="1474939" y="2059896"/>
                </a:lnTo>
                <a:lnTo>
                  <a:pt x="1358374" y="2088045"/>
                </a:lnTo>
                <a:lnTo>
                  <a:pt x="1271002" y="2106285"/>
                </a:lnTo>
                <a:lnTo>
                  <a:pt x="1237310" y="2110953"/>
                </a:lnTo>
                <a:cubicBezTo>
                  <a:pt x="1210276" y="2115226"/>
                  <a:pt x="1183508" y="2120112"/>
                  <a:pt x="1157457" y="2126128"/>
                </a:cubicBezTo>
                <a:lnTo>
                  <a:pt x="1110355" y="2139822"/>
                </a:lnTo>
                <a:lnTo>
                  <a:pt x="1094359" y="2143162"/>
                </a:lnTo>
                <a:lnTo>
                  <a:pt x="1174780" y="2120771"/>
                </a:lnTo>
                <a:cubicBezTo>
                  <a:pt x="1308068" y="2084228"/>
                  <a:pt x="1435537" y="2051365"/>
                  <a:pt x="1492923" y="2043354"/>
                </a:cubicBezTo>
                <a:close/>
                <a:moveTo>
                  <a:pt x="1501393" y="2042167"/>
                </a:moveTo>
                <a:lnTo>
                  <a:pt x="1504187" y="2042437"/>
                </a:lnTo>
                <a:lnTo>
                  <a:pt x="1493046" y="2043345"/>
                </a:lnTo>
                <a:close/>
                <a:moveTo>
                  <a:pt x="1515480" y="2041518"/>
                </a:moveTo>
                <a:cubicBezTo>
                  <a:pt x="1520853" y="2041662"/>
                  <a:pt x="1523983" y="2042593"/>
                  <a:pt x="1524571" y="2044411"/>
                </a:cubicBezTo>
                <a:lnTo>
                  <a:pt x="1504187" y="2042437"/>
                </a:lnTo>
                <a:close/>
                <a:moveTo>
                  <a:pt x="56003" y="1897918"/>
                </a:moveTo>
                <a:cubicBezTo>
                  <a:pt x="51244" y="1894782"/>
                  <a:pt x="62879" y="1914963"/>
                  <a:pt x="67111" y="1910599"/>
                </a:cubicBezTo>
                <a:cubicBezTo>
                  <a:pt x="60998" y="1902600"/>
                  <a:pt x="57590" y="1898963"/>
                  <a:pt x="56003" y="1897918"/>
                </a:cubicBezTo>
                <a:close/>
                <a:moveTo>
                  <a:pt x="1614839" y="2026957"/>
                </a:moveTo>
                <a:cubicBezTo>
                  <a:pt x="1594152" y="2035684"/>
                  <a:pt x="1565943" y="2024048"/>
                  <a:pt x="1554660" y="2050228"/>
                </a:cubicBezTo>
                <a:cubicBezTo>
                  <a:pt x="1571585" y="2044411"/>
                  <a:pt x="1603555" y="2047320"/>
                  <a:pt x="1614839" y="2026957"/>
                </a:cubicBezTo>
                <a:close/>
                <a:moveTo>
                  <a:pt x="985075" y="1918963"/>
                </a:moveTo>
                <a:cubicBezTo>
                  <a:pt x="981079" y="1920053"/>
                  <a:pt x="977318" y="1923689"/>
                  <a:pt x="973556" y="1930961"/>
                </a:cubicBezTo>
                <a:cubicBezTo>
                  <a:pt x="982960" y="1936779"/>
                  <a:pt x="998003" y="1930961"/>
                  <a:pt x="998005" y="1922234"/>
                </a:cubicBezTo>
                <a:cubicBezTo>
                  <a:pt x="993303" y="1919326"/>
                  <a:pt x="989071" y="1917872"/>
                  <a:pt x="985075" y="1918963"/>
                </a:cubicBezTo>
                <a:close/>
                <a:moveTo>
                  <a:pt x="388692" y="1861147"/>
                </a:moveTo>
                <a:lnTo>
                  <a:pt x="388547" y="1861480"/>
                </a:lnTo>
                <a:lnTo>
                  <a:pt x="388348" y="1861472"/>
                </a:lnTo>
                <a:close/>
                <a:moveTo>
                  <a:pt x="1908212" y="1974596"/>
                </a:moveTo>
                <a:cubicBezTo>
                  <a:pt x="1910091" y="1983322"/>
                  <a:pt x="1904451" y="1994958"/>
                  <a:pt x="1911973" y="1994958"/>
                </a:cubicBezTo>
                <a:cubicBezTo>
                  <a:pt x="1913854" y="1989140"/>
                  <a:pt x="1913853" y="1974596"/>
                  <a:pt x="1908212" y="1974596"/>
                </a:cubicBezTo>
                <a:close/>
                <a:moveTo>
                  <a:pt x="1258792" y="1915898"/>
                </a:moveTo>
                <a:lnTo>
                  <a:pt x="1252946" y="1920502"/>
                </a:lnTo>
                <a:cubicBezTo>
                  <a:pt x="1248182" y="1923371"/>
                  <a:pt x="1243422" y="1925144"/>
                  <a:pt x="1238720" y="1925143"/>
                </a:cubicBezTo>
                <a:close/>
                <a:moveTo>
                  <a:pt x="1885507" y="1971549"/>
                </a:moveTo>
                <a:lnTo>
                  <a:pt x="1883764" y="1977505"/>
                </a:lnTo>
                <a:lnTo>
                  <a:pt x="1880664" y="1973509"/>
                </a:lnTo>
                <a:close/>
                <a:moveTo>
                  <a:pt x="1922228" y="1971915"/>
                </a:moveTo>
                <a:lnTo>
                  <a:pt x="1922407" y="1972796"/>
                </a:lnTo>
                <a:lnTo>
                  <a:pt x="1921556" y="1972236"/>
                </a:lnTo>
                <a:close/>
                <a:moveTo>
                  <a:pt x="1875301" y="1966596"/>
                </a:moveTo>
                <a:lnTo>
                  <a:pt x="1880664" y="1973509"/>
                </a:lnTo>
                <a:lnTo>
                  <a:pt x="1870762" y="1977518"/>
                </a:lnTo>
                <a:lnTo>
                  <a:pt x="1866838" y="1977505"/>
                </a:lnTo>
                <a:cubicBezTo>
                  <a:pt x="1869660" y="1970233"/>
                  <a:pt x="1872482" y="1966597"/>
                  <a:pt x="1875301" y="1966596"/>
                </a:cubicBezTo>
                <a:close/>
                <a:moveTo>
                  <a:pt x="1896362" y="1967772"/>
                </a:moveTo>
                <a:lnTo>
                  <a:pt x="1896929" y="1968777"/>
                </a:lnTo>
                <a:lnTo>
                  <a:pt x="1895519" y="1967718"/>
                </a:lnTo>
                <a:close/>
                <a:moveTo>
                  <a:pt x="1888229" y="1962232"/>
                </a:moveTo>
                <a:lnTo>
                  <a:pt x="1895519" y="1967718"/>
                </a:lnTo>
                <a:lnTo>
                  <a:pt x="1895048" y="1967687"/>
                </a:lnTo>
                <a:lnTo>
                  <a:pt x="1885507" y="1971549"/>
                </a:lnTo>
                <a:close/>
                <a:moveTo>
                  <a:pt x="1276915" y="1900017"/>
                </a:moveTo>
                <a:lnTo>
                  <a:pt x="1278801" y="1904508"/>
                </a:lnTo>
                <a:cubicBezTo>
                  <a:pt x="1276567" y="1906554"/>
                  <a:pt x="1272541" y="1909168"/>
                  <a:pt x="1266077" y="1912542"/>
                </a:cubicBezTo>
                <a:lnTo>
                  <a:pt x="1258792" y="1915898"/>
                </a:lnTo>
                <a:lnTo>
                  <a:pt x="1267193" y="1909281"/>
                </a:lnTo>
                <a:close/>
                <a:moveTo>
                  <a:pt x="708393" y="1835330"/>
                </a:moveTo>
                <a:cubicBezTo>
                  <a:pt x="704632" y="1835693"/>
                  <a:pt x="700870" y="1837875"/>
                  <a:pt x="697109" y="1843692"/>
                </a:cubicBezTo>
                <a:cubicBezTo>
                  <a:pt x="704631" y="1849511"/>
                  <a:pt x="719677" y="1846602"/>
                  <a:pt x="719676" y="1837875"/>
                </a:cubicBezTo>
                <a:cubicBezTo>
                  <a:pt x="715915" y="1836421"/>
                  <a:pt x="712153" y="1834966"/>
                  <a:pt x="708393" y="1835330"/>
                </a:cubicBezTo>
                <a:close/>
                <a:moveTo>
                  <a:pt x="1889405" y="1930961"/>
                </a:moveTo>
                <a:cubicBezTo>
                  <a:pt x="1872481" y="1933870"/>
                  <a:pt x="1893167" y="1954233"/>
                  <a:pt x="1889405" y="1930961"/>
                </a:cubicBezTo>
                <a:close/>
                <a:moveTo>
                  <a:pt x="778445" y="1815467"/>
                </a:moveTo>
                <a:cubicBezTo>
                  <a:pt x="776094" y="1814876"/>
                  <a:pt x="773744" y="1815149"/>
                  <a:pt x="771394" y="1815693"/>
                </a:cubicBezTo>
                <a:cubicBezTo>
                  <a:pt x="766691" y="1816784"/>
                  <a:pt x="761989" y="1818967"/>
                  <a:pt x="757288" y="1817512"/>
                </a:cubicBezTo>
                <a:cubicBezTo>
                  <a:pt x="759168" y="1829148"/>
                  <a:pt x="777975" y="1829147"/>
                  <a:pt x="785498" y="1820421"/>
                </a:cubicBezTo>
                <a:cubicBezTo>
                  <a:pt x="783147" y="1817512"/>
                  <a:pt x="780796" y="1816058"/>
                  <a:pt x="778445" y="1815467"/>
                </a:cubicBezTo>
                <a:close/>
                <a:moveTo>
                  <a:pt x="887989" y="1804421"/>
                </a:moveTo>
                <a:cubicBezTo>
                  <a:pt x="883759" y="1804421"/>
                  <a:pt x="879527" y="1805876"/>
                  <a:pt x="875765" y="1811694"/>
                </a:cubicBezTo>
                <a:cubicBezTo>
                  <a:pt x="885168" y="1814603"/>
                  <a:pt x="892691" y="1817512"/>
                  <a:pt x="900213" y="1805876"/>
                </a:cubicBezTo>
                <a:cubicBezTo>
                  <a:pt x="896451" y="1805876"/>
                  <a:pt x="892220" y="1804421"/>
                  <a:pt x="887989" y="1804421"/>
                </a:cubicBezTo>
                <a:close/>
                <a:moveTo>
                  <a:pt x="9885337" y="2601022"/>
                </a:moveTo>
                <a:cubicBezTo>
                  <a:pt x="9880754" y="2598022"/>
                  <a:pt x="9894153" y="2613839"/>
                  <a:pt x="9896973" y="2611657"/>
                </a:cubicBezTo>
                <a:cubicBezTo>
                  <a:pt x="9890391" y="2605113"/>
                  <a:pt x="9886865" y="2602022"/>
                  <a:pt x="9885337" y="2601022"/>
                </a:cubicBezTo>
                <a:close/>
                <a:moveTo>
                  <a:pt x="1788416" y="1878999"/>
                </a:moveTo>
                <a:lnTo>
                  <a:pt x="1776571" y="1887327"/>
                </a:lnTo>
                <a:cubicBezTo>
                  <a:pt x="1773045" y="1885873"/>
                  <a:pt x="1773454" y="1884237"/>
                  <a:pt x="1776808" y="1882503"/>
                </a:cubicBezTo>
                <a:close/>
                <a:moveTo>
                  <a:pt x="9944224" y="2594205"/>
                </a:moveTo>
                <a:cubicBezTo>
                  <a:pt x="9942108" y="2594204"/>
                  <a:pt x="9943048" y="2600022"/>
                  <a:pt x="9953392" y="2611657"/>
                </a:cubicBezTo>
                <a:cubicBezTo>
                  <a:pt x="9951511" y="2600022"/>
                  <a:pt x="9946339" y="2594205"/>
                  <a:pt x="9944224" y="2594205"/>
                </a:cubicBezTo>
                <a:close/>
                <a:moveTo>
                  <a:pt x="9913428" y="2589477"/>
                </a:moveTo>
                <a:cubicBezTo>
                  <a:pt x="9907317" y="2585477"/>
                  <a:pt x="9902615" y="2589841"/>
                  <a:pt x="9917660" y="2614567"/>
                </a:cubicBezTo>
                <a:cubicBezTo>
                  <a:pt x="9927063" y="2605840"/>
                  <a:pt x="9919541" y="2593477"/>
                  <a:pt x="9913428" y="2589477"/>
                </a:cubicBezTo>
                <a:close/>
                <a:moveTo>
                  <a:pt x="966034" y="1779696"/>
                </a:moveTo>
                <a:cubicBezTo>
                  <a:pt x="958511" y="1776786"/>
                  <a:pt x="945348" y="1782605"/>
                  <a:pt x="945348" y="1791331"/>
                </a:cubicBezTo>
                <a:cubicBezTo>
                  <a:pt x="952869" y="1791331"/>
                  <a:pt x="966034" y="1788422"/>
                  <a:pt x="966034" y="1779696"/>
                </a:cubicBezTo>
                <a:close/>
                <a:moveTo>
                  <a:pt x="1979675" y="1855692"/>
                </a:moveTo>
                <a:cubicBezTo>
                  <a:pt x="1976855" y="1856055"/>
                  <a:pt x="1974973" y="1858237"/>
                  <a:pt x="1975915" y="1864055"/>
                </a:cubicBezTo>
                <a:cubicBezTo>
                  <a:pt x="1981554" y="1861147"/>
                  <a:pt x="1989079" y="1869873"/>
                  <a:pt x="1989077" y="1858237"/>
                </a:cubicBezTo>
                <a:cubicBezTo>
                  <a:pt x="1986259" y="1856783"/>
                  <a:pt x="1982497" y="1855328"/>
                  <a:pt x="1979675" y="1855692"/>
                </a:cubicBezTo>
                <a:close/>
                <a:moveTo>
                  <a:pt x="1805230" y="1827656"/>
                </a:moveTo>
                <a:lnTo>
                  <a:pt x="1812735" y="1833540"/>
                </a:lnTo>
                <a:lnTo>
                  <a:pt x="1819772" y="1841392"/>
                </a:lnTo>
                <a:lnTo>
                  <a:pt x="1797257" y="1858237"/>
                </a:lnTo>
                <a:cubicBezTo>
                  <a:pt x="1797256" y="1860419"/>
                  <a:pt x="1795141" y="1856055"/>
                  <a:pt x="1793084" y="1849647"/>
                </a:cubicBezTo>
                <a:lnTo>
                  <a:pt x="1790373" y="1834839"/>
                </a:lnTo>
                <a:close/>
                <a:moveTo>
                  <a:pt x="1804018" y="1826704"/>
                </a:moveTo>
                <a:lnTo>
                  <a:pt x="1804031" y="1826716"/>
                </a:lnTo>
                <a:lnTo>
                  <a:pt x="1802887" y="1827097"/>
                </a:lnTo>
                <a:cubicBezTo>
                  <a:pt x="1801437" y="1827546"/>
                  <a:pt x="1802032" y="1827307"/>
                  <a:pt x="1803869" y="1826740"/>
                </a:cubicBezTo>
                <a:close/>
                <a:moveTo>
                  <a:pt x="1790995" y="1823819"/>
                </a:moveTo>
                <a:lnTo>
                  <a:pt x="1789263" y="1828784"/>
                </a:lnTo>
                <a:lnTo>
                  <a:pt x="1790373" y="1834839"/>
                </a:lnTo>
                <a:lnTo>
                  <a:pt x="1784094" y="1837875"/>
                </a:lnTo>
                <a:cubicBezTo>
                  <a:pt x="1774220" y="1840057"/>
                  <a:pt x="1764346" y="1839330"/>
                  <a:pt x="1754002" y="1834966"/>
                </a:cubicBezTo>
                <a:cubicBezTo>
                  <a:pt x="1753533" y="1832057"/>
                  <a:pt x="1758587" y="1829694"/>
                  <a:pt x="1766520" y="1827739"/>
                </a:cubicBezTo>
                <a:close/>
                <a:moveTo>
                  <a:pt x="1810116" y="1825296"/>
                </a:moveTo>
                <a:lnTo>
                  <a:pt x="1805230" y="1827656"/>
                </a:lnTo>
                <a:lnTo>
                  <a:pt x="1804031" y="1826716"/>
                </a:lnTo>
                <a:lnTo>
                  <a:pt x="1804171" y="1826669"/>
                </a:lnTo>
                <a:close/>
                <a:moveTo>
                  <a:pt x="1798844" y="1822649"/>
                </a:moveTo>
                <a:lnTo>
                  <a:pt x="1798916" y="1822705"/>
                </a:lnTo>
                <a:lnTo>
                  <a:pt x="1796315" y="1822967"/>
                </a:lnTo>
                <a:lnTo>
                  <a:pt x="1790995" y="1823819"/>
                </a:lnTo>
                <a:lnTo>
                  <a:pt x="1791563" y="1822189"/>
                </a:lnTo>
                <a:cubicBezTo>
                  <a:pt x="1793069" y="1820978"/>
                  <a:pt x="1795406" y="1820943"/>
                  <a:pt x="1798844" y="1822649"/>
                </a:cubicBezTo>
                <a:close/>
                <a:moveTo>
                  <a:pt x="1108959" y="1753515"/>
                </a:moveTo>
                <a:cubicBezTo>
                  <a:pt x="1105199" y="1750606"/>
                  <a:pt x="1101907" y="1751333"/>
                  <a:pt x="1098616" y="1752787"/>
                </a:cubicBezTo>
                <a:cubicBezTo>
                  <a:pt x="1095325" y="1754242"/>
                  <a:pt x="1092034" y="1756424"/>
                  <a:pt x="1088272" y="1756424"/>
                </a:cubicBezTo>
                <a:cubicBezTo>
                  <a:pt x="1076990" y="1756424"/>
                  <a:pt x="1103317" y="1770969"/>
                  <a:pt x="1108959" y="1753515"/>
                </a:cubicBezTo>
                <a:close/>
                <a:moveTo>
                  <a:pt x="654090" y="1693518"/>
                </a:moveTo>
                <a:lnTo>
                  <a:pt x="661245" y="1697205"/>
                </a:lnTo>
                <a:lnTo>
                  <a:pt x="651645" y="1702297"/>
                </a:lnTo>
                <a:lnTo>
                  <a:pt x="640691" y="1704063"/>
                </a:lnTo>
                <a:cubicBezTo>
                  <a:pt x="643513" y="1699699"/>
                  <a:pt x="649154" y="1695335"/>
                  <a:pt x="654090" y="1693518"/>
                </a:cubicBezTo>
                <a:close/>
                <a:moveTo>
                  <a:pt x="1201109" y="1735697"/>
                </a:moveTo>
                <a:cubicBezTo>
                  <a:pt x="1194056" y="1736061"/>
                  <a:pt x="1187944" y="1738970"/>
                  <a:pt x="1186063" y="1747696"/>
                </a:cubicBezTo>
                <a:cubicBezTo>
                  <a:pt x="1199228" y="1741879"/>
                  <a:pt x="1212392" y="1750605"/>
                  <a:pt x="1221795" y="1738970"/>
                </a:cubicBezTo>
                <a:cubicBezTo>
                  <a:pt x="1216154" y="1737515"/>
                  <a:pt x="1208162" y="1735333"/>
                  <a:pt x="1201109" y="1735697"/>
                </a:cubicBezTo>
                <a:close/>
                <a:moveTo>
                  <a:pt x="2303137" y="1829147"/>
                </a:moveTo>
                <a:cubicBezTo>
                  <a:pt x="2293734" y="1832057"/>
                  <a:pt x="2282449" y="1832057"/>
                  <a:pt x="2282450" y="1846602"/>
                </a:cubicBezTo>
                <a:cubicBezTo>
                  <a:pt x="2289972" y="1843692"/>
                  <a:pt x="2303139" y="1843693"/>
                  <a:pt x="2303137" y="1829147"/>
                </a:cubicBezTo>
                <a:close/>
                <a:moveTo>
                  <a:pt x="2253844" y="1817626"/>
                </a:moveTo>
                <a:cubicBezTo>
                  <a:pt x="2188097" y="1819103"/>
                  <a:pt x="2027220" y="1914326"/>
                  <a:pt x="1934658" y="1958415"/>
                </a:cubicBezTo>
                <a:lnTo>
                  <a:pt x="1910045" y="1968658"/>
                </a:lnTo>
                <a:lnTo>
                  <a:pt x="1896362" y="1967772"/>
                </a:lnTo>
                <a:lnTo>
                  <a:pt x="1886534" y="1950336"/>
                </a:lnTo>
                <a:cubicBezTo>
                  <a:pt x="1847709" y="1926235"/>
                  <a:pt x="1717097" y="2022957"/>
                  <a:pt x="1708868" y="1994958"/>
                </a:cubicBezTo>
                <a:cubicBezTo>
                  <a:pt x="1676898" y="2012412"/>
                  <a:pt x="1646809" y="2024048"/>
                  <a:pt x="1614838" y="2035683"/>
                </a:cubicBezTo>
                <a:cubicBezTo>
                  <a:pt x="1727674" y="1997867"/>
                  <a:pt x="1806660" y="1997867"/>
                  <a:pt x="1831107" y="2015321"/>
                </a:cubicBezTo>
                <a:cubicBezTo>
                  <a:pt x="1842391" y="1998594"/>
                  <a:pt x="1853910" y="1987322"/>
                  <a:pt x="1864840" y="1979914"/>
                </a:cubicBezTo>
                <a:lnTo>
                  <a:pt x="1870762" y="1977518"/>
                </a:lnTo>
                <a:lnTo>
                  <a:pt x="1888627" y="1977573"/>
                </a:lnTo>
                <a:lnTo>
                  <a:pt x="1910045" y="1968658"/>
                </a:lnTo>
                <a:lnTo>
                  <a:pt x="1916791" y="1969096"/>
                </a:lnTo>
                <a:lnTo>
                  <a:pt x="1921556" y="1972236"/>
                </a:lnTo>
                <a:lnTo>
                  <a:pt x="1917380" y="1974232"/>
                </a:lnTo>
                <a:cubicBezTo>
                  <a:pt x="1914793" y="1978959"/>
                  <a:pt x="1914794" y="1987686"/>
                  <a:pt x="1925137" y="1986231"/>
                </a:cubicBezTo>
                <a:lnTo>
                  <a:pt x="1922407" y="1972796"/>
                </a:lnTo>
                <a:lnTo>
                  <a:pt x="1925136" y="1974596"/>
                </a:lnTo>
                <a:cubicBezTo>
                  <a:pt x="1930779" y="1977505"/>
                  <a:pt x="1985317" y="1945506"/>
                  <a:pt x="1953347" y="1965869"/>
                </a:cubicBezTo>
                <a:cubicBezTo>
                  <a:pt x="1958989" y="1980414"/>
                  <a:pt x="2158331" y="1893144"/>
                  <a:pt x="2163974" y="1904780"/>
                </a:cubicBezTo>
                <a:cubicBezTo>
                  <a:pt x="2192180" y="1896054"/>
                  <a:pt x="2259884" y="1855328"/>
                  <a:pt x="2280571" y="1849511"/>
                </a:cubicBezTo>
                <a:cubicBezTo>
                  <a:pt x="2271167" y="1846602"/>
                  <a:pt x="2271169" y="1837875"/>
                  <a:pt x="2280570" y="1829148"/>
                </a:cubicBezTo>
                <a:cubicBezTo>
                  <a:pt x="2276338" y="1820785"/>
                  <a:pt x="2266995" y="1817331"/>
                  <a:pt x="2253844" y="1817626"/>
                </a:cubicBezTo>
                <a:close/>
                <a:moveTo>
                  <a:pt x="2199704" y="1802967"/>
                </a:moveTo>
                <a:cubicBezTo>
                  <a:pt x="2092510" y="1858237"/>
                  <a:pt x="2197823" y="1829148"/>
                  <a:pt x="2199704" y="1802967"/>
                </a:cubicBezTo>
                <a:close/>
                <a:moveTo>
                  <a:pt x="2319123" y="1808058"/>
                </a:moveTo>
                <a:lnTo>
                  <a:pt x="2314421" y="1811694"/>
                </a:lnTo>
                <a:lnTo>
                  <a:pt x="2323297" y="1809331"/>
                </a:lnTo>
                <a:cubicBezTo>
                  <a:pt x="2323590" y="1808604"/>
                  <a:pt x="2321709" y="1808058"/>
                  <a:pt x="2319123" y="1808058"/>
                </a:cubicBezTo>
                <a:close/>
                <a:moveTo>
                  <a:pt x="653725" y="1592109"/>
                </a:moveTo>
                <a:lnTo>
                  <a:pt x="654674" y="1593378"/>
                </a:lnTo>
                <a:lnTo>
                  <a:pt x="651975" y="1593522"/>
                </a:lnTo>
                <a:close/>
                <a:moveTo>
                  <a:pt x="634020" y="1586432"/>
                </a:moveTo>
                <a:lnTo>
                  <a:pt x="634876" y="1586651"/>
                </a:lnTo>
                <a:lnTo>
                  <a:pt x="633682" y="1587214"/>
                </a:lnTo>
                <a:close/>
                <a:moveTo>
                  <a:pt x="565468" y="1561524"/>
                </a:moveTo>
                <a:lnTo>
                  <a:pt x="553091" y="1578340"/>
                </a:lnTo>
                <a:lnTo>
                  <a:pt x="553479" y="1576796"/>
                </a:lnTo>
                <a:cubicBezTo>
                  <a:pt x="558885" y="1568797"/>
                  <a:pt x="565468" y="1561524"/>
                  <a:pt x="565468" y="1561524"/>
                </a:cubicBezTo>
                <a:close/>
                <a:moveTo>
                  <a:pt x="614364" y="1555705"/>
                </a:moveTo>
                <a:cubicBezTo>
                  <a:pt x="610601" y="1549888"/>
                  <a:pt x="595557" y="1561524"/>
                  <a:pt x="601199" y="1567341"/>
                </a:cubicBezTo>
                <a:cubicBezTo>
                  <a:pt x="608721" y="1573159"/>
                  <a:pt x="614364" y="1555705"/>
                  <a:pt x="614364" y="1555705"/>
                </a:cubicBezTo>
                <a:close/>
                <a:moveTo>
                  <a:pt x="636931" y="1552796"/>
                </a:moveTo>
                <a:cubicBezTo>
                  <a:pt x="616243" y="1567341"/>
                  <a:pt x="665140" y="1573160"/>
                  <a:pt x="636931" y="1552796"/>
                </a:cubicBezTo>
                <a:close/>
                <a:moveTo>
                  <a:pt x="272020" y="1486039"/>
                </a:moveTo>
                <a:lnTo>
                  <a:pt x="270579" y="1488903"/>
                </a:lnTo>
                <a:lnTo>
                  <a:pt x="264572" y="1488799"/>
                </a:lnTo>
                <a:close/>
                <a:moveTo>
                  <a:pt x="836273" y="1535343"/>
                </a:moveTo>
                <a:cubicBezTo>
                  <a:pt x="824990" y="1526615"/>
                  <a:pt x="755407" y="1564432"/>
                  <a:pt x="755407" y="1576069"/>
                </a:cubicBezTo>
                <a:cubicBezTo>
                  <a:pt x="755407" y="1561524"/>
                  <a:pt x="753527" y="1564432"/>
                  <a:pt x="751647" y="1587704"/>
                </a:cubicBezTo>
                <a:cubicBezTo>
                  <a:pt x="749766" y="1590614"/>
                  <a:pt x="834393" y="1570250"/>
                  <a:pt x="834393" y="1570250"/>
                </a:cubicBezTo>
                <a:cubicBezTo>
                  <a:pt x="872004" y="1526615"/>
                  <a:pt x="821229" y="1561524"/>
                  <a:pt x="796781" y="1564432"/>
                </a:cubicBezTo>
                <a:cubicBezTo>
                  <a:pt x="808064" y="1549888"/>
                  <a:pt x="821229" y="1538252"/>
                  <a:pt x="836273" y="1535343"/>
                </a:cubicBezTo>
                <a:close/>
                <a:moveTo>
                  <a:pt x="840739" y="1500936"/>
                </a:moveTo>
                <a:cubicBezTo>
                  <a:pt x="838858" y="1500163"/>
                  <a:pt x="836272" y="1500254"/>
                  <a:pt x="833453" y="1500800"/>
                </a:cubicBezTo>
                <a:cubicBezTo>
                  <a:pt x="827810" y="1501890"/>
                  <a:pt x="821228" y="1504799"/>
                  <a:pt x="817467" y="1506253"/>
                </a:cubicBezTo>
                <a:cubicBezTo>
                  <a:pt x="817468" y="1514980"/>
                  <a:pt x="836273" y="1506253"/>
                  <a:pt x="843795" y="1506253"/>
                </a:cubicBezTo>
                <a:cubicBezTo>
                  <a:pt x="843795" y="1503345"/>
                  <a:pt x="842619" y="1501708"/>
                  <a:pt x="840739" y="1500936"/>
                </a:cubicBezTo>
                <a:close/>
                <a:moveTo>
                  <a:pt x="310882" y="1446256"/>
                </a:moveTo>
                <a:cubicBezTo>
                  <a:pt x="306885" y="1446620"/>
                  <a:pt x="303124" y="1449529"/>
                  <a:pt x="300304" y="1456801"/>
                </a:cubicBezTo>
                <a:cubicBezTo>
                  <a:pt x="307826" y="1465528"/>
                  <a:pt x="315349" y="1453892"/>
                  <a:pt x="322872" y="1450983"/>
                </a:cubicBezTo>
                <a:cubicBezTo>
                  <a:pt x="319110" y="1448075"/>
                  <a:pt x="314878" y="1445893"/>
                  <a:pt x="310882" y="1446256"/>
                </a:cubicBezTo>
                <a:close/>
                <a:moveTo>
                  <a:pt x="257520" y="1437894"/>
                </a:moveTo>
                <a:cubicBezTo>
                  <a:pt x="253760" y="1438620"/>
                  <a:pt x="248587" y="1440802"/>
                  <a:pt x="245767" y="1439347"/>
                </a:cubicBezTo>
                <a:cubicBezTo>
                  <a:pt x="243886" y="1453892"/>
                  <a:pt x="257050" y="1439347"/>
                  <a:pt x="260812" y="1445165"/>
                </a:cubicBezTo>
                <a:cubicBezTo>
                  <a:pt x="263632" y="1437894"/>
                  <a:pt x="261282" y="1437166"/>
                  <a:pt x="257520" y="1437894"/>
                </a:cubicBezTo>
                <a:close/>
                <a:moveTo>
                  <a:pt x="275856" y="1433530"/>
                </a:moveTo>
                <a:cubicBezTo>
                  <a:pt x="273976" y="1436438"/>
                  <a:pt x="296543" y="1480073"/>
                  <a:pt x="275856" y="1433530"/>
                </a:cubicBezTo>
                <a:close/>
                <a:moveTo>
                  <a:pt x="11000882" y="2367305"/>
                </a:moveTo>
                <a:cubicBezTo>
                  <a:pt x="10968912" y="2402212"/>
                  <a:pt x="11002764" y="2370214"/>
                  <a:pt x="11000882" y="2367305"/>
                </a:cubicBezTo>
                <a:close/>
                <a:moveTo>
                  <a:pt x="385636" y="1420440"/>
                </a:moveTo>
                <a:cubicBezTo>
                  <a:pt x="381639" y="1422621"/>
                  <a:pt x="377409" y="1429166"/>
                  <a:pt x="384930" y="1433530"/>
                </a:cubicBezTo>
                <a:cubicBezTo>
                  <a:pt x="393393" y="1420440"/>
                  <a:pt x="389632" y="1418258"/>
                  <a:pt x="385636" y="1420440"/>
                </a:cubicBezTo>
                <a:close/>
                <a:moveTo>
                  <a:pt x="342780" y="1401397"/>
                </a:moveTo>
                <a:lnTo>
                  <a:pt x="342394" y="1401798"/>
                </a:lnTo>
                <a:lnTo>
                  <a:pt x="342383" y="1401531"/>
                </a:lnTo>
                <a:close/>
                <a:moveTo>
                  <a:pt x="345438" y="1398622"/>
                </a:moveTo>
                <a:lnTo>
                  <a:pt x="346921" y="1399985"/>
                </a:lnTo>
                <a:lnTo>
                  <a:pt x="342780" y="1401397"/>
                </a:lnTo>
                <a:close/>
                <a:moveTo>
                  <a:pt x="10778973" y="2326580"/>
                </a:moveTo>
                <a:cubicBezTo>
                  <a:pt x="10696226" y="2361487"/>
                  <a:pt x="10788376" y="2344034"/>
                  <a:pt x="10778973" y="2326580"/>
                </a:cubicBezTo>
                <a:close/>
                <a:moveTo>
                  <a:pt x="466090" y="1406758"/>
                </a:moveTo>
                <a:cubicBezTo>
                  <a:pt x="460977" y="1409349"/>
                  <a:pt x="456393" y="1419712"/>
                  <a:pt x="450752" y="1421893"/>
                </a:cubicBezTo>
                <a:cubicBezTo>
                  <a:pt x="458275" y="1430621"/>
                  <a:pt x="463916" y="1418985"/>
                  <a:pt x="471437" y="1407349"/>
                </a:cubicBezTo>
                <a:cubicBezTo>
                  <a:pt x="469558" y="1405895"/>
                  <a:pt x="467794" y="1405895"/>
                  <a:pt x="466090" y="1406758"/>
                </a:cubicBezTo>
                <a:close/>
                <a:moveTo>
                  <a:pt x="368004" y="1392804"/>
                </a:moveTo>
                <a:cubicBezTo>
                  <a:pt x="363304" y="1401531"/>
                  <a:pt x="359073" y="1406622"/>
                  <a:pt x="355312" y="1407711"/>
                </a:cubicBezTo>
                <a:lnTo>
                  <a:pt x="346921" y="1399985"/>
                </a:lnTo>
                <a:close/>
                <a:moveTo>
                  <a:pt x="10830216" y="2314439"/>
                </a:moveTo>
                <a:cubicBezTo>
                  <a:pt x="10825510" y="2313388"/>
                  <a:pt x="10821037" y="2313286"/>
                  <a:pt x="10817026" y="2313808"/>
                </a:cubicBezTo>
                <a:cubicBezTo>
                  <a:pt x="10792960" y="2316945"/>
                  <a:pt x="10785554" y="2342579"/>
                  <a:pt x="10844793" y="2320763"/>
                </a:cubicBezTo>
                <a:cubicBezTo>
                  <a:pt x="10839857" y="2317490"/>
                  <a:pt x="10834921" y="2315490"/>
                  <a:pt x="10830216" y="2314439"/>
                </a:cubicBezTo>
                <a:close/>
                <a:moveTo>
                  <a:pt x="10705159" y="2301126"/>
                </a:moveTo>
                <a:cubicBezTo>
                  <a:pt x="10701868" y="2302581"/>
                  <a:pt x="10686823" y="2313489"/>
                  <a:pt x="10669898" y="2329489"/>
                </a:cubicBezTo>
                <a:cubicBezTo>
                  <a:pt x="10699988" y="2307672"/>
                  <a:pt x="10708450" y="2299672"/>
                  <a:pt x="10705159" y="2301126"/>
                </a:cubicBezTo>
                <a:close/>
                <a:moveTo>
                  <a:pt x="492594" y="1385895"/>
                </a:moveTo>
                <a:cubicBezTo>
                  <a:pt x="484132" y="1389895"/>
                  <a:pt x="474259" y="1402985"/>
                  <a:pt x="488362" y="1413167"/>
                </a:cubicBezTo>
                <a:cubicBezTo>
                  <a:pt x="508110" y="1386986"/>
                  <a:pt x="501057" y="1381896"/>
                  <a:pt x="492594" y="1385895"/>
                </a:cubicBezTo>
                <a:close/>
                <a:moveTo>
                  <a:pt x="330506" y="1366753"/>
                </a:moveTo>
                <a:lnTo>
                  <a:pt x="352417" y="1369772"/>
                </a:lnTo>
                <a:cubicBezTo>
                  <a:pt x="360278" y="1371850"/>
                  <a:pt x="365185" y="1374623"/>
                  <a:pt x="366124" y="1378259"/>
                </a:cubicBezTo>
                <a:cubicBezTo>
                  <a:pt x="332274" y="1395712"/>
                  <a:pt x="315349" y="1378259"/>
                  <a:pt x="285258" y="1410257"/>
                </a:cubicBezTo>
                <a:cubicBezTo>
                  <a:pt x="293721" y="1397894"/>
                  <a:pt x="303154" y="1387395"/>
                  <a:pt x="313281" y="1378521"/>
                </a:cubicBezTo>
                <a:close/>
                <a:moveTo>
                  <a:pt x="10942584" y="2309125"/>
                </a:moveTo>
                <a:lnTo>
                  <a:pt x="10919200" y="2320429"/>
                </a:lnTo>
                <a:lnTo>
                  <a:pt x="10918607" y="2313853"/>
                </a:lnTo>
                <a:cubicBezTo>
                  <a:pt x="10922368" y="2310580"/>
                  <a:pt x="10930361" y="2309126"/>
                  <a:pt x="10942584" y="2309125"/>
                </a:cubicBezTo>
                <a:close/>
                <a:moveTo>
                  <a:pt x="1132554" y="1416666"/>
                </a:moveTo>
                <a:cubicBezTo>
                  <a:pt x="1130880" y="1415985"/>
                  <a:pt x="1128588" y="1416257"/>
                  <a:pt x="1126120" y="1417166"/>
                </a:cubicBezTo>
                <a:cubicBezTo>
                  <a:pt x="1121183" y="1418985"/>
                  <a:pt x="1115541" y="1423349"/>
                  <a:pt x="1112720" y="1427711"/>
                </a:cubicBezTo>
                <a:cubicBezTo>
                  <a:pt x="1120243" y="1433530"/>
                  <a:pt x="1125884" y="1416076"/>
                  <a:pt x="1135288" y="1421893"/>
                </a:cubicBezTo>
                <a:cubicBezTo>
                  <a:pt x="1135287" y="1418984"/>
                  <a:pt x="1134230" y="1417348"/>
                  <a:pt x="1132554" y="1416666"/>
                </a:cubicBezTo>
                <a:close/>
                <a:moveTo>
                  <a:pt x="187850" y="1325717"/>
                </a:moveTo>
                <a:cubicBezTo>
                  <a:pt x="190113" y="1325171"/>
                  <a:pt x="191347" y="1328080"/>
                  <a:pt x="191464" y="1331715"/>
                </a:cubicBezTo>
                <a:lnTo>
                  <a:pt x="188768" y="1340770"/>
                </a:lnTo>
                <a:lnTo>
                  <a:pt x="184703" y="1341496"/>
                </a:lnTo>
                <a:lnTo>
                  <a:pt x="178065" y="1340443"/>
                </a:lnTo>
                <a:cubicBezTo>
                  <a:pt x="182297" y="1330262"/>
                  <a:pt x="185588" y="1326262"/>
                  <a:pt x="187850" y="1325717"/>
                </a:cubicBezTo>
                <a:close/>
                <a:moveTo>
                  <a:pt x="532737" y="1348994"/>
                </a:moveTo>
                <a:lnTo>
                  <a:pt x="533497" y="1349170"/>
                </a:lnTo>
                <a:lnTo>
                  <a:pt x="522508" y="1355860"/>
                </a:lnTo>
                <a:lnTo>
                  <a:pt x="528090" y="1349897"/>
                </a:lnTo>
                <a:close/>
                <a:moveTo>
                  <a:pt x="232368" y="1314990"/>
                </a:moveTo>
                <a:cubicBezTo>
                  <a:pt x="239184" y="1314262"/>
                  <a:pt x="244827" y="1317171"/>
                  <a:pt x="238245" y="1325898"/>
                </a:cubicBezTo>
                <a:cubicBezTo>
                  <a:pt x="232603" y="1311353"/>
                  <a:pt x="228842" y="1328807"/>
                  <a:pt x="219439" y="1325898"/>
                </a:cubicBezTo>
                <a:cubicBezTo>
                  <a:pt x="217558" y="1320081"/>
                  <a:pt x="225549" y="1315717"/>
                  <a:pt x="232368" y="1314990"/>
                </a:cubicBezTo>
                <a:close/>
                <a:moveTo>
                  <a:pt x="305329" y="1311218"/>
                </a:moveTo>
                <a:lnTo>
                  <a:pt x="301175" y="1325759"/>
                </a:lnTo>
                <a:lnTo>
                  <a:pt x="299536" y="1325928"/>
                </a:lnTo>
                <a:lnTo>
                  <a:pt x="298453" y="1321853"/>
                </a:lnTo>
                <a:cubicBezTo>
                  <a:pt x="299922" y="1315217"/>
                  <a:pt x="305269" y="1306944"/>
                  <a:pt x="305329" y="1311218"/>
                </a:cubicBezTo>
                <a:close/>
                <a:moveTo>
                  <a:pt x="446050" y="1320443"/>
                </a:moveTo>
                <a:cubicBezTo>
                  <a:pt x="442288" y="1322261"/>
                  <a:pt x="437588" y="1328807"/>
                  <a:pt x="443230" y="1334625"/>
                </a:cubicBezTo>
                <a:cubicBezTo>
                  <a:pt x="452633" y="1321534"/>
                  <a:pt x="449811" y="1318625"/>
                  <a:pt x="446050" y="1320443"/>
                </a:cubicBezTo>
                <a:close/>
                <a:moveTo>
                  <a:pt x="1287615" y="1389895"/>
                </a:moveTo>
                <a:cubicBezTo>
                  <a:pt x="1279154" y="1386986"/>
                  <a:pt x="1270691" y="1386258"/>
                  <a:pt x="1262464" y="1387713"/>
                </a:cubicBezTo>
                <a:cubicBezTo>
                  <a:pt x="1254236" y="1389168"/>
                  <a:pt x="1246242" y="1392804"/>
                  <a:pt x="1238719" y="1398621"/>
                </a:cubicBezTo>
                <a:cubicBezTo>
                  <a:pt x="1257526" y="1398622"/>
                  <a:pt x="1266929" y="1395712"/>
                  <a:pt x="1287615" y="1389895"/>
                </a:cubicBezTo>
                <a:close/>
                <a:moveTo>
                  <a:pt x="452867" y="1299490"/>
                </a:moveTo>
                <a:cubicBezTo>
                  <a:pt x="442289" y="1296081"/>
                  <a:pt x="484602" y="1313535"/>
                  <a:pt x="484601" y="1311353"/>
                </a:cubicBezTo>
                <a:cubicBezTo>
                  <a:pt x="465796" y="1304081"/>
                  <a:pt x="456394" y="1300626"/>
                  <a:pt x="452867" y="1299490"/>
                </a:cubicBezTo>
                <a:close/>
                <a:moveTo>
                  <a:pt x="535377" y="1297899"/>
                </a:moveTo>
                <a:cubicBezTo>
                  <a:pt x="530677" y="1298263"/>
                  <a:pt x="525035" y="1301172"/>
                  <a:pt x="522214" y="1305535"/>
                </a:cubicBezTo>
                <a:cubicBezTo>
                  <a:pt x="525975" y="1306990"/>
                  <a:pt x="529266" y="1306262"/>
                  <a:pt x="532557" y="1305535"/>
                </a:cubicBezTo>
                <a:lnTo>
                  <a:pt x="538858" y="1305535"/>
                </a:lnTo>
                <a:lnTo>
                  <a:pt x="537693" y="1300250"/>
                </a:lnTo>
                <a:close/>
                <a:moveTo>
                  <a:pt x="1641343" y="1387850"/>
                </a:moveTo>
                <a:cubicBezTo>
                  <a:pt x="1640933" y="1387349"/>
                  <a:pt x="1639288" y="1387713"/>
                  <a:pt x="1635527" y="1389895"/>
                </a:cubicBezTo>
                <a:cubicBezTo>
                  <a:pt x="1632705" y="1398622"/>
                  <a:pt x="1642578" y="1389350"/>
                  <a:pt x="1641343" y="1387850"/>
                </a:cubicBezTo>
                <a:close/>
                <a:moveTo>
                  <a:pt x="1393722" y="1365533"/>
                </a:moveTo>
                <a:cubicBezTo>
                  <a:pt x="1398219" y="1366623"/>
                  <a:pt x="1399511" y="1369533"/>
                  <a:pt x="1392928" y="1375350"/>
                </a:cubicBezTo>
                <a:cubicBezTo>
                  <a:pt x="1337921" y="1375350"/>
                  <a:pt x="1380236" y="1362260"/>
                  <a:pt x="1393722" y="1365533"/>
                </a:cubicBezTo>
                <a:close/>
                <a:moveTo>
                  <a:pt x="517218" y="1286263"/>
                </a:moveTo>
                <a:cubicBezTo>
                  <a:pt x="512459" y="1287173"/>
                  <a:pt x="503878" y="1291718"/>
                  <a:pt x="490244" y="1302627"/>
                </a:cubicBezTo>
                <a:cubicBezTo>
                  <a:pt x="511400" y="1313535"/>
                  <a:pt x="531500" y="1283536"/>
                  <a:pt x="517218" y="1286263"/>
                </a:cubicBezTo>
                <a:close/>
                <a:moveTo>
                  <a:pt x="368631" y="1272163"/>
                </a:moveTo>
                <a:lnTo>
                  <a:pt x="368005" y="1273537"/>
                </a:lnTo>
                <a:cubicBezTo>
                  <a:pt x="414551" y="1280081"/>
                  <a:pt x="336271" y="1275173"/>
                  <a:pt x="365626" y="1272309"/>
                </a:cubicBezTo>
                <a:close/>
                <a:moveTo>
                  <a:pt x="529972" y="1273901"/>
                </a:moveTo>
                <a:cubicBezTo>
                  <a:pt x="527386" y="1274264"/>
                  <a:pt x="525034" y="1274991"/>
                  <a:pt x="522213" y="1273537"/>
                </a:cubicBezTo>
                <a:cubicBezTo>
                  <a:pt x="519392" y="1280810"/>
                  <a:pt x="522214" y="1283718"/>
                  <a:pt x="526445" y="1283718"/>
                </a:cubicBezTo>
                <a:lnTo>
                  <a:pt x="533195" y="1279851"/>
                </a:lnTo>
                <a:lnTo>
                  <a:pt x="532008" y="1274467"/>
                </a:lnTo>
                <a:close/>
                <a:moveTo>
                  <a:pt x="10967033" y="2176042"/>
                </a:moveTo>
                <a:cubicBezTo>
                  <a:pt x="10965152" y="2177495"/>
                  <a:pt x="10963271" y="2181131"/>
                  <a:pt x="10959510" y="2184041"/>
                </a:cubicBezTo>
                <a:cubicBezTo>
                  <a:pt x="10963271" y="2192767"/>
                  <a:pt x="10974554" y="2186950"/>
                  <a:pt x="10974554" y="2181131"/>
                </a:cubicBezTo>
                <a:cubicBezTo>
                  <a:pt x="10970793" y="2175314"/>
                  <a:pt x="10968913" y="2174587"/>
                  <a:pt x="10967033" y="2176042"/>
                </a:cubicBezTo>
                <a:close/>
                <a:moveTo>
                  <a:pt x="576750" y="1241538"/>
                </a:moveTo>
                <a:cubicBezTo>
                  <a:pt x="522213" y="1232811"/>
                  <a:pt x="505288" y="1270627"/>
                  <a:pt x="467676" y="1261901"/>
                </a:cubicBezTo>
                <a:cubicBezTo>
                  <a:pt x="475198" y="1276446"/>
                  <a:pt x="572990" y="1253173"/>
                  <a:pt x="576750" y="1241538"/>
                </a:cubicBezTo>
                <a:close/>
                <a:moveTo>
                  <a:pt x="592501" y="1238266"/>
                </a:moveTo>
                <a:cubicBezTo>
                  <a:pt x="590032" y="1238448"/>
                  <a:pt x="587505" y="1240356"/>
                  <a:pt x="586770" y="1243856"/>
                </a:cubicBezTo>
                <a:lnTo>
                  <a:pt x="589844" y="1253116"/>
                </a:lnTo>
                <a:lnTo>
                  <a:pt x="594420" y="1252107"/>
                </a:lnTo>
                <a:lnTo>
                  <a:pt x="597878" y="1243038"/>
                </a:lnTo>
                <a:cubicBezTo>
                  <a:pt x="597378" y="1239629"/>
                  <a:pt x="594969" y="1238084"/>
                  <a:pt x="592501" y="1238266"/>
                </a:cubicBezTo>
                <a:close/>
                <a:moveTo>
                  <a:pt x="10947579" y="2157496"/>
                </a:moveTo>
                <a:cubicBezTo>
                  <a:pt x="10944465" y="2156042"/>
                  <a:pt x="10941644" y="2156406"/>
                  <a:pt x="10940704" y="2160769"/>
                </a:cubicBezTo>
                <a:cubicBezTo>
                  <a:pt x="10968912" y="2182587"/>
                  <a:pt x="10956924" y="2161860"/>
                  <a:pt x="10947579" y="2157496"/>
                </a:cubicBezTo>
                <a:close/>
                <a:moveTo>
                  <a:pt x="687089" y="1203040"/>
                </a:moveTo>
                <a:cubicBezTo>
                  <a:pt x="678949" y="1202721"/>
                  <a:pt x="666432" y="1202449"/>
                  <a:pt x="654560" y="1202630"/>
                </a:cubicBezTo>
                <a:cubicBezTo>
                  <a:pt x="630819" y="1202994"/>
                  <a:pt x="609662" y="1205176"/>
                  <a:pt x="631288" y="1212448"/>
                </a:cubicBezTo>
                <a:cubicBezTo>
                  <a:pt x="629409" y="1215357"/>
                  <a:pt x="695229" y="1200812"/>
                  <a:pt x="693347" y="1203721"/>
                </a:cubicBezTo>
                <a:cubicBezTo>
                  <a:pt x="698990" y="1203721"/>
                  <a:pt x="695229" y="1203358"/>
                  <a:pt x="687089" y="1203040"/>
                </a:cubicBezTo>
                <a:close/>
                <a:moveTo>
                  <a:pt x="1618571" y="1276900"/>
                </a:moveTo>
                <a:cubicBezTo>
                  <a:pt x="1619540" y="1275536"/>
                  <a:pt x="1623771" y="1275718"/>
                  <a:pt x="1633644" y="1279354"/>
                </a:cubicBezTo>
                <a:cubicBezTo>
                  <a:pt x="1642109" y="1298990"/>
                  <a:pt x="1615663" y="1280990"/>
                  <a:pt x="1618571" y="1276900"/>
                </a:cubicBezTo>
                <a:close/>
                <a:moveTo>
                  <a:pt x="1802899" y="1285173"/>
                </a:moveTo>
                <a:cubicBezTo>
                  <a:pt x="1812301" y="1290991"/>
                  <a:pt x="1770927" y="1290991"/>
                  <a:pt x="1802899" y="1285173"/>
                </a:cubicBezTo>
                <a:close/>
                <a:moveTo>
                  <a:pt x="700870" y="1180450"/>
                </a:moveTo>
                <a:cubicBezTo>
                  <a:pt x="695228" y="1186267"/>
                  <a:pt x="702751" y="1189177"/>
                  <a:pt x="708392" y="1194995"/>
                </a:cubicBezTo>
                <a:cubicBezTo>
                  <a:pt x="715915" y="1186267"/>
                  <a:pt x="704631" y="1177541"/>
                  <a:pt x="700870" y="1180450"/>
                </a:cubicBezTo>
                <a:close/>
                <a:moveTo>
                  <a:pt x="1811509" y="1271992"/>
                </a:moveTo>
                <a:cubicBezTo>
                  <a:pt x="1811597" y="1272810"/>
                  <a:pt x="1811832" y="1274992"/>
                  <a:pt x="1812301" y="1279354"/>
                </a:cubicBezTo>
                <a:cubicBezTo>
                  <a:pt x="1812301" y="1279354"/>
                  <a:pt x="1811244" y="1269537"/>
                  <a:pt x="1811509" y="1271992"/>
                </a:cubicBezTo>
                <a:close/>
                <a:moveTo>
                  <a:pt x="11351848" y="2112045"/>
                </a:moveTo>
                <a:cubicBezTo>
                  <a:pt x="11347852" y="2114225"/>
                  <a:pt x="11344091" y="2118589"/>
                  <a:pt x="11343151" y="2122953"/>
                </a:cubicBezTo>
                <a:cubicBezTo>
                  <a:pt x="11348792" y="2122953"/>
                  <a:pt x="11360077" y="2122953"/>
                  <a:pt x="11361957" y="2114226"/>
                </a:cubicBezTo>
                <a:cubicBezTo>
                  <a:pt x="11360077" y="2109863"/>
                  <a:pt x="11355845" y="2109863"/>
                  <a:pt x="11351848" y="2112045"/>
                </a:cubicBezTo>
                <a:close/>
                <a:moveTo>
                  <a:pt x="623765" y="1154269"/>
                </a:moveTo>
                <a:lnTo>
                  <a:pt x="623917" y="1154934"/>
                </a:lnTo>
                <a:lnTo>
                  <a:pt x="620474" y="1160088"/>
                </a:lnTo>
                <a:lnTo>
                  <a:pt x="617117" y="1165391"/>
                </a:lnTo>
                <a:lnTo>
                  <a:pt x="616243" y="1163723"/>
                </a:lnTo>
                <a:cubicBezTo>
                  <a:pt x="615774" y="1159360"/>
                  <a:pt x="618124" y="1154269"/>
                  <a:pt x="623765" y="1154269"/>
                </a:cubicBezTo>
                <a:close/>
                <a:moveTo>
                  <a:pt x="1789647" y="1237629"/>
                </a:moveTo>
                <a:cubicBezTo>
                  <a:pt x="1793613" y="1232993"/>
                  <a:pt x="1792556" y="1255355"/>
                  <a:pt x="1784091" y="1253174"/>
                </a:cubicBezTo>
                <a:cubicBezTo>
                  <a:pt x="1786444" y="1243720"/>
                  <a:pt x="1788324" y="1239175"/>
                  <a:pt x="1789647" y="1237629"/>
                </a:cubicBezTo>
                <a:close/>
                <a:moveTo>
                  <a:pt x="1983082" y="1222948"/>
                </a:moveTo>
                <a:cubicBezTo>
                  <a:pt x="1976383" y="1226084"/>
                  <a:pt x="1983436" y="1251720"/>
                  <a:pt x="1994720" y="1229902"/>
                </a:cubicBezTo>
                <a:cubicBezTo>
                  <a:pt x="1989078" y="1223358"/>
                  <a:pt x="1985317" y="1221903"/>
                  <a:pt x="1983082" y="1222948"/>
                </a:cubicBezTo>
                <a:close/>
                <a:moveTo>
                  <a:pt x="614480" y="1063410"/>
                </a:moveTo>
                <a:cubicBezTo>
                  <a:pt x="618946" y="1064273"/>
                  <a:pt x="622355" y="1067001"/>
                  <a:pt x="621885" y="1072818"/>
                </a:cubicBezTo>
                <a:cubicBezTo>
                  <a:pt x="607312" y="1073546"/>
                  <a:pt x="600141" y="1072455"/>
                  <a:pt x="597555" y="1070773"/>
                </a:cubicBezTo>
                <a:lnTo>
                  <a:pt x="600456" y="1065664"/>
                </a:lnTo>
                <a:lnTo>
                  <a:pt x="601658" y="1065063"/>
                </a:lnTo>
                <a:close/>
                <a:moveTo>
                  <a:pt x="2004936" y="1185256"/>
                </a:moveTo>
                <a:lnTo>
                  <a:pt x="2003939" y="1185899"/>
                </a:lnTo>
                <a:lnTo>
                  <a:pt x="2000361" y="1186267"/>
                </a:lnTo>
                <a:close/>
                <a:moveTo>
                  <a:pt x="619876" y="1055949"/>
                </a:moveTo>
                <a:lnTo>
                  <a:pt x="601658" y="1065063"/>
                </a:lnTo>
                <a:lnTo>
                  <a:pt x="600730" y="1065183"/>
                </a:lnTo>
                <a:lnTo>
                  <a:pt x="600456" y="1065664"/>
                </a:lnTo>
                <a:lnTo>
                  <a:pt x="586155" y="1072818"/>
                </a:lnTo>
                <a:cubicBezTo>
                  <a:pt x="589914" y="1093182"/>
                  <a:pt x="578633" y="1101908"/>
                  <a:pt x="556064" y="1093182"/>
                </a:cubicBezTo>
                <a:cubicBezTo>
                  <a:pt x="574871" y="1075000"/>
                  <a:pt x="591208" y="1064455"/>
                  <a:pt x="606311" y="1058410"/>
                </a:cubicBezTo>
                <a:close/>
                <a:moveTo>
                  <a:pt x="719889" y="1052848"/>
                </a:moveTo>
                <a:lnTo>
                  <a:pt x="745194" y="1057172"/>
                </a:lnTo>
                <a:lnTo>
                  <a:pt x="770715" y="1063343"/>
                </a:lnTo>
                <a:lnTo>
                  <a:pt x="752881" y="1067365"/>
                </a:lnTo>
                <a:cubicBezTo>
                  <a:pt x="730725" y="1069910"/>
                  <a:pt x="711684" y="1069183"/>
                  <a:pt x="698990" y="1064092"/>
                </a:cubicBezTo>
                <a:close/>
                <a:moveTo>
                  <a:pt x="686207" y="1047093"/>
                </a:moveTo>
                <a:lnTo>
                  <a:pt x="699916" y="1049435"/>
                </a:lnTo>
                <a:lnTo>
                  <a:pt x="691996" y="1051047"/>
                </a:lnTo>
                <a:cubicBezTo>
                  <a:pt x="676894" y="1051638"/>
                  <a:pt x="663024" y="1050456"/>
                  <a:pt x="649154" y="1050638"/>
                </a:cubicBezTo>
                <a:lnTo>
                  <a:pt x="619876" y="1055949"/>
                </a:lnTo>
                <a:lnTo>
                  <a:pt x="632380" y="1049695"/>
                </a:lnTo>
                <a:cubicBezTo>
                  <a:pt x="649190" y="1045843"/>
                  <a:pt x="667270" y="1045411"/>
                  <a:pt x="686207" y="1047093"/>
                </a:cubicBezTo>
                <a:close/>
                <a:moveTo>
                  <a:pt x="742243" y="1040820"/>
                </a:moveTo>
                <a:lnTo>
                  <a:pt x="719889" y="1052848"/>
                </a:lnTo>
                <a:lnTo>
                  <a:pt x="699916" y="1049435"/>
                </a:lnTo>
                <a:close/>
                <a:moveTo>
                  <a:pt x="10978785" y="1948052"/>
                </a:moveTo>
                <a:cubicBezTo>
                  <a:pt x="10975965" y="1946961"/>
                  <a:pt x="10972674" y="1946961"/>
                  <a:pt x="10968912" y="1948415"/>
                </a:cubicBezTo>
                <a:cubicBezTo>
                  <a:pt x="10972674" y="1960051"/>
                  <a:pt x="10980197" y="1957142"/>
                  <a:pt x="10985838" y="1954234"/>
                </a:cubicBezTo>
                <a:cubicBezTo>
                  <a:pt x="10983957" y="1951324"/>
                  <a:pt x="10981607" y="1949143"/>
                  <a:pt x="10978785" y="1948052"/>
                </a:cubicBezTo>
                <a:close/>
                <a:moveTo>
                  <a:pt x="781326" y="1035503"/>
                </a:moveTo>
                <a:cubicBezTo>
                  <a:pt x="783499" y="1036276"/>
                  <a:pt x="785028" y="1037912"/>
                  <a:pt x="785497" y="1040820"/>
                </a:cubicBezTo>
                <a:cubicBezTo>
                  <a:pt x="776093" y="1043728"/>
                  <a:pt x="764809" y="1046638"/>
                  <a:pt x="755407" y="1040820"/>
                </a:cubicBezTo>
                <a:cubicBezTo>
                  <a:pt x="760109" y="1039366"/>
                  <a:pt x="767161" y="1036457"/>
                  <a:pt x="773273" y="1035367"/>
                </a:cubicBezTo>
                <a:cubicBezTo>
                  <a:pt x="776329" y="1034821"/>
                  <a:pt x="779150" y="1034730"/>
                  <a:pt x="781326" y="1035503"/>
                </a:cubicBezTo>
                <a:close/>
                <a:moveTo>
                  <a:pt x="814881" y="1033911"/>
                </a:moveTo>
                <a:cubicBezTo>
                  <a:pt x="819817" y="1035729"/>
                  <a:pt x="824049" y="1039366"/>
                  <a:pt x="823109" y="1043728"/>
                </a:cubicBezTo>
                <a:cubicBezTo>
                  <a:pt x="815587" y="1040820"/>
                  <a:pt x="800543" y="1043728"/>
                  <a:pt x="802422" y="1035002"/>
                </a:cubicBezTo>
                <a:cubicBezTo>
                  <a:pt x="804303" y="1032094"/>
                  <a:pt x="809944" y="1032094"/>
                  <a:pt x="814881" y="1033911"/>
                </a:cubicBezTo>
                <a:close/>
                <a:moveTo>
                  <a:pt x="1489633" y="1088954"/>
                </a:moveTo>
                <a:cubicBezTo>
                  <a:pt x="1486253" y="1089545"/>
                  <a:pt x="1482728" y="1091727"/>
                  <a:pt x="1479436" y="1096090"/>
                </a:cubicBezTo>
                <a:lnTo>
                  <a:pt x="1490465" y="1099318"/>
                </a:lnTo>
                <a:lnTo>
                  <a:pt x="1502848" y="1096449"/>
                </a:lnTo>
                <a:lnTo>
                  <a:pt x="1502558" y="1095039"/>
                </a:lnTo>
                <a:cubicBezTo>
                  <a:pt x="1499440" y="1090761"/>
                  <a:pt x="1494702" y="1088068"/>
                  <a:pt x="1489633" y="1088954"/>
                </a:cubicBezTo>
                <a:close/>
                <a:moveTo>
                  <a:pt x="1078561" y="1042241"/>
                </a:moveTo>
                <a:lnTo>
                  <a:pt x="1086391" y="1043728"/>
                </a:lnTo>
                <a:cubicBezTo>
                  <a:pt x="1060064" y="1061183"/>
                  <a:pt x="1065235" y="1055365"/>
                  <a:pt x="1078165" y="1042639"/>
                </a:cubicBezTo>
                <a:close/>
                <a:moveTo>
                  <a:pt x="1473089" y="1065183"/>
                </a:moveTo>
                <a:lnTo>
                  <a:pt x="1472679" y="1065638"/>
                </a:lnTo>
                <a:lnTo>
                  <a:pt x="1473964" y="1071466"/>
                </a:lnTo>
                <a:lnTo>
                  <a:pt x="1476879" y="1066410"/>
                </a:lnTo>
                <a:cubicBezTo>
                  <a:pt x="1477144" y="1064001"/>
                  <a:pt x="1475322" y="1063910"/>
                  <a:pt x="1473089" y="1065183"/>
                </a:cubicBezTo>
                <a:close/>
                <a:moveTo>
                  <a:pt x="11019928" y="1915127"/>
                </a:moveTo>
                <a:cubicBezTo>
                  <a:pt x="11016347" y="1915792"/>
                  <a:pt x="11013591" y="1924894"/>
                  <a:pt x="11011961" y="1932462"/>
                </a:cubicBezTo>
                <a:lnTo>
                  <a:pt x="11011194" y="1937096"/>
                </a:lnTo>
                <a:lnTo>
                  <a:pt x="11008874" y="1936779"/>
                </a:lnTo>
                <a:cubicBezTo>
                  <a:pt x="10991009" y="1936052"/>
                  <a:pt x="10977375" y="1938234"/>
                  <a:pt x="11010286" y="1942598"/>
                </a:cubicBezTo>
                <a:lnTo>
                  <a:pt x="11011194" y="1937096"/>
                </a:lnTo>
                <a:lnTo>
                  <a:pt x="11030841" y="1939773"/>
                </a:lnTo>
                <a:lnTo>
                  <a:pt x="11032852" y="1948415"/>
                </a:lnTo>
                <a:cubicBezTo>
                  <a:pt x="11040845" y="1944779"/>
                  <a:pt x="11039317" y="1942052"/>
                  <a:pt x="11033558" y="1940143"/>
                </a:cubicBezTo>
                <a:lnTo>
                  <a:pt x="11030841" y="1939773"/>
                </a:lnTo>
                <a:lnTo>
                  <a:pt x="11028103" y="1928001"/>
                </a:lnTo>
                <a:cubicBezTo>
                  <a:pt x="11026587" y="1922996"/>
                  <a:pt x="11025139" y="1919666"/>
                  <a:pt x="11023773" y="1917644"/>
                </a:cubicBezTo>
                <a:cubicBezTo>
                  <a:pt x="11022407" y="1915621"/>
                  <a:pt x="11021121" y="1914905"/>
                  <a:pt x="11019928" y="1915127"/>
                </a:cubicBezTo>
                <a:close/>
                <a:moveTo>
                  <a:pt x="983752" y="1015367"/>
                </a:moveTo>
                <a:cubicBezTo>
                  <a:pt x="977317" y="1017003"/>
                  <a:pt x="971676" y="1028457"/>
                  <a:pt x="966034" y="1035002"/>
                </a:cubicBezTo>
                <a:cubicBezTo>
                  <a:pt x="975438" y="1035002"/>
                  <a:pt x="982959" y="1026275"/>
                  <a:pt x="990483" y="1017548"/>
                </a:cubicBezTo>
                <a:cubicBezTo>
                  <a:pt x="988131" y="1015366"/>
                  <a:pt x="985899" y="1014821"/>
                  <a:pt x="983752" y="1015367"/>
                </a:cubicBezTo>
                <a:close/>
                <a:moveTo>
                  <a:pt x="11208924" y="1925871"/>
                </a:moveTo>
                <a:lnTo>
                  <a:pt x="11226453" y="1928320"/>
                </a:lnTo>
                <a:lnTo>
                  <a:pt x="11218092" y="1928325"/>
                </a:lnTo>
                <a:lnTo>
                  <a:pt x="11208091" y="1928982"/>
                </a:lnTo>
                <a:close/>
                <a:moveTo>
                  <a:pt x="11236795" y="1928314"/>
                </a:moveTo>
                <a:cubicBezTo>
                  <a:pt x="11241569" y="1928688"/>
                  <a:pt x="11244655" y="1929506"/>
                  <a:pt x="11245360" y="1930961"/>
                </a:cubicBezTo>
                <a:lnTo>
                  <a:pt x="11226453" y="1928320"/>
                </a:lnTo>
                <a:close/>
                <a:moveTo>
                  <a:pt x="1041258" y="1011731"/>
                </a:moveTo>
                <a:lnTo>
                  <a:pt x="1042423" y="1015979"/>
                </a:lnTo>
                <a:lnTo>
                  <a:pt x="1038622" y="1017937"/>
                </a:lnTo>
                <a:close/>
                <a:moveTo>
                  <a:pt x="1421568" y="1044939"/>
                </a:moveTo>
                <a:lnTo>
                  <a:pt x="1421958" y="1045130"/>
                </a:lnTo>
                <a:lnTo>
                  <a:pt x="1420893" y="1045232"/>
                </a:lnTo>
                <a:close/>
                <a:moveTo>
                  <a:pt x="1477086" y="1039002"/>
                </a:moveTo>
                <a:lnTo>
                  <a:pt x="1479068" y="1041618"/>
                </a:lnTo>
                <a:lnTo>
                  <a:pt x="1471993" y="1041228"/>
                </a:lnTo>
                <a:close/>
                <a:moveTo>
                  <a:pt x="1152212" y="988459"/>
                </a:moveTo>
                <a:cubicBezTo>
                  <a:pt x="1101436" y="988459"/>
                  <a:pt x="1139048" y="1003004"/>
                  <a:pt x="1152212" y="988459"/>
                </a:cubicBezTo>
                <a:close/>
                <a:moveTo>
                  <a:pt x="1007643" y="973914"/>
                </a:moveTo>
                <a:cubicBezTo>
                  <a:pt x="1003646" y="974641"/>
                  <a:pt x="998945" y="984095"/>
                  <a:pt x="1005527" y="1000095"/>
                </a:cubicBezTo>
                <a:cubicBezTo>
                  <a:pt x="1014930" y="981187"/>
                  <a:pt x="1011639" y="973187"/>
                  <a:pt x="1007643" y="973914"/>
                </a:cubicBezTo>
                <a:close/>
                <a:moveTo>
                  <a:pt x="1050102" y="976141"/>
                </a:moveTo>
                <a:cubicBezTo>
                  <a:pt x="1047840" y="977005"/>
                  <a:pt x="1045959" y="979004"/>
                  <a:pt x="1045019" y="982641"/>
                </a:cubicBezTo>
                <a:cubicBezTo>
                  <a:pt x="1052541" y="988459"/>
                  <a:pt x="1060064" y="988459"/>
                  <a:pt x="1065705" y="985550"/>
                </a:cubicBezTo>
                <a:cubicBezTo>
                  <a:pt x="1067116" y="981186"/>
                  <a:pt x="1056890" y="973550"/>
                  <a:pt x="1050102" y="976141"/>
                </a:cubicBezTo>
                <a:close/>
                <a:moveTo>
                  <a:pt x="1229121" y="991527"/>
                </a:moveTo>
                <a:lnTo>
                  <a:pt x="1219914" y="999004"/>
                </a:lnTo>
                <a:lnTo>
                  <a:pt x="1210522" y="991374"/>
                </a:lnTo>
                <a:lnTo>
                  <a:pt x="1210747" y="991368"/>
                </a:lnTo>
                <a:close/>
                <a:moveTo>
                  <a:pt x="1028094" y="968096"/>
                </a:moveTo>
                <a:cubicBezTo>
                  <a:pt x="1003645" y="1008821"/>
                  <a:pt x="1073228" y="982641"/>
                  <a:pt x="1028094" y="968096"/>
                </a:cubicBezTo>
                <a:close/>
                <a:moveTo>
                  <a:pt x="1187181" y="972005"/>
                </a:moveTo>
                <a:cubicBezTo>
                  <a:pt x="1180657" y="969005"/>
                  <a:pt x="1167259" y="984823"/>
                  <a:pt x="1189824" y="982641"/>
                </a:cubicBezTo>
                <a:cubicBezTo>
                  <a:pt x="1190765" y="976096"/>
                  <a:pt x="1189354" y="973004"/>
                  <a:pt x="1187181" y="972005"/>
                </a:cubicBezTo>
                <a:close/>
                <a:moveTo>
                  <a:pt x="1291376" y="973914"/>
                </a:moveTo>
                <a:cubicBezTo>
                  <a:pt x="1283855" y="971005"/>
                  <a:pt x="1280094" y="985550"/>
                  <a:pt x="1280093" y="988459"/>
                </a:cubicBezTo>
                <a:cubicBezTo>
                  <a:pt x="1291376" y="994276"/>
                  <a:pt x="1291376" y="979731"/>
                  <a:pt x="1291376" y="973914"/>
                </a:cubicBezTo>
                <a:close/>
                <a:moveTo>
                  <a:pt x="1724619" y="1012185"/>
                </a:moveTo>
                <a:cubicBezTo>
                  <a:pt x="1718977" y="1013003"/>
                  <a:pt x="1706988" y="1021184"/>
                  <a:pt x="1701346" y="1014640"/>
                </a:cubicBezTo>
                <a:cubicBezTo>
                  <a:pt x="1697585" y="1032093"/>
                  <a:pt x="1720151" y="1017548"/>
                  <a:pt x="1727675" y="1014640"/>
                </a:cubicBezTo>
                <a:cubicBezTo>
                  <a:pt x="1727674" y="1012458"/>
                  <a:pt x="1726499" y="1011913"/>
                  <a:pt x="1724619" y="1012185"/>
                </a:cubicBezTo>
                <a:close/>
                <a:moveTo>
                  <a:pt x="1798492" y="1001594"/>
                </a:moveTo>
                <a:cubicBezTo>
                  <a:pt x="1796082" y="1002277"/>
                  <a:pt x="1793495" y="1006639"/>
                  <a:pt x="1791615" y="1017548"/>
                </a:cubicBezTo>
                <a:cubicBezTo>
                  <a:pt x="1811362" y="1030638"/>
                  <a:pt x="1805719" y="999550"/>
                  <a:pt x="1798492" y="1001594"/>
                </a:cubicBezTo>
                <a:close/>
                <a:moveTo>
                  <a:pt x="1775776" y="994822"/>
                </a:moveTo>
                <a:cubicBezTo>
                  <a:pt x="1773984" y="995004"/>
                  <a:pt x="1771867" y="996458"/>
                  <a:pt x="1769047" y="1000095"/>
                </a:cubicBezTo>
                <a:cubicBezTo>
                  <a:pt x="1770929" y="1008821"/>
                  <a:pt x="1785972" y="1011731"/>
                  <a:pt x="1793496" y="1003004"/>
                </a:cubicBezTo>
                <a:cubicBezTo>
                  <a:pt x="1783622" y="1005185"/>
                  <a:pt x="1781156" y="994276"/>
                  <a:pt x="1775776" y="994822"/>
                </a:cubicBezTo>
                <a:close/>
                <a:moveTo>
                  <a:pt x="1725794" y="982641"/>
                </a:moveTo>
                <a:cubicBezTo>
                  <a:pt x="1716390" y="988459"/>
                  <a:pt x="1720151" y="994276"/>
                  <a:pt x="1720151" y="1000095"/>
                </a:cubicBezTo>
                <a:cubicBezTo>
                  <a:pt x="1729555" y="1005912"/>
                  <a:pt x="1738958" y="985550"/>
                  <a:pt x="1725794" y="982641"/>
                </a:cubicBezTo>
                <a:close/>
                <a:moveTo>
                  <a:pt x="1282914" y="934280"/>
                </a:moveTo>
                <a:cubicBezTo>
                  <a:pt x="1274452" y="931007"/>
                  <a:pt x="1255647" y="933189"/>
                  <a:pt x="1251884" y="950643"/>
                </a:cubicBezTo>
                <a:cubicBezTo>
                  <a:pt x="1289496" y="946279"/>
                  <a:pt x="1291377" y="937552"/>
                  <a:pt x="1282914" y="934280"/>
                </a:cubicBezTo>
                <a:close/>
                <a:moveTo>
                  <a:pt x="1332750" y="933188"/>
                </a:moveTo>
                <a:cubicBezTo>
                  <a:pt x="1325227" y="936098"/>
                  <a:pt x="1321467" y="953551"/>
                  <a:pt x="1332751" y="959369"/>
                </a:cubicBezTo>
                <a:cubicBezTo>
                  <a:pt x="1340272" y="950643"/>
                  <a:pt x="1340272" y="941915"/>
                  <a:pt x="1332750" y="933188"/>
                </a:cubicBezTo>
                <a:close/>
                <a:moveTo>
                  <a:pt x="1714012" y="966231"/>
                </a:moveTo>
                <a:lnTo>
                  <a:pt x="1712277" y="966414"/>
                </a:lnTo>
                <a:cubicBezTo>
                  <a:pt x="1707811" y="968869"/>
                  <a:pt x="1709456" y="973323"/>
                  <a:pt x="1714393" y="972141"/>
                </a:cubicBezTo>
                <a:lnTo>
                  <a:pt x="1715891" y="971047"/>
                </a:lnTo>
                <a:close/>
                <a:moveTo>
                  <a:pt x="1216153" y="921553"/>
                </a:moveTo>
                <a:cubicBezTo>
                  <a:pt x="1210512" y="918644"/>
                  <a:pt x="1204400" y="918644"/>
                  <a:pt x="1198286" y="920098"/>
                </a:cubicBezTo>
                <a:cubicBezTo>
                  <a:pt x="1192175" y="921553"/>
                  <a:pt x="1186064" y="924462"/>
                  <a:pt x="1180423" y="927370"/>
                </a:cubicBezTo>
                <a:cubicBezTo>
                  <a:pt x="1193586" y="924462"/>
                  <a:pt x="1204870" y="927370"/>
                  <a:pt x="1216153" y="921553"/>
                </a:cubicBezTo>
                <a:close/>
                <a:moveTo>
                  <a:pt x="1767166" y="968096"/>
                </a:moveTo>
                <a:cubicBezTo>
                  <a:pt x="1823585" y="1020457"/>
                  <a:pt x="1769047" y="968096"/>
                  <a:pt x="1767166" y="968096"/>
                </a:cubicBezTo>
                <a:close/>
                <a:moveTo>
                  <a:pt x="1823585" y="953551"/>
                </a:moveTo>
                <a:cubicBezTo>
                  <a:pt x="1816062" y="950643"/>
                  <a:pt x="1808540" y="956460"/>
                  <a:pt x="1802898" y="956460"/>
                </a:cubicBezTo>
                <a:cubicBezTo>
                  <a:pt x="1801018" y="968096"/>
                  <a:pt x="1817943" y="962278"/>
                  <a:pt x="1823585" y="953551"/>
                </a:cubicBezTo>
                <a:close/>
                <a:moveTo>
                  <a:pt x="2028246" y="966960"/>
                </a:moveTo>
                <a:cubicBezTo>
                  <a:pt x="2022694" y="965188"/>
                  <a:pt x="2037502" y="976096"/>
                  <a:pt x="2041733" y="973914"/>
                </a:cubicBezTo>
                <a:cubicBezTo>
                  <a:pt x="2034211" y="969550"/>
                  <a:pt x="2030098" y="967551"/>
                  <a:pt x="2028246" y="966960"/>
                </a:cubicBezTo>
                <a:close/>
                <a:moveTo>
                  <a:pt x="1885644" y="941915"/>
                </a:moveTo>
                <a:cubicBezTo>
                  <a:pt x="1881883" y="939007"/>
                  <a:pt x="1878592" y="939734"/>
                  <a:pt x="1875301" y="941189"/>
                </a:cubicBezTo>
                <a:cubicBezTo>
                  <a:pt x="1872010" y="942642"/>
                  <a:pt x="1868719" y="944824"/>
                  <a:pt x="1864958" y="944824"/>
                </a:cubicBezTo>
                <a:cubicBezTo>
                  <a:pt x="1863078" y="956460"/>
                  <a:pt x="1880003" y="944824"/>
                  <a:pt x="1885644" y="941915"/>
                </a:cubicBezTo>
                <a:close/>
                <a:moveTo>
                  <a:pt x="1994543" y="951234"/>
                </a:moveTo>
                <a:cubicBezTo>
                  <a:pt x="1992251" y="952461"/>
                  <a:pt x="1988608" y="955734"/>
                  <a:pt x="1983435" y="962278"/>
                </a:cubicBezTo>
                <a:cubicBezTo>
                  <a:pt x="1996130" y="962278"/>
                  <a:pt x="2001417" y="947552"/>
                  <a:pt x="1994543" y="951234"/>
                </a:cubicBezTo>
                <a:close/>
                <a:moveTo>
                  <a:pt x="1939521" y="943536"/>
                </a:moveTo>
                <a:lnTo>
                  <a:pt x="1939241" y="944006"/>
                </a:lnTo>
                <a:lnTo>
                  <a:pt x="1939224" y="944750"/>
                </a:lnTo>
                <a:lnTo>
                  <a:pt x="1938301" y="944824"/>
                </a:lnTo>
                <a:close/>
                <a:moveTo>
                  <a:pt x="1972057" y="935160"/>
                </a:moveTo>
                <a:cubicBezTo>
                  <a:pt x="1967335" y="932859"/>
                  <a:pt x="1957115" y="931553"/>
                  <a:pt x="1949144" y="933371"/>
                </a:cubicBezTo>
                <a:lnTo>
                  <a:pt x="1939521" y="943536"/>
                </a:lnTo>
                <a:lnTo>
                  <a:pt x="1943942" y="936098"/>
                </a:lnTo>
                <a:cubicBezTo>
                  <a:pt x="1942061" y="924462"/>
                  <a:pt x="1838629" y="968096"/>
                  <a:pt x="1810421" y="1000095"/>
                </a:cubicBezTo>
                <a:cubicBezTo>
                  <a:pt x="1810421" y="1000095"/>
                  <a:pt x="1958987" y="950643"/>
                  <a:pt x="1930779" y="971005"/>
                </a:cubicBezTo>
                <a:cubicBezTo>
                  <a:pt x="1938302" y="988459"/>
                  <a:pt x="1938772" y="978277"/>
                  <a:pt x="1938771" y="964460"/>
                </a:cubicBezTo>
                <a:lnTo>
                  <a:pt x="1939224" y="944750"/>
                </a:lnTo>
                <a:lnTo>
                  <a:pt x="1961981" y="942915"/>
                </a:lnTo>
                <a:cubicBezTo>
                  <a:pt x="1976003" y="940756"/>
                  <a:pt x="1976779" y="937461"/>
                  <a:pt x="1972057" y="935160"/>
                </a:cubicBezTo>
                <a:close/>
                <a:moveTo>
                  <a:pt x="2002654" y="923007"/>
                </a:moveTo>
                <a:cubicBezTo>
                  <a:pt x="1998011" y="922644"/>
                  <a:pt x="1990017" y="925917"/>
                  <a:pt x="1977794" y="936098"/>
                </a:cubicBezTo>
                <a:cubicBezTo>
                  <a:pt x="2000361" y="957915"/>
                  <a:pt x="2016581" y="924098"/>
                  <a:pt x="2002654" y="923007"/>
                </a:cubicBezTo>
                <a:close/>
                <a:moveTo>
                  <a:pt x="2106497" y="924734"/>
                </a:moveTo>
                <a:cubicBezTo>
                  <a:pt x="2080758" y="928825"/>
                  <a:pt x="2041265" y="948461"/>
                  <a:pt x="2022927" y="941915"/>
                </a:cubicBezTo>
                <a:cubicBezTo>
                  <a:pt x="2017286" y="933189"/>
                  <a:pt x="2130122" y="976823"/>
                  <a:pt x="2126362" y="927370"/>
                </a:cubicBezTo>
                <a:cubicBezTo>
                  <a:pt x="2122130" y="923734"/>
                  <a:pt x="2115079" y="923370"/>
                  <a:pt x="2106497" y="924734"/>
                </a:cubicBezTo>
                <a:close/>
                <a:moveTo>
                  <a:pt x="2111315" y="915734"/>
                </a:moveTo>
                <a:cubicBezTo>
                  <a:pt x="2051137" y="912825"/>
                  <a:pt x="2094391" y="933189"/>
                  <a:pt x="2111315" y="915734"/>
                </a:cubicBezTo>
                <a:close/>
                <a:moveTo>
                  <a:pt x="9707034" y="1546979"/>
                </a:moveTo>
                <a:cubicBezTo>
                  <a:pt x="9703272" y="1549888"/>
                  <a:pt x="9699511" y="1549888"/>
                  <a:pt x="9697631" y="1552796"/>
                </a:cubicBezTo>
                <a:cubicBezTo>
                  <a:pt x="9669422" y="1552796"/>
                  <a:pt x="9708914" y="1564432"/>
                  <a:pt x="9707034" y="1546979"/>
                </a:cubicBezTo>
                <a:close/>
                <a:moveTo>
                  <a:pt x="9891332" y="1543706"/>
                </a:moveTo>
                <a:cubicBezTo>
                  <a:pt x="9874877" y="1546252"/>
                  <a:pt x="9841496" y="1558615"/>
                  <a:pt x="9840555" y="1573160"/>
                </a:cubicBezTo>
                <a:cubicBezTo>
                  <a:pt x="9907317" y="1548434"/>
                  <a:pt x="9907787" y="1541162"/>
                  <a:pt x="9891332" y="1543706"/>
                </a:cubicBezTo>
                <a:close/>
                <a:moveTo>
                  <a:pt x="2079788" y="847375"/>
                </a:moveTo>
                <a:cubicBezTo>
                  <a:pt x="2071590" y="846829"/>
                  <a:pt x="2056778" y="856101"/>
                  <a:pt x="2056778" y="860464"/>
                </a:cubicBezTo>
                <a:cubicBezTo>
                  <a:pt x="2066181" y="857556"/>
                  <a:pt x="2075584" y="857556"/>
                  <a:pt x="2084989" y="851737"/>
                </a:cubicBezTo>
                <a:cubicBezTo>
                  <a:pt x="2084518" y="848828"/>
                  <a:pt x="2082521" y="847556"/>
                  <a:pt x="2079788" y="847375"/>
                </a:cubicBezTo>
                <a:close/>
                <a:moveTo>
                  <a:pt x="10310705" y="1578977"/>
                </a:moveTo>
                <a:lnTo>
                  <a:pt x="10311747" y="1582447"/>
                </a:lnTo>
                <a:lnTo>
                  <a:pt x="10309499" y="1582386"/>
                </a:lnTo>
                <a:lnTo>
                  <a:pt x="10308314" y="1581373"/>
                </a:lnTo>
                <a:close/>
                <a:moveTo>
                  <a:pt x="10352460" y="1580841"/>
                </a:moveTo>
                <a:cubicBezTo>
                  <a:pt x="10359012" y="1580977"/>
                  <a:pt x="10364772" y="1582614"/>
                  <a:pt x="10369004" y="1587704"/>
                </a:cubicBezTo>
                <a:cubicBezTo>
                  <a:pt x="10339384" y="1600795"/>
                  <a:pt x="10324574" y="1610612"/>
                  <a:pt x="10316641" y="1598748"/>
                </a:cubicBezTo>
                <a:lnTo>
                  <a:pt x="10311747" y="1582447"/>
                </a:lnTo>
                <a:lnTo>
                  <a:pt x="10331155" y="1582977"/>
                </a:lnTo>
                <a:cubicBezTo>
                  <a:pt x="10338561" y="1582069"/>
                  <a:pt x="10345907" y="1580705"/>
                  <a:pt x="10352460" y="1580841"/>
                </a:cubicBezTo>
                <a:close/>
                <a:moveTo>
                  <a:pt x="9739004" y="1517889"/>
                </a:moveTo>
                <a:cubicBezTo>
                  <a:pt x="9729601" y="1517889"/>
                  <a:pt x="9714557" y="1517889"/>
                  <a:pt x="9712676" y="1535343"/>
                </a:cubicBezTo>
                <a:cubicBezTo>
                  <a:pt x="9723959" y="1532434"/>
                  <a:pt x="9739004" y="1532434"/>
                  <a:pt x="9739004" y="1517889"/>
                </a:cubicBezTo>
                <a:close/>
                <a:moveTo>
                  <a:pt x="10364950" y="1566712"/>
                </a:moveTo>
                <a:lnTo>
                  <a:pt x="10365007" y="1566979"/>
                </a:lnTo>
                <a:cubicBezTo>
                  <a:pt x="10364889" y="1574069"/>
                  <a:pt x="10361892" y="1577797"/>
                  <a:pt x="10353163" y="1572478"/>
                </a:cubicBezTo>
                <a:lnTo>
                  <a:pt x="10347212" y="1567290"/>
                </a:lnTo>
                <a:lnTo>
                  <a:pt x="10350902" y="1567341"/>
                </a:lnTo>
                <a:close/>
                <a:moveTo>
                  <a:pt x="10344059" y="1561263"/>
                </a:moveTo>
                <a:lnTo>
                  <a:pt x="10341053" y="1561917"/>
                </a:lnTo>
                <a:lnTo>
                  <a:pt x="10340744" y="1561650"/>
                </a:lnTo>
                <a:lnTo>
                  <a:pt x="10342587" y="1561433"/>
                </a:lnTo>
                <a:cubicBezTo>
                  <a:pt x="10345040" y="1561024"/>
                  <a:pt x="10345885" y="1560865"/>
                  <a:pt x="10344059" y="1561263"/>
                </a:cubicBezTo>
                <a:close/>
                <a:moveTo>
                  <a:pt x="10339830" y="1560851"/>
                </a:moveTo>
                <a:lnTo>
                  <a:pt x="10340744" y="1561650"/>
                </a:lnTo>
                <a:lnTo>
                  <a:pt x="10335884" y="1562221"/>
                </a:lnTo>
                <a:close/>
                <a:moveTo>
                  <a:pt x="1830789" y="800135"/>
                </a:moveTo>
                <a:lnTo>
                  <a:pt x="1829197" y="800695"/>
                </a:lnTo>
                <a:cubicBezTo>
                  <a:pt x="1822056" y="803376"/>
                  <a:pt x="1817943" y="805195"/>
                  <a:pt x="1819823" y="805194"/>
                </a:cubicBezTo>
                <a:cubicBezTo>
                  <a:pt x="1818883" y="803013"/>
                  <a:pt x="1821469" y="801558"/>
                  <a:pt x="1825847" y="800604"/>
                </a:cubicBezTo>
                <a:close/>
                <a:moveTo>
                  <a:pt x="10366182" y="1551706"/>
                </a:moveTo>
                <a:cubicBezTo>
                  <a:pt x="10378406" y="1550615"/>
                  <a:pt x="10390630" y="1552798"/>
                  <a:pt x="10402854" y="1558615"/>
                </a:cubicBezTo>
                <a:cubicBezTo>
                  <a:pt x="10403324" y="1562251"/>
                  <a:pt x="10397095" y="1564433"/>
                  <a:pt x="10387369" y="1565705"/>
                </a:cubicBezTo>
                <a:lnTo>
                  <a:pt x="10364950" y="1566712"/>
                </a:lnTo>
                <a:lnTo>
                  <a:pt x="10362076" y="1553132"/>
                </a:lnTo>
                <a:close/>
                <a:moveTo>
                  <a:pt x="10120765" y="1529525"/>
                </a:moveTo>
                <a:cubicBezTo>
                  <a:pt x="10117003" y="1530979"/>
                  <a:pt x="10113242" y="1529525"/>
                  <a:pt x="10110186" y="1529162"/>
                </a:cubicBezTo>
                <a:cubicBezTo>
                  <a:pt x="10107130" y="1528799"/>
                  <a:pt x="10104780" y="1529526"/>
                  <a:pt x="10103836" y="1535343"/>
                </a:cubicBezTo>
                <a:cubicBezTo>
                  <a:pt x="10109482" y="1535343"/>
                  <a:pt x="10120765" y="1541161"/>
                  <a:pt x="10120765" y="1529525"/>
                </a:cubicBezTo>
                <a:close/>
                <a:moveTo>
                  <a:pt x="1911239" y="787423"/>
                </a:moveTo>
                <a:lnTo>
                  <a:pt x="1916126" y="790680"/>
                </a:lnTo>
                <a:lnTo>
                  <a:pt x="1908346" y="795422"/>
                </a:lnTo>
                <a:lnTo>
                  <a:pt x="1907143" y="796441"/>
                </a:lnTo>
                <a:lnTo>
                  <a:pt x="1898807" y="793559"/>
                </a:lnTo>
                <a:cubicBezTo>
                  <a:pt x="1902099" y="787740"/>
                  <a:pt x="1906801" y="786468"/>
                  <a:pt x="1911239" y="787423"/>
                </a:cubicBezTo>
                <a:close/>
                <a:moveTo>
                  <a:pt x="10353959" y="1529525"/>
                </a:moveTo>
                <a:cubicBezTo>
                  <a:pt x="10353959" y="1527343"/>
                  <a:pt x="10356777" y="1533161"/>
                  <a:pt x="10359571" y="1541297"/>
                </a:cubicBezTo>
                <a:lnTo>
                  <a:pt x="10362076" y="1553132"/>
                </a:lnTo>
                <a:lnTo>
                  <a:pt x="10339830" y="1560851"/>
                </a:lnTo>
                <a:lnTo>
                  <a:pt x="10335420" y="1557007"/>
                </a:lnTo>
                <a:lnTo>
                  <a:pt x="10324689" y="1544459"/>
                </a:lnTo>
                <a:close/>
                <a:moveTo>
                  <a:pt x="2004122" y="779014"/>
                </a:moveTo>
                <a:lnTo>
                  <a:pt x="2011200" y="782454"/>
                </a:lnTo>
                <a:lnTo>
                  <a:pt x="2012860" y="781806"/>
                </a:lnTo>
                <a:close/>
                <a:moveTo>
                  <a:pt x="1975120" y="773741"/>
                </a:moveTo>
                <a:cubicBezTo>
                  <a:pt x="1964629" y="776468"/>
                  <a:pt x="1974503" y="803740"/>
                  <a:pt x="1992838" y="781922"/>
                </a:cubicBezTo>
                <a:cubicBezTo>
                  <a:pt x="1984376" y="774650"/>
                  <a:pt x="1978617" y="772832"/>
                  <a:pt x="1975120" y="773741"/>
                </a:cubicBezTo>
                <a:close/>
                <a:moveTo>
                  <a:pt x="1961258" y="770534"/>
                </a:moveTo>
                <a:lnTo>
                  <a:pt x="1943286" y="775954"/>
                </a:lnTo>
                <a:lnTo>
                  <a:pt x="1944854" y="771105"/>
                </a:lnTo>
                <a:close/>
                <a:moveTo>
                  <a:pt x="2077465" y="741198"/>
                </a:moveTo>
                <a:cubicBezTo>
                  <a:pt x="2076995" y="747743"/>
                  <a:pt x="2081344" y="751197"/>
                  <a:pt x="2086986" y="752652"/>
                </a:cubicBezTo>
                <a:lnTo>
                  <a:pt x="2087655" y="752632"/>
                </a:lnTo>
                <a:lnTo>
                  <a:pt x="2105475" y="745680"/>
                </a:lnTo>
                <a:close/>
                <a:moveTo>
                  <a:pt x="10231955" y="1454483"/>
                </a:moveTo>
                <a:cubicBezTo>
                  <a:pt x="10230427" y="1455710"/>
                  <a:pt x="10229369" y="1458983"/>
                  <a:pt x="10229839" y="1465528"/>
                </a:cubicBezTo>
                <a:cubicBezTo>
                  <a:pt x="10245354" y="1465528"/>
                  <a:pt x="10236539" y="1450802"/>
                  <a:pt x="10231955" y="1454483"/>
                </a:cubicBezTo>
                <a:close/>
                <a:moveTo>
                  <a:pt x="10222317" y="1427712"/>
                </a:moveTo>
                <a:lnTo>
                  <a:pt x="10222870" y="1428200"/>
                </a:lnTo>
                <a:lnTo>
                  <a:pt x="10222719" y="1428244"/>
                </a:lnTo>
                <a:close/>
                <a:moveTo>
                  <a:pt x="10237191" y="1424063"/>
                </a:moveTo>
                <a:lnTo>
                  <a:pt x="10232189" y="1436439"/>
                </a:lnTo>
                <a:lnTo>
                  <a:pt x="10222870" y="1428200"/>
                </a:lnTo>
                <a:lnTo>
                  <a:pt x="10237032" y="1424098"/>
                </a:lnTo>
                <a:close/>
                <a:moveTo>
                  <a:pt x="10141065" y="1415258"/>
                </a:moveTo>
                <a:lnTo>
                  <a:pt x="10145786" y="1416556"/>
                </a:lnTo>
                <a:lnTo>
                  <a:pt x="10146079" y="1417951"/>
                </a:lnTo>
                <a:lnTo>
                  <a:pt x="10143432" y="1423104"/>
                </a:lnTo>
                <a:lnTo>
                  <a:pt x="10135765" y="1425927"/>
                </a:lnTo>
                <a:cubicBezTo>
                  <a:pt x="10122939" y="1429303"/>
                  <a:pt x="10126642" y="1423167"/>
                  <a:pt x="10132988" y="1418258"/>
                </a:cubicBezTo>
                <a:lnTo>
                  <a:pt x="10139793" y="1415447"/>
                </a:lnTo>
                <a:close/>
                <a:moveTo>
                  <a:pt x="10239242" y="1418985"/>
                </a:moveTo>
                <a:lnTo>
                  <a:pt x="10242857" y="1422798"/>
                </a:lnTo>
                <a:lnTo>
                  <a:pt x="10237191" y="1424063"/>
                </a:lnTo>
                <a:close/>
                <a:moveTo>
                  <a:pt x="10259929" y="1418985"/>
                </a:moveTo>
                <a:cubicBezTo>
                  <a:pt x="10256169" y="1426258"/>
                  <a:pt x="10252877" y="1429893"/>
                  <a:pt x="10249586" y="1429894"/>
                </a:cubicBezTo>
                <a:lnTo>
                  <a:pt x="10242857" y="1422798"/>
                </a:lnTo>
                <a:close/>
                <a:moveTo>
                  <a:pt x="10188936" y="1403759"/>
                </a:moveTo>
                <a:cubicBezTo>
                  <a:pt x="10184705" y="1402803"/>
                  <a:pt x="10201630" y="1421893"/>
                  <a:pt x="10201630" y="1413167"/>
                </a:cubicBezTo>
                <a:cubicBezTo>
                  <a:pt x="10194107" y="1406622"/>
                  <a:pt x="10190347" y="1404076"/>
                  <a:pt x="10188936" y="1403759"/>
                </a:cubicBezTo>
                <a:close/>
                <a:moveTo>
                  <a:pt x="10205391" y="1392804"/>
                </a:moveTo>
                <a:cubicBezTo>
                  <a:pt x="10201630" y="1398622"/>
                  <a:pt x="10201628" y="1416076"/>
                  <a:pt x="10209152" y="1416076"/>
                </a:cubicBezTo>
                <a:cubicBezTo>
                  <a:pt x="10207272" y="1404440"/>
                  <a:pt x="10214795" y="1395712"/>
                  <a:pt x="10205391" y="1392804"/>
                </a:cubicBezTo>
                <a:close/>
                <a:moveTo>
                  <a:pt x="10577749" y="1389895"/>
                </a:moveTo>
                <a:cubicBezTo>
                  <a:pt x="10549540" y="1395712"/>
                  <a:pt x="10525093" y="1401531"/>
                  <a:pt x="10500644" y="1407349"/>
                </a:cubicBezTo>
                <a:cubicBezTo>
                  <a:pt x="10497823" y="1407349"/>
                  <a:pt x="10430122" y="1429166"/>
                  <a:pt x="10362186" y="1442620"/>
                </a:cubicBezTo>
                <a:lnTo>
                  <a:pt x="10331135" y="1445968"/>
                </a:lnTo>
                <a:lnTo>
                  <a:pt x="10357745" y="1434910"/>
                </a:lnTo>
                <a:lnTo>
                  <a:pt x="10479508" y="1402943"/>
                </a:lnTo>
                <a:lnTo>
                  <a:pt x="10497324" y="1401167"/>
                </a:lnTo>
                <a:cubicBezTo>
                  <a:pt x="10522271" y="1398440"/>
                  <a:pt x="10549070" y="1394986"/>
                  <a:pt x="10577749" y="1389895"/>
                </a:cubicBezTo>
                <a:close/>
                <a:moveTo>
                  <a:pt x="10651092" y="1381169"/>
                </a:moveTo>
                <a:cubicBezTo>
                  <a:pt x="10636048" y="1407349"/>
                  <a:pt x="10600316" y="1389895"/>
                  <a:pt x="10575869" y="1398621"/>
                </a:cubicBezTo>
                <a:cubicBezTo>
                  <a:pt x="10590914" y="1378260"/>
                  <a:pt x="10632286" y="1384077"/>
                  <a:pt x="10651092" y="1381169"/>
                </a:cubicBezTo>
                <a:close/>
                <a:moveTo>
                  <a:pt x="10745592" y="1379714"/>
                </a:moveTo>
                <a:cubicBezTo>
                  <a:pt x="10748883" y="1378987"/>
                  <a:pt x="10752644" y="1379714"/>
                  <a:pt x="10754525" y="1381169"/>
                </a:cubicBezTo>
                <a:cubicBezTo>
                  <a:pt x="10756405" y="1395712"/>
                  <a:pt x="10743241" y="1384077"/>
                  <a:pt x="10739481" y="1386986"/>
                </a:cubicBezTo>
                <a:cubicBezTo>
                  <a:pt x="10739481" y="1382623"/>
                  <a:pt x="10742302" y="1380441"/>
                  <a:pt x="10745592" y="1379714"/>
                </a:cubicBezTo>
                <a:close/>
                <a:moveTo>
                  <a:pt x="10743828" y="1357771"/>
                </a:moveTo>
                <a:lnTo>
                  <a:pt x="10743714" y="1357820"/>
                </a:lnTo>
                <a:cubicBezTo>
                  <a:pt x="10736498" y="1362306"/>
                  <a:pt x="10731841" y="1367169"/>
                  <a:pt x="10730078" y="1372441"/>
                </a:cubicBezTo>
                <a:cubicBezTo>
                  <a:pt x="10730547" y="1378259"/>
                  <a:pt x="10726198" y="1376259"/>
                  <a:pt x="10720674" y="1371032"/>
                </a:cubicBezTo>
                <a:lnTo>
                  <a:pt x="10712794" y="1361085"/>
                </a:lnTo>
                <a:lnTo>
                  <a:pt x="10726129" y="1359085"/>
                </a:lnTo>
                <a:lnTo>
                  <a:pt x="10729456" y="1358838"/>
                </a:lnTo>
                <a:lnTo>
                  <a:pt x="10737599" y="1360805"/>
                </a:lnTo>
                <a:lnTo>
                  <a:pt x="10734503" y="1358463"/>
                </a:lnTo>
                <a:close/>
                <a:moveTo>
                  <a:pt x="10713377" y="1342698"/>
                </a:moveTo>
                <a:lnTo>
                  <a:pt x="10714136" y="1343051"/>
                </a:lnTo>
                <a:lnTo>
                  <a:pt x="10734503" y="1358463"/>
                </a:lnTo>
                <a:lnTo>
                  <a:pt x="10729456" y="1358838"/>
                </a:lnTo>
                <a:lnTo>
                  <a:pt x="10706647" y="1353324"/>
                </a:lnTo>
                <a:lnTo>
                  <a:pt x="10704219" y="1350260"/>
                </a:lnTo>
                <a:lnTo>
                  <a:pt x="10701370" y="1343888"/>
                </a:lnTo>
                <a:close/>
                <a:moveTo>
                  <a:pt x="2881537" y="641928"/>
                </a:moveTo>
                <a:cubicBezTo>
                  <a:pt x="2872018" y="644655"/>
                  <a:pt x="2880480" y="660474"/>
                  <a:pt x="2897403" y="645202"/>
                </a:cubicBezTo>
                <a:cubicBezTo>
                  <a:pt x="2889883" y="641565"/>
                  <a:pt x="2884713" y="641020"/>
                  <a:pt x="2881537" y="641928"/>
                </a:cubicBezTo>
                <a:close/>
                <a:moveTo>
                  <a:pt x="2801330" y="631458"/>
                </a:moveTo>
                <a:lnTo>
                  <a:pt x="2803376" y="633566"/>
                </a:lnTo>
                <a:lnTo>
                  <a:pt x="2801366" y="634561"/>
                </a:lnTo>
                <a:lnTo>
                  <a:pt x="2801127" y="631572"/>
                </a:lnTo>
                <a:close/>
                <a:moveTo>
                  <a:pt x="11039633" y="1341595"/>
                </a:moveTo>
                <a:lnTo>
                  <a:pt x="10913670" y="1345171"/>
                </a:lnTo>
                <a:lnTo>
                  <a:pt x="10743828" y="1357771"/>
                </a:lnTo>
                <a:lnTo>
                  <a:pt x="10772700" y="1345465"/>
                </a:lnTo>
                <a:lnTo>
                  <a:pt x="10816609" y="1336928"/>
                </a:lnTo>
                <a:lnTo>
                  <a:pt x="10862571" y="1336489"/>
                </a:lnTo>
                <a:close/>
                <a:moveTo>
                  <a:pt x="2951679" y="603931"/>
                </a:moveTo>
                <a:lnTo>
                  <a:pt x="2945439" y="609465"/>
                </a:lnTo>
                <a:lnTo>
                  <a:pt x="2934076" y="610294"/>
                </a:lnTo>
                <a:cubicBezTo>
                  <a:pt x="2930785" y="613931"/>
                  <a:pt x="2936896" y="621930"/>
                  <a:pt x="2938778" y="624839"/>
                </a:cubicBezTo>
                <a:cubicBezTo>
                  <a:pt x="2940894" y="617931"/>
                  <a:pt x="2943039" y="613021"/>
                  <a:pt x="2945195" y="609681"/>
                </a:cubicBezTo>
                <a:lnTo>
                  <a:pt x="2945439" y="609465"/>
                </a:lnTo>
                <a:lnTo>
                  <a:pt x="2947769" y="609294"/>
                </a:lnTo>
                <a:lnTo>
                  <a:pt x="2970247" y="616765"/>
                </a:lnTo>
                <a:lnTo>
                  <a:pt x="2976068" y="623202"/>
                </a:lnTo>
                <a:cubicBezTo>
                  <a:pt x="2979682" y="626294"/>
                  <a:pt x="2982972" y="627021"/>
                  <a:pt x="2985791" y="621930"/>
                </a:cubicBezTo>
                <a:lnTo>
                  <a:pt x="2970247" y="616765"/>
                </a:lnTo>
                <a:lnTo>
                  <a:pt x="2964403" y="610294"/>
                </a:lnTo>
                <a:cubicBezTo>
                  <a:pt x="2960289" y="605931"/>
                  <a:pt x="2955998" y="602659"/>
                  <a:pt x="2951679" y="603931"/>
                </a:cubicBezTo>
                <a:close/>
                <a:moveTo>
                  <a:pt x="11198517" y="1337087"/>
                </a:moveTo>
                <a:lnTo>
                  <a:pt x="11161839" y="1340835"/>
                </a:lnTo>
                <a:cubicBezTo>
                  <a:pt x="11129336" y="1342465"/>
                  <a:pt x="11096147" y="1342716"/>
                  <a:pt x="11062707" y="1342261"/>
                </a:cubicBezTo>
                <a:lnTo>
                  <a:pt x="11039633" y="1341595"/>
                </a:lnTo>
                <a:close/>
                <a:moveTo>
                  <a:pt x="2951944" y="598659"/>
                </a:moveTo>
                <a:cubicBezTo>
                  <a:pt x="2940658" y="592840"/>
                  <a:pt x="2929375" y="604476"/>
                  <a:pt x="2916211" y="610294"/>
                </a:cubicBezTo>
                <a:cubicBezTo>
                  <a:pt x="2929374" y="610294"/>
                  <a:pt x="2940659" y="607385"/>
                  <a:pt x="2951944" y="598659"/>
                </a:cubicBezTo>
                <a:close/>
                <a:moveTo>
                  <a:pt x="3040330" y="604476"/>
                </a:moveTo>
                <a:cubicBezTo>
                  <a:pt x="3032807" y="613202"/>
                  <a:pt x="3049730" y="613202"/>
                  <a:pt x="3057254" y="610294"/>
                </a:cubicBezTo>
                <a:cubicBezTo>
                  <a:pt x="3051612" y="598659"/>
                  <a:pt x="3045973" y="613202"/>
                  <a:pt x="3040330" y="604476"/>
                </a:cubicBezTo>
                <a:close/>
                <a:moveTo>
                  <a:pt x="2993316" y="584114"/>
                </a:moveTo>
                <a:cubicBezTo>
                  <a:pt x="2951943" y="613202"/>
                  <a:pt x="3017763" y="610294"/>
                  <a:pt x="2993316" y="584114"/>
                </a:cubicBezTo>
                <a:close/>
                <a:moveTo>
                  <a:pt x="3110618" y="585205"/>
                </a:moveTo>
                <a:lnTo>
                  <a:pt x="3112884" y="589680"/>
                </a:lnTo>
                <a:lnTo>
                  <a:pt x="3107341" y="593704"/>
                </a:lnTo>
                <a:lnTo>
                  <a:pt x="3098104" y="595488"/>
                </a:lnTo>
                <a:lnTo>
                  <a:pt x="3097196" y="595407"/>
                </a:lnTo>
                <a:close/>
                <a:moveTo>
                  <a:pt x="3190218" y="580886"/>
                </a:moveTo>
                <a:lnTo>
                  <a:pt x="3201037" y="585140"/>
                </a:lnTo>
                <a:lnTo>
                  <a:pt x="3188895" y="587022"/>
                </a:lnTo>
                <a:lnTo>
                  <a:pt x="3189721" y="581855"/>
                </a:lnTo>
                <a:close/>
                <a:moveTo>
                  <a:pt x="3019642" y="555024"/>
                </a:moveTo>
                <a:cubicBezTo>
                  <a:pt x="2991435" y="587022"/>
                  <a:pt x="3034688" y="563750"/>
                  <a:pt x="3019642" y="555024"/>
                </a:cubicBezTo>
                <a:close/>
                <a:moveTo>
                  <a:pt x="3305448" y="571637"/>
                </a:moveTo>
                <a:lnTo>
                  <a:pt x="3303496" y="575205"/>
                </a:lnTo>
                <a:lnTo>
                  <a:pt x="3304932" y="577426"/>
                </a:lnTo>
                <a:close/>
                <a:moveTo>
                  <a:pt x="11660972" y="1305535"/>
                </a:moveTo>
                <a:cubicBezTo>
                  <a:pt x="11539204" y="1323716"/>
                  <a:pt x="11415085" y="1330624"/>
                  <a:pt x="11290054" y="1334488"/>
                </a:cubicBezTo>
                <a:lnTo>
                  <a:pt x="11198517" y="1337087"/>
                </a:lnTo>
                <a:lnTo>
                  <a:pt x="11256849" y="1331125"/>
                </a:lnTo>
                <a:cubicBezTo>
                  <a:pt x="11287541" y="1326057"/>
                  <a:pt x="11317109" y="1318932"/>
                  <a:pt x="11345116" y="1309075"/>
                </a:cubicBezTo>
                <a:lnTo>
                  <a:pt x="11352159" y="1305643"/>
                </a:lnTo>
                <a:lnTo>
                  <a:pt x="11463157" y="1305353"/>
                </a:lnTo>
                <a:cubicBezTo>
                  <a:pt x="11554483" y="1305535"/>
                  <a:pt x="11627591" y="1306262"/>
                  <a:pt x="11660972" y="1305535"/>
                </a:cubicBezTo>
                <a:close/>
                <a:moveTo>
                  <a:pt x="3267440" y="555070"/>
                </a:moveTo>
                <a:cubicBezTo>
                  <a:pt x="3261889" y="561751"/>
                  <a:pt x="3298911" y="588478"/>
                  <a:pt x="3290447" y="557933"/>
                </a:cubicBezTo>
                <a:cubicBezTo>
                  <a:pt x="3275874" y="552842"/>
                  <a:pt x="3269291" y="552842"/>
                  <a:pt x="3267440" y="555070"/>
                </a:cubicBezTo>
                <a:close/>
                <a:moveTo>
                  <a:pt x="3307981" y="543212"/>
                </a:moveTo>
                <a:lnTo>
                  <a:pt x="3300498" y="544922"/>
                </a:lnTo>
                <a:cubicBezTo>
                  <a:pt x="3299439" y="545587"/>
                  <a:pt x="3300101" y="546021"/>
                  <a:pt x="3303673" y="545881"/>
                </a:cubicBezTo>
                <a:lnTo>
                  <a:pt x="3307787" y="545383"/>
                </a:lnTo>
                <a:close/>
                <a:moveTo>
                  <a:pt x="3460497" y="525571"/>
                </a:moveTo>
                <a:lnTo>
                  <a:pt x="3460269" y="531400"/>
                </a:lnTo>
                <a:lnTo>
                  <a:pt x="3473663" y="532593"/>
                </a:lnTo>
                <a:lnTo>
                  <a:pt x="3476626" y="528843"/>
                </a:lnTo>
                <a:cubicBezTo>
                  <a:pt x="3468636" y="523752"/>
                  <a:pt x="3463462" y="523571"/>
                  <a:pt x="3460497" y="525571"/>
                </a:cubicBezTo>
                <a:close/>
                <a:moveTo>
                  <a:pt x="3621955" y="537735"/>
                </a:moveTo>
                <a:cubicBezTo>
                  <a:pt x="3620605" y="538103"/>
                  <a:pt x="3620133" y="541481"/>
                  <a:pt x="3620183" y="545586"/>
                </a:cubicBezTo>
                <a:lnTo>
                  <a:pt x="3620190" y="545651"/>
                </a:lnTo>
                <a:lnTo>
                  <a:pt x="3625049" y="546083"/>
                </a:lnTo>
                <a:lnTo>
                  <a:pt x="3625196" y="540479"/>
                </a:lnTo>
                <a:cubicBezTo>
                  <a:pt x="3623784" y="538297"/>
                  <a:pt x="3622727" y="537524"/>
                  <a:pt x="3621955" y="537735"/>
                </a:cubicBezTo>
                <a:close/>
                <a:moveTo>
                  <a:pt x="3566898" y="517207"/>
                </a:moveTo>
                <a:cubicBezTo>
                  <a:pt x="3555612" y="511389"/>
                  <a:pt x="3546209" y="520117"/>
                  <a:pt x="3536808" y="531752"/>
                </a:cubicBezTo>
                <a:cubicBezTo>
                  <a:pt x="3548088" y="534660"/>
                  <a:pt x="3563134" y="534661"/>
                  <a:pt x="3566898" y="517207"/>
                </a:cubicBezTo>
                <a:close/>
                <a:moveTo>
                  <a:pt x="3763449" y="488618"/>
                </a:moveTo>
                <a:cubicBezTo>
                  <a:pt x="3761185" y="488300"/>
                  <a:pt x="3758716" y="489572"/>
                  <a:pt x="3756837" y="493936"/>
                </a:cubicBezTo>
                <a:cubicBezTo>
                  <a:pt x="3775172" y="504844"/>
                  <a:pt x="3770235" y="489572"/>
                  <a:pt x="3763449" y="488618"/>
                </a:cubicBezTo>
                <a:close/>
                <a:moveTo>
                  <a:pt x="11721150" y="1157179"/>
                </a:moveTo>
                <a:cubicBezTo>
                  <a:pt x="11709867" y="1160088"/>
                  <a:pt x="11709867" y="1162996"/>
                  <a:pt x="11698584" y="1160088"/>
                </a:cubicBezTo>
                <a:cubicBezTo>
                  <a:pt x="11696702" y="1174632"/>
                  <a:pt x="11719270" y="1165905"/>
                  <a:pt x="11721150" y="1157179"/>
                </a:cubicBezTo>
                <a:close/>
                <a:moveTo>
                  <a:pt x="4079230" y="458366"/>
                </a:moveTo>
                <a:lnTo>
                  <a:pt x="4080172" y="458950"/>
                </a:lnTo>
                <a:lnTo>
                  <a:pt x="4077429" y="459091"/>
                </a:lnTo>
                <a:close/>
                <a:moveTo>
                  <a:pt x="11847637" y="1046194"/>
                </a:moveTo>
                <a:cubicBezTo>
                  <a:pt x="11845322" y="1045235"/>
                  <a:pt x="11842441" y="1044979"/>
                  <a:pt x="11839774" y="1046002"/>
                </a:cubicBezTo>
                <a:cubicBezTo>
                  <a:pt x="11836219" y="1047365"/>
                  <a:pt x="11833046" y="1051001"/>
                  <a:pt x="11832105" y="1058273"/>
                </a:cubicBezTo>
                <a:cubicBezTo>
                  <a:pt x="11856435" y="1058273"/>
                  <a:pt x="11854584" y="1049070"/>
                  <a:pt x="11847637" y="1046194"/>
                </a:cubicBezTo>
                <a:close/>
                <a:moveTo>
                  <a:pt x="4604983" y="386304"/>
                </a:moveTo>
                <a:cubicBezTo>
                  <a:pt x="4601223" y="397940"/>
                  <a:pt x="4618146" y="395031"/>
                  <a:pt x="4621910" y="400849"/>
                </a:cubicBezTo>
                <a:cubicBezTo>
                  <a:pt x="4629430" y="386304"/>
                  <a:pt x="4612505" y="395031"/>
                  <a:pt x="4604983" y="386304"/>
                </a:cubicBezTo>
                <a:close/>
                <a:moveTo>
                  <a:pt x="6636025" y="563750"/>
                </a:moveTo>
                <a:cubicBezTo>
                  <a:pt x="6611576" y="578295"/>
                  <a:pt x="6630382" y="572478"/>
                  <a:pt x="6636025" y="563750"/>
                </a:cubicBezTo>
                <a:close/>
                <a:moveTo>
                  <a:pt x="6602172" y="552115"/>
                </a:moveTo>
                <a:cubicBezTo>
                  <a:pt x="6483696" y="601567"/>
                  <a:pt x="6617218" y="566660"/>
                  <a:pt x="6602172" y="552115"/>
                </a:cubicBezTo>
                <a:close/>
                <a:moveTo>
                  <a:pt x="6660472" y="552115"/>
                </a:moveTo>
                <a:cubicBezTo>
                  <a:pt x="6594651" y="589931"/>
                  <a:pt x="6696203" y="543388"/>
                  <a:pt x="6660472" y="552115"/>
                </a:cubicBezTo>
                <a:close/>
                <a:moveTo>
                  <a:pt x="6690561" y="546297"/>
                </a:moveTo>
                <a:cubicBezTo>
                  <a:pt x="6664233" y="569569"/>
                  <a:pt x="6709368" y="555024"/>
                  <a:pt x="6690561" y="546297"/>
                </a:cubicBezTo>
                <a:close/>
                <a:moveTo>
                  <a:pt x="4734743" y="368850"/>
                </a:moveTo>
                <a:cubicBezTo>
                  <a:pt x="4714058" y="424121"/>
                  <a:pt x="4762952" y="383395"/>
                  <a:pt x="4734743" y="368850"/>
                </a:cubicBezTo>
                <a:close/>
                <a:moveTo>
                  <a:pt x="4791161" y="365941"/>
                </a:moveTo>
                <a:cubicBezTo>
                  <a:pt x="4789280" y="386304"/>
                  <a:pt x="4802445" y="365941"/>
                  <a:pt x="4811849" y="374669"/>
                </a:cubicBezTo>
                <a:cubicBezTo>
                  <a:pt x="4813729" y="363033"/>
                  <a:pt x="4796803" y="371759"/>
                  <a:pt x="4791161" y="365941"/>
                </a:cubicBezTo>
                <a:close/>
                <a:moveTo>
                  <a:pt x="6737576" y="523025"/>
                </a:moveTo>
                <a:cubicBezTo>
                  <a:pt x="6707486" y="514298"/>
                  <a:pt x="6677397" y="560841"/>
                  <a:pt x="6737576" y="523025"/>
                </a:cubicBezTo>
                <a:close/>
                <a:moveTo>
                  <a:pt x="6912470" y="525934"/>
                </a:moveTo>
                <a:lnTo>
                  <a:pt x="6905674" y="536447"/>
                </a:lnTo>
                <a:lnTo>
                  <a:pt x="6901187" y="543388"/>
                </a:lnTo>
                <a:cubicBezTo>
                  <a:pt x="6899307" y="546297"/>
                  <a:pt x="6898367" y="547752"/>
                  <a:pt x="6899777" y="545570"/>
                </a:cubicBezTo>
                <a:lnTo>
                  <a:pt x="6905674" y="536447"/>
                </a:lnTo>
                <a:lnTo>
                  <a:pt x="6908240" y="532480"/>
                </a:lnTo>
                <a:cubicBezTo>
                  <a:pt x="6910590" y="528843"/>
                  <a:pt x="6912470" y="525934"/>
                  <a:pt x="6912470" y="525934"/>
                </a:cubicBezTo>
                <a:close/>
                <a:moveTo>
                  <a:pt x="5045652" y="336798"/>
                </a:moveTo>
                <a:lnTo>
                  <a:pt x="5043340" y="339066"/>
                </a:lnTo>
                <a:lnTo>
                  <a:pt x="5042722" y="337216"/>
                </a:lnTo>
                <a:close/>
                <a:moveTo>
                  <a:pt x="11932719" y="947156"/>
                </a:moveTo>
                <a:lnTo>
                  <a:pt x="11935242" y="951838"/>
                </a:lnTo>
                <a:lnTo>
                  <a:pt x="11933655" y="951324"/>
                </a:lnTo>
                <a:lnTo>
                  <a:pt x="11931993" y="947159"/>
                </a:lnTo>
                <a:close/>
                <a:moveTo>
                  <a:pt x="5092321" y="335398"/>
                </a:moveTo>
                <a:cubicBezTo>
                  <a:pt x="5087120" y="333216"/>
                  <a:pt x="5073723" y="344124"/>
                  <a:pt x="5075131" y="348488"/>
                </a:cubicBezTo>
                <a:cubicBezTo>
                  <a:pt x="5084535" y="354305"/>
                  <a:pt x="5082654" y="339760"/>
                  <a:pt x="5093937" y="342669"/>
                </a:cubicBezTo>
                <a:cubicBezTo>
                  <a:pt x="5094877" y="338307"/>
                  <a:pt x="5094054" y="336125"/>
                  <a:pt x="5092321" y="335398"/>
                </a:cubicBezTo>
                <a:close/>
                <a:moveTo>
                  <a:pt x="11945589" y="933371"/>
                </a:moveTo>
                <a:cubicBezTo>
                  <a:pt x="11938359" y="930643"/>
                  <a:pt x="11932718" y="949188"/>
                  <a:pt x="11952464" y="944824"/>
                </a:cubicBezTo>
                <a:cubicBezTo>
                  <a:pt x="11950584" y="937552"/>
                  <a:pt x="11947998" y="934280"/>
                  <a:pt x="11945589" y="933371"/>
                </a:cubicBezTo>
                <a:close/>
                <a:moveTo>
                  <a:pt x="7284830" y="508480"/>
                </a:moveTo>
                <a:cubicBezTo>
                  <a:pt x="7230291" y="505572"/>
                  <a:pt x="7284829" y="540479"/>
                  <a:pt x="7284830" y="508480"/>
                </a:cubicBezTo>
                <a:close/>
                <a:moveTo>
                  <a:pt x="7311422" y="509936"/>
                </a:moveTo>
                <a:cubicBezTo>
                  <a:pt x="7306221" y="507754"/>
                  <a:pt x="7292821" y="518662"/>
                  <a:pt x="7294232" y="523025"/>
                </a:cubicBezTo>
                <a:cubicBezTo>
                  <a:pt x="7303635" y="528843"/>
                  <a:pt x="7301754" y="514298"/>
                  <a:pt x="7313038" y="517207"/>
                </a:cubicBezTo>
                <a:cubicBezTo>
                  <a:pt x="7313978" y="512844"/>
                  <a:pt x="7313156" y="510662"/>
                  <a:pt x="7311422" y="509936"/>
                </a:cubicBezTo>
                <a:close/>
                <a:moveTo>
                  <a:pt x="11345031" y="854647"/>
                </a:moveTo>
                <a:cubicBezTo>
                  <a:pt x="11340800" y="865555"/>
                  <a:pt x="11329163" y="856829"/>
                  <a:pt x="11333923" y="854237"/>
                </a:cubicBezTo>
                <a:cubicBezTo>
                  <a:pt x="11335510" y="853374"/>
                  <a:pt x="11338918" y="853192"/>
                  <a:pt x="11345031" y="854647"/>
                </a:cubicBezTo>
                <a:close/>
                <a:moveTo>
                  <a:pt x="11416494" y="854647"/>
                </a:moveTo>
                <a:cubicBezTo>
                  <a:pt x="11425898" y="860464"/>
                  <a:pt x="11395807" y="872101"/>
                  <a:pt x="11397688" y="857556"/>
                </a:cubicBezTo>
                <a:cubicBezTo>
                  <a:pt x="11401449" y="857556"/>
                  <a:pt x="11412733" y="860464"/>
                  <a:pt x="11416494" y="854647"/>
                </a:cubicBezTo>
                <a:close/>
                <a:moveTo>
                  <a:pt x="5350404" y="295036"/>
                </a:moveTo>
                <a:cubicBezTo>
                  <a:pt x="5354871" y="294672"/>
                  <a:pt x="5359102" y="296127"/>
                  <a:pt x="5362861" y="299036"/>
                </a:cubicBezTo>
                <a:cubicBezTo>
                  <a:pt x="5353458" y="307762"/>
                  <a:pt x="5345938" y="299036"/>
                  <a:pt x="5336534" y="301944"/>
                </a:cubicBezTo>
                <a:cubicBezTo>
                  <a:pt x="5341236" y="297581"/>
                  <a:pt x="5345936" y="295399"/>
                  <a:pt x="5350404" y="295036"/>
                </a:cubicBezTo>
                <a:close/>
                <a:moveTo>
                  <a:pt x="11815180" y="863009"/>
                </a:moveTo>
                <a:cubicBezTo>
                  <a:pt x="11823643" y="861192"/>
                  <a:pt x="11833046" y="863374"/>
                  <a:pt x="11843388" y="869191"/>
                </a:cubicBezTo>
                <a:lnTo>
                  <a:pt x="11801884" y="873508"/>
                </a:lnTo>
                <a:close/>
                <a:moveTo>
                  <a:pt x="7569504" y="469574"/>
                </a:moveTo>
                <a:cubicBezTo>
                  <a:pt x="7573970" y="469210"/>
                  <a:pt x="7578202" y="470665"/>
                  <a:pt x="7581963" y="473573"/>
                </a:cubicBezTo>
                <a:cubicBezTo>
                  <a:pt x="7572560" y="482299"/>
                  <a:pt x="7565037" y="473573"/>
                  <a:pt x="7555634" y="476482"/>
                </a:cubicBezTo>
                <a:cubicBezTo>
                  <a:pt x="7560336" y="472119"/>
                  <a:pt x="7565038" y="469937"/>
                  <a:pt x="7569504" y="469574"/>
                </a:cubicBezTo>
                <a:close/>
                <a:moveTo>
                  <a:pt x="6849472" y="348851"/>
                </a:moveTo>
                <a:cubicBezTo>
                  <a:pt x="6847591" y="350670"/>
                  <a:pt x="6845710" y="354306"/>
                  <a:pt x="6841008" y="357214"/>
                </a:cubicBezTo>
                <a:cubicBezTo>
                  <a:pt x="6848531" y="365941"/>
                  <a:pt x="6857933" y="357214"/>
                  <a:pt x="6857934" y="351397"/>
                </a:cubicBezTo>
                <a:cubicBezTo>
                  <a:pt x="6853233" y="347033"/>
                  <a:pt x="6851353" y="347033"/>
                  <a:pt x="6849472" y="348851"/>
                </a:cubicBezTo>
                <a:close/>
                <a:moveTo>
                  <a:pt x="10895161" y="705801"/>
                </a:moveTo>
                <a:cubicBezTo>
                  <a:pt x="10895518" y="703495"/>
                  <a:pt x="10892998" y="703608"/>
                  <a:pt x="10888782" y="705290"/>
                </a:cubicBezTo>
                <a:cubicBezTo>
                  <a:pt x="10863482" y="715380"/>
                  <a:pt x="10777092" y="781923"/>
                  <a:pt x="10884285" y="720834"/>
                </a:cubicBezTo>
                <a:cubicBezTo>
                  <a:pt x="10891573" y="712834"/>
                  <a:pt x="10894805" y="708107"/>
                  <a:pt x="10895161" y="705801"/>
                </a:cubicBezTo>
                <a:close/>
                <a:moveTo>
                  <a:pt x="10942291" y="704653"/>
                </a:moveTo>
                <a:cubicBezTo>
                  <a:pt x="10913552" y="708471"/>
                  <a:pt x="10863129" y="723743"/>
                  <a:pt x="10957629" y="706289"/>
                </a:cubicBezTo>
                <a:cubicBezTo>
                  <a:pt x="10959040" y="703380"/>
                  <a:pt x="10951869" y="703380"/>
                  <a:pt x="10942291" y="704653"/>
                </a:cubicBezTo>
                <a:close/>
                <a:moveTo>
                  <a:pt x="6833487" y="322307"/>
                </a:moveTo>
                <a:cubicBezTo>
                  <a:pt x="6793994" y="377578"/>
                  <a:pt x="6865457" y="333943"/>
                  <a:pt x="6833487" y="322307"/>
                </a:cubicBezTo>
                <a:close/>
                <a:moveTo>
                  <a:pt x="5777065" y="227766"/>
                </a:moveTo>
                <a:cubicBezTo>
                  <a:pt x="5771425" y="228493"/>
                  <a:pt x="5764370" y="232130"/>
                  <a:pt x="5759667" y="237947"/>
                </a:cubicBezTo>
                <a:cubicBezTo>
                  <a:pt x="5769071" y="243765"/>
                  <a:pt x="5776593" y="229220"/>
                  <a:pt x="5785995" y="235038"/>
                </a:cubicBezTo>
                <a:cubicBezTo>
                  <a:pt x="5786937" y="229220"/>
                  <a:pt x="5782704" y="227038"/>
                  <a:pt x="5777065" y="227766"/>
                </a:cubicBezTo>
                <a:close/>
                <a:moveTo>
                  <a:pt x="5806917" y="220494"/>
                </a:moveTo>
                <a:cubicBezTo>
                  <a:pt x="5801042" y="220494"/>
                  <a:pt x="5795400" y="223403"/>
                  <a:pt x="5789759" y="229220"/>
                </a:cubicBezTo>
                <a:cubicBezTo>
                  <a:pt x="5801040" y="235038"/>
                  <a:pt x="5814205" y="229220"/>
                  <a:pt x="5825490" y="229220"/>
                </a:cubicBezTo>
                <a:cubicBezTo>
                  <a:pt x="5818906" y="223403"/>
                  <a:pt x="5812795" y="220494"/>
                  <a:pt x="5806917" y="220494"/>
                </a:cubicBezTo>
                <a:close/>
                <a:moveTo>
                  <a:pt x="5771186" y="214675"/>
                </a:moveTo>
                <a:cubicBezTo>
                  <a:pt x="5779473" y="213040"/>
                  <a:pt x="5781545" y="215493"/>
                  <a:pt x="5759054" y="225413"/>
                </a:cubicBezTo>
                <a:lnTo>
                  <a:pt x="5749989" y="229037"/>
                </a:lnTo>
                <a:lnTo>
                  <a:pt x="5751763" y="222403"/>
                </a:lnTo>
                <a:cubicBezTo>
                  <a:pt x="5757376" y="218676"/>
                  <a:pt x="5765663" y="215766"/>
                  <a:pt x="5771186" y="214675"/>
                </a:cubicBezTo>
                <a:close/>
                <a:moveTo>
                  <a:pt x="9085262" y="506890"/>
                </a:moveTo>
                <a:cubicBezTo>
                  <a:pt x="9088083" y="508208"/>
                  <a:pt x="9091139" y="511571"/>
                  <a:pt x="9093020" y="514662"/>
                </a:cubicBezTo>
                <a:lnTo>
                  <a:pt x="9093390" y="517884"/>
                </a:lnTo>
                <a:lnTo>
                  <a:pt x="9091106" y="517571"/>
                </a:lnTo>
                <a:lnTo>
                  <a:pt x="9083601" y="508068"/>
                </a:lnTo>
                <a:close/>
                <a:moveTo>
                  <a:pt x="5840533" y="217585"/>
                </a:moveTo>
                <a:cubicBezTo>
                  <a:pt x="5834892" y="216130"/>
                  <a:pt x="5831130" y="216494"/>
                  <a:pt x="5828897" y="217585"/>
                </a:cubicBezTo>
                <a:cubicBezTo>
                  <a:pt x="5822197" y="220856"/>
                  <a:pt x="5829250" y="230675"/>
                  <a:pt x="5840533" y="217585"/>
                </a:cubicBezTo>
                <a:close/>
                <a:moveTo>
                  <a:pt x="9046828" y="503117"/>
                </a:moveTo>
                <a:cubicBezTo>
                  <a:pt x="9042596" y="505572"/>
                  <a:pt x="9052117" y="518662"/>
                  <a:pt x="9056349" y="505572"/>
                </a:cubicBezTo>
                <a:cubicBezTo>
                  <a:pt x="9051176" y="502662"/>
                  <a:pt x="9048239" y="502299"/>
                  <a:pt x="9046828" y="503117"/>
                </a:cubicBezTo>
                <a:close/>
                <a:moveTo>
                  <a:pt x="7996164" y="402304"/>
                </a:moveTo>
                <a:cubicBezTo>
                  <a:pt x="7990522" y="403031"/>
                  <a:pt x="7983470" y="406668"/>
                  <a:pt x="7978768" y="412485"/>
                </a:cubicBezTo>
                <a:cubicBezTo>
                  <a:pt x="7988172" y="418302"/>
                  <a:pt x="7995693" y="403757"/>
                  <a:pt x="8005096" y="409576"/>
                </a:cubicBezTo>
                <a:cubicBezTo>
                  <a:pt x="8006037" y="403758"/>
                  <a:pt x="8001806" y="401576"/>
                  <a:pt x="7996164" y="402304"/>
                </a:cubicBezTo>
                <a:close/>
                <a:moveTo>
                  <a:pt x="8026019" y="395031"/>
                </a:moveTo>
                <a:cubicBezTo>
                  <a:pt x="8020142" y="395031"/>
                  <a:pt x="8014499" y="397940"/>
                  <a:pt x="8008858" y="403757"/>
                </a:cubicBezTo>
                <a:cubicBezTo>
                  <a:pt x="8020141" y="409576"/>
                  <a:pt x="8033305" y="403757"/>
                  <a:pt x="8044589" y="403757"/>
                </a:cubicBezTo>
                <a:cubicBezTo>
                  <a:pt x="8038007" y="397940"/>
                  <a:pt x="8031895" y="395031"/>
                  <a:pt x="8026019" y="395031"/>
                </a:cubicBezTo>
                <a:close/>
                <a:moveTo>
                  <a:pt x="7986526" y="389213"/>
                </a:moveTo>
                <a:cubicBezTo>
                  <a:pt x="7994812" y="387576"/>
                  <a:pt x="7996883" y="390031"/>
                  <a:pt x="7974394" y="399951"/>
                </a:cubicBezTo>
                <a:lnTo>
                  <a:pt x="7965329" y="403575"/>
                </a:lnTo>
                <a:lnTo>
                  <a:pt x="7967103" y="396940"/>
                </a:lnTo>
                <a:cubicBezTo>
                  <a:pt x="7972715" y="393212"/>
                  <a:pt x="7981002" y="390303"/>
                  <a:pt x="7986526" y="389213"/>
                </a:cubicBezTo>
                <a:close/>
                <a:moveTo>
                  <a:pt x="8059634" y="392121"/>
                </a:moveTo>
                <a:cubicBezTo>
                  <a:pt x="8037067" y="386304"/>
                  <a:pt x="8044589" y="409576"/>
                  <a:pt x="8059634" y="392121"/>
                </a:cubicBezTo>
                <a:close/>
                <a:moveTo>
                  <a:pt x="11200227" y="671382"/>
                </a:moveTo>
                <a:cubicBezTo>
                  <a:pt x="11170136" y="717925"/>
                  <a:pt x="11203987" y="674291"/>
                  <a:pt x="11200227" y="671382"/>
                </a:cubicBezTo>
                <a:close/>
                <a:moveTo>
                  <a:pt x="11009972" y="649672"/>
                </a:moveTo>
                <a:cubicBezTo>
                  <a:pt x="11006054" y="652394"/>
                  <a:pt x="10996005" y="667836"/>
                  <a:pt x="10976435" y="706289"/>
                </a:cubicBezTo>
                <a:cubicBezTo>
                  <a:pt x="10988189" y="717199"/>
                  <a:pt x="11012431" y="661064"/>
                  <a:pt x="11011971" y="650809"/>
                </a:cubicBezTo>
                <a:cubicBezTo>
                  <a:pt x="11011902" y="649271"/>
                  <a:pt x="11011278" y="648765"/>
                  <a:pt x="11009972" y="649672"/>
                </a:cubicBezTo>
                <a:close/>
                <a:moveTo>
                  <a:pt x="9353482" y="479391"/>
                </a:moveTo>
                <a:cubicBezTo>
                  <a:pt x="9298945" y="476482"/>
                  <a:pt x="9353482" y="511389"/>
                  <a:pt x="9353482" y="479391"/>
                </a:cubicBezTo>
                <a:close/>
                <a:moveTo>
                  <a:pt x="9380075" y="480846"/>
                </a:moveTo>
                <a:cubicBezTo>
                  <a:pt x="9374874" y="478664"/>
                  <a:pt x="9361475" y="489572"/>
                  <a:pt x="9362886" y="493936"/>
                </a:cubicBezTo>
                <a:cubicBezTo>
                  <a:pt x="9372288" y="499753"/>
                  <a:pt x="9370407" y="485208"/>
                  <a:pt x="9381691" y="488118"/>
                </a:cubicBezTo>
                <a:cubicBezTo>
                  <a:pt x="9382632" y="483754"/>
                  <a:pt x="9381809" y="481573"/>
                  <a:pt x="9380075" y="480846"/>
                </a:cubicBezTo>
                <a:close/>
                <a:moveTo>
                  <a:pt x="6273069" y="153588"/>
                </a:moveTo>
                <a:lnTo>
                  <a:pt x="6272672" y="154036"/>
                </a:lnTo>
                <a:lnTo>
                  <a:pt x="6271620" y="153887"/>
                </a:lnTo>
                <a:close/>
                <a:moveTo>
                  <a:pt x="9638156" y="440484"/>
                </a:moveTo>
                <a:cubicBezTo>
                  <a:pt x="9642624" y="440120"/>
                  <a:pt x="9646855" y="441575"/>
                  <a:pt x="9650616" y="444483"/>
                </a:cubicBezTo>
                <a:cubicBezTo>
                  <a:pt x="9641213" y="453210"/>
                  <a:pt x="9633690" y="444483"/>
                  <a:pt x="9624288" y="447392"/>
                </a:cubicBezTo>
                <a:cubicBezTo>
                  <a:pt x="9628988" y="443029"/>
                  <a:pt x="9633690" y="440847"/>
                  <a:pt x="9638156" y="440484"/>
                </a:cubicBezTo>
                <a:close/>
                <a:moveTo>
                  <a:pt x="8492170" y="328124"/>
                </a:moveTo>
                <a:lnTo>
                  <a:pt x="8492045" y="328266"/>
                </a:lnTo>
                <a:lnTo>
                  <a:pt x="8491664" y="328229"/>
                </a:lnTo>
                <a:close/>
                <a:moveTo>
                  <a:pt x="6720651" y="113589"/>
                </a:moveTo>
                <a:cubicBezTo>
                  <a:pt x="6716419" y="112862"/>
                  <a:pt x="6711248" y="114317"/>
                  <a:pt x="6709368" y="118679"/>
                </a:cubicBezTo>
                <a:cubicBezTo>
                  <a:pt x="6715009" y="130315"/>
                  <a:pt x="6720650" y="115771"/>
                  <a:pt x="6726293" y="121589"/>
                </a:cubicBezTo>
                <a:cubicBezTo>
                  <a:pt x="6728173" y="117226"/>
                  <a:pt x="6724882" y="114317"/>
                  <a:pt x="6720651" y="113589"/>
                </a:cubicBezTo>
                <a:close/>
                <a:moveTo>
                  <a:pt x="6783356" y="118862"/>
                </a:moveTo>
                <a:cubicBezTo>
                  <a:pt x="6774365" y="119407"/>
                  <a:pt x="6764844" y="128134"/>
                  <a:pt x="6756381" y="130315"/>
                </a:cubicBezTo>
                <a:cubicBezTo>
                  <a:pt x="6767666" y="136133"/>
                  <a:pt x="6780829" y="130315"/>
                  <a:pt x="6792112" y="121589"/>
                </a:cubicBezTo>
                <a:cubicBezTo>
                  <a:pt x="6789292" y="119407"/>
                  <a:pt x="6786353" y="118680"/>
                  <a:pt x="6783356" y="118862"/>
                </a:cubicBezTo>
                <a:close/>
                <a:moveTo>
                  <a:pt x="6829725" y="120134"/>
                </a:moveTo>
                <a:cubicBezTo>
                  <a:pt x="6826434" y="120134"/>
                  <a:pt x="6823142" y="121589"/>
                  <a:pt x="6820322" y="124498"/>
                </a:cubicBezTo>
                <a:cubicBezTo>
                  <a:pt x="6825963" y="133224"/>
                  <a:pt x="6833486" y="130315"/>
                  <a:pt x="6839127" y="124498"/>
                </a:cubicBezTo>
                <a:cubicBezTo>
                  <a:pt x="6836307" y="121588"/>
                  <a:pt x="6833016" y="120134"/>
                  <a:pt x="6829725" y="120134"/>
                </a:cubicBezTo>
                <a:close/>
                <a:moveTo>
                  <a:pt x="7252124" y="152587"/>
                </a:moveTo>
                <a:cubicBezTo>
                  <a:pt x="7245336" y="154496"/>
                  <a:pt x="7238284" y="163769"/>
                  <a:pt x="7239694" y="168133"/>
                </a:cubicBezTo>
                <a:cubicBezTo>
                  <a:pt x="7245337" y="168133"/>
                  <a:pt x="7258501" y="162314"/>
                  <a:pt x="7258501" y="153588"/>
                </a:cubicBezTo>
                <a:cubicBezTo>
                  <a:pt x="7256620" y="152133"/>
                  <a:pt x="7254387" y="151951"/>
                  <a:pt x="7252124" y="152587"/>
                </a:cubicBezTo>
                <a:close/>
                <a:moveTo>
                  <a:pt x="11137226" y="494300"/>
                </a:moveTo>
                <a:cubicBezTo>
                  <a:pt x="11135344" y="496117"/>
                  <a:pt x="11133464" y="499753"/>
                  <a:pt x="11128763" y="502662"/>
                </a:cubicBezTo>
                <a:cubicBezTo>
                  <a:pt x="11136285" y="511389"/>
                  <a:pt x="11145689" y="502662"/>
                  <a:pt x="11145689" y="496844"/>
                </a:cubicBezTo>
                <a:cubicBezTo>
                  <a:pt x="11140987" y="492481"/>
                  <a:pt x="11139106" y="492481"/>
                  <a:pt x="11137226" y="494300"/>
                </a:cubicBezTo>
                <a:close/>
                <a:moveTo>
                  <a:pt x="6447054" y="74636"/>
                </a:moveTo>
                <a:cubicBezTo>
                  <a:pt x="6444438" y="73227"/>
                  <a:pt x="6441852" y="72864"/>
                  <a:pt x="6440442" y="75046"/>
                </a:cubicBezTo>
                <a:cubicBezTo>
                  <a:pt x="6463010" y="92500"/>
                  <a:pt x="6454899" y="78863"/>
                  <a:pt x="6447054" y="74636"/>
                </a:cubicBezTo>
                <a:close/>
                <a:moveTo>
                  <a:pt x="8939752" y="288127"/>
                </a:moveTo>
                <a:cubicBezTo>
                  <a:pt x="8935520" y="287400"/>
                  <a:pt x="8930348" y="288855"/>
                  <a:pt x="8928468" y="293217"/>
                </a:cubicBezTo>
                <a:cubicBezTo>
                  <a:pt x="8934109" y="304853"/>
                  <a:pt x="8939752" y="290308"/>
                  <a:pt x="8945393" y="296127"/>
                </a:cubicBezTo>
                <a:cubicBezTo>
                  <a:pt x="8947273" y="291763"/>
                  <a:pt x="8943982" y="288853"/>
                  <a:pt x="8939752" y="288127"/>
                </a:cubicBezTo>
                <a:close/>
                <a:moveTo>
                  <a:pt x="9002457" y="293399"/>
                </a:moveTo>
                <a:cubicBezTo>
                  <a:pt x="8999460" y="293581"/>
                  <a:pt x="8996403" y="294672"/>
                  <a:pt x="8993348" y="296127"/>
                </a:cubicBezTo>
                <a:cubicBezTo>
                  <a:pt x="8987237" y="299035"/>
                  <a:pt x="8981122" y="303398"/>
                  <a:pt x="8975483" y="304853"/>
                </a:cubicBezTo>
                <a:cubicBezTo>
                  <a:pt x="8986767" y="310671"/>
                  <a:pt x="8999930" y="304853"/>
                  <a:pt x="9011214" y="296127"/>
                </a:cubicBezTo>
                <a:cubicBezTo>
                  <a:pt x="9008393" y="293945"/>
                  <a:pt x="9005454" y="293217"/>
                  <a:pt x="9002457" y="293399"/>
                </a:cubicBezTo>
                <a:close/>
                <a:moveTo>
                  <a:pt x="9048826" y="294672"/>
                </a:moveTo>
                <a:cubicBezTo>
                  <a:pt x="9045535" y="294672"/>
                  <a:pt x="9042243" y="296126"/>
                  <a:pt x="9039423" y="299036"/>
                </a:cubicBezTo>
                <a:cubicBezTo>
                  <a:pt x="9045065" y="307762"/>
                  <a:pt x="9052588" y="304853"/>
                  <a:pt x="9058229" y="299036"/>
                </a:cubicBezTo>
                <a:cubicBezTo>
                  <a:pt x="9055408" y="296127"/>
                  <a:pt x="9052117" y="294672"/>
                  <a:pt x="9048826" y="294672"/>
                </a:cubicBezTo>
                <a:close/>
                <a:moveTo>
                  <a:pt x="9471225" y="327125"/>
                </a:moveTo>
                <a:cubicBezTo>
                  <a:pt x="9464438" y="329034"/>
                  <a:pt x="9457385" y="338306"/>
                  <a:pt x="9458795" y="342669"/>
                </a:cubicBezTo>
                <a:cubicBezTo>
                  <a:pt x="9464437" y="342669"/>
                  <a:pt x="9477601" y="336852"/>
                  <a:pt x="9477601" y="328125"/>
                </a:cubicBezTo>
                <a:cubicBezTo>
                  <a:pt x="9475721" y="326670"/>
                  <a:pt x="9473487" y="326488"/>
                  <a:pt x="9471225" y="327125"/>
                </a:cubicBezTo>
                <a:close/>
                <a:moveTo>
                  <a:pt x="8666155" y="249174"/>
                </a:moveTo>
                <a:cubicBezTo>
                  <a:pt x="8663540" y="247764"/>
                  <a:pt x="8660954" y="247401"/>
                  <a:pt x="8659543" y="249582"/>
                </a:cubicBezTo>
                <a:cubicBezTo>
                  <a:pt x="8682110" y="267037"/>
                  <a:pt x="8674000" y="253401"/>
                  <a:pt x="8666155" y="249174"/>
                </a:cubicBezTo>
                <a:close/>
                <a:moveTo>
                  <a:pt x="11121241" y="467755"/>
                </a:moveTo>
                <a:cubicBezTo>
                  <a:pt x="11081748" y="523025"/>
                  <a:pt x="11153210" y="479391"/>
                  <a:pt x="11121241" y="467755"/>
                </a:cubicBezTo>
                <a:close/>
                <a:moveTo>
                  <a:pt x="10064817" y="373214"/>
                </a:moveTo>
                <a:cubicBezTo>
                  <a:pt x="10059174" y="373941"/>
                  <a:pt x="10052121" y="377578"/>
                  <a:pt x="10047421" y="383395"/>
                </a:cubicBezTo>
                <a:cubicBezTo>
                  <a:pt x="10056824" y="389213"/>
                  <a:pt x="10064347" y="374668"/>
                  <a:pt x="10073750" y="380486"/>
                </a:cubicBezTo>
                <a:cubicBezTo>
                  <a:pt x="10074689" y="374668"/>
                  <a:pt x="10070458" y="372487"/>
                  <a:pt x="10064817" y="373214"/>
                </a:cubicBezTo>
                <a:close/>
                <a:moveTo>
                  <a:pt x="6856053" y="86681"/>
                </a:moveTo>
                <a:cubicBezTo>
                  <a:pt x="6799635" y="153588"/>
                  <a:pt x="6865457" y="89591"/>
                  <a:pt x="6893665" y="118679"/>
                </a:cubicBezTo>
                <a:cubicBezTo>
                  <a:pt x="6919993" y="89591"/>
                  <a:pt x="6861696" y="98317"/>
                  <a:pt x="6856053" y="86681"/>
                </a:cubicBezTo>
                <a:close/>
                <a:moveTo>
                  <a:pt x="10094671" y="365942"/>
                </a:moveTo>
                <a:cubicBezTo>
                  <a:pt x="10088794" y="365942"/>
                  <a:pt x="10083153" y="368851"/>
                  <a:pt x="10077512" y="374668"/>
                </a:cubicBezTo>
                <a:cubicBezTo>
                  <a:pt x="10088794" y="380486"/>
                  <a:pt x="10101959" y="374669"/>
                  <a:pt x="10113242" y="374668"/>
                </a:cubicBezTo>
                <a:cubicBezTo>
                  <a:pt x="10106659" y="368851"/>
                  <a:pt x="10100548" y="365942"/>
                  <a:pt x="10094671" y="365942"/>
                </a:cubicBezTo>
                <a:close/>
                <a:moveTo>
                  <a:pt x="10051417" y="360124"/>
                </a:moveTo>
                <a:cubicBezTo>
                  <a:pt x="10059703" y="358488"/>
                  <a:pt x="10061776" y="360941"/>
                  <a:pt x="10039286" y="370861"/>
                </a:cubicBezTo>
                <a:lnTo>
                  <a:pt x="10030219" y="374485"/>
                </a:lnTo>
                <a:lnTo>
                  <a:pt x="10031994" y="367851"/>
                </a:lnTo>
                <a:cubicBezTo>
                  <a:pt x="10037607" y="364124"/>
                  <a:pt x="10045893" y="361215"/>
                  <a:pt x="10051417" y="360124"/>
                </a:cubicBezTo>
                <a:close/>
                <a:moveTo>
                  <a:pt x="10128288" y="363033"/>
                </a:moveTo>
                <a:cubicBezTo>
                  <a:pt x="10122645" y="361578"/>
                  <a:pt x="10118884" y="361942"/>
                  <a:pt x="10116651" y="363033"/>
                </a:cubicBezTo>
                <a:cubicBezTo>
                  <a:pt x="10109951" y="366304"/>
                  <a:pt x="10117003" y="376123"/>
                  <a:pt x="10128288" y="363033"/>
                </a:cubicBezTo>
                <a:close/>
                <a:moveTo>
                  <a:pt x="9075154" y="261218"/>
                </a:moveTo>
                <a:cubicBezTo>
                  <a:pt x="9018736" y="328124"/>
                  <a:pt x="9084557" y="264127"/>
                  <a:pt x="9112766" y="293217"/>
                </a:cubicBezTo>
                <a:cubicBezTo>
                  <a:pt x="9139094" y="264127"/>
                  <a:pt x="9080796" y="272855"/>
                  <a:pt x="9075154" y="261218"/>
                </a:cubicBezTo>
                <a:close/>
                <a:moveTo>
                  <a:pt x="10560824" y="299036"/>
                </a:moveTo>
                <a:lnTo>
                  <a:pt x="10560404" y="299510"/>
                </a:lnTo>
                <a:lnTo>
                  <a:pt x="10559124" y="299386"/>
                </a:lnTo>
                <a:close/>
                <a:moveTo>
                  <a:pt x="11008405" y="259038"/>
                </a:moveTo>
                <a:cubicBezTo>
                  <a:pt x="11004173" y="258310"/>
                  <a:pt x="10999002" y="259765"/>
                  <a:pt x="10997121" y="264127"/>
                </a:cubicBezTo>
                <a:cubicBezTo>
                  <a:pt x="11002762" y="275763"/>
                  <a:pt x="11008405" y="261218"/>
                  <a:pt x="11014047" y="267037"/>
                </a:cubicBezTo>
                <a:cubicBezTo>
                  <a:pt x="11015927" y="262674"/>
                  <a:pt x="11012636" y="259765"/>
                  <a:pt x="11008405" y="259038"/>
                </a:cubicBezTo>
                <a:close/>
                <a:moveTo>
                  <a:pt x="11071112" y="264310"/>
                </a:moveTo>
                <a:cubicBezTo>
                  <a:pt x="11062121" y="264855"/>
                  <a:pt x="11052599" y="273582"/>
                  <a:pt x="11044136" y="275763"/>
                </a:cubicBezTo>
                <a:cubicBezTo>
                  <a:pt x="11055420" y="281582"/>
                  <a:pt x="11068585" y="275763"/>
                  <a:pt x="11079868" y="267037"/>
                </a:cubicBezTo>
                <a:cubicBezTo>
                  <a:pt x="11077048" y="264855"/>
                  <a:pt x="11074109" y="264128"/>
                  <a:pt x="11071112" y="264310"/>
                </a:cubicBezTo>
                <a:close/>
                <a:moveTo>
                  <a:pt x="11117480" y="265582"/>
                </a:moveTo>
                <a:cubicBezTo>
                  <a:pt x="11114188" y="265582"/>
                  <a:pt x="11110897" y="267037"/>
                  <a:pt x="11108076" y="269946"/>
                </a:cubicBezTo>
                <a:cubicBezTo>
                  <a:pt x="11113718" y="278672"/>
                  <a:pt x="11121241" y="275763"/>
                  <a:pt x="11126883" y="269946"/>
                </a:cubicBezTo>
                <a:cubicBezTo>
                  <a:pt x="11124062" y="267037"/>
                  <a:pt x="11120771" y="265582"/>
                  <a:pt x="11117480" y="265582"/>
                </a:cubicBezTo>
                <a:close/>
                <a:moveTo>
                  <a:pt x="11539878" y="298036"/>
                </a:moveTo>
                <a:cubicBezTo>
                  <a:pt x="11533090" y="299944"/>
                  <a:pt x="11526038" y="309217"/>
                  <a:pt x="11527449" y="313580"/>
                </a:cubicBezTo>
                <a:cubicBezTo>
                  <a:pt x="11533090" y="313579"/>
                  <a:pt x="11546255" y="307762"/>
                  <a:pt x="11546255" y="299036"/>
                </a:cubicBezTo>
                <a:cubicBezTo>
                  <a:pt x="11544375" y="297581"/>
                  <a:pt x="11542141" y="297399"/>
                  <a:pt x="11539878" y="298036"/>
                </a:cubicBezTo>
                <a:close/>
                <a:moveTo>
                  <a:pt x="11143808" y="232130"/>
                </a:moveTo>
                <a:cubicBezTo>
                  <a:pt x="11087391" y="299036"/>
                  <a:pt x="11153211" y="235038"/>
                  <a:pt x="11181421" y="264128"/>
                </a:cubicBezTo>
                <a:cubicBezTo>
                  <a:pt x="11207747" y="235038"/>
                  <a:pt x="11149449" y="243765"/>
                  <a:pt x="11143808" y="232130"/>
                </a:cubicBezTo>
                <a:close/>
                <a:moveTo>
                  <a:pt x="11465295" y="170990"/>
                </a:moveTo>
                <a:cubicBezTo>
                  <a:pt x="11478995" y="170677"/>
                  <a:pt x="11425662" y="208858"/>
                  <a:pt x="11412733" y="237947"/>
                </a:cubicBezTo>
                <a:cubicBezTo>
                  <a:pt x="11487957" y="313580"/>
                  <a:pt x="11619599" y="188495"/>
                  <a:pt x="11704225" y="252492"/>
                </a:cubicBezTo>
                <a:cubicBezTo>
                  <a:pt x="11696702" y="345579"/>
                  <a:pt x="11472913" y="342669"/>
                  <a:pt x="11416494" y="377578"/>
                </a:cubicBezTo>
                <a:cubicBezTo>
                  <a:pt x="11378883" y="365941"/>
                  <a:pt x="11247241" y="450301"/>
                  <a:pt x="11141928" y="470663"/>
                </a:cubicBezTo>
                <a:cubicBezTo>
                  <a:pt x="11140047" y="464846"/>
                  <a:pt x="11232196" y="520117"/>
                  <a:pt x="11220912" y="496844"/>
                </a:cubicBezTo>
                <a:cubicBezTo>
                  <a:pt x="11271689" y="485208"/>
                  <a:pt x="11358195" y="485208"/>
                  <a:pt x="11416494" y="534660"/>
                </a:cubicBezTo>
                <a:cubicBezTo>
                  <a:pt x="11339389" y="572478"/>
                  <a:pt x="11119360" y="575386"/>
                  <a:pt x="11183300" y="607385"/>
                </a:cubicBezTo>
                <a:cubicBezTo>
                  <a:pt x="11062942" y="671382"/>
                  <a:pt x="11117479" y="639383"/>
                  <a:pt x="11113718" y="624839"/>
                </a:cubicBezTo>
                <a:cubicBezTo>
                  <a:pt x="11113718" y="624839"/>
                  <a:pt x="11023450" y="659746"/>
                  <a:pt x="11023450" y="677200"/>
                </a:cubicBezTo>
                <a:cubicBezTo>
                  <a:pt x="11038494" y="685927"/>
                  <a:pt x="11044136" y="642292"/>
                  <a:pt x="11059181" y="659746"/>
                </a:cubicBezTo>
                <a:cubicBezTo>
                  <a:pt x="11055420" y="665564"/>
                  <a:pt x="11032852" y="700472"/>
                  <a:pt x="11044136" y="712108"/>
                </a:cubicBezTo>
                <a:cubicBezTo>
                  <a:pt x="11109956" y="630656"/>
                  <a:pt x="11247241" y="630657"/>
                  <a:pt x="11329987" y="616112"/>
                </a:cubicBezTo>
                <a:cubicBezTo>
                  <a:pt x="11260404" y="691744"/>
                  <a:pt x="11367599" y="630657"/>
                  <a:pt x="11412733" y="645201"/>
                </a:cubicBezTo>
                <a:cubicBezTo>
                  <a:pt x="11388286" y="648111"/>
                  <a:pt x="11386404" y="656837"/>
                  <a:pt x="11407092" y="668473"/>
                </a:cubicBezTo>
                <a:cubicBezTo>
                  <a:pt x="11384524" y="691744"/>
                  <a:pt x="11068585" y="857556"/>
                  <a:pt x="11066703" y="845920"/>
                </a:cubicBezTo>
                <a:cubicBezTo>
                  <a:pt x="11181890" y="968097"/>
                  <a:pt x="11579284" y="900962"/>
                  <a:pt x="11773839" y="876425"/>
                </a:cubicBezTo>
                <a:lnTo>
                  <a:pt x="11801884" y="873508"/>
                </a:lnTo>
                <a:lnTo>
                  <a:pt x="11792613" y="880827"/>
                </a:lnTo>
                <a:cubicBezTo>
                  <a:pt x="11800135" y="907008"/>
                  <a:pt x="12059657" y="921553"/>
                  <a:pt x="11975030" y="939006"/>
                </a:cubicBezTo>
                <a:cubicBezTo>
                  <a:pt x="11989134" y="946279"/>
                  <a:pt x="11975501" y="947006"/>
                  <a:pt x="11956695" y="947006"/>
                </a:cubicBezTo>
                <a:lnTo>
                  <a:pt x="11932719" y="947156"/>
                </a:lnTo>
                <a:lnTo>
                  <a:pt x="11929896" y="941915"/>
                </a:lnTo>
                <a:lnTo>
                  <a:pt x="11931993" y="947159"/>
                </a:lnTo>
                <a:lnTo>
                  <a:pt x="11927429" y="947187"/>
                </a:lnTo>
                <a:cubicBezTo>
                  <a:pt x="11918261" y="947552"/>
                  <a:pt x="11910621" y="948461"/>
                  <a:pt x="11907330" y="950643"/>
                </a:cubicBezTo>
                <a:cubicBezTo>
                  <a:pt x="11923315" y="955006"/>
                  <a:pt x="11933188" y="956460"/>
                  <a:pt x="11936948" y="955005"/>
                </a:cubicBezTo>
                <a:lnTo>
                  <a:pt x="11935242" y="951838"/>
                </a:lnTo>
                <a:lnTo>
                  <a:pt x="11941649" y="953916"/>
                </a:lnTo>
                <a:cubicBezTo>
                  <a:pt x="11948231" y="955005"/>
                  <a:pt x="11957164" y="956460"/>
                  <a:pt x="11967507" y="968096"/>
                </a:cubicBezTo>
                <a:cubicBezTo>
                  <a:pt x="11939300" y="971005"/>
                  <a:pt x="11943061" y="973914"/>
                  <a:pt x="11975030" y="982641"/>
                </a:cubicBezTo>
                <a:cubicBezTo>
                  <a:pt x="11954344" y="1049547"/>
                  <a:pt x="11781329" y="1072818"/>
                  <a:pt x="11723028" y="1116453"/>
                </a:cubicBezTo>
                <a:cubicBezTo>
                  <a:pt x="11756882" y="1130998"/>
                  <a:pt x="11739955" y="1107725"/>
                  <a:pt x="11775688" y="1148451"/>
                </a:cubicBezTo>
                <a:cubicBezTo>
                  <a:pt x="11700463" y="1189176"/>
                  <a:pt x="11531211" y="1180450"/>
                  <a:pt x="11525568" y="1232811"/>
                </a:cubicBezTo>
                <a:cubicBezTo>
                  <a:pt x="11472913" y="1212448"/>
                  <a:pt x="11422136" y="1276446"/>
                  <a:pt x="11371360" y="1256083"/>
                </a:cubicBezTo>
                <a:cubicBezTo>
                  <a:pt x="11388286" y="1273537"/>
                  <a:pt x="11405210" y="1279354"/>
                  <a:pt x="11424016" y="1270627"/>
                </a:cubicBezTo>
                <a:lnTo>
                  <a:pt x="11352159" y="1305643"/>
                </a:lnTo>
                <a:lnTo>
                  <a:pt x="11315192" y="1305740"/>
                </a:lnTo>
                <a:cubicBezTo>
                  <a:pt x="11158941" y="1307035"/>
                  <a:pt x="10985897" y="1311808"/>
                  <a:pt x="10868654" y="1326807"/>
                </a:cubicBezTo>
                <a:lnTo>
                  <a:pt x="10816609" y="1336928"/>
                </a:lnTo>
                <a:lnTo>
                  <a:pt x="10766811" y="1337403"/>
                </a:lnTo>
                <a:lnTo>
                  <a:pt x="10713377" y="1342698"/>
                </a:lnTo>
                <a:lnTo>
                  <a:pt x="10702574" y="1337670"/>
                </a:lnTo>
                <a:cubicBezTo>
                  <a:pt x="10700398" y="1337556"/>
                  <a:pt x="10699752" y="1338931"/>
                  <a:pt x="10700179" y="1341221"/>
                </a:cubicBezTo>
                <a:lnTo>
                  <a:pt x="10701370" y="1343888"/>
                </a:lnTo>
                <a:lnTo>
                  <a:pt x="10677420" y="1346260"/>
                </a:lnTo>
                <a:lnTo>
                  <a:pt x="10706647" y="1353324"/>
                </a:lnTo>
                <a:lnTo>
                  <a:pt x="10712794" y="1361085"/>
                </a:lnTo>
                <a:lnTo>
                  <a:pt x="10540460" y="1386941"/>
                </a:lnTo>
                <a:lnTo>
                  <a:pt x="10479508" y="1402943"/>
                </a:lnTo>
                <a:lnTo>
                  <a:pt x="10428007" y="1408076"/>
                </a:lnTo>
                <a:cubicBezTo>
                  <a:pt x="10385458" y="1412439"/>
                  <a:pt x="10350197" y="1417530"/>
                  <a:pt x="10321988" y="1430621"/>
                </a:cubicBezTo>
                <a:cubicBezTo>
                  <a:pt x="10280615" y="1357896"/>
                  <a:pt x="10190347" y="1448074"/>
                  <a:pt x="10190347" y="1413167"/>
                </a:cubicBezTo>
                <a:cubicBezTo>
                  <a:pt x="10171541" y="1401531"/>
                  <a:pt x="10156497" y="1416076"/>
                  <a:pt x="10139570" y="1430621"/>
                </a:cubicBezTo>
                <a:lnTo>
                  <a:pt x="10143432" y="1423104"/>
                </a:lnTo>
                <a:lnTo>
                  <a:pt x="10154615" y="1418985"/>
                </a:lnTo>
                <a:lnTo>
                  <a:pt x="10145786" y="1416556"/>
                </a:lnTo>
                <a:lnTo>
                  <a:pt x="10145095" y="1413257"/>
                </a:lnTo>
                <a:lnTo>
                  <a:pt x="10139793" y="1415447"/>
                </a:lnTo>
                <a:lnTo>
                  <a:pt x="10111097" y="1419712"/>
                </a:lnTo>
                <a:cubicBezTo>
                  <a:pt x="10038371" y="1434983"/>
                  <a:pt x="9899795" y="1482982"/>
                  <a:pt x="9891332" y="1465528"/>
                </a:cubicBezTo>
                <a:cubicBezTo>
                  <a:pt x="9853720" y="1471346"/>
                  <a:pt x="9769093" y="1512072"/>
                  <a:pt x="9742765" y="1514980"/>
                </a:cubicBezTo>
                <a:cubicBezTo>
                  <a:pt x="9754049" y="1520798"/>
                  <a:pt x="9754049" y="1529525"/>
                  <a:pt x="9740885" y="1538252"/>
                </a:cubicBezTo>
                <a:cubicBezTo>
                  <a:pt x="9757810" y="1552796"/>
                  <a:pt x="9774735" y="1549888"/>
                  <a:pt x="9791661" y="1532434"/>
                </a:cubicBezTo>
                <a:cubicBezTo>
                  <a:pt x="9760630" y="1567341"/>
                  <a:pt x="10037430" y="1482800"/>
                  <a:pt x="10179357" y="1440802"/>
                </a:cubicBezTo>
                <a:lnTo>
                  <a:pt x="10222719" y="1428244"/>
                </a:lnTo>
                <a:lnTo>
                  <a:pt x="10236204" y="1446046"/>
                </a:lnTo>
                <a:cubicBezTo>
                  <a:pt x="10244186" y="1450063"/>
                  <a:pt x="10255183" y="1452142"/>
                  <a:pt x="10268186" y="1452757"/>
                </a:cubicBezTo>
                <a:lnTo>
                  <a:pt x="10331135" y="1445968"/>
                </a:lnTo>
                <a:lnTo>
                  <a:pt x="10179063" y="1509163"/>
                </a:lnTo>
                <a:cubicBezTo>
                  <a:pt x="10197868" y="1506253"/>
                  <a:pt x="10353959" y="1485890"/>
                  <a:pt x="10380286" y="1500435"/>
                </a:cubicBezTo>
                <a:cubicBezTo>
                  <a:pt x="10355839" y="1517889"/>
                  <a:pt x="10331392" y="1523708"/>
                  <a:pt x="10306944" y="1523708"/>
                </a:cubicBezTo>
                <a:lnTo>
                  <a:pt x="10324689" y="1544459"/>
                </a:lnTo>
                <a:lnTo>
                  <a:pt x="10317813" y="1547968"/>
                </a:lnTo>
                <a:cubicBezTo>
                  <a:pt x="10293824" y="1562251"/>
                  <a:pt x="10303123" y="1564978"/>
                  <a:pt x="10317051" y="1564433"/>
                </a:cubicBezTo>
                <a:lnTo>
                  <a:pt x="10335884" y="1562221"/>
                </a:lnTo>
                <a:lnTo>
                  <a:pt x="10329510" y="1564432"/>
                </a:lnTo>
                <a:lnTo>
                  <a:pt x="10341053" y="1561917"/>
                </a:lnTo>
                <a:lnTo>
                  <a:pt x="10347212" y="1567290"/>
                </a:lnTo>
                <a:lnTo>
                  <a:pt x="10312673" y="1566796"/>
                </a:lnTo>
                <a:cubicBezTo>
                  <a:pt x="10301772" y="1566614"/>
                  <a:pt x="10293779" y="1566614"/>
                  <a:pt x="10291899" y="1567341"/>
                </a:cubicBezTo>
                <a:lnTo>
                  <a:pt x="10308314" y="1581373"/>
                </a:lnTo>
                <a:lnTo>
                  <a:pt x="10303946" y="1585750"/>
                </a:lnTo>
                <a:cubicBezTo>
                  <a:pt x="10289666" y="1597886"/>
                  <a:pt x="10258988" y="1621884"/>
                  <a:pt x="10267450" y="1619702"/>
                </a:cubicBezTo>
                <a:cubicBezTo>
                  <a:pt x="10416019" y="1593522"/>
                  <a:pt x="10801540" y="1640066"/>
                  <a:pt x="10927540" y="1523708"/>
                </a:cubicBezTo>
                <a:cubicBezTo>
                  <a:pt x="10929420" y="1535343"/>
                  <a:pt x="10914376" y="1546979"/>
                  <a:pt x="10914376" y="1561524"/>
                </a:cubicBezTo>
                <a:cubicBezTo>
                  <a:pt x="11012167" y="1610976"/>
                  <a:pt x="10968912" y="1535343"/>
                  <a:pt x="11044136" y="1549888"/>
                </a:cubicBezTo>
                <a:cubicBezTo>
                  <a:pt x="10997121" y="1561524"/>
                  <a:pt x="11017808" y="1570250"/>
                  <a:pt x="11000881" y="1602249"/>
                </a:cubicBezTo>
                <a:cubicBezTo>
                  <a:pt x="11025331" y="1605158"/>
                  <a:pt x="11314942" y="1544070"/>
                  <a:pt x="11318703" y="1590614"/>
                </a:cubicBezTo>
                <a:cubicBezTo>
                  <a:pt x="11277330" y="1596431"/>
                  <a:pt x="11269807" y="1610976"/>
                  <a:pt x="11294256" y="1634248"/>
                </a:cubicBezTo>
                <a:cubicBezTo>
                  <a:pt x="11307419" y="1602249"/>
                  <a:pt x="11337509" y="1654611"/>
                  <a:pt x="11365718" y="1651702"/>
                </a:cubicBezTo>
                <a:cubicBezTo>
                  <a:pt x="11353964" y="1664064"/>
                  <a:pt x="11342093" y="1668428"/>
                  <a:pt x="11331779" y="1668929"/>
                </a:cubicBezTo>
                <a:lnTo>
                  <a:pt x="11307517" y="1663054"/>
                </a:lnTo>
                <a:lnTo>
                  <a:pt x="11301983" y="1658656"/>
                </a:lnTo>
                <a:cubicBezTo>
                  <a:pt x="11299368" y="1657065"/>
                  <a:pt x="11301660" y="1659883"/>
                  <a:pt x="11307185" y="1662974"/>
                </a:cubicBezTo>
                <a:lnTo>
                  <a:pt x="11307517" y="1663054"/>
                </a:lnTo>
                <a:lnTo>
                  <a:pt x="11309795" y="1664866"/>
                </a:lnTo>
                <a:cubicBezTo>
                  <a:pt x="11313766" y="1668382"/>
                  <a:pt x="11319173" y="1673520"/>
                  <a:pt x="11326225" y="1680792"/>
                </a:cubicBezTo>
                <a:cubicBezTo>
                  <a:pt x="11318703" y="1738970"/>
                  <a:pt x="10824108" y="1788422"/>
                  <a:pt x="10824108" y="1788422"/>
                </a:cubicBezTo>
                <a:cubicBezTo>
                  <a:pt x="10846674" y="1832057"/>
                  <a:pt x="11010286" y="1776786"/>
                  <a:pt x="11046017" y="1785514"/>
                </a:cubicBezTo>
                <a:cubicBezTo>
                  <a:pt x="11040375" y="1802967"/>
                  <a:pt x="10950106" y="1820421"/>
                  <a:pt x="10942583" y="1823330"/>
                </a:cubicBezTo>
                <a:cubicBezTo>
                  <a:pt x="10948226" y="1840783"/>
                  <a:pt x="11042256" y="1864055"/>
                  <a:pt x="11049779" y="1875692"/>
                </a:cubicBezTo>
                <a:lnTo>
                  <a:pt x="11043060" y="1883042"/>
                </a:lnTo>
                <a:lnTo>
                  <a:pt x="11040933" y="1882919"/>
                </a:lnTo>
                <a:cubicBezTo>
                  <a:pt x="11035321" y="1882600"/>
                  <a:pt x="11030972" y="1882236"/>
                  <a:pt x="11029091" y="1881509"/>
                </a:cubicBezTo>
                <a:cubicBezTo>
                  <a:pt x="11031913" y="1890237"/>
                  <a:pt x="11036144" y="1889509"/>
                  <a:pt x="11040140" y="1886237"/>
                </a:cubicBezTo>
                <a:lnTo>
                  <a:pt x="11043060" y="1883042"/>
                </a:lnTo>
                <a:lnTo>
                  <a:pt x="11060355" y="1884054"/>
                </a:lnTo>
                <a:cubicBezTo>
                  <a:pt x="11074226" y="1885146"/>
                  <a:pt x="11088331" y="1887327"/>
                  <a:pt x="11093032" y="1893145"/>
                </a:cubicBezTo>
                <a:cubicBezTo>
                  <a:pt x="11093032" y="1896054"/>
                  <a:pt x="11057301" y="1936779"/>
                  <a:pt x="11062942" y="1942598"/>
                </a:cubicBezTo>
                <a:cubicBezTo>
                  <a:pt x="11083630" y="1942598"/>
                  <a:pt x="11104315" y="1933870"/>
                  <a:pt x="11125002" y="1919325"/>
                </a:cubicBezTo>
                <a:cubicBezTo>
                  <a:pt x="11103375" y="1933870"/>
                  <a:pt x="11132054" y="1933870"/>
                  <a:pt x="11166845" y="1931688"/>
                </a:cubicBezTo>
                <a:lnTo>
                  <a:pt x="11208091" y="1928982"/>
                </a:lnTo>
                <a:lnTo>
                  <a:pt x="11202106" y="1951324"/>
                </a:lnTo>
                <a:cubicBezTo>
                  <a:pt x="11412732" y="1922234"/>
                  <a:pt x="11286733" y="1951324"/>
                  <a:pt x="11262286" y="1989141"/>
                </a:cubicBezTo>
                <a:cubicBezTo>
                  <a:pt x="11316823" y="2082228"/>
                  <a:pt x="11455986" y="2003686"/>
                  <a:pt x="11523688" y="2096772"/>
                </a:cubicBezTo>
                <a:cubicBezTo>
                  <a:pt x="11499240" y="2198586"/>
                  <a:pt x="11074226" y="2140406"/>
                  <a:pt x="10985838" y="2134589"/>
                </a:cubicBezTo>
                <a:cubicBezTo>
                  <a:pt x="10983958" y="2131680"/>
                  <a:pt x="11057301" y="2195676"/>
                  <a:pt x="11053539" y="2181132"/>
                </a:cubicBezTo>
                <a:cubicBezTo>
                  <a:pt x="11096794" y="2184041"/>
                  <a:pt x="11181421" y="2216039"/>
                  <a:pt x="11222792" y="2280037"/>
                </a:cubicBezTo>
                <a:cubicBezTo>
                  <a:pt x="11149449" y="2291673"/>
                  <a:pt x="10953868" y="2233493"/>
                  <a:pt x="11006524" y="2280037"/>
                </a:cubicBezTo>
                <a:cubicBezTo>
                  <a:pt x="10891808" y="2312035"/>
                  <a:pt x="10944465" y="2294582"/>
                  <a:pt x="10942584" y="2280037"/>
                </a:cubicBezTo>
                <a:cubicBezTo>
                  <a:pt x="10941643" y="2280037"/>
                  <a:pt x="10920487" y="2282946"/>
                  <a:pt x="10899330" y="2288036"/>
                </a:cubicBezTo>
                <a:lnTo>
                  <a:pt x="10881528" y="2293632"/>
                </a:lnTo>
                <a:lnTo>
                  <a:pt x="10881465" y="2293582"/>
                </a:lnTo>
                <a:lnTo>
                  <a:pt x="10881321" y="2293698"/>
                </a:lnTo>
                <a:lnTo>
                  <a:pt x="10870123" y="2297218"/>
                </a:lnTo>
                <a:cubicBezTo>
                  <a:pt x="10862071" y="2300763"/>
                  <a:pt x="10856547" y="2304763"/>
                  <a:pt x="10856077" y="2309126"/>
                </a:cubicBezTo>
                <a:cubicBezTo>
                  <a:pt x="10861718" y="2314944"/>
                  <a:pt x="10867361" y="2306945"/>
                  <a:pt x="10873002" y="2300399"/>
                </a:cubicBezTo>
                <a:lnTo>
                  <a:pt x="10881321" y="2293698"/>
                </a:lnTo>
                <a:lnTo>
                  <a:pt x="10881528" y="2293632"/>
                </a:lnTo>
                <a:lnTo>
                  <a:pt x="10889928" y="2300399"/>
                </a:lnTo>
                <a:cubicBezTo>
                  <a:pt x="10888047" y="2306217"/>
                  <a:pt x="10861719" y="2332398"/>
                  <a:pt x="10871122" y="2346942"/>
                </a:cubicBezTo>
                <a:cubicBezTo>
                  <a:pt x="10884286" y="2335306"/>
                  <a:pt x="10899330" y="2328762"/>
                  <a:pt x="10912494" y="2323670"/>
                </a:cubicBezTo>
                <a:lnTo>
                  <a:pt x="10919200" y="2320429"/>
                </a:lnTo>
                <a:lnTo>
                  <a:pt x="10920017" y="2329489"/>
                </a:lnTo>
                <a:cubicBezTo>
                  <a:pt x="10978315" y="2320762"/>
                  <a:pt x="11064823" y="2317853"/>
                  <a:pt x="11138166" y="2329489"/>
                </a:cubicBezTo>
                <a:cubicBezTo>
                  <a:pt x="11066703" y="2381850"/>
                  <a:pt x="11166375" y="2352760"/>
                  <a:pt x="11205868" y="2384760"/>
                </a:cubicBezTo>
                <a:cubicBezTo>
                  <a:pt x="11185181" y="2378941"/>
                  <a:pt x="11181421" y="2387667"/>
                  <a:pt x="11198345" y="2405121"/>
                </a:cubicBezTo>
                <a:cubicBezTo>
                  <a:pt x="11010286" y="2533115"/>
                  <a:pt x="10683062" y="2492390"/>
                  <a:pt x="10532616" y="2512754"/>
                </a:cubicBezTo>
                <a:cubicBezTo>
                  <a:pt x="10355839" y="2538934"/>
                  <a:pt x="9942109" y="2701835"/>
                  <a:pt x="9793540" y="2620385"/>
                </a:cubicBezTo>
                <a:cubicBezTo>
                  <a:pt x="9825512" y="2608748"/>
                  <a:pt x="9833034" y="2614567"/>
                  <a:pt x="9868765" y="2600022"/>
                </a:cubicBezTo>
                <a:cubicBezTo>
                  <a:pt x="9849959" y="2588386"/>
                  <a:pt x="9855601" y="2582569"/>
                  <a:pt x="9883811" y="2579659"/>
                </a:cubicBezTo>
                <a:cubicBezTo>
                  <a:pt x="9699511" y="2626203"/>
                  <a:pt x="9588557" y="2629112"/>
                  <a:pt x="9464437" y="2637838"/>
                </a:cubicBezTo>
                <a:cubicBezTo>
                  <a:pt x="8926587" y="2681473"/>
                  <a:pt x="8377454" y="2771650"/>
                  <a:pt x="7830201" y="2888009"/>
                </a:cubicBezTo>
                <a:cubicBezTo>
                  <a:pt x="7298464" y="3001458"/>
                  <a:pt x="6706429" y="3124726"/>
                  <a:pt x="6152475" y="3246766"/>
                </a:cubicBezTo>
                <a:lnTo>
                  <a:pt x="5636287" y="3363156"/>
                </a:lnTo>
                <a:lnTo>
                  <a:pt x="5639310" y="3359260"/>
                </a:lnTo>
                <a:cubicBezTo>
                  <a:pt x="5635548" y="3357806"/>
                  <a:pt x="5631316" y="3356351"/>
                  <a:pt x="5627320" y="3357078"/>
                </a:cubicBezTo>
                <a:lnTo>
                  <a:pt x="5617269" y="3367444"/>
                </a:lnTo>
                <a:lnTo>
                  <a:pt x="5614860" y="3367987"/>
                </a:lnTo>
                <a:cubicBezTo>
                  <a:pt x="5609219" y="3309808"/>
                  <a:pt x="5122145" y="3493073"/>
                  <a:pt x="5041280" y="3431984"/>
                </a:cubicBezTo>
                <a:cubicBezTo>
                  <a:pt x="5075131" y="3399986"/>
                  <a:pt x="5218056" y="3373806"/>
                  <a:pt x="5214296" y="3370896"/>
                </a:cubicBezTo>
                <a:cubicBezTo>
                  <a:pt x="5243444" y="3334535"/>
                  <a:pt x="5403296" y="3283628"/>
                  <a:pt x="5562440" y="3245084"/>
                </a:cubicBezTo>
                <a:lnTo>
                  <a:pt x="5639651" y="3227840"/>
                </a:lnTo>
                <a:lnTo>
                  <a:pt x="5659585" y="3229448"/>
                </a:lnTo>
                <a:cubicBezTo>
                  <a:pt x="5692201" y="3227813"/>
                  <a:pt x="5730285" y="3218903"/>
                  <a:pt x="5769070" y="3207268"/>
                </a:cubicBezTo>
                <a:lnTo>
                  <a:pt x="5794271" y="3198726"/>
                </a:lnTo>
                <a:lnTo>
                  <a:pt x="5863890" y="3190575"/>
                </a:lnTo>
                <a:cubicBezTo>
                  <a:pt x="5884932" y="3189359"/>
                  <a:pt x="5899772" y="3190177"/>
                  <a:pt x="5906354" y="3193450"/>
                </a:cubicBezTo>
                <a:cubicBezTo>
                  <a:pt x="5898831" y="3207995"/>
                  <a:pt x="5889428" y="3216721"/>
                  <a:pt x="5878145" y="3219631"/>
                </a:cubicBezTo>
                <a:cubicBezTo>
                  <a:pt x="5883787" y="3219631"/>
                  <a:pt x="5994741" y="3167269"/>
                  <a:pt x="5994742" y="3170177"/>
                </a:cubicBezTo>
                <a:cubicBezTo>
                  <a:pt x="6100054" y="3205086"/>
                  <a:pt x="6500621" y="2972368"/>
                  <a:pt x="6555157" y="3068364"/>
                </a:cubicBezTo>
                <a:cubicBezTo>
                  <a:pt x="6763904" y="3088728"/>
                  <a:pt x="7119336" y="2928734"/>
                  <a:pt x="7339366" y="2879282"/>
                </a:cubicBezTo>
                <a:cubicBezTo>
                  <a:pt x="7378389" y="2870556"/>
                  <a:pt x="7439155" y="2848738"/>
                  <a:pt x="7510325" y="2822421"/>
                </a:cubicBezTo>
                <a:lnTo>
                  <a:pt x="7559547" y="2804245"/>
                </a:lnTo>
                <a:lnTo>
                  <a:pt x="7587752" y="2798287"/>
                </a:lnTo>
                <a:cubicBezTo>
                  <a:pt x="7767084" y="2761833"/>
                  <a:pt x="7946327" y="2727290"/>
                  <a:pt x="8125454" y="2696018"/>
                </a:cubicBezTo>
                <a:cubicBezTo>
                  <a:pt x="8046705" y="2636021"/>
                  <a:pt x="7820299" y="2708972"/>
                  <a:pt x="7623461" y="2780644"/>
                </a:cubicBezTo>
                <a:lnTo>
                  <a:pt x="7559547" y="2804245"/>
                </a:lnTo>
                <a:lnTo>
                  <a:pt x="7049520" y="2912009"/>
                </a:lnTo>
                <a:cubicBezTo>
                  <a:pt x="6690562" y="2989823"/>
                  <a:pt x="6331368" y="3069820"/>
                  <a:pt x="5972174" y="3141089"/>
                </a:cubicBezTo>
                <a:cubicBezTo>
                  <a:pt x="5949607" y="3145453"/>
                  <a:pt x="5918225" y="3156179"/>
                  <a:pt x="5882787" y="3168724"/>
                </a:cubicBezTo>
                <a:lnTo>
                  <a:pt x="5844206" y="3181800"/>
                </a:lnTo>
                <a:lnTo>
                  <a:pt x="5823842" y="3178541"/>
                </a:lnTo>
                <a:cubicBezTo>
                  <a:pt x="5817026" y="3178905"/>
                  <a:pt x="5811385" y="3181814"/>
                  <a:pt x="5810443" y="3190541"/>
                </a:cubicBezTo>
                <a:cubicBezTo>
                  <a:pt x="5816085" y="3187632"/>
                  <a:pt x="5821727" y="3187632"/>
                  <a:pt x="5827370" y="3187268"/>
                </a:cubicBezTo>
                <a:lnTo>
                  <a:pt x="5841666" y="3182662"/>
                </a:lnTo>
                <a:lnTo>
                  <a:pt x="5794271" y="3198726"/>
                </a:lnTo>
                <a:lnTo>
                  <a:pt x="5784204" y="3199904"/>
                </a:lnTo>
                <a:cubicBezTo>
                  <a:pt x="5752809" y="3204768"/>
                  <a:pt x="5717259" y="3211246"/>
                  <a:pt x="5679615" y="3218915"/>
                </a:cubicBezTo>
                <a:lnTo>
                  <a:pt x="5639651" y="3227840"/>
                </a:lnTo>
                <a:lnTo>
                  <a:pt x="5615353" y="3225881"/>
                </a:lnTo>
                <a:lnTo>
                  <a:pt x="5604759" y="3220044"/>
                </a:lnTo>
                <a:lnTo>
                  <a:pt x="5609220" y="3213812"/>
                </a:lnTo>
                <a:cubicBezTo>
                  <a:pt x="5605458" y="3212358"/>
                  <a:pt x="5600757" y="3213085"/>
                  <a:pt x="5596997" y="3215267"/>
                </a:cubicBezTo>
                <a:lnTo>
                  <a:pt x="5596759" y="3215635"/>
                </a:lnTo>
                <a:lnTo>
                  <a:pt x="5582893" y="3207995"/>
                </a:lnTo>
                <a:cubicBezTo>
                  <a:pt x="5550921" y="3245811"/>
                  <a:pt x="5274474" y="3315626"/>
                  <a:pt x="5250026" y="3283628"/>
                </a:cubicBezTo>
                <a:cubicBezTo>
                  <a:pt x="5274473" y="3257447"/>
                  <a:pt x="5336534" y="3242902"/>
                  <a:pt x="5285758" y="3234175"/>
                </a:cubicBezTo>
                <a:cubicBezTo>
                  <a:pt x="5289520" y="3266174"/>
                  <a:pt x="5180443" y="3309809"/>
                  <a:pt x="5161639" y="3286536"/>
                </a:cubicBezTo>
                <a:cubicBezTo>
                  <a:pt x="5219466" y="3295263"/>
                  <a:pt x="5123909" y="3276174"/>
                  <a:pt x="5087589" y="3284491"/>
                </a:cubicBezTo>
                <a:lnTo>
                  <a:pt x="5076085" y="3290789"/>
                </a:lnTo>
                <a:lnTo>
                  <a:pt x="5074660" y="3276356"/>
                </a:lnTo>
                <a:lnTo>
                  <a:pt x="5074661" y="3275031"/>
                </a:lnTo>
                <a:lnTo>
                  <a:pt x="5080538" y="3275265"/>
                </a:lnTo>
                <a:cubicBezTo>
                  <a:pt x="5083125" y="3273447"/>
                  <a:pt x="5085476" y="3270538"/>
                  <a:pt x="5088295" y="3269083"/>
                </a:cubicBezTo>
                <a:cubicBezTo>
                  <a:pt x="5087354" y="3269083"/>
                  <a:pt x="5085004" y="3266901"/>
                  <a:pt x="5081948" y="3266537"/>
                </a:cubicBezTo>
                <a:lnTo>
                  <a:pt x="5074661" y="3272298"/>
                </a:lnTo>
                <a:lnTo>
                  <a:pt x="5074661" y="3254901"/>
                </a:lnTo>
                <a:cubicBezTo>
                  <a:pt x="5075250" y="3249447"/>
                  <a:pt x="5076542" y="3246538"/>
                  <a:pt x="5078894" y="3248719"/>
                </a:cubicBezTo>
                <a:cubicBezTo>
                  <a:pt x="5065728" y="3269083"/>
                  <a:pt x="5060087" y="3269083"/>
                  <a:pt x="5056325" y="3245812"/>
                </a:cubicBezTo>
                <a:cubicBezTo>
                  <a:pt x="5011192" y="3245812"/>
                  <a:pt x="5071369" y="3271992"/>
                  <a:pt x="5061968" y="3266173"/>
                </a:cubicBezTo>
                <a:cubicBezTo>
                  <a:pt x="5050684" y="3280719"/>
                  <a:pt x="5043161" y="3254538"/>
                  <a:pt x="5033758" y="3274900"/>
                </a:cubicBezTo>
                <a:cubicBezTo>
                  <a:pt x="5056324" y="3289445"/>
                  <a:pt x="5045042" y="3292354"/>
                  <a:pt x="4998027" y="3286536"/>
                </a:cubicBezTo>
                <a:cubicBezTo>
                  <a:pt x="5125906" y="3207995"/>
                  <a:pt x="4909641" y="3301081"/>
                  <a:pt x="4909641" y="3301081"/>
                </a:cubicBezTo>
                <a:cubicBezTo>
                  <a:pt x="4964178" y="3274900"/>
                  <a:pt x="4856981" y="3283628"/>
                  <a:pt x="4811848" y="3309808"/>
                </a:cubicBezTo>
                <a:cubicBezTo>
                  <a:pt x="4812788" y="3263265"/>
                  <a:pt x="4802444" y="3264720"/>
                  <a:pt x="4787167" y="3279264"/>
                </a:cubicBezTo>
                <a:lnTo>
                  <a:pt x="4776555" y="3290467"/>
                </a:lnTo>
                <a:lnTo>
                  <a:pt x="4775177" y="3288400"/>
                </a:lnTo>
                <a:cubicBezTo>
                  <a:pt x="4774001" y="3287355"/>
                  <a:pt x="4774236" y="3288900"/>
                  <a:pt x="4775177" y="3291263"/>
                </a:cubicBezTo>
                <a:lnTo>
                  <a:pt x="4775405" y="3291682"/>
                </a:lnTo>
                <a:lnTo>
                  <a:pt x="4761337" y="3306536"/>
                </a:lnTo>
                <a:lnTo>
                  <a:pt x="4744337" y="3318910"/>
                </a:lnTo>
                <a:lnTo>
                  <a:pt x="4739211" y="3301808"/>
                </a:lnTo>
                <a:lnTo>
                  <a:pt x="4732601" y="3290090"/>
                </a:lnTo>
                <a:lnTo>
                  <a:pt x="4749407" y="3277764"/>
                </a:lnTo>
                <a:cubicBezTo>
                  <a:pt x="4759896" y="3269446"/>
                  <a:pt x="4726751" y="3290172"/>
                  <a:pt x="4725341" y="3274900"/>
                </a:cubicBezTo>
                <a:cubicBezTo>
                  <a:pt x="4794923" y="3228357"/>
                  <a:pt x="4789281" y="3286536"/>
                  <a:pt x="4830654" y="3266174"/>
                </a:cubicBezTo>
                <a:cubicBezTo>
                  <a:pt x="4821250" y="3205086"/>
                  <a:pt x="5084534" y="3181815"/>
                  <a:pt x="5077013" y="3152725"/>
                </a:cubicBezTo>
                <a:cubicBezTo>
                  <a:pt x="5065728" y="3161451"/>
                  <a:pt x="5061966" y="3158542"/>
                  <a:pt x="5065728" y="3143997"/>
                </a:cubicBezTo>
                <a:cubicBezTo>
                  <a:pt x="5093937" y="3143997"/>
                  <a:pt x="5095818" y="3155634"/>
                  <a:pt x="5071371" y="3173087"/>
                </a:cubicBezTo>
                <a:cubicBezTo>
                  <a:pt x="5187968" y="3196358"/>
                  <a:pt x="5353460" y="3097454"/>
                  <a:pt x="5385429" y="3065455"/>
                </a:cubicBezTo>
                <a:cubicBezTo>
                  <a:pt x="5193608" y="2966551"/>
                  <a:pt x="4994266" y="3100363"/>
                  <a:pt x="4789280" y="3141089"/>
                </a:cubicBezTo>
                <a:cubicBezTo>
                  <a:pt x="4577714" y="3181814"/>
                  <a:pt x="4364738" y="3223994"/>
                  <a:pt x="4155520" y="3267264"/>
                </a:cubicBezTo>
                <a:lnTo>
                  <a:pt x="3779068" y="3349012"/>
                </a:lnTo>
                <a:lnTo>
                  <a:pt x="3777376" y="3347851"/>
                </a:lnTo>
                <a:lnTo>
                  <a:pt x="3775142" y="3349865"/>
                </a:lnTo>
                <a:lnTo>
                  <a:pt x="3565138" y="3395468"/>
                </a:lnTo>
                <a:lnTo>
                  <a:pt x="3570656" y="3388350"/>
                </a:lnTo>
                <a:cubicBezTo>
                  <a:pt x="3563133" y="3385441"/>
                  <a:pt x="3553732" y="3382532"/>
                  <a:pt x="3548088" y="3397077"/>
                </a:cubicBezTo>
                <a:lnTo>
                  <a:pt x="3553719" y="3397948"/>
                </a:lnTo>
                <a:lnTo>
                  <a:pt x="3544328" y="3399986"/>
                </a:lnTo>
                <a:cubicBezTo>
                  <a:pt x="3538688" y="3341806"/>
                  <a:pt x="3051614" y="3525071"/>
                  <a:pt x="2970749" y="3463983"/>
                </a:cubicBezTo>
                <a:cubicBezTo>
                  <a:pt x="3004600" y="3431984"/>
                  <a:pt x="3147523" y="3405803"/>
                  <a:pt x="3143762" y="3402895"/>
                </a:cubicBezTo>
                <a:cubicBezTo>
                  <a:pt x="3172911" y="3366534"/>
                  <a:pt x="3332764" y="3315627"/>
                  <a:pt x="3491908" y="3277082"/>
                </a:cubicBezTo>
                <a:lnTo>
                  <a:pt x="3569118" y="3259839"/>
                </a:lnTo>
                <a:lnTo>
                  <a:pt x="3589052" y="3261447"/>
                </a:lnTo>
                <a:cubicBezTo>
                  <a:pt x="3621670" y="3259810"/>
                  <a:pt x="3659751" y="3250903"/>
                  <a:pt x="3698539" y="3239267"/>
                </a:cubicBezTo>
                <a:lnTo>
                  <a:pt x="3723742" y="3230724"/>
                </a:lnTo>
                <a:lnTo>
                  <a:pt x="3793358" y="3222573"/>
                </a:lnTo>
                <a:cubicBezTo>
                  <a:pt x="3814401" y="3221357"/>
                  <a:pt x="3829238" y="3222175"/>
                  <a:pt x="3835821" y="3225448"/>
                </a:cubicBezTo>
                <a:cubicBezTo>
                  <a:pt x="3828299" y="3239993"/>
                  <a:pt x="3818896" y="3248720"/>
                  <a:pt x="3807613" y="3251629"/>
                </a:cubicBezTo>
                <a:cubicBezTo>
                  <a:pt x="3813256" y="3251629"/>
                  <a:pt x="3924208" y="3199267"/>
                  <a:pt x="3924209" y="3202177"/>
                </a:cubicBezTo>
                <a:cubicBezTo>
                  <a:pt x="4029522" y="3237084"/>
                  <a:pt x="4430086" y="3004367"/>
                  <a:pt x="4484624" y="3100363"/>
                </a:cubicBezTo>
                <a:cubicBezTo>
                  <a:pt x="4922805" y="3143997"/>
                  <a:pt x="5590413" y="2853102"/>
                  <a:pt x="5985338" y="2751287"/>
                </a:cubicBezTo>
                <a:cubicBezTo>
                  <a:pt x="5979696" y="2745470"/>
                  <a:pt x="5947726" y="2757106"/>
                  <a:pt x="5966532" y="2745470"/>
                </a:cubicBezTo>
                <a:cubicBezTo>
                  <a:pt x="5281997" y="2870555"/>
                  <a:pt x="4589937" y="3036366"/>
                  <a:pt x="3901643" y="3173087"/>
                </a:cubicBezTo>
                <a:cubicBezTo>
                  <a:pt x="3879075" y="3177451"/>
                  <a:pt x="3847692" y="3188178"/>
                  <a:pt x="3812256" y="3200722"/>
                </a:cubicBezTo>
                <a:lnTo>
                  <a:pt x="3723742" y="3230724"/>
                </a:lnTo>
                <a:lnTo>
                  <a:pt x="3713671" y="3231902"/>
                </a:lnTo>
                <a:cubicBezTo>
                  <a:pt x="3682273" y="3236766"/>
                  <a:pt x="3646728" y="3243244"/>
                  <a:pt x="3609083" y="3250913"/>
                </a:cubicBezTo>
                <a:lnTo>
                  <a:pt x="3569118" y="3259839"/>
                </a:lnTo>
                <a:lnTo>
                  <a:pt x="3544821" y="3257879"/>
                </a:lnTo>
                <a:lnTo>
                  <a:pt x="3534085" y="3251963"/>
                </a:lnTo>
                <a:lnTo>
                  <a:pt x="3540567" y="3242902"/>
                </a:lnTo>
                <a:cubicBezTo>
                  <a:pt x="3536807" y="3241448"/>
                  <a:pt x="3532106" y="3242175"/>
                  <a:pt x="3528344" y="3244357"/>
                </a:cubicBezTo>
                <a:lnTo>
                  <a:pt x="3526226" y="3247633"/>
                </a:lnTo>
                <a:lnTo>
                  <a:pt x="3512359" y="3239993"/>
                </a:lnTo>
                <a:cubicBezTo>
                  <a:pt x="3480390" y="3277809"/>
                  <a:pt x="3203941" y="3347625"/>
                  <a:pt x="3179494" y="3315626"/>
                </a:cubicBezTo>
                <a:cubicBezTo>
                  <a:pt x="3203940" y="3289445"/>
                  <a:pt x="3266000" y="3274900"/>
                  <a:pt x="3215227" y="3266174"/>
                </a:cubicBezTo>
                <a:cubicBezTo>
                  <a:pt x="3218986" y="3298173"/>
                  <a:pt x="3109912" y="3341806"/>
                  <a:pt x="3091107" y="3318535"/>
                </a:cubicBezTo>
                <a:cubicBezTo>
                  <a:pt x="3148935" y="3327263"/>
                  <a:pt x="3053378" y="3308172"/>
                  <a:pt x="3017058" y="3316490"/>
                </a:cubicBezTo>
                <a:lnTo>
                  <a:pt x="3005554" y="3322787"/>
                </a:lnTo>
                <a:lnTo>
                  <a:pt x="3004129" y="3308354"/>
                </a:lnTo>
                <a:lnTo>
                  <a:pt x="3004129" y="3304046"/>
                </a:lnTo>
                <a:lnTo>
                  <a:pt x="3011887" y="3304354"/>
                </a:lnTo>
                <a:cubicBezTo>
                  <a:pt x="3014473" y="3302535"/>
                  <a:pt x="3016822" y="3299627"/>
                  <a:pt x="3019643" y="3298173"/>
                </a:cubicBezTo>
                <a:cubicBezTo>
                  <a:pt x="3018702" y="3298173"/>
                  <a:pt x="3016354" y="3295991"/>
                  <a:pt x="3013296" y="3295627"/>
                </a:cubicBezTo>
                <a:lnTo>
                  <a:pt x="3004129" y="3302876"/>
                </a:lnTo>
                <a:lnTo>
                  <a:pt x="3004129" y="3286901"/>
                </a:lnTo>
                <a:cubicBezTo>
                  <a:pt x="3004715" y="3281446"/>
                  <a:pt x="3006010" y="3278538"/>
                  <a:pt x="3008360" y="3280719"/>
                </a:cubicBezTo>
                <a:cubicBezTo>
                  <a:pt x="2995196" y="3301081"/>
                  <a:pt x="2989554" y="3301081"/>
                  <a:pt x="2985794" y="3277809"/>
                </a:cubicBezTo>
                <a:cubicBezTo>
                  <a:pt x="2940659" y="3277809"/>
                  <a:pt x="3000838" y="3303990"/>
                  <a:pt x="2991435" y="3298173"/>
                </a:cubicBezTo>
                <a:cubicBezTo>
                  <a:pt x="2980151" y="3312718"/>
                  <a:pt x="2972628" y="3286536"/>
                  <a:pt x="2963223" y="3306899"/>
                </a:cubicBezTo>
                <a:cubicBezTo>
                  <a:pt x="2985793" y="3321444"/>
                  <a:pt x="2974510" y="3324353"/>
                  <a:pt x="2927494" y="3318535"/>
                </a:cubicBezTo>
                <a:cubicBezTo>
                  <a:pt x="3055374" y="3239993"/>
                  <a:pt x="2839107" y="3333080"/>
                  <a:pt x="2839107" y="3333080"/>
                </a:cubicBezTo>
                <a:cubicBezTo>
                  <a:pt x="2893645" y="3306899"/>
                  <a:pt x="2786449" y="3315626"/>
                  <a:pt x="2741316" y="3341806"/>
                </a:cubicBezTo>
                <a:cubicBezTo>
                  <a:pt x="2742258" y="3295264"/>
                  <a:pt x="2731911" y="3296718"/>
                  <a:pt x="2716635" y="3311263"/>
                </a:cubicBezTo>
                <a:lnTo>
                  <a:pt x="2708266" y="3320098"/>
                </a:lnTo>
                <a:lnTo>
                  <a:pt x="2706525" y="3317490"/>
                </a:lnTo>
                <a:cubicBezTo>
                  <a:pt x="2705351" y="3316445"/>
                  <a:pt x="2705584" y="3317990"/>
                  <a:pt x="2706526" y="3320353"/>
                </a:cubicBezTo>
                <a:lnTo>
                  <a:pt x="2707073" y="3321358"/>
                </a:lnTo>
                <a:lnTo>
                  <a:pt x="2690804" y="3338535"/>
                </a:lnTo>
                <a:lnTo>
                  <a:pt x="2673803" y="3350910"/>
                </a:lnTo>
                <a:lnTo>
                  <a:pt x="2668679" y="3333807"/>
                </a:lnTo>
                <a:lnTo>
                  <a:pt x="2662068" y="3322088"/>
                </a:lnTo>
                <a:lnTo>
                  <a:pt x="2678875" y="3309762"/>
                </a:lnTo>
                <a:cubicBezTo>
                  <a:pt x="2689363" y="3301445"/>
                  <a:pt x="2656218" y="3322172"/>
                  <a:pt x="2654808" y="3306899"/>
                </a:cubicBezTo>
                <a:cubicBezTo>
                  <a:pt x="2724389" y="3260355"/>
                  <a:pt x="2718747" y="3318535"/>
                  <a:pt x="2760122" y="3298173"/>
                </a:cubicBezTo>
                <a:cubicBezTo>
                  <a:pt x="2750718" y="3237084"/>
                  <a:pt x="3014000" y="3213812"/>
                  <a:pt x="3006480" y="3184723"/>
                </a:cubicBezTo>
                <a:cubicBezTo>
                  <a:pt x="2995195" y="3193450"/>
                  <a:pt x="2991435" y="3190541"/>
                  <a:pt x="2995195" y="3175996"/>
                </a:cubicBezTo>
                <a:cubicBezTo>
                  <a:pt x="3023406" y="3175996"/>
                  <a:pt x="3025284" y="3187632"/>
                  <a:pt x="3000837" y="3205086"/>
                </a:cubicBezTo>
                <a:cubicBezTo>
                  <a:pt x="3117434" y="3228357"/>
                  <a:pt x="3282928" y="3129452"/>
                  <a:pt x="3314898" y="3097454"/>
                </a:cubicBezTo>
                <a:cubicBezTo>
                  <a:pt x="3217106" y="3048002"/>
                  <a:pt x="3012119" y="3109090"/>
                  <a:pt x="2965106" y="3129452"/>
                </a:cubicBezTo>
                <a:cubicBezTo>
                  <a:pt x="2966986" y="3126544"/>
                  <a:pt x="3028107" y="3096000"/>
                  <a:pt x="3092282" y="3068728"/>
                </a:cubicBezTo>
                <a:lnTo>
                  <a:pt x="3161370" y="3042620"/>
                </a:lnTo>
                <a:lnTo>
                  <a:pt x="3172911" y="3042547"/>
                </a:lnTo>
                <a:cubicBezTo>
                  <a:pt x="3200649" y="3041456"/>
                  <a:pt x="3231209" y="3037821"/>
                  <a:pt x="3237790" y="3027639"/>
                </a:cubicBezTo>
                <a:cubicBezTo>
                  <a:pt x="3230739" y="3022549"/>
                  <a:pt x="3210408" y="3026003"/>
                  <a:pt x="3183814" y="3034139"/>
                </a:cubicBezTo>
                <a:lnTo>
                  <a:pt x="3161370" y="3042620"/>
                </a:lnTo>
                <a:lnTo>
                  <a:pt x="3136770" y="3042774"/>
                </a:lnTo>
                <a:cubicBezTo>
                  <a:pt x="3127661" y="3042547"/>
                  <a:pt x="3122608" y="3042184"/>
                  <a:pt x="3124955" y="3042183"/>
                </a:cubicBezTo>
                <a:cubicBezTo>
                  <a:pt x="3143763" y="3042184"/>
                  <a:pt x="3147524" y="3033457"/>
                  <a:pt x="3140003" y="3016003"/>
                </a:cubicBezTo>
                <a:cubicBezTo>
                  <a:pt x="3143763" y="3024731"/>
                  <a:pt x="3147995" y="3028366"/>
                  <a:pt x="3152698" y="3026549"/>
                </a:cubicBezTo>
                <a:lnTo>
                  <a:pt x="3155489" y="3022556"/>
                </a:lnTo>
                <a:lnTo>
                  <a:pt x="3151285" y="3039274"/>
                </a:lnTo>
                <a:cubicBezTo>
                  <a:pt x="3147523" y="2989822"/>
                  <a:pt x="3281048" y="2984005"/>
                  <a:pt x="3292330" y="2984005"/>
                </a:cubicBezTo>
                <a:cubicBezTo>
                  <a:pt x="3286689" y="2984005"/>
                  <a:pt x="3262241" y="2995641"/>
                  <a:pt x="3262239" y="3007277"/>
                </a:cubicBezTo>
                <a:cubicBezTo>
                  <a:pt x="3354391" y="2914190"/>
                  <a:pt x="3713584" y="2835648"/>
                  <a:pt x="3820775" y="2835647"/>
                </a:cubicBezTo>
                <a:cubicBezTo>
                  <a:pt x="3807612" y="2824012"/>
                  <a:pt x="3805732" y="2818194"/>
                  <a:pt x="3788808" y="2826921"/>
                </a:cubicBezTo>
                <a:cubicBezTo>
                  <a:pt x="3788807" y="2824012"/>
                  <a:pt x="3786926" y="2824012"/>
                  <a:pt x="3783164" y="2824012"/>
                </a:cubicBezTo>
                <a:cubicBezTo>
                  <a:pt x="3815133" y="2789105"/>
                  <a:pt x="3839584" y="2809467"/>
                  <a:pt x="3841464" y="2847283"/>
                </a:cubicBezTo>
                <a:cubicBezTo>
                  <a:pt x="3862150" y="2850193"/>
                  <a:pt x="3936434" y="2816740"/>
                  <a:pt x="4007190" y="2786559"/>
                </a:cubicBezTo>
                <a:lnTo>
                  <a:pt x="4075323" y="2759786"/>
                </a:lnTo>
                <a:lnTo>
                  <a:pt x="4118496" y="2748334"/>
                </a:lnTo>
                <a:lnTo>
                  <a:pt x="4148046" y="2745790"/>
                </a:lnTo>
                <a:lnTo>
                  <a:pt x="4151759" y="2771650"/>
                </a:lnTo>
                <a:cubicBezTo>
                  <a:pt x="4195014" y="2736743"/>
                  <a:pt x="4307848" y="2757106"/>
                  <a:pt x="4317252" y="2748379"/>
                </a:cubicBezTo>
                <a:cubicBezTo>
                  <a:pt x="4310670" y="2744015"/>
                  <a:pt x="4342640" y="2724381"/>
                  <a:pt x="4376490" y="2706926"/>
                </a:cubicBezTo>
                <a:lnTo>
                  <a:pt x="4415131" y="2688774"/>
                </a:lnTo>
                <a:lnTo>
                  <a:pt x="4424217" y="2689682"/>
                </a:lnTo>
                <a:lnTo>
                  <a:pt x="4423976" y="2693155"/>
                </a:lnTo>
                <a:cubicBezTo>
                  <a:pt x="4425679" y="2693768"/>
                  <a:pt x="4428383" y="2693211"/>
                  <a:pt x="4432188" y="2690955"/>
                </a:cubicBezTo>
                <a:lnTo>
                  <a:pt x="4432698" y="2690529"/>
                </a:lnTo>
                <a:lnTo>
                  <a:pt x="4446248" y="2691883"/>
                </a:lnTo>
                <a:lnTo>
                  <a:pt x="4451810" y="2691993"/>
                </a:lnTo>
                <a:lnTo>
                  <a:pt x="4448893" y="2698927"/>
                </a:lnTo>
                <a:cubicBezTo>
                  <a:pt x="4452654" y="2701836"/>
                  <a:pt x="4456885" y="2698927"/>
                  <a:pt x="4459004" y="2694927"/>
                </a:cubicBezTo>
                <a:lnTo>
                  <a:pt x="4458313" y="2692123"/>
                </a:lnTo>
                <a:lnTo>
                  <a:pt x="4467123" y="2692298"/>
                </a:lnTo>
                <a:lnTo>
                  <a:pt x="4461793" y="2702564"/>
                </a:lnTo>
                <a:cubicBezTo>
                  <a:pt x="4458296" y="2706745"/>
                  <a:pt x="4453597" y="2709835"/>
                  <a:pt x="4447013" y="2710563"/>
                </a:cubicBezTo>
                <a:cubicBezTo>
                  <a:pt x="4478982" y="2736743"/>
                  <a:pt x="4490266" y="2687290"/>
                  <a:pt x="4501550" y="2684382"/>
                </a:cubicBezTo>
                <a:cubicBezTo>
                  <a:pt x="4498965" y="2689110"/>
                  <a:pt x="4492499" y="2691609"/>
                  <a:pt x="4483000" y="2692615"/>
                </a:cubicBezTo>
                <a:lnTo>
                  <a:pt x="4467123" y="2692298"/>
                </a:lnTo>
                <a:lnTo>
                  <a:pt x="4469348" y="2688019"/>
                </a:lnTo>
                <a:cubicBezTo>
                  <a:pt x="4472872" y="2677837"/>
                  <a:pt x="4474281" y="2668383"/>
                  <a:pt x="4478982" y="2669837"/>
                </a:cubicBezTo>
                <a:cubicBezTo>
                  <a:pt x="4452656" y="2652383"/>
                  <a:pt x="4432438" y="2666928"/>
                  <a:pt x="4424915" y="2679655"/>
                </a:cubicBezTo>
                <a:lnTo>
                  <a:pt x="4424582" y="2684435"/>
                </a:lnTo>
                <a:lnTo>
                  <a:pt x="4424094" y="2684564"/>
                </a:lnTo>
                <a:lnTo>
                  <a:pt x="4415131" y="2688774"/>
                </a:lnTo>
                <a:lnTo>
                  <a:pt x="4338410" y="2681109"/>
                </a:lnTo>
                <a:cubicBezTo>
                  <a:pt x="4278113" y="2677018"/>
                  <a:pt x="4213320" y="2679269"/>
                  <a:pt x="4166840" y="2707648"/>
                </a:cubicBezTo>
                <a:lnTo>
                  <a:pt x="4130686" y="2742243"/>
                </a:lnTo>
                <a:lnTo>
                  <a:pt x="4103539" y="2748698"/>
                </a:lnTo>
                <a:lnTo>
                  <a:pt x="4075323" y="2759786"/>
                </a:lnTo>
                <a:lnTo>
                  <a:pt x="4067602" y="2761833"/>
                </a:lnTo>
                <a:cubicBezTo>
                  <a:pt x="4031871" y="2771651"/>
                  <a:pt x="3996610" y="2780378"/>
                  <a:pt x="3986270" y="2771651"/>
                </a:cubicBezTo>
                <a:cubicBezTo>
                  <a:pt x="3986270" y="2771651"/>
                  <a:pt x="4006955" y="2754197"/>
                  <a:pt x="4006955" y="2754197"/>
                </a:cubicBezTo>
                <a:cubicBezTo>
                  <a:pt x="4006013" y="2752742"/>
                  <a:pt x="3992378" y="2751288"/>
                  <a:pt x="3982038" y="2752378"/>
                </a:cubicBezTo>
                <a:lnTo>
                  <a:pt x="3978910" y="2753473"/>
                </a:lnTo>
                <a:lnTo>
                  <a:pt x="3979684" y="2748794"/>
                </a:lnTo>
                <a:cubicBezTo>
                  <a:pt x="3991177" y="2721471"/>
                  <a:pt x="4037044" y="2772378"/>
                  <a:pt x="4116028" y="2716380"/>
                </a:cubicBezTo>
                <a:cubicBezTo>
                  <a:pt x="4122610" y="2714198"/>
                  <a:pt x="4115323" y="2714017"/>
                  <a:pt x="4100719" y="2715154"/>
                </a:cubicBezTo>
                <a:lnTo>
                  <a:pt x="4051136" y="2720749"/>
                </a:lnTo>
                <a:lnTo>
                  <a:pt x="4056084" y="2713836"/>
                </a:lnTo>
                <a:cubicBezTo>
                  <a:pt x="4057494" y="2710927"/>
                  <a:pt x="4054909" y="2712018"/>
                  <a:pt x="4051149" y="2714927"/>
                </a:cubicBezTo>
                <a:lnTo>
                  <a:pt x="4044592" y="2721487"/>
                </a:lnTo>
                <a:lnTo>
                  <a:pt x="4041509" y="2721835"/>
                </a:lnTo>
                <a:cubicBezTo>
                  <a:pt x="3996140" y="2728016"/>
                  <a:pt x="3947717" y="2736744"/>
                  <a:pt x="3948656" y="2742561"/>
                </a:cubicBezTo>
                <a:cubicBezTo>
                  <a:pt x="3997550" y="2713472"/>
                  <a:pt x="3820774" y="2783286"/>
                  <a:pt x="3826418" y="2789105"/>
                </a:cubicBezTo>
                <a:cubicBezTo>
                  <a:pt x="3839583" y="2742561"/>
                  <a:pt x="3589463" y="2812376"/>
                  <a:pt x="3542449" y="2832739"/>
                </a:cubicBezTo>
                <a:cubicBezTo>
                  <a:pt x="3531166" y="2858919"/>
                  <a:pt x="3059137" y="2905463"/>
                  <a:pt x="2965106" y="2917099"/>
                </a:cubicBezTo>
                <a:cubicBezTo>
                  <a:pt x="2978270" y="2920008"/>
                  <a:pt x="2985793" y="2911280"/>
                  <a:pt x="2985793" y="2893827"/>
                </a:cubicBezTo>
                <a:cubicBezTo>
                  <a:pt x="2968869" y="2920008"/>
                  <a:pt x="2972629" y="2890918"/>
                  <a:pt x="2951943" y="2899645"/>
                </a:cubicBezTo>
                <a:cubicBezTo>
                  <a:pt x="2948182" y="2914190"/>
                  <a:pt x="2951943" y="2925825"/>
                  <a:pt x="2966988" y="2931644"/>
                </a:cubicBezTo>
                <a:cubicBezTo>
                  <a:pt x="2940659" y="2917099"/>
                  <a:pt x="2865434" y="2954915"/>
                  <a:pt x="2903047" y="2908371"/>
                </a:cubicBezTo>
                <a:cubicBezTo>
                  <a:pt x="2769525" y="2789105"/>
                  <a:pt x="2122599" y="3065455"/>
                  <a:pt x="1990958" y="3091637"/>
                </a:cubicBezTo>
                <a:cubicBezTo>
                  <a:pt x="1880943" y="3114908"/>
                  <a:pt x="1764817" y="3138180"/>
                  <a:pt x="1650335" y="3161451"/>
                </a:cubicBezTo>
                <a:lnTo>
                  <a:pt x="1561147" y="3179817"/>
                </a:lnTo>
                <a:lnTo>
                  <a:pt x="1562183" y="3175996"/>
                </a:lnTo>
                <a:cubicBezTo>
                  <a:pt x="1559362" y="3171633"/>
                  <a:pt x="1557010" y="3173088"/>
                  <a:pt x="1554896" y="3176360"/>
                </a:cubicBezTo>
                <a:lnTo>
                  <a:pt x="1552125" y="3181676"/>
                </a:lnTo>
                <a:lnTo>
                  <a:pt x="1480818" y="3196359"/>
                </a:lnTo>
                <a:cubicBezTo>
                  <a:pt x="1425369" y="3207995"/>
                  <a:pt x="1371303" y="3219631"/>
                  <a:pt x="1319585" y="3231267"/>
                </a:cubicBezTo>
                <a:cubicBezTo>
                  <a:pt x="1313944" y="3173087"/>
                  <a:pt x="826870" y="3356351"/>
                  <a:pt x="746005" y="3295264"/>
                </a:cubicBezTo>
                <a:cubicBezTo>
                  <a:pt x="779855" y="3263265"/>
                  <a:pt x="922781" y="3237084"/>
                  <a:pt x="919019" y="3234174"/>
                </a:cubicBezTo>
                <a:cubicBezTo>
                  <a:pt x="948169" y="3197813"/>
                  <a:pt x="1108020" y="3146906"/>
                  <a:pt x="1267165" y="3108363"/>
                </a:cubicBezTo>
                <a:lnTo>
                  <a:pt x="1337955" y="3092553"/>
                </a:lnTo>
                <a:lnTo>
                  <a:pt x="1356210" y="3096586"/>
                </a:lnTo>
                <a:cubicBezTo>
                  <a:pt x="1386487" y="3100034"/>
                  <a:pt x="1424003" y="3098886"/>
                  <a:pt x="1466360" y="3094318"/>
                </a:cubicBezTo>
                <a:lnTo>
                  <a:pt x="1592898" y="3073602"/>
                </a:lnTo>
                <a:lnTo>
                  <a:pt x="1582868" y="3082909"/>
                </a:lnTo>
                <a:cubicBezTo>
                  <a:pt x="1584280" y="3082909"/>
                  <a:pt x="1592271" y="3079636"/>
                  <a:pt x="1603467" y="3074774"/>
                </a:cubicBezTo>
                <a:lnTo>
                  <a:pt x="1616668" y="3068912"/>
                </a:lnTo>
                <a:lnTo>
                  <a:pt x="1759409" y="3035275"/>
                </a:lnTo>
                <a:lnTo>
                  <a:pt x="1797302" y="3024786"/>
                </a:lnTo>
                <a:lnTo>
                  <a:pt x="1823792" y="3018776"/>
                </a:lnTo>
                <a:lnTo>
                  <a:pt x="1851838" y="3009689"/>
                </a:lnTo>
                <a:lnTo>
                  <a:pt x="1913527" y="2992613"/>
                </a:lnTo>
                <a:cubicBezTo>
                  <a:pt x="2013162" y="2963601"/>
                  <a:pt x="2103379" y="2935024"/>
                  <a:pt x="2164991" y="2916285"/>
                </a:cubicBezTo>
                <a:lnTo>
                  <a:pt x="2181536" y="2911364"/>
                </a:lnTo>
                <a:lnTo>
                  <a:pt x="2224466" y="2909889"/>
                </a:lnTo>
                <a:cubicBezTo>
                  <a:pt x="2240844" y="2912781"/>
                  <a:pt x="2253066" y="2919644"/>
                  <a:pt x="2259882" y="2931644"/>
                </a:cubicBezTo>
                <a:cubicBezTo>
                  <a:pt x="2281745" y="2933825"/>
                  <a:pt x="2358350" y="2904099"/>
                  <a:pt x="2447749" y="2869311"/>
                </a:cubicBezTo>
                <a:lnTo>
                  <a:pt x="2516397" y="2842866"/>
                </a:lnTo>
                <a:lnTo>
                  <a:pt x="2541503" y="2838193"/>
                </a:lnTo>
                <a:cubicBezTo>
                  <a:pt x="2650576" y="2817467"/>
                  <a:pt x="2752598" y="2796378"/>
                  <a:pt x="2807136" y="2777469"/>
                </a:cubicBezTo>
                <a:cubicBezTo>
                  <a:pt x="2786450" y="2746925"/>
                  <a:pt x="2664213" y="2786923"/>
                  <a:pt x="2539856" y="2833829"/>
                </a:cubicBezTo>
                <a:lnTo>
                  <a:pt x="2516397" y="2842866"/>
                </a:lnTo>
                <a:lnTo>
                  <a:pt x="2377658" y="2868692"/>
                </a:lnTo>
                <a:cubicBezTo>
                  <a:pt x="2324647" y="2878555"/>
                  <a:pt x="2274930" y="2888009"/>
                  <a:pt x="2233555" y="2896736"/>
                </a:cubicBezTo>
                <a:cubicBezTo>
                  <a:pt x="2226504" y="2898373"/>
                  <a:pt x="2217064" y="2900917"/>
                  <a:pt x="2205536" y="2904225"/>
                </a:cubicBezTo>
                <a:lnTo>
                  <a:pt x="2181536" y="2911364"/>
                </a:lnTo>
                <a:lnTo>
                  <a:pt x="2164121" y="2911963"/>
                </a:lnTo>
                <a:cubicBezTo>
                  <a:pt x="2093818" y="2923621"/>
                  <a:pt x="1997402" y="2960539"/>
                  <a:pt x="1908685" y="2991271"/>
                </a:cubicBezTo>
                <a:lnTo>
                  <a:pt x="1851838" y="3009689"/>
                </a:lnTo>
                <a:lnTo>
                  <a:pt x="1797302" y="3024786"/>
                </a:lnTo>
                <a:lnTo>
                  <a:pt x="1751545" y="3035167"/>
                </a:lnTo>
                <a:cubicBezTo>
                  <a:pt x="1730408" y="3038002"/>
                  <a:pt x="1712629" y="3037821"/>
                  <a:pt x="1699465" y="3033457"/>
                </a:cubicBezTo>
                <a:cubicBezTo>
                  <a:pt x="1699465" y="3032003"/>
                  <a:pt x="1671727" y="3044366"/>
                  <a:pt x="1643284" y="3057092"/>
                </a:cubicBezTo>
                <a:lnTo>
                  <a:pt x="1616668" y="3068912"/>
                </a:lnTo>
                <a:lnTo>
                  <a:pt x="1605558" y="3071530"/>
                </a:lnTo>
                <a:lnTo>
                  <a:pt x="1592898" y="3073602"/>
                </a:lnTo>
                <a:lnTo>
                  <a:pt x="1611078" y="3056729"/>
                </a:lnTo>
                <a:cubicBezTo>
                  <a:pt x="1591333" y="3046911"/>
                  <a:pt x="1497273" y="3059183"/>
                  <a:pt x="1384338" y="3082194"/>
                </a:cubicBezTo>
                <a:lnTo>
                  <a:pt x="1337955" y="3092553"/>
                </a:lnTo>
                <a:lnTo>
                  <a:pt x="1316524" y="3087818"/>
                </a:lnTo>
                <a:lnTo>
                  <a:pt x="1303566" y="3079886"/>
                </a:lnTo>
                <a:lnTo>
                  <a:pt x="1314178" y="3078545"/>
                </a:lnTo>
                <a:cubicBezTo>
                  <a:pt x="1318176" y="3077091"/>
                  <a:pt x="1321467" y="3074183"/>
                  <a:pt x="1321466" y="3068364"/>
                </a:cubicBezTo>
                <a:cubicBezTo>
                  <a:pt x="1317705" y="3066910"/>
                  <a:pt x="1313005" y="3067637"/>
                  <a:pt x="1309242" y="3069819"/>
                </a:cubicBezTo>
                <a:lnTo>
                  <a:pt x="1302970" y="3079521"/>
                </a:lnTo>
                <a:lnTo>
                  <a:pt x="1289496" y="3071274"/>
                </a:lnTo>
                <a:cubicBezTo>
                  <a:pt x="1285499" y="3076001"/>
                  <a:pt x="1277685" y="3081227"/>
                  <a:pt x="1267018" y="3086694"/>
                </a:cubicBezTo>
                <a:lnTo>
                  <a:pt x="1248404" y="3094618"/>
                </a:lnTo>
                <a:lnTo>
                  <a:pt x="1248124" y="3094546"/>
                </a:lnTo>
                <a:lnTo>
                  <a:pt x="1245989" y="3095647"/>
                </a:lnTo>
                <a:lnTo>
                  <a:pt x="1227437" y="3103544"/>
                </a:lnTo>
                <a:cubicBezTo>
                  <a:pt x="1135052" y="3137635"/>
                  <a:pt x="974968" y="3170906"/>
                  <a:pt x="956631" y="3146906"/>
                </a:cubicBezTo>
                <a:cubicBezTo>
                  <a:pt x="981078" y="3120726"/>
                  <a:pt x="1043138" y="3106180"/>
                  <a:pt x="992362" y="3097454"/>
                </a:cubicBezTo>
                <a:cubicBezTo>
                  <a:pt x="996123" y="3129452"/>
                  <a:pt x="887049" y="3173087"/>
                  <a:pt x="868243" y="3149815"/>
                </a:cubicBezTo>
                <a:cubicBezTo>
                  <a:pt x="926071" y="3158542"/>
                  <a:pt x="830514" y="3139452"/>
                  <a:pt x="794196" y="3147770"/>
                </a:cubicBezTo>
                <a:lnTo>
                  <a:pt x="782690" y="3154069"/>
                </a:lnTo>
                <a:lnTo>
                  <a:pt x="781266" y="3139634"/>
                </a:lnTo>
                <a:cubicBezTo>
                  <a:pt x="780326" y="3123635"/>
                  <a:pt x="780796" y="3107635"/>
                  <a:pt x="785497" y="3111999"/>
                </a:cubicBezTo>
                <a:cubicBezTo>
                  <a:pt x="772332" y="3132361"/>
                  <a:pt x="766692" y="3132361"/>
                  <a:pt x="762930" y="3109090"/>
                </a:cubicBezTo>
                <a:cubicBezTo>
                  <a:pt x="717796" y="3109090"/>
                  <a:pt x="777974" y="3135271"/>
                  <a:pt x="768572" y="3129452"/>
                </a:cubicBezTo>
                <a:cubicBezTo>
                  <a:pt x="757287" y="3143997"/>
                  <a:pt x="749766" y="3117816"/>
                  <a:pt x="740362" y="3138180"/>
                </a:cubicBezTo>
                <a:cubicBezTo>
                  <a:pt x="762929" y="3152725"/>
                  <a:pt x="751646" y="3155634"/>
                  <a:pt x="704631" y="3149815"/>
                </a:cubicBezTo>
                <a:cubicBezTo>
                  <a:pt x="832512" y="3071274"/>
                  <a:pt x="616243" y="3164360"/>
                  <a:pt x="616243" y="3164360"/>
                </a:cubicBezTo>
                <a:cubicBezTo>
                  <a:pt x="670780" y="3138180"/>
                  <a:pt x="563588" y="3146906"/>
                  <a:pt x="518453" y="3173087"/>
                </a:cubicBezTo>
                <a:cubicBezTo>
                  <a:pt x="519394" y="3126544"/>
                  <a:pt x="509051" y="3127998"/>
                  <a:pt x="493770" y="3142544"/>
                </a:cubicBezTo>
                <a:lnTo>
                  <a:pt x="489886" y="3146644"/>
                </a:lnTo>
                <a:lnTo>
                  <a:pt x="487424" y="3142953"/>
                </a:lnTo>
                <a:cubicBezTo>
                  <a:pt x="486247" y="3141907"/>
                  <a:pt x="486483" y="3143452"/>
                  <a:pt x="487424" y="3145816"/>
                </a:cubicBezTo>
                <a:lnTo>
                  <a:pt x="488609" y="3147993"/>
                </a:lnTo>
                <a:lnTo>
                  <a:pt x="467940" y="3169815"/>
                </a:lnTo>
                <a:lnTo>
                  <a:pt x="450941" y="3182190"/>
                </a:lnTo>
                <a:lnTo>
                  <a:pt x="445816" y="3165088"/>
                </a:lnTo>
                <a:lnTo>
                  <a:pt x="439205" y="3153368"/>
                </a:lnTo>
                <a:lnTo>
                  <a:pt x="456012" y="3141043"/>
                </a:lnTo>
                <a:cubicBezTo>
                  <a:pt x="466502" y="3132726"/>
                  <a:pt x="433355" y="3153452"/>
                  <a:pt x="431946" y="3138180"/>
                </a:cubicBezTo>
                <a:cubicBezTo>
                  <a:pt x="501527" y="3091637"/>
                  <a:pt x="495886" y="3149815"/>
                  <a:pt x="537258" y="3129452"/>
                </a:cubicBezTo>
                <a:cubicBezTo>
                  <a:pt x="527855" y="3068364"/>
                  <a:pt x="791138" y="3045093"/>
                  <a:pt x="783616" y="3016003"/>
                </a:cubicBezTo>
                <a:cubicBezTo>
                  <a:pt x="772333" y="3024731"/>
                  <a:pt x="768571" y="3021821"/>
                  <a:pt x="772332" y="3007277"/>
                </a:cubicBezTo>
                <a:cubicBezTo>
                  <a:pt x="800542" y="3007276"/>
                  <a:pt x="802422" y="3018912"/>
                  <a:pt x="777974" y="3036366"/>
                </a:cubicBezTo>
                <a:cubicBezTo>
                  <a:pt x="894571" y="3059638"/>
                  <a:pt x="1060063" y="2960733"/>
                  <a:pt x="1092035" y="2928735"/>
                </a:cubicBezTo>
                <a:cubicBezTo>
                  <a:pt x="994244" y="2879283"/>
                  <a:pt x="789259" y="2940370"/>
                  <a:pt x="742243" y="2960733"/>
                </a:cubicBezTo>
                <a:cubicBezTo>
                  <a:pt x="744123" y="2957824"/>
                  <a:pt x="805243" y="2927280"/>
                  <a:pt x="869418" y="2900008"/>
                </a:cubicBezTo>
                <a:lnTo>
                  <a:pt x="938507" y="2873900"/>
                </a:lnTo>
                <a:lnTo>
                  <a:pt x="950050" y="2873828"/>
                </a:lnTo>
                <a:cubicBezTo>
                  <a:pt x="977787" y="2872737"/>
                  <a:pt x="1008348" y="2869101"/>
                  <a:pt x="1014930" y="2858919"/>
                </a:cubicBezTo>
                <a:cubicBezTo>
                  <a:pt x="1007877" y="2853829"/>
                  <a:pt x="987543" y="2857283"/>
                  <a:pt x="960952" y="2865419"/>
                </a:cubicBezTo>
                <a:lnTo>
                  <a:pt x="938507" y="2873900"/>
                </a:lnTo>
                <a:lnTo>
                  <a:pt x="913906" y="2874055"/>
                </a:lnTo>
                <a:cubicBezTo>
                  <a:pt x="904797" y="2873828"/>
                  <a:pt x="899745" y="2873464"/>
                  <a:pt x="902095" y="2873464"/>
                </a:cubicBezTo>
                <a:cubicBezTo>
                  <a:pt x="920901" y="2873464"/>
                  <a:pt x="924662" y="2864738"/>
                  <a:pt x="917138" y="2847283"/>
                </a:cubicBezTo>
                <a:cubicBezTo>
                  <a:pt x="920901" y="2856011"/>
                  <a:pt x="925132" y="2859646"/>
                  <a:pt x="929833" y="2857829"/>
                </a:cubicBezTo>
                <a:lnTo>
                  <a:pt x="932626" y="2853835"/>
                </a:lnTo>
                <a:lnTo>
                  <a:pt x="928423" y="2870555"/>
                </a:lnTo>
                <a:cubicBezTo>
                  <a:pt x="924662" y="2821103"/>
                  <a:pt x="1058184" y="2815285"/>
                  <a:pt x="1069466" y="2815286"/>
                </a:cubicBezTo>
                <a:cubicBezTo>
                  <a:pt x="1063825" y="2815285"/>
                  <a:pt x="1039378" y="2826921"/>
                  <a:pt x="1039377" y="2838557"/>
                </a:cubicBezTo>
                <a:cubicBezTo>
                  <a:pt x="1131526" y="2745470"/>
                  <a:pt x="1490719" y="2666928"/>
                  <a:pt x="1597913" y="2666928"/>
                </a:cubicBezTo>
                <a:cubicBezTo>
                  <a:pt x="1584749" y="2655292"/>
                  <a:pt x="1582868" y="2649474"/>
                  <a:pt x="1565943" y="2658201"/>
                </a:cubicBezTo>
                <a:cubicBezTo>
                  <a:pt x="1565944" y="2655292"/>
                  <a:pt x="1564062" y="2655292"/>
                  <a:pt x="1560301" y="2655292"/>
                </a:cubicBezTo>
                <a:cubicBezTo>
                  <a:pt x="1592271" y="2620385"/>
                  <a:pt x="1616719" y="2640748"/>
                  <a:pt x="1618601" y="2678564"/>
                </a:cubicBezTo>
                <a:cubicBezTo>
                  <a:pt x="1639287" y="2681473"/>
                  <a:pt x="1713570" y="2648021"/>
                  <a:pt x="1784328" y="2617840"/>
                </a:cubicBezTo>
                <a:lnTo>
                  <a:pt x="1852459" y="2591067"/>
                </a:lnTo>
                <a:lnTo>
                  <a:pt x="1895637" y="2579615"/>
                </a:lnTo>
                <a:cubicBezTo>
                  <a:pt x="1910683" y="2576206"/>
                  <a:pt x="1922788" y="2574569"/>
                  <a:pt x="1928899" y="2576751"/>
                </a:cubicBezTo>
                <a:cubicBezTo>
                  <a:pt x="1925609" y="2568751"/>
                  <a:pt x="1907154" y="2571478"/>
                  <a:pt x="1880679" y="2579977"/>
                </a:cubicBezTo>
                <a:lnTo>
                  <a:pt x="1852459" y="2591067"/>
                </a:lnTo>
                <a:lnTo>
                  <a:pt x="1844740" y="2593113"/>
                </a:lnTo>
                <a:cubicBezTo>
                  <a:pt x="1809011" y="2602931"/>
                  <a:pt x="1773750" y="2611659"/>
                  <a:pt x="1763406" y="2602931"/>
                </a:cubicBezTo>
                <a:cubicBezTo>
                  <a:pt x="1763406" y="2602931"/>
                  <a:pt x="1784092" y="2585477"/>
                  <a:pt x="1784092" y="2585477"/>
                </a:cubicBezTo>
                <a:cubicBezTo>
                  <a:pt x="1783152" y="2584023"/>
                  <a:pt x="1769518" y="2582569"/>
                  <a:pt x="1759176" y="2583660"/>
                </a:cubicBezTo>
                <a:lnTo>
                  <a:pt x="1756047" y="2584753"/>
                </a:lnTo>
                <a:lnTo>
                  <a:pt x="1756820" y="2580074"/>
                </a:lnTo>
                <a:cubicBezTo>
                  <a:pt x="1768313" y="2552752"/>
                  <a:pt x="1814183" y="2603658"/>
                  <a:pt x="1893167" y="2547661"/>
                </a:cubicBezTo>
                <a:cubicBezTo>
                  <a:pt x="1899749" y="2545480"/>
                  <a:pt x="1892462" y="2545297"/>
                  <a:pt x="1877859" y="2546434"/>
                </a:cubicBezTo>
                <a:lnTo>
                  <a:pt x="1826847" y="2552190"/>
                </a:lnTo>
                <a:lnTo>
                  <a:pt x="1831519" y="2546933"/>
                </a:lnTo>
                <a:cubicBezTo>
                  <a:pt x="1846799" y="2528299"/>
                  <a:pt x="1828288" y="2541480"/>
                  <a:pt x="1820059" y="2552388"/>
                </a:cubicBezTo>
                <a:lnTo>
                  <a:pt x="1819934" y="2552971"/>
                </a:lnTo>
                <a:lnTo>
                  <a:pt x="1818649" y="2553115"/>
                </a:lnTo>
                <a:cubicBezTo>
                  <a:pt x="1773279" y="2559296"/>
                  <a:pt x="1724854" y="2568024"/>
                  <a:pt x="1725794" y="2573841"/>
                </a:cubicBezTo>
                <a:cubicBezTo>
                  <a:pt x="1774691" y="2544751"/>
                  <a:pt x="1597914" y="2614567"/>
                  <a:pt x="1603556" y="2620385"/>
                </a:cubicBezTo>
                <a:cubicBezTo>
                  <a:pt x="1616719" y="2573841"/>
                  <a:pt x="1366600" y="2643657"/>
                  <a:pt x="1319585" y="2664019"/>
                </a:cubicBezTo>
                <a:cubicBezTo>
                  <a:pt x="1308302" y="2690200"/>
                  <a:pt x="836273" y="2736743"/>
                  <a:pt x="742243" y="2748379"/>
                </a:cubicBezTo>
                <a:cubicBezTo>
                  <a:pt x="755407" y="2751287"/>
                  <a:pt x="762929" y="2742561"/>
                  <a:pt x="762930" y="2725107"/>
                </a:cubicBezTo>
                <a:cubicBezTo>
                  <a:pt x="746005" y="2751287"/>
                  <a:pt x="749767" y="2722199"/>
                  <a:pt x="729078" y="2730925"/>
                </a:cubicBezTo>
                <a:cubicBezTo>
                  <a:pt x="725318" y="2745470"/>
                  <a:pt x="729078" y="2757106"/>
                  <a:pt x="744123" y="2762924"/>
                </a:cubicBezTo>
                <a:cubicBezTo>
                  <a:pt x="717795" y="2748379"/>
                  <a:pt x="642572" y="2786196"/>
                  <a:pt x="680184" y="2739652"/>
                </a:cubicBezTo>
                <a:cubicBezTo>
                  <a:pt x="625647" y="2693109"/>
                  <a:pt x="614364" y="2760015"/>
                  <a:pt x="574870" y="2733834"/>
                </a:cubicBezTo>
                <a:cubicBezTo>
                  <a:pt x="596028" y="2703290"/>
                  <a:pt x="677480" y="2672747"/>
                  <a:pt x="729579" y="2659383"/>
                </a:cubicBezTo>
                <a:lnTo>
                  <a:pt x="768256" y="2652440"/>
                </a:lnTo>
                <a:lnTo>
                  <a:pt x="768689" y="2654792"/>
                </a:lnTo>
                <a:cubicBezTo>
                  <a:pt x="772215" y="2669110"/>
                  <a:pt x="787377" y="2708381"/>
                  <a:pt x="826870" y="2675654"/>
                </a:cubicBezTo>
                <a:cubicBezTo>
                  <a:pt x="808065" y="2643656"/>
                  <a:pt x="800543" y="2655292"/>
                  <a:pt x="813705" y="2649474"/>
                </a:cubicBezTo>
                <a:cubicBezTo>
                  <a:pt x="812766" y="2636384"/>
                  <a:pt x="779855" y="2641475"/>
                  <a:pt x="743419" y="2650929"/>
                </a:cubicBezTo>
                <a:lnTo>
                  <a:pt x="694733" y="2665176"/>
                </a:lnTo>
                <a:lnTo>
                  <a:pt x="698343" y="2660020"/>
                </a:lnTo>
                <a:cubicBezTo>
                  <a:pt x="698638" y="2658929"/>
                  <a:pt x="697344" y="2659656"/>
                  <a:pt x="695699" y="2661111"/>
                </a:cubicBezTo>
                <a:lnTo>
                  <a:pt x="693562" y="2665518"/>
                </a:lnTo>
                <a:lnTo>
                  <a:pt x="689675" y="2666656"/>
                </a:lnTo>
                <a:lnTo>
                  <a:pt x="688661" y="2666976"/>
                </a:lnTo>
                <a:lnTo>
                  <a:pt x="683710" y="2664020"/>
                </a:lnTo>
                <a:cubicBezTo>
                  <a:pt x="681711" y="2663656"/>
                  <a:pt x="679891" y="2664020"/>
                  <a:pt x="679744" y="2665383"/>
                </a:cubicBezTo>
                <a:lnTo>
                  <a:pt x="682633" y="2668881"/>
                </a:lnTo>
                <a:lnTo>
                  <a:pt x="651975" y="2678564"/>
                </a:lnTo>
                <a:cubicBezTo>
                  <a:pt x="695227" y="2623293"/>
                  <a:pt x="588035" y="2652383"/>
                  <a:pt x="533498" y="2655292"/>
                </a:cubicBezTo>
                <a:cubicBezTo>
                  <a:pt x="572990" y="2632021"/>
                  <a:pt x="552304" y="2646566"/>
                  <a:pt x="537258" y="2649474"/>
                </a:cubicBezTo>
                <a:cubicBezTo>
                  <a:pt x="542899" y="2643657"/>
                  <a:pt x="580512" y="2602931"/>
                  <a:pt x="586154" y="2611658"/>
                </a:cubicBezTo>
                <a:cubicBezTo>
                  <a:pt x="576752" y="2614567"/>
                  <a:pt x="564526" y="2610204"/>
                  <a:pt x="553245" y="2607659"/>
                </a:cubicBezTo>
                <a:lnTo>
                  <a:pt x="540567" y="2606598"/>
                </a:lnTo>
                <a:lnTo>
                  <a:pt x="526915" y="2590204"/>
                </a:lnTo>
                <a:cubicBezTo>
                  <a:pt x="519864" y="2587659"/>
                  <a:pt x="511870" y="2589841"/>
                  <a:pt x="503408" y="2597113"/>
                </a:cubicBezTo>
                <a:cubicBezTo>
                  <a:pt x="535378" y="2515662"/>
                  <a:pt x="674542" y="2483663"/>
                  <a:pt x="730960" y="2416757"/>
                </a:cubicBezTo>
                <a:cubicBezTo>
                  <a:pt x="706513" y="2410940"/>
                  <a:pt x="712154" y="2422576"/>
                  <a:pt x="685826" y="2396395"/>
                </a:cubicBezTo>
                <a:cubicBezTo>
                  <a:pt x="742244" y="2346942"/>
                  <a:pt x="875765" y="2326580"/>
                  <a:pt x="875765" y="2277127"/>
                </a:cubicBezTo>
                <a:cubicBezTo>
                  <a:pt x="920900" y="2285854"/>
                  <a:pt x="956632" y="2221857"/>
                  <a:pt x="998004" y="2230584"/>
                </a:cubicBezTo>
                <a:cubicBezTo>
                  <a:pt x="982959" y="2216039"/>
                  <a:pt x="969796" y="2216039"/>
                  <a:pt x="954751" y="2224766"/>
                </a:cubicBezTo>
                <a:cubicBezTo>
                  <a:pt x="990013" y="2189859"/>
                  <a:pt x="1033619" y="2165678"/>
                  <a:pt x="1081927" y="2148087"/>
                </a:cubicBezTo>
                <a:lnTo>
                  <a:pt x="1110355" y="2139822"/>
                </a:lnTo>
                <a:lnTo>
                  <a:pt x="1271002" y="2106285"/>
                </a:lnTo>
                <a:lnTo>
                  <a:pt x="1399042" y="2088545"/>
                </a:lnTo>
                <a:cubicBezTo>
                  <a:pt x="1451581" y="2080773"/>
                  <a:pt x="1501534" y="2071319"/>
                  <a:pt x="1545256" y="2056047"/>
                </a:cubicBezTo>
                <a:cubicBezTo>
                  <a:pt x="1546667" y="2059683"/>
                  <a:pt x="1540790" y="2060047"/>
                  <a:pt x="1532504" y="2058729"/>
                </a:cubicBezTo>
                <a:lnTo>
                  <a:pt x="1507721" y="2051981"/>
                </a:lnTo>
                <a:lnTo>
                  <a:pt x="1507730" y="2051978"/>
                </a:lnTo>
                <a:cubicBezTo>
                  <a:pt x="1656212" y="2011685"/>
                  <a:pt x="1801489" y="1956052"/>
                  <a:pt x="1938300" y="1861146"/>
                </a:cubicBezTo>
                <a:cubicBezTo>
                  <a:pt x="1963689" y="1854601"/>
                  <a:pt x="1844153" y="1866055"/>
                  <a:pt x="1794701" y="1877100"/>
                </a:cubicBezTo>
                <a:lnTo>
                  <a:pt x="1788416" y="1878999"/>
                </a:lnTo>
                <a:lnTo>
                  <a:pt x="1805015" y="1867329"/>
                </a:lnTo>
                <a:cubicBezTo>
                  <a:pt x="1814650" y="1862601"/>
                  <a:pt x="1824526" y="1859692"/>
                  <a:pt x="1834868" y="1858237"/>
                </a:cubicBezTo>
                <a:lnTo>
                  <a:pt x="1819772" y="1841392"/>
                </a:lnTo>
                <a:lnTo>
                  <a:pt x="1823979" y="1838245"/>
                </a:lnTo>
                <a:cubicBezTo>
                  <a:pt x="1841554" y="1822989"/>
                  <a:pt x="1834105" y="1820875"/>
                  <a:pt x="1823351" y="1822239"/>
                </a:cubicBezTo>
                <a:lnTo>
                  <a:pt x="1810116" y="1825296"/>
                </a:lnTo>
                <a:lnTo>
                  <a:pt x="1814183" y="1823330"/>
                </a:lnTo>
                <a:lnTo>
                  <a:pt x="1804171" y="1826669"/>
                </a:lnTo>
                <a:lnTo>
                  <a:pt x="1804018" y="1826704"/>
                </a:lnTo>
                <a:lnTo>
                  <a:pt x="1798916" y="1822705"/>
                </a:lnTo>
                <a:lnTo>
                  <a:pt x="1827522" y="1819830"/>
                </a:lnTo>
                <a:cubicBezTo>
                  <a:pt x="1836398" y="1818966"/>
                  <a:pt x="1842861" y="1818239"/>
                  <a:pt x="1844272" y="1817512"/>
                </a:cubicBezTo>
                <a:cubicBezTo>
                  <a:pt x="1829227" y="1788422"/>
                  <a:pt x="1793495" y="1820421"/>
                  <a:pt x="1780331" y="1805876"/>
                </a:cubicBezTo>
                <a:cubicBezTo>
                  <a:pt x="1831108" y="1776786"/>
                  <a:pt x="1812302" y="1791331"/>
                  <a:pt x="1868719" y="1776786"/>
                </a:cubicBezTo>
                <a:cubicBezTo>
                  <a:pt x="1861197" y="1756424"/>
                  <a:pt x="1345915" y="1916417"/>
                  <a:pt x="1334630" y="1930961"/>
                </a:cubicBezTo>
                <a:cubicBezTo>
                  <a:pt x="1326169" y="1871328"/>
                  <a:pt x="1311593" y="1869873"/>
                  <a:pt x="1294433" y="1883327"/>
                </a:cubicBezTo>
                <a:lnTo>
                  <a:pt x="1276915" y="1900017"/>
                </a:lnTo>
                <a:lnTo>
                  <a:pt x="1275862" y="1897508"/>
                </a:lnTo>
                <a:cubicBezTo>
                  <a:pt x="1266459" y="1895326"/>
                  <a:pt x="1249065" y="1896054"/>
                  <a:pt x="1265048" y="1887327"/>
                </a:cubicBezTo>
                <a:cubicBezTo>
                  <a:pt x="1157856" y="1916417"/>
                  <a:pt x="1058183" y="1930961"/>
                  <a:pt x="958512" y="1954234"/>
                </a:cubicBezTo>
                <a:cubicBezTo>
                  <a:pt x="950989" y="1893144"/>
                  <a:pt x="422541" y="2102590"/>
                  <a:pt x="334155" y="2047320"/>
                </a:cubicBezTo>
                <a:cubicBezTo>
                  <a:pt x="369885" y="2012412"/>
                  <a:pt x="524094" y="1977505"/>
                  <a:pt x="522214" y="1974596"/>
                </a:cubicBezTo>
                <a:cubicBezTo>
                  <a:pt x="646333" y="1820421"/>
                  <a:pt x="894572" y="1962960"/>
                  <a:pt x="1020571" y="1855328"/>
                </a:cubicBezTo>
                <a:cubicBezTo>
                  <a:pt x="1022452" y="1802967"/>
                  <a:pt x="1093915" y="1811695"/>
                  <a:pt x="1231198" y="1750606"/>
                </a:cubicBezTo>
                <a:cubicBezTo>
                  <a:pt x="1197348" y="1744788"/>
                  <a:pt x="988601" y="1840783"/>
                  <a:pt x="937826" y="1794240"/>
                </a:cubicBezTo>
                <a:cubicBezTo>
                  <a:pt x="902095" y="1837875"/>
                  <a:pt x="603080" y="1919325"/>
                  <a:pt x="574871" y="1884418"/>
                </a:cubicBezTo>
                <a:cubicBezTo>
                  <a:pt x="603080" y="1855328"/>
                  <a:pt x="668900" y="1837875"/>
                  <a:pt x="614364" y="1832057"/>
                </a:cubicBezTo>
                <a:cubicBezTo>
                  <a:pt x="620005" y="1866964"/>
                  <a:pt x="499647" y="1913508"/>
                  <a:pt x="480840" y="1893145"/>
                </a:cubicBezTo>
                <a:cubicBezTo>
                  <a:pt x="512812" y="1896054"/>
                  <a:pt x="431945" y="1866964"/>
                  <a:pt x="415019" y="1916417"/>
                </a:cubicBezTo>
                <a:cubicBezTo>
                  <a:pt x="406558" y="1907689"/>
                  <a:pt x="390690" y="1876054"/>
                  <a:pt x="387252" y="1864464"/>
                </a:cubicBezTo>
                <a:lnTo>
                  <a:pt x="388547" y="1861480"/>
                </a:lnTo>
                <a:lnTo>
                  <a:pt x="389397" y="1861510"/>
                </a:lnTo>
                <a:cubicBezTo>
                  <a:pt x="392454" y="1859692"/>
                  <a:pt x="395275" y="1856783"/>
                  <a:pt x="398095" y="1855328"/>
                </a:cubicBezTo>
                <a:cubicBezTo>
                  <a:pt x="396215" y="1855328"/>
                  <a:pt x="388692" y="1846602"/>
                  <a:pt x="379288" y="1861147"/>
                </a:cubicBezTo>
                <a:lnTo>
                  <a:pt x="388348" y="1861472"/>
                </a:lnTo>
                <a:lnTo>
                  <a:pt x="372943" y="1876055"/>
                </a:lnTo>
                <a:cubicBezTo>
                  <a:pt x="368946" y="1875691"/>
                  <a:pt x="366125" y="1869873"/>
                  <a:pt x="364244" y="1858237"/>
                </a:cubicBezTo>
                <a:cubicBezTo>
                  <a:pt x="319110" y="1861147"/>
                  <a:pt x="381170" y="1884418"/>
                  <a:pt x="371766" y="1878600"/>
                </a:cubicBezTo>
                <a:cubicBezTo>
                  <a:pt x="358602" y="1893145"/>
                  <a:pt x="349200" y="1864055"/>
                  <a:pt x="339797" y="1887327"/>
                </a:cubicBezTo>
                <a:cubicBezTo>
                  <a:pt x="366125" y="1901872"/>
                  <a:pt x="352961" y="1904780"/>
                  <a:pt x="302184" y="1901872"/>
                </a:cubicBezTo>
                <a:cubicBezTo>
                  <a:pt x="441348" y="1814603"/>
                  <a:pt x="206275" y="1922234"/>
                  <a:pt x="206275" y="1922234"/>
                </a:cubicBezTo>
                <a:cubicBezTo>
                  <a:pt x="268333" y="1890236"/>
                  <a:pt x="146094" y="1910599"/>
                  <a:pt x="100961" y="1939689"/>
                </a:cubicBezTo>
                <a:cubicBezTo>
                  <a:pt x="100962" y="1867691"/>
                  <a:pt x="75574" y="1910235"/>
                  <a:pt x="45426" y="1942143"/>
                </a:cubicBezTo>
                <a:lnTo>
                  <a:pt x="26828" y="1956391"/>
                </a:lnTo>
                <a:lnTo>
                  <a:pt x="19860" y="1937143"/>
                </a:lnTo>
                <a:lnTo>
                  <a:pt x="13474" y="1927620"/>
                </a:lnTo>
                <a:lnTo>
                  <a:pt x="21505" y="1921581"/>
                </a:lnTo>
                <a:cubicBezTo>
                  <a:pt x="55857" y="1895690"/>
                  <a:pt x="6697" y="1931324"/>
                  <a:pt x="5051" y="1913508"/>
                </a:cubicBezTo>
                <a:cubicBezTo>
                  <a:pt x="78393" y="1858237"/>
                  <a:pt x="76512" y="1919325"/>
                  <a:pt x="119766" y="1893144"/>
                </a:cubicBezTo>
                <a:cubicBezTo>
                  <a:pt x="106603" y="1829147"/>
                  <a:pt x="392454" y="1782605"/>
                  <a:pt x="386811" y="1759333"/>
                </a:cubicBezTo>
                <a:cubicBezTo>
                  <a:pt x="373648" y="1768060"/>
                  <a:pt x="369885" y="1768060"/>
                  <a:pt x="373648" y="1750606"/>
                </a:cubicBezTo>
                <a:cubicBezTo>
                  <a:pt x="403735" y="1750605"/>
                  <a:pt x="405617" y="1759333"/>
                  <a:pt x="379288" y="1779695"/>
                </a:cubicBezTo>
                <a:cubicBezTo>
                  <a:pt x="445109" y="1788423"/>
                  <a:pt x="521744" y="1765878"/>
                  <a:pt x="586625" y="1736789"/>
                </a:cubicBezTo>
                <a:lnTo>
                  <a:pt x="651645" y="1702297"/>
                </a:lnTo>
                <a:lnTo>
                  <a:pt x="651976" y="1702245"/>
                </a:lnTo>
                <a:cubicBezTo>
                  <a:pt x="655736" y="1700426"/>
                  <a:pt x="659498" y="1698244"/>
                  <a:pt x="663258" y="1698244"/>
                </a:cubicBezTo>
                <a:lnTo>
                  <a:pt x="661245" y="1697205"/>
                </a:lnTo>
                <a:lnTo>
                  <a:pt x="672308" y="1691336"/>
                </a:lnTo>
                <a:cubicBezTo>
                  <a:pt x="696052" y="1676610"/>
                  <a:pt x="714035" y="1663337"/>
                  <a:pt x="723437" y="1654611"/>
                </a:cubicBezTo>
                <a:cubicBezTo>
                  <a:pt x="610602" y="1605157"/>
                  <a:pt x="398094" y="1677882"/>
                  <a:pt x="339796" y="1704063"/>
                </a:cubicBezTo>
                <a:cubicBezTo>
                  <a:pt x="343558" y="1699699"/>
                  <a:pt x="409848" y="1664064"/>
                  <a:pt x="479430" y="1632429"/>
                </a:cubicBezTo>
                <a:lnTo>
                  <a:pt x="549250" y="1604313"/>
                </a:lnTo>
                <a:lnTo>
                  <a:pt x="564997" y="1603703"/>
                </a:lnTo>
                <a:cubicBezTo>
                  <a:pt x="580748" y="1602613"/>
                  <a:pt x="597555" y="1600795"/>
                  <a:pt x="611249" y="1597795"/>
                </a:cubicBezTo>
                <a:lnTo>
                  <a:pt x="633682" y="1587214"/>
                </a:lnTo>
                <a:lnTo>
                  <a:pt x="630837" y="1593795"/>
                </a:lnTo>
                <a:cubicBezTo>
                  <a:pt x="631113" y="1597749"/>
                  <a:pt x="632933" y="1603340"/>
                  <a:pt x="636931" y="1610976"/>
                </a:cubicBezTo>
                <a:cubicBezTo>
                  <a:pt x="655736" y="1613158"/>
                  <a:pt x="663141" y="1610431"/>
                  <a:pt x="664169" y="1606067"/>
                </a:cubicBezTo>
                <a:lnTo>
                  <a:pt x="654674" y="1593378"/>
                </a:lnTo>
                <a:lnTo>
                  <a:pt x="666520" y="1592750"/>
                </a:lnTo>
                <a:cubicBezTo>
                  <a:pt x="682653" y="1586613"/>
                  <a:pt x="702751" y="1570250"/>
                  <a:pt x="719676" y="1596431"/>
                </a:cubicBezTo>
                <a:cubicBezTo>
                  <a:pt x="806889" y="1525161"/>
                  <a:pt x="695405" y="1565250"/>
                  <a:pt x="661132" y="1586130"/>
                </a:cubicBezTo>
                <a:lnTo>
                  <a:pt x="653725" y="1592109"/>
                </a:lnTo>
                <a:lnTo>
                  <a:pt x="653151" y="1591341"/>
                </a:lnTo>
                <a:lnTo>
                  <a:pt x="634876" y="1586651"/>
                </a:lnTo>
                <a:lnTo>
                  <a:pt x="638810" y="1584795"/>
                </a:lnTo>
                <a:cubicBezTo>
                  <a:pt x="630348" y="1578978"/>
                  <a:pt x="607899" y="1582977"/>
                  <a:pt x="578866" y="1592386"/>
                </a:cubicBezTo>
                <a:lnTo>
                  <a:pt x="549250" y="1604313"/>
                </a:lnTo>
                <a:lnTo>
                  <a:pt x="525094" y="1605248"/>
                </a:lnTo>
                <a:cubicBezTo>
                  <a:pt x="515632" y="1605340"/>
                  <a:pt x="511401" y="1605157"/>
                  <a:pt x="516573" y="1605157"/>
                </a:cubicBezTo>
                <a:cubicBezTo>
                  <a:pt x="537259" y="1605157"/>
                  <a:pt x="542900" y="1593522"/>
                  <a:pt x="533498" y="1576069"/>
                </a:cubicBezTo>
                <a:cubicBezTo>
                  <a:pt x="538199" y="1584795"/>
                  <a:pt x="542899" y="1587704"/>
                  <a:pt x="548072" y="1585159"/>
                </a:cubicBezTo>
                <a:lnTo>
                  <a:pt x="553091" y="1578340"/>
                </a:lnTo>
                <a:lnTo>
                  <a:pt x="548542" y="1596431"/>
                </a:lnTo>
                <a:cubicBezTo>
                  <a:pt x="544782" y="1544070"/>
                  <a:pt x="689587" y="1532434"/>
                  <a:pt x="702750" y="1532434"/>
                </a:cubicBezTo>
                <a:cubicBezTo>
                  <a:pt x="697109" y="1535343"/>
                  <a:pt x="668901" y="1546979"/>
                  <a:pt x="668900" y="1558615"/>
                </a:cubicBezTo>
                <a:cubicBezTo>
                  <a:pt x="776093" y="1456801"/>
                  <a:pt x="1161616" y="1369532"/>
                  <a:pt x="1283855" y="1369532"/>
                </a:cubicBezTo>
                <a:cubicBezTo>
                  <a:pt x="1272570" y="1352079"/>
                  <a:pt x="1259407" y="1349169"/>
                  <a:pt x="1242481" y="1357896"/>
                </a:cubicBezTo>
                <a:cubicBezTo>
                  <a:pt x="1285736" y="1314262"/>
                  <a:pt x="1304541" y="1346260"/>
                  <a:pt x="1304541" y="1381168"/>
                </a:cubicBezTo>
                <a:cubicBezTo>
                  <a:pt x="1444409" y="1396440"/>
                  <a:pt x="1736901" y="1340443"/>
                  <a:pt x="1931302" y="1232664"/>
                </a:cubicBezTo>
                <a:lnTo>
                  <a:pt x="2003939" y="1185899"/>
                </a:lnTo>
                <a:lnTo>
                  <a:pt x="2028129" y="1183404"/>
                </a:lnTo>
                <a:cubicBezTo>
                  <a:pt x="2034302" y="1182405"/>
                  <a:pt x="2019903" y="1183042"/>
                  <a:pt x="2009617" y="1184223"/>
                </a:cubicBezTo>
                <a:lnTo>
                  <a:pt x="2004936" y="1185256"/>
                </a:lnTo>
                <a:lnTo>
                  <a:pt x="2007882" y="1183359"/>
                </a:lnTo>
                <a:cubicBezTo>
                  <a:pt x="2006003" y="1186267"/>
                  <a:pt x="2006002" y="1180450"/>
                  <a:pt x="2011645" y="1174632"/>
                </a:cubicBezTo>
                <a:cubicBezTo>
                  <a:pt x="1881883" y="1212448"/>
                  <a:pt x="1426780" y="1296808"/>
                  <a:pt x="1423019" y="1276446"/>
                </a:cubicBezTo>
                <a:cubicBezTo>
                  <a:pt x="1475675" y="1250266"/>
                  <a:pt x="1283855" y="1322989"/>
                  <a:pt x="1287616" y="1325898"/>
                </a:cubicBezTo>
                <a:cubicBezTo>
                  <a:pt x="1298900" y="1290991"/>
                  <a:pt x="1035616" y="1349169"/>
                  <a:pt x="975437" y="1375350"/>
                </a:cubicBezTo>
                <a:cubicBezTo>
                  <a:pt x="958512" y="1413166"/>
                  <a:pt x="441349" y="1471346"/>
                  <a:pt x="339796" y="1488799"/>
                </a:cubicBezTo>
                <a:cubicBezTo>
                  <a:pt x="354841" y="1491708"/>
                  <a:pt x="362364" y="1485890"/>
                  <a:pt x="364244" y="1465528"/>
                </a:cubicBezTo>
                <a:cubicBezTo>
                  <a:pt x="347318" y="1488799"/>
                  <a:pt x="347318" y="1459711"/>
                  <a:pt x="326632" y="1471346"/>
                </a:cubicBezTo>
                <a:cubicBezTo>
                  <a:pt x="322872" y="1488799"/>
                  <a:pt x="328512" y="1500435"/>
                  <a:pt x="343558" y="1503344"/>
                </a:cubicBezTo>
                <a:cubicBezTo>
                  <a:pt x="322401" y="1494618"/>
                  <a:pt x="268452" y="1516980"/>
                  <a:pt x="261047" y="1507844"/>
                </a:cubicBezTo>
                <a:lnTo>
                  <a:pt x="270579" y="1488903"/>
                </a:lnTo>
                <a:lnTo>
                  <a:pt x="285729" y="1489163"/>
                </a:lnTo>
                <a:cubicBezTo>
                  <a:pt x="294662" y="1486617"/>
                  <a:pt x="304066" y="1481527"/>
                  <a:pt x="309706" y="1474254"/>
                </a:cubicBezTo>
                <a:cubicBezTo>
                  <a:pt x="302184" y="1474254"/>
                  <a:pt x="294663" y="1477163"/>
                  <a:pt x="287141" y="1480436"/>
                </a:cubicBezTo>
                <a:lnTo>
                  <a:pt x="272020" y="1486039"/>
                </a:lnTo>
                <a:lnTo>
                  <a:pt x="272095" y="1485890"/>
                </a:lnTo>
                <a:cubicBezTo>
                  <a:pt x="210036" y="1439347"/>
                  <a:pt x="202514" y="1512072"/>
                  <a:pt x="155499" y="1485890"/>
                </a:cubicBezTo>
                <a:cubicBezTo>
                  <a:pt x="209800" y="1409530"/>
                  <a:pt x="279941" y="1451210"/>
                  <a:pt x="326863" y="1418001"/>
                </a:cubicBezTo>
                <a:lnTo>
                  <a:pt x="342394" y="1401798"/>
                </a:lnTo>
                <a:lnTo>
                  <a:pt x="343557" y="1427711"/>
                </a:lnTo>
                <a:cubicBezTo>
                  <a:pt x="415960" y="1348806"/>
                  <a:pt x="448048" y="1392396"/>
                  <a:pt x="506592" y="1365550"/>
                </a:cubicBezTo>
                <a:lnTo>
                  <a:pt x="522508" y="1355860"/>
                </a:lnTo>
                <a:lnTo>
                  <a:pt x="515838" y="1362987"/>
                </a:lnTo>
                <a:cubicBezTo>
                  <a:pt x="515750" y="1367168"/>
                  <a:pt x="521273" y="1370259"/>
                  <a:pt x="537259" y="1369531"/>
                </a:cubicBezTo>
                <a:cubicBezTo>
                  <a:pt x="547132" y="1355714"/>
                  <a:pt x="548072" y="1348988"/>
                  <a:pt x="544927" y="1346624"/>
                </a:cubicBezTo>
                <a:lnTo>
                  <a:pt x="532737" y="1348994"/>
                </a:lnTo>
                <a:lnTo>
                  <a:pt x="482810" y="1337443"/>
                </a:lnTo>
                <a:cubicBezTo>
                  <a:pt x="442083" y="1331807"/>
                  <a:pt x="390426" y="1333079"/>
                  <a:pt x="345468" y="1356533"/>
                </a:cubicBezTo>
                <a:lnTo>
                  <a:pt x="330506" y="1366753"/>
                </a:lnTo>
                <a:lnTo>
                  <a:pt x="320990" y="1365442"/>
                </a:lnTo>
                <a:cubicBezTo>
                  <a:pt x="244475" y="1360260"/>
                  <a:pt x="98140" y="1373896"/>
                  <a:pt x="100962" y="1369532"/>
                </a:cubicBezTo>
                <a:cubicBezTo>
                  <a:pt x="146095" y="1369531"/>
                  <a:pt x="93439" y="1331715"/>
                  <a:pt x="74633" y="1354988"/>
                </a:cubicBezTo>
                <a:cubicBezTo>
                  <a:pt x="82156" y="1337534"/>
                  <a:pt x="189349" y="1293899"/>
                  <a:pt x="196871" y="1314262"/>
                </a:cubicBezTo>
                <a:cubicBezTo>
                  <a:pt x="181825" y="1308444"/>
                  <a:pt x="174305" y="1320080"/>
                  <a:pt x="174305" y="1343351"/>
                </a:cubicBezTo>
                <a:lnTo>
                  <a:pt x="184703" y="1341496"/>
                </a:lnTo>
                <a:lnTo>
                  <a:pt x="188380" y="1342079"/>
                </a:lnTo>
                <a:lnTo>
                  <a:pt x="188768" y="1340770"/>
                </a:lnTo>
                <a:lnTo>
                  <a:pt x="234160" y="1332670"/>
                </a:lnTo>
                <a:lnTo>
                  <a:pt x="299536" y="1325928"/>
                </a:lnTo>
                <a:lnTo>
                  <a:pt x="300304" y="1328807"/>
                </a:lnTo>
                <a:lnTo>
                  <a:pt x="301175" y="1325759"/>
                </a:lnTo>
                <a:lnTo>
                  <a:pt x="303361" y="1325534"/>
                </a:lnTo>
                <a:cubicBezTo>
                  <a:pt x="349669" y="1320080"/>
                  <a:pt x="393392" y="1311353"/>
                  <a:pt x="416901" y="1288082"/>
                </a:cubicBezTo>
                <a:cubicBezTo>
                  <a:pt x="373648" y="1285172"/>
                  <a:pt x="381170" y="1279354"/>
                  <a:pt x="439468" y="1270628"/>
                </a:cubicBezTo>
                <a:cubicBezTo>
                  <a:pt x="418311" y="1270627"/>
                  <a:pt x="402296" y="1270810"/>
                  <a:pt x="390349" y="1271110"/>
                </a:cubicBezTo>
                <a:lnTo>
                  <a:pt x="368631" y="1272163"/>
                </a:lnTo>
                <a:lnTo>
                  <a:pt x="378454" y="1250617"/>
                </a:lnTo>
                <a:cubicBezTo>
                  <a:pt x="423629" y="1208858"/>
                  <a:pt x="600730" y="1242266"/>
                  <a:pt x="623765" y="1206631"/>
                </a:cubicBezTo>
                <a:cubicBezTo>
                  <a:pt x="608720" y="1197904"/>
                  <a:pt x="593676" y="1189177"/>
                  <a:pt x="578632" y="1186267"/>
                </a:cubicBezTo>
                <a:cubicBezTo>
                  <a:pt x="594617" y="1185540"/>
                  <a:pt x="603551" y="1182450"/>
                  <a:pt x="609250" y="1177814"/>
                </a:cubicBezTo>
                <a:lnTo>
                  <a:pt x="617117" y="1165391"/>
                </a:lnTo>
                <a:lnTo>
                  <a:pt x="619005" y="1168996"/>
                </a:lnTo>
                <a:cubicBezTo>
                  <a:pt x="620593" y="1170087"/>
                  <a:pt x="622827" y="1170269"/>
                  <a:pt x="625646" y="1168814"/>
                </a:cubicBezTo>
                <a:cubicBezTo>
                  <a:pt x="628468" y="1165905"/>
                  <a:pt x="627057" y="1163723"/>
                  <a:pt x="625411" y="1161542"/>
                </a:cubicBezTo>
                <a:lnTo>
                  <a:pt x="623917" y="1154934"/>
                </a:lnTo>
                <a:lnTo>
                  <a:pt x="635226" y="1137998"/>
                </a:lnTo>
                <a:cubicBezTo>
                  <a:pt x="643276" y="1130453"/>
                  <a:pt x="655735" y="1122999"/>
                  <a:pt x="676422" y="1116453"/>
                </a:cubicBezTo>
                <a:cubicBezTo>
                  <a:pt x="679244" y="1113544"/>
                  <a:pt x="785967" y="1099726"/>
                  <a:pt x="896922" y="1088090"/>
                </a:cubicBezTo>
                <a:lnTo>
                  <a:pt x="927594" y="1085072"/>
                </a:lnTo>
                <a:lnTo>
                  <a:pt x="928628" y="1085091"/>
                </a:lnTo>
                <a:lnTo>
                  <a:pt x="929172" y="1084916"/>
                </a:lnTo>
                <a:lnTo>
                  <a:pt x="979374" y="1079977"/>
                </a:lnTo>
                <a:cubicBezTo>
                  <a:pt x="1059506" y="1072682"/>
                  <a:pt x="1128001" y="1068454"/>
                  <a:pt x="1142811" y="1072818"/>
                </a:cubicBezTo>
                <a:cubicBezTo>
                  <a:pt x="1136228" y="1085909"/>
                  <a:pt x="1224145" y="1068456"/>
                  <a:pt x="1322171" y="1054638"/>
                </a:cubicBezTo>
                <a:lnTo>
                  <a:pt x="1420893" y="1045232"/>
                </a:lnTo>
                <a:lnTo>
                  <a:pt x="1404213" y="1052456"/>
                </a:lnTo>
                <a:cubicBezTo>
                  <a:pt x="1401921" y="1060092"/>
                  <a:pt x="1400620" y="1065964"/>
                  <a:pt x="1400093" y="1070367"/>
                </a:cubicBezTo>
                <a:lnTo>
                  <a:pt x="1400326" y="1074432"/>
                </a:lnTo>
                <a:lnTo>
                  <a:pt x="1416423" y="1070883"/>
                </a:lnTo>
                <a:lnTo>
                  <a:pt x="1422869" y="1063061"/>
                </a:lnTo>
                <a:cubicBezTo>
                  <a:pt x="1426356" y="1057221"/>
                  <a:pt x="1428566" y="1051400"/>
                  <a:pt x="1427751" y="1047957"/>
                </a:cubicBezTo>
                <a:lnTo>
                  <a:pt x="1421958" y="1045130"/>
                </a:lnTo>
                <a:lnTo>
                  <a:pt x="1466242" y="1040911"/>
                </a:lnTo>
                <a:lnTo>
                  <a:pt x="1471993" y="1041228"/>
                </a:lnTo>
                <a:lnTo>
                  <a:pt x="1466273" y="1043728"/>
                </a:lnTo>
                <a:cubicBezTo>
                  <a:pt x="1475674" y="1049547"/>
                  <a:pt x="1473794" y="1064092"/>
                  <a:pt x="1485078" y="1049547"/>
                </a:cubicBezTo>
                <a:lnTo>
                  <a:pt x="1479068" y="1041618"/>
                </a:lnTo>
                <a:lnTo>
                  <a:pt x="1524184" y="1044104"/>
                </a:lnTo>
                <a:cubicBezTo>
                  <a:pt x="1540615" y="1046820"/>
                  <a:pt x="1553719" y="1051365"/>
                  <a:pt x="1562182" y="1058273"/>
                </a:cubicBezTo>
                <a:cubicBezTo>
                  <a:pt x="1347795" y="1101908"/>
                  <a:pt x="1637407" y="1064092"/>
                  <a:pt x="1629883" y="1037911"/>
                </a:cubicBezTo>
                <a:cubicBezTo>
                  <a:pt x="1629883" y="1037911"/>
                  <a:pt x="1567823" y="1072818"/>
                  <a:pt x="1596032" y="1023366"/>
                </a:cubicBezTo>
                <a:cubicBezTo>
                  <a:pt x="1632704" y="1014640"/>
                  <a:pt x="1657152" y="1005185"/>
                  <a:pt x="1673843" y="997549"/>
                </a:cubicBezTo>
                <a:lnTo>
                  <a:pt x="1704769" y="982802"/>
                </a:lnTo>
                <a:lnTo>
                  <a:pt x="1705144" y="983018"/>
                </a:lnTo>
                <a:lnTo>
                  <a:pt x="1706283" y="995367"/>
                </a:lnTo>
                <a:cubicBezTo>
                  <a:pt x="1707929" y="996458"/>
                  <a:pt x="1710749" y="994278"/>
                  <a:pt x="1714510" y="988459"/>
                </a:cubicBezTo>
                <a:cubicBezTo>
                  <a:pt x="1712629" y="985550"/>
                  <a:pt x="1703226" y="1029185"/>
                  <a:pt x="1714510" y="988459"/>
                </a:cubicBezTo>
                <a:lnTo>
                  <a:pt x="1705144" y="983018"/>
                </a:lnTo>
                <a:lnTo>
                  <a:pt x="1705108" y="982641"/>
                </a:lnTo>
                <a:lnTo>
                  <a:pt x="1704769" y="982802"/>
                </a:lnTo>
                <a:lnTo>
                  <a:pt x="1701196" y="980727"/>
                </a:lnTo>
                <a:cubicBezTo>
                  <a:pt x="1662301" y="970674"/>
                  <a:pt x="1549604" y="978004"/>
                  <a:pt x="1490132" y="988741"/>
                </a:cubicBezTo>
                <a:lnTo>
                  <a:pt x="1472261" y="994221"/>
                </a:lnTo>
                <a:lnTo>
                  <a:pt x="1471679" y="993913"/>
                </a:lnTo>
                <a:cubicBezTo>
                  <a:pt x="1465802" y="993549"/>
                  <a:pt x="1459690" y="995731"/>
                  <a:pt x="1453109" y="1000095"/>
                </a:cubicBezTo>
                <a:lnTo>
                  <a:pt x="1472261" y="994221"/>
                </a:lnTo>
                <a:lnTo>
                  <a:pt x="1488839" y="1003004"/>
                </a:lnTo>
                <a:cubicBezTo>
                  <a:pt x="1458749" y="1040820"/>
                  <a:pt x="1310182" y="1014640"/>
                  <a:pt x="1306422" y="1011731"/>
                </a:cubicBezTo>
                <a:cubicBezTo>
                  <a:pt x="1310183" y="1008821"/>
                  <a:pt x="1312064" y="1003004"/>
                  <a:pt x="1312064" y="997186"/>
                </a:cubicBezTo>
                <a:cubicBezTo>
                  <a:pt x="1321467" y="1005912"/>
                  <a:pt x="1327108" y="1005912"/>
                  <a:pt x="1328989" y="991367"/>
                </a:cubicBezTo>
                <a:cubicBezTo>
                  <a:pt x="1313474" y="992094"/>
                  <a:pt x="1294316" y="992094"/>
                  <a:pt x="1273834" y="991913"/>
                </a:cubicBezTo>
                <a:lnTo>
                  <a:pt x="1229121" y="991527"/>
                </a:lnTo>
                <a:lnTo>
                  <a:pt x="1229318" y="991367"/>
                </a:lnTo>
                <a:cubicBezTo>
                  <a:pt x="1223675" y="991367"/>
                  <a:pt x="1216153" y="982641"/>
                  <a:pt x="1210511" y="991367"/>
                </a:cubicBezTo>
                <a:lnTo>
                  <a:pt x="1210522" y="991374"/>
                </a:lnTo>
                <a:lnTo>
                  <a:pt x="1153654" y="993004"/>
                </a:lnTo>
                <a:cubicBezTo>
                  <a:pt x="1137168" y="994277"/>
                  <a:pt x="1124005" y="996458"/>
                  <a:pt x="1116482" y="1000095"/>
                </a:cubicBezTo>
                <a:cubicBezTo>
                  <a:pt x="1114131" y="1005186"/>
                  <a:pt x="1107783" y="1012640"/>
                  <a:pt x="1100409" y="1020412"/>
                </a:cubicBezTo>
                <a:lnTo>
                  <a:pt x="1078561" y="1042241"/>
                </a:lnTo>
                <a:lnTo>
                  <a:pt x="1057918" y="1038321"/>
                </a:lnTo>
                <a:cubicBezTo>
                  <a:pt x="1041876" y="1037320"/>
                  <a:pt x="1032296" y="1039412"/>
                  <a:pt x="1032707" y="1031867"/>
                </a:cubicBezTo>
                <a:lnTo>
                  <a:pt x="1034167" y="1028427"/>
                </a:lnTo>
                <a:lnTo>
                  <a:pt x="1040054" y="1030730"/>
                </a:lnTo>
                <a:cubicBezTo>
                  <a:pt x="1042888" y="1030593"/>
                  <a:pt x="1044835" y="1029298"/>
                  <a:pt x="1045250" y="1026310"/>
                </a:cubicBezTo>
                <a:lnTo>
                  <a:pt x="1042423" y="1015979"/>
                </a:lnTo>
                <a:lnTo>
                  <a:pt x="1045637" y="1014321"/>
                </a:lnTo>
                <a:cubicBezTo>
                  <a:pt x="1053834" y="1004095"/>
                  <a:pt x="1050661" y="987732"/>
                  <a:pt x="1033735" y="1020457"/>
                </a:cubicBezTo>
                <a:lnTo>
                  <a:pt x="1038622" y="1017937"/>
                </a:lnTo>
                <a:lnTo>
                  <a:pt x="1034167" y="1028427"/>
                </a:lnTo>
                <a:lnTo>
                  <a:pt x="1028680" y="1026280"/>
                </a:lnTo>
                <a:lnTo>
                  <a:pt x="1031855" y="1023366"/>
                </a:lnTo>
                <a:cubicBezTo>
                  <a:pt x="993303" y="1001549"/>
                  <a:pt x="1002236" y="1012458"/>
                  <a:pt x="1017516" y="1021912"/>
                </a:cubicBezTo>
                <a:lnTo>
                  <a:pt x="1028680" y="1026280"/>
                </a:lnTo>
                <a:lnTo>
                  <a:pt x="983778" y="1067489"/>
                </a:lnTo>
                <a:lnTo>
                  <a:pt x="929172" y="1084916"/>
                </a:lnTo>
                <a:lnTo>
                  <a:pt x="927594" y="1085072"/>
                </a:lnTo>
                <a:lnTo>
                  <a:pt x="868849" y="1084011"/>
                </a:lnTo>
                <a:cubicBezTo>
                  <a:pt x="848423" y="1081409"/>
                  <a:pt x="827635" y="1077001"/>
                  <a:pt x="806888" y="1072092"/>
                </a:cubicBezTo>
                <a:lnTo>
                  <a:pt x="770715" y="1063343"/>
                </a:lnTo>
                <a:lnTo>
                  <a:pt x="825460" y="1051001"/>
                </a:lnTo>
                <a:cubicBezTo>
                  <a:pt x="875765" y="1035002"/>
                  <a:pt x="925601" y="1010276"/>
                  <a:pt x="949108" y="985550"/>
                </a:cubicBezTo>
                <a:cubicBezTo>
                  <a:pt x="958511" y="1005912"/>
                  <a:pt x="952869" y="1017548"/>
                  <a:pt x="934063" y="1023366"/>
                </a:cubicBezTo>
                <a:cubicBezTo>
                  <a:pt x="937826" y="1023366"/>
                  <a:pt x="988602" y="994276"/>
                  <a:pt x="996123" y="985550"/>
                </a:cubicBezTo>
                <a:cubicBezTo>
                  <a:pt x="991892" y="982277"/>
                  <a:pt x="990364" y="979460"/>
                  <a:pt x="990584" y="977079"/>
                </a:cubicBezTo>
                <a:lnTo>
                  <a:pt x="992624" y="974671"/>
                </a:lnTo>
                <a:lnTo>
                  <a:pt x="1005644" y="972051"/>
                </a:lnTo>
                <a:cubicBezTo>
                  <a:pt x="1030326" y="965778"/>
                  <a:pt x="1006584" y="965142"/>
                  <a:pt x="995537" y="971232"/>
                </a:cubicBezTo>
                <a:lnTo>
                  <a:pt x="992624" y="974671"/>
                </a:lnTo>
                <a:lnTo>
                  <a:pt x="977097" y="977794"/>
                </a:lnTo>
                <a:cubicBezTo>
                  <a:pt x="963918" y="980050"/>
                  <a:pt x="946758" y="982641"/>
                  <a:pt x="924662" y="985550"/>
                </a:cubicBezTo>
                <a:cubicBezTo>
                  <a:pt x="1005527" y="898281"/>
                  <a:pt x="1293258" y="880827"/>
                  <a:pt x="1328989" y="930279"/>
                </a:cubicBezTo>
                <a:cubicBezTo>
                  <a:pt x="1460630" y="843011"/>
                  <a:pt x="1690063" y="915734"/>
                  <a:pt x="1866838" y="799376"/>
                </a:cubicBezTo>
                <a:cubicBezTo>
                  <a:pt x="1867779" y="799376"/>
                  <a:pt x="1855084" y="798649"/>
                  <a:pt x="1842625" y="799012"/>
                </a:cubicBezTo>
                <a:lnTo>
                  <a:pt x="1830789" y="800135"/>
                </a:lnTo>
                <a:lnTo>
                  <a:pt x="1856730" y="791013"/>
                </a:lnTo>
                <a:cubicBezTo>
                  <a:pt x="1877181" y="784105"/>
                  <a:pt x="1897869" y="777559"/>
                  <a:pt x="1895048" y="779014"/>
                </a:cubicBezTo>
                <a:cubicBezTo>
                  <a:pt x="1898809" y="784831"/>
                  <a:pt x="1853674" y="808102"/>
                  <a:pt x="1876242" y="822647"/>
                </a:cubicBezTo>
                <a:lnTo>
                  <a:pt x="1907143" y="796441"/>
                </a:lnTo>
                <a:lnTo>
                  <a:pt x="1921288" y="801331"/>
                </a:lnTo>
                <a:cubicBezTo>
                  <a:pt x="1924608" y="800740"/>
                  <a:pt x="1924315" y="797740"/>
                  <a:pt x="1922082" y="794650"/>
                </a:cubicBezTo>
                <a:lnTo>
                  <a:pt x="1916126" y="790680"/>
                </a:lnTo>
                <a:lnTo>
                  <a:pt x="1937361" y="777741"/>
                </a:lnTo>
                <a:lnTo>
                  <a:pt x="1943286" y="775954"/>
                </a:lnTo>
                <a:lnTo>
                  <a:pt x="1940886" y="783378"/>
                </a:lnTo>
                <a:cubicBezTo>
                  <a:pt x="1943473" y="791377"/>
                  <a:pt x="1955226" y="795013"/>
                  <a:pt x="1968391" y="770286"/>
                </a:cubicBezTo>
                <a:lnTo>
                  <a:pt x="1961258" y="770534"/>
                </a:lnTo>
                <a:lnTo>
                  <a:pt x="1988607" y="762287"/>
                </a:lnTo>
                <a:cubicBezTo>
                  <a:pt x="2004592" y="760105"/>
                  <a:pt x="2019753" y="759923"/>
                  <a:pt x="2034917" y="758833"/>
                </a:cubicBezTo>
                <a:lnTo>
                  <a:pt x="2072900" y="751526"/>
                </a:lnTo>
                <a:lnTo>
                  <a:pt x="2075333" y="752941"/>
                </a:lnTo>
                <a:cubicBezTo>
                  <a:pt x="2077144" y="753015"/>
                  <a:pt x="2079112" y="752106"/>
                  <a:pt x="2081228" y="749924"/>
                </a:cubicBezTo>
                <a:lnTo>
                  <a:pt x="2072900" y="751526"/>
                </a:lnTo>
                <a:lnTo>
                  <a:pt x="2070385" y="750061"/>
                </a:lnTo>
                <a:cubicBezTo>
                  <a:pt x="2061480" y="739561"/>
                  <a:pt x="2058659" y="704108"/>
                  <a:pt x="2064301" y="706289"/>
                </a:cubicBezTo>
                <a:cubicBezTo>
                  <a:pt x="2136703" y="698654"/>
                  <a:pt x="2463957" y="664292"/>
                  <a:pt x="2557237" y="681154"/>
                </a:cubicBezTo>
                <a:lnTo>
                  <a:pt x="2576693" y="689659"/>
                </a:lnTo>
                <a:lnTo>
                  <a:pt x="2583783" y="689465"/>
                </a:lnTo>
                <a:lnTo>
                  <a:pt x="2599998" y="673512"/>
                </a:lnTo>
                <a:cubicBezTo>
                  <a:pt x="2637589" y="645475"/>
                  <a:pt x="2638823" y="708471"/>
                  <a:pt x="2671734" y="642292"/>
                </a:cubicBezTo>
                <a:cubicBezTo>
                  <a:pt x="2679255" y="662656"/>
                  <a:pt x="2673613" y="677201"/>
                  <a:pt x="2656689" y="680109"/>
                </a:cubicBezTo>
                <a:cubicBezTo>
                  <a:pt x="2684898" y="653928"/>
                  <a:pt x="2737438" y="657201"/>
                  <a:pt x="2773846" y="648201"/>
                </a:cubicBezTo>
                <a:lnTo>
                  <a:pt x="2801366" y="634561"/>
                </a:lnTo>
                <a:lnTo>
                  <a:pt x="2803375" y="659746"/>
                </a:lnTo>
                <a:cubicBezTo>
                  <a:pt x="2809017" y="665564"/>
                  <a:pt x="2803375" y="627747"/>
                  <a:pt x="2848510" y="624839"/>
                </a:cubicBezTo>
                <a:cubicBezTo>
                  <a:pt x="2836755" y="621930"/>
                  <a:pt x="2827470" y="620658"/>
                  <a:pt x="2820300" y="620885"/>
                </a:cubicBezTo>
                <a:lnTo>
                  <a:pt x="2801330" y="631458"/>
                </a:lnTo>
                <a:lnTo>
                  <a:pt x="2797734" y="627748"/>
                </a:lnTo>
                <a:cubicBezTo>
                  <a:pt x="2793501" y="623384"/>
                  <a:pt x="2787389" y="617566"/>
                  <a:pt x="2780810" y="613202"/>
                </a:cubicBezTo>
                <a:cubicBezTo>
                  <a:pt x="2771404" y="616112"/>
                  <a:pt x="2818419" y="604476"/>
                  <a:pt x="2797735" y="601567"/>
                </a:cubicBezTo>
                <a:cubicBezTo>
                  <a:pt x="2812777" y="601567"/>
                  <a:pt x="2841926" y="593568"/>
                  <a:pt x="2868959" y="587385"/>
                </a:cubicBezTo>
                <a:lnTo>
                  <a:pt x="2871623" y="586904"/>
                </a:lnTo>
                <a:lnTo>
                  <a:pt x="2871146" y="587562"/>
                </a:lnTo>
                <a:cubicBezTo>
                  <a:pt x="2868549" y="591704"/>
                  <a:pt x="2865436" y="597204"/>
                  <a:pt x="2861673" y="604476"/>
                </a:cubicBezTo>
                <a:cubicBezTo>
                  <a:pt x="2884242" y="613202"/>
                  <a:pt x="2906807" y="607385"/>
                  <a:pt x="2927495" y="584114"/>
                </a:cubicBezTo>
                <a:cubicBezTo>
                  <a:pt x="2924202" y="580477"/>
                  <a:pt x="2916330" y="579750"/>
                  <a:pt x="2905897" y="580704"/>
                </a:cubicBezTo>
                <a:lnTo>
                  <a:pt x="2871623" y="586904"/>
                </a:lnTo>
                <a:lnTo>
                  <a:pt x="2877511" y="578795"/>
                </a:lnTo>
                <a:cubicBezTo>
                  <a:pt x="2887649" y="567751"/>
                  <a:pt x="2883768" y="590658"/>
                  <a:pt x="2893644" y="557933"/>
                </a:cubicBezTo>
                <a:cubicBezTo>
                  <a:pt x="2923731" y="569569"/>
                  <a:pt x="2972629" y="587022"/>
                  <a:pt x="2995197" y="546297"/>
                </a:cubicBezTo>
                <a:lnTo>
                  <a:pt x="2995195" y="556717"/>
                </a:lnTo>
                <a:lnTo>
                  <a:pt x="2981648" y="563523"/>
                </a:lnTo>
                <a:lnTo>
                  <a:pt x="2971227" y="575587"/>
                </a:lnTo>
                <a:lnTo>
                  <a:pt x="2959232" y="580658"/>
                </a:lnTo>
                <a:cubicBezTo>
                  <a:pt x="2955585" y="582840"/>
                  <a:pt x="2955234" y="584840"/>
                  <a:pt x="2961346" y="587022"/>
                </a:cubicBezTo>
                <a:lnTo>
                  <a:pt x="2971227" y="575587"/>
                </a:lnTo>
                <a:lnTo>
                  <a:pt x="2976859" y="573205"/>
                </a:lnTo>
                <a:cubicBezTo>
                  <a:pt x="2983913" y="570296"/>
                  <a:pt x="2991083" y="566842"/>
                  <a:pt x="2995194" y="562478"/>
                </a:cubicBezTo>
                <a:lnTo>
                  <a:pt x="2995195" y="556717"/>
                </a:lnTo>
                <a:lnTo>
                  <a:pt x="3013768" y="547388"/>
                </a:lnTo>
                <a:cubicBezTo>
                  <a:pt x="3037038" y="539752"/>
                  <a:pt x="3061956" y="539024"/>
                  <a:pt x="3076061" y="549205"/>
                </a:cubicBezTo>
                <a:cubicBezTo>
                  <a:pt x="3077941" y="546297"/>
                  <a:pt x="3057256" y="563750"/>
                  <a:pt x="3061016" y="566660"/>
                </a:cubicBezTo>
                <a:cubicBezTo>
                  <a:pt x="3079823" y="584114"/>
                  <a:pt x="3085462" y="508480"/>
                  <a:pt x="3121197" y="543388"/>
                </a:cubicBezTo>
                <a:cubicBezTo>
                  <a:pt x="3124488" y="554297"/>
                  <a:pt x="3113675" y="564114"/>
                  <a:pt x="3097189" y="572341"/>
                </a:cubicBezTo>
                <a:lnTo>
                  <a:pt x="3041334" y="591020"/>
                </a:lnTo>
                <a:lnTo>
                  <a:pt x="3039420" y="590885"/>
                </a:lnTo>
                <a:cubicBezTo>
                  <a:pt x="3030220" y="590295"/>
                  <a:pt x="3023875" y="589931"/>
                  <a:pt x="3023405" y="589931"/>
                </a:cubicBezTo>
                <a:cubicBezTo>
                  <a:pt x="2972630" y="601568"/>
                  <a:pt x="3000367" y="600839"/>
                  <a:pt x="3039156" y="591749"/>
                </a:cubicBezTo>
                <a:lnTo>
                  <a:pt x="3041334" y="591020"/>
                </a:lnTo>
                <a:lnTo>
                  <a:pt x="3072534" y="593204"/>
                </a:lnTo>
                <a:lnTo>
                  <a:pt x="3097196" y="595407"/>
                </a:lnTo>
                <a:lnTo>
                  <a:pt x="3096748" y="595749"/>
                </a:lnTo>
                <a:lnTo>
                  <a:pt x="3098104" y="595488"/>
                </a:lnTo>
                <a:lnTo>
                  <a:pt x="3104595" y="596068"/>
                </a:lnTo>
                <a:cubicBezTo>
                  <a:pt x="3113087" y="597023"/>
                  <a:pt x="3118376" y="597931"/>
                  <a:pt x="3117435" y="598658"/>
                </a:cubicBezTo>
                <a:lnTo>
                  <a:pt x="3112884" y="589680"/>
                </a:lnTo>
                <a:lnTo>
                  <a:pt x="3123309" y="582114"/>
                </a:lnTo>
                <a:cubicBezTo>
                  <a:pt x="3152990" y="557570"/>
                  <a:pt x="3194422" y="513707"/>
                  <a:pt x="3194348" y="552796"/>
                </a:cubicBezTo>
                <a:lnTo>
                  <a:pt x="3189721" y="581855"/>
                </a:lnTo>
                <a:lnTo>
                  <a:pt x="3185371" y="590295"/>
                </a:lnTo>
                <a:cubicBezTo>
                  <a:pt x="3185604" y="597931"/>
                  <a:pt x="3192659" y="604476"/>
                  <a:pt x="3205822" y="587022"/>
                </a:cubicBezTo>
                <a:lnTo>
                  <a:pt x="3201037" y="585140"/>
                </a:lnTo>
                <a:lnTo>
                  <a:pt x="3203267" y="584795"/>
                </a:lnTo>
                <a:cubicBezTo>
                  <a:pt x="3224512" y="580841"/>
                  <a:pt x="3260830" y="573205"/>
                  <a:pt x="3262240" y="575386"/>
                </a:cubicBezTo>
                <a:cubicBezTo>
                  <a:pt x="3258481" y="575386"/>
                  <a:pt x="3247194" y="552114"/>
                  <a:pt x="3245314" y="557933"/>
                </a:cubicBezTo>
                <a:cubicBezTo>
                  <a:pt x="3305493" y="467755"/>
                  <a:pt x="3527403" y="520117"/>
                  <a:pt x="3604508" y="496844"/>
                </a:cubicBezTo>
                <a:cubicBezTo>
                  <a:pt x="3589462" y="496844"/>
                  <a:pt x="3581942" y="508480"/>
                  <a:pt x="3583821" y="531752"/>
                </a:cubicBezTo>
                <a:cubicBezTo>
                  <a:pt x="3617673" y="552115"/>
                  <a:pt x="3704181" y="502663"/>
                  <a:pt x="3741791" y="511389"/>
                </a:cubicBezTo>
                <a:cubicBezTo>
                  <a:pt x="3715463" y="491027"/>
                  <a:pt x="3692894" y="496844"/>
                  <a:pt x="3659047" y="508480"/>
                </a:cubicBezTo>
                <a:cubicBezTo>
                  <a:pt x="3734270" y="444483"/>
                  <a:pt x="4025760" y="397940"/>
                  <a:pt x="4116030" y="438666"/>
                </a:cubicBezTo>
                <a:cubicBezTo>
                  <a:pt x="4115090" y="448847"/>
                  <a:pt x="4089234" y="455392"/>
                  <a:pt x="4080302" y="457938"/>
                </a:cubicBezTo>
                <a:lnTo>
                  <a:pt x="4079230" y="458366"/>
                </a:lnTo>
                <a:lnTo>
                  <a:pt x="4070896" y="453209"/>
                </a:lnTo>
                <a:cubicBezTo>
                  <a:pt x="4067606" y="453937"/>
                  <a:pt x="4064313" y="456118"/>
                  <a:pt x="4061493" y="456119"/>
                </a:cubicBezTo>
                <a:cubicBezTo>
                  <a:pt x="4057732" y="464846"/>
                  <a:pt x="4074657" y="464846"/>
                  <a:pt x="4080301" y="459028"/>
                </a:cubicBezTo>
                <a:lnTo>
                  <a:pt x="4080172" y="458950"/>
                </a:lnTo>
                <a:lnTo>
                  <a:pt x="4084824" y="458710"/>
                </a:lnTo>
                <a:cubicBezTo>
                  <a:pt x="4094053" y="457938"/>
                  <a:pt x="4112738" y="456120"/>
                  <a:pt x="4146120" y="453210"/>
                </a:cubicBezTo>
                <a:cubicBezTo>
                  <a:pt x="4132953" y="447392"/>
                  <a:pt x="4443251" y="351397"/>
                  <a:pt x="4490266" y="409576"/>
                </a:cubicBezTo>
                <a:cubicBezTo>
                  <a:pt x="4494028" y="392121"/>
                  <a:pt x="4531639" y="374668"/>
                  <a:pt x="4471461" y="365941"/>
                </a:cubicBezTo>
                <a:cubicBezTo>
                  <a:pt x="4507191" y="363033"/>
                  <a:pt x="4514714" y="365941"/>
                  <a:pt x="4497788" y="371759"/>
                </a:cubicBezTo>
                <a:cubicBezTo>
                  <a:pt x="4544803" y="429938"/>
                  <a:pt x="4606865" y="351397"/>
                  <a:pt x="4674563" y="377578"/>
                </a:cubicBezTo>
                <a:cubicBezTo>
                  <a:pt x="4717819" y="304853"/>
                  <a:pt x="5009311" y="400849"/>
                  <a:pt x="5011191" y="313580"/>
                </a:cubicBezTo>
                <a:cubicBezTo>
                  <a:pt x="5014717" y="356123"/>
                  <a:pt x="5026443" y="354078"/>
                  <a:pt x="5042893" y="339505"/>
                </a:cubicBezTo>
                <a:lnTo>
                  <a:pt x="5043340" y="339066"/>
                </a:lnTo>
                <a:lnTo>
                  <a:pt x="5045277" y="344851"/>
                </a:lnTo>
                <a:cubicBezTo>
                  <a:pt x="5052094" y="349215"/>
                  <a:pt x="5065728" y="349942"/>
                  <a:pt x="5065728" y="333943"/>
                </a:cubicBezTo>
                <a:lnTo>
                  <a:pt x="5045652" y="336798"/>
                </a:lnTo>
                <a:lnTo>
                  <a:pt x="5060792" y="321944"/>
                </a:lnTo>
                <a:cubicBezTo>
                  <a:pt x="5086415" y="296127"/>
                  <a:pt x="5118385" y="267037"/>
                  <a:pt x="5148474" y="310671"/>
                </a:cubicBezTo>
                <a:cubicBezTo>
                  <a:pt x="5154116" y="301944"/>
                  <a:pt x="5114622" y="328124"/>
                  <a:pt x="5118383" y="336852"/>
                </a:cubicBezTo>
                <a:cubicBezTo>
                  <a:pt x="5142832" y="345579"/>
                  <a:pt x="5161639" y="336852"/>
                  <a:pt x="5180445" y="304853"/>
                </a:cubicBezTo>
                <a:cubicBezTo>
                  <a:pt x="5182326" y="325216"/>
                  <a:pt x="5174804" y="336852"/>
                  <a:pt x="5161639" y="339760"/>
                </a:cubicBezTo>
                <a:cubicBezTo>
                  <a:pt x="5336534" y="278672"/>
                  <a:pt x="5549040" y="377578"/>
                  <a:pt x="5752145" y="246674"/>
                </a:cubicBezTo>
                <a:cubicBezTo>
                  <a:pt x="5748383" y="232130"/>
                  <a:pt x="5740862" y="229220"/>
                  <a:pt x="5727697" y="237947"/>
                </a:cubicBezTo>
                <a:lnTo>
                  <a:pt x="5749989" y="229037"/>
                </a:lnTo>
                <a:lnTo>
                  <a:pt x="5748383" y="235038"/>
                </a:lnTo>
                <a:cubicBezTo>
                  <a:pt x="5793518" y="226311"/>
                  <a:pt x="5838653" y="197221"/>
                  <a:pt x="5883787" y="191404"/>
                </a:cubicBezTo>
                <a:cubicBezTo>
                  <a:pt x="5883787" y="214675"/>
                  <a:pt x="5731457" y="296127"/>
                  <a:pt x="5930801" y="200130"/>
                </a:cubicBezTo>
                <a:cubicBezTo>
                  <a:pt x="5921400" y="208857"/>
                  <a:pt x="5913879" y="217585"/>
                  <a:pt x="5906353" y="229220"/>
                </a:cubicBezTo>
                <a:cubicBezTo>
                  <a:pt x="5938324" y="223402"/>
                  <a:pt x="6062443" y="156496"/>
                  <a:pt x="6043637" y="168133"/>
                </a:cubicBezTo>
                <a:cubicBezTo>
                  <a:pt x="6022950" y="171041"/>
                  <a:pt x="6083129" y="173950"/>
                  <a:pt x="6083129" y="173950"/>
                </a:cubicBezTo>
                <a:cubicBezTo>
                  <a:pt x="6101935" y="147769"/>
                  <a:pt x="6037994" y="156496"/>
                  <a:pt x="6045519" y="147769"/>
                </a:cubicBezTo>
                <a:cubicBezTo>
                  <a:pt x="6066674" y="143406"/>
                  <a:pt x="6195730" y="147224"/>
                  <a:pt x="6257348" y="151860"/>
                </a:cubicBezTo>
                <a:lnTo>
                  <a:pt x="6271620" y="153887"/>
                </a:lnTo>
                <a:lnTo>
                  <a:pt x="6258964" y="156496"/>
                </a:lnTo>
                <a:cubicBezTo>
                  <a:pt x="6254263" y="157951"/>
                  <a:pt x="6249561" y="160860"/>
                  <a:pt x="6244859" y="168132"/>
                </a:cubicBezTo>
                <a:cubicBezTo>
                  <a:pt x="6249561" y="171041"/>
                  <a:pt x="6256143" y="169587"/>
                  <a:pt x="6261786" y="166314"/>
                </a:cubicBezTo>
                <a:lnTo>
                  <a:pt x="6272672" y="154036"/>
                </a:lnTo>
                <a:lnTo>
                  <a:pt x="6289994" y="156496"/>
                </a:lnTo>
                <a:cubicBezTo>
                  <a:pt x="6340771" y="130315"/>
                  <a:pt x="6391547" y="107044"/>
                  <a:pt x="6444203" y="89591"/>
                </a:cubicBezTo>
                <a:cubicBezTo>
                  <a:pt x="6393427" y="45956"/>
                  <a:pt x="6340770" y="147769"/>
                  <a:pt x="6303159" y="141952"/>
                </a:cubicBezTo>
                <a:cubicBezTo>
                  <a:pt x="6324551" y="106317"/>
                  <a:pt x="6536000" y="10549"/>
                  <a:pt x="6596088" y="804"/>
                </a:cubicBezTo>
                <a:cubicBezTo>
                  <a:pt x="6604671" y="-588"/>
                  <a:pt x="6610165" y="-225"/>
                  <a:pt x="6611576" y="2321"/>
                </a:cubicBezTo>
                <a:cubicBezTo>
                  <a:pt x="6596531" y="101226"/>
                  <a:pt x="6607815" y="-76221"/>
                  <a:pt x="6581486" y="66318"/>
                </a:cubicBezTo>
                <a:cubicBezTo>
                  <a:pt x="6711248" y="104134"/>
                  <a:pt x="6797755" y="-26768"/>
                  <a:pt x="6893665" y="57592"/>
                </a:cubicBezTo>
                <a:lnTo>
                  <a:pt x="6889759" y="64496"/>
                </a:lnTo>
                <a:lnTo>
                  <a:pt x="6885966" y="65409"/>
                </a:lnTo>
                <a:cubicBezTo>
                  <a:pt x="6880032" y="67045"/>
                  <a:pt x="6875330" y="68500"/>
                  <a:pt x="6872979" y="69227"/>
                </a:cubicBezTo>
                <a:cubicBezTo>
                  <a:pt x="6877680" y="77955"/>
                  <a:pt x="6881912" y="76500"/>
                  <a:pt x="6885438" y="72136"/>
                </a:cubicBezTo>
                <a:lnTo>
                  <a:pt x="6889759" y="64496"/>
                </a:lnTo>
                <a:lnTo>
                  <a:pt x="6906359" y="60501"/>
                </a:lnTo>
                <a:cubicBezTo>
                  <a:pt x="6920933" y="57591"/>
                  <a:pt x="6935978" y="56137"/>
                  <a:pt x="6942560" y="60501"/>
                </a:cubicBezTo>
                <a:cubicBezTo>
                  <a:pt x="6942560" y="60501"/>
                  <a:pt x="6912471" y="112862"/>
                  <a:pt x="6918113" y="115771"/>
                </a:cubicBezTo>
                <a:cubicBezTo>
                  <a:pt x="6919993" y="112862"/>
                  <a:pt x="7089247" y="22684"/>
                  <a:pt x="7106172" y="43047"/>
                </a:cubicBezTo>
                <a:cubicBezTo>
                  <a:pt x="7068561" y="40137"/>
                  <a:pt x="7055396" y="51773"/>
                  <a:pt x="7064799" y="77954"/>
                </a:cubicBezTo>
                <a:cubicBezTo>
                  <a:pt x="7277306" y="-23860"/>
                  <a:pt x="7153188" y="45956"/>
                  <a:pt x="7132500" y="92499"/>
                </a:cubicBezTo>
                <a:cubicBezTo>
                  <a:pt x="7207725" y="168133"/>
                  <a:pt x="7339366" y="43047"/>
                  <a:pt x="7423993" y="107044"/>
                </a:cubicBezTo>
                <a:cubicBezTo>
                  <a:pt x="7416470" y="200130"/>
                  <a:pt x="7192680" y="197221"/>
                  <a:pt x="7136261" y="232130"/>
                </a:cubicBezTo>
                <a:cubicBezTo>
                  <a:pt x="7098650" y="220494"/>
                  <a:pt x="6967007" y="304853"/>
                  <a:pt x="6861695" y="325216"/>
                </a:cubicBezTo>
                <a:cubicBezTo>
                  <a:pt x="6859815" y="319398"/>
                  <a:pt x="6951964" y="374668"/>
                  <a:pt x="6940680" y="351397"/>
                </a:cubicBezTo>
                <a:cubicBezTo>
                  <a:pt x="6991456" y="339760"/>
                  <a:pt x="7077963" y="339760"/>
                  <a:pt x="7136261" y="389213"/>
                </a:cubicBezTo>
                <a:cubicBezTo>
                  <a:pt x="7059157" y="427030"/>
                  <a:pt x="6839127" y="429938"/>
                  <a:pt x="6903068" y="461937"/>
                </a:cubicBezTo>
                <a:cubicBezTo>
                  <a:pt x="6782710" y="525934"/>
                  <a:pt x="6837247" y="493936"/>
                  <a:pt x="6833487" y="479391"/>
                </a:cubicBezTo>
                <a:cubicBezTo>
                  <a:pt x="6833487" y="479391"/>
                  <a:pt x="6743217" y="514298"/>
                  <a:pt x="6743217" y="531752"/>
                </a:cubicBezTo>
                <a:cubicBezTo>
                  <a:pt x="6758263" y="540479"/>
                  <a:pt x="6763904" y="496844"/>
                  <a:pt x="6778948" y="514298"/>
                </a:cubicBezTo>
                <a:cubicBezTo>
                  <a:pt x="6775188" y="520117"/>
                  <a:pt x="6752620" y="555024"/>
                  <a:pt x="6763905" y="566659"/>
                </a:cubicBezTo>
                <a:cubicBezTo>
                  <a:pt x="6829725" y="485208"/>
                  <a:pt x="6967007" y="485208"/>
                  <a:pt x="7049755" y="470663"/>
                </a:cubicBezTo>
                <a:cubicBezTo>
                  <a:pt x="6980172" y="546297"/>
                  <a:pt x="7087366" y="485208"/>
                  <a:pt x="7132500" y="499753"/>
                </a:cubicBezTo>
                <a:cubicBezTo>
                  <a:pt x="7102411" y="531752"/>
                  <a:pt x="7226530" y="531752"/>
                  <a:pt x="7226530" y="488118"/>
                </a:cubicBezTo>
                <a:cubicBezTo>
                  <a:pt x="7235934" y="601567"/>
                  <a:pt x="7303635" y="397940"/>
                  <a:pt x="7363814" y="485208"/>
                </a:cubicBezTo>
                <a:cubicBezTo>
                  <a:pt x="7369456" y="476482"/>
                  <a:pt x="7329963" y="502662"/>
                  <a:pt x="7333724" y="511389"/>
                </a:cubicBezTo>
                <a:cubicBezTo>
                  <a:pt x="7358173" y="520117"/>
                  <a:pt x="7376978" y="511389"/>
                  <a:pt x="7395784" y="479391"/>
                </a:cubicBezTo>
                <a:cubicBezTo>
                  <a:pt x="7397665" y="499753"/>
                  <a:pt x="7390142" y="511389"/>
                  <a:pt x="7376978" y="514298"/>
                </a:cubicBezTo>
                <a:cubicBezTo>
                  <a:pt x="7551873" y="453210"/>
                  <a:pt x="7764381" y="552115"/>
                  <a:pt x="7967484" y="421211"/>
                </a:cubicBezTo>
                <a:cubicBezTo>
                  <a:pt x="7963723" y="406666"/>
                  <a:pt x="7956200" y="403757"/>
                  <a:pt x="7943037" y="412485"/>
                </a:cubicBezTo>
                <a:lnTo>
                  <a:pt x="7965329" y="403575"/>
                </a:lnTo>
                <a:lnTo>
                  <a:pt x="7963723" y="409576"/>
                </a:lnTo>
                <a:cubicBezTo>
                  <a:pt x="8008858" y="400849"/>
                  <a:pt x="8053992" y="371759"/>
                  <a:pt x="8099126" y="365941"/>
                </a:cubicBezTo>
                <a:cubicBezTo>
                  <a:pt x="8099126" y="389213"/>
                  <a:pt x="7946798" y="470663"/>
                  <a:pt x="8146142" y="374668"/>
                </a:cubicBezTo>
                <a:cubicBezTo>
                  <a:pt x="8136738" y="383395"/>
                  <a:pt x="8129216" y="392121"/>
                  <a:pt x="8121693" y="403757"/>
                </a:cubicBezTo>
                <a:cubicBezTo>
                  <a:pt x="8153663" y="397940"/>
                  <a:pt x="8277782" y="331034"/>
                  <a:pt x="8258977" y="342669"/>
                </a:cubicBezTo>
                <a:cubicBezTo>
                  <a:pt x="8238290" y="345579"/>
                  <a:pt x="8298470" y="348488"/>
                  <a:pt x="8298470" y="348488"/>
                </a:cubicBezTo>
                <a:cubicBezTo>
                  <a:pt x="8317276" y="322307"/>
                  <a:pt x="8253335" y="331034"/>
                  <a:pt x="8260858" y="322307"/>
                </a:cubicBezTo>
                <a:cubicBezTo>
                  <a:pt x="8282014" y="317943"/>
                  <a:pt x="8411070" y="321762"/>
                  <a:pt x="8472688" y="326398"/>
                </a:cubicBezTo>
                <a:lnTo>
                  <a:pt x="8491664" y="328229"/>
                </a:lnTo>
                <a:lnTo>
                  <a:pt x="8478065" y="331034"/>
                </a:lnTo>
                <a:cubicBezTo>
                  <a:pt x="8473365" y="332488"/>
                  <a:pt x="8468663" y="335398"/>
                  <a:pt x="8463961" y="342669"/>
                </a:cubicBezTo>
                <a:cubicBezTo>
                  <a:pt x="8468663" y="345579"/>
                  <a:pt x="8475245" y="344124"/>
                  <a:pt x="8480886" y="340852"/>
                </a:cubicBezTo>
                <a:lnTo>
                  <a:pt x="8492045" y="328266"/>
                </a:lnTo>
                <a:lnTo>
                  <a:pt x="8497067" y="328750"/>
                </a:lnTo>
                <a:cubicBezTo>
                  <a:pt x="8502778" y="329534"/>
                  <a:pt x="8505805" y="330306"/>
                  <a:pt x="8505335" y="331034"/>
                </a:cubicBezTo>
                <a:cubicBezTo>
                  <a:pt x="8556110" y="304853"/>
                  <a:pt x="8606887" y="281582"/>
                  <a:pt x="8659543" y="264127"/>
                </a:cubicBezTo>
                <a:cubicBezTo>
                  <a:pt x="8608767" y="220494"/>
                  <a:pt x="8556110" y="322307"/>
                  <a:pt x="8518498" y="316489"/>
                </a:cubicBezTo>
                <a:cubicBezTo>
                  <a:pt x="8542946" y="275763"/>
                  <a:pt x="8815633" y="156496"/>
                  <a:pt x="8826917" y="176859"/>
                </a:cubicBezTo>
                <a:cubicBezTo>
                  <a:pt x="8811871" y="275763"/>
                  <a:pt x="8823155" y="98317"/>
                  <a:pt x="8796827" y="240856"/>
                </a:cubicBezTo>
                <a:cubicBezTo>
                  <a:pt x="8926587" y="278672"/>
                  <a:pt x="9013094" y="147769"/>
                  <a:pt x="9109005" y="232130"/>
                </a:cubicBezTo>
                <a:lnTo>
                  <a:pt x="9105099" y="239034"/>
                </a:lnTo>
                <a:lnTo>
                  <a:pt x="9101307" y="239947"/>
                </a:lnTo>
                <a:cubicBezTo>
                  <a:pt x="9095371" y="241583"/>
                  <a:pt x="9090669" y="243038"/>
                  <a:pt x="9088319" y="243765"/>
                </a:cubicBezTo>
                <a:cubicBezTo>
                  <a:pt x="9093020" y="252492"/>
                  <a:pt x="9097251" y="251037"/>
                  <a:pt x="9100777" y="246674"/>
                </a:cubicBezTo>
                <a:lnTo>
                  <a:pt x="9105099" y="239034"/>
                </a:lnTo>
                <a:lnTo>
                  <a:pt x="9121699" y="235038"/>
                </a:lnTo>
                <a:cubicBezTo>
                  <a:pt x="9136274" y="232129"/>
                  <a:pt x="9151318" y="230675"/>
                  <a:pt x="9157900" y="235038"/>
                </a:cubicBezTo>
                <a:cubicBezTo>
                  <a:pt x="9157900" y="235038"/>
                  <a:pt x="9127810" y="287399"/>
                  <a:pt x="9133452" y="290308"/>
                </a:cubicBezTo>
                <a:cubicBezTo>
                  <a:pt x="9135333" y="287399"/>
                  <a:pt x="9304586" y="197221"/>
                  <a:pt x="9321512" y="217585"/>
                </a:cubicBezTo>
                <a:cubicBezTo>
                  <a:pt x="9283900" y="214675"/>
                  <a:pt x="9270736" y="226311"/>
                  <a:pt x="9280139" y="252492"/>
                </a:cubicBezTo>
                <a:cubicBezTo>
                  <a:pt x="9492646" y="150678"/>
                  <a:pt x="9368527" y="220494"/>
                  <a:pt x="9347841" y="267037"/>
                </a:cubicBezTo>
                <a:cubicBezTo>
                  <a:pt x="9423065" y="342669"/>
                  <a:pt x="9554706" y="217585"/>
                  <a:pt x="9639333" y="281582"/>
                </a:cubicBezTo>
                <a:cubicBezTo>
                  <a:pt x="9631810" y="374668"/>
                  <a:pt x="9408019" y="371759"/>
                  <a:pt x="9351602" y="406666"/>
                </a:cubicBezTo>
                <a:cubicBezTo>
                  <a:pt x="9313990" y="395031"/>
                  <a:pt x="9182348" y="479391"/>
                  <a:pt x="9077035" y="499753"/>
                </a:cubicBezTo>
                <a:lnTo>
                  <a:pt x="9083601" y="508068"/>
                </a:lnTo>
                <a:lnTo>
                  <a:pt x="9078915" y="511389"/>
                </a:lnTo>
                <a:cubicBezTo>
                  <a:pt x="9087378" y="518662"/>
                  <a:pt x="9091844" y="521025"/>
                  <a:pt x="9093725" y="520798"/>
                </a:cubicBezTo>
                <a:lnTo>
                  <a:pt x="9093390" y="517884"/>
                </a:lnTo>
                <a:lnTo>
                  <a:pt x="9117673" y="521208"/>
                </a:lnTo>
                <a:cubicBezTo>
                  <a:pt x="9180349" y="516844"/>
                  <a:pt x="9291422" y="450301"/>
                  <a:pt x="9291422" y="459028"/>
                </a:cubicBezTo>
                <a:cubicBezTo>
                  <a:pt x="9300826" y="572478"/>
                  <a:pt x="9368527" y="368850"/>
                  <a:pt x="9428706" y="456118"/>
                </a:cubicBezTo>
                <a:cubicBezTo>
                  <a:pt x="9434348" y="447392"/>
                  <a:pt x="9394856" y="473573"/>
                  <a:pt x="9398616" y="482299"/>
                </a:cubicBezTo>
                <a:cubicBezTo>
                  <a:pt x="9423065" y="491027"/>
                  <a:pt x="9441871" y="482299"/>
                  <a:pt x="9460677" y="450301"/>
                </a:cubicBezTo>
                <a:cubicBezTo>
                  <a:pt x="9462556" y="470663"/>
                  <a:pt x="9455034" y="482299"/>
                  <a:pt x="9441871" y="485208"/>
                </a:cubicBezTo>
                <a:cubicBezTo>
                  <a:pt x="9616766" y="424121"/>
                  <a:pt x="9829273" y="523025"/>
                  <a:pt x="10032377" y="392121"/>
                </a:cubicBezTo>
                <a:cubicBezTo>
                  <a:pt x="10028615" y="377578"/>
                  <a:pt x="10021093" y="374668"/>
                  <a:pt x="10007929" y="383395"/>
                </a:cubicBezTo>
                <a:lnTo>
                  <a:pt x="10030219" y="374485"/>
                </a:lnTo>
                <a:lnTo>
                  <a:pt x="10028615" y="380486"/>
                </a:lnTo>
                <a:cubicBezTo>
                  <a:pt x="10073750" y="371759"/>
                  <a:pt x="10118884" y="342669"/>
                  <a:pt x="10164018" y="336852"/>
                </a:cubicBezTo>
                <a:cubicBezTo>
                  <a:pt x="10164018" y="360124"/>
                  <a:pt x="10011691" y="441575"/>
                  <a:pt x="10211033" y="345579"/>
                </a:cubicBezTo>
                <a:cubicBezTo>
                  <a:pt x="10201630" y="354305"/>
                  <a:pt x="10194109" y="363033"/>
                  <a:pt x="10186586" y="374669"/>
                </a:cubicBezTo>
                <a:cubicBezTo>
                  <a:pt x="10218556" y="368850"/>
                  <a:pt x="10342675" y="301944"/>
                  <a:pt x="10323869" y="313579"/>
                </a:cubicBezTo>
                <a:cubicBezTo>
                  <a:pt x="10303183" y="316489"/>
                  <a:pt x="10363362" y="319398"/>
                  <a:pt x="10363362" y="319398"/>
                </a:cubicBezTo>
                <a:cubicBezTo>
                  <a:pt x="10382168" y="293217"/>
                  <a:pt x="10318227" y="301944"/>
                  <a:pt x="10325749" y="293217"/>
                </a:cubicBezTo>
                <a:cubicBezTo>
                  <a:pt x="10346907" y="288854"/>
                  <a:pt x="10475962" y="292672"/>
                  <a:pt x="10537581" y="297308"/>
                </a:cubicBezTo>
                <a:lnTo>
                  <a:pt x="10559124" y="299386"/>
                </a:lnTo>
                <a:lnTo>
                  <a:pt x="10546720" y="301945"/>
                </a:lnTo>
                <a:cubicBezTo>
                  <a:pt x="10542018" y="303398"/>
                  <a:pt x="10537317" y="306308"/>
                  <a:pt x="10532616" y="313580"/>
                </a:cubicBezTo>
                <a:cubicBezTo>
                  <a:pt x="10537317" y="316489"/>
                  <a:pt x="10543899" y="315034"/>
                  <a:pt x="10549540" y="311762"/>
                </a:cubicBezTo>
                <a:lnTo>
                  <a:pt x="10560404" y="299510"/>
                </a:lnTo>
                <a:lnTo>
                  <a:pt x="10561959" y="299661"/>
                </a:lnTo>
                <a:cubicBezTo>
                  <a:pt x="10567671" y="300444"/>
                  <a:pt x="10570697" y="301216"/>
                  <a:pt x="10570227" y="301944"/>
                </a:cubicBezTo>
                <a:cubicBezTo>
                  <a:pt x="10621002" y="275763"/>
                  <a:pt x="10671778" y="252492"/>
                  <a:pt x="10724435" y="235038"/>
                </a:cubicBezTo>
                <a:cubicBezTo>
                  <a:pt x="10673660" y="191404"/>
                  <a:pt x="10621002" y="293217"/>
                  <a:pt x="10583391" y="287399"/>
                </a:cubicBezTo>
                <a:cubicBezTo>
                  <a:pt x="10607839" y="246674"/>
                  <a:pt x="10880525" y="127407"/>
                  <a:pt x="10891808" y="147769"/>
                </a:cubicBezTo>
                <a:cubicBezTo>
                  <a:pt x="10876763" y="246675"/>
                  <a:pt x="10888047" y="69227"/>
                  <a:pt x="10861719" y="211766"/>
                </a:cubicBezTo>
                <a:cubicBezTo>
                  <a:pt x="10991480" y="249583"/>
                  <a:pt x="11077987" y="118679"/>
                  <a:pt x="11173898" y="203040"/>
                </a:cubicBezTo>
                <a:lnTo>
                  <a:pt x="11169992" y="209944"/>
                </a:lnTo>
                <a:lnTo>
                  <a:pt x="11166200" y="210858"/>
                </a:lnTo>
                <a:cubicBezTo>
                  <a:pt x="11160264" y="212493"/>
                  <a:pt x="11155562" y="213948"/>
                  <a:pt x="11153211" y="214675"/>
                </a:cubicBezTo>
                <a:cubicBezTo>
                  <a:pt x="11157912" y="223403"/>
                  <a:pt x="11162144" y="221948"/>
                  <a:pt x="11165670" y="217585"/>
                </a:cubicBezTo>
                <a:lnTo>
                  <a:pt x="11169992" y="209944"/>
                </a:lnTo>
                <a:lnTo>
                  <a:pt x="11186591" y="205949"/>
                </a:lnTo>
                <a:cubicBezTo>
                  <a:pt x="11201166" y="203040"/>
                  <a:pt x="11216210" y="201585"/>
                  <a:pt x="11222792" y="205949"/>
                </a:cubicBezTo>
                <a:cubicBezTo>
                  <a:pt x="11222792" y="205949"/>
                  <a:pt x="11192704" y="258310"/>
                  <a:pt x="11198345" y="261218"/>
                </a:cubicBezTo>
                <a:cubicBezTo>
                  <a:pt x="11200227" y="258310"/>
                  <a:pt x="11369480" y="168133"/>
                  <a:pt x="11386403" y="188495"/>
                </a:cubicBezTo>
                <a:cubicBezTo>
                  <a:pt x="11348793" y="185586"/>
                  <a:pt x="11335628" y="197221"/>
                  <a:pt x="11345031" y="223402"/>
                </a:cubicBezTo>
                <a:cubicBezTo>
                  <a:pt x="11424721" y="185222"/>
                  <a:pt x="11457074" y="171177"/>
                  <a:pt x="11465295" y="17099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14458102"/>
      </p:ext>
    </p:extLst>
  </p:cSld>
  <p:clrMapOvr>
    <a:masterClrMapping/>
  </p:clrMapOvr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9465972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>
            <a:extLst>
              <a:ext uri="{FF2B5EF4-FFF2-40B4-BE49-F238E27FC236}">
                <a16:creationId xmlns:a16="http://schemas.microsoft.com/office/drawing/2014/main" id="{F9BFC2EE-8752-440F-9ADB-4B1ECA59BAD4}"/>
              </a:ext>
            </a:extLst>
          </p:cNvPr>
          <p:cNvSpPr/>
          <p:nvPr userDrawn="1"/>
        </p:nvSpPr>
        <p:spPr>
          <a:xfrm>
            <a:off x="9639300" y="0"/>
            <a:ext cx="25527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8D097244-93B4-4FD5-B8B7-D4A757DAC041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404501" y="1209675"/>
            <a:ext cx="11382998" cy="280987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833295095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90544380"/>
      </p:ext>
    </p:extLst>
  </p:cSld>
  <p:clrMapOvr>
    <a:masterClrMapping/>
  </p:clrMapOvr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70565C3E-CAE2-4695-9396-B4A9E4119AC1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143339" y="144391"/>
            <a:ext cx="11905323" cy="516094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08592750"/>
      </p:ext>
    </p:extLst>
  </p:cSld>
  <p:clrMapOvr>
    <a:masterClrMapping/>
  </p:clrMapOvr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55631681"/>
      </p:ext>
    </p:extLst>
  </p:cSld>
  <p:clrMapOvr>
    <a:masterClrMapping/>
  </p:clrMapOvr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B316F907-142C-4678-AACB-E58F1321887D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4605501" y="-8359"/>
            <a:ext cx="3840000" cy="686635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68268671"/>
      </p:ext>
    </p:extLst>
  </p:cSld>
  <p:clrMapOvr>
    <a:masterClrMapping/>
  </p:clrMapOvr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50826758"/>
      </p:ext>
    </p:extLst>
  </p:cSld>
  <p:clrMapOvr>
    <a:masterClrMapping/>
  </p:clrMapOvr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0EF99CD0-185F-4E52-B66D-EE54F7DD188B}"/>
              </a:ext>
            </a:extLst>
          </p:cNvPr>
          <p:cNvSpPr/>
          <p:nvPr userDrawn="1"/>
        </p:nvSpPr>
        <p:spPr>
          <a:xfrm>
            <a:off x="6931011" y="5255269"/>
            <a:ext cx="4218052" cy="427271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  <a:effectLst>
            <a:softEdge rad="203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grpSp>
        <p:nvGrpSpPr>
          <p:cNvPr id="3" name="Graphic 14">
            <a:extLst>
              <a:ext uri="{FF2B5EF4-FFF2-40B4-BE49-F238E27FC236}">
                <a16:creationId xmlns:a16="http://schemas.microsoft.com/office/drawing/2014/main" id="{A1AE452B-E04D-4D8B-84E6-51236F03E2CE}"/>
              </a:ext>
            </a:extLst>
          </p:cNvPr>
          <p:cNvGrpSpPr/>
          <p:nvPr userDrawn="1"/>
        </p:nvGrpSpPr>
        <p:grpSpPr>
          <a:xfrm>
            <a:off x="6568172" y="1545963"/>
            <a:ext cx="4939934" cy="3885342"/>
            <a:chOff x="2444748" y="555045"/>
            <a:chExt cx="7282048" cy="5727454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D1602DE1-334B-45DA-A695-52DC6B61011D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E0C5B675-1683-4A16-B2D6-F8F02017AC3D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40A54FE1-8F04-4D3B-BAB7-98241181A71A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876AE31D-FAD3-45B4-823D-86B86F0D328D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8DB6C227-8E45-4DFB-BDF4-8A035F51C08F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AF140A6-A1EE-41EA-AFA0-E79CBCB35AF0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0DCFB282-BE44-40B9-9C72-32F072A0C9A8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DCC783D9-7D7D-4EB4-B1D2-1CED926C43E8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sp>
        <p:nvSpPr>
          <p:cNvPr id="12" name="Picture Placeholder 2">
            <a:extLst>
              <a:ext uri="{FF2B5EF4-FFF2-40B4-BE49-F238E27FC236}">
                <a16:creationId xmlns:a16="http://schemas.microsoft.com/office/drawing/2014/main" id="{FBFA7902-7C1A-4ABF-9C19-F26B143A402C}"/>
              </a:ext>
            </a:extLst>
          </p:cNvPr>
          <p:cNvSpPr>
            <a:spLocks noGrp="1"/>
          </p:cNvSpPr>
          <p:nvPr>
            <p:ph type="pic" idx="22" hasCustomPrompt="1"/>
          </p:nvPr>
        </p:nvSpPr>
        <p:spPr>
          <a:xfrm>
            <a:off x="-1" y="1658054"/>
            <a:ext cx="6593151" cy="278946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Picture Placeholder 2">
            <a:extLst>
              <a:ext uri="{FF2B5EF4-FFF2-40B4-BE49-F238E27FC236}">
                <a16:creationId xmlns:a16="http://schemas.microsoft.com/office/drawing/2014/main" id="{635C07F2-48CF-414A-A341-E936F884570A}"/>
              </a:ext>
            </a:extLst>
          </p:cNvPr>
          <p:cNvSpPr>
            <a:spLocks noGrp="1"/>
          </p:cNvSpPr>
          <p:nvPr>
            <p:ph type="pic" idx="21" hasCustomPrompt="1"/>
          </p:nvPr>
        </p:nvSpPr>
        <p:spPr>
          <a:xfrm>
            <a:off x="6708913" y="1658054"/>
            <a:ext cx="4650938" cy="278946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4" name="Picture Placeholder 2">
            <a:extLst>
              <a:ext uri="{FF2B5EF4-FFF2-40B4-BE49-F238E27FC236}">
                <a16:creationId xmlns:a16="http://schemas.microsoft.com/office/drawing/2014/main" id="{229A0BD7-B878-4300-875B-A82B000A53D1}"/>
              </a:ext>
            </a:extLst>
          </p:cNvPr>
          <p:cNvSpPr>
            <a:spLocks noGrp="1"/>
          </p:cNvSpPr>
          <p:nvPr>
            <p:ph type="pic" idx="23" hasCustomPrompt="1"/>
          </p:nvPr>
        </p:nvSpPr>
        <p:spPr>
          <a:xfrm>
            <a:off x="11495316" y="1658054"/>
            <a:ext cx="696686" cy="278946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D6213244-2ECA-4E43-B4DE-E5CDBBA3F0B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926783453"/>
      </p:ext>
    </p:extLst>
  </p:cSld>
  <p:clrMapOvr>
    <a:masterClrMapping/>
  </p:clrMapOvr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47050010"/>
      </p:ext>
    </p:extLst>
  </p:cSld>
  <p:clrMapOvr>
    <a:masterClrMapping/>
  </p:clrMapOvr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>
            <a:extLst>
              <a:ext uri="{FF2B5EF4-FFF2-40B4-BE49-F238E27FC236}">
                <a16:creationId xmlns:a16="http://schemas.microsoft.com/office/drawing/2014/main" id="{F84C783D-B4D2-4DA5-9468-F2E23CFC5461}"/>
              </a:ext>
            </a:extLst>
          </p:cNvPr>
          <p:cNvGrpSpPr/>
          <p:nvPr userDrawn="1"/>
        </p:nvGrpSpPr>
        <p:grpSpPr>
          <a:xfrm>
            <a:off x="3672923" y="3294209"/>
            <a:ext cx="4928023" cy="2707615"/>
            <a:chOff x="-548507" y="477868"/>
            <a:chExt cx="11570449" cy="6357177"/>
          </a:xfrm>
        </p:grpSpPr>
        <p:sp>
          <p:nvSpPr>
            <p:cNvPr id="3" name="Freeform: Shape 5">
              <a:extLst>
                <a:ext uri="{FF2B5EF4-FFF2-40B4-BE49-F238E27FC236}">
                  <a16:creationId xmlns:a16="http://schemas.microsoft.com/office/drawing/2014/main" id="{02EA24F4-15C2-4296-9627-F88E638C8DD4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4" name="Freeform: Shape 6">
              <a:extLst>
                <a:ext uri="{FF2B5EF4-FFF2-40B4-BE49-F238E27FC236}">
                  <a16:creationId xmlns:a16="http://schemas.microsoft.com/office/drawing/2014/main" id="{B1C718D8-FFB7-4F4C-ACD6-693774516822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5" name="Freeform: Shape 7">
              <a:extLst>
                <a:ext uri="{FF2B5EF4-FFF2-40B4-BE49-F238E27FC236}">
                  <a16:creationId xmlns:a16="http://schemas.microsoft.com/office/drawing/2014/main" id="{6288E651-BC68-4A01-A605-224511CFCBD4}"/>
                </a:ext>
              </a:extLst>
            </p:cNvPr>
            <p:cNvSpPr/>
            <p:nvPr/>
          </p:nvSpPr>
          <p:spPr>
            <a:xfrm>
              <a:off x="998911" y="813043"/>
              <a:ext cx="8372930" cy="5156617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6" name="Freeform: Shape 8">
              <a:extLst>
                <a:ext uri="{FF2B5EF4-FFF2-40B4-BE49-F238E27FC236}">
                  <a16:creationId xmlns:a16="http://schemas.microsoft.com/office/drawing/2014/main" id="{3B4AD014-2FD3-4B4E-8A84-270B78CE967E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7" name="Freeform: Shape 9">
              <a:extLst>
                <a:ext uri="{FF2B5EF4-FFF2-40B4-BE49-F238E27FC236}">
                  <a16:creationId xmlns:a16="http://schemas.microsoft.com/office/drawing/2014/main" id="{3D864AF4-0596-4526-B765-7DBD3217AACB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grpSp>
          <p:nvGrpSpPr>
            <p:cNvPr id="8" name="Group 10">
              <a:extLst>
                <a:ext uri="{FF2B5EF4-FFF2-40B4-BE49-F238E27FC236}">
                  <a16:creationId xmlns:a16="http://schemas.microsoft.com/office/drawing/2014/main" id="{C8434FED-A53D-4762-867D-34326694D9D6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13" name="Rectangle: Rounded Corners 15">
                <a:extLst>
                  <a:ext uri="{FF2B5EF4-FFF2-40B4-BE49-F238E27FC236}">
                    <a16:creationId xmlns:a16="http://schemas.microsoft.com/office/drawing/2014/main" id="{68C15CBD-BF30-4B46-998B-15DFB88FF59C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4" name="Rectangle: Rounded Corners 16">
                <a:extLst>
                  <a:ext uri="{FF2B5EF4-FFF2-40B4-BE49-F238E27FC236}">
                    <a16:creationId xmlns:a16="http://schemas.microsoft.com/office/drawing/2014/main" id="{7CC78B20-37F6-4341-9B18-312D90BA2E49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  <p:grpSp>
          <p:nvGrpSpPr>
            <p:cNvPr id="9" name="Group 11">
              <a:extLst>
                <a:ext uri="{FF2B5EF4-FFF2-40B4-BE49-F238E27FC236}">
                  <a16:creationId xmlns:a16="http://schemas.microsoft.com/office/drawing/2014/main" id="{78CBAAD2-7557-4192-A091-7CB935086E12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11" name="Rectangle: Rounded Corners 13">
                <a:extLst>
                  <a:ext uri="{FF2B5EF4-FFF2-40B4-BE49-F238E27FC236}">
                    <a16:creationId xmlns:a16="http://schemas.microsoft.com/office/drawing/2014/main" id="{88EEA0B4-0A14-4BAB-804E-7AED3150A4A9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2" name="Rectangle: Rounded Corners 14">
                <a:extLst>
                  <a:ext uri="{FF2B5EF4-FFF2-40B4-BE49-F238E27FC236}">
                    <a16:creationId xmlns:a16="http://schemas.microsoft.com/office/drawing/2014/main" id="{E202E37C-1C02-46EA-BB5E-D67757058F37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  <p:sp>
          <p:nvSpPr>
            <p:cNvPr id="10" name="Freeform: Shape 12">
              <a:extLst>
                <a:ext uri="{FF2B5EF4-FFF2-40B4-BE49-F238E27FC236}">
                  <a16:creationId xmlns:a16="http://schemas.microsoft.com/office/drawing/2014/main" id="{42B45100-5E05-4F5C-BC2D-5F122C9B7345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sp>
        <p:nvSpPr>
          <p:cNvPr id="15" name="그림 개체 틀 2">
            <a:extLst>
              <a:ext uri="{FF2B5EF4-FFF2-40B4-BE49-F238E27FC236}">
                <a16:creationId xmlns:a16="http://schemas.microsoft.com/office/drawing/2014/main" id="{959EDE8C-E8E4-47B1-A185-F6BA3B0DA566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331991" y="3417363"/>
            <a:ext cx="3589496" cy="222275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558F4B21-92E2-44F3-9724-7F8859FC44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684751863"/>
      </p:ext>
    </p:extLst>
  </p:cSld>
  <p:clrMapOvr>
    <a:masterClrMapping/>
  </p:clrMapOvr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7030128"/>
      </p:ext>
    </p:extLst>
  </p:cSld>
  <p:clrMapOvr>
    <a:masterClrMapping/>
  </p:clrMapOvr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D13F7687-1FEA-4F8E-AAF2-415DD1C49880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>
            <a:off x="5215433" y="-1209"/>
            <a:ext cx="2810375" cy="522272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B5AF8E93-3136-4C4B-B464-7CC4A6C95442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8718247" y="1635276"/>
            <a:ext cx="2810375" cy="522272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936551038"/>
      </p:ext>
    </p:extLst>
  </p:cSld>
  <p:clrMapOvr>
    <a:masterClrMapping/>
  </p:clrMapOvr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35996096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7">
            <a:extLst>
              <a:ext uri="{FF2B5EF4-FFF2-40B4-BE49-F238E27FC236}">
                <a16:creationId xmlns:a16="http://schemas.microsoft.com/office/drawing/2014/main" id="{A247CFD5-A527-42E9-9A1D-7256EE24AE7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658418" y="2"/>
            <a:ext cx="6533583" cy="6857999"/>
          </a:xfrm>
          <a:custGeom>
            <a:avLst/>
            <a:gdLst>
              <a:gd name="connsiteX0" fmla="*/ 2592666 w 6533583"/>
              <a:gd name="connsiteY0" fmla="*/ 0 h 6857999"/>
              <a:gd name="connsiteX1" fmla="*/ 6533583 w 6533583"/>
              <a:gd name="connsiteY1" fmla="*/ 0 h 6857999"/>
              <a:gd name="connsiteX2" fmla="*/ 6533583 w 6533583"/>
              <a:gd name="connsiteY2" fmla="*/ 1085634 h 6857999"/>
              <a:gd name="connsiteX3" fmla="*/ 4351340 w 6533583"/>
              <a:gd name="connsiteY3" fmla="*/ 6857999 h 6857999"/>
              <a:gd name="connsiteX4" fmla="*/ 0 w 6533583"/>
              <a:gd name="connsiteY4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33583" h="6857999">
                <a:moveTo>
                  <a:pt x="2592666" y="0"/>
                </a:moveTo>
                <a:lnTo>
                  <a:pt x="6533583" y="0"/>
                </a:lnTo>
                <a:lnTo>
                  <a:pt x="6533583" y="1085634"/>
                </a:lnTo>
                <a:lnTo>
                  <a:pt x="4351340" y="6857999"/>
                </a:lnTo>
                <a:lnTo>
                  <a:pt x="0" y="685799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7552191"/>
      </p:ext>
    </p:extLst>
  </p:cSld>
  <p:clrMapOvr>
    <a:masterClrMapping/>
  </p:clrMapOvr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63746017"/>
      </p:ext>
    </p:extLst>
  </p:cSld>
  <p:clrMapOvr>
    <a:masterClrMapping/>
  </p:clrMapOvr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2332096672"/>
      </p:ext>
    </p:extLst>
  </p:cSld>
  <p:clrMapOvr>
    <a:masterClrMapping/>
  </p:clrMapOvr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Resize without losing quality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Change Fill Color &amp;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Line Color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www.allppt.com</a:t>
            </a:r>
            <a:endParaRPr kumimoji="0" lang="ko-K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FREE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757526947"/>
      </p:ext>
    </p:extLst>
  </p:cSld>
  <p:clrMapOvr>
    <a:masterClrMapping/>
  </p:clrMapOvr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genda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7747C4C6-F743-4638-89B5-60146629A59E}"/>
              </a:ext>
            </a:extLst>
          </p:cNvPr>
          <p:cNvGrpSpPr/>
          <p:nvPr userDrawn="1"/>
        </p:nvGrpSpPr>
        <p:grpSpPr>
          <a:xfrm flipH="1">
            <a:off x="2657472" y="1971671"/>
            <a:ext cx="1343029" cy="1343029"/>
            <a:chOff x="2190747" y="1657346"/>
            <a:chExt cx="1343029" cy="1343029"/>
          </a:xfrm>
        </p:grpSpPr>
        <p:sp>
          <p:nvSpPr>
            <p:cNvPr id="2" name="Arc 1">
              <a:extLst>
                <a:ext uri="{FF2B5EF4-FFF2-40B4-BE49-F238E27FC236}">
                  <a16:creationId xmlns:a16="http://schemas.microsoft.com/office/drawing/2014/main" id="{B7C2B258-141E-4BC9-85CA-9FDBB30C46BF}"/>
                </a:ext>
              </a:extLst>
            </p:cNvPr>
            <p:cNvSpPr/>
            <p:nvPr userDrawn="1"/>
          </p:nvSpPr>
          <p:spPr>
            <a:xfrm>
              <a:off x="2705100" y="2190749"/>
              <a:ext cx="504825" cy="504825"/>
            </a:xfrm>
            <a:prstGeom prst="arc">
              <a:avLst>
                <a:gd name="adj1" fmla="val 9366810"/>
                <a:gd name="adj2" fmla="val 17844455"/>
              </a:avLst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4" name="Arc 3">
              <a:extLst>
                <a:ext uri="{FF2B5EF4-FFF2-40B4-BE49-F238E27FC236}">
                  <a16:creationId xmlns:a16="http://schemas.microsoft.com/office/drawing/2014/main" id="{10A7735F-90FC-4DD6-9A30-EA9FF118174A}"/>
                </a:ext>
              </a:extLst>
            </p:cNvPr>
            <p:cNvSpPr/>
            <p:nvPr userDrawn="1"/>
          </p:nvSpPr>
          <p:spPr>
            <a:xfrm>
              <a:off x="2481261" y="1947860"/>
              <a:ext cx="895351" cy="895351"/>
            </a:xfrm>
            <a:prstGeom prst="arc">
              <a:avLst>
                <a:gd name="adj1" fmla="val 9366810"/>
                <a:gd name="adj2" fmla="val 17844455"/>
              </a:avLst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5" name="Arc 4">
              <a:extLst>
                <a:ext uri="{FF2B5EF4-FFF2-40B4-BE49-F238E27FC236}">
                  <a16:creationId xmlns:a16="http://schemas.microsoft.com/office/drawing/2014/main" id="{3B29125C-EA5F-47C9-9310-E31997A572C3}"/>
                </a:ext>
              </a:extLst>
            </p:cNvPr>
            <p:cNvSpPr/>
            <p:nvPr userDrawn="1"/>
          </p:nvSpPr>
          <p:spPr>
            <a:xfrm>
              <a:off x="2190747" y="1657346"/>
              <a:ext cx="1343029" cy="1343029"/>
            </a:xfrm>
            <a:prstGeom prst="arc">
              <a:avLst>
                <a:gd name="adj1" fmla="val 9366810"/>
                <a:gd name="adj2" fmla="val 17844455"/>
              </a:avLst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23685517"/>
      </p:ext>
    </p:extLst>
  </p:cSld>
  <p:clrMapOvr>
    <a:masterClrMapping/>
  </p:clrMapOvr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03889380"/>
      </p:ext>
    </p:extLst>
  </p:cSld>
  <p:clrMapOvr>
    <a:masterClrMapping/>
  </p:clrMapOvr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59524454"/>
      </p:ext>
    </p:extLst>
  </p:cSld>
  <p:clrMapOvr>
    <a:masterClrMapping/>
  </p:clrMapOvr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75910286"/>
      </p:ext>
    </p:extLst>
  </p:cSld>
  <p:clrMapOvr>
    <a:masterClrMapping/>
  </p:clrMapOvr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47331073"/>
      </p:ext>
    </p:extLst>
  </p:cSld>
  <p:clrMapOvr>
    <a:masterClrMapping/>
  </p:clrMapOvr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s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522529343"/>
      </p:ext>
    </p:extLst>
  </p:cSld>
  <p:clrMapOvr>
    <a:masterClrMapping/>
  </p:clrMapOvr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64128358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35409782"/>
      </p:ext>
    </p:extLst>
  </p:cSld>
  <p:clrMapOvr>
    <a:masterClrMapping/>
  </p:clrMapOvr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7CF074AD-5A0D-40B4-813D-34862D7DF200}"/>
              </a:ext>
            </a:extLst>
          </p:cNvPr>
          <p:cNvSpPr/>
          <p:nvPr userDrawn="1"/>
        </p:nvSpPr>
        <p:spPr>
          <a:xfrm>
            <a:off x="0" y="-1"/>
            <a:ext cx="12192000" cy="9144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36F6D66-F2F9-4BF4-99F9-B1BA1142497F}"/>
              </a:ext>
            </a:extLst>
          </p:cNvPr>
          <p:cNvSpPr/>
          <p:nvPr userDrawn="1"/>
        </p:nvSpPr>
        <p:spPr>
          <a:xfrm>
            <a:off x="0" y="6792686"/>
            <a:ext cx="12192000" cy="6531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71069027"/>
      </p:ext>
    </p:extLst>
  </p:cSld>
  <p:clrMapOvr>
    <a:masterClrMapping/>
  </p:clrMapOvr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DBAAB49C-82D6-462D-8630-09F94CD9C293}"/>
              </a:ext>
            </a:extLst>
          </p:cNvPr>
          <p:cNvSpPr/>
          <p:nvPr userDrawn="1"/>
        </p:nvSpPr>
        <p:spPr>
          <a:xfrm>
            <a:off x="0" y="-1"/>
            <a:ext cx="12192000" cy="65314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28D265AB-C1BD-4CEB-AE14-D0E6C976BF8A}"/>
              </a:ext>
            </a:extLst>
          </p:cNvPr>
          <p:cNvSpPr/>
          <p:nvPr userDrawn="1"/>
        </p:nvSpPr>
        <p:spPr>
          <a:xfrm>
            <a:off x="722811" y="291737"/>
            <a:ext cx="10519955" cy="772019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373C4845-8216-4B2A-A66E-536E74678B5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FF96AC6-9B82-47F8-82E6-EA6FB9EA9653}"/>
              </a:ext>
            </a:extLst>
          </p:cNvPr>
          <p:cNvSpPr/>
          <p:nvPr userDrawn="1"/>
        </p:nvSpPr>
        <p:spPr>
          <a:xfrm>
            <a:off x="0" y="6792686"/>
            <a:ext cx="12192000" cy="6531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1260128"/>
      </p:ext>
    </p:extLst>
  </p:cSld>
  <p:clrMapOvr>
    <a:masterClrMapping/>
  </p:clrMapOvr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8522758"/>
      </p:ext>
    </p:extLst>
  </p:cSld>
  <p:clrMapOvr>
    <a:masterClrMapping/>
  </p:clrMapOvr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4" name="Freeform 44">
            <a:extLst>
              <a:ext uri="{FF2B5EF4-FFF2-40B4-BE49-F238E27FC236}">
                <a16:creationId xmlns:a16="http://schemas.microsoft.com/office/drawing/2014/main" id="{C07FBD2D-6A89-414D-85F9-7BB69D5020BD}"/>
              </a:ext>
            </a:extLst>
          </p:cNvPr>
          <p:cNvSpPr>
            <a:spLocks noChangeAspect="1"/>
          </p:cNvSpPr>
          <p:nvPr/>
        </p:nvSpPr>
        <p:spPr>
          <a:xfrm>
            <a:off x="8608025" y="1457403"/>
            <a:ext cx="2915574" cy="1570864"/>
          </a:xfrm>
          <a:custGeom>
            <a:avLst/>
            <a:gdLst>
              <a:gd name="connsiteX0" fmla="*/ 759126 w 2031627"/>
              <a:gd name="connsiteY0" fmla="*/ 175 h 1094607"/>
              <a:gd name="connsiteX1" fmla="*/ 1202563 w 2031627"/>
              <a:gd name="connsiteY1" fmla="*/ 233386 h 1094607"/>
              <a:gd name="connsiteX2" fmla="*/ 1517075 w 2031627"/>
              <a:gd name="connsiteY2" fmla="*/ 223857 h 1094607"/>
              <a:gd name="connsiteX3" fmla="*/ 1636027 w 2031627"/>
              <a:gd name="connsiteY3" fmla="*/ 467173 h 1094607"/>
              <a:gd name="connsiteX4" fmla="*/ 1993043 w 2031627"/>
              <a:gd name="connsiteY4" fmla="*/ 605752 h 1094607"/>
              <a:gd name="connsiteX5" fmla="*/ 1981034 w 2031627"/>
              <a:gd name="connsiteY5" fmla="*/ 927342 h 1094607"/>
              <a:gd name="connsiteX6" fmla="*/ 1635570 w 2031627"/>
              <a:gd name="connsiteY6" fmla="*/ 1094607 h 1094607"/>
              <a:gd name="connsiteX7" fmla="*/ 417697 w 2031627"/>
              <a:gd name="connsiteY7" fmla="*/ 1091009 h 1094607"/>
              <a:gd name="connsiteX8" fmla="*/ 4450 w 2031627"/>
              <a:gd name="connsiteY8" fmla="*/ 817631 h 1094607"/>
              <a:gd name="connsiteX9" fmla="*/ 298401 w 2031627"/>
              <a:gd name="connsiteY9" fmla="*/ 448930 h 1094607"/>
              <a:gd name="connsiteX10" fmla="*/ 704111 w 2031627"/>
              <a:gd name="connsiteY10" fmla="*/ 3572 h 1094607"/>
              <a:gd name="connsiteX11" fmla="*/ 759126 w 2031627"/>
              <a:gd name="connsiteY11" fmla="*/ 175 h 1094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31627" h="1094607">
                <a:moveTo>
                  <a:pt x="759126" y="175"/>
                </a:moveTo>
                <a:cubicBezTo>
                  <a:pt x="1025636" y="-5883"/>
                  <a:pt x="1164300" y="146830"/>
                  <a:pt x="1202563" y="233386"/>
                </a:cubicBezTo>
                <a:cubicBezTo>
                  <a:pt x="1282888" y="192395"/>
                  <a:pt x="1410516" y="166317"/>
                  <a:pt x="1517075" y="223857"/>
                </a:cubicBezTo>
                <a:cubicBezTo>
                  <a:pt x="1603843" y="265350"/>
                  <a:pt x="1655398" y="364274"/>
                  <a:pt x="1636027" y="467173"/>
                </a:cubicBezTo>
                <a:cubicBezTo>
                  <a:pt x="1818665" y="436910"/>
                  <a:pt x="1962089" y="552744"/>
                  <a:pt x="1993043" y="605752"/>
                </a:cubicBezTo>
                <a:cubicBezTo>
                  <a:pt x="2033585" y="679331"/>
                  <a:pt x="2059020" y="824827"/>
                  <a:pt x="1981034" y="927342"/>
                </a:cubicBezTo>
                <a:cubicBezTo>
                  <a:pt x="1895034" y="1028063"/>
                  <a:pt x="1787166" y="1085614"/>
                  <a:pt x="1635570" y="1094607"/>
                </a:cubicBezTo>
                <a:lnTo>
                  <a:pt x="417697" y="1091009"/>
                </a:lnTo>
                <a:cubicBezTo>
                  <a:pt x="190851" y="1097978"/>
                  <a:pt x="45994" y="1027462"/>
                  <a:pt x="4450" y="817631"/>
                </a:cubicBezTo>
                <a:cubicBezTo>
                  <a:pt x="-12314" y="719312"/>
                  <a:pt x="4831" y="512100"/>
                  <a:pt x="298401" y="448930"/>
                </a:cubicBezTo>
                <a:cubicBezTo>
                  <a:pt x="297213" y="309047"/>
                  <a:pt x="387539" y="53920"/>
                  <a:pt x="704111" y="3572"/>
                </a:cubicBezTo>
                <a:cubicBezTo>
                  <a:pt x="723022" y="1690"/>
                  <a:pt x="741358" y="579"/>
                  <a:pt x="759126" y="175"/>
                </a:cubicBezTo>
                <a:close/>
              </a:path>
            </a:pathLst>
          </a:custGeom>
          <a:solidFill>
            <a:schemeClr val="bg1"/>
          </a:solidFill>
          <a:ln w="889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7" name="Freeform 44">
            <a:extLst>
              <a:ext uri="{FF2B5EF4-FFF2-40B4-BE49-F238E27FC236}">
                <a16:creationId xmlns:a16="http://schemas.microsoft.com/office/drawing/2014/main" id="{B11ECC53-3D93-4507-89DA-7C96C5F98371}"/>
              </a:ext>
            </a:extLst>
          </p:cNvPr>
          <p:cNvSpPr>
            <a:spLocks noChangeAspect="1"/>
          </p:cNvSpPr>
          <p:nvPr userDrawn="1"/>
        </p:nvSpPr>
        <p:spPr>
          <a:xfrm flipH="1">
            <a:off x="681574" y="2390853"/>
            <a:ext cx="2915574" cy="1570864"/>
          </a:xfrm>
          <a:custGeom>
            <a:avLst/>
            <a:gdLst>
              <a:gd name="connsiteX0" fmla="*/ 759126 w 2031627"/>
              <a:gd name="connsiteY0" fmla="*/ 175 h 1094607"/>
              <a:gd name="connsiteX1" fmla="*/ 1202563 w 2031627"/>
              <a:gd name="connsiteY1" fmla="*/ 233386 h 1094607"/>
              <a:gd name="connsiteX2" fmla="*/ 1517075 w 2031627"/>
              <a:gd name="connsiteY2" fmla="*/ 223857 h 1094607"/>
              <a:gd name="connsiteX3" fmla="*/ 1636027 w 2031627"/>
              <a:gd name="connsiteY3" fmla="*/ 467173 h 1094607"/>
              <a:gd name="connsiteX4" fmla="*/ 1993043 w 2031627"/>
              <a:gd name="connsiteY4" fmla="*/ 605752 h 1094607"/>
              <a:gd name="connsiteX5" fmla="*/ 1981034 w 2031627"/>
              <a:gd name="connsiteY5" fmla="*/ 927342 h 1094607"/>
              <a:gd name="connsiteX6" fmla="*/ 1635570 w 2031627"/>
              <a:gd name="connsiteY6" fmla="*/ 1094607 h 1094607"/>
              <a:gd name="connsiteX7" fmla="*/ 417697 w 2031627"/>
              <a:gd name="connsiteY7" fmla="*/ 1091009 h 1094607"/>
              <a:gd name="connsiteX8" fmla="*/ 4450 w 2031627"/>
              <a:gd name="connsiteY8" fmla="*/ 817631 h 1094607"/>
              <a:gd name="connsiteX9" fmla="*/ 298401 w 2031627"/>
              <a:gd name="connsiteY9" fmla="*/ 448930 h 1094607"/>
              <a:gd name="connsiteX10" fmla="*/ 704111 w 2031627"/>
              <a:gd name="connsiteY10" fmla="*/ 3572 h 1094607"/>
              <a:gd name="connsiteX11" fmla="*/ 759126 w 2031627"/>
              <a:gd name="connsiteY11" fmla="*/ 175 h 1094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31627" h="1094607">
                <a:moveTo>
                  <a:pt x="759126" y="175"/>
                </a:moveTo>
                <a:cubicBezTo>
                  <a:pt x="1025636" y="-5883"/>
                  <a:pt x="1164300" y="146830"/>
                  <a:pt x="1202563" y="233386"/>
                </a:cubicBezTo>
                <a:cubicBezTo>
                  <a:pt x="1282888" y="192395"/>
                  <a:pt x="1410516" y="166317"/>
                  <a:pt x="1517075" y="223857"/>
                </a:cubicBezTo>
                <a:cubicBezTo>
                  <a:pt x="1603843" y="265350"/>
                  <a:pt x="1655398" y="364274"/>
                  <a:pt x="1636027" y="467173"/>
                </a:cubicBezTo>
                <a:cubicBezTo>
                  <a:pt x="1818665" y="436910"/>
                  <a:pt x="1962089" y="552744"/>
                  <a:pt x="1993043" y="605752"/>
                </a:cubicBezTo>
                <a:cubicBezTo>
                  <a:pt x="2033585" y="679331"/>
                  <a:pt x="2059020" y="824827"/>
                  <a:pt x="1981034" y="927342"/>
                </a:cubicBezTo>
                <a:cubicBezTo>
                  <a:pt x="1895034" y="1028063"/>
                  <a:pt x="1787166" y="1085614"/>
                  <a:pt x="1635570" y="1094607"/>
                </a:cubicBezTo>
                <a:lnTo>
                  <a:pt x="417697" y="1091009"/>
                </a:lnTo>
                <a:cubicBezTo>
                  <a:pt x="190851" y="1097978"/>
                  <a:pt x="45994" y="1027462"/>
                  <a:pt x="4450" y="817631"/>
                </a:cubicBezTo>
                <a:cubicBezTo>
                  <a:pt x="-12314" y="719312"/>
                  <a:pt x="4831" y="512100"/>
                  <a:pt x="298401" y="448930"/>
                </a:cubicBezTo>
                <a:cubicBezTo>
                  <a:pt x="297213" y="309047"/>
                  <a:pt x="387539" y="53920"/>
                  <a:pt x="704111" y="3572"/>
                </a:cubicBezTo>
                <a:cubicBezTo>
                  <a:pt x="723022" y="1690"/>
                  <a:pt x="741358" y="579"/>
                  <a:pt x="759126" y="175"/>
                </a:cubicBezTo>
                <a:close/>
              </a:path>
            </a:pathLst>
          </a:custGeom>
          <a:solidFill>
            <a:schemeClr val="bg1"/>
          </a:solidFill>
          <a:ln w="889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5B2F270D-6127-4230-AAA0-00D1740544F6}"/>
              </a:ext>
            </a:extLst>
          </p:cNvPr>
          <p:cNvSpPr>
            <a:spLocks noGrp="1"/>
          </p:cNvSpPr>
          <p:nvPr>
            <p:ph type="pic" sz="quarter" idx="59" hasCustomPrompt="1"/>
          </p:nvPr>
        </p:nvSpPr>
        <p:spPr>
          <a:xfrm>
            <a:off x="1811890" y="2529655"/>
            <a:ext cx="1293260" cy="1293260"/>
          </a:xfrm>
          <a:prstGeom prst="ellipse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8" name="그림 개체 틀 2">
            <a:extLst>
              <a:ext uri="{FF2B5EF4-FFF2-40B4-BE49-F238E27FC236}">
                <a16:creationId xmlns:a16="http://schemas.microsoft.com/office/drawing/2014/main" id="{1FCAD4D1-1D22-4C76-A670-F8AC37A106D2}"/>
              </a:ext>
            </a:extLst>
          </p:cNvPr>
          <p:cNvSpPr>
            <a:spLocks noGrp="1"/>
          </p:cNvSpPr>
          <p:nvPr>
            <p:ph type="pic" sz="quarter" idx="60" hasCustomPrompt="1"/>
          </p:nvPr>
        </p:nvSpPr>
        <p:spPr>
          <a:xfrm>
            <a:off x="9117565" y="1596205"/>
            <a:ext cx="1293260" cy="1293260"/>
          </a:xfrm>
          <a:prstGeom prst="ellipse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9" name="Freeform 44">
            <a:extLst>
              <a:ext uri="{FF2B5EF4-FFF2-40B4-BE49-F238E27FC236}">
                <a16:creationId xmlns:a16="http://schemas.microsoft.com/office/drawing/2014/main" id="{C3AF9648-F60B-452B-86AC-AB13E224D3FD}"/>
              </a:ext>
            </a:extLst>
          </p:cNvPr>
          <p:cNvSpPr>
            <a:spLocks noChangeAspect="1"/>
          </p:cNvSpPr>
          <p:nvPr userDrawn="1"/>
        </p:nvSpPr>
        <p:spPr>
          <a:xfrm>
            <a:off x="4705886" y="4314903"/>
            <a:ext cx="2915574" cy="1570864"/>
          </a:xfrm>
          <a:custGeom>
            <a:avLst/>
            <a:gdLst>
              <a:gd name="connsiteX0" fmla="*/ 759126 w 2031627"/>
              <a:gd name="connsiteY0" fmla="*/ 175 h 1094607"/>
              <a:gd name="connsiteX1" fmla="*/ 1202563 w 2031627"/>
              <a:gd name="connsiteY1" fmla="*/ 233386 h 1094607"/>
              <a:gd name="connsiteX2" fmla="*/ 1517075 w 2031627"/>
              <a:gd name="connsiteY2" fmla="*/ 223857 h 1094607"/>
              <a:gd name="connsiteX3" fmla="*/ 1636027 w 2031627"/>
              <a:gd name="connsiteY3" fmla="*/ 467173 h 1094607"/>
              <a:gd name="connsiteX4" fmla="*/ 1993043 w 2031627"/>
              <a:gd name="connsiteY4" fmla="*/ 605752 h 1094607"/>
              <a:gd name="connsiteX5" fmla="*/ 1981034 w 2031627"/>
              <a:gd name="connsiteY5" fmla="*/ 927342 h 1094607"/>
              <a:gd name="connsiteX6" fmla="*/ 1635570 w 2031627"/>
              <a:gd name="connsiteY6" fmla="*/ 1094607 h 1094607"/>
              <a:gd name="connsiteX7" fmla="*/ 417697 w 2031627"/>
              <a:gd name="connsiteY7" fmla="*/ 1091009 h 1094607"/>
              <a:gd name="connsiteX8" fmla="*/ 4450 w 2031627"/>
              <a:gd name="connsiteY8" fmla="*/ 817631 h 1094607"/>
              <a:gd name="connsiteX9" fmla="*/ 298401 w 2031627"/>
              <a:gd name="connsiteY9" fmla="*/ 448930 h 1094607"/>
              <a:gd name="connsiteX10" fmla="*/ 704111 w 2031627"/>
              <a:gd name="connsiteY10" fmla="*/ 3572 h 1094607"/>
              <a:gd name="connsiteX11" fmla="*/ 759126 w 2031627"/>
              <a:gd name="connsiteY11" fmla="*/ 175 h 1094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31627" h="1094607">
                <a:moveTo>
                  <a:pt x="759126" y="175"/>
                </a:moveTo>
                <a:cubicBezTo>
                  <a:pt x="1025636" y="-5883"/>
                  <a:pt x="1164300" y="146830"/>
                  <a:pt x="1202563" y="233386"/>
                </a:cubicBezTo>
                <a:cubicBezTo>
                  <a:pt x="1282888" y="192395"/>
                  <a:pt x="1410516" y="166317"/>
                  <a:pt x="1517075" y="223857"/>
                </a:cubicBezTo>
                <a:cubicBezTo>
                  <a:pt x="1603843" y="265350"/>
                  <a:pt x="1655398" y="364274"/>
                  <a:pt x="1636027" y="467173"/>
                </a:cubicBezTo>
                <a:cubicBezTo>
                  <a:pt x="1818665" y="436910"/>
                  <a:pt x="1962089" y="552744"/>
                  <a:pt x="1993043" y="605752"/>
                </a:cubicBezTo>
                <a:cubicBezTo>
                  <a:pt x="2033585" y="679331"/>
                  <a:pt x="2059020" y="824827"/>
                  <a:pt x="1981034" y="927342"/>
                </a:cubicBezTo>
                <a:cubicBezTo>
                  <a:pt x="1895034" y="1028063"/>
                  <a:pt x="1787166" y="1085614"/>
                  <a:pt x="1635570" y="1094607"/>
                </a:cubicBezTo>
                <a:lnTo>
                  <a:pt x="417697" y="1091009"/>
                </a:lnTo>
                <a:cubicBezTo>
                  <a:pt x="190851" y="1097978"/>
                  <a:pt x="45994" y="1027462"/>
                  <a:pt x="4450" y="817631"/>
                </a:cubicBezTo>
                <a:cubicBezTo>
                  <a:pt x="-12314" y="719312"/>
                  <a:pt x="4831" y="512100"/>
                  <a:pt x="298401" y="448930"/>
                </a:cubicBezTo>
                <a:cubicBezTo>
                  <a:pt x="297213" y="309047"/>
                  <a:pt x="387539" y="53920"/>
                  <a:pt x="704111" y="3572"/>
                </a:cubicBezTo>
                <a:cubicBezTo>
                  <a:pt x="723022" y="1690"/>
                  <a:pt x="741358" y="579"/>
                  <a:pt x="759126" y="175"/>
                </a:cubicBezTo>
                <a:close/>
              </a:path>
            </a:pathLst>
          </a:custGeom>
          <a:solidFill>
            <a:schemeClr val="bg1"/>
          </a:solidFill>
          <a:ln w="889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0" name="그림 개체 틀 2">
            <a:extLst>
              <a:ext uri="{FF2B5EF4-FFF2-40B4-BE49-F238E27FC236}">
                <a16:creationId xmlns:a16="http://schemas.microsoft.com/office/drawing/2014/main" id="{ADE84C9C-AE4C-4919-85E3-27955132D9EC}"/>
              </a:ext>
            </a:extLst>
          </p:cNvPr>
          <p:cNvSpPr>
            <a:spLocks noGrp="1"/>
          </p:cNvSpPr>
          <p:nvPr>
            <p:ph type="pic" sz="quarter" idx="61" hasCustomPrompt="1"/>
          </p:nvPr>
        </p:nvSpPr>
        <p:spPr>
          <a:xfrm>
            <a:off x="5202790" y="4453705"/>
            <a:ext cx="1293260" cy="1293260"/>
          </a:xfrm>
          <a:prstGeom prst="ellipse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237549283"/>
      </p:ext>
    </p:extLst>
  </p:cSld>
  <p:clrMapOvr>
    <a:masterClrMapping/>
  </p:clrMapOvr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B178950-6460-489A-86E8-DA7944855983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1875633" y="1819076"/>
            <a:ext cx="9593277" cy="2645996"/>
          </a:xfrm>
          <a:custGeom>
            <a:avLst/>
            <a:gdLst>
              <a:gd name="connsiteX0" fmla="*/ 0 w 6913722"/>
              <a:gd name="connsiteY0" fmla="*/ 0 h 1800200"/>
              <a:gd name="connsiteX1" fmla="*/ 6913722 w 6913722"/>
              <a:gd name="connsiteY1" fmla="*/ 0 h 1800200"/>
              <a:gd name="connsiteX2" fmla="*/ 6913722 w 6913722"/>
              <a:gd name="connsiteY2" fmla="*/ 1800200 h 1800200"/>
              <a:gd name="connsiteX3" fmla="*/ 0 w 6913722"/>
              <a:gd name="connsiteY3" fmla="*/ 1800200 h 1800200"/>
              <a:gd name="connsiteX4" fmla="*/ 0 w 6913722"/>
              <a:gd name="connsiteY4" fmla="*/ 0 h 1800200"/>
              <a:gd name="connsiteX0" fmla="*/ 0 w 6913722"/>
              <a:gd name="connsiteY0" fmla="*/ 0 h 1800200"/>
              <a:gd name="connsiteX1" fmla="*/ 6913722 w 6913722"/>
              <a:gd name="connsiteY1" fmla="*/ 0 h 1800200"/>
              <a:gd name="connsiteX2" fmla="*/ 6913722 w 6913722"/>
              <a:gd name="connsiteY2" fmla="*/ 1800200 h 1800200"/>
              <a:gd name="connsiteX3" fmla="*/ 1103257 w 6913722"/>
              <a:gd name="connsiteY3" fmla="*/ 1791789 h 1800200"/>
              <a:gd name="connsiteX4" fmla="*/ 0 w 6913722"/>
              <a:gd name="connsiteY4" fmla="*/ 1800200 h 1800200"/>
              <a:gd name="connsiteX5" fmla="*/ 0 w 6913722"/>
              <a:gd name="connsiteY5" fmla="*/ 0 h 1800200"/>
              <a:gd name="connsiteX0" fmla="*/ 0 w 6913722"/>
              <a:gd name="connsiteY0" fmla="*/ 0 h 1800200"/>
              <a:gd name="connsiteX1" fmla="*/ 6913722 w 6913722"/>
              <a:gd name="connsiteY1" fmla="*/ 0 h 1800200"/>
              <a:gd name="connsiteX2" fmla="*/ 6913722 w 6913722"/>
              <a:gd name="connsiteY2" fmla="*/ 1800200 h 1800200"/>
              <a:gd name="connsiteX3" fmla="*/ 1489151 w 6913722"/>
              <a:gd name="connsiteY3" fmla="*/ 1800178 h 1800200"/>
              <a:gd name="connsiteX4" fmla="*/ 1103257 w 6913722"/>
              <a:gd name="connsiteY4" fmla="*/ 1791789 h 1800200"/>
              <a:gd name="connsiteX5" fmla="*/ 0 w 6913722"/>
              <a:gd name="connsiteY5" fmla="*/ 1800200 h 1800200"/>
              <a:gd name="connsiteX6" fmla="*/ 0 w 6913722"/>
              <a:gd name="connsiteY6" fmla="*/ 0 h 1800200"/>
              <a:gd name="connsiteX0" fmla="*/ 0 w 6913722"/>
              <a:gd name="connsiteY0" fmla="*/ 0 h 1800200"/>
              <a:gd name="connsiteX1" fmla="*/ 6913722 w 6913722"/>
              <a:gd name="connsiteY1" fmla="*/ 0 h 1800200"/>
              <a:gd name="connsiteX2" fmla="*/ 6913722 w 6913722"/>
              <a:gd name="connsiteY2" fmla="*/ 1800200 h 1800200"/>
              <a:gd name="connsiteX3" fmla="*/ 1489151 w 6913722"/>
              <a:gd name="connsiteY3" fmla="*/ 1800178 h 1800200"/>
              <a:gd name="connsiteX4" fmla="*/ 1287815 w 6913722"/>
              <a:gd name="connsiteY4" fmla="*/ 1791789 h 1800200"/>
              <a:gd name="connsiteX5" fmla="*/ 1103257 w 6913722"/>
              <a:gd name="connsiteY5" fmla="*/ 1791789 h 1800200"/>
              <a:gd name="connsiteX6" fmla="*/ 0 w 6913722"/>
              <a:gd name="connsiteY6" fmla="*/ 1800200 h 1800200"/>
              <a:gd name="connsiteX7" fmla="*/ 0 w 6913722"/>
              <a:gd name="connsiteY7" fmla="*/ 0 h 1800200"/>
              <a:gd name="connsiteX0" fmla="*/ 0 w 6913722"/>
              <a:gd name="connsiteY0" fmla="*/ 0 h 1951179"/>
              <a:gd name="connsiteX1" fmla="*/ 6913722 w 6913722"/>
              <a:gd name="connsiteY1" fmla="*/ 0 h 1951179"/>
              <a:gd name="connsiteX2" fmla="*/ 6913722 w 6913722"/>
              <a:gd name="connsiteY2" fmla="*/ 1800200 h 1951179"/>
              <a:gd name="connsiteX3" fmla="*/ 1489151 w 6913722"/>
              <a:gd name="connsiteY3" fmla="*/ 1800178 h 1951179"/>
              <a:gd name="connsiteX4" fmla="*/ 1296204 w 6913722"/>
              <a:gd name="connsiteY4" fmla="*/ 1951179 h 1951179"/>
              <a:gd name="connsiteX5" fmla="*/ 1103257 w 6913722"/>
              <a:gd name="connsiteY5" fmla="*/ 1791789 h 1951179"/>
              <a:gd name="connsiteX6" fmla="*/ 0 w 6913722"/>
              <a:gd name="connsiteY6" fmla="*/ 1800200 h 1951179"/>
              <a:gd name="connsiteX7" fmla="*/ 0 w 6913722"/>
              <a:gd name="connsiteY7" fmla="*/ 0 h 1951179"/>
              <a:gd name="connsiteX0" fmla="*/ 0 w 6913722"/>
              <a:gd name="connsiteY0" fmla="*/ 0 h 2002718"/>
              <a:gd name="connsiteX1" fmla="*/ 6913722 w 6913722"/>
              <a:gd name="connsiteY1" fmla="*/ 0 h 2002718"/>
              <a:gd name="connsiteX2" fmla="*/ 6913722 w 6913722"/>
              <a:gd name="connsiteY2" fmla="*/ 1800200 h 2002718"/>
              <a:gd name="connsiteX3" fmla="*/ 1489151 w 6913722"/>
              <a:gd name="connsiteY3" fmla="*/ 1800178 h 2002718"/>
              <a:gd name="connsiteX4" fmla="*/ 1303214 w 6913722"/>
              <a:gd name="connsiteY4" fmla="*/ 2002718 h 2002718"/>
              <a:gd name="connsiteX5" fmla="*/ 1103257 w 6913722"/>
              <a:gd name="connsiteY5" fmla="*/ 1791789 h 2002718"/>
              <a:gd name="connsiteX6" fmla="*/ 0 w 6913722"/>
              <a:gd name="connsiteY6" fmla="*/ 1800200 h 2002718"/>
              <a:gd name="connsiteX7" fmla="*/ 0 w 6913722"/>
              <a:gd name="connsiteY7" fmla="*/ 0 h 2002718"/>
              <a:gd name="connsiteX0" fmla="*/ 0 w 6913722"/>
              <a:gd name="connsiteY0" fmla="*/ 0 h 2002718"/>
              <a:gd name="connsiteX1" fmla="*/ 6913722 w 6913722"/>
              <a:gd name="connsiteY1" fmla="*/ 0 h 2002718"/>
              <a:gd name="connsiteX2" fmla="*/ 6913722 w 6913722"/>
              <a:gd name="connsiteY2" fmla="*/ 1800200 h 2002718"/>
              <a:gd name="connsiteX3" fmla="*/ 1489151 w 6913722"/>
              <a:gd name="connsiteY3" fmla="*/ 1800178 h 2002718"/>
              <a:gd name="connsiteX4" fmla="*/ 1289193 w 6913722"/>
              <a:gd name="connsiteY4" fmla="*/ 2002718 h 2002718"/>
              <a:gd name="connsiteX5" fmla="*/ 1103257 w 6913722"/>
              <a:gd name="connsiteY5" fmla="*/ 1791789 h 2002718"/>
              <a:gd name="connsiteX6" fmla="*/ 0 w 6913722"/>
              <a:gd name="connsiteY6" fmla="*/ 1800200 h 2002718"/>
              <a:gd name="connsiteX7" fmla="*/ 0 w 6913722"/>
              <a:gd name="connsiteY7" fmla="*/ 0 h 2002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13722" h="2002718">
                <a:moveTo>
                  <a:pt x="0" y="0"/>
                </a:moveTo>
                <a:lnTo>
                  <a:pt x="6913722" y="0"/>
                </a:lnTo>
                <a:lnTo>
                  <a:pt x="6913722" y="1800200"/>
                </a:lnTo>
                <a:lnTo>
                  <a:pt x="1489151" y="1800178"/>
                </a:lnTo>
                <a:lnTo>
                  <a:pt x="1289193" y="2002718"/>
                </a:lnTo>
                <a:lnTo>
                  <a:pt x="1103257" y="1791789"/>
                </a:lnTo>
                <a:lnTo>
                  <a:pt x="0" y="180020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marR="0" indent="0" algn="ctr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marR="0" lvl="0" indent="0" algn="ctr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D50AE06E-08A3-48B7-8322-CE3798623A8B}"/>
              </a:ext>
            </a:extLst>
          </p:cNvPr>
          <p:cNvSpPr/>
          <p:nvPr userDrawn="1"/>
        </p:nvSpPr>
        <p:spPr>
          <a:xfrm>
            <a:off x="-1" y="1819076"/>
            <a:ext cx="1875635" cy="2389975"/>
          </a:xfrm>
          <a:prstGeom prst="rect">
            <a:avLst/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A708D5EC-6A83-4792-81FB-2ECCB0ABE2A2}"/>
              </a:ext>
            </a:extLst>
          </p:cNvPr>
          <p:cNvSpPr>
            <a:spLocks noGrp="1"/>
          </p:cNvSpPr>
          <p:nvPr>
            <p:ph type="pic" sz="quarter" idx="58" hasCustomPrompt="1"/>
          </p:nvPr>
        </p:nvSpPr>
        <p:spPr>
          <a:xfrm>
            <a:off x="9615413" y="4396978"/>
            <a:ext cx="1853497" cy="16704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DD53BE75-DFE8-4D1E-89D4-0824C71EED78}"/>
              </a:ext>
            </a:extLst>
          </p:cNvPr>
          <p:cNvSpPr>
            <a:spLocks noGrp="1"/>
          </p:cNvSpPr>
          <p:nvPr>
            <p:ph type="pic" sz="quarter" idx="59" hasCustomPrompt="1"/>
          </p:nvPr>
        </p:nvSpPr>
        <p:spPr>
          <a:xfrm>
            <a:off x="7570712" y="4396978"/>
            <a:ext cx="1853497" cy="16704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93642239-33D4-4D2F-AC90-7781FC846D6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215504341"/>
      </p:ext>
    </p:extLst>
  </p:cSld>
  <p:clrMapOvr>
    <a:masterClrMapping/>
  </p:clrMapOvr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3723FA40-FCE6-4B16-AF36-281B510020EB}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>
          <a:xfrm>
            <a:off x="733463" y="1792600"/>
            <a:ext cx="1800000" cy="1008000"/>
          </a:xfrm>
          <a:prstGeom prst="roundRect">
            <a:avLst>
              <a:gd name="adj" fmla="val 7223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/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198B135-3ED1-42E9-A42D-5B4F7F10C237}"/>
              </a:ext>
            </a:extLst>
          </p:cNvPr>
          <p:cNvSpPr>
            <a:spLocks noGrp="1"/>
          </p:cNvSpPr>
          <p:nvPr>
            <p:ph type="pic" sz="quarter" idx="54" hasCustomPrompt="1"/>
          </p:nvPr>
        </p:nvSpPr>
        <p:spPr>
          <a:xfrm>
            <a:off x="733463" y="2878386"/>
            <a:ext cx="1800000" cy="1008000"/>
          </a:xfrm>
          <a:prstGeom prst="roundRect">
            <a:avLst>
              <a:gd name="adj" fmla="val 7223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/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B0371065-5281-4086-9A62-2FB24E56E50B}"/>
              </a:ext>
            </a:extLst>
          </p:cNvPr>
          <p:cNvSpPr>
            <a:spLocks noGrp="1"/>
          </p:cNvSpPr>
          <p:nvPr>
            <p:ph type="pic" sz="quarter" idx="57" hasCustomPrompt="1"/>
          </p:nvPr>
        </p:nvSpPr>
        <p:spPr>
          <a:xfrm>
            <a:off x="733463" y="3964172"/>
            <a:ext cx="1800000" cy="1008000"/>
          </a:xfrm>
          <a:prstGeom prst="roundRect">
            <a:avLst>
              <a:gd name="adj" fmla="val 7223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/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1805CC9B-AA32-4069-B262-3DA21DB7FF55}"/>
              </a:ext>
            </a:extLst>
          </p:cNvPr>
          <p:cNvSpPr>
            <a:spLocks noGrp="1"/>
          </p:cNvSpPr>
          <p:nvPr>
            <p:ph type="pic" sz="quarter" idx="60" hasCustomPrompt="1"/>
          </p:nvPr>
        </p:nvSpPr>
        <p:spPr>
          <a:xfrm>
            <a:off x="733463" y="5049957"/>
            <a:ext cx="1800000" cy="1008000"/>
          </a:xfrm>
          <a:prstGeom prst="roundRect">
            <a:avLst>
              <a:gd name="adj" fmla="val 7223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/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EAF47A72-6930-4058-A5F2-8E8A5F1A5B4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816782533"/>
      </p:ext>
    </p:extLst>
  </p:cSld>
  <p:clrMapOvr>
    <a:masterClrMapping/>
  </p:clrMapOvr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3E514C0E-C202-46C1-9852-BA3E45CA02B3}"/>
              </a:ext>
            </a:extLst>
          </p:cNvPr>
          <p:cNvSpPr/>
          <p:nvPr userDrawn="1"/>
        </p:nvSpPr>
        <p:spPr>
          <a:xfrm>
            <a:off x="9315811" y="3209360"/>
            <a:ext cx="2160000" cy="1440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F202D61-F30B-4228-A377-5750CAA2B9B7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9315811" y="1773034"/>
            <a:ext cx="2160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C423E02-128E-42A1-8953-2DE50A51FCF9}"/>
              </a:ext>
            </a:extLst>
          </p:cNvPr>
          <p:cNvSpPr/>
          <p:nvPr userDrawn="1"/>
        </p:nvSpPr>
        <p:spPr>
          <a:xfrm>
            <a:off x="7155811" y="4645814"/>
            <a:ext cx="2160000" cy="1440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06F87C8A-190B-4FCA-A7E1-913DC2A32AA2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9315811" y="4645814"/>
            <a:ext cx="2160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AA0A630E-93DB-487F-929A-17764764CDB1}"/>
              </a:ext>
            </a:extLst>
          </p:cNvPr>
          <p:cNvSpPr>
            <a:spLocks noGrp="1"/>
          </p:cNvSpPr>
          <p:nvPr>
            <p:ph type="pic" idx="17" hasCustomPrompt="1"/>
          </p:nvPr>
        </p:nvSpPr>
        <p:spPr>
          <a:xfrm>
            <a:off x="7155596" y="3209360"/>
            <a:ext cx="2160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711B731-17ED-4D6F-800A-73D3A14C3992}"/>
              </a:ext>
            </a:extLst>
          </p:cNvPr>
          <p:cNvSpPr/>
          <p:nvPr userDrawn="1"/>
        </p:nvSpPr>
        <p:spPr>
          <a:xfrm>
            <a:off x="7155811" y="1773034"/>
            <a:ext cx="2160000" cy="1440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B6746A58-880F-470E-AAFB-4D7CB30D2CF6}"/>
              </a:ext>
            </a:extLst>
          </p:cNvPr>
          <p:cNvSpPr/>
          <p:nvPr userDrawn="1"/>
        </p:nvSpPr>
        <p:spPr>
          <a:xfrm>
            <a:off x="4995381" y="3209360"/>
            <a:ext cx="2160000" cy="144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9" name="Picture Placeholder 2">
            <a:extLst>
              <a:ext uri="{FF2B5EF4-FFF2-40B4-BE49-F238E27FC236}">
                <a16:creationId xmlns:a16="http://schemas.microsoft.com/office/drawing/2014/main" id="{FBD37972-1F7F-4C9E-A6D4-C90E3B8369F0}"/>
              </a:ext>
            </a:extLst>
          </p:cNvPr>
          <p:cNvSpPr>
            <a:spLocks noGrp="1"/>
          </p:cNvSpPr>
          <p:nvPr>
            <p:ph type="pic" idx="18" hasCustomPrompt="1"/>
          </p:nvPr>
        </p:nvSpPr>
        <p:spPr>
          <a:xfrm>
            <a:off x="4994903" y="4645814"/>
            <a:ext cx="2160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0" name="Picture Placeholder 2">
            <a:extLst>
              <a:ext uri="{FF2B5EF4-FFF2-40B4-BE49-F238E27FC236}">
                <a16:creationId xmlns:a16="http://schemas.microsoft.com/office/drawing/2014/main" id="{8E23BEDE-B250-40DE-8D39-C0803D8CC43A}"/>
              </a:ext>
            </a:extLst>
          </p:cNvPr>
          <p:cNvSpPr>
            <a:spLocks noGrp="1"/>
          </p:cNvSpPr>
          <p:nvPr>
            <p:ph type="pic" idx="20" hasCustomPrompt="1"/>
          </p:nvPr>
        </p:nvSpPr>
        <p:spPr>
          <a:xfrm>
            <a:off x="2835166" y="3209360"/>
            <a:ext cx="2160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4D3AFCEB-A5C6-4DD3-BD22-AE741EDA18AE}"/>
              </a:ext>
            </a:extLst>
          </p:cNvPr>
          <p:cNvSpPr/>
          <p:nvPr userDrawn="1"/>
        </p:nvSpPr>
        <p:spPr>
          <a:xfrm>
            <a:off x="674951" y="3209360"/>
            <a:ext cx="2160000" cy="1440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B5DC6E82-1C6B-48EE-8DA8-170A8B24277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4216415667"/>
      </p:ext>
    </p:extLst>
  </p:cSld>
  <p:clrMapOvr>
    <a:masterClrMapping/>
  </p:clrMapOvr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4">
            <a:extLst>
              <a:ext uri="{FF2B5EF4-FFF2-40B4-BE49-F238E27FC236}">
                <a16:creationId xmlns:a16="http://schemas.microsoft.com/office/drawing/2014/main" id="{748D85DA-55FA-483F-AB10-C7570C4473F6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575840" y="1478364"/>
            <a:ext cx="2052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</a:defRPr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3" name="Picture Placeholder 4">
            <a:extLst>
              <a:ext uri="{FF2B5EF4-FFF2-40B4-BE49-F238E27FC236}">
                <a16:creationId xmlns:a16="http://schemas.microsoft.com/office/drawing/2014/main" id="{1F59985C-8D83-4C2F-A77E-740987746035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575840" y="3120588"/>
            <a:ext cx="2052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</a:defRPr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4" name="Picture Placeholder 4">
            <a:extLst>
              <a:ext uri="{FF2B5EF4-FFF2-40B4-BE49-F238E27FC236}">
                <a16:creationId xmlns:a16="http://schemas.microsoft.com/office/drawing/2014/main" id="{9FFF4ED5-B4BB-4511-BAAB-643117CC5396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575840" y="4762777"/>
            <a:ext cx="2052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</a:defRPr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91EFECA9-E86B-4786-893E-598AACF581C1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8716377" y="3120588"/>
            <a:ext cx="1692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</a:defRPr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6" name="Picture Placeholder 4">
            <a:extLst>
              <a:ext uri="{FF2B5EF4-FFF2-40B4-BE49-F238E27FC236}">
                <a16:creationId xmlns:a16="http://schemas.microsoft.com/office/drawing/2014/main" id="{34EDB837-B580-4594-B731-E5003B304188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0500000" y="3120588"/>
            <a:ext cx="1692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</a:defRPr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7" name="Picture Placeholder 4">
            <a:extLst>
              <a:ext uri="{FF2B5EF4-FFF2-40B4-BE49-F238E27FC236}">
                <a16:creationId xmlns:a16="http://schemas.microsoft.com/office/drawing/2014/main" id="{7357A188-0C12-42C9-978C-C9C96AE2112E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4429129" y="1766364"/>
            <a:ext cx="2052000" cy="115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</a:defRPr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91CDAEB8-C380-4585-AF5E-9239B85467FF}"/>
              </a:ext>
            </a:extLst>
          </p:cNvPr>
          <p:cNvSpPr/>
          <p:nvPr userDrawn="1"/>
        </p:nvSpPr>
        <p:spPr>
          <a:xfrm>
            <a:off x="0" y="3120588"/>
            <a:ext cx="6481129" cy="1550690"/>
          </a:xfrm>
          <a:prstGeom prst="rect">
            <a:avLst/>
          </a:prstGeom>
          <a:solidFill>
            <a:schemeClr val="accent1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3F0EDCD-8042-4D71-BF31-EA988202BFCC}"/>
              </a:ext>
            </a:extLst>
          </p:cNvPr>
          <p:cNvSpPr/>
          <p:nvPr userDrawn="1"/>
        </p:nvSpPr>
        <p:spPr>
          <a:xfrm>
            <a:off x="4429129" y="2912764"/>
            <a:ext cx="2052000" cy="108000"/>
          </a:xfrm>
          <a:prstGeom prst="rect">
            <a:avLst/>
          </a:prstGeom>
          <a:solidFill>
            <a:schemeClr val="accent2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A4F4A05E-6641-4664-BFC0-C9825CBA2DD2}"/>
              </a:ext>
            </a:extLst>
          </p:cNvPr>
          <p:cNvSpPr/>
          <p:nvPr userDrawn="1"/>
        </p:nvSpPr>
        <p:spPr>
          <a:xfrm>
            <a:off x="6575840" y="2912764"/>
            <a:ext cx="2052000" cy="108000"/>
          </a:xfrm>
          <a:prstGeom prst="rect">
            <a:avLst/>
          </a:prstGeom>
          <a:solidFill>
            <a:schemeClr val="accent4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54DE6A5E-4942-4403-9E96-15A90E9769CC}"/>
              </a:ext>
            </a:extLst>
          </p:cNvPr>
          <p:cNvSpPr/>
          <p:nvPr userDrawn="1"/>
        </p:nvSpPr>
        <p:spPr>
          <a:xfrm>
            <a:off x="6575840" y="4563278"/>
            <a:ext cx="2052000" cy="108000"/>
          </a:xfrm>
          <a:prstGeom prst="rect">
            <a:avLst/>
          </a:prstGeom>
          <a:solidFill>
            <a:schemeClr val="accent2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781AA1FC-A026-419C-BCC1-A178BDFD1AED}"/>
              </a:ext>
            </a:extLst>
          </p:cNvPr>
          <p:cNvSpPr/>
          <p:nvPr userDrawn="1"/>
        </p:nvSpPr>
        <p:spPr>
          <a:xfrm>
            <a:off x="6575840" y="6202777"/>
            <a:ext cx="2052000" cy="108000"/>
          </a:xfrm>
          <a:prstGeom prst="rect">
            <a:avLst/>
          </a:prstGeom>
          <a:solidFill>
            <a:schemeClr val="accent3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0EA4A0FF-3048-41CF-8C3B-89DDC877F673}"/>
              </a:ext>
            </a:extLst>
          </p:cNvPr>
          <p:cNvSpPr/>
          <p:nvPr userDrawn="1"/>
        </p:nvSpPr>
        <p:spPr>
          <a:xfrm>
            <a:off x="8717920" y="4563278"/>
            <a:ext cx="1692000" cy="108000"/>
          </a:xfrm>
          <a:prstGeom prst="rect">
            <a:avLst/>
          </a:prstGeom>
          <a:solidFill>
            <a:schemeClr val="accent4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9AA162D9-B8DB-43D5-9501-BB93810F4E35}"/>
              </a:ext>
            </a:extLst>
          </p:cNvPr>
          <p:cNvSpPr/>
          <p:nvPr userDrawn="1"/>
        </p:nvSpPr>
        <p:spPr>
          <a:xfrm>
            <a:off x="10500000" y="4563278"/>
            <a:ext cx="1692000" cy="108000"/>
          </a:xfrm>
          <a:prstGeom prst="rect">
            <a:avLst/>
          </a:prstGeom>
          <a:solidFill>
            <a:schemeClr val="accent3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9EB979E4-AE0D-438C-A9FB-60544B69CD2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952855648"/>
      </p:ext>
    </p:extLst>
  </p:cSld>
  <p:clrMapOvr>
    <a:masterClrMapping/>
  </p:clrMapOvr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E069D14A-5371-4906-93E3-B1811A107B4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1"/>
            <a:ext cx="12192000" cy="6561423"/>
          </a:xfrm>
          <a:custGeom>
            <a:avLst/>
            <a:gdLst>
              <a:gd name="connsiteX0" fmla="*/ 0 w 12192000"/>
              <a:gd name="connsiteY0" fmla="*/ 0 h 6561423"/>
              <a:gd name="connsiteX1" fmla="*/ 12192000 w 12192000"/>
              <a:gd name="connsiteY1" fmla="*/ 0 h 6561423"/>
              <a:gd name="connsiteX2" fmla="*/ 12192000 w 12192000"/>
              <a:gd name="connsiteY2" fmla="*/ 2455328 h 6561423"/>
              <a:gd name="connsiteX3" fmla="*/ 9675392 w 12192000"/>
              <a:gd name="connsiteY3" fmla="*/ 3302886 h 6561423"/>
              <a:gd name="connsiteX4" fmla="*/ 10157317 w 12192000"/>
              <a:gd name="connsiteY4" fmla="*/ 4390513 h 6561423"/>
              <a:gd name="connsiteX5" fmla="*/ 8230254 w 12192000"/>
              <a:gd name="connsiteY5" fmla="*/ 3789588 h 6561423"/>
              <a:gd name="connsiteX6" fmla="*/ 0 w 12192000"/>
              <a:gd name="connsiteY6" fmla="*/ 6561423 h 6561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6561423">
                <a:moveTo>
                  <a:pt x="0" y="0"/>
                </a:moveTo>
                <a:lnTo>
                  <a:pt x="12192000" y="0"/>
                </a:lnTo>
                <a:lnTo>
                  <a:pt x="12192000" y="2455328"/>
                </a:lnTo>
                <a:lnTo>
                  <a:pt x="9675392" y="3302886"/>
                </a:lnTo>
                <a:lnTo>
                  <a:pt x="10157317" y="4390513"/>
                </a:lnTo>
                <a:lnTo>
                  <a:pt x="8230254" y="3789588"/>
                </a:lnTo>
                <a:lnTo>
                  <a:pt x="0" y="656142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</a:defRPr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  <a:p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92676058"/>
      </p:ext>
    </p:extLst>
  </p:cSld>
  <p:clrMapOvr>
    <a:masterClrMapping/>
  </p:clrMapOvr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24539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823672451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81B953A2-1280-43A2-971F-52F369FC529E}"/>
              </a:ext>
            </a:extLst>
          </p:cNvPr>
          <p:cNvSpPr/>
          <p:nvPr userDrawn="1"/>
        </p:nvSpPr>
        <p:spPr>
          <a:xfrm>
            <a:off x="-3" y="-1"/>
            <a:ext cx="12192003" cy="355505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15904462-1962-43CF-B3A5-72AC0978C97F}"/>
              </a:ext>
            </a:extLst>
          </p:cNvPr>
          <p:cNvSpPr>
            <a:spLocks noGrp="1"/>
          </p:cNvSpPr>
          <p:nvPr>
            <p:ph type="pic" sz="quarter" idx="65" hasCustomPrompt="1"/>
          </p:nvPr>
        </p:nvSpPr>
        <p:spPr>
          <a:xfrm>
            <a:off x="5100846" y="1934706"/>
            <a:ext cx="2997472" cy="410718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AD6C93BA-F12A-47BA-9075-666D41862635}"/>
              </a:ext>
            </a:extLst>
          </p:cNvPr>
          <p:cNvSpPr>
            <a:spLocks noGrp="1"/>
          </p:cNvSpPr>
          <p:nvPr>
            <p:ph type="pic" sz="quarter" idx="66" hasCustomPrompt="1"/>
          </p:nvPr>
        </p:nvSpPr>
        <p:spPr>
          <a:xfrm>
            <a:off x="8480425" y="1934706"/>
            <a:ext cx="2997472" cy="410718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ECA5DA5D-7E69-4BFD-88A9-3FBB40DC9EB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143405172"/>
      </p:ext>
    </p:extLst>
  </p:cSld>
  <p:clrMapOvr>
    <a:masterClrMapping/>
  </p:clrMapOvr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Resize without losing quality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Change Fill Color &amp;</a:t>
            </a:r>
          </a:p>
          <a:p>
            <a:pPr marL="0" marR="0" lvl="0" indent="0" algn="l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Line Color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www.allppt.com</a:t>
            </a:r>
            <a:endParaRPr kumimoji="0" lang="ko-K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FREE </a:t>
            </a:r>
          </a:p>
          <a:p>
            <a:pPr marL="0" marR="0" lvl="0" indent="0" algn="l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3718992619"/>
      </p:ext>
    </p:extLst>
  </p:cSld>
  <p:clrMapOvr>
    <a:masterClrMapping/>
  </p:clrMapOvr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5">
            <a:extLst>
              <a:ext uri="{FF2B5EF4-FFF2-40B4-BE49-F238E27FC236}">
                <a16:creationId xmlns:a16="http://schemas.microsoft.com/office/drawing/2014/main" id="{35068011-3E24-404B-997C-ABD66374BC7E}"/>
              </a:ext>
            </a:extLst>
          </p:cNvPr>
          <p:cNvSpPr/>
          <p:nvPr userDrawn="1"/>
        </p:nvSpPr>
        <p:spPr>
          <a:xfrm>
            <a:off x="5796" y="4873507"/>
            <a:ext cx="12192000" cy="198884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4" name="Rectangle 10">
            <a:extLst>
              <a:ext uri="{FF2B5EF4-FFF2-40B4-BE49-F238E27FC236}">
                <a16:creationId xmlns:a16="http://schemas.microsoft.com/office/drawing/2014/main" id="{AD1DE5BA-BA06-4EBF-9938-3F11999554D9}"/>
              </a:ext>
            </a:extLst>
          </p:cNvPr>
          <p:cNvSpPr/>
          <p:nvPr userDrawn="1"/>
        </p:nvSpPr>
        <p:spPr>
          <a:xfrm>
            <a:off x="2795451" y="3684257"/>
            <a:ext cx="6773112" cy="612000"/>
          </a:xfrm>
          <a:prstGeom prst="rect">
            <a:avLst/>
          </a:prstGeom>
          <a:solidFill>
            <a:schemeClr val="accent2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8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id="{F7A08108-4EE6-461B-9FF3-F537D87628DE}"/>
              </a:ext>
            </a:extLst>
          </p:cNvPr>
          <p:cNvSpPr/>
          <p:nvPr userDrawn="1"/>
        </p:nvSpPr>
        <p:spPr>
          <a:xfrm>
            <a:off x="2795452" y="1518828"/>
            <a:ext cx="8674446" cy="612000"/>
          </a:xfrm>
          <a:prstGeom prst="rect">
            <a:avLst/>
          </a:prstGeom>
          <a:solidFill>
            <a:schemeClr val="accent1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8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6" name="Rectangle 7">
            <a:extLst>
              <a:ext uri="{FF2B5EF4-FFF2-40B4-BE49-F238E27FC236}">
                <a16:creationId xmlns:a16="http://schemas.microsoft.com/office/drawing/2014/main" id="{70B55793-022B-40B7-AD0E-44BFA6CCA944}"/>
              </a:ext>
            </a:extLst>
          </p:cNvPr>
          <p:cNvSpPr/>
          <p:nvPr userDrawn="1"/>
        </p:nvSpPr>
        <p:spPr>
          <a:xfrm>
            <a:off x="2795452" y="2240638"/>
            <a:ext cx="8040025" cy="612000"/>
          </a:xfrm>
          <a:prstGeom prst="rect">
            <a:avLst/>
          </a:prstGeom>
          <a:solidFill>
            <a:schemeClr val="accent2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8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7" name="Rectangle 8">
            <a:extLst>
              <a:ext uri="{FF2B5EF4-FFF2-40B4-BE49-F238E27FC236}">
                <a16:creationId xmlns:a16="http://schemas.microsoft.com/office/drawing/2014/main" id="{AE96286A-6E16-47F3-8E5A-2F3D95830AF1}"/>
              </a:ext>
            </a:extLst>
          </p:cNvPr>
          <p:cNvSpPr/>
          <p:nvPr userDrawn="1"/>
        </p:nvSpPr>
        <p:spPr>
          <a:xfrm>
            <a:off x="2795452" y="2962448"/>
            <a:ext cx="7406569" cy="612000"/>
          </a:xfrm>
          <a:prstGeom prst="rect">
            <a:avLst/>
          </a:prstGeom>
          <a:solidFill>
            <a:schemeClr val="accent1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8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8" name="Rectangle 4">
            <a:extLst>
              <a:ext uri="{FF2B5EF4-FFF2-40B4-BE49-F238E27FC236}">
                <a16:creationId xmlns:a16="http://schemas.microsoft.com/office/drawing/2014/main" id="{F49343B5-4DD0-4DD6-A724-99AEB3EDFC59}"/>
              </a:ext>
            </a:extLst>
          </p:cNvPr>
          <p:cNvSpPr/>
          <p:nvPr userDrawn="1"/>
        </p:nvSpPr>
        <p:spPr>
          <a:xfrm>
            <a:off x="5796" y="4347"/>
            <a:ext cx="12192000" cy="98072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0" name="제목 1"/>
          <p:cNvSpPr>
            <a:spLocks noGrp="1"/>
          </p:cNvSpPr>
          <p:nvPr>
            <p:ph type="title" hasCustomPrompt="1"/>
          </p:nvPr>
        </p:nvSpPr>
        <p:spPr>
          <a:xfrm>
            <a:off x="0" y="134928"/>
            <a:ext cx="12192000" cy="710877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4800" b="0" baseline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r>
              <a:rPr lang="en-US" altLang="ko-KR" dirty="0"/>
              <a:t>IMAGES AND CONTENTS</a:t>
            </a:r>
            <a:endParaRPr lang="ko-KR" altLang="en-US" dirty="0"/>
          </a:p>
        </p:txBody>
      </p:sp>
      <p:sp>
        <p:nvSpPr>
          <p:cNvPr id="19" name="Rounded Rectangle 39">
            <a:extLst>
              <a:ext uri="{FF2B5EF4-FFF2-40B4-BE49-F238E27FC236}">
                <a16:creationId xmlns:a16="http://schemas.microsoft.com/office/drawing/2014/main" id="{8E77609A-C716-4CBD-BEA4-A609FE58474A}"/>
              </a:ext>
            </a:extLst>
          </p:cNvPr>
          <p:cNvSpPr/>
          <p:nvPr userDrawn="1"/>
        </p:nvSpPr>
        <p:spPr>
          <a:xfrm rot="2483232">
            <a:off x="-67621" y="1813625"/>
            <a:ext cx="4223096" cy="5102585"/>
          </a:xfrm>
          <a:custGeom>
            <a:avLst/>
            <a:gdLst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11097 w 2194524"/>
              <a:gd name="connsiteY3" fmla="*/ 753742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48308 w 2194524"/>
              <a:gd name="connsiteY5" fmla="*/ 1898342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45453"/>
              <a:gd name="connsiteY0" fmla="*/ 41365 h 3010473"/>
              <a:gd name="connsiteX1" fmla="*/ 769866 w 2145453"/>
              <a:gd name="connsiteY1" fmla="*/ 0 h 3010473"/>
              <a:gd name="connsiteX2" fmla="*/ 911097 w 2145453"/>
              <a:gd name="connsiteY2" fmla="*/ 141231 h 3010473"/>
              <a:gd name="connsiteX3" fmla="*/ 960469 w 2145453"/>
              <a:gd name="connsiteY3" fmla="*/ 784060 h 3010473"/>
              <a:gd name="connsiteX4" fmla="*/ 1594794 w 2145453"/>
              <a:gd name="connsiteY4" fmla="*/ 789196 h 3010473"/>
              <a:gd name="connsiteX5" fmla="*/ 1848308 w 2145453"/>
              <a:gd name="connsiteY5" fmla="*/ 1898342 h 3010473"/>
              <a:gd name="connsiteX6" fmla="*/ 2145453 w 2145453"/>
              <a:gd name="connsiteY6" fmla="*/ 2249789 h 3010473"/>
              <a:gd name="connsiteX7" fmla="*/ 1488044 w 2145453"/>
              <a:gd name="connsiteY7" fmla="*/ 3010473 h 3010473"/>
              <a:gd name="connsiteX8" fmla="*/ 1136947 w 2145453"/>
              <a:gd name="connsiteY8" fmla="*/ 2468062 h 3010473"/>
              <a:gd name="connsiteX9" fmla="*/ 519460 w 2145453"/>
              <a:gd name="connsiteY9" fmla="*/ 2013663 h 3010473"/>
              <a:gd name="connsiteX10" fmla="*/ 0 w 2145453"/>
              <a:gd name="connsiteY10" fmla="*/ 1326467 h 3010473"/>
              <a:gd name="connsiteX11" fmla="*/ 628635 w 2145453"/>
              <a:gd name="connsiteY11" fmla="*/ 1589678 h 3010473"/>
              <a:gd name="connsiteX12" fmla="*/ 628635 w 2145453"/>
              <a:gd name="connsiteY12" fmla="*/ 141231 h 3010473"/>
              <a:gd name="connsiteX13" fmla="*/ 670001 w 2145453"/>
              <a:gd name="connsiteY13" fmla="*/ 41365 h 3010473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19460 w 2145453"/>
              <a:gd name="connsiteY9" fmla="*/ 2013663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710556 w 2145453"/>
              <a:gd name="connsiteY11" fmla="*/ 1634217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733305 w 2208757"/>
              <a:gd name="connsiteY0" fmla="*/ 41365 h 2912664"/>
              <a:gd name="connsiteX1" fmla="*/ 833170 w 2208757"/>
              <a:gd name="connsiteY1" fmla="*/ 0 h 2912664"/>
              <a:gd name="connsiteX2" fmla="*/ 974401 w 2208757"/>
              <a:gd name="connsiteY2" fmla="*/ 141231 h 2912664"/>
              <a:gd name="connsiteX3" fmla="*/ 1042827 w 2208757"/>
              <a:gd name="connsiteY3" fmla="*/ 863751 h 2912664"/>
              <a:gd name="connsiteX4" fmla="*/ 1642153 w 2208757"/>
              <a:gd name="connsiteY4" fmla="*/ 851069 h 2912664"/>
              <a:gd name="connsiteX5" fmla="*/ 1911612 w 2208757"/>
              <a:gd name="connsiteY5" fmla="*/ 1898342 h 2912664"/>
              <a:gd name="connsiteX6" fmla="*/ 2208757 w 2208757"/>
              <a:gd name="connsiteY6" fmla="*/ 2249789 h 2912664"/>
              <a:gd name="connsiteX7" fmla="*/ 1598547 w 2208757"/>
              <a:gd name="connsiteY7" fmla="*/ 2912664 h 2912664"/>
              <a:gd name="connsiteX8" fmla="*/ 1200251 w 2208757"/>
              <a:gd name="connsiteY8" fmla="*/ 2468062 h 2912664"/>
              <a:gd name="connsiteX9" fmla="*/ 593695 w 2208757"/>
              <a:gd name="connsiteY9" fmla="*/ 2073665 h 2912664"/>
              <a:gd name="connsiteX10" fmla="*/ 0 w 2208757"/>
              <a:gd name="connsiteY10" fmla="*/ 1399250 h 2912664"/>
              <a:gd name="connsiteX11" fmla="*/ 773860 w 2208757"/>
              <a:gd name="connsiteY11" fmla="*/ 1634217 h 2912664"/>
              <a:gd name="connsiteX12" fmla="*/ 691939 w 2208757"/>
              <a:gd name="connsiteY12" fmla="*/ 141231 h 2912664"/>
              <a:gd name="connsiteX13" fmla="*/ 733305 w 2208757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3204020"/>
              <a:gd name="connsiteX1" fmla="*/ 886969 w 2262556"/>
              <a:gd name="connsiteY1" fmla="*/ 0 h 3204020"/>
              <a:gd name="connsiteX2" fmla="*/ 1028200 w 2262556"/>
              <a:gd name="connsiteY2" fmla="*/ 141231 h 3204020"/>
              <a:gd name="connsiteX3" fmla="*/ 1096626 w 2262556"/>
              <a:gd name="connsiteY3" fmla="*/ 863751 h 3204020"/>
              <a:gd name="connsiteX4" fmla="*/ 1695952 w 2262556"/>
              <a:gd name="connsiteY4" fmla="*/ 851069 h 3204020"/>
              <a:gd name="connsiteX5" fmla="*/ 1965411 w 2262556"/>
              <a:gd name="connsiteY5" fmla="*/ 1898342 h 3204020"/>
              <a:gd name="connsiteX6" fmla="*/ 2262556 w 2262556"/>
              <a:gd name="connsiteY6" fmla="*/ 2249789 h 3204020"/>
              <a:gd name="connsiteX7" fmla="*/ 1875442 w 2262556"/>
              <a:gd name="connsiteY7" fmla="*/ 3204020 h 3204020"/>
              <a:gd name="connsiteX8" fmla="*/ 1254050 w 2262556"/>
              <a:gd name="connsiteY8" fmla="*/ 2468062 h 3204020"/>
              <a:gd name="connsiteX9" fmla="*/ 647494 w 2262556"/>
              <a:gd name="connsiteY9" fmla="*/ 2073665 h 3204020"/>
              <a:gd name="connsiteX10" fmla="*/ 0 w 2262556"/>
              <a:gd name="connsiteY10" fmla="*/ 1381959 h 3204020"/>
              <a:gd name="connsiteX11" fmla="*/ 827659 w 2262556"/>
              <a:gd name="connsiteY11" fmla="*/ 1634217 h 3204020"/>
              <a:gd name="connsiteX12" fmla="*/ 745738 w 2262556"/>
              <a:gd name="connsiteY12" fmla="*/ 141231 h 3204020"/>
              <a:gd name="connsiteX13" fmla="*/ 787104 w 2262556"/>
              <a:gd name="connsiteY13" fmla="*/ 41365 h 3204020"/>
              <a:gd name="connsiteX0" fmla="*/ 787104 w 2616797"/>
              <a:gd name="connsiteY0" fmla="*/ 41365 h 3204020"/>
              <a:gd name="connsiteX1" fmla="*/ 886969 w 2616797"/>
              <a:gd name="connsiteY1" fmla="*/ 0 h 3204020"/>
              <a:gd name="connsiteX2" fmla="*/ 1028200 w 2616797"/>
              <a:gd name="connsiteY2" fmla="*/ 141231 h 3204020"/>
              <a:gd name="connsiteX3" fmla="*/ 1096626 w 2616797"/>
              <a:gd name="connsiteY3" fmla="*/ 863751 h 3204020"/>
              <a:gd name="connsiteX4" fmla="*/ 1695952 w 2616797"/>
              <a:gd name="connsiteY4" fmla="*/ 851069 h 3204020"/>
              <a:gd name="connsiteX5" fmla="*/ 1965411 w 2616797"/>
              <a:gd name="connsiteY5" fmla="*/ 1898342 h 3204020"/>
              <a:gd name="connsiteX6" fmla="*/ 2616797 w 2616797"/>
              <a:gd name="connsiteY6" fmla="*/ 2518120 h 3204020"/>
              <a:gd name="connsiteX7" fmla="*/ 1875442 w 2616797"/>
              <a:gd name="connsiteY7" fmla="*/ 3204020 h 3204020"/>
              <a:gd name="connsiteX8" fmla="*/ 1254050 w 2616797"/>
              <a:gd name="connsiteY8" fmla="*/ 2468062 h 3204020"/>
              <a:gd name="connsiteX9" fmla="*/ 647494 w 2616797"/>
              <a:gd name="connsiteY9" fmla="*/ 2073665 h 3204020"/>
              <a:gd name="connsiteX10" fmla="*/ 0 w 2616797"/>
              <a:gd name="connsiteY10" fmla="*/ 1381959 h 3204020"/>
              <a:gd name="connsiteX11" fmla="*/ 827659 w 2616797"/>
              <a:gd name="connsiteY11" fmla="*/ 1634217 h 3204020"/>
              <a:gd name="connsiteX12" fmla="*/ 745738 w 2616797"/>
              <a:gd name="connsiteY12" fmla="*/ 141231 h 3204020"/>
              <a:gd name="connsiteX13" fmla="*/ 787104 w 2616797"/>
              <a:gd name="connsiteY13" fmla="*/ 41365 h 3204020"/>
              <a:gd name="connsiteX0" fmla="*/ 787104 w 2616797"/>
              <a:gd name="connsiteY0" fmla="*/ 41365 h 3204020"/>
              <a:gd name="connsiteX1" fmla="*/ 886969 w 2616797"/>
              <a:gd name="connsiteY1" fmla="*/ 0 h 3204020"/>
              <a:gd name="connsiteX2" fmla="*/ 1028200 w 2616797"/>
              <a:gd name="connsiteY2" fmla="*/ 141231 h 3204020"/>
              <a:gd name="connsiteX3" fmla="*/ 1096626 w 2616797"/>
              <a:gd name="connsiteY3" fmla="*/ 863751 h 3204020"/>
              <a:gd name="connsiteX4" fmla="*/ 1695952 w 2616797"/>
              <a:gd name="connsiteY4" fmla="*/ 851069 h 3204020"/>
              <a:gd name="connsiteX5" fmla="*/ 1965411 w 2616797"/>
              <a:gd name="connsiteY5" fmla="*/ 1898342 h 3204020"/>
              <a:gd name="connsiteX6" fmla="*/ 2616797 w 2616797"/>
              <a:gd name="connsiteY6" fmla="*/ 2518120 h 3204020"/>
              <a:gd name="connsiteX7" fmla="*/ 1875442 w 2616797"/>
              <a:gd name="connsiteY7" fmla="*/ 3204020 h 3204020"/>
              <a:gd name="connsiteX8" fmla="*/ 1254050 w 2616797"/>
              <a:gd name="connsiteY8" fmla="*/ 2468062 h 3204020"/>
              <a:gd name="connsiteX9" fmla="*/ 647494 w 2616797"/>
              <a:gd name="connsiteY9" fmla="*/ 2073665 h 3204020"/>
              <a:gd name="connsiteX10" fmla="*/ 0 w 2616797"/>
              <a:gd name="connsiteY10" fmla="*/ 1381959 h 3204020"/>
              <a:gd name="connsiteX11" fmla="*/ 827659 w 2616797"/>
              <a:gd name="connsiteY11" fmla="*/ 1634217 h 3204020"/>
              <a:gd name="connsiteX12" fmla="*/ 745738 w 2616797"/>
              <a:gd name="connsiteY12" fmla="*/ 141231 h 3204020"/>
              <a:gd name="connsiteX13" fmla="*/ 787104 w 2616797"/>
              <a:gd name="connsiteY13" fmla="*/ 41365 h 3204020"/>
              <a:gd name="connsiteX0" fmla="*/ 787104 w 2635848"/>
              <a:gd name="connsiteY0" fmla="*/ 41365 h 3204020"/>
              <a:gd name="connsiteX1" fmla="*/ 886969 w 2635848"/>
              <a:gd name="connsiteY1" fmla="*/ 0 h 3204020"/>
              <a:gd name="connsiteX2" fmla="*/ 1028200 w 2635848"/>
              <a:gd name="connsiteY2" fmla="*/ 141231 h 3204020"/>
              <a:gd name="connsiteX3" fmla="*/ 1096626 w 2635848"/>
              <a:gd name="connsiteY3" fmla="*/ 863751 h 3204020"/>
              <a:gd name="connsiteX4" fmla="*/ 1695952 w 2635848"/>
              <a:gd name="connsiteY4" fmla="*/ 851069 h 3204020"/>
              <a:gd name="connsiteX5" fmla="*/ 1965411 w 2635848"/>
              <a:gd name="connsiteY5" fmla="*/ 1898342 h 3204020"/>
              <a:gd name="connsiteX6" fmla="*/ 2635848 w 2635848"/>
              <a:gd name="connsiteY6" fmla="*/ 2523197 h 3204020"/>
              <a:gd name="connsiteX7" fmla="*/ 1875442 w 2635848"/>
              <a:gd name="connsiteY7" fmla="*/ 3204020 h 3204020"/>
              <a:gd name="connsiteX8" fmla="*/ 1254050 w 2635848"/>
              <a:gd name="connsiteY8" fmla="*/ 2468062 h 3204020"/>
              <a:gd name="connsiteX9" fmla="*/ 647494 w 2635848"/>
              <a:gd name="connsiteY9" fmla="*/ 2073665 h 3204020"/>
              <a:gd name="connsiteX10" fmla="*/ 0 w 2635848"/>
              <a:gd name="connsiteY10" fmla="*/ 1381959 h 3204020"/>
              <a:gd name="connsiteX11" fmla="*/ 827659 w 2635848"/>
              <a:gd name="connsiteY11" fmla="*/ 1634217 h 3204020"/>
              <a:gd name="connsiteX12" fmla="*/ 745738 w 2635848"/>
              <a:gd name="connsiteY12" fmla="*/ 141231 h 3204020"/>
              <a:gd name="connsiteX13" fmla="*/ 787104 w 2635848"/>
              <a:gd name="connsiteY13" fmla="*/ 41365 h 3204020"/>
              <a:gd name="connsiteX0" fmla="*/ 787104 w 2651771"/>
              <a:gd name="connsiteY0" fmla="*/ 41365 h 3204020"/>
              <a:gd name="connsiteX1" fmla="*/ 886969 w 2651771"/>
              <a:gd name="connsiteY1" fmla="*/ 0 h 3204020"/>
              <a:gd name="connsiteX2" fmla="*/ 1028200 w 2651771"/>
              <a:gd name="connsiteY2" fmla="*/ 141231 h 3204020"/>
              <a:gd name="connsiteX3" fmla="*/ 1096626 w 2651771"/>
              <a:gd name="connsiteY3" fmla="*/ 863751 h 3204020"/>
              <a:gd name="connsiteX4" fmla="*/ 1695952 w 2651771"/>
              <a:gd name="connsiteY4" fmla="*/ 851069 h 3204020"/>
              <a:gd name="connsiteX5" fmla="*/ 1965411 w 2651771"/>
              <a:gd name="connsiteY5" fmla="*/ 1898342 h 3204020"/>
              <a:gd name="connsiteX6" fmla="*/ 2651771 w 2651771"/>
              <a:gd name="connsiteY6" fmla="*/ 2516454 h 3204020"/>
              <a:gd name="connsiteX7" fmla="*/ 1875442 w 2651771"/>
              <a:gd name="connsiteY7" fmla="*/ 3204020 h 3204020"/>
              <a:gd name="connsiteX8" fmla="*/ 1254050 w 2651771"/>
              <a:gd name="connsiteY8" fmla="*/ 2468062 h 3204020"/>
              <a:gd name="connsiteX9" fmla="*/ 647494 w 2651771"/>
              <a:gd name="connsiteY9" fmla="*/ 2073665 h 3204020"/>
              <a:gd name="connsiteX10" fmla="*/ 0 w 2651771"/>
              <a:gd name="connsiteY10" fmla="*/ 1381959 h 3204020"/>
              <a:gd name="connsiteX11" fmla="*/ 827659 w 2651771"/>
              <a:gd name="connsiteY11" fmla="*/ 1634217 h 3204020"/>
              <a:gd name="connsiteX12" fmla="*/ 745738 w 2651771"/>
              <a:gd name="connsiteY12" fmla="*/ 141231 h 3204020"/>
              <a:gd name="connsiteX13" fmla="*/ 787104 w 2651771"/>
              <a:gd name="connsiteY13" fmla="*/ 41365 h 3204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651771" h="3204020">
                <a:moveTo>
                  <a:pt x="787104" y="41365"/>
                </a:moveTo>
                <a:cubicBezTo>
                  <a:pt x="812661" y="15808"/>
                  <a:pt x="847969" y="0"/>
                  <a:pt x="886969" y="0"/>
                </a:cubicBezTo>
                <a:cubicBezTo>
                  <a:pt x="964969" y="0"/>
                  <a:pt x="1028200" y="63231"/>
                  <a:pt x="1028200" y="141231"/>
                </a:cubicBezTo>
                <a:lnTo>
                  <a:pt x="1096626" y="863751"/>
                </a:lnTo>
                <a:cubicBezTo>
                  <a:pt x="1324950" y="817026"/>
                  <a:pt x="1594219" y="679679"/>
                  <a:pt x="1695952" y="851069"/>
                </a:cubicBezTo>
                <a:cubicBezTo>
                  <a:pt x="1896857" y="1284096"/>
                  <a:pt x="2012961" y="1443677"/>
                  <a:pt x="1965411" y="1898342"/>
                </a:cubicBezTo>
                <a:cubicBezTo>
                  <a:pt x="2062863" y="2027881"/>
                  <a:pt x="2521735" y="2407218"/>
                  <a:pt x="2651771" y="2516454"/>
                </a:cubicBezTo>
                <a:lnTo>
                  <a:pt x="1875442" y="3204020"/>
                </a:lnTo>
                <a:lnTo>
                  <a:pt x="1254050" y="2468062"/>
                </a:lnTo>
                <a:cubicBezTo>
                  <a:pt x="1117281" y="2338792"/>
                  <a:pt x="856388" y="2269133"/>
                  <a:pt x="647494" y="2073665"/>
                </a:cubicBezTo>
                <a:cubicBezTo>
                  <a:pt x="560013" y="2007911"/>
                  <a:pt x="439289" y="1645529"/>
                  <a:pt x="0" y="1381959"/>
                </a:cubicBezTo>
                <a:cubicBezTo>
                  <a:pt x="137000" y="1119373"/>
                  <a:pt x="679491" y="1549956"/>
                  <a:pt x="827659" y="1634217"/>
                </a:cubicBezTo>
                <a:lnTo>
                  <a:pt x="745738" y="141231"/>
                </a:lnTo>
                <a:cubicBezTo>
                  <a:pt x="745738" y="102231"/>
                  <a:pt x="761546" y="66923"/>
                  <a:pt x="787104" y="41365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grpSp>
        <p:nvGrpSpPr>
          <p:cNvPr id="12" name="Group 25">
            <a:extLst>
              <a:ext uri="{FF2B5EF4-FFF2-40B4-BE49-F238E27FC236}">
                <a16:creationId xmlns:a16="http://schemas.microsoft.com/office/drawing/2014/main" id="{C3C36A55-5CA9-4DE6-9CF6-5BCA648BB917}"/>
              </a:ext>
            </a:extLst>
          </p:cNvPr>
          <p:cNvGrpSpPr/>
          <p:nvPr userDrawn="1"/>
        </p:nvGrpSpPr>
        <p:grpSpPr>
          <a:xfrm rot="20722853">
            <a:off x="1182415" y="1329448"/>
            <a:ext cx="1957012" cy="3534846"/>
            <a:chOff x="445712" y="1449040"/>
            <a:chExt cx="2113018" cy="3924176"/>
          </a:xfrm>
        </p:grpSpPr>
        <p:sp>
          <p:nvSpPr>
            <p:cNvPr id="22" name="Rounded Rectangle 17">
              <a:extLst>
                <a:ext uri="{FF2B5EF4-FFF2-40B4-BE49-F238E27FC236}">
                  <a16:creationId xmlns:a16="http://schemas.microsoft.com/office/drawing/2014/main" id="{E1E721D1-1CB8-4236-BB6B-28EEE4CFD708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23" name="Rectangle 19">
              <a:extLst>
                <a:ext uri="{FF2B5EF4-FFF2-40B4-BE49-F238E27FC236}">
                  <a16:creationId xmlns:a16="http://schemas.microsoft.com/office/drawing/2014/main" id="{6A5115FB-497D-4B6A-98E3-9881A4521F6F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grpSp>
          <p:nvGrpSpPr>
            <p:cNvPr id="24" name="Group 24">
              <a:extLst>
                <a:ext uri="{FF2B5EF4-FFF2-40B4-BE49-F238E27FC236}">
                  <a16:creationId xmlns:a16="http://schemas.microsoft.com/office/drawing/2014/main" id="{AFC36484-4A34-49A7-8E44-698758E5D86D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25" name="Oval 22">
                <a:extLst>
                  <a:ext uri="{FF2B5EF4-FFF2-40B4-BE49-F238E27FC236}">
                    <a16:creationId xmlns:a16="http://schemas.microsoft.com/office/drawing/2014/main" id="{E2DA39FA-6830-4BE3-94A6-ED9AE21647B0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26" name="Rounded Rectangle 23">
                <a:extLst>
                  <a:ext uri="{FF2B5EF4-FFF2-40B4-BE49-F238E27FC236}">
                    <a16:creationId xmlns:a16="http://schemas.microsoft.com/office/drawing/2014/main" id="{DAA36B1E-0B62-4DE0-83A5-12E8EBB4F86D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</p:grpSp>
      <p:sp>
        <p:nvSpPr>
          <p:cNvPr id="21" name="Picture Placeholder 2">
            <a:extLst>
              <a:ext uri="{FF2B5EF4-FFF2-40B4-BE49-F238E27FC236}">
                <a16:creationId xmlns:a16="http://schemas.microsoft.com/office/drawing/2014/main" id="{580C7545-90AC-4A60-96DA-F91A324F4C1A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 rot="20700000">
            <a:off x="1270587" y="1627803"/>
            <a:ext cx="1786145" cy="290007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56815899"/>
      </p:ext>
    </p:extLst>
  </p:cSld>
  <p:clrMapOvr>
    <a:masterClrMapping/>
  </p:clrMapOvr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Images &amp; Contents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0" y="0"/>
            <a:ext cx="12192000" cy="3570514"/>
          </a:xfrm>
          <a:prstGeom prst="rect">
            <a:avLst/>
          </a:prstGeom>
          <a:blipFill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brightnessContrast bright="-54000" contrast="-40000"/>
                      </a14:imgEffect>
                    </a14:imgLayer>
                  </a14:imgProps>
                </a:ext>
              </a:extLst>
            </a:blip>
            <a:srcRect/>
            <a:stretch>
              <a:fillRect l="-14642" t="-15495" r="-1701" b="-5918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grpSp>
        <p:nvGrpSpPr>
          <p:cNvPr id="14" name="Group 25">
            <a:extLst>
              <a:ext uri="{FF2B5EF4-FFF2-40B4-BE49-F238E27FC236}">
                <a16:creationId xmlns:a16="http://schemas.microsoft.com/office/drawing/2014/main" id="{E9330B01-579F-424F-88B4-442B27C3FD1F}"/>
              </a:ext>
            </a:extLst>
          </p:cNvPr>
          <p:cNvGrpSpPr/>
          <p:nvPr userDrawn="1"/>
        </p:nvGrpSpPr>
        <p:grpSpPr>
          <a:xfrm>
            <a:off x="772508" y="1381362"/>
            <a:ext cx="2363006" cy="4388439"/>
            <a:chOff x="445712" y="1449040"/>
            <a:chExt cx="2113018" cy="3924176"/>
          </a:xfrm>
        </p:grpSpPr>
        <p:sp>
          <p:nvSpPr>
            <p:cNvPr id="15" name="Rounded Rectangle 17">
              <a:extLst>
                <a:ext uri="{FF2B5EF4-FFF2-40B4-BE49-F238E27FC236}">
                  <a16:creationId xmlns:a16="http://schemas.microsoft.com/office/drawing/2014/main" id="{DF5309E7-5C45-46FB-8D51-A79BC8804523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7" name="Rectangle 19">
              <a:extLst>
                <a:ext uri="{FF2B5EF4-FFF2-40B4-BE49-F238E27FC236}">
                  <a16:creationId xmlns:a16="http://schemas.microsoft.com/office/drawing/2014/main" id="{E17A469B-E2D7-46B6-963B-D630BC1E380D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grpSp>
          <p:nvGrpSpPr>
            <p:cNvPr id="27" name="Group 24">
              <a:extLst>
                <a:ext uri="{FF2B5EF4-FFF2-40B4-BE49-F238E27FC236}">
                  <a16:creationId xmlns:a16="http://schemas.microsoft.com/office/drawing/2014/main" id="{13ED4751-67E3-44E4-99EF-78A49BB4607B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28" name="Oval 22">
                <a:extLst>
                  <a:ext uri="{FF2B5EF4-FFF2-40B4-BE49-F238E27FC236}">
                    <a16:creationId xmlns:a16="http://schemas.microsoft.com/office/drawing/2014/main" id="{884763FA-F364-4A38-A2F7-1FDAC986ADF8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29" name="Rounded Rectangle 23">
                <a:extLst>
                  <a:ext uri="{FF2B5EF4-FFF2-40B4-BE49-F238E27FC236}">
                    <a16:creationId xmlns:a16="http://schemas.microsoft.com/office/drawing/2014/main" id="{A03A78DF-3C97-40F0-8EAF-1ED4E050ACAA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</p:grpSp>
      <p:sp>
        <p:nvSpPr>
          <p:cNvPr id="30" name="Picture Placeholder 9">
            <a:extLst>
              <a:ext uri="{FF2B5EF4-FFF2-40B4-BE49-F238E27FC236}">
                <a16:creationId xmlns:a16="http://schemas.microsoft.com/office/drawing/2014/main" id="{C2375C0B-9A4C-42FF-991E-CA66F2BCF797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30616" y="1740800"/>
            <a:ext cx="2025659" cy="3511142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45874632"/>
      </p:ext>
    </p:extLst>
  </p:cSld>
  <p:clrMapOvr>
    <a:masterClrMapping/>
  </p:clrMapOvr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그림 개체 틀 61">
            <a:extLst>
              <a:ext uri="{FF2B5EF4-FFF2-40B4-BE49-F238E27FC236}">
                <a16:creationId xmlns:a16="http://schemas.microsoft.com/office/drawing/2014/main" id="{772C6E91-257C-4021-A28B-037BCE470BA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205954" y="982983"/>
            <a:ext cx="5161209" cy="4892039"/>
          </a:xfrm>
          <a:custGeom>
            <a:avLst/>
            <a:gdLst>
              <a:gd name="connsiteX0" fmla="*/ 2101392 w 5161209"/>
              <a:gd name="connsiteY0" fmla="*/ 4079246 h 4892039"/>
              <a:gd name="connsiteX1" fmla="*/ 2054783 w 5161209"/>
              <a:gd name="connsiteY1" fmla="*/ 4533672 h 4892039"/>
              <a:gd name="connsiteX2" fmla="*/ 2469834 w 5161209"/>
              <a:gd name="connsiteY2" fmla="*/ 4346639 h 4892039"/>
              <a:gd name="connsiteX3" fmla="*/ 1648092 w 5161209"/>
              <a:gd name="connsiteY3" fmla="*/ 3634476 h 4892039"/>
              <a:gd name="connsiteX4" fmla="*/ 1752285 w 5161209"/>
              <a:gd name="connsiteY4" fmla="*/ 4079244 h 4892039"/>
              <a:gd name="connsiteX5" fmla="*/ 2083610 w 5161209"/>
              <a:gd name="connsiteY5" fmla="*/ 3767038 h 4892039"/>
              <a:gd name="connsiteX6" fmla="*/ 668202 w 5161209"/>
              <a:gd name="connsiteY6" fmla="*/ 3334067 h 4892039"/>
              <a:gd name="connsiteX7" fmla="*/ 1187244 w 5161209"/>
              <a:gd name="connsiteY7" fmla="*/ 3546042 h 4892039"/>
              <a:gd name="connsiteX8" fmla="*/ 744985 w 5161209"/>
              <a:gd name="connsiteY8" fmla="*/ 3887505 h 4892039"/>
              <a:gd name="connsiteX9" fmla="*/ 1544679 w 5161209"/>
              <a:gd name="connsiteY9" fmla="*/ 3320270 h 4892039"/>
              <a:gd name="connsiteX10" fmla="*/ 1544678 w 5161209"/>
              <a:gd name="connsiteY10" fmla="*/ 3453209 h 4892039"/>
              <a:gd name="connsiteX11" fmla="*/ 1659281 w 5161209"/>
              <a:gd name="connsiteY11" fmla="*/ 3386739 h 4892039"/>
              <a:gd name="connsiteX12" fmla="*/ 1544679 w 5161209"/>
              <a:gd name="connsiteY12" fmla="*/ 2988348 h 4892039"/>
              <a:gd name="connsiteX13" fmla="*/ 1544678 w 5161209"/>
              <a:gd name="connsiteY13" fmla="*/ 3194321 h 4892039"/>
              <a:gd name="connsiteX14" fmla="*/ 1368627 w 5161209"/>
              <a:gd name="connsiteY14" fmla="*/ 3116711 h 4892039"/>
              <a:gd name="connsiteX15" fmla="*/ 643385 w 5161209"/>
              <a:gd name="connsiteY15" fmla="*/ 2721438 h 4892039"/>
              <a:gd name="connsiteX16" fmla="*/ 1098382 w 5161209"/>
              <a:gd name="connsiteY16" fmla="*/ 3045733 h 4892039"/>
              <a:gd name="connsiteX17" fmla="*/ 590960 w 5161209"/>
              <a:gd name="connsiteY17" fmla="*/ 3279640 h 4892039"/>
              <a:gd name="connsiteX18" fmla="*/ 634134 w 5161209"/>
              <a:gd name="connsiteY18" fmla="*/ 2539413 h 4892039"/>
              <a:gd name="connsiteX19" fmla="*/ 391358 w 5161209"/>
              <a:gd name="connsiteY19" fmla="*/ 3131093 h 4892039"/>
              <a:gd name="connsiteX20" fmla="*/ 0 w 5161209"/>
              <a:gd name="connsiteY20" fmla="*/ 2622486 h 4892039"/>
              <a:gd name="connsiteX21" fmla="*/ 1544678 w 5161209"/>
              <a:gd name="connsiteY21" fmla="*/ 2447807 h 4892039"/>
              <a:gd name="connsiteX22" fmla="*/ 1544679 w 5161209"/>
              <a:gd name="connsiteY22" fmla="*/ 2683996 h 4892039"/>
              <a:gd name="connsiteX23" fmla="*/ 1681668 w 5161209"/>
              <a:gd name="connsiteY23" fmla="*/ 2447807 h 4892039"/>
              <a:gd name="connsiteX24" fmla="*/ 385277 w 5161209"/>
              <a:gd name="connsiteY24" fmla="*/ 2054005 h 4892039"/>
              <a:gd name="connsiteX25" fmla="*/ 842087 w 5161209"/>
              <a:gd name="connsiteY25" fmla="*/ 2054005 h 4892039"/>
              <a:gd name="connsiteX26" fmla="*/ 613682 w 5161209"/>
              <a:gd name="connsiteY26" fmla="*/ 2447807 h 4892039"/>
              <a:gd name="connsiteX27" fmla="*/ 1636533 w 5161209"/>
              <a:gd name="connsiteY27" fmla="*/ 1826276 h 4892039"/>
              <a:gd name="connsiteX28" fmla="*/ 1589924 w 5161209"/>
              <a:gd name="connsiteY28" fmla="*/ 2280702 h 4892039"/>
              <a:gd name="connsiteX29" fmla="*/ 2004976 w 5161209"/>
              <a:gd name="connsiteY29" fmla="*/ 2093669 h 4892039"/>
              <a:gd name="connsiteX30" fmla="*/ 1348299 w 5161209"/>
              <a:gd name="connsiteY30" fmla="*/ 1757709 h 4892039"/>
              <a:gd name="connsiteX31" fmla="*/ 1406536 w 5161209"/>
              <a:gd name="connsiteY31" fmla="*/ 2313405 h 4892039"/>
              <a:gd name="connsiteX32" fmla="*/ 895272 w 5161209"/>
              <a:gd name="connsiteY32" fmla="*/ 2088020 h 4892039"/>
              <a:gd name="connsiteX33" fmla="*/ 689469 w 5161209"/>
              <a:gd name="connsiteY33" fmla="*/ 1461813 h 4892039"/>
              <a:gd name="connsiteX34" fmla="*/ 1057911 w 5161209"/>
              <a:gd name="connsiteY34" fmla="*/ 1729206 h 4892039"/>
              <a:gd name="connsiteX35" fmla="*/ 642860 w 5161209"/>
              <a:gd name="connsiteY35" fmla="*/ 1916239 h 4892039"/>
              <a:gd name="connsiteX36" fmla="*/ 190761 w 5161209"/>
              <a:gd name="connsiteY36" fmla="*/ 962010 h 4892039"/>
              <a:gd name="connsiteX37" fmla="*/ 743993 w 5161209"/>
              <a:gd name="connsiteY37" fmla="*/ 1282885 h 4892039"/>
              <a:gd name="connsiteX38" fmla="*/ 190761 w 5161209"/>
              <a:gd name="connsiteY38" fmla="*/ 1603759 h 4892039"/>
              <a:gd name="connsiteX39" fmla="*/ 605460 w 5161209"/>
              <a:gd name="connsiteY39" fmla="*/ 759302 h 4892039"/>
              <a:gd name="connsiteX40" fmla="*/ 886393 w 5161209"/>
              <a:gd name="connsiteY40" fmla="*/ 963186 h 4892039"/>
              <a:gd name="connsiteX41" fmla="*/ 569921 w 5161209"/>
              <a:gd name="connsiteY41" fmla="*/ 1105796 h 4892039"/>
              <a:gd name="connsiteX42" fmla="*/ 1544679 w 5161209"/>
              <a:gd name="connsiteY42" fmla="*/ 582431 h 4892039"/>
              <a:gd name="connsiteX43" fmla="*/ 1544679 w 5161209"/>
              <a:gd name="connsiteY43" fmla="*/ 862757 h 4892039"/>
              <a:gd name="connsiteX44" fmla="*/ 1786340 w 5161209"/>
              <a:gd name="connsiteY44" fmla="*/ 722595 h 4892039"/>
              <a:gd name="connsiteX45" fmla="*/ 1544677 w 5161209"/>
              <a:gd name="connsiteY45" fmla="*/ 0 h 4892039"/>
              <a:gd name="connsiteX46" fmla="*/ 5161209 w 5161209"/>
              <a:gd name="connsiteY46" fmla="*/ 0 h 4892039"/>
              <a:gd name="connsiteX47" fmla="*/ 5161209 w 5161209"/>
              <a:gd name="connsiteY47" fmla="*/ 4892039 h 4892039"/>
              <a:gd name="connsiteX48" fmla="*/ 1544677 w 5161209"/>
              <a:gd name="connsiteY48" fmla="*/ 4892039 h 4892039"/>
              <a:gd name="connsiteX49" fmla="*/ 1544677 w 5161209"/>
              <a:gd name="connsiteY49" fmla="*/ 4446766 h 4892039"/>
              <a:gd name="connsiteX50" fmla="*/ 1629483 w 5161209"/>
              <a:gd name="connsiteY50" fmla="*/ 4459710 h 4892039"/>
              <a:gd name="connsiteX51" fmla="*/ 1544679 w 5161209"/>
              <a:gd name="connsiteY51" fmla="*/ 4243705 h 4892039"/>
              <a:gd name="connsiteX52" fmla="*/ 1544679 w 5161209"/>
              <a:gd name="connsiteY52" fmla="*/ 4446766 h 4892039"/>
              <a:gd name="connsiteX53" fmla="*/ 900486 w 5161209"/>
              <a:gd name="connsiteY53" fmla="*/ 4348437 h 4892039"/>
              <a:gd name="connsiteX54" fmla="*/ 1360911 w 5161209"/>
              <a:gd name="connsiteY54" fmla="*/ 3775626 h 4892039"/>
              <a:gd name="connsiteX55" fmla="*/ 1544677 w 5161209"/>
              <a:gd name="connsiteY55" fmla="*/ 4243697 h 4892039"/>
              <a:gd name="connsiteX56" fmla="*/ 1544677 w 5161209"/>
              <a:gd name="connsiteY56" fmla="*/ 3453210 h 4892039"/>
              <a:gd name="connsiteX57" fmla="*/ 1265479 w 5161209"/>
              <a:gd name="connsiteY57" fmla="*/ 3615145 h 4892039"/>
              <a:gd name="connsiteX58" fmla="*/ 1265480 w 5161209"/>
              <a:gd name="connsiteY58" fmla="*/ 3158335 h 4892039"/>
              <a:gd name="connsiteX59" fmla="*/ 1544677 w 5161209"/>
              <a:gd name="connsiteY59" fmla="*/ 3320269 h 4892039"/>
              <a:gd name="connsiteX60" fmla="*/ 1544677 w 5161209"/>
              <a:gd name="connsiteY60" fmla="*/ 3194322 h 4892039"/>
              <a:gd name="connsiteX61" fmla="*/ 1879890 w 5161209"/>
              <a:gd name="connsiteY61" fmla="*/ 3342097 h 4892039"/>
              <a:gd name="connsiteX62" fmla="*/ 1821652 w 5161209"/>
              <a:gd name="connsiteY62" fmla="*/ 2786400 h 4892039"/>
              <a:gd name="connsiteX63" fmla="*/ 1544677 w 5161209"/>
              <a:gd name="connsiteY63" fmla="*/ 2988348 h 4892039"/>
              <a:gd name="connsiteX64" fmla="*/ 1544677 w 5161209"/>
              <a:gd name="connsiteY64" fmla="*/ 2684000 h 4892039"/>
              <a:gd name="connsiteX65" fmla="*/ 1312948 w 5161209"/>
              <a:gd name="connsiteY65" fmla="*/ 3083533 h 4892039"/>
              <a:gd name="connsiteX66" fmla="*/ 944226 w 5161209"/>
              <a:gd name="connsiteY66" fmla="*/ 2447807 h 4892039"/>
              <a:gd name="connsiteX67" fmla="*/ 1544677 w 5161209"/>
              <a:gd name="connsiteY67" fmla="*/ 2447807 h 4892039"/>
              <a:gd name="connsiteX68" fmla="*/ 1544677 w 5161209"/>
              <a:gd name="connsiteY68" fmla="*/ 1648200 h 4892039"/>
              <a:gd name="connsiteX69" fmla="*/ 1668755 w 5161209"/>
              <a:gd name="connsiteY69" fmla="*/ 1648200 h 4892039"/>
              <a:gd name="connsiteX70" fmla="*/ 1544679 w 5161209"/>
              <a:gd name="connsiteY70" fmla="*/ 1434275 h 4892039"/>
              <a:gd name="connsiteX71" fmla="*/ 1544679 w 5161209"/>
              <a:gd name="connsiteY71" fmla="*/ 1648200 h 4892039"/>
              <a:gd name="connsiteX72" fmla="*/ 1108097 w 5161209"/>
              <a:gd name="connsiteY72" fmla="*/ 1648199 h 4892039"/>
              <a:gd name="connsiteX73" fmla="*/ 1250520 w 5161209"/>
              <a:gd name="connsiteY73" fmla="*/ 1402643 h 4892039"/>
              <a:gd name="connsiteX74" fmla="*/ 873703 w 5161209"/>
              <a:gd name="connsiteY74" fmla="*/ 1572446 h 4892039"/>
              <a:gd name="connsiteX75" fmla="*/ 920312 w 5161209"/>
              <a:gd name="connsiteY75" fmla="*/ 1118020 h 4892039"/>
              <a:gd name="connsiteX76" fmla="*/ 1268879 w 5161209"/>
              <a:gd name="connsiteY76" fmla="*/ 1370989 h 4892039"/>
              <a:gd name="connsiteX77" fmla="*/ 1388426 w 5161209"/>
              <a:gd name="connsiteY77" fmla="*/ 1164873 h 4892039"/>
              <a:gd name="connsiteX78" fmla="*/ 1544677 w 5161209"/>
              <a:gd name="connsiteY78" fmla="*/ 1434270 h 4892039"/>
              <a:gd name="connsiteX79" fmla="*/ 1544677 w 5161209"/>
              <a:gd name="connsiteY79" fmla="*/ 862759 h 4892039"/>
              <a:gd name="connsiteX80" fmla="*/ 1303013 w 5161209"/>
              <a:gd name="connsiteY80" fmla="*/ 1002922 h 4892039"/>
              <a:gd name="connsiteX81" fmla="*/ 1303014 w 5161209"/>
              <a:gd name="connsiteY81" fmla="*/ 442264 h 4892039"/>
              <a:gd name="connsiteX82" fmla="*/ 1544677 w 5161209"/>
              <a:gd name="connsiteY82" fmla="*/ 582428 h 4892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5161209" h="4892039">
                <a:moveTo>
                  <a:pt x="2101392" y="4079246"/>
                </a:moveTo>
                <a:lnTo>
                  <a:pt x="2054783" y="4533672"/>
                </a:lnTo>
                <a:lnTo>
                  <a:pt x="2469834" y="4346639"/>
                </a:lnTo>
                <a:close/>
                <a:moveTo>
                  <a:pt x="1648092" y="3634476"/>
                </a:moveTo>
                <a:lnTo>
                  <a:pt x="1752285" y="4079244"/>
                </a:lnTo>
                <a:lnTo>
                  <a:pt x="2083610" y="3767038"/>
                </a:lnTo>
                <a:close/>
                <a:moveTo>
                  <a:pt x="668202" y="3334067"/>
                </a:moveTo>
                <a:lnTo>
                  <a:pt x="1187244" y="3546042"/>
                </a:lnTo>
                <a:lnTo>
                  <a:pt x="744985" y="3887505"/>
                </a:lnTo>
                <a:close/>
                <a:moveTo>
                  <a:pt x="1544679" y="3320270"/>
                </a:moveTo>
                <a:lnTo>
                  <a:pt x="1544678" y="3453209"/>
                </a:lnTo>
                <a:lnTo>
                  <a:pt x="1659281" y="3386739"/>
                </a:lnTo>
                <a:close/>
                <a:moveTo>
                  <a:pt x="1544679" y="2988348"/>
                </a:moveTo>
                <a:lnTo>
                  <a:pt x="1544678" y="3194321"/>
                </a:lnTo>
                <a:lnTo>
                  <a:pt x="1368627" y="3116711"/>
                </a:lnTo>
                <a:close/>
                <a:moveTo>
                  <a:pt x="643385" y="2721438"/>
                </a:moveTo>
                <a:lnTo>
                  <a:pt x="1098382" y="3045733"/>
                </a:lnTo>
                <a:lnTo>
                  <a:pt x="590960" y="3279640"/>
                </a:lnTo>
                <a:close/>
                <a:moveTo>
                  <a:pt x="634134" y="2539413"/>
                </a:moveTo>
                <a:lnTo>
                  <a:pt x="391358" y="3131093"/>
                </a:lnTo>
                <a:lnTo>
                  <a:pt x="0" y="2622486"/>
                </a:lnTo>
                <a:close/>
                <a:moveTo>
                  <a:pt x="1544678" y="2447807"/>
                </a:moveTo>
                <a:lnTo>
                  <a:pt x="1544679" y="2683996"/>
                </a:lnTo>
                <a:lnTo>
                  <a:pt x="1681668" y="2447807"/>
                </a:lnTo>
                <a:close/>
                <a:moveTo>
                  <a:pt x="385277" y="2054005"/>
                </a:moveTo>
                <a:lnTo>
                  <a:pt x="842087" y="2054005"/>
                </a:lnTo>
                <a:lnTo>
                  <a:pt x="613682" y="2447807"/>
                </a:lnTo>
                <a:close/>
                <a:moveTo>
                  <a:pt x="1636533" y="1826276"/>
                </a:moveTo>
                <a:lnTo>
                  <a:pt x="1589924" y="2280702"/>
                </a:lnTo>
                <a:lnTo>
                  <a:pt x="2004976" y="2093669"/>
                </a:lnTo>
                <a:close/>
                <a:moveTo>
                  <a:pt x="1348299" y="1757709"/>
                </a:moveTo>
                <a:lnTo>
                  <a:pt x="1406536" y="2313405"/>
                </a:lnTo>
                <a:lnTo>
                  <a:pt x="895272" y="2088020"/>
                </a:lnTo>
                <a:close/>
                <a:moveTo>
                  <a:pt x="689469" y="1461813"/>
                </a:moveTo>
                <a:lnTo>
                  <a:pt x="1057911" y="1729206"/>
                </a:lnTo>
                <a:lnTo>
                  <a:pt x="642860" y="1916239"/>
                </a:lnTo>
                <a:close/>
                <a:moveTo>
                  <a:pt x="190761" y="962010"/>
                </a:moveTo>
                <a:lnTo>
                  <a:pt x="743993" y="1282885"/>
                </a:lnTo>
                <a:lnTo>
                  <a:pt x="190761" y="1603759"/>
                </a:lnTo>
                <a:close/>
                <a:moveTo>
                  <a:pt x="605460" y="759302"/>
                </a:moveTo>
                <a:lnTo>
                  <a:pt x="886393" y="963186"/>
                </a:lnTo>
                <a:lnTo>
                  <a:pt x="569921" y="1105796"/>
                </a:lnTo>
                <a:close/>
                <a:moveTo>
                  <a:pt x="1544679" y="582431"/>
                </a:moveTo>
                <a:lnTo>
                  <a:pt x="1544679" y="862757"/>
                </a:lnTo>
                <a:lnTo>
                  <a:pt x="1786340" y="722595"/>
                </a:lnTo>
                <a:close/>
                <a:moveTo>
                  <a:pt x="1544677" y="0"/>
                </a:moveTo>
                <a:lnTo>
                  <a:pt x="5161209" y="0"/>
                </a:lnTo>
                <a:lnTo>
                  <a:pt x="5161209" y="4892039"/>
                </a:lnTo>
                <a:lnTo>
                  <a:pt x="1544677" y="4892039"/>
                </a:lnTo>
                <a:lnTo>
                  <a:pt x="1544677" y="4446766"/>
                </a:lnTo>
                <a:lnTo>
                  <a:pt x="1629483" y="4459710"/>
                </a:lnTo>
                <a:lnTo>
                  <a:pt x="1544679" y="4243705"/>
                </a:lnTo>
                <a:lnTo>
                  <a:pt x="1544679" y="4446766"/>
                </a:lnTo>
                <a:lnTo>
                  <a:pt x="900486" y="4348437"/>
                </a:lnTo>
                <a:lnTo>
                  <a:pt x="1360911" y="3775626"/>
                </a:lnTo>
                <a:lnTo>
                  <a:pt x="1544677" y="4243697"/>
                </a:lnTo>
                <a:lnTo>
                  <a:pt x="1544677" y="3453210"/>
                </a:lnTo>
                <a:lnTo>
                  <a:pt x="1265479" y="3615145"/>
                </a:lnTo>
                <a:lnTo>
                  <a:pt x="1265480" y="3158335"/>
                </a:lnTo>
                <a:lnTo>
                  <a:pt x="1544677" y="3320269"/>
                </a:lnTo>
                <a:lnTo>
                  <a:pt x="1544677" y="3194322"/>
                </a:lnTo>
                <a:lnTo>
                  <a:pt x="1879890" y="3342097"/>
                </a:lnTo>
                <a:lnTo>
                  <a:pt x="1821652" y="2786400"/>
                </a:lnTo>
                <a:lnTo>
                  <a:pt x="1544677" y="2988348"/>
                </a:lnTo>
                <a:lnTo>
                  <a:pt x="1544677" y="2684000"/>
                </a:lnTo>
                <a:lnTo>
                  <a:pt x="1312948" y="3083533"/>
                </a:lnTo>
                <a:lnTo>
                  <a:pt x="944226" y="2447807"/>
                </a:lnTo>
                <a:lnTo>
                  <a:pt x="1544677" y="2447807"/>
                </a:lnTo>
                <a:lnTo>
                  <a:pt x="1544677" y="1648200"/>
                </a:lnTo>
                <a:lnTo>
                  <a:pt x="1668755" y="1648200"/>
                </a:lnTo>
                <a:lnTo>
                  <a:pt x="1544679" y="1434275"/>
                </a:lnTo>
                <a:lnTo>
                  <a:pt x="1544679" y="1648200"/>
                </a:lnTo>
                <a:lnTo>
                  <a:pt x="1108097" y="1648199"/>
                </a:lnTo>
                <a:lnTo>
                  <a:pt x="1250520" y="1402643"/>
                </a:lnTo>
                <a:lnTo>
                  <a:pt x="873703" y="1572446"/>
                </a:lnTo>
                <a:lnTo>
                  <a:pt x="920312" y="1118020"/>
                </a:lnTo>
                <a:lnTo>
                  <a:pt x="1268879" y="1370989"/>
                </a:lnTo>
                <a:lnTo>
                  <a:pt x="1388426" y="1164873"/>
                </a:lnTo>
                <a:lnTo>
                  <a:pt x="1544677" y="1434270"/>
                </a:lnTo>
                <a:lnTo>
                  <a:pt x="1544677" y="862759"/>
                </a:lnTo>
                <a:lnTo>
                  <a:pt x="1303013" y="1002922"/>
                </a:lnTo>
                <a:lnTo>
                  <a:pt x="1303014" y="442264"/>
                </a:lnTo>
                <a:lnTo>
                  <a:pt x="1544677" y="58242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" name="이등변 삼각형 1">
            <a:extLst>
              <a:ext uri="{FF2B5EF4-FFF2-40B4-BE49-F238E27FC236}">
                <a16:creationId xmlns:a16="http://schemas.microsoft.com/office/drawing/2014/main" id="{E40DE932-B7CD-464B-8A20-00D52C20CEA6}"/>
              </a:ext>
            </a:extLst>
          </p:cNvPr>
          <p:cNvSpPr/>
          <p:nvPr userDrawn="1"/>
        </p:nvSpPr>
        <p:spPr>
          <a:xfrm rot="20425887">
            <a:off x="6167670" y="258386"/>
            <a:ext cx="398155" cy="343237"/>
          </a:xfrm>
          <a:prstGeom prst="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" name="이등변 삼각형 3">
            <a:extLst>
              <a:ext uri="{FF2B5EF4-FFF2-40B4-BE49-F238E27FC236}">
                <a16:creationId xmlns:a16="http://schemas.microsoft.com/office/drawing/2014/main" id="{4E0CCDF4-B2DB-4303-A349-E9F1DA4FAE9C}"/>
              </a:ext>
            </a:extLst>
          </p:cNvPr>
          <p:cNvSpPr/>
          <p:nvPr userDrawn="1"/>
        </p:nvSpPr>
        <p:spPr>
          <a:xfrm rot="1800000">
            <a:off x="6365534" y="1203768"/>
            <a:ext cx="514809" cy="443801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3" name="이등변 삼각형 12">
            <a:extLst>
              <a:ext uri="{FF2B5EF4-FFF2-40B4-BE49-F238E27FC236}">
                <a16:creationId xmlns:a16="http://schemas.microsoft.com/office/drawing/2014/main" id="{5A3EF16B-DD29-4095-B5C1-0F776241975B}"/>
              </a:ext>
            </a:extLst>
          </p:cNvPr>
          <p:cNvSpPr/>
          <p:nvPr userDrawn="1"/>
        </p:nvSpPr>
        <p:spPr>
          <a:xfrm rot="2436550">
            <a:off x="7017240" y="1316154"/>
            <a:ext cx="456810" cy="393802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7" name="이등변 삼각형 16">
            <a:extLst>
              <a:ext uri="{FF2B5EF4-FFF2-40B4-BE49-F238E27FC236}">
                <a16:creationId xmlns:a16="http://schemas.microsoft.com/office/drawing/2014/main" id="{7F9558F2-7ACD-4375-B186-B51417F5BE92}"/>
              </a:ext>
            </a:extLst>
          </p:cNvPr>
          <p:cNvSpPr/>
          <p:nvPr userDrawn="1"/>
        </p:nvSpPr>
        <p:spPr>
          <a:xfrm rot="890839">
            <a:off x="6648640" y="796620"/>
            <a:ext cx="392860" cy="338673"/>
          </a:xfrm>
          <a:prstGeom prst="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8" name="이등변 삼각형 17">
            <a:extLst>
              <a:ext uri="{FF2B5EF4-FFF2-40B4-BE49-F238E27FC236}">
                <a16:creationId xmlns:a16="http://schemas.microsoft.com/office/drawing/2014/main" id="{38C2B4F7-F855-4EF8-83BC-135C37133C66}"/>
              </a:ext>
            </a:extLst>
          </p:cNvPr>
          <p:cNvSpPr/>
          <p:nvPr userDrawn="1"/>
        </p:nvSpPr>
        <p:spPr>
          <a:xfrm rot="10800000">
            <a:off x="6267966" y="873730"/>
            <a:ext cx="290770" cy="250664"/>
          </a:xfrm>
          <a:prstGeom prst="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11357299"/>
      </p:ext>
    </p:extLst>
  </p:cSld>
  <p:clrMapOvr>
    <a:masterClrMapping/>
  </p:clrMapOvr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그림 개체 틀 13">
            <a:extLst>
              <a:ext uri="{FF2B5EF4-FFF2-40B4-BE49-F238E27FC236}">
                <a16:creationId xmlns:a16="http://schemas.microsoft.com/office/drawing/2014/main" id="{C984BCAE-4751-4016-9AB6-7BECCAEB5EE6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5661437" y="0"/>
            <a:ext cx="6530564" cy="6858000"/>
          </a:xfrm>
          <a:custGeom>
            <a:avLst/>
            <a:gdLst>
              <a:gd name="connsiteX0" fmla="*/ 4044771 w 6530564"/>
              <a:gd name="connsiteY0" fmla="*/ 6093451 h 6858000"/>
              <a:gd name="connsiteX1" fmla="*/ 4045742 w 6530564"/>
              <a:gd name="connsiteY1" fmla="*/ 6095312 h 6858000"/>
              <a:gd name="connsiteX2" fmla="*/ 4035428 w 6530564"/>
              <a:gd name="connsiteY2" fmla="*/ 6095447 h 6858000"/>
              <a:gd name="connsiteX3" fmla="*/ 4044771 w 6530564"/>
              <a:gd name="connsiteY3" fmla="*/ 6093451 h 6858000"/>
              <a:gd name="connsiteX4" fmla="*/ 4313376 w 6530564"/>
              <a:gd name="connsiteY4" fmla="*/ 6001876 h 6858000"/>
              <a:gd name="connsiteX5" fmla="*/ 4333057 w 6530564"/>
              <a:gd name="connsiteY5" fmla="*/ 6002555 h 6858000"/>
              <a:gd name="connsiteX6" fmla="*/ 4334056 w 6530564"/>
              <a:gd name="connsiteY6" fmla="*/ 6007226 h 6858000"/>
              <a:gd name="connsiteX7" fmla="*/ 4335053 w 6530564"/>
              <a:gd name="connsiteY7" fmla="*/ 6011898 h 6858000"/>
              <a:gd name="connsiteX8" fmla="*/ 4253651 w 6530564"/>
              <a:gd name="connsiteY8" fmla="*/ 6019520 h 6858000"/>
              <a:gd name="connsiteX9" fmla="*/ 4308706 w 6530564"/>
              <a:gd name="connsiteY9" fmla="*/ 6002875 h 6858000"/>
              <a:gd name="connsiteX10" fmla="*/ 4371425 w 6530564"/>
              <a:gd name="connsiteY10" fmla="*/ 5999243 h 6858000"/>
              <a:gd name="connsiteX11" fmla="*/ 4381959 w 6530564"/>
              <a:gd name="connsiteY11" fmla="*/ 5999606 h 6858000"/>
              <a:gd name="connsiteX12" fmla="*/ 4343399 w 6530564"/>
              <a:gd name="connsiteY12" fmla="*/ 6005230 h 6858000"/>
              <a:gd name="connsiteX13" fmla="*/ 4348069 w 6530564"/>
              <a:gd name="connsiteY13" fmla="*/ 6004231 h 6858000"/>
              <a:gd name="connsiteX14" fmla="*/ 4352740 w 6530564"/>
              <a:gd name="connsiteY14" fmla="*/ 6003234 h 6858000"/>
              <a:gd name="connsiteX15" fmla="*/ 4371425 w 6530564"/>
              <a:gd name="connsiteY15" fmla="*/ 5999243 h 6858000"/>
              <a:gd name="connsiteX16" fmla="*/ 5313770 w 6530564"/>
              <a:gd name="connsiteY16" fmla="*/ 5992063 h 6858000"/>
              <a:gd name="connsiteX17" fmla="*/ 5303509 w 6530564"/>
              <a:gd name="connsiteY17" fmla="*/ 5995476 h 6858000"/>
              <a:gd name="connsiteX18" fmla="*/ 5304507 w 6530564"/>
              <a:gd name="connsiteY18" fmla="*/ 6000145 h 6858000"/>
              <a:gd name="connsiteX19" fmla="*/ 5254793 w 6530564"/>
              <a:gd name="connsiteY19" fmla="*/ 6024769 h 6858000"/>
              <a:gd name="connsiteX20" fmla="*/ 5317025 w 6530564"/>
              <a:gd name="connsiteY20" fmla="*/ 5995549 h 6858000"/>
              <a:gd name="connsiteX21" fmla="*/ 4434660 w 6530564"/>
              <a:gd name="connsiteY21" fmla="*/ 5991919 h 6858000"/>
              <a:gd name="connsiteX22" fmla="*/ 4395777 w 6530564"/>
              <a:gd name="connsiteY22" fmla="*/ 5998924 h 6858000"/>
              <a:gd name="connsiteX23" fmla="*/ 4391107 w 6530564"/>
              <a:gd name="connsiteY23" fmla="*/ 5999922 h 6858000"/>
              <a:gd name="connsiteX24" fmla="*/ 4381959 w 6530564"/>
              <a:gd name="connsiteY24" fmla="*/ 5999606 h 6858000"/>
              <a:gd name="connsiteX25" fmla="*/ 5563150 w 6530564"/>
              <a:gd name="connsiteY25" fmla="*/ 5743821 h 6858000"/>
              <a:gd name="connsiteX26" fmla="*/ 5562539 w 6530564"/>
              <a:gd name="connsiteY26" fmla="*/ 5744767 h 6858000"/>
              <a:gd name="connsiteX27" fmla="*/ 5557868 w 6530564"/>
              <a:gd name="connsiteY27" fmla="*/ 5745764 h 6858000"/>
              <a:gd name="connsiteX28" fmla="*/ 2418715 w 6530564"/>
              <a:gd name="connsiteY28" fmla="*/ 5683798 h 6858000"/>
              <a:gd name="connsiteX29" fmla="*/ 2423109 w 6530564"/>
              <a:gd name="connsiteY29" fmla="*/ 5687744 h 6858000"/>
              <a:gd name="connsiteX30" fmla="*/ 2419712 w 6530564"/>
              <a:gd name="connsiteY30" fmla="*/ 5688470 h 6858000"/>
              <a:gd name="connsiteX31" fmla="*/ 2418715 w 6530564"/>
              <a:gd name="connsiteY31" fmla="*/ 5683798 h 6858000"/>
              <a:gd name="connsiteX32" fmla="*/ 5855983 w 6530564"/>
              <a:gd name="connsiteY32" fmla="*/ 5403674 h 6858000"/>
              <a:gd name="connsiteX33" fmla="*/ 5851753 w 6530564"/>
              <a:gd name="connsiteY33" fmla="*/ 5406742 h 6858000"/>
              <a:gd name="connsiteX34" fmla="*/ 5851313 w 6530564"/>
              <a:gd name="connsiteY34" fmla="*/ 5404671 h 6858000"/>
              <a:gd name="connsiteX35" fmla="*/ 5855983 w 6530564"/>
              <a:gd name="connsiteY35" fmla="*/ 5403674 h 6858000"/>
              <a:gd name="connsiteX36" fmla="*/ 4512474 w 6530564"/>
              <a:gd name="connsiteY36" fmla="*/ 5165146 h 6858000"/>
              <a:gd name="connsiteX37" fmla="*/ 4513179 w 6530564"/>
              <a:gd name="connsiteY37" fmla="*/ 5165335 h 6858000"/>
              <a:gd name="connsiteX38" fmla="*/ 4508315 w 6530564"/>
              <a:gd name="connsiteY38" fmla="*/ 5167547 h 6858000"/>
              <a:gd name="connsiteX39" fmla="*/ 4512474 w 6530564"/>
              <a:gd name="connsiteY39" fmla="*/ 5165146 h 6858000"/>
              <a:gd name="connsiteX40" fmla="*/ 4373541 w 6530564"/>
              <a:gd name="connsiteY40" fmla="*/ 5128612 h 6858000"/>
              <a:gd name="connsiteX41" fmla="*/ 4362165 w 6530564"/>
              <a:gd name="connsiteY41" fmla="*/ 5131201 h 6858000"/>
              <a:gd name="connsiteX42" fmla="*/ 4370545 w 6530564"/>
              <a:gd name="connsiteY42" fmla="*/ 5130631 h 6858000"/>
              <a:gd name="connsiteX43" fmla="*/ 3626785 w 6530564"/>
              <a:gd name="connsiteY43" fmla="*/ 5124711 h 6858000"/>
              <a:gd name="connsiteX44" fmla="*/ 3639907 w 6530564"/>
              <a:gd name="connsiteY44" fmla="*/ 5128227 h 6858000"/>
              <a:gd name="connsiteX45" fmla="*/ 3629186 w 6530564"/>
              <a:gd name="connsiteY45" fmla="*/ 5128871 h 6858000"/>
              <a:gd name="connsiteX46" fmla="*/ 3625905 w 6530564"/>
              <a:gd name="connsiteY46" fmla="*/ 5127992 h 6858000"/>
              <a:gd name="connsiteX47" fmla="*/ 3622627 w 6530564"/>
              <a:gd name="connsiteY47" fmla="*/ 5127114 h 6858000"/>
              <a:gd name="connsiteX48" fmla="*/ 3619346 w 6530564"/>
              <a:gd name="connsiteY48" fmla="*/ 5126234 h 6858000"/>
              <a:gd name="connsiteX49" fmla="*/ 3626785 w 6530564"/>
              <a:gd name="connsiteY49" fmla="*/ 5124711 h 6858000"/>
              <a:gd name="connsiteX50" fmla="*/ 3360612 w 6530564"/>
              <a:gd name="connsiteY50" fmla="*/ 5081517 h 6858000"/>
              <a:gd name="connsiteX51" fmla="*/ 3363892 w 6530564"/>
              <a:gd name="connsiteY51" fmla="*/ 5082396 h 6858000"/>
              <a:gd name="connsiteX52" fmla="*/ 3359734 w 6530564"/>
              <a:gd name="connsiteY52" fmla="*/ 5084797 h 6858000"/>
              <a:gd name="connsiteX53" fmla="*/ 3360612 w 6530564"/>
              <a:gd name="connsiteY53" fmla="*/ 5081517 h 6858000"/>
              <a:gd name="connsiteX54" fmla="*/ 3200777 w 6530564"/>
              <a:gd name="connsiteY54" fmla="*/ 5049024 h 6858000"/>
              <a:gd name="connsiteX55" fmla="*/ 3203804 w 6530564"/>
              <a:gd name="connsiteY55" fmla="*/ 5050048 h 6858000"/>
              <a:gd name="connsiteX56" fmla="*/ 3200523 w 6530564"/>
              <a:gd name="connsiteY56" fmla="*/ 5049169 h 6858000"/>
              <a:gd name="connsiteX57" fmla="*/ 3219693 w 6530564"/>
              <a:gd name="connsiteY57" fmla="*/ 5047769 h 6858000"/>
              <a:gd name="connsiteX58" fmla="*/ 3228523 w 6530564"/>
              <a:gd name="connsiteY58" fmla="*/ 5049640 h 6858000"/>
              <a:gd name="connsiteX59" fmla="*/ 3230924 w 6530564"/>
              <a:gd name="connsiteY59" fmla="*/ 5053799 h 6858000"/>
              <a:gd name="connsiteX60" fmla="*/ 3234205 w 6530564"/>
              <a:gd name="connsiteY60" fmla="*/ 5054678 h 6858000"/>
              <a:gd name="connsiteX61" fmla="*/ 3236606 w 6530564"/>
              <a:gd name="connsiteY61" fmla="*/ 5058838 h 6858000"/>
              <a:gd name="connsiteX62" fmla="*/ 3239886 w 6530564"/>
              <a:gd name="connsiteY62" fmla="*/ 5059716 h 6858000"/>
              <a:gd name="connsiteX63" fmla="*/ 3240766 w 6530564"/>
              <a:gd name="connsiteY63" fmla="*/ 5056436 h 6858000"/>
              <a:gd name="connsiteX64" fmla="*/ 3267886 w 6530564"/>
              <a:gd name="connsiteY64" fmla="*/ 5060188 h 6858000"/>
              <a:gd name="connsiteX65" fmla="*/ 3267006 w 6530564"/>
              <a:gd name="connsiteY65" fmla="*/ 5063467 h 6858000"/>
              <a:gd name="connsiteX66" fmla="*/ 3273569 w 6530564"/>
              <a:gd name="connsiteY66" fmla="*/ 5065226 h 6858000"/>
              <a:gd name="connsiteX67" fmla="*/ 3276848 w 6530564"/>
              <a:gd name="connsiteY67" fmla="*/ 5066104 h 6858000"/>
              <a:gd name="connsiteX68" fmla="*/ 3308771 w 6530564"/>
              <a:gd name="connsiteY68" fmla="*/ 5078174 h 6858000"/>
              <a:gd name="connsiteX69" fmla="*/ 3309651 w 6530564"/>
              <a:gd name="connsiteY69" fmla="*/ 5074894 h 6858000"/>
              <a:gd name="connsiteX70" fmla="*/ 3312052 w 6530564"/>
              <a:gd name="connsiteY70" fmla="*/ 5079053 h 6858000"/>
              <a:gd name="connsiteX71" fmla="*/ 3316211 w 6530564"/>
              <a:gd name="connsiteY71" fmla="*/ 5076651 h 6858000"/>
              <a:gd name="connsiteX72" fmla="*/ 3335893 w 6530564"/>
              <a:gd name="connsiteY72" fmla="*/ 5081925 h 6858000"/>
              <a:gd name="connsiteX73" fmla="*/ 3346612 w 6530564"/>
              <a:gd name="connsiteY73" fmla="*/ 5081283 h 6858000"/>
              <a:gd name="connsiteX74" fmla="*/ 3349015 w 6530564"/>
              <a:gd name="connsiteY74" fmla="*/ 5085441 h 6858000"/>
              <a:gd name="connsiteX75" fmla="*/ 3354053 w 6530564"/>
              <a:gd name="connsiteY75" fmla="*/ 5079760 h 6858000"/>
              <a:gd name="connsiteX76" fmla="*/ 3353173 w 6530564"/>
              <a:gd name="connsiteY76" fmla="*/ 5083040 h 6858000"/>
              <a:gd name="connsiteX77" fmla="*/ 3356453 w 6530564"/>
              <a:gd name="connsiteY77" fmla="*/ 5083919 h 6858000"/>
              <a:gd name="connsiteX78" fmla="*/ 3359734 w 6530564"/>
              <a:gd name="connsiteY78" fmla="*/ 5084797 h 6858000"/>
              <a:gd name="connsiteX79" fmla="*/ 3363013 w 6530564"/>
              <a:gd name="connsiteY79" fmla="*/ 5085677 h 6858000"/>
              <a:gd name="connsiteX80" fmla="*/ 3366295 w 6530564"/>
              <a:gd name="connsiteY80" fmla="*/ 5086556 h 6858000"/>
              <a:gd name="connsiteX81" fmla="*/ 3371975 w 6530564"/>
              <a:gd name="connsiteY81" fmla="*/ 5091594 h 6858000"/>
              <a:gd name="connsiteX82" fmla="*/ 3379415 w 6530564"/>
              <a:gd name="connsiteY82" fmla="*/ 5090071 h 6858000"/>
              <a:gd name="connsiteX83" fmla="*/ 3398218 w 6530564"/>
              <a:gd name="connsiteY83" fmla="*/ 5098625 h 6858000"/>
              <a:gd name="connsiteX84" fmla="*/ 3338294 w 6530564"/>
              <a:gd name="connsiteY84" fmla="*/ 5086085 h 6858000"/>
              <a:gd name="connsiteX85" fmla="*/ 3309415 w 6530564"/>
              <a:gd name="connsiteY85" fmla="*/ 5088893 h 6858000"/>
              <a:gd name="connsiteX86" fmla="*/ 3275734 w 6530564"/>
              <a:gd name="connsiteY86" fmla="*/ 5083385 h 6858000"/>
              <a:gd name="connsiteX87" fmla="*/ 3221727 w 6530564"/>
              <a:gd name="connsiteY87" fmla="*/ 5061883 h 6858000"/>
              <a:gd name="connsiteX88" fmla="*/ 3225887 w 6530564"/>
              <a:gd name="connsiteY88" fmla="*/ 5059480 h 6858000"/>
              <a:gd name="connsiteX89" fmla="*/ 3222606 w 6530564"/>
              <a:gd name="connsiteY89" fmla="*/ 5058602 h 6858000"/>
              <a:gd name="connsiteX90" fmla="*/ 3210364 w 6530564"/>
              <a:gd name="connsiteY90" fmla="*/ 5051805 h 6858000"/>
              <a:gd name="connsiteX91" fmla="*/ 3207083 w 6530564"/>
              <a:gd name="connsiteY91" fmla="*/ 5050927 h 6858000"/>
              <a:gd name="connsiteX92" fmla="*/ 3207921 w 6530564"/>
              <a:gd name="connsiteY92" fmla="*/ 5047800 h 6858000"/>
              <a:gd name="connsiteX93" fmla="*/ 3213235 w 6530564"/>
              <a:gd name="connsiteY93" fmla="*/ 5049498 h 6858000"/>
              <a:gd name="connsiteX94" fmla="*/ 3219693 w 6530564"/>
              <a:gd name="connsiteY94" fmla="*/ 5047769 h 6858000"/>
              <a:gd name="connsiteX95" fmla="*/ 3204682 w 6530564"/>
              <a:gd name="connsiteY95" fmla="*/ 5046768 h 6858000"/>
              <a:gd name="connsiteX96" fmla="*/ 3207964 w 6530564"/>
              <a:gd name="connsiteY96" fmla="*/ 5047647 h 6858000"/>
              <a:gd name="connsiteX97" fmla="*/ 3207921 w 6530564"/>
              <a:gd name="connsiteY97" fmla="*/ 5047800 h 6858000"/>
              <a:gd name="connsiteX98" fmla="*/ 1727225 w 6530564"/>
              <a:gd name="connsiteY98" fmla="*/ 5030520 h 6858000"/>
              <a:gd name="connsiteX99" fmla="*/ 1725536 w 6530564"/>
              <a:gd name="connsiteY99" fmla="*/ 5030881 h 6858000"/>
              <a:gd name="connsiteX100" fmla="*/ 1727974 w 6530564"/>
              <a:gd name="connsiteY100" fmla="*/ 5034027 h 6858000"/>
              <a:gd name="connsiteX101" fmla="*/ 4899046 w 6530564"/>
              <a:gd name="connsiteY101" fmla="*/ 4955822 h 6858000"/>
              <a:gd name="connsiteX102" fmla="*/ 4902327 w 6530564"/>
              <a:gd name="connsiteY102" fmla="*/ 4956701 h 6858000"/>
              <a:gd name="connsiteX103" fmla="*/ 4898167 w 6530564"/>
              <a:gd name="connsiteY103" fmla="*/ 4959102 h 6858000"/>
              <a:gd name="connsiteX104" fmla="*/ 4899046 w 6530564"/>
              <a:gd name="connsiteY104" fmla="*/ 4955822 h 6858000"/>
              <a:gd name="connsiteX105" fmla="*/ 4909765 w 6530564"/>
              <a:gd name="connsiteY105" fmla="*/ 4955178 h 6858000"/>
              <a:gd name="connsiteX106" fmla="*/ 4908886 w 6530564"/>
              <a:gd name="connsiteY106" fmla="*/ 4958459 h 6858000"/>
              <a:gd name="connsiteX107" fmla="*/ 4904727 w 6530564"/>
              <a:gd name="connsiteY107" fmla="*/ 4960860 h 6858000"/>
              <a:gd name="connsiteX108" fmla="*/ 4886804 w 6530564"/>
              <a:gd name="connsiteY108" fmla="*/ 4949025 h 6858000"/>
              <a:gd name="connsiteX109" fmla="*/ 4885925 w 6530564"/>
              <a:gd name="connsiteY109" fmla="*/ 4952305 h 6858000"/>
              <a:gd name="connsiteX110" fmla="*/ 4882645 w 6530564"/>
              <a:gd name="connsiteY110" fmla="*/ 4951427 h 6858000"/>
              <a:gd name="connsiteX111" fmla="*/ 4886804 w 6530564"/>
              <a:gd name="connsiteY111" fmla="*/ 4949025 h 6858000"/>
              <a:gd name="connsiteX112" fmla="*/ 1904088 w 6530564"/>
              <a:gd name="connsiteY112" fmla="*/ 4943893 h 6858000"/>
              <a:gd name="connsiteX113" fmla="*/ 1909757 w 6530564"/>
              <a:gd name="connsiteY113" fmla="*/ 4947566 h 6858000"/>
              <a:gd name="connsiteX114" fmla="*/ 1905087 w 6530564"/>
              <a:gd name="connsiteY114" fmla="*/ 4948563 h 6858000"/>
              <a:gd name="connsiteX115" fmla="*/ 4977467 w 6530564"/>
              <a:gd name="connsiteY115" fmla="*/ 4879455 h 6858000"/>
              <a:gd name="connsiteX116" fmla="*/ 4858971 w 6530564"/>
              <a:gd name="connsiteY116" fmla="*/ 4948076 h 6858000"/>
              <a:gd name="connsiteX117" fmla="*/ 4660094 w 6530564"/>
              <a:gd name="connsiteY117" fmla="*/ 5042804 h 6858000"/>
              <a:gd name="connsiteX118" fmla="*/ 4444457 w 6530564"/>
              <a:gd name="connsiteY118" fmla="*/ 5112467 h 6858000"/>
              <a:gd name="connsiteX119" fmla="*/ 4389558 w 6530564"/>
              <a:gd name="connsiteY119" fmla="*/ 5124965 h 6858000"/>
              <a:gd name="connsiteX120" fmla="*/ 4383717 w 6530564"/>
              <a:gd name="connsiteY120" fmla="*/ 5128009 h 6858000"/>
              <a:gd name="connsiteX121" fmla="*/ 4343187 w 6530564"/>
              <a:gd name="connsiteY121" fmla="*/ 5140882 h 6858000"/>
              <a:gd name="connsiteX122" fmla="*/ 4339907 w 6530564"/>
              <a:gd name="connsiteY122" fmla="*/ 5140002 h 6858000"/>
              <a:gd name="connsiteX123" fmla="*/ 4336627 w 6530564"/>
              <a:gd name="connsiteY123" fmla="*/ 5139123 h 6858000"/>
              <a:gd name="connsiteX124" fmla="*/ 4335748 w 6530564"/>
              <a:gd name="connsiteY124" fmla="*/ 5142403 h 6858000"/>
              <a:gd name="connsiteX125" fmla="*/ 4317590 w 6530564"/>
              <a:gd name="connsiteY125" fmla="*/ 5144570 h 6858000"/>
              <a:gd name="connsiteX126" fmla="*/ 4314308 w 6530564"/>
              <a:gd name="connsiteY126" fmla="*/ 5143691 h 6858000"/>
              <a:gd name="connsiteX127" fmla="*/ 4310149 w 6530564"/>
              <a:gd name="connsiteY127" fmla="*/ 5146092 h 6858000"/>
              <a:gd name="connsiteX128" fmla="*/ 4313430 w 6530564"/>
              <a:gd name="connsiteY128" fmla="*/ 5146971 h 6858000"/>
              <a:gd name="connsiteX129" fmla="*/ 4271193 w 6530564"/>
              <a:gd name="connsiteY129" fmla="*/ 5160265 h 6858000"/>
              <a:gd name="connsiteX130" fmla="*/ 4272073 w 6530564"/>
              <a:gd name="connsiteY130" fmla="*/ 5156984 h 6858000"/>
              <a:gd name="connsiteX131" fmla="*/ 4268793 w 6530564"/>
              <a:gd name="connsiteY131" fmla="*/ 5156105 h 6858000"/>
              <a:gd name="connsiteX132" fmla="*/ 4264633 w 6530564"/>
              <a:gd name="connsiteY132" fmla="*/ 5158507 h 6858000"/>
              <a:gd name="connsiteX133" fmla="*/ 4263755 w 6530564"/>
              <a:gd name="connsiteY133" fmla="*/ 5161788 h 6858000"/>
              <a:gd name="connsiteX134" fmla="*/ 4260474 w 6530564"/>
              <a:gd name="connsiteY134" fmla="*/ 5160908 h 6858000"/>
              <a:gd name="connsiteX135" fmla="*/ 4239034 w 6530564"/>
              <a:gd name="connsiteY135" fmla="*/ 5162195 h 6858000"/>
              <a:gd name="connsiteX136" fmla="*/ 4233996 w 6530564"/>
              <a:gd name="connsiteY136" fmla="*/ 5167877 h 6858000"/>
              <a:gd name="connsiteX137" fmla="*/ 4226557 w 6530564"/>
              <a:gd name="connsiteY137" fmla="*/ 5169398 h 6858000"/>
              <a:gd name="connsiteX138" fmla="*/ 4224157 w 6530564"/>
              <a:gd name="connsiteY138" fmla="*/ 5165240 h 6858000"/>
              <a:gd name="connsiteX139" fmla="*/ 4219997 w 6530564"/>
              <a:gd name="connsiteY139" fmla="*/ 5167641 h 6858000"/>
              <a:gd name="connsiteX140" fmla="*/ 4215837 w 6530564"/>
              <a:gd name="connsiteY140" fmla="*/ 5170042 h 6858000"/>
              <a:gd name="connsiteX141" fmla="*/ 4181921 w 6530564"/>
              <a:gd name="connsiteY141" fmla="*/ 5178534 h 6858000"/>
              <a:gd name="connsiteX142" fmla="*/ 4195921 w 6530564"/>
              <a:gd name="connsiteY142" fmla="*/ 5178768 h 6858000"/>
              <a:gd name="connsiteX143" fmla="*/ 4211678 w 6530564"/>
              <a:gd name="connsiteY143" fmla="*/ 5172443 h 6858000"/>
              <a:gd name="connsiteX144" fmla="*/ 4214959 w 6530564"/>
              <a:gd name="connsiteY144" fmla="*/ 5173322 h 6858000"/>
              <a:gd name="connsiteX145" fmla="*/ 4218239 w 6530564"/>
              <a:gd name="connsiteY145" fmla="*/ 5174202 h 6858000"/>
              <a:gd name="connsiteX146" fmla="*/ 4225678 w 6530564"/>
              <a:gd name="connsiteY146" fmla="*/ 5172679 h 6858000"/>
              <a:gd name="connsiteX147" fmla="*/ 4256315 w 6530564"/>
              <a:gd name="connsiteY147" fmla="*/ 5163309 h 6858000"/>
              <a:gd name="connsiteX148" fmla="*/ 4262875 w 6530564"/>
              <a:gd name="connsiteY148" fmla="*/ 5165067 h 6858000"/>
              <a:gd name="connsiteX149" fmla="*/ 4266157 w 6530564"/>
              <a:gd name="connsiteY149" fmla="*/ 5165946 h 6858000"/>
              <a:gd name="connsiteX150" fmla="*/ 4272717 w 6530564"/>
              <a:gd name="connsiteY150" fmla="*/ 5167703 h 6858000"/>
              <a:gd name="connsiteX151" fmla="*/ 4273595 w 6530564"/>
              <a:gd name="connsiteY151" fmla="*/ 5164424 h 6858000"/>
              <a:gd name="connsiteX152" fmla="*/ 4274474 w 6530564"/>
              <a:gd name="connsiteY152" fmla="*/ 5161144 h 6858000"/>
              <a:gd name="connsiteX153" fmla="*/ 4290233 w 6530564"/>
              <a:gd name="connsiteY153" fmla="*/ 5154819 h 6858000"/>
              <a:gd name="connsiteX154" fmla="*/ 4312551 w 6530564"/>
              <a:gd name="connsiteY154" fmla="*/ 5150251 h 6858000"/>
              <a:gd name="connsiteX155" fmla="*/ 4315831 w 6530564"/>
              <a:gd name="connsiteY155" fmla="*/ 5151131 h 6858000"/>
              <a:gd name="connsiteX156" fmla="*/ 4319110 w 6530564"/>
              <a:gd name="connsiteY156" fmla="*/ 5152009 h 6858000"/>
              <a:gd name="connsiteX157" fmla="*/ 4334869 w 6530564"/>
              <a:gd name="connsiteY157" fmla="*/ 5145684 h 6858000"/>
              <a:gd name="connsiteX158" fmla="*/ 4330709 w 6530564"/>
              <a:gd name="connsiteY158" fmla="*/ 5148085 h 6858000"/>
              <a:gd name="connsiteX159" fmla="*/ 4333989 w 6530564"/>
              <a:gd name="connsiteY159" fmla="*/ 5148964 h 6858000"/>
              <a:gd name="connsiteX160" fmla="*/ 4338149 w 6530564"/>
              <a:gd name="connsiteY160" fmla="*/ 5146563 h 6858000"/>
              <a:gd name="connsiteX161" fmla="*/ 4342309 w 6530564"/>
              <a:gd name="connsiteY161" fmla="*/ 5144162 h 6858000"/>
              <a:gd name="connsiteX162" fmla="*/ 4353029 w 6530564"/>
              <a:gd name="connsiteY162" fmla="*/ 5143519 h 6858000"/>
              <a:gd name="connsiteX163" fmla="*/ 4361347 w 6530564"/>
              <a:gd name="connsiteY163" fmla="*/ 5138715 h 6858000"/>
              <a:gd name="connsiteX164" fmla="*/ 4356309 w 6530564"/>
              <a:gd name="connsiteY164" fmla="*/ 5144397 h 6858000"/>
              <a:gd name="connsiteX165" fmla="*/ 4368785 w 6530564"/>
              <a:gd name="connsiteY165" fmla="*/ 5137194 h 6858000"/>
              <a:gd name="connsiteX166" fmla="*/ 4387825 w 6530564"/>
              <a:gd name="connsiteY166" fmla="*/ 5131747 h 6858000"/>
              <a:gd name="connsiteX167" fmla="*/ 4385187 w 6530564"/>
              <a:gd name="connsiteY167" fmla="*/ 5141588 h 6858000"/>
              <a:gd name="connsiteX168" fmla="*/ 4401825 w 6530564"/>
              <a:gd name="connsiteY168" fmla="*/ 5131982 h 6858000"/>
              <a:gd name="connsiteX169" fmla="*/ 4400945 w 6530564"/>
              <a:gd name="connsiteY169" fmla="*/ 5135263 h 6858000"/>
              <a:gd name="connsiteX170" fmla="*/ 4404225 w 6530564"/>
              <a:gd name="connsiteY170" fmla="*/ 5136142 h 6858000"/>
              <a:gd name="connsiteX171" fmla="*/ 4408385 w 6530564"/>
              <a:gd name="connsiteY171" fmla="*/ 5133740 h 6858000"/>
              <a:gd name="connsiteX172" fmla="*/ 4420862 w 6530564"/>
              <a:gd name="connsiteY172" fmla="*/ 5126537 h 6858000"/>
              <a:gd name="connsiteX173" fmla="*/ 4428303 w 6530564"/>
              <a:gd name="connsiteY173" fmla="*/ 5125014 h 6858000"/>
              <a:gd name="connsiteX174" fmla="*/ 4432461 w 6530564"/>
              <a:gd name="connsiteY174" fmla="*/ 5122611 h 6858000"/>
              <a:gd name="connsiteX175" fmla="*/ 4429181 w 6530564"/>
              <a:gd name="connsiteY175" fmla="*/ 5121733 h 6858000"/>
              <a:gd name="connsiteX176" fmla="*/ 4425901 w 6530564"/>
              <a:gd name="connsiteY176" fmla="*/ 5120854 h 6858000"/>
              <a:gd name="connsiteX177" fmla="*/ 4456537 w 6530564"/>
              <a:gd name="connsiteY177" fmla="*/ 5111486 h 6858000"/>
              <a:gd name="connsiteX178" fmla="*/ 4450621 w 6530564"/>
              <a:gd name="connsiteY178" fmla="*/ 5120446 h 6858000"/>
              <a:gd name="connsiteX179" fmla="*/ 4475575 w 6530564"/>
              <a:gd name="connsiteY179" fmla="*/ 5106039 h 6858000"/>
              <a:gd name="connsiteX180" fmla="*/ 4506211 w 6530564"/>
              <a:gd name="connsiteY180" fmla="*/ 5096669 h 6858000"/>
              <a:gd name="connsiteX181" fmla="*/ 4502053 w 6530564"/>
              <a:gd name="connsiteY181" fmla="*/ 5099070 h 6858000"/>
              <a:gd name="connsiteX182" fmla="*/ 4501174 w 6530564"/>
              <a:gd name="connsiteY182" fmla="*/ 5102350 h 6858000"/>
              <a:gd name="connsiteX183" fmla="*/ 4500295 w 6530564"/>
              <a:gd name="connsiteY183" fmla="*/ 5105631 h 6858000"/>
              <a:gd name="connsiteX184" fmla="*/ 4507735 w 6530564"/>
              <a:gd name="connsiteY184" fmla="*/ 5104109 h 6858000"/>
              <a:gd name="connsiteX185" fmla="*/ 4506857 w 6530564"/>
              <a:gd name="connsiteY185" fmla="*/ 5107388 h 6858000"/>
              <a:gd name="connsiteX186" fmla="*/ 4502697 w 6530564"/>
              <a:gd name="connsiteY186" fmla="*/ 5109791 h 6858000"/>
              <a:gd name="connsiteX187" fmla="*/ 4499417 w 6530564"/>
              <a:gd name="connsiteY187" fmla="*/ 5108911 h 6858000"/>
              <a:gd name="connsiteX188" fmla="*/ 4495258 w 6530564"/>
              <a:gd name="connsiteY188" fmla="*/ 5111312 h 6858000"/>
              <a:gd name="connsiteX189" fmla="*/ 4491098 w 6530564"/>
              <a:gd name="connsiteY189" fmla="*/ 5113713 h 6858000"/>
              <a:gd name="connsiteX190" fmla="*/ 4368551 w 6530564"/>
              <a:gd name="connsiteY190" fmla="*/ 5151193 h 6858000"/>
              <a:gd name="connsiteX191" fmla="*/ 4365269 w 6530564"/>
              <a:gd name="connsiteY191" fmla="*/ 5150314 h 6858000"/>
              <a:gd name="connsiteX192" fmla="*/ 4361112 w 6530564"/>
              <a:gd name="connsiteY192" fmla="*/ 5152715 h 6858000"/>
              <a:gd name="connsiteX193" fmla="*/ 4337913 w 6530564"/>
              <a:gd name="connsiteY193" fmla="*/ 5160563 h 6858000"/>
              <a:gd name="connsiteX194" fmla="*/ 4327194 w 6530564"/>
              <a:gd name="connsiteY194" fmla="*/ 5161207 h 6858000"/>
              <a:gd name="connsiteX195" fmla="*/ 4323035 w 6530564"/>
              <a:gd name="connsiteY195" fmla="*/ 5163608 h 6858000"/>
              <a:gd name="connsiteX196" fmla="*/ 4295678 w 6530564"/>
              <a:gd name="connsiteY196" fmla="*/ 5173857 h 6858000"/>
              <a:gd name="connsiteX197" fmla="*/ 4291519 w 6530564"/>
              <a:gd name="connsiteY197" fmla="*/ 5176258 h 6858000"/>
              <a:gd name="connsiteX198" fmla="*/ 4281679 w 6530564"/>
              <a:gd name="connsiteY198" fmla="*/ 5173621 h 6858000"/>
              <a:gd name="connsiteX199" fmla="*/ 4254323 w 6530564"/>
              <a:gd name="connsiteY199" fmla="*/ 5183870 h 6858000"/>
              <a:gd name="connsiteX200" fmla="*/ 4250163 w 6530564"/>
              <a:gd name="connsiteY200" fmla="*/ 5186271 h 6858000"/>
              <a:gd name="connsiteX201" fmla="*/ 4246882 w 6530564"/>
              <a:gd name="connsiteY201" fmla="*/ 5185391 h 6858000"/>
              <a:gd name="connsiteX202" fmla="*/ 4143607 w 6530564"/>
              <a:gd name="connsiteY202" fmla="*/ 5203426 h 6858000"/>
              <a:gd name="connsiteX203" fmla="*/ 4132010 w 6530564"/>
              <a:gd name="connsiteY203" fmla="*/ 5207349 h 6858000"/>
              <a:gd name="connsiteX204" fmla="*/ 4122169 w 6530564"/>
              <a:gd name="connsiteY204" fmla="*/ 5204713 h 6858000"/>
              <a:gd name="connsiteX205" fmla="*/ 4120410 w 6530564"/>
              <a:gd name="connsiteY205" fmla="*/ 5211273 h 6858000"/>
              <a:gd name="connsiteX206" fmla="*/ 4112971 w 6530564"/>
              <a:gd name="connsiteY206" fmla="*/ 5212796 h 6858000"/>
              <a:gd name="connsiteX207" fmla="*/ 4062652 w 6530564"/>
              <a:gd name="connsiteY207" fmla="*/ 5216892 h 6858000"/>
              <a:gd name="connsiteX208" fmla="*/ 4059373 w 6530564"/>
              <a:gd name="connsiteY208" fmla="*/ 5216012 h 6858000"/>
              <a:gd name="connsiteX209" fmla="*/ 4052812 w 6530564"/>
              <a:gd name="connsiteY209" fmla="*/ 5214255 h 6858000"/>
              <a:gd name="connsiteX210" fmla="*/ 4051933 w 6530564"/>
              <a:gd name="connsiteY210" fmla="*/ 5217535 h 6858000"/>
              <a:gd name="connsiteX211" fmla="*/ 3996577 w 6530564"/>
              <a:gd name="connsiteY211" fmla="*/ 5227313 h 6858000"/>
              <a:gd name="connsiteX212" fmla="*/ 3923940 w 6530564"/>
              <a:gd name="connsiteY212" fmla="*/ 5235976 h 6858000"/>
              <a:gd name="connsiteX213" fmla="*/ 3884340 w 6530564"/>
              <a:gd name="connsiteY213" fmla="*/ 5239430 h 6858000"/>
              <a:gd name="connsiteX214" fmla="*/ 3881060 w 6530564"/>
              <a:gd name="connsiteY214" fmla="*/ 5238550 h 6858000"/>
              <a:gd name="connsiteX215" fmla="*/ 3877781 w 6530564"/>
              <a:gd name="connsiteY215" fmla="*/ 5237671 h 6858000"/>
              <a:gd name="connsiteX216" fmla="*/ 3874499 w 6530564"/>
              <a:gd name="connsiteY216" fmla="*/ 5236793 h 6858000"/>
              <a:gd name="connsiteX217" fmla="*/ 3873621 w 6530564"/>
              <a:gd name="connsiteY217" fmla="*/ 5240072 h 6858000"/>
              <a:gd name="connsiteX218" fmla="*/ 3868581 w 6530564"/>
              <a:gd name="connsiteY218" fmla="*/ 5245755 h 6858000"/>
              <a:gd name="connsiteX219" fmla="*/ 3843864 w 6530564"/>
              <a:gd name="connsiteY219" fmla="*/ 5246161 h 6858000"/>
              <a:gd name="connsiteX220" fmla="*/ 3835544 w 6530564"/>
              <a:gd name="connsiteY220" fmla="*/ 5250965 h 6858000"/>
              <a:gd name="connsiteX221" fmla="*/ 3879302 w 6530564"/>
              <a:gd name="connsiteY221" fmla="*/ 5245111 h 6858000"/>
              <a:gd name="connsiteX222" fmla="*/ 3885863 w 6530564"/>
              <a:gd name="connsiteY222" fmla="*/ 5246869 h 6858000"/>
              <a:gd name="connsiteX223" fmla="*/ 3890023 w 6530564"/>
              <a:gd name="connsiteY223" fmla="*/ 5244468 h 6858000"/>
              <a:gd name="connsiteX224" fmla="*/ 3946901 w 6530564"/>
              <a:gd name="connsiteY224" fmla="*/ 5242128 h 6858000"/>
              <a:gd name="connsiteX225" fmla="*/ 4080577 w 6530564"/>
              <a:gd name="connsiteY225" fmla="*/ 5228726 h 6858000"/>
              <a:gd name="connsiteX226" fmla="*/ 4208569 w 6530564"/>
              <a:gd name="connsiteY226" fmla="*/ 5210285 h 6858000"/>
              <a:gd name="connsiteX227" fmla="*/ 4227607 w 6530564"/>
              <a:gd name="connsiteY227" fmla="*/ 5204840 h 6858000"/>
              <a:gd name="connsiteX228" fmla="*/ 4320161 w 6530564"/>
              <a:gd name="connsiteY228" fmla="*/ 5187449 h 6858000"/>
              <a:gd name="connsiteX229" fmla="*/ 4350799 w 6530564"/>
              <a:gd name="connsiteY229" fmla="*/ 5178079 h 6858000"/>
              <a:gd name="connsiteX230" fmla="*/ 4416232 w 6530564"/>
              <a:gd name="connsiteY230" fmla="*/ 5156937 h 6858000"/>
              <a:gd name="connsiteX231" fmla="*/ 4528059 w 6530564"/>
              <a:gd name="connsiteY231" fmla="*/ 5120102 h 6858000"/>
              <a:gd name="connsiteX232" fmla="*/ 4548856 w 6530564"/>
              <a:gd name="connsiteY232" fmla="*/ 5108094 h 6858000"/>
              <a:gd name="connsiteX233" fmla="*/ 4582773 w 6530564"/>
              <a:gd name="connsiteY233" fmla="*/ 5099604 h 6858000"/>
              <a:gd name="connsiteX234" fmla="*/ 4587811 w 6530564"/>
              <a:gd name="connsiteY234" fmla="*/ 5093923 h 6858000"/>
              <a:gd name="connsiteX235" fmla="*/ 4642524 w 6530564"/>
              <a:gd name="connsiteY235" fmla="*/ 5073425 h 6858000"/>
              <a:gd name="connsiteX236" fmla="*/ 4652601 w 6530564"/>
              <a:gd name="connsiteY236" fmla="*/ 5062062 h 6858000"/>
              <a:gd name="connsiteX237" fmla="*/ 4667481 w 6530564"/>
              <a:gd name="connsiteY237" fmla="*/ 5059017 h 6858000"/>
              <a:gd name="connsiteX238" fmla="*/ 4798817 w 6530564"/>
              <a:gd name="connsiteY238" fmla="*/ 4988734 h 6858000"/>
              <a:gd name="connsiteX239" fmla="*/ 4856167 w 6530564"/>
              <a:gd name="connsiteY239" fmla="*/ 4958396 h 6858000"/>
              <a:gd name="connsiteX240" fmla="*/ 4882880 w 6530564"/>
              <a:gd name="connsiteY240" fmla="*/ 4937426 h 6858000"/>
              <a:gd name="connsiteX241" fmla="*/ 4894479 w 6530564"/>
              <a:gd name="connsiteY241" fmla="*/ 4933504 h 6858000"/>
              <a:gd name="connsiteX242" fmla="*/ 4907835 w 6530564"/>
              <a:gd name="connsiteY242" fmla="*/ 4923019 h 6858000"/>
              <a:gd name="connsiteX243" fmla="*/ 4911115 w 6530564"/>
              <a:gd name="connsiteY243" fmla="*/ 4923898 h 6858000"/>
              <a:gd name="connsiteX244" fmla="*/ 4896879 w 6530564"/>
              <a:gd name="connsiteY244" fmla="*/ 4937664 h 6858000"/>
              <a:gd name="connsiteX245" fmla="*/ 4893599 w 6530564"/>
              <a:gd name="connsiteY245" fmla="*/ 4936784 h 6858000"/>
              <a:gd name="connsiteX246" fmla="*/ 4888561 w 6530564"/>
              <a:gd name="connsiteY246" fmla="*/ 4942464 h 6858000"/>
              <a:gd name="connsiteX247" fmla="*/ 4887682 w 6530564"/>
              <a:gd name="connsiteY247" fmla="*/ 4945746 h 6858000"/>
              <a:gd name="connsiteX248" fmla="*/ 4883523 w 6530564"/>
              <a:gd name="connsiteY248" fmla="*/ 4948147 h 6858000"/>
              <a:gd name="connsiteX249" fmla="*/ 4882645 w 6530564"/>
              <a:gd name="connsiteY249" fmla="*/ 4951427 h 6858000"/>
              <a:gd name="connsiteX250" fmla="*/ 4860969 w 6530564"/>
              <a:gd name="connsiteY250" fmla="*/ 4966714 h 6858000"/>
              <a:gd name="connsiteX251" fmla="*/ 4856811 w 6530564"/>
              <a:gd name="connsiteY251" fmla="*/ 4969115 h 6858000"/>
              <a:gd name="connsiteX252" fmla="*/ 4855931 w 6530564"/>
              <a:gd name="connsiteY252" fmla="*/ 4972396 h 6858000"/>
              <a:gd name="connsiteX253" fmla="*/ 4852651 w 6530564"/>
              <a:gd name="connsiteY253" fmla="*/ 4971516 h 6858000"/>
              <a:gd name="connsiteX254" fmla="*/ 4850250 w 6530564"/>
              <a:gd name="connsiteY254" fmla="*/ 4967358 h 6858000"/>
              <a:gd name="connsiteX255" fmla="*/ 4842575 w 6530564"/>
              <a:gd name="connsiteY255" fmla="*/ 4982879 h 6858000"/>
              <a:gd name="connsiteX256" fmla="*/ 4810180 w 6530564"/>
              <a:gd name="connsiteY256" fmla="*/ 4998810 h 6858000"/>
              <a:gd name="connsiteX257" fmla="*/ 4811059 w 6530564"/>
              <a:gd name="connsiteY257" fmla="*/ 4995529 h 6858000"/>
              <a:gd name="connsiteX258" fmla="*/ 4806900 w 6530564"/>
              <a:gd name="connsiteY258" fmla="*/ 4997932 h 6858000"/>
              <a:gd name="connsiteX259" fmla="*/ 4812817 w 6530564"/>
              <a:gd name="connsiteY259" fmla="*/ 4988970 h 6858000"/>
              <a:gd name="connsiteX260" fmla="*/ 4798581 w 6530564"/>
              <a:gd name="connsiteY260" fmla="*/ 5002734 h 6858000"/>
              <a:gd name="connsiteX261" fmla="*/ 4791141 w 6530564"/>
              <a:gd name="connsiteY261" fmla="*/ 5004257 h 6858000"/>
              <a:gd name="connsiteX262" fmla="*/ 4786983 w 6530564"/>
              <a:gd name="connsiteY262" fmla="*/ 5006658 h 6858000"/>
              <a:gd name="connsiteX263" fmla="*/ 4789383 w 6530564"/>
              <a:gd name="connsiteY263" fmla="*/ 5010818 h 6858000"/>
              <a:gd name="connsiteX264" fmla="*/ 4764429 w 6530564"/>
              <a:gd name="connsiteY264" fmla="*/ 5025225 h 6858000"/>
              <a:gd name="connsiteX265" fmla="*/ 4760269 w 6530564"/>
              <a:gd name="connsiteY265" fmla="*/ 5027626 h 6858000"/>
              <a:gd name="connsiteX266" fmla="*/ 4759391 w 6530564"/>
              <a:gd name="connsiteY266" fmla="*/ 5030907 h 6858000"/>
              <a:gd name="connsiteX267" fmla="*/ 4680365 w 6530564"/>
              <a:gd name="connsiteY267" fmla="*/ 5076532 h 6858000"/>
              <a:gd name="connsiteX268" fmla="*/ 4669645 w 6530564"/>
              <a:gd name="connsiteY268" fmla="*/ 5077175 h 6858000"/>
              <a:gd name="connsiteX269" fmla="*/ 4664607 w 6530564"/>
              <a:gd name="connsiteY269" fmla="*/ 5082858 h 6858000"/>
              <a:gd name="connsiteX270" fmla="*/ 4596538 w 6530564"/>
              <a:gd name="connsiteY270" fmla="*/ 5113840 h 6858000"/>
              <a:gd name="connsiteX271" fmla="*/ 4525187 w 6530564"/>
              <a:gd name="connsiteY271" fmla="*/ 5143943 h 6858000"/>
              <a:gd name="connsiteX272" fmla="*/ 4514467 w 6530564"/>
              <a:gd name="connsiteY272" fmla="*/ 5144586 h 6858000"/>
              <a:gd name="connsiteX273" fmla="*/ 4516869 w 6530564"/>
              <a:gd name="connsiteY273" fmla="*/ 5148745 h 6858000"/>
              <a:gd name="connsiteX274" fmla="*/ 4474633 w 6530564"/>
              <a:gd name="connsiteY274" fmla="*/ 5162039 h 6858000"/>
              <a:gd name="connsiteX275" fmla="*/ 4447277 w 6530564"/>
              <a:gd name="connsiteY275" fmla="*/ 5172288 h 6858000"/>
              <a:gd name="connsiteX276" fmla="*/ 4400883 w 6530564"/>
              <a:gd name="connsiteY276" fmla="*/ 5187983 h 6858000"/>
              <a:gd name="connsiteX277" fmla="*/ 4339608 w 6530564"/>
              <a:gd name="connsiteY277" fmla="*/ 5206722 h 6858000"/>
              <a:gd name="connsiteX278" fmla="*/ 4333047 w 6530564"/>
              <a:gd name="connsiteY278" fmla="*/ 5204965 h 6858000"/>
              <a:gd name="connsiteX279" fmla="*/ 4265213 w 6530564"/>
              <a:gd name="connsiteY279" fmla="*/ 5221947 h 6858000"/>
              <a:gd name="connsiteX280" fmla="*/ 4256895 w 6530564"/>
              <a:gd name="connsiteY280" fmla="*/ 5226749 h 6858000"/>
              <a:gd name="connsiteX281" fmla="*/ 4223857 w 6530564"/>
              <a:gd name="connsiteY281" fmla="*/ 5231960 h 6858000"/>
              <a:gd name="connsiteX282" fmla="*/ 4203941 w 6530564"/>
              <a:gd name="connsiteY282" fmla="*/ 5240686 h 6858000"/>
              <a:gd name="connsiteX283" fmla="*/ 4124741 w 6530564"/>
              <a:gd name="connsiteY283" fmla="*/ 5247592 h 6858000"/>
              <a:gd name="connsiteX284" fmla="*/ 4019067 w 6530564"/>
              <a:gd name="connsiteY284" fmla="*/ 5261465 h 6858000"/>
              <a:gd name="connsiteX285" fmla="*/ 3989310 w 6530564"/>
              <a:gd name="connsiteY285" fmla="*/ 5267556 h 6858000"/>
              <a:gd name="connsiteX286" fmla="*/ 3993469 w 6530564"/>
              <a:gd name="connsiteY286" fmla="*/ 5265155 h 6858000"/>
              <a:gd name="connsiteX287" fmla="*/ 3953870 w 6530564"/>
              <a:gd name="connsiteY287" fmla="*/ 5268607 h 6858000"/>
              <a:gd name="connsiteX288" fmla="*/ 3944029 w 6530564"/>
              <a:gd name="connsiteY288" fmla="*/ 5265970 h 6858000"/>
              <a:gd name="connsiteX289" fmla="*/ 3830272 w 6530564"/>
              <a:gd name="connsiteY289" fmla="*/ 5270646 h 6858000"/>
              <a:gd name="connsiteX290" fmla="*/ 3831150 w 6530564"/>
              <a:gd name="connsiteY290" fmla="*/ 5267367 h 6858000"/>
              <a:gd name="connsiteX291" fmla="*/ 3827869 w 6530564"/>
              <a:gd name="connsiteY291" fmla="*/ 5266488 h 6858000"/>
              <a:gd name="connsiteX292" fmla="*/ 3823711 w 6530564"/>
              <a:gd name="connsiteY292" fmla="*/ 5268887 h 6858000"/>
              <a:gd name="connsiteX293" fmla="*/ 3784991 w 6530564"/>
              <a:gd name="connsiteY293" fmla="*/ 5269060 h 6858000"/>
              <a:gd name="connsiteX294" fmla="*/ 3781710 w 6530564"/>
              <a:gd name="connsiteY294" fmla="*/ 5268182 h 6858000"/>
              <a:gd name="connsiteX295" fmla="*/ 3778430 w 6530564"/>
              <a:gd name="connsiteY295" fmla="*/ 5267303 h 6858000"/>
              <a:gd name="connsiteX296" fmla="*/ 3777550 w 6530564"/>
              <a:gd name="connsiteY296" fmla="*/ 5270583 h 6858000"/>
              <a:gd name="connsiteX297" fmla="*/ 3780831 w 6530564"/>
              <a:gd name="connsiteY297" fmla="*/ 5271463 h 6858000"/>
              <a:gd name="connsiteX298" fmla="*/ 3766831 w 6530564"/>
              <a:gd name="connsiteY298" fmla="*/ 5271227 h 6858000"/>
              <a:gd name="connsiteX299" fmla="*/ 3765073 w 6530564"/>
              <a:gd name="connsiteY299" fmla="*/ 5277788 h 6858000"/>
              <a:gd name="connsiteX300" fmla="*/ 3775793 w 6530564"/>
              <a:gd name="connsiteY300" fmla="*/ 5277144 h 6858000"/>
              <a:gd name="connsiteX301" fmla="*/ 3774913 w 6530564"/>
              <a:gd name="connsiteY301" fmla="*/ 5280425 h 6858000"/>
              <a:gd name="connsiteX302" fmla="*/ 3804672 w 6530564"/>
              <a:gd name="connsiteY302" fmla="*/ 5274334 h 6858000"/>
              <a:gd name="connsiteX303" fmla="*/ 3811233 w 6530564"/>
              <a:gd name="connsiteY303" fmla="*/ 5276093 h 6858000"/>
              <a:gd name="connsiteX304" fmla="*/ 3814512 w 6530564"/>
              <a:gd name="connsiteY304" fmla="*/ 5276971 h 6858000"/>
              <a:gd name="connsiteX305" fmla="*/ 3817794 w 6530564"/>
              <a:gd name="connsiteY305" fmla="*/ 5277850 h 6858000"/>
              <a:gd name="connsiteX306" fmla="*/ 3818672 w 6530564"/>
              <a:gd name="connsiteY306" fmla="*/ 5274569 h 6858000"/>
              <a:gd name="connsiteX307" fmla="*/ 3825233 w 6530564"/>
              <a:gd name="connsiteY307" fmla="*/ 5276327 h 6858000"/>
              <a:gd name="connsiteX308" fmla="*/ 3820193 w 6530564"/>
              <a:gd name="connsiteY308" fmla="*/ 5282009 h 6858000"/>
              <a:gd name="connsiteX309" fmla="*/ 3830914 w 6530564"/>
              <a:gd name="connsiteY309" fmla="*/ 5281367 h 6858000"/>
              <a:gd name="connsiteX310" fmla="*/ 3834196 w 6530564"/>
              <a:gd name="connsiteY310" fmla="*/ 5282245 h 6858000"/>
              <a:gd name="connsiteX311" fmla="*/ 3837475 w 6530564"/>
              <a:gd name="connsiteY311" fmla="*/ 5283124 h 6858000"/>
              <a:gd name="connsiteX312" fmla="*/ 3840755 w 6530564"/>
              <a:gd name="connsiteY312" fmla="*/ 5284004 h 6858000"/>
              <a:gd name="connsiteX313" fmla="*/ 3854755 w 6530564"/>
              <a:gd name="connsiteY313" fmla="*/ 5284238 h 6858000"/>
              <a:gd name="connsiteX314" fmla="*/ 3858913 w 6530564"/>
              <a:gd name="connsiteY314" fmla="*/ 5281837 h 6858000"/>
              <a:gd name="connsiteX315" fmla="*/ 3862195 w 6530564"/>
              <a:gd name="connsiteY315" fmla="*/ 5282716 h 6858000"/>
              <a:gd name="connsiteX316" fmla="*/ 3858913 w 6530564"/>
              <a:gd name="connsiteY316" fmla="*/ 5281837 h 6858000"/>
              <a:gd name="connsiteX317" fmla="*/ 3894353 w 6530564"/>
              <a:gd name="connsiteY317" fmla="*/ 5280786 h 6858000"/>
              <a:gd name="connsiteX318" fmla="*/ 3900914 w 6530564"/>
              <a:gd name="connsiteY318" fmla="*/ 5282543 h 6858000"/>
              <a:gd name="connsiteX319" fmla="*/ 3901794 w 6530564"/>
              <a:gd name="connsiteY319" fmla="*/ 5279264 h 6858000"/>
              <a:gd name="connsiteX320" fmla="*/ 3933953 w 6530564"/>
              <a:gd name="connsiteY320" fmla="*/ 5277333 h 6858000"/>
              <a:gd name="connsiteX321" fmla="*/ 3934831 w 6530564"/>
              <a:gd name="connsiteY321" fmla="*/ 5274053 h 6858000"/>
              <a:gd name="connsiteX322" fmla="*/ 3938111 w 6530564"/>
              <a:gd name="connsiteY322" fmla="*/ 5274932 h 6858000"/>
              <a:gd name="connsiteX323" fmla="*/ 3937233 w 6530564"/>
              <a:gd name="connsiteY323" fmla="*/ 5278211 h 6858000"/>
              <a:gd name="connsiteX324" fmla="*/ 3940514 w 6530564"/>
              <a:gd name="connsiteY324" fmla="*/ 5279091 h 6858000"/>
              <a:gd name="connsiteX325" fmla="*/ 3944673 w 6530564"/>
              <a:gd name="connsiteY325" fmla="*/ 5276690 h 6858000"/>
              <a:gd name="connsiteX326" fmla="*/ 4044429 w 6530564"/>
              <a:gd name="connsiteY326" fmla="*/ 5271777 h 6858000"/>
              <a:gd name="connsiteX327" fmla="*/ 4072431 w 6530564"/>
              <a:gd name="connsiteY327" fmla="*/ 5272249 h 6858000"/>
              <a:gd name="connsiteX328" fmla="*/ 4091468 w 6530564"/>
              <a:gd name="connsiteY328" fmla="*/ 5266803 h 6858000"/>
              <a:gd name="connsiteX329" fmla="*/ 4121227 w 6530564"/>
              <a:gd name="connsiteY329" fmla="*/ 5260712 h 6858000"/>
              <a:gd name="connsiteX330" fmla="*/ 4336092 w 6530564"/>
              <a:gd name="connsiteY330" fmla="*/ 5219844 h 6858000"/>
              <a:gd name="connsiteX331" fmla="*/ 4341775 w 6530564"/>
              <a:gd name="connsiteY331" fmla="*/ 5224882 h 6858000"/>
              <a:gd name="connsiteX332" fmla="*/ 4338495 w 6530564"/>
              <a:gd name="connsiteY332" fmla="*/ 5224004 h 6858000"/>
              <a:gd name="connsiteX333" fmla="*/ 4337615 w 6530564"/>
              <a:gd name="connsiteY333" fmla="*/ 5227283 h 6858000"/>
              <a:gd name="connsiteX334" fmla="*/ 4345054 w 6530564"/>
              <a:gd name="connsiteY334" fmla="*/ 5225760 h 6858000"/>
              <a:gd name="connsiteX335" fmla="*/ 4354895 w 6530564"/>
              <a:gd name="connsiteY335" fmla="*/ 5228397 h 6858000"/>
              <a:gd name="connsiteX336" fmla="*/ 4368253 w 6530564"/>
              <a:gd name="connsiteY336" fmla="*/ 5217913 h 6858000"/>
              <a:gd name="connsiteX337" fmla="*/ 4371531 w 6530564"/>
              <a:gd name="connsiteY337" fmla="*/ 5218791 h 6858000"/>
              <a:gd name="connsiteX338" fmla="*/ 4375691 w 6530564"/>
              <a:gd name="connsiteY338" fmla="*/ 5216392 h 6858000"/>
              <a:gd name="connsiteX339" fmla="*/ 4378971 w 6530564"/>
              <a:gd name="connsiteY339" fmla="*/ 5217270 h 6858000"/>
              <a:gd name="connsiteX340" fmla="*/ 4379850 w 6530564"/>
              <a:gd name="connsiteY340" fmla="*/ 5213989 h 6858000"/>
              <a:gd name="connsiteX341" fmla="*/ 4387291 w 6530564"/>
              <a:gd name="connsiteY341" fmla="*/ 5212466 h 6858000"/>
              <a:gd name="connsiteX342" fmla="*/ 4405449 w 6530564"/>
              <a:gd name="connsiteY342" fmla="*/ 5210302 h 6858000"/>
              <a:gd name="connsiteX343" fmla="*/ 4404569 w 6530564"/>
              <a:gd name="connsiteY343" fmla="*/ 5213581 h 6858000"/>
              <a:gd name="connsiteX344" fmla="*/ 4400411 w 6530564"/>
              <a:gd name="connsiteY344" fmla="*/ 5215984 h 6858000"/>
              <a:gd name="connsiteX345" fmla="*/ 4407849 w 6530564"/>
              <a:gd name="connsiteY345" fmla="*/ 5214461 h 6858000"/>
              <a:gd name="connsiteX346" fmla="*/ 4412009 w 6530564"/>
              <a:gd name="connsiteY346" fmla="*/ 5212060 h 6858000"/>
              <a:gd name="connsiteX347" fmla="*/ 4427767 w 6530564"/>
              <a:gd name="connsiteY347" fmla="*/ 5205735 h 6858000"/>
              <a:gd name="connsiteX348" fmla="*/ 4431047 w 6530564"/>
              <a:gd name="connsiteY348" fmla="*/ 5206613 h 6858000"/>
              <a:gd name="connsiteX349" fmla="*/ 4438487 w 6530564"/>
              <a:gd name="connsiteY349" fmla="*/ 5205091 h 6858000"/>
              <a:gd name="connsiteX350" fmla="*/ 4439367 w 6530564"/>
              <a:gd name="connsiteY350" fmla="*/ 5201811 h 6858000"/>
              <a:gd name="connsiteX351" fmla="*/ 4436087 w 6530564"/>
              <a:gd name="connsiteY351" fmla="*/ 5200931 h 6858000"/>
              <a:gd name="connsiteX352" fmla="*/ 4446805 w 6530564"/>
              <a:gd name="connsiteY352" fmla="*/ 5200288 h 6858000"/>
              <a:gd name="connsiteX353" fmla="*/ 4448563 w 6530564"/>
              <a:gd name="connsiteY353" fmla="*/ 5193727 h 6858000"/>
              <a:gd name="connsiteX354" fmla="*/ 4455124 w 6530564"/>
              <a:gd name="connsiteY354" fmla="*/ 5195484 h 6858000"/>
              <a:gd name="connsiteX355" fmla="*/ 4459284 w 6530564"/>
              <a:gd name="connsiteY355" fmla="*/ 5193083 h 6858000"/>
              <a:gd name="connsiteX356" fmla="*/ 4462565 w 6530564"/>
              <a:gd name="connsiteY356" fmla="*/ 5193963 h 6858000"/>
              <a:gd name="connsiteX357" fmla="*/ 4463443 w 6530564"/>
              <a:gd name="connsiteY357" fmla="*/ 5190682 h 6858000"/>
              <a:gd name="connsiteX358" fmla="*/ 4460162 w 6530564"/>
              <a:gd name="connsiteY358" fmla="*/ 5189804 h 6858000"/>
              <a:gd name="connsiteX359" fmla="*/ 4503277 w 6530564"/>
              <a:gd name="connsiteY359" fmla="*/ 5173230 h 6858000"/>
              <a:gd name="connsiteX360" fmla="*/ 4510717 w 6530564"/>
              <a:gd name="connsiteY360" fmla="*/ 5171707 h 6858000"/>
              <a:gd name="connsiteX361" fmla="*/ 4515755 w 6530564"/>
              <a:gd name="connsiteY361" fmla="*/ 5166027 h 6858000"/>
              <a:gd name="connsiteX362" fmla="*/ 4513179 w 6530564"/>
              <a:gd name="connsiteY362" fmla="*/ 5165335 h 6858000"/>
              <a:gd name="connsiteX363" fmla="*/ 4525643 w 6530564"/>
              <a:gd name="connsiteY363" fmla="*/ 5159666 h 6858000"/>
              <a:gd name="connsiteX364" fmla="*/ 4571346 w 6530564"/>
              <a:gd name="connsiteY364" fmla="*/ 5142247 h 6858000"/>
              <a:gd name="connsiteX365" fmla="*/ 4585583 w 6530564"/>
              <a:gd name="connsiteY365" fmla="*/ 5128483 h 6858000"/>
              <a:gd name="connsiteX366" fmla="*/ 4595423 w 6530564"/>
              <a:gd name="connsiteY366" fmla="*/ 5131120 h 6858000"/>
              <a:gd name="connsiteX367" fmla="*/ 4619500 w 6530564"/>
              <a:gd name="connsiteY367" fmla="*/ 5119991 h 6858000"/>
              <a:gd name="connsiteX368" fmla="*/ 4629575 w 6530564"/>
              <a:gd name="connsiteY368" fmla="*/ 5108629 h 6858000"/>
              <a:gd name="connsiteX369" fmla="*/ 4648615 w 6530564"/>
              <a:gd name="connsiteY369" fmla="*/ 5103183 h 6858000"/>
              <a:gd name="connsiteX370" fmla="*/ 4647735 w 6530564"/>
              <a:gd name="connsiteY370" fmla="*/ 5106463 h 6858000"/>
              <a:gd name="connsiteX371" fmla="*/ 4642697 w 6530564"/>
              <a:gd name="connsiteY371" fmla="*/ 5112145 h 6858000"/>
              <a:gd name="connsiteX372" fmla="*/ 4650136 w 6530564"/>
              <a:gd name="connsiteY372" fmla="*/ 5110622 h 6858000"/>
              <a:gd name="connsiteX373" fmla="*/ 4654296 w 6530564"/>
              <a:gd name="connsiteY373" fmla="*/ 5108221 h 6858000"/>
              <a:gd name="connsiteX374" fmla="*/ 4645099 w 6530564"/>
              <a:gd name="connsiteY374" fmla="*/ 5116303 h 6858000"/>
              <a:gd name="connsiteX375" fmla="*/ 4661735 w 6530564"/>
              <a:gd name="connsiteY375" fmla="*/ 5106698 h 6858000"/>
              <a:gd name="connsiteX376" fmla="*/ 4665893 w 6530564"/>
              <a:gd name="connsiteY376" fmla="*/ 5104297 h 6858000"/>
              <a:gd name="connsiteX377" fmla="*/ 4675091 w 6530564"/>
              <a:gd name="connsiteY377" fmla="*/ 5096214 h 6858000"/>
              <a:gd name="connsiteX378" fmla="*/ 4667651 w 6530564"/>
              <a:gd name="connsiteY378" fmla="*/ 5097736 h 6858000"/>
              <a:gd name="connsiteX379" fmla="*/ 4664372 w 6530564"/>
              <a:gd name="connsiteY379" fmla="*/ 5096858 h 6858000"/>
              <a:gd name="connsiteX380" fmla="*/ 4676849 w 6530564"/>
              <a:gd name="connsiteY380" fmla="*/ 5089653 h 6858000"/>
              <a:gd name="connsiteX381" fmla="*/ 4662850 w 6530564"/>
              <a:gd name="connsiteY381" fmla="*/ 5089418 h 6858000"/>
              <a:gd name="connsiteX382" fmla="*/ 4689327 w 6530564"/>
              <a:gd name="connsiteY382" fmla="*/ 5082449 h 6858000"/>
              <a:gd name="connsiteX383" fmla="*/ 4685169 w 6530564"/>
              <a:gd name="connsiteY383" fmla="*/ 5084851 h 6858000"/>
              <a:gd name="connsiteX384" fmla="*/ 4683411 w 6530564"/>
              <a:gd name="connsiteY384" fmla="*/ 5091411 h 6858000"/>
              <a:gd name="connsiteX385" fmla="*/ 4691728 w 6530564"/>
              <a:gd name="connsiteY385" fmla="*/ 5086609 h 6858000"/>
              <a:gd name="connsiteX386" fmla="*/ 4695008 w 6530564"/>
              <a:gd name="connsiteY386" fmla="*/ 5087488 h 6858000"/>
              <a:gd name="connsiteX387" fmla="*/ 4698289 w 6530564"/>
              <a:gd name="connsiteY387" fmla="*/ 5088368 h 6858000"/>
              <a:gd name="connsiteX388" fmla="*/ 4697411 w 6530564"/>
              <a:gd name="connsiteY388" fmla="*/ 5091647 h 6858000"/>
              <a:gd name="connsiteX389" fmla="*/ 4702449 w 6530564"/>
              <a:gd name="connsiteY389" fmla="*/ 5085965 h 6858000"/>
              <a:gd name="connsiteX390" fmla="*/ 4706607 w 6530564"/>
              <a:gd name="connsiteY390" fmla="*/ 5083564 h 6858000"/>
              <a:gd name="connsiteX391" fmla="*/ 4721486 w 6530564"/>
              <a:gd name="connsiteY391" fmla="*/ 5080520 h 6858000"/>
              <a:gd name="connsiteX392" fmla="*/ 4717327 w 6530564"/>
              <a:gd name="connsiteY392" fmla="*/ 5082921 h 6858000"/>
              <a:gd name="connsiteX393" fmla="*/ 4712289 w 6530564"/>
              <a:gd name="connsiteY393" fmla="*/ 5088602 h 6858000"/>
              <a:gd name="connsiteX394" fmla="*/ 4723887 w 6530564"/>
              <a:gd name="connsiteY394" fmla="*/ 5084678 h 6858000"/>
              <a:gd name="connsiteX395" fmla="*/ 4728047 w 6530564"/>
              <a:gd name="connsiteY395" fmla="*/ 5082277 h 6858000"/>
              <a:gd name="connsiteX396" fmla="*/ 4732207 w 6530564"/>
              <a:gd name="connsiteY396" fmla="*/ 5079876 h 6858000"/>
              <a:gd name="connsiteX397" fmla="*/ 4733963 w 6530564"/>
              <a:gd name="connsiteY397" fmla="*/ 5073315 h 6858000"/>
              <a:gd name="connsiteX398" fmla="*/ 4726524 w 6530564"/>
              <a:gd name="connsiteY398" fmla="*/ 5074837 h 6858000"/>
              <a:gd name="connsiteX399" fmla="*/ 4725646 w 6530564"/>
              <a:gd name="connsiteY399" fmla="*/ 5078117 h 6858000"/>
              <a:gd name="connsiteX400" fmla="*/ 4721486 w 6530564"/>
              <a:gd name="connsiteY400" fmla="*/ 5080520 h 6858000"/>
              <a:gd name="connsiteX401" fmla="*/ 4707487 w 6530564"/>
              <a:gd name="connsiteY401" fmla="*/ 5080284 h 6858000"/>
              <a:gd name="connsiteX402" fmla="*/ 4711646 w 6530564"/>
              <a:gd name="connsiteY402" fmla="*/ 5077883 h 6858000"/>
              <a:gd name="connsiteX403" fmla="*/ 4708366 w 6530564"/>
              <a:gd name="connsiteY403" fmla="*/ 5077005 h 6858000"/>
              <a:gd name="connsiteX404" fmla="*/ 4705085 w 6530564"/>
              <a:gd name="connsiteY404" fmla="*/ 5076124 h 6858000"/>
              <a:gd name="connsiteX405" fmla="*/ 4704207 w 6530564"/>
              <a:gd name="connsiteY405" fmla="*/ 5079404 h 6858000"/>
              <a:gd name="connsiteX406" fmla="*/ 4700046 w 6530564"/>
              <a:gd name="connsiteY406" fmla="*/ 5081805 h 6858000"/>
              <a:gd name="connsiteX407" fmla="*/ 4700927 w 6530564"/>
              <a:gd name="connsiteY407" fmla="*/ 5078525 h 6858000"/>
              <a:gd name="connsiteX408" fmla="*/ 4696767 w 6530564"/>
              <a:gd name="connsiteY408" fmla="*/ 5080927 h 6858000"/>
              <a:gd name="connsiteX409" fmla="*/ 4693487 w 6530564"/>
              <a:gd name="connsiteY409" fmla="*/ 5080048 h 6858000"/>
              <a:gd name="connsiteX410" fmla="*/ 4722601 w 6530564"/>
              <a:gd name="connsiteY410" fmla="*/ 5063239 h 6858000"/>
              <a:gd name="connsiteX411" fmla="*/ 4721722 w 6530564"/>
              <a:gd name="connsiteY411" fmla="*/ 5066520 h 6858000"/>
              <a:gd name="connsiteX412" fmla="*/ 4720843 w 6530564"/>
              <a:gd name="connsiteY412" fmla="*/ 5069800 h 6858000"/>
              <a:gd name="connsiteX413" fmla="*/ 4725003 w 6530564"/>
              <a:gd name="connsiteY413" fmla="*/ 5067398 h 6858000"/>
              <a:gd name="connsiteX414" fmla="*/ 4725882 w 6530564"/>
              <a:gd name="connsiteY414" fmla="*/ 5064117 h 6858000"/>
              <a:gd name="connsiteX415" fmla="*/ 4730041 w 6530564"/>
              <a:gd name="connsiteY415" fmla="*/ 5061716 h 6858000"/>
              <a:gd name="connsiteX416" fmla="*/ 4744919 w 6530564"/>
              <a:gd name="connsiteY416" fmla="*/ 5058672 h 6858000"/>
              <a:gd name="connsiteX417" fmla="*/ 4748200 w 6530564"/>
              <a:gd name="connsiteY417" fmla="*/ 5059551 h 6858000"/>
              <a:gd name="connsiteX418" fmla="*/ 4752360 w 6530564"/>
              <a:gd name="connsiteY418" fmla="*/ 5057149 h 6858000"/>
              <a:gd name="connsiteX419" fmla="*/ 4753238 w 6530564"/>
              <a:gd name="connsiteY419" fmla="*/ 5053868 h 6858000"/>
              <a:gd name="connsiteX420" fmla="*/ 4749957 w 6530564"/>
              <a:gd name="connsiteY420" fmla="*/ 5052989 h 6858000"/>
              <a:gd name="connsiteX421" fmla="*/ 4769875 w 6530564"/>
              <a:gd name="connsiteY421" fmla="*/ 5044264 h 6858000"/>
              <a:gd name="connsiteX422" fmla="*/ 4774035 w 6530564"/>
              <a:gd name="connsiteY422" fmla="*/ 5041862 h 6858000"/>
              <a:gd name="connsiteX423" fmla="*/ 4774913 w 6530564"/>
              <a:gd name="connsiteY423" fmla="*/ 5038581 h 6858000"/>
              <a:gd name="connsiteX424" fmla="*/ 4771632 w 6530564"/>
              <a:gd name="connsiteY424" fmla="*/ 5037702 h 6858000"/>
              <a:gd name="connsiteX425" fmla="*/ 4781709 w 6530564"/>
              <a:gd name="connsiteY425" fmla="*/ 5026339 h 6858000"/>
              <a:gd name="connsiteX426" fmla="*/ 4841460 w 6530564"/>
              <a:gd name="connsiteY426" fmla="*/ 5000161 h 6858000"/>
              <a:gd name="connsiteX427" fmla="*/ 4839059 w 6530564"/>
              <a:gd name="connsiteY427" fmla="*/ 4996002 h 6858000"/>
              <a:gd name="connsiteX428" fmla="*/ 4842339 w 6530564"/>
              <a:gd name="connsiteY428" fmla="*/ 4996880 h 6858000"/>
              <a:gd name="connsiteX429" fmla="*/ 4846498 w 6530564"/>
              <a:gd name="connsiteY429" fmla="*/ 4994478 h 6858000"/>
              <a:gd name="connsiteX430" fmla="*/ 4843217 w 6530564"/>
              <a:gd name="connsiteY430" fmla="*/ 4993600 h 6858000"/>
              <a:gd name="connsiteX431" fmla="*/ 4878014 w 6530564"/>
              <a:gd name="connsiteY431" fmla="*/ 4981829 h 6858000"/>
              <a:gd name="connsiteX432" fmla="*/ 4876493 w 6530564"/>
              <a:gd name="connsiteY432" fmla="*/ 4974389 h 6858000"/>
              <a:gd name="connsiteX433" fmla="*/ 4883931 w 6530564"/>
              <a:gd name="connsiteY433" fmla="*/ 4972867 h 6858000"/>
              <a:gd name="connsiteX434" fmla="*/ 4892249 w 6530564"/>
              <a:gd name="connsiteY434" fmla="*/ 4968064 h 6858000"/>
              <a:gd name="connsiteX435" fmla="*/ 4891370 w 6530564"/>
              <a:gd name="connsiteY435" fmla="*/ 4971344 h 6858000"/>
              <a:gd name="connsiteX436" fmla="*/ 4894652 w 6530564"/>
              <a:gd name="connsiteY436" fmla="*/ 4972224 h 6858000"/>
              <a:gd name="connsiteX437" fmla="*/ 4899690 w 6530564"/>
              <a:gd name="connsiteY437" fmla="*/ 4966541 h 6858000"/>
              <a:gd name="connsiteX438" fmla="*/ 4900568 w 6530564"/>
              <a:gd name="connsiteY438" fmla="*/ 4963262 h 6858000"/>
              <a:gd name="connsiteX439" fmla="*/ 4926402 w 6530564"/>
              <a:gd name="connsiteY439" fmla="*/ 4945573 h 6858000"/>
              <a:gd name="connsiteX440" fmla="*/ 4914803 w 6530564"/>
              <a:gd name="connsiteY440" fmla="*/ 4949497 h 6858000"/>
              <a:gd name="connsiteX441" fmla="*/ 4909765 w 6530564"/>
              <a:gd name="connsiteY441" fmla="*/ 4955178 h 6858000"/>
              <a:gd name="connsiteX442" fmla="*/ 4906487 w 6530564"/>
              <a:gd name="connsiteY442" fmla="*/ 4954299 h 6858000"/>
              <a:gd name="connsiteX443" fmla="*/ 4902327 w 6530564"/>
              <a:gd name="connsiteY443" fmla="*/ 4956701 h 6858000"/>
              <a:gd name="connsiteX444" fmla="*/ 4903205 w 6530564"/>
              <a:gd name="connsiteY444" fmla="*/ 4953421 h 6858000"/>
              <a:gd name="connsiteX445" fmla="*/ 4907365 w 6530564"/>
              <a:gd name="connsiteY445" fmla="*/ 4951018 h 6858000"/>
              <a:gd name="connsiteX446" fmla="*/ 4904084 w 6530564"/>
              <a:gd name="connsiteY446" fmla="*/ 4950140 h 6858000"/>
              <a:gd name="connsiteX447" fmla="*/ 4899924 w 6530564"/>
              <a:gd name="connsiteY447" fmla="*/ 4952541 h 6858000"/>
              <a:gd name="connsiteX448" fmla="*/ 4895766 w 6530564"/>
              <a:gd name="connsiteY448" fmla="*/ 4954944 h 6858000"/>
              <a:gd name="connsiteX449" fmla="*/ 4900803 w 6530564"/>
              <a:gd name="connsiteY449" fmla="*/ 4949262 h 6858000"/>
              <a:gd name="connsiteX450" fmla="*/ 4904963 w 6530564"/>
              <a:gd name="connsiteY450" fmla="*/ 4946860 h 6858000"/>
              <a:gd name="connsiteX451" fmla="*/ 4909122 w 6530564"/>
              <a:gd name="connsiteY451" fmla="*/ 4944459 h 6858000"/>
              <a:gd name="connsiteX452" fmla="*/ 4917441 w 6530564"/>
              <a:gd name="connsiteY452" fmla="*/ 4939655 h 6858000"/>
              <a:gd name="connsiteX453" fmla="*/ 4910881 w 6530564"/>
              <a:gd name="connsiteY453" fmla="*/ 4937898 h 6858000"/>
              <a:gd name="connsiteX454" fmla="*/ 4907601 w 6530564"/>
              <a:gd name="connsiteY454" fmla="*/ 4937018 h 6858000"/>
              <a:gd name="connsiteX455" fmla="*/ 4927516 w 6530564"/>
              <a:gd name="connsiteY455" fmla="*/ 4928292 h 6858000"/>
              <a:gd name="connsiteX456" fmla="*/ 4926638 w 6530564"/>
              <a:gd name="connsiteY456" fmla="*/ 4931573 h 6858000"/>
              <a:gd name="connsiteX457" fmla="*/ 4929919 w 6530564"/>
              <a:gd name="connsiteY457" fmla="*/ 4932452 h 6858000"/>
              <a:gd name="connsiteX458" fmla="*/ 4930798 w 6530564"/>
              <a:gd name="connsiteY458" fmla="*/ 4929172 h 6858000"/>
              <a:gd name="connsiteX459" fmla="*/ 4931676 w 6530564"/>
              <a:gd name="connsiteY459" fmla="*/ 4925891 h 6858000"/>
              <a:gd name="connsiteX460" fmla="*/ 4935835 w 6530564"/>
              <a:gd name="connsiteY460" fmla="*/ 4923490 h 6858000"/>
              <a:gd name="connsiteX461" fmla="*/ 4948314 w 6530564"/>
              <a:gd name="connsiteY461" fmla="*/ 4916286 h 6858000"/>
              <a:gd name="connsiteX462" fmla="*/ 4953587 w 6530564"/>
              <a:gd name="connsiteY462" fmla="*/ 4896605 h 6858000"/>
              <a:gd name="connsiteX463" fmla="*/ 4939352 w 6530564"/>
              <a:gd name="connsiteY463" fmla="*/ 4910369 h 6858000"/>
              <a:gd name="connsiteX464" fmla="*/ 4941109 w 6530564"/>
              <a:gd name="connsiteY464" fmla="*/ 4903808 h 6858000"/>
              <a:gd name="connsiteX465" fmla="*/ 4937829 w 6530564"/>
              <a:gd name="connsiteY465" fmla="*/ 4902930 h 6858000"/>
              <a:gd name="connsiteX466" fmla="*/ 4971103 w 6530564"/>
              <a:gd name="connsiteY466" fmla="*/ 4883717 h 6858000"/>
              <a:gd name="connsiteX467" fmla="*/ 6068122 w 6530564"/>
              <a:gd name="connsiteY467" fmla="*/ 4864900 h 6858000"/>
              <a:gd name="connsiteX468" fmla="*/ 6068152 w 6530564"/>
              <a:gd name="connsiteY468" fmla="*/ 4865039 h 6858000"/>
              <a:gd name="connsiteX469" fmla="*/ 6064479 w 6530564"/>
              <a:gd name="connsiteY469" fmla="*/ 4870708 h 6858000"/>
              <a:gd name="connsiteX470" fmla="*/ 2849427 w 6530564"/>
              <a:gd name="connsiteY470" fmla="*/ 4863682 h 6858000"/>
              <a:gd name="connsiteX471" fmla="*/ 2852706 w 6530564"/>
              <a:gd name="connsiteY471" fmla="*/ 4864560 h 6858000"/>
              <a:gd name="connsiteX472" fmla="*/ 2855987 w 6530564"/>
              <a:gd name="connsiteY472" fmla="*/ 4865440 h 6858000"/>
              <a:gd name="connsiteX473" fmla="*/ 2856769 w 6530564"/>
              <a:gd name="connsiteY473" fmla="*/ 4866135 h 6858000"/>
              <a:gd name="connsiteX474" fmla="*/ 5007247 w 6530564"/>
              <a:gd name="connsiteY474" fmla="*/ 4862211 h 6858000"/>
              <a:gd name="connsiteX475" fmla="*/ 4996249 w 6530564"/>
              <a:gd name="connsiteY475" fmla="*/ 4868580 h 6858000"/>
              <a:gd name="connsiteX476" fmla="*/ 4999337 w 6530564"/>
              <a:gd name="connsiteY476" fmla="*/ 4870189 h 6858000"/>
              <a:gd name="connsiteX477" fmla="*/ 6130068 w 6530564"/>
              <a:gd name="connsiteY477" fmla="*/ 4856695 h 6858000"/>
              <a:gd name="connsiteX478" fmla="*/ 6126199 w 6530564"/>
              <a:gd name="connsiteY478" fmla="*/ 4862407 h 6858000"/>
              <a:gd name="connsiteX479" fmla="*/ 6129873 w 6530564"/>
              <a:gd name="connsiteY479" fmla="*/ 4856736 h 6858000"/>
              <a:gd name="connsiteX480" fmla="*/ 5030417 w 6530564"/>
              <a:gd name="connsiteY480" fmla="*/ 4849127 h 6858000"/>
              <a:gd name="connsiteX481" fmla="*/ 5029817 w 6530564"/>
              <a:gd name="connsiteY481" fmla="*/ 4849140 h 6858000"/>
              <a:gd name="connsiteX482" fmla="*/ 5010221 w 6530564"/>
              <a:gd name="connsiteY482" fmla="*/ 4860487 h 6858000"/>
              <a:gd name="connsiteX483" fmla="*/ 5015974 w 6530564"/>
              <a:gd name="connsiteY483" fmla="*/ 4860584 h 6858000"/>
              <a:gd name="connsiteX484" fmla="*/ 5030417 w 6530564"/>
              <a:gd name="connsiteY484" fmla="*/ 4849127 h 6858000"/>
              <a:gd name="connsiteX485" fmla="*/ 5071263 w 6530564"/>
              <a:gd name="connsiteY485" fmla="*/ 4820079 h 6858000"/>
              <a:gd name="connsiteX486" fmla="*/ 5059909 w 6530564"/>
              <a:gd name="connsiteY486" fmla="*/ 4829301 h 6858000"/>
              <a:gd name="connsiteX487" fmla="*/ 5059325 w 6530564"/>
              <a:gd name="connsiteY487" fmla="*/ 4830010 h 6858000"/>
              <a:gd name="connsiteX488" fmla="*/ 5057793 w 6530564"/>
              <a:gd name="connsiteY488" fmla="*/ 4831019 h 6858000"/>
              <a:gd name="connsiteX489" fmla="*/ 5055235 w 6530564"/>
              <a:gd name="connsiteY489" fmla="*/ 4833097 h 6858000"/>
              <a:gd name="connsiteX490" fmla="*/ 5055445 w 6530564"/>
              <a:gd name="connsiteY490" fmla="*/ 4833420 h 6858000"/>
              <a:gd name="connsiteX491" fmla="*/ 5062605 w 6530564"/>
              <a:gd name="connsiteY491" fmla="*/ 4830888 h 6858000"/>
              <a:gd name="connsiteX492" fmla="*/ 5057377 w 6530564"/>
              <a:gd name="connsiteY492" fmla="*/ 4835640 h 6858000"/>
              <a:gd name="connsiteX493" fmla="*/ 5060755 w 6530564"/>
              <a:gd name="connsiteY493" fmla="*/ 4837402 h 6858000"/>
              <a:gd name="connsiteX494" fmla="*/ 5060961 w 6530564"/>
              <a:gd name="connsiteY494" fmla="*/ 4837260 h 6858000"/>
              <a:gd name="connsiteX495" fmla="*/ 5108837 w 6530564"/>
              <a:gd name="connsiteY495" fmla="*/ 4789562 h 6858000"/>
              <a:gd name="connsiteX496" fmla="*/ 5093745 w 6530564"/>
              <a:gd name="connsiteY496" fmla="*/ 4801819 h 6858000"/>
              <a:gd name="connsiteX497" fmla="*/ 5095236 w 6530564"/>
              <a:gd name="connsiteY497" fmla="*/ 4800959 h 6858000"/>
              <a:gd name="connsiteX498" fmla="*/ 5108593 w 6530564"/>
              <a:gd name="connsiteY498" fmla="*/ 4790474 h 6858000"/>
              <a:gd name="connsiteX499" fmla="*/ 5127188 w 6530564"/>
              <a:gd name="connsiteY499" fmla="*/ 4774656 h 6858000"/>
              <a:gd name="connsiteX500" fmla="*/ 5117361 w 6530564"/>
              <a:gd name="connsiteY500" fmla="*/ 4782639 h 6858000"/>
              <a:gd name="connsiteX501" fmla="*/ 5121949 w 6530564"/>
              <a:gd name="connsiteY501" fmla="*/ 4779991 h 6858000"/>
              <a:gd name="connsiteX502" fmla="*/ 5125229 w 6530564"/>
              <a:gd name="connsiteY502" fmla="*/ 4780869 h 6858000"/>
              <a:gd name="connsiteX503" fmla="*/ 5129389 w 6530564"/>
              <a:gd name="connsiteY503" fmla="*/ 4778468 h 6858000"/>
              <a:gd name="connsiteX504" fmla="*/ 2748506 w 6530564"/>
              <a:gd name="connsiteY504" fmla="*/ 4741714 h 6858000"/>
              <a:gd name="connsiteX505" fmla="*/ 2753001 w 6530564"/>
              <a:gd name="connsiteY505" fmla="*/ 4745754 h 6858000"/>
              <a:gd name="connsiteX506" fmla="*/ 2748356 w 6530564"/>
              <a:gd name="connsiteY506" fmla="*/ 4742283 h 6858000"/>
              <a:gd name="connsiteX507" fmla="*/ 2738573 w 6530564"/>
              <a:gd name="connsiteY507" fmla="*/ 4734114 h 6858000"/>
              <a:gd name="connsiteX508" fmla="*/ 2742497 w 6530564"/>
              <a:gd name="connsiteY508" fmla="*/ 4737906 h 6858000"/>
              <a:gd name="connsiteX509" fmla="*/ 2748356 w 6530564"/>
              <a:gd name="connsiteY509" fmla="*/ 4742283 h 6858000"/>
              <a:gd name="connsiteX510" fmla="*/ 2747627 w 6530564"/>
              <a:gd name="connsiteY510" fmla="*/ 4744994 h 6858000"/>
              <a:gd name="connsiteX511" fmla="*/ 2739545 w 6530564"/>
              <a:gd name="connsiteY511" fmla="*/ 4735796 h 6858000"/>
              <a:gd name="connsiteX512" fmla="*/ 2733528 w 6530564"/>
              <a:gd name="connsiteY512" fmla="*/ 4728433 h 6858000"/>
              <a:gd name="connsiteX513" fmla="*/ 2737143 w 6530564"/>
              <a:gd name="connsiteY513" fmla="*/ 4731638 h 6858000"/>
              <a:gd name="connsiteX514" fmla="*/ 2738573 w 6530564"/>
              <a:gd name="connsiteY514" fmla="*/ 4734114 h 6858000"/>
              <a:gd name="connsiteX515" fmla="*/ 2733769 w 6530564"/>
              <a:gd name="connsiteY515" fmla="*/ 4729470 h 6858000"/>
              <a:gd name="connsiteX516" fmla="*/ 2725781 w 6530564"/>
              <a:gd name="connsiteY516" fmla="*/ 4721561 h 6858000"/>
              <a:gd name="connsiteX517" fmla="*/ 2732341 w 6530564"/>
              <a:gd name="connsiteY517" fmla="*/ 4723320 h 6858000"/>
              <a:gd name="connsiteX518" fmla="*/ 2733528 w 6530564"/>
              <a:gd name="connsiteY518" fmla="*/ 4728433 h 6858000"/>
              <a:gd name="connsiteX519" fmla="*/ 2731462 w 6530564"/>
              <a:gd name="connsiteY519" fmla="*/ 4726600 h 6858000"/>
              <a:gd name="connsiteX520" fmla="*/ 2728183 w 6530564"/>
              <a:gd name="connsiteY520" fmla="*/ 4725721 h 6858000"/>
              <a:gd name="connsiteX521" fmla="*/ 2725781 w 6530564"/>
              <a:gd name="connsiteY521" fmla="*/ 4721561 h 6858000"/>
              <a:gd name="connsiteX522" fmla="*/ 3028405 w 6530564"/>
              <a:gd name="connsiteY522" fmla="*/ 4669808 h 6858000"/>
              <a:gd name="connsiteX523" fmla="*/ 3030752 w 6530564"/>
              <a:gd name="connsiteY523" fmla="*/ 4673522 h 6858000"/>
              <a:gd name="connsiteX524" fmla="*/ 3054617 w 6530564"/>
              <a:gd name="connsiteY524" fmla="*/ 4692835 h 6858000"/>
              <a:gd name="connsiteX525" fmla="*/ 3107225 w 6530564"/>
              <a:gd name="connsiteY525" fmla="*/ 4721282 h 6858000"/>
              <a:gd name="connsiteX526" fmla="*/ 3105246 w 6530564"/>
              <a:gd name="connsiteY526" fmla="*/ 4719661 h 6858000"/>
              <a:gd name="connsiteX527" fmla="*/ 3057715 w 6530564"/>
              <a:gd name="connsiteY527" fmla="*/ 4691376 h 6858000"/>
              <a:gd name="connsiteX528" fmla="*/ 6304463 w 6530564"/>
              <a:gd name="connsiteY528" fmla="*/ 4668027 h 6858000"/>
              <a:gd name="connsiteX529" fmla="*/ 6302855 w 6530564"/>
              <a:gd name="connsiteY529" fmla="*/ 4672815 h 6858000"/>
              <a:gd name="connsiteX530" fmla="*/ 6301832 w 6530564"/>
              <a:gd name="connsiteY530" fmla="*/ 4672862 h 6858000"/>
              <a:gd name="connsiteX531" fmla="*/ 6304463 w 6530564"/>
              <a:gd name="connsiteY531" fmla="*/ 4668027 h 6858000"/>
              <a:gd name="connsiteX532" fmla="*/ 2673360 w 6530564"/>
              <a:gd name="connsiteY532" fmla="*/ 4654778 h 6858000"/>
              <a:gd name="connsiteX533" fmla="*/ 2678648 w 6530564"/>
              <a:gd name="connsiteY533" fmla="*/ 4660537 h 6858000"/>
              <a:gd name="connsiteX534" fmla="*/ 2678411 w 6530564"/>
              <a:gd name="connsiteY534" fmla="*/ 4660527 h 6858000"/>
              <a:gd name="connsiteX535" fmla="*/ 2673360 w 6530564"/>
              <a:gd name="connsiteY535" fmla="*/ 4654778 h 6858000"/>
              <a:gd name="connsiteX536" fmla="*/ 2988071 w 6530564"/>
              <a:gd name="connsiteY536" fmla="*/ 4640127 h 6858000"/>
              <a:gd name="connsiteX537" fmla="*/ 2993758 w 6530564"/>
              <a:gd name="connsiteY537" fmla="*/ 4645670 h 6858000"/>
              <a:gd name="connsiteX538" fmla="*/ 3002041 w 6530564"/>
              <a:gd name="connsiteY538" fmla="*/ 4651387 h 6858000"/>
              <a:gd name="connsiteX539" fmla="*/ 3003476 w 6530564"/>
              <a:gd name="connsiteY539" fmla="*/ 4651462 h 6858000"/>
              <a:gd name="connsiteX540" fmla="*/ 2964415 w 6530564"/>
              <a:gd name="connsiteY540" fmla="*/ 4622718 h 6858000"/>
              <a:gd name="connsiteX541" fmla="*/ 2964410 w 6530564"/>
              <a:gd name="connsiteY541" fmla="*/ 4622737 h 6858000"/>
              <a:gd name="connsiteX542" fmla="*/ 2964457 w 6530564"/>
              <a:gd name="connsiteY542" fmla="*/ 4622750 h 6858000"/>
              <a:gd name="connsiteX543" fmla="*/ 2936215 w 6530564"/>
              <a:gd name="connsiteY543" fmla="*/ 4620923 h 6858000"/>
              <a:gd name="connsiteX544" fmla="*/ 2938890 w 6530564"/>
              <a:gd name="connsiteY544" fmla="*/ 4621639 h 6858000"/>
              <a:gd name="connsiteX545" fmla="*/ 2938711 w 6530564"/>
              <a:gd name="connsiteY545" fmla="*/ 4622308 h 6858000"/>
              <a:gd name="connsiteX546" fmla="*/ 2922025 w 6530564"/>
              <a:gd name="connsiteY546" fmla="*/ 4586750 h 6858000"/>
              <a:gd name="connsiteX547" fmla="*/ 2919078 w 6530564"/>
              <a:gd name="connsiteY547" fmla="*/ 4591214 h 6858000"/>
              <a:gd name="connsiteX548" fmla="*/ 2912519 w 6530564"/>
              <a:gd name="connsiteY548" fmla="*/ 4591609 h 6858000"/>
              <a:gd name="connsiteX549" fmla="*/ 2922311 w 6530564"/>
              <a:gd name="connsiteY549" fmla="*/ 4608585 h 6858000"/>
              <a:gd name="connsiteX550" fmla="*/ 2917677 w 6530564"/>
              <a:gd name="connsiteY550" fmla="*/ 4604474 h 6858000"/>
              <a:gd name="connsiteX551" fmla="*/ 2913043 w 6530564"/>
              <a:gd name="connsiteY551" fmla="*/ 4600361 h 6858000"/>
              <a:gd name="connsiteX552" fmla="*/ 2915001 w 6530564"/>
              <a:gd name="connsiteY552" fmla="*/ 4603756 h 6858000"/>
              <a:gd name="connsiteX553" fmla="*/ 2919635 w 6530564"/>
              <a:gd name="connsiteY553" fmla="*/ 4607868 h 6858000"/>
              <a:gd name="connsiteX554" fmla="*/ 2921593 w 6530564"/>
              <a:gd name="connsiteY554" fmla="*/ 4611263 h 6858000"/>
              <a:gd name="connsiteX555" fmla="*/ 2932821 w 6530564"/>
              <a:gd name="connsiteY555" fmla="*/ 4622883 h 6858000"/>
              <a:gd name="connsiteX556" fmla="*/ 2935497 w 6530564"/>
              <a:gd name="connsiteY556" fmla="*/ 4623599 h 6858000"/>
              <a:gd name="connsiteX557" fmla="*/ 2938172 w 6530564"/>
              <a:gd name="connsiteY557" fmla="*/ 4624317 h 6858000"/>
              <a:gd name="connsiteX558" fmla="*/ 2938711 w 6530564"/>
              <a:gd name="connsiteY558" fmla="*/ 4622308 h 6858000"/>
              <a:gd name="connsiteX559" fmla="*/ 2941207 w 6530564"/>
              <a:gd name="connsiteY559" fmla="*/ 4623695 h 6858000"/>
              <a:gd name="connsiteX560" fmla="*/ 2946201 w 6530564"/>
              <a:gd name="connsiteY560" fmla="*/ 4626469 h 6858000"/>
              <a:gd name="connsiteX561" fmla="*/ 2941761 w 6530564"/>
              <a:gd name="connsiteY561" fmla="*/ 4610927 h 6858000"/>
              <a:gd name="connsiteX562" fmla="*/ 2961733 w 6530564"/>
              <a:gd name="connsiteY562" fmla="*/ 4622018 h 6858000"/>
              <a:gd name="connsiteX563" fmla="*/ 2962703 w 6530564"/>
              <a:gd name="connsiteY563" fmla="*/ 4621458 h 6858000"/>
              <a:gd name="connsiteX564" fmla="*/ 2948426 w 6530564"/>
              <a:gd name="connsiteY564" fmla="*/ 4610952 h 6858000"/>
              <a:gd name="connsiteX565" fmla="*/ 2860394 w 6530564"/>
              <a:gd name="connsiteY565" fmla="*/ 4530255 h 6858000"/>
              <a:gd name="connsiteX566" fmla="*/ 2873925 w 6530564"/>
              <a:gd name="connsiteY566" fmla="*/ 4544310 h 6858000"/>
              <a:gd name="connsiteX567" fmla="*/ 2898368 w 6530564"/>
              <a:gd name="connsiteY567" fmla="*/ 4565066 h 6858000"/>
              <a:gd name="connsiteX568" fmla="*/ 2850179 w 6530564"/>
              <a:gd name="connsiteY568" fmla="*/ 4503144 h 6858000"/>
              <a:gd name="connsiteX569" fmla="*/ 2849725 w 6530564"/>
              <a:gd name="connsiteY569" fmla="*/ 4504837 h 6858000"/>
              <a:gd name="connsiteX570" fmla="*/ 2856363 w 6530564"/>
              <a:gd name="connsiteY570" fmla="*/ 4508236 h 6858000"/>
              <a:gd name="connsiteX571" fmla="*/ 2855786 w 6530564"/>
              <a:gd name="connsiteY571" fmla="*/ 4507515 h 6858000"/>
              <a:gd name="connsiteX572" fmla="*/ 2857490 w 6530564"/>
              <a:gd name="connsiteY572" fmla="*/ 4507973 h 6858000"/>
              <a:gd name="connsiteX573" fmla="*/ 2858176 w 6530564"/>
              <a:gd name="connsiteY573" fmla="*/ 4509163 h 6858000"/>
              <a:gd name="connsiteX574" fmla="*/ 2862899 w 6530564"/>
              <a:gd name="connsiteY574" fmla="*/ 4511580 h 6858000"/>
              <a:gd name="connsiteX575" fmla="*/ 2852855 w 6530564"/>
              <a:gd name="connsiteY575" fmla="*/ 4503860 h 6858000"/>
              <a:gd name="connsiteX576" fmla="*/ 2855786 w 6530564"/>
              <a:gd name="connsiteY576" fmla="*/ 4507515 h 6858000"/>
              <a:gd name="connsiteX577" fmla="*/ 2854813 w 6530564"/>
              <a:gd name="connsiteY577" fmla="*/ 4507255 h 6858000"/>
              <a:gd name="connsiteX578" fmla="*/ 2850179 w 6530564"/>
              <a:gd name="connsiteY578" fmla="*/ 4503144 h 6858000"/>
              <a:gd name="connsiteX579" fmla="*/ 5450741 w 6530564"/>
              <a:gd name="connsiteY579" fmla="*/ 4439964 h 6858000"/>
              <a:gd name="connsiteX580" fmla="*/ 5377825 w 6530564"/>
              <a:gd name="connsiteY580" fmla="*/ 4530592 h 6858000"/>
              <a:gd name="connsiteX581" fmla="*/ 5323869 w 6530564"/>
              <a:gd name="connsiteY581" fmla="*/ 4592582 h 6858000"/>
              <a:gd name="connsiteX582" fmla="*/ 5314677 w 6530564"/>
              <a:gd name="connsiteY582" fmla="*/ 4613036 h 6858000"/>
              <a:gd name="connsiteX583" fmla="*/ 5364167 w 6530564"/>
              <a:gd name="connsiteY583" fmla="*/ 4564878 h 6858000"/>
              <a:gd name="connsiteX584" fmla="*/ 5370795 w 6530564"/>
              <a:gd name="connsiteY584" fmla="*/ 4560109 h 6858000"/>
              <a:gd name="connsiteX585" fmla="*/ 5397869 w 6530564"/>
              <a:gd name="connsiteY585" fmla="*/ 4523430 h 6858000"/>
              <a:gd name="connsiteX586" fmla="*/ 1643525 w 6530564"/>
              <a:gd name="connsiteY586" fmla="*/ 4432993 h 6858000"/>
              <a:gd name="connsiteX587" fmla="*/ 1644522 w 6530564"/>
              <a:gd name="connsiteY587" fmla="*/ 4437664 h 6858000"/>
              <a:gd name="connsiteX588" fmla="*/ 1643326 w 6530564"/>
              <a:gd name="connsiteY588" fmla="*/ 4435630 h 6858000"/>
              <a:gd name="connsiteX589" fmla="*/ 2776939 w 6530564"/>
              <a:gd name="connsiteY589" fmla="*/ 4423240 h 6858000"/>
              <a:gd name="connsiteX590" fmla="*/ 2779311 w 6530564"/>
              <a:gd name="connsiteY590" fmla="*/ 4426396 h 6858000"/>
              <a:gd name="connsiteX591" fmla="*/ 2778899 w 6530564"/>
              <a:gd name="connsiteY591" fmla="*/ 4426634 h 6858000"/>
              <a:gd name="connsiteX592" fmla="*/ 2776939 w 6530564"/>
              <a:gd name="connsiteY592" fmla="*/ 4423240 h 6858000"/>
              <a:gd name="connsiteX593" fmla="*/ 2676789 w 6530564"/>
              <a:gd name="connsiteY593" fmla="*/ 4299837 h 6858000"/>
              <a:gd name="connsiteX594" fmla="*/ 2665036 w 6530564"/>
              <a:gd name="connsiteY594" fmla="*/ 4302598 h 6858000"/>
              <a:gd name="connsiteX595" fmla="*/ 2701549 w 6530564"/>
              <a:gd name="connsiteY595" fmla="*/ 4351370 h 6858000"/>
              <a:gd name="connsiteX596" fmla="*/ 2741629 w 6530564"/>
              <a:gd name="connsiteY596" fmla="*/ 4405167 h 6858000"/>
              <a:gd name="connsiteX597" fmla="*/ 2786537 w 6530564"/>
              <a:gd name="connsiteY597" fmla="*/ 4451645 h 6858000"/>
              <a:gd name="connsiteX598" fmla="*/ 2822178 w 6530564"/>
              <a:gd name="connsiteY598" fmla="*/ 4489900 h 6858000"/>
              <a:gd name="connsiteX599" fmla="*/ 2824137 w 6530564"/>
              <a:gd name="connsiteY599" fmla="*/ 4493294 h 6858000"/>
              <a:gd name="connsiteX600" fmla="*/ 2828771 w 6530564"/>
              <a:gd name="connsiteY600" fmla="*/ 4497407 h 6858000"/>
              <a:gd name="connsiteX601" fmla="*/ 2839192 w 6530564"/>
              <a:gd name="connsiteY601" fmla="*/ 4508233 h 6858000"/>
              <a:gd name="connsiteX602" fmla="*/ 2837891 w 6530564"/>
              <a:gd name="connsiteY602" fmla="*/ 4500449 h 6858000"/>
              <a:gd name="connsiteX603" fmla="*/ 2829489 w 6530564"/>
              <a:gd name="connsiteY603" fmla="*/ 4494729 h 6858000"/>
              <a:gd name="connsiteX604" fmla="*/ 2832164 w 6530564"/>
              <a:gd name="connsiteY604" fmla="*/ 4495445 h 6858000"/>
              <a:gd name="connsiteX605" fmla="*/ 2827529 w 6530564"/>
              <a:gd name="connsiteY605" fmla="*/ 4491333 h 6858000"/>
              <a:gd name="connsiteX606" fmla="*/ 2825572 w 6530564"/>
              <a:gd name="connsiteY606" fmla="*/ 4487938 h 6858000"/>
              <a:gd name="connsiteX607" fmla="*/ 2779311 w 6530564"/>
              <a:gd name="connsiteY607" fmla="*/ 4426396 h 6858000"/>
              <a:gd name="connsiteX608" fmla="*/ 2782293 w 6530564"/>
              <a:gd name="connsiteY608" fmla="*/ 4424673 h 6858000"/>
              <a:gd name="connsiteX609" fmla="*/ 2779616 w 6530564"/>
              <a:gd name="connsiteY609" fmla="*/ 4423956 h 6858000"/>
              <a:gd name="connsiteX610" fmla="*/ 2776939 w 6530564"/>
              <a:gd name="connsiteY610" fmla="*/ 4423240 h 6858000"/>
              <a:gd name="connsiteX611" fmla="*/ 2774981 w 6530564"/>
              <a:gd name="connsiteY611" fmla="*/ 4419843 h 6858000"/>
              <a:gd name="connsiteX612" fmla="*/ 2765190 w 6530564"/>
              <a:gd name="connsiteY612" fmla="*/ 4402868 h 6858000"/>
              <a:gd name="connsiteX613" fmla="*/ 2766430 w 6530564"/>
              <a:gd name="connsiteY613" fmla="*/ 4408940 h 6858000"/>
              <a:gd name="connsiteX614" fmla="*/ 2763755 w 6530564"/>
              <a:gd name="connsiteY614" fmla="*/ 4408224 h 6858000"/>
              <a:gd name="connsiteX615" fmla="*/ 2761078 w 6530564"/>
              <a:gd name="connsiteY615" fmla="*/ 4407507 h 6858000"/>
              <a:gd name="connsiteX616" fmla="*/ 2763037 w 6530564"/>
              <a:gd name="connsiteY616" fmla="*/ 4410902 h 6858000"/>
              <a:gd name="connsiteX617" fmla="*/ 2747175 w 6530564"/>
              <a:gd name="connsiteY617" fmla="*/ 4395170 h 6858000"/>
              <a:gd name="connsiteX618" fmla="*/ 2749852 w 6530564"/>
              <a:gd name="connsiteY618" fmla="*/ 4395886 h 6858000"/>
              <a:gd name="connsiteX619" fmla="*/ 2751809 w 6530564"/>
              <a:gd name="connsiteY619" fmla="*/ 4399282 h 6858000"/>
              <a:gd name="connsiteX620" fmla="*/ 2754485 w 6530564"/>
              <a:gd name="connsiteY620" fmla="*/ 4399999 h 6858000"/>
              <a:gd name="connsiteX621" fmla="*/ 2750569 w 6530564"/>
              <a:gd name="connsiteY621" fmla="*/ 4393208 h 6858000"/>
              <a:gd name="connsiteX622" fmla="*/ 2748611 w 6530564"/>
              <a:gd name="connsiteY622" fmla="*/ 4389814 h 6858000"/>
              <a:gd name="connsiteX623" fmla="*/ 2736338 w 6530564"/>
              <a:gd name="connsiteY623" fmla="*/ 4360691 h 6858000"/>
              <a:gd name="connsiteX624" fmla="*/ 2722327 w 6530564"/>
              <a:gd name="connsiteY624" fmla="*/ 4344738 h 6858000"/>
              <a:gd name="connsiteX625" fmla="*/ 2716857 w 6530564"/>
              <a:gd name="connsiteY625" fmla="*/ 4339970 h 6858000"/>
              <a:gd name="connsiteX626" fmla="*/ 2703428 w 6530564"/>
              <a:gd name="connsiteY626" fmla="*/ 4336022 h 6858000"/>
              <a:gd name="connsiteX627" fmla="*/ 2688247 w 6530564"/>
              <a:gd name="connsiteY627" fmla="*/ 4319673 h 6858000"/>
              <a:gd name="connsiteX628" fmla="*/ 2677451 w 6530564"/>
              <a:gd name="connsiteY628" fmla="*/ 4300826 h 6858000"/>
              <a:gd name="connsiteX629" fmla="*/ 2337159 w 6530564"/>
              <a:gd name="connsiteY629" fmla="*/ 4269366 h 6858000"/>
              <a:gd name="connsiteX630" fmla="*/ 2339560 w 6530564"/>
              <a:gd name="connsiteY630" fmla="*/ 4273526 h 6858000"/>
              <a:gd name="connsiteX631" fmla="*/ 2339523 w 6530564"/>
              <a:gd name="connsiteY631" fmla="*/ 4273662 h 6858000"/>
              <a:gd name="connsiteX632" fmla="*/ 1526874 w 6530564"/>
              <a:gd name="connsiteY632" fmla="*/ 4252779 h 6858000"/>
              <a:gd name="connsiteX633" fmla="*/ 1534539 w 6530564"/>
              <a:gd name="connsiteY633" fmla="*/ 4265793 h 6858000"/>
              <a:gd name="connsiteX634" fmla="*/ 1529869 w 6530564"/>
              <a:gd name="connsiteY634" fmla="*/ 4266791 h 6858000"/>
              <a:gd name="connsiteX635" fmla="*/ 2351864 w 6530564"/>
              <a:gd name="connsiteY635" fmla="*/ 4227601 h 6858000"/>
              <a:gd name="connsiteX636" fmla="*/ 2354365 w 6530564"/>
              <a:gd name="connsiteY636" fmla="*/ 4231786 h 6858000"/>
              <a:gd name="connsiteX637" fmla="*/ 2354267 w 6530564"/>
              <a:gd name="connsiteY637" fmla="*/ 4231761 h 6858000"/>
              <a:gd name="connsiteX638" fmla="*/ 2351864 w 6530564"/>
              <a:gd name="connsiteY638" fmla="*/ 4227601 h 6858000"/>
              <a:gd name="connsiteX639" fmla="*/ 6397652 w 6530564"/>
              <a:gd name="connsiteY639" fmla="*/ 4184394 h 6858000"/>
              <a:gd name="connsiteX640" fmla="*/ 6397793 w 6530564"/>
              <a:gd name="connsiteY640" fmla="*/ 4184698 h 6858000"/>
              <a:gd name="connsiteX641" fmla="*/ 6393825 w 6530564"/>
              <a:gd name="connsiteY641" fmla="*/ 4194703 h 6858000"/>
              <a:gd name="connsiteX642" fmla="*/ 6495950 w 6530564"/>
              <a:gd name="connsiteY642" fmla="*/ 4124042 h 6858000"/>
              <a:gd name="connsiteX643" fmla="*/ 6492277 w 6530564"/>
              <a:gd name="connsiteY643" fmla="*/ 4129712 h 6858000"/>
              <a:gd name="connsiteX644" fmla="*/ 6495950 w 6530564"/>
              <a:gd name="connsiteY644" fmla="*/ 4124042 h 6858000"/>
              <a:gd name="connsiteX645" fmla="*/ 6447581 w 6530564"/>
              <a:gd name="connsiteY645" fmla="*/ 4072213 h 6858000"/>
              <a:gd name="connsiteX646" fmla="*/ 6446607 w 6530564"/>
              <a:gd name="connsiteY646" fmla="*/ 4075973 h 6858000"/>
              <a:gd name="connsiteX647" fmla="*/ 6447605 w 6530564"/>
              <a:gd name="connsiteY647" fmla="*/ 4080645 h 6858000"/>
              <a:gd name="connsiteX648" fmla="*/ 6443932 w 6530564"/>
              <a:gd name="connsiteY648" fmla="*/ 4086313 h 6858000"/>
              <a:gd name="connsiteX649" fmla="*/ 6441935 w 6530564"/>
              <a:gd name="connsiteY649" fmla="*/ 4076971 h 6858000"/>
              <a:gd name="connsiteX650" fmla="*/ 6451467 w 6530564"/>
              <a:gd name="connsiteY650" fmla="*/ 4062259 h 6858000"/>
              <a:gd name="connsiteX651" fmla="*/ 6448725 w 6530564"/>
              <a:gd name="connsiteY651" fmla="*/ 4071248 h 6858000"/>
              <a:gd name="connsiteX652" fmla="*/ 6447581 w 6530564"/>
              <a:gd name="connsiteY652" fmla="*/ 4072213 h 6858000"/>
              <a:gd name="connsiteX653" fmla="*/ 6449283 w 6530564"/>
              <a:gd name="connsiteY653" fmla="*/ 4065635 h 6858000"/>
              <a:gd name="connsiteX654" fmla="*/ 6095133 w 6530564"/>
              <a:gd name="connsiteY654" fmla="*/ 4053382 h 6858000"/>
              <a:gd name="connsiteX655" fmla="*/ 6093665 w 6530564"/>
              <a:gd name="connsiteY655" fmla="*/ 4058179 h 6858000"/>
              <a:gd name="connsiteX656" fmla="*/ 6092651 w 6530564"/>
              <a:gd name="connsiteY656" fmla="*/ 4060432 h 6858000"/>
              <a:gd name="connsiteX657" fmla="*/ 6092133 w 6530564"/>
              <a:gd name="connsiteY657" fmla="*/ 4058007 h 6858000"/>
              <a:gd name="connsiteX658" fmla="*/ 6095133 w 6530564"/>
              <a:gd name="connsiteY658" fmla="*/ 4053382 h 6858000"/>
              <a:gd name="connsiteX659" fmla="*/ 1243863 w 6530564"/>
              <a:gd name="connsiteY659" fmla="*/ 4048308 h 6858000"/>
              <a:gd name="connsiteX660" fmla="*/ 1243853 w 6530564"/>
              <a:gd name="connsiteY660" fmla="*/ 4048690 h 6858000"/>
              <a:gd name="connsiteX661" fmla="*/ 1244017 w 6530564"/>
              <a:gd name="connsiteY661" fmla="*/ 4049024 h 6858000"/>
              <a:gd name="connsiteX662" fmla="*/ 6459303 w 6530564"/>
              <a:gd name="connsiteY662" fmla="*/ 4043956 h 6858000"/>
              <a:gd name="connsiteX663" fmla="*/ 6452955 w 6530564"/>
              <a:gd name="connsiteY663" fmla="*/ 4059966 h 6858000"/>
              <a:gd name="connsiteX664" fmla="*/ 6451467 w 6530564"/>
              <a:gd name="connsiteY664" fmla="*/ 4062259 h 6858000"/>
              <a:gd name="connsiteX665" fmla="*/ 6453708 w 6530564"/>
              <a:gd name="connsiteY665" fmla="*/ 4054920 h 6858000"/>
              <a:gd name="connsiteX666" fmla="*/ 6455441 w 6530564"/>
              <a:gd name="connsiteY666" fmla="*/ 4044781 h 6858000"/>
              <a:gd name="connsiteX667" fmla="*/ 6456817 w 6530564"/>
              <a:gd name="connsiteY667" fmla="*/ 4036740 h 6858000"/>
              <a:gd name="connsiteX668" fmla="*/ 6455441 w 6530564"/>
              <a:gd name="connsiteY668" fmla="*/ 4044781 h 6858000"/>
              <a:gd name="connsiteX669" fmla="*/ 6454631 w 6530564"/>
              <a:gd name="connsiteY669" fmla="*/ 4044953 h 6858000"/>
              <a:gd name="connsiteX670" fmla="*/ 1431945 w 6530564"/>
              <a:gd name="connsiteY670" fmla="*/ 4014196 h 6858000"/>
              <a:gd name="connsiteX671" fmla="*/ 1434938 w 6530564"/>
              <a:gd name="connsiteY671" fmla="*/ 4028209 h 6858000"/>
              <a:gd name="connsiteX672" fmla="*/ 1428273 w 6530564"/>
              <a:gd name="connsiteY672" fmla="*/ 4019865 h 6858000"/>
              <a:gd name="connsiteX673" fmla="*/ 1431945 w 6530564"/>
              <a:gd name="connsiteY673" fmla="*/ 4014196 h 6858000"/>
              <a:gd name="connsiteX674" fmla="*/ 1496703 w 6530564"/>
              <a:gd name="connsiteY674" fmla="*/ 3951518 h 6858000"/>
              <a:gd name="connsiteX675" fmla="*/ 1502371 w 6530564"/>
              <a:gd name="connsiteY675" fmla="*/ 3955191 h 6858000"/>
              <a:gd name="connsiteX676" fmla="*/ 1498697 w 6530564"/>
              <a:gd name="connsiteY676" fmla="*/ 3960861 h 6858000"/>
              <a:gd name="connsiteX677" fmla="*/ 1496703 w 6530564"/>
              <a:gd name="connsiteY677" fmla="*/ 3951518 h 6858000"/>
              <a:gd name="connsiteX678" fmla="*/ 2081274 w 6530564"/>
              <a:gd name="connsiteY678" fmla="*/ 3919538 h 6858000"/>
              <a:gd name="connsiteX679" fmla="*/ 2082728 w 6530564"/>
              <a:gd name="connsiteY679" fmla="*/ 3919927 h 6858000"/>
              <a:gd name="connsiteX680" fmla="*/ 2081850 w 6530564"/>
              <a:gd name="connsiteY680" fmla="*/ 3923208 h 6858000"/>
              <a:gd name="connsiteX681" fmla="*/ 6530564 w 6530564"/>
              <a:gd name="connsiteY681" fmla="*/ 3917715 h 6858000"/>
              <a:gd name="connsiteX682" fmla="*/ 6530564 w 6530564"/>
              <a:gd name="connsiteY682" fmla="*/ 3921552 h 6858000"/>
              <a:gd name="connsiteX683" fmla="*/ 6527556 w 6530564"/>
              <a:gd name="connsiteY683" fmla="*/ 3926194 h 6858000"/>
              <a:gd name="connsiteX684" fmla="*/ 6527097 w 6530564"/>
              <a:gd name="connsiteY684" fmla="*/ 3926903 h 6858000"/>
              <a:gd name="connsiteX685" fmla="*/ 6183373 w 6530564"/>
              <a:gd name="connsiteY685" fmla="*/ 3883119 h 6858000"/>
              <a:gd name="connsiteX686" fmla="*/ 6183235 w 6530564"/>
              <a:gd name="connsiteY686" fmla="*/ 3887133 h 6858000"/>
              <a:gd name="connsiteX687" fmla="*/ 6182420 w 6530564"/>
              <a:gd name="connsiteY687" fmla="*/ 3883322 h 6858000"/>
              <a:gd name="connsiteX688" fmla="*/ 6530394 w 6530564"/>
              <a:gd name="connsiteY688" fmla="*/ 3785167 h 6858000"/>
              <a:gd name="connsiteX689" fmla="*/ 6530564 w 6530564"/>
              <a:gd name="connsiteY689" fmla="*/ 3785630 h 6858000"/>
              <a:gd name="connsiteX690" fmla="*/ 6530564 w 6530564"/>
              <a:gd name="connsiteY690" fmla="*/ 3792682 h 6858000"/>
              <a:gd name="connsiteX691" fmla="*/ 6526181 w 6530564"/>
              <a:gd name="connsiteY691" fmla="*/ 3785456 h 6858000"/>
              <a:gd name="connsiteX692" fmla="*/ 6530394 w 6530564"/>
              <a:gd name="connsiteY692" fmla="*/ 3785167 h 6858000"/>
              <a:gd name="connsiteX693" fmla="*/ 2531063 w 6530564"/>
              <a:gd name="connsiteY693" fmla="*/ 3675825 h 6858000"/>
              <a:gd name="connsiteX694" fmla="*/ 2572765 w 6530564"/>
              <a:gd name="connsiteY694" fmla="*/ 3812143 h 6858000"/>
              <a:gd name="connsiteX695" fmla="*/ 2619585 w 6530564"/>
              <a:gd name="connsiteY695" fmla="*/ 3940039 h 6858000"/>
              <a:gd name="connsiteX696" fmla="*/ 2689216 w 6530564"/>
              <a:gd name="connsiteY696" fmla="*/ 4071055 h 6858000"/>
              <a:gd name="connsiteX697" fmla="*/ 2731894 w 6530564"/>
              <a:gd name="connsiteY697" fmla="*/ 4145620 h 6858000"/>
              <a:gd name="connsiteX698" fmla="*/ 2736797 w 6530564"/>
              <a:gd name="connsiteY698" fmla="*/ 4151516 h 6858000"/>
              <a:gd name="connsiteX699" fmla="*/ 2736150 w 6530564"/>
              <a:gd name="connsiteY699" fmla="*/ 4154286 h 6858000"/>
              <a:gd name="connsiteX700" fmla="*/ 2761162 w 6530564"/>
              <a:gd name="connsiteY700" fmla="*/ 4192307 h 6858000"/>
              <a:gd name="connsiteX701" fmla="*/ 2734027 w 6530564"/>
              <a:gd name="connsiteY701" fmla="*/ 4159027 h 6858000"/>
              <a:gd name="connsiteX702" fmla="*/ 2727501 w 6530564"/>
              <a:gd name="connsiteY702" fmla="*/ 4162023 h 6858000"/>
              <a:gd name="connsiteX703" fmla="*/ 2719561 w 6530564"/>
              <a:gd name="connsiteY703" fmla="*/ 4158874 h 6858000"/>
              <a:gd name="connsiteX704" fmla="*/ 2694323 w 6530564"/>
              <a:gd name="connsiteY704" fmla="*/ 4128398 h 6858000"/>
              <a:gd name="connsiteX705" fmla="*/ 2638432 w 6530564"/>
              <a:gd name="connsiteY705" fmla="*/ 4030019 h 6858000"/>
              <a:gd name="connsiteX706" fmla="*/ 2616715 w 6530564"/>
              <a:gd name="connsiteY706" fmla="*/ 3986397 h 6858000"/>
              <a:gd name="connsiteX707" fmla="*/ 2616051 w 6530564"/>
              <a:gd name="connsiteY707" fmla="*/ 3985283 h 6858000"/>
              <a:gd name="connsiteX708" fmla="*/ 2614788 w 6530564"/>
              <a:gd name="connsiteY708" fmla="*/ 3982527 h 6858000"/>
              <a:gd name="connsiteX709" fmla="*/ 2613003 w 6530564"/>
              <a:gd name="connsiteY709" fmla="*/ 3978941 h 6858000"/>
              <a:gd name="connsiteX710" fmla="*/ 2612430 w 6530564"/>
              <a:gd name="connsiteY710" fmla="*/ 3977382 h 6858000"/>
              <a:gd name="connsiteX711" fmla="*/ 2590101 w 6530564"/>
              <a:gd name="connsiteY711" fmla="*/ 3928646 h 6858000"/>
              <a:gd name="connsiteX712" fmla="*/ 2588278 w 6530564"/>
              <a:gd name="connsiteY712" fmla="*/ 3930926 h 6858000"/>
              <a:gd name="connsiteX713" fmla="*/ 2586807 w 6530564"/>
              <a:gd name="connsiteY713" fmla="*/ 3937922 h 6858000"/>
              <a:gd name="connsiteX714" fmla="*/ 2585985 w 6530564"/>
              <a:gd name="connsiteY714" fmla="*/ 3941174 h 6858000"/>
              <a:gd name="connsiteX715" fmla="*/ 2612386 w 6530564"/>
              <a:gd name="connsiteY715" fmla="*/ 4010360 h 6858000"/>
              <a:gd name="connsiteX716" fmla="*/ 2690871 w 6530564"/>
              <a:gd name="connsiteY716" fmla="*/ 4160213 h 6858000"/>
              <a:gd name="connsiteX717" fmla="*/ 2700625 w 6530564"/>
              <a:gd name="connsiteY717" fmla="*/ 4177201 h 6858000"/>
              <a:gd name="connsiteX718" fmla="*/ 2708709 w 6530564"/>
              <a:gd name="connsiteY718" fmla="*/ 4189725 h 6858000"/>
              <a:gd name="connsiteX719" fmla="*/ 2709242 w 6530564"/>
              <a:gd name="connsiteY719" fmla="*/ 4192597 h 6858000"/>
              <a:gd name="connsiteX720" fmla="*/ 2818914 w 6530564"/>
              <a:gd name="connsiteY720" fmla="*/ 4346218 h 6858000"/>
              <a:gd name="connsiteX721" fmla="*/ 2958211 w 6530564"/>
              <a:gd name="connsiteY721" fmla="*/ 4492927 h 6858000"/>
              <a:gd name="connsiteX722" fmla="*/ 3037117 w 6530564"/>
              <a:gd name="connsiteY722" fmla="*/ 4556144 h 6858000"/>
              <a:gd name="connsiteX723" fmla="*/ 3127435 w 6530564"/>
              <a:gd name="connsiteY723" fmla="*/ 4612403 h 6858000"/>
              <a:gd name="connsiteX724" fmla="*/ 3228660 w 6530564"/>
              <a:gd name="connsiteY724" fmla="*/ 4665324 h 6858000"/>
              <a:gd name="connsiteX725" fmla="*/ 3284085 w 6530564"/>
              <a:gd name="connsiteY725" fmla="*/ 4680023 h 6858000"/>
              <a:gd name="connsiteX726" fmla="*/ 3324987 w 6530564"/>
              <a:gd name="connsiteY726" fmla="*/ 4690843 h 6858000"/>
              <a:gd name="connsiteX727" fmla="*/ 3540971 w 6530564"/>
              <a:gd name="connsiteY727" fmla="*/ 4768253 h 6858000"/>
              <a:gd name="connsiteX728" fmla="*/ 3555898 w 6530564"/>
              <a:gd name="connsiteY728" fmla="*/ 4767020 h 6858000"/>
              <a:gd name="connsiteX729" fmla="*/ 3541374 w 6530564"/>
              <a:gd name="connsiteY729" fmla="*/ 4755574 h 6858000"/>
              <a:gd name="connsiteX730" fmla="*/ 3218006 w 6530564"/>
              <a:gd name="connsiteY730" fmla="*/ 4624223 h 6858000"/>
              <a:gd name="connsiteX731" fmla="*/ 3205733 w 6530564"/>
              <a:gd name="connsiteY731" fmla="*/ 4618706 h 6858000"/>
              <a:gd name="connsiteX732" fmla="*/ 3202251 w 6530564"/>
              <a:gd name="connsiteY732" fmla="*/ 4605416 h 6858000"/>
              <a:gd name="connsiteX733" fmla="*/ 3215747 w 6530564"/>
              <a:gd name="connsiteY733" fmla="*/ 4603161 h 6858000"/>
              <a:gd name="connsiteX734" fmla="*/ 3277149 w 6530564"/>
              <a:gd name="connsiteY734" fmla="*/ 4635346 h 6858000"/>
              <a:gd name="connsiteX735" fmla="*/ 3300817 w 6530564"/>
              <a:gd name="connsiteY735" fmla="*/ 4645474 h 6858000"/>
              <a:gd name="connsiteX736" fmla="*/ 3203581 w 6530564"/>
              <a:gd name="connsiteY736" fmla="*/ 4589043 h 6858000"/>
              <a:gd name="connsiteX737" fmla="*/ 2817218 w 6530564"/>
              <a:gd name="connsiteY737" fmla="*/ 4214123 h 6858000"/>
              <a:gd name="connsiteX738" fmla="*/ 2795524 w 6530564"/>
              <a:gd name="connsiteY738" fmla="*/ 4180373 h 6858000"/>
              <a:gd name="connsiteX739" fmla="*/ 2794029 w 6530564"/>
              <a:gd name="connsiteY739" fmla="*/ 4178497 h 6858000"/>
              <a:gd name="connsiteX740" fmla="*/ 2777085 w 6530564"/>
              <a:gd name="connsiteY740" fmla="*/ 4161569 h 6858000"/>
              <a:gd name="connsiteX741" fmla="*/ 2741001 w 6530564"/>
              <a:gd name="connsiteY741" fmla="*/ 4101332 h 6858000"/>
              <a:gd name="connsiteX742" fmla="*/ 2679864 w 6530564"/>
              <a:gd name="connsiteY742" fmla="*/ 4007725 h 6858000"/>
              <a:gd name="connsiteX743" fmla="*/ 2531063 w 6530564"/>
              <a:gd name="connsiteY743" fmla="*/ 3675825 h 6858000"/>
              <a:gd name="connsiteX744" fmla="*/ 1469523 w 6530564"/>
              <a:gd name="connsiteY744" fmla="*/ 3664273 h 6858000"/>
              <a:gd name="connsiteX745" fmla="*/ 1470520 w 6530564"/>
              <a:gd name="connsiteY745" fmla="*/ 3668943 h 6858000"/>
              <a:gd name="connsiteX746" fmla="*/ 1464851 w 6530564"/>
              <a:gd name="connsiteY746" fmla="*/ 3665270 h 6858000"/>
              <a:gd name="connsiteX747" fmla="*/ 1469523 w 6530564"/>
              <a:gd name="connsiteY747" fmla="*/ 3664273 h 6858000"/>
              <a:gd name="connsiteX748" fmla="*/ 1961674 w 6530564"/>
              <a:gd name="connsiteY748" fmla="*/ 3623805 h 6858000"/>
              <a:gd name="connsiteX749" fmla="*/ 1961195 w 6530564"/>
              <a:gd name="connsiteY749" fmla="*/ 3627779 h 6858000"/>
              <a:gd name="connsiteX750" fmla="*/ 1960794 w 6530564"/>
              <a:gd name="connsiteY750" fmla="*/ 3627086 h 6858000"/>
              <a:gd name="connsiteX751" fmla="*/ 1961674 w 6530564"/>
              <a:gd name="connsiteY751" fmla="*/ 3623805 h 6858000"/>
              <a:gd name="connsiteX752" fmla="*/ 6199520 w 6530564"/>
              <a:gd name="connsiteY752" fmla="*/ 3608723 h 6858000"/>
              <a:gd name="connsiteX753" fmla="*/ 6184735 w 6530564"/>
              <a:gd name="connsiteY753" fmla="*/ 3707510 h 6858000"/>
              <a:gd name="connsiteX754" fmla="*/ 6163438 w 6530564"/>
              <a:gd name="connsiteY754" fmla="*/ 3775812 h 6858000"/>
              <a:gd name="connsiteX755" fmla="*/ 6164252 w 6530564"/>
              <a:gd name="connsiteY755" fmla="*/ 3779623 h 6858000"/>
              <a:gd name="connsiteX756" fmla="*/ 6161253 w 6530564"/>
              <a:gd name="connsiteY756" fmla="*/ 3784247 h 6858000"/>
              <a:gd name="connsiteX757" fmla="*/ 6165881 w 6530564"/>
              <a:gd name="connsiteY757" fmla="*/ 3787245 h 6858000"/>
              <a:gd name="connsiteX758" fmla="*/ 6168881 w 6530564"/>
              <a:gd name="connsiteY758" fmla="*/ 3782617 h 6858000"/>
              <a:gd name="connsiteX759" fmla="*/ 6144582 w 6530564"/>
              <a:gd name="connsiteY759" fmla="*/ 3855546 h 6858000"/>
              <a:gd name="connsiteX760" fmla="*/ 6142399 w 6530564"/>
              <a:gd name="connsiteY760" fmla="*/ 3863981 h 6858000"/>
              <a:gd name="connsiteX761" fmla="*/ 6139398 w 6530564"/>
              <a:gd name="connsiteY761" fmla="*/ 3868606 h 6858000"/>
              <a:gd name="connsiteX762" fmla="*/ 6144841 w 6530564"/>
              <a:gd name="connsiteY762" fmla="*/ 3875415 h 6858000"/>
              <a:gd name="connsiteX763" fmla="*/ 6133657 w 6530564"/>
              <a:gd name="connsiteY763" fmla="*/ 3897726 h 6858000"/>
              <a:gd name="connsiteX764" fmla="*/ 6089949 w 6530564"/>
              <a:gd name="connsiteY764" fmla="*/ 4066444 h 6858000"/>
              <a:gd name="connsiteX765" fmla="*/ 6092651 w 6530564"/>
              <a:gd name="connsiteY765" fmla="*/ 4060432 h 6858000"/>
              <a:gd name="connsiteX766" fmla="*/ 6092947 w 6530564"/>
              <a:gd name="connsiteY766" fmla="*/ 4061819 h 6858000"/>
              <a:gd name="connsiteX767" fmla="*/ 6090763 w 6530564"/>
              <a:gd name="connsiteY767" fmla="*/ 4070255 h 6858000"/>
              <a:gd name="connsiteX768" fmla="*/ 6094575 w 6530564"/>
              <a:gd name="connsiteY768" fmla="*/ 4069439 h 6858000"/>
              <a:gd name="connsiteX769" fmla="*/ 6096761 w 6530564"/>
              <a:gd name="connsiteY769" fmla="*/ 4061003 h 6858000"/>
              <a:gd name="connsiteX770" fmla="*/ 6093461 w 6530564"/>
              <a:gd name="connsiteY770" fmla="*/ 4101553 h 6858000"/>
              <a:gd name="connsiteX771" fmla="*/ 6092647 w 6530564"/>
              <a:gd name="connsiteY771" fmla="*/ 4097743 h 6858000"/>
              <a:gd name="connsiteX772" fmla="*/ 6090461 w 6530564"/>
              <a:gd name="connsiteY772" fmla="*/ 4106179 h 6858000"/>
              <a:gd name="connsiteX773" fmla="*/ 6087462 w 6530564"/>
              <a:gd name="connsiteY773" fmla="*/ 4110804 h 6858000"/>
              <a:gd name="connsiteX774" fmla="*/ 6037541 w 6530564"/>
              <a:gd name="connsiteY774" fmla="*/ 4213114 h 6858000"/>
              <a:gd name="connsiteX775" fmla="*/ 6040540 w 6530564"/>
              <a:gd name="connsiteY775" fmla="*/ 4208487 h 6858000"/>
              <a:gd name="connsiteX776" fmla="*/ 6035913 w 6530564"/>
              <a:gd name="connsiteY776" fmla="*/ 4205492 h 6858000"/>
              <a:gd name="connsiteX777" fmla="*/ 6036727 w 6530564"/>
              <a:gd name="connsiteY777" fmla="*/ 4209302 h 6858000"/>
              <a:gd name="connsiteX778" fmla="*/ 6037541 w 6530564"/>
              <a:gd name="connsiteY778" fmla="*/ 4213114 h 6858000"/>
              <a:gd name="connsiteX779" fmla="*/ 6034541 w 6530564"/>
              <a:gd name="connsiteY779" fmla="*/ 4217738 h 6858000"/>
              <a:gd name="connsiteX780" fmla="*/ 6019543 w 6530564"/>
              <a:gd name="connsiteY780" fmla="*/ 4240865 h 6858000"/>
              <a:gd name="connsiteX781" fmla="*/ 6026355 w 6530564"/>
              <a:gd name="connsiteY781" fmla="*/ 4235425 h 6858000"/>
              <a:gd name="connsiteX782" fmla="*/ 6027169 w 6530564"/>
              <a:gd name="connsiteY782" fmla="*/ 4239235 h 6858000"/>
              <a:gd name="connsiteX783" fmla="*/ 6027984 w 6530564"/>
              <a:gd name="connsiteY783" fmla="*/ 4243047 h 6858000"/>
              <a:gd name="connsiteX784" fmla="*/ 6030985 w 6530564"/>
              <a:gd name="connsiteY784" fmla="*/ 4238420 h 6858000"/>
              <a:gd name="connsiteX785" fmla="*/ 6021427 w 6530564"/>
              <a:gd name="connsiteY785" fmla="*/ 4268354 h 6858000"/>
              <a:gd name="connsiteX786" fmla="*/ 6020613 w 6530564"/>
              <a:gd name="connsiteY786" fmla="*/ 4264544 h 6858000"/>
              <a:gd name="connsiteX787" fmla="*/ 6023613 w 6530564"/>
              <a:gd name="connsiteY787" fmla="*/ 4259918 h 6858000"/>
              <a:gd name="connsiteX788" fmla="*/ 6022799 w 6530564"/>
              <a:gd name="connsiteY788" fmla="*/ 4256108 h 6858000"/>
              <a:gd name="connsiteX789" fmla="*/ 6016800 w 6530564"/>
              <a:gd name="connsiteY789" fmla="*/ 4265358 h 6858000"/>
              <a:gd name="connsiteX790" fmla="*/ 6013801 w 6530564"/>
              <a:gd name="connsiteY790" fmla="*/ 4269984 h 6858000"/>
              <a:gd name="connsiteX791" fmla="*/ 5985177 w 6530564"/>
              <a:gd name="connsiteY791" fmla="*/ 4303990 h 6858000"/>
              <a:gd name="connsiteX792" fmla="*/ 5968249 w 6530564"/>
              <a:gd name="connsiteY792" fmla="*/ 4355422 h 6858000"/>
              <a:gd name="connsiteX793" fmla="*/ 5964437 w 6530564"/>
              <a:gd name="connsiteY793" fmla="*/ 4356236 h 6858000"/>
              <a:gd name="connsiteX794" fmla="*/ 5962251 w 6530564"/>
              <a:gd name="connsiteY794" fmla="*/ 4364670 h 6858000"/>
              <a:gd name="connsiteX795" fmla="*/ 5958437 w 6530564"/>
              <a:gd name="connsiteY795" fmla="*/ 4365486 h 6858000"/>
              <a:gd name="connsiteX796" fmla="*/ 5959251 w 6530564"/>
              <a:gd name="connsiteY796" fmla="*/ 4369296 h 6858000"/>
              <a:gd name="connsiteX797" fmla="*/ 5945069 w 6530564"/>
              <a:gd name="connsiteY797" fmla="*/ 4396235 h 6858000"/>
              <a:gd name="connsiteX798" fmla="*/ 5955695 w 6530564"/>
              <a:gd name="connsiteY798" fmla="*/ 4389979 h 6858000"/>
              <a:gd name="connsiteX799" fmla="*/ 5956509 w 6530564"/>
              <a:gd name="connsiteY799" fmla="*/ 4393791 h 6858000"/>
              <a:gd name="connsiteX800" fmla="*/ 5959509 w 6530564"/>
              <a:gd name="connsiteY800" fmla="*/ 4389164 h 6858000"/>
              <a:gd name="connsiteX801" fmla="*/ 5963323 w 6530564"/>
              <a:gd name="connsiteY801" fmla="*/ 4388350 h 6858000"/>
              <a:gd name="connsiteX802" fmla="*/ 5943140 w 6530564"/>
              <a:gd name="connsiteY802" fmla="*/ 4424538 h 6858000"/>
              <a:gd name="connsiteX803" fmla="*/ 5933884 w 6530564"/>
              <a:gd name="connsiteY803" fmla="*/ 4418547 h 6858000"/>
              <a:gd name="connsiteX804" fmla="*/ 5895447 w 6530564"/>
              <a:gd name="connsiteY804" fmla="*/ 4462619 h 6858000"/>
              <a:gd name="connsiteX805" fmla="*/ 5880707 w 6530564"/>
              <a:gd name="connsiteY805" fmla="*/ 4505613 h 6858000"/>
              <a:gd name="connsiteX806" fmla="*/ 5846083 w 6530564"/>
              <a:gd name="connsiteY806" fmla="*/ 4548870 h 6858000"/>
              <a:gd name="connsiteX807" fmla="*/ 5839527 w 6530564"/>
              <a:gd name="connsiteY807" fmla="*/ 4574178 h 6858000"/>
              <a:gd name="connsiteX808" fmla="*/ 5727729 w 6530564"/>
              <a:gd name="connsiteY808" fmla="*/ 4741505 h 6858000"/>
              <a:gd name="connsiteX809" fmla="*/ 5808417 w 6530564"/>
              <a:gd name="connsiteY809" fmla="*/ 4652545 h 6858000"/>
              <a:gd name="connsiteX810" fmla="*/ 5869779 w 6530564"/>
              <a:gd name="connsiteY810" fmla="*/ 4547793 h 6858000"/>
              <a:gd name="connsiteX811" fmla="*/ 5870593 w 6530564"/>
              <a:gd name="connsiteY811" fmla="*/ 4551603 h 6858000"/>
              <a:gd name="connsiteX812" fmla="*/ 5868407 w 6530564"/>
              <a:gd name="connsiteY812" fmla="*/ 4560039 h 6858000"/>
              <a:gd name="connsiteX813" fmla="*/ 5871408 w 6530564"/>
              <a:gd name="connsiteY813" fmla="*/ 4555413 h 6858000"/>
              <a:gd name="connsiteX814" fmla="*/ 5878220 w 6530564"/>
              <a:gd name="connsiteY814" fmla="*/ 4549973 h 6858000"/>
              <a:gd name="connsiteX815" fmla="*/ 5869221 w 6530564"/>
              <a:gd name="connsiteY815" fmla="*/ 4563850 h 6858000"/>
              <a:gd name="connsiteX816" fmla="*/ 5934654 w 6530564"/>
              <a:gd name="connsiteY816" fmla="*/ 4478149 h 6858000"/>
              <a:gd name="connsiteX817" fmla="*/ 5995761 w 6530564"/>
              <a:gd name="connsiteY817" fmla="*/ 4353528 h 6858000"/>
              <a:gd name="connsiteX818" fmla="*/ 6037497 w 6530564"/>
              <a:gd name="connsiteY818" fmla="*/ 4268905 h 6858000"/>
              <a:gd name="connsiteX819" fmla="*/ 6066979 w 6530564"/>
              <a:gd name="connsiteY819" fmla="*/ 4182916 h 6858000"/>
              <a:gd name="connsiteX820" fmla="*/ 6092089 w 6530564"/>
              <a:gd name="connsiteY820" fmla="*/ 4113800 h 6858000"/>
              <a:gd name="connsiteX821" fmla="*/ 6095089 w 6530564"/>
              <a:gd name="connsiteY821" fmla="*/ 4109174 h 6858000"/>
              <a:gd name="connsiteX822" fmla="*/ 6097275 w 6530564"/>
              <a:gd name="connsiteY822" fmla="*/ 4100738 h 6858000"/>
              <a:gd name="connsiteX823" fmla="*/ 6147797 w 6530564"/>
              <a:gd name="connsiteY823" fmla="*/ 3926580 h 6858000"/>
              <a:gd name="connsiteX824" fmla="*/ 6161681 w 6530564"/>
              <a:gd name="connsiteY824" fmla="*/ 3935566 h 6858000"/>
              <a:gd name="connsiteX825" fmla="*/ 6176677 w 6530564"/>
              <a:gd name="connsiteY825" fmla="*/ 3912441 h 6858000"/>
              <a:gd name="connsiteX826" fmla="*/ 6174493 w 6530564"/>
              <a:gd name="connsiteY826" fmla="*/ 3920876 h 6858000"/>
              <a:gd name="connsiteX827" fmla="*/ 6172306 w 6530564"/>
              <a:gd name="connsiteY827" fmla="*/ 3929312 h 6858000"/>
              <a:gd name="connsiteX828" fmla="*/ 6175307 w 6530564"/>
              <a:gd name="connsiteY828" fmla="*/ 3924687 h 6858000"/>
              <a:gd name="connsiteX829" fmla="*/ 6177492 w 6530564"/>
              <a:gd name="connsiteY829" fmla="*/ 3916252 h 6858000"/>
              <a:gd name="connsiteX830" fmla="*/ 6180491 w 6530564"/>
              <a:gd name="connsiteY830" fmla="*/ 3911626 h 6858000"/>
              <a:gd name="connsiteX831" fmla="*/ 6187861 w 6530564"/>
              <a:gd name="connsiteY831" fmla="*/ 3890129 h 6858000"/>
              <a:gd name="connsiteX832" fmla="*/ 6187047 w 6530564"/>
              <a:gd name="connsiteY832" fmla="*/ 3886319 h 6858000"/>
              <a:gd name="connsiteX833" fmla="*/ 6186233 w 6530564"/>
              <a:gd name="connsiteY833" fmla="*/ 3882508 h 6858000"/>
              <a:gd name="connsiteX834" fmla="*/ 6183373 w 6530564"/>
              <a:gd name="connsiteY834" fmla="*/ 3883119 h 6858000"/>
              <a:gd name="connsiteX835" fmla="*/ 6183513 w 6530564"/>
              <a:gd name="connsiteY835" fmla="*/ 3879104 h 6858000"/>
              <a:gd name="connsiteX836" fmla="*/ 6183791 w 6530564"/>
              <a:gd name="connsiteY836" fmla="*/ 3871076 h 6858000"/>
              <a:gd name="connsiteX837" fmla="*/ 6167166 w 6530564"/>
              <a:gd name="connsiteY837" fmla="*/ 3886581 h 6858000"/>
              <a:gd name="connsiteX838" fmla="*/ 6168280 w 6530564"/>
              <a:gd name="connsiteY838" fmla="*/ 3854469 h 6858000"/>
              <a:gd name="connsiteX839" fmla="*/ 6163653 w 6530564"/>
              <a:gd name="connsiteY839" fmla="*/ 3851471 h 6858000"/>
              <a:gd name="connsiteX840" fmla="*/ 6167465 w 6530564"/>
              <a:gd name="connsiteY840" fmla="*/ 3850657 h 6858000"/>
              <a:gd name="connsiteX841" fmla="*/ 6166651 w 6530564"/>
              <a:gd name="connsiteY841" fmla="*/ 3846847 h 6858000"/>
              <a:gd name="connsiteX842" fmla="*/ 6165837 w 6530564"/>
              <a:gd name="connsiteY842" fmla="*/ 3843036 h 6858000"/>
              <a:gd name="connsiteX843" fmla="*/ 6165022 w 6530564"/>
              <a:gd name="connsiteY843" fmla="*/ 3839226 h 6858000"/>
              <a:gd name="connsiteX844" fmla="*/ 6175693 w 6530564"/>
              <a:gd name="connsiteY844" fmla="*/ 3777178 h 6858000"/>
              <a:gd name="connsiteX845" fmla="*/ 6171880 w 6530564"/>
              <a:gd name="connsiteY845" fmla="*/ 3777993 h 6858000"/>
              <a:gd name="connsiteX846" fmla="*/ 6174879 w 6530564"/>
              <a:gd name="connsiteY846" fmla="*/ 3773367 h 6858000"/>
              <a:gd name="connsiteX847" fmla="*/ 6180065 w 6530564"/>
              <a:gd name="connsiteY847" fmla="*/ 3760306 h 6858000"/>
              <a:gd name="connsiteX848" fmla="*/ 6175436 w 6530564"/>
              <a:gd name="connsiteY848" fmla="*/ 3757310 h 6858000"/>
              <a:gd name="connsiteX849" fmla="*/ 6197548 w 6530564"/>
              <a:gd name="connsiteY849" fmla="*/ 3692818 h 6858000"/>
              <a:gd name="connsiteX850" fmla="*/ 6199520 w 6530564"/>
              <a:gd name="connsiteY850" fmla="*/ 3608723 h 6858000"/>
              <a:gd name="connsiteX851" fmla="*/ 6065238 w 6530564"/>
              <a:gd name="connsiteY851" fmla="*/ 3308795 h 6858000"/>
              <a:gd name="connsiteX852" fmla="*/ 6065531 w 6530564"/>
              <a:gd name="connsiteY852" fmla="*/ 3314628 h 6858000"/>
              <a:gd name="connsiteX853" fmla="*/ 5962661 w 6530564"/>
              <a:gd name="connsiteY853" fmla="*/ 3968210 h 6858000"/>
              <a:gd name="connsiteX854" fmla="*/ 5809937 w 6530564"/>
              <a:gd name="connsiteY854" fmla="*/ 4303923 h 6858000"/>
              <a:gd name="connsiteX855" fmla="*/ 5551706 w 6530564"/>
              <a:gd name="connsiteY855" fmla="*/ 4690196 h 6858000"/>
              <a:gd name="connsiteX856" fmla="*/ 5516536 w 6530564"/>
              <a:gd name="connsiteY856" fmla="*/ 4707050 h 6858000"/>
              <a:gd name="connsiteX857" fmla="*/ 5503087 w 6530564"/>
              <a:gd name="connsiteY857" fmla="*/ 4713664 h 6858000"/>
              <a:gd name="connsiteX858" fmla="*/ 5304022 w 6530564"/>
              <a:gd name="connsiteY858" fmla="*/ 4917255 h 6858000"/>
              <a:gd name="connsiteX859" fmla="*/ 5300471 w 6530564"/>
              <a:gd name="connsiteY859" fmla="*/ 4925062 h 6858000"/>
              <a:gd name="connsiteX860" fmla="*/ 5343981 w 6530564"/>
              <a:gd name="connsiteY860" fmla="*/ 4920662 h 6858000"/>
              <a:gd name="connsiteX861" fmla="*/ 5655346 w 6530564"/>
              <a:gd name="connsiteY861" fmla="*/ 4608480 h 6858000"/>
              <a:gd name="connsiteX862" fmla="*/ 5983356 w 6530564"/>
              <a:gd name="connsiteY862" fmla="*/ 3978135 h 6858000"/>
              <a:gd name="connsiteX863" fmla="*/ 6073117 w 6530564"/>
              <a:gd name="connsiteY863" fmla="*/ 3583217 h 6858000"/>
              <a:gd name="connsiteX864" fmla="*/ 6074066 w 6530564"/>
              <a:gd name="connsiteY864" fmla="*/ 3578467 h 6858000"/>
              <a:gd name="connsiteX865" fmla="*/ 6079369 w 6530564"/>
              <a:gd name="connsiteY865" fmla="*/ 3507090 h 6858000"/>
              <a:gd name="connsiteX866" fmla="*/ 6072751 w 6530564"/>
              <a:gd name="connsiteY866" fmla="*/ 3363985 h 6858000"/>
              <a:gd name="connsiteX867" fmla="*/ 2047326 w 6530564"/>
              <a:gd name="connsiteY867" fmla="*/ 3281632 h 6858000"/>
              <a:gd name="connsiteX868" fmla="*/ 2045645 w 6530564"/>
              <a:gd name="connsiteY868" fmla="*/ 3284178 h 6858000"/>
              <a:gd name="connsiteX869" fmla="*/ 2047343 w 6530564"/>
              <a:gd name="connsiteY869" fmla="*/ 3286585 h 6858000"/>
              <a:gd name="connsiteX870" fmla="*/ 2051036 w 6530564"/>
              <a:gd name="connsiteY870" fmla="*/ 3201671 h 6858000"/>
              <a:gd name="connsiteX871" fmla="*/ 2050661 w 6530564"/>
              <a:gd name="connsiteY871" fmla="*/ 3206416 h 6858000"/>
              <a:gd name="connsiteX872" fmla="*/ 2049263 w 6530564"/>
              <a:gd name="connsiteY872" fmla="*/ 3226807 h 6858000"/>
              <a:gd name="connsiteX873" fmla="*/ 2049406 w 6530564"/>
              <a:gd name="connsiteY873" fmla="*/ 3233130 h 6858000"/>
              <a:gd name="connsiteX874" fmla="*/ 1495570 w 6530564"/>
              <a:gd name="connsiteY874" fmla="*/ 3077486 h 6858000"/>
              <a:gd name="connsiteX875" fmla="*/ 1496569 w 6530564"/>
              <a:gd name="connsiteY875" fmla="*/ 3082159 h 6858000"/>
              <a:gd name="connsiteX876" fmla="*/ 1491897 w 6530564"/>
              <a:gd name="connsiteY876" fmla="*/ 3083156 h 6858000"/>
              <a:gd name="connsiteX877" fmla="*/ 1495570 w 6530564"/>
              <a:gd name="connsiteY877" fmla="*/ 3077486 h 6858000"/>
              <a:gd name="connsiteX878" fmla="*/ 2063000 w 6530564"/>
              <a:gd name="connsiteY878" fmla="*/ 3065542 h 6858000"/>
              <a:gd name="connsiteX879" fmla="*/ 2061195 w 6530564"/>
              <a:gd name="connsiteY879" fmla="*/ 3075253 h 6858000"/>
              <a:gd name="connsiteX880" fmla="*/ 2058277 w 6530564"/>
              <a:gd name="connsiteY880" fmla="*/ 3102543 h 6858000"/>
              <a:gd name="connsiteX881" fmla="*/ 2056929 w 6530564"/>
              <a:gd name="connsiteY881" fmla="*/ 3122128 h 6858000"/>
              <a:gd name="connsiteX882" fmla="*/ 6487598 w 6530564"/>
              <a:gd name="connsiteY882" fmla="*/ 3056185 h 6858000"/>
              <a:gd name="connsiteX883" fmla="*/ 6493268 w 6530564"/>
              <a:gd name="connsiteY883" fmla="*/ 3059858 h 6858000"/>
              <a:gd name="connsiteX884" fmla="*/ 6488597 w 6530564"/>
              <a:gd name="connsiteY884" fmla="*/ 3060857 h 6858000"/>
              <a:gd name="connsiteX885" fmla="*/ 6487598 w 6530564"/>
              <a:gd name="connsiteY885" fmla="*/ 3056185 h 6858000"/>
              <a:gd name="connsiteX886" fmla="*/ 6485963 w 6530564"/>
              <a:gd name="connsiteY886" fmla="*/ 3002807 h 6858000"/>
              <a:gd name="connsiteX887" fmla="*/ 6508597 w 6530564"/>
              <a:gd name="connsiteY887" fmla="*/ 3085888 h 6858000"/>
              <a:gd name="connsiteX888" fmla="*/ 6520853 w 6530564"/>
              <a:gd name="connsiteY888" fmla="*/ 3091817 h 6858000"/>
              <a:gd name="connsiteX889" fmla="*/ 6530564 w 6530564"/>
              <a:gd name="connsiteY889" fmla="*/ 3120178 h 6858000"/>
              <a:gd name="connsiteX890" fmla="*/ 6530564 w 6530564"/>
              <a:gd name="connsiteY890" fmla="*/ 3206162 h 6858000"/>
              <a:gd name="connsiteX891" fmla="*/ 6521209 w 6530564"/>
              <a:gd name="connsiteY891" fmla="*/ 3190646 h 6858000"/>
              <a:gd name="connsiteX892" fmla="*/ 6525881 w 6530564"/>
              <a:gd name="connsiteY892" fmla="*/ 3189649 h 6858000"/>
              <a:gd name="connsiteX893" fmla="*/ 6523885 w 6530564"/>
              <a:gd name="connsiteY893" fmla="*/ 3180305 h 6858000"/>
              <a:gd name="connsiteX894" fmla="*/ 6522887 w 6530564"/>
              <a:gd name="connsiteY894" fmla="*/ 3175635 h 6858000"/>
              <a:gd name="connsiteX895" fmla="*/ 6517578 w 6530564"/>
              <a:gd name="connsiteY895" fmla="*/ 3127927 h 6858000"/>
              <a:gd name="connsiteX896" fmla="*/ 6512907 w 6530564"/>
              <a:gd name="connsiteY896" fmla="*/ 3128925 h 6858000"/>
              <a:gd name="connsiteX897" fmla="*/ 6516581 w 6530564"/>
              <a:gd name="connsiteY897" fmla="*/ 3123256 h 6858000"/>
              <a:gd name="connsiteX898" fmla="*/ 6510911 w 6530564"/>
              <a:gd name="connsiteY898" fmla="*/ 3119583 h 6858000"/>
              <a:gd name="connsiteX899" fmla="*/ 6504923 w 6530564"/>
              <a:gd name="connsiteY899" fmla="*/ 3091557 h 6858000"/>
              <a:gd name="connsiteX900" fmla="*/ 6497260 w 6530564"/>
              <a:gd name="connsiteY900" fmla="*/ 3078542 h 6858000"/>
              <a:gd name="connsiteX901" fmla="*/ 6500931 w 6530564"/>
              <a:gd name="connsiteY901" fmla="*/ 3072873 h 6858000"/>
              <a:gd name="connsiteX902" fmla="*/ 6490593 w 6530564"/>
              <a:gd name="connsiteY902" fmla="*/ 3070198 h 6858000"/>
              <a:gd name="connsiteX903" fmla="*/ 6495263 w 6530564"/>
              <a:gd name="connsiteY903" fmla="*/ 3069200 h 6858000"/>
              <a:gd name="connsiteX904" fmla="*/ 6494265 w 6530564"/>
              <a:gd name="connsiteY904" fmla="*/ 3064529 h 6858000"/>
              <a:gd name="connsiteX905" fmla="*/ 6493268 w 6530564"/>
              <a:gd name="connsiteY905" fmla="*/ 3059858 h 6858000"/>
              <a:gd name="connsiteX906" fmla="*/ 6492269 w 6530564"/>
              <a:gd name="connsiteY906" fmla="*/ 3055188 h 6858000"/>
              <a:gd name="connsiteX907" fmla="*/ 6491272 w 6530564"/>
              <a:gd name="connsiteY907" fmla="*/ 3050515 h 6858000"/>
              <a:gd name="connsiteX908" fmla="*/ 6493945 w 6530564"/>
              <a:gd name="connsiteY908" fmla="*/ 3040177 h 6858000"/>
              <a:gd name="connsiteX909" fmla="*/ 6487279 w 6530564"/>
              <a:gd name="connsiteY909" fmla="*/ 3031831 h 6858000"/>
              <a:gd name="connsiteX910" fmla="*/ 6485963 w 6530564"/>
              <a:gd name="connsiteY910" fmla="*/ 3002807 h 6858000"/>
              <a:gd name="connsiteX911" fmla="*/ 2135961 w 6530564"/>
              <a:gd name="connsiteY911" fmla="*/ 2977892 h 6858000"/>
              <a:gd name="connsiteX912" fmla="*/ 2135002 w 6530564"/>
              <a:gd name="connsiteY912" fmla="*/ 2982694 h 6858000"/>
              <a:gd name="connsiteX913" fmla="*/ 2136350 w 6530564"/>
              <a:gd name="connsiteY913" fmla="*/ 2985028 h 6858000"/>
              <a:gd name="connsiteX914" fmla="*/ 2138107 w 6530564"/>
              <a:gd name="connsiteY914" fmla="*/ 2978468 h 6858000"/>
              <a:gd name="connsiteX915" fmla="*/ 1530525 w 6530564"/>
              <a:gd name="connsiteY915" fmla="*/ 2870743 h 6858000"/>
              <a:gd name="connsiteX916" fmla="*/ 1530389 w 6530564"/>
              <a:gd name="connsiteY916" fmla="*/ 2874680 h 6858000"/>
              <a:gd name="connsiteX917" fmla="*/ 1526716 w 6530564"/>
              <a:gd name="connsiteY917" fmla="*/ 2880348 h 6858000"/>
              <a:gd name="connsiteX918" fmla="*/ 1549890 w 6530564"/>
              <a:gd name="connsiteY918" fmla="*/ 2806826 h 6858000"/>
              <a:gd name="connsiteX919" fmla="*/ 1550113 w 6530564"/>
              <a:gd name="connsiteY919" fmla="*/ 2806971 h 6858000"/>
              <a:gd name="connsiteX920" fmla="*/ 1549629 w 6530564"/>
              <a:gd name="connsiteY920" fmla="*/ 2807814 h 6858000"/>
              <a:gd name="connsiteX921" fmla="*/ 2190201 w 6530564"/>
              <a:gd name="connsiteY921" fmla="*/ 2770932 h 6858000"/>
              <a:gd name="connsiteX922" fmla="*/ 2189323 w 6530564"/>
              <a:gd name="connsiteY922" fmla="*/ 2774211 h 6858000"/>
              <a:gd name="connsiteX923" fmla="*/ 2188443 w 6530564"/>
              <a:gd name="connsiteY923" fmla="*/ 2777491 h 6858000"/>
              <a:gd name="connsiteX924" fmla="*/ 2184927 w 6530564"/>
              <a:gd name="connsiteY924" fmla="*/ 2790612 h 6858000"/>
              <a:gd name="connsiteX925" fmla="*/ 2181290 w 6530564"/>
              <a:gd name="connsiteY925" fmla="*/ 2797164 h 6858000"/>
              <a:gd name="connsiteX926" fmla="*/ 6368398 w 6530564"/>
              <a:gd name="connsiteY926" fmla="*/ 2681145 h 6858000"/>
              <a:gd name="connsiteX927" fmla="*/ 6376065 w 6530564"/>
              <a:gd name="connsiteY927" fmla="*/ 2694161 h 6858000"/>
              <a:gd name="connsiteX928" fmla="*/ 6377063 w 6530564"/>
              <a:gd name="connsiteY928" fmla="*/ 2698832 h 6858000"/>
              <a:gd name="connsiteX929" fmla="*/ 6378061 w 6530564"/>
              <a:gd name="connsiteY929" fmla="*/ 2703503 h 6858000"/>
              <a:gd name="connsiteX930" fmla="*/ 6379057 w 6530564"/>
              <a:gd name="connsiteY930" fmla="*/ 2708174 h 6858000"/>
              <a:gd name="connsiteX931" fmla="*/ 6372391 w 6530564"/>
              <a:gd name="connsiteY931" fmla="*/ 2699831 h 6858000"/>
              <a:gd name="connsiteX932" fmla="*/ 6368398 w 6530564"/>
              <a:gd name="connsiteY932" fmla="*/ 2681145 h 6858000"/>
              <a:gd name="connsiteX933" fmla="*/ 1615952 w 6530564"/>
              <a:gd name="connsiteY933" fmla="*/ 2612189 h 6858000"/>
              <a:gd name="connsiteX934" fmla="*/ 1617948 w 6530564"/>
              <a:gd name="connsiteY934" fmla="*/ 2621531 h 6858000"/>
              <a:gd name="connsiteX935" fmla="*/ 1578861 w 6530564"/>
              <a:gd name="connsiteY935" fmla="*/ 2712914 h 6858000"/>
              <a:gd name="connsiteX936" fmla="*/ 1573966 w 6530564"/>
              <a:gd name="connsiteY936" fmla="*/ 2741433 h 6858000"/>
              <a:gd name="connsiteX937" fmla="*/ 1556905 w 6530564"/>
              <a:gd name="connsiteY937" fmla="*/ 2780304 h 6858000"/>
              <a:gd name="connsiteX938" fmla="*/ 1579289 w 6530564"/>
              <a:gd name="connsiteY938" fmla="*/ 2695699 h 6858000"/>
              <a:gd name="connsiteX939" fmla="*/ 1595842 w 6530564"/>
              <a:gd name="connsiteY939" fmla="*/ 2645791 h 6858000"/>
              <a:gd name="connsiteX940" fmla="*/ 1603256 w 6530564"/>
              <a:gd name="connsiteY940" fmla="*/ 2644207 h 6858000"/>
              <a:gd name="connsiteX941" fmla="*/ 1612279 w 6530564"/>
              <a:gd name="connsiteY941" fmla="*/ 2617859 h 6858000"/>
              <a:gd name="connsiteX942" fmla="*/ 1615952 w 6530564"/>
              <a:gd name="connsiteY942" fmla="*/ 2612189 h 6858000"/>
              <a:gd name="connsiteX943" fmla="*/ 1613956 w 6530564"/>
              <a:gd name="connsiteY943" fmla="*/ 2602847 h 6858000"/>
              <a:gd name="connsiteX944" fmla="*/ 1611280 w 6530564"/>
              <a:gd name="connsiteY944" fmla="*/ 2613188 h 6858000"/>
              <a:gd name="connsiteX945" fmla="*/ 1607608 w 6530564"/>
              <a:gd name="connsiteY945" fmla="*/ 2618857 h 6858000"/>
              <a:gd name="connsiteX946" fmla="*/ 1599798 w 6530564"/>
              <a:gd name="connsiteY946" fmla="*/ 2633861 h 6858000"/>
              <a:gd name="connsiteX947" fmla="*/ 1607087 w 6530564"/>
              <a:gd name="connsiteY947" fmla="*/ 2611884 h 6858000"/>
              <a:gd name="connsiteX948" fmla="*/ 1610283 w 6530564"/>
              <a:gd name="connsiteY948" fmla="*/ 2608515 h 6858000"/>
              <a:gd name="connsiteX949" fmla="*/ 1609003 w 6530564"/>
              <a:gd name="connsiteY949" fmla="*/ 2606107 h 6858000"/>
              <a:gd name="connsiteX950" fmla="*/ 1609622 w 6530564"/>
              <a:gd name="connsiteY950" fmla="*/ 2604236 h 6858000"/>
              <a:gd name="connsiteX951" fmla="*/ 1612438 w 6530564"/>
              <a:gd name="connsiteY951" fmla="*/ 2595743 h 6858000"/>
              <a:gd name="connsiteX952" fmla="*/ 1612958 w 6530564"/>
              <a:gd name="connsiteY952" fmla="*/ 2598177 h 6858000"/>
              <a:gd name="connsiteX953" fmla="*/ 1611136 w 6530564"/>
              <a:gd name="connsiteY953" fmla="*/ 2599671 h 6858000"/>
              <a:gd name="connsiteX954" fmla="*/ 1622980 w 6530564"/>
              <a:gd name="connsiteY954" fmla="*/ 2576498 h 6858000"/>
              <a:gd name="connsiteX955" fmla="*/ 1620306 w 6530564"/>
              <a:gd name="connsiteY955" fmla="*/ 2586839 h 6858000"/>
              <a:gd name="connsiteX956" fmla="*/ 1619308 w 6530564"/>
              <a:gd name="connsiteY956" fmla="*/ 2582167 h 6858000"/>
              <a:gd name="connsiteX957" fmla="*/ 1616762 w 6530564"/>
              <a:gd name="connsiteY957" fmla="*/ 2582712 h 6858000"/>
              <a:gd name="connsiteX958" fmla="*/ 1618505 w 6530564"/>
              <a:gd name="connsiteY958" fmla="*/ 2577454 h 6858000"/>
              <a:gd name="connsiteX959" fmla="*/ 1649502 w 6530564"/>
              <a:gd name="connsiteY959" fmla="*/ 2499886 h 6858000"/>
              <a:gd name="connsiteX960" fmla="*/ 1648634 w 6530564"/>
              <a:gd name="connsiteY960" fmla="*/ 2503325 h 6858000"/>
              <a:gd name="connsiteX961" fmla="*/ 1655719 w 6530564"/>
              <a:gd name="connsiteY961" fmla="*/ 2501126 h 6858000"/>
              <a:gd name="connsiteX962" fmla="*/ 1625655 w 6530564"/>
              <a:gd name="connsiteY962" fmla="*/ 2566159 h 6858000"/>
              <a:gd name="connsiteX963" fmla="*/ 1621993 w 6530564"/>
              <a:gd name="connsiteY963" fmla="*/ 2566942 h 6858000"/>
              <a:gd name="connsiteX964" fmla="*/ 1623115 w 6530564"/>
              <a:gd name="connsiteY964" fmla="*/ 2563555 h 6858000"/>
              <a:gd name="connsiteX965" fmla="*/ 2319373 w 6530564"/>
              <a:gd name="connsiteY965" fmla="*/ 2498792 h 6858000"/>
              <a:gd name="connsiteX966" fmla="*/ 2303814 w 6530564"/>
              <a:gd name="connsiteY966" fmla="*/ 2500188 h 6858000"/>
              <a:gd name="connsiteX967" fmla="*/ 2290837 w 6530564"/>
              <a:gd name="connsiteY967" fmla="*/ 2517807 h 6858000"/>
              <a:gd name="connsiteX968" fmla="*/ 2215875 w 6530564"/>
              <a:gd name="connsiteY968" fmla="*/ 2697450 h 6858000"/>
              <a:gd name="connsiteX969" fmla="*/ 2209226 w 6530564"/>
              <a:gd name="connsiteY969" fmla="*/ 2715686 h 6858000"/>
              <a:gd name="connsiteX970" fmla="*/ 2208765 w 6530564"/>
              <a:gd name="connsiteY970" fmla="*/ 2718664 h 6858000"/>
              <a:gd name="connsiteX971" fmla="*/ 2202915 w 6530564"/>
              <a:gd name="connsiteY971" fmla="*/ 2749726 h 6858000"/>
              <a:gd name="connsiteX972" fmla="*/ 2202035 w 6530564"/>
              <a:gd name="connsiteY972" fmla="*/ 2753007 h 6858000"/>
              <a:gd name="connsiteX973" fmla="*/ 2195240 w 6530564"/>
              <a:gd name="connsiteY973" fmla="*/ 2765248 h 6858000"/>
              <a:gd name="connsiteX974" fmla="*/ 2191960 w 6530564"/>
              <a:gd name="connsiteY974" fmla="*/ 2764370 h 6858000"/>
              <a:gd name="connsiteX975" fmla="*/ 2191515 w 6530564"/>
              <a:gd name="connsiteY975" fmla="*/ 2764250 h 6858000"/>
              <a:gd name="connsiteX976" fmla="*/ 2182554 w 6530564"/>
              <a:gd name="connsiteY976" fmla="*/ 2788823 h 6858000"/>
              <a:gd name="connsiteX977" fmla="*/ 2178751 w 6530564"/>
              <a:gd name="connsiteY977" fmla="*/ 2801737 h 6858000"/>
              <a:gd name="connsiteX978" fmla="*/ 2181290 w 6530564"/>
              <a:gd name="connsiteY978" fmla="*/ 2797164 h 6858000"/>
              <a:gd name="connsiteX979" fmla="*/ 2172327 w 6530564"/>
              <a:gd name="connsiteY979" fmla="*/ 2823555 h 6858000"/>
              <a:gd name="connsiteX980" fmla="*/ 2164219 w 6530564"/>
              <a:gd name="connsiteY980" fmla="*/ 2851082 h 6858000"/>
              <a:gd name="connsiteX981" fmla="*/ 2161835 w 6530564"/>
              <a:gd name="connsiteY981" fmla="*/ 2861828 h 6858000"/>
              <a:gd name="connsiteX982" fmla="*/ 2158794 w 6530564"/>
              <a:gd name="connsiteY982" fmla="*/ 2875021 h 6858000"/>
              <a:gd name="connsiteX983" fmla="*/ 2157915 w 6530564"/>
              <a:gd name="connsiteY983" fmla="*/ 2878301 h 6858000"/>
              <a:gd name="connsiteX984" fmla="*/ 2148821 w 6530564"/>
              <a:gd name="connsiteY984" fmla="*/ 2913407 h 6858000"/>
              <a:gd name="connsiteX985" fmla="*/ 2139494 w 6530564"/>
              <a:gd name="connsiteY985" fmla="*/ 2960172 h 6858000"/>
              <a:gd name="connsiteX986" fmla="*/ 2142037 w 6530564"/>
              <a:gd name="connsiteY986" fmla="*/ 2950680 h 6858000"/>
              <a:gd name="connsiteX987" fmla="*/ 2161195 w 6530564"/>
              <a:gd name="connsiteY987" fmla="*/ 2879181 h 6858000"/>
              <a:gd name="connsiteX988" fmla="*/ 2168636 w 6530564"/>
              <a:gd name="connsiteY988" fmla="*/ 2877658 h 6858000"/>
              <a:gd name="connsiteX989" fmla="*/ 2169514 w 6530564"/>
              <a:gd name="connsiteY989" fmla="*/ 2874377 h 6858000"/>
              <a:gd name="connsiteX990" fmla="*/ 2166235 w 6530564"/>
              <a:gd name="connsiteY990" fmla="*/ 2873499 h 6858000"/>
              <a:gd name="connsiteX991" fmla="*/ 2184693 w 6530564"/>
              <a:gd name="connsiteY991" fmla="*/ 2804613 h 6858000"/>
              <a:gd name="connsiteX992" fmla="*/ 2181412 w 6530564"/>
              <a:gd name="connsiteY992" fmla="*/ 2803733 h 6858000"/>
              <a:gd name="connsiteX993" fmla="*/ 2188209 w 6530564"/>
              <a:gd name="connsiteY993" fmla="*/ 2791491 h 6858000"/>
              <a:gd name="connsiteX994" fmla="*/ 2189966 w 6530564"/>
              <a:gd name="connsiteY994" fmla="*/ 2784930 h 6858000"/>
              <a:gd name="connsiteX995" fmla="*/ 2202207 w 6530564"/>
              <a:gd name="connsiteY995" fmla="*/ 2791725 h 6858000"/>
              <a:gd name="connsiteX996" fmla="*/ 2198691 w 6530564"/>
              <a:gd name="connsiteY996" fmla="*/ 2804847 h 6858000"/>
              <a:gd name="connsiteX997" fmla="*/ 2193417 w 6530564"/>
              <a:gd name="connsiteY997" fmla="*/ 2824530 h 6858000"/>
              <a:gd name="connsiteX998" fmla="*/ 2192539 w 6530564"/>
              <a:gd name="connsiteY998" fmla="*/ 2827809 h 6858000"/>
              <a:gd name="connsiteX999" fmla="*/ 2191660 w 6530564"/>
              <a:gd name="connsiteY999" fmla="*/ 2831090 h 6858000"/>
              <a:gd name="connsiteX1000" fmla="*/ 2189902 w 6530564"/>
              <a:gd name="connsiteY1000" fmla="*/ 2837650 h 6858000"/>
              <a:gd name="connsiteX1001" fmla="*/ 2189023 w 6530564"/>
              <a:gd name="connsiteY1001" fmla="*/ 2840931 h 6858000"/>
              <a:gd name="connsiteX1002" fmla="*/ 2189696 w 6530564"/>
              <a:gd name="connsiteY1002" fmla="*/ 2840543 h 6858000"/>
              <a:gd name="connsiteX1003" fmla="*/ 2208348 w 6530564"/>
              <a:gd name="connsiteY1003" fmla="*/ 2778797 h 6858000"/>
              <a:gd name="connsiteX1004" fmla="*/ 2211622 w 6530564"/>
              <a:gd name="connsiteY1004" fmla="*/ 2769653 h 6858000"/>
              <a:gd name="connsiteX1005" fmla="*/ 2207481 w 6530564"/>
              <a:gd name="connsiteY1005" fmla="*/ 2772046 h 6858000"/>
              <a:gd name="connsiteX1006" fmla="*/ 2203965 w 6530564"/>
              <a:gd name="connsiteY1006" fmla="*/ 2785166 h 6858000"/>
              <a:gd name="connsiteX1007" fmla="*/ 2192603 w 6530564"/>
              <a:gd name="connsiteY1007" fmla="*/ 2775089 h 6858000"/>
              <a:gd name="connsiteX1008" fmla="*/ 2194361 w 6530564"/>
              <a:gd name="connsiteY1008" fmla="*/ 2768530 h 6858000"/>
              <a:gd name="connsiteX1009" fmla="*/ 2195240 w 6530564"/>
              <a:gd name="connsiteY1009" fmla="*/ 2765248 h 6858000"/>
              <a:gd name="connsiteX1010" fmla="*/ 2197641 w 6530564"/>
              <a:gd name="connsiteY1010" fmla="*/ 2769408 h 6858000"/>
              <a:gd name="connsiteX1011" fmla="*/ 2201800 w 6530564"/>
              <a:gd name="connsiteY1011" fmla="*/ 2767006 h 6858000"/>
              <a:gd name="connsiteX1012" fmla="*/ 2200278 w 6530564"/>
              <a:gd name="connsiteY1012" fmla="*/ 2759567 h 6858000"/>
              <a:gd name="connsiteX1013" fmla="*/ 2201156 w 6530564"/>
              <a:gd name="connsiteY1013" fmla="*/ 2756287 h 6858000"/>
              <a:gd name="connsiteX1014" fmla="*/ 2207953 w 6530564"/>
              <a:gd name="connsiteY1014" fmla="*/ 2744045 h 6858000"/>
              <a:gd name="connsiteX1015" fmla="*/ 2216271 w 6530564"/>
              <a:gd name="connsiteY1015" fmla="*/ 2739241 h 6858000"/>
              <a:gd name="connsiteX1016" fmla="*/ 2225703 w 6530564"/>
              <a:gd name="connsiteY1016" fmla="*/ 2717159 h 6858000"/>
              <a:gd name="connsiteX1017" fmla="*/ 2220022 w 6530564"/>
              <a:gd name="connsiteY1017" fmla="*/ 2712121 h 6858000"/>
              <a:gd name="connsiteX1018" fmla="*/ 2227462 w 6530564"/>
              <a:gd name="connsiteY1018" fmla="*/ 2710598 h 6858000"/>
              <a:gd name="connsiteX1019" fmla="*/ 2229455 w 6530564"/>
              <a:gd name="connsiteY1019" fmla="*/ 2690037 h 6858000"/>
              <a:gd name="connsiteX1020" fmla="*/ 2238887 w 6530564"/>
              <a:gd name="connsiteY1020" fmla="*/ 2667954 h 6858000"/>
              <a:gd name="connsiteX1021" fmla="*/ 2239767 w 6530564"/>
              <a:gd name="connsiteY1021" fmla="*/ 2664674 h 6858000"/>
              <a:gd name="connsiteX1022" fmla="*/ 2248965 w 6530564"/>
              <a:gd name="connsiteY1022" fmla="*/ 2656591 h 6858000"/>
              <a:gd name="connsiteX1023" fmla="*/ 2252715 w 6530564"/>
              <a:gd name="connsiteY1023" fmla="*/ 2629469 h 6858000"/>
              <a:gd name="connsiteX1024" fmla="*/ 2266307 w 6530564"/>
              <a:gd name="connsiteY1024" fmla="*/ 2604985 h 6858000"/>
              <a:gd name="connsiteX1025" fmla="*/ 2273104 w 6530564"/>
              <a:gd name="connsiteY1025" fmla="*/ 2592744 h 6858000"/>
              <a:gd name="connsiteX1026" fmla="*/ 2287340 w 6530564"/>
              <a:gd name="connsiteY1026" fmla="*/ 2578980 h 6858000"/>
              <a:gd name="connsiteX1027" fmla="*/ 2314759 w 6530564"/>
              <a:gd name="connsiteY1027" fmla="*/ 2516010 h 6858000"/>
              <a:gd name="connsiteX1028" fmla="*/ 2318274 w 6530564"/>
              <a:gd name="connsiteY1028" fmla="*/ 2502889 h 6858000"/>
              <a:gd name="connsiteX1029" fmla="*/ 1745743 w 6530564"/>
              <a:gd name="connsiteY1029" fmla="*/ 2277280 h 6858000"/>
              <a:gd name="connsiteX1030" fmla="*/ 1746544 w 6530564"/>
              <a:gd name="connsiteY1030" fmla="*/ 2277481 h 6858000"/>
              <a:gd name="connsiteX1031" fmla="*/ 1735073 w 6530564"/>
              <a:gd name="connsiteY1031" fmla="*/ 2301013 h 6858000"/>
              <a:gd name="connsiteX1032" fmla="*/ 1715529 w 6530564"/>
              <a:gd name="connsiteY1032" fmla="*/ 2346705 h 6858000"/>
              <a:gd name="connsiteX1033" fmla="*/ 1682110 w 6530564"/>
              <a:gd name="connsiteY1033" fmla="*/ 2441760 h 6858000"/>
              <a:gd name="connsiteX1034" fmla="*/ 1676442 w 6530564"/>
              <a:gd name="connsiteY1034" fmla="*/ 2438087 h 6858000"/>
              <a:gd name="connsiteX1035" fmla="*/ 1665372 w 6530564"/>
              <a:gd name="connsiteY1035" fmla="*/ 2469147 h 6858000"/>
              <a:gd name="connsiteX1036" fmla="*/ 1652015 w 6530564"/>
              <a:gd name="connsiteY1036" fmla="*/ 2493822 h 6858000"/>
              <a:gd name="connsiteX1037" fmla="*/ 1729501 w 6530564"/>
              <a:gd name="connsiteY1037" fmla="*/ 2306860 h 6858000"/>
              <a:gd name="connsiteX1038" fmla="*/ 1737409 w 6530564"/>
              <a:gd name="connsiteY1038" fmla="*/ 2286918 h 6858000"/>
              <a:gd name="connsiteX1039" fmla="*/ 1745743 w 6530564"/>
              <a:gd name="connsiteY1039" fmla="*/ 2277280 h 6858000"/>
              <a:gd name="connsiteX1040" fmla="*/ 2406271 w 6530564"/>
              <a:gd name="connsiteY1040" fmla="*/ 2140812 h 6858000"/>
              <a:gd name="connsiteX1041" fmla="*/ 2381400 w 6530564"/>
              <a:gd name="connsiteY1041" fmla="*/ 2172178 h 6858000"/>
              <a:gd name="connsiteX1042" fmla="*/ 2360419 w 6530564"/>
              <a:gd name="connsiteY1042" fmla="*/ 2201275 h 6858000"/>
              <a:gd name="connsiteX1043" fmla="*/ 2279573 w 6530564"/>
              <a:gd name="connsiteY1043" fmla="*/ 2306181 h 6858000"/>
              <a:gd name="connsiteX1044" fmla="*/ 2232000 w 6530564"/>
              <a:gd name="connsiteY1044" fmla="*/ 2391875 h 6858000"/>
              <a:gd name="connsiteX1045" fmla="*/ 2198898 w 6530564"/>
              <a:gd name="connsiteY1045" fmla="*/ 2449807 h 6858000"/>
              <a:gd name="connsiteX1046" fmla="*/ 2155721 w 6530564"/>
              <a:gd name="connsiteY1046" fmla="*/ 2519101 h 6858000"/>
              <a:gd name="connsiteX1047" fmla="*/ 2112543 w 6530564"/>
              <a:gd name="connsiteY1047" fmla="*/ 2588395 h 6858000"/>
              <a:gd name="connsiteX1048" fmla="*/ 2098073 w 6530564"/>
              <a:gd name="connsiteY1048" fmla="*/ 2616160 h 6858000"/>
              <a:gd name="connsiteX1049" fmla="*/ 2078328 w 6530564"/>
              <a:gd name="connsiteY1049" fmla="*/ 2663606 h 6858000"/>
              <a:gd name="connsiteX1050" fmla="*/ 2074811 w 6530564"/>
              <a:gd name="connsiteY1050" fmla="*/ 2676728 h 6858000"/>
              <a:gd name="connsiteX1051" fmla="*/ 2050908 w 6530564"/>
              <a:gd name="connsiteY1051" fmla="*/ 2726574 h 6858000"/>
              <a:gd name="connsiteX1052" fmla="*/ 2050028 w 6530564"/>
              <a:gd name="connsiteY1052" fmla="*/ 2729856 h 6858000"/>
              <a:gd name="connsiteX1053" fmla="*/ 2046748 w 6530564"/>
              <a:gd name="connsiteY1053" fmla="*/ 2728977 h 6858000"/>
              <a:gd name="connsiteX1054" fmla="*/ 2044991 w 6530564"/>
              <a:gd name="connsiteY1054" fmla="*/ 2735538 h 6858000"/>
              <a:gd name="connsiteX1055" fmla="*/ 2048271 w 6530564"/>
              <a:gd name="connsiteY1055" fmla="*/ 2736415 h 6858000"/>
              <a:gd name="connsiteX1056" fmla="*/ 2049149 w 6530564"/>
              <a:gd name="connsiteY1056" fmla="*/ 2733136 h 6858000"/>
              <a:gd name="connsiteX1057" fmla="*/ 2048035 w 6530564"/>
              <a:gd name="connsiteY1057" fmla="*/ 2750415 h 6858000"/>
              <a:gd name="connsiteX1058" fmla="*/ 1995770 w 6530564"/>
              <a:gd name="connsiteY1058" fmla="*/ 2919234 h 6858000"/>
              <a:gd name="connsiteX1059" fmla="*/ 1981470 w 6530564"/>
              <a:gd name="connsiteY1059" fmla="*/ 2985718 h 6858000"/>
              <a:gd name="connsiteX1060" fmla="*/ 1964707 w 6530564"/>
              <a:gd name="connsiteY1060" fmla="*/ 3100763 h 6858000"/>
              <a:gd name="connsiteX1061" fmla="*/ 1953626 w 6530564"/>
              <a:gd name="connsiteY1061" fmla="*/ 3220847 h 6858000"/>
              <a:gd name="connsiteX1062" fmla="*/ 1948288 w 6530564"/>
              <a:gd name="connsiteY1062" fmla="*/ 3293249 h 6858000"/>
              <a:gd name="connsiteX1063" fmla="*/ 1945417 w 6530564"/>
              <a:gd name="connsiteY1063" fmla="*/ 3317092 h 6858000"/>
              <a:gd name="connsiteX1064" fmla="*/ 1946232 w 6530564"/>
              <a:gd name="connsiteY1064" fmla="*/ 3366530 h 6858000"/>
              <a:gd name="connsiteX1065" fmla="*/ 1942952 w 6530564"/>
              <a:gd name="connsiteY1065" fmla="*/ 3365651 h 6858000"/>
              <a:gd name="connsiteX1066" fmla="*/ 1942074 w 6530564"/>
              <a:gd name="connsiteY1066" fmla="*/ 3368931 h 6858000"/>
              <a:gd name="connsiteX1067" fmla="*/ 1940315 w 6530564"/>
              <a:gd name="connsiteY1067" fmla="*/ 3375492 h 6858000"/>
              <a:gd name="connsiteX1068" fmla="*/ 1942716 w 6530564"/>
              <a:gd name="connsiteY1068" fmla="*/ 3379652 h 6858000"/>
              <a:gd name="connsiteX1069" fmla="*/ 1937678 w 6530564"/>
              <a:gd name="connsiteY1069" fmla="*/ 3385333 h 6858000"/>
              <a:gd name="connsiteX1070" fmla="*/ 1944239 w 6530564"/>
              <a:gd name="connsiteY1070" fmla="*/ 3387091 h 6858000"/>
              <a:gd name="connsiteX1071" fmla="*/ 1943359 w 6530564"/>
              <a:gd name="connsiteY1071" fmla="*/ 3390371 h 6858000"/>
              <a:gd name="connsiteX1072" fmla="*/ 1944882 w 6530564"/>
              <a:gd name="connsiteY1072" fmla="*/ 3397810 h 6858000"/>
              <a:gd name="connsiteX1073" fmla="*/ 1949920 w 6530564"/>
              <a:gd name="connsiteY1073" fmla="*/ 3392128 h 6858000"/>
              <a:gd name="connsiteX1074" fmla="*/ 1946640 w 6530564"/>
              <a:gd name="connsiteY1074" fmla="*/ 3391250 h 6858000"/>
              <a:gd name="connsiteX1075" fmla="*/ 1950798 w 6530564"/>
              <a:gd name="connsiteY1075" fmla="*/ 3388848 h 6858000"/>
              <a:gd name="connsiteX1076" fmla="*/ 1955068 w 6530564"/>
              <a:gd name="connsiteY1076" fmla="*/ 3477887 h 6858000"/>
              <a:gd name="connsiteX1077" fmla="*/ 1967593 w 6530564"/>
              <a:gd name="connsiteY1077" fmla="*/ 3614845 h 6858000"/>
              <a:gd name="connsiteX1078" fmla="*/ 1964311 w 6530564"/>
              <a:gd name="connsiteY1078" fmla="*/ 3613965 h 6858000"/>
              <a:gd name="connsiteX1079" fmla="*/ 1965190 w 6530564"/>
              <a:gd name="connsiteY1079" fmla="*/ 3610685 h 6858000"/>
              <a:gd name="connsiteX1080" fmla="*/ 1959509 w 6530564"/>
              <a:gd name="connsiteY1080" fmla="*/ 3605646 h 6858000"/>
              <a:gd name="connsiteX1081" fmla="*/ 1961030 w 6530564"/>
              <a:gd name="connsiteY1081" fmla="*/ 3613086 h 6858000"/>
              <a:gd name="connsiteX1082" fmla="*/ 1962553 w 6530564"/>
              <a:gd name="connsiteY1082" fmla="*/ 3620525 h 6858000"/>
              <a:gd name="connsiteX1083" fmla="*/ 1956636 w 6530564"/>
              <a:gd name="connsiteY1083" fmla="*/ 3629487 h 6858000"/>
              <a:gd name="connsiteX1084" fmla="*/ 1960956 w 6530564"/>
              <a:gd name="connsiteY1084" fmla="*/ 3629767 h 6858000"/>
              <a:gd name="connsiteX1085" fmla="*/ 1961195 w 6530564"/>
              <a:gd name="connsiteY1085" fmla="*/ 3627779 h 6858000"/>
              <a:gd name="connsiteX1086" fmla="*/ 1965598 w 6530564"/>
              <a:gd name="connsiteY1086" fmla="*/ 3635404 h 6858000"/>
              <a:gd name="connsiteX1087" fmla="*/ 1968235 w 6530564"/>
              <a:gd name="connsiteY1087" fmla="*/ 3625564 h 6858000"/>
              <a:gd name="connsiteX1088" fmla="*/ 1982406 w 6530564"/>
              <a:gd name="connsiteY1088" fmla="*/ 3664519 h 6858000"/>
              <a:gd name="connsiteX1089" fmla="*/ 1978248 w 6530564"/>
              <a:gd name="connsiteY1089" fmla="*/ 3666921 h 6858000"/>
              <a:gd name="connsiteX1090" fmla="*/ 1993063 w 6530564"/>
              <a:gd name="connsiteY1090" fmla="*/ 3716595 h 6858000"/>
              <a:gd name="connsiteX1091" fmla="*/ 1990662 w 6530564"/>
              <a:gd name="connsiteY1091" fmla="*/ 3712437 h 6858000"/>
              <a:gd name="connsiteX1092" fmla="*/ 2000440 w 6530564"/>
              <a:gd name="connsiteY1092" fmla="*/ 3767792 h 6858000"/>
              <a:gd name="connsiteX1093" fmla="*/ 2002841 w 6530564"/>
              <a:gd name="connsiteY1093" fmla="*/ 3771952 h 6858000"/>
              <a:gd name="connsiteX1094" fmla="*/ 2006357 w 6530564"/>
              <a:gd name="connsiteY1094" fmla="*/ 3758832 h 6858000"/>
              <a:gd name="connsiteX1095" fmla="*/ 2017248 w 6530564"/>
              <a:gd name="connsiteY1095" fmla="*/ 3796907 h 6858000"/>
              <a:gd name="connsiteX1096" fmla="*/ 2012210 w 6530564"/>
              <a:gd name="connsiteY1096" fmla="*/ 3802590 h 6858000"/>
              <a:gd name="connsiteX1097" fmla="*/ 2020293 w 6530564"/>
              <a:gd name="connsiteY1097" fmla="*/ 3811786 h 6858000"/>
              <a:gd name="connsiteX1098" fmla="*/ 2022695 w 6530564"/>
              <a:gd name="connsiteY1098" fmla="*/ 3815946 h 6858000"/>
              <a:gd name="connsiteX1099" fmla="*/ 2027497 w 6530564"/>
              <a:gd name="connsiteY1099" fmla="*/ 3824264 h 6858000"/>
              <a:gd name="connsiteX1100" fmla="*/ 2029256 w 6530564"/>
              <a:gd name="connsiteY1100" fmla="*/ 3817704 h 6858000"/>
              <a:gd name="connsiteX1101" fmla="*/ 2030134 w 6530564"/>
              <a:gd name="connsiteY1101" fmla="*/ 3814423 h 6858000"/>
              <a:gd name="connsiteX1102" fmla="*/ 2060002 w 6530564"/>
              <a:gd name="connsiteY1102" fmla="*/ 3899774 h 6858000"/>
              <a:gd name="connsiteX1103" fmla="*/ 2059530 w 6530564"/>
              <a:gd name="connsiteY1103" fmla="*/ 3927774 h 6858000"/>
              <a:gd name="connsiteX1104" fmla="*/ 2056251 w 6530564"/>
              <a:gd name="connsiteY1104" fmla="*/ 3926896 h 6858000"/>
              <a:gd name="connsiteX1105" fmla="*/ 2055372 w 6530564"/>
              <a:gd name="connsiteY1105" fmla="*/ 3930176 h 6858000"/>
              <a:gd name="connsiteX1106" fmla="*/ 2060174 w 6530564"/>
              <a:gd name="connsiteY1106" fmla="*/ 3938494 h 6858000"/>
              <a:gd name="connsiteX1107" fmla="*/ 2062575 w 6530564"/>
              <a:gd name="connsiteY1107" fmla="*/ 3942653 h 6858000"/>
              <a:gd name="connsiteX1108" fmla="*/ 2071537 w 6530564"/>
              <a:gd name="connsiteY1108" fmla="*/ 3948570 h 6858000"/>
              <a:gd name="connsiteX1109" fmla="*/ 2077862 w 6530564"/>
              <a:gd name="connsiteY1109" fmla="*/ 3964329 h 6858000"/>
              <a:gd name="connsiteX1110" fmla="*/ 2073296 w 6530564"/>
              <a:gd name="connsiteY1110" fmla="*/ 3942009 h 6858000"/>
              <a:gd name="connsiteX1111" fmla="*/ 2066735 w 6530564"/>
              <a:gd name="connsiteY1111" fmla="*/ 3940252 h 6858000"/>
              <a:gd name="connsiteX1112" fmla="*/ 2064334 w 6530564"/>
              <a:gd name="connsiteY1112" fmla="*/ 3936093 h 6858000"/>
              <a:gd name="connsiteX1113" fmla="*/ 2065212 w 6530564"/>
              <a:gd name="connsiteY1113" fmla="*/ 3932813 h 6858000"/>
              <a:gd name="connsiteX1114" fmla="*/ 2059530 w 6530564"/>
              <a:gd name="connsiteY1114" fmla="*/ 3927774 h 6858000"/>
              <a:gd name="connsiteX1115" fmla="*/ 2055670 w 6530564"/>
              <a:gd name="connsiteY1115" fmla="*/ 3863455 h 6858000"/>
              <a:gd name="connsiteX1116" fmla="*/ 2057428 w 6530564"/>
              <a:gd name="connsiteY1116" fmla="*/ 3856895 h 6858000"/>
              <a:gd name="connsiteX1117" fmla="*/ 2060708 w 6530564"/>
              <a:gd name="connsiteY1117" fmla="*/ 3857775 h 6858000"/>
              <a:gd name="connsiteX1118" fmla="*/ 2058307 w 6530564"/>
              <a:gd name="connsiteY1118" fmla="*/ 3853615 h 6858000"/>
              <a:gd name="connsiteX1119" fmla="*/ 2059185 w 6530564"/>
              <a:gd name="connsiteY1119" fmla="*/ 3850335 h 6858000"/>
              <a:gd name="connsiteX1120" fmla="*/ 2075527 w 6530564"/>
              <a:gd name="connsiteY1120" fmla="*/ 3882839 h 6858000"/>
              <a:gd name="connsiteX1121" fmla="*/ 2081274 w 6530564"/>
              <a:gd name="connsiteY1121" fmla="*/ 3919538 h 6858000"/>
              <a:gd name="connsiteX1122" fmla="*/ 2079447 w 6530564"/>
              <a:gd name="connsiteY1122" fmla="*/ 3919048 h 6858000"/>
              <a:gd name="connsiteX1123" fmla="*/ 2081850 w 6530564"/>
              <a:gd name="connsiteY1123" fmla="*/ 3923208 h 6858000"/>
              <a:gd name="connsiteX1124" fmla="*/ 2084894 w 6530564"/>
              <a:gd name="connsiteY1124" fmla="*/ 3938087 h 6858000"/>
              <a:gd name="connsiteX1125" fmla="*/ 2082492 w 6530564"/>
              <a:gd name="connsiteY1125" fmla="*/ 3933927 h 6858000"/>
              <a:gd name="connsiteX1126" fmla="*/ 2081612 w 6530564"/>
              <a:gd name="connsiteY1126" fmla="*/ 3937209 h 6858000"/>
              <a:gd name="connsiteX1127" fmla="*/ 2084015 w 6530564"/>
              <a:gd name="connsiteY1127" fmla="*/ 3941367 h 6858000"/>
              <a:gd name="connsiteX1128" fmla="*/ 2096193 w 6530564"/>
              <a:gd name="connsiteY1128" fmla="*/ 4000883 h 6858000"/>
              <a:gd name="connsiteX1129" fmla="*/ 2091155 w 6530564"/>
              <a:gd name="connsiteY1129" fmla="*/ 4006565 h 6858000"/>
              <a:gd name="connsiteX1130" fmla="*/ 2079149 w 6530564"/>
              <a:gd name="connsiteY1130" fmla="*/ 3985769 h 6858000"/>
              <a:gd name="connsiteX1131" fmla="*/ 2105093 w 6530564"/>
              <a:gd name="connsiteY1131" fmla="*/ 4059520 h 6858000"/>
              <a:gd name="connsiteX1132" fmla="*/ 2103334 w 6530564"/>
              <a:gd name="connsiteY1132" fmla="*/ 4066081 h 6858000"/>
              <a:gd name="connsiteX1133" fmla="*/ 2109017 w 6530564"/>
              <a:gd name="connsiteY1133" fmla="*/ 4071119 h 6858000"/>
              <a:gd name="connsiteX1134" fmla="*/ 2124302 w 6530564"/>
              <a:gd name="connsiteY1134" fmla="*/ 4092795 h 6858000"/>
              <a:gd name="connsiteX1135" fmla="*/ 2116863 w 6530564"/>
              <a:gd name="connsiteY1135" fmla="*/ 4094316 h 6858000"/>
              <a:gd name="connsiteX1136" fmla="*/ 2124946 w 6530564"/>
              <a:gd name="connsiteY1136" fmla="*/ 4103514 h 6858000"/>
              <a:gd name="connsiteX1137" fmla="*/ 2127347 w 6530564"/>
              <a:gd name="connsiteY1137" fmla="*/ 4107674 h 6858000"/>
              <a:gd name="connsiteX1138" fmla="*/ 2126469 w 6530564"/>
              <a:gd name="connsiteY1138" fmla="*/ 4110953 h 6858000"/>
              <a:gd name="connsiteX1139" fmla="*/ 2129749 w 6530564"/>
              <a:gd name="connsiteY1139" fmla="*/ 4111834 h 6858000"/>
              <a:gd name="connsiteX1140" fmla="*/ 2127347 w 6530564"/>
              <a:gd name="connsiteY1140" fmla="*/ 4107674 h 6858000"/>
              <a:gd name="connsiteX1141" fmla="*/ 2128226 w 6530564"/>
              <a:gd name="connsiteY1141" fmla="*/ 4104393 h 6858000"/>
              <a:gd name="connsiteX1142" fmla="*/ 2134551 w 6530564"/>
              <a:gd name="connsiteY1142" fmla="*/ 4120150 h 6858000"/>
              <a:gd name="connsiteX1143" fmla="*/ 2131272 w 6530564"/>
              <a:gd name="connsiteY1143" fmla="*/ 4119272 h 6858000"/>
              <a:gd name="connsiteX1144" fmla="*/ 2205304 w 6530564"/>
              <a:gd name="connsiteY1144" fmla="*/ 4223489 h 6858000"/>
              <a:gd name="connsiteX1145" fmla="*/ 2288534 w 6530564"/>
              <a:gd name="connsiteY1145" fmla="*/ 4319621 h 6858000"/>
              <a:gd name="connsiteX1146" fmla="*/ 2276936 w 6530564"/>
              <a:gd name="connsiteY1146" fmla="*/ 4323545 h 6858000"/>
              <a:gd name="connsiteX1147" fmla="*/ 2338554 w 6530564"/>
              <a:gd name="connsiteY1147" fmla="*/ 4382245 h 6858000"/>
              <a:gd name="connsiteX1148" fmla="*/ 2402574 w 6530564"/>
              <a:gd name="connsiteY1148" fmla="*/ 4445104 h 6858000"/>
              <a:gd name="connsiteX1149" fmla="*/ 2399295 w 6530564"/>
              <a:gd name="connsiteY1149" fmla="*/ 4444226 h 6858000"/>
              <a:gd name="connsiteX1150" fmla="*/ 2400815 w 6530564"/>
              <a:gd name="connsiteY1150" fmla="*/ 4451665 h 6858000"/>
              <a:gd name="connsiteX1151" fmla="*/ 2399937 w 6530564"/>
              <a:gd name="connsiteY1151" fmla="*/ 4454946 h 6858000"/>
              <a:gd name="connsiteX1152" fmla="*/ 2414581 w 6530564"/>
              <a:gd name="connsiteY1152" fmla="*/ 4465901 h 6858000"/>
              <a:gd name="connsiteX1153" fmla="*/ 2419383 w 6530564"/>
              <a:gd name="connsiteY1153" fmla="*/ 4474219 h 6858000"/>
              <a:gd name="connsiteX1154" fmla="*/ 2422665 w 6530564"/>
              <a:gd name="connsiteY1154" fmla="*/ 4475099 h 6858000"/>
              <a:gd name="connsiteX1155" fmla="*/ 2423543 w 6530564"/>
              <a:gd name="connsiteY1155" fmla="*/ 4471818 h 6858000"/>
              <a:gd name="connsiteX1156" fmla="*/ 2459154 w 6530564"/>
              <a:gd name="connsiteY1156" fmla="*/ 4509487 h 6858000"/>
              <a:gd name="connsiteX1157" fmla="*/ 2468994 w 6530564"/>
              <a:gd name="connsiteY1157" fmla="*/ 4512124 h 6858000"/>
              <a:gd name="connsiteX1158" fmla="*/ 2462671 w 6530564"/>
              <a:gd name="connsiteY1158" fmla="*/ 4496365 h 6858000"/>
              <a:gd name="connsiteX1159" fmla="*/ 2455230 w 6530564"/>
              <a:gd name="connsiteY1159" fmla="*/ 4497888 h 6858000"/>
              <a:gd name="connsiteX1160" fmla="*/ 2440823 w 6530564"/>
              <a:gd name="connsiteY1160" fmla="*/ 4472932 h 6858000"/>
              <a:gd name="connsiteX1161" fmla="*/ 2448905 w 6530564"/>
              <a:gd name="connsiteY1161" fmla="*/ 4482130 h 6858000"/>
              <a:gd name="connsiteX1162" fmla="*/ 2402166 w 6530564"/>
              <a:gd name="connsiteY1162" fmla="*/ 4420385 h 6858000"/>
              <a:gd name="connsiteX1163" fmla="*/ 2348865 w 6530564"/>
              <a:gd name="connsiteY1163" fmla="*/ 4356882 h 6858000"/>
              <a:gd name="connsiteX1164" fmla="*/ 2350624 w 6530564"/>
              <a:gd name="connsiteY1164" fmla="*/ 4350321 h 6858000"/>
              <a:gd name="connsiteX1165" fmla="*/ 2311324 w 6530564"/>
              <a:gd name="connsiteY1165" fmla="*/ 4287054 h 6858000"/>
              <a:gd name="connsiteX1166" fmla="*/ 2296917 w 6530564"/>
              <a:gd name="connsiteY1166" fmla="*/ 4262099 h 6858000"/>
              <a:gd name="connsiteX1167" fmla="*/ 2288833 w 6530564"/>
              <a:gd name="connsiteY1167" fmla="*/ 4252901 h 6858000"/>
              <a:gd name="connsiteX1168" fmla="*/ 2280107 w 6530564"/>
              <a:gd name="connsiteY1168" fmla="*/ 4232984 h 6858000"/>
              <a:gd name="connsiteX1169" fmla="*/ 2255216 w 6530564"/>
              <a:gd name="connsiteY1169" fmla="*/ 4194671 h 6858000"/>
              <a:gd name="connsiteX1170" fmla="*/ 2233602 w 6530564"/>
              <a:gd name="connsiteY1170" fmla="*/ 4157238 h 6858000"/>
              <a:gd name="connsiteX1171" fmla="*/ 2178608 w 6530564"/>
              <a:gd name="connsiteY1171" fmla="*/ 4047576 h 6858000"/>
              <a:gd name="connsiteX1172" fmla="*/ 2162677 w 6530564"/>
              <a:gd name="connsiteY1172" fmla="*/ 4015182 h 6858000"/>
              <a:gd name="connsiteX1173" fmla="*/ 2166837 w 6530564"/>
              <a:gd name="connsiteY1173" fmla="*/ 4012780 h 6858000"/>
              <a:gd name="connsiteX1174" fmla="*/ 2126722 w 6530564"/>
              <a:gd name="connsiteY1174" fmla="*/ 3900073 h 6858000"/>
              <a:gd name="connsiteX1175" fmla="*/ 2116473 w 6530564"/>
              <a:gd name="connsiteY1175" fmla="*/ 3872717 h 6858000"/>
              <a:gd name="connsiteX1176" fmla="*/ 2103179 w 6530564"/>
              <a:gd name="connsiteY1176" fmla="*/ 3830480 h 6858000"/>
              <a:gd name="connsiteX1177" fmla="*/ 2069451 w 6530564"/>
              <a:gd name="connsiteY1177" fmla="*/ 3680812 h 6858000"/>
              <a:gd name="connsiteX1178" fmla="*/ 2057037 w 6530564"/>
              <a:gd name="connsiteY1178" fmla="*/ 3635295 h 6858000"/>
              <a:gd name="connsiteX1179" fmla="*/ 2058794 w 6530564"/>
              <a:gd name="connsiteY1179" fmla="*/ 3628734 h 6858000"/>
              <a:gd name="connsiteX1180" fmla="*/ 2056865 w 6530564"/>
              <a:gd name="connsiteY1180" fmla="*/ 3596574 h 6858000"/>
              <a:gd name="connsiteX1181" fmla="*/ 2049896 w 6530564"/>
              <a:gd name="connsiteY1181" fmla="*/ 3570096 h 6858000"/>
              <a:gd name="connsiteX1182" fmla="*/ 2040589 w 6530564"/>
              <a:gd name="connsiteY1182" fmla="*/ 3486740 h 6858000"/>
              <a:gd name="connsiteX1183" fmla="*/ 2035615 w 6530564"/>
              <a:gd name="connsiteY1183" fmla="*/ 3439701 h 6858000"/>
              <a:gd name="connsiteX1184" fmla="*/ 2035915 w 6530564"/>
              <a:gd name="connsiteY1184" fmla="*/ 3372981 h 6858000"/>
              <a:gd name="connsiteX1185" fmla="*/ 2031990 w 6530564"/>
              <a:gd name="connsiteY1185" fmla="*/ 3361383 h 6858000"/>
              <a:gd name="connsiteX1186" fmla="*/ 2032461 w 6530564"/>
              <a:gd name="connsiteY1186" fmla="*/ 3333382 h 6858000"/>
              <a:gd name="connsiteX1187" fmla="*/ 2038849 w 6530564"/>
              <a:gd name="connsiteY1187" fmla="*/ 3296420 h 6858000"/>
              <a:gd name="connsiteX1188" fmla="*/ 2027486 w 6530564"/>
              <a:gd name="connsiteY1188" fmla="*/ 3286343 h 6858000"/>
              <a:gd name="connsiteX1189" fmla="*/ 2025321 w 6530564"/>
              <a:gd name="connsiteY1189" fmla="*/ 3268185 h 6858000"/>
              <a:gd name="connsiteX1190" fmla="*/ 2033294 w 6530564"/>
              <a:gd name="connsiteY1190" fmla="*/ 3185942 h 6858000"/>
              <a:gd name="connsiteX1191" fmla="*/ 2040090 w 6530564"/>
              <a:gd name="connsiteY1191" fmla="*/ 3173700 h 6858000"/>
              <a:gd name="connsiteX1192" fmla="*/ 2036166 w 6530564"/>
              <a:gd name="connsiteY1192" fmla="*/ 3162101 h 6858000"/>
              <a:gd name="connsiteX1193" fmla="*/ 2037046 w 6530564"/>
              <a:gd name="connsiteY1193" fmla="*/ 3158821 h 6858000"/>
              <a:gd name="connsiteX1194" fmla="*/ 2049179 w 6530564"/>
              <a:gd name="connsiteY1194" fmla="*/ 3074176 h 6858000"/>
              <a:gd name="connsiteX1195" fmla="*/ 2052459 w 6530564"/>
              <a:gd name="connsiteY1195" fmla="*/ 3075055 h 6858000"/>
              <a:gd name="connsiteX1196" fmla="*/ 2056854 w 6530564"/>
              <a:gd name="connsiteY1196" fmla="*/ 3058653 h 6858000"/>
              <a:gd name="connsiteX1197" fmla="*/ 2055566 w 6530564"/>
              <a:gd name="connsiteY1197" fmla="*/ 3037215 h 6858000"/>
              <a:gd name="connsiteX1198" fmla="*/ 2064764 w 6530564"/>
              <a:gd name="connsiteY1198" fmla="*/ 3029132 h 6858000"/>
              <a:gd name="connsiteX1199" fmla="*/ 2072911 w 6530564"/>
              <a:gd name="connsiteY1199" fmla="*/ 2985608 h 6858000"/>
              <a:gd name="connsiteX1200" fmla="*/ 2075140 w 6530564"/>
              <a:gd name="connsiteY1200" fmla="*/ 2951048 h 6858000"/>
              <a:gd name="connsiteX1201" fmla="*/ 2079298 w 6530564"/>
              <a:gd name="connsiteY1201" fmla="*/ 2948647 h 6858000"/>
              <a:gd name="connsiteX1202" fmla="*/ 2090081 w 6530564"/>
              <a:gd name="connsiteY1202" fmla="*/ 2895283 h 6858000"/>
              <a:gd name="connsiteX1203" fmla="*/ 2091816 w 6530564"/>
              <a:gd name="connsiteY1203" fmla="*/ 2888809 h 6858000"/>
              <a:gd name="connsiteX1204" fmla="*/ 2099621 w 6530564"/>
              <a:gd name="connsiteY1204" fmla="*/ 2853246 h 6858000"/>
              <a:gd name="connsiteX1205" fmla="*/ 2099985 w 6530564"/>
              <a:gd name="connsiteY1205" fmla="*/ 2845200 h 6858000"/>
              <a:gd name="connsiteX1206" fmla="*/ 2100816 w 6530564"/>
              <a:gd name="connsiteY1206" fmla="*/ 2847794 h 6858000"/>
              <a:gd name="connsiteX1207" fmla="*/ 2110855 w 6530564"/>
              <a:gd name="connsiteY1207" fmla="*/ 2802050 h 6858000"/>
              <a:gd name="connsiteX1208" fmla="*/ 2224554 w 6530564"/>
              <a:gd name="connsiteY1208" fmla="*/ 2460779 h 6858000"/>
              <a:gd name="connsiteX1209" fmla="*/ 2358682 w 6530564"/>
              <a:gd name="connsiteY1209" fmla="*/ 2205979 h 6858000"/>
              <a:gd name="connsiteX1210" fmla="*/ 6077176 w 6530564"/>
              <a:gd name="connsiteY1210" fmla="*/ 2118185 h 6858000"/>
              <a:gd name="connsiteX1211" fmla="*/ 6112507 w 6530564"/>
              <a:gd name="connsiteY1211" fmla="*/ 2169248 h 6858000"/>
              <a:gd name="connsiteX1212" fmla="*/ 6107837 w 6530564"/>
              <a:gd name="connsiteY1212" fmla="*/ 2170245 h 6858000"/>
              <a:gd name="connsiteX1213" fmla="*/ 6099173 w 6530564"/>
              <a:gd name="connsiteY1213" fmla="*/ 2152560 h 6858000"/>
              <a:gd name="connsiteX1214" fmla="*/ 6085839 w 6530564"/>
              <a:gd name="connsiteY1214" fmla="*/ 2135872 h 6858000"/>
              <a:gd name="connsiteX1215" fmla="*/ 6080171 w 6530564"/>
              <a:gd name="connsiteY1215" fmla="*/ 2132198 h 6858000"/>
              <a:gd name="connsiteX1216" fmla="*/ 6073503 w 6530564"/>
              <a:gd name="connsiteY1216" fmla="*/ 2123854 h 6858000"/>
              <a:gd name="connsiteX1217" fmla="*/ 6077176 w 6530564"/>
              <a:gd name="connsiteY1217" fmla="*/ 2118185 h 6858000"/>
              <a:gd name="connsiteX1218" fmla="*/ 2109589 w 6530564"/>
              <a:gd name="connsiteY1218" fmla="*/ 1937684 h 6858000"/>
              <a:gd name="connsiteX1219" fmla="*/ 2088831 w 6530564"/>
              <a:gd name="connsiteY1219" fmla="*/ 1976351 h 6858000"/>
              <a:gd name="connsiteX1220" fmla="*/ 2082998 w 6530564"/>
              <a:gd name="connsiteY1220" fmla="*/ 2000064 h 6858000"/>
              <a:gd name="connsiteX1221" fmla="*/ 2083339 w 6530564"/>
              <a:gd name="connsiteY1221" fmla="*/ 2004008 h 6858000"/>
              <a:gd name="connsiteX1222" fmla="*/ 2078984 w 6530564"/>
              <a:gd name="connsiteY1222" fmla="*/ 2013244 h 6858000"/>
              <a:gd name="connsiteX1223" fmla="*/ 2058996 w 6530564"/>
              <a:gd name="connsiteY1223" fmla="*/ 2033998 h 6858000"/>
              <a:gd name="connsiteX1224" fmla="*/ 2025940 w 6530564"/>
              <a:gd name="connsiteY1224" fmla="*/ 2085019 h 6858000"/>
              <a:gd name="connsiteX1225" fmla="*/ 2020588 w 6530564"/>
              <a:gd name="connsiteY1225" fmla="*/ 2105699 h 6858000"/>
              <a:gd name="connsiteX1226" fmla="*/ 2019591 w 6530564"/>
              <a:gd name="connsiteY1226" fmla="*/ 2101027 h 6858000"/>
              <a:gd name="connsiteX1227" fmla="*/ 2018592 w 6530564"/>
              <a:gd name="connsiteY1227" fmla="*/ 2096357 h 6858000"/>
              <a:gd name="connsiteX1228" fmla="*/ 2013921 w 6530564"/>
              <a:gd name="connsiteY1228" fmla="*/ 2097355 h 6858000"/>
              <a:gd name="connsiteX1229" fmla="*/ 2010248 w 6530564"/>
              <a:gd name="connsiteY1229" fmla="*/ 2103023 h 6858000"/>
              <a:gd name="connsiteX1230" fmla="*/ 2013243 w 6530564"/>
              <a:gd name="connsiteY1230" fmla="*/ 2117038 h 6858000"/>
              <a:gd name="connsiteX1231" fmla="*/ 2006894 w 6530564"/>
              <a:gd name="connsiteY1231" fmla="*/ 2133046 h 6858000"/>
              <a:gd name="connsiteX1232" fmla="*/ 1997551 w 6530564"/>
              <a:gd name="connsiteY1232" fmla="*/ 2135041 h 6858000"/>
              <a:gd name="connsiteX1233" fmla="*/ 1996554 w 6530564"/>
              <a:gd name="connsiteY1233" fmla="*/ 2130371 h 6858000"/>
              <a:gd name="connsiteX1234" fmla="*/ 1991884 w 6530564"/>
              <a:gd name="connsiteY1234" fmla="*/ 2131368 h 6858000"/>
              <a:gd name="connsiteX1235" fmla="*/ 1992881 w 6530564"/>
              <a:gd name="connsiteY1235" fmla="*/ 2136040 h 6858000"/>
              <a:gd name="connsiteX1236" fmla="*/ 1993879 w 6530564"/>
              <a:gd name="connsiteY1236" fmla="*/ 2140711 h 6858000"/>
              <a:gd name="connsiteX1237" fmla="*/ 1991204 w 6530564"/>
              <a:gd name="connsiteY1237" fmla="*/ 2151051 h 6858000"/>
              <a:gd name="connsiteX1238" fmla="*/ 1987531 w 6530564"/>
              <a:gd name="connsiteY1238" fmla="*/ 2156719 h 6858000"/>
              <a:gd name="connsiteX1239" fmla="*/ 1982860 w 6530564"/>
              <a:gd name="connsiteY1239" fmla="*/ 2157718 h 6858000"/>
              <a:gd name="connsiteX1240" fmla="*/ 1979187 w 6530564"/>
              <a:gd name="connsiteY1240" fmla="*/ 2163386 h 6858000"/>
              <a:gd name="connsiteX1241" fmla="*/ 1983857 w 6530564"/>
              <a:gd name="connsiteY1241" fmla="*/ 2162388 h 6858000"/>
              <a:gd name="connsiteX1242" fmla="*/ 1980184 w 6530564"/>
              <a:gd name="connsiteY1242" fmla="*/ 2168057 h 6858000"/>
              <a:gd name="connsiteX1243" fmla="*/ 1939781 w 6530564"/>
              <a:gd name="connsiteY1243" fmla="*/ 2230416 h 6858000"/>
              <a:gd name="connsiteX1244" fmla="*/ 1935109 w 6530564"/>
              <a:gd name="connsiteY1244" fmla="*/ 2231414 h 6858000"/>
              <a:gd name="connsiteX1245" fmla="*/ 1936107 w 6530564"/>
              <a:gd name="connsiteY1245" fmla="*/ 2236085 h 6858000"/>
              <a:gd name="connsiteX1246" fmla="*/ 1932434 w 6530564"/>
              <a:gd name="connsiteY1246" fmla="*/ 2241754 h 6858000"/>
              <a:gd name="connsiteX1247" fmla="*/ 1933433 w 6530564"/>
              <a:gd name="connsiteY1247" fmla="*/ 2246425 h 6858000"/>
              <a:gd name="connsiteX1248" fmla="*/ 1926765 w 6530564"/>
              <a:gd name="connsiteY1248" fmla="*/ 2238080 h 6858000"/>
              <a:gd name="connsiteX1249" fmla="*/ 1912072 w 6530564"/>
              <a:gd name="connsiteY1249" fmla="*/ 2260756 h 6858000"/>
              <a:gd name="connsiteX1250" fmla="*/ 1907402 w 6530564"/>
              <a:gd name="connsiteY1250" fmla="*/ 2261755 h 6858000"/>
              <a:gd name="connsiteX1251" fmla="*/ 1905146 w 6530564"/>
              <a:gd name="connsiteY1251" fmla="*/ 2259025 h 6858000"/>
              <a:gd name="connsiteX1252" fmla="*/ 1906944 w 6530564"/>
              <a:gd name="connsiteY1252" fmla="*/ 2256251 h 6858000"/>
              <a:gd name="connsiteX1253" fmla="*/ 1908825 w 6530564"/>
              <a:gd name="connsiteY1253" fmla="*/ 2254124 h 6858000"/>
              <a:gd name="connsiteX1254" fmla="*/ 1913750 w 6530564"/>
              <a:gd name="connsiteY1254" fmla="*/ 2245744 h 6858000"/>
              <a:gd name="connsiteX1255" fmla="*/ 1906944 w 6530564"/>
              <a:gd name="connsiteY1255" fmla="*/ 2256251 h 6858000"/>
              <a:gd name="connsiteX1256" fmla="*/ 1904828 w 6530564"/>
              <a:gd name="connsiteY1256" fmla="*/ 2258642 h 6858000"/>
              <a:gd name="connsiteX1257" fmla="*/ 1905146 w 6530564"/>
              <a:gd name="connsiteY1257" fmla="*/ 2259025 h 6858000"/>
              <a:gd name="connsiteX1258" fmla="*/ 1888038 w 6530564"/>
              <a:gd name="connsiteY1258" fmla="*/ 2285428 h 6858000"/>
              <a:gd name="connsiteX1259" fmla="*/ 1869672 w 6530564"/>
              <a:gd name="connsiteY1259" fmla="*/ 2313773 h 6858000"/>
              <a:gd name="connsiteX1260" fmla="*/ 1855978 w 6530564"/>
              <a:gd name="connsiteY1260" fmla="*/ 2341119 h 6858000"/>
              <a:gd name="connsiteX1261" fmla="*/ 1822921 w 6530564"/>
              <a:gd name="connsiteY1261" fmla="*/ 2392140 h 6858000"/>
              <a:gd name="connsiteX1262" fmla="*/ 1816572 w 6530564"/>
              <a:gd name="connsiteY1262" fmla="*/ 2408148 h 6858000"/>
              <a:gd name="connsiteX1263" fmla="*/ 1808228 w 6530564"/>
              <a:gd name="connsiteY1263" fmla="*/ 2414816 h 6858000"/>
              <a:gd name="connsiteX1264" fmla="*/ 1804555 w 6530564"/>
              <a:gd name="connsiteY1264" fmla="*/ 2420484 h 6858000"/>
              <a:gd name="connsiteX1265" fmla="*/ 1794533 w 6530564"/>
              <a:gd name="connsiteY1265" fmla="*/ 2442162 h 6858000"/>
              <a:gd name="connsiteX1266" fmla="*/ 1788184 w 6530564"/>
              <a:gd name="connsiteY1266" fmla="*/ 2458170 h 6858000"/>
              <a:gd name="connsiteX1267" fmla="*/ 1777165 w 6530564"/>
              <a:gd name="connsiteY1267" fmla="*/ 2475180 h 6858000"/>
              <a:gd name="connsiteX1268" fmla="*/ 1685658 w 6530564"/>
              <a:gd name="connsiteY1268" fmla="*/ 2641254 h 6858000"/>
              <a:gd name="connsiteX1269" fmla="*/ 1682599 w 6530564"/>
              <a:gd name="connsiteY1269" fmla="*/ 2641908 h 6858000"/>
              <a:gd name="connsiteX1270" fmla="*/ 1683636 w 6530564"/>
              <a:gd name="connsiteY1270" fmla="*/ 2638298 h 6858000"/>
              <a:gd name="connsiteX1271" fmla="*/ 1750713 w 6530564"/>
              <a:gd name="connsiteY1271" fmla="*/ 2461519 h 6858000"/>
              <a:gd name="connsiteX1272" fmla="*/ 1758144 w 6530564"/>
              <a:gd name="connsiteY1272" fmla="*/ 2444367 h 6858000"/>
              <a:gd name="connsiteX1273" fmla="*/ 1761837 w 6530564"/>
              <a:gd name="connsiteY1273" fmla="*/ 2449148 h 6858000"/>
              <a:gd name="connsiteX1274" fmla="*/ 1764852 w 6530564"/>
              <a:gd name="connsiteY1274" fmla="*/ 2429816 h 6858000"/>
              <a:gd name="connsiteX1275" fmla="*/ 1770123 w 6530564"/>
              <a:gd name="connsiteY1275" fmla="*/ 2418679 h 6858000"/>
              <a:gd name="connsiteX1276" fmla="*/ 1773535 w 6530564"/>
              <a:gd name="connsiteY1276" fmla="*/ 2412460 h 6858000"/>
              <a:gd name="connsiteX1277" fmla="*/ 1778206 w 6530564"/>
              <a:gd name="connsiteY1277" fmla="*/ 2411463 h 6858000"/>
              <a:gd name="connsiteX1278" fmla="*/ 1779045 w 6530564"/>
              <a:gd name="connsiteY1278" fmla="*/ 2403956 h 6858000"/>
              <a:gd name="connsiteX1279" fmla="*/ 1779650 w 6530564"/>
              <a:gd name="connsiteY1279" fmla="*/ 2398547 h 6858000"/>
              <a:gd name="connsiteX1280" fmla="*/ 1780549 w 6530564"/>
              <a:gd name="connsiteY1280" fmla="*/ 2396643 h 6858000"/>
              <a:gd name="connsiteX1281" fmla="*/ 1783219 w 6530564"/>
              <a:gd name="connsiteY1281" fmla="*/ 2397418 h 6858000"/>
              <a:gd name="connsiteX1282" fmla="*/ 1798250 w 6530564"/>
              <a:gd name="connsiteY1282" fmla="*/ 2368106 h 6858000"/>
              <a:gd name="connsiteX1283" fmla="*/ 1818610 w 6530564"/>
              <a:gd name="connsiteY1283" fmla="*/ 2349103 h 6858000"/>
              <a:gd name="connsiteX1284" fmla="*/ 1881733 w 6530564"/>
              <a:gd name="connsiteY1284" fmla="*/ 2233049 h 6858000"/>
              <a:gd name="connsiteX1285" fmla="*/ 1896425 w 6530564"/>
              <a:gd name="connsiteY1285" fmla="*/ 2210374 h 6858000"/>
              <a:gd name="connsiteX1286" fmla="*/ 1991246 w 6530564"/>
              <a:gd name="connsiteY1286" fmla="*/ 2082662 h 6858000"/>
              <a:gd name="connsiteX1287" fmla="*/ 2014282 w 6530564"/>
              <a:gd name="connsiteY1287" fmla="*/ 2053319 h 6858000"/>
              <a:gd name="connsiteX1288" fmla="*/ 2013284 w 6530564"/>
              <a:gd name="connsiteY1288" fmla="*/ 2048648 h 6858000"/>
              <a:gd name="connsiteX1289" fmla="*/ 2018954 w 6530564"/>
              <a:gd name="connsiteY1289" fmla="*/ 2052322 h 6858000"/>
              <a:gd name="connsiteX1290" fmla="*/ 2026300 w 6530564"/>
              <a:gd name="connsiteY1290" fmla="*/ 2040983 h 6858000"/>
              <a:gd name="connsiteX1291" fmla="*/ 2029972 w 6530564"/>
              <a:gd name="connsiteY1291" fmla="*/ 2035316 h 6858000"/>
              <a:gd name="connsiteX1292" fmla="*/ 2025302 w 6530564"/>
              <a:gd name="connsiteY1292" fmla="*/ 2036313 h 6858000"/>
              <a:gd name="connsiteX1293" fmla="*/ 2079719 w 6530564"/>
              <a:gd name="connsiteY1293" fmla="*/ 1970960 h 6858000"/>
              <a:gd name="connsiteX1294" fmla="*/ 2104808 w 6530564"/>
              <a:gd name="connsiteY1294" fmla="*/ 1943012 h 6858000"/>
              <a:gd name="connsiteX1295" fmla="*/ 5856125 w 6530564"/>
              <a:gd name="connsiteY1295" fmla="*/ 1563605 h 6858000"/>
              <a:gd name="connsiteX1296" fmla="*/ 5862009 w 6530564"/>
              <a:gd name="connsiteY1296" fmla="*/ 1568282 h 6858000"/>
              <a:gd name="connsiteX1297" fmla="*/ 5856339 w 6530564"/>
              <a:gd name="connsiteY1297" fmla="*/ 1564609 h 6858000"/>
              <a:gd name="connsiteX1298" fmla="*/ 5246583 w 6530564"/>
              <a:gd name="connsiteY1298" fmla="*/ 1522365 h 6858000"/>
              <a:gd name="connsiteX1299" fmla="*/ 5292976 w 6530564"/>
              <a:gd name="connsiteY1299" fmla="*/ 1557270 h 6858000"/>
              <a:gd name="connsiteX1300" fmla="*/ 5381981 w 6530564"/>
              <a:gd name="connsiteY1300" fmla="*/ 1629688 h 6858000"/>
              <a:gd name="connsiteX1301" fmla="*/ 5378789 w 6530564"/>
              <a:gd name="connsiteY1301" fmla="*/ 1629103 h 6858000"/>
              <a:gd name="connsiteX1302" fmla="*/ 5369212 w 6530564"/>
              <a:gd name="connsiteY1302" fmla="*/ 1627347 h 6858000"/>
              <a:gd name="connsiteX1303" fmla="*/ 5375011 w 6530564"/>
              <a:gd name="connsiteY1303" fmla="*/ 1631710 h 6858000"/>
              <a:gd name="connsiteX1304" fmla="*/ 5272066 w 6530564"/>
              <a:gd name="connsiteY1304" fmla="*/ 1563336 h 6858000"/>
              <a:gd name="connsiteX1305" fmla="*/ 5204180 w 6530564"/>
              <a:gd name="connsiteY1305" fmla="*/ 1537692 h 6858000"/>
              <a:gd name="connsiteX1306" fmla="*/ 5381927 w 6530564"/>
              <a:gd name="connsiteY1306" fmla="*/ 1665979 h 6858000"/>
              <a:gd name="connsiteX1307" fmla="*/ 5437310 w 6530564"/>
              <a:gd name="connsiteY1307" fmla="*/ 1705833 h 6858000"/>
              <a:gd name="connsiteX1308" fmla="*/ 5428584 w 6530564"/>
              <a:gd name="connsiteY1308" fmla="*/ 1717433 h 6858000"/>
              <a:gd name="connsiteX1309" fmla="*/ 5445982 w 6530564"/>
              <a:gd name="connsiteY1309" fmla="*/ 1730522 h 6858000"/>
              <a:gd name="connsiteX1310" fmla="*/ 5454121 w 6530564"/>
              <a:gd name="connsiteY1310" fmla="*/ 1722114 h 6858000"/>
              <a:gd name="connsiteX1311" fmla="*/ 5545149 w 6530564"/>
              <a:gd name="connsiteY1311" fmla="*/ 1801503 h 6858000"/>
              <a:gd name="connsiteX1312" fmla="*/ 5589201 w 6530564"/>
              <a:gd name="connsiteY1312" fmla="*/ 1849179 h 6858000"/>
              <a:gd name="connsiteX1313" fmla="*/ 5635857 w 6530564"/>
              <a:gd name="connsiteY1313" fmla="*/ 1900633 h 6858000"/>
              <a:gd name="connsiteX1314" fmla="*/ 5617876 w 6530564"/>
              <a:gd name="connsiteY1314" fmla="*/ 1890738 h 6858000"/>
              <a:gd name="connsiteX1315" fmla="*/ 5616705 w 6530564"/>
              <a:gd name="connsiteY1315" fmla="*/ 1897123 h 6858000"/>
              <a:gd name="connsiteX1316" fmla="*/ 5652350 w 6530564"/>
              <a:gd name="connsiteY1316" fmla="*/ 1936657 h 6858000"/>
              <a:gd name="connsiteX1317" fmla="*/ 5661340 w 6530564"/>
              <a:gd name="connsiteY1317" fmla="*/ 1941605 h 6858000"/>
              <a:gd name="connsiteX1318" fmla="*/ 5666874 w 6530564"/>
              <a:gd name="connsiteY1318" fmla="*/ 1929420 h 6858000"/>
              <a:gd name="connsiteX1319" fmla="*/ 5707147 w 6530564"/>
              <a:gd name="connsiteY1319" fmla="*/ 1979705 h 6858000"/>
              <a:gd name="connsiteX1320" fmla="*/ 5756412 w 6530564"/>
              <a:gd name="connsiteY1320" fmla="*/ 2034937 h 6858000"/>
              <a:gd name="connsiteX1321" fmla="*/ 5762795 w 6530564"/>
              <a:gd name="connsiteY1321" fmla="*/ 2036107 h 6858000"/>
              <a:gd name="connsiteX1322" fmla="*/ 5789449 w 6530564"/>
              <a:gd name="connsiteY1322" fmla="*/ 2070695 h 6858000"/>
              <a:gd name="connsiteX1323" fmla="*/ 5808283 w 6530564"/>
              <a:gd name="connsiteY1323" fmla="*/ 2093948 h 6858000"/>
              <a:gd name="connsiteX1324" fmla="*/ 5910535 w 6530564"/>
              <a:gd name="connsiteY1324" fmla="*/ 2238094 h 6858000"/>
              <a:gd name="connsiteX1325" fmla="*/ 5924153 w 6530564"/>
              <a:gd name="connsiteY1325" fmla="*/ 2253791 h 6858000"/>
              <a:gd name="connsiteX1326" fmla="*/ 5927611 w 6530564"/>
              <a:gd name="connsiteY1326" fmla="*/ 2270927 h 6858000"/>
              <a:gd name="connsiteX1327" fmla="*/ 5904415 w 6530564"/>
              <a:gd name="connsiteY1327" fmla="*/ 2253473 h 6858000"/>
              <a:gd name="connsiteX1328" fmla="*/ 5924685 w 6530564"/>
              <a:gd name="connsiteY1328" fmla="*/ 2286890 h 6858000"/>
              <a:gd name="connsiteX1329" fmla="*/ 5949317 w 6530564"/>
              <a:gd name="connsiteY1329" fmla="*/ 2314506 h 6858000"/>
              <a:gd name="connsiteX1330" fmla="*/ 5949051 w 6530564"/>
              <a:gd name="connsiteY1330" fmla="*/ 2297957 h 6858000"/>
              <a:gd name="connsiteX1331" fmla="*/ 5958042 w 6530564"/>
              <a:gd name="connsiteY1331" fmla="*/ 2302905 h 6858000"/>
              <a:gd name="connsiteX1332" fmla="*/ 5967621 w 6530564"/>
              <a:gd name="connsiteY1332" fmla="*/ 2304661 h 6858000"/>
              <a:gd name="connsiteX1333" fmla="*/ 5965012 w 6530564"/>
              <a:gd name="connsiteY1333" fmla="*/ 2300883 h 6858000"/>
              <a:gd name="connsiteX1334" fmla="*/ 5964427 w 6530564"/>
              <a:gd name="connsiteY1334" fmla="*/ 2304075 h 6858000"/>
              <a:gd name="connsiteX1335" fmla="*/ 5963841 w 6530564"/>
              <a:gd name="connsiteY1335" fmla="*/ 2307269 h 6858000"/>
              <a:gd name="connsiteX1336" fmla="*/ 5969641 w 6530564"/>
              <a:gd name="connsiteY1336" fmla="*/ 2311632 h 6858000"/>
              <a:gd name="connsiteX1337" fmla="*/ 5982091 w 6530564"/>
              <a:gd name="connsiteY1337" fmla="*/ 2333714 h 6858000"/>
              <a:gd name="connsiteX1338" fmla="*/ 5987303 w 6530564"/>
              <a:gd name="connsiteY1338" fmla="*/ 2341270 h 6858000"/>
              <a:gd name="connsiteX1339" fmla="*/ 5985281 w 6530564"/>
              <a:gd name="connsiteY1339" fmla="*/ 2334300 h 6858000"/>
              <a:gd name="connsiteX1340" fmla="*/ 5985867 w 6530564"/>
              <a:gd name="connsiteY1340" fmla="*/ 2331106 h 6858000"/>
              <a:gd name="connsiteX1341" fmla="*/ 6031034 w 6530564"/>
              <a:gd name="connsiteY1341" fmla="*/ 2408688 h 6858000"/>
              <a:gd name="connsiteX1342" fmla="*/ 6004061 w 6530564"/>
              <a:gd name="connsiteY1342" fmla="*/ 2393843 h 6858000"/>
              <a:gd name="connsiteX1343" fmla="*/ 6004326 w 6530564"/>
              <a:gd name="connsiteY1343" fmla="*/ 2410392 h 6858000"/>
              <a:gd name="connsiteX1344" fmla="*/ 6026031 w 6530564"/>
              <a:gd name="connsiteY1344" fmla="*/ 2453972 h 6858000"/>
              <a:gd name="connsiteX1345" fmla="*/ 6029808 w 6530564"/>
              <a:gd name="connsiteY1345" fmla="*/ 2451365 h 6858000"/>
              <a:gd name="connsiteX1346" fmla="*/ 6047737 w 6530564"/>
              <a:gd name="connsiteY1346" fmla="*/ 2497552 h 6858000"/>
              <a:gd name="connsiteX1347" fmla="*/ 6086519 w 6530564"/>
              <a:gd name="connsiteY1347" fmla="*/ 2573962 h 6858000"/>
              <a:gd name="connsiteX1348" fmla="*/ 6082156 w 6530564"/>
              <a:gd name="connsiteY1348" fmla="*/ 2579763 h 6858000"/>
              <a:gd name="connsiteX1349" fmla="*/ 6113651 w 6530564"/>
              <a:gd name="connsiteY1349" fmla="*/ 2677937 h 6858000"/>
              <a:gd name="connsiteX1350" fmla="*/ 6143121 w 6530564"/>
              <a:gd name="connsiteY1350" fmla="*/ 2769142 h 6858000"/>
              <a:gd name="connsiteX1351" fmla="*/ 6149507 w 6530564"/>
              <a:gd name="connsiteY1351" fmla="*/ 2770313 h 6858000"/>
              <a:gd name="connsiteX1352" fmla="*/ 6151794 w 6530564"/>
              <a:gd name="connsiteY1352" fmla="*/ 2793831 h 6858000"/>
              <a:gd name="connsiteX1353" fmla="*/ 6172593 w 6530564"/>
              <a:gd name="connsiteY1353" fmla="*/ 2860346 h 6858000"/>
              <a:gd name="connsiteX1354" fmla="*/ 6171103 w 6530564"/>
              <a:gd name="connsiteY1354" fmla="*/ 2886473 h 6858000"/>
              <a:gd name="connsiteX1355" fmla="*/ 6180041 w 6530564"/>
              <a:gd name="connsiteY1355" fmla="*/ 2927712 h 6858000"/>
              <a:gd name="connsiteX1356" fmla="*/ 6193340 w 6530564"/>
              <a:gd name="connsiteY1356" fmla="*/ 2963151 h 6858000"/>
              <a:gd name="connsiteX1357" fmla="*/ 6188501 w 6530564"/>
              <a:gd name="connsiteY1357" fmla="*/ 2899562 h 6858000"/>
              <a:gd name="connsiteX1358" fmla="*/ 6168869 w 6530564"/>
              <a:gd name="connsiteY1358" fmla="*/ 2826663 h 6858000"/>
              <a:gd name="connsiteX1359" fmla="*/ 6165413 w 6530564"/>
              <a:gd name="connsiteY1359" fmla="*/ 2809528 h 6858000"/>
              <a:gd name="connsiteX1360" fmla="*/ 6141209 w 6530564"/>
              <a:gd name="connsiteY1360" fmla="*/ 2689590 h 6858000"/>
              <a:gd name="connsiteX1361" fmla="*/ 6069763 w 6530564"/>
              <a:gd name="connsiteY1361" fmla="*/ 2521391 h 6858000"/>
              <a:gd name="connsiteX1362" fmla="*/ 6075882 w 6530564"/>
              <a:gd name="connsiteY1362" fmla="*/ 2506011 h 6858000"/>
              <a:gd name="connsiteX1363" fmla="*/ 6059974 w 6530564"/>
              <a:gd name="connsiteY1363" fmla="*/ 2466794 h 6858000"/>
              <a:gd name="connsiteX1364" fmla="*/ 6062581 w 6530564"/>
              <a:gd name="connsiteY1364" fmla="*/ 2470572 h 6858000"/>
              <a:gd name="connsiteX1365" fmla="*/ 6065188 w 6530564"/>
              <a:gd name="connsiteY1365" fmla="*/ 2474350 h 6858000"/>
              <a:gd name="connsiteX1366" fmla="*/ 6063167 w 6530564"/>
              <a:gd name="connsiteY1366" fmla="*/ 2467380 h 6858000"/>
              <a:gd name="connsiteX1367" fmla="*/ 6060559 w 6530564"/>
              <a:gd name="connsiteY1367" fmla="*/ 2463602 h 6858000"/>
              <a:gd name="connsiteX1368" fmla="*/ 6061145 w 6530564"/>
              <a:gd name="connsiteY1368" fmla="*/ 2460410 h 6858000"/>
              <a:gd name="connsiteX1369" fmla="*/ 6030769 w 6530564"/>
              <a:gd name="connsiteY1369" fmla="*/ 2392138 h 6858000"/>
              <a:gd name="connsiteX1370" fmla="*/ 5967939 w 6530564"/>
              <a:gd name="connsiteY1370" fmla="*/ 2284919 h 6858000"/>
              <a:gd name="connsiteX1371" fmla="*/ 5950861 w 6530564"/>
              <a:gd name="connsiteY1371" fmla="*/ 2252088 h 6858000"/>
              <a:gd name="connsiteX1372" fmla="*/ 5874678 w 6530564"/>
              <a:gd name="connsiteY1372" fmla="*/ 2145720 h 6858000"/>
              <a:gd name="connsiteX1373" fmla="*/ 5862229 w 6530564"/>
              <a:gd name="connsiteY1373" fmla="*/ 2123637 h 6858000"/>
              <a:gd name="connsiteX1374" fmla="*/ 5864835 w 6530564"/>
              <a:gd name="connsiteY1374" fmla="*/ 2127414 h 6858000"/>
              <a:gd name="connsiteX1375" fmla="*/ 5868028 w 6530564"/>
              <a:gd name="connsiteY1375" fmla="*/ 2128001 h 6858000"/>
              <a:gd name="connsiteX1376" fmla="*/ 5862814 w 6530564"/>
              <a:gd name="connsiteY1376" fmla="*/ 2120444 h 6858000"/>
              <a:gd name="connsiteX1377" fmla="*/ 5860207 w 6530564"/>
              <a:gd name="connsiteY1377" fmla="*/ 2116666 h 6858000"/>
              <a:gd name="connsiteX1378" fmla="*/ 5888031 w 6530564"/>
              <a:gd name="connsiteY1378" fmla="*/ 2144868 h 6858000"/>
              <a:gd name="connsiteX1379" fmla="*/ 5876167 w 6530564"/>
              <a:gd name="connsiteY1379" fmla="*/ 2119593 h 6858000"/>
              <a:gd name="connsiteX1380" fmla="*/ 5879361 w 6530564"/>
              <a:gd name="connsiteY1380" fmla="*/ 2120179 h 6858000"/>
              <a:gd name="connsiteX1381" fmla="*/ 5881968 w 6530564"/>
              <a:gd name="connsiteY1381" fmla="*/ 2123955 h 6858000"/>
              <a:gd name="connsiteX1382" fmla="*/ 5879947 w 6530564"/>
              <a:gd name="connsiteY1382" fmla="*/ 2116985 h 6858000"/>
              <a:gd name="connsiteX1383" fmla="*/ 5877339 w 6530564"/>
              <a:gd name="connsiteY1383" fmla="*/ 2113207 h 6858000"/>
              <a:gd name="connsiteX1384" fmla="*/ 5888937 w 6530564"/>
              <a:gd name="connsiteY1384" fmla="*/ 2121935 h 6858000"/>
              <a:gd name="connsiteX1385" fmla="*/ 5847227 w 6530564"/>
              <a:gd name="connsiteY1385" fmla="*/ 2061487 h 6858000"/>
              <a:gd name="connsiteX1386" fmla="*/ 5815626 w 6530564"/>
              <a:gd name="connsiteY1386" fmla="*/ 2035893 h 6858000"/>
              <a:gd name="connsiteX1387" fmla="*/ 5813019 w 6530564"/>
              <a:gd name="connsiteY1387" fmla="*/ 2032114 h 6858000"/>
              <a:gd name="connsiteX1388" fmla="*/ 5807807 w 6530564"/>
              <a:gd name="connsiteY1388" fmla="*/ 2024558 h 6858000"/>
              <a:gd name="connsiteX1389" fmla="*/ 5807219 w 6530564"/>
              <a:gd name="connsiteY1389" fmla="*/ 2027751 h 6858000"/>
              <a:gd name="connsiteX1390" fmla="*/ 5809827 w 6530564"/>
              <a:gd name="connsiteY1390" fmla="*/ 2031530 h 6858000"/>
              <a:gd name="connsiteX1391" fmla="*/ 5792431 w 6530564"/>
              <a:gd name="connsiteY1391" fmla="*/ 2018439 h 6858000"/>
              <a:gd name="connsiteX1392" fmla="*/ 5778490 w 6530564"/>
              <a:gd name="connsiteY1392" fmla="*/ 2022486 h 6858000"/>
              <a:gd name="connsiteX1393" fmla="*/ 5713585 w 6530564"/>
              <a:gd name="connsiteY1393" fmla="*/ 1944585 h 6858000"/>
              <a:gd name="connsiteX1394" fmla="*/ 5693582 w 6530564"/>
              <a:gd name="connsiteY1394" fmla="*/ 1927717 h 6858000"/>
              <a:gd name="connsiteX1395" fmla="*/ 5602288 w 6530564"/>
              <a:gd name="connsiteY1395" fmla="*/ 1831780 h 6858000"/>
              <a:gd name="connsiteX1396" fmla="*/ 5510410 w 6530564"/>
              <a:gd name="connsiteY1396" fmla="*/ 1739034 h 6858000"/>
              <a:gd name="connsiteX1397" fmla="*/ 5513601 w 6530564"/>
              <a:gd name="connsiteY1397" fmla="*/ 1739619 h 6858000"/>
              <a:gd name="connsiteX1398" fmla="*/ 5519401 w 6530564"/>
              <a:gd name="connsiteY1398" fmla="*/ 1743982 h 6858000"/>
              <a:gd name="connsiteX1399" fmla="*/ 5514187 w 6530564"/>
              <a:gd name="connsiteY1399" fmla="*/ 1736427 h 6858000"/>
              <a:gd name="connsiteX1400" fmla="*/ 5508389 w 6530564"/>
              <a:gd name="connsiteY1400" fmla="*/ 1732064 h 6858000"/>
              <a:gd name="connsiteX1401" fmla="*/ 5514771 w 6530564"/>
              <a:gd name="connsiteY1401" fmla="*/ 1733234 h 6858000"/>
              <a:gd name="connsiteX1402" fmla="*/ 5602607 w 6530564"/>
              <a:gd name="connsiteY1402" fmla="*/ 1812037 h 6858000"/>
              <a:gd name="connsiteX1403" fmla="*/ 5604365 w 6530564"/>
              <a:gd name="connsiteY1403" fmla="*/ 1802460 h 6858000"/>
              <a:gd name="connsiteX1404" fmla="*/ 5577975 w 6530564"/>
              <a:gd name="connsiteY1404" fmla="*/ 1784421 h 6858000"/>
              <a:gd name="connsiteX1405" fmla="*/ 5541747 w 6530564"/>
              <a:gd name="connsiteY1405" fmla="*/ 1748079 h 6858000"/>
              <a:gd name="connsiteX1406" fmla="*/ 5413903 w 6530564"/>
              <a:gd name="connsiteY1406" fmla="*/ 1635540 h 6858000"/>
              <a:gd name="connsiteX1407" fmla="*/ 5399113 w 6530564"/>
              <a:gd name="connsiteY1407" fmla="*/ 1626229 h 6858000"/>
              <a:gd name="connsiteX1408" fmla="*/ 5340536 w 6530564"/>
              <a:gd name="connsiteY1408" fmla="*/ 1585789 h 6858000"/>
              <a:gd name="connsiteX1409" fmla="*/ 5336494 w 6530564"/>
              <a:gd name="connsiteY1409" fmla="*/ 1571849 h 6858000"/>
              <a:gd name="connsiteX1410" fmla="*/ 5305744 w 6530564"/>
              <a:gd name="connsiteY1410" fmla="*/ 1559611 h 6858000"/>
              <a:gd name="connsiteX1411" fmla="*/ 5312713 w 6530564"/>
              <a:gd name="connsiteY1411" fmla="*/ 1557588 h 6858000"/>
              <a:gd name="connsiteX1412" fmla="*/ 5246583 w 6530564"/>
              <a:gd name="connsiteY1412" fmla="*/ 1522365 h 6858000"/>
              <a:gd name="connsiteX1413" fmla="*/ 4878235 w 6530564"/>
              <a:gd name="connsiteY1413" fmla="*/ 1485529 h 6858000"/>
              <a:gd name="connsiteX1414" fmla="*/ 4870589 w 6530564"/>
              <a:gd name="connsiteY1414" fmla="*/ 1490232 h 6858000"/>
              <a:gd name="connsiteX1415" fmla="*/ 4876107 w 6530564"/>
              <a:gd name="connsiteY1415" fmla="*/ 1507769 h 6858000"/>
              <a:gd name="connsiteX1416" fmla="*/ 4892523 w 6530564"/>
              <a:gd name="connsiteY1416" fmla="*/ 1528225 h 6858000"/>
              <a:gd name="connsiteX1417" fmla="*/ 4854485 w 6530564"/>
              <a:gd name="connsiteY1417" fmla="*/ 1513109 h 6858000"/>
              <a:gd name="connsiteX1418" fmla="*/ 4906663 w 6530564"/>
              <a:gd name="connsiteY1418" fmla="*/ 1538241 h 6858000"/>
              <a:gd name="connsiteX1419" fmla="*/ 5219949 w 6530564"/>
              <a:gd name="connsiteY1419" fmla="*/ 1757355 h 6858000"/>
              <a:gd name="connsiteX1420" fmla="*/ 5244849 w 6530564"/>
              <a:gd name="connsiteY1420" fmla="*/ 1781311 h 6858000"/>
              <a:gd name="connsiteX1421" fmla="*/ 5285425 w 6530564"/>
              <a:gd name="connsiteY1421" fmla="*/ 1812833 h 6858000"/>
              <a:gd name="connsiteX1422" fmla="*/ 5422531 w 6530564"/>
              <a:gd name="connsiteY1422" fmla="*/ 1941767 h 6858000"/>
              <a:gd name="connsiteX1423" fmla="*/ 5427783 w 6530564"/>
              <a:gd name="connsiteY1423" fmla="*/ 1954854 h 6858000"/>
              <a:gd name="connsiteX1424" fmla="*/ 5370401 w 6530564"/>
              <a:gd name="connsiteY1424" fmla="*/ 1904986 h 6858000"/>
              <a:gd name="connsiteX1425" fmla="*/ 5481735 w 6530564"/>
              <a:gd name="connsiteY1425" fmla="*/ 2036160 h 6858000"/>
              <a:gd name="connsiteX1426" fmla="*/ 5639099 w 6530564"/>
              <a:gd name="connsiteY1426" fmla="*/ 2260841 h 6858000"/>
              <a:gd name="connsiteX1427" fmla="*/ 5880519 w 6530564"/>
              <a:gd name="connsiteY1427" fmla="*/ 2928041 h 6858000"/>
              <a:gd name="connsiteX1428" fmla="*/ 5891569 w 6530564"/>
              <a:gd name="connsiteY1428" fmla="*/ 2991409 h 6858000"/>
              <a:gd name="connsiteX1429" fmla="*/ 5898861 w 6530564"/>
              <a:gd name="connsiteY1429" fmla="*/ 3009164 h 6858000"/>
              <a:gd name="connsiteX1430" fmla="*/ 5902123 w 6530564"/>
              <a:gd name="connsiteY1430" fmla="*/ 3033759 h 6858000"/>
              <a:gd name="connsiteX1431" fmla="*/ 5917520 w 6530564"/>
              <a:gd name="connsiteY1431" fmla="*/ 3250562 h 6858000"/>
              <a:gd name="connsiteX1432" fmla="*/ 5916015 w 6530564"/>
              <a:gd name="connsiteY1432" fmla="*/ 3270366 h 6858000"/>
              <a:gd name="connsiteX1433" fmla="*/ 5917712 w 6530564"/>
              <a:gd name="connsiteY1433" fmla="*/ 3301456 h 6858000"/>
              <a:gd name="connsiteX1434" fmla="*/ 5917722 w 6530564"/>
              <a:gd name="connsiteY1434" fmla="*/ 3321050 h 6858000"/>
              <a:gd name="connsiteX1435" fmla="*/ 5920837 w 6530564"/>
              <a:gd name="connsiteY1435" fmla="*/ 3319470 h 6858000"/>
              <a:gd name="connsiteX1436" fmla="*/ 5938043 w 6530564"/>
              <a:gd name="connsiteY1436" fmla="*/ 3297393 h 6858000"/>
              <a:gd name="connsiteX1437" fmla="*/ 5940465 w 6530564"/>
              <a:gd name="connsiteY1437" fmla="*/ 3397310 h 6858000"/>
              <a:gd name="connsiteX1438" fmla="*/ 5799700 w 6530564"/>
              <a:gd name="connsiteY1438" fmla="*/ 4058849 h 6858000"/>
              <a:gd name="connsiteX1439" fmla="*/ 5565591 w 6530564"/>
              <a:gd name="connsiteY1439" fmla="*/ 4474942 h 6858000"/>
              <a:gd name="connsiteX1440" fmla="*/ 5478169 w 6530564"/>
              <a:gd name="connsiteY1440" fmla="*/ 4588742 h 6858000"/>
              <a:gd name="connsiteX1441" fmla="*/ 5480671 w 6530564"/>
              <a:gd name="connsiteY1441" fmla="*/ 4622988 h 6858000"/>
              <a:gd name="connsiteX1442" fmla="*/ 5508667 w 6530564"/>
              <a:gd name="connsiteY1442" fmla="*/ 4605673 h 6858000"/>
              <a:gd name="connsiteX1443" fmla="*/ 5545127 w 6530564"/>
              <a:gd name="connsiteY1443" fmla="*/ 4573107 h 6858000"/>
              <a:gd name="connsiteX1444" fmla="*/ 5400007 w 6530564"/>
              <a:gd name="connsiteY1444" fmla="*/ 4782392 h 6858000"/>
              <a:gd name="connsiteX1445" fmla="*/ 5292521 w 6530564"/>
              <a:gd name="connsiteY1445" fmla="*/ 4889355 h 6858000"/>
              <a:gd name="connsiteX1446" fmla="*/ 5403631 w 6530564"/>
              <a:gd name="connsiteY1446" fmla="*/ 4790663 h 6858000"/>
              <a:gd name="connsiteX1447" fmla="*/ 5540062 w 6530564"/>
              <a:gd name="connsiteY1447" fmla="*/ 4630142 h 6858000"/>
              <a:gd name="connsiteX1448" fmla="*/ 5835395 w 6530564"/>
              <a:gd name="connsiteY1448" fmla="*/ 4132646 h 6858000"/>
              <a:gd name="connsiteX1449" fmla="*/ 5860185 w 6530564"/>
              <a:gd name="connsiteY1449" fmla="*/ 4061918 h 6858000"/>
              <a:gd name="connsiteX1450" fmla="*/ 5841093 w 6530564"/>
              <a:gd name="connsiteY1450" fmla="*/ 4078700 h 6858000"/>
              <a:gd name="connsiteX1451" fmla="*/ 5603333 w 6530564"/>
              <a:gd name="connsiteY1451" fmla="*/ 4508413 h 6858000"/>
              <a:gd name="connsiteX1452" fmla="*/ 5582878 w 6530564"/>
              <a:gd name="connsiteY1452" fmla="*/ 4524830 h 6858000"/>
              <a:gd name="connsiteX1453" fmla="*/ 5585095 w 6530564"/>
              <a:gd name="connsiteY1453" fmla="*/ 4494767 h 6858000"/>
              <a:gd name="connsiteX1454" fmla="*/ 5674172 w 6530564"/>
              <a:gd name="connsiteY1454" fmla="*/ 4363893 h 6858000"/>
              <a:gd name="connsiteX1455" fmla="*/ 5923723 w 6530564"/>
              <a:gd name="connsiteY1455" fmla="*/ 3721285 h 6858000"/>
              <a:gd name="connsiteX1456" fmla="*/ 5954351 w 6530564"/>
              <a:gd name="connsiteY1456" fmla="*/ 3182057 h 6858000"/>
              <a:gd name="connsiteX1457" fmla="*/ 5955213 w 6530564"/>
              <a:gd name="connsiteY1457" fmla="*/ 3069882 h 6858000"/>
              <a:gd name="connsiteX1458" fmla="*/ 5905413 w 6530564"/>
              <a:gd name="connsiteY1458" fmla="*/ 3914916 h 6858000"/>
              <a:gd name="connsiteX1459" fmla="*/ 5937521 w 6530564"/>
              <a:gd name="connsiteY1459" fmla="*/ 3876803 h 6858000"/>
              <a:gd name="connsiteX1460" fmla="*/ 5898035 w 6530564"/>
              <a:gd name="connsiteY1460" fmla="*/ 4007827 h 6858000"/>
              <a:gd name="connsiteX1461" fmla="*/ 5827971 w 6530564"/>
              <a:gd name="connsiteY1461" fmla="*/ 4187589 h 6858000"/>
              <a:gd name="connsiteX1462" fmla="*/ 5826681 w 6530564"/>
              <a:gd name="connsiteY1462" fmla="*/ 4203302 h 6858000"/>
              <a:gd name="connsiteX1463" fmla="*/ 5839500 w 6530564"/>
              <a:gd name="connsiteY1463" fmla="*/ 4193599 h 6858000"/>
              <a:gd name="connsiteX1464" fmla="*/ 5929413 w 6530564"/>
              <a:gd name="connsiteY1464" fmla="*/ 3972440 h 6858000"/>
              <a:gd name="connsiteX1465" fmla="*/ 5953909 w 6530564"/>
              <a:gd name="connsiteY1465" fmla="*/ 3919150 h 6858000"/>
              <a:gd name="connsiteX1466" fmla="*/ 6006151 w 6530564"/>
              <a:gd name="connsiteY1466" fmla="*/ 3680598 h 6858000"/>
              <a:gd name="connsiteX1467" fmla="*/ 6033787 w 6530564"/>
              <a:gd name="connsiteY1467" fmla="*/ 3136190 h 6858000"/>
              <a:gd name="connsiteX1468" fmla="*/ 6028315 w 6530564"/>
              <a:gd name="connsiteY1468" fmla="*/ 3093047 h 6858000"/>
              <a:gd name="connsiteX1469" fmla="*/ 6025816 w 6530564"/>
              <a:gd name="connsiteY1469" fmla="*/ 3080224 h 6858000"/>
              <a:gd name="connsiteX1470" fmla="*/ 5462620 w 6530564"/>
              <a:gd name="connsiteY1470" fmla="*/ 1953402 h 6858000"/>
              <a:gd name="connsiteX1471" fmla="*/ 5104061 w 6530564"/>
              <a:gd name="connsiteY1471" fmla="*/ 1632541 h 6858000"/>
              <a:gd name="connsiteX1472" fmla="*/ 5003371 w 6530564"/>
              <a:gd name="connsiteY1472" fmla="*/ 1558743 h 6858000"/>
              <a:gd name="connsiteX1473" fmla="*/ 4962275 w 6530564"/>
              <a:gd name="connsiteY1473" fmla="*/ 1523505 h 6858000"/>
              <a:gd name="connsiteX1474" fmla="*/ 4951211 w 6530564"/>
              <a:gd name="connsiteY1474" fmla="*/ 1516212 h 6858000"/>
              <a:gd name="connsiteX1475" fmla="*/ 4887030 w 6530564"/>
              <a:gd name="connsiteY1475" fmla="*/ 1488798 h 6858000"/>
              <a:gd name="connsiteX1476" fmla="*/ 4878235 w 6530564"/>
              <a:gd name="connsiteY1476" fmla="*/ 1485529 h 6858000"/>
              <a:gd name="connsiteX1477" fmla="*/ 2488089 w 6530564"/>
              <a:gd name="connsiteY1477" fmla="*/ 1468873 h 6858000"/>
              <a:gd name="connsiteX1478" fmla="*/ 2483339 w 6530564"/>
              <a:gd name="connsiteY1478" fmla="*/ 1472039 h 6858000"/>
              <a:gd name="connsiteX1479" fmla="*/ 2486645 w 6530564"/>
              <a:gd name="connsiteY1479" fmla="*/ 1469475 h 6858000"/>
              <a:gd name="connsiteX1480" fmla="*/ 2428360 w 6530564"/>
              <a:gd name="connsiteY1480" fmla="*/ 1430993 h 6858000"/>
              <a:gd name="connsiteX1481" fmla="*/ 2428663 w 6530564"/>
              <a:gd name="connsiteY1481" fmla="*/ 1432410 h 6858000"/>
              <a:gd name="connsiteX1482" fmla="*/ 2423991 w 6530564"/>
              <a:gd name="connsiteY1482" fmla="*/ 1433409 h 6858000"/>
              <a:gd name="connsiteX1483" fmla="*/ 3312724 w 6530564"/>
              <a:gd name="connsiteY1483" fmla="*/ 1415766 h 6858000"/>
              <a:gd name="connsiteX1484" fmla="*/ 3256489 w 6530564"/>
              <a:gd name="connsiteY1484" fmla="*/ 1428825 h 6858000"/>
              <a:gd name="connsiteX1485" fmla="*/ 3219056 w 6530564"/>
              <a:gd name="connsiteY1485" fmla="*/ 1450437 h 6858000"/>
              <a:gd name="connsiteX1486" fmla="*/ 3264571 w 6530564"/>
              <a:gd name="connsiteY1486" fmla="*/ 1438022 h 6858000"/>
              <a:gd name="connsiteX1487" fmla="*/ 3145305 w 6530564"/>
              <a:gd name="connsiteY1487" fmla="*/ 1476381 h 6858000"/>
              <a:gd name="connsiteX1488" fmla="*/ 3078993 w 6530564"/>
              <a:gd name="connsiteY1488" fmla="*/ 1500802 h 6858000"/>
              <a:gd name="connsiteX1489" fmla="*/ 3032598 w 6530564"/>
              <a:gd name="connsiteY1489" fmla="*/ 1516496 h 6858000"/>
              <a:gd name="connsiteX1490" fmla="*/ 3010922 w 6530564"/>
              <a:gd name="connsiteY1490" fmla="*/ 1531783 h 6858000"/>
              <a:gd name="connsiteX1491" fmla="*/ 1851594 w 6530564"/>
              <a:gd name="connsiteY1491" fmla="*/ 3116159 h 6858000"/>
              <a:gd name="connsiteX1492" fmla="*/ 1924097 w 6530564"/>
              <a:gd name="connsiteY1492" fmla="*/ 3947739 h 6858000"/>
              <a:gd name="connsiteX1493" fmla="*/ 3149544 w 6530564"/>
              <a:gd name="connsiteY1493" fmla="*/ 5239426 h 6858000"/>
              <a:gd name="connsiteX1494" fmla="*/ 3272436 w 6530564"/>
              <a:gd name="connsiteY1494" fmla="*/ 5279386 h 6858000"/>
              <a:gd name="connsiteX1495" fmla="*/ 3274837 w 6530564"/>
              <a:gd name="connsiteY1495" fmla="*/ 5283546 h 6858000"/>
              <a:gd name="connsiteX1496" fmla="*/ 3284679 w 6530564"/>
              <a:gd name="connsiteY1496" fmla="*/ 5286183 h 6858000"/>
              <a:gd name="connsiteX1497" fmla="*/ 3288837 w 6530564"/>
              <a:gd name="connsiteY1497" fmla="*/ 5283781 h 6858000"/>
              <a:gd name="connsiteX1498" fmla="*/ 3380685 w 6530564"/>
              <a:gd name="connsiteY1498" fmla="*/ 5308392 h 6858000"/>
              <a:gd name="connsiteX1499" fmla="*/ 3599176 w 6530564"/>
              <a:gd name="connsiteY1499" fmla="*/ 5345842 h 6858000"/>
              <a:gd name="connsiteX1500" fmla="*/ 4305801 w 6530564"/>
              <a:gd name="connsiteY1500" fmla="*/ 5306654 h 6858000"/>
              <a:gd name="connsiteX1501" fmla="*/ 4682641 w 6530564"/>
              <a:gd name="connsiteY1501" fmla="*/ 5186132 h 6858000"/>
              <a:gd name="connsiteX1502" fmla="*/ 4677601 w 6530564"/>
              <a:gd name="connsiteY1502" fmla="*/ 5191813 h 6858000"/>
              <a:gd name="connsiteX1503" fmla="*/ 4733195 w 6530564"/>
              <a:gd name="connsiteY1503" fmla="*/ 5168036 h 6858000"/>
              <a:gd name="connsiteX1504" fmla="*/ 4762309 w 6530564"/>
              <a:gd name="connsiteY1504" fmla="*/ 5151226 h 6858000"/>
              <a:gd name="connsiteX1505" fmla="*/ 4852933 w 6530564"/>
              <a:gd name="connsiteY1505" fmla="*/ 5101678 h 6858000"/>
              <a:gd name="connsiteX1506" fmla="*/ 4886205 w 6530564"/>
              <a:gd name="connsiteY1506" fmla="*/ 5082466 h 6858000"/>
              <a:gd name="connsiteX1507" fmla="*/ 5167103 w 6530564"/>
              <a:gd name="connsiteY1507" fmla="*/ 4887015 h 6858000"/>
              <a:gd name="connsiteX1508" fmla="*/ 5099205 w 6530564"/>
              <a:gd name="connsiteY1508" fmla="*/ 4956718 h 6858000"/>
              <a:gd name="connsiteX1509" fmla="*/ 5079289 w 6530564"/>
              <a:gd name="connsiteY1509" fmla="*/ 4965443 h 6858000"/>
              <a:gd name="connsiteX1510" fmla="*/ 5004830 w 6530564"/>
              <a:gd name="connsiteY1510" fmla="*/ 5033389 h 6858000"/>
              <a:gd name="connsiteX1511" fmla="*/ 5039627 w 6530564"/>
              <a:gd name="connsiteY1511" fmla="*/ 5021617 h 6858000"/>
              <a:gd name="connsiteX1512" fmla="*/ 5104007 w 6530564"/>
              <a:gd name="connsiteY1512" fmla="*/ 4965035 h 6858000"/>
              <a:gd name="connsiteX1513" fmla="*/ 5123925 w 6530564"/>
              <a:gd name="connsiteY1513" fmla="*/ 4956309 h 6858000"/>
              <a:gd name="connsiteX1514" fmla="*/ 5168389 w 6530564"/>
              <a:gd name="connsiteY1514" fmla="*/ 4908456 h 6858000"/>
              <a:gd name="connsiteX1515" fmla="*/ 5221817 w 6530564"/>
              <a:gd name="connsiteY1515" fmla="*/ 4866518 h 6858000"/>
              <a:gd name="connsiteX1516" fmla="*/ 5229491 w 6530564"/>
              <a:gd name="connsiteY1516" fmla="*/ 4850995 h 6858000"/>
              <a:gd name="connsiteX1517" fmla="*/ 5255325 w 6530564"/>
              <a:gd name="connsiteY1517" fmla="*/ 4833307 h 6858000"/>
              <a:gd name="connsiteX1518" fmla="*/ 5282919 w 6530564"/>
              <a:gd name="connsiteY1518" fmla="*/ 4809059 h 6858000"/>
              <a:gd name="connsiteX1519" fmla="*/ 5300025 w 6530564"/>
              <a:gd name="connsiteY1519" fmla="*/ 4771452 h 6858000"/>
              <a:gd name="connsiteX1520" fmla="*/ 5287549 w 6530564"/>
              <a:gd name="connsiteY1520" fmla="*/ 4778657 h 6858000"/>
              <a:gd name="connsiteX1521" fmla="*/ 5820215 w 6530564"/>
              <a:gd name="connsiteY1521" fmla="*/ 3866642 h 6858000"/>
              <a:gd name="connsiteX1522" fmla="*/ 5820377 w 6530564"/>
              <a:gd name="connsiteY1522" fmla="*/ 3865901 h 6858000"/>
              <a:gd name="connsiteX1523" fmla="*/ 5786815 w 6530564"/>
              <a:gd name="connsiteY1523" fmla="*/ 3962149 h 6858000"/>
              <a:gd name="connsiteX1524" fmla="*/ 5689529 w 6530564"/>
              <a:gd name="connsiteY1524" fmla="*/ 4151358 h 6858000"/>
              <a:gd name="connsiteX1525" fmla="*/ 5652275 w 6530564"/>
              <a:gd name="connsiteY1525" fmla="*/ 4213857 h 6858000"/>
              <a:gd name="connsiteX1526" fmla="*/ 5648119 w 6530564"/>
              <a:gd name="connsiteY1526" fmla="*/ 4223529 h 6858000"/>
              <a:gd name="connsiteX1527" fmla="*/ 5290656 w 6530564"/>
              <a:gd name="connsiteY1527" fmla="*/ 4740814 h 6858000"/>
              <a:gd name="connsiteX1528" fmla="*/ 5293293 w 6530564"/>
              <a:gd name="connsiteY1528" fmla="*/ 4730974 h 6858000"/>
              <a:gd name="connsiteX1529" fmla="*/ 5252987 w 6530564"/>
              <a:gd name="connsiteY1529" fmla="*/ 4776428 h 6858000"/>
              <a:gd name="connsiteX1530" fmla="*/ 5200205 w 6530564"/>
              <a:gd name="connsiteY1530" fmla="*/ 4829085 h 6858000"/>
              <a:gd name="connsiteX1531" fmla="*/ 5167573 w 6530564"/>
              <a:gd name="connsiteY1531" fmla="*/ 4859015 h 6858000"/>
              <a:gd name="connsiteX1532" fmla="*/ 5164293 w 6530564"/>
              <a:gd name="connsiteY1532" fmla="*/ 4858136 h 6858000"/>
              <a:gd name="connsiteX1533" fmla="*/ 5163415 w 6530564"/>
              <a:gd name="connsiteY1533" fmla="*/ 4861416 h 6858000"/>
              <a:gd name="connsiteX1534" fmla="*/ 5159255 w 6530564"/>
              <a:gd name="connsiteY1534" fmla="*/ 4863817 h 6858000"/>
              <a:gd name="connsiteX1535" fmla="*/ 5154217 w 6530564"/>
              <a:gd name="connsiteY1535" fmla="*/ 4869499 h 6858000"/>
              <a:gd name="connsiteX1536" fmla="*/ 5139981 w 6530564"/>
              <a:gd name="connsiteY1536" fmla="*/ 4883264 h 6858000"/>
              <a:gd name="connsiteX1537" fmla="*/ 5089836 w 6530564"/>
              <a:gd name="connsiteY1537" fmla="*/ 4926080 h 6858000"/>
              <a:gd name="connsiteX1538" fmla="*/ 5068160 w 6530564"/>
              <a:gd name="connsiteY1538" fmla="*/ 4941369 h 6858000"/>
              <a:gd name="connsiteX1539" fmla="*/ 5019772 w 6530564"/>
              <a:gd name="connsiteY1539" fmla="*/ 4977623 h 6858000"/>
              <a:gd name="connsiteX1540" fmla="*/ 5020651 w 6530564"/>
              <a:gd name="connsiteY1540" fmla="*/ 4974342 h 6858000"/>
              <a:gd name="connsiteX1541" fmla="*/ 5011455 w 6530564"/>
              <a:gd name="connsiteY1541" fmla="*/ 4982425 h 6858000"/>
              <a:gd name="connsiteX1542" fmla="*/ 4305801 w 6530564"/>
              <a:gd name="connsiteY1542" fmla="*/ 5306654 h 6858000"/>
              <a:gd name="connsiteX1543" fmla="*/ 3402360 w 6530564"/>
              <a:gd name="connsiteY1543" fmla="*/ 5293105 h 6858000"/>
              <a:gd name="connsiteX1544" fmla="*/ 3404117 w 6530564"/>
              <a:gd name="connsiteY1544" fmla="*/ 5286544 h 6858000"/>
              <a:gd name="connsiteX1545" fmla="*/ 3508914 w 6530564"/>
              <a:gd name="connsiteY1545" fmla="*/ 5275951 h 6858000"/>
              <a:gd name="connsiteX1546" fmla="*/ 3496671 w 6530564"/>
              <a:gd name="connsiteY1546" fmla="*/ 5269154 h 6858000"/>
              <a:gd name="connsiteX1547" fmla="*/ 3557475 w 6530564"/>
              <a:gd name="connsiteY1547" fmla="*/ 5278414 h 6858000"/>
              <a:gd name="connsiteX1548" fmla="*/ 3604513 w 6530564"/>
              <a:gd name="connsiteY1548" fmla="*/ 5273439 h 6858000"/>
              <a:gd name="connsiteX1549" fmla="*/ 3573468 w 6530564"/>
              <a:gd name="connsiteY1549" fmla="*/ 5258088 h 6858000"/>
              <a:gd name="connsiteX1550" fmla="*/ 3577628 w 6530564"/>
              <a:gd name="connsiteY1550" fmla="*/ 5255687 h 6858000"/>
              <a:gd name="connsiteX1551" fmla="*/ 3580907 w 6530564"/>
              <a:gd name="connsiteY1551" fmla="*/ 5256567 h 6858000"/>
              <a:gd name="connsiteX1552" fmla="*/ 3584189 w 6530564"/>
              <a:gd name="connsiteY1552" fmla="*/ 5257445 h 6858000"/>
              <a:gd name="connsiteX1553" fmla="*/ 3590749 w 6530564"/>
              <a:gd name="connsiteY1553" fmla="*/ 5259203 h 6858000"/>
              <a:gd name="connsiteX1554" fmla="*/ 3588347 w 6530564"/>
              <a:gd name="connsiteY1554" fmla="*/ 5255045 h 6858000"/>
              <a:gd name="connsiteX1555" fmla="*/ 3585065 w 6530564"/>
              <a:gd name="connsiteY1555" fmla="*/ 5254166 h 6858000"/>
              <a:gd name="connsiteX1556" fmla="*/ 3581787 w 6530564"/>
              <a:gd name="connsiteY1556" fmla="*/ 5253286 h 6858000"/>
              <a:gd name="connsiteX1557" fmla="*/ 3572825 w 6530564"/>
              <a:gd name="connsiteY1557" fmla="*/ 5247369 h 6858000"/>
              <a:gd name="connsiteX1558" fmla="*/ 3568666 w 6530564"/>
              <a:gd name="connsiteY1558" fmla="*/ 5249771 h 6858000"/>
              <a:gd name="connsiteX1559" fmla="*/ 3571945 w 6530564"/>
              <a:gd name="connsiteY1559" fmla="*/ 5250649 h 6858000"/>
              <a:gd name="connsiteX1560" fmla="*/ 3574346 w 6530564"/>
              <a:gd name="connsiteY1560" fmla="*/ 5254808 h 6858000"/>
              <a:gd name="connsiteX1561" fmla="*/ 3564507 w 6530564"/>
              <a:gd name="connsiteY1561" fmla="*/ 5252171 h 6858000"/>
              <a:gd name="connsiteX1562" fmla="*/ 3561226 w 6530564"/>
              <a:gd name="connsiteY1562" fmla="*/ 5251293 h 6858000"/>
              <a:gd name="connsiteX1563" fmla="*/ 3539378 w 6530564"/>
              <a:gd name="connsiteY1563" fmla="*/ 5227860 h 6858000"/>
              <a:gd name="connsiteX1564" fmla="*/ 3579620 w 6530564"/>
              <a:gd name="connsiteY1564" fmla="*/ 5235127 h 6858000"/>
              <a:gd name="connsiteX1565" fmla="*/ 3570016 w 6530564"/>
              <a:gd name="connsiteY1565" fmla="*/ 5218490 h 6858000"/>
              <a:gd name="connsiteX1566" fmla="*/ 3657531 w 6530564"/>
              <a:gd name="connsiteY1566" fmla="*/ 5206782 h 6858000"/>
              <a:gd name="connsiteX1567" fmla="*/ 3660813 w 6530564"/>
              <a:gd name="connsiteY1567" fmla="*/ 5207661 h 6858000"/>
              <a:gd name="connsiteX1568" fmla="*/ 3667372 w 6530564"/>
              <a:gd name="connsiteY1568" fmla="*/ 5209419 h 6858000"/>
              <a:gd name="connsiteX1569" fmla="*/ 3671532 w 6530564"/>
              <a:gd name="connsiteY1569" fmla="*/ 5207018 h 6858000"/>
              <a:gd name="connsiteX1570" fmla="*/ 3710251 w 6530564"/>
              <a:gd name="connsiteY1570" fmla="*/ 5206844 h 6858000"/>
              <a:gd name="connsiteX1571" fmla="*/ 3724251 w 6530564"/>
              <a:gd name="connsiteY1571" fmla="*/ 5207082 h 6858000"/>
              <a:gd name="connsiteX1572" fmla="*/ 3728411 w 6530564"/>
              <a:gd name="connsiteY1572" fmla="*/ 5204679 h 6858000"/>
              <a:gd name="connsiteX1573" fmla="*/ 3731689 w 6530564"/>
              <a:gd name="connsiteY1573" fmla="*/ 5205559 h 6858000"/>
              <a:gd name="connsiteX1574" fmla="*/ 3732569 w 6530564"/>
              <a:gd name="connsiteY1574" fmla="*/ 5202278 h 6858000"/>
              <a:gd name="connsiteX1575" fmla="*/ 3735849 w 6530564"/>
              <a:gd name="connsiteY1575" fmla="*/ 5203156 h 6858000"/>
              <a:gd name="connsiteX1576" fmla="*/ 3750729 w 6530564"/>
              <a:gd name="connsiteY1576" fmla="*/ 5200112 h 6858000"/>
              <a:gd name="connsiteX1577" fmla="*/ 3741767 w 6530564"/>
              <a:gd name="connsiteY1577" fmla="*/ 5194194 h 6858000"/>
              <a:gd name="connsiteX1578" fmla="*/ 3750085 w 6530564"/>
              <a:gd name="connsiteY1578" fmla="*/ 5189392 h 6858000"/>
              <a:gd name="connsiteX1579" fmla="*/ 3780485 w 6530564"/>
              <a:gd name="connsiteY1579" fmla="*/ 5194022 h 6858000"/>
              <a:gd name="connsiteX1580" fmla="*/ 3866245 w 6530564"/>
              <a:gd name="connsiteY1580" fmla="*/ 5188875 h 6858000"/>
              <a:gd name="connsiteX1581" fmla="*/ 3887685 w 6530564"/>
              <a:gd name="connsiteY1581" fmla="*/ 5187588 h 6858000"/>
              <a:gd name="connsiteX1582" fmla="*/ 3959442 w 6530564"/>
              <a:gd name="connsiteY1582" fmla="*/ 5182205 h 6858000"/>
              <a:gd name="connsiteX1583" fmla="*/ 3969282 w 6530564"/>
              <a:gd name="connsiteY1583" fmla="*/ 5184842 h 6858000"/>
              <a:gd name="connsiteX1584" fmla="*/ 3977601 w 6530564"/>
              <a:gd name="connsiteY1584" fmla="*/ 5180038 h 6858000"/>
              <a:gd name="connsiteX1585" fmla="*/ 3980003 w 6530564"/>
              <a:gd name="connsiteY1585" fmla="*/ 5184199 h 6858000"/>
              <a:gd name="connsiteX1586" fmla="*/ 4031200 w 6530564"/>
              <a:gd name="connsiteY1586" fmla="*/ 5176823 h 6858000"/>
              <a:gd name="connsiteX1587" fmla="*/ 4029443 w 6530564"/>
              <a:gd name="connsiteY1587" fmla="*/ 5183383 h 6858000"/>
              <a:gd name="connsiteX1588" fmla="*/ 4041919 w 6530564"/>
              <a:gd name="connsiteY1588" fmla="*/ 5176178 h 6858000"/>
              <a:gd name="connsiteX1589" fmla="*/ 4067519 w 6530564"/>
              <a:gd name="connsiteY1589" fmla="*/ 5172490 h 6858000"/>
              <a:gd name="connsiteX1590" fmla="*/ 4070798 w 6530564"/>
              <a:gd name="connsiteY1590" fmla="*/ 5173369 h 6858000"/>
              <a:gd name="connsiteX1591" fmla="*/ 4069920 w 6530564"/>
              <a:gd name="connsiteY1591" fmla="*/ 5176648 h 6858000"/>
              <a:gd name="connsiteX1592" fmla="*/ 4069041 w 6530564"/>
              <a:gd name="connsiteY1592" fmla="*/ 5179929 h 6858000"/>
              <a:gd name="connsiteX1593" fmla="*/ 4072321 w 6530564"/>
              <a:gd name="connsiteY1593" fmla="*/ 5180808 h 6858000"/>
              <a:gd name="connsiteX1594" fmla="*/ 4089601 w 6530564"/>
              <a:gd name="connsiteY1594" fmla="*/ 5181922 h 6858000"/>
              <a:gd name="connsiteX1595" fmla="*/ 4088723 w 6530564"/>
              <a:gd name="connsiteY1595" fmla="*/ 5185204 h 6858000"/>
              <a:gd name="connsiteX1596" fmla="*/ 4092003 w 6530564"/>
              <a:gd name="connsiteY1596" fmla="*/ 5186082 h 6858000"/>
              <a:gd name="connsiteX1597" fmla="*/ 4096162 w 6530564"/>
              <a:gd name="connsiteY1597" fmla="*/ 5183681 h 6858000"/>
              <a:gd name="connsiteX1598" fmla="*/ 4165519 w 6530564"/>
              <a:gd name="connsiteY1598" fmla="*/ 5174139 h 6858000"/>
              <a:gd name="connsiteX1599" fmla="*/ 4237513 w 6530564"/>
              <a:gd name="connsiteY1599" fmla="*/ 5154755 h 6858000"/>
              <a:gd name="connsiteX1600" fmla="*/ 4264671 w 6530564"/>
              <a:gd name="connsiteY1600" fmla="*/ 5150166 h 6858000"/>
              <a:gd name="connsiteX1601" fmla="*/ 4275426 w 6530564"/>
              <a:gd name="connsiteY1601" fmla="*/ 5147224 h 6858000"/>
              <a:gd name="connsiteX1602" fmla="*/ 4225547 w 6530564"/>
              <a:gd name="connsiteY1602" fmla="*/ 5155482 h 6858000"/>
              <a:gd name="connsiteX1603" fmla="*/ 3777147 w 6530564"/>
              <a:gd name="connsiteY1603" fmla="*/ 5162641 h 6858000"/>
              <a:gd name="connsiteX1604" fmla="*/ 3607202 w 6530564"/>
              <a:gd name="connsiteY1604" fmla="*/ 5141859 h 6858000"/>
              <a:gd name="connsiteX1605" fmla="*/ 3593293 w 6530564"/>
              <a:gd name="connsiteY1605" fmla="*/ 5134094 h 6858000"/>
              <a:gd name="connsiteX1606" fmla="*/ 3601266 w 6530564"/>
              <a:gd name="connsiteY1606" fmla="*/ 5128978 h 6858000"/>
              <a:gd name="connsiteX1607" fmla="*/ 4150133 w 6530564"/>
              <a:gd name="connsiteY1607" fmla="*/ 5138134 h 6858000"/>
              <a:gd name="connsiteX1608" fmla="*/ 4432718 w 6530564"/>
              <a:gd name="connsiteY1608" fmla="*/ 5085854 h 6858000"/>
              <a:gd name="connsiteX1609" fmla="*/ 4466865 w 6530564"/>
              <a:gd name="connsiteY1609" fmla="*/ 5078886 h 6858000"/>
              <a:gd name="connsiteX1610" fmla="*/ 4480356 w 6530564"/>
              <a:gd name="connsiteY1610" fmla="*/ 5069063 h 6858000"/>
              <a:gd name="connsiteX1611" fmla="*/ 4462767 w 6530564"/>
              <a:gd name="connsiteY1611" fmla="*/ 5061914 h 6858000"/>
              <a:gd name="connsiteX1612" fmla="*/ 4330679 w 6530564"/>
              <a:gd name="connsiteY1612" fmla="*/ 5094082 h 6858000"/>
              <a:gd name="connsiteX1613" fmla="*/ 4193125 w 6530564"/>
              <a:gd name="connsiteY1613" fmla="*/ 5115579 h 6858000"/>
              <a:gd name="connsiteX1614" fmla="*/ 4089964 w 6530564"/>
              <a:gd name="connsiteY1614" fmla="*/ 5124917 h 6858000"/>
              <a:gd name="connsiteX1615" fmla="*/ 4090545 w 6530564"/>
              <a:gd name="connsiteY1615" fmla="*/ 5125923 h 6858000"/>
              <a:gd name="connsiteX1616" fmla="*/ 4046787 w 6530564"/>
              <a:gd name="connsiteY1616" fmla="*/ 5131776 h 6858000"/>
              <a:gd name="connsiteX1617" fmla="*/ 4047666 w 6530564"/>
              <a:gd name="connsiteY1617" fmla="*/ 5128497 h 6858000"/>
              <a:gd name="connsiteX1618" fmla="*/ 4061664 w 6530564"/>
              <a:gd name="connsiteY1618" fmla="*/ 5128732 h 6858000"/>
              <a:gd name="connsiteX1619" fmla="*/ 4072652 w 6530564"/>
              <a:gd name="connsiteY1619" fmla="*/ 5126484 h 6858000"/>
              <a:gd name="connsiteX1620" fmla="*/ 4056543 w 6530564"/>
              <a:gd name="connsiteY1620" fmla="*/ 5127942 h 6858000"/>
              <a:gd name="connsiteX1621" fmla="*/ 4025363 w 6530564"/>
              <a:gd name="connsiteY1621" fmla="*/ 5128577 h 6858000"/>
              <a:gd name="connsiteX1622" fmla="*/ 4022586 w 6530564"/>
              <a:gd name="connsiteY1622" fmla="*/ 5131884 h 6858000"/>
              <a:gd name="connsiteX1623" fmla="*/ 4021187 w 6530564"/>
              <a:gd name="connsiteY1623" fmla="*/ 5135465 h 6858000"/>
              <a:gd name="connsiteX1624" fmla="*/ 4014626 w 6530564"/>
              <a:gd name="connsiteY1624" fmla="*/ 5133707 h 6858000"/>
              <a:gd name="connsiteX1625" fmla="*/ 4015505 w 6530564"/>
              <a:gd name="connsiteY1625" fmla="*/ 5130427 h 6858000"/>
              <a:gd name="connsiteX1626" fmla="*/ 4012226 w 6530564"/>
              <a:gd name="connsiteY1626" fmla="*/ 5129549 h 6858000"/>
              <a:gd name="connsiteX1627" fmla="*/ 4009785 w 6530564"/>
              <a:gd name="connsiteY1627" fmla="*/ 5128894 h 6858000"/>
              <a:gd name="connsiteX1628" fmla="*/ 3920985 w 6530564"/>
              <a:gd name="connsiteY1628" fmla="*/ 5130704 h 6858000"/>
              <a:gd name="connsiteX1629" fmla="*/ 3897176 w 6530564"/>
              <a:gd name="connsiteY1629" fmla="*/ 5129411 h 6858000"/>
              <a:gd name="connsiteX1630" fmla="*/ 3884467 w 6530564"/>
              <a:gd name="connsiteY1630" fmla="*/ 5133988 h 6858000"/>
              <a:gd name="connsiteX1631" fmla="*/ 3866308 w 6530564"/>
              <a:gd name="connsiteY1631" fmla="*/ 5136155 h 6858000"/>
              <a:gd name="connsiteX1632" fmla="*/ 3845748 w 6530564"/>
              <a:gd name="connsiteY1632" fmla="*/ 5134162 h 6858000"/>
              <a:gd name="connsiteX1633" fmla="*/ 3821029 w 6530564"/>
              <a:gd name="connsiteY1633" fmla="*/ 5134569 h 6858000"/>
              <a:gd name="connsiteX1634" fmla="*/ 3786467 w 6530564"/>
              <a:gd name="connsiteY1634" fmla="*/ 5132340 h 6858000"/>
              <a:gd name="connsiteX1635" fmla="*/ 3765027 w 6530564"/>
              <a:gd name="connsiteY1635" fmla="*/ 5133628 h 6858000"/>
              <a:gd name="connsiteX1636" fmla="*/ 3761746 w 6530564"/>
              <a:gd name="connsiteY1636" fmla="*/ 5132748 h 6858000"/>
              <a:gd name="connsiteX1637" fmla="*/ 3733748 w 6530564"/>
              <a:gd name="connsiteY1637" fmla="*/ 5132278 h 6858000"/>
              <a:gd name="connsiteX1638" fmla="*/ 3709028 w 6530564"/>
              <a:gd name="connsiteY1638" fmla="*/ 5132686 h 6858000"/>
              <a:gd name="connsiteX1639" fmla="*/ 3698308 w 6530564"/>
              <a:gd name="connsiteY1639" fmla="*/ 5133328 h 6858000"/>
              <a:gd name="connsiteX1640" fmla="*/ 3695027 w 6530564"/>
              <a:gd name="connsiteY1640" fmla="*/ 5132450 h 6858000"/>
              <a:gd name="connsiteX1641" fmla="*/ 3686065 w 6530564"/>
              <a:gd name="connsiteY1641" fmla="*/ 5126532 h 6858000"/>
              <a:gd name="connsiteX1642" fmla="*/ 3682787 w 6530564"/>
              <a:gd name="connsiteY1642" fmla="*/ 5125654 h 6858000"/>
              <a:gd name="connsiteX1643" fmla="*/ 3675347 w 6530564"/>
              <a:gd name="connsiteY1643" fmla="*/ 5127176 h 6858000"/>
              <a:gd name="connsiteX1644" fmla="*/ 3674467 w 6530564"/>
              <a:gd name="connsiteY1644" fmla="*/ 5130457 h 6858000"/>
              <a:gd name="connsiteX1645" fmla="*/ 3658065 w 6530564"/>
              <a:gd name="connsiteY1645" fmla="*/ 5126062 h 6858000"/>
              <a:gd name="connsiteX1646" fmla="*/ 3653907 w 6530564"/>
              <a:gd name="connsiteY1646" fmla="*/ 5128463 h 6858000"/>
              <a:gd name="connsiteX1647" fmla="*/ 3657187 w 6530564"/>
              <a:gd name="connsiteY1647" fmla="*/ 5129341 h 6858000"/>
              <a:gd name="connsiteX1648" fmla="*/ 3674467 w 6530564"/>
              <a:gd name="connsiteY1648" fmla="*/ 5130457 h 6858000"/>
              <a:gd name="connsiteX1649" fmla="*/ 3673588 w 6530564"/>
              <a:gd name="connsiteY1649" fmla="*/ 5133737 h 6858000"/>
              <a:gd name="connsiteX1650" fmla="*/ 3667027 w 6530564"/>
              <a:gd name="connsiteY1650" fmla="*/ 5131978 h 6858000"/>
              <a:gd name="connsiteX1651" fmla="*/ 3663747 w 6530564"/>
              <a:gd name="connsiteY1651" fmla="*/ 5131100 h 6858000"/>
              <a:gd name="connsiteX1652" fmla="*/ 3653027 w 6530564"/>
              <a:gd name="connsiteY1652" fmla="*/ 5131744 h 6858000"/>
              <a:gd name="connsiteX1653" fmla="*/ 3639907 w 6530564"/>
              <a:gd name="connsiteY1653" fmla="*/ 5128227 h 6858000"/>
              <a:gd name="connsiteX1654" fmla="*/ 3644067 w 6530564"/>
              <a:gd name="connsiteY1654" fmla="*/ 5125825 h 6858000"/>
              <a:gd name="connsiteX1655" fmla="*/ 3637506 w 6530564"/>
              <a:gd name="connsiteY1655" fmla="*/ 5124069 h 6858000"/>
              <a:gd name="connsiteX1656" fmla="*/ 3630945 w 6530564"/>
              <a:gd name="connsiteY1656" fmla="*/ 5122310 h 6858000"/>
              <a:gd name="connsiteX1657" fmla="*/ 3620224 w 6530564"/>
              <a:gd name="connsiteY1657" fmla="*/ 5122954 h 6858000"/>
              <a:gd name="connsiteX1658" fmla="*/ 3613665 w 6530564"/>
              <a:gd name="connsiteY1658" fmla="*/ 5121196 h 6858000"/>
              <a:gd name="connsiteX1659" fmla="*/ 3609505 w 6530564"/>
              <a:gd name="connsiteY1659" fmla="*/ 5123597 h 6858000"/>
              <a:gd name="connsiteX1660" fmla="*/ 3598785 w 6530564"/>
              <a:gd name="connsiteY1660" fmla="*/ 5124241 h 6858000"/>
              <a:gd name="connsiteX1661" fmla="*/ 3592225 w 6530564"/>
              <a:gd name="connsiteY1661" fmla="*/ 5122483 h 6858000"/>
              <a:gd name="connsiteX1662" fmla="*/ 3589823 w 6530564"/>
              <a:gd name="connsiteY1662" fmla="*/ 5118324 h 6858000"/>
              <a:gd name="connsiteX1663" fmla="*/ 3585664 w 6530564"/>
              <a:gd name="connsiteY1663" fmla="*/ 5120726 h 6858000"/>
              <a:gd name="connsiteX1664" fmla="*/ 3579982 w 6530564"/>
              <a:gd name="connsiteY1664" fmla="*/ 5115687 h 6858000"/>
              <a:gd name="connsiteX1665" fmla="*/ 3572542 w 6530564"/>
              <a:gd name="connsiteY1665" fmla="*/ 5117210 h 6858000"/>
              <a:gd name="connsiteX1666" fmla="*/ 3574945 w 6530564"/>
              <a:gd name="connsiteY1666" fmla="*/ 5121368 h 6858000"/>
              <a:gd name="connsiteX1667" fmla="*/ 3565103 w 6530564"/>
              <a:gd name="connsiteY1667" fmla="*/ 5118731 h 6858000"/>
              <a:gd name="connsiteX1668" fmla="*/ 3561823 w 6530564"/>
              <a:gd name="connsiteY1668" fmla="*/ 5117852 h 6858000"/>
              <a:gd name="connsiteX1669" fmla="*/ 3547823 w 6530564"/>
              <a:gd name="connsiteY1669" fmla="*/ 5117617 h 6858000"/>
              <a:gd name="connsiteX1670" fmla="*/ 3534703 w 6530564"/>
              <a:gd name="connsiteY1670" fmla="*/ 5114101 h 6858000"/>
              <a:gd name="connsiteX1671" fmla="*/ 3524861 w 6530564"/>
              <a:gd name="connsiteY1671" fmla="*/ 5111464 h 6858000"/>
              <a:gd name="connsiteX1672" fmla="*/ 3505180 w 6530564"/>
              <a:gd name="connsiteY1672" fmla="*/ 5106191 h 6858000"/>
              <a:gd name="connsiteX1673" fmla="*/ 3496218 w 6530564"/>
              <a:gd name="connsiteY1673" fmla="*/ 5100273 h 6858000"/>
              <a:gd name="connsiteX1674" fmla="*/ 3500377 w 6530564"/>
              <a:gd name="connsiteY1674" fmla="*/ 5097872 h 6858000"/>
              <a:gd name="connsiteX1675" fmla="*/ 3504537 w 6530564"/>
              <a:gd name="connsiteY1675" fmla="*/ 5095471 h 6858000"/>
              <a:gd name="connsiteX1676" fmla="*/ 3501256 w 6530564"/>
              <a:gd name="connsiteY1676" fmla="*/ 5094592 h 6858000"/>
              <a:gd name="connsiteX1677" fmla="*/ 3497975 w 6530564"/>
              <a:gd name="connsiteY1677" fmla="*/ 5093714 h 6858000"/>
              <a:gd name="connsiteX1678" fmla="*/ 3493817 w 6530564"/>
              <a:gd name="connsiteY1678" fmla="*/ 5096115 h 6858000"/>
              <a:gd name="connsiteX1679" fmla="*/ 3489659 w 6530564"/>
              <a:gd name="connsiteY1679" fmla="*/ 5098516 h 6858000"/>
              <a:gd name="connsiteX1680" fmla="*/ 3488778 w 6530564"/>
              <a:gd name="connsiteY1680" fmla="*/ 5101796 h 6858000"/>
              <a:gd name="connsiteX1681" fmla="*/ 3504301 w 6530564"/>
              <a:gd name="connsiteY1681" fmla="*/ 5109471 h 6858000"/>
              <a:gd name="connsiteX1682" fmla="*/ 3507581 w 6530564"/>
              <a:gd name="connsiteY1682" fmla="*/ 5110349 h 6858000"/>
              <a:gd name="connsiteX1683" fmla="*/ 3520701 w 6530564"/>
              <a:gd name="connsiteY1683" fmla="*/ 5113865 h 6858000"/>
              <a:gd name="connsiteX1684" fmla="*/ 3527262 w 6530564"/>
              <a:gd name="connsiteY1684" fmla="*/ 5115624 h 6858000"/>
              <a:gd name="connsiteX1685" fmla="*/ 3509983 w 6530564"/>
              <a:gd name="connsiteY1685" fmla="*/ 5114509 h 6858000"/>
              <a:gd name="connsiteX1686" fmla="*/ 3489421 w 6530564"/>
              <a:gd name="connsiteY1686" fmla="*/ 5112516 h 6858000"/>
              <a:gd name="connsiteX1687" fmla="*/ 3483740 w 6530564"/>
              <a:gd name="connsiteY1687" fmla="*/ 5107478 h 6858000"/>
              <a:gd name="connsiteX1688" fmla="*/ 3477179 w 6530564"/>
              <a:gd name="connsiteY1688" fmla="*/ 5105719 h 6858000"/>
              <a:gd name="connsiteX1689" fmla="*/ 3460778 w 6530564"/>
              <a:gd name="connsiteY1689" fmla="*/ 5101325 h 6858000"/>
              <a:gd name="connsiteX1690" fmla="*/ 3464938 w 6530564"/>
              <a:gd name="connsiteY1690" fmla="*/ 5098924 h 6858000"/>
              <a:gd name="connsiteX1691" fmla="*/ 3465816 w 6530564"/>
              <a:gd name="connsiteY1691" fmla="*/ 5095643 h 6858000"/>
              <a:gd name="connsiteX1692" fmla="*/ 3462537 w 6530564"/>
              <a:gd name="connsiteY1692" fmla="*/ 5094765 h 6858000"/>
              <a:gd name="connsiteX1693" fmla="*/ 3459257 w 6530564"/>
              <a:gd name="connsiteY1693" fmla="*/ 5093886 h 6858000"/>
              <a:gd name="connsiteX1694" fmla="*/ 3455097 w 6530564"/>
              <a:gd name="connsiteY1694" fmla="*/ 5096287 h 6858000"/>
              <a:gd name="connsiteX1695" fmla="*/ 3451816 w 6530564"/>
              <a:gd name="connsiteY1695" fmla="*/ 5095409 h 6858000"/>
              <a:gd name="connsiteX1696" fmla="*/ 3448536 w 6530564"/>
              <a:gd name="connsiteY1696" fmla="*/ 5094529 h 6858000"/>
              <a:gd name="connsiteX1697" fmla="*/ 3434537 w 6530564"/>
              <a:gd name="connsiteY1697" fmla="*/ 5094294 h 6858000"/>
              <a:gd name="connsiteX1698" fmla="*/ 3418134 w 6530564"/>
              <a:gd name="connsiteY1698" fmla="*/ 5089898 h 6858000"/>
              <a:gd name="connsiteX1699" fmla="*/ 3415734 w 6530564"/>
              <a:gd name="connsiteY1699" fmla="*/ 5085739 h 6858000"/>
              <a:gd name="connsiteX1700" fmla="*/ 3419893 w 6530564"/>
              <a:gd name="connsiteY1700" fmla="*/ 5083337 h 6858000"/>
              <a:gd name="connsiteX1701" fmla="*/ 3460135 w 6530564"/>
              <a:gd name="connsiteY1701" fmla="*/ 5090605 h 6858000"/>
              <a:gd name="connsiteX1702" fmla="*/ 3463417 w 6530564"/>
              <a:gd name="connsiteY1702" fmla="*/ 5091485 h 6858000"/>
              <a:gd name="connsiteX1703" fmla="*/ 3461014 w 6530564"/>
              <a:gd name="connsiteY1703" fmla="*/ 5087326 h 6858000"/>
              <a:gd name="connsiteX1704" fmla="*/ 3420771 w 6530564"/>
              <a:gd name="connsiteY1704" fmla="*/ 5080058 h 6858000"/>
              <a:gd name="connsiteX1705" fmla="*/ 3416848 w 6530564"/>
              <a:gd name="connsiteY1705" fmla="*/ 5068459 h 6858000"/>
              <a:gd name="connsiteX1706" fmla="*/ 3382522 w 6530564"/>
              <a:gd name="connsiteY1706" fmla="*/ 5052230 h 6858000"/>
              <a:gd name="connsiteX1707" fmla="*/ 3258344 w 6530564"/>
              <a:gd name="connsiteY1707" fmla="*/ 4990831 h 6858000"/>
              <a:gd name="connsiteX1708" fmla="*/ 3255064 w 6530564"/>
              <a:gd name="connsiteY1708" fmla="*/ 4989952 h 6858000"/>
              <a:gd name="connsiteX1709" fmla="*/ 3251783 w 6530564"/>
              <a:gd name="connsiteY1709" fmla="*/ 4989072 h 6858000"/>
              <a:gd name="connsiteX1710" fmla="*/ 3254186 w 6530564"/>
              <a:gd name="connsiteY1710" fmla="*/ 4993232 h 6858000"/>
              <a:gd name="connsiteX1711" fmla="*/ 3375085 w 6530564"/>
              <a:gd name="connsiteY1711" fmla="*/ 5053753 h 6858000"/>
              <a:gd name="connsiteX1712" fmla="*/ 3371803 w 6530564"/>
              <a:gd name="connsiteY1712" fmla="*/ 5052874 h 6858000"/>
              <a:gd name="connsiteX1713" fmla="*/ 3376606 w 6530564"/>
              <a:gd name="connsiteY1713" fmla="*/ 5061192 h 6858000"/>
              <a:gd name="connsiteX1714" fmla="*/ 3366767 w 6530564"/>
              <a:gd name="connsiteY1714" fmla="*/ 5058555 h 6858000"/>
              <a:gd name="connsiteX1715" fmla="*/ 3367645 w 6530564"/>
              <a:gd name="connsiteY1715" fmla="*/ 5055275 h 6858000"/>
              <a:gd name="connsiteX1716" fmla="*/ 3364364 w 6530564"/>
              <a:gd name="connsiteY1716" fmla="*/ 5054397 h 6858000"/>
              <a:gd name="connsiteX1717" fmla="*/ 3361083 w 6530564"/>
              <a:gd name="connsiteY1717" fmla="*/ 5053517 h 6858000"/>
              <a:gd name="connsiteX1718" fmla="*/ 3360205 w 6530564"/>
              <a:gd name="connsiteY1718" fmla="*/ 5056798 h 6858000"/>
              <a:gd name="connsiteX1719" fmla="*/ 3344683 w 6530564"/>
              <a:gd name="connsiteY1719" fmla="*/ 5049123 h 6858000"/>
              <a:gd name="connsiteX1720" fmla="*/ 3338122 w 6530564"/>
              <a:gd name="connsiteY1720" fmla="*/ 5047364 h 6858000"/>
              <a:gd name="connsiteX1721" fmla="*/ 3328281 w 6530564"/>
              <a:gd name="connsiteY1721" fmla="*/ 5044727 h 6858000"/>
              <a:gd name="connsiteX1722" fmla="*/ 3325001 w 6530564"/>
              <a:gd name="connsiteY1722" fmla="*/ 5043849 h 6858000"/>
              <a:gd name="connsiteX1723" fmla="*/ 3322599 w 6530564"/>
              <a:gd name="connsiteY1723" fmla="*/ 5039690 h 6858000"/>
              <a:gd name="connsiteX1724" fmla="*/ 3316040 w 6530564"/>
              <a:gd name="connsiteY1724" fmla="*/ 5037932 h 6858000"/>
              <a:gd name="connsiteX1725" fmla="*/ 3311880 w 6530564"/>
              <a:gd name="connsiteY1725" fmla="*/ 5040333 h 6858000"/>
              <a:gd name="connsiteX1726" fmla="*/ 3233153 w 6530564"/>
              <a:gd name="connsiteY1726" fmla="*/ 5019238 h 6858000"/>
              <a:gd name="connsiteX1727" fmla="*/ 3198829 w 6530564"/>
              <a:gd name="connsiteY1727" fmla="*/ 5003009 h 6858000"/>
              <a:gd name="connsiteX1728" fmla="*/ 3201230 w 6530564"/>
              <a:gd name="connsiteY1728" fmla="*/ 5007168 h 6858000"/>
              <a:gd name="connsiteX1729" fmla="*/ 3137383 w 6530564"/>
              <a:gd name="connsiteY1729" fmla="*/ 4983030 h 6858000"/>
              <a:gd name="connsiteX1730" fmla="*/ 3133223 w 6530564"/>
              <a:gd name="connsiteY1730" fmla="*/ 4985431 h 6858000"/>
              <a:gd name="connsiteX1731" fmla="*/ 3117700 w 6530564"/>
              <a:gd name="connsiteY1731" fmla="*/ 4977756 h 6858000"/>
              <a:gd name="connsiteX1732" fmla="*/ 3115299 w 6530564"/>
              <a:gd name="connsiteY1732" fmla="*/ 4973596 h 6858000"/>
              <a:gd name="connsiteX1733" fmla="*/ 3107860 w 6530564"/>
              <a:gd name="connsiteY1733" fmla="*/ 4975119 h 6858000"/>
              <a:gd name="connsiteX1734" fmla="*/ 3089059 w 6530564"/>
              <a:gd name="connsiteY1734" fmla="*/ 4966565 h 6858000"/>
              <a:gd name="connsiteX1735" fmla="*/ 3085777 w 6530564"/>
              <a:gd name="connsiteY1735" fmla="*/ 4965684 h 6858000"/>
              <a:gd name="connsiteX1736" fmla="*/ 3076815 w 6530564"/>
              <a:gd name="connsiteY1736" fmla="*/ 4959768 h 6858000"/>
              <a:gd name="connsiteX1737" fmla="*/ 3073536 w 6530564"/>
              <a:gd name="connsiteY1737" fmla="*/ 4958890 h 6858000"/>
              <a:gd name="connsiteX1738" fmla="*/ 3070254 w 6530564"/>
              <a:gd name="connsiteY1738" fmla="*/ 4958011 h 6858000"/>
              <a:gd name="connsiteX1739" fmla="*/ 3018005 w 6530564"/>
              <a:gd name="connsiteY1739" fmla="*/ 4929948 h 6858000"/>
              <a:gd name="connsiteX1740" fmla="*/ 3008164 w 6530564"/>
              <a:gd name="connsiteY1740" fmla="*/ 4927311 h 6858000"/>
              <a:gd name="connsiteX1741" fmla="*/ 3004884 w 6530564"/>
              <a:gd name="connsiteY1741" fmla="*/ 4926433 h 6858000"/>
              <a:gd name="connsiteX1742" fmla="*/ 2991763 w 6530564"/>
              <a:gd name="connsiteY1742" fmla="*/ 4922918 h 6858000"/>
              <a:gd name="connsiteX1743" fmla="*/ 2959196 w 6530564"/>
              <a:gd name="connsiteY1743" fmla="*/ 4900127 h 6858000"/>
              <a:gd name="connsiteX1744" fmla="*/ 2832851 w 6530564"/>
              <a:gd name="connsiteY1744" fmla="*/ 4820566 h 6858000"/>
              <a:gd name="connsiteX1745" fmla="*/ 2829571 w 6530564"/>
              <a:gd name="connsiteY1745" fmla="*/ 4819688 h 6858000"/>
              <a:gd name="connsiteX1746" fmla="*/ 2827170 w 6530564"/>
              <a:gd name="connsiteY1746" fmla="*/ 4815530 h 6858000"/>
              <a:gd name="connsiteX1747" fmla="*/ 2790300 w 6530564"/>
              <a:gd name="connsiteY1747" fmla="*/ 4779282 h 6858000"/>
              <a:gd name="connsiteX1748" fmla="*/ 2753001 w 6530564"/>
              <a:gd name="connsiteY1748" fmla="*/ 4745754 h 6858000"/>
              <a:gd name="connsiteX1749" fmla="*/ 2753847 w 6530564"/>
              <a:gd name="connsiteY1749" fmla="*/ 4746386 h 6858000"/>
              <a:gd name="connsiteX1750" fmla="*/ 2763151 w 6530564"/>
              <a:gd name="connsiteY1750" fmla="*/ 4752669 h 6858000"/>
              <a:gd name="connsiteX1751" fmla="*/ 2768833 w 6530564"/>
              <a:gd name="connsiteY1751" fmla="*/ 4757708 h 6858000"/>
              <a:gd name="connsiteX1752" fmla="*/ 2789157 w 6530564"/>
              <a:gd name="connsiteY1752" fmla="*/ 4773703 h 6858000"/>
              <a:gd name="connsiteX1753" fmla="*/ 2824125 w 6530564"/>
              <a:gd name="connsiteY1753" fmla="*/ 4800649 h 6858000"/>
              <a:gd name="connsiteX1754" fmla="*/ 2829807 w 6530564"/>
              <a:gd name="connsiteY1754" fmla="*/ 4805687 h 6858000"/>
              <a:gd name="connsiteX1755" fmla="*/ 2835489 w 6530564"/>
              <a:gd name="connsiteY1755" fmla="*/ 4810727 h 6858000"/>
              <a:gd name="connsiteX1756" fmla="*/ 2839648 w 6530564"/>
              <a:gd name="connsiteY1756" fmla="*/ 4808324 h 6858000"/>
              <a:gd name="connsiteX1757" fmla="*/ 2829163 w 6530564"/>
              <a:gd name="connsiteY1757" fmla="*/ 4794968 h 6858000"/>
              <a:gd name="connsiteX1758" fmla="*/ 2825883 w 6530564"/>
              <a:gd name="connsiteY1758" fmla="*/ 4794088 h 6858000"/>
              <a:gd name="connsiteX1759" fmla="*/ 2773871 w 6530564"/>
              <a:gd name="connsiteY1759" fmla="*/ 4752025 h 6858000"/>
              <a:gd name="connsiteX1760" fmla="*/ 2770590 w 6530564"/>
              <a:gd name="connsiteY1760" fmla="*/ 4751147 h 6858000"/>
              <a:gd name="connsiteX1761" fmla="*/ 2757705 w 6530564"/>
              <a:gd name="connsiteY1761" fmla="*/ 4733631 h 6858000"/>
              <a:gd name="connsiteX1762" fmla="*/ 2740660 w 6530564"/>
              <a:gd name="connsiteY1762" fmla="*/ 4718516 h 6858000"/>
              <a:gd name="connsiteX1763" fmla="*/ 2706021 w 6530564"/>
              <a:gd name="connsiteY1763" fmla="*/ 4690338 h 6858000"/>
              <a:gd name="connsiteX1764" fmla="*/ 2678648 w 6530564"/>
              <a:gd name="connsiteY1764" fmla="*/ 4660537 h 6858000"/>
              <a:gd name="connsiteX1765" fmla="*/ 2682322 w 6530564"/>
              <a:gd name="connsiteY1765" fmla="*/ 4660696 h 6858000"/>
              <a:gd name="connsiteX1766" fmla="*/ 2556040 w 6530564"/>
              <a:gd name="connsiteY1766" fmla="*/ 4528415 h 6858000"/>
              <a:gd name="connsiteX1767" fmla="*/ 2556918 w 6530564"/>
              <a:gd name="connsiteY1767" fmla="*/ 4525136 h 6858000"/>
              <a:gd name="connsiteX1768" fmla="*/ 2553638 w 6530564"/>
              <a:gd name="connsiteY1768" fmla="*/ 4524257 h 6858000"/>
              <a:gd name="connsiteX1769" fmla="*/ 2550359 w 6530564"/>
              <a:gd name="connsiteY1769" fmla="*/ 4523378 h 6858000"/>
              <a:gd name="connsiteX1770" fmla="*/ 2544034 w 6530564"/>
              <a:gd name="connsiteY1770" fmla="*/ 4507619 h 6858000"/>
              <a:gd name="connsiteX1771" fmla="*/ 2505142 w 6530564"/>
              <a:gd name="connsiteY1771" fmla="*/ 4469072 h 6858000"/>
              <a:gd name="connsiteX1772" fmla="*/ 2514981 w 6530564"/>
              <a:gd name="connsiteY1772" fmla="*/ 4471709 h 6858000"/>
              <a:gd name="connsiteX1773" fmla="*/ 2494657 w 6530564"/>
              <a:gd name="connsiteY1773" fmla="*/ 4455716 h 6858000"/>
              <a:gd name="connsiteX1774" fmla="*/ 2498817 w 6530564"/>
              <a:gd name="connsiteY1774" fmla="*/ 4453313 h 6858000"/>
              <a:gd name="connsiteX1775" fmla="*/ 2453599 w 6530564"/>
              <a:gd name="connsiteY1775" fmla="*/ 4399008 h 6858000"/>
              <a:gd name="connsiteX1776" fmla="*/ 2454477 w 6530564"/>
              <a:gd name="connsiteY1776" fmla="*/ 4395729 h 6858000"/>
              <a:gd name="connsiteX1777" fmla="*/ 2424784 w 6530564"/>
              <a:gd name="connsiteY1777" fmla="*/ 4349098 h 6858000"/>
              <a:gd name="connsiteX1778" fmla="*/ 2387006 w 6530564"/>
              <a:gd name="connsiteY1778" fmla="*/ 4293271 h 6858000"/>
              <a:gd name="connsiteX1779" fmla="*/ 2372796 w 6530564"/>
              <a:gd name="connsiteY1779" fmla="*/ 4262654 h 6858000"/>
              <a:gd name="connsiteX1780" fmla="*/ 2354365 w 6530564"/>
              <a:gd name="connsiteY1780" fmla="*/ 4231786 h 6858000"/>
              <a:gd name="connsiteX1781" fmla="*/ 2357546 w 6530564"/>
              <a:gd name="connsiteY1781" fmla="*/ 4232639 h 6858000"/>
              <a:gd name="connsiteX1782" fmla="*/ 2355145 w 6530564"/>
              <a:gd name="connsiteY1782" fmla="*/ 4228480 h 6858000"/>
              <a:gd name="connsiteX1783" fmla="*/ 2349463 w 6530564"/>
              <a:gd name="connsiteY1783" fmla="*/ 4223441 h 6858000"/>
              <a:gd name="connsiteX1784" fmla="*/ 2352745 w 6530564"/>
              <a:gd name="connsiteY1784" fmla="*/ 4224320 h 6858000"/>
              <a:gd name="connsiteX1785" fmla="*/ 2338336 w 6530564"/>
              <a:gd name="connsiteY1785" fmla="*/ 4199366 h 6858000"/>
              <a:gd name="connsiteX1786" fmla="*/ 2335056 w 6530564"/>
              <a:gd name="connsiteY1786" fmla="*/ 4198486 h 6858000"/>
              <a:gd name="connsiteX1787" fmla="*/ 2329374 w 6530564"/>
              <a:gd name="connsiteY1787" fmla="*/ 4193448 h 6858000"/>
              <a:gd name="connsiteX1788" fmla="*/ 2335934 w 6530564"/>
              <a:gd name="connsiteY1788" fmla="*/ 4195206 h 6858000"/>
              <a:gd name="connsiteX1789" fmla="*/ 2328731 w 6530564"/>
              <a:gd name="connsiteY1789" fmla="*/ 4182729 h 6858000"/>
              <a:gd name="connsiteX1790" fmla="*/ 2332011 w 6530564"/>
              <a:gd name="connsiteY1790" fmla="*/ 4183607 h 6858000"/>
              <a:gd name="connsiteX1791" fmla="*/ 2335292 w 6530564"/>
              <a:gd name="connsiteY1791" fmla="*/ 4184486 h 6858000"/>
              <a:gd name="connsiteX1792" fmla="*/ 2336170 w 6530564"/>
              <a:gd name="connsiteY1792" fmla="*/ 4181206 h 6858000"/>
              <a:gd name="connsiteX1793" fmla="*/ 2329610 w 6530564"/>
              <a:gd name="connsiteY1793" fmla="*/ 4179448 h 6858000"/>
              <a:gd name="connsiteX1794" fmla="*/ 2326328 w 6530564"/>
              <a:gd name="connsiteY1794" fmla="*/ 4178569 h 6858000"/>
              <a:gd name="connsiteX1795" fmla="*/ 2323927 w 6530564"/>
              <a:gd name="connsiteY1795" fmla="*/ 4174411 h 6858000"/>
              <a:gd name="connsiteX1796" fmla="*/ 2324807 w 6530564"/>
              <a:gd name="connsiteY1796" fmla="*/ 4171130 h 6858000"/>
              <a:gd name="connsiteX1797" fmla="*/ 2325686 w 6530564"/>
              <a:gd name="connsiteY1797" fmla="*/ 4167850 h 6858000"/>
              <a:gd name="connsiteX1798" fmla="*/ 2322406 w 6530564"/>
              <a:gd name="connsiteY1798" fmla="*/ 4166970 h 6858000"/>
              <a:gd name="connsiteX1799" fmla="*/ 2319125 w 6530564"/>
              <a:gd name="connsiteY1799" fmla="*/ 4166091 h 6858000"/>
              <a:gd name="connsiteX1800" fmla="*/ 2315201 w 6530564"/>
              <a:gd name="connsiteY1800" fmla="*/ 4154494 h 6858000"/>
              <a:gd name="connsiteX1801" fmla="*/ 2318482 w 6530564"/>
              <a:gd name="connsiteY1801" fmla="*/ 4155373 h 6858000"/>
              <a:gd name="connsiteX1802" fmla="*/ 2316081 w 6530564"/>
              <a:gd name="connsiteY1802" fmla="*/ 4151212 h 6858000"/>
              <a:gd name="connsiteX1803" fmla="*/ 2313680 w 6530564"/>
              <a:gd name="connsiteY1803" fmla="*/ 4147053 h 6858000"/>
              <a:gd name="connsiteX1804" fmla="*/ 2307998 w 6530564"/>
              <a:gd name="connsiteY1804" fmla="*/ 4142015 h 6858000"/>
              <a:gd name="connsiteX1805" fmla="*/ 2311277 w 6530564"/>
              <a:gd name="connsiteY1805" fmla="*/ 4142893 h 6858000"/>
              <a:gd name="connsiteX1806" fmla="*/ 2308233 w 6530564"/>
              <a:gd name="connsiteY1806" fmla="*/ 4128016 h 6858000"/>
              <a:gd name="connsiteX1807" fmla="*/ 2314794 w 6530564"/>
              <a:gd name="connsiteY1807" fmla="*/ 4129773 h 6858000"/>
              <a:gd name="connsiteX1808" fmla="*/ 2308469 w 6530564"/>
              <a:gd name="connsiteY1808" fmla="*/ 4114014 h 6858000"/>
              <a:gd name="connsiteX1809" fmla="*/ 2311749 w 6530564"/>
              <a:gd name="connsiteY1809" fmla="*/ 4114894 h 6858000"/>
              <a:gd name="connsiteX1810" fmla="*/ 2314150 w 6530564"/>
              <a:gd name="connsiteY1810" fmla="*/ 4119054 h 6858000"/>
              <a:gd name="connsiteX1811" fmla="*/ 2317430 w 6530564"/>
              <a:gd name="connsiteY1811" fmla="*/ 4119932 h 6858000"/>
              <a:gd name="connsiteX1812" fmla="*/ 2315029 w 6530564"/>
              <a:gd name="connsiteY1812" fmla="*/ 4115773 h 6858000"/>
              <a:gd name="connsiteX1813" fmla="*/ 2312628 w 6530564"/>
              <a:gd name="connsiteY1813" fmla="*/ 4111613 h 6858000"/>
              <a:gd name="connsiteX1814" fmla="*/ 2306947 w 6530564"/>
              <a:gd name="connsiteY1814" fmla="*/ 4106575 h 6858000"/>
              <a:gd name="connsiteX1815" fmla="*/ 2305188 w 6530564"/>
              <a:gd name="connsiteY1815" fmla="*/ 4113136 h 6858000"/>
              <a:gd name="connsiteX1816" fmla="*/ 2302787 w 6530564"/>
              <a:gd name="connsiteY1816" fmla="*/ 4108977 h 6858000"/>
              <a:gd name="connsiteX1817" fmla="*/ 2287500 w 6530564"/>
              <a:gd name="connsiteY1817" fmla="*/ 4087301 h 6858000"/>
              <a:gd name="connsiteX1818" fmla="*/ 2287264 w 6530564"/>
              <a:gd name="connsiteY1818" fmla="*/ 4101302 h 6858000"/>
              <a:gd name="connsiteX1819" fmla="*/ 2280939 w 6530564"/>
              <a:gd name="connsiteY1819" fmla="*/ 4085543 h 6858000"/>
              <a:gd name="connsiteX1820" fmla="*/ 2273736 w 6530564"/>
              <a:gd name="connsiteY1820" fmla="*/ 4073065 h 6858000"/>
              <a:gd name="connsiteX1821" fmla="*/ 2272213 w 6530564"/>
              <a:gd name="connsiteY1821" fmla="*/ 4065626 h 6858000"/>
              <a:gd name="connsiteX1822" fmla="*/ 2278774 w 6530564"/>
              <a:gd name="connsiteY1822" fmla="*/ 4067385 h 6858000"/>
              <a:gd name="connsiteX1823" fmla="*/ 2269169 w 6530564"/>
              <a:gd name="connsiteY1823" fmla="*/ 4050747 h 6858000"/>
              <a:gd name="connsiteX1824" fmla="*/ 2273328 w 6530564"/>
              <a:gd name="connsiteY1824" fmla="*/ 4048346 h 6858000"/>
              <a:gd name="connsiteX1825" fmla="*/ 2275729 w 6530564"/>
              <a:gd name="connsiteY1825" fmla="*/ 4052506 h 6858000"/>
              <a:gd name="connsiteX1826" fmla="*/ 2279010 w 6530564"/>
              <a:gd name="connsiteY1826" fmla="*/ 4053384 h 6858000"/>
              <a:gd name="connsiteX1827" fmla="*/ 2279888 w 6530564"/>
              <a:gd name="connsiteY1827" fmla="*/ 4050103 h 6858000"/>
              <a:gd name="connsiteX1828" fmla="*/ 2277487 w 6530564"/>
              <a:gd name="connsiteY1828" fmla="*/ 4045945 h 6858000"/>
              <a:gd name="connsiteX1829" fmla="*/ 2274206 w 6530564"/>
              <a:gd name="connsiteY1829" fmla="*/ 4045065 h 6858000"/>
              <a:gd name="connsiteX1830" fmla="*/ 2271805 w 6530564"/>
              <a:gd name="connsiteY1830" fmla="*/ 4040907 h 6858000"/>
              <a:gd name="connsiteX1831" fmla="*/ 2269404 w 6530564"/>
              <a:gd name="connsiteY1831" fmla="*/ 4036747 h 6858000"/>
              <a:gd name="connsiteX1832" fmla="*/ 2270282 w 6530564"/>
              <a:gd name="connsiteY1832" fmla="*/ 4033467 h 6858000"/>
              <a:gd name="connsiteX1833" fmla="*/ 2267003 w 6530564"/>
              <a:gd name="connsiteY1833" fmla="*/ 4032587 h 6858000"/>
              <a:gd name="connsiteX1834" fmla="*/ 2267881 w 6530564"/>
              <a:gd name="connsiteY1834" fmla="*/ 4029308 h 6858000"/>
              <a:gd name="connsiteX1835" fmla="*/ 2271162 w 6530564"/>
              <a:gd name="connsiteY1835" fmla="*/ 4030186 h 6858000"/>
              <a:gd name="connsiteX1836" fmla="*/ 2276843 w 6530564"/>
              <a:gd name="connsiteY1836" fmla="*/ 4035224 h 6858000"/>
              <a:gd name="connsiteX1837" fmla="*/ 2281647 w 6530564"/>
              <a:gd name="connsiteY1837" fmla="*/ 4043544 h 6858000"/>
              <a:gd name="connsiteX1838" fmla="*/ 2282526 w 6530564"/>
              <a:gd name="connsiteY1838" fmla="*/ 4040263 h 6858000"/>
              <a:gd name="connsiteX1839" fmla="*/ 2280124 w 6530564"/>
              <a:gd name="connsiteY1839" fmla="*/ 4036104 h 6858000"/>
              <a:gd name="connsiteX1840" fmla="*/ 2272919 w 6530564"/>
              <a:gd name="connsiteY1840" fmla="*/ 4023625 h 6858000"/>
              <a:gd name="connsiteX1841" fmla="*/ 2269640 w 6530564"/>
              <a:gd name="connsiteY1841" fmla="*/ 4022747 h 6858000"/>
              <a:gd name="connsiteX1842" fmla="*/ 2261556 w 6530564"/>
              <a:gd name="connsiteY1842" fmla="*/ 4013550 h 6858000"/>
              <a:gd name="connsiteX1843" fmla="*/ 2240180 w 6530564"/>
              <a:gd name="connsiteY1843" fmla="*/ 3962117 h 6858000"/>
              <a:gd name="connsiteX1844" fmla="*/ 2241060 w 6530564"/>
              <a:gd name="connsiteY1844" fmla="*/ 3958836 h 6858000"/>
              <a:gd name="connsiteX1845" fmla="*/ 2238659 w 6530564"/>
              <a:gd name="connsiteY1845" fmla="*/ 3954676 h 6858000"/>
              <a:gd name="connsiteX1846" fmla="*/ 2234735 w 6530564"/>
              <a:gd name="connsiteY1846" fmla="*/ 3943079 h 6858000"/>
              <a:gd name="connsiteX1847" fmla="*/ 2232334 w 6530564"/>
              <a:gd name="connsiteY1847" fmla="*/ 3938919 h 6858000"/>
              <a:gd name="connsiteX1848" fmla="*/ 2228410 w 6530564"/>
              <a:gd name="connsiteY1848" fmla="*/ 3927321 h 6858000"/>
              <a:gd name="connsiteX1849" fmla="*/ 2224486 w 6530564"/>
              <a:gd name="connsiteY1849" fmla="*/ 3915722 h 6858000"/>
              <a:gd name="connsiteX1850" fmla="*/ 2215995 w 6530564"/>
              <a:gd name="connsiteY1850" fmla="*/ 3881804 h 6858000"/>
              <a:gd name="connsiteX1851" fmla="*/ 2195263 w 6530564"/>
              <a:gd name="connsiteY1851" fmla="*/ 3841091 h 6858000"/>
              <a:gd name="connsiteX1852" fmla="*/ 2191339 w 6530564"/>
              <a:gd name="connsiteY1852" fmla="*/ 3829493 h 6858000"/>
              <a:gd name="connsiteX1853" fmla="*/ 2188651 w 6530564"/>
              <a:gd name="connsiteY1853" fmla="*/ 3836242 h 6858000"/>
              <a:gd name="connsiteX1854" fmla="*/ 2188075 w 6530564"/>
              <a:gd name="connsiteY1854" fmla="*/ 3835811 h 6858000"/>
              <a:gd name="connsiteX1855" fmla="*/ 2194554 w 6530564"/>
              <a:gd name="connsiteY1855" fmla="*/ 3858195 h 6858000"/>
              <a:gd name="connsiteX1856" fmla="*/ 2198532 w 6530564"/>
              <a:gd name="connsiteY1856" fmla="*/ 3875169 h 6858000"/>
              <a:gd name="connsiteX1857" fmla="*/ 2200656 w 6530564"/>
              <a:gd name="connsiteY1857" fmla="*/ 3881649 h 6858000"/>
              <a:gd name="connsiteX1858" fmla="*/ 2210722 w 6530564"/>
              <a:gd name="connsiteY1858" fmla="*/ 3901486 h 6858000"/>
              <a:gd name="connsiteX1859" fmla="*/ 2217047 w 6530564"/>
              <a:gd name="connsiteY1859" fmla="*/ 3917243 h 6858000"/>
              <a:gd name="connsiteX1860" fmla="*/ 2213766 w 6530564"/>
              <a:gd name="connsiteY1860" fmla="*/ 3916364 h 6858000"/>
              <a:gd name="connsiteX1861" fmla="*/ 2214644 w 6530564"/>
              <a:gd name="connsiteY1861" fmla="*/ 3913085 h 6858000"/>
              <a:gd name="connsiteX1862" fmla="*/ 2211364 w 6530564"/>
              <a:gd name="connsiteY1862" fmla="*/ 3912205 h 6858000"/>
              <a:gd name="connsiteX1863" fmla="*/ 2210486 w 6530564"/>
              <a:gd name="connsiteY1863" fmla="*/ 3915486 h 6858000"/>
              <a:gd name="connsiteX1864" fmla="*/ 2212887 w 6530564"/>
              <a:gd name="connsiteY1864" fmla="*/ 3919646 h 6858000"/>
              <a:gd name="connsiteX1865" fmla="*/ 2222728 w 6530564"/>
              <a:gd name="connsiteY1865" fmla="*/ 3922281 h 6858000"/>
              <a:gd name="connsiteX1866" fmla="*/ 2226652 w 6530564"/>
              <a:gd name="connsiteY1866" fmla="*/ 3933880 h 6858000"/>
              <a:gd name="connsiteX1867" fmla="*/ 2224895 w 6530564"/>
              <a:gd name="connsiteY1867" fmla="*/ 3940442 h 6858000"/>
              <a:gd name="connsiteX1868" fmla="*/ 2221613 w 6530564"/>
              <a:gd name="connsiteY1868" fmla="*/ 3939563 h 6858000"/>
              <a:gd name="connsiteX1869" fmla="*/ 2224015 w 6530564"/>
              <a:gd name="connsiteY1869" fmla="*/ 3943721 h 6858000"/>
              <a:gd name="connsiteX1870" fmla="*/ 2227296 w 6530564"/>
              <a:gd name="connsiteY1870" fmla="*/ 3944601 h 6858000"/>
              <a:gd name="connsiteX1871" fmla="*/ 2232977 w 6530564"/>
              <a:gd name="connsiteY1871" fmla="*/ 3949639 h 6858000"/>
              <a:gd name="connsiteX1872" fmla="*/ 2234499 w 6530564"/>
              <a:gd name="connsiteY1872" fmla="*/ 3957077 h 6858000"/>
              <a:gd name="connsiteX1873" fmla="*/ 2233619 w 6530564"/>
              <a:gd name="connsiteY1873" fmla="*/ 3960358 h 6858000"/>
              <a:gd name="connsiteX1874" fmla="*/ 2236901 w 6530564"/>
              <a:gd name="connsiteY1874" fmla="*/ 3961237 h 6858000"/>
              <a:gd name="connsiteX1875" fmla="*/ 2239302 w 6530564"/>
              <a:gd name="connsiteY1875" fmla="*/ 3965397 h 6858000"/>
              <a:gd name="connsiteX1876" fmla="*/ 2257398 w 6530564"/>
              <a:gd name="connsiteY1876" fmla="*/ 4015951 h 6858000"/>
              <a:gd name="connsiteX1877" fmla="*/ 2259799 w 6530564"/>
              <a:gd name="connsiteY1877" fmla="*/ 4020111 h 6858000"/>
              <a:gd name="connsiteX1878" fmla="*/ 2263079 w 6530564"/>
              <a:gd name="connsiteY1878" fmla="*/ 4020990 h 6858000"/>
              <a:gd name="connsiteX1879" fmla="*/ 2262200 w 6530564"/>
              <a:gd name="connsiteY1879" fmla="*/ 4024269 h 6858000"/>
              <a:gd name="connsiteX1880" fmla="*/ 2258920 w 6530564"/>
              <a:gd name="connsiteY1880" fmla="*/ 4023391 h 6858000"/>
              <a:gd name="connsiteX1881" fmla="*/ 2261086 w 6530564"/>
              <a:gd name="connsiteY1881" fmla="*/ 4041551 h 6858000"/>
              <a:gd name="connsiteX1882" fmla="*/ 2264367 w 6530564"/>
              <a:gd name="connsiteY1882" fmla="*/ 4042429 h 6858000"/>
              <a:gd name="connsiteX1883" fmla="*/ 2255405 w 6530564"/>
              <a:gd name="connsiteY1883" fmla="*/ 4036511 h 6858000"/>
              <a:gd name="connsiteX1884" fmla="*/ 2268055 w 6530564"/>
              <a:gd name="connsiteY1884" fmla="*/ 4068027 h 6858000"/>
              <a:gd name="connsiteX1885" fmla="*/ 2276781 w 6530564"/>
              <a:gd name="connsiteY1885" fmla="*/ 4087944 h 6858000"/>
              <a:gd name="connsiteX1886" fmla="*/ 2285507 w 6530564"/>
              <a:gd name="connsiteY1886" fmla="*/ 4107863 h 6858000"/>
              <a:gd name="connsiteX1887" fmla="*/ 2303838 w 6530564"/>
              <a:gd name="connsiteY1887" fmla="*/ 4144416 h 6858000"/>
              <a:gd name="connsiteX1888" fmla="*/ 2307761 w 6530564"/>
              <a:gd name="connsiteY1888" fmla="*/ 4156015 h 6858000"/>
              <a:gd name="connsiteX1889" fmla="*/ 2312564 w 6530564"/>
              <a:gd name="connsiteY1889" fmla="*/ 4164333 h 6858000"/>
              <a:gd name="connsiteX1890" fmla="*/ 2314087 w 6530564"/>
              <a:gd name="connsiteY1890" fmla="*/ 4171772 h 6858000"/>
              <a:gd name="connsiteX1891" fmla="*/ 2321291 w 6530564"/>
              <a:gd name="connsiteY1891" fmla="*/ 4184250 h 6858000"/>
              <a:gd name="connsiteX1892" fmla="*/ 2325215 w 6530564"/>
              <a:gd name="connsiteY1892" fmla="*/ 4195849 h 6858000"/>
              <a:gd name="connsiteX1893" fmla="*/ 2333297 w 6530564"/>
              <a:gd name="connsiteY1893" fmla="*/ 4205047 h 6858000"/>
              <a:gd name="connsiteX1894" fmla="*/ 2332419 w 6530564"/>
              <a:gd name="connsiteY1894" fmla="*/ 4208327 h 6858000"/>
              <a:gd name="connsiteX1895" fmla="*/ 2391338 w 6530564"/>
              <a:gd name="connsiteY1895" fmla="*/ 4329589 h 6858000"/>
              <a:gd name="connsiteX1896" fmla="*/ 2390458 w 6530564"/>
              <a:gd name="connsiteY1896" fmla="*/ 4332868 h 6858000"/>
              <a:gd name="connsiteX1897" fmla="*/ 2389579 w 6530564"/>
              <a:gd name="connsiteY1897" fmla="*/ 4336150 h 6858000"/>
              <a:gd name="connsiteX1898" fmla="*/ 2384777 w 6530564"/>
              <a:gd name="connsiteY1898" fmla="*/ 4327831 h 6858000"/>
              <a:gd name="connsiteX1899" fmla="*/ 2379973 w 6530564"/>
              <a:gd name="connsiteY1899" fmla="*/ 4319511 h 6858000"/>
              <a:gd name="connsiteX1900" fmla="*/ 2375173 w 6530564"/>
              <a:gd name="connsiteY1900" fmla="*/ 4311195 h 6858000"/>
              <a:gd name="connsiteX1901" fmla="*/ 2371891 w 6530564"/>
              <a:gd name="connsiteY1901" fmla="*/ 4310315 h 6858000"/>
              <a:gd name="connsiteX1902" fmla="*/ 2359884 w 6530564"/>
              <a:gd name="connsiteY1902" fmla="*/ 4289519 h 6858000"/>
              <a:gd name="connsiteX1903" fmla="*/ 2356605 w 6530564"/>
              <a:gd name="connsiteY1903" fmla="*/ 4288639 h 6858000"/>
              <a:gd name="connsiteX1904" fmla="*/ 2355725 w 6530564"/>
              <a:gd name="connsiteY1904" fmla="*/ 4291921 h 6858000"/>
              <a:gd name="connsiteX1905" fmla="*/ 2358127 w 6530564"/>
              <a:gd name="connsiteY1905" fmla="*/ 4296080 h 6858000"/>
              <a:gd name="connsiteX1906" fmla="*/ 2360528 w 6530564"/>
              <a:gd name="connsiteY1906" fmla="*/ 4300238 h 6858000"/>
              <a:gd name="connsiteX1907" fmla="*/ 2362929 w 6530564"/>
              <a:gd name="connsiteY1907" fmla="*/ 4304398 h 6858000"/>
              <a:gd name="connsiteX1908" fmla="*/ 2367731 w 6530564"/>
              <a:gd name="connsiteY1908" fmla="*/ 4312715 h 6858000"/>
              <a:gd name="connsiteX1909" fmla="*/ 2359695 w 6530564"/>
              <a:gd name="connsiteY1909" fmla="*/ 4299246 h 6858000"/>
              <a:gd name="connsiteX1910" fmla="*/ 2353339 w 6530564"/>
              <a:gd name="connsiteY1910" fmla="*/ 4287828 h 6858000"/>
              <a:gd name="connsiteX1911" fmla="*/ 2353323 w 6530564"/>
              <a:gd name="connsiteY1911" fmla="*/ 4287760 h 6858000"/>
              <a:gd name="connsiteX1912" fmla="*/ 2353292 w 6530564"/>
              <a:gd name="connsiteY1912" fmla="*/ 4287741 h 6858000"/>
              <a:gd name="connsiteX1913" fmla="*/ 2352724 w 6530564"/>
              <a:gd name="connsiteY1913" fmla="*/ 4286721 h 6858000"/>
              <a:gd name="connsiteX1914" fmla="*/ 2358361 w 6530564"/>
              <a:gd name="connsiteY1914" fmla="*/ 4282080 h 6858000"/>
              <a:gd name="connsiteX1915" fmla="*/ 2331068 w 6530564"/>
              <a:gd name="connsiteY1915" fmla="*/ 4239607 h 6858000"/>
              <a:gd name="connsiteX1916" fmla="*/ 2330190 w 6530564"/>
              <a:gd name="connsiteY1916" fmla="*/ 4242888 h 6858000"/>
              <a:gd name="connsiteX1917" fmla="*/ 2322985 w 6530564"/>
              <a:gd name="connsiteY1917" fmla="*/ 4230410 h 6858000"/>
              <a:gd name="connsiteX1918" fmla="*/ 2323865 w 6530564"/>
              <a:gd name="connsiteY1918" fmla="*/ 4227129 h 6858000"/>
              <a:gd name="connsiteX1919" fmla="*/ 2320584 w 6530564"/>
              <a:gd name="connsiteY1919" fmla="*/ 4226251 h 6858000"/>
              <a:gd name="connsiteX1920" fmla="*/ 2321464 w 6530564"/>
              <a:gd name="connsiteY1920" fmla="*/ 4222972 h 6858000"/>
              <a:gd name="connsiteX1921" fmla="*/ 2316660 w 6530564"/>
              <a:gd name="connsiteY1921" fmla="*/ 4214652 h 6858000"/>
              <a:gd name="connsiteX1922" fmla="*/ 2310979 w 6530564"/>
              <a:gd name="connsiteY1922" fmla="*/ 4209615 h 6858000"/>
              <a:gd name="connsiteX1923" fmla="*/ 2308578 w 6530564"/>
              <a:gd name="connsiteY1923" fmla="*/ 4205456 h 6858000"/>
              <a:gd name="connsiteX1924" fmla="*/ 2301373 w 6530564"/>
              <a:gd name="connsiteY1924" fmla="*/ 4192977 h 6858000"/>
              <a:gd name="connsiteX1925" fmla="*/ 2298093 w 6530564"/>
              <a:gd name="connsiteY1925" fmla="*/ 4192099 h 6858000"/>
              <a:gd name="connsiteX1926" fmla="*/ 2295692 w 6530564"/>
              <a:gd name="connsiteY1926" fmla="*/ 4187939 h 6858000"/>
              <a:gd name="connsiteX1927" fmla="*/ 2277360 w 6530564"/>
              <a:gd name="connsiteY1927" fmla="*/ 4151385 h 6858000"/>
              <a:gd name="connsiteX1928" fmla="*/ 2281520 w 6530564"/>
              <a:gd name="connsiteY1928" fmla="*/ 4148984 h 6858000"/>
              <a:gd name="connsiteX1929" fmla="*/ 2283921 w 6530564"/>
              <a:gd name="connsiteY1929" fmla="*/ 4153142 h 6858000"/>
              <a:gd name="connsiteX1930" fmla="*/ 2286322 w 6530564"/>
              <a:gd name="connsiteY1930" fmla="*/ 4157302 h 6858000"/>
              <a:gd name="connsiteX1931" fmla="*/ 2287202 w 6530564"/>
              <a:gd name="connsiteY1931" fmla="*/ 4154022 h 6858000"/>
              <a:gd name="connsiteX1932" fmla="*/ 2284799 w 6530564"/>
              <a:gd name="connsiteY1932" fmla="*/ 4149863 h 6858000"/>
              <a:gd name="connsiteX1933" fmla="*/ 2282398 w 6530564"/>
              <a:gd name="connsiteY1933" fmla="*/ 4145704 h 6858000"/>
              <a:gd name="connsiteX1934" fmla="*/ 2279118 w 6530564"/>
              <a:gd name="connsiteY1934" fmla="*/ 4144824 h 6858000"/>
              <a:gd name="connsiteX1935" fmla="*/ 2275837 w 6530564"/>
              <a:gd name="connsiteY1935" fmla="*/ 4143945 h 6858000"/>
              <a:gd name="connsiteX1936" fmla="*/ 2260788 w 6530564"/>
              <a:gd name="connsiteY1936" fmla="*/ 4108270 h 6858000"/>
              <a:gd name="connsiteX1937" fmla="*/ 2257507 w 6530564"/>
              <a:gd name="connsiteY1937" fmla="*/ 4107391 h 6858000"/>
              <a:gd name="connsiteX1938" fmla="*/ 2229163 w 6530564"/>
              <a:gd name="connsiteY1938" fmla="*/ 4029480 h 6858000"/>
              <a:gd name="connsiteX1939" fmla="*/ 2191448 w 6530564"/>
              <a:gd name="connsiteY1939" fmla="*/ 3920932 h 6858000"/>
              <a:gd name="connsiteX1940" fmla="*/ 2183600 w 6530564"/>
              <a:gd name="connsiteY1940" fmla="*/ 3897734 h 6858000"/>
              <a:gd name="connsiteX1941" fmla="*/ 2184480 w 6530564"/>
              <a:gd name="connsiteY1941" fmla="*/ 3894454 h 6858000"/>
              <a:gd name="connsiteX1942" fmla="*/ 2183836 w 6530564"/>
              <a:gd name="connsiteY1942" fmla="*/ 3883736 h 6858000"/>
              <a:gd name="connsiteX1943" fmla="*/ 2181435 w 6530564"/>
              <a:gd name="connsiteY1943" fmla="*/ 3879574 h 6858000"/>
              <a:gd name="connsiteX1944" fmla="*/ 2180556 w 6530564"/>
              <a:gd name="connsiteY1944" fmla="*/ 3882855 h 6858000"/>
              <a:gd name="connsiteX1945" fmla="*/ 2164217 w 6530564"/>
              <a:gd name="connsiteY1945" fmla="*/ 3825741 h 6858000"/>
              <a:gd name="connsiteX1946" fmla="*/ 2151803 w 6530564"/>
              <a:gd name="connsiteY1946" fmla="*/ 3780225 h 6858000"/>
              <a:gd name="connsiteX1947" fmla="*/ 2151319 w 6530564"/>
              <a:gd name="connsiteY1947" fmla="*/ 3777854 h 6858000"/>
              <a:gd name="connsiteX1948" fmla="*/ 2151009 w 6530564"/>
              <a:gd name="connsiteY1948" fmla="*/ 3776873 h 6858000"/>
              <a:gd name="connsiteX1949" fmla="*/ 2132922 w 6530564"/>
              <a:gd name="connsiteY1949" fmla="*/ 3694412 h 6858000"/>
              <a:gd name="connsiteX1950" fmla="*/ 2132655 w 6530564"/>
              <a:gd name="connsiteY1950" fmla="*/ 3694230 h 6858000"/>
              <a:gd name="connsiteX1951" fmla="*/ 2130626 w 6530564"/>
              <a:gd name="connsiteY1951" fmla="*/ 3683943 h 6858000"/>
              <a:gd name="connsiteX1952" fmla="*/ 2101976 w 6530564"/>
              <a:gd name="connsiteY1952" fmla="*/ 3553318 h 6858000"/>
              <a:gd name="connsiteX1953" fmla="*/ 2087236 w 6530564"/>
              <a:gd name="connsiteY1953" fmla="*/ 3095430 h 6858000"/>
              <a:gd name="connsiteX1954" fmla="*/ 2061056 w 6530564"/>
              <a:gd name="connsiteY1954" fmla="*/ 3512229 h 6858000"/>
              <a:gd name="connsiteX1955" fmla="*/ 2059495 w 6530564"/>
              <a:gd name="connsiteY1955" fmla="*/ 3512181 h 6858000"/>
              <a:gd name="connsiteX1956" fmla="*/ 2065891 w 6530564"/>
              <a:gd name="connsiteY1956" fmla="*/ 3549772 h 6858000"/>
              <a:gd name="connsiteX1957" fmla="*/ 2079120 w 6530564"/>
              <a:gd name="connsiteY1957" fmla="*/ 3644728 h 6858000"/>
              <a:gd name="connsiteX1958" fmla="*/ 2083923 w 6530564"/>
              <a:gd name="connsiteY1958" fmla="*/ 3653046 h 6858000"/>
              <a:gd name="connsiteX1959" fmla="*/ 2080643 w 6530564"/>
              <a:gd name="connsiteY1959" fmla="*/ 3652168 h 6858000"/>
              <a:gd name="connsiteX1960" fmla="*/ 2093056 w 6530564"/>
              <a:gd name="connsiteY1960" fmla="*/ 3697684 h 6858000"/>
              <a:gd name="connsiteX1961" fmla="*/ 2093464 w 6530564"/>
              <a:gd name="connsiteY1961" fmla="*/ 3722403 h 6858000"/>
              <a:gd name="connsiteX1962" fmla="*/ 2100904 w 6530564"/>
              <a:gd name="connsiteY1962" fmla="*/ 3720880 h 6858000"/>
              <a:gd name="connsiteX1963" fmla="*/ 2106350 w 6530564"/>
              <a:gd name="connsiteY1963" fmla="*/ 3739919 h 6858000"/>
              <a:gd name="connsiteX1964" fmla="*/ 2100433 w 6530564"/>
              <a:gd name="connsiteY1964" fmla="*/ 3748881 h 6858000"/>
              <a:gd name="connsiteX1965" fmla="*/ 2129421 w 6530564"/>
              <a:gd name="connsiteY1965" fmla="*/ 3837513 h 6858000"/>
              <a:gd name="connsiteX1966" fmla="*/ 2130944 w 6530564"/>
              <a:gd name="connsiteY1966" fmla="*/ 3844951 h 6858000"/>
              <a:gd name="connsiteX1967" fmla="*/ 2133346 w 6530564"/>
              <a:gd name="connsiteY1967" fmla="*/ 3849111 h 6858000"/>
              <a:gd name="connsiteX1968" fmla="*/ 2134224 w 6530564"/>
              <a:gd name="connsiteY1968" fmla="*/ 3845831 h 6858000"/>
              <a:gd name="connsiteX1969" fmla="*/ 2135102 w 6530564"/>
              <a:gd name="connsiteY1969" fmla="*/ 3842550 h 6858000"/>
              <a:gd name="connsiteX1970" fmla="*/ 2165614 w 6530564"/>
              <a:gd name="connsiteY1970" fmla="*/ 3938620 h 6858000"/>
              <a:gd name="connsiteX1971" fmla="*/ 2159697 w 6530564"/>
              <a:gd name="connsiteY1971" fmla="*/ 3947583 h 6858000"/>
              <a:gd name="connsiteX1972" fmla="*/ 2219023 w 6530564"/>
              <a:gd name="connsiteY1972" fmla="*/ 4093565 h 6858000"/>
              <a:gd name="connsiteX1973" fmla="*/ 2289069 w 6530564"/>
              <a:gd name="connsiteY1973" fmla="*/ 4238901 h 6858000"/>
              <a:gd name="connsiteX1974" fmla="*/ 2269214 w 6530564"/>
              <a:gd name="connsiteY1974" fmla="*/ 4194907 h 6858000"/>
              <a:gd name="connsiteX1975" fmla="*/ 2268572 w 6530564"/>
              <a:gd name="connsiteY1975" fmla="*/ 4184188 h 6858000"/>
              <a:gd name="connsiteX1976" fmla="*/ 2224939 w 6530564"/>
              <a:gd name="connsiteY1976" fmla="*/ 4084603 h 6858000"/>
              <a:gd name="connsiteX1977" fmla="*/ 2176741 w 6530564"/>
              <a:gd name="connsiteY1977" fmla="*/ 3962696 h 6858000"/>
              <a:gd name="connsiteX1978" fmla="*/ 2176977 w 6530564"/>
              <a:gd name="connsiteY1978" fmla="*/ 3948697 h 6858000"/>
              <a:gd name="connsiteX1979" fmla="*/ 2152556 w 6530564"/>
              <a:gd name="connsiteY1979" fmla="*/ 3882385 h 6858000"/>
              <a:gd name="connsiteX1980" fmla="*/ 2154313 w 6530564"/>
              <a:gd name="connsiteY1980" fmla="*/ 3875824 h 6858000"/>
              <a:gd name="connsiteX1981" fmla="*/ 2147753 w 6530564"/>
              <a:gd name="connsiteY1981" fmla="*/ 3874066 h 6858000"/>
              <a:gd name="connsiteX1982" fmla="*/ 2128605 w 6530564"/>
              <a:gd name="connsiteY1982" fmla="*/ 3788073 h 6858000"/>
              <a:gd name="connsiteX1983" fmla="*/ 2132530 w 6530564"/>
              <a:gd name="connsiteY1983" fmla="*/ 3799672 h 6858000"/>
              <a:gd name="connsiteX1984" fmla="*/ 2145180 w 6530564"/>
              <a:gd name="connsiteY1984" fmla="*/ 3831186 h 6858000"/>
              <a:gd name="connsiteX1985" fmla="*/ 2168079 w 6530564"/>
              <a:gd name="connsiteY1985" fmla="*/ 3890059 h 6858000"/>
              <a:gd name="connsiteX1986" fmla="*/ 2169600 w 6530564"/>
              <a:gd name="connsiteY1986" fmla="*/ 3897500 h 6858000"/>
              <a:gd name="connsiteX1987" fmla="*/ 2167841 w 6530564"/>
              <a:gd name="connsiteY1987" fmla="*/ 3904059 h 6858000"/>
              <a:gd name="connsiteX1988" fmla="*/ 2179849 w 6530564"/>
              <a:gd name="connsiteY1988" fmla="*/ 3924856 h 6858000"/>
              <a:gd name="connsiteX1989" fmla="*/ 2190097 w 6530564"/>
              <a:gd name="connsiteY1989" fmla="*/ 3952213 h 6858000"/>
              <a:gd name="connsiteX1990" fmla="*/ 2201633 w 6530564"/>
              <a:gd name="connsiteY1990" fmla="*/ 4001009 h 6858000"/>
              <a:gd name="connsiteX1991" fmla="*/ 2204914 w 6530564"/>
              <a:gd name="connsiteY1991" fmla="*/ 4001887 h 6858000"/>
              <a:gd name="connsiteX1992" fmla="*/ 2211239 w 6530564"/>
              <a:gd name="connsiteY1992" fmla="*/ 4017646 h 6858000"/>
              <a:gd name="connsiteX1993" fmla="*/ 2213640 w 6530564"/>
              <a:gd name="connsiteY1993" fmla="*/ 4021805 h 6858000"/>
              <a:gd name="connsiteX1994" fmla="*/ 2226290 w 6530564"/>
              <a:gd name="connsiteY1994" fmla="*/ 4053321 h 6858000"/>
              <a:gd name="connsiteX1995" fmla="*/ 2232615 w 6530564"/>
              <a:gd name="connsiteY1995" fmla="*/ 4069080 h 6858000"/>
              <a:gd name="connsiteX1996" fmla="*/ 2251590 w 6530564"/>
              <a:gd name="connsiteY1996" fmla="*/ 4116353 h 6858000"/>
              <a:gd name="connsiteX1997" fmla="*/ 2260316 w 6530564"/>
              <a:gd name="connsiteY1997" fmla="*/ 4136270 h 6858000"/>
              <a:gd name="connsiteX1998" fmla="*/ 2259437 w 6530564"/>
              <a:gd name="connsiteY1998" fmla="*/ 4139550 h 6858000"/>
              <a:gd name="connsiteX1999" fmla="*/ 2261839 w 6530564"/>
              <a:gd name="connsiteY1999" fmla="*/ 4143710 h 6858000"/>
              <a:gd name="connsiteX2000" fmla="*/ 2265118 w 6530564"/>
              <a:gd name="connsiteY2000" fmla="*/ 4144590 h 6858000"/>
              <a:gd name="connsiteX2001" fmla="*/ 2264239 w 6530564"/>
              <a:gd name="connsiteY2001" fmla="*/ 4147869 h 6858000"/>
              <a:gd name="connsiteX2002" fmla="*/ 2303304 w 6530564"/>
              <a:gd name="connsiteY2002" fmla="*/ 4225136 h 6858000"/>
              <a:gd name="connsiteX2003" fmla="*/ 2304827 w 6530564"/>
              <a:gd name="connsiteY2003" fmla="*/ 4232576 h 6858000"/>
              <a:gd name="connsiteX2004" fmla="*/ 2303948 w 6530564"/>
              <a:gd name="connsiteY2004" fmla="*/ 4235857 h 6858000"/>
              <a:gd name="connsiteX2005" fmla="*/ 2306349 w 6530564"/>
              <a:gd name="connsiteY2005" fmla="*/ 4240017 h 6858000"/>
              <a:gd name="connsiteX2006" fmla="*/ 2309629 w 6530564"/>
              <a:gd name="connsiteY2006" fmla="*/ 4240895 h 6858000"/>
              <a:gd name="connsiteX2007" fmla="*/ 2329718 w 6530564"/>
              <a:gd name="connsiteY2007" fmla="*/ 4270889 h 6858000"/>
              <a:gd name="connsiteX2008" fmla="*/ 2332119 w 6530564"/>
              <a:gd name="connsiteY2008" fmla="*/ 4275047 h 6858000"/>
              <a:gd name="connsiteX2009" fmla="*/ 2337802 w 6530564"/>
              <a:gd name="connsiteY2009" fmla="*/ 4280087 h 6858000"/>
              <a:gd name="connsiteX2010" fmla="*/ 2339523 w 6530564"/>
              <a:gd name="connsiteY2010" fmla="*/ 4273662 h 6858000"/>
              <a:gd name="connsiteX2011" fmla="*/ 2344252 w 6530564"/>
              <a:gd name="connsiteY2011" fmla="*/ 4282253 h 6858000"/>
              <a:gd name="connsiteX2012" fmla="*/ 2353292 w 6530564"/>
              <a:gd name="connsiteY2012" fmla="*/ 4287741 h 6858000"/>
              <a:gd name="connsiteX2013" fmla="*/ 2353339 w 6530564"/>
              <a:gd name="connsiteY2013" fmla="*/ 4287828 h 6858000"/>
              <a:gd name="connsiteX2014" fmla="*/ 2356398 w 6530564"/>
              <a:gd name="connsiteY2014" fmla="*/ 4300890 h 6858000"/>
              <a:gd name="connsiteX2015" fmla="*/ 2366853 w 6530564"/>
              <a:gd name="connsiteY2015" fmla="*/ 4315997 h 6858000"/>
              <a:gd name="connsiteX2016" fmla="*/ 2365974 w 6530564"/>
              <a:gd name="connsiteY2016" fmla="*/ 4319277 h 6858000"/>
              <a:gd name="connsiteX2017" fmla="*/ 2369254 w 6530564"/>
              <a:gd name="connsiteY2017" fmla="*/ 4320156 h 6858000"/>
              <a:gd name="connsiteX2018" fmla="*/ 2372534 w 6530564"/>
              <a:gd name="connsiteY2018" fmla="*/ 4321034 h 6858000"/>
              <a:gd name="connsiteX2019" fmla="*/ 2373178 w 6530564"/>
              <a:gd name="connsiteY2019" fmla="*/ 4331754 h 6858000"/>
              <a:gd name="connsiteX2020" fmla="*/ 2370777 w 6530564"/>
              <a:gd name="connsiteY2020" fmla="*/ 4327595 h 6858000"/>
              <a:gd name="connsiteX2021" fmla="*/ 2365094 w 6530564"/>
              <a:gd name="connsiteY2021" fmla="*/ 4322557 h 6858000"/>
              <a:gd name="connsiteX2022" fmla="*/ 2366617 w 6530564"/>
              <a:gd name="connsiteY2022" fmla="*/ 4329996 h 6858000"/>
              <a:gd name="connsiteX2023" fmla="*/ 2365738 w 6530564"/>
              <a:gd name="connsiteY2023" fmla="*/ 4333277 h 6858000"/>
              <a:gd name="connsiteX2024" fmla="*/ 2352853 w 6530564"/>
              <a:gd name="connsiteY2024" fmla="*/ 4315761 h 6858000"/>
              <a:gd name="connsiteX2025" fmla="*/ 2430574 w 6530564"/>
              <a:gd name="connsiteY2025" fmla="*/ 4445576 h 6858000"/>
              <a:gd name="connsiteX2026" fmla="*/ 2441059 w 6530564"/>
              <a:gd name="connsiteY2026" fmla="*/ 4458934 h 6858000"/>
              <a:gd name="connsiteX2027" fmla="*/ 2443460 w 6530564"/>
              <a:gd name="connsiteY2027" fmla="*/ 4463092 h 6858000"/>
              <a:gd name="connsiteX2028" fmla="*/ 2533015 w 6530564"/>
              <a:gd name="connsiteY2028" fmla="*/ 4574984 h 6858000"/>
              <a:gd name="connsiteX2029" fmla="*/ 2537817 w 6530564"/>
              <a:gd name="connsiteY2029" fmla="*/ 4583302 h 6858000"/>
              <a:gd name="connsiteX2030" fmla="*/ 2529736 w 6530564"/>
              <a:gd name="connsiteY2030" fmla="*/ 4574104 h 6858000"/>
              <a:gd name="connsiteX2031" fmla="*/ 2523175 w 6530564"/>
              <a:gd name="connsiteY2031" fmla="*/ 4572347 h 6858000"/>
              <a:gd name="connsiteX2032" fmla="*/ 2511810 w 6530564"/>
              <a:gd name="connsiteY2032" fmla="*/ 4562270 h 6858000"/>
              <a:gd name="connsiteX2033" fmla="*/ 2509409 w 6530564"/>
              <a:gd name="connsiteY2033" fmla="*/ 4558111 h 6858000"/>
              <a:gd name="connsiteX2034" fmla="*/ 2506129 w 6530564"/>
              <a:gd name="connsiteY2034" fmla="*/ 4557232 h 6858000"/>
              <a:gd name="connsiteX2035" fmla="*/ 2480123 w 6530564"/>
              <a:gd name="connsiteY2035" fmla="*/ 4536200 h 6858000"/>
              <a:gd name="connsiteX2036" fmla="*/ 2485806 w 6530564"/>
              <a:gd name="connsiteY2036" fmla="*/ 4541239 h 6858000"/>
              <a:gd name="connsiteX2037" fmla="*/ 2479243 w 6530564"/>
              <a:gd name="connsiteY2037" fmla="*/ 4539480 h 6858000"/>
              <a:gd name="connsiteX2038" fmla="*/ 2480766 w 6530564"/>
              <a:gd name="connsiteY2038" fmla="*/ 4546920 h 6858000"/>
              <a:gd name="connsiteX2039" fmla="*/ 2477486 w 6530564"/>
              <a:gd name="connsiteY2039" fmla="*/ 4546041 h 6858000"/>
              <a:gd name="connsiteX2040" fmla="*/ 2475085 w 6530564"/>
              <a:gd name="connsiteY2040" fmla="*/ 4541882 h 6858000"/>
              <a:gd name="connsiteX2041" fmla="*/ 2471804 w 6530564"/>
              <a:gd name="connsiteY2041" fmla="*/ 4541004 h 6858000"/>
              <a:gd name="connsiteX2042" fmla="*/ 2454760 w 6530564"/>
              <a:gd name="connsiteY2042" fmla="*/ 4525889 h 6858000"/>
              <a:gd name="connsiteX2043" fmla="*/ 2451480 w 6530564"/>
              <a:gd name="connsiteY2043" fmla="*/ 4525010 h 6858000"/>
              <a:gd name="connsiteX2044" fmla="*/ 2453881 w 6530564"/>
              <a:gd name="connsiteY2044" fmla="*/ 4529170 h 6858000"/>
              <a:gd name="connsiteX2045" fmla="*/ 2453001 w 6530564"/>
              <a:gd name="connsiteY2045" fmla="*/ 4532449 h 6858000"/>
              <a:gd name="connsiteX2046" fmla="*/ 2402746 w 6530564"/>
              <a:gd name="connsiteY2046" fmla="*/ 4483825 h 6858000"/>
              <a:gd name="connsiteX2047" fmla="*/ 2356651 w 6530564"/>
              <a:gd name="connsiteY2047" fmla="*/ 4432800 h 6858000"/>
              <a:gd name="connsiteX2048" fmla="*/ 2353370 w 6530564"/>
              <a:gd name="connsiteY2048" fmla="*/ 4431922 h 6858000"/>
              <a:gd name="connsiteX2049" fmla="*/ 2354248 w 6530564"/>
              <a:gd name="connsiteY2049" fmla="*/ 4428641 h 6858000"/>
              <a:gd name="connsiteX2050" fmla="*/ 2350968 w 6530564"/>
              <a:gd name="connsiteY2050" fmla="*/ 4427762 h 6858000"/>
              <a:gd name="connsiteX2051" fmla="*/ 2348567 w 6530564"/>
              <a:gd name="connsiteY2051" fmla="*/ 4423602 h 6858000"/>
              <a:gd name="connsiteX2052" fmla="*/ 2340484 w 6530564"/>
              <a:gd name="connsiteY2052" fmla="*/ 4414406 h 6858000"/>
              <a:gd name="connsiteX2053" fmla="*/ 2333924 w 6530564"/>
              <a:gd name="connsiteY2053" fmla="*/ 4412648 h 6858000"/>
              <a:gd name="connsiteX2054" fmla="*/ 2345288 w 6530564"/>
              <a:gd name="connsiteY2054" fmla="*/ 4422724 h 6858000"/>
              <a:gd name="connsiteX2055" fmla="*/ 2344408 w 6530564"/>
              <a:gd name="connsiteY2055" fmla="*/ 4426004 h 6858000"/>
              <a:gd name="connsiteX2056" fmla="*/ 2341128 w 6530564"/>
              <a:gd name="connsiteY2056" fmla="*/ 4425125 h 6858000"/>
              <a:gd name="connsiteX2057" fmla="*/ 2343530 w 6530564"/>
              <a:gd name="connsiteY2057" fmla="*/ 4429285 h 6858000"/>
              <a:gd name="connsiteX2058" fmla="*/ 2346809 w 6530564"/>
              <a:gd name="connsiteY2058" fmla="*/ 4430163 h 6858000"/>
              <a:gd name="connsiteX2059" fmla="*/ 2349211 w 6530564"/>
              <a:gd name="connsiteY2059" fmla="*/ 4434323 h 6858000"/>
              <a:gd name="connsiteX2060" fmla="*/ 2357293 w 6530564"/>
              <a:gd name="connsiteY2060" fmla="*/ 4443519 h 6858000"/>
              <a:gd name="connsiteX2061" fmla="*/ 2363854 w 6530564"/>
              <a:gd name="connsiteY2061" fmla="*/ 4445278 h 6858000"/>
              <a:gd name="connsiteX2062" fmla="*/ 2362096 w 6530564"/>
              <a:gd name="connsiteY2062" fmla="*/ 4451837 h 6858000"/>
              <a:gd name="connsiteX2063" fmla="*/ 2382421 w 6530564"/>
              <a:gd name="connsiteY2063" fmla="*/ 4467832 h 6858000"/>
              <a:gd name="connsiteX2064" fmla="*/ 2414753 w 6530564"/>
              <a:gd name="connsiteY2064" fmla="*/ 4504621 h 6858000"/>
              <a:gd name="connsiteX2065" fmla="*/ 2415632 w 6530564"/>
              <a:gd name="connsiteY2065" fmla="*/ 4501341 h 6858000"/>
              <a:gd name="connsiteX2066" fmla="*/ 2420434 w 6530564"/>
              <a:gd name="connsiteY2066" fmla="*/ 4509659 h 6858000"/>
              <a:gd name="connsiteX2067" fmla="*/ 2426995 w 6530564"/>
              <a:gd name="connsiteY2067" fmla="*/ 4511417 h 6858000"/>
              <a:gd name="connsiteX2068" fmla="*/ 2426115 w 6530564"/>
              <a:gd name="connsiteY2068" fmla="*/ 4514697 h 6858000"/>
              <a:gd name="connsiteX2069" fmla="*/ 2430919 w 6530564"/>
              <a:gd name="connsiteY2069" fmla="*/ 4523015 h 6858000"/>
              <a:gd name="connsiteX2070" fmla="*/ 2470691 w 6530564"/>
              <a:gd name="connsiteY2070" fmla="*/ 4558283 h 6858000"/>
              <a:gd name="connsiteX2071" fmla="*/ 2472448 w 6530564"/>
              <a:gd name="connsiteY2071" fmla="*/ 4551724 h 6858000"/>
              <a:gd name="connsiteX2072" fmla="*/ 2534066 w 6530564"/>
              <a:gd name="connsiteY2072" fmla="*/ 4610424 h 6858000"/>
              <a:gd name="connsiteX2073" fmla="*/ 2585200 w 6530564"/>
              <a:gd name="connsiteY2073" fmla="*/ 4655767 h 6858000"/>
              <a:gd name="connsiteX2074" fmla="*/ 2584321 w 6530564"/>
              <a:gd name="connsiteY2074" fmla="*/ 4659048 h 6858000"/>
              <a:gd name="connsiteX2075" fmla="*/ 2618411 w 6530564"/>
              <a:gd name="connsiteY2075" fmla="*/ 4689276 h 6858000"/>
              <a:gd name="connsiteX2076" fmla="*/ 2608571 w 6530564"/>
              <a:gd name="connsiteY2076" fmla="*/ 4686639 h 6858000"/>
              <a:gd name="connsiteX2077" fmla="*/ 2622570 w 6530564"/>
              <a:gd name="connsiteY2077" fmla="*/ 4686874 h 6858000"/>
              <a:gd name="connsiteX2078" fmla="*/ 2658183 w 6530564"/>
              <a:gd name="connsiteY2078" fmla="*/ 4724543 h 6858000"/>
              <a:gd name="connsiteX2079" fmla="*/ 2660584 w 6530564"/>
              <a:gd name="connsiteY2079" fmla="*/ 4728703 h 6858000"/>
              <a:gd name="connsiteX2080" fmla="*/ 2663864 w 6530564"/>
              <a:gd name="connsiteY2080" fmla="*/ 4729582 h 6858000"/>
              <a:gd name="connsiteX2081" fmla="*/ 2664742 w 6530564"/>
              <a:gd name="connsiteY2081" fmla="*/ 4726302 h 6858000"/>
              <a:gd name="connsiteX2082" fmla="*/ 2670424 w 6530564"/>
              <a:gd name="connsiteY2082" fmla="*/ 4731340 h 6858000"/>
              <a:gd name="connsiteX2083" fmla="*/ 2667143 w 6530564"/>
              <a:gd name="connsiteY2083" fmla="*/ 4730462 h 6858000"/>
              <a:gd name="connsiteX2084" fmla="*/ 2666265 w 6530564"/>
              <a:gd name="connsiteY2084" fmla="*/ 4733741 h 6858000"/>
              <a:gd name="connsiteX2085" fmla="*/ 2672825 w 6530564"/>
              <a:gd name="connsiteY2085" fmla="*/ 4735499 h 6858000"/>
              <a:gd name="connsiteX2086" fmla="*/ 2675227 w 6530564"/>
              <a:gd name="connsiteY2086" fmla="*/ 4739658 h 6858000"/>
              <a:gd name="connsiteX2087" fmla="*/ 2685067 w 6530564"/>
              <a:gd name="connsiteY2087" fmla="*/ 4742295 h 6858000"/>
              <a:gd name="connsiteX2088" fmla="*/ 2690749 w 6530564"/>
              <a:gd name="connsiteY2088" fmla="*/ 4747334 h 6858000"/>
              <a:gd name="connsiteX2089" fmla="*/ 2688348 w 6530564"/>
              <a:gd name="connsiteY2089" fmla="*/ 4743174 h 6858000"/>
              <a:gd name="connsiteX2090" fmla="*/ 2685948 w 6530564"/>
              <a:gd name="connsiteY2090" fmla="*/ 4739014 h 6858000"/>
              <a:gd name="connsiteX2091" fmla="*/ 2692507 w 6530564"/>
              <a:gd name="connsiteY2091" fmla="*/ 4740773 h 6858000"/>
              <a:gd name="connsiteX2092" fmla="*/ 2709552 w 6530564"/>
              <a:gd name="connsiteY2092" fmla="*/ 4755887 h 6858000"/>
              <a:gd name="connsiteX2093" fmla="*/ 2741239 w 6530564"/>
              <a:gd name="connsiteY2093" fmla="*/ 4781956 h 6858000"/>
              <a:gd name="connsiteX2094" fmla="*/ 2743642 w 6530564"/>
              <a:gd name="connsiteY2094" fmla="*/ 4786115 h 6858000"/>
              <a:gd name="connsiteX2095" fmla="*/ 2746921 w 6530564"/>
              <a:gd name="connsiteY2095" fmla="*/ 4786995 h 6858000"/>
              <a:gd name="connsiteX2096" fmla="*/ 2761565 w 6530564"/>
              <a:gd name="connsiteY2096" fmla="*/ 4797950 h 6858000"/>
              <a:gd name="connsiteX2097" fmla="*/ 2773807 w 6530564"/>
              <a:gd name="connsiteY2097" fmla="*/ 4804745 h 6858000"/>
              <a:gd name="connsiteX2098" fmla="*/ 2793253 w 6530564"/>
              <a:gd name="connsiteY2098" fmla="*/ 4824020 h 6858000"/>
              <a:gd name="connsiteX2099" fmla="*/ 2792374 w 6530564"/>
              <a:gd name="connsiteY2099" fmla="*/ 4827301 h 6858000"/>
              <a:gd name="connsiteX2100" fmla="*/ 2798935 w 6530564"/>
              <a:gd name="connsiteY2100" fmla="*/ 4829058 h 6858000"/>
              <a:gd name="connsiteX2101" fmla="*/ 2802215 w 6530564"/>
              <a:gd name="connsiteY2101" fmla="*/ 4829937 h 6858000"/>
              <a:gd name="connsiteX2102" fmla="*/ 2799813 w 6530564"/>
              <a:gd name="connsiteY2102" fmla="*/ 4825779 h 6858000"/>
              <a:gd name="connsiteX2103" fmla="*/ 2820139 w 6530564"/>
              <a:gd name="connsiteY2103" fmla="*/ 4841771 h 6858000"/>
              <a:gd name="connsiteX2104" fmla="*/ 2822540 w 6530564"/>
              <a:gd name="connsiteY2104" fmla="*/ 4845931 h 6858000"/>
              <a:gd name="connsiteX2105" fmla="*/ 2825821 w 6530564"/>
              <a:gd name="connsiteY2105" fmla="*/ 4846810 h 6858000"/>
              <a:gd name="connsiteX2106" fmla="*/ 2847025 w 6530564"/>
              <a:gd name="connsiteY2106" fmla="*/ 4859523 h 6858000"/>
              <a:gd name="connsiteX2107" fmla="*/ 2843744 w 6530564"/>
              <a:gd name="connsiteY2107" fmla="*/ 4858645 h 6858000"/>
              <a:gd name="connsiteX2108" fmla="*/ 2833903 w 6530564"/>
              <a:gd name="connsiteY2108" fmla="*/ 4856008 h 6858000"/>
              <a:gd name="connsiteX2109" fmla="*/ 2839585 w 6530564"/>
              <a:gd name="connsiteY2109" fmla="*/ 4861046 h 6858000"/>
              <a:gd name="connsiteX2110" fmla="*/ 2841985 w 6530564"/>
              <a:gd name="connsiteY2110" fmla="*/ 4865204 h 6858000"/>
              <a:gd name="connsiteX2111" fmla="*/ 2829743 w 6530564"/>
              <a:gd name="connsiteY2111" fmla="*/ 4858407 h 6858000"/>
              <a:gd name="connsiteX2112" fmla="*/ 2824705 w 6530564"/>
              <a:gd name="connsiteY2112" fmla="*/ 4864090 h 6858000"/>
              <a:gd name="connsiteX2113" fmla="*/ 2845031 w 6530564"/>
              <a:gd name="connsiteY2113" fmla="*/ 4880083 h 6858000"/>
              <a:gd name="connsiteX2114" fmla="*/ 2847433 w 6530564"/>
              <a:gd name="connsiteY2114" fmla="*/ 4884243 h 6858000"/>
              <a:gd name="connsiteX2115" fmla="*/ 2850711 w 6530564"/>
              <a:gd name="connsiteY2115" fmla="*/ 4885122 h 6858000"/>
              <a:gd name="connsiteX2116" fmla="*/ 2853993 w 6530564"/>
              <a:gd name="connsiteY2116" fmla="*/ 4886000 h 6858000"/>
              <a:gd name="connsiteX2117" fmla="*/ 2851592 w 6530564"/>
              <a:gd name="connsiteY2117" fmla="*/ 4881842 h 6858000"/>
              <a:gd name="connsiteX2118" fmla="*/ 2861432 w 6530564"/>
              <a:gd name="connsiteY2118" fmla="*/ 4884479 h 6858000"/>
              <a:gd name="connsiteX2119" fmla="*/ 2865592 w 6530564"/>
              <a:gd name="connsiteY2119" fmla="*/ 4882076 h 6858000"/>
              <a:gd name="connsiteX2120" fmla="*/ 2850949 w 6530564"/>
              <a:gd name="connsiteY2120" fmla="*/ 4871121 h 6858000"/>
              <a:gd name="connsiteX2121" fmla="*/ 2854228 w 6530564"/>
              <a:gd name="connsiteY2121" fmla="*/ 4872001 h 6858000"/>
              <a:gd name="connsiteX2122" fmla="*/ 2861667 w 6530564"/>
              <a:gd name="connsiteY2122" fmla="*/ 4870478 h 6858000"/>
              <a:gd name="connsiteX2123" fmla="*/ 2856769 w 6530564"/>
              <a:gd name="connsiteY2123" fmla="*/ 4866135 h 6858000"/>
              <a:gd name="connsiteX2124" fmla="*/ 2862737 w 6530564"/>
              <a:gd name="connsiteY2124" fmla="*/ 4868128 h 6858000"/>
              <a:gd name="connsiteX2125" fmla="*/ 2877189 w 6530564"/>
              <a:gd name="connsiteY2125" fmla="*/ 4878154 h 6858000"/>
              <a:gd name="connsiteX2126" fmla="*/ 2889669 w 6530564"/>
              <a:gd name="connsiteY2126" fmla="*/ 4870949 h 6858000"/>
              <a:gd name="connsiteX2127" fmla="*/ 2885509 w 6530564"/>
              <a:gd name="connsiteY2127" fmla="*/ 4873350 h 6858000"/>
              <a:gd name="connsiteX2128" fmla="*/ 2884630 w 6530564"/>
              <a:gd name="connsiteY2128" fmla="*/ 4876631 h 6858000"/>
              <a:gd name="connsiteX2129" fmla="*/ 2883750 w 6530564"/>
              <a:gd name="connsiteY2129" fmla="*/ 4879911 h 6858000"/>
              <a:gd name="connsiteX2130" fmla="*/ 2890311 w 6530564"/>
              <a:gd name="connsiteY2130" fmla="*/ 4881670 h 6858000"/>
              <a:gd name="connsiteX2131" fmla="*/ 2893590 w 6530564"/>
              <a:gd name="connsiteY2131" fmla="*/ 4882548 h 6858000"/>
              <a:gd name="connsiteX2132" fmla="*/ 2898394 w 6530564"/>
              <a:gd name="connsiteY2132" fmla="*/ 4890866 h 6858000"/>
              <a:gd name="connsiteX2133" fmla="*/ 2891834 w 6530564"/>
              <a:gd name="connsiteY2133" fmla="*/ 4889109 h 6858000"/>
              <a:gd name="connsiteX2134" fmla="*/ 2890953 w 6530564"/>
              <a:gd name="connsiteY2134" fmla="*/ 4892389 h 6858000"/>
              <a:gd name="connsiteX2135" fmla="*/ 2896636 w 6530564"/>
              <a:gd name="connsiteY2135" fmla="*/ 4897427 h 6858000"/>
              <a:gd name="connsiteX2136" fmla="*/ 2903197 w 6530564"/>
              <a:gd name="connsiteY2136" fmla="*/ 4899185 h 6858000"/>
              <a:gd name="connsiteX2137" fmla="*/ 2911514 w 6530564"/>
              <a:gd name="connsiteY2137" fmla="*/ 4894383 h 6858000"/>
              <a:gd name="connsiteX2138" fmla="*/ 2915674 w 6530564"/>
              <a:gd name="connsiteY2138" fmla="*/ 4891980 h 6858000"/>
              <a:gd name="connsiteX2139" fmla="*/ 2913273 w 6530564"/>
              <a:gd name="connsiteY2139" fmla="*/ 4887822 h 6858000"/>
              <a:gd name="connsiteX2140" fmla="*/ 2928796 w 6530564"/>
              <a:gd name="connsiteY2140" fmla="*/ 4895497 h 6858000"/>
              <a:gd name="connsiteX2141" fmla="*/ 2918954 w 6530564"/>
              <a:gd name="connsiteY2141" fmla="*/ 4892860 h 6858000"/>
              <a:gd name="connsiteX2142" fmla="*/ 2930317 w 6530564"/>
              <a:gd name="connsiteY2142" fmla="*/ 4902935 h 6858000"/>
              <a:gd name="connsiteX2143" fmla="*/ 2929439 w 6530564"/>
              <a:gd name="connsiteY2143" fmla="*/ 4906217 h 6858000"/>
              <a:gd name="connsiteX2144" fmla="*/ 2932718 w 6530564"/>
              <a:gd name="connsiteY2144" fmla="*/ 4907095 h 6858000"/>
              <a:gd name="connsiteX2145" fmla="*/ 2935999 w 6530564"/>
              <a:gd name="connsiteY2145" fmla="*/ 4907975 h 6858000"/>
              <a:gd name="connsiteX2146" fmla="*/ 2936878 w 6530564"/>
              <a:gd name="connsiteY2146" fmla="*/ 4904694 h 6858000"/>
              <a:gd name="connsiteX2147" fmla="*/ 2941680 w 6530564"/>
              <a:gd name="connsiteY2147" fmla="*/ 4913011 h 6858000"/>
              <a:gd name="connsiteX2148" fmla="*/ 2961363 w 6530564"/>
              <a:gd name="connsiteY2148" fmla="*/ 4918285 h 6858000"/>
              <a:gd name="connsiteX2149" fmla="*/ 2954802 w 6530564"/>
              <a:gd name="connsiteY2149" fmla="*/ 4916527 h 6858000"/>
              <a:gd name="connsiteX2150" fmla="*/ 2972726 w 6530564"/>
              <a:gd name="connsiteY2150" fmla="*/ 4928362 h 6858000"/>
              <a:gd name="connsiteX2151" fmla="*/ 2968566 w 6530564"/>
              <a:gd name="connsiteY2151" fmla="*/ 4930764 h 6858000"/>
              <a:gd name="connsiteX2152" fmla="*/ 2971848 w 6530564"/>
              <a:gd name="connsiteY2152" fmla="*/ 4931642 h 6858000"/>
              <a:gd name="connsiteX2153" fmla="*/ 2970967 w 6530564"/>
              <a:gd name="connsiteY2153" fmla="*/ 4934923 h 6858000"/>
              <a:gd name="connsiteX2154" fmla="*/ 2966810 w 6530564"/>
              <a:gd name="connsiteY2154" fmla="*/ 4937324 h 6858000"/>
              <a:gd name="connsiteX2155" fmla="*/ 2939043 w 6530564"/>
              <a:gd name="connsiteY2155" fmla="*/ 4922854 h 6858000"/>
              <a:gd name="connsiteX2156" fmla="*/ 2939923 w 6530564"/>
              <a:gd name="connsiteY2156" fmla="*/ 4919573 h 6858000"/>
              <a:gd name="connsiteX2157" fmla="*/ 2927680 w 6530564"/>
              <a:gd name="connsiteY2157" fmla="*/ 4912777 h 6858000"/>
              <a:gd name="connsiteX2158" fmla="*/ 2935764 w 6530564"/>
              <a:gd name="connsiteY2158" fmla="*/ 4921974 h 6858000"/>
              <a:gd name="connsiteX2159" fmla="*/ 2920241 w 6530564"/>
              <a:gd name="connsiteY2159" fmla="*/ 4914300 h 6858000"/>
              <a:gd name="connsiteX2160" fmla="*/ 2917839 w 6530564"/>
              <a:gd name="connsiteY2160" fmla="*/ 4910140 h 6858000"/>
              <a:gd name="connsiteX2161" fmla="*/ 2914560 w 6530564"/>
              <a:gd name="connsiteY2161" fmla="*/ 4909260 h 6858000"/>
              <a:gd name="connsiteX2162" fmla="*/ 2910401 w 6530564"/>
              <a:gd name="connsiteY2162" fmla="*/ 4911663 h 6858000"/>
              <a:gd name="connsiteX2163" fmla="*/ 2912801 w 6530564"/>
              <a:gd name="connsiteY2163" fmla="*/ 4915821 h 6858000"/>
              <a:gd name="connsiteX2164" fmla="*/ 2918484 w 6530564"/>
              <a:gd name="connsiteY2164" fmla="*/ 4920859 h 6858000"/>
              <a:gd name="connsiteX2165" fmla="*/ 2921765 w 6530564"/>
              <a:gd name="connsiteY2165" fmla="*/ 4921739 h 6858000"/>
              <a:gd name="connsiteX2166" fmla="*/ 2922643 w 6530564"/>
              <a:gd name="connsiteY2166" fmla="*/ 4918458 h 6858000"/>
              <a:gd name="connsiteX2167" fmla="*/ 2965929 w 6530564"/>
              <a:gd name="connsiteY2167" fmla="*/ 4940604 h 6858000"/>
              <a:gd name="connsiteX2168" fmla="*/ 2968331 w 6530564"/>
              <a:gd name="connsiteY2168" fmla="*/ 4944764 h 6858000"/>
              <a:gd name="connsiteX2169" fmla="*/ 2971612 w 6530564"/>
              <a:gd name="connsiteY2169" fmla="*/ 4945642 h 6858000"/>
              <a:gd name="connsiteX2170" fmla="*/ 2974892 w 6530564"/>
              <a:gd name="connsiteY2170" fmla="*/ 4946522 h 6858000"/>
              <a:gd name="connsiteX2171" fmla="*/ 2992815 w 6530564"/>
              <a:gd name="connsiteY2171" fmla="*/ 4958356 h 6858000"/>
              <a:gd name="connsiteX2172" fmla="*/ 2993695 w 6530564"/>
              <a:gd name="connsiteY2172" fmla="*/ 4955076 h 6858000"/>
              <a:gd name="connsiteX2173" fmla="*/ 2996095 w 6530564"/>
              <a:gd name="connsiteY2173" fmla="*/ 4959234 h 6858000"/>
              <a:gd name="connsiteX2174" fmla="*/ 3001778 w 6530564"/>
              <a:gd name="connsiteY2174" fmla="*/ 4964274 h 6858000"/>
              <a:gd name="connsiteX2175" fmla="*/ 3005937 w 6530564"/>
              <a:gd name="connsiteY2175" fmla="*/ 4961873 h 6858000"/>
              <a:gd name="connsiteX2176" fmla="*/ 3075465 w 6530564"/>
              <a:gd name="connsiteY2176" fmla="*/ 4991048 h 6858000"/>
              <a:gd name="connsiteX2177" fmla="*/ 3081147 w 6530564"/>
              <a:gd name="connsiteY2177" fmla="*/ 4996088 h 6858000"/>
              <a:gd name="connsiteX2178" fmla="*/ 3084428 w 6530564"/>
              <a:gd name="connsiteY2178" fmla="*/ 4996967 h 6858000"/>
              <a:gd name="connsiteX2179" fmla="*/ 3085306 w 6530564"/>
              <a:gd name="connsiteY2179" fmla="*/ 4993685 h 6858000"/>
              <a:gd name="connsiteX2180" fmla="*/ 3103230 w 6530564"/>
              <a:gd name="connsiteY2180" fmla="*/ 5005520 h 6858000"/>
              <a:gd name="connsiteX2181" fmla="*/ 3106511 w 6530564"/>
              <a:gd name="connsiteY2181" fmla="*/ 5006399 h 6858000"/>
              <a:gd name="connsiteX2182" fmla="*/ 3113070 w 6530564"/>
              <a:gd name="connsiteY2182" fmla="*/ 5008157 h 6858000"/>
              <a:gd name="connsiteX2183" fmla="*/ 3116351 w 6530564"/>
              <a:gd name="connsiteY2183" fmla="*/ 5009036 h 6858000"/>
              <a:gd name="connsiteX2184" fmla="*/ 3118751 w 6530564"/>
              <a:gd name="connsiteY2184" fmla="*/ 5013195 h 6858000"/>
              <a:gd name="connsiteX2185" fmla="*/ 3122032 w 6530564"/>
              <a:gd name="connsiteY2185" fmla="*/ 5014073 h 6858000"/>
              <a:gd name="connsiteX2186" fmla="*/ 3141713 w 6530564"/>
              <a:gd name="connsiteY2186" fmla="*/ 5019348 h 6858000"/>
              <a:gd name="connsiteX2187" fmla="*/ 3144995 w 6530564"/>
              <a:gd name="connsiteY2187" fmla="*/ 5020227 h 6858000"/>
              <a:gd name="connsiteX2188" fmla="*/ 3151555 w 6530564"/>
              <a:gd name="connsiteY2188" fmla="*/ 5021985 h 6858000"/>
              <a:gd name="connsiteX2189" fmla="*/ 3154835 w 6530564"/>
              <a:gd name="connsiteY2189" fmla="*/ 5022864 h 6858000"/>
              <a:gd name="connsiteX2190" fmla="*/ 3177797 w 6530564"/>
              <a:gd name="connsiteY2190" fmla="*/ 5029016 h 6858000"/>
              <a:gd name="connsiteX2191" fmla="*/ 3189161 w 6530564"/>
              <a:gd name="connsiteY2191" fmla="*/ 5039093 h 6858000"/>
              <a:gd name="connsiteX2192" fmla="*/ 3191561 w 6530564"/>
              <a:gd name="connsiteY2192" fmla="*/ 5043251 h 6858000"/>
              <a:gd name="connsiteX2193" fmla="*/ 3194841 w 6530564"/>
              <a:gd name="connsiteY2193" fmla="*/ 5044131 h 6858000"/>
              <a:gd name="connsiteX2194" fmla="*/ 3195720 w 6530564"/>
              <a:gd name="connsiteY2194" fmla="*/ 5040850 h 6858000"/>
              <a:gd name="connsiteX2195" fmla="*/ 3192440 w 6530564"/>
              <a:gd name="connsiteY2195" fmla="*/ 5039972 h 6858000"/>
              <a:gd name="connsiteX2196" fmla="*/ 3206440 w 6530564"/>
              <a:gd name="connsiteY2196" fmla="*/ 5040207 h 6858000"/>
              <a:gd name="connsiteX2197" fmla="*/ 3204682 w 6530564"/>
              <a:gd name="connsiteY2197" fmla="*/ 5046768 h 6858000"/>
              <a:gd name="connsiteX2198" fmla="*/ 3200777 w 6530564"/>
              <a:gd name="connsiteY2198" fmla="*/ 5049024 h 6858000"/>
              <a:gd name="connsiteX2199" fmla="*/ 3182802 w 6530564"/>
              <a:gd name="connsiteY2199" fmla="*/ 5042937 h 6858000"/>
              <a:gd name="connsiteX2200" fmla="*/ 3134918 w 6530564"/>
              <a:gd name="connsiteY2200" fmla="*/ 5031590 h 6858000"/>
              <a:gd name="connsiteX2201" fmla="*/ 3132517 w 6530564"/>
              <a:gd name="connsiteY2201" fmla="*/ 5027430 h 6858000"/>
              <a:gd name="connsiteX2202" fmla="*/ 3129237 w 6530564"/>
              <a:gd name="connsiteY2202" fmla="*/ 5026552 h 6858000"/>
              <a:gd name="connsiteX2203" fmla="*/ 3111956 w 6530564"/>
              <a:gd name="connsiteY2203" fmla="*/ 5025438 h 6858000"/>
              <a:gd name="connsiteX2204" fmla="*/ 3125078 w 6530564"/>
              <a:gd name="connsiteY2204" fmla="*/ 5028953 h 6858000"/>
              <a:gd name="connsiteX2205" fmla="*/ 3120918 w 6530564"/>
              <a:gd name="connsiteY2205" fmla="*/ 5031354 h 6858000"/>
              <a:gd name="connsiteX2206" fmla="*/ 3124199 w 6530564"/>
              <a:gd name="connsiteY2206" fmla="*/ 5032234 h 6858000"/>
              <a:gd name="connsiteX2207" fmla="*/ 3127479 w 6530564"/>
              <a:gd name="connsiteY2207" fmla="*/ 5033113 h 6858000"/>
              <a:gd name="connsiteX2208" fmla="*/ 3130758 w 6530564"/>
              <a:gd name="connsiteY2208" fmla="*/ 5033991 h 6858000"/>
              <a:gd name="connsiteX2209" fmla="*/ 3159167 w 6530564"/>
              <a:gd name="connsiteY2209" fmla="*/ 5059182 h 6858000"/>
              <a:gd name="connsiteX2210" fmla="*/ 3223421 w 6530564"/>
              <a:gd name="connsiteY2210" fmla="*/ 5108042 h 6858000"/>
              <a:gd name="connsiteX2211" fmla="*/ 3225824 w 6530564"/>
              <a:gd name="connsiteY2211" fmla="*/ 5112200 h 6858000"/>
              <a:gd name="connsiteX2212" fmla="*/ 3228223 w 6530564"/>
              <a:gd name="connsiteY2212" fmla="*/ 5116360 h 6858000"/>
              <a:gd name="connsiteX2213" fmla="*/ 3224065 w 6530564"/>
              <a:gd name="connsiteY2213" fmla="*/ 5118761 h 6858000"/>
              <a:gd name="connsiteX2214" fmla="*/ 3233907 w 6530564"/>
              <a:gd name="connsiteY2214" fmla="*/ 5121398 h 6858000"/>
              <a:gd name="connsiteX2215" fmla="*/ 3292714 w 6530564"/>
              <a:gd name="connsiteY2215" fmla="*/ 5151219 h 6858000"/>
              <a:gd name="connsiteX2216" fmla="*/ 3285275 w 6530564"/>
              <a:gd name="connsiteY2216" fmla="*/ 5152742 h 6858000"/>
              <a:gd name="connsiteX2217" fmla="*/ 3319365 w 6530564"/>
              <a:gd name="connsiteY2217" fmla="*/ 5182971 h 6858000"/>
              <a:gd name="connsiteX2218" fmla="*/ 3312805 w 6530564"/>
              <a:gd name="connsiteY2218" fmla="*/ 5181213 h 6858000"/>
              <a:gd name="connsiteX2219" fmla="*/ 3309524 w 6530564"/>
              <a:gd name="connsiteY2219" fmla="*/ 5180334 h 6858000"/>
              <a:gd name="connsiteX2220" fmla="*/ 3311927 w 6530564"/>
              <a:gd name="connsiteY2220" fmla="*/ 5184492 h 6858000"/>
              <a:gd name="connsiteX2221" fmla="*/ 3318486 w 6530564"/>
              <a:gd name="connsiteY2221" fmla="*/ 5186251 h 6858000"/>
              <a:gd name="connsiteX2222" fmla="*/ 3266002 w 6530564"/>
              <a:gd name="connsiteY2222" fmla="*/ 5172187 h 6858000"/>
              <a:gd name="connsiteX2223" fmla="*/ 3342499 w 6530564"/>
              <a:gd name="connsiteY2223" fmla="*/ 5227844 h 6858000"/>
              <a:gd name="connsiteX2224" fmla="*/ 3348824 w 6530564"/>
              <a:gd name="connsiteY2224" fmla="*/ 5243600 h 6858000"/>
              <a:gd name="connsiteX2225" fmla="*/ 3338105 w 6530564"/>
              <a:gd name="connsiteY2225" fmla="*/ 5244245 h 6858000"/>
              <a:gd name="connsiteX2226" fmla="*/ 3260257 w 6530564"/>
              <a:gd name="connsiteY2226" fmla="*/ 5219869 h 6858000"/>
              <a:gd name="connsiteX2227" fmla="*/ 3243621 w 6530564"/>
              <a:gd name="connsiteY2227" fmla="*/ 5229475 h 6858000"/>
              <a:gd name="connsiteX2228" fmla="*/ 3201857 w 6530564"/>
              <a:gd name="connsiteY2228" fmla="*/ 5214769 h 6858000"/>
              <a:gd name="connsiteX2229" fmla="*/ 3219780 w 6530564"/>
              <a:gd name="connsiteY2229" fmla="*/ 5226604 h 6858000"/>
              <a:gd name="connsiteX2230" fmla="*/ 3193538 w 6530564"/>
              <a:gd name="connsiteY2230" fmla="*/ 5219573 h 6858000"/>
              <a:gd name="connsiteX2231" fmla="*/ 3204023 w 6530564"/>
              <a:gd name="connsiteY2231" fmla="*/ 5232929 h 6858000"/>
              <a:gd name="connsiteX2232" fmla="*/ 3042882 w 6530564"/>
              <a:gd name="connsiteY2232" fmla="*/ 5165139 h 6858000"/>
              <a:gd name="connsiteX2233" fmla="*/ 3027359 w 6530564"/>
              <a:gd name="connsiteY2233" fmla="*/ 5157464 h 6858000"/>
              <a:gd name="connsiteX2234" fmla="*/ 1894782 w 6530564"/>
              <a:gd name="connsiteY2234" fmla="*/ 3584788 h 6858000"/>
              <a:gd name="connsiteX2235" fmla="*/ 1895662 w 6530564"/>
              <a:gd name="connsiteY2235" fmla="*/ 3581506 h 6858000"/>
              <a:gd name="connsiteX2236" fmla="*/ 1896540 w 6530564"/>
              <a:gd name="connsiteY2236" fmla="*/ 3578226 h 6858000"/>
              <a:gd name="connsiteX2237" fmla="*/ 1900698 w 6530564"/>
              <a:gd name="connsiteY2237" fmla="*/ 3575825 h 6858000"/>
              <a:gd name="connsiteX2238" fmla="*/ 1902221 w 6530564"/>
              <a:gd name="connsiteY2238" fmla="*/ 3583265 h 6858000"/>
              <a:gd name="connsiteX2239" fmla="*/ 1908782 w 6530564"/>
              <a:gd name="connsiteY2239" fmla="*/ 3585022 h 6858000"/>
              <a:gd name="connsiteX2240" fmla="*/ 1907259 w 6530564"/>
              <a:gd name="connsiteY2240" fmla="*/ 3577584 h 6858000"/>
              <a:gd name="connsiteX2241" fmla="*/ 1904858 w 6530564"/>
              <a:gd name="connsiteY2241" fmla="*/ 3573425 h 6858000"/>
              <a:gd name="connsiteX2242" fmla="*/ 1905737 w 6530564"/>
              <a:gd name="connsiteY2242" fmla="*/ 3570143 h 6858000"/>
              <a:gd name="connsiteX2243" fmla="*/ 1911655 w 6530564"/>
              <a:gd name="connsiteY2243" fmla="*/ 3561181 h 6858000"/>
              <a:gd name="connsiteX2244" fmla="*/ 1902693 w 6530564"/>
              <a:gd name="connsiteY2244" fmla="*/ 3555264 h 6858000"/>
              <a:gd name="connsiteX2245" fmla="*/ 1904214 w 6530564"/>
              <a:gd name="connsiteY2245" fmla="*/ 3562704 h 6858000"/>
              <a:gd name="connsiteX2246" fmla="*/ 1898533 w 6530564"/>
              <a:gd name="connsiteY2246" fmla="*/ 3557666 h 6858000"/>
              <a:gd name="connsiteX2247" fmla="*/ 1899176 w 6530564"/>
              <a:gd name="connsiteY2247" fmla="*/ 3568386 h 6858000"/>
              <a:gd name="connsiteX2248" fmla="*/ 1901577 w 6530564"/>
              <a:gd name="connsiteY2248" fmla="*/ 3572544 h 6858000"/>
              <a:gd name="connsiteX2249" fmla="*/ 1895896 w 6530564"/>
              <a:gd name="connsiteY2249" fmla="*/ 3567506 h 6858000"/>
              <a:gd name="connsiteX2250" fmla="*/ 1896775 w 6530564"/>
              <a:gd name="connsiteY2250" fmla="*/ 3564227 h 6858000"/>
              <a:gd name="connsiteX2251" fmla="*/ 1894373 w 6530564"/>
              <a:gd name="connsiteY2251" fmla="*/ 3560067 h 6858000"/>
              <a:gd name="connsiteX2252" fmla="*/ 1891094 w 6530564"/>
              <a:gd name="connsiteY2252" fmla="*/ 3559188 h 6858000"/>
              <a:gd name="connsiteX2253" fmla="*/ 1879920 w 6530564"/>
              <a:gd name="connsiteY2253" fmla="*/ 3390951 h 6858000"/>
              <a:gd name="connsiteX2254" fmla="*/ 1885837 w 6530564"/>
              <a:gd name="connsiteY2254" fmla="*/ 3381989 h 6858000"/>
              <a:gd name="connsiteX2255" fmla="*/ 1882557 w 6530564"/>
              <a:gd name="connsiteY2255" fmla="*/ 3381111 h 6858000"/>
              <a:gd name="connsiteX2256" fmla="*/ 1949501 w 6530564"/>
              <a:gd name="connsiteY2256" fmla="*/ 2829488 h 6858000"/>
              <a:gd name="connsiteX2257" fmla="*/ 2643562 w 6530564"/>
              <a:gd name="connsiteY2257" fmla="*/ 1774383 h 6858000"/>
              <a:gd name="connsiteX2258" fmla="*/ 2640925 w 6530564"/>
              <a:gd name="connsiteY2258" fmla="*/ 1784224 h 6858000"/>
              <a:gd name="connsiteX2259" fmla="*/ 2686913 w 6530564"/>
              <a:gd name="connsiteY2259" fmla="*/ 1743809 h 6858000"/>
              <a:gd name="connsiteX2260" fmla="*/ 2683632 w 6530564"/>
              <a:gd name="connsiteY2260" fmla="*/ 1742931 h 6858000"/>
              <a:gd name="connsiteX2261" fmla="*/ 2744497 w 6530564"/>
              <a:gd name="connsiteY2261" fmla="*/ 1699471 h 6858000"/>
              <a:gd name="connsiteX2262" fmla="*/ 2782809 w 6530564"/>
              <a:gd name="connsiteY2262" fmla="*/ 1674577 h 6858000"/>
              <a:gd name="connsiteX2263" fmla="*/ 2786969 w 6530564"/>
              <a:gd name="connsiteY2263" fmla="*/ 1672176 h 6858000"/>
              <a:gd name="connsiteX2264" fmla="*/ 2787847 w 6530564"/>
              <a:gd name="connsiteY2264" fmla="*/ 1668896 h 6858000"/>
              <a:gd name="connsiteX2265" fmla="*/ 2795287 w 6530564"/>
              <a:gd name="connsiteY2265" fmla="*/ 1667374 h 6858000"/>
              <a:gd name="connsiteX2266" fmla="*/ 2812803 w 6530564"/>
              <a:gd name="connsiteY2266" fmla="*/ 1654488 h 6858000"/>
              <a:gd name="connsiteX2267" fmla="*/ 2867751 w 6530564"/>
              <a:gd name="connsiteY2267" fmla="*/ 1619990 h 6858000"/>
              <a:gd name="connsiteX2268" fmla="*/ 2892707 w 6530564"/>
              <a:gd name="connsiteY2268" fmla="*/ 1605583 h 6858000"/>
              <a:gd name="connsiteX2269" fmla="*/ 2945898 w 6530564"/>
              <a:gd name="connsiteY2269" fmla="*/ 1577646 h 6858000"/>
              <a:gd name="connsiteX2270" fmla="*/ 2945019 w 6530564"/>
              <a:gd name="connsiteY2270" fmla="*/ 1580925 h 6858000"/>
              <a:gd name="connsiteX2271" fmla="*/ 2954215 w 6530564"/>
              <a:gd name="connsiteY2271" fmla="*/ 1572842 h 6858000"/>
              <a:gd name="connsiteX2272" fmla="*/ 3187642 w 6530564"/>
              <a:gd name="connsiteY2272" fmla="*/ 1469266 h 6858000"/>
              <a:gd name="connsiteX2273" fmla="*/ 3206518 w 6530564"/>
              <a:gd name="connsiteY2273" fmla="*/ 1462968 h 6858000"/>
              <a:gd name="connsiteX2274" fmla="*/ 3279061 w 6530564"/>
              <a:gd name="connsiteY2274" fmla="*/ 1433119 h 6858000"/>
              <a:gd name="connsiteX2275" fmla="*/ 3268731 w 6530564"/>
              <a:gd name="connsiteY2275" fmla="*/ 1435621 h 6858000"/>
              <a:gd name="connsiteX2276" fmla="*/ 3291288 w 6530564"/>
              <a:gd name="connsiteY2276" fmla="*/ 1428088 h 6858000"/>
              <a:gd name="connsiteX2277" fmla="*/ 3299007 w 6530564"/>
              <a:gd name="connsiteY2277" fmla="*/ 1424913 h 6858000"/>
              <a:gd name="connsiteX2278" fmla="*/ 2502762 w 6530564"/>
              <a:gd name="connsiteY2278" fmla="*/ 1367737 h 6858000"/>
              <a:gd name="connsiteX2279" fmla="*/ 2499088 w 6530564"/>
              <a:gd name="connsiteY2279" fmla="*/ 1373406 h 6858000"/>
              <a:gd name="connsiteX2280" fmla="*/ 2508432 w 6530564"/>
              <a:gd name="connsiteY2280" fmla="*/ 1371410 h 6858000"/>
              <a:gd name="connsiteX2281" fmla="*/ 2472589 w 6530564"/>
              <a:gd name="connsiteY2281" fmla="*/ 1406541 h 6858000"/>
              <a:gd name="connsiteX2282" fmla="*/ 2428360 w 6530564"/>
              <a:gd name="connsiteY2282" fmla="*/ 1430993 h 6858000"/>
              <a:gd name="connsiteX2283" fmla="*/ 2427665 w 6530564"/>
              <a:gd name="connsiteY2283" fmla="*/ 1427740 h 6858000"/>
              <a:gd name="connsiteX2284" fmla="*/ 2423991 w 6530564"/>
              <a:gd name="connsiteY2284" fmla="*/ 1433409 h 6858000"/>
              <a:gd name="connsiteX2285" fmla="*/ 2406305 w 6530564"/>
              <a:gd name="connsiteY2285" fmla="*/ 1442071 h 6858000"/>
              <a:gd name="connsiteX2286" fmla="*/ 2401635 w 6530564"/>
              <a:gd name="connsiteY2286" fmla="*/ 1443068 h 6858000"/>
              <a:gd name="connsiteX2287" fmla="*/ 2402632 w 6530564"/>
              <a:gd name="connsiteY2287" fmla="*/ 1447739 h 6858000"/>
              <a:gd name="connsiteX2288" fmla="*/ 2397962 w 6530564"/>
              <a:gd name="connsiteY2288" fmla="*/ 1448738 h 6858000"/>
              <a:gd name="connsiteX2289" fmla="*/ 2368524 w 6530564"/>
              <a:gd name="connsiteY2289" fmla="*/ 1462091 h 6858000"/>
              <a:gd name="connsiteX2290" fmla="*/ 2436136 w 6530564"/>
              <a:gd name="connsiteY2290" fmla="*/ 1405006 h 6858000"/>
              <a:gd name="connsiteX2291" fmla="*/ 2447028 w 6530564"/>
              <a:gd name="connsiteY2291" fmla="*/ 1404065 h 6858000"/>
              <a:gd name="connsiteX2292" fmla="*/ 2493419 w 6530564"/>
              <a:gd name="connsiteY2292" fmla="*/ 1369732 h 6858000"/>
              <a:gd name="connsiteX2293" fmla="*/ 2502762 w 6530564"/>
              <a:gd name="connsiteY2293" fmla="*/ 1367737 h 6858000"/>
              <a:gd name="connsiteX2294" fmla="*/ 3694920 w 6530564"/>
              <a:gd name="connsiteY2294" fmla="*/ 1351768 h 6858000"/>
              <a:gd name="connsiteX2295" fmla="*/ 3592642 w 6530564"/>
              <a:gd name="connsiteY2295" fmla="*/ 1364711 h 6858000"/>
              <a:gd name="connsiteX2296" fmla="*/ 3590251 w 6530564"/>
              <a:gd name="connsiteY2296" fmla="*/ 1366035 h 6858000"/>
              <a:gd name="connsiteX2297" fmla="*/ 3570147 w 6530564"/>
              <a:gd name="connsiteY2297" fmla="*/ 1371907 h 6858000"/>
              <a:gd name="connsiteX2298" fmla="*/ 3581954 w 6530564"/>
              <a:gd name="connsiteY2298" fmla="*/ 1369853 h 6858000"/>
              <a:gd name="connsiteX2299" fmla="*/ 3656160 w 6530564"/>
              <a:gd name="connsiteY2299" fmla="*/ 1363370 h 6858000"/>
              <a:gd name="connsiteX2300" fmla="*/ 2840435 w 6530564"/>
              <a:gd name="connsiteY2300" fmla="*/ 1256522 h 6858000"/>
              <a:gd name="connsiteX2301" fmla="*/ 2754000 w 6530564"/>
              <a:gd name="connsiteY2301" fmla="*/ 1309177 h 6858000"/>
              <a:gd name="connsiteX2302" fmla="*/ 2675675 w 6530564"/>
              <a:gd name="connsiteY2302" fmla="*/ 1354070 h 6858000"/>
              <a:gd name="connsiteX2303" fmla="*/ 2664839 w 6530564"/>
              <a:gd name="connsiteY2303" fmla="*/ 1363575 h 6858000"/>
              <a:gd name="connsiteX2304" fmla="*/ 2606905 w 6530564"/>
              <a:gd name="connsiteY2304" fmla="*/ 1394572 h 6858000"/>
              <a:gd name="connsiteX2305" fmla="*/ 2606162 w 6530564"/>
              <a:gd name="connsiteY2305" fmla="*/ 1394488 h 6858000"/>
              <a:gd name="connsiteX2306" fmla="*/ 2606032 w 6530564"/>
              <a:gd name="connsiteY2306" fmla="*/ 1395039 h 6858000"/>
              <a:gd name="connsiteX2307" fmla="*/ 2569460 w 6530564"/>
              <a:gd name="connsiteY2307" fmla="*/ 1414607 h 6858000"/>
              <a:gd name="connsiteX2308" fmla="*/ 2535666 w 6530564"/>
              <a:gd name="connsiteY2308" fmla="*/ 1437142 h 6858000"/>
              <a:gd name="connsiteX2309" fmla="*/ 2557774 w 6530564"/>
              <a:gd name="connsiteY2309" fmla="*/ 1419478 h 6858000"/>
              <a:gd name="connsiteX2310" fmla="*/ 2743660 w 6530564"/>
              <a:gd name="connsiteY2310" fmla="*/ 1306503 h 6858000"/>
              <a:gd name="connsiteX2311" fmla="*/ 2803068 w 6530564"/>
              <a:gd name="connsiteY2311" fmla="*/ 1264505 h 6858000"/>
              <a:gd name="connsiteX2312" fmla="*/ 2840435 w 6530564"/>
              <a:gd name="connsiteY2312" fmla="*/ 1256522 h 6858000"/>
              <a:gd name="connsiteX2313" fmla="*/ 4291945 w 6530564"/>
              <a:gd name="connsiteY2313" fmla="*/ 1253435 h 6858000"/>
              <a:gd name="connsiteX2314" fmla="*/ 4284137 w 6530564"/>
              <a:gd name="connsiteY2314" fmla="*/ 1260101 h 6858000"/>
              <a:gd name="connsiteX2315" fmla="*/ 4298921 w 6530564"/>
              <a:gd name="connsiteY2315" fmla="*/ 1275741 h 6858000"/>
              <a:gd name="connsiteX2316" fmla="*/ 4450293 w 6530564"/>
              <a:gd name="connsiteY2316" fmla="*/ 1304623 h 6858000"/>
              <a:gd name="connsiteX2317" fmla="*/ 4748991 w 6530564"/>
              <a:gd name="connsiteY2317" fmla="*/ 1398504 h 6858000"/>
              <a:gd name="connsiteX2318" fmla="*/ 4900593 w 6530564"/>
              <a:gd name="connsiteY2318" fmla="*/ 1470664 h 6858000"/>
              <a:gd name="connsiteX2319" fmla="*/ 4850303 w 6530564"/>
              <a:gd name="connsiteY2319" fmla="*/ 1427852 h 6858000"/>
              <a:gd name="connsiteX2320" fmla="*/ 4826319 w 6530564"/>
              <a:gd name="connsiteY2320" fmla="*/ 1412622 h 6858000"/>
              <a:gd name="connsiteX2321" fmla="*/ 4657237 w 6530564"/>
              <a:gd name="connsiteY2321" fmla="*/ 1344015 h 6858000"/>
              <a:gd name="connsiteX2322" fmla="*/ 4341169 w 6530564"/>
              <a:gd name="connsiteY2322" fmla="*/ 1265164 h 6858000"/>
              <a:gd name="connsiteX2323" fmla="*/ 4302669 w 6530564"/>
              <a:gd name="connsiteY2323" fmla="*/ 1256309 h 6858000"/>
              <a:gd name="connsiteX2324" fmla="*/ 4291945 w 6530564"/>
              <a:gd name="connsiteY2324" fmla="*/ 1253435 h 6858000"/>
              <a:gd name="connsiteX2325" fmla="*/ 3498102 w 6530564"/>
              <a:gd name="connsiteY2325" fmla="*/ 1245800 h 6858000"/>
              <a:gd name="connsiteX2326" fmla="*/ 3459267 w 6530564"/>
              <a:gd name="connsiteY2326" fmla="*/ 1255133 h 6858000"/>
              <a:gd name="connsiteX2327" fmla="*/ 3459939 w 6530564"/>
              <a:gd name="connsiteY2327" fmla="*/ 1258420 h 6858000"/>
              <a:gd name="connsiteX2328" fmla="*/ 5350802 w 6530564"/>
              <a:gd name="connsiteY2328" fmla="*/ 1233036 h 6858000"/>
              <a:gd name="connsiteX2329" fmla="*/ 5351799 w 6530564"/>
              <a:gd name="connsiteY2329" fmla="*/ 1237706 h 6858000"/>
              <a:gd name="connsiteX2330" fmla="*/ 5346131 w 6530564"/>
              <a:gd name="connsiteY2330" fmla="*/ 1234033 h 6858000"/>
              <a:gd name="connsiteX2331" fmla="*/ 5350802 w 6530564"/>
              <a:gd name="connsiteY2331" fmla="*/ 1233036 h 6858000"/>
              <a:gd name="connsiteX2332" fmla="*/ 5345813 w 6530564"/>
              <a:gd name="connsiteY2332" fmla="*/ 1209681 h 6858000"/>
              <a:gd name="connsiteX2333" fmla="*/ 5351481 w 6530564"/>
              <a:gd name="connsiteY2333" fmla="*/ 1213353 h 6858000"/>
              <a:gd name="connsiteX2334" fmla="*/ 5346810 w 6530564"/>
              <a:gd name="connsiteY2334" fmla="*/ 1214352 h 6858000"/>
              <a:gd name="connsiteX2335" fmla="*/ 5345813 w 6530564"/>
              <a:gd name="connsiteY2335" fmla="*/ 1209681 h 6858000"/>
              <a:gd name="connsiteX2336" fmla="*/ 5343817 w 6530564"/>
              <a:gd name="connsiteY2336" fmla="*/ 1200338 h 6858000"/>
              <a:gd name="connsiteX2337" fmla="*/ 5349485 w 6530564"/>
              <a:gd name="connsiteY2337" fmla="*/ 1204011 h 6858000"/>
              <a:gd name="connsiteX2338" fmla="*/ 5339148 w 6530564"/>
              <a:gd name="connsiteY2338" fmla="*/ 1201337 h 6858000"/>
              <a:gd name="connsiteX2339" fmla="*/ 2761703 w 6530564"/>
              <a:gd name="connsiteY2339" fmla="*/ 1151674 h 6858000"/>
              <a:gd name="connsiteX2340" fmla="*/ 2748959 w 6530564"/>
              <a:gd name="connsiteY2340" fmla="*/ 1165559 h 6858000"/>
              <a:gd name="connsiteX2341" fmla="*/ 2722385 w 6530564"/>
              <a:gd name="connsiteY2341" fmla="*/ 1184058 h 6858000"/>
              <a:gd name="connsiteX2342" fmla="*/ 2716716 w 6530564"/>
              <a:gd name="connsiteY2342" fmla="*/ 1180384 h 6858000"/>
              <a:gd name="connsiteX2343" fmla="*/ 2657309 w 6530564"/>
              <a:gd name="connsiteY2343" fmla="*/ 1222382 h 6858000"/>
              <a:gd name="connsiteX2344" fmla="*/ 2660982 w 6530564"/>
              <a:gd name="connsiteY2344" fmla="*/ 1216713 h 6858000"/>
              <a:gd name="connsiteX2345" fmla="*/ 2595906 w 6530564"/>
              <a:gd name="connsiteY2345" fmla="*/ 1255037 h 6858000"/>
              <a:gd name="connsiteX2346" fmla="*/ 2592233 w 6530564"/>
              <a:gd name="connsiteY2346" fmla="*/ 1260706 h 6858000"/>
              <a:gd name="connsiteX2347" fmla="*/ 2606247 w 6530564"/>
              <a:gd name="connsiteY2347" fmla="*/ 1257713 h 6858000"/>
              <a:gd name="connsiteX2348" fmla="*/ 2577796 w 6530564"/>
              <a:gd name="connsiteY2348" fmla="*/ 1276001 h 6858000"/>
              <a:gd name="connsiteX2349" fmla="*/ 2560312 w 6530564"/>
              <a:gd name="connsiteY2349" fmla="*/ 1291636 h 6858000"/>
              <a:gd name="connsiteX2350" fmla="*/ 2559859 w 6530564"/>
              <a:gd name="connsiteY2350" fmla="*/ 1291860 h 6858000"/>
              <a:gd name="connsiteX2351" fmla="*/ 2560069 w 6530564"/>
              <a:gd name="connsiteY2351" fmla="*/ 1281620 h 6858000"/>
              <a:gd name="connsiteX2352" fmla="*/ 2548516 w 6530564"/>
              <a:gd name="connsiteY2352" fmla="*/ 1284699 h 6858000"/>
              <a:gd name="connsiteX2353" fmla="*/ 2549928 w 6530564"/>
              <a:gd name="connsiteY2353" fmla="*/ 1294165 h 6858000"/>
              <a:gd name="connsiteX2354" fmla="*/ 2549342 w 6530564"/>
              <a:gd name="connsiteY2354" fmla="*/ 1297035 h 6858000"/>
              <a:gd name="connsiteX2355" fmla="*/ 2541806 w 6530564"/>
              <a:gd name="connsiteY2355" fmla="*/ 1300742 h 6858000"/>
              <a:gd name="connsiteX2356" fmla="*/ 2470077 w 6530564"/>
              <a:gd name="connsiteY2356" fmla="*/ 1321264 h 6858000"/>
              <a:gd name="connsiteX2357" fmla="*/ 2536602 w 6530564"/>
              <a:gd name="connsiteY2357" fmla="*/ 1262438 h 6858000"/>
              <a:gd name="connsiteX2358" fmla="*/ 2712436 w 6530564"/>
              <a:gd name="connsiteY2358" fmla="*/ 1174174 h 6858000"/>
              <a:gd name="connsiteX2359" fmla="*/ 2745575 w 6530564"/>
              <a:gd name="connsiteY2359" fmla="*/ 1156796 h 6858000"/>
              <a:gd name="connsiteX2360" fmla="*/ 4763650 w 6530564"/>
              <a:gd name="connsiteY2360" fmla="*/ 1149529 h 6858000"/>
              <a:gd name="connsiteX2361" fmla="*/ 4771720 w 6530564"/>
              <a:gd name="connsiteY2361" fmla="*/ 1151618 h 6858000"/>
              <a:gd name="connsiteX2362" fmla="*/ 4767049 w 6530564"/>
              <a:gd name="connsiteY2362" fmla="*/ 1152615 h 6858000"/>
              <a:gd name="connsiteX2363" fmla="*/ 3314885 w 6530564"/>
              <a:gd name="connsiteY2363" fmla="*/ 1145389 h 6858000"/>
              <a:gd name="connsiteX2364" fmla="*/ 3311211 w 6530564"/>
              <a:gd name="connsiteY2364" fmla="*/ 1151058 h 6858000"/>
              <a:gd name="connsiteX2365" fmla="*/ 3306541 w 6530564"/>
              <a:gd name="connsiteY2365" fmla="*/ 1152057 h 6858000"/>
              <a:gd name="connsiteX2366" fmla="*/ 3287857 w 6530564"/>
              <a:gd name="connsiteY2366" fmla="*/ 1156047 h 6858000"/>
              <a:gd name="connsiteX2367" fmla="*/ 3264500 w 6530564"/>
              <a:gd name="connsiteY2367" fmla="*/ 1161037 h 6858000"/>
              <a:gd name="connsiteX2368" fmla="*/ 3259830 w 6530564"/>
              <a:gd name="connsiteY2368" fmla="*/ 1162034 h 6858000"/>
              <a:gd name="connsiteX2369" fmla="*/ 4063207 w 6530564"/>
              <a:gd name="connsiteY2369" fmla="*/ 1058776 h 6858000"/>
              <a:gd name="connsiteX2370" fmla="*/ 4059509 w 6530564"/>
              <a:gd name="connsiteY2370" fmla="*/ 1058914 h 6858000"/>
              <a:gd name="connsiteX2371" fmla="*/ 4059417 w 6530564"/>
              <a:gd name="connsiteY2371" fmla="*/ 1058899 h 6858000"/>
              <a:gd name="connsiteX2372" fmla="*/ 4063207 w 6530564"/>
              <a:gd name="connsiteY2372" fmla="*/ 1058776 h 6858000"/>
              <a:gd name="connsiteX2373" fmla="*/ 4081891 w 6530564"/>
              <a:gd name="connsiteY2373" fmla="*/ 1054786 h 6858000"/>
              <a:gd name="connsiteX2374" fmla="*/ 4111912 w 6530564"/>
              <a:gd name="connsiteY2374" fmla="*/ 1058138 h 6858000"/>
              <a:gd name="connsiteX2375" fmla="*/ 4112910 w 6530564"/>
              <a:gd name="connsiteY2375" fmla="*/ 1062810 h 6858000"/>
              <a:gd name="connsiteX2376" fmla="*/ 4191639 w 6530564"/>
              <a:gd name="connsiteY2376" fmla="*/ 1065528 h 6858000"/>
              <a:gd name="connsiteX2377" fmla="*/ 4224337 w 6530564"/>
              <a:gd name="connsiteY2377" fmla="*/ 1058542 h 6858000"/>
              <a:gd name="connsiteX2378" fmla="*/ 4215991 w 6530564"/>
              <a:gd name="connsiteY2378" fmla="*/ 1065208 h 6858000"/>
              <a:gd name="connsiteX2379" fmla="*/ 4290049 w 6530564"/>
              <a:gd name="connsiteY2379" fmla="*/ 1068923 h 6858000"/>
              <a:gd name="connsiteX2380" fmla="*/ 4379117 w 6530564"/>
              <a:gd name="connsiteY2380" fmla="*/ 1074315 h 6858000"/>
              <a:gd name="connsiteX2381" fmla="*/ 4385785 w 6530564"/>
              <a:gd name="connsiteY2381" fmla="*/ 1082660 h 6858000"/>
              <a:gd name="connsiteX2382" fmla="*/ 4398799 w 6530564"/>
              <a:gd name="connsiteY2382" fmla="*/ 1074995 h 6858000"/>
              <a:gd name="connsiteX2383" fmla="*/ 4443833 w 6530564"/>
              <a:gd name="connsiteY2383" fmla="*/ 1080026 h 6858000"/>
              <a:gd name="connsiteX2384" fmla="*/ 4461839 w 6530564"/>
              <a:gd name="connsiteY2384" fmla="*/ 1095716 h 6858000"/>
              <a:gd name="connsiteX2385" fmla="*/ 4489863 w 6530564"/>
              <a:gd name="connsiteY2385" fmla="*/ 1089728 h 6858000"/>
              <a:gd name="connsiteX2386" fmla="*/ 4486191 w 6530564"/>
              <a:gd name="connsiteY2386" fmla="*/ 1095398 h 6858000"/>
              <a:gd name="connsiteX2387" fmla="*/ 4565917 w 6530564"/>
              <a:gd name="connsiteY2387" fmla="*/ 1102785 h 6858000"/>
              <a:gd name="connsiteX2388" fmla="*/ 4547233 w 6530564"/>
              <a:gd name="connsiteY2388" fmla="*/ 1106777 h 6858000"/>
              <a:gd name="connsiteX2389" fmla="*/ 4609273 w 6530564"/>
              <a:gd name="connsiteY2389" fmla="*/ 1122827 h 6858000"/>
              <a:gd name="connsiteX2390" fmla="*/ 4611947 w 6530564"/>
              <a:gd name="connsiteY2390" fmla="*/ 1112488 h 6858000"/>
              <a:gd name="connsiteX2391" fmla="*/ 4628956 w 6530564"/>
              <a:gd name="connsiteY2391" fmla="*/ 1123507 h 6858000"/>
              <a:gd name="connsiteX2392" fmla="*/ 4668320 w 6530564"/>
              <a:gd name="connsiteY2392" fmla="*/ 1124867 h 6858000"/>
              <a:gd name="connsiteX2393" fmla="*/ 4679657 w 6530564"/>
              <a:gd name="connsiteY2393" fmla="*/ 1132212 h 6858000"/>
              <a:gd name="connsiteX2394" fmla="*/ 4685326 w 6530564"/>
              <a:gd name="connsiteY2394" fmla="*/ 1135884 h 6858000"/>
              <a:gd name="connsiteX2395" fmla="*/ 4684329 w 6530564"/>
              <a:gd name="connsiteY2395" fmla="*/ 1131215 h 6858000"/>
              <a:gd name="connsiteX2396" fmla="*/ 4673989 w 6530564"/>
              <a:gd name="connsiteY2396" fmla="*/ 1128538 h 6858000"/>
              <a:gd name="connsiteX2397" fmla="*/ 4716346 w 6530564"/>
              <a:gd name="connsiteY2397" fmla="*/ 1143910 h 6858000"/>
              <a:gd name="connsiteX2398" fmla="*/ 4737026 w 6530564"/>
              <a:gd name="connsiteY2398" fmla="*/ 1149261 h 6858000"/>
              <a:gd name="connsiteX2399" fmla="*/ 4733035 w 6530564"/>
              <a:gd name="connsiteY2399" fmla="*/ 1130577 h 6858000"/>
              <a:gd name="connsiteX2400" fmla="*/ 4760516 w 6530564"/>
              <a:gd name="connsiteY2400" fmla="*/ 1146683 h 6858000"/>
              <a:gd name="connsiteX2401" fmla="*/ 4763650 w 6530564"/>
              <a:gd name="connsiteY2401" fmla="*/ 1149529 h 6858000"/>
              <a:gd name="connsiteX2402" fmla="*/ 4761379 w 6530564"/>
              <a:gd name="connsiteY2402" fmla="*/ 1148942 h 6858000"/>
              <a:gd name="connsiteX2403" fmla="*/ 4752037 w 6530564"/>
              <a:gd name="connsiteY2403" fmla="*/ 1150938 h 6858000"/>
              <a:gd name="connsiteX2404" fmla="*/ 4757706 w 6530564"/>
              <a:gd name="connsiteY2404" fmla="*/ 1154611 h 6858000"/>
              <a:gd name="connsiteX2405" fmla="*/ 4772717 w 6530564"/>
              <a:gd name="connsiteY2405" fmla="*/ 1156287 h 6858000"/>
              <a:gd name="connsiteX2406" fmla="*/ 4799066 w 6530564"/>
              <a:gd name="connsiteY2406" fmla="*/ 1165310 h 6858000"/>
              <a:gd name="connsiteX2407" fmla="*/ 4881786 w 6530564"/>
              <a:gd name="connsiteY2407" fmla="*/ 1186712 h 6858000"/>
              <a:gd name="connsiteX2408" fmla="*/ 4886457 w 6530564"/>
              <a:gd name="connsiteY2408" fmla="*/ 1185713 h 6858000"/>
              <a:gd name="connsiteX2409" fmla="*/ 4878113 w 6530564"/>
              <a:gd name="connsiteY2409" fmla="*/ 1192381 h 6858000"/>
              <a:gd name="connsiteX2410" fmla="*/ 4883782 w 6530564"/>
              <a:gd name="connsiteY2410" fmla="*/ 1196053 h 6858000"/>
              <a:gd name="connsiteX2411" fmla="*/ 4887456 w 6530564"/>
              <a:gd name="connsiteY2411" fmla="*/ 1190385 h 6858000"/>
              <a:gd name="connsiteX2412" fmla="*/ 4920471 w 6530564"/>
              <a:gd name="connsiteY2412" fmla="*/ 1207753 h 6858000"/>
              <a:gd name="connsiteX2413" fmla="*/ 4968499 w 6530564"/>
              <a:gd name="connsiteY2413" fmla="*/ 1226796 h 6858000"/>
              <a:gd name="connsiteX2414" fmla="*/ 4972171 w 6530564"/>
              <a:gd name="connsiteY2414" fmla="*/ 1221128 h 6858000"/>
              <a:gd name="connsiteX2415" fmla="*/ 4988181 w 6530564"/>
              <a:gd name="connsiteY2415" fmla="*/ 1227477 h 6858000"/>
              <a:gd name="connsiteX2416" fmla="*/ 4996843 w 6530564"/>
              <a:gd name="connsiteY2416" fmla="*/ 1245163 h 6858000"/>
              <a:gd name="connsiteX2417" fmla="*/ 5025867 w 6530564"/>
              <a:gd name="connsiteY2417" fmla="*/ 1243845 h 6858000"/>
              <a:gd name="connsiteX2418" fmla="*/ 5026865 w 6530564"/>
              <a:gd name="connsiteY2418" fmla="*/ 1248516 h 6858000"/>
              <a:gd name="connsiteX2419" fmla="*/ 5039201 w 6530564"/>
              <a:gd name="connsiteY2419" fmla="*/ 1260533 h 6858000"/>
              <a:gd name="connsiteX2420" fmla="*/ 5054211 w 6530564"/>
              <a:gd name="connsiteY2420" fmla="*/ 1262212 h 6858000"/>
              <a:gd name="connsiteX2421" fmla="*/ 5059881 w 6530564"/>
              <a:gd name="connsiteY2421" fmla="*/ 1265883 h 6858000"/>
              <a:gd name="connsiteX2422" fmla="*/ 5060879 w 6530564"/>
              <a:gd name="connsiteY2422" fmla="*/ 1270554 h 6858000"/>
              <a:gd name="connsiteX2423" fmla="*/ 5065550 w 6530564"/>
              <a:gd name="connsiteY2423" fmla="*/ 1269557 h 6858000"/>
              <a:gd name="connsiteX2424" fmla="*/ 5063554 w 6530564"/>
              <a:gd name="connsiteY2424" fmla="*/ 1260214 h 6858000"/>
              <a:gd name="connsiteX2425" fmla="*/ 5085233 w 6530564"/>
              <a:gd name="connsiteY2425" fmla="*/ 1270236 h 6858000"/>
              <a:gd name="connsiteX2426" fmla="*/ 5089903 w 6530564"/>
              <a:gd name="connsiteY2426" fmla="*/ 1269239 h 6858000"/>
              <a:gd name="connsiteX2427" fmla="*/ 5092897 w 6530564"/>
              <a:gd name="connsiteY2427" fmla="*/ 1283251 h 6858000"/>
              <a:gd name="connsiteX2428" fmla="*/ 5135255 w 6530564"/>
              <a:gd name="connsiteY2428" fmla="*/ 1298622 h 6858000"/>
              <a:gd name="connsiteX2429" fmla="*/ 5140923 w 6530564"/>
              <a:gd name="connsiteY2429" fmla="*/ 1302296 h 6858000"/>
              <a:gd name="connsiteX2430" fmla="*/ 5136253 w 6530564"/>
              <a:gd name="connsiteY2430" fmla="*/ 1303293 h 6858000"/>
              <a:gd name="connsiteX2431" fmla="*/ 5125914 w 6530564"/>
              <a:gd name="connsiteY2431" fmla="*/ 1300618 h 6858000"/>
              <a:gd name="connsiteX2432" fmla="*/ 5126911 w 6530564"/>
              <a:gd name="connsiteY2432" fmla="*/ 1305290 h 6858000"/>
              <a:gd name="connsiteX2433" fmla="*/ 5141923 w 6530564"/>
              <a:gd name="connsiteY2433" fmla="*/ 1306967 h 6858000"/>
              <a:gd name="connsiteX2434" fmla="*/ 5185279 w 6530564"/>
              <a:gd name="connsiteY2434" fmla="*/ 1327010 h 6858000"/>
              <a:gd name="connsiteX2435" fmla="*/ 5188951 w 6530564"/>
              <a:gd name="connsiteY2435" fmla="*/ 1321339 h 6858000"/>
              <a:gd name="connsiteX2436" fmla="*/ 5201287 w 6530564"/>
              <a:gd name="connsiteY2436" fmla="*/ 1333357 h 6858000"/>
              <a:gd name="connsiteX2437" fmla="*/ 5212625 w 6530564"/>
              <a:gd name="connsiteY2437" fmla="*/ 1340704 h 6858000"/>
              <a:gd name="connsiteX2438" fmla="*/ 5234302 w 6530564"/>
              <a:gd name="connsiteY2438" fmla="*/ 1350726 h 6858000"/>
              <a:gd name="connsiteX2439" fmla="*/ 5261651 w 6530564"/>
              <a:gd name="connsiteY2439" fmla="*/ 1364420 h 6858000"/>
              <a:gd name="connsiteX2440" fmla="*/ 5263645 w 6530564"/>
              <a:gd name="connsiteY2440" fmla="*/ 1373761 h 6858000"/>
              <a:gd name="connsiteX2441" fmla="*/ 5269315 w 6530564"/>
              <a:gd name="connsiteY2441" fmla="*/ 1377435 h 6858000"/>
              <a:gd name="connsiteX2442" fmla="*/ 5279654 w 6530564"/>
              <a:gd name="connsiteY2442" fmla="*/ 1380109 h 6858000"/>
              <a:gd name="connsiteX2443" fmla="*/ 5284325 w 6530564"/>
              <a:gd name="connsiteY2443" fmla="*/ 1379110 h 6858000"/>
              <a:gd name="connsiteX2444" fmla="*/ 5307001 w 6530564"/>
              <a:gd name="connsiteY2444" fmla="*/ 1393803 h 6858000"/>
              <a:gd name="connsiteX2445" fmla="*/ 5311671 w 6530564"/>
              <a:gd name="connsiteY2445" fmla="*/ 1392806 h 6858000"/>
              <a:gd name="connsiteX2446" fmla="*/ 5374031 w 6530564"/>
              <a:gd name="connsiteY2446" fmla="*/ 1433210 h 6858000"/>
              <a:gd name="connsiteX2447" fmla="*/ 5375029 w 6530564"/>
              <a:gd name="connsiteY2447" fmla="*/ 1437880 h 6858000"/>
              <a:gd name="connsiteX2448" fmla="*/ 5379701 w 6530564"/>
              <a:gd name="connsiteY2448" fmla="*/ 1436882 h 6858000"/>
              <a:gd name="connsiteX2449" fmla="*/ 5497073 w 6530564"/>
              <a:gd name="connsiteY2449" fmla="*/ 1529027 h 6858000"/>
              <a:gd name="connsiteX2450" fmla="*/ 5580429 w 6530564"/>
              <a:gd name="connsiteY2450" fmla="*/ 1599135 h 6858000"/>
              <a:gd name="connsiteX2451" fmla="*/ 5606099 w 6530564"/>
              <a:gd name="connsiteY2451" fmla="*/ 1627840 h 6858000"/>
              <a:gd name="connsiteX2452" fmla="*/ 5746464 w 6530564"/>
              <a:gd name="connsiteY2452" fmla="*/ 1759030 h 6858000"/>
              <a:gd name="connsiteX2453" fmla="*/ 5757803 w 6530564"/>
              <a:gd name="connsiteY2453" fmla="*/ 1766375 h 6858000"/>
              <a:gd name="connsiteX2454" fmla="*/ 5758800 w 6530564"/>
              <a:gd name="connsiteY2454" fmla="*/ 1771047 h 6858000"/>
              <a:gd name="connsiteX2455" fmla="*/ 5801477 w 6530564"/>
              <a:gd name="connsiteY2455" fmla="*/ 1810771 h 6858000"/>
              <a:gd name="connsiteX2456" fmla="*/ 5807146 w 6530564"/>
              <a:gd name="connsiteY2456" fmla="*/ 1814445 h 6858000"/>
              <a:gd name="connsiteX2457" fmla="*/ 5812815 w 6530564"/>
              <a:gd name="connsiteY2457" fmla="*/ 1818118 h 6858000"/>
              <a:gd name="connsiteX2458" fmla="*/ 5863156 w 6530564"/>
              <a:gd name="connsiteY2458" fmla="*/ 1870858 h 6858000"/>
              <a:gd name="connsiteX2459" fmla="*/ 5854493 w 6530564"/>
              <a:gd name="connsiteY2459" fmla="*/ 1853171 h 6858000"/>
              <a:gd name="connsiteX2460" fmla="*/ 5860163 w 6530564"/>
              <a:gd name="connsiteY2460" fmla="*/ 1856844 h 6858000"/>
              <a:gd name="connsiteX2461" fmla="*/ 5861160 w 6530564"/>
              <a:gd name="connsiteY2461" fmla="*/ 1861515 h 6858000"/>
              <a:gd name="connsiteX2462" fmla="*/ 5865831 w 6530564"/>
              <a:gd name="connsiteY2462" fmla="*/ 1860516 h 6858000"/>
              <a:gd name="connsiteX2463" fmla="*/ 5870503 w 6530564"/>
              <a:gd name="connsiteY2463" fmla="*/ 1859519 h 6858000"/>
              <a:gd name="connsiteX2464" fmla="*/ 5876171 w 6530564"/>
              <a:gd name="connsiteY2464" fmla="*/ 1863192 h 6858000"/>
              <a:gd name="connsiteX2465" fmla="*/ 5901841 w 6530564"/>
              <a:gd name="connsiteY2465" fmla="*/ 1891897 h 6858000"/>
              <a:gd name="connsiteX2466" fmla="*/ 5900842 w 6530564"/>
              <a:gd name="connsiteY2466" fmla="*/ 1887226 h 6858000"/>
              <a:gd name="connsiteX2467" fmla="*/ 5906513 w 6530564"/>
              <a:gd name="connsiteY2467" fmla="*/ 1890900 h 6858000"/>
              <a:gd name="connsiteX2468" fmla="*/ 5913179 w 6530564"/>
              <a:gd name="connsiteY2468" fmla="*/ 1899244 h 6858000"/>
              <a:gd name="connsiteX2469" fmla="*/ 5897169 w 6530564"/>
              <a:gd name="connsiteY2469" fmla="*/ 1892896 h 6858000"/>
              <a:gd name="connsiteX2470" fmla="*/ 5904836 w 6530564"/>
              <a:gd name="connsiteY2470" fmla="*/ 1905910 h 6858000"/>
              <a:gd name="connsiteX2471" fmla="*/ 5900163 w 6530564"/>
              <a:gd name="connsiteY2471" fmla="*/ 1906909 h 6858000"/>
              <a:gd name="connsiteX2472" fmla="*/ 5901161 w 6530564"/>
              <a:gd name="connsiteY2472" fmla="*/ 1911580 h 6858000"/>
              <a:gd name="connsiteX2473" fmla="*/ 5911502 w 6530564"/>
              <a:gd name="connsiteY2473" fmla="*/ 1914255 h 6858000"/>
              <a:gd name="connsiteX2474" fmla="*/ 5925833 w 6530564"/>
              <a:gd name="connsiteY2474" fmla="*/ 1935614 h 6858000"/>
              <a:gd name="connsiteX2475" fmla="*/ 5922160 w 6530564"/>
              <a:gd name="connsiteY2475" fmla="*/ 1941283 h 6858000"/>
              <a:gd name="connsiteX2476" fmla="*/ 5943160 w 6530564"/>
              <a:gd name="connsiteY2476" fmla="*/ 1970986 h 6858000"/>
              <a:gd name="connsiteX2477" fmla="*/ 5948829 w 6530564"/>
              <a:gd name="connsiteY2477" fmla="*/ 1974660 h 6858000"/>
              <a:gd name="connsiteX2478" fmla="*/ 5955496 w 6530564"/>
              <a:gd name="connsiteY2478" fmla="*/ 1983002 h 6858000"/>
              <a:gd name="connsiteX2479" fmla="*/ 5965836 w 6530564"/>
              <a:gd name="connsiteY2479" fmla="*/ 1985679 h 6858000"/>
              <a:gd name="connsiteX2480" fmla="*/ 5966833 w 6530564"/>
              <a:gd name="connsiteY2480" fmla="*/ 1990349 h 6858000"/>
              <a:gd name="connsiteX2481" fmla="*/ 5963161 w 6530564"/>
              <a:gd name="connsiteY2481" fmla="*/ 1996018 h 6858000"/>
              <a:gd name="connsiteX2482" fmla="*/ 5964158 w 6530564"/>
              <a:gd name="connsiteY2482" fmla="*/ 2000689 h 6858000"/>
              <a:gd name="connsiteX2483" fmla="*/ 5969828 w 6530564"/>
              <a:gd name="connsiteY2483" fmla="*/ 2004363 h 6858000"/>
              <a:gd name="connsiteX2484" fmla="*/ 5973499 w 6530564"/>
              <a:gd name="connsiteY2484" fmla="*/ 1998694 h 6858000"/>
              <a:gd name="connsiteX2485" fmla="*/ 5972502 w 6530564"/>
              <a:gd name="connsiteY2485" fmla="*/ 1994021 h 6858000"/>
              <a:gd name="connsiteX2486" fmla="*/ 5971505 w 6530564"/>
              <a:gd name="connsiteY2486" fmla="*/ 1989352 h 6858000"/>
              <a:gd name="connsiteX2487" fmla="*/ 5975177 w 6530564"/>
              <a:gd name="connsiteY2487" fmla="*/ 1983681 h 6858000"/>
              <a:gd name="connsiteX2488" fmla="*/ 5979849 w 6530564"/>
              <a:gd name="connsiteY2488" fmla="*/ 1982684 h 6858000"/>
              <a:gd name="connsiteX2489" fmla="*/ 5986515 w 6530564"/>
              <a:gd name="connsiteY2489" fmla="*/ 1991028 h 6858000"/>
              <a:gd name="connsiteX2490" fmla="*/ 5987513 w 6530564"/>
              <a:gd name="connsiteY2490" fmla="*/ 1995699 h 6858000"/>
              <a:gd name="connsiteX2491" fmla="*/ 5983841 w 6530564"/>
              <a:gd name="connsiteY2491" fmla="*/ 2001368 h 6858000"/>
              <a:gd name="connsiteX2492" fmla="*/ 5991504 w 6530564"/>
              <a:gd name="connsiteY2492" fmla="*/ 2014383 h 6858000"/>
              <a:gd name="connsiteX2493" fmla="*/ 5997174 w 6530564"/>
              <a:gd name="connsiteY2493" fmla="*/ 2018057 h 6858000"/>
              <a:gd name="connsiteX2494" fmla="*/ 5996177 w 6530564"/>
              <a:gd name="connsiteY2494" fmla="*/ 2013386 h 6858000"/>
              <a:gd name="connsiteX2495" fmla="*/ 5989508 w 6530564"/>
              <a:gd name="connsiteY2495" fmla="*/ 2005041 h 6858000"/>
              <a:gd name="connsiteX2496" fmla="*/ 5993182 w 6530564"/>
              <a:gd name="connsiteY2496" fmla="*/ 1999373 h 6858000"/>
              <a:gd name="connsiteX2497" fmla="*/ 5999848 w 6530564"/>
              <a:gd name="connsiteY2497" fmla="*/ 2007716 h 6858000"/>
              <a:gd name="connsiteX2498" fmla="*/ 6017173 w 6530564"/>
              <a:gd name="connsiteY2498" fmla="*/ 2043089 h 6858000"/>
              <a:gd name="connsiteX2499" fmla="*/ 6013501 w 6530564"/>
              <a:gd name="connsiteY2499" fmla="*/ 2048758 h 6858000"/>
              <a:gd name="connsiteX2500" fmla="*/ 6002163 w 6530564"/>
              <a:gd name="connsiteY2500" fmla="*/ 2041411 h 6858000"/>
              <a:gd name="connsiteX2501" fmla="*/ 6039490 w 6530564"/>
              <a:gd name="connsiteY2501" fmla="*/ 2101816 h 6858000"/>
              <a:gd name="connsiteX2502" fmla="*/ 6064163 w 6530564"/>
              <a:gd name="connsiteY2502" fmla="*/ 2125850 h 6858000"/>
              <a:gd name="connsiteX2503" fmla="*/ 6068833 w 6530564"/>
              <a:gd name="connsiteY2503" fmla="*/ 2124853 h 6858000"/>
              <a:gd name="connsiteX2504" fmla="*/ 6076497 w 6530564"/>
              <a:gd name="connsiteY2504" fmla="*/ 2137868 h 6858000"/>
              <a:gd name="connsiteX2505" fmla="*/ 6080171 w 6530564"/>
              <a:gd name="connsiteY2505" fmla="*/ 2132198 h 6858000"/>
              <a:gd name="connsiteX2506" fmla="*/ 6081170 w 6530564"/>
              <a:gd name="connsiteY2506" fmla="*/ 2136869 h 6858000"/>
              <a:gd name="connsiteX2507" fmla="*/ 6095499 w 6530564"/>
              <a:gd name="connsiteY2507" fmla="*/ 2158228 h 6858000"/>
              <a:gd name="connsiteX2508" fmla="*/ 6108834 w 6530564"/>
              <a:gd name="connsiteY2508" fmla="*/ 2174916 h 6858000"/>
              <a:gd name="connsiteX2509" fmla="*/ 6118495 w 6530564"/>
              <a:gd name="connsiteY2509" fmla="*/ 2197274 h 6858000"/>
              <a:gd name="connsiteX2510" fmla="*/ 6133507 w 6530564"/>
              <a:gd name="connsiteY2510" fmla="*/ 2198951 h 6858000"/>
              <a:gd name="connsiteX2511" fmla="*/ 6135503 w 6530564"/>
              <a:gd name="connsiteY2511" fmla="*/ 2208293 h 6858000"/>
              <a:gd name="connsiteX2512" fmla="*/ 6130831 w 6530564"/>
              <a:gd name="connsiteY2512" fmla="*/ 2209292 h 6858000"/>
              <a:gd name="connsiteX2513" fmla="*/ 6131829 w 6530564"/>
              <a:gd name="connsiteY2513" fmla="*/ 2213962 h 6858000"/>
              <a:gd name="connsiteX2514" fmla="*/ 6132827 w 6530564"/>
              <a:gd name="connsiteY2514" fmla="*/ 2218633 h 6858000"/>
              <a:gd name="connsiteX2515" fmla="*/ 6124482 w 6530564"/>
              <a:gd name="connsiteY2515" fmla="*/ 2225300 h 6858000"/>
              <a:gd name="connsiteX2516" fmla="*/ 6219136 w 6530564"/>
              <a:gd name="connsiteY2516" fmla="*/ 2371140 h 6858000"/>
              <a:gd name="connsiteX2517" fmla="*/ 6233467 w 6530564"/>
              <a:gd name="connsiteY2517" fmla="*/ 2392499 h 6858000"/>
              <a:gd name="connsiteX2518" fmla="*/ 6244127 w 6530564"/>
              <a:gd name="connsiteY2518" fmla="*/ 2419528 h 6858000"/>
              <a:gd name="connsiteX2519" fmla="*/ 6260453 w 6530564"/>
              <a:gd name="connsiteY2519" fmla="*/ 2450229 h 6858000"/>
              <a:gd name="connsiteX2520" fmla="*/ 6279775 w 6530564"/>
              <a:gd name="connsiteY2520" fmla="*/ 2494943 h 6858000"/>
              <a:gd name="connsiteX2521" fmla="*/ 6295105 w 6530564"/>
              <a:gd name="connsiteY2521" fmla="*/ 2520973 h 6858000"/>
              <a:gd name="connsiteX2522" fmla="*/ 6296102 w 6530564"/>
              <a:gd name="connsiteY2522" fmla="*/ 2525645 h 6858000"/>
              <a:gd name="connsiteX2523" fmla="*/ 6313429 w 6530564"/>
              <a:gd name="connsiteY2523" fmla="*/ 2561017 h 6858000"/>
              <a:gd name="connsiteX2524" fmla="*/ 6329756 w 6530564"/>
              <a:gd name="connsiteY2524" fmla="*/ 2591718 h 6858000"/>
              <a:gd name="connsiteX2525" fmla="*/ 6337421 w 6530564"/>
              <a:gd name="connsiteY2525" fmla="*/ 2604732 h 6858000"/>
              <a:gd name="connsiteX2526" fmla="*/ 6338419 w 6530564"/>
              <a:gd name="connsiteY2526" fmla="*/ 2609405 h 6858000"/>
              <a:gd name="connsiteX2527" fmla="*/ 6336741 w 6530564"/>
              <a:gd name="connsiteY2527" fmla="*/ 2624414 h 6858000"/>
              <a:gd name="connsiteX2528" fmla="*/ 6337739 w 6530564"/>
              <a:gd name="connsiteY2528" fmla="*/ 2629085 h 6858000"/>
              <a:gd name="connsiteX2529" fmla="*/ 6344407 w 6530564"/>
              <a:gd name="connsiteY2529" fmla="*/ 2637430 h 6858000"/>
              <a:gd name="connsiteX2530" fmla="*/ 6349077 w 6530564"/>
              <a:gd name="connsiteY2530" fmla="*/ 2636431 h 6858000"/>
              <a:gd name="connsiteX2531" fmla="*/ 6354067 w 6530564"/>
              <a:gd name="connsiteY2531" fmla="*/ 2659786 h 6858000"/>
              <a:gd name="connsiteX2532" fmla="*/ 6359736 w 6530564"/>
              <a:gd name="connsiteY2532" fmla="*/ 2663460 h 6858000"/>
              <a:gd name="connsiteX2533" fmla="*/ 6358737 w 6530564"/>
              <a:gd name="connsiteY2533" fmla="*/ 2658789 h 6858000"/>
              <a:gd name="connsiteX2534" fmla="*/ 6349077 w 6530564"/>
              <a:gd name="connsiteY2534" fmla="*/ 2636431 h 6858000"/>
              <a:gd name="connsiteX2535" fmla="*/ 6353747 w 6530564"/>
              <a:gd name="connsiteY2535" fmla="*/ 2635434 h 6858000"/>
              <a:gd name="connsiteX2536" fmla="*/ 6355743 w 6530564"/>
              <a:gd name="connsiteY2536" fmla="*/ 2644776 h 6858000"/>
              <a:gd name="connsiteX2537" fmla="*/ 6356743 w 6530564"/>
              <a:gd name="connsiteY2537" fmla="*/ 2649446 h 6858000"/>
              <a:gd name="connsiteX2538" fmla="*/ 6364407 w 6530564"/>
              <a:gd name="connsiteY2538" fmla="*/ 2662461 h 6858000"/>
              <a:gd name="connsiteX2539" fmla="*/ 6368398 w 6530564"/>
              <a:gd name="connsiteY2539" fmla="*/ 2681145 h 6858000"/>
              <a:gd name="connsiteX2540" fmla="*/ 6362729 w 6530564"/>
              <a:gd name="connsiteY2540" fmla="*/ 2677473 h 6858000"/>
              <a:gd name="connsiteX2541" fmla="*/ 6364725 w 6530564"/>
              <a:gd name="connsiteY2541" fmla="*/ 2686814 h 6858000"/>
              <a:gd name="connsiteX2542" fmla="*/ 6366721 w 6530564"/>
              <a:gd name="connsiteY2542" fmla="*/ 2696158 h 6858000"/>
              <a:gd name="connsiteX2543" fmla="*/ 6374387 w 6530564"/>
              <a:gd name="connsiteY2543" fmla="*/ 2709173 h 6858000"/>
              <a:gd name="connsiteX2544" fmla="*/ 6376383 w 6530564"/>
              <a:gd name="connsiteY2544" fmla="*/ 2718513 h 6858000"/>
              <a:gd name="connsiteX2545" fmla="*/ 6382051 w 6530564"/>
              <a:gd name="connsiteY2545" fmla="*/ 2722187 h 6858000"/>
              <a:gd name="connsiteX2546" fmla="*/ 6389717 w 6530564"/>
              <a:gd name="connsiteY2546" fmla="*/ 2735202 h 6858000"/>
              <a:gd name="connsiteX2547" fmla="*/ 6391713 w 6530564"/>
              <a:gd name="connsiteY2547" fmla="*/ 2744545 h 6858000"/>
              <a:gd name="connsiteX2548" fmla="*/ 6388038 w 6530564"/>
              <a:gd name="connsiteY2548" fmla="*/ 2750212 h 6858000"/>
              <a:gd name="connsiteX2549" fmla="*/ 6393708 w 6530564"/>
              <a:gd name="connsiteY2549" fmla="*/ 2753886 h 6858000"/>
              <a:gd name="connsiteX2550" fmla="*/ 6391033 w 6530564"/>
              <a:gd name="connsiteY2550" fmla="*/ 2764226 h 6858000"/>
              <a:gd name="connsiteX2551" fmla="*/ 6397701 w 6530564"/>
              <a:gd name="connsiteY2551" fmla="*/ 2772572 h 6858000"/>
              <a:gd name="connsiteX2552" fmla="*/ 6401373 w 6530564"/>
              <a:gd name="connsiteY2552" fmla="*/ 2766901 h 6858000"/>
              <a:gd name="connsiteX2553" fmla="*/ 6404367 w 6530564"/>
              <a:gd name="connsiteY2553" fmla="*/ 2780914 h 6858000"/>
              <a:gd name="connsiteX2554" fmla="*/ 6405364 w 6530564"/>
              <a:gd name="connsiteY2554" fmla="*/ 2785585 h 6858000"/>
              <a:gd name="connsiteX2555" fmla="*/ 6414027 w 6530564"/>
              <a:gd name="connsiteY2555" fmla="*/ 2803272 h 6858000"/>
              <a:gd name="connsiteX2556" fmla="*/ 6418019 w 6530564"/>
              <a:gd name="connsiteY2556" fmla="*/ 2821954 h 6858000"/>
              <a:gd name="connsiteX2557" fmla="*/ 6421013 w 6530564"/>
              <a:gd name="connsiteY2557" fmla="*/ 2835968 h 6858000"/>
              <a:gd name="connsiteX2558" fmla="*/ 6427000 w 6530564"/>
              <a:gd name="connsiteY2558" fmla="*/ 2863995 h 6858000"/>
              <a:gd name="connsiteX2559" fmla="*/ 6425323 w 6530564"/>
              <a:gd name="connsiteY2559" fmla="*/ 2879006 h 6858000"/>
              <a:gd name="connsiteX2560" fmla="*/ 6419655 w 6530564"/>
              <a:gd name="connsiteY2560" fmla="*/ 2875334 h 6858000"/>
              <a:gd name="connsiteX2561" fmla="*/ 6413985 w 6530564"/>
              <a:gd name="connsiteY2561" fmla="*/ 2871660 h 6858000"/>
              <a:gd name="connsiteX2562" fmla="*/ 6414983 w 6530564"/>
              <a:gd name="connsiteY2562" fmla="*/ 2876331 h 6858000"/>
              <a:gd name="connsiteX2563" fmla="*/ 6415981 w 6530564"/>
              <a:gd name="connsiteY2563" fmla="*/ 2881001 h 6858000"/>
              <a:gd name="connsiteX2564" fmla="*/ 6421651 w 6530564"/>
              <a:gd name="connsiteY2564" fmla="*/ 2884673 h 6858000"/>
              <a:gd name="connsiteX2565" fmla="*/ 6427318 w 6530564"/>
              <a:gd name="connsiteY2565" fmla="*/ 2888347 h 6858000"/>
              <a:gd name="connsiteX2566" fmla="*/ 6431991 w 6530564"/>
              <a:gd name="connsiteY2566" fmla="*/ 2887350 h 6858000"/>
              <a:gd name="connsiteX2567" fmla="*/ 6431673 w 6530564"/>
              <a:gd name="connsiteY2567" fmla="*/ 2862996 h 6858000"/>
              <a:gd name="connsiteX2568" fmla="*/ 6430674 w 6530564"/>
              <a:gd name="connsiteY2568" fmla="*/ 2858326 h 6858000"/>
              <a:gd name="connsiteX2569" fmla="*/ 6426681 w 6530564"/>
              <a:gd name="connsiteY2569" fmla="*/ 2839641 h 6858000"/>
              <a:gd name="connsiteX2570" fmla="*/ 6424687 w 6530564"/>
              <a:gd name="connsiteY2570" fmla="*/ 2830300 h 6858000"/>
              <a:gd name="connsiteX2571" fmla="*/ 6434347 w 6530564"/>
              <a:gd name="connsiteY2571" fmla="*/ 2852656 h 6858000"/>
              <a:gd name="connsiteX2572" fmla="*/ 6445005 w 6530564"/>
              <a:gd name="connsiteY2572" fmla="*/ 2879684 h 6858000"/>
              <a:gd name="connsiteX2573" fmla="*/ 6442331 w 6530564"/>
              <a:gd name="connsiteY2573" fmla="*/ 2890025 h 6858000"/>
              <a:gd name="connsiteX2574" fmla="*/ 6444325 w 6530564"/>
              <a:gd name="connsiteY2574" fmla="*/ 2899366 h 6858000"/>
              <a:gd name="connsiteX2575" fmla="*/ 6449315 w 6530564"/>
              <a:gd name="connsiteY2575" fmla="*/ 2922721 h 6858000"/>
              <a:gd name="connsiteX2576" fmla="*/ 6443648 w 6530564"/>
              <a:gd name="connsiteY2576" fmla="*/ 2919049 h 6858000"/>
              <a:gd name="connsiteX2577" fmla="*/ 6438977 w 6530564"/>
              <a:gd name="connsiteY2577" fmla="*/ 2920046 h 6858000"/>
              <a:gd name="connsiteX2578" fmla="*/ 6439974 w 6530564"/>
              <a:gd name="connsiteY2578" fmla="*/ 2924716 h 6858000"/>
              <a:gd name="connsiteX2579" fmla="*/ 6440971 w 6530564"/>
              <a:gd name="connsiteY2579" fmla="*/ 2929388 h 6858000"/>
              <a:gd name="connsiteX2580" fmla="*/ 6446641 w 6530564"/>
              <a:gd name="connsiteY2580" fmla="*/ 2933062 h 6858000"/>
              <a:gd name="connsiteX2581" fmla="*/ 6447639 w 6530564"/>
              <a:gd name="connsiteY2581" fmla="*/ 2937733 h 6858000"/>
              <a:gd name="connsiteX2582" fmla="*/ 6448636 w 6530564"/>
              <a:gd name="connsiteY2582" fmla="*/ 2942403 h 6858000"/>
              <a:gd name="connsiteX2583" fmla="*/ 6457299 w 6530564"/>
              <a:gd name="connsiteY2583" fmla="*/ 2960089 h 6858000"/>
              <a:gd name="connsiteX2584" fmla="*/ 6462289 w 6530564"/>
              <a:gd name="connsiteY2584" fmla="*/ 2983446 h 6858000"/>
              <a:gd name="connsiteX2585" fmla="*/ 6458617 w 6530564"/>
              <a:gd name="connsiteY2585" fmla="*/ 2989113 h 6858000"/>
              <a:gd name="connsiteX2586" fmla="*/ 6452947 w 6530564"/>
              <a:gd name="connsiteY2586" fmla="*/ 2985442 h 6858000"/>
              <a:gd name="connsiteX2587" fmla="*/ 6436301 w 6530564"/>
              <a:gd name="connsiteY2587" fmla="*/ 2930386 h 6858000"/>
              <a:gd name="connsiteX2588" fmla="*/ 6435303 w 6530564"/>
              <a:gd name="connsiteY2588" fmla="*/ 2925715 h 6858000"/>
              <a:gd name="connsiteX2589" fmla="*/ 6431630 w 6530564"/>
              <a:gd name="connsiteY2589" fmla="*/ 2931384 h 6858000"/>
              <a:gd name="connsiteX2590" fmla="*/ 6448275 w 6530564"/>
              <a:gd name="connsiteY2590" fmla="*/ 2986439 h 6858000"/>
              <a:gd name="connsiteX2591" fmla="*/ 6436259 w 6530564"/>
              <a:gd name="connsiteY2591" fmla="*/ 2998774 h 6858000"/>
              <a:gd name="connsiteX2592" fmla="*/ 6437895 w 6530564"/>
              <a:gd name="connsiteY2592" fmla="*/ 3052152 h 6858000"/>
              <a:gd name="connsiteX2593" fmla="*/ 6440443 w 6530564"/>
              <a:gd name="connsiteY2593" fmla="*/ 3246975 h 6858000"/>
              <a:gd name="connsiteX2594" fmla="*/ 6441441 w 6530564"/>
              <a:gd name="connsiteY2594" fmla="*/ 3251646 h 6858000"/>
              <a:gd name="connsiteX2595" fmla="*/ 6442439 w 6530564"/>
              <a:gd name="connsiteY2595" fmla="*/ 3256318 h 6858000"/>
              <a:gd name="connsiteX2596" fmla="*/ 6446113 w 6530564"/>
              <a:gd name="connsiteY2596" fmla="*/ 3250648 h 6858000"/>
              <a:gd name="connsiteX2597" fmla="*/ 6444561 w 6530564"/>
              <a:gd name="connsiteY2597" fmla="*/ 3060496 h 6858000"/>
              <a:gd name="connsiteX2598" fmla="*/ 6445559 w 6530564"/>
              <a:gd name="connsiteY2598" fmla="*/ 3065167 h 6858000"/>
              <a:gd name="connsiteX2599" fmla="*/ 6452905 w 6530564"/>
              <a:gd name="connsiteY2599" fmla="*/ 3053828 h 6858000"/>
              <a:gd name="connsiteX2600" fmla="*/ 6455899 w 6530564"/>
              <a:gd name="connsiteY2600" fmla="*/ 3067841 h 6858000"/>
              <a:gd name="connsiteX2601" fmla="*/ 6451227 w 6530564"/>
              <a:gd name="connsiteY2601" fmla="*/ 3068840 h 6858000"/>
              <a:gd name="connsiteX2602" fmla="*/ 6452226 w 6530564"/>
              <a:gd name="connsiteY2602" fmla="*/ 3073511 h 6858000"/>
              <a:gd name="connsiteX2603" fmla="*/ 6453223 w 6530564"/>
              <a:gd name="connsiteY2603" fmla="*/ 3078181 h 6858000"/>
              <a:gd name="connsiteX2604" fmla="*/ 6457895 w 6530564"/>
              <a:gd name="connsiteY2604" fmla="*/ 3077183 h 6858000"/>
              <a:gd name="connsiteX2605" fmla="*/ 6458213 w 6530564"/>
              <a:gd name="connsiteY2605" fmla="*/ 3101536 h 6858000"/>
              <a:gd name="connsiteX2606" fmla="*/ 6460209 w 6530564"/>
              <a:gd name="connsiteY2606" fmla="*/ 3110879 h 6858000"/>
              <a:gd name="connsiteX2607" fmla="*/ 6463203 w 6530564"/>
              <a:gd name="connsiteY2607" fmla="*/ 3124891 h 6858000"/>
              <a:gd name="connsiteX2608" fmla="*/ 6464201 w 6530564"/>
              <a:gd name="connsiteY2608" fmla="*/ 3129561 h 6858000"/>
              <a:gd name="connsiteX2609" fmla="*/ 6460527 w 6530564"/>
              <a:gd name="connsiteY2609" fmla="*/ 3135231 h 6858000"/>
              <a:gd name="connsiteX2610" fmla="*/ 6462523 w 6530564"/>
              <a:gd name="connsiteY2610" fmla="*/ 3144574 h 6858000"/>
              <a:gd name="connsiteX2611" fmla="*/ 6468192 w 6530564"/>
              <a:gd name="connsiteY2611" fmla="*/ 3148246 h 6858000"/>
              <a:gd name="connsiteX2612" fmla="*/ 6492143 w 6530564"/>
              <a:gd name="connsiteY2612" fmla="*/ 3260351 h 6858000"/>
              <a:gd name="connsiteX2613" fmla="*/ 6493779 w 6530564"/>
              <a:gd name="connsiteY2613" fmla="*/ 3313728 h 6858000"/>
              <a:gd name="connsiteX2614" fmla="*/ 6497452 w 6530564"/>
              <a:gd name="connsiteY2614" fmla="*/ 3308059 h 6858000"/>
              <a:gd name="connsiteX2615" fmla="*/ 6508067 w 6530564"/>
              <a:gd name="connsiteY2615" fmla="*/ 3403475 h 6858000"/>
              <a:gd name="connsiteX2616" fmla="*/ 6513737 w 6530564"/>
              <a:gd name="connsiteY2616" fmla="*/ 3407147 h 6858000"/>
              <a:gd name="connsiteX2617" fmla="*/ 6514056 w 6530564"/>
              <a:gd name="connsiteY2617" fmla="*/ 3431501 h 6858000"/>
              <a:gd name="connsiteX2618" fmla="*/ 6510383 w 6530564"/>
              <a:gd name="connsiteY2618" fmla="*/ 3437170 h 6858000"/>
              <a:gd name="connsiteX2619" fmla="*/ 6517049 w 6530564"/>
              <a:gd name="connsiteY2619" fmla="*/ 3445513 h 6858000"/>
              <a:gd name="connsiteX2620" fmla="*/ 6518367 w 6530564"/>
              <a:gd name="connsiteY2620" fmla="*/ 3474537 h 6858000"/>
              <a:gd name="connsiteX2621" fmla="*/ 6519363 w 6530564"/>
              <a:gd name="connsiteY2621" fmla="*/ 3479209 h 6858000"/>
              <a:gd name="connsiteX2622" fmla="*/ 6517687 w 6530564"/>
              <a:gd name="connsiteY2622" fmla="*/ 3494220 h 6858000"/>
              <a:gd name="connsiteX2623" fmla="*/ 6518686 w 6530564"/>
              <a:gd name="connsiteY2623" fmla="*/ 3498890 h 6858000"/>
              <a:gd name="connsiteX2624" fmla="*/ 6519683 w 6530564"/>
              <a:gd name="connsiteY2624" fmla="*/ 3503561 h 6858000"/>
              <a:gd name="connsiteX2625" fmla="*/ 6517965 w 6530564"/>
              <a:gd name="connsiteY2625" fmla="*/ 3586960 h 6858000"/>
              <a:gd name="connsiteX2626" fmla="*/ 6520957 w 6530564"/>
              <a:gd name="connsiteY2626" fmla="*/ 3600973 h 6858000"/>
              <a:gd name="connsiteX2627" fmla="*/ 6521957 w 6530564"/>
              <a:gd name="connsiteY2627" fmla="*/ 3605644 h 6858000"/>
              <a:gd name="connsiteX2628" fmla="*/ 6525949 w 6530564"/>
              <a:gd name="connsiteY2628" fmla="*/ 3624328 h 6858000"/>
              <a:gd name="connsiteX2629" fmla="*/ 6518240 w 6530564"/>
              <a:gd name="connsiteY2629" fmla="*/ 3679702 h 6858000"/>
              <a:gd name="connsiteX2630" fmla="*/ 6499429 w 6530564"/>
              <a:gd name="connsiteY2630" fmla="*/ 3888856 h 6858000"/>
              <a:gd name="connsiteX2631" fmla="*/ 6500429 w 6530564"/>
              <a:gd name="connsiteY2631" fmla="*/ 3893529 h 6858000"/>
              <a:gd name="connsiteX2632" fmla="*/ 6496756 w 6530564"/>
              <a:gd name="connsiteY2632" fmla="*/ 3899196 h 6858000"/>
              <a:gd name="connsiteX2633" fmla="*/ 6474945 w 6530564"/>
              <a:gd name="connsiteY2633" fmla="*/ 3968571 h 6858000"/>
              <a:gd name="connsiteX2634" fmla="*/ 6456817 w 6530564"/>
              <a:gd name="connsiteY2634" fmla="*/ 4036740 h 6858000"/>
              <a:gd name="connsiteX2635" fmla="*/ 6457067 w 6530564"/>
              <a:gd name="connsiteY2635" fmla="*/ 4035275 h 6858000"/>
              <a:gd name="connsiteX2636" fmla="*/ 6458983 w 6530564"/>
              <a:gd name="connsiteY2636" fmla="*/ 4019603 h 6858000"/>
              <a:gd name="connsiteX2637" fmla="*/ 6461660 w 6530564"/>
              <a:gd name="connsiteY2637" fmla="*/ 4009263 h 6858000"/>
              <a:gd name="connsiteX2638" fmla="*/ 6468688 w 6530564"/>
              <a:gd name="connsiteY2638" fmla="*/ 3973572 h 6858000"/>
              <a:gd name="connsiteX2639" fmla="*/ 6480067 w 6530564"/>
              <a:gd name="connsiteY2639" fmla="*/ 3912531 h 6858000"/>
              <a:gd name="connsiteX2640" fmla="*/ 6482742 w 6530564"/>
              <a:gd name="connsiteY2640" fmla="*/ 3902189 h 6858000"/>
              <a:gd name="connsiteX2641" fmla="*/ 6485417 w 6530564"/>
              <a:gd name="connsiteY2641" fmla="*/ 3891851 h 6858000"/>
              <a:gd name="connsiteX2642" fmla="*/ 6479749 w 6530564"/>
              <a:gd name="connsiteY2642" fmla="*/ 3888177 h 6858000"/>
              <a:gd name="connsiteX2643" fmla="*/ 6469727 w 6530564"/>
              <a:gd name="connsiteY2643" fmla="*/ 3909856 h 6858000"/>
              <a:gd name="connsiteX2644" fmla="*/ 6470724 w 6530564"/>
              <a:gd name="connsiteY2644" fmla="*/ 3914527 h 6858000"/>
              <a:gd name="connsiteX2645" fmla="*/ 6451319 w 6530564"/>
              <a:gd name="connsiteY2645" fmla="*/ 4006588 h 6858000"/>
              <a:gd name="connsiteX2646" fmla="*/ 6452317 w 6530564"/>
              <a:gd name="connsiteY2646" fmla="*/ 4011259 h 6858000"/>
              <a:gd name="connsiteX2647" fmla="*/ 6438623 w 6530564"/>
              <a:gd name="connsiteY2647" fmla="*/ 4038605 h 6858000"/>
              <a:gd name="connsiteX2648" fmla="*/ 6430597 w 6530564"/>
              <a:gd name="connsiteY2648" fmla="*/ 4069625 h 6858000"/>
              <a:gd name="connsiteX2649" fmla="*/ 6417467 w 6530564"/>
              <a:gd name="connsiteY2649" fmla="*/ 4131042 h 6858000"/>
              <a:gd name="connsiteX2650" fmla="*/ 6397652 w 6530564"/>
              <a:gd name="connsiteY2650" fmla="*/ 4184394 h 6858000"/>
              <a:gd name="connsiteX2651" fmla="*/ 6395501 w 6530564"/>
              <a:gd name="connsiteY2651" fmla="*/ 4179691 h 6858000"/>
              <a:gd name="connsiteX2652" fmla="*/ 6310617 w 6530564"/>
              <a:gd name="connsiteY2652" fmla="*/ 4422501 h 6858000"/>
              <a:gd name="connsiteX2653" fmla="*/ 6305947 w 6530564"/>
              <a:gd name="connsiteY2653" fmla="*/ 4423498 h 6858000"/>
              <a:gd name="connsiteX2654" fmla="*/ 6306945 w 6530564"/>
              <a:gd name="connsiteY2654" fmla="*/ 4428171 h 6858000"/>
              <a:gd name="connsiteX2655" fmla="*/ 6307942 w 6530564"/>
              <a:gd name="connsiteY2655" fmla="*/ 4432841 h 6858000"/>
              <a:gd name="connsiteX2656" fmla="*/ 6292252 w 6530564"/>
              <a:gd name="connsiteY2656" fmla="*/ 4450844 h 6858000"/>
              <a:gd name="connsiteX2657" fmla="*/ 6268855 w 6530564"/>
              <a:gd name="connsiteY2657" fmla="*/ 4524223 h 6858000"/>
              <a:gd name="connsiteX2658" fmla="*/ 6265862 w 6530564"/>
              <a:gd name="connsiteY2658" fmla="*/ 4510210 h 6858000"/>
              <a:gd name="connsiteX2659" fmla="*/ 6258833 w 6530564"/>
              <a:gd name="connsiteY2659" fmla="*/ 4545902 h 6858000"/>
              <a:gd name="connsiteX2660" fmla="*/ 6253165 w 6530564"/>
              <a:gd name="connsiteY2660" fmla="*/ 4542228 h 6858000"/>
              <a:gd name="connsiteX2661" fmla="*/ 6214077 w 6530564"/>
              <a:gd name="connsiteY2661" fmla="*/ 4633610 h 6858000"/>
              <a:gd name="connsiteX2662" fmla="*/ 6209407 w 6530564"/>
              <a:gd name="connsiteY2662" fmla="*/ 4634608 h 6858000"/>
              <a:gd name="connsiteX2663" fmla="*/ 6170001 w 6530564"/>
              <a:gd name="connsiteY2663" fmla="*/ 4701637 h 6858000"/>
              <a:gd name="connsiteX2664" fmla="*/ 6124246 w 6530564"/>
              <a:gd name="connsiteY2664" fmla="*/ 4784676 h 6858000"/>
              <a:gd name="connsiteX2665" fmla="*/ 6094991 w 6530564"/>
              <a:gd name="connsiteY2665" fmla="*/ 4822064 h 6858000"/>
              <a:gd name="connsiteX2666" fmla="*/ 6068122 w 6530564"/>
              <a:gd name="connsiteY2666" fmla="*/ 4864900 h 6858000"/>
              <a:gd name="connsiteX2667" fmla="*/ 6067155 w 6530564"/>
              <a:gd name="connsiteY2667" fmla="*/ 4860368 h 6858000"/>
              <a:gd name="connsiteX2668" fmla="*/ 6063481 w 6530564"/>
              <a:gd name="connsiteY2668" fmla="*/ 4866038 h 6858000"/>
              <a:gd name="connsiteX2669" fmla="*/ 6060805 w 6530564"/>
              <a:gd name="connsiteY2669" fmla="*/ 4876378 h 6858000"/>
              <a:gd name="connsiteX2670" fmla="*/ 6059807 w 6530564"/>
              <a:gd name="connsiteY2670" fmla="*/ 4871705 h 6858000"/>
              <a:gd name="connsiteX2671" fmla="*/ 6037769 w 6530564"/>
              <a:gd name="connsiteY2671" fmla="*/ 4905720 h 6858000"/>
              <a:gd name="connsiteX2672" fmla="*/ 6038767 w 6530564"/>
              <a:gd name="connsiteY2672" fmla="*/ 4910391 h 6858000"/>
              <a:gd name="connsiteX2673" fmla="*/ 6036091 w 6530564"/>
              <a:gd name="connsiteY2673" fmla="*/ 4920731 h 6858000"/>
              <a:gd name="connsiteX2674" fmla="*/ 6034095 w 6530564"/>
              <a:gd name="connsiteY2674" fmla="*/ 4911389 h 6858000"/>
              <a:gd name="connsiteX2675" fmla="*/ 6023077 w 6530564"/>
              <a:gd name="connsiteY2675" fmla="*/ 4928396 h 6858000"/>
              <a:gd name="connsiteX2676" fmla="*/ 6022078 w 6530564"/>
              <a:gd name="connsiteY2676" fmla="*/ 4923723 h 6858000"/>
              <a:gd name="connsiteX2677" fmla="*/ 6021081 w 6530564"/>
              <a:gd name="connsiteY2677" fmla="*/ 4919054 h 6858000"/>
              <a:gd name="connsiteX2678" fmla="*/ 6016409 w 6530564"/>
              <a:gd name="connsiteY2678" fmla="*/ 4920052 h 6858000"/>
              <a:gd name="connsiteX2679" fmla="*/ 6018405 w 6530564"/>
              <a:gd name="connsiteY2679" fmla="*/ 4929393 h 6858000"/>
              <a:gd name="connsiteX2680" fmla="*/ 6019404 w 6530564"/>
              <a:gd name="connsiteY2680" fmla="*/ 4934065 h 6858000"/>
              <a:gd name="connsiteX2681" fmla="*/ 6015730 w 6530564"/>
              <a:gd name="connsiteY2681" fmla="*/ 4939735 h 6858000"/>
              <a:gd name="connsiteX2682" fmla="*/ 6011059 w 6530564"/>
              <a:gd name="connsiteY2682" fmla="*/ 4940732 h 6858000"/>
              <a:gd name="connsiteX2683" fmla="*/ 6006389 w 6530564"/>
              <a:gd name="connsiteY2683" fmla="*/ 4941731 h 6858000"/>
              <a:gd name="connsiteX2684" fmla="*/ 6007386 w 6530564"/>
              <a:gd name="connsiteY2684" fmla="*/ 4946401 h 6858000"/>
              <a:gd name="connsiteX2685" fmla="*/ 6008383 w 6530564"/>
              <a:gd name="connsiteY2685" fmla="*/ 4951071 h 6858000"/>
              <a:gd name="connsiteX2686" fmla="*/ 5996367 w 6530564"/>
              <a:gd name="connsiteY2686" fmla="*/ 4963407 h 6858000"/>
              <a:gd name="connsiteX2687" fmla="*/ 5995370 w 6530564"/>
              <a:gd name="connsiteY2687" fmla="*/ 4958737 h 6858000"/>
              <a:gd name="connsiteX2688" fmla="*/ 5991696 w 6530564"/>
              <a:gd name="connsiteY2688" fmla="*/ 4964406 h 6858000"/>
              <a:gd name="connsiteX2689" fmla="*/ 5988022 w 6530564"/>
              <a:gd name="connsiteY2689" fmla="*/ 4970074 h 6858000"/>
              <a:gd name="connsiteX2690" fmla="*/ 5985347 w 6530564"/>
              <a:gd name="connsiteY2690" fmla="*/ 4980414 h 6858000"/>
              <a:gd name="connsiteX2691" fmla="*/ 5984349 w 6530564"/>
              <a:gd name="connsiteY2691" fmla="*/ 4975743 h 6858000"/>
              <a:gd name="connsiteX2692" fmla="*/ 5967661 w 6530564"/>
              <a:gd name="connsiteY2692" fmla="*/ 4989076 h 6858000"/>
              <a:gd name="connsiteX2693" fmla="*/ 5965665 w 6530564"/>
              <a:gd name="connsiteY2693" fmla="*/ 4979735 h 6858000"/>
              <a:gd name="connsiteX2694" fmla="*/ 5949975 w 6530564"/>
              <a:gd name="connsiteY2694" fmla="*/ 4997740 h 6858000"/>
              <a:gd name="connsiteX2695" fmla="*/ 5948977 w 6530564"/>
              <a:gd name="connsiteY2695" fmla="*/ 4993069 h 6858000"/>
              <a:gd name="connsiteX2696" fmla="*/ 5952650 w 6530564"/>
              <a:gd name="connsiteY2696" fmla="*/ 4987400 h 6858000"/>
              <a:gd name="connsiteX2697" fmla="*/ 5951653 w 6530564"/>
              <a:gd name="connsiteY2697" fmla="*/ 4982729 h 6858000"/>
              <a:gd name="connsiteX2698" fmla="*/ 5947981 w 6530564"/>
              <a:gd name="connsiteY2698" fmla="*/ 4988397 h 6858000"/>
              <a:gd name="connsiteX2699" fmla="*/ 5944307 w 6530564"/>
              <a:gd name="connsiteY2699" fmla="*/ 4994067 h 6858000"/>
              <a:gd name="connsiteX2700" fmla="*/ 5941631 w 6530564"/>
              <a:gd name="connsiteY2700" fmla="*/ 5004407 h 6858000"/>
              <a:gd name="connsiteX2701" fmla="*/ 5950973 w 6530564"/>
              <a:gd name="connsiteY2701" fmla="*/ 5002410 h 6858000"/>
              <a:gd name="connsiteX2702" fmla="*/ 5947299 w 6530564"/>
              <a:gd name="connsiteY2702" fmla="*/ 5008080 h 6858000"/>
              <a:gd name="connsiteX2703" fmla="*/ 5929931 w 6530564"/>
              <a:gd name="connsiteY2703" fmla="*/ 5041095 h 6858000"/>
              <a:gd name="connsiteX2704" fmla="*/ 5947618 w 6530564"/>
              <a:gd name="connsiteY2704" fmla="*/ 5032434 h 6858000"/>
              <a:gd name="connsiteX2705" fmla="*/ 5931927 w 6530564"/>
              <a:gd name="connsiteY2705" fmla="*/ 5050439 h 6858000"/>
              <a:gd name="connsiteX2706" fmla="*/ 5920909 w 6530564"/>
              <a:gd name="connsiteY2706" fmla="*/ 5067445 h 6858000"/>
              <a:gd name="connsiteX2707" fmla="*/ 5912565 w 6530564"/>
              <a:gd name="connsiteY2707" fmla="*/ 5074111 h 6858000"/>
              <a:gd name="connsiteX2708" fmla="*/ 5910570 w 6530564"/>
              <a:gd name="connsiteY2708" fmla="*/ 5064770 h 6858000"/>
              <a:gd name="connsiteX2709" fmla="*/ 5895877 w 6530564"/>
              <a:gd name="connsiteY2709" fmla="*/ 5087444 h 6858000"/>
              <a:gd name="connsiteX2710" fmla="*/ 5890208 w 6530564"/>
              <a:gd name="connsiteY2710" fmla="*/ 5083772 h 6858000"/>
              <a:gd name="connsiteX2711" fmla="*/ 5893881 w 6530564"/>
              <a:gd name="connsiteY2711" fmla="*/ 5078103 h 6858000"/>
              <a:gd name="connsiteX2712" fmla="*/ 5892882 w 6530564"/>
              <a:gd name="connsiteY2712" fmla="*/ 5073432 h 6858000"/>
              <a:gd name="connsiteX2713" fmla="*/ 5888211 w 6530564"/>
              <a:gd name="connsiteY2713" fmla="*/ 5074430 h 6858000"/>
              <a:gd name="connsiteX2714" fmla="*/ 5884539 w 6530564"/>
              <a:gd name="connsiteY2714" fmla="*/ 5080098 h 6858000"/>
              <a:gd name="connsiteX2715" fmla="*/ 5885537 w 6530564"/>
              <a:gd name="connsiteY2715" fmla="*/ 5084770 h 6858000"/>
              <a:gd name="connsiteX2716" fmla="*/ 5881863 w 6530564"/>
              <a:gd name="connsiteY2716" fmla="*/ 5090439 h 6858000"/>
              <a:gd name="connsiteX2717" fmla="*/ 5878191 w 6530564"/>
              <a:gd name="connsiteY2717" fmla="*/ 5096109 h 6858000"/>
              <a:gd name="connsiteX2718" fmla="*/ 5873519 w 6530564"/>
              <a:gd name="connsiteY2718" fmla="*/ 5097107 h 6858000"/>
              <a:gd name="connsiteX2719" fmla="*/ 5874517 w 6530564"/>
              <a:gd name="connsiteY2719" fmla="*/ 5101778 h 6858000"/>
              <a:gd name="connsiteX2720" fmla="*/ 5869847 w 6530564"/>
              <a:gd name="connsiteY2720" fmla="*/ 5102775 h 6858000"/>
              <a:gd name="connsiteX2721" fmla="*/ 5868847 w 6530564"/>
              <a:gd name="connsiteY2721" fmla="*/ 5098105 h 6858000"/>
              <a:gd name="connsiteX2722" fmla="*/ 5871523 w 6530564"/>
              <a:gd name="connsiteY2722" fmla="*/ 5087764 h 6858000"/>
              <a:gd name="connsiteX2723" fmla="*/ 5878869 w 6530564"/>
              <a:gd name="connsiteY2723" fmla="*/ 5076427 h 6858000"/>
              <a:gd name="connsiteX2724" fmla="*/ 5874198 w 6530564"/>
              <a:gd name="connsiteY2724" fmla="*/ 5077424 h 6858000"/>
              <a:gd name="connsiteX2725" fmla="*/ 5870525 w 6530564"/>
              <a:gd name="connsiteY2725" fmla="*/ 5083093 h 6858000"/>
              <a:gd name="connsiteX2726" fmla="*/ 5859507 w 6530564"/>
              <a:gd name="connsiteY2726" fmla="*/ 5100100 h 6858000"/>
              <a:gd name="connsiteX2727" fmla="*/ 5860503 w 6530564"/>
              <a:gd name="connsiteY2727" fmla="*/ 5104770 h 6858000"/>
              <a:gd name="connsiteX2728" fmla="*/ 5854156 w 6530564"/>
              <a:gd name="connsiteY2728" fmla="*/ 5120780 h 6858000"/>
              <a:gd name="connsiteX2729" fmla="*/ 5803411 w 6530564"/>
              <a:gd name="connsiteY2729" fmla="*/ 5180463 h 6858000"/>
              <a:gd name="connsiteX2730" fmla="*/ 5798741 w 6530564"/>
              <a:gd name="connsiteY2730" fmla="*/ 5181460 h 6858000"/>
              <a:gd name="connsiteX2731" fmla="*/ 5795068 w 6530564"/>
              <a:gd name="connsiteY2731" fmla="*/ 5187130 h 6858000"/>
              <a:gd name="connsiteX2732" fmla="*/ 5783051 w 6530564"/>
              <a:gd name="connsiteY2732" fmla="*/ 5199465 h 6858000"/>
              <a:gd name="connsiteX2733" fmla="*/ 5779378 w 6530564"/>
              <a:gd name="connsiteY2733" fmla="*/ 5205135 h 6858000"/>
              <a:gd name="connsiteX2734" fmla="*/ 5767360 w 6530564"/>
              <a:gd name="connsiteY2734" fmla="*/ 5217470 h 6858000"/>
              <a:gd name="connsiteX2735" fmla="*/ 5755343 w 6530564"/>
              <a:gd name="connsiteY2735" fmla="*/ 5229806 h 6858000"/>
              <a:gd name="connsiteX2736" fmla="*/ 5718293 w 6530564"/>
              <a:gd name="connsiteY2736" fmla="*/ 5262142 h 6858000"/>
              <a:gd name="connsiteX2737" fmla="*/ 5680564 w 6530564"/>
              <a:gd name="connsiteY2737" fmla="*/ 5314161 h 6858000"/>
              <a:gd name="connsiteX2738" fmla="*/ 5668546 w 6530564"/>
              <a:gd name="connsiteY2738" fmla="*/ 5326497 h 6858000"/>
              <a:gd name="connsiteX2739" fmla="*/ 5679885 w 6530564"/>
              <a:gd name="connsiteY2739" fmla="*/ 5333842 h 6858000"/>
              <a:gd name="connsiteX2740" fmla="*/ 5712263 w 6530564"/>
              <a:gd name="connsiteY2740" fmla="*/ 5302506 h 6858000"/>
              <a:gd name="connsiteX2741" fmla="*/ 5746319 w 6530564"/>
              <a:gd name="connsiteY2741" fmla="*/ 5256155 h 6858000"/>
              <a:gd name="connsiteX2742" fmla="*/ 5762009 w 6530564"/>
              <a:gd name="connsiteY2742" fmla="*/ 5238151 h 6858000"/>
              <a:gd name="connsiteX2743" fmla="*/ 5763007 w 6530564"/>
              <a:gd name="connsiteY2743" fmla="*/ 5242821 h 6858000"/>
              <a:gd name="connsiteX2744" fmla="*/ 5758337 w 6530564"/>
              <a:gd name="connsiteY2744" fmla="*/ 5243820 h 6858000"/>
              <a:gd name="connsiteX2745" fmla="*/ 5759335 w 6530564"/>
              <a:gd name="connsiteY2745" fmla="*/ 5248491 h 6858000"/>
              <a:gd name="connsiteX2746" fmla="*/ 5764005 w 6530564"/>
              <a:gd name="connsiteY2746" fmla="*/ 5247493 h 6858000"/>
              <a:gd name="connsiteX2747" fmla="*/ 5767679 w 6530564"/>
              <a:gd name="connsiteY2747" fmla="*/ 5241824 h 6858000"/>
              <a:gd name="connsiteX2748" fmla="*/ 5764685 w 6530564"/>
              <a:gd name="connsiteY2748" fmla="*/ 5227811 h 6858000"/>
              <a:gd name="connsiteX2749" fmla="*/ 5776701 w 6530564"/>
              <a:gd name="connsiteY2749" fmla="*/ 5215474 h 6858000"/>
              <a:gd name="connsiteX2750" fmla="*/ 5786044 w 6530564"/>
              <a:gd name="connsiteY2750" fmla="*/ 5213479 h 6858000"/>
              <a:gd name="connsiteX2751" fmla="*/ 5787043 w 6530564"/>
              <a:gd name="connsiteY2751" fmla="*/ 5218150 h 6858000"/>
              <a:gd name="connsiteX2752" fmla="*/ 5790713 w 6530564"/>
              <a:gd name="connsiteY2752" fmla="*/ 5212480 h 6858000"/>
              <a:gd name="connsiteX2753" fmla="*/ 5789717 w 6530564"/>
              <a:gd name="connsiteY2753" fmla="*/ 5207810 h 6858000"/>
              <a:gd name="connsiteX2754" fmla="*/ 5792393 w 6530564"/>
              <a:gd name="connsiteY2754" fmla="*/ 5197469 h 6858000"/>
              <a:gd name="connsiteX2755" fmla="*/ 5800735 w 6530564"/>
              <a:gd name="connsiteY2755" fmla="*/ 5190803 h 6858000"/>
              <a:gd name="connsiteX2756" fmla="*/ 5805408 w 6530564"/>
              <a:gd name="connsiteY2756" fmla="*/ 5189806 h 6858000"/>
              <a:gd name="connsiteX2757" fmla="*/ 5804409 w 6530564"/>
              <a:gd name="connsiteY2757" fmla="*/ 5185134 h 6858000"/>
              <a:gd name="connsiteX2758" fmla="*/ 5808082 w 6530564"/>
              <a:gd name="connsiteY2758" fmla="*/ 5179466 h 6858000"/>
              <a:gd name="connsiteX2759" fmla="*/ 5859825 w 6530564"/>
              <a:gd name="connsiteY2759" fmla="*/ 5124453 h 6858000"/>
              <a:gd name="connsiteX2760" fmla="*/ 5863499 w 6530564"/>
              <a:gd name="connsiteY2760" fmla="*/ 5118782 h 6858000"/>
              <a:gd name="connsiteX2761" fmla="*/ 5862500 w 6530564"/>
              <a:gd name="connsiteY2761" fmla="*/ 5114113 h 6858000"/>
              <a:gd name="connsiteX2762" fmla="*/ 5867171 w 6530564"/>
              <a:gd name="connsiteY2762" fmla="*/ 5113115 h 6858000"/>
              <a:gd name="connsiteX2763" fmla="*/ 5868169 w 6530564"/>
              <a:gd name="connsiteY2763" fmla="*/ 5117785 h 6858000"/>
              <a:gd name="connsiteX2764" fmla="*/ 5889529 w 6530564"/>
              <a:gd name="connsiteY2764" fmla="*/ 5103454 h 6858000"/>
              <a:gd name="connsiteX2765" fmla="*/ 5888531 w 6530564"/>
              <a:gd name="connsiteY2765" fmla="*/ 5098783 h 6858000"/>
              <a:gd name="connsiteX2766" fmla="*/ 5886853 w 6530564"/>
              <a:gd name="connsiteY2766" fmla="*/ 5113794 h 6858000"/>
              <a:gd name="connsiteX2767" fmla="*/ 5918235 w 6530564"/>
              <a:gd name="connsiteY2767" fmla="*/ 5077785 h 6858000"/>
              <a:gd name="connsiteX2768" fmla="*/ 5937596 w 6530564"/>
              <a:gd name="connsiteY2768" fmla="*/ 5054110 h 6858000"/>
              <a:gd name="connsiteX2769" fmla="*/ 5956961 w 6530564"/>
              <a:gd name="connsiteY2769" fmla="*/ 5030438 h 6858000"/>
              <a:gd name="connsiteX2770" fmla="*/ 5991015 w 6530564"/>
              <a:gd name="connsiteY2770" fmla="*/ 4984087 h 6858000"/>
              <a:gd name="connsiteX2771" fmla="*/ 6003035 w 6530564"/>
              <a:gd name="connsiteY2771" fmla="*/ 4971752 h 6858000"/>
              <a:gd name="connsiteX2772" fmla="*/ 6010379 w 6530564"/>
              <a:gd name="connsiteY2772" fmla="*/ 4960413 h 6858000"/>
              <a:gd name="connsiteX2773" fmla="*/ 6018723 w 6530564"/>
              <a:gd name="connsiteY2773" fmla="*/ 4953747 h 6858000"/>
              <a:gd name="connsiteX2774" fmla="*/ 6029744 w 6530564"/>
              <a:gd name="connsiteY2774" fmla="*/ 4936740 h 6858000"/>
              <a:gd name="connsiteX2775" fmla="*/ 6041761 w 6530564"/>
              <a:gd name="connsiteY2775" fmla="*/ 4924404 h 6858000"/>
              <a:gd name="connsiteX2776" fmla="*/ 6048109 w 6530564"/>
              <a:gd name="connsiteY2776" fmla="*/ 4908395 h 6858000"/>
              <a:gd name="connsiteX2777" fmla="*/ 6052779 w 6530564"/>
              <a:gd name="connsiteY2777" fmla="*/ 4907398 h 6858000"/>
              <a:gd name="connsiteX2778" fmla="*/ 6166964 w 6530564"/>
              <a:gd name="connsiteY2778" fmla="*/ 4756012 h 6858000"/>
              <a:gd name="connsiteX2779" fmla="*/ 6171634 w 6530564"/>
              <a:gd name="connsiteY2779" fmla="*/ 4755014 h 6858000"/>
              <a:gd name="connsiteX2780" fmla="*/ 6176307 w 6530564"/>
              <a:gd name="connsiteY2780" fmla="*/ 4754017 h 6858000"/>
              <a:gd name="connsiteX2781" fmla="*/ 6168961 w 6530564"/>
              <a:gd name="connsiteY2781" fmla="*/ 4765354 h 6858000"/>
              <a:gd name="connsiteX2782" fmla="*/ 6161614 w 6530564"/>
              <a:gd name="connsiteY2782" fmla="*/ 4776693 h 6858000"/>
              <a:gd name="connsiteX2783" fmla="*/ 6154269 w 6530564"/>
              <a:gd name="connsiteY2783" fmla="*/ 4788031 h 6858000"/>
              <a:gd name="connsiteX2784" fmla="*/ 6155266 w 6530564"/>
              <a:gd name="connsiteY2784" fmla="*/ 4792702 h 6858000"/>
              <a:gd name="connsiteX2785" fmla="*/ 6136901 w 6530564"/>
              <a:gd name="connsiteY2785" fmla="*/ 4821047 h 6858000"/>
              <a:gd name="connsiteX2786" fmla="*/ 6137897 w 6530564"/>
              <a:gd name="connsiteY2786" fmla="*/ 4825717 h 6858000"/>
              <a:gd name="connsiteX2787" fmla="*/ 6142571 w 6530564"/>
              <a:gd name="connsiteY2787" fmla="*/ 4824719 h 6858000"/>
              <a:gd name="connsiteX2788" fmla="*/ 6146243 w 6530564"/>
              <a:gd name="connsiteY2788" fmla="*/ 4819049 h 6858000"/>
              <a:gd name="connsiteX2789" fmla="*/ 6149915 w 6530564"/>
              <a:gd name="connsiteY2789" fmla="*/ 4813382 h 6858000"/>
              <a:gd name="connsiteX2790" fmla="*/ 6153588 w 6530564"/>
              <a:gd name="connsiteY2790" fmla="*/ 4807712 h 6858000"/>
              <a:gd name="connsiteX2791" fmla="*/ 6160935 w 6530564"/>
              <a:gd name="connsiteY2791" fmla="*/ 4796376 h 6858000"/>
              <a:gd name="connsiteX2792" fmla="*/ 6149207 w 6530564"/>
              <a:gd name="connsiteY2792" fmla="*/ 4815058 h 6858000"/>
              <a:gd name="connsiteX2793" fmla="*/ 6138972 w 6530564"/>
              <a:gd name="connsiteY2793" fmla="*/ 4830325 h 6858000"/>
              <a:gd name="connsiteX2794" fmla="*/ 6138897 w 6530564"/>
              <a:gd name="connsiteY2794" fmla="*/ 4830389 h 6858000"/>
              <a:gd name="connsiteX2795" fmla="*/ 6138892 w 6530564"/>
              <a:gd name="connsiteY2795" fmla="*/ 4830440 h 6858000"/>
              <a:gd name="connsiteX2796" fmla="*/ 6137977 w 6530564"/>
              <a:gd name="connsiteY2796" fmla="*/ 4831806 h 6858000"/>
              <a:gd name="connsiteX2797" fmla="*/ 6128557 w 6530564"/>
              <a:gd name="connsiteY2797" fmla="*/ 4827713 h 6858000"/>
              <a:gd name="connsiteX2798" fmla="*/ 6092823 w 6530564"/>
              <a:gd name="connsiteY2798" fmla="*/ 4889075 h 6858000"/>
              <a:gd name="connsiteX2799" fmla="*/ 6097494 w 6530564"/>
              <a:gd name="connsiteY2799" fmla="*/ 4888076 h 6858000"/>
              <a:gd name="connsiteX2800" fmla="*/ 6086475 w 6530564"/>
              <a:gd name="connsiteY2800" fmla="*/ 4905082 h 6858000"/>
              <a:gd name="connsiteX2801" fmla="*/ 6081803 w 6530564"/>
              <a:gd name="connsiteY2801" fmla="*/ 4906081 h 6858000"/>
              <a:gd name="connsiteX2802" fmla="*/ 6082802 w 6530564"/>
              <a:gd name="connsiteY2802" fmla="*/ 4910751 h 6858000"/>
              <a:gd name="connsiteX2803" fmla="*/ 6078133 w 6530564"/>
              <a:gd name="connsiteY2803" fmla="*/ 4911750 h 6858000"/>
              <a:gd name="connsiteX2804" fmla="*/ 6070785 w 6530564"/>
              <a:gd name="connsiteY2804" fmla="*/ 4923087 h 6858000"/>
              <a:gd name="connsiteX2805" fmla="*/ 6068109 w 6530564"/>
              <a:gd name="connsiteY2805" fmla="*/ 4933427 h 6858000"/>
              <a:gd name="connsiteX2806" fmla="*/ 6064437 w 6530564"/>
              <a:gd name="connsiteY2806" fmla="*/ 4939097 h 6858000"/>
              <a:gd name="connsiteX2807" fmla="*/ 6053416 w 6530564"/>
              <a:gd name="connsiteY2807" fmla="*/ 4956103 h 6858000"/>
              <a:gd name="connsiteX2808" fmla="*/ 6054415 w 6530564"/>
              <a:gd name="connsiteY2808" fmla="*/ 4960774 h 6858000"/>
              <a:gd name="connsiteX2809" fmla="*/ 6050743 w 6530564"/>
              <a:gd name="connsiteY2809" fmla="*/ 4966443 h 6858000"/>
              <a:gd name="connsiteX2810" fmla="*/ 6016685 w 6530564"/>
              <a:gd name="connsiteY2810" fmla="*/ 5012793 h 6858000"/>
              <a:gd name="connsiteX2811" fmla="*/ 6011017 w 6530564"/>
              <a:gd name="connsiteY2811" fmla="*/ 5009120 h 6858000"/>
              <a:gd name="connsiteX2812" fmla="*/ 6014690 w 6530564"/>
              <a:gd name="connsiteY2812" fmla="*/ 5003451 h 6858000"/>
              <a:gd name="connsiteX2813" fmla="*/ 6018363 w 6530564"/>
              <a:gd name="connsiteY2813" fmla="*/ 4997783 h 6858000"/>
              <a:gd name="connsiteX2814" fmla="*/ 6013693 w 6530564"/>
              <a:gd name="connsiteY2814" fmla="*/ 4998780 h 6858000"/>
              <a:gd name="connsiteX2815" fmla="*/ 6010020 w 6530564"/>
              <a:gd name="connsiteY2815" fmla="*/ 5004450 h 6858000"/>
              <a:gd name="connsiteX2816" fmla="*/ 6006346 w 6530564"/>
              <a:gd name="connsiteY2816" fmla="*/ 5010117 h 6858000"/>
              <a:gd name="connsiteX2817" fmla="*/ 6007345 w 6530564"/>
              <a:gd name="connsiteY2817" fmla="*/ 5014789 h 6858000"/>
              <a:gd name="connsiteX2818" fmla="*/ 6008343 w 6530564"/>
              <a:gd name="connsiteY2818" fmla="*/ 5019460 h 6858000"/>
              <a:gd name="connsiteX2819" fmla="*/ 5973287 w 6530564"/>
              <a:gd name="connsiteY2819" fmla="*/ 5061138 h 6858000"/>
              <a:gd name="connsiteX2820" fmla="*/ 5974287 w 6530564"/>
              <a:gd name="connsiteY2820" fmla="*/ 5065808 h 6858000"/>
              <a:gd name="connsiteX2821" fmla="*/ 5894837 w 6530564"/>
              <a:gd name="connsiteY2821" fmla="*/ 5151162 h 6858000"/>
              <a:gd name="connsiteX2822" fmla="*/ 5783008 w 6530564"/>
              <a:gd name="connsiteY2822" fmla="*/ 5267853 h 6858000"/>
              <a:gd name="connsiteX2823" fmla="*/ 5758973 w 6530564"/>
              <a:gd name="connsiteY2823" fmla="*/ 5292525 h 6858000"/>
              <a:gd name="connsiteX2824" fmla="*/ 5754302 w 6530564"/>
              <a:gd name="connsiteY2824" fmla="*/ 5293524 h 6858000"/>
              <a:gd name="connsiteX2825" fmla="*/ 5741289 w 6530564"/>
              <a:gd name="connsiteY2825" fmla="*/ 5301187 h 6858000"/>
              <a:gd name="connsiteX2826" fmla="*/ 5737613 w 6530564"/>
              <a:gd name="connsiteY2826" fmla="*/ 5306857 h 6858000"/>
              <a:gd name="connsiteX2827" fmla="*/ 5742285 w 6530564"/>
              <a:gd name="connsiteY2827" fmla="*/ 5305858 h 6858000"/>
              <a:gd name="connsiteX2828" fmla="*/ 5681201 w 6530564"/>
              <a:gd name="connsiteY2828" fmla="*/ 5362868 h 6858000"/>
              <a:gd name="connsiteX2829" fmla="*/ 5632136 w 6530564"/>
              <a:gd name="connsiteY2829" fmla="*/ 5407539 h 6858000"/>
              <a:gd name="connsiteX2830" fmla="*/ 5615447 w 6530564"/>
              <a:gd name="connsiteY2830" fmla="*/ 5420874 h 6858000"/>
              <a:gd name="connsiteX2831" fmla="*/ 5569055 w 6530564"/>
              <a:gd name="connsiteY2831" fmla="*/ 5455206 h 6858000"/>
              <a:gd name="connsiteX2832" fmla="*/ 5536677 w 6530564"/>
              <a:gd name="connsiteY2832" fmla="*/ 5486546 h 6858000"/>
              <a:gd name="connsiteX2833" fmla="*/ 5347435 w 6530564"/>
              <a:gd name="connsiteY2833" fmla="*/ 5629544 h 6858000"/>
              <a:gd name="connsiteX2834" fmla="*/ 5192251 w 6530564"/>
              <a:gd name="connsiteY2834" fmla="*/ 5726192 h 6858000"/>
              <a:gd name="connsiteX2835" fmla="*/ 5029405 w 6530564"/>
              <a:gd name="connsiteY2835" fmla="*/ 5809826 h 6858000"/>
              <a:gd name="connsiteX2836" fmla="*/ 5011718 w 6530564"/>
              <a:gd name="connsiteY2836" fmla="*/ 5818489 h 6858000"/>
              <a:gd name="connsiteX2837" fmla="*/ 4685383 w 6530564"/>
              <a:gd name="connsiteY2837" fmla="*/ 5937051 h 6858000"/>
              <a:gd name="connsiteX2838" fmla="*/ 4514510 w 6530564"/>
              <a:gd name="connsiteY2838" fmla="*/ 5980274 h 6858000"/>
              <a:gd name="connsiteX2839" fmla="*/ 4434660 w 6530564"/>
              <a:gd name="connsiteY2839" fmla="*/ 5991919 h 6858000"/>
              <a:gd name="connsiteX2840" fmla="*/ 4450453 w 6530564"/>
              <a:gd name="connsiteY2840" fmla="*/ 5989074 h 6858000"/>
              <a:gd name="connsiteX2841" fmla="*/ 4493869 w 6530564"/>
              <a:gd name="connsiteY2841" fmla="*/ 5977967 h 6858000"/>
              <a:gd name="connsiteX2842" fmla="*/ 4498541 w 6530564"/>
              <a:gd name="connsiteY2842" fmla="*/ 5976969 h 6858000"/>
              <a:gd name="connsiteX2843" fmla="*/ 4637673 w 6530564"/>
              <a:gd name="connsiteY2843" fmla="*/ 5942359 h 6858000"/>
              <a:gd name="connsiteX2844" fmla="*/ 4642343 w 6530564"/>
              <a:gd name="connsiteY2844" fmla="*/ 5941362 h 6858000"/>
              <a:gd name="connsiteX2845" fmla="*/ 4646017 w 6530564"/>
              <a:gd name="connsiteY2845" fmla="*/ 5935692 h 6858000"/>
              <a:gd name="connsiteX2846" fmla="*/ 4636675 w 6530564"/>
              <a:gd name="connsiteY2846" fmla="*/ 5937688 h 6858000"/>
              <a:gd name="connsiteX2847" fmla="*/ 4637673 w 6530564"/>
              <a:gd name="connsiteY2847" fmla="*/ 5942359 h 6858000"/>
              <a:gd name="connsiteX2848" fmla="*/ 4497543 w 6530564"/>
              <a:gd name="connsiteY2848" fmla="*/ 5972298 h 6858000"/>
              <a:gd name="connsiteX2849" fmla="*/ 4490875 w 6530564"/>
              <a:gd name="connsiteY2849" fmla="*/ 5963954 h 6858000"/>
              <a:gd name="connsiteX2850" fmla="*/ 4486203 w 6530564"/>
              <a:gd name="connsiteY2850" fmla="*/ 5964951 h 6858000"/>
              <a:gd name="connsiteX2851" fmla="*/ 4487203 w 6530564"/>
              <a:gd name="connsiteY2851" fmla="*/ 5969623 h 6858000"/>
              <a:gd name="connsiteX2852" fmla="*/ 4389111 w 6530564"/>
              <a:gd name="connsiteY2852" fmla="*/ 5990578 h 6858000"/>
              <a:gd name="connsiteX2853" fmla="*/ 4390107 w 6530564"/>
              <a:gd name="connsiteY2853" fmla="*/ 5995251 h 6858000"/>
              <a:gd name="connsiteX2854" fmla="*/ 4370427 w 6530564"/>
              <a:gd name="connsiteY2854" fmla="*/ 5994571 h 6858000"/>
              <a:gd name="connsiteX2855" fmla="*/ 4361085 w 6530564"/>
              <a:gd name="connsiteY2855" fmla="*/ 5996567 h 6858000"/>
              <a:gd name="connsiteX2856" fmla="*/ 4361763 w 6530564"/>
              <a:gd name="connsiteY2856" fmla="*/ 5976885 h 6858000"/>
              <a:gd name="connsiteX2857" fmla="*/ 4380447 w 6530564"/>
              <a:gd name="connsiteY2857" fmla="*/ 5972893 h 6858000"/>
              <a:gd name="connsiteX2858" fmla="*/ 4408475 w 6530564"/>
              <a:gd name="connsiteY2858" fmla="*/ 5966906 h 6858000"/>
              <a:gd name="connsiteX2859" fmla="*/ 4413145 w 6530564"/>
              <a:gd name="connsiteY2859" fmla="*/ 5965908 h 6858000"/>
              <a:gd name="connsiteX2860" fmla="*/ 4417816 w 6530564"/>
              <a:gd name="connsiteY2860" fmla="*/ 5964910 h 6858000"/>
              <a:gd name="connsiteX2861" fmla="*/ 4427159 w 6530564"/>
              <a:gd name="connsiteY2861" fmla="*/ 5962914 h 6858000"/>
              <a:gd name="connsiteX2862" fmla="*/ 4431829 w 6530564"/>
              <a:gd name="connsiteY2862" fmla="*/ 5961917 h 6858000"/>
              <a:gd name="connsiteX2863" fmla="*/ 4426161 w 6530564"/>
              <a:gd name="connsiteY2863" fmla="*/ 5958243 h 6858000"/>
              <a:gd name="connsiteX2864" fmla="*/ 4416819 w 6530564"/>
              <a:gd name="connsiteY2864" fmla="*/ 5960239 h 6858000"/>
              <a:gd name="connsiteX2865" fmla="*/ 4412147 w 6530564"/>
              <a:gd name="connsiteY2865" fmla="*/ 5961238 h 6858000"/>
              <a:gd name="connsiteX2866" fmla="*/ 4411149 w 6530564"/>
              <a:gd name="connsiteY2866" fmla="*/ 5956566 h 6858000"/>
              <a:gd name="connsiteX2867" fmla="*/ 4406479 w 6530564"/>
              <a:gd name="connsiteY2867" fmla="*/ 5957564 h 6858000"/>
              <a:gd name="connsiteX2868" fmla="*/ 4401807 w 6530564"/>
              <a:gd name="connsiteY2868" fmla="*/ 5958561 h 6858000"/>
              <a:gd name="connsiteX2869" fmla="*/ 4402805 w 6530564"/>
              <a:gd name="connsiteY2869" fmla="*/ 5963232 h 6858000"/>
              <a:gd name="connsiteX2870" fmla="*/ 4379449 w 6530564"/>
              <a:gd name="connsiteY2870" fmla="*/ 5968223 h 6858000"/>
              <a:gd name="connsiteX2871" fmla="*/ 4360765 w 6530564"/>
              <a:gd name="connsiteY2871" fmla="*/ 5972214 h 6858000"/>
              <a:gd name="connsiteX2872" fmla="*/ 4332741 w 6530564"/>
              <a:gd name="connsiteY2872" fmla="*/ 5978202 h 6858000"/>
              <a:gd name="connsiteX2873" fmla="*/ 4328067 w 6530564"/>
              <a:gd name="connsiteY2873" fmla="*/ 5979200 h 6858000"/>
              <a:gd name="connsiteX2874" fmla="*/ 4333738 w 6530564"/>
              <a:gd name="connsiteY2874" fmla="*/ 5982874 h 6858000"/>
              <a:gd name="connsiteX2875" fmla="*/ 4352421 w 6530564"/>
              <a:gd name="connsiteY2875" fmla="*/ 5978882 h 6858000"/>
              <a:gd name="connsiteX2876" fmla="*/ 4347071 w 6530564"/>
              <a:gd name="connsiteY2876" fmla="*/ 5999562 h 6858000"/>
              <a:gd name="connsiteX2877" fmla="*/ 4337729 w 6530564"/>
              <a:gd name="connsiteY2877" fmla="*/ 6001556 h 6858000"/>
              <a:gd name="connsiteX2878" fmla="*/ 4333057 w 6530564"/>
              <a:gd name="connsiteY2878" fmla="*/ 6002555 h 6858000"/>
              <a:gd name="connsiteX2879" fmla="*/ 4336731 w 6530564"/>
              <a:gd name="connsiteY2879" fmla="*/ 5996886 h 6858000"/>
              <a:gd name="connsiteX2880" fmla="*/ 4331061 w 6530564"/>
              <a:gd name="connsiteY2880" fmla="*/ 5993214 h 6858000"/>
              <a:gd name="connsiteX2881" fmla="*/ 4322719 w 6530564"/>
              <a:gd name="connsiteY2881" fmla="*/ 5999880 h 6858000"/>
              <a:gd name="connsiteX2882" fmla="*/ 4318046 w 6530564"/>
              <a:gd name="connsiteY2882" fmla="*/ 6000879 h 6858000"/>
              <a:gd name="connsiteX2883" fmla="*/ 4298365 w 6530564"/>
              <a:gd name="connsiteY2883" fmla="*/ 6000199 h 6858000"/>
              <a:gd name="connsiteX2884" fmla="*/ 4287027 w 6530564"/>
              <a:gd name="connsiteY2884" fmla="*/ 5992853 h 6858000"/>
              <a:gd name="connsiteX2885" fmla="*/ 4253332 w 6530564"/>
              <a:gd name="connsiteY2885" fmla="*/ 5995167 h 6858000"/>
              <a:gd name="connsiteX2886" fmla="*/ 4250657 w 6530564"/>
              <a:gd name="connsiteY2886" fmla="*/ 6005506 h 6858000"/>
              <a:gd name="connsiteX2887" fmla="*/ 4243989 w 6530564"/>
              <a:gd name="connsiteY2887" fmla="*/ 5997163 h 6858000"/>
              <a:gd name="connsiteX2888" fmla="*/ 4216961 w 6530564"/>
              <a:gd name="connsiteY2888" fmla="*/ 6007822 h 6858000"/>
              <a:gd name="connsiteX2889" fmla="*/ 4183267 w 6530564"/>
              <a:gd name="connsiteY2889" fmla="*/ 6010136 h 6858000"/>
              <a:gd name="connsiteX2890" fmla="*/ 4178595 w 6530564"/>
              <a:gd name="connsiteY2890" fmla="*/ 6011135 h 6858000"/>
              <a:gd name="connsiteX2891" fmla="*/ 4162587 w 6530564"/>
              <a:gd name="connsiteY2891" fmla="*/ 6004786 h 6858000"/>
              <a:gd name="connsiteX2892" fmla="*/ 4126216 w 6530564"/>
              <a:gd name="connsiteY2892" fmla="*/ 6017440 h 6858000"/>
              <a:gd name="connsiteX2893" fmla="*/ 4086851 w 6530564"/>
              <a:gd name="connsiteY2893" fmla="*/ 6016083 h 6858000"/>
              <a:gd name="connsiteX2894" fmla="*/ 4067171 w 6530564"/>
              <a:gd name="connsiteY2894" fmla="*/ 6015403 h 6858000"/>
              <a:gd name="connsiteX2895" fmla="*/ 4040821 w 6530564"/>
              <a:gd name="connsiteY2895" fmla="*/ 6006380 h 6858000"/>
              <a:gd name="connsiteX2896" fmla="*/ 3944405 w 6530564"/>
              <a:gd name="connsiteY2896" fmla="*/ 6012325 h 6858000"/>
              <a:gd name="connsiteX2897" fmla="*/ 3925723 w 6530564"/>
              <a:gd name="connsiteY2897" fmla="*/ 6016317 h 6858000"/>
              <a:gd name="connsiteX2898" fmla="*/ 3911709 w 6530564"/>
              <a:gd name="connsiteY2898" fmla="*/ 6019311 h 6858000"/>
              <a:gd name="connsiteX2899" fmla="*/ 3784954 w 6530564"/>
              <a:gd name="connsiteY2899" fmla="*/ 5997550 h 6858000"/>
              <a:gd name="connsiteX2900" fmla="*/ 3731576 w 6530564"/>
              <a:gd name="connsiteY2900" fmla="*/ 5999185 h 6858000"/>
              <a:gd name="connsiteX2901" fmla="*/ 3701555 w 6530564"/>
              <a:gd name="connsiteY2901" fmla="*/ 5995831 h 6858000"/>
              <a:gd name="connsiteX2902" fmla="*/ 3706225 w 6530564"/>
              <a:gd name="connsiteY2902" fmla="*/ 5994832 h 6858000"/>
              <a:gd name="connsiteX2903" fmla="*/ 3591805 w 6530564"/>
              <a:gd name="connsiteY2903" fmla="*/ 5985087 h 6858000"/>
              <a:gd name="connsiteX2904" fmla="*/ 3573122 w 6530564"/>
              <a:gd name="connsiteY2904" fmla="*/ 5989079 h 6858000"/>
              <a:gd name="connsiteX2905" fmla="*/ 3537430 w 6530564"/>
              <a:gd name="connsiteY2905" fmla="*/ 5982053 h 6858000"/>
              <a:gd name="connsiteX2906" fmla="*/ 3541104 w 6530564"/>
              <a:gd name="connsiteY2906" fmla="*/ 5976384 h 6858000"/>
              <a:gd name="connsiteX2907" fmla="*/ 3465050 w 6530564"/>
              <a:gd name="connsiteY2907" fmla="*/ 5963328 h 6858000"/>
              <a:gd name="connsiteX2908" fmla="*/ 3430358 w 6530564"/>
              <a:gd name="connsiteY2908" fmla="*/ 5960971 h 6858000"/>
              <a:gd name="connsiteX2909" fmla="*/ 3439699 w 6530564"/>
              <a:gd name="connsiteY2909" fmla="*/ 5958974 h 6858000"/>
              <a:gd name="connsiteX2910" fmla="*/ 3363648 w 6530564"/>
              <a:gd name="connsiteY2910" fmla="*/ 5945918 h 6858000"/>
              <a:gd name="connsiteX2911" fmla="*/ 3280927 w 6530564"/>
              <a:gd name="connsiteY2911" fmla="*/ 5924516 h 6858000"/>
              <a:gd name="connsiteX2912" fmla="*/ 3275257 w 6530564"/>
              <a:gd name="connsiteY2912" fmla="*/ 5920844 h 6858000"/>
              <a:gd name="connsiteX2913" fmla="*/ 3261244 w 6530564"/>
              <a:gd name="connsiteY2913" fmla="*/ 5923839 h 6858000"/>
              <a:gd name="connsiteX2914" fmla="*/ 3215214 w 6530564"/>
              <a:gd name="connsiteY2914" fmla="*/ 5914135 h 6858000"/>
              <a:gd name="connsiteX2915" fmla="*/ 3201879 w 6530564"/>
              <a:gd name="connsiteY2915" fmla="*/ 5897447 h 6858000"/>
              <a:gd name="connsiteX2916" fmla="*/ 3172855 w 6530564"/>
              <a:gd name="connsiteY2916" fmla="*/ 5898763 h 6858000"/>
              <a:gd name="connsiteX2917" fmla="*/ 3171857 w 6530564"/>
              <a:gd name="connsiteY2917" fmla="*/ 5894093 h 6858000"/>
              <a:gd name="connsiteX2918" fmla="*/ 3099478 w 6530564"/>
              <a:gd name="connsiteY2918" fmla="*/ 5875367 h 6858000"/>
              <a:gd name="connsiteX2919" fmla="*/ 3119159 w 6530564"/>
              <a:gd name="connsiteY2919" fmla="*/ 5876046 h 6858000"/>
              <a:gd name="connsiteX2920" fmla="*/ 3059795 w 6530564"/>
              <a:gd name="connsiteY2920" fmla="*/ 5849654 h 6858000"/>
              <a:gd name="connsiteX2921" fmla="*/ 3056122 w 6530564"/>
              <a:gd name="connsiteY2921" fmla="*/ 5855324 h 6858000"/>
              <a:gd name="connsiteX2922" fmla="*/ 3039115 w 6530564"/>
              <a:gd name="connsiteY2922" fmla="*/ 5844305 h 6858000"/>
              <a:gd name="connsiteX2923" fmla="*/ 3003423 w 6530564"/>
              <a:gd name="connsiteY2923" fmla="*/ 5837278 h 6858000"/>
              <a:gd name="connsiteX2924" fmla="*/ 2986416 w 6530564"/>
              <a:gd name="connsiteY2924" fmla="*/ 5826258 h 6858000"/>
              <a:gd name="connsiteX2925" fmla="*/ 2981746 w 6530564"/>
              <a:gd name="connsiteY2925" fmla="*/ 5827257 h 6858000"/>
              <a:gd name="connsiteX2926" fmla="*/ 2993083 w 6530564"/>
              <a:gd name="connsiteY2926" fmla="*/ 5834603 h 6858000"/>
              <a:gd name="connsiteX2927" fmla="*/ 2953401 w 6530564"/>
              <a:gd name="connsiteY2927" fmla="*/ 5808891 h 6858000"/>
              <a:gd name="connsiteX2928" fmla="*/ 2937391 w 6530564"/>
              <a:gd name="connsiteY2928" fmla="*/ 5802543 h 6858000"/>
              <a:gd name="connsiteX2929" fmla="*/ 2940386 w 6530564"/>
              <a:gd name="connsiteY2929" fmla="*/ 5816557 h 6858000"/>
              <a:gd name="connsiteX2930" fmla="*/ 2935713 w 6530564"/>
              <a:gd name="connsiteY2930" fmla="*/ 5817555 h 6858000"/>
              <a:gd name="connsiteX2931" fmla="*/ 2902699 w 6530564"/>
              <a:gd name="connsiteY2931" fmla="*/ 5800186 h 6858000"/>
              <a:gd name="connsiteX2932" fmla="*/ 2901701 w 6530564"/>
              <a:gd name="connsiteY2932" fmla="*/ 5795516 h 6858000"/>
              <a:gd name="connsiteX2933" fmla="*/ 2912041 w 6530564"/>
              <a:gd name="connsiteY2933" fmla="*/ 5798190 h 6858000"/>
              <a:gd name="connsiteX2934" fmla="*/ 2917710 w 6530564"/>
              <a:gd name="connsiteY2934" fmla="*/ 5801864 h 6858000"/>
              <a:gd name="connsiteX2935" fmla="*/ 2916711 w 6530564"/>
              <a:gd name="connsiteY2935" fmla="*/ 5797193 h 6858000"/>
              <a:gd name="connsiteX2936" fmla="*/ 2900702 w 6530564"/>
              <a:gd name="connsiteY2936" fmla="*/ 5790845 h 6858000"/>
              <a:gd name="connsiteX2937" fmla="*/ 2878026 w 6530564"/>
              <a:gd name="connsiteY2937" fmla="*/ 5776152 h 6858000"/>
              <a:gd name="connsiteX2938" fmla="*/ 2830996 w 6530564"/>
              <a:gd name="connsiteY2938" fmla="*/ 5761779 h 6858000"/>
              <a:gd name="connsiteX2939" fmla="*/ 2802653 w 6530564"/>
              <a:gd name="connsiteY2939" fmla="*/ 5743413 h 6858000"/>
              <a:gd name="connsiteX2940" fmla="*/ 2796984 w 6530564"/>
              <a:gd name="connsiteY2940" fmla="*/ 5739740 h 6858000"/>
              <a:gd name="connsiteX2941" fmla="*/ 2792311 w 6530564"/>
              <a:gd name="connsiteY2941" fmla="*/ 5740738 h 6858000"/>
              <a:gd name="connsiteX2942" fmla="*/ 2707279 w 6530564"/>
              <a:gd name="connsiteY2942" fmla="*/ 5685642 h 6858000"/>
              <a:gd name="connsiteX2943" fmla="*/ 2676938 w 6530564"/>
              <a:gd name="connsiteY2943" fmla="*/ 5657935 h 6858000"/>
              <a:gd name="connsiteX2944" fmla="*/ 2520882 w 6530564"/>
              <a:gd name="connsiteY2944" fmla="*/ 5544750 h 6858000"/>
              <a:gd name="connsiteX2945" fmla="*/ 2389498 w 6530564"/>
              <a:gd name="connsiteY2945" fmla="*/ 5455598 h 6858000"/>
              <a:gd name="connsiteX2946" fmla="*/ 2399159 w 6530564"/>
              <a:gd name="connsiteY2946" fmla="*/ 5477954 h 6858000"/>
              <a:gd name="connsiteX2947" fmla="*/ 2364147 w 6530564"/>
              <a:gd name="connsiteY2947" fmla="*/ 5451245 h 6858000"/>
              <a:gd name="connsiteX2948" fmla="*/ 2347139 w 6530564"/>
              <a:gd name="connsiteY2948" fmla="*/ 5440226 h 6858000"/>
              <a:gd name="connsiteX2949" fmla="*/ 2345143 w 6530564"/>
              <a:gd name="connsiteY2949" fmla="*/ 5430885 h 6858000"/>
              <a:gd name="connsiteX2950" fmla="*/ 2340472 w 6530564"/>
              <a:gd name="connsiteY2950" fmla="*/ 5431882 h 6858000"/>
              <a:gd name="connsiteX2951" fmla="*/ 2322149 w 6530564"/>
              <a:gd name="connsiteY2951" fmla="*/ 5391840 h 6858000"/>
              <a:gd name="connsiteX2952" fmla="*/ 2315481 w 6530564"/>
              <a:gd name="connsiteY2952" fmla="*/ 5383495 h 6858000"/>
              <a:gd name="connsiteX2953" fmla="*/ 2309813 w 6530564"/>
              <a:gd name="connsiteY2953" fmla="*/ 5379823 h 6858000"/>
              <a:gd name="connsiteX2954" fmla="*/ 2304144 w 6530564"/>
              <a:gd name="connsiteY2954" fmla="*/ 5376149 h 6858000"/>
              <a:gd name="connsiteX2955" fmla="*/ 2280470 w 6530564"/>
              <a:gd name="connsiteY2955" fmla="*/ 5356786 h 6858000"/>
              <a:gd name="connsiteX2956" fmla="*/ 2274800 w 6530564"/>
              <a:gd name="connsiteY2956" fmla="*/ 5353113 h 6858000"/>
              <a:gd name="connsiteX2957" fmla="*/ 2275799 w 6530564"/>
              <a:gd name="connsiteY2957" fmla="*/ 5357784 h 6858000"/>
              <a:gd name="connsiteX2958" fmla="*/ 2282467 w 6530564"/>
              <a:gd name="connsiteY2958" fmla="*/ 5366128 h 6858000"/>
              <a:gd name="connsiteX2959" fmla="*/ 2258113 w 6530564"/>
              <a:gd name="connsiteY2959" fmla="*/ 5366446 h 6858000"/>
              <a:gd name="connsiteX2960" fmla="*/ 2257114 w 6530564"/>
              <a:gd name="connsiteY2960" fmla="*/ 5361775 h 6858000"/>
              <a:gd name="connsiteX2961" fmla="*/ 2230129 w 6530564"/>
              <a:gd name="connsiteY2961" fmla="*/ 5304046 h 6858000"/>
              <a:gd name="connsiteX2962" fmla="*/ 2224460 w 6530564"/>
              <a:gd name="connsiteY2962" fmla="*/ 5300373 h 6858000"/>
              <a:gd name="connsiteX2963" fmla="*/ 2223461 w 6530564"/>
              <a:gd name="connsiteY2963" fmla="*/ 5295703 h 6858000"/>
              <a:gd name="connsiteX2964" fmla="*/ 2184458 w 6530564"/>
              <a:gd name="connsiteY2964" fmla="*/ 5250308 h 6858000"/>
              <a:gd name="connsiteX2965" fmla="*/ 2156113 w 6530564"/>
              <a:gd name="connsiteY2965" fmla="*/ 5231944 h 6858000"/>
              <a:gd name="connsiteX2966" fmla="*/ 2155116 w 6530564"/>
              <a:gd name="connsiteY2966" fmla="*/ 5227273 h 6858000"/>
              <a:gd name="connsiteX2967" fmla="*/ 2150443 w 6530564"/>
              <a:gd name="connsiteY2967" fmla="*/ 5228270 h 6858000"/>
              <a:gd name="connsiteX2968" fmla="*/ 2139106 w 6530564"/>
              <a:gd name="connsiteY2968" fmla="*/ 5220925 h 6858000"/>
              <a:gd name="connsiteX2969" fmla="*/ 2140105 w 6530564"/>
              <a:gd name="connsiteY2969" fmla="*/ 5225596 h 6858000"/>
              <a:gd name="connsiteX2970" fmla="*/ 2146772 w 6530564"/>
              <a:gd name="connsiteY2970" fmla="*/ 5233939 h 6858000"/>
              <a:gd name="connsiteX2971" fmla="*/ 2129765 w 6530564"/>
              <a:gd name="connsiteY2971" fmla="*/ 5222920 h 6858000"/>
              <a:gd name="connsiteX2972" fmla="*/ 2109085 w 6530564"/>
              <a:gd name="connsiteY2972" fmla="*/ 5217571 h 6858000"/>
              <a:gd name="connsiteX2973" fmla="*/ 2093754 w 6530564"/>
              <a:gd name="connsiteY2973" fmla="*/ 5191540 h 6858000"/>
              <a:gd name="connsiteX2974" fmla="*/ 2098425 w 6530564"/>
              <a:gd name="connsiteY2974" fmla="*/ 5190542 h 6858000"/>
              <a:gd name="connsiteX2975" fmla="*/ 2097428 w 6530564"/>
              <a:gd name="connsiteY2975" fmla="*/ 5185872 h 6858000"/>
              <a:gd name="connsiteX2976" fmla="*/ 2091758 w 6530564"/>
              <a:gd name="connsiteY2976" fmla="*/ 5182198 h 6858000"/>
              <a:gd name="connsiteX2977" fmla="*/ 2084094 w 6530564"/>
              <a:gd name="connsiteY2977" fmla="*/ 5169184 h 6858000"/>
              <a:gd name="connsiteX2978" fmla="*/ 2078424 w 6530564"/>
              <a:gd name="connsiteY2978" fmla="*/ 5165510 h 6858000"/>
              <a:gd name="connsiteX2979" fmla="*/ 2074434 w 6530564"/>
              <a:gd name="connsiteY2979" fmla="*/ 5146826 h 6858000"/>
              <a:gd name="connsiteX2980" fmla="*/ 2093436 w 6530564"/>
              <a:gd name="connsiteY2980" fmla="*/ 5167188 h 6858000"/>
              <a:gd name="connsiteX2981" fmla="*/ 2090442 w 6530564"/>
              <a:gd name="connsiteY2981" fmla="*/ 5153174 h 6858000"/>
              <a:gd name="connsiteX2982" fmla="*/ 2078108 w 6530564"/>
              <a:gd name="connsiteY2982" fmla="*/ 5141157 h 6858000"/>
              <a:gd name="connsiteX2983" fmla="*/ 2013114 w 6530564"/>
              <a:gd name="connsiteY2983" fmla="*/ 5042706 h 6858000"/>
              <a:gd name="connsiteX2984" fmla="*/ 1971436 w 6530564"/>
              <a:gd name="connsiteY2984" fmla="*/ 5007652 h 6858000"/>
              <a:gd name="connsiteX2985" fmla="*/ 1975108 w 6530564"/>
              <a:gd name="connsiteY2985" fmla="*/ 5001984 h 6858000"/>
              <a:gd name="connsiteX2986" fmla="*/ 1968442 w 6530564"/>
              <a:gd name="connsiteY2986" fmla="*/ 4993638 h 6858000"/>
              <a:gd name="connsiteX2987" fmla="*/ 1962774 w 6530564"/>
              <a:gd name="connsiteY2987" fmla="*/ 4989966 h 6858000"/>
              <a:gd name="connsiteX2988" fmla="*/ 1963771 w 6530564"/>
              <a:gd name="connsiteY2988" fmla="*/ 4994637 h 6858000"/>
              <a:gd name="connsiteX2989" fmla="*/ 1951435 w 6530564"/>
              <a:gd name="connsiteY2989" fmla="*/ 4982619 h 6858000"/>
              <a:gd name="connsiteX2990" fmla="*/ 1955107 w 6530564"/>
              <a:gd name="connsiteY2990" fmla="*/ 4976952 h 6858000"/>
              <a:gd name="connsiteX2991" fmla="*/ 1923769 w 6530564"/>
              <a:gd name="connsiteY2991" fmla="*/ 4944572 h 6858000"/>
              <a:gd name="connsiteX2992" fmla="*/ 1922772 w 6530564"/>
              <a:gd name="connsiteY2992" fmla="*/ 4939901 h 6858000"/>
              <a:gd name="connsiteX2993" fmla="*/ 1918100 w 6530564"/>
              <a:gd name="connsiteY2993" fmla="*/ 4940898 h 6858000"/>
              <a:gd name="connsiteX2994" fmla="*/ 1913429 w 6530564"/>
              <a:gd name="connsiteY2994" fmla="*/ 4941897 h 6858000"/>
              <a:gd name="connsiteX2995" fmla="*/ 1912432 w 6530564"/>
              <a:gd name="connsiteY2995" fmla="*/ 4937227 h 6858000"/>
              <a:gd name="connsiteX2996" fmla="*/ 1902092 w 6530564"/>
              <a:gd name="connsiteY2996" fmla="*/ 4934551 h 6858000"/>
              <a:gd name="connsiteX2997" fmla="*/ 1904088 w 6530564"/>
              <a:gd name="connsiteY2997" fmla="*/ 4943893 h 6858000"/>
              <a:gd name="connsiteX2998" fmla="*/ 1898418 w 6530564"/>
              <a:gd name="connsiteY2998" fmla="*/ 4940221 h 6858000"/>
              <a:gd name="connsiteX2999" fmla="*/ 1873746 w 6530564"/>
              <a:gd name="connsiteY2999" fmla="*/ 4916186 h 6858000"/>
              <a:gd name="connsiteX3000" fmla="*/ 1855423 w 6530564"/>
              <a:gd name="connsiteY3000" fmla="*/ 4876142 h 6858000"/>
              <a:gd name="connsiteX3001" fmla="*/ 1845083 w 6530564"/>
              <a:gd name="connsiteY3001" fmla="*/ 4873468 h 6858000"/>
              <a:gd name="connsiteX3002" fmla="*/ 1840093 w 6530564"/>
              <a:gd name="connsiteY3002" fmla="*/ 4850113 h 6858000"/>
              <a:gd name="connsiteX3003" fmla="*/ 1831749 w 6530564"/>
              <a:gd name="connsiteY3003" fmla="*/ 4856779 h 6858000"/>
              <a:gd name="connsiteX3004" fmla="*/ 1828756 w 6530564"/>
              <a:gd name="connsiteY3004" fmla="*/ 4842767 h 6858000"/>
              <a:gd name="connsiteX3005" fmla="*/ 1767437 w 6530564"/>
              <a:gd name="connsiteY3005" fmla="*/ 4738646 h 6858000"/>
              <a:gd name="connsiteX3006" fmla="*/ 1759453 w 6530564"/>
              <a:gd name="connsiteY3006" fmla="*/ 4701279 h 6858000"/>
              <a:gd name="connsiteX3007" fmla="*/ 1748116 w 6530564"/>
              <a:gd name="connsiteY3007" fmla="*/ 4693932 h 6858000"/>
              <a:gd name="connsiteX3008" fmla="*/ 1730789 w 6530564"/>
              <a:gd name="connsiteY3008" fmla="*/ 4658560 h 6858000"/>
              <a:gd name="connsiteX3009" fmla="*/ 1720450 w 6530564"/>
              <a:gd name="connsiteY3009" fmla="*/ 4655885 h 6858000"/>
              <a:gd name="connsiteX3010" fmla="*/ 1724123 w 6530564"/>
              <a:gd name="connsiteY3010" fmla="*/ 4650215 h 6858000"/>
              <a:gd name="connsiteX3011" fmla="*/ 1694462 w 6530564"/>
              <a:gd name="connsiteY3011" fmla="*/ 4602826 h 6858000"/>
              <a:gd name="connsiteX3012" fmla="*/ 1686478 w 6530564"/>
              <a:gd name="connsiteY3012" fmla="*/ 4565458 h 6858000"/>
              <a:gd name="connsiteX3013" fmla="*/ 1667476 w 6530564"/>
              <a:gd name="connsiteY3013" fmla="*/ 4545098 h 6858000"/>
              <a:gd name="connsiteX3014" fmla="*/ 1666159 w 6530564"/>
              <a:gd name="connsiteY3014" fmla="*/ 4516074 h 6858000"/>
              <a:gd name="connsiteX3015" fmla="*/ 1643164 w 6530564"/>
              <a:gd name="connsiteY3015" fmla="*/ 4477028 h 6858000"/>
              <a:gd name="connsiteX3016" fmla="*/ 1647836 w 6530564"/>
              <a:gd name="connsiteY3016" fmla="*/ 4476029 h 6858000"/>
              <a:gd name="connsiteX3017" fmla="*/ 1625519 w 6530564"/>
              <a:gd name="connsiteY3017" fmla="*/ 4417302 h 6858000"/>
              <a:gd name="connsiteX3018" fmla="*/ 1636858 w 6530564"/>
              <a:gd name="connsiteY3018" fmla="*/ 4424649 h 6858000"/>
              <a:gd name="connsiteX3019" fmla="*/ 1643326 w 6530564"/>
              <a:gd name="connsiteY3019" fmla="*/ 4435630 h 6858000"/>
              <a:gd name="connsiteX3020" fmla="*/ 1642725 w 6530564"/>
              <a:gd name="connsiteY3020" fmla="*/ 4443543 h 6858000"/>
              <a:gd name="connsiteX3021" fmla="*/ 1636179 w 6530564"/>
              <a:gd name="connsiteY3021" fmla="*/ 4444330 h 6858000"/>
              <a:gd name="connsiteX3022" fmla="*/ 1649512 w 6530564"/>
              <a:gd name="connsiteY3022" fmla="*/ 4461018 h 6858000"/>
              <a:gd name="connsiteX3023" fmla="*/ 1665839 w 6530564"/>
              <a:gd name="connsiteY3023" fmla="*/ 4491720 h 6858000"/>
              <a:gd name="connsiteX3024" fmla="*/ 1666838 w 6530564"/>
              <a:gd name="connsiteY3024" fmla="*/ 4496392 h 6858000"/>
              <a:gd name="connsiteX3025" fmla="*/ 1667836 w 6530564"/>
              <a:gd name="connsiteY3025" fmla="*/ 4501062 h 6858000"/>
              <a:gd name="connsiteX3026" fmla="*/ 1672506 w 6530564"/>
              <a:gd name="connsiteY3026" fmla="*/ 4500064 h 6858000"/>
              <a:gd name="connsiteX3027" fmla="*/ 1672188 w 6530564"/>
              <a:gd name="connsiteY3027" fmla="*/ 4475711 h 6858000"/>
              <a:gd name="connsiteX3028" fmla="*/ 1666519 w 6530564"/>
              <a:gd name="connsiteY3028" fmla="*/ 4472037 h 6858000"/>
              <a:gd name="connsiteX3029" fmla="*/ 1665521 w 6530564"/>
              <a:gd name="connsiteY3029" fmla="*/ 4467367 h 6858000"/>
              <a:gd name="connsiteX3030" fmla="*/ 1659852 w 6530564"/>
              <a:gd name="connsiteY3030" fmla="*/ 4463695 h 6858000"/>
              <a:gd name="connsiteX3031" fmla="*/ 1652866 w 6530564"/>
              <a:gd name="connsiteY3031" fmla="*/ 4430997 h 6858000"/>
              <a:gd name="connsiteX3032" fmla="*/ 1664883 w 6530564"/>
              <a:gd name="connsiteY3032" fmla="*/ 4418662 h 6858000"/>
              <a:gd name="connsiteX3033" fmla="*/ 1653906 w 6530564"/>
              <a:gd name="connsiteY3033" fmla="*/ 4367280 h 6858000"/>
              <a:gd name="connsiteX3034" fmla="*/ 1626006 w 6530564"/>
              <a:gd name="connsiteY3034" fmla="*/ 4168104 h 6858000"/>
              <a:gd name="connsiteX3035" fmla="*/ 1620338 w 6530564"/>
              <a:gd name="connsiteY3035" fmla="*/ 4164430 h 6858000"/>
              <a:gd name="connsiteX3036" fmla="*/ 1616665 w 6530564"/>
              <a:gd name="connsiteY3036" fmla="*/ 4170100 h 6858000"/>
              <a:gd name="connsiteX3037" fmla="*/ 1646242 w 6530564"/>
              <a:gd name="connsiteY3037" fmla="*/ 4354265 h 6858000"/>
              <a:gd name="connsiteX3038" fmla="*/ 1641572 w 6530564"/>
              <a:gd name="connsiteY3038" fmla="*/ 4355264 h 6858000"/>
              <a:gd name="connsiteX3039" fmla="*/ 1634904 w 6530564"/>
              <a:gd name="connsiteY3039" fmla="*/ 4346919 h 6858000"/>
              <a:gd name="connsiteX3040" fmla="*/ 1642569 w 6530564"/>
              <a:gd name="connsiteY3040" fmla="*/ 4359934 h 6858000"/>
              <a:gd name="connsiteX3041" fmla="*/ 1638895 w 6530564"/>
              <a:gd name="connsiteY3041" fmla="*/ 4365602 h 6858000"/>
              <a:gd name="connsiteX3042" fmla="*/ 1623247 w 6530564"/>
              <a:gd name="connsiteY3042" fmla="*/ 4315219 h 6858000"/>
              <a:gd name="connsiteX3043" fmla="*/ 1621571 w 6530564"/>
              <a:gd name="connsiteY3043" fmla="*/ 4330231 h 6858000"/>
              <a:gd name="connsiteX3044" fmla="*/ 1605241 w 6530564"/>
              <a:gd name="connsiteY3044" fmla="*/ 4299529 h 6858000"/>
              <a:gd name="connsiteX3045" fmla="*/ 1595263 w 6530564"/>
              <a:gd name="connsiteY3045" fmla="*/ 4252820 h 6858000"/>
              <a:gd name="connsiteX3046" fmla="*/ 1584604 w 6530564"/>
              <a:gd name="connsiteY3046" fmla="*/ 4225791 h 6858000"/>
              <a:gd name="connsiteX3047" fmla="*/ 1560653 w 6530564"/>
              <a:gd name="connsiteY3047" fmla="*/ 4113688 h 6858000"/>
              <a:gd name="connsiteX3048" fmla="*/ 1557980 w 6530564"/>
              <a:gd name="connsiteY3048" fmla="*/ 4124028 h 6858000"/>
              <a:gd name="connsiteX3049" fmla="*/ 1556981 w 6530564"/>
              <a:gd name="connsiteY3049" fmla="*/ 4119356 h 6858000"/>
              <a:gd name="connsiteX3050" fmla="*/ 1555983 w 6530564"/>
              <a:gd name="connsiteY3050" fmla="*/ 4114685 h 6858000"/>
              <a:gd name="connsiteX3051" fmla="*/ 1553987 w 6530564"/>
              <a:gd name="connsiteY3051" fmla="*/ 4105344 h 6858000"/>
              <a:gd name="connsiteX3052" fmla="*/ 1535347 w 6530564"/>
              <a:gd name="connsiteY3052" fmla="*/ 4040947 h 6858000"/>
              <a:gd name="connsiteX3053" fmla="*/ 1533348 w 6530564"/>
              <a:gd name="connsiteY3053" fmla="*/ 4031606 h 6858000"/>
              <a:gd name="connsiteX3054" fmla="*/ 1530356 w 6530564"/>
              <a:gd name="connsiteY3054" fmla="*/ 4017592 h 6858000"/>
              <a:gd name="connsiteX3055" fmla="*/ 1524368 w 6530564"/>
              <a:gd name="connsiteY3055" fmla="*/ 3989566 h 6858000"/>
              <a:gd name="connsiteX3056" fmla="*/ 1523369 w 6530564"/>
              <a:gd name="connsiteY3056" fmla="*/ 3984895 h 6858000"/>
              <a:gd name="connsiteX3057" fmla="*/ 1522372 w 6530564"/>
              <a:gd name="connsiteY3057" fmla="*/ 3980224 h 6858000"/>
              <a:gd name="connsiteX3058" fmla="*/ 1517699 w 6530564"/>
              <a:gd name="connsiteY3058" fmla="*/ 3981221 h 6858000"/>
              <a:gd name="connsiteX3059" fmla="*/ 1526045 w 6530564"/>
              <a:gd name="connsiteY3059" fmla="*/ 3974555 h 6858000"/>
              <a:gd name="connsiteX3060" fmla="*/ 1518380 w 6530564"/>
              <a:gd name="connsiteY3060" fmla="*/ 3961540 h 6858000"/>
              <a:gd name="connsiteX3061" fmla="*/ 1514707 w 6530564"/>
              <a:gd name="connsiteY3061" fmla="*/ 3967209 h 6858000"/>
              <a:gd name="connsiteX3062" fmla="*/ 1512710 w 6530564"/>
              <a:gd name="connsiteY3062" fmla="*/ 3957867 h 6858000"/>
              <a:gd name="connsiteX3063" fmla="*/ 1504408 w 6530564"/>
              <a:gd name="connsiteY3063" fmla="*/ 3896146 h 6858000"/>
              <a:gd name="connsiteX3064" fmla="*/ 1505087 w 6530564"/>
              <a:gd name="connsiteY3064" fmla="*/ 3876464 h 6858000"/>
              <a:gd name="connsiteX3065" fmla="*/ 1503093 w 6530564"/>
              <a:gd name="connsiteY3065" fmla="*/ 3867123 h 6858000"/>
              <a:gd name="connsiteX3066" fmla="*/ 1505767 w 6530564"/>
              <a:gd name="connsiteY3066" fmla="*/ 3856782 h 6858000"/>
              <a:gd name="connsiteX3067" fmla="*/ 1511436 w 6530564"/>
              <a:gd name="connsiteY3067" fmla="*/ 3860456 h 6858000"/>
              <a:gd name="connsiteX3068" fmla="*/ 1517105 w 6530564"/>
              <a:gd name="connsiteY3068" fmla="*/ 3864128 h 6858000"/>
              <a:gd name="connsiteX3069" fmla="*/ 1516108 w 6530564"/>
              <a:gd name="connsiteY3069" fmla="*/ 3859457 h 6858000"/>
              <a:gd name="connsiteX3070" fmla="*/ 1520779 w 6530564"/>
              <a:gd name="connsiteY3070" fmla="*/ 3858458 h 6858000"/>
              <a:gd name="connsiteX3071" fmla="*/ 1514112 w 6530564"/>
              <a:gd name="connsiteY3071" fmla="*/ 3850114 h 6858000"/>
              <a:gd name="connsiteX3072" fmla="*/ 1502774 w 6530564"/>
              <a:gd name="connsiteY3072" fmla="*/ 3842769 h 6858000"/>
              <a:gd name="connsiteX3073" fmla="*/ 1499101 w 6530564"/>
              <a:gd name="connsiteY3073" fmla="*/ 3848438 h 6858000"/>
              <a:gd name="connsiteX3074" fmla="*/ 1491436 w 6530564"/>
              <a:gd name="connsiteY3074" fmla="*/ 3835424 h 6858000"/>
              <a:gd name="connsiteX3075" fmla="*/ 1491118 w 6530564"/>
              <a:gd name="connsiteY3075" fmla="*/ 3811070 h 6858000"/>
              <a:gd name="connsiteX3076" fmla="*/ 1496785 w 6530564"/>
              <a:gd name="connsiteY3076" fmla="*/ 3814743 h 6858000"/>
              <a:gd name="connsiteX3077" fmla="*/ 1495787 w 6530564"/>
              <a:gd name="connsiteY3077" fmla="*/ 3810073 h 6858000"/>
              <a:gd name="connsiteX3078" fmla="*/ 1493791 w 6530564"/>
              <a:gd name="connsiteY3078" fmla="*/ 3800730 h 6858000"/>
              <a:gd name="connsiteX3079" fmla="*/ 1492794 w 6530564"/>
              <a:gd name="connsiteY3079" fmla="*/ 3796059 h 6858000"/>
              <a:gd name="connsiteX3080" fmla="*/ 1491796 w 6530564"/>
              <a:gd name="connsiteY3080" fmla="*/ 3791389 h 6858000"/>
              <a:gd name="connsiteX3081" fmla="*/ 1487804 w 6530564"/>
              <a:gd name="connsiteY3081" fmla="*/ 3772705 h 6858000"/>
              <a:gd name="connsiteX3082" fmla="*/ 1484809 w 6530564"/>
              <a:gd name="connsiteY3082" fmla="*/ 3758693 h 6858000"/>
              <a:gd name="connsiteX3083" fmla="*/ 1486487 w 6530564"/>
              <a:gd name="connsiteY3083" fmla="*/ 3743680 h 6858000"/>
              <a:gd name="connsiteX3084" fmla="*/ 1484853 w 6530564"/>
              <a:gd name="connsiteY3084" fmla="*/ 3690303 h 6858000"/>
              <a:gd name="connsiteX3085" fmla="*/ 1480182 w 6530564"/>
              <a:gd name="connsiteY3085" fmla="*/ 3691301 h 6858000"/>
              <a:gd name="connsiteX3086" fmla="*/ 1478906 w 6530564"/>
              <a:gd name="connsiteY3086" fmla="*/ 3593889 h 6858000"/>
              <a:gd name="connsiteX3087" fmla="*/ 1481582 w 6530564"/>
              <a:gd name="connsiteY3087" fmla="*/ 3583549 h 6858000"/>
              <a:gd name="connsiteX3088" fmla="*/ 1480585 w 6530564"/>
              <a:gd name="connsiteY3088" fmla="*/ 3578879 h 6858000"/>
              <a:gd name="connsiteX3089" fmla="*/ 1476911 w 6530564"/>
              <a:gd name="connsiteY3089" fmla="*/ 3584548 h 6858000"/>
              <a:gd name="connsiteX3090" fmla="*/ 1476591 w 6530564"/>
              <a:gd name="connsiteY3090" fmla="*/ 3560194 h 6858000"/>
              <a:gd name="connsiteX3091" fmla="*/ 1480266 w 6530564"/>
              <a:gd name="connsiteY3091" fmla="*/ 3554525 h 6858000"/>
              <a:gd name="connsiteX3092" fmla="*/ 1474596 w 6530564"/>
              <a:gd name="connsiteY3092" fmla="*/ 3550853 h 6858000"/>
              <a:gd name="connsiteX3093" fmla="*/ 1477271 w 6530564"/>
              <a:gd name="connsiteY3093" fmla="*/ 3540513 h 6858000"/>
              <a:gd name="connsiteX3094" fmla="*/ 1477950 w 6530564"/>
              <a:gd name="connsiteY3094" fmla="*/ 3520831 h 6858000"/>
              <a:gd name="connsiteX3095" fmla="*/ 1476953 w 6530564"/>
              <a:gd name="connsiteY3095" fmla="*/ 3516159 h 6858000"/>
              <a:gd name="connsiteX3096" fmla="*/ 1473959 w 6530564"/>
              <a:gd name="connsiteY3096" fmla="*/ 3502146 h 6858000"/>
              <a:gd name="connsiteX3097" fmla="*/ 1478631 w 6530564"/>
              <a:gd name="connsiteY3097" fmla="*/ 3501149 h 6858000"/>
              <a:gd name="connsiteX3098" fmla="*/ 1485742 w 6530564"/>
              <a:gd name="connsiteY3098" fmla="*/ 3328682 h 6858000"/>
              <a:gd name="connsiteX3099" fmla="*/ 1490413 w 6530564"/>
              <a:gd name="connsiteY3099" fmla="*/ 3327685 h 6858000"/>
              <a:gd name="connsiteX3100" fmla="*/ 1490732 w 6530564"/>
              <a:gd name="connsiteY3100" fmla="*/ 3352037 h 6858000"/>
              <a:gd name="connsiteX3101" fmla="*/ 1492048 w 6530564"/>
              <a:gd name="connsiteY3101" fmla="*/ 3381061 h 6858000"/>
              <a:gd name="connsiteX3102" fmla="*/ 1488015 w 6530564"/>
              <a:gd name="connsiteY3102" fmla="*/ 3430765 h 6858000"/>
              <a:gd name="connsiteX3103" fmla="*/ 1496593 w 6530564"/>
              <a:gd name="connsiteY3103" fmla="*/ 3585226 h 6858000"/>
              <a:gd name="connsiteX3104" fmla="*/ 1492920 w 6530564"/>
              <a:gd name="connsiteY3104" fmla="*/ 3590896 h 6858000"/>
              <a:gd name="connsiteX3105" fmla="*/ 1494916 w 6530564"/>
              <a:gd name="connsiteY3105" fmla="*/ 3600237 h 6858000"/>
              <a:gd name="connsiteX3106" fmla="*/ 1493239 w 6530564"/>
              <a:gd name="connsiteY3106" fmla="*/ 3615248 h 6858000"/>
              <a:gd name="connsiteX3107" fmla="*/ 1496911 w 6530564"/>
              <a:gd name="connsiteY3107" fmla="*/ 3609580 h 6858000"/>
              <a:gd name="connsiteX3108" fmla="*/ 1495235 w 6530564"/>
              <a:gd name="connsiteY3108" fmla="*/ 3624591 h 6858000"/>
              <a:gd name="connsiteX3109" fmla="*/ 1498229 w 6530564"/>
              <a:gd name="connsiteY3109" fmla="*/ 3638603 h 6858000"/>
              <a:gd name="connsiteX3110" fmla="*/ 1501903 w 6530564"/>
              <a:gd name="connsiteY3110" fmla="*/ 3632933 h 6858000"/>
              <a:gd name="connsiteX3111" fmla="*/ 1504577 w 6530564"/>
              <a:gd name="connsiteY3111" fmla="*/ 3622595 h 6858000"/>
              <a:gd name="connsiteX3112" fmla="*/ 1500585 w 6530564"/>
              <a:gd name="connsiteY3112" fmla="*/ 3603911 h 6858000"/>
              <a:gd name="connsiteX3113" fmla="*/ 1504258 w 6530564"/>
              <a:gd name="connsiteY3113" fmla="*/ 3598241 h 6858000"/>
              <a:gd name="connsiteX3114" fmla="*/ 1508929 w 6530564"/>
              <a:gd name="connsiteY3114" fmla="*/ 3597243 h 6858000"/>
              <a:gd name="connsiteX3115" fmla="*/ 1507930 w 6530564"/>
              <a:gd name="connsiteY3115" fmla="*/ 3592574 h 6858000"/>
              <a:gd name="connsiteX3116" fmla="*/ 1506933 w 6530564"/>
              <a:gd name="connsiteY3116" fmla="*/ 3587901 h 6858000"/>
              <a:gd name="connsiteX3117" fmla="*/ 1500267 w 6530564"/>
              <a:gd name="connsiteY3117" fmla="*/ 3579558 h 6858000"/>
              <a:gd name="connsiteX3118" fmla="*/ 1499268 w 6530564"/>
              <a:gd name="connsiteY3118" fmla="*/ 3574887 h 6858000"/>
              <a:gd name="connsiteX3119" fmla="*/ 1498270 w 6530564"/>
              <a:gd name="connsiteY3119" fmla="*/ 3570216 h 6858000"/>
              <a:gd name="connsiteX3120" fmla="*/ 1497951 w 6530564"/>
              <a:gd name="connsiteY3120" fmla="*/ 3545863 h 6858000"/>
              <a:gd name="connsiteX3121" fmla="*/ 1502303 w 6530564"/>
              <a:gd name="connsiteY3121" fmla="*/ 3520512 h 6858000"/>
              <a:gd name="connsiteX3122" fmla="*/ 1503052 w 6530564"/>
              <a:gd name="connsiteY3122" fmla="*/ 3524015 h 6858000"/>
              <a:gd name="connsiteX3123" fmla="*/ 1503302 w 6530564"/>
              <a:gd name="connsiteY3123" fmla="*/ 3525183 h 6858000"/>
              <a:gd name="connsiteX3124" fmla="*/ 1504300 w 6530564"/>
              <a:gd name="connsiteY3124" fmla="*/ 3529853 h 6858000"/>
              <a:gd name="connsiteX3125" fmla="*/ 1507974 w 6530564"/>
              <a:gd name="connsiteY3125" fmla="*/ 3524184 h 6858000"/>
              <a:gd name="connsiteX3126" fmla="*/ 1504979 w 6530564"/>
              <a:gd name="connsiteY3126" fmla="*/ 3510172 h 6858000"/>
              <a:gd name="connsiteX3127" fmla="*/ 1502984 w 6530564"/>
              <a:gd name="connsiteY3127" fmla="*/ 3500831 h 6858000"/>
              <a:gd name="connsiteX3128" fmla="*/ 1505701 w 6530564"/>
              <a:gd name="connsiteY3128" fmla="*/ 3422101 h 6858000"/>
              <a:gd name="connsiteX3129" fmla="*/ 1504702 w 6530564"/>
              <a:gd name="connsiteY3129" fmla="*/ 3417432 h 6858000"/>
              <a:gd name="connsiteX3130" fmla="*/ 1513725 w 6530564"/>
              <a:gd name="connsiteY3130" fmla="*/ 3391082 h 6858000"/>
              <a:gd name="connsiteX3131" fmla="*/ 1517081 w 6530564"/>
              <a:gd name="connsiteY3131" fmla="*/ 3361059 h 6858000"/>
              <a:gd name="connsiteX3132" fmla="*/ 1537845 w 6530564"/>
              <a:gd name="connsiteY3132" fmla="*/ 3229635 h 6858000"/>
              <a:gd name="connsiteX3133" fmla="*/ 1537470 w 6530564"/>
              <a:gd name="connsiteY3133" fmla="*/ 3237096 h 6858000"/>
              <a:gd name="connsiteX3134" fmla="*/ 1536167 w 6530564"/>
              <a:gd name="connsiteY3134" fmla="*/ 3244645 h 6858000"/>
              <a:gd name="connsiteX3135" fmla="*/ 1537380 w 6530564"/>
              <a:gd name="connsiteY3135" fmla="*/ 3238891 h 6858000"/>
              <a:gd name="connsiteX3136" fmla="*/ 1537470 w 6530564"/>
              <a:gd name="connsiteY3136" fmla="*/ 3237096 h 6858000"/>
              <a:gd name="connsiteX3137" fmla="*/ 1547897 w 6530564"/>
              <a:gd name="connsiteY3137" fmla="*/ 3176681 h 6858000"/>
              <a:gd name="connsiteX3138" fmla="*/ 1545573 w 6530564"/>
              <a:gd name="connsiteY3138" fmla="*/ 3277555 h 6858000"/>
              <a:gd name="connsiteX3139" fmla="*/ 1597367 w 6530564"/>
              <a:gd name="connsiteY3139" fmla="*/ 3833692 h 6858000"/>
              <a:gd name="connsiteX3140" fmla="*/ 1601925 w 6530564"/>
              <a:gd name="connsiteY3140" fmla="*/ 3855026 h 6858000"/>
              <a:gd name="connsiteX3141" fmla="*/ 1610266 w 6530564"/>
              <a:gd name="connsiteY3141" fmla="*/ 3808629 h 6858000"/>
              <a:gd name="connsiteX3142" fmla="*/ 1591906 w 6530564"/>
              <a:gd name="connsiteY3142" fmla="*/ 3017877 h 6858000"/>
              <a:gd name="connsiteX3143" fmla="*/ 1617063 w 6530564"/>
              <a:gd name="connsiteY3143" fmla="*/ 2889971 h 6858000"/>
              <a:gd name="connsiteX3144" fmla="*/ 1617864 w 6530564"/>
              <a:gd name="connsiteY3144" fmla="*/ 2892622 h 6858000"/>
              <a:gd name="connsiteX3145" fmla="*/ 1623449 w 6530564"/>
              <a:gd name="connsiteY3145" fmla="*/ 2898755 h 6858000"/>
              <a:gd name="connsiteX3146" fmla="*/ 1621000 w 6530564"/>
              <a:gd name="connsiteY3146" fmla="*/ 2881573 h 6858000"/>
              <a:gd name="connsiteX3147" fmla="*/ 1619374 w 6530564"/>
              <a:gd name="connsiteY3147" fmla="*/ 2878224 h 6858000"/>
              <a:gd name="connsiteX3148" fmla="*/ 1620680 w 6530564"/>
              <a:gd name="connsiteY3148" fmla="*/ 2871580 h 6858000"/>
              <a:gd name="connsiteX3149" fmla="*/ 1624809 w 6530564"/>
              <a:gd name="connsiteY3149" fmla="*/ 2859392 h 6858000"/>
              <a:gd name="connsiteX3150" fmla="*/ 1626805 w 6530564"/>
              <a:gd name="connsiteY3150" fmla="*/ 2868734 h 6858000"/>
              <a:gd name="connsiteX3151" fmla="*/ 1653555 w 6530564"/>
              <a:gd name="connsiteY3151" fmla="*/ 2765334 h 6858000"/>
              <a:gd name="connsiteX3152" fmla="*/ 1659225 w 6530564"/>
              <a:gd name="connsiteY3152" fmla="*/ 2769008 h 6858000"/>
              <a:gd name="connsiteX3153" fmla="*/ 1687292 w 6530564"/>
              <a:gd name="connsiteY3153" fmla="*/ 2694632 h 6858000"/>
              <a:gd name="connsiteX3154" fmla="*/ 1721709 w 6530564"/>
              <a:gd name="connsiteY3154" fmla="*/ 2604247 h 6858000"/>
              <a:gd name="connsiteX3155" fmla="*/ 1765467 w 6530564"/>
              <a:gd name="connsiteY3155" fmla="*/ 2511867 h 6858000"/>
              <a:gd name="connsiteX3156" fmla="*/ 1770138 w 6530564"/>
              <a:gd name="connsiteY3156" fmla="*/ 2510869 h 6858000"/>
              <a:gd name="connsiteX3157" fmla="*/ 1767464 w 6530564"/>
              <a:gd name="connsiteY3157" fmla="*/ 2521209 h 6858000"/>
              <a:gd name="connsiteX3158" fmla="*/ 1772134 w 6530564"/>
              <a:gd name="connsiteY3158" fmla="*/ 2520212 h 6858000"/>
              <a:gd name="connsiteX3159" fmla="*/ 1771136 w 6530564"/>
              <a:gd name="connsiteY3159" fmla="*/ 2515541 h 6858000"/>
              <a:gd name="connsiteX3160" fmla="*/ 1774810 w 6530564"/>
              <a:gd name="connsiteY3160" fmla="*/ 2509871 h 6858000"/>
              <a:gd name="connsiteX3161" fmla="*/ 1792178 w 6530564"/>
              <a:gd name="connsiteY3161" fmla="*/ 2476856 h 6858000"/>
              <a:gd name="connsiteX3162" fmla="*/ 1790180 w 6530564"/>
              <a:gd name="connsiteY3162" fmla="*/ 2467514 h 6858000"/>
              <a:gd name="connsiteX3163" fmla="*/ 1793854 w 6530564"/>
              <a:gd name="connsiteY3163" fmla="*/ 2461845 h 6858000"/>
              <a:gd name="connsiteX3164" fmla="*/ 1795850 w 6530564"/>
              <a:gd name="connsiteY3164" fmla="*/ 2471187 h 6858000"/>
              <a:gd name="connsiteX3165" fmla="*/ 1801201 w 6530564"/>
              <a:gd name="connsiteY3165" fmla="*/ 2450507 h 6858000"/>
              <a:gd name="connsiteX3166" fmla="*/ 1802198 w 6530564"/>
              <a:gd name="connsiteY3166" fmla="*/ 2455177 h 6858000"/>
              <a:gd name="connsiteX3167" fmla="*/ 1803197 w 6530564"/>
              <a:gd name="connsiteY3167" fmla="*/ 2459849 h 6858000"/>
              <a:gd name="connsiteX3168" fmla="*/ 1807868 w 6530564"/>
              <a:gd name="connsiteY3168" fmla="*/ 2458850 h 6858000"/>
              <a:gd name="connsiteX3169" fmla="*/ 1806871 w 6530564"/>
              <a:gd name="connsiteY3169" fmla="*/ 2454180 h 6858000"/>
              <a:gd name="connsiteX3170" fmla="*/ 1804873 w 6530564"/>
              <a:gd name="connsiteY3170" fmla="*/ 2444837 h 6858000"/>
              <a:gd name="connsiteX3171" fmla="*/ 1807549 w 6530564"/>
              <a:gd name="connsiteY3171" fmla="*/ 2434499 h 6858000"/>
              <a:gd name="connsiteX3172" fmla="*/ 1812220 w 6530564"/>
              <a:gd name="connsiteY3172" fmla="*/ 2433500 h 6858000"/>
              <a:gd name="connsiteX3173" fmla="*/ 1815894 w 6530564"/>
              <a:gd name="connsiteY3173" fmla="*/ 2427831 h 6858000"/>
              <a:gd name="connsiteX3174" fmla="*/ 1814895 w 6530564"/>
              <a:gd name="connsiteY3174" fmla="*/ 2423160 h 6858000"/>
              <a:gd name="connsiteX3175" fmla="*/ 1822240 w 6530564"/>
              <a:gd name="connsiteY3175" fmla="*/ 2411823 h 6858000"/>
              <a:gd name="connsiteX3176" fmla="*/ 1825914 w 6530564"/>
              <a:gd name="connsiteY3176" fmla="*/ 2406152 h 6858000"/>
              <a:gd name="connsiteX3177" fmla="*/ 1826913 w 6530564"/>
              <a:gd name="connsiteY3177" fmla="*/ 2410824 h 6858000"/>
              <a:gd name="connsiteX3178" fmla="*/ 1830586 w 6530564"/>
              <a:gd name="connsiteY3178" fmla="*/ 2405155 h 6858000"/>
              <a:gd name="connsiteX3179" fmla="*/ 1833261 w 6530564"/>
              <a:gd name="connsiteY3179" fmla="*/ 2394815 h 6858000"/>
              <a:gd name="connsiteX3180" fmla="*/ 1845277 w 6530564"/>
              <a:gd name="connsiteY3180" fmla="*/ 2382479 h 6858000"/>
              <a:gd name="connsiteX3181" fmla="*/ 1851945 w 6530564"/>
              <a:gd name="connsiteY3181" fmla="*/ 2390824 h 6858000"/>
              <a:gd name="connsiteX3182" fmla="*/ 1861966 w 6530564"/>
              <a:gd name="connsiteY3182" fmla="*/ 2369146 h 6858000"/>
              <a:gd name="connsiteX3183" fmla="*/ 1866636 w 6530564"/>
              <a:gd name="connsiteY3183" fmla="*/ 2368147 h 6858000"/>
              <a:gd name="connsiteX3184" fmla="*/ 1867635 w 6530564"/>
              <a:gd name="connsiteY3184" fmla="*/ 2372820 h 6858000"/>
              <a:gd name="connsiteX3185" fmla="*/ 1863962 w 6530564"/>
              <a:gd name="connsiteY3185" fmla="*/ 2378487 h 6858000"/>
              <a:gd name="connsiteX3186" fmla="*/ 1864960 w 6530564"/>
              <a:gd name="connsiteY3186" fmla="*/ 2383159 h 6858000"/>
              <a:gd name="connsiteX3187" fmla="*/ 1869631 w 6530564"/>
              <a:gd name="connsiteY3187" fmla="*/ 2382161 h 6858000"/>
              <a:gd name="connsiteX3188" fmla="*/ 1868632 w 6530564"/>
              <a:gd name="connsiteY3188" fmla="*/ 2377489 h 6858000"/>
              <a:gd name="connsiteX3189" fmla="*/ 1872306 w 6530564"/>
              <a:gd name="connsiteY3189" fmla="*/ 2371821 h 6858000"/>
              <a:gd name="connsiteX3190" fmla="*/ 1870310 w 6530564"/>
              <a:gd name="connsiteY3190" fmla="*/ 2362478 h 6858000"/>
              <a:gd name="connsiteX3191" fmla="*/ 1865639 w 6530564"/>
              <a:gd name="connsiteY3191" fmla="*/ 2363477 h 6858000"/>
              <a:gd name="connsiteX3192" fmla="*/ 1877339 w 6530564"/>
              <a:gd name="connsiteY3192" fmla="*/ 2326787 h 6858000"/>
              <a:gd name="connsiteX3193" fmla="*/ 1864323 w 6530564"/>
              <a:gd name="connsiteY3193" fmla="*/ 2334453 h 6858000"/>
              <a:gd name="connsiteX3194" fmla="*/ 1875342 w 6530564"/>
              <a:gd name="connsiteY3194" fmla="*/ 2317445 h 6858000"/>
              <a:gd name="connsiteX3195" fmla="*/ 1886360 w 6530564"/>
              <a:gd name="connsiteY3195" fmla="*/ 2300440 h 6858000"/>
              <a:gd name="connsiteX3196" fmla="*/ 1893707 w 6530564"/>
              <a:gd name="connsiteY3196" fmla="*/ 2289102 h 6858000"/>
              <a:gd name="connsiteX3197" fmla="*/ 1895703 w 6530564"/>
              <a:gd name="connsiteY3197" fmla="*/ 2298443 h 6858000"/>
              <a:gd name="connsiteX3198" fmla="*/ 1905725 w 6530564"/>
              <a:gd name="connsiteY3198" fmla="*/ 2276764 h 6858000"/>
              <a:gd name="connsiteX3199" fmla="*/ 1910394 w 6530564"/>
              <a:gd name="connsiteY3199" fmla="*/ 2275767 h 6858000"/>
              <a:gd name="connsiteX3200" fmla="*/ 1912391 w 6530564"/>
              <a:gd name="connsiteY3200" fmla="*/ 2285110 h 6858000"/>
              <a:gd name="connsiteX3201" fmla="*/ 1917063 w 6530564"/>
              <a:gd name="connsiteY3201" fmla="*/ 2284111 h 6858000"/>
              <a:gd name="connsiteX3202" fmla="*/ 1916065 w 6530564"/>
              <a:gd name="connsiteY3202" fmla="*/ 2279441 h 6858000"/>
              <a:gd name="connsiteX3203" fmla="*/ 1920736 w 6530564"/>
              <a:gd name="connsiteY3203" fmla="*/ 2278443 h 6858000"/>
              <a:gd name="connsiteX3204" fmla="*/ 1918740 w 6530564"/>
              <a:gd name="connsiteY3204" fmla="*/ 2269100 h 6858000"/>
              <a:gd name="connsiteX3205" fmla="*/ 1922414 w 6530564"/>
              <a:gd name="connsiteY3205" fmla="*/ 2263431 h 6858000"/>
              <a:gd name="connsiteX3206" fmla="*/ 1926085 w 6530564"/>
              <a:gd name="connsiteY3206" fmla="*/ 2257763 h 6858000"/>
              <a:gd name="connsiteX3207" fmla="*/ 1930756 w 6530564"/>
              <a:gd name="connsiteY3207" fmla="*/ 2256764 h 6858000"/>
              <a:gd name="connsiteX3208" fmla="*/ 1931755 w 6530564"/>
              <a:gd name="connsiteY3208" fmla="*/ 2261436 h 6858000"/>
              <a:gd name="connsiteX3209" fmla="*/ 1929080 w 6530564"/>
              <a:gd name="connsiteY3209" fmla="*/ 2271775 h 6858000"/>
              <a:gd name="connsiteX3210" fmla="*/ 1926405 w 6530564"/>
              <a:gd name="connsiteY3210" fmla="*/ 2282115 h 6858000"/>
              <a:gd name="connsiteX3211" fmla="*/ 1934748 w 6530564"/>
              <a:gd name="connsiteY3211" fmla="*/ 2275449 h 6858000"/>
              <a:gd name="connsiteX3212" fmla="*/ 1940099 w 6530564"/>
              <a:gd name="connsiteY3212" fmla="*/ 2254769 h 6858000"/>
              <a:gd name="connsiteX3213" fmla="*/ 1939100 w 6530564"/>
              <a:gd name="connsiteY3213" fmla="*/ 2250098 h 6858000"/>
              <a:gd name="connsiteX3214" fmla="*/ 1940779 w 6530564"/>
              <a:gd name="connsiteY3214" fmla="*/ 2235086 h 6858000"/>
              <a:gd name="connsiteX3215" fmla="*/ 1945449 w 6530564"/>
              <a:gd name="connsiteY3215" fmla="*/ 2234089 h 6858000"/>
              <a:gd name="connsiteX3216" fmla="*/ 1985855 w 6530564"/>
              <a:gd name="connsiteY3216" fmla="*/ 2171731 h 6858000"/>
              <a:gd name="connsiteX3217" fmla="*/ 1989527 w 6530564"/>
              <a:gd name="connsiteY3217" fmla="*/ 2166061 h 6858000"/>
              <a:gd name="connsiteX3218" fmla="*/ 1993200 w 6530564"/>
              <a:gd name="connsiteY3218" fmla="*/ 2160392 h 6858000"/>
              <a:gd name="connsiteX3219" fmla="*/ 2000546 w 6530564"/>
              <a:gd name="connsiteY3219" fmla="*/ 2149055 h 6858000"/>
              <a:gd name="connsiteX3220" fmla="*/ 2004219 w 6530564"/>
              <a:gd name="connsiteY3220" fmla="*/ 2143386 h 6858000"/>
              <a:gd name="connsiteX3221" fmla="*/ 2015238 w 6530564"/>
              <a:gd name="connsiteY3221" fmla="*/ 2126379 h 6858000"/>
              <a:gd name="connsiteX3222" fmla="*/ 2022584 w 6530564"/>
              <a:gd name="connsiteY3222" fmla="*/ 2115041 h 6858000"/>
              <a:gd name="connsiteX3223" fmla="*/ 2027256 w 6530564"/>
              <a:gd name="connsiteY3223" fmla="*/ 2114043 h 6858000"/>
              <a:gd name="connsiteX3224" fmla="*/ 2057639 w 6530564"/>
              <a:gd name="connsiteY3224" fmla="*/ 2073362 h 6858000"/>
              <a:gd name="connsiteX3225" fmla="*/ 2070330 w 6530564"/>
              <a:gd name="connsiteY3225" fmla="*/ 2049893 h 6858000"/>
              <a:gd name="connsiteX3226" fmla="*/ 2084675 w 6530564"/>
              <a:gd name="connsiteY3226" fmla="*/ 2019414 h 6858000"/>
              <a:gd name="connsiteX3227" fmla="*/ 2085251 w 6530564"/>
              <a:gd name="connsiteY3227" fmla="*/ 2026039 h 6858000"/>
              <a:gd name="connsiteX3228" fmla="*/ 2069717 w 6530564"/>
              <a:gd name="connsiteY3228" fmla="*/ 2057748 h 6858000"/>
              <a:gd name="connsiteX3229" fmla="*/ 1934524 w 6530564"/>
              <a:gd name="connsiteY3229" fmla="*/ 2279281 h 6858000"/>
              <a:gd name="connsiteX3230" fmla="*/ 1942264 w 6530564"/>
              <a:gd name="connsiteY3230" fmla="*/ 2306017 h 6858000"/>
              <a:gd name="connsiteX3231" fmla="*/ 1939891 w 6530564"/>
              <a:gd name="connsiteY3231" fmla="*/ 2332886 h 6858000"/>
              <a:gd name="connsiteX3232" fmla="*/ 1744379 w 6530564"/>
              <a:gd name="connsiteY3232" fmla="*/ 2879600 h 6858000"/>
              <a:gd name="connsiteX3233" fmla="*/ 1717309 w 6530564"/>
              <a:gd name="connsiteY3233" fmla="*/ 3635697 h 6858000"/>
              <a:gd name="connsiteX3234" fmla="*/ 1724502 w 6530564"/>
              <a:gd name="connsiteY3234" fmla="*/ 3650384 h 6858000"/>
              <a:gd name="connsiteX3235" fmla="*/ 1738840 w 6530564"/>
              <a:gd name="connsiteY3235" fmla="*/ 3318804 h 6858000"/>
              <a:gd name="connsiteX3236" fmla="*/ 1762235 w 6530564"/>
              <a:gd name="connsiteY3236" fmla="*/ 3561205 h 6858000"/>
              <a:gd name="connsiteX3237" fmla="*/ 1759082 w 6530564"/>
              <a:gd name="connsiteY3237" fmla="*/ 3591538 h 6858000"/>
              <a:gd name="connsiteX3238" fmla="*/ 1769723 w 6530564"/>
              <a:gd name="connsiteY3238" fmla="*/ 3617611 h 6858000"/>
              <a:gd name="connsiteX3239" fmla="*/ 1769321 w 6530564"/>
              <a:gd name="connsiteY3239" fmla="*/ 3612476 h 6858000"/>
              <a:gd name="connsiteX3240" fmla="*/ 1833782 w 6530564"/>
              <a:gd name="connsiteY3240" fmla="*/ 2810787 h 6858000"/>
              <a:gd name="connsiteX3241" fmla="*/ 1970873 w 6530564"/>
              <a:gd name="connsiteY3241" fmla="*/ 2408113 h 6858000"/>
              <a:gd name="connsiteX3242" fmla="*/ 2031252 w 6530564"/>
              <a:gd name="connsiteY3242" fmla="*/ 2275389 h 6858000"/>
              <a:gd name="connsiteX3243" fmla="*/ 2065646 w 6530564"/>
              <a:gd name="connsiteY3243" fmla="*/ 2223293 h 6858000"/>
              <a:gd name="connsiteX3244" fmla="*/ 2102160 w 6530564"/>
              <a:gd name="connsiteY3244" fmla="*/ 2146947 h 6858000"/>
              <a:gd name="connsiteX3245" fmla="*/ 2129354 w 6530564"/>
              <a:gd name="connsiteY3245" fmla="*/ 2116277 h 6858000"/>
              <a:gd name="connsiteX3246" fmla="*/ 2168272 w 6530564"/>
              <a:gd name="connsiteY3246" fmla="*/ 2079992 h 6858000"/>
              <a:gd name="connsiteX3247" fmla="*/ 2217506 w 6530564"/>
              <a:gd name="connsiteY3247" fmla="*/ 1999754 h 6858000"/>
              <a:gd name="connsiteX3248" fmla="*/ 2332460 w 6530564"/>
              <a:gd name="connsiteY3248" fmla="*/ 1875815 h 6858000"/>
              <a:gd name="connsiteX3249" fmla="*/ 2704943 w 6530564"/>
              <a:gd name="connsiteY3249" fmla="*/ 1569790 h 6858000"/>
              <a:gd name="connsiteX3250" fmla="*/ 2964173 w 6530564"/>
              <a:gd name="connsiteY3250" fmla="*/ 1408599 h 6858000"/>
              <a:gd name="connsiteX3251" fmla="*/ 2984167 w 6530564"/>
              <a:gd name="connsiteY3251" fmla="*/ 1399357 h 6858000"/>
              <a:gd name="connsiteX3252" fmla="*/ 3008948 w 6530564"/>
              <a:gd name="connsiteY3252" fmla="*/ 1410376 h 6858000"/>
              <a:gd name="connsiteX3253" fmla="*/ 2995666 w 6530564"/>
              <a:gd name="connsiteY3253" fmla="*/ 1427255 h 6858000"/>
              <a:gd name="connsiteX3254" fmla="*/ 2856153 w 6530564"/>
              <a:gd name="connsiteY3254" fmla="*/ 1506659 h 6858000"/>
              <a:gd name="connsiteX3255" fmla="*/ 2836329 w 6530564"/>
              <a:gd name="connsiteY3255" fmla="*/ 1526166 h 6858000"/>
              <a:gd name="connsiteX3256" fmla="*/ 2834871 w 6530564"/>
              <a:gd name="connsiteY3256" fmla="*/ 1531611 h 6858000"/>
              <a:gd name="connsiteX3257" fmla="*/ 2839687 w 6530564"/>
              <a:gd name="connsiteY3257" fmla="*/ 1529983 h 6858000"/>
              <a:gd name="connsiteX3258" fmla="*/ 3105334 w 6530564"/>
              <a:gd name="connsiteY3258" fmla="*/ 1393869 h 6858000"/>
              <a:gd name="connsiteX3259" fmla="*/ 3190120 w 6530564"/>
              <a:gd name="connsiteY3259" fmla="*/ 1355273 h 6858000"/>
              <a:gd name="connsiteX3260" fmla="*/ 3200753 w 6530564"/>
              <a:gd name="connsiteY3260" fmla="*/ 1351005 h 6858000"/>
              <a:gd name="connsiteX3261" fmla="*/ 3205367 w 6530564"/>
              <a:gd name="connsiteY3261" fmla="*/ 1344182 h 6858000"/>
              <a:gd name="connsiteX3262" fmla="*/ 3191596 w 6530564"/>
              <a:gd name="connsiteY3262" fmla="*/ 1347596 h 6858000"/>
              <a:gd name="connsiteX3263" fmla="*/ 3208716 w 6530564"/>
              <a:gd name="connsiteY3263" fmla="*/ 1339231 h 6858000"/>
              <a:gd name="connsiteX3264" fmla="*/ 3209214 w 6530564"/>
              <a:gd name="connsiteY3264" fmla="*/ 1338493 h 6858000"/>
              <a:gd name="connsiteX3265" fmla="*/ 3058956 w 6530564"/>
              <a:gd name="connsiteY3265" fmla="*/ 1365383 h 6858000"/>
              <a:gd name="connsiteX3266" fmla="*/ 3207049 w 6530564"/>
              <a:gd name="connsiteY3266" fmla="*/ 1300185 h 6858000"/>
              <a:gd name="connsiteX3267" fmla="*/ 3244299 w 6530564"/>
              <a:gd name="connsiteY3267" fmla="*/ 1287715 h 6858000"/>
              <a:gd name="connsiteX3268" fmla="*/ 3186359 w 6530564"/>
              <a:gd name="connsiteY3268" fmla="*/ 1304100 h 6858000"/>
              <a:gd name="connsiteX3269" fmla="*/ 3018716 w 6530564"/>
              <a:gd name="connsiteY3269" fmla="*/ 1364251 h 6858000"/>
              <a:gd name="connsiteX3270" fmla="*/ 2856327 w 6530564"/>
              <a:gd name="connsiteY3270" fmla="*/ 1439503 h 6858000"/>
              <a:gd name="connsiteX3271" fmla="*/ 2869223 w 6530564"/>
              <a:gd name="connsiteY3271" fmla="*/ 1414441 h 6858000"/>
              <a:gd name="connsiteX3272" fmla="*/ 2862577 w 6530564"/>
              <a:gd name="connsiteY3272" fmla="*/ 1411805 h 6858000"/>
              <a:gd name="connsiteX3273" fmla="*/ 2756585 w 6530564"/>
              <a:gd name="connsiteY3273" fmla="*/ 1456757 h 6858000"/>
              <a:gd name="connsiteX3274" fmla="*/ 2462803 w 6530564"/>
              <a:gd name="connsiteY3274" fmla="*/ 1657418 h 6858000"/>
              <a:gd name="connsiteX3275" fmla="*/ 2392001 w 6530564"/>
              <a:gd name="connsiteY3275" fmla="*/ 1686740 h 6858000"/>
              <a:gd name="connsiteX3276" fmla="*/ 2329505 w 6530564"/>
              <a:gd name="connsiteY3276" fmla="*/ 1726455 h 6858000"/>
              <a:gd name="connsiteX3277" fmla="*/ 2277611 w 6530564"/>
              <a:gd name="connsiteY3277" fmla="*/ 1758833 h 6858000"/>
              <a:gd name="connsiteX3278" fmla="*/ 2266239 w 6530564"/>
              <a:gd name="connsiteY3278" fmla="*/ 1762069 h 6858000"/>
              <a:gd name="connsiteX3279" fmla="*/ 2282854 w 6530564"/>
              <a:gd name="connsiteY3279" fmla="*/ 1744404 h 6858000"/>
              <a:gd name="connsiteX3280" fmla="*/ 2374481 w 6530564"/>
              <a:gd name="connsiteY3280" fmla="*/ 1658891 h 6858000"/>
              <a:gd name="connsiteX3281" fmla="*/ 2515332 w 6530564"/>
              <a:gd name="connsiteY3281" fmla="*/ 1540883 h 6858000"/>
              <a:gd name="connsiteX3282" fmla="*/ 2663850 w 6530564"/>
              <a:gd name="connsiteY3282" fmla="*/ 1435891 h 6858000"/>
              <a:gd name="connsiteX3283" fmla="*/ 2681537 w 6530564"/>
              <a:gd name="connsiteY3283" fmla="*/ 1427227 h 6858000"/>
              <a:gd name="connsiteX3284" fmla="*/ 2987551 w 6530564"/>
              <a:gd name="connsiteY3284" fmla="*/ 1259281 h 6858000"/>
              <a:gd name="connsiteX3285" fmla="*/ 3149720 w 6530564"/>
              <a:gd name="connsiteY3285" fmla="*/ 1195329 h 6858000"/>
              <a:gd name="connsiteX3286" fmla="*/ 3259829 w 6530564"/>
              <a:gd name="connsiteY3286" fmla="*/ 1162036 h 6858000"/>
              <a:gd name="connsiteX3287" fmla="*/ 3210739 w 6530564"/>
              <a:gd name="connsiteY3287" fmla="*/ 1178017 h 6858000"/>
              <a:gd name="connsiteX3288" fmla="*/ 3169403 w 6530564"/>
              <a:gd name="connsiteY3288" fmla="*/ 1196006 h 6858000"/>
              <a:gd name="connsiteX3289" fmla="*/ 3164732 w 6530564"/>
              <a:gd name="connsiteY3289" fmla="*/ 1197005 h 6858000"/>
              <a:gd name="connsiteX3290" fmla="*/ 3029591 w 6530564"/>
              <a:gd name="connsiteY3290" fmla="*/ 1250298 h 6858000"/>
              <a:gd name="connsiteX3291" fmla="*/ 3024920 w 6530564"/>
              <a:gd name="connsiteY3291" fmla="*/ 1251297 h 6858000"/>
              <a:gd name="connsiteX3292" fmla="*/ 3025917 w 6530564"/>
              <a:gd name="connsiteY3292" fmla="*/ 1255966 h 6858000"/>
              <a:gd name="connsiteX3293" fmla="*/ 3035260 w 6530564"/>
              <a:gd name="connsiteY3293" fmla="*/ 1253970 h 6858000"/>
              <a:gd name="connsiteX3294" fmla="*/ 3165731 w 6530564"/>
              <a:gd name="connsiteY3294" fmla="*/ 1201677 h 6858000"/>
              <a:gd name="connsiteX3295" fmla="*/ 3171401 w 6530564"/>
              <a:gd name="connsiteY3295" fmla="*/ 1205351 h 6858000"/>
              <a:gd name="connsiteX3296" fmla="*/ 3176071 w 6530564"/>
              <a:gd name="connsiteY3296" fmla="*/ 1204352 h 6858000"/>
              <a:gd name="connsiteX3297" fmla="*/ 3175073 w 6530564"/>
              <a:gd name="connsiteY3297" fmla="*/ 1199680 h 6858000"/>
              <a:gd name="connsiteX3298" fmla="*/ 3270170 w 6530564"/>
              <a:gd name="connsiteY3298" fmla="*/ 1164711 h 6858000"/>
              <a:gd name="connsiteX3299" fmla="*/ 3288855 w 6530564"/>
              <a:gd name="connsiteY3299" fmla="*/ 1160719 h 6858000"/>
              <a:gd name="connsiteX3300" fmla="*/ 3298195 w 6530564"/>
              <a:gd name="connsiteY3300" fmla="*/ 1158724 h 6858000"/>
              <a:gd name="connsiteX3301" fmla="*/ 3297518 w 6530564"/>
              <a:gd name="connsiteY3301" fmla="*/ 1178405 h 6858000"/>
              <a:gd name="connsiteX3302" fmla="*/ 3283504 w 6530564"/>
              <a:gd name="connsiteY3302" fmla="*/ 1181399 h 6858000"/>
              <a:gd name="connsiteX3303" fmla="*/ 3251805 w 6530564"/>
              <a:gd name="connsiteY3303" fmla="*/ 1193056 h 6858000"/>
              <a:gd name="connsiteX3304" fmla="*/ 3247133 w 6530564"/>
              <a:gd name="connsiteY3304" fmla="*/ 1194053 h 6858000"/>
              <a:gd name="connsiteX3305" fmla="*/ 3234118 w 6530564"/>
              <a:gd name="connsiteY3305" fmla="*/ 1201718 h 6858000"/>
              <a:gd name="connsiteX3306" fmla="*/ 3229448 w 6530564"/>
              <a:gd name="connsiteY3306" fmla="*/ 1202715 h 6858000"/>
              <a:gd name="connsiteX3307" fmla="*/ 3235117 w 6530564"/>
              <a:gd name="connsiteY3307" fmla="*/ 1206389 h 6858000"/>
              <a:gd name="connsiteX3308" fmla="*/ 3248132 w 6530564"/>
              <a:gd name="connsiteY3308" fmla="*/ 1198724 h 6858000"/>
              <a:gd name="connsiteX3309" fmla="*/ 3252802 w 6530564"/>
              <a:gd name="connsiteY3309" fmla="*/ 1197727 h 6858000"/>
              <a:gd name="connsiteX3310" fmla="*/ 3249131 w 6530564"/>
              <a:gd name="connsiteY3310" fmla="*/ 1203396 h 6858000"/>
              <a:gd name="connsiteX3311" fmla="*/ 3253801 w 6530564"/>
              <a:gd name="connsiteY3311" fmla="*/ 1202397 h 6858000"/>
              <a:gd name="connsiteX3312" fmla="*/ 3263143 w 6530564"/>
              <a:gd name="connsiteY3312" fmla="*/ 1200401 h 6858000"/>
              <a:gd name="connsiteX3313" fmla="*/ 3262146 w 6530564"/>
              <a:gd name="connsiteY3313" fmla="*/ 1195729 h 6858000"/>
              <a:gd name="connsiteX3314" fmla="*/ 3279831 w 6530564"/>
              <a:gd name="connsiteY3314" fmla="*/ 1187067 h 6858000"/>
              <a:gd name="connsiteX3315" fmla="*/ 3303187 w 6530564"/>
              <a:gd name="connsiteY3315" fmla="*/ 1182078 h 6858000"/>
              <a:gd name="connsiteX3316" fmla="*/ 3326541 w 6530564"/>
              <a:gd name="connsiteY3316" fmla="*/ 1177088 h 6858000"/>
              <a:gd name="connsiteX3317" fmla="*/ 3334885 w 6530564"/>
              <a:gd name="connsiteY3317" fmla="*/ 1170421 h 6858000"/>
              <a:gd name="connsiteX3318" fmla="*/ 3325543 w 6530564"/>
              <a:gd name="connsiteY3318" fmla="*/ 1172418 h 6858000"/>
              <a:gd name="connsiteX3319" fmla="*/ 3306859 w 6530564"/>
              <a:gd name="connsiteY3319" fmla="*/ 1176409 h 6858000"/>
              <a:gd name="connsiteX3320" fmla="*/ 3312209 w 6530564"/>
              <a:gd name="connsiteY3320" fmla="*/ 1155729 h 6858000"/>
              <a:gd name="connsiteX3321" fmla="*/ 3311211 w 6530564"/>
              <a:gd name="connsiteY3321" fmla="*/ 1151058 h 6858000"/>
              <a:gd name="connsiteX3322" fmla="*/ 3320555 w 6530564"/>
              <a:gd name="connsiteY3322" fmla="*/ 1149062 h 6858000"/>
              <a:gd name="connsiteX3323" fmla="*/ 3324227 w 6530564"/>
              <a:gd name="connsiteY3323" fmla="*/ 1143393 h 6858000"/>
              <a:gd name="connsiteX3324" fmla="*/ 3318557 w 6530564"/>
              <a:gd name="connsiteY3324" fmla="*/ 1139720 h 6858000"/>
              <a:gd name="connsiteX3325" fmla="*/ 3323230 w 6530564"/>
              <a:gd name="connsiteY3325" fmla="*/ 1138722 h 6858000"/>
              <a:gd name="connsiteX3326" fmla="*/ 3402637 w 6530564"/>
              <a:gd name="connsiteY3326" fmla="*/ 1121757 h 6858000"/>
              <a:gd name="connsiteX3327" fmla="*/ 3348580 w 6530564"/>
              <a:gd name="connsiteY3327" fmla="*/ 1143073 h 6858000"/>
              <a:gd name="connsiteX3328" fmla="*/ 3343909 w 6530564"/>
              <a:gd name="connsiteY3328" fmla="*/ 1144072 h 6858000"/>
              <a:gd name="connsiteX3329" fmla="*/ 3325225 w 6530564"/>
              <a:gd name="connsiteY3329" fmla="*/ 1148063 h 6858000"/>
              <a:gd name="connsiteX3330" fmla="*/ 3321552 w 6530564"/>
              <a:gd name="connsiteY3330" fmla="*/ 1153733 h 6858000"/>
              <a:gd name="connsiteX3331" fmla="*/ 3327221 w 6530564"/>
              <a:gd name="connsiteY3331" fmla="*/ 1157406 h 6858000"/>
              <a:gd name="connsiteX3332" fmla="*/ 3331892 w 6530564"/>
              <a:gd name="connsiteY3332" fmla="*/ 1156408 h 6858000"/>
              <a:gd name="connsiteX3333" fmla="*/ 3335565 w 6530564"/>
              <a:gd name="connsiteY3333" fmla="*/ 1150740 h 6858000"/>
              <a:gd name="connsiteX3334" fmla="*/ 3340236 w 6530564"/>
              <a:gd name="connsiteY3334" fmla="*/ 1149741 h 6858000"/>
              <a:gd name="connsiteX3335" fmla="*/ 3358920 w 6530564"/>
              <a:gd name="connsiteY3335" fmla="*/ 1145750 h 6858000"/>
              <a:gd name="connsiteX3336" fmla="*/ 3369260 w 6530564"/>
              <a:gd name="connsiteY3336" fmla="*/ 1148425 h 6858000"/>
              <a:gd name="connsiteX3337" fmla="*/ 3402955 w 6530564"/>
              <a:gd name="connsiteY3337" fmla="*/ 1146109 h 6858000"/>
              <a:gd name="connsiteX3338" fmla="*/ 3405630 w 6530564"/>
              <a:gd name="connsiteY3338" fmla="*/ 1135769 h 6858000"/>
              <a:gd name="connsiteX3339" fmla="*/ 3415970 w 6530564"/>
              <a:gd name="connsiteY3339" fmla="*/ 1138446 h 6858000"/>
              <a:gd name="connsiteX3340" fmla="*/ 3438328 w 6530564"/>
              <a:gd name="connsiteY3340" fmla="*/ 1128784 h 6858000"/>
              <a:gd name="connsiteX3341" fmla="*/ 3471025 w 6530564"/>
              <a:gd name="connsiteY3341" fmla="*/ 1121798 h 6858000"/>
              <a:gd name="connsiteX3342" fmla="*/ 3474697 w 6530564"/>
              <a:gd name="connsiteY3342" fmla="*/ 1116129 h 6858000"/>
              <a:gd name="connsiteX3343" fmla="*/ 3490707 w 6530564"/>
              <a:gd name="connsiteY3343" fmla="*/ 1122479 h 6858000"/>
              <a:gd name="connsiteX3344" fmla="*/ 3526079 w 6530564"/>
              <a:gd name="connsiteY3344" fmla="*/ 1105153 h 6858000"/>
              <a:gd name="connsiteX3345" fmla="*/ 3569117 w 6530564"/>
              <a:gd name="connsiteY3345" fmla="*/ 1100842 h 6858000"/>
              <a:gd name="connsiteX3346" fmla="*/ 3583129 w 6530564"/>
              <a:gd name="connsiteY3346" fmla="*/ 1097849 h 6858000"/>
              <a:gd name="connsiteX3347" fmla="*/ 3613152 w 6530564"/>
              <a:gd name="connsiteY3347" fmla="*/ 1101202 h 6858000"/>
              <a:gd name="connsiteX3348" fmla="*/ 3706573 w 6530564"/>
              <a:gd name="connsiteY3348" fmla="*/ 1081242 h 6858000"/>
              <a:gd name="connsiteX3349" fmla="*/ 3708908 w 6530564"/>
              <a:gd name="connsiteY3349" fmla="*/ 1080744 h 6858000"/>
              <a:gd name="connsiteX3350" fmla="*/ 3725257 w 6530564"/>
              <a:gd name="connsiteY3350" fmla="*/ 1077251 h 6858000"/>
              <a:gd name="connsiteX3351" fmla="*/ 3729928 w 6530564"/>
              <a:gd name="connsiteY3351" fmla="*/ 1076254 h 6858000"/>
              <a:gd name="connsiteX3352" fmla="*/ 3739269 w 6530564"/>
              <a:gd name="connsiteY3352" fmla="*/ 1074258 h 6858000"/>
              <a:gd name="connsiteX3353" fmla="*/ 3866705 w 6530564"/>
              <a:gd name="connsiteY3353" fmla="*/ 1076336 h 6858000"/>
              <a:gd name="connsiteX3354" fmla="*/ 3919084 w 6530564"/>
              <a:gd name="connsiteY3354" fmla="*/ 1070031 h 6858000"/>
              <a:gd name="connsiteX3355" fmla="*/ 3951782 w 6530564"/>
              <a:gd name="connsiteY3355" fmla="*/ 1063046 h 6858000"/>
              <a:gd name="connsiteX3356" fmla="*/ 3943436 w 6530564"/>
              <a:gd name="connsiteY3356" fmla="*/ 1069713 h 6858000"/>
              <a:gd name="connsiteX3357" fmla="*/ 4000821 w 6530564"/>
              <a:gd name="connsiteY3357" fmla="*/ 1061115 h 6858000"/>
              <a:gd name="connsiteX3358" fmla="*/ 4059509 w 6530564"/>
              <a:gd name="connsiteY3358" fmla="*/ 1058914 h 6858000"/>
              <a:gd name="connsiteX3359" fmla="*/ 4065917 w 6530564"/>
              <a:gd name="connsiteY3359" fmla="*/ 1060029 h 6858000"/>
              <a:gd name="connsiteX3360" fmla="*/ 4081891 w 6530564"/>
              <a:gd name="connsiteY3360" fmla="*/ 1054786 h 6858000"/>
              <a:gd name="connsiteX3361" fmla="*/ 3073381 w 6530564"/>
              <a:gd name="connsiteY3361" fmla="*/ 1003429 h 6858000"/>
              <a:gd name="connsiteX3362" fmla="*/ 3075110 w 6530564"/>
              <a:gd name="connsiteY3362" fmla="*/ 1006131 h 6858000"/>
              <a:gd name="connsiteX3363" fmla="*/ 3070439 w 6530564"/>
              <a:gd name="connsiteY3363" fmla="*/ 1007129 h 6858000"/>
              <a:gd name="connsiteX3364" fmla="*/ 3062096 w 6530564"/>
              <a:gd name="connsiteY3364" fmla="*/ 1013796 h 6858000"/>
              <a:gd name="connsiteX3365" fmla="*/ 3066767 w 6530564"/>
              <a:gd name="connsiteY3365" fmla="*/ 1012799 h 6858000"/>
              <a:gd name="connsiteX3366" fmla="*/ 3071437 w 6530564"/>
              <a:gd name="connsiteY3366" fmla="*/ 1011800 h 6858000"/>
              <a:gd name="connsiteX3367" fmla="*/ 2960649 w 6530564"/>
              <a:gd name="connsiteY3367" fmla="*/ 1064775 h 6858000"/>
              <a:gd name="connsiteX3368" fmla="*/ 2925558 w 6530564"/>
              <a:gd name="connsiteY3368" fmla="*/ 1075554 h 6858000"/>
              <a:gd name="connsiteX3369" fmla="*/ 2899162 w 6530564"/>
              <a:gd name="connsiteY3369" fmla="*/ 1086428 h 6858000"/>
              <a:gd name="connsiteX3370" fmla="*/ 2903371 w 6530564"/>
              <a:gd name="connsiteY3370" fmla="*/ 1080657 h 6858000"/>
              <a:gd name="connsiteX3371" fmla="*/ 2939957 w 6530564"/>
              <a:gd name="connsiteY3371" fmla="*/ 1052562 h 6858000"/>
              <a:gd name="connsiteX3372" fmla="*/ 5800514 w 6530564"/>
              <a:gd name="connsiteY3372" fmla="*/ 966736 h 6858000"/>
              <a:gd name="connsiteX3373" fmla="*/ 5823561 w 6530564"/>
              <a:gd name="connsiteY3373" fmla="*/ 985857 h 6858000"/>
              <a:gd name="connsiteX3374" fmla="*/ 5812369 w 6530564"/>
              <a:gd name="connsiteY3374" fmla="*/ 974867 h 6858000"/>
              <a:gd name="connsiteX3375" fmla="*/ 4691065 w 6530564"/>
              <a:gd name="connsiteY3375" fmla="*/ 966665 h 6858000"/>
              <a:gd name="connsiteX3376" fmla="*/ 4697929 w 6530564"/>
              <a:gd name="connsiteY3376" fmla="*/ 967981 h 6858000"/>
              <a:gd name="connsiteX3377" fmla="*/ 4702739 w 6530564"/>
              <a:gd name="connsiteY3377" fmla="*/ 970365 h 6858000"/>
              <a:gd name="connsiteX3378" fmla="*/ 3242294 w 6530564"/>
              <a:gd name="connsiteY3378" fmla="*/ 953477 h 6858000"/>
              <a:gd name="connsiteX3379" fmla="*/ 3244945 w 6530564"/>
              <a:gd name="connsiteY3379" fmla="*/ 955193 h 6858000"/>
              <a:gd name="connsiteX3380" fmla="*/ 3222587 w 6530564"/>
              <a:gd name="connsiteY3380" fmla="*/ 964854 h 6858000"/>
              <a:gd name="connsiteX3381" fmla="*/ 3203904 w 6530564"/>
              <a:gd name="connsiteY3381" fmla="*/ 968846 h 6858000"/>
              <a:gd name="connsiteX3382" fmla="*/ 3166536 w 6530564"/>
              <a:gd name="connsiteY3382" fmla="*/ 976829 h 6858000"/>
              <a:gd name="connsiteX3383" fmla="*/ 3102137 w 6530564"/>
              <a:gd name="connsiteY3383" fmla="*/ 995473 h 6858000"/>
              <a:gd name="connsiteX3384" fmla="*/ 3102436 w 6530564"/>
              <a:gd name="connsiteY3384" fmla="*/ 994324 h 6858000"/>
              <a:gd name="connsiteX3385" fmla="*/ 3217427 w 6530564"/>
              <a:gd name="connsiteY3385" fmla="*/ 959472 h 6858000"/>
              <a:gd name="connsiteX3386" fmla="*/ 3376913 w 6530564"/>
              <a:gd name="connsiteY3386" fmla="*/ 922116 h 6858000"/>
              <a:gd name="connsiteX3387" fmla="*/ 3336954 w 6530564"/>
              <a:gd name="connsiteY3387" fmla="*/ 930653 h 6858000"/>
              <a:gd name="connsiteX3388" fmla="*/ 3358282 w 6530564"/>
              <a:gd name="connsiteY3388" fmla="*/ 925510 h 6858000"/>
              <a:gd name="connsiteX3389" fmla="*/ 3950309 w 6530564"/>
              <a:gd name="connsiteY3389" fmla="*/ 744665 h 6858000"/>
              <a:gd name="connsiteX3390" fmla="*/ 4826941 w 6530564"/>
              <a:gd name="connsiteY3390" fmla="*/ 861419 h 6858000"/>
              <a:gd name="connsiteX3391" fmla="*/ 4812928 w 6530564"/>
              <a:gd name="connsiteY3391" fmla="*/ 864412 h 6858000"/>
              <a:gd name="connsiteX3392" fmla="*/ 4895649 w 6530564"/>
              <a:gd name="connsiteY3392" fmla="*/ 885814 h 6858000"/>
              <a:gd name="connsiteX3393" fmla="*/ 4995377 w 6530564"/>
              <a:gd name="connsiteY3393" fmla="*/ 918233 h 6858000"/>
              <a:gd name="connsiteX3394" fmla="*/ 5053743 w 6530564"/>
              <a:gd name="connsiteY3394" fmla="*/ 939953 h 6858000"/>
              <a:gd name="connsiteX3395" fmla="*/ 5054740 w 6530564"/>
              <a:gd name="connsiteY3395" fmla="*/ 944624 h 6858000"/>
              <a:gd name="connsiteX3396" fmla="*/ 5059411 w 6530564"/>
              <a:gd name="connsiteY3396" fmla="*/ 943626 h 6858000"/>
              <a:gd name="connsiteX3397" fmla="*/ 5065081 w 6530564"/>
              <a:gd name="connsiteY3397" fmla="*/ 947300 h 6858000"/>
              <a:gd name="connsiteX3398" fmla="*/ 5075420 w 6530564"/>
              <a:gd name="connsiteY3398" fmla="*/ 949975 h 6858000"/>
              <a:gd name="connsiteX3399" fmla="*/ 5101770 w 6530564"/>
              <a:gd name="connsiteY3399" fmla="*/ 958998 h 6858000"/>
              <a:gd name="connsiteX3400" fmla="*/ 5187483 w 6530564"/>
              <a:gd name="connsiteY3400" fmla="*/ 994412 h 6858000"/>
              <a:gd name="connsiteX3401" fmla="*/ 5220499 w 6530564"/>
              <a:gd name="connsiteY3401" fmla="*/ 1011779 h 6858000"/>
              <a:gd name="connsiteX3402" fmla="*/ 5296871 w 6530564"/>
              <a:gd name="connsiteY3402" fmla="*/ 1049189 h 6858000"/>
              <a:gd name="connsiteX3403" fmla="*/ 5292201 w 6530564"/>
              <a:gd name="connsiteY3403" fmla="*/ 1050187 h 6858000"/>
              <a:gd name="connsiteX3404" fmla="*/ 5308209 w 6530564"/>
              <a:gd name="connsiteY3404" fmla="*/ 1056534 h 6858000"/>
              <a:gd name="connsiteX3405" fmla="*/ 6165817 w 6530564"/>
              <a:gd name="connsiteY3405" fmla="*/ 1732932 h 6858000"/>
              <a:gd name="connsiteX3406" fmla="*/ 6507308 w 6530564"/>
              <a:gd name="connsiteY3406" fmla="*/ 2262564 h 6858000"/>
              <a:gd name="connsiteX3407" fmla="*/ 6530564 w 6530564"/>
              <a:gd name="connsiteY3407" fmla="*/ 2317112 h 6858000"/>
              <a:gd name="connsiteX3408" fmla="*/ 6530564 w 6530564"/>
              <a:gd name="connsiteY3408" fmla="*/ 2701060 h 6858000"/>
              <a:gd name="connsiteX3409" fmla="*/ 6526175 w 6530564"/>
              <a:gd name="connsiteY3409" fmla="*/ 2710932 h 6858000"/>
              <a:gd name="connsiteX3410" fmla="*/ 6455513 w 6530564"/>
              <a:gd name="connsiteY3410" fmla="*/ 2608808 h 6858000"/>
              <a:gd name="connsiteX3411" fmla="*/ 6454515 w 6530564"/>
              <a:gd name="connsiteY3411" fmla="*/ 2604137 h 6858000"/>
              <a:gd name="connsiteX3412" fmla="*/ 6452519 w 6530564"/>
              <a:gd name="connsiteY3412" fmla="*/ 2594796 h 6858000"/>
              <a:gd name="connsiteX3413" fmla="*/ 6446850 w 6530564"/>
              <a:gd name="connsiteY3413" fmla="*/ 2591122 h 6858000"/>
              <a:gd name="connsiteX3414" fmla="*/ 6421859 w 6530564"/>
              <a:gd name="connsiteY3414" fmla="*/ 2542736 h 6858000"/>
              <a:gd name="connsiteX3415" fmla="*/ 6413197 w 6530564"/>
              <a:gd name="connsiteY3415" fmla="*/ 2525048 h 6858000"/>
              <a:gd name="connsiteX3416" fmla="*/ 6407529 w 6530564"/>
              <a:gd name="connsiteY3416" fmla="*/ 2521375 h 6858000"/>
              <a:gd name="connsiteX3417" fmla="*/ 6406530 w 6530564"/>
              <a:gd name="connsiteY3417" fmla="*/ 2516706 h 6858000"/>
              <a:gd name="connsiteX3418" fmla="*/ 6401861 w 6530564"/>
              <a:gd name="connsiteY3418" fmla="*/ 2517703 h 6858000"/>
              <a:gd name="connsiteX3419" fmla="*/ 6400861 w 6530564"/>
              <a:gd name="connsiteY3419" fmla="*/ 2513032 h 6858000"/>
              <a:gd name="connsiteX3420" fmla="*/ 6387528 w 6530564"/>
              <a:gd name="connsiteY3420" fmla="*/ 2496344 h 6858000"/>
              <a:gd name="connsiteX3421" fmla="*/ 6385850 w 6530564"/>
              <a:gd name="connsiteY3421" fmla="*/ 2511354 h 6858000"/>
              <a:gd name="connsiteX3422" fmla="*/ 6374513 w 6530564"/>
              <a:gd name="connsiteY3422" fmla="*/ 2504009 h 6858000"/>
              <a:gd name="connsiteX3423" fmla="*/ 6360859 w 6530564"/>
              <a:gd name="connsiteY3423" fmla="*/ 2462967 h 6858000"/>
              <a:gd name="connsiteX3424" fmla="*/ 6299541 w 6530564"/>
              <a:gd name="connsiteY3424" fmla="*/ 2358847 h 6858000"/>
              <a:gd name="connsiteX3425" fmla="*/ 6284212 w 6530564"/>
              <a:gd name="connsiteY3425" fmla="*/ 2332816 h 6858000"/>
              <a:gd name="connsiteX3426" fmla="*/ 6231556 w 6530564"/>
              <a:gd name="connsiteY3426" fmla="*/ 2246383 h 6858000"/>
              <a:gd name="connsiteX3427" fmla="*/ 6228563 w 6530564"/>
              <a:gd name="connsiteY3427" fmla="*/ 2232369 h 6858000"/>
              <a:gd name="connsiteX3428" fmla="*/ 6217223 w 6530564"/>
              <a:gd name="connsiteY3428" fmla="*/ 2225023 h 6858000"/>
              <a:gd name="connsiteX3429" fmla="*/ 6220897 w 6530564"/>
              <a:gd name="connsiteY3429" fmla="*/ 2219353 h 6858000"/>
              <a:gd name="connsiteX3430" fmla="*/ 6178901 w 6530564"/>
              <a:gd name="connsiteY3430" fmla="*/ 2159947 h 6858000"/>
              <a:gd name="connsiteX3431" fmla="*/ 6188241 w 6530564"/>
              <a:gd name="connsiteY3431" fmla="*/ 2157951 h 6858000"/>
              <a:gd name="connsiteX3432" fmla="*/ 6171235 w 6530564"/>
              <a:gd name="connsiteY3432" fmla="*/ 2146932 h 6858000"/>
              <a:gd name="connsiteX3433" fmla="*/ 6150235 w 6530564"/>
              <a:gd name="connsiteY3433" fmla="*/ 2117229 h 6858000"/>
              <a:gd name="connsiteX3434" fmla="*/ 6149238 w 6530564"/>
              <a:gd name="connsiteY3434" fmla="*/ 2112559 h 6858000"/>
              <a:gd name="connsiteX3435" fmla="*/ 6153909 w 6530564"/>
              <a:gd name="connsiteY3435" fmla="*/ 2111560 h 6858000"/>
              <a:gd name="connsiteX3436" fmla="*/ 6158581 w 6530564"/>
              <a:gd name="connsiteY3436" fmla="*/ 2110562 h 6858000"/>
              <a:gd name="connsiteX3437" fmla="*/ 6157582 w 6530564"/>
              <a:gd name="connsiteY3437" fmla="*/ 2105892 h 6858000"/>
              <a:gd name="connsiteX3438" fmla="*/ 6147921 w 6530564"/>
              <a:gd name="connsiteY3438" fmla="*/ 2083534 h 6858000"/>
              <a:gd name="connsiteX3439" fmla="*/ 6152592 w 6530564"/>
              <a:gd name="connsiteY3439" fmla="*/ 2082535 h 6858000"/>
              <a:gd name="connsiteX3440" fmla="*/ 6151595 w 6530564"/>
              <a:gd name="connsiteY3440" fmla="*/ 2077865 h 6858000"/>
              <a:gd name="connsiteX3441" fmla="*/ 6145926 w 6530564"/>
              <a:gd name="connsiteY3441" fmla="*/ 2074193 h 6858000"/>
              <a:gd name="connsiteX3442" fmla="*/ 6089597 w 6530564"/>
              <a:gd name="connsiteY3442" fmla="*/ 1993426 h 6858000"/>
              <a:gd name="connsiteX3443" fmla="*/ 6019255 w 6530564"/>
              <a:gd name="connsiteY3443" fmla="*/ 1915656 h 6858000"/>
              <a:gd name="connsiteX3444" fmla="*/ 5960249 w 6530564"/>
              <a:gd name="connsiteY3444" fmla="*/ 1845230 h 6858000"/>
              <a:gd name="connsiteX3445" fmla="*/ 5903921 w 6530564"/>
              <a:gd name="connsiteY3445" fmla="*/ 1764465 h 6858000"/>
              <a:gd name="connsiteX3446" fmla="*/ 5875576 w 6530564"/>
              <a:gd name="connsiteY3446" fmla="*/ 1746097 h 6858000"/>
              <a:gd name="connsiteX3447" fmla="*/ 5874577 w 6530564"/>
              <a:gd name="connsiteY3447" fmla="*/ 1741428 h 6858000"/>
              <a:gd name="connsiteX3448" fmla="*/ 5867911 w 6530564"/>
              <a:gd name="connsiteY3448" fmla="*/ 1733084 h 6858000"/>
              <a:gd name="connsiteX3449" fmla="*/ 5864239 w 6530564"/>
              <a:gd name="connsiteY3449" fmla="*/ 1738752 h 6858000"/>
              <a:gd name="connsiteX3450" fmla="*/ 5653531 w 6530564"/>
              <a:gd name="connsiteY3450" fmla="*/ 1529790 h 6858000"/>
              <a:gd name="connsiteX3451" fmla="*/ 5652531 w 6530564"/>
              <a:gd name="connsiteY3451" fmla="*/ 1525119 h 6858000"/>
              <a:gd name="connsiteX3452" fmla="*/ 5697884 w 6530564"/>
              <a:gd name="connsiteY3452" fmla="*/ 1554504 h 6858000"/>
              <a:gd name="connsiteX3453" fmla="*/ 5701875 w 6530564"/>
              <a:gd name="connsiteY3453" fmla="*/ 1573189 h 6858000"/>
              <a:gd name="connsiteX3454" fmla="*/ 5742557 w 6530564"/>
              <a:gd name="connsiteY3454" fmla="*/ 1603571 h 6858000"/>
              <a:gd name="connsiteX3455" fmla="*/ 5779564 w 6530564"/>
              <a:gd name="connsiteY3455" fmla="*/ 1639622 h 6858000"/>
              <a:gd name="connsiteX3456" fmla="*/ 5840245 w 6530564"/>
              <a:gd name="connsiteY3456" fmla="*/ 1695037 h 6858000"/>
              <a:gd name="connsiteX3457" fmla="*/ 5879249 w 6530564"/>
              <a:gd name="connsiteY3457" fmla="*/ 1740430 h 6858000"/>
              <a:gd name="connsiteX3458" fmla="*/ 5934262 w 6530564"/>
              <a:gd name="connsiteY3458" fmla="*/ 1792171 h 6858000"/>
              <a:gd name="connsiteX3459" fmla="*/ 5935261 w 6530564"/>
              <a:gd name="connsiteY3459" fmla="*/ 1796841 h 6858000"/>
              <a:gd name="connsiteX3460" fmla="*/ 5936258 w 6530564"/>
              <a:gd name="connsiteY3460" fmla="*/ 1801513 h 6858000"/>
              <a:gd name="connsiteX3461" fmla="*/ 5940929 w 6530564"/>
              <a:gd name="connsiteY3461" fmla="*/ 1800515 h 6858000"/>
              <a:gd name="connsiteX3462" fmla="*/ 5955260 w 6530564"/>
              <a:gd name="connsiteY3462" fmla="*/ 1821873 h 6858000"/>
              <a:gd name="connsiteX3463" fmla="*/ 5956259 w 6530564"/>
              <a:gd name="connsiteY3463" fmla="*/ 1826546 h 6858000"/>
              <a:gd name="connsiteX3464" fmla="*/ 5961927 w 6530564"/>
              <a:gd name="connsiteY3464" fmla="*/ 1830220 h 6858000"/>
              <a:gd name="connsiteX3465" fmla="*/ 5960930 w 6530564"/>
              <a:gd name="connsiteY3465" fmla="*/ 1825547 h 6858000"/>
              <a:gd name="connsiteX3466" fmla="*/ 6004605 w 6530564"/>
              <a:gd name="connsiteY3466" fmla="*/ 1869943 h 6858000"/>
              <a:gd name="connsiteX3467" fmla="*/ 5999933 w 6530564"/>
              <a:gd name="connsiteY3467" fmla="*/ 1870942 h 6858000"/>
              <a:gd name="connsiteX3468" fmla="*/ 6000931 w 6530564"/>
              <a:gd name="connsiteY3468" fmla="*/ 1875612 h 6858000"/>
              <a:gd name="connsiteX3469" fmla="*/ 6006601 w 6530564"/>
              <a:gd name="connsiteY3469" fmla="*/ 1879284 h 6858000"/>
              <a:gd name="connsiteX3470" fmla="*/ 6011271 w 6530564"/>
              <a:gd name="connsiteY3470" fmla="*/ 1878287 h 6858000"/>
              <a:gd name="connsiteX3471" fmla="*/ 6012269 w 6530564"/>
              <a:gd name="connsiteY3471" fmla="*/ 1882958 h 6858000"/>
              <a:gd name="connsiteX3472" fmla="*/ 6027599 w 6530564"/>
              <a:gd name="connsiteY3472" fmla="*/ 1908989 h 6858000"/>
              <a:gd name="connsiteX3473" fmla="*/ 6037939 w 6530564"/>
              <a:gd name="connsiteY3473" fmla="*/ 1911662 h 6858000"/>
              <a:gd name="connsiteX3474" fmla="*/ 6044605 w 6530564"/>
              <a:gd name="connsiteY3474" fmla="*/ 1920008 h 6858000"/>
              <a:gd name="connsiteX3475" fmla="*/ 6040933 w 6530564"/>
              <a:gd name="connsiteY3475" fmla="*/ 1925676 h 6858000"/>
              <a:gd name="connsiteX3476" fmla="*/ 6046601 w 6530564"/>
              <a:gd name="connsiteY3476" fmla="*/ 1929349 h 6858000"/>
              <a:gd name="connsiteX3477" fmla="*/ 6052271 w 6530564"/>
              <a:gd name="connsiteY3477" fmla="*/ 1933023 h 6858000"/>
              <a:gd name="connsiteX3478" fmla="*/ 6084607 w 6530564"/>
              <a:gd name="connsiteY3478" fmla="*/ 1970071 h 6858000"/>
              <a:gd name="connsiteX3479" fmla="*/ 6075945 w 6530564"/>
              <a:gd name="connsiteY3479" fmla="*/ 1952386 h 6858000"/>
              <a:gd name="connsiteX3480" fmla="*/ 6057939 w 6530564"/>
              <a:gd name="connsiteY3480" fmla="*/ 1936695 h 6858000"/>
              <a:gd name="connsiteX3481" fmla="*/ 6056941 w 6530564"/>
              <a:gd name="connsiteY3481" fmla="*/ 1932024 h 6858000"/>
              <a:gd name="connsiteX3482" fmla="*/ 6055943 w 6530564"/>
              <a:gd name="connsiteY3482" fmla="*/ 1927353 h 6858000"/>
              <a:gd name="connsiteX3483" fmla="*/ 6049276 w 6530564"/>
              <a:gd name="connsiteY3483" fmla="*/ 1919009 h 6858000"/>
              <a:gd name="connsiteX3484" fmla="*/ 6017937 w 6530564"/>
              <a:gd name="connsiteY3484" fmla="*/ 1886631 h 6858000"/>
              <a:gd name="connsiteX3485" fmla="*/ 6015942 w 6530564"/>
              <a:gd name="connsiteY3485" fmla="*/ 1877290 h 6858000"/>
              <a:gd name="connsiteX3486" fmla="*/ 6014943 w 6530564"/>
              <a:gd name="connsiteY3486" fmla="*/ 1872617 h 6858000"/>
              <a:gd name="connsiteX3487" fmla="*/ 6012949 w 6530564"/>
              <a:gd name="connsiteY3487" fmla="*/ 1863276 h 6858000"/>
              <a:gd name="connsiteX3488" fmla="*/ 6008279 w 6530564"/>
              <a:gd name="connsiteY3488" fmla="*/ 1864274 h 6858000"/>
              <a:gd name="connsiteX3489" fmla="*/ 6003605 w 6530564"/>
              <a:gd name="connsiteY3489" fmla="*/ 1865272 h 6858000"/>
              <a:gd name="connsiteX3490" fmla="*/ 5985601 w 6530564"/>
              <a:gd name="connsiteY3490" fmla="*/ 1849581 h 6858000"/>
              <a:gd name="connsiteX3491" fmla="*/ 5965600 w 6530564"/>
              <a:gd name="connsiteY3491" fmla="*/ 1824550 h 6858000"/>
              <a:gd name="connsiteX3492" fmla="*/ 5964603 w 6530564"/>
              <a:gd name="connsiteY3492" fmla="*/ 1819878 h 6858000"/>
              <a:gd name="connsiteX3493" fmla="*/ 5963605 w 6530564"/>
              <a:gd name="connsiteY3493" fmla="*/ 1815208 h 6858000"/>
              <a:gd name="connsiteX3494" fmla="*/ 5945599 w 6530564"/>
              <a:gd name="connsiteY3494" fmla="*/ 1799518 h 6858000"/>
              <a:gd name="connsiteX3495" fmla="*/ 5951268 w 6530564"/>
              <a:gd name="connsiteY3495" fmla="*/ 1803190 h 6858000"/>
              <a:gd name="connsiteX3496" fmla="*/ 5950271 w 6530564"/>
              <a:gd name="connsiteY3496" fmla="*/ 1798519 h 6858000"/>
              <a:gd name="connsiteX3497" fmla="*/ 5944601 w 6530564"/>
              <a:gd name="connsiteY3497" fmla="*/ 1794847 h 6858000"/>
              <a:gd name="connsiteX3498" fmla="*/ 5938933 w 6530564"/>
              <a:gd name="connsiteY3498" fmla="*/ 1791173 h 6858000"/>
              <a:gd name="connsiteX3499" fmla="*/ 5931269 w 6530564"/>
              <a:gd name="connsiteY3499" fmla="*/ 1778159 h 6858000"/>
              <a:gd name="connsiteX3500" fmla="*/ 5919929 w 6530564"/>
              <a:gd name="connsiteY3500" fmla="*/ 1770811 h 6858000"/>
              <a:gd name="connsiteX3501" fmla="*/ 5930269 w 6530564"/>
              <a:gd name="connsiteY3501" fmla="*/ 1773488 h 6858000"/>
              <a:gd name="connsiteX3502" fmla="*/ 5913263 w 6530564"/>
              <a:gd name="connsiteY3502" fmla="*/ 1762468 h 6858000"/>
              <a:gd name="connsiteX3503" fmla="*/ 5894260 w 6530564"/>
              <a:gd name="connsiteY3503" fmla="*/ 1742107 h 6858000"/>
              <a:gd name="connsiteX3504" fmla="*/ 5908274 w 6530564"/>
              <a:gd name="connsiteY3504" fmla="*/ 1739112 h 6858000"/>
              <a:gd name="connsiteX3505" fmla="*/ 5885598 w 6530564"/>
              <a:gd name="connsiteY3505" fmla="*/ 1724422 h 6858000"/>
              <a:gd name="connsiteX3506" fmla="*/ 5890269 w 6530564"/>
              <a:gd name="connsiteY3506" fmla="*/ 1723424 h 6858000"/>
              <a:gd name="connsiteX3507" fmla="*/ 5889272 w 6530564"/>
              <a:gd name="connsiteY3507" fmla="*/ 1718751 h 6858000"/>
              <a:gd name="connsiteX3508" fmla="*/ 5883602 w 6530564"/>
              <a:gd name="connsiteY3508" fmla="*/ 1715079 h 6858000"/>
              <a:gd name="connsiteX3509" fmla="*/ 5866595 w 6530564"/>
              <a:gd name="connsiteY3509" fmla="*/ 1704060 h 6858000"/>
              <a:gd name="connsiteX3510" fmla="*/ 5859927 w 6530564"/>
              <a:gd name="connsiteY3510" fmla="*/ 1695716 h 6858000"/>
              <a:gd name="connsiteX3511" fmla="*/ 5854258 w 6530564"/>
              <a:gd name="connsiteY3511" fmla="*/ 1692043 h 6858000"/>
              <a:gd name="connsiteX3512" fmla="*/ 5855257 w 6530564"/>
              <a:gd name="connsiteY3512" fmla="*/ 1696713 h 6858000"/>
              <a:gd name="connsiteX3513" fmla="*/ 5856255 w 6530564"/>
              <a:gd name="connsiteY3513" fmla="*/ 1701383 h 6858000"/>
              <a:gd name="connsiteX3514" fmla="*/ 5824917 w 6530564"/>
              <a:gd name="connsiteY3514" fmla="*/ 1669006 h 6858000"/>
              <a:gd name="connsiteX3515" fmla="*/ 5839927 w 6530564"/>
              <a:gd name="connsiteY3515" fmla="*/ 1670683 h 6858000"/>
              <a:gd name="connsiteX3516" fmla="*/ 5805913 w 6530564"/>
              <a:gd name="connsiteY3516" fmla="*/ 1648645 h 6858000"/>
              <a:gd name="connsiteX3517" fmla="*/ 5774575 w 6530564"/>
              <a:gd name="connsiteY3517" fmla="*/ 1616266 h 6858000"/>
              <a:gd name="connsiteX3518" fmla="*/ 5780245 w 6530564"/>
              <a:gd name="connsiteY3518" fmla="*/ 1619939 h 6858000"/>
              <a:gd name="connsiteX3519" fmla="*/ 5784915 w 6530564"/>
              <a:gd name="connsiteY3519" fmla="*/ 1618942 h 6858000"/>
              <a:gd name="connsiteX3520" fmla="*/ 5789585 w 6530564"/>
              <a:gd name="connsiteY3520" fmla="*/ 1617944 h 6858000"/>
              <a:gd name="connsiteX3521" fmla="*/ 5782919 w 6530564"/>
              <a:gd name="connsiteY3521" fmla="*/ 1609599 h 6858000"/>
              <a:gd name="connsiteX3522" fmla="*/ 5787589 w 6530564"/>
              <a:gd name="connsiteY3522" fmla="*/ 1608602 h 6858000"/>
              <a:gd name="connsiteX3523" fmla="*/ 5793259 w 6530564"/>
              <a:gd name="connsiteY3523" fmla="*/ 1612274 h 6858000"/>
              <a:gd name="connsiteX3524" fmla="*/ 5794257 w 6530564"/>
              <a:gd name="connsiteY3524" fmla="*/ 1616947 h 6858000"/>
              <a:gd name="connsiteX3525" fmla="*/ 5799925 w 6530564"/>
              <a:gd name="connsiteY3525" fmla="*/ 1620620 h 6858000"/>
              <a:gd name="connsiteX3526" fmla="*/ 5805595 w 6530564"/>
              <a:gd name="connsiteY3526" fmla="*/ 1624292 h 6858000"/>
              <a:gd name="connsiteX3527" fmla="*/ 5930950 w 6530564"/>
              <a:gd name="connsiteY3527" fmla="*/ 1753805 h 6858000"/>
              <a:gd name="connsiteX3528" fmla="*/ 5931947 w 6530564"/>
              <a:gd name="connsiteY3528" fmla="*/ 1758476 h 6858000"/>
              <a:gd name="connsiteX3529" fmla="*/ 5937615 w 6530564"/>
              <a:gd name="connsiteY3529" fmla="*/ 1762149 h 6858000"/>
              <a:gd name="connsiteX3530" fmla="*/ 5962289 w 6530564"/>
              <a:gd name="connsiteY3530" fmla="*/ 1786184 h 6858000"/>
              <a:gd name="connsiteX3531" fmla="*/ 5969953 w 6530564"/>
              <a:gd name="connsiteY3531" fmla="*/ 1799200 h 6858000"/>
              <a:gd name="connsiteX3532" fmla="*/ 5975622 w 6530564"/>
              <a:gd name="connsiteY3532" fmla="*/ 1802871 h 6858000"/>
              <a:gd name="connsiteX3533" fmla="*/ 6005963 w 6530564"/>
              <a:gd name="connsiteY3533" fmla="*/ 1830579 h 6858000"/>
              <a:gd name="connsiteX3534" fmla="*/ 6011631 w 6530564"/>
              <a:gd name="connsiteY3534" fmla="*/ 1834252 h 6858000"/>
              <a:gd name="connsiteX3535" fmla="*/ 6014625 w 6530564"/>
              <a:gd name="connsiteY3535" fmla="*/ 1848264 h 6858000"/>
              <a:gd name="connsiteX3536" fmla="*/ 6044965 w 6530564"/>
              <a:gd name="connsiteY3536" fmla="*/ 1875972 h 6858000"/>
              <a:gd name="connsiteX3537" fmla="*/ 6050635 w 6530564"/>
              <a:gd name="connsiteY3537" fmla="*/ 1879645 h 6858000"/>
              <a:gd name="connsiteX3538" fmla="*/ 6051633 w 6530564"/>
              <a:gd name="connsiteY3538" fmla="*/ 1884316 h 6858000"/>
              <a:gd name="connsiteX3539" fmla="*/ 6140299 w 6530564"/>
              <a:gd name="connsiteY3539" fmla="*/ 2002132 h 6858000"/>
              <a:gd name="connsiteX3540" fmla="*/ 6152635 w 6530564"/>
              <a:gd name="connsiteY3540" fmla="*/ 2014149 h 6858000"/>
              <a:gd name="connsiteX3541" fmla="*/ 6155629 w 6530564"/>
              <a:gd name="connsiteY3541" fmla="*/ 2028161 h 6858000"/>
              <a:gd name="connsiteX3542" fmla="*/ 6164971 w 6530564"/>
              <a:gd name="connsiteY3542" fmla="*/ 2026165 h 6858000"/>
              <a:gd name="connsiteX3543" fmla="*/ 6171637 w 6530564"/>
              <a:gd name="connsiteY3543" fmla="*/ 2034509 h 6858000"/>
              <a:gd name="connsiteX3544" fmla="*/ 6208963 w 6530564"/>
              <a:gd name="connsiteY3544" fmla="*/ 2094914 h 6858000"/>
              <a:gd name="connsiteX3545" fmla="*/ 6209963 w 6530564"/>
              <a:gd name="connsiteY3545" fmla="*/ 2099585 h 6858000"/>
              <a:gd name="connsiteX3546" fmla="*/ 6211957 w 6530564"/>
              <a:gd name="connsiteY3546" fmla="*/ 2108927 h 6858000"/>
              <a:gd name="connsiteX3547" fmla="*/ 6216629 w 6530564"/>
              <a:gd name="connsiteY3547" fmla="*/ 2107929 h 6858000"/>
              <a:gd name="connsiteX3548" fmla="*/ 6264295 w 6530564"/>
              <a:gd name="connsiteY3548" fmla="*/ 2171008 h 6858000"/>
              <a:gd name="connsiteX3549" fmla="*/ 6321623 w 6530564"/>
              <a:gd name="connsiteY3549" fmla="*/ 2256444 h 6858000"/>
              <a:gd name="connsiteX3550" fmla="*/ 6351284 w 6530564"/>
              <a:gd name="connsiteY3550" fmla="*/ 2303835 h 6858000"/>
              <a:gd name="connsiteX3551" fmla="*/ 6352281 w 6530564"/>
              <a:gd name="connsiteY3551" fmla="*/ 2308505 h 6858000"/>
              <a:gd name="connsiteX3552" fmla="*/ 6353279 w 6530564"/>
              <a:gd name="connsiteY3552" fmla="*/ 2313176 h 6858000"/>
              <a:gd name="connsiteX3553" fmla="*/ 6354277 w 6530564"/>
              <a:gd name="connsiteY3553" fmla="*/ 2317847 h 6858000"/>
              <a:gd name="connsiteX3554" fmla="*/ 6358947 w 6530564"/>
              <a:gd name="connsiteY3554" fmla="*/ 2316850 h 6858000"/>
              <a:gd name="connsiteX3555" fmla="*/ 6369289 w 6530564"/>
              <a:gd name="connsiteY3555" fmla="*/ 2319526 h 6858000"/>
              <a:gd name="connsiteX3556" fmla="*/ 6385616 w 6530564"/>
              <a:gd name="connsiteY3556" fmla="*/ 2350226 h 6858000"/>
              <a:gd name="connsiteX3557" fmla="*/ 6396955 w 6530564"/>
              <a:gd name="connsiteY3557" fmla="*/ 2357572 h 6858000"/>
              <a:gd name="connsiteX3558" fmla="*/ 6361624 w 6530564"/>
              <a:gd name="connsiteY3558" fmla="*/ 2306510 h 6858000"/>
              <a:gd name="connsiteX3559" fmla="*/ 6359627 w 6530564"/>
              <a:gd name="connsiteY3559" fmla="*/ 2297168 h 6858000"/>
              <a:gd name="connsiteX3560" fmla="*/ 6353959 w 6530564"/>
              <a:gd name="connsiteY3560" fmla="*/ 2293494 h 6858000"/>
              <a:gd name="connsiteX3561" fmla="*/ 6314637 w 6530564"/>
              <a:gd name="connsiteY3561" fmla="*/ 2223747 h 6858000"/>
              <a:gd name="connsiteX3562" fmla="*/ 6212319 w 6530564"/>
              <a:gd name="connsiteY3562" fmla="*/ 2064893 h 6858000"/>
              <a:gd name="connsiteX3563" fmla="*/ 6107325 w 6530564"/>
              <a:gd name="connsiteY3563" fmla="*/ 1916375 h 6858000"/>
              <a:gd name="connsiteX3564" fmla="*/ 6088323 w 6530564"/>
              <a:gd name="connsiteY3564" fmla="*/ 1896015 h 6858000"/>
              <a:gd name="connsiteX3565" fmla="*/ 6007323 w 6530564"/>
              <a:gd name="connsiteY3565" fmla="*/ 1791215 h 6858000"/>
              <a:gd name="connsiteX3566" fmla="*/ 5975983 w 6530564"/>
              <a:gd name="connsiteY3566" fmla="*/ 1758836 h 6858000"/>
              <a:gd name="connsiteX3567" fmla="*/ 5907636 w 6530564"/>
              <a:gd name="connsiteY3567" fmla="*/ 1690407 h 6858000"/>
              <a:gd name="connsiteX3568" fmla="*/ 5789947 w 6530564"/>
              <a:gd name="connsiteY3568" fmla="*/ 1573908 h 6858000"/>
              <a:gd name="connsiteX3569" fmla="*/ 5761602 w 6530564"/>
              <a:gd name="connsiteY3569" fmla="*/ 1555544 h 6858000"/>
              <a:gd name="connsiteX3570" fmla="*/ 5729265 w 6530564"/>
              <a:gd name="connsiteY3570" fmla="*/ 1518494 h 6858000"/>
              <a:gd name="connsiteX3571" fmla="*/ 5718925 w 6530564"/>
              <a:gd name="connsiteY3571" fmla="*/ 1515819 h 6858000"/>
              <a:gd name="connsiteX3572" fmla="*/ 5658243 w 6530564"/>
              <a:gd name="connsiteY3572" fmla="*/ 1460405 h 6858000"/>
              <a:gd name="connsiteX3573" fmla="*/ 5637563 w 6530564"/>
              <a:gd name="connsiteY3573" fmla="*/ 1455055 h 6858000"/>
              <a:gd name="connsiteX3574" fmla="*/ 5624228 w 6530564"/>
              <a:gd name="connsiteY3574" fmla="*/ 1438365 h 6858000"/>
              <a:gd name="connsiteX3575" fmla="*/ 5452165 w 6530564"/>
              <a:gd name="connsiteY3575" fmla="*/ 1318832 h 6858000"/>
              <a:gd name="connsiteX3576" fmla="*/ 5377469 w 6530564"/>
              <a:gd name="connsiteY3576" fmla="*/ 1266412 h 6858000"/>
              <a:gd name="connsiteX3577" fmla="*/ 5334113 w 6530564"/>
              <a:gd name="connsiteY3577" fmla="*/ 1246370 h 6858000"/>
              <a:gd name="connsiteX3578" fmla="*/ 5321779 w 6530564"/>
              <a:gd name="connsiteY3578" fmla="*/ 1234352 h 6858000"/>
              <a:gd name="connsiteX3579" fmla="*/ 5300101 w 6530564"/>
              <a:gd name="connsiteY3579" fmla="*/ 1224331 h 6858000"/>
              <a:gd name="connsiteX3580" fmla="*/ 5299103 w 6530564"/>
              <a:gd name="connsiteY3580" fmla="*/ 1219660 h 6858000"/>
              <a:gd name="connsiteX3581" fmla="*/ 5325451 w 6530564"/>
              <a:gd name="connsiteY3581" fmla="*/ 1228683 h 6858000"/>
              <a:gd name="connsiteX3582" fmla="*/ 5326449 w 6530564"/>
              <a:gd name="connsiteY3582" fmla="*/ 1233354 h 6858000"/>
              <a:gd name="connsiteX3583" fmla="*/ 5336789 w 6530564"/>
              <a:gd name="connsiteY3583" fmla="*/ 1236030 h 6858000"/>
              <a:gd name="connsiteX3584" fmla="*/ 5341461 w 6530564"/>
              <a:gd name="connsiteY3584" fmla="*/ 1235032 h 6858000"/>
              <a:gd name="connsiteX3585" fmla="*/ 5347129 w 6530564"/>
              <a:gd name="connsiteY3585" fmla="*/ 1238705 h 6858000"/>
              <a:gd name="connsiteX3586" fmla="*/ 5351799 w 6530564"/>
              <a:gd name="connsiteY3586" fmla="*/ 1237706 h 6858000"/>
              <a:gd name="connsiteX3587" fmla="*/ 5384815 w 6530564"/>
              <a:gd name="connsiteY3587" fmla="*/ 1255074 h 6858000"/>
              <a:gd name="connsiteX3588" fmla="*/ 5390485 w 6530564"/>
              <a:gd name="connsiteY3588" fmla="*/ 1258747 h 6858000"/>
              <a:gd name="connsiteX3589" fmla="*/ 5395155 w 6530564"/>
              <a:gd name="connsiteY3589" fmla="*/ 1257748 h 6858000"/>
              <a:gd name="connsiteX3590" fmla="*/ 5396153 w 6530564"/>
              <a:gd name="connsiteY3590" fmla="*/ 1262419 h 6858000"/>
              <a:gd name="connsiteX3591" fmla="*/ 5392481 w 6530564"/>
              <a:gd name="connsiteY3591" fmla="*/ 1268089 h 6858000"/>
              <a:gd name="connsiteX3592" fmla="*/ 5416835 w 6530564"/>
              <a:gd name="connsiteY3592" fmla="*/ 1267768 h 6858000"/>
              <a:gd name="connsiteX3593" fmla="*/ 5457515 w 6530564"/>
              <a:gd name="connsiteY3593" fmla="*/ 1298152 h 6858000"/>
              <a:gd name="connsiteX3594" fmla="*/ 5452843 w 6530564"/>
              <a:gd name="connsiteY3594" fmla="*/ 1299151 h 6858000"/>
              <a:gd name="connsiteX3595" fmla="*/ 5458513 w 6530564"/>
              <a:gd name="connsiteY3595" fmla="*/ 1302825 h 6858000"/>
              <a:gd name="connsiteX3596" fmla="*/ 5443501 w 6530564"/>
              <a:gd name="connsiteY3596" fmla="*/ 1301145 h 6858000"/>
              <a:gd name="connsiteX3597" fmla="*/ 5469850 w 6530564"/>
              <a:gd name="connsiteY3597" fmla="*/ 1310170 h 6858000"/>
              <a:gd name="connsiteX3598" fmla="*/ 5476517 w 6530564"/>
              <a:gd name="connsiteY3598" fmla="*/ 1318514 h 6858000"/>
              <a:gd name="connsiteX3599" fmla="*/ 5482186 w 6530564"/>
              <a:gd name="connsiteY3599" fmla="*/ 1322188 h 6858000"/>
              <a:gd name="connsiteX3600" fmla="*/ 5485860 w 6530564"/>
              <a:gd name="connsiteY3600" fmla="*/ 1316519 h 6858000"/>
              <a:gd name="connsiteX3601" fmla="*/ 5519873 w 6530564"/>
              <a:gd name="connsiteY3601" fmla="*/ 1338556 h 6858000"/>
              <a:gd name="connsiteX3602" fmla="*/ 5525542 w 6530564"/>
              <a:gd name="connsiteY3602" fmla="*/ 1342228 h 6858000"/>
              <a:gd name="connsiteX3603" fmla="*/ 5530213 w 6530564"/>
              <a:gd name="connsiteY3603" fmla="*/ 1341231 h 6858000"/>
              <a:gd name="connsiteX3604" fmla="*/ 5637924 w 6530564"/>
              <a:gd name="connsiteY3604" fmla="*/ 1411021 h 6858000"/>
              <a:gd name="connsiteX3605" fmla="*/ 5645589 w 6530564"/>
              <a:gd name="connsiteY3605" fmla="*/ 1424035 h 6858000"/>
              <a:gd name="connsiteX3606" fmla="*/ 5655929 w 6530564"/>
              <a:gd name="connsiteY3606" fmla="*/ 1426710 h 6858000"/>
              <a:gd name="connsiteX3607" fmla="*/ 5738288 w 6530564"/>
              <a:gd name="connsiteY3607" fmla="*/ 1492145 h 6858000"/>
              <a:gd name="connsiteX3608" fmla="*/ 5821645 w 6530564"/>
              <a:gd name="connsiteY3608" fmla="*/ 1562252 h 6858000"/>
              <a:gd name="connsiteX3609" fmla="*/ 5829311 w 6530564"/>
              <a:gd name="connsiteY3609" fmla="*/ 1575267 h 6858000"/>
              <a:gd name="connsiteX3610" fmla="*/ 5832983 w 6530564"/>
              <a:gd name="connsiteY3610" fmla="*/ 1569599 h 6858000"/>
              <a:gd name="connsiteX3611" fmla="*/ 5876659 w 6530564"/>
              <a:gd name="connsiteY3611" fmla="*/ 1613995 h 6858000"/>
              <a:gd name="connsiteX3612" fmla="*/ 5906998 w 6530564"/>
              <a:gd name="connsiteY3612" fmla="*/ 1641700 h 6858000"/>
              <a:gd name="connsiteX3613" fmla="*/ 5956341 w 6530564"/>
              <a:gd name="connsiteY3613" fmla="*/ 1689770 h 6858000"/>
              <a:gd name="connsiteX3614" fmla="*/ 6019021 w 6530564"/>
              <a:gd name="connsiteY3614" fmla="*/ 1754527 h 6858000"/>
              <a:gd name="connsiteX3615" fmla="*/ 6021017 w 6530564"/>
              <a:gd name="connsiteY3615" fmla="*/ 1763868 h 6858000"/>
              <a:gd name="connsiteX3616" fmla="*/ 6085689 w 6530564"/>
              <a:gd name="connsiteY3616" fmla="*/ 1837968 h 6858000"/>
              <a:gd name="connsiteX3617" fmla="*/ 6097027 w 6530564"/>
              <a:gd name="connsiteY3617" fmla="*/ 1845313 h 6858000"/>
              <a:gd name="connsiteX3618" fmla="*/ 6124692 w 6530564"/>
              <a:gd name="connsiteY3618" fmla="*/ 1883360 h 6858000"/>
              <a:gd name="connsiteX3619" fmla="*/ 6148365 w 6530564"/>
              <a:gd name="connsiteY3619" fmla="*/ 1902723 h 6858000"/>
              <a:gd name="connsiteX3620" fmla="*/ 6207689 w 6530564"/>
              <a:gd name="connsiteY3620" fmla="*/ 1997502 h 6858000"/>
              <a:gd name="connsiteX3621" fmla="*/ 6292683 w 6530564"/>
              <a:gd name="connsiteY3621" fmla="*/ 2120986 h 6858000"/>
              <a:gd name="connsiteX3622" fmla="*/ 6319349 w 6530564"/>
              <a:gd name="connsiteY3622" fmla="*/ 2154362 h 6858000"/>
              <a:gd name="connsiteX3623" fmla="*/ 6313681 w 6530564"/>
              <a:gd name="connsiteY3623" fmla="*/ 2150689 h 6858000"/>
              <a:gd name="connsiteX3624" fmla="*/ 6343343 w 6530564"/>
              <a:gd name="connsiteY3624" fmla="*/ 2198078 h 6858000"/>
              <a:gd name="connsiteX3625" fmla="*/ 6346335 w 6530564"/>
              <a:gd name="connsiteY3625" fmla="*/ 2212090 h 6858000"/>
              <a:gd name="connsiteX3626" fmla="*/ 6424979 w 6530564"/>
              <a:gd name="connsiteY3626" fmla="*/ 2351584 h 6858000"/>
              <a:gd name="connsiteX3627" fmla="*/ 6420309 w 6530564"/>
              <a:gd name="connsiteY3627" fmla="*/ 2352581 h 6858000"/>
              <a:gd name="connsiteX3628" fmla="*/ 6421307 w 6530564"/>
              <a:gd name="connsiteY3628" fmla="*/ 2357252 h 6858000"/>
              <a:gd name="connsiteX3629" fmla="*/ 6426975 w 6530564"/>
              <a:gd name="connsiteY3629" fmla="*/ 2360926 h 6858000"/>
              <a:gd name="connsiteX3630" fmla="*/ 6451966 w 6530564"/>
              <a:gd name="connsiteY3630" fmla="*/ 2409313 h 6858000"/>
              <a:gd name="connsiteX3631" fmla="*/ 6452965 w 6530564"/>
              <a:gd name="connsiteY3631" fmla="*/ 2413983 h 6858000"/>
              <a:gd name="connsiteX3632" fmla="*/ 6453963 w 6530564"/>
              <a:gd name="connsiteY3632" fmla="*/ 2418656 h 6858000"/>
              <a:gd name="connsiteX3633" fmla="*/ 6458633 w 6530564"/>
              <a:gd name="connsiteY3633" fmla="*/ 2417657 h 6858000"/>
              <a:gd name="connsiteX3634" fmla="*/ 6457635 w 6530564"/>
              <a:gd name="connsiteY3634" fmla="*/ 2412986 h 6858000"/>
              <a:gd name="connsiteX3635" fmla="*/ 6466299 w 6530564"/>
              <a:gd name="connsiteY3635" fmla="*/ 2430673 h 6858000"/>
              <a:gd name="connsiteX3636" fmla="*/ 6475639 w 6530564"/>
              <a:gd name="connsiteY3636" fmla="*/ 2428676 h 6858000"/>
              <a:gd name="connsiteX3637" fmla="*/ 6467975 w 6530564"/>
              <a:gd name="connsiteY3637" fmla="*/ 2415661 h 6858000"/>
              <a:gd name="connsiteX3638" fmla="*/ 6472646 w 6530564"/>
              <a:gd name="connsiteY3638" fmla="*/ 2414663 h 6858000"/>
              <a:gd name="connsiteX3639" fmla="*/ 6445979 w 6530564"/>
              <a:gd name="connsiteY3639" fmla="*/ 2381288 h 6858000"/>
              <a:gd name="connsiteX3640" fmla="*/ 6443981 w 6530564"/>
              <a:gd name="connsiteY3640" fmla="*/ 2371946 h 6858000"/>
              <a:gd name="connsiteX3641" fmla="*/ 6442985 w 6530564"/>
              <a:gd name="connsiteY3641" fmla="*/ 2367276 h 6858000"/>
              <a:gd name="connsiteX3642" fmla="*/ 6441987 w 6530564"/>
              <a:gd name="connsiteY3642" fmla="*/ 2362603 h 6858000"/>
              <a:gd name="connsiteX3643" fmla="*/ 6437315 w 6530564"/>
              <a:gd name="connsiteY3643" fmla="*/ 2363602 h 6858000"/>
              <a:gd name="connsiteX3644" fmla="*/ 6435319 w 6530564"/>
              <a:gd name="connsiteY3644" fmla="*/ 2354259 h 6858000"/>
              <a:gd name="connsiteX3645" fmla="*/ 6445659 w 6530564"/>
              <a:gd name="connsiteY3645" fmla="*/ 2356934 h 6858000"/>
              <a:gd name="connsiteX3646" fmla="*/ 6437995 w 6530564"/>
              <a:gd name="connsiteY3646" fmla="*/ 2343919 h 6858000"/>
              <a:gd name="connsiteX3647" fmla="*/ 6436996 w 6530564"/>
              <a:gd name="connsiteY3647" fmla="*/ 2339248 h 6858000"/>
              <a:gd name="connsiteX3648" fmla="*/ 6435999 w 6530564"/>
              <a:gd name="connsiteY3648" fmla="*/ 2334578 h 6858000"/>
              <a:gd name="connsiteX3649" fmla="*/ 6435001 w 6530564"/>
              <a:gd name="connsiteY3649" fmla="*/ 2329906 h 6858000"/>
              <a:gd name="connsiteX3650" fmla="*/ 6426338 w 6530564"/>
              <a:gd name="connsiteY3650" fmla="*/ 2312220 h 6858000"/>
              <a:gd name="connsiteX3651" fmla="*/ 6420669 w 6530564"/>
              <a:gd name="connsiteY3651" fmla="*/ 2308548 h 6858000"/>
              <a:gd name="connsiteX3652" fmla="*/ 6396677 w 6530564"/>
              <a:gd name="connsiteY3652" fmla="*/ 2264832 h 6858000"/>
              <a:gd name="connsiteX3653" fmla="*/ 6394681 w 6530564"/>
              <a:gd name="connsiteY3653" fmla="*/ 2255488 h 6858000"/>
              <a:gd name="connsiteX3654" fmla="*/ 6390010 w 6530564"/>
              <a:gd name="connsiteY3654" fmla="*/ 2256487 h 6858000"/>
              <a:gd name="connsiteX3655" fmla="*/ 6367015 w 6530564"/>
              <a:gd name="connsiteY3655" fmla="*/ 2217441 h 6858000"/>
              <a:gd name="connsiteX3656" fmla="*/ 6362345 w 6530564"/>
              <a:gd name="connsiteY3656" fmla="*/ 2218440 h 6858000"/>
              <a:gd name="connsiteX3657" fmla="*/ 6361347 w 6530564"/>
              <a:gd name="connsiteY3657" fmla="*/ 2213768 h 6858000"/>
              <a:gd name="connsiteX3658" fmla="*/ 6366017 w 6530564"/>
              <a:gd name="connsiteY3658" fmla="*/ 2212771 h 6858000"/>
              <a:gd name="connsiteX3659" fmla="*/ 6365019 w 6530564"/>
              <a:gd name="connsiteY3659" fmla="*/ 2208100 h 6858000"/>
              <a:gd name="connsiteX3660" fmla="*/ 6359351 w 6530564"/>
              <a:gd name="connsiteY3660" fmla="*/ 2204426 h 6858000"/>
              <a:gd name="connsiteX3661" fmla="*/ 6289369 w 6530564"/>
              <a:gd name="connsiteY3661" fmla="*/ 2082620 h 6858000"/>
              <a:gd name="connsiteX3662" fmla="*/ 6272043 w 6530564"/>
              <a:gd name="connsiteY3662" fmla="*/ 2047249 h 6858000"/>
              <a:gd name="connsiteX3663" fmla="*/ 6253041 w 6530564"/>
              <a:gd name="connsiteY3663" fmla="*/ 2026887 h 6858000"/>
              <a:gd name="connsiteX3664" fmla="*/ 6226373 w 6530564"/>
              <a:gd name="connsiteY3664" fmla="*/ 1993510 h 6858000"/>
              <a:gd name="connsiteX3665" fmla="*/ 6037705 w 6530564"/>
              <a:gd name="connsiteY3665" fmla="*/ 1750534 h 6858000"/>
              <a:gd name="connsiteX3666" fmla="*/ 6040378 w 6530564"/>
              <a:gd name="connsiteY3666" fmla="*/ 1740194 h 6858000"/>
              <a:gd name="connsiteX3667" fmla="*/ 6041377 w 6530564"/>
              <a:gd name="connsiteY3667" fmla="*/ 1744864 h 6858000"/>
              <a:gd name="connsiteX3668" fmla="*/ 6046048 w 6530564"/>
              <a:gd name="connsiteY3668" fmla="*/ 1743867 h 6858000"/>
              <a:gd name="connsiteX3669" fmla="*/ 6039381 w 6530564"/>
              <a:gd name="connsiteY3669" fmla="*/ 1735524 h 6858000"/>
              <a:gd name="connsiteX3670" fmla="*/ 6036386 w 6530564"/>
              <a:gd name="connsiteY3670" fmla="*/ 1721512 h 6858000"/>
              <a:gd name="connsiteX3671" fmla="*/ 6014709 w 6530564"/>
              <a:gd name="connsiteY3671" fmla="*/ 1711489 h 6858000"/>
              <a:gd name="connsiteX3672" fmla="*/ 6013711 w 6530564"/>
              <a:gd name="connsiteY3672" fmla="*/ 1706819 h 6858000"/>
              <a:gd name="connsiteX3673" fmla="*/ 6008043 w 6530564"/>
              <a:gd name="connsiteY3673" fmla="*/ 1703145 h 6858000"/>
              <a:gd name="connsiteX3674" fmla="*/ 6007045 w 6530564"/>
              <a:gd name="connsiteY3674" fmla="*/ 1698475 h 6858000"/>
              <a:gd name="connsiteX3675" fmla="*/ 6002374 w 6530564"/>
              <a:gd name="connsiteY3675" fmla="*/ 1699472 h 6858000"/>
              <a:gd name="connsiteX3676" fmla="*/ 5995707 w 6530564"/>
              <a:gd name="connsiteY3676" fmla="*/ 1691128 h 6858000"/>
              <a:gd name="connsiteX3677" fmla="*/ 5981375 w 6530564"/>
              <a:gd name="connsiteY3677" fmla="*/ 1669769 h 6858000"/>
              <a:gd name="connsiteX3678" fmla="*/ 5986045 w 6530564"/>
              <a:gd name="connsiteY3678" fmla="*/ 1668771 h 6858000"/>
              <a:gd name="connsiteX3679" fmla="*/ 5991715 w 6530564"/>
              <a:gd name="connsiteY3679" fmla="*/ 1672443 h 6858000"/>
              <a:gd name="connsiteX3680" fmla="*/ 5985048 w 6530564"/>
              <a:gd name="connsiteY3680" fmla="*/ 1664101 h 6858000"/>
              <a:gd name="connsiteX3681" fmla="*/ 5979379 w 6530564"/>
              <a:gd name="connsiteY3681" fmla="*/ 1660427 h 6858000"/>
              <a:gd name="connsiteX3682" fmla="*/ 5961375 w 6530564"/>
              <a:gd name="connsiteY3682" fmla="*/ 1644738 h 6858000"/>
              <a:gd name="connsiteX3683" fmla="*/ 5960376 w 6530564"/>
              <a:gd name="connsiteY3683" fmla="*/ 1640066 h 6858000"/>
              <a:gd name="connsiteX3684" fmla="*/ 5953710 w 6530564"/>
              <a:gd name="connsiteY3684" fmla="*/ 1631721 h 6858000"/>
              <a:gd name="connsiteX3685" fmla="*/ 5949037 w 6530564"/>
              <a:gd name="connsiteY3685" fmla="*/ 1632720 h 6858000"/>
              <a:gd name="connsiteX3686" fmla="*/ 5950036 w 6530564"/>
              <a:gd name="connsiteY3686" fmla="*/ 1637390 h 6858000"/>
              <a:gd name="connsiteX3687" fmla="*/ 5942371 w 6530564"/>
              <a:gd name="connsiteY3687" fmla="*/ 1624375 h 6858000"/>
              <a:gd name="connsiteX3688" fmla="*/ 5933029 w 6530564"/>
              <a:gd name="connsiteY3688" fmla="*/ 1626372 h 6858000"/>
              <a:gd name="connsiteX3689" fmla="*/ 5931033 w 6530564"/>
              <a:gd name="connsiteY3689" fmla="*/ 1617029 h 6858000"/>
              <a:gd name="connsiteX3690" fmla="*/ 5925364 w 6530564"/>
              <a:gd name="connsiteY3690" fmla="*/ 1613357 h 6858000"/>
              <a:gd name="connsiteX3691" fmla="*/ 5924365 w 6530564"/>
              <a:gd name="connsiteY3691" fmla="*/ 1608686 h 6858000"/>
              <a:gd name="connsiteX3692" fmla="*/ 5919695 w 6530564"/>
              <a:gd name="connsiteY3692" fmla="*/ 1609683 h 6858000"/>
              <a:gd name="connsiteX3693" fmla="*/ 5920694 w 6530564"/>
              <a:gd name="connsiteY3693" fmla="*/ 1614354 h 6858000"/>
              <a:gd name="connsiteX3694" fmla="*/ 5872349 w 6530564"/>
              <a:gd name="connsiteY3694" fmla="*/ 1570957 h 6858000"/>
              <a:gd name="connsiteX3695" fmla="*/ 5865681 w 6530564"/>
              <a:gd name="connsiteY3695" fmla="*/ 1562613 h 6858000"/>
              <a:gd name="connsiteX3696" fmla="*/ 5855341 w 6530564"/>
              <a:gd name="connsiteY3696" fmla="*/ 1559936 h 6858000"/>
              <a:gd name="connsiteX3697" fmla="*/ 5856125 w 6530564"/>
              <a:gd name="connsiteY3697" fmla="*/ 1563605 h 6858000"/>
              <a:gd name="connsiteX3698" fmla="*/ 5841049 w 6530564"/>
              <a:gd name="connsiteY3698" fmla="*/ 1551621 h 6858000"/>
              <a:gd name="connsiteX3699" fmla="*/ 5789989 w 6530564"/>
              <a:gd name="connsiteY3699" fmla="*/ 1505521 h 6858000"/>
              <a:gd name="connsiteX3700" fmla="*/ 5763639 w 6530564"/>
              <a:gd name="connsiteY3700" fmla="*/ 1496497 h 6858000"/>
              <a:gd name="connsiteX3701" fmla="*/ 5760645 w 6530564"/>
              <a:gd name="connsiteY3701" fmla="*/ 1482484 h 6858000"/>
              <a:gd name="connsiteX3702" fmla="*/ 5731302 w 6530564"/>
              <a:gd name="connsiteY3702" fmla="*/ 1459447 h 6858000"/>
              <a:gd name="connsiteX3703" fmla="*/ 5710622 w 6530564"/>
              <a:gd name="connsiteY3703" fmla="*/ 1454098 h 6858000"/>
              <a:gd name="connsiteX3704" fmla="*/ 5691620 w 6530564"/>
              <a:gd name="connsiteY3704" fmla="*/ 1433737 h 6858000"/>
              <a:gd name="connsiteX3705" fmla="*/ 5696290 w 6530564"/>
              <a:gd name="connsiteY3705" fmla="*/ 1432738 h 6858000"/>
              <a:gd name="connsiteX3706" fmla="*/ 5706631 w 6530564"/>
              <a:gd name="connsiteY3706" fmla="*/ 1435415 h 6858000"/>
              <a:gd name="connsiteX3707" fmla="*/ 5699964 w 6530564"/>
              <a:gd name="connsiteY3707" fmla="*/ 1427069 h 6858000"/>
              <a:gd name="connsiteX3708" fmla="*/ 5694295 w 6530564"/>
              <a:gd name="connsiteY3708" fmla="*/ 1423397 h 6858000"/>
              <a:gd name="connsiteX3709" fmla="*/ 5710304 w 6530564"/>
              <a:gd name="connsiteY3709" fmla="*/ 1429745 h 6858000"/>
              <a:gd name="connsiteX3710" fmla="*/ 5687628 w 6530564"/>
              <a:gd name="connsiteY3710" fmla="*/ 1415053 h 6858000"/>
              <a:gd name="connsiteX3711" fmla="*/ 5681959 w 6530564"/>
              <a:gd name="connsiteY3711" fmla="*/ 1411380 h 6858000"/>
              <a:gd name="connsiteX3712" fmla="*/ 5665951 w 6530564"/>
              <a:gd name="connsiteY3712" fmla="*/ 1405033 h 6858000"/>
              <a:gd name="connsiteX3713" fmla="*/ 5672618 w 6530564"/>
              <a:gd name="connsiteY3713" fmla="*/ 1413376 h 6858000"/>
              <a:gd name="connsiteX3714" fmla="*/ 5673615 w 6530564"/>
              <a:gd name="connsiteY3714" fmla="*/ 1418048 h 6858000"/>
              <a:gd name="connsiteX3715" fmla="*/ 5656608 w 6530564"/>
              <a:gd name="connsiteY3715" fmla="*/ 1407029 h 6858000"/>
              <a:gd name="connsiteX3716" fmla="*/ 5665271 w 6530564"/>
              <a:gd name="connsiteY3716" fmla="*/ 1424714 h 6858000"/>
              <a:gd name="connsiteX3717" fmla="*/ 5639602 w 6530564"/>
              <a:gd name="connsiteY3717" fmla="*/ 1396008 h 6858000"/>
              <a:gd name="connsiteX3718" fmla="*/ 5645271 w 6530564"/>
              <a:gd name="connsiteY3718" fmla="*/ 1399681 h 6858000"/>
              <a:gd name="connsiteX3719" fmla="*/ 5654611 w 6530564"/>
              <a:gd name="connsiteY3719" fmla="*/ 1397686 h 6858000"/>
              <a:gd name="connsiteX3720" fmla="*/ 5643275 w 6530564"/>
              <a:gd name="connsiteY3720" fmla="*/ 1390339 h 6858000"/>
              <a:gd name="connsiteX3721" fmla="*/ 5642277 w 6530564"/>
              <a:gd name="connsiteY3721" fmla="*/ 1385668 h 6858000"/>
              <a:gd name="connsiteX3722" fmla="*/ 5641279 w 6530564"/>
              <a:gd name="connsiteY3722" fmla="*/ 1380997 h 6858000"/>
              <a:gd name="connsiteX3723" fmla="*/ 5645949 w 6530564"/>
              <a:gd name="connsiteY3723" fmla="*/ 1379999 h 6858000"/>
              <a:gd name="connsiteX3724" fmla="*/ 5635609 w 6530564"/>
              <a:gd name="connsiteY3724" fmla="*/ 1377324 h 6858000"/>
              <a:gd name="connsiteX3725" fmla="*/ 5629939 w 6530564"/>
              <a:gd name="connsiteY3725" fmla="*/ 1373652 h 6858000"/>
              <a:gd name="connsiteX3726" fmla="*/ 5616607 w 6530564"/>
              <a:gd name="connsiteY3726" fmla="*/ 1356962 h 6858000"/>
              <a:gd name="connsiteX3727" fmla="*/ 5622275 w 6530564"/>
              <a:gd name="connsiteY3727" fmla="*/ 1360636 h 6858000"/>
              <a:gd name="connsiteX3728" fmla="*/ 5632616 w 6530564"/>
              <a:gd name="connsiteY3728" fmla="*/ 1363312 h 6858000"/>
              <a:gd name="connsiteX3729" fmla="*/ 5620280 w 6530564"/>
              <a:gd name="connsiteY3729" fmla="*/ 1351294 h 6858000"/>
              <a:gd name="connsiteX3730" fmla="*/ 5614611 w 6530564"/>
              <a:gd name="connsiteY3730" fmla="*/ 1347621 h 6858000"/>
              <a:gd name="connsiteX3731" fmla="*/ 5608941 w 6530564"/>
              <a:gd name="connsiteY3731" fmla="*/ 1343947 h 6858000"/>
              <a:gd name="connsiteX3732" fmla="*/ 5599600 w 6530564"/>
              <a:gd name="connsiteY3732" fmla="*/ 1345945 h 6858000"/>
              <a:gd name="connsiteX3733" fmla="*/ 5606266 w 6530564"/>
              <a:gd name="connsiteY3733" fmla="*/ 1354289 h 6858000"/>
              <a:gd name="connsiteX3734" fmla="*/ 5610937 w 6530564"/>
              <a:gd name="connsiteY3734" fmla="*/ 1353291 h 6858000"/>
              <a:gd name="connsiteX3735" fmla="*/ 5616607 w 6530564"/>
              <a:gd name="connsiteY3735" fmla="*/ 1356962 h 6858000"/>
              <a:gd name="connsiteX3736" fmla="*/ 5625269 w 6530564"/>
              <a:gd name="connsiteY3736" fmla="*/ 1374649 h 6858000"/>
              <a:gd name="connsiteX3737" fmla="*/ 5619601 w 6530564"/>
              <a:gd name="connsiteY3737" fmla="*/ 1370976 h 6858000"/>
              <a:gd name="connsiteX3738" fmla="*/ 5620599 w 6530564"/>
              <a:gd name="connsiteY3738" fmla="*/ 1375646 h 6858000"/>
              <a:gd name="connsiteX3739" fmla="*/ 5621597 w 6530564"/>
              <a:gd name="connsiteY3739" fmla="*/ 1380318 h 6858000"/>
              <a:gd name="connsiteX3740" fmla="*/ 5626267 w 6530564"/>
              <a:gd name="connsiteY3740" fmla="*/ 1379320 h 6858000"/>
              <a:gd name="connsiteX3741" fmla="*/ 5631935 w 6530564"/>
              <a:gd name="connsiteY3741" fmla="*/ 1382993 h 6858000"/>
              <a:gd name="connsiteX3742" fmla="*/ 5627265 w 6530564"/>
              <a:gd name="connsiteY3742" fmla="*/ 1383992 h 6858000"/>
              <a:gd name="connsiteX3743" fmla="*/ 5632935 w 6530564"/>
              <a:gd name="connsiteY3743" fmla="*/ 1387664 h 6858000"/>
              <a:gd name="connsiteX3744" fmla="*/ 5633931 w 6530564"/>
              <a:gd name="connsiteY3744" fmla="*/ 1392336 h 6858000"/>
              <a:gd name="connsiteX3745" fmla="*/ 5594249 w 6530564"/>
              <a:gd name="connsiteY3745" fmla="*/ 1366625 h 6858000"/>
              <a:gd name="connsiteX3746" fmla="*/ 5598919 w 6530564"/>
              <a:gd name="connsiteY3746" fmla="*/ 1365626 h 6858000"/>
              <a:gd name="connsiteX3747" fmla="*/ 5603592 w 6530564"/>
              <a:gd name="connsiteY3747" fmla="*/ 1364627 h 6858000"/>
              <a:gd name="connsiteX3748" fmla="*/ 5597922 w 6530564"/>
              <a:gd name="connsiteY3748" fmla="*/ 1360955 h 6858000"/>
              <a:gd name="connsiteX3749" fmla="*/ 5593251 w 6530564"/>
              <a:gd name="connsiteY3749" fmla="*/ 1361952 h 6858000"/>
              <a:gd name="connsiteX3750" fmla="*/ 5587582 w 6530564"/>
              <a:gd name="connsiteY3750" fmla="*/ 1358280 h 6858000"/>
              <a:gd name="connsiteX3751" fmla="*/ 5574249 w 6530564"/>
              <a:gd name="connsiteY3751" fmla="*/ 1341592 h 6858000"/>
              <a:gd name="connsiteX3752" fmla="*/ 5573250 w 6530564"/>
              <a:gd name="connsiteY3752" fmla="*/ 1336920 h 6858000"/>
              <a:gd name="connsiteX3753" fmla="*/ 5567581 w 6530564"/>
              <a:gd name="connsiteY3753" fmla="*/ 1333248 h 6858000"/>
              <a:gd name="connsiteX3754" fmla="*/ 5562910 w 6530564"/>
              <a:gd name="connsiteY3754" fmla="*/ 1334245 h 6858000"/>
              <a:gd name="connsiteX3755" fmla="*/ 5563907 w 6530564"/>
              <a:gd name="connsiteY3755" fmla="*/ 1338917 h 6858000"/>
              <a:gd name="connsiteX3756" fmla="*/ 5540235 w 6530564"/>
              <a:gd name="connsiteY3756" fmla="*/ 1319554 h 6858000"/>
              <a:gd name="connsiteX3757" fmla="*/ 5534565 w 6530564"/>
              <a:gd name="connsiteY3757" fmla="*/ 1315881 h 6858000"/>
              <a:gd name="connsiteX3758" fmla="*/ 5529895 w 6530564"/>
              <a:gd name="connsiteY3758" fmla="*/ 1316878 h 6858000"/>
              <a:gd name="connsiteX3759" fmla="*/ 5530893 w 6530564"/>
              <a:gd name="connsiteY3759" fmla="*/ 1321550 h 6858000"/>
              <a:gd name="connsiteX3760" fmla="*/ 5510213 w 6530564"/>
              <a:gd name="connsiteY3760" fmla="*/ 1316199 h 6858000"/>
              <a:gd name="connsiteX3761" fmla="*/ 5439193 w 6530564"/>
              <a:gd name="connsiteY3761" fmla="*/ 1258110 h 6858000"/>
              <a:gd name="connsiteX3762" fmla="*/ 5435519 w 6530564"/>
              <a:gd name="connsiteY3762" fmla="*/ 1263778 h 6858000"/>
              <a:gd name="connsiteX3763" fmla="*/ 5434519 w 6530564"/>
              <a:gd name="connsiteY3763" fmla="*/ 1259108 h 6858000"/>
              <a:gd name="connsiteX3764" fmla="*/ 5428851 w 6530564"/>
              <a:gd name="connsiteY3764" fmla="*/ 1255434 h 6858000"/>
              <a:gd name="connsiteX3765" fmla="*/ 5429849 w 6530564"/>
              <a:gd name="connsiteY3765" fmla="*/ 1260105 h 6858000"/>
              <a:gd name="connsiteX3766" fmla="*/ 5392843 w 6530564"/>
              <a:gd name="connsiteY3766" fmla="*/ 1224054 h 6858000"/>
              <a:gd name="connsiteX3767" fmla="*/ 5384497 w 6530564"/>
              <a:gd name="connsiteY3767" fmla="*/ 1230720 h 6858000"/>
              <a:gd name="connsiteX3768" fmla="*/ 5377830 w 6530564"/>
              <a:gd name="connsiteY3768" fmla="*/ 1222376 h 6858000"/>
              <a:gd name="connsiteX3769" fmla="*/ 5366493 w 6530564"/>
              <a:gd name="connsiteY3769" fmla="*/ 1215031 h 6858000"/>
              <a:gd name="connsiteX3770" fmla="*/ 5371164 w 6530564"/>
              <a:gd name="connsiteY3770" fmla="*/ 1214034 h 6858000"/>
              <a:gd name="connsiteX3771" fmla="*/ 5370165 w 6530564"/>
              <a:gd name="connsiteY3771" fmla="*/ 1209361 h 6858000"/>
              <a:gd name="connsiteX3772" fmla="*/ 5359825 w 6530564"/>
              <a:gd name="connsiteY3772" fmla="*/ 1206686 h 6858000"/>
              <a:gd name="connsiteX3773" fmla="*/ 5355155 w 6530564"/>
              <a:gd name="connsiteY3773" fmla="*/ 1207685 h 6858000"/>
              <a:gd name="connsiteX3774" fmla="*/ 5316471 w 6530564"/>
              <a:gd name="connsiteY3774" fmla="*/ 1186644 h 6858000"/>
              <a:gd name="connsiteX3775" fmla="*/ 5328805 w 6530564"/>
              <a:gd name="connsiteY3775" fmla="*/ 1198660 h 6858000"/>
              <a:gd name="connsiteX3776" fmla="*/ 5339148 w 6530564"/>
              <a:gd name="connsiteY3776" fmla="*/ 1201337 h 6858000"/>
              <a:gd name="connsiteX3777" fmla="*/ 5339145 w 6530564"/>
              <a:gd name="connsiteY3777" fmla="*/ 1201337 h 6858000"/>
              <a:gd name="connsiteX3778" fmla="*/ 5340143 w 6530564"/>
              <a:gd name="connsiteY3778" fmla="*/ 1206007 h 6858000"/>
              <a:gd name="connsiteX3779" fmla="*/ 5345813 w 6530564"/>
              <a:gd name="connsiteY3779" fmla="*/ 1209681 h 6858000"/>
              <a:gd name="connsiteX3780" fmla="*/ 5341141 w 6530564"/>
              <a:gd name="connsiteY3780" fmla="*/ 1210678 h 6858000"/>
              <a:gd name="connsiteX3781" fmla="*/ 5335473 w 6530564"/>
              <a:gd name="connsiteY3781" fmla="*/ 1207006 h 6858000"/>
              <a:gd name="connsiteX3782" fmla="*/ 5336470 w 6530564"/>
              <a:gd name="connsiteY3782" fmla="*/ 1211676 h 6858000"/>
              <a:gd name="connsiteX3783" fmla="*/ 5342139 w 6530564"/>
              <a:gd name="connsiteY3783" fmla="*/ 1215350 h 6858000"/>
              <a:gd name="connsiteX3784" fmla="*/ 5347809 w 6530564"/>
              <a:gd name="connsiteY3784" fmla="*/ 1219022 h 6858000"/>
              <a:gd name="connsiteX3785" fmla="*/ 5337469 w 6530564"/>
              <a:gd name="connsiteY3785" fmla="*/ 1216347 h 6858000"/>
              <a:gd name="connsiteX3786" fmla="*/ 5331799 w 6530564"/>
              <a:gd name="connsiteY3786" fmla="*/ 1212674 h 6858000"/>
              <a:gd name="connsiteX3787" fmla="*/ 5326130 w 6530564"/>
              <a:gd name="connsiteY3787" fmla="*/ 1209000 h 6858000"/>
              <a:gd name="connsiteX3788" fmla="*/ 5314793 w 6530564"/>
              <a:gd name="connsiteY3788" fmla="*/ 1201655 h 6858000"/>
              <a:gd name="connsiteX3789" fmla="*/ 5316787 w 6530564"/>
              <a:gd name="connsiteY3789" fmla="*/ 1210996 h 6858000"/>
              <a:gd name="connsiteX3790" fmla="*/ 5317786 w 6530564"/>
              <a:gd name="connsiteY3790" fmla="*/ 1215668 h 6858000"/>
              <a:gd name="connsiteX3791" fmla="*/ 5294113 w 6530564"/>
              <a:gd name="connsiteY3791" fmla="*/ 1196306 h 6858000"/>
              <a:gd name="connsiteX3792" fmla="*/ 5298783 w 6530564"/>
              <a:gd name="connsiteY3792" fmla="*/ 1195307 h 6858000"/>
              <a:gd name="connsiteX3793" fmla="*/ 5297785 w 6530564"/>
              <a:gd name="connsiteY3793" fmla="*/ 1190636 h 6858000"/>
              <a:gd name="connsiteX3794" fmla="*/ 5293114 w 6530564"/>
              <a:gd name="connsiteY3794" fmla="*/ 1191633 h 6858000"/>
              <a:gd name="connsiteX3795" fmla="*/ 5288443 w 6530564"/>
              <a:gd name="connsiteY3795" fmla="*/ 1192631 h 6858000"/>
              <a:gd name="connsiteX3796" fmla="*/ 5282775 w 6530564"/>
              <a:gd name="connsiteY3796" fmla="*/ 1188958 h 6858000"/>
              <a:gd name="connsiteX3797" fmla="*/ 5265767 w 6530564"/>
              <a:gd name="connsiteY3797" fmla="*/ 1177939 h 6858000"/>
              <a:gd name="connsiteX3798" fmla="*/ 5237741 w 6530564"/>
              <a:gd name="connsiteY3798" fmla="*/ 1183927 h 6858000"/>
              <a:gd name="connsiteX3799" fmla="*/ 5264090 w 6530564"/>
              <a:gd name="connsiteY3799" fmla="*/ 1192949 h 6858000"/>
              <a:gd name="connsiteX3800" fmla="*/ 5254749 w 6530564"/>
              <a:gd name="connsiteY3800" fmla="*/ 1194947 h 6858000"/>
              <a:gd name="connsiteX3801" fmla="*/ 5255746 w 6530564"/>
              <a:gd name="connsiteY3801" fmla="*/ 1199616 h 6858000"/>
              <a:gd name="connsiteX3802" fmla="*/ 5210394 w 6530564"/>
              <a:gd name="connsiteY3802" fmla="*/ 1170233 h 6858000"/>
              <a:gd name="connsiteX3803" fmla="*/ 5166041 w 6530564"/>
              <a:gd name="connsiteY3803" fmla="*/ 1145520 h 6858000"/>
              <a:gd name="connsiteX3804" fmla="*/ 5175383 w 6530564"/>
              <a:gd name="connsiteY3804" fmla="*/ 1143524 h 6858000"/>
              <a:gd name="connsiteX3805" fmla="*/ 5152707 w 6530564"/>
              <a:gd name="connsiteY3805" fmla="*/ 1128832 h 6858000"/>
              <a:gd name="connsiteX3806" fmla="*/ 5132025 w 6530564"/>
              <a:gd name="connsiteY3806" fmla="*/ 1123480 h 6858000"/>
              <a:gd name="connsiteX3807" fmla="*/ 5122685 w 6530564"/>
              <a:gd name="connsiteY3807" fmla="*/ 1125476 h 6858000"/>
              <a:gd name="connsiteX3808" fmla="*/ 5046313 w 6530564"/>
              <a:gd name="connsiteY3808" fmla="*/ 1088067 h 6858000"/>
              <a:gd name="connsiteX3809" fmla="*/ 5030303 w 6530564"/>
              <a:gd name="connsiteY3809" fmla="*/ 1081718 h 6858000"/>
              <a:gd name="connsiteX3810" fmla="*/ 5086675 w 6530564"/>
              <a:gd name="connsiteY3810" fmla="*/ 1094097 h 6858000"/>
              <a:gd name="connsiteX3811" fmla="*/ 5085676 w 6530564"/>
              <a:gd name="connsiteY3811" fmla="*/ 1089426 h 6858000"/>
              <a:gd name="connsiteX3812" fmla="*/ 5095019 w 6530564"/>
              <a:gd name="connsiteY3812" fmla="*/ 1087429 h 6858000"/>
              <a:gd name="connsiteX3813" fmla="*/ 5029307 w 6530564"/>
              <a:gd name="connsiteY3813" fmla="*/ 1077048 h 6858000"/>
              <a:gd name="connsiteX3814" fmla="*/ 5028309 w 6530564"/>
              <a:gd name="connsiteY3814" fmla="*/ 1072377 h 6858000"/>
              <a:gd name="connsiteX3815" fmla="*/ 5032979 w 6530564"/>
              <a:gd name="connsiteY3815" fmla="*/ 1071380 h 6858000"/>
              <a:gd name="connsiteX3816" fmla="*/ 5027310 w 6530564"/>
              <a:gd name="connsiteY3816" fmla="*/ 1067706 h 6858000"/>
              <a:gd name="connsiteX3817" fmla="*/ 5005631 w 6530564"/>
              <a:gd name="connsiteY3817" fmla="*/ 1057685 h 6858000"/>
              <a:gd name="connsiteX3818" fmla="*/ 5000961 w 6530564"/>
              <a:gd name="connsiteY3818" fmla="*/ 1058683 h 6858000"/>
              <a:gd name="connsiteX3819" fmla="*/ 4995291 w 6530564"/>
              <a:gd name="connsiteY3819" fmla="*/ 1055010 h 6858000"/>
              <a:gd name="connsiteX3820" fmla="*/ 4983954 w 6530564"/>
              <a:gd name="connsiteY3820" fmla="*/ 1047662 h 6858000"/>
              <a:gd name="connsiteX3821" fmla="*/ 4982957 w 6530564"/>
              <a:gd name="connsiteY3821" fmla="*/ 1042992 h 6858000"/>
              <a:gd name="connsiteX3822" fmla="*/ 4977287 w 6530564"/>
              <a:gd name="connsiteY3822" fmla="*/ 1039320 h 6858000"/>
              <a:gd name="connsiteX3823" fmla="*/ 4973614 w 6530564"/>
              <a:gd name="connsiteY3823" fmla="*/ 1044988 h 6858000"/>
              <a:gd name="connsiteX3824" fmla="*/ 4942594 w 6530564"/>
              <a:gd name="connsiteY3824" fmla="*/ 1036963 h 6858000"/>
              <a:gd name="connsiteX3825" fmla="*/ 4947265 w 6530564"/>
              <a:gd name="connsiteY3825" fmla="*/ 1035964 h 6858000"/>
              <a:gd name="connsiteX3826" fmla="*/ 4946267 w 6530564"/>
              <a:gd name="connsiteY3826" fmla="*/ 1031294 h 6858000"/>
              <a:gd name="connsiteX3827" fmla="*/ 4941597 w 6530564"/>
              <a:gd name="connsiteY3827" fmla="*/ 1032293 h 6858000"/>
              <a:gd name="connsiteX3828" fmla="*/ 4936925 w 6530564"/>
              <a:gd name="connsiteY3828" fmla="*/ 1033290 h 6858000"/>
              <a:gd name="connsiteX3829" fmla="*/ 4921914 w 6530564"/>
              <a:gd name="connsiteY3829" fmla="*/ 1031612 h 6858000"/>
              <a:gd name="connsiteX3830" fmla="*/ 4927583 w 6530564"/>
              <a:gd name="connsiteY3830" fmla="*/ 1035286 h 6858000"/>
              <a:gd name="connsiteX3831" fmla="*/ 4973614 w 6530564"/>
              <a:gd name="connsiteY3831" fmla="*/ 1044988 h 6858000"/>
              <a:gd name="connsiteX3832" fmla="*/ 4964271 w 6530564"/>
              <a:gd name="connsiteY3832" fmla="*/ 1046983 h 6858000"/>
              <a:gd name="connsiteX3833" fmla="*/ 4965270 w 6530564"/>
              <a:gd name="connsiteY3833" fmla="*/ 1051656 h 6858000"/>
              <a:gd name="connsiteX3834" fmla="*/ 4969940 w 6530564"/>
              <a:gd name="connsiteY3834" fmla="*/ 1050657 h 6858000"/>
              <a:gd name="connsiteX3835" fmla="*/ 4975610 w 6530564"/>
              <a:gd name="connsiteY3835" fmla="*/ 1054330 h 6858000"/>
              <a:gd name="connsiteX3836" fmla="*/ 4980281 w 6530564"/>
              <a:gd name="connsiteY3836" fmla="*/ 1053332 h 6858000"/>
              <a:gd name="connsiteX3837" fmla="*/ 4976607 w 6530564"/>
              <a:gd name="connsiteY3837" fmla="*/ 1059002 h 6858000"/>
              <a:gd name="connsiteX3838" fmla="*/ 4945587 w 6530564"/>
              <a:gd name="connsiteY3838" fmla="*/ 1050975 h 6858000"/>
              <a:gd name="connsiteX3839" fmla="*/ 4888638 w 6530564"/>
              <a:gd name="connsiteY3839" fmla="*/ 1030174 h 6858000"/>
              <a:gd name="connsiteX3840" fmla="*/ 4883576 w 6530564"/>
              <a:gd name="connsiteY3840" fmla="*/ 1028576 h 6858000"/>
              <a:gd name="connsiteX3841" fmla="*/ 4677737 w 6530564"/>
              <a:gd name="connsiteY3841" fmla="*/ 918554 h 6858000"/>
              <a:gd name="connsiteX3842" fmla="*/ 4486061 w 6530564"/>
              <a:gd name="connsiteY3842" fmla="*/ 866223 h 6858000"/>
              <a:gd name="connsiteX3843" fmla="*/ 4048372 w 6530564"/>
              <a:gd name="connsiteY3843" fmla="*/ 829950 h 6858000"/>
              <a:gd name="connsiteX3844" fmla="*/ 2878191 w 6530564"/>
              <a:gd name="connsiteY3844" fmla="*/ 1029255 h 6858000"/>
              <a:gd name="connsiteX3845" fmla="*/ 2628640 w 6530564"/>
              <a:gd name="connsiteY3845" fmla="*/ 1161658 h 6858000"/>
              <a:gd name="connsiteX3846" fmla="*/ 2250745 w 6530564"/>
              <a:gd name="connsiteY3846" fmla="*/ 1414763 h 6858000"/>
              <a:gd name="connsiteX3847" fmla="*/ 2208076 w 6530564"/>
              <a:gd name="connsiteY3847" fmla="*/ 1423878 h 6858000"/>
              <a:gd name="connsiteX3848" fmla="*/ 2202136 w 6530564"/>
              <a:gd name="connsiteY3848" fmla="*/ 1413869 h 6858000"/>
              <a:gd name="connsiteX3849" fmla="*/ 2202084 w 6530564"/>
              <a:gd name="connsiteY3849" fmla="*/ 1411629 h 6858000"/>
              <a:gd name="connsiteX3850" fmla="*/ 2206238 w 6530564"/>
              <a:gd name="connsiteY3850" fmla="*/ 1407817 h 6858000"/>
              <a:gd name="connsiteX3851" fmla="*/ 2786866 w 6530564"/>
              <a:gd name="connsiteY3851" fmla="*/ 1028640 h 6858000"/>
              <a:gd name="connsiteX3852" fmla="*/ 2792535 w 6530564"/>
              <a:gd name="connsiteY3852" fmla="*/ 1032314 h 6858000"/>
              <a:gd name="connsiteX3853" fmla="*/ 2797204 w 6530564"/>
              <a:gd name="connsiteY3853" fmla="*/ 1031315 h 6858000"/>
              <a:gd name="connsiteX3854" fmla="*/ 2802875 w 6530564"/>
              <a:gd name="connsiteY3854" fmla="*/ 1034988 h 6858000"/>
              <a:gd name="connsiteX3855" fmla="*/ 2794529 w 6530564"/>
              <a:gd name="connsiteY3855" fmla="*/ 1041655 h 6858000"/>
              <a:gd name="connsiteX3856" fmla="*/ 2795528 w 6530564"/>
              <a:gd name="connsiteY3856" fmla="*/ 1046327 h 6858000"/>
              <a:gd name="connsiteX3857" fmla="*/ 2800199 w 6530564"/>
              <a:gd name="connsiteY3857" fmla="*/ 1045328 h 6858000"/>
              <a:gd name="connsiteX3858" fmla="*/ 2804871 w 6530564"/>
              <a:gd name="connsiteY3858" fmla="*/ 1044330 h 6858000"/>
              <a:gd name="connsiteX3859" fmla="*/ 2808543 w 6530564"/>
              <a:gd name="connsiteY3859" fmla="*/ 1038660 h 6858000"/>
              <a:gd name="connsiteX3860" fmla="*/ 2813215 w 6530564"/>
              <a:gd name="connsiteY3860" fmla="*/ 1037663 h 6858000"/>
              <a:gd name="connsiteX3861" fmla="*/ 2829222 w 6530564"/>
              <a:gd name="connsiteY3861" fmla="*/ 1044011 h 6858000"/>
              <a:gd name="connsiteX3862" fmla="*/ 2830901 w 6530564"/>
              <a:gd name="connsiteY3862" fmla="*/ 1029001 h 6858000"/>
              <a:gd name="connsiteX3863" fmla="*/ 2826228 w 6530564"/>
              <a:gd name="connsiteY3863" fmla="*/ 1029998 h 6858000"/>
              <a:gd name="connsiteX3864" fmla="*/ 2825231 w 6530564"/>
              <a:gd name="connsiteY3864" fmla="*/ 1025328 h 6858000"/>
              <a:gd name="connsiteX3865" fmla="*/ 2811218 w 6530564"/>
              <a:gd name="connsiteY3865" fmla="*/ 1028322 h 6858000"/>
              <a:gd name="connsiteX3866" fmla="*/ 2807546 w 6530564"/>
              <a:gd name="connsiteY3866" fmla="*/ 1033990 h 6858000"/>
              <a:gd name="connsiteX3867" fmla="*/ 2810219 w 6530564"/>
              <a:gd name="connsiteY3867" fmla="*/ 1023650 h 6858000"/>
              <a:gd name="connsiteX3868" fmla="*/ 2814891 w 6530564"/>
              <a:gd name="connsiteY3868" fmla="*/ 1022653 h 6858000"/>
              <a:gd name="connsiteX3869" fmla="*/ 2823235 w 6530564"/>
              <a:gd name="connsiteY3869" fmla="*/ 1015986 h 6858000"/>
              <a:gd name="connsiteX3870" fmla="*/ 2818565 w 6530564"/>
              <a:gd name="connsiteY3870" fmla="*/ 1016983 h 6858000"/>
              <a:gd name="connsiteX3871" fmla="*/ 3037465 w 6530564"/>
              <a:gd name="connsiteY3871" fmla="*/ 921374 h 6858000"/>
              <a:gd name="connsiteX3872" fmla="*/ 3058147 w 6530564"/>
              <a:gd name="connsiteY3872" fmla="*/ 926725 h 6858000"/>
              <a:gd name="connsiteX3873" fmla="*/ 3046809 w 6530564"/>
              <a:gd name="connsiteY3873" fmla="*/ 919377 h 6858000"/>
              <a:gd name="connsiteX3874" fmla="*/ 3051479 w 6530564"/>
              <a:gd name="connsiteY3874" fmla="*/ 918379 h 6858000"/>
              <a:gd name="connsiteX3875" fmla="*/ 3499823 w 6530564"/>
              <a:gd name="connsiteY3875" fmla="*/ 793288 h 6858000"/>
              <a:gd name="connsiteX3876" fmla="*/ 3644023 w 6530564"/>
              <a:gd name="connsiteY3876" fmla="*/ 771778 h 6858000"/>
              <a:gd name="connsiteX3877" fmla="*/ 3664087 w 6530564"/>
              <a:gd name="connsiteY3877" fmla="*/ 769873 h 6858000"/>
              <a:gd name="connsiteX3878" fmla="*/ 3801298 w 6530564"/>
              <a:gd name="connsiteY3878" fmla="*/ 765118 h 6858000"/>
              <a:gd name="connsiteX3879" fmla="*/ 3849108 w 6530564"/>
              <a:gd name="connsiteY3879" fmla="*/ 758706 h 6858000"/>
              <a:gd name="connsiteX3880" fmla="*/ 3858639 w 6530564"/>
              <a:gd name="connsiteY3880" fmla="*/ 750773 h 6858000"/>
              <a:gd name="connsiteX3881" fmla="*/ 1876892 w 6530564"/>
              <a:gd name="connsiteY3881" fmla="*/ 560831 h 6858000"/>
              <a:gd name="connsiteX3882" fmla="*/ 1898421 w 6530564"/>
              <a:gd name="connsiteY3882" fmla="*/ 560831 h 6858000"/>
              <a:gd name="connsiteX3883" fmla="*/ 1793475 w 6530564"/>
              <a:gd name="connsiteY3883" fmla="*/ 681915 h 6858000"/>
              <a:gd name="connsiteX3884" fmla="*/ 776305 w 6530564"/>
              <a:gd name="connsiteY3884" fmla="*/ 2172579 h 6858000"/>
              <a:gd name="connsiteX3885" fmla="*/ 760159 w 6530564"/>
              <a:gd name="connsiteY3885" fmla="*/ 2226393 h 6858000"/>
              <a:gd name="connsiteX3886" fmla="*/ 674049 w 6530564"/>
              <a:gd name="connsiteY3886" fmla="*/ 2724179 h 6858000"/>
              <a:gd name="connsiteX3887" fmla="*/ 622922 w 6530564"/>
              <a:gd name="connsiteY3887" fmla="*/ 3181602 h 6858000"/>
              <a:gd name="connsiteX3888" fmla="*/ 668667 w 6530564"/>
              <a:gd name="connsiteY3888" fmla="*/ 3073973 h 6858000"/>
              <a:gd name="connsiteX3889" fmla="*/ 725177 w 6530564"/>
              <a:gd name="connsiteY3889" fmla="*/ 2664982 h 6858000"/>
              <a:gd name="connsiteX3890" fmla="*/ 1438272 w 6530564"/>
              <a:gd name="connsiteY3890" fmla="*/ 1155483 h 6858000"/>
              <a:gd name="connsiteX3891" fmla="*/ 1629328 w 6530564"/>
              <a:gd name="connsiteY3891" fmla="*/ 999420 h 6858000"/>
              <a:gd name="connsiteX3892" fmla="*/ 1669692 w 6530564"/>
              <a:gd name="connsiteY3892" fmla="*/ 929461 h 6858000"/>
              <a:gd name="connsiteX3893" fmla="*/ 1739655 w 6530564"/>
              <a:gd name="connsiteY3893" fmla="*/ 848740 h 6858000"/>
              <a:gd name="connsiteX3894" fmla="*/ 1817693 w 6530564"/>
              <a:gd name="connsiteY3894" fmla="*/ 837977 h 6858000"/>
              <a:gd name="connsiteX3895" fmla="*/ 1715438 w 6530564"/>
              <a:gd name="connsiteY3895" fmla="*/ 953679 h 6858000"/>
              <a:gd name="connsiteX3896" fmla="*/ 1403290 w 6530564"/>
              <a:gd name="connsiteY3896" fmla="*/ 1335761 h 6858000"/>
              <a:gd name="connsiteX3897" fmla="*/ 1352163 w 6530564"/>
              <a:gd name="connsiteY3897" fmla="*/ 1448772 h 6858000"/>
              <a:gd name="connsiteX3898" fmla="*/ 1314489 w 6530564"/>
              <a:gd name="connsiteY3898" fmla="*/ 1532185 h 6858000"/>
              <a:gd name="connsiteX3899" fmla="*/ 1072307 w 6530564"/>
              <a:gd name="connsiteY3899" fmla="*/ 1965393 h 6858000"/>
              <a:gd name="connsiteX3900" fmla="*/ 1069616 w 6530564"/>
              <a:gd name="connsiteY3900" fmla="*/ 1997681 h 6858000"/>
              <a:gd name="connsiteX3901" fmla="*/ 1099217 w 6530564"/>
              <a:gd name="connsiteY3901" fmla="*/ 1970774 h 6858000"/>
              <a:gd name="connsiteX3902" fmla="*/ 1494782 w 6530564"/>
              <a:gd name="connsiteY3902" fmla="*/ 1327690 h 6858000"/>
              <a:gd name="connsiteX3903" fmla="*/ 1510927 w 6530564"/>
              <a:gd name="connsiteY3903" fmla="*/ 1303472 h 6858000"/>
              <a:gd name="connsiteX3904" fmla="*/ 1540528 w 6530564"/>
              <a:gd name="connsiteY3904" fmla="*/ 1300782 h 6858000"/>
              <a:gd name="connsiteX3905" fmla="*/ 1540528 w 6530564"/>
              <a:gd name="connsiteY3905" fmla="*/ 1330381 h 6858000"/>
              <a:gd name="connsiteX3906" fmla="*/ 1217616 w 6530564"/>
              <a:gd name="connsiteY3906" fmla="*/ 1836238 h 6858000"/>
              <a:gd name="connsiteX3907" fmla="*/ 1201472 w 6530564"/>
              <a:gd name="connsiteY3907" fmla="*/ 1865836 h 6858000"/>
              <a:gd name="connsiteX3908" fmla="*/ 1034634 w 6530564"/>
              <a:gd name="connsiteY3908" fmla="*/ 2315188 h 6858000"/>
              <a:gd name="connsiteX3909" fmla="*/ 886633 w 6530564"/>
              <a:gd name="connsiteY3909" fmla="*/ 3316138 h 6858000"/>
              <a:gd name="connsiteX3910" fmla="*/ 886633 w 6530564"/>
              <a:gd name="connsiteY3910" fmla="*/ 3345737 h 6858000"/>
              <a:gd name="connsiteX3911" fmla="*/ 910852 w 6530564"/>
              <a:gd name="connsiteY3911" fmla="*/ 3286541 h 6858000"/>
              <a:gd name="connsiteX3912" fmla="*/ 912039 w 6530564"/>
              <a:gd name="connsiteY3912" fmla="*/ 3267394 h 6858000"/>
              <a:gd name="connsiteX3913" fmla="*/ 911945 w 6530564"/>
              <a:gd name="connsiteY3913" fmla="*/ 3235898 h 6858000"/>
              <a:gd name="connsiteX3914" fmla="*/ 932891 w 6530564"/>
              <a:gd name="connsiteY3914" fmla="*/ 2963742 h 6858000"/>
              <a:gd name="connsiteX3915" fmla="*/ 935203 w 6530564"/>
              <a:gd name="connsiteY3915" fmla="*/ 2950827 h 6858000"/>
              <a:gd name="connsiteX3916" fmla="*/ 936942 w 6530564"/>
              <a:gd name="connsiteY3916" fmla="*/ 2948948 h 6858000"/>
              <a:gd name="connsiteX3917" fmla="*/ 967110 w 6530564"/>
              <a:gd name="connsiteY3917" fmla="*/ 2742550 h 6858000"/>
              <a:gd name="connsiteX3918" fmla="*/ 1653547 w 6530564"/>
              <a:gd name="connsiteY3918" fmla="*/ 1308854 h 6858000"/>
              <a:gd name="connsiteX3919" fmla="*/ 2092167 w 6530564"/>
              <a:gd name="connsiteY3919" fmla="*/ 889101 h 6858000"/>
              <a:gd name="connsiteX3920" fmla="*/ 2137913 w 6530564"/>
              <a:gd name="connsiteY3920" fmla="*/ 856811 h 6858000"/>
              <a:gd name="connsiteX3921" fmla="*/ 2108312 w 6530564"/>
              <a:gd name="connsiteY3921" fmla="*/ 940224 h 6858000"/>
              <a:gd name="connsiteX3922" fmla="*/ 2046421 w 6530564"/>
              <a:gd name="connsiteY3922" fmla="*/ 1055926 h 6858000"/>
              <a:gd name="connsiteX3923" fmla="*/ 2016821 w 6530564"/>
              <a:gd name="connsiteY3923" fmla="*/ 1093597 h 6858000"/>
              <a:gd name="connsiteX3924" fmla="*/ 1774638 w 6530564"/>
              <a:gd name="connsiteY3924" fmla="*/ 1349215 h 6858000"/>
              <a:gd name="connsiteX3925" fmla="*/ 1777328 w 6530564"/>
              <a:gd name="connsiteY3925" fmla="*/ 1386886 h 6858000"/>
              <a:gd name="connsiteX3926" fmla="*/ 1766565 w 6530564"/>
              <a:gd name="connsiteY3926" fmla="*/ 1421865 h 6858000"/>
              <a:gd name="connsiteX3927" fmla="*/ 1352163 w 6530564"/>
              <a:gd name="connsiteY3927" fmla="*/ 2091856 h 6858000"/>
              <a:gd name="connsiteX3928" fmla="*/ 1101907 w 6530564"/>
              <a:gd name="connsiteY3928" fmla="*/ 3087427 h 6858000"/>
              <a:gd name="connsiteX3929" fmla="*/ 1102580 w 6530564"/>
              <a:gd name="connsiteY3929" fmla="*/ 3094154 h 6858000"/>
              <a:gd name="connsiteX3930" fmla="*/ 1104570 w 6530564"/>
              <a:gd name="connsiteY3930" fmla="*/ 3100406 h 6858000"/>
              <a:gd name="connsiteX3931" fmla="*/ 1113843 w 6530564"/>
              <a:gd name="connsiteY3931" fmla="*/ 2999101 h 6858000"/>
              <a:gd name="connsiteX3932" fmla="*/ 1236682 w 6530564"/>
              <a:gd name="connsiteY3932" fmla="*/ 2487179 h 6858000"/>
              <a:gd name="connsiteX3933" fmla="*/ 1249712 w 6530564"/>
              <a:gd name="connsiteY3933" fmla="*/ 2472227 h 6858000"/>
              <a:gd name="connsiteX3934" fmla="*/ 1144152 w 6530564"/>
              <a:gd name="connsiteY3934" fmla="*/ 2998820 h 6858000"/>
              <a:gd name="connsiteX3935" fmla="*/ 1143877 w 6530564"/>
              <a:gd name="connsiteY3935" fmla="*/ 3001792 h 6858000"/>
              <a:gd name="connsiteX3936" fmla="*/ 1144625 w 6530564"/>
              <a:gd name="connsiteY3936" fmla="*/ 2999599 h 6858000"/>
              <a:gd name="connsiteX3937" fmla="*/ 1220307 w 6530564"/>
              <a:gd name="connsiteY3937" fmla="*/ 2673054 h 6858000"/>
              <a:gd name="connsiteX3938" fmla="*/ 1182634 w 6530564"/>
              <a:gd name="connsiteY3938" fmla="*/ 3001323 h 6858000"/>
              <a:gd name="connsiteX3939" fmla="*/ 1177230 w 6530564"/>
              <a:gd name="connsiteY3939" fmla="*/ 3017964 h 6858000"/>
              <a:gd name="connsiteX3940" fmla="*/ 1193129 w 6530564"/>
              <a:gd name="connsiteY3940" fmla="*/ 3023733 h 6858000"/>
              <a:gd name="connsiteX3941" fmla="*/ 1207684 w 6530564"/>
              <a:gd name="connsiteY3941" fmla="*/ 3006427 h 6858000"/>
              <a:gd name="connsiteX3942" fmla="*/ 1314361 w 6530564"/>
              <a:gd name="connsiteY3942" fmla="*/ 2537505 h 6858000"/>
              <a:gd name="connsiteX3943" fmla="*/ 1324018 w 6530564"/>
              <a:gd name="connsiteY3943" fmla="*/ 2510631 h 6858000"/>
              <a:gd name="connsiteX3944" fmla="*/ 1336954 w 6530564"/>
              <a:gd name="connsiteY3944" fmla="*/ 2510369 h 6858000"/>
              <a:gd name="connsiteX3945" fmla="*/ 1346335 w 6530564"/>
              <a:gd name="connsiteY3945" fmla="*/ 2515455 h 6858000"/>
              <a:gd name="connsiteX3946" fmla="*/ 1341475 w 6530564"/>
              <a:gd name="connsiteY3946" fmla="*/ 2526822 h 6858000"/>
              <a:gd name="connsiteX3947" fmla="*/ 1206129 w 6530564"/>
              <a:gd name="connsiteY3947" fmla="*/ 3017246 h 6858000"/>
              <a:gd name="connsiteX3948" fmla="*/ 1190428 w 6530564"/>
              <a:gd name="connsiteY3948" fmla="*/ 3134619 h 6858000"/>
              <a:gd name="connsiteX3949" fmla="*/ 1188018 w 6530564"/>
              <a:gd name="connsiteY3949" fmla="*/ 3178911 h 6858000"/>
              <a:gd name="connsiteX3950" fmla="*/ 1189026 w 6530564"/>
              <a:gd name="connsiteY3950" fmla="*/ 3548551 h 6858000"/>
              <a:gd name="connsiteX3951" fmla="*/ 1205813 w 6530564"/>
              <a:gd name="connsiteY3951" fmla="*/ 3671558 h 6858000"/>
              <a:gd name="connsiteX3952" fmla="*/ 1210772 w 6530564"/>
              <a:gd name="connsiteY3952" fmla="*/ 3356381 h 6858000"/>
              <a:gd name="connsiteX3953" fmla="*/ 1341421 w 6530564"/>
              <a:gd name="connsiteY3953" fmla="*/ 2696971 h 6858000"/>
              <a:gd name="connsiteX3954" fmla="*/ 1356818 w 6530564"/>
              <a:gd name="connsiteY3954" fmla="*/ 2655264 h 6858000"/>
              <a:gd name="connsiteX3955" fmla="*/ 1364300 w 6530564"/>
              <a:gd name="connsiteY3955" fmla="*/ 2638368 h 6858000"/>
              <a:gd name="connsiteX3956" fmla="*/ 1403642 w 6530564"/>
              <a:gd name="connsiteY3956" fmla="*/ 2528432 h 6858000"/>
              <a:gd name="connsiteX3957" fmla="*/ 1418816 w 6530564"/>
              <a:gd name="connsiteY3957" fmla="*/ 2487337 h 6858000"/>
              <a:gd name="connsiteX3958" fmla="*/ 1885305 w 6530564"/>
              <a:gd name="connsiteY3958" fmla="*/ 1726888 h 6858000"/>
              <a:gd name="connsiteX3959" fmla="*/ 1887481 w 6530564"/>
              <a:gd name="connsiteY3959" fmla="*/ 1724542 h 6858000"/>
              <a:gd name="connsiteX3960" fmla="*/ 1876956 w 6530564"/>
              <a:gd name="connsiteY3960" fmla="*/ 1747601 h 6858000"/>
              <a:gd name="connsiteX3961" fmla="*/ 1845344 w 6530564"/>
              <a:gd name="connsiteY3961" fmla="*/ 1795419 h 6858000"/>
              <a:gd name="connsiteX3962" fmla="*/ 1341756 w 6530564"/>
              <a:gd name="connsiteY3962" fmla="*/ 3026454 h 6858000"/>
              <a:gd name="connsiteX3963" fmla="*/ 1338404 w 6530564"/>
              <a:gd name="connsiteY3963" fmla="*/ 3067727 h 6858000"/>
              <a:gd name="connsiteX3964" fmla="*/ 1352994 w 6530564"/>
              <a:gd name="connsiteY3964" fmla="*/ 3439768 h 6858000"/>
              <a:gd name="connsiteX3965" fmla="*/ 1386580 w 6530564"/>
              <a:gd name="connsiteY3965" fmla="*/ 3777331 h 6858000"/>
              <a:gd name="connsiteX3966" fmla="*/ 1402977 w 6530564"/>
              <a:gd name="connsiteY3966" fmla="*/ 3692713 h 6858000"/>
              <a:gd name="connsiteX3967" fmla="*/ 1380729 w 6530564"/>
              <a:gd name="connsiteY3967" fmla="*/ 3389229 h 6858000"/>
              <a:gd name="connsiteX3968" fmla="*/ 1662254 w 6530564"/>
              <a:gd name="connsiteY3968" fmla="*/ 2191442 h 6858000"/>
              <a:gd name="connsiteX3969" fmla="*/ 1775928 w 6530564"/>
              <a:gd name="connsiteY3969" fmla="*/ 2049539 h 6858000"/>
              <a:gd name="connsiteX3970" fmla="*/ 1794248 w 6530564"/>
              <a:gd name="connsiteY3970" fmla="*/ 1992901 h 6858000"/>
              <a:gd name="connsiteX3971" fmla="*/ 1832245 w 6530564"/>
              <a:gd name="connsiteY3971" fmla="*/ 1923946 h 6858000"/>
              <a:gd name="connsiteX3972" fmla="*/ 1886833 w 6530564"/>
              <a:gd name="connsiteY3972" fmla="*/ 1904172 h 6858000"/>
              <a:gd name="connsiteX3973" fmla="*/ 1830946 w 6530564"/>
              <a:gd name="connsiteY3973" fmla="*/ 2003310 h 6858000"/>
              <a:gd name="connsiteX3974" fmla="*/ 1664800 w 6530564"/>
              <a:gd name="connsiteY3974" fmla="*/ 2326766 h 6858000"/>
              <a:gd name="connsiteX3975" fmla="*/ 1645352 w 6530564"/>
              <a:gd name="connsiteY3975" fmla="*/ 2416092 h 6858000"/>
              <a:gd name="connsiteX3976" fmla="*/ 1631044 w 6530564"/>
              <a:gd name="connsiteY3976" fmla="*/ 2482013 h 6858000"/>
              <a:gd name="connsiteX3977" fmla="*/ 1523196 w 6530564"/>
              <a:gd name="connsiteY3977" fmla="*/ 2831542 h 6858000"/>
              <a:gd name="connsiteX3978" fmla="*/ 1526229 w 6530564"/>
              <a:gd name="connsiteY3978" fmla="*/ 2855229 h 6858000"/>
              <a:gd name="connsiteX3979" fmla="*/ 1534614 w 6530564"/>
              <a:gd name="connsiteY3979" fmla="*/ 2850072 h 6858000"/>
              <a:gd name="connsiteX3980" fmla="*/ 1531478 w 6530564"/>
              <a:gd name="connsiteY3980" fmla="*/ 2868343 h 6858000"/>
              <a:gd name="connsiteX3981" fmla="*/ 1530525 w 6530564"/>
              <a:gd name="connsiteY3981" fmla="*/ 2870743 h 6858000"/>
              <a:gd name="connsiteX3982" fmla="*/ 1530643 w 6530564"/>
              <a:gd name="connsiteY3982" fmla="*/ 2867299 h 6858000"/>
              <a:gd name="connsiteX3983" fmla="*/ 1527396 w 6530564"/>
              <a:gd name="connsiteY3983" fmla="*/ 2860667 h 6858000"/>
              <a:gd name="connsiteX3984" fmla="*/ 1520049 w 6530564"/>
              <a:gd name="connsiteY3984" fmla="*/ 2872005 h 6858000"/>
              <a:gd name="connsiteX3985" fmla="*/ 1521048 w 6530564"/>
              <a:gd name="connsiteY3985" fmla="*/ 2876676 h 6858000"/>
              <a:gd name="connsiteX3986" fmla="*/ 1521727 w 6530564"/>
              <a:gd name="connsiteY3986" fmla="*/ 2856995 h 6858000"/>
              <a:gd name="connsiteX3987" fmla="*/ 1511385 w 6530564"/>
              <a:gd name="connsiteY3987" fmla="*/ 2854318 h 6858000"/>
              <a:gd name="connsiteX3988" fmla="*/ 1498690 w 6530564"/>
              <a:gd name="connsiteY3988" fmla="*/ 2886335 h 6858000"/>
              <a:gd name="connsiteX3989" fmla="*/ 1499687 w 6530564"/>
              <a:gd name="connsiteY3989" fmla="*/ 2891007 h 6858000"/>
              <a:gd name="connsiteX3990" fmla="*/ 1495017 w 6530564"/>
              <a:gd name="connsiteY3990" fmla="*/ 2892005 h 6858000"/>
              <a:gd name="connsiteX3991" fmla="*/ 1496015 w 6530564"/>
              <a:gd name="connsiteY3991" fmla="*/ 2896677 h 6858000"/>
              <a:gd name="connsiteX3992" fmla="*/ 1497013 w 6530564"/>
              <a:gd name="connsiteY3992" fmla="*/ 2901348 h 6858000"/>
              <a:gd name="connsiteX3993" fmla="*/ 1500687 w 6530564"/>
              <a:gd name="connsiteY3993" fmla="*/ 2895679 h 6858000"/>
              <a:gd name="connsiteX3994" fmla="*/ 1500005 w 6530564"/>
              <a:gd name="connsiteY3994" fmla="*/ 2915361 h 6858000"/>
              <a:gd name="connsiteX3995" fmla="*/ 1504677 w 6530564"/>
              <a:gd name="connsiteY3995" fmla="*/ 2914363 h 6858000"/>
              <a:gd name="connsiteX3996" fmla="*/ 1514701 w 6530564"/>
              <a:gd name="connsiteY3996" fmla="*/ 2892685 h 6858000"/>
              <a:gd name="connsiteX3997" fmla="*/ 1519370 w 6530564"/>
              <a:gd name="connsiteY3997" fmla="*/ 2891687 h 6858000"/>
              <a:gd name="connsiteX3998" fmla="*/ 1515697 w 6530564"/>
              <a:gd name="connsiteY3998" fmla="*/ 2897355 h 6858000"/>
              <a:gd name="connsiteX3999" fmla="*/ 1522365 w 6530564"/>
              <a:gd name="connsiteY3999" fmla="*/ 2905700 h 6858000"/>
              <a:gd name="connsiteX4000" fmla="*/ 1525039 w 6530564"/>
              <a:gd name="connsiteY4000" fmla="*/ 2895360 h 6858000"/>
              <a:gd name="connsiteX4001" fmla="*/ 1524041 w 6530564"/>
              <a:gd name="connsiteY4001" fmla="*/ 2890688 h 6858000"/>
              <a:gd name="connsiteX4002" fmla="*/ 1527714 w 6530564"/>
              <a:gd name="connsiteY4002" fmla="*/ 2885020 h 6858000"/>
              <a:gd name="connsiteX4003" fmla="*/ 1518010 w 6530564"/>
              <a:gd name="connsiteY4003" fmla="*/ 2931050 h 6858000"/>
              <a:gd name="connsiteX4004" fmla="*/ 1529349 w 6530564"/>
              <a:gd name="connsiteY4004" fmla="*/ 2938396 h 6858000"/>
              <a:gd name="connsiteX4005" fmla="*/ 1530348 w 6530564"/>
              <a:gd name="connsiteY4005" fmla="*/ 2943068 h 6858000"/>
              <a:gd name="connsiteX4006" fmla="*/ 1524678 w 6530564"/>
              <a:gd name="connsiteY4006" fmla="*/ 2939395 h 6858000"/>
              <a:gd name="connsiteX4007" fmla="*/ 1523680 w 6530564"/>
              <a:gd name="connsiteY4007" fmla="*/ 2934724 h 6858000"/>
              <a:gd name="connsiteX4008" fmla="*/ 1519008 w 6530564"/>
              <a:gd name="connsiteY4008" fmla="*/ 2935721 h 6858000"/>
              <a:gd name="connsiteX4009" fmla="*/ 1516334 w 6530564"/>
              <a:gd name="connsiteY4009" fmla="*/ 2946061 h 6858000"/>
              <a:gd name="connsiteX4010" fmla="*/ 1517333 w 6530564"/>
              <a:gd name="connsiteY4010" fmla="*/ 2950732 h 6858000"/>
              <a:gd name="connsiteX4011" fmla="*/ 1509986 w 6530564"/>
              <a:gd name="connsiteY4011" fmla="*/ 2962070 h 6858000"/>
              <a:gd name="connsiteX4012" fmla="*/ 1507991 w 6530564"/>
              <a:gd name="connsiteY4012" fmla="*/ 2952728 h 6858000"/>
              <a:gd name="connsiteX4013" fmla="*/ 1503320 w 6530564"/>
              <a:gd name="connsiteY4013" fmla="*/ 2953726 h 6858000"/>
              <a:gd name="connsiteX4014" fmla="*/ 1500643 w 6530564"/>
              <a:gd name="connsiteY4014" fmla="*/ 2964066 h 6858000"/>
              <a:gd name="connsiteX4015" fmla="*/ 1502641 w 6530564"/>
              <a:gd name="connsiteY4015" fmla="*/ 2973409 h 6858000"/>
              <a:gd name="connsiteX4016" fmla="*/ 1514976 w 6530564"/>
              <a:gd name="connsiteY4016" fmla="*/ 2985426 h 6858000"/>
              <a:gd name="connsiteX4017" fmla="*/ 1513299 w 6530564"/>
              <a:gd name="connsiteY4017" fmla="*/ 3000436 h 6858000"/>
              <a:gd name="connsiteX4018" fmla="*/ 1495570 w 6530564"/>
              <a:gd name="connsiteY4018" fmla="*/ 3077486 h 6858000"/>
              <a:gd name="connsiteX4019" fmla="*/ 1489902 w 6530564"/>
              <a:gd name="connsiteY4019" fmla="*/ 3073814 h 6858000"/>
              <a:gd name="connsiteX4020" fmla="*/ 1490900 w 6530564"/>
              <a:gd name="connsiteY4020" fmla="*/ 3078485 h 6858000"/>
              <a:gd name="connsiteX4021" fmla="*/ 1486228 w 6530564"/>
              <a:gd name="connsiteY4021" fmla="*/ 3079482 h 6858000"/>
              <a:gd name="connsiteX4022" fmla="*/ 1480559 w 6530564"/>
              <a:gd name="connsiteY4022" fmla="*/ 3075811 h 6858000"/>
              <a:gd name="connsiteX4023" fmla="*/ 1485591 w 6530564"/>
              <a:gd name="connsiteY4023" fmla="*/ 3030777 h 6858000"/>
              <a:gd name="connsiteX4024" fmla="*/ 1491260 w 6530564"/>
              <a:gd name="connsiteY4024" fmla="*/ 3034450 h 6858000"/>
              <a:gd name="connsiteX4025" fmla="*/ 1496610 w 6530564"/>
              <a:gd name="connsiteY4025" fmla="*/ 3013770 h 6858000"/>
              <a:gd name="connsiteX4026" fmla="*/ 1489264 w 6530564"/>
              <a:gd name="connsiteY4026" fmla="*/ 3025108 h 6858000"/>
              <a:gd name="connsiteX4027" fmla="*/ 1489944 w 6530564"/>
              <a:gd name="connsiteY4027" fmla="*/ 3005426 h 6858000"/>
              <a:gd name="connsiteX4028" fmla="*/ 1488945 w 6530564"/>
              <a:gd name="connsiteY4028" fmla="*/ 3000755 h 6858000"/>
              <a:gd name="connsiteX4029" fmla="*/ 1492619 w 6530564"/>
              <a:gd name="connsiteY4029" fmla="*/ 2995087 h 6858000"/>
              <a:gd name="connsiteX4030" fmla="*/ 1491621 w 6530564"/>
              <a:gd name="connsiteY4030" fmla="*/ 2990414 h 6858000"/>
              <a:gd name="connsiteX4031" fmla="*/ 1490623 w 6530564"/>
              <a:gd name="connsiteY4031" fmla="*/ 2985745 h 6858000"/>
              <a:gd name="connsiteX4032" fmla="*/ 1482279 w 6530564"/>
              <a:gd name="connsiteY4032" fmla="*/ 2992412 h 6858000"/>
              <a:gd name="connsiteX4033" fmla="*/ 1479604 w 6530564"/>
              <a:gd name="connsiteY4033" fmla="*/ 3002751 h 6858000"/>
              <a:gd name="connsiteX4034" fmla="*/ 1480602 w 6530564"/>
              <a:gd name="connsiteY4034" fmla="*/ 3007422 h 6858000"/>
              <a:gd name="connsiteX4035" fmla="*/ 1485271 w 6530564"/>
              <a:gd name="connsiteY4035" fmla="*/ 3006424 h 6858000"/>
              <a:gd name="connsiteX4036" fmla="*/ 1475889 w 6530564"/>
              <a:gd name="connsiteY4036" fmla="*/ 3076809 h 6858000"/>
              <a:gd name="connsiteX4037" fmla="*/ 1472215 w 6530564"/>
              <a:gd name="connsiteY4037" fmla="*/ 3082477 h 6858000"/>
              <a:gd name="connsiteX4038" fmla="*/ 1469540 w 6530564"/>
              <a:gd name="connsiteY4038" fmla="*/ 3092817 h 6858000"/>
              <a:gd name="connsiteX4039" fmla="*/ 1474211 w 6530564"/>
              <a:gd name="connsiteY4039" fmla="*/ 3091818 h 6858000"/>
              <a:gd name="connsiteX4040" fmla="*/ 1466185 w 6530564"/>
              <a:gd name="connsiteY4040" fmla="*/ 3122840 h 6858000"/>
              <a:gd name="connsiteX4041" fmla="*/ 1463510 w 6530564"/>
              <a:gd name="connsiteY4041" fmla="*/ 3133178 h 6858000"/>
              <a:gd name="connsiteX4042" fmla="*/ 1464509 w 6530564"/>
              <a:gd name="connsiteY4042" fmla="*/ 3137850 h 6858000"/>
              <a:gd name="connsiteX4043" fmla="*/ 1469179 w 6530564"/>
              <a:gd name="connsiteY4043" fmla="*/ 3136851 h 6858000"/>
              <a:gd name="connsiteX4044" fmla="*/ 1458437 w 6530564"/>
              <a:gd name="connsiteY4044" fmla="*/ 3246598 h 6858000"/>
              <a:gd name="connsiteX4045" fmla="*/ 1454763 w 6530564"/>
              <a:gd name="connsiteY4045" fmla="*/ 3252269 h 6858000"/>
              <a:gd name="connsiteX4046" fmla="*/ 1455762 w 6530564"/>
              <a:gd name="connsiteY4046" fmla="*/ 3256940 h 6858000"/>
              <a:gd name="connsiteX4047" fmla="*/ 1456759 w 6530564"/>
              <a:gd name="connsiteY4047" fmla="*/ 3261610 h 6858000"/>
              <a:gd name="connsiteX4048" fmla="*/ 1452407 w 6530564"/>
              <a:gd name="connsiteY4048" fmla="*/ 3286961 h 6858000"/>
              <a:gd name="connsiteX4049" fmla="*/ 1448735 w 6530564"/>
              <a:gd name="connsiteY4049" fmla="*/ 3292631 h 6858000"/>
              <a:gd name="connsiteX4050" fmla="*/ 1450729 w 6530564"/>
              <a:gd name="connsiteY4050" fmla="*/ 3301973 h 6858000"/>
              <a:gd name="connsiteX4051" fmla="*/ 1451728 w 6530564"/>
              <a:gd name="connsiteY4051" fmla="*/ 3306644 h 6858000"/>
              <a:gd name="connsiteX4052" fmla="*/ 1448054 w 6530564"/>
              <a:gd name="connsiteY4052" fmla="*/ 3312312 h 6858000"/>
              <a:gd name="connsiteX4053" fmla="*/ 1449053 w 6530564"/>
              <a:gd name="connsiteY4053" fmla="*/ 3316984 h 6858000"/>
              <a:gd name="connsiteX4054" fmla="*/ 1455040 w 6530564"/>
              <a:gd name="connsiteY4054" fmla="*/ 3345009 h 6858000"/>
              <a:gd name="connsiteX4055" fmla="*/ 1451367 w 6530564"/>
              <a:gd name="connsiteY4055" fmla="*/ 3350678 h 6858000"/>
              <a:gd name="connsiteX4056" fmla="*/ 1452366 w 6530564"/>
              <a:gd name="connsiteY4056" fmla="*/ 3355351 h 6858000"/>
              <a:gd name="connsiteX4057" fmla="*/ 1450688 w 6530564"/>
              <a:gd name="connsiteY4057" fmla="*/ 3370360 h 6858000"/>
              <a:gd name="connsiteX4058" fmla="*/ 1451686 w 6530564"/>
              <a:gd name="connsiteY4058" fmla="*/ 3375030 h 6858000"/>
              <a:gd name="connsiteX4059" fmla="*/ 1445656 w 6530564"/>
              <a:gd name="connsiteY4059" fmla="*/ 3415393 h 6858000"/>
              <a:gd name="connsiteX4060" fmla="*/ 1446653 w 6530564"/>
              <a:gd name="connsiteY4060" fmla="*/ 3420063 h 6858000"/>
              <a:gd name="connsiteX4061" fmla="*/ 1441983 w 6530564"/>
              <a:gd name="connsiteY4061" fmla="*/ 3421062 h 6858000"/>
              <a:gd name="connsiteX4062" fmla="*/ 1442981 w 6530564"/>
              <a:gd name="connsiteY4062" fmla="*/ 3425733 h 6858000"/>
              <a:gd name="connsiteX4063" fmla="*/ 1443979 w 6530564"/>
              <a:gd name="connsiteY4063" fmla="*/ 3430404 h 6858000"/>
              <a:gd name="connsiteX4064" fmla="*/ 1448650 w 6530564"/>
              <a:gd name="connsiteY4064" fmla="*/ 3429407 h 6858000"/>
              <a:gd name="connsiteX4065" fmla="*/ 1446973 w 6530564"/>
              <a:gd name="connsiteY4065" fmla="*/ 3444417 h 6858000"/>
              <a:gd name="connsiteX4066" fmla="*/ 1445976 w 6530564"/>
              <a:gd name="connsiteY4066" fmla="*/ 3439745 h 6858000"/>
              <a:gd name="connsiteX4067" fmla="*/ 1445295 w 6530564"/>
              <a:gd name="connsiteY4067" fmla="*/ 3459428 h 6858000"/>
              <a:gd name="connsiteX4068" fmla="*/ 1448290 w 6530564"/>
              <a:gd name="connsiteY4068" fmla="*/ 3473441 h 6858000"/>
              <a:gd name="connsiteX4069" fmla="*/ 1444616 w 6530564"/>
              <a:gd name="connsiteY4069" fmla="*/ 3479111 h 6858000"/>
              <a:gd name="connsiteX4070" fmla="*/ 1445615 w 6530564"/>
              <a:gd name="connsiteY4070" fmla="*/ 3483781 h 6858000"/>
              <a:gd name="connsiteX4071" fmla="*/ 1441943 w 6530564"/>
              <a:gd name="connsiteY4071" fmla="*/ 3489449 h 6858000"/>
              <a:gd name="connsiteX4072" fmla="*/ 1442939 w 6530564"/>
              <a:gd name="connsiteY4072" fmla="*/ 3494121 h 6858000"/>
              <a:gd name="connsiteX4073" fmla="*/ 1447611 w 6530564"/>
              <a:gd name="connsiteY4073" fmla="*/ 3493123 h 6858000"/>
              <a:gd name="connsiteX4074" fmla="*/ 1456592 w 6530564"/>
              <a:gd name="connsiteY4074" fmla="*/ 3535162 h 6858000"/>
              <a:gd name="connsiteX4075" fmla="*/ 1450922 w 6530564"/>
              <a:gd name="connsiteY4075" fmla="*/ 3531488 h 6858000"/>
              <a:gd name="connsiteX4076" fmla="*/ 1446252 w 6530564"/>
              <a:gd name="connsiteY4076" fmla="*/ 3532487 h 6858000"/>
              <a:gd name="connsiteX4077" fmla="*/ 1448249 w 6530564"/>
              <a:gd name="connsiteY4077" fmla="*/ 3541828 h 6858000"/>
              <a:gd name="connsiteX4078" fmla="*/ 1449247 w 6530564"/>
              <a:gd name="connsiteY4078" fmla="*/ 3546500 h 6858000"/>
              <a:gd name="connsiteX4079" fmla="*/ 1449883 w 6530564"/>
              <a:gd name="connsiteY4079" fmla="*/ 3595205 h 6858000"/>
              <a:gd name="connsiteX4080" fmla="*/ 1454554 w 6530564"/>
              <a:gd name="connsiteY4080" fmla="*/ 3594207 h 6858000"/>
              <a:gd name="connsiteX4081" fmla="*/ 1450880 w 6530564"/>
              <a:gd name="connsiteY4081" fmla="*/ 3599876 h 6858000"/>
              <a:gd name="connsiteX4082" fmla="*/ 1451878 w 6530564"/>
              <a:gd name="connsiteY4082" fmla="*/ 3604549 h 6858000"/>
              <a:gd name="connsiteX4083" fmla="*/ 1457866 w 6530564"/>
              <a:gd name="connsiteY4083" fmla="*/ 3632574 h 6858000"/>
              <a:gd name="connsiteX4084" fmla="*/ 1461993 w 6530564"/>
              <a:gd name="connsiteY4084" fmla="*/ 3635813 h 6858000"/>
              <a:gd name="connsiteX4085" fmla="*/ 1465432 w 6530564"/>
              <a:gd name="connsiteY4085" fmla="*/ 3645315 h 6858000"/>
              <a:gd name="connsiteX4086" fmla="*/ 1464828 w 6530564"/>
              <a:gd name="connsiteY4086" fmla="*/ 3645610 h 6858000"/>
              <a:gd name="connsiteX4087" fmla="*/ 1458859 w 6530564"/>
              <a:gd name="connsiteY4087" fmla="*/ 3645794 h 6858000"/>
              <a:gd name="connsiteX4088" fmla="*/ 1457188 w 6530564"/>
              <a:gd name="connsiteY4088" fmla="*/ 3652257 h 6858000"/>
              <a:gd name="connsiteX4089" fmla="*/ 1464365 w 6530564"/>
              <a:gd name="connsiteY4089" fmla="*/ 3645838 h 6858000"/>
              <a:gd name="connsiteX4090" fmla="*/ 1464828 w 6530564"/>
              <a:gd name="connsiteY4090" fmla="*/ 3645610 h 6858000"/>
              <a:gd name="connsiteX4091" fmla="*/ 1465530 w 6530564"/>
              <a:gd name="connsiteY4091" fmla="*/ 3645589 h 6858000"/>
              <a:gd name="connsiteX4092" fmla="*/ 1465432 w 6530564"/>
              <a:gd name="connsiteY4092" fmla="*/ 3645315 h 6858000"/>
              <a:gd name="connsiteX4093" fmla="*/ 1466575 w 6530564"/>
              <a:gd name="connsiteY4093" fmla="*/ 3644755 h 6858000"/>
              <a:gd name="connsiteX4094" fmla="*/ 1467526 w 6530564"/>
              <a:gd name="connsiteY4094" fmla="*/ 3654930 h 6858000"/>
              <a:gd name="connsiteX4095" fmla="*/ 1463852 w 6530564"/>
              <a:gd name="connsiteY4095" fmla="*/ 3660600 h 6858000"/>
              <a:gd name="connsiteX4096" fmla="*/ 1464851 w 6530564"/>
              <a:gd name="connsiteY4096" fmla="*/ 3665270 h 6858000"/>
              <a:gd name="connsiteX4097" fmla="*/ 1461179 w 6530564"/>
              <a:gd name="connsiteY4097" fmla="*/ 3670939 h 6858000"/>
              <a:gd name="connsiteX4098" fmla="*/ 1462178 w 6530564"/>
              <a:gd name="connsiteY4098" fmla="*/ 3675610 h 6858000"/>
              <a:gd name="connsiteX4099" fmla="*/ 1464173 w 6530564"/>
              <a:gd name="connsiteY4099" fmla="*/ 3684953 h 6858000"/>
              <a:gd name="connsiteX4100" fmla="*/ 1466168 w 6530564"/>
              <a:gd name="connsiteY4100" fmla="*/ 3694296 h 6858000"/>
              <a:gd name="connsiteX4101" fmla="*/ 1463494 w 6530564"/>
              <a:gd name="connsiteY4101" fmla="*/ 3704634 h 6858000"/>
              <a:gd name="connsiteX4102" fmla="*/ 1460818 w 6530564"/>
              <a:gd name="connsiteY4102" fmla="*/ 3714976 h 6858000"/>
              <a:gd name="connsiteX4103" fmla="*/ 1461815 w 6530564"/>
              <a:gd name="connsiteY4103" fmla="*/ 3719645 h 6858000"/>
              <a:gd name="connsiteX4104" fmla="*/ 1462814 w 6530564"/>
              <a:gd name="connsiteY4104" fmla="*/ 3724317 h 6858000"/>
              <a:gd name="connsiteX4105" fmla="*/ 1458143 w 6530564"/>
              <a:gd name="connsiteY4105" fmla="*/ 3725314 h 6858000"/>
              <a:gd name="connsiteX4106" fmla="*/ 1454470 w 6530564"/>
              <a:gd name="connsiteY4106" fmla="*/ 3730983 h 6858000"/>
              <a:gd name="connsiteX4107" fmla="*/ 1455467 w 6530564"/>
              <a:gd name="connsiteY4107" fmla="*/ 3735654 h 6858000"/>
              <a:gd name="connsiteX4108" fmla="*/ 1461137 w 6530564"/>
              <a:gd name="connsiteY4108" fmla="*/ 3739328 h 6858000"/>
              <a:gd name="connsiteX4109" fmla="*/ 1462135 w 6530564"/>
              <a:gd name="connsiteY4109" fmla="*/ 3743998 h 6858000"/>
              <a:gd name="connsiteX4110" fmla="*/ 1463132 w 6530564"/>
              <a:gd name="connsiteY4110" fmla="*/ 3748671 h 6858000"/>
              <a:gd name="connsiteX4111" fmla="*/ 1466126 w 6530564"/>
              <a:gd name="connsiteY4111" fmla="*/ 3762683 h 6858000"/>
              <a:gd name="connsiteX4112" fmla="*/ 1464449 w 6530564"/>
              <a:gd name="connsiteY4112" fmla="*/ 3777695 h 6858000"/>
              <a:gd name="connsiteX4113" fmla="*/ 1465447 w 6530564"/>
              <a:gd name="connsiteY4113" fmla="*/ 3782365 h 6858000"/>
              <a:gd name="connsiteX4114" fmla="*/ 1467443 w 6530564"/>
              <a:gd name="connsiteY4114" fmla="*/ 3791707 h 6858000"/>
              <a:gd name="connsiteX4115" fmla="*/ 1472113 w 6530564"/>
              <a:gd name="connsiteY4115" fmla="*/ 3790710 h 6858000"/>
              <a:gd name="connsiteX4116" fmla="*/ 1468442 w 6530564"/>
              <a:gd name="connsiteY4116" fmla="*/ 3796379 h 6858000"/>
              <a:gd name="connsiteX4117" fmla="*/ 1470437 w 6530564"/>
              <a:gd name="connsiteY4117" fmla="*/ 3805720 h 6858000"/>
              <a:gd name="connsiteX4118" fmla="*/ 1479418 w 6530564"/>
              <a:gd name="connsiteY4118" fmla="*/ 3847759 h 6858000"/>
              <a:gd name="connsiteX4119" fmla="*/ 1475745 w 6530564"/>
              <a:gd name="connsiteY4119" fmla="*/ 3853428 h 6858000"/>
              <a:gd name="connsiteX4120" fmla="*/ 1476743 w 6530564"/>
              <a:gd name="connsiteY4120" fmla="*/ 3858097 h 6858000"/>
              <a:gd name="connsiteX4121" fmla="*/ 1481415 w 6530564"/>
              <a:gd name="connsiteY4121" fmla="*/ 3857100 h 6858000"/>
              <a:gd name="connsiteX4122" fmla="*/ 1481734 w 6530564"/>
              <a:gd name="connsiteY4122" fmla="*/ 3881454 h 6858000"/>
              <a:gd name="connsiteX4123" fmla="*/ 1482731 w 6530564"/>
              <a:gd name="connsiteY4123" fmla="*/ 3886125 h 6858000"/>
              <a:gd name="connsiteX4124" fmla="*/ 1488400 w 6530564"/>
              <a:gd name="connsiteY4124" fmla="*/ 3889796 h 6858000"/>
              <a:gd name="connsiteX4125" fmla="*/ 1490714 w 6530564"/>
              <a:gd name="connsiteY4125" fmla="*/ 3923492 h 6858000"/>
              <a:gd name="connsiteX4126" fmla="*/ 1495385 w 6530564"/>
              <a:gd name="connsiteY4126" fmla="*/ 3922494 h 6858000"/>
              <a:gd name="connsiteX4127" fmla="*/ 1499376 w 6530564"/>
              <a:gd name="connsiteY4127" fmla="*/ 3941178 h 6858000"/>
              <a:gd name="connsiteX4128" fmla="*/ 1495705 w 6530564"/>
              <a:gd name="connsiteY4128" fmla="*/ 3946848 h 6858000"/>
              <a:gd name="connsiteX4129" fmla="*/ 1485365 w 6530564"/>
              <a:gd name="connsiteY4129" fmla="*/ 3944173 h 6858000"/>
              <a:gd name="connsiteX4130" fmla="*/ 1498697 w 6530564"/>
              <a:gd name="connsiteY4130" fmla="*/ 3960861 h 6858000"/>
              <a:gd name="connsiteX4131" fmla="*/ 1519336 w 6530564"/>
              <a:gd name="connsiteY4131" fmla="*/ 4034599 h 6858000"/>
              <a:gd name="connsiteX4132" fmla="*/ 1514664 w 6530564"/>
              <a:gd name="connsiteY4132" fmla="*/ 4035598 h 6858000"/>
              <a:gd name="connsiteX4133" fmla="*/ 1516661 w 6530564"/>
              <a:gd name="connsiteY4133" fmla="*/ 4044938 h 6858000"/>
              <a:gd name="connsiteX4134" fmla="*/ 1528636 w 6530564"/>
              <a:gd name="connsiteY4134" fmla="*/ 4100992 h 6858000"/>
              <a:gd name="connsiteX4135" fmla="*/ 1529635 w 6530564"/>
              <a:gd name="connsiteY4135" fmla="*/ 4105662 h 6858000"/>
              <a:gd name="connsiteX4136" fmla="*/ 1530632 w 6530564"/>
              <a:gd name="connsiteY4136" fmla="*/ 4110333 h 6858000"/>
              <a:gd name="connsiteX4137" fmla="*/ 1543966 w 6530564"/>
              <a:gd name="connsiteY4137" fmla="*/ 4127021 h 6858000"/>
              <a:gd name="connsiteX4138" fmla="*/ 1541290 w 6530564"/>
              <a:gd name="connsiteY4138" fmla="*/ 4137361 h 6858000"/>
              <a:gd name="connsiteX4139" fmla="*/ 1542289 w 6530564"/>
              <a:gd name="connsiteY4139" fmla="*/ 4142032 h 6858000"/>
              <a:gd name="connsiteX4140" fmla="*/ 1543286 w 6530564"/>
              <a:gd name="connsiteY4140" fmla="*/ 4146702 h 6858000"/>
              <a:gd name="connsiteX4141" fmla="*/ 1544284 w 6530564"/>
              <a:gd name="connsiteY4141" fmla="*/ 4151374 h 6858000"/>
              <a:gd name="connsiteX4142" fmla="*/ 1538933 w 6530564"/>
              <a:gd name="connsiteY4142" fmla="*/ 4172054 h 6858000"/>
              <a:gd name="connsiteX4143" fmla="*/ 1550590 w 6530564"/>
              <a:gd name="connsiteY4143" fmla="*/ 4203753 h 6858000"/>
              <a:gd name="connsiteX4144" fmla="*/ 1569592 w 6530564"/>
              <a:gd name="connsiteY4144" fmla="*/ 4224113 h 6858000"/>
              <a:gd name="connsiteX4145" fmla="*/ 1565241 w 6530564"/>
              <a:gd name="connsiteY4145" fmla="*/ 4249466 h 6858000"/>
              <a:gd name="connsiteX4146" fmla="*/ 1574902 w 6530564"/>
              <a:gd name="connsiteY4146" fmla="*/ 4271822 h 6858000"/>
              <a:gd name="connsiteX4147" fmla="*/ 1587238 w 6530564"/>
              <a:gd name="connsiteY4147" fmla="*/ 4283840 h 6858000"/>
              <a:gd name="connsiteX4148" fmla="*/ 1604882 w 6530564"/>
              <a:gd name="connsiteY4148" fmla="*/ 4343564 h 6858000"/>
              <a:gd name="connsiteX4149" fmla="*/ 1595539 w 6530564"/>
              <a:gd name="connsiteY4149" fmla="*/ 4345560 h 6858000"/>
              <a:gd name="connsiteX4150" fmla="*/ 1607875 w 6530564"/>
              <a:gd name="connsiteY4150" fmla="*/ 4357577 h 6858000"/>
              <a:gd name="connsiteX4151" fmla="*/ 1607196 w 6530564"/>
              <a:gd name="connsiteY4151" fmla="*/ 4377259 h 6858000"/>
              <a:gd name="connsiteX4152" fmla="*/ 1622525 w 6530564"/>
              <a:gd name="connsiteY4152" fmla="*/ 4403290 h 6858000"/>
              <a:gd name="connsiteX4153" fmla="*/ 1618736 w 6530564"/>
              <a:gd name="connsiteY4153" fmla="*/ 4400103 h 6858000"/>
              <a:gd name="connsiteX4154" fmla="*/ 1614862 w 6530564"/>
              <a:gd name="connsiteY4154" fmla="*/ 4390275 h 6858000"/>
              <a:gd name="connsiteX4155" fmla="*/ 1617316 w 6530564"/>
              <a:gd name="connsiteY4155" fmla="*/ 4398908 h 6858000"/>
              <a:gd name="connsiteX4156" fmla="*/ 1618736 w 6530564"/>
              <a:gd name="connsiteY4156" fmla="*/ 4400103 h 6858000"/>
              <a:gd name="connsiteX4157" fmla="*/ 1625519 w 6530564"/>
              <a:gd name="connsiteY4157" fmla="*/ 4417302 h 6858000"/>
              <a:gd name="connsiteX4158" fmla="*/ 1611506 w 6530564"/>
              <a:gd name="connsiteY4158" fmla="*/ 4420296 h 6858000"/>
              <a:gd name="connsiteX4159" fmla="*/ 1580528 w 6530564"/>
              <a:gd name="connsiteY4159" fmla="*/ 4343884 h 6858000"/>
              <a:gd name="connsiteX4160" fmla="*/ 1553861 w 6530564"/>
              <a:gd name="connsiteY4160" fmla="*/ 4310507 h 6858000"/>
              <a:gd name="connsiteX4161" fmla="*/ 1544200 w 6530564"/>
              <a:gd name="connsiteY4161" fmla="*/ 4288151 h 6858000"/>
              <a:gd name="connsiteX4162" fmla="*/ 1540208 w 6530564"/>
              <a:gd name="connsiteY4162" fmla="*/ 4269467 h 6858000"/>
              <a:gd name="connsiteX4163" fmla="*/ 1526874 w 6530564"/>
              <a:gd name="connsiteY4163" fmla="*/ 4252779 h 6858000"/>
              <a:gd name="connsiteX4164" fmla="*/ 1519888 w 6530564"/>
              <a:gd name="connsiteY4164" fmla="*/ 4220081 h 6858000"/>
              <a:gd name="connsiteX4165" fmla="*/ 1521566 w 6530564"/>
              <a:gd name="connsiteY4165" fmla="*/ 4205070 h 6858000"/>
              <a:gd name="connsiteX4166" fmla="*/ 1518573 w 6530564"/>
              <a:gd name="connsiteY4166" fmla="*/ 4191057 h 6858000"/>
              <a:gd name="connsiteX4167" fmla="*/ 1517576 w 6530564"/>
              <a:gd name="connsiteY4167" fmla="*/ 4186384 h 6858000"/>
              <a:gd name="connsiteX4168" fmla="*/ 1516577 w 6530564"/>
              <a:gd name="connsiteY4168" fmla="*/ 4181714 h 6858000"/>
              <a:gd name="connsiteX4169" fmla="*/ 1522245 w 6530564"/>
              <a:gd name="connsiteY4169" fmla="*/ 4185387 h 6858000"/>
              <a:gd name="connsiteX4170" fmla="*/ 1513583 w 6530564"/>
              <a:gd name="connsiteY4170" fmla="*/ 4167702 h 6858000"/>
              <a:gd name="connsiteX4171" fmla="*/ 1517256 w 6530564"/>
              <a:gd name="connsiteY4171" fmla="*/ 4162033 h 6858000"/>
              <a:gd name="connsiteX4172" fmla="*/ 1516257 w 6530564"/>
              <a:gd name="connsiteY4172" fmla="*/ 4157362 h 6858000"/>
              <a:gd name="connsiteX4173" fmla="*/ 1515260 w 6530564"/>
              <a:gd name="connsiteY4173" fmla="*/ 4152691 h 6858000"/>
              <a:gd name="connsiteX4174" fmla="*/ 1509591 w 6530564"/>
              <a:gd name="connsiteY4174" fmla="*/ 4149018 h 6858000"/>
              <a:gd name="connsiteX4175" fmla="*/ 1503605 w 6530564"/>
              <a:gd name="connsiteY4175" fmla="*/ 4120992 h 6858000"/>
              <a:gd name="connsiteX4176" fmla="*/ 1497934 w 6530564"/>
              <a:gd name="connsiteY4176" fmla="*/ 4117319 h 6858000"/>
              <a:gd name="connsiteX4177" fmla="*/ 1491948 w 6530564"/>
              <a:gd name="connsiteY4177" fmla="*/ 4089292 h 6858000"/>
              <a:gd name="connsiteX4178" fmla="*/ 1490948 w 6530564"/>
              <a:gd name="connsiteY4178" fmla="*/ 4084621 h 6858000"/>
              <a:gd name="connsiteX4179" fmla="*/ 1489951 w 6530564"/>
              <a:gd name="connsiteY4179" fmla="*/ 4079950 h 6858000"/>
              <a:gd name="connsiteX4180" fmla="*/ 1486277 w 6530564"/>
              <a:gd name="connsiteY4180" fmla="*/ 4085620 h 6858000"/>
              <a:gd name="connsiteX4181" fmla="*/ 1475301 w 6530564"/>
              <a:gd name="connsiteY4181" fmla="*/ 4034238 h 6858000"/>
              <a:gd name="connsiteX4182" fmla="*/ 1478294 w 6530564"/>
              <a:gd name="connsiteY4182" fmla="*/ 4048252 h 6858000"/>
              <a:gd name="connsiteX4183" fmla="*/ 1470629 w 6530564"/>
              <a:gd name="connsiteY4183" fmla="*/ 4035237 h 6858000"/>
              <a:gd name="connsiteX4184" fmla="*/ 1473623 w 6530564"/>
              <a:gd name="connsiteY4184" fmla="*/ 4049251 h 6858000"/>
              <a:gd name="connsiteX4185" fmla="*/ 1467954 w 6530564"/>
              <a:gd name="connsiteY4185" fmla="*/ 4045576 h 6858000"/>
              <a:gd name="connsiteX4186" fmla="*/ 1469951 w 6530564"/>
              <a:gd name="connsiteY4186" fmla="*/ 4054918 h 6858000"/>
              <a:gd name="connsiteX4187" fmla="*/ 1470949 w 6530564"/>
              <a:gd name="connsiteY4187" fmla="*/ 4059589 h 6858000"/>
              <a:gd name="connsiteX4188" fmla="*/ 1463242 w 6530564"/>
              <a:gd name="connsiteY4188" fmla="*/ 4114962 h 6858000"/>
              <a:gd name="connsiteX4189" fmla="*/ 1465238 w 6530564"/>
              <a:gd name="connsiteY4189" fmla="*/ 4124305 h 6858000"/>
              <a:gd name="connsiteX4190" fmla="*/ 1454896 w 6530564"/>
              <a:gd name="connsiteY4190" fmla="*/ 4121629 h 6858000"/>
              <a:gd name="connsiteX4191" fmla="*/ 1452901 w 6530564"/>
              <a:gd name="connsiteY4191" fmla="*/ 4112288 h 6858000"/>
              <a:gd name="connsiteX4192" fmla="*/ 1448230 w 6530564"/>
              <a:gd name="connsiteY4192" fmla="*/ 4113286 h 6858000"/>
              <a:gd name="connsiteX4193" fmla="*/ 1449228 w 6530564"/>
              <a:gd name="connsiteY4193" fmla="*/ 4117957 h 6858000"/>
              <a:gd name="connsiteX4194" fmla="*/ 1426595 w 6530564"/>
              <a:gd name="connsiteY4194" fmla="*/ 4034876 h 6858000"/>
              <a:gd name="connsiteX4195" fmla="*/ 1432264 w 6530564"/>
              <a:gd name="connsiteY4195" fmla="*/ 4038549 h 6858000"/>
              <a:gd name="connsiteX4196" fmla="*/ 1435937 w 6530564"/>
              <a:gd name="connsiteY4196" fmla="*/ 4032880 h 6858000"/>
              <a:gd name="connsiteX4197" fmla="*/ 1437931 w 6530564"/>
              <a:gd name="connsiteY4197" fmla="*/ 4042221 h 6858000"/>
              <a:gd name="connsiteX4198" fmla="*/ 1426954 w 6530564"/>
              <a:gd name="connsiteY4198" fmla="*/ 3990842 h 6858000"/>
              <a:gd name="connsiteX4199" fmla="*/ 1431626 w 6530564"/>
              <a:gd name="connsiteY4199" fmla="*/ 3989844 h 6858000"/>
              <a:gd name="connsiteX4200" fmla="*/ 1430629 w 6530564"/>
              <a:gd name="connsiteY4200" fmla="*/ 3985172 h 6858000"/>
              <a:gd name="connsiteX4201" fmla="*/ 1428631 w 6530564"/>
              <a:gd name="connsiteY4201" fmla="*/ 3975830 h 6858000"/>
              <a:gd name="connsiteX4202" fmla="*/ 1421646 w 6530564"/>
              <a:gd name="connsiteY4202" fmla="*/ 3943133 h 6858000"/>
              <a:gd name="connsiteX4203" fmla="*/ 1420648 w 6530564"/>
              <a:gd name="connsiteY4203" fmla="*/ 3938462 h 6858000"/>
              <a:gd name="connsiteX4204" fmla="*/ 1419652 w 6530564"/>
              <a:gd name="connsiteY4204" fmla="*/ 3933790 h 6858000"/>
              <a:gd name="connsiteX4205" fmla="*/ 1405000 w 6530564"/>
              <a:gd name="connsiteY4205" fmla="*/ 3888080 h 6858000"/>
              <a:gd name="connsiteX4206" fmla="*/ 1404002 w 6530564"/>
              <a:gd name="connsiteY4206" fmla="*/ 3883408 h 6858000"/>
              <a:gd name="connsiteX4207" fmla="*/ 1403004 w 6530564"/>
              <a:gd name="connsiteY4207" fmla="*/ 3878736 h 6858000"/>
              <a:gd name="connsiteX4208" fmla="*/ 1401007 w 6530564"/>
              <a:gd name="connsiteY4208" fmla="*/ 3869395 h 6858000"/>
              <a:gd name="connsiteX4209" fmla="*/ 1398335 w 6530564"/>
              <a:gd name="connsiteY4209" fmla="*/ 3879735 h 6858000"/>
              <a:gd name="connsiteX4210" fmla="*/ 1394660 w 6530564"/>
              <a:gd name="connsiteY4210" fmla="*/ 3885404 h 6858000"/>
              <a:gd name="connsiteX4211" fmla="*/ 1390668 w 6530564"/>
              <a:gd name="connsiteY4211" fmla="*/ 3866720 h 6858000"/>
              <a:gd name="connsiteX4212" fmla="*/ 1395340 w 6530564"/>
              <a:gd name="connsiteY4212" fmla="*/ 3865721 h 6858000"/>
              <a:gd name="connsiteX4213" fmla="*/ 1394342 w 6530564"/>
              <a:gd name="connsiteY4213" fmla="*/ 3861051 h 6858000"/>
              <a:gd name="connsiteX4214" fmla="*/ 1393344 w 6530564"/>
              <a:gd name="connsiteY4214" fmla="*/ 3856381 h 6858000"/>
              <a:gd name="connsiteX4215" fmla="*/ 1388672 w 6530564"/>
              <a:gd name="connsiteY4215" fmla="*/ 3857379 h 6858000"/>
              <a:gd name="connsiteX4216" fmla="*/ 1393024 w 6530564"/>
              <a:gd name="connsiteY4216" fmla="*/ 3832027 h 6858000"/>
              <a:gd name="connsiteX4217" fmla="*/ 1380689 w 6530564"/>
              <a:gd name="connsiteY4217" fmla="*/ 3820009 h 6858000"/>
              <a:gd name="connsiteX4218" fmla="*/ 1383004 w 6530564"/>
              <a:gd name="connsiteY4218" fmla="*/ 3853705 h 6858000"/>
              <a:gd name="connsiteX4219" fmla="*/ 1388672 w 6530564"/>
              <a:gd name="connsiteY4219" fmla="*/ 3857379 h 6858000"/>
              <a:gd name="connsiteX4220" fmla="*/ 1384002 w 6530564"/>
              <a:gd name="connsiteY4220" fmla="*/ 3858376 h 6858000"/>
              <a:gd name="connsiteX4221" fmla="*/ 1385000 w 6530564"/>
              <a:gd name="connsiteY4221" fmla="*/ 3863047 h 6858000"/>
              <a:gd name="connsiteX4222" fmla="*/ 1385998 w 6530564"/>
              <a:gd name="connsiteY4222" fmla="*/ 3867719 h 6858000"/>
              <a:gd name="connsiteX4223" fmla="*/ 1390668 w 6530564"/>
              <a:gd name="connsiteY4223" fmla="*/ 3866720 h 6858000"/>
              <a:gd name="connsiteX4224" fmla="*/ 1393163 w 6530564"/>
              <a:gd name="connsiteY4224" fmla="*/ 3878397 h 6858000"/>
              <a:gd name="connsiteX4225" fmla="*/ 1394660 w 6530564"/>
              <a:gd name="connsiteY4225" fmla="*/ 3885404 h 6858000"/>
              <a:gd name="connsiteX4226" fmla="*/ 1395658 w 6530564"/>
              <a:gd name="connsiteY4226" fmla="*/ 3890075 h 6858000"/>
              <a:gd name="connsiteX4227" fmla="*/ 1390987 w 6530564"/>
              <a:gd name="connsiteY4227" fmla="*/ 3891074 h 6858000"/>
              <a:gd name="connsiteX4228" fmla="*/ 1391984 w 6530564"/>
              <a:gd name="connsiteY4228" fmla="*/ 3895744 h 6858000"/>
              <a:gd name="connsiteX4229" fmla="*/ 1392983 w 6530564"/>
              <a:gd name="connsiteY4229" fmla="*/ 3900415 h 6858000"/>
              <a:gd name="connsiteX4230" fmla="*/ 1420606 w 6530564"/>
              <a:gd name="connsiteY4230" fmla="*/ 4006850 h 6858000"/>
              <a:gd name="connsiteX4231" fmla="*/ 1415936 w 6530564"/>
              <a:gd name="connsiteY4231" fmla="*/ 4007847 h 6858000"/>
              <a:gd name="connsiteX4232" fmla="*/ 1417931 w 6530564"/>
              <a:gd name="connsiteY4232" fmla="*/ 4017190 h 6858000"/>
              <a:gd name="connsiteX4233" fmla="*/ 1421923 w 6530564"/>
              <a:gd name="connsiteY4233" fmla="*/ 4035875 h 6858000"/>
              <a:gd name="connsiteX4234" fmla="*/ 1437890 w 6530564"/>
              <a:gd name="connsiteY4234" fmla="*/ 4110609 h 6858000"/>
              <a:gd name="connsiteX4235" fmla="*/ 1458528 w 6530564"/>
              <a:gd name="connsiteY4235" fmla="*/ 4184349 h 6858000"/>
              <a:gd name="connsiteX4236" fmla="*/ 1462839 w 6530564"/>
              <a:gd name="connsiteY4236" fmla="*/ 4227385 h 6858000"/>
              <a:gd name="connsiteX4237" fmla="*/ 1456490 w 6530564"/>
              <a:gd name="connsiteY4237" fmla="*/ 4243395 h 6858000"/>
              <a:gd name="connsiteX4238" fmla="*/ 1468105 w 6530564"/>
              <a:gd name="connsiteY4238" fmla="*/ 4343482 h 6858000"/>
              <a:gd name="connsiteX4239" fmla="*/ 1461439 w 6530564"/>
              <a:gd name="connsiteY4239" fmla="*/ 4335137 h 6858000"/>
              <a:gd name="connsiteX4240" fmla="*/ 1454730 w 6530564"/>
              <a:gd name="connsiteY4240" fmla="*/ 4395182 h 6858000"/>
              <a:gd name="connsiteX4241" fmla="*/ 1448063 w 6530564"/>
              <a:gd name="connsiteY4241" fmla="*/ 4386836 h 6858000"/>
              <a:gd name="connsiteX4242" fmla="*/ 1450058 w 6530564"/>
              <a:gd name="connsiteY4242" fmla="*/ 4396179 h 6858000"/>
              <a:gd name="connsiteX4243" fmla="*/ 1422075 w 6530564"/>
              <a:gd name="connsiteY4243" fmla="*/ 4333778 h 6858000"/>
              <a:gd name="connsiteX4244" fmla="*/ 1413412 w 6530564"/>
              <a:gd name="connsiteY4244" fmla="*/ 4316093 h 6858000"/>
              <a:gd name="connsiteX4245" fmla="*/ 1412414 w 6530564"/>
              <a:gd name="connsiteY4245" fmla="*/ 4311422 h 6858000"/>
              <a:gd name="connsiteX4246" fmla="*/ 1407741 w 6530564"/>
              <a:gd name="connsiteY4246" fmla="*/ 4312421 h 6858000"/>
              <a:gd name="connsiteX4247" fmla="*/ 1402752 w 6530564"/>
              <a:gd name="connsiteY4247" fmla="*/ 4289064 h 6858000"/>
              <a:gd name="connsiteX4248" fmla="*/ 1393410 w 6530564"/>
              <a:gd name="connsiteY4248" fmla="*/ 4291060 h 6858000"/>
              <a:gd name="connsiteX4249" fmla="*/ 1396404 w 6530564"/>
              <a:gd name="connsiteY4249" fmla="*/ 4305073 h 6858000"/>
              <a:gd name="connsiteX4250" fmla="*/ 1407063 w 6530564"/>
              <a:gd name="connsiteY4250" fmla="*/ 4332102 h 6858000"/>
              <a:gd name="connsiteX4251" fmla="*/ 1419993 w 6530564"/>
              <a:gd name="connsiteY4251" fmla="*/ 4461213 h 6858000"/>
              <a:gd name="connsiteX4252" fmla="*/ 1412648 w 6530564"/>
              <a:gd name="connsiteY4252" fmla="*/ 4472550 h 6858000"/>
              <a:gd name="connsiteX4253" fmla="*/ 1404983 w 6530564"/>
              <a:gd name="connsiteY4253" fmla="*/ 4459535 h 6858000"/>
              <a:gd name="connsiteX4254" fmla="*/ 1403985 w 6530564"/>
              <a:gd name="connsiteY4254" fmla="*/ 4454865 h 6858000"/>
              <a:gd name="connsiteX4255" fmla="*/ 1398316 w 6530564"/>
              <a:gd name="connsiteY4255" fmla="*/ 4451189 h 6858000"/>
              <a:gd name="connsiteX4256" fmla="*/ 1399315 w 6530564"/>
              <a:gd name="connsiteY4256" fmla="*/ 4455862 h 6858000"/>
              <a:gd name="connsiteX4257" fmla="*/ 1400312 w 6530564"/>
              <a:gd name="connsiteY4257" fmla="*/ 4460533 h 6858000"/>
              <a:gd name="connsiteX4258" fmla="*/ 1393645 w 6530564"/>
              <a:gd name="connsiteY4258" fmla="*/ 4452188 h 6858000"/>
              <a:gd name="connsiteX4259" fmla="*/ 1388655 w 6530564"/>
              <a:gd name="connsiteY4259" fmla="*/ 4428834 h 6858000"/>
              <a:gd name="connsiteX4260" fmla="*/ 1396421 w 6530564"/>
              <a:gd name="connsiteY4260" fmla="*/ 4442316 h 6858000"/>
              <a:gd name="connsiteX4261" fmla="*/ 1397319 w 6530564"/>
              <a:gd name="connsiteY4261" fmla="*/ 4446519 h 6858000"/>
              <a:gd name="connsiteX4262" fmla="*/ 1398362 w 6530564"/>
              <a:gd name="connsiteY4262" fmla="*/ 4445687 h 6858000"/>
              <a:gd name="connsiteX4263" fmla="*/ 1396421 w 6530564"/>
              <a:gd name="connsiteY4263" fmla="*/ 4442316 h 6858000"/>
              <a:gd name="connsiteX4264" fmla="*/ 1394700 w 6530564"/>
              <a:gd name="connsiteY4264" fmla="*/ 4434259 h 6858000"/>
              <a:gd name="connsiteX4265" fmla="*/ 1394325 w 6530564"/>
              <a:gd name="connsiteY4265" fmla="*/ 4432507 h 6858000"/>
              <a:gd name="connsiteX4266" fmla="*/ 1398995 w 6530564"/>
              <a:gd name="connsiteY4266" fmla="*/ 4431508 h 6858000"/>
              <a:gd name="connsiteX4267" fmla="*/ 1397996 w 6530564"/>
              <a:gd name="connsiteY4267" fmla="*/ 4426838 h 6858000"/>
              <a:gd name="connsiteX4268" fmla="*/ 1397000 w 6530564"/>
              <a:gd name="connsiteY4268" fmla="*/ 4422167 h 6858000"/>
              <a:gd name="connsiteX4269" fmla="*/ 1392329 w 6530564"/>
              <a:gd name="connsiteY4269" fmla="*/ 4423164 h 6858000"/>
              <a:gd name="connsiteX4270" fmla="*/ 1385662 w 6530564"/>
              <a:gd name="connsiteY4270" fmla="*/ 4414822 h 6858000"/>
              <a:gd name="connsiteX4271" fmla="*/ 1384664 w 6530564"/>
              <a:gd name="connsiteY4271" fmla="*/ 4410150 h 6858000"/>
              <a:gd name="connsiteX4272" fmla="*/ 1383666 w 6530564"/>
              <a:gd name="connsiteY4272" fmla="*/ 4405478 h 6858000"/>
              <a:gd name="connsiteX4273" fmla="*/ 1378801 w 6530564"/>
              <a:gd name="connsiteY4273" fmla="*/ 4382708 h 6858000"/>
              <a:gd name="connsiteX4274" fmla="*/ 1377677 w 6530564"/>
              <a:gd name="connsiteY4274" fmla="*/ 4377453 h 6858000"/>
              <a:gd name="connsiteX4275" fmla="*/ 1377996 w 6530564"/>
              <a:gd name="connsiteY4275" fmla="*/ 4401807 h 6858000"/>
              <a:gd name="connsiteX4276" fmla="*/ 1364344 w 6530564"/>
              <a:gd name="connsiteY4276" fmla="*/ 4360763 h 6858000"/>
              <a:gd name="connsiteX4277" fmla="*/ 1349899 w 6530564"/>
              <a:gd name="connsiteY4277" fmla="*/ 4354235 h 6858000"/>
              <a:gd name="connsiteX4278" fmla="*/ 1345078 w 6530564"/>
              <a:gd name="connsiteY4278" fmla="*/ 4351907 h 6858000"/>
              <a:gd name="connsiteX4279" fmla="*/ 1348800 w 6530564"/>
              <a:gd name="connsiteY4279" fmla="*/ 4372250 h 6858000"/>
              <a:gd name="connsiteX4280" fmla="*/ 1379072 w 6530564"/>
              <a:gd name="connsiteY4280" fmla="*/ 4419338 h 6858000"/>
              <a:gd name="connsiteX4281" fmla="*/ 1389836 w 6530564"/>
              <a:gd name="connsiteY4281" fmla="*/ 4454318 h 6858000"/>
              <a:gd name="connsiteX4282" fmla="*/ 1411363 w 6530564"/>
              <a:gd name="connsiteY4282" fmla="*/ 4524275 h 6858000"/>
              <a:gd name="connsiteX4283" fmla="*/ 1509583 w 6530564"/>
              <a:gd name="connsiteY4283" fmla="*/ 4667558 h 6858000"/>
              <a:gd name="connsiteX4284" fmla="*/ 1577273 w 6530564"/>
              <a:gd name="connsiteY4284" fmla="*/ 4795718 h 6858000"/>
              <a:gd name="connsiteX4285" fmla="*/ 1579917 w 6530564"/>
              <a:gd name="connsiteY4285" fmla="*/ 4798245 h 6858000"/>
              <a:gd name="connsiteX4286" fmla="*/ 1576604 w 6530564"/>
              <a:gd name="connsiteY4286" fmla="*/ 4759879 h 6858000"/>
              <a:gd name="connsiteX4287" fmla="*/ 1731897 w 6530564"/>
              <a:gd name="connsiteY4287" fmla="*/ 5029523 h 6858000"/>
              <a:gd name="connsiteX4288" fmla="*/ 1728521 w 6530564"/>
              <a:gd name="connsiteY4288" fmla="*/ 5034733 h 6858000"/>
              <a:gd name="connsiteX4289" fmla="*/ 1864742 w 6530564"/>
              <a:gd name="connsiteY4289" fmla="*/ 5210497 h 6858000"/>
              <a:gd name="connsiteX4290" fmla="*/ 1960966 w 6530564"/>
              <a:gd name="connsiteY4290" fmla="*/ 5314141 h 6858000"/>
              <a:gd name="connsiteX4291" fmla="*/ 1964240 w 6530564"/>
              <a:gd name="connsiteY4291" fmla="*/ 5316895 h 6858000"/>
              <a:gd name="connsiteX4292" fmla="*/ 1966833 w 6530564"/>
              <a:gd name="connsiteY4292" fmla="*/ 5320459 h 6858000"/>
              <a:gd name="connsiteX4293" fmla="*/ 2003292 w 6530564"/>
              <a:gd name="connsiteY4293" fmla="*/ 5359731 h 6858000"/>
              <a:gd name="connsiteX4294" fmla="*/ 2005134 w 6530564"/>
              <a:gd name="connsiteY4294" fmla="*/ 5358985 h 6858000"/>
              <a:gd name="connsiteX4295" fmla="*/ 2013584 w 6530564"/>
              <a:gd name="connsiteY4295" fmla="*/ 5364962 h 6858000"/>
              <a:gd name="connsiteX4296" fmla="*/ 2011996 w 6530564"/>
              <a:gd name="connsiteY4296" fmla="*/ 5368965 h 6858000"/>
              <a:gd name="connsiteX4297" fmla="*/ 2012621 w 6530564"/>
              <a:gd name="connsiteY4297" fmla="*/ 5369779 h 6858000"/>
              <a:gd name="connsiteX4298" fmla="*/ 2021956 w 6530564"/>
              <a:gd name="connsiteY4298" fmla="*/ 5379834 h 6858000"/>
              <a:gd name="connsiteX4299" fmla="*/ 2059336 w 6530564"/>
              <a:gd name="connsiteY4299" fmla="*/ 5413704 h 6858000"/>
              <a:gd name="connsiteX4300" fmla="*/ 2059384 w 6530564"/>
              <a:gd name="connsiteY4300" fmla="*/ 5410736 h 6858000"/>
              <a:gd name="connsiteX4301" fmla="*/ 2055262 w 6530564"/>
              <a:gd name="connsiteY4301" fmla="*/ 5400017 h 6858000"/>
              <a:gd name="connsiteX4302" fmla="*/ 2068636 w 6530564"/>
              <a:gd name="connsiteY4302" fmla="*/ 5419749 h 6858000"/>
              <a:gd name="connsiteX4303" fmla="*/ 2074568 w 6530564"/>
              <a:gd name="connsiteY4303" fmla="*/ 5427506 h 6858000"/>
              <a:gd name="connsiteX4304" fmla="*/ 2093075 w 6530564"/>
              <a:gd name="connsiteY4304" fmla="*/ 5444275 h 6858000"/>
              <a:gd name="connsiteX4305" fmla="*/ 2096976 w 6530564"/>
              <a:gd name="connsiteY4305" fmla="*/ 5446663 h 6858000"/>
              <a:gd name="connsiteX4306" fmla="*/ 2101272 w 6530564"/>
              <a:gd name="connsiteY4306" fmla="*/ 5451702 h 6858000"/>
              <a:gd name="connsiteX4307" fmla="*/ 2190614 w 6530564"/>
              <a:gd name="connsiteY4307" fmla="*/ 5532655 h 6858000"/>
              <a:gd name="connsiteX4308" fmla="*/ 2190957 w 6530564"/>
              <a:gd name="connsiteY4308" fmla="*/ 5532205 h 6858000"/>
              <a:gd name="connsiteX4309" fmla="*/ 2192913 w 6530564"/>
              <a:gd name="connsiteY4309" fmla="*/ 5534621 h 6858000"/>
              <a:gd name="connsiteX4310" fmla="*/ 2345065 w 6530564"/>
              <a:gd name="connsiteY4310" fmla="*/ 5651238 h 6858000"/>
              <a:gd name="connsiteX4311" fmla="*/ 2345801 w 6530564"/>
              <a:gd name="connsiteY4311" fmla="*/ 5651144 h 6858000"/>
              <a:gd name="connsiteX4312" fmla="*/ 2353680 w 6530564"/>
              <a:gd name="connsiteY4312" fmla="*/ 5653734 h 6858000"/>
              <a:gd name="connsiteX4313" fmla="*/ 2354677 w 6530564"/>
              <a:gd name="connsiteY4313" fmla="*/ 5658406 h 6858000"/>
              <a:gd name="connsiteX4314" fmla="*/ 2354729 w 6530564"/>
              <a:gd name="connsiteY4314" fmla="*/ 5658644 h 6858000"/>
              <a:gd name="connsiteX4315" fmla="*/ 2365695 w 6530564"/>
              <a:gd name="connsiteY4315" fmla="*/ 5667049 h 6858000"/>
              <a:gd name="connsiteX4316" fmla="*/ 2371685 w 6530564"/>
              <a:gd name="connsiteY4316" fmla="*/ 5669425 h 6858000"/>
              <a:gd name="connsiteX4317" fmla="*/ 2370688 w 6530564"/>
              <a:gd name="connsiteY4317" fmla="*/ 5664753 h 6858000"/>
              <a:gd name="connsiteX4318" fmla="*/ 2369689 w 6530564"/>
              <a:gd name="connsiteY4318" fmla="*/ 5660084 h 6858000"/>
              <a:gd name="connsiteX4319" fmla="*/ 2387695 w 6530564"/>
              <a:gd name="connsiteY4319" fmla="*/ 5675773 h 6858000"/>
              <a:gd name="connsiteX4320" fmla="*/ 2388692 w 6530564"/>
              <a:gd name="connsiteY4320" fmla="*/ 5680444 h 6858000"/>
              <a:gd name="connsiteX4321" fmla="*/ 2394361 w 6530564"/>
              <a:gd name="connsiteY4321" fmla="*/ 5684116 h 6858000"/>
              <a:gd name="connsiteX4322" fmla="*/ 2400030 w 6530564"/>
              <a:gd name="connsiteY4322" fmla="*/ 5687790 h 6858000"/>
              <a:gd name="connsiteX4323" fmla="*/ 2405825 w 6530564"/>
              <a:gd name="connsiteY4323" fmla="*/ 5692047 h 6858000"/>
              <a:gd name="connsiteX4324" fmla="*/ 2409797 w 6530564"/>
              <a:gd name="connsiteY4324" fmla="*/ 5696759 h 6858000"/>
              <a:gd name="connsiteX4325" fmla="*/ 2414794 w 6530564"/>
              <a:gd name="connsiteY4325" fmla="*/ 5700011 h 6858000"/>
              <a:gd name="connsiteX4326" fmla="*/ 2432881 w 6530564"/>
              <a:gd name="connsiteY4326" fmla="*/ 5701530 h 6858000"/>
              <a:gd name="connsiteX4327" fmla="*/ 2441390 w 6530564"/>
              <a:gd name="connsiteY4327" fmla="*/ 5698491 h 6858000"/>
              <a:gd name="connsiteX4328" fmla="*/ 2430801 w 6530564"/>
              <a:gd name="connsiteY4328" fmla="*/ 5694648 h 6858000"/>
              <a:gd name="connsiteX4329" fmla="*/ 2423109 w 6530564"/>
              <a:gd name="connsiteY4329" fmla="*/ 5687744 h 6858000"/>
              <a:gd name="connsiteX4330" fmla="*/ 2429054 w 6530564"/>
              <a:gd name="connsiteY4330" fmla="*/ 5686473 h 6858000"/>
              <a:gd name="connsiteX4331" fmla="*/ 2503749 w 6530564"/>
              <a:gd name="connsiteY4331" fmla="*/ 5738894 h 6858000"/>
              <a:gd name="connsiteX4332" fmla="*/ 2509419 w 6530564"/>
              <a:gd name="connsiteY4332" fmla="*/ 5742568 h 6858000"/>
              <a:gd name="connsiteX4333" fmla="*/ 2500075 w 6530564"/>
              <a:gd name="connsiteY4333" fmla="*/ 5744562 h 6858000"/>
              <a:gd name="connsiteX4334" fmla="*/ 2519077 w 6530564"/>
              <a:gd name="connsiteY4334" fmla="*/ 5764924 h 6858000"/>
              <a:gd name="connsiteX4335" fmla="*/ 2540756 w 6530564"/>
              <a:gd name="connsiteY4335" fmla="*/ 5774946 h 6858000"/>
              <a:gd name="connsiteX4336" fmla="*/ 2545427 w 6530564"/>
              <a:gd name="connsiteY4336" fmla="*/ 5773948 h 6858000"/>
              <a:gd name="connsiteX4337" fmla="*/ 2550097 w 6530564"/>
              <a:gd name="connsiteY4337" fmla="*/ 5772950 h 6858000"/>
              <a:gd name="connsiteX4338" fmla="*/ 2572773 w 6530564"/>
              <a:gd name="connsiteY4338" fmla="*/ 5787641 h 6858000"/>
              <a:gd name="connsiteX4339" fmla="*/ 2582118 w 6530564"/>
              <a:gd name="connsiteY4339" fmla="*/ 5785645 h 6858000"/>
              <a:gd name="connsiteX4340" fmla="*/ 2650143 w 6530564"/>
              <a:gd name="connsiteY4340" fmla="*/ 5829723 h 6858000"/>
              <a:gd name="connsiteX4341" fmla="*/ 2670824 w 6530564"/>
              <a:gd name="connsiteY4341" fmla="*/ 5835072 h 6858000"/>
              <a:gd name="connsiteX4342" fmla="*/ 2684158 w 6530564"/>
              <a:gd name="connsiteY4342" fmla="*/ 5851761 h 6858000"/>
              <a:gd name="connsiteX4343" fmla="*/ 2874588 w 6530564"/>
              <a:gd name="connsiteY4343" fmla="*/ 5942950 h 6858000"/>
              <a:gd name="connsiteX4344" fmla="*/ 2956629 w 6530564"/>
              <a:gd name="connsiteY4344" fmla="*/ 5984033 h 6858000"/>
              <a:gd name="connsiteX4345" fmla="*/ 3003657 w 6530564"/>
              <a:gd name="connsiteY4345" fmla="*/ 5998405 h 6858000"/>
              <a:gd name="connsiteX4346" fmla="*/ 3010325 w 6530564"/>
              <a:gd name="connsiteY4346" fmla="*/ 6006750 h 6858000"/>
              <a:gd name="connsiteX4347" fmla="*/ 3052682 w 6530564"/>
              <a:gd name="connsiteY4347" fmla="*/ 6022121 h 6858000"/>
              <a:gd name="connsiteX4348" fmla="*/ 3132727 w 6530564"/>
              <a:gd name="connsiteY4348" fmla="*/ 6053863 h 6858000"/>
              <a:gd name="connsiteX4349" fmla="*/ 3306831 w 6530564"/>
              <a:gd name="connsiteY4349" fmla="*/ 6114351 h 6858000"/>
              <a:gd name="connsiteX4350" fmla="*/ 3409233 w 6530564"/>
              <a:gd name="connsiteY4350" fmla="*/ 6136431 h 6858000"/>
              <a:gd name="connsiteX4351" fmla="*/ 3520977 w 6530564"/>
              <a:gd name="connsiteY4351" fmla="*/ 6156515 h 6858000"/>
              <a:gd name="connsiteX4352" fmla="*/ 3704103 w 6530564"/>
              <a:gd name="connsiteY4352" fmla="*/ 6190654 h 6858000"/>
              <a:gd name="connsiteX4353" fmla="*/ 3841878 w 6530564"/>
              <a:gd name="connsiteY4353" fmla="*/ 6195409 h 6858000"/>
              <a:gd name="connsiteX4354" fmla="*/ 3935617 w 6530564"/>
              <a:gd name="connsiteY4354" fmla="*/ 6199803 h 6858000"/>
              <a:gd name="connsiteX4355" fmla="*/ 4050037 w 6530564"/>
              <a:gd name="connsiteY4355" fmla="*/ 6209548 h 6858000"/>
              <a:gd name="connsiteX4356" fmla="*/ 4164456 w 6530564"/>
              <a:gd name="connsiteY4356" fmla="*/ 6219291 h 6858000"/>
              <a:gd name="connsiteX4357" fmla="*/ 4208491 w 6530564"/>
              <a:gd name="connsiteY4357" fmla="*/ 6219652 h 6858000"/>
              <a:gd name="connsiteX4358" fmla="*/ 4280553 w 6530564"/>
              <a:gd name="connsiteY4358" fmla="*/ 6214026 h 6858000"/>
              <a:gd name="connsiteX4359" fmla="*/ 4299237 w 6530564"/>
              <a:gd name="connsiteY4359" fmla="*/ 6210033 h 6858000"/>
              <a:gd name="connsiteX4360" fmla="*/ 4376966 w 6530564"/>
              <a:gd name="connsiteY4360" fmla="*/ 6208079 h 6858000"/>
              <a:gd name="connsiteX4361" fmla="*/ 4381639 w 6530564"/>
              <a:gd name="connsiteY4361" fmla="*/ 6207082 h 6858000"/>
              <a:gd name="connsiteX4362" fmla="*/ 4382636 w 6530564"/>
              <a:gd name="connsiteY4362" fmla="*/ 6211752 h 6858000"/>
              <a:gd name="connsiteX4363" fmla="*/ 4391979 w 6530564"/>
              <a:gd name="connsiteY4363" fmla="*/ 6209755 h 6858000"/>
              <a:gd name="connsiteX4364" fmla="*/ 4390980 w 6530564"/>
              <a:gd name="connsiteY4364" fmla="*/ 6205086 h 6858000"/>
              <a:gd name="connsiteX4365" fmla="*/ 4386310 w 6530564"/>
              <a:gd name="connsiteY4365" fmla="*/ 6206084 h 6858000"/>
              <a:gd name="connsiteX4366" fmla="*/ 4408667 w 6530564"/>
              <a:gd name="connsiteY4366" fmla="*/ 6196422 h 6858000"/>
              <a:gd name="connsiteX4367" fmla="*/ 4653556 w 6530564"/>
              <a:gd name="connsiteY4367" fmla="*/ 6153870 h 6858000"/>
              <a:gd name="connsiteX4368" fmla="*/ 4745978 w 6530564"/>
              <a:gd name="connsiteY4368" fmla="*/ 6129242 h 6858000"/>
              <a:gd name="connsiteX4369" fmla="*/ 4900802 w 6530564"/>
              <a:gd name="connsiteY4369" fmla="*/ 6076627 h 6858000"/>
              <a:gd name="connsiteX4370" fmla="*/ 5058301 w 6530564"/>
              <a:gd name="connsiteY4370" fmla="*/ 6013674 h 6858000"/>
              <a:gd name="connsiteX4371" fmla="*/ 5152401 w 6530564"/>
              <a:gd name="connsiteY4371" fmla="*/ 5974033 h 6858000"/>
              <a:gd name="connsiteX4372" fmla="*/ 5184101 w 6530564"/>
              <a:gd name="connsiteY4372" fmla="*/ 5962374 h 6858000"/>
              <a:gd name="connsiteX4373" fmla="*/ 5245504 w 6530564"/>
              <a:gd name="connsiteY4373" fmla="*/ 5929720 h 6858000"/>
              <a:gd name="connsiteX4374" fmla="*/ 5246501 w 6530564"/>
              <a:gd name="connsiteY4374" fmla="*/ 5934392 h 6858000"/>
              <a:gd name="connsiteX4375" fmla="*/ 5251173 w 6530564"/>
              <a:gd name="connsiteY4375" fmla="*/ 5933393 h 6858000"/>
              <a:gd name="connsiteX4376" fmla="*/ 5260514 w 6530564"/>
              <a:gd name="connsiteY4376" fmla="*/ 5931398 h 6858000"/>
              <a:gd name="connsiteX4377" fmla="*/ 5264188 w 6530564"/>
              <a:gd name="connsiteY4377" fmla="*/ 5925730 h 6858000"/>
              <a:gd name="connsiteX4378" fmla="*/ 5274527 w 6530564"/>
              <a:gd name="connsiteY4378" fmla="*/ 5928403 h 6858000"/>
              <a:gd name="connsiteX4379" fmla="*/ 5272531 w 6530564"/>
              <a:gd name="connsiteY4379" fmla="*/ 5919062 h 6858000"/>
              <a:gd name="connsiteX4380" fmla="*/ 5277203 w 6530564"/>
              <a:gd name="connsiteY4380" fmla="*/ 5918063 h 6858000"/>
              <a:gd name="connsiteX4381" fmla="*/ 5285546 w 6530564"/>
              <a:gd name="connsiteY4381" fmla="*/ 5911397 h 6858000"/>
              <a:gd name="connsiteX4382" fmla="*/ 5275207 w 6530564"/>
              <a:gd name="connsiteY4382" fmla="*/ 5908722 h 6858000"/>
              <a:gd name="connsiteX4383" fmla="*/ 5276205 w 6530564"/>
              <a:gd name="connsiteY4383" fmla="*/ 5913393 h 6858000"/>
              <a:gd name="connsiteX4384" fmla="*/ 5270536 w 6530564"/>
              <a:gd name="connsiteY4384" fmla="*/ 5909721 h 6858000"/>
              <a:gd name="connsiteX4385" fmla="*/ 5379329 w 6530564"/>
              <a:gd name="connsiteY4385" fmla="*/ 5847404 h 6858000"/>
              <a:gd name="connsiteX4386" fmla="*/ 5542857 w 6530564"/>
              <a:gd name="connsiteY4386" fmla="*/ 5744086 h 6858000"/>
              <a:gd name="connsiteX4387" fmla="*/ 5543855 w 6530564"/>
              <a:gd name="connsiteY4387" fmla="*/ 5748759 h 6858000"/>
              <a:gd name="connsiteX4388" fmla="*/ 5539183 w 6530564"/>
              <a:gd name="connsiteY4388" fmla="*/ 5749756 h 6858000"/>
              <a:gd name="connsiteX4389" fmla="*/ 5536507 w 6530564"/>
              <a:gd name="connsiteY4389" fmla="*/ 5760095 h 6858000"/>
              <a:gd name="connsiteX4390" fmla="*/ 5544853 w 6530564"/>
              <a:gd name="connsiteY4390" fmla="*/ 5753429 h 6858000"/>
              <a:gd name="connsiteX4391" fmla="*/ 5553195 w 6530564"/>
              <a:gd name="connsiteY4391" fmla="*/ 5746762 h 6858000"/>
              <a:gd name="connsiteX4392" fmla="*/ 5568208 w 6530564"/>
              <a:gd name="connsiteY4392" fmla="*/ 5748439 h 6858000"/>
              <a:gd name="connsiteX4393" fmla="*/ 5565793 w 6530564"/>
              <a:gd name="connsiteY4393" fmla="*/ 5742849 h 6858000"/>
              <a:gd name="connsiteX4394" fmla="*/ 5563150 w 6530564"/>
              <a:gd name="connsiteY4394" fmla="*/ 5743821 h 6858000"/>
              <a:gd name="connsiteX4395" fmla="*/ 5569884 w 6530564"/>
              <a:gd name="connsiteY4395" fmla="*/ 5733428 h 6858000"/>
              <a:gd name="connsiteX4396" fmla="*/ 5555871 w 6530564"/>
              <a:gd name="connsiteY4396" fmla="*/ 5736423 h 6858000"/>
              <a:gd name="connsiteX4397" fmla="*/ 5595597 w 6530564"/>
              <a:gd name="connsiteY4397" fmla="*/ 5693746 h 6858000"/>
              <a:gd name="connsiteX4398" fmla="*/ 5601265 w 6530564"/>
              <a:gd name="connsiteY4398" fmla="*/ 5697419 h 6858000"/>
              <a:gd name="connsiteX4399" fmla="*/ 5654005 w 6530564"/>
              <a:gd name="connsiteY4399" fmla="*/ 5647078 h 6858000"/>
              <a:gd name="connsiteX4400" fmla="*/ 5650333 w 6530564"/>
              <a:gd name="connsiteY4400" fmla="*/ 5652747 h 6858000"/>
              <a:gd name="connsiteX4401" fmla="*/ 5713411 w 6530564"/>
              <a:gd name="connsiteY4401" fmla="*/ 5605080 h 6858000"/>
              <a:gd name="connsiteX4402" fmla="*/ 5717085 w 6530564"/>
              <a:gd name="connsiteY4402" fmla="*/ 5599412 h 6858000"/>
              <a:gd name="connsiteX4403" fmla="*/ 5698401 w 6530564"/>
              <a:gd name="connsiteY4403" fmla="*/ 5603403 h 6858000"/>
              <a:gd name="connsiteX4404" fmla="*/ 5739123 w 6530564"/>
              <a:gd name="connsiteY4404" fmla="*/ 5565397 h 6858000"/>
              <a:gd name="connsiteX4405" fmla="*/ 5749465 w 6530564"/>
              <a:gd name="connsiteY4405" fmla="*/ 5568074 h 6858000"/>
              <a:gd name="connsiteX4406" fmla="*/ 5755813 w 6530564"/>
              <a:gd name="connsiteY4406" fmla="*/ 5552065 h 6858000"/>
              <a:gd name="connsiteX4407" fmla="*/ 5759485 w 6530564"/>
              <a:gd name="connsiteY4407" fmla="*/ 5546395 h 6858000"/>
              <a:gd name="connsiteX4408" fmla="*/ 5766831 w 6530564"/>
              <a:gd name="connsiteY4408" fmla="*/ 5535057 h 6858000"/>
              <a:gd name="connsiteX4409" fmla="*/ 5757489 w 6530564"/>
              <a:gd name="connsiteY4409" fmla="*/ 5537052 h 6858000"/>
              <a:gd name="connsiteX4410" fmla="*/ 5752817 w 6530564"/>
              <a:gd name="connsiteY4410" fmla="*/ 5538051 h 6858000"/>
              <a:gd name="connsiteX4411" fmla="*/ 5840612 w 6530564"/>
              <a:gd name="connsiteY4411" fmla="*/ 5446031 h 6858000"/>
              <a:gd name="connsiteX4412" fmla="*/ 5875984 w 6530564"/>
              <a:gd name="connsiteY4412" fmla="*/ 5428705 h 6858000"/>
              <a:gd name="connsiteX4413" fmla="*/ 5876981 w 6530564"/>
              <a:gd name="connsiteY4413" fmla="*/ 5433377 h 6858000"/>
              <a:gd name="connsiteX4414" fmla="*/ 5881654 w 6530564"/>
              <a:gd name="connsiteY4414" fmla="*/ 5432378 h 6858000"/>
              <a:gd name="connsiteX4415" fmla="*/ 5888999 w 6530564"/>
              <a:gd name="connsiteY4415" fmla="*/ 5421040 h 6858000"/>
              <a:gd name="connsiteX4416" fmla="*/ 5892673 w 6530564"/>
              <a:gd name="connsiteY4416" fmla="*/ 5415372 h 6858000"/>
              <a:gd name="connsiteX4417" fmla="*/ 5894349 w 6530564"/>
              <a:gd name="connsiteY4417" fmla="*/ 5400360 h 6858000"/>
              <a:gd name="connsiteX4418" fmla="*/ 5910040 w 6530564"/>
              <a:gd name="connsiteY4418" fmla="*/ 5382356 h 6858000"/>
              <a:gd name="connsiteX4419" fmla="*/ 5885009 w 6530564"/>
              <a:gd name="connsiteY4419" fmla="*/ 5402357 h 6858000"/>
              <a:gd name="connsiteX4420" fmla="*/ 5887003 w 6530564"/>
              <a:gd name="connsiteY4420" fmla="*/ 5411699 h 6858000"/>
              <a:gd name="connsiteX4421" fmla="*/ 5883331 w 6530564"/>
              <a:gd name="connsiteY4421" fmla="*/ 5417368 h 6858000"/>
              <a:gd name="connsiteX4422" fmla="*/ 5878661 w 6530564"/>
              <a:gd name="connsiteY4422" fmla="*/ 5418365 h 6858000"/>
              <a:gd name="connsiteX4423" fmla="*/ 5875984 w 6530564"/>
              <a:gd name="connsiteY4423" fmla="*/ 5428705 h 6858000"/>
              <a:gd name="connsiteX4424" fmla="*/ 5797893 w 6530564"/>
              <a:gd name="connsiteY4424" fmla="*/ 5474694 h 6858000"/>
              <a:gd name="connsiteX4425" fmla="*/ 5788553 w 6530564"/>
              <a:gd name="connsiteY4425" fmla="*/ 5476691 h 6858000"/>
              <a:gd name="connsiteX4426" fmla="*/ 5787554 w 6530564"/>
              <a:gd name="connsiteY4426" fmla="*/ 5472019 h 6858000"/>
              <a:gd name="connsiteX4427" fmla="*/ 5783880 w 6530564"/>
              <a:gd name="connsiteY4427" fmla="*/ 5477689 h 6858000"/>
              <a:gd name="connsiteX4428" fmla="*/ 5779209 w 6530564"/>
              <a:gd name="connsiteY4428" fmla="*/ 5478686 h 6858000"/>
              <a:gd name="connsiteX4429" fmla="*/ 5809467 w 6530564"/>
              <a:gd name="connsiteY4429" fmla="*/ 5437421 h 6858000"/>
              <a:gd name="connsiteX4430" fmla="*/ 5851753 w 6530564"/>
              <a:gd name="connsiteY4430" fmla="*/ 5406742 h 6858000"/>
              <a:gd name="connsiteX4431" fmla="*/ 5852311 w 6530564"/>
              <a:gd name="connsiteY4431" fmla="*/ 5409342 h 6858000"/>
              <a:gd name="connsiteX4432" fmla="*/ 5855983 w 6530564"/>
              <a:gd name="connsiteY4432" fmla="*/ 5403674 h 6858000"/>
              <a:gd name="connsiteX4433" fmla="*/ 5872672 w 6530564"/>
              <a:gd name="connsiteY4433" fmla="*/ 5390339 h 6858000"/>
              <a:gd name="connsiteX4434" fmla="*/ 5868998 w 6530564"/>
              <a:gd name="connsiteY4434" fmla="*/ 5396009 h 6858000"/>
              <a:gd name="connsiteX4435" fmla="*/ 5873671 w 6530564"/>
              <a:gd name="connsiteY4435" fmla="*/ 5395010 h 6858000"/>
              <a:gd name="connsiteX4436" fmla="*/ 5877343 w 6530564"/>
              <a:gd name="connsiteY4436" fmla="*/ 5389341 h 6858000"/>
              <a:gd name="connsiteX4437" fmla="*/ 5944096 w 6530564"/>
              <a:gd name="connsiteY4437" fmla="*/ 5336008 h 6858000"/>
              <a:gd name="connsiteX4438" fmla="*/ 5954436 w 6530564"/>
              <a:gd name="connsiteY4438" fmla="*/ 5338681 h 6858000"/>
              <a:gd name="connsiteX4439" fmla="*/ 5936071 w 6530564"/>
              <a:gd name="connsiteY4439" fmla="*/ 5367026 h 6858000"/>
              <a:gd name="connsiteX4440" fmla="*/ 6011847 w 6530564"/>
              <a:gd name="connsiteY4440" fmla="*/ 5287342 h 6858000"/>
              <a:gd name="connsiteX4441" fmla="*/ 6021190 w 6530564"/>
              <a:gd name="connsiteY4441" fmla="*/ 5285346 h 6858000"/>
              <a:gd name="connsiteX4442" fmla="*/ 6023863 w 6530564"/>
              <a:gd name="connsiteY4442" fmla="*/ 5275006 h 6858000"/>
              <a:gd name="connsiteX4443" fmla="*/ 6041233 w 6530564"/>
              <a:gd name="connsiteY4443" fmla="*/ 5241991 h 6858000"/>
              <a:gd name="connsiteX4444" fmla="*/ 6047899 w 6530564"/>
              <a:gd name="connsiteY4444" fmla="*/ 5250335 h 6858000"/>
              <a:gd name="connsiteX4445" fmla="*/ 6054247 w 6530564"/>
              <a:gd name="connsiteY4445" fmla="*/ 5234325 h 6858000"/>
              <a:gd name="connsiteX4446" fmla="*/ 6057920 w 6530564"/>
              <a:gd name="connsiteY4446" fmla="*/ 5228658 h 6858000"/>
              <a:gd name="connsiteX4447" fmla="*/ 6062591 w 6530564"/>
              <a:gd name="connsiteY4447" fmla="*/ 5227659 h 6858000"/>
              <a:gd name="connsiteX4448" fmla="*/ 6061593 w 6530564"/>
              <a:gd name="connsiteY4448" fmla="*/ 5222988 h 6858000"/>
              <a:gd name="connsiteX4449" fmla="*/ 6057920 w 6530564"/>
              <a:gd name="connsiteY4449" fmla="*/ 5228658 h 6858000"/>
              <a:gd name="connsiteX4450" fmla="*/ 6053250 w 6530564"/>
              <a:gd name="connsiteY4450" fmla="*/ 5229655 h 6858000"/>
              <a:gd name="connsiteX4451" fmla="*/ 6068941 w 6530564"/>
              <a:gd name="connsiteY4451" fmla="*/ 5211651 h 6858000"/>
              <a:gd name="connsiteX4452" fmla="*/ 6069937 w 6530564"/>
              <a:gd name="connsiteY4452" fmla="*/ 5216321 h 6858000"/>
              <a:gd name="connsiteX4453" fmla="*/ 6153103 w 6530564"/>
              <a:gd name="connsiteY4453" fmla="*/ 5056910 h 6858000"/>
              <a:gd name="connsiteX4454" fmla="*/ 6220259 w 6530564"/>
              <a:gd name="connsiteY4454" fmla="*/ 4891153 h 6858000"/>
              <a:gd name="connsiteX4455" fmla="*/ 6232593 w 6530564"/>
              <a:gd name="connsiteY4455" fmla="*/ 4903170 h 6858000"/>
              <a:gd name="connsiteX4456" fmla="*/ 6266691 w 6530564"/>
              <a:gd name="connsiteY4456" fmla="*/ 4788433 h 6858000"/>
              <a:gd name="connsiteX4457" fmla="*/ 6282822 w 6530564"/>
              <a:gd name="connsiteY4457" fmla="*/ 4732481 h 6858000"/>
              <a:gd name="connsiteX4458" fmla="*/ 6302855 w 6530564"/>
              <a:gd name="connsiteY4458" fmla="*/ 4672815 h 6858000"/>
              <a:gd name="connsiteX4459" fmla="*/ 6305460 w 6530564"/>
              <a:gd name="connsiteY4459" fmla="*/ 4672697 h 6858000"/>
              <a:gd name="connsiteX4460" fmla="*/ 6313804 w 6530564"/>
              <a:gd name="connsiteY4460" fmla="*/ 4666031 h 6858000"/>
              <a:gd name="connsiteX4461" fmla="*/ 6318475 w 6530564"/>
              <a:gd name="connsiteY4461" fmla="*/ 4665033 h 6858000"/>
              <a:gd name="connsiteX4462" fmla="*/ 6322827 w 6530564"/>
              <a:gd name="connsiteY4462" fmla="*/ 4639682 h 6858000"/>
              <a:gd name="connsiteX4463" fmla="*/ 6330175 w 6530564"/>
              <a:gd name="connsiteY4463" fmla="*/ 4628345 h 6858000"/>
              <a:gd name="connsiteX4464" fmla="*/ 6329177 w 6530564"/>
              <a:gd name="connsiteY4464" fmla="*/ 4623672 h 6858000"/>
              <a:gd name="connsiteX4465" fmla="*/ 6324505 w 6530564"/>
              <a:gd name="connsiteY4465" fmla="*/ 4624671 h 6858000"/>
              <a:gd name="connsiteX4466" fmla="*/ 6348900 w 6530564"/>
              <a:gd name="connsiteY4466" fmla="*/ 4555965 h 6858000"/>
              <a:gd name="connsiteX4467" fmla="*/ 6345907 w 6530564"/>
              <a:gd name="connsiteY4467" fmla="*/ 4541951 h 6858000"/>
              <a:gd name="connsiteX4468" fmla="*/ 6330216 w 6530564"/>
              <a:gd name="connsiteY4468" fmla="*/ 4559955 h 6858000"/>
              <a:gd name="connsiteX4469" fmla="*/ 6336883 w 6530564"/>
              <a:gd name="connsiteY4469" fmla="*/ 4568299 h 6858000"/>
              <a:gd name="connsiteX4470" fmla="*/ 6314844 w 6530564"/>
              <a:gd name="connsiteY4470" fmla="*/ 4602314 h 6858000"/>
              <a:gd name="connsiteX4471" fmla="*/ 6321192 w 6530564"/>
              <a:gd name="connsiteY4471" fmla="*/ 4586304 h 6858000"/>
              <a:gd name="connsiteX4472" fmla="*/ 6273761 w 6530564"/>
              <a:gd name="connsiteY4472" fmla="*/ 4684354 h 6858000"/>
              <a:gd name="connsiteX4473" fmla="*/ 6228327 w 6530564"/>
              <a:gd name="connsiteY4473" fmla="*/ 4791746 h 6858000"/>
              <a:gd name="connsiteX4474" fmla="*/ 6218983 w 6530564"/>
              <a:gd name="connsiteY4474" fmla="*/ 4793740 h 6858000"/>
              <a:gd name="connsiteX4475" fmla="*/ 6164885 w 6530564"/>
              <a:gd name="connsiteY4475" fmla="*/ 4883446 h 6858000"/>
              <a:gd name="connsiteX4476" fmla="*/ 6142846 w 6530564"/>
              <a:gd name="connsiteY4476" fmla="*/ 4917459 h 6858000"/>
              <a:gd name="connsiteX4477" fmla="*/ 6136497 w 6530564"/>
              <a:gd name="connsiteY4477" fmla="*/ 4933470 h 6858000"/>
              <a:gd name="connsiteX4478" fmla="*/ 6117135 w 6530564"/>
              <a:gd name="connsiteY4478" fmla="*/ 4957143 h 6858000"/>
              <a:gd name="connsiteX4479" fmla="*/ 6085074 w 6530564"/>
              <a:gd name="connsiteY4479" fmla="*/ 5012834 h 6858000"/>
              <a:gd name="connsiteX4480" fmla="*/ 6052017 w 6530564"/>
              <a:gd name="connsiteY4480" fmla="*/ 5063855 h 6858000"/>
              <a:gd name="connsiteX4481" fmla="*/ 5949849 w 6530564"/>
              <a:gd name="connsiteY4481" fmla="*/ 5202903 h 6858000"/>
              <a:gd name="connsiteX4482" fmla="*/ 5919467 w 6530564"/>
              <a:gd name="connsiteY4482" fmla="*/ 5243586 h 6858000"/>
              <a:gd name="connsiteX4483" fmla="*/ 5913797 w 6530564"/>
              <a:gd name="connsiteY4483" fmla="*/ 5239912 h 6858000"/>
              <a:gd name="connsiteX4484" fmla="*/ 5798296 w 6530564"/>
              <a:gd name="connsiteY4484" fmla="*/ 5362272 h 6858000"/>
              <a:gd name="connsiteX4485" fmla="*/ 5770589 w 6530564"/>
              <a:gd name="connsiteY4485" fmla="*/ 5392612 h 6858000"/>
              <a:gd name="connsiteX4486" fmla="*/ 5726193 w 6530564"/>
              <a:gd name="connsiteY4486" fmla="*/ 5436286 h 6858000"/>
              <a:gd name="connsiteX4487" fmla="*/ 5560309 w 6530564"/>
              <a:gd name="connsiteY4487" fmla="*/ 5574296 h 6858000"/>
              <a:gd name="connsiteX4488" fmla="*/ 5511241 w 6530564"/>
              <a:gd name="connsiteY4488" fmla="*/ 5618968 h 6858000"/>
              <a:gd name="connsiteX4489" fmla="*/ 5501899 w 6530564"/>
              <a:gd name="connsiteY4489" fmla="*/ 5620964 h 6858000"/>
              <a:gd name="connsiteX4490" fmla="*/ 5462853 w 6530564"/>
              <a:gd name="connsiteY4490" fmla="*/ 5643958 h 6858000"/>
              <a:gd name="connsiteX4491" fmla="*/ 5434147 w 6530564"/>
              <a:gd name="connsiteY4491" fmla="*/ 5669628 h 6858000"/>
              <a:gd name="connsiteX4492" fmla="*/ 5335695 w 6530564"/>
              <a:gd name="connsiteY4492" fmla="*/ 5734620 h 6858000"/>
              <a:gd name="connsiteX4493" fmla="*/ 5279961 w 6530564"/>
              <a:gd name="connsiteY4493" fmla="*/ 5770948 h 6858000"/>
              <a:gd name="connsiteX4494" fmla="*/ 5196201 w 6530564"/>
              <a:gd name="connsiteY4494" fmla="*/ 5813264 h 6858000"/>
              <a:gd name="connsiteX4495" fmla="*/ 5184185 w 6530564"/>
              <a:gd name="connsiteY4495" fmla="*/ 5825600 h 6858000"/>
              <a:gd name="connsiteX4496" fmla="*/ 5148811 w 6530564"/>
              <a:gd name="connsiteY4496" fmla="*/ 5842926 h 6858000"/>
              <a:gd name="connsiteX4497" fmla="*/ 5098429 w 6530564"/>
              <a:gd name="connsiteY4497" fmla="*/ 5858574 h 6858000"/>
              <a:gd name="connsiteX4498" fmla="*/ 5093078 w 6530564"/>
              <a:gd name="connsiteY4498" fmla="*/ 5879254 h 6858000"/>
              <a:gd name="connsiteX4499" fmla="*/ 5071717 w 6530564"/>
              <a:gd name="connsiteY4499" fmla="*/ 5893584 h 6858000"/>
              <a:gd name="connsiteX4500" fmla="*/ 4963607 w 6530564"/>
              <a:gd name="connsiteY4500" fmla="*/ 5936220 h 6858000"/>
              <a:gd name="connsiteX4501" fmla="*/ 4943924 w 6530564"/>
              <a:gd name="connsiteY4501" fmla="*/ 5935541 h 6858000"/>
              <a:gd name="connsiteX4502" fmla="*/ 4931907 w 6530564"/>
              <a:gd name="connsiteY4502" fmla="*/ 5947877 h 6858000"/>
              <a:gd name="connsiteX4503" fmla="*/ 4927236 w 6530564"/>
              <a:gd name="connsiteY4503" fmla="*/ 5948876 h 6858000"/>
              <a:gd name="connsiteX4504" fmla="*/ 4813453 w 6530564"/>
              <a:gd name="connsiteY4504" fmla="*/ 5987836 h 6858000"/>
              <a:gd name="connsiteX4505" fmla="*/ 4812455 w 6530564"/>
              <a:gd name="connsiteY4505" fmla="*/ 5983165 h 6858000"/>
              <a:gd name="connsiteX4506" fmla="*/ 4789099 w 6530564"/>
              <a:gd name="connsiteY4506" fmla="*/ 5988156 h 6858000"/>
              <a:gd name="connsiteX4507" fmla="*/ 4763071 w 6530564"/>
              <a:gd name="connsiteY4507" fmla="*/ 6003484 h 6858000"/>
              <a:gd name="connsiteX4508" fmla="*/ 4747061 w 6530564"/>
              <a:gd name="connsiteY4508" fmla="*/ 5997136 h 6858000"/>
              <a:gd name="connsiteX4509" fmla="*/ 4687335 w 6530564"/>
              <a:gd name="connsiteY4509" fmla="*/ 6014782 h 6858000"/>
              <a:gd name="connsiteX4510" fmla="*/ 4642621 w 6530564"/>
              <a:gd name="connsiteY4510" fmla="*/ 6034102 h 6858000"/>
              <a:gd name="connsiteX4511" fmla="*/ 4636952 w 6530564"/>
              <a:gd name="connsiteY4511" fmla="*/ 6030429 h 6858000"/>
              <a:gd name="connsiteX4512" fmla="*/ 4563214 w 6530564"/>
              <a:gd name="connsiteY4512" fmla="*/ 6051067 h 6858000"/>
              <a:gd name="connsiteX4513" fmla="*/ 4553871 w 6530564"/>
              <a:gd name="connsiteY4513" fmla="*/ 6053063 h 6858000"/>
              <a:gd name="connsiteX4514" fmla="*/ 4552873 w 6530564"/>
              <a:gd name="connsiteY4514" fmla="*/ 6048393 h 6858000"/>
              <a:gd name="connsiteX4515" fmla="*/ 4547205 w 6530564"/>
              <a:gd name="connsiteY4515" fmla="*/ 6044719 h 6858000"/>
              <a:gd name="connsiteX4516" fmla="*/ 4543531 w 6530564"/>
              <a:gd name="connsiteY4516" fmla="*/ 6050388 h 6858000"/>
              <a:gd name="connsiteX4517" fmla="*/ 4494145 w 6530564"/>
              <a:gd name="connsiteY4517" fmla="*/ 6070708 h 6858000"/>
              <a:gd name="connsiteX4518" fmla="*/ 4478137 w 6530564"/>
              <a:gd name="connsiteY4518" fmla="*/ 6064359 h 6858000"/>
              <a:gd name="connsiteX4519" fmla="*/ 4479134 w 6530564"/>
              <a:gd name="connsiteY4519" fmla="*/ 6069030 h 6858000"/>
              <a:gd name="connsiteX4520" fmla="*/ 4459453 w 6530564"/>
              <a:gd name="connsiteY4520" fmla="*/ 6068351 h 6858000"/>
              <a:gd name="connsiteX4521" fmla="*/ 4432425 w 6530564"/>
              <a:gd name="connsiteY4521" fmla="*/ 6079010 h 6858000"/>
              <a:gd name="connsiteX4522" fmla="*/ 4404399 w 6530564"/>
              <a:gd name="connsiteY4522" fmla="*/ 6084998 h 6858000"/>
              <a:gd name="connsiteX4523" fmla="*/ 4394059 w 6530564"/>
              <a:gd name="connsiteY4523" fmla="*/ 6082323 h 6858000"/>
              <a:gd name="connsiteX4524" fmla="*/ 4379047 w 6530564"/>
              <a:gd name="connsiteY4524" fmla="*/ 6080645 h 6858000"/>
              <a:gd name="connsiteX4525" fmla="*/ 4374376 w 6530564"/>
              <a:gd name="connsiteY4525" fmla="*/ 6081644 h 6858000"/>
              <a:gd name="connsiteX4526" fmla="*/ 4292971 w 6530564"/>
              <a:gd name="connsiteY4526" fmla="*/ 6089266 h 6858000"/>
              <a:gd name="connsiteX4527" fmla="*/ 4193882 w 6530564"/>
              <a:gd name="connsiteY4527" fmla="*/ 6105553 h 6858000"/>
              <a:gd name="connsiteX4528" fmla="*/ 4184541 w 6530564"/>
              <a:gd name="connsiteY4528" fmla="*/ 6107549 h 6858000"/>
              <a:gd name="connsiteX4529" fmla="*/ 4178872 w 6530564"/>
              <a:gd name="connsiteY4529" fmla="*/ 6103875 h 6858000"/>
              <a:gd name="connsiteX4530" fmla="*/ 4174201 w 6530564"/>
              <a:gd name="connsiteY4530" fmla="*/ 6104874 h 6858000"/>
              <a:gd name="connsiteX4531" fmla="*/ 4146175 w 6530564"/>
              <a:gd name="connsiteY4531" fmla="*/ 6110861 h 6858000"/>
              <a:gd name="connsiteX4532" fmla="*/ 4141503 w 6530564"/>
              <a:gd name="connsiteY4532" fmla="*/ 6111859 h 6858000"/>
              <a:gd name="connsiteX4533" fmla="*/ 4135835 w 6530564"/>
              <a:gd name="connsiteY4533" fmla="*/ 6108185 h 6858000"/>
              <a:gd name="connsiteX4534" fmla="*/ 4131163 w 6530564"/>
              <a:gd name="connsiteY4534" fmla="*/ 6109183 h 6858000"/>
              <a:gd name="connsiteX4535" fmla="*/ 4092798 w 6530564"/>
              <a:gd name="connsiteY4535" fmla="*/ 6112497 h 6858000"/>
              <a:gd name="connsiteX4536" fmla="*/ 4082458 w 6530564"/>
              <a:gd name="connsiteY4536" fmla="*/ 6109821 h 6858000"/>
              <a:gd name="connsiteX4537" fmla="*/ 4052435 w 6530564"/>
              <a:gd name="connsiteY4537" fmla="*/ 6106468 h 6858000"/>
              <a:gd name="connsiteX4538" fmla="*/ 4053433 w 6530564"/>
              <a:gd name="connsiteY4538" fmla="*/ 6111138 h 6858000"/>
              <a:gd name="connsiteX4539" fmla="*/ 4043093 w 6530564"/>
              <a:gd name="connsiteY4539" fmla="*/ 6108462 h 6858000"/>
              <a:gd name="connsiteX4540" fmla="*/ 4049935 w 6530564"/>
              <a:gd name="connsiteY4540" fmla="*/ 6103338 h 6858000"/>
              <a:gd name="connsiteX4541" fmla="*/ 4045742 w 6530564"/>
              <a:gd name="connsiteY4541" fmla="*/ 6095312 h 6858000"/>
              <a:gd name="connsiteX4542" fmla="*/ 4059782 w 6530564"/>
              <a:gd name="connsiteY4542" fmla="*/ 6095129 h 6858000"/>
              <a:gd name="connsiteX4543" fmla="*/ 4208575 w 6530564"/>
              <a:gd name="connsiteY4543" fmla="*/ 6082877 h 6858000"/>
              <a:gd name="connsiteX4544" fmla="*/ 4574233 w 6530564"/>
              <a:gd name="connsiteY4544" fmla="*/ 6034059 h 6858000"/>
              <a:gd name="connsiteX4545" fmla="*/ 4653639 w 6530564"/>
              <a:gd name="connsiteY4545" fmla="*/ 6017096 h 6858000"/>
              <a:gd name="connsiteX4546" fmla="*/ 4666657 w 6530564"/>
              <a:gd name="connsiteY4546" fmla="*/ 6009430 h 6858000"/>
              <a:gd name="connsiteX4547" fmla="*/ 4671326 w 6530564"/>
              <a:gd name="connsiteY4547" fmla="*/ 6008432 h 6858000"/>
              <a:gd name="connsiteX4548" fmla="*/ 4680669 w 6530564"/>
              <a:gd name="connsiteY4548" fmla="*/ 6006436 h 6858000"/>
              <a:gd name="connsiteX4549" fmla="*/ 4777762 w 6530564"/>
              <a:gd name="connsiteY4549" fmla="*/ 5980809 h 6858000"/>
              <a:gd name="connsiteX4550" fmla="*/ 4917575 w 6530564"/>
              <a:gd name="connsiteY4550" fmla="*/ 5926517 h 6858000"/>
              <a:gd name="connsiteX4551" fmla="*/ 5024691 w 6530564"/>
              <a:gd name="connsiteY4551" fmla="*/ 5879212 h 6858000"/>
              <a:gd name="connsiteX4552" fmla="*/ 5063735 w 6530564"/>
              <a:gd name="connsiteY4552" fmla="*/ 5856218 h 6858000"/>
              <a:gd name="connsiteX4553" fmla="*/ 5078746 w 6530564"/>
              <a:gd name="connsiteY4553" fmla="*/ 5857895 h 6858000"/>
              <a:gd name="connsiteX4554" fmla="*/ 5094437 w 6530564"/>
              <a:gd name="connsiteY4554" fmla="*/ 5839890 h 6858000"/>
              <a:gd name="connsiteX4555" fmla="*/ 5130807 w 6530564"/>
              <a:gd name="connsiteY4555" fmla="*/ 5827235 h 6858000"/>
              <a:gd name="connsiteX4556" fmla="*/ 5253613 w 6530564"/>
              <a:gd name="connsiteY4556" fmla="*/ 5761925 h 6858000"/>
              <a:gd name="connsiteX4557" fmla="*/ 5273974 w 6530564"/>
              <a:gd name="connsiteY4557" fmla="*/ 5742921 h 6858000"/>
              <a:gd name="connsiteX4558" fmla="*/ 5398457 w 6530564"/>
              <a:gd name="connsiteY4558" fmla="*/ 5662600 h 6858000"/>
              <a:gd name="connsiteX4559" fmla="*/ 5508927 w 6530564"/>
              <a:gd name="connsiteY4559" fmla="*/ 5585273 h 6858000"/>
              <a:gd name="connsiteX4560" fmla="*/ 5516272 w 6530564"/>
              <a:gd name="connsiteY4560" fmla="*/ 5573935 h 6858000"/>
              <a:gd name="connsiteX4561" fmla="*/ 5517271 w 6530564"/>
              <a:gd name="connsiteY4561" fmla="*/ 5578605 h 6858000"/>
              <a:gd name="connsiteX4562" fmla="*/ 5566338 w 6530564"/>
              <a:gd name="connsiteY4562" fmla="*/ 5533934 h 6858000"/>
              <a:gd name="connsiteX4563" fmla="*/ 5597039 w 6530564"/>
              <a:gd name="connsiteY4563" fmla="*/ 5517607 h 6858000"/>
              <a:gd name="connsiteX4564" fmla="*/ 5590371 w 6530564"/>
              <a:gd name="connsiteY4564" fmla="*/ 5509261 h 6858000"/>
              <a:gd name="connsiteX4565" fmla="*/ 5610733 w 6530564"/>
              <a:gd name="connsiteY4565" fmla="*/ 5490259 h 6858000"/>
              <a:gd name="connsiteX4566" fmla="*/ 5625744 w 6530564"/>
              <a:gd name="connsiteY4566" fmla="*/ 5491937 h 6858000"/>
              <a:gd name="connsiteX4567" fmla="*/ 5718210 w 6530564"/>
              <a:gd name="connsiteY4567" fmla="*/ 5398918 h 6858000"/>
              <a:gd name="connsiteX4568" fmla="*/ 5726553 w 6530564"/>
              <a:gd name="connsiteY4568" fmla="*/ 5392252 h 6858000"/>
              <a:gd name="connsiteX4569" fmla="*/ 5730227 w 6530564"/>
              <a:gd name="connsiteY4569" fmla="*/ 5386582 h 6858000"/>
              <a:gd name="connsiteX4570" fmla="*/ 5725555 w 6530564"/>
              <a:gd name="connsiteY4570" fmla="*/ 5387581 h 6858000"/>
              <a:gd name="connsiteX4571" fmla="*/ 5720884 w 6530564"/>
              <a:gd name="connsiteY4571" fmla="*/ 5388578 h 6858000"/>
              <a:gd name="connsiteX4572" fmla="*/ 5821693 w 6530564"/>
              <a:gd name="connsiteY4572" fmla="*/ 5288895 h 6858000"/>
              <a:gd name="connsiteX4573" fmla="*/ 5836704 w 6530564"/>
              <a:gd name="connsiteY4573" fmla="*/ 5290572 h 6858000"/>
              <a:gd name="connsiteX4574" fmla="*/ 5981591 w 6530564"/>
              <a:gd name="connsiteY4574" fmla="*/ 5122858 h 6858000"/>
              <a:gd name="connsiteX4575" fmla="*/ 6118812 w 6530564"/>
              <a:gd name="connsiteY4575" fmla="*/ 4942132 h 6858000"/>
              <a:gd name="connsiteX4576" fmla="*/ 6076412 w 6530564"/>
              <a:gd name="connsiteY4576" fmla="*/ 4995149 h 6858000"/>
              <a:gd name="connsiteX4577" fmla="*/ 6063397 w 6530564"/>
              <a:gd name="connsiteY4577" fmla="*/ 5002813 h 6858000"/>
              <a:gd name="connsiteX4578" fmla="*/ 5966579 w 6530564"/>
              <a:gd name="connsiteY4578" fmla="*/ 5121182 h 6858000"/>
              <a:gd name="connsiteX4579" fmla="*/ 5844729 w 6530564"/>
              <a:gd name="connsiteY4579" fmla="*/ 5259552 h 6858000"/>
              <a:gd name="connsiteX4580" fmla="*/ 5827043 w 6530564"/>
              <a:gd name="connsiteY4580" fmla="*/ 5268214 h 6858000"/>
              <a:gd name="connsiteX4581" fmla="*/ 5759611 w 6530564"/>
              <a:gd name="connsiteY4581" fmla="*/ 5341232 h 6858000"/>
              <a:gd name="connsiteX4582" fmla="*/ 5750269 w 6530564"/>
              <a:gd name="connsiteY4582" fmla="*/ 5343228 h 6858000"/>
              <a:gd name="connsiteX4583" fmla="*/ 5752265 w 6530564"/>
              <a:gd name="connsiteY4583" fmla="*/ 5352569 h 6858000"/>
              <a:gd name="connsiteX4584" fmla="*/ 5656807 w 6530564"/>
              <a:gd name="connsiteY4584" fmla="*/ 5431574 h 6858000"/>
              <a:gd name="connsiteX4585" fmla="*/ 5668823 w 6530564"/>
              <a:gd name="connsiteY4585" fmla="*/ 5419239 h 6858000"/>
              <a:gd name="connsiteX4586" fmla="*/ 5700204 w 6530564"/>
              <a:gd name="connsiteY4586" fmla="*/ 5383229 h 6858000"/>
              <a:gd name="connsiteX4587" fmla="*/ 5759291 w 6530564"/>
              <a:gd name="connsiteY4587" fmla="*/ 5316879 h 6858000"/>
              <a:gd name="connsiteX4588" fmla="*/ 5767637 w 6530564"/>
              <a:gd name="connsiteY4588" fmla="*/ 5310212 h 6858000"/>
              <a:gd name="connsiteX4589" fmla="*/ 5776978 w 6530564"/>
              <a:gd name="connsiteY4589" fmla="*/ 5308215 h 6858000"/>
              <a:gd name="connsiteX4590" fmla="*/ 5795344 w 6530564"/>
              <a:gd name="connsiteY4590" fmla="*/ 5279871 h 6858000"/>
              <a:gd name="connsiteX4591" fmla="*/ 5823052 w 6530564"/>
              <a:gd name="connsiteY4591" fmla="*/ 5249530 h 6858000"/>
              <a:gd name="connsiteX4592" fmla="*/ 5876789 w 6530564"/>
              <a:gd name="connsiteY4592" fmla="*/ 5203859 h 6858000"/>
              <a:gd name="connsiteX4593" fmla="*/ 5875791 w 6530564"/>
              <a:gd name="connsiteY4593" fmla="*/ 5199189 h 6858000"/>
              <a:gd name="connsiteX4594" fmla="*/ 5891483 w 6530564"/>
              <a:gd name="connsiteY4594" fmla="*/ 5181185 h 6858000"/>
              <a:gd name="connsiteX4595" fmla="*/ 5895155 w 6530564"/>
              <a:gd name="connsiteY4595" fmla="*/ 5175515 h 6858000"/>
              <a:gd name="connsiteX4596" fmla="*/ 5926536 w 6530564"/>
              <a:gd name="connsiteY4596" fmla="*/ 5139505 h 6858000"/>
              <a:gd name="connsiteX4597" fmla="*/ 5942227 w 6530564"/>
              <a:gd name="connsiteY4597" fmla="*/ 5121500 h 6858000"/>
              <a:gd name="connsiteX4598" fmla="*/ 5989296 w 6530564"/>
              <a:gd name="connsiteY4598" fmla="*/ 5067486 h 6858000"/>
              <a:gd name="connsiteX4599" fmla="*/ 6008661 w 6530564"/>
              <a:gd name="connsiteY4599" fmla="*/ 5043813 h 6858000"/>
              <a:gd name="connsiteX4600" fmla="*/ 6013332 w 6530564"/>
              <a:gd name="connsiteY4600" fmla="*/ 5042815 h 6858000"/>
              <a:gd name="connsiteX4601" fmla="*/ 6017005 w 6530564"/>
              <a:gd name="connsiteY4601" fmla="*/ 5037145 h 6858000"/>
              <a:gd name="connsiteX4602" fmla="*/ 6016007 w 6530564"/>
              <a:gd name="connsiteY4602" fmla="*/ 5032475 h 6858000"/>
              <a:gd name="connsiteX4603" fmla="*/ 6020679 w 6530564"/>
              <a:gd name="connsiteY4603" fmla="*/ 5031478 h 6858000"/>
              <a:gd name="connsiteX4604" fmla="*/ 6092463 w 6530564"/>
              <a:gd name="connsiteY4604" fmla="*/ 4933109 h 6858000"/>
              <a:gd name="connsiteX4605" fmla="*/ 6100805 w 6530564"/>
              <a:gd name="connsiteY4605" fmla="*/ 4926443 h 6858000"/>
              <a:gd name="connsiteX4606" fmla="*/ 6105477 w 6530564"/>
              <a:gd name="connsiteY4606" fmla="*/ 4925444 h 6858000"/>
              <a:gd name="connsiteX4607" fmla="*/ 6109151 w 6530564"/>
              <a:gd name="connsiteY4607" fmla="*/ 4919775 h 6858000"/>
              <a:gd name="connsiteX4608" fmla="*/ 6108152 w 6530564"/>
              <a:gd name="connsiteY4608" fmla="*/ 4915104 h 6858000"/>
              <a:gd name="connsiteX4609" fmla="*/ 6132867 w 6530564"/>
              <a:gd name="connsiteY4609" fmla="*/ 4870749 h 6858000"/>
              <a:gd name="connsiteX4610" fmla="*/ 6136541 w 6530564"/>
              <a:gd name="connsiteY4610" fmla="*/ 4865082 h 6858000"/>
              <a:gd name="connsiteX4611" fmla="*/ 6139215 w 6530564"/>
              <a:gd name="connsiteY4611" fmla="*/ 4854742 h 6858000"/>
              <a:gd name="connsiteX4612" fmla="*/ 6130068 w 6530564"/>
              <a:gd name="connsiteY4612" fmla="*/ 4856695 h 6858000"/>
              <a:gd name="connsiteX4613" fmla="*/ 6137803 w 6530564"/>
              <a:gd name="connsiteY4613" fmla="*/ 4845276 h 6858000"/>
              <a:gd name="connsiteX4614" fmla="*/ 6138892 w 6530564"/>
              <a:gd name="connsiteY4614" fmla="*/ 4830440 h 6858000"/>
              <a:gd name="connsiteX4615" fmla="*/ 6138972 w 6530564"/>
              <a:gd name="connsiteY4615" fmla="*/ 4830325 h 6858000"/>
              <a:gd name="connsiteX4616" fmla="*/ 6153373 w 6530564"/>
              <a:gd name="connsiteY4616" fmla="*/ 4818137 h 6858000"/>
              <a:gd name="connsiteX4617" fmla="*/ 6165606 w 6530564"/>
              <a:gd name="connsiteY4617" fmla="*/ 4795377 h 6858000"/>
              <a:gd name="connsiteX4618" fmla="*/ 6170277 w 6530564"/>
              <a:gd name="connsiteY4618" fmla="*/ 4794378 h 6858000"/>
              <a:gd name="connsiteX4619" fmla="*/ 6169280 w 6530564"/>
              <a:gd name="connsiteY4619" fmla="*/ 4789708 h 6858000"/>
              <a:gd name="connsiteX4620" fmla="*/ 6168281 w 6530564"/>
              <a:gd name="connsiteY4620" fmla="*/ 4785037 h 6858000"/>
              <a:gd name="connsiteX4621" fmla="*/ 6181297 w 6530564"/>
              <a:gd name="connsiteY4621" fmla="*/ 4777372 h 6858000"/>
              <a:gd name="connsiteX4622" fmla="*/ 6177623 w 6530564"/>
              <a:gd name="connsiteY4622" fmla="*/ 4783041 h 6858000"/>
              <a:gd name="connsiteX4623" fmla="*/ 6174949 w 6530564"/>
              <a:gd name="connsiteY4623" fmla="*/ 4793381 h 6858000"/>
              <a:gd name="connsiteX4624" fmla="*/ 6183293 w 6530564"/>
              <a:gd name="connsiteY4624" fmla="*/ 4786714 h 6858000"/>
              <a:gd name="connsiteX4625" fmla="*/ 6187964 w 6530564"/>
              <a:gd name="connsiteY4625" fmla="*/ 4785716 h 6858000"/>
              <a:gd name="connsiteX4626" fmla="*/ 6174269 w 6530564"/>
              <a:gd name="connsiteY4626" fmla="*/ 4813062 h 6858000"/>
              <a:gd name="connsiteX4627" fmla="*/ 6287136 w 6530564"/>
              <a:gd name="connsiteY4627" fmla="*/ 4632654 h 6858000"/>
              <a:gd name="connsiteX4628" fmla="*/ 6297159 w 6530564"/>
              <a:gd name="connsiteY4628" fmla="*/ 4610975 h 6858000"/>
              <a:gd name="connsiteX4629" fmla="*/ 6300830 w 6530564"/>
              <a:gd name="connsiteY4629" fmla="*/ 4605308 h 6858000"/>
              <a:gd name="connsiteX4630" fmla="*/ 6383677 w 6530564"/>
              <a:gd name="connsiteY4630" fmla="*/ 4421545 h 6858000"/>
              <a:gd name="connsiteX4631" fmla="*/ 6391023 w 6530564"/>
              <a:gd name="connsiteY4631" fmla="*/ 4410207 h 6858000"/>
              <a:gd name="connsiteX4632" fmla="*/ 6384674 w 6530564"/>
              <a:gd name="connsiteY4632" fmla="*/ 4426216 h 6858000"/>
              <a:gd name="connsiteX4633" fmla="*/ 6386671 w 6530564"/>
              <a:gd name="connsiteY4633" fmla="*/ 4435557 h 6858000"/>
              <a:gd name="connsiteX4634" fmla="*/ 6381321 w 6530564"/>
              <a:gd name="connsiteY4634" fmla="*/ 4456237 h 6858000"/>
              <a:gd name="connsiteX4635" fmla="*/ 6377647 w 6530564"/>
              <a:gd name="connsiteY4635" fmla="*/ 4461907 h 6858000"/>
              <a:gd name="connsiteX4636" fmla="*/ 6378645 w 6530564"/>
              <a:gd name="connsiteY4636" fmla="*/ 4466577 h 6858000"/>
              <a:gd name="connsiteX4637" fmla="*/ 6368942 w 6530564"/>
              <a:gd name="connsiteY4637" fmla="*/ 4512608 h 6858000"/>
              <a:gd name="connsiteX4638" fmla="*/ 6371617 w 6530564"/>
              <a:gd name="connsiteY4638" fmla="*/ 4502267 h 6858000"/>
              <a:gd name="connsiteX4639" fmla="*/ 6373613 w 6530564"/>
              <a:gd name="connsiteY4639" fmla="*/ 4511611 h 6858000"/>
              <a:gd name="connsiteX4640" fmla="*/ 6381957 w 6530564"/>
              <a:gd name="connsiteY4640" fmla="*/ 4504944 h 6858000"/>
              <a:gd name="connsiteX4641" fmla="*/ 6382956 w 6530564"/>
              <a:gd name="connsiteY4641" fmla="*/ 4509615 h 6858000"/>
              <a:gd name="connsiteX4642" fmla="*/ 6379282 w 6530564"/>
              <a:gd name="connsiteY4642" fmla="*/ 4515282 h 6858000"/>
              <a:gd name="connsiteX4643" fmla="*/ 6380281 w 6530564"/>
              <a:gd name="connsiteY4643" fmla="*/ 4519954 h 6858000"/>
              <a:gd name="connsiteX4644" fmla="*/ 6372255 w 6530564"/>
              <a:gd name="connsiteY4644" fmla="*/ 4550974 h 6858000"/>
              <a:gd name="connsiteX4645" fmla="*/ 6373253 w 6530564"/>
              <a:gd name="connsiteY4645" fmla="*/ 4555646 h 6858000"/>
              <a:gd name="connsiteX4646" fmla="*/ 6376927 w 6530564"/>
              <a:gd name="connsiteY4646" fmla="*/ 4549976 h 6858000"/>
              <a:gd name="connsiteX4647" fmla="*/ 6381598 w 6530564"/>
              <a:gd name="connsiteY4647" fmla="*/ 4548979 h 6858000"/>
              <a:gd name="connsiteX4648" fmla="*/ 6352849 w 6530564"/>
              <a:gd name="connsiteY4648" fmla="*/ 4643036 h 6858000"/>
              <a:gd name="connsiteX4649" fmla="*/ 6318434 w 6530564"/>
              <a:gd name="connsiteY4649" fmla="*/ 4733420 h 6858000"/>
              <a:gd name="connsiteX4650" fmla="*/ 6319431 w 6530564"/>
              <a:gd name="connsiteY4650" fmla="*/ 4738091 h 6858000"/>
              <a:gd name="connsiteX4651" fmla="*/ 6314760 w 6530564"/>
              <a:gd name="connsiteY4651" fmla="*/ 4739090 h 6858000"/>
              <a:gd name="connsiteX4652" fmla="*/ 6315757 w 6530564"/>
              <a:gd name="connsiteY4652" fmla="*/ 4743761 h 6858000"/>
              <a:gd name="connsiteX4653" fmla="*/ 6312085 w 6530564"/>
              <a:gd name="connsiteY4653" fmla="*/ 4749430 h 6858000"/>
              <a:gd name="connsiteX4654" fmla="*/ 6305737 w 6530564"/>
              <a:gd name="connsiteY4654" fmla="*/ 4765438 h 6858000"/>
              <a:gd name="connsiteX4655" fmla="*/ 6307733 w 6530564"/>
              <a:gd name="connsiteY4655" fmla="*/ 4774781 h 6858000"/>
              <a:gd name="connsiteX4656" fmla="*/ 6313083 w 6530564"/>
              <a:gd name="connsiteY4656" fmla="*/ 4754099 h 6858000"/>
              <a:gd name="connsiteX4657" fmla="*/ 6317755 w 6530564"/>
              <a:gd name="connsiteY4657" fmla="*/ 4753102 h 6858000"/>
              <a:gd name="connsiteX4658" fmla="*/ 6318753 w 6530564"/>
              <a:gd name="connsiteY4658" fmla="*/ 4757773 h 6858000"/>
              <a:gd name="connsiteX4659" fmla="*/ 6322425 w 6530564"/>
              <a:gd name="connsiteY4659" fmla="*/ 4752103 h 6858000"/>
              <a:gd name="connsiteX4660" fmla="*/ 6321427 w 6530564"/>
              <a:gd name="connsiteY4660" fmla="*/ 4747433 h 6858000"/>
              <a:gd name="connsiteX4661" fmla="*/ 6325101 w 6530564"/>
              <a:gd name="connsiteY4661" fmla="*/ 4741765 h 6858000"/>
              <a:gd name="connsiteX4662" fmla="*/ 6331449 w 6530564"/>
              <a:gd name="connsiteY4662" fmla="*/ 4725756 h 6858000"/>
              <a:gd name="connsiteX4663" fmla="*/ 6329453 w 6530564"/>
              <a:gd name="connsiteY4663" fmla="*/ 4716413 h 6858000"/>
              <a:gd name="connsiteX4664" fmla="*/ 6338795 w 6530564"/>
              <a:gd name="connsiteY4664" fmla="*/ 4714417 h 6858000"/>
              <a:gd name="connsiteX4665" fmla="*/ 6345823 w 6530564"/>
              <a:gd name="connsiteY4665" fmla="*/ 4678727 h 6858000"/>
              <a:gd name="connsiteX4666" fmla="*/ 6371215 w 6530564"/>
              <a:gd name="connsiteY4666" fmla="*/ 4614691 h 6858000"/>
              <a:gd name="connsiteX4667" fmla="*/ 6366544 w 6530564"/>
              <a:gd name="connsiteY4667" fmla="*/ 4615689 h 6858000"/>
              <a:gd name="connsiteX4668" fmla="*/ 6373891 w 6530564"/>
              <a:gd name="connsiteY4668" fmla="*/ 4604351 h 6858000"/>
              <a:gd name="connsiteX4669" fmla="*/ 6371895 w 6530564"/>
              <a:gd name="connsiteY4669" fmla="*/ 4595009 h 6858000"/>
              <a:gd name="connsiteX4670" fmla="*/ 6376566 w 6530564"/>
              <a:gd name="connsiteY4670" fmla="*/ 4594011 h 6858000"/>
              <a:gd name="connsiteX4671" fmla="*/ 6383911 w 6530564"/>
              <a:gd name="connsiteY4671" fmla="*/ 4582674 h 6858000"/>
              <a:gd name="connsiteX4672" fmla="*/ 6402637 w 6530564"/>
              <a:gd name="connsiteY4672" fmla="*/ 4510294 h 6858000"/>
              <a:gd name="connsiteX4673" fmla="*/ 6393296 w 6530564"/>
              <a:gd name="connsiteY4673" fmla="*/ 4512289 h 6858000"/>
              <a:gd name="connsiteX4674" fmla="*/ 6427395 w 6530564"/>
              <a:gd name="connsiteY4674" fmla="*/ 4397552 h 6858000"/>
              <a:gd name="connsiteX4675" fmla="*/ 6451471 w 6530564"/>
              <a:gd name="connsiteY4675" fmla="*/ 4304493 h 6858000"/>
              <a:gd name="connsiteX4676" fmla="*/ 6456141 w 6530564"/>
              <a:gd name="connsiteY4676" fmla="*/ 4303494 h 6858000"/>
              <a:gd name="connsiteX4677" fmla="*/ 6472191 w 6530564"/>
              <a:gd name="connsiteY4677" fmla="*/ 4241454 h 6858000"/>
              <a:gd name="connsiteX4678" fmla="*/ 6475185 w 6530564"/>
              <a:gd name="connsiteY4678" fmla="*/ 4255467 h 6858000"/>
              <a:gd name="connsiteX4679" fmla="*/ 6466523 w 6530564"/>
              <a:gd name="connsiteY4679" fmla="*/ 4237782 h 6858000"/>
              <a:gd name="connsiteX4680" fmla="*/ 6490918 w 6530564"/>
              <a:gd name="connsiteY4680" fmla="*/ 4169076 h 6858000"/>
              <a:gd name="connsiteX4681" fmla="*/ 6494591 w 6530564"/>
              <a:gd name="connsiteY4681" fmla="*/ 4163407 h 6858000"/>
              <a:gd name="connsiteX4682" fmla="*/ 6493593 w 6530564"/>
              <a:gd name="connsiteY4682" fmla="*/ 4158734 h 6858000"/>
              <a:gd name="connsiteX4683" fmla="*/ 6488922 w 6530564"/>
              <a:gd name="connsiteY4683" fmla="*/ 4159733 h 6858000"/>
              <a:gd name="connsiteX4684" fmla="*/ 6491597 w 6530564"/>
              <a:gd name="connsiteY4684" fmla="*/ 4149395 h 6858000"/>
              <a:gd name="connsiteX4685" fmla="*/ 6492596 w 6530564"/>
              <a:gd name="connsiteY4685" fmla="*/ 4154064 h 6858000"/>
              <a:gd name="connsiteX4686" fmla="*/ 6497267 w 6530564"/>
              <a:gd name="connsiteY4686" fmla="*/ 4153066 h 6858000"/>
              <a:gd name="connsiteX4687" fmla="*/ 6495271 w 6530564"/>
              <a:gd name="connsiteY4687" fmla="*/ 4143724 h 6858000"/>
              <a:gd name="connsiteX4688" fmla="*/ 6498943 w 6530564"/>
              <a:gd name="connsiteY4688" fmla="*/ 4138054 h 6858000"/>
              <a:gd name="connsiteX4689" fmla="*/ 6495950 w 6530564"/>
              <a:gd name="connsiteY4689" fmla="*/ 4124042 h 6858000"/>
              <a:gd name="connsiteX4690" fmla="*/ 6498625 w 6530564"/>
              <a:gd name="connsiteY4690" fmla="*/ 4113702 h 6858000"/>
              <a:gd name="connsiteX4691" fmla="*/ 6494951 w 6530564"/>
              <a:gd name="connsiteY4691" fmla="*/ 4119372 h 6858000"/>
              <a:gd name="connsiteX4692" fmla="*/ 6491279 w 6530564"/>
              <a:gd name="connsiteY4692" fmla="*/ 4125039 h 6858000"/>
              <a:gd name="connsiteX4693" fmla="*/ 6489284 w 6530564"/>
              <a:gd name="connsiteY4693" fmla="*/ 4115698 h 6858000"/>
              <a:gd name="connsiteX4694" fmla="*/ 6497309 w 6530564"/>
              <a:gd name="connsiteY4694" fmla="*/ 4084679 h 6858000"/>
              <a:gd name="connsiteX4695" fmla="*/ 6509686 w 6530564"/>
              <a:gd name="connsiteY4695" fmla="*/ 4028308 h 6858000"/>
              <a:gd name="connsiteX4696" fmla="*/ 6513359 w 6530564"/>
              <a:gd name="connsiteY4696" fmla="*/ 4022638 h 6858000"/>
              <a:gd name="connsiteX4697" fmla="*/ 6512361 w 6530564"/>
              <a:gd name="connsiteY4697" fmla="*/ 4017968 h 6858000"/>
              <a:gd name="connsiteX4698" fmla="*/ 6516714 w 6530564"/>
              <a:gd name="connsiteY4698" fmla="*/ 3992617 h 6858000"/>
              <a:gd name="connsiteX4699" fmla="*/ 6517393 w 6530564"/>
              <a:gd name="connsiteY4699" fmla="*/ 3972936 h 6858000"/>
              <a:gd name="connsiteX4700" fmla="*/ 6529091 w 6530564"/>
              <a:gd name="connsiteY4700" fmla="*/ 3936247 h 6858000"/>
              <a:gd name="connsiteX4701" fmla="*/ 6530564 w 6530564"/>
              <a:gd name="connsiteY4701" fmla="*/ 3935932 h 6858000"/>
              <a:gd name="connsiteX4702" fmla="*/ 6530564 w 6530564"/>
              <a:gd name="connsiteY4702" fmla="*/ 4704434 h 6858000"/>
              <a:gd name="connsiteX4703" fmla="*/ 6484646 w 6530564"/>
              <a:gd name="connsiteY4703" fmla="*/ 4808415 h 6858000"/>
              <a:gd name="connsiteX4704" fmla="*/ 5551795 w 6530564"/>
              <a:gd name="connsiteY4704" fmla="*/ 5854513 h 6858000"/>
              <a:gd name="connsiteX4705" fmla="*/ 5547125 w 6530564"/>
              <a:gd name="connsiteY4705" fmla="*/ 5855512 h 6858000"/>
              <a:gd name="connsiteX4706" fmla="*/ 5542455 w 6530564"/>
              <a:gd name="connsiteY4706" fmla="*/ 5856509 h 6858000"/>
              <a:gd name="connsiteX4707" fmla="*/ 5536785 w 6530564"/>
              <a:gd name="connsiteY4707" fmla="*/ 5852838 h 6858000"/>
              <a:gd name="connsiteX4708" fmla="*/ 5545129 w 6530564"/>
              <a:gd name="connsiteY4708" fmla="*/ 5846171 h 6858000"/>
              <a:gd name="connsiteX4709" fmla="*/ 5543133 w 6530564"/>
              <a:gd name="connsiteY4709" fmla="*/ 5836827 h 6858000"/>
              <a:gd name="connsiteX4710" fmla="*/ 5534788 w 6530564"/>
              <a:gd name="connsiteY4710" fmla="*/ 5843494 h 6858000"/>
              <a:gd name="connsiteX4711" fmla="*/ 5531117 w 6530564"/>
              <a:gd name="connsiteY4711" fmla="*/ 5849164 h 6858000"/>
              <a:gd name="connsiteX4712" fmla="*/ 5526445 w 6530564"/>
              <a:gd name="connsiteY4712" fmla="*/ 5850162 h 6858000"/>
              <a:gd name="connsiteX4713" fmla="*/ 5511435 w 6530564"/>
              <a:gd name="connsiteY4713" fmla="*/ 5848485 h 6858000"/>
              <a:gd name="connsiteX4714" fmla="*/ 5509757 w 6530564"/>
              <a:gd name="connsiteY4714" fmla="*/ 5863495 h 6858000"/>
              <a:gd name="connsiteX4715" fmla="*/ 5518102 w 6530564"/>
              <a:gd name="connsiteY4715" fmla="*/ 5856829 h 6858000"/>
              <a:gd name="connsiteX4716" fmla="*/ 5515425 w 6530564"/>
              <a:gd name="connsiteY4716" fmla="*/ 5867169 h 6858000"/>
              <a:gd name="connsiteX4717" fmla="*/ 5528441 w 6530564"/>
              <a:gd name="connsiteY4717" fmla="*/ 5859504 h 6858000"/>
              <a:gd name="connsiteX4718" fmla="*/ 5532115 w 6530564"/>
              <a:gd name="connsiteY4718" fmla="*/ 5853836 h 6858000"/>
              <a:gd name="connsiteX4719" fmla="*/ 5529439 w 6530564"/>
              <a:gd name="connsiteY4719" fmla="*/ 5864176 h 6858000"/>
              <a:gd name="connsiteX4720" fmla="*/ 5524768 w 6530564"/>
              <a:gd name="connsiteY4720" fmla="*/ 5865173 h 6858000"/>
              <a:gd name="connsiteX4721" fmla="*/ 5521095 w 6530564"/>
              <a:gd name="connsiteY4721" fmla="*/ 5870842 h 6858000"/>
              <a:gd name="connsiteX4722" fmla="*/ 5522093 w 6530564"/>
              <a:gd name="connsiteY4722" fmla="*/ 5875511 h 6858000"/>
              <a:gd name="connsiteX4723" fmla="*/ 5336527 w 6530564"/>
              <a:gd name="connsiteY4723" fmla="*/ 5986393 h 6858000"/>
              <a:gd name="connsiteX4724" fmla="*/ 5474406 w 6530564"/>
              <a:gd name="connsiteY4724" fmla="*/ 5921652 h 6858000"/>
              <a:gd name="connsiteX4725" fmla="*/ 5743583 w 6530564"/>
              <a:gd name="connsiteY4725" fmla="*/ 5764408 h 6858000"/>
              <a:gd name="connsiteX4726" fmla="*/ 5973095 w 6530564"/>
              <a:gd name="connsiteY4726" fmla="*/ 5598350 h 6858000"/>
              <a:gd name="connsiteX4727" fmla="*/ 5987645 w 6530564"/>
              <a:gd name="connsiteY4727" fmla="*/ 5585565 h 6858000"/>
              <a:gd name="connsiteX4728" fmla="*/ 6396010 w 6530564"/>
              <a:gd name="connsiteY4728" fmla="*/ 5084383 h 6858000"/>
              <a:gd name="connsiteX4729" fmla="*/ 6530564 w 6530564"/>
              <a:gd name="connsiteY4729" fmla="*/ 4845456 h 6858000"/>
              <a:gd name="connsiteX4730" fmla="*/ 6530564 w 6530564"/>
              <a:gd name="connsiteY4730" fmla="*/ 6858000 h 6858000"/>
              <a:gd name="connsiteX4731" fmla="*/ 1733020 w 6530564"/>
              <a:gd name="connsiteY4731" fmla="*/ 6858000 h 6858000"/>
              <a:gd name="connsiteX4732" fmla="*/ 1622264 w 6530564"/>
              <a:gd name="connsiteY4732" fmla="*/ 6769480 h 6858000"/>
              <a:gd name="connsiteX4733" fmla="*/ 1446345 w 6530564"/>
              <a:gd name="connsiteY4733" fmla="*/ 6620355 h 6858000"/>
              <a:gd name="connsiteX4734" fmla="*/ 1021180 w 6530564"/>
              <a:gd name="connsiteY4734" fmla="*/ 6222127 h 6858000"/>
              <a:gd name="connsiteX4735" fmla="*/ 994270 w 6530564"/>
              <a:gd name="connsiteY4735" fmla="*/ 6189838 h 6858000"/>
              <a:gd name="connsiteX4736" fmla="*/ 1002343 w 6530564"/>
              <a:gd name="connsiteY4736" fmla="*/ 6138714 h 6858000"/>
              <a:gd name="connsiteX4737" fmla="*/ 1040015 w 6530564"/>
              <a:gd name="connsiteY4737" fmla="*/ 6154859 h 6858000"/>
              <a:gd name="connsiteX4738" fmla="*/ 1255290 w 6530564"/>
              <a:gd name="connsiteY4738" fmla="*/ 6372807 h 6858000"/>
              <a:gd name="connsiteX4739" fmla="*/ 1301035 w 6530564"/>
              <a:gd name="connsiteY4739" fmla="*/ 6399714 h 6858000"/>
              <a:gd name="connsiteX4740" fmla="*/ 1311799 w 6530564"/>
              <a:gd name="connsiteY4740" fmla="*/ 6399714 h 6858000"/>
              <a:gd name="connsiteX4741" fmla="*/ 1306417 w 6530564"/>
              <a:gd name="connsiteY4741" fmla="*/ 6391643 h 6858000"/>
              <a:gd name="connsiteX4742" fmla="*/ 924306 w 6530564"/>
              <a:gd name="connsiteY4742" fmla="*/ 5969198 h 6858000"/>
              <a:gd name="connsiteX4743" fmla="*/ 811288 w 6530564"/>
              <a:gd name="connsiteY4743" fmla="*/ 5831971 h 6858000"/>
              <a:gd name="connsiteX4744" fmla="*/ 770924 w 6530564"/>
              <a:gd name="connsiteY4744" fmla="*/ 5805064 h 6858000"/>
              <a:gd name="connsiteX4745" fmla="*/ 894705 w 6530564"/>
              <a:gd name="connsiteY4745" fmla="*/ 6068755 h 6858000"/>
              <a:gd name="connsiteX4746" fmla="*/ 267721 w 6530564"/>
              <a:gd name="connsiteY4746" fmla="*/ 5019370 h 6858000"/>
              <a:gd name="connsiteX4747" fmla="*/ 326921 w 6530564"/>
              <a:gd name="connsiteY4747" fmla="*/ 5086639 h 6858000"/>
              <a:gd name="connsiteX4748" fmla="*/ 375357 w 6530564"/>
              <a:gd name="connsiteY4748" fmla="*/ 5167361 h 6858000"/>
              <a:gd name="connsiteX4749" fmla="*/ 493757 w 6530564"/>
              <a:gd name="connsiteY4749" fmla="*/ 5385309 h 6858000"/>
              <a:gd name="connsiteX4750" fmla="*/ 509903 w 6530564"/>
              <a:gd name="connsiteY4750" fmla="*/ 5377237 h 6858000"/>
              <a:gd name="connsiteX4751" fmla="*/ 386121 w 6530564"/>
              <a:gd name="connsiteY4751" fmla="*/ 5159289 h 6858000"/>
              <a:gd name="connsiteX4752" fmla="*/ 87429 w 6530564"/>
              <a:gd name="connsiteY4752" fmla="*/ 4255203 h 6858000"/>
              <a:gd name="connsiteX4753" fmla="*/ 146628 w 6530564"/>
              <a:gd name="connsiteY4753" fmla="*/ 2328641 h 6858000"/>
              <a:gd name="connsiteX4754" fmla="*/ 251574 w 6530564"/>
              <a:gd name="connsiteY4754" fmla="*/ 1973465 h 6858000"/>
              <a:gd name="connsiteX4755" fmla="*/ 273102 w 6530564"/>
              <a:gd name="connsiteY4755" fmla="*/ 1946557 h 6858000"/>
              <a:gd name="connsiteX4756" fmla="*/ 281175 w 6530564"/>
              <a:gd name="connsiteY4756" fmla="*/ 1965393 h 6858000"/>
              <a:gd name="connsiteX4757" fmla="*/ 65900 w 6530564"/>
              <a:gd name="connsiteY4757" fmla="*/ 3133169 h 6858000"/>
              <a:gd name="connsiteX4758" fmla="*/ 76665 w 6530564"/>
              <a:gd name="connsiteY4758" fmla="*/ 3754727 h 6858000"/>
              <a:gd name="connsiteX4759" fmla="*/ 79356 w 6530564"/>
              <a:gd name="connsiteY4759" fmla="*/ 3830068 h 6858000"/>
              <a:gd name="connsiteX4760" fmla="*/ 95501 w 6530564"/>
              <a:gd name="connsiteY4760" fmla="*/ 3862357 h 6858000"/>
              <a:gd name="connsiteX4761" fmla="*/ 117029 w 6530564"/>
              <a:gd name="connsiteY4761" fmla="*/ 3827377 h 6858000"/>
              <a:gd name="connsiteX4762" fmla="*/ 95501 w 6530564"/>
              <a:gd name="connsiteY4762" fmla="*/ 3534088 h 6858000"/>
              <a:gd name="connsiteX4763" fmla="*/ 711722 w 6530564"/>
              <a:gd name="connsiteY4763" fmla="*/ 1290020 h 6858000"/>
              <a:gd name="connsiteX4764" fmla="*/ 722486 w 6530564"/>
              <a:gd name="connsiteY4764" fmla="*/ 1273875 h 6858000"/>
              <a:gd name="connsiteX4765" fmla="*/ 741323 w 6530564"/>
              <a:gd name="connsiteY4765" fmla="*/ 1268493 h 6858000"/>
              <a:gd name="connsiteX4766" fmla="*/ 671359 w 6530564"/>
              <a:gd name="connsiteY4766" fmla="*/ 1411102 h 6858000"/>
              <a:gd name="connsiteX4767" fmla="*/ 238121 w 6530564"/>
              <a:gd name="connsiteY4767" fmla="*/ 2506229 h 6858000"/>
              <a:gd name="connsiteX4768" fmla="*/ 219284 w 6530564"/>
              <a:gd name="connsiteY4768" fmla="*/ 2638075 h 6858000"/>
              <a:gd name="connsiteX4769" fmla="*/ 230049 w 6530564"/>
              <a:gd name="connsiteY4769" fmla="*/ 2667673 h 6858000"/>
              <a:gd name="connsiteX4770" fmla="*/ 259647 w 6530564"/>
              <a:gd name="connsiteY4770" fmla="*/ 2648838 h 6858000"/>
              <a:gd name="connsiteX4771" fmla="*/ 289247 w 6530564"/>
              <a:gd name="connsiteY4771" fmla="*/ 2608477 h 6858000"/>
              <a:gd name="connsiteX4772" fmla="*/ 240811 w 6530564"/>
              <a:gd name="connsiteY4772" fmla="*/ 3528707 h 6858000"/>
              <a:gd name="connsiteX4773" fmla="*/ 256956 w 6530564"/>
              <a:gd name="connsiteY4773" fmla="*/ 3674006 h 6858000"/>
              <a:gd name="connsiteX4774" fmla="*/ 251574 w 6530564"/>
              <a:gd name="connsiteY4774" fmla="*/ 3528707 h 6858000"/>
              <a:gd name="connsiteX4775" fmla="*/ 302703 w 6530564"/>
              <a:gd name="connsiteY4775" fmla="*/ 2764539 h 6858000"/>
              <a:gd name="connsiteX4776" fmla="*/ 789760 w 6530564"/>
              <a:gd name="connsiteY4776" fmla="*/ 1427247 h 6858000"/>
              <a:gd name="connsiteX4777" fmla="*/ 811288 w 6530564"/>
              <a:gd name="connsiteY4777" fmla="*/ 1411102 h 6858000"/>
              <a:gd name="connsiteX4778" fmla="*/ 329611 w 6530564"/>
              <a:gd name="connsiteY4778" fmla="*/ 3267706 h 6858000"/>
              <a:gd name="connsiteX4779" fmla="*/ 353829 w 6530564"/>
              <a:gd name="connsiteY4779" fmla="*/ 3017468 h 6858000"/>
              <a:gd name="connsiteX4780" fmla="*/ 480303 w 6530564"/>
              <a:gd name="connsiteY4780" fmla="*/ 2377074 h 6858000"/>
              <a:gd name="connsiteX4781" fmla="*/ 536812 w 6530564"/>
              <a:gd name="connsiteY4781" fmla="*/ 2148363 h 6858000"/>
              <a:gd name="connsiteX4782" fmla="*/ 579867 w 6530564"/>
              <a:gd name="connsiteY4782" fmla="*/ 2126836 h 6858000"/>
              <a:gd name="connsiteX4783" fmla="*/ 604086 w 6530564"/>
              <a:gd name="connsiteY4783" fmla="*/ 2108002 h 6858000"/>
              <a:gd name="connsiteX4784" fmla="*/ 878561 w 6530564"/>
              <a:gd name="connsiteY4784" fmla="*/ 1516040 h 6858000"/>
              <a:gd name="connsiteX4785" fmla="*/ 916234 w 6530564"/>
              <a:gd name="connsiteY4785" fmla="*/ 1486443 h 6858000"/>
              <a:gd name="connsiteX4786" fmla="*/ 921615 w 6530564"/>
              <a:gd name="connsiteY4786" fmla="*/ 1537567 h 6858000"/>
              <a:gd name="connsiteX4787" fmla="*/ 813979 w 6530564"/>
              <a:gd name="connsiteY4787" fmla="*/ 1747443 h 6858000"/>
              <a:gd name="connsiteX4788" fmla="*/ 811288 w 6530564"/>
              <a:gd name="connsiteY4788" fmla="*/ 1763588 h 6858000"/>
              <a:gd name="connsiteX4789" fmla="*/ 822051 w 6530564"/>
              <a:gd name="connsiteY4789" fmla="*/ 1755515 h 6858000"/>
              <a:gd name="connsiteX4790" fmla="*/ 916234 w 6530564"/>
              <a:gd name="connsiteY4790" fmla="*/ 1664031 h 6858000"/>
              <a:gd name="connsiteX4791" fmla="*/ 1408672 w 6530564"/>
              <a:gd name="connsiteY4791" fmla="*/ 961751 h 6858000"/>
              <a:gd name="connsiteX4792" fmla="*/ 1849984 w 6530564"/>
              <a:gd name="connsiteY4792" fmla="*/ 576976 h 6858000"/>
              <a:gd name="connsiteX4793" fmla="*/ 1876892 w 6530564"/>
              <a:gd name="connsiteY4793" fmla="*/ 560831 h 6858000"/>
              <a:gd name="connsiteX4794" fmla="*/ 3989439 w 6530564"/>
              <a:gd name="connsiteY4794" fmla="*/ 394434 h 6858000"/>
              <a:gd name="connsiteX4795" fmla="*/ 4081738 w 6530564"/>
              <a:gd name="connsiteY4795" fmla="*/ 396538 h 6858000"/>
              <a:gd name="connsiteX4796" fmla="*/ 4080500 w 6530564"/>
              <a:gd name="connsiteY4796" fmla="*/ 396329 h 6858000"/>
              <a:gd name="connsiteX4797" fmla="*/ 4071877 w 6530564"/>
              <a:gd name="connsiteY4797" fmla="*/ 395619 h 6858000"/>
              <a:gd name="connsiteX4798" fmla="*/ 3502109 w 6530564"/>
              <a:gd name="connsiteY4798" fmla="*/ 0 h 6858000"/>
              <a:gd name="connsiteX4799" fmla="*/ 4589616 w 6530564"/>
              <a:gd name="connsiteY4799" fmla="*/ 0 h 6858000"/>
              <a:gd name="connsiteX4800" fmla="*/ 4634080 w 6530564"/>
              <a:gd name="connsiteY4800" fmla="*/ 6163 h 6858000"/>
              <a:gd name="connsiteX4801" fmla="*/ 5022582 w 6530564"/>
              <a:gd name="connsiteY4801" fmla="*/ 89954 h 6858000"/>
              <a:gd name="connsiteX4802" fmla="*/ 5418149 w 6530564"/>
              <a:gd name="connsiteY4802" fmla="*/ 216418 h 6858000"/>
              <a:gd name="connsiteX4803" fmla="*/ 5515022 w 6530564"/>
              <a:gd name="connsiteY4803" fmla="*/ 278306 h 6858000"/>
              <a:gd name="connsiteX4804" fmla="*/ 5679169 w 6530564"/>
              <a:gd name="connsiteY4804" fmla="*/ 353645 h 6858000"/>
              <a:gd name="connsiteX4805" fmla="*/ 5910587 w 6530564"/>
              <a:gd name="connsiteY4805" fmla="*/ 496254 h 6858000"/>
              <a:gd name="connsiteX4806" fmla="*/ 5940187 w 6530564"/>
              <a:gd name="connsiteY4806" fmla="*/ 531233 h 6858000"/>
              <a:gd name="connsiteX4807" fmla="*/ 6314226 w 6530564"/>
              <a:gd name="connsiteY4807" fmla="*/ 835286 h 6858000"/>
              <a:gd name="connsiteX4808" fmla="*/ 6400336 w 6530564"/>
              <a:gd name="connsiteY4808" fmla="*/ 878338 h 6858000"/>
              <a:gd name="connsiteX4809" fmla="*/ 6330373 w 6530564"/>
              <a:gd name="connsiteY4809" fmla="*/ 786854 h 6858000"/>
              <a:gd name="connsiteX4810" fmla="*/ 6136625 w 6530564"/>
              <a:gd name="connsiteY4810" fmla="*/ 638863 h 6858000"/>
              <a:gd name="connsiteX4811" fmla="*/ 6096262 w 6530564"/>
              <a:gd name="connsiteY4811" fmla="*/ 593120 h 6858000"/>
              <a:gd name="connsiteX4812" fmla="*/ 6077425 w 6530564"/>
              <a:gd name="connsiteY4812" fmla="*/ 555450 h 6858000"/>
              <a:gd name="connsiteX4813" fmla="*/ 5800259 w 6530564"/>
              <a:gd name="connsiteY4813" fmla="*/ 321356 h 6858000"/>
              <a:gd name="connsiteX4814" fmla="*/ 5560767 w 6530564"/>
              <a:gd name="connsiteY4814" fmla="*/ 197583 h 6858000"/>
              <a:gd name="connsiteX4815" fmla="*/ 4990292 w 6530564"/>
              <a:gd name="connsiteY4815" fmla="*/ 25376 h 6858000"/>
              <a:gd name="connsiteX4816" fmla="*/ 4858639 w 6530564"/>
              <a:gd name="connsiteY4816" fmla="*/ 0 h 6858000"/>
              <a:gd name="connsiteX4817" fmla="*/ 5574004 w 6530564"/>
              <a:gd name="connsiteY4817" fmla="*/ 0 h 6858000"/>
              <a:gd name="connsiteX4818" fmla="*/ 5574348 w 6530564"/>
              <a:gd name="connsiteY4818" fmla="*/ 150 h 6858000"/>
              <a:gd name="connsiteX4819" fmla="*/ 5641495 w 6530564"/>
              <a:gd name="connsiteY4819" fmla="*/ 17304 h 6858000"/>
              <a:gd name="connsiteX4820" fmla="*/ 5693716 w 6530564"/>
              <a:gd name="connsiteY4820" fmla="*/ 15413 h 6858000"/>
              <a:gd name="connsiteX4821" fmla="*/ 5701308 w 6530564"/>
              <a:gd name="connsiteY4821" fmla="*/ 0 h 6858000"/>
              <a:gd name="connsiteX4822" fmla="*/ 5893094 w 6530564"/>
              <a:gd name="connsiteY4822" fmla="*/ 0 h 6858000"/>
              <a:gd name="connsiteX4823" fmla="*/ 5928120 w 6530564"/>
              <a:gd name="connsiteY4823" fmla="*/ 15497 h 6858000"/>
              <a:gd name="connsiteX4824" fmla="*/ 6037061 w 6530564"/>
              <a:gd name="connsiteY4824" fmla="*/ 65738 h 6858000"/>
              <a:gd name="connsiteX4825" fmla="*/ 6287317 w 6530564"/>
              <a:gd name="connsiteY4825" fmla="*/ 211037 h 6858000"/>
              <a:gd name="connsiteX4826" fmla="*/ 6050517 w 6530564"/>
              <a:gd name="connsiteY4826" fmla="*/ 54974 h 6858000"/>
              <a:gd name="connsiteX4827" fmla="*/ 5964995 w 6530564"/>
              <a:gd name="connsiteY4827" fmla="*/ 3094 h 6858000"/>
              <a:gd name="connsiteX4828" fmla="*/ 5958708 w 6530564"/>
              <a:gd name="connsiteY4828" fmla="*/ 0 h 6858000"/>
              <a:gd name="connsiteX4829" fmla="*/ 6034737 w 6530564"/>
              <a:gd name="connsiteY4829" fmla="*/ 0 h 6858000"/>
              <a:gd name="connsiteX4830" fmla="*/ 6100298 w 6530564"/>
              <a:gd name="connsiteY4830" fmla="*/ 33785 h 6858000"/>
              <a:gd name="connsiteX4831" fmla="*/ 6333063 w 6530564"/>
              <a:gd name="connsiteY4831" fmla="*/ 176056 h 6858000"/>
              <a:gd name="connsiteX4832" fmla="*/ 6349209 w 6530564"/>
              <a:gd name="connsiteY4832" fmla="*/ 178747 h 6858000"/>
              <a:gd name="connsiteX4833" fmla="*/ 6319607 w 6530564"/>
              <a:gd name="connsiteY4833" fmla="*/ 100717 h 6858000"/>
              <a:gd name="connsiteX4834" fmla="*/ 6159296 w 6530564"/>
              <a:gd name="connsiteY4834" fmla="*/ 0 h 6858000"/>
              <a:gd name="connsiteX4835" fmla="*/ 6494412 w 6530564"/>
              <a:gd name="connsiteY4835" fmla="*/ 0 h 6858000"/>
              <a:gd name="connsiteX4836" fmla="*/ 6530564 w 6530564"/>
              <a:gd name="connsiteY4836" fmla="*/ 24963 h 6858000"/>
              <a:gd name="connsiteX4837" fmla="*/ 6530564 w 6530564"/>
              <a:gd name="connsiteY4837" fmla="*/ 2283869 h 6858000"/>
              <a:gd name="connsiteX4838" fmla="*/ 6452592 w 6530564"/>
              <a:gd name="connsiteY4838" fmla="*/ 2135053 h 6858000"/>
              <a:gd name="connsiteX4839" fmla="*/ 6165817 w 6530564"/>
              <a:gd name="connsiteY4839" fmla="*/ 1732932 h 6858000"/>
              <a:gd name="connsiteX4840" fmla="*/ 5773745 w 6530564"/>
              <a:gd name="connsiteY4840" fmla="*/ 1338044 h 6858000"/>
              <a:gd name="connsiteX4841" fmla="*/ 5784085 w 6530564"/>
              <a:gd name="connsiteY4841" fmla="*/ 1340719 h 6858000"/>
              <a:gd name="connsiteX4842" fmla="*/ 5718731 w 6530564"/>
              <a:gd name="connsiteY4842" fmla="*/ 1286303 h 6858000"/>
              <a:gd name="connsiteX4843" fmla="*/ 5679049 w 6530564"/>
              <a:gd name="connsiteY4843" fmla="*/ 1260591 h 6858000"/>
              <a:gd name="connsiteX4844" fmla="*/ 5559003 w 6530564"/>
              <a:gd name="connsiteY4844" fmla="*/ 1178786 h 6858000"/>
              <a:gd name="connsiteX4845" fmla="*/ 5513651 w 6530564"/>
              <a:gd name="connsiteY4845" fmla="*/ 1149403 h 6858000"/>
              <a:gd name="connsiteX4846" fmla="*/ 5089115 w 6530564"/>
              <a:gd name="connsiteY4846" fmla="*/ 922629 h 6858000"/>
              <a:gd name="connsiteX4847" fmla="*/ 5219861 w 6530564"/>
              <a:gd name="connsiteY4847" fmla="*/ 963072 h 6858000"/>
              <a:gd name="connsiteX4848" fmla="*/ 5243535 w 6530564"/>
              <a:gd name="connsiteY4848" fmla="*/ 982437 h 6858000"/>
              <a:gd name="connsiteX4849" fmla="*/ 5376279 w 6530564"/>
              <a:gd name="connsiteY4849" fmla="*/ 1032223 h 6858000"/>
              <a:gd name="connsiteX4850" fmla="*/ 5339271 w 6530564"/>
              <a:gd name="connsiteY4850" fmla="*/ 996174 h 6858000"/>
              <a:gd name="connsiteX4851" fmla="*/ 5227209 w 6530564"/>
              <a:gd name="connsiteY4851" fmla="*/ 951735 h 6858000"/>
              <a:gd name="connsiteX4852" fmla="*/ 5203535 w 6530564"/>
              <a:gd name="connsiteY4852" fmla="*/ 932372 h 6858000"/>
              <a:gd name="connsiteX4853" fmla="*/ 5115146 w 6530564"/>
              <a:gd name="connsiteY4853" fmla="*/ 907298 h 6858000"/>
              <a:gd name="connsiteX4854" fmla="*/ 5028434 w 6530564"/>
              <a:gd name="connsiteY4854" fmla="*/ 867212 h 6858000"/>
              <a:gd name="connsiteX4855" fmla="*/ 5004080 w 6530564"/>
              <a:gd name="connsiteY4855" fmla="*/ 867531 h 6858000"/>
              <a:gd name="connsiteX4856" fmla="*/ 4965395 w 6530564"/>
              <a:gd name="connsiteY4856" fmla="*/ 846491 h 6858000"/>
              <a:gd name="connsiteX4857" fmla="*/ 4917369 w 6530564"/>
              <a:gd name="connsiteY4857" fmla="*/ 827446 h 6858000"/>
              <a:gd name="connsiteX4858" fmla="*/ 4859320 w 6530564"/>
              <a:gd name="connsiteY4858" fmla="*/ 830080 h 6858000"/>
              <a:gd name="connsiteX4859" fmla="*/ 4876327 w 6530564"/>
              <a:gd name="connsiteY4859" fmla="*/ 841099 h 6858000"/>
              <a:gd name="connsiteX4860" fmla="*/ 3393185 w 6530564"/>
              <a:gd name="connsiteY4860" fmla="*/ 757460 h 6858000"/>
              <a:gd name="connsiteX4861" fmla="*/ 3342975 w 6530564"/>
              <a:gd name="connsiteY4861" fmla="*/ 770687 h 6858000"/>
              <a:gd name="connsiteX4862" fmla="*/ 3291917 w 6530564"/>
              <a:gd name="connsiteY4862" fmla="*/ 780409 h 6858000"/>
              <a:gd name="connsiteX4863" fmla="*/ 2400079 w 6530564"/>
              <a:gd name="connsiteY4863" fmla="*/ 1173988 h 6858000"/>
              <a:gd name="connsiteX4864" fmla="*/ 2269683 w 6530564"/>
              <a:gd name="connsiteY4864" fmla="*/ 1256599 h 6858000"/>
              <a:gd name="connsiteX4865" fmla="*/ 2246824 w 6530564"/>
              <a:gd name="connsiteY4865" fmla="*/ 1263510 h 6858000"/>
              <a:gd name="connsiteX4866" fmla="*/ 2244901 w 6530564"/>
              <a:gd name="connsiteY4866" fmla="*/ 1235531 h 6858000"/>
              <a:gd name="connsiteX4867" fmla="*/ 2297569 w 6530564"/>
              <a:gd name="connsiteY4867" fmla="*/ 1187778 h 6858000"/>
              <a:gd name="connsiteX4868" fmla="*/ 2654790 w 6530564"/>
              <a:gd name="connsiteY4868" fmla="*/ 989786 h 6858000"/>
              <a:gd name="connsiteX4869" fmla="*/ 2604795 w 6530564"/>
              <a:gd name="connsiteY4869" fmla="*/ 974104 h 6858000"/>
              <a:gd name="connsiteX4870" fmla="*/ 2728393 w 6530564"/>
              <a:gd name="connsiteY4870" fmla="*/ 907142 h 6858000"/>
              <a:gd name="connsiteX4871" fmla="*/ 3647056 w 6530564"/>
              <a:gd name="connsiteY4871" fmla="*/ 660175 h 6858000"/>
              <a:gd name="connsiteX4872" fmla="*/ 4318016 w 6530564"/>
              <a:gd name="connsiteY4872" fmla="*/ 687170 h 6858000"/>
              <a:gd name="connsiteX4873" fmla="*/ 4516487 w 6530564"/>
              <a:gd name="connsiteY4873" fmla="*/ 723856 h 6858000"/>
              <a:gd name="connsiteX4874" fmla="*/ 4557781 w 6530564"/>
              <a:gd name="connsiteY4874" fmla="*/ 698810 h 6858000"/>
              <a:gd name="connsiteX4875" fmla="*/ 4518180 w 6530564"/>
              <a:gd name="connsiteY4875" fmla="*/ 674824 h 6858000"/>
              <a:gd name="connsiteX4876" fmla="*/ 4454063 w 6530564"/>
              <a:gd name="connsiteY4876" fmla="*/ 649993 h 6858000"/>
              <a:gd name="connsiteX4877" fmla="*/ 4809052 w 6530564"/>
              <a:gd name="connsiteY4877" fmla="*/ 697851 h 6858000"/>
              <a:gd name="connsiteX4878" fmla="*/ 5011799 w 6530564"/>
              <a:gd name="connsiteY4878" fmla="*/ 764041 h 6858000"/>
              <a:gd name="connsiteX4879" fmla="*/ 4817092 w 6530564"/>
              <a:gd name="connsiteY4879" fmla="*/ 688021 h 6858000"/>
              <a:gd name="connsiteX4880" fmla="*/ 4528741 w 6530564"/>
              <a:gd name="connsiteY4880" fmla="*/ 619842 h 6858000"/>
              <a:gd name="connsiteX4881" fmla="*/ 3716648 w 6530564"/>
              <a:gd name="connsiteY4881" fmla="*/ 568249 h 6858000"/>
              <a:gd name="connsiteX4882" fmla="*/ 3612199 w 6530564"/>
              <a:gd name="connsiteY4882" fmla="*/ 582452 h 6858000"/>
              <a:gd name="connsiteX4883" fmla="*/ 3645435 w 6530564"/>
              <a:gd name="connsiteY4883" fmla="*/ 595629 h 6858000"/>
              <a:gd name="connsiteX4884" fmla="*/ 4335789 w 6530564"/>
              <a:gd name="connsiteY4884" fmla="*/ 618481 h 6858000"/>
              <a:gd name="connsiteX4885" fmla="*/ 4369439 w 6530564"/>
              <a:gd name="connsiteY4885" fmla="*/ 633599 h 6858000"/>
              <a:gd name="connsiteX4886" fmla="*/ 4330367 w 6530564"/>
              <a:gd name="connsiteY4886" fmla="*/ 650057 h 6858000"/>
              <a:gd name="connsiteX4887" fmla="*/ 4109450 w 6530564"/>
              <a:gd name="connsiteY4887" fmla="*/ 622223 h 6858000"/>
              <a:gd name="connsiteX4888" fmla="*/ 3144894 w 6530564"/>
              <a:gd name="connsiteY4888" fmla="*/ 720819 h 6858000"/>
              <a:gd name="connsiteX4889" fmla="*/ 2449900 w 6530564"/>
              <a:gd name="connsiteY4889" fmla="*/ 1027476 h 6858000"/>
              <a:gd name="connsiteX4890" fmla="*/ 2308845 w 6530564"/>
              <a:gd name="connsiteY4890" fmla="*/ 1098169 h 6858000"/>
              <a:gd name="connsiteX4891" fmla="*/ 3399136 w 6530564"/>
              <a:gd name="connsiteY4891" fmla="*/ 619861 h 6858000"/>
              <a:gd name="connsiteX4892" fmla="*/ 3330855 w 6530564"/>
              <a:gd name="connsiteY4892" fmla="*/ 604030 h 6858000"/>
              <a:gd name="connsiteX4893" fmla="*/ 3520230 w 6530564"/>
              <a:gd name="connsiteY4893" fmla="*/ 569654 h 6858000"/>
              <a:gd name="connsiteX4894" fmla="*/ 3790217 w 6530564"/>
              <a:gd name="connsiteY4894" fmla="*/ 542392 h 6858000"/>
              <a:gd name="connsiteX4895" fmla="*/ 3810723 w 6530564"/>
              <a:gd name="connsiteY4895" fmla="*/ 533954 h 6858000"/>
              <a:gd name="connsiteX4896" fmla="*/ 3790368 w 6530564"/>
              <a:gd name="connsiteY4896" fmla="*/ 524109 h 6858000"/>
              <a:gd name="connsiteX4897" fmla="*/ 3455830 w 6530564"/>
              <a:gd name="connsiteY4897" fmla="*/ 552995 h 6858000"/>
              <a:gd name="connsiteX4898" fmla="*/ 3373410 w 6530564"/>
              <a:gd name="connsiteY4898" fmla="*/ 556409 h 6858000"/>
              <a:gd name="connsiteX4899" fmla="*/ 3041191 w 6530564"/>
              <a:gd name="connsiteY4899" fmla="*/ 643608 h 6858000"/>
              <a:gd name="connsiteX4900" fmla="*/ 2341622 w 6530564"/>
              <a:gd name="connsiteY4900" fmla="*/ 957326 h 6858000"/>
              <a:gd name="connsiteX4901" fmla="*/ 1953599 w 6530564"/>
              <a:gd name="connsiteY4901" fmla="*/ 1238958 h 6858000"/>
              <a:gd name="connsiteX4902" fmla="*/ 1914658 w 6530564"/>
              <a:gd name="connsiteY4902" fmla="*/ 1265528 h 6858000"/>
              <a:gd name="connsiteX4903" fmla="*/ 1953768 w 6530564"/>
              <a:gd name="connsiteY4903" fmla="*/ 1192281 h 6858000"/>
              <a:gd name="connsiteX4904" fmla="*/ 2273195 w 6530564"/>
              <a:gd name="connsiteY4904" fmla="*/ 959778 h 6858000"/>
              <a:gd name="connsiteX4905" fmla="*/ 3429259 w 6530564"/>
              <a:gd name="connsiteY4905" fmla="*/ 514058 h 6858000"/>
              <a:gd name="connsiteX4906" fmla="*/ 3947467 w 6530564"/>
              <a:gd name="connsiteY4906" fmla="*/ 490544 h 6858000"/>
              <a:gd name="connsiteX4907" fmla="*/ 4596509 w 6530564"/>
              <a:gd name="connsiteY4907" fmla="*/ 566835 h 6858000"/>
              <a:gd name="connsiteX4908" fmla="*/ 4640121 w 6530564"/>
              <a:gd name="connsiteY4908" fmla="*/ 600103 h 6858000"/>
              <a:gd name="connsiteX4909" fmla="*/ 4657014 w 6530564"/>
              <a:gd name="connsiteY4909" fmla="*/ 612717 h 6858000"/>
              <a:gd name="connsiteX4910" fmla="*/ 5039385 w 6530564"/>
              <a:gd name="connsiteY4910" fmla="*/ 731785 h 6858000"/>
              <a:gd name="connsiteX4911" fmla="*/ 5051435 w 6530564"/>
              <a:gd name="connsiteY4911" fmla="*/ 731238 h 6858000"/>
              <a:gd name="connsiteX4912" fmla="*/ 5018085 w 6530564"/>
              <a:gd name="connsiteY4912" fmla="*/ 679555 h 6858000"/>
              <a:gd name="connsiteX4913" fmla="*/ 4427845 w 6530564"/>
              <a:gd name="connsiteY4913" fmla="*/ 489308 h 6858000"/>
              <a:gd name="connsiteX4914" fmla="*/ 4310509 w 6530564"/>
              <a:gd name="connsiteY4914" fmla="*/ 471335 h 6858000"/>
              <a:gd name="connsiteX4915" fmla="*/ 4176892 w 6530564"/>
              <a:gd name="connsiteY4915" fmla="*/ 462604 h 6858000"/>
              <a:gd name="connsiteX4916" fmla="*/ 3954287 w 6530564"/>
              <a:gd name="connsiteY4916" fmla="*/ 461274 h 6858000"/>
              <a:gd name="connsiteX4917" fmla="*/ 3706721 w 6530564"/>
              <a:gd name="connsiteY4917" fmla="*/ 469347 h 6858000"/>
              <a:gd name="connsiteX4918" fmla="*/ 3819638 w 6530564"/>
              <a:gd name="connsiteY4918" fmla="*/ 441228 h 6858000"/>
              <a:gd name="connsiteX4919" fmla="*/ 3678438 w 6530564"/>
              <a:gd name="connsiteY4919" fmla="*/ 446944 h 6858000"/>
              <a:gd name="connsiteX4920" fmla="*/ 3428450 w 6530564"/>
              <a:gd name="connsiteY4920" fmla="*/ 481785 h 6858000"/>
              <a:gd name="connsiteX4921" fmla="*/ 2876370 w 6530564"/>
              <a:gd name="connsiteY4921" fmla="*/ 622042 h 6858000"/>
              <a:gd name="connsiteX4922" fmla="*/ 2659974 w 6530564"/>
              <a:gd name="connsiteY4922" fmla="*/ 672328 h 6858000"/>
              <a:gd name="connsiteX4923" fmla="*/ 3002779 w 6530564"/>
              <a:gd name="connsiteY4923" fmla="*/ 546873 h 6858000"/>
              <a:gd name="connsiteX4924" fmla="*/ 3243522 w 6530564"/>
              <a:gd name="connsiteY4924" fmla="*/ 482631 h 6858000"/>
              <a:gd name="connsiteX4925" fmla="*/ 3245900 w 6530564"/>
              <a:gd name="connsiteY4925" fmla="*/ 478428 h 6858000"/>
              <a:gd name="connsiteX4926" fmla="*/ 3260028 w 6530564"/>
              <a:gd name="connsiteY4926" fmla="*/ 466656 h 6858000"/>
              <a:gd name="connsiteX4927" fmla="*/ 3251955 w 6530564"/>
              <a:gd name="connsiteY4927" fmla="*/ 461274 h 6858000"/>
              <a:gd name="connsiteX4928" fmla="*/ 3098571 w 6530564"/>
              <a:gd name="connsiteY4928" fmla="*/ 490872 h 6858000"/>
              <a:gd name="connsiteX4929" fmla="*/ 2651879 w 6530564"/>
              <a:gd name="connsiteY4929" fmla="*/ 673842 h 6858000"/>
              <a:gd name="connsiteX4930" fmla="*/ 2549624 w 6530564"/>
              <a:gd name="connsiteY4930" fmla="*/ 692677 h 6858000"/>
              <a:gd name="connsiteX4931" fmla="*/ 2455442 w 6530564"/>
              <a:gd name="connsiteY4931" fmla="*/ 727656 h 6858000"/>
              <a:gd name="connsiteX4932" fmla="*/ 2291295 w 6530564"/>
              <a:gd name="connsiteY4932" fmla="*/ 751874 h 6858000"/>
              <a:gd name="connsiteX4933" fmla="*/ 3763231 w 6530564"/>
              <a:gd name="connsiteY4933" fmla="*/ 200274 h 6858000"/>
              <a:gd name="connsiteX4934" fmla="*/ 2579224 w 6530564"/>
              <a:gd name="connsiteY4934" fmla="*/ 507017 h 6858000"/>
              <a:gd name="connsiteX4935" fmla="*/ 3604465 w 6530564"/>
              <a:gd name="connsiteY4935" fmla="*/ 146459 h 6858000"/>
              <a:gd name="connsiteX4936" fmla="*/ 4702363 w 6530564"/>
              <a:gd name="connsiteY4936" fmla="*/ 165295 h 6858000"/>
              <a:gd name="connsiteX4937" fmla="*/ 4632399 w 6530564"/>
              <a:gd name="connsiteY4937" fmla="*/ 133006 h 6858000"/>
              <a:gd name="connsiteX4938" fmla="*/ 3854723 w 6530564"/>
              <a:gd name="connsiteY4938" fmla="*/ 89954 h 6858000"/>
              <a:gd name="connsiteX4939" fmla="*/ 3763231 w 6530564"/>
              <a:gd name="connsiteY4939" fmla="*/ 76501 h 6858000"/>
              <a:gd name="connsiteX4940" fmla="*/ 3728249 w 6530564"/>
              <a:gd name="connsiteY4940" fmla="*/ 73810 h 6858000"/>
              <a:gd name="connsiteX4941" fmla="*/ 3356901 w 6530564"/>
              <a:gd name="connsiteY4941" fmla="*/ 157222 h 6858000"/>
              <a:gd name="connsiteX4942" fmla="*/ 2633042 w 6530564"/>
              <a:gd name="connsiteY4942" fmla="*/ 383243 h 6858000"/>
              <a:gd name="connsiteX4943" fmla="*/ 2565769 w 6530564"/>
              <a:gd name="connsiteY4943" fmla="*/ 396697 h 6858000"/>
              <a:gd name="connsiteX4944" fmla="*/ 3141627 w 6530564"/>
              <a:gd name="connsiteY4944" fmla="*/ 151840 h 6858000"/>
              <a:gd name="connsiteX4945" fmla="*/ 2756825 w 6530564"/>
              <a:gd name="connsiteY4945" fmla="*/ 229872 h 6858000"/>
              <a:gd name="connsiteX4946" fmla="*/ 2861770 w 6530564"/>
              <a:gd name="connsiteY4946" fmla="*/ 170676 h 6858000"/>
              <a:gd name="connsiteX4947" fmla="*/ 3120100 w 6530564"/>
              <a:gd name="connsiteY4947" fmla="*/ 103408 h 6858000"/>
              <a:gd name="connsiteX4948" fmla="*/ 3319228 w 6530564"/>
              <a:gd name="connsiteY4948" fmla="*/ 76501 h 6858000"/>
              <a:gd name="connsiteX4949" fmla="*/ 3399956 w 6530564"/>
              <a:gd name="connsiteY4949" fmla="*/ 33449 h 6858000"/>
              <a:gd name="connsiteX4950" fmla="*/ 3456465 w 6530564"/>
              <a:gd name="connsiteY4950" fmla="*/ 6542 h 6858000"/>
              <a:gd name="connsiteX4951" fmla="*/ 2942330 w 6530564"/>
              <a:gd name="connsiteY4951" fmla="*/ 0 h 6858000"/>
              <a:gd name="connsiteX4952" fmla="*/ 3174123 w 6530564"/>
              <a:gd name="connsiteY4952" fmla="*/ 0 h 6858000"/>
              <a:gd name="connsiteX4953" fmla="*/ 3100717 w 6530564"/>
              <a:gd name="connsiteY4953" fmla="*/ 23190 h 6858000"/>
              <a:gd name="connsiteX4954" fmla="*/ 3012463 w 6530564"/>
              <a:gd name="connsiteY4954" fmla="*/ 63047 h 6858000"/>
              <a:gd name="connsiteX4955" fmla="*/ 2439295 w 6530564"/>
              <a:gd name="connsiteY4955" fmla="*/ 291759 h 6858000"/>
              <a:gd name="connsiteX4956" fmla="*/ 2380096 w 6530564"/>
              <a:gd name="connsiteY4956" fmla="*/ 291759 h 6858000"/>
              <a:gd name="connsiteX4957" fmla="*/ 2396241 w 6530564"/>
              <a:gd name="connsiteY4957" fmla="*/ 229872 h 6858000"/>
              <a:gd name="connsiteX4958" fmla="*/ 2452751 w 6530564"/>
              <a:gd name="connsiteY4958" fmla="*/ 189511 h 6858000"/>
              <a:gd name="connsiteX4959" fmla="*/ 2834861 w 6530564"/>
              <a:gd name="connsiteY4959" fmla="*/ 39503 h 6858000"/>
              <a:gd name="connsiteX4960" fmla="*/ 2576296 w 6530564"/>
              <a:gd name="connsiteY4960" fmla="*/ 0 h 6858000"/>
              <a:gd name="connsiteX4961" fmla="*/ 2746997 w 6530564"/>
              <a:gd name="connsiteY4961" fmla="*/ 0 h 6858000"/>
              <a:gd name="connsiteX4962" fmla="*/ 2705697 w 6530564"/>
              <a:gd name="connsiteY4962" fmla="*/ 14613 h 6858000"/>
              <a:gd name="connsiteX4963" fmla="*/ 2509260 w 6530564"/>
              <a:gd name="connsiteY4963" fmla="*/ 87263 h 6858000"/>
              <a:gd name="connsiteX4964" fmla="*/ 2476969 w 6530564"/>
              <a:gd name="connsiteY4964" fmla="*/ 89954 h 6858000"/>
              <a:gd name="connsiteX4965" fmla="*/ 2482350 w 6530564"/>
              <a:gd name="connsiteY4965" fmla="*/ 52283 h 6858000"/>
              <a:gd name="connsiteX4966" fmla="*/ 2565769 w 6530564"/>
              <a:gd name="connsiteY4966" fmla="*/ 385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</a:cxnLst>
            <a:rect l="l" t="t" r="r" b="b"/>
            <a:pathLst>
              <a:path w="6530564" h="6858000">
                <a:moveTo>
                  <a:pt x="4044771" y="6093451"/>
                </a:moveTo>
                <a:lnTo>
                  <a:pt x="4045742" y="6095312"/>
                </a:lnTo>
                <a:lnTo>
                  <a:pt x="4035428" y="6095447"/>
                </a:lnTo>
                <a:cubicBezTo>
                  <a:pt x="4040099" y="6094449"/>
                  <a:pt x="4040099" y="6094449"/>
                  <a:pt x="4044771" y="6093451"/>
                </a:cubicBezTo>
                <a:close/>
                <a:moveTo>
                  <a:pt x="4313376" y="6001876"/>
                </a:moveTo>
                <a:cubicBezTo>
                  <a:pt x="4319045" y="6005548"/>
                  <a:pt x="4328387" y="6003552"/>
                  <a:pt x="4333057" y="6002555"/>
                </a:cubicBezTo>
                <a:cubicBezTo>
                  <a:pt x="4334056" y="6007226"/>
                  <a:pt x="4334056" y="6007226"/>
                  <a:pt x="4334056" y="6007226"/>
                </a:cubicBezTo>
                <a:cubicBezTo>
                  <a:pt x="4334056" y="6007226"/>
                  <a:pt x="4334056" y="6007226"/>
                  <a:pt x="4335053" y="6011898"/>
                </a:cubicBezTo>
                <a:cubicBezTo>
                  <a:pt x="4315371" y="6011217"/>
                  <a:pt x="4278005" y="6019202"/>
                  <a:pt x="4253651" y="6019520"/>
                </a:cubicBezTo>
                <a:cubicBezTo>
                  <a:pt x="4261995" y="6012854"/>
                  <a:pt x="4310701" y="6012216"/>
                  <a:pt x="4308706" y="6002875"/>
                </a:cubicBezTo>
                <a:close/>
                <a:moveTo>
                  <a:pt x="4371425" y="5999243"/>
                </a:moveTo>
                <a:lnTo>
                  <a:pt x="4381959" y="5999606"/>
                </a:lnTo>
                <a:lnTo>
                  <a:pt x="4343399" y="6005230"/>
                </a:lnTo>
                <a:cubicBezTo>
                  <a:pt x="4348069" y="6004231"/>
                  <a:pt x="4348069" y="6004231"/>
                  <a:pt x="4348069" y="6004231"/>
                </a:cubicBezTo>
                <a:cubicBezTo>
                  <a:pt x="4348069" y="6004231"/>
                  <a:pt x="4348069" y="6004231"/>
                  <a:pt x="4352740" y="6003234"/>
                </a:cubicBezTo>
                <a:cubicBezTo>
                  <a:pt x="4357411" y="6002237"/>
                  <a:pt x="4366753" y="6000241"/>
                  <a:pt x="4371425" y="5999243"/>
                </a:cubicBezTo>
                <a:close/>
                <a:moveTo>
                  <a:pt x="5313770" y="5992063"/>
                </a:moveTo>
                <a:cubicBezTo>
                  <a:pt x="5311185" y="5991394"/>
                  <a:pt x="5307682" y="5992143"/>
                  <a:pt x="5303509" y="5995476"/>
                </a:cubicBezTo>
                <a:cubicBezTo>
                  <a:pt x="5304507" y="6000145"/>
                  <a:pt x="5304507" y="6000145"/>
                  <a:pt x="5304507" y="6000145"/>
                </a:cubicBezTo>
                <a:lnTo>
                  <a:pt x="5254793" y="6024769"/>
                </a:lnTo>
                <a:lnTo>
                  <a:pt x="5317025" y="5995549"/>
                </a:lnTo>
                <a:close/>
                <a:moveTo>
                  <a:pt x="4434660" y="5991919"/>
                </a:moveTo>
                <a:lnTo>
                  <a:pt x="4395777" y="5998924"/>
                </a:lnTo>
                <a:cubicBezTo>
                  <a:pt x="4395777" y="5998924"/>
                  <a:pt x="4395777" y="5998924"/>
                  <a:pt x="4391107" y="5999922"/>
                </a:cubicBezTo>
                <a:lnTo>
                  <a:pt x="4381959" y="5999606"/>
                </a:lnTo>
                <a:close/>
                <a:moveTo>
                  <a:pt x="5563150" y="5743821"/>
                </a:moveTo>
                <a:lnTo>
                  <a:pt x="5562539" y="5744767"/>
                </a:lnTo>
                <a:cubicBezTo>
                  <a:pt x="5562539" y="5744767"/>
                  <a:pt x="5562539" y="5744767"/>
                  <a:pt x="5557868" y="5745764"/>
                </a:cubicBezTo>
                <a:close/>
                <a:moveTo>
                  <a:pt x="2418715" y="5683798"/>
                </a:moveTo>
                <a:lnTo>
                  <a:pt x="2423109" y="5687744"/>
                </a:lnTo>
                <a:lnTo>
                  <a:pt x="2419712" y="5688470"/>
                </a:lnTo>
                <a:cubicBezTo>
                  <a:pt x="2419712" y="5688470"/>
                  <a:pt x="2419712" y="5688470"/>
                  <a:pt x="2418715" y="5683798"/>
                </a:cubicBezTo>
                <a:close/>
                <a:moveTo>
                  <a:pt x="5855983" y="5403674"/>
                </a:moveTo>
                <a:lnTo>
                  <a:pt x="5851753" y="5406742"/>
                </a:lnTo>
                <a:lnTo>
                  <a:pt x="5851313" y="5404671"/>
                </a:lnTo>
                <a:cubicBezTo>
                  <a:pt x="5851313" y="5404671"/>
                  <a:pt x="5851313" y="5404671"/>
                  <a:pt x="5855983" y="5403674"/>
                </a:cubicBezTo>
                <a:close/>
                <a:moveTo>
                  <a:pt x="4512474" y="5165146"/>
                </a:moveTo>
                <a:lnTo>
                  <a:pt x="4513179" y="5165335"/>
                </a:lnTo>
                <a:lnTo>
                  <a:pt x="4508315" y="5167547"/>
                </a:lnTo>
                <a:cubicBezTo>
                  <a:pt x="4508315" y="5167547"/>
                  <a:pt x="4512474" y="5165146"/>
                  <a:pt x="4512474" y="5165146"/>
                </a:cubicBezTo>
                <a:close/>
                <a:moveTo>
                  <a:pt x="4373541" y="5128612"/>
                </a:moveTo>
                <a:lnTo>
                  <a:pt x="4362165" y="5131201"/>
                </a:lnTo>
                <a:lnTo>
                  <a:pt x="4370545" y="5130631"/>
                </a:lnTo>
                <a:close/>
                <a:moveTo>
                  <a:pt x="3626785" y="5124711"/>
                </a:moveTo>
                <a:cubicBezTo>
                  <a:pt x="3633346" y="5126470"/>
                  <a:pt x="3636626" y="5127349"/>
                  <a:pt x="3639907" y="5128227"/>
                </a:cubicBezTo>
                <a:cubicBezTo>
                  <a:pt x="3635747" y="5130630"/>
                  <a:pt x="3632467" y="5129750"/>
                  <a:pt x="3629186" y="5128871"/>
                </a:cubicBezTo>
                <a:cubicBezTo>
                  <a:pt x="3629186" y="5128871"/>
                  <a:pt x="3629186" y="5128871"/>
                  <a:pt x="3625905" y="5127992"/>
                </a:cubicBezTo>
                <a:cubicBezTo>
                  <a:pt x="3622627" y="5127114"/>
                  <a:pt x="3622627" y="5127114"/>
                  <a:pt x="3622627" y="5127114"/>
                </a:cubicBezTo>
                <a:lnTo>
                  <a:pt x="3619346" y="5126234"/>
                </a:lnTo>
                <a:cubicBezTo>
                  <a:pt x="3619346" y="5126234"/>
                  <a:pt x="3622627" y="5127114"/>
                  <a:pt x="3626785" y="5124711"/>
                </a:cubicBezTo>
                <a:close/>
                <a:moveTo>
                  <a:pt x="3360612" y="5081517"/>
                </a:moveTo>
                <a:cubicBezTo>
                  <a:pt x="3363892" y="5082396"/>
                  <a:pt x="3363892" y="5082396"/>
                  <a:pt x="3363892" y="5082396"/>
                </a:cubicBezTo>
                <a:cubicBezTo>
                  <a:pt x="3360612" y="5081517"/>
                  <a:pt x="3359734" y="5084797"/>
                  <a:pt x="3359734" y="5084797"/>
                </a:cubicBezTo>
                <a:cubicBezTo>
                  <a:pt x="3360612" y="5081517"/>
                  <a:pt x="3360612" y="5081517"/>
                  <a:pt x="3360612" y="5081517"/>
                </a:cubicBezTo>
                <a:close/>
                <a:moveTo>
                  <a:pt x="3200777" y="5049024"/>
                </a:moveTo>
                <a:lnTo>
                  <a:pt x="3203804" y="5050048"/>
                </a:lnTo>
                <a:cubicBezTo>
                  <a:pt x="3203804" y="5050048"/>
                  <a:pt x="3203804" y="5050048"/>
                  <a:pt x="3200523" y="5049169"/>
                </a:cubicBezTo>
                <a:close/>
                <a:moveTo>
                  <a:pt x="3219693" y="5047769"/>
                </a:moveTo>
                <a:cubicBezTo>
                  <a:pt x="3221616" y="5047130"/>
                  <a:pt x="3223933" y="5047092"/>
                  <a:pt x="3228523" y="5049640"/>
                </a:cubicBezTo>
                <a:cubicBezTo>
                  <a:pt x="3227645" y="5052921"/>
                  <a:pt x="3227645" y="5052921"/>
                  <a:pt x="3230924" y="5053799"/>
                </a:cubicBezTo>
                <a:cubicBezTo>
                  <a:pt x="3234205" y="5054678"/>
                  <a:pt x="3234205" y="5054678"/>
                  <a:pt x="3234205" y="5054678"/>
                </a:cubicBezTo>
                <a:cubicBezTo>
                  <a:pt x="3233325" y="5057959"/>
                  <a:pt x="3233325" y="5057959"/>
                  <a:pt x="3236606" y="5058838"/>
                </a:cubicBezTo>
                <a:cubicBezTo>
                  <a:pt x="3236606" y="5058838"/>
                  <a:pt x="3236606" y="5058838"/>
                  <a:pt x="3239886" y="5059716"/>
                </a:cubicBezTo>
                <a:cubicBezTo>
                  <a:pt x="3240766" y="5056436"/>
                  <a:pt x="3237485" y="5055556"/>
                  <a:pt x="3240766" y="5056436"/>
                </a:cubicBezTo>
                <a:cubicBezTo>
                  <a:pt x="3250605" y="5059072"/>
                  <a:pt x="3259569" y="5064990"/>
                  <a:pt x="3267886" y="5060188"/>
                </a:cubicBezTo>
                <a:cubicBezTo>
                  <a:pt x="3263727" y="5062589"/>
                  <a:pt x="3263727" y="5062589"/>
                  <a:pt x="3267006" y="5063467"/>
                </a:cubicBezTo>
                <a:cubicBezTo>
                  <a:pt x="3269409" y="5067627"/>
                  <a:pt x="3273569" y="5065226"/>
                  <a:pt x="3273569" y="5065226"/>
                </a:cubicBezTo>
                <a:cubicBezTo>
                  <a:pt x="3273569" y="5065226"/>
                  <a:pt x="3273569" y="5065226"/>
                  <a:pt x="3276848" y="5066104"/>
                </a:cubicBezTo>
                <a:cubicBezTo>
                  <a:pt x="3284930" y="5075301"/>
                  <a:pt x="3297408" y="5068098"/>
                  <a:pt x="3308771" y="5078174"/>
                </a:cubicBezTo>
                <a:cubicBezTo>
                  <a:pt x="3309651" y="5074894"/>
                  <a:pt x="3309651" y="5074894"/>
                  <a:pt x="3309651" y="5074894"/>
                </a:cubicBezTo>
                <a:cubicBezTo>
                  <a:pt x="3308771" y="5078174"/>
                  <a:pt x="3312052" y="5079053"/>
                  <a:pt x="3312052" y="5079053"/>
                </a:cubicBezTo>
                <a:cubicBezTo>
                  <a:pt x="3315333" y="5079933"/>
                  <a:pt x="3315333" y="5079933"/>
                  <a:pt x="3316211" y="5076651"/>
                </a:cubicBezTo>
                <a:cubicBezTo>
                  <a:pt x="3326051" y="5079288"/>
                  <a:pt x="3335893" y="5081925"/>
                  <a:pt x="3335893" y="5081925"/>
                </a:cubicBezTo>
                <a:cubicBezTo>
                  <a:pt x="3345734" y="5084562"/>
                  <a:pt x="3330211" y="5076888"/>
                  <a:pt x="3346612" y="5081283"/>
                </a:cubicBezTo>
                <a:cubicBezTo>
                  <a:pt x="3342454" y="5083684"/>
                  <a:pt x="3344855" y="5087843"/>
                  <a:pt x="3349015" y="5085441"/>
                </a:cubicBezTo>
                <a:cubicBezTo>
                  <a:pt x="3353173" y="5083040"/>
                  <a:pt x="3337650" y="5075365"/>
                  <a:pt x="3354053" y="5079760"/>
                </a:cubicBezTo>
                <a:cubicBezTo>
                  <a:pt x="3354053" y="5079760"/>
                  <a:pt x="3354053" y="5079760"/>
                  <a:pt x="3353173" y="5083040"/>
                </a:cubicBezTo>
                <a:cubicBezTo>
                  <a:pt x="3353173" y="5083040"/>
                  <a:pt x="3353173" y="5083040"/>
                  <a:pt x="3356453" y="5083919"/>
                </a:cubicBezTo>
                <a:cubicBezTo>
                  <a:pt x="3356453" y="5083919"/>
                  <a:pt x="3359734" y="5084797"/>
                  <a:pt x="3359734" y="5084797"/>
                </a:cubicBezTo>
                <a:cubicBezTo>
                  <a:pt x="3363013" y="5085677"/>
                  <a:pt x="3363013" y="5085677"/>
                  <a:pt x="3363013" y="5085677"/>
                </a:cubicBezTo>
                <a:cubicBezTo>
                  <a:pt x="3366295" y="5086556"/>
                  <a:pt x="3366295" y="5086556"/>
                  <a:pt x="3366295" y="5086556"/>
                </a:cubicBezTo>
                <a:cubicBezTo>
                  <a:pt x="3365415" y="5089835"/>
                  <a:pt x="3368696" y="5090715"/>
                  <a:pt x="3371975" y="5091594"/>
                </a:cubicBezTo>
                <a:cubicBezTo>
                  <a:pt x="3372854" y="5088314"/>
                  <a:pt x="3376135" y="5089193"/>
                  <a:pt x="3379415" y="5090071"/>
                </a:cubicBezTo>
                <a:cubicBezTo>
                  <a:pt x="3381816" y="5094231"/>
                  <a:pt x="3391657" y="5096868"/>
                  <a:pt x="3398218" y="5098625"/>
                </a:cubicBezTo>
                <a:cubicBezTo>
                  <a:pt x="3371975" y="5091594"/>
                  <a:pt x="3362135" y="5088957"/>
                  <a:pt x="3338294" y="5086085"/>
                </a:cubicBezTo>
                <a:cubicBezTo>
                  <a:pt x="3339815" y="5093525"/>
                  <a:pt x="3325815" y="5093289"/>
                  <a:pt x="3309415" y="5088893"/>
                </a:cubicBezTo>
                <a:cubicBezTo>
                  <a:pt x="3293014" y="5084499"/>
                  <a:pt x="3276613" y="5080105"/>
                  <a:pt x="3275734" y="5083385"/>
                </a:cubicBezTo>
                <a:cubicBezTo>
                  <a:pt x="3258454" y="5082271"/>
                  <a:pt x="3237249" y="5069557"/>
                  <a:pt x="3221727" y="5061883"/>
                </a:cubicBezTo>
                <a:cubicBezTo>
                  <a:pt x="3225009" y="5062762"/>
                  <a:pt x="3225009" y="5062762"/>
                  <a:pt x="3225887" y="5059480"/>
                </a:cubicBezTo>
                <a:cubicBezTo>
                  <a:pt x="3225887" y="5059480"/>
                  <a:pt x="3222606" y="5058602"/>
                  <a:pt x="3222606" y="5058602"/>
                </a:cubicBezTo>
                <a:cubicBezTo>
                  <a:pt x="3210364" y="5051805"/>
                  <a:pt x="3210364" y="5051805"/>
                  <a:pt x="3210364" y="5051805"/>
                </a:cubicBezTo>
                <a:cubicBezTo>
                  <a:pt x="3207083" y="5050927"/>
                  <a:pt x="3207083" y="5050927"/>
                  <a:pt x="3207083" y="5050927"/>
                </a:cubicBezTo>
                <a:lnTo>
                  <a:pt x="3207921" y="5047800"/>
                </a:lnTo>
                <a:lnTo>
                  <a:pt x="3213235" y="5049498"/>
                </a:lnTo>
                <a:cubicBezTo>
                  <a:pt x="3216244" y="5049646"/>
                  <a:pt x="3217771" y="5048407"/>
                  <a:pt x="3219693" y="5047769"/>
                </a:cubicBezTo>
                <a:close/>
                <a:moveTo>
                  <a:pt x="3204682" y="5046768"/>
                </a:moveTo>
                <a:cubicBezTo>
                  <a:pt x="3204682" y="5046768"/>
                  <a:pt x="3204682" y="5046768"/>
                  <a:pt x="3207964" y="5047647"/>
                </a:cubicBezTo>
                <a:lnTo>
                  <a:pt x="3207921" y="5047800"/>
                </a:lnTo>
                <a:close/>
                <a:moveTo>
                  <a:pt x="1727225" y="5030520"/>
                </a:moveTo>
                <a:lnTo>
                  <a:pt x="1725536" y="5030881"/>
                </a:lnTo>
                <a:lnTo>
                  <a:pt x="1727974" y="5034027"/>
                </a:lnTo>
                <a:close/>
                <a:moveTo>
                  <a:pt x="4899046" y="4955822"/>
                </a:moveTo>
                <a:cubicBezTo>
                  <a:pt x="4899046" y="4955822"/>
                  <a:pt x="4902327" y="4956701"/>
                  <a:pt x="4902327" y="4956701"/>
                </a:cubicBezTo>
                <a:cubicBezTo>
                  <a:pt x="4902327" y="4956701"/>
                  <a:pt x="4901447" y="4959982"/>
                  <a:pt x="4898167" y="4959102"/>
                </a:cubicBezTo>
                <a:cubicBezTo>
                  <a:pt x="4899046" y="4955822"/>
                  <a:pt x="4899046" y="4955822"/>
                  <a:pt x="4899046" y="4955822"/>
                </a:cubicBezTo>
                <a:close/>
                <a:moveTo>
                  <a:pt x="4909765" y="4955178"/>
                </a:moveTo>
                <a:lnTo>
                  <a:pt x="4908886" y="4958459"/>
                </a:lnTo>
                <a:cubicBezTo>
                  <a:pt x="4905607" y="4957581"/>
                  <a:pt x="4905607" y="4957581"/>
                  <a:pt x="4904727" y="4960860"/>
                </a:cubicBezTo>
                <a:close/>
                <a:moveTo>
                  <a:pt x="4886804" y="4949025"/>
                </a:moveTo>
                <a:cubicBezTo>
                  <a:pt x="4885925" y="4952305"/>
                  <a:pt x="4885925" y="4952305"/>
                  <a:pt x="4885925" y="4952305"/>
                </a:cubicBezTo>
                <a:cubicBezTo>
                  <a:pt x="4880887" y="4957988"/>
                  <a:pt x="4880887" y="4957988"/>
                  <a:pt x="4882645" y="4951427"/>
                </a:cubicBezTo>
                <a:cubicBezTo>
                  <a:pt x="4886804" y="4949025"/>
                  <a:pt x="4886804" y="4949025"/>
                  <a:pt x="4886804" y="4949025"/>
                </a:cubicBezTo>
                <a:close/>
                <a:moveTo>
                  <a:pt x="1904088" y="4943893"/>
                </a:moveTo>
                <a:lnTo>
                  <a:pt x="1909757" y="4947566"/>
                </a:lnTo>
                <a:cubicBezTo>
                  <a:pt x="1909757" y="4947566"/>
                  <a:pt x="1909757" y="4947566"/>
                  <a:pt x="1905087" y="4948563"/>
                </a:cubicBezTo>
                <a:close/>
                <a:moveTo>
                  <a:pt x="4977467" y="4879455"/>
                </a:moveTo>
                <a:lnTo>
                  <a:pt x="4858971" y="4948076"/>
                </a:lnTo>
                <a:cubicBezTo>
                  <a:pt x="4794519" y="4983128"/>
                  <a:pt x="4728689" y="5015573"/>
                  <a:pt x="4660094" y="5042804"/>
                </a:cubicBezTo>
                <a:cubicBezTo>
                  <a:pt x="4588740" y="5070496"/>
                  <a:pt x="4516871" y="5093703"/>
                  <a:pt x="4444457" y="5112467"/>
                </a:cubicBezTo>
                <a:lnTo>
                  <a:pt x="4389558" y="5124965"/>
                </a:lnTo>
                <a:lnTo>
                  <a:pt x="4383717" y="5128009"/>
                </a:lnTo>
                <a:cubicBezTo>
                  <a:pt x="4371129" y="5132548"/>
                  <a:pt x="4352545" y="5135479"/>
                  <a:pt x="4343187" y="5140882"/>
                </a:cubicBezTo>
                <a:cubicBezTo>
                  <a:pt x="4343187" y="5140882"/>
                  <a:pt x="4339907" y="5140002"/>
                  <a:pt x="4339907" y="5140002"/>
                </a:cubicBezTo>
                <a:cubicBezTo>
                  <a:pt x="4336627" y="5139123"/>
                  <a:pt x="4336627" y="5139123"/>
                  <a:pt x="4336627" y="5139123"/>
                </a:cubicBezTo>
                <a:cubicBezTo>
                  <a:pt x="4336627" y="5139123"/>
                  <a:pt x="4335748" y="5142403"/>
                  <a:pt x="4335748" y="5142403"/>
                </a:cubicBezTo>
                <a:cubicBezTo>
                  <a:pt x="4324149" y="5146327"/>
                  <a:pt x="4325027" y="5143047"/>
                  <a:pt x="4317590" y="5144570"/>
                </a:cubicBezTo>
                <a:cubicBezTo>
                  <a:pt x="4317590" y="5144570"/>
                  <a:pt x="4314308" y="5143691"/>
                  <a:pt x="4314308" y="5143691"/>
                </a:cubicBezTo>
                <a:cubicBezTo>
                  <a:pt x="4314308" y="5143691"/>
                  <a:pt x="4310149" y="5146092"/>
                  <a:pt x="4310149" y="5146092"/>
                </a:cubicBezTo>
                <a:cubicBezTo>
                  <a:pt x="4313430" y="5146971"/>
                  <a:pt x="4313430" y="5146971"/>
                  <a:pt x="4313430" y="5146971"/>
                </a:cubicBezTo>
                <a:cubicBezTo>
                  <a:pt x="4294391" y="5152417"/>
                  <a:pt x="4283671" y="5153060"/>
                  <a:pt x="4271193" y="5160265"/>
                </a:cubicBezTo>
                <a:cubicBezTo>
                  <a:pt x="4272073" y="5156984"/>
                  <a:pt x="4272073" y="5156984"/>
                  <a:pt x="4272073" y="5156984"/>
                </a:cubicBezTo>
                <a:lnTo>
                  <a:pt x="4268793" y="5156105"/>
                </a:lnTo>
                <a:cubicBezTo>
                  <a:pt x="4265512" y="5155227"/>
                  <a:pt x="4264633" y="5158507"/>
                  <a:pt x="4264633" y="5158507"/>
                </a:cubicBezTo>
                <a:cubicBezTo>
                  <a:pt x="4264633" y="5158507"/>
                  <a:pt x="4264633" y="5158507"/>
                  <a:pt x="4263755" y="5161788"/>
                </a:cubicBezTo>
                <a:cubicBezTo>
                  <a:pt x="4260474" y="5160908"/>
                  <a:pt x="4260474" y="5160908"/>
                  <a:pt x="4260474" y="5160908"/>
                </a:cubicBezTo>
                <a:cubicBezTo>
                  <a:pt x="4248875" y="5164832"/>
                  <a:pt x="4246475" y="5160672"/>
                  <a:pt x="4239034" y="5162195"/>
                </a:cubicBezTo>
                <a:cubicBezTo>
                  <a:pt x="4238156" y="5165476"/>
                  <a:pt x="4241437" y="5166354"/>
                  <a:pt x="4233996" y="5167877"/>
                </a:cubicBezTo>
                <a:cubicBezTo>
                  <a:pt x="4230715" y="5166997"/>
                  <a:pt x="4229837" y="5170278"/>
                  <a:pt x="4226557" y="5169398"/>
                </a:cubicBezTo>
                <a:cubicBezTo>
                  <a:pt x="4227435" y="5166119"/>
                  <a:pt x="4227435" y="5166119"/>
                  <a:pt x="4224157" y="5165240"/>
                </a:cubicBezTo>
                <a:cubicBezTo>
                  <a:pt x="4224157" y="5165240"/>
                  <a:pt x="4220876" y="5164361"/>
                  <a:pt x="4219997" y="5167641"/>
                </a:cubicBezTo>
                <a:cubicBezTo>
                  <a:pt x="4219997" y="5167641"/>
                  <a:pt x="4216716" y="5166762"/>
                  <a:pt x="4215837" y="5170042"/>
                </a:cubicBezTo>
                <a:cubicBezTo>
                  <a:pt x="4208397" y="5171565"/>
                  <a:pt x="4177761" y="5180935"/>
                  <a:pt x="4181921" y="5178534"/>
                </a:cubicBezTo>
                <a:cubicBezTo>
                  <a:pt x="4183441" y="5185973"/>
                  <a:pt x="4194398" y="5171329"/>
                  <a:pt x="4195921" y="5178768"/>
                </a:cubicBezTo>
                <a:cubicBezTo>
                  <a:pt x="4200079" y="5176367"/>
                  <a:pt x="4204239" y="5173966"/>
                  <a:pt x="4211678" y="5172443"/>
                </a:cubicBezTo>
                <a:cubicBezTo>
                  <a:pt x="4211678" y="5172443"/>
                  <a:pt x="4211678" y="5172443"/>
                  <a:pt x="4214959" y="5173322"/>
                </a:cubicBezTo>
                <a:cubicBezTo>
                  <a:pt x="4214959" y="5173322"/>
                  <a:pt x="4218239" y="5174202"/>
                  <a:pt x="4218239" y="5174202"/>
                </a:cubicBezTo>
                <a:cubicBezTo>
                  <a:pt x="4221518" y="5175080"/>
                  <a:pt x="4225678" y="5172679"/>
                  <a:pt x="4225678" y="5172679"/>
                </a:cubicBezTo>
                <a:cubicBezTo>
                  <a:pt x="4235519" y="5175316"/>
                  <a:pt x="4241437" y="5166354"/>
                  <a:pt x="4256315" y="5163309"/>
                </a:cubicBezTo>
                <a:cubicBezTo>
                  <a:pt x="4255435" y="5166590"/>
                  <a:pt x="4258715" y="5167468"/>
                  <a:pt x="4262875" y="5165067"/>
                </a:cubicBezTo>
                <a:cubicBezTo>
                  <a:pt x="4266157" y="5165946"/>
                  <a:pt x="4266157" y="5165946"/>
                  <a:pt x="4266157" y="5165946"/>
                </a:cubicBezTo>
                <a:cubicBezTo>
                  <a:pt x="4266157" y="5165946"/>
                  <a:pt x="4269436" y="5166824"/>
                  <a:pt x="4272717" y="5167703"/>
                </a:cubicBezTo>
                <a:cubicBezTo>
                  <a:pt x="4273595" y="5164424"/>
                  <a:pt x="4276877" y="5165302"/>
                  <a:pt x="4273595" y="5164424"/>
                </a:cubicBezTo>
                <a:cubicBezTo>
                  <a:pt x="4273595" y="5164424"/>
                  <a:pt x="4274474" y="5161144"/>
                  <a:pt x="4274474" y="5161144"/>
                </a:cubicBezTo>
                <a:cubicBezTo>
                  <a:pt x="4284315" y="5163779"/>
                  <a:pt x="4282792" y="5156341"/>
                  <a:pt x="4290233" y="5154819"/>
                </a:cubicBezTo>
                <a:cubicBezTo>
                  <a:pt x="4300952" y="5154174"/>
                  <a:pt x="4308392" y="5152652"/>
                  <a:pt x="4312551" y="5150251"/>
                </a:cubicBezTo>
                <a:cubicBezTo>
                  <a:pt x="4312551" y="5150251"/>
                  <a:pt x="4315831" y="5151131"/>
                  <a:pt x="4315831" y="5151131"/>
                </a:cubicBezTo>
                <a:cubicBezTo>
                  <a:pt x="4315831" y="5151131"/>
                  <a:pt x="4315831" y="5151131"/>
                  <a:pt x="4319110" y="5152009"/>
                </a:cubicBezTo>
                <a:cubicBezTo>
                  <a:pt x="4327430" y="5147207"/>
                  <a:pt x="4327430" y="5147207"/>
                  <a:pt x="4334869" y="5145684"/>
                </a:cubicBezTo>
                <a:cubicBezTo>
                  <a:pt x="4331589" y="5144804"/>
                  <a:pt x="4331589" y="5144804"/>
                  <a:pt x="4330709" y="5148085"/>
                </a:cubicBezTo>
                <a:cubicBezTo>
                  <a:pt x="4330709" y="5148085"/>
                  <a:pt x="4330709" y="5148085"/>
                  <a:pt x="4333989" y="5148964"/>
                </a:cubicBezTo>
                <a:cubicBezTo>
                  <a:pt x="4333989" y="5148964"/>
                  <a:pt x="4338149" y="5146563"/>
                  <a:pt x="4338149" y="5146563"/>
                </a:cubicBezTo>
                <a:cubicBezTo>
                  <a:pt x="4342309" y="5144162"/>
                  <a:pt x="4342309" y="5144162"/>
                  <a:pt x="4342309" y="5144162"/>
                </a:cubicBezTo>
                <a:cubicBezTo>
                  <a:pt x="4345588" y="5145042"/>
                  <a:pt x="4345588" y="5145042"/>
                  <a:pt x="4353029" y="5143519"/>
                </a:cubicBezTo>
                <a:cubicBezTo>
                  <a:pt x="4349748" y="5142639"/>
                  <a:pt x="4353907" y="5140237"/>
                  <a:pt x="4361347" y="5138715"/>
                </a:cubicBezTo>
                <a:cubicBezTo>
                  <a:pt x="4360467" y="5141996"/>
                  <a:pt x="4357187" y="5141116"/>
                  <a:pt x="4356309" y="5144397"/>
                </a:cubicBezTo>
                <a:cubicBezTo>
                  <a:pt x="4367906" y="5140474"/>
                  <a:pt x="4361347" y="5138715"/>
                  <a:pt x="4368785" y="5137194"/>
                </a:cubicBezTo>
                <a:cubicBezTo>
                  <a:pt x="4379505" y="5136549"/>
                  <a:pt x="4372066" y="5138072"/>
                  <a:pt x="4387825" y="5131747"/>
                </a:cubicBezTo>
                <a:cubicBezTo>
                  <a:pt x="4390225" y="5135906"/>
                  <a:pt x="4386065" y="5138307"/>
                  <a:pt x="4385187" y="5141588"/>
                </a:cubicBezTo>
                <a:cubicBezTo>
                  <a:pt x="4393506" y="5136784"/>
                  <a:pt x="4397665" y="5134383"/>
                  <a:pt x="4401825" y="5131982"/>
                </a:cubicBezTo>
                <a:cubicBezTo>
                  <a:pt x="4400945" y="5135263"/>
                  <a:pt x="4400945" y="5135263"/>
                  <a:pt x="4400945" y="5135263"/>
                </a:cubicBezTo>
                <a:cubicBezTo>
                  <a:pt x="4400945" y="5135263"/>
                  <a:pt x="4400945" y="5135263"/>
                  <a:pt x="4404225" y="5136142"/>
                </a:cubicBezTo>
                <a:cubicBezTo>
                  <a:pt x="4404225" y="5136142"/>
                  <a:pt x="4405105" y="5132862"/>
                  <a:pt x="4408385" y="5133740"/>
                </a:cubicBezTo>
                <a:cubicBezTo>
                  <a:pt x="4412543" y="5131339"/>
                  <a:pt x="4419984" y="5129816"/>
                  <a:pt x="4420862" y="5126537"/>
                </a:cubicBezTo>
                <a:cubicBezTo>
                  <a:pt x="4420862" y="5126537"/>
                  <a:pt x="4425022" y="5124136"/>
                  <a:pt x="4428303" y="5125014"/>
                </a:cubicBezTo>
                <a:cubicBezTo>
                  <a:pt x="4428303" y="5125014"/>
                  <a:pt x="4428303" y="5125014"/>
                  <a:pt x="4432461" y="5122611"/>
                </a:cubicBezTo>
                <a:cubicBezTo>
                  <a:pt x="4432461" y="5122611"/>
                  <a:pt x="4432461" y="5122611"/>
                  <a:pt x="4429181" y="5121733"/>
                </a:cubicBezTo>
                <a:cubicBezTo>
                  <a:pt x="4429181" y="5121733"/>
                  <a:pt x="4429181" y="5121733"/>
                  <a:pt x="4425901" y="5120854"/>
                </a:cubicBezTo>
                <a:cubicBezTo>
                  <a:pt x="4438378" y="5113651"/>
                  <a:pt x="4449097" y="5113006"/>
                  <a:pt x="4456537" y="5111486"/>
                </a:cubicBezTo>
                <a:cubicBezTo>
                  <a:pt x="4455658" y="5114765"/>
                  <a:pt x="4451499" y="5117167"/>
                  <a:pt x="4450621" y="5120446"/>
                </a:cubicBezTo>
                <a:cubicBezTo>
                  <a:pt x="4469658" y="5115001"/>
                  <a:pt x="4488695" y="5109553"/>
                  <a:pt x="4475575" y="5106039"/>
                </a:cubicBezTo>
                <a:cubicBezTo>
                  <a:pt x="4493735" y="5103872"/>
                  <a:pt x="4493735" y="5103872"/>
                  <a:pt x="4506211" y="5096669"/>
                </a:cubicBezTo>
                <a:cubicBezTo>
                  <a:pt x="4506211" y="5096669"/>
                  <a:pt x="4505333" y="5099949"/>
                  <a:pt x="4502053" y="5099070"/>
                </a:cubicBezTo>
                <a:cubicBezTo>
                  <a:pt x="4502053" y="5099070"/>
                  <a:pt x="4501174" y="5102350"/>
                  <a:pt x="4501174" y="5102350"/>
                </a:cubicBezTo>
                <a:cubicBezTo>
                  <a:pt x="4497015" y="5104753"/>
                  <a:pt x="4500295" y="5105631"/>
                  <a:pt x="4500295" y="5105631"/>
                </a:cubicBezTo>
                <a:cubicBezTo>
                  <a:pt x="4503575" y="5106509"/>
                  <a:pt x="4503575" y="5106509"/>
                  <a:pt x="4507735" y="5104109"/>
                </a:cubicBezTo>
                <a:cubicBezTo>
                  <a:pt x="4506857" y="5107388"/>
                  <a:pt x="4506857" y="5107388"/>
                  <a:pt x="4506857" y="5107388"/>
                </a:cubicBezTo>
                <a:cubicBezTo>
                  <a:pt x="4503575" y="5106509"/>
                  <a:pt x="4502697" y="5109791"/>
                  <a:pt x="4502697" y="5109791"/>
                </a:cubicBezTo>
                <a:cubicBezTo>
                  <a:pt x="4499417" y="5108911"/>
                  <a:pt x="4499417" y="5108911"/>
                  <a:pt x="4499417" y="5108911"/>
                </a:cubicBezTo>
                <a:cubicBezTo>
                  <a:pt x="4499417" y="5108911"/>
                  <a:pt x="4495258" y="5111312"/>
                  <a:pt x="4495258" y="5111312"/>
                </a:cubicBezTo>
                <a:cubicBezTo>
                  <a:pt x="4495258" y="5111312"/>
                  <a:pt x="4491098" y="5113713"/>
                  <a:pt x="4491098" y="5113713"/>
                </a:cubicBezTo>
                <a:cubicBezTo>
                  <a:pt x="4448861" y="5127007"/>
                  <a:pt x="4410786" y="5137900"/>
                  <a:pt x="4368551" y="5151193"/>
                </a:cubicBezTo>
                <a:cubicBezTo>
                  <a:pt x="4365269" y="5150314"/>
                  <a:pt x="4365269" y="5150314"/>
                  <a:pt x="4365269" y="5150314"/>
                </a:cubicBezTo>
                <a:cubicBezTo>
                  <a:pt x="4361990" y="5149436"/>
                  <a:pt x="4361112" y="5152715"/>
                  <a:pt x="4361112" y="5152715"/>
                </a:cubicBezTo>
                <a:cubicBezTo>
                  <a:pt x="4348633" y="5159921"/>
                  <a:pt x="4349512" y="5156639"/>
                  <a:pt x="4337913" y="5160563"/>
                </a:cubicBezTo>
                <a:cubicBezTo>
                  <a:pt x="4334634" y="5159684"/>
                  <a:pt x="4331353" y="5158804"/>
                  <a:pt x="4327194" y="5161207"/>
                </a:cubicBezTo>
                <a:cubicBezTo>
                  <a:pt x="4323913" y="5160327"/>
                  <a:pt x="4323035" y="5163608"/>
                  <a:pt x="4323035" y="5163608"/>
                </a:cubicBezTo>
                <a:cubicBezTo>
                  <a:pt x="4311437" y="5167532"/>
                  <a:pt x="4300716" y="5168175"/>
                  <a:pt x="4295678" y="5173857"/>
                </a:cubicBezTo>
                <a:cubicBezTo>
                  <a:pt x="4295678" y="5173857"/>
                  <a:pt x="4291519" y="5176258"/>
                  <a:pt x="4291519" y="5176258"/>
                </a:cubicBezTo>
                <a:cubicBezTo>
                  <a:pt x="4288238" y="5175378"/>
                  <a:pt x="4284959" y="5174500"/>
                  <a:pt x="4281679" y="5173621"/>
                </a:cubicBezTo>
                <a:cubicBezTo>
                  <a:pt x="4280799" y="5176901"/>
                  <a:pt x="4262641" y="5179066"/>
                  <a:pt x="4254323" y="5183870"/>
                </a:cubicBezTo>
                <a:cubicBezTo>
                  <a:pt x="4254323" y="5183870"/>
                  <a:pt x="4251042" y="5182990"/>
                  <a:pt x="4250163" y="5186271"/>
                </a:cubicBezTo>
                <a:cubicBezTo>
                  <a:pt x="4246882" y="5185391"/>
                  <a:pt x="4246882" y="5185391"/>
                  <a:pt x="4246882" y="5185391"/>
                </a:cubicBezTo>
                <a:cubicBezTo>
                  <a:pt x="4213843" y="5190603"/>
                  <a:pt x="4177525" y="5194934"/>
                  <a:pt x="4143607" y="5203426"/>
                </a:cubicBezTo>
                <a:cubicBezTo>
                  <a:pt x="4140328" y="5202547"/>
                  <a:pt x="4136170" y="5204948"/>
                  <a:pt x="4132010" y="5207349"/>
                </a:cubicBezTo>
                <a:cubicBezTo>
                  <a:pt x="4128729" y="5206471"/>
                  <a:pt x="4125449" y="5205591"/>
                  <a:pt x="4122169" y="5204713"/>
                </a:cubicBezTo>
                <a:cubicBezTo>
                  <a:pt x="4125449" y="5205591"/>
                  <a:pt x="4121291" y="5207992"/>
                  <a:pt x="4120410" y="5211273"/>
                </a:cubicBezTo>
                <a:cubicBezTo>
                  <a:pt x="4117131" y="5210395"/>
                  <a:pt x="4112971" y="5212796"/>
                  <a:pt x="4112971" y="5212796"/>
                </a:cubicBezTo>
                <a:cubicBezTo>
                  <a:pt x="4094811" y="5214961"/>
                  <a:pt x="4077531" y="5213847"/>
                  <a:pt x="4062652" y="5216892"/>
                </a:cubicBezTo>
                <a:cubicBezTo>
                  <a:pt x="4062652" y="5216892"/>
                  <a:pt x="4059373" y="5216012"/>
                  <a:pt x="4059373" y="5216012"/>
                </a:cubicBezTo>
                <a:cubicBezTo>
                  <a:pt x="4056092" y="5215134"/>
                  <a:pt x="4056092" y="5215134"/>
                  <a:pt x="4052812" y="5214255"/>
                </a:cubicBezTo>
                <a:cubicBezTo>
                  <a:pt x="4051933" y="5217535"/>
                  <a:pt x="4051933" y="5217535"/>
                  <a:pt x="4051933" y="5217535"/>
                </a:cubicBezTo>
                <a:cubicBezTo>
                  <a:pt x="4029616" y="5222103"/>
                  <a:pt x="4010575" y="5227548"/>
                  <a:pt x="3996577" y="5227313"/>
                </a:cubicBezTo>
                <a:cubicBezTo>
                  <a:pt x="3984100" y="5234517"/>
                  <a:pt x="3952819" y="5233166"/>
                  <a:pt x="3923940" y="5235976"/>
                </a:cubicBezTo>
                <a:cubicBezTo>
                  <a:pt x="3915620" y="5240778"/>
                  <a:pt x="3891781" y="5237907"/>
                  <a:pt x="3884340" y="5239430"/>
                </a:cubicBezTo>
                <a:cubicBezTo>
                  <a:pt x="3884340" y="5239430"/>
                  <a:pt x="3881060" y="5238550"/>
                  <a:pt x="3881060" y="5238550"/>
                </a:cubicBezTo>
                <a:cubicBezTo>
                  <a:pt x="3881060" y="5238550"/>
                  <a:pt x="3877781" y="5237671"/>
                  <a:pt x="3877781" y="5237671"/>
                </a:cubicBezTo>
                <a:cubicBezTo>
                  <a:pt x="3874499" y="5236793"/>
                  <a:pt x="3874499" y="5236793"/>
                  <a:pt x="3874499" y="5236793"/>
                </a:cubicBezTo>
                <a:cubicBezTo>
                  <a:pt x="3870340" y="5239194"/>
                  <a:pt x="3870340" y="5239194"/>
                  <a:pt x="3873621" y="5240072"/>
                </a:cubicBezTo>
                <a:cubicBezTo>
                  <a:pt x="3862901" y="5240716"/>
                  <a:pt x="3869461" y="5242475"/>
                  <a:pt x="3868581" y="5245755"/>
                </a:cubicBezTo>
                <a:cubicBezTo>
                  <a:pt x="3859621" y="5239836"/>
                  <a:pt x="3856984" y="5249678"/>
                  <a:pt x="3843864" y="5246161"/>
                </a:cubicBezTo>
                <a:cubicBezTo>
                  <a:pt x="3846263" y="5250321"/>
                  <a:pt x="3836423" y="5247684"/>
                  <a:pt x="3835544" y="5250965"/>
                </a:cubicBezTo>
                <a:cubicBezTo>
                  <a:pt x="3850423" y="5247920"/>
                  <a:pt x="3874265" y="5250791"/>
                  <a:pt x="3879302" y="5245111"/>
                </a:cubicBezTo>
                <a:cubicBezTo>
                  <a:pt x="3879302" y="5245111"/>
                  <a:pt x="3882583" y="5245989"/>
                  <a:pt x="3885863" y="5246869"/>
                </a:cubicBezTo>
                <a:cubicBezTo>
                  <a:pt x="3885863" y="5246869"/>
                  <a:pt x="3889143" y="5247748"/>
                  <a:pt x="3890023" y="5244468"/>
                </a:cubicBezTo>
                <a:cubicBezTo>
                  <a:pt x="3909704" y="5249742"/>
                  <a:pt x="3928742" y="5244294"/>
                  <a:pt x="3946901" y="5242128"/>
                </a:cubicBezTo>
                <a:cubicBezTo>
                  <a:pt x="3993940" y="5237154"/>
                  <a:pt x="4040099" y="5235459"/>
                  <a:pt x="4080577" y="5228726"/>
                </a:cubicBezTo>
                <a:cubicBezTo>
                  <a:pt x="4113616" y="5223516"/>
                  <a:pt x="4163054" y="5222700"/>
                  <a:pt x="4208569" y="5210285"/>
                </a:cubicBezTo>
                <a:cubicBezTo>
                  <a:pt x="4216010" y="5208762"/>
                  <a:pt x="4221047" y="5203081"/>
                  <a:pt x="4227607" y="5204840"/>
                </a:cubicBezTo>
                <a:cubicBezTo>
                  <a:pt x="4261525" y="5196348"/>
                  <a:pt x="4293683" y="5194417"/>
                  <a:pt x="4320161" y="5187449"/>
                </a:cubicBezTo>
                <a:cubicBezTo>
                  <a:pt x="4340080" y="5178723"/>
                  <a:pt x="4328481" y="5182645"/>
                  <a:pt x="4350799" y="5178079"/>
                </a:cubicBezTo>
                <a:cubicBezTo>
                  <a:pt x="4376397" y="5174391"/>
                  <a:pt x="4399595" y="5166543"/>
                  <a:pt x="4416232" y="5156937"/>
                </a:cubicBezTo>
                <a:cubicBezTo>
                  <a:pt x="4449271" y="5151726"/>
                  <a:pt x="4497423" y="5129472"/>
                  <a:pt x="4528059" y="5120102"/>
                </a:cubicBezTo>
                <a:cubicBezTo>
                  <a:pt x="4539658" y="5116178"/>
                  <a:pt x="4537257" y="5112018"/>
                  <a:pt x="4548856" y="5108094"/>
                </a:cubicBezTo>
                <a:cubicBezTo>
                  <a:pt x="4550379" y="5115535"/>
                  <a:pt x="4570295" y="5106807"/>
                  <a:pt x="4582773" y="5099604"/>
                </a:cubicBezTo>
                <a:cubicBezTo>
                  <a:pt x="4582773" y="5099604"/>
                  <a:pt x="4583652" y="5096324"/>
                  <a:pt x="4587811" y="5093923"/>
                </a:cubicBezTo>
                <a:cubicBezTo>
                  <a:pt x="4600289" y="5086718"/>
                  <a:pt x="4625008" y="5086310"/>
                  <a:pt x="4642524" y="5073425"/>
                </a:cubicBezTo>
                <a:cubicBezTo>
                  <a:pt x="4646684" y="5071024"/>
                  <a:pt x="4644283" y="5066864"/>
                  <a:pt x="4652601" y="5062062"/>
                </a:cubicBezTo>
                <a:cubicBezTo>
                  <a:pt x="4652601" y="5062062"/>
                  <a:pt x="4662441" y="5064699"/>
                  <a:pt x="4667481" y="5059017"/>
                </a:cubicBezTo>
                <a:cubicBezTo>
                  <a:pt x="4710595" y="5042443"/>
                  <a:pt x="4761384" y="5010346"/>
                  <a:pt x="4798817" y="4988734"/>
                </a:cubicBezTo>
                <a:cubicBezTo>
                  <a:pt x="4815454" y="4979129"/>
                  <a:pt x="4835371" y="4970403"/>
                  <a:pt x="4856167" y="4958396"/>
                </a:cubicBezTo>
                <a:cubicBezTo>
                  <a:pt x="4864486" y="4953593"/>
                  <a:pt x="4874561" y="4942231"/>
                  <a:pt x="4882880" y="4937426"/>
                </a:cubicBezTo>
                <a:cubicBezTo>
                  <a:pt x="4882880" y="4937426"/>
                  <a:pt x="4894479" y="4933504"/>
                  <a:pt x="4894479" y="4933504"/>
                </a:cubicBezTo>
                <a:cubicBezTo>
                  <a:pt x="4902797" y="4928700"/>
                  <a:pt x="4903677" y="4925420"/>
                  <a:pt x="4907835" y="4923019"/>
                </a:cubicBezTo>
                <a:cubicBezTo>
                  <a:pt x="4911115" y="4923898"/>
                  <a:pt x="4911115" y="4923898"/>
                  <a:pt x="4911115" y="4923898"/>
                </a:cubicBezTo>
                <a:cubicBezTo>
                  <a:pt x="4908479" y="4933738"/>
                  <a:pt x="4891198" y="4932624"/>
                  <a:pt x="4896879" y="4937664"/>
                </a:cubicBezTo>
                <a:cubicBezTo>
                  <a:pt x="4896879" y="4937664"/>
                  <a:pt x="4896879" y="4937664"/>
                  <a:pt x="4893599" y="4936784"/>
                </a:cubicBezTo>
                <a:cubicBezTo>
                  <a:pt x="4888561" y="4942464"/>
                  <a:pt x="4888561" y="4942464"/>
                  <a:pt x="4888561" y="4942464"/>
                </a:cubicBezTo>
                <a:cubicBezTo>
                  <a:pt x="4888561" y="4942464"/>
                  <a:pt x="4887682" y="4945746"/>
                  <a:pt x="4887682" y="4945746"/>
                </a:cubicBezTo>
                <a:cubicBezTo>
                  <a:pt x="4887682" y="4945746"/>
                  <a:pt x="4884403" y="4944867"/>
                  <a:pt x="4883523" y="4948147"/>
                </a:cubicBezTo>
                <a:cubicBezTo>
                  <a:pt x="4883523" y="4948147"/>
                  <a:pt x="4882645" y="4951427"/>
                  <a:pt x="4882645" y="4951427"/>
                </a:cubicBezTo>
                <a:cubicBezTo>
                  <a:pt x="4870167" y="4958630"/>
                  <a:pt x="4873447" y="4959510"/>
                  <a:pt x="4860969" y="4966714"/>
                </a:cubicBezTo>
                <a:cubicBezTo>
                  <a:pt x="4860969" y="4966714"/>
                  <a:pt x="4856811" y="4969115"/>
                  <a:pt x="4856811" y="4969115"/>
                </a:cubicBezTo>
                <a:cubicBezTo>
                  <a:pt x="4856811" y="4969115"/>
                  <a:pt x="4856811" y="4969115"/>
                  <a:pt x="4855931" y="4972396"/>
                </a:cubicBezTo>
                <a:cubicBezTo>
                  <a:pt x="4855931" y="4972396"/>
                  <a:pt x="4852651" y="4971516"/>
                  <a:pt x="4852651" y="4971516"/>
                </a:cubicBezTo>
                <a:cubicBezTo>
                  <a:pt x="4845213" y="4973039"/>
                  <a:pt x="4859447" y="4959275"/>
                  <a:pt x="4850250" y="4967358"/>
                </a:cubicBezTo>
                <a:cubicBezTo>
                  <a:pt x="4846091" y="4969759"/>
                  <a:pt x="4848491" y="4973919"/>
                  <a:pt x="4842575" y="4982879"/>
                </a:cubicBezTo>
                <a:cubicBezTo>
                  <a:pt x="4831855" y="4983523"/>
                  <a:pt x="4830097" y="4990084"/>
                  <a:pt x="4810180" y="4998810"/>
                </a:cubicBezTo>
                <a:cubicBezTo>
                  <a:pt x="4811059" y="4995529"/>
                  <a:pt x="4811059" y="4995529"/>
                  <a:pt x="4811059" y="4995529"/>
                </a:cubicBezTo>
                <a:cubicBezTo>
                  <a:pt x="4806900" y="4997932"/>
                  <a:pt x="4806900" y="4997932"/>
                  <a:pt x="4806900" y="4997932"/>
                </a:cubicBezTo>
                <a:cubicBezTo>
                  <a:pt x="4800339" y="4996174"/>
                  <a:pt x="4811937" y="4992250"/>
                  <a:pt x="4812817" y="4988970"/>
                </a:cubicBezTo>
                <a:cubicBezTo>
                  <a:pt x="4801219" y="4992893"/>
                  <a:pt x="4800339" y="4996174"/>
                  <a:pt x="4798581" y="5002734"/>
                </a:cubicBezTo>
                <a:cubicBezTo>
                  <a:pt x="4795301" y="5001856"/>
                  <a:pt x="4795301" y="5001856"/>
                  <a:pt x="4791141" y="5004257"/>
                </a:cubicBezTo>
                <a:cubicBezTo>
                  <a:pt x="4787862" y="5003379"/>
                  <a:pt x="4786983" y="5006658"/>
                  <a:pt x="4786983" y="5006658"/>
                </a:cubicBezTo>
                <a:cubicBezTo>
                  <a:pt x="4789383" y="5010818"/>
                  <a:pt x="4789383" y="5010818"/>
                  <a:pt x="4789383" y="5010818"/>
                </a:cubicBezTo>
                <a:cubicBezTo>
                  <a:pt x="4775384" y="5010582"/>
                  <a:pt x="4783467" y="5019780"/>
                  <a:pt x="4764429" y="5025225"/>
                </a:cubicBezTo>
                <a:cubicBezTo>
                  <a:pt x="4760269" y="5027626"/>
                  <a:pt x="4760269" y="5027626"/>
                  <a:pt x="4760269" y="5027626"/>
                </a:cubicBezTo>
                <a:cubicBezTo>
                  <a:pt x="4760269" y="5027626"/>
                  <a:pt x="4759391" y="5030907"/>
                  <a:pt x="4759391" y="5030907"/>
                </a:cubicBezTo>
                <a:cubicBezTo>
                  <a:pt x="4726995" y="5046837"/>
                  <a:pt x="4702041" y="5061246"/>
                  <a:pt x="4680365" y="5076532"/>
                </a:cubicBezTo>
                <a:cubicBezTo>
                  <a:pt x="4681245" y="5073251"/>
                  <a:pt x="4668123" y="5069736"/>
                  <a:pt x="4669645" y="5077175"/>
                </a:cubicBezTo>
                <a:cubicBezTo>
                  <a:pt x="4677086" y="5075654"/>
                  <a:pt x="4672047" y="5081335"/>
                  <a:pt x="4664607" y="5082858"/>
                </a:cubicBezTo>
                <a:cubicBezTo>
                  <a:pt x="4648849" y="5089182"/>
                  <a:pt x="4623894" y="5103591"/>
                  <a:pt x="4596538" y="5113840"/>
                </a:cubicBezTo>
                <a:cubicBezTo>
                  <a:pt x="4572461" y="5124967"/>
                  <a:pt x="4545105" y="5135216"/>
                  <a:pt x="4525187" y="5143943"/>
                </a:cubicBezTo>
                <a:cubicBezTo>
                  <a:pt x="4529347" y="5141541"/>
                  <a:pt x="4515347" y="5141307"/>
                  <a:pt x="4514467" y="5144586"/>
                </a:cubicBezTo>
                <a:cubicBezTo>
                  <a:pt x="4521908" y="5143064"/>
                  <a:pt x="4521029" y="5146344"/>
                  <a:pt x="4516869" y="5148745"/>
                </a:cubicBezTo>
                <a:cubicBezTo>
                  <a:pt x="4510309" y="5146988"/>
                  <a:pt x="4490391" y="5155714"/>
                  <a:pt x="4474633" y="5162039"/>
                </a:cubicBezTo>
                <a:cubicBezTo>
                  <a:pt x="4458876" y="5168364"/>
                  <a:pt x="4446398" y="5175569"/>
                  <a:pt x="4447277" y="5172288"/>
                </a:cubicBezTo>
                <a:cubicBezTo>
                  <a:pt x="4430639" y="5181894"/>
                  <a:pt x="4415760" y="5184937"/>
                  <a:pt x="4400883" y="5187983"/>
                </a:cubicBezTo>
                <a:cubicBezTo>
                  <a:pt x="4381843" y="5193428"/>
                  <a:pt x="4363683" y="5195595"/>
                  <a:pt x="4339608" y="5206722"/>
                </a:cubicBezTo>
                <a:cubicBezTo>
                  <a:pt x="4339608" y="5206722"/>
                  <a:pt x="4336327" y="5205844"/>
                  <a:pt x="4333047" y="5204965"/>
                </a:cubicBezTo>
                <a:cubicBezTo>
                  <a:pt x="4326252" y="5217207"/>
                  <a:pt x="4280971" y="5215622"/>
                  <a:pt x="4265213" y="5221947"/>
                </a:cubicBezTo>
                <a:cubicBezTo>
                  <a:pt x="4261055" y="5224349"/>
                  <a:pt x="4264334" y="5225227"/>
                  <a:pt x="4256895" y="5226749"/>
                </a:cubicBezTo>
                <a:cubicBezTo>
                  <a:pt x="4245297" y="5230673"/>
                  <a:pt x="4235455" y="5228037"/>
                  <a:pt x="4223857" y="5231960"/>
                </a:cubicBezTo>
                <a:cubicBezTo>
                  <a:pt x="4216417" y="5233481"/>
                  <a:pt x="4212257" y="5235884"/>
                  <a:pt x="4203941" y="5240686"/>
                </a:cubicBezTo>
                <a:cubicBezTo>
                  <a:pt x="4181621" y="5245253"/>
                  <a:pt x="4150341" y="5243904"/>
                  <a:pt x="4124741" y="5247592"/>
                </a:cubicBezTo>
                <a:cubicBezTo>
                  <a:pt x="4094985" y="5253681"/>
                  <a:pt x="4052106" y="5256255"/>
                  <a:pt x="4019067" y="5261465"/>
                </a:cubicBezTo>
                <a:cubicBezTo>
                  <a:pt x="4008347" y="5262109"/>
                  <a:pt x="3996749" y="5266033"/>
                  <a:pt x="3989310" y="5267556"/>
                </a:cubicBezTo>
                <a:cubicBezTo>
                  <a:pt x="3989310" y="5267556"/>
                  <a:pt x="3993469" y="5265155"/>
                  <a:pt x="3993469" y="5265155"/>
                </a:cubicBezTo>
                <a:cubicBezTo>
                  <a:pt x="3979469" y="5264919"/>
                  <a:pt x="3964589" y="5267964"/>
                  <a:pt x="3953870" y="5268607"/>
                </a:cubicBezTo>
                <a:cubicBezTo>
                  <a:pt x="3950590" y="5267728"/>
                  <a:pt x="3944029" y="5265970"/>
                  <a:pt x="3944029" y="5265970"/>
                </a:cubicBezTo>
                <a:cubicBezTo>
                  <a:pt x="3908589" y="5267022"/>
                  <a:pt x="3862430" y="5268717"/>
                  <a:pt x="3830272" y="5270646"/>
                </a:cubicBezTo>
                <a:cubicBezTo>
                  <a:pt x="3830272" y="5270646"/>
                  <a:pt x="3830272" y="5270646"/>
                  <a:pt x="3831150" y="5267367"/>
                </a:cubicBezTo>
                <a:cubicBezTo>
                  <a:pt x="3831150" y="5267367"/>
                  <a:pt x="3827869" y="5266488"/>
                  <a:pt x="3827869" y="5266488"/>
                </a:cubicBezTo>
                <a:cubicBezTo>
                  <a:pt x="3827869" y="5266488"/>
                  <a:pt x="3823711" y="5268887"/>
                  <a:pt x="3823711" y="5268887"/>
                </a:cubicBezTo>
                <a:cubicBezTo>
                  <a:pt x="3812990" y="5269532"/>
                  <a:pt x="3776029" y="5263143"/>
                  <a:pt x="3784991" y="5269060"/>
                </a:cubicBezTo>
                <a:cubicBezTo>
                  <a:pt x="3781710" y="5268182"/>
                  <a:pt x="3781710" y="5268182"/>
                  <a:pt x="3781710" y="5268182"/>
                </a:cubicBezTo>
                <a:cubicBezTo>
                  <a:pt x="3778430" y="5267303"/>
                  <a:pt x="3778430" y="5267303"/>
                  <a:pt x="3778430" y="5267303"/>
                </a:cubicBezTo>
                <a:cubicBezTo>
                  <a:pt x="3777550" y="5270583"/>
                  <a:pt x="3777550" y="5270583"/>
                  <a:pt x="3777550" y="5270583"/>
                </a:cubicBezTo>
                <a:cubicBezTo>
                  <a:pt x="3780831" y="5271463"/>
                  <a:pt x="3780831" y="5271463"/>
                  <a:pt x="3780831" y="5271463"/>
                </a:cubicBezTo>
                <a:cubicBezTo>
                  <a:pt x="3782354" y="5278902"/>
                  <a:pt x="3770111" y="5272106"/>
                  <a:pt x="3766831" y="5271227"/>
                </a:cubicBezTo>
                <a:cubicBezTo>
                  <a:pt x="3772513" y="5276265"/>
                  <a:pt x="3751074" y="5277552"/>
                  <a:pt x="3765073" y="5277788"/>
                </a:cubicBezTo>
                <a:cubicBezTo>
                  <a:pt x="3765953" y="5274507"/>
                  <a:pt x="3775793" y="5277144"/>
                  <a:pt x="3775793" y="5277144"/>
                </a:cubicBezTo>
                <a:cubicBezTo>
                  <a:pt x="3768353" y="5278666"/>
                  <a:pt x="3771633" y="5279545"/>
                  <a:pt x="3774913" y="5280425"/>
                </a:cubicBezTo>
                <a:cubicBezTo>
                  <a:pt x="3779953" y="5274743"/>
                  <a:pt x="3793073" y="5278258"/>
                  <a:pt x="3804672" y="5274334"/>
                </a:cubicBezTo>
                <a:cubicBezTo>
                  <a:pt x="3804672" y="5274334"/>
                  <a:pt x="3807952" y="5275214"/>
                  <a:pt x="3811233" y="5276093"/>
                </a:cubicBezTo>
                <a:cubicBezTo>
                  <a:pt x="3811233" y="5276093"/>
                  <a:pt x="3814512" y="5276971"/>
                  <a:pt x="3814512" y="5276971"/>
                </a:cubicBezTo>
                <a:cubicBezTo>
                  <a:pt x="3817794" y="5277850"/>
                  <a:pt x="3817794" y="5277850"/>
                  <a:pt x="3817794" y="5277850"/>
                </a:cubicBezTo>
                <a:cubicBezTo>
                  <a:pt x="3817794" y="5277850"/>
                  <a:pt x="3818672" y="5274569"/>
                  <a:pt x="3818672" y="5274569"/>
                </a:cubicBezTo>
                <a:cubicBezTo>
                  <a:pt x="3821953" y="5275449"/>
                  <a:pt x="3821953" y="5275449"/>
                  <a:pt x="3825233" y="5276327"/>
                </a:cubicBezTo>
                <a:cubicBezTo>
                  <a:pt x="3827635" y="5280487"/>
                  <a:pt x="3821074" y="5278728"/>
                  <a:pt x="3820193" y="5282009"/>
                </a:cubicBezTo>
                <a:cubicBezTo>
                  <a:pt x="3826754" y="5283768"/>
                  <a:pt x="3827635" y="5280487"/>
                  <a:pt x="3830914" y="5281367"/>
                </a:cubicBezTo>
                <a:cubicBezTo>
                  <a:pt x="3830914" y="5281367"/>
                  <a:pt x="3830914" y="5281367"/>
                  <a:pt x="3834196" y="5282245"/>
                </a:cubicBezTo>
                <a:cubicBezTo>
                  <a:pt x="3834196" y="5282245"/>
                  <a:pt x="3837475" y="5283124"/>
                  <a:pt x="3837475" y="5283124"/>
                </a:cubicBezTo>
                <a:cubicBezTo>
                  <a:pt x="3840755" y="5284004"/>
                  <a:pt x="3840755" y="5284004"/>
                  <a:pt x="3840755" y="5284004"/>
                </a:cubicBezTo>
                <a:cubicBezTo>
                  <a:pt x="3854755" y="5284238"/>
                  <a:pt x="3854755" y="5284238"/>
                  <a:pt x="3854755" y="5284238"/>
                </a:cubicBezTo>
                <a:cubicBezTo>
                  <a:pt x="3858913" y="5281837"/>
                  <a:pt x="3858913" y="5281837"/>
                  <a:pt x="3858913" y="5281837"/>
                </a:cubicBezTo>
                <a:cubicBezTo>
                  <a:pt x="3861316" y="5285997"/>
                  <a:pt x="3862195" y="5282716"/>
                  <a:pt x="3862195" y="5282716"/>
                </a:cubicBezTo>
                <a:lnTo>
                  <a:pt x="3858913" y="5281837"/>
                </a:lnTo>
                <a:cubicBezTo>
                  <a:pt x="3880353" y="5280550"/>
                  <a:pt x="3873793" y="5278792"/>
                  <a:pt x="3894353" y="5280786"/>
                </a:cubicBezTo>
                <a:cubicBezTo>
                  <a:pt x="3897635" y="5281665"/>
                  <a:pt x="3897635" y="5281665"/>
                  <a:pt x="3900914" y="5282543"/>
                </a:cubicBezTo>
                <a:cubicBezTo>
                  <a:pt x="3905073" y="5280142"/>
                  <a:pt x="3905073" y="5280142"/>
                  <a:pt x="3901794" y="5279264"/>
                </a:cubicBezTo>
                <a:cubicBezTo>
                  <a:pt x="3911633" y="5281901"/>
                  <a:pt x="3928914" y="5283015"/>
                  <a:pt x="3933953" y="5277333"/>
                </a:cubicBezTo>
                <a:cubicBezTo>
                  <a:pt x="3926513" y="5278855"/>
                  <a:pt x="3927392" y="5275574"/>
                  <a:pt x="3934831" y="5274053"/>
                </a:cubicBezTo>
                <a:lnTo>
                  <a:pt x="3938111" y="5274932"/>
                </a:lnTo>
                <a:cubicBezTo>
                  <a:pt x="3937233" y="5278211"/>
                  <a:pt x="3937233" y="5278211"/>
                  <a:pt x="3937233" y="5278211"/>
                </a:cubicBezTo>
                <a:cubicBezTo>
                  <a:pt x="3937233" y="5278211"/>
                  <a:pt x="3937233" y="5278211"/>
                  <a:pt x="3940514" y="5279091"/>
                </a:cubicBezTo>
                <a:cubicBezTo>
                  <a:pt x="3940514" y="5279091"/>
                  <a:pt x="3940514" y="5279091"/>
                  <a:pt x="3944673" y="5276690"/>
                </a:cubicBezTo>
                <a:cubicBezTo>
                  <a:pt x="3964353" y="5281963"/>
                  <a:pt x="4019711" y="5272185"/>
                  <a:pt x="4044429" y="5271777"/>
                </a:cubicBezTo>
                <a:cubicBezTo>
                  <a:pt x="4058431" y="5272013"/>
                  <a:pt x="4060832" y="5276173"/>
                  <a:pt x="4072431" y="5272249"/>
                </a:cubicBezTo>
                <a:cubicBezTo>
                  <a:pt x="4078990" y="5274006"/>
                  <a:pt x="4084029" y="5268325"/>
                  <a:pt x="4091468" y="5266803"/>
                </a:cubicBezTo>
                <a:cubicBezTo>
                  <a:pt x="4105469" y="5267037"/>
                  <a:pt x="4115309" y="5269674"/>
                  <a:pt x="4121227" y="5260712"/>
                </a:cubicBezTo>
                <a:cubicBezTo>
                  <a:pt x="4188825" y="5257732"/>
                  <a:pt x="4267380" y="5240106"/>
                  <a:pt x="4336092" y="5219844"/>
                </a:cubicBezTo>
                <a:cubicBezTo>
                  <a:pt x="4338495" y="5224004"/>
                  <a:pt x="4338495" y="5224004"/>
                  <a:pt x="4341775" y="5224882"/>
                </a:cubicBezTo>
                <a:cubicBezTo>
                  <a:pt x="4341775" y="5224882"/>
                  <a:pt x="4338495" y="5224004"/>
                  <a:pt x="4338495" y="5224004"/>
                </a:cubicBezTo>
                <a:cubicBezTo>
                  <a:pt x="4337615" y="5227283"/>
                  <a:pt x="4337615" y="5227283"/>
                  <a:pt x="4337615" y="5227283"/>
                </a:cubicBezTo>
                <a:cubicBezTo>
                  <a:pt x="4337615" y="5227283"/>
                  <a:pt x="4340895" y="5228162"/>
                  <a:pt x="4345054" y="5225760"/>
                </a:cubicBezTo>
                <a:cubicBezTo>
                  <a:pt x="4348334" y="5226639"/>
                  <a:pt x="4347456" y="5229920"/>
                  <a:pt x="4354895" y="5228397"/>
                </a:cubicBezTo>
                <a:cubicBezTo>
                  <a:pt x="4352494" y="5224238"/>
                  <a:pt x="4356653" y="5221837"/>
                  <a:pt x="4368253" y="5217913"/>
                </a:cubicBezTo>
                <a:cubicBezTo>
                  <a:pt x="4371531" y="5218791"/>
                  <a:pt x="4371531" y="5218791"/>
                  <a:pt x="4371531" y="5218791"/>
                </a:cubicBezTo>
                <a:cubicBezTo>
                  <a:pt x="4371531" y="5218791"/>
                  <a:pt x="4372409" y="5215512"/>
                  <a:pt x="4375691" y="5216392"/>
                </a:cubicBezTo>
                <a:cubicBezTo>
                  <a:pt x="4375691" y="5216392"/>
                  <a:pt x="4378971" y="5217270"/>
                  <a:pt x="4378971" y="5217270"/>
                </a:cubicBezTo>
                <a:cubicBezTo>
                  <a:pt x="4379850" y="5213989"/>
                  <a:pt x="4379850" y="5213989"/>
                  <a:pt x="4379850" y="5213989"/>
                </a:cubicBezTo>
                <a:cubicBezTo>
                  <a:pt x="4383131" y="5214869"/>
                  <a:pt x="4383131" y="5214869"/>
                  <a:pt x="4387291" y="5212466"/>
                </a:cubicBezTo>
                <a:cubicBezTo>
                  <a:pt x="4392972" y="5217505"/>
                  <a:pt x="4406328" y="5207020"/>
                  <a:pt x="4405449" y="5210302"/>
                </a:cubicBezTo>
                <a:cubicBezTo>
                  <a:pt x="4405449" y="5210302"/>
                  <a:pt x="4404569" y="5213581"/>
                  <a:pt x="4404569" y="5213581"/>
                </a:cubicBezTo>
                <a:cubicBezTo>
                  <a:pt x="4401290" y="5212703"/>
                  <a:pt x="4400411" y="5215984"/>
                  <a:pt x="4400411" y="5215984"/>
                </a:cubicBezTo>
                <a:cubicBezTo>
                  <a:pt x="4403691" y="5216862"/>
                  <a:pt x="4404569" y="5213581"/>
                  <a:pt x="4407849" y="5214461"/>
                </a:cubicBezTo>
                <a:cubicBezTo>
                  <a:pt x="4407849" y="5214461"/>
                  <a:pt x="4412009" y="5212060"/>
                  <a:pt x="4412009" y="5212060"/>
                </a:cubicBezTo>
                <a:cubicBezTo>
                  <a:pt x="4419449" y="5210537"/>
                  <a:pt x="4426889" y="5209014"/>
                  <a:pt x="4427767" y="5205735"/>
                </a:cubicBezTo>
                <a:cubicBezTo>
                  <a:pt x="4427767" y="5205735"/>
                  <a:pt x="4427767" y="5205735"/>
                  <a:pt x="4431047" y="5206613"/>
                </a:cubicBezTo>
                <a:cubicBezTo>
                  <a:pt x="4431047" y="5206613"/>
                  <a:pt x="4434327" y="5207492"/>
                  <a:pt x="4438487" y="5205091"/>
                </a:cubicBezTo>
                <a:cubicBezTo>
                  <a:pt x="4438487" y="5205091"/>
                  <a:pt x="4439367" y="5201811"/>
                  <a:pt x="4439367" y="5201811"/>
                </a:cubicBezTo>
                <a:cubicBezTo>
                  <a:pt x="4439367" y="5201811"/>
                  <a:pt x="4436087" y="5200931"/>
                  <a:pt x="4436087" y="5200931"/>
                </a:cubicBezTo>
                <a:cubicBezTo>
                  <a:pt x="4439367" y="5201811"/>
                  <a:pt x="4442646" y="5202689"/>
                  <a:pt x="4446805" y="5200288"/>
                </a:cubicBezTo>
                <a:cubicBezTo>
                  <a:pt x="4443525" y="5199408"/>
                  <a:pt x="4444403" y="5196129"/>
                  <a:pt x="4448563" y="5193727"/>
                </a:cubicBezTo>
                <a:cubicBezTo>
                  <a:pt x="4447685" y="5197007"/>
                  <a:pt x="4451843" y="5194606"/>
                  <a:pt x="4455124" y="5195484"/>
                </a:cubicBezTo>
                <a:cubicBezTo>
                  <a:pt x="4459284" y="5193083"/>
                  <a:pt x="4459284" y="5193083"/>
                  <a:pt x="4459284" y="5193083"/>
                </a:cubicBezTo>
                <a:cubicBezTo>
                  <a:pt x="4462565" y="5193963"/>
                  <a:pt x="4462565" y="5193963"/>
                  <a:pt x="4462565" y="5193963"/>
                </a:cubicBezTo>
                <a:cubicBezTo>
                  <a:pt x="4463443" y="5190682"/>
                  <a:pt x="4463443" y="5190682"/>
                  <a:pt x="4463443" y="5190682"/>
                </a:cubicBezTo>
                <a:cubicBezTo>
                  <a:pt x="4463443" y="5190682"/>
                  <a:pt x="4463443" y="5190682"/>
                  <a:pt x="4460162" y="5189804"/>
                </a:cubicBezTo>
                <a:cubicBezTo>
                  <a:pt x="4479199" y="5184357"/>
                  <a:pt x="4498239" y="5178912"/>
                  <a:pt x="4503277" y="5173230"/>
                </a:cubicBezTo>
                <a:cubicBezTo>
                  <a:pt x="4507437" y="5170828"/>
                  <a:pt x="4507437" y="5170828"/>
                  <a:pt x="4510717" y="5171707"/>
                </a:cubicBezTo>
                <a:cubicBezTo>
                  <a:pt x="4514875" y="5169306"/>
                  <a:pt x="4514875" y="5169306"/>
                  <a:pt x="4515755" y="5166027"/>
                </a:cubicBezTo>
                <a:lnTo>
                  <a:pt x="4513179" y="5165335"/>
                </a:lnTo>
                <a:lnTo>
                  <a:pt x="4525643" y="5159666"/>
                </a:lnTo>
                <a:cubicBezTo>
                  <a:pt x="4539955" y="5153613"/>
                  <a:pt x="4547709" y="5151736"/>
                  <a:pt x="4571346" y="5142247"/>
                </a:cubicBezTo>
                <a:cubicBezTo>
                  <a:pt x="4580543" y="5134165"/>
                  <a:pt x="4584703" y="5131765"/>
                  <a:pt x="4585583" y="5128483"/>
                </a:cubicBezTo>
                <a:cubicBezTo>
                  <a:pt x="4588862" y="5129361"/>
                  <a:pt x="4587983" y="5132643"/>
                  <a:pt x="4595423" y="5131120"/>
                </a:cubicBezTo>
                <a:cubicBezTo>
                  <a:pt x="4597181" y="5124559"/>
                  <a:pt x="4607021" y="5127196"/>
                  <a:pt x="4619500" y="5119991"/>
                </a:cubicBezTo>
                <a:cubicBezTo>
                  <a:pt x="4631977" y="5112788"/>
                  <a:pt x="4613817" y="5114955"/>
                  <a:pt x="4629575" y="5108629"/>
                </a:cubicBezTo>
                <a:cubicBezTo>
                  <a:pt x="4620378" y="5116712"/>
                  <a:pt x="4636137" y="5110387"/>
                  <a:pt x="4648615" y="5103183"/>
                </a:cubicBezTo>
                <a:cubicBezTo>
                  <a:pt x="4647735" y="5106463"/>
                  <a:pt x="4647735" y="5106463"/>
                  <a:pt x="4647735" y="5106463"/>
                </a:cubicBezTo>
                <a:cubicBezTo>
                  <a:pt x="4643575" y="5108864"/>
                  <a:pt x="4639415" y="5111267"/>
                  <a:pt x="4642697" y="5112145"/>
                </a:cubicBezTo>
                <a:cubicBezTo>
                  <a:pt x="4642697" y="5112145"/>
                  <a:pt x="4645978" y="5113024"/>
                  <a:pt x="4650136" y="5110622"/>
                </a:cubicBezTo>
                <a:cubicBezTo>
                  <a:pt x="4654296" y="5108221"/>
                  <a:pt x="4654296" y="5108221"/>
                  <a:pt x="4654296" y="5108221"/>
                </a:cubicBezTo>
                <a:cubicBezTo>
                  <a:pt x="4653417" y="5111501"/>
                  <a:pt x="4642697" y="5112145"/>
                  <a:pt x="4645099" y="5116303"/>
                </a:cubicBezTo>
                <a:cubicBezTo>
                  <a:pt x="4653417" y="5111501"/>
                  <a:pt x="4660855" y="5109978"/>
                  <a:pt x="4661735" y="5106698"/>
                </a:cubicBezTo>
                <a:cubicBezTo>
                  <a:pt x="4662613" y="5103419"/>
                  <a:pt x="4662613" y="5103419"/>
                  <a:pt x="4665893" y="5104297"/>
                </a:cubicBezTo>
                <a:cubicBezTo>
                  <a:pt x="4670053" y="5101897"/>
                  <a:pt x="4674211" y="5099495"/>
                  <a:pt x="4675091" y="5096214"/>
                </a:cubicBezTo>
                <a:cubicBezTo>
                  <a:pt x="4675091" y="5096214"/>
                  <a:pt x="4671812" y="5095335"/>
                  <a:pt x="4667651" y="5097736"/>
                </a:cubicBezTo>
                <a:cubicBezTo>
                  <a:pt x="4664372" y="5096858"/>
                  <a:pt x="4664372" y="5096858"/>
                  <a:pt x="4664372" y="5096858"/>
                </a:cubicBezTo>
                <a:cubicBezTo>
                  <a:pt x="4669409" y="5091176"/>
                  <a:pt x="4662850" y="5089418"/>
                  <a:pt x="4676849" y="5089653"/>
                </a:cubicBezTo>
                <a:cubicBezTo>
                  <a:pt x="4674449" y="5085494"/>
                  <a:pt x="4666129" y="5090297"/>
                  <a:pt x="4662850" y="5089418"/>
                </a:cubicBezTo>
                <a:cubicBezTo>
                  <a:pt x="4678607" y="5083093"/>
                  <a:pt x="4681009" y="5087252"/>
                  <a:pt x="4689327" y="5082449"/>
                </a:cubicBezTo>
                <a:cubicBezTo>
                  <a:pt x="4688447" y="5085731"/>
                  <a:pt x="4685169" y="5084851"/>
                  <a:pt x="4685169" y="5084851"/>
                </a:cubicBezTo>
                <a:cubicBezTo>
                  <a:pt x="4681009" y="5087252"/>
                  <a:pt x="4681009" y="5087252"/>
                  <a:pt x="4683411" y="5091411"/>
                </a:cubicBezTo>
                <a:cubicBezTo>
                  <a:pt x="4683411" y="5091411"/>
                  <a:pt x="4687569" y="5089010"/>
                  <a:pt x="4691728" y="5086609"/>
                </a:cubicBezTo>
                <a:cubicBezTo>
                  <a:pt x="4686690" y="5092290"/>
                  <a:pt x="4689971" y="5093170"/>
                  <a:pt x="4695008" y="5087488"/>
                </a:cubicBezTo>
                <a:cubicBezTo>
                  <a:pt x="4698289" y="5088368"/>
                  <a:pt x="4698289" y="5088368"/>
                  <a:pt x="4698289" y="5088368"/>
                </a:cubicBezTo>
                <a:cubicBezTo>
                  <a:pt x="4694130" y="5090767"/>
                  <a:pt x="4697411" y="5091647"/>
                  <a:pt x="4697411" y="5091647"/>
                </a:cubicBezTo>
                <a:cubicBezTo>
                  <a:pt x="4701569" y="5089246"/>
                  <a:pt x="4701569" y="5089246"/>
                  <a:pt x="4702449" y="5085965"/>
                </a:cubicBezTo>
                <a:cubicBezTo>
                  <a:pt x="4705727" y="5086845"/>
                  <a:pt x="4705727" y="5086845"/>
                  <a:pt x="4706607" y="5083564"/>
                </a:cubicBezTo>
                <a:cubicBezTo>
                  <a:pt x="4714047" y="5082041"/>
                  <a:pt x="4714047" y="5082041"/>
                  <a:pt x="4721486" y="5080520"/>
                </a:cubicBezTo>
                <a:cubicBezTo>
                  <a:pt x="4717327" y="5082921"/>
                  <a:pt x="4717327" y="5082921"/>
                  <a:pt x="4717327" y="5082921"/>
                </a:cubicBezTo>
                <a:cubicBezTo>
                  <a:pt x="4713168" y="5085322"/>
                  <a:pt x="4712289" y="5088602"/>
                  <a:pt x="4712289" y="5088602"/>
                </a:cubicBezTo>
                <a:cubicBezTo>
                  <a:pt x="4715569" y="5089482"/>
                  <a:pt x="4719729" y="5087079"/>
                  <a:pt x="4723887" y="5084678"/>
                </a:cubicBezTo>
                <a:cubicBezTo>
                  <a:pt x="4728047" y="5082277"/>
                  <a:pt x="4728047" y="5082277"/>
                  <a:pt x="4728047" y="5082277"/>
                </a:cubicBezTo>
                <a:cubicBezTo>
                  <a:pt x="4732207" y="5079876"/>
                  <a:pt x="4732207" y="5079876"/>
                  <a:pt x="4732207" y="5079876"/>
                </a:cubicBezTo>
                <a:cubicBezTo>
                  <a:pt x="4736365" y="5077475"/>
                  <a:pt x="4737245" y="5074195"/>
                  <a:pt x="4733963" y="5073315"/>
                </a:cubicBezTo>
                <a:cubicBezTo>
                  <a:pt x="4733963" y="5073315"/>
                  <a:pt x="4730684" y="5072437"/>
                  <a:pt x="4726524" y="5074837"/>
                </a:cubicBezTo>
                <a:cubicBezTo>
                  <a:pt x="4726524" y="5074837"/>
                  <a:pt x="4726524" y="5074837"/>
                  <a:pt x="4725646" y="5078117"/>
                </a:cubicBezTo>
                <a:cubicBezTo>
                  <a:pt x="4721486" y="5080520"/>
                  <a:pt x="4721486" y="5080520"/>
                  <a:pt x="4721486" y="5080520"/>
                </a:cubicBezTo>
                <a:cubicBezTo>
                  <a:pt x="4732441" y="5065875"/>
                  <a:pt x="4719083" y="5076361"/>
                  <a:pt x="4707487" y="5080284"/>
                </a:cubicBezTo>
                <a:cubicBezTo>
                  <a:pt x="4711646" y="5077883"/>
                  <a:pt x="4711646" y="5077883"/>
                  <a:pt x="4711646" y="5077883"/>
                </a:cubicBezTo>
                <a:cubicBezTo>
                  <a:pt x="4711646" y="5077883"/>
                  <a:pt x="4708366" y="5077005"/>
                  <a:pt x="4708366" y="5077005"/>
                </a:cubicBezTo>
                <a:cubicBezTo>
                  <a:pt x="4708366" y="5077005"/>
                  <a:pt x="4708366" y="5077005"/>
                  <a:pt x="4705085" y="5076124"/>
                </a:cubicBezTo>
                <a:cubicBezTo>
                  <a:pt x="4704207" y="5079404"/>
                  <a:pt x="4704207" y="5079404"/>
                  <a:pt x="4704207" y="5079404"/>
                </a:cubicBezTo>
                <a:cubicBezTo>
                  <a:pt x="4700046" y="5081805"/>
                  <a:pt x="4700046" y="5081805"/>
                  <a:pt x="4700046" y="5081805"/>
                </a:cubicBezTo>
                <a:cubicBezTo>
                  <a:pt x="4700927" y="5078525"/>
                  <a:pt x="4700927" y="5078525"/>
                  <a:pt x="4700927" y="5078525"/>
                </a:cubicBezTo>
                <a:cubicBezTo>
                  <a:pt x="4700927" y="5078525"/>
                  <a:pt x="4697647" y="5077647"/>
                  <a:pt x="4696767" y="5080927"/>
                </a:cubicBezTo>
                <a:cubicBezTo>
                  <a:pt x="4693487" y="5080048"/>
                  <a:pt x="4693487" y="5080048"/>
                  <a:pt x="4693487" y="5080048"/>
                </a:cubicBezTo>
                <a:cubicBezTo>
                  <a:pt x="4699404" y="5071086"/>
                  <a:pt x="4706843" y="5069563"/>
                  <a:pt x="4722601" y="5063239"/>
                </a:cubicBezTo>
                <a:cubicBezTo>
                  <a:pt x="4721722" y="5066520"/>
                  <a:pt x="4721722" y="5066520"/>
                  <a:pt x="4721722" y="5066520"/>
                </a:cubicBezTo>
                <a:cubicBezTo>
                  <a:pt x="4720843" y="5069800"/>
                  <a:pt x="4720843" y="5069800"/>
                  <a:pt x="4720843" y="5069800"/>
                </a:cubicBezTo>
                <a:cubicBezTo>
                  <a:pt x="4725003" y="5067398"/>
                  <a:pt x="4725003" y="5067398"/>
                  <a:pt x="4725003" y="5067398"/>
                </a:cubicBezTo>
                <a:cubicBezTo>
                  <a:pt x="4725882" y="5064117"/>
                  <a:pt x="4725882" y="5064117"/>
                  <a:pt x="4725882" y="5064117"/>
                </a:cubicBezTo>
                <a:cubicBezTo>
                  <a:pt x="4730041" y="5061716"/>
                  <a:pt x="4730041" y="5061716"/>
                  <a:pt x="4730041" y="5061716"/>
                </a:cubicBezTo>
                <a:cubicBezTo>
                  <a:pt x="4734199" y="5059315"/>
                  <a:pt x="4736599" y="5063474"/>
                  <a:pt x="4744919" y="5058672"/>
                </a:cubicBezTo>
                <a:cubicBezTo>
                  <a:pt x="4748200" y="5059551"/>
                  <a:pt x="4748200" y="5059551"/>
                  <a:pt x="4748200" y="5059551"/>
                </a:cubicBezTo>
                <a:cubicBezTo>
                  <a:pt x="4749079" y="5056269"/>
                  <a:pt x="4752360" y="5057149"/>
                  <a:pt x="4752360" y="5057149"/>
                </a:cubicBezTo>
                <a:cubicBezTo>
                  <a:pt x="4753238" y="5053868"/>
                  <a:pt x="4753238" y="5053868"/>
                  <a:pt x="4753238" y="5053868"/>
                </a:cubicBezTo>
                <a:cubicBezTo>
                  <a:pt x="4749957" y="5052989"/>
                  <a:pt x="4749957" y="5052989"/>
                  <a:pt x="4749957" y="5052989"/>
                </a:cubicBezTo>
                <a:cubicBezTo>
                  <a:pt x="4758275" y="5048187"/>
                  <a:pt x="4768117" y="5050824"/>
                  <a:pt x="4769875" y="5044264"/>
                </a:cubicBezTo>
                <a:cubicBezTo>
                  <a:pt x="4769875" y="5044264"/>
                  <a:pt x="4770754" y="5040984"/>
                  <a:pt x="4774035" y="5041862"/>
                </a:cubicBezTo>
                <a:cubicBezTo>
                  <a:pt x="4774035" y="5041862"/>
                  <a:pt x="4774913" y="5038581"/>
                  <a:pt x="4774913" y="5038581"/>
                </a:cubicBezTo>
                <a:cubicBezTo>
                  <a:pt x="4771632" y="5037702"/>
                  <a:pt x="4771632" y="5037702"/>
                  <a:pt x="4771632" y="5037702"/>
                </a:cubicBezTo>
                <a:cubicBezTo>
                  <a:pt x="4798110" y="5030735"/>
                  <a:pt x="4779951" y="5032901"/>
                  <a:pt x="4781709" y="5026339"/>
                </a:cubicBezTo>
                <a:cubicBezTo>
                  <a:pt x="4795709" y="5026575"/>
                  <a:pt x="4820663" y="5012167"/>
                  <a:pt x="4841460" y="5000161"/>
                </a:cubicBezTo>
                <a:cubicBezTo>
                  <a:pt x="4839059" y="4996002"/>
                  <a:pt x="4839059" y="4996002"/>
                  <a:pt x="4839059" y="4996002"/>
                </a:cubicBezTo>
                <a:cubicBezTo>
                  <a:pt x="4842339" y="4996880"/>
                  <a:pt x="4842339" y="4996880"/>
                  <a:pt x="4842339" y="4996880"/>
                </a:cubicBezTo>
                <a:cubicBezTo>
                  <a:pt x="4842339" y="4996880"/>
                  <a:pt x="4845620" y="4997758"/>
                  <a:pt x="4846498" y="4994478"/>
                </a:cubicBezTo>
                <a:cubicBezTo>
                  <a:pt x="4846498" y="4994478"/>
                  <a:pt x="4843217" y="4993600"/>
                  <a:pt x="4843217" y="4993600"/>
                </a:cubicBezTo>
                <a:cubicBezTo>
                  <a:pt x="4855696" y="4986396"/>
                  <a:pt x="4870575" y="4983351"/>
                  <a:pt x="4878014" y="4981829"/>
                </a:cubicBezTo>
                <a:cubicBezTo>
                  <a:pt x="4875613" y="4977670"/>
                  <a:pt x="4872333" y="4976790"/>
                  <a:pt x="4876493" y="4974389"/>
                </a:cubicBezTo>
                <a:cubicBezTo>
                  <a:pt x="4879771" y="4975267"/>
                  <a:pt x="4879771" y="4975267"/>
                  <a:pt x="4883931" y="4972867"/>
                </a:cubicBezTo>
                <a:cubicBezTo>
                  <a:pt x="4881530" y="4968708"/>
                  <a:pt x="4884811" y="4969587"/>
                  <a:pt x="4892249" y="4968064"/>
                </a:cubicBezTo>
                <a:cubicBezTo>
                  <a:pt x="4892249" y="4968064"/>
                  <a:pt x="4892249" y="4968064"/>
                  <a:pt x="4891370" y="4971344"/>
                </a:cubicBezTo>
                <a:cubicBezTo>
                  <a:pt x="4891370" y="4971344"/>
                  <a:pt x="4891370" y="4971344"/>
                  <a:pt x="4894652" y="4972224"/>
                </a:cubicBezTo>
                <a:cubicBezTo>
                  <a:pt x="4895530" y="4968943"/>
                  <a:pt x="4898811" y="4969821"/>
                  <a:pt x="4899690" y="4966541"/>
                </a:cubicBezTo>
                <a:cubicBezTo>
                  <a:pt x="4899690" y="4966541"/>
                  <a:pt x="4900568" y="4963262"/>
                  <a:pt x="4900568" y="4963262"/>
                </a:cubicBezTo>
                <a:cubicBezTo>
                  <a:pt x="4907129" y="4965019"/>
                  <a:pt x="4934721" y="4940771"/>
                  <a:pt x="4926402" y="4945573"/>
                </a:cubicBezTo>
                <a:cubicBezTo>
                  <a:pt x="4923765" y="4955414"/>
                  <a:pt x="4914160" y="4938777"/>
                  <a:pt x="4914803" y="4949497"/>
                </a:cubicBezTo>
                <a:lnTo>
                  <a:pt x="4909765" y="4955178"/>
                </a:lnTo>
                <a:cubicBezTo>
                  <a:pt x="4910645" y="4951898"/>
                  <a:pt x="4906487" y="4954299"/>
                  <a:pt x="4906487" y="4954299"/>
                </a:cubicBezTo>
                <a:cubicBezTo>
                  <a:pt x="4902327" y="4956701"/>
                  <a:pt x="4902327" y="4956701"/>
                  <a:pt x="4902327" y="4956701"/>
                </a:cubicBezTo>
                <a:cubicBezTo>
                  <a:pt x="4903205" y="4953421"/>
                  <a:pt x="4903205" y="4953421"/>
                  <a:pt x="4903205" y="4953421"/>
                </a:cubicBezTo>
                <a:cubicBezTo>
                  <a:pt x="4906487" y="4954299"/>
                  <a:pt x="4907365" y="4951018"/>
                  <a:pt x="4907365" y="4951018"/>
                </a:cubicBezTo>
                <a:cubicBezTo>
                  <a:pt x="4907365" y="4951018"/>
                  <a:pt x="4904084" y="4950140"/>
                  <a:pt x="4904084" y="4950140"/>
                </a:cubicBezTo>
                <a:cubicBezTo>
                  <a:pt x="4899924" y="4952541"/>
                  <a:pt x="4899924" y="4952541"/>
                  <a:pt x="4899924" y="4952541"/>
                </a:cubicBezTo>
                <a:cubicBezTo>
                  <a:pt x="4895766" y="4954944"/>
                  <a:pt x="4895766" y="4954944"/>
                  <a:pt x="4895766" y="4954944"/>
                </a:cubicBezTo>
                <a:cubicBezTo>
                  <a:pt x="4895766" y="4954944"/>
                  <a:pt x="4900803" y="4949262"/>
                  <a:pt x="4900803" y="4949262"/>
                </a:cubicBezTo>
                <a:cubicBezTo>
                  <a:pt x="4904963" y="4946860"/>
                  <a:pt x="4904963" y="4946860"/>
                  <a:pt x="4904963" y="4946860"/>
                </a:cubicBezTo>
                <a:cubicBezTo>
                  <a:pt x="4909122" y="4944459"/>
                  <a:pt x="4909122" y="4944459"/>
                  <a:pt x="4909122" y="4944459"/>
                </a:cubicBezTo>
                <a:cubicBezTo>
                  <a:pt x="4912403" y="4945337"/>
                  <a:pt x="4916563" y="4942936"/>
                  <a:pt x="4917441" y="4939655"/>
                </a:cubicBezTo>
                <a:cubicBezTo>
                  <a:pt x="4918319" y="4936376"/>
                  <a:pt x="4915039" y="4935497"/>
                  <a:pt x="4910881" y="4937898"/>
                </a:cubicBezTo>
                <a:cubicBezTo>
                  <a:pt x="4910881" y="4937898"/>
                  <a:pt x="4910881" y="4937898"/>
                  <a:pt x="4907601" y="4937018"/>
                </a:cubicBezTo>
                <a:cubicBezTo>
                  <a:pt x="4920077" y="4929815"/>
                  <a:pt x="4917441" y="4939655"/>
                  <a:pt x="4927516" y="4928292"/>
                </a:cubicBezTo>
                <a:cubicBezTo>
                  <a:pt x="4926638" y="4931573"/>
                  <a:pt x="4926638" y="4931573"/>
                  <a:pt x="4926638" y="4931573"/>
                </a:cubicBezTo>
                <a:cubicBezTo>
                  <a:pt x="4926638" y="4931573"/>
                  <a:pt x="4926638" y="4931573"/>
                  <a:pt x="4929919" y="4932452"/>
                </a:cubicBezTo>
                <a:cubicBezTo>
                  <a:pt x="4930798" y="4929172"/>
                  <a:pt x="4930798" y="4929172"/>
                  <a:pt x="4930798" y="4929172"/>
                </a:cubicBezTo>
                <a:cubicBezTo>
                  <a:pt x="4930798" y="4929172"/>
                  <a:pt x="4931676" y="4925891"/>
                  <a:pt x="4931676" y="4925891"/>
                </a:cubicBezTo>
                <a:cubicBezTo>
                  <a:pt x="4935835" y="4923490"/>
                  <a:pt x="4935835" y="4923490"/>
                  <a:pt x="4935835" y="4923490"/>
                </a:cubicBezTo>
                <a:cubicBezTo>
                  <a:pt x="4939994" y="4921088"/>
                  <a:pt x="4939994" y="4921088"/>
                  <a:pt x="4948314" y="4916286"/>
                </a:cubicBezTo>
                <a:cubicBezTo>
                  <a:pt x="4943511" y="4907968"/>
                  <a:pt x="4963429" y="4899242"/>
                  <a:pt x="4953587" y="4896605"/>
                </a:cubicBezTo>
                <a:cubicBezTo>
                  <a:pt x="4951829" y="4903166"/>
                  <a:pt x="4944389" y="4904687"/>
                  <a:pt x="4939352" y="4910369"/>
                </a:cubicBezTo>
                <a:cubicBezTo>
                  <a:pt x="4944389" y="4904687"/>
                  <a:pt x="4944389" y="4904687"/>
                  <a:pt x="4941109" y="4903808"/>
                </a:cubicBezTo>
                <a:cubicBezTo>
                  <a:pt x="4941109" y="4903808"/>
                  <a:pt x="4941109" y="4903808"/>
                  <a:pt x="4937829" y="4902930"/>
                </a:cubicBezTo>
                <a:cubicBezTo>
                  <a:pt x="4949427" y="4899006"/>
                  <a:pt x="4961905" y="4891801"/>
                  <a:pt x="4971103" y="4883717"/>
                </a:cubicBezTo>
                <a:close/>
                <a:moveTo>
                  <a:pt x="6068122" y="4864900"/>
                </a:moveTo>
                <a:lnTo>
                  <a:pt x="6068152" y="4865039"/>
                </a:lnTo>
                <a:cubicBezTo>
                  <a:pt x="6068152" y="4865039"/>
                  <a:pt x="6068152" y="4865039"/>
                  <a:pt x="6064479" y="4870708"/>
                </a:cubicBezTo>
                <a:close/>
                <a:moveTo>
                  <a:pt x="2849427" y="4863682"/>
                </a:moveTo>
                <a:cubicBezTo>
                  <a:pt x="2849427" y="4863682"/>
                  <a:pt x="2849427" y="4863682"/>
                  <a:pt x="2852706" y="4864560"/>
                </a:cubicBezTo>
                <a:cubicBezTo>
                  <a:pt x="2855987" y="4865440"/>
                  <a:pt x="2855987" y="4865440"/>
                  <a:pt x="2855987" y="4865440"/>
                </a:cubicBezTo>
                <a:lnTo>
                  <a:pt x="2856769" y="4866135"/>
                </a:lnTo>
                <a:close/>
                <a:moveTo>
                  <a:pt x="5007247" y="4862211"/>
                </a:moveTo>
                <a:lnTo>
                  <a:pt x="4996249" y="4868580"/>
                </a:lnTo>
                <a:lnTo>
                  <a:pt x="4999337" y="4870189"/>
                </a:lnTo>
                <a:close/>
                <a:moveTo>
                  <a:pt x="6130068" y="4856695"/>
                </a:moveTo>
                <a:lnTo>
                  <a:pt x="6126199" y="4862407"/>
                </a:lnTo>
                <a:cubicBezTo>
                  <a:pt x="6130871" y="4861409"/>
                  <a:pt x="6129873" y="4856736"/>
                  <a:pt x="6129873" y="4856736"/>
                </a:cubicBezTo>
                <a:close/>
                <a:moveTo>
                  <a:pt x="5030417" y="4849127"/>
                </a:moveTo>
                <a:lnTo>
                  <a:pt x="5029817" y="4849140"/>
                </a:lnTo>
                <a:lnTo>
                  <a:pt x="5010221" y="4860487"/>
                </a:lnTo>
                <a:lnTo>
                  <a:pt x="5015974" y="4860584"/>
                </a:lnTo>
                <a:cubicBezTo>
                  <a:pt x="5023533" y="4852061"/>
                  <a:pt x="5031451" y="4849569"/>
                  <a:pt x="5030417" y="4849127"/>
                </a:cubicBezTo>
                <a:close/>
                <a:moveTo>
                  <a:pt x="5071263" y="4820079"/>
                </a:moveTo>
                <a:lnTo>
                  <a:pt x="5059909" y="4829301"/>
                </a:lnTo>
                <a:lnTo>
                  <a:pt x="5059325" y="4830010"/>
                </a:lnTo>
                <a:lnTo>
                  <a:pt x="5057793" y="4831019"/>
                </a:lnTo>
                <a:lnTo>
                  <a:pt x="5055235" y="4833097"/>
                </a:lnTo>
                <a:lnTo>
                  <a:pt x="5055445" y="4833420"/>
                </a:lnTo>
                <a:cubicBezTo>
                  <a:pt x="5056491" y="4833207"/>
                  <a:pt x="5058665" y="4832469"/>
                  <a:pt x="5062605" y="4830888"/>
                </a:cubicBezTo>
                <a:cubicBezTo>
                  <a:pt x="5060527" y="4832090"/>
                  <a:pt x="5058227" y="4834110"/>
                  <a:pt x="5057377" y="4835640"/>
                </a:cubicBezTo>
                <a:lnTo>
                  <a:pt x="5060755" y="4837402"/>
                </a:lnTo>
                <a:lnTo>
                  <a:pt x="5060961" y="4837260"/>
                </a:lnTo>
                <a:close/>
                <a:moveTo>
                  <a:pt x="5108837" y="4789562"/>
                </a:moveTo>
                <a:lnTo>
                  <a:pt x="5093745" y="4801819"/>
                </a:lnTo>
                <a:lnTo>
                  <a:pt x="5095236" y="4800959"/>
                </a:lnTo>
                <a:cubicBezTo>
                  <a:pt x="5098515" y="4801837"/>
                  <a:pt x="5103555" y="4796156"/>
                  <a:pt x="5108593" y="4790474"/>
                </a:cubicBezTo>
                <a:close/>
                <a:moveTo>
                  <a:pt x="5127188" y="4774656"/>
                </a:moveTo>
                <a:lnTo>
                  <a:pt x="5117361" y="4782639"/>
                </a:lnTo>
                <a:lnTo>
                  <a:pt x="5121949" y="4779991"/>
                </a:lnTo>
                <a:cubicBezTo>
                  <a:pt x="5121949" y="4779991"/>
                  <a:pt x="5125229" y="4780869"/>
                  <a:pt x="5125229" y="4780869"/>
                </a:cubicBezTo>
                <a:cubicBezTo>
                  <a:pt x="5129389" y="4778468"/>
                  <a:pt x="5129389" y="4778468"/>
                  <a:pt x="5129389" y="4778468"/>
                </a:cubicBezTo>
                <a:close/>
                <a:moveTo>
                  <a:pt x="2748506" y="4741714"/>
                </a:moveTo>
                <a:lnTo>
                  <a:pt x="2753001" y="4745754"/>
                </a:lnTo>
                <a:lnTo>
                  <a:pt x="2748356" y="4742283"/>
                </a:lnTo>
                <a:close/>
                <a:moveTo>
                  <a:pt x="2738573" y="4734114"/>
                </a:moveTo>
                <a:lnTo>
                  <a:pt x="2742497" y="4737906"/>
                </a:lnTo>
                <a:lnTo>
                  <a:pt x="2748356" y="4742283"/>
                </a:lnTo>
                <a:lnTo>
                  <a:pt x="2747627" y="4744994"/>
                </a:lnTo>
                <a:cubicBezTo>
                  <a:pt x="2745226" y="4740836"/>
                  <a:pt x="2742826" y="4736676"/>
                  <a:pt x="2739545" y="4735796"/>
                </a:cubicBezTo>
                <a:close/>
                <a:moveTo>
                  <a:pt x="2733528" y="4728433"/>
                </a:moveTo>
                <a:lnTo>
                  <a:pt x="2737143" y="4731638"/>
                </a:lnTo>
                <a:lnTo>
                  <a:pt x="2738573" y="4734114"/>
                </a:lnTo>
                <a:lnTo>
                  <a:pt x="2733769" y="4729470"/>
                </a:lnTo>
                <a:close/>
                <a:moveTo>
                  <a:pt x="2725781" y="4721561"/>
                </a:moveTo>
                <a:cubicBezTo>
                  <a:pt x="2729061" y="4722440"/>
                  <a:pt x="2731462" y="4726600"/>
                  <a:pt x="2732341" y="4723320"/>
                </a:cubicBezTo>
                <a:lnTo>
                  <a:pt x="2733528" y="4728433"/>
                </a:lnTo>
                <a:lnTo>
                  <a:pt x="2731462" y="4726600"/>
                </a:lnTo>
                <a:cubicBezTo>
                  <a:pt x="2728183" y="4725721"/>
                  <a:pt x="2728183" y="4725721"/>
                  <a:pt x="2728183" y="4725721"/>
                </a:cubicBezTo>
                <a:cubicBezTo>
                  <a:pt x="2728183" y="4725721"/>
                  <a:pt x="2728183" y="4725721"/>
                  <a:pt x="2725781" y="4721561"/>
                </a:cubicBezTo>
                <a:close/>
                <a:moveTo>
                  <a:pt x="3028405" y="4669808"/>
                </a:moveTo>
                <a:lnTo>
                  <a:pt x="3030752" y="4673522"/>
                </a:lnTo>
                <a:cubicBezTo>
                  <a:pt x="3036699" y="4679422"/>
                  <a:pt x="3044989" y="4685949"/>
                  <a:pt x="3054617" y="4692835"/>
                </a:cubicBezTo>
                <a:cubicBezTo>
                  <a:pt x="3073871" y="4706605"/>
                  <a:pt x="3094562" y="4715020"/>
                  <a:pt x="3107225" y="4721282"/>
                </a:cubicBezTo>
                <a:lnTo>
                  <a:pt x="3105246" y="4719661"/>
                </a:lnTo>
                <a:lnTo>
                  <a:pt x="3057715" y="4691376"/>
                </a:lnTo>
                <a:close/>
                <a:moveTo>
                  <a:pt x="6304463" y="4668027"/>
                </a:moveTo>
                <a:lnTo>
                  <a:pt x="6302855" y="4672815"/>
                </a:lnTo>
                <a:lnTo>
                  <a:pt x="6301832" y="4672862"/>
                </a:lnTo>
                <a:cubicBezTo>
                  <a:pt x="6301708" y="4672278"/>
                  <a:pt x="6302626" y="4670861"/>
                  <a:pt x="6304463" y="4668027"/>
                </a:cubicBezTo>
                <a:close/>
                <a:moveTo>
                  <a:pt x="2673360" y="4654778"/>
                </a:moveTo>
                <a:lnTo>
                  <a:pt x="2678648" y="4660537"/>
                </a:lnTo>
                <a:lnTo>
                  <a:pt x="2678411" y="4660527"/>
                </a:lnTo>
                <a:cubicBezTo>
                  <a:pt x="2676581" y="4659157"/>
                  <a:pt x="2674561" y="4656858"/>
                  <a:pt x="2673360" y="4654778"/>
                </a:cubicBezTo>
                <a:close/>
                <a:moveTo>
                  <a:pt x="2988071" y="4640127"/>
                </a:moveTo>
                <a:lnTo>
                  <a:pt x="2993758" y="4645670"/>
                </a:lnTo>
                <a:cubicBezTo>
                  <a:pt x="2996821" y="4648286"/>
                  <a:pt x="2999603" y="4650286"/>
                  <a:pt x="3002041" y="4651387"/>
                </a:cubicBezTo>
                <a:lnTo>
                  <a:pt x="3003476" y="4651462"/>
                </a:lnTo>
                <a:close/>
                <a:moveTo>
                  <a:pt x="2964415" y="4622718"/>
                </a:moveTo>
                <a:lnTo>
                  <a:pt x="2964410" y="4622737"/>
                </a:lnTo>
                <a:lnTo>
                  <a:pt x="2964457" y="4622750"/>
                </a:lnTo>
                <a:close/>
                <a:moveTo>
                  <a:pt x="2936215" y="4620923"/>
                </a:moveTo>
                <a:cubicBezTo>
                  <a:pt x="2936215" y="4620923"/>
                  <a:pt x="2936215" y="4620923"/>
                  <a:pt x="2938890" y="4621639"/>
                </a:cubicBezTo>
                <a:lnTo>
                  <a:pt x="2938711" y="4622308"/>
                </a:lnTo>
                <a:close/>
                <a:moveTo>
                  <a:pt x="2922025" y="4586750"/>
                </a:moveTo>
                <a:lnTo>
                  <a:pt x="2919078" y="4591214"/>
                </a:lnTo>
                <a:cubicBezTo>
                  <a:pt x="2916891" y="4591346"/>
                  <a:pt x="2914215" y="4590629"/>
                  <a:pt x="2912519" y="4591609"/>
                </a:cubicBezTo>
                <a:cubicBezTo>
                  <a:pt x="2913760" y="4597683"/>
                  <a:pt x="2918395" y="4601796"/>
                  <a:pt x="2922311" y="4608585"/>
                </a:cubicBezTo>
                <a:cubicBezTo>
                  <a:pt x="2920354" y="4605190"/>
                  <a:pt x="2917677" y="4604474"/>
                  <a:pt x="2917677" y="4604474"/>
                </a:cubicBezTo>
                <a:cubicBezTo>
                  <a:pt x="2915718" y="4601078"/>
                  <a:pt x="2915718" y="4601078"/>
                  <a:pt x="2913043" y="4600361"/>
                </a:cubicBezTo>
                <a:cubicBezTo>
                  <a:pt x="2912325" y="4603039"/>
                  <a:pt x="2915001" y="4603756"/>
                  <a:pt x="2915001" y="4603756"/>
                </a:cubicBezTo>
                <a:cubicBezTo>
                  <a:pt x="2916959" y="4607152"/>
                  <a:pt x="2919635" y="4607868"/>
                  <a:pt x="2919635" y="4607868"/>
                </a:cubicBezTo>
                <a:cubicBezTo>
                  <a:pt x="2919635" y="4607868"/>
                  <a:pt x="2921593" y="4611263"/>
                  <a:pt x="2921593" y="4611263"/>
                </a:cubicBezTo>
                <a:cubicBezTo>
                  <a:pt x="2926229" y="4615376"/>
                  <a:pt x="2930863" y="4619488"/>
                  <a:pt x="2932821" y="4622883"/>
                </a:cubicBezTo>
                <a:cubicBezTo>
                  <a:pt x="2932821" y="4622883"/>
                  <a:pt x="2932821" y="4622883"/>
                  <a:pt x="2935497" y="4623599"/>
                </a:cubicBezTo>
                <a:cubicBezTo>
                  <a:pt x="2935497" y="4623599"/>
                  <a:pt x="2938172" y="4624317"/>
                  <a:pt x="2938172" y="4624317"/>
                </a:cubicBezTo>
                <a:lnTo>
                  <a:pt x="2938711" y="4622308"/>
                </a:lnTo>
                <a:lnTo>
                  <a:pt x="2941207" y="4623695"/>
                </a:lnTo>
                <a:cubicBezTo>
                  <a:pt x="2942545" y="4624054"/>
                  <a:pt x="2943884" y="4624412"/>
                  <a:pt x="2946201" y="4626469"/>
                </a:cubicBezTo>
                <a:cubicBezTo>
                  <a:pt x="2954947" y="4625941"/>
                  <a:pt x="2940326" y="4616283"/>
                  <a:pt x="2941761" y="4610927"/>
                </a:cubicBezTo>
                <a:cubicBezTo>
                  <a:pt x="2953705" y="4619869"/>
                  <a:pt x="2957099" y="4617907"/>
                  <a:pt x="2961733" y="4622018"/>
                </a:cubicBezTo>
                <a:lnTo>
                  <a:pt x="2962703" y="4621458"/>
                </a:lnTo>
                <a:lnTo>
                  <a:pt x="2948426" y="4610952"/>
                </a:lnTo>
                <a:close/>
                <a:moveTo>
                  <a:pt x="2860394" y="4530255"/>
                </a:moveTo>
                <a:lnTo>
                  <a:pt x="2873925" y="4544310"/>
                </a:lnTo>
                <a:lnTo>
                  <a:pt x="2898368" y="4565066"/>
                </a:lnTo>
                <a:close/>
                <a:moveTo>
                  <a:pt x="2850179" y="4503144"/>
                </a:moveTo>
                <a:lnTo>
                  <a:pt x="2849725" y="4504837"/>
                </a:lnTo>
                <a:lnTo>
                  <a:pt x="2856363" y="4508236"/>
                </a:lnTo>
                <a:lnTo>
                  <a:pt x="2855786" y="4507515"/>
                </a:lnTo>
                <a:lnTo>
                  <a:pt x="2857490" y="4507973"/>
                </a:lnTo>
                <a:lnTo>
                  <a:pt x="2858176" y="4509163"/>
                </a:lnTo>
                <a:lnTo>
                  <a:pt x="2862899" y="4511580"/>
                </a:lnTo>
                <a:lnTo>
                  <a:pt x="2852855" y="4503860"/>
                </a:lnTo>
                <a:lnTo>
                  <a:pt x="2855786" y="4507515"/>
                </a:lnTo>
                <a:lnTo>
                  <a:pt x="2854813" y="4507255"/>
                </a:lnTo>
                <a:cubicBezTo>
                  <a:pt x="2852855" y="4503860"/>
                  <a:pt x="2852855" y="4503860"/>
                  <a:pt x="2850179" y="4503144"/>
                </a:cubicBezTo>
                <a:close/>
                <a:moveTo>
                  <a:pt x="5450741" y="4439964"/>
                </a:moveTo>
                <a:lnTo>
                  <a:pt x="5377825" y="4530592"/>
                </a:lnTo>
                <a:cubicBezTo>
                  <a:pt x="5359841" y="4551255"/>
                  <a:pt x="5341650" y="4570690"/>
                  <a:pt x="5323869" y="4592582"/>
                </a:cubicBezTo>
                <a:cubicBezTo>
                  <a:pt x="5319577" y="4597083"/>
                  <a:pt x="5312626" y="4600767"/>
                  <a:pt x="5314677" y="4613036"/>
                </a:cubicBezTo>
                <a:cubicBezTo>
                  <a:pt x="5333076" y="4598610"/>
                  <a:pt x="5347637" y="4580097"/>
                  <a:pt x="5364167" y="4564878"/>
                </a:cubicBezTo>
                <a:lnTo>
                  <a:pt x="5370795" y="4560109"/>
                </a:lnTo>
                <a:lnTo>
                  <a:pt x="5397869" y="4523430"/>
                </a:lnTo>
                <a:close/>
                <a:moveTo>
                  <a:pt x="1643525" y="4432993"/>
                </a:moveTo>
                <a:cubicBezTo>
                  <a:pt x="1643525" y="4432993"/>
                  <a:pt x="1643525" y="4432993"/>
                  <a:pt x="1644522" y="4437664"/>
                </a:cubicBezTo>
                <a:lnTo>
                  <a:pt x="1643326" y="4435630"/>
                </a:lnTo>
                <a:close/>
                <a:moveTo>
                  <a:pt x="2776939" y="4423240"/>
                </a:moveTo>
                <a:lnTo>
                  <a:pt x="2779311" y="4426396"/>
                </a:lnTo>
                <a:lnTo>
                  <a:pt x="2778899" y="4426634"/>
                </a:lnTo>
                <a:cubicBezTo>
                  <a:pt x="2778899" y="4426634"/>
                  <a:pt x="2776223" y="4425916"/>
                  <a:pt x="2776939" y="4423240"/>
                </a:cubicBezTo>
                <a:close/>
                <a:moveTo>
                  <a:pt x="2676789" y="4299837"/>
                </a:moveTo>
                <a:lnTo>
                  <a:pt x="2665036" y="4302598"/>
                </a:lnTo>
                <a:lnTo>
                  <a:pt x="2701549" y="4351370"/>
                </a:lnTo>
                <a:cubicBezTo>
                  <a:pt x="2709383" y="4364950"/>
                  <a:pt x="2723809" y="4386038"/>
                  <a:pt x="2741629" y="4405167"/>
                </a:cubicBezTo>
                <a:cubicBezTo>
                  <a:pt x="2756055" y="4426254"/>
                  <a:pt x="2774593" y="4442703"/>
                  <a:pt x="2786537" y="4451645"/>
                </a:cubicBezTo>
                <a:cubicBezTo>
                  <a:pt x="2797048" y="4465942"/>
                  <a:pt x="2810232" y="4480958"/>
                  <a:pt x="2822178" y="4489900"/>
                </a:cubicBezTo>
                <a:cubicBezTo>
                  <a:pt x="2822178" y="4489900"/>
                  <a:pt x="2821462" y="4492576"/>
                  <a:pt x="2824137" y="4493294"/>
                </a:cubicBezTo>
                <a:cubicBezTo>
                  <a:pt x="2826095" y="4496689"/>
                  <a:pt x="2826095" y="4496689"/>
                  <a:pt x="2828771" y="4497407"/>
                </a:cubicBezTo>
                <a:lnTo>
                  <a:pt x="2839192" y="4508233"/>
                </a:lnTo>
                <a:lnTo>
                  <a:pt x="2837891" y="4500449"/>
                </a:lnTo>
                <a:lnTo>
                  <a:pt x="2829489" y="4494729"/>
                </a:lnTo>
                <a:cubicBezTo>
                  <a:pt x="2832164" y="4495445"/>
                  <a:pt x="2832164" y="4495445"/>
                  <a:pt x="2832164" y="4495445"/>
                </a:cubicBezTo>
                <a:cubicBezTo>
                  <a:pt x="2832164" y="4495445"/>
                  <a:pt x="2830206" y="4492051"/>
                  <a:pt x="2827529" y="4491333"/>
                </a:cubicBezTo>
                <a:cubicBezTo>
                  <a:pt x="2828249" y="4488655"/>
                  <a:pt x="2825572" y="4487938"/>
                  <a:pt x="2825572" y="4487938"/>
                </a:cubicBezTo>
                <a:lnTo>
                  <a:pt x="2779311" y="4426396"/>
                </a:lnTo>
                <a:lnTo>
                  <a:pt x="2782293" y="4424673"/>
                </a:lnTo>
                <a:cubicBezTo>
                  <a:pt x="2782293" y="4424673"/>
                  <a:pt x="2779616" y="4423956"/>
                  <a:pt x="2779616" y="4423956"/>
                </a:cubicBezTo>
                <a:cubicBezTo>
                  <a:pt x="2779616" y="4423956"/>
                  <a:pt x="2779616" y="4423956"/>
                  <a:pt x="2776939" y="4423240"/>
                </a:cubicBezTo>
                <a:cubicBezTo>
                  <a:pt x="2777658" y="4420560"/>
                  <a:pt x="2774981" y="4419843"/>
                  <a:pt x="2774981" y="4419843"/>
                </a:cubicBezTo>
                <a:cubicBezTo>
                  <a:pt x="2778375" y="4417882"/>
                  <a:pt x="2771783" y="4410375"/>
                  <a:pt x="2765190" y="4402868"/>
                </a:cubicBezTo>
                <a:cubicBezTo>
                  <a:pt x="2761796" y="4404828"/>
                  <a:pt x="2766430" y="4408940"/>
                  <a:pt x="2766430" y="4408940"/>
                </a:cubicBezTo>
                <a:cubicBezTo>
                  <a:pt x="2763755" y="4408224"/>
                  <a:pt x="2763755" y="4408224"/>
                  <a:pt x="2763755" y="4408224"/>
                </a:cubicBezTo>
                <a:cubicBezTo>
                  <a:pt x="2761078" y="4407507"/>
                  <a:pt x="2761078" y="4407507"/>
                  <a:pt x="2761078" y="4407507"/>
                </a:cubicBezTo>
                <a:cubicBezTo>
                  <a:pt x="2761078" y="4407507"/>
                  <a:pt x="2763037" y="4410902"/>
                  <a:pt x="2763037" y="4410902"/>
                </a:cubicBezTo>
                <a:cubicBezTo>
                  <a:pt x="2756444" y="4403395"/>
                  <a:pt x="2755728" y="4406073"/>
                  <a:pt x="2747175" y="4395170"/>
                </a:cubicBezTo>
                <a:cubicBezTo>
                  <a:pt x="2749852" y="4395886"/>
                  <a:pt x="2749852" y="4395886"/>
                  <a:pt x="2749852" y="4395886"/>
                </a:cubicBezTo>
                <a:cubicBezTo>
                  <a:pt x="2749852" y="4395886"/>
                  <a:pt x="2749852" y="4395886"/>
                  <a:pt x="2751809" y="4399282"/>
                </a:cubicBezTo>
                <a:cubicBezTo>
                  <a:pt x="2754485" y="4399999"/>
                  <a:pt x="2754485" y="4399999"/>
                  <a:pt x="2754485" y="4399999"/>
                </a:cubicBezTo>
                <a:cubicBezTo>
                  <a:pt x="2755204" y="4397321"/>
                  <a:pt x="2753245" y="4393926"/>
                  <a:pt x="2750569" y="4393208"/>
                </a:cubicBezTo>
                <a:cubicBezTo>
                  <a:pt x="2750569" y="4393208"/>
                  <a:pt x="2751287" y="4390530"/>
                  <a:pt x="2748611" y="4389814"/>
                </a:cubicBezTo>
                <a:cubicBezTo>
                  <a:pt x="2750047" y="4384457"/>
                  <a:pt x="2744172" y="4374272"/>
                  <a:pt x="2736338" y="4360691"/>
                </a:cubicBezTo>
                <a:cubicBezTo>
                  <a:pt x="2732061" y="4355240"/>
                  <a:pt x="2727118" y="4349609"/>
                  <a:pt x="2722327" y="4344738"/>
                </a:cubicBezTo>
                <a:lnTo>
                  <a:pt x="2716857" y="4339970"/>
                </a:lnTo>
                <a:lnTo>
                  <a:pt x="2703428" y="4336022"/>
                </a:lnTo>
                <a:cubicBezTo>
                  <a:pt x="2696735" y="4331964"/>
                  <a:pt x="2691607" y="4326386"/>
                  <a:pt x="2688247" y="4319673"/>
                </a:cubicBezTo>
                <a:lnTo>
                  <a:pt x="2677451" y="4300826"/>
                </a:lnTo>
                <a:close/>
                <a:moveTo>
                  <a:pt x="2337159" y="4269366"/>
                </a:moveTo>
                <a:cubicBezTo>
                  <a:pt x="2336279" y="4272646"/>
                  <a:pt x="2339560" y="4273526"/>
                  <a:pt x="2339560" y="4273526"/>
                </a:cubicBezTo>
                <a:lnTo>
                  <a:pt x="2339523" y="4273662"/>
                </a:lnTo>
                <a:close/>
                <a:moveTo>
                  <a:pt x="1526874" y="4252779"/>
                </a:moveTo>
                <a:cubicBezTo>
                  <a:pt x="1531545" y="4251780"/>
                  <a:pt x="1533542" y="4261121"/>
                  <a:pt x="1534539" y="4265793"/>
                </a:cubicBezTo>
                <a:cubicBezTo>
                  <a:pt x="1529869" y="4266791"/>
                  <a:pt x="1529869" y="4266791"/>
                  <a:pt x="1529869" y="4266791"/>
                </a:cubicBezTo>
                <a:close/>
                <a:moveTo>
                  <a:pt x="2351864" y="4227601"/>
                </a:moveTo>
                <a:lnTo>
                  <a:pt x="2354365" y="4231786"/>
                </a:lnTo>
                <a:lnTo>
                  <a:pt x="2354267" y="4231761"/>
                </a:lnTo>
                <a:cubicBezTo>
                  <a:pt x="2354267" y="4231761"/>
                  <a:pt x="2354267" y="4231761"/>
                  <a:pt x="2351864" y="4227601"/>
                </a:cubicBezTo>
                <a:close/>
                <a:moveTo>
                  <a:pt x="6397652" y="4184394"/>
                </a:moveTo>
                <a:lnTo>
                  <a:pt x="6397793" y="4184698"/>
                </a:lnTo>
                <a:cubicBezTo>
                  <a:pt x="6397247" y="4187866"/>
                  <a:pt x="6395661" y="4191868"/>
                  <a:pt x="6393825" y="4194703"/>
                </a:cubicBezTo>
                <a:close/>
                <a:moveTo>
                  <a:pt x="6495950" y="4124042"/>
                </a:moveTo>
                <a:cubicBezTo>
                  <a:pt x="6501619" y="4127714"/>
                  <a:pt x="6497945" y="4133384"/>
                  <a:pt x="6492277" y="4129712"/>
                </a:cubicBezTo>
                <a:cubicBezTo>
                  <a:pt x="6496947" y="4128713"/>
                  <a:pt x="6496947" y="4128713"/>
                  <a:pt x="6495950" y="4124042"/>
                </a:cubicBezTo>
                <a:close/>
                <a:moveTo>
                  <a:pt x="6447581" y="4072213"/>
                </a:moveTo>
                <a:lnTo>
                  <a:pt x="6446607" y="4075973"/>
                </a:lnTo>
                <a:cubicBezTo>
                  <a:pt x="6447605" y="4080645"/>
                  <a:pt x="6447605" y="4080645"/>
                  <a:pt x="6447605" y="4080645"/>
                </a:cubicBezTo>
                <a:cubicBezTo>
                  <a:pt x="6447605" y="4080645"/>
                  <a:pt x="6447605" y="4080645"/>
                  <a:pt x="6443932" y="4086313"/>
                </a:cubicBezTo>
                <a:cubicBezTo>
                  <a:pt x="6442933" y="4081643"/>
                  <a:pt x="6446607" y="4075973"/>
                  <a:pt x="6441935" y="4076971"/>
                </a:cubicBezTo>
                <a:close/>
                <a:moveTo>
                  <a:pt x="6451467" y="4062259"/>
                </a:moveTo>
                <a:lnTo>
                  <a:pt x="6448725" y="4071248"/>
                </a:lnTo>
                <a:lnTo>
                  <a:pt x="6447581" y="4072213"/>
                </a:lnTo>
                <a:lnTo>
                  <a:pt x="6449283" y="4065635"/>
                </a:lnTo>
                <a:close/>
                <a:moveTo>
                  <a:pt x="6095133" y="4053382"/>
                </a:moveTo>
                <a:cubicBezTo>
                  <a:pt x="6095539" y="4055288"/>
                  <a:pt x="6094789" y="4056444"/>
                  <a:pt x="6093665" y="4058179"/>
                </a:cubicBezTo>
                <a:lnTo>
                  <a:pt x="6092651" y="4060432"/>
                </a:lnTo>
                <a:lnTo>
                  <a:pt x="6092133" y="4058007"/>
                </a:lnTo>
                <a:cubicBezTo>
                  <a:pt x="6092133" y="4058007"/>
                  <a:pt x="6095947" y="4057193"/>
                  <a:pt x="6095133" y="4053382"/>
                </a:cubicBezTo>
                <a:close/>
                <a:moveTo>
                  <a:pt x="1243863" y="4048308"/>
                </a:moveTo>
                <a:lnTo>
                  <a:pt x="1243853" y="4048690"/>
                </a:lnTo>
                <a:lnTo>
                  <a:pt x="1244017" y="4049024"/>
                </a:lnTo>
                <a:close/>
                <a:moveTo>
                  <a:pt x="6459303" y="4043956"/>
                </a:moveTo>
                <a:cubicBezTo>
                  <a:pt x="6455630" y="4049626"/>
                  <a:pt x="6451956" y="4055293"/>
                  <a:pt x="6452955" y="4059966"/>
                </a:cubicBezTo>
                <a:lnTo>
                  <a:pt x="6451467" y="4062259"/>
                </a:lnTo>
                <a:lnTo>
                  <a:pt x="6453708" y="4054920"/>
                </a:lnTo>
                <a:lnTo>
                  <a:pt x="6455441" y="4044781"/>
                </a:lnTo>
                <a:close/>
                <a:moveTo>
                  <a:pt x="6456817" y="4036740"/>
                </a:moveTo>
                <a:lnTo>
                  <a:pt x="6455441" y="4044781"/>
                </a:lnTo>
                <a:lnTo>
                  <a:pt x="6454631" y="4044953"/>
                </a:lnTo>
                <a:close/>
                <a:moveTo>
                  <a:pt x="1431945" y="4014196"/>
                </a:moveTo>
                <a:lnTo>
                  <a:pt x="1434938" y="4028209"/>
                </a:lnTo>
                <a:cubicBezTo>
                  <a:pt x="1434938" y="4028209"/>
                  <a:pt x="1429269" y="4024536"/>
                  <a:pt x="1428273" y="4019865"/>
                </a:cubicBezTo>
                <a:cubicBezTo>
                  <a:pt x="1432942" y="4018867"/>
                  <a:pt x="1431945" y="4014196"/>
                  <a:pt x="1431945" y="4014196"/>
                </a:cubicBezTo>
                <a:close/>
                <a:moveTo>
                  <a:pt x="1496703" y="3951518"/>
                </a:moveTo>
                <a:cubicBezTo>
                  <a:pt x="1496703" y="3951518"/>
                  <a:pt x="1497700" y="3956190"/>
                  <a:pt x="1502371" y="3955191"/>
                </a:cubicBezTo>
                <a:cubicBezTo>
                  <a:pt x="1497700" y="3956190"/>
                  <a:pt x="1502689" y="3979543"/>
                  <a:pt x="1498697" y="3960861"/>
                </a:cubicBezTo>
                <a:cubicBezTo>
                  <a:pt x="1497700" y="3956190"/>
                  <a:pt x="1497700" y="3956190"/>
                  <a:pt x="1496703" y="3951518"/>
                </a:cubicBezTo>
                <a:close/>
                <a:moveTo>
                  <a:pt x="2081274" y="3919538"/>
                </a:moveTo>
                <a:lnTo>
                  <a:pt x="2082728" y="3919927"/>
                </a:lnTo>
                <a:cubicBezTo>
                  <a:pt x="2082728" y="3919927"/>
                  <a:pt x="2082728" y="3919927"/>
                  <a:pt x="2081850" y="3923208"/>
                </a:cubicBezTo>
                <a:close/>
                <a:moveTo>
                  <a:pt x="6530564" y="3917715"/>
                </a:moveTo>
                <a:lnTo>
                  <a:pt x="6530564" y="3921552"/>
                </a:lnTo>
                <a:lnTo>
                  <a:pt x="6527556" y="3926194"/>
                </a:lnTo>
                <a:cubicBezTo>
                  <a:pt x="6527097" y="3926903"/>
                  <a:pt x="6527097" y="3926903"/>
                  <a:pt x="6527097" y="3926903"/>
                </a:cubicBezTo>
                <a:close/>
                <a:moveTo>
                  <a:pt x="6183373" y="3883119"/>
                </a:moveTo>
                <a:lnTo>
                  <a:pt x="6183235" y="3887133"/>
                </a:lnTo>
                <a:cubicBezTo>
                  <a:pt x="6183235" y="3887133"/>
                  <a:pt x="6183235" y="3887133"/>
                  <a:pt x="6182420" y="3883322"/>
                </a:cubicBezTo>
                <a:close/>
                <a:moveTo>
                  <a:pt x="6530394" y="3785167"/>
                </a:moveTo>
                <a:lnTo>
                  <a:pt x="6530564" y="3785630"/>
                </a:lnTo>
                <a:lnTo>
                  <a:pt x="6530564" y="3792682"/>
                </a:lnTo>
                <a:lnTo>
                  <a:pt x="6526181" y="3785456"/>
                </a:lnTo>
                <a:cubicBezTo>
                  <a:pt x="6528018" y="3782622"/>
                  <a:pt x="6529436" y="3783540"/>
                  <a:pt x="6530394" y="3785167"/>
                </a:cubicBezTo>
                <a:close/>
                <a:moveTo>
                  <a:pt x="2531063" y="3675825"/>
                </a:moveTo>
                <a:cubicBezTo>
                  <a:pt x="2544376" y="3721527"/>
                  <a:pt x="2557984" y="3767100"/>
                  <a:pt x="2572765" y="3812143"/>
                </a:cubicBezTo>
                <a:lnTo>
                  <a:pt x="2619585" y="3940039"/>
                </a:lnTo>
                <a:lnTo>
                  <a:pt x="2689216" y="4071055"/>
                </a:lnTo>
                <a:cubicBezTo>
                  <a:pt x="2704468" y="4095365"/>
                  <a:pt x="2717728" y="4121128"/>
                  <a:pt x="2731894" y="4145620"/>
                </a:cubicBezTo>
                <a:cubicBezTo>
                  <a:pt x="2733347" y="4147616"/>
                  <a:pt x="2735616" y="4149474"/>
                  <a:pt x="2736797" y="4151516"/>
                </a:cubicBezTo>
                <a:lnTo>
                  <a:pt x="2736150" y="4154286"/>
                </a:lnTo>
                <a:lnTo>
                  <a:pt x="2761162" y="4192307"/>
                </a:lnTo>
                <a:lnTo>
                  <a:pt x="2734027" y="4159027"/>
                </a:lnTo>
                <a:lnTo>
                  <a:pt x="2727501" y="4162023"/>
                </a:lnTo>
                <a:cubicBezTo>
                  <a:pt x="2724826" y="4161910"/>
                  <a:pt x="2722102" y="4160686"/>
                  <a:pt x="2719561" y="4158874"/>
                </a:cubicBezTo>
                <a:cubicBezTo>
                  <a:pt x="2708125" y="4150712"/>
                  <a:pt x="2699591" y="4139827"/>
                  <a:pt x="2694323" y="4128398"/>
                </a:cubicBezTo>
                <a:cubicBezTo>
                  <a:pt x="2676524" y="4095558"/>
                  <a:pt x="2656593" y="4063356"/>
                  <a:pt x="2638432" y="4030019"/>
                </a:cubicBezTo>
                <a:lnTo>
                  <a:pt x="2616715" y="3986397"/>
                </a:lnTo>
                <a:lnTo>
                  <a:pt x="2616051" y="3985283"/>
                </a:lnTo>
                <a:lnTo>
                  <a:pt x="2614788" y="3982527"/>
                </a:lnTo>
                <a:lnTo>
                  <a:pt x="2613003" y="3978941"/>
                </a:lnTo>
                <a:lnTo>
                  <a:pt x="2612430" y="3977382"/>
                </a:lnTo>
                <a:lnTo>
                  <a:pt x="2590101" y="3928646"/>
                </a:lnTo>
                <a:lnTo>
                  <a:pt x="2588278" y="3930926"/>
                </a:lnTo>
                <a:cubicBezTo>
                  <a:pt x="2587371" y="3933141"/>
                  <a:pt x="2587033" y="3935507"/>
                  <a:pt x="2586807" y="3937922"/>
                </a:cubicBezTo>
                <a:lnTo>
                  <a:pt x="2585985" y="3941174"/>
                </a:lnTo>
                <a:lnTo>
                  <a:pt x="2612386" y="4010360"/>
                </a:lnTo>
                <a:lnTo>
                  <a:pt x="2690871" y="4160213"/>
                </a:lnTo>
                <a:lnTo>
                  <a:pt x="2700625" y="4177201"/>
                </a:lnTo>
                <a:cubicBezTo>
                  <a:pt x="2703184" y="4181187"/>
                  <a:pt x="2706355" y="4185073"/>
                  <a:pt x="2708709" y="4189725"/>
                </a:cubicBezTo>
                <a:lnTo>
                  <a:pt x="2709242" y="4192597"/>
                </a:lnTo>
                <a:lnTo>
                  <a:pt x="2818914" y="4346218"/>
                </a:lnTo>
                <a:cubicBezTo>
                  <a:pt x="2861241" y="4397540"/>
                  <a:pt x="2907623" y="4446474"/>
                  <a:pt x="2958211" y="4492927"/>
                </a:cubicBezTo>
                <a:lnTo>
                  <a:pt x="3037117" y="4556144"/>
                </a:lnTo>
                <a:lnTo>
                  <a:pt x="3127435" y="4612403"/>
                </a:lnTo>
                <a:cubicBezTo>
                  <a:pt x="3160291" y="4631663"/>
                  <a:pt x="3193888" y="4649695"/>
                  <a:pt x="3228660" y="4665324"/>
                </a:cubicBezTo>
                <a:cubicBezTo>
                  <a:pt x="3246659" y="4674928"/>
                  <a:pt x="3261389" y="4687601"/>
                  <a:pt x="3284085" y="4680023"/>
                </a:cubicBezTo>
                <a:cubicBezTo>
                  <a:pt x="3297170" y="4675314"/>
                  <a:pt x="3311489" y="4685533"/>
                  <a:pt x="3324987" y="4690843"/>
                </a:cubicBezTo>
                <a:cubicBezTo>
                  <a:pt x="3394736" y="4723328"/>
                  <a:pt x="3467956" y="4746405"/>
                  <a:pt x="3540971" y="4768253"/>
                </a:cubicBezTo>
                <a:cubicBezTo>
                  <a:pt x="3546289" y="4769888"/>
                  <a:pt x="3550379" y="4771726"/>
                  <a:pt x="3555898" y="4767020"/>
                </a:cubicBezTo>
                <a:cubicBezTo>
                  <a:pt x="3556712" y="4756793"/>
                  <a:pt x="3546692" y="4757208"/>
                  <a:pt x="3541374" y="4755574"/>
                </a:cubicBezTo>
                <a:cubicBezTo>
                  <a:pt x="3427660" y="4724131"/>
                  <a:pt x="3321505" y="4677553"/>
                  <a:pt x="3218006" y="4624223"/>
                </a:cubicBezTo>
                <a:cubicBezTo>
                  <a:pt x="3213914" y="4622385"/>
                  <a:pt x="3209824" y="4620546"/>
                  <a:pt x="3205733" y="4618706"/>
                </a:cubicBezTo>
                <a:cubicBezTo>
                  <a:pt x="3200211" y="4615846"/>
                  <a:pt x="3196937" y="4611348"/>
                  <a:pt x="3202251" y="4605416"/>
                </a:cubicBezTo>
                <a:cubicBezTo>
                  <a:pt x="3205927" y="4597234"/>
                  <a:pt x="3210223" y="4600300"/>
                  <a:pt x="3215747" y="4603161"/>
                </a:cubicBezTo>
                <a:cubicBezTo>
                  <a:pt x="3235689" y="4614961"/>
                  <a:pt x="3256222" y="4625561"/>
                  <a:pt x="3277149" y="4635346"/>
                </a:cubicBezTo>
                <a:lnTo>
                  <a:pt x="3300817" y="4645474"/>
                </a:lnTo>
                <a:lnTo>
                  <a:pt x="3203581" y="4589043"/>
                </a:lnTo>
                <a:cubicBezTo>
                  <a:pt x="3051439" y="4487592"/>
                  <a:pt x="2921098" y="4359931"/>
                  <a:pt x="2817218" y="4214123"/>
                </a:cubicBezTo>
                <a:lnTo>
                  <a:pt x="2795524" y="4180373"/>
                </a:lnTo>
                <a:lnTo>
                  <a:pt x="2794029" y="4178497"/>
                </a:lnTo>
                <a:lnTo>
                  <a:pt x="2777085" y="4161569"/>
                </a:lnTo>
                <a:lnTo>
                  <a:pt x="2741001" y="4101332"/>
                </a:lnTo>
                <a:lnTo>
                  <a:pt x="2679864" y="4007725"/>
                </a:lnTo>
                <a:cubicBezTo>
                  <a:pt x="2618900" y="3903300"/>
                  <a:pt x="2568950" y="3793094"/>
                  <a:pt x="2531063" y="3675825"/>
                </a:cubicBezTo>
                <a:close/>
                <a:moveTo>
                  <a:pt x="1469523" y="3664273"/>
                </a:moveTo>
                <a:cubicBezTo>
                  <a:pt x="1470520" y="3668943"/>
                  <a:pt x="1470520" y="3668943"/>
                  <a:pt x="1470520" y="3668943"/>
                </a:cubicBezTo>
                <a:cubicBezTo>
                  <a:pt x="1465849" y="3669942"/>
                  <a:pt x="1464851" y="3665270"/>
                  <a:pt x="1464851" y="3665270"/>
                </a:cubicBezTo>
                <a:cubicBezTo>
                  <a:pt x="1464851" y="3665270"/>
                  <a:pt x="1469523" y="3664273"/>
                  <a:pt x="1469523" y="3664273"/>
                </a:cubicBezTo>
                <a:close/>
                <a:moveTo>
                  <a:pt x="1961674" y="3623805"/>
                </a:moveTo>
                <a:lnTo>
                  <a:pt x="1961195" y="3627779"/>
                </a:lnTo>
                <a:lnTo>
                  <a:pt x="1960794" y="3627086"/>
                </a:lnTo>
                <a:cubicBezTo>
                  <a:pt x="1960794" y="3627086"/>
                  <a:pt x="1960794" y="3627086"/>
                  <a:pt x="1961674" y="3623805"/>
                </a:cubicBezTo>
                <a:close/>
                <a:moveTo>
                  <a:pt x="6199520" y="3608723"/>
                </a:moveTo>
                <a:cubicBezTo>
                  <a:pt x="6189150" y="3634846"/>
                  <a:pt x="6186664" y="3679206"/>
                  <a:pt x="6184735" y="3707510"/>
                </a:cubicBezTo>
                <a:cubicBezTo>
                  <a:pt x="6172479" y="3706143"/>
                  <a:pt x="6159367" y="3756759"/>
                  <a:pt x="6163438" y="3775812"/>
                </a:cubicBezTo>
                <a:cubicBezTo>
                  <a:pt x="6163438" y="3775812"/>
                  <a:pt x="6163438" y="3775812"/>
                  <a:pt x="6164252" y="3779623"/>
                </a:cubicBezTo>
                <a:cubicBezTo>
                  <a:pt x="6164252" y="3779623"/>
                  <a:pt x="6161253" y="3784247"/>
                  <a:pt x="6161253" y="3784247"/>
                </a:cubicBezTo>
                <a:cubicBezTo>
                  <a:pt x="6162069" y="3788059"/>
                  <a:pt x="6165881" y="3787245"/>
                  <a:pt x="6165881" y="3787245"/>
                </a:cubicBezTo>
                <a:cubicBezTo>
                  <a:pt x="6169695" y="3786429"/>
                  <a:pt x="6168881" y="3782617"/>
                  <a:pt x="6168881" y="3782617"/>
                </a:cubicBezTo>
                <a:cubicBezTo>
                  <a:pt x="6161510" y="3804116"/>
                  <a:pt x="6151697" y="3814180"/>
                  <a:pt x="6144582" y="3855546"/>
                </a:cubicBezTo>
                <a:cubicBezTo>
                  <a:pt x="6145397" y="3859358"/>
                  <a:pt x="6141585" y="3860172"/>
                  <a:pt x="6142399" y="3863981"/>
                </a:cubicBezTo>
                <a:cubicBezTo>
                  <a:pt x="6143213" y="3867791"/>
                  <a:pt x="6139398" y="3868606"/>
                  <a:pt x="6139398" y="3868606"/>
                </a:cubicBezTo>
                <a:cubicBezTo>
                  <a:pt x="6141026" y="3876229"/>
                  <a:pt x="6141026" y="3876229"/>
                  <a:pt x="6144841" y="3875415"/>
                </a:cubicBezTo>
                <a:cubicBezTo>
                  <a:pt x="6141840" y="3880038"/>
                  <a:pt x="6137470" y="3896910"/>
                  <a:pt x="6133657" y="3897726"/>
                </a:cubicBezTo>
                <a:cubicBezTo>
                  <a:pt x="6125173" y="3951336"/>
                  <a:pt x="6094619" y="4013646"/>
                  <a:pt x="6089949" y="4066444"/>
                </a:cubicBezTo>
                <a:lnTo>
                  <a:pt x="6092651" y="4060432"/>
                </a:lnTo>
                <a:lnTo>
                  <a:pt x="6092947" y="4061819"/>
                </a:lnTo>
                <a:cubicBezTo>
                  <a:pt x="6089949" y="4066444"/>
                  <a:pt x="6089949" y="4066444"/>
                  <a:pt x="6090763" y="4070255"/>
                </a:cubicBezTo>
                <a:cubicBezTo>
                  <a:pt x="6090763" y="4070255"/>
                  <a:pt x="6094575" y="4069439"/>
                  <a:pt x="6094575" y="4069439"/>
                </a:cubicBezTo>
                <a:cubicBezTo>
                  <a:pt x="6097575" y="4064815"/>
                  <a:pt x="6097575" y="4064815"/>
                  <a:pt x="6096761" y="4061003"/>
                </a:cubicBezTo>
                <a:cubicBezTo>
                  <a:pt x="6098389" y="4068625"/>
                  <a:pt x="6094833" y="4089307"/>
                  <a:pt x="6093461" y="4101553"/>
                </a:cubicBezTo>
                <a:cubicBezTo>
                  <a:pt x="6092647" y="4097743"/>
                  <a:pt x="6092647" y="4097743"/>
                  <a:pt x="6092647" y="4097743"/>
                </a:cubicBezTo>
                <a:cubicBezTo>
                  <a:pt x="6092647" y="4097743"/>
                  <a:pt x="6089647" y="4102367"/>
                  <a:pt x="6090461" y="4106179"/>
                </a:cubicBezTo>
                <a:cubicBezTo>
                  <a:pt x="6086648" y="4106993"/>
                  <a:pt x="6087462" y="4110804"/>
                  <a:pt x="6087462" y="4110804"/>
                </a:cubicBezTo>
                <a:cubicBezTo>
                  <a:pt x="6076534" y="4152985"/>
                  <a:pt x="6060166" y="4188356"/>
                  <a:pt x="6037541" y="4213114"/>
                </a:cubicBezTo>
                <a:cubicBezTo>
                  <a:pt x="6041354" y="4212298"/>
                  <a:pt x="6040540" y="4208487"/>
                  <a:pt x="6040540" y="4208487"/>
                </a:cubicBezTo>
                <a:cubicBezTo>
                  <a:pt x="6039726" y="4204676"/>
                  <a:pt x="6039726" y="4204676"/>
                  <a:pt x="6035913" y="4205492"/>
                </a:cubicBezTo>
                <a:cubicBezTo>
                  <a:pt x="6035913" y="4205492"/>
                  <a:pt x="6036727" y="4209302"/>
                  <a:pt x="6036727" y="4209302"/>
                </a:cubicBezTo>
                <a:cubicBezTo>
                  <a:pt x="6036727" y="4209302"/>
                  <a:pt x="6036727" y="4209302"/>
                  <a:pt x="6037541" y="4213114"/>
                </a:cubicBezTo>
                <a:cubicBezTo>
                  <a:pt x="6033727" y="4213928"/>
                  <a:pt x="6034541" y="4217738"/>
                  <a:pt x="6034541" y="4217738"/>
                </a:cubicBezTo>
                <a:cubicBezTo>
                  <a:pt x="6029913" y="4214742"/>
                  <a:pt x="6024727" y="4227804"/>
                  <a:pt x="6019543" y="4240865"/>
                </a:cubicBezTo>
                <a:cubicBezTo>
                  <a:pt x="6024171" y="4243861"/>
                  <a:pt x="6026355" y="4235425"/>
                  <a:pt x="6026355" y="4235425"/>
                </a:cubicBezTo>
                <a:cubicBezTo>
                  <a:pt x="6027169" y="4239235"/>
                  <a:pt x="6027169" y="4239235"/>
                  <a:pt x="6027169" y="4239235"/>
                </a:cubicBezTo>
                <a:cubicBezTo>
                  <a:pt x="6027984" y="4243047"/>
                  <a:pt x="6027984" y="4243047"/>
                  <a:pt x="6027984" y="4243047"/>
                </a:cubicBezTo>
                <a:cubicBezTo>
                  <a:pt x="6027984" y="4243047"/>
                  <a:pt x="6030985" y="4238420"/>
                  <a:pt x="6030985" y="4238420"/>
                </a:cubicBezTo>
                <a:cubicBezTo>
                  <a:pt x="6025799" y="4251482"/>
                  <a:pt x="6029612" y="4250666"/>
                  <a:pt x="6021427" y="4268354"/>
                </a:cubicBezTo>
                <a:cubicBezTo>
                  <a:pt x="6020613" y="4264544"/>
                  <a:pt x="6020613" y="4264544"/>
                  <a:pt x="6020613" y="4264544"/>
                </a:cubicBezTo>
                <a:cubicBezTo>
                  <a:pt x="6020613" y="4264544"/>
                  <a:pt x="6020613" y="4264544"/>
                  <a:pt x="6023613" y="4259918"/>
                </a:cubicBezTo>
                <a:cubicBezTo>
                  <a:pt x="6022799" y="4256108"/>
                  <a:pt x="6022799" y="4256108"/>
                  <a:pt x="6022799" y="4256108"/>
                </a:cubicBezTo>
                <a:cubicBezTo>
                  <a:pt x="6018985" y="4256922"/>
                  <a:pt x="6015986" y="4261548"/>
                  <a:pt x="6016800" y="4265358"/>
                </a:cubicBezTo>
                <a:cubicBezTo>
                  <a:pt x="6016800" y="4265358"/>
                  <a:pt x="6012987" y="4266173"/>
                  <a:pt x="6013801" y="4269984"/>
                </a:cubicBezTo>
                <a:cubicBezTo>
                  <a:pt x="6006175" y="4271612"/>
                  <a:pt x="5997175" y="4285488"/>
                  <a:pt x="5985177" y="4303990"/>
                </a:cubicBezTo>
                <a:cubicBezTo>
                  <a:pt x="5976993" y="4321677"/>
                  <a:pt x="5969622" y="4343174"/>
                  <a:pt x="5968249" y="4355422"/>
                </a:cubicBezTo>
                <a:cubicBezTo>
                  <a:pt x="5968249" y="4355422"/>
                  <a:pt x="5968249" y="4355422"/>
                  <a:pt x="5964437" y="4356236"/>
                </a:cubicBezTo>
                <a:cubicBezTo>
                  <a:pt x="5964437" y="4356236"/>
                  <a:pt x="5961437" y="4360860"/>
                  <a:pt x="5962251" y="4364670"/>
                </a:cubicBezTo>
                <a:cubicBezTo>
                  <a:pt x="5958437" y="4365486"/>
                  <a:pt x="5958437" y="4365486"/>
                  <a:pt x="5958437" y="4365486"/>
                </a:cubicBezTo>
                <a:cubicBezTo>
                  <a:pt x="5959251" y="4369296"/>
                  <a:pt x="5959251" y="4369296"/>
                  <a:pt x="5959251" y="4369296"/>
                </a:cubicBezTo>
                <a:cubicBezTo>
                  <a:pt x="5954067" y="4382358"/>
                  <a:pt x="5949439" y="4379362"/>
                  <a:pt x="5945069" y="4396235"/>
                </a:cubicBezTo>
                <a:cubicBezTo>
                  <a:pt x="5946697" y="4403855"/>
                  <a:pt x="5951881" y="4390793"/>
                  <a:pt x="5955695" y="4389979"/>
                </a:cubicBezTo>
                <a:cubicBezTo>
                  <a:pt x="5955695" y="4389979"/>
                  <a:pt x="5956509" y="4393791"/>
                  <a:pt x="5956509" y="4393791"/>
                </a:cubicBezTo>
                <a:cubicBezTo>
                  <a:pt x="5957323" y="4397601"/>
                  <a:pt x="5960323" y="4392975"/>
                  <a:pt x="5959509" y="4389164"/>
                </a:cubicBezTo>
                <a:cubicBezTo>
                  <a:pt x="5963323" y="4388350"/>
                  <a:pt x="5963323" y="4388350"/>
                  <a:pt x="5963323" y="4388350"/>
                </a:cubicBezTo>
                <a:cubicBezTo>
                  <a:pt x="5958137" y="4401410"/>
                  <a:pt x="5949139" y="4415286"/>
                  <a:pt x="5943140" y="4424538"/>
                </a:cubicBezTo>
                <a:cubicBezTo>
                  <a:pt x="5933884" y="4418547"/>
                  <a:pt x="5933884" y="4418547"/>
                  <a:pt x="5933884" y="4418547"/>
                </a:cubicBezTo>
                <a:cubicBezTo>
                  <a:pt x="5921072" y="4433236"/>
                  <a:pt x="5908260" y="4447927"/>
                  <a:pt x="5895447" y="4462619"/>
                </a:cubicBezTo>
                <a:cubicBezTo>
                  <a:pt x="5887263" y="4480304"/>
                  <a:pt x="5892705" y="4487111"/>
                  <a:pt x="5880707" y="4505613"/>
                </a:cubicBezTo>
                <a:cubicBezTo>
                  <a:pt x="5870893" y="4515679"/>
                  <a:pt x="5861081" y="4525744"/>
                  <a:pt x="5846083" y="4548870"/>
                </a:cubicBezTo>
                <a:cubicBezTo>
                  <a:pt x="5840898" y="4561932"/>
                  <a:pt x="5852339" y="4559487"/>
                  <a:pt x="5839527" y="4574178"/>
                </a:cubicBezTo>
                <a:cubicBezTo>
                  <a:pt x="5798904" y="4626687"/>
                  <a:pt x="5769165" y="4692807"/>
                  <a:pt x="5727729" y="4741505"/>
                </a:cubicBezTo>
                <a:cubicBezTo>
                  <a:pt x="5757167" y="4711309"/>
                  <a:pt x="5784163" y="4669680"/>
                  <a:pt x="5808417" y="4652545"/>
                </a:cubicBezTo>
                <a:cubicBezTo>
                  <a:pt x="5824787" y="4617173"/>
                  <a:pt x="5848781" y="4580169"/>
                  <a:pt x="5869779" y="4547793"/>
                </a:cubicBezTo>
                <a:cubicBezTo>
                  <a:pt x="5870593" y="4551603"/>
                  <a:pt x="5870593" y="4551603"/>
                  <a:pt x="5870593" y="4551603"/>
                </a:cubicBezTo>
                <a:cubicBezTo>
                  <a:pt x="5867593" y="4556229"/>
                  <a:pt x="5867593" y="4556229"/>
                  <a:pt x="5868407" y="4560039"/>
                </a:cubicBezTo>
                <a:cubicBezTo>
                  <a:pt x="5868407" y="4560039"/>
                  <a:pt x="5872222" y="4559224"/>
                  <a:pt x="5871408" y="4555413"/>
                </a:cubicBezTo>
                <a:cubicBezTo>
                  <a:pt x="5878220" y="4549973"/>
                  <a:pt x="5878220" y="4549973"/>
                  <a:pt x="5878220" y="4549973"/>
                </a:cubicBezTo>
                <a:cubicBezTo>
                  <a:pt x="5875221" y="4554598"/>
                  <a:pt x="5872222" y="4559224"/>
                  <a:pt x="5869221" y="4563850"/>
                </a:cubicBezTo>
                <a:cubicBezTo>
                  <a:pt x="5893476" y="4546714"/>
                  <a:pt x="5914473" y="4514338"/>
                  <a:pt x="5934654" y="4478149"/>
                </a:cubicBezTo>
                <a:cubicBezTo>
                  <a:pt x="5954024" y="4438150"/>
                  <a:pt x="5976392" y="4393527"/>
                  <a:pt x="5995761" y="4353528"/>
                </a:cubicBezTo>
                <a:cubicBezTo>
                  <a:pt x="6007759" y="4335026"/>
                  <a:pt x="6024942" y="4303464"/>
                  <a:pt x="6037497" y="4268905"/>
                </a:cubicBezTo>
                <a:cubicBezTo>
                  <a:pt x="6054681" y="4237344"/>
                  <a:pt x="6063422" y="4203598"/>
                  <a:pt x="6066979" y="4182916"/>
                </a:cubicBezTo>
                <a:cubicBezTo>
                  <a:pt x="6078162" y="4160604"/>
                  <a:pt x="6088532" y="4134483"/>
                  <a:pt x="6092089" y="4113800"/>
                </a:cubicBezTo>
                <a:cubicBezTo>
                  <a:pt x="6092089" y="4113800"/>
                  <a:pt x="6095903" y="4112984"/>
                  <a:pt x="6095089" y="4109174"/>
                </a:cubicBezTo>
                <a:cubicBezTo>
                  <a:pt x="6098089" y="4104550"/>
                  <a:pt x="6098089" y="4104550"/>
                  <a:pt x="6097275" y="4100738"/>
                </a:cubicBezTo>
                <a:cubicBezTo>
                  <a:pt x="6124013" y="4039243"/>
                  <a:pt x="6133313" y="3989443"/>
                  <a:pt x="6147797" y="3926580"/>
                </a:cubicBezTo>
                <a:cubicBezTo>
                  <a:pt x="6158423" y="3920325"/>
                  <a:pt x="6157052" y="3932572"/>
                  <a:pt x="6161681" y="3935566"/>
                </a:cubicBezTo>
                <a:cubicBezTo>
                  <a:pt x="6168493" y="3930128"/>
                  <a:pt x="6170678" y="3921692"/>
                  <a:pt x="6176677" y="3912441"/>
                </a:cubicBezTo>
                <a:cubicBezTo>
                  <a:pt x="6173679" y="3917066"/>
                  <a:pt x="6174493" y="3920876"/>
                  <a:pt x="6174493" y="3920876"/>
                </a:cubicBezTo>
                <a:cubicBezTo>
                  <a:pt x="6171492" y="3925502"/>
                  <a:pt x="6171492" y="3925502"/>
                  <a:pt x="6172306" y="3929312"/>
                </a:cubicBezTo>
                <a:cubicBezTo>
                  <a:pt x="6176121" y="3928497"/>
                  <a:pt x="6175307" y="3924687"/>
                  <a:pt x="6175307" y="3924687"/>
                </a:cubicBezTo>
                <a:cubicBezTo>
                  <a:pt x="6178306" y="3920062"/>
                  <a:pt x="6177492" y="3916252"/>
                  <a:pt x="6177492" y="3916252"/>
                </a:cubicBezTo>
                <a:cubicBezTo>
                  <a:pt x="6177492" y="3916252"/>
                  <a:pt x="6180491" y="3911626"/>
                  <a:pt x="6180491" y="3911626"/>
                </a:cubicBezTo>
                <a:cubicBezTo>
                  <a:pt x="6182677" y="3903190"/>
                  <a:pt x="6184863" y="3894755"/>
                  <a:pt x="6187861" y="3890129"/>
                </a:cubicBezTo>
                <a:cubicBezTo>
                  <a:pt x="6187861" y="3890129"/>
                  <a:pt x="6187861" y="3890129"/>
                  <a:pt x="6187047" y="3886319"/>
                </a:cubicBezTo>
                <a:cubicBezTo>
                  <a:pt x="6187047" y="3886319"/>
                  <a:pt x="6186233" y="3882508"/>
                  <a:pt x="6186233" y="3882508"/>
                </a:cubicBezTo>
                <a:lnTo>
                  <a:pt x="6183373" y="3883119"/>
                </a:lnTo>
                <a:lnTo>
                  <a:pt x="6183513" y="3879104"/>
                </a:lnTo>
                <a:cubicBezTo>
                  <a:pt x="6183107" y="3877200"/>
                  <a:pt x="6182699" y="3875294"/>
                  <a:pt x="6183791" y="3871076"/>
                </a:cubicBezTo>
                <a:cubicBezTo>
                  <a:pt x="6177536" y="3860460"/>
                  <a:pt x="6174793" y="3884952"/>
                  <a:pt x="6167166" y="3886581"/>
                </a:cubicBezTo>
                <a:cubicBezTo>
                  <a:pt x="6170722" y="3865899"/>
                  <a:pt x="6166095" y="3862904"/>
                  <a:pt x="6168280" y="3854469"/>
                </a:cubicBezTo>
                <a:cubicBezTo>
                  <a:pt x="6163653" y="3851471"/>
                  <a:pt x="6163653" y="3851471"/>
                  <a:pt x="6163653" y="3851471"/>
                </a:cubicBezTo>
                <a:cubicBezTo>
                  <a:pt x="6163653" y="3851471"/>
                  <a:pt x="6163653" y="3851471"/>
                  <a:pt x="6167465" y="3850657"/>
                </a:cubicBezTo>
                <a:cubicBezTo>
                  <a:pt x="6167465" y="3850657"/>
                  <a:pt x="6166651" y="3846847"/>
                  <a:pt x="6166651" y="3846847"/>
                </a:cubicBezTo>
                <a:cubicBezTo>
                  <a:pt x="6169652" y="3842221"/>
                  <a:pt x="6169652" y="3842221"/>
                  <a:pt x="6165837" y="3843036"/>
                </a:cubicBezTo>
                <a:cubicBezTo>
                  <a:pt x="6165022" y="3839226"/>
                  <a:pt x="6165022" y="3839226"/>
                  <a:pt x="6165022" y="3839226"/>
                </a:cubicBezTo>
                <a:cubicBezTo>
                  <a:pt x="6174579" y="3809291"/>
                  <a:pt x="6184949" y="3783170"/>
                  <a:pt x="6175693" y="3777178"/>
                </a:cubicBezTo>
                <a:cubicBezTo>
                  <a:pt x="6171880" y="3777993"/>
                  <a:pt x="6171880" y="3777993"/>
                  <a:pt x="6171880" y="3777993"/>
                </a:cubicBezTo>
                <a:cubicBezTo>
                  <a:pt x="6175693" y="3777178"/>
                  <a:pt x="6174879" y="3773367"/>
                  <a:pt x="6174879" y="3773367"/>
                </a:cubicBezTo>
                <a:cubicBezTo>
                  <a:pt x="6178693" y="3772553"/>
                  <a:pt x="6177065" y="3764931"/>
                  <a:pt x="6180065" y="3760306"/>
                </a:cubicBezTo>
                <a:cubicBezTo>
                  <a:pt x="6179251" y="3756496"/>
                  <a:pt x="6179251" y="3756496"/>
                  <a:pt x="6175436" y="3757310"/>
                </a:cubicBezTo>
                <a:cubicBezTo>
                  <a:pt x="6186063" y="3751055"/>
                  <a:pt x="6192619" y="3725749"/>
                  <a:pt x="6197548" y="3692818"/>
                </a:cubicBezTo>
                <a:cubicBezTo>
                  <a:pt x="6202477" y="3659890"/>
                  <a:pt x="6199777" y="3628590"/>
                  <a:pt x="6199520" y="3608723"/>
                </a:cubicBezTo>
                <a:close/>
                <a:moveTo>
                  <a:pt x="6065238" y="3308795"/>
                </a:moveTo>
                <a:lnTo>
                  <a:pt x="6065531" y="3314628"/>
                </a:lnTo>
                <a:cubicBezTo>
                  <a:pt x="6065619" y="3535954"/>
                  <a:pt x="6032197" y="3753635"/>
                  <a:pt x="5962661" y="3968210"/>
                </a:cubicBezTo>
                <a:cubicBezTo>
                  <a:pt x="5923735" y="4086245"/>
                  <a:pt x="5863115" y="4192627"/>
                  <a:pt x="5809937" y="4303923"/>
                </a:cubicBezTo>
                <a:cubicBezTo>
                  <a:pt x="5743915" y="4446814"/>
                  <a:pt x="5660651" y="4577784"/>
                  <a:pt x="5551706" y="4690196"/>
                </a:cubicBezTo>
                <a:cubicBezTo>
                  <a:pt x="5541612" y="4700629"/>
                  <a:pt x="5535239" y="4713519"/>
                  <a:pt x="5516536" y="4707050"/>
                </a:cubicBezTo>
                <a:cubicBezTo>
                  <a:pt x="5511453" y="4704228"/>
                  <a:pt x="5505908" y="4708581"/>
                  <a:pt x="5503087" y="4713664"/>
                </a:cubicBezTo>
                <a:cubicBezTo>
                  <a:pt x="5442689" y="4786530"/>
                  <a:pt x="5375216" y="4853121"/>
                  <a:pt x="5304022" y="4917255"/>
                </a:cubicBezTo>
                <a:cubicBezTo>
                  <a:pt x="5302296" y="4918251"/>
                  <a:pt x="5301565" y="4920976"/>
                  <a:pt x="5300471" y="4925062"/>
                </a:cubicBezTo>
                <a:cubicBezTo>
                  <a:pt x="5316350" y="4936615"/>
                  <a:pt x="5328341" y="4935449"/>
                  <a:pt x="5343981" y="4920662"/>
                </a:cubicBezTo>
                <a:cubicBezTo>
                  <a:pt x="5452365" y="4821238"/>
                  <a:pt x="5563109" y="4723908"/>
                  <a:pt x="5655346" y="4608480"/>
                </a:cubicBezTo>
                <a:cubicBezTo>
                  <a:pt x="5805256" y="4419455"/>
                  <a:pt x="5915500" y="4209583"/>
                  <a:pt x="5983356" y="3978135"/>
                </a:cubicBezTo>
                <a:cubicBezTo>
                  <a:pt x="6021115" y="3848108"/>
                  <a:pt x="6058875" y="3718084"/>
                  <a:pt x="6073117" y="3583217"/>
                </a:cubicBezTo>
                <a:lnTo>
                  <a:pt x="6074066" y="3578467"/>
                </a:lnTo>
                <a:lnTo>
                  <a:pt x="6079369" y="3507090"/>
                </a:lnTo>
                <a:cubicBezTo>
                  <a:pt x="6079795" y="3459249"/>
                  <a:pt x="6077335" y="3411548"/>
                  <a:pt x="6072751" y="3363985"/>
                </a:cubicBezTo>
                <a:close/>
                <a:moveTo>
                  <a:pt x="2047326" y="3281632"/>
                </a:moveTo>
                <a:lnTo>
                  <a:pt x="2045645" y="3284178"/>
                </a:lnTo>
                <a:lnTo>
                  <a:pt x="2047343" y="3286585"/>
                </a:lnTo>
                <a:close/>
                <a:moveTo>
                  <a:pt x="2051036" y="3201671"/>
                </a:moveTo>
                <a:lnTo>
                  <a:pt x="2050661" y="3206416"/>
                </a:lnTo>
                <a:cubicBezTo>
                  <a:pt x="2050023" y="3213716"/>
                  <a:pt x="2049494" y="3220607"/>
                  <a:pt x="2049263" y="3226807"/>
                </a:cubicBezTo>
                <a:lnTo>
                  <a:pt x="2049406" y="3233130"/>
                </a:lnTo>
                <a:close/>
                <a:moveTo>
                  <a:pt x="1495570" y="3077486"/>
                </a:moveTo>
                <a:cubicBezTo>
                  <a:pt x="1496569" y="3082159"/>
                  <a:pt x="1496569" y="3082159"/>
                  <a:pt x="1496569" y="3082159"/>
                </a:cubicBezTo>
                <a:cubicBezTo>
                  <a:pt x="1496569" y="3082159"/>
                  <a:pt x="1491897" y="3083156"/>
                  <a:pt x="1491897" y="3083156"/>
                </a:cubicBezTo>
                <a:cubicBezTo>
                  <a:pt x="1495570" y="3077486"/>
                  <a:pt x="1495570" y="3077486"/>
                  <a:pt x="1495570" y="3077486"/>
                </a:cubicBezTo>
                <a:close/>
                <a:moveTo>
                  <a:pt x="2063000" y="3065542"/>
                </a:moveTo>
                <a:lnTo>
                  <a:pt x="2061195" y="3075253"/>
                </a:lnTo>
                <a:cubicBezTo>
                  <a:pt x="2060063" y="3083575"/>
                  <a:pt x="2059108" y="3092878"/>
                  <a:pt x="2058277" y="3102543"/>
                </a:cubicBezTo>
                <a:lnTo>
                  <a:pt x="2056929" y="3122128"/>
                </a:lnTo>
                <a:close/>
                <a:moveTo>
                  <a:pt x="6487598" y="3056185"/>
                </a:moveTo>
                <a:cubicBezTo>
                  <a:pt x="6488597" y="3060857"/>
                  <a:pt x="6493268" y="3059858"/>
                  <a:pt x="6493268" y="3059858"/>
                </a:cubicBezTo>
                <a:cubicBezTo>
                  <a:pt x="6488597" y="3060857"/>
                  <a:pt x="6488597" y="3060857"/>
                  <a:pt x="6488597" y="3060857"/>
                </a:cubicBezTo>
                <a:cubicBezTo>
                  <a:pt x="6487598" y="3056185"/>
                  <a:pt x="6487598" y="3056185"/>
                  <a:pt x="6487598" y="3056185"/>
                </a:cubicBezTo>
                <a:close/>
                <a:moveTo>
                  <a:pt x="6485963" y="3002807"/>
                </a:moveTo>
                <a:cubicBezTo>
                  <a:pt x="6493945" y="3040177"/>
                  <a:pt x="6496941" y="3054189"/>
                  <a:pt x="6508597" y="3085888"/>
                </a:cubicBezTo>
                <a:cubicBezTo>
                  <a:pt x="6512769" y="3082554"/>
                  <a:pt x="6517021" y="3085309"/>
                  <a:pt x="6520853" y="3091817"/>
                </a:cubicBezTo>
                <a:lnTo>
                  <a:pt x="6530564" y="3120178"/>
                </a:lnTo>
                <a:lnTo>
                  <a:pt x="6530564" y="3206162"/>
                </a:lnTo>
                <a:lnTo>
                  <a:pt x="6521209" y="3190646"/>
                </a:lnTo>
                <a:cubicBezTo>
                  <a:pt x="6526878" y="3194319"/>
                  <a:pt x="6526878" y="3194319"/>
                  <a:pt x="6525881" y="3189649"/>
                </a:cubicBezTo>
                <a:cubicBezTo>
                  <a:pt x="6529555" y="3183979"/>
                  <a:pt x="6523885" y="3180305"/>
                  <a:pt x="6523885" y="3180305"/>
                </a:cubicBezTo>
                <a:cubicBezTo>
                  <a:pt x="6523885" y="3180305"/>
                  <a:pt x="6523885" y="3180305"/>
                  <a:pt x="6522887" y="3175635"/>
                </a:cubicBezTo>
                <a:cubicBezTo>
                  <a:pt x="6529235" y="3159627"/>
                  <a:pt x="6512229" y="3148606"/>
                  <a:pt x="6517578" y="3127927"/>
                </a:cubicBezTo>
                <a:cubicBezTo>
                  <a:pt x="6512907" y="3128925"/>
                  <a:pt x="6512907" y="3128925"/>
                  <a:pt x="6512907" y="3128925"/>
                </a:cubicBezTo>
                <a:cubicBezTo>
                  <a:pt x="6517578" y="3127927"/>
                  <a:pt x="6516581" y="3123256"/>
                  <a:pt x="6516581" y="3123256"/>
                </a:cubicBezTo>
                <a:cubicBezTo>
                  <a:pt x="6515583" y="3118585"/>
                  <a:pt x="6515583" y="3118585"/>
                  <a:pt x="6510911" y="3119583"/>
                </a:cubicBezTo>
                <a:cubicBezTo>
                  <a:pt x="6507917" y="3105571"/>
                  <a:pt x="6504923" y="3091557"/>
                  <a:pt x="6504923" y="3091557"/>
                </a:cubicBezTo>
                <a:cubicBezTo>
                  <a:pt x="6501930" y="3077543"/>
                  <a:pt x="6502249" y="3101897"/>
                  <a:pt x="6497260" y="3078542"/>
                </a:cubicBezTo>
                <a:cubicBezTo>
                  <a:pt x="6502927" y="3082216"/>
                  <a:pt x="6506600" y="3076546"/>
                  <a:pt x="6500931" y="3072873"/>
                </a:cubicBezTo>
                <a:cubicBezTo>
                  <a:pt x="6495263" y="3069200"/>
                  <a:pt x="6495583" y="3093553"/>
                  <a:pt x="6490593" y="3070198"/>
                </a:cubicBezTo>
                <a:cubicBezTo>
                  <a:pt x="6490593" y="3070198"/>
                  <a:pt x="6490593" y="3070198"/>
                  <a:pt x="6495263" y="3069200"/>
                </a:cubicBezTo>
                <a:cubicBezTo>
                  <a:pt x="6495263" y="3069200"/>
                  <a:pt x="6495263" y="3069200"/>
                  <a:pt x="6494265" y="3064529"/>
                </a:cubicBezTo>
                <a:cubicBezTo>
                  <a:pt x="6494265" y="3064529"/>
                  <a:pt x="6493268" y="3059858"/>
                  <a:pt x="6493268" y="3059858"/>
                </a:cubicBezTo>
                <a:cubicBezTo>
                  <a:pt x="6492269" y="3055188"/>
                  <a:pt x="6492269" y="3055188"/>
                  <a:pt x="6492269" y="3055188"/>
                </a:cubicBezTo>
                <a:cubicBezTo>
                  <a:pt x="6491272" y="3050515"/>
                  <a:pt x="6491272" y="3050515"/>
                  <a:pt x="6491272" y="3050515"/>
                </a:cubicBezTo>
                <a:cubicBezTo>
                  <a:pt x="6495941" y="3049518"/>
                  <a:pt x="6494945" y="3044847"/>
                  <a:pt x="6493945" y="3040177"/>
                </a:cubicBezTo>
                <a:cubicBezTo>
                  <a:pt x="6489275" y="3041174"/>
                  <a:pt x="6488277" y="3036503"/>
                  <a:pt x="6487279" y="3031831"/>
                </a:cubicBezTo>
                <a:cubicBezTo>
                  <a:pt x="6490952" y="3026163"/>
                  <a:pt x="6487959" y="3012150"/>
                  <a:pt x="6485963" y="3002807"/>
                </a:cubicBezTo>
                <a:close/>
                <a:moveTo>
                  <a:pt x="2135961" y="2977892"/>
                </a:moveTo>
                <a:lnTo>
                  <a:pt x="2135002" y="2982694"/>
                </a:lnTo>
                <a:lnTo>
                  <a:pt x="2136350" y="2985028"/>
                </a:lnTo>
                <a:cubicBezTo>
                  <a:pt x="2137229" y="2981748"/>
                  <a:pt x="2138107" y="2978468"/>
                  <a:pt x="2138107" y="2978468"/>
                </a:cubicBezTo>
                <a:close/>
                <a:moveTo>
                  <a:pt x="1530525" y="2870743"/>
                </a:moveTo>
                <a:lnTo>
                  <a:pt x="1530389" y="2874680"/>
                </a:lnTo>
                <a:cubicBezTo>
                  <a:pt x="1530389" y="2874680"/>
                  <a:pt x="1530389" y="2874680"/>
                  <a:pt x="1526716" y="2880348"/>
                </a:cubicBezTo>
                <a:close/>
                <a:moveTo>
                  <a:pt x="1549890" y="2806826"/>
                </a:moveTo>
                <a:lnTo>
                  <a:pt x="1550113" y="2806971"/>
                </a:lnTo>
                <a:lnTo>
                  <a:pt x="1549629" y="2807814"/>
                </a:lnTo>
                <a:close/>
                <a:moveTo>
                  <a:pt x="2190201" y="2770932"/>
                </a:moveTo>
                <a:cubicBezTo>
                  <a:pt x="2189323" y="2774211"/>
                  <a:pt x="2189323" y="2774211"/>
                  <a:pt x="2189323" y="2774211"/>
                </a:cubicBezTo>
                <a:cubicBezTo>
                  <a:pt x="2189323" y="2774211"/>
                  <a:pt x="2189323" y="2774211"/>
                  <a:pt x="2188443" y="2777491"/>
                </a:cubicBezTo>
                <a:cubicBezTo>
                  <a:pt x="2187564" y="2780772"/>
                  <a:pt x="2185806" y="2787331"/>
                  <a:pt x="2184927" y="2790612"/>
                </a:cubicBezTo>
                <a:lnTo>
                  <a:pt x="2181290" y="2797164"/>
                </a:lnTo>
                <a:close/>
                <a:moveTo>
                  <a:pt x="6368398" y="2681145"/>
                </a:moveTo>
                <a:cubicBezTo>
                  <a:pt x="6374068" y="2684818"/>
                  <a:pt x="6375065" y="2689491"/>
                  <a:pt x="6376065" y="2694161"/>
                </a:cubicBezTo>
                <a:cubicBezTo>
                  <a:pt x="6376065" y="2694161"/>
                  <a:pt x="6376065" y="2694161"/>
                  <a:pt x="6377063" y="2698832"/>
                </a:cubicBezTo>
                <a:cubicBezTo>
                  <a:pt x="6378061" y="2703503"/>
                  <a:pt x="6378061" y="2703503"/>
                  <a:pt x="6378061" y="2703503"/>
                </a:cubicBezTo>
                <a:lnTo>
                  <a:pt x="6379057" y="2708174"/>
                </a:lnTo>
                <a:cubicBezTo>
                  <a:pt x="6379057" y="2708174"/>
                  <a:pt x="6378061" y="2703503"/>
                  <a:pt x="6372391" y="2699831"/>
                </a:cubicBezTo>
                <a:cubicBezTo>
                  <a:pt x="6370395" y="2690488"/>
                  <a:pt x="6369397" y="2685816"/>
                  <a:pt x="6368398" y="2681145"/>
                </a:cubicBezTo>
                <a:close/>
                <a:moveTo>
                  <a:pt x="1615952" y="2612189"/>
                </a:moveTo>
                <a:cubicBezTo>
                  <a:pt x="1616951" y="2616860"/>
                  <a:pt x="1616951" y="2616860"/>
                  <a:pt x="1617948" y="2621531"/>
                </a:cubicBezTo>
                <a:cubicBezTo>
                  <a:pt x="1605931" y="2633867"/>
                  <a:pt x="1597227" y="2684569"/>
                  <a:pt x="1578861" y="2712914"/>
                </a:cubicBezTo>
                <a:cubicBezTo>
                  <a:pt x="1581695" y="2714750"/>
                  <a:pt x="1579270" y="2726259"/>
                  <a:pt x="1573966" y="2741433"/>
                </a:cubicBezTo>
                <a:lnTo>
                  <a:pt x="1556905" y="2780304"/>
                </a:lnTo>
                <a:lnTo>
                  <a:pt x="1579289" y="2695699"/>
                </a:lnTo>
                <a:lnTo>
                  <a:pt x="1595842" y="2645791"/>
                </a:lnTo>
                <a:lnTo>
                  <a:pt x="1603256" y="2644207"/>
                </a:lnTo>
                <a:cubicBezTo>
                  <a:pt x="1605931" y="2633867"/>
                  <a:pt x="1608607" y="2623526"/>
                  <a:pt x="1612279" y="2617859"/>
                </a:cubicBezTo>
                <a:cubicBezTo>
                  <a:pt x="1612279" y="2617859"/>
                  <a:pt x="1615952" y="2612189"/>
                  <a:pt x="1615952" y="2612189"/>
                </a:cubicBezTo>
                <a:close/>
                <a:moveTo>
                  <a:pt x="1613956" y="2602847"/>
                </a:moveTo>
                <a:cubicBezTo>
                  <a:pt x="1614953" y="2607518"/>
                  <a:pt x="1610283" y="2608515"/>
                  <a:pt x="1611280" y="2613188"/>
                </a:cubicBezTo>
                <a:cubicBezTo>
                  <a:pt x="1606611" y="2614185"/>
                  <a:pt x="1607608" y="2618857"/>
                  <a:pt x="1607608" y="2618857"/>
                </a:cubicBezTo>
                <a:lnTo>
                  <a:pt x="1599798" y="2633861"/>
                </a:lnTo>
                <a:lnTo>
                  <a:pt x="1607087" y="2611884"/>
                </a:lnTo>
                <a:lnTo>
                  <a:pt x="1610283" y="2608515"/>
                </a:lnTo>
                <a:lnTo>
                  <a:pt x="1609003" y="2606107"/>
                </a:lnTo>
                <a:lnTo>
                  <a:pt x="1609622" y="2604236"/>
                </a:lnTo>
                <a:close/>
                <a:moveTo>
                  <a:pt x="1612438" y="2595743"/>
                </a:moveTo>
                <a:lnTo>
                  <a:pt x="1612958" y="2598177"/>
                </a:lnTo>
                <a:lnTo>
                  <a:pt x="1611136" y="2599671"/>
                </a:lnTo>
                <a:close/>
                <a:moveTo>
                  <a:pt x="1622980" y="2576498"/>
                </a:moveTo>
                <a:cubicBezTo>
                  <a:pt x="1622980" y="2576498"/>
                  <a:pt x="1619308" y="2582167"/>
                  <a:pt x="1620306" y="2586839"/>
                </a:cubicBezTo>
                <a:cubicBezTo>
                  <a:pt x="1620306" y="2586839"/>
                  <a:pt x="1620306" y="2586839"/>
                  <a:pt x="1619308" y="2582167"/>
                </a:cubicBezTo>
                <a:lnTo>
                  <a:pt x="1616762" y="2582712"/>
                </a:lnTo>
                <a:lnTo>
                  <a:pt x="1618505" y="2577454"/>
                </a:lnTo>
                <a:close/>
                <a:moveTo>
                  <a:pt x="1649502" y="2499886"/>
                </a:moveTo>
                <a:lnTo>
                  <a:pt x="1648634" y="2503325"/>
                </a:lnTo>
                <a:cubicBezTo>
                  <a:pt x="1646391" y="2513192"/>
                  <a:pt x="1649461" y="2506126"/>
                  <a:pt x="1655719" y="2501126"/>
                </a:cubicBezTo>
                <a:cubicBezTo>
                  <a:pt x="1639350" y="2538812"/>
                  <a:pt x="1640347" y="2543482"/>
                  <a:pt x="1625655" y="2566159"/>
                </a:cubicBezTo>
                <a:lnTo>
                  <a:pt x="1621993" y="2566942"/>
                </a:lnTo>
                <a:lnTo>
                  <a:pt x="1623115" y="2563555"/>
                </a:lnTo>
                <a:close/>
                <a:moveTo>
                  <a:pt x="2319373" y="2498792"/>
                </a:moveTo>
                <a:lnTo>
                  <a:pt x="2303814" y="2500188"/>
                </a:lnTo>
                <a:cubicBezTo>
                  <a:pt x="2298499" y="2503283"/>
                  <a:pt x="2294412" y="2509011"/>
                  <a:pt x="2290837" y="2517807"/>
                </a:cubicBezTo>
                <a:cubicBezTo>
                  <a:pt x="2265509" y="2577535"/>
                  <a:pt x="2239517" y="2637059"/>
                  <a:pt x="2215875" y="2697450"/>
                </a:cubicBezTo>
                <a:lnTo>
                  <a:pt x="2209226" y="2715686"/>
                </a:lnTo>
                <a:lnTo>
                  <a:pt x="2208765" y="2718664"/>
                </a:lnTo>
                <a:cubicBezTo>
                  <a:pt x="2205398" y="2730616"/>
                  <a:pt x="2197993" y="2748408"/>
                  <a:pt x="2202915" y="2749726"/>
                </a:cubicBezTo>
                <a:lnTo>
                  <a:pt x="2202035" y="2753007"/>
                </a:lnTo>
                <a:cubicBezTo>
                  <a:pt x="2197877" y="2755408"/>
                  <a:pt x="2196118" y="2761968"/>
                  <a:pt x="2195240" y="2765248"/>
                </a:cubicBezTo>
                <a:cubicBezTo>
                  <a:pt x="2191960" y="2764370"/>
                  <a:pt x="2191960" y="2764370"/>
                  <a:pt x="2191960" y="2764370"/>
                </a:cubicBezTo>
                <a:lnTo>
                  <a:pt x="2191515" y="2764250"/>
                </a:lnTo>
                <a:lnTo>
                  <a:pt x="2182554" y="2788823"/>
                </a:lnTo>
                <a:lnTo>
                  <a:pt x="2178751" y="2801737"/>
                </a:lnTo>
                <a:lnTo>
                  <a:pt x="2181290" y="2797164"/>
                </a:lnTo>
                <a:lnTo>
                  <a:pt x="2172327" y="2823555"/>
                </a:lnTo>
                <a:lnTo>
                  <a:pt x="2164219" y="2851082"/>
                </a:lnTo>
                <a:lnTo>
                  <a:pt x="2161835" y="2861828"/>
                </a:lnTo>
                <a:cubicBezTo>
                  <a:pt x="2160677" y="2867176"/>
                  <a:pt x="2159674" y="2871740"/>
                  <a:pt x="2158794" y="2875021"/>
                </a:cubicBezTo>
                <a:cubicBezTo>
                  <a:pt x="2158794" y="2875021"/>
                  <a:pt x="2157915" y="2878301"/>
                  <a:pt x="2157915" y="2878301"/>
                </a:cubicBezTo>
                <a:lnTo>
                  <a:pt x="2148821" y="2913407"/>
                </a:lnTo>
                <a:lnTo>
                  <a:pt x="2139494" y="2960172"/>
                </a:lnTo>
                <a:lnTo>
                  <a:pt x="2142037" y="2950680"/>
                </a:lnTo>
                <a:cubicBezTo>
                  <a:pt x="2148670" y="2925925"/>
                  <a:pt x="2153944" y="2906242"/>
                  <a:pt x="2161195" y="2879181"/>
                </a:cubicBezTo>
                <a:cubicBezTo>
                  <a:pt x="2163598" y="2883339"/>
                  <a:pt x="2164476" y="2880059"/>
                  <a:pt x="2168636" y="2877658"/>
                </a:cubicBezTo>
                <a:cubicBezTo>
                  <a:pt x="2169514" y="2874377"/>
                  <a:pt x="2169514" y="2874377"/>
                  <a:pt x="2169514" y="2874377"/>
                </a:cubicBezTo>
                <a:cubicBezTo>
                  <a:pt x="2166235" y="2873499"/>
                  <a:pt x="2166235" y="2873499"/>
                  <a:pt x="2166235" y="2873499"/>
                </a:cubicBezTo>
                <a:cubicBezTo>
                  <a:pt x="2170865" y="2843097"/>
                  <a:pt x="2191897" y="2817090"/>
                  <a:pt x="2184693" y="2804613"/>
                </a:cubicBezTo>
                <a:cubicBezTo>
                  <a:pt x="2181412" y="2803733"/>
                  <a:pt x="2181412" y="2803733"/>
                  <a:pt x="2181412" y="2803733"/>
                </a:cubicBezTo>
                <a:cubicBezTo>
                  <a:pt x="2185571" y="2801333"/>
                  <a:pt x="2187329" y="2794772"/>
                  <a:pt x="2188209" y="2791491"/>
                </a:cubicBezTo>
                <a:cubicBezTo>
                  <a:pt x="2189087" y="2788211"/>
                  <a:pt x="2189966" y="2784930"/>
                  <a:pt x="2189966" y="2784930"/>
                </a:cubicBezTo>
                <a:cubicBezTo>
                  <a:pt x="2193245" y="2785808"/>
                  <a:pt x="2199806" y="2787568"/>
                  <a:pt x="2202207" y="2791725"/>
                </a:cubicBezTo>
                <a:cubicBezTo>
                  <a:pt x="2201328" y="2795006"/>
                  <a:pt x="2199570" y="2801568"/>
                  <a:pt x="2198691" y="2804847"/>
                </a:cubicBezTo>
                <a:cubicBezTo>
                  <a:pt x="2196934" y="2811408"/>
                  <a:pt x="2191897" y="2817090"/>
                  <a:pt x="2193417" y="2824530"/>
                </a:cubicBezTo>
                <a:cubicBezTo>
                  <a:pt x="2193417" y="2824530"/>
                  <a:pt x="2192539" y="2827809"/>
                  <a:pt x="2192539" y="2827809"/>
                </a:cubicBezTo>
                <a:cubicBezTo>
                  <a:pt x="2192539" y="2827809"/>
                  <a:pt x="2192539" y="2827809"/>
                  <a:pt x="2191660" y="2831090"/>
                </a:cubicBezTo>
                <a:cubicBezTo>
                  <a:pt x="2190780" y="2834370"/>
                  <a:pt x="2190780" y="2834370"/>
                  <a:pt x="2189902" y="2837650"/>
                </a:cubicBezTo>
                <a:cubicBezTo>
                  <a:pt x="2189023" y="2840931"/>
                  <a:pt x="2189023" y="2840931"/>
                  <a:pt x="2189023" y="2840931"/>
                </a:cubicBezTo>
                <a:lnTo>
                  <a:pt x="2189696" y="2840543"/>
                </a:lnTo>
                <a:lnTo>
                  <a:pt x="2208348" y="2778797"/>
                </a:lnTo>
                <a:lnTo>
                  <a:pt x="2211622" y="2769653"/>
                </a:lnTo>
                <a:lnTo>
                  <a:pt x="2207481" y="2772046"/>
                </a:lnTo>
                <a:cubicBezTo>
                  <a:pt x="2203965" y="2785166"/>
                  <a:pt x="2203965" y="2785166"/>
                  <a:pt x="2203965" y="2785166"/>
                </a:cubicBezTo>
                <a:cubicBezTo>
                  <a:pt x="2201565" y="2781008"/>
                  <a:pt x="2195882" y="2775968"/>
                  <a:pt x="2192603" y="2775089"/>
                </a:cubicBezTo>
                <a:cubicBezTo>
                  <a:pt x="2193481" y="2771810"/>
                  <a:pt x="2194361" y="2768530"/>
                  <a:pt x="2194361" y="2768530"/>
                </a:cubicBezTo>
                <a:cubicBezTo>
                  <a:pt x="2195240" y="2765248"/>
                  <a:pt x="2195240" y="2765248"/>
                  <a:pt x="2195240" y="2765248"/>
                </a:cubicBezTo>
                <a:cubicBezTo>
                  <a:pt x="2197641" y="2769408"/>
                  <a:pt x="2197641" y="2769408"/>
                  <a:pt x="2197641" y="2769408"/>
                </a:cubicBezTo>
                <a:cubicBezTo>
                  <a:pt x="2197641" y="2769408"/>
                  <a:pt x="2198519" y="2766127"/>
                  <a:pt x="2201800" y="2767006"/>
                </a:cubicBezTo>
                <a:cubicBezTo>
                  <a:pt x="2202679" y="2763726"/>
                  <a:pt x="2199399" y="2762848"/>
                  <a:pt x="2200278" y="2759567"/>
                </a:cubicBezTo>
                <a:cubicBezTo>
                  <a:pt x="2200278" y="2759567"/>
                  <a:pt x="2201156" y="2756287"/>
                  <a:pt x="2201156" y="2756287"/>
                </a:cubicBezTo>
                <a:cubicBezTo>
                  <a:pt x="2202035" y="2753007"/>
                  <a:pt x="2206194" y="2750606"/>
                  <a:pt x="2207953" y="2744045"/>
                </a:cubicBezTo>
                <a:cubicBezTo>
                  <a:pt x="2211468" y="2730923"/>
                  <a:pt x="2210354" y="2748205"/>
                  <a:pt x="2216271" y="2739241"/>
                </a:cubicBezTo>
                <a:cubicBezTo>
                  <a:pt x="2211468" y="2730923"/>
                  <a:pt x="2220665" y="2722840"/>
                  <a:pt x="2225703" y="2717159"/>
                </a:cubicBezTo>
                <a:cubicBezTo>
                  <a:pt x="2222423" y="2716280"/>
                  <a:pt x="2219144" y="2715402"/>
                  <a:pt x="2220022" y="2712121"/>
                </a:cubicBezTo>
                <a:cubicBezTo>
                  <a:pt x="2223302" y="2712999"/>
                  <a:pt x="2226583" y="2713879"/>
                  <a:pt x="2227462" y="2710598"/>
                </a:cubicBezTo>
                <a:cubicBezTo>
                  <a:pt x="2225060" y="2706440"/>
                  <a:pt x="2227696" y="2696598"/>
                  <a:pt x="2229455" y="2690037"/>
                </a:cubicBezTo>
                <a:cubicBezTo>
                  <a:pt x="2235137" y="2695076"/>
                  <a:pt x="2241290" y="2672114"/>
                  <a:pt x="2238887" y="2667954"/>
                </a:cubicBezTo>
                <a:cubicBezTo>
                  <a:pt x="2239767" y="2664674"/>
                  <a:pt x="2239767" y="2664674"/>
                  <a:pt x="2239767" y="2664674"/>
                </a:cubicBezTo>
                <a:cubicBezTo>
                  <a:pt x="2242404" y="2654833"/>
                  <a:pt x="2246328" y="2666432"/>
                  <a:pt x="2248965" y="2656591"/>
                </a:cubicBezTo>
                <a:cubicBezTo>
                  <a:pt x="2247442" y="2649152"/>
                  <a:pt x="2245041" y="2644992"/>
                  <a:pt x="2252715" y="2629469"/>
                </a:cubicBezTo>
                <a:cubicBezTo>
                  <a:pt x="2257755" y="2623789"/>
                  <a:pt x="2263670" y="2614826"/>
                  <a:pt x="2266307" y="2604985"/>
                </a:cubicBezTo>
                <a:cubicBezTo>
                  <a:pt x="2267187" y="2601706"/>
                  <a:pt x="2268944" y="2595145"/>
                  <a:pt x="2273104" y="2592744"/>
                </a:cubicBezTo>
                <a:cubicBezTo>
                  <a:pt x="2281658" y="2573941"/>
                  <a:pt x="2277264" y="2590343"/>
                  <a:pt x="2287340" y="2578980"/>
                </a:cubicBezTo>
                <a:cubicBezTo>
                  <a:pt x="2284295" y="2564099"/>
                  <a:pt x="2314524" y="2530009"/>
                  <a:pt x="2314759" y="2516010"/>
                </a:cubicBezTo>
                <a:cubicBezTo>
                  <a:pt x="2304684" y="2527372"/>
                  <a:pt x="2318274" y="2502889"/>
                  <a:pt x="2318274" y="2502889"/>
                </a:cubicBezTo>
                <a:close/>
                <a:moveTo>
                  <a:pt x="1745743" y="2277280"/>
                </a:moveTo>
                <a:lnTo>
                  <a:pt x="1746544" y="2277481"/>
                </a:lnTo>
                <a:lnTo>
                  <a:pt x="1735073" y="2301013"/>
                </a:lnTo>
                <a:cubicBezTo>
                  <a:pt x="1725969" y="2321274"/>
                  <a:pt x="1718702" y="2338701"/>
                  <a:pt x="1715529" y="2346705"/>
                </a:cubicBezTo>
                <a:cubicBezTo>
                  <a:pt x="1713852" y="2361715"/>
                  <a:pt x="1680793" y="2412737"/>
                  <a:pt x="1682110" y="2441760"/>
                </a:cubicBezTo>
                <a:cubicBezTo>
                  <a:pt x="1673767" y="2448427"/>
                  <a:pt x="1676442" y="2438087"/>
                  <a:pt x="1676442" y="2438087"/>
                </a:cubicBezTo>
                <a:cubicBezTo>
                  <a:pt x="1675604" y="2445593"/>
                  <a:pt x="1670841" y="2457600"/>
                  <a:pt x="1665372" y="2469147"/>
                </a:cubicBezTo>
                <a:lnTo>
                  <a:pt x="1652015" y="2493822"/>
                </a:lnTo>
                <a:lnTo>
                  <a:pt x="1729501" y="2306860"/>
                </a:lnTo>
                <a:cubicBezTo>
                  <a:pt x="1732137" y="2300212"/>
                  <a:pt x="1734774" y="2293566"/>
                  <a:pt x="1737409" y="2286918"/>
                </a:cubicBezTo>
                <a:cubicBezTo>
                  <a:pt x="1739489" y="2282418"/>
                  <a:pt x="1742262" y="2278784"/>
                  <a:pt x="1745743" y="2277280"/>
                </a:cubicBezTo>
                <a:close/>
                <a:moveTo>
                  <a:pt x="2406271" y="2140812"/>
                </a:moveTo>
                <a:lnTo>
                  <a:pt x="2381400" y="2172178"/>
                </a:lnTo>
                <a:cubicBezTo>
                  <a:pt x="2373073" y="2183571"/>
                  <a:pt x="2365897" y="2193952"/>
                  <a:pt x="2360419" y="2201275"/>
                </a:cubicBezTo>
                <a:cubicBezTo>
                  <a:pt x="2331713" y="2242804"/>
                  <a:pt x="2302362" y="2273613"/>
                  <a:pt x="2279573" y="2306181"/>
                </a:cubicBezTo>
                <a:cubicBezTo>
                  <a:pt x="2265981" y="2330665"/>
                  <a:pt x="2246471" y="2364112"/>
                  <a:pt x="2232000" y="2391875"/>
                </a:cubicBezTo>
                <a:cubicBezTo>
                  <a:pt x="2217764" y="2405641"/>
                  <a:pt x="2208331" y="2427724"/>
                  <a:pt x="2198898" y="2449807"/>
                </a:cubicBezTo>
                <a:cubicBezTo>
                  <a:pt x="2186422" y="2457011"/>
                  <a:pt x="2171071" y="2488057"/>
                  <a:pt x="2155721" y="2519101"/>
                </a:cubicBezTo>
                <a:cubicBezTo>
                  <a:pt x="2140372" y="2550147"/>
                  <a:pt x="2125021" y="2581191"/>
                  <a:pt x="2112543" y="2588395"/>
                </a:cubicBezTo>
                <a:cubicBezTo>
                  <a:pt x="2109906" y="2598236"/>
                  <a:pt x="2102231" y="2613758"/>
                  <a:pt x="2098073" y="2616160"/>
                </a:cubicBezTo>
                <a:cubicBezTo>
                  <a:pt x="2101995" y="2627759"/>
                  <a:pt x="2085767" y="2662085"/>
                  <a:pt x="2078328" y="2663606"/>
                </a:cubicBezTo>
                <a:cubicBezTo>
                  <a:pt x="2077448" y="2666887"/>
                  <a:pt x="2075691" y="2673447"/>
                  <a:pt x="2074811" y="2676728"/>
                </a:cubicBezTo>
                <a:cubicBezTo>
                  <a:pt x="2064970" y="2674091"/>
                  <a:pt x="2063622" y="2705371"/>
                  <a:pt x="2050908" y="2726574"/>
                </a:cubicBezTo>
                <a:cubicBezTo>
                  <a:pt x="2050028" y="2729856"/>
                  <a:pt x="2050028" y="2729856"/>
                  <a:pt x="2050028" y="2729856"/>
                </a:cubicBezTo>
                <a:cubicBezTo>
                  <a:pt x="2050028" y="2729856"/>
                  <a:pt x="2046748" y="2728977"/>
                  <a:pt x="2046748" y="2728977"/>
                </a:cubicBezTo>
                <a:cubicBezTo>
                  <a:pt x="2045870" y="2732257"/>
                  <a:pt x="2045870" y="2732257"/>
                  <a:pt x="2044991" y="2735538"/>
                </a:cubicBezTo>
                <a:cubicBezTo>
                  <a:pt x="2044991" y="2735538"/>
                  <a:pt x="2044991" y="2735538"/>
                  <a:pt x="2048271" y="2736415"/>
                </a:cubicBezTo>
                <a:cubicBezTo>
                  <a:pt x="2048271" y="2736415"/>
                  <a:pt x="2049149" y="2733136"/>
                  <a:pt x="2049149" y="2733136"/>
                </a:cubicBezTo>
                <a:cubicBezTo>
                  <a:pt x="2047392" y="2739696"/>
                  <a:pt x="2044755" y="2749537"/>
                  <a:pt x="2048035" y="2750415"/>
                </a:cubicBezTo>
                <a:cubicBezTo>
                  <a:pt x="2026533" y="2804424"/>
                  <a:pt x="2008310" y="2859309"/>
                  <a:pt x="1995770" y="2919234"/>
                </a:cubicBezTo>
                <a:cubicBezTo>
                  <a:pt x="1992897" y="2943075"/>
                  <a:pt x="1988501" y="2959475"/>
                  <a:pt x="1981470" y="2985718"/>
                </a:cubicBezTo>
                <a:cubicBezTo>
                  <a:pt x="1976840" y="3016119"/>
                  <a:pt x="1971976" y="3060521"/>
                  <a:pt x="1964707" y="3100763"/>
                </a:cubicBezTo>
                <a:cubicBezTo>
                  <a:pt x="1959841" y="3145164"/>
                  <a:pt x="1955856" y="3186286"/>
                  <a:pt x="1953626" y="3220847"/>
                </a:cubicBezTo>
                <a:cubicBezTo>
                  <a:pt x="1949875" y="3247969"/>
                  <a:pt x="1949639" y="3261969"/>
                  <a:pt x="1948288" y="3293249"/>
                </a:cubicBezTo>
                <a:cubicBezTo>
                  <a:pt x="1949811" y="3300688"/>
                  <a:pt x="1947174" y="3310529"/>
                  <a:pt x="1945417" y="3317092"/>
                </a:cubicBezTo>
                <a:cubicBezTo>
                  <a:pt x="1944301" y="3334371"/>
                  <a:pt x="1950626" y="3350128"/>
                  <a:pt x="1946232" y="3366530"/>
                </a:cubicBezTo>
                <a:cubicBezTo>
                  <a:pt x="1946232" y="3366530"/>
                  <a:pt x="1942952" y="3365651"/>
                  <a:pt x="1942952" y="3365651"/>
                </a:cubicBezTo>
                <a:cubicBezTo>
                  <a:pt x="1943831" y="3362372"/>
                  <a:pt x="1939671" y="3364773"/>
                  <a:pt x="1942074" y="3368931"/>
                </a:cubicBezTo>
                <a:cubicBezTo>
                  <a:pt x="1941194" y="3372213"/>
                  <a:pt x="1940315" y="3375492"/>
                  <a:pt x="1940315" y="3375492"/>
                </a:cubicBezTo>
                <a:cubicBezTo>
                  <a:pt x="1943595" y="3376371"/>
                  <a:pt x="1942716" y="3379652"/>
                  <a:pt x="1942716" y="3379652"/>
                </a:cubicBezTo>
                <a:cubicBezTo>
                  <a:pt x="1939437" y="3378772"/>
                  <a:pt x="1938557" y="3382053"/>
                  <a:pt x="1937678" y="3385333"/>
                </a:cubicBezTo>
                <a:cubicBezTo>
                  <a:pt x="1940079" y="3389492"/>
                  <a:pt x="1940958" y="3386211"/>
                  <a:pt x="1944239" y="3387091"/>
                </a:cubicBezTo>
                <a:cubicBezTo>
                  <a:pt x="1944239" y="3387091"/>
                  <a:pt x="1943359" y="3390371"/>
                  <a:pt x="1943359" y="3390371"/>
                </a:cubicBezTo>
                <a:cubicBezTo>
                  <a:pt x="1942481" y="3393652"/>
                  <a:pt x="1944882" y="3397810"/>
                  <a:pt x="1944882" y="3397810"/>
                </a:cubicBezTo>
                <a:cubicBezTo>
                  <a:pt x="1948161" y="3398690"/>
                  <a:pt x="1949041" y="3395409"/>
                  <a:pt x="1949920" y="3392128"/>
                </a:cubicBezTo>
                <a:cubicBezTo>
                  <a:pt x="1946640" y="3391250"/>
                  <a:pt x="1946640" y="3391250"/>
                  <a:pt x="1946640" y="3391250"/>
                </a:cubicBezTo>
                <a:cubicBezTo>
                  <a:pt x="1950798" y="3388848"/>
                  <a:pt x="1950798" y="3388848"/>
                  <a:pt x="1950798" y="3388848"/>
                </a:cubicBezTo>
                <a:cubicBezTo>
                  <a:pt x="1947048" y="3415971"/>
                  <a:pt x="1946341" y="3457970"/>
                  <a:pt x="1955068" y="3477887"/>
                </a:cubicBezTo>
                <a:cubicBezTo>
                  <a:pt x="1953718" y="3509167"/>
                  <a:pt x="1958692" y="3556207"/>
                  <a:pt x="1967593" y="3614845"/>
                </a:cubicBezTo>
                <a:cubicBezTo>
                  <a:pt x="1964311" y="3613965"/>
                  <a:pt x="1964311" y="3613965"/>
                  <a:pt x="1964311" y="3613965"/>
                </a:cubicBezTo>
                <a:cubicBezTo>
                  <a:pt x="1964311" y="3613965"/>
                  <a:pt x="1965190" y="3610685"/>
                  <a:pt x="1965190" y="3610685"/>
                </a:cubicBezTo>
                <a:cubicBezTo>
                  <a:pt x="1962788" y="3606525"/>
                  <a:pt x="1963667" y="3603245"/>
                  <a:pt x="1959509" y="3605646"/>
                </a:cubicBezTo>
                <a:cubicBezTo>
                  <a:pt x="1959509" y="3605646"/>
                  <a:pt x="1958629" y="3608926"/>
                  <a:pt x="1961030" y="3613086"/>
                </a:cubicBezTo>
                <a:cubicBezTo>
                  <a:pt x="1960151" y="3616366"/>
                  <a:pt x="1960151" y="3616366"/>
                  <a:pt x="1962553" y="3620525"/>
                </a:cubicBezTo>
                <a:cubicBezTo>
                  <a:pt x="1959273" y="3619647"/>
                  <a:pt x="1958393" y="3622927"/>
                  <a:pt x="1956636" y="3629487"/>
                </a:cubicBezTo>
                <a:cubicBezTo>
                  <a:pt x="1958276" y="3629926"/>
                  <a:pt x="1959916" y="3630366"/>
                  <a:pt x="1960956" y="3629767"/>
                </a:cubicBezTo>
                <a:lnTo>
                  <a:pt x="1961195" y="3627779"/>
                </a:lnTo>
                <a:lnTo>
                  <a:pt x="1965598" y="3635404"/>
                </a:lnTo>
                <a:cubicBezTo>
                  <a:pt x="1966476" y="3632124"/>
                  <a:pt x="1967355" y="3628843"/>
                  <a:pt x="1968235" y="3625564"/>
                </a:cubicBezTo>
                <a:cubicBezTo>
                  <a:pt x="1975438" y="3638041"/>
                  <a:pt x="1980241" y="3646361"/>
                  <a:pt x="1982406" y="3664519"/>
                </a:cubicBezTo>
                <a:cubicBezTo>
                  <a:pt x="1980005" y="3660359"/>
                  <a:pt x="1979127" y="3663639"/>
                  <a:pt x="1978248" y="3666921"/>
                </a:cubicBezTo>
                <a:cubicBezTo>
                  <a:pt x="1980413" y="3685079"/>
                  <a:pt x="1992420" y="3705876"/>
                  <a:pt x="1993063" y="3716595"/>
                </a:cubicBezTo>
                <a:cubicBezTo>
                  <a:pt x="1993063" y="3716595"/>
                  <a:pt x="1989783" y="3715716"/>
                  <a:pt x="1990662" y="3712437"/>
                </a:cubicBezTo>
                <a:cubicBezTo>
                  <a:pt x="1994349" y="3738035"/>
                  <a:pt x="2006357" y="3758832"/>
                  <a:pt x="2000440" y="3767792"/>
                </a:cubicBezTo>
                <a:cubicBezTo>
                  <a:pt x="2001319" y="3764513"/>
                  <a:pt x="2003721" y="3768672"/>
                  <a:pt x="2002841" y="3771952"/>
                </a:cubicBezTo>
                <a:cubicBezTo>
                  <a:pt x="2010925" y="3781150"/>
                  <a:pt x="2005477" y="3762112"/>
                  <a:pt x="2006357" y="3758832"/>
                </a:cubicBezTo>
                <a:cubicBezTo>
                  <a:pt x="2010925" y="3781150"/>
                  <a:pt x="2009166" y="3787711"/>
                  <a:pt x="2017248" y="3796907"/>
                </a:cubicBezTo>
                <a:cubicBezTo>
                  <a:pt x="2013090" y="3799309"/>
                  <a:pt x="2008288" y="3790991"/>
                  <a:pt x="2012210" y="3802590"/>
                </a:cubicBezTo>
                <a:cubicBezTo>
                  <a:pt x="2017892" y="3807629"/>
                  <a:pt x="2015491" y="3803468"/>
                  <a:pt x="2020293" y="3811786"/>
                </a:cubicBezTo>
                <a:cubicBezTo>
                  <a:pt x="2023573" y="3812666"/>
                  <a:pt x="2022695" y="3815946"/>
                  <a:pt x="2022695" y="3815946"/>
                </a:cubicBezTo>
                <a:cubicBezTo>
                  <a:pt x="2025096" y="3820106"/>
                  <a:pt x="2024217" y="3823386"/>
                  <a:pt x="2027497" y="3824264"/>
                </a:cubicBezTo>
                <a:cubicBezTo>
                  <a:pt x="2030778" y="3825144"/>
                  <a:pt x="2031657" y="3821863"/>
                  <a:pt x="2029256" y="3817704"/>
                </a:cubicBezTo>
                <a:cubicBezTo>
                  <a:pt x="2029256" y="3817704"/>
                  <a:pt x="2029256" y="3817704"/>
                  <a:pt x="2030134" y="3814423"/>
                </a:cubicBezTo>
                <a:cubicBezTo>
                  <a:pt x="2038626" y="3848341"/>
                  <a:pt x="2046708" y="3857538"/>
                  <a:pt x="2060002" y="3899774"/>
                </a:cubicBezTo>
                <a:cubicBezTo>
                  <a:pt x="2049926" y="3911137"/>
                  <a:pt x="2062403" y="3903934"/>
                  <a:pt x="2059530" y="3927774"/>
                </a:cubicBezTo>
                <a:cubicBezTo>
                  <a:pt x="2056251" y="3926896"/>
                  <a:pt x="2056251" y="3926896"/>
                  <a:pt x="2056251" y="3926896"/>
                </a:cubicBezTo>
                <a:cubicBezTo>
                  <a:pt x="2053849" y="3922736"/>
                  <a:pt x="2052969" y="3926018"/>
                  <a:pt x="2055372" y="3930176"/>
                </a:cubicBezTo>
                <a:cubicBezTo>
                  <a:pt x="2054492" y="3933457"/>
                  <a:pt x="2056893" y="3937615"/>
                  <a:pt x="2060174" y="3938494"/>
                </a:cubicBezTo>
                <a:cubicBezTo>
                  <a:pt x="2062575" y="3942653"/>
                  <a:pt x="2062575" y="3942653"/>
                  <a:pt x="2062575" y="3942653"/>
                </a:cubicBezTo>
                <a:cubicBezTo>
                  <a:pt x="2064098" y="3950093"/>
                  <a:pt x="2067378" y="3950971"/>
                  <a:pt x="2071537" y="3948570"/>
                </a:cubicBezTo>
                <a:cubicBezTo>
                  <a:pt x="2069779" y="3955131"/>
                  <a:pt x="2075461" y="3960170"/>
                  <a:pt x="2077862" y="3964329"/>
                </a:cubicBezTo>
                <a:cubicBezTo>
                  <a:pt x="2076340" y="3956889"/>
                  <a:pt x="2074817" y="3949450"/>
                  <a:pt x="2073296" y="3942009"/>
                </a:cubicBezTo>
                <a:cubicBezTo>
                  <a:pt x="2070015" y="3941131"/>
                  <a:pt x="2066735" y="3940252"/>
                  <a:pt x="2066735" y="3940252"/>
                </a:cubicBezTo>
                <a:cubicBezTo>
                  <a:pt x="2066735" y="3940252"/>
                  <a:pt x="2067614" y="3936973"/>
                  <a:pt x="2064334" y="3936093"/>
                </a:cubicBezTo>
                <a:cubicBezTo>
                  <a:pt x="2064334" y="3936093"/>
                  <a:pt x="2065212" y="3932813"/>
                  <a:pt x="2065212" y="3932813"/>
                </a:cubicBezTo>
                <a:cubicBezTo>
                  <a:pt x="2066091" y="3929533"/>
                  <a:pt x="2062811" y="3928653"/>
                  <a:pt x="2059530" y="3927774"/>
                </a:cubicBezTo>
                <a:cubicBezTo>
                  <a:pt x="2070485" y="3913130"/>
                  <a:pt x="2072479" y="3892570"/>
                  <a:pt x="2055670" y="3863455"/>
                </a:cubicBezTo>
                <a:cubicBezTo>
                  <a:pt x="2056550" y="3860175"/>
                  <a:pt x="2054147" y="3856016"/>
                  <a:pt x="2057428" y="3856895"/>
                </a:cubicBezTo>
                <a:cubicBezTo>
                  <a:pt x="2056550" y="3860175"/>
                  <a:pt x="2059829" y="3861055"/>
                  <a:pt x="2060708" y="3857775"/>
                </a:cubicBezTo>
                <a:cubicBezTo>
                  <a:pt x="2060708" y="3857775"/>
                  <a:pt x="2060708" y="3857775"/>
                  <a:pt x="2058307" y="3853615"/>
                </a:cubicBezTo>
                <a:cubicBezTo>
                  <a:pt x="2058307" y="3853615"/>
                  <a:pt x="2059185" y="3850335"/>
                  <a:pt x="2059185" y="3850335"/>
                </a:cubicBezTo>
                <a:cubicBezTo>
                  <a:pt x="2066830" y="3861173"/>
                  <a:pt x="2072013" y="3871351"/>
                  <a:pt x="2075527" y="3882839"/>
                </a:cubicBezTo>
                <a:lnTo>
                  <a:pt x="2081274" y="3919538"/>
                </a:lnTo>
                <a:lnTo>
                  <a:pt x="2079447" y="3919048"/>
                </a:lnTo>
                <a:cubicBezTo>
                  <a:pt x="2078568" y="3922330"/>
                  <a:pt x="2078568" y="3922330"/>
                  <a:pt x="2081850" y="3923208"/>
                </a:cubicBezTo>
                <a:cubicBezTo>
                  <a:pt x="2080091" y="3929767"/>
                  <a:pt x="2083371" y="3930646"/>
                  <a:pt x="2084894" y="3938087"/>
                </a:cubicBezTo>
                <a:cubicBezTo>
                  <a:pt x="2084894" y="3938087"/>
                  <a:pt x="2081612" y="3937209"/>
                  <a:pt x="2082492" y="3933927"/>
                </a:cubicBezTo>
                <a:cubicBezTo>
                  <a:pt x="2082492" y="3933927"/>
                  <a:pt x="2081612" y="3937209"/>
                  <a:pt x="2081612" y="3937209"/>
                </a:cubicBezTo>
                <a:cubicBezTo>
                  <a:pt x="2081612" y="3937209"/>
                  <a:pt x="2084015" y="3941367"/>
                  <a:pt x="2084015" y="3941367"/>
                </a:cubicBezTo>
                <a:cubicBezTo>
                  <a:pt x="2088582" y="3963685"/>
                  <a:pt x="2084187" y="3980086"/>
                  <a:pt x="2096193" y="4000883"/>
                </a:cubicBezTo>
                <a:cubicBezTo>
                  <a:pt x="2091391" y="3992564"/>
                  <a:pt x="2092913" y="4000005"/>
                  <a:pt x="2091155" y="4006565"/>
                </a:cubicBezTo>
                <a:cubicBezTo>
                  <a:pt x="2083952" y="3994087"/>
                  <a:pt x="2086589" y="3984246"/>
                  <a:pt x="2079149" y="3985769"/>
                </a:cubicBezTo>
                <a:cubicBezTo>
                  <a:pt x="2090276" y="4009844"/>
                  <a:pt x="2096601" y="4025603"/>
                  <a:pt x="2105093" y="4059520"/>
                </a:cubicBezTo>
                <a:cubicBezTo>
                  <a:pt x="2101812" y="4058642"/>
                  <a:pt x="2104213" y="4062800"/>
                  <a:pt x="2103334" y="4066081"/>
                </a:cubicBezTo>
                <a:cubicBezTo>
                  <a:pt x="2105736" y="4070241"/>
                  <a:pt x="2108137" y="4074399"/>
                  <a:pt x="2109017" y="4071119"/>
                </a:cubicBezTo>
                <a:cubicBezTo>
                  <a:pt x="2110538" y="4078557"/>
                  <a:pt x="2116220" y="4083597"/>
                  <a:pt x="2124302" y="4092795"/>
                </a:cubicBezTo>
                <a:cubicBezTo>
                  <a:pt x="2120144" y="4095196"/>
                  <a:pt x="2115340" y="4086877"/>
                  <a:pt x="2116863" y="4094316"/>
                </a:cubicBezTo>
                <a:cubicBezTo>
                  <a:pt x="2120144" y="4095196"/>
                  <a:pt x="2121665" y="4102634"/>
                  <a:pt x="2124946" y="4103514"/>
                </a:cubicBezTo>
                <a:cubicBezTo>
                  <a:pt x="2124946" y="4103514"/>
                  <a:pt x="2124068" y="4106796"/>
                  <a:pt x="2127347" y="4107674"/>
                </a:cubicBezTo>
                <a:cubicBezTo>
                  <a:pt x="2126469" y="4110953"/>
                  <a:pt x="2126469" y="4110953"/>
                  <a:pt x="2126469" y="4110953"/>
                </a:cubicBezTo>
                <a:cubicBezTo>
                  <a:pt x="2129749" y="4111834"/>
                  <a:pt x="2129749" y="4111834"/>
                  <a:pt x="2129749" y="4111834"/>
                </a:cubicBezTo>
                <a:cubicBezTo>
                  <a:pt x="2127347" y="4107674"/>
                  <a:pt x="2127347" y="4107674"/>
                  <a:pt x="2127347" y="4107674"/>
                </a:cubicBezTo>
                <a:cubicBezTo>
                  <a:pt x="2128226" y="4104393"/>
                  <a:pt x="2128226" y="4104393"/>
                  <a:pt x="2128226" y="4104393"/>
                </a:cubicBezTo>
                <a:cubicBezTo>
                  <a:pt x="2134551" y="4120150"/>
                  <a:pt x="2134551" y="4120150"/>
                  <a:pt x="2134551" y="4120150"/>
                </a:cubicBezTo>
                <a:cubicBezTo>
                  <a:pt x="2132150" y="4115992"/>
                  <a:pt x="2128870" y="4115113"/>
                  <a:pt x="2131272" y="4119272"/>
                </a:cubicBezTo>
                <a:cubicBezTo>
                  <a:pt x="2149602" y="4155826"/>
                  <a:pt x="2179533" y="4188456"/>
                  <a:pt x="2205304" y="4223489"/>
                </a:cubicBezTo>
                <a:cubicBezTo>
                  <a:pt x="2235233" y="4256119"/>
                  <a:pt x="2261885" y="4287869"/>
                  <a:pt x="2288534" y="4319621"/>
                </a:cubicBezTo>
                <a:cubicBezTo>
                  <a:pt x="2286776" y="4326183"/>
                  <a:pt x="2283495" y="4325304"/>
                  <a:pt x="2276936" y="4323545"/>
                </a:cubicBezTo>
                <a:cubicBezTo>
                  <a:pt x="2302064" y="4347856"/>
                  <a:pt x="2318229" y="4366253"/>
                  <a:pt x="2338554" y="4382245"/>
                </a:cubicBezTo>
                <a:cubicBezTo>
                  <a:pt x="2358000" y="4401520"/>
                  <a:pt x="2378325" y="4417513"/>
                  <a:pt x="2402574" y="4445104"/>
                </a:cubicBezTo>
                <a:cubicBezTo>
                  <a:pt x="2400173" y="4440946"/>
                  <a:pt x="2400173" y="4440946"/>
                  <a:pt x="2399295" y="4444226"/>
                </a:cubicBezTo>
                <a:cubicBezTo>
                  <a:pt x="2399295" y="4444226"/>
                  <a:pt x="2398414" y="4447507"/>
                  <a:pt x="2400815" y="4451665"/>
                </a:cubicBezTo>
                <a:cubicBezTo>
                  <a:pt x="2399937" y="4454946"/>
                  <a:pt x="2399937" y="4454946"/>
                  <a:pt x="2399937" y="4454946"/>
                </a:cubicBezTo>
                <a:cubicBezTo>
                  <a:pt x="2405619" y="4459984"/>
                  <a:pt x="2410421" y="4468302"/>
                  <a:pt x="2414581" y="4465901"/>
                </a:cubicBezTo>
                <a:cubicBezTo>
                  <a:pt x="2413701" y="4469181"/>
                  <a:pt x="2416102" y="4473341"/>
                  <a:pt x="2419383" y="4474219"/>
                </a:cubicBezTo>
                <a:cubicBezTo>
                  <a:pt x="2421785" y="4478379"/>
                  <a:pt x="2422665" y="4475099"/>
                  <a:pt x="2422665" y="4475099"/>
                </a:cubicBezTo>
                <a:cubicBezTo>
                  <a:pt x="2423543" y="4471818"/>
                  <a:pt x="2423543" y="4471818"/>
                  <a:pt x="2423543" y="4471818"/>
                </a:cubicBezTo>
                <a:cubicBezTo>
                  <a:pt x="2436427" y="4489334"/>
                  <a:pt x="2446268" y="4491971"/>
                  <a:pt x="2459154" y="4509487"/>
                </a:cubicBezTo>
                <a:cubicBezTo>
                  <a:pt x="2461791" y="4499646"/>
                  <a:pt x="2465714" y="4511245"/>
                  <a:pt x="2468994" y="4512124"/>
                </a:cubicBezTo>
                <a:cubicBezTo>
                  <a:pt x="2460913" y="4502926"/>
                  <a:pt x="2467473" y="4504684"/>
                  <a:pt x="2462671" y="4496365"/>
                </a:cubicBezTo>
                <a:cubicBezTo>
                  <a:pt x="2456989" y="4491328"/>
                  <a:pt x="2464194" y="4503806"/>
                  <a:pt x="2455230" y="4497888"/>
                </a:cubicBezTo>
                <a:cubicBezTo>
                  <a:pt x="2451306" y="4486290"/>
                  <a:pt x="2442344" y="4480372"/>
                  <a:pt x="2440823" y="4472932"/>
                </a:cubicBezTo>
                <a:cubicBezTo>
                  <a:pt x="2443224" y="4477092"/>
                  <a:pt x="2445625" y="4481252"/>
                  <a:pt x="2448905" y="4482130"/>
                </a:cubicBezTo>
                <a:cubicBezTo>
                  <a:pt x="2436021" y="4464614"/>
                  <a:pt x="2420734" y="4442939"/>
                  <a:pt x="2402166" y="4420385"/>
                </a:cubicBezTo>
                <a:cubicBezTo>
                  <a:pt x="2383599" y="4397831"/>
                  <a:pt x="2365032" y="4375276"/>
                  <a:pt x="2348865" y="4356882"/>
                </a:cubicBezTo>
                <a:cubicBezTo>
                  <a:pt x="2352147" y="4357761"/>
                  <a:pt x="2353025" y="4354481"/>
                  <a:pt x="2350624" y="4350321"/>
                </a:cubicBezTo>
                <a:cubicBezTo>
                  <a:pt x="2335337" y="4328647"/>
                  <a:pt x="2322451" y="4311131"/>
                  <a:pt x="2311324" y="4287054"/>
                </a:cubicBezTo>
                <a:cubicBezTo>
                  <a:pt x="2303885" y="4288577"/>
                  <a:pt x="2301719" y="4270417"/>
                  <a:pt x="2296917" y="4262099"/>
                </a:cubicBezTo>
                <a:cubicBezTo>
                  <a:pt x="2294514" y="4257939"/>
                  <a:pt x="2290356" y="4260340"/>
                  <a:pt x="2288833" y="4252901"/>
                </a:cubicBezTo>
                <a:cubicBezTo>
                  <a:pt x="2285552" y="4252022"/>
                  <a:pt x="2284909" y="4241302"/>
                  <a:pt x="2280107" y="4232984"/>
                </a:cubicBezTo>
                <a:cubicBezTo>
                  <a:pt x="2272902" y="4220507"/>
                  <a:pt x="2262419" y="4207150"/>
                  <a:pt x="2255216" y="4194671"/>
                </a:cubicBezTo>
                <a:cubicBezTo>
                  <a:pt x="2245609" y="4178035"/>
                  <a:pt x="2242330" y="4177155"/>
                  <a:pt x="2233602" y="4157238"/>
                </a:cubicBezTo>
                <a:cubicBezTo>
                  <a:pt x="2208711" y="4118927"/>
                  <a:pt x="2191494" y="4065092"/>
                  <a:pt x="2178608" y="4047576"/>
                </a:cubicBezTo>
                <a:cubicBezTo>
                  <a:pt x="2181245" y="4037736"/>
                  <a:pt x="2167482" y="4023500"/>
                  <a:pt x="2162677" y="4015182"/>
                </a:cubicBezTo>
                <a:cubicBezTo>
                  <a:pt x="2168360" y="4020220"/>
                  <a:pt x="2165958" y="4016061"/>
                  <a:pt x="2166837" y="4012780"/>
                </a:cubicBezTo>
                <a:cubicBezTo>
                  <a:pt x="2150027" y="3983666"/>
                  <a:pt x="2146576" y="3944067"/>
                  <a:pt x="2126722" y="3900073"/>
                </a:cubicBezTo>
                <a:cubicBezTo>
                  <a:pt x="2117115" y="3883437"/>
                  <a:pt x="2121040" y="3895035"/>
                  <a:pt x="2116473" y="3872717"/>
                </a:cubicBezTo>
                <a:cubicBezTo>
                  <a:pt x="2113428" y="3857837"/>
                  <a:pt x="2106223" y="3845361"/>
                  <a:pt x="2103179" y="3830480"/>
                </a:cubicBezTo>
                <a:cubicBezTo>
                  <a:pt x="2089243" y="3777526"/>
                  <a:pt x="2078585" y="3725448"/>
                  <a:pt x="2069451" y="3680812"/>
                </a:cubicBezTo>
                <a:cubicBezTo>
                  <a:pt x="2064005" y="3661772"/>
                  <a:pt x="2064241" y="3647773"/>
                  <a:pt x="2057037" y="3635295"/>
                </a:cubicBezTo>
                <a:cubicBezTo>
                  <a:pt x="2057916" y="3632014"/>
                  <a:pt x="2057916" y="3632014"/>
                  <a:pt x="2058794" y="3628734"/>
                </a:cubicBezTo>
                <a:cubicBezTo>
                  <a:pt x="2059674" y="3625453"/>
                  <a:pt x="2062311" y="3615613"/>
                  <a:pt x="2056865" y="3596574"/>
                </a:cubicBezTo>
                <a:cubicBezTo>
                  <a:pt x="2055343" y="3589135"/>
                  <a:pt x="2051419" y="3577537"/>
                  <a:pt x="2049896" y="3570096"/>
                </a:cubicBezTo>
                <a:cubicBezTo>
                  <a:pt x="2047966" y="3537937"/>
                  <a:pt x="2047794" y="3499218"/>
                  <a:pt x="2040589" y="3486740"/>
                </a:cubicBezTo>
                <a:cubicBezTo>
                  <a:pt x="2048673" y="3495938"/>
                  <a:pt x="2039538" y="3451300"/>
                  <a:pt x="2035615" y="3439701"/>
                </a:cubicBezTo>
                <a:cubicBezTo>
                  <a:pt x="2042412" y="3427459"/>
                  <a:pt x="2032161" y="3400103"/>
                  <a:pt x="2035915" y="3372981"/>
                </a:cubicBezTo>
                <a:cubicBezTo>
                  <a:pt x="2036793" y="3369701"/>
                  <a:pt x="2029353" y="3371223"/>
                  <a:pt x="2031990" y="3361383"/>
                </a:cubicBezTo>
                <a:cubicBezTo>
                  <a:pt x="2037029" y="3355701"/>
                  <a:pt x="2036620" y="3330981"/>
                  <a:pt x="2032461" y="3333382"/>
                </a:cubicBezTo>
                <a:cubicBezTo>
                  <a:pt x="2041659" y="3325299"/>
                  <a:pt x="2033811" y="3302102"/>
                  <a:pt x="2038849" y="3296420"/>
                </a:cubicBezTo>
                <a:cubicBezTo>
                  <a:pt x="2032289" y="3294661"/>
                  <a:pt x="2029888" y="3290503"/>
                  <a:pt x="2027486" y="3286343"/>
                </a:cubicBezTo>
                <a:cubicBezTo>
                  <a:pt x="2025963" y="3278904"/>
                  <a:pt x="2026842" y="3275624"/>
                  <a:pt x="2025321" y="3268185"/>
                </a:cubicBezTo>
                <a:cubicBezTo>
                  <a:pt x="2024913" y="3243464"/>
                  <a:pt x="2029543" y="3213062"/>
                  <a:pt x="2033294" y="3185942"/>
                </a:cubicBezTo>
                <a:cubicBezTo>
                  <a:pt x="2035053" y="3179382"/>
                  <a:pt x="2040090" y="3173700"/>
                  <a:pt x="2040090" y="3173700"/>
                </a:cubicBezTo>
                <a:cubicBezTo>
                  <a:pt x="2037689" y="3169540"/>
                  <a:pt x="2038567" y="3166260"/>
                  <a:pt x="2036166" y="3162101"/>
                </a:cubicBezTo>
                <a:cubicBezTo>
                  <a:pt x="2037046" y="3158821"/>
                  <a:pt x="2037046" y="3158821"/>
                  <a:pt x="2037046" y="3158821"/>
                </a:cubicBezTo>
                <a:cubicBezTo>
                  <a:pt x="2049758" y="3137617"/>
                  <a:pt x="2048707" y="3102177"/>
                  <a:pt x="2049179" y="3074176"/>
                </a:cubicBezTo>
                <a:cubicBezTo>
                  <a:pt x="2052459" y="3075055"/>
                  <a:pt x="2052459" y="3075055"/>
                  <a:pt x="2052459" y="3075055"/>
                </a:cubicBezTo>
                <a:cubicBezTo>
                  <a:pt x="2058377" y="3066094"/>
                  <a:pt x="2046134" y="3059297"/>
                  <a:pt x="2056854" y="3058653"/>
                </a:cubicBezTo>
                <a:cubicBezTo>
                  <a:pt x="2061248" y="3042252"/>
                  <a:pt x="2052052" y="3050336"/>
                  <a:pt x="2055566" y="3037215"/>
                </a:cubicBezTo>
                <a:cubicBezTo>
                  <a:pt x="2058847" y="3038094"/>
                  <a:pt x="2060604" y="3031533"/>
                  <a:pt x="2064764" y="3029132"/>
                </a:cubicBezTo>
                <a:cubicBezTo>
                  <a:pt x="2061720" y="3014253"/>
                  <a:pt x="2065236" y="3001131"/>
                  <a:pt x="2072911" y="2985608"/>
                </a:cubicBezTo>
                <a:cubicBezTo>
                  <a:pt x="2064827" y="2976412"/>
                  <a:pt x="2076661" y="2958488"/>
                  <a:pt x="2075140" y="2951048"/>
                </a:cubicBezTo>
                <a:cubicBezTo>
                  <a:pt x="2078420" y="2951927"/>
                  <a:pt x="2079298" y="2948647"/>
                  <a:pt x="2079298" y="2948647"/>
                </a:cubicBezTo>
                <a:cubicBezTo>
                  <a:pt x="2078011" y="2927207"/>
                  <a:pt x="2085687" y="2911684"/>
                  <a:pt x="2090081" y="2895283"/>
                </a:cubicBezTo>
                <a:lnTo>
                  <a:pt x="2091816" y="2888809"/>
                </a:lnTo>
                <a:lnTo>
                  <a:pt x="2099621" y="2853246"/>
                </a:lnTo>
                <a:lnTo>
                  <a:pt x="2099985" y="2845200"/>
                </a:lnTo>
                <a:lnTo>
                  <a:pt x="2100816" y="2847794"/>
                </a:lnTo>
                <a:lnTo>
                  <a:pt x="2110855" y="2802050"/>
                </a:lnTo>
                <a:cubicBezTo>
                  <a:pt x="2139494" y="2686470"/>
                  <a:pt x="2177524" y="2572693"/>
                  <a:pt x="2224554" y="2460779"/>
                </a:cubicBezTo>
                <a:cubicBezTo>
                  <a:pt x="2261933" y="2371289"/>
                  <a:pt x="2306319" y="2285989"/>
                  <a:pt x="2358682" y="2205979"/>
                </a:cubicBezTo>
                <a:close/>
                <a:moveTo>
                  <a:pt x="6077176" y="2118185"/>
                </a:moveTo>
                <a:cubicBezTo>
                  <a:pt x="6090509" y="2134875"/>
                  <a:pt x="6099173" y="2152560"/>
                  <a:pt x="6112507" y="2169248"/>
                </a:cubicBezTo>
                <a:cubicBezTo>
                  <a:pt x="6107837" y="2170245"/>
                  <a:pt x="6107837" y="2170245"/>
                  <a:pt x="6107837" y="2170245"/>
                </a:cubicBezTo>
                <a:cubicBezTo>
                  <a:pt x="6106839" y="2165575"/>
                  <a:pt x="6100172" y="2157231"/>
                  <a:pt x="6099173" y="2152560"/>
                </a:cubicBezTo>
                <a:cubicBezTo>
                  <a:pt x="6093505" y="2148886"/>
                  <a:pt x="6086839" y="2140543"/>
                  <a:pt x="6085839" y="2135872"/>
                </a:cubicBezTo>
                <a:cubicBezTo>
                  <a:pt x="6085839" y="2135872"/>
                  <a:pt x="6080171" y="2132198"/>
                  <a:pt x="6080171" y="2132198"/>
                </a:cubicBezTo>
                <a:cubicBezTo>
                  <a:pt x="6074503" y="2128525"/>
                  <a:pt x="6074503" y="2128525"/>
                  <a:pt x="6073503" y="2123854"/>
                </a:cubicBezTo>
                <a:cubicBezTo>
                  <a:pt x="6072505" y="2119184"/>
                  <a:pt x="6072505" y="2119184"/>
                  <a:pt x="6077176" y="2118185"/>
                </a:cubicBezTo>
                <a:close/>
                <a:moveTo>
                  <a:pt x="2109589" y="1937684"/>
                </a:moveTo>
                <a:lnTo>
                  <a:pt x="2088831" y="1976351"/>
                </a:lnTo>
                <a:cubicBezTo>
                  <a:pt x="2085892" y="1983950"/>
                  <a:pt x="2083769" y="1991818"/>
                  <a:pt x="2082998" y="2000064"/>
                </a:cubicBezTo>
                <a:lnTo>
                  <a:pt x="2083339" y="2004008"/>
                </a:lnTo>
                <a:lnTo>
                  <a:pt x="2078984" y="2013244"/>
                </a:lnTo>
                <a:cubicBezTo>
                  <a:pt x="2076353" y="2018080"/>
                  <a:pt x="2071513" y="2023999"/>
                  <a:pt x="2058996" y="2033998"/>
                </a:cubicBezTo>
                <a:cubicBezTo>
                  <a:pt x="2069337" y="2036673"/>
                  <a:pt x="2023944" y="2075676"/>
                  <a:pt x="2025940" y="2085019"/>
                </a:cubicBezTo>
                <a:cubicBezTo>
                  <a:pt x="2045302" y="2061345"/>
                  <a:pt x="2027935" y="2094361"/>
                  <a:pt x="2020588" y="2105699"/>
                </a:cubicBezTo>
                <a:cubicBezTo>
                  <a:pt x="2015917" y="2106696"/>
                  <a:pt x="2014918" y="2102026"/>
                  <a:pt x="2019591" y="2101027"/>
                </a:cubicBezTo>
                <a:cubicBezTo>
                  <a:pt x="2018592" y="2096357"/>
                  <a:pt x="2018592" y="2096357"/>
                  <a:pt x="2018592" y="2096357"/>
                </a:cubicBezTo>
                <a:cubicBezTo>
                  <a:pt x="2017595" y="2091686"/>
                  <a:pt x="2018592" y="2096357"/>
                  <a:pt x="2013921" y="2097355"/>
                </a:cubicBezTo>
                <a:cubicBezTo>
                  <a:pt x="2010248" y="2103023"/>
                  <a:pt x="2010248" y="2103023"/>
                  <a:pt x="2010248" y="2103023"/>
                </a:cubicBezTo>
                <a:cubicBezTo>
                  <a:pt x="2007573" y="2113364"/>
                  <a:pt x="2013243" y="2117038"/>
                  <a:pt x="2013243" y="2117038"/>
                </a:cubicBezTo>
                <a:cubicBezTo>
                  <a:pt x="2014240" y="2121707"/>
                  <a:pt x="2010567" y="2127376"/>
                  <a:pt x="2006894" y="2133046"/>
                </a:cubicBezTo>
                <a:cubicBezTo>
                  <a:pt x="2002223" y="2134043"/>
                  <a:pt x="2002223" y="2134043"/>
                  <a:pt x="1997551" y="2135041"/>
                </a:cubicBezTo>
                <a:cubicBezTo>
                  <a:pt x="1997551" y="2135041"/>
                  <a:pt x="1996554" y="2130371"/>
                  <a:pt x="1996554" y="2130371"/>
                </a:cubicBezTo>
                <a:cubicBezTo>
                  <a:pt x="1996554" y="2130371"/>
                  <a:pt x="1996554" y="2130371"/>
                  <a:pt x="1991884" y="2131368"/>
                </a:cubicBezTo>
                <a:cubicBezTo>
                  <a:pt x="1991884" y="2131368"/>
                  <a:pt x="1992881" y="2136040"/>
                  <a:pt x="1992881" y="2136040"/>
                </a:cubicBezTo>
                <a:cubicBezTo>
                  <a:pt x="1992881" y="2136040"/>
                  <a:pt x="1993879" y="2140711"/>
                  <a:pt x="1993879" y="2140711"/>
                </a:cubicBezTo>
                <a:cubicBezTo>
                  <a:pt x="1994876" y="2145381"/>
                  <a:pt x="1990205" y="2146379"/>
                  <a:pt x="1991204" y="2151051"/>
                </a:cubicBezTo>
                <a:cubicBezTo>
                  <a:pt x="1986534" y="2152048"/>
                  <a:pt x="1987531" y="2156719"/>
                  <a:pt x="1987531" y="2156719"/>
                </a:cubicBezTo>
                <a:cubicBezTo>
                  <a:pt x="1982860" y="2157718"/>
                  <a:pt x="1982860" y="2157718"/>
                  <a:pt x="1982860" y="2157718"/>
                </a:cubicBezTo>
                <a:cubicBezTo>
                  <a:pt x="1979187" y="2163386"/>
                  <a:pt x="1979187" y="2163386"/>
                  <a:pt x="1979187" y="2163386"/>
                </a:cubicBezTo>
                <a:cubicBezTo>
                  <a:pt x="1983857" y="2162388"/>
                  <a:pt x="1983857" y="2162388"/>
                  <a:pt x="1983857" y="2162388"/>
                </a:cubicBezTo>
                <a:cubicBezTo>
                  <a:pt x="1979187" y="2163386"/>
                  <a:pt x="1980184" y="2168057"/>
                  <a:pt x="1980184" y="2168057"/>
                </a:cubicBezTo>
                <a:cubicBezTo>
                  <a:pt x="1965493" y="2190733"/>
                  <a:pt x="1950798" y="2213409"/>
                  <a:pt x="1939781" y="2230416"/>
                </a:cubicBezTo>
                <a:cubicBezTo>
                  <a:pt x="1935109" y="2231414"/>
                  <a:pt x="1935109" y="2231414"/>
                  <a:pt x="1935109" y="2231414"/>
                </a:cubicBezTo>
                <a:cubicBezTo>
                  <a:pt x="1936107" y="2236085"/>
                  <a:pt x="1936107" y="2236085"/>
                  <a:pt x="1936107" y="2236085"/>
                </a:cubicBezTo>
                <a:cubicBezTo>
                  <a:pt x="1932434" y="2241754"/>
                  <a:pt x="1932434" y="2241754"/>
                  <a:pt x="1932434" y="2241754"/>
                </a:cubicBezTo>
                <a:cubicBezTo>
                  <a:pt x="1933433" y="2246425"/>
                  <a:pt x="1933433" y="2246425"/>
                  <a:pt x="1933433" y="2246425"/>
                </a:cubicBezTo>
                <a:cubicBezTo>
                  <a:pt x="1932434" y="2241754"/>
                  <a:pt x="1932434" y="2241754"/>
                  <a:pt x="1926765" y="2238080"/>
                </a:cubicBezTo>
                <a:cubicBezTo>
                  <a:pt x="1923091" y="2243750"/>
                  <a:pt x="1919419" y="2249418"/>
                  <a:pt x="1912072" y="2260756"/>
                </a:cubicBezTo>
                <a:cubicBezTo>
                  <a:pt x="1912072" y="2260756"/>
                  <a:pt x="1912072" y="2260756"/>
                  <a:pt x="1907402" y="2261755"/>
                </a:cubicBezTo>
                <a:lnTo>
                  <a:pt x="1905146" y="2259025"/>
                </a:lnTo>
                <a:lnTo>
                  <a:pt x="1906944" y="2256251"/>
                </a:lnTo>
                <a:lnTo>
                  <a:pt x="1908825" y="2254124"/>
                </a:lnTo>
                <a:cubicBezTo>
                  <a:pt x="1912413" y="2250916"/>
                  <a:pt x="1916585" y="2247581"/>
                  <a:pt x="1913750" y="2245744"/>
                </a:cubicBezTo>
                <a:lnTo>
                  <a:pt x="1906944" y="2256251"/>
                </a:lnTo>
                <a:lnTo>
                  <a:pt x="1904828" y="2258642"/>
                </a:lnTo>
                <a:lnTo>
                  <a:pt x="1905146" y="2259025"/>
                </a:lnTo>
                <a:lnTo>
                  <a:pt x="1888038" y="2285428"/>
                </a:lnTo>
                <a:cubicBezTo>
                  <a:pt x="1880691" y="2296766"/>
                  <a:pt x="1877020" y="2302434"/>
                  <a:pt x="1869672" y="2313773"/>
                </a:cubicBezTo>
                <a:cubicBezTo>
                  <a:pt x="1865998" y="2319442"/>
                  <a:pt x="1858653" y="2330779"/>
                  <a:pt x="1855978" y="2341119"/>
                </a:cubicBezTo>
                <a:cubicBezTo>
                  <a:pt x="1844959" y="2358126"/>
                  <a:pt x="1836615" y="2364794"/>
                  <a:pt x="1822921" y="2392140"/>
                </a:cubicBezTo>
                <a:cubicBezTo>
                  <a:pt x="1819248" y="2397810"/>
                  <a:pt x="1815574" y="2403479"/>
                  <a:pt x="1816572" y="2408148"/>
                </a:cubicBezTo>
                <a:cubicBezTo>
                  <a:pt x="1811902" y="2409147"/>
                  <a:pt x="1812900" y="2413817"/>
                  <a:pt x="1808228" y="2414816"/>
                </a:cubicBezTo>
                <a:cubicBezTo>
                  <a:pt x="1808228" y="2414816"/>
                  <a:pt x="1804555" y="2420484"/>
                  <a:pt x="1804555" y="2420484"/>
                </a:cubicBezTo>
                <a:cubicBezTo>
                  <a:pt x="1800883" y="2426153"/>
                  <a:pt x="1797209" y="2431823"/>
                  <a:pt x="1794533" y="2442162"/>
                </a:cubicBezTo>
                <a:cubicBezTo>
                  <a:pt x="1793536" y="2437492"/>
                  <a:pt x="1782517" y="2454499"/>
                  <a:pt x="1788184" y="2458170"/>
                </a:cubicBezTo>
                <a:cubicBezTo>
                  <a:pt x="1784512" y="2463840"/>
                  <a:pt x="1780839" y="2469509"/>
                  <a:pt x="1777165" y="2475180"/>
                </a:cubicBezTo>
                <a:cubicBezTo>
                  <a:pt x="1744108" y="2526200"/>
                  <a:pt x="1709374" y="2592231"/>
                  <a:pt x="1685658" y="2641254"/>
                </a:cubicBezTo>
                <a:lnTo>
                  <a:pt x="1682599" y="2641908"/>
                </a:lnTo>
                <a:lnTo>
                  <a:pt x="1683636" y="2638298"/>
                </a:lnTo>
                <a:lnTo>
                  <a:pt x="1750713" y="2461519"/>
                </a:lnTo>
                <a:lnTo>
                  <a:pt x="1758144" y="2444367"/>
                </a:lnTo>
                <a:cubicBezTo>
                  <a:pt x="1760152" y="2441266"/>
                  <a:pt x="1761507" y="2441892"/>
                  <a:pt x="1761837" y="2449148"/>
                </a:cubicBezTo>
                <a:lnTo>
                  <a:pt x="1764852" y="2429816"/>
                </a:lnTo>
                <a:lnTo>
                  <a:pt x="1770123" y="2418679"/>
                </a:lnTo>
                <a:lnTo>
                  <a:pt x="1773535" y="2412460"/>
                </a:lnTo>
                <a:cubicBezTo>
                  <a:pt x="1773535" y="2412460"/>
                  <a:pt x="1774532" y="2417130"/>
                  <a:pt x="1778206" y="2411463"/>
                </a:cubicBezTo>
                <a:cubicBezTo>
                  <a:pt x="1780042" y="2408627"/>
                  <a:pt x="1779543" y="2406292"/>
                  <a:pt x="1779045" y="2403956"/>
                </a:cubicBezTo>
                <a:lnTo>
                  <a:pt x="1779650" y="2398547"/>
                </a:lnTo>
                <a:lnTo>
                  <a:pt x="1780549" y="2396643"/>
                </a:lnTo>
                <a:lnTo>
                  <a:pt x="1783219" y="2397418"/>
                </a:lnTo>
                <a:cubicBezTo>
                  <a:pt x="1790665" y="2392621"/>
                  <a:pt x="1806752" y="2373615"/>
                  <a:pt x="1798250" y="2368106"/>
                </a:cubicBezTo>
                <a:cubicBezTo>
                  <a:pt x="1807590" y="2366111"/>
                  <a:pt x="1819289" y="2329421"/>
                  <a:pt x="1818610" y="2349103"/>
                </a:cubicBezTo>
                <a:cubicBezTo>
                  <a:pt x="1842326" y="2300078"/>
                  <a:pt x="1864365" y="2266065"/>
                  <a:pt x="1881733" y="2233049"/>
                </a:cubicBezTo>
                <a:cubicBezTo>
                  <a:pt x="1885404" y="2227381"/>
                  <a:pt x="1892752" y="2216042"/>
                  <a:pt x="1896425" y="2210374"/>
                </a:cubicBezTo>
                <a:cubicBezTo>
                  <a:pt x="1925809" y="2165022"/>
                  <a:pt x="1956191" y="2124341"/>
                  <a:pt x="1991246" y="2082662"/>
                </a:cubicBezTo>
                <a:cubicBezTo>
                  <a:pt x="1999590" y="2075996"/>
                  <a:pt x="2015280" y="2057991"/>
                  <a:pt x="2014282" y="2053319"/>
                </a:cubicBezTo>
                <a:cubicBezTo>
                  <a:pt x="2014282" y="2053319"/>
                  <a:pt x="2014282" y="2053319"/>
                  <a:pt x="2013284" y="2048648"/>
                </a:cubicBezTo>
                <a:cubicBezTo>
                  <a:pt x="2013284" y="2048648"/>
                  <a:pt x="2018954" y="2052322"/>
                  <a:pt x="2018954" y="2052322"/>
                </a:cubicBezTo>
                <a:cubicBezTo>
                  <a:pt x="2022626" y="2046653"/>
                  <a:pt x="2027297" y="2045655"/>
                  <a:pt x="2026300" y="2040983"/>
                </a:cubicBezTo>
                <a:cubicBezTo>
                  <a:pt x="2030971" y="2039986"/>
                  <a:pt x="2029972" y="2035316"/>
                  <a:pt x="2029972" y="2035316"/>
                </a:cubicBezTo>
                <a:cubicBezTo>
                  <a:pt x="2029972" y="2035316"/>
                  <a:pt x="2029972" y="2035316"/>
                  <a:pt x="2025302" y="2036313"/>
                </a:cubicBezTo>
                <a:cubicBezTo>
                  <a:pt x="2039994" y="2013637"/>
                  <a:pt x="2060356" y="1994635"/>
                  <a:pt x="2079719" y="1970960"/>
                </a:cubicBezTo>
                <a:cubicBezTo>
                  <a:pt x="2090569" y="1958874"/>
                  <a:pt x="2098705" y="1949809"/>
                  <a:pt x="2104808" y="1943012"/>
                </a:cubicBezTo>
                <a:close/>
                <a:moveTo>
                  <a:pt x="5856125" y="1563605"/>
                </a:moveTo>
                <a:lnTo>
                  <a:pt x="5862009" y="1568282"/>
                </a:lnTo>
                <a:cubicBezTo>
                  <a:pt x="5862009" y="1568282"/>
                  <a:pt x="5856339" y="1564609"/>
                  <a:pt x="5856339" y="1564609"/>
                </a:cubicBezTo>
                <a:close/>
                <a:moveTo>
                  <a:pt x="5246583" y="1522365"/>
                </a:moveTo>
                <a:cubicBezTo>
                  <a:pt x="5241635" y="1531357"/>
                  <a:pt x="5271801" y="1546788"/>
                  <a:pt x="5292976" y="1557270"/>
                </a:cubicBezTo>
                <a:cubicBezTo>
                  <a:pt x="5314415" y="1584300"/>
                  <a:pt x="5350379" y="1604094"/>
                  <a:pt x="5381981" y="1629688"/>
                </a:cubicBezTo>
                <a:cubicBezTo>
                  <a:pt x="5378789" y="1629103"/>
                  <a:pt x="5378789" y="1629103"/>
                  <a:pt x="5378789" y="1629103"/>
                </a:cubicBezTo>
                <a:cubicBezTo>
                  <a:pt x="5376183" y="1625324"/>
                  <a:pt x="5372989" y="1624740"/>
                  <a:pt x="5369212" y="1627347"/>
                </a:cubicBezTo>
                <a:cubicBezTo>
                  <a:pt x="5369212" y="1627347"/>
                  <a:pt x="5371821" y="1631126"/>
                  <a:pt x="5375011" y="1631710"/>
                </a:cubicBezTo>
                <a:cubicBezTo>
                  <a:pt x="5342238" y="1612502"/>
                  <a:pt x="5297869" y="1584567"/>
                  <a:pt x="5272066" y="1563336"/>
                </a:cubicBezTo>
                <a:cubicBezTo>
                  <a:pt x="5247699" y="1552269"/>
                  <a:pt x="5223918" y="1538010"/>
                  <a:pt x="5204180" y="1537692"/>
                </a:cubicBezTo>
                <a:cubicBezTo>
                  <a:pt x="5281323" y="1584834"/>
                  <a:pt x="5337291" y="1621495"/>
                  <a:pt x="5381927" y="1665979"/>
                </a:cubicBezTo>
                <a:cubicBezTo>
                  <a:pt x="5400495" y="1672683"/>
                  <a:pt x="5429489" y="1694498"/>
                  <a:pt x="5437310" y="1705833"/>
                </a:cubicBezTo>
                <a:cubicBezTo>
                  <a:pt x="5424542" y="1703492"/>
                  <a:pt x="5435554" y="1715410"/>
                  <a:pt x="5428584" y="1717433"/>
                </a:cubicBezTo>
                <a:cubicBezTo>
                  <a:pt x="5436990" y="1725574"/>
                  <a:pt x="5440768" y="1722967"/>
                  <a:pt x="5445982" y="1730522"/>
                </a:cubicBezTo>
                <a:cubicBezTo>
                  <a:pt x="5461357" y="1736643"/>
                  <a:pt x="5436139" y="1712218"/>
                  <a:pt x="5454121" y="1722114"/>
                </a:cubicBezTo>
                <a:cubicBezTo>
                  <a:pt x="5488331" y="1751486"/>
                  <a:pt x="5507164" y="1774739"/>
                  <a:pt x="5545149" y="1801503"/>
                </a:cubicBezTo>
                <a:cubicBezTo>
                  <a:pt x="5552385" y="1816031"/>
                  <a:pt x="5569197" y="1832312"/>
                  <a:pt x="5589201" y="1849179"/>
                </a:cubicBezTo>
                <a:cubicBezTo>
                  <a:pt x="5606011" y="1865462"/>
                  <a:pt x="5625430" y="1885523"/>
                  <a:pt x="5635857" y="1900633"/>
                </a:cubicBezTo>
                <a:cubicBezTo>
                  <a:pt x="5624845" y="1888715"/>
                  <a:pt x="5621067" y="1891322"/>
                  <a:pt x="5617876" y="1890738"/>
                </a:cubicBezTo>
                <a:cubicBezTo>
                  <a:pt x="5620483" y="1894516"/>
                  <a:pt x="5617289" y="1893930"/>
                  <a:pt x="5616705" y="1897123"/>
                </a:cubicBezTo>
                <a:cubicBezTo>
                  <a:pt x="5633515" y="1913406"/>
                  <a:pt x="5635539" y="1920376"/>
                  <a:pt x="5652350" y="1936657"/>
                </a:cubicBezTo>
                <a:cubicBezTo>
                  <a:pt x="5655543" y="1937242"/>
                  <a:pt x="5655543" y="1937242"/>
                  <a:pt x="5661340" y="1941605"/>
                </a:cubicBezTo>
                <a:cubicBezTo>
                  <a:pt x="5665703" y="1935806"/>
                  <a:pt x="5657883" y="1924472"/>
                  <a:pt x="5666874" y="1929420"/>
                </a:cubicBezTo>
                <a:cubicBezTo>
                  <a:pt x="5683101" y="1948895"/>
                  <a:pt x="5693528" y="1964007"/>
                  <a:pt x="5707147" y="1979705"/>
                </a:cubicBezTo>
                <a:cubicBezTo>
                  <a:pt x="5720766" y="1995402"/>
                  <a:pt x="5734387" y="2011099"/>
                  <a:pt x="5756412" y="2034937"/>
                </a:cubicBezTo>
                <a:cubicBezTo>
                  <a:pt x="5756996" y="2031744"/>
                  <a:pt x="5760189" y="2032328"/>
                  <a:pt x="5762795" y="2036107"/>
                </a:cubicBezTo>
                <a:cubicBezTo>
                  <a:pt x="5779021" y="2055583"/>
                  <a:pt x="5776415" y="2051804"/>
                  <a:pt x="5789449" y="2070695"/>
                </a:cubicBezTo>
                <a:cubicBezTo>
                  <a:pt x="5794662" y="2078250"/>
                  <a:pt x="5803069" y="2086391"/>
                  <a:pt x="5808283" y="2093948"/>
                </a:cubicBezTo>
                <a:cubicBezTo>
                  <a:pt x="5835202" y="2145084"/>
                  <a:pt x="5875208" y="2178819"/>
                  <a:pt x="5910535" y="2238094"/>
                </a:cubicBezTo>
                <a:cubicBezTo>
                  <a:pt x="5913727" y="2238679"/>
                  <a:pt x="5918355" y="2249428"/>
                  <a:pt x="5924153" y="2253791"/>
                </a:cubicBezTo>
                <a:cubicBezTo>
                  <a:pt x="5923568" y="2256984"/>
                  <a:pt x="5934580" y="2268904"/>
                  <a:pt x="5927611" y="2270927"/>
                </a:cubicBezTo>
                <a:cubicBezTo>
                  <a:pt x="5921812" y="2266563"/>
                  <a:pt x="5908779" y="2247673"/>
                  <a:pt x="5904415" y="2253473"/>
                </a:cubicBezTo>
                <a:cubicBezTo>
                  <a:pt x="5911651" y="2268000"/>
                  <a:pt x="5920056" y="2276142"/>
                  <a:pt x="5924685" y="2286890"/>
                </a:cubicBezTo>
                <a:cubicBezTo>
                  <a:pt x="5932506" y="2298224"/>
                  <a:pt x="5940911" y="2306364"/>
                  <a:pt x="5949317" y="2314506"/>
                </a:cubicBezTo>
                <a:cubicBezTo>
                  <a:pt x="5957723" y="2322647"/>
                  <a:pt x="5945274" y="2300565"/>
                  <a:pt x="5949051" y="2297957"/>
                </a:cubicBezTo>
                <a:cubicBezTo>
                  <a:pt x="5949051" y="2297957"/>
                  <a:pt x="5954265" y="2305513"/>
                  <a:pt x="5958042" y="2302905"/>
                </a:cubicBezTo>
                <a:cubicBezTo>
                  <a:pt x="5961819" y="2300299"/>
                  <a:pt x="5952562" y="2278799"/>
                  <a:pt x="5967621" y="2304661"/>
                </a:cubicBezTo>
                <a:cubicBezTo>
                  <a:pt x="5965012" y="2300883"/>
                  <a:pt x="5965012" y="2300883"/>
                  <a:pt x="5965012" y="2300883"/>
                </a:cubicBezTo>
                <a:cubicBezTo>
                  <a:pt x="5965012" y="2300883"/>
                  <a:pt x="5964427" y="2304075"/>
                  <a:pt x="5964427" y="2304075"/>
                </a:cubicBezTo>
                <a:cubicBezTo>
                  <a:pt x="5963841" y="2307269"/>
                  <a:pt x="5963841" y="2307269"/>
                  <a:pt x="5963841" y="2307269"/>
                </a:cubicBezTo>
                <a:cubicBezTo>
                  <a:pt x="5966448" y="2311046"/>
                  <a:pt x="5966448" y="2311046"/>
                  <a:pt x="5969641" y="2311632"/>
                </a:cubicBezTo>
                <a:cubicBezTo>
                  <a:pt x="5963256" y="2310461"/>
                  <a:pt x="5978311" y="2336321"/>
                  <a:pt x="5982091" y="2333714"/>
                </a:cubicBezTo>
                <a:cubicBezTo>
                  <a:pt x="5981505" y="2336907"/>
                  <a:pt x="5984696" y="2337493"/>
                  <a:pt x="5987303" y="2341270"/>
                </a:cubicBezTo>
                <a:cubicBezTo>
                  <a:pt x="5987303" y="2341270"/>
                  <a:pt x="5987889" y="2338077"/>
                  <a:pt x="5985281" y="2334300"/>
                </a:cubicBezTo>
                <a:cubicBezTo>
                  <a:pt x="5985281" y="2334300"/>
                  <a:pt x="5985281" y="2334300"/>
                  <a:pt x="5985867" y="2331106"/>
                </a:cubicBezTo>
                <a:cubicBezTo>
                  <a:pt x="5995708" y="2349412"/>
                  <a:pt x="6030769" y="2392138"/>
                  <a:pt x="6031034" y="2408688"/>
                </a:cubicBezTo>
                <a:cubicBezTo>
                  <a:pt x="6019435" y="2399961"/>
                  <a:pt x="6008423" y="2388044"/>
                  <a:pt x="6004061" y="2393843"/>
                </a:cubicBezTo>
                <a:cubicBezTo>
                  <a:pt x="6006082" y="2400813"/>
                  <a:pt x="6013901" y="2412148"/>
                  <a:pt x="6004326" y="2410392"/>
                </a:cubicBezTo>
                <a:cubicBezTo>
                  <a:pt x="6011561" y="2424918"/>
                  <a:pt x="6018797" y="2439444"/>
                  <a:pt x="6026031" y="2453972"/>
                </a:cubicBezTo>
                <a:cubicBezTo>
                  <a:pt x="6029224" y="2454556"/>
                  <a:pt x="6024595" y="2443807"/>
                  <a:pt x="6029808" y="2451365"/>
                </a:cubicBezTo>
                <a:cubicBezTo>
                  <a:pt x="6033851" y="2465306"/>
                  <a:pt x="6041673" y="2476639"/>
                  <a:pt x="6047737" y="2497552"/>
                </a:cubicBezTo>
                <a:cubicBezTo>
                  <a:pt x="6064547" y="2513833"/>
                  <a:pt x="6070613" y="2534746"/>
                  <a:pt x="6086519" y="2573962"/>
                </a:cubicBezTo>
                <a:cubicBezTo>
                  <a:pt x="6080135" y="2572791"/>
                  <a:pt x="6082156" y="2579763"/>
                  <a:pt x="6082156" y="2579763"/>
                </a:cubicBezTo>
                <a:cubicBezTo>
                  <a:pt x="6092849" y="2611422"/>
                  <a:pt x="6106149" y="2646862"/>
                  <a:pt x="6113651" y="2677937"/>
                </a:cubicBezTo>
                <a:cubicBezTo>
                  <a:pt x="6123757" y="2712792"/>
                  <a:pt x="6134449" y="2744452"/>
                  <a:pt x="6143121" y="2769142"/>
                </a:cubicBezTo>
                <a:cubicBezTo>
                  <a:pt x="6139079" y="2755200"/>
                  <a:pt x="6146899" y="2766533"/>
                  <a:pt x="6149507" y="2770313"/>
                </a:cubicBezTo>
                <a:cubicBezTo>
                  <a:pt x="6150943" y="2780476"/>
                  <a:pt x="6157591" y="2798196"/>
                  <a:pt x="6151794" y="2793831"/>
                </a:cubicBezTo>
                <a:cubicBezTo>
                  <a:pt x="6160465" y="2818522"/>
                  <a:pt x="6165093" y="2829271"/>
                  <a:pt x="6172593" y="2860346"/>
                </a:cubicBezTo>
                <a:cubicBezTo>
                  <a:pt x="6170839" y="2869925"/>
                  <a:pt x="6169667" y="2876311"/>
                  <a:pt x="6171103" y="2886473"/>
                </a:cubicBezTo>
                <a:cubicBezTo>
                  <a:pt x="6176317" y="2894030"/>
                  <a:pt x="6179775" y="2911164"/>
                  <a:pt x="6180041" y="2927712"/>
                </a:cubicBezTo>
                <a:cubicBezTo>
                  <a:pt x="6183497" y="2944847"/>
                  <a:pt x="6187542" y="2958788"/>
                  <a:pt x="6193340" y="2963151"/>
                </a:cubicBezTo>
                <a:cubicBezTo>
                  <a:pt x="6195681" y="2950380"/>
                  <a:pt x="6193978" y="2923668"/>
                  <a:pt x="6188501" y="2899562"/>
                </a:cubicBezTo>
                <a:cubicBezTo>
                  <a:pt x="6183021" y="2875459"/>
                  <a:pt x="6174935" y="2847575"/>
                  <a:pt x="6168869" y="2826663"/>
                </a:cubicBezTo>
                <a:cubicBezTo>
                  <a:pt x="6166264" y="2822885"/>
                  <a:pt x="6164827" y="2812722"/>
                  <a:pt x="6165413" y="2809528"/>
                </a:cubicBezTo>
                <a:cubicBezTo>
                  <a:pt x="6147485" y="2763343"/>
                  <a:pt x="6152753" y="2734608"/>
                  <a:pt x="6141209" y="2689590"/>
                </a:cubicBezTo>
                <a:cubicBezTo>
                  <a:pt x="6109927" y="2644255"/>
                  <a:pt x="6103331" y="2590245"/>
                  <a:pt x="6069763" y="2521391"/>
                </a:cubicBezTo>
                <a:cubicBezTo>
                  <a:pt x="6076146" y="2522559"/>
                  <a:pt x="6072103" y="2508619"/>
                  <a:pt x="6075882" y="2506011"/>
                </a:cubicBezTo>
                <a:cubicBezTo>
                  <a:pt x="6071253" y="2495261"/>
                  <a:pt x="6064017" y="2480736"/>
                  <a:pt x="6059974" y="2466794"/>
                </a:cubicBezTo>
                <a:cubicBezTo>
                  <a:pt x="6062581" y="2470572"/>
                  <a:pt x="6062581" y="2470572"/>
                  <a:pt x="6062581" y="2470572"/>
                </a:cubicBezTo>
                <a:cubicBezTo>
                  <a:pt x="6065188" y="2474350"/>
                  <a:pt x="6065188" y="2474350"/>
                  <a:pt x="6065188" y="2474350"/>
                </a:cubicBezTo>
                <a:cubicBezTo>
                  <a:pt x="6065773" y="2471157"/>
                  <a:pt x="6066357" y="2467964"/>
                  <a:pt x="6063167" y="2467380"/>
                </a:cubicBezTo>
                <a:cubicBezTo>
                  <a:pt x="6060559" y="2463602"/>
                  <a:pt x="6060559" y="2463602"/>
                  <a:pt x="6060559" y="2463602"/>
                </a:cubicBezTo>
                <a:cubicBezTo>
                  <a:pt x="6061145" y="2460410"/>
                  <a:pt x="6061145" y="2460410"/>
                  <a:pt x="6061145" y="2460410"/>
                </a:cubicBezTo>
                <a:cubicBezTo>
                  <a:pt x="6062901" y="2450831"/>
                  <a:pt x="6047845" y="2424970"/>
                  <a:pt x="6030769" y="2392138"/>
                </a:cubicBezTo>
                <a:cubicBezTo>
                  <a:pt x="6010499" y="2358723"/>
                  <a:pt x="5988208" y="2318335"/>
                  <a:pt x="5967939" y="2284919"/>
                </a:cubicBezTo>
                <a:cubicBezTo>
                  <a:pt x="5960703" y="2270393"/>
                  <a:pt x="5958681" y="2263421"/>
                  <a:pt x="5950861" y="2252088"/>
                </a:cubicBezTo>
                <a:cubicBezTo>
                  <a:pt x="5927985" y="2214894"/>
                  <a:pt x="5898140" y="2179721"/>
                  <a:pt x="5874678" y="2145720"/>
                </a:cubicBezTo>
                <a:cubicBezTo>
                  <a:pt x="5869464" y="2138164"/>
                  <a:pt x="5868028" y="2128001"/>
                  <a:pt x="5862229" y="2123637"/>
                </a:cubicBezTo>
                <a:cubicBezTo>
                  <a:pt x="5862229" y="2123637"/>
                  <a:pt x="5865421" y="2124222"/>
                  <a:pt x="5864835" y="2127414"/>
                </a:cubicBezTo>
                <a:cubicBezTo>
                  <a:pt x="5864835" y="2127414"/>
                  <a:pt x="5868028" y="2128001"/>
                  <a:pt x="5868028" y="2128001"/>
                </a:cubicBezTo>
                <a:cubicBezTo>
                  <a:pt x="5865421" y="2124222"/>
                  <a:pt x="5865421" y="2124222"/>
                  <a:pt x="5862814" y="2120444"/>
                </a:cubicBezTo>
                <a:cubicBezTo>
                  <a:pt x="5860207" y="2116666"/>
                  <a:pt x="5860207" y="2116666"/>
                  <a:pt x="5860207" y="2116666"/>
                </a:cubicBezTo>
                <a:cubicBezTo>
                  <a:pt x="5866006" y="2121031"/>
                  <a:pt x="5879041" y="2139920"/>
                  <a:pt x="5888031" y="2144868"/>
                </a:cubicBezTo>
                <a:cubicBezTo>
                  <a:pt x="5891809" y="2142261"/>
                  <a:pt x="5883989" y="2130928"/>
                  <a:pt x="5876167" y="2119593"/>
                </a:cubicBezTo>
                <a:cubicBezTo>
                  <a:pt x="5879361" y="2120179"/>
                  <a:pt x="5879361" y="2120179"/>
                  <a:pt x="5879361" y="2120179"/>
                </a:cubicBezTo>
                <a:cubicBezTo>
                  <a:pt x="5881968" y="2123955"/>
                  <a:pt x="5881968" y="2123955"/>
                  <a:pt x="5881968" y="2123955"/>
                </a:cubicBezTo>
                <a:cubicBezTo>
                  <a:pt x="5885745" y="2121349"/>
                  <a:pt x="5882553" y="2120764"/>
                  <a:pt x="5879947" y="2116985"/>
                </a:cubicBezTo>
                <a:cubicBezTo>
                  <a:pt x="5879947" y="2116985"/>
                  <a:pt x="5877339" y="2113207"/>
                  <a:pt x="5877339" y="2113207"/>
                </a:cubicBezTo>
                <a:cubicBezTo>
                  <a:pt x="5877925" y="2110013"/>
                  <a:pt x="5890373" y="2132097"/>
                  <a:pt x="5888937" y="2121935"/>
                </a:cubicBezTo>
                <a:cubicBezTo>
                  <a:pt x="5875903" y="2103043"/>
                  <a:pt x="5860262" y="2080376"/>
                  <a:pt x="5847227" y="2061487"/>
                </a:cubicBezTo>
                <a:cubicBezTo>
                  <a:pt x="5834193" y="2042597"/>
                  <a:pt x="5823181" y="2030677"/>
                  <a:pt x="5815626" y="2035893"/>
                </a:cubicBezTo>
                <a:cubicBezTo>
                  <a:pt x="5816211" y="2032701"/>
                  <a:pt x="5813019" y="2032114"/>
                  <a:pt x="5813019" y="2032114"/>
                </a:cubicBezTo>
                <a:cubicBezTo>
                  <a:pt x="5813605" y="2028921"/>
                  <a:pt x="5810999" y="2025142"/>
                  <a:pt x="5807807" y="2024558"/>
                </a:cubicBezTo>
                <a:cubicBezTo>
                  <a:pt x="5807807" y="2024558"/>
                  <a:pt x="5807807" y="2024558"/>
                  <a:pt x="5807219" y="2027751"/>
                </a:cubicBezTo>
                <a:cubicBezTo>
                  <a:pt x="5807219" y="2027751"/>
                  <a:pt x="5809827" y="2031530"/>
                  <a:pt x="5809827" y="2031530"/>
                </a:cubicBezTo>
                <a:cubicBezTo>
                  <a:pt x="5806635" y="2030945"/>
                  <a:pt x="5800837" y="2026580"/>
                  <a:pt x="5792431" y="2018439"/>
                </a:cubicBezTo>
                <a:cubicBezTo>
                  <a:pt x="5788653" y="2021048"/>
                  <a:pt x="5781683" y="2023069"/>
                  <a:pt x="5778490" y="2022486"/>
                </a:cubicBezTo>
                <a:cubicBezTo>
                  <a:pt x="5757637" y="1992261"/>
                  <a:pt x="5740824" y="1975978"/>
                  <a:pt x="5713585" y="1944585"/>
                </a:cubicBezTo>
                <a:cubicBezTo>
                  <a:pt x="5708371" y="1937028"/>
                  <a:pt x="5702573" y="1932665"/>
                  <a:pt x="5693582" y="1927717"/>
                </a:cubicBezTo>
                <a:cubicBezTo>
                  <a:pt x="5663735" y="1892545"/>
                  <a:pt x="5633305" y="1860565"/>
                  <a:pt x="5602288" y="1831780"/>
                </a:cubicBezTo>
                <a:cubicBezTo>
                  <a:pt x="5568665" y="1799214"/>
                  <a:pt x="5537649" y="1770429"/>
                  <a:pt x="5510410" y="1739034"/>
                </a:cubicBezTo>
                <a:cubicBezTo>
                  <a:pt x="5513601" y="1739619"/>
                  <a:pt x="5513601" y="1739619"/>
                  <a:pt x="5513601" y="1739619"/>
                </a:cubicBezTo>
                <a:cubicBezTo>
                  <a:pt x="5516208" y="1743398"/>
                  <a:pt x="5519401" y="1743982"/>
                  <a:pt x="5519401" y="1743982"/>
                </a:cubicBezTo>
                <a:cubicBezTo>
                  <a:pt x="5519987" y="1740790"/>
                  <a:pt x="5517379" y="1737011"/>
                  <a:pt x="5514187" y="1736427"/>
                </a:cubicBezTo>
                <a:cubicBezTo>
                  <a:pt x="5511581" y="1732649"/>
                  <a:pt x="5511581" y="1732649"/>
                  <a:pt x="5508389" y="1732064"/>
                </a:cubicBezTo>
                <a:cubicBezTo>
                  <a:pt x="5508974" y="1728870"/>
                  <a:pt x="5512165" y="1729457"/>
                  <a:pt x="5514771" y="1733234"/>
                </a:cubicBezTo>
                <a:cubicBezTo>
                  <a:pt x="5537383" y="1753879"/>
                  <a:pt x="5570421" y="1789637"/>
                  <a:pt x="5602607" y="1812037"/>
                </a:cubicBezTo>
                <a:cubicBezTo>
                  <a:pt x="5605801" y="1812623"/>
                  <a:pt x="5612185" y="1813793"/>
                  <a:pt x="5604365" y="1802460"/>
                </a:cubicBezTo>
                <a:cubicBezTo>
                  <a:pt x="5597979" y="1801288"/>
                  <a:pt x="5589574" y="1793147"/>
                  <a:pt x="5577975" y="1784421"/>
                </a:cubicBezTo>
                <a:cubicBezTo>
                  <a:pt x="5585531" y="1779206"/>
                  <a:pt x="5555951" y="1760583"/>
                  <a:pt x="5541747" y="1748079"/>
                </a:cubicBezTo>
                <a:cubicBezTo>
                  <a:pt x="5502323" y="1711151"/>
                  <a:pt x="5460879" y="1667253"/>
                  <a:pt x="5413903" y="1635540"/>
                </a:cubicBezTo>
                <a:cubicBezTo>
                  <a:pt x="5408104" y="1631177"/>
                  <a:pt x="5404912" y="1630592"/>
                  <a:pt x="5399113" y="1626229"/>
                </a:cubicBezTo>
                <a:cubicBezTo>
                  <a:pt x="5381129" y="1616332"/>
                  <a:pt x="5353305" y="1588131"/>
                  <a:pt x="5340536" y="1585789"/>
                </a:cubicBezTo>
                <a:cubicBezTo>
                  <a:pt x="5344315" y="1583182"/>
                  <a:pt x="5341708" y="1579403"/>
                  <a:pt x="5336494" y="1571849"/>
                </a:cubicBezTo>
                <a:cubicBezTo>
                  <a:pt x="5329525" y="1573869"/>
                  <a:pt x="5305744" y="1559611"/>
                  <a:pt x="5305744" y="1559611"/>
                </a:cubicBezTo>
                <a:cubicBezTo>
                  <a:pt x="5312129" y="1560780"/>
                  <a:pt x="5312713" y="1557588"/>
                  <a:pt x="5312713" y="1557588"/>
                </a:cubicBezTo>
                <a:cubicBezTo>
                  <a:pt x="5286325" y="1539550"/>
                  <a:pt x="5270951" y="1533431"/>
                  <a:pt x="5246583" y="1522365"/>
                </a:cubicBezTo>
                <a:close/>
                <a:moveTo>
                  <a:pt x="4878235" y="1485529"/>
                </a:moveTo>
                <a:cubicBezTo>
                  <a:pt x="4875296" y="1484924"/>
                  <a:pt x="4872549" y="1485647"/>
                  <a:pt x="4870589" y="1490232"/>
                </a:cubicBezTo>
                <a:cubicBezTo>
                  <a:pt x="4867403" y="1496677"/>
                  <a:pt x="4871754" y="1502223"/>
                  <a:pt x="4876107" y="1507769"/>
                </a:cubicBezTo>
                <a:cubicBezTo>
                  <a:pt x="4881823" y="1513679"/>
                  <a:pt x="4888535" y="1521317"/>
                  <a:pt x="4892523" y="1528225"/>
                </a:cubicBezTo>
                <a:lnTo>
                  <a:pt x="4854485" y="1513109"/>
                </a:lnTo>
                <a:lnTo>
                  <a:pt x="4906663" y="1538241"/>
                </a:lnTo>
                <a:cubicBezTo>
                  <a:pt x="5019982" y="1601281"/>
                  <a:pt x="5124259" y="1674344"/>
                  <a:pt x="5219949" y="1757355"/>
                </a:cubicBezTo>
                <a:lnTo>
                  <a:pt x="5244849" y="1781311"/>
                </a:lnTo>
                <a:lnTo>
                  <a:pt x="5285425" y="1812833"/>
                </a:lnTo>
                <a:cubicBezTo>
                  <a:pt x="5332806" y="1853402"/>
                  <a:pt x="5378491" y="1896391"/>
                  <a:pt x="5422531" y="1941767"/>
                </a:cubicBezTo>
                <a:cubicBezTo>
                  <a:pt x="5425887" y="1945586"/>
                  <a:pt x="5426518" y="1948676"/>
                  <a:pt x="5427783" y="1954854"/>
                </a:cubicBezTo>
                <a:lnTo>
                  <a:pt x="5370401" y="1904986"/>
                </a:lnTo>
                <a:lnTo>
                  <a:pt x="5481735" y="2036160"/>
                </a:lnTo>
                <a:cubicBezTo>
                  <a:pt x="5536779" y="2108939"/>
                  <a:pt x="5599796" y="2176603"/>
                  <a:pt x="5639099" y="2260841"/>
                </a:cubicBezTo>
                <a:cubicBezTo>
                  <a:pt x="5738177" y="2476347"/>
                  <a:pt x="5832554" y="2693902"/>
                  <a:pt x="5880519" y="2928041"/>
                </a:cubicBezTo>
                <a:lnTo>
                  <a:pt x="5891569" y="2991409"/>
                </a:lnTo>
                <a:lnTo>
                  <a:pt x="5898861" y="3009164"/>
                </a:lnTo>
                <a:cubicBezTo>
                  <a:pt x="5901033" y="3017408"/>
                  <a:pt x="5902088" y="3025721"/>
                  <a:pt x="5902123" y="3033759"/>
                </a:cubicBezTo>
                <a:cubicBezTo>
                  <a:pt x="5907077" y="3105159"/>
                  <a:pt x="5918367" y="3177434"/>
                  <a:pt x="5917520" y="3250562"/>
                </a:cubicBezTo>
                <a:lnTo>
                  <a:pt x="5916015" y="3270366"/>
                </a:lnTo>
                <a:lnTo>
                  <a:pt x="5917712" y="3301456"/>
                </a:lnTo>
                <a:lnTo>
                  <a:pt x="5917722" y="3321050"/>
                </a:lnTo>
                <a:lnTo>
                  <a:pt x="5920837" y="3319470"/>
                </a:lnTo>
                <a:cubicBezTo>
                  <a:pt x="5927516" y="3313185"/>
                  <a:pt x="5928977" y="3302629"/>
                  <a:pt x="5938043" y="3297393"/>
                </a:cubicBezTo>
                <a:cubicBezTo>
                  <a:pt x="5944995" y="3331373"/>
                  <a:pt x="5943411" y="3364524"/>
                  <a:pt x="5940465" y="3397310"/>
                </a:cubicBezTo>
                <a:cubicBezTo>
                  <a:pt x="5923295" y="3624822"/>
                  <a:pt x="5885697" y="3846860"/>
                  <a:pt x="5799700" y="4058849"/>
                </a:cubicBezTo>
                <a:cubicBezTo>
                  <a:pt x="5738031" y="4207285"/>
                  <a:pt x="5662474" y="4347622"/>
                  <a:pt x="5565591" y="4474942"/>
                </a:cubicBezTo>
                <a:cubicBezTo>
                  <a:pt x="5536207" y="4513783"/>
                  <a:pt x="5497753" y="4542895"/>
                  <a:pt x="5478169" y="4588742"/>
                </a:cubicBezTo>
                <a:cubicBezTo>
                  <a:pt x="5473523" y="4600636"/>
                  <a:pt x="5462699" y="4613792"/>
                  <a:pt x="5480671" y="4622988"/>
                </a:cubicBezTo>
                <a:cubicBezTo>
                  <a:pt x="5498279" y="4633544"/>
                  <a:pt x="5500299" y="4615109"/>
                  <a:pt x="5508667" y="4605673"/>
                </a:cubicBezTo>
                <a:cubicBezTo>
                  <a:pt x="5516403" y="4593146"/>
                  <a:pt x="5523870" y="4576170"/>
                  <a:pt x="5545127" y="4573107"/>
                </a:cubicBezTo>
                <a:cubicBezTo>
                  <a:pt x="5512601" y="4656361"/>
                  <a:pt x="5452401" y="4717601"/>
                  <a:pt x="5400007" y="4782392"/>
                </a:cubicBezTo>
                <a:cubicBezTo>
                  <a:pt x="5365175" y="4819774"/>
                  <a:pt x="5322635" y="4847790"/>
                  <a:pt x="5292521" y="4889355"/>
                </a:cubicBezTo>
                <a:cubicBezTo>
                  <a:pt x="5336058" y="4863066"/>
                  <a:pt x="5367799" y="4826316"/>
                  <a:pt x="5403631" y="4790663"/>
                </a:cubicBezTo>
                <a:cubicBezTo>
                  <a:pt x="5456727" y="4745037"/>
                  <a:pt x="5498395" y="4687590"/>
                  <a:pt x="5540062" y="4630142"/>
                </a:cubicBezTo>
                <a:cubicBezTo>
                  <a:pt x="5653512" y="4473684"/>
                  <a:pt x="5755798" y="4309855"/>
                  <a:pt x="5835395" y="4132646"/>
                </a:cubicBezTo>
                <a:cubicBezTo>
                  <a:pt x="5844323" y="4110221"/>
                  <a:pt x="5857703" y="4087529"/>
                  <a:pt x="5860185" y="4061918"/>
                </a:cubicBezTo>
                <a:cubicBezTo>
                  <a:pt x="5845204" y="4057905"/>
                  <a:pt x="5844643" y="4070893"/>
                  <a:pt x="5841093" y="4078700"/>
                </a:cubicBezTo>
                <a:cubicBezTo>
                  <a:pt x="5777332" y="4229495"/>
                  <a:pt x="5699319" y="4373550"/>
                  <a:pt x="5603333" y="4508413"/>
                </a:cubicBezTo>
                <a:cubicBezTo>
                  <a:pt x="5598421" y="4515855"/>
                  <a:pt x="5595403" y="4532565"/>
                  <a:pt x="5582878" y="4524830"/>
                </a:cubicBezTo>
                <a:cubicBezTo>
                  <a:pt x="5570353" y="4517094"/>
                  <a:pt x="5578454" y="4503206"/>
                  <a:pt x="5585095" y="4494767"/>
                </a:cubicBezTo>
                <a:cubicBezTo>
                  <a:pt x="5614211" y="4451475"/>
                  <a:pt x="5648410" y="4411004"/>
                  <a:pt x="5674172" y="4363893"/>
                </a:cubicBezTo>
                <a:cubicBezTo>
                  <a:pt x="5784317" y="4159835"/>
                  <a:pt x="5881211" y="3950765"/>
                  <a:pt x="5923723" y="3721285"/>
                </a:cubicBezTo>
                <a:cubicBezTo>
                  <a:pt x="5956819" y="3543296"/>
                  <a:pt x="5962942" y="3362458"/>
                  <a:pt x="5954351" y="3182057"/>
                </a:cubicBezTo>
                <a:cubicBezTo>
                  <a:pt x="5952579" y="3145087"/>
                  <a:pt x="5951173" y="3106754"/>
                  <a:pt x="5955213" y="3069882"/>
                </a:cubicBezTo>
                <a:cubicBezTo>
                  <a:pt x="5997649" y="3352780"/>
                  <a:pt x="5981957" y="3634701"/>
                  <a:pt x="5905413" y="3914916"/>
                </a:cubicBezTo>
                <a:cubicBezTo>
                  <a:pt x="5924311" y="3909760"/>
                  <a:pt x="5921881" y="3891591"/>
                  <a:pt x="5937521" y="3876803"/>
                </a:cubicBezTo>
                <a:cubicBezTo>
                  <a:pt x="5924383" y="3925837"/>
                  <a:pt x="5913071" y="3968061"/>
                  <a:pt x="5898035" y="4007827"/>
                </a:cubicBezTo>
                <a:cubicBezTo>
                  <a:pt x="5874802" y="4067294"/>
                  <a:pt x="5850207" y="4126396"/>
                  <a:pt x="5827971" y="4187589"/>
                </a:cubicBezTo>
                <a:cubicBezTo>
                  <a:pt x="5825515" y="4191311"/>
                  <a:pt x="5817511" y="4199385"/>
                  <a:pt x="5826681" y="4203302"/>
                </a:cubicBezTo>
                <a:cubicBezTo>
                  <a:pt x="5834123" y="4208217"/>
                  <a:pt x="5836677" y="4198681"/>
                  <a:pt x="5839500" y="4193599"/>
                </a:cubicBezTo>
                <a:cubicBezTo>
                  <a:pt x="5874919" y="4121338"/>
                  <a:pt x="5915055" y="4053263"/>
                  <a:pt x="5929413" y="3972440"/>
                </a:cubicBezTo>
                <a:cubicBezTo>
                  <a:pt x="5931433" y="3954003"/>
                  <a:pt x="5946077" y="3937490"/>
                  <a:pt x="5953909" y="3919150"/>
                </a:cubicBezTo>
                <a:cubicBezTo>
                  <a:pt x="5988697" y="3843802"/>
                  <a:pt x="5993155" y="3761787"/>
                  <a:pt x="6006151" y="3680598"/>
                </a:cubicBezTo>
                <a:cubicBezTo>
                  <a:pt x="6032801" y="3499423"/>
                  <a:pt x="6043375" y="3318318"/>
                  <a:pt x="6033787" y="3136190"/>
                </a:cubicBezTo>
                <a:lnTo>
                  <a:pt x="6028315" y="3093047"/>
                </a:lnTo>
                <a:lnTo>
                  <a:pt x="6025816" y="3080224"/>
                </a:lnTo>
                <a:cubicBezTo>
                  <a:pt x="5935491" y="2657444"/>
                  <a:pt x="5757041" y="2277825"/>
                  <a:pt x="5462620" y="1953402"/>
                </a:cubicBezTo>
                <a:cubicBezTo>
                  <a:pt x="5354097" y="1834635"/>
                  <a:pt x="5233654" y="1726527"/>
                  <a:pt x="5104061" y="1632541"/>
                </a:cubicBezTo>
                <a:cubicBezTo>
                  <a:pt x="5070486" y="1608282"/>
                  <a:pt x="5036425" y="1584127"/>
                  <a:pt x="5003371" y="1558743"/>
                </a:cubicBezTo>
                <a:lnTo>
                  <a:pt x="4962275" y="1523505"/>
                </a:lnTo>
                <a:lnTo>
                  <a:pt x="4951211" y="1516212"/>
                </a:lnTo>
                <a:cubicBezTo>
                  <a:pt x="4931244" y="1503565"/>
                  <a:pt x="4908091" y="1497361"/>
                  <a:pt x="4887030" y="1488798"/>
                </a:cubicBezTo>
                <a:cubicBezTo>
                  <a:pt x="4884306" y="1488068"/>
                  <a:pt x="4881175" y="1486134"/>
                  <a:pt x="4878235" y="1485529"/>
                </a:cubicBezTo>
                <a:close/>
                <a:moveTo>
                  <a:pt x="2488089" y="1468873"/>
                </a:moveTo>
                <a:lnTo>
                  <a:pt x="2483339" y="1472039"/>
                </a:lnTo>
                <a:lnTo>
                  <a:pt x="2486645" y="1469475"/>
                </a:lnTo>
                <a:close/>
                <a:moveTo>
                  <a:pt x="2428360" y="1430993"/>
                </a:moveTo>
                <a:lnTo>
                  <a:pt x="2428663" y="1432410"/>
                </a:lnTo>
                <a:cubicBezTo>
                  <a:pt x="2428663" y="1432410"/>
                  <a:pt x="2428663" y="1432410"/>
                  <a:pt x="2423991" y="1433409"/>
                </a:cubicBezTo>
                <a:close/>
                <a:moveTo>
                  <a:pt x="3312724" y="1415766"/>
                </a:moveTo>
                <a:cubicBezTo>
                  <a:pt x="3298724" y="1415532"/>
                  <a:pt x="3275527" y="1423378"/>
                  <a:pt x="3256489" y="1428825"/>
                </a:cubicBezTo>
                <a:cubicBezTo>
                  <a:pt x="3236572" y="1437551"/>
                  <a:pt x="3220815" y="1443875"/>
                  <a:pt x="3219056" y="1450437"/>
                </a:cubicBezTo>
                <a:cubicBezTo>
                  <a:pt x="3233935" y="1447393"/>
                  <a:pt x="3249693" y="1441068"/>
                  <a:pt x="3264571" y="1438022"/>
                </a:cubicBezTo>
                <a:cubicBezTo>
                  <a:pt x="3226495" y="1448914"/>
                  <a:pt x="3187540" y="1463087"/>
                  <a:pt x="3145305" y="1476381"/>
                </a:cubicBezTo>
                <a:cubicBezTo>
                  <a:pt x="3132183" y="1472865"/>
                  <a:pt x="3100669" y="1485515"/>
                  <a:pt x="3078993" y="1500802"/>
                </a:cubicBezTo>
                <a:cubicBezTo>
                  <a:pt x="3063234" y="1507127"/>
                  <a:pt x="3043317" y="1515853"/>
                  <a:pt x="3032598" y="1516496"/>
                </a:cubicBezTo>
                <a:cubicBezTo>
                  <a:pt x="3030840" y="1523057"/>
                  <a:pt x="3019241" y="1526981"/>
                  <a:pt x="3010922" y="1531783"/>
                </a:cubicBezTo>
                <a:cubicBezTo>
                  <a:pt x="2397416" y="1813901"/>
                  <a:pt x="1938644" y="2397651"/>
                  <a:pt x="1851594" y="3116159"/>
                </a:cubicBezTo>
                <a:cubicBezTo>
                  <a:pt x="1816245" y="3405532"/>
                  <a:pt x="1842815" y="3686884"/>
                  <a:pt x="1924097" y="3947739"/>
                </a:cubicBezTo>
                <a:cubicBezTo>
                  <a:pt x="2106925" y="4538160"/>
                  <a:pt x="2556758" y="5024337"/>
                  <a:pt x="3149544" y="5239426"/>
                </a:cubicBezTo>
                <a:cubicBezTo>
                  <a:pt x="3191309" y="5254132"/>
                  <a:pt x="3229793" y="5267959"/>
                  <a:pt x="3272436" y="5279386"/>
                </a:cubicBezTo>
                <a:cubicBezTo>
                  <a:pt x="3272436" y="5279386"/>
                  <a:pt x="3271557" y="5282667"/>
                  <a:pt x="3274837" y="5283546"/>
                </a:cubicBezTo>
                <a:cubicBezTo>
                  <a:pt x="3284679" y="5286183"/>
                  <a:pt x="3284679" y="5286183"/>
                  <a:pt x="3284679" y="5286183"/>
                </a:cubicBezTo>
                <a:cubicBezTo>
                  <a:pt x="3284679" y="5286183"/>
                  <a:pt x="3287958" y="5287061"/>
                  <a:pt x="3288837" y="5283781"/>
                </a:cubicBezTo>
                <a:lnTo>
                  <a:pt x="3380685" y="5308392"/>
                </a:lnTo>
                <a:cubicBezTo>
                  <a:pt x="3453730" y="5324447"/>
                  <a:pt x="3524373" y="5336344"/>
                  <a:pt x="3599176" y="5345842"/>
                </a:cubicBezTo>
                <a:cubicBezTo>
                  <a:pt x="3840865" y="5375442"/>
                  <a:pt x="4079979" y="5362166"/>
                  <a:pt x="4305801" y="5306654"/>
                </a:cubicBezTo>
                <a:cubicBezTo>
                  <a:pt x="4432271" y="5280773"/>
                  <a:pt x="4559857" y="5237611"/>
                  <a:pt x="4682641" y="5186132"/>
                </a:cubicBezTo>
                <a:cubicBezTo>
                  <a:pt x="4678481" y="5188533"/>
                  <a:pt x="4678481" y="5188533"/>
                  <a:pt x="4677601" y="5191813"/>
                </a:cubicBezTo>
                <a:cubicBezTo>
                  <a:pt x="4689201" y="5187890"/>
                  <a:pt x="4713277" y="5176762"/>
                  <a:pt x="4733195" y="5168036"/>
                </a:cubicBezTo>
                <a:cubicBezTo>
                  <a:pt x="4745671" y="5160831"/>
                  <a:pt x="4757271" y="5156907"/>
                  <a:pt x="4762309" y="5151226"/>
                </a:cubicBezTo>
                <a:cubicBezTo>
                  <a:pt x="4791423" y="5134417"/>
                  <a:pt x="4823817" y="5118487"/>
                  <a:pt x="4852933" y="5101678"/>
                </a:cubicBezTo>
                <a:cubicBezTo>
                  <a:pt x="4864531" y="5097753"/>
                  <a:pt x="4877009" y="5090549"/>
                  <a:pt x="4886205" y="5082466"/>
                </a:cubicBezTo>
                <a:cubicBezTo>
                  <a:pt x="4985149" y="5028114"/>
                  <a:pt x="5076887" y="4961284"/>
                  <a:pt x="5167103" y="4887015"/>
                </a:cubicBezTo>
                <a:cubicBezTo>
                  <a:pt x="5142791" y="4912143"/>
                  <a:pt x="5118479" y="4937271"/>
                  <a:pt x="5099205" y="4956718"/>
                </a:cubicBezTo>
                <a:cubicBezTo>
                  <a:pt x="5092645" y="4954959"/>
                  <a:pt x="5082569" y="4966322"/>
                  <a:pt x="5079289" y="4965443"/>
                </a:cubicBezTo>
                <a:cubicBezTo>
                  <a:pt x="5055855" y="4987291"/>
                  <a:pt x="5021703" y="5009782"/>
                  <a:pt x="5004830" y="5033389"/>
                </a:cubicBezTo>
                <a:cubicBezTo>
                  <a:pt x="5017309" y="5026183"/>
                  <a:pt x="5033945" y="5016579"/>
                  <a:pt x="5039627" y="5021617"/>
                </a:cubicBezTo>
                <a:cubicBezTo>
                  <a:pt x="5057143" y="5008731"/>
                  <a:pt x="5097211" y="4977279"/>
                  <a:pt x="5104007" y="4965035"/>
                </a:cubicBezTo>
                <a:cubicBezTo>
                  <a:pt x="5112326" y="4960233"/>
                  <a:pt x="5119767" y="4958711"/>
                  <a:pt x="5123925" y="4956309"/>
                </a:cubicBezTo>
                <a:cubicBezTo>
                  <a:pt x="5142320" y="4940144"/>
                  <a:pt x="5153275" y="4925499"/>
                  <a:pt x="5168389" y="4908456"/>
                </a:cubicBezTo>
                <a:cubicBezTo>
                  <a:pt x="5181747" y="4897970"/>
                  <a:pt x="5207581" y="4880282"/>
                  <a:pt x="5221817" y="4866518"/>
                </a:cubicBezTo>
                <a:cubicBezTo>
                  <a:pt x="5226855" y="4860837"/>
                  <a:pt x="5224452" y="4856678"/>
                  <a:pt x="5229491" y="4850995"/>
                </a:cubicBezTo>
                <a:cubicBezTo>
                  <a:pt x="5234529" y="4845314"/>
                  <a:pt x="5250287" y="4838989"/>
                  <a:pt x="5255325" y="4833307"/>
                </a:cubicBezTo>
                <a:cubicBezTo>
                  <a:pt x="5273721" y="4817141"/>
                  <a:pt x="5276357" y="4807300"/>
                  <a:pt x="5282919" y="4809059"/>
                </a:cubicBezTo>
                <a:cubicBezTo>
                  <a:pt x="5289714" y="4796816"/>
                  <a:pt x="5304828" y="4779770"/>
                  <a:pt x="5300025" y="4771452"/>
                </a:cubicBezTo>
                <a:cubicBezTo>
                  <a:pt x="5293229" y="4783696"/>
                  <a:pt x="5290828" y="4779536"/>
                  <a:pt x="5287549" y="4778657"/>
                </a:cubicBezTo>
                <a:cubicBezTo>
                  <a:pt x="5535469" y="4535697"/>
                  <a:pt x="5723529" y="4227476"/>
                  <a:pt x="5820215" y="3866642"/>
                </a:cubicBezTo>
                <a:lnTo>
                  <a:pt x="5820377" y="3865901"/>
                </a:lnTo>
                <a:lnTo>
                  <a:pt x="5786815" y="3962149"/>
                </a:lnTo>
                <a:cubicBezTo>
                  <a:pt x="5759509" y="4027726"/>
                  <a:pt x="5725426" y="4090021"/>
                  <a:pt x="5689529" y="4151358"/>
                </a:cubicBezTo>
                <a:lnTo>
                  <a:pt x="5652275" y="4213857"/>
                </a:lnTo>
                <a:lnTo>
                  <a:pt x="5648119" y="4223529"/>
                </a:lnTo>
                <a:cubicBezTo>
                  <a:pt x="5556231" y="4415569"/>
                  <a:pt x="5434887" y="4589609"/>
                  <a:pt x="5290656" y="4740814"/>
                </a:cubicBezTo>
                <a:cubicBezTo>
                  <a:pt x="5292413" y="4734255"/>
                  <a:pt x="5296573" y="4731854"/>
                  <a:pt x="5293293" y="4730974"/>
                </a:cubicBezTo>
                <a:cubicBezTo>
                  <a:pt x="5267459" y="4748662"/>
                  <a:pt x="5268980" y="4756103"/>
                  <a:pt x="5252987" y="4776428"/>
                </a:cubicBezTo>
                <a:cubicBezTo>
                  <a:pt x="5237872" y="4793472"/>
                  <a:pt x="5218599" y="4812919"/>
                  <a:pt x="5200205" y="4829085"/>
                </a:cubicBezTo>
                <a:cubicBezTo>
                  <a:pt x="5192765" y="4830607"/>
                  <a:pt x="5169333" y="4852454"/>
                  <a:pt x="5167573" y="4859015"/>
                </a:cubicBezTo>
                <a:cubicBezTo>
                  <a:pt x="5164293" y="4858136"/>
                  <a:pt x="5164293" y="4858136"/>
                  <a:pt x="5164293" y="4858136"/>
                </a:cubicBezTo>
                <a:cubicBezTo>
                  <a:pt x="5163415" y="4861416"/>
                  <a:pt x="5163415" y="4861416"/>
                  <a:pt x="5163415" y="4861416"/>
                </a:cubicBezTo>
                <a:cubicBezTo>
                  <a:pt x="5160135" y="4860538"/>
                  <a:pt x="5160135" y="4860538"/>
                  <a:pt x="5159255" y="4863817"/>
                </a:cubicBezTo>
                <a:cubicBezTo>
                  <a:pt x="5158377" y="4867098"/>
                  <a:pt x="5158377" y="4867098"/>
                  <a:pt x="5154217" y="4869499"/>
                </a:cubicBezTo>
                <a:cubicBezTo>
                  <a:pt x="5150057" y="4871900"/>
                  <a:pt x="5140859" y="4879984"/>
                  <a:pt x="5139981" y="4883264"/>
                </a:cubicBezTo>
                <a:cubicBezTo>
                  <a:pt x="5122465" y="4896150"/>
                  <a:pt x="5104949" y="4909035"/>
                  <a:pt x="5089836" y="4926080"/>
                </a:cubicBezTo>
                <a:cubicBezTo>
                  <a:pt x="5081517" y="4930882"/>
                  <a:pt x="5073198" y="4935686"/>
                  <a:pt x="5068160" y="4941369"/>
                </a:cubicBezTo>
                <a:cubicBezTo>
                  <a:pt x="5050645" y="4954253"/>
                  <a:pt x="5033129" y="4967138"/>
                  <a:pt x="5019772" y="4977623"/>
                </a:cubicBezTo>
                <a:cubicBezTo>
                  <a:pt x="5019772" y="4977623"/>
                  <a:pt x="5020651" y="4974342"/>
                  <a:pt x="5020651" y="4974342"/>
                </a:cubicBezTo>
                <a:cubicBezTo>
                  <a:pt x="5016491" y="4976743"/>
                  <a:pt x="5012333" y="4979146"/>
                  <a:pt x="5011455" y="4982425"/>
                </a:cubicBezTo>
                <a:cubicBezTo>
                  <a:pt x="4802143" y="5133774"/>
                  <a:pt x="4561379" y="5245050"/>
                  <a:pt x="4305801" y="5306654"/>
                </a:cubicBezTo>
                <a:cubicBezTo>
                  <a:pt x="4014782" y="5369308"/>
                  <a:pt x="3709183" y="5368285"/>
                  <a:pt x="3402360" y="5293105"/>
                </a:cubicBezTo>
                <a:cubicBezTo>
                  <a:pt x="3403239" y="5289824"/>
                  <a:pt x="3403239" y="5289824"/>
                  <a:pt x="3404117" y="5286544"/>
                </a:cubicBezTo>
                <a:cubicBezTo>
                  <a:pt x="3450920" y="5295568"/>
                  <a:pt x="3475876" y="5281161"/>
                  <a:pt x="3508914" y="5275951"/>
                </a:cubicBezTo>
                <a:cubicBezTo>
                  <a:pt x="3508914" y="5275951"/>
                  <a:pt x="3503232" y="5270912"/>
                  <a:pt x="3496671" y="5269154"/>
                </a:cubicBezTo>
                <a:cubicBezTo>
                  <a:pt x="3511551" y="5266108"/>
                  <a:pt x="3536915" y="5276421"/>
                  <a:pt x="3557475" y="5278414"/>
                </a:cubicBezTo>
                <a:cubicBezTo>
                  <a:pt x="3575633" y="5276248"/>
                  <a:pt x="3604513" y="5273439"/>
                  <a:pt x="3604513" y="5273439"/>
                </a:cubicBezTo>
                <a:cubicBezTo>
                  <a:pt x="3602991" y="5265999"/>
                  <a:pt x="3589869" y="5262484"/>
                  <a:pt x="3573468" y="5258088"/>
                </a:cubicBezTo>
                <a:cubicBezTo>
                  <a:pt x="3574346" y="5254808"/>
                  <a:pt x="3577628" y="5255687"/>
                  <a:pt x="3577628" y="5255687"/>
                </a:cubicBezTo>
                <a:cubicBezTo>
                  <a:pt x="3580907" y="5256567"/>
                  <a:pt x="3580907" y="5256567"/>
                  <a:pt x="3580907" y="5256567"/>
                </a:cubicBezTo>
                <a:cubicBezTo>
                  <a:pt x="3580907" y="5256567"/>
                  <a:pt x="3584189" y="5257445"/>
                  <a:pt x="3584189" y="5257445"/>
                </a:cubicBezTo>
                <a:cubicBezTo>
                  <a:pt x="3584189" y="5257445"/>
                  <a:pt x="3587468" y="5258324"/>
                  <a:pt x="3590749" y="5259203"/>
                </a:cubicBezTo>
                <a:cubicBezTo>
                  <a:pt x="3591627" y="5255923"/>
                  <a:pt x="3591627" y="5255923"/>
                  <a:pt x="3588347" y="5255045"/>
                </a:cubicBezTo>
                <a:cubicBezTo>
                  <a:pt x="3588347" y="5255045"/>
                  <a:pt x="3585065" y="5254166"/>
                  <a:pt x="3585065" y="5254166"/>
                </a:cubicBezTo>
                <a:cubicBezTo>
                  <a:pt x="3581787" y="5253286"/>
                  <a:pt x="3581787" y="5253286"/>
                  <a:pt x="3581787" y="5253286"/>
                </a:cubicBezTo>
                <a:cubicBezTo>
                  <a:pt x="3603227" y="5252000"/>
                  <a:pt x="3576983" y="5244968"/>
                  <a:pt x="3572825" y="5247369"/>
                </a:cubicBezTo>
                <a:cubicBezTo>
                  <a:pt x="3569546" y="5246491"/>
                  <a:pt x="3568666" y="5249771"/>
                  <a:pt x="3568666" y="5249771"/>
                </a:cubicBezTo>
                <a:cubicBezTo>
                  <a:pt x="3568666" y="5249771"/>
                  <a:pt x="3571945" y="5250649"/>
                  <a:pt x="3571945" y="5250649"/>
                </a:cubicBezTo>
                <a:cubicBezTo>
                  <a:pt x="3574346" y="5254808"/>
                  <a:pt x="3574346" y="5254808"/>
                  <a:pt x="3574346" y="5254808"/>
                </a:cubicBezTo>
                <a:cubicBezTo>
                  <a:pt x="3574346" y="5254808"/>
                  <a:pt x="3567787" y="5253050"/>
                  <a:pt x="3564507" y="5252171"/>
                </a:cubicBezTo>
                <a:cubicBezTo>
                  <a:pt x="3561226" y="5251293"/>
                  <a:pt x="3561226" y="5251293"/>
                  <a:pt x="3561226" y="5251293"/>
                </a:cubicBezTo>
                <a:cubicBezTo>
                  <a:pt x="3538264" y="5245140"/>
                  <a:pt x="3523621" y="5234185"/>
                  <a:pt x="3539378" y="5227860"/>
                </a:cubicBezTo>
                <a:cubicBezTo>
                  <a:pt x="3555779" y="5232255"/>
                  <a:pt x="3556660" y="5228975"/>
                  <a:pt x="3579620" y="5235127"/>
                </a:cubicBezTo>
                <a:cubicBezTo>
                  <a:pt x="3584659" y="5229445"/>
                  <a:pt x="3571539" y="5225930"/>
                  <a:pt x="3570016" y="5218490"/>
                </a:cubicBezTo>
                <a:cubicBezTo>
                  <a:pt x="3602174" y="5216559"/>
                  <a:pt x="3653138" y="5223183"/>
                  <a:pt x="3657531" y="5206782"/>
                </a:cubicBezTo>
                <a:cubicBezTo>
                  <a:pt x="3657531" y="5206782"/>
                  <a:pt x="3660813" y="5207661"/>
                  <a:pt x="3660813" y="5207661"/>
                </a:cubicBezTo>
                <a:cubicBezTo>
                  <a:pt x="3660813" y="5207661"/>
                  <a:pt x="3667372" y="5209419"/>
                  <a:pt x="3667372" y="5209419"/>
                </a:cubicBezTo>
                <a:cubicBezTo>
                  <a:pt x="3671532" y="5207018"/>
                  <a:pt x="3674811" y="5207897"/>
                  <a:pt x="3671532" y="5207018"/>
                </a:cubicBezTo>
                <a:cubicBezTo>
                  <a:pt x="3678971" y="5205495"/>
                  <a:pt x="3688811" y="5208131"/>
                  <a:pt x="3710251" y="5206844"/>
                </a:cubicBezTo>
                <a:cubicBezTo>
                  <a:pt x="3717691" y="5205323"/>
                  <a:pt x="3720971" y="5206202"/>
                  <a:pt x="3724251" y="5207082"/>
                </a:cubicBezTo>
                <a:cubicBezTo>
                  <a:pt x="3724251" y="5207082"/>
                  <a:pt x="3728411" y="5204679"/>
                  <a:pt x="3728411" y="5204679"/>
                </a:cubicBezTo>
                <a:cubicBezTo>
                  <a:pt x="3731689" y="5205559"/>
                  <a:pt x="3731689" y="5205559"/>
                  <a:pt x="3731689" y="5205559"/>
                </a:cubicBezTo>
                <a:cubicBezTo>
                  <a:pt x="3734971" y="5206438"/>
                  <a:pt x="3732569" y="5202278"/>
                  <a:pt x="3732569" y="5202278"/>
                </a:cubicBezTo>
                <a:cubicBezTo>
                  <a:pt x="3735849" y="5203156"/>
                  <a:pt x="3735849" y="5203156"/>
                  <a:pt x="3735849" y="5203156"/>
                </a:cubicBezTo>
                <a:cubicBezTo>
                  <a:pt x="3736729" y="5199877"/>
                  <a:pt x="3749851" y="5203393"/>
                  <a:pt x="3750729" y="5200112"/>
                </a:cubicBezTo>
                <a:cubicBezTo>
                  <a:pt x="3733448" y="5198998"/>
                  <a:pt x="3747448" y="5199234"/>
                  <a:pt x="3741767" y="5194194"/>
                </a:cubicBezTo>
                <a:cubicBezTo>
                  <a:pt x="3762327" y="5196187"/>
                  <a:pt x="3736085" y="5189156"/>
                  <a:pt x="3750085" y="5189392"/>
                </a:cubicBezTo>
                <a:cubicBezTo>
                  <a:pt x="3770646" y="5191385"/>
                  <a:pt x="3771525" y="5188105"/>
                  <a:pt x="3780485" y="5194022"/>
                </a:cubicBezTo>
                <a:cubicBezTo>
                  <a:pt x="3783123" y="5184181"/>
                  <a:pt x="3830805" y="5189925"/>
                  <a:pt x="3866245" y="5188875"/>
                </a:cubicBezTo>
                <a:cubicBezTo>
                  <a:pt x="3869525" y="5189754"/>
                  <a:pt x="3876965" y="5188230"/>
                  <a:pt x="3887685" y="5187588"/>
                </a:cubicBezTo>
                <a:cubicBezTo>
                  <a:pt x="3919843" y="5185657"/>
                  <a:pt x="3941283" y="5184371"/>
                  <a:pt x="3959442" y="5182205"/>
                </a:cubicBezTo>
                <a:cubicBezTo>
                  <a:pt x="3966881" y="5180683"/>
                  <a:pt x="3962723" y="5183084"/>
                  <a:pt x="3969282" y="5184842"/>
                </a:cubicBezTo>
                <a:cubicBezTo>
                  <a:pt x="3970163" y="5181561"/>
                  <a:pt x="3974321" y="5179160"/>
                  <a:pt x="3977601" y="5180038"/>
                </a:cubicBezTo>
                <a:cubicBezTo>
                  <a:pt x="3980882" y="5180918"/>
                  <a:pt x="3969282" y="5184842"/>
                  <a:pt x="3980003" y="5184199"/>
                </a:cubicBezTo>
                <a:cubicBezTo>
                  <a:pt x="3999041" y="5178752"/>
                  <a:pt x="4001441" y="5182911"/>
                  <a:pt x="4031200" y="5176823"/>
                </a:cubicBezTo>
                <a:cubicBezTo>
                  <a:pt x="4029443" y="5183383"/>
                  <a:pt x="4029443" y="5183383"/>
                  <a:pt x="4029443" y="5183383"/>
                </a:cubicBezTo>
                <a:cubicBezTo>
                  <a:pt x="4047601" y="5181216"/>
                  <a:pt x="4055041" y="5179694"/>
                  <a:pt x="4041919" y="5176178"/>
                </a:cubicBezTo>
                <a:cubicBezTo>
                  <a:pt x="4053518" y="5172254"/>
                  <a:pt x="4055041" y="5179694"/>
                  <a:pt x="4067519" y="5172490"/>
                </a:cubicBezTo>
                <a:cubicBezTo>
                  <a:pt x="4063359" y="5174891"/>
                  <a:pt x="4066640" y="5175770"/>
                  <a:pt x="4070798" y="5173369"/>
                </a:cubicBezTo>
                <a:cubicBezTo>
                  <a:pt x="4069920" y="5176648"/>
                  <a:pt x="4069920" y="5176648"/>
                  <a:pt x="4069920" y="5176648"/>
                </a:cubicBezTo>
                <a:cubicBezTo>
                  <a:pt x="4065760" y="5179051"/>
                  <a:pt x="4069041" y="5179929"/>
                  <a:pt x="4069041" y="5179929"/>
                </a:cubicBezTo>
                <a:cubicBezTo>
                  <a:pt x="4072321" y="5180808"/>
                  <a:pt x="4072321" y="5180808"/>
                  <a:pt x="4072321" y="5180808"/>
                </a:cubicBezTo>
                <a:cubicBezTo>
                  <a:pt x="4057442" y="5183854"/>
                  <a:pt x="4078003" y="5185846"/>
                  <a:pt x="4089601" y="5181922"/>
                </a:cubicBezTo>
                <a:cubicBezTo>
                  <a:pt x="4088723" y="5185204"/>
                  <a:pt x="4088723" y="5185204"/>
                  <a:pt x="4088723" y="5185204"/>
                </a:cubicBezTo>
                <a:cubicBezTo>
                  <a:pt x="4088723" y="5185204"/>
                  <a:pt x="4088723" y="5185204"/>
                  <a:pt x="4092003" y="5186082"/>
                </a:cubicBezTo>
                <a:cubicBezTo>
                  <a:pt x="4092003" y="5186082"/>
                  <a:pt x="4096162" y="5183681"/>
                  <a:pt x="4096162" y="5183681"/>
                </a:cubicBezTo>
                <a:cubicBezTo>
                  <a:pt x="4114321" y="5181514"/>
                  <a:pt x="4139919" y="5177828"/>
                  <a:pt x="4165519" y="5174139"/>
                </a:cubicBezTo>
                <a:cubicBezTo>
                  <a:pt x="4191995" y="5167169"/>
                  <a:pt x="4218473" y="5160202"/>
                  <a:pt x="4237513" y="5154755"/>
                </a:cubicBezTo>
                <a:cubicBezTo>
                  <a:pt x="4244511" y="5154873"/>
                  <a:pt x="4253811" y="5152971"/>
                  <a:pt x="4264671" y="5150166"/>
                </a:cubicBezTo>
                <a:lnTo>
                  <a:pt x="4275426" y="5147224"/>
                </a:lnTo>
                <a:lnTo>
                  <a:pt x="4225547" y="5155482"/>
                </a:lnTo>
                <a:cubicBezTo>
                  <a:pt x="4078476" y="5175336"/>
                  <a:pt x="3929093" y="5177603"/>
                  <a:pt x="3777147" y="5162641"/>
                </a:cubicBezTo>
                <a:cubicBezTo>
                  <a:pt x="3719477" y="5157145"/>
                  <a:pt x="3662833" y="5157785"/>
                  <a:pt x="3607202" y="5141859"/>
                </a:cubicBezTo>
                <a:cubicBezTo>
                  <a:pt x="3601885" y="5140225"/>
                  <a:pt x="3595751" y="5141251"/>
                  <a:pt x="3593293" y="5134094"/>
                </a:cubicBezTo>
                <a:cubicBezTo>
                  <a:pt x="3593495" y="5127754"/>
                  <a:pt x="3598607" y="5128161"/>
                  <a:pt x="3601266" y="5128978"/>
                </a:cubicBezTo>
                <a:cubicBezTo>
                  <a:pt x="3784099" y="5158958"/>
                  <a:pt x="3966912" y="5151101"/>
                  <a:pt x="4150133" y="5138134"/>
                </a:cubicBezTo>
                <a:cubicBezTo>
                  <a:pt x="4246243" y="5132159"/>
                  <a:pt x="4339069" y="5106553"/>
                  <a:pt x="4432718" y="5085854"/>
                </a:cubicBezTo>
                <a:cubicBezTo>
                  <a:pt x="4443555" y="5082783"/>
                  <a:pt x="4455823" y="5080731"/>
                  <a:pt x="4466865" y="5078886"/>
                </a:cubicBezTo>
                <a:cubicBezTo>
                  <a:pt x="4472795" y="5076634"/>
                  <a:pt x="4482203" y="5080106"/>
                  <a:pt x="4480356" y="5069063"/>
                </a:cubicBezTo>
                <a:cubicBezTo>
                  <a:pt x="4478511" y="5058020"/>
                  <a:pt x="4471355" y="5060478"/>
                  <a:pt x="4462767" y="5061914"/>
                </a:cubicBezTo>
                <a:cubicBezTo>
                  <a:pt x="4419420" y="5074203"/>
                  <a:pt x="4374641" y="5085472"/>
                  <a:pt x="4330679" y="5094082"/>
                </a:cubicBezTo>
                <a:cubicBezTo>
                  <a:pt x="4284672" y="5102718"/>
                  <a:pt x="4238818" y="5109910"/>
                  <a:pt x="4193125" y="5115579"/>
                </a:cubicBezTo>
                <a:lnTo>
                  <a:pt x="4089964" y="5124917"/>
                </a:lnTo>
                <a:lnTo>
                  <a:pt x="4090545" y="5125923"/>
                </a:lnTo>
                <a:cubicBezTo>
                  <a:pt x="4075664" y="5128968"/>
                  <a:pt x="4061664" y="5128732"/>
                  <a:pt x="4046787" y="5131776"/>
                </a:cubicBezTo>
                <a:cubicBezTo>
                  <a:pt x="4047666" y="5128497"/>
                  <a:pt x="4047666" y="5128497"/>
                  <a:pt x="4047666" y="5128497"/>
                </a:cubicBezTo>
                <a:cubicBezTo>
                  <a:pt x="4050945" y="5129375"/>
                  <a:pt x="4058384" y="5127852"/>
                  <a:pt x="4061664" y="5128732"/>
                </a:cubicBezTo>
                <a:lnTo>
                  <a:pt x="4072652" y="5126484"/>
                </a:lnTo>
                <a:lnTo>
                  <a:pt x="4056543" y="5127942"/>
                </a:lnTo>
                <a:lnTo>
                  <a:pt x="4025363" y="5128577"/>
                </a:lnTo>
                <a:lnTo>
                  <a:pt x="4022586" y="5131884"/>
                </a:lnTo>
                <a:cubicBezTo>
                  <a:pt x="4021846" y="5133005"/>
                  <a:pt x="4021627" y="5133825"/>
                  <a:pt x="4021187" y="5135465"/>
                </a:cubicBezTo>
                <a:cubicBezTo>
                  <a:pt x="4017907" y="5134587"/>
                  <a:pt x="4014626" y="5133707"/>
                  <a:pt x="4014626" y="5133707"/>
                </a:cubicBezTo>
                <a:cubicBezTo>
                  <a:pt x="4015505" y="5130427"/>
                  <a:pt x="4018785" y="5131306"/>
                  <a:pt x="4015505" y="5130427"/>
                </a:cubicBezTo>
                <a:cubicBezTo>
                  <a:pt x="4015505" y="5130427"/>
                  <a:pt x="4015505" y="5130427"/>
                  <a:pt x="4012226" y="5129549"/>
                </a:cubicBezTo>
                <a:lnTo>
                  <a:pt x="4009785" y="5128894"/>
                </a:lnTo>
                <a:lnTo>
                  <a:pt x="3920985" y="5130704"/>
                </a:lnTo>
                <a:lnTo>
                  <a:pt x="3897176" y="5129411"/>
                </a:lnTo>
                <a:lnTo>
                  <a:pt x="3884467" y="5133988"/>
                </a:lnTo>
                <a:cubicBezTo>
                  <a:pt x="3875506" y="5128073"/>
                  <a:pt x="3871346" y="5130474"/>
                  <a:pt x="3866308" y="5136155"/>
                </a:cubicBezTo>
                <a:cubicBezTo>
                  <a:pt x="3859747" y="5134396"/>
                  <a:pt x="3853187" y="5132639"/>
                  <a:pt x="3845748" y="5134162"/>
                </a:cubicBezTo>
                <a:cubicBezTo>
                  <a:pt x="3838309" y="5135685"/>
                  <a:pt x="3828467" y="5133048"/>
                  <a:pt x="3821029" y="5134569"/>
                </a:cubicBezTo>
                <a:cubicBezTo>
                  <a:pt x="3810308" y="5135213"/>
                  <a:pt x="3797187" y="5131697"/>
                  <a:pt x="3786467" y="5132340"/>
                </a:cubicBezTo>
                <a:cubicBezTo>
                  <a:pt x="3779906" y="5130583"/>
                  <a:pt x="3769188" y="5131227"/>
                  <a:pt x="3765027" y="5133628"/>
                </a:cubicBezTo>
                <a:cubicBezTo>
                  <a:pt x="3761746" y="5132748"/>
                  <a:pt x="3761746" y="5132748"/>
                  <a:pt x="3761746" y="5132748"/>
                </a:cubicBezTo>
                <a:cubicBezTo>
                  <a:pt x="3751027" y="5133392"/>
                  <a:pt x="3744467" y="5131634"/>
                  <a:pt x="3733748" y="5132278"/>
                </a:cubicBezTo>
                <a:cubicBezTo>
                  <a:pt x="3727187" y="5130519"/>
                  <a:pt x="3719747" y="5132042"/>
                  <a:pt x="3709028" y="5132686"/>
                </a:cubicBezTo>
                <a:cubicBezTo>
                  <a:pt x="3700066" y="5126768"/>
                  <a:pt x="3699188" y="5130049"/>
                  <a:pt x="3698308" y="5133328"/>
                </a:cubicBezTo>
                <a:cubicBezTo>
                  <a:pt x="3695027" y="5132450"/>
                  <a:pt x="3695027" y="5132450"/>
                  <a:pt x="3695027" y="5132450"/>
                </a:cubicBezTo>
                <a:cubicBezTo>
                  <a:pt x="3691747" y="5131570"/>
                  <a:pt x="3689347" y="5127412"/>
                  <a:pt x="3686065" y="5126532"/>
                </a:cubicBezTo>
                <a:cubicBezTo>
                  <a:pt x="3686065" y="5126532"/>
                  <a:pt x="3682787" y="5125654"/>
                  <a:pt x="3682787" y="5125654"/>
                </a:cubicBezTo>
                <a:cubicBezTo>
                  <a:pt x="3679505" y="5124775"/>
                  <a:pt x="3679505" y="5124775"/>
                  <a:pt x="3675347" y="5127176"/>
                </a:cubicBezTo>
                <a:cubicBezTo>
                  <a:pt x="3675347" y="5127176"/>
                  <a:pt x="3675347" y="5127176"/>
                  <a:pt x="3674467" y="5130457"/>
                </a:cubicBezTo>
                <a:cubicBezTo>
                  <a:pt x="3658065" y="5126062"/>
                  <a:pt x="3658065" y="5126062"/>
                  <a:pt x="3658065" y="5126062"/>
                </a:cubicBezTo>
                <a:cubicBezTo>
                  <a:pt x="3658065" y="5126062"/>
                  <a:pt x="3653907" y="5128463"/>
                  <a:pt x="3653907" y="5128463"/>
                </a:cubicBezTo>
                <a:cubicBezTo>
                  <a:pt x="3653907" y="5128463"/>
                  <a:pt x="3657187" y="5129341"/>
                  <a:pt x="3657187" y="5129341"/>
                </a:cubicBezTo>
                <a:cubicBezTo>
                  <a:pt x="3674467" y="5130457"/>
                  <a:pt x="3674467" y="5130457"/>
                  <a:pt x="3674467" y="5130457"/>
                </a:cubicBezTo>
                <a:cubicBezTo>
                  <a:pt x="3674467" y="5130457"/>
                  <a:pt x="3673588" y="5133737"/>
                  <a:pt x="3673588" y="5133737"/>
                </a:cubicBezTo>
                <a:cubicBezTo>
                  <a:pt x="3670306" y="5132858"/>
                  <a:pt x="3667027" y="5131978"/>
                  <a:pt x="3667027" y="5131978"/>
                </a:cubicBezTo>
                <a:cubicBezTo>
                  <a:pt x="3663747" y="5131100"/>
                  <a:pt x="3663747" y="5131100"/>
                  <a:pt x="3663747" y="5131100"/>
                </a:cubicBezTo>
                <a:cubicBezTo>
                  <a:pt x="3660467" y="5130221"/>
                  <a:pt x="3656309" y="5132623"/>
                  <a:pt x="3653027" y="5131744"/>
                </a:cubicBezTo>
                <a:cubicBezTo>
                  <a:pt x="3649747" y="5130864"/>
                  <a:pt x="3646466" y="5129986"/>
                  <a:pt x="3639907" y="5128227"/>
                </a:cubicBezTo>
                <a:cubicBezTo>
                  <a:pt x="3643186" y="5129107"/>
                  <a:pt x="3644067" y="5125825"/>
                  <a:pt x="3644067" y="5125825"/>
                </a:cubicBezTo>
                <a:cubicBezTo>
                  <a:pt x="3644067" y="5125825"/>
                  <a:pt x="3640785" y="5124947"/>
                  <a:pt x="3637506" y="5124069"/>
                </a:cubicBezTo>
                <a:cubicBezTo>
                  <a:pt x="3637506" y="5124069"/>
                  <a:pt x="3634225" y="5123188"/>
                  <a:pt x="3630945" y="5122310"/>
                </a:cubicBezTo>
                <a:cubicBezTo>
                  <a:pt x="3626785" y="5124711"/>
                  <a:pt x="3623505" y="5123833"/>
                  <a:pt x="3620224" y="5122954"/>
                </a:cubicBezTo>
                <a:cubicBezTo>
                  <a:pt x="3616944" y="5122074"/>
                  <a:pt x="3616944" y="5122074"/>
                  <a:pt x="3613665" y="5121196"/>
                </a:cubicBezTo>
                <a:cubicBezTo>
                  <a:pt x="3609505" y="5123597"/>
                  <a:pt x="3609505" y="5123597"/>
                  <a:pt x="3609505" y="5123597"/>
                </a:cubicBezTo>
                <a:cubicBezTo>
                  <a:pt x="3606225" y="5122719"/>
                  <a:pt x="3602066" y="5125120"/>
                  <a:pt x="3598785" y="5124241"/>
                </a:cubicBezTo>
                <a:cubicBezTo>
                  <a:pt x="3595505" y="5123363"/>
                  <a:pt x="3592225" y="5122483"/>
                  <a:pt x="3592225" y="5122483"/>
                </a:cubicBezTo>
                <a:cubicBezTo>
                  <a:pt x="3593103" y="5119203"/>
                  <a:pt x="3593103" y="5119203"/>
                  <a:pt x="3589823" y="5118324"/>
                </a:cubicBezTo>
                <a:cubicBezTo>
                  <a:pt x="3589823" y="5118324"/>
                  <a:pt x="3586543" y="5117446"/>
                  <a:pt x="3585664" y="5120726"/>
                </a:cubicBezTo>
                <a:cubicBezTo>
                  <a:pt x="3585664" y="5120726"/>
                  <a:pt x="3582383" y="5119845"/>
                  <a:pt x="3579982" y="5115687"/>
                </a:cubicBezTo>
                <a:cubicBezTo>
                  <a:pt x="3572542" y="5117210"/>
                  <a:pt x="3572542" y="5117210"/>
                  <a:pt x="3572542" y="5117210"/>
                </a:cubicBezTo>
                <a:cubicBezTo>
                  <a:pt x="3572542" y="5117210"/>
                  <a:pt x="3575823" y="5118089"/>
                  <a:pt x="3574945" y="5121368"/>
                </a:cubicBezTo>
                <a:cubicBezTo>
                  <a:pt x="3571664" y="5120490"/>
                  <a:pt x="3568383" y="5119611"/>
                  <a:pt x="3565103" y="5118731"/>
                </a:cubicBezTo>
                <a:cubicBezTo>
                  <a:pt x="3561823" y="5117852"/>
                  <a:pt x="3561823" y="5117852"/>
                  <a:pt x="3561823" y="5117852"/>
                </a:cubicBezTo>
                <a:cubicBezTo>
                  <a:pt x="3554384" y="5119375"/>
                  <a:pt x="3551103" y="5118495"/>
                  <a:pt x="3547823" y="5117617"/>
                </a:cubicBezTo>
                <a:cubicBezTo>
                  <a:pt x="3541263" y="5115860"/>
                  <a:pt x="3537981" y="5114981"/>
                  <a:pt x="3534703" y="5114101"/>
                </a:cubicBezTo>
                <a:cubicBezTo>
                  <a:pt x="3531422" y="5113222"/>
                  <a:pt x="3531422" y="5113222"/>
                  <a:pt x="3524861" y="5111464"/>
                </a:cubicBezTo>
                <a:cubicBezTo>
                  <a:pt x="3522460" y="5107306"/>
                  <a:pt x="3511741" y="5107948"/>
                  <a:pt x="3505180" y="5106191"/>
                </a:cubicBezTo>
                <a:cubicBezTo>
                  <a:pt x="3501899" y="5105311"/>
                  <a:pt x="3499499" y="5101153"/>
                  <a:pt x="3496218" y="5100273"/>
                </a:cubicBezTo>
                <a:cubicBezTo>
                  <a:pt x="3496218" y="5100273"/>
                  <a:pt x="3500377" y="5097872"/>
                  <a:pt x="3500377" y="5097872"/>
                </a:cubicBezTo>
                <a:cubicBezTo>
                  <a:pt x="3503657" y="5098752"/>
                  <a:pt x="3504537" y="5095471"/>
                  <a:pt x="3504537" y="5095471"/>
                </a:cubicBezTo>
                <a:cubicBezTo>
                  <a:pt x="3504537" y="5095471"/>
                  <a:pt x="3504537" y="5095471"/>
                  <a:pt x="3501256" y="5094592"/>
                </a:cubicBezTo>
                <a:cubicBezTo>
                  <a:pt x="3497975" y="5093714"/>
                  <a:pt x="3497975" y="5093714"/>
                  <a:pt x="3497975" y="5093714"/>
                </a:cubicBezTo>
                <a:cubicBezTo>
                  <a:pt x="3494695" y="5092834"/>
                  <a:pt x="3494695" y="5092834"/>
                  <a:pt x="3493817" y="5096115"/>
                </a:cubicBezTo>
                <a:cubicBezTo>
                  <a:pt x="3493817" y="5096115"/>
                  <a:pt x="3489659" y="5098516"/>
                  <a:pt x="3489659" y="5098516"/>
                </a:cubicBezTo>
                <a:cubicBezTo>
                  <a:pt x="3488778" y="5101796"/>
                  <a:pt x="3488778" y="5101796"/>
                  <a:pt x="3488778" y="5101796"/>
                </a:cubicBezTo>
                <a:cubicBezTo>
                  <a:pt x="3492058" y="5102676"/>
                  <a:pt x="3497740" y="5107714"/>
                  <a:pt x="3504301" y="5109471"/>
                </a:cubicBezTo>
                <a:cubicBezTo>
                  <a:pt x="3507581" y="5110349"/>
                  <a:pt x="3507581" y="5110349"/>
                  <a:pt x="3507581" y="5110349"/>
                </a:cubicBezTo>
                <a:cubicBezTo>
                  <a:pt x="3510861" y="5111230"/>
                  <a:pt x="3518300" y="5109707"/>
                  <a:pt x="3520701" y="5113865"/>
                </a:cubicBezTo>
                <a:cubicBezTo>
                  <a:pt x="3523982" y="5114745"/>
                  <a:pt x="3523982" y="5114745"/>
                  <a:pt x="3527262" y="5115624"/>
                </a:cubicBezTo>
                <a:cubicBezTo>
                  <a:pt x="3523104" y="5118025"/>
                  <a:pt x="3516543" y="5116266"/>
                  <a:pt x="3509983" y="5114509"/>
                </a:cubicBezTo>
                <a:cubicBezTo>
                  <a:pt x="3503423" y="5112752"/>
                  <a:pt x="3496862" y="5110993"/>
                  <a:pt x="3489421" y="5112516"/>
                </a:cubicBezTo>
                <a:cubicBezTo>
                  <a:pt x="3486142" y="5111638"/>
                  <a:pt x="3487020" y="5108356"/>
                  <a:pt x="3483740" y="5107478"/>
                </a:cubicBezTo>
                <a:cubicBezTo>
                  <a:pt x="3477179" y="5105719"/>
                  <a:pt x="3477179" y="5105719"/>
                  <a:pt x="3477179" y="5105719"/>
                </a:cubicBezTo>
                <a:cubicBezTo>
                  <a:pt x="3470619" y="5103962"/>
                  <a:pt x="3467339" y="5103082"/>
                  <a:pt x="3460778" y="5101325"/>
                </a:cubicBezTo>
                <a:cubicBezTo>
                  <a:pt x="3464938" y="5098924"/>
                  <a:pt x="3464938" y="5098924"/>
                  <a:pt x="3464938" y="5098924"/>
                </a:cubicBezTo>
                <a:cubicBezTo>
                  <a:pt x="3468217" y="5099803"/>
                  <a:pt x="3468217" y="5099803"/>
                  <a:pt x="3465816" y="5095643"/>
                </a:cubicBezTo>
                <a:cubicBezTo>
                  <a:pt x="3465816" y="5095643"/>
                  <a:pt x="3465816" y="5095643"/>
                  <a:pt x="3462537" y="5094765"/>
                </a:cubicBezTo>
                <a:cubicBezTo>
                  <a:pt x="3462537" y="5094765"/>
                  <a:pt x="3459257" y="5093886"/>
                  <a:pt x="3459257" y="5093886"/>
                </a:cubicBezTo>
                <a:cubicBezTo>
                  <a:pt x="3455097" y="5096287"/>
                  <a:pt x="3455097" y="5096287"/>
                  <a:pt x="3455097" y="5096287"/>
                </a:cubicBezTo>
                <a:cubicBezTo>
                  <a:pt x="3455097" y="5096287"/>
                  <a:pt x="3451816" y="5095409"/>
                  <a:pt x="3451816" y="5095409"/>
                </a:cubicBezTo>
                <a:cubicBezTo>
                  <a:pt x="3451816" y="5095409"/>
                  <a:pt x="3451816" y="5095409"/>
                  <a:pt x="3448536" y="5094529"/>
                </a:cubicBezTo>
                <a:cubicBezTo>
                  <a:pt x="3445257" y="5093650"/>
                  <a:pt x="3437817" y="5095173"/>
                  <a:pt x="3434537" y="5094294"/>
                </a:cubicBezTo>
                <a:cubicBezTo>
                  <a:pt x="3424696" y="5091657"/>
                  <a:pt x="3420537" y="5094058"/>
                  <a:pt x="3418134" y="5089898"/>
                </a:cubicBezTo>
                <a:cubicBezTo>
                  <a:pt x="3419013" y="5086619"/>
                  <a:pt x="3415734" y="5085739"/>
                  <a:pt x="3415734" y="5085739"/>
                </a:cubicBezTo>
                <a:cubicBezTo>
                  <a:pt x="3415734" y="5085739"/>
                  <a:pt x="3416612" y="5082459"/>
                  <a:pt x="3419893" y="5083337"/>
                </a:cubicBezTo>
                <a:cubicBezTo>
                  <a:pt x="3433015" y="5086855"/>
                  <a:pt x="3446135" y="5090369"/>
                  <a:pt x="3460135" y="5090605"/>
                </a:cubicBezTo>
                <a:cubicBezTo>
                  <a:pt x="3463417" y="5091485"/>
                  <a:pt x="3463417" y="5091485"/>
                  <a:pt x="3463417" y="5091485"/>
                </a:cubicBezTo>
                <a:cubicBezTo>
                  <a:pt x="3464295" y="5088204"/>
                  <a:pt x="3461014" y="5087326"/>
                  <a:pt x="3461014" y="5087326"/>
                </a:cubicBezTo>
                <a:cubicBezTo>
                  <a:pt x="3447014" y="5087089"/>
                  <a:pt x="3433893" y="5083574"/>
                  <a:pt x="3420771" y="5080058"/>
                </a:cubicBezTo>
                <a:cubicBezTo>
                  <a:pt x="3421650" y="5076777"/>
                  <a:pt x="3422530" y="5073498"/>
                  <a:pt x="3416848" y="5068459"/>
                </a:cubicBezTo>
                <a:cubicBezTo>
                  <a:pt x="3400447" y="5064065"/>
                  <a:pt x="3398925" y="5056626"/>
                  <a:pt x="3382522" y="5052230"/>
                </a:cubicBezTo>
                <a:cubicBezTo>
                  <a:pt x="3344273" y="5024403"/>
                  <a:pt x="3293547" y="5003780"/>
                  <a:pt x="3258344" y="4990831"/>
                </a:cubicBezTo>
                <a:cubicBezTo>
                  <a:pt x="3255064" y="4989952"/>
                  <a:pt x="3255064" y="4989952"/>
                  <a:pt x="3255064" y="4989952"/>
                </a:cubicBezTo>
                <a:cubicBezTo>
                  <a:pt x="3255064" y="4989952"/>
                  <a:pt x="3251783" y="4989072"/>
                  <a:pt x="3251783" y="4989072"/>
                </a:cubicBezTo>
                <a:cubicBezTo>
                  <a:pt x="3250904" y="4992353"/>
                  <a:pt x="3250904" y="4992353"/>
                  <a:pt x="3254186" y="4993232"/>
                </a:cubicBezTo>
                <a:cubicBezTo>
                  <a:pt x="3289390" y="5006181"/>
                  <a:pt x="3336835" y="5025926"/>
                  <a:pt x="3375085" y="5053753"/>
                </a:cubicBezTo>
                <a:cubicBezTo>
                  <a:pt x="3371803" y="5052874"/>
                  <a:pt x="3371803" y="5052874"/>
                  <a:pt x="3371803" y="5052874"/>
                </a:cubicBezTo>
                <a:cubicBezTo>
                  <a:pt x="3370925" y="5056154"/>
                  <a:pt x="3374204" y="5057034"/>
                  <a:pt x="3376606" y="5061192"/>
                </a:cubicBezTo>
                <a:cubicBezTo>
                  <a:pt x="3373326" y="5060314"/>
                  <a:pt x="3370045" y="5059435"/>
                  <a:pt x="3366767" y="5058555"/>
                </a:cubicBezTo>
                <a:cubicBezTo>
                  <a:pt x="3366767" y="5058555"/>
                  <a:pt x="3366767" y="5058555"/>
                  <a:pt x="3367645" y="5055275"/>
                </a:cubicBezTo>
                <a:cubicBezTo>
                  <a:pt x="3364364" y="5054397"/>
                  <a:pt x="3364364" y="5054397"/>
                  <a:pt x="3364364" y="5054397"/>
                </a:cubicBezTo>
                <a:cubicBezTo>
                  <a:pt x="3364364" y="5054397"/>
                  <a:pt x="3364364" y="5054397"/>
                  <a:pt x="3361083" y="5053517"/>
                </a:cubicBezTo>
                <a:cubicBezTo>
                  <a:pt x="3361083" y="5053517"/>
                  <a:pt x="3360205" y="5056798"/>
                  <a:pt x="3360205" y="5056798"/>
                </a:cubicBezTo>
                <a:cubicBezTo>
                  <a:pt x="3354524" y="5051759"/>
                  <a:pt x="3347963" y="5050001"/>
                  <a:pt x="3344683" y="5049123"/>
                </a:cubicBezTo>
                <a:cubicBezTo>
                  <a:pt x="3341402" y="5048244"/>
                  <a:pt x="3341402" y="5048244"/>
                  <a:pt x="3338122" y="5047364"/>
                </a:cubicBezTo>
                <a:cubicBezTo>
                  <a:pt x="3334843" y="5046486"/>
                  <a:pt x="3331561" y="5045605"/>
                  <a:pt x="3328281" y="5044727"/>
                </a:cubicBezTo>
                <a:lnTo>
                  <a:pt x="3325001" y="5043849"/>
                </a:lnTo>
                <a:cubicBezTo>
                  <a:pt x="3325879" y="5040568"/>
                  <a:pt x="3325879" y="5040568"/>
                  <a:pt x="3322599" y="5039690"/>
                </a:cubicBezTo>
                <a:cubicBezTo>
                  <a:pt x="3319320" y="5038810"/>
                  <a:pt x="3319320" y="5038810"/>
                  <a:pt x="3316040" y="5037932"/>
                </a:cubicBezTo>
                <a:cubicBezTo>
                  <a:pt x="3316040" y="5037932"/>
                  <a:pt x="3311880" y="5040333"/>
                  <a:pt x="3311880" y="5040333"/>
                </a:cubicBezTo>
                <a:cubicBezTo>
                  <a:pt x="3284758" y="5036582"/>
                  <a:pt x="3258516" y="5029550"/>
                  <a:pt x="3233153" y="5019238"/>
                </a:cubicBezTo>
                <a:cubicBezTo>
                  <a:pt x="3220911" y="5012442"/>
                  <a:pt x="3211070" y="5009805"/>
                  <a:pt x="3198829" y="5003009"/>
                </a:cubicBezTo>
                <a:cubicBezTo>
                  <a:pt x="3198829" y="5003009"/>
                  <a:pt x="3197949" y="5006290"/>
                  <a:pt x="3201230" y="5007168"/>
                </a:cubicBezTo>
                <a:cubicBezTo>
                  <a:pt x="3179148" y="4997736"/>
                  <a:pt x="3159465" y="4992462"/>
                  <a:pt x="3137383" y="4983030"/>
                </a:cubicBezTo>
                <a:cubicBezTo>
                  <a:pt x="3134102" y="4982150"/>
                  <a:pt x="3134102" y="4982150"/>
                  <a:pt x="3133223" y="4985431"/>
                </a:cubicBezTo>
                <a:cubicBezTo>
                  <a:pt x="3126663" y="4983673"/>
                  <a:pt x="3124263" y="4979514"/>
                  <a:pt x="3117700" y="4977756"/>
                </a:cubicBezTo>
                <a:cubicBezTo>
                  <a:pt x="3120981" y="4978634"/>
                  <a:pt x="3118579" y="4974474"/>
                  <a:pt x="3115299" y="4973596"/>
                </a:cubicBezTo>
                <a:cubicBezTo>
                  <a:pt x="3114421" y="4976877"/>
                  <a:pt x="3111141" y="4975997"/>
                  <a:pt x="3107860" y="4975119"/>
                </a:cubicBezTo>
                <a:cubicBezTo>
                  <a:pt x="3101299" y="4973360"/>
                  <a:pt x="3095618" y="4968321"/>
                  <a:pt x="3089059" y="4966565"/>
                </a:cubicBezTo>
                <a:cubicBezTo>
                  <a:pt x="3089059" y="4966565"/>
                  <a:pt x="3085777" y="4965684"/>
                  <a:pt x="3085777" y="4965684"/>
                </a:cubicBezTo>
                <a:cubicBezTo>
                  <a:pt x="3082497" y="4964806"/>
                  <a:pt x="3080095" y="4960648"/>
                  <a:pt x="3076815" y="4959768"/>
                </a:cubicBezTo>
                <a:cubicBezTo>
                  <a:pt x="3073536" y="4958890"/>
                  <a:pt x="3073536" y="4958890"/>
                  <a:pt x="3073536" y="4958890"/>
                </a:cubicBezTo>
                <a:cubicBezTo>
                  <a:pt x="3073536" y="4958890"/>
                  <a:pt x="3070254" y="4958011"/>
                  <a:pt x="3070254" y="4958011"/>
                </a:cubicBezTo>
                <a:cubicBezTo>
                  <a:pt x="3051452" y="4949457"/>
                  <a:pt x="3033528" y="4937622"/>
                  <a:pt x="3018005" y="4929948"/>
                </a:cubicBezTo>
                <a:cubicBezTo>
                  <a:pt x="3018005" y="4929948"/>
                  <a:pt x="3010567" y="4931469"/>
                  <a:pt x="3008164" y="4927311"/>
                </a:cubicBezTo>
                <a:cubicBezTo>
                  <a:pt x="3008164" y="4927311"/>
                  <a:pt x="3004884" y="4926433"/>
                  <a:pt x="3004884" y="4926433"/>
                </a:cubicBezTo>
                <a:cubicBezTo>
                  <a:pt x="3008164" y="4927311"/>
                  <a:pt x="2998324" y="4924674"/>
                  <a:pt x="2991763" y="4922918"/>
                </a:cubicBezTo>
                <a:cubicBezTo>
                  <a:pt x="2979523" y="4916120"/>
                  <a:pt x="2968159" y="4906044"/>
                  <a:pt x="2959196" y="4900127"/>
                </a:cubicBezTo>
                <a:cubicBezTo>
                  <a:pt x="2907827" y="4868783"/>
                  <a:pt x="2868699" y="4844236"/>
                  <a:pt x="2832851" y="4820566"/>
                </a:cubicBezTo>
                <a:cubicBezTo>
                  <a:pt x="2829571" y="4819688"/>
                  <a:pt x="2829571" y="4819688"/>
                  <a:pt x="2829571" y="4819688"/>
                </a:cubicBezTo>
                <a:cubicBezTo>
                  <a:pt x="2827170" y="4815530"/>
                  <a:pt x="2827170" y="4815530"/>
                  <a:pt x="2827170" y="4815530"/>
                </a:cubicBezTo>
                <a:cubicBezTo>
                  <a:pt x="2814607" y="4803373"/>
                  <a:pt x="2802863" y="4791436"/>
                  <a:pt x="2790300" y="4779282"/>
                </a:cubicBezTo>
                <a:lnTo>
                  <a:pt x="2753001" y="4745754"/>
                </a:lnTo>
                <a:lnTo>
                  <a:pt x="2753847" y="4746386"/>
                </a:lnTo>
                <a:cubicBezTo>
                  <a:pt x="2757549" y="4748972"/>
                  <a:pt x="2760909" y="4751190"/>
                  <a:pt x="2763151" y="4752669"/>
                </a:cubicBezTo>
                <a:cubicBezTo>
                  <a:pt x="2766430" y="4753548"/>
                  <a:pt x="2768833" y="4757708"/>
                  <a:pt x="2768833" y="4757708"/>
                </a:cubicBezTo>
                <a:cubicBezTo>
                  <a:pt x="2780195" y="4767784"/>
                  <a:pt x="2784997" y="4776102"/>
                  <a:pt x="2789157" y="4773703"/>
                </a:cubicBezTo>
                <a:cubicBezTo>
                  <a:pt x="2790679" y="4781141"/>
                  <a:pt x="2808603" y="4792975"/>
                  <a:pt x="2824125" y="4800649"/>
                </a:cubicBezTo>
                <a:cubicBezTo>
                  <a:pt x="2827406" y="4801529"/>
                  <a:pt x="2830687" y="4802408"/>
                  <a:pt x="2829807" y="4805687"/>
                </a:cubicBezTo>
                <a:cubicBezTo>
                  <a:pt x="2829807" y="4805687"/>
                  <a:pt x="2832209" y="4809847"/>
                  <a:pt x="2835489" y="4810727"/>
                </a:cubicBezTo>
                <a:cubicBezTo>
                  <a:pt x="2838769" y="4811605"/>
                  <a:pt x="2842049" y="4812484"/>
                  <a:pt x="2839648" y="4808324"/>
                </a:cubicBezTo>
                <a:cubicBezTo>
                  <a:pt x="2840526" y="4805045"/>
                  <a:pt x="2834845" y="4800006"/>
                  <a:pt x="2829163" y="4794968"/>
                </a:cubicBezTo>
                <a:cubicBezTo>
                  <a:pt x="2825883" y="4794088"/>
                  <a:pt x="2825883" y="4794088"/>
                  <a:pt x="2825883" y="4794088"/>
                </a:cubicBezTo>
                <a:cubicBezTo>
                  <a:pt x="2803157" y="4773937"/>
                  <a:pt x="2795075" y="4764739"/>
                  <a:pt x="2773871" y="4752025"/>
                </a:cubicBezTo>
                <a:cubicBezTo>
                  <a:pt x="2773871" y="4752025"/>
                  <a:pt x="2770590" y="4751147"/>
                  <a:pt x="2770590" y="4751147"/>
                </a:cubicBezTo>
                <a:cubicBezTo>
                  <a:pt x="2768187" y="4746989"/>
                  <a:pt x="2760105" y="4737790"/>
                  <a:pt x="2757705" y="4733631"/>
                </a:cubicBezTo>
                <a:cubicBezTo>
                  <a:pt x="2750264" y="4735154"/>
                  <a:pt x="2752023" y="4728593"/>
                  <a:pt x="2740660" y="4718516"/>
                </a:cubicBezTo>
                <a:cubicBezTo>
                  <a:pt x="2730497" y="4710520"/>
                  <a:pt x="2718095" y="4701044"/>
                  <a:pt x="2706021" y="4690338"/>
                </a:cubicBezTo>
                <a:lnTo>
                  <a:pt x="2678648" y="4660537"/>
                </a:lnTo>
                <a:lnTo>
                  <a:pt x="2682322" y="4660696"/>
                </a:lnTo>
                <a:cubicBezTo>
                  <a:pt x="2636869" y="4620390"/>
                  <a:pt x="2598856" y="4578563"/>
                  <a:pt x="2556040" y="4528415"/>
                </a:cubicBezTo>
                <a:cubicBezTo>
                  <a:pt x="2556040" y="4528415"/>
                  <a:pt x="2556918" y="4525136"/>
                  <a:pt x="2556918" y="4525136"/>
                </a:cubicBezTo>
                <a:cubicBezTo>
                  <a:pt x="2553638" y="4524257"/>
                  <a:pt x="2553638" y="4524257"/>
                  <a:pt x="2553638" y="4524257"/>
                </a:cubicBezTo>
                <a:cubicBezTo>
                  <a:pt x="2553638" y="4524257"/>
                  <a:pt x="2553638" y="4524257"/>
                  <a:pt x="2550359" y="4523378"/>
                </a:cubicBezTo>
                <a:cubicBezTo>
                  <a:pt x="2547958" y="4519219"/>
                  <a:pt x="2546435" y="4511779"/>
                  <a:pt x="2544034" y="4507619"/>
                </a:cubicBezTo>
                <a:cubicBezTo>
                  <a:pt x="2532435" y="4511543"/>
                  <a:pt x="2518905" y="4483308"/>
                  <a:pt x="2505142" y="4469072"/>
                </a:cubicBezTo>
                <a:cubicBezTo>
                  <a:pt x="2509301" y="4466671"/>
                  <a:pt x="2514103" y="4474989"/>
                  <a:pt x="2514981" y="4471709"/>
                </a:cubicBezTo>
                <a:cubicBezTo>
                  <a:pt x="2502975" y="4450912"/>
                  <a:pt x="2509944" y="4477392"/>
                  <a:pt x="2494657" y="4455716"/>
                </a:cubicBezTo>
                <a:cubicBezTo>
                  <a:pt x="2495536" y="4452435"/>
                  <a:pt x="2497937" y="4456594"/>
                  <a:pt x="2498817" y="4453313"/>
                </a:cubicBezTo>
                <a:cubicBezTo>
                  <a:pt x="2479370" y="4434040"/>
                  <a:pt x="2468243" y="4409964"/>
                  <a:pt x="2453599" y="4399008"/>
                </a:cubicBezTo>
                <a:cubicBezTo>
                  <a:pt x="2453599" y="4399008"/>
                  <a:pt x="2459281" y="4404046"/>
                  <a:pt x="2454477" y="4395729"/>
                </a:cubicBezTo>
                <a:cubicBezTo>
                  <a:pt x="2438956" y="4388053"/>
                  <a:pt x="2434388" y="4365736"/>
                  <a:pt x="2424784" y="4349098"/>
                </a:cubicBezTo>
                <a:cubicBezTo>
                  <a:pt x="2407738" y="4333983"/>
                  <a:pt x="2395732" y="4313186"/>
                  <a:pt x="2387006" y="4293271"/>
                </a:cubicBezTo>
                <a:cubicBezTo>
                  <a:pt x="2382643" y="4283312"/>
                  <a:pt x="2378278" y="4273352"/>
                  <a:pt x="2372796" y="4262654"/>
                </a:cubicBezTo>
                <a:lnTo>
                  <a:pt x="2354365" y="4231786"/>
                </a:lnTo>
                <a:lnTo>
                  <a:pt x="2357546" y="4232639"/>
                </a:lnTo>
                <a:cubicBezTo>
                  <a:pt x="2358425" y="4229358"/>
                  <a:pt x="2358425" y="4229358"/>
                  <a:pt x="2355145" y="4228480"/>
                </a:cubicBezTo>
                <a:cubicBezTo>
                  <a:pt x="2349463" y="4223441"/>
                  <a:pt x="2349463" y="4223441"/>
                  <a:pt x="2349463" y="4223441"/>
                </a:cubicBezTo>
                <a:cubicBezTo>
                  <a:pt x="2352745" y="4224320"/>
                  <a:pt x="2352745" y="4224320"/>
                  <a:pt x="2352745" y="4224320"/>
                </a:cubicBezTo>
                <a:cubicBezTo>
                  <a:pt x="2351221" y="4216882"/>
                  <a:pt x="2346419" y="4208563"/>
                  <a:pt x="2338336" y="4199366"/>
                </a:cubicBezTo>
                <a:cubicBezTo>
                  <a:pt x="2338336" y="4199366"/>
                  <a:pt x="2335056" y="4198486"/>
                  <a:pt x="2335056" y="4198486"/>
                </a:cubicBezTo>
                <a:cubicBezTo>
                  <a:pt x="2331775" y="4197608"/>
                  <a:pt x="2332655" y="4194328"/>
                  <a:pt x="2329374" y="4193448"/>
                </a:cubicBezTo>
                <a:cubicBezTo>
                  <a:pt x="2332655" y="4194328"/>
                  <a:pt x="2335056" y="4198486"/>
                  <a:pt x="2335934" y="4195206"/>
                </a:cubicBezTo>
                <a:cubicBezTo>
                  <a:pt x="2333533" y="4191047"/>
                  <a:pt x="2331132" y="4186887"/>
                  <a:pt x="2328731" y="4182729"/>
                </a:cubicBezTo>
                <a:cubicBezTo>
                  <a:pt x="2332011" y="4183607"/>
                  <a:pt x="2332011" y="4183607"/>
                  <a:pt x="2332011" y="4183607"/>
                </a:cubicBezTo>
                <a:cubicBezTo>
                  <a:pt x="2332011" y="4183607"/>
                  <a:pt x="2332011" y="4183607"/>
                  <a:pt x="2335292" y="4184486"/>
                </a:cubicBezTo>
                <a:cubicBezTo>
                  <a:pt x="2335292" y="4184486"/>
                  <a:pt x="2335292" y="4184486"/>
                  <a:pt x="2336170" y="4181206"/>
                </a:cubicBezTo>
                <a:cubicBezTo>
                  <a:pt x="2332891" y="4180326"/>
                  <a:pt x="2329610" y="4179448"/>
                  <a:pt x="2329610" y="4179448"/>
                </a:cubicBezTo>
                <a:cubicBezTo>
                  <a:pt x="2329610" y="4179448"/>
                  <a:pt x="2329610" y="4179448"/>
                  <a:pt x="2326328" y="4178569"/>
                </a:cubicBezTo>
                <a:cubicBezTo>
                  <a:pt x="2326328" y="4178569"/>
                  <a:pt x="2323927" y="4174411"/>
                  <a:pt x="2323927" y="4174411"/>
                </a:cubicBezTo>
                <a:cubicBezTo>
                  <a:pt x="2323927" y="4174411"/>
                  <a:pt x="2324807" y="4171130"/>
                  <a:pt x="2324807" y="4171130"/>
                </a:cubicBezTo>
                <a:cubicBezTo>
                  <a:pt x="2324807" y="4171130"/>
                  <a:pt x="2325686" y="4167850"/>
                  <a:pt x="2325686" y="4167850"/>
                </a:cubicBezTo>
                <a:cubicBezTo>
                  <a:pt x="2322406" y="4166970"/>
                  <a:pt x="2322406" y="4166970"/>
                  <a:pt x="2322406" y="4166970"/>
                </a:cubicBezTo>
                <a:cubicBezTo>
                  <a:pt x="2319125" y="4166091"/>
                  <a:pt x="2319125" y="4166091"/>
                  <a:pt x="2319125" y="4166091"/>
                </a:cubicBezTo>
                <a:cubicBezTo>
                  <a:pt x="2316724" y="4161932"/>
                  <a:pt x="2314323" y="4157774"/>
                  <a:pt x="2315201" y="4154494"/>
                </a:cubicBezTo>
                <a:cubicBezTo>
                  <a:pt x="2315201" y="4154494"/>
                  <a:pt x="2315201" y="4154494"/>
                  <a:pt x="2318482" y="4155373"/>
                </a:cubicBezTo>
                <a:cubicBezTo>
                  <a:pt x="2318482" y="4155373"/>
                  <a:pt x="2316081" y="4151212"/>
                  <a:pt x="2316081" y="4151212"/>
                </a:cubicBezTo>
                <a:cubicBezTo>
                  <a:pt x="2313680" y="4147053"/>
                  <a:pt x="2313680" y="4147053"/>
                  <a:pt x="2313680" y="4147053"/>
                </a:cubicBezTo>
                <a:cubicBezTo>
                  <a:pt x="2313680" y="4147053"/>
                  <a:pt x="2311277" y="4142893"/>
                  <a:pt x="2307998" y="4142015"/>
                </a:cubicBezTo>
                <a:cubicBezTo>
                  <a:pt x="2311277" y="4142893"/>
                  <a:pt x="2311277" y="4142893"/>
                  <a:pt x="2311277" y="4142893"/>
                </a:cubicBezTo>
                <a:cubicBezTo>
                  <a:pt x="2312157" y="4139613"/>
                  <a:pt x="2309756" y="4135454"/>
                  <a:pt x="2308233" y="4128016"/>
                </a:cubicBezTo>
                <a:cubicBezTo>
                  <a:pt x="2313914" y="4133052"/>
                  <a:pt x="2309114" y="4124735"/>
                  <a:pt x="2314794" y="4129773"/>
                </a:cubicBezTo>
                <a:cubicBezTo>
                  <a:pt x="2308469" y="4114014"/>
                  <a:pt x="2308469" y="4114014"/>
                  <a:pt x="2308469" y="4114014"/>
                </a:cubicBezTo>
                <a:cubicBezTo>
                  <a:pt x="2308469" y="4114014"/>
                  <a:pt x="2311749" y="4114894"/>
                  <a:pt x="2311749" y="4114894"/>
                </a:cubicBezTo>
                <a:cubicBezTo>
                  <a:pt x="2314150" y="4119054"/>
                  <a:pt x="2314150" y="4119054"/>
                  <a:pt x="2314150" y="4119054"/>
                </a:cubicBezTo>
                <a:cubicBezTo>
                  <a:pt x="2314150" y="4119054"/>
                  <a:pt x="2313272" y="4122333"/>
                  <a:pt x="2317430" y="4119932"/>
                </a:cubicBezTo>
                <a:cubicBezTo>
                  <a:pt x="2317430" y="4119932"/>
                  <a:pt x="2317430" y="4119932"/>
                  <a:pt x="2315029" y="4115773"/>
                </a:cubicBezTo>
                <a:cubicBezTo>
                  <a:pt x="2312628" y="4111613"/>
                  <a:pt x="2312628" y="4111613"/>
                  <a:pt x="2312628" y="4111613"/>
                </a:cubicBezTo>
                <a:cubicBezTo>
                  <a:pt x="2309348" y="4110734"/>
                  <a:pt x="2310226" y="4107455"/>
                  <a:pt x="2306947" y="4106575"/>
                </a:cubicBezTo>
                <a:cubicBezTo>
                  <a:pt x="2306947" y="4106575"/>
                  <a:pt x="2302787" y="4108977"/>
                  <a:pt x="2305188" y="4113136"/>
                </a:cubicBezTo>
                <a:cubicBezTo>
                  <a:pt x="2302787" y="4108977"/>
                  <a:pt x="2302787" y="4108977"/>
                  <a:pt x="2302787" y="4108977"/>
                </a:cubicBezTo>
                <a:cubicBezTo>
                  <a:pt x="2292302" y="4095620"/>
                  <a:pt x="2296462" y="4093218"/>
                  <a:pt x="2287500" y="4087301"/>
                </a:cubicBezTo>
                <a:cubicBezTo>
                  <a:pt x="2292302" y="4095620"/>
                  <a:pt x="2288144" y="4098021"/>
                  <a:pt x="2287264" y="4101302"/>
                </a:cubicBezTo>
                <a:cubicBezTo>
                  <a:pt x="2284863" y="4097142"/>
                  <a:pt x="2283340" y="4089703"/>
                  <a:pt x="2280939" y="4085543"/>
                </a:cubicBezTo>
                <a:cubicBezTo>
                  <a:pt x="2278538" y="4081385"/>
                  <a:pt x="2276137" y="4077226"/>
                  <a:pt x="2273736" y="4073065"/>
                </a:cubicBezTo>
                <a:cubicBezTo>
                  <a:pt x="2274614" y="4069786"/>
                  <a:pt x="2272213" y="4065626"/>
                  <a:pt x="2272213" y="4065626"/>
                </a:cubicBezTo>
                <a:cubicBezTo>
                  <a:pt x="2273093" y="4062346"/>
                  <a:pt x="2275494" y="4066506"/>
                  <a:pt x="2278774" y="4067385"/>
                </a:cubicBezTo>
                <a:cubicBezTo>
                  <a:pt x="2269169" y="4050747"/>
                  <a:pt x="2269169" y="4050747"/>
                  <a:pt x="2269169" y="4050747"/>
                </a:cubicBezTo>
                <a:cubicBezTo>
                  <a:pt x="2273328" y="4048346"/>
                  <a:pt x="2273328" y="4048346"/>
                  <a:pt x="2273328" y="4048346"/>
                </a:cubicBezTo>
                <a:cubicBezTo>
                  <a:pt x="2273328" y="4048346"/>
                  <a:pt x="2276609" y="4049225"/>
                  <a:pt x="2275729" y="4052506"/>
                </a:cubicBezTo>
                <a:cubicBezTo>
                  <a:pt x="2279010" y="4053384"/>
                  <a:pt x="2279010" y="4053384"/>
                  <a:pt x="2279010" y="4053384"/>
                </a:cubicBezTo>
                <a:cubicBezTo>
                  <a:pt x="2279010" y="4053384"/>
                  <a:pt x="2279010" y="4053384"/>
                  <a:pt x="2279888" y="4050103"/>
                </a:cubicBezTo>
                <a:cubicBezTo>
                  <a:pt x="2280767" y="4046824"/>
                  <a:pt x="2277487" y="4045945"/>
                  <a:pt x="2277487" y="4045945"/>
                </a:cubicBezTo>
                <a:cubicBezTo>
                  <a:pt x="2274206" y="4045065"/>
                  <a:pt x="2274206" y="4045065"/>
                  <a:pt x="2274206" y="4045065"/>
                </a:cubicBezTo>
                <a:cubicBezTo>
                  <a:pt x="2274206" y="4045065"/>
                  <a:pt x="2275086" y="4041785"/>
                  <a:pt x="2271805" y="4040907"/>
                </a:cubicBezTo>
                <a:cubicBezTo>
                  <a:pt x="2271805" y="4040907"/>
                  <a:pt x="2271805" y="4040907"/>
                  <a:pt x="2269404" y="4036747"/>
                </a:cubicBezTo>
                <a:cubicBezTo>
                  <a:pt x="2269404" y="4036747"/>
                  <a:pt x="2269404" y="4036747"/>
                  <a:pt x="2270282" y="4033467"/>
                </a:cubicBezTo>
                <a:cubicBezTo>
                  <a:pt x="2270282" y="4033467"/>
                  <a:pt x="2267003" y="4032587"/>
                  <a:pt x="2267003" y="4032587"/>
                </a:cubicBezTo>
                <a:cubicBezTo>
                  <a:pt x="2267881" y="4029308"/>
                  <a:pt x="2267881" y="4029308"/>
                  <a:pt x="2267881" y="4029308"/>
                </a:cubicBezTo>
                <a:cubicBezTo>
                  <a:pt x="2271162" y="4030186"/>
                  <a:pt x="2271162" y="4030186"/>
                  <a:pt x="2271162" y="4030186"/>
                </a:cubicBezTo>
                <a:cubicBezTo>
                  <a:pt x="2276843" y="4035224"/>
                  <a:pt x="2276843" y="4035224"/>
                  <a:pt x="2276843" y="4035224"/>
                </a:cubicBezTo>
                <a:cubicBezTo>
                  <a:pt x="2279246" y="4039384"/>
                  <a:pt x="2278366" y="4042666"/>
                  <a:pt x="2281647" y="4043544"/>
                </a:cubicBezTo>
                <a:cubicBezTo>
                  <a:pt x="2281647" y="4043544"/>
                  <a:pt x="2281647" y="4043544"/>
                  <a:pt x="2282526" y="4040263"/>
                </a:cubicBezTo>
                <a:cubicBezTo>
                  <a:pt x="2283404" y="4036983"/>
                  <a:pt x="2280124" y="4036104"/>
                  <a:pt x="2280124" y="4036104"/>
                </a:cubicBezTo>
                <a:cubicBezTo>
                  <a:pt x="2278602" y="4028665"/>
                  <a:pt x="2275322" y="4027785"/>
                  <a:pt x="2272919" y="4023625"/>
                </a:cubicBezTo>
                <a:cubicBezTo>
                  <a:pt x="2269640" y="4022747"/>
                  <a:pt x="2269640" y="4022747"/>
                  <a:pt x="2269640" y="4022747"/>
                </a:cubicBezTo>
                <a:cubicBezTo>
                  <a:pt x="2263959" y="4017708"/>
                  <a:pt x="2264837" y="4014429"/>
                  <a:pt x="2261556" y="4013550"/>
                </a:cubicBezTo>
                <a:cubicBezTo>
                  <a:pt x="2255233" y="3997792"/>
                  <a:pt x="2249786" y="3978753"/>
                  <a:pt x="2240180" y="3962117"/>
                </a:cubicBezTo>
                <a:cubicBezTo>
                  <a:pt x="2241060" y="3958836"/>
                  <a:pt x="2241060" y="3958836"/>
                  <a:pt x="2241060" y="3958836"/>
                </a:cubicBezTo>
                <a:cubicBezTo>
                  <a:pt x="2241939" y="3955556"/>
                  <a:pt x="2238659" y="3954676"/>
                  <a:pt x="2238659" y="3954676"/>
                </a:cubicBezTo>
                <a:cubicBezTo>
                  <a:pt x="2239537" y="3951396"/>
                  <a:pt x="2237136" y="3947238"/>
                  <a:pt x="2234735" y="3943079"/>
                </a:cubicBezTo>
                <a:cubicBezTo>
                  <a:pt x="2234735" y="3943079"/>
                  <a:pt x="2234735" y="3943079"/>
                  <a:pt x="2232334" y="3938919"/>
                </a:cubicBezTo>
                <a:cubicBezTo>
                  <a:pt x="2233212" y="3935639"/>
                  <a:pt x="2230811" y="3931479"/>
                  <a:pt x="2228410" y="3927321"/>
                </a:cubicBezTo>
                <a:cubicBezTo>
                  <a:pt x="2229289" y="3924040"/>
                  <a:pt x="2226888" y="3919880"/>
                  <a:pt x="2224486" y="3915722"/>
                </a:cubicBezTo>
                <a:cubicBezTo>
                  <a:pt x="2226243" y="3909161"/>
                  <a:pt x="2215760" y="3895805"/>
                  <a:pt x="2215995" y="3881804"/>
                </a:cubicBezTo>
                <a:cubicBezTo>
                  <a:pt x="2210314" y="3876766"/>
                  <a:pt x="2202466" y="3853568"/>
                  <a:pt x="2195263" y="3841091"/>
                </a:cubicBezTo>
                <a:cubicBezTo>
                  <a:pt x="2195263" y="3841091"/>
                  <a:pt x="2192217" y="3826211"/>
                  <a:pt x="2191339" y="3829493"/>
                </a:cubicBezTo>
                <a:cubicBezTo>
                  <a:pt x="2194062" y="3839011"/>
                  <a:pt x="2191602" y="3838352"/>
                  <a:pt x="2188651" y="3836242"/>
                </a:cubicBezTo>
                <a:lnTo>
                  <a:pt x="2188075" y="3835811"/>
                </a:lnTo>
                <a:lnTo>
                  <a:pt x="2194554" y="3858195"/>
                </a:lnTo>
                <a:lnTo>
                  <a:pt x="2198532" y="3875169"/>
                </a:lnTo>
                <a:lnTo>
                  <a:pt x="2200656" y="3881649"/>
                </a:lnTo>
                <a:cubicBezTo>
                  <a:pt x="2203678" y="3891687"/>
                  <a:pt x="2207002" y="3902246"/>
                  <a:pt x="2210722" y="3901486"/>
                </a:cubicBezTo>
                <a:cubicBezTo>
                  <a:pt x="2204397" y="3885728"/>
                  <a:pt x="2213123" y="3905645"/>
                  <a:pt x="2217047" y="3917243"/>
                </a:cubicBezTo>
                <a:cubicBezTo>
                  <a:pt x="2217047" y="3917243"/>
                  <a:pt x="2217047" y="3917243"/>
                  <a:pt x="2213766" y="3916364"/>
                </a:cubicBezTo>
                <a:cubicBezTo>
                  <a:pt x="2214644" y="3913085"/>
                  <a:pt x="2214644" y="3913085"/>
                  <a:pt x="2214644" y="3913085"/>
                </a:cubicBezTo>
                <a:cubicBezTo>
                  <a:pt x="2212243" y="3908925"/>
                  <a:pt x="2212243" y="3908925"/>
                  <a:pt x="2211364" y="3912205"/>
                </a:cubicBezTo>
                <a:cubicBezTo>
                  <a:pt x="2211364" y="3912205"/>
                  <a:pt x="2211364" y="3912205"/>
                  <a:pt x="2210486" y="3915486"/>
                </a:cubicBezTo>
                <a:cubicBezTo>
                  <a:pt x="2212887" y="3919646"/>
                  <a:pt x="2212887" y="3919646"/>
                  <a:pt x="2212887" y="3919646"/>
                </a:cubicBezTo>
                <a:cubicBezTo>
                  <a:pt x="2215288" y="3923806"/>
                  <a:pt x="2218570" y="3924684"/>
                  <a:pt x="2222728" y="3922281"/>
                </a:cubicBezTo>
                <a:cubicBezTo>
                  <a:pt x="2225129" y="3926441"/>
                  <a:pt x="2227532" y="3930600"/>
                  <a:pt x="2226652" y="3933880"/>
                </a:cubicBezTo>
                <a:cubicBezTo>
                  <a:pt x="2225773" y="3937160"/>
                  <a:pt x="2225773" y="3937160"/>
                  <a:pt x="2224895" y="3940442"/>
                </a:cubicBezTo>
                <a:cubicBezTo>
                  <a:pt x="2224895" y="3940442"/>
                  <a:pt x="2224895" y="3940442"/>
                  <a:pt x="2221613" y="3939563"/>
                </a:cubicBezTo>
                <a:cubicBezTo>
                  <a:pt x="2220735" y="3942843"/>
                  <a:pt x="2224015" y="3943721"/>
                  <a:pt x="2224015" y="3943721"/>
                </a:cubicBezTo>
                <a:cubicBezTo>
                  <a:pt x="2224015" y="3943721"/>
                  <a:pt x="2227296" y="3944601"/>
                  <a:pt x="2227296" y="3944601"/>
                </a:cubicBezTo>
                <a:cubicBezTo>
                  <a:pt x="2230575" y="3945479"/>
                  <a:pt x="2229697" y="3948759"/>
                  <a:pt x="2232977" y="3949639"/>
                </a:cubicBezTo>
                <a:cubicBezTo>
                  <a:pt x="2232098" y="3952919"/>
                  <a:pt x="2234499" y="3957077"/>
                  <a:pt x="2234499" y="3957077"/>
                </a:cubicBezTo>
                <a:cubicBezTo>
                  <a:pt x="2234499" y="3957077"/>
                  <a:pt x="2234499" y="3957077"/>
                  <a:pt x="2233619" y="3960358"/>
                </a:cubicBezTo>
                <a:cubicBezTo>
                  <a:pt x="2236901" y="3961237"/>
                  <a:pt x="2236901" y="3961237"/>
                  <a:pt x="2236901" y="3961237"/>
                </a:cubicBezTo>
                <a:cubicBezTo>
                  <a:pt x="2236901" y="3961237"/>
                  <a:pt x="2236022" y="3964518"/>
                  <a:pt x="2239302" y="3965397"/>
                </a:cubicBezTo>
                <a:cubicBezTo>
                  <a:pt x="2245627" y="3981154"/>
                  <a:pt x="2255233" y="3997792"/>
                  <a:pt x="2257398" y="4015951"/>
                </a:cubicBezTo>
                <a:cubicBezTo>
                  <a:pt x="2259799" y="4020111"/>
                  <a:pt x="2259799" y="4020111"/>
                  <a:pt x="2259799" y="4020111"/>
                </a:cubicBezTo>
                <a:cubicBezTo>
                  <a:pt x="2259799" y="4020111"/>
                  <a:pt x="2263079" y="4020990"/>
                  <a:pt x="2263079" y="4020990"/>
                </a:cubicBezTo>
                <a:cubicBezTo>
                  <a:pt x="2263079" y="4020990"/>
                  <a:pt x="2262200" y="4024269"/>
                  <a:pt x="2262200" y="4024269"/>
                </a:cubicBezTo>
                <a:cubicBezTo>
                  <a:pt x="2262200" y="4024269"/>
                  <a:pt x="2258920" y="4023391"/>
                  <a:pt x="2258920" y="4023391"/>
                </a:cubicBezTo>
                <a:cubicBezTo>
                  <a:pt x="2257162" y="4029950"/>
                  <a:pt x="2259563" y="4034110"/>
                  <a:pt x="2261086" y="4041551"/>
                </a:cubicBezTo>
                <a:cubicBezTo>
                  <a:pt x="2264367" y="4042429"/>
                  <a:pt x="2264367" y="4042429"/>
                  <a:pt x="2264367" y="4042429"/>
                </a:cubicBezTo>
                <a:cubicBezTo>
                  <a:pt x="2258449" y="4051391"/>
                  <a:pt x="2259563" y="4034110"/>
                  <a:pt x="2255405" y="4036511"/>
                </a:cubicBezTo>
                <a:cubicBezTo>
                  <a:pt x="2257804" y="4040671"/>
                  <a:pt x="2260850" y="4055550"/>
                  <a:pt x="2268055" y="4068027"/>
                </a:cubicBezTo>
                <a:cubicBezTo>
                  <a:pt x="2270456" y="4072187"/>
                  <a:pt x="2275258" y="4080505"/>
                  <a:pt x="2276781" y="4087944"/>
                </a:cubicBezTo>
                <a:cubicBezTo>
                  <a:pt x="2279182" y="4092104"/>
                  <a:pt x="2283984" y="4100424"/>
                  <a:pt x="2285507" y="4107863"/>
                </a:cubicBezTo>
                <a:cubicBezTo>
                  <a:pt x="2292710" y="4120339"/>
                  <a:pt x="2293354" y="4131059"/>
                  <a:pt x="2303838" y="4144416"/>
                </a:cubicBezTo>
                <a:cubicBezTo>
                  <a:pt x="2306239" y="4148575"/>
                  <a:pt x="2307761" y="4156015"/>
                  <a:pt x="2307761" y="4156015"/>
                </a:cubicBezTo>
                <a:cubicBezTo>
                  <a:pt x="2310163" y="4160174"/>
                  <a:pt x="2309284" y="4163454"/>
                  <a:pt x="2312564" y="4164333"/>
                </a:cubicBezTo>
                <a:cubicBezTo>
                  <a:pt x="2311686" y="4167614"/>
                  <a:pt x="2311686" y="4167614"/>
                  <a:pt x="2314087" y="4171772"/>
                </a:cubicBezTo>
                <a:cubicBezTo>
                  <a:pt x="2317368" y="4172652"/>
                  <a:pt x="2318890" y="4180092"/>
                  <a:pt x="2321291" y="4184250"/>
                </a:cubicBezTo>
                <a:cubicBezTo>
                  <a:pt x="2318012" y="4183372"/>
                  <a:pt x="2325215" y="4195849"/>
                  <a:pt x="2325215" y="4195849"/>
                </a:cubicBezTo>
                <a:cubicBezTo>
                  <a:pt x="2327617" y="4200009"/>
                  <a:pt x="2330018" y="4204168"/>
                  <a:pt x="2333297" y="4205047"/>
                </a:cubicBezTo>
                <a:cubicBezTo>
                  <a:pt x="2332419" y="4208327"/>
                  <a:pt x="2332419" y="4208327"/>
                  <a:pt x="2332419" y="4208327"/>
                </a:cubicBezTo>
                <a:cubicBezTo>
                  <a:pt x="2346592" y="4247282"/>
                  <a:pt x="2372127" y="4296314"/>
                  <a:pt x="2391338" y="4329589"/>
                </a:cubicBezTo>
                <a:cubicBezTo>
                  <a:pt x="2390458" y="4332868"/>
                  <a:pt x="2390458" y="4332868"/>
                  <a:pt x="2390458" y="4332868"/>
                </a:cubicBezTo>
                <a:cubicBezTo>
                  <a:pt x="2390458" y="4332868"/>
                  <a:pt x="2390458" y="4332868"/>
                  <a:pt x="2389579" y="4336150"/>
                </a:cubicBezTo>
                <a:cubicBezTo>
                  <a:pt x="2387178" y="4331990"/>
                  <a:pt x="2387178" y="4331990"/>
                  <a:pt x="2384777" y="4327831"/>
                </a:cubicBezTo>
                <a:cubicBezTo>
                  <a:pt x="2384777" y="4327831"/>
                  <a:pt x="2382376" y="4323671"/>
                  <a:pt x="2379973" y="4319511"/>
                </a:cubicBezTo>
                <a:cubicBezTo>
                  <a:pt x="2377572" y="4315352"/>
                  <a:pt x="2377572" y="4315352"/>
                  <a:pt x="2375173" y="4311195"/>
                </a:cubicBezTo>
                <a:cubicBezTo>
                  <a:pt x="2375173" y="4311195"/>
                  <a:pt x="2375173" y="4311195"/>
                  <a:pt x="2371891" y="4310315"/>
                </a:cubicBezTo>
                <a:cubicBezTo>
                  <a:pt x="2370368" y="4302875"/>
                  <a:pt x="2364686" y="4297837"/>
                  <a:pt x="2359884" y="4289519"/>
                </a:cubicBezTo>
                <a:cubicBezTo>
                  <a:pt x="2359884" y="4289519"/>
                  <a:pt x="2357483" y="4285359"/>
                  <a:pt x="2356605" y="4288639"/>
                </a:cubicBezTo>
                <a:cubicBezTo>
                  <a:pt x="2353323" y="4287760"/>
                  <a:pt x="2355725" y="4291921"/>
                  <a:pt x="2355725" y="4291921"/>
                </a:cubicBezTo>
                <a:cubicBezTo>
                  <a:pt x="2358127" y="4296080"/>
                  <a:pt x="2358127" y="4296080"/>
                  <a:pt x="2358127" y="4296080"/>
                </a:cubicBezTo>
                <a:cubicBezTo>
                  <a:pt x="2358127" y="4296080"/>
                  <a:pt x="2357248" y="4299359"/>
                  <a:pt x="2360528" y="4300238"/>
                </a:cubicBezTo>
                <a:cubicBezTo>
                  <a:pt x="2362929" y="4304398"/>
                  <a:pt x="2362929" y="4304398"/>
                  <a:pt x="2362929" y="4304398"/>
                </a:cubicBezTo>
                <a:cubicBezTo>
                  <a:pt x="2366209" y="4305277"/>
                  <a:pt x="2365331" y="4308558"/>
                  <a:pt x="2367731" y="4312715"/>
                </a:cubicBezTo>
                <a:cubicBezTo>
                  <a:pt x="2365331" y="4308558"/>
                  <a:pt x="2362425" y="4303822"/>
                  <a:pt x="2359695" y="4299246"/>
                </a:cubicBezTo>
                <a:lnTo>
                  <a:pt x="2353339" y="4287828"/>
                </a:lnTo>
                <a:lnTo>
                  <a:pt x="2353323" y="4287760"/>
                </a:lnTo>
                <a:lnTo>
                  <a:pt x="2353292" y="4287741"/>
                </a:lnTo>
                <a:lnTo>
                  <a:pt x="2352724" y="4286721"/>
                </a:lnTo>
                <a:cubicBezTo>
                  <a:pt x="2349341" y="4279662"/>
                  <a:pt x="2349401" y="4276162"/>
                  <a:pt x="2358361" y="4282080"/>
                </a:cubicBezTo>
                <a:cubicBezTo>
                  <a:pt x="2342196" y="4263684"/>
                  <a:pt x="2340673" y="4256244"/>
                  <a:pt x="2331068" y="4239607"/>
                </a:cubicBezTo>
                <a:cubicBezTo>
                  <a:pt x="2330190" y="4242888"/>
                  <a:pt x="2330190" y="4242888"/>
                  <a:pt x="2330190" y="4242888"/>
                </a:cubicBezTo>
                <a:cubicBezTo>
                  <a:pt x="2322985" y="4230410"/>
                  <a:pt x="2322985" y="4230410"/>
                  <a:pt x="2322985" y="4230410"/>
                </a:cubicBezTo>
                <a:cubicBezTo>
                  <a:pt x="2323865" y="4227129"/>
                  <a:pt x="2323865" y="4227129"/>
                  <a:pt x="2323865" y="4227129"/>
                </a:cubicBezTo>
                <a:cubicBezTo>
                  <a:pt x="2320584" y="4226251"/>
                  <a:pt x="2320584" y="4226251"/>
                  <a:pt x="2320584" y="4226251"/>
                </a:cubicBezTo>
                <a:cubicBezTo>
                  <a:pt x="2321464" y="4222972"/>
                  <a:pt x="2321464" y="4222972"/>
                  <a:pt x="2321464" y="4222972"/>
                </a:cubicBezTo>
                <a:cubicBezTo>
                  <a:pt x="2319061" y="4218812"/>
                  <a:pt x="2315782" y="4217933"/>
                  <a:pt x="2316660" y="4214652"/>
                </a:cubicBezTo>
                <a:cubicBezTo>
                  <a:pt x="2313380" y="4213773"/>
                  <a:pt x="2314259" y="4210493"/>
                  <a:pt x="2310979" y="4209615"/>
                </a:cubicBezTo>
                <a:cubicBezTo>
                  <a:pt x="2311858" y="4206334"/>
                  <a:pt x="2308578" y="4205456"/>
                  <a:pt x="2308578" y="4205456"/>
                </a:cubicBezTo>
                <a:cubicBezTo>
                  <a:pt x="2306175" y="4201296"/>
                  <a:pt x="2303776" y="4197136"/>
                  <a:pt x="2301373" y="4192977"/>
                </a:cubicBezTo>
                <a:cubicBezTo>
                  <a:pt x="2298093" y="4192099"/>
                  <a:pt x="2298093" y="4192099"/>
                  <a:pt x="2298093" y="4192099"/>
                </a:cubicBezTo>
                <a:cubicBezTo>
                  <a:pt x="2298093" y="4192099"/>
                  <a:pt x="2298972" y="4188818"/>
                  <a:pt x="2295692" y="4187939"/>
                </a:cubicBezTo>
                <a:cubicBezTo>
                  <a:pt x="2291768" y="4176340"/>
                  <a:pt x="2284565" y="4163862"/>
                  <a:pt x="2277360" y="4151385"/>
                </a:cubicBezTo>
                <a:cubicBezTo>
                  <a:pt x="2280641" y="4152264"/>
                  <a:pt x="2280641" y="4152264"/>
                  <a:pt x="2281520" y="4148984"/>
                </a:cubicBezTo>
                <a:cubicBezTo>
                  <a:pt x="2283921" y="4153142"/>
                  <a:pt x="2283921" y="4153142"/>
                  <a:pt x="2283921" y="4153142"/>
                </a:cubicBezTo>
                <a:cubicBezTo>
                  <a:pt x="2283042" y="4156423"/>
                  <a:pt x="2286322" y="4157302"/>
                  <a:pt x="2286322" y="4157302"/>
                </a:cubicBezTo>
                <a:cubicBezTo>
                  <a:pt x="2286322" y="4157302"/>
                  <a:pt x="2287202" y="4154022"/>
                  <a:pt x="2287202" y="4154022"/>
                </a:cubicBezTo>
                <a:cubicBezTo>
                  <a:pt x="2284799" y="4149863"/>
                  <a:pt x="2284799" y="4149863"/>
                  <a:pt x="2284799" y="4149863"/>
                </a:cubicBezTo>
                <a:cubicBezTo>
                  <a:pt x="2284799" y="4149863"/>
                  <a:pt x="2282398" y="4145704"/>
                  <a:pt x="2282398" y="4145704"/>
                </a:cubicBezTo>
                <a:cubicBezTo>
                  <a:pt x="2279118" y="4144824"/>
                  <a:pt x="2279118" y="4144824"/>
                  <a:pt x="2279118" y="4144824"/>
                </a:cubicBezTo>
                <a:cubicBezTo>
                  <a:pt x="2279118" y="4144824"/>
                  <a:pt x="2279118" y="4144824"/>
                  <a:pt x="2275837" y="4143945"/>
                </a:cubicBezTo>
                <a:cubicBezTo>
                  <a:pt x="2271915" y="4132347"/>
                  <a:pt x="2264710" y="4119868"/>
                  <a:pt x="2260788" y="4108270"/>
                </a:cubicBezTo>
                <a:cubicBezTo>
                  <a:pt x="2260788" y="4108270"/>
                  <a:pt x="2260788" y="4108270"/>
                  <a:pt x="2257507" y="4107391"/>
                </a:cubicBezTo>
                <a:cubicBezTo>
                  <a:pt x="2247258" y="4080034"/>
                  <a:pt x="2236131" y="4055958"/>
                  <a:pt x="2229163" y="4029480"/>
                </a:cubicBezTo>
                <a:cubicBezTo>
                  <a:pt x="2214110" y="3993804"/>
                  <a:pt x="2202339" y="3959008"/>
                  <a:pt x="2191448" y="3920932"/>
                </a:cubicBezTo>
                <a:cubicBezTo>
                  <a:pt x="2189925" y="3913493"/>
                  <a:pt x="2190161" y="3899493"/>
                  <a:pt x="2183600" y="3897734"/>
                </a:cubicBezTo>
                <a:cubicBezTo>
                  <a:pt x="2183600" y="3897734"/>
                  <a:pt x="2183600" y="3897734"/>
                  <a:pt x="2184480" y="3894454"/>
                </a:cubicBezTo>
                <a:cubicBezTo>
                  <a:pt x="2185358" y="3891175"/>
                  <a:pt x="2182957" y="3887015"/>
                  <a:pt x="2183836" y="3883736"/>
                </a:cubicBezTo>
                <a:cubicBezTo>
                  <a:pt x="2183836" y="3883736"/>
                  <a:pt x="2181435" y="3879574"/>
                  <a:pt x="2181435" y="3879574"/>
                </a:cubicBezTo>
                <a:cubicBezTo>
                  <a:pt x="2181435" y="3879574"/>
                  <a:pt x="2180556" y="3882855"/>
                  <a:pt x="2180556" y="3882855"/>
                </a:cubicBezTo>
                <a:cubicBezTo>
                  <a:pt x="2175110" y="3863817"/>
                  <a:pt x="2169664" y="3844780"/>
                  <a:pt x="2164217" y="3825741"/>
                </a:cubicBezTo>
                <a:cubicBezTo>
                  <a:pt x="2151803" y="3780225"/>
                  <a:pt x="2151803" y="3780225"/>
                  <a:pt x="2151803" y="3780225"/>
                </a:cubicBezTo>
                <a:lnTo>
                  <a:pt x="2151319" y="3777854"/>
                </a:lnTo>
                <a:lnTo>
                  <a:pt x="2151009" y="3776873"/>
                </a:lnTo>
                <a:lnTo>
                  <a:pt x="2132922" y="3694412"/>
                </a:lnTo>
                <a:lnTo>
                  <a:pt x="2132655" y="3694230"/>
                </a:lnTo>
                <a:lnTo>
                  <a:pt x="2130626" y="3683943"/>
                </a:lnTo>
                <a:lnTo>
                  <a:pt x="2101976" y="3553318"/>
                </a:lnTo>
                <a:cubicBezTo>
                  <a:pt x="2077772" y="3400970"/>
                  <a:pt x="2071359" y="3249433"/>
                  <a:pt x="2087236" y="3095430"/>
                </a:cubicBezTo>
                <a:cubicBezTo>
                  <a:pt x="2063581" y="3233075"/>
                  <a:pt x="2066921" y="3373776"/>
                  <a:pt x="2061056" y="3512229"/>
                </a:cubicBezTo>
                <a:lnTo>
                  <a:pt x="2059495" y="3512181"/>
                </a:lnTo>
                <a:lnTo>
                  <a:pt x="2065891" y="3549772"/>
                </a:lnTo>
                <a:cubicBezTo>
                  <a:pt x="2070221" y="3586091"/>
                  <a:pt x="2078713" y="3620008"/>
                  <a:pt x="2079120" y="3644728"/>
                </a:cubicBezTo>
                <a:cubicBezTo>
                  <a:pt x="2083279" y="3642327"/>
                  <a:pt x="2082401" y="3645608"/>
                  <a:pt x="2083923" y="3653046"/>
                </a:cubicBezTo>
                <a:cubicBezTo>
                  <a:pt x="2081521" y="3648887"/>
                  <a:pt x="2078241" y="3648007"/>
                  <a:pt x="2080643" y="3652168"/>
                </a:cubicBezTo>
                <a:cubicBezTo>
                  <a:pt x="2083045" y="3656327"/>
                  <a:pt x="2088018" y="3703364"/>
                  <a:pt x="2093056" y="3697684"/>
                </a:cubicBezTo>
                <a:cubicBezTo>
                  <a:pt x="2098503" y="3716722"/>
                  <a:pt x="2093464" y="3722403"/>
                  <a:pt x="2093464" y="3722403"/>
                </a:cubicBezTo>
                <a:cubicBezTo>
                  <a:pt x="2099789" y="3738162"/>
                  <a:pt x="2096744" y="3723283"/>
                  <a:pt x="2100904" y="3720880"/>
                </a:cubicBezTo>
                <a:cubicBezTo>
                  <a:pt x="2106350" y="3739919"/>
                  <a:pt x="2106350" y="3739919"/>
                  <a:pt x="2106350" y="3739919"/>
                </a:cubicBezTo>
                <a:cubicBezTo>
                  <a:pt x="2098267" y="3730721"/>
                  <a:pt x="2101312" y="3745601"/>
                  <a:pt x="2100433" y="3748881"/>
                </a:cubicBezTo>
                <a:cubicBezTo>
                  <a:pt x="2113319" y="3766397"/>
                  <a:pt x="2113492" y="3805117"/>
                  <a:pt x="2129421" y="3837513"/>
                </a:cubicBezTo>
                <a:cubicBezTo>
                  <a:pt x="2128542" y="3840792"/>
                  <a:pt x="2131822" y="3841671"/>
                  <a:pt x="2130944" y="3844951"/>
                </a:cubicBezTo>
                <a:cubicBezTo>
                  <a:pt x="2130065" y="3848232"/>
                  <a:pt x="2133346" y="3849111"/>
                  <a:pt x="2133346" y="3849111"/>
                </a:cubicBezTo>
                <a:cubicBezTo>
                  <a:pt x="2135746" y="3853270"/>
                  <a:pt x="2136625" y="3849989"/>
                  <a:pt x="2134224" y="3845831"/>
                </a:cubicBezTo>
                <a:cubicBezTo>
                  <a:pt x="2134224" y="3845831"/>
                  <a:pt x="2134224" y="3845831"/>
                  <a:pt x="2135102" y="3842550"/>
                </a:cubicBezTo>
                <a:cubicBezTo>
                  <a:pt x="2149276" y="3881505"/>
                  <a:pt x="2150563" y="3902945"/>
                  <a:pt x="2165614" y="3938620"/>
                </a:cubicBezTo>
                <a:cubicBezTo>
                  <a:pt x="2161454" y="3941022"/>
                  <a:pt x="2163855" y="3945182"/>
                  <a:pt x="2159697" y="3947583"/>
                </a:cubicBezTo>
                <a:cubicBezTo>
                  <a:pt x="2178672" y="3994856"/>
                  <a:pt x="2196767" y="4045411"/>
                  <a:pt x="2219023" y="4093565"/>
                </a:cubicBezTo>
                <a:cubicBezTo>
                  <a:pt x="2240399" y="4144996"/>
                  <a:pt x="2265934" y="4194029"/>
                  <a:pt x="2289069" y="4238901"/>
                </a:cubicBezTo>
                <a:cubicBezTo>
                  <a:pt x="2291705" y="4229060"/>
                  <a:pt x="2272259" y="4209786"/>
                  <a:pt x="2269214" y="4194907"/>
                </a:cubicBezTo>
                <a:cubicBezTo>
                  <a:pt x="2265934" y="4194029"/>
                  <a:pt x="2267692" y="4187468"/>
                  <a:pt x="2268572" y="4184188"/>
                </a:cubicBezTo>
                <a:cubicBezTo>
                  <a:pt x="2255042" y="4155951"/>
                  <a:pt x="2236711" y="4119397"/>
                  <a:pt x="2224939" y="4084603"/>
                </a:cubicBezTo>
                <a:cubicBezTo>
                  <a:pt x="2207487" y="4044767"/>
                  <a:pt x="2187634" y="4000773"/>
                  <a:pt x="2176741" y="3962696"/>
                </a:cubicBezTo>
                <a:cubicBezTo>
                  <a:pt x="2177620" y="3959416"/>
                  <a:pt x="2176977" y="3948697"/>
                  <a:pt x="2176977" y="3948697"/>
                </a:cubicBezTo>
                <a:cubicBezTo>
                  <a:pt x="2169129" y="3925499"/>
                  <a:pt x="2158002" y="3901422"/>
                  <a:pt x="2152556" y="3882385"/>
                </a:cubicBezTo>
                <a:cubicBezTo>
                  <a:pt x="2153434" y="3879104"/>
                  <a:pt x="2155836" y="3883264"/>
                  <a:pt x="2154313" y="3875824"/>
                </a:cubicBezTo>
                <a:cubicBezTo>
                  <a:pt x="2153434" y="3879104"/>
                  <a:pt x="2151034" y="3874946"/>
                  <a:pt x="2147753" y="3874066"/>
                </a:cubicBezTo>
                <a:cubicBezTo>
                  <a:pt x="2138383" y="3843428"/>
                  <a:pt x="2135574" y="3814550"/>
                  <a:pt x="2128605" y="3788073"/>
                </a:cubicBezTo>
                <a:cubicBezTo>
                  <a:pt x="2131007" y="3792231"/>
                  <a:pt x="2130128" y="3795512"/>
                  <a:pt x="2132530" y="3799672"/>
                </a:cubicBezTo>
                <a:cubicBezTo>
                  <a:pt x="2141256" y="3819587"/>
                  <a:pt x="2146701" y="3838626"/>
                  <a:pt x="2145180" y="3831186"/>
                </a:cubicBezTo>
                <a:cubicBezTo>
                  <a:pt x="2150625" y="3850225"/>
                  <a:pt x="2161754" y="3874301"/>
                  <a:pt x="2168079" y="3890059"/>
                </a:cubicBezTo>
                <a:cubicBezTo>
                  <a:pt x="2170478" y="3894219"/>
                  <a:pt x="2170478" y="3894219"/>
                  <a:pt x="2169600" y="3897500"/>
                </a:cubicBezTo>
                <a:cubicBezTo>
                  <a:pt x="2163919" y="3892460"/>
                  <a:pt x="2174404" y="3905817"/>
                  <a:pt x="2167841" y="3904059"/>
                </a:cubicBezTo>
                <a:cubicBezTo>
                  <a:pt x="2172645" y="3912379"/>
                  <a:pt x="2177448" y="3920697"/>
                  <a:pt x="2179849" y="3924856"/>
                </a:cubicBezTo>
                <a:cubicBezTo>
                  <a:pt x="2183772" y="3936454"/>
                  <a:pt x="2185296" y="3943895"/>
                  <a:pt x="2190097" y="3952213"/>
                </a:cubicBezTo>
                <a:cubicBezTo>
                  <a:pt x="2195543" y="3971252"/>
                  <a:pt x="2200112" y="3993570"/>
                  <a:pt x="2201633" y="4001009"/>
                </a:cubicBezTo>
                <a:cubicBezTo>
                  <a:pt x="2202511" y="3997729"/>
                  <a:pt x="2204914" y="4001887"/>
                  <a:pt x="2204914" y="4001887"/>
                </a:cubicBezTo>
                <a:cubicBezTo>
                  <a:pt x="2207315" y="4006047"/>
                  <a:pt x="2209717" y="4010207"/>
                  <a:pt x="2211239" y="4017646"/>
                </a:cubicBezTo>
                <a:cubicBezTo>
                  <a:pt x="2211239" y="4017646"/>
                  <a:pt x="2210359" y="4020926"/>
                  <a:pt x="2213640" y="4021805"/>
                </a:cubicBezTo>
                <a:cubicBezTo>
                  <a:pt x="2217564" y="4033404"/>
                  <a:pt x="2221486" y="4045003"/>
                  <a:pt x="2226290" y="4053321"/>
                </a:cubicBezTo>
                <a:cubicBezTo>
                  <a:pt x="2230214" y="4064920"/>
                  <a:pt x="2230857" y="4075639"/>
                  <a:pt x="2232615" y="4069080"/>
                </a:cubicBezTo>
                <a:cubicBezTo>
                  <a:pt x="2239818" y="4081557"/>
                  <a:pt x="2246143" y="4097315"/>
                  <a:pt x="2251590" y="4116353"/>
                </a:cubicBezTo>
                <a:cubicBezTo>
                  <a:pt x="2253991" y="4120513"/>
                  <a:pt x="2258793" y="4128831"/>
                  <a:pt x="2260316" y="4136270"/>
                </a:cubicBezTo>
                <a:cubicBezTo>
                  <a:pt x="2260316" y="4136270"/>
                  <a:pt x="2259437" y="4139550"/>
                  <a:pt x="2259437" y="4139550"/>
                </a:cubicBezTo>
                <a:cubicBezTo>
                  <a:pt x="2262719" y="4140430"/>
                  <a:pt x="2261839" y="4143710"/>
                  <a:pt x="2261839" y="4143710"/>
                </a:cubicBezTo>
                <a:cubicBezTo>
                  <a:pt x="2265118" y="4144590"/>
                  <a:pt x="2265118" y="4144590"/>
                  <a:pt x="2265118" y="4144590"/>
                </a:cubicBezTo>
                <a:cubicBezTo>
                  <a:pt x="2265118" y="4144590"/>
                  <a:pt x="2265118" y="4144590"/>
                  <a:pt x="2264239" y="4147869"/>
                </a:cubicBezTo>
                <a:cubicBezTo>
                  <a:pt x="2277768" y="4176104"/>
                  <a:pt x="2291298" y="4204339"/>
                  <a:pt x="2303304" y="4225136"/>
                </a:cubicBezTo>
                <a:cubicBezTo>
                  <a:pt x="2302425" y="4228416"/>
                  <a:pt x="2301547" y="4231697"/>
                  <a:pt x="2304827" y="4232576"/>
                </a:cubicBezTo>
                <a:cubicBezTo>
                  <a:pt x="2303948" y="4235857"/>
                  <a:pt x="2303948" y="4235857"/>
                  <a:pt x="2303948" y="4235857"/>
                </a:cubicBezTo>
                <a:cubicBezTo>
                  <a:pt x="2303948" y="4235857"/>
                  <a:pt x="2303068" y="4239137"/>
                  <a:pt x="2306349" y="4240017"/>
                </a:cubicBezTo>
                <a:cubicBezTo>
                  <a:pt x="2309629" y="4240895"/>
                  <a:pt x="2309629" y="4240895"/>
                  <a:pt x="2309629" y="4240895"/>
                </a:cubicBezTo>
                <a:cubicBezTo>
                  <a:pt x="2316832" y="4253373"/>
                  <a:pt x="2330362" y="4281608"/>
                  <a:pt x="2329718" y="4270889"/>
                </a:cubicBezTo>
                <a:cubicBezTo>
                  <a:pt x="2329718" y="4270889"/>
                  <a:pt x="2329718" y="4270889"/>
                  <a:pt x="2332119" y="4275047"/>
                </a:cubicBezTo>
                <a:cubicBezTo>
                  <a:pt x="2331241" y="4278328"/>
                  <a:pt x="2337802" y="4280087"/>
                  <a:pt x="2337802" y="4280087"/>
                </a:cubicBezTo>
                <a:lnTo>
                  <a:pt x="2339523" y="4273662"/>
                </a:lnTo>
                <a:lnTo>
                  <a:pt x="2344252" y="4282253"/>
                </a:lnTo>
                <a:lnTo>
                  <a:pt x="2353292" y="4287741"/>
                </a:lnTo>
                <a:lnTo>
                  <a:pt x="2353339" y="4287828"/>
                </a:lnTo>
                <a:lnTo>
                  <a:pt x="2356398" y="4300890"/>
                </a:lnTo>
                <a:cubicBezTo>
                  <a:pt x="2359210" y="4305159"/>
                  <a:pt x="2363251" y="4309758"/>
                  <a:pt x="2366853" y="4315997"/>
                </a:cubicBezTo>
                <a:cubicBezTo>
                  <a:pt x="2366853" y="4315997"/>
                  <a:pt x="2365974" y="4319277"/>
                  <a:pt x="2365974" y="4319277"/>
                </a:cubicBezTo>
                <a:cubicBezTo>
                  <a:pt x="2369254" y="4320156"/>
                  <a:pt x="2368375" y="4323435"/>
                  <a:pt x="2369254" y="4320156"/>
                </a:cubicBezTo>
                <a:cubicBezTo>
                  <a:pt x="2369254" y="4320156"/>
                  <a:pt x="2369254" y="4320156"/>
                  <a:pt x="2372534" y="4321034"/>
                </a:cubicBezTo>
                <a:cubicBezTo>
                  <a:pt x="2374935" y="4325194"/>
                  <a:pt x="2374056" y="4328473"/>
                  <a:pt x="2373178" y="4331754"/>
                </a:cubicBezTo>
                <a:cubicBezTo>
                  <a:pt x="2370777" y="4327595"/>
                  <a:pt x="2370777" y="4327595"/>
                  <a:pt x="2370777" y="4327595"/>
                </a:cubicBezTo>
                <a:cubicBezTo>
                  <a:pt x="2368375" y="4323435"/>
                  <a:pt x="2365094" y="4322557"/>
                  <a:pt x="2365094" y="4322557"/>
                </a:cubicBezTo>
                <a:cubicBezTo>
                  <a:pt x="2364216" y="4325838"/>
                  <a:pt x="2363338" y="4329117"/>
                  <a:pt x="2366617" y="4329996"/>
                </a:cubicBezTo>
                <a:cubicBezTo>
                  <a:pt x="2365738" y="4333277"/>
                  <a:pt x="2365738" y="4333277"/>
                  <a:pt x="2365738" y="4333277"/>
                </a:cubicBezTo>
                <a:cubicBezTo>
                  <a:pt x="2362457" y="4332397"/>
                  <a:pt x="2357012" y="4313358"/>
                  <a:pt x="2352853" y="4315761"/>
                </a:cubicBezTo>
                <a:cubicBezTo>
                  <a:pt x="2377746" y="4354073"/>
                  <a:pt x="2403280" y="4403105"/>
                  <a:pt x="2430574" y="4445576"/>
                </a:cubicBezTo>
                <a:cubicBezTo>
                  <a:pt x="2432976" y="4449735"/>
                  <a:pt x="2438656" y="4454774"/>
                  <a:pt x="2441059" y="4458934"/>
                </a:cubicBezTo>
                <a:cubicBezTo>
                  <a:pt x="2444338" y="4459812"/>
                  <a:pt x="2441059" y="4458934"/>
                  <a:pt x="2443460" y="4463092"/>
                </a:cubicBezTo>
                <a:cubicBezTo>
                  <a:pt x="2465951" y="4497245"/>
                  <a:pt x="2497403" y="4537315"/>
                  <a:pt x="2533015" y="4574984"/>
                </a:cubicBezTo>
                <a:cubicBezTo>
                  <a:pt x="2535417" y="4579142"/>
                  <a:pt x="2534538" y="4582423"/>
                  <a:pt x="2537817" y="4583302"/>
                </a:cubicBezTo>
                <a:cubicBezTo>
                  <a:pt x="2534538" y="4582423"/>
                  <a:pt x="2531257" y="4581545"/>
                  <a:pt x="2529736" y="4574104"/>
                </a:cubicBezTo>
                <a:cubicBezTo>
                  <a:pt x="2528856" y="4577385"/>
                  <a:pt x="2525577" y="4576505"/>
                  <a:pt x="2523175" y="4572347"/>
                </a:cubicBezTo>
                <a:cubicBezTo>
                  <a:pt x="2527333" y="4569946"/>
                  <a:pt x="2515091" y="4563149"/>
                  <a:pt x="2511810" y="4562270"/>
                </a:cubicBezTo>
                <a:cubicBezTo>
                  <a:pt x="2511810" y="4562270"/>
                  <a:pt x="2512690" y="4558989"/>
                  <a:pt x="2509409" y="4558111"/>
                </a:cubicBezTo>
                <a:cubicBezTo>
                  <a:pt x="2509409" y="4558111"/>
                  <a:pt x="2506129" y="4557232"/>
                  <a:pt x="2506129" y="4557232"/>
                </a:cubicBezTo>
                <a:cubicBezTo>
                  <a:pt x="2497168" y="4551315"/>
                  <a:pt x="2477722" y="4532041"/>
                  <a:pt x="2480123" y="4536200"/>
                </a:cubicBezTo>
                <a:cubicBezTo>
                  <a:pt x="2483403" y="4537079"/>
                  <a:pt x="2482524" y="4540361"/>
                  <a:pt x="2485806" y="4541239"/>
                </a:cubicBezTo>
                <a:cubicBezTo>
                  <a:pt x="2482524" y="4540361"/>
                  <a:pt x="2479243" y="4539480"/>
                  <a:pt x="2479243" y="4539480"/>
                </a:cubicBezTo>
                <a:cubicBezTo>
                  <a:pt x="2479243" y="4539480"/>
                  <a:pt x="2478364" y="4542760"/>
                  <a:pt x="2480766" y="4546920"/>
                </a:cubicBezTo>
                <a:cubicBezTo>
                  <a:pt x="2480766" y="4546920"/>
                  <a:pt x="2480766" y="4546920"/>
                  <a:pt x="2477486" y="4546041"/>
                </a:cubicBezTo>
                <a:cubicBezTo>
                  <a:pt x="2477486" y="4546041"/>
                  <a:pt x="2478364" y="4542760"/>
                  <a:pt x="2475085" y="4541882"/>
                </a:cubicBezTo>
                <a:cubicBezTo>
                  <a:pt x="2475085" y="4541882"/>
                  <a:pt x="2475085" y="4541882"/>
                  <a:pt x="2471804" y="4541004"/>
                </a:cubicBezTo>
                <a:cubicBezTo>
                  <a:pt x="2463722" y="4531805"/>
                  <a:pt x="2458040" y="4526767"/>
                  <a:pt x="2454760" y="4525889"/>
                </a:cubicBezTo>
                <a:cubicBezTo>
                  <a:pt x="2451480" y="4525010"/>
                  <a:pt x="2451480" y="4525010"/>
                  <a:pt x="2451480" y="4525010"/>
                </a:cubicBezTo>
                <a:cubicBezTo>
                  <a:pt x="2451480" y="4525010"/>
                  <a:pt x="2451480" y="4525010"/>
                  <a:pt x="2453881" y="4529170"/>
                </a:cubicBezTo>
                <a:cubicBezTo>
                  <a:pt x="2451480" y="4525010"/>
                  <a:pt x="2450600" y="4528289"/>
                  <a:pt x="2453001" y="4532449"/>
                </a:cubicBezTo>
                <a:cubicBezTo>
                  <a:pt x="2434434" y="4509895"/>
                  <a:pt x="2419790" y="4498940"/>
                  <a:pt x="2402746" y="4483825"/>
                </a:cubicBezTo>
                <a:cubicBezTo>
                  <a:pt x="2388982" y="4469589"/>
                  <a:pt x="2375217" y="4455354"/>
                  <a:pt x="2356651" y="4432800"/>
                </a:cubicBezTo>
                <a:cubicBezTo>
                  <a:pt x="2359052" y="4436959"/>
                  <a:pt x="2355771" y="4436080"/>
                  <a:pt x="2353370" y="4431922"/>
                </a:cubicBezTo>
                <a:cubicBezTo>
                  <a:pt x="2353370" y="4431922"/>
                  <a:pt x="2353370" y="4431922"/>
                  <a:pt x="2354248" y="4428641"/>
                </a:cubicBezTo>
                <a:cubicBezTo>
                  <a:pt x="2354248" y="4428641"/>
                  <a:pt x="2350968" y="4427762"/>
                  <a:pt x="2350968" y="4427762"/>
                </a:cubicBezTo>
                <a:cubicBezTo>
                  <a:pt x="2348567" y="4423602"/>
                  <a:pt x="2348567" y="4423602"/>
                  <a:pt x="2348567" y="4423602"/>
                </a:cubicBezTo>
                <a:cubicBezTo>
                  <a:pt x="2340484" y="4414406"/>
                  <a:pt x="2340484" y="4414406"/>
                  <a:pt x="2340484" y="4414406"/>
                </a:cubicBezTo>
                <a:cubicBezTo>
                  <a:pt x="2339605" y="4417686"/>
                  <a:pt x="2337204" y="4413526"/>
                  <a:pt x="2333924" y="4412648"/>
                </a:cubicBezTo>
                <a:cubicBezTo>
                  <a:pt x="2338726" y="4420965"/>
                  <a:pt x="2339605" y="4417686"/>
                  <a:pt x="2345288" y="4422724"/>
                </a:cubicBezTo>
                <a:cubicBezTo>
                  <a:pt x="2345288" y="4422724"/>
                  <a:pt x="2344408" y="4426004"/>
                  <a:pt x="2344408" y="4426004"/>
                </a:cubicBezTo>
                <a:cubicBezTo>
                  <a:pt x="2344408" y="4426004"/>
                  <a:pt x="2344408" y="4426004"/>
                  <a:pt x="2341128" y="4425125"/>
                </a:cubicBezTo>
                <a:cubicBezTo>
                  <a:pt x="2340249" y="4428405"/>
                  <a:pt x="2343530" y="4429285"/>
                  <a:pt x="2343530" y="4429285"/>
                </a:cubicBezTo>
                <a:cubicBezTo>
                  <a:pt x="2343530" y="4429285"/>
                  <a:pt x="2346809" y="4430163"/>
                  <a:pt x="2346809" y="4430163"/>
                </a:cubicBezTo>
                <a:cubicBezTo>
                  <a:pt x="2349211" y="4434323"/>
                  <a:pt x="2349211" y="4434323"/>
                  <a:pt x="2349211" y="4434323"/>
                </a:cubicBezTo>
                <a:cubicBezTo>
                  <a:pt x="2351612" y="4438481"/>
                  <a:pt x="2361453" y="4441118"/>
                  <a:pt x="2357293" y="4443519"/>
                </a:cubicBezTo>
                <a:cubicBezTo>
                  <a:pt x="2358816" y="4450959"/>
                  <a:pt x="2361453" y="4441118"/>
                  <a:pt x="2363854" y="4445278"/>
                </a:cubicBezTo>
                <a:cubicBezTo>
                  <a:pt x="2366255" y="4449436"/>
                  <a:pt x="2362976" y="4448558"/>
                  <a:pt x="2362096" y="4451837"/>
                </a:cubicBezTo>
                <a:cubicBezTo>
                  <a:pt x="2367778" y="4456877"/>
                  <a:pt x="2382421" y="4467832"/>
                  <a:pt x="2382421" y="4467832"/>
                </a:cubicBezTo>
                <a:cubicBezTo>
                  <a:pt x="2393784" y="4477909"/>
                  <a:pt x="2409071" y="4499583"/>
                  <a:pt x="2414753" y="4504621"/>
                </a:cubicBezTo>
                <a:cubicBezTo>
                  <a:pt x="2417154" y="4508780"/>
                  <a:pt x="2414753" y="4504621"/>
                  <a:pt x="2415632" y="4501341"/>
                </a:cubicBezTo>
                <a:cubicBezTo>
                  <a:pt x="2414753" y="4504621"/>
                  <a:pt x="2420434" y="4509659"/>
                  <a:pt x="2420434" y="4509659"/>
                </a:cubicBezTo>
                <a:cubicBezTo>
                  <a:pt x="2420434" y="4509659"/>
                  <a:pt x="2426995" y="4511417"/>
                  <a:pt x="2426995" y="4511417"/>
                </a:cubicBezTo>
                <a:cubicBezTo>
                  <a:pt x="2429396" y="4515576"/>
                  <a:pt x="2422835" y="4513819"/>
                  <a:pt x="2426115" y="4514697"/>
                </a:cubicBezTo>
                <a:cubicBezTo>
                  <a:pt x="2427638" y="4522137"/>
                  <a:pt x="2435957" y="4517335"/>
                  <a:pt x="2430919" y="4523015"/>
                </a:cubicBezTo>
                <a:cubicBezTo>
                  <a:pt x="2443161" y="4529812"/>
                  <a:pt x="2466765" y="4546684"/>
                  <a:pt x="2470691" y="4558283"/>
                </a:cubicBezTo>
                <a:cubicBezTo>
                  <a:pt x="2467410" y="4557404"/>
                  <a:pt x="2468290" y="4554125"/>
                  <a:pt x="2472448" y="4551724"/>
                </a:cubicBezTo>
                <a:cubicBezTo>
                  <a:pt x="2491015" y="4574276"/>
                  <a:pt x="2521824" y="4603628"/>
                  <a:pt x="2534066" y="4610424"/>
                </a:cubicBezTo>
                <a:cubicBezTo>
                  <a:pt x="2539747" y="4615461"/>
                  <a:pt x="2568798" y="4651372"/>
                  <a:pt x="2585200" y="4655767"/>
                </a:cubicBezTo>
                <a:cubicBezTo>
                  <a:pt x="2590883" y="4660805"/>
                  <a:pt x="2585200" y="4655767"/>
                  <a:pt x="2584321" y="4659048"/>
                </a:cubicBezTo>
                <a:cubicBezTo>
                  <a:pt x="2594162" y="4661685"/>
                  <a:pt x="2610329" y="4680079"/>
                  <a:pt x="2618411" y="4689276"/>
                </a:cubicBezTo>
                <a:cubicBezTo>
                  <a:pt x="2618411" y="4689276"/>
                  <a:pt x="2612728" y="4684238"/>
                  <a:pt x="2608571" y="4686639"/>
                </a:cubicBezTo>
                <a:cubicBezTo>
                  <a:pt x="2629774" y="4699352"/>
                  <a:pt x="2624093" y="4694314"/>
                  <a:pt x="2622570" y="4686874"/>
                </a:cubicBezTo>
                <a:cubicBezTo>
                  <a:pt x="2645297" y="4707027"/>
                  <a:pt x="2648577" y="4707906"/>
                  <a:pt x="2658183" y="4724543"/>
                </a:cubicBezTo>
                <a:cubicBezTo>
                  <a:pt x="2658183" y="4724543"/>
                  <a:pt x="2660584" y="4728703"/>
                  <a:pt x="2660584" y="4728703"/>
                </a:cubicBezTo>
                <a:cubicBezTo>
                  <a:pt x="2660584" y="4728703"/>
                  <a:pt x="2660584" y="4728703"/>
                  <a:pt x="2663864" y="4729582"/>
                </a:cubicBezTo>
                <a:cubicBezTo>
                  <a:pt x="2663864" y="4729582"/>
                  <a:pt x="2664742" y="4726302"/>
                  <a:pt x="2664742" y="4726302"/>
                </a:cubicBezTo>
                <a:cubicBezTo>
                  <a:pt x="2664742" y="4726302"/>
                  <a:pt x="2668024" y="4727180"/>
                  <a:pt x="2670424" y="4731340"/>
                </a:cubicBezTo>
                <a:cubicBezTo>
                  <a:pt x="2670424" y="4731340"/>
                  <a:pt x="2670424" y="4731340"/>
                  <a:pt x="2667143" y="4730462"/>
                </a:cubicBezTo>
                <a:cubicBezTo>
                  <a:pt x="2667143" y="4730462"/>
                  <a:pt x="2667143" y="4730462"/>
                  <a:pt x="2666265" y="4733741"/>
                </a:cubicBezTo>
                <a:cubicBezTo>
                  <a:pt x="2669544" y="4734620"/>
                  <a:pt x="2669544" y="4734620"/>
                  <a:pt x="2672825" y="4735499"/>
                </a:cubicBezTo>
                <a:cubicBezTo>
                  <a:pt x="2675227" y="4739658"/>
                  <a:pt x="2675227" y="4739658"/>
                  <a:pt x="2675227" y="4739658"/>
                </a:cubicBezTo>
                <a:cubicBezTo>
                  <a:pt x="2677628" y="4743816"/>
                  <a:pt x="2692272" y="4754773"/>
                  <a:pt x="2685067" y="4742295"/>
                </a:cubicBezTo>
                <a:cubicBezTo>
                  <a:pt x="2687468" y="4746453"/>
                  <a:pt x="2687468" y="4746453"/>
                  <a:pt x="2690749" y="4747334"/>
                </a:cubicBezTo>
                <a:cubicBezTo>
                  <a:pt x="2690749" y="4747334"/>
                  <a:pt x="2691628" y="4744052"/>
                  <a:pt x="2688348" y="4743174"/>
                </a:cubicBezTo>
                <a:cubicBezTo>
                  <a:pt x="2688348" y="4743174"/>
                  <a:pt x="2689227" y="4739894"/>
                  <a:pt x="2685948" y="4739014"/>
                </a:cubicBezTo>
                <a:cubicBezTo>
                  <a:pt x="2689227" y="4739894"/>
                  <a:pt x="2692507" y="4740773"/>
                  <a:pt x="2692507" y="4740773"/>
                </a:cubicBezTo>
                <a:cubicBezTo>
                  <a:pt x="2694908" y="4744932"/>
                  <a:pt x="2700590" y="4749969"/>
                  <a:pt x="2709552" y="4755887"/>
                </a:cubicBezTo>
                <a:cubicBezTo>
                  <a:pt x="2720915" y="4765962"/>
                  <a:pt x="2732277" y="4776040"/>
                  <a:pt x="2741239" y="4781956"/>
                </a:cubicBezTo>
                <a:cubicBezTo>
                  <a:pt x="2744521" y="4782835"/>
                  <a:pt x="2743642" y="4786115"/>
                  <a:pt x="2743642" y="4786115"/>
                </a:cubicBezTo>
                <a:cubicBezTo>
                  <a:pt x="2743642" y="4786115"/>
                  <a:pt x="2746921" y="4786995"/>
                  <a:pt x="2746921" y="4786995"/>
                </a:cubicBezTo>
                <a:cubicBezTo>
                  <a:pt x="2753482" y="4788752"/>
                  <a:pt x="2759163" y="4793792"/>
                  <a:pt x="2761565" y="4797950"/>
                </a:cubicBezTo>
                <a:cubicBezTo>
                  <a:pt x="2764845" y="4798829"/>
                  <a:pt x="2770527" y="4803867"/>
                  <a:pt x="2773807" y="4804745"/>
                </a:cubicBezTo>
                <a:cubicBezTo>
                  <a:pt x="2779488" y="4809785"/>
                  <a:pt x="2787572" y="4818982"/>
                  <a:pt x="2793253" y="4824020"/>
                </a:cubicBezTo>
                <a:cubicBezTo>
                  <a:pt x="2792374" y="4827301"/>
                  <a:pt x="2792374" y="4827301"/>
                  <a:pt x="2792374" y="4827301"/>
                </a:cubicBezTo>
                <a:cubicBezTo>
                  <a:pt x="2795656" y="4828179"/>
                  <a:pt x="2795656" y="4828179"/>
                  <a:pt x="2798935" y="4829058"/>
                </a:cubicBezTo>
                <a:cubicBezTo>
                  <a:pt x="2801336" y="4833218"/>
                  <a:pt x="2802215" y="4829937"/>
                  <a:pt x="2802215" y="4829937"/>
                </a:cubicBezTo>
                <a:cubicBezTo>
                  <a:pt x="2799813" y="4825779"/>
                  <a:pt x="2799813" y="4825779"/>
                  <a:pt x="2799813" y="4825779"/>
                </a:cubicBezTo>
                <a:cubicBezTo>
                  <a:pt x="2805496" y="4830815"/>
                  <a:pt x="2812700" y="4843294"/>
                  <a:pt x="2820139" y="4841771"/>
                </a:cubicBezTo>
                <a:cubicBezTo>
                  <a:pt x="2819259" y="4845051"/>
                  <a:pt x="2819259" y="4845051"/>
                  <a:pt x="2822540" y="4845931"/>
                </a:cubicBezTo>
                <a:cubicBezTo>
                  <a:pt x="2824941" y="4850090"/>
                  <a:pt x="2825821" y="4846810"/>
                  <a:pt x="2825821" y="4846810"/>
                </a:cubicBezTo>
                <a:cubicBezTo>
                  <a:pt x="2833903" y="4856008"/>
                  <a:pt x="2845502" y="4852082"/>
                  <a:pt x="2847025" y="4859523"/>
                </a:cubicBezTo>
                <a:cubicBezTo>
                  <a:pt x="2843744" y="4858645"/>
                  <a:pt x="2843744" y="4858645"/>
                  <a:pt x="2843744" y="4858645"/>
                </a:cubicBezTo>
                <a:cubicBezTo>
                  <a:pt x="2838063" y="4853605"/>
                  <a:pt x="2834782" y="4852727"/>
                  <a:pt x="2833903" y="4856008"/>
                </a:cubicBezTo>
                <a:cubicBezTo>
                  <a:pt x="2833903" y="4856008"/>
                  <a:pt x="2836304" y="4860166"/>
                  <a:pt x="2839585" y="4861046"/>
                </a:cubicBezTo>
                <a:cubicBezTo>
                  <a:pt x="2841985" y="4865204"/>
                  <a:pt x="2841985" y="4865204"/>
                  <a:pt x="2841985" y="4865204"/>
                </a:cubicBezTo>
                <a:cubicBezTo>
                  <a:pt x="2840228" y="4871765"/>
                  <a:pt x="2831266" y="4865848"/>
                  <a:pt x="2829743" y="4858407"/>
                </a:cubicBezTo>
                <a:cubicBezTo>
                  <a:pt x="2831266" y="4865848"/>
                  <a:pt x="2815743" y="4858173"/>
                  <a:pt x="2824705" y="4864090"/>
                </a:cubicBezTo>
                <a:cubicBezTo>
                  <a:pt x="2833023" y="4859287"/>
                  <a:pt x="2831030" y="4879849"/>
                  <a:pt x="2845031" y="4880083"/>
                </a:cubicBezTo>
                <a:cubicBezTo>
                  <a:pt x="2847433" y="4884243"/>
                  <a:pt x="2847433" y="4884243"/>
                  <a:pt x="2847433" y="4884243"/>
                </a:cubicBezTo>
                <a:cubicBezTo>
                  <a:pt x="2847433" y="4884243"/>
                  <a:pt x="2850711" y="4885122"/>
                  <a:pt x="2850711" y="4885122"/>
                </a:cubicBezTo>
                <a:cubicBezTo>
                  <a:pt x="2853114" y="4889281"/>
                  <a:pt x="2853993" y="4886000"/>
                  <a:pt x="2853993" y="4886000"/>
                </a:cubicBezTo>
                <a:cubicBezTo>
                  <a:pt x="2850711" y="4885122"/>
                  <a:pt x="2851592" y="4881842"/>
                  <a:pt x="2851592" y="4881842"/>
                </a:cubicBezTo>
                <a:cubicBezTo>
                  <a:pt x="2854871" y="4882720"/>
                  <a:pt x="2860553" y="4887759"/>
                  <a:pt x="2861432" y="4884479"/>
                </a:cubicBezTo>
                <a:cubicBezTo>
                  <a:pt x="2859030" y="4880319"/>
                  <a:pt x="2864713" y="4885357"/>
                  <a:pt x="2865592" y="4882076"/>
                </a:cubicBezTo>
                <a:cubicBezTo>
                  <a:pt x="2859909" y="4877039"/>
                  <a:pt x="2856630" y="4876159"/>
                  <a:pt x="2850949" y="4871121"/>
                </a:cubicBezTo>
                <a:cubicBezTo>
                  <a:pt x="2854228" y="4872001"/>
                  <a:pt x="2854228" y="4872001"/>
                  <a:pt x="2854228" y="4872001"/>
                </a:cubicBezTo>
                <a:cubicBezTo>
                  <a:pt x="2857508" y="4872880"/>
                  <a:pt x="2860789" y="4873758"/>
                  <a:pt x="2861667" y="4870478"/>
                </a:cubicBezTo>
                <a:lnTo>
                  <a:pt x="2856769" y="4866135"/>
                </a:lnTo>
                <a:lnTo>
                  <a:pt x="2862737" y="4868128"/>
                </a:lnTo>
                <a:cubicBezTo>
                  <a:pt x="2866808" y="4870976"/>
                  <a:pt x="2871069" y="4874755"/>
                  <a:pt x="2877189" y="4878154"/>
                </a:cubicBezTo>
                <a:cubicBezTo>
                  <a:pt x="2861025" y="4859758"/>
                  <a:pt x="2881349" y="4875751"/>
                  <a:pt x="2889669" y="4870949"/>
                </a:cubicBezTo>
                <a:cubicBezTo>
                  <a:pt x="2892070" y="4875108"/>
                  <a:pt x="2885509" y="4873350"/>
                  <a:pt x="2885509" y="4873350"/>
                </a:cubicBezTo>
                <a:cubicBezTo>
                  <a:pt x="2884630" y="4876631"/>
                  <a:pt x="2884630" y="4876631"/>
                  <a:pt x="2884630" y="4876631"/>
                </a:cubicBezTo>
                <a:cubicBezTo>
                  <a:pt x="2881349" y="4875751"/>
                  <a:pt x="2881349" y="4875751"/>
                  <a:pt x="2883750" y="4879911"/>
                </a:cubicBezTo>
                <a:cubicBezTo>
                  <a:pt x="2883750" y="4879911"/>
                  <a:pt x="2887032" y="4880791"/>
                  <a:pt x="2890311" y="4881670"/>
                </a:cubicBezTo>
                <a:cubicBezTo>
                  <a:pt x="2893590" y="4882548"/>
                  <a:pt x="2893590" y="4882548"/>
                  <a:pt x="2893590" y="4882548"/>
                </a:cubicBezTo>
                <a:cubicBezTo>
                  <a:pt x="2895993" y="4886708"/>
                  <a:pt x="2891834" y="4889109"/>
                  <a:pt x="2898394" y="4890866"/>
                </a:cubicBezTo>
                <a:cubicBezTo>
                  <a:pt x="2895113" y="4889987"/>
                  <a:pt x="2895113" y="4889987"/>
                  <a:pt x="2891834" y="4889109"/>
                </a:cubicBezTo>
                <a:cubicBezTo>
                  <a:pt x="2888554" y="4888230"/>
                  <a:pt x="2887674" y="4891511"/>
                  <a:pt x="2890953" y="4892389"/>
                </a:cubicBezTo>
                <a:cubicBezTo>
                  <a:pt x="2890075" y="4895668"/>
                  <a:pt x="2893356" y="4896549"/>
                  <a:pt x="2896636" y="4897427"/>
                </a:cubicBezTo>
                <a:cubicBezTo>
                  <a:pt x="2899915" y="4898305"/>
                  <a:pt x="2899915" y="4898305"/>
                  <a:pt x="2903197" y="4899185"/>
                </a:cubicBezTo>
                <a:cubicBezTo>
                  <a:pt x="2909757" y="4900942"/>
                  <a:pt x="2917197" y="4899421"/>
                  <a:pt x="2911514" y="4894383"/>
                </a:cubicBezTo>
                <a:cubicBezTo>
                  <a:pt x="2914795" y="4895261"/>
                  <a:pt x="2914795" y="4895261"/>
                  <a:pt x="2915674" y="4891980"/>
                </a:cubicBezTo>
                <a:cubicBezTo>
                  <a:pt x="2915674" y="4891980"/>
                  <a:pt x="2915674" y="4891980"/>
                  <a:pt x="2913273" y="4887822"/>
                </a:cubicBezTo>
                <a:cubicBezTo>
                  <a:pt x="2916553" y="4888701"/>
                  <a:pt x="2922235" y="4893739"/>
                  <a:pt x="2928796" y="4895497"/>
                </a:cubicBezTo>
                <a:cubicBezTo>
                  <a:pt x="2922235" y="4893739"/>
                  <a:pt x="2916553" y="4888701"/>
                  <a:pt x="2918954" y="4892860"/>
                </a:cubicBezTo>
                <a:cubicBezTo>
                  <a:pt x="2920476" y="4900299"/>
                  <a:pt x="2928796" y="4895497"/>
                  <a:pt x="2930317" y="4902935"/>
                </a:cubicBezTo>
                <a:cubicBezTo>
                  <a:pt x="2929439" y="4906217"/>
                  <a:pt x="2929439" y="4906217"/>
                  <a:pt x="2929439" y="4906217"/>
                </a:cubicBezTo>
                <a:cubicBezTo>
                  <a:pt x="2929439" y="4906217"/>
                  <a:pt x="2929439" y="4906217"/>
                  <a:pt x="2932718" y="4907095"/>
                </a:cubicBezTo>
                <a:cubicBezTo>
                  <a:pt x="2932718" y="4907095"/>
                  <a:pt x="2932718" y="4907095"/>
                  <a:pt x="2935999" y="4907975"/>
                </a:cubicBezTo>
                <a:cubicBezTo>
                  <a:pt x="2936878" y="4904694"/>
                  <a:pt x="2936878" y="4904694"/>
                  <a:pt x="2936878" y="4904694"/>
                </a:cubicBezTo>
                <a:cubicBezTo>
                  <a:pt x="2939281" y="4908854"/>
                  <a:pt x="2939281" y="4908854"/>
                  <a:pt x="2941680" y="4913011"/>
                </a:cubicBezTo>
                <a:cubicBezTo>
                  <a:pt x="2949121" y="4911491"/>
                  <a:pt x="2954802" y="4916527"/>
                  <a:pt x="2961363" y="4918285"/>
                </a:cubicBezTo>
                <a:cubicBezTo>
                  <a:pt x="2958082" y="4917407"/>
                  <a:pt x="2954802" y="4916527"/>
                  <a:pt x="2954802" y="4916527"/>
                </a:cubicBezTo>
                <a:cubicBezTo>
                  <a:pt x="2967044" y="4923324"/>
                  <a:pt x="2964643" y="4919164"/>
                  <a:pt x="2972726" y="4928362"/>
                </a:cubicBezTo>
                <a:cubicBezTo>
                  <a:pt x="2969445" y="4927484"/>
                  <a:pt x="2968566" y="4930764"/>
                  <a:pt x="2968566" y="4930764"/>
                </a:cubicBezTo>
                <a:cubicBezTo>
                  <a:pt x="2968566" y="4930764"/>
                  <a:pt x="2971848" y="4931642"/>
                  <a:pt x="2971848" y="4931642"/>
                </a:cubicBezTo>
                <a:cubicBezTo>
                  <a:pt x="2970967" y="4934923"/>
                  <a:pt x="2970967" y="4934923"/>
                  <a:pt x="2970967" y="4934923"/>
                </a:cubicBezTo>
                <a:cubicBezTo>
                  <a:pt x="2953045" y="4923088"/>
                  <a:pt x="2967688" y="4934044"/>
                  <a:pt x="2966810" y="4937324"/>
                </a:cubicBezTo>
                <a:cubicBezTo>
                  <a:pt x="2957847" y="4931407"/>
                  <a:pt x="2948885" y="4925491"/>
                  <a:pt x="2939043" y="4922854"/>
                </a:cubicBezTo>
                <a:cubicBezTo>
                  <a:pt x="2939923" y="4919573"/>
                  <a:pt x="2939923" y="4919573"/>
                  <a:pt x="2939923" y="4919573"/>
                </a:cubicBezTo>
                <a:cubicBezTo>
                  <a:pt x="2934243" y="4914534"/>
                  <a:pt x="2930961" y="4913655"/>
                  <a:pt x="2927680" y="4912777"/>
                </a:cubicBezTo>
                <a:cubicBezTo>
                  <a:pt x="2933362" y="4917815"/>
                  <a:pt x="2936642" y="4918694"/>
                  <a:pt x="2935764" y="4921974"/>
                </a:cubicBezTo>
                <a:cubicBezTo>
                  <a:pt x="2926802" y="4916057"/>
                  <a:pt x="2925924" y="4919338"/>
                  <a:pt x="2920241" y="4914300"/>
                </a:cubicBezTo>
                <a:cubicBezTo>
                  <a:pt x="2920241" y="4914300"/>
                  <a:pt x="2916961" y="4913420"/>
                  <a:pt x="2917839" y="4910140"/>
                </a:cubicBezTo>
                <a:cubicBezTo>
                  <a:pt x="2914560" y="4909260"/>
                  <a:pt x="2914560" y="4909260"/>
                  <a:pt x="2914560" y="4909260"/>
                </a:cubicBezTo>
                <a:cubicBezTo>
                  <a:pt x="2911279" y="4908382"/>
                  <a:pt x="2907999" y="4907503"/>
                  <a:pt x="2910401" y="4911663"/>
                </a:cubicBezTo>
                <a:cubicBezTo>
                  <a:pt x="2912801" y="4915821"/>
                  <a:pt x="2912801" y="4915821"/>
                  <a:pt x="2912801" y="4915821"/>
                </a:cubicBezTo>
                <a:cubicBezTo>
                  <a:pt x="2911923" y="4919100"/>
                  <a:pt x="2915203" y="4919981"/>
                  <a:pt x="2918484" y="4920859"/>
                </a:cubicBezTo>
                <a:cubicBezTo>
                  <a:pt x="2921765" y="4921739"/>
                  <a:pt x="2921765" y="4921739"/>
                  <a:pt x="2921765" y="4921739"/>
                </a:cubicBezTo>
                <a:cubicBezTo>
                  <a:pt x="2922643" y="4918458"/>
                  <a:pt x="2922643" y="4918458"/>
                  <a:pt x="2922643" y="4918458"/>
                </a:cubicBezTo>
                <a:cubicBezTo>
                  <a:pt x="2932484" y="4921095"/>
                  <a:pt x="2952809" y="4937090"/>
                  <a:pt x="2965929" y="4940604"/>
                </a:cubicBezTo>
                <a:cubicBezTo>
                  <a:pt x="2968331" y="4944764"/>
                  <a:pt x="2968331" y="4944764"/>
                  <a:pt x="2968331" y="4944764"/>
                </a:cubicBezTo>
                <a:cubicBezTo>
                  <a:pt x="2968331" y="4944764"/>
                  <a:pt x="2968331" y="4944764"/>
                  <a:pt x="2971612" y="4945642"/>
                </a:cubicBezTo>
                <a:cubicBezTo>
                  <a:pt x="2971612" y="4945642"/>
                  <a:pt x="2974892" y="4946522"/>
                  <a:pt x="2974892" y="4946522"/>
                </a:cubicBezTo>
                <a:cubicBezTo>
                  <a:pt x="2981452" y="4948279"/>
                  <a:pt x="2990414" y="4954196"/>
                  <a:pt x="2992815" y="4958356"/>
                </a:cubicBezTo>
                <a:cubicBezTo>
                  <a:pt x="2993695" y="4955076"/>
                  <a:pt x="2993695" y="4955076"/>
                  <a:pt x="2993695" y="4955076"/>
                </a:cubicBezTo>
                <a:cubicBezTo>
                  <a:pt x="2996095" y="4959234"/>
                  <a:pt x="2996095" y="4959234"/>
                  <a:pt x="2996095" y="4959234"/>
                </a:cubicBezTo>
                <a:cubicBezTo>
                  <a:pt x="2996095" y="4959234"/>
                  <a:pt x="2998496" y="4963394"/>
                  <a:pt x="3001778" y="4964274"/>
                </a:cubicBezTo>
                <a:cubicBezTo>
                  <a:pt x="3001778" y="4964274"/>
                  <a:pt x="3005057" y="4965153"/>
                  <a:pt x="3005937" y="4961873"/>
                </a:cubicBezTo>
                <a:cubicBezTo>
                  <a:pt x="3037859" y="4973942"/>
                  <a:pt x="3051624" y="4988177"/>
                  <a:pt x="3075465" y="4991048"/>
                </a:cubicBezTo>
                <a:cubicBezTo>
                  <a:pt x="3074587" y="4994330"/>
                  <a:pt x="3077866" y="4995208"/>
                  <a:pt x="3081147" y="4996088"/>
                </a:cubicBezTo>
                <a:cubicBezTo>
                  <a:pt x="3081147" y="4996088"/>
                  <a:pt x="3084428" y="4996967"/>
                  <a:pt x="3084428" y="4996967"/>
                </a:cubicBezTo>
                <a:cubicBezTo>
                  <a:pt x="3085306" y="4993685"/>
                  <a:pt x="3085306" y="4993685"/>
                  <a:pt x="3085306" y="4993685"/>
                </a:cubicBezTo>
                <a:cubicBezTo>
                  <a:pt x="3086829" y="5001126"/>
                  <a:pt x="3096669" y="5003762"/>
                  <a:pt x="3103230" y="5005520"/>
                </a:cubicBezTo>
                <a:cubicBezTo>
                  <a:pt x="3103230" y="5005520"/>
                  <a:pt x="3106511" y="5006399"/>
                  <a:pt x="3106511" y="5006399"/>
                </a:cubicBezTo>
                <a:cubicBezTo>
                  <a:pt x="3108911" y="5010558"/>
                  <a:pt x="3108911" y="5010558"/>
                  <a:pt x="3113070" y="5008157"/>
                </a:cubicBezTo>
                <a:cubicBezTo>
                  <a:pt x="3116351" y="5009036"/>
                  <a:pt x="3116351" y="5009036"/>
                  <a:pt x="3116351" y="5009036"/>
                </a:cubicBezTo>
                <a:cubicBezTo>
                  <a:pt x="3116351" y="5009036"/>
                  <a:pt x="3115473" y="5012317"/>
                  <a:pt x="3118751" y="5013195"/>
                </a:cubicBezTo>
                <a:cubicBezTo>
                  <a:pt x="3118751" y="5013195"/>
                  <a:pt x="3118751" y="5013195"/>
                  <a:pt x="3122032" y="5014073"/>
                </a:cubicBezTo>
                <a:cubicBezTo>
                  <a:pt x="3129472" y="5012551"/>
                  <a:pt x="3139956" y="5025909"/>
                  <a:pt x="3141713" y="5019348"/>
                </a:cubicBezTo>
                <a:cubicBezTo>
                  <a:pt x="3141713" y="5019348"/>
                  <a:pt x="3141713" y="5019348"/>
                  <a:pt x="3144995" y="5020227"/>
                </a:cubicBezTo>
                <a:cubicBezTo>
                  <a:pt x="3148274" y="5021105"/>
                  <a:pt x="3151555" y="5021985"/>
                  <a:pt x="3151555" y="5021985"/>
                </a:cubicBezTo>
                <a:cubicBezTo>
                  <a:pt x="3151555" y="5021985"/>
                  <a:pt x="3154835" y="5022864"/>
                  <a:pt x="3154835" y="5022864"/>
                </a:cubicBezTo>
                <a:cubicBezTo>
                  <a:pt x="3156358" y="5030304"/>
                  <a:pt x="3171237" y="5027258"/>
                  <a:pt x="3177797" y="5029016"/>
                </a:cubicBezTo>
                <a:cubicBezTo>
                  <a:pt x="3187638" y="5031653"/>
                  <a:pt x="3179319" y="5036456"/>
                  <a:pt x="3189161" y="5039093"/>
                </a:cubicBezTo>
                <a:cubicBezTo>
                  <a:pt x="3189161" y="5039093"/>
                  <a:pt x="3192440" y="5039972"/>
                  <a:pt x="3191561" y="5043251"/>
                </a:cubicBezTo>
                <a:cubicBezTo>
                  <a:pt x="3191561" y="5043251"/>
                  <a:pt x="3194841" y="5044131"/>
                  <a:pt x="3194841" y="5044131"/>
                </a:cubicBezTo>
                <a:cubicBezTo>
                  <a:pt x="3198123" y="5045010"/>
                  <a:pt x="3198123" y="5045010"/>
                  <a:pt x="3195720" y="5040850"/>
                </a:cubicBezTo>
                <a:cubicBezTo>
                  <a:pt x="3195720" y="5040850"/>
                  <a:pt x="3195720" y="5040850"/>
                  <a:pt x="3192440" y="5039972"/>
                </a:cubicBezTo>
                <a:cubicBezTo>
                  <a:pt x="3199880" y="5038449"/>
                  <a:pt x="3205562" y="5043487"/>
                  <a:pt x="3206440" y="5040207"/>
                </a:cubicBezTo>
                <a:cubicBezTo>
                  <a:pt x="3215401" y="5046124"/>
                  <a:pt x="3205562" y="5043487"/>
                  <a:pt x="3204682" y="5046768"/>
                </a:cubicBezTo>
                <a:lnTo>
                  <a:pt x="3200777" y="5049024"/>
                </a:lnTo>
                <a:lnTo>
                  <a:pt x="3182802" y="5042937"/>
                </a:lnTo>
                <a:cubicBezTo>
                  <a:pt x="3164319" y="5037490"/>
                  <a:pt x="3152140" y="5036205"/>
                  <a:pt x="3134918" y="5031590"/>
                </a:cubicBezTo>
                <a:cubicBezTo>
                  <a:pt x="3134918" y="5031590"/>
                  <a:pt x="3135797" y="5028310"/>
                  <a:pt x="3132517" y="5027430"/>
                </a:cubicBezTo>
                <a:cubicBezTo>
                  <a:pt x="3132517" y="5027430"/>
                  <a:pt x="3129237" y="5026552"/>
                  <a:pt x="3129237" y="5026552"/>
                </a:cubicBezTo>
                <a:cubicBezTo>
                  <a:pt x="3119395" y="5023915"/>
                  <a:pt x="3116116" y="5023036"/>
                  <a:pt x="3111956" y="5025438"/>
                </a:cubicBezTo>
                <a:cubicBezTo>
                  <a:pt x="3125078" y="5028953"/>
                  <a:pt x="3125078" y="5028953"/>
                  <a:pt x="3125078" y="5028953"/>
                </a:cubicBezTo>
                <a:cubicBezTo>
                  <a:pt x="3125078" y="5028953"/>
                  <a:pt x="3121797" y="5028075"/>
                  <a:pt x="3120918" y="5031354"/>
                </a:cubicBezTo>
                <a:cubicBezTo>
                  <a:pt x="3120918" y="5031354"/>
                  <a:pt x="3124199" y="5032234"/>
                  <a:pt x="3124199" y="5032234"/>
                </a:cubicBezTo>
                <a:cubicBezTo>
                  <a:pt x="3127479" y="5033113"/>
                  <a:pt x="3127479" y="5033113"/>
                  <a:pt x="3127479" y="5033113"/>
                </a:cubicBezTo>
                <a:cubicBezTo>
                  <a:pt x="3130758" y="5033991"/>
                  <a:pt x="3130758" y="5033991"/>
                  <a:pt x="3130758" y="5033991"/>
                </a:cubicBezTo>
                <a:cubicBezTo>
                  <a:pt x="3135561" y="5042309"/>
                  <a:pt x="3137083" y="5049750"/>
                  <a:pt x="3159167" y="5059182"/>
                </a:cubicBezTo>
                <a:cubicBezTo>
                  <a:pt x="3172053" y="5076698"/>
                  <a:pt x="3202217" y="5095329"/>
                  <a:pt x="3223421" y="5108042"/>
                </a:cubicBezTo>
                <a:cubicBezTo>
                  <a:pt x="3226702" y="5108920"/>
                  <a:pt x="3225824" y="5112200"/>
                  <a:pt x="3225824" y="5112200"/>
                </a:cubicBezTo>
                <a:cubicBezTo>
                  <a:pt x="3225824" y="5112200"/>
                  <a:pt x="3224945" y="5115481"/>
                  <a:pt x="3228223" y="5116360"/>
                </a:cubicBezTo>
                <a:cubicBezTo>
                  <a:pt x="3228223" y="5116360"/>
                  <a:pt x="3224945" y="5115481"/>
                  <a:pt x="3224065" y="5118761"/>
                </a:cubicBezTo>
                <a:cubicBezTo>
                  <a:pt x="3230626" y="5120519"/>
                  <a:pt x="3233907" y="5121398"/>
                  <a:pt x="3233907" y="5121398"/>
                </a:cubicBezTo>
                <a:cubicBezTo>
                  <a:pt x="3251830" y="5133233"/>
                  <a:pt x="3277193" y="5143544"/>
                  <a:pt x="3292714" y="5151219"/>
                </a:cubicBezTo>
                <a:cubicBezTo>
                  <a:pt x="3295117" y="5155379"/>
                  <a:pt x="3288556" y="5153620"/>
                  <a:pt x="3285275" y="5152742"/>
                </a:cubicBezTo>
                <a:cubicBezTo>
                  <a:pt x="3294237" y="5158659"/>
                  <a:pt x="3331842" y="5175767"/>
                  <a:pt x="3319365" y="5182971"/>
                </a:cubicBezTo>
                <a:cubicBezTo>
                  <a:pt x="3312805" y="5181213"/>
                  <a:pt x="3312805" y="5181213"/>
                  <a:pt x="3312805" y="5181213"/>
                </a:cubicBezTo>
                <a:cubicBezTo>
                  <a:pt x="3309524" y="5180334"/>
                  <a:pt x="3309524" y="5180334"/>
                  <a:pt x="3309524" y="5180334"/>
                </a:cubicBezTo>
                <a:cubicBezTo>
                  <a:pt x="3309524" y="5180334"/>
                  <a:pt x="3308645" y="5183614"/>
                  <a:pt x="3311927" y="5184492"/>
                </a:cubicBezTo>
                <a:cubicBezTo>
                  <a:pt x="3318486" y="5186251"/>
                  <a:pt x="3318486" y="5186251"/>
                  <a:pt x="3318486" y="5186251"/>
                </a:cubicBezTo>
                <a:cubicBezTo>
                  <a:pt x="3304486" y="5186015"/>
                  <a:pt x="3285683" y="5177461"/>
                  <a:pt x="3266002" y="5172187"/>
                </a:cubicBezTo>
                <a:cubicBezTo>
                  <a:pt x="3245205" y="5184194"/>
                  <a:pt x="3297454" y="5212257"/>
                  <a:pt x="3342499" y="5227844"/>
                </a:cubicBezTo>
                <a:cubicBezTo>
                  <a:pt x="3344900" y="5232004"/>
                  <a:pt x="3340742" y="5234405"/>
                  <a:pt x="3348824" y="5243600"/>
                </a:cubicBezTo>
                <a:cubicBezTo>
                  <a:pt x="3339862" y="5237684"/>
                  <a:pt x="3338984" y="5240964"/>
                  <a:pt x="3338105" y="5244245"/>
                </a:cubicBezTo>
                <a:cubicBezTo>
                  <a:pt x="3311863" y="5237212"/>
                  <a:pt x="3286500" y="5226901"/>
                  <a:pt x="3260257" y="5219869"/>
                </a:cubicBezTo>
                <a:cubicBezTo>
                  <a:pt x="3243856" y="5215475"/>
                  <a:pt x="3258499" y="5226430"/>
                  <a:pt x="3243621" y="5229475"/>
                </a:cubicBezTo>
                <a:cubicBezTo>
                  <a:pt x="3228099" y="5221800"/>
                  <a:pt x="3220658" y="5223323"/>
                  <a:pt x="3201857" y="5214769"/>
                </a:cubicBezTo>
                <a:cubicBezTo>
                  <a:pt x="3200977" y="5218050"/>
                  <a:pt x="3206659" y="5223087"/>
                  <a:pt x="3219780" y="5226604"/>
                </a:cubicBezTo>
                <a:cubicBezTo>
                  <a:pt x="3213219" y="5224845"/>
                  <a:pt x="3205781" y="5226368"/>
                  <a:pt x="3193538" y="5219573"/>
                </a:cubicBezTo>
                <a:cubicBezTo>
                  <a:pt x="3199219" y="5224609"/>
                  <a:pt x="3195061" y="5227011"/>
                  <a:pt x="3204023" y="5232929"/>
                </a:cubicBezTo>
                <a:cubicBezTo>
                  <a:pt x="3150016" y="5211425"/>
                  <a:pt x="3096009" y="5189924"/>
                  <a:pt x="3042882" y="5165139"/>
                </a:cubicBezTo>
                <a:cubicBezTo>
                  <a:pt x="3036320" y="5163382"/>
                  <a:pt x="3029761" y="5161624"/>
                  <a:pt x="3027359" y="5157464"/>
                </a:cubicBezTo>
                <a:cubicBezTo>
                  <a:pt x="2396387" y="4861828"/>
                  <a:pt x="1977317" y="4260841"/>
                  <a:pt x="1894782" y="3584788"/>
                </a:cubicBezTo>
                <a:cubicBezTo>
                  <a:pt x="1894782" y="3584788"/>
                  <a:pt x="1894782" y="3584788"/>
                  <a:pt x="1895662" y="3581506"/>
                </a:cubicBezTo>
                <a:cubicBezTo>
                  <a:pt x="1895662" y="3581506"/>
                  <a:pt x="1896540" y="3578226"/>
                  <a:pt x="1896540" y="3578226"/>
                </a:cubicBezTo>
                <a:cubicBezTo>
                  <a:pt x="1898061" y="3585666"/>
                  <a:pt x="1902221" y="3583265"/>
                  <a:pt x="1900698" y="3575825"/>
                </a:cubicBezTo>
                <a:cubicBezTo>
                  <a:pt x="1902221" y="3583265"/>
                  <a:pt x="1902221" y="3583265"/>
                  <a:pt x="1902221" y="3583265"/>
                </a:cubicBezTo>
                <a:cubicBezTo>
                  <a:pt x="1904622" y="3587425"/>
                  <a:pt x="1904622" y="3587425"/>
                  <a:pt x="1908782" y="3585022"/>
                </a:cubicBezTo>
                <a:cubicBezTo>
                  <a:pt x="1908782" y="3585022"/>
                  <a:pt x="1909661" y="3581742"/>
                  <a:pt x="1907259" y="3577584"/>
                </a:cubicBezTo>
                <a:cubicBezTo>
                  <a:pt x="1904858" y="3573425"/>
                  <a:pt x="1904858" y="3573425"/>
                  <a:pt x="1904858" y="3573425"/>
                </a:cubicBezTo>
                <a:cubicBezTo>
                  <a:pt x="1905737" y="3570143"/>
                  <a:pt x="1905737" y="3570143"/>
                  <a:pt x="1905737" y="3570143"/>
                </a:cubicBezTo>
                <a:cubicBezTo>
                  <a:pt x="1912298" y="3571902"/>
                  <a:pt x="1913176" y="3568620"/>
                  <a:pt x="1911655" y="3561181"/>
                </a:cubicBezTo>
                <a:cubicBezTo>
                  <a:pt x="1906851" y="3552863"/>
                  <a:pt x="1908374" y="3560303"/>
                  <a:pt x="1902693" y="3555264"/>
                </a:cubicBezTo>
                <a:cubicBezTo>
                  <a:pt x="1904214" y="3562704"/>
                  <a:pt x="1904214" y="3562704"/>
                  <a:pt x="1904214" y="3562704"/>
                </a:cubicBezTo>
                <a:cubicBezTo>
                  <a:pt x="1901813" y="3558544"/>
                  <a:pt x="1902693" y="3555264"/>
                  <a:pt x="1898533" y="3557666"/>
                </a:cubicBezTo>
                <a:cubicBezTo>
                  <a:pt x="1897653" y="3560947"/>
                  <a:pt x="1896775" y="3564227"/>
                  <a:pt x="1899176" y="3568386"/>
                </a:cubicBezTo>
                <a:cubicBezTo>
                  <a:pt x="1901577" y="3572544"/>
                  <a:pt x="1901577" y="3572544"/>
                  <a:pt x="1901577" y="3572544"/>
                </a:cubicBezTo>
                <a:cubicBezTo>
                  <a:pt x="1898298" y="3571666"/>
                  <a:pt x="1899176" y="3568386"/>
                  <a:pt x="1895896" y="3567506"/>
                </a:cubicBezTo>
                <a:cubicBezTo>
                  <a:pt x="1896775" y="3564227"/>
                  <a:pt x="1896775" y="3564227"/>
                  <a:pt x="1896775" y="3564227"/>
                </a:cubicBezTo>
                <a:cubicBezTo>
                  <a:pt x="1894373" y="3560067"/>
                  <a:pt x="1894373" y="3560067"/>
                  <a:pt x="1894373" y="3560067"/>
                </a:cubicBezTo>
                <a:cubicBezTo>
                  <a:pt x="1891094" y="3559188"/>
                  <a:pt x="1891094" y="3559188"/>
                  <a:pt x="1891094" y="3559188"/>
                </a:cubicBezTo>
                <a:cubicBezTo>
                  <a:pt x="1884597" y="3504711"/>
                  <a:pt x="1882259" y="3447831"/>
                  <a:pt x="1879920" y="3390951"/>
                </a:cubicBezTo>
                <a:cubicBezTo>
                  <a:pt x="1883200" y="3391830"/>
                  <a:pt x="1887359" y="3389429"/>
                  <a:pt x="1885837" y="3381989"/>
                </a:cubicBezTo>
                <a:cubicBezTo>
                  <a:pt x="1882557" y="3381111"/>
                  <a:pt x="1882557" y="3381111"/>
                  <a:pt x="1882557" y="3381111"/>
                </a:cubicBezTo>
                <a:cubicBezTo>
                  <a:pt x="1878180" y="3200631"/>
                  <a:pt x="1900280" y="3013184"/>
                  <a:pt x="1949501" y="2829488"/>
                </a:cubicBezTo>
                <a:cubicBezTo>
                  <a:pt x="2065523" y="2396490"/>
                  <a:pt x="2313805" y="2034089"/>
                  <a:pt x="2643562" y="1774383"/>
                </a:cubicBezTo>
                <a:cubicBezTo>
                  <a:pt x="2638523" y="1780064"/>
                  <a:pt x="2637645" y="1783344"/>
                  <a:pt x="2640925" y="1784224"/>
                </a:cubicBezTo>
                <a:cubicBezTo>
                  <a:pt x="2669161" y="1770694"/>
                  <a:pt x="2664357" y="1762376"/>
                  <a:pt x="2686913" y="1743809"/>
                </a:cubicBezTo>
                <a:cubicBezTo>
                  <a:pt x="2686913" y="1743809"/>
                  <a:pt x="2683632" y="1742931"/>
                  <a:pt x="2683632" y="1742931"/>
                </a:cubicBezTo>
                <a:cubicBezTo>
                  <a:pt x="2705305" y="1727642"/>
                  <a:pt x="2722823" y="1714756"/>
                  <a:pt x="2744497" y="1699471"/>
                </a:cubicBezTo>
                <a:cubicBezTo>
                  <a:pt x="2751936" y="1697948"/>
                  <a:pt x="2777770" y="1680260"/>
                  <a:pt x="2782809" y="1674577"/>
                </a:cubicBezTo>
                <a:cubicBezTo>
                  <a:pt x="2786090" y="1675456"/>
                  <a:pt x="2786969" y="1672176"/>
                  <a:pt x="2786969" y="1672176"/>
                </a:cubicBezTo>
                <a:cubicBezTo>
                  <a:pt x="2791128" y="1669775"/>
                  <a:pt x="2791128" y="1669775"/>
                  <a:pt x="2787847" y="1668896"/>
                </a:cubicBezTo>
                <a:cubicBezTo>
                  <a:pt x="2791128" y="1669775"/>
                  <a:pt x="2792007" y="1666495"/>
                  <a:pt x="2795287" y="1667374"/>
                </a:cubicBezTo>
                <a:cubicBezTo>
                  <a:pt x="2800324" y="1661693"/>
                  <a:pt x="2808643" y="1656889"/>
                  <a:pt x="2812803" y="1654488"/>
                </a:cubicBezTo>
                <a:cubicBezTo>
                  <a:pt x="2830319" y="1641602"/>
                  <a:pt x="2850235" y="1632876"/>
                  <a:pt x="2867751" y="1619990"/>
                </a:cubicBezTo>
                <a:cubicBezTo>
                  <a:pt x="2876070" y="1615187"/>
                  <a:pt x="2884388" y="1610385"/>
                  <a:pt x="2892707" y="1605583"/>
                </a:cubicBezTo>
                <a:cubicBezTo>
                  <a:pt x="2909345" y="1595977"/>
                  <a:pt x="2929260" y="1587250"/>
                  <a:pt x="2945898" y="1577646"/>
                </a:cubicBezTo>
                <a:cubicBezTo>
                  <a:pt x="2945898" y="1577646"/>
                  <a:pt x="2945019" y="1580925"/>
                  <a:pt x="2945019" y="1580925"/>
                </a:cubicBezTo>
                <a:cubicBezTo>
                  <a:pt x="2949179" y="1578524"/>
                  <a:pt x="2950057" y="1575243"/>
                  <a:pt x="2954215" y="1572842"/>
                </a:cubicBezTo>
                <a:cubicBezTo>
                  <a:pt x="3029843" y="1533338"/>
                  <a:pt x="3107651" y="1498813"/>
                  <a:pt x="3187642" y="1469266"/>
                </a:cubicBezTo>
                <a:lnTo>
                  <a:pt x="3206518" y="1462968"/>
                </a:lnTo>
                <a:lnTo>
                  <a:pt x="3279061" y="1433119"/>
                </a:lnTo>
                <a:lnTo>
                  <a:pt x="3268731" y="1435621"/>
                </a:lnTo>
                <a:lnTo>
                  <a:pt x="3291288" y="1428088"/>
                </a:lnTo>
                <a:lnTo>
                  <a:pt x="3299007" y="1424913"/>
                </a:lnTo>
                <a:close/>
                <a:moveTo>
                  <a:pt x="2502762" y="1367737"/>
                </a:moveTo>
                <a:cubicBezTo>
                  <a:pt x="2499088" y="1373406"/>
                  <a:pt x="2499088" y="1373406"/>
                  <a:pt x="2499088" y="1373406"/>
                </a:cubicBezTo>
                <a:cubicBezTo>
                  <a:pt x="2500087" y="1378077"/>
                  <a:pt x="2504758" y="1377078"/>
                  <a:pt x="2508432" y="1371410"/>
                </a:cubicBezTo>
                <a:cubicBezTo>
                  <a:pt x="2496914" y="1386080"/>
                  <a:pt x="2485814" y="1397000"/>
                  <a:pt x="2472589" y="1406541"/>
                </a:cubicBezTo>
                <a:lnTo>
                  <a:pt x="2428360" y="1430993"/>
                </a:lnTo>
                <a:lnTo>
                  <a:pt x="2427665" y="1427740"/>
                </a:lnTo>
                <a:cubicBezTo>
                  <a:pt x="2427665" y="1427740"/>
                  <a:pt x="2423991" y="1433409"/>
                  <a:pt x="2423991" y="1433409"/>
                </a:cubicBezTo>
                <a:cubicBezTo>
                  <a:pt x="2414650" y="1435405"/>
                  <a:pt x="2415648" y="1440075"/>
                  <a:pt x="2406305" y="1442071"/>
                </a:cubicBezTo>
                <a:cubicBezTo>
                  <a:pt x="2401635" y="1443068"/>
                  <a:pt x="2401635" y="1443068"/>
                  <a:pt x="2401635" y="1443068"/>
                </a:cubicBezTo>
                <a:cubicBezTo>
                  <a:pt x="2401635" y="1443068"/>
                  <a:pt x="2402632" y="1447739"/>
                  <a:pt x="2402632" y="1447739"/>
                </a:cubicBezTo>
                <a:cubicBezTo>
                  <a:pt x="2397962" y="1448738"/>
                  <a:pt x="2397962" y="1448738"/>
                  <a:pt x="2397962" y="1448738"/>
                </a:cubicBezTo>
                <a:lnTo>
                  <a:pt x="2368524" y="1462091"/>
                </a:lnTo>
                <a:lnTo>
                  <a:pt x="2436136" y="1405006"/>
                </a:lnTo>
                <a:lnTo>
                  <a:pt x="2447028" y="1404065"/>
                </a:lnTo>
                <a:cubicBezTo>
                  <a:pt x="2460542" y="1398736"/>
                  <a:pt x="2475395" y="1388235"/>
                  <a:pt x="2493419" y="1369732"/>
                </a:cubicBezTo>
                <a:cubicBezTo>
                  <a:pt x="2493419" y="1369732"/>
                  <a:pt x="2498091" y="1368735"/>
                  <a:pt x="2502762" y="1367737"/>
                </a:cubicBezTo>
                <a:close/>
                <a:moveTo>
                  <a:pt x="3694920" y="1351768"/>
                </a:moveTo>
                <a:lnTo>
                  <a:pt x="3592642" y="1364711"/>
                </a:lnTo>
                <a:lnTo>
                  <a:pt x="3590251" y="1366035"/>
                </a:lnTo>
                <a:lnTo>
                  <a:pt x="3570147" y="1371907"/>
                </a:lnTo>
                <a:lnTo>
                  <a:pt x="3581954" y="1369853"/>
                </a:lnTo>
                <a:lnTo>
                  <a:pt x="3656160" y="1363370"/>
                </a:lnTo>
                <a:close/>
                <a:moveTo>
                  <a:pt x="2840435" y="1256522"/>
                </a:moveTo>
                <a:cubicBezTo>
                  <a:pt x="2814405" y="1271852"/>
                  <a:pt x="2779032" y="1289177"/>
                  <a:pt x="2754000" y="1309177"/>
                </a:cubicBezTo>
                <a:cubicBezTo>
                  <a:pt x="2727471" y="1322172"/>
                  <a:pt x="2696248" y="1338915"/>
                  <a:pt x="2675675" y="1354070"/>
                </a:cubicBezTo>
                <a:lnTo>
                  <a:pt x="2664839" y="1363575"/>
                </a:lnTo>
                <a:lnTo>
                  <a:pt x="2606905" y="1394572"/>
                </a:lnTo>
                <a:lnTo>
                  <a:pt x="2606162" y="1394488"/>
                </a:lnTo>
                <a:lnTo>
                  <a:pt x="2606032" y="1395039"/>
                </a:lnTo>
                <a:lnTo>
                  <a:pt x="2569460" y="1414607"/>
                </a:lnTo>
                <a:lnTo>
                  <a:pt x="2535666" y="1437142"/>
                </a:lnTo>
                <a:lnTo>
                  <a:pt x="2557774" y="1419478"/>
                </a:lnTo>
                <a:cubicBezTo>
                  <a:pt x="2617181" y="1377482"/>
                  <a:pt x="2686928" y="1338159"/>
                  <a:pt x="2743660" y="1306503"/>
                </a:cubicBezTo>
                <a:cubicBezTo>
                  <a:pt x="2765019" y="1292171"/>
                  <a:pt x="2787377" y="1282510"/>
                  <a:pt x="2803068" y="1264505"/>
                </a:cubicBezTo>
                <a:cubicBezTo>
                  <a:pt x="2799394" y="1270174"/>
                  <a:pt x="2809734" y="1272849"/>
                  <a:pt x="2840435" y="1256522"/>
                </a:cubicBezTo>
                <a:close/>
                <a:moveTo>
                  <a:pt x="4291945" y="1253435"/>
                </a:moveTo>
                <a:cubicBezTo>
                  <a:pt x="4288620" y="1252908"/>
                  <a:pt x="4285780" y="1253972"/>
                  <a:pt x="4284137" y="1260101"/>
                </a:cubicBezTo>
                <a:cubicBezTo>
                  <a:pt x="4280853" y="1272360"/>
                  <a:pt x="4289390" y="1273187"/>
                  <a:pt x="4298921" y="1275741"/>
                </a:cubicBezTo>
                <a:cubicBezTo>
                  <a:pt x="4349411" y="1283430"/>
                  <a:pt x="4400898" y="1292848"/>
                  <a:pt x="4450293" y="1304623"/>
                </a:cubicBezTo>
                <a:cubicBezTo>
                  <a:pt x="4553327" y="1330041"/>
                  <a:pt x="4653016" y="1361132"/>
                  <a:pt x="4748991" y="1398504"/>
                </a:cubicBezTo>
                <a:lnTo>
                  <a:pt x="4900593" y="1470664"/>
                </a:lnTo>
                <a:lnTo>
                  <a:pt x="4850303" y="1427852"/>
                </a:lnTo>
                <a:lnTo>
                  <a:pt x="4826319" y="1412622"/>
                </a:lnTo>
                <a:lnTo>
                  <a:pt x="4657237" y="1344015"/>
                </a:lnTo>
                <a:cubicBezTo>
                  <a:pt x="4555286" y="1305020"/>
                  <a:pt x="4447497" y="1287816"/>
                  <a:pt x="4341169" y="1265164"/>
                </a:cubicBezTo>
                <a:cubicBezTo>
                  <a:pt x="4328547" y="1263242"/>
                  <a:pt x="4314927" y="1259592"/>
                  <a:pt x="4302669" y="1256309"/>
                </a:cubicBezTo>
                <a:cubicBezTo>
                  <a:pt x="4299082" y="1256077"/>
                  <a:pt x="4295271" y="1253960"/>
                  <a:pt x="4291945" y="1253435"/>
                </a:cubicBezTo>
                <a:close/>
                <a:moveTo>
                  <a:pt x="3498102" y="1245800"/>
                </a:moveTo>
                <a:lnTo>
                  <a:pt x="3459267" y="1255133"/>
                </a:lnTo>
                <a:lnTo>
                  <a:pt x="3459939" y="1258420"/>
                </a:lnTo>
                <a:close/>
                <a:moveTo>
                  <a:pt x="5350802" y="1233036"/>
                </a:moveTo>
                <a:cubicBezTo>
                  <a:pt x="5361142" y="1235710"/>
                  <a:pt x="5361142" y="1235710"/>
                  <a:pt x="5351799" y="1237706"/>
                </a:cubicBezTo>
                <a:cubicBezTo>
                  <a:pt x="5346131" y="1234033"/>
                  <a:pt x="5346131" y="1234033"/>
                  <a:pt x="5346131" y="1234033"/>
                </a:cubicBezTo>
                <a:cubicBezTo>
                  <a:pt x="5350802" y="1233036"/>
                  <a:pt x="5350802" y="1233036"/>
                  <a:pt x="5350802" y="1233036"/>
                </a:cubicBezTo>
                <a:close/>
                <a:moveTo>
                  <a:pt x="5345813" y="1209681"/>
                </a:moveTo>
                <a:cubicBezTo>
                  <a:pt x="5345813" y="1209681"/>
                  <a:pt x="5350483" y="1208682"/>
                  <a:pt x="5351481" y="1213353"/>
                </a:cubicBezTo>
                <a:cubicBezTo>
                  <a:pt x="5346810" y="1214352"/>
                  <a:pt x="5346810" y="1214352"/>
                  <a:pt x="5346810" y="1214352"/>
                </a:cubicBezTo>
                <a:cubicBezTo>
                  <a:pt x="5346810" y="1214352"/>
                  <a:pt x="5345813" y="1209681"/>
                  <a:pt x="5345813" y="1209681"/>
                </a:cubicBezTo>
                <a:close/>
                <a:moveTo>
                  <a:pt x="5343817" y="1200338"/>
                </a:moveTo>
                <a:cubicBezTo>
                  <a:pt x="5344814" y="1205008"/>
                  <a:pt x="5344814" y="1205008"/>
                  <a:pt x="5349485" y="1204011"/>
                </a:cubicBezTo>
                <a:lnTo>
                  <a:pt x="5339148" y="1201337"/>
                </a:lnTo>
                <a:close/>
                <a:moveTo>
                  <a:pt x="2761703" y="1151674"/>
                </a:moveTo>
                <a:lnTo>
                  <a:pt x="2748959" y="1165559"/>
                </a:lnTo>
                <a:cubicBezTo>
                  <a:pt x="2741657" y="1171392"/>
                  <a:pt x="2733065" y="1176892"/>
                  <a:pt x="2722385" y="1184058"/>
                </a:cubicBezTo>
                <a:cubicBezTo>
                  <a:pt x="2726058" y="1178388"/>
                  <a:pt x="2721386" y="1179387"/>
                  <a:pt x="2716716" y="1180384"/>
                </a:cubicBezTo>
                <a:cubicBezTo>
                  <a:pt x="2694359" y="1190045"/>
                  <a:pt x="2674994" y="1213720"/>
                  <a:pt x="2657309" y="1222382"/>
                </a:cubicBezTo>
                <a:cubicBezTo>
                  <a:pt x="2657309" y="1222382"/>
                  <a:pt x="2660982" y="1216713"/>
                  <a:pt x="2660982" y="1216713"/>
                </a:cubicBezTo>
                <a:cubicBezTo>
                  <a:pt x="2630281" y="1233040"/>
                  <a:pt x="2606247" y="1257713"/>
                  <a:pt x="2595906" y="1255037"/>
                </a:cubicBezTo>
                <a:cubicBezTo>
                  <a:pt x="2595906" y="1255037"/>
                  <a:pt x="2596903" y="1259709"/>
                  <a:pt x="2592233" y="1260706"/>
                </a:cubicBezTo>
                <a:cubicBezTo>
                  <a:pt x="2581214" y="1277713"/>
                  <a:pt x="2601576" y="1258710"/>
                  <a:pt x="2606247" y="1257713"/>
                </a:cubicBezTo>
                <a:cubicBezTo>
                  <a:pt x="2593730" y="1267712"/>
                  <a:pt x="2584887" y="1272043"/>
                  <a:pt x="2577796" y="1276001"/>
                </a:cubicBezTo>
                <a:lnTo>
                  <a:pt x="2560312" y="1291636"/>
                </a:lnTo>
                <a:lnTo>
                  <a:pt x="2559859" y="1291860"/>
                </a:lnTo>
                <a:lnTo>
                  <a:pt x="2560069" y="1281620"/>
                </a:lnTo>
                <a:cubicBezTo>
                  <a:pt x="2559696" y="1279869"/>
                  <a:pt x="2557360" y="1280367"/>
                  <a:pt x="2548516" y="1284699"/>
                </a:cubicBezTo>
                <a:cubicBezTo>
                  <a:pt x="2547179" y="1289869"/>
                  <a:pt x="2548846" y="1291955"/>
                  <a:pt x="2549928" y="1294165"/>
                </a:cubicBezTo>
                <a:lnTo>
                  <a:pt x="2549342" y="1297035"/>
                </a:lnTo>
                <a:lnTo>
                  <a:pt x="2541806" y="1300742"/>
                </a:lnTo>
                <a:cubicBezTo>
                  <a:pt x="2519258" y="1309996"/>
                  <a:pt x="2495601" y="1317332"/>
                  <a:pt x="2470077" y="1321264"/>
                </a:cubicBezTo>
                <a:cubicBezTo>
                  <a:pt x="2487552" y="1289140"/>
                  <a:pt x="2510692" y="1274055"/>
                  <a:pt x="2536602" y="1262438"/>
                </a:cubicBezTo>
                <a:cubicBezTo>
                  <a:pt x="2598121" y="1237126"/>
                  <a:pt x="2657282" y="1210292"/>
                  <a:pt x="2712436" y="1174174"/>
                </a:cubicBezTo>
                <a:cubicBezTo>
                  <a:pt x="2723037" y="1166839"/>
                  <a:pt x="2734149" y="1161297"/>
                  <a:pt x="2745575" y="1156796"/>
                </a:cubicBezTo>
                <a:close/>
                <a:moveTo>
                  <a:pt x="4763650" y="1149529"/>
                </a:moveTo>
                <a:lnTo>
                  <a:pt x="4771720" y="1151618"/>
                </a:lnTo>
                <a:cubicBezTo>
                  <a:pt x="4771720" y="1151618"/>
                  <a:pt x="4771720" y="1151618"/>
                  <a:pt x="4767049" y="1152615"/>
                </a:cubicBezTo>
                <a:close/>
                <a:moveTo>
                  <a:pt x="3314885" y="1145389"/>
                </a:moveTo>
                <a:cubicBezTo>
                  <a:pt x="3311211" y="1151058"/>
                  <a:pt x="3311211" y="1151058"/>
                  <a:pt x="3311211" y="1151058"/>
                </a:cubicBezTo>
                <a:cubicBezTo>
                  <a:pt x="3306541" y="1152057"/>
                  <a:pt x="3306541" y="1152057"/>
                  <a:pt x="3306541" y="1152057"/>
                </a:cubicBezTo>
                <a:cubicBezTo>
                  <a:pt x="3297198" y="1154051"/>
                  <a:pt x="3292528" y="1155049"/>
                  <a:pt x="3287857" y="1156047"/>
                </a:cubicBezTo>
                <a:cubicBezTo>
                  <a:pt x="3278514" y="1158043"/>
                  <a:pt x="3273843" y="1159041"/>
                  <a:pt x="3264500" y="1161037"/>
                </a:cubicBezTo>
                <a:lnTo>
                  <a:pt x="3259830" y="1162034"/>
                </a:lnTo>
                <a:close/>
                <a:moveTo>
                  <a:pt x="4063207" y="1058776"/>
                </a:moveTo>
                <a:lnTo>
                  <a:pt x="4059509" y="1058914"/>
                </a:lnTo>
                <a:lnTo>
                  <a:pt x="4059417" y="1058899"/>
                </a:lnTo>
                <a:cubicBezTo>
                  <a:pt x="4058579" y="1058545"/>
                  <a:pt x="4059454" y="1058357"/>
                  <a:pt x="4063207" y="1058776"/>
                </a:cubicBezTo>
                <a:close/>
                <a:moveTo>
                  <a:pt x="4081891" y="1054786"/>
                </a:moveTo>
                <a:cubicBezTo>
                  <a:pt x="4083887" y="1064127"/>
                  <a:pt x="4101574" y="1055465"/>
                  <a:pt x="4111912" y="1058138"/>
                </a:cubicBezTo>
                <a:cubicBezTo>
                  <a:pt x="4097900" y="1061133"/>
                  <a:pt x="4111233" y="1077821"/>
                  <a:pt x="4112910" y="1062810"/>
                </a:cubicBezTo>
                <a:cubicBezTo>
                  <a:pt x="4141935" y="1061494"/>
                  <a:pt x="4171956" y="1064849"/>
                  <a:pt x="4191639" y="1065528"/>
                </a:cubicBezTo>
                <a:cubicBezTo>
                  <a:pt x="4176627" y="1063850"/>
                  <a:pt x="4205653" y="1062533"/>
                  <a:pt x="4224337" y="1058542"/>
                </a:cubicBezTo>
                <a:cubicBezTo>
                  <a:pt x="4225335" y="1063212"/>
                  <a:pt x="4215991" y="1065208"/>
                  <a:pt x="4215991" y="1065208"/>
                </a:cubicBezTo>
                <a:cubicBezTo>
                  <a:pt x="4250685" y="1067565"/>
                  <a:pt x="4270368" y="1068244"/>
                  <a:pt x="4290049" y="1068923"/>
                </a:cubicBezTo>
                <a:cubicBezTo>
                  <a:pt x="4314402" y="1068605"/>
                  <a:pt x="4334085" y="1069284"/>
                  <a:pt x="4379117" y="1074315"/>
                </a:cubicBezTo>
                <a:cubicBezTo>
                  <a:pt x="4375445" y="1079983"/>
                  <a:pt x="4366101" y="1081981"/>
                  <a:pt x="4385785" y="1082660"/>
                </a:cubicBezTo>
                <a:cubicBezTo>
                  <a:pt x="4396125" y="1085335"/>
                  <a:pt x="4374447" y="1075314"/>
                  <a:pt x="4398799" y="1074995"/>
                </a:cubicBezTo>
                <a:cubicBezTo>
                  <a:pt x="4415807" y="1086013"/>
                  <a:pt x="4430817" y="1087691"/>
                  <a:pt x="4443833" y="1080026"/>
                </a:cubicBezTo>
                <a:cubicBezTo>
                  <a:pt x="4460841" y="1091045"/>
                  <a:pt x="4454173" y="1082701"/>
                  <a:pt x="4461839" y="1095716"/>
                </a:cubicBezTo>
                <a:cubicBezTo>
                  <a:pt x="4465511" y="1090048"/>
                  <a:pt x="4474853" y="1088052"/>
                  <a:pt x="4489863" y="1089728"/>
                </a:cubicBezTo>
                <a:cubicBezTo>
                  <a:pt x="4489863" y="1089728"/>
                  <a:pt x="4480522" y="1091724"/>
                  <a:pt x="4486191" y="1095398"/>
                </a:cubicBezTo>
                <a:cubicBezTo>
                  <a:pt x="4509546" y="1090407"/>
                  <a:pt x="4532222" y="1105100"/>
                  <a:pt x="4565917" y="1102785"/>
                </a:cubicBezTo>
                <a:cubicBezTo>
                  <a:pt x="4566915" y="1107457"/>
                  <a:pt x="4546235" y="1102107"/>
                  <a:pt x="4547233" y="1106777"/>
                </a:cubicBezTo>
                <a:cubicBezTo>
                  <a:pt x="4568911" y="1116797"/>
                  <a:pt x="4591269" y="1107139"/>
                  <a:pt x="4609273" y="1122827"/>
                </a:cubicBezTo>
                <a:cubicBezTo>
                  <a:pt x="4613943" y="1121829"/>
                  <a:pt x="4591269" y="1107139"/>
                  <a:pt x="4611947" y="1112488"/>
                </a:cubicBezTo>
                <a:cubicBezTo>
                  <a:pt x="4608275" y="1118157"/>
                  <a:pt x="4613943" y="1121829"/>
                  <a:pt x="4628956" y="1123507"/>
                </a:cubicBezTo>
                <a:cubicBezTo>
                  <a:pt x="4641971" y="1115841"/>
                  <a:pt x="4665645" y="1135205"/>
                  <a:pt x="4668320" y="1124867"/>
                </a:cubicBezTo>
                <a:cubicBezTo>
                  <a:pt x="4669317" y="1129537"/>
                  <a:pt x="4673989" y="1128538"/>
                  <a:pt x="4679657" y="1132212"/>
                </a:cubicBezTo>
                <a:cubicBezTo>
                  <a:pt x="4685326" y="1135884"/>
                  <a:pt x="4685326" y="1135884"/>
                  <a:pt x="4685326" y="1135884"/>
                </a:cubicBezTo>
                <a:cubicBezTo>
                  <a:pt x="4685326" y="1135884"/>
                  <a:pt x="4684329" y="1131215"/>
                  <a:pt x="4684329" y="1131215"/>
                </a:cubicBezTo>
                <a:cubicBezTo>
                  <a:pt x="4679657" y="1132212"/>
                  <a:pt x="4678659" y="1127541"/>
                  <a:pt x="4673989" y="1128538"/>
                </a:cubicBezTo>
                <a:cubicBezTo>
                  <a:pt x="4692673" y="1124547"/>
                  <a:pt x="4705007" y="1136564"/>
                  <a:pt x="4716346" y="1143910"/>
                </a:cubicBezTo>
                <a:cubicBezTo>
                  <a:pt x="4721019" y="1142913"/>
                  <a:pt x="4725689" y="1141914"/>
                  <a:pt x="4737026" y="1149261"/>
                </a:cubicBezTo>
                <a:cubicBezTo>
                  <a:pt x="4750041" y="1141596"/>
                  <a:pt x="4718024" y="1128899"/>
                  <a:pt x="4733035" y="1130577"/>
                </a:cubicBezTo>
                <a:cubicBezTo>
                  <a:pt x="4731029" y="1138331"/>
                  <a:pt x="4750041" y="1141596"/>
                  <a:pt x="4760516" y="1146683"/>
                </a:cubicBezTo>
                <a:lnTo>
                  <a:pt x="4763650" y="1149529"/>
                </a:lnTo>
                <a:lnTo>
                  <a:pt x="4761379" y="1148942"/>
                </a:lnTo>
                <a:cubicBezTo>
                  <a:pt x="4756709" y="1149940"/>
                  <a:pt x="4752037" y="1150938"/>
                  <a:pt x="4752037" y="1150938"/>
                </a:cubicBezTo>
                <a:cubicBezTo>
                  <a:pt x="4752037" y="1150938"/>
                  <a:pt x="4752037" y="1150938"/>
                  <a:pt x="4757706" y="1154611"/>
                </a:cubicBezTo>
                <a:cubicBezTo>
                  <a:pt x="4763375" y="1158284"/>
                  <a:pt x="4768046" y="1157286"/>
                  <a:pt x="4772717" y="1156287"/>
                </a:cubicBezTo>
                <a:cubicBezTo>
                  <a:pt x="4769043" y="1161957"/>
                  <a:pt x="4817750" y="1161320"/>
                  <a:pt x="4799066" y="1165310"/>
                </a:cubicBezTo>
                <a:cubicBezTo>
                  <a:pt x="4824417" y="1169663"/>
                  <a:pt x="4846096" y="1179685"/>
                  <a:pt x="4881786" y="1186712"/>
                </a:cubicBezTo>
                <a:cubicBezTo>
                  <a:pt x="4881786" y="1186712"/>
                  <a:pt x="4881786" y="1186712"/>
                  <a:pt x="4886457" y="1185713"/>
                </a:cubicBezTo>
                <a:cubicBezTo>
                  <a:pt x="4881786" y="1186712"/>
                  <a:pt x="4877116" y="1187711"/>
                  <a:pt x="4878113" y="1192381"/>
                </a:cubicBezTo>
                <a:cubicBezTo>
                  <a:pt x="4878113" y="1192381"/>
                  <a:pt x="4878113" y="1192381"/>
                  <a:pt x="4883782" y="1196053"/>
                </a:cubicBezTo>
                <a:cubicBezTo>
                  <a:pt x="4888453" y="1195056"/>
                  <a:pt x="4887456" y="1190385"/>
                  <a:pt x="4887456" y="1190385"/>
                </a:cubicBezTo>
                <a:cubicBezTo>
                  <a:pt x="4903465" y="1196734"/>
                  <a:pt x="4928816" y="1201086"/>
                  <a:pt x="4920471" y="1207753"/>
                </a:cubicBezTo>
                <a:cubicBezTo>
                  <a:pt x="4941151" y="1213102"/>
                  <a:pt x="4941151" y="1213102"/>
                  <a:pt x="4968499" y="1226796"/>
                </a:cubicBezTo>
                <a:cubicBezTo>
                  <a:pt x="4973169" y="1225799"/>
                  <a:pt x="4972171" y="1221128"/>
                  <a:pt x="4972171" y="1221128"/>
                </a:cubicBezTo>
                <a:cubicBezTo>
                  <a:pt x="4977839" y="1224802"/>
                  <a:pt x="4983509" y="1228474"/>
                  <a:pt x="4988181" y="1227477"/>
                </a:cubicBezTo>
                <a:cubicBezTo>
                  <a:pt x="5000517" y="1239493"/>
                  <a:pt x="5001514" y="1244166"/>
                  <a:pt x="4996843" y="1245163"/>
                </a:cubicBezTo>
                <a:cubicBezTo>
                  <a:pt x="5011854" y="1246838"/>
                  <a:pt x="5016525" y="1245841"/>
                  <a:pt x="5025867" y="1243845"/>
                </a:cubicBezTo>
                <a:cubicBezTo>
                  <a:pt x="5025867" y="1243845"/>
                  <a:pt x="5025867" y="1243845"/>
                  <a:pt x="5026865" y="1248516"/>
                </a:cubicBezTo>
                <a:cubicBezTo>
                  <a:pt x="5032534" y="1252190"/>
                  <a:pt x="5028861" y="1257857"/>
                  <a:pt x="5039201" y="1260533"/>
                </a:cubicBezTo>
                <a:cubicBezTo>
                  <a:pt x="5043871" y="1259535"/>
                  <a:pt x="5042874" y="1254865"/>
                  <a:pt x="5054211" y="1262212"/>
                </a:cubicBezTo>
                <a:cubicBezTo>
                  <a:pt x="5058883" y="1261213"/>
                  <a:pt x="5059881" y="1265883"/>
                  <a:pt x="5059881" y="1265883"/>
                </a:cubicBezTo>
                <a:cubicBezTo>
                  <a:pt x="5059881" y="1265883"/>
                  <a:pt x="5059881" y="1265883"/>
                  <a:pt x="5060879" y="1270554"/>
                </a:cubicBezTo>
                <a:cubicBezTo>
                  <a:pt x="5065550" y="1269557"/>
                  <a:pt x="5065550" y="1269557"/>
                  <a:pt x="5065550" y="1269557"/>
                </a:cubicBezTo>
                <a:cubicBezTo>
                  <a:pt x="5064551" y="1264886"/>
                  <a:pt x="5064551" y="1264886"/>
                  <a:pt x="5063554" y="1260214"/>
                </a:cubicBezTo>
                <a:cubicBezTo>
                  <a:pt x="5063554" y="1260214"/>
                  <a:pt x="5079564" y="1266562"/>
                  <a:pt x="5085233" y="1270236"/>
                </a:cubicBezTo>
                <a:cubicBezTo>
                  <a:pt x="5085233" y="1270236"/>
                  <a:pt x="5089903" y="1269239"/>
                  <a:pt x="5089903" y="1269239"/>
                </a:cubicBezTo>
                <a:cubicBezTo>
                  <a:pt x="5091899" y="1278580"/>
                  <a:pt x="5081559" y="1275906"/>
                  <a:pt x="5092897" y="1283251"/>
                </a:cubicBezTo>
                <a:cubicBezTo>
                  <a:pt x="5091899" y="1278580"/>
                  <a:pt x="5128587" y="1290278"/>
                  <a:pt x="5135255" y="1298622"/>
                </a:cubicBezTo>
                <a:cubicBezTo>
                  <a:pt x="5140923" y="1302296"/>
                  <a:pt x="5140923" y="1302296"/>
                  <a:pt x="5140923" y="1302296"/>
                </a:cubicBezTo>
                <a:cubicBezTo>
                  <a:pt x="5136253" y="1303293"/>
                  <a:pt x="5136253" y="1303293"/>
                  <a:pt x="5136253" y="1303293"/>
                </a:cubicBezTo>
                <a:cubicBezTo>
                  <a:pt x="5135255" y="1298622"/>
                  <a:pt x="5130583" y="1299621"/>
                  <a:pt x="5125914" y="1300618"/>
                </a:cubicBezTo>
                <a:cubicBezTo>
                  <a:pt x="5126911" y="1305290"/>
                  <a:pt x="5126911" y="1305290"/>
                  <a:pt x="5126911" y="1305290"/>
                </a:cubicBezTo>
                <a:cubicBezTo>
                  <a:pt x="5136253" y="1303293"/>
                  <a:pt x="5137251" y="1307965"/>
                  <a:pt x="5141923" y="1306967"/>
                </a:cubicBezTo>
                <a:cubicBezTo>
                  <a:pt x="5161603" y="1307645"/>
                  <a:pt x="5162603" y="1312318"/>
                  <a:pt x="5185279" y="1327010"/>
                </a:cubicBezTo>
                <a:cubicBezTo>
                  <a:pt x="5185279" y="1327010"/>
                  <a:pt x="5189949" y="1326012"/>
                  <a:pt x="5188951" y="1321339"/>
                </a:cubicBezTo>
                <a:cubicBezTo>
                  <a:pt x="5194619" y="1325013"/>
                  <a:pt x="5200289" y="1328686"/>
                  <a:pt x="5201287" y="1333357"/>
                </a:cubicBezTo>
                <a:cubicBezTo>
                  <a:pt x="5206956" y="1337031"/>
                  <a:pt x="5212625" y="1340704"/>
                  <a:pt x="5212625" y="1340704"/>
                </a:cubicBezTo>
                <a:cubicBezTo>
                  <a:pt x="5223963" y="1348049"/>
                  <a:pt x="5228635" y="1347052"/>
                  <a:pt x="5234302" y="1350726"/>
                </a:cubicBezTo>
                <a:cubicBezTo>
                  <a:pt x="5244643" y="1353399"/>
                  <a:pt x="5255981" y="1360746"/>
                  <a:pt x="5261651" y="1364420"/>
                </a:cubicBezTo>
                <a:cubicBezTo>
                  <a:pt x="5262648" y="1369090"/>
                  <a:pt x="5262648" y="1369090"/>
                  <a:pt x="5263645" y="1373761"/>
                </a:cubicBezTo>
                <a:cubicBezTo>
                  <a:pt x="5268317" y="1372762"/>
                  <a:pt x="5269315" y="1377435"/>
                  <a:pt x="5269315" y="1377435"/>
                </a:cubicBezTo>
                <a:cubicBezTo>
                  <a:pt x="5273985" y="1376438"/>
                  <a:pt x="5274984" y="1381108"/>
                  <a:pt x="5279654" y="1380109"/>
                </a:cubicBezTo>
                <a:cubicBezTo>
                  <a:pt x="5279654" y="1380109"/>
                  <a:pt x="5284325" y="1379110"/>
                  <a:pt x="5284325" y="1379110"/>
                </a:cubicBezTo>
                <a:cubicBezTo>
                  <a:pt x="5289994" y="1382784"/>
                  <a:pt x="5301333" y="1390131"/>
                  <a:pt x="5307001" y="1393803"/>
                </a:cubicBezTo>
                <a:cubicBezTo>
                  <a:pt x="5307001" y="1393803"/>
                  <a:pt x="5307001" y="1393803"/>
                  <a:pt x="5311671" y="1392806"/>
                </a:cubicBezTo>
                <a:cubicBezTo>
                  <a:pt x="5329677" y="1408496"/>
                  <a:pt x="5352353" y="1423188"/>
                  <a:pt x="5374031" y="1433210"/>
                </a:cubicBezTo>
                <a:cubicBezTo>
                  <a:pt x="5375029" y="1437880"/>
                  <a:pt x="5375029" y="1437880"/>
                  <a:pt x="5375029" y="1437880"/>
                </a:cubicBezTo>
                <a:cubicBezTo>
                  <a:pt x="5375029" y="1437880"/>
                  <a:pt x="5379701" y="1436882"/>
                  <a:pt x="5379701" y="1436882"/>
                </a:cubicBezTo>
                <a:cubicBezTo>
                  <a:pt x="5420381" y="1467264"/>
                  <a:pt x="5461061" y="1497648"/>
                  <a:pt x="5497073" y="1529027"/>
                </a:cubicBezTo>
                <a:cubicBezTo>
                  <a:pt x="5515075" y="1544718"/>
                  <a:pt x="5555757" y="1575100"/>
                  <a:pt x="5580429" y="1599135"/>
                </a:cubicBezTo>
                <a:cubicBezTo>
                  <a:pt x="5591766" y="1606481"/>
                  <a:pt x="5594761" y="1620493"/>
                  <a:pt x="5606099" y="1627840"/>
                </a:cubicBezTo>
                <a:cubicBezTo>
                  <a:pt x="5649774" y="1672234"/>
                  <a:pt x="5711133" y="1707968"/>
                  <a:pt x="5746464" y="1759030"/>
                </a:cubicBezTo>
                <a:cubicBezTo>
                  <a:pt x="5752134" y="1762703"/>
                  <a:pt x="5753131" y="1767373"/>
                  <a:pt x="5757803" y="1766375"/>
                </a:cubicBezTo>
                <a:cubicBezTo>
                  <a:pt x="5754129" y="1772044"/>
                  <a:pt x="5758800" y="1771047"/>
                  <a:pt x="5758800" y="1771047"/>
                </a:cubicBezTo>
                <a:cubicBezTo>
                  <a:pt x="5775807" y="1782066"/>
                  <a:pt x="5788142" y="1794084"/>
                  <a:pt x="5801477" y="1810771"/>
                </a:cubicBezTo>
                <a:cubicBezTo>
                  <a:pt x="5801477" y="1810771"/>
                  <a:pt x="5802475" y="1815443"/>
                  <a:pt x="5807146" y="1814445"/>
                </a:cubicBezTo>
                <a:cubicBezTo>
                  <a:pt x="5808143" y="1819115"/>
                  <a:pt x="5808143" y="1819115"/>
                  <a:pt x="5812815" y="1818118"/>
                </a:cubicBezTo>
                <a:cubicBezTo>
                  <a:pt x="5826149" y="1834806"/>
                  <a:pt x="5845151" y="1855167"/>
                  <a:pt x="5863156" y="1870858"/>
                </a:cubicBezTo>
                <a:cubicBezTo>
                  <a:pt x="5862157" y="1866187"/>
                  <a:pt x="5855491" y="1857843"/>
                  <a:pt x="5854493" y="1853171"/>
                </a:cubicBezTo>
                <a:cubicBezTo>
                  <a:pt x="5854493" y="1853171"/>
                  <a:pt x="5859165" y="1852174"/>
                  <a:pt x="5860163" y="1856844"/>
                </a:cubicBezTo>
                <a:cubicBezTo>
                  <a:pt x="5860163" y="1856844"/>
                  <a:pt x="5860163" y="1856844"/>
                  <a:pt x="5861160" y="1861515"/>
                </a:cubicBezTo>
                <a:cubicBezTo>
                  <a:pt x="5861160" y="1861515"/>
                  <a:pt x="5865831" y="1860516"/>
                  <a:pt x="5865831" y="1860516"/>
                </a:cubicBezTo>
                <a:cubicBezTo>
                  <a:pt x="5870503" y="1859519"/>
                  <a:pt x="5870503" y="1859519"/>
                  <a:pt x="5870503" y="1859519"/>
                </a:cubicBezTo>
                <a:cubicBezTo>
                  <a:pt x="5871500" y="1864190"/>
                  <a:pt x="5876171" y="1863192"/>
                  <a:pt x="5876171" y="1863192"/>
                </a:cubicBezTo>
                <a:cubicBezTo>
                  <a:pt x="5882839" y="1871536"/>
                  <a:pt x="5888507" y="1875210"/>
                  <a:pt x="5901841" y="1891897"/>
                </a:cubicBezTo>
                <a:cubicBezTo>
                  <a:pt x="5900842" y="1887226"/>
                  <a:pt x="5900842" y="1887226"/>
                  <a:pt x="5900842" y="1887226"/>
                </a:cubicBezTo>
                <a:cubicBezTo>
                  <a:pt x="5906513" y="1890900"/>
                  <a:pt x="5906513" y="1890900"/>
                  <a:pt x="5906513" y="1890900"/>
                </a:cubicBezTo>
                <a:cubicBezTo>
                  <a:pt x="5913179" y="1899244"/>
                  <a:pt x="5913179" y="1899244"/>
                  <a:pt x="5913179" y="1899244"/>
                </a:cubicBezTo>
                <a:cubicBezTo>
                  <a:pt x="5907509" y="1895570"/>
                  <a:pt x="5901841" y="1891897"/>
                  <a:pt x="5897169" y="1892896"/>
                </a:cubicBezTo>
                <a:cubicBezTo>
                  <a:pt x="5902839" y="1896569"/>
                  <a:pt x="5903837" y="1901240"/>
                  <a:pt x="5904836" y="1905910"/>
                </a:cubicBezTo>
                <a:cubicBezTo>
                  <a:pt x="5904836" y="1905910"/>
                  <a:pt x="5900163" y="1906909"/>
                  <a:pt x="5900163" y="1906909"/>
                </a:cubicBezTo>
                <a:cubicBezTo>
                  <a:pt x="5900163" y="1906909"/>
                  <a:pt x="5901161" y="1911580"/>
                  <a:pt x="5901161" y="1911580"/>
                </a:cubicBezTo>
                <a:cubicBezTo>
                  <a:pt x="5906831" y="1915253"/>
                  <a:pt x="5907828" y="1919924"/>
                  <a:pt x="5911502" y="1914255"/>
                </a:cubicBezTo>
                <a:cubicBezTo>
                  <a:pt x="5914495" y="1928268"/>
                  <a:pt x="5920164" y="1931940"/>
                  <a:pt x="5925833" y="1935614"/>
                </a:cubicBezTo>
                <a:cubicBezTo>
                  <a:pt x="5922160" y="1941283"/>
                  <a:pt x="5922160" y="1941283"/>
                  <a:pt x="5922160" y="1941283"/>
                </a:cubicBezTo>
                <a:cubicBezTo>
                  <a:pt x="5929825" y="1954298"/>
                  <a:pt x="5936493" y="1962642"/>
                  <a:pt x="5943160" y="1970986"/>
                </a:cubicBezTo>
                <a:cubicBezTo>
                  <a:pt x="5947829" y="1969987"/>
                  <a:pt x="5948829" y="1974660"/>
                  <a:pt x="5948829" y="1974660"/>
                </a:cubicBezTo>
                <a:cubicBezTo>
                  <a:pt x="5953499" y="1973661"/>
                  <a:pt x="5954497" y="1978332"/>
                  <a:pt x="5955496" y="1983002"/>
                </a:cubicBezTo>
                <a:cubicBezTo>
                  <a:pt x="5956493" y="1987674"/>
                  <a:pt x="5962162" y="1991348"/>
                  <a:pt x="5965836" y="1985679"/>
                </a:cubicBezTo>
                <a:cubicBezTo>
                  <a:pt x="5966833" y="1990349"/>
                  <a:pt x="5966833" y="1990349"/>
                  <a:pt x="5966833" y="1990349"/>
                </a:cubicBezTo>
                <a:cubicBezTo>
                  <a:pt x="5967831" y="1995019"/>
                  <a:pt x="5967831" y="1995019"/>
                  <a:pt x="5963161" y="1996018"/>
                </a:cubicBezTo>
                <a:cubicBezTo>
                  <a:pt x="5963161" y="1996018"/>
                  <a:pt x="5964158" y="2000689"/>
                  <a:pt x="5964158" y="2000689"/>
                </a:cubicBezTo>
                <a:cubicBezTo>
                  <a:pt x="5964158" y="2000689"/>
                  <a:pt x="5969828" y="2004363"/>
                  <a:pt x="5969828" y="2004363"/>
                </a:cubicBezTo>
                <a:cubicBezTo>
                  <a:pt x="5968829" y="1999692"/>
                  <a:pt x="5973499" y="1998694"/>
                  <a:pt x="5973499" y="1998694"/>
                </a:cubicBezTo>
                <a:cubicBezTo>
                  <a:pt x="5972502" y="1994021"/>
                  <a:pt x="5972502" y="1994021"/>
                  <a:pt x="5972502" y="1994021"/>
                </a:cubicBezTo>
                <a:cubicBezTo>
                  <a:pt x="5972502" y="1994021"/>
                  <a:pt x="5972502" y="1994021"/>
                  <a:pt x="5971505" y="1989352"/>
                </a:cubicBezTo>
                <a:cubicBezTo>
                  <a:pt x="5976176" y="1988354"/>
                  <a:pt x="5976176" y="1988354"/>
                  <a:pt x="5975177" y="1983681"/>
                </a:cubicBezTo>
                <a:cubicBezTo>
                  <a:pt x="5975177" y="1983681"/>
                  <a:pt x="5975177" y="1983681"/>
                  <a:pt x="5979849" y="1982684"/>
                </a:cubicBezTo>
                <a:cubicBezTo>
                  <a:pt x="5980846" y="1987355"/>
                  <a:pt x="5980846" y="1987355"/>
                  <a:pt x="5986515" y="1991028"/>
                </a:cubicBezTo>
                <a:cubicBezTo>
                  <a:pt x="5986515" y="1991028"/>
                  <a:pt x="5986515" y="1991028"/>
                  <a:pt x="5987513" y="1995699"/>
                </a:cubicBezTo>
                <a:cubicBezTo>
                  <a:pt x="5987513" y="1995699"/>
                  <a:pt x="5987513" y="1995699"/>
                  <a:pt x="5983841" y="2001368"/>
                </a:cubicBezTo>
                <a:cubicBezTo>
                  <a:pt x="5984838" y="2006039"/>
                  <a:pt x="5990507" y="2009712"/>
                  <a:pt x="5991504" y="2014383"/>
                </a:cubicBezTo>
                <a:cubicBezTo>
                  <a:pt x="5992501" y="2019056"/>
                  <a:pt x="5992501" y="2019056"/>
                  <a:pt x="5997174" y="2018057"/>
                </a:cubicBezTo>
                <a:lnTo>
                  <a:pt x="5996177" y="2013386"/>
                </a:lnTo>
                <a:cubicBezTo>
                  <a:pt x="5996177" y="2013386"/>
                  <a:pt x="5990507" y="2009712"/>
                  <a:pt x="5989508" y="2005041"/>
                </a:cubicBezTo>
                <a:cubicBezTo>
                  <a:pt x="5989508" y="2005041"/>
                  <a:pt x="5993182" y="1999373"/>
                  <a:pt x="5993182" y="1999373"/>
                </a:cubicBezTo>
                <a:cubicBezTo>
                  <a:pt x="5994181" y="2004043"/>
                  <a:pt x="5999848" y="2007716"/>
                  <a:pt x="5999848" y="2007716"/>
                </a:cubicBezTo>
                <a:cubicBezTo>
                  <a:pt x="6008513" y="2025402"/>
                  <a:pt x="6016176" y="2038418"/>
                  <a:pt x="6017173" y="2043089"/>
                </a:cubicBezTo>
                <a:cubicBezTo>
                  <a:pt x="6017173" y="2043089"/>
                  <a:pt x="6012503" y="2044088"/>
                  <a:pt x="6013501" y="2048758"/>
                </a:cubicBezTo>
                <a:cubicBezTo>
                  <a:pt x="6013501" y="2048758"/>
                  <a:pt x="6007833" y="2045085"/>
                  <a:pt x="6002163" y="2041411"/>
                </a:cubicBezTo>
                <a:cubicBezTo>
                  <a:pt x="6012822" y="2068440"/>
                  <a:pt x="6024159" y="2075787"/>
                  <a:pt x="6039490" y="2101816"/>
                </a:cubicBezTo>
                <a:cubicBezTo>
                  <a:pt x="6042164" y="2091476"/>
                  <a:pt x="6058493" y="2122176"/>
                  <a:pt x="6064163" y="2125850"/>
                </a:cubicBezTo>
                <a:cubicBezTo>
                  <a:pt x="6068833" y="2124853"/>
                  <a:pt x="6068833" y="2124853"/>
                  <a:pt x="6068833" y="2124853"/>
                </a:cubicBezTo>
                <a:cubicBezTo>
                  <a:pt x="6069829" y="2129524"/>
                  <a:pt x="6075499" y="2133197"/>
                  <a:pt x="6076497" y="2137868"/>
                </a:cubicBezTo>
                <a:cubicBezTo>
                  <a:pt x="6080171" y="2132198"/>
                  <a:pt x="6080171" y="2132198"/>
                  <a:pt x="6080171" y="2132198"/>
                </a:cubicBezTo>
                <a:cubicBezTo>
                  <a:pt x="6080171" y="2132198"/>
                  <a:pt x="6081170" y="2136869"/>
                  <a:pt x="6081170" y="2136869"/>
                </a:cubicBezTo>
                <a:cubicBezTo>
                  <a:pt x="6087836" y="2145213"/>
                  <a:pt x="6088835" y="2149885"/>
                  <a:pt x="6095499" y="2158228"/>
                </a:cubicBezTo>
                <a:cubicBezTo>
                  <a:pt x="6101169" y="2161901"/>
                  <a:pt x="6102167" y="2166572"/>
                  <a:pt x="6108834" y="2174916"/>
                </a:cubicBezTo>
                <a:cubicBezTo>
                  <a:pt x="6105160" y="2180586"/>
                  <a:pt x="6117496" y="2192603"/>
                  <a:pt x="6118495" y="2197274"/>
                </a:cubicBezTo>
                <a:cubicBezTo>
                  <a:pt x="6128835" y="2199948"/>
                  <a:pt x="6128835" y="2199948"/>
                  <a:pt x="6133507" y="2198951"/>
                </a:cubicBezTo>
                <a:cubicBezTo>
                  <a:pt x="6134505" y="2203622"/>
                  <a:pt x="6135503" y="2208293"/>
                  <a:pt x="6135503" y="2208293"/>
                </a:cubicBezTo>
                <a:cubicBezTo>
                  <a:pt x="6130831" y="2209292"/>
                  <a:pt x="6129833" y="2204621"/>
                  <a:pt x="6130831" y="2209292"/>
                </a:cubicBezTo>
                <a:cubicBezTo>
                  <a:pt x="6130831" y="2209292"/>
                  <a:pt x="6130831" y="2209292"/>
                  <a:pt x="6131829" y="2213962"/>
                </a:cubicBezTo>
                <a:cubicBezTo>
                  <a:pt x="6132827" y="2218633"/>
                  <a:pt x="6132827" y="2218633"/>
                  <a:pt x="6132827" y="2218633"/>
                </a:cubicBezTo>
                <a:cubicBezTo>
                  <a:pt x="6132827" y="2218633"/>
                  <a:pt x="6129153" y="2224302"/>
                  <a:pt x="6124482" y="2225300"/>
                </a:cubicBezTo>
                <a:cubicBezTo>
                  <a:pt x="6145800" y="2279356"/>
                  <a:pt x="6185123" y="2349102"/>
                  <a:pt x="6219136" y="2371140"/>
                </a:cubicBezTo>
                <a:cubicBezTo>
                  <a:pt x="6217458" y="2386151"/>
                  <a:pt x="6223127" y="2389824"/>
                  <a:pt x="6233467" y="2392499"/>
                </a:cubicBezTo>
                <a:cubicBezTo>
                  <a:pt x="6235463" y="2401842"/>
                  <a:pt x="6237459" y="2411185"/>
                  <a:pt x="6244127" y="2419528"/>
                </a:cubicBezTo>
                <a:cubicBezTo>
                  <a:pt x="6250794" y="2427871"/>
                  <a:pt x="6253787" y="2441885"/>
                  <a:pt x="6260453" y="2450229"/>
                </a:cubicBezTo>
                <a:cubicBezTo>
                  <a:pt x="6268118" y="2463244"/>
                  <a:pt x="6272110" y="2481928"/>
                  <a:pt x="6279775" y="2494943"/>
                </a:cubicBezTo>
                <a:cubicBezTo>
                  <a:pt x="6281771" y="2504286"/>
                  <a:pt x="6289436" y="2517300"/>
                  <a:pt x="6295105" y="2520973"/>
                </a:cubicBezTo>
                <a:cubicBezTo>
                  <a:pt x="6296102" y="2525645"/>
                  <a:pt x="6296102" y="2525645"/>
                  <a:pt x="6296102" y="2525645"/>
                </a:cubicBezTo>
                <a:cubicBezTo>
                  <a:pt x="6303768" y="2538660"/>
                  <a:pt x="6305764" y="2548001"/>
                  <a:pt x="6313429" y="2561017"/>
                </a:cubicBezTo>
                <a:cubicBezTo>
                  <a:pt x="6315423" y="2570357"/>
                  <a:pt x="6322091" y="2578701"/>
                  <a:pt x="6329756" y="2591718"/>
                </a:cubicBezTo>
                <a:cubicBezTo>
                  <a:pt x="6328079" y="2606728"/>
                  <a:pt x="6332749" y="2605731"/>
                  <a:pt x="6337421" y="2604732"/>
                </a:cubicBezTo>
                <a:cubicBezTo>
                  <a:pt x="6338419" y="2609405"/>
                  <a:pt x="6338419" y="2609405"/>
                  <a:pt x="6338419" y="2609405"/>
                </a:cubicBezTo>
                <a:cubicBezTo>
                  <a:pt x="6339417" y="2614074"/>
                  <a:pt x="6335743" y="2619745"/>
                  <a:pt x="6336741" y="2624414"/>
                </a:cubicBezTo>
                <a:cubicBezTo>
                  <a:pt x="6336741" y="2624414"/>
                  <a:pt x="6337739" y="2629085"/>
                  <a:pt x="6337739" y="2629085"/>
                </a:cubicBezTo>
                <a:cubicBezTo>
                  <a:pt x="6338737" y="2633756"/>
                  <a:pt x="6338737" y="2633756"/>
                  <a:pt x="6344407" y="2637430"/>
                </a:cubicBezTo>
                <a:cubicBezTo>
                  <a:pt x="6344407" y="2637430"/>
                  <a:pt x="6344407" y="2637430"/>
                  <a:pt x="6349077" y="2636431"/>
                </a:cubicBezTo>
                <a:cubicBezTo>
                  <a:pt x="6354067" y="2659786"/>
                  <a:pt x="6354067" y="2659786"/>
                  <a:pt x="6354067" y="2659786"/>
                </a:cubicBezTo>
                <a:cubicBezTo>
                  <a:pt x="6354067" y="2659786"/>
                  <a:pt x="6359736" y="2663460"/>
                  <a:pt x="6359736" y="2663460"/>
                </a:cubicBezTo>
                <a:cubicBezTo>
                  <a:pt x="6359736" y="2663460"/>
                  <a:pt x="6358737" y="2658789"/>
                  <a:pt x="6358737" y="2658789"/>
                </a:cubicBezTo>
                <a:cubicBezTo>
                  <a:pt x="6349077" y="2636431"/>
                  <a:pt x="6349077" y="2636431"/>
                  <a:pt x="6349077" y="2636431"/>
                </a:cubicBezTo>
                <a:cubicBezTo>
                  <a:pt x="6349077" y="2636431"/>
                  <a:pt x="6353747" y="2635434"/>
                  <a:pt x="6353747" y="2635434"/>
                </a:cubicBezTo>
                <a:cubicBezTo>
                  <a:pt x="6354747" y="2640106"/>
                  <a:pt x="6355743" y="2644776"/>
                  <a:pt x="6355743" y="2644776"/>
                </a:cubicBezTo>
                <a:cubicBezTo>
                  <a:pt x="6356743" y="2649446"/>
                  <a:pt x="6356743" y="2649446"/>
                  <a:pt x="6356743" y="2649446"/>
                </a:cubicBezTo>
                <a:cubicBezTo>
                  <a:pt x="6357740" y="2654118"/>
                  <a:pt x="6363410" y="2657790"/>
                  <a:pt x="6364407" y="2662461"/>
                </a:cubicBezTo>
                <a:cubicBezTo>
                  <a:pt x="6365405" y="2667133"/>
                  <a:pt x="6366403" y="2671804"/>
                  <a:pt x="6368398" y="2681145"/>
                </a:cubicBezTo>
                <a:cubicBezTo>
                  <a:pt x="6367401" y="2676475"/>
                  <a:pt x="6362729" y="2677473"/>
                  <a:pt x="6362729" y="2677473"/>
                </a:cubicBezTo>
                <a:cubicBezTo>
                  <a:pt x="6362729" y="2677473"/>
                  <a:pt x="6363728" y="2682144"/>
                  <a:pt x="6364725" y="2686814"/>
                </a:cubicBezTo>
                <a:cubicBezTo>
                  <a:pt x="6364725" y="2686814"/>
                  <a:pt x="6365723" y="2691487"/>
                  <a:pt x="6366721" y="2696158"/>
                </a:cubicBezTo>
                <a:cubicBezTo>
                  <a:pt x="6372391" y="2699831"/>
                  <a:pt x="6373387" y="2704500"/>
                  <a:pt x="6374387" y="2709173"/>
                </a:cubicBezTo>
                <a:cubicBezTo>
                  <a:pt x="6375383" y="2713843"/>
                  <a:pt x="6375383" y="2713843"/>
                  <a:pt x="6376383" y="2718513"/>
                </a:cubicBezTo>
                <a:cubicBezTo>
                  <a:pt x="6382051" y="2722187"/>
                  <a:pt x="6382051" y="2722187"/>
                  <a:pt x="6382051" y="2722187"/>
                </a:cubicBezTo>
                <a:cubicBezTo>
                  <a:pt x="6383050" y="2726858"/>
                  <a:pt x="6388719" y="2730531"/>
                  <a:pt x="6389717" y="2735202"/>
                </a:cubicBezTo>
                <a:cubicBezTo>
                  <a:pt x="6390715" y="2739873"/>
                  <a:pt x="6391713" y="2744545"/>
                  <a:pt x="6391713" y="2744545"/>
                </a:cubicBezTo>
                <a:cubicBezTo>
                  <a:pt x="6387041" y="2745542"/>
                  <a:pt x="6387041" y="2745542"/>
                  <a:pt x="6388038" y="2750212"/>
                </a:cubicBezTo>
                <a:cubicBezTo>
                  <a:pt x="6388038" y="2750212"/>
                  <a:pt x="6389037" y="2754885"/>
                  <a:pt x="6393708" y="2753886"/>
                </a:cubicBezTo>
                <a:cubicBezTo>
                  <a:pt x="6393708" y="2753886"/>
                  <a:pt x="6394705" y="2758557"/>
                  <a:pt x="6391033" y="2764226"/>
                </a:cubicBezTo>
                <a:cubicBezTo>
                  <a:pt x="6397701" y="2772572"/>
                  <a:pt x="6397701" y="2772572"/>
                  <a:pt x="6397701" y="2772572"/>
                </a:cubicBezTo>
                <a:cubicBezTo>
                  <a:pt x="6397701" y="2772572"/>
                  <a:pt x="6396703" y="2767899"/>
                  <a:pt x="6401373" y="2766901"/>
                </a:cubicBezTo>
                <a:cubicBezTo>
                  <a:pt x="6402371" y="2771573"/>
                  <a:pt x="6403369" y="2776243"/>
                  <a:pt x="6404367" y="2780914"/>
                </a:cubicBezTo>
                <a:cubicBezTo>
                  <a:pt x="6405364" y="2785585"/>
                  <a:pt x="6405364" y="2785585"/>
                  <a:pt x="6405364" y="2785585"/>
                </a:cubicBezTo>
                <a:cubicBezTo>
                  <a:pt x="6412031" y="2793929"/>
                  <a:pt x="6413030" y="2798601"/>
                  <a:pt x="6414027" y="2803272"/>
                </a:cubicBezTo>
                <a:cubicBezTo>
                  <a:pt x="6416023" y="2812613"/>
                  <a:pt x="6417022" y="2817284"/>
                  <a:pt x="6418019" y="2821954"/>
                </a:cubicBezTo>
                <a:cubicBezTo>
                  <a:pt x="6419017" y="2826627"/>
                  <a:pt x="6419017" y="2826627"/>
                  <a:pt x="6421013" y="2835968"/>
                </a:cubicBezTo>
                <a:cubicBezTo>
                  <a:pt x="6417341" y="2841638"/>
                  <a:pt x="6425005" y="2854652"/>
                  <a:pt x="6427000" y="2863995"/>
                </a:cubicBezTo>
                <a:cubicBezTo>
                  <a:pt x="6427999" y="2868666"/>
                  <a:pt x="6424325" y="2874335"/>
                  <a:pt x="6425323" y="2879006"/>
                </a:cubicBezTo>
                <a:cubicBezTo>
                  <a:pt x="6425323" y="2879006"/>
                  <a:pt x="6419655" y="2875334"/>
                  <a:pt x="6419655" y="2875334"/>
                </a:cubicBezTo>
                <a:cubicBezTo>
                  <a:pt x="6418657" y="2870661"/>
                  <a:pt x="6413985" y="2871660"/>
                  <a:pt x="6413985" y="2871660"/>
                </a:cubicBezTo>
                <a:cubicBezTo>
                  <a:pt x="6413985" y="2871660"/>
                  <a:pt x="6413985" y="2871660"/>
                  <a:pt x="6414983" y="2876331"/>
                </a:cubicBezTo>
                <a:cubicBezTo>
                  <a:pt x="6415981" y="2881001"/>
                  <a:pt x="6415981" y="2881001"/>
                  <a:pt x="6415981" y="2881001"/>
                </a:cubicBezTo>
                <a:cubicBezTo>
                  <a:pt x="6416979" y="2885672"/>
                  <a:pt x="6416979" y="2885672"/>
                  <a:pt x="6421651" y="2884673"/>
                </a:cubicBezTo>
                <a:cubicBezTo>
                  <a:pt x="6421651" y="2884673"/>
                  <a:pt x="6427318" y="2888347"/>
                  <a:pt x="6427318" y="2888347"/>
                </a:cubicBezTo>
                <a:cubicBezTo>
                  <a:pt x="6431991" y="2887350"/>
                  <a:pt x="6431991" y="2887350"/>
                  <a:pt x="6431991" y="2887350"/>
                </a:cubicBezTo>
                <a:cubicBezTo>
                  <a:pt x="6430992" y="2882679"/>
                  <a:pt x="6433667" y="2872339"/>
                  <a:pt x="6431673" y="2862996"/>
                </a:cubicBezTo>
                <a:cubicBezTo>
                  <a:pt x="6430674" y="2858326"/>
                  <a:pt x="6430674" y="2858326"/>
                  <a:pt x="6430674" y="2858326"/>
                </a:cubicBezTo>
                <a:cubicBezTo>
                  <a:pt x="6429677" y="2853655"/>
                  <a:pt x="6423009" y="2845311"/>
                  <a:pt x="6426681" y="2839641"/>
                </a:cubicBezTo>
                <a:cubicBezTo>
                  <a:pt x="6425685" y="2834970"/>
                  <a:pt x="6425685" y="2834970"/>
                  <a:pt x="6424687" y="2830300"/>
                </a:cubicBezTo>
                <a:cubicBezTo>
                  <a:pt x="6430354" y="2833972"/>
                  <a:pt x="6432351" y="2843315"/>
                  <a:pt x="6434347" y="2852656"/>
                </a:cubicBezTo>
                <a:cubicBezTo>
                  <a:pt x="6436343" y="2861998"/>
                  <a:pt x="6438339" y="2871341"/>
                  <a:pt x="6445005" y="2879684"/>
                </a:cubicBezTo>
                <a:cubicBezTo>
                  <a:pt x="6446003" y="2884355"/>
                  <a:pt x="6441332" y="2885354"/>
                  <a:pt x="6442331" y="2890025"/>
                </a:cubicBezTo>
                <a:cubicBezTo>
                  <a:pt x="6444325" y="2899366"/>
                  <a:pt x="6444325" y="2899366"/>
                  <a:pt x="6444325" y="2899366"/>
                </a:cubicBezTo>
                <a:cubicBezTo>
                  <a:pt x="6446321" y="2908707"/>
                  <a:pt x="6447319" y="2913380"/>
                  <a:pt x="6449315" y="2922721"/>
                </a:cubicBezTo>
                <a:cubicBezTo>
                  <a:pt x="6443648" y="2919049"/>
                  <a:pt x="6443648" y="2919049"/>
                  <a:pt x="6443648" y="2919049"/>
                </a:cubicBezTo>
                <a:cubicBezTo>
                  <a:pt x="6442649" y="2914378"/>
                  <a:pt x="6442649" y="2914378"/>
                  <a:pt x="6438977" y="2920046"/>
                </a:cubicBezTo>
                <a:cubicBezTo>
                  <a:pt x="6438977" y="2920046"/>
                  <a:pt x="6438977" y="2920046"/>
                  <a:pt x="6439974" y="2924716"/>
                </a:cubicBezTo>
                <a:cubicBezTo>
                  <a:pt x="6439974" y="2924716"/>
                  <a:pt x="6440971" y="2929388"/>
                  <a:pt x="6440971" y="2929388"/>
                </a:cubicBezTo>
                <a:cubicBezTo>
                  <a:pt x="6446641" y="2933062"/>
                  <a:pt x="6446641" y="2933062"/>
                  <a:pt x="6446641" y="2933062"/>
                </a:cubicBezTo>
                <a:cubicBezTo>
                  <a:pt x="6446641" y="2933062"/>
                  <a:pt x="6447639" y="2937733"/>
                  <a:pt x="6447639" y="2937733"/>
                </a:cubicBezTo>
                <a:cubicBezTo>
                  <a:pt x="6447639" y="2937733"/>
                  <a:pt x="6447639" y="2937733"/>
                  <a:pt x="6448636" y="2942403"/>
                </a:cubicBezTo>
                <a:cubicBezTo>
                  <a:pt x="6449635" y="2947074"/>
                  <a:pt x="6456301" y="2955418"/>
                  <a:pt x="6457299" y="2960089"/>
                </a:cubicBezTo>
                <a:cubicBezTo>
                  <a:pt x="6460291" y="2974102"/>
                  <a:pt x="6465961" y="2977776"/>
                  <a:pt x="6462289" y="2983446"/>
                </a:cubicBezTo>
                <a:cubicBezTo>
                  <a:pt x="6457619" y="2984443"/>
                  <a:pt x="6458617" y="2989113"/>
                  <a:pt x="6458617" y="2989113"/>
                </a:cubicBezTo>
                <a:cubicBezTo>
                  <a:pt x="6458617" y="2989113"/>
                  <a:pt x="6453944" y="2990112"/>
                  <a:pt x="6452947" y="2985442"/>
                </a:cubicBezTo>
                <a:cubicBezTo>
                  <a:pt x="6448955" y="2966757"/>
                  <a:pt x="6444963" y="2948073"/>
                  <a:pt x="6436301" y="2930386"/>
                </a:cubicBezTo>
                <a:cubicBezTo>
                  <a:pt x="6435303" y="2925715"/>
                  <a:pt x="6435303" y="2925715"/>
                  <a:pt x="6435303" y="2925715"/>
                </a:cubicBezTo>
                <a:cubicBezTo>
                  <a:pt x="6430633" y="2926712"/>
                  <a:pt x="6431630" y="2931384"/>
                  <a:pt x="6431630" y="2931384"/>
                </a:cubicBezTo>
                <a:cubicBezTo>
                  <a:pt x="6440292" y="2949070"/>
                  <a:pt x="6444285" y="2967756"/>
                  <a:pt x="6448275" y="2986439"/>
                </a:cubicBezTo>
                <a:cubicBezTo>
                  <a:pt x="6443605" y="2987437"/>
                  <a:pt x="6438934" y="2988434"/>
                  <a:pt x="6436259" y="2998774"/>
                </a:cubicBezTo>
                <a:cubicBezTo>
                  <a:pt x="6441249" y="3022129"/>
                  <a:pt x="6432905" y="3028797"/>
                  <a:pt x="6437895" y="3052152"/>
                </a:cubicBezTo>
                <a:cubicBezTo>
                  <a:pt x="6427511" y="3117864"/>
                  <a:pt x="6434137" y="3194596"/>
                  <a:pt x="6440443" y="3246975"/>
                </a:cubicBezTo>
                <a:cubicBezTo>
                  <a:pt x="6441441" y="3251646"/>
                  <a:pt x="6441441" y="3251646"/>
                  <a:pt x="6441441" y="3251646"/>
                </a:cubicBezTo>
                <a:cubicBezTo>
                  <a:pt x="6441441" y="3251646"/>
                  <a:pt x="6442439" y="3256318"/>
                  <a:pt x="6442439" y="3256318"/>
                </a:cubicBezTo>
                <a:cubicBezTo>
                  <a:pt x="6447110" y="3255320"/>
                  <a:pt x="6447110" y="3255320"/>
                  <a:pt x="6446113" y="3250648"/>
                </a:cubicBezTo>
                <a:cubicBezTo>
                  <a:pt x="6439805" y="3198269"/>
                  <a:pt x="6434179" y="3126208"/>
                  <a:pt x="6444561" y="3060496"/>
                </a:cubicBezTo>
                <a:cubicBezTo>
                  <a:pt x="6445559" y="3065167"/>
                  <a:pt x="6445559" y="3065167"/>
                  <a:pt x="6445559" y="3065167"/>
                </a:cubicBezTo>
                <a:cubicBezTo>
                  <a:pt x="6450230" y="3064168"/>
                  <a:pt x="6449231" y="3059497"/>
                  <a:pt x="6452905" y="3053828"/>
                </a:cubicBezTo>
                <a:cubicBezTo>
                  <a:pt x="6453903" y="3058500"/>
                  <a:pt x="6454901" y="3063171"/>
                  <a:pt x="6455899" y="3067841"/>
                </a:cubicBezTo>
                <a:cubicBezTo>
                  <a:pt x="6455899" y="3067841"/>
                  <a:pt x="6455899" y="3067841"/>
                  <a:pt x="6451227" y="3068840"/>
                </a:cubicBezTo>
                <a:cubicBezTo>
                  <a:pt x="6452226" y="3073511"/>
                  <a:pt x="6452226" y="3073511"/>
                  <a:pt x="6452226" y="3073511"/>
                </a:cubicBezTo>
                <a:cubicBezTo>
                  <a:pt x="6452226" y="3073511"/>
                  <a:pt x="6452226" y="3073511"/>
                  <a:pt x="6453223" y="3078181"/>
                </a:cubicBezTo>
                <a:cubicBezTo>
                  <a:pt x="6453223" y="3078181"/>
                  <a:pt x="6457895" y="3077183"/>
                  <a:pt x="6457895" y="3077183"/>
                </a:cubicBezTo>
                <a:cubicBezTo>
                  <a:pt x="6455219" y="3087523"/>
                  <a:pt x="6457215" y="3096865"/>
                  <a:pt x="6458213" y="3101536"/>
                </a:cubicBezTo>
                <a:cubicBezTo>
                  <a:pt x="6459212" y="3106207"/>
                  <a:pt x="6459212" y="3106207"/>
                  <a:pt x="6460209" y="3110879"/>
                </a:cubicBezTo>
                <a:cubicBezTo>
                  <a:pt x="6461207" y="3115548"/>
                  <a:pt x="6462205" y="3120221"/>
                  <a:pt x="6463203" y="3124891"/>
                </a:cubicBezTo>
                <a:lnTo>
                  <a:pt x="6464201" y="3129561"/>
                </a:lnTo>
                <a:cubicBezTo>
                  <a:pt x="6459529" y="3130560"/>
                  <a:pt x="6459529" y="3130560"/>
                  <a:pt x="6460527" y="3135231"/>
                </a:cubicBezTo>
                <a:cubicBezTo>
                  <a:pt x="6461525" y="3139903"/>
                  <a:pt x="6461525" y="3139903"/>
                  <a:pt x="6462523" y="3144574"/>
                </a:cubicBezTo>
                <a:cubicBezTo>
                  <a:pt x="6462523" y="3144574"/>
                  <a:pt x="6468192" y="3148246"/>
                  <a:pt x="6468192" y="3148246"/>
                </a:cubicBezTo>
                <a:cubicBezTo>
                  <a:pt x="6480848" y="3184617"/>
                  <a:pt x="6488831" y="3221985"/>
                  <a:pt x="6492143" y="3260351"/>
                </a:cubicBezTo>
                <a:cubicBezTo>
                  <a:pt x="6491463" y="3280033"/>
                  <a:pt x="6494457" y="3294046"/>
                  <a:pt x="6493779" y="3313728"/>
                </a:cubicBezTo>
                <a:cubicBezTo>
                  <a:pt x="6493779" y="3313728"/>
                  <a:pt x="6498449" y="3312730"/>
                  <a:pt x="6497452" y="3308059"/>
                </a:cubicBezTo>
                <a:cubicBezTo>
                  <a:pt x="6499767" y="3341754"/>
                  <a:pt x="6505755" y="3369779"/>
                  <a:pt x="6508067" y="3403475"/>
                </a:cubicBezTo>
                <a:cubicBezTo>
                  <a:pt x="6509067" y="3408146"/>
                  <a:pt x="6509067" y="3408146"/>
                  <a:pt x="6513737" y="3407147"/>
                </a:cubicBezTo>
                <a:cubicBezTo>
                  <a:pt x="6515734" y="3416490"/>
                  <a:pt x="6512060" y="3422158"/>
                  <a:pt x="6514056" y="3431501"/>
                </a:cubicBezTo>
                <a:cubicBezTo>
                  <a:pt x="6513059" y="3426829"/>
                  <a:pt x="6509385" y="3432498"/>
                  <a:pt x="6510383" y="3437170"/>
                </a:cubicBezTo>
                <a:cubicBezTo>
                  <a:pt x="6515053" y="3436171"/>
                  <a:pt x="6516052" y="3440844"/>
                  <a:pt x="6517049" y="3445513"/>
                </a:cubicBezTo>
                <a:cubicBezTo>
                  <a:pt x="6519045" y="3454856"/>
                  <a:pt x="6516370" y="3465195"/>
                  <a:pt x="6518367" y="3474537"/>
                </a:cubicBezTo>
                <a:cubicBezTo>
                  <a:pt x="6518367" y="3474537"/>
                  <a:pt x="6519363" y="3479209"/>
                  <a:pt x="6519363" y="3479209"/>
                </a:cubicBezTo>
                <a:cubicBezTo>
                  <a:pt x="6520363" y="3483879"/>
                  <a:pt x="6516690" y="3489549"/>
                  <a:pt x="6517687" y="3494220"/>
                </a:cubicBezTo>
                <a:cubicBezTo>
                  <a:pt x="6518686" y="3498890"/>
                  <a:pt x="6518686" y="3498890"/>
                  <a:pt x="6518686" y="3498890"/>
                </a:cubicBezTo>
                <a:cubicBezTo>
                  <a:pt x="6518686" y="3498890"/>
                  <a:pt x="6519683" y="3503561"/>
                  <a:pt x="6519683" y="3503561"/>
                </a:cubicBezTo>
                <a:cubicBezTo>
                  <a:pt x="6521001" y="3532585"/>
                  <a:pt x="6517645" y="3562608"/>
                  <a:pt x="6517965" y="3586960"/>
                </a:cubicBezTo>
                <a:cubicBezTo>
                  <a:pt x="6517965" y="3586960"/>
                  <a:pt x="6524631" y="3595304"/>
                  <a:pt x="6520957" y="3600973"/>
                </a:cubicBezTo>
                <a:cubicBezTo>
                  <a:pt x="6520957" y="3600973"/>
                  <a:pt x="6521957" y="3605644"/>
                  <a:pt x="6521957" y="3605644"/>
                </a:cubicBezTo>
                <a:cubicBezTo>
                  <a:pt x="6520957" y="3600973"/>
                  <a:pt x="6523951" y="3614987"/>
                  <a:pt x="6525949" y="3624328"/>
                </a:cubicBezTo>
                <a:cubicBezTo>
                  <a:pt x="6525268" y="3644009"/>
                  <a:pt x="6519918" y="3664689"/>
                  <a:pt x="6518240" y="3679702"/>
                </a:cubicBezTo>
                <a:cubicBezTo>
                  <a:pt x="6511849" y="3764098"/>
                  <a:pt x="6506139" y="3828814"/>
                  <a:pt x="6499429" y="3888856"/>
                </a:cubicBezTo>
                <a:cubicBezTo>
                  <a:pt x="6500429" y="3893529"/>
                  <a:pt x="6500429" y="3893529"/>
                  <a:pt x="6500429" y="3893529"/>
                </a:cubicBezTo>
                <a:cubicBezTo>
                  <a:pt x="6496756" y="3899196"/>
                  <a:pt x="6496756" y="3899196"/>
                  <a:pt x="6496756" y="3899196"/>
                </a:cubicBezTo>
                <a:cubicBezTo>
                  <a:pt x="6489569" y="3922712"/>
                  <a:pt x="6482133" y="3945057"/>
                  <a:pt x="6474945" y="3968571"/>
                </a:cubicBezTo>
                <a:lnTo>
                  <a:pt x="6456817" y="4036740"/>
                </a:lnTo>
                <a:lnTo>
                  <a:pt x="6457067" y="4035275"/>
                </a:lnTo>
                <a:cubicBezTo>
                  <a:pt x="6457936" y="4028984"/>
                  <a:pt x="6458565" y="4023355"/>
                  <a:pt x="6458983" y="4019603"/>
                </a:cubicBezTo>
                <a:cubicBezTo>
                  <a:pt x="6457986" y="4014933"/>
                  <a:pt x="6461660" y="4009263"/>
                  <a:pt x="6461660" y="4009263"/>
                </a:cubicBezTo>
                <a:cubicBezTo>
                  <a:pt x="6467009" y="3988583"/>
                  <a:pt x="6474355" y="3977246"/>
                  <a:pt x="6468688" y="3973572"/>
                </a:cubicBezTo>
                <a:cubicBezTo>
                  <a:pt x="6477032" y="3966905"/>
                  <a:pt x="6480385" y="3936883"/>
                  <a:pt x="6480067" y="3912531"/>
                </a:cubicBezTo>
                <a:cubicBezTo>
                  <a:pt x="6479069" y="3907860"/>
                  <a:pt x="6478071" y="3903188"/>
                  <a:pt x="6482742" y="3902189"/>
                </a:cubicBezTo>
                <a:cubicBezTo>
                  <a:pt x="6482742" y="3902189"/>
                  <a:pt x="6486415" y="3896521"/>
                  <a:pt x="6485417" y="3891851"/>
                </a:cubicBezTo>
                <a:cubicBezTo>
                  <a:pt x="6484419" y="3887180"/>
                  <a:pt x="6483421" y="3882508"/>
                  <a:pt x="6479749" y="3888177"/>
                </a:cubicBezTo>
                <a:cubicBezTo>
                  <a:pt x="6475079" y="3889174"/>
                  <a:pt x="6472402" y="3899516"/>
                  <a:pt x="6469727" y="3909856"/>
                </a:cubicBezTo>
                <a:cubicBezTo>
                  <a:pt x="6470724" y="3914527"/>
                  <a:pt x="6470724" y="3914527"/>
                  <a:pt x="6470724" y="3914527"/>
                </a:cubicBezTo>
                <a:cubicBezTo>
                  <a:pt x="6460023" y="3955887"/>
                  <a:pt x="6453675" y="3971894"/>
                  <a:pt x="6451319" y="4006588"/>
                </a:cubicBezTo>
                <a:cubicBezTo>
                  <a:pt x="6451319" y="4006588"/>
                  <a:pt x="6452317" y="4011259"/>
                  <a:pt x="6452317" y="4011259"/>
                </a:cubicBezTo>
                <a:cubicBezTo>
                  <a:pt x="6448645" y="4016928"/>
                  <a:pt x="6442295" y="4032937"/>
                  <a:pt x="6438623" y="4038605"/>
                </a:cubicBezTo>
                <a:cubicBezTo>
                  <a:pt x="6445290" y="4046951"/>
                  <a:pt x="6435947" y="4048945"/>
                  <a:pt x="6430597" y="4069625"/>
                </a:cubicBezTo>
                <a:cubicBezTo>
                  <a:pt x="6427083" y="4087471"/>
                  <a:pt x="6423151" y="4109069"/>
                  <a:pt x="6417467" y="4131042"/>
                </a:cubicBezTo>
                <a:lnTo>
                  <a:pt x="6397652" y="4184394"/>
                </a:lnTo>
                <a:lnTo>
                  <a:pt x="6395501" y="4179691"/>
                </a:lnTo>
                <a:cubicBezTo>
                  <a:pt x="6374101" y="4262411"/>
                  <a:pt x="6346031" y="4336787"/>
                  <a:pt x="6310617" y="4422501"/>
                </a:cubicBezTo>
                <a:cubicBezTo>
                  <a:pt x="6310617" y="4422501"/>
                  <a:pt x="6305947" y="4423498"/>
                  <a:pt x="6305947" y="4423498"/>
                </a:cubicBezTo>
                <a:cubicBezTo>
                  <a:pt x="6306945" y="4428171"/>
                  <a:pt x="6306945" y="4428171"/>
                  <a:pt x="6306945" y="4428171"/>
                </a:cubicBezTo>
                <a:cubicBezTo>
                  <a:pt x="6306945" y="4428171"/>
                  <a:pt x="6306945" y="4428171"/>
                  <a:pt x="6307942" y="4432841"/>
                </a:cubicBezTo>
                <a:cubicBezTo>
                  <a:pt x="6304269" y="4438509"/>
                  <a:pt x="6295926" y="4445177"/>
                  <a:pt x="6292252" y="4450844"/>
                </a:cubicBezTo>
                <a:cubicBezTo>
                  <a:pt x="6304588" y="4462863"/>
                  <a:pt x="6277879" y="4497874"/>
                  <a:pt x="6268855" y="4524223"/>
                </a:cubicBezTo>
                <a:cubicBezTo>
                  <a:pt x="6263187" y="4520549"/>
                  <a:pt x="6270533" y="4509212"/>
                  <a:pt x="6265862" y="4510210"/>
                </a:cubicBezTo>
                <a:cubicBezTo>
                  <a:pt x="6247495" y="4538557"/>
                  <a:pt x="6276202" y="4512886"/>
                  <a:pt x="6258833" y="4545902"/>
                </a:cubicBezTo>
                <a:cubicBezTo>
                  <a:pt x="6254163" y="4546899"/>
                  <a:pt x="6257837" y="4541229"/>
                  <a:pt x="6253165" y="4542228"/>
                </a:cubicBezTo>
                <a:cubicBezTo>
                  <a:pt x="6241465" y="4578916"/>
                  <a:pt x="6218430" y="4608260"/>
                  <a:pt x="6214077" y="4633610"/>
                </a:cubicBezTo>
                <a:cubicBezTo>
                  <a:pt x="6214077" y="4633610"/>
                  <a:pt x="6216752" y="4623271"/>
                  <a:pt x="6209407" y="4634608"/>
                </a:cubicBezTo>
                <a:cubicBezTo>
                  <a:pt x="6209725" y="4658961"/>
                  <a:pt x="6184693" y="4678962"/>
                  <a:pt x="6170001" y="4701637"/>
                </a:cubicBezTo>
                <a:cubicBezTo>
                  <a:pt x="6161976" y="4732658"/>
                  <a:pt x="6143609" y="4761003"/>
                  <a:pt x="6124246" y="4784676"/>
                </a:cubicBezTo>
                <a:cubicBezTo>
                  <a:pt x="6114564" y="4796514"/>
                  <a:pt x="6104883" y="4808350"/>
                  <a:pt x="6094991" y="4822064"/>
                </a:cubicBezTo>
                <a:lnTo>
                  <a:pt x="6068122" y="4864900"/>
                </a:lnTo>
                <a:lnTo>
                  <a:pt x="6067155" y="4860368"/>
                </a:lnTo>
                <a:cubicBezTo>
                  <a:pt x="6062481" y="4861367"/>
                  <a:pt x="6062481" y="4861367"/>
                  <a:pt x="6063481" y="4866038"/>
                </a:cubicBezTo>
                <a:cubicBezTo>
                  <a:pt x="6060805" y="4876378"/>
                  <a:pt x="6060805" y="4876378"/>
                  <a:pt x="6060805" y="4876378"/>
                </a:cubicBezTo>
                <a:cubicBezTo>
                  <a:pt x="6059807" y="4871705"/>
                  <a:pt x="6059807" y="4871705"/>
                  <a:pt x="6059807" y="4871705"/>
                </a:cubicBezTo>
                <a:cubicBezTo>
                  <a:pt x="6051464" y="4878373"/>
                  <a:pt x="6044117" y="4889711"/>
                  <a:pt x="6037769" y="4905720"/>
                </a:cubicBezTo>
                <a:cubicBezTo>
                  <a:pt x="6037769" y="4905720"/>
                  <a:pt x="6038767" y="4910391"/>
                  <a:pt x="6038767" y="4910391"/>
                </a:cubicBezTo>
                <a:cubicBezTo>
                  <a:pt x="6039766" y="4915063"/>
                  <a:pt x="6035093" y="4916060"/>
                  <a:pt x="6036091" y="4920731"/>
                </a:cubicBezTo>
                <a:cubicBezTo>
                  <a:pt x="6035093" y="4916060"/>
                  <a:pt x="6038767" y="4910391"/>
                  <a:pt x="6034095" y="4911389"/>
                </a:cubicBezTo>
                <a:cubicBezTo>
                  <a:pt x="6030421" y="4917059"/>
                  <a:pt x="6026751" y="4922726"/>
                  <a:pt x="6023077" y="4928396"/>
                </a:cubicBezTo>
                <a:cubicBezTo>
                  <a:pt x="6022078" y="4923723"/>
                  <a:pt x="6022078" y="4923723"/>
                  <a:pt x="6022078" y="4923723"/>
                </a:cubicBezTo>
                <a:cubicBezTo>
                  <a:pt x="6022078" y="4923723"/>
                  <a:pt x="6022078" y="4923723"/>
                  <a:pt x="6021081" y="4919054"/>
                </a:cubicBezTo>
                <a:cubicBezTo>
                  <a:pt x="6021081" y="4919054"/>
                  <a:pt x="6021081" y="4919054"/>
                  <a:pt x="6016409" y="4920052"/>
                </a:cubicBezTo>
                <a:cubicBezTo>
                  <a:pt x="6017407" y="4924722"/>
                  <a:pt x="6018405" y="4929393"/>
                  <a:pt x="6018405" y="4929393"/>
                </a:cubicBezTo>
                <a:cubicBezTo>
                  <a:pt x="6018405" y="4929393"/>
                  <a:pt x="6018405" y="4929393"/>
                  <a:pt x="6019404" y="4934065"/>
                </a:cubicBezTo>
                <a:cubicBezTo>
                  <a:pt x="6019404" y="4934065"/>
                  <a:pt x="6015730" y="4939735"/>
                  <a:pt x="6015730" y="4939735"/>
                </a:cubicBezTo>
                <a:cubicBezTo>
                  <a:pt x="6015730" y="4939735"/>
                  <a:pt x="6011059" y="4940732"/>
                  <a:pt x="6011059" y="4940732"/>
                </a:cubicBezTo>
                <a:cubicBezTo>
                  <a:pt x="6011059" y="4940732"/>
                  <a:pt x="6006389" y="4941731"/>
                  <a:pt x="6006389" y="4941731"/>
                </a:cubicBezTo>
                <a:cubicBezTo>
                  <a:pt x="6007386" y="4946401"/>
                  <a:pt x="6007386" y="4946401"/>
                  <a:pt x="6007386" y="4946401"/>
                </a:cubicBezTo>
                <a:cubicBezTo>
                  <a:pt x="6008383" y="4951071"/>
                  <a:pt x="6008383" y="4951071"/>
                  <a:pt x="6008383" y="4951071"/>
                </a:cubicBezTo>
                <a:cubicBezTo>
                  <a:pt x="6004711" y="4956741"/>
                  <a:pt x="6001039" y="4962408"/>
                  <a:pt x="5996367" y="4963407"/>
                </a:cubicBezTo>
                <a:cubicBezTo>
                  <a:pt x="5996367" y="4963407"/>
                  <a:pt x="5996367" y="4963407"/>
                  <a:pt x="5995370" y="4958737"/>
                </a:cubicBezTo>
                <a:cubicBezTo>
                  <a:pt x="5995370" y="4958737"/>
                  <a:pt x="5991696" y="4964406"/>
                  <a:pt x="5991696" y="4964406"/>
                </a:cubicBezTo>
                <a:cubicBezTo>
                  <a:pt x="5988022" y="4970074"/>
                  <a:pt x="5988022" y="4970074"/>
                  <a:pt x="5988022" y="4970074"/>
                </a:cubicBezTo>
                <a:cubicBezTo>
                  <a:pt x="5988022" y="4970074"/>
                  <a:pt x="5984349" y="4975743"/>
                  <a:pt x="5985347" y="4980414"/>
                </a:cubicBezTo>
                <a:cubicBezTo>
                  <a:pt x="5984349" y="4975743"/>
                  <a:pt x="5984349" y="4975743"/>
                  <a:pt x="5984349" y="4975743"/>
                </a:cubicBezTo>
                <a:cubicBezTo>
                  <a:pt x="5979678" y="4976742"/>
                  <a:pt x="5976005" y="4982409"/>
                  <a:pt x="5967661" y="4989076"/>
                </a:cubicBezTo>
                <a:cubicBezTo>
                  <a:pt x="5970335" y="4978738"/>
                  <a:pt x="5962990" y="4990075"/>
                  <a:pt x="5965665" y="4979735"/>
                </a:cubicBezTo>
                <a:cubicBezTo>
                  <a:pt x="5949975" y="4997740"/>
                  <a:pt x="5949975" y="4997740"/>
                  <a:pt x="5949975" y="4997740"/>
                </a:cubicBezTo>
                <a:cubicBezTo>
                  <a:pt x="5949975" y="4997740"/>
                  <a:pt x="5948977" y="4993069"/>
                  <a:pt x="5948977" y="4993069"/>
                </a:cubicBezTo>
                <a:cubicBezTo>
                  <a:pt x="5952650" y="4987400"/>
                  <a:pt x="5952650" y="4987400"/>
                  <a:pt x="5952650" y="4987400"/>
                </a:cubicBezTo>
                <a:cubicBezTo>
                  <a:pt x="5952650" y="4987400"/>
                  <a:pt x="5957320" y="4986401"/>
                  <a:pt x="5951653" y="4982729"/>
                </a:cubicBezTo>
                <a:cubicBezTo>
                  <a:pt x="5951653" y="4982729"/>
                  <a:pt x="5951653" y="4982729"/>
                  <a:pt x="5947981" y="4988397"/>
                </a:cubicBezTo>
                <a:cubicBezTo>
                  <a:pt x="5944307" y="4994067"/>
                  <a:pt x="5944307" y="4994067"/>
                  <a:pt x="5944307" y="4994067"/>
                </a:cubicBezTo>
                <a:cubicBezTo>
                  <a:pt x="5945303" y="4998739"/>
                  <a:pt x="5940633" y="4999736"/>
                  <a:pt x="5941631" y="5004407"/>
                </a:cubicBezTo>
                <a:cubicBezTo>
                  <a:pt x="5941631" y="5004407"/>
                  <a:pt x="5947299" y="5008080"/>
                  <a:pt x="5950973" y="5002410"/>
                </a:cubicBezTo>
                <a:cubicBezTo>
                  <a:pt x="5947299" y="5008080"/>
                  <a:pt x="5947299" y="5008080"/>
                  <a:pt x="5947299" y="5008080"/>
                </a:cubicBezTo>
                <a:cubicBezTo>
                  <a:pt x="5937278" y="5029757"/>
                  <a:pt x="5931609" y="5026085"/>
                  <a:pt x="5929931" y="5041095"/>
                </a:cubicBezTo>
                <a:cubicBezTo>
                  <a:pt x="5937278" y="5029757"/>
                  <a:pt x="5942948" y="5033431"/>
                  <a:pt x="5947618" y="5032434"/>
                </a:cubicBezTo>
                <a:cubicBezTo>
                  <a:pt x="5943945" y="5038101"/>
                  <a:pt x="5935601" y="5044769"/>
                  <a:pt x="5931927" y="5050439"/>
                </a:cubicBezTo>
                <a:cubicBezTo>
                  <a:pt x="5928255" y="5056106"/>
                  <a:pt x="5924583" y="5061776"/>
                  <a:pt x="5920909" y="5067445"/>
                </a:cubicBezTo>
                <a:cubicBezTo>
                  <a:pt x="5916239" y="5068442"/>
                  <a:pt x="5912565" y="5074111"/>
                  <a:pt x="5912565" y="5074111"/>
                </a:cubicBezTo>
                <a:cubicBezTo>
                  <a:pt x="5907893" y="5075110"/>
                  <a:pt x="5911567" y="5069441"/>
                  <a:pt x="5910570" y="5064770"/>
                </a:cubicBezTo>
                <a:cubicBezTo>
                  <a:pt x="5895877" y="5087444"/>
                  <a:pt x="5895877" y="5087444"/>
                  <a:pt x="5895877" y="5087444"/>
                </a:cubicBezTo>
                <a:cubicBezTo>
                  <a:pt x="5890208" y="5083772"/>
                  <a:pt x="5890208" y="5083772"/>
                  <a:pt x="5890208" y="5083772"/>
                </a:cubicBezTo>
                <a:cubicBezTo>
                  <a:pt x="5890208" y="5083772"/>
                  <a:pt x="5889209" y="5079100"/>
                  <a:pt x="5893881" y="5078103"/>
                </a:cubicBezTo>
                <a:cubicBezTo>
                  <a:pt x="5892882" y="5073432"/>
                  <a:pt x="5892882" y="5073432"/>
                  <a:pt x="5892882" y="5073432"/>
                </a:cubicBezTo>
                <a:cubicBezTo>
                  <a:pt x="5892882" y="5073432"/>
                  <a:pt x="5892882" y="5073432"/>
                  <a:pt x="5888211" y="5074430"/>
                </a:cubicBezTo>
                <a:cubicBezTo>
                  <a:pt x="5883541" y="5075428"/>
                  <a:pt x="5884539" y="5080098"/>
                  <a:pt x="5884539" y="5080098"/>
                </a:cubicBezTo>
                <a:cubicBezTo>
                  <a:pt x="5885537" y="5084770"/>
                  <a:pt x="5885537" y="5084770"/>
                  <a:pt x="5885537" y="5084770"/>
                </a:cubicBezTo>
                <a:cubicBezTo>
                  <a:pt x="5885537" y="5084770"/>
                  <a:pt x="5880865" y="5085768"/>
                  <a:pt x="5881863" y="5090439"/>
                </a:cubicBezTo>
                <a:cubicBezTo>
                  <a:pt x="5881863" y="5090439"/>
                  <a:pt x="5881863" y="5090439"/>
                  <a:pt x="5878191" y="5096109"/>
                </a:cubicBezTo>
                <a:cubicBezTo>
                  <a:pt x="5878191" y="5096109"/>
                  <a:pt x="5878191" y="5096109"/>
                  <a:pt x="5873519" y="5097107"/>
                </a:cubicBezTo>
                <a:cubicBezTo>
                  <a:pt x="5873519" y="5097107"/>
                  <a:pt x="5874517" y="5101778"/>
                  <a:pt x="5874517" y="5101778"/>
                </a:cubicBezTo>
                <a:cubicBezTo>
                  <a:pt x="5869847" y="5102775"/>
                  <a:pt x="5869847" y="5102775"/>
                  <a:pt x="5869847" y="5102775"/>
                </a:cubicBezTo>
                <a:cubicBezTo>
                  <a:pt x="5868847" y="5098105"/>
                  <a:pt x="5868847" y="5098105"/>
                  <a:pt x="5868847" y="5098105"/>
                </a:cubicBezTo>
                <a:cubicBezTo>
                  <a:pt x="5871523" y="5087764"/>
                  <a:pt x="5871523" y="5087764"/>
                  <a:pt x="5871523" y="5087764"/>
                </a:cubicBezTo>
                <a:cubicBezTo>
                  <a:pt x="5875195" y="5082095"/>
                  <a:pt x="5879868" y="5081096"/>
                  <a:pt x="5878869" y="5076427"/>
                </a:cubicBezTo>
                <a:cubicBezTo>
                  <a:pt x="5878869" y="5076427"/>
                  <a:pt x="5878869" y="5076427"/>
                  <a:pt x="5874198" y="5077424"/>
                </a:cubicBezTo>
                <a:cubicBezTo>
                  <a:pt x="5869528" y="5078423"/>
                  <a:pt x="5870525" y="5083093"/>
                  <a:pt x="5870525" y="5083093"/>
                </a:cubicBezTo>
                <a:cubicBezTo>
                  <a:pt x="5862180" y="5089760"/>
                  <a:pt x="5863179" y="5094431"/>
                  <a:pt x="5859507" y="5100100"/>
                </a:cubicBezTo>
                <a:cubicBezTo>
                  <a:pt x="5860503" y="5104770"/>
                  <a:pt x="5860503" y="5104770"/>
                  <a:pt x="5860503" y="5104770"/>
                </a:cubicBezTo>
                <a:cubicBezTo>
                  <a:pt x="5857829" y="5115111"/>
                  <a:pt x="5853159" y="5116110"/>
                  <a:pt x="5854156" y="5120780"/>
                </a:cubicBezTo>
                <a:cubicBezTo>
                  <a:pt x="5838465" y="5138783"/>
                  <a:pt x="5818104" y="5157787"/>
                  <a:pt x="5803411" y="5180463"/>
                </a:cubicBezTo>
                <a:cubicBezTo>
                  <a:pt x="5798741" y="5181460"/>
                  <a:pt x="5798741" y="5181460"/>
                  <a:pt x="5798741" y="5181460"/>
                </a:cubicBezTo>
                <a:cubicBezTo>
                  <a:pt x="5794069" y="5182459"/>
                  <a:pt x="5795068" y="5187130"/>
                  <a:pt x="5795068" y="5187130"/>
                </a:cubicBezTo>
                <a:cubicBezTo>
                  <a:pt x="5790395" y="5188128"/>
                  <a:pt x="5786723" y="5193798"/>
                  <a:pt x="5783051" y="5199465"/>
                </a:cubicBezTo>
                <a:cubicBezTo>
                  <a:pt x="5783051" y="5199465"/>
                  <a:pt x="5783051" y="5199465"/>
                  <a:pt x="5779378" y="5205135"/>
                </a:cubicBezTo>
                <a:cubicBezTo>
                  <a:pt x="5774707" y="5206133"/>
                  <a:pt x="5771033" y="5211801"/>
                  <a:pt x="5767360" y="5217470"/>
                </a:cubicBezTo>
                <a:cubicBezTo>
                  <a:pt x="5762689" y="5218469"/>
                  <a:pt x="5759016" y="5224137"/>
                  <a:pt x="5755343" y="5229806"/>
                </a:cubicBezTo>
                <a:cubicBezTo>
                  <a:pt x="5746001" y="5231802"/>
                  <a:pt x="5735979" y="5253481"/>
                  <a:pt x="5718293" y="5262142"/>
                </a:cubicBezTo>
                <a:cubicBezTo>
                  <a:pt x="5715617" y="5272484"/>
                  <a:pt x="5691583" y="5297155"/>
                  <a:pt x="5680564" y="5314161"/>
                </a:cubicBezTo>
                <a:cubicBezTo>
                  <a:pt x="5680564" y="5314161"/>
                  <a:pt x="5663876" y="5327495"/>
                  <a:pt x="5668546" y="5326497"/>
                </a:cubicBezTo>
                <a:cubicBezTo>
                  <a:pt x="5688908" y="5307495"/>
                  <a:pt x="5671541" y="5340510"/>
                  <a:pt x="5679885" y="5333842"/>
                </a:cubicBezTo>
                <a:cubicBezTo>
                  <a:pt x="5687230" y="5322506"/>
                  <a:pt x="5686233" y="5317835"/>
                  <a:pt x="5712263" y="5302506"/>
                </a:cubicBezTo>
                <a:cubicBezTo>
                  <a:pt x="5701923" y="5299829"/>
                  <a:pt x="5752987" y="5264500"/>
                  <a:pt x="5746319" y="5256155"/>
                </a:cubicBezTo>
                <a:cubicBezTo>
                  <a:pt x="5730629" y="5274159"/>
                  <a:pt x="5749991" y="5250486"/>
                  <a:pt x="5762009" y="5238151"/>
                </a:cubicBezTo>
                <a:cubicBezTo>
                  <a:pt x="5762009" y="5238151"/>
                  <a:pt x="5762009" y="5238151"/>
                  <a:pt x="5763007" y="5242821"/>
                </a:cubicBezTo>
                <a:cubicBezTo>
                  <a:pt x="5758337" y="5243820"/>
                  <a:pt x="5758337" y="5243820"/>
                  <a:pt x="5758337" y="5243820"/>
                </a:cubicBezTo>
                <a:cubicBezTo>
                  <a:pt x="5754665" y="5249489"/>
                  <a:pt x="5754665" y="5249489"/>
                  <a:pt x="5759335" y="5248491"/>
                </a:cubicBezTo>
                <a:cubicBezTo>
                  <a:pt x="5759335" y="5248491"/>
                  <a:pt x="5759335" y="5248491"/>
                  <a:pt x="5764005" y="5247493"/>
                </a:cubicBezTo>
                <a:cubicBezTo>
                  <a:pt x="5767679" y="5241824"/>
                  <a:pt x="5767679" y="5241824"/>
                  <a:pt x="5767679" y="5241824"/>
                </a:cubicBezTo>
                <a:cubicBezTo>
                  <a:pt x="5771352" y="5236154"/>
                  <a:pt x="5770353" y="5231484"/>
                  <a:pt x="5764685" y="5227811"/>
                </a:cubicBezTo>
                <a:cubicBezTo>
                  <a:pt x="5768359" y="5222141"/>
                  <a:pt x="5772031" y="5216473"/>
                  <a:pt x="5776701" y="5215474"/>
                </a:cubicBezTo>
                <a:cubicBezTo>
                  <a:pt x="5781373" y="5214476"/>
                  <a:pt x="5781373" y="5214476"/>
                  <a:pt x="5786044" y="5213479"/>
                </a:cubicBezTo>
                <a:cubicBezTo>
                  <a:pt x="5786044" y="5213479"/>
                  <a:pt x="5786044" y="5213479"/>
                  <a:pt x="5787043" y="5218150"/>
                </a:cubicBezTo>
                <a:cubicBezTo>
                  <a:pt x="5791713" y="5217152"/>
                  <a:pt x="5790713" y="5212480"/>
                  <a:pt x="5790713" y="5212480"/>
                </a:cubicBezTo>
                <a:cubicBezTo>
                  <a:pt x="5790713" y="5212480"/>
                  <a:pt x="5789717" y="5207810"/>
                  <a:pt x="5789717" y="5207810"/>
                </a:cubicBezTo>
                <a:cubicBezTo>
                  <a:pt x="5788719" y="5203139"/>
                  <a:pt x="5793391" y="5202140"/>
                  <a:pt x="5792393" y="5197469"/>
                </a:cubicBezTo>
                <a:cubicBezTo>
                  <a:pt x="5797063" y="5196472"/>
                  <a:pt x="5800735" y="5190803"/>
                  <a:pt x="5800735" y="5190803"/>
                </a:cubicBezTo>
                <a:cubicBezTo>
                  <a:pt x="5800735" y="5190803"/>
                  <a:pt x="5800735" y="5190803"/>
                  <a:pt x="5805408" y="5189806"/>
                </a:cubicBezTo>
                <a:cubicBezTo>
                  <a:pt x="5804409" y="5185134"/>
                  <a:pt x="5804409" y="5185134"/>
                  <a:pt x="5804409" y="5185134"/>
                </a:cubicBezTo>
                <a:cubicBezTo>
                  <a:pt x="5804409" y="5185134"/>
                  <a:pt x="5809081" y="5184136"/>
                  <a:pt x="5808082" y="5179466"/>
                </a:cubicBezTo>
                <a:cubicBezTo>
                  <a:pt x="5823773" y="5161461"/>
                  <a:pt x="5838465" y="5138783"/>
                  <a:pt x="5859825" y="5124453"/>
                </a:cubicBezTo>
                <a:cubicBezTo>
                  <a:pt x="5863499" y="5118782"/>
                  <a:pt x="5863499" y="5118782"/>
                  <a:pt x="5863499" y="5118782"/>
                </a:cubicBezTo>
                <a:cubicBezTo>
                  <a:pt x="5863499" y="5118782"/>
                  <a:pt x="5862500" y="5114113"/>
                  <a:pt x="5862500" y="5114113"/>
                </a:cubicBezTo>
                <a:cubicBezTo>
                  <a:pt x="5862500" y="5114113"/>
                  <a:pt x="5867171" y="5113115"/>
                  <a:pt x="5867171" y="5113115"/>
                </a:cubicBezTo>
                <a:cubicBezTo>
                  <a:pt x="5867171" y="5113115"/>
                  <a:pt x="5868169" y="5117785"/>
                  <a:pt x="5868169" y="5117785"/>
                </a:cubicBezTo>
                <a:cubicBezTo>
                  <a:pt x="5877511" y="5115790"/>
                  <a:pt x="5881183" y="5110122"/>
                  <a:pt x="5889529" y="5103454"/>
                </a:cubicBezTo>
                <a:cubicBezTo>
                  <a:pt x="5888531" y="5098783"/>
                  <a:pt x="5888531" y="5098783"/>
                  <a:pt x="5888531" y="5098783"/>
                </a:cubicBezTo>
                <a:cubicBezTo>
                  <a:pt x="5903541" y="5100459"/>
                  <a:pt x="5881183" y="5110122"/>
                  <a:pt x="5886853" y="5113794"/>
                </a:cubicBezTo>
                <a:cubicBezTo>
                  <a:pt x="5890527" y="5108126"/>
                  <a:pt x="5907214" y="5094792"/>
                  <a:pt x="5918235" y="5077785"/>
                </a:cubicBezTo>
                <a:cubicBezTo>
                  <a:pt x="5921907" y="5072115"/>
                  <a:pt x="5929254" y="5060777"/>
                  <a:pt x="5937596" y="5054110"/>
                </a:cubicBezTo>
                <a:cubicBezTo>
                  <a:pt x="5941270" y="5048441"/>
                  <a:pt x="5948617" y="5037104"/>
                  <a:pt x="5956961" y="5030438"/>
                </a:cubicBezTo>
                <a:cubicBezTo>
                  <a:pt x="5967979" y="5013430"/>
                  <a:pt x="5980995" y="5005766"/>
                  <a:pt x="5991015" y="4984087"/>
                </a:cubicBezTo>
                <a:cubicBezTo>
                  <a:pt x="5994689" y="4978418"/>
                  <a:pt x="6003035" y="4971752"/>
                  <a:pt x="6003035" y="4971752"/>
                </a:cubicBezTo>
                <a:cubicBezTo>
                  <a:pt x="6006707" y="4966084"/>
                  <a:pt x="6011377" y="4965085"/>
                  <a:pt x="6010379" y="4960413"/>
                </a:cubicBezTo>
                <a:cubicBezTo>
                  <a:pt x="6015051" y="4959416"/>
                  <a:pt x="6015051" y="4959416"/>
                  <a:pt x="6018723" y="4953747"/>
                </a:cubicBezTo>
                <a:cubicBezTo>
                  <a:pt x="6017726" y="4949076"/>
                  <a:pt x="6026070" y="4942409"/>
                  <a:pt x="6029744" y="4936740"/>
                </a:cubicBezTo>
                <a:cubicBezTo>
                  <a:pt x="6030741" y="4941410"/>
                  <a:pt x="6041761" y="4924404"/>
                  <a:pt x="6041761" y="4924404"/>
                </a:cubicBezTo>
                <a:cubicBezTo>
                  <a:pt x="6045433" y="4918735"/>
                  <a:pt x="6049105" y="4913067"/>
                  <a:pt x="6048109" y="4908395"/>
                </a:cubicBezTo>
                <a:cubicBezTo>
                  <a:pt x="6052779" y="4907398"/>
                  <a:pt x="6052779" y="4907398"/>
                  <a:pt x="6052779" y="4907398"/>
                </a:cubicBezTo>
                <a:cubicBezTo>
                  <a:pt x="6092505" y="4864720"/>
                  <a:pt x="6137579" y="4801364"/>
                  <a:pt x="6166964" y="4756012"/>
                </a:cubicBezTo>
                <a:cubicBezTo>
                  <a:pt x="6171634" y="4755014"/>
                  <a:pt x="6171634" y="4755014"/>
                  <a:pt x="6171634" y="4755014"/>
                </a:cubicBezTo>
                <a:cubicBezTo>
                  <a:pt x="6171634" y="4755014"/>
                  <a:pt x="6171634" y="4755014"/>
                  <a:pt x="6176307" y="4754017"/>
                </a:cubicBezTo>
                <a:cubicBezTo>
                  <a:pt x="6172633" y="4759686"/>
                  <a:pt x="6172633" y="4759686"/>
                  <a:pt x="6168961" y="4765354"/>
                </a:cubicBezTo>
                <a:cubicBezTo>
                  <a:pt x="6168961" y="4765354"/>
                  <a:pt x="6165287" y="4771023"/>
                  <a:pt x="6161614" y="4776693"/>
                </a:cubicBezTo>
                <a:cubicBezTo>
                  <a:pt x="6157940" y="4782362"/>
                  <a:pt x="6157940" y="4782362"/>
                  <a:pt x="6154269" y="4788031"/>
                </a:cubicBezTo>
                <a:cubicBezTo>
                  <a:pt x="6154269" y="4788031"/>
                  <a:pt x="6154269" y="4788031"/>
                  <a:pt x="6155266" y="4792702"/>
                </a:cubicBezTo>
                <a:cubicBezTo>
                  <a:pt x="6146921" y="4799369"/>
                  <a:pt x="6144247" y="4809709"/>
                  <a:pt x="6136901" y="4821047"/>
                </a:cubicBezTo>
                <a:cubicBezTo>
                  <a:pt x="6136901" y="4821047"/>
                  <a:pt x="6133227" y="4826715"/>
                  <a:pt x="6137897" y="4825717"/>
                </a:cubicBezTo>
                <a:cubicBezTo>
                  <a:pt x="6138897" y="4830389"/>
                  <a:pt x="6142571" y="4824719"/>
                  <a:pt x="6142571" y="4824719"/>
                </a:cubicBezTo>
                <a:cubicBezTo>
                  <a:pt x="6146243" y="4819049"/>
                  <a:pt x="6146243" y="4819049"/>
                  <a:pt x="6146243" y="4819049"/>
                </a:cubicBezTo>
                <a:cubicBezTo>
                  <a:pt x="6146243" y="4819049"/>
                  <a:pt x="6150913" y="4818052"/>
                  <a:pt x="6149915" y="4813382"/>
                </a:cubicBezTo>
                <a:cubicBezTo>
                  <a:pt x="6153588" y="4807712"/>
                  <a:pt x="6153588" y="4807712"/>
                  <a:pt x="6153588" y="4807712"/>
                </a:cubicBezTo>
                <a:cubicBezTo>
                  <a:pt x="6152591" y="4803042"/>
                  <a:pt x="6157262" y="4802043"/>
                  <a:pt x="6160935" y="4796376"/>
                </a:cubicBezTo>
                <a:cubicBezTo>
                  <a:pt x="6157262" y="4802043"/>
                  <a:pt x="6153192" y="4808713"/>
                  <a:pt x="6149207" y="4815058"/>
                </a:cubicBezTo>
                <a:lnTo>
                  <a:pt x="6138972" y="4830325"/>
                </a:lnTo>
                <a:lnTo>
                  <a:pt x="6138897" y="4830389"/>
                </a:lnTo>
                <a:lnTo>
                  <a:pt x="6138892" y="4830440"/>
                </a:lnTo>
                <a:lnTo>
                  <a:pt x="6137977" y="4831806"/>
                </a:lnTo>
                <a:cubicBezTo>
                  <a:pt x="6131301" y="4840559"/>
                  <a:pt x="6126879" y="4842724"/>
                  <a:pt x="6128557" y="4827713"/>
                </a:cubicBezTo>
                <a:cubicBezTo>
                  <a:pt x="6115859" y="4859731"/>
                  <a:pt x="6107514" y="4866397"/>
                  <a:pt x="6092823" y="4889075"/>
                </a:cubicBezTo>
                <a:cubicBezTo>
                  <a:pt x="6097494" y="4888076"/>
                  <a:pt x="6097494" y="4888076"/>
                  <a:pt x="6097494" y="4888076"/>
                </a:cubicBezTo>
                <a:cubicBezTo>
                  <a:pt x="6086475" y="4905082"/>
                  <a:pt x="6086475" y="4905082"/>
                  <a:pt x="6086475" y="4905082"/>
                </a:cubicBezTo>
                <a:cubicBezTo>
                  <a:pt x="6081803" y="4906081"/>
                  <a:pt x="6081803" y="4906081"/>
                  <a:pt x="6081803" y="4906081"/>
                </a:cubicBezTo>
                <a:cubicBezTo>
                  <a:pt x="6082802" y="4910751"/>
                  <a:pt x="6082802" y="4910751"/>
                  <a:pt x="6082802" y="4910751"/>
                </a:cubicBezTo>
                <a:cubicBezTo>
                  <a:pt x="6078133" y="4911750"/>
                  <a:pt x="6078133" y="4911750"/>
                  <a:pt x="6078133" y="4911750"/>
                </a:cubicBezTo>
                <a:cubicBezTo>
                  <a:pt x="6074459" y="4917418"/>
                  <a:pt x="6075455" y="4922090"/>
                  <a:pt x="6070785" y="4923087"/>
                </a:cubicBezTo>
                <a:cubicBezTo>
                  <a:pt x="6071783" y="4927760"/>
                  <a:pt x="6067111" y="4928757"/>
                  <a:pt x="6068109" y="4933427"/>
                </a:cubicBezTo>
                <a:cubicBezTo>
                  <a:pt x="6063438" y="4934426"/>
                  <a:pt x="6064437" y="4939097"/>
                  <a:pt x="6064437" y="4939097"/>
                </a:cubicBezTo>
                <a:cubicBezTo>
                  <a:pt x="6060764" y="4944766"/>
                  <a:pt x="6057090" y="4950434"/>
                  <a:pt x="6053416" y="4956103"/>
                </a:cubicBezTo>
                <a:cubicBezTo>
                  <a:pt x="6054415" y="4960774"/>
                  <a:pt x="6054415" y="4960774"/>
                  <a:pt x="6054415" y="4960774"/>
                </a:cubicBezTo>
                <a:cubicBezTo>
                  <a:pt x="6054415" y="4960774"/>
                  <a:pt x="6049743" y="4961772"/>
                  <a:pt x="6050743" y="4966443"/>
                </a:cubicBezTo>
                <a:cubicBezTo>
                  <a:pt x="6038725" y="4978779"/>
                  <a:pt x="6027705" y="4995785"/>
                  <a:pt x="6016685" y="5012793"/>
                </a:cubicBezTo>
                <a:cubicBezTo>
                  <a:pt x="6015687" y="5008121"/>
                  <a:pt x="6015687" y="5008121"/>
                  <a:pt x="6011017" y="5009120"/>
                </a:cubicBezTo>
                <a:cubicBezTo>
                  <a:pt x="6014690" y="5003451"/>
                  <a:pt x="6014690" y="5003451"/>
                  <a:pt x="6014690" y="5003451"/>
                </a:cubicBezTo>
                <a:cubicBezTo>
                  <a:pt x="6019361" y="5002453"/>
                  <a:pt x="6018363" y="4997783"/>
                  <a:pt x="6018363" y="4997783"/>
                </a:cubicBezTo>
                <a:cubicBezTo>
                  <a:pt x="6018363" y="4997783"/>
                  <a:pt x="6013693" y="4998780"/>
                  <a:pt x="6013693" y="4998780"/>
                </a:cubicBezTo>
                <a:cubicBezTo>
                  <a:pt x="6010020" y="5004450"/>
                  <a:pt x="6010020" y="5004450"/>
                  <a:pt x="6010020" y="5004450"/>
                </a:cubicBezTo>
                <a:cubicBezTo>
                  <a:pt x="6010020" y="5004450"/>
                  <a:pt x="6006346" y="5010117"/>
                  <a:pt x="6006346" y="5010117"/>
                </a:cubicBezTo>
                <a:cubicBezTo>
                  <a:pt x="6007345" y="5014789"/>
                  <a:pt x="6007345" y="5014789"/>
                  <a:pt x="6007345" y="5014789"/>
                </a:cubicBezTo>
                <a:cubicBezTo>
                  <a:pt x="6007345" y="5014789"/>
                  <a:pt x="6007345" y="5014789"/>
                  <a:pt x="6008343" y="5019460"/>
                </a:cubicBezTo>
                <a:cubicBezTo>
                  <a:pt x="5996325" y="5031796"/>
                  <a:pt x="5985305" y="5048802"/>
                  <a:pt x="5973287" y="5061138"/>
                </a:cubicBezTo>
                <a:cubicBezTo>
                  <a:pt x="5973287" y="5061138"/>
                  <a:pt x="5973287" y="5061138"/>
                  <a:pt x="5974287" y="5065808"/>
                </a:cubicBezTo>
                <a:cubicBezTo>
                  <a:pt x="5946578" y="5096150"/>
                  <a:pt x="5923543" y="5125493"/>
                  <a:pt x="5894837" y="5151162"/>
                </a:cubicBezTo>
                <a:cubicBezTo>
                  <a:pt x="5859782" y="5192842"/>
                  <a:pt x="5823731" y="5229849"/>
                  <a:pt x="5783008" y="5267853"/>
                </a:cubicBezTo>
                <a:cubicBezTo>
                  <a:pt x="5774664" y="5274520"/>
                  <a:pt x="5756977" y="5283184"/>
                  <a:pt x="5758973" y="5292525"/>
                </a:cubicBezTo>
                <a:cubicBezTo>
                  <a:pt x="5758973" y="5292525"/>
                  <a:pt x="5758973" y="5292525"/>
                  <a:pt x="5754302" y="5293524"/>
                </a:cubicBezTo>
                <a:cubicBezTo>
                  <a:pt x="5749632" y="5294521"/>
                  <a:pt x="5745958" y="5300190"/>
                  <a:pt x="5741289" y="5301187"/>
                </a:cubicBezTo>
                <a:cubicBezTo>
                  <a:pt x="5741289" y="5301187"/>
                  <a:pt x="5737613" y="5306857"/>
                  <a:pt x="5737613" y="5306857"/>
                </a:cubicBezTo>
                <a:cubicBezTo>
                  <a:pt x="5737613" y="5306857"/>
                  <a:pt x="5742285" y="5305858"/>
                  <a:pt x="5742285" y="5305858"/>
                </a:cubicBezTo>
                <a:cubicBezTo>
                  <a:pt x="5721925" y="5324862"/>
                  <a:pt x="5701562" y="5343864"/>
                  <a:pt x="5681201" y="5362868"/>
                </a:cubicBezTo>
                <a:cubicBezTo>
                  <a:pt x="5632136" y="5407539"/>
                  <a:pt x="5632136" y="5407539"/>
                  <a:pt x="5632136" y="5407539"/>
                </a:cubicBezTo>
                <a:cubicBezTo>
                  <a:pt x="5615447" y="5420874"/>
                  <a:pt x="5615447" y="5420874"/>
                  <a:pt x="5615447" y="5420874"/>
                </a:cubicBezTo>
                <a:cubicBezTo>
                  <a:pt x="5607101" y="5427540"/>
                  <a:pt x="5585743" y="5441872"/>
                  <a:pt x="5569055" y="5455206"/>
                </a:cubicBezTo>
                <a:cubicBezTo>
                  <a:pt x="5548693" y="5474208"/>
                  <a:pt x="5532003" y="5487543"/>
                  <a:pt x="5536677" y="5486546"/>
                </a:cubicBezTo>
                <a:cubicBezTo>
                  <a:pt x="5478267" y="5533212"/>
                  <a:pt x="5419857" y="5579880"/>
                  <a:pt x="5347435" y="5629544"/>
                </a:cubicBezTo>
                <a:cubicBezTo>
                  <a:pt x="5308391" y="5652537"/>
                  <a:pt x="5238643" y="5691859"/>
                  <a:pt x="5192251" y="5726192"/>
                </a:cubicBezTo>
                <a:cubicBezTo>
                  <a:pt x="5138196" y="5747510"/>
                  <a:pt x="5087133" y="5782839"/>
                  <a:pt x="5029405" y="5809826"/>
                </a:cubicBezTo>
                <a:cubicBezTo>
                  <a:pt x="5021059" y="5816493"/>
                  <a:pt x="5020060" y="5811822"/>
                  <a:pt x="5011718" y="5818489"/>
                </a:cubicBezTo>
                <a:cubicBezTo>
                  <a:pt x="4904601" y="5865795"/>
                  <a:pt x="4795491" y="5903758"/>
                  <a:pt x="4685383" y="5937051"/>
                </a:cubicBezTo>
                <a:cubicBezTo>
                  <a:pt x="4627991" y="5954197"/>
                  <a:pt x="4571271" y="5968757"/>
                  <a:pt x="4514510" y="5980274"/>
                </a:cubicBezTo>
                <a:lnTo>
                  <a:pt x="4434660" y="5991919"/>
                </a:lnTo>
                <a:lnTo>
                  <a:pt x="4450453" y="5989074"/>
                </a:lnTo>
                <a:cubicBezTo>
                  <a:pt x="4468429" y="5984623"/>
                  <a:pt x="4484527" y="5979963"/>
                  <a:pt x="4493869" y="5977967"/>
                </a:cubicBezTo>
                <a:cubicBezTo>
                  <a:pt x="4493869" y="5977967"/>
                  <a:pt x="4498541" y="5976969"/>
                  <a:pt x="4498541" y="5976969"/>
                </a:cubicBezTo>
                <a:cubicBezTo>
                  <a:pt x="4549921" y="5965993"/>
                  <a:pt x="4587289" y="5958008"/>
                  <a:pt x="4637673" y="5942359"/>
                </a:cubicBezTo>
                <a:cubicBezTo>
                  <a:pt x="4642343" y="5941362"/>
                  <a:pt x="4642343" y="5941362"/>
                  <a:pt x="4642343" y="5941362"/>
                </a:cubicBezTo>
                <a:cubicBezTo>
                  <a:pt x="4647017" y="5940363"/>
                  <a:pt x="4647017" y="5940363"/>
                  <a:pt x="4646017" y="5935692"/>
                </a:cubicBezTo>
                <a:cubicBezTo>
                  <a:pt x="4641346" y="5936690"/>
                  <a:pt x="4636675" y="5937688"/>
                  <a:pt x="4636675" y="5937688"/>
                </a:cubicBezTo>
                <a:cubicBezTo>
                  <a:pt x="4637673" y="5942359"/>
                  <a:pt x="4637673" y="5942359"/>
                  <a:pt x="4637673" y="5942359"/>
                </a:cubicBezTo>
                <a:cubicBezTo>
                  <a:pt x="4581622" y="5954334"/>
                  <a:pt x="4548924" y="5961320"/>
                  <a:pt x="4497543" y="5972298"/>
                </a:cubicBezTo>
                <a:cubicBezTo>
                  <a:pt x="4501215" y="5966629"/>
                  <a:pt x="4496545" y="5967627"/>
                  <a:pt x="4490875" y="5963954"/>
                </a:cubicBezTo>
                <a:cubicBezTo>
                  <a:pt x="4486203" y="5964951"/>
                  <a:pt x="4486203" y="5964951"/>
                  <a:pt x="4486203" y="5964951"/>
                </a:cubicBezTo>
                <a:cubicBezTo>
                  <a:pt x="4487203" y="5969623"/>
                  <a:pt x="4487203" y="5969623"/>
                  <a:pt x="4487203" y="5969623"/>
                </a:cubicBezTo>
                <a:cubicBezTo>
                  <a:pt x="4446161" y="5983274"/>
                  <a:pt x="4400129" y="5973572"/>
                  <a:pt x="4389111" y="5990578"/>
                </a:cubicBezTo>
                <a:cubicBezTo>
                  <a:pt x="4390107" y="5995251"/>
                  <a:pt x="4390107" y="5995251"/>
                  <a:pt x="4390107" y="5995251"/>
                </a:cubicBezTo>
                <a:cubicBezTo>
                  <a:pt x="4384439" y="5991577"/>
                  <a:pt x="4375097" y="5993573"/>
                  <a:pt x="4370427" y="5994571"/>
                </a:cubicBezTo>
                <a:cubicBezTo>
                  <a:pt x="4365755" y="5995569"/>
                  <a:pt x="4361085" y="5996567"/>
                  <a:pt x="4361085" y="5996567"/>
                </a:cubicBezTo>
                <a:cubicBezTo>
                  <a:pt x="4360087" y="5991897"/>
                  <a:pt x="4358091" y="5982554"/>
                  <a:pt x="4361763" y="5976885"/>
                </a:cubicBezTo>
                <a:cubicBezTo>
                  <a:pt x="4366434" y="5975888"/>
                  <a:pt x="4375777" y="5973892"/>
                  <a:pt x="4380447" y="5972893"/>
                </a:cubicBezTo>
                <a:cubicBezTo>
                  <a:pt x="4389789" y="5970899"/>
                  <a:pt x="4400129" y="5973572"/>
                  <a:pt x="4408475" y="5966906"/>
                </a:cubicBezTo>
                <a:cubicBezTo>
                  <a:pt x="4408475" y="5966906"/>
                  <a:pt x="4413145" y="5965908"/>
                  <a:pt x="4413145" y="5965908"/>
                </a:cubicBezTo>
                <a:cubicBezTo>
                  <a:pt x="4413145" y="5965908"/>
                  <a:pt x="4413145" y="5965908"/>
                  <a:pt x="4417816" y="5964910"/>
                </a:cubicBezTo>
                <a:cubicBezTo>
                  <a:pt x="4422487" y="5963913"/>
                  <a:pt x="4422487" y="5963913"/>
                  <a:pt x="4427159" y="5962914"/>
                </a:cubicBezTo>
                <a:cubicBezTo>
                  <a:pt x="4431829" y="5961917"/>
                  <a:pt x="4431829" y="5961917"/>
                  <a:pt x="4431829" y="5961917"/>
                </a:cubicBezTo>
                <a:cubicBezTo>
                  <a:pt x="4431829" y="5961917"/>
                  <a:pt x="4430831" y="5957245"/>
                  <a:pt x="4426161" y="5958243"/>
                </a:cubicBezTo>
                <a:cubicBezTo>
                  <a:pt x="4421489" y="5959242"/>
                  <a:pt x="4416819" y="5960239"/>
                  <a:pt x="4416819" y="5960239"/>
                </a:cubicBezTo>
                <a:cubicBezTo>
                  <a:pt x="4412147" y="5961238"/>
                  <a:pt x="4412147" y="5961238"/>
                  <a:pt x="4412147" y="5961238"/>
                </a:cubicBezTo>
                <a:cubicBezTo>
                  <a:pt x="4415820" y="5955568"/>
                  <a:pt x="4411149" y="5956566"/>
                  <a:pt x="4411149" y="5956566"/>
                </a:cubicBezTo>
                <a:cubicBezTo>
                  <a:pt x="4406479" y="5957564"/>
                  <a:pt x="4406479" y="5957564"/>
                  <a:pt x="4406479" y="5957564"/>
                </a:cubicBezTo>
                <a:cubicBezTo>
                  <a:pt x="4406479" y="5957564"/>
                  <a:pt x="4401807" y="5958561"/>
                  <a:pt x="4401807" y="5958561"/>
                </a:cubicBezTo>
                <a:cubicBezTo>
                  <a:pt x="4402805" y="5963232"/>
                  <a:pt x="4402805" y="5963232"/>
                  <a:pt x="4402805" y="5963232"/>
                </a:cubicBezTo>
                <a:cubicBezTo>
                  <a:pt x="4399132" y="5968902"/>
                  <a:pt x="4388792" y="5966227"/>
                  <a:pt x="4379449" y="5968223"/>
                </a:cubicBezTo>
                <a:cubicBezTo>
                  <a:pt x="4374779" y="5969221"/>
                  <a:pt x="4370107" y="5970218"/>
                  <a:pt x="4360765" y="5972214"/>
                </a:cubicBezTo>
                <a:cubicBezTo>
                  <a:pt x="4332741" y="5978202"/>
                  <a:pt x="4332741" y="5978202"/>
                  <a:pt x="4332741" y="5978202"/>
                </a:cubicBezTo>
                <a:cubicBezTo>
                  <a:pt x="4327071" y="5974530"/>
                  <a:pt x="4328067" y="5979200"/>
                  <a:pt x="4328067" y="5979200"/>
                </a:cubicBezTo>
                <a:cubicBezTo>
                  <a:pt x="4328067" y="5979200"/>
                  <a:pt x="4329067" y="5983871"/>
                  <a:pt x="4333738" y="5982874"/>
                </a:cubicBezTo>
                <a:cubicBezTo>
                  <a:pt x="4352421" y="5978882"/>
                  <a:pt x="4352421" y="5978882"/>
                  <a:pt x="4352421" y="5978882"/>
                </a:cubicBezTo>
                <a:cubicBezTo>
                  <a:pt x="4348747" y="5984549"/>
                  <a:pt x="4346073" y="5994892"/>
                  <a:pt x="4347071" y="5999562"/>
                </a:cubicBezTo>
                <a:cubicBezTo>
                  <a:pt x="4342400" y="6000559"/>
                  <a:pt x="4337729" y="6001556"/>
                  <a:pt x="4337729" y="6001556"/>
                </a:cubicBezTo>
                <a:cubicBezTo>
                  <a:pt x="4333057" y="6002555"/>
                  <a:pt x="4333057" y="6002555"/>
                  <a:pt x="4333057" y="6002555"/>
                </a:cubicBezTo>
                <a:cubicBezTo>
                  <a:pt x="4336731" y="5996886"/>
                  <a:pt x="4336731" y="5996886"/>
                  <a:pt x="4336731" y="5996886"/>
                </a:cubicBezTo>
                <a:cubicBezTo>
                  <a:pt x="4336731" y="5996886"/>
                  <a:pt x="4332060" y="5997884"/>
                  <a:pt x="4331061" y="5993214"/>
                </a:cubicBezTo>
                <a:cubicBezTo>
                  <a:pt x="4326391" y="5994211"/>
                  <a:pt x="4327390" y="5998882"/>
                  <a:pt x="4322719" y="5999880"/>
                </a:cubicBezTo>
                <a:cubicBezTo>
                  <a:pt x="4322719" y="5999880"/>
                  <a:pt x="4318046" y="6000879"/>
                  <a:pt x="4318046" y="6000879"/>
                </a:cubicBezTo>
                <a:cubicBezTo>
                  <a:pt x="4313376" y="6001876"/>
                  <a:pt x="4307707" y="5998202"/>
                  <a:pt x="4298365" y="6000199"/>
                </a:cubicBezTo>
                <a:cubicBezTo>
                  <a:pt x="4279681" y="6004190"/>
                  <a:pt x="4302039" y="5994529"/>
                  <a:pt x="4287027" y="5992853"/>
                </a:cubicBezTo>
                <a:cubicBezTo>
                  <a:pt x="4279681" y="6004190"/>
                  <a:pt x="4263672" y="5997842"/>
                  <a:pt x="4253332" y="5995167"/>
                </a:cubicBezTo>
                <a:cubicBezTo>
                  <a:pt x="4254329" y="5999839"/>
                  <a:pt x="4255329" y="6004508"/>
                  <a:pt x="4250657" y="6005506"/>
                </a:cubicBezTo>
                <a:cubicBezTo>
                  <a:pt x="4249659" y="6000836"/>
                  <a:pt x="4248661" y="5996165"/>
                  <a:pt x="4243989" y="5997163"/>
                </a:cubicBezTo>
                <a:cubicBezTo>
                  <a:pt x="4240317" y="6002832"/>
                  <a:pt x="4226303" y="6005825"/>
                  <a:pt x="4216961" y="6007822"/>
                </a:cubicBezTo>
                <a:cubicBezTo>
                  <a:pt x="4219637" y="5997482"/>
                  <a:pt x="4186939" y="6004467"/>
                  <a:pt x="4183267" y="6010136"/>
                </a:cubicBezTo>
                <a:cubicBezTo>
                  <a:pt x="4178595" y="6011135"/>
                  <a:pt x="4178595" y="6011135"/>
                  <a:pt x="4178595" y="6011135"/>
                </a:cubicBezTo>
                <a:cubicBezTo>
                  <a:pt x="4164583" y="6014128"/>
                  <a:pt x="4176599" y="6001792"/>
                  <a:pt x="4162587" y="6004786"/>
                </a:cubicBezTo>
                <a:cubicBezTo>
                  <a:pt x="4154243" y="6011453"/>
                  <a:pt x="4150570" y="6017122"/>
                  <a:pt x="4126216" y="6017440"/>
                </a:cubicBezTo>
                <a:cubicBezTo>
                  <a:pt x="4115876" y="6014765"/>
                  <a:pt x="4100865" y="6013088"/>
                  <a:pt x="4086851" y="6016083"/>
                </a:cubicBezTo>
                <a:cubicBezTo>
                  <a:pt x="4082181" y="6017080"/>
                  <a:pt x="4072838" y="6019077"/>
                  <a:pt x="4067171" y="6015403"/>
                </a:cubicBezTo>
                <a:cubicBezTo>
                  <a:pt x="4038144" y="6016720"/>
                  <a:pt x="4061501" y="6011729"/>
                  <a:pt x="4040821" y="6006380"/>
                </a:cubicBezTo>
                <a:cubicBezTo>
                  <a:pt x="4024132" y="6019713"/>
                  <a:pt x="3962092" y="6003663"/>
                  <a:pt x="3944405" y="6012325"/>
                </a:cubicBezTo>
                <a:cubicBezTo>
                  <a:pt x="3965085" y="6017676"/>
                  <a:pt x="3925723" y="6016317"/>
                  <a:pt x="3925723" y="6016317"/>
                </a:cubicBezTo>
                <a:cubicBezTo>
                  <a:pt x="3921050" y="6017316"/>
                  <a:pt x="3916380" y="6018314"/>
                  <a:pt x="3911709" y="6019311"/>
                </a:cubicBezTo>
                <a:cubicBezTo>
                  <a:pt x="3852664" y="6017274"/>
                  <a:pt x="3818969" y="6019588"/>
                  <a:pt x="3784954" y="5997550"/>
                </a:cubicBezTo>
                <a:cubicBezTo>
                  <a:pt x="3782279" y="6007888"/>
                  <a:pt x="3744593" y="5991520"/>
                  <a:pt x="3731576" y="5999185"/>
                </a:cubicBezTo>
                <a:cubicBezTo>
                  <a:pt x="3741917" y="6001860"/>
                  <a:pt x="3706225" y="5994832"/>
                  <a:pt x="3701555" y="5995831"/>
                </a:cubicBezTo>
                <a:cubicBezTo>
                  <a:pt x="3701555" y="5995831"/>
                  <a:pt x="3706225" y="5994832"/>
                  <a:pt x="3706225" y="5994832"/>
                </a:cubicBezTo>
                <a:cubicBezTo>
                  <a:pt x="3667859" y="5998145"/>
                  <a:pt x="3636839" y="5990119"/>
                  <a:pt x="3591805" y="5985087"/>
                </a:cubicBezTo>
                <a:cubicBezTo>
                  <a:pt x="3603144" y="5992434"/>
                  <a:pt x="3575797" y="5978739"/>
                  <a:pt x="3573122" y="5989079"/>
                </a:cubicBezTo>
                <a:cubicBezTo>
                  <a:pt x="3571125" y="5979738"/>
                  <a:pt x="3553439" y="5988402"/>
                  <a:pt x="3537430" y="5982053"/>
                </a:cubicBezTo>
                <a:cubicBezTo>
                  <a:pt x="3557113" y="5982733"/>
                  <a:pt x="3542781" y="5961373"/>
                  <a:pt x="3541104" y="5976384"/>
                </a:cubicBezTo>
                <a:cubicBezTo>
                  <a:pt x="3512081" y="5977701"/>
                  <a:pt x="3484733" y="5964007"/>
                  <a:pt x="3465050" y="5963328"/>
                </a:cubicBezTo>
                <a:cubicBezTo>
                  <a:pt x="3476388" y="5970674"/>
                  <a:pt x="3445368" y="5962647"/>
                  <a:pt x="3430358" y="5960971"/>
                </a:cubicBezTo>
                <a:cubicBezTo>
                  <a:pt x="3430358" y="5960971"/>
                  <a:pt x="3435029" y="5959972"/>
                  <a:pt x="3439699" y="5958974"/>
                </a:cubicBezTo>
                <a:cubicBezTo>
                  <a:pt x="3404008" y="5951948"/>
                  <a:pt x="3384325" y="5951268"/>
                  <a:pt x="3363648" y="5945918"/>
                </a:cubicBezTo>
                <a:cubicBezTo>
                  <a:pt x="3342967" y="5940568"/>
                  <a:pt x="3323285" y="5939888"/>
                  <a:pt x="3280927" y="5924516"/>
                </a:cubicBezTo>
                <a:cubicBezTo>
                  <a:pt x="3280927" y="5924516"/>
                  <a:pt x="3290268" y="5922520"/>
                  <a:pt x="3275257" y="5920844"/>
                </a:cubicBezTo>
                <a:cubicBezTo>
                  <a:pt x="3260247" y="5919166"/>
                  <a:pt x="3281924" y="5929188"/>
                  <a:pt x="3261244" y="5923839"/>
                </a:cubicBezTo>
                <a:cubicBezTo>
                  <a:pt x="3244238" y="5912818"/>
                  <a:pt x="3229227" y="5911142"/>
                  <a:pt x="3215214" y="5914135"/>
                </a:cubicBezTo>
                <a:cubicBezTo>
                  <a:pt x="3202877" y="5902119"/>
                  <a:pt x="3203875" y="5906789"/>
                  <a:pt x="3201879" y="5897447"/>
                </a:cubicBezTo>
                <a:cubicBezTo>
                  <a:pt x="3192538" y="5899442"/>
                  <a:pt x="3187867" y="5900441"/>
                  <a:pt x="3172855" y="5898763"/>
                </a:cubicBezTo>
                <a:cubicBezTo>
                  <a:pt x="3171857" y="5894093"/>
                  <a:pt x="3182197" y="5896768"/>
                  <a:pt x="3171857" y="5894093"/>
                </a:cubicBezTo>
                <a:cubicBezTo>
                  <a:pt x="3152175" y="5893412"/>
                  <a:pt x="3128502" y="5874051"/>
                  <a:pt x="3099478" y="5875367"/>
                </a:cubicBezTo>
                <a:cubicBezTo>
                  <a:pt x="3097482" y="5866024"/>
                  <a:pt x="3114489" y="5877044"/>
                  <a:pt x="3119159" y="5876046"/>
                </a:cubicBezTo>
                <a:cubicBezTo>
                  <a:pt x="3096485" y="5861354"/>
                  <a:pt x="3073128" y="5866344"/>
                  <a:pt x="3059795" y="5849654"/>
                </a:cubicBezTo>
                <a:cubicBezTo>
                  <a:pt x="3050452" y="5851652"/>
                  <a:pt x="3072131" y="5861672"/>
                  <a:pt x="3056122" y="5855324"/>
                </a:cubicBezTo>
                <a:cubicBezTo>
                  <a:pt x="3060792" y="5854327"/>
                  <a:pt x="3054124" y="5845982"/>
                  <a:pt x="3039115" y="5844305"/>
                </a:cubicBezTo>
                <a:cubicBezTo>
                  <a:pt x="3026099" y="5851970"/>
                  <a:pt x="3001427" y="5827936"/>
                  <a:pt x="3003423" y="5837278"/>
                </a:cubicBezTo>
                <a:cubicBezTo>
                  <a:pt x="2997755" y="5833604"/>
                  <a:pt x="2992086" y="5829932"/>
                  <a:pt x="2986416" y="5826258"/>
                </a:cubicBezTo>
                <a:cubicBezTo>
                  <a:pt x="2986416" y="5826258"/>
                  <a:pt x="2986416" y="5826258"/>
                  <a:pt x="2981746" y="5827257"/>
                </a:cubicBezTo>
                <a:cubicBezTo>
                  <a:pt x="2987413" y="5830929"/>
                  <a:pt x="2993083" y="5834603"/>
                  <a:pt x="2993083" y="5834603"/>
                </a:cubicBezTo>
                <a:cubicBezTo>
                  <a:pt x="2978073" y="5832925"/>
                  <a:pt x="2965737" y="5820909"/>
                  <a:pt x="2953401" y="5808891"/>
                </a:cubicBezTo>
                <a:cubicBezTo>
                  <a:pt x="2949727" y="5814561"/>
                  <a:pt x="2944059" y="5810887"/>
                  <a:pt x="2937391" y="5802543"/>
                </a:cubicBezTo>
                <a:cubicBezTo>
                  <a:pt x="2928048" y="5804539"/>
                  <a:pt x="2934716" y="5812883"/>
                  <a:pt x="2940386" y="5816557"/>
                </a:cubicBezTo>
                <a:cubicBezTo>
                  <a:pt x="2935713" y="5817555"/>
                  <a:pt x="2935713" y="5817555"/>
                  <a:pt x="2935713" y="5817555"/>
                </a:cubicBezTo>
                <a:cubicBezTo>
                  <a:pt x="2929046" y="5809211"/>
                  <a:pt x="2903696" y="5804858"/>
                  <a:pt x="2902699" y="5800186"/>
                </a:cubicBezTo>
                <a:cubicBezTo>
                  <a:pt x="2901701" y="5795516"/>
                  <a:pt x="2901701" y="5795516"/>
                  <a:pt x="2901701" y="5795516"/>
                </a:cubicBezTo>
                <a:cubicBezTo>
                  <a:pt x="2907370" y="5799188"/>
                  <a:pt x="2912041" y="5798190"/>
                  <a:pt x="2912041" y="5798190"/>
                </a:cubicBezTo>
                <a:cubicBezTo>
                  <a:pt x="2917710" y="5801864"/>
                  <a:pt x="2917710" y="5801864"/>
                  <a:pt x="2917710" y="5801864"/>
                </a:cubicBezTo>
                <a:cubicBezTo>
                  <a:pt x="2922381" y="5800865"/>
                  <a:pt x="2916711" y="5797193"/>
                  <a:pt x="2916711" y="5797193"/>
                </a:cubicBezTo>
                <a:cubicBezTo>
                  <a:pt x="2911042" y="5793520"/>
                  <a:pt x="2905374" y="5789848"/>
                  <a:pt x="2900702" y="5790845"/>
                </a:cubicBezTo>
                <a:cubicBezTo>
                  <a:pt x="2904375" y="5785175"/>
                  <a:pt x="2854671" y="5781142"/>
                  <a:pt x="2878026" y="5776152"/>
                </a:cubicBezTo>
                <a:cubicBezTo>
                  <a:pt x="2863016" y="5774474"/>
                  <a:pt x="2847008" y="5768126"/>
                  <a:pt x="2830996" y="5761779"/>
                </a:cubicBezTo>
                <a:cubicBezTo>
                  <a:pt x="2819659" y="5754432"/>
                  <a:pt x="2808323" y="5747087"/>
                  <a:pt x="2802653" y="5743413"/>
                </a:cubicBezTo>
                <a:cubicBezTo>
                  <a:pt x="2801655" y="5738743"/>
                  <a:pt x="2801655" y="5738743"/>
                  <a:pt x="2796984" y="5739740"/>
                </a:cubicBezTo>
                <a:cubicBezTo>
                  <a:pt x="2796984" y="5739740"/>
                  <a:pt x="2795985" y="5735071"/>
                  <a:pt x="2792311" y="5740738"/>
                </a:cubicBezTo>
                <a:cubicBezTo>
                  <a:pt x="2769637" y="5726046"/>
                  <a:pt x="2729955" y="5700335"/>
                  <a:pt x="2707279" y="5685642"/>
                </a:cubicBezTo>
                <a:cubicBezTo>
                  <a:pt x="2695940" y="5678297"/>
                  <a:pt x="2688275" y="5665282"/>
                  <a:pt x="2676938" y="5657935"/>
                </a:cubicBezTo>
                <a:cubicBezTo>
                  <a:pt x="2624918" y="5620207"/>
                  <a:pt x="2565553" y="5593817"/>
                  <a:pt x="2520882" y="5544750"/>
                </a:cubicBezTo>
                <a:cubicBezTo>
                  <a:pt x="2467186" y="5522032"/>
                  <a:pt x="2439519" y="5483984"/>
                  <a:pt x="2389498" y="5455598"/>
                </a:cubicBezTo>
                <a:cubicBezTo>
                  <a:pt x="2396165" y="5463942"/>
                  <a:pt x="2402831" y="5472286"/>
                  <a:pt x="2399159" y="5477954"/>
                </a:cubicBezTo>
                <a:cubicBezTo>
                  <a:pt x="2382151" y="5466937"/>
                  <a:pt x="2376483" y="5463264"/>
                  <a:pt x="2364147" y="5451245"/>
                </a:cubicBezTo>
                <a:cubicBezTo>
                  <a:pt x="2358476" y="5447574"/>
                  <a:pt x="2352809" y="5443900"/>
                  <a:pt x="2347139" y="5440226"/>
                </a:cubicBezTo>
                <a:cubicBezTo>
                  <a:pt x="2346142" y="5435556"/>
                  <a:pt x="2344146" y="5426213"/>
                  <a:pt x="2345143" y="5430885"/>
                </a:cubicBezTo>
                <a:cubicBezTo>
                  <a:pt x="2338477" y="5422541"/>
                  <a:pt x="2339474" y="5427211"/>
                  <a:pt x="2340472" y="5431882"/>
                </a:cubicBezTo>
                <a:cubicBezTo>
                  <a:pt x="2305461" y="5405174"/>
                  <a:pt x="2318476" y="5397508"/>
                  <a:pt x="2322149" y="5391840"/>
                </a:cubicBezTo>
                <a:cubicBezTo>
                  <a:pt x="2321151" y="5387168"/>
                  <a:pt x="2321151" y="5387168"/>
                  <a:pt x="2315481" y="5383495"/>
                </a:cubicBezTo>
                <a:cubicBezTo>
                  <a:pt x="2315481" y="5383495"/>
                  <a:pt x="2313487" y="5374154"/>
                  <a:pt x="2309813" y="5379823"/>
                </a:cubicBezTo>
                <a:cubicBezTo>
                  <a:pt x="2309813" y="5379823"/>
                  <a:pt x="2308814" y="5375151"/>
                  <a:pt x="2304144" y="5376149"/>
                </a:cubicBezTo>
                <a:cubicBezTo>
                  <a:pt x="2311490" y="5364811"/>
                  <a:pt x="2289812" y="5354789"/>
                  <a:pt x="2280470" y="5356786"/>
                </a:cubicBezTo>
                <a:cubicBezTo>
                  <a:pt x="2279473" y="5352116"/>
                  <a:pt x="2274800" y="5353113"/>
                  <a:pt x="2274800" y="5353113"/>
                </a:cubicBezTo>
                <a:cubicBezTo>
                  <a:pt x="2270129" y="5354112"/>
                  <a:pt x="2270129" y="5354112"/>
                  <a:pt x="2275799" y="5357784"/>
                </a:cubicBezTo>
                <a:cubicBezTo>
                  <a:pt x="2276796" y="5362454"/>
                  <a:pt x="2282467" y="5366128"/>
                  <a:pt x="2282467" y="5366128"/>
                </a:cubicBezTo>
                <a:cubicBezTo>
                  <a:pt x="2278793" y="5371797"/>
                  <a:pt x="2254120" y="5347763"/>
                  <a:pt x="2258113" y="5366446"/>
                </a:cubicBezTo>
                <a:cubicBezTo>
                  <a:pt x="2257114" y="5361775"/>
                  <a:pt x="2257114" y="5361775"/>
                  <a:pt x="2257114" y="5361775"/>
                </a:cubicBezTo>
                <a:cubicBezTo>
                  <a:pt x="2238112" y="5341415"/>
                  <a:pt x="2187771" y="5288675"/>
                  <a:pt x="2230129" y="5304046"/>
                </a:cubicBezTo>
                <a:cubicBezTo>
                  <a:pt x="2229131" y="5299376"/>
                  <a:pt x="2229131" y="5299376"/>
                  <a:pt x="2224460" y="5300373"/>
                </a:cubicBezTo>
                <a:cubicBezTo>
                  <a:pt x="2223461" y="5295703"/>
                  <a:pt x="2223461" y="5295703"/>
                  <a:pt x="2223461" y="5295703"/>
                </a:cubicBezTo>
                <a:cubicBezTo>
                  <a:pt x="2210128" y="5279014"/>
                  <a:pt x="2198790" y="5271669"/>
                  <a:pt x="2184458" y="5250308"/>
                </a:cubicBezTo>
                <a:cubicBezTo>
                  <a:pt x="2181783" y="5260648"/>
                  <a:pt x="2161782" y="5235617"/>
                  <a:pt x="2156113" y="5231944"/>
                </a:cubicBezTo>
                <a:cubicBezTo>
                  <a:pt x="2156113" y="5231944"/>
                  <a:pt x="2156113" y="5231944"/>
                  <a:pt x="2155116" y="5227273"/>
                </a:cubicBezTo>
                <a:cubicBezTo>
                  <a:pt x="2155116" y="5227273"/>
                  <a:pt x="2150443" y="5228270"/>
                  <a:pt x="2150443" y="5228270"/>
                </a:cubicBezTo>
                <a:cubicBezTo>
                  <a:pt x="2144775" y="5224598"/>
                  <a:pt x="2144775" y="5224598"/>
                  <a:pt x="2139106" y="5220925"/>
                </a:cubicBezTo>
                <a:cubicBezTo>
                  <a:pt x="2140105" y="5225596"/>
                  <a:pt x="2140105" y="5225596"/>
                  <a:pt x="2140105" y="5225596"/>
                </a:cubicBezTo>
                <a:cubicBezTo>
                  <a:pt x="2145773" y="5229268"/>
                  <a:pt x="2145773" y="5229268"/>
                  <a:pt x="2146772" y="5233939"/>
                </a:cubicBezTo>
                <a:cubicBezTo>
                  <a:pt x="2146772" y="5233939"/>
                  <a:pt x="2136431" y="5231265"/>
                  <a:pt x="2129765" y="5222920"/>
                </a:cubicBezTo>
                <a:cubicBezTo>
                  <a:pt x="2124095" y="5219247"/>
                  <a:pt x="2112757" y="5211902"/>
                  <a:pt x="2109085" y="5217571"/>
                </a:cubicBezTo>
                <a:cubicBezTo>
                  <a:pt x="2107089" y="5208228"/>
                  <a:pt x="2100421" y="5199886"/>
                  <a:pt x="2093754" y="5191540"/>
                </a:cubicBezTo>
                <a:cubicBezTo>
                  <a:pt x="2098425" y="5190542"/>
                  <a:pt x="2098425" y="5190542"/>
                  <a:pt x="2098425" y="5190542"/>
                </a:cubicBezTo>
                <a:cubicBezTo>
                  <a:pt x="2097428" y="5185872"/>
                  <a:pt x="2097428" y="5185872"/>
                  <a:pt x="2097428" y="5185872"/>
                </a:cubicBezTo>
                <a:cubicBezTo>
                  <a:pt x="2097428" y="5185872"/>
                  <a:pt x="2096431" y="5181200"/>
                  <a:pt x="2091758" y="5182198"/>
                </a:cubicBezTo>
                <a:cubicBezTo>
                  <a:pt x="2090760" y="5177526"/>
                  <a:pt x="2085092" y="5173855"/>
                  <a:pt x="2084094" y="5169184"/>
                </a:cubicBezTo>
                <a:cubicBezTo>
                  <a:pt x="2079423" y="5170181"/>
                  <a:pt x="2078424" y="5165510"/>
                  <a:pt x="2078424" y="5165510"/>
                </a:cubicBezTo>
                <a:cubicBezTo>
                  <a:pt x="2071758" y="5157166"/>
                  <a:pt x="2070760" y="5152495"/>
                  <a:pt x="2074434" y="5146826"/>
                </a:cubicBezTo>
                <a:cubicBezTo>
                  <a:pt x="2082098" y="5159841"/>
                  <a:pt x="2088764" y="5168185"/>
                  <a:pt x="2093436" y="5167188"/>
                </a:cubicBezTo>
                <a:cubicBezTo>
                  <a:pt x="2086768" y="5158842"/>
                  <a:pt x="2091440" y="5157844"/>
                  <a:pt x="2090442" y="5153174"/>
                </a:cubicBezTo>
                <a:cubicBezTo>
                  <a:pt x="2084772" y="5149501"/>
                  <a:pt x="2083775" y="5144830"/>
                  <a:pt x="2078108" y="5141157"/>
                </a:cubicBezTo>
                <a:cubicBezTo>
                  <a:pt x="2061779" y="5110457"/>
                  <a:pt x="2038785" y="5071411"/>
                  <a:pt x="2013114" y="5042706"/>
                </a:cubicBezTo>
                <a:cubicBezTo>
                  <a:pt x="2000779" y="5030688"/>
                  <a:pt x="1982773" y="5014999"/>
                  <a:pt x="1971436" y="5007652"/>
                </a:cubicBezTo>
                <a:cubicBezTo>
                  <a:pt x="1970438" y="5002981"/>
                  <a:pt x="1970438" y="5002981"/>
                  <a:pt x="1975108" y="5001984"/>
                </a:cubicBezTo>
                <a:cubicBezTo>
                  <a:pt x="1974111" y="4997311"/>
                  <a:pt x="1974111" y="4997311"/>
                  <a:pt x="1968442" y="4993638"/>
                </a:cubicBezTo>
                <a:cubicBezTo>
                  <a:pt x="1967443" y="4988969"/>
                  <a:pt x="1962774" y="4989966"/>
                  <a:pt x="1962774" y="4989966"/>
                </a:cubicBezTo>
                <a:cubicBezTo>
                  <a:pt x="1962774" y="4989966"/>
                  <a:pt x="1963771" y="4994637"/>
                  <a:pt x="1963771" y="4994637"/>
                </a:cubicBezTo>
                <a:cubicBezTo>
                  <a:pt x="1958102" y="4990965"/>
                  <a:pt x="1957103" y="4986292"/>
                  <a:pt x="1951435" y="4982619"/>
                </a:cubicBezTo>
                <a:cubicBezTo>
                  <a:pt x="1951435" y="4982619"/>
                  <a:pt x="1950437" y="4977949"/>
                  <a:pt x="1955107" y="4976952"/>
                </a:cubicBezTo>
                <a:cubicBezTo>
                  <a:pt x="1942773" y="4964934"/>
                  <a:pt x="1930437" y="4952916"/>
                  <a:pt x="1923769" y="4944572"/>
                </a:cubicBezTo>
                <a:cubicBezTo>
                  <a:pt x="1923769" y="4944572"/>
                  <a:pt x="1923769" y="4944572"/>
                  <a:pt x="1922772" y="4939901"/>
                </a:cubicBezTo>
                <a:cubicBezTo>
                  <a:pt x="1922772" y="4939901"/>
                  <a:pt x="1918100" y="4940898"/>
                  <a:pt x="1918100" y="4940898"/>
                </a:cubicBezTo>
                <a:cubicBezTo>
                  <a:pt x="1913429" y="4941897"/>
                  <a:pt x="1913429" y="4941897"/>
                  <a:pt x="1913429" y="4941897"/>
                </a:cubicBezTo>
                <a:cubicBezTo>
                  <a:pt x="1913429" y="4941897"/>
                  <a:pt x="1913429" y="4941897"/>
                  <a:pt x="1912432" y="4937227"/>
                </a:cubicBezTo>
                <a:cubicBezTo>
                  <a:pt x="1906763" y="4933553"/>
                  <a:pt x="1902092" y="4934551"/>
                  <a:pt x="1902092" y="4934551"/>
                </a:cubicBezTo>
                <a:lnTo>
                  <a:pt x="1904088" y="4943893"/>
                </a:lnTo>
                <a:lnTo>
                  <a:pt x="1898418" y="4940221"/>
                </a:lnTo>
                <a:cubicBezTo>
                  <a:pt x="1891752" y="4931875"/>
                  <a:pt x="1878418" y="4915188"/>
                  <a:pt x="1873746" y="4916186"/>
                </a:cubicBezTo>
                <a:cubicBezTo>
                  <a:pt x="1851750" y="4881812"/>
                  <a:pt x="1858417" y="4890155"/>
                  <a:pt x="1855423" y="4876142"/>
                </a:cubicBezTo>
                <a:cubicBezTo>
                  <a:pt x="1841090" y="4854784"/>
                  <a:pt x="1853746" y="4891153"/>
                  <a:pt x="1845083" y="4873468"/>
                </a:cubicBezTo>
                <a:cubicBezTo>
                  <a:pt x="1844085" y="4868797"/>
                  <a:pt x="1851432" y="4857458"/>
                  <a:pt x="1840093" y="4850113"/>
                </a:cubicBezTo>
                <a:cubicBezTo>
                  <a:pt x="1842089" y="4859454"/>
                  <a:pt x="1838417" y="4865123"/>
                  <a:pt x="1831749" y="4856779"/>
                </a:cubicBezTo>
                <a:cubicBezTo>
                  <a:pt x="1837418" y="4860453"/>
                  <a:pt x="1833427" y="4841769"/>
                  <a:pt x="1828756" y="4842767"/>
                </a:cubicBezTo>
                <a:cubicBezTo>
                  <a:pt x="1811748" y="4831747"/>
                  <a:pt x="1793107" y="4767351"/>
                  <a:pt x="1767437" y="4738646"/>
                </a:cubicBezTo>
                <a:cubicBezTo>
                  <a:pt x="1774784" y="4727309"/>
                  <a:pt x="1757775" y="4716290"/>
                  <a:pt x="1759453" y="4701279"/>
                </a:cubicBezTo>
                <a:cubicBezTo>
                  <a:pt x="1752106" y="4712616"/>
                  <a:pt x="1732786" y="4667902"/>
                  <a:pt x="1748116" y="4693932"/>
                </a:cubicBezTo>
                <a:cubicBezTo>
                  <a:pt x="1740451" y="4680917"/>
                  <a:pt x="1733783" y="4672573"/>
                  <a:pt x="1730789" y="4658560"/>
                </a:cubicBezTo>
                <a:cubicBezTo>
                  <a:pt x="1727117" y="4664228"/>
                  <a:pt x="1729114" y="4673570"/>
                  <a:pt x="1720450" y="4655885"/>
                </a:cubicBezTo>
                <a:cubicBezTo>
                  <a:pt x="1720450" y="4655885"/>
                  <a:pt x="1725121" y="4654886"/>
                  <a:pt x="1724123" y="4650215"/>
                </a:cubicBezTo>
                <a:cubicBezTo>
                  <a:pt x="1709111" y="4648539"/>
                  <a:pt x="1715142" y="4608176"/>
                  <a:pt x="1694462" y="4602826"/>
                </a:cubicBezTo>
                <a:cubicBezTo>
                  <a:pt x="1701807" y="4591488"/>
                  <a:pt x="1679131" y="4576797"/>
                  <a:pt x="1686478" y="4565458"/>
                </a:cubicBezTo>
                <a:cubicBezTo>
                  <a:pt x="1679810" y="4557114"/>
                  <a:pt x="1675140" y="4558111"/>
                  <a:pt x="1667476" y="4545098"/>
                </a:cubicBezTo>
                <a:cubicBezTo>
                  <a:pt x="1684482" y="4556117"/>
                  <a:pt x="1663483" y="4526412"/>
                  <a:pt x="1666159" y="4516074"/>
                </a:cubicBezTo>
                <a:cubicBezTo>
                  <a:pt x="1650149" y="4509724"/>
                  <a:pt x="1652505" y="4475032"/>
                  <a:pt x="1643164" y="4477028"/>
                </a:cubicBezTo>
                <a:cubicBezTo>
                  <a:pt x="1640169" y="4463014"/>
                  <a:pt x="1640169" y="4463014"/>
                  <a:pt x="1647836" y="4476029"/>
                </a:cubicBezTo>
                <a:cubicBezTo>
                  <a:pt x="1639172" y="4458344"/>
                  <a:pt x="1629511" y="4435986"/>
                  <a:pt x="1625519" y="4417302"/>
                </a:cubicBezTo>
                <a:cubicBezTo>
                  <a:pt x="1631188" y="4420976"/>
                  <a:pt x="1632186" y="4425648"/>
                  <a:pt x="1636858" y="4424649"/>
                </a:cubicBezTo>
                <a:lnTo>
                  <a:pt x="1643326" y="4435630"/>
                </a:lnTo>
                <a:lnTo>
                  <a:pt x="1642725" y="4443543"/>
                </a:lnTo>
                <a:cubicBezTo>
                  <a:pt x="1642765" y="4446586"/>
                  <a:pt x="1641849" y="4448003"/>
                  <a:pt x="1636179" y="4444330"/>
                </a:cubicBezTo>
                <a:cubicBezTo>
                  <a:pt x="1642846" y="4452675"/>
                  <a:pt x="1644841" y="4462017"/>
                  <a:pt x="1649512" y="4461018"/>
                </a:cubicBezTo>
                <a:cubicBezTo>
                  <a:pt x="1651508" y="4470362"/>
                  <a:pt x="1659173" y="4483377"/>
                  <a:pt x="1665839" y="4491720"/>
                </a:cubicBezTo>
                <a:cubicBezTo>
                  <a:pt x="1666838" y="4496392"/>
                  <a:pt x="1666838" y="4496392"/>
                  <a:pt x="1666838" y="4496392"/>
                </a:cubicBezTo>
                <a:cubicBezTo>
                  <a:pt x="1667836" y="4501062"/>
                  <a:pt x="1667836" y="4501062"/>
                  <a:pt x="1667836" y="4501062"/>
                </a:cubicBezTo>
                <a:cubicBezTo>
                  <a:pt x="1672506" y="4500064"/>
                  <a:pt x="1672506" y="4500064"/>
                  <a:pt x="1672506" y="4500064"/>
                </a:cubicBezTo>
                <a:cubicBezTo>
                  <a:pt x="1672506" y="4500064"/>
                  <a:pt x="1675182" y="4489725"/>
                  <a:pt x="1672188" y="4475711"/>
                </a:cubicBezTo>
                <a:cubicBezTo>
                  <a:pt x="1666519" y="4472037"/>
                  <a:pt x="1666519" y="4472037"/>
                  <a:pt x="1666519" y="4472037"/>
                </a:cubicBezTo>
                <a:cubicBezTo>
                  <a:pt x="1665521" y="4467367"/>
                  <a:pt x="1665521" y="4467367"/>
                  <a:pt x="1665521" y="4467367"/>
                </a:cubicBezTo>
                <a:cubicBezTo>
                  <a:pt x="1665521" y="4467367"/>
                  <a:pt x="1664523" y="4462696"/>
                  <a:pt x="1659852" y="4463695"/>
                </a:cubicBezTo>
                <a:cubicBezTo>
                  <a:pt x="1661530" y="4448683"/>
                  <a:pt x="1662527" y="4453355"/>
                  <a:pt x="1652866" y="4430997"/>
                </a:cubicBezTo>
                <a:cubicBezTo>
                  <a:pt x="1657538" y="4429998"/>
                  <a:pt x="1662208" y="4429001"/>
                  <a:pt x="1664883" y="4418662"/>
                </a:cubicBezTo>
                <a:cubicBezTo>
                  <a:pt x="1655222" y="4396304"/>
                  <a:pt x="1662570" y="4384965"/>
                  <a:pt x="1653906" y="4367280"/>
                </a:cubicBezTo>
                <a:cubicBezTo>
                  <a:pt x="1653949" y="4298891"/>
                  <a:pt x="1637981" y="4224156"/>
                  <a:pt x="1626006" y="4168104"/>
                </a:cubicBezTo>
                <a:cubicBezTo>
                  <a:pt x="1625007" y="4163433"/>
                  <a:pt x="1620338" y="4164430"/>
                  <a:pt x="1620338" y="4164430"/>
                </a:cubicBezTo>
                <a:cubicBezTo>
                  <a:pt x="1620338" y="4164430"/>
                  <a:pt x="1615666" y="4165427"/>
                  <a:pt x="1616665" y="4170100"/>
                </a:cubicBezTo>
                <a:cubicBezTo>
                  <a:pt x="1632313" y="4220483"/>
                  <a:pt x="1648280" y="4295219"/>
                  <a:pt x="1646242" y="4354265"/>
                </a:cubicBezTo>
                <a:cubicBezTo>
                  <a:pt x="1646242" y="4354265"/>
                  <a:pt x="1646242" y="4354265"/>
                  <a:pt x="1641572" y="4355264"/>
                </a:cubicBezTo>
                <a:cubicBezTo>
                  <a:pt x="1640573" y="4350591"/>
                  <a:pt x="1640573" y="4350591"/>
                  <a:pt x="1634904" y="4346919"/>
                </a:cubicBezTo>
                <a:cubicBezTo>
                  <a:pt x="1640573" y="4350591"/>
                  <a:pt x="1641572" y="4355264"/>
                  <a:pt x="1642569" y="4359934"/>
                </a:cubicBezTo>
                <a:cubicBezTo>
                  <a:pt x="1642569" y="4359934"/>
                  <a:pt x="1642569" y="4359934"/>
                  <a:pt x="1638895" y="4365602"/>
                </a:cubicBezTo>
                <a:cubicBezTo>
                  <a:pt x="1634904" y="4346919"/>
                  <a:pt x="1627919" y="4314222"/>
                  <a:pt x="1623247" y="4315219"/>
                </a:cubicBezTo>
                <a:cubicBezTo>
                  <a:pt x="1629913" y="4323563"/>
                  <a:pt x="1626241" y="4329233"/>
                  <a:pt x="1621571" y="4330231"/>
                </a:cubicBezTo>
                <a:cubicBezTo>
                  <a:pt x="1614903" y="4321887"/>
                  <a:pt x="1612907" y="4312544"/>
                  <a:pt x="1605241" y="4299529"/>
                </a:cubicBezTo>
                <a:cubicBezTo>
                  <a:pt x="1603246" y="4290188"/>
                  <a:pt x="1603925" y="4270505"/>
                  <a:pt x="1595263" y="4252820"/>
                </a:cubicBezTo>
                <a:cubicBezTo>
                  <a:pt x="1593267" y="4243477"/>
                  <a:pt x="1591271" y="4234135"/>
                  <a:pt x="1584604" y="4225791"/>
                </a:cubicBezTo>
                <a:cubicBezTo>
                  <a:pt x="1576621" y="4188423"/>
                  <a:pt x="1569636" y="4155727"/>
                  <a:pt x="1560653" y="4113688"/>
                </a:cubicBezTo>
                <a:cubicBezTo>
                  <a:pt x="1560653" y="4113688"/>
                  <a:pt x="1556981" y="4119356"/>
                  <a:pt x="1557980" y="4124028"/>
                </a:cubicBezTo>
                <a:cubicBezTo>
                  <a:pt x="1557980" y="4124028"/>
                  <a:pt x="1556981" y="4119356"/>
                  <a:pt x="1556981" y="4119356"/>
                </a:cubicBezTo>
                <a:cubicBezTo>
                  <a:pt x="1555983" y="4114685"/>
                  <a:pt x="1555983" y="4114685"/>
                  <a:pt x="1555983" y="4114685"/>
                </a:cubicBezTo>
                <a:cubicBezTo>
                  <a:pt x="1554987" y="4110014"/>
                  <a:pt x="1554987" y="4110014"/>
                  <a:pt x="1553987" y="4105344"/>
                </a:cubicBezTo>
                <a:cubicBezTo>
                  <a:pt x="1548998" y="4081987"/>
                  <a:pt x="1539337" y="4059632"/>
                  <a:pt x="1535347" y="4040947"/>
                </a:cubicBezTo>
                <a:cubicBezTo>
                  <a:pt x="1534347" y="4036277"/>
                  <a:pt x="1534347" y="4036277"/>
                  <a:pt x="1533348" y="4031606"/>
                </a:cubicBezTo>
                <a:cubicBezTo>
                  <a:pt x="1532351" y="4026934"/>
                  <a:pt x="1531352" y="4022263"/>
                  <a:pt x="1530356" y="4017592"/>
                </a:cubicBezTo>
                <a:cubicBezTo>
                  <a:pt x="1528360" y="4008250"/>
                  <a:pt x="1526363" y="3998908"/>
                  <a:pt x="1524368" y="3989566"/>
                </a:cubicBezTo>
                <a:cubicBezTo>
                  <a:pt x="1523369" y="3984895"/>
                  <a:pt x="1523369" y="3984895"/>
                  <a:pt x="1523369" y="3984895"/>
                </a:cubicBezTo>
                <a:cubicBezTo>
                  <a:pt x="1522372" y="3980224"/>
                  <a:pt x="1522372" y="3980224"/>
                  <a:pt x="1522372" y="3980224"/>
                </a:cubicBezTo>
                <a:cubicBezTo>
                  <a:pt x="1522372" y="3980224"/>
                  <a:pt x="1522372" y="3980224"/>
                  <a:pt x="1517699" y="3981221"/>
                </a:cubicBezTo>
                <a:cubicBezTo>
                  <a:pt x="1521375" y="3975553"/>
                  <a:pt x="1521375" y="3975553"/>
                  <a:pt x="1526045" y="3974555"/>
                </a:cubicBezTo>
                <a:cubicBezTo>
                  <a:pt x="1518380" y="3961540"/>
                  <a:pt x="1518380" y="3961540"/>
                  <a:pt x="1518380" y="3961540"/>
                </a:cubicBezTo>
                <a:cubicBezTo>
                  <a:pt x="1518380" y="3961540"/>
                  <a:pt x="1518380" y="3961540"/>
                  <a:pt x="1514707" y="3967209"/>
                </a:cubicBezTo>
                <a:cubicBezTo>
                  <a:pt x="1513708" y="3962537"/>
                  <a:pt x="1513708" y="3962537"/>
                  <a:pt x="1512710" y="3957867"/>
                </a:cubicBezTo>
                <a:cubicBezTo>
                  <a:pt x="1513390" y="3938185"/>
                  <a:pt x="1508401" y="3914830"/>
                  <a:pt x="1504408" y="3896146"/>
                </a:cubicBezTo>
                <a:cubicBezTo>
                  <a:pt x="1508082" y="3890477"/>
                  <a:pt x="1506086" y="3881136"/>
                  <a:pt x="1505087" y="3876464"/>
                </a:cubicBezTo>
                <a:cubicBezTo>
                  <a:pt x="1504090" y="3871793"/>
                  <a:pt x="1504090" y="3871793"/>
                  <a:pt x="1503093" y="3867123"/>
                </a:cubicBezTo>
                <a:cubicBezTo>
                  <a:pt x="1502096" y="3862450"/>
                  <a:pt x="1505767" y="3856782"/>
                  <a:pt x="1505767" y="3856782"/>
                </a:cubicBezTo>
                <a:cubicBezTo>
                  <a:pt x="1510438" y="3855784"/>
                  <a:pt x="1510438" y="3855784"/>
                  <a:pt x="1511436" y="3860456"/>
                </a:cubicBezTo>
                <a:cubicBezTo>
                  <a:pt x="1511436" y="3860456"/>
                  <a:pt x="1516108" y="3859457"/>
                  <a:pt x="1517105" y="3864128"/>
                </a:cubicBezTo>
                <a:cubicBezTo>
                  <a:pt x="1517105" y="3864128"/>
                  <a:pt x="1517105" y="3864128"/>
                  <a:pt x="1516108" y="3859457"/>
                </a:cubicBezTo>
                <a:cubicBezTo>
                  <a:pt x="1520779" y="3858458"/>
                  <a:pt x="1520779" y="3858458"/>
                  <a:pt x="1520779" y="3858458"/>
                </a:cubicBezTo>
                <a:cubicBezTo>
                  <a:pt x="1519780" y="3853788"/>
                  <a:pt x="1515111" y="3854787"/>
                  <a:pt x="1514112" y="3850114"/>
                </a:cubicBezTo>
                <a:cubicBezTo>
                  <a:pt x="1508442" y="3846442"/>
                  <a:pt x="1507444" y="3841772"/>
                  <a:pt x="1502774" y="3842769"/>
                </a:cubicBezTo>
                <a:cubicBezTo>
                  <a:pt x="1503770" y="3847441"/>
                  <a:pt x="1499101" y="3848438"/>
                  <a:pt x="1499101" y="3848438"/>
                </a:cubicBezTo>
                <a:cubicBezTo>
                  <a:pt x="1499101" y="3848438"/>
                  <a:pt x="1497104" y="3839097"/>
                  <a:pt x="1491436" y="3835424"/>
                </a:cubicBezTo>
                <a:cubicBezTo>
                  <a:pt x="1489440" y="3826080"/>
                  <a:pt x="1488442" y="3821410"/>
                  <a:pt x="1491118" y="3811070"/>
                </a:cubicBezTo>
                <a:cubicBezTo>
                  <a:pt x="1492115" y="3815742"/>
                  <a:pt x="1496785" y="3814743"/>
                  <a:pt x="1496785" y="3814743"/>
                </a:cubicBezTo>
                <a:cubicBezTo>
                  <a:pt x="1495787" y="3810073"/>
                  <a:pt x="1495787" y="3810073"/>
                  <a:pt x="1495787" y="3810073"/>
                </a:cubicBezTo>
                <a:cubicBezTo>
                  <a:pt x="1494791" y="3805402"/>
                  <a:pt x="1494791" y="3805402"/>
                  <a:pt x="1493791" y="3800730"/>
                </a:cubicBezTo>
                <a:cubicBezTo>
                  <a:pt x="1492794" y="3796059"/>
                  <a:pt x="1492794" y="3796059"/>
                  <a:pt x="1492794" y="3796059"/>
                </a:cubicBezTo>
                <a:cubicBezTo>
                  <a:pt x="1492794" y="3796059"/>
                  <a:pt x="1492794" y="3796059"/>
                  <a:pt x="1491796" y="3791389"/>
                </a:cubicBezTo>
                <a:cubicBezTo>
                  <a:pt x="1489799" y="3782046"/>
                  <a:pt x="1488802" y="3777375"/>
                  <a:pt x="1487804" y="3772705"/>
                </a:cubicBezTo>
                <a:cubicBezTo>
                  <a:pt x="1486806" y="3768032"/>
                  <a:pt x="1485808" y="3763362"/>
                  <a:pt x="1484809" y="3758693"/>
                </a:cubicBezTo>
                <a:cubicBezTo>
                  <a:pt x="1488483" y="3753022"/>
                  <a:pt x="1487486" y="3748350"/>
                  <a:pt x="1486487" y="3743680"/>
                </a:cubicBezTo>
                <a:cubicBezTo>
                  <a:pt x="1494833" y="3737012"/>
                  <a:pt x="1485170" y="3714656"/>
                  <a:pt x="1484853" y="3690303"/>
                </a:cubicBezTo>
                <a:cubicBezTo>
                  <a:pt x="1480182" y="3691301"/>
                  <a:pt x="1480182" y="3691301"/>
                  <a:pt x="1480182" y="3691301"/>
                </a:cubicBezTo>
                <a:cubicBezTo>
                  <a:pt x="1476870" y="3652934"/>
                  <a:pt x="1475552" y="3623910"/>
                  <a:pt x="1478906" y="3593889"/>
                </a:cubicBezTo>
                <a:cubicBezTo>
                  <a:pt x="1477909" y="3589218"/>
                  <a:pt x="1482579" y="3588219"/>
                  <a:pt x="1481582" y="3583549"/>
                </a:cubicBezTo>
                <a:cubicBezTo>
                  <a:pt x="1480585" y="3578879"/>
                  <a:pt x="1480585" y="3578879"/>
                  <a:pt x="1480585" y="3578879"/>
                </a:cubicBezTo>
                <a:cubicBezTo>
                  <a:pt x="1476911" y="3584548"/>
                  <a:pt x="1476911" y="3584548"/>
                  <a:pt x="1476911" y="3584548"/>
                </a:cubicBezTo>
                <a:cubicBezTo>
                  <a:pt x="1474916" y="3575204"/>
                  <a:pt x="1478589" y="3569537"/>
                  <a:pt x="1476591" y="3560194"/>
                </a:cubicBezTo>
                <a:cubicBezTo>
                  <a:pt x="1475594" y="3555524"/>
                  <a:pt x="1480266" y="3554525"/>
                  <a:pt x="1480266" y="3554525"/>
                </a:cubicBezTo>
                <a:cubicBezTo>
                  <a:pt x="1479268" y="3549854"/>
                  <a:pt x="1479268" y="3549854"/>
                  <a:pt x="1474596" y="3550853"/>
                </a:cubicBezTo>
                <a:cubicBezTo>
                  <a:pt x="1473599" y="3546181"/>
                  <a:pt x="1478268" y="3545184"/>
                  <a:pt x="1477271" y="3540513"/>
                </a:cubicBezTo>
                <a:cubicBezTo>
                  <a:pt x="1476274" y="3535841"/>
                  <a:pt x="1475275" y="3531170"/>
                  <a:pt x="1477950" y="3520831"/>
                </a:cubicBezTo>
                <a:cubicBezTo>
                  <a:pt x="1477950" y="3520831"/>
                  <a:pt x="1477950" y="3520831"/>
                  <a:pt x="1476953" y="3516159"/>
                </a:cubicBezTo>
                <a:cubicBezTo>
                  <a:pt x="1475956" y="3511487"/>
                  <a:pt x="1474959" y="3506818"/>
                  <a:pt x="1473959" y="3502146"/>
                </a:cubicBezTo>
                <a:cubicBezTo>
                  <a:pt x="1478631" y="3501149"/>
                  <a:pt x="1478631" y="3501149"/>
                  <a:pt x="1478631" y="3501149"/>
                </a:cubicBezTo>
                <a:cubicBezTo>
                  <a:pt x="1477993" y="3452442"/>
                  <a:pt x="1481029" y="3398067"/>
                  <a:pt x="1485742" y="3328682"/>
                </a:cubicBezTo>
                <a:cubicBezTo>
                  <a:pt x="1485742" y="3328682"/>
                  <a:pt x="1491412" y="3332354"/>
                  <a:pt x="1490413" y="3327685"/>
                </a:cubicBezTo>
                <a:cubicBezTo>
                  <a:pt x="1492409" y="3337025"/>
                  <a:pt x="1488735" y="3342694"/>
                  <a:pt x="1490732" y="3352037"/>
                </a:cubicBezTo>
                <a:cubicBezTo>
                  <a:pt x="1491730" y="3356707"/>
                  <a:pt x="1488056" y="3362377"/>
                  <a:pt x="1492048" y="3381061"/>
                </a:cubicBezTo>
                <a:cubicBezTo>
                  <a:pt x="1490370" y="3396071"/>
                  <a:pt x="1488692" y="3411082"/>
                  <a:pt x="1488015" y="3430765"/>
                </a:cubicBezTo>
                <a:cubicBezTo>
                  <a:pt x="1488651" y="3479470"/>
                  <a:pt x="1485616" y="3533845"/>
                  <a:pt x="1496593" y="3585226"/>
                </a:cubicBezTo>
                <a:cubicBezTo>
                  <a:pt x="1496593" y="3585226"/>
                  <a:pt x="1492920" y="3590896"/>
                  <a:pt x="1492920" y="3590896"/>
                </a:cubicBezTo>
                <a:cubicBezTo>
                  <a:pt x="1493920" y="3595566"/>
                  <a:pt x="1493920" y="3595566"/>
                  <a:pt x="1494916" y="3600237"/>
                </a:cubicBezTo>
                <a:cubicBezTo>
                  <a:pt x="1491242" y="3605906"/>
                  <a:pt x="1492240" y="3610578"/>
                  <a:pt x="1493239" y="3615248"/>
                </a:cubicBezTo>
                <a:cubicBezTo>
                  <a:pt x="1497910" y="3614251"/>
                  <a:pt x="1497910" y="3614251"/>
                  <a:pt x="1496911" y="3609580"/>
                </a:cubicBezTo>
                <a:cubicBezTo>
                  <a:pt x="1498908" y="3618921"/>
                  <a:pt x="1499906" y="3623594"/>
                  <a:pt x="1495235" y="3624591"/>
                </a:cubicBezTo>
                <a:cubicBezTo>
                  <a:pt x="1496232" y="3629262"/>
                  <a:pt x="1497229" y="3633932"/>
                  <a:pt x="1498229" y="3638603"/>
                </a:cubicBezTo>
                <a:cubicBezTo>
                  <a:pt x="1502899" y="3637605"/>
                  <a:pt x="1502899" y="3637605"/>
                  <a:pt x="1501903" y="3632933"/>
                </a:cubicBezTo>
                <a:cubicBezTo>
                  <a:pt x="1505575" y="3627266"/>
                  <a:pt x="1504577" y="3622595"/>
                  <a:pt x="1504577" y="3622595"/>
                </a:cubicBezTo>
                <a:cubicBezTo>
                  <a:pt x="1502582" y="3613252"/>
                  <a:pt x="1501584" y="3608581"/>
                  <a:pt x="1500585" y="3603911"/>
                </a:cubicBezTo>
                <a:cubicBezTo>
                  <a:pt x="1500585" y="3603911"/>
                  <a:pt x="1504258" y="3598241"/>
                  <a:pt x="1504258" y="3598241"/>
                </a:cubicBezTo>
                <a:cubicBezTo>
                  <a:pt x="1505255" y="3602912"/>
                  <a:pt x="1509927" y="3601915"/>
                  <a:pt x="1508929" y="3597243"/>
                </a:cubicBezTo>
                <a:cubicBezTo>
                  <a:pt x="1508929" y="3597243"/>
                  <a:pt x="1508929" y="3597243"/>
                  <a:pt x="1507930" y="3592574"/>
                </a:cubicBezTo>
                <a:cubicBezTo>
                  <a:pt x="1507930" y="3592574"/>
                  <a:pt x="1506933" y="3587901"/>
                  <a:pt x="1506933" y="3587901"/>
                </a:cubicBezTo>
                <a:cubicBezTo>
                  <a:pt x="1505936" y="3583231"/>
                  <a:pt x="1501265" y="3584228"/>
                  <a:pt x="1500267" y="3579558"/>
                </a:cubicBezTo>
                <a:cubicBezTo>
                  <a:pt x="1500267" y="3579558"/>
                  <a:pt x="1499268" y="3574887"/>
                  <a:pt x="1499268" y="3574887"/>
                </a:cubicBezTo>
                <a:cubicBezTo>
                  <a:pt x="1499268" y="3574887"/>
                  <a:pt x="1498270" y="3570216"/>
                  <a:pt x="1498270" y="3570216"/>
                </a:cubicBezTo>
                <a:cubicBezTo>
                  <a:pt x="1496273" y="3560873"/>
                  <a:pt x="1498950" y="3550533"/>
                  <a:pt x="1497951" y="3545863"/>
                </a:cubicBezTo>
                <a:cubicBezTo>
                  <a:pt x="1496953" y="3541192"/>
                  <a:pt x="1499629" y="3530852"/>
                  <a:pt x="1502303" y="3520512"/>
                </a:cubicBezTo>
                <a:lnTo>
                  <a:pt x="1503052" y="3524015"/>
                </a:lnTo>
                <a:cubicBezTo>
                  <a:pt x="1503302" y="3525183"/>
                  <a:pt x="1503302" y="3525183"/>
                  <a:pt x="1503302" y="3525183"/>
                </a:cubicBezTo>
                <a:cubicBezTo>
                  <a:pt x="1503302" y="3525183"/>
                  <a:pt x="1504300" y="3529853"/>
                  <a:pt x="1504300" y="3529853"/>
                </a:cubicBezTo>
                <a:cubicBezTo>
                  <a:pt x="1504300" y="3529853"/>
                  <a:pt x="1507974" y="3524184"/>
                  <a:pt x="1507974" y="3524184"/>
                </a:cubicBezTo>
                <a:cubicBezTo>
                  <a:pt x="1504979" y="3510172"/>
                  <a:pt x="1504979" y="3510172"/>
                  <a:pt x="1504979" y="3510172"/>
                </a:cubicBezTo>
                <a:cubicBezTo>
                  <a:pt x="1504979" y="3510172"/>
                  <a:pt x="1503981" y="3505501"/>
                  <a:pt x="1502984" y="3500831"/>
                </a:cubicBezTo>
                <a:cubicBezTo>
                  <a:pt x="1511010" y="3469809"/>
                  <a:pt x="1512685" y="3454799"/>
                  <a:pt x="1505701" y="3422101"/>
                </a:cubicBezTo>
                <a:cubicBezTo>
                  <a:pt x="1505701" y="3422101"/>
                  <a:pt x="1504702" y="3417432"/>
                  <a:pt x="1504702" y="3417432"/>
                </a:cubicBezTo>
                <a:cubicBezTo>
                  <a:pt x="1507378" y="3407090"/>
                  <a:pt x="1510053" y="3396751"/>
                  <a:pt x="1513725" y="3391082"/>
                </a:cubicBezTo>
                <a:cubicBezTo>
                  <a:pt x="1506062" y="3378068"/>
                  <a:pt x="1515402" y="3376070"/>
                  <a:pt x="1517081" y="3361059"/>
                </a:cubicBezTo>
                <a:cubicBezTo>
                  <a:pt x="1523110" y="3320699"/>
                  <a:pt x="1522473" y="3271993"/>
                  <a:pt x="1537845" y="3229635"/>
                </a:cubicBezTo>
                <a:lnTo>
                  <a:pt x="1537470" y="3237096"/>
                </a:lnTo>
                <a:lnTo>
                  <a:pt x="1536167" y="3244645"/>
                </a:lnTo>
                <a:cubicBezTo>
                  <a:pt x="1536167" y="3244645"/>
                  <a:pt x="1536836" y="3242059"/>
                  <a:pt x="1537380" y="3238891"/>
                </a:cubicBezTo>
                <a:lnTo>
                  <a:pt x="1537470" y="3237096"/>
                </a:lnTo>
                <a:lnTo>
                  <a:pt x="1547897" y="3176681"/>
                </a:lnTo>
                <a:lnTo>
                  <a:pt x="1545573" y="3277555"/>
                </a:lnTo>
                <a:cubicBezTo>
                  <a:pt x="1546668" y="3464676"/>
                  <a:pt x="1564032" y="3649179"/>
                  <a:pt x="1597367" y="3833692"/>
                </a:cubicBezTo>
                <a:cubicBezTo>
                  <a:pt x="1599024" y="3841449"/>
                  <a:pt x="1600268" y="3847267"/>
                  <a:pt x="1601925" y="3855026"/>
                </a:cubicBezTo>
                <a:cubicBezTo>
                  <a:pt x="1621187" y="3840769"/>
                  <a:pt x="1613581" y="3824145"/>
                  <a:pt x="1610266" y="3808629"/>
                </a:cubicBezTo>
                <a:cubicBezTo>
                  <a:pt x="1558492" y="3537815"/>
                  <a:pt x="1552907" y="3274371"/>
                  <a:pt x="1591906" y="3017877"/>
                </a:cubicBezTo>
                <a:lnTo>
                  <a:pt x="1617063" y="2889971"/>
                </a:lnTo>
                <a:lnTo>
                  <a:pt x="1617864" y="2892622"/>
                </a:lnTo>
                <a:cubicBezTo>
                  <a:pt x="1618030" y="2896252"/>
                  <a:pt x="1618778" y="2899754"/>
                  <a:pt x="1623449" y="2898755"/>
                </a:cubicBezTo>
                <a:cubicBezTo>
                  <a:pt x="1627462" y="2883247"/>
                  <a:pt x="1623709" y="2882826"/>
                  <a:pt x="1621000" y="2881573"/>
                </a:cubicBezTo>
                <a:lnTo>
                  <a:pt x="1619374" y="2878224"/>
                </a:lnTo>
                <a:lnTo>
                  <a:pt x="1620680" y="2871580"/>
                </a:lnTo>
                <a:lnTo>
                  <a:pt x="1624809" y="2859392"/>
                </a:lnTo>
                <a:cubicBezTo>
                  <a:pt x="1624809" y="2859392"/>
                  <a:pt x="1625807" y="2864063"/>
                  <a:pt x="1626805" y="2868734"/>
                </a:cubicBezTo>
                <a:cubicBezTo>
                  <a:pt x="1637504" y="2827374"/>
                  <a:pt x="1654871" y="2794358"/>
                  <a:pt x="1653555" y="2765334"/>
                </a:cubicBezTo>
                <a:cubicBezTo>
                  <a:pt x="1653555" y="2765334"/>
                  <a:pt x="1655550" y="2774676"/>
                  <a:pt x="1659225" y="2769008"/>
                </a:cubicBezTo>
                <a:cubicBezTo>
                  <a:pt x="1653237" y="2740980"/>
                  <a:pt x="1672600" y="2717308"/>
                  <a:pt x="1687292" y="2694632"/>
                </a:cubicBezTo>
                <a:cubicBezTo>
                  <a:pt x="1689650" y="2659938"/>
                  <a:pt x="1703343" y="2632592"/>
                  <a:pt x="1721709" y="2604247"/>
                </a:cubicBezTo>
                <a:cubicBezTo>
                  <a:pt x="1735404" y="2576901"/>
                  <a:pt x="1754767" y="2553227"/>
                  <a:pt x="1765467" y="2511867"/>
                </a:cubicBezTo>
                <a:cubicBezTo>
                  <a:pt x="1770138" y="2510869"/>
                  <a:pt x="1770138" y="2510869"/>
                  <a:pt x="1770138" y="2510869"/>
                </a:cubicBezTo>
                <a:cubicBezTo>
                  <a:pt x="1767464" y="2521209"/>
                  <a:pt x="1767464" y="2521209"/>
                  <a:pt x="1767464" y="2521209"/>
                </a:cubicBezTo>
                <a:cubicBezTo>
                  <a:pt x="1767464" y="2521209"/>
                  <a:pt x="1767464" y="2521209"/>
                  <a:pt x="1772134" y="2520212"/>
                </a:cubicBezTo>
                <a:cubicBezTo>
                  <a:pt x="1771136" y="2515541"/>
                  <a:pt x="1771136" y="2515541"/>
                  <a:pt x="1771136" y="2515541"/>
                </a:cubicBezTo>
                <a:cubicBezTo>
                  <a:pt x="1774810" y="2509871"/>
                  <a:pt x="1774810" y="2509871"/>
                  <a:pt x="1774810" y="2509871"/>
                </a:cubicBezTo>
                <a:cubicBezTo>
                  <a:pt x="1778482" y="2504202"/>
                  <a:pt x="1784831" y="2488195"/>
                  <a:pt x="1792178" y="2476856"/>
                </a:cubicBezTo>
                <a:cubicBezTo>
                  <a:pt x="1791179" y="2472185"/>
                  <a:pt x="1786509" y="2473183"/>
                  <a:pt x="1790180" y="2467514"/>
                </a:cubicBezTo>
                <a:cubicBezTo>
                  <a:pt x="1790180" y="2467514"/>
                  <a:pt x="1789183" y="2462842"/>
                  <a:pt x="1793854" y="2461845"/>
                </a:cubicBezTo>
                <a:cubicBezTo>
                  <a:pt x="1793854" y="2461845"/>
                  <a:pt x="1790180" y="2467514"/>
                  <a:pt x="1795850" y="2471187"/>
                </a:cubicBezTo>
                <a:cubicBezTo>
                  <a:pt x="1798526" y="2460847"/>
                  <a:pt x="1797527" y="2456176"/>
                  <a:pt x="1801201" y="2450507"/>
                </a:cubicBezTo>
                <a:cubicBezTo>
                  <a:pt x="1801201" y="2450507"/>
                  <a:pt x="1801201" y="2450507"/>
                  <a:pt x="1802198" y="2455177"/>
                </a:cubicBezTo>
                <a:cubicBezTo>
                  <a:pt x="1803197" y="2459849"/>
                  <a:pt x="1803197" y="2459849"/>
                  <a:pt x="1803197" y="2459849"/>
                </a:cubicBezTo>
                <a:cubicBezTo>
                  <a:pt x="1803197" y="2459849"/>
                  <a:pt x="1807868" y="2458850"/>
                  <a:pt x="1807868" y="2458850"/>
                </a:cubicBezTo>
                <a:cubicBezTo>
                  <a:pt x="1807868" y="2458850"/>
                  <a:pt x="1806871" y="2454180"/>
                  <a:pt x="1806871" y="2454180"/>
                </a:cubicBezTo>
                <a:cubicBezTo>
                  <a:pt x="1810542" y="2448511"/>
                  <a:pt x="1805872" y="2449510"/>
                  <a:pt x="1804873" y="2444837"/>
                </a:cubicBezTo>
                <a:cubicBezTo>
                  <a:pt x="1803876" y="2440166"/>
                  <a:pt x="1808546" y="2439168"/>
                  <a:pt x="1807549" y="2434499"/>
                </a:cubicBezTo>
                <a:cubicBezTo>
                  <a:pt x="1808546" y="2439168"/>
                  <a:pt x="1813219" y="2438170"/>
                  <a:pt x="1812220" y="2433500"/>
                </a:cubicBezTo>
                <a:cubicBezTo>
                  <a:pt x="1815894" y="2427831"/>
                  <a:pt x="1815894" y="2427831"/>
                  <a:pt x="1815894" y="2427831"/>
                </a:cubicBezTo>
                <a:cubicBezTo>
                  <a:pt x="1815894" y="2427831"/>
                  <a:pt x="1814895" y="2423160"/>
                  <a:pt x="1814895" y="2423160"/>
                </a:cubicBezTo>
                <a:cubicBezTo>
                  <a:pt x="1818568" y="2417492"/>
                  <a:pt x="1817570" y="2412820"/>
                  <a:pt x="1822240" y="2411823"/>
                </a:cubicBezTo>
                <a:lnTo>
                  <a:pt x="1825914" y="2406152"/>
                </a:lnTo>
                <a:lnTo>
                  <a:pt x="1826913" y="2410824"/>
                </a:lnTo>
                <a:cubicBezTo>
                  <a:pt x="1830586" y="2405155"/>
                  <a:pt x="1830586" y="2405155"/>
                  <a:pt x="1830586" y="2405155"/>
                </a:cubicBezTo>
                <a:cubicBezTo>
                  <a:pt x="1829587" y="2400485"/>
                  <a:pt x="1834258" y="2399486"/>
                  <a:pt x="1833261" y="2394815"/>
                </a:cubicBezTo>
                <a:cubicBezTo>
                  <a:pt x="1838929" y="2398489"/>
                  <a:pt x="1841605" y="2388148"/>
                  <a:pt x="1845277" y="2382479"/>
                </a:cubicBezTo>
                <a:cubicBezTo>
                  <a:pt x="1847273" y="2391822"/>
                  <a:pt x="1854620" y="2380483"/>
                  <a:pt x="1851945" y="2390824"/>
                </a:cubicBezTo>
                <a:cubicBezTo>
                  <a:pt x="1861966" y="2369146"/>
                  <a:pt x="1861966" y="2369146"/>
                  <a:pt x="1861966" y="2369146"/>
                </a:cubicBezTo>
                <a:cubicBezTo>
                  <a:pt x="1861966" y="2369146"/>
                  <a:pt x="1866636" y="2368147"/>
                  <a:pt x="1866636" y="2368147"/>
                </a:cubicBezTo>
                <a:cubicBezTo>
                  <a:pt x="1867635" y="2372820"/>
                  <a:pt x="1867635" y="2372820"/>
                  <a:pt x="1867635" y="2372820"/>
                </a:cubicBezTo>
                <a:cubicBezTo>
                  <a:pt x="1863962" y="2378487"/>
                  <a:pt x="1863962" y="2378487"/>
                  <a:pt x="1863962" y="2378487"/>
                </a:cubicBezTo>
                <a:cubicBezTo>
                  <a:pt x="1860289" y="2384157"/>
                  <a:pt x="1860289" y="2384157"/>
                  <a:pt x="1864960" y="2383159"/>
                </a:cubicBezTo>
                <a:cubicBezTo>
                  <a:pt x="1864960" y="2383159"/>
                  <a:pt x="1864960" y="2383159"/>
                  <a:pt x="1869631" y="2382161"/>
                </a:cubicBezTo>
                <a:cubicBezTo>
                  <a:pt x="1868632" y="2377489"/>
                  <a:pt x="1868632" y="2377489"/>
                  <a:pt x="1868632" y="2377489"/>
                </a:cubicBezTo>
                <a:cubicBezTo>
                  <a:pt x="1872306" y="2371821"/>
                  <a:pt x="1872306" y="2371821"/>
                  <a:pt x="1872306" y="2371821"/>
                </a:cubicBezTo>
                <a:cubicBezTo>
                  <a:pt x="1871309" y="2367149"/>
                  <a:pt x="1871309" y="2367149"/>
                  <a:pt x="1870310" y="2362478"/>
                </a:cubicBezTo>
                <a:cubicBezTo>
                  <a:pt x="1870310" y="2362478"/>
                  <a:pt x="1865639" y="2363477"/>
                  <a:pt x="1865639" y="2363477"/>
                </a:cubicBezTo>
                <a:cubicBezTo>
                  <a:pt x="1874662" y="2337128"/>
                  <a:pt x="1874662" y="2337128"/>
                  <a:pt x="1877339" y="2326787"/>
                </a:cubicBezTo>
                <a:cubicBezTo>
                  <a:pt x="1869991" y="2338127"/>
                  <a:pt x="1868993" y="2333455"/>
                  <a:pt x="1864323" y="2334453"/>
                </a:cubicBezTo>
                <a:cubicBezTo>
                  <a:pt x="1867996" y="2328783"/>
                  <a:pt x="1871668" y="2323114"/>
                  <a:pt x="1875342" y="2317445"/>
                </a:cubicBezTo>
                <a:cubicBezTo>
                  <a:pt x="1879015" y="2311777"/>
                  <a:pt x="1882688" y="2306108"/>
                  <a:pt x="1886360" y="2300440"/>
                </a:cubicBezTo>
                <a:cubicBezTo>
                  <a:pt x="1890034" y="2294769"/>
                  <a:pt x="1889037" y="2290099"/>
                  <a:pt x="1893707" y="2289102"/>
                </a:cubicBezTo>
                <a:cubicBezTo>
                  <a:pt x="1893707" y="2289102"/>
                  <a:pt x="1894705" y="2293772"/>
                  <a:pt x="1895703" y="2298443"/>
                </a:cubicBezTo>
                <a:cubicBezTo>
                  <a:pt x="1905725" y="2276764"/>
                  <a:pt x="1905725" y="2276764"/>
                  <a:pt x="1905725" y="2276764"/>
                </a:cubicBezTo>
                <a:cubicBezTo>
                  <a:pt x="1910394" y="2275767"/>
                  <a:pt x="1910394" y="2275767"/>
                  <a:pt x="1910394" y="2275767"/>
                </a:cubicBezTo>
                <a:cubicBezTo>
                  <a:pt x="1911393" y="2280438"/>
                  <a:pt x="1911393" y="2280438"/>
                  <a:pt x="1912391" y="2285110"/>
                </a:cubicBezTo>
                <a:cubicBezTo>
                  <a:pt x="1917063" y="2284111"/>
                  <a:pt x="1917063" y="2284111"/>
                  <a:pt x="1917063" y="2284111"/>
                </a:cubicBezTo>
                <a:cubicBezTo>
                  <a:pt x="1917063" y="2284111"/>
                  <a:pt x="1916065" y="2279441"/>
                  <a:pt x="1916065" y="2279441"/>
                </a:cubicBezTo>
                <a:cubicBezTo>
                  <a:pt x="1920736" y="2278443"/>
                  <a:pt x="1920736" y="2278443"/>
                  <a:pt x="1920736" y="2278443"/>
                </a:cubicBezTo>
                <a:cubicBezTo>
                  <a:pt x="1919737" y="2273771"/>
                  <a:pt x="1919737" y="2273771"/>
                  <a:pt x="1918740" y="2269100"/>
                </a:cubicBezTo>
                <a:cubicBezTo>
                  <a:pt x="1918740" y="2269100"/>
                  <a:pt x="1918740" y="2269100"/>
                  <a:pt x="1922414" y="2263431"/>
                </a:cubicBezTo>
                <a:cubicBezTo>
                  <a:pt x="1922414" y="2263431"/>
                  <a:pt x="1922414" y="2263431"/>
                  <a:pt x="1926085" y="2257763"/>
                </a:cubicBezTo>
                <a:cubicBezTo>
                  <a:pt x="1926085" y="2257763"/>
                  <a:pt x="1930756" y="2256764"/>
                  <a:pt x="1930756" y="2256764"/>
                </a:cubicBezTo>
                <a:cubicBezTo>
                  <a:pt x="1930756" y="2256764"/>
                  <a:pt x="1931755" y="2261436"/>
                  <a:pt x="1931755" y="2261436"/>
                </a:cubicBezTo>
                <a:cubicBezTo>
                  <a:pt x="1928081" y="2267104"/>
                  <a:pt x="1929080" y="2271775"/>
                  <a:pt x="1929080" y="2271775"/>
                </a:cubicBezTo>
                <a:cubicBezTo>
                  <a:pt x="1924410" y="2272774"/>
                  <a:pt x="1925407" y="2277444"/>
                  <a:pt x="1926405" y="2282115"/>
                </a:cubicBezTo>
                <a:cubicBezTo>
                  <a:pt x="1930077" y="2276446"/>
                  <a:pt x="1930077" y="2276446"/>
                  <a:pt x="1934748" y="2275449"/>
                </a:cubicBezTo>
                <a:cubicBezTo>
                  <a:pt x="1937424" y="2265107"/>
                  <a:pt x="1936426" y="2260438"/>
                  <a:pt x="1940099" y="2254769"/>
                </a:cubicBezTo>
                <a:cubicBezTo>
                  <a:pt x="1940099" y="2254769"/>
                  <a:pt x="1939100" y="2250098"/>
                  <a:pt x="1939100" y="2250098"/>
                </a:cubicBezTo>
                <a:cubicBezTo>
                  <a:pt x="1942774" y="2244429"/>
                  <a:pt x="1941777" y="2239758"/>
                  <a:pt x="1940779" y="2235086"/>
                </a:cubicBezTo>
                <a:cubicBezTo>
                  <a:pt x="1945449" y="2234089"/>
                  <a:pt x="1945449" y="2234089"/>
                  <a:pt x="1945449" y="2234089"/>
                </a:cubicBezTo>
                <a:cubicBezTo>
                  <a:pt x="1956468" y="2217082"/>
                  <a:pt x="1975833" y="2193408"/>
                  <a:pt x="1985855" y="2171731"/>
                </a:cubicBezTo>
                <a:cubicBezTo>
                  <a:pt x="1985855" y="2171731"/>
                  <a:pt x="1989527" y="2166061"/>
                  <a:pt x="1989527" y="2166061"/>
                </a:cubicBezTo>
                <a:cubicBezTo>
                  <a:pt x="1989527" y="2166061"/>
                  <a:pt x="1994197" y="2165063"/>
                  <a:pt x="1993200" y="2160392"/>
                </a:cubicBezTo>
                <a:cubicBezTo>
                  <a:pt x="1997871" y="2159393"/>
                  <a:pt x="1996872" y="2154724"/>
                  <a:pt x="2000546" y="2149055"/>
                </a:cubicBezTo>
                <a:cubicBezTo>
                  <a:pt x="2000546" y="2149055"/>
                  <a:pt x="2004219" y="2143386"/>
                  <a:pt x="2004219" y="2143386"/>
                </a:cubicBezTo>
                <a:cubicBezTo>
                  <a:pt x="2007891" y="2137717"/>
                  <a:pt x="2011565" y="2132049"/>
                  <a:pt x="2015238" y="2126379"/>
                </a:cubicBezTo>
                <a:cubicBezTo>
                  <a:pt x="2019909" y="2125381"/>
                  <a:pt x="2023582" y="2119712"/>
                  <a:pt x="2022584" y="2115041"/>
                </a:cubicBezTo>
                <a:cubicBezTo>
                  <a:pt x="2027256" y="2114043"/>
                  <a:pt x="2027256" y="2114043"/>
                  <a:pt x="2027256" y="2114043"/>
                </a:cubicBezTo>
                <a:cubicBezTo>
                  <a:pt x="2030930" y="2108374"/>
                  <a:pt x="2040950" y="2086695"/>
                  <a:pt x="2057639" y="2073362"/>
                </a:cubicBezTo>
                <a:cubicBezTo>
                  <a:pt x="2058976" y="2068192"/>
                  <a:pt x="2064486" y="2059689"/>
                  <a:pt x="2070330" y="2049893"/>
                </a:cubicBezTo>
                <a:lnTo>
                  <a:pt x="2084675" y="2019414"/>
                </a:lnTo>
                <a:lnTo>
                  <a:pt x="2085251" y="2026039"/>
                </a:lnTo>
                <a:cubicBezTo>
                  <a:pt x="2087737" y="2037676"/>
                  <a:pt x="2077757" y="2047919"/>
                  <a:pt x="2069717" y="2057748"/>
                </a:cubicBezTo>
                <a:cubicBezTo>
                  <a:pt x="2017728" y="2127663"/>
                  <a:pt x="1974742" y="2201739"/>
                  <a:pt x="1934524" y="2279281"/>
                </a:cubicBezTo>
                <a:cubicBezTo>
                  <a:pt x="1930361" y="2288281"/>
                  <a:pt x="1909160" y="2302950"/>
                  <a:pt x="1942264" y="2306017"/>
                </a:cubicBezTo>
                <a:cubicBezTo>
                  <a:pt x="1960962" y="2308106"/>
                  <a:pt x="1944468" y="2325825"/>
                  <a:pt x="1939891" y="2332886"/>
                </a:cubicBezTo>
                <a:cubicBezTo>
                  <a:pt x="1849193" y="2506383"/>
                  <a:pt x="1784668" y="2688482"/>
                  <a:pt x="1744379" y="2879600"/>
                </a:cubicBezTo>
                <a:cubicBezTo>
                  <a:pt x="1692415" y="3129990"/>
                  <a:pt x="1689487" y="3382073"/>
                  <a:pt x="1717309" y="3635697"/>
                </a:cubicBezTo>
                <a:cubicBezTo>
                  <a:pt x="1717724" y="3637636"/>
                  <a:pt x="1718552" y="3641516"/>
                  <a:pt x="1724502" y="3650384"/>
                </a:cubicBezTo>
                <a:cubicBezTo>
                  <a:pt x="1752970" y="3536823"/>
                  <a:pt x="1709128" y="3426545"/>
                  <a:pt x="1738840" y="3318804"/>
                </a:cubicBezTo>
                <a:cubicBezTo>
                  <a:pt x="1737957" y="3400107"/>
                  <a:pt x="1779048" y="3478528"/>
                  <a:pt x="1762235" y="3561205"/>
                </a:cubicBezTo>
                <a:cubicBezTo>
                  <a:pt x="1759459" y="3571939"/>
                  <a:pt x="1758032" y="3581877"/>
                  <a:pt x="1759082" y="3591538"/>
                </a:cubicBezTo>
                <a:lnTo>
                  <a:pt x="1769723" y="3617611"/>
                </a:lnTo>
                <a:lnTo>
                  <a:pt x="1769321" y="3612476"/>
                </a:lnTo>
                <a:cubicBezTo>
                  <a:pt x="1768377" y="3343615"/>
                  <a:pt x="1773244" y="3074852"/>
                  <a:pt x="1833782" y="2810787"/>
                </a:cubicBezTo>
                <a:cubicBezTo>
                  <a:pt x="1865196" y="2671762"/>
                  <a:pt x="1915310" y="2539207"/>
                  <a:pt x="1970873" y="2408113"/>
                </a:cubicBezTo>
                <a:cubicBezTo>
                  <a:pt x="1988730" y="2363264"/>
                  <a:pt x="2010672" y="2319508"/>
                  <a:pt x="2031252" y="2275389"/>
                </a:cubicBezTo>
                <a:cubicBezTo>
                  <a:pt x="2040446" y="2257416"/>
                  <a:pt x="2051370" y="2238445"/>
                  <a:pt x="2065646" y="2223293"/>
                </a:cubicBezTo>
                <a:cubicBezTo>
                  <a:pt x="2085835" y="2202426"/>
                  <a:pt x="2098581" y="2176645"/>
                  <a:pt x="2102160" y="2146947"/>
                </a:cubicBezTo>
                <a:cubicBezTo>
                  <a:pt x="2103817" y="2129872"/>
                  <a:pt x="2111187" y="2118708"/>
                  <a:pt x="2129354" y="2116277"/>
                </a:cubicBezTo>
                <a:cubicBezTo>
                  <a:pt x="2150611" y="2113214"/>
                  <a:pt x="2162799" y="2100422"/>
                  <a:pt x="2168272" y="2079992"/>
                </a:cubicBezTo>
                <a:cubicBezTo>
                  <a:pt x="2176666" y="2048665"/>
                  <a:pt x="2195226" y="2022981"/>
                  <a:pt x="2217506" y="1999754"/>
                </a:cubicBezTo>
                <a:cubicBezTo>
                  <a:pt x="2256156" y="1959018"/>
                  <a:pt x="2296168" y="1918645"/>
                  <a:pt x="2332460" y="1875815"/>
                </a:cubicBezTo>
                <a:cubicBezTo>
                  <a:pt x="2437515" y="1750682"/>
                  <a:pt x="2572408" y="1661282"/>
                  <a:pt x="2704943" y="1569790"/>
                </a:cubicBezTo>
                <a:cubicBezTo>
                  <a:pt x="2789027" y="1512030"/>
                  <a:pt x="2871749" y="1453905"/>
                  <a:pt x="2964173" y="1408599"/>
                </a:cubicBezTo>
                <a:cubicBezTo>
                  <a:pt x="2970715" y="1405972"/>
                  <a:pt x="2977624" y="1401982"/>
                  <a:pt x="2984167" y="1399357"/>
                </a:cubicBezTo>
                <a:cubicBezTo>
                  <a:pt x="2995889" y="1393739"/>
                  <a:pt x="3004328" y="1400380"/>
                  <a:pt x="3008948" y="1410376"/>
                </a:cubicBezTo>
                <a:cubicBezTo>
                  <a:pt x="3013203" y="1421736"/>
                  <a:pt x="3003936" y="1423631"/>
                  <a:pt x="2995666" y="1427255"/>
                </a:cubicBezTo>
                <a:cubicBezTo>
                  <a:pt x="2947411" y="1449362"/>
                  <a:pt x="2899789" y="1474555"/>
                  <a:pt x="2856153" y="1506659"/>
                </a:cubicBezTo>
                <a:cubicBezTo>
                  <a:pt x="2848880" y="1512010"/>
                  <a:pt x="2840247" y="1516995"/>
                  <a:pt x="2836329" y="1526166"/>
                </a:cubicBezTo>
                <a:cubicBezTo>
                  <a:pt x="2835965" y="1527527"/>
                  <a:pt x="2833508" y="1531248"/>
                  <a:pt x="2834871" y="1531611"/>
                </a:cubicBezTo>
                <a:cubicBezTo>
                  <a:pt x="2836864" y="1535067"/>
                  <a:pt x="2838957" y="1532707"/>
                  <a:pt x="2839687" y="1529983"/>
                </a:cubicBezTo>
                <a:cubicBezTo>
                  <a:pt x="2929020" y="1485309"/>
                  <a:pt x="3015366" y="1435454"/>
                  <a:pt x="3105334" y="1393869"/>
                </a:cubicBezTo>
                <a:cubicBezTo>
                  <a:pt x="3133597" y="1381004"/>
                  <a:pt x="3161494" y="1369500"/>
                  <a:pt x="3190120" y="1355273"/>
                </a:cubicBezTo>
                <a:cubicBezTo>
                  <a:pt x="3193392" y="1353961"/>
                  <a:pt x="3197253" y="1353171"/>
                  <a:pt x="3200753" y="1351005"/>
                </a:cubicBezTo>
                <a:lnTo>
                  <a:pt x="3205367" y="1344182"/>
                </a:lnTo>
                <a:lnTo>
                  <a:pt x="3191596" y="1347596"/>
                </a:lnTo>
                <a:lnTo>
                  <a:pt x="3208716" y="1339231"/>
                </a:lnTo>
                <a:lnTo>
                  <a:pt x="3209214" y="1338493"/>
                </a:lnTo>
                <a:cubicBezTo>
                  <a:pt x="3157701" y="1350967"/>
                  <a:pt x="3114333" y="1387521"/>
                  <a:pt x="3058956" y="1365383"/>
                </a:cubicBezTo>
                <a:cubicBezTo>
                  <a:pt x="3107759" y="1341234"/>
                  <a:pt x="3157098" y="1319510"/>
                  <a:pt x="3207049" y="1300185"/>
                </a:cubicBezTo>
                <a:lnTo>
                  <a:pt x="3244299" y="1287715"/>
                </a:lnTo>
                <a:lnTo>
                  <a:pt x="3186359" y="1304100"/>
                </a:lnTo>
                <a:cubicBezTo>
                  <a:pt x="3129003" y="1320412"/>
                  <a:pt x="3072475" y="1340600"/>
                  <a:pt x="3018716" y="1364251"/>
                </a:cubicBezTo>
                <a:cubicBezTo>
                  <a:pt x="2962603" y="1386380"/>
                  <a:pt x="2911611" y="1413497"/>
                  <a:pt x="2856327" y="1439503"/>
                </a:cubicBezTo>
                <a:cubicBezTo>
                  <a:pt x="2851074" y="1424403"/>
                  <a:pt x="2869357" y="1424553"/>
                  <a:pt x="2869223" y="1414441"/>
                </a:cubicBezTo>
                <a:cubicBezTo>
                  <a:pt x="2866871" y="1412916"/>
                  <a:pt x="2864517" y="1411392"/>
                  <a:pt x="2862577" y="1411805"/>
                </a:cubicBezTo>
                <a:cubicBezTo>
                  <a:pt x="2823787" y="1420092"/>
                  <a:pt x="2790949" y="1437247"/>
                  <a:pt x="2756585" y="1456757"/>
                </a:cubicBezTo>
                <a:cubicBezTo>
                  <a:pt x="2653905" y="1517224"/>
                  <a:pt x="2556349" y="1582679"/>
                  <a:pt x="2462803" y="1657418"/>
                </a:cubicBezTo>
                <a:cubicBezTo>
                  <a:pt x="2442013" y="1674026"/>
                  <a:pt x="2420397" y="1686755"/>
                  <a:pt x="2392001" y="1686740"/>
                </a:cubicBezTo>
                <a:cubicBezTo>
                  <a:pt x="2365959" y="1688247"/>
                  <a:pt x="2348354" y="1710258"/>
                  <a:pt x="2329505" y="1726455"/>
                </a:cubicBezTo>
                <a:cubicBezTo>
                  <a:pt x="2313151" y="1740088"/>
                  <a:pt x="2296280" y="1751296"/>
                  <a:pt x="2277611" y="1758833"/>
                </a:cubicBezTo>
                <a:lnTo>
                  <a:pt x="2266239" y="1762069"/>
                </a:lnTo>
                <a:lnTo>
                  <a:pt x="2282854" y="1744404"/>
                </a:lnTo>
                <a:cubicBezTo>
                  <a:pt x="2311061" y="1716399"/>
                  <a:pt x="2341603" y="1687893"/>
                  <a:pt x="2374481" y="1658891"/>
                </a:cubicBezTo>
                <a:cubicBezTo>
                  <a:pt x="2407856" y="1632224"/>
                  <a:pt x="2470936" y="1584557"/>
                  <a:pt x="2515332" y="1540883"/>
                </a:cubicBezTo>
                <a:cubicBezTo>
                  <a:pt x="2563719" y="1515893"/>
                  <a:pt x="2608115" y="1472217"/>
                  <a:pt x="2663850" y="1435891"/>
                </a:cubicBezTo>
                <a:cubicBezTo>
                  <a:pt x="2667523" y="1430220"/>
                  <a:pt x="2673191" y="1433894"/>
                  <a:pt x="2681537" y="1427227"/>
                </a:cubicBezTo>
                <a:cubicBezTo>
                  <a:pt x="2776315" y="1367905"/>
                  <a:pt x="2881435" y="1311257"/>
                  <a:pt x="2987551" y="1259281"/>
                </a:cubicBezTo>
                <a:cubicBezTo>
                  <a:pt x="3041109" y="1235627"/>
                  <a:pt x="3095166" y="1214310"/>
                  <a:pt x="3149720" y="1195329"/>
                </a:cubicBezTo>
                <a:lnTo>
                  <a:pt x="3259829" y="1162036"/>
                </a:lnTo>
                <a:lnTo>
                  <a:pt x="3210739" y="1178017"/>
                </a:lnTo>
                <a:cubicBezTo>
                  <a:pt x="3193848" y="1184679"/>
                  <a:pt x="3178247" y="1191675"/>
                  <a:pt x="3169403" y="1196006"/>
                </a:cubicBezTo>
                <a:cubicBezTo>
                  <a:pt x="3164732" y="1197005"/>
                  <a:pt x="3164732" y="1197005"/>
                  <a:pt x="3164732" y="1197005"/>
                </a:cubicBezTo>
                <a:cubicBezTo>
                  <a:pt x="3115346" y="1217324"/>
                  <a:pt x="3083647" y="1228980"/>
                  <a:pt x="3029591" y="1250298"/>
                </a:cubicBezTo>
                <a:cubicBezTo>
                  <a:pt x="3024920" y="1251297"/>
                  <a:pt x="3024920" y="1251297"/>
                  <a:pt x="3024920" y="1251297"/>
                </a:cubicBezTo>
                <a:cubicBezTo>
                  <a:pt x="3025917" y="1255966"/>
                  <a:pt x="3021247" y="1256965"/>
                  <a:pt x="3025917" y="1255966"/>
                </a:cubicBezTo>
                <a:cubicBezTo>
                  <a:pt x="3025917" y="1255966"/>
                  <a:pt x="3030589" y="1254969"/>
                  <a:pt x="3035260" y="1253970"/>
                </a:cubicBezTo>
                <a:cubicBezTo>
                  <a:pt x="3084644" y="1233653"/>
                  <a:pt x="3121016" y="1220997"/>
                  <a:pt x="3165731" y="1201677"/>
                </a:cubicBezTo>
                <a:cubicBezTo>
                  <a:pt x="3166728" y="1206348"/>
                  <a:pt x="3166728" y="1206348"/>
                  <a:pt x="3171401" y="1205351"/>
                </a:cubicBezTo>
                <a:cubicBezTo>
                  <a:pt x="3171401" y="1205351"/>
                  <a:pt x="3176071" y="1204352"/>
                  <a:pt x="3176071" y="1204352"/>
                </a:cubicBezTo>
                <a:cubicBezTo>
                  <a:pt x="3176071" y="1204352"/>
                  <a:pt x="3176071" y="1204352"/>
                  <a:pt x="3175073" y="1199680"/>
                </a:cubicBezTo>
                <a:cubicBezTo>
                  <a:pt x="3215116" y="1181357"/>
                  <a:pt x="3264821" y="1185391"/>
                  <a:pt x="3270170" y="1164711"/>
                </a:cubicBezTo>
                <a:lnTo>
                  <a:pt x="3288855" y="1160719"/>
                </a:lnTo>
                <a:cubicBezTo>
                  <a:pt x="3293525" y="1159721"/>
                  <a:pt x="3298195" y="1158724"/>
                  <a:pt x="3298195" y="1158724"/>
                </a:cubicBezTo>
                <a:cubicBezTo>
                  <a:pt x="3299194" y="1163394"/>
                  <a:pt x="3301190" y="1172736"/>
                  <a:pt x="3297518" y="1178405"/>
                </a:cubicBezTo>
                <a:cubicBezTo>
                  <a:pt x="3292847" y="1179404"/>
                  <a:pt x="3288175" y="1180401"/>
                  <a:pt x="3283504" y="1181399"/>
                </a:cubicBezTo>
                <a:cubicBezTo>
                  <a:pt x="3269491" y="1184393"/>
                  <a:pt x="3261147" y="1191060"/>
                  <a:pt x="3251805" y="1193056"/>
                </a:cubicBezTo>
                <a:cubicBezTo>
                  <a:pt x="3251805" y="1193056"/>
                  <a:pt x="3247133" y="1194053"/>
                  <a:pt x="3247133" y="1194053"/>
                </a:cubicBezTo>
                <a:cubicBezTo>
                  <a:pt x="3243461" y="1199722"/>
                  <a:pt x="3238789" y="1200720"/>
                  <a:pt x="3234118" y="1201718"/>
                </a:cubicBezTo>
                <a:cubicBezTo>
                  <a:pt x="3234118" y="1201718"/>
                  <a:pt x="3229448" y="1202715"/>
                  <a:pt x="3229448" y="1202715"/>
                </a:cubicBezTo>
                <a:cubicBezTo>
                  <a:pt x="3230447" y="1207386"/>
                  <a:pt x="3235117" y="1206389"/>
                  <a:pt x="3235117" y="1206389"/>
                </a:cubicBezTo>
                <a:cubicBezTo>
                  <a:pt x="3244459" y="1204394"/>
                  <a:pt x="3243461" y="1199722"/>
                  <a:pt x="3248132" y="1198724"/>
                </a:cubicBezTo>
                <a:cubicBezTo>
                  <a:pt x="3248132" y="1198724"/>
                  <a:pt x="3248132" y="1198724"/>
                  <a:pt x="3252802" y="1197727"/>
                </a:cubicBezTo>
                <a:cubicBezTo>
                  <a:pt x="3248132" y="1198724"/>
                  <a:pt x="3249131" y="1203396"/>
                  <a:pt x="3249131" y="1203396"/>
                </a:cubicBezTo>
                <a:cubicBezTo>
                  <a:pt x="3249131" y="1203396"/>
                  <a:pt x="3253801" y="1202397"/>
                  <a:pt x="3253801" y="1202397"/>
                </a:cubicBezTo>
                <a:cubicBezTo>
                  <a:pt x="3258472" y="1201400"/>
                  <a:pt x="3263143" y="1200401"/>
                  <a:pt x="3263143" y="1200401"/>
                </a:cubicBezTo>
                <a:cubicBezTo>
                  <a:pt x="3263143" y="1200401"/>
                  <a:pt x="3262146" y="1195729"/>
                  <a:pt x="3262146" y="1195729"/>
                </a:cubicBezTo>
                <a:cubicBezTo>
                  <a:pt x="3266816" y="1194732"/>
                  <a:pt x="3275160" y="1188065"/>
                  <a:pt x="3279831" y="1187067"/>
                </a:cubicBezTo>
                <a:cubicBezTo>
                  <a:pt x="3289174" y="1185071"/>
                  <a:pt x="3293844" y="1184074"/>
                  <a:pt x="3303187" y="1182078"/>
                </a:cubicBezTo>
                <a:cubicBezTo>
                  <a:pt x="3326541" y="1177088"/>
                  <a:pt x="3326541" y="1177088"/>
                  <a:pt x="3326541" y="1177088"/>
                </a:cubicBezTo>
                <a:cubicBezTo>
                  <a:pt x="3331213" y="1176089"/>
                  <a:pt x="3334885" y="1170421"/>
                  <a:pt x="3334885" y="1170421"/>
                </a:cubicBezTo>
                <a:cubicBezTo>
                  <a:pt x="3334885" y="1170421"/>
                  <a:pt x="3330215" y="1171419"/>
                  <a:pt x="3325543" y="1172418"/>
                </a:cubicBezTo>
                <a:cubicBezTo>
                  <a:pt x="3306859" y="1176409"/>
                  <a:pt x="3306859" y="1176409"/>
                  <a:pt x="3306859" y="1176409"/>
                </a:cubicBezTo>
                <a:cubicBezTo>
                  <a:pt x="3309534" y="1166069"/>
                  <a:pt x="3313208" y="1160400"/>
                  <a:pt x="3312209" y="1155729"/>
                </a:cubicBezTo>
                <a:cubicBezTo>
                  <a:pt x="3311211" y="1151058"/>
                  <a:pt x="3311211" y="1151058"/>
                  <a:pt x="3311211" y="1151058"/>
                </a:cubicBezTo>
                <a:cubicBezTo>
                  <a:pt x="3315882" y="1150059"/>
                  <a:pt x="3315882" y="1150059"/>
                  <a:pt x="3320555" y="1149062"/>
                </a:cubicBezTo>
                <a:cubicBezTo>
                  <a:pt x="3324227" y="1143393"/>
                  <a:pt x="3324227" y="1143393"/>
                  <a:pt x="3324227" y="1143393"/>
                </a:cubicBezTo>
                <a:cubicBezTo>
                  <a:pt x="3318557" y="1139720"/>
                  <a:pt x="3318557" y="1139720"/>
                  <a:pt x="3318557" y="1139720"/>
                </a:cubicBezTo>
                <a:cubicBezTo>
                  <a:pt x="3323230" y="1138722"/>
                  <a:pt x="3323230" y="1138722"/>
                  <a:pt x="3323230" y="1138722"/>
                </a:cubicBezTo>
                <a:cubicBezTo>
                  <a:pt x="3342911" y="1139401"/>
                  <a:pt x="3374612" y="1127745"/>
                  <a:pt x="3402637" y="1121757"/>
                </a:cubicBezTo>
                <a:cubicBezTo>
                  <a:pt x="3394293" y="1128423"/>
                  <a:pt x="3346584" y="1133732"/>
                  <a:pt x="3348580" y="1143073"/>
                </a:cubicBezTo>
                <a:lnTo>
                  <a:pt x="3343909" y="1144072"/>
                </a:lnTo>
                <a:cubicBezTo>
                  <a:pt x="3339239" y="1145071"/>
                  <a:pt x="3329895" y="1147066"/>
                  <a:pt x="3325225" y="1148063"/>
                </a:cubicBezTo>
                <a:cubicBezTo>
                  <a:pt x="3321552" y="1153733"/>
                  <a:pt x="3321552" y="1153733"/>
                  <a:pt x="3321552" y="1153733"/>
                </a:cubicBezTo>
                <a:cubicBezTo>
                  <a:pt x="3321552" y="1153733"/>
                  <a:pt x="3327221" y="1157406"/>
                  <a:pt x="3327221" y="1157406"/>
                </a:cubicBezTo>
                <a:cubicBezTo>
                  <a:pt x="3331892" y="1156408"/>
                  <a:pt x="3331892" y="1156408"/>
                  <a:pt x="3331892" y="1156408"/>
                </a:cubicBezTo>
                <a:cubicBezTo>
                  <a:pt x="3331892" y="1156408"/>
                  <a:pt x="3335565" y="1150740"/>
                  <a:pt x="3335565" y="1150740"/>
                </a:cubicBezTo>
                <a:cubicBezTo>
                  <a:pt x="3335565" y="1150740"/>
                  <a:pt x="3340236" y="1149741"/>
                  <a:pt x="3340236" y="1149741"/>
                </a:cubicBezTo>
                <a:cubicBezTo>
                  <a:pt x="3344907" y="1148743"/>
                  <a:pt x="3349577" y="1147746"/>
                  <a:pt x="3358920" y="1145750"/>
                </a:cubicBezTo>
                <a:cubicBezTo>
                  <a:pt x="3377604" y="1141758"/>
                  <a:pt x="3359919" y="1150420"/>
                  <a:pt x="3369260" y="1148425"/>
                </a:cubicBezTo>
                <a:cubicBezTo>
                  <a:pt x="3377604" y="1141758"/>
                  <a:pt x="3398285" y="1147107"/>
                  <a:pt x="3402955" y="1146109"/>
                </a:cubicBezTo>
                <a:cubicBezTo>
                  <a:pt x="3401956" y="1141439"/>
                  <a:pt x="3400959" y="1136768"/>
                  <a:pt x="3405630" y="1135769"/>
                </a:cubicBezTo>
                <a:cubicBezTo>
                  <a:pt x="3411300" y="1139443"/>
                  <a:pt x="3406629" y="1140442"/>
                  <a:pt x="3415970" y="1138446"/>
                </a:cubicBezTo>
                <a:cubicBezTo>
                  <a:pt x="3414971" y="1133775"/>
                  <a:pt x="3428985" y="1130780"/>
                  <a:pt x="3438328" y="1128784"/>
                </a:cubicBezTo>
                <a:cubicBezTo>
                  <a:pt x="3435651" y="1139124"/>
                  <a:pt x="3471025" y="1121798"/>
                  <a:pt x="3471025" y="1121798"/>
                </a:cubicBezTo>
                <a:cubicBezTo>
                  <a:pt x="3474697" y="1116129"/>
                  <a:pt x="3474697" y="1116129"/>
                  <a:pt x="3474697" y="1116129"/>
                </a:cubicBezTo>
                <a:cubicBezTo>
                  <a:pt x="3488711" y="1113136"/>
                  <a:pt x="3476695" y="1125472"/>
                  <a:pt x="3490707" y="1122479"/>
                </a:cubicBezTo>
                <a:cubicBezTo>
                  <a:pt x="3499051" y="1115811"/>
                  <a:pt x="3502725" y="1110142"/>
                  <a:pt x="3526079" y="1105153"/>
                </a:cubicBezTo>
                <a:cubicBezTo>
                  <a:pt x="3540093" y="1102158"/>
                  <a:pt x="3555104" y="1103836"/>
                  <a:pt x="3569117" y="1100842"/>
                </a:cubicBezTo>
                <a:cubicBezTo>
                  <a:pt x="3573788" y="1099844"/>
                  <a:pt x="3578459" y="1098846"/>
                  <a:pt x="3583129" y="1097849"/>
                </a:cubicBezTo>
                <a:cubicBezTo>
                  <a:pt x="3611156" y="1091861"/>
                  <a:pt x="3588799" y="1101522"/>
                  <a:pt x="3613152" y="1101202"/>
                </a:cubicBezTo>
                <a:cubicBezTo>
                  <a:pt x="3629841" y="1087868"/>
                  <a:pt x="3694555" y="1093580"/>
                  <a:pt x="3706573" y="1081242"/>
                </a:cubicBezTo>
                <a:lnTo>
                  <a:pt x="3708908" y="1080744"/>
                </a:lnTo>
                <a:cubicBezTo>
                  <a:pt x="3715914" y="1079247"/>
                  <a:pt x="3725257" y="1077251"/>
                  <a:pt x="3725257" y="1077251"/>
                </a:cubicBezTo>
                <a:cubicBezTo>
                  <a:pt x="3729928" y="1076254"/>
                  <a:pt x="3729928" y="1076254"/>
                  <a:pt x="3729928" y="1076254"/>
                </a:cubicBezTo>
                <a:cubicBezTo>
                  <a:pt x="3729928" y="1076254"/>
                  <a:pt x="3734599" y="1075255"/>
                  <a:pt x="3739269" y="1074258"/>
                </a:cubicBezTo>
                <a:cubicBezTo>
                  <a:pt x="3796321" y="1066953"/>
                  <a:pt x="3829017" y="1059968"/>
                  <a:pt x="3866705" y="1076336"/>
                </a:cubicBezTo>
                <a:cubicBezTo>
                  <a:pt x="3869380" y="1065996"/>
                  <a:pt x="3910740" y="1076699"/>
                  <a:pt x="3919084" y="1070031"/>
                </a:cubicBezTo>
                <a:cubicBezTo>
                  <a:pt x="3908744" y="1067356"/>
                  <a:pt x="3948108" y="1068716"/>
                  <a:pt x="3951782" y="1063046"/>
                </a:cubicBezTo>
                <a:cubicBezTo>
                  <a:pt x="3952779" y="1067717"/>
                  <a:pt x="3948108" y="1068716"/>
                  <a:pt x="3943436" y="1069713"/>
                </a:cubicBezTo>
                <a:cubicBezTo>
                  <a:pt x="3963959" y="1062885"/>
                  <a:pt x="3981973" y="1061480"/>
                  <a:pt x="4000821" y="1061115"/>
                </a:cubicBezTo>
                <a:lnTo>
                  <a:pt x="4059509" y="1058914"/>
                </a:lnTo>
                <a:lnTo>
                  <a:pt x="4065917" y="1060029"/>
                </a:lnTo>
                <a:cubicBezTo>
                  <a:pt x="4072129" y="1060534"/>
                  <a:pt x="4080553" y="1059956"/>
                  <a:pt x="4081891" y="1054786"/>
                </a:cubicBezTo>
                <a:close/>
                <a:moveTo>
                  <a:pt x="3073381" y="1003429"/>
                </a:moveTo>
                <a:lnTo>
                  <a:pt x="3075110" y="1006131"/>
                </a:lnTo>
                <a:cubicBezTo>
                  <a:pt x="3075110" y="1006131"/>
                  <a:pt x="3070439" y="1007129"/>
                  <a:pt x="3070439" y="1007129"/>
                </a:cubicBezTo>
                <a:cubicBezTo>
                  <a:pt x="3065769" y="1008126"/>
                  <a:pt x="3061097" y="1009125"/>
                  <a:pt x="3062096" y="1013796"/>
                </a:cubicBezTo>
                <a:cubicBezTo>
                  <a:pt x="3062096" y="1013796"/>
                  <a:pt x="3062096" y="1013796"/>
                  <a:pt x="3066767" y="1012799"/>
                </a:cubicBezTo>
                <a:cubicBezTo>
                  <a:pt x="3071437" y="1011800"/>
                  <a:pt x="3071437" y="1011800"/>
                  <a:pt x="3071437" y="1011800"/>
                </a:cubicBezTo>
                <a:cubicBezTo>
                  <a:pt x="3038741" y="1018786"/>
                  <a:pt x="2980013" y="1041101"/>
                  <a:pt x="2960649" y="1064775"/>
                </a:cubicBezTo>
                <a:cubicBezTo>
                  <a:pt x="2950141" y="1067019"/>
                  <a:pt x="2938419" y="1070746"/>
                  <a:pt x="2925558" y="1075554"/>
                </a:cubicBezTo>
                <a:lnTo>
                  <a:pt x="2899162" y="1086428"/>
                </a:lnTo>
                <a:lnTo>
                  <a:pt x="2903371" y="1080657"/>
                </a:lnTo>
                <a:cubicBezTo>
                  <a:pt x="2910167" y="1065009"/>
                  <a:pt x="2925269" y="1059755"/>
                  <a:pt x="2939957" y="1052562"/>
                </a:cubicBezTo>
                <a:close/>
                <a:moveTo>
                  <a:pt x="5800514" y="966736"/>
                </a:moveTo>
                <a:lnTo>
                  <a:pt x="5823561" y="985857"/>
                </a:lnTo>
                <a:lnTo>
                  <a:pt x="5812369" y="974867"/>
                </a:lnTo>
                <a:close/>
                <a:moveTo>
                  <a:pt x="4691065" y="966665"/>
                </a:moveTo>
                <a:lnTo>
                  <a:pt x="4697929" y="967981"/>
                </a:lnTo>
                <a:lnTo>
                  <a:pt x="4702739" y="970365"/>
                </a:lnTo>
                <a:close/>
                <a:moveTo>
                  <a:pt x="3242294" y="953477"/>
                </a:moveTo>
                <a:lnTo>
                  <a:pt x="3244945" y="955193"/>
                </a:lnTo>
                <a:cubicBezTo>
                  <a:pt x="3235603" y="957189"/>
                  <a:pt x="3226260" y="959187"/>
                  <a:pt x="3222587" y="964854"/>
                </a:cubicBezTo>
                <a:cubicBezTo>
                  <a:pt x="3217918" y="965853"/>
                  <a:pt x="3208575" y="967849"/>
                  <a:pt x="3203904" y="968846"/>
                </a:cubicBezTo>
                <a:cubicBezTo>
                  <a:pt x="3189891" y="971840"/>
                  <a:pt x="3180549" y="973837"/>
                  <a:pt x="3166536" y="976829"/>
                </a:cubicBezTo>
                <a:cubicBezTo>
                  <a:pt x="3143181" y="981820"/>
                  <a:pt x="3126491" y="995154"/>
                  <a:pt x="3102137" y="995473"/>
                </a:cubicBezTo>
                <a:lnTo>
                  <a:pt x="3102436" y="994324"/>
                </a:lnTo>
                <a:lnTo>
                  <a:pt x="3217427" y="959472"/>
                </a:lnTo>
                <a:close/>
                <a:moveTo>
                  <a:pt x="3376913" y="922116"/>
                </a:moveTo>
                <a:lnTo>
                  <a:pt x="3336954" y="930653"/>
                </a:lnTo>
                <a:lnTo>
                  <a:pt x="3358282" y="925510"/>
                </a:lnTo>
                <a:close/>
                <a:moveTo>
                  <a:pt x="3950309" y="744665"/>
                </a:moveTo>
                <a:cubicBezTo>
                  <a:pt x="4249637" y="736884"/>
                  <a:pt x="4545266" y="777512"/>
                  <a:pt x="4826941" y="861419"/>
                </a:cubicBezTo>
                <a:cubicBezTo>
                  <a:pt x="4817601" y="863415"/>
                  <a:pt x="4811931" y="859742"/>
                  <a:pt x="4812928" y="864412"/>
                </a:cubicBezTo>
                <a:cubicBezTo>
                  <a:pt x="4851613" y="885453"/>
                  <a:pt x="4859958" y="878787"/>
                  <a:pt x="4895649" y="885814"/>
                </a:cubicBezTo>
                <a:cubicBezTo>
                  <a:pt x="4926669" y="893839"/>
                  <a:pt x="4963358" y="905536"/>
                  <a:pt x="4995377" y="918233"/>
                </a:cubicBezTo>
                <a:cubicBezTo>
                  <a:pt x="5002043" y="926578"/>
                  <a:pt x="5044401" y="941949"/>
                  <a:pt x="5053743" y="939953"/>
                </a:cubicBezTo>
                <a:cubicBezTo>
                  <a:pt x="5054740" y="944624"/>
                  <a:pt x="5054740" y="944624"/>
                  <a:pt x="5054740" y="944624"/>
                </a:cubicBezTo>
                <a:cubicBezTo>
                  <a:pt x="5059411" y="943626"/>
                  <a:pt x="5059411" y="943626"/>
                  <a:pt x="5059411" y="943626"/>
                </a:cubicBezTo>
                <a:cubicBezTo>
                  <a:pt x="5060410" y="948297"/>
                  <a:pt x="5060410" y="948297"/>
                  <a:pt x="5065081" y="947300"/>
                </a:cubicBezTo>
                <a:cubicBezTo>
                  <a:pt x="5069751" y="946301"/>
                  <a:pt x="5069751" y="946301"/>
                  <a:pt x="5075420" y="949975"/>
                </a:cubicBezTo>
                <a:cubicBezTo>
                  <a:pt x="5081090" y="953649"/>
                  <a:pt x="5097099" y="959996"/>
                  <a:pt x="5101770" y="958998"/>
                </a:cubicBezTo>
                <a:cubicBezTo>
                  <a:pt x="5129117" y="972692"/>
                  <a:pt x="5156463" y="986386"/>
                  <a:pt x="5187483" y="994412"/>
                </a:cubicBezTo>
                <a:cubicBezTo>
                  <a:pt x="5198821" y="1001757"/>
                  <a:pt x="5210159" y="1009104"/>
                  <a:pt x="5220499" y="1011779"/>
                </a:cubicBezTo>
                <a:cubicBezTo>
                  <a:pt x="5247847" y="1025473"/>
                  <a:pt x="5275193" y="1039168"/>
                  <a:pt x="5296871" y="1049189"/>
                </a:cubicBezTo>
                <a:cubicBezTo>
                  <a:pt x="5296871" y="1049189"/>
                  <a:pt x="5292201" y="1050187"/>
                  <a:pt x="5292201" y="1050187"/>
                </a:cubicBezTo>
                <a:cubicBezTo>
                  <a:pt x="5297869" y="1053861"/>
                  <a:pt x="5303538" y="1057532"/>
                  <a:pt x="5308209" y="1056534"/>
                </a:cubicBezTo>
                <a:cubicBezTo>
                  <a:pt x="5631701" y="1221864"/>
                  <a:pt x="5925129" y="1452227"/>
                  <a:pt x="6165817" y="1732932"/>
                </a:cubicBezTo>
                <a:cubicBezTo>
                  <a:pt x="6298157" y="1895142"/>
                  <a:pt x="6412891" y="2072104"/>
                  <a:pt x="6507308" y="2262564"/>
                </a:cubicBezTo>
                <a:lnTo>
                  <a:pt x="6530564" y="2317112"/>
                </a:lnTo>
                <a:lnTo>
                  <a:pt x="6530564" y="2701060"/>
                </a:lnTo>
                <a:lnTo>
                  <a:pt x="6526175" y="2710932"/>
                </a:lnTo>
                <a:cubicBezTo>
                  <a:pt x="6503179" y="2671888"/>
                  <a:pt x="6478867" y="2603819"/>
                  <a:pt x="6455513" y="2608808"/>
                </a:cubicBezTo>
                <a:cubicBezTo>
                  <a:pt x="6455513" y="2608808"/>
                  <a:pt x="6454515" y="2604137"/>
                  <a:pt x="6454515" y="2604137"/>
                </a:cubicBezTo>
                <a:cubicBezTo>
                  <a:pt x="6454515" y="2604137"/>
                  <a:pt x="6452519" y="2594796"/>
                  <a:pt x="6452519" y="2594796"/>
                </a:cubicBezTo>
                <a:cubicBezTo>
                  <a:pt x="6446850" y="2591122"/>
                  <a:pt x="6445853" y="2586451"/>
                  <a:pt x="6446850" y="2591122"/>
                </a:cubicBezTo>
                <a:cubicBezTo>
                  <a:pt x="6440184" y="2582777"/>
                  <a:pt x="6437191" y="2568765"/>
                  <a:pt x="6421859" y="2542736"/>
                </a:cubicBezTo>
                <a:cubicBezTo>
                  <a:pt x="6415193" y="2534391"/>
                  <a:pt x="6414195" y="2529719"/>
                  <a:pt x="6413197" y="2525048"/>
                </a:cubicBezTo>
                <a:cubicBezTo>
                  <a:pt x="6413197" y="2525048"/>
                  <a:pt x="6407529" y="2521375"/>
                  <a:pt x="6407529" y="2521375"/>
                </a:cubicBezTo>
                <a:cubicBezTo>
                  <a:pt x="6406530" y="2516706"/>
                  <a:pt x="6406530" y="2516706"/>
                  <a:pt x="6406530" y="2516706"/>
                </a:cubicBezTo>
                <a:cubicBezTo>
                  <a:pt x="6405533" y="2512033"/>
                  <a:pt x="6401861" y="2517703"/>
                  <a:pt x="6401861" y="2517703"/>
                </a:cubicBezTo>
                <a:cubicBezTo>
                  <a:pt x="6400861" y="2513032"/>
                  <a:pt x="6400861" y="2513032"/>
                  <a:pt x="6400861" y="2513032"/>
                </a:cubicBezTo>
                <a:cubicBezTo>
                  <a:pt x="6396191" y="2514030"/>
                  <a:pt x="6392199" y="2495345"/>
                  <a:pt x="6387528" y="2496344"/>
                </a:cubicBezTo>
                <a:cubicBezTo>
                  <a:pt x="6397189" y="2518700"/>
                  <a:pt x="6388527" y="2501014"/>
                  <a:pt x="6385850" y="2511354"/>
                </a:cubicBezTo>
                <a:cubicBezTo>
                  <a:pt x="6375192" y="2484326"/>
                  <a:pt x="6383175" y="2521695"/>
                  <a:pt x="6374513" y="2504009"/>
                </a:cubicBezTo>
                <a:cubicBezTo>
                  <a:pt x="6363855" y="2476981"/>
                  <a:pt x="6359182" y="2477980"/>
                  <a:pt x="6360859" y="2462967"/>
                </a:cubicBezTo>
                <a:cubicBezTo>
                  <a:pt x="6346847" y="2465962"/>
                  <a:pt x="6323533" y="2402563"/>
                  <a:pt x="6299541" y="2358847"/>
                </a:cubicBezTo>
                <a:cubicBezTo>
                  <a:pt x="6298543" y="2354175"/>
                  <a:pt x="6291875" y="2345832"/>
                  <a:pt x="6284212" y="2332816"/>
                </a:cubicBezTo>
                <a:cubicBezTo>
                  <a:pt x="6261217" y="2293772"/>
                  <a:pt x="6245888" y="2267742"/>
                  <a:pt x="6231556" y="2246383"/>
                </a:cubicBezTo>
                <a:cubicBezTo>
                  <a:pt x="6224890" y="2238037"/>
                  <a:pt x="6230559" y="2241711"/>
                  <a:pt x="6228563" y="2232369"/>
                </a:cubicBezTo>
                <a:cubicBezTo>
                  <a:pt x="6223891" y="2233367"/>
                  <a:pt x="6218223" y="2229693"/>
                  <a:pt x="6217223" y="2225023"/>
                </a:cubicBezTo>
                <a:cubicBezTo>
                  <a:pt x="6216227" y="2220352"/>
                  <a:pt x="6228563" y="2232369"/>
                  <a:pt x="6220897" y="2219353"/>
                </a:cubicBezTo>
                <a:cubicBezTo>
                  <a:pt x="6201894" y="2198991"/>
                  <a:pt x="6205567" y="2193324"/>
                  <a:pt x="6178901" y="2159947"/>
                </a:cubicBezTo>
                <a:cubicBezTo>
                  <a:pt x="6188241" y="2157951"/>
                  <a:pt x="6188241" y="2157951"/>
                  <a:pt x="6188241" y="2157951"/>
                </a:cubicBezTo>
                <a:cubicBezTo>
                  <a:pt x="6173910" y="2136592"/>
                  <a:pt x="6167243" y="2128248"/>
                  <a:pt x="6171235" y="2146932"/>
                </a:cubicBezTo>
                <a:cubicBezTo>
                  <a:pt x="6158899" y="2134916"/>
                  <a:pt x="6167243" y="2128248"/>
                  <a:pt x="6150235" y="2117229"/>
                </a:cubicBezTo>
                <a:cubicBezTo>
                  <a:pt x="6155904" y="2120903"/>
                  <a:pt x="6154907" y="2116231"/>
                  <a:pt x="6149238" y="2112559"/>
                </a:cubicBezTo>
                <a:cubicBezTo>
                  <a:pt x="6153909" y="2111560"/>
                  <a:pt x="6153909" y="2111560"/>
                  <a:pt x="6153909" y="2111560"/>
                </a:cubicBezTo>
                <a:cubicBezTo>
                  <a:pt x="6159578" y="2115233"/>
                  <a:pt x="6158581" y="2110562"/>
                  <a:pt x="6158581" y="2110562"/>
                </a:cubicBezTo>
                <a:cubicBezTo>
                  <a:pt x="6157582" y="2105892"/>
                  <a:pt x="6157582" y="2105892"/>
                  <a:pt x="6157582" y="2105892"/>
                </a:cubicBezTo>
                <a:cubicBezTo>
                  <a:pt x="6170917" y="2122580"/>
                  <a:pt x="6160257" y="2095550"/>
                  <a:pt x="6147921" y="2083534"/>
                </a:cubicBezTo>
                <a:cubicBezTo>
                  <a:pt x="6152592" y="2082535"/>
                  <a:pt x="6152592" y="2082535"/>
                  <a:pt x="6152592" y="2082535"/>
                </a:cubicBezTo>
                <a:cubicBezTo>
                  <a:pt x="6152592" y="2082535"/>
                  <a:pt x="6152592" y="2082535"/>
                  <a:pt x="6151595" y="2077865"/>
                </a:cubicBezTo>
                <a:cubicBezTo>
                  <a:pt x="6151595" y="2077865"/>
                  <a:pt x="6145926" y="2074193"/>
                  <a:pt x="6145926" y="2074193"/>
                </a:cubicBezTo>
                <a:cubicBezTo>
                  <a:pt x="6131594" y="2052834"/>
                  <a:pt x="6110595" y="2023131"/>
                  <a:pt x="6089597" y="1993426"/>
                </a:cubicBezTo>
                <a:cubicBezTo>
                  <a:pt x="6063927" y="1964722"/>
                  <a:pt x="6038257" y="1936016"/>
                  <a:pt x="6019255" y="1915656"/>
                </a:cubicBezTo>
                <a:cubicBezTo>
                  <a:pt x="6010591" y="1897969"/>
                  <a:pt x="5985919" y="1873934"/>
                  <a:pt x="5960249" y="1845230"/>
                </a:cubicBezTo>
                <a:cubicBezTo>
                  <a:pt x="5940249" y="1820198"/>
                  <a:pt x="5914579" y="1791491"/>
                  <a:pt x="5903921" y="1764465"/>
                </a:cubicBezTo>
                <a:cubicBezTo>
                  <a:pt x="5893581" y="1761789"/>
                  <a:pt x="5881245" y="1749773"/>
                  <a:pt x="5875576" y="1746097"/>
                </a:cubicBezTo>
                <a:cubicBezTo>
                  <a:pt x="5875576" y="1746097"/>
                  <a:pt x="5874577" y="1741428"/>
                  <a:pt x="5874577" y="1741428"/>
                </a:cubicBezTo>
                <a:cubicBezTo>
                  <a:pt x="5868909" y="1737755"/>
                  <a:pt x="5868909" y="1737755"/>
                  <a:pt x="5867911" y="1733084"/>
                </a:cubicBezTo>
                <a:cubicBezTo>
                  <a:pt x="5863240" y="1734081"/>
                  <a:pt x="5863240" y="1734081"/>
                  <a:pt x="5864239" y="1738752"/>
                </a:cubicBezTo>
                <a:cubicBezTo>
                  <a:pt x="5817569" y="1680344"/>
                  <a:pt x="5734213" y="1610238"/>
                  <a:pt x="5653531" y="1529790"/>
                </a:cubicBezTo>
                <a:cubicBezTo>
                  <a:pt x="5653531" y="1529790"/>
                  <a:pt x="5653531" y="1529790"/>
                  <a:pt x="5652531" y="1525119"/>
                </a:cubicBezTo>
                <a:cubicBezTo>
                  <a:pt x="5666545" y="1522125"/>
                  <a:pt x="5664868" y="1537137"/>
                  <a:pt x="5697884" y="1554504"/>
                </a:cubicBezTo>
                <a:cubicBezTo>
                  <a:pt x="5694211" y="1560172"/>
                  <a:pt x="5695209" y="1564844"/>
                  <a:pt x="5701875" y="1573189"/>
                </a:cubicBezTo>
                <a:cubicBezTo>
                  <a:pt x="5707545" y="1576861"/>
                  <a:pt x="5724553" y="1587879"/>
                  <a:pt x="5742557" y="1603571"/>
                </a:cubicBezTo>
                <a:cubicBezTo>
                  <a:pt x="5760562" y="1619260"/>
                  <a:pt x="5778567" y="1634952"/>
                  <a:pt x="5779564" y="1639622"/>
                </a:cubicBezTo>
                <a:cubicBezTo>
                  <a:pt x="5791900" y="1651638"/>
                  <a:pt x="5816573" y="1675674"/>
                  <a:pt x="5840245" y="1695037"/>
                </a:cubicBezTo>
                <a:cubicBezTo>
                  <a:pt x="5859248" y="1715397"/>
                  <a:pt x="5878251" y="1735759"/>
                  <a:pt x="5879249" y="1740430"/>
                </a:cubicBezTo>
                <a:cubicBezTo>
                  <a:pt x="5895259" y="1746778"/>
                  <a:pt x="5917256" y="1781152"/>
                  <a:pt x="5934262" y="1792171"/>
                </a:cubicBezTo>
                <a:cubicBezTo>
                  <a:pt x="5934262" y="1792171"/>
                  <a:pt x="5935261" y="1796841"/>
                  <a:pt x="5935261" y="1796841"/>
                </a:cubicBezTo>
                <a:cubicBezTo>
                  <a:pt x="5936258" y="1801513"/>
                  <a:pt x="5936258" y="1801513"/>
                  <a:pt x="5936258" y="1801513"/>
                </a:cubicBezTo>
                <a:cubicBezTo>
                  <a:pt x="5936258" y="1801513"/>
                  <a:pt x="5940929" y="1800515"/>
                  <a:pt x="5940929" y="1800515"/>
                </a:cubicBezTo>
                <a:cubicBezTo>
                  <a:pt x="5953264" y="1812533"/>
                  <a:pt x="5948594" y="1813530"/>
                  <a:pt x="5955260" y="1821873"/>
                </a:cubicBezTo>
                <a:cubicBezTo>
                  <a:pt x="5955260" y="1821873"/>
                  <a:pt x="5956259" y="1826546"/>
                  <a:pt x="5956259" y="1826546"/>
                </a:cubicBezTo>
                <a:cubicBezTo>
                  <a:pt x="5956259" y="1826546"/>
                  <a:pt x="5961927" y="1830220"/>
                  <a:pt x="5961927" y="1830220"/>
                </a:cubicBezTo>
                <a:cubicBezTo>
                  <a:pt x="5960930" y="1825547"/>
                  <a:pt x="5960930" y="1825547"/>
                  <a:pt x="5960930" y="1825547"/>
                </a:cubicBezTo>
                <a:cubicBezTo>
                  <a:pt x="5979932" y="1845910"/>
                  <a:pt x="5987597" y="1858924"/>
                  <a:pt x="6004605" y="1869943"/>
                </a:cubicBezTo>
                <a:cubicBezTo>
                  <a:pt x="5999933" y="1870942"/>
                  <a:pt x="5999933" y="1870942"/>
                  <a:pt x="5999933" y="1870942"/>
                </a:cubicBezTo>
                <a:lnTo>
                  <a:pt x="6000931" y="1875612"/>
                </a:lnTo>
                <a:cubicBezTo>
                  <a:pt x="6001929" y="1880283"/>
                  <a:pt x="6006601" y="1879284"/>
                  <a:pt x="6006601" y="1879284"/>
                </a:cubicBezTo>
                <a:cubicBezTo>
                  <a:pt x="6006601" y="1879284"/>
                  <a:pt x="6006601" y="1879284"/>
                  <a:pt x="6011271" y="1878287"/>
                </a:cubicBezTo>
                <a:cubicBezTo>
                  <a:pt x="6012269" y="1882958"/>
                  <a:pt x="6012269" y="1882958"/>
                  <a:pt x="6012269" y="1882958"/>
                </a:cubicBezTo>
                <a:cubicBezTo>
                  <a:pt x="6024604" y="1894976"/>
                  <a:pt x="6020931" y="1900645"/>
                  <a:pt x="6027599" y="1908989"/>
                </a:cubicBezTo>
                <a:cubicBezTo>
                  <a:pt x="6032269" y="1907991"/>
                  <a:pt x="6031271" y="1903319"/>
                  <a:pt x="6037939" y="1911662"/>
                </a:cubicBezTo>
                <a:cubicBezTo>
                  <a:pt x="6038936" y="1916334"/>
                  <a:pt x="6043606" y="1915336"/>
                  <a:pt x="6044605" y="1920008"/>
                </a:cubicBezTo>
                <a:cubicBezTo>
                  <a:pt x="6039935" y="1921005"/>
                  <a:pt x="6039935" y="1921005"/>
                  <a:pt x="6040933" y="1925676"/>
                </a:cubicBezTo>
                <a:cubicBezTo>
                  <a:pt x="6040933" y="1925676"/>
                  <a:pt x="6041931" y="1930346"/>
                  <a:pt x="6046601" y="1929349"/>
                </a:cubicBezTo>
                <a:cubicBezTo>
                  <a:pt x="6046601" y="1929349"/>
                  <a:pt x="6047599" y="1934020"/>
                  <a:pt x="6052271" y="1933023"/>
                </a:cubicBezTo>
                <a:cubicBezTo>
                  <a:pt x="6058937" y="1941367"/>
                  <a:pt x="6090275" y="1973745"/>
                  <a:pt x="6084607" y="1970071"/>
                </a:cubicBezTo>
                <a:cubicBezTo>
                  <a:pt x="6092952" y="1963405"/>
                  <a:pt x="6067599" y="1959052"/>
                  <a:pt x="6075945" y="1952386"/>
                </a:cubicBezTo>
                <a:cubicBezTo>
                  <a:pt x="6070275" y="1948713"/>
                  <a:pt x="6064605" y="1945039"/>
                  <a:pt x="6057939" y="1936695"/>
                </a:cubicBezTo>
                <a:cubicBezTo>
                  <a:pt x="6057939" y="1936695"/>
                  <a:pt x="6057939" y="1936695"/>
                  <a:pt x="6056941" y="1932024"/>
                </a:cubicBezTo>
                <a:cubicBezTo>
                  <a:pt x="6056941" y="1932024"/>
                  <a:pt x="6055943" y="1927353"/>
                  <a:pt x="6055943" y="1927353"/>
                </a:cubicBezTo>
                <a:cubicBezTo>
                  <a:pt x="6054946" y="1922683"/>
                  <a:pt x="6049276" y="1919009"/>
                  <a:pt x="6049276" y="1919009"/>
                </a:cubicBezTo>
                <a:cubicBezTo>
                  <a:pt x="6046283" y="1904996"/>
                  <a:pt x="6031271" y="1903319"/>
                  <a:pt x="6017937" y="1886631"/>
                </a:cubicBezTo>
                <a:cubicBezTo>
                  <a:pt x="6022609" y="1885633"/>
                  <a:pt x="6021611" y="1880962"/>
                  <a:pt x="6015942" y="1877290"/>
                </a:cubicBezTo>
                <a:cubicBezTo>
                  <a:pt x="6014943" y="1872617"/>
                  <a:pt x="6014943" y="1872617"/>
                  <a:pt x="6014943" y="1872617"/>
                </a:cubicBezTo>
                <a:cubicBezTo>
                  <a:pt x="6014943" y="1872617"/>
                  <a:pt x="6013945" y="1867947"/>
                  <a:pt x="6012949" y="1863276"/>
                </a:cubicBezTo>
                <a:cubicBezTo>
                  <a:pt x="6008279" y="1864274"/>
                  <a:pt x="6007279" y="1859602"/>
                  <a:pt x="6008279" y="1864274"/>
                </a:cubicBezTo>
                <a:cubicBezTo>
                  <a:pt x="6008279" y="1864274"/>
                  <a:pt x="6003605" y="1865272"/>
                  <a:pt x="6003605" y="1865272"/>
                </a:cubicBezTo>
                <a:cubicBezTo>
                  <a:pt x="6000612" y="1851259"/>
                  <a:pt x="5992267" y="1857927"/>
                  <a:pt x="5985601" y="1849581"/>
                </a:cubicBezTo>
                <a:cubicBezTo>
                  <a:pt x="5977936" y="1836566"/>
                  <a:pt x="5971269" y="1828222"/>
                  <a:pt x="5965600" y="1824550"/>
                </a:cubicBezTo>
                <a:cubicBezTo>
                  <a:pt x="5965600" y="1824550"/>
                  <a:pt x="5964603" y="1819878"/>
                  <a:pt x="5964603" y="1819878"/>
                </a:cubicBezTo>
                <a:cubicBezTo>
                  <a:pt x="5964603" y="1819878"/>
                  <a:pt x="5964603" y="1819878"/>
                  <a:pt x="5963605" y="1815208"/>
                </a:cubicBezTo>
                <a:cubicBezTo>
                  <a:pt x="5952267" y="1807860"/>
                  <a:pt x="5952267" y="1807860"/>
                  <a:pt x="5945599" y="1799518"/>
                </a:cubicBezTo>
                <a:cubicBezTo>
                  <a:pt x="5946598" y="1804188"/>
                  <a:pt x="5946598" y="1804188"/>
                  <a:pt x="5951268" y="1803190"/>
                </a:cubicBezTo>
                <a:cubicBezTo>
                  <a:pt x="5951268" y="1803190"/>
                  <a:pt x="5951268" y="1803190"/>
                  <a:pt x="5950271" y="1798519"/>
                </a:cubicBezTo>
                <a:cubicBezTo>
                  <a:pt x="5950271" y="1798519"/>
                  <a:pt x="5944601" y="1794847"/>
                  <a:pt x="5944601" y="1794847"/>
                </a:cubicBezTo>
                <a:cubicBezTo>
                  <a:pt x="5938933" y="1791173"/>
                  <a:pt x="5938933" y="1791173"/>
                  <a:pt x="5938933" y="1791173"/>
                </a:cubicBezTo>
                <a:cubicBezTo>
                  <a:pt x="5937936" y="1786503"/>
                  <a:pt x="5937936" y="1786503"/>
                  <a:pt x="5931269" y="1778159"/>
                </a:cubicBezTo>
                <a:cubicBezTo>
                  <a:pt x="5932265" y="1782829"/>
                  <a:pt x="5926595" y="1779156"/>
                  <a:pt x="5919929" y="1770811"/>
                </a:cubicBezTo>
                <a:cubicBezTo>
                  <a:pt x="5924601" y="1769814"/>
                  <a:pt x="5925598" y="1774486"/>
                  <a:pt x="5930269" y="1773488"/>
                </a:cubicBezTo>
                <a:cubicBezTo>
                  <a:pt x="5917935" y="1761471"/>
                  <a:pt x="5919929" y="1770811"/>
                  <a:pt x="5913263" y="1762468"/>
                </a:cubicBezTo>
                <a:cubicBezTo>
                  <a:pt x="5905597" y="1749453"/>
                  <a:pt x="5912265" y="1757797"/>
                  <a:pt x="5894260" y="1742107"/>
                </a:cubicBezTo>
                <a:cubicBezTo>
                  <a:pt x="5897933" y="1736438"/>
                  <a:pt x="5903603" y="1740111"/>
                  <a:pt x="5908274" y="1739112"/>
                </a:cubicBezTo>
                <a:cubicBezTo>
                  <a:pt x="5896935" y="1731767"/>
                  <a:pt x="5891267" y="1728094"/>
                  <a:pt x="5885598" y="1724422"/>
                </a:cubicBezTo>
                <a:cubicBezTo>
                  <a:pt x="5890269" y="1723424"/>
                  <a:pt x="5890269" y="1723424"/>
                  <a:pt x="5890269" y="1723424"/>
                </a:cubicBezTo>
                <a:cubicBezTo>
                  <a:pt x="5890269" y="1723424"/>
                  <a:pt x="5890269" y="1723424"/>
                  <a:pt x="5889272" y="1718751"/>
                </a:cubicBezTo>
                <a:cubicBezTo>
                  <a:pt x="5889272" y="1718751"/>
                  <a:pt x="5884601" y="1719750"/>
                  <a:pt x="5883602" y="1715079"/>
                </a:cubicBezTo>
                <a:cubicBezTo>
                  <a:pt x="5877933" y="1711405"/>
                  <a:pt x="5871265" y="1703061"/>
                  <a:pt x="5866595" y="1704060"/>
                </a:cubicBezTo>
                <a:cubicBezTo>
                  <a:pt x="5866595" y="1704060"/>
                  <a:pt x="5860925" y="1700386"/>
                  <a:pt x="5859927" y="1695716"/>
                </a:cubicBezTo>
                <a:cubicBezTo>
                  <a:pt x="5859927" y="1695716"/>
                  <a:pt x="5859927" y="1695716"/>
                  <a:pt x="5854258" y="1692043"/>
                </a:cubicBezTo>
                <a:cubicBezTo>
                  <a:pt x="5854258" y="1692043"/>
                  <a:pt x="5854258" y="1692043"/>
                  <a:pt x="5855257" y="1696713"/>
                </a:cubicBezTo>
                <a:cubicBezTo>
                  <a:pt x="5855257" y="1696713"/>
                  <a:pt x="5855257" y="1696713"/>
                  <a:pt x="5856255" y="1701383"/>
                </a:cubicBezTo>
                <a:cubicBezTo>
                  <a:pt x="5839247" y="1690365"/>
                  <a:pt x="5831582" y="1677350"/>
                  <a:pt x="5824917" y="1669006"/>
                </a:cubicBezTo>
                <a:cubicBezTo>
                  <a:pt x="5829587" y="1668009"/>
                  <a:pt x="5835256" y="1671682"/>
                  <a:pt x="5839927" y="1670683"/>
                </a:cubicBezTo>
                <a:cubicBezTo>
                  <a:pt x="5820924" y="1650321"/>
                  <a:pt x="5801921" y="1629962"/>
                  <a:pt x="5805913" y="1648645"/>
                </a:cubicBezTo>
                <a:cubicBezTo>
                  <a:pt x="5791582" y="1627287"/>
                  <a:pt x="5791582" y="1627287"/>
                  <a:pt x="5774575" y="1616266"/>
                </a:cubicBezTo>
                <a:cubicBezTo>
                  <a:pt x="5774575" y="1616266"/>
                  <a:pt x="5779247" y="1615269"/>
                  <a:pt x="5780245" y="1619939"/>
                </a:cubicBezTo>
                <a:cubicBezTo>
                  <a:pt x="5780245" y="1619939"/>
                  <a:pt x="5784915" y="1618942"/>
                  <a:pt x="5784915" y="1618942"/>
                </a:cubicBezTo>
                <a:cubicBezTo>
                  <a:pt x="5790585" y="1622614"/>
                  <a:pt x="5789585" y="1617944"/>
                  <a:pt x="5789585" y="1617944"/>
                </a:cubicBezTo>
                <a:cubicBezTo>
                  <a:pt x="5788587" y="1613273"/>
                  <a:pt x="5788587" y="1613273"/>
                  <a:pt x="5782919" y="1609599"/>
                </a:cubicBezTo>
                <a:cubicBezTo>
                  <a:pt x="5787589" y="1608602"/>
                  <a:pt x="5787589" y="1608602"/>
                  <a:pt x="5787589" y="1608602"/>
                </a:cubicBezTo>
                <a:cubicBezTo>
                  <a:pt x="5788587" y="1613273"/>
                  <a:pt x="5793259" y="1612274"/>
                  <a:pt x="5793259" y="1612274"/>
                </a:cubicBezTo>
                <a:cubicBezTo>
                  <a:pt x="5794257" y="1616947"/>
                  <a:pt x="5794257" y="1616947"/>
                  <a:pt x="5794257" y="1616947"/>
                </a:cubicBezTo>
                <a:cubicBezTo>
                  <a:pt x="5794257" y="1616947"/>
                  <a:pt x="5799925" y="1620620"/>
                  <a:pt x="5799925" y="1620620"/>
                </a:cubicBezTo>
                <a:cubicBezTo>
                  <a:pt x="5799925" y="1620620"/>
                  <a:pt x="5805595" y="1624292"/>
                  <a:pt x="5805595" y="1624292"/>
                </a:cubicBezTo>
                <a:cubicBezTo>
                  <a:pt x="5849269" y="1668688"/>
                  <a:pt x="5887275" y="1709410"/>
                  <a:pt x="5930950" y="1753805"/>
                </a:cubicBezTo>
                <a:cubicBezTo>
                  <a:pt x="5931947" y="1758476"/>
                  <a:pt x="5931947" y="1758476"/>
                  <a:pt x="5931947" y="1758476"/>
                </a:cubicBezTo>
                <a:cubicBezTo>
                  <a:pt x="5932945" y="1763146"/>
                  <a:pt x="5937615" y="1762149"/>
                  <a:pt x="5937615" y="1762149"/>
                </a:cubicBezTo>
                <a:cubicBezTo>
                  <a:pt x="5954623" y="1773169"/>
                  <a:pt x="5949952" y="1774167"/>
                  <a:pt x="5962289" y="1786184"/>
                </a:cubicBezTo>
                <a:cubicBezTo>
                  <a:pt x="5963285" y="1790854"/>
                  <a:pt x="5964283" y="1795526"/>
                  <a:pt x="5969953" y="1799200"/>
                </a:cubicBezTo>
                <a:cubicBezTo>
                  <a:pt x="5970951" y="1803870"/>
                  <a:pt x="5975622" y="1802871"/>
                  <a:pt x="5975622" y="1802871"/>
                </a:cubicBezTo>
                <a:cubicBezTo>
                  <a:pt x="5987958" y="1814887"/>
                  <a:pt x="5995623" y="1827904"/>
                  <a:pt x="6005963" y="1830579"/>
                </a:cubicBezTo>
                <a:cubicBezTo>
                  <a:pt x="6005963" y="1830579"/>
                  <a:pt x="6011631" y="1834252"/>
                  <a:pt x="6011631" y="1834252"/>
                </a:cubicBezTo>
                <a:cubicBezTo>
                  <a:pt x="6012630" y="1838924"/>
                  <a:pt x="6013627" y="1843594"/>
                  <a:pt x="6014625" y="1848264"/>
                </a:cubicBezTo>
                <a:cubicBezTo>
                  <a:pt x="6019296" y="1847267"/>
                  <a:pt x="6033629" y="1868626"/>
                  <a:pt x="6044965" y="1875972"/>
                </a:cubicBezTo>
                <a:cubicBezTo>
                  <a:pt x="6044965" y="1875972"/>
                  <a:pt x="6045965" y="1880642"/>
                  <a:pt x="6050635" y="1879645"/>
                </a:cubicBezTo>
                <a:cubicBezTo>
                  <a:pt x="6051633" y="1884316"/>
                  <a:pt x="6051633" y="1884316"/>
                  <a:pt x="6051633" y="1884316"/>
                </a:cubicBezTo>
                <a:cubicBezTo>
                  <a:pt x="6079299" y="1922363"/>
                  <a:pt x="6107962" y="1965081"/>
                  <a:pt x="6140299" y="2002132"/>
                </a:cubicBezTo>
                <a:cubicBezTo>
                  <a:pt x="6141296" y="2006801"/>
                  <a:pt x="6146966" y="2010475"/>
                  <a:pt x="6152635" y="2014149"/>
                </a:cubicBezTo>
                <a:cubicBezTo>
                  <a:pt x="6153632" y="2018819"/>
                  <a:pt x="6154629" y="2023491"/>
                  <a:pt x="6155629" y="2028161"/>
                </a:cubicBezTo>
                <a:cubicBezTo>
                  <a:pt x="6154629" y="2023491"/>
                  <a:pt x="6160299" y="2027163"/>
                  <a:pt x="6164971" y="2026165"/>
                </a:cubicBezTo>
                <a:cubicBezTo>
                  <a:pt x="6165969" y="2030835"/>
                  <a:pt x="6171637" y="2034509"/>
                  <a:pt x="6171637" y="2034509"/>
                </a:cubicBezTo>
                <a:cubicBezTo>
                  <a:pt x="6185969" y="2055870"/>
                  <a:pt x="6195630" y="2078225"/>
                  <a:pt x="6208963" y="2094914"/>
                </a:cubicBezTo>
                <a:cubicBezTo>
                  <a:pt x="6208963" y="2094914"/>
                  <a:pt x="6209963" y="2099585"/>
                  <a:pt x="6209963" y="2099585"/>
                </a:cubicBezTo>
                <a:cubicBezTo>
                  <a:pt x="6210959" y="2104255"/>
                  <a:pt x="6210959" y="2104255"/>
                  <a:pt x="6211957" y="2108927"/>
                </a:cubicBezTo>
                <a:cubicBezTo>
                  <a:pt x="6216629" y="2107929"/>
                  <a:pt x="6216629" y="2107929"/>
                  <a:pt x="6216629" y="2107929"/>
                </a:cubicBezTo>
                <a:cubicBezTo>
                  <a:pt x="6236629" y="2132961"/>
                  <a:pt x="6255633" y="2153322"/>
                  <a:pt x="6264295" y="2171008"/>
                </a:cubicBezTo>
                <a:cubicBezTo>
                  <a:pt x="6281303" y="2182027"/>
                  <a:pt x="6299624" y="2222071"/>
                  <a:pt x="6321623" y="2256444"/>
                </a:cubicBezTo>
                <a:cubicBezTo>
                  <a:pt x="6332959" y="2263790"/>
                  <a:pt x="6344617" y="2295490"/>
                  <a:pt x="6351284" y="2303835"/>
                </a:cubicBezTo>
                <a:cubicBezTo>
                  <a:pt x="6351284" y="2303835"/>
                  <a:pt x="6352281" y="2308505"/>
                  <a:pt x="6352281" y="2308505"/>
                </a:cubicBezTo>
                <a:cubicBezTo>
                  <a:pt x="6352281" y="2308505"/>
                  <a:pt x="6353279" y="2313176"/>
                  <a:pt x="6353279" y="2313176"/>
                </a:cubicBezTo>
                <a:cubicBezTo>
                  <a:pt x="6354277" y="2317847"/>
                  <a:pt x="6354277" y="2317847"/>
                  <a:pt x="6354277" y="2317847"/>
                </a:cubicBezTo>
                <a:cubicBezTo>
                  <a:pt x="6359946" y="2321520"/>
                  <a:pt x="6359946" y="2321520"/>
                  <a:pt x="6358947" y="2316850"/>
                </a:cubicBezTo>
                <a:cubicBezTo>
                  <a:pt x="6366612" y="2329865"/>
                  <a:pt x="6364617" y="2320523"/>
                  <a:pt x="6369289" y="2319526"/>
                </a:cubicBezTo>
                <a:cubicBezTo>
                  <a:pt x="6367611" y="2334535"/>
                  <a:pt x="6381625" y="2331542"/>
                  <a:pt x="6385616" y="2350226"/>
                </a:cubicBezTo>
                <a:cubicBezTo>
                  <a:pt x="6389289" y="2344557"/>
                  <a:pt x="6392282" y="2358570"/>
                  <a:pt x="6396955" y="2357572"/>
                </a:cubicBezTo>
                <a:cubicBezTo>
                  <a:pt x="6383619" y="2340883"/>
                  <a:pt x="6371963" y="2309185"/>
                  <a:pt x="6361624" y="2306510"/>
                </a:cubicBezTo>
                <a:cubicBezTo>
                  <a:pt x="6361624" y="2306510"/>
                  <a:pt x="6360625" y="2301837"/>
                  <a:pt x="6359627" y="2297168"/>
                </a:cubicBezTo>
                <a:cubicBezTo>
                  <a:pt x="6359627" y="2297168"/>
                  <a:pt x="6358629" y="2292496"/>
                  <a:pt x="6353959" y="2293494"/>
                </a:cubicBezTo>
                <a:cubicBezTo>
                  <a:pt x="6347971" y="2265469"/>
                  <a:pt x="6328969" y="2245107"/>
                  <a:pt x="6314637" y="2223747"/>
                </a:cubicBezTo>
                <a:cubicBezTo>
                  <a:pt x="6278307" y="2168014"/>
                  <a:pt x="6246649" y="2111283"/>
                  <a:pt x="6212319" y="2064893"/>
                </a:cubicBezTo>
                <a:cubicBezTo>
                  <a:pt x="6184653" y="2026844"/>
                  <a:pt x="6151999" y="1965444"/>
                  <a:pt x="6107325" y="1916375"/>
                </a:cubicBezTo>
                <a:cubicBezTo>
                  <a:pt x="6100658" y="1908032"/>
                  <a:pt x="6090318" y="1905356"/>
                  <a:pt x="6088323" y="1896015"/>
                </a:cubicBezTo>
                <a:cubicBezTo>
                  <a:pt x="6055985" y="1858965"/>
                  <a:pt x="6032992" y="1819921"/>
                  <a:pt x="6007323" y="1791215"/>
                </a:cubicBezTo>
                <a:cubicBezTo>
                  <a:pt x="5983647" y="1771851"/>
                  <a:pt x="5995982" y="1783869"/>
                  <a:pt x="5975983" y="1758836"/>
                </a:cubicBezTo>
                <a:cubicBezTo>
                  <a:pt x="5954985" y="1729134"/>
                  <a:pt x="5930312" y="1705100"/>
                  <a:pt x="5907636" y="1690407"/>
                </a:cubicBezTo>
                <a:cubicBezTo>
                  <a:pt x="5879969" y="1652360"/>
                  <a:pt x="5821285" y="1606287"/>
                  <a:pt x="5789947" y="1573908"/>
                </a:cubicBezTo>
                <a:cubicBezTo>
                  <a:pt x="5777611" y="1561891"/>
                  <a:pt x="5773937" y="1567560"/>
                  <a:pt x="5761602" y="1555544"/>
                </a:cubicBezTo>
                <a:cubicBezTo>
                  <a:pt x="5769945" y="1548876"/>
                  <a:pt x="5746271" y="1529513"/>
                  <a:pt x="5729265" y="1518494"/>
                </a:cubicBezTo>
                <a:cubicBezTo>
                  <a:pt x="5729265" y="1518494"/>
                  <a:pt x="5724593" y="1519493"/>
                  <a:pt x="5718925" y="1515819"/>
                </a:cubicBezTo>
                <a:cubicBezTo>
                  <a:pt x="5701919" y="1504800"/>
                  <a:pt x="5685591" y="1474099"/>
                  <a:pt x="5658243" y="1460405"/>
                </a:cubicBezTo>
                <a:cubicBezTo>
                  <a:pt x="5652575" y="1456732"/>
                  <a:pt x="5648901" y="1462401"/>
                  <a:pt x="5637563" y="1455055"/>
                </a:cubicBezTo>
                <a:cubicBezTo>
                  <a:pt x="5637563" y="1455055"/>
                  <a:pt x="5634569" y="1441042"/>
                  <a:pt x="5624228" y="1438365"/>
                </a:cubicBezTo>
                <a:cubicBezTo>
                  <a:pt x="5575884" y="1394968"/>
                  <a:pt x="5503185" y="1351889"/>
                  <a:pt x="5452165" y="1318832"/>
                </a:cubicBezTo>
                <a:cubicBezTo>
                  <a:pt x="5429489" y="1304140"/>
                  <a:pt x="5405815" y="1284777"/>
                  <a:pt x="5377469" y="1266412"/>
                </a:cubicBezTo>
                <a:cubicBezTo>
                  <a:pt x="5366133" y="1259066"/>
                  <a:pt x="5345452" y="1253715"/>
                  <a:pt x="5334113" y="1246370"/>
                </a:cubicBezTo>
                <a:cubicBezTo>
                  <a:pt x="5334113" y="1246370"/>
                  <a:pt x="5321779" y="1234352"/>
                  <a:pt x="5321779" y="1234352"/>
                </a:cubicBezTo>
                <a:cubicBezTo>
                  <a:pt x="5310439" y="1227007"/>
                  <a:pt x="5305769" y="1228004"/>
                  <a:pt x="5300101" y="1224331"/>
                </a:cubicBezTo>
                <a:cubicBezTo>
                  <a:pt x="5299103" y="1219660"/>
                  <a:pt x="5299103" y="1219660"/>
                  <a:pt x="5299103" y="1219660"/>
                </a:cubicBezTo>
                <a:cubicBezTo>
                  <a:pt x="5313115" y="1216667"/>
                  <a:pt x="5322775" y="1239023"/>
                  <a:pt x="5325451" y="1228683"/>
                </a:cubicBezTo>
                <a:cubicBezTo>
                  <a:pt x="5325451" y="1228683"/>
                  <a:pt x="5325451" y="1228683"/>
                  <a:pt x="5326449" y="1233354"/>
                </a:cubicBezTo>
                <a:cubicBezTo>
                  <a:pt x="5336789" y="1236030"/>
                  <a:pt x="5336789" y="1236030"/>
                  <a:pt x="5336789" y="1236030"/>
                </a:cubicBezTo>
                <a:cubicBezTo>
                  <a:pt x="5336789" y="1236030"/>
                  <a:pt x="5341461" y="1235032"/>
                  <a:pt x="5341461" y="1235032"/>
                </a:cubicBezTo>
                <a:cubicBezTo>
                  <a:pt x="5341461" y="1235032"/>
                  <a:pt x="5342459" y="1239702"/>
                  <a:pt x="5347129" y="1238705"/>
                </a:cubicBezTo>
                <a:cubicBezTo>
                  <a:pt x="5347129" y="1238705"/>
                  <a:pt x="5351799" y="1237706"/>
                  <a:pt x="5351799" y="1237706"/>
                </a:cubicBezTo>
                <a:cubicBezTo>
                  <a:pt x="5368805" y="1248725"/>
                  <a:pt x="5367808" y="1244055"/>
                  <a:pt x="5384815" y="1255074"/>
                </a:cubicBezTo>
                <a:cubicBezTo>
                  <a:pt x="5384815" y="1255074"/>
                  <a:pt x="5390485" y="1258747"/>
                  <a:pt x="5390485" y="1258747"/>
                </a:cubicBezTo>
                <a:cubicBezTo>
                  <a:pt x="5390485" y="1258747"/>
                  <a:pt x="5390485" y="1258747"/>
                  <a:pt x="5395155" y="1257748"/>
                </a:cubicBezTo>
                <a:cubicBezTo>
                  <a:pt x="5395155" y="1257748"/>
                  <a:pt x="5396153" y="1262419"/>
                  <a:pt x="5396153" y="1262419"/>
                </a:cubicBezTo>
                <a:cubicBezTo>
                  <a:pt x="5402821" y="1270763"/>
                  <a:pt x="5376472" y="1261740"/>
                  <a:pt x="5392481" y="1268089"/>
                </a:cubicBezTo>
                <a:cubicBezTo>
                  <a:pt x="5398151" y="1271762"/>
                  <a:pt x="5401823" y="1266093"/>
                  <a:pt x="5416835" y="1267768"/>
                </a:cubicBezTo>
                <a:cubicBezTo>
                  <a:pt x="5424499" y="1280785"/>
                  <a:pt x="5433841" y="1278790"/>
                  <a:pt x="5457515" y="1298152"/>
                </a:cubicBezTo>
                <a:cubicBezTo>
                  <a:pt x="5452843" y="1299151"/>
                  <a:pt x="5452843" y="1299151"/>
                  <a:pt x="5452843" y="1299151"/>
                </a:cubicBezTo>
                <a:cubicBezTo>
                  <a:pt x="5458513" y="1302825"/>
                  <a:pt x="5458513" y="1302825"/>
                  <a:pt x="5458513" y="1302825"/>
                </a:cubicBezTo>
                <a:cubicBezTo>
                  <a:pt x="5460509" y="1312164"/>
                  <a:pt x="5448173" y="1300148"/>
                  <a:pt x="5443501" y="1301145"/>
                </a:cubicBezTo>
                <a:cubicBezTo>
                  <a:pt x="5455837" y="1313163"/>
                  <a:pt x="5460509" y="1312164"/>
                  <a:pt x="5469850" y="1310170"/>
                </a:cubicBezTo>
                <a:cubicBezTo>
                  <a:pt x="5470849" y="1314841"/>
                  <a:pt x="5470849" y="1314841"/>
                  <a:pt x="5476517" y="1318514"/>
                </a:cubicBezTo>
                <a:cubicBezTo>
                  <a:pt x="5477516" y="1323185"/>
                  <a:pt x="5482186" y="1322188"/>
                  <a:pt x="5482186" y="1322188"/>
                </a:cubicBezTo>
                <a:cubicBezTo>
                  <a:pt x="5485860" y="1316519"/>
                  <a:pt x="5485860" y="1316519"/>
                  <a:pt x="5485860" y="1316519"/>
                </a:cubicBezTo>
                <a:cubicBezTo>
                  <a:pt x="5494522" y="1334204"/>
                  <a:pt x="5500870" y="1318194"/>
                  <a:pt x="5519873" y="1338556"/>
                </a:cubicBezTo>
                <a:cubicBezTo>
                  <a:pt x="5525542" y="1342228"/>
                  <a:pt x="5525542" y="1342228"/>
                  <a:pt x="5525542" y="1342228"/>
                </a:cubicBezTo>
                <a:cubicBezTo>
                  <a:pt x="5525542" y="1342228"/>
                  <a:pt x="5530213" y="1341231"/>
                  <a:pt x="5530213" y="1341231"/>
                </a:cubicBezTo>
                <a:cubicBezTo>
                  <a:pt x="5570893" y="1371613"/>
                  <a:pt x="5604908" y="1393651"/>
                  <a:pt x="5637924" y="1411021"/>
                </a:cubicBezTo>
                <a:cubicBezTo>
                  <a:pt x="5633253" y="1412018"/>
                  <a:pt x="5637243" y="1430702"/>
                  <a:pt x="5645589" y="1424035"/>
                </a:cubicBezTo>
                <a:cubicBezTo>
                  <a:pt x="5638921" y="1415691"/>
                  <a:pt x="5649263" y="1418366"/>
                  <a:pt x="5655929" y="1426710"/>
                </a:cubicBezTo>
                <a:cubicBezTo>
                  <a:pt x="5673933" y="1442400"/>
                  <a:pt x="5707947" y="1464437"/>
                  <a:pt x="5738288" y="1492145"/>
                </a:cubicBezTo>
                <a:cubicBezTo>
                  <a:pt x="5767630" y="1515181"/>
                  <a:pt x="5797972" y="1542889"/>
                  <a:pt x="5821645" y="1562252"/>
                </a:cubicBezTo>
                <a:cubicBezTo>
                  <a:pt x="5815977" y="1558580"/>
                  <a:pt x="5824641" y="1576266"/>
                  <a:pt x="5829311" y="1575267"/>
                </a:cubicBezTo>
                <a:cubicBezTo>
                  <a:pt x="5822645" y="1566922"/>
                  <a:pt x="5827315" y="1565925"/>
                  <a:pt x="5832983" y="1569599"/>
                </a:cubicBezTo>
                <a:cubicBezTo>
                  <a:pt x="5834979" y="1578940"/>
                  <a:pt x="5858654" y="1598303"/>
                  <a:pt x="5876659" y="1613995"/>
                </a:cubicBezTo>
                <a:cubicBezTo>
                  <a:pt x="5894663" y="1629684"/>
                  <a:pt x="5911669" y="1640703"/>
                  <a:pt x="5906998" y="1641700"/>
                </a:cubicBezTo>
                <a:cubicBezTo>
                  <a:pt x="5929675" y="1656393"/>
                  <a:pt x="5943009" y="1673082"/>
                  <a:pt x="5956341" y="1689770"/>
                </a:cubicBezTo>
                <a:cubicBezTo>
                  <a:pt x="5975346" y="1710131"/>
                  <a:pt x="5989677" y="1731490"/>
                  <a:pt x="6019021" y="1754527"/>
                </a:cubicBezTo>
                <a:cubicBezTo>
                  <a:pt x="6019021" y="1754527"/>
                  <a:pt x="6020018" y="1759196"/>
                  <a:pt x="6021017" y="1763868"/>
                </a:cubicBezTo>
                <a:cubicBezTo>
                  <a:pt x="6040698" y="1764547"/>
                  <a:pt x="6067685" y="1822276"/>
                  <a:pt x="6085689" y="1837968"/>
                </a:cubicBezTo>
                <a:cubicBezTo>
                  <a:pt x="6091358" y="1841639"/>
                  <a:pt x="6090361" y="1836969"/>
                  <a:pt x="6097027" y="1845313"/>
                </a:cubicBezTo>
                <a:cubicBezTo>
                  <a:pt x="6109363" y="1857330"/>
                  <a:pt x="6112357" y="1871342"/>
                  <a:pt x="6124692" y="1883360"/>
                </a:cubicBezTo>
                <a:cubicBezTo>
                  <a:pt x="6131359" y="1891704"/>
                  <a:pt x="6137029" y="1895377"/>
                  <a:pt x="6148365" y="1902723"/>
                </a:cubicBezTo>
                <a:cubicBezTo>
                  <a:pt x="6168367" y="1927756"/>
                  <a:pt x="6186691" y="1967798"/>
                  <a:pt x="6207689" y="1997502"/>
                </a:cubicBezTo>
                <a:cubicBezTo>
                  <a:pt x="6234356" y="2030879"/>
                  <a:pt x="6265017" y="2082939"/>
                  <a:pt x="6292683" y="2120986"/>
                </a:cubicBezTo>
                <a:cubicBezTo>
                  <a:pt x="6300345" y="2134001"/>
                  <a:pt x="6312681" y="2146017"/>
                  <a:pt x="6319349" y="2154362"/>
                </a:cubicBezTo>
                <a:cubicBezTo>
                  <a:pt x="6319349" y="2154362"/>
                  <a:pt x="6313681" y="2150689"/>
                  <a:pt x="6313681" y="2150689"/>
                </a:cubicBezTo>
                <a:cubicBezTo>
                  <a:pt x="6322344" y="2168375"/>
                  <a:pt x="6335677" y="2185064"/>
                  <a:pt x="6343343" y="2198078"/>
                </a:cubicBezTo>
                <a:cubicBezTo>
                  <a:pt x="6344339" y="2202749"/>
                  <a:pt x="6346335" y="2212090"/>
                  <a:pt x="6346335" y="2212090"/>
                </a:cubicBezTo>
                <a:cubicBezTo>
                  <a:pt x="6370329" y="2255808"/>
                  <a:pt x="6401987" y="2312540"/>
                  <a:pt x="6424979" y="2351584"/>
                </a:cubicBezTo>
                <a:cubicBezTo>
                  <a:pt x="6424979" y="2351584"/>
                  <a:pt x="6424979" y="2351584"/>
                  <a:pt x="6420309" y="2352581"/>
                </a:cubicBezTo>
                <a:cubicBezTo>
                  <a:pt x="6420309" y="2352581"/>
                  <a:pt x="6421307" y="2357252"/>
                  <a:pt x="6421307" y="2357252"/>
                </a:cubicBezTo>
                <a:cubicBezTo>
                  <a:pt x="6421307" y="2357252"/>
                  <a:pt x="6426975" y="2360926"/>
                  <a:pt x="6426975" y="2360926"/>
                </a:cubicBezTo>
                <a:cubicBezTo>
                  <a:pt x="6434641" y="2373942"/>
                  <a:pt x="6450289" y="2424325"/>
                  <a:pt x="6451966" y="2409313"/>
                </a:cubicBezTo>
                <a:cubicBezTo>
                  <a:pt x="6452965" y="2413983"/>
                  <a:pt x="6452965" y="2413983"/>
                  <a:pt x="6452965" y="2413983"/>
                </a:cubicBezTo>
                <a:cubicBezTo>
                  <a:pt x="6453963" y="2418656"/>
                  <a:pt x="6453963" y="2418656"/>
                  <a:pt x="6453963" y="2418656"/>
                </a:cubicBezTo>
                <a:cubicBezTo>
                  <a:pt x="6458633" y="2417657"/>
                  <a:pt x="6458633" y="2417657"/>
                  <a:pt x="6458633" y="2417657"/>
                </a:cubicBezTo>
                <a:cubicBezTo>
                  <a:pt x="6457635" y="2412986"/>
                  <a:pt x="6457635" y="2412986"/>
                  <a:pt x="6457635" y="2412986"/>
                </a:cubicBezTo>
                <a:cubicBezTo>
                  <a:pt x="6465980" y="2406320"/>
                  <a:pt x="6465299" y="2426002"/>
                  <a:pt x="6466299" y="2430673"/>
                </a:cubicBezTo>
                <a:cubicBezTo>
                  <a:pt x="6468972" y="2420333"/>
                  <a:pt x="6484303" y="2446363"/>
                  <a:pt x="6475639" y="2428676"/>
                </a:cubicBezTo>
                <a:cubicBezTo>
                  <a:pt x="6470969" y="2429674"/>
                  <a:pt x="6467975" y="2415661"/>
                  <a:pt x="6467975" y="2415661"/>
                </a:cubicBezTo>
                <a:cubicBezTo>
                  <a:pt x="6474643" y="2424007"/>
                  <a:pt x="6473645" y="2419335"/>
                  <a:pt x="6472646" y="2414663"/>
                </a:cubicBezTo>
                <a:cubicBezTo>
                  <a:pt x="6462306" y="2411989"/>
                  <a:pt x="6458314" y="2393305"/>
                  <a:pt x="6445979" y="2381288"/>
                </a:cubicBezTo>
                <a:cubicBezTo>
                  <a:pt x="6445979" y="2381288"/>
                  <a:pt x="6444981" y="2376615"/>
                  <a:pt x="6443981" y="2371946"/>
                </a:cubicBezTo>
                <a:cubicBezTo>
                  <a:pt x="6443981" y="2371946"/>
                  <a:pt x="6442985" y="2367276"/>
                  <a:pt x="6442985" y="2367276"/>
                </a:cubicBezTo>
                <a:cubicBezTo>
                  <a:pt x="6441987" y="2362603"/>
                  <a:pt x="6441987" y="2362603"/>
                  <a:pt x="6441987" y="2362603"/>
                </a:cubicBezTo>
                <a:cubicBezTo>
                  <a:pt x="6441987" y="2362603"/>
                  <a:pt x="6437315" y="2363602"/>
                  <a:pt x="6437315" y="2363602"/>
                </a:cubicBezTo>
                <a:cubicBezTo>
                  <a:pt x="6436317" y="2358931"/>
                  <a:pt x="6436317" y="2358931"/>
                  <a:pt x="6435319" y="2354259"/>
                </a:cubicBezTo>
                <a:cubicBezTo>
                  <a:pt x="6438993" y="2348590"/>
                  <a:pt x="6440989" y="2357932"/>
                  <a:pt x="6445659" y="2356934"/>
                </a:cubicBezTo>
                <a:cubicBezTo>
                  <a:pt x="6443663" y="2347593"/>
                  <a:pt x="6438993" y="2348590"/>
                  <a:pt x="6437995" y="2343919"/>
                </a:cubicBezTo>
                <a:cubicBezTo>
                  <a:pt x="6437995" y="2343919"/>
                  <a:pt x="6437995" y="2343919"/>
                  <a:pt x="6436996" y="2339248"/>
                </a:cubicBezTo>
                <a:cubicBezTo>
                  <a:pt x="6436996" y="2339248"/>
                  <a:pt x="6435999" y="2334578"/>
                  <a:pt x="6435999" y="2334578"/>
                </a:cubicBezTo>
                <a:cubicBezTo>
                  <a:pt x="6435001" y="2329906"/>
                  <a:pt x="6435001" y="2329906"/>
                  <a:pt x="6435001" y="2329906"/>
                </a:cubicBezTo>
                <a:cubicBezTo>
                  <a:pt x="6426338" y="2312220"/>
                  <a:pt x="6426338" y="2312220"/>
                  <a:pt x="6426338" y="2312220"/>
                </a:cubicBezTo>
                <a:cubicBezTo>
                  <a:pt x="6420669" y="2308548"/>
                  <a:pt x="6420669" y="2308548"/>
                  <a:pt x="6420669" y="2308548"/>
                </a:cubicBezTo>
                <a:cubicBezTo>
                  <a:pt x="6405339" y="2282517"/>
                  <a:pt x="6407335" y="2291860"/>
                  <a:pt x="6396677" y="2264832"/>
                </a:cubicBezTo>
                <a:cubicBezTo>
                  <a:pt x="6395680" y="2260159"/>
                  <a:pt x="6395680" y="2260159"/>
                  <a:pt x="6394681" y="2255488"/>
                </a:cubicBezTo>
                <a:cubicBezTo>
                  <a:pt x="6389013" y="2251817"/>
                  <a:pt x="6389013" y="2251817"/>
                  <a:pt x="6390010" y="2256487"/>
                </a:cubicBezTo>
                <a:cubicBezTo>
                  <a:pt x="6387017" y="2242473"/>
                  <a:pt x="6377355" y="2220118"/>
                  <a:pt x="6367015" y="2217441"/>
                </a:cubicBezTo>
                <a:cubicBezTo>
                  <a:pt x="6373683" y="2225786"/>
                  <a:pt x="6369012" y="2226785"/>
                  <a:pt x="6362345" y="2218440"/>
                </a:cubicBezTo>
                <a:lnTo>
                  <a:pt x="6361347" y="2213768"/>
                </a:lnTo>
                <a:cubicBezTo>
                  <a:pt x="6366017" y="2212771"/>
                  <a:pt x="6366017" y="2212771"/>
                  <a:pt x="6366017" y="2212771"/>
                </a:cubicBezTo>
                <a:cubicBezTo>
                  <a:pt x="6366017" y="2212771"/>
                  <a:pt x="6366017" y="2212771"/>
                  <a:pt x="6365019" y="2208100"/>
                </a:cubicBezTo>
                <a:cubicBezTo>
                  <a:pt x="6365019" y="2208100"/>
                  <a:pt x="6365019" y="2208100"/>
                  <a:pt x="6359351" y="2204426"/>
                </a:cubicBezTo>
                <a:cubicBezTo>
                  <a:pt x="6353364" y="2176401"/>
                  <a:pt x="6305696" y="2113321"/>
                  <a:pt x="6289369" y="2082620"/>
                </a:cubicBezTo>
                <a:cubicBezTo>
                  <a:pt x="6280707" y="2064934"/>
                  <a:pt x="6284379" y="2059265"/>
                  <a:pt x="6272043" y="2047249"/>
                </a:cubicBezTo>
                <a:cubicBezTo>
                  <a:pt x="6270049" y="2037906"/>
                  <a:pt x="6259707" y="2035231"/>
                  <a:pt x="6253041" y="2026887"/>
                </a:cubicBezTo>
                <a:cubicBezTo>
                  <a:pt x="6244378" y="2009200"/>
                  <a:pt x="6241385" y="1995188"/>
                  <a:pt x="6226373" y="1993510"/>
                </a:cubicBezTo>
                <a:cubicBezTo>
                  <a:pt x="6179387" y="1910749"/>
                  <a:pt x="6107048" y="1823635"/>
                  <a:pt x="6037705" y="1750534"/>
                </a:cubicBezTo>
                <a:cubicBezTo>
                  <a:pt x="6041377" y="1744864"/>
                  <a:pt x="6041377" y="1744864"/>
                  <a:pt x="6040378" y="1740194"/>
                </a:cubicBezTo>
                <a:cubicBezTo>
                  <a:pt x="6040378" y="1740194"/>
                  <a:pt x="6041377" y="1744864"/>
                  <a:pt x="6041377" y="1744864"/>
                </a:cubicBezTo>
                <a:cubicBezTo>
                  <a:pt x="6046048" y="1743867"/>
                  <a:pt x="6046048" y="1743867"/>
                  <a:pt x="6046048" y="1743867"/>
                </a:cubicBezTo>
                <a:cubicBezTo>
                  <a:pt x="6046048" y="1743867"/>
                  <a:pt x="6045051" y="1739196"/>
                  <a:pt x="6039381" y="1735524"/>
                </a:cubicBezTo>
                <a:cubicBezTo>
                  <a:pt x="6038383" y="1730853"/>
                  <a:pt x="6043053" y="1729854"/>
                  <a:pt x="6036386" y="1721512"/>
                </a:cubicBezTo>
                <a:cubicBezTo>
                  <a:pt x="6032715" y="1727179"/>
                  <a:pt x="6027046" y="1723507"/>
                  <a:pt x="6014709" y="1711489"/>
                </a:cubicBezTo>
                <a:cubicBezTo>
                  <a:pt x="6013711" y="1706819"/>
                  <a:pt x="6013711" y="1706819"/>
                  <a:pt x="6013711" y="1706819"/>
                </a:cubicBezTo>
                <a:cubicBezTo>
                  <a:pt x="6013711" y="1706819"/>
                  <a:pt x="6009041" y="1707816"/>
                  <a:pt x="6008043" y="1703145"/>
                </a:cubicBezTo>
                <a:cubicBezTo>
                  <a:pt x="6008043" y="1703145"/>
                  <a:pt x="6007045" y="1698475"/>
                  <a:pt x="6007045" y="1698475"/>
                </a:cubicBezTo>
                <a:cubicBezTo>
                  <a:pt x="6002374" y="1699472"/>
                  <a:pt x="6002374" y="1699472"/>
                  <a:pt x="6002374" y="1699472"/>
                </a:cubicBezTo>
                <a:cubicBezTo>
                  <a:pt x="6001375" y="1694802"/>
                  <a:pt x="6001375" y="1694802"/>
                  <a:pt x="5995707" y="1691128"/>
                </a:cubicBezTo>
                <a:cubicBezTo>
                  <a:pt x="5998381" y="1680788"/>
                  <a:pt x="5976703" y="1670768"/>
                  <a:pt x="5981375" y="1669769"/>
                </a:cubicBezTo>
                <a:cubicBezTo>
                  <a:pt x="5981375" y="1669769"/>
                  <a:pt x="5986045" y="1668771"/>
                  <a:pt x="5986045" y="1668771"/>
                </a:cubicBezTo>
                <a:cubicBezTo>
                  <a:pt x="5987045" y="1673440"/>
                  <a:pt x="5991715" y="1672443"/>
                  <a:pt x="5991715" y="1672443"/>
                </a:cubicBezTo>
                <a:cubicBezTo>
                  <a:pt x="5990715" y="1667773"/>
                  <a:pt x="5986045" y="1668771"/>
                  <a:pt x="5985048" y="1664101"/>
                </a:cubicBezTo>
                <a:cubicBezTo>
                  <a:pt x="5985048" y="1664101"/>
                  <a:pt x="5979379" y="1660427"/>
                  <a:pt x="5979379" y="1660427"/>
                </a:cubicBezTo>
                <a:cubicBezTo>
                  <a:pt x="5972712" y="1652083"/>
                  <a:pt x="5966045" y="1643739"/>
                  <a:pt x="5961375" y="1644738"/>
                </a:cubicBezTo>
                <a:cubicBezTo>
                  <a:pt x="5961375" y="1644738"/>
                  <a:pt x="5961375" y="1644738"/>
                  <a:pt x="5960376" y="1640066"/>
                </a:cubicBezTo>
                <a:cubicBezTo>
                  <a:pt x="5960376" y="1640066"/>
                  <a:pt x="5959379" y="1635394"/>
                  <a:pt x="5953710" y="1631721"/>
                </a:cubicBezTo>
                <a:cubicBezTo>
                  <a:pt x="5953710" y="1631721"/>
                  <a:pt x="5949037" y="1632720"/>
                  <a:pt x="5949037" y="1632720"/>
                </a:cubicBezTo>
                <a:cubicBezTo>
                  <a:pt x="5949037" y="1632720"/>
                  <a:pt x="5950036" y="1637390"/>
                  <a:pt x="5950036" y="1637390"/>
                </a:cubicBezTo>
                <a:cubicBezTo>
                  <a:pt x="5949037" y="1632720"/>
                  <a:pt x="5948040" y="1628050"/>
                  <a:pt x="5942371" y="1624375"/>
                </a:cubicBezTo>
                <a:cubicBezTo>
                  <a:pt x="5943369" y="1629047"/>
                  <a:pt x="5938699" y="1630045"/>
                  <a:pt x="5933029" y="1626372"/>
                </a:cubicBezTo>
                <a:cubicBezTo>
                  <a:pt x="5937700" y="1625373"/>
                  <a:pt x="5932031" y="1621701"/>
                  <a:pt x="5931033" y="1617029"/>
                </a:cubicBezTo>
                <a:cubicBezTo>
                  <a:pt x="5925364" y="1613357"/>
                  <a:pt x="5925364" y="1613357"/>
                  <a:pt x="5925364" y="1613357"/>
                </a:cubicBezTo>
                <a:cubicBezTo>
                  <a:pt x="5924365" y="1608686"/>
                  <a:pt x="5924365" y="1608686"/>
                  <a:pt x="5924365" y="1608686"/>
                </a:cubicBezTo>
                <a:cubicBezTo>
                  <a:pt x="5919695" y="1609683"/>
                  <a:pt x="5919695" y="1609683"/>
                  <a:pt x="5919695" y="1609683"/>
                </a:cubicBezTo>
                <a:cubicBezTo>
                  <a:pt x="5919695" y="1609683"/>
                  <a:pt x="5919695" y="1609683"/>
                  <a:pt x="5920694" y="1614354"/>
                </a:cubicBezTo>
                <a:cubicBezTo>
                  <a:pt x="5901691" y="1593994"/>
                  <a:pt x="5882689" y="1573632"/>
                  <a:pt x="5872349" y="1570957"/>
                </a:cubicBezTo>
                <a:cubicBezTo>
                  <a:pt x="5866678" y="1567284"/>
                  <a:pt x="5866678" y="1567284"/>
                  <a:pt x="5865681" y="1562613"/>
                </a:cubicBezTo>
                <a:cubicBezTo>
                  <a:pt x="5860011" y="1558939"/>
                  <a:pt x="5860011" y="1558939"/>
                  <a:pt x="5855341" y="1559936"/>
                </a:cubicBezTo>
                <a:lnTo>
                  <a:pt x="5856125" y="1563605"/>
                </a:lnTo>
                <a:lnTo>
                  <a:pt x="5841049" y="1551621"/>
                </a:lnTo>
                <a:cubicBezTo>
                  <a:pt x="5824309" y="1537567"/>
                  <a:pt x="5816995" y="1529056"/>
                  <a:pt x="5789989" y="1505521"/>
                </a:cubicBezTo>
                <a:cubicBezTo>
                  <a:pt x="5773977" y="1499174"/>
                  <a:pt x="5768311" y="1495498"/>
                  <a:pt x="5763639" y="1496497"/>
                </a:cubicBezTo>
                <a:cubicBezTo>
                  <a:pt x="5762641" y="1491827"/>
                  <a:pt x="5767313" y="1490830"/>
                  <a:pt x="5760645" y="1482484"/>
                </a:cubicBezTo>
                <a:cubicBezTo>
                  <a:pt x="5751305" y="1484481"/>
                  <a:pt x="5748309" y="1470467"/>
                  <a:pt x="5731302" y="1459447"/>
                </a:cubicBezTo>
                <a:cubicBezTo>
                  <a:pt x="5714295" y="1448430"/>
                  <a:pt x="5728629" y="1469789"/>
                  <a:pt x="5710622" y="1454098"/>
                </a:cubicBezTo>
                <a:cubicBezTo>
                  <a:pt x="5726632" y="1460446"/>
                  <a:pt x="5708627" y="1444756"/>
                  <a:pt x="5691620" y="1433737"/>
                </a:cubicBezTo>
                <a:cubicBezTo>
                  <a:pt x="5696290" y="1432738"/>
                  <a:pt x="5696290" y="1432738"/>
                  <a:pt x="5696290" y="1432738"/>
                </a:cubicBezTo>
                <a:cubicBezTo>
                  <a:pt x="5701960" y="1436412"/>
                  <a:pt x="5707630" y="1440085"/>
                  <a:pt x="5706631" y="1435415"/>
                </a:cubicBezTo>
                <a:cubicBezTo>
                  <a:pt x="5706631" y="1435415"/>
                  <a:pt x="5705634" y="1430743"/>
                  <a:pt x="5699964" y="1427069"/>
                </a:cubicBezTo>
                <a:cubicBezTo>
                  <a:pt x="5694295" y="1423397"/>
                  <a:pt x="5694295" y="1423397"/>
                  <a:pt x="5694295" y="1423397"/>
                </a:cubicBezTo>
                <a:cubicBezTo>
                  <a:pt x="5698967" y="1422399"/>
                  <a:pt x="5706631" y="1435415"/>
                  <a:pt x="5710304" y="1429745"/>
                </a:cubicBezTo>
                <a:cubicBezTo>
                  <a:pt x="5698967" y="1422399"/>
                  <a:pt x="5692299" y="1414056"/>
                  <a:pt x="5687628" y="1415053"/>
                </a:cubicBezTo>
                <a:cubicBezTo>
                  <a:pt x="5682958" y="1416052"/>
                  <a:pt x="5682958" y="1416052"/>
                  <a:pt x="5681959" y="1411380"/>
                </a:cubicBezTo>
                <a:cubicBezTo>
                  <a:pt x="5676291" y="1407706"/>
                  <a:pt x="5670621" y="1404035"/>
                  <a:pt x="5665951" y="1405033"/>
                </a:cubicBezTo>
                <a:cubicBezTo>
                  <a:pt x="5665951" y="1405033"/>
                  <a:pt x="5666948" y="1409702"/>
                  <a:pt x="5672618" y="1413376"/>
                </a:cubicBezTo>
                <a:cubicBezTo>
                  <a:pt x="5673615" y="1418048"/>
                  <a:pt x="5673615" y="1418048"/>
                  <a:pt x="5673615" y="1418048"/>
                </a:cubicBezTo>
                <a:cubicBezTo>
                  <a:pt x="5663275" y="1415371"/>
                  <a:pt x="5665271" y="1424714"/>
                  <a:pt x="5656608" y="1407029"/>
                </a:cubicBezTo>
                <a:cubicBezTo>
                  <a:pt x="5652935" y="1412696"/>
                  <a:pt x="5664273" y="1420042"/>
                  <a:pt x="5665271" y="1424714"/>
                </a:cubicBezTo>
                <a:cubicBezTo>
                  <a:pt x="5647267" y="1409023"/>
                  <a:pt x="5650937" y="1403355"/>
                  <a:pt x="5639602" y="1396008"/>
                </a:cubicBezTo>
                <a:cubicBezTo>
                  <a:pt x="5644273" y="1395011"/>
                  <a:pt x="5645271" y="1399681"/>
                  <a:pt x="5645271" y="1399681"/>
                </a:cubicBezTo>
                <a:cubicBezTo>
                  <a:pt x="5650937" y="1403355"/>
                  <a:pt x="5650937" y="1403355"/>
                  <a:pt x="5654611" y="1397686"/>
                </a:cubicBezTo>
                <a:cubicBezTo>
                  <a:pt x="5654611" y="1397686"/>
                  <a:pt x="5648943" y="1394013"/>
                  <a:pt x="5643275" y="1390339"/>
                </a:cubicBezTo>
                <a:cubicBezTo>
                  <a:pt x="5653615" y="1393016"/>
                  <a:pt x="5652617" y="1388343"/>
                  <a:pt x="5642277" y="1385668"/>
                </a:cubicBezTo>
                <a:cubicBezTo>
                  <a:pt x="5641279" y="1380997"/>
                  <a:pt x="5641279" y="1380997"/>
                  <a:pt x="5641279" y="1380997"/>
                </a:cubicBezTo>
                <a:cubicBezTo>
                  <a:pt x="5646947" y="1384671"/>
                  <a:pt x="5645949" y="1379999"/>
                  <a:pt x="5645949" y="1379999"/>
                </a:cubicBezTo>
                <a:cubicBezTo>
                  <a:pt x="5640281" y="1376325"/>
                  <a:pt x="5640281" y="1376325"/>
                  <a:pt x="5635609" y="1377324"/>
                </a:cubicBezTo>
                <a:cubicBezTo>
                  <a:pt x="5634612" y="1372654"/>
                  <a:pt x="5634612" y="1372654"/>
                  <a:pt x="5629939" y="1373652"/>
                </a:cubicBezTo>
                <a:cubicBezTo>
                  <a:pt x="5623273" y="1365308"/>
                  <a:pt x="5623273" y="1365308"/>
                  <a:pt x="5616607" y="1356962"/>
                </a:cubicBezTo>
                <a:cubicBezTo>
                  <a:pt x="5622275" y="1360636"/>
                  <a:pt x="5622275" y="1360636"/>
                  <a:pt x="5622275" y="1360636"/>
                </a:cubicBezTo>
                <a:cubicBezTo>
                  <a:pt x="5627945" y="1364309"/>
                  <a:pt x="5632616" y="1363312"/>
                  <a:pt x="5632616" y="1363312"/>
                </a:cubicBezTo>
                <a:cubicBezTo>
                  <a:pt x="5631617" y="1358640"/>
                  <a:pt x="5625949" y="1354966"/>
                  <a:pt x="5620280" y="1351294"/>
                </a:cubicBezTo>
                <a:cubicBezTo>
                  <a:pt x="5614611" y="1347621"/>
                  <a:pt x="5614611" y="1347621"/>
                  <a:pt x="5614611" y="1347621"/>
                </a:cubicBezTo>
                <a:cubicBezTo>
                  <a:pt x="5608941" y="1343947"/>
                  <a:pt x="5608941" y="1343947"/>
                  <a:pt x="5608941" y="1343947"/>
                </a:cubicBezTo>
                <a:cubicBezTo>
                  <a:pt x="5603273" y="1340275"/>
                  <a:pt x="5598601" y="1341272"/>
                  <a:pt x="5599600" y="1345945"/>
                </a:cubicBezTo>
                <a:cubicBezTo>
                  <a:pt x="5599600" y="1345945"/>
                  <a:pt x="5600599" y="1350615"/>
                  <a:pt x="5606266" y="1354289"/>
                </a:cubicBezTo>
                <a:cubicBezTo>
                  <a:pt x="5606266" y="1354289"/>
                  <a:pt x="5606266" y="1354289"/>
                  <a:pt x="5610937" y="1353291"/>
                </a:cubicBezTo>
                <a:cubicBezTo>
                  <a:pt x="5616607" y="1356962"/>
                  <a:pt x="5616607" y="1356962"/>
                  <a:pt x="5616607" y="1356962"/>
                </a:cubicBezTo>
                <a:cubicBezTo>
                  <a:pt x="5591255" y="1352611"/>
                  <a:pt x="5612933" y="1362633"/>
                  <a:pt x="5625269" y="1374649"/>
                </a:cubicBezTo>
                <a:cubicBezTo>
                  <a:pt x="5619601" y="1370976"/>
                  <a:pt x="5619601" y="1370976"/>
                  <a:pt x="5619601" y="1370976"/>
                </a:cubicBezTo>
                <a:cubicBezTo>
                  <a:pt x="5619601" y="1370976"/>
                  <a:pt x="5620599" y="1375646"/>
                  <a:pt x="5620599" y="1375646"/>
                </a:cubicBezTo>
                <a:cubicBezTo>
                  <a:pt x="5620599" y="1375646"/>
                  <a:pt x="5620599" y="1375646"/>
                  <a:pt x="5621597" y="1380318"/>
                </a:cubicBezTo>
                <a:cubicBezTo>
                  <a:pt x="5626267" y="1379320"/>
                  <a:pt x="5626267" y="1379320"/>
                  <a:pt x="5626267" y="1379320"/>
                </a:cubicBezTo>
                <a:cubicBezTo>
                  <a:pt x="5631935" y="1382993"/>
                  <a:pt x="5631935" y="1382993"/>
                  <a:pt x="5631935" y="1382993"/>
                </a:cubicBezTo>
                <a:cubicBezTo>
                  <a:pt x="5627265" y="1383992"/>
                  <a:pt x="5627265" y="1383992"/>
                  <a:pt x="5627265" y="1383992"/>
                </a:cubicBezTo>
                <a:cubicBezTo>
                  <a:pt x="5627265" y="1383992"/>
                  <a:pt x="5628263" y="1388662"/>
                  <a:pt x="5632935" y="1387664"/>
                </a:cubicBezTo>
                <a:cubicBezTo>
                  <a:pt x="5633931" y="1392336"/>
                  <a:pt x="5633931" y="1392336"/>
                  <a:pt x="5633931" y="1392336"/>
                </a:cubicBezTo>
                <a:cubicBezTo>
                  <a:pt x="5618921" y="1390658"/>
                  <a:pt x="5612255" y="1382314"/>
                  <a:pt x="5594249" y="1366625"/>
                </a:cubicBezTo>
                <a:cubicBezTo>
                  <a:pt x="5598919" y="1365626"/>
                  <a:pt x="5598919" y="1365626"/>
                  <a:pt x="5598919" y="1365626"/>
                </a:cubicBezTo>
                <a:cubicBezTo>
                  <a:pt x="5603592" y="1364627"/>
                  <a:pt x="5603592" y="1364627"/>
                  <a:pt x="5603592" y="1364627"/>
                </a:cubicBezTo>
                <a:cubicBezTo>
                  <a:pt x="5597922" y="1360955"/>
                  <a:pt x="5597922" y="1360955"/>
                  <a:pt x="5597922" y="1360955"/>
                </a:cubicBezTo>
                <a:cubicBezTo>
                  <a:pt x="5593251" y="1361952"/>
                  <a:pt x="5593251" y="1361952"/>
                  <a:pt x="5593251" y="1361952"/>
                </a:cubicBezTo>
                <a:cubicBezTo>
                  <a:pt x="5587582" y="1358280"/>
                  <a:pt x="5587582" y="1358280"/>
                  <a:pt x="5587582" y="1358280"/>
                </a:cubicBezTo>
                <a:cubicBezTo>
                  <a:pt x="5581915" y="1354607"/>
                  <a:pt x="5585586" y="1348938"/>
                  <a:pt x="5574249" y="1341592"/>
                </a:cubicBezTo>
                <a:cubicBezTo>
                  <a:pt x="5573250" y="1336920"/>
                  <a:pt x="5573250" y="1336920"/>
                  <a:pt x="5573250" y="1336920"/>
                </a:cubicBezTo>
                <a:cubicBezTo>
                  <a:pt x="5568580" y="1337918"/>
                  <a:pt x="5567581" y="1333248"/>
                  <a:pt x="5567581" y="1333248"/>
                </a:cubicBezTo>
                <a:cubicBezTo>
                  <a:pt x="5562910" y="1334245"/>
                  <a:pt x="5562910" y="1334245"/>
                  <a:pt x="5562910" y="1334245"/>
                </a:cubicBezTo>
                <a:cubicBezTo>
                  <a:pt x="5563907" y="1338917"/>
                  <a:pt x="5563907" y="1338917"/>
                  <a:pt x="5563907" y="1338917"/>
                </a:cubicBezTo>
                <a:cubicBezTo>
                  <a:pt x="5552570" y="1331570"/>
                  <a:pt x="5549577" y="1317557"/>
                  <a:pt x="5540235" y="1319554"/>
                </a:cubicBezTo>
                <a:cubicBezTo>
                  <a:pt x="5540235" y="1319554"/>
                  <a:pt x="5535564" y="1320551"/>
                  <a:pt x="5534565" y="1315881"/>
                </a:cubicBezTo>
                <a:cubicBezTo>
                  <a:pt x="5534565" y="1315881"/>
                  <a:pt x="5529895" y="1316878"/>
                  <a:pt x="5529895" y="1316878"/>
                </a:cubicBezTo>
                <a:cubicBezTo>
                  <a:pt x="5530893" y="1321550"/>
                  <a:pt x="5530893" y="1321550"/>
                  <a:pt x="5530893" y="1321550"/>
                </a:cubicBezTo>
                <a:cubicBezTo>
                  <a:pt x="5505223" y="1292844"/>
                  <a:pt x="5519555" y="1314203"/>
                  <a:pt x="5510213" y="1316199"/>
                </a:cubicBezTo>
                <a:cubicBezTo>
                  <a:pt x="5501549" y="1298513"/>
                  <a:pt x="5467535" y="1276475"/>
                  <a:pt x="5439193" y="1258110"/>
                </a:cubicBezTo>
                <a:cubicBezTo>
                  <a:pt x="5435519" y="1263778"/>
                  <a:pt x="5435519" y="1263778"/>
                  <a:pt x="5435519" y="1263778"/>
                </a:cubicBezTo>
                <a:cubicBezTo>
                  <a:pt x="5434519" y="1259108"/>
                  <a:pt x="5434519" y="1259108"/>
                  <a:pt x="5434519" y="1259108"/>
                </a:cubicBezTo>
                <a:cubicBezTo>
                  <a:pt x="5434519" y="1259108"/>
                  <a:pt x="5433522" y="1254436"/>
                  <a:pt x="5428851" y="1255434"/>
                </a:cubicBezTo>
                <a:cubicBezTo>
                  <a:pt x="5428851" y="1255434"/>
                  <a:pt x="5429849" y="1260105"/>
                  <a:pt x="5429849" y="1260105"/>
                </a:cubicBezTo>
                <a:cubicBezTo>
                  <a:pt x="5412842" y="1249086"/>
                  <a:pt x="5399507" y="1232398"/>
                  <a:pt x="5392843" y="1224054"/>
                </a:cubicBezTo>
                <a:cubicBezTo>
                  <a:pt x="5389167" y="1229722"/>
                  <a:pt x="5390166" y="1234394"/>
                  <a:pt x="5384497" y="1230720"/>
                </a:cubicBezTo>
                <a:cubicBezTo>
                  <a:pt x="5383499" y="1226050"/>
                  <a:pt x="5383499" y="1226050"/>
                  <a:pt x="5377830" y="1222376"/>
                </a:cubicBezTo>
                <a:cubicBezTo>
                  <a:pt x="5374157" y="1228047"/>
                  <a:pt x="5373160" y="1223374"/>
                  <a:pt x="5366493" y="1215031"/>
                </a:cubicBezTo>
                <a:cubicBezTo>
                  <a:pt x="5366493" y="1215031"/>
                  <a:pt x="5366493" y="1215031"/>
                  <a:pt x="5371164" y="1214034"/>
                </a:cubicBezTo>
                <a:cubicBezTo>
                  <a:pt x="5371164" y="1214034"/>
                  <a:pt x="5371164" y="1214034"/>
                  <a:pt x="5370165" y="1209361"/>
                </a:cubicBezTo>
                <a:cubicBezTo>
                  <a:pt x="5365495" y="1210360"/>
                  <a:pt x="5364497" y="1205689"/>
                  <a:pt x="5359825" y="1206686"/>
                </a:cubicBezTo>
                <a:cubicBezTo>
                  <a:pt x="5359825" y="1206686"/>
                  <a:pt x="5355155" y="1207685"/>
                  <a:pt x="5355155" y="1207685"/>
                </a:cubicBezTo>
                <a:cubicBezTo>
                  <a:pt x="5353159" y="1198342"/>
                  <a:pt x="5305132" y="1179299"/>
                  <a:pt x="5316471" y="1186644"/>
                </a:cubicBezTo>
                <a:cubicBezTo>
                  <a:pt x="5330483" y="1183650"/>
                  <a:pt x="5315790" y="1206325"/>
                  <a:pt x="5328805" y="1198660"/>
                </a:cubicBezTo>
                <a:lnTo>
                  <a:pt x="5339148" y="1201337"/>
                </a:lnTo>
                <a:lnTo>
                  <a:pt x="5339145" y="1201337"/>
                </a:lnTo>
                <a:cubicBezTo>
                  <a:pt x="5334475" y="1202334"/>
                  <a:pt x="5340143" y="1206007"/>
                  <a:pt x="5340143" y="1206007"/>
                </a:cubicBezTo>
                <a:cubicBezTo>
                  <a:pt x="5345813" y="1209681"/>
                  <a:pt x="5345813" y="1209681"/>
                  <a:pt x="5345813" y="1209681"/>
                </a:cubicBezTo>
                <a:cubicBezTo>
                  <a:pt x="5341141" y="1210678"/>
                  <a:pt x="5341141" y="1210678"/>
                  <a:pt x="5341141" y="1210678"/>
                </a:cubicBezTo>
                <a:cubicBezTo>
                  <a:pt x="5340143" y="1206007"/>
                  <a:pt x="5335473" y="1207006"/>
                  <a:pt x="5335473" y="1207006"/>
                </a:cubicBezTo>
                <a:cubicBezTo>
                  <a:pt x="5335473" y="1207006"/>
                  <a:pt x="5336470" y="1211676"/>
                  <a:pt x="5336470" y="1211676"/>
                </a:cubicBezTo>
                <a:cubicBezTo>
                  <a:pt x="5342139" y="1215350"/>
                  <a:pt x="5342139" y="1215350"/>
                  <a:pt x="5342139" y="1215350"/>
                </a:cubicBezTo>
                <a:cubicBezTo>
                  <a:pt x="5347809" y="1219022"/>
                  <a:pt x="5347809" y="1219022"/>
                  <a:pt x="5347809" y="1219022"/>
                </a:cubicBezTo>
                <a:cubicBezTo>
                  <a:pt x="5347809" y="1219022"/>
                  <a:pt x="5337469" y="1216347"/>
                  <a:pt x="5337469" y="1216347"/>
                </a:cubicBezTo>
                <a:cubicBezTo>
                  <a:pt x="5331799" y="1212674"/>
                  <a:pt x="5331799" y="1212674"/>
                  <a:pt x="5331799" y="1212674"/>
                </a:cubicBezTo>
                <a:cubicBezTo>
                  <a:pt x="5326130" y="1209000"/>
                  <a:pt x="5326130" y="1209000"/>
                  <a:pt x="5326130" y="1209000"/>
                </a:cubicBezTo>
                <a:cubicBezTo>
                  <a:pt x="5325133" y="1204330"/>
                  <a:pt x="5319464" y="1200656"/>
                  <a:pt x="5314793" y="1201655"/>
                </a:cubicBezTo>
                <a:cubicBezTo>
                  <a:pt x="5310121" y="1202653"/>
                  <a:pt x="5311119" y="1207324"/>
                  <a:pt x="5316787" y="1210996"/>
                </a:cubicBezTo>
                <a:cubicBezTo>
                  <a:pt x="5316787" y="1210996"/>
                  <a:pt x="5316787" y="1210996"/>
                  <a:pt x="5317786" y="1215668"/>
                </a:cubicBezTo>
                <a:cubicBezTo>
                  <a:pt x="5300780" y="1204649"/>
                  <a:pt x="5314793" y="1201655"/>
                  <a:pt x="5294113" y="1196306"/>
                </a:cubicBezTo>
                <a:cubicBezTo>
                  <a:pt x="5298783" y="1195307"/>
                  <a:pt x="5298783" y="1195307"/>
                  <a:pt x="5298783" y="1195307"/>
                </a:cubicBezTo>
                <a:cubicBezTo>
                  <a:pt x="5298783" y="1195307"/>
                  <a:pt x="5298783" y="1195307"/>
                  <a:pt x="5297785" y="1190636"/>
                </a:cubicBezTo>
                <a:cubicBezTo>
                  <a:pt x="5293114" y="1191633"/>
                  <a:pt x="5293114" y="1191633"/>
                  <a:pt x="5293114" y="1191633"/>
                </a:cubicBezTo>
                <a:cubicBezTo>
                  <a:pt x="5293114" y="1191633"/>
                  <a:pt x="5288443" y="1192631"/>
                  <a:pt x="5288443" y="1192631"/>
                </a:cubicBezTo>
                <a:cubicBezTo>
                  <a:pt x="5282775" y="1188958"/>
                  <a:pt x="5282775" y="1188958"/>
                  <a:pt x="5282775" y="1188958"/>
                </a:cubicBezTo>
                <a:cubicBezTo>
                  <a:pt x="5277105" y="1185286"/>
                  <a:pt x="5277105" y="1185286"/>
                  <a:pt x="5265767" y="1177939"/>
                </a:cubicBezTo>
                <a:cubicBezTo>
                  <a:pt x="5258421" y="1189278"/>
                  <a:pt x="5234748" y="1169914"/>
                  <a:pt x="5237741" y="1183927"/>
                </a:cubicBezTo>
                <a:cubicBezTo>
                  <a:pt x="5247083" y="1181931"/>
                  <a:pt x="5253750" y="1190277"/>
                  <a:pt x="5264090" y="1192949"/>
                </a:cubicBezTo>
                <a:cubicBezTo>
                  <a:pt x="5253750" y="1190277"/>
                  <a:pt x="5253750" y="1190277"/>
                  <a:pt x="5254749" y="1194947"/>
                </a:cubicBezTo>
                <a:cubicBezTo>
                  <a:pt x="5254749" y="1194947"/>
                  <a:pt x="5254749" y="1194947"/>
                  <a:pt x="5255746" y="1199616"/>
                </a:cubicBezTo>
                <a:cubicBezTo>
                  <a:pt x="5243410" y="1187600"/>
                  <a:pt x="5226404" y="1176581"/>
                  <a:pt x="5210394" y="1170233"/>
                </a:cubicBezTo>
                <a:cubicBezTo>
                  <a:pt x="5199057" y="1162887"/>
                  <a:pt x="5182049" y="1151868"/>
                  <a:pt x="5166041" y="1145520"/>
                </a:cubicBezTo>
                <a:cubicBezTo>
                  <a:pt x="5171709" y="1149192"/>
                  <a:pt x="5182049" y="1151868"/>
                  <a:pt x="5175383" y="1143524"/>
                </a:cubicBezTo>
                <a:cubicBezTo>
                  <a:pt x="5154702" y="1138173"/>
                  <a:pt x="5154702" y="1138173"/>
                  <a:pt x="5152707" y="1128832"/>
                </a:cubicBezTo>
                <a:cubicBezTo>
                  <a:pt x="5132025" y="1123480"/>
                  <a:pt x="5124363" y="1110465"/>
                  <a:pt x="5132025" y="1123480"/>
                </a:cubicBezTo>
                <a:cubicBezTo>
                  <a:pt x="5127356" y="1124478"/>
                  <a:pt x="5127356" y="1124478"/>
                  <a:pt x="5122685" y="1125476"/>
                </a:cubicBezTo>
                <a:cubicBezTo>
                  <a:pt x="5095337" y="1111782"/>
                  <a:pt x="5068989" y="1102760"/>
                  <a:pt x="5046313" y="1088067"/>
                </a:cubicBezTo>
                <a:cubicBezTo>
                  <a:pt x="5041643" y="1089066"/>
                  <a:pt x="5035973" y="1085392"/>
                  <a:pt x="5030303" y="1081718"/>
                </a:cubicBezTo>
                <a:cubicBezTo>
                  <a:pt x="5050983" y="1087069"/>
                  <a:pt x="5065997" y="1088746"/>
                  <a:pt x="5086675" y="1094097"/>
                </a:cubicBezTo>
                <a:cubicBezTo>
                  <a:pt x="5086675" y="1094097"/>
                  <a:pt x="5103683" y="1105116"/>
                  <a:pt x="5085676" y="1089426"/>
                </a:cubicBezTo>
                <a:cubicBezTo>
                  <a:pt x="5091346" y="1093098"/>
                  <a:pt x="5101686" y="1095775"/>
                  <a:pt x="5095019" y="1087429"/>
                </a:cubicBezTo>
                <a:cubicBezTo>
                  <a:pt x="5076335" y="1091420"/>
                  <a:pt x="5054656" y="1081400"/>
                  <a:pt x="5029307" y="1077048"/>
                </a:cubicBezTo>
                <a:cubicBezTo>
                  <a:pt x="5033976" y="1076051"/>
                  <a:pt x="5032979" y="1071380"/>
                  <a:pt x="5028309" y="1072377"/>
                </a:cubicBezTo>
                <a:cubicBezTo>
                  <a:pt x="5032979" y="1071380"/>
                  <a:pt x="5032979" y="1071380"/>
                  <a:pt x="5032979" y="1071380"/>
                </a:cubicBezTo>
                <a:cubicBezTo>
                  <a:pt x="5031981" y="1066707"/>
                  <a:pt x="5031981" y="1066707"/>
                  <a:pt x="5027310" y="1067706"/>
                </a:cubicBezTo>
                <a:cubicBezTo>
                  <a:pt x="5026313" y="1063036"/>
                  <a:pt x="5015971" y="1060359"/>
                  <a:pt x="5005631" y="1057685"/>
                </a:cubicBezTo>
                <a:cubicBezTo>
                  <a:pt x="5000961" y="1058683"/>
                  <a:pt x="5000961" y="1058683"/>
                  <a:pt x="5000961" y="1058683"/>
                </a:cubicBezTo>
                <a:cubicBezTo>
                  <a:pt x="4999964" y="1054011"/>
                  <a:pt x="4999964" y="1054011"/>
                  <a:pt x="4995291" y="1055010"/>
                </a:cubicBezTo>
                <a:cubicBezTo>
                  <a:pt x="4989623" y="1051337"/>
                  <a:pt x="4989623" y="1051337"/>
                  <a:pt x="4983954" y="1047662"/>
                </a:cubicBezTo>
                <a:cubicBezTo>
                  <a:pt x="4983954" y="1047662"/>
                  <a:pt x="4982957" y="1042992"/>
                  <a:pt x="4982957" y="1042992"/>
                </a:cubicBezTo>
                <a:cubicBezTo>
                  <a:pt x="4977287" y="1039320"/>
                  <a:pt x="4977287" y="1039320"/>
                  <a:pt x="4977287" y="1039320"/>
                </a:cubicBezTo>
                <a:cubicBezTo>
                  <a:pt x="4973614" y="1044988"/>
                  <a:pt x="4973614" y="1044988"/>
                  <a:pt x="4973614" y="1044988"/>
                </a:cubicBezTo>
                <a:cubicBezTo>
                  <a:pt x="4962277" y="1037643"/>
                  <a:pt x="4952934" y="1039638"/>
                  <a:pt x="4942594" y="1036963"/>
                </a:cubicBezTo>
                <a:cubicBezTo>
                  <a:pt x="4942594" y="1036963"/>
                  <a:pt x="4947265" y="1035964"/>
                  <a:pt x="4947265" y="1035964"/>
                </a:cubicBezTo>
                <a:cubicBezTo>
                  <a:pt x="4947265" y="1035964"/>
                  <a:pt x="4947265" y="1035964"/>
                  <a:pt x="4946267" y="1031294"/>
                </a:cubicBezTo>
                <a:cubicBezTo>
                  <a:pt x="4946267" y="1031294"/>
                  <a:pt x="4941597" y="1032293"/>
                  <a:pt x="4941597" y="1032293"/>
                </a:cubicBezTo>
                <a:cubicBezTo>
                  <a:pt x="4941597" y="1032293"/>
                  <a:pt x="4936925" y="1033290"/>
                  <a:pt x="4936925" y="1033290"/>
                </a:cubicBezTo>
                <a:cubicBezTo>
                  <a:pt x="4945269" y="1026623"/>
                  <a:pt x="4900235" y="1021592"/>
                  <a:pt x="4921914" y="1031612"/>
                </a:cubicBezTo>
                <a:cubicBezTo>
                  <a:pt x="4922913" y="1036284"/>
                  <a:pt x="4927583" y="1035286"/>
                  <a:pt x="4927583" y="1035286"/>
                </a:cubicBezTo>
                <a:cubicBezTo>
                  <a:pt x="4914567" y="1042949"/>
                  <a:pt x="4957604" y="1038641"/>
                  <a:pt x="4973614" y="1044988"/>
                </a:cubicBezTo>
                <a:cubicBezTo>
                  <a:pt x="4968943" y="1045986"/>
                  <a:pt x="4968943" y="1045986"/>
                  <a:pt x="4964271" y="1046983"/>
                </a:cubicBezTo>
                <a:cubicBezTo>
                  <a:pt x="4964271" y="1046983"/>
                  <a:pt x="4965270" y="1051656"/>
                  <a:pt x="4965270" y="1051656"/>
                </a:cubicBezTo>
                <a:cubicBezTo>
                  <a:pt x="4969940" y="1050657"/>
                  <a:pt x="4969940" y="1050657"/>
                  <a:pt x="4969940" y="1050657"/>
                </a:cubicBezTo>
                <a:cubicBezTo>
                  <a:pt x="4970937" y="1055328"/>
                  <a:pt x="4975610" y="1054330"/>
                  <a:pt x="4975610" y="1054330"/>
                </a:cubicBezTo>
                <a:cubicBezTo>
                  <a:pt x="4980281" y="1053332"/>
                  <a:pt x="4980281" y="1053332"/>
                  <a:pt x="4980281" y="1053332"/>
                </a:cubicBezTo>
                <a:cubicBezTo>
                  <a:pt x="5002957" y="1068025"/>
                  <a:pt x="4954930" y="1048979"/>
                  <a:pt x="4976607" y="1059002"/>
                </a:cubicBezTo>
                <a:cubicBezTo>
                  <a:pt x="4966267" y="1056326"/>
                  <a:pt x="4955927" y="1053650"/>
                  <a:pt x="4945587" y="1050975"/>
                </a:cubicBezTo>
                <a:cubicBezTo>
                  <a:pt x="4926745" y="1042790"/>
                  <a:pt x="4906983" y="1036024"/>
                  <a:pt x="4888638" y="1030174"/>
                </a:cubicBezTo>
                <a:lnTo>
                  <a:pt x="4883576" y="1028576"/>
                </a:lnTo>
                <a:lnTo>
                  <a:pt x="4677737" y="918554"/>
                </a:lnTo>
                <a:cubicBezTo>
                  <a:pt x="4618194" y="886663"/>
                  <a:pt x="4554209" y="871943"/>
                  <a:pt x="4486061" y="866223"/>
                </a:cubicBezTo>
                <a:cubicBezTo>
                  <a:pt x="4338547" y="859209"/>
                  <a:pt x="4194645" y="831144"/>
                  <a:pt x="4048372" y="829950"/>
                </a:cubicBezTo>
                <a:cubicBezTo>
                  <a:pt x="3646949" y="830539"/>
                  <a:pt x="3256016" y="889726"/>
                  <a:pt x="2878191" y="1029255"/>
                </a:cubicBezTo>
                <a:cubicBezTo>
                  <a:pt x="2787997" y="1062720"/>
                  <a:pt x="2702509" y="1099236"/>
                  <a:pt x="2628640" y="1161658"/>
                </a:cubicBezTo>
                <a:cubicBezTo>
                  <a:pt x="2511256" y="1257713"/>
                  <a:pt x="2371313" y="1324113"/>
                  <a:pt x="2250745" y="1414763"/>
                </a:cubicBezTo>
                <a:cubicBezTo>
                  <a:pt x="2238411" y="1423482"/>
                  <a:pt x="2220675" y="1435383"/>
                  <a:pt x="2208076" y="1423878"/>
                </a:cubicBezTo>
                <a:cubicBezTo>
                  <a:pt x="2204928" y="1421004"/>
                  <a:pt x="2203060" y="1417600"/>
                  <a:pt x="2202136" y="1413869"/>
                </a:cubicBezTo>
                <a:lnTo>
                  <a:pt x="2202084" y="1411629"/>
                </a:lnTo>
                <a:lnTo>
                  <a:pt x="2206238" y="1407817"/>
                </a:lnTo>
                <a:cubicBezTo>
                  <a:pt x="2380395" y="1260518"/>
                  <a:pt x="2574630" y="1132593"/>
                  <a:pt x="2786866" y="1028640"/>
                </a:cubicBezTo>
                <a:cubicBezTo>
                  <a:pt x="2787863" y="1033311"/>
                  <a:pt x="2787863" y="1033311"/>
                  <a:pt x="2792535" y="1032314"/>
                </a:cubicBezTo>
                <a:cubicBezTo>
                  <a:pt x="2792535" y="1032314"/>
                  <a:pt x="2797204" y="1031315"/>
                  <a:pt x="2797204" y="1031315"/>
                </a:cubicBezTo>
                <a:cubicBezTo>
                  <a:pt x="2792535" y="1032314"/>
                  <a:pt x="2794529" y="1041655"/>
                  <a:pt x="2802875" y="1034988"/>
                </a:cubicBezTo>
                <a:cubicBezTo>
                  <a:pt x="2794529" y="1041655"/>
                  <a:pt x="2794529" y="1041655"/>
                  <a:pt x="2794529" y="1041655"/>
                </a:cubicBezTo>
                <a:cubicBezTo>
                  <a:pt x="2789859" y="1042653"/>
                  <a:pt x="2790857" y="1047324"/>
                  <a:pt x="2795528" y="1046327"/>
                </a:cubicBezTo>
                <a:cubicBezTo>
                  <a:pt x="2795528" y="1046327"/>
                  <a:pt x="2800199" y="1045328"/>
                  <a:pt x="2800199" y="1045328"/>
                </a:cubicBezTo>
                <a:cubicBezTo>
                  <a:pt x="2804871" y="1044330"/>
                  <a:pt x="2804871" y="1044330"/>
                  <a:pt x="2804871" y="1044330"/>
                </a:cubicBezTo>
                <a:cubicBezTo>
                  <a:pt x="2808543" y="1038660"/>
                  <a:pt x="2808543" y="1038660"/>
                  <a:pt x="2808543" y="1038660"/>
                </a:cubicBezTo>
                <a:cubicBezTo>
                  <a:pt x="2813215" y="1037663"/>
                  <a:pt x="2813215" y="1037663"/>
                  <a:pt x="2813215" y="1037663"/>
                </a:cubicBezTo>
                <a:cubicBezTo>
                  <a:pt x="2810539" y="1048003"/>
                  <a:pt x="2815209" y="1047006"/>
                  <a:pt x="2829222" y="1044011"/>
                </a:cubicBezTo>
                <a:cubicBezTo>
                  <a:pt x="2836568" y="1032673"/>
                  <a:pt x="2828224" y="1039341"/>
                  <a:pt x="2830901" y="1029001"/>
                </a:cubicBezTo>
                <a:lnTo>
                  <a:pt x="2826228" y="1029998"/>
                </a:lnTo>
                <a:cubicBezTo>
                  <a:pt x="2830901" y="1029001"/>
                  <a:pt x="2829902" y="1024329"/>
                  <a:pt x="2825231" y="1025328"/>
                </a:cubicBezTo>
                <a:cubicBezTo>
                  <a:pt x="2825231" y="1025328"/>
                  <a:pt x="2815890" y="1027323"/>
                  <a:pt x="2811218" y="1028322"/>
                </a:cubicBezTo>
                <a:cubicBezTo>
                  <a:pt x="2807546" y="1033990"/>
                  <a:pt x="2807546" y="1033990"/>
                  <a:pt x="2807546" y="1033990"/>
                </a:cubicBezTo>
                <a:cubicBezTo>
                  <a:pt x="2806549" y="1029320"/>
                  <a:pt x="2811218" y="1028322"/>
                  <a:pt x="2810219" y="1023650"/>
                </a:cubicBezTo>
                <a:cubicBezTo>
                  <a:pt x="2810219" y="1023650"/>
                  <a:pt x="2814891" y="1022653"/>
                  <a:pt x="2814891" y="1022653"/>
                </a:cubicBezTo>
                <a:cubicBezTo>
                  <a:pt x="2819564" y="1021654"/>
                  <a:pt x="2823235" y="1015986"/>
                  <a:pt x="2823235" y="1015986"/>
                </a:cubicBezTo>
                <a:cubicBezTo>
                  <a:pt x="2823235" y="1015986"/>
                  <a:pt x="2823235" y="1015986"/>
                  <a:pt x="2818565" y="1016983"/>
                </a:cubicBezTo>
                <a:cubicBezTo>
                  <a:pt x="2889309" y="982332"/>
                  <a:pt x="2965723" y="951353"/>
                  <a:pt x="3037465" y="921374"/>
                </a:cubicBezTo>
                <a:cubicBezTo>
                  <a:pt x="3038464" y="926044"/>
                  <a:pt x="3044133" y="929718"/>
                  <a:pt x="3058147" y="926725"/>
                </a:cubicBezTo>
                <a:cubicBezTo>
                  <a:pt x="3057148" y="922053"/>
                  <a:pt x="3051479" y="918379"/>
                  <a:pt x="3046809" y="919377"/>
                </a:cubicBezTo>
                <a:cubicBezTo>
                  <a:pt x="3046809" y="919377"/>
                  <a:pt x="3051479" y="918379"/>
                  <a:pt x="3051479" y="918379"/>
                </a:cubicBezTo>
                <a:cubicBezTo>
                  <a:pt x="3199715" y="863510"/>
                  <a:pt x="3349591" y="822028"/>
                  <a:pt x="3499823" y="793288"/>
                </a:cubicBezTo>
                <a:lnTo>
                  <a:pt x="3644023" y="771778"/>
                </a:lnTo>
                <a:lnTo>
                  <a:pt x="3664087" y="769873"/>
                </a:lnTo>
                <a:cubicBezTo>
                  <a:pt x="3709474" y="766929"/>
                  <a:pt x="3755207" y="765334"/>
                  <a:pt x="3801298" y="765118"/>
                </a:cubicBezTo>
                <a:cubicBezTo>
                  <a:pt x="3825607" y="764994"/>
                  <a:pt x="3838629" y="764240"/>
                  <a:pt x="3849108" y="758706"/>
                </a:cubicBezTo>
                <a:lnTo>
                  <a:pt x="3858639" y="750773"/>
                </a:lnTo>
                <a:close/>
                <a:moveTo>
                  <a:pt x="1876892" y="560831"/>
                </a:moveTo>
                <a:cubicBezTo>
                  <a:pt x="1882274" y="560831"/>
                  <a:pt x="1887657" y="560831"/>
                  <a:pt x="1898421" y="560831"/>
                </a:cubicBezTo>
                <a:cubicBezTo>
                  <a:pt x="1868820" y="611956"/>
                  <a:pt x="1831147" y="646935"/>
                  <a:pt x="1793475" y="681915"/>
                </a:cubicBezTo>
                <a:cubicBezTo>
                  <a:pt x="1330636" y="1093597"/>
                  <a:pt x="988888" y="1588690"/>
                  <a:pt x="776305" y="2172579"/>
                </a:cubicBezTo>
                <a:cubicBezTo>
                  <a:pt x="770924" y="2188723"/>
                  <a:pt x="757469" y="2210249"/>
                  <a:pt x="760159" y="2226393"/>
                </a:cubicBezTo>
                <a:cubicBezTo>
                  <a:pt x="768233" y="2398600"/>
                  <a:pt x="698268" y="2557354"/>
                  <a:pt x="674049" y="2724179"/>
                </a:cubicBezTo>
                <a:cubicBezTo>
                  <a:pt x="652522" y="2874859"/>
                  <a:pt x="622922" y="3022849"/>
                  <a:pt x="622922" y="3181602"/>
                </a:cubicBezTo>
                <a:cubicBezTo>
                  <a:pt x="665977" y="3152004"/>
                  <a:pt x="665977" y="3111643"/>
                  <a:pt x="668667" y="3073973"/>
                </a:cubicBezTo>
                <a:cubicBezTo>
                  <a:pt x="682124" y="2936746"/>
                  <a:pt x="698268" y="2799518"/>
                  <a:pt x="725177" y="2664982"/>
                </a:cubicBezTo>
                <a:cubicBezTo>
                  <a:pt x="835505" y="2102620"/>
                  <a:pt x="1077688" y="1602145"/>
                  <a:pt x="1438272" y="1155483"/>
                </a:cubicBezTo>
                <a:cubicBezTo>
                  <a:pt x="1489400" y="1090906"/>
                  <a:pt x="1562055" y="1047854"/>
                  <a:pt x="1629328" y="999420"/>
                </a:cubicBezTo>
                <a:cubicBezTo>
                  <a:pt x="1653547" y="983276"/>
                  <a:pt x="1675074" y="969822"/>
                  <a:pt x="1669692" y="929461"/>
                </a:cubicBezTo>
                <a:cubicBezTo>
                  <a:pt x="1667001" y="886410"/>
                  <a:pt x="1707365" y="867574"/>
                  <a:pt x="1739655" y="848740"/>
                </a:cubicBezTo>
                <a:cubicBezTo>
                  <a:pt x="1761183" y="837977"/>
                  <a:pt x="1788092" y="835286"/>
                  <a:pt x="1817693" y="837977"/>
                </a:cubicBezTo>
                <a:cubicBezTo>
                  <a:pt x="1782710" y="875647"/>
                  <a:pt x="1750420" y="916008"/>
                  <a:pt x="1715438" y="953679"/>
                </a:cubicBezTo>
                <a:cubicBezTo>
                  <a:pt x="1605109" y="1074761"/>
                  <a:pt x="1494782" y="1198535"/>
                  <a:pt x="1403290" y="1335761"/>
                </a:cubicBezTo>
                <a:cubicBezTo>
                  <a:pt x="1376382" y="1370741"/>
                  <a:pt x="1344091" y="1397649"/>
                  <a:pt x="1352163" y="1448772"/>
                </a:cubicBezTo>
                <a:cubicBezTo>
                  <a:pt x="1357545" y="1478370"/>
                  <a:pt x="1330636" y="1505278"/>
                  <a:pt x="1314489" y="1532185"/>
                </a:cubicBezTo>
                <a:cubicBezTo>
                  <a:pt x="1220307" y="1669413"/>
                  <a:pt x="1144962" y="1817402"/>
                  <a:pt x="1072307" y="1965393"/>
                </a:cubicBezTo>
                <a:cubicBezTo>
                  <a:pt x="1066925" y="1976156"/>
                  <a:pt x="1061543" y="1984227"/>
                  <a:pt x="1069616" y="1997681"/>
                </a:cubicBezTo>
                <a:cubicBezTo>
                  <a:pt x="1091144" y="2003063"/>
                  <a:pt x="1093835" y="1981536"/>
                  <a:pt x="1099217" y="1970774"/>
                </a:cubicBezTo>
                <a:cubicBezTo>
                  <a:pt x="1206853" y="1739372"/>
                  <a:pt x="1344091" y="1529495"/>
                  <a:pt x="1494782" y="1327690"/>
                </a:cubicBezTo>
                <a:cubicBezTo>
                  <a:pt x="1500164" y="1319618"/>
                  <a:pt x="1505545" y="1311545"/>
                  <a:pt x="1510927" y="1303472"/>
                </a:cubicBezTo>
                <a:cubicBezTo>
                  <a:pt x="1519001" y="1292711"/>
                  <a:pt x="1529764" y="1287329"/>
                  <a:pt x="1540528" y="1300782"/>
                </a:cubicBezTo>
                <a:cubicBezTo>
                  <a:pt x="1556672" y="1311545"/>
                  <a:pt x="1548600" y="1319618"/>
                  <a:pt x="1540528" y="1330381"/>
                </a:cubicBezTo>
                <a:cubicBezTo>
                  <a:pt x="1411363" y="1483752"/>
                  <a:pt x="1319872" y="1664031"/>
                  <a:pt x="1217616" y="1836238"/>
                </a:cubicBezTo>
                <a:cubicBezTo>
                  <a:pt x="1212235" y="1847000"/>
                  <a:pt x="1204162" y="1855072"/>
                  <a:pt x="1201472" y="1865836"/>
                </a:cubicBezTo>
                <a:cubicBezTo>
                  <a:pt x="1163799" y="2021897"/>
                  <a:pt x="1077688" y="2159125"/>
                  <a:pt x="1034634" y="2315188"/>
                </a:cubicBezTo>
                <a:cubicBezTo>
                  <a:pt x="945833" y="2646147"/>
                  <a:pt x="897396" y="2977107"/>
                  <a:pt x="886633" y="3316138"/>
                </a:cubicBezTo>
                <a:cubicBezTo>
                  <a:pt x="886633" y="3326902"/>
                  <a:pt x="886633" y="3334975"/>
                  <a:pt x="886633" y="3345737"/>
                </a:cubicBezTo>
                <a:cubicBezTo>
                  <a:pt x="916234" y="3332283"/>
                  <a:pt x="910852" y="3308066"/>
                  <a:pt x="910852" y="3286541"/>
                </a:cubicBezTo>
                <a:lnTo>
                  <a:pt x="912039" y="3267394"/>
                </a:lnTo>
                <a:lnTo>
                  <a:pt x="911945" y="3235898"/>
                </a:lnTo>
                <a:cubicBezTo>
                  <a:pt x="916573" y="3143655"/>
                  <a:pt x="911504" y="3053483"/>
                  <a:pt x="932891" y="2963742"/>
                </a:cubicBezTo>
                <a:cubicBezTo>
                  <a:pt x="934004" y="2959449"/>
                  <a:pt x="934041" y="2954878"/>
                  <a:pt x="935203" y="2950827"/>
                </a:cubicBezTo>
                <a:lnTo>
                  <a:pt x="936942" y="2948948"/>
                </a:lnTo>
                <a:lnTo>
                  <a:pt x="967110" y="2742550"/>
                </a:lnTo>
                <a:cubicBezTo>
                  <a:pt x="1067262" y="2215462"/>
                  <a:pt x="1298344" y="1738698"/>
                  <a:pt x="1653547" y="1308854"/>
                </a:cubicBezTo>
                <a:cubicBezTo>
                  <a:pt x="1782710" y="1152792"/>
                  <a:pt x="1933403" y="1015565"/>
                  <a:pt x="2092167" y="889101"/>
                </a:cubicBezTo>
                <a:cubicBezTo>
                  <a:pt x="2105621" y="878338"/>
                  <a:pt x="2119075" y="867574"/>
                  <a:pt x="2137913" y="856811"/>
                </a:cubicBezTo>
                <a:cubicBezTo>
                  <a:pt x="2148676" y="897172"/>
                  <a:pt x="2127149" y="916008"/>
                  <a:pt x="2108312" y="940224"/>
                </a:cubicBezTo>
                <a:cubicBezTo>
                  <a:pt x="2078713" y="972513"/>
                  <a:pt x="2043730" y="1004802"/>
                  <a:pt x="2046421" y="1055926"/>
                </a:cubicBezTo>
                <a:cubicBezTo>
                  <a:pt x="2046421" y="1072070"/>
                  <a:pt x="2030276" y="1082833"/>
                  <a:pt x="2016821" y="1093597"/>
                </a:cubicBezTo>
                <a:cubicBezTo>
                  <a:pt x="1928020" y="1171627"/>
                  <a:pt x="1849984" y="1257731"/>
                  <a:pt x="1774638" y="1349215"/>
                </a:cubicBezTo>
                <a:cubicBezTo>
                  <a:pt x="1766565" y="1359979"/>
                  <a:pt x="1734274" y="1373431"/>
                  <a:pt x="1777328" y="1386886"/>
                </a:cubicBezTo>
                <a:cubicBezTo>
                  <a:pt x="1801547" y="1394958"/>
                  <a:pt x="1774638" y="1413793"/>
                  <a:pt x="1766565" y="1421865"/>
                </a:cubicBezTo>
                <a:cubicBezTo>
                  <a:pt x="1597036" y="1626361"/>
                  <a:pt x="1459800" y="1849691"/>
                  <a:pt x="1352163" y="2091856"/>
                </a:cubicBezTo>
                <a:cubicBezTo>
                  <a:pt x="1212235" y="2409363"/>
                  <a:pt x="1136890" y="2743013"/>
                  <a:pt x="1101907" y="3087427"/>
                </a:cubicBezTo>
                <a:cubicBezTo>
                  <a:pt x="1101907" y="3088772"/>
                  <a:pt x="1101907" y="3090790"/>
                  <a:pt x="1102580" y="3094154"/>
                </a:cubicBezTo>
                <a:lnTo>
                  <a:pt x="1104570" y="3100406"/>
                </a:lnTo>
                <a:lnTo>
                  <a:pt x="1113843" y="2999101"/>
                </a:lnTo>
                <a:cubicBezTo>
                  <a:pt x="1138226" y="2826084"/>
                  <a:pt x="1179369" y="2655571"/>
                  <a:pt x="1236682" y="2487179"/>
                </a:cubicBezTo>
                <a:cubicBezTo>
                  <a:pt x="1239318" y="2480533"/>
                  <a:pt x="1242783" y="2477764"/>
                  <a:pt x="1249712" y="2472227"/>
                </a:cubicBezTo>
                <a:cubicBezTo>
                  <a:pt x="1202697" y="2647291"/>
                  <a:pt x="1165753" y="2822770"/>
                  <a:pt x="1144152" y="2998820"/>
                </a:cubicBezTo>
                <a:lnTo>
                  <a:pt x="1143877" y="3001792"/>
                </a:lnTo>
                <a:lnTo>
                  <a:pt x="1144625" y="2999599"/>
                </a:lnTo>
                <a:cubicBezTo>
                  <a:pt x="1169853" y="2888481"/>
                  <a:pt x="1167835" y="2773956"/>
                  <a:pt x="1220307" y="2673054"/>
                </a:cubicBezTo>
                <a:cubicBezTo>
                  <a:pt x="1196089" y="2780684"/>
                  <a:pt x="1228380" y="2896384"/>
                  <a:pt x="1182634" y="3001323"/>
                </a:cubicBezTo>
                <a:lnTo>
                  <a:pt x="1177230" y="3017964"/>
                </a:lnTo>
                <a:lnTo>
                  <a:pt x="1193129" y="3023733"/>
                </a:lnTo>
                <a:cubicBezTo>
                  <a:pt x="1206837" y="3030944"/>
                  <a:pt x="1205461" y="3015014"/>
                  <a:pt x="1207684" y="3006427"/>
                </a:cubicBezTo>
                <a:cubicBezTo>
                  <a:pt x="1226207" y="2846324"/>
                  <a:pt x="1272430" y="2692470"/>
                  <a:pt x="1314361" y="2537505"/>
                </a:cubicBezTo>
                <a:cubicBezTo>
                  <a:pt x="1316859" y="2527844"/>
                  <a:pt x="1315153" y="2514521"/>
                  <a:pt x="1324018" y="2510631"/>
                </a:cubicBezTo>
                <a:cubicBezTo>
                  <a:pt x="1326973" y="2509334"/>
                  <a:pt x="1331103" y="2509086"/>
                  <a:pt x="1336954" y="2510369"/>
                </a:cubicBezTo>
                <a:lnTo>
                  <a:pt x="1346335" y="2515455"/>
                </a:lnTo>
                <a:lnTo>
                  <a:pt x="1341475" y="2526822"/>
                </a:lnTo>
                <a:cubicBezTo>
                  <a:pt x="1282033" y="2684987"/>
                  <a:pt x="1236529" y="2849070"/>
                  <a:pt x="1206129" y="3017246"/>
                </a:cubicBezTo>
                <a:lnTo>
                  <a:pt x="1190428" y="3134619"/>
                </a:lnTo>
                <a:lnTo>
                  <a:pt x="1188018" y="3178911"/>
                </a:lnTo>
                <a:cubicBezTo>
                  <a:pt x="1171870" y="3302686"/>
                  <a:pt x="1175907" y="3425785"/>
                  <a:pt x="1189026" y="3548551"/>
                </a:cubicBezTo>
                <a:lnTo>
                  <a:pt x="1205813" y="3671558"/>
                </a:lnTo>
                <a:lnTo>
                  <a:pt x="1210772" y="3356381"/>
                </a:lnTo>
                <a:cubicBezTo>
                  <a:pt x="1228015" y="3130993"/>
                  <a:pt x="1272258" y="2909658"/>
                  <a:pt x="1341421" y="2696971"/>
                </a:cubicBezTo>
                <a:lnTo>
                  <a:pt x="1356818" y="2655264"/>
                </a:lnTo>
                <a:lnTo>
                  <a:pt x="1364300" y="2638368"/>
                </a:lnTo>
                <a:lnTo>
                  <a:pt x="1403642" y="2528432"/>
                </a:lnTo>
                <a:lnTo>
                  <a:pt x="1418816" y="2487337"/>
                </a:lnTo>
                <a:cubicBezTo>
                  <a:pt x="1532878" y="2212122"/>
                  <a:pt x="1690015" y="1955007"/>
                  <a:pt x="1885305" y="1726888"/>
                </a:cubicBezTo>
                <a:lnTo>
                  <a:pt x="1887481" y="1724542"/>
                </a:lnTo>
                <a:lnTo>
                  <a:pt x="1876956" y="1747601"/>
                </a:lnTo>
                <a:cubicBezTo>
                  <a:pt x="1867112" y="1764406"/>
                  <a:pt x="1856228" y="1779912"/>
                  <a:pt x="1845344" y="1795419"/>
                </a:cubicBezTo>
                <a:cubicBezTo>
                  <a:pt x="1575145" y="2163411"/>
                  <a:pt x="1405066" y="2572876"/>
                  <a:pt x="1341756" y="3026454"/>
                </a:cubicBezTo>
                <a:cubicBezTo>
                  <a:pt x="1340364" y="3038918"/>
                  <a:pt x="1333981" y="3056505"/>
                  <a:pt x="1338404" y="3067727"/>
                </a:cubicBezTo>
                <a:cubicBezTo>
                  <a:pt x="1370741" y="3190602"/>
                  <a:pt x="1344761" y="3315799"/>
                  <a:pt x="1352994" y="3439768"/>
                </a:cubicBezTo>
                <a:cubicBezTo>
                  <a:pt x="1360680" y="3551687"/>
                  <a:pt x="1362135" y="3662909"/>
                  <a:pt x="1386580" y="3777331"/>
                </a:cubicBezTo>
                <a:cubicBezTo>
                  <a:pt x="1413055" y="3749368"/>
                  <a:pt x="1406839" y="3720278"/>
                  <a:pt x="1402977" y="3692713"/>
                </a:cubicBezTo>
                <a:cubicBezTo>
                  <a:pt x="1391546" y="3591734"/>
                  <a:pt x="1382050" y="3490340"/>
                  <a:pt x="1380729" y="3389229"/>
                </a:cubicBezTo>
                <a:cubicBezTo>
                  <a:pt x="1373652" y="2966913"/>
                  <a:pt x="1471141" y="2568900"/>
                  <a:pt x="1662254" y="2191442"/>
                </a:cubicBezTo>
                <a:cubicBezTo>
                  <a:pt x="1689160" y="2137024"/>
                  <a:pt x="1734897" y="2094806"/>
                  <a:pt x="1775928" y="2049539"/>
                </a:cubicBezTo>
                <a:cubicBezTo>
                  <a:pt x="1790896" y="2034174"/>
                  <a:pt x="1804341" y="2021163"/>
                  <a:pt x="1794248" y="1992901"/>
                </a:cubicBezTo>
                <a:cubicBezTo>
                  <a:pt x="1785677" y="1962285"/>
                  <a:pt x="1811870" y="1942493"/>
                  <a:pt x="1832245" y="1923946"/>
                </a:cubicBezTo>
                <a:cubicBezTo>
                  <a:pt x="1846103" y="1912874"/>
                  <a:pt x="1865082" y="1906791"/>
                  <a:pt x="1886833" y="1904172"/>
                </a:cubicBezTo>
                <a:cubicBezTo>
                  <a:pt x="1867419" y="1936710"/>
                  <a:pt x="1850361" y="1970773"/>
                  <a:pt x="1830946" y="2003310"/>
                </a:cubicBezTo>
                <a:cubicBezTo>
                  <a:pt x="1770073" y="2107570"/>
                  <a:pt x="1709613" y="2213770"/>
                  <a:pt x="1664800" y="2326766"/>
                </a:cubicBezTo>
                <a:cubicBezTo>
                  <a:pt x="1650792" y="2356122"/>
                  <a:pt x="1631662" y="2380487"/>
                  <a:pt x="1645352" y="2416092"/>
                </a:cubicBezTo>
                <a:cubicBezTo>
                  <a:pt x="1653790" y="2436595"/>
                  <a:pt x="1638537" y="2460134"/>
                  <a:pt x="1631044" y="2482013"/>
                </a:cubicBezTo>
                <a:cubicBezTo>
                  <a:pt x="1584292" y="2595423"/>
                  <a:pt x="1552775" y="2713690"/>
                  <a:pt x="1523196" y="2831542"/>
                </a:cubicBezTo>
                <a:cubicBezTo>
                  <a:pt x="1520975" y="2840128"/>
                  <a:pt x="1518340" y="2846776"/>
                  <a:pt x="1526229" y="2855229"/>
                </a:cubicBezTo>
                <a:lnTo>
                  <a:pt x="1534614" y="2850072"/>
                </a:lnTo>
                <a:lnTo>
                  <a:pt x="1531478" y="2868343"/>
                </a:lnTo>
                <a:lnTo>
                  <a:pt x="1530525" y="2870743"/>
                </a:lnTo>
                <a:lnTo>
                  <a:pt x="1530643" y="2867299"/>
                </a:lnTo>
                <a:cubicBezTo>
                  <a:pt x="1530730" y="2864839"/>
                  <a:pt x="1530230" y="2862503"/>
                  <a:pt x="1527396" y="2860667"/>
                </a:cubicBezTo>
                <a:cubicBezTo>
                  <a:pt x="1527396" y="2860667"/>
                  <a:pt x="1523722" y="2866335"/>
                  <a:pt x="1520049" y="2872005"/>
                </a:cubicBezTo>
                <a:cubicBezTo>
                  <a:pt x="1521048" y="2876676"/>
                  <a:pt x="1521048" y="2876676"/>
                  <a:pt x="1521048" y="2876676"/>
                </a:cubicBezTo>
                <a:cubicBezTo>
                  <a:pt x="1511706" y="2878672"/>
                  <a:pt x="1513382" y="2863661"/>
                  <a:pt x="1521727" y="2856995"/>
                </a:cubicBezTo>
                <a:cubicBezTo>
                  <a:pt x="1513382" y="2863661"/>
                  <a:pt x="1517734" y="2838310"/>
                  <a:pt x="1511385" y="2854318"/>
                </a:cubicBezTo>
                <a:cubicBezTo>
                  <a:pt x="1522725" y="2861665"/>
                  <a:pt x="1494699" y="2867653"/>
                  <a:pt x="1498690" y="2886335"/>
                </a:cubicBezTo>
                <a:cubicBezTo>
                  <a:pt x="1499687" y="2891007"/>
                  <a:pt x="1499687" y="2891007"/>
                  <a:pt x="1499687" y="2891007"/>
                </a:cubicBezTo>
                <a:cubicBezTo>
                  <a:pt x="1499687" y="2891007"/>
                  <a:pt x="1499687" y="2891007"/>
                  <a:pt x="1495017" y="2892005"/>
                </a:cubicBezTo>
                <a:cubicBezTo>
                  <a:pt x="1495017" y="2892005"/>
                  <a:pt x="1496015" y="2896677"/>
                  <a:pt x="1496015" y="2896677"/>
                </a:cubicBezTo>
                <a:cubicBezTo>
                  <a:pt x="1497013" y="2901348"/>
                  <a:pt x="1497013" y="2901348"/>
                  <a:pt x="1497013" y="2901348"/>
                </a:cubicBezTo>
                <a:cubicBezTo>
                  <a:pt x="1496015" y="2896677"/>
                  <a:pt x="1500687" y="2895679"/>
                  <a:pt x="1500687" y="2895679"/>
                </a:cubicBezTo>
                <a:cubicBezTo>
                  <a:pt x="1501683" y="2900350"/>
                  <a:pt x="1499008" y="2910689"/>
                  <a:pt x="1500005" y="2915361"/>
                </a:cubicBezTo>
                <a:cubicBezTo>
                  <a:pt x="1502682" y="2905019"/>
                  <a:pt x="1504677" y="2914363"/>
                  <a:pt x="1504677" y="2914363"/>
                </a:cubicBezTo>
                <a:cubicBezTo>
                  <a:pt x="1508351" y="2908695"/>
                  <a:pt x="1511025" y="2898353"/>
                  <a:pt x="1514701" y="2892685"/>
                </a:cubicBezTo>
                <a:cubicBezTo>
                  <a:pt x="1514701" y="2892685"/>
                  <a:pt x="1514701" y="2892685"/>
                  <a:pt x="1519370" y="2891687"/>
                </a:cubicBezTo>
                <a:cubicBezTo>
                  <a:pt x="1515697" y="2897355"/>
                  <a:pt x="1515697" y="2897355"/>
                  <a:pt x="1515697" y="2897355"/>
                </a:cubicBezTo>
                <a:cubicBezTo>
                  <a:pt x="1516695" y="2902027"/>
                  <a:pt x="1517692" y="2906697"/>
                  <a:pt x="1522365" y="2905700"/>
                </a:cubicBezTo>
                <a:cubicBezTo>
                  <a:pt x="1522365" y="2905700"/>
                  <a:pt x="1526037" y="2900031"/>
                  <a:pt x="1525039" y="2895360"/>
                </a:cubicBezTo>
                <a:cubicBezTo>
                  <a:pt x="1525039" y="2895360"/>
                  <a:pt x="1525039" y="2895360"/>
                  <a:pt x="1524041" y="2890688"/>
                </a:cubicBezTo>
                <a:cubicBezTo>
                  <a:pt x="1527714" y="2885020"/>
                  <a:pt x="1527714" y="2885020"/>
                  <a:pt x="1527714" y="2885020"/>
                </a:cubicBezTo>
                <a:cubicBezTo>
                  <a:pt x="1530708" y="2899032"/>
                  <a:pt x="1523363" y="2910371"/>
                  <a:pt x="1518010" y="2931050"/>
                </a:cubicBezTo>
                <a:cubicBezTo>
                  <a:pt x="1530708" y="2899032"/>
                  <a:pt x="1522684" y="2930053"/>
                  <a:pt x="1529349" y="2938396"/>
                </a:cubicBezTo>
                <a:cubicBezTo>
                  <a:pt x="1529349" y="2938396"/>
                  <a:pt x="1530348" y="2943068"/>
                  <a:pt x="1530348" y="2943068"/>
                </a:cubicBezTo>
                <a:cubicBezTo>
                  <a:pt x="1530348" y="2943068"/>
                  <a:pt x="1529349" y="2938396"/>
                  <a:pt x="1524678" y="2939395"/>
                </a:cubicBezTo>
                <a:cubicBezTo>
                  <a:pt x="1524678" y="2939395"/>
                  <a:pt x="1524678" y="2939395"/>
                  <a:pt x="1523680" y="2934724"/>
                </a:cubicBezTo>
                <a:cubicBezTo>
                  <a:pt x="1523680" y="2934724"/>
                  <a:pt x="1523680" y="2934724"/>
                  <a:pt x="1519008" y="2935721"/>
                </a:cubicBezTo>
                <a:cubicBezTo>
                  <a:pt x="1520006" y="2940394"/>
                  <a:pt x="1516334" y="2946061"/>
                  <a:pt x="1516334" y="2946061"/>
                </a:cubicBezTo>
                <a:cubicBezTo>
                  <a:pt x="1516334" y="2946061"/>
                  <a:pt x="1517333" y="2950732"/>
                  <a:pt x="1517333" y="2950732"/>
                </a:cubicBezTo>
                <a:cubicBezTo>
                  <a:pt x="1513659" y="2956402"/>
                  <a:pt x="1513659" y="2956402"/>
                  <a:pt x="1509986" y="2962070"/>
                </a:cubicBezTo>
                <a:cubicBezTo>
                  <a:pt x="1508989" y="2957400"/>
                  <a:pt x="1508989" y="2957400"/>
                  <a:pt x="1507991" y="2952728"/>
                </a:cubicBezTo>
                <a:cubicBezTo>
                  <a:pt x="1506991" y="2948057"/>
                  <a:pt x="1506991" y="2948057"/>
                  <a:pt x="1503320" y="2953726"/>
                </a:cubicBezTo>
                <a:cubicBezTo>
                  <a:pt x="1503320" y="2953726"/>
                  <a:pt x="1499646" y="2959396"/>
                  <a:pt x="1500643" y="2964066"/>
                </a:cubicBezTo>
                <a:cubicBezTo>
                  <a:pt x="1501642" y="2968737"/>
                  <a:pt x="1501642" y="2968737"/>
                  <a:pt x="1502641" y="2973409"/>
                </a:cubicBezTo>
                <a:cubicBezTo>
                  <a:pt x="1504636" y="2982750"/>
                  <a:pt x="1511303" y="2991095"/>
                  <a:pt x="1514976" y="2985426"/>
                </a:cubicBezTo>
                <a:cubicBezTo>
                  <a:pt x="1515974" y="2990096"/>
                  <a:pt x="1516970" y="2994767"/>
                  <a:pt x="1513299" y="3000436"/>
                </a:cubicBezTo>
                <a:cubicBezTo>
                  <a:pt x="1508946" y="3025786"/>
                  <a:pt x="1499923" y="3052136"/>
                  <a:pt x="1495570" y="3077486"/>
                </a:cubicBezTo>
                <a:cubicBezTo>
                  <a:pt x="1495570" y="3077486"/>
                  <a:pt x="1489902" y="3073814"/>
                  <a:pt x="1489902" y="3073814"/>
                </a:cubicBezTo>
                <a:cubicBezTo>
                  <a:pt x="1489902" y="3073814"/>
                  <a:pt x="1490900" y="3078485"/>
                  <a:pt x="1490900" y="3078485"/>
                </a:cubicBezTo>
                <a:cubicBezTo>
                  <a:pt x="1490900" y="3078485"/>
                  <a:pt x="1486228" y="3079482"/>
                  <a:pt x="1486228" y="3079482"/>
                </a:cubicBezTo>
                <a:cubicBezTo>
                  <a:pt x="1490582" y="3054132"/>
                  <a:pt x="1485230" y="3074812"/>
                  <a:pt x="1480559" y="3075811"/>
                </a:cubicBezTo>
                <a:cubicBezTo>
                  <a:pt x="1482237" y="3060798"/>
                  <a:pt x="1488585" y="3044791"/>
                  <a:pt x="1485591" y="3030777"/>
                </a:cubicBezTo>
                <a:cubicBezTo>
                  <a:pt x="1491260" y="3034450"/>
                  <a:pt x="1491260" y="3034450"/>
                  <a:pt x="1491260" y="3034450"/>
                </a:cubicBezTo>
                <a:cubicBezTo>
                  <a:pt x="1493935" y="3024111"/>
                  <a:pt x="1496610" y="3013770"/>
                  <a:pt x="1496610" y="3013770"/>
                </a:cubicBezTo>
                <a:cubicBezTo>
                  <a:pt x="1493935" y="3024111"/>
                  <a:pt x="1489264" y="3025108"/>
                  <a:pt x="1489264" y="3025108"/>
                </a:cubicBezTo>
                <a:cubicBezTo>
                  <a:pt x="1491939" y="3014767"/>
                  <a:pt x="1486270" y="3011096"/>
                  <a:pt x="1489944" y="3005426"/>
                </a:cubicBezTo>
                <a:cubicBezTo>
                  <a:pt x="1488945" y="3000755"/>
                  <a:pt x="1488945" y="3000755"/>
                  <a:pt x="1488945" y="3000755"/>
                </a:cubicBezTo>
                <a:cubicBezTo>
                  <a:pt x="1488945" y="3000755"/>
                  <a:pt x="1493617" y="2999757"/>
                  <a:pt x="1492619" y="2995087"/>
                </a:cubicBezTo>
                <a:cubicBezTo>
                  <a:pt x="1492619" y="2995087"/>
                  <a:pt x="1492619" y="2995087"/>
                  <a:pt x="1491621" y="2990414"/>
                </a:cubicBezTo>
                <a:cubicBezTo>
                  <a:pt x="1491621" y="2990414"/>
                  <a:pt x="1490623" y="2985745"/>
                  <a:pt x="1490623" y="2985745"/>
                </a:cubicBezTo>
                <a:cubicBezTo>
                  <a:pt x="1482279" y="2992412"/>
                  <a:pt x="1482279" y="2992412"/>
                  <a:pt x="1482279" y="2992412"/>
                </a:cubicBezTo>
                <a:cubicBezTo>
                  <a:pt x="1482279" y="2992412"/>
                  <a:pt x="1478607" y="2998081"/>
                  <a:pt x="1479604" y="3002751"/>
                </a:cubicBezTo>
                <a:lnTo>
                  <a:pt x="1480602" y="3007422"/>
                </a:lnTo>
                <a:cubicBezTo>
                  <a:pt x="1485271" y="3006424"/>
                  <a:pt x="1485271" y="3006424"/>
                  <a:pt x="1485271" y="3006424"/>
                </a:cubicBezTo>
                <a:cubicBezTo>
                  <a:pt x="1483597" y="3021434"/>
                  <a:pt x="1476568" y="3057127"/>
                  <a:pt x="1475889" y="3076809"/>
                </a:cubicBezTo>
                <a:cubicBezTo>
                  <a:pt x="1472215" y="3082477"/>
                  <a:pt x="1472215" y="3082477"/>
                  <a:pt x="1472215" y="3082477"/>
                </a:cubicBezTo>
                <a:cubicBezTo>
                  <a:pt x="1468541" y="3088146"/>
                  <a:pt x="1468541" y="3088146"/>
                  <a:pt x="1469540" y="3092817"/>
                </a:cubicBezTo>
                <a:cubicBezTo>
                  <a:pt x="1474211" y="3091818"/>
                  <a:pt x="1474211" y="3091818"/>
                  <a:pt x="1474211" y="3091818"/>
                </a:cubicBezTo>
                <a:cubicBezTo>
                  <a:pt x="1470538" y="3097487"/>
                  <a:pt x="1468860" y="3112498"/>
                  <a:pt x="1466185" y="3122840"/>
                </a:cubicBezTo>
                <a:cubicBezTo>
                  <a:pt x="1461514" y="3123837"/>
                  <a:pt x="1462511" y="3128508"/>
                  <a:pt x="1463510" y="3133178"/>
                </a:cubicBezTo>
                <a:cubicBezTo>
                  <a:pt x="1464509" y="3137850"/>
                  <a:pt x="1464509" y="3137850"/>
                  <a:pt x="1464509" y="3137850"/>
                </a:cubicBezTo>
                <a:cubicBezTo>
                  <a:pt x="1464509" y="3137850"/>
                  <a:pt x="1464509" y="3137850"/>
                  <a:pt x="1469179" y="3136851"/>
                </a:cubicBezTo>
                <a:cubicBezTo>
                  <a:pt x="1460474" y="3187554"/>
                  <a:pt x="1451452" y="3213902"/>
                  <a:pt x="1458437" y="3246598"/>
                </a:cubicBezTo>
                <a:cubicBezTo>
                  <a:pt x="1458437" y="3246598"/>
                  <a:pt x="1453765" y="3247597"/>
                  <a:pt x="1454763" y="3252269"/>
                </a:cubicBezTo>
                <a:cubicBezTo>
                  <a:pt x="1455762" y="3256940"/>
                  <a:pt x="1455762" y="3256940"/>
                  <a:pt x="1455762" y="3256940"/>
                </a:cubicBezTo>
                <a:cubicBezTo>
                  <a:pt x="1456759" y="3261610"/>
                  <a:pt x="1456759" y="3261610"/>
                  <a:pt x="1456759" y="3261610"/>
                </a:cubicBezTo>
                <a:cubicBezTo>
                  <a:pt x="1452090" y="3262609"/>
                  <a:pt x="1450411" y="3277620"/>
                  <a:pt x="1452407" y="3286961"/>
                </a:cubicBezTo>
                <a:cubicBezTo>
                  <a:pt x="1452407" y="3286961"/>
                  <a:pt x="1453405" y="3291634"/>
                  <a:pt x="1448735" y="3292631"/>
                </a:cubicBezTo>
                <a:cubicBezTo>
                  <a:pt x="1449733" y="3297301"/>
                  <a:pt x="1449733" y="3297301"/>
                  <a:pt x="1450729" y="3301973"/>
                </a:cubicBezTo>
                <a:cubicBezTo>
                  <a:pt x="1450729" y="3301973"/>
                  <a:pt x="1451728" y="3306644"/>
                  <a:pt x="1451728" y="3306644"/>
                </a:cubicBezTo>
                <a:cubicBezTo>
                  <a:pt x="1451728" y="3306644"/>
                  <a:pt x="1451728" y="3306644"/>
                  <a:pt x="1448054" y="3312312"/>
                </a:cubicBezTo>
                <a:cubicBezTo>
                  <a:pt x="1448054" y="3312312"/>
                  <a:pt x="1449053" y="3316984"/>
                  <a:pt x="1449053" y="3316984"/>
                </a:cubicBezTo>
                <a:cubicBezTo>
                  <a:pt x="1455719" y="3325326"/>
                  <a:pt x="1440030" y="3343331"/>
                  <a:pt x="1455040" y="3345009"/>
                </a:cubicBezTo>
                <a:cubicBezTo>
                  <a:pt x="1450369" y="3346008"/>
                  <a:pt x="1450369" y="3346008"/>
                  <a:pt x="1451367" y="3350678"/>
                </a:cubicBezTo>
                <a:cubicBezTo>
                  <a:pt x="1451367" y="3350678"/>
                  <a:pt x="1452366" y="3355351"/>
                  <a:pt x="1452366" y="3355351"/>
                </a:cubicBezTo>
                <a:cubicBezTo>
                  <a:pt x="1453364" y="3360020"/>
                  <a:pt x="1449691" y="3365689"/>
                  <a:pt x="1450688" y="3370360"/>
                </a:cubicBezTo>
                <a:cubicBezTo>
                  <a:pt x="1450688" y="3370360"/>
                  <a:pt x="1450688" y="3370360"/>
                  <a:pt x="1451686" y="3375030"/>
                </a:cubicBezTo>
                <a:cubicBezTo>
                  <a:pt x="1450009" y="3390042"/>
                  <a:pt x="1447334" y="3400383"/>
                  <a:pt x="1445656" y="3415393"/>
                </a:cubicBezTo>
                <a:cubicBezTo>
                  <a:pt x="1446653" y="3420063"/>
                  <a:pt x="1446653" y="3420063"/>
                  <a:pt x="1446653" y="3420063"/>
                </a:cubicBezTo>
                <a:cubicBezTo>
                  <a:pt x="1446653" y="3420063"/>
                  <a:pt x="1446653" y="3420063"/>
                  <a:pt x="1441983" y="3421062"/>
                </a:cubicBezTo>
                <a:cubicBezTo>
                  <a:pt x="1442981" y="3425733"/>
                  <a:pt x="1442981" y="3425733"/>
                  <a:pt x="1442981" y="3425733"/>
                </a:cubicBezTo>
                <a:cubicBezTo>
                  <a:pt x="1443979" y="3430404"/>
                  <a:pt x="1443979" y="3430404"/>
                  <a:pt x="1443979" y="3430404"/>
                </a:cubicBezTo>
                <a:cubicBezTo>
                  <a:pt x="1443979" y="3430404"/>
                  <a:pt x="1448650" y="3429407"/>
                  <a:pt x="1448650" y="3429407"/>
                </a:cubicBezTo>
                <a:cubicBezTo>
                  <a:pt x="1444977" y="3435075"/>
                  <a:pt x="1445976" y="3439745"/>
                  <a:pt x="1446973" y="3444417"/>
                </a:cubicBezTo>
                <a:cubicBezTo>
                  <a:pt x="1446973" y="3444417"/>
                  <a:pt x="1445976" y="3439745"/>
                  <a:pt x="1445976" y="3439745"/>
                </a:cubicBezTo>
                <a:cubicBezTo>
                  <a:pt x="1444296" y="3454757"/>
                  <a:pt x="1444296" y="3454757"/>
                  <a:pt x="1445295" y="3459428"/>
                </a:cubicBezTo>
                <a:cubicBezTo>
                  <a:pt x="1446294" y="3464099"/>
                  <a:pt x="1447291" y="3468769"/>
                  <a:pt x="1448290" y="3473441"/>
                </a:cubicBezTo>
                <a:cubicBezTo>
                  <a:pt x="1448290" y="3473441"/>
                  <a:pt x="1444616" y="3479111"/>
                  <a:pt x="1444616" y="3479111"/>
                </a:cubicBezTo>
                <a:cubicBezTo>
                  <a:pt x="1445615" y="3483781"/>
                  <a:pt x="1445615" y="3483781"/>
                  <a:pt x="1445615" y="3483781"/>
                </a:cubicBezTo>
                <a:cubicBezTo>
                  <a:pt x="1445615" y="3483781"/>
                  <a:pt x="1440943" y="3484778"/>
                  <a:pt x="1441943" y="3489449"/>
                </a:cubicBezTo>
                <a:cubicBezTo>
                  <a:pt x="1441943" y="3489449"/>
                  <a:pt x="1442939" y="3494121"/>
                  <a:pt x="1442939" y="3494121"/>
                </a:cubicBezTo>
                <a:cubicBezTo>
                  <a:pt x="1447611" y="3493123"/>
                  <a:pt x="1447611" y="3493123"/>
                  <a:pt x="1447611" y="3493123"/>
                </a:cubicBezTo>
                <a:cubicBezTo>
                  <a:pt x="1450603" y="3507136"/>
                  <a:pt x="1448928" y="3522147"/>
                  <a:pt x="1456592" y="3535162"/>
                </a:cubicBezTo>
                <a:cubicBezTo>
                  <a:pt x="1455594" y="3530490"/>
                  <a:pt x="1455594" y="3530490"/>
                  <a:pt x="1450922" y="3531488"/>
                </a:cubicBezTo>
                <a:cubicBezTo>
                  <a:pt x="1449926" y="3526818"/>
                  <a:pt x="1449926" y="3526818"/>
                  <a:pt x="1446252" y="3532487"/>
                </a:cubicBezTo>
                <a:cubicBezTo>
                  <a:pt x="1447250" y="3537157"/>
                  <a:pt x="1448249" y="3541828"/>
                  <a:pt x="1448249" y="3541828"/>
                </a:cubicBezTo>
                <a:cubicBezTo>
                  <a:pt x="1449247" y="3546500"/>
                  <a:pt x="1449247" y="3546500"/>
                  <a:pt x="1449247" y="3546500"/>
                </a:cubicBezTo>
                <a:cubicBezTo>
                  <a:pt x="1442897" y="3562510"/>
                  <a:pt x="1459904" y="3573529"/>
                  <a:pt x="1449883" y="3595205"/>
                </a:cubicBezTo>
                <a:cubicBezTo>
                  <a:pt x="1454554" y="3594207"/>
                  <a:pt x="1454554" y="3594207"/>
                  <a:pt x="1454554" y="3594207"/>
                </a:cubicBezTo>
                <a:cubicBezTo>
                  <a:pt x="1449883" y="3595205"/>
                  <a:pt x="1449883" y="3595205"/>
                  <a:pt x="1450880" y="3599876"/>
                </a:cubicBezTo>
                <a:cubicBezTo>
                  <a:pt x="1451878" y="3604549"/>
                  <a:pt x="1451878" y="3604549"/>
                  <a:pt x="1451878" y="3604549"/>
                </a:cubicBezTo>
                <a:cubicBezTo>
                  <a:pt x="1454873" y="3618561"/>
                  <a:pt x="1457866" y="3632574"/>
                  <a:pt x="1457866" y="3632574"/>
                </a:cubicBezTo>
                <a:cubicBezTo>
                  <a:pt x="1456608" y="3643833"/>
                  <a:pt x="1458742" y="3632388"/>
                  <a:pt x="1461993" y="3635813"/>
                </a:cubicBezTo>
                <a:lnTo>
                  <a:pt x="1465432" y="3645315"/>
                </a:lnTo>
                <a:lnTo>
                  <a:pt x="1464828" y="3645610"/>
                </a:lnTo>
                <a:lnTo>
                  <a:pt x="1458859" y="3645794"/>
                </a:lnTo>
                <a:cubicBezTo>
                  <a:pt x="1457357" y="3647335"/>
                  <a:pt x="1456688" y="3649919"/>
                  <a:pt x="1457188" y="3652257"/>
                </a:cubicBezTo>
                <a:cubicBezTo>
                  <a:pt x="1460022" y="3654092"/>
                  <a:pt x="1462528" y="3648673"/>
                  <a:pt x="1464365" y="3645838"/>
                </a:cubicBezTo>
                <a:lnTo>
                  <a:pt x="1464828" y="3645610"/>
                </a:lnTo>
                <a:lnTo>
                  <a:pt x="1465530" y="3645589"/>
                </a:lnTo>
                <a:lnTo>
                  <a:pt x="1465432" y="3645315"/>
                </a:lnTo>
                <a:lnTo>
                  <a:pt x="1466575" y="3644755"/>
                </a:lnTo>
                <a:cubicBezTo>
                  <a:pt x="1467116" y="3645862"/>
                  <a:pt x="1467447" y="3648843"/>
                  <a:pt x="1467526" y="3654930"/>
                </a:cubicBezTo>
                <a:cubicBezTo>
                  <a:pt x="1462856" y="3655929"/>
                  <a:pt x="1462856" y="3655929"/>
                  <a:pt x="1463852" y="3660600"/>
                </a:cubicBezTo>
                <a:cubicBezTo>
                  <a:pt x="1463852" y="3660600"/>
                  <a:pt x="1464851" y="3665270"/>
                  <a:pt x="1464851" y="3665270"/>
                </a:cubicBezTo>
                <a:cubicBezTo>
                  <a:pt x="1461179" y="3670939"/>
                  <a:pt x="1461179" y="3670939"/>
                  <a:pt x="1461179" y="3670939"/>
                </a:cubicBezTo>
                <a:cubicBezTo>
                  <a:pt x="1462178" y="3675610"/>
                  <a:pt x="1462178" y="3675610"/>
                  <a:pt x="1462178" y="3675610"/>
                </a:cubicBezTo>
                <a:cubicBezTo>
                  <a:pt x="1462178" y="3675610"/>
                  <a:pt x="1463175" y="3680282"/>
                  <a:pt x="1464173" y="3684953"/>
                </a:cubicBezTo>
                <a:cubicBezTo>
                  <a:pt x="1464173" y="3684953"/>
                  <a:pt x="1465171" y="3689624"/>
                  <a:pt x="1466168" y="3694296"/>
                </a:cubicBezTo>
                <a:cubicBezTo>
                  <a:pt x="1461498" y="3695293"/>
                  <a:pt x="1462496" y="3699964"/>
                  <a:pt x="1463494" y="3704634"/>
                </a:cubicBezTo>
                <a:cubicBezTo>
                  <a:pt x="1459821" y="3710304"/>
                  <a:pt x="1459821" y="3710304"/>
                  <a:pt x="1460818" y="3714976"/>
                </a:cubicBezTo>
                <a:cubicBezTo>
                  <a:pt x="1460818" y="3714976"/>
                  <a:pt x="1461815" y="3719645"/>
                  <a:pt x="1461815" y="3719645"/>
                </a:cubicBezTo>
                <a:cubicBezTo>
                  <a:pt x="1461815" y="3719645"/>
                  <a:pt x="1462814" y="3724317"/>
                  <a:pt x="1462814" y="3724317"/>
                </a:cubicBezTo>
                <a:cubicBezTo>
                  <a:pt x="1458143" y="3725314"/>
                  <a:pt x="1458143" y="3725314"/>
                  <a:pt x="1458143" y="3725314"/>
                </a:cubicBezTo>
                <a:cubicBezTo>
                  <a:pt x="1458143" y="3725314"/>
                  <a:pt x="1458143" y="3725314"/>
                  <a:pt x="1454470" y="3730983"/>
                </a:cubicBezTo>
                <a:cubicBezTo>
                  <a:pt x="1455467" y="3735654"/>
                  <a:pt x="1455467" y="3735654"/>
                  <a:pt x="1455467" y="3735654"/>
                </a:cubicBezTo>
                <a:cubicBezTo>
                  <a:pt x="1461137" y="3739328"/>
                  <a:pt x="1461137" y="3739328"/>
                  <a:pt x="1461137" y="3739328"/>
                </a:cubicBezTo>
                <a:cubicBezTo>
                  <a:pt x="1462135" y="3743998"/>
                  <a:pt x="1462135" y="3743998"/>
                  <a:pt x="1462135" y="3743998"/>
                </a:cubicBezTo>
                <a:cubicBezTo>
                  <a:pt x="1462135" y="3743998"/>
                  <a:pt x="1463132" y="3748671"/>
                  <a:pt x="1463132" y="3748671"/>
                </a:cubicBezTo>
                <a:cubicBezTo>
                  <a:pt x="1464130" y="3753341"/>
                  <a:pt x="1465128" y="3758012"/>
                  <a:pt x="1466126" y="3762683"/>
                </a:cubicBezTo>
                <a:cubicBezTo>
                  <a:pt x="1463452" y="3773022"/>
                  <a:pt x="1464449" y="3777695"/>
                  <a:pt x="1464449" y="3777695"/>
                </a:cubicBezTo>
                <a:cubicBezTo>
                  <a:pt x="1465447" y="3782365"/>
                  <a:pt x="1465447" y="3782365"/>
                  <a:pt x="1465447" y="3782365"/>
                </a:cubicBezTo>
                <a:cubicBezTo>
                  <a:pt x="1466445" y="3787036"/>
                  <a:pt x="1466445" y="3787036"/>
                  <a:pt x="1467443" y="3791707"/>
                </a:cubicBezTo>
                <a:cubicBezTo>
                  <a:pt x="1467443" y="3791707"/>
                  <a:pt x="1467443" y="3791707"/>
                  <a:pt x="1472113" y="3790710"/>
                </a:cubicBezTo>
                <a:cubicBezTo>
                  <a:pt x="1468442" y="3796379"/>
                  <a:pt x="1468442" y="3796379"/>
                  <a:pt x="1468442" y="3796379"/>
                </a:cubicBezTo>
                <a:cubicBezTo>
                  <a:pt x="1468442" y="3796379"/>
                  <a:pt x="1469439" y="3801048"/>
                  <a:pt x="1470437" y="3805720"/>
                </a:cubicBezTo>
                <a:cubicBezTo>
                  <a:pt x="1475427" y="3829075"/>
                  <a:pt x="1481096" y="3832748"/>
                  <a:pt x="1479418" y="3847759"/>
                </a:cubicBezTo>
                <a:cubicBezTo>
                  <a:pt x="1474748" y="3848756"/>
                  <a:pt x="1475745" y="3853428"/>
                  <a:pt x="1475745" y="3853428"/>
                </a:cubicBezTo>
                <a:cubicBezTo>
                  <a:pt x="1475745" y="3853428"/>
                  <a:pt x="1476743" y="3858097"/>
                  <a:pt x="1476743" y="3858097"/>
                </a:cubicBezTo>
                <a:cubicBezTo>
                  <a:pt x="1481415" y="3857100"/>
                  <a:pt x="1481415" y="3857100"/>
                  <a:pt x="1481415" y="3857100"/>
                </a:cubicBezTo>
                <a:cubicBezTo>
                  <a:pt x="1478739" y="3867441"/>
                  <a:pt x="1480735" y="3876783"/>
                  <a:pt x="1481734" y="3881454"/>
                </a:cubicBezTo>
                <a:cubicBezTo>
                  <a:pt x="1482731" y="3886125"/>
                  <a:pt x="1482731" y="3886125"/>
                  <a:pt x="1482731" y="3886125"/>
                </a:cubicBezTo>
                <a:cubicBezTo>
                  <a:pt x="1483728" y="3890795"/>
                  <a:pt x="1483728" y="3890795"/>
                  <a:pt x="1488400" y="3889796"/>
                </a:cubicBezTo>
                <a:cubicBezTo>
                  <a:pt x="1491393" y="3903810"/>
                  <a:pt x="1493389" y="3913153"/>
                  <a:pt x="1490714" y="3923492"/>
                </a:cubicBezTo>
                <a:cubicBezTo>
                  <a:pt x="1495385" y="3922494"/>
                  <a:pt x="1495385" y="3922494"/>
                  <a:pt x="1495385" y="3922494"/>
                </a:cubicBezTo>
                <a:cubicBezTo>
                  <a:pt x="1499376" y="3941178"/>
                  <a:pt x="1499376" y="3941178"/>
                  <a:pt x="1499376" y="3941178"/>
                </a:cubicBezTo>
                <a:cubicBezTo>
                  <a:pt x="1499376" y="3941178"/>
                  <a:pt x="1499376" y="3941178"/>
                  <a:pt x="1495705" y="3946848"/>
                </a:cubicBezTo>
                <a:cubicBezTo>
                  <a:pt x="1493708" y="3937506"/>
                  <a:pt x="1488039" y="3933833"/>
                  <a:pt x="1485365" y="3944173"/>
                </a:cubicBezTo>
                <a:cubicBezTo>
                  <a:pt x="1493708" y="3937506"/>
                  <a:pt x="1494026" y="3961858"/>
                  <a:pt x="1498697" y="3960861"/>
                </a:cubicBezTo>
                <a:cubicBezTo>
                  <a:pt x="1507679" y="4002900"/>
                  <a:pt x="1505683" y="3993557"/>
                  <a:pt x="1519336" y="4034599"/>
                </a:cubicBezTo>
                <a:cubicBezTo>
                  <a:pt x="1519336" y="4034599"/>
                  <a:pt x="1514664" y="4035598"/>
                  <a:pt x="1514664" y="4035598"/>
                </a:cubicBezTo>
                <a:cubicBezTo>
                  <a:pt x="1515663" y="4040268"/>
                  <a:pt x="1515663" y="4040268"/>
                  <a:pt x="1516661" y="4044938"/>
                </a:cubicBezTo>
                <a:cubicBezTo>
                  <a:pt x="1522649" y="4072964"/>
                  <a:pt x="1524644" y="4082307"/>
                  <a:pt x="1528636" y="4100992"/>
                </a:cubicBezTo>
                <a:cubicBezTo>
                  <a:pt x="1528636" y="4100992"/>
                  <a:pt x="1528636" y="4100992"/>
                  <a:pt x="1529635" y="4105662"/>
                </a:cubicBezTo>
                <a:cubicBezTo>
                  <a:pt x="1529635" y="4105662"/>
                  <a:pt x="1529635" y="4105662"/>
                  <a:pt x="1530632" y="4110333"/>
                </a:cubicBezTo>
                <a:cubicBezTo>
                  <a:pt x="1532945" y="4144028"/>
                  <a:pt x="1535303" y="4109335"/>
                  <a:pt x="1543966" y="4127021"/>
                </a:cubicBezTo>
                <a:cubicBezTo>
                  <a:pt x="1539294" y="4128018"/>
                  <a:pt x="1532945" y="4144028"/>
                  <a:pt x="1541290" y="4137361"/>
                </a:cubicBezTo>
                <a:cubicBezTo>
                  <a:pt x="1542289" y="4142032"/>
                  <a:pt x="1542289" y="4142032"/>
                  <a:pt x="1542289" y="4142032"/>
                </a:cubicBezTo>
                <a:cubicBezTo>
                  <a:pt x="1542289" y="4142032"/>
                  <a:pt x="1542289" y="4142032"/>
                  <a:pt x="1543286" y="4146702"/>
                </a:cubicBezTo>
                <a:cubicBezTo>
                  <a:pt x="1538615" y="4147700"/>
                  <a:pt x="1544284" y="4151374"/>
                  <a:pt x="1544284" y="4151374"/>
                </a:cubicBezTo>
                <a:cubicBezTo>
                  <a:pt x="1548276" y="4170059"/>
                  <a:pt x="1543605" y="4171056"/>
                  <a:pt x="1538933" y="4172054"/>
                </a:cubicBezTo>
                <a:cubicBezTo>
                  <a:pt x="1542925" y="4190739"/>
                  <a:pt x="1553266" y="4193413"/>
                  <a:pt x="1550590" y="4203753"/>
                </a:cubicBezTo>
                <a:cubicBezTo>
                  <a:pt x="1557258" y="4212097"/>
                  <a:pt x="1560251" y="4226111"/>
                  <a:pt x="1569592" y="4224113"/>
                </a:cubicBezTo>
                <a:cubicBezTo>
                  <a:pt x="1566917" y="4234454"/>
                  <a:pt x="1575581" y="4252141"/>
                  <a:pt x="1565241" y="4249466"/>
                </a:cubicBezTo>
                <a:cubicBezTo>
                  <a:pt x="1573903" y="4267151"/>
                  <a:pt x="1574584" y="4247470"/>
                  <a:pt x="1574902" y="4271822"/>
                </a:cubicBezTo>
                <a:cubicBezTo>
                  <a:pt x="1575900" y="4276494"/>
                  <a:pt x="1581569" y="4280167"/>
                  <a:pt x="1587238" y="4283840"/>
                </a:cubicBezTo>
                <a:cubicBezTo>
                  <a:pt x="1575900" y="4276494"/>
                  <a:pt x="1590549" y="4322205"/>
                  <a:pt x="1604882" y="4343564"/>
                </a:cubicBezTo>
                <a:cubicBezTo>
                  <a:pt x="1602208" y="4353904"/>
                  <a:pt x="1601209" y="4349234"/>
                  <a:pt x="1595539" y="4345560"/>
                </a:cubicBezTo>
                <a:cubicBezTo>
                  <a:pt x="1602208" y="4353904"/>
                  <a:pt x="1603205" y="4358574"/>
                  <a:pt x="1607875" y="4357577"/>
                </a:cubicBezTo>
                <a:cubicBezTo>
                  <a:pt x="1599531" y="4364244"/>
                  <a:pt x="1608874" y="4362248"/>
                  <a:pt x="1607196" y="4377259"/>
                </a:cubicBezTo>
                <a:cubicBezTo>
                  <a:pt x="1613863" y="4385603"/>
                  <a:pt x="1610870" y="4371589"/>
                  <a:pt x="1622525" y="4403290"/>
                </a:cubicBezTo>
                <a:lnTo>
                  <a:pt x="1618736" y="4400103"/>
                </a:lnTo>
                <a:lnTo>
                  <a:pt x="1614862" y="4390275"/>
                </a:lnTo>
                <a:cubicBezTo>
                  <a:pt x="1615361" y="4392610"/>
                  <a:pt x="1616110" y="4396114"/>
                  <a:pt x="1617316" y="4398908"/>
                </a:cubicBezTo>
                <a:lnTo>
                  <a:pt x="1618736" y="4400103"/>
                </a:lnTo>
                <a:lnTo>
                  <a:pt x="1625519" y="4417302"/>
                </a:lnTo>
                <a:cubicBezTo>
                  <a:pt x="1619850" y="4413630"/>
                  <a:pt x="1615180" y="4414629"/>
                  <a:pt x="1611506" y="4420296"/>
                </a:cubicBezTo>
                <a:cubicBezTo>
                  <a:pt x="1599849" y="4388597"/>
                  <a:pt x="1596856" y="4374584"/>
                  <a:pt x="1580528" y="4343884"/>
                </a:cubicBezTo>
                <a:cubicBezTo>
                  <a:pt x="1572185" y="4350550"/>
                  <a:pt x="1563522" y="4332863"/>
                  <a:pt x="1553861" y="4310507"/>
                </a:cubicBezTo>
                <a:cubicBezTo>
                  <a:pt x="1547194" y="4302163"/>
                  <a:pt x="1546194" y="4297492"/>
                  <a:pt x="1544200" y="4288151"/>
                </a:cubicBezTo>
                <a:cubicBezTo>
                  <a:pt x="1543202" y="4283479"/>
                  <a:pt x="1541206" y="4274137"/>
                  <a:pt x="1540208" y="4269467"/>
                </a:cubicBezTo>
                <a:cubicBezTo>
                  <a:pt x="1536536" y="4275134"/>
                  <a:pt x="1531226" y="4227428"/>
                  <a:pt x="1526874" y="4252779"/>
                </a:cubicBezTo>
                <a:lnTo>
                  <a:pt x="1519888" y="4220081"/>
                </a:lnTo>
                <a:cubicBezTo>
                  <a:pt x="1513902" y="4192054"/>
                  <a:pt x="1530228" y="4222756"/>
                  <a:pt x="1521566" y="4205070"/>
                </a:cubicBezTo>
                <a:cubicBezTo>
                  <a:pt x="1520568" y="4200398"/>
                  <a:pt x="1519571" y="4195728"/>
                  <a:pt x="1518573" y="4191057"/>
                </a:cubicBezTo>
                <a:cubicBezTo>
                  <a:pt x="1518573" y="4191057"/>
                  <a:pt x="1517576" y="4186384"/>
                  <a:pt x="1517576" y="4186384"/>
                </a:cubicBezTo>
                <a:cubicBezTo>
                  <a:pt x="1517576" y="4186384"/>
                  <a:pt x="1517576" y="4186384"/>
                  <a:pt x="1516577" y="4181714"/>
                </a:cubicBezTo>
                <a:cubicBezTo>
                  <a:pt x="1517576" y="4186384"/>
                  <a:pt x="1517576" y="4186384"/>
                  <a:pt x="1522245" y="4185387"/>
                </a:cubicBezTo>
                <a:cubicBezTo>
                  <a:pt x="1513583" y="4167702"/>
                  <a:pt x="1513583" y="4167702"/>
                  <a:pt x="1513583" y="4167702"/>
                </a:cubicBezTo>
                <a:cubicBezTo>
                  <a:pt x="1517256" y="4162033"/>
                  <a:pt x="1517256" y="4162033"/>
                  <a:pt x="1517256" y="4162033"/>
                </a:cubicBezTo>
                <a:cubicBezTo>
                  <a:pt x="1517256" y="4162033"/>
                  <a:pt x="1517256" y="4162033"/>
                  <a:pt x="1516257" y="4157362"/>
                </a:cubicBezTo>
                <a:cubicBezTo>
                  <a:pt x="1515260" y="4152691"/>
                  <a:pt x="1515260" y="4152691"/>
                  <a:pt x="1515260" y="4152691"/>
                </a:cubicBezTo>
                <a:cubicBezTo>
                  <a:pt x="1514261" y="4148019"/>
                  <a:pt x="1509591" y="4149018"/>
                  <a:pt x="1509591" y="4149018"/>
                </a:cubicBezTo>
                <a:cubicBezTo>
                  <a:pt x="1509271" y="4124666"/>
                  <a:pt x="1504602" y="4125663"/>
                  <a:pt x="1503605" y="4120992"/>
                </a:cubicBezTo>
                <a:cubicBezTo>
                  <a:pt x="1503605" y="4120992"/>
                  <a:pt x="1497934" y="4117319"/>
                  <a:pt x="1497934" y="4117319"/>
                </a:cubicBezTo>
                <a:cubicBezTo>
                  <a:pt x="1494941" y="4103305"/>
                  <a:pt x="1496618" y="4088295"/>
                  <a:pt x="1491948" y="4089292"/>
                </a:cubicBezTo>
                <a:cubicBezTo>
                  <a:pt x="1490948" y="4084621"/>
                  <a:pt x="1490948" y="4084621"/>
                  <a:pt x="1490948" y="4084621"/>
                </a:cubicBezTo>
                <a:cubicBezTo>
                  <a:pt x="1490948" y="4084621"/>
                  <a:pt x="1489951" y="4079950"/>
                  <a:pt x="1489951" y="4079950"/>
                </a:cubicBezTo>
                <a:cubicBezTo>
                  <a:pt x="1486277" y="4085620"/>
                  <a:pt x="1486277" y="4085620"/>
                  <a:pt x="1486277" y="4085620"/>
                </a:cubicBezTo>
                <a:cubicBezTo>
                  <a:pt x="1491629" y="4064938"/>
                  <a:pt x="1478973" y="4028571"/>
                  <a:pt x="1475301" y="4034238"/>
                </a:cubicBezTo>
                <a:cubicBezTo>
                  <a:pt x="1480970" y="4037911"/>
                  <a:pt x="1477297" y="4043581"/>
                  <a:pt x="1478294" y="4048252"/>
                </a:cubicBezTo>
                <a:cubicBezTo>
                  <a:pt x="1476299" y="4038909"/>
                  <a:pt x="1470629" y="4035237"/>
                  <a:pt x="1470629" y="4035237"/>
                </a:cubicBezTo>
                <a:cubicBezTo>
                  <a:pt x="1473623" y="4049251"/>
                  <a:pt x="1473623" y="4049251"/>
                  <a:pt x="1473623" y="4049251"/>
                </a:cubicBezTo>
                <a:cubicBezTo>
                  <a:pt x="1473623" y="4049251"/>
                  <a:pt x="1468953" y="4050248"/>
                  <a:pt x="1467954" y="4045576"/>
                </a:cubicBezTo>
                <a:cubicBezTo>
                  <a:pt x="1464282" y="4051246"/>
                  <a:pt x="1465279" y="4055915"/>
                  <a:pt x="1469951" y="4054918"/>
                </a:cubicBezTo>
                <a:cubicBezTo>
                  <a:pt x="1469951" y="4054918"/>
                  <a:pt x="1469951" y="4054918"/>
                  <a:pt x="1470949" y="4059589"/>
                </a:cubicBezTo>
                <a:cubicBezTo>
                  <a:pt x="1464600" y="4075598"/>
                  <a:pt x="1456256" y="4082266"/>
                  <a:pt x="1463242" y="4114962"/>
                </a:cubicBezTo>
                <a:cubicBezTo>
                  <a:pt x="1464239" y="4119633"/>
                  <a:pt x="1464239" y="4119633"/>
                  <a:pt x="1465238" y="4124305"/>
                </a:cubicBezTo>
                <a:cubicBezTo>
                  <a:pt x="1459568" y="4120631"/>
                  <a:pt x="1459568" y="4120631"/>
                  <a:pt x="1454896" y="4121629"/>
                </a:cubicBezTo>
                <a:cubicBezTo>
                  <a:pt x="1453899" y="4116958"/>
                  <a:pt x="1453899" y="4116958"/>
                  <a:pt x="1452901" y="4112288"/>
                </a:cubicBezTo>
                <a:cubicBezTo>
                  <a:pt x="1448230" y="4113286"/>
                  <a:pt x="1447233" y="4108614"/>
                  <a:pt x="1448230" y="4113286"/>
                </a:cubicBezTo>
                <a:cubicBezTo>
                  <a:pt x="1448230" y="4113286"/>
                  <a:pt x="1449228" y="4117957"/>
                  <a:pt x="1449228" y="4117957"/>
                </a:cubicBezTo>
                <a:cubicBezTo>
                  <a:pt x="1437573" y="4086258"/>
                  <a:pt x="1439250" y="4071246"/>
                  <a:pt x="1426595" y="4034876"/>
                </a:cubicBezTo>
                <a:cubicBezTo>
                  <a:pt x="1432264" y="4038549"/>
                  <a:pt x="1433262" y="4043220"/>
                  <a:pt x="1432264" y="4038549"/>
                </a:cubicBezTo>
                <a:cubicBezTo>
                  <a:pt x="1432264" y="4038549"/>
                  <a:pt x="1435937" y="4032880"/>
                  <a:pt x="1435937" y="4032880"/>
                </a:cubicBezTo>
                <a:lnTo>
                  <a:pt x="1437931" y="4042221"/>
                </a:lnTo>
                <a:cubicBezTo>
                  <a:pt x="1437613" y="4017869"/>
                  <a:pt x="1434620" y="4003856"/>
                  <a:pt x="1426954" y="3990842"/>
                </a:cubicBezTo>
                <a:cubicBezTo>
                  <a:pt x="1426954" y="3990842"/>
                  <a:pt x="1426954" y="3990842"/>
                  <a:pt x="1431626" y="3989844"/>
                </a:cubicBezTo>
                <a:lnTo>
                  <a:pt x="1430629" y="3985172"/>
                </a:lnTo>
                <a:cubicBezTo>
                  <a:pt x="1429630" y="3980499"/>
                  <a:pt x="1429630" y="3980499"/>
                  <a:pt x="1428631" y="3975830"/>
                </a:cubicBezTo>
                <a:cubicBezTo>
                  <a:pt x="1421965" y="3967486"/>
                  <a:pt x="1422644" y="3947804"/>
                  <a:pt x="1421646" y="3943133"/>
                </a:cubicBezTo>
                <a:cubicBezTo>
                  <a:pt x="1421646" y="3943133"/>
                  <a:pt x="1420648" y="3938462"/>
                  <a:pt x="1420648" y="3938462"/>
                </a:cubicBezTo>
                <a:cubicBezTo>
                  <a:pt x="1419652" y="3933790"/>
                  <a:pt x="1419652" y="3933790"/>
                  <a:pt x="1419652" y="3933790"/>
                </a:cubicBezTo>
                <a:cubicBezTo>
                  <a:pt x="1411985" y="3920775"/>
                  <a:pt x="1410669" y="3891751"/>
                  <a:pt x="1405000" y="3888080"/>
                </a:cubicBezTo>
                <a:cubicBezTo>
                  <a:pt x="1405000" y="3888080"/>
                  <a:pt x="1404002" y="3883408"/>
                  <a:pt x="1404002" y="3883408"/>
                </a:cubicBezTo>
                <a:cubicBezTo>
                  <a:pt x="1404002" y="3883408"/>
                  <a:pt x="1403004" y="3878736"/>
                  <a:pt x="1403004" y="3878736"/>
                </a:cubicBezTo>
                <a:cubicBezTo>
                  <a:pt x="1402006" y="3874066"/>
                  <a:pt x="1401007" y="3869395"/>
                  <a:pt x="1401007" y="3869395"/>
                </a:cubicBezTo>
                <a:cubicBezTo>
                  <a:pt x="1396337" y="3870392"/>
                  <a:pt x="1396337" y="3870392"/>
                  <a:pt x="1398335" y="3879735"/>
                </a:cubicBezTo>
                <a:cubicBezTo>
                  <a:pt x="1398335" y="3879735"/>
                  <a:pt x="1393662" y="3880734"/>
                  <a:pt x="1394660" y="3885404"/>
                </a:cubicBezTo>
                <a:cubicBezTo>
                  <a:pt x="1397336" y="3875064"/>
                  <a:pt x="1391667" y="3871391"/>
                  <a:pt x="1390668" y="3866720"/>
                </a:cubicBezTo>
                <a:cubicBezTo>
                  <a:pt x="1395340" y="3865721"/>
                  <a:pt x="1395340" y="3865721"/>
                  <a:pt x="1395340" y="3865721"/>
                </a:cubicBezTo>
                <a:cubicBezTo>
                  <a:pt x="1395340" y="3865721"/>
                  <a:pt x="1394342" y="3861051"/>
                  <a:pt x="1394342" y="3861051"/>
                </a:cubicBezTo>
                <a:cubicBezTo>
                  <a:pt x="1393344" y="3856381"/>
                  <a:pt x="1393344" y="3856381"/>
                  <a:pt x="1393344" y="3856381"/>
                </a:cubicBezTo>
                <a:cubicBezTo>
                  <a:pt x="1388672" y="3857379"/>
                  <a:pt x="1388672" y="3857379"/>
                  <a:pt x="1388672" y="3857379"/>
                </a:cubicBezTo>
                <a:cubicBezTo>
                  <a:pt x="1384681" y="3838693"/>
                  <a:pt x="1390351" y="3842367"/>
                  <a:pt x="1393024" y="3832027"/>
                </a:cubicBezTo>
                <a:cubicBezTo>
                  <a:pt x="1388354" y="3833025"/>
                  <a:pt x="1385361" y="3819012"/>
                  <a:pt x="1380689" y="3820009"/>
                </a:cubicBezTo>
                <a:cubicBezTo>
                  <a:pt x="1388354" y="3833025"/>
                  <a:pt x="1375339" y="3840689"/>
                  <a:pt x="1383004" y="3853705"/>
                </a:cubicBezTo>
                <a:cubicBezTo>
                  <a:pt x="1385679" y="3843366"/>
                  <a:pt x="1386677" y="3848036"/>
                  <a:pt x="1388672" y="3857379"/>
                </a:cubicBezTo>
                <a:cubicBezTo>
                  <a:pt x="1384002" y="3858376"/>
                  <a:pt x="1384002" y="3858376"/>
                  <a:pt x="1384002" y="3858376"/>
                </a:cubicBezTo>
                <a:cubicBezTo>
                  <a:pt x="1384002" y="3858376"/>
                  <a:pt x="1384002" y="3858376"/>
                  <a:pt x="1385000" y="3863047"/>
                </a:cubicBezTo>
                <a:cubicBezTo>
                  <a:pt x="1385000" y="3863047"/>
                  <a:pt x="1385998" y="3867719"/>
                  <a:pt x="1385998" y="3867719"/>
                </a:cubicBezTo>
                <a:cubicBezTo>
                  <a:pt x="1390668" y="3866720"/>
                  <a:pt x="1390668" y="3866720"/>
                  <a:pt x="1390668" y="3866720"/>
                </a:cubicBezTo>
                <a:cubicBezTo>
                  <a:pt x="1393503" y="3868555"/>
                  <a:pt x="1393334" y="3873478"/>
                  <a:pt x="1393163" y="3878397"/>
                </a:cubicBezTo>
                <a:lnTo>
                  <a:pt x="1394660" y="3885404"/>
                </a:lnTo>
                <a:lnTo>
                  <a:pt x="1395658" y="3890075"/>
                </a:lnTo>
                <a:cubicBezTo>
                  <a:pt x="1390987" y="3891074"/>
                  <a:pt x="1390987" y="3891074"/>
                  <a:pt x="1390987" y="3891074"/>
                </a:cubicBezTo>
                <a:cubicBezTo>
                  <a:pt x="1390987" y="3891074"/>
                  <a:pt x="1390987" y="3891074"/>
                  <a:pt x="1391984" y="3895744"/>
                </a:cubicBezTo>
                <a:cubicBezTo>
                  <a:pt x="1392983" y="3900415"/>
                  <a:pt x="1392983" y="3900415"/>
                  <a:pt x="1392983" y="3900415"/>
                </a:cubicBezTo>
                <a:cubicBezTo>
                  <a:pt x="1396296" y="3938780"/>
                  <a:pt x="1411944" y="3989163"/>
                  <a:pt x="1420606" y="4006850"/>
                </a:cubicBezTo>
                <a:cubicBezTo>
                  <a:pt x="1420606" y="4006850"/>
                  <a:pt x="1420606" y="4006850"/>
                  <a:pt x="1415936" y="4007847"/>
                </a:cubicBezTo>
                <a:cubicBezTo>
                  <a:pt x="1415936" y="4007847"/>
                  <a:pt x="1416933" y="4012520"/>
                  <a:pt x="1417931" y="4017190"/>
                </a:cubicBezTo>
                <a:cubicBezTo>
                  <a:pt x="1427591" y="4039547"/>
                  <a:pt x="1420924" y="4031202"/>
                  <a:pt x="1421923" y="4035875"/>
                </a:cubicBezTo>
                <a:cubicBezTo>
                  <a:pt x="1429588" y="4048889"/>
                  <a:pt x="1442562" y="4109612"/>
                  <a:pt x="1437890" y="4110609"/>
                </a:cubicBezTo>
                <a:cubicBezTo>
                  <a:pt x="1447551" y="4132968"/>
                  <a:pt x="1443877" y="4138635"/>
                  <a:pt x="1458528" y="4184349"/>
                </a:cubicBezTo>
                <a:cubicBezTo>
                  <a:pt x="1461522" y="4198361"/>
                  <a:pt x="1459845" y="4213371"/>
                  <a:pt x="1462839" y="4227385"/>
                </a:cubicBezTo>
                <a:cubicBezTo>
                  <a:pt x="1460164" y="4237725"/>
                  <a:pt x="1454494" y="4234052"/>
                  <a:pt x="1456490" y="4243395"/>
                </a:cubicBezTo>
                <a:cubicBezTo>
                  <a:pt x="1453136" y="4273416"/>
                  <a:pt x="1466788" y="4314457"/>
                  <a:pt x="1468105" y="4343482"/>
                </a:cubicBezTo>
                <a:cubicBezTo>
                  <a:pt x="1469102" y="4348152"/>
                  <a:pt x="1462436" y="4339808"/>
                  <a:pt x="1461439" y="4335137"/>
                </a:cubicBezTo>
                <a:cubicBezTo>
                  <a:pt x="1459761" y="4350148"/>
                  <a:pt x="1471736" y="4406199"/>
                  <a:pt x="1454730" y="4395182"/>
                </a:cubicBezTo>
                <a:cubicBezTo>
                  <a:pt x="1448063" y="4386836"/>
                  <a:pt x="1448063" y="4386836"/>
                  <a:pt x="1448063" y="4386836"/>
                </a:cubicBezTo>
                <a:cubicBezTo>
                  <a:pt x="1450058" y="4396179"/>
                  <a:pt x="1450058" y="4396179"/>
                  <a:pt x="1450058" y="4396179"/>
                </a:cubicBezTo>
                <a:cubicBezTo>
                  <a:pt x="1437723" y="4384161"/>
                  <a:pt x="1432733" y="4360806"/>
                  <a:pt x="1422075" y="4333778"/>
                </a:cubicBezTo>
                <a:cubicBezTo>
                  <a:pt x="1419080" y="4319766"/>
                  <a:pt x="1416086" y="4305753"/>
                  <a:pt x="1413412" y="4316093"/>
                </a:cubicBezTo>
                <a:cubicBezTo>
                  <a:pt x="1412414" y="4311422"/>
                  <a:pt x="1412414" y="4311422"/>
                  <a:pt x="1412414" y="4311422"/>
                </a:cubicBezTo>
                <a:cubicBezTo>
                  <a:pt x="1407741" y="4312421"/>
                  <a:pt x="1407741" y="4312421"/>
                  <a:pt x="1407741" y="4312421"/>
                </a:cubicBezTo>
                <a:cubicBezTo>
                  <a:pt x="1398400" y="4314415"/>
                  <a:pt x="1404748" y="4298407"/>
                  <a:pt x="1402752" y="4289064"/>
                </a:cubicBezTo>
                <a:cubicBezTo>
                  <a:pt x="1400078" y="4299405"/>
                  <a:pt x="1390415" y="4277046"/>
                  <a:pt x="1393410" y="4291060"/>
                </a:cubicBezTo>
                <a:cubicBezTo>
                  <a:pt x="1399079" y="4294733"/>
                  <a:pt x="1401076" y="4304075"/>
                  <a:pt x="1396404" y="4305073"/>
                </a:cubicBezTo>
                <a:cubicBezTo>
                  <a:pt x="1402074" y="4308745"/>
                  <a:pt x="1404069" y="4318088"/>
                  <a:pt x="1407063" y="4332102"/>
                </a:cubicBezTo>
                <a:cubicBezTo>
                  <a:pt x="1396043" y="4349108"/>
                  <a:pt x="1404346" y="4410830"/>
                  <a:pt x="1419993" y="4461213"/>
                </a:cubicBezTo>
                <a:cubicBezTo>
                  <a:pt x="1416321" y="4466881"/>
                  <a:pt x="1416321" y="4466881"/>
                  <a:pt x="1412648" y="4472550"/>
                </a:cubicBezTo>
                <a:cubicBezTo>
                  <a:pt x="1406978" y="4468877"/>
                  <a:pt x="1405981" y="4464205"/>
                  <a:pt x="1404983" y="4459535"/>
                </a:cubicBezTo>
                <a:cubicBezTo>
                  <a:pt x="1404983" y="4459535"/>
                  <a:pt x="1403985" y="4454865"/>
                  <a:pt x="1403985" y="4454865"/>
                </a:cubicBezTo>
                <a:cubicBezTo>
                  <a:pt x="1403985" y="4454865"/>
                  <a:pt x="1398316" y="4451189"/>
                  <a:pt x="1398316" y="4451189"/>
                </a:cubicBezTo>
                <a:cubicBezTo>
                  <a:pt x="1398316" y="4451189"/>
                  <a:pt x="1398316" y="4451189"/>
                  <a:pt x="1399315" y="4455862"/>
                </a:cubicBezTo>
                <a:cubicBezTo>
                  <a:pt x="1399315" y="4455862"/>
                  <a:pt x="1400312" y="4460533"/>
                  <a:pt x="1400312" y="4460533"/>
                </a:cubicBezTo>
                <a:cubicBezTo>
                  <a:pt x="1400312" y="4460533"/>
                  <a:pt x="1394644" y="4456859"/>
                  <a:pt x="1393645" y="4452188"/>
                </a:cubicBezTo>
                <a:cubicBezTo>
                  <a:pt x="1391649" y="4442847"/>
                  <a:pt x="1390651" y="4438176"/>
                  <a:pt x="1388655" y="4428834"/>
                </a:cubicBezTo>
                <a:lnTo>
                  <a:pt x="1396421" y="4442316"/>
                </a:lnTo>
                <a:lnTo>
                  <a:pt x="1397319" y="4446519"/>
                </a:lnTo>
                <a:cubicBezTo>
                  <a:pt x="1403485" y="4452529"/>
                  <a:pt x="1401820" y="4450442"/>
                  <a:pt x="1398362" y="4445687"/>
                </a:cubicBezTo>
                <a:lnTo>
                  <a:pt x="1396421" y="4442316"/>
                </a:lnTo>
                <a:lnTo>
                  <a:pt x="1394700" y="4434259"/>
                </a:lnTo>
                <a:cubicBezTo>
                  <a:pt x="1394325" y="4432507"/>
                  <a:pt x="1394325" y="4432507"/>
                  <a:pt x="1394325" y="4432507"/>
                </a:cubicBezTo>
                <a:cubicBezTo>
                  <a:pt x="1394325" y="4432507"/>
                  <a:pt x="1398995" y="4431508"/>
                  <a:pt x="1398995" y="4431508"/>
                </a:cubicBezTo>
                <a:cubicBezTo>
                  <a:pt x="1398995" y="4431508"/>
                  <a:pt x="1398995" y="4431508"/>
                  <a:pt x="1397996" y="4426838"/>
                </a:cubicBezTo>
                <a:cubicBezTo>
                  <a:pt x="1397996" y="4426838"/>
                  <a:pt x="1397000" y="4422167"/>
                  <a:pt x="1397000" y="4422167"/>
                </a:cubicBezTo>
                <a:cubicBezTo>
                  <a:pt x="1393327" y="4427837"/>
                  <a:pt x="1392329" y="4423164"/>
                  <a:pt x="1392329" y="4423164"/>
                </a:cubicBezTo>
                <a:cubicBezTo>
                  <a:pt x="1391330" y="4418493"/>
                  <a:pt x="1390333" y="4413823"/>
                  <a:pt x="1385662" y="4414822"/>
                </a:cubicBezTo>
                <a:cubicBezTo>
                  <a:pt x="1384664" y="4410150"/>
                  <a:pt x="1384664" y="4410150"/>
                  <a:pt x="1384664" y="4410150"/>
                </a:cubicBezTo>
                <a:cubicBezTo>
                  <a:pt x="1389336" y="4409152"/>
                  <a:pt x="1388338" y="4404480"/>
                  <a:pt x="1383666" y="4405478"/>
                </a:cubicBezTo>
                <a:cubicBezTo>
                  <a:pt x="1382668" y="4400808"/>
                  <a:pt x="1380424" y="4390299"/>
                  <a:pt x="1378801" y="4382708"/>
                </a:cubicBezTo>
                <a:lnTo>
                  <a:pt x="1377677" y="4377453"/>
                </a:lnTo>
                <a:cubicBezTo>
                  <a:pt x="1379673" y="4386795"/>
                  <a:pt x="1377996" y="4401807"/>
                  <a:pt x="1377996" y="4401807"/>
                </a:cubicBezTo>
                <a:cubicBezTo>
                  <a:pt x="1375004" y="4387793"/>
                  <a:pt x="1367339" y="4374777"/>
                  <a:pt x="1364344" y="4360763"/>
                </a:cubicBezTo>
                <a:cubicBezTo>
                  <a:pt x="1357100" y="4343998"/>
                  <a:pt x="1355467" y="4353504"/>
                  <a:pt x="1349899" y="4354235"/>
                </a:cubicBezTo>
                <a:lnTo>
                  <a:pt x="1345078" y="4351907"/>
                </a:lnTo>
                <a:lnTo>
                  <a:pt x="1348800" y="4372250"/>
                </a:lnTo>
                <a:cubicBezTo>
                  <a:pt x="1354182" y="4389739"/>
                  <a:pt x="1362927" y="4405884"/>
                  <a:pt x="1379072" y="4419338"/>
                </a:cubicBezTo>
                <a:cubicBezTo>
                  <a:pt x="1389836" y="4430100"/>
                  <a:pt x="1387145" y="4440864"/>
                  <a:pt x="1389836" y="4454318"/>
                </a:cubicBezTo>
                <a:cubicBezTo>
                  <a:pt x="1389836" y="4481225"/>
                  <a:pt x="1395218" y="4505441"/>
                  <a:pt x="1411363" y="4524275"/>
                </a:cubicBezTo>
                <a:cubicBezTo>
                  <a:pt x="1451727" y="4567327"/>
                  <a:pt x="1482001" y="4616433"/>
                  <a:pt x="1509583" y="4667558"/>
                </a:cubicBezTo>
                <a:lnTo>
                  <a:pt x="1577273" y="4795718"/>
                </a:lnTo>
                <a:lnTo>
                  <a:pt x="1579917" y="4798245"/>
                </a:lnTo>
                <a:cubicBezTo>
                  <a:pt x="1584587" y="4797247"/>
                  <a:pt x="1580594" y="4778563"/>
                  <a:pt x="1576604" y="4759879"/>
                </a:cubicBezTo>
                <a:cubicBezTo>
                  <a:pt x="1609577" y="4845636"/>
                  <a:pt x="1674569" y="4944085"/>
                  <a:pt x="1731897" y="5029523"/>
                </a:cubicBezTo>
                <a:lnTo>
                  <a:pt x="1728521" y="5034733"/>
                </a:lnTo>
                <a:lnTo>
                  <a:pt x="1864742" y="5210497"/>
                </a:lnTo>
                <a:lnTo>
                  <a:pt x="1960966" y="5314141"/>
                </a:lnTo>
                <a:lnTo>
                  <a:pt x="1964240" y="5316895"/>
                </a:lnTo>
                <a:lnTo>
                  <a:pt x="1966833" y="5320459"/>
                </a:lnTo>
                <a:lnTo>
                  <a:pt x="2003292" y="5359731"/>
                </a:lnTo>
                <a:lnTo>
                  <a:pt x="2005134" y="5358985"/>
                </a:lnTo>
                <a:cubicBezTo>
                  <a:pt x="2006603" y="5359434"/>
                  <a:pt x="2009083" y="5361041"/>
                  <a:pt x="2013584" y="5364962"/>
                </a:cubicBezTo>
                <a:cubicBezTo>
                  <a:pt x="2007915" y="5361289"/>
                  <a:pt x="2008414" y="5363625"/>
                  <a:pt x="2011996" y="5368965"/>
                </a:cubicBezTo>
                <a:lnTo>
                  <a:pt x="2012621" y="5369779"/>
                </a:lnTo>
                <a:lnTo>
                  <a:pt x="2021956" y="5379834"/>
                </a:lnTo>
                <a:lnTo>
                  <a:pt x="2059336" y="5413704"/>
                </a:lnTo>
                <a:lnTo>
                  <a:pt x="2059384" y="5410736"/>
                </a:lnTo>
                <a:cubicBezTo>
                  <a:pt x="2056760" y="5407022"/>
                  <a:pt x="2053427" y="5402851"/>
                  <a:pt x="2055262" y="5400017"/>
                </a:cubicBezTo>
                <a:cubicBezTo>
                  <a:pt x="2064764" y="5410196"/>
                  <a:pt x="2067179" y="5415787"/>
                  <a:pt x="2068636" y="5419749"/>
                </a:cubicBezTo>
                <a:lnTo>
                  <a:pt x="2074568" y="5427506"/>
                </a:lnTo>
                <a:lnTo>
                  <a:pt x="2093075" y="5444275"/>
                </a:lnTo>
                <a:lnTo>
                  <a:pt x="2096976" y="5446663"/>
                </a:lnTo>
                <a:lnTo>
                  <a:pt x="2101272" y="5451702"/>
                </a:lnTo>
                <a:lnTo>
                  <a:pt x="2190614" y="5532655"/>
                </a:lnTo>
                <a:lnTo>
                  <a:pt x="2190957" y="5532205"/>
                </a:lnTo>
                <a:lnTo>
                  <a:pt x="2192913" y="5534621"/>
                </a:lnTo>
                <a:lnTo>
                  <a:pt x="2345065" y="5651238"/>
                </a:lnTo>
                <a:lnTo>
                  <a:pt x="2345801" y="5651144"/>
                </a:lnTo>
                <a:cubicBezTo>
                  <a:pt x="2348510" y="5652397"/>
                  <a:pt x="2351344" y="5654233"/>
                  <a:pt x="2353680" y="5653734"/>
                </a:cubicBezTo>
                <a:cubicBezTo>
                  <a:pt x="2353680" y="5653734"/>
                  <a:pt x="2354677" y="5658406"/>
                  <a:pt x="2354677" y="5658406"/>
                </a:cubicBezTo>
                <a:lnTo>
                  <a:pt x="2354729" y="5658644"/>
                </a:lnTo>
                <a:lnTo>
                  <a:pt x="2365695" y="5667049"/>
                </a:lnTo>
                <a:lnTo>
                  <a:pt x="2371685" y="5669425"/>
                </a:lnTo>
                <a:cubicBezTo>
                  <a:pt x="2371685" y="5669425"/>
                  <a:pt x="2376356" y="5668427"/>
                  <a:pt x="2370688" y="5664753"/>
                </a:cubicBezTo>
                <a:cubicBezTo>
                  <a:pt x="2369689" y="5660084"/>
                  <a:pt x="2369689" y="5660084"/>
                  <a:pt x="2369689" y="5660084"/>
                </a:cubicBezTo>
                <a:cubicBezTo>
                  <a:pt x="2386696" y="5671101"/>
                  <a:pt x="2367015" y="5670422"/>
                  <a:pt x="2387695" y="5675773"/>
                </a:cubicBezTo>
                <a:cubicBezTo>
                  <a:pt x="2388692" y="5680444"/>
                  <a:pt x="2388692" y="5680444"/>
                  <a:pt x="2388692" y="5680444"/>
                </a:cubicBezTo>
                <a:cubicBezTo>
                  <a:pt x="2389690" y="5685115"/>
                  <a:pt x="2389690" y="5685115"/>
                  <a:pt x="2394361" y="5684116"/>
                </a:cubicBezTo>
                <a:cubicBezTo>
                  <a:pt x="2400030" y="5687790"/>
                  <a:pt x="2400030" y="5687790"/>
                  <a:pt x="2400030" y="5687790"/>
                </a:cubicBezTo>
                <a:cubicBezTo>
                  <a:pt x="2402865" y="5689627"/>
                  <a:pt x="2404282" y="5690545"/>
                  <a:pt x="2405825" y="5692047"/>
                </a:cubicBezTo>
                <a:lnTo>
                  <a:pt x="2409797" y="5696759"/>
                </a:lnTo>
                <a:lnTo>
                  <a:pt x="2414794" y="5700011"/>
                </a:lnTo>
                <a:lnTo>
                  <a:pt x="2432881" y="5701530"/>
                </a:lnTo>
                <a:cubicBezTo>
                  <a:pt x="2440053" y="5703661"/>
                  <a:pt x="2445223" y="5704998"/>
                  <a:pt x="2441390" y="5698491"/>
                </a:cubicBezTo>
                <a:cubicBezTo>
                  <a:pt x="2439054" y="5698990"/>
                  <a:pt x="2435053" y="5697402"/>
                  <a:pt x="2430801" y="5694648"/>
                </a:cubicBezTo>
                <a:lnTo>
                  <a:pt x="2423109" y="5687744"/>
                </a:lnTo>
                <a:lnTo>
                  <a:pt x="2429054" y="5686473"/>
                </a:lnTo>
                <a:cubicBezTo>
                  <a:pt x="2457400" y="5704839"/>
                  <a:pt x="2485743" y="5723205"/>
                  <a:pt x="2503749" y="5738894"/>
                </a:cubicBezTo>
                <a:cubicBezTo>
                  <a:pt x="2504747" y="5743565"/>
                  <a:pt x="2509419" y="5742568"/>
                  <a:pt x="2509419" y="5742568"/>
                </a:cubicBezTo>
                <a:cubicBezTo>
                  <a:pt x="2527423" y="5758257"/>
                  <a:pt x="2493408" y="5736220"/>
                  <a:pt x="2500075" y="5744562"/>
                </a:cubicBezTo>
                <a:cubicBezTo>
                  <a:pt x="2521754" y="5754584"/>
                  <a:pt x="2517083" y="5755583"/>
                  <a:pt x="2519077" y="5764924"/>
                </a:cubicBezTo>
                <a:cubicBezTo>
                  <a:pt x="2539757" y="5770275"/>
                  <a:pt x="2548422" y="5787961"/>
                  <a:pt x="2540756" y="5774946"/>
                </a:cubicBezTo>
                <a:cubicBezTo>
                  <a:pt x="2545427" y="5773948"/>
                  <a:pt x="2545427" y="5773948"/>
                  <a:pt x="2545427" y="5773948"/>
                </a:cubicBezTo>
                <a:cubicBezTo>
                  <a:pt x="2550097" y="5772950"/>
                  <a:pt x="2550097" y="5772950"/>
                  <a:pt x="2550097" y="5772950"/>
                </a:cubicBezTo>
                <a:cubicBezTo>
                  <a:pt x="2555767" y="5776622"/>
                  <a:pt x="2566107" y="5779297"/>
                  <a:pt x="2572773" y="5787641"/>
                </a:cubicBezTo>
                <a:cubicBezTo>
                  <a:pt x="2571776" y="5782971"/>
                  <a:pt x="2576447" y="5781973"/>
                  <a:pt x="2582118" y="5785645"/>
                </a:cubicBezTo>
                <a:cubicBezTo>
                  <a:pt x="2602796" y="5790996"/>
                  <a:pt x="2623796" y="5820700"/>
                  <a:pt x="2650143" y="5829723"/>
                </a:cubicBezTo>
                <a:cubicBezTo>
                  <a:pt x="2656810" y="5838067"/>
                  <a:pt x="2660484" y="5832397"/>
                  <a:pt x="2670824" y="5835072"/>
                </a:cubicBezTo>
                <a:cubicBezTo>
                  <a:pt x="2670824" y="5835072"/>
                  <a:pt x="2677490" y="5843417"/>
                  <a:pt x="2684158" y="5851761"/>
                </a:cubicBezTo>
                <a:cubicBezTo>
                  <a:pt x="2739850" y="5883820"/>
                  <a:pt x="2819895" y="5915562"/>
                  <a:pt x="2874588" y="5942950"/>
                </a:cubicBezTo>
                <a:cubicBezTo>
                  <a:pt x="2901935" y="5956644"/>
                  <a:pt x="2923613" y="5966665"/>
                  <a:pt x="2956629" y="5984033"/>
                </a:cubicBezTo>
                <a:cubicBezTo>
                  <a:pt x="2966969" y="5986708"/>
                  <a:pt x="2992320" y="5991060"/>
                  <a:pt x="3003657" y="5998405"/>
                </a:cubicBezTo>
                <a:cubicBezTo>
                  <a:pt x="3003657" y="5998405"/>
                  <a:pt x="3010325" y="6006750"/>
                  <a:pt x="3010325" y="6006750"/>
                </a:cubicBezTo>
                <a:cubicBezTo>
                  <a:pt x="3036674" y="6015773"/>
                  <a:pt x="3035676" y="6011102"/>
                  <a:pt x="3052682" y="6022121"/>
                </a:cubicBezTo>
                <a:cubicBezTo>
                  <a:pt x="3041345" y="6014776"/>
                  <a:pt x="3101709" y="6045837"/>
                  <a:pt x="3132727" y="6053863"/>
                </a:cubicBezTo>
                <a:cubicBezTo>
                  <a:pt x="3181752" y="6077579"/>
                  <a:pt x="3248465" y="6092630"/>
                  <a:pt x="3306831" y="6114351"/>
                </a:cubicBezTo>
                <a:cubicBezTo>
                  <a:pt x="3332182" y="6118703"/>
                  <a:pt x="3368871" y="6130401"/>
                  <a:pt x="3409233" y="6136431"/>
                </a:cubicBezTo>
                <a:cubicBezTo>
                  <a:pt x="3450593" y="6147132"/>
                  <a:pt x="3495627" y="6152162"/>
                  <a:pt x="3520977" y="6156515"/>
                </a:cubicBezTo>
                <a:cubicBezTo>
                  <a:pt x="3591361" y="6165899"/>
                  <a:pt x="3648729" y="6182948"/>
                  <a:pt x="3704103" y="6190654"/>
                </a:cubicBezTo>
                <a:cubicBezTo>
                  <a:pt x="3743467" y="6192014"/>
                  <a:pt x="3797843" y="6195048"/>
                  <a:pt x="3841878" y="6195409"/>
                </a:cubicBezTo>
                <a:cubicBezTo>
                  <a:pt x="3868226" y="6204433"/>
                  <a:pt x="3901921" y="6202118"/>
                  <a:pt x="3935617" y="6199803"/>
                </a:cubicBezTo>
                <a:cubicBezTo>
                  <a:pt x="3952624" y="6210822"/>
                  <a:pt x="4001331" y="6210186"/>
                  <a:pt x="4050037" y="6209548"/>
                </a:cubicBezTo>
                <a:cubicBezTo>
                  <a:pt x="4098742" y="6208910"/>
                  <a:pt x="4147449" y="6208274"/>
                  <a:pt x="4164456" y="6219291"/>
                </a:cubicBezTo>
                <a:cubicBezTo>
                  <a:pt x="4178470" y="6216298"/>
                  <a:pt x="4202823" y="6215980"/>
                  <a:pt x="4208491" y="6219652"/>
                </a:cubicBezTo>
                <a:cubicBezTo>
                  <a:pt x="4220508" y="6207318"/>
                  <a:pt x="4273885" y="6205681"/>
                  <a:pt x="4280553" y="6214026"/>
                </a:cubicBezTo>
                <a:cubicBezTo>
                  <a:pt x="4285225" y="6213027"/>
                  <a:pt x="4294565" y="6211031"/>
                  <a:pt x="4299237" y="6210033"/>
                </a:cubicBezTo>
                <a:cubicBezTo>
                  <a:pt x="4302232" y="6224047"/>
                  <a:pt x="4342273" y="6205722"/>
                  <a:pt x="4376966" y="6208079"/>
                </a:cubicBezTo>
                <a:cubicBezTo>
                  <a:pt x="4381639" y="6207082"/>
                  <a:pt x="4381639" y="6207082"/>
                  <a:pt x="4381639" y="6207082"/>
                </a:cubicBezTo>
                <a:cubicBezTo>
                  <a:pt x="4381639" y="6207082"/>
                  <a:pt x="4382636" y="6211752"/>
                  <a:pt x="4382636" y="6211752"/>
                </a:cubicBezTo>
                <a:cubicBezTo>
                  <a:pt x="4387307" y="6210754"/>
                  <a:pt x="4387307" y="6210754"/>
                  <a:pt x="4391979" y="6209755"/>
                </a:cubicBezTo>
                <a:cubicBezTo>
                  <a:pt x="4391979" y="6209755"/>
                  <a:pt x="4391979" y="6209755"/>
                  <a:pt x="4390980" y="6205086"/>
                </a:cubicBezTo>
                <a:cubicBezTo>
                  <a:pt x="4390980" y="6205086"/>
                  <a:pt x="4386310" y="6206084"/>
                  <a:pt x="4386310" y="6206084"/>
                </a:cubicBezTo>
                <a:cubicBezTo>
                  <a:pt x="4395651" y="6204087"/>
                  <a:pt x="4409664" y="6201093"/>
                  <a:pt x="4408667" y="6196422"/>
                </a:cubicBezTo>
                <a:cubicBezTo>
                  <a:pt x="4490071" y="6188798"/>
                  <a:pt x="4570475" y="6176505"/>
                  <a:pt x="4653556" y="6153870"/>
                </a:cubicBezTo>
                <a:cubicBezTo>
                  <a:pt x="4685257" y="6142215"/>
                  <a:pt x="4708611" y="6137225"/>
                  <a:pt x="4745978" y="6129242"/>
                </a:cubicBezTo>
                <a:cubicBezTo>
                  <a:pt x="4787019" y="6115589"/>
                  <a:pt x="4845748" y="6093274"/>
                  <a:pt x="4900802" y="6076627"/>
                </a:cubicBezTo>
                <a:cubicBezTo>
                  <a:pt x="4959529" y="6054313"/>
                  <a:pt x="5013586" y="6032994"/>
                  <a:pt x="5058301" y="6013674"/>
                </a:cubicBezTo>
                <a:cubicBezTo>
                  <a:pt x="5094672" y="6001018"/>
                  <a:pt x="5112357" y="5992356"/>
                  <a:pt x="5152401" y="5974033"/>
                </a:cubicBezTo>
                <a:cubicBezTo>
                  <a:pt x="5160745" y="5967365"/>
                  <a:pt x="5174758" y="5964372"/>
                  <a:pt x="5184101" y="5962374"/>
                </a:cubicBezTo>
                <a:cubicBezTo>
                  <a:pt x="5206457" y="5952716"/>
                  <a:pt x="5222147" y="5934711"/>
                  <a:pt x="5245504" y="5929720"/>
                </a:cubicBezTo>
                <a:cubicBezTo>
                  <a:pt x="5245504" y="5929720"/>
                  <a:pt x="5246501" y="5934392"/>
                  <a:pt x="5246501" y="5934392"/>
                </a:cubicBezTo>
                <a:cubicBezTo>
                  <a:pt x="5241830" y="5935389"/>
                  <a:pt x="5247499" y="5939063"/>
                  <a:pt x="5251173" y="5933393"/>
                </a:cubicBezTo>
                <a:cubicBezTo>
                  <a:pt x="5255843" y="5932396"/>
                  <a:pt x="5260514" y="5931398"/>
                  <a:pt x="5260514" y="5931398"/>
                </a:cubicBezTo>
                <a:cubicBezTo>
                  <a:pt x="5259517" y="5926727"/>
                  <a:pt x="5264188" y="5925730"/>
                  <a:pt x="5264188" y="5925730"/>
                </a:cubicBezTo>
                <a:cubicBezTo>
                  <a:pt x="5265185" y="5930400"/>
                  <a:pt x="5269857" y="5929401"/>
                  <a:pt x="5274527" y="5928403"/>
                </a:cubicBezTo>
                <a:cubicBezTo>
                  <a:pt x="5278201" y="5922735"/>
                  <a:pt x="5273529" y="5923733"/>
                  <a:pt x="5272531" y="5919062"/>
                </a:cubicBezTo>
                <a:cubicBezTo>
                  <a:pt x="5272531" y="5919062"/>
                  <a:pt x="5277203" y="5918063"/>
                  <a:pt x="5277203" y="5918063"/>
                </a:cubicBezTo>
                <a:cubicBezTo>
                  <a:pt x="5281873" y="5917066"/>
                  <a:pt x="5285546" y="5911397"/>
                  <a:pt x="5285546" y="5911397"/>
                </a:cubicBezTo>
                <a:cubicBezTo>
                  <a:pt x="5284549" y="5906727"/>
                  <a:pt x="5279879" y="5907725"/>
                  <a:pt x="5275207" y="5908722"/>
                </a:cubicBezTo>
                <a:cubicBezTo>
                  <a:pt x="5276205" y="5913393"/>
                  <a:pt x="5276205" y="5913393"/>
                  <a:pt x="5276205" y="5913393"/>
                </a:cubicBezTo>
                <a:cubicBezTo>
                  <a:pt x="5270536" y="5909721"/>
                  <a:pt x="5270536" y="5909721"/>
                  <a:pt x="5270536" y="5909721"/>
                </a:cubicBezTo>
                <a:cubicBezTo>
                  <a:pt x="5306907" y="5897065"/>
                  <a:pt x="5359965" y="5871077"/>
                  <a:pt x="5379329" y="5847404"/>
                </a:cubicBezTo>
                <a:cubicBezTo>
                  <a:pt x="5419372" y="5829081"/>
                  <a:pt x="5475105" y="5792750"/>
                  <a:pt x="5542857" y="5744086"/>
                </a:cubicBezTo>
                <a:cubicBezTo>
                  <a:pt x="5543855" y="5748759"/>
                  <a:pt x="5543855" y="5748759"/>
                  <a:pt x="5543855" y="5748759"/>
                </a:cubicBezTo>
                <a:cubicBezTo>
                  <a:pt x="5543855" y="5748759"/>
                  <a:pt x="5539183" y="5749756"/>
                  <a:pt x="5539183" y="5749756"/>
                </a:cubicBezTo>
                <a:cubicBezTo>
                  <a:pt x="5535510" y="5755425"/>
                  <a:pt x="5530840" y="5756424"/>
                  <a:pt x="5536507" y="5760095"/>
                </a:cubicBezTo>
                <a:cubicBezTo>
                  <a:pt x="5536507" y="5760095"/>
                  <a:pt x="5541179" y="5759098"/>
                  <a:pt x="5544853" y="5753429"/>
                </a:cubicBezTo>
                <a:cubicBezTo>
                  <a:pt x="5549523" y="5752432"/>
                  <a:pt x="5549523" y="5752432"/>
                  <a:pt x="5553195" y="5746762"/>
                </a:cubicBezTo>
                <a:cubicBezTo>
                  <a:pt x="5554194" y="5751434"/>
                  <a:pt x="5558865" y="5750436"/>
                  <a:pt x="5568208" y="5748439"/>
                </a:cubicBezTo>
                <a:cubicBezTo>
                  <a:pt x="5567709" y="5746105"/>
                  <a:pt x="5567209" y="5743768"/>
                  <a:pt x="5565793" y="5742849"/>
                </a:cubicBezTo>
                <a:lnTo>
                  <a:pt x="5563150" y="5743821"/>
                </a:lnTo>
                <a:lnTo>
                  <a:pt x="5569884" y="5733428"/>
                </a:lnTo>
                <a:cubicBezTo>
                  <a:pt x="5565213" y="5734427"/>
                  <a:pt x="5560543" y="5735424"/>
                  <a:pt x="5555871" y="5736423"/>
                </a:cubicBezTo>
                <a:cubicBezTo>
                  <a:pt x="5566891" y="5719416"/>
                  <a:pt x="5574237" y="5708077"/>
                  <a:pt x="5595597" y="5693746"/>
                </a:cubicBezTo>
                <a:cubicBezTo>
                  <a:pt x="5591923" y="5699415"/>
                  <a:pt x="5596594" y="5698416"/>
                  <a:pt x="5601265" y="5697419"/>
                </a:cubicBezTo>
                <a:cubicBezTo>
                  <a:pt x="5622624" y="5683088"/>
                  <a:pt x="5640990" y="5654743"/>
                  <a:pt x="5654005" y="5647078"/>
                </a:cubicBezTo>
                <a:cubicBezTo>
                  <a:pt x="5654005" y="5647078"/>
                  <a:pt x="5655003" y="5651750"/>
                  <a:pt x="5650333" y="5652747"/>
                </a:cubicBezTo>
                <a:cubicBezTo>
                  <a:pt x="5680037" y="5631749"/>
                  <a:pt x="5698401" y="5603403"/>
                  <a:pt x="5713411" y="5605080"/>
                </a:cubicBezTo>
                <a:cubicBezTo>
                  <a:pt x="5708741" y="5606079"/>
                  <a:pt x="5712413" y="5600409"/>
                  <a:pt x="5717085" y="5599412"/>
                </a:cubicBezTo>
                <a:cubicBezTo>
                  <a:pt x="5723434" y="5583402"/>
                  <a:pt x="5703073" y="5602405"/>
                  <a:pt x="5698401" y="5603403"/>
                </a:cubicBezTo>
                <a:cubicBezTo>
                  <a:pt x="5723434" y="5583402"/>
                  <a:pt x="5732775" y="5581407"/>
                  <a:pt x="5739123" y="5565397"/>
                </a:cubicBezTo>
                <a:cubicBezTo>
                  <a:pt x="5744793" y="5569071"/>
                  <a:pt x="5737447" y="5580410"/>
                  <a:pt x="5749465" y="5568074"/>
                </a:cubicBezTo>
                <a:cubicBezTo>
                  <a:pt x="5752140" y="5557732"/>
                  <a:pt x="5748466" y="5563402"/>
                  <a:pt x="5755813" y="5552065"/>
                </a:cubicBezTo>
                <a:cubicBezTo>
                  <a:pt x="5754813" y="5547394"/>
                  <a:pt x="5759485" y="5546395"/>
                  <a:pt x="5759485" y="5546395"/>
                </a:cubicBezTo>
                <a:cubicBezTo>
                  <a:pt x="5763159" y="5540726"/>
                  <a:pt x="5767829" y="5539729"/>
                  <a:pt x="5766831" y="5535057"/>
                </a:cubicBezTo>
                <a:cubicBezTo>
                  <a:pt x="5765834" y="5530386"/>
                  <a:pt x="5761163" y="5531383"/>
                  <a:pt x="5757489" y="5537052"/>
                </a:cubicBezTo>
                <a:cubicBezTo>
                  <a:pt x="5757489" y="5537052"/>
                  <a:pt x="5757489" y="5537052"/>
                  <a:pt x="5752817" y="5538051"/>
                </a:cubicBezTo>
                <a:cubicBezTo>
                  <a:pt x="5789869" y="5505714"/>
                  <a:pt x="5796216" y="5489707"/>
                  <a:pt x="5840612" y="5446031"/>
                </a:cubicBezTo>
                <a:cubicBezTo>
                  <a:pt x="5861292" y="5451381"/>
                  <a:pt x="5844285" y="5440361"/>
                  <a:pt x="5875984" y="5428705"/>
                </a:cubicBezTo>
                <a:cubicBezTo>
                  <a:pt x="5876981" y="5433377"/>
                  <a:pt x="5876981" y="5433377"/>
                  <a:pt x="5876981" y="5433377"/>
                </a:cubicBezTo>
                <a:cubicBezTo>
                  <a:pt x="5873309" y="5439045"/>
                  <a:pt x="5877980" y="5438048"/>
                  <a:pt x="5881654" y="5432378"/>
                </a:cubicBezTo>
                <a:cubicBezTo>
                  <a:pt x="5886325" y="5431380"/>
                  <a:pt x="5889997" y="5425712"/>
                  <a:pt x="5888999" y="5421040"/>
                </a:cubicBezTo>
                <a:cubicBezTo>
                  <a:pt x="5892673" y="5415372"/>
                  <a:pt x="5892673" y="5415372"/>
                  <a:pt x="5892673" y="5415372"/>
                </a:cubicBezTo>
                <a:cubicBezTo>
                  <a:pt x="5901015" y="5408706"/>
                  <a:pt x="5900018" y="5404034"/>
                  <a:pt x="5894349" y="5400360"/>
                </a:cubicBezTo>
                <a:cubicBezTo>
                  <a:pt x="5903692" y="5398364"/>
                  <a:pt x="5906367" y="5388024"/>
                  <a:pt x="5910040" y="5382356"/>
                </a:cubicBezTo>
                <a:cubicBezTo>
                  <a:pt x="5901696" y="5389023"/>
                  <a:pt x="5893352" y="5395689"/>
                  <a:pt x="5885009" y="5402357"/>
                </a:cubicBezTo>
                <a:cubicBezTo>
                  <a:pt x="5886005" y="5407028"/>
                  <a:pt x="5887003" y="5411699"/>
                  <a:pt x="5887003" y="5411699"/>
                </a:cubicBezTo>
                <a:cubicBezTo>
                  <a:pt x="5887003" y="5411699"/>
                  <a:pt x="5882333" y="5412697"/>
                  <a:pt x="5883331" y="5417368"/>
                </a:cubicBezTo>
                <a:cubicBezTo>
                  <a:pt x="5883331" y="5417368"/>
                  <a:pt x="5878661" y="5418365"/>
                  <a:pt x="5878661" y="5418365"/>
                </a:cubicBezTo>
                <a:cubicBezTo>
                  <a:pt x="5873988" y="5419363"/>
                  <a:pt x="5874987" y="5424035"/>
                  <a:pt x="5875984" y="5428705"/>
                </a:cubicBezTo>
                <a:cubicBezTo>
                  <a:pt x="5850633" y="5424354"/>
                  <a:pt x="5823605" y="5435012"/>
                  <a:pt x="5797893" y="5474694"/>
                </a:cubicBezTo>
                <a:cubicBezTo>
                  <a:pt x="5793223" y="5475693"/>
                  <a:pt x="5789550" y="5481361"/>
                  <a:pt x="5788553" y="5476691"/>
                </a:cubicBezTo>
                <a:cubicBezTo>
                  <a:pt x="5793223" y="5475693"/>
                  <a:pt x="5792224" y="5471021"/>
                  <a:pt x="5787554" y="5472019"/>
                </a:cubicBezTo>
                <a:cubicBezTo>
                  <a:pt x="5787554" y="5472019"/>
                  <a:pt x="5787554" y="5472019"/>
                  <a:pt x="5783880" y="5477689"/>
                </a:cubicBezTo>
                <a:cubicBezTo>
                  <a:pt x="5783880" y="5477689"/>
                  <a:pt x="5779209" y="5478686"/>
                  <a:pt x="5779209" y="5478686"/>
                </a:cubicBezTo>
                <a:cubicBezTo>
                  <a:pt x="5787893" y="5462179"/>
                  <a:pt x="5797326" y="5449175"/>
                  <a:pt x="5809467" y="5437421"/>
                </a:cubicBezTo>
                <a:lnTo>
                  <a:pt x="5851753" y="5406742"/>
                </a:lnTo>
                <a:lnTo>
                  <a:pt x="5852311" y="5409342"/>
                </a:lnTo>
                <a:cubicBezTo>
                  <a:pt x="5856982" y="5408343"/>
                  <a:pt x="5856982" y="5408343"/>
                  <a:pt x="5855983" y="5403674"/>
                </a:cubicBezTo>
                <a:cubicBezTo>
                  <a:pt x="5865325" y="5401676"/>
                  <a:pt x="5864329" y="5397006"/>
                  <a:pt x="5872672" y="5390339"/>
                </a:cubicBezTo>
                <a:cubicBezTo>
                  <a:pt x="5872672" y="5390339"/>
                  <a:pt x="5873671" y="5395010"/>
                  <a:pt x="5868998" y="5396009"/>
                </a:cubicBezTo>
                <a:cubicBezTo>
                  <a:pt x="5868998" y="5396009"/>
                  <a:pt x="5873671" y="5395010"/>
                  <a:pt x="5873671" y="5395010"/>
                </a:cubicBezTo>
                <a:cubicBezTo>
                  <a:pt x="5873671" y="5395010"/>
                  <a:pt x="5877343" y="5389341"/>
                  <a:pt x="5877343" y="5389341"/>
                </a:cubicBezTo>
                <a:cubicBezTo>
                  <a:pt x="5902375" y="5369340"/>
                  <a:pt x="5925731" y="5364351"/>
                  <a:pt x="5944096" y="5336008"/>
                </a:cubicBezTo>
                <a:cubicBezTo>
                  <a:pt x="5936751" y="5347345"/>
                  <a:pt x="5945093" y="5340677"/>
                  <a:pt x="5954436" y="5338681"/>
                </a:cubicBezTo>
                <a:cubicBezTo>
                  <a:pt x="5943417" y="5355687"/>
                  <a:pt x="5929403" y="5358682"/>
                  <a:pt x="5936071" y="5367026"/>
                </a:cubicBezTo>
                <a:cubicBezTo>
                  <a:pt x="5959106" y="5337683"/>
                  <a:pt x="5974798" y="5319679"/>
                  <a:pt x="6011847" y="5287342"/>
                </a:cubicBezTo>
                <a:cubicBezTo>
                  <a:pt x="6012845" y="5292014"/>
                  <a:pt x="6016519" y="5286345"/>
                  <a:pt x="6021190" y="5285346"/>
                </a:cubicBezTo>
                <a:cubicBezTo>
                  <a:pt x="6024863" y="5279677"/>
                  <a:pt x="6028537" y="5274009"/>
                  <a:pt x="6023863" y="5275006"/>
                </a:cubicBezTo>
                <a:cubicBezTo>
                  <a:pt x="6032207" y="5268340"/>
                  <a:pt x="6034884" y="5257999"/>
                  <a:pt x="6041233" y="5241991"/>
                </a:cubicBezTo>
                <a:cubicBezTo>
                  <a:pt x="6046901" y="5245664"/>
                  <a:pt x="6039554" y="5257001"/>
                  <a:pt x="6047899" y="5250335"/>
                </a:cubicBezTo>
                <a:cubicBezTo>
                  <a:pt x="6046901" y="5245664"/>
                  <a:pt x="6055246" y="5238997"/>
                  <a:pt x="6054247" y="5234325"/>
                </a:cubicBezTo>
                <a:cubicBezTo>
                  <a:pt x="6054247" y="5234325"/>
                  <a:pt x="6058919" y="5233328"/>
                  <a:pt x="6057920" y="5228658"/>
                </a:cubicBezTo>
                <a:cubicBezTo>
                  <a:pt x="6062591" y="5227659"/>
                  <a:pt x="6062591" y="5227659"/>
                  <a:pt x="6062591" y="5227659"/>
                </a:cubicBezTo>
                <a:cubicBezTo>
                  <a:pt x="6061593" y="5222988"/>
                  <a:pt x="6061593" y="5222988"/>
                  <a:pt x="6061593" y="5222988"/>
                </a:cubicBezTo>
                <a:cubicBezTo>
                  <a:pt x="6057920" y="5228658"/>
                  <a:pt x="6057920" y="5228658"/>
                  <a:pt x="6057920" y="5228658"/>
                </a:cubicBezTo>
                <a:cubicBezTo>
                  <a:pt x="6053250" y="5229655"/>
                  <a:pt x="6053250" y="5229655"/>
                  <a:pt x="6053250" y="5229655"/>
                </a:cubicBezTo>
                <a:cubicBezTo>
                  <a:pt x="6068941" y="5211651"/>
                  <a:pt x="6068941" y="5211651"/>
                  <a:pt x="6068941" y="5211651"/>
                </a:cubicBezTo>
                <a:cubicBezTo>
                  <a:pt x="6065267" y="5217319"/>
                  <a:pt x="6066265" y="5221991"/>
                  <a:pt x="6069937" y="5216321"/>
                </a:cubicBezTo>
                <a:cubicBezTo>
                  <a:pt x="6103993" y="5169972"/>
                  <a:pt x="6125712" y="5111605"/>
                  <a:pt x="6153103" y="5056910"/>
                </a:cubicBezTo>
                <a:cubicBezTo>
                  <a:pt x="6174822" y="4998546"/>
                  <a:pt x="6197539" y="4944849"/>
                  <a:pt x="6220259" y="4891153"/>
                </a:cubicBezTo>
                <a:cubicBezTo>
                  <a:pt x="6229601" y="4889157"/>
                  <a:pt x="6230598" y="4893829"/>
                  <a:pt x="6232593" y="4903170"/>
                </a:cubicBezTo>
                <a:cubicBezTo>
                  <a:pt x="6246968" y="4856141"/>
                  <a:pt x="6259665" y="4824124"/>
                  <a:pt x="6266691" y="4788433"/>
                </a:cubicBezTo>
                <a:cubicBezTo>
                  <a:pt x="6272541" y="4770088"/>
                  <a:pt x="6277222" y="4751993"/>
                  <a:pt x="6282822" y="4732481"/>
                </a:cubicBezTo>
                <a:lnTo>
                  <a:pt x="6302855" y="4672815"/>
                </a:lnTo>
                <a:lnTo>
                  <a:pt x="6305460" y="4672697"/>
                </a:lnTo>
                <a:cubicBezTo>
                  <a:pt x="6305460" y="4672697"/>
                  <a:pt x="6310131" y="4671699"/>
                  <a:pt x="6313804" y="4666031"/>
                </a:cubicBezTo>
                <a:cubicBezTo>
                  <a:pt x="6318475" y="4665033"/>
                  <a:pt x="6318475" y="4665033"/>
                  <a:pt x="6318475" y="4665033"/>
                </a:cubicBezTo>
                <a:cubicBezTo>
                  <a:pt x="6321151" y="4654692"/>
                  <a:pt x="6328497" y="4643354"/>
                  <a:pt x="6322827" y="4639682"/>
                </a:cubicBezTo>
                <a:cubicBezTo>
                  <a:pt x="6327499" y="4638683"/>
                  <a:pt x="6331173" y="4633014"/>
                  <a:pt x="6330175" y="4628345"/>
                </a:cubicBezTo>
                <a:cubicBezTo>
                  <a:pt x="6333847" y="4622674"/>
                  <a:pt x="6329177" y="4623672"/>
                  <a:pt x="6329177" y="4623672"/>
                </a:cubicBezTo>
                <a:cubicBezTo>
                  <a:pt x="6324505" y="4624671"/>
                  <a:pt x="6324505" y="4624671"/>
                  <a:pt x="6324505" y="4624671"/>
                </a:cubicBezTo>
                <a:cubicBezTo>
                  <a:pt x="6338199" y="4597325"/>
                  <a:pt x="6335206" y="4583312"/>
                  <a:pt x="6348900" y="4555965"/>
                </a:cubicBezTo>
                <a:cubicBezTo>
                  <a:pt x="6334887" y="4558958"/>
                  <a:pt x="6346904" y="4546622"/>
                  <a:pt x="6345907" y="4541951"/>
                </a:cubicBezTo>
                <a:cubicBezTo>
                  <a:pt x="6339557" y="4557959"/>
                  <a:pt x="6337561" y="4548618"/>
                  <a:pt x="6330216" y="4559955"/>
                </a:cubicBezTo>
                <a:cubicBezTo>
                  <a:pt x="6327541" y="4570295"/>
                  <a:pt x="6338559" y="4553288"/>
                  <a:pt x="6336883" y="4568299"/>
                </a:cubicBezTo>
                <a:cubicBezTo>
                  <a:pt x="6324866" y="4580635"/>
                  <a:pt x="6323189" y="4595647"/>
                  <a:pt x="6314844" y="4602314"/>
                </a:cubicBezTo>
                <a:cubicBezTo>
                  <a:pt x="6318517" y="4596645"/>
                  <a:pt x="6322191" y="4590975"/>
                  <a:pt x="6321192" y="4586304"/>
                </a:cubicBezTo>
                <a:cubicBezTo>
                  <a:pt x="6307497" y="4613651"/>
                  <a:pt x="6290131" y="4646668"/>
                  <a:pt x="6273761" y="4684354"/>
                </a:cubicBezTo>
                <a:cubicBezTo>
                  <a:pt x="6257391" y="4722041"/>
                  <a:pt x="6241021" y="4759728"/>
                  <a:pt x="6228327" y="4791746"/>
                </a:cubicBezTo>
                <a:cubicBezTo>
                  <a:pt x="6227328" y="4787073"/>
                  <a:pt x="6222657" y="4788072"/>
                  <a:pt x="6218983" y="4793740"/>
                </a:cubicBezTo>
                <a:cubicBezTo>
                  <a:pt x="6201617" y="4826756"/>
                  <a:pt x="6187921" y="4854104"/>
                  <a:pt x="6164885" y="4883446"/>
                </a:cubicBezTo>
                <a:cubicBezTo>
                  <a:pt x="6171551" y="4891790"/>
                  <a:pt x="6150193" y="4906124"/>
                  <a:pt x="6142846" y="4917459"/>
                </a:cubicBezTo>
                <a:cubicBezTo>
                  <a:pt x="6139172" y="4923130"/>
                  <a:pt x="6144842" y="4926804"/>
                  <a:pt x="6136497" y="4933470"/>
                </a:cubicBezTo>
                <a:cubicBezTo>
                  <a:pt x="6137495" y="4938141"/>
                  <a:pt x="6124481" y="4945806"/>
                  <a:pt x="6117135" y="4957143"/>
                </a:cubicBezTo>
                <a:cubicBezTo>
                  <a:pt x="6106115" y="4974149"/>
                  <a:pt x="6096093" y="4995828"/>
                  <a:pt x="6085074" y="5012834"/>
                </a:cubicBezTo>
                <a:cubicBezTo>
                  <a:pt x="6070383" y="5035511"/>
                  <a:pt x="6071379" y="5040181"/>
                  <a:pt x="6052017" y="5063855"/>
                </a:cubicBezTo>
                <a:cubicBezTo>
                  <a:pt x="6019957" y="5119547"/>
                  <a:pt x="5963543" y="5175556"/>
                  <a:pt x="5949849" y="5202903"/>
                </a:cubicBezTo>
                <a:cubicBezTo>
                  <a:pt x="5935836" y="5205898"/>
                  <a:pt x="5926811" y="5232245"/>
                  <a:pt x="5919467" y="5243586"/>
                </a:cubicBezTo>
                <a:cubicBezTo>
                  <a:pt x="5922141" y="5233244"/>
                  <a:pt x="5918469" y="5238913"/>
                  <a:pt x="5913797" y="5239912"/>
                </a:cubicBezTo>
                <a:cubicBezTo>
                  <a:pt x="5888085" y="5279594"/>
                  <a:pt x="5840696" y="5309255"/>
                  <a:pt x="5798296" y="5362272"/>
                </a:cubicBezTo>
                <a:cubicBezTo>
                  <a:pt x="5783605" y="5384947"/>
                  <a:pt x="5795621" y="5372612"/>
                  <a:pt x="5770589" y="5392612"/>
                </a:cubicBezTo>
                <a:cubicBezTo>
                  <a:pt x="5753900" y="5405947"/>
                  <a:pt x="5742883" y="5422953"/>
                  <a:pt x="5726193" y="5436286"/>
                </a:cubicBezTo>
                <a:cubicBezTo>
                  <a:pt x="5668782" y="5487625"/>
                  <a:pt x="5610372" y="5534294"/>
                  <a:pt x="5560309" y="5574296"/>
                </a:cubicBezTo>
                <a:cubicBezTo>
                  <a:pt x="5539947" y="5593298"/>
                  <a:pt x="5522261" y="5601962"/>
                  <a:pt x="5511241" y="5618968"/>
                </a:cubicBezTo>
                <a:cubicBezTo>
                  <a:pt x="5506569" y="5619967"/>
                  <a:pt x="5506569" y="5619967"/>
                  <a:pt x="5501899" y="5620964"/>
                </a:cubicBezTo>
                <a:cubicBezTo>
                  <a:pt x="5497229" y="5621963"/>
                  <a:pt x="5483216" y="5624956"/>
                  <a:pt x="5462853" y="5643958"/>
                </a:cubicBezTo>
                <a:cubicBezTo>
                  <a:pt x="5454509" y="5650624"/>
                  <a:pt x="5442491" y="5662962"/>
                  <a:pt x="5434147" y="5669628"/>
                </a:cubicBezTo>
                <a:cubicBezTo>
                  <a:pt x="5395101" y="5692624"/>
                  <a:pt x="5346715" y="5717613"/>
                  <a:pt x="5335695" y="5734620"/>
                </a:cubicBezTo>
                <a:cubicBezTo>
                  <a:pt x="5342043" y="5718611"/>
                  <a:pt x="5291979" y="5758613"/>
                  <a:pt x="5279961" y="5770948"/>
                </a:cubicBezTo>
                <a:cubicBezTo>
                  <a:pt x="5260279" y="5770269"/>
                  <a:pt x="5232571" y="5800610"/>
                  <a:pt x="5196201" y="5813264"/>
                </a:cubicBezTo>
                <a:cubicBezTo>
                  <a:pt x="5191531" y="5814263"/>
                  <a:pt x="5198197" y="5822607"/>
                  <a:pt x="5184185" y="5825600"/>
                </a:cubicBezTo>
                <a:cubicBezTo>
                  <a:pt x="5173845" y="5822925"/>
                  <a:pt x="5143143" y="5839253"/>
                  <a:pt x="5148811" y="5842926"/>
                </a:cubicBezTo>
                <a:cubicBezTo>
                  <a:pt x="5132803" y="5836578"/>
                  <a:pt x="5108769" y="5861249"/>
                  <a:pt x="5098429" y="5858574"/>
                </a:cubicBezTo>
                <a:cubicBezTo>
                  <a:pt x="5100425" y="5867915"/>
                  <a:pt x="5096752" y="5873584"/>
                  <a:pt x="5093078" y="5879254"/>
                </a:cubicBezTo>
                <a:cubicBezTo>
                  <a:pt x="5084733" y="5885921"/>
                  <a:pt x="5080063" y="5886918"/>
                  <a:pt x="5071717" y="5893584"/>
                </a:cubicBezTo>
                <a:cubicBezTo>
                  <a:pt x="5041017" y="5909914"/>
                  <a:pt x="4999977" y="5923566"/>
                  <a:pt x="4963607" y="5936220"/>
                </a:cubicBezTo>
                <a:cubicBezTo>
                  <a:pt x="4954263" y="5938216"/>
                  <a:pt x="4943924" y="5935541"/>
                  <a:pt x="4943924" y="5935541"/>
                </a:cubicBezTo>
                <a:cubicBezTo>
                  <a:pt x="4940250" y="5941210"/>
                  <a:pt x="4935579" y="5942209"/>
                  <a:pt x="4931907" y="5947877"/>
                </a:cubicBezTo>
                <a:cubicBezTo>
                  <a:pt x="4927236" y="5948876"/>
                  <a:pt x="4927236" y="5948876"/>
                  <a:pt x="4927236" y="5948876"/>
                </a:cubicBezTo>
                <a:cubicBezTo>
                  <a:pt x="4892542" y="5946518"/>
                  <a:pt x="4848827" y="5970511"/>
                  <a:pt x="4813453" y="5987836"/>
                </a:cubicBezTo>
                <a:cubicBezTo>
                  <a:pt x="4812455" y="5983165"/>
                  <a:pt x="4812455" y="5983165"/>
                  <a:pt x="4812455" y="5983165"/>
                </a:cubicBezTo>
                <a:cubicBezTo>
                  <a:pt x="4797445" y="5981489"/>
                  <a:pt x="4796766" y="6001171"/>
                  <a:pt x="4789099" y="5988156"/>
                </a:cubicBezTo>
                <a:cubicBezTo>
                  <a:pt x="4765746" y="5993144"/>
                  <a:pt x="4781755" y="5999492"/>
                  <a:pt x="4763071" y="6003484"/>
                </a:cubicBezTo>
                <a:cubicBezTo>
                  <a:pt x="4762072" y="5998814"/>
                  <a:pt x="4752731" y="6000810"/>
                  <a:pt x="4747061" y="5997136"/>
                </a:cubicBezTo>
                <a:cubicBezTo>
                  <a:pt x="4730373" y="6010470"/>
                  <a:pt x="4711689" y="6014462"/>
                  <a:pt x="4687335" y="6014782"/>
                </a:cubicBezTo>
                <a:cubicBezTo>
                  <a:pt x="4680987" y="6030790"/>
                  <a:pt x="4650965" y="6027436"/>
                  <a:pt x="4642621" y="6034102"/>
                </a:cubicBezTo>
                <a:cubicBezTo>
                  <a:pt x="4641623" y="6029431"/>
                  <a:pt x="4636952" y="6030429"/>
                  <a:pt x="4636952" y="6030429"/>
                </a:cubicBezTo>
                <a:cubicBezTo>
                  <a:pt x="4610921" y="6045759"/>
                  <a:pt x="4586569" y="6046077"/>
                  <a:pt x="4563214" y="6051067"/>
                </a:cubicBezTo>
                <a:cubicBezTo>
                  <a:pt x="4558541" y="6052066"/>
                  <a:pt x="4553871" y="6053063"/>
                  <a:pt x="4553871" y="6053063"/>
                </a:cubicBezTo>
                <a:cubicBezTo>
                  <a:pt x="4552873" y="6048393"/>
                  <a:pt x="4552873" y="6048393"/>
                  <a:pt x="4552873" y="6048393"/>
                </a:cubicBezTo>
                <a:cubicBezTo>
                  <a:pt x="4551875" y="6043722"/>
                  <a:pt x="4547205" y="6044719"/>
                  <a:pt x="4547205" y="6044719"/>
                </a:cubicBezTo>
                <a:cubicBezTo>
                  <a:pt x="4542534" y="6045718"/>
                  <a:pt x="4543531" y="6050388"/>
                  <a:pt x="4543531" y="6050388"/>
                </a:cubicBezTo>
                <a:cubicBezTo>
                  <a:pt x="4528521" y="6048711"/>
                  <a:pt x="4517502" y="6065717"/>
                  <a:pt x="4494145" y="6070708"/>
                </a:cubicBezTo>
                <a:cubicBezTo>
                  <a:pt x="4511832" y="6062045"/>
                  <a:pt x="4481809" y="6058690"/>
                  <a:pt x="4478137" y="6064359"/>
                </a:cubicBezTo>
                <a:cubicBezTo>
                  <a:pt x="4487478" y="6062363"/>
                  <a:pt x="4488477" y="6067034"/>
                  <a:pt x="4479134" y="6069030"/>
                </a:cubicBezTo>
                <a:cubicBezTo>
                  <a:pt x="4482808" y="6063362"/>
                  <a:pt x="4464125" y="6067353"/>
                  <a:pt x="4459453" y="6068351"/>
                </a:cubicBezTo>
                <a:cubicBezTo>
                  <a:pt x="4461447" y="6077694"/>
                  <a:pt x="4450111" y="6070346"/>
                  <a:pt x="4432425" y="6079010"/>
                </a:cubicBezTo>
                <a:cubicBezTo>
                  <a:pt x="4444441" y="6066673"/>
                  <a:pt x="4417414" y="6077333"/>
                  <a:pt x="4404399" y="6084998"/>
                </a:cubicBezTo>
                <a:cubicBezTo>
                  <a:pt x="4399727" y="6085995"/>
                  <a:pt x="4399727" y="6085995"/>
                  <a:pt x="4394059" y="6082323"/>
                </a:cubicBezTo>
                <a:cubicBezTo>
                  <a:pt x="4389386" y="6083320"/>
                  <a:pt x="4384716" y="6084319"/>
                  <a:pt x="4379047" y="6080645"/>
                </a:cubicBezTo>
                <a:cubicBezTo>
                  <a:pt x="4379047" y="6080645"/>
                  <a:pt x="4374376" y="6081644"/>
                  <a:pt x="4374376" y="6081644"/>
                </a:cubicBezTo>
                <a:cubicBezTo>
                  <a:pt x="4345352" y="6082961"/>
                  <a:pt x="4318323" y="6093619"/>
                  <a:pt x="4292971" y="6089266"/>
                </a:cubicBezTo>
                <a:cubicBezTo>
                  <a:pt x="4266943" y="6104597"/>
                  <a:pt x="4215243" y="6091221"/>
                  <a:pt x="4193882" y="6105553"/>
                </a:cubicBezTo>
                <a:cubicBezTo>
                  <a:pt x="4189212" y="6106550"/>
                  <a:pt x="4189212" y="6106550"/>
                  <a:pt x="4184541" y="6107549"/>
                </a:cubicBezTo>
                <a:cubicBezTo>
                  <a:pt x="4183543" y="6102876"/>
                  <a:pt x="4183543" y="6102876"/>
                  <a:pt x="4178872" y="6103875"/>
                </a:cubicBezTo>
                <a:cubicBezTo>
                  <a:pt x="4178872" y="6103875"/>
                  <a:pt x="4174201" y="6104874"/>
                  <a:pt x="4174201" y="6104874"/>
                </a:cubicBezTo>
                <a:cubicBezTo>
                  <a:pt x="4168532" y="6101200"/>
                  <a:pt x="4149847" y="6105192"/>
                  <a:pt x="4146175" y="6110861"/>
                </a:cubicBezTo>
                <a:cubicBezTo>
                  <a:pt x="4146175" y="6110861"/>
                  <a:pt x="4141503" y="6111859"/>
                  <a:pt x="4141503" y="6111859"/>
                </a:cubicBezTo>
                <a:cubicBezTo>
                  <a:pt x="4135835" y="6108185"/>
                  <a:pt x="4135835" y="6108185"/>
                  <a:pt x="4135835" y="6108185"/>
                </a:cubicBezTo>
                <a:cubicBezTo>
                  <a:pt x="4131163" y="6109183"/>
                  <a:pt x="4131163" y="6109183"/>
                  <a:pt x="4131163" y="6109183"/>
                </a:cubicBezTo>
                <a:cubicBezTo>
                  <a:pt x="4117151" y="6112178"/>
                  <a:pt x="4102139" y="6110500"/>
                  <a:pt x="4092798" y="6112497"/>
                </a:cubicBezTo>
                <a:cubicBezTo>
                  <a:pt x="4092798" y="6112497"/>
                  <a:pt x="4087129" y="6108823"/>
                  <a:pt x="4082458" y="6109821"/>
                </a:cubicBezTo>
                <a:cubicBezTo>
                  <a:pt x="4083455" y="6114492"/>
                  <a:pt x="4058104" y="6110139"/>
                  <a:pt x="4052435" y="6106468"/>
                </a:cubicBezTo>
                <a:cubicBezTo>
                  <a:pt x="4053433" y="6111138"/>
                  <a:pt x="4053433" y="6111138"/>
                  <a:pt x="4053433" y="6111138"/>
                </a:cubicBezTo>
                <a:cubicBezTo>
                  <a:pt x="4048763" y="6112135"/>
                  <a:pt x="4048763" y="6112135"/>
                  <a:pt x="4043093" y="6108462"/>
                </a:cubicBezTo>
                <a:cubicBezTo>
                  <a:pt x="4050100" y="6106966"/>
                  <a:pt x="4051017" y="6105549"/>
                  <a:pt x="4049935" y="6103338"/>
                </a:cubicBezTo>
                <a:lnTo>
                  <a:pt x="4045742" y="6095312"/>
                </a:lnTo>
                <a:lnTo>
                  <a:pt x="4059782" y="6095129"/>
                </a:lnTo>
                <a:cubicBezTo>
                  <a:pt x="4093477" y="6092815"/>
                  <a:pt x="4160866" y="6088185"/>
                  <a:pt x="4208575" y="6082877"/>
                </a:cubicBezTo>
                <a:cubicBezTo>
                  <a:pt x="4337687" y="6069945"/>
                  <a:pt x="4461129" y="6053340"/>
                  <a:pt x="4574233" y="6034059"/>
                </a:cubicBezTo>
                <a:cubicBezTo>
                  <a:pt x="4590921" y="6020727"/>
                  <a:pt x="4639627" y="6020089"/>
                  <a:pt x="4653639" y="6017096"/>
                </a:cubicBezTo>
                <a:cubicBezTo>
                  <a:pt x="4653639" y="6017096"/>
                  <a:pt x="4661985" y="6010429"/>
                  <a:pt x="4666657" y="6009430"/>
                </a:cubicBezTo>
                <a:cubicBezTo>
                  <a:pt x="4666657" y="6009430"/>
                  <a:pt x="4666657" y="6009430"/>
                  <a:pt x="4671326" y="6008432"/>
                </a:cubicBezTo>
                <a:cubicBezTo>
                  <a:pt x="4671326" y="6008432"/>
                  <a:pt x="4671326" y="6008432"/>
                  <a:pt x="4680669" y="6006436"/>
                </a:cubicBezTo>
                <a:cubicBezTo>
                  <a:pt x="4707697" y="5995778"/>
                  <a:pt x="4741392" y="5993462"/>
                  <a:pt x="4777762" y="5980809"/>
                </a:cubicBezTo>
                <a:cubicBezTo>
                  <a:pt x="4810460" y="5973824"/>
                  <a:pt x="4872861" y="5945840"/>
                  <a:pt x="4917575" y="5926517"/>
                </a:cubicBezTo>
                <a:cubicBezTo>
                  <a:pt x="4957619" y="5908194"/>
                  <a:pt x="5003331" y="5893543"/>
                  <a:pt x="5024691" y="5879212"/>
                </a:cubicBezTo>
                <a:cubicBezTo>
                  <a:pt x="5042377" y="5870549"/>
                  <a:pt x="5031038" y="5863204"/>
                  <a:pt x="5063735" y="5856218"/>
                </a:cubicBezTo>
                <a:cubicBezTo>
                  <a:pt x="5064733" y="5860888"/>
                  <a:pt x="5069405" y="5859891"/>
                  <a:pt x="5078746" y="5857895"/>
                </a:cubicBezTo>
                <a:cubicBezTo>
                  <a:pt x="5082420" y="5852226"/>
                  <a:pt x="5081423" y="5847555"/>
                  <a:pt x="5094437" y="5839890"/>
                </a:cubicBezTo>
                <a:cubicBezTo>
                  <a:pt x="5103779" y="5837894"/>
                  <a:pt x="5117791" y="5834899"/>
                  <a:pt x="5130807" y="5827235"/>
                </a:cubicBezTo>
                <a:cubicBezTo>
                  <a:pt x="5174523" y="5803242"/>
                  <a:pt x="5227582" y="5777255"/>
                  <a:pt x="5253613" y="5761925"/>
                </a:cubicBezTo>
                <a:cubicBezTo>
                  <a:pt x="5266627" y="5754260"/>
                  <a:pt x="5265629" y="5749589"/>
                  <a:pt x="5273974" y="5742921"/>
                </a:cubicBezTo>
                <a:cubicBezTo>
                  <a:pt x="5310345" y="5730267"/>
                  <a:pt x="5356737" y="5695935"/>
                  <a:pt x="5398457" y="5662600"/>
                </a:cubicBezTo>
                <a:cubicBezTo>
                  <a:pt x="5441175" y="5633938"/>
                  <a:pt x="5478225" y="5601601"/>
                  <a:pt x="5508927" y="5585273"/>
                </a:cubicBezTo>
                <a:cubicBezTo>
                  <a:pt x="5503258" y="5581600"/>
                  <a:pt x="5507928" y="5580601"/>
                  <a:pt x="5516272" y="5573935"/>
                </a:cubicBezTo>
                <a:cubicBezTo>
                  <a:pt x="5512598" y="5579604"/>
                  <a:pt x="5513597" y="5584275"/>
                  <a:pt x="5517271" y="5578605"/>
                </a:cubicBezTo>
                <a:cubicBezTo>
                  <a:pt x="5520943" y="5572937"/>
                  <a:pt x="5576677" y="5536610"/>
                  <a:pt x="5566338" y="5533934"/>
                </a:cubicBezTo>
                <a:cubicBezTo>
                  <a:pt x="5586699" y="5514930"/>
                  <a:pt x="5597039" y="5517607"/>
                  <a:pt x="5597039" y="5517607"/>
                </a:cubicBezTo>
                <a:cubicBezTo>
                  <a:pt x="5612731" y="5499602"/>
                  <a:pt x="5596041" y="5512935"/>
                  <a:pt x="5590371" y="5509261"/>
                </a:cubicBezTo>
                <a:cubicBezTo>
                  <a:pt x="5610733" y="5490259"/>
                  <a:pt x="5610733" y="5490259"/>
                  <a:pt x="5610733" y="5490259"/>
                </a:cubicBezTo>
                <a:cubicBezTo>
                  <a:pt x="5604385" y="5506268"/>
                  <a:pt x="5621073" y="5492935"/>
                  <a:pt x="5625744" y="5491937"/>
                </a:cubicBezTo>
                <a:cubicBezTo>
                  <a:pt x="5639440" y="5464590"/>
                  <a:pt x="5687825" y="5439599"/>
                  <a:pt x="5718210" y="5398918"/>
                </a:cubicBezTo>
                <a:cubicBezTo>
                  <a:pt x="5722880" y="5397921"/>
                  <a:pt x="5721883" y="5393250"/>
                  <a:pt x="5726553" y="5392252"/>
                </a:cubicBezTo>
                <a:cubicBezTo>
                  <a:pt x="5731224" y="5391254"/>
                  <a:pt x="5730227" y="5386582"/>
                  <a:pt x="5730227" y="5386582"/>
                </a:cubicBezTo>
                <a:cubicBezTo>
                  <a:pt x="5733899" y="5380915"/>
                  <a:pt x="5729229" y="5381912"/>
                  <a:pt x="5725555" y="5387581"/>
                </a:cubicBezTo>
                <a:cubicBezTo>
                  <a:pt x="5725555" y="5387581"/>
                  <a:pt x="5725555" y="5387581"/>
                  <a:pt x="5720884" y="5388578"/>
                </a:cubicBezTo>
                <a:cubicBezTo>
                  <a:pt x="5760609" y="5345901"/>
                  <a:pt x="5786639" y="5330572"/>
                  <a:pt x="5821693" y="5288895"/>
                </a:cubicBezTo>
                <a:cubicBezTo>
                  <a:pt x="5827363" y="5292568"/>
                  <a:pt x="5831035" y="5286898"/>
                  <a:pt x="5836704" y="5290572"/>
                </a:cubicBezTo>
                <a:cubicBezTo>
                  <a:pt x="5883775" y="5236557"/>
                  <a:pt x="5935517" y="5181544"/>
                  <a:pt x="5981591" y="5122858"/>
                </a:cubicBezTo>
                <a:cubicBezTo>
                  <a:pt x="6032334" y="5063177"/>
                  <a:pt x="6077409" y="4999820"/>
                  <a:pt x="6118812" y="4942132"/>
                </a:cubicBezTo>
                <a:cubicBezTo>
                  <a:pt x="6104798" y="4945127"/>
                  <a:pt x="6093101" y="4981814"/>
                  <a:pt x="6076412" y="4995149"/>
                </a:cubicBezTo>
                <a:cubicBezTo>
                  <a:pt x="6077409" y="4999820"/>
                  <a:pt x="6068067" y="5001815"/>
                  <a:pt x="6063397" y="5002813"/>
                </a:cubicBezTo>
                <a:cubicBezTo>
                  <a:pt x="6036685" y="5037826"/>
                  <a:pt x="6002631" y="5084175"/>
                  <a:pt x="5966579" y="5121182"/>
                </a:cubicBezTo>
                <a:cubicBezTo>
                  <a:pt x="5927851" y="5168529"/>
                  <a:pt x="5885453" y="5221546"/>
                  <a:pt x="5844729" y="5259552"/>
                </a:cubicBezTo>
                <a:cubicBezTo>
                  <a:pt x="5840058" y="5260549"/>
                  <a:pt x="5827043" y="5268214"/>
                  <a:pt x="5827043" y="5268214"/>
                </a:cubicBezTo>
                <a:cubicBezTo>
                  <a:pt x="5803009" y="5292886"/>
                  <a:pt x="5779973" y="5322229"/>
                  <a:pt x="5759611" y="5341232"/>
                </a:cubicBezTo>
                <a:cubicBezTo>
                  <a:pt x="5754940" y="5342230"/>
                  <a:pt x="5758613" y="5336560"/>
                  <a:pt x="5750269" y="5343228"/>
                </a:cubicBezTo>
                <a:cubicBezTo>
                  <a:pt x="5754940" y="5342230"/>
                  <a:pt x="5751266" y="5347898"/>
                  <a:pt x="5752265" y="5352569"/>
                </a:cubicBezTo>
                <a:cubicBezTo>
                  <a:pt x="5719885" y="5383909"/>
                  <a:pt x="5685513" y="5405904"/>
                  <a:pt x="5656807" y="5431574"/>
                </a:cubicBezTo>
                <a:cubicBezTo>
                  <a:pt x="5660479" y="5425905"/>
                  <a:pt x="5665151" y="5424908"/>
                  <a:pt x="5668823" y="5419239"/>
                </a:cubicBezTo>
                <a:cubicBezTo>
                  <a:pt x="5688186" y="5395564"/>
                  <a:pt x="5708548" y="5376562"/>
                  <a:pt x="5700204" y="5383229"/>
                </a:cubicBezTo>
                <a:cubicBezTo>
                  <a:pt x="5720565" y="5364226"/>
                  <a:pt x="5743601" y="5334884"/>
                  <a:pt x="5759291" y="5316879"/>
                </a:cubicBezTo>
                <a:cubicBezTo>
                  <a:pt x="5762965" y="5311210"/>
                  <a:pt x="5762965" y="5311210"/>
                  <a:pt x="5767637" y="5310212"/>
                </a:cubicBezTo>
                <a:cubicBezTo>
                  <a:pt x="5764961" y="5320552"/>
                  <a:pt x="5774982" y="5298873"/>
                  <a:pt x="5776978" y="5308215"/>
                </a:cubicBezTo>
                <a:cubicBezTo>
                  <a:pt x="5784325" y="5296878"/>
                  <a:pt x="5791671" y="5285539"/>
                  <a:pt x="5795344" y="5279871"/>
                </a:cubicBezTo>
                <a:cubicBezTo>
                  <a:pt x="5807361" y="5267535"/>
                  <a:pt x="5815704" y="5260867"/>
                  <a:pt x="5823052" y="5249530"/>
                </a:cubicBezTo>
                <a:cubicBezTo>
                  <a:pt x="5843414" y="5230528"/>
                  <a:pt x="5868445" y="5210527"/>
                  <a:pt x="5876789" y="5203859"/>
                </a:cubicBezTo>
                <a:cubicBezTo>
                  <a:pt x="5872119" y="5204858"/>
                  <a:pt x="5875791" y="5199189"/>
                  <a:pt x="5875791" y="5199189"/>
                </a:cubicBezTo>
                <a:cubicBezTo>
                  <a:pt x="5879465" y="5193519"/>
                  <a:pt x="5883139" y="5187851"/>
                  <a:pt x="5891483" y="5181185"/>
                </a:cubicBezTo>
                <a:cubicBezTo>
                  <a:pt x="5891483" y="5181185"/>
                  <a:pt x="5896154" y="5180186"/>
                  <a:pt x="5895155" y="5175515"/>
                </a:cubicBezTo>
                <a:cubicBezTo>
                  <a:pt x="5907171" y="5163179"/>
                  <a:pt x="5919189" y="5150844"/>
                  <a:pt x="5926536" y="5139505"/>
                </a:cubicBezTo>
                <a:cubicBezTo>
                  <a:pt x="5938553" y="5127170"/>
                  <a:pt x="5951567" y="5119504"/>
                  <a:pt x="5942227" y="5121500"/>
                </a:cubicBezTo>
                <a:cubicBezTo>
                  <a:pt x="5953245" y="5104494"/>
                  <a:pt x="5968936" y="5086488"/>
                  <a:pt x="5989296" y="5067486"/>
                </a:cubicBezTo>
                <a:cubicBezTo>
                  <a:pt x="5992970" y="5061817"/>
                  <a:pt x="6000317" y="5050480"/>
                  <a:pt x="6008661" y="5043813"/>
                </a:cubicBezTo>
                <a:cubicBezTo>
                  <a:pt x="6008661" y="5043813"/>
                  <a:pt x="6013332" y="5042815"/>
                  <a:pt x="6013332" y="5042815"/>
                </a:cubicBezTo>
                <a:cubicBezTo>
                  <a:pt x="6012333" y="5038142"/>
                  <a:pt x="6017005" y="5037145"/>
                  <a:pt x="6017005" y="5037145"/>
                </a:cubicBezTo>
                <a:cubicBezTo>
                  <a:pt x="6016007" y="5032475"/>
                  <a:pt x="6016007" y="5032475"/>
                  <a:pt x="6016007" y="5032475"/>
                </a:cubicBezTo>
                <a:cubicBezTo>
                  <a:pt x="6016007" y="5032475"/>
                  <a:pt x="6016007" y="5032475"/>
                  <a:pt x="6020679" y="5031478"/>
                </a:cubicBezTo>
                <a:cubicBezTo>
                  <a:pt x="6047387" y="4996466"/>
                  <a:pt x="6074096" y="4961453"/>
                  <a:pt x="6092463" y="4933109"/>
                </a:cubicBezTo>
                <a:cubicBezTo>
                  <a:pt x="6097135" y="4932111"/>
                  <a:pt x="6101805" y="4931113"/>
                  <a:pt x="6100805" y="4926443"/>
                </a:cubicBezTo>
                <a:cubicBezTo>
                  <a:pt x="6105477" y="4925444"/>
                  <a:pt x="6105477" y="4925444"/>
                  <a:pt x="6105477" y="4925444"/>
                </a:cubicBezTo>
                <a:cubicBezTo>
                  <a:pt x="6105477" y="4925444"/>
                  <a:pt x="6110149" y="4924445"/>
                  <a:pt x="6109151" y="4919775"/>
                </a:cubicBezTo>
                <a:cubicBezTo>
                  <a:pt x="6108152" y="4915104"/>
                  <a:pt x="6108152" y="4915104"/>
                  <a:pt x="6108152" y="4915104"/>
                </a:cubicBezTo>
                <a:cubicBezTo>
                  <a:pt x="6119173" y="4898096"/>
                  <a:pt x="6145882" y="4863086"/>
                  <a:pt x="6132867" y="4870749"/>
                </a:cubicBezTo>
                <a:cubicBezTo>
                  <a:pt x="6132867" y="4870749"/>
                  <a:pt x="6132867" y="4870749"/>
                  <a:pt x="6136541" y="4865082"/>
                </a:cubicBezTo>
                <a:cubicBezTo>
                  <a:pt x="6141211" y="4864083"/>
                  <a:pt x="6139215" y="4854742"/>
                  <a:pt x="6139215" y="4854742"/>
                </a:cubicBezTo>
                <a:lnTo>
                  <a:pt x="6130068" y="4856695"/>
                </a:lnTo>
                <a:lnTo>
                  <a:pt x="6137803" y="4845276"/>
                </a:lnTo>
                <a:lnTo>
                  <a:pt x="6138892" y="4830440"/>
                </a:lnTo>
                <a:lnTo>
                  <a:pt x="6138972" y="4830325"/>
                </a:lnTo>
                <a:lnTo>
                  <a:pt x="6153373" y="4818137"/>
                </a:lnTo>
                <a:cubicBezTo>
                  <a:pt x="6156921" y="4811884"/>
                  <a:pt x="6160097" y="4803880"/>
                  <a:pt x="6165606" y="4795377"/>
                </a:cubicBezTo>
                <a:cubicBezTo>
                  <a:pt x="6165606" y="4795377"/>
                  <a:pt x="6170277" y="4794378"/>
                  <a:pt x="6170277" y="4794378"/>
                </a:cubicBezTo>
                <a:cubicBezTo>
                  <a:pt x="6169280" y="4789708"/>
                  <a:pt x="6173950" y="4788710"/>
                  <a:pt x="6169280" y="4789708"/>
                </a:cubicBezTo>
                <a:cubicBezTo>
                  <a:pt x="6169280" y="4789708"/>
                  <a:pt x="6169280" y="4789708"/>
                  <a:pt x="6168281" y="4785037"/>
                </a:cubicBezTo>
                <a:cubicBezTo>
                  <a:pt x="6171954" y="4779368"/>
                  <a:pt x="6176625" y="4778371"/>
                  <a:pt x="6181297" y="4777372"/>
                </a:cubicBezTo>
                <a:cubicBezTo>
                  <a:pt x="6177623" y="4783041"/>
                  <a:pt x="6177623" y="4783041"/>
                  <a:pt x="6177623" y="4783041"/>
                </a:cubicBezTo>
                <a:cubicBezTo>
                  <a:pt x="6173950" y="4788710"/>
                  <a:pt x="6174949" y="4793381"/>
                  <a:pt x="6174949" y="4793381"/>
                </a:cubicBezTo>
                <a:cubicBezTo>
                  <a:pt x="6179619" y="4792384"/>
                  <a:pt x="6184290" y="4791385"/>
                  <a:pt x="6183293" y="4786714"/>
                </a:cubicBezTo>
                <a:cubicBezTo>
                  <a:pt x="6187964" y="4785716"/>
                  <a:pt x="6187964" y="4785716"/>
                  <a:pt x="6187964" y="4785716"/>
                </a:cubicBezTo>
                <a:cubicBezTo>
                  <a:pt x="6188961" y="4790387"/>
                  <a:pt x="6168599" y="4809391"/>
                  <a:pt x="6174269" y="4813062"/>
                </a:cubicBezTo>
                <a:cubicBezTo>
                  <a:pt x="6206328" y="4757371"/>
                  <a:pt x="6251403" y="4694016"/>
                  <a:pt x="6287136" y="4632654"/>
                </a:cubicBezTo>
                <a:cubicBezTo>
                  <a:pt x="6290809" y="4626985"/>
                  <a:pt x="6293485" y="4616645"/>
                  <a:pt x="6297159" y="4610975"/>
                </a:cubicBezTo>
                <a:cubicBezTo>
                  <a:pt x="6296160" y="4606305"/>
                  <a:pt x="6297159" y="4610975"/>
                  <a:pt x="6300830" y="4605308"/>
                </a:cubicBezTo>
                <a:cubicBezTo>
                  <a:pt x="6329219" y="4555284"/>
                  <a:pt x="6359283" y="4490251"/>
                  <a:pt x="6383677" y="4421545"/>
                </a:cubicBezTo>
                <a:cubicBezTo>
                  <a:pt x="6387351" y="4415875"/>
                  <a:pt x="6392021" y="4414877"/>
                  <a:pt x="6391023" y="4410207"/>
                </a:cubicBezTo>
                <a:cubicBezTo>
                  <a:pt x="6392021" y="4414877"/>
                  <a:pt x="6393019" y="4419549"/>
                  <a:pt x="6384674" y="4426216"/>
                </a:cubicBezTo>
                <a:cubicBezTo>
                  <a:pt x="6389347" y="4425217"/>
                  <a:pt x="6390344" y="4429887"/>
                  <a:pt x="6386671" y="4435557"/>
                </a:cubicBezTo>
                <a:cubicBezTo>
                  <a:pt x="6381003" y="4431885"/>
                  <a:pt x="6380323" y="4451566"/>
                  <a:pt x="6381321" y="4456237"/>
                </a:cubicBezTo>
                <a:cubicBezTo>
                  <a:pt x="6381321" y="4456237"/>
                  <a:pt x="6376649" y="4457235"/>
                  <a:pt x="6377647" y="4461907"/>
                </a:cubicBezTo>
                <a:cubicBezTo>
                  <a:pt x="6377647" y="4461907"/>
                  <a:pt x="6378645" y="4466577"/>
                  <a:pt x="6378645" y="4466577"/>
                </a:cubicBezTo>
                <a:cubicBezTo>
                  <a:pt x="6376968" y="4481587"/>
                  <a:pt x="6365269" y="4518277"/>
                  <a:pt x="6368942" y="4512608"/>
                </a:cubicBezTo>
                <a:cubicBezTo>
                  <a:pt x="6367945" y="4507937"/>
                  <a:pt x="6372616" y="4506940"/>
                  <a:pt x="6371617" y="4502267"/>
                </a:cubicBezTo>
                <a:cubicBezTo>
                  <a:pt x="6372616" y="4506940"/>
                  <a:pt x="6373613" y="4511611"/>
                  <a:pt x="6373613" y="4511611"/>
                </a:cubicBezTo>
                <a:cubicBezTo>
                  <a:pt x="6373613" y="4511611"/>
                  <a:pt x="6378285" y="4510612"/>
                  <a:pt x="6381957" y="4504944"/>
                </a:cubicBezTo>
                <a:cubicBezTo>
                  <a:pt x="6381957" y="4504944"/>
                  <a:pt x="6381957" y="4504944"/>
                  <a:pt x="6382956" y="4509615"/>
                </a:cubicBezTo>
                <a:cubicBezTo>
                  <a:pt x="6382956" y="4509615"/>
                  <a:pt x="6378285" y="4510612"/>
                  <a:pt x="6379282" y="4515282"/>
                </a:cubicBezTo>
                <a:cubicBezTo>
                  <a:pt x="6379282" y="4515282"/>
                  <a:pt x="6379282" y="4515282"/>
                  <a:pt x="6380281" y="4519954"/>
                </a:cubicBezTo>
                <a:cubicBezTo>
                  <a:pt x="6373933" y="4535964"/>
                  <a:pt x="6371258" y="4546302"/>
                  <a:pt x="6372255" y="4550974"/>
                </a:cubicBezTo>
                <a:cubicBezTo>
                  <a:pt x="6373253" y="4555646"/>
                  <a:pt x="6373253" y="4555646"/>
                  <a:pt x="6373253" y="4555646"/>
                </a:cubicBezTo>
                <a:cubicBezTo>
                  <a:pt x="6373253" y="4555646"/>
                  <a:pt x="6373253" y="4555646"/>
                  <a:pt x="6376927" y="4549976"/>
                </a:cubicBezTo>
                <a:cubicBezTo>
                  <a:pt x="6373253" y="4555646"/>
                  <a:pt x="6377924" y="4554648"/>
                  <a:pt x="6381598" y="4548979"/>
                </a:cubicBezTo>
                <a:cubicBezTo>
                  <a:pt x="6365227" y="4586665"/>
                  <a:pt x="6360875" y="4612016"/>
                  <a:pt x="6352849" y="4643036"/>
                </a:cubicBezTo>
                <a:cubicBezTo>
                  <a:pt x="6343827" y="4669385"/>
                  <a:pt x="6334803" y="4695734"/>
                  <a:pt x="6318434" y="4733420"/>
                </a:cubicBezTo>
                <a:cubicBezTo>
                  <a:pt x="6322107" y="4727751"/>
                  <a:pt x="6323104" y="4732422"/>
                  <a:pt x="6319431" y="4738091"/>
                </a:cubicBezTo>
                <a:cubicBezTo>
                  <a:pt x="6319431" y="4738091"/>
                  <a:pt x="6319431" y="4738091"/>
                  <a:pt x="6314760" y="4739090"/>
                </a:cubicBezTo>
                <a:cubicBezTo>
                  <a:pt x="6314760" y="4739090"/>
                  <a:pt x="6315757" y="4743761"/>
                  <a:pt x="6315757" y="4743761"/>
                </a:cubicBezTo>
                <a:cubicBezTo>
                  <a:pt x="6312085" y="4749430"/>
                  <a:pt x="6312085" y="4749430"/>
                  <a:pt x="6312085" y="4749430"/>
                </a:cubicBezTo>
                <a:cubicBezTo>
                  <a:pt x="6305737" y="4765438"/>
                  <a:pt x="6305737" y="4765438"/>
                  <a:pt x="6305737" y="4765438"/>
                </a:cubicBezTo>
                <a:cubicBezTo>
                  <a:pt x="6310409" y="4764441"/>
                  <a:pt x="6306735" y="4770110"/>
                  <a:pt x="6307733" y="4774781"/>
                </a:cubicBezTo>
                <a:cubicBezTo>
                  <a:pt x="6315079" y="4763444"/>
                  <a:pt x="6310409" y="4764441"/>
                  <a:pt x="6313083" y="4754099"/>
                </a:cubicBezTo>
                <a:cubicBezTo>
                  <a:pt x="6313083" y="4754099"/>
                  <a:pt x="6317755" y="4753102"/>
                  <a:pt x="6317755" y="4753102"/>
                </a:cubicBezTo>
                <a:cubicBezTo>
                  <a:pt x="6317755" y="4753102"/>
                  <a:pt x="6317755" y="4753102"/>
                  <a:pt x="6318753" y="4757773"/>
                </a:cubicBezTo>
                <a:cubicBezTo>
                  <a:pt x="6323424" y="4756776"/>
                  <a:pt x="6322425" y="4752103"/>
                  <a:pt x="6322425" y="4752103"/>
                </a:cubicBezTo>
                <a:cubicBezTo>
                  <a:pt x="6322425" y="4752103"/>
                  <a:pt x="6321427" y="4747433"/>
                  <a:pt x="6321427" y="4747433"/>
                </a:cubicBezTo>
                <a:cubicBezTo>
                  <a:pt x="6325101" y="4741765"/>
                  <a:pt x="6325101" y="4741765"/>
                  <a:pt x="6325101" y="4741765"/>
                </a:cubicBezTo>
                <a:cubicBezTo>
                  <a:pt x="6328773" y="4736096"/>
                  <a:pt x="6325779" y="4722082"/>
                  <a:pt x="6331449" y="4725756"/>
                </a:cubicBezTo>
                <a:cubicBezTo>
                  <a:pt x="6339792" y="4719089"/>
                  <a:pt x="6325779" y="4722082"/>
                  <a:pt x="6329453" y="4716413"/>
                </a:cubicBezTo>
                <a:cubicBezTo>
                  <a:pt x="6333126" y="4710745"/>
                  <a:pt x="6334123" y="4715415"/>
                  <a:pt x="6338795" y="4714417"/>
                </a:cubicBezTo>
                <a:cubicBezTo>
                  <a:pt x="6341470" y="4704079"/>
                  <a:pt x="6345823" y="4678727"/>
                  <a:pt x="6345823" y="4678727"/>
                </a:cubicBezTo>
                <a:cubicBezTo>
                  <a:pt x="6351173" y="4658048"/>
                  <a:pt x="6368540" y="4625031"/>
                  <a:pt x="6371215" y="4614691"/>
                </a:cubicBezTo>
                <a:cubicBezTo>
                  <a:pt x="6374889" y="4609023"/>
                  <a:pt x="6371215" y="4614691"/>
                  <a:pt x="6366544" y="4615689"/>
                </a:cubicBezTo>
                <a:cubicBezTo>
                  <a:pt x="6371215" y="4614691"/>
                  <a:pt x="6373891" y="4604351"/>
                  <a:pt x="6373891" y="4604351"/>
                </a:cubicBezTo>
                <a:cubicBezTo>
                  <a:pt x="6373891" y="4604351"/>
                  <a:pt x="6371895" y="4595009"/>
                  <a:pt x="6371895" y="4595009"/>
                </a:cubicBezTo>
                <a:cubicBezTo>
                  <a:pt x="6375569" y="4589342"/>
                  <a:pt x="6377565" y="4598681"/>
                  <a:pt x="6376566" y="4594011"/>
                </a:cubicBezTo>
                <a:cubicBezTo>
                  <a:pt x="6384909" y="4587344"/>
                  <a:pt x="6373573" y="4579997"/>
                  <a:pt x="6383911" y="4582674"/>
                </a:cubicBezTo>
                <a:cubicBezTo>
                  <a:pt x="6384591" y="4562991"/>
                  <a:pt x="6390621" y="4522630"/>
                  <a:pt x="6402637" y="4510294"/>
                </a:cubicBezTo>
                <a:cubicBezTo>
                  <a:pt x="6403635" y="4514964"/>
                  <a:pt x="6398965" y="4515963"/>
                  <a:pt x="6393296" y="4512289"/>
                </a:cubicBezTo>
                <a:cubicBezTo>
                  <a:pt x="6409665" y="4474603"/>
                  <a:pt x="6426715" y="4417234"/>
                  <a:pt x="6427395" y="4397552"/>
                </a:cubicBezTo>
                <a:cubicBezTo>
                  <a:pt x="6430069" y="4387213"/>
                  <a:pt x="6456460" y="4327847"/>
                  <a:pt x="6451471" y="4304493"/>
                </a:cubicBezTo>
                <a:cubicBezTo>
                  <a:pt x="6454145" y="4294152"/>
                  <a:pt x="6451471" y="4304493"/>
                  <a:pt x="6456141" y="4303494"/>
                </a:cubicBezTo>
                <a:cubicBezTo>
                  <a:pt x="6453148" y="4289482"/>
                  <a:pt x="6465844" y="4257463"/>
                  <a:pt x="6472191" y="4241454"/>
                </a:cubicBezTo>
                <a:cubicBezTo>
                  <a:pt x="6472191" y="4241454"/>
                  <a:pt x="6469517" y="4251796"/>
                  <a:pt x="6475185" y="4255467"/>
                </a:cubicBezTo>
                <a:cubicBezTo>
                  <a:pt x="6477543" y="4220774"/>
                  <a:pt x="6474867" y="4231114"/>
                  <a:pt x="6466523" y="4237782"/>
                </a:cubicBezTo>
                <a:cubicBezTo>
                  <a:pt x="6477223" y="4196422"/>
                  <a:pt x="6476227" y="4191750"/>
                  <a:pt x="6490918" y="4169076"/>
                </a:cubicBezTo>
                <a:cubicBezTo>
                  <a:pt x="6490918" y="4169076"/>
                  <a:pt x="6494591" y="4163407"/>
                  <a:pt x="6494591" y="4163407"/>
                </a:cubicBezTo>
                <a:cubicBezTo>
                  <a:pt x="6494591" y="4163407"/>
                  <a:pt x="6494591" y="4163407"/>
                  <a:pt x="6493593" y="4158734"/>
                </a:cubicBezTo>
                <a:cubicBezTo>
                  <a:pt x="6493593" y="4158734"/>
                  <a:pt x="6488922" y="4159733"/>
                  <a:pt x="6488922" y="4159733"/>
                </a:cubicBezTo>
                <a:cubicBezTo>
                  <a:pt x="6488922" y="4159733"/>
                  <a:pt x="6487925" y="4155062"/>
                  <a:pt x="6491597" y="4149395"/>
                </a:cubicBezTo>
                <a:cubicBezTo>
                  <a:pt x="6491597" y="4149395"/>
                  <a:pt x="6491597" y="4149395"/>
                  <a:pt x="6492596" y="4154064"/>
                </a:cubicBezTo>
                <a:cubicBezTo>
                  <a:pt x="6492596" y="4154064"/>
                  <a:pt x="6492596" y="4154064"/>
                  <a:pt x="6497267" y="4153066"/>
                </a:cubicBezTo>
                <a:cubicBezTo>
                  <a:pt x="6496270" y="4148396"/>
                  <a:pt x="6496270" y="4148396"/>
                  <a:pt x="6495271" y="4143724"/>
                </a:cubicBezTo>
                <a:cubicBezTo>
                  <a:pt x="6498943" y="4138054"/>
                  <a:pt x="6498943" y="4138054"/>
                  <a:pt x="6498943" y="4138054"/>
                </a:cubicBezTo>
                <a:cubicBezTo>
                  <a:pt x="6502617" y="4132387"/>
                  <a:pt x="6506969" y="4107034"/>
                  <a:pt x="6495950" y="4124042"/>
                </a:cubicBezTo>
                <a:cubicBezTo>
                  <a:pt x="6499623" y="4118375"/>
                  <a:pt x="6499623" y="4118375"/>
                  <a:pt x="6498625" y="4113702"/>
                </a:cubicBezTo>
                <a:cubicBezTo>
                  <a:pt x="6498625" y="4113702"/>
                  <a:pt x="6493954" y="4114701"/>
                  <a:pt x="6494951" y="4119372"/>
                </a:cubicBezTo>
                <a:cubicBezTo>
                  <a:pt x="6494951" y="4119372"/>
                  <a:pt x="6490281" y="4120369"/>
                  <a:pt x="6491279" y="4125039"/>
                </a:cubicBezTo>
                <a:cubicBezTo>
                  <a:pt x="6490281" y="4120369"/>
                  <a:pt x="6489284" y="4115698"/>
                  <a:pt x="6489284" y="4115698"/>
                </a:cubicBezTo>
                <a:cubicBezTo>
                  <a:pt x="6492955" y="4110029"/>
                  <a:pt x="6495632" y="4099689"/>
                  <a:pt x="6497309" y="4084679"/>
                </a:cubicBezTo>
                <a:cubicBezTo>
                  <a:pt x="6502659" y="4063998"/>
                  <a:pt x="6508009" y="4043318"/>
                  <a:pt x="6509686" y="4028308"/>
                </a:cubicBezTo>
                <a:cubicBezTo>
                  <a:pt x="6508689" y="4023635"/>
                  <a:pt x="6513359" y="4022638"/>
                  <a:pt x="6513359" y="4022638"/>
                </a:cubicBezTo>
                <a:cubicBezTo>
                  <a:pt x="6513359" y="4022638"/>
                  <a:pt x="6512361" y="4017968"/>
                  <a:pt x="6512361" y="4017968"/>
                </a:cubicBezTo>
                <a:cubicBezTo>
                  <a:pt x="6510365" y="4008625"/>
                  <a:pt x="6513040" y="3998285"/>
                  <a:pt x="6516714" y="3992617"/>
                </a:cubicBezTo>
                <a:cubicBezTo>
                  <a:pt x="6515717" y="3987947"/>
                  <a:pt x="6518391" y="3977605"/>
                  <a:pt x="6517393" y="3972936"/>
                </a:cubicBezTo>
                <a:cubicBezTo>
                  <a:pt x="6520069" y="3962596"/>
                  <a:pt x="6526416" y="3946585"/>
                  <a:pt x="6529091" y="3936247"/>
                </a:cubicBezTo>
                <a:lnTo>
                  <a:pt x="6530564" y="3935932"/>
                </a:lnTo>
                <a:lnTo>
                  <a:pt x="6530564" y="4704434"/>
                </a:lnTo>
                <a:lnTo>
                  <a:pt x="6484646" y="4808415"/>
                </a:lnTo>
                <a:cubicBezTo>
                  <a:pt x="6268425" y="5225199"/>
                  <a:pt x="5948779" y="5586542"/>
                  <a:pt x="5551795" y="5854513"/>
                </a:cubicBezTo>
                <a:cubicBezTo>
                  <a:pt x="5551795" y="5854513"/>
                  <a:pt x="5551795" y="5854513"/>
                  <a:pt x="5547125" y="5855512"/>
                </a:cubicBezTo>
                <a:cubicBezTo>
                  <a:pt x="5547125" y="5855512"/>
                  <a:pt x="5542455" y="5856509"/>
                  <a:pt x="5542455" y="5856509"/>
                </a:cubicBezTo>
                <a:cubicBezTo>
                  <a:pt x="5550799" y="5849843"/>
                  <a:pt x="5545129" y="5846171"/>
                  <a:pt x="5536785" y="5852838"/>
                </a:cubicBezTo>
                <a:cubicBezTo>
                  <a:pt x="5545129" y="5846171"/>
                  <a:pt x="5545129" y="5846171"/>
                  <a:pt x="5545129" y="5846171"/>
                </a:cubicBezTo>
                <a:cubicBezTo>
                  <a:pt x="5548802" y="5840501"/>
                  <a:pt x="5548802" y="5840501"/>
                  <a:pt x="5543133" y="5836827"/>
                </a:cubicBezTo>
                <a:cubicBezTo>
                  <a:pt x="5543133" y="5836827"/>
                  <a:pt x="5538462" y="5837825"/>
                  <a:pt x="5534788" y="5843494"/>
                </a:cubicBezTo>
                <a:cubicBezTo>
                  <a:pt x="5531117" y="5849164"/>
                  <a:pt x="5531117" y="5849164"/>
                  <a:pt x="5531117" y="5849164"/>
                </a:cubicBezTo>
                <a:cubicBezTo>
                  <a:pt x="5526445" y="5850162"/>
                  <a:pt x="5526445" y="5850162"/>
                  <a:pt x="5526445" y="5850162"/>
                </a:cubicBezTo>
                <a:cubicBezTo>
                  <a:pt x="5524449" y="5840819"/>
                  <a:pt x="5519777" y="5841818"/>
                  <a:pt x="5511435" y="5848485"/>
                </a:cubicBezTo>
                <a:cubicBezTo>
                  <a:pt x="5504088" y="5859824"/>
                  <a:pt x="5512432" y="5853156"/>
                  <a:pt x="5509757" y="5863495"/>
                </a:cubicBezTo>
                <a:cubicBezTo>
                  <a:pt x="5518102" y="5856829"/>
                  <a:pt x="5518102" y="5856829"/>
                  <a:pt x="5518102" y="5856829"/>
                </a:cubicBezTo>
                <a:cubicBezTo>
                  <a:pt x="5514428" y="5862498"/>
                  <a:pt x="5509757" y="5863495"/>
                  <a:pt x="5515425" y="5867169"/>
                </a:cubicBezTo>
                <a:cubicBezTo>
                  <a:pt x="5520097" y="5866172"/>
                  <a:pt x="5524768" y="5865173"/>
                  <a:pt x="5528441" y="5859504"/>
                </a:cubicBezTo>
                <a:cubicBezTo>
                  <a:pt x="5532115" y="5853836"/>
                  <a:pt x="5532115" y="5853836"/>
                  <a:pt x="5532115" y="5853836"/>
                </a:cubicBezTo>
                <a:cubicBezTo>
                  <a:pt x="5533112" y="5858505"/>
                  <a:pt x="5528441" y="5859504"/>
                  <a:pt x="5529439" y="5864176"/>
                </a:cubicBezTo>
                <a:cubicBezTo>
                  <a:pt x="5524768" y="5865173"/>
                  <a:pt x="5524768" y="5865173"/>
                  <a:pt x="5524768" y="5865173"/>
                </a:cubicBezTo>
                <a:cubicBezTo>
                  <a:pt x="5521095" y="5870842"/>
                  <a:pt x="5521095" y="5870842"/>
                  <a:pt x="5521095" y="5870842"/>
                </a:cubicBezTo>
                <a:cubicBezTo>
                  <a:pt x="5522093" y="5875511"/>
                  <a:pt x="5522093" y="5875511"/>
                  <a:pt x="5522093" y="5875511"/>
                </a:cubicBezTo>
                <a:lnTo>
                  <a:pt x="5336527" y="5986393"/>
                </a:lnTo>
                <a:lnTo>
                  <a:pt x="5474406" y="5921652"/>
                </a:lnTo>
                <a:cubicBezTo>
                  <a:pt x="5567705" y="5872762"/>
                  <a:pt x="5657473" y="5820388"/>
                  <a:pt x="5743583" y="5764408"/>
                </a:cubicBezTo>
                <a:lnTo>
                  <a:pt x="5973095" y="5598350"/>
                </a:lnTo>
                <a:lnTo>
                  <a:pt x="5987645" y="5585565"/>
                </a:lnTo>
                <a:cubicBezTo>
                  <a:pt x="6143280" y="5433873"/>
                  <a:pt x="6280077" y="5265447"/>
                  <a:pt x="6396010" y="5084383"/>
                </a:cubicBezTo>
                <a:lnTo>
                  <a:pt x="6530564" y="4845456"/>
                </a:lnTo>
                <a:lnTo>
                  <a:pt x="6530564" y="6858000"/>
                </a:lnTo>
                <a:lnTo>
                  <a:pt x="1733020" y="6858000"/>
                </a:lnTo>
                <a:lnTo>
                  <a:pt x="1622264" y="6769480"/>
                </a:lnTo>
                <a:cubicBezTo>
                  <a:pt x="1563232" y="6720248"/>
                  <a:pt x="1504873" y="6670133"/>
                  <a:pt x="1446345" y="6620355"/>
                </a:cubicBezTo>
                <a:cubicBezTo>
                  <a:pt x="1298344" y="6493891"/>
                  <a:pt x="1150344" y="6370116"/>
                  <a:pt x="1021180" y="6222127"/>
                </a:cubicBezTo>
                <a:cubicBezTo>
                  <a:pt x="1013107" y="6211364"/>
                  <a:pt x="1002343" y="6200600"/>
                  <a:pt x="994270" y="6189838"/>
                </a:cubicBezTo>
                <a:cubicBezTo>
                  <a:pt x="978124" y="6171003"/>
                  <a:pt x="986197" y="6152168"/>
                  <a:pt x="1002343" y="6138714"/>
                </a:cubicBezTo>
                <a:cubicBezTo>
                  <a:pt x="1021180" y="6125260"/>
                  <a:pt x="1029252" y="6141405"/>
                  <a:pt x="1040015" y="6154859"/>
                </a:cubicBezTo>
                <a:cubicBezTo>
                  <a:pt x="1104598" y="6232889"/>
                  <a:pt x="1174562" y="6308230"/>
                  <a:pt x="1255290" y="6372807"/>
                </a:cubicBezTo>
                <a:cubicBezTo>
                  <a:pt x="1268744" y="6383571"/>
                  <a:pt x="1282199" y="6397023"/>
                  <a:pt x="1301035" y="6399714"/>
                </a:cubicBezTo>
                <a:cubicBezTo>
                  <a:pt x="1303727" y="6399714"/>
                  <a:pt x="1311799" y="6402405"/>
                  <a:pt x="1311799" y="6399714"/>
                </a:cubicBezTo>
                <a:cubicBezTo>
                  <a:pt x="1317181" y="6394332"/>
                  <a:pt x="1311799" y="6391643"/>
                  <a:pt x="1306417" y="6391643"/>
                </a:cubicBezTo>
                <a:cubicBezTo>
                  <a:pt x="1179943" y="6249034"/>
                  <a:pt x="1045399" y="6114498"/>
                  <a:pt x="924306" y="5969198"/>
                </a:cubicBezTo>
                <a:cubicBezTo>
                  <a:pt x="886633" y="5923455"/>
                  <a:pt x="851652" y="5877714"/>
                  <a:pt x="811288" y="5831971"/>
                </a:cubicBezTo>
                <a:cubicBezTo>
                  <a:pt x="803214" y="5821207"/>
                  <a:pt x="797832" y="5805064"/>
                  <a:pt x="770924" y="5805064"/>
                </a:cubicBezTo>
                <a:cubicBezTo>
                  <a:pt x="819360" y="5893857"/>
                  <a:pt x="908161" y="5955744"/>
                  <a:pt x="894705" y="6068755"/>
                </a:cubicBezTo>
                <a:cubicBezTo>
                  <a:pt x="620231" y="5756630"/>
                  <a:pt x="413030" y="5409527"/>
                  <a:pt x="267721" y="5019370"/>
                </a:cubicBezTo>
                <a:cubicBezTo>
                  <a:pt x="305392" y="5027443"/>
                  <a:pt x="313466" y="5059732"/>
                  <a:pt x="326921" y="5086639"/>
                </a:cubicBezTo>
                <a:cubicBezTo>
                  <a:pt x="340375" y="5116237"/>
                  <a:pt x="353829" y="5143144"/>
                  <a:pt x="375357" y="5167361"/>
                </a:cubicBezTo>
                <a:cubicBezTo>
                  <a:pt x="407649" y="5245391"/>
                  <a:pt x="445320" y="5320732"/>
                  <a:pt x="493757" y="5385309"/>
                </a:cubicBezTo>
                <a:cubicBezTo>
                  <a:pt x="499140" y="5382619"/>
                  <a:pt x="504522" y="5379928"/>
                  <a:pt x="509903" y="5377237"/>
                </a:cubicBezTo>
                <a:cubicBezTo>
                  <a:pt x="469539" y="5304588"/>
                  <a:pt x="429175" y="5231938"/>
                  <a:pt x="386121" y="5159289"/>
                </a:cubicBezTo>
                <a:cubicBezTo>
                  <a:pt x="270411" y="4863307"/>
                  <a:pt x="154701" y="4567327"/>
                  <a:pt x="87429" y="4255203"/>
                </a:cubicBezTo>
                <a:cubicBezTo>
                  <a:pt x="-47118" y="3606738"/>
                  <a:pt x="-25592" y="2966343"/>
                  <a:pt x="146628" y="2328641"/>
                </a:cubicBezTo>
                <a:cubicBezTo>
                  <a:pt x="178920" y="2207559"/>
                  <a:pt x="197757" y="2086475"/>
                  <a:pt x="251574" y="1973465"/>
                </a:cubicBezTo>
                <a:cubicBezTo>
                  <a:pt x="256956" y="1962702"/>
                  <a:pt x="256956" y="1949248"/>
                  <a:pt x="273102" y="1946557"/>
                </a:cubicBezTo>
                <a:cubicBezTo>
                  <a:pt x="286557" y="1949248"/>
                  <a:pt x="283866" y="1960011"/>
                  <a:pt x="281175" y="1965393"/>
                </a:cubicBezTo>
                <a:cubicBezTo>
                  <a:pt x="152011" y="2344786"/>
                  <a:pt x="103574" y="2737632"/>
                  <a:pt x="65900" y="3133169"/>
                </a:cubicBezTo>
                <a:cubicBezTo>
                  <a:pt x="44375" y="3340355"/>
                  <a:pt x="65900" y="3547541"/>
                  <a:pt x="76665" y="3754727"/>
                </a:cubicBezTo>
                <a:cubicBezTo>
                  <a:pt x="79356" y="3778943"/>
                  <a:pt x="79356" y="3805852"/>
                  <a:pt x="79356" y="3830068"/>
                </a:cubicBezTo>
                <a:cubicBezTo>
                  <a:pt x="82047" y="3843522"/>
                  <a:pt x="71283" y="3862357"/>
                  <a:pt x="95501" y="3862357"/>
                </a:cubicBezTo>
                <a:cubicBezTo>
                  <a:pt x="119719" y="3862357"/>
                  <a:pt x="117029" y="3846212"/>
                  <a:pt x="117029" y="3827377"/>
                </a:cubicBezTo>
                <a:cubicBezTo>
                  <a:pt x="106264" y="3730511"/>
                  <a:pt x="98192" y="3630954"/>
                  <a:pt x="95501" y="3534088"/>
                </a:cubicBezTo>
                <a:cubicBezTo>
                  <a:pt x="79356" y="2724179"/>
                  <a:pt x="256956" y="1968083"/>
                  <a:pt x="711722" y="1290020"/>
                </a:cubicBezTo>
                <a:cubicBezTo>
                  <a:pt x="714413" y="1284638"/>
                  <a:pt x="717104" y="1276565"/>
                  <a:pt x="722486" y="1273875"/>
                </a:cubicBezTo>
                <a:cubicBezTo>
                  <a:pt x="725177" y="1271184"/>
                  <a:pt x="730558" y="1271184"/>
                  <a:pt x="741323" y="1268493"/>
                </a:cubicBezTo>
                <a:cubicBezTo>
                  <a:pt x="717104" y="1319618"/>
                  <a:pt x="698268" y="1365360"/>
                  <a:pt x="671359" y="1411102"/>
                </a:cubicBezTo>
                <a:cubicBezTo>
                  <a:pt x="472230" y="1752825"/>
                  <a:pt x="356520" y="2129527"/>
                  <a:pt x="238121" y="2506229"/>
                </a:cubicBezTo>
                <a:cubicBezTo>
                  <a:pt x="224666" y="2549281"/>
                  <a:pt x="224666" y="2595023"/>
                  <a:pt x="219284" y="2638075"/>
                </a:cubicBezTo>
                <a:cubicBezTo>
                  <a:pt x="219284" y="2648838"/>
                  <a:pt x="211210" y="2664982"/>
                  <a:pt x="230049" y="2667673"/>
                </a:cubicBezTo>
                <a:cubicBezTo>
                  <a:pt x="243502" y="2670363"/>
                  <a:pt x="251574" y="2659600"/>
                  <a:pt x="259647" y="2648838"/>
                </a:cubicBezTo>
                <a:cubicBezTo>
                  <a:pt x="267721" y="2635384"/>
                  <a:pt x="278485" y="2619240"/>
                  <a:pt x="289247" y="2608477"/>
                </a:cubicBezTo>
                <a:cubicBezTo>
                  <a:pt x="251574" y="2915220"/>
                  <a:pt x="216594" y="3219272"/>
                  <a:pt x="240811" y="3528707"/>
                </a:cubicBezTo>
                <a:cubicBezTo>
                  <a:pt x="238121" y="3577139"/>
                  <a:pt x="243502" y="3625573"/>
                  <a:pt x="256956" y="3674006"/>
                </a:cubicBezTo>
                <a:cubicBezTo>
                  <a:pt x="256956" y="3625573"/>
                  <a:pt x="265030" y="3577139"/>
                  <a:pt x="251574" y="3528707"/>
                </a:cubicBezTo>
                <a:cubicBezTo>
                  <a:pt x="248883" y="3273087"/>
                  <a:pt x="262337" y="3017468"/>
                  <a:pt x="302703" y="2764539"/>
                </a:cubicBezTo>
                <a:cubicBezTo>
                  <a:pt x="378048" y="2285589"/>
                  <a:pt x="542194" y="1841620"/>
                  <a:pt x="789760" y="1427247"/>
                </a:cubicBezTo>
                <a:cubicBezTo>
                  <a:pt x="795141" y="1419174"/>
                  <a:pt x="800523" y="1416484"/>
                  <a:pt x="811288" y="1411102"/>
                </a:cubicBezTo>
                <a:cubicBezTo>
                  <a:pt x="512594" y="1994990"/>
                  <a:pt x="308084" y="2603095"/>
                  <a:pt x="329611" y="3267706"/>
                </a:cubicBezTo>
                <a:cubicBezTo>
                  <a:pt x="351139" y="3184293"/>
                  <a:pt x="348447" y="3100880"/>
                  <a:pt x="353829" y="3017468"/>
                </a:cubicBezTo>
                <a:cubicBezTo>
                  <a:pt x="372667" y="2799518"/>
                  <a:pt x="410340" y="2584261"/>
                  <a:pt x="480303" y="2377074"/>
                </a:cubicBezTo>
                <a:cubicBezTo>
                  <a:pt x="504522" y="2301734"/>
                  <a:pt x="509903" y="2221011"/>
                  <a:pt x="536812" y="2148363"/>
                </a:cubicBezTo>
                <a:cubicBezTo>
                  <a:pt x="542194" y="2132218"/>
                  <a:pt x="542194" y="2091856"/>
                  <a:pt x="579867" y="2126836"/>
                </a:cubicBezTo>
                <a:cubicBezTo>
                  <a:pt x="596013" y="2140290"/>
                  <a:pt x="598704" y="2118763"/>
                  <a:pt x="604086" y="2108002"/>
                </a:cubicBezTo>
                <a:cubicBezTo>
                  <a:pt x="674049" y="1900815"/>
                  <a:pt x="778996" y="1709773"/>
                  <a:pt x="878561" y="1516040"/>
                </a:cubicBezTo>
                <a:cubicBezTo>
                  <a:pt x="886633" y="1499897"/>
                  <a:pt x="886633" y="1472988"/>
                  <a:pt x="916234" y="1486443"/>
                </a:cubicBezTo>
                <a:cubicBezTo>
                  <a:pt x="943142" y="1499897"/>
                  <a:pt x="929688" y="1521422"/>
                  <a:pt x="921615" y="1537567"/>
                </a:cubicBezTo>
                <a:cubicBezTo>
                  <a:pt x="883942" y="1607525"/>
                  <a:pt x="840887" y="1672104"/>
                  <a:pt x="813979" y="1747443"/>
                </a:cubicBezTo>
                <a:cubicBezTo>
                  <a:pt x="811288" y="1752825"/>
                  <a:pt x="803214" y="1758206"/>
                  <a:pt x="811288" y="1763588"/>
                </a:cubicBezTo>
                <a:cubicBezTo>
                  <a:pt x="819360" y="1771660"/>
                  <a:pt x="819360" y="1760897"/>
                  <a:pt x="822051" y="1755515"/>
                </a:cubicBezTo>
                <a:cubicBezTo>
                  <a:pt x="867797" y="1739372"/>
                  <a:pt x="892015" y="1701701"/>
                  <a:pt x="916234" y="1664031"/>
                </a:cubicBezTo>
                <a:cubicBezTo>
                  <a:pt x="1056161" y="1413793"/>
                  <a:pt x="1214926" y="1174318"/>
                  <a:pt x="1408672" y="961751"/>
                </a:cubicBezTo>
                <a:cubicBezTo>
                  <a:pt x="1543218" y="819142"/>
                  <a:pt x="1688528" y="687297"/>
                  <a:pt x="1849984" y="576976"/>
                </a:cubicBezTo>
                <a:cubicBezTo>
                  <a:pt x="1858057" y="571595"/>
                  <a:pt x="1868820" y="566213"/>
                  <a:pt x="1876892" y="560831"/>
                </a:cubicBezTo>
                <a:close/>
                <a:moveTo>
                  <a:pt x="3989439" y="394434"/>
                </a:moveTo>
                <a:lnTo>
                  <a:pt x="4081738" y="396538"/>
                </a:lnTo>
                <a:lnTo>
                  <a:pt x="4080500" y="396329"/>
                </a:lnTo>
                <a:lnTo>
                  <a:pt x="4071877" y="395619"/>
                </a:lnTo>
                <a:close/>
                <a:moveTo>
                  <a:pt x="3502109" y="0"/>
                </a:moveTo>
                <a:lnTo>
                  <a:pt x="4589616" y="0"/>
                </a:lnTo>
                <a:lnTo>
                  <a:pt x="4634080" y="6163"/>
                </a:lnTo>
                <a:cubicBezTo>
                  <a:pt x="4763917" y="27562"/>
                  <a:pt x="4893418" y="55647"/>
                  <a:pt x="5022582" y="89954"/>
                </a:cubicBezTo>
                <a:cubicBezTo>
                  <a:pt x="5157129" y="127624"/>
                  <a:pt x="5286293" y="173367"/>
                  <a:pt x="5418149" y="216418"/>
                </a:cubicBezTo>
                <a:cubicBezTo>
                  <a:pt x="5455822" y="227181"/>
                  <a:pt x="5488112" y="248706"/>
                  <a:pt x="5515022" y="278306"/>
                </a:cubicBezTo>
                <a:cubicBezTo>
                  <a:pt x="5560767" y="324047"/>
                  <a:pt x="5614586" y="348265"/>
                  <a:pt x="5679169" y="353645"/>
                </a:cubicBezTo>
                <a:cubicBezTo>
                  <a:pt x="5778733" y="361717"/>
                  <a:pt x="5859459" y="402079"/>
                  <a:pt x="5910587" y="496254"/>
                </a:cubicBezTo>
                <a:cubicBezTo>
                  <a:pt x="5915970" y="509708"/>
                  <a:pt x="5926733" y="523161"/>
                  <a:pt x="5940187" y="531233"/>
                </a:cubicBezTo>
                <a:cubicBezTo>
                  <a:pt x="6074734" y="622718"/>
                  <a:pt x="6185061" y="741111"/>
                  <a:pt x="6314226" y="835286"/>
                </a:cubicBezTo>
                <a:cubicBezTo>
                  <a:pt x="6341136" y="854122"/>
                  <a:pt x="6362663" y="872956"/>
                  <a:pt x="6400336" y="878338"/>
                </a:cubicBezTo>
                <a:cubicBezTo>
                  <a:pt x="6386881" y="837977"/>
                  <a:pt x="6357281" y="813761"/>
                  <a:pt x="6330373" y="786854"/>
                </a:cubicBezTo>
                <a:cubicBezTo>
                  <a:pt x="6265789" y="730347"/>
                  <a:pt x="6209281" y="684606"/>
                  <a:pt x="6136625" y="638863"/>
                </a:cubicBezTo>
                <a:cubicBezTo>
                  <a:pt x="6120479" y="628100"/>
                  <a:pt x="6125861" y="633481"/>
                  <a:pt x="6096262" y="593120"/>
                </a:cubicBezTo>
                <a:cubicBezTo>
                  <a:pt x="6107025" y="579667"/>
                  <a:pt x="6088188" y="566213"/>
                  <a:pt x="6077425" y="555450"/>
                </a:cubicBezTo>
                <a:cubicBezTo>
                  <a:pt x="5985933" y="477420"/>
                  <a:pt x="5894442" y="399388"/>
                  <a:pt x="5800259" y="321356"/>
                </a:cubicBezTo>
                <a:cubicBezTo>
                  <a:pt x="5730296" y="262161"/>
                  <a:pt x="5649568" y="224490"/>
                  <a:pt x="5560767" y="197583"/>
                </a:cubicBezTo>
                <a:cubicBezTo>
                  <a:pt x="5367021" y="146459"/>
                  <a:pt x="5184038" y="68429"/>
                  <a:pt x="4990292" y="25376"/>
                </a:cubicBezTo>
                <a:lnTo>
                  <a:pt x="4858639" y="0"/>
                </a:lnTo>
                <a:lnTo>
                  <a:pt x="5574004" y="0"/>
                </a:lnTo>
                <a:lnTo>
                  <a:pt x="5574348" y="150"/>
                </a:lnTo>
                <a:cubicBezTo>
                  <a:pt x="5595749" y="7886"/>
                  <a:pt x="5617949" y="13940"/>
                  <a:pt x="5641495" y="17304"/>
                </a:cubicBezTo>
                <a:cubicBezTo>
                  <a:pt x="5659658" y="19322"/>
                  <a:pt x="5680850" y="27395"/>
                  <a:pt x="5693716" y="15413"/>
                </a:cubicBezTo>
                <a:lnTo>
                  <a:pt x="5701308" y="0"/>
                </a:lnTo>
                <a:lnTo>
                  <a:pt x="5893094" y="0"/>
                </a:lnTo>
                <a:lnTo>
                  <a:pt x="5928120" y="15497"/>
                </a:lnTo>
                <a:cubicBezTo>
                  <a:pt x="5964574" y="32440"/>
                  <a:pt x="6000734" y="49593"/>
                  <a:pt x="6037061" y="65738"/>
                </a:cubicBezTo>
                <a:cubicBezTo>
                  <a:pt x="6123171" y="111479"/>
                  <a:pt x="6195826" y="176056"/>
                  <a:pt x="6287317" y="211037"/>
                </a:cubicBezTo>
                <a:cubicBezTo>
                  <a:pt x="6217353" y="143769"/>
                  <a:pt x="6133934" y="103408"/>
                  <a:pt x="6050517" y="54974"/>
                </a:cubicBezTo>
                <a:cubicBezTo>
                  <a:pt x="6022935" y="36139"/>
                  <a:pt x="5994343" y="18986"/>
                  <a:pt x="5964995" y="3094"/>
                </a:cubicBezTo>
                <a:lnTo>
                  <a:pt x="5958708" y="0"/>
                </a:lnTo>
                <a:lnTo>
                  <a:pt x="6034737" y="0"/>
                </a:lnTo>
                <a:lnTo>
                  <a:pt x="6100298" y="33785"/>
                </a:lnTo>
                <a:cubicBezTo>
                  <a:pt x="6179007" y="78518"/>
                  <a:pt x="6256371" y="126279"/>
                  <a:pt x="6333063" y="176056"/>
                </a:cubicBezTo>
                <a:cubicBezTo>
                  <a:pt x="6335754" y="178747"/>
                  <a:pt x="6341136" y="178747"/>
                  <a:pt x="6349209" y="178747"/>
                </a:cubicBezTo>
                <a:cubicBezTo>
                  <a:pt x="6362663" y="143769"/>
                  <a:pt x="6354590" y="122243"/>
                  <a:pt x="6319607" y="100717"/>
                </a:cubicBezTo>
                <a:lnTo>
                  <a:pt x="6159296" y="0"/>
                </a:lnTo>
                <a:lnTo>
                  <a:pt x="6494412" y="0"/>
                </a:lnTo>
                <a:lnTo>
                  <a:pt x="6530564" y="24963"/>
                </a:lnTo>
                <a:lnTo>
                  <a:pt x="6530564" y="2283869"/>
                </a:lnTo>
                <a:lnTo>
                  <a:pt x="6452592" y="2135053"/>
                </a:lnTo>
                <a:cubicBezTo>
                  <a:pt x="6368738" y="1991179"/>
                  <a:pt x="6272827" y="1856596"/>
                  <a:pt x="6165817" y="1732932"/>
                </a:cubicBezTo>
                <a:cubicBezTo>
                  <a:pt x="6052481" y="1591083"/>
                  <a:pt x="5916785" y="1458895"/>
                  <a:pt x="5773745" y="1338044"/>
                </a:cubicBezTo>
                <a:cubicBezTo>
                  <a:pt x="5779413" y="1341717"/>
                  <a:pt x="5779413" y="1341717"/>
                  <a:pt x="5784085" y="1340719"/>
                </a:cubicBezTo>
                <a:cubicBezTo>
                  <a:pt x="5771750" y="1328702"/>
                  <a:pt x="5742407" y="1305666"/>
                  <a:pt x="5718731" y="1286303"/>
                </a:cubicBezTo>
                <a:cubicBezTo>
                  <a:pt x="5701725" y="1275284"/>
                  <a:pt x="5689388" y="1263266"/>
                  <a:pt x="5679049" y="1260591"/>
                </a:cubicBezTo>
                <a:cubicBezTo>
                  <a:pt x="5639367" y="1234880"/>
                  <a:pt x="5598685" y="1204498"/>
                  <a:pt x="5559003" y="1178786"/>
                </a:cubicBezTo>
                <a:cubicBezTo>
                  <a:pt x="5546667" y="1166769"/>
                  <a:pt x="5529659" y="1155750"/>
                  <a:pt x="5513651" y="1149403"/>
                </a:cubicBezTo>
                <a:cubicBezTo>
                  <a:pt x="5382265" y="1060250"/>
                  <a:pt x="5239864" y="988106"/>
                  <a:pt x="5089115" y="922629"/>
                </a:cubicBezTo>
                <a:cubicBezTo>
                  <a:pt x="5136145" y="937001"/>
                  <a:pt x="5183173" y="951374"/>
                  <a:pt x="5219861" y="963072"/>
                </a:cubicBezTo>
                <a:cubicBezTo>
                  <a:pt x="5221858" y="972417"/>
                  <a:pt x="5242538" y="977766"/>
                  <a:pt x="5243535" y="982437"/>
                </a:cubicBezTo>
                <a:cubicBezTo>
                  <a:pt x="5285894" y="997808"/>
                  <a:pt x="5335917" y="1026195"/>
                  <a:pt x="5376279" y="1032223"/>
                </a:cubicBezTo>
                <a:cubicBezTo>
                  <a:pt x="5359273" y="1021205"/>
                  <a:pt x="5336597" y="1006512"/>
                  <a:pt x="5339271" y="996174"/>
                </a:cubicBezTo>
                <a:cubicBezTo>
                  <a:pt x="5311925" y="982478"/>
                  <a:pt x="5246891" y="952416"/>
                  <a:pt x="5227209" y="951735"/>
                </a:cubicBezTo>
                <a:cubicBezTo>
                  <a:pt x="5215871" y="944390"/>
                  <a:pt x="5209205" y="936045"/>
                  <a:pt x="5203535" y="932372"/>
                </a:cubicBezTo>
                <a:cubicBezTo>
                  <a:pt x="5171517" y="919677"/>
                  <a:pt x="5146165" y="915324"/>
                  <a:pt x="5115146" y="907298"/>
                </a:cubicBezTo>
                <a:cubicBezTo>
                  <a:pt x="5093467" y="897276"/>
                  <a:pt x="5054783" y="876237"/>
                  <a:pt x="5028434" y="867212"/>
                </a:cubicBezTo>
                <a:cubicBezTo>
                  <a:pt x="5018094" y="864537"/>
                  <a:pt x="5014421" y="870207"/>
                  <a:pt x="5004080" y="867531"/>
                </a:cubicBezTo>
                <a:cubicBezTo>
                  <a:pt x="4993741" y="864858"/>
                  <a:pt x="4975737" y="849166"/>
                  <a:pt x="4965395" y="846491"/>
                </a:cubicBezTo>
                <a:cubicBezTo>
                  <a:pt x="4933378" y="833794"/>
                  <a:pt x="4919364" y="836789"/>
                  <a:pt x="4917369" y="827446"/>
                </a:cubicBezTo>
                <a:cubicBezTo>
                  <a:pt x="4897687" y="826767"/>
                  <a:pt x="4866667" y="818742"/>
                  <a:pt x="4859320" y="830080"/>
                </a:cubicBezTo>
                <a:cubicBezTo>
                  <a:pt x="4879003" y="830759"/>
                  <a:pt x="4875330" y="836428"/>
                  <a:pt x="4876327" y="841099"/>
                </a:cubicBezTo>
                <a:cubicBezTo>
                  <a:pt x="4413385" y="686027"/>
                  <a:pt x="3907001" y="647686"/>
                  <a:pt x="3393185" y="757460"/>
                </a:cubicBezTo>
                <a:lnTo>
                  <a:pt x="3342975" y="770687"/>
                </a:lnTo>
                <a:lnTo>
                  <a:pt x="3291917" y="780409"/>
                </a:lnTo>
                <a:cubicBezTo>
                  <a:pt x="2973092" y="853467"/>
                  <a:pt x="2679548" y="994128"/>
                  <a:pt x="2400079" y="1173988"/>
                </a:cubicBezTo>
                <a:cubicBezTo>
                  <a:pt x="2357675" y="1203326"/>
                  <a:pt x="2312502" y="1229200"/>
                  <a:pt x="2269683" y="1256599"/>
                </a:cubicBezTo>
                <a:cubicBezTo>
                  <a:pt x="2262754" y="1262135"/>
                  <a:pt x="2257068" y="1273490"/>
                  <a:pt x="2246824" y="1263510"/>
                </a:cubicBezTo>
                <a:cubicBezTo>
                  <a:pt x="2236994" y="1255472"/>
                  <a:pt x="2238801" y="1244946"/>
                  <a:pt x="2244901" y="1235531"/>
                </a:cubicBezTo>
                <a:cubicBezTo>
                  <a:pt x="2258628" y="1214348"/>
                  <a:pt x="2277477" y="1198153"/>
                  <a:pt x="2297569" y="1187778"/>
                </a:cubicBezTo>
                <a:cubicBezTo>
                  <a:pt x="2412582" y="1118591"/>
                  <a:pt x="2522339" y="1034306"/>
                  <a:pt x="2654790" y="989786"/>
                </a:cubicBezTo>
                <a:cubicBezTo>
                  <a:pt x="2640950" y="972465"/>
                  <a:pt x="2621271" y="984780"/>
                  <a:pt x="2604795" y="974104"/>
                </a:cubicBezTo>
                <a:cubicBezTo>
                  <a:pt x="2642906" y="943655"/>
                  <a:pt x="2685444" y="924427"/>
                  <a:pt x="2728393" y="907142"/>
                </a:cubicBezTo>
                <a:cubicBezTo>
                  <a:pt x="3024345" y="783076"/>
                  <a:pt x="3326509" y="688101"/>
                  <a:pt x="3647056" y="660175"/>
                </a:cubicBezTo>
                <a:cubicBezTo>
                  <a:pt x="3872435" y="642443"/>
                  <a:pt x="4096551" y="647286"/>
                  <a:pt x="4318016" y="687170"/>
                </a:cubicBezTo>
                <a:cubicBezTo>
                  <a:pt x="4385465" y="699121"/>
                  <a:pt x="4446533" y="728661"/>
                  <a:pt x="4516487" y="723856"/>
                </a:cubicBezTo>
                <a:cubicBezTo>
                  <a:pt x="4534357" y="722064"/>
                  <a:pt x="4557763" y="727203"/>
                  <a:pt x="4557781" y="698810"/>
                </a:cubicBezTo>
                <a:cubicBezTo>
                  <a:pt x="4559739" y="670001"/>
                  <a:pt x="4535353" y="679267"/>
                  <a:pt x="4518180" y="674824"/>
                </a:cubicBezTo>
                <a:cubicBezTo>
                  <a:pt x="4497541" y="673149"/>
                  <a:pt x="4471499" y="674658"/>
                  <a:pt x="4454063" y="649993"/>
                </a:cubicBezTo>
                <a:cubicBezTo>
                  <a:pt x="4579151" y="637464"/>
                  <a:pt x="4694375" y="673682"/>
                  <a:pt x="4809052" y="697851"/>
                </a:cubicBezTo>
                <a:cubicBezTo>
                  <a:pt x="4878159" y="717561"/>
                  <a:pt x="4940470" y="752918"/>
                  <a:pt x="5011799" y="764041"/>
                </a:cubicBezTo>
                <a:cubicBezTo>
                  <a:pt x="4951013" y="726331"/>
                  <a:pt x="4884674" y="710086"/>
                  <a:pt x="4817092" y="688021"/>
                </a:cubicBezTo>
                <a:cubicBezTo>
                  <a:pt x="4725971" y="650709"/>
                  <a:pt x="4627357" y="635277"/>
                  <a:pt x="4528741" y="619842"/>
                </a:cubicBezTo>
                <a:cubicBezTo>
                  <a:pt x="4260185" y="577853"/>
                  <a:pt x="3989536" y="554560"/>
                  <a:pt x="3716648" y="568249"/>
                </a:cubicBezTo>
                <a:cubicBezTo>
                  <a:pt x="3682848" y="571413"/>
                  <a:pt x="3645865" y="569175"/>
                  <a:pt x="3612199" y="582452"/>
                </a:cubicBezTo>
                <a:cubicBezTo>
                  <a:pt x="3616756" y="603785"/>
                  <a:pt x="3633383" y="596177"/>
                  <a:pt x="3645435" y="595629"/>
                </a:cubicBezTo>
                <a:cubicBezTo>
                  <a:pt x="3875105" y="579008"/>
                  <a:pt x="4105457" y="584547"/>
                  <a:pt x="4335789" y="618481"/>
                </a:cubicBezTo>
                <a:cubicBezTo>
                  <a:pt x="4348253" y="619874"/>
                  <a:pt x="4371114" y="612962"/>
                  <a:pt x="4369439" y="633599"/>
                </a:cubicBezTo>
                <a:cubicBezTo>
                  <a:pt x="4367764" y="654235"/>
                  <a:pt x="4345187" y="652975"/>
                  <a:pt x="4330367" y="650057"/>
                </a:cubicBezTo>
                <a:cubicBezTo>
                  <a:pt x="4257512" y="641288"/>
                  <a:pt x="4184940" y="624346"/>
                  <a:pt x="4109450" y="622223"/>
                </a:cubicBezTo>
                <a:cubicBezTo>
                  <a:pt x="3783385" y="614827"/>
                  <a:pt x="3459524" y="627237"/>
                  <a:pt x="3144894" y="720819"/>
                </a:cubicBezTo>
                <a:cubicBezTo>
                  <a:pt x="2900781" y="793251"/>
                  <a:pt x="2670360" y="901288"/>
                  <a:pt x="2449900" y="1027476"/>
                </a:cubicBezTo>
                <a:cubicBezTo>
                  <a:pt x="2404727" y="1053349"/>
                  <a:pt x="2357614" y="1079638"/>
                  <a:pt x="2308845" y="1098169"/>
                </a:cubicBezTo>
                <a:cubicBezTo>
                  <a:pt x="2636030" y="864009"/>
                  <a:pt x="2999184" y="703280"/>
                  <a:pt x="3399136" y="619861"/>
                </a:cubicBezTo>
                <a:cubicBezTo>
                  <a:pt x="3380587" y="599489"/>
                  <a:pt x="3359384" y="614158"/>
                  <a:pt x="3330855" y="604030"/>
                </a:cubicBezTo>
                <a:cubicBezTo>
                  <a:pt x="3400677" y="589112"/>
                  <a:pt x="3460803" y="576266"/>
                  <a:pt x="3520230" y="569654"/>
                </a:cubicBezTo>
                <a:cubicBezTo>
                  <a:pt x="3609580" y="560703"/>
                  <a:pt x="3699343" y="553695"/>
                  <a:pt x="3790217" y="542392"/>
                </a:cubicBezTo>
                <a:cubicBezTo>
                  <a:pt x="3796450" y="543088"/>
                  <a:pt x="3811685" y="547944"/>
                  <a:pt x="3810723" y="533954"/>
                </a:cubicBezTo>
                <a:cubicBezTo>
                  <a:pt x="3812117" y="521489"/>
                  <a:pt x="3798540" y="524390"/>
                  <a:pt x="3790368" y="524109"/>
                </a:cubicBezTo>
                <a:cubicBezTo>
                  <a:pt x="3677198" y="525980"/>
                  <a:pt x="3566249" y="519265"/>
                  <a:pt x="3455830" y="552995"/>
                </a:cubicBezTo>
                <a:cubicBezTo>
                  <a:pt x="3431446" y="562261"/>
                  <a:pt x="3401392" y="554486"/>
                  <a:pt x="3373410" y="556409"/>
                </a:cubicBezTo>
                <a:cubicBezTo>
                  <a:pt x="3256777" y="561047"/>
                  <a:pt x="3151198" y="607938"/>
                  <a:pt x="3041191" y="643608"/>
                </a:cubicBezTo>
                <a:cubicBezTo>
                  <a:pt x="2797211" y="726152"/>
                  <a:pt x="2563608" y="828785"/>
                  <a:pt x="2341622" y="957326"/>
                </a:cubicBezTo>
                <a:cubicBezTo>
                  <a:pt x="2202226" y="1035776"/>
                  <a:pt x="2083448" y="1144297"/>
                  <a:pt x="1953599" y="1238958"/>
                </a:cubicBezTo>
                <a:cubicBezTo>
                  <a:pt x="1942791" y="1245322"/>
                  <a:pt x="1930456" y="1254041"/>
                  <a:pt x="1914658" y="1265528"/>
                </a:cubicBezTo>
                <a:cubicBezTo>
                  <a:pt x="1915373" y="1230902"/>
                  <a:pt x="1930211" y="1205424"/>
                  <a:pt x="1953768" y="1192281"/>
                </a:cubicBezTo>
                <a:cubicBezTo>
                  <a:pt x="2070022" y="1128914"/>
                  <a:pt x="2162889" y="1032014"/>
                  <a:pt x="2273195" y="959778"/>
                </a:cubicBezTo>
                <a:cubicBezTo>
                  <a:pt x="2628081" y="731867"/>
                  <a:pt x="3011588" y="580986"/>
                  <a:pt x="3429259" y="514058"/>
                </a:cubicBezTo>
                <a:cubicBezTo>
                  <a:pt x="3602008" y="487291"/>
                  <a:pt x="3774041" y="495152"/>
                  <a:pt x="3947467" y="490544"/>
                </a:cubicBezTo>
                <a:cubicBezTo>
                  <a:pt x="4168684" y="481812"/>
                  <a:pt x="4386005" y="502302"/>
                  <a:pt x="4596509" y="566835"/>
                </a:cubicBezTo>
                <a:cubicBezTo>
                  <a:pt x="4616037" y="572801"/>
                  <a:pt x="4636260" y="572538"/>
                  <a:pt x="4640121" y="600103"/>
                </a:cubicBezTo>
                <a:cubicBezTo>
                  <a:pt x="4639840" y="608275"/>
                  <a:pt x="4648842" y="612435"/>
                  <a:pt x="4657014" y="612717"/>
                </a:cubicBezTo>
                <a:cubicBezTo>
                  <a:pt x="4786923" y="641743"/>
                  <a:pt x="4913502" y="683647"/>
                  <a:pt x="5039385" y="731785"/>
                </a:cubicBezTo>
                <a:cubicBezTo>
                  <a:pt x="5041737" y="733309"/>
                  <a:pt x="5045617" y="732481"/>
                  <a:pt x="5051435" y="731238"/>
                </a:cubicBezTo>
                <a:cubicBezTo>
                  <a:pt x="5055747" y="703956"/>
                  <a:pt x="5046613" y="689683"/>
                  <a:pt x="5018085" y="679555"/>
                </a:cubicBezTo>
                <a:cubicBezTo>
                  <a:pt x="4824207" y="607415"/>
                  <a:pt x="4631439" y="530982"/>
                  <a:pt x="4427845" y="489308"/>
                </a:cubicBezTo>
                <a:lnTo>
                  <a:pt x="4310509" y="471335"/>
                </a:lnTo>
                <a:lnTo>
                  <a:pt x="4176892" y="462604"/>
                </a:lnTo>
                <a:cubicBezTo>
                  <a:pt x="4103169" y="460013"/>
                  <a:pt x="4028959" y="459592"/>
                  <a:pt x="3954287" y="461274"/>
                </a:cubicBezTo>
                <a:cubicBezTo>
                  <a:pt x="3873558" y="461274"/>
                  <a:pt x="3790139" y="463965"/>
                  <a:pt x="3706721" y="469347"/>
                </a:cubicBezTo>
                <a:lnTo>
                  <a:pt x="3819638" y="441228"/>
                </a:lnTo>
                <a:lnTo>
                  <a:pt x="3678438" y="446944"/>
                </a:lnTo>
                <a:cubicBezTo>
                  <a:pt x="3595111" y="454417"/>
                  <a:pt x="3511778" y="466010"/>
                  <a:pt x="3428450" y="481785"/>
                </a:cubicBezTo>
                <a:cubicBezTo>
                  <a:pt x="3241428" y="517687"/>
                  <a:pt x="3054409" y="553586"/>
                  <a:pt x="2876370" y="622042"/>
                </a:cubicBezTo>
                <a:cubicBezTo>
                  <a:pt x="2807509" y="650949"/>
                  <a:pt x="2731736" y="656997"/>
                  <a:pt x="2659974" y="672328"/>
                </a:cubicBezTo>
                <a:cubicBezTo>
                  <a:pt x="2772757" y="625926"/>
                  <a:pt x="2886957" y="583784"/>
                  <a:pt x="3002779" y="546873"/>
                </a:cubicBezTo>
                <a:lnTo>
                  <a:pt x="3243522" y="482631"/>
                </a:lnTo>
                <a:lnTo>
                  <a:pt x="3245900" y="478428"/>
                </a:lnTo>
                <a:cubicBezTo>
                  <a:pt x="3251955" y="475401"/>
                  <a:pt x="3258682" y="473383"/>
                  <a:pt x="3260028" y="466656"/>
                </a:cubicBezTo>
                <a:cubicBezTo>
                  <a:pt x="3257337" y="463965"/>
                  <a:pt x="3254646" y="461274"/>
                  <a:pt x="3251955" y="461274"/>
                </a:cubicBezTo>
                <a:cubicBezTo>
                  <a:pt x="3198135" y="461274"/>
                  <a:pt x="3149699" y="474729"/>
                  <a:pt x="3098571" y="490872"/>
                </a:cubicBezTo>
                <a:cubicBezTo>
                  <a:pt x="2945189" y="541997"/>
                  <a:pt x="2797189" y="601193"/>
                  <a:pt x="2651879" y="673842"/>
                </a:cubicBezTo>
                <a:cubicBezTo>
                  <a:pt x="2619588" y="689986"/>
                  <a:pt x="2587296" y="700749"/>
                  <a:pt x="2549624" y="692677"/>
                </a:cubicBezTo>
                <a:cubicBezTo>
                  <a:pt x="2514642" y="687297"/>
                  <a:pt x="2485041" y="711513"/>
                  <a:pt x="2455442" y="727656"/>
                </a:cubicBezTo>
                <a:cubicBezTo>
                  <a:pt x="2404315" y="754563"/>
                  <a:pt x="2353186" y="768018"/>
                  <a:pt x="2291295" y="751874"/>
                </a:cubicBezTo>
                <a:cubicBezTo>
                  <a:pt x="2751443" y="469347"/>
                  <a:pt x="3235809" y="278306"/>
                  <a:pt x="3763231" y="200274"/>
                </a:cubicBezTo>
                <a:cubicBezTo>
                  <a:pt x="3354210" y="248706"/>
                  <a:pt x="2947880" y="307904"/>
                  <a:pt x="2579224" y="507017"/>
                </a:cubicBezTo>
                <a:cubicBezTo>
                  <a:pt x="2888680" y="294449"/>
                  <a:pt x="3243881" y="211037"/>
                  <a:pt x="3604465" y="146459"/>
                </a:cubicBezTo>
                <a:cubicBezTo>
                  <a:pt x="3967741" y="81881"/>
                  <a:pt x="4331015" y="111479"/>
                  <a:pt x="4702363" y="165295"/>
                </a:cubicBezTo>
                <a:cubicBezTo>
                  <a:pt x="4680835" y="135697"/>
                  <a:pt x="4653927" y="135697"/>
                  <a:pt x="4632399" y="133006"/>
                </a:cubicBezTo>
                <a:cubicBezTo>
                  <a:pt x="4374071" y="95336"/>
                  <a:pt x="4115741" y="71119"/>
                  <a:pt x="3854723" y="89954"/>
                </a:cubicBezTo>
                <a:cubicBezTo>
                  <a:pt x="3822431" y="92645"/>
                  <a:pt x="3790139" y="95336"/>
                  <a:pt x="3763231" y="76501"/>
                </a:cubicBezTo>
                <a:cubicBezTo>
                  <a:pt x="3749775" y="68429"/>
                  <a:pt x="3739012" y="68429"/>
                  <a:pt x="3728249" y="73810"/>
                </a:cubicBezTo>
                <a:cubicBezTo>
                  <a:pt x="3609847" y="124933"/>
                  <a:pt x="3480684" y="133006"/>
                  <a:pt x="3356901" y="157222"/>
                </a:cubicBezTo>
                <a:cubicBezTo>
                  <a:pt x="3106645" y="205656"/>
                  <a:pt x="2867152" y="283686"/>
                  <a:pt x="2633042" y="383243"/>
                </a:cubicBezTo>
                <a:cubicBezTo>
                  <a:pt x="2614206" y="391315"/>
                  <a:pt x="2595370" y="404770"/>
                  <a:pt x="2565769" y="396697"/>
                </a:cubicBezTo>
                <a:cubicBezTo>
                  <a:pt x="2748752" y="283686"/>
                  <a:pt x="2950571" y="229872"/>
                  <a:pt x="3141627" y="151840"/>
                </a:cubicBezTo>
                <a:cubicBezTo>
                  <a:pt x="3012463" y="165295"/>
                  <a:pt x="2896753" y="237944"/>
                  <a:pt x="2756825" y="229872"/>
                </a:cubicBezTo>
                <a:cubicBezTo>
                  <a:pt x="2789116" y="192202"/>
                  <a:pt x="2824099" y="178747"/>
                  <a:pt x="2861770" y="170676"/>
                </a:cubicBezTo>
                <a:cubicBezTo>
                  <a:pt x="2950571" y="154531"/>
                  <a:pt x="3036681" y="135697"/>
                  <a:pt x="3120100" y="103408"/>
                </a:cubicBezTo>
                <a:cubicBezTo>
                  <a:pt x="3184681" y="76501"/>
                  <a:pt x="3251955" y="89954"/>
                  <a:pt x="3319228" y="76501"/>
                </a:cubicBezTo>
                <a:cubicBezTo>
                  <a:pt x="3351519" y="71119"/>
                  <a:pt x="3381119" y="65738"/>
                  <a:pt x="3399956" y="33449"/>
                </a:cubicBezTo>
                <a:cubicBezTo>
                  <a:pt x="3413410" y="14613"/>
                  <a:pt x="3434938" y="11922"/>
                  <a:pt x="3456465" y="6542"/>
                </a:cubicBezTo>
                <a:close/>
                <a:moveTo>
                  <a:pt x="2942330" y="0"/>
                </a:moveTo>
                <a:lnTo>
                  <a:pt x="3174123" y="0"/>
                </a:lnTo>
                <a:lnTo>
                  <a:pt x="3100717" y="23190"/>
                </a:lnTo>
                <a:cubicBezTo>
                  <a:pt x="3070822" y="34458"/>
                  <a:pt x="3041390" y="47575"/>
                  <a:pt x="3012463" y="63047"/>
                </a:cubicBezTo>
                <a:cubicBezTo>
                  <a:pt x="2829480" y="157222"/>
                  <a:pt x="2624969" y="205656"/>
                  <a:pt x="2439295" y="291759"/>
                </a:cubicBezTo>
                <a:cubicBezTo>
                  <a:pt x="2420460" y="299831"/>
                  <a:pt x="2393550" y="310594"/>
                  <a:pt x="2380096" y="291759"/>
                </a:cubicBezTo>
                <a:cubicBezTo>
                  <a:pt x="2366641" y="272924"/>
                  <a:pt x="2382786" y="248706"/>
                  <a:pt x="2396241" y="229872"/>
                </a:cubicBezTo>
                <a:cubicBezTo>
                  <a:pt x="2409696" y="211037"/>
                  <a:pt x="2431223" y="197583"/>
                  <a:pt x="2452751" y="189511"/>
                </a:cubicBezTo>
                <a:cubicBezTo>
                  <a:pt x="2580570" y="142423"/>
                  <a:pt x="2707043" y="89281"/>
                  <a:pt x="2834861" y="39503"/>
                </a:cubicBezTo>
                <a:close/>
                <a:moveTo>
                  <a:pt x="2576296" y="0"/>
                </a:moveTo>
                <a:lnTo>
                  <a:pt x="2746997" y="0"/>
                </a:lnTo>
                <a:lnTo>
                  <a:pt x="2705697" y="14613"/>
                </a:lnTo>
                <a:cubicBezTo>
                  <a:pt x="2641116" y="41521"/>
                  <a:pt x="2573842" y="63047"/>
                  <a:pt x="2509260" y="87263"/>
                </a:cubicBezTo>
                <a:cubicBezTo>
                  <a:pt x="2498497" y="92645"/>
                  <a:pt x="2487732" y="106099"/>
                  <a:pt x="2476969" y="89954"/>
                </a:cubicBezTo>
                <a:cubicBezTo>
                  <a:pt x="2466205" y="76501"/>
                  <a:pt x="2471587" y="63047"/>
                  <a:pt x="2482350" y="52283"/>
                </a:cubicBezTo>
                <a:cubicBezTo>
                  <a:pt x="2506569" y="28067"/>
                  <a:pt x="2536169" y="11922"/>
                  <a:pt x="2565769" y="385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075805119"/>
      </p:ext>
    </p:extLst>
  </p:cSld>
  <p:clrMapOvr>
    <a:masterClrMapping/>
  </p:clrMapOvr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1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원형: 비어 있음 1">
            <a:extLst>
              <a:ext uri="{FF2B5EF4-FFF2-40B4-BE49-F238E27FC236}">
                <a16:creationId xmlns:a16="http://schemas.microsoft.com/office/drawing/2014/main" id="{43510F96-4E4D-4F6A-818D-E299E831CC01}"/>
              </a:ext>
            </a:extLst>
          </p:cNvPr>
          <p:cNvSpPr/>
          <p:nvPr userDrawn="1"/>
        </p:nvSpPr>
        <p:spPr>
          <a:xfrm>
            <a:off x="6392164" y="1281975"/>
            <a:ext cx="4759542" cy="4759542"/>
          </a:xfrm>
          <a:prstGeom prst="donut">
            <a:avLst>
              <a:gd name="adj" fmla="val 1850"/>
            </a:avLst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0" name="자유형: 도형 19">
            <a:extLst>
              <a:ext uri="{FF2B5EF4-FFF2-40B4-BE49-F238E27FC236}">
                <a16:creationId xmlns:a16="http://schemas.microsoft.com/office/drawing/2014/main" id="{586A9378-5329-4795-BD81-E4B63FD478E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030709" y="1366318"/>
            <a:ext cx="1822409" cy="2586876"/>
          </a:xfrm>
          <a:custGeom>
            <a:avLst/>
            <a:gdLst>
              <a:gd name="connsiteX0" fmla="*/ 863642 w 1822409"/>
              <a:gd name="connsiteY0" fmla="*/ 0 h 2586876"/>
              <a:gd name="connsiteX1" fmla="*/ 1706307 w 1822409"/>
              <a:gd name="connsiteY1" fmla="*/ 2577164 h 2586876"/>
              <a:gd name="connsiteX2" fmla="*/ 0 w 1822409"/>
              <a:gd name="connsiteY2" fmla="*/ 2586876 h 258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22409" h="2586876">
                <a:moveTo>
                  <a:pt x="863642" y="0"/>
                </a:moveTo>
                <a:cubicBezTo>
                  <a:pt x="1679882" y="581132"/>
                  <a:pt x="2021522" y="1626487"/>
                  <a:pt x="1706307" y="2577164"/>
                </a:cubicBezTo>
                <a:lnTo>
                  <a:pt x="0" y="258687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자유형: 도형 12">
            <a:extLst>
              <a:ext uri="{FF2B5EF4-FFF2-40B4-BE49-F238E27FC236}">
                <a16:creationId xmlns:a16="http://schemas.microsoft.com/office/drawing/2014/main" id="{417FB495-1718-4B12-A0EC-D01DB876E6E2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7118317" y="932349"/>
            <a:ext cx="2719605" cy="2144179"/>
          </a:xfrm>
          <a:custGeom>
            <a:avLst/>
            <a:gdLst>
              <a:gd name="connsiteX0" fmla="*/ 1401769 w 2719605"/>
              <a:gd name="connsiteY0" fmla="*/ 1 h 2144179"/>
              <a:gd name="connsiteX1" fmla="*/ 2719605 w 2719605"/>
              <a:gd name="connsiteY1" fmla="*/ 421978 h 2144179"/>
              <a:gd name="connsiteX2" fmla="*/ 2144640 w 2719605"/>
              <a:gd name="connsiteY2" fmla="*/ 2144179 h 2144179"/>
              <a:gd name="connsiteX3" fmla="*/ 2136701 w 2719605"/>
              <a:gd name="connsiteY3" fmla="*/ 2144179 h 2144179"/>
              <a:gd name="connsiteX4" fmla="*/ 0 w 2719605"/>
              <a:gd name="connsiteY4" fmla="*/ 480476 h 2144179"/>
              <a:gd name="connsiteX5" fmla="*/ 1401769 w 2719605"/>
              <a:gd name="connsiteY5" fmla="*/ 1 h 2144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19605" h="2144179">
                <a:moveTo>
                  <a:pt x="1401769" y="1"/>
                </a:moveTo>
                <a:cubicBezTo>
                  <a:pt x="1863929" y="178"/>
                  <a:pt x="2326036" y="140289"/>
                  <a:pt x="2719605" y="421978"/>
                </a:cubicBezTo>
                <a:lnTo>
                  <a:pt x="2144640" y="2144179"/>
                </a:lnTo>
                <a:lnTo>
                  <a:pt x="2136701" y="2144179"/>
                </a:lnTo>
                <a:lnTo>
                  <a:pt x="0" y="480476"/>
                </a:lnTo>
                <a:cubicBezTo>
                  <a:pt x="412291" y="159962"/>
                  <a:pt x="907061" y="-188"/>
                  <a:pt x="1401769" y="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  <p:sp>
        <p:nvSpPr>
          <p:cNvPr id="24" name="자유형: 도형 23">
            <a:extLst>
              <a:ext uri="{FF2B5EF4-FFF2-40B4-BE49-F238E27FC236}">
                <a16:creationId xmlns:a16="http://schemas.microsoft.com/office/drawing/2014/main" id="{4FE3062D-0FB9-425A-A589-68F4CEA8D726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8112013" y="4022252"/>
            <a:ext cx="2626805" cy="1570156"/>
          </a:xfrm>
          <a:custGeom>
            <a:avLst/>
            <a:gdLst>
              <a:gd name="connsiteX0" fmla="*/ 462339 w 2626805"/>
              <a:gd name="connsiteY0" fmla="*/ 1569148 h 1570156"/>
              <a:gd name="connsiteX1" fmla="*/ 483227 w 2626805"/>
              <a:gd name="connsiteY1" fmla="*/ 1569612 h 1570156"/>
              <a:gd name="connsiteX2" fmla="*/ 471294 w 2626805"/>
              <a:gd name="connsiteY2" fmla="*/ 1570156 h 1570156"/>
              <a:gd name="connsiteX3" fmla="*/ 462562 w 2626805"/>
              <a:gd name="connsiteY3" fmla="*/ 1569858 h 1570156"/>
              <a:gd name="connsiteX4" fmla="*/ 2626805 w 2626805"/>
              <a:gd name="connsiteY4" fmla="*/ 0 h 1570156"/>
              <a:gd name="connsiteX5" fmla="*/ 495284 w 2626805"/>
              <a:gd name="connsiteY5" fmla="*/ 1569062 h 1570156"/>
              <a:gd name="connsiteX6" fmla="*/ 0 w 2626805"/>
              <a:gd name="connsiteY6" fmla="*/ 14951 h 157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26805" h="1570156">
                <a:moveTo>
                  <a:pt x="462339" y="1569148"/>
                </a:moveTo>
                <a:lnTo>
                  <a:pt x="483227" y="1569612"/>
                </a:lnTo>
                <a:cubicBezTo>
                  <a:pt x="479254" y="1570099"/>
                  <a:pt x="475275" y="1570133"/>
                  <a:pt x="471294" y="1570156"/>
                </a:cubicBezTo>
                <a:lnTo>
                  <a:pt x="462562" y="1569858"/>
                </a:lnTo>
                <a:close/>
                <a:moveTo>
                  <a:pt x="2626805" y="0"/>
                </a:moveTo>
                <a:cubicBezTo>
                  <a:pt x="2323053" y="924730"/>
                  <a:pt x="1466758" y="1554229"/>
                  <a:pt x="495284" y="1569062"/>
                </a:cubicBezTo>
                <a:lnTo>
                  <a:pt x="0" y="1495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6" name="자유형: 도형 25">
            <a:extLst>
              <a:ext uri="{FF2B5EF4-FFF2-40B4-BE49-F238E27FC236}">
                <a16:creationId xmlns:a16="http://schemas.microsoft.com/office/drawing/2014/main" id="{C4C57A6F-87E6-418B-8AAD-B2B59AF316B2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392163" y="3145586"/>
            <a:ext cx="2195336" cy="2446823"/>
          </a:xfrm>
          <a:custGeom>
            <a:avLst/>
            <a:gdLst>
              <a:gd name="connsiteX0" fmla="*/ 1374390 w 2195336"/>
              <a:gd name="connsiteY0" fmla="*/ 0 h 2446823"/>
              <a:gd name="connsiteX1" fmla="*/ 2151590 w 2195336"/>
              <a:gd name="connsiteY1" fmla="*/ 2438716 h 2446823"/>
              <a:gd name="connsiteX2" fmla="*/ 2195126 w 2195336"/>
              <a:gd name="connsiteY2" fmla="*/ 2439683 h 2446823"/>
              <a:gd name="connsiteX3" fmla="*/ 2195336 w 2195336"/>
              <a:gd name="connsiteY3" fmla="*/ 2440337 h 2446823"/>
              <a:gd name="connsiteX4" fmla="*/ 2192990 w 2195336"/>
              <a:gd name="connsiteY4" fmla="*/ 2440444 h 2446823"/>
              <a:gd name="connsiteX5" fmla="*/ 2151693 w 2195336"/>
              <a:gd name="connsiteY5" fmla="*/ 2439035 h 2446823"/>
              <a:gd name="connsiteX6" fmla="*/ 2154077 w 2195336"/>
              <a:gd name="connsiteY6" fmla="*/ 2446517 h 2446823"/>
              <a:gd name="connsiteX7" fmla="*/ 0 w 2195336"/>
              <a:gd name="connsiteY7" fmla="*/ 1016322 h 2446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95336" h="2446823">
                <a:moveTo>
                  <a:pt x="1374390" y="0"/>
                </a:moveTo>
                <a:lnTo>
                  <a:pt x="2151590" y="2438716"/>
                </a:lnTo>
                <a:lnTo>
                  <a:pt x="2195126" y="2439683"/>
                </a:lnTo>
                <a:lnTo>
                  <a:pt x="2195336" y="2440337"/>
                </a:lnTo>
                <a:lnTo>
                  <a:pt x="2192990" y="2440444"/>
                </a:lnTo>
                <a:lnTo>
                  <a:pt x="2151693" y="2439035"/>
                </a:lnTo>
                <a:lnTo>
                  <a:pt x="2154077" y="2446517"/>
                </a:lnTo>
                <a:cubicBezTo>
                  <a:pt x="1203619" y="2462028"/>
                  <a:pt x="349619" y="1887845"/>
                  <a:pt x="0" y="1016322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12370363"/>
      </p:ext>
    </p:extLst>
  </p:cSld>
  <p:clrMapOvr>
    <a:masterClrMapping/>
  </p:clrMapOvr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>
            <a:extLst>
              <a:ext uri="{FF2B5EF4-FFF2-40B4-BE49-F238E27FC236}">
                <a16:creationId xmlns:a16="http://schemas.microsoft.com/office/drawing/2014/main" id="{EE2F0C99-057C-4B99-B006-B0EBE155A54F}"/>
              </a:ext>
            </a:extLst>
          </p:cNvPr>
          <p:cNvSpPr/>
          <p:nvPr userDrawn="1"/>
        </p:nvSpPr>
        <p:spPr>
          <a:xfrm>
            <a:off x="0" y="0"/>
            <a:ext cx="10077450" cy="6867525"/>
          </a:xfrm>
          <a:custGeom>
            <a:avLst/>
            <a:gdLst>
              <a:gd name="connsiteX0" fmla="*/ 0 w 10077450"/>
              <a:gd name="connsiteY0" fmla="*/ 0 h 6858000"/>
              <a:gd name="connsiteX1" fmla="*/ 10077450 w 10077450"/>
              <a:gd name="connsiteY1" fmla="*/ 0 h 6858000"/>
              <a:gd name="connsiteX2" fmla="*/ 10077450 w 10077450"/>
              <a:gd name="connsiteY2" fmla="*/ 6858000 h 6858000"/>
              <a:gd name="connsiteX3" fmla="*/ 0 w 10077450"/>
              <a:gd name="connsiteY3" fmla="*/ 6858000 h 6858000"/>
              <a:gd name="connsiteX4" fmla="*/ 0 w 10077450"/>
              <a:gd name="connsiteY4" fmla="*/ 0 h 6858000"/>
              <a:gd name="connsiteX0" fmla="*/ 0 w 10077450"/>
              <a:gd name="connsiteY0" fmla="*/ 0 h 6858000"/>
              <a:gd name="connsiteX1" fmla="*/ 10077450 w 10077450"/>
              <a:gd name="connsiteY1" fmla="*/ 0 h 6858000"/>
              <a:gd name="connsiteX2" fmla="*/ 7267575 w 10077450"/>
              <a:gd name="connsiteY2" fmla="*/ 6858000 h 6858000"/>
              <a:gd name="connsiteX3" fmla="*/ 0 w 10077450"/>
              <a:gd name="connsiteY3" fmla="*/ 6858000 h 6858000"/>
              <a:gd name="connsiteX4" fmla="*/ 0 w 10077450"/>
              <a:gd name="connsiteY4" fmla="*/ 0 h 6858000"/>
              <a:gd name="connsiteX0" fmla="*/ 0 w 10077450"/>
              <a:gd name="connsiteY0" fmla="*/ 0 h 6858000"/>
              <a:gd name="connsiteX1" fmla="*/ 10077450 w 10077450"/>
              <a:gd name="connsiteY1" fmla="*/ 0 h 6858000"/>
              <a:gd name="connsiteX2" fmla="*/ 6629400 w 10077450"/>
              <a:gd name="connsiteY2" fmla="*/ 6848475 h 6858000"/>
              <a:gd name="connsiteX3" fmla="*/ 0 w 10077450"/>
              <a:gd name="connsiteY3" fmla="*/ 6858000 h 6858000"/>
              <a:gd name="connsiteX4" fmla="*/ 0 w 10077450"/>
              <a:gd name="connsiteY4" fmla="*/ 0 h 6858000"/>
              <a:gd name="connsiteX0" fmla="*/ 0 w 10077450"/>
              <a:gd name="connsiteY0" fmla="*/ 0 h 6867525"/>
              <a:gd name="connsiteX1" fmla="*/ 10077450 w 10077450"/>
              <a:gd name="connsiteY1" fmla="*/ 0 h 6867525"/>
              <a:gd name="connsiteX2" fmla="*/ 6991350 w 10077450"/>
              <a:gd name="connsiteY2" fmla="*/ 6867525 h 6867525"/>
              <a:gd name="connsiteX3" fmla="*/ 0 w 10077450"/>
              <a:gd name="connsiteY3" fmla="*/ 6858000 h 6867525"/>
              <a:gd name="connsiteX4" fmla="*/ 0 w 10077450"/>
              <a:gd name="connsiteY4" fmla="*/ 0 h 6867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77450" h="6867525">
                <a:moveTo>
                  <a:pt x="0" y="0"/>
                </a:moveTo>
                <a:lnTo>
                  <a:pt x="10077450" y="0"/>
                </a:lnTo>
                <a:lnTo>
                  <a:pt x="6991350" y="6867525"/>
                </a:ln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8A451197-9943-44F2-90FA-CBF2DF755472}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>
          <a:xfrm>
            <a:off x="6096000" y="1497527"/>
            <a:ext cx="5347063" cy="487749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796287059"/>
      </p:ext>
    </p:extLst>
  </p:cSld>
  <p:clrMapOvr>
    <a:masterClrMapping/>
  </p:clrMapOvr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5841218-5D18-43EF-9CFE-15C3ABE5FCB7}"/>
              </a:ext>
            </a:extLst>
          </p:cNvPr>
          <p:cNvGrpSpPr/>
          <p:nvPr userDrawn="1"/>
        </p:nvGrpSpPr>
        <p:grpSpPr>
          <a:xfrm>
            <a:off x="217010" y="5986664"/>
            <a:ext cx="11787886" cy="686721"/>
            <a:chOff x="217009" y="5981470"/>
            <a:chExt cx="11877043" cy="691915"/>
          </a:xfrm>
          <a:solidFill>
            <a:schemeClr val="accent4"/>
          </a:solidFill>
        </p:grpSpPr>
        <p:grpSp>
          <p:nvGrpSpPr>
            <p:cNvPr id="4" name="Graphic 3">
              <a:extLst>
                <a:ext uri="{FF2B5EF4-FFF2-40B4-BE49-F238E27FC236}">
                  <a16:creationId xmlns:a16="http://schemas.microsoft.com/office/drawing/2014/main" id="{EA5439F7-D0CC-4B7D-B19D-62343F761B82}"/>
                </a:ext>
              </a:extLst>
            </p:cNvPr>
            <p:cNvGrpSpPr/>
            <p:nvPr/>
          </p:nvGrpSpPr>
          <p:grpSpPr>
            <a:xfrm>
              <a:off x="8701032" y="5981470"/>
              <a:ext cx="3393020" cy="691915"/>
              <a:chOff x="4666" y="2186177"/>
              <a:chExt cx="12179332" cy="2483649"/>
            </a:xfrm>
            <a:grpFill/>
          </p:grpSpPr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0AF06189-971B-419B-BF86-29E2312780F5}"/>
                  </a:ext>
                </a:extLst>
              </p:cNvPr>
              <p:cNvSpPr/>
              <p:nvPr/>
            </p:nvSpPr>
            <p:spPr>
              <a:xfrm>
                <a:off x="4666" y="2186177"/>
                <a:ext cx="12179332" cy="2391650"/>
              </a:xfrm>
              <a:custGeom>
                <a:avLst/>
                <a:gdLst>
                  <a:gd name="connsiteX0" fmla="*/ 11651647 w 12179332"/>
                  <a:gd name="connsiteY0" fmla="*/ 2194846 h 2391650"/>
                  <a:gd name="connsiteX1" fmla="*/ 11651647 w 12179332"/>
                  <a:gd name="connsiteY1" fmla="*/ 1418654 h 2391650"/>
                  <a:gd name="connsiteX2" fmla="*/ 11901201 w 12179332"/>
                  <a:gd name="connsiteY2" fmla="*/ 1418654 h 2391650"/>
                  <a:gd name="connsiteX3" fmla="*/ 11902630 w 12179332"/>
                  <a:gd name="connsiteY3" fmla="*/ 1406176 h 2391650"/>
                  <a:gd name="connsiteX4" fmla="*/ 10870120 w 12179332"/>
                  <a:gd name="connsiteY4" fmla="*/ 590645 h 2391650"/>
                  <a:gd name="connsiteX5" fmla="*/ 10811161 w 12179332"/>
                  <a:gd name="connsiteY5" fmla="*/ 638747 h 2391650"/>
                  <a:gd name="connsiteX6" fmla="*/ 9976580 w 12179332"/>
                  <a:gd name="connsiteY6" fmla="*/ 1323689 h 2391650"/>
                  <a:gd name="connsiteX7" fmla="*/ 9901714 w 12179332"/>
                  <a:gd name="connsiteY7" fmla="*/ 1359980 h 2391650"/>
                  <a:gd name="connsiteX8" fmla="*/ 8941403 w 12179332"/>
                  <a:gd name="connsiteY8" fmla="*/ 1551527 h 2391650"/>
                  <a:gd name="connsiteX9" fmla="*/ 8898160 w 12179332"/>
                  <a:gd name="connsiteY9" fmla="*/ 1603343 h 2391650"/>
                  <a:gd name="connsiteX10" fmla="*/ 8901589 w 12179332"/>
                  <a:gd name="connsiteY10" fmla="*/ 2131124 h 2391650"/>
                  <a:gd name="connsiteX11" fmla="*/ 8901589 w 12179332"/>
                  <a:gd name="connsiteY11" fmla="*/ 2188274 h 2391650"/>
                  <a:gd name="connsiteX12" fmla="*/ 8461915 w 12179332"/>
                  <a:gd name="connsiteY12" fmla="*/ 2188274 h 2391650"/>
                  <a:gd name="connsiteX13" fmla="*/ 8423339 w 12179332"/>
                  <a:gd name="connsiteY13" fmla="*/ 1966246 h 2391650"/>
                  <a:gd name="connsiteX14" fmla="*/ 8452675 w 12179332"/>
                  <a:gd name="connsiteY14" fmla="*/ 1900333 h 2391650"/>
                  <a:gd name="connsiteX15" fmla="*/ 8553069 w 12179332"/>
                  <a:gd name="connsiteY15" fmla="*/ 1778699 h 2391650"/>
                  <a:gd name="connsiteX16" fmla="*/ 8608695 w 12179332"/>
                  <a:gd name="connsiteY16" fmla="*/ 1726121 h 2391650"/>
                  <a:gd name="connsiteX17" fmla="*/ 8733853 w 12179332"/>
                  <a:gd name="connsiteY17" fmla="*/ 1267587 h 2391650"/>
                  <a:gd name="connsiteX18" fmla="*/ 8708517 w 12179332"/>
                  <a:gd name="connsiteY18" fmla="*/ 1185005 h 2391650"/>
                  <a:gd name="connsiteX19" fmla="*/ 8716328 w 12179332"/>
                  <a:gd name="connsiteY19" fmla="*/ 1053179 h 2391650"/>
                  <a:gd name="connsiteX20" fmla="*/ 8494109 w 12179332"/>
                  <a:gd name="connsiteY20" fmla="*/ 851630 h 2391650"/>
                  <a:gd name="connsiteX21" fmla="*/ 8448961 w 12179332"/>
                  <a:gd name="connsiteY21" fmla="*/ 816578 h 2391650"/>
                  <a:gd name="connsiteX22" fmla="*/ 8400098 w 12179332"/>
                  <a:gd name="connsiteY22" fmla="*/ 714566 h 2391650"/>
                  <a:gd name="connsiteX23" fmla="*/ 8098917 w 12179332"/>
                  <a:gd name="connsiteY23" fmla="*/ 637604 h 2391650"/>
                  <a:gd name="connsiteX24" fmla="*/ 7970425 w 12179332"/>
                  <a:gd name="connsiteY24" fmla="*/ 878586 h 2391650"/>
                  <a:gd name="connsiteX25" fmla="*/ 7952994 w 12179332"/>
                  <a:gd name="connsiteY25" fmla="*/ 924592 h 2391650"/>
                  <a:gd name="connsiteX26" fmla="*/ 7851267 w 12179332"/>
                  <a:gd name="connsiteY26" fmla="*/ 1332833 h 2391650"/>
                  <a:gd name="connsiteX27" fmla="*/ 7837361 w 12179332"/>
                  <a:gd name="connsiteY27" fmla="*/ 1425416 h 2391650"/>
                  <a:gd name="connsiteX28" fmla="*/ 7801261 w 12179332"/>
                  <a:gd name="connsiteY28" fmla="*/ 1727549 h 2391650"/>
                  <a:gd name="connsiteX29" fmla="*/ 8084058 w 12179332"/>
                  <a:gd name="connsiteY29" fmla="*/ 1845564 h 2391650"/>
                  <a:gd name="connsiteX30" fmla="*/ 8201311 w 12179332"/>
                  <a:gd name="connsiteY30" fmla="*/ 1934528 h 2391650"/>
                  <a:gd name="connsiteX31" fmla="*/ 8175213 w 12179332"/>
                  <a:gd name="connsiteY31" fmla="*/ 2169033 h 2391650"/>
                  <a:gd name="connsiteX32" fmla="*/ 7709631 w 12179332"/>
                  <a:gd name="connsiteY32" fmla="*/ 2185702 h 2391650"/>
                  <a:gd name="connsiteX33" fmla="*/ 7589615 w 12179332"/>
                  <a:gd name="connsiteY33" fmla="*/ 2032064 h 2391650"/>
                  <a:gd name="connsiteX34" fmla="*/ 7588568 w 12179332"/>
                  <a:gd name="connsiteY34" fmla="*/ 2027587 h 2391650"/>
                  <a:gd name="connsiteX35" fmla="*/ 7493318 w 12179332"/>
                  <a:gd name="connsiteY35" fmla="*/ 1820894 h 2391650"/>
                  <a:gd name="connsiteX36" fmla="*/ 7271290 w 12179332"/>
                  <a:gd name="connsiteY36" fmla="*/ 1879473 h 2391650"/>
                  <a:gd name="connsiteX37" fmla="*/ 7245763 w 12179332"/>
                  <a:gd name="connsiteY37" fmla="*/ 1886903 h 2391650"/>
                  <a:gd name="connsiteX38" fmla="*/ 7105459 w 12179332"/>
                  <a:gd name="connsiteY38" fmla="*/ 2083784 h 2391650"/>
                  <a:gd name="connsiteX39" fmla="*/ 7135083 w 12179332"/>
                  <a:gd name="connsiteY39" fmla="*/ 2188083 h 2391650"/>
                  <a:gd name="connsiteX40" fmla="*/ 6971157 w 12179332"/>
                  <a:gd name="connsiteY40" fmla="*/ 2188464 h 2391650"/>
                  <a:gd name="connsiteX41" fmla="*/ 6930200 w 12179332"/>
                  <a:gd name="connsiteY41" fmla="*/ 2147030 h 2391650"/>
                  <a:gd name="connsiteX42" fmla="*/ 6927723 w 12179332"/>
                  <a:gd name="connsiteY42" fmla="*/ 1538383 h 2391650"/>
                  <a:gd name="connsiteX43" fmla="*/ 6930295 w 12179332"/>
                  <a:gd name="connsiteY43" fmla="*/ 1510665 h 2391650"/>
                  <a:gd name="connsiteX44" fmla="*/ 7198710 w 12179332"/>
                  <a:gd name="connsiteY44" fmla="*/ 1510665 h 2391650"/>
                  <a:gd name="connsiteX45" fmla="*/ 6094762 w 12179332"/>
                  <a:gd name="connsiteY45" fmla="*/ 504444 h 2391650"/>
                  <a:gd name="connsiteX46" fmla="*/ 5025295 w 12179332"/>
                  <a:gd name="connsiteY46" fmla="*/ 1505903 h 2391650"/>
                  <a:gd name="connsiteX47" fmla="*/ 5029962 w 12179332"/>
                  <a:gd name="connsiteY47" fmla="*/ 1521047 h 2391650"/>
                  <a:gd name="connsiteX48" fmla="*/ 5303615 w 12179332"/>
                  <a:gd name="connsiteY48" fmla="*/ 1521047 h 2391650"/>
                  <a:gd name="connsiteX49" fmla="*/ 5303615 w 12179332"/>
                  <a:gd name="connsiteY49" fmla="*/ 2192179 h 2391650"/>
                  <a:gd name="connsiteX50" fmla="*/ 5003769 w 12179332"/>
                  <a:gd name="connsiteY50" fmla="*/ 2192179 h 2391650"/>
                  <a:gd name="connsiteX51" fmla="*/ 5003769 w 12179332"/>
                  <a:gd name="connsiteY51" fmla="*/ 1556957 h 2391650"/>
                  <a:gd name="connsiteX52" fmla="*/ 4124801 w 12179332"/>
                  <a:gd name="connsiteY52" fmla="*/ 1556957 h 2391650"/>
                  <a:gd name="connsiteX53" fmla="*/ 4124801 w 12179332"/>
                  <a:gd name="connsiteY53" fmla="*/ 2200370 h 2391650"/>
                  <a:gd name="connsiteX54" fmla="*/ 3945350 w 12179332"/>
                  <a:gd name="connsiteY54" fmla="*/ 2190464 h 2391650"/>
                  <a:gd name="connsiteX55" fmla="*/ 3945350 w 12179332"/>
                  <a:gd name="connsiteY55" fmla="*/ 262128 h 2391650"/>
                  <a:gd name="connsiteX56" fmla="*/ 3627311 w 12179332"/>
                  <a:gd name="connsiteY56" fmla="*/ 262128 h 2391650"/>
                  <a:gd name="connsiteX57" fmla="*/ 3627311 w 12179332"/>
                  <a:gd name="connsiteY57" fmla="*/ 0 h 2391650"/>
                  <a:gd name="connsiteX58" fmla="*/ 2735771 w 12179332"/>
                  <a:gd name="connsiteY58" fmla="*/ 0 h 2391650"/>
                  <a:gd name="connsiteX59" fmla="*/ 2735771 w 12179332"/>
                  <a:gd name="connsiteY59" fmla="*/ 276892 h 2391650"/>
                  <a:gd name="connsiteX60" fmla="*/ 2417255 w 12179332"/>
                  <a:gd name="connsiteY60" fmla="*/ 260033 h 2391650"/>
                  <a:gd name="connsiteX61" fmla="*/ 2417255 w 12179332"/>
                  <a:gd name="connsiteY61" fmla="*/ 321945 h 2391650"/>
                  <a:gd name="connsiteX62" fmla="*/ 2420112 w 12179332"/>
                  <a:gd name="connsiteY62" fmla="*/ 1358456 h 2391650"/>
                  <a:gd name="connsiteX63" fmla="*/ 2338197 w 12179332"/>
                  <a:gd name="connsiteY63" fmla="*/ 1437704 h 2391650"/>
                  <a:gd name="connsiteX64" fmla="*/ 1938528 w 12179332"/>
                  <a:gd name="connsiteY64" fmla="*/ 1430941 h 2391650"/>
                  <a:gd name="connsiteX65" fmla="*/ 1865757 w 12179332"/>
                  <a:gd name="connsiteY65" fmla="*/ 1397508 h 2391650"/>
                  <a:gd name="connsiteX66" fmla="*/ 1428655 w 12179332"/>
                  <a:gd name="connsiteY66" fmla="*/ 882777 h 2391650"/>
                  <a:gd name="connsiteX67" fmla="*/ 1346168 w 12179332"/>
                  <a:gd name="connsiteY67" fmla="*/ 867251 h 2391650"/>
                  <a:gd name="connsiteX68" fmla="*/ 787241 w 12179332"/>
                  <a:gd name="connsiteY68" fmla="*/ 1141667 h 2391650"/>
                  <a:gd name="connsiteX69" fmla="*/ 721709 w 12179332"/>
                  <a:gd name="connsiteY69" fmla="*/ 1171385 h 2391650"/>
                  <a:gd name="connsiteX70" fmla="*/ 721709 w 12179332"/>
                  <a:gd name="connsiteY70" fmla="*/ 926878 h 2391650"/>
                  <a:gd name="connsiteX71" fmla="*/ 468154 w 12179332"/>
                  <a:gd name="connsiteY71" fmla="*/ 926878 h 2391650"/>
                  <a:gd name="connsiteX72" fmla="*/ 469487 w 12179332"/>
                  <a:gd name="connsiteY72" fmla="*/ 1217581 h 2391650"/>
                  <a:gd name="connsiteX73" fmla="*/ 411575 w 12179332"/>
                  <a:gd name="connsiteY73" fmla="*/ 1311593 h 2391650"/>
                  <a:gd name="connsiteX74" fmla="*/ 206312 w 12179332"/>
                  <a:gd name="connsiteY74" fmla="*/ 1421606 h 2391650"/>
                  <a:gd name="connsiteX75" fmla="*/ 66675 w 12179332"/>
                  <a:gd name="connsiteY75" fmla="*/ 1498283 h 2391650"/>
                  <a:gd name="connsiteX76" fmla="*/ 69056 w 12179332"/>
                  <a:gd name="connsiteY76" fmla="*/ 1506950 h 2391650"/>
                  <a:gd name="connsiteX77" fmla="*/ 340614 w 12179332"/>
                  <a:gd name="connsiteY77" fmla="*/ 1521238 h 2391650"/>
                  <a:gd name="connsiteX78" fmla="*/ 340614 w 12179332"/>
                  <a:gd name="connsiteY78" fmla="*/ 2185321 h 2391650"/>
                  <a:gd name="connsiteX79" fmla="*/ 284702 w 12179332"/>
                  <a:gd name="connsiteY79" fmla="*/ 2188845 h 2391650"/>
                  <a:gd name="connsiteX80" fmla="*/ 0 w 12179332"/>
                  <a:gd name="connsiteY80" fmla="*/ 2199704 h 2391650"/>
                  <a:gd name="connsiteX81" fmla="*/ 0 w 12179332"/>
                  <a:gd name="connsiteY81" fmla="*/ 2275808 h 2391650"/>
                  <a:gd name="connsiteX82" fmla="*/ 415290 w 12179332"/>
                  <a:gd name="connsiteY82" fmla="*/ 2275808 h 2391650"/>
                  <a:gd name="connsiteX83" fmla="*/ 415290 w 12179332"/>
                  <a:gd name="connsiteY83" fmla="*/ 1438751 h 2391650"/>
                  <a:gd name="connsiteX84" fmla="*/ 368713 w 12179332"/>
                  <a:gd name="connsiteY84" fmla="*/ 1427036 h 2391650"/>
                  <a:gd name="connsiteX85" fmla="*/ 482251 w 12179332"/>
                  <a:gd name="connsiteY85" fmla="*/ 1364456 h 2391650"/>
                  <a:gd name="connsiteX86" fmla="*/ 527114 w 12179332"/>
                  <a:gd name="connsiteY86" fmla="*/ 1286923 h 2391650"/>
                  <a:gd name="connsiteX87" fmla="*/ 526352 w 12179332"/>
                  <a:gd name="connsiteY87" fmla="*/ 1021271 h 2391650"/>
                  <a:gd name="connsiteX88" fmla="*/ 626554 w 12179332"/>
                  <a:gd name="connsiteY88" fmla="*/ 1021271 h 2391650"/>
                  <a:gd name="connsiteX89" fmla="*/ 650272 w 12179332"/>
                  <a:gd name="connsiteY89" fmla="*/ 1288352 h 2391650"/>
                  <a:gd name="connsiteX90" fmla="*/ 1365790 w 12179332"/>
                  <a:gd name="connsiteY90" fmla="*/ 945261 h 2391650"/>
                  <a:gd name="connsiteX91" fmla="*/ 1393793 w 12179332"/>
                  <a:gd name="connsiteY91" fmla="*/ 975074 h 2391650"/>
                  <a:gd name="connsiteX92" fmla="*/ 1815751 w 12179332"/>
                  <a:gd name="connsiteY92" fmla="*/ 1465231 h 2391650"/>
                  <a:gd name="connsiteX93" fmla="*/ 1900619 w 12179332"/>
                  <a:gd name="connsiteY93" fmla="*/ 1503617 h 2391650"/>
                  <a:gd name="connsiteX94" fmla="*/ 2438305 w 12179332"/>
                  <a:gd name="connsiteY94" fmla="*/ 1503902 h 2391650"/>
                  <a:gd name="connsiteX95" fmla="*/ 2490692 w 12179332"/>
                  <a:gd name="connsiteY95" fmla="*/ 1450277 h 2391650"/>
                  <a:gd name="connsiteX96" fmla="*/ 2489835 w 12179332"/>
                  <a:gd name="connsiteY96" fmla="*/ 404241 h 2391650"/>
                  <a:gd name="connsiteX97" fmla="*/ 2489835 w 12179332"/>
                  <a:gd name="connsiteY97" fmla="*/ 344234 h 2391650"/>
                  <a:gd name="connsiteX98" fmla="*/ 2799779 w 12179332"/>
                  <a:gd name="connsiteY98" fmla="*/ 344234 h 2391650"/>
                  <a:gd name="connsiteX99" fmla="*/ 2799779 w 12179332"/>
                  <a:gd name="connsiteY99" fmla="*/ 72009 h 2391650"/>
                  <a:gd name="connsiteX100" fmla="*/ 3557683 w 12179332"/>
                  <a:gd name="connsiteY100" fmla="*/ 72009 h 2391650"/>
                  <a:gd name="connsiteX101" fmla="*/ 3557683 w 12179332"/>
                  <a:gd name="connsiteY101" fmla="*/ 327089 h 2391650"/>
                  <a:gd name="connsiteX102" fmla="*/ 3875818 w 12179332"/>
                  <a:gd name="connsiteY102" fmla="*/ 327089 h 2391650"/>
                  <a:gd name="connsiteX103" fmla="*/ 3875818 w 12179332"/>
                  <a:gd name="connsiteY103" fmla="*/ 2273808 h 2391650"/>
                  <a:gd name="connsiteX104" fmla="*/ 4196429 w 12179332"/>
                  <a:gd name="connsiteY104" fmla="*/ 2273808 h 2391650"/>
                  <a:gd name="connsiteX105" fmla="*/ 4196429 w 12179332"/>
                  <a:gd name="connsiteY105" fmla="*/ 1632966 h 2391650"/>
                  <a:gd name="connsiteX106" fmla="*/ 4934141 w 12179332"/>
                  <a:gd name="connsiteY106" fmla="*/ 1632966 h 2391650"/>
                  <a:gd name="connsiteX107" fmla="*/ 4934141 w 12179332"/>
                  <a:gd name="connsiteY107" fmla="*/ 2273332 h 2391650"/>
                  <a:gd name="connsiteX108" fmla="*/ 5380482 w 12179332"/>
                  <a:gd name="connsiteY108" fmla="*/ 2273332 h 2391650"/>
                  <a:gd name="connsiteX109" fmla="*/ 5380482 w 12179332"/>
                  <a:gd name="connsiteY109" fmla="*/ 1435989 h 2391650"/>
                  <a:gd name="connsiteX110" fmla="*/ 5235607 w 12179332"/>
                  <a:gd name="connsiteY110" fmla="*/ 1435989 h 2391650"/>
                  <a:gd name="connsiteX111" fmla="*/ 6094762 w 12179332"/>
                  <a:gd name="connsiteY111" fmla="*/ 617887 h 2391650"/>
                  <a:gd name="connsiteX112" fmla="*/ 7006304 w 12179332"/>
                  <a:gd name="connsiteY112" fmla="*/ 1422940 h 2391650"/>
                  <a:gd name="connsiteX113" fmla="*/ 6850380 w 12179332"/>
                  <a:gd name="connsiteY113" fmla="*/ 1431608 h 2391650"/>
                  <a:gd name="connsiteX114" fmla="*/ 6850380 w 12179332"/>
                  <a:gd name="connsiteY114" fmla="*/ 2276951 h 2391650"/>
                  <a:gd name="connsiteX115" fmla="*/ 7085933 w 12179332"/>
                  <a:gd name="connsiteY115" fmla="*/ 2276570 h 2391650"/>
                  <a:gd name="connsiteX116" fmla="*/ 7144988 w 12179332"/>
                  <a:gd name="connsiteY116" fmla="*/ 2305050 h 2391650"/>
                  <a:gd name="connsiteX117" fmla="*/ 7399973 w 12179332"/>
                  <a:gd name="connsiteY117" fmla="*/ 2351246 h 2391650"/>
                  <a:gd name="connsiteX118" fmla="*/ 7486365 w 12179332"/>
                  <a:gd name="connsiteY118" fmla="*/ 2335816 h 2391650"/>
                  <a:gd name="connsiteX119" fmla="*/ 7637526 w 12179332"/>
                  <a:gd name="connsiteY119" fmla="*/ 2312003 h 2391650"/>
                  <a:gd name="connsiteX120" fmla="*/ 7761256 w 12179332"/>
                  <a:gd name="connsiteY120" fmla="*/ 2265712 h 2391650"/>
                  <a:gd name="connsiteX121" fmla="*/ 7951565 w 12179332"/>
                  <a:gd name="connsiteY121" fmla="*/ 2262092 h 2391650"/>
                  <a:gd name="connsiteX122" fmla="*/ 8229695 w 12179332"/>
                  <a:gd name="connsiteY122" fmla="*/ 2261902 h 2391650"/>
                  <a:gd name="connsiteX123" fmla="*/ 8264747 w 12179332"/>
                  <a:gd name="connsiteY123" fmla="*/ 1882807 h 2391650"/>
                  <a:gd name="connsiteX124" fmla="*/ 8249698 w 12179332"/>
                  <a:gd name="connsiteY124" fmla="*/ 1857375 h 2391650"/>
                  <a:gd name="connsiteX125" fmla="*/ 8113776 w 12179332"/>
                  <a:gd name="connsiteY125" fmla="*/ 1752029 h 2391650"/>
                  <a:gd name="connsiteX126" fmla="*/ 7869555 w 12179332"/>
                  <a:gd name="connsiteY126" fmla="*/ 1711643 h 2391650"/>
                  <a:gd name="connsiteX127" fmla="*/ 7839266 w 12179332"/>
                  <a:gd name="connsiteY127" fmla="*/ 1548098 h 2391650"/>
                  <a:gd name="connsiteX128" fmla="*/ 7993952 w 12179332"/>
                  <a:gd name="connsiteY128" fmla="*/ 1383697 h 2391650"/>
                  <a:gd name="connsiteX129" fmla="*/ 8042339 w 12179332"/>
                  <a:gd name="connsiteY129" fmla="*/ 979265 h 2391650"/>
                  <a:gd name="connsiteX130" fmla="*/ 8052816 w 12179332"/>
                  <a:gd name="connsiteY130" fmla="*/ 836581 h 2391650"/>
                  <a:gd name="connsiteX131" fmla="*/ 8184928 w 12179332"/>
                  <a:gd name="connsiteY131" fmla="*/ 696278 h 2391650"/>
                  <a:gd name="connsiteX132" fmla="*/ 8386858 w 12179332"/>
                  <a:gd name="connsiteY132" fmla="*/ 810006 h 2391650"/>
                  <a:gd name="connsiteX133" fmla="*/ 8413242 w 12179332"/>
                  <a:gd name="connsiteY133" fmla="*/ 930593 h 2391650"/>
                  <a:gd name="connsiteX134" fmla="*/ 8473059 w 12179332"/>
                  <a:gd name="connsiteY134" fmla="*/ 924401 h 2391650"/>
                  <a:gd name="connsiteX135" fmla="*/ 8651176 w 12179332"/>
                  <a:gd name="connsiteY135" fmla="*/ 1082993 h 2391650"/>
                  <a:gd name="connsiteX136" fmla="*/ 8630221 w 12179332"/>
                  <a:gd name="connsiteY136" fmla="*/ 1221200 h 2391650"/>
                  <a:gd name="connsiteX137" fmla="*/ 8648986 w 12179332"/>
                  <a:gd name="connsiteY137" fmla="*/ 1299591 h 2391650"/>
                  <a:gd name="connsiteX138" fmla="*/ 8709850 w 12179332"/>
                  <a:gd name="connsiteY138" fmla="*/ 1365314 h 2391650"/>
                  <a:gd name="connsiteX139" fmla="*/ 8729472 w 12179332"/>
                  <a:gd name="connsiteY139" fmla="*/ 1562195 h 2391650"/>
                  <a:gd name="connsiteX140" fmla="*/ 8543258 w 12179332"/>
                  <a:gd name="connsiteY140" fmla="*/ 1665256 h 2391650"/>
                  <a:gd name="connsiteX141" fmla="*/ 8501158 w 12179332"/>
                  <a:gd name="connsiteY141" fmla="*/ 1663351 h 2391650"/>
                  <a:gd name="connsiteX142" fmla="*/ 8415337 w 12179332"/>
                  <a:gd name="connsiteY142" fmla="*/ 1839563 h 2391650"/>
                  <a:gd name="connsiteX143" fmla="*/ 8365713 w 12179332"/>
                  <a:gd name="connsiteY143" fmla="*/ 1959102 h 2391650"/>
                  <a:gd name="connsiteX144" fmla="*/ 8367999 w 12179332"/>
                  <a:gd name="connsiteY144" fmla="*/ 1987486 h 2391650"/>
                  <a:gd name="connsiteX145" fmla="*/ 8394478 w 12179332"/>
                  <a:gd name="connsiteY145" fmla="*/ 2252758 h 2391650"/>
                  <a:gd name="connsiteX146" fmla="*/ 8975598 w 12179332"/>
                  <a:gd name="connsiteY146" fmla="*/ 2252758 h 2391650"/>
                  <a:gd name="connsiteX147" fmla="*/ 8975598 w 12179332"/>
                  <a:gd name="connsiteY147" fmla="*/ 2195132 h 2391650"/>
                  <a:gd name="connsiteX148" fmla="*/ 8974836 w 12179332"/>
                  <a:gd name="connsiteY148" fmla="*/ 1667351 h 2391650"/>
                  <a:gd name="connsiteX149" fmla="*/ 9023604 w 12179332"/>
                  <a:gd name="connsiteY149" fmla="*/ 1605629 h 2391650"/>
                  <a:gd name="connsiteX150" fmla="*/ 9920478 w 12179332"/>
                  <a:gd name="connsiteY150" fmla="*/ 1436561 h 2391650"/>
                  <a:gd name="connsiteX151" fmla="*/ 9991820 w 12179332"/>
                  <a:gd name="connsiteY151" fmla="*/ 1403604 h 2391650"/>
                  <a:gd name="connsiteX152" fmla="*/ 10470738 w 12179332"/>
                  <a:gd name="connsiteY152" fmla="*/ 1012508 h 2391650"/>
                  <a:gd name="connsiteX153" fmla="*/ 10870120 w 12179332"/>
                  <a:gd name="connsiteY153" fmla="*/ 685800 h 2391650"/>
                  <a:gd name="connsiteX154" fmla="*/ 11694700 w 12179332"/>
                  <a:gd name="connsiteY154" fmla="*/ 1337215 h 2391650"/>
                  <a:gd name="connsiteX155" fmla="*/ 11577637 w 12179332"/>
                  <a:gd name="connsiteY155" fmla="*/ 1356836 h 2391650"/>
                  <a:gd name="connsiteX156" fmla="*/ 11577637 w 12179332"/>
                  <a:gd name="connsiteY156" fmla="*/ 2261330 h 2391650"/>
                  <a:gd name="connsiteX157" fmla="*/ 12179332 w 12179332"/>
                  <a:gd name="connsiteY157" fmla="*/ 2261330 h 2391650"/>
                  <a:gd name="connsiteX158" fmla="*/ 12179332 w 12179332"/>
                  <a:gd name="connsiteY158" fmla="*/ 2194751 h 2391650"/>
                  <a:gd name="connsiteX159" fmla="*/ 11651647 w 12179332"/>
                  <a:gd name="connsiteY159" fmla="*/ 2194846 h 2391650"/>
                  <a:gd name="connsiteX160" fmla="*/ 7525322 w 12179332"/>
                  <a:gd name="connsiteY160" fmla="*/ 2265426 h 2391650"/>
                  <a:gd name="connsiteX161" fmla="*/ 7403592 w 12179332"/>
                  <a:gd name="connsiteY161" fmla="*/ 2239137 h 2391650"/>
                  <a:gd name="connsiteX162" fmla="*/ 7388543 w 12179332"/>
                  <a:gd name="connsiteY162" fmla="*/ 2261807 h 2391650"/>
                  <a:gd name="connsiteX163" fmla="*/ 7219379 w 12179332"/>
                  <a:gd name="connsiteY163" fmla="*/ 2302288 h 2391650"/>
                  <a:gd name="connsiteX164" fmla="*/ 7189280 w 12179332"/>
                  <a:gd name="connsiteY164" fmla="*/ 2195322 h 2391650"/>
                  <a:gd name="connsiteX165" fmla="*/ 7173754 w 12179332"/>
                  <a:gd name="connsiteY165" fmla="*/ 2077212 h 2391650"/>
                  <a:gd name="connsiteX166" fmla="*/ 7157371 w 12179332"/>
                  <a:gd name="connsiteY166" fmla="*/ 1996726 h 2391650"/>
                  <a:gd name="connsiteX167" fmla="*/ 7258812 w 12179332"/>
                  <a:gd name="connsiteY167" fmla="*/ 1956054 h 2391650"/>
                  <a:gd name="connsiteX168" fmla="*/ 7350728 w 12179332"/>
                  <a:gd name="connsiteY168" fmla="*/ 1927384 h 2391650"/>
                  <a:gd name="connsiteX169" fmla="*/ 7491889 w 12179332"/>
                  <a:gd name="connsiteY169" fmla="*/ 1919478 h 2391650"/>
                  <a:gd name="connsiteX170" fmla="*/ 7502843 w 12179332"/>
                  <a:gd name="connsiteY170" fmla="*/ 2008442 h 2391650"/>
                  <a:gd name="connsiteX171" fmla="*/ 7448265 w 12179332"/>
                  <a:gd name="connsiteY171" fmla="*/ 2081498 h 2391650"/>
                  <a:gd name="connsiteX172" fmla="*/ 7541610 w 12179332"/>
                  <a:gd name="connsiteY172" fmla="*/ 2105406 h 2391650"/>
                  <a:gd name="connsiteX173" fmla="*/ 7602284 w 12179332"/>
                  <a:gd name="connsiteY173" fmla="*/ 2158365 h 2391650"/>
                  <a:gd name="connsiteX174" fmla="*/ 7525322 w 12179332"/>
                  <a:gd name="connsiteY174" fmla="*/ 2265426 h 2391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</a:cxnLst>
                <a:rect l="l" t="t" r="r" b="b"/>
                <a:pathLst>
                  <a:path w="12179332" h="2391650">
                    <a:moveTo>
                      <a:pt x="11651647" y="2194846"/>
                    </a:moveTo>
                    <a:cubicBezTo>
                      <a:pt x="11651647" y="1933194"/>
                      <a:pt x="11651647" y="1680877"/>
                      <a:pt x="11651647" y="1418654"/>
                    </a:cubicBezTo>
                    <a:cubicBezTo>
                      <a:pt x="11736704" y="1418654"/>
                      <a:pt x="11818905" y="1418654"/>
                      <a:pt x="11901201" y="1418654"/>
                    </a:cubicBezTo>
                    <a:cubicBezTo>
                      <a:pt x="11901678" y="1414463"/>
                      <a:pt x="11902155" y="1410367"/>
                      <a:pt x="11902630" y="1406176"/>
                    </a:cubicBezTo>
                    <a:cubicBezTo>
                      <a:pt x="11558587" y="1134428"/>
                      <a:pt x="11214544" y="862775"/>
                      <a:pt x="10870120" y="590645"/>
                    </a:cubicBezTo>
                    <a:cubicBezTo>
                      <a:pt x="10847927" y="608743"/>
                      <a:pt x="10829448" y="623697"/>
                      <a:pt x="10811161" y="638747"/>
                    </a:cubicBezTo>
                    <a:cubicBezTo>
                      <a:pt x="10533126" y="867251"/>
                      <a:pt x="10255377" y="1096137"/>
                      <a:pt x="9976580" y="1323689"/>
                    </a:cubicBezTo>
                    <a:cubicBezTo>
                      <a:pt x="9955529" y="1340834"/>
                      <a:pt x="9928193" y="1354550"/>
                      <a:pt x="9901714" y="1359980"/>
                    </a:cubicBezTo>
                    <a:cubicBezTo>
                      <a:pt x="9581864" y="1425226"/>
                      <a:pt x="9261824" y="1489139"/>
                      <a:pt x="8941403" y="1551527"/>
                    </a:cubicBezTo>
                    <a:cubicBezTo>
                      <a:pt x="8907971" y="1558004"/>
                      <a:pt x="8897684" y="1569339"/>
                      <a:pt x="8898160" y="1603343"/>
                    </a:cubicBezTo>
                    <a:cubicBezTo>
                      <a:pt x="8900732" y="1779270"/>
                      <a:pt x="8900732" y="1955197"/>
                      <a:pt x="8901589" y="2131124"/>
                    </a:cubicBezTo>
                    <a:cubicBezTo>
                      <a:pt x="8901684" y="2147983"/>
                      <a:pt x="8901589" y="2164937"/>
                      <a:pt x="8901589" y="2188274"/>
                    </a:cubicBezTo>
                    <a:cubicBezTo>
                      <a:pt x="8752141" y="2188274"/>
                      <a:pt x="8608695" y="2188274"/>
                      <a:pt x="8461915" y="2188274"/>
                    </a:cubicBezTo>
                    <a:cubicBezTo>
                      <a:pt x="8449437" y="2115503"/>
                      <a:pt x="8437912" y="2040636"/>
                      <a:pt x="8423339" y="1966246"/>
                    </a:cubicBezTo>
                    <a:cubicBezTo>
                      <a:pt x="8417243" y="1935004"/>
                      <a:pt x="8430006" y="1920716"/>
                      <a:pt x="8452675" y="1900333"/>
                    </a:cubicBezTo>
                    <a:cubicBezTo>
                      <a:pt x="8491537" y="1865281"/>
                      <a:pt x="8528590" y="1824323"/>
                      <a:pt x="8553069" y="1778699"/>
                    </a:cubicBezTo>
                    <a:cubicBezTo>
                      <a:pt x="8567737" y="1751362"/>
                      <a:pt x="8577929" y="1735074"/>
                      <a:pt x="8608695" y="1726121"/>
                    </a:cubicBezTo>
                    <a:cubicBezTo>
                      <a:pt x="8830056" y="1661541"/>
                      <a:pt x="8892350" y="1432941"/>
                      <a:pt x="8733853" y="1267587"/>
                    </a:cubicBezTo>
                    <a:cubicBezTo>
                      <a:pt x="8710041" y="1242727"/>
                      <a:pt x="8700040" y="1221581"/>
                      <a:pt x="8708517" y="1185005"/>
                    </a:cubicBezTo>
                    <a:cubicBezTo>
                      <a:pt x="8718328" y="1142619"/>
                      <a:pt x="8720137" y="1096804"/>
                      <a:pt x="8716328" y="1053179"/>
                    </a:cubicBezTo>
                    <a:cubicBezTo>
                      <a:pt x="8705755" y="934212"/>
                      <a:pt x="8611648" y="849821"/>
                      <a:pt x="8494109" y="851630"/>
                    </a:cubicBezTo>
                    <a:cubicBezTo>
                      <a:pt x="8466010" y="852011"/>
                      <a:pt x="8457343" y="841915"/>
                      <a:pt x="8448961" y="816578"/>
                    </a:cubicBezTo>
                    <a:cubicBezTo>
                      <a:pt x="8437245" y="780955"/>
                      <a:pt x="8421624" y="745046"/>
                      <a:pt x="8400098" y="714566"/>
                    </a:cubicBezTo>
                    <a:cubicBezTo>
                      <a:pt x="8339042" y="628269"/>
                      <a:pt x="8192548" y="592646"/>
                      <a:pt x="8098917" y="637604"/>
                    </a:cubicBezTo>
                    <a:cubicBezTo>
                      <a:pt x="8027480" y="671894"/>
                      <a:pt x="7966234" y="789432"/>
                      <a:pt x="7970425" y="878586"/>
                    </a:cubicBezTo>
                    <a:cubicBezTo>
                      <a:pt x="7971187" y="893921"/>
                      <a:pt x="7964329" y="916115"/>
                      <a:pt x="7952994" y="924592"/>
                    </a:cubicBezTo>
                    <a:cubicBezTo>
                      <a:pt x="7805928" y="1034701"/>
                      <a:pt x="7770019" y="1167765"/>
                      <a:pt x="7851267" y="1332833"/>
                    </a:cubicBezTo>
                    <a:cubicBezTo>
                      <a:pt x="7870794" y="1372457"/>
                      <a:pt x="7865936" y="1393698"/>
                      <a:pt x="7837361" y="1425416"/>
                    </a:cubicBezTo>
                    <a:cubicBezTo>
                      <a:pt x="7753445" y="1518285"/>
                      <a:pt x="7742873" y="1628204"/>
                      <a:pt x="7801261" y="1727549"/>
                    </a:cubicBezTo>
                    <a:cubicBezTo>
                      <a:pt x="7864888" y="1835753"/>
                      <a:pt x="7953470" y="1872710"/>
                      <a:pt x="8084058" y="1845564"/>
                    </a:cubicBezTo>
                    <a:cubicBezTo>
                      <a:pt x="8115586" y="1838992"/>
                      <a:pt x="8204073" y="1903571"/>
                      <a:pt x="8201311" y="1934528"/>
                    </a:cubicBezTo>
                    <a:cubicBezTo>
                      <a:pt x="8194453" y="2011490"/>
                      <a:pt x="8184452" y="2088261"/>
                      <a:pt x="8175213" y="2169033"/>
                    </a:cubicBezTo>
                    <a:cubicBezTo>
                      <a:pt x="8017288" y="2174653"/>
                      <a:pt x="7862697" y="2180177"/>
                      <a:pt x="7709631" y="2185702"/>
                    </a:cubicBezTo>
                    <a:cubicBezTo>
                      <a:pt x="7681150" y="2091500"/>
                      <a:pt x="7681150" y="2091500"/>
                      <a:pt x="7589615" y="2032064"/>
                    </a:cubicBezTo>
                    <a:cubicBezTo>
                      <a:pt x="7589235" y="2030540"/>
                      <a:pt x="7588377" y="2029015"/>
                      <a:pt x="7588568" y="2027587"/>
                    </a:cubicBezTo>
                    <a:cubicBezTo>
                      <a:pt x="7599998" y="1919669"/>
                      <a:pt x="7570851" y="1856423"/>
                      <a:pt x="7493318" y="1820894"/>
                    </a:cubicBezTo>
                    <a:cubicBezTo>
                      <a:pt x="7402640" y="1779270"/>
                      <a:pt x="7357110" y="1791653"/>
                      <a:pt x="7271290" y="1879473"/>
                    </a:cubicBezTo>
                    <a:cubicBezTo>
                      <a:pt x="7265861" y="1884998"/>
                      <a:pt x="7254621" y="1885760"/>
                      <a:pt x="7245763" y="1886903"/>
                    </a:cubicBezTo>
                    <a:cubicBezTo>
                      <a:pt x="7125748" y="1902047"/>
                      <a:pt x="7079742" y="1965674"/>
                      <a:pt x="7105459" y="2083784"/>
                    </a:cubicBezTo>
                    <a:cubicBezTo>
                      <a:pt x="7113080" y="2118836"/>
                      <a:pt x="7124986" y="2152936"/>
                      <a:pt x="7135083" y="2188083"/>
                    </a:cubicBezTo>
                    <a:cubicBezTo>
                      <a:pt x="7078694" y="2188083"/>
                      <a:pt x="7024878" y="2187035"/>
                      <a:pt x="6971157" y="2188464"/>
                    </a:cubicBezTo>
                    <a:cubicBezTo>
                      <a:pt x="6940582" y="2189321"/>
                      <a:pt x="6930200" y="2178177"/>
                      <a:pt x="6930200" y="2147030"/>
                    </a:cubicBezTo>
                    <a:cubicBezTo>
                      <a:pt x="6930295" y="1944148"/>
                      <a:pt x="6928581" y="1741265"/>
                      <a:pt x="6927723" y="1538383"/>
                    </a:cubicBezTo>
                    <a:cubicBezTo>
                      <a:pt x="6927723" y="1529334"/>
                      <a:pt x="6929438" y="1520190"/>
                      <a:pt x="6930295" y="1510665"/>
                    </a:cubicBezTo>
                    <a:cubicBezTo>
                      <a:pt x="7018687" y="1510665"/>
                      <a:pt x="7104222" y="1510665"/>
                      <a:pt x="7198710" y="1510665"/>
                    </a:cubicBezTo>
                    <a:cubicBezTo>
                      <a:pt x="6827044" y="1171861"/>
                      <a:pt x="6461950" y="839153"/>
                      <a:pt x="6094762" y="504444"/>
                    </a:cubicBezTo>
                    <a:cubicBezTo>
                      <a:pt x="5736241" y="840200"/>
                      <a:pt x="5380768" y="1173004"/>
                      <a:pt x="5025295" y="1505903"/>
                    </a:cubicBezTo>
                    <a:cubicBezTo>
                      <a:pt x="5026819" y="1510951"/>
                      <a:pt x="5028438" y="1515999"/>
                      <a:pt x="5029962" y="1521047"/>
                    </a:cubicBezTo>
                    <a:cubicBezTo>
                      <a:pt x="5119212" y="1521047"/>
                      <a:pt x="5208461" y="1521047"/>
                      <a:pt x="5303615" y="1521047"/>
                    </a:cubicBezTo>
                    <a:cubicBezTo>
                      <a:pt x="5303615" y="1753076"/>
                      <a:pt x="5303615" y="1975295"/>
                      <a:pt x="5303615" y="2192179"/>
                    </a:cubicBezTo>
                    <a:cubicBezTo>
                      <a:pt x="5204174" y="2192179"/>
                      <a:pt x="5106543" y="2192179"/>
                      <a:pt x="5003769" y="2192179"/>
                    </a:cubicBezTo>
                    <a:cubicBezTo>
                      <a:pt x="5003769" y="1975009"/>
                      <a:pt x="5003769" y="1765173"/>
                      <a:pt x="5003769" y="1556957"/>
                    </a:cubicBezTo>
                    <a:cubicBezTo>
                      <a:pt x="4707160" y="1556957"/>
                      <a:pt x="4415981" y="1556957"/>
                      <a:pt x="4124801" y="1556957"/>
                    </a:cubicBezTo>
                    <a:cubicBezTo>
                      <a:pt x="4124801" y="1772888"/>
                      <a:pt x="4124801" y="1984343"/>
                      <a:pt x="4124801" y="2200370"/>
                    </a:cubicBezTo>
                    <a:cubicBezTo>
                      <a:pt x="4064318" y="2197037"/>
                      <a:pt x="4006310" y="2193798"/>
                      <a:pt x="3945350" y="2190464"/>
                    </a:cubicBezTo>
                    <a:cubicBezTo>
                      <a:pt x="3945350" y="1547908"/>
                      <a:pt x="3945350" y="908590"/>
                      <a:pt x="3945350" y="262128"/>
                    </a:cubicBezTo>
                    <a:cubicBezTo>
                      <a:pt x="3839337" y="262128"/>
                      <a:pt x="3735800" y="262128"/>
                      <a:pt x="3627311" y="262128"/>
                    </a:cubicBezTo>
                    <a:cubicBezTo>
                      <a:pt x="3627311" y="170307"/>
                      <a:pt x="3627311" y="85535"/>
                      <a:pt x="3627311" y="0"/>
                    </a:cubicBezTo>
                    <a:cubicBezTo>
                      <a:pt x="3326702" y="0"/>
                      <a:pt x="3031331" y="0"/>
                      <a:pt x="2735771" y="0"/>
                    </a:cubicBezTo>
                    <a:cubicBezTo>
                      <a:pt x="2735771" y="93917"/>
                      <a:pt x="2735771" y="183642"/>
                      <a:pt x="2735771" y="276892"/>
                    </a:cubicBezTo>
                    <a:cubicBezTo>
                      <a:pt x="2629091" y="271272"/>
                      <a:pt x="2525459" y="265748"/>
                      <a:pt x="2417255" y="260033"/>
                    </a:cubicBezTo>
                    <a:cubicBezTo>
                      <a:pt x="2417255" y="284702"/>
                      <a:pt x="2417255" y="303371"/>
                      <a:pt x="2417255" y="321945"/>
                    </a:cubicBezTo>
                    <a:cubicBezTo>
                      <a:pt x="2418207" y="667417"/>
                      <a:pt x="2419160" y="1012984"/>
                      <a:pt x="2420112" y="1358456"/>
                    </a:cubicBezTo>
                    <a:cubicBezTo>
                      <a:pt x="2420303" y="1438942"/>
                      <a:pt x="2420398" y="1439132"/>
                      <a:pt x="2338197" y="1437704"/>
                    </a:cubicBezTo>
                    <a:cubicBezTo>
                      <a:pt x="2204942" y="1435418"/>
                      <a:pt x="2071783" y="1431798"/>
                      <a:pt x="1938528" y="1430941"/>
                    </a:cubicBezTo>
                    <a:cubicBezTo>
                      <a:pt x="1907191" y="1430750"/>
                      <a:pt x="1886045" y="1421606"/>
                      <a:pt x="1865757" y="1397508"/>
                    </a:cubicBezTo>
                    <a:cubicBezTo>
                      <a:pt x="1720596" y="1225486"/>
                      <a:pt x="1572959" y="1055465"/>
                      <a:pt x="1428655" y="882777"/>
                    </a:cubicBezTo>
                    <a:cubicBezTo>
                      <a:pt x="1401604" y="850392"/>
                      <a:pt x="1381792" y="849344"/>
                      <a:pt x="1346168" y="867251"/>
                    </a:cubicBezTo>
                    <a:cubicBezTo>
                      <a:pt x="1160717" y="960310"/>
                      <a:pt x="973741" y="1050608"/>
                      <a:pt x="787241" y="1141667"/>
                    </a:cubicBezTo>
                    <a:cubicBezTo>
                      <a:pt x="769525" y="1150334"/>
                      <a:pt x="751332" y="1157954"/>
                      <a:pt x="721709" y="1171385"/>
                    </a:cubicBezTo>
                    <a:cubicBezTo>
                      <a:pt x="721709" y="1083945"/>
                      <a:pt x="721709" y="1007078"/>
                      <a:pt x="721709" y="926878"/>
                    </a:cubicBezTo>
                    <a:cubicBezTo>
                      <a:pt x="633984" y="926878"/>
                      <a:pt x="555593" y="926878"/>
                      <a:pt x="468154" y="926878"/>
                    </a:cubicBezTo>
                    <a:cubicBezTo>
                      <a:pt x="468154" y="1024985"/>
                      <a:pt x="464915" y="1121474"/>
                      <a:pt x="469487" y="1217581"/>
                    </a:cubicBezTo>
                    <a:cubicBezTo>
                      <a:pt x="471869" y="1266730"/>
                      <a:pt x="453581" y="1291304"/>
                      <a:pt x="411575" y="1311593"/>
                    </a:cubicBezTo>
                    <a:cubicBezTo>
                      <a:pt x="341757" y="1345311"/>
                      <a:pt x="274511" y="1384459"/>
                      <a:pt x="206312" y="1421606"/>
                    </a:cubicBezTo>
                    <a:cubicBezTo>
                      <a:pt x="159639" y="1446943"/>
                      <a:pt x="113157" y="1472756"/>
                      <a:pt x="66675" y="1498283"/>
                    </a:cubicBezTo>
                    <a:cubicBezTo>
                      <a:pt x="67437" y="1501140"/>
                      <a:pt x="68199" y="1504093"/>
                      <a:pt x="69056" y="1506950"/>
                    </a:cubicBezTo>
                    <a:cubicBezTo>
                      <a:pt x="156686" y="1511618"/>
                      <a:pt x="244412" y="1516190"/>
                      <a:pt x="340614" y="1521238"/>
                    </a:cubicBezTo>
                    <a:cubicBezTo>
                      <a:pt x="340614" y="1744599"/>
                      <a:pt x="340614" y="1962531"/>
                      <a:pt x="340614" y="2185321"/>
                    </a:cubicBezTo>
                    <a:cubicBezTo>
                      <a:pt x="325088" y="2186369"/>
                      <a:pt x="304895" y="2188083"/>
                      <a:pt x="284702" y="2188845"/>
                    </a:cubicBezTo>
                    <a:cubicBezTo>
                      <a:pt x="189833" y="2192560"/>
                      <a:pt x="94869" y="2196084"/>
                      <a:pt x="0" y="2199704"/>
                    </a:cubicBezTo>
                    <a:cubicBezTo>
                      <a:pt x="0" y="2225040"/>
                      <a:pt x="0" y="2250472"/>
                      <a:pt x="0" y="2275808"/>
                    </a:cubicBezTo>
                    <a:cubicBezTo>
                      <a:pt x="137541" y="2275808"/>
                      <a:pt x="275082" y="2275808"/>
                      <a:pt x="415290" y="2275808"/>
                    </a:cubicBezTo>
                    <a:cubicBezTo>
                      <a:pt x="415290" y="1995107"/>
                      <a:pt x="415290" y="1718405"/>
                      <a:pt x="415290" y="1438751"/>
                    </a:cubicBezTo>
                    <a:cubicBezTo>
                      <a:pt x="403193" y="1435703"/>
                      <a:pt x="390239" y="1432465"/>
                      <a:pt x="368713" y="1427036"/>
                    </a:cubicBezTo>
                    <a:cubicBezTo>
                      <a:pt x="410909" y="1403414"/>
                      <a:pt x="445103" y="1380554"/>
                      <a:pt x="482251" y="1364456"/>
                    </a:cubicBezTo>
                    <a:cubicBezTo>
                      <a:pt x="518827" y="1348645"/>
                      <a:pt x="528161" y="1324642"/>
                      <a:pt x="527114" y="1286923"/>
                    </a:cubicBezTo>
                    <a:cubicBezTo>
                      <a:pt x="524542" y="1198721"/>
                      <a:pt x="526352" y="1110329"/>
                      <a:pt x="526352" y="1021271"/>
                    </a:cubicBezTo>
                    <a:cubicBezTo>
                      <a:pt x="563499" y="1021271"/>
                      <a:pt x="594360" y="1021271"/>
                      <a:pt x="626554" y="1021271"/>
                    </a:cubicBezTo>
                    <a:cubicBezTo>
                      <a:pt x="634460" y="1110425"/>
                      <a:pt x="642080" y="1196340"/>
                      <a:pt x="650272" y="1288352"/>
                    </a:cubicBezTo>
                    <a:cubicBezTo>
                      <a:pt x="892207" y="1172337"/>
                      <a:pt x="1128713" y="1058894"/>
                      <a:pt x="1365790" y="945261"/>
                    </a:cubicBezTo>
                    <a:cubicBezTo>
                      <a:pt x="1376648" y="956786"/>
                      <a:pt x="1385602" y="965549"/>
                      <a:pt x="1393793" y="975074"/>
                    </a:cubicBezTo>
                    <a:cubicBezTo>
                      <a:pt x="1534763" y="1138238"/>
                      <a:pt x="1676305" y="1300829"/>
                      <a:pt x="1815751" y="1465231"/>
                    </a:cubicBezTo>
                    <a:cubicBezTo>
                      <a:pt x="1839754" y="1493520"/>
                      <a:pt x="1864138" y="1503998"/>
                      <a:pt x="1900619" y="1503617"/>
                    </a:cubicBezTo>
                    <a:cubicBezTo>
                      <a:pt x="2079879" y="1501902"/>
                      <a:pt x="2259140" y="1501426"/>
                      <a:pt x="2438305" y="1503902"/>
                    </a:cubicBezTo>
                    <a:cubicBezTo>
                      <a:pt x="2481358" y="1504474"/>
                      <a:pt x="2490883" y="1491329"/>
                      <a:pt x="2490692" y="1450277"/>
                    </a:cubicBezTo>
                    <a:cubicBezTo>
                      <a:pt x="2489073" y="1101566"/>
                      <a:pt x="2489835" y="752951"/>
                      <a:pt x="2489835" y="404241"/>
                    </a:cubicBezTo>
                    <a:cubicBezTo>
                      <a:pt x="2489835" y="385953"/>
                      <a:pt x="2489835" y="367570"/>
                      <a:pt x="2489835" y="344234"/>
                    </a:cubicBezTo>
                    <a:cubicBezTo>
                      <a:pt x="2595848" y="344234"/>
                      <a:pt x="2694909" y="344234"/>
                      <a:pt x="2799779" y="344234"/>
                    </a:cubicBezTo>
                    <a:cubicBezTo>
                      <a:pt x="2799779" y="250031"/>
                      <a:pt x="2799779" y="160782"/>
                      <a:pt x="2799779" y="72009"/>
                    </a:cubicBezTo>
                    <a:cubicBezTo>
                      <a:pt x="3054192" y="72009"/>
                      <a:pt x="3302603" y="72009"/>
                      <a:pt x="3557683" y="72009"/>
                    </a:cubicBezTo>
                    <a:cubicBezTo>
                      <a:pt x="3557683" y="157544"/>
                      <a:pt x="3557683" y="240411"/>
                      <a:pt x="3557683" y="327089"/>
                    </a:cubicBezTo>
                    <a:cubicBezTo>
                      <a:pt x="3666459" y="327089"/>
                      <a:pt x="3768567" y="327089"/>
                      <a:pt x="3875818" y="327089"/>
                    </a:cubicBezTo>
                    <a:cubicBezTo>
                      <a:pt x="3875818" y="978313"/>
                      <a:pt x="3875818" y="1625632"/>
                      <a:pt x="3875818" y="2273808"/>
                    </a:cubicBezTo>
                    <a:cubicBezTo>
                      <a:pt x="3984879" y="2273808"/>
                      <a:pt x="4088702" y="2273808"/>
                      <a:pt x="4196429" y="2273808"/>
                    </a:cubicBezTo>
                    <a:cubicBezTo>
                      <a:pt x="4196429" y="2060448"/>
                      <a:pt x="4196429" y="1850231"/>
                      <a:pt x="4196429" y="1632966"/>
                    </a:cubicBezTo>
                    <a:cubicBezTo>
                      <a:pt x="4443318" y="1632966"/>
                      <a:pt x="4686110" y="1632966"/>
                      <a:pt x="4934141" y="1632966"/>
                    </a:cubicBezTo>
                    <a:cubicBezTo>
                      <a:pt x="4934141" y="1846993"/>
                      <a:pt x="4934141" y="2060162"/>
                      <a:pt x="4934141" y="2273332"/>
                    </a:cubicBezTo>
                    <a:cubicBezTo>
                      <a:pt x="5085779" y="2273332"/>
                      <a:pt x="5232273" y="2273332"/>
                      <a:pt x="5380482" y="2273332"/>
                    </a:cubicBezTo>
                    <a:cubicBezTo>
                      <a:pt x="5380482" y="1993106"/>
                      <a:pt x="5380482" y="1716500"/>
                      <a:pt x="5380482" y="1435989"/>
                    </a:cubicBezTo>
                    <a:cubicBezTo>
                      <a:pt x="5334762" y="1435989"/>
                      <a:pt x="5291519" y="1435989"/>
                      <a:pt x="5235607" y="1435989"/>
                    </a:cubicBezTo>
                    <a:cubicBezTo>
                      <a:pt x="5527263" y="1158335"/>
                      <a:pt x="5810059" y="888968"/>
                      <a:pt x="6094762" y="617887"/>
                    </a:cubicBezTo>
                    <a:cubicBezTo>
                      <a:pt x="6397276" y="885063"/>
                      <a:pt x="6697123" y="1149858"/>
                      <a:pt x="7006304" y="1422940"/>
                    </a:cubicBezTo>
                    <a:cubicBezTo>
                      <a:pt x="6943630" y="1426464"/>
                      <a:pt x="6893910" y="1429226"/>
                      <a:pt x="6850380" y="1431608"/>
                    </a:cubicBezTo>
                    <a:cubicBezTo>
                      <a:pt x="6850380" y="1714881"/>
                      <a:pt x="6850380" y="1993202"/>
                      <a:pt x="6850380" y="2276951"/>
                    </a:cubicBezTo>
                    <a:cubicBezTo>
                      <a:pt x="6934582" y="2276951"/>
                      <a:pt x="7010305" y="2277713"/>
                      <a:pt x="7085933" y="2276570"/>
                    </a:cubicBezTo>
                    <a:cubicBezTo>
                      <a:pt x="7111556" y="2276189"/>
                      <a:pt x="7128700" y="2282285"/>
                      <a:pt x="7144988" y="2305050"/>
                    </a:cubicBezTo>
                    <a:cubicBezTo>
                      <a:pt x="7213759" y="2401634"/>
                      <a:pt x="7302246" y="2418017"/>
                      <a:pt x="7399973" y="2351246"/>
                    </a:cubicBezTo>
                    <a:cubicBezTo>
                      <a:pt x="7428738" y="2331625"/>
                      <a:pt x="7452456" y="2326100"/>
                      <a:pt x="7486365" y="2335816"/>
                    </a:cubicBezTo>
                    <a:cubicBezTo>
                      <a:pt x="7539228" y="2350865"/>
                      <a:pt x="7601617" y="2358962"/>
                      <a:pt x="7637526" y="2312003"/>
                    </a:cubicBezTo>
                    <a:cubicBezTo>
                      <a:pt x="7673341" y="2265236"/>
                      <a:pt x="7714298" y="2266188"/>
                      <a:pt x="7761256" y="2265712"/>
                    </a:cubicBezTo>
                    <a:cubicBezTo>
                      <a:pt x="7824692" y="2265045"/>
                      <a:pt x="7888129" y="2262569"/>
                      <a:pt x="7951565" y="2262092"/>
                    </a:cubicBezTo>
                    <a:cubicBezTo>
                      <a:pt x="8043196" y="2261426"/>
                      <a:pt x="8134732" y="2261902"/>
                      <a:pt x="8229695" y="2261902"/>
                    </a:cubicBezTo>
                    <a:cubicBezTo>
                      <a:pt x="8242364" y="2128076"/>
                      <a:pt x="8254270" y="2005489"/>
                      <a:pt x="8264747" y="1882807"/>
                    </a:cubicBezTo>
                    <a:cubicBezTo>
                      <a:pt x="8265414" y="1874711"/>
                      <a:pt x="8257032" y="1863281"/>
                      <a:pt x="8249698" y="1857375"/>
                    </a:cubicBezTo>
                    <a:cubicBezTo>
                      <a:pt x="8206264" y="1822704"/>
                      <a:pt x="8161973" y="1789176"/>
                      <a:pt x="8113776" y="1752029"/>
                    </a:cubicBezTo>
                    <a:cubicBezTo>
                      <a:pt x="7993571" y="1806131"/>
                      <a:pt x="7908608" y="1797844"/>
                      <a:pt x="7869555" y="1711643"/>
                    </a:cubicBezTo>
                    <a:cubicBezTo>
                      <a:pt x="7847076" y="1662113"/>
                      <a:pt x="7832789" y="1601057"/>
                      <a:pt x="7839266" y="1548098"/>
                    </a:cubicBezTo>
                    <a:cubicBezTo>
                      <a:pt x="7849553" y="1463802"/>
                      <a:pt x="7916037" y="1414939"/>
                      <a:pt x="7993952" y="1383697"/>
                    </a:cubicBezTo>
                    <a:cubicBezTo>
                      <a:pt x="7829169" y="1221581"/>
                      <a:pt x="7819263" y="1071467"/>
                      <a:pt x="8042339" y="979265"/>
                    </a:cubicBezTo>
                    <a:cubicBezTo>
                      <a:pt x="8045672" y="930688"/>
                      <a:pt x="8045292" y="883063"/>
                      <a:pt x="8052816" y="836581"/>
                    </a:cubicBezTo>
                    <a:cubicBezTo>
                      <a:pt x="8066532" y="751237"/>
                      <a:pt x="8114919" y="702469"/>
                      <a:pt x="8184928" y="696278"/>
                    </a:cubicBezTo>
                    <a:cubicBezTo>
                      <a:pt x="8287226" y="687229"/>
                      <a:pt x="8357425" y="724948"/>
                      <a:pt x="8386858" y="810006"/>
                    </a:cubicBezTo>
                    <a:cubicBezTo>
                      <a:pt x="8400098" y="848201"/>
                      <a:pt x="8404574" y="889445"/>
                      <a:pt x="8413242" y="930593"/>
                    </a:cubicBezTo>
                    <a:cubicBezTo>
                      <a:pt x="8432482" y="928497"/>
                      <a:pt x="8452675" y="925259"/>
                      <a:pt x="8473059" y="924401"/>
                    </a:cubicBezTo>
                    <a:cubicBezTo>
                      <a:pt x="8580215" y="919734"/>
                      <a:pt x="8646605" y="975646"/>
                      <a:pt x="8651176" y="1082993"/>
                    </a:cubicBezTo>
                    <a:cubicBezTo>
                      <a:pt x="8653177" y="1128903"/>
                      <a:pt x="8643652" y="1176909"/>
                      <a:pt x="8630221" y="1221200"/>
                    </a:cubicBezTo>
                    <a:cubicBezTo>
                      <a:pt x="8620030" y="1254824"/>
                      <a:pt x="8612981" y="1276826"/>
                      <a:pt x="8648986" y="1299591"/>
                    </a:cubicBezTo>
                    <a:cubicBezTo>
                      <a:pt x="8673465" y="1315117"/>
                      <a:pt x="8692801" y="1340834"/>
                      <a:pt x="8709850" y="1365314"/>
                    </a:cubicBezTo>
                    <a:cubicBezTo>
                      <a:pt x="8752713" y="1426655"/>
                      <a:pt x="8767286" y="1495235"/>
                      <a:pt x="8729472" y="1562195"/>
                    </a:cubicBezTo>
                    <a:cubicBezTo>
                      <a:pt x="8690134" y="1631918"/>
                      <a:pt x="8624602" y="1665732"/>
                      <a:pt x="8543258" y="1665256"/>
                    </a:cubicBezTo>
                    <a:cubicBezTo>
                      <a:pt x="8529637" y="1665161"/>
                      <a:pt x="8516017" y="1664113"/>
                      <a:pt x="8501158" y="1663351"/>
                    </a:cubicBezTo>
                    <a:cubicBezTo>
                      <a:pt x="8493538" y="1734693"/>
                      <a:pt x="8474678" y="1801559"/>
                      <a:pt x="8415337" y="1839563"/>
                    </a:cubicBezTo>
                    <a:cubicBezTo>
                      <a:pt x="8365998" y="1871091"/>
                      <a:pt x="8350853" y="1905953"/>
                      <a:pt x="8365713" y="1959102"/>
                    </a:cubicBezTo>
                    <a:cubicBezTo>
                      <a:pt x="8368189" y="1968056"/>
                      <a:pt x="8367046" y="1978057"/>
                      <a:pt x="8367999" y="1987486"/>
                    </a:cubicBezTo>
                    <a:cubicBezTo>
                      <a:pt x="8376857" y="2076736"/>
                      <a:pt x="8385810" y="2165985"/>
                      <a:pt x="8394478" y="2252758"/>
                    </a:cubicBezTo>
                    <a:cubicBezTo>
                      <a:pt x="8591264" y="2252758"/>
                      <a:pt x="8782145" y="2252758"/>
                      <a:pt x="8975598" y="2252758"/>
                    </a:cubicBezTo>
                    <a:cubicBezTo>
                      <a:pt x="8975598" y="2229803"/>
                      <a:pt x="8975598" y="2212467"/>
                      <a:pt x="8975598" y="2195132"/>
                    </a:cubicBezTo>
                    <a:cubicBezTo>
                      <a:pt x="8975598" y="2019205"/>
                      <a:pt x="8976550" y="1843278"/>
                      <a:pt x="8974836" y="1667351"/>
                    </a:cubicBezTo>
                    <a:cubicBezTo>
                      <a:pt x="8974455" y="1629728"/>
                      <a:pt x="8981599" y="1613249"/>
                      <a:pt x="9023604" y="1605629"/>
                    </a:cubicBezTo>
                    <a:cubicBezTo>
                      <a:pt x="9322975" y="1551527"/>
                      <a:pt x="9621774" y="1494377"/>
                      <a:pt x="9920478" y="1436561"/>
                    </a:cubicBezTo>
                    <a:cubicBezTo>
                      <a:pt x="9945624" y="1431703"/>
                      <a:pt x="9972009" y="1419606"/>
                      <a:pt x="9991820" y="1403604"/>
                    </a:cubicBezTo>
                    <a:cubicBezTo>
                      <a:pt x="10152221" y="1274255"/>
                      <a:pt x="10311194" y="1143095"/>
                      <a:pt x="10470738" y="1012508"/>
                    </a:cubicBezTo>
                    <a:cubicBezTo>
                      <a:pt x="10603040" y="904208"/>
                      <a:pt x="10735436" y="796004"/>
                      <a:pt x="10870120" y="685800"/>
                    </a:cubicBezTo>
                    <a:cubicBezTo>
                      <a:pt x="11143584" y="901827"/>
                      <a:pt x="11415046" y="1116330"/>
                      <a:pt x="11694700" y="1337215"/>
                    </a:cubicBezTo>
                    <a:cubicBezTo>
                      <a:pt x="11646980" y="1345216"/>
                      <a:pt x="11610404" y="1351312"/>
                      <a:pt x="11577637" y="1356836"/>
                    </a:cubicBezTo>
                    <a:cubicBezTo>
                      <a:pt x="11577637" y="1660589"/>
                      <a:pt x="11577637" y="1960817"/>
                      <a:pt x="11577637" y="2261330"/>
                    </a:cubicBezTo>
                    <a:cubicBezTo>
                      <a:pt x="11783186" y="2261330"/>
                      <a:pt x="11980830" y="2261330"/>
                      <a:pt x="12179332" y="2261330"/>
                    </a:cubicBezTo>
                    <a:cubicBezTo>
                      <a:pt x="12179332" y="2240375"/>
                      <a:pt x="12179332" y="2222278"/>
                      <a:pt x="12179332" y="2194751"/>
                    </a:cubicBezTo>
                    <a:cubicBezTo>
                      <a:pt x="12002929" y="2194846"/>
                      <a:pt x="11829288" y="2194846"/>
                      <a:pt x="11651647" y="2194846"/>
                    </a:cubicBezTo>
                    <a:close/>
                    <a:moveTo>
                      <a:pt x="7525322" y="2265426"/>
                    </a:moveTo>
                    <a:cubicBezTo>
                      <a:pt x="7486365" y="2263902"/>
                      <a:pt x="7447883" y="2249138"/>
                      <a:pt x="7403592" y="2239137"/>
                    </a:cubicBezTo>
                    <a:cubicBezTo>
                      <a:pt x="7402354" y="2240947"/>
                      <a:pt x="7395306" y="2251329"/>
                      <a:pt x="7388543" y="2261807"/>
                    </a:cubicBezTo>
                    <a:cubicBezTo>
                      <a:pt x="7348728" y="2322671"/>
                      <a:pt x="7282529" y="2338483"/>
                      <a:pt x="7219379" y="2302288"/>
                    </a:cubicBezTo>
                    <a:cubicBezTo>
                      <a:pt x="7173087" y="2275713"/>
                      <a:pt x="7160324" y="2240375"/>
                      <a:pt x="7189280" y="2195322"/>
                    </a:cubicBezTo>
                    <a:cubicBezTo>
                      <a:pt x="7219188" y="2148745"/>
                      <a:pt x="7219855" y="2113026"/>
                      <a:pt x="7173754" y="2077212"/>
                    </a:cubicBezTo>
                    <a:cubicBezTo>
                      <a:pt x="7148037" y="2057305"/>
                      <a:pt x="7138797" y="2027777"/>
                      <a:pt x="7157371" y="1996726"/>
                    </a:cubicBezTo>
                    <a:cubicBezTo>
                      <a:pt x="7180612" y="1957769"/>
                      <a:pt x="7218998" y="1940433"/>
                      <a:pt x="7258812" y="1956054"/>
                    </a:cubicBezTo>
                    <a:cubicBezTo>
                      <a:pt x="7302342" y="1973104"/>
                      <a:pt x="7323963" y="1965674"/>
                      <a:pt x="7350728" y="1927384"/>
                    </a:cubicBezTo>
                    <a:cubicBezTo>
                      <a:pt x="7380828" y="1884236"/>
                      <a:pt x="7451503" y="1884998"/>
                      <a:pt x="7491889" y="1919478"/>
                    </a:cubicBezTo>
                    <a:cubicBezTo>
                      <a:pt x="7522750" y="1945862"/>
                      <a:pt x="7522940" y="1976914"/>
                      <a:pt x="7502843" y="2008442"/>
                    </a:cubicBezTo>
                    <a:cubicBezTo>
                      <a:pt x="7487793" y="2032064"/>
                      <a:pt x="7469315" y="2053590"/>
                      <a:pt x="7448265" y="2081498"/>
                    </a:cubicBezTo>
                    <a:cubicBezTo>
                      <a:pt x="7483983" y="2090071"/>
                      <a:pt x="7515320" y="2092643"/>
                      <a:pt x="7541610" y="2105406"/>
                    </a:cubicBezTo>
                    <a:cubicBezTo>
                      <a:pt x="7565327" y="2116931"/>
                      <a:pt x="7592949" y="2135791"/>
                      <a:pt x="7602284" y="2158365"/>
                    </a:cubicBezTo>
                    <a:cubicBezTo>
                      <a:pt x="7631906" y="2229993"/>
                      <a:pt x="7603998" y="2268569"/>
                      <a:pt x="7525322" y="226542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BD236EEA-52A9-4932-81B3-C7515A13FA4A}"/>
                  </a:ext>
                </a:extLst>
              </p:cNvPr>
              <p:cNvSpPr/>
              <p:nvPr/>
            </p:nvSpPr>
            <p:spPr>
              <a:xfrm>
                <a:off x="1461861" y="4018679"/>
                <a:ext cx="1501936" cy="651147"/>
              </a:xfrm>
              <a:custGeom>
                <a:avLst/>
                <a:gdLst>
                  <a:gd name="connsiteX0" fmla="*/ 1065787 w 1501936"/>
                  <a:gd name="connsiteY0" fmla="*/ 375012 h 651147"/>
                  <a:gd name="connsiteX1" fmla="*/ 878144 w 1501936"/>
                  <a:gd name="connsiteY1" fmla="*/ 171939 h 651147"/>
                  <a:gd name="connsiteX2" fmla="*/ 828710 w 1501936"/>
                  <a:gd name="connsiteY2" fmla="*/ 48781 h 651147"/>
                  <a:gd name="connsiteX3" fmla="*/ 458949 w 1501936"/>
                  <a:gd name="connsiteY3" fmla="*/ 112598 h 651147"/>
                  <a:gd name="connsiteX4" fmla="*/ 404561 w 1501936"/>
                  <a:gd name="connsiteY4" fmla="*/ 151651 h 651147"/>
                  <a:gd name="connsiteX5" fmla="*/ 227301 w 1501936"/>
                  <a:gd name="connsiteY5" fmla="*/ 331768 h 651147"/>
                  <a:gd name="connsiteX6" fmla="*/ 178343 w 1501936"/>
                  <a:gd name="connsiteY6" fmla="*/ 368344 h 651147"/>
                  <a:gd name="connsiteX7" fmla="*/ 35 w 1501936"/>
                  <a:gd name="connsiteY7" fmla="*/ 367868 h 651147"/>
                  <a:gd name="connsiteX8" fmla="*/ 64043 w 1501936"/>
                  <a:gd name="connsiteY8" fmla="*/ 441782 h 651147"/>
                  <a:gd name="connsiteX9" fmla="*/ 196916 w 1501936"/>
                  <a:gd name="connsiteY9" fmla="*/ 447592 h 651147"/>
                  <a:gd name="connsiteX10" fmla="*/ 253400 w 1501936"/>
                  <a:gd name="connsiteY10" fmla="*/ 473881 h 651147"/>
                  <a:gd name="connsiteX11" fmla="*/ 415229 w 1501936"/>
                  <a:gd name="connsiteY11" fmla="*/ 556177 h 651147"/>
                  <a:gd name="connsiteX12" fmla="*/ 489905 w 1501936"/>
                  <a:gd name="connsiteY12" fmla="*/ 590277 h 651147"/>
                  <a:gd name="connsiteX13" fmla="*/ 670690 w 1501936"/>
                  <a:gd name="connsiteY13" fmla="*/ 644665 h 651147"/>
                  <a:gd name="connsiteX14" fmla="*/ 855951 w 1501936"/>
                  <a:gd name="connsiteY14" fmla="*/ 591801 h 651147"/>
                  <a:gd name="connsiteX15" fmla="*/ 1045213 w 1501936"/>
                  <a:gd name="connsiteY15" fmla="*/ 466452 h 651147"/>
                  <a:gd name="connsiteX16" fmla="*/ 1093505 w 1501936"/>
                  <a:gd name="connsiteY16" fmla="*/ 448545 h 651147"/>
                  <a:gd name="connsiteX17" fmla="*/ 1431071 w 1501936"/>
                  <a:gd name="connsiteY17" fmla="*/ 443878 h 651147"/>
                  <a:gd name="connsiteX18" fmla="*/ 1501937 w 1501936"/>
                  <a:gd name="connsiteY18" fmla="*/ 443878 h 651147"/>
                  <a:gd name="connsiteX19" fmla="*/ 1496031 w 1501936"/>
                  <a:gd name="connsiteY19" fmla="*/ 354057 h 651147"/>
                  <a:gd name="connsiteX20" fmla="*/ 1065787 w 1501936"/>
                  <a:gd name="connsiteY20" fmla="*/ 375012 h 651147"/>
                  <a:gd name="connsiteX21" fmla="*/ 961583 w 1501936"/>
                  <a:gd name="connsiteY21" fmla="*/ 478739 h 651147"/>
                  <a:gd name="connsiteX22" fmla="*/ 830424 w 1501936"/>
                  <a:gd name="connsiteY22" fmla="*/ 495217 h 651147"/>
                  <a:gd name="connsiteX23" fmla="*/ 758796 w 1501936"/>
                  <a:gd name="connsiteY23" fmla="*/ 520459 h 651147"/>
                  <a:gd name="connsiteX24" fmla="*/ 536578 w 1501936"/>
                  <a:gd name="connsiteY24" fmla="*/ 519220 h 651147"/>
                  <a:gd name="connsiteX25" fmla="*/ 481047 w 1501936"/>
                  <a:gd name="connsiteY25" fmla="*/ 491598 h 651147"/>
                  <a:gd name="connsiteX26" fmla="*/ 363985 w 1501936"/>
                  <a:gd name="connsiteY26" fmla="*/ 458927 h 651147"/>
                  <a:gd name="connsiteX27" fmla="*/ 294167 w 1501936"/>
                  <a:gd name="connsiteY27" fmla="*/ 308908 h 651147"/>
                  <a:gd name="connsiteX28" fmla="*/ 403323 w 1501936"/>
                  <a:gd name="connsiteY28" fmla="*/ 227755 h 651147"/>
                  <a:gd name="connsiteX29" fmla="*/ 445900 w 1501936"/>
                  <a:gd name="connsiteY29" fmla="*/ 225279 h 651147"/>
                  <a:gd name="connsiteX30" fmla="*/ 509717 w 1501936"/>
                  <a:gd name="connsiteY30" fmla="*/ 164033 h 651147"/>
                  <a:gd name="connsiteX31" fmla="*/ 610111 w 1501936"/>
                  <a:gd name="connsiteY31" fmla="*/ 64783 h 651147"/>
                  <a:gd name="connsiteX32" fmla="*/ 628970 w 1501936"/>
                  <a:gd name="connsiteY32" fmla="*/ 62592 h 651147"/>
                  <a:gd name="connsiteX33" fmla="*/ 800420 w 1501936"/>
                  <a:gd name="connsiteY33" fmla="*/ 242995 h 651147"/>
                  <a:gd name="connsiteX34" fmla="*/ 914244 w 1501936"/>
                  <a:gd name="connsiteY34" fmla="*/ 261379 h 651147"/>
                  <a:gd name="connsiteX35" fmla="*/ 961583 w 1501936"/>
                  <a:gd name="connsiteY35" fmla="*/ 478739 h 651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501936" h="651147">
                    <a:moveTo>
                      <a:pt x="1065787" y="375012"/>
                    </a:moveTo>
                    <a:cubicBezTo>
                      <a:pt x="1074645" y="267284"/>
                      <a:pt x="1047880" y="238709"/>
                      <a:pt x="878144" y="171939"/>
                    </a:cubicBezTo>
                    <a:cubicBezTo>
                      <a:pt x="887574" y="121171"/>
                      <a:pt x="870905" y="79642"/>
                      <a:pt x="828710" y="48781"/>
                    </a:cubicBezTo>
                    <a:cubicBezTo>
                      <a:pt x="711838" y="-36754"/>
                      <a:pt x="541340" y="-6274"/>
                      <a:pt x="458949" y="112598"/>
                    </a:cubicBezTo>
                    <a:cubicBezTo>
                      <a:pt x="446757" y="130219"/>
                      <a:pt x="424278" y="149174"/>
                      <a:pt x="404561" y="151651"/>
                    </a:cubicBezTo>
                    <a:cubicBezTo>
                      <a:pt x="296262" y="165271"/>
                      <a:pt x="243494" y="230232"/>
                      <a:pt x="227301" y="331768"/>
                    </a:cubicBezTo>
                    <a:cubicBezTo>
                      <a:pt x="222443" y="361867"/>
                      <a:pt x="206441" y="369106"/>
                      <a:pt x="178343" y="368344"/>
                    </a:cubicBezTo>
                    <a:cubicBezTo>
                      <a:pt x="119954" y="366630"/>
                      <a:pt x="61566" y="367868"/>
                      <a:pt x="35" y="367868"/>
                    </a:cubicBezTo>
                    <a:cubicBezTo>
                      <a:pt x="-251" y="439972"/>
                      <a:pt x="-251" y="439877"/>
                      <a:pt x="64043" y="441782"/>
                    </a:cubicBezTo>
                    <a:cubicBezTo>
                      <a:pt x="108429" y="443115"/>
                      <a:pt x="153006" y="442449"/>
                      <a:pt x="196916" y="447592"/>
                    </a:cubicBezTo>
                    <a:cubicBezTo>
                      <a:pt x="216728" y="449878"/>
                      <a:pt x="239969" y="459689"/>
                      <a:pt x="253400" y="473881"/>
                    </a:cubicBezTo>
                    <a:cubicBezTo>
                      <a:pt x="298167" y="521030"/>
                      <a:pt x="352079" y="545128"/>
                      <a:pt x="415229" y="556177"/>
                    </a:cubicBezTo>
                    <a:cubicBezTo>
                      <a:pt x="441709" y="560845"/>
                      <a:pt x="473141" y="571417"/>
                      <a:pt x="489905" y="590277"/>
                    </a:cubicBezTo>
                    <a:cubicBezTo>
                      <a:pt x="540388" y="647332"/>
                      <a:pt x="601348" y="661143"/>
                      <a:pt x="670690" y="644665"/>
                    </a:cubicBezTo>
                    <a:cubicBezTo>
                      <a:pt x="733079" y="629806"/>
                      <a:pt x="793372" y="605993"/>
                      <a:pt x="855951" y="591801"/>
                    </a:cubicBezTo>
                    <a:cubicBezTo>
                      <a:pt x="935771" y="573703"/>
                      <a:pt x="1008732" y="550558"/>
                      <a:pt x="1045213" y="466452"/>
                    </a:cubicBezTo>
                    <a:cubicBezTo>
                      <a:pt x="1050071" y="455308"/>
                      <a:pt x="1076741" y="448926"/>
                      <a:pt x="1093505" y="448545"/>
                    </a:cubicBezTo>
                    <a:cubicBezTo>
                      <a:pt x="1205995" y="445783"/>
                      <a:pt x="1318485" y="445116"/>
                      <a:pt x="1431071" y="443878"/>
                    </a:cubicBezTo>
                    <a:cubicBezTo>
                      <a:pt x="1452788" y="443687"/>
                      <a:pt x="1474409" y="443878"/>
                      <a:pt x="1501937" y="443878"/>
                    </a:cubicBezTo>
                    <a:cubicBezTo>
                      <a:pt x="1499746" y="411302"/>
                      <a:pt x="1498127" y="385585"/>
                      <a:pt x="1496031" y="354057"/>
                    </a:cubicBezTo>
                    <a:cubicBezTo>
                      <a:pt x="1348965" y="361201"/>
                      <a:pt x="1207519" y="368059"/>
                      <a:pt x="1065787" y="375012"/>
                    </a:cubicBezTo>
                    <a:close/>
                    <a:moveTo>
                      <a:pt x="961583" y="478739"/>
                    </a:moveTo>
                    <a:cubicBezTo>
                      <a:pt x="922721" y="514267"/>
                      <a:pt x="874620" y="503314"/>
                      <a:pt x="830424" y="495217"/>
                    </a:cubicBezTo>
                    <a:cubicBezTo>
                      <a:pt x="798706" y="489407"/>
                      <a:pt x="780132" y="492646"/>
                      <a:pt x="758796" y="520459"/>
                    </a:cubicBezTo>
                    <a:cubicBezTo>
                      <a:pt x="708885" y="585514"/>
                      <a:pt x="591537" y="581133"/>
                      <a:pt x="536578" y="519220"/>
                    </a:cubicBezTo>
                    <a:cubicBezTo>
                      <a:pt x="523814" y="504838"/>
                      <a:pt x="500764" y="497694"/>
                      <a:pt x="481047" y="491598"/>
                    </a:cubicBezTo>
                    <a:cubicBezTo>
                      <a:pt x="442376" y="479501"/>
                      <a:pt x="399989" y="476167"/>
                      <a:pt x="363985" y="458927"/>
                    </a:cubicBezTo>
                    <a:cubicBezTo>
                      <a:pt x="300453" y="428638"/>
                      <a:pt x="281308" y="380155"/>
                      <a:pt x="294167" y="308908"/>
                    </a:cubicBezTo>
                    <a:cubicBezTo>
                      <a:pt x="302453" y="263188"/>
                      <a:pt x="336553" y="237566"/>
                      <a:pt x="403323" y="227755"/>
                    </a:cubicBezTo>
                    <a:cubicBezTo>
                      <a:pt x="417325" y="225755"/>
                      <a:pt x="431708" y="224898"/>
                      <a:pt x="445900" y="225279"/>
                    </a:cubicBezTo>
                    <a:cubicBezTo>
                      <a:pt x="488381" y="226517"/>
                      <a:pt x="514575" y="217849"/>
                      <a:pt x="509717" y="164033"/>
                    </a:cubicBezTo>
                    <a:cubicBezTo>
                      <a:pt x="505717" y="119837"/>
                      <a:pt x="554771" y="77451"/>
                      <a:pt x="610111" y="64783"/>
                    </a:cubicBezTo>
                    <a:cubicBezTo>
                      <a:pt x="616207" y="63354"/>
                      <a:pt x="622589" y="62782"/>
                      <a:pt x="628970" y="62592"/>
                    </a:cubicBezTo>
                    <a:cubicBezTo>
                      <a:pt x="763273" y="57829"/>
                      <a:pt x="769369" y="83261"/>
                      <a:pt x="800420" y="242995"/>
                    </a:cubicBezTo>
                    <a:cubicBezTo>
                      <a:pt x="839949" y="249091"/>
                      <a:pt x="878430" y="250615"/>
                      <a:pt x="914244" y="261379"/>
                    </a:cubicBezTo>
                    <a:cubicBezTo>
                      <a:pt x="1007113" y="289382"/>
                      <a:pt x="1033497" y="413017"/>
                      <a:pt x="961583" y="4787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2DBFA45A-9D3D-4582-BF38-078D016EBF69}"/>
                  </a:ext>
                </a:extLst>
              </p:cNvPr>
              <p:cNvSpPr/>
              <p:nvPr/>
            </p:nvSpPr>
            <p:spPr>
              <a:xfrm>
                <a:off x="6176771" y="3760278"/>
                <a:ext cx="403193" cy="432816"/>
              </a:xfrm>
              <a:custGeom>
                <a:avLst/>
                <a:gdLst>
                  <a:gd name="connsiteX0" fmla="*/ 0 w 403193"/>
                  <a:gd name="connsiteY0" fmla="*/ 432816 h 432816"/>
                  <a:gd name="connsiteX1" fmla="*/ 403193 w 403193"/>
                  <a:gd name="connsiteY1" fmla="*/ 432816 h 432816"/>
                  <a:gd name="connsiteX2" fmla="*/ 403193 w 403193"/>
                  <a:gd name="connsiteY2" fmla="*/ 0 h 432816"/>
                  <a:gd name="connsiteX3" fmla="*/ 0 w 403193"/>
                  <a:gd name="connsiteY3" fmla="*/ 0 h 432816"/>
                  <a:gd name="connsiteX4" fmla="*/ 0 w 403193"/>
                  <a:gd name="connsiteY4" fmla="*/ 432816 h 432816"/>
                  <a:gd name="connsiteX5" fmla="*/ 80867 w 403193"/>
                  <a:gd name="connsiteY5" fmla="*/ 88297 h 432816"/>
                  <a:gd name="connsiteX6" fmla="*/ 326708 w 403193"/>
                  <a:gd name="connsiteY6" fmla="*/ 88297 h 432816"/>
                  <a:gd name="connsiteX7" fmla="*/ 326708 w 403193"/>
                  <a:gd name="connsiteY7" fmla="*/ 351854 h 432816"/>
                  <a:gd name="connsiteX8" fmla="*/ 80867 w 403193"/>
                  <a:gd name="connsiteY8" fmla="*/ 351854 h 432816"/>
                  <a:gd name="connsiteX9" fmla="*/ 80867 w 403193"/>
                  <a:gd name="connsiteY9" fmla="*/ 88297 h 432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03193" h="432816">
                    <a:moveTo>
                      <a:pt x="0" y="432816"/>
                    </a:moveTo>
                    <a:cubicBezTo>
                      <a:pt x="136017" y="432816"/>
                      <a:pt x="268320" y="432816"/>
                      <a:pt x="403193" y="432816"/>
                    </a:cubicBezTo>
                    <a:cubicBezTo>
                      <a:pt x="403193" y="287179"/>
                      <a:pt x="403193" y="144304"/>
                      <a:pt x="403193" y="0"/>
                    </a:cubicBezTo>
                    <a:cubicBezTo>
                      <a:pt x="266795" y="0"/>
                      <a:pt x="133445" y="0"/>
                      <a:pt x="0" y="0"/>
                    </a:cubicBezTo>
                    <a:cubicBezTo>
                      <a:pt x="0" y="146495"/>
                      <a:pt x="0" y="289465"/>
                      <a:pt x="0" y="432816"/>
                    </a:cubicBezTo>
                    <a:close/>
                    <a:moveTo>
                      <a:pt x="80867" y="88297"/>
                    </a:moveTo>
                    <a:cubicBezTo>
                      <a:pt x="161925" y="88297"/>
                      <a:pt x="242888" y="88297"/>
                      <a:pt x="326708" y="88297"/>
                    </a:cubicBezTo>
                    <a:cubicBezTo>
                      <a:pt x="326708" y="175355"/>
                      <a:pt x="326708" y="261557"/>
                      <a:pt x="326708" y="351854"/>
                    </a:cubicBezTo>
                    <a:cubicBezTo>
                      <a:pt x="245745" y="351854"/>
                      <a:pt x="164783" y="351854"/>
                      <a:pt x="80867" y="351854"/>
                    </a:cubicBezTo>
                    <a:cubicBezTo>
                      <a:pt x="80867" y="264795"/>
                      <a:pt x="80867" y="178499"/>
                      <a:pt x="80867" y="882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81BE8027-90AC-4EB3-BA8B-6D075C42A87F}"/>
                  </a:ext>
                </a:extLst>
              </p:cNvPr>
              <p:cNvSpPr/>
              <p:nvPr/>
            </p:nvSpPr>
            <p:spPr>
              <a:xfrm>
                <a:off x="1120901" y="3701700"/>
                <a:ext cx="439864" cy="445293"/>
              </a:xfrm>
              <a:custGeom>
                <a:avLst/>
                <a:gdLst>
                  <a:gd name="connsiteX0" fmla="*/ 439865 w 439864"/>
                  <a:gd name="connsiteY0" fmla="*/ 0 h 445293"/>
                  <a:gd name="connsiteX1" fmla="*/ 0 w 439864"/>
                  <a:gd name="connsiteY1" fmla="*/ 0 h 445293"/>
                  <a:gd name="connsiteX2" fmla="*/ 0 w 439864"/>
                  <a:gd name="connsiteY2" fmla="*/ 445294 h 445293"/>
                  <a:gd name="connsiteX3" fmla="*/ 439865 w 439864"/>
                  <a:gd name="connsiteY3" fmla="*/ 445294 h 445293"/>
                  <a:gd name="connsiteX4" fmla="*/ 439865 w 439864"/>
                  <a:gd name="connsiteY4" fmla="*/ 0 h 445293"/>
                  <a:gd name="connsiteX5" fmla="*/ 375857 w 439864"/>
                  <a:gd name="connsiteY5" fmla="*/ 383572 h 445293"/>
                  <a:gd name="connsiteX6" fmla="*/ 57626 w 439864"/>
                  <a:gd name="connsiteY6" fmla="*/ 383572 h 445293"/>
                  <a:gd name="connsiteX7" fmla="*/ 57626 w 439864"/>
                  <a:gd name="connsiteY7" fmla="*/ 56674 h 445293"/>
                  <a:gd name="connsiteX8" fmla="*/ 375857 w 439864"/>
                  <a:gd name="connsiteY8" fmla="*/ 56674 h 445293"/>
                  <a:gd name="connsiteX9" fmla="*/ 375857 w 439864"/>
                  <a:gd name="connsiteY9" fmla="*/ 383572 h 445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39864" h="445293">
                    <a:moveTo>
                      <a:pt x="439865" y="0"/>
                    </a:moveTo>
                    <a:cubicBezTo>
                      <a:pt x="289655" y="0"/>
                      <a:pt x="144970" y="0"/>
                      <a:pt x="0" y="0"/>
                    </a:cubicBezTo>
                    <a:cubicBezTo>
                      <a:pt x="0" y="150495"/>
                      <a:pt x="0" y="296989"/>
                      <a:pt x="0" y="445294"/>
                    </a:cubicBezTo>
                    <a:cubicBezTo>
                      <a:pt x="147733" y="445294"/>
                      <a:pt x="292513" y="445294"/>
                      <a:pt x="439865" y="445294"/>
                    </a:cubicBezTo>
                    <a:cubicBezTo>
                      <a:pt x="439865" y="295846"/>
                      <a:pt x="439865" y="149447"/>
                      <a:pt x="439865" y="0"/>
                    </a:cubicBezTo>
                    <a:close/>
                    <a:moveTo>
                      <a:pt x="375857" y="383572"/>
                    </a:moveTo>
                    <a:cubicBezTo>
                      <a:pt x="270891" y="383572"/>
                      <a:pt x="165830" y="383572"/>
                      <a:pt x="57626" y="383572"/>
                    </a:cubicBezTo>
                    <a:cubicBezTo>
                      <a:pt x="57626" y="275749"/>
                      <a:pt x="57626" y="168878"/>
                      <a:pt x="57626" y="56674"/>
                    </a:cubicBezTo>
                    <a:cubicBezTo>
                      <a:pt x="164782" y="56674"/>
                      <a:pt x="268795" y="56674"/>
                      <a:pt x="375857" y="56674"/>
                    </a:cubicBezTo>
                    <a:cubicBezTo>
                      <a:pt x="375857" y="165544"/>
                      <a:pt x="375857" y="272605"/>
                      <a:pt x="375857" y="38357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2496AA96-A4DD-49E3-B33A-A519EAA5D432}"/>
                  </a:ext>
                </a:extLst>
              </p:cNvPr>
              <p:cNvSpPr/>
              <p:nvPr/>
            </p:nvSpPr>
            <p:spPr>
              <a:xfrm>
                <a:off x="9326117" y="3991736"/>
                <a:ext cx="306324" cy="505110"/>
              </a:xfrm>
              <a:custGeom>
                <a:avLst/>
                <a:gdLst>
                  <a:gd name="connsiteX0" fmla="*/ 0 w 306324"/>
                  <a:gd name="connsiteY0" fmla="*/ 502444 h 505110"/>
                  <a:gd name="connsiteX1" fmla="*/ 62675 w 306324"/>
                  <a:gd name="connsiteY1" fmla="*/ 502444 h 505110"/>
                  <a:gd name="connsiteX2" fmla="*/ 62675 w 306324"/>
                  <a:gd name="connsiteY2" fmla="*/ 65722 h 505110"/>
                  <a:gd name="connsiteX3" fmla="*/ 240982 w 306324"/>
                  <a:gd name="connsiteY3" fmla="*/ 65722 h 505110"/>
                  <a:gd name="connsiteX4" fmla="*/ 240982 w 306324"/>
                  <a:gd name="connsiteY4" fmla="*/ 505111 h 505110"/>
                  <a:gd name="connsiteX5" fmla="*/ 306324 w 306324"/>
                  <a:gd name="connsiteY5" fmla="*/ 505111 h 505110"/>
                  <a:gd name="connsiteX6" fmla="*/ 306324 w 306324"/>
                  <a:gd name="connsiteY6" fmla="*/ 0 h 505110"/>
                  <a:gd name="connsiteX7" fmla="*/ 95 w 306324"/>
                  <a:gd name="connsiteY7" fmla="*/ 0 h 505110"/>
                  <a:gd name="connsiteX8" fmla="*/ 0 w 306324"/>
                  <a:gd name="connsiteY8" fmla="*/ 502444 h 505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6324" h="505110">
                    <a:moveTo>
                      <a:pt x="0" y="502444"/>
                    </a:moveTo>
                    <a:cubicBezTo>
                      <a:pt x="21527" y="502444"/>
                      <a:pt x="39529" y="502444"/>
                      <a:pt x="62675" y="502444"/>
                    </a:cubicBezTo>
                    <a:cubicBezTo>
                      <a:pt x="62675" y="353949"/>
                      <a:pt x="62675" y="209264"/>
                      <a:pt x="62675" y="65722"/>
                    </a:cubicBezTo>
                    <a:cubicBezTo>
                      <a:pt x="122587" y="65722"/>
                      <a:pt x="177165" y="65722"/>
                      <a:pt x="240982" y="65722"/>
                    </a:cubicBezTo>
                    <a:cubicBezTo>
                      <a:pt x="240982" y="214693"/>
                      <a:pt x="240982" y="359378"/>
                      <a:pt x="240982" y="505111"/>
                    </a:cubicBezTo>
                    <a:cubicBezTo>
                      <a:pt x="267558" y="505111"/>
                      <a:pt x="284798" y="505111"/>
                      <a:pt x="306324" y="505111"/>
                    </a:cubicBezTo>
                    <a:cubicBezTo>
                      <a:pt x="306324" y="334042"/>
                      <a:pt x="306324" y="167354"/>
                      <a:pt x="306324" y="0"/>
                    </a:cubicBezTo>
                    <a:cubicBezTo>
                      <a:pt x="202216" y="0"/>
                      <a:pt x="101632" y="0"/>
                      <a:pt x="95" y="0"/>
                    </a:cubicBezTo>
                    <a:cubicBezTo>
                      <a:pt x="0" y="169735"/>
                      <a:pt x="0" y="336518"/>
                      <a:pt x="0" y="50244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C68EB801-EAE0-4059-8C74-33FDEA5D74A2}"/>
                  </a:ext>
                </a:extLst>
              </p:cNvPr>
              <p:cNvSpPr/>
              <p:nvPr/>
            </p:nvSpPr>
            <p:spPr>
              <a:xfrm>
                <a:off x="3383184" y="3968495"/>
                <a:ext cx="307181" cy="501681"/>
              </a:xfrm>
              <a:custGeom>
                <a:avLst/>
                <a:gdLst>
                  <a:gd name="connsiteX0" fmla="*/ 0 w 307181"/>
                  <a:gd name="connsiteY0" fmla="*/ 499777 h 501681"/>
                  <a:gd name="connsiteX1" fmla="*/ 60484 w 307181"/>
                  <a:gd name="connsiteY1" fmla="*/ 499777 h 501681"/>
                  <a:gd name="connsiteX2" fmla="*/ 60484 w 307181"/>
                  <a:gd name="connsiteY2" fmla="*/ 65246 h 501681"/>
                  <a:gd name="connsiteX3" fmla="*/ 239268 w 307181"/>
                  <a:gd name="connsiteY3" fmla="*/ 65246 h 501681"/>
                  <a:gd name="connsiteX4" fmla="*/ 239268 w 307181"/>
                  <a:gd name="connsiteY4" fmla="*/ 501682 h 501681"/>
                  <a:gd name="connsiteX5" fmla="*/ 307181 w 307181"/>
                  <a:gd name="connsiteY5" fmla="*/ 501682 h 501681"/>
                  <a:gd name="connsiteX6" fmla="*/ 307181 w 307181"/>
                  <a:gd name="connsiteY6" fmla="*/ 0 h 501681"/>
                  <a:gd name="connsiteX7" fmla="*/ 0 w 307181"/>
                  <a:gd name="connsiteY7" fmla="*/ 0 h 501681"/>
                  <a:gd name="connsiteX8" fmla="*/ 0 w 307181"/>
                  <a:gd name="connsiteY8" fmla="*/ 499777 h 501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7181" h="501681">
                    <a:moveTo>
                      <a:pt x="0" y="499777"/>
                    </a:moveTo>
                    <a:cubicBezTo>
                      <a:pt x="20860" y="499777"/>
                      <a:pt x="38576" y="499777"/>
                      <a:pt x="60484" y="499777"/>
                    </a:cubicBezTo>
                    <a:cubicBezTo>
                      <a:pt x="60484" y="352806"/>
                      <a:pt x="60484" y="209359"/>
                      <a:pt x="60484" y="65246"/>
                    </a:cubicBezTo>
                    <a:cubicBezTo>
                      <a:pt x="120301" y="65246"/>
                      <a:pt x="175927" y="65246"/>
                      <a:pt x="239268" y="65246"/>
                    </a:cubicBezTo>
                    <a:cubicBezTo>
                      <a:pt x="239268" y="213550"/>
                      <a:pt x="239268" y="356807"/>
                      <a:pt x="239268" y="501682"/>
                    </a:cubicBezTo>
                    <a:cubicBezTo>
                      <a:pt x="265843" y="501682"/>
                      <a:pt x="284512" y="501682"/>
                      <a:pt x="307181" y="501682"/>
                    </a:cubicBezTo>
                    <a:cubicBezTo>
                      <a:pt x="307181" y="331661"/>
                      <a:pt x="307181" y="166402"/>
                      <a:pt x="307181" y="0"/>
                    </a:cubicBezTo>
                    <a:cubicBezTo>
                      <a:pt x="203263" y="0"/>
                      <a:pt x="102679" y="0"/>
                      <a:pt x="0" y="0"/>
                    </a:cubicBezTo>
                    <a:cubicBezTo>
                      <a:pt x="0" y="168307"/>
                      <a:pt x="0" y="333470"/>
                      <a:pt x="0" y="49977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1CFE2205-9474-432A-9661-26F5093A05B5}"/>
                  </a:ext>
                </a:extLst>
              </p:cNvPr>
              <p:cNvSpPr/>
              <p:nvPr/>
            </p:nvSpPr>
            <p:spPr>
              <a:xfrm>
                <a:off x="10724577" y="3285743"/>
                <a:ext cx="316706" cy="401383"/>
              </a:xfrm>
              <a:custGeom>
                <a:avLst/>
                <a:gdLst>
                  <a:gd name="connsiteX0" fmla="*/ 87631 w 316706"/>
                  <a:gd name="connsiteY0" fmla="*/ 0 h 401383"/>
                  <a:gd name="connsiteX1" fmla="*/ 0 w 316706"/>
                  <a:gd name="connsiteY1" fmla="*/ 87440 h 401383"/>
                  <a:gd name="connsiteX2" fmla="*/ 0 w 316706"/>
                  <a:gd name="connsiteY2" fmla="*/ 401384 h 401383"/>
                  <a:gd name="connsiteX3" fmla="*/ 316706 w 316706"/>
                  <a:gd name="connsiteY3" fmla="*/ 401384 h 401383"/>
                  <a:gd name="connsiteX4" fmla="*/ 316706 w 316706"/>
                  <a:gd name="connsiteY4" fmla="*/ 0 h 401383"/>
                  <a:gd name="connsiteX5" fmla="*/ 87631 w 316706"/>
                  <a:gd name="connsiteY5" fmla="*/ 0 h 401383"/>
                  <a:gd name="connsiteX6" fmla="*/ 253080 w 316706"/>
                  <a:gd name="connsiteY6" fmla="*/ 364903 h 401383"/>
                  <a:gd name="connsiteX7" fmla="*/ 66961 w 316706"/>
                  <a:gd name="connsiteY7" fmla="*/ 364903 h 401383"/>
                  <a:gd name="connsiteX8" fmla="*/ 66961 w 316706"/>
                  <a:gd name="connsiteY8" fmla="*/ 66961 h 401383"/>
                  <a:gd name="connsiteX9" fmla="*/ 253080 w 316706"/>
                  <a:gd name="connsiteY9" fmla="*/ 66961 h 401383"/>
                  <a:gd name="connsiteX10" fmla="*/ 253080 w 316706"/>
                  <a:gd name="connsiteY10" fmla="*/ 364903 h 40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16706" h="401383">
                    <a:moveTo>
                      <a:pt x="87631" y="0"/>
                    </a:moveTo>
                    <a:cubicBezTo>
                      <a:pt x="0" y="0"/>
                      <a:pt x="0" y="0"/>
                      <a:pt x="0" y="87440"/>
                    </a:cubicBezTo>
                    <a:cubicBezTo>
                      <a:pt x="0" y="191452"/>
                      <a:pt x="0" y="295561"/>
                      <a:pt x="0" y="401384"/>
                    </a:cubicBezTo>
                    <a:cubicBezTo>
                      <a:pt x="108967" y="401384"/>
                      <a:pt x="212217" y="401384"/>
                      <a:pt x="316706" y="401384"/>
                    </a:cubicBezTo>
                    <a:cubicBezTo>
                      <a:pt x="316706" y="267272"/>
                      <a:pt x="316706" y="136684"/>
                      <a:pt x="316706" y="0"/>
                    </a:cubicBezTo>
                    <a:cubicBezTo>
                      <a:pt x="238792" y="0"/>
                      <a:pt x="163259" y="0"/>
                      <a:pt x="87631" y="0"/>
                    </a:cubicBezTo>
                    <a:close/>
                    <a:moveTo>
                      <a:pt x="253080" y="364903"/>
                    </a:moveTo>
                    <a:cubicBezTo>
                      <a:pt x="190500" y="364903"/>
                      <a:pt x="130016" y="364903"/>
                      <a:pt x="66961" y="364903"/>
                    </a:cubicBezTo>
                    <a:cubicBezTo>
                      <a:pt x="66961" y="265176"/>
                      <a:pt x="66961" y="167926"/>
                      <a:pt x="66961" y="66961"/>
                    </a:cubicBezTo>
                    <a:cubicBezTo>
                      <a:pt x="127826" y="66961"/>
                      <a:pt x="188309" y="66961"/>
                      <a:pt x="253080" y="66961"/>
                    </a:cubicBezTo>
                    <a:cubicBezTo>
                      <a:pt x="253080" y="167354"/>
                      <a:pt x="253080" y="264605"/>
                      <a:pt x="253080" y="36490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4F1E9E70-F675-45C1-A3A5-E59785E2FC74}"/>
                  </a:ext>
                </a:extLst>
              </p:cNvPr>
              <p:cNvSpPr/>
              <p:nvPr/>
            </p:nvSpPr>
            <p:spPr>
              <a:xfrm>
                <a:off x="10724781" y="3840531"/>
                <a:ext cx="316502" cy="400093"/>
              </a:xfrm>
              <a:custGeom>
                <a:avLst/>
                <a:gdLst>
                  <a:gd name="connsiteX0" fmla="*/ 20847 w 316502"/>
                  <a:gd name="connsiteY0" fmla="*/ 1186 h 400093"/>
                  <a:gd name="connsiteX1" fmla="*/ 940 w 316502"/>
                  <a:gd name="connsiteY1" fmla="*/ 25761 h 400093"/>
                  <a:gd name="connsiteX2" fmla="*/ 82 w 316502"/>
                  <a:gd name="connsiteY2" fmla="*/ 400093 h 400093"/>
                  <a:gd name="connsiteX3" fmla="*/ 316503 w 316502"/>
                  <a:gd name="connsiteY3" fmla="*/ 400093 h 400093"/>
                  <a:gd name="connsiteX4" fmla="*/ 316503 w 316502"/>
                  <a:gd name="connsiteY4" fmla="*/ 139 h 400093"/>
                  <a:gd name="connsiteX5" fmla="*/ 20847 w 316502"/>
                  <a:gd name="connsiteY5" fmla="*/ 1186 h 400093"/>
                  <a:gd name="connsiteX6" fmla="*/ 251161 w 316502"/>
                  <a:gd name="connsiteY6" fmla="*/ 362946 h 400093"/>
                  <a:gd name="connsiteX7" fmla="*/ 67043 w 316502"/>
                  <a:gd name="connsiteY7" fmla="*/ 362946 h 400093"/>
                  <a:gd name="connsiteX8" fmla="*/ 67043 w 316502"/>
                  <a:gd name="connsiteY8" fmla="*/ 66814 h 400093"/>
                  <a:gd name="connsiteX9" fmla="*/ 251161 w 316502"/>
                  <a:gd name="connsiteY9" fmla="*/ 66814 h 400093"/>
                  <a:gd name="connsiteX10" fmla="*/ 251161 w 316502"/>
                  <a:gd name="connsiteY10" fmla="*/ 362946 h 400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16502" h="400093">
                    <a:moveTo>
                      <a:pt x="20847" y="1186"/>
                    </a:moveTo>
                    <a:cubicBezTo>
                      <a:pt x="13799" y="1282"/>
                      <a:pt x="1035" y="17093"/>
                      <a:pt x="940" y="25761"/>
                    </a:cubicBezTo>
                    <a:cubicBezTo>
                      <a:pt x="-393" y="149014"/>
                      <a:pt x="82" y="272268"/>
                      <a:pt x="82" y="400093"/>
                    </a:cubicBezTo>
                    <a:cubicBezTo>
                      <a:pt x="109144" y="400093"/>
                      <a:pt x="211538" y="400093"/>
                      <a:pt x="316503" y="400093"/>
                    </a:cubicBezTo>
                    <a:cubicBezTo>
                      <a:pt x="316503" y="267029"/>
                      <a:pt x="316503" y="136537"/>
                      <a:pt x="316503" y="139"/>
                    </a:cubicBezTo>
                    <a:cubicBezTo>
                      <a:pt x="216301" y="43"/>
                      <a:pt x="118574" y="-433"/>
                      <a:pt x="20847" y="1186"/>
                    </a:cubicBezTo>
                    <a:close/>
                    <a:moveTo>
                      <a:pt x="251161" y="362946"/>
                    </a:moveTo>
                    <a:cubicBezTo>
                      <a:pt x="188964" y="362946"/>
                      <a:pt x="129433" y="362946"/>
                      <a:pt x="67043" y="362946"/>
                    </a:cubicBezTo>
                    <a:cubicBezTo>
                      <a:pt x="67043" y="263791"/>
                      <a:pt x="67043" y="166826"/>
                      <a:pt x="67043" y="66814"/>
                    </a:cubicBezTo>
                    <a:cubicBezTo>
                      <a:pt x="128384" y="66814"/>
                      <a:pt x="187915" y="66814"/>
                      <a:pt x="251161" y="66814"/>
                    </a:cubicBezTo>
                    <a:cubicBezTo>
                      <a:pt x="251161" y="164540"/>
                      <a:pt x="251161" y="261505"/>
                      <a:pt x="251161" y="36294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FEFF0DC8-7C66-4067-B4DA-D79027D216F6}"/>
                  </a:ext>
                </a:extLst>
              </p:cNvPr>
              <p:cNvSpPr/>
              <p:nvPr/>
            </p:nvSpPr>
            <p:spPr>
              <a:xfrm>
                <a:off x="3224878" y="2810826"/>
                <a:ext cx="310133" cy="398049"/>
              </a:xfrm>
              <a:custGeom>
                <a:avLst/>
                <a:gdLst>
                  <a:gd name="connsiteX0" fmla="*/ 310134 w 310133"/>
                  <a:gd name="connsiteY0" fmla="*/ 0 h 398049"/>
                  <a:gd name="connsiteX1" fmla="*/ 0 w 310133"/>
                  <a:gd name="connsiteY1" fmla="*/ 0 h 398049"/>
                  <a:gd name="connsiteX2" fmla="*/ 0 w 310133"/>
                  <a:gd name="connsiteY2" fmla="*/ 398050 h 398049"/>
                  <a:gd name="connsiteX3" fmla="*/ 310134 w 310133"/>
                  <a:gd name="connsiteY3" fmla="*/ 398050 h 398049"/>
                  <a:gd name="connsiteX4" fmla="*/ 310134 w 310133"/>
                  <a:gd name="connsiteY4" fmla="*/ 0 h 398049"/>
                  <a:gd name="connsiteX5" fmla="*/ 248698 w 310133"/>
                  <a:gd name="connsiteY5" fmla="*/ 360140 h 398049"/>
                  <a:gd name="connsiteX6" fmla="*/ 64961 w 310133"/>
                  <a:gd name="connsiteY6" fmla="*/ 360140 h 398049"/>
                  <a:gd name="connsiteX7" fmla="*/ 64961 w 310133"/>
                  <a:gd name="connsiteY7" fmla="*/ 62865 h 398049"/>
                  <a:gd name="connsiteX8" fmla="*/ 248698 w 310133"/>
                  <a:gd name="connsiteY8" fmla="*/ 62865 h 398049"/>
                  <a:gd name="connsiteX9" fmla="*/ 248698 w 310133"/>
                  <a:gd name="connsiteY9" fmla="*/ 360140 h 398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0133" h="398049">
                    <a:moveTo>
                      <a:pt x="310134" y="0"/>
                    </a:moveTo>
                    <a:cubicBezTo>
                      <a:pt x="206502" y="0"/>
                      <a:pt x="105728" y="0"/>
                      <a:pt x="0" y="0"/>
                    </a:cubicBezTo>
                    <a:cubicBezTo>
                      <a:pt x="0" y="134493"/>
                      <a:pt x="0" y="266129"/>
                      <a:pt x="0" y="398050"/>
                    </a:cubicBezTo>
                    <a:cubicBezTo>
                      <a:pt x="105442" y="398050"/>
                      <a:pt x="207359" y="398050"/>
                      <a:pt x="310134" y="398050"/>
                    </a:cubicBezTo>
                    <a:cubicBezTo>
                      <a:pt x="310134" y="263747"/>
                      <a:pt x="310134" y="133160"/>
                      <a:pt x="310134" y="0"/>
                    </a:cubicBezTo>
                    <a:close/>
                    <a:moveTo>
                      <a:pt x="248698" y="360140"/>
                    </a:moveTo>
                    <a:cubicBezTo>
                      <a:pt x="189357" y="360140"/>
                      <a:pt x="128683" y="360140"/>
                      <a:pt x="64961" y="360140"/>
                    </a:cubicBezTo>
                    <a:cubicBezTo>
                      <a:pt x="64961" y="262128"/>
                      <a:pt x="64961" y="164783"/>
                      <a:pt x="64961" y="62865"/>
                    </a:cubicBezTo>
                    <a:cubicBezTo>
                      <a:pt x="127825" y="62865"/>
                      <a:pt x="186309" y="62865"/>
                      <a:pt x="248698" y="62865"/>
                    </a:cubicBezTo>
                    <a:cubicBezTo>
                      <a:pt x="248698" y="161258"/>
                      <a:pt x="248698" y="258509"/>
                      <a:pt x="248698" y="3601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22DC4EB7-2F7C-412B-9DD1-9BACE9948C80}"/>
                  </a:ext>
                </a:extLst>
              </p:cNvPr>
              <p:cNvSpPr/>
              <p:nvPr/>
            </p:nvSpPr>
            <p:spPr>
              <a:xfrm>
                <a:off x="3225069" y="3363848"/>
                <a:ext cx="309752" cy="399573"/>
              </a:xfrm>
              <a:custGeom>
                <a:avLst/>
                <a:gdLst>
                  <a:gd name="connsiteX0" fmla="*/ 309753 w 309752"/>
                  <a:gd name="connsiteY0" fmla="*/ 0 h 399573"/>
                  <a:gd name="connsiteX1" fmla="*/ 0 w 309752"/>
                  <a:gd name="connsiteY1" fmla="*/ 0 h 399573"/>
                  <a:gd name="connsiteX2" fmla="*/ 0 w 309752"/>
                  <a:gd name="connsiteY2" fmla="*/ 399574 h 399573"/>
                  <a:gd name="connsiteX3" fmla="*/ 309753 w 309752"/>
                  <a:gd name="connsiteY3" fmla="*/ 399574 h 399573"/>
                  <a:gd name="connsiteX4" fmla="*/ 309753 w 309752"/>
                  <a:gd name="connsiteY4" fmla="*/ 0 h 399573"/>
                  <a:gd name="connsiteX5" fmla="*/ 248412 w 309752"/>
                  <a:gd name="connsiteY5" fmla="*/ 363379 h 399573"/>
                  <a:gd name="connsiteX6" fmla="*/ 65532 w 309752"/>
                  <a:gd name="connsiteY6" fmla="*/ 363379 h 399573"/>
                  <a:gd name="connsiteX7" fmla="*/ 65532 w 309752"/>
                  <a:gd name="connsiteY7" fmla="*/ 64389 h 399573"/>
                  <a:gd name="connsiteX8" fmla="*/ 248412 w 309752"/>
                  <a:gd name="connsiteY8" fmla="*/ 64389 h 399573"/>
                  <a:gd name="connsiteX9" fmla="*/ 248412 w 309752"/>
                  <a:gd name="connsiteY9" fmla="*/ 363379 h 399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9752" h="399573">
                    <a:moveTo>
                      <a:pt x="309753" y="0"/>
                    </a:moveTo>
                    <a:cubicBezTo>
                      <a:pt x="204597" y="0"/>
                      <a:pt x="102679" y="0"/>
                      <a:pt x="0" y="0"/>
                    </a:cubicBezTo>
                    <a:cubicBezTo>
                      <a:pt x="0" y="134874"/>
                      <a:pt x="0" y="266700"/>
                      <a:pt x="0" y="399574"/>
                    </a:cubicBezTo>
                    <a:cubicBezTo>
                      <a:pt x="104489" y="399574"/>
                      <a:pt x="205264" y="399574"/>
                      <a:pt x="309753" y="399574"/>
                    </a:cubicBezTo>
                    <a:cubicBezTo>
                      <a:pt x="309753" y="263366"/>
                      <a:pt x="309753" y="132779"/>
                      <a:pt x="309753" y="0"/>
                    </a:cubicBezTo>
                    <a:close/>
                    <a:moveTo>
                      <a:pt x="248412" y="363379"/>
                    </a:moveTo>
                    <a:cubicBezTo>
                      <a:pt x="185642" y="363379"/>
                      <a:pt x="127540" y="363379"/>
                      <a:pt x="65532" y="363379"/>
                    </a:cubicBezTo>
                    <a:cubicBezTo>
                      <a:pt x="65532" y="263652"/>
                      <a:pt x="65532" y="165449"/>
                      <a:pt x="65532" y="64389"/>
                    </a:cubicBezTo>
                    <a:cubicBezTo>
                      <a:pt x="125635" y="64389"/>
                      <a:pt x="184976" y="64389"/>
                      <a:pt x="248412" y="64389"/>
                    </a:cubicBezTo>
                    <a:cubicBezTo>
                      <a:pt x="248412" y="162496"/>
                      <a:pt x="248412" y="260699"/>
                      <a:pt x="248412" y="36337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4907F3CB-BD26-460C-A9FD-DC785EB21188}"/>
                  </a:ext>
                </a:extLst>
              </p:cNvPr>
              <p:cNvSpPr/>
              <p:nvPr/>
            </p:nvSpPr>
            <p:spPr>
              <a:xfrm>
                <a:off x="2843212" y="3363657"/>
                <a:ext cx="306514" cy="399954"/>
              </a:xfrm>
              <a:custGeom>
                <a:avLst/>
                <a:gdLst>
                  <a:gd name="connsiteX0" fmla="*/ 0 w 306514"/>
                  <a:gd name="connsiteY0" fmla="*/ 399955 h 399954"/>
                  <a:gd name="connsiteX1" fmla="*/ 306514 w 306514"/>
                  <a:gd name="connsiteY1" fmla="*/ 399955 h 399954"/>
                  <a:gd name="connsiteX2" fmla="*/ 306514 w 306514"/>
                  <a:gd name="connsiteY2" fmla="*/ 0 h 399954"/>
                  <a:gd name="connsiteX3" fmla="*/ 0 w 306514"/>
                  <a:gd name="connsiteY3" fmla="*/ 0 h 399954"/>
                  <a:gd name="connsiteX4" fmla="*/ 0 w 306514"/>
                  <a:gd name="connsiteY4" fmla="*/ 399955 h 399954"/>
                  <a:gd name="connsiteX5" fmla="*/ 52292 w 306514"/>
                  <a:gd name="connsiteY5" fmla="*/ 64199 h 399954"/>
                  <a:gd name="connsiteX6" fmla="*/ 252603 w 306514"/>
                  <a:gd name="connsiteY6" fmla="*/ 64199 h 399954"/>
                  <a:gd name="connsiteX7" fmla="*/ 252603 w 306514"/>
                  <a:gd name="connsiteY7" fmla="*/ 360902 h 399954"/>
                  <a:gd name="connsiteX8" fmla="*/ 52292 w 306514"/>
                  <a:gd name="connsiteY8" fmla="*/ 360902 h 399954"/>
                  <a:gd name="connsiteX9" fmla="*/ 52292 w 306514"/>
                  <a:gd name="connsiteY9" fmla="*/ 64199 h 399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6514" h="399954">
                    <a:moveTo>
                      <a:pt x="0" y="399955"/>
                    </a:moveTo>
                    <a:cubicBezTo>
                      <a:pt x="102775" y="399955"/>
                      <a:pt x="202025" y="399955"/>
                      <a:pt x="306514" y="399955"/>
                    </a:cubicBezTo>
                    <a:cubicBezTo>
                      <a:pt x="306514" y="264700"/>
                      <a:pt x="306514" y="133064"/>
                      <a:pt x="306514" y="0"/>
                    </a:cubicBezTo>
                    <a:cubicBezTo>
                      <a:pt x="202597" y="0"/>
                      <a:pt x="102203" y="0"/>
                      <a:pt x="0" y="0"/>
                    </a:cubicBezTo>
                    <a:cubicBezTo>
                      <a:pt x="0" y="134493"/>
                      <a:pt x="0" y="266129"/>
                      <a:pt x="0" y="399955"/>
                    </a:cubicBezTo>
                    <a:close/>
                    <a:moveTo>
                      <a:pt x="52292" y="64199"/>
                    </a:moveTo>
                    <a:cubicBezTo>
                      <a:pt x="118967" y="64199"/>
                      <a:pt x="183166" y="64199"/>
                      <a:pt x="252603" y="64199"/>
                    </a:cubicBezTo>
                    <a:cubicBezTo>
                      <a:pt x="252603" y="164687"/>
                      <a:pt x="252603" y="260699"/>
                      <a:pt x="252603" y="360902"/>
                    </a:cubicBezTo>
                    <a:cubicBezTo>
                      <a:pt x="186880" y="360902"/>
                      <a:pt x="121539" y="360902"/>
                      <a:pt x="52292" y="360902"/>
                    </a:cubicBezTo>
                    <a:cubicBezTo>
                      <a:pt x="52292" y="263271"/>
                      <a:pt x="52292" y="164878"/>
                      <a:pt x="52292" y="6419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1978C2DE-4AEF-455C-9ED3-4D1D9BDC0E7B}"/>
                  </a:ext>
                </a:extLst>
              </p:cNvPr>
              <p:cNvSpPr/>
              <p:nvPr/>
            </p:nvSpPr>
            <p:spPr>
              <a:xfrm>
                <a:off x="2842735" y="2810826"/>
                <a:ext cx="307657" cy="398335"/>
              </a:xfrm>
              <a:custGeom>
                <a:avLst/>
                <a:gdLst>
                  <a:gd name="connsiteX0" fmla="*/ 0 w 307657"/>
                  <a:gd name="connsiteY0" fmla="*/ 398336 h 398335"/>
                  <a:gd name="connsiteX1" fmla="*/ 307657 w 307657"/>
                  <a:gd name="connsiteY1" fmla="*/ 398336 h 398335"/>
                  <a:gd name="connsiteX2" fmla="*/ 307657 w 307657"/>
                  <a:gd name="connsiteY2" fmla="*/ 0 h 398335"/>
                  <a:gd name="connsiteX3" fmla="*/ 0 w 307657"/>
                  <a:gd name="connsiteY3" fmla="*/ 0 h 398335"/>
                  <a:gd name="connsiteX4" fmla="*/ 0 w 307657"/>
                  <a:gd name="connsiteY4" fmla="*/ 398336 h 398335"/>
                  <a:gd name="connsiteX5" fmla="*/ 49149 w 307657"/>
                  <a:gd name="connsiteY5" fmla="*/ 63818 h 398335"/>
                  <a:gd name="connsiteX6" fmla="*/ 251269 w 307657"/>
                  <a:gd name="connsiteY6" fmla="*/ 63818 h 398335"/>
                  <a:gd name="connsiteX7" fmla="*/ 251269 w 307657"/>
                  <a:gd name="connsiteY7" fmla="*/ 363950 h 398335"/>
                  <a:gd name="connsiteX8" fmla="*/ 70866 w 307657"/>
                  <a:gd name="connsiteY8" fmla="*/ 362903 h 398335"/>
                  <a:gd name="connsiteX9" fmla="*/ 50101 w 307657"/>
                  <a:gd name="connsiteY9" fmla="*/ 339566 h 398335"/>
                  <a:gd name="connsiteX10" fmla="*/ 49149 w 307657"/>
                  <a:gd name="connsiteY10" fmla="*/ 63818 h 398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7657" h="398335">
                    <a:moveTo>
                      <a:pt x="0" y="398336"/>
                    </a:moveTo>
                    <a:cubicBezTo>
                      <a:pt x="105251" y="398336"/>
                      <a:pt x="205930" y="398336"/>
                      <a:pt x="307657" y="398336"/>
                    </a:cubicBezTo>
                    <a:cubicBezTo>
                      <a:pt x="307657" y="264033"/>
                      <a:pt x="307657" y="133255"/>
                      <a:pt x="307657" y="0"/>
                    </a:cubicBezTo>
                    <a:cubicBezTo>
                      <a:pt x="204216" y="0"/>
                      <a:pt x="103632" y="0"/>
                      <a:pt x="0" y="0"/>
                    </a:cubicBezTo>
                    <a:cubicBezTo>
                      <a:pt x="0" y="133160"/>
                      <a:pt x="0" y="264033"/>
                      <a:pt x="0" y="398336"/>
                    </a:cubicBezTo>
                    <a:close/>
                    <a:moveTo>
                      <a:pt x="49149" y="63818"/>
                    </a:moveTo>
                    <a:cubicBezTo>
                      <a:pt x="118967" y="63818"/>
                      <a:pt x="183261" y="63818"/>
                      <a:pt x="251269" y="63818"/>
                    </a:cubicBezTo>
                    <a:cubicBezTo>
                      <a:pt x="251269" y="160973"/>
                      <a:pt x="251269" y="258032"/>
                      <a:pt x="251269" y="363950"/>
                    </a:cubicBezTo>
                    <a:cubicBezTo>
                      <a:pt x="190119" y="363950"/>
                      <a:pt x="130397" y="364808"/>
                      <a:pt x="70866" y="362903"/>
                    </a:cubicBezTo>
                    <a:cubicBezTo>
                      <a:pt x="63341" y="362617"/>
                      <a:pt x="50197" y="347758"/>
                      <a:pt x="50101" y="339566"/>
                    </a:cubicBezTo>
                    <a:cubicBezTo>
                      <a:pt x="48577" y="248317"/>
                      <a:pt x="49149" y="157163"/>
                      <a:pt x="49149" y="638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6CA0A2E8-BDF1-43FE-930F-768D23B9E0E7}"/>
                  </a:ext>
                </a:extLst>
              </p:cNvPr>
              <p:cNvSpPr/>
              <p:nvPr/>
            </p:nvSpPr>
            <p:spPr>
              <a:xfrm>
                <a:off x="4597907" y="3932300"/>
                <a:ext cx="210692" cy="214598"/>
              </a:xfrm>
              <a:custGeom>
                <a:avLst/>
                <a:gdLst>
                  <a:gd name="connsiteX0" fmla="*/ 0 w 210692"/>
                  <a:gd name="connsiteY0" fmla="*/ 214598 h 214598"/>
                  <a:gd name="connsiteX1" fmla="*/ 210693 w 210692"/>
                  <a:gd name="connsiteY1" fmla="*/ 214598 h 214598"/>
                  <a:gd name="connsiteX2" fmla="*/ 210693 w 210692"/>
                  <a:gd name="connsiteY2" fmla="*/ 0 h 214598"/>
                  <a:gd name="connsiteX3" fmla="*/ 0 w 210692"/>
                  <a:gd name="connsiteY3" fmla="*/ 0 h 214598"/>
                  <a:gd name="connsiteX4" fmla="*/ 0 w 210692"/>
                  <a:gd name="connsiteY4" fmla="*/ 214598 h 214598"/>
                  <a:gd name="connsiteX5" fmla="*/ 43529 w 210692"/>
                  <a:gd name="connsiteY5" fmla="*/ 45625 h 214598"/>
                  <a:gd name="connsiteX6" fmla="*/ 172117 w 210692"/>
                  <a:gd name="connsiteY6" fmla="*/ 45625 h 214598"/>
                  <a:gd name="connsiteX7" fmla="*/ 172117 w 210692"/>
                  <a:gd name="connsiteY7" fmla="*/ 175165 h 214598"/>
                  <a:gd name="connsiteX8" fmla="*/ 43529 w 210692"/>
                  <a:gd name="connsiteY8" fmla="*/ 175165 h 214598"/>
                  <a:gd name="connsiteX9" fmla="*/ 43529 w 210692"/>
                  <a:gd name="connsiteY9" fmla="*/ 45625 h 214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692" h="214598">
                    <a:moveTo>
                      <a:pt x="0" y="214598"/>
                    </a:moveTo>
                    <a:cubicBezTo>
                      <a:pt x="72485" y="214598"/>
                      <a:pt x="141256" y="214598"/>
                      <a:pt x="210693" y="214598"/>
                    </a:cubicBezTo>
                    <a:cubicBezTo>
                      <a:pt x="210693" y="141446"/>
                      <a:pt x="210693" y="71533"/>
                      <a:pt x="210693" y="0"/>
                    </a:cubicBezTo>
                    <a:cubicBezTo>
                      <a:pt x="139351" y="0"/>
                      <a:pt x="71819" y="0"/>
                      <a:pt x="0" y="0"/>
                    </a:cubicBezTo>
                    <a:cubicBezTo>
                      <a:pt x="0" y="74390"/>
                      <a:pt x="0" y="144304"/>
                      <a:pt x="0" y="214598"/>
                    </a:cubicBezTo>
                    <a:close/>
                    <a:moveTo>
                      <a:pt x="43529" y="45625"/>
                    </a:moveTo>
                    <a:cubicBezTo>
                      <a:pt x="87821" y="45625"/>
                      <a:pt x="128302" y="45625"/>
                      <a:pt x="172117" y="45625"/>
                    </a:cubicBezTo>
                    <a:cubicBezTo>
                      <a:pt x="172117" y="88773"/>
                      <a:pt x="172117" y="130397"/>
                      <a:pt x="172117" y="175165"/>
                    </a:cubicBezTo>
                    <a:cubicBezTo>
                      <a:pt x="130112" y="175165"/>
                      <a:pt x="88487" y="175165"/>
                      <a:pt x="43529" y="175165"/>
                    </a:cubicBezTo>
                    <a:cubicBezTo>
                      <a:pt x="43529" y="133255"/>
                      <a:pt x="43529" y="91726"/>
                      <a:pt x="43529" y="456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35A8BA19-4C03-4A99-85D7-3512B69E819B}"/>
                  </a:ext>
                </a:extLst>
              </p:cNvPr>
              <p:cNvSpPr/>
              <p:nvPr/>
            </p:nvSpPr>
            <p:spPr>
              <a:xfrm>
                <a:off x="4321682" y="4089367"/>
                <a:ext cx="211455" cy="214503"/>
              </a:xfrm>
              <a:custGeom>
                <a:avLst/>
                <a:gdLst>
                  <a:gd name="connsiteX0" fmla="*/ 0 w 211455"/>
                  <a:gd name="connsiteY0" fmla="*/ 214503 h 214503"/>
                  <a:gd name="connsiteX1" fmla="*/ 211455 w 211455"/>
                  <a:gd name="connsiteY1" fmla="*/ 214503 h 214503"/>
                  <a:gd name="connsiteX2" fmla="*/ 211455 w 211455"/>
                  <a:gd name="connsiteY2" fmla="*/ 0 h 214503"/>
                  <a:gd name="connsiteX3" fmla="*/ 0 w 211455"/>
                  <a:gd name="connsiteY3" fmla="*/ 0 h 214503"/>
                  <a:gd name="connsiteX4" fmla="*/ 0 w 211455"/>
                  <a:gd name="connsiteY4" fmla="*/ 214503 h 214503"/>
                  <a:gd name="connsiteX5" fmla="*/ 44387 w 211455"/>
                  <a:gd name="connsiteY5" fmla="*/ 43243 h 214503"/>
                  <a:gd name="connsiteX6" fmla="*/ 172974 w 211455"/>
                  <a:gd name="connsiteY6" fmla="*/ 43243 h 214503"/>
                  <a:gd name="connsiteX7" fmla="*/ 172974 w 211455"/>
                  <a:gd name="connsiteY7" fmla="*/ 174974 h 214503"/>
                  <a:gd name="connsiteX8" fmla="*/ 44387 w 211455"/>
                  <a:gd name="connsiteY8" fmla="*/ 174974 h 214503"/>
                  <a:gd name="connsiteX9" fmla="*/ 44387 w 211455"/>
                  <a:gd name="connsiteY9" fmla="*/ 43243 h 214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1455" h="214503">
                    <a:moveTo>
                      <a:pt x="0" y="214503"/>
                    </a:moveTo>
                    <a:cubicBezTo>
                      <a:pt x="72676" y="214503"/>
                      <a:pt x="142399" y="214503"/>
                      <a:pt x="211455" y="214503"/>
                    </a:cubicBezTo>
                    <a:cubicBezTo>
                      <a:pt x="211455" y="140494"/>
                      <a:pt x="211455" y="70485"/>
                      <a:pt x="211455" y="0"/>
                    </a:cubicBezTo>
                    <a:cubicBezTo>
                      <a:pt x="139351" y="0"/>
                      <a:pt x="71819" y="0"/>
                      <a:pt x="0" y="0"/>
                    </a:cubicBezTo>
                    <a:cubicBezTo>
                      <a:pt x="0" y="75057"/>
                      <a:pt x="0" y="143827"/>
                      <a:pt x="0" y="214503"/>
                    </a:cubicBezTo>
                    <a:close/>
                    <a:moveTo>
                      <a:pt x="44387" y="43243"/>
                    </a:moveTo>
                    <a:cubicBezTo>
                      <a:pt x="89059" y="43243"/>
                      <a:pt x="129540" y="43243"/>
                      <a:pt x="172974" y="43243"/>
                    </a:cubicBezTo>
                    <a:cubicBezTo>
                      <a:pt x="172974" y="87535"/>
                      <a:pt x="172974" y="129540"/>
                      <a:pt x="172974" y="174974"/>
                    </a:cubicBezTo>
                    <a:cubicBezTo>
                      <a:pt x="130969" y="174974"/>
                      <a:pt x="89154" y="174974"/>
                      <a:pt x="44387" y="174974"/>
                    </a:cubicBezTo>
                    <a:cubicBezTo>
                      <a:pt x="44387" y="131731"/>
                      <a:pt x="44387" y="89821"/>
                      <a:pt x="44387" y="432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82E42FB9-3D87-4FCF-9D47-44E546189DD7}"/>
                </a:ext>
              </a:extLst>
            </p:cNvPr>
            <p:cNvSpPr/>
            <p:nvPr/>
          </p:nvSpPr>
          <p:spPr>
            <a:xfrm>
              <a:off x="217009" y="6590579"/>
              <a:ext cx="8595360" cy="27432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0562196"/>
      </p:ext>
    </p:extLst>
  </p:cSld>
  <p:clrMapOvr>
    <a:masterClrMapping/>
  </p:clrMapOvr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041293467"/>
      </p:ext>
    </p:extLst>
  </p:cSld>
  <p:clrMapOvr>
    <a:masterClrMapping/>
  </p:clrMapOvr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98713992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81836982"/>
      </p:ext>
    </p:extLst>
  </p:cSld>
  <p:clrMapOvr>
    <a:masterClrMapping/>
  </p:clrMapOvr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2303600"/>
      </p:ext>
    </p:extLst>
  </p:cSld>
  <p:clrMapOvr>
    <a:masterClrMapping/>
  </p:clrMapOvr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Picture Placeholder 2">
            <a:extLst>
              <a:ext uri="{FF2B5EF4-FFF2-40B4-BE49-F238E27FC236}">
                <a16:creationId xmlns:a16="http://schemas.microsoft.com/office/drawing/2014/main" id="{EC0E1773-502B-436D-A3C4-742C1B4B1B87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0" y="0"/>
            <a:ext cx="12192000" cy="32939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29296B66-6CD8-43CC-B114-03185F708D29}"/>
              </a:ext>
            </a:extLst>
          </p:cNvPr>
          <p:cNvGrpSpPr/>
          <p:nvPr userDrawn="1"/>
        </p:nvGrpSpPr>
        <p:grpSpPr>
          <a:xfrm>
            <a:off x="217010" y="5986664"/>
            <a:ext cx="11787886" cy="686721"/>
            <a:chOff x="217009" y="5981470"/>
            <a:chExt cx="11877043" cy="691915"/>
          </a:xfrm>
          <a:solidFill>
            <a:schemeClr val="accent4"/>
          </a:solidFill>
        </p:grpSpPr>
        <p:grpSp>
          <p:nvGrpSpPr>
            <p:cNvPr id="5" name="Graphic 3">
              <a:extLst>
                <a:ext uri="{FF2B5EF4-FFF2-40B4-BE49-F238E27FC236}">
                  <a16:creationId xmlns:a16="http://schemas.microsoft.com/office/drawing/2014/main" id="{FCC7DBE5-BD63-4BEB-B29A-179290B19823}"/>
                </a:ext>
              </a:extLst>
            </p:cNvPr>
            <p:cNvGrpSpPr/>
            <p:nvPr/>
          </p:nvGrpSpPr>
          <p:grpSpPr>
            <a:xfrm>
              <a:off x="8701032" y="5981470"/>
              <a:ext cx="3393020" cy="691915"/>
              <a:chOff x="4666" y="2186177"/>
              <a:chExt cx="12179332" cy="2483649"/>
            </a:xfrm>
            <a:grpFill/>
          </p:grpSpPr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23464185-8AAC-47C9-A6E9-82EED06D420D}"/>
                  </a:ext>
                </a:extLst>
              </p:cNvPr>
              <p:cNvSpPr/>
              <p:nvPr/>
            </p:nvSpPr>
            <p:spPr>
              <a:xfrm>
                <a:off x="4666" y="2186177"/>
                <a:ext cx="12179332" cy="2391650"/>
              </a:xfrm>
              <a:custGeom>
                <a:avLst/>
                <a:gdLst>
                  <a:gd name="connsiteX0" fmla="*/ 11651647 w 12179332"/>
                  <a:gd name="connsiteY0" fmla="*/ 2194846 h 2391650"/>
                  <a:gd name="connsiteX1" fmla="*/ 11651647 w 12179332"/>
                  <a:gd name="connsiteY1" fmla="*/ 1418654 h 2391650"/>
                  <a:gd name="connsiteX2" fmla="*/ 11901201 w 12179332"/>
                  <a:gd name="connsiteY2" fmla="*/ 1418654 h 2391650"/>
                  <a:gd name="connsiteX3" fmla="*/ 11902630 w 12179332"/>
                  <a:gd name="connsiteY3" fmla="*/ 1406176 h 2391650"/>
                  <a:gd name="connsiteX4" fmla="*/ 10870120 w 12179332"/>
                  <a:gd name="connsiteY4" fmla="*/ 590645 h 2391650"/>
                  <a:gd name="connsiteX5" fmla="*/ 10811161 w 12179332"/>
                  <a:gd name="connsiteY5" fmla="*/ 638747 h 2391650"/>
                  <a:gd name="connsiteX6" fmla="*/ 9976580 w 12179332"/>
                  <a:gd name="connsiteY6" fmla="*/ 1323689 h 2391650"/>
                  <a:gd name="connsiteX7" fmla="*/ 9901714 w 12179332"/>
                  <a:gd name="connsiteY7" fmla="*/ 1359980 h 2391650"/>
                  <a:gd name="connsiteX8" fmla="*/ 8941403 w 12179332"/>
                  <a:gd name="connsiteY8" fmla="*/ 1551527 h 2391650"/>
                  <a:gd name="connsiteX9" fmla="*/ 8898160 w 12179332"/>
                  <a:gd name="connsiteY9" fmla="*/ 1603343 h 2391650"/>
                  <a:gd name="connsiteX10" fmla="*/ 8901589 w 12179332"/>
                  <a:gd name="connsiteY10" fmla="*/ 2131124 h 2391650"/>
                  <a:gd name="connsiteX11" fmla="*/ 8901589 w 12179332"/>
                  <a:gd name="connsiteY11" fmla="*/ 2188274 h 2391650"/>
                  <a:gd name="connsiteX12" fmla="*/ 8461915 w 12179332"/>
                  <a:gd name="connsiteY12" fmla="*/ 2188274 h 2391650"/>
                  <a:gd name="connsiteX13" fmla="*/ 8423339 w 12179332"/>
                  <a:gd name="connsiteY13" fmla="*/ 1966246 h 2391650"/>
                  <a:gd name="connsiteX14" fmla="*/ 8452675 w 12179332"/>
                  <a:gd name="connsiteY14" fmla="*/ 1900333 h 2391650"/>
                  <a:gd name="connsiteX15" fmla="*/ 8553069 w 12179332"/>
                  <a:gd name="connsiteY15" fmla="*/ 1778699 h 2391650"/>
                  <a:gd name="connsiteX16" fmla="*/ 8608695 w 12179332"/>
                  <a:gd name="connsiteY16" fmla="*/ 1726121 h 2391650"/>
                  <a:gd name="connsiteX17" fmla="*/ 8733853 w 12179332"/>
                  <a:gd name="connsiteY17" fmla="*/ 1267587 h 2391650"/>
                  <a:gd name="connsiteX18" fmla="*/ 8708517 w 12179332"/>
                  <a:gd name="connsiteY18" fmla="*/ 1185005 h 2391650"/>
                  <a:gd name="connsiteX19" fmla="*/ 8716328 w 12179332"/>
                  <a:gd name="connsiteY19" fmla="*/ 1053179 h 2391650"/>
                  <a:gd name="connsiteX20" fmla="*/ 8494109 w 12179332"/>
                  <a:gd name="connsiteY20" fmla="*/ 851630 h 2391650"/>
                  <a:gd name="connsiteX21" fmla="*/ 8448961 w 12179332"/>
                  <a:gd name="connsiteY21" fmla="*/ 816578 h 2391650"/>
                  <a:gd name="connsiteX22" fmla="*/ 8400098 w 12179332"/>
                  <a:gd name="connsiteY22" fmla="*/ 714566 h 2391650"/>
                  <a:gd name="connsiteX23" fmla="*/ 8098917 w 12179332"/>
                  <a:gd name="connsiteY23" fmla="*/ 637604 h 2391650"/>
                  <a:gd name="connsiteX24" fmla="*/ 7970425 w 12179332"/>
                  <a:gd name="connsiteY24" fmla="*/ 878586 h 2391650"/>
                  <a:gd name="connsiteX25" fmla="*/ 7952994 w 12179332"/>
                  <a:gd name="connsiteY25" fmla="*/ 924592 h 2391650"/>
                  <a:gd name="connsiteX26" fmla="*/ 7851267 w 12179332"/>
                  <a:gd name="connsiteY26" fmla="*/ 1332833 h 2391650"/>
                  <a:gd name="connsiteX27" fmla="*/ 7837361 w 12179332"/>
                  <a:gd name="connsiteY27" fmla="*/ 1425416 h 2391650"/>
                  <a:gd name="connsiteX28" fmla="*/ 7801261 w 12179332"/>
                  <a:gd name="connsiteY28" fmla="*/ 1727549 h 2391650"/>
                  <a:gd name="connsiteX29" fmla="*/ 8084058 w 12179332"/>
                  <a:gd name="connsiteY29" fmla="*/ 1845564 h 2391650"/>
                  <a:gd name="connsiteX30" fmla="*/ 8201311 w 12179332"/>
                  <a:gd name="connsiteY30" fmla="*/ 1934528 h 2391650"/>
                  <a:gd name="connsiteX31" fmla="*/ 8175213 w 12179332"/>
                  <a:gd name="connsiteY31" fmla="*/ 2169033 h 2391650"/>
                  <a:gd name="connsiteX32" fmla="*/ 7709631 w 12179332"/>
                  <a:gd name="connsiteY32" fmla="*/ 2185702 h 2391650"/>
                  <a:gd name="connsiteX33" fmla="*/ 7589615 w 12179332"/>
                  <a:gd name="connsiteY33" fmla="*/ 2032064 h 2391650"/>
                  <a:gd name="connsiteX34" fmla="*/ 7588568 w 12179332"/>
                  <a:gd name="connsiteY34" fmla="*/ 2027587 h 2391650"/>
                  <a:gd name="connsiteX35" fmla="*/ 7493318 w 12179332"/>
                  <a:gd name="connsiteY35" fmla="*/ 1820894 h 2391650"/>
                  <a:gd name="connsiteX36" fmla="*/ 7271290 w 12179332"/>
                  <a:gd name="connsiteY36" fmla="*/ 1879473 h 2391650"/>
                  <a:gd name="connsiteX37" fmla="*/ 7245763 w 12179332"/>
                  <a:gd name="connsiteY37" fmla="*/ 1886903 h 2391650"/>
                  <a:gd name="connsiteX38" fmla="*/ 7105459 w 12179332"/>
                  <a:gd name="connsiteY38" fmla="*/ 2083784 h 2391650"/>
                  <a:gd name="connsiteX39" fmla="*/ 7135083 w 12179332"/>
                  <a:gd name="connsiteY39" fmla="*/ 2188083 h 2391650"/>
                  <a:gd name="connsiteX40" fmla="*/ 6971157 w 12179332"/>
                  <a:gd name="connsiteY40" fmla="*/ 2188464 h 2391650"/>
                  <a:gd name="connsiteX41" fmla="*/ 6930200 w 12179332"/>
                  <a:gd name="connsiteY41" fmla="*/ 2147030 h 2391650"/>
                  <a:gd name="connsiteX42" fmla="*/ 6927723 w 12179332"/>
                  <a:gd name="connsiteY42" fmla="*/ 1538383 h 2391650"/>
                  <a:gd name="connsiteX43" fmla="*/ 6930295 w 12179332"/>
                  <a:gd name="connsiteY43" fmla="*/ 1510665 h 2391650"/>
                  <a:gd name="connsiteX44" fmla="*/ 7198710 w 12179332"/>
                  <a:gd name="connsiteY44" fmla="*/ 1510665 h 2391650"/>
                  <a:gd name="connsiteX45" fmla="*/ 6094762 w 12179332"/>
                  <a:gd name="connsiteY45" fmla="*/ 504444 h 2391650"/>
                  <a:gd name="connsiteX46" fmla="*/ 5025295 w 12179332"/>
                  <a:gd name="connsiteY46" fmla="*/ 1505903 h 2391650"/>
                  <a:gd name="connsiteX47" fmla="*/ 5029962 w 12179332"/>
                  <a:gd name="connsiteY47" fmla="*/ 1521047 h 2391650"/>
                  <a:gd name="connsiteX48" fmla="*/ 5303615 w 12179332"/>
                  <a:gd name="connsiteY48" fmla="*/ 1521047 h 2391650"/>
                  <a:gd name="connsiteX49" fmla="*/ 5303615 w 12179332"/>
                  <a:gd name="connsiteY49" fmla="*/ 2192179 h 2391650"/>
                  <a:gd name="connsiteX50" fmla="*/ 5003769 w 12179332"/>
                  <a:gd name="connsiteY50" fmla="*/ 2192179 h 2391650"/>
                  <a:gd name="connsiteX51" fmla="*/ 5003769 w 12179332"/>
                  <a:gd name="connsiteY51" fmla="*/ 1556957 h 2391650"/>
                  <a:gd name="connsiteX52" fmla="*/ 4124801 w 12179332"/>
                  <a:gd name="connsiteY52" fmla="*/ 1556957 h 2391650"/>
                  <a:gd name="connsiteX53" fmla="*/ 4124801 w 12179332"/>
                  <a:gd name="connsiteY53" fmla="*/ 2200370 h 2391650"/>
                  <a:gd name="connsiteX54" fmla="*/ 3945350 w 12179332"/>
                  <a:gd name="connsiteY54" fmla="*/ 2190464 h 2391650"/>
                  <a:gd name="connsiteX55" fmla="*/ 3945350 w 12179332"/>
                  <a:gd name="connsiteY55" fmla="*/ 262128 h 2391650"/>
                  <a:gd name="connsiteX56" fmla="*/ 3627311 w 12179332"/>
                  <a:gd name="connsiteY56" fmla="*/ 262128 h 2391650"/>
                  <a:gd name="connsiteX57" fmla="*/ 3627311 w 12179332"/>
                  <a:gd name="connsiteY57" fmla="*/ 0 h 2391650"/>
                  <a:gd name="connsiteX58" fmla="*/ 2735771 w 12179332"/>
                  <a:gd name="connsiteY58" fmla="*/ 0 h 2391650"/>
                  <a:gd name="connsiteX59" fmla="*/ 2735771 w 12179332"/>
                  <a:gd name="connsiteY59" fmla="*/ 276892 h 2391650"/>
                  <a:gd name="connsiteX60" fmla="*/ 2417255 w 12179332"/>
                  <a:gd name="connsiteY60" fmla="*/ 260033 h 2391650"/>
                  <a:gd name="connsiteX61" fmla="*/ 2417255 w 12179332"/>
                  <a:gd name="connsiteY61" fmla="*/ 321945 h 2391650"/>
                  <a:gd name="connsiteX62" fmla="*/ 2420112 w 12179332"/>
                  <a:gd name="connsiteY62" fmla="*/ 1358456 h 2391650"/>
                  <a:gd name="connsiteX63" fmla="*/ 2338197 w 12179332"/>
                  <a:gd name="connsiteY63" fmla="*/ 1437704 h 2391650"/>
                  <a:gd name="connsiteX64" fmla="*/ 1938528 w 12179332"/>
                  <a:gd name="connsiteY64" fmla="*/ 1430941 h 2391650"/>
                  <a:gd name="connsiteX65" fmla="*/ 1865757 w 12179332"/>
                  <a:gd name="connsiteY65" fmla="*/ 1397508 h 2391650"/>
                  <a:gd name="connsiteX66" fmla="*/ 1428655 w 12179332"/>
                  <a:gd name="connsiteY66" fmla="*/ 882777 h 2391650"/>
                  <a:gd name="connsiteX67" fmla="*/ 1346168 w 12179332"/>
                  <a:gd name="connsiteY67" fmla="*/ 867251 h 2391650"/>
                  <a:gd name="connsiteX68" fmla="*/ 787241 w 12179332"/>
                  <a:gd name="connsiteY68" fmla="*/ 1141667 h 2391650"/>
                  <a:gd name="connsiteX69" fmla="*/ 721709 w 12179332"/>
                  <a:gd name="connsiteY69" fmla="*/ 1171385 h 2391650"/>
                  <a:gd name="connsiteX70" fmla="*/ 721709 w 12179332"/>
                  <a:gd name="connsiteY70" fmla="*/ 926878 h 2391650"/>
                  <a:gd name="connsiteX71" fmla="*/ 468154 w 12179332"/>
                  <a:gd name="connsiteY71" fmla="*/ 926878 h 2391650"/>
                  <a:gd name="connsiteX72" fmla="*/ 469487 w 12179332"/>
                  <a:gd name="connsiteY72" fmla="*/ 1217581 h 2391650"/>
                  <a:gd name="connsiteX73" fmla="*/ 411575 w 12179332"/>
                  <a:gd name="connsiteY73" fmla="*/ 1311593 h 2391650"/>
                  <a:gd name="connsiteX74" fmla="*/ 206312 w 12179332"/>
                  <a:gd name="connsiteY74" fmla="*/ 1421606 h 2391650"/>
                  <a:gd name="connsiteX75" fmla="*/ 66675 w 12179332"/>
                  <a:gd name="connsiteY75" fmla="*/ 1498283 h 2391650"/>
                  <a:gd name="connsiteX76" fmla="*/ 69056 w 12179332"/>
                  <a:gd name="connsiteY76" fmla="*/ 1506950 h 2391650"/>
                  <a:gd name="connsiteX77" fmla="*/ 340614 w 12179332"/>
                  <a:gd name="connsiteY77" fmla="*/ 1521238 h 2391650"/>
                  <a:gd name="connsiteX78" fmla="*/ 340614 w 12179332"/>
                  <a:gd name="connsiteY78" fmla="*/ 2185321 h 2391650"/>
                  <a:gd name="connsiteX79" fmla="*/ 284702 w 12179332"/>
                  <a:gd name="connsiteY79" fmla="*/ 2188845 h 2391650"/>
                  <a:gd name="connsiteX80" fmla="*/ 0 w 12179332"/>
                  <a:gd name="connsiteY80" fmla="*/ 2199704 h 2391650"/>
                  <a:gd name="connsiteX81" fmla="*/ 0 w 12179332"/>
                  <a:gd name="connsiteY81" fmla="*/ 2275808 h 2391650"/>
                  <a:gd name="connsiteX82" fmla="*/ 415290 w 12179332"/>
                  <a:gd name="connsiteY82" fmla="*/ 2275808 h 2391650"/>
                  <a:gd name="connsiteX83" fmla="*/ 415290 w 12179332"/>
                  <a:gd name="connsiteY83" fmla="*/ 1438751 h 2391650"/>
                  <a:gd name="connsiteX84" fmla="*/ 368713 w 12179332"/>
                  <a:gd name="connsiteY84" fmla="*/ 1427036 h 2391650"/>
                  <a:gd name="connsiteX85" fmla="*/ 482251 w 12179332"/>
                  <a:gd name="connsiteY85" fmla="*/ 1364456 h 2391650"/>
                  <a:gd name="connsiteX86" fmla="*/ 527114 w 12179332"/>
                  <a:gd name="connsiteY86" fmla="*/ 1286923 h 2391650"/>
                  <a:gd name="connsiteX87" fmla="*/ 526352 w 12179332"/>
                  <a:gd name="connsiteY87" fmla="*/ 1021271 h 2391650"/>
                  <a:gd name="connsiteX88" fmla="*/ 626554 w 12179332"/>
                  <a:gd name="connsiteY88" fmla="*/ 1021271 h 2391650"/>
                  <a:gd name="connsiteX89" fmla="*/ 650272 w 12179332"/>
                  <a:gd name="connsiteY89" fmla="*/ 1288352 h 2391650"/>
                  <a:gd name="connsiteX90" fmla="*/ 1365790 w 12179332"/>
                  <a:gd name="connsiteY90" fmla="*/ 945261 h 2391650"/>
                  <a:gd name="connsiteX91" fmla="*/ 1393793 w 12179332"/>
                  <a:gd name="connsiteY91" fmla="*/ 975074 h 2391650"/>
                  <a:gd name="connsiteX92" fmla="*/ 1815751 w 12179332"/>
                  <a:gd name="connsiteY92" fmla="*/ 1465231 h 2391650"/>
                  <a:gd name="connsiteX93" fmla="*/ 1900619 w 12179332"/>
                  <a:gd name="connsiteY93" fmla="*/ 1503617 h 2391650"/>
                  <a:gd name="connsiteX94" fmla="*/ 2438305 w 12179332"/>
                  <a:gd name="connsiteY94" fmla="*/ 1503902 h 2391650"/>
                  <a:gd name="connsiteX95" fmla="*/ 2490692 w 12179332"/>
                  <a:gd name="connsiteY95" fmla="*/ 1450277 h 2391650"/>
                  <a:gd name="connsiteX96" fmla="*/ 2489835 w 12179332"/>
                  <a:gd name="connsiteY96" fmla="*/ 404241 h 2391650"/>
                  <a:gd name="connsiteX97" fmla="*/ 2489835 w 12179332"/>
                  <a:gd name="connsiteY97" fmla="*/ 344234 h 2391650"/>
                  <a:gd name="connsiteX98" fmla="*/ 2799779 w 12179332"/>
                  <a:gd name="connsiteY98" fmla="*/ 344234 h 2391650"/>
                  <a:gd name="connsiteX99" fmla="*/ 2799779 w 12179332"/>
                  <a:gd name="connsiteY99" fmla="*/ 72009 h 2391650"/>
                  <a:gd name="connsiteX100" fmla="*/ 3557683 w 12179332"/>
                  <a:gd name="connsiteY100" fmla="*/ 72009 h 2391650"/>
                  <a:gd name="connsiteX101" fmla="*/ 3557683 w 12179332"/>
                  <a:gd name="connsiteY101" fmla="*/ 327089 h 2391650"/>
                  <a:gd name="connsiteX102" fmla="*/ 3875818 w 12179332"/>
                  <a:gd name="connsiteY102" fmla="*/ 327089 h 2391650"/>
                  <a:gd name="connsiteX103" fmla="*/ 3875818 w 12179332"/>
                  <a:gd name="connsiteY103" fmla="*/ 2273808 h 2391650"/>
                  <a:gd name="connsiteX104" fmla="*/ 4196429 w 12179332"/>
                  <a:gd name="connsiteY104" fmla="*/ 2273808 h 2391650"/>
                  <a:gd name="connsiteX105" fmla="*/ 4196429 w 12179332"/>
                  <a:gd name="connsiteY105" fmla="*/ 1632966 h 2391650"/>
                  <a:gd name="connsiteX106" fmla="*/ 4934141 w 12179332"/>
                  <a:gd name="connsiteY106" fmla="*/ 1632966 h 2391650"/>
                  <a:gd name="connsiteX107" fmla="*/ 4934141 w 12179332"/>
                  <a:gd name="connsiteY107" fmla="*/ 2273332 h 2391650"/>
                  <a:gd name="connsiteX108" fmla="*/ 5380482 w 12179332"/>
                  <a:gd name="connsiteY108" fmla="*/ 2273332 h 2391650"/>
                  <a:gd name="connsiteX109" fmla="*/ 5380482 w 12179332"/>
                  <a:gd name="connsiteY109" fmla="*/ 1435989 h 2391650"/>
                  <a:gd name="connsiteX110" fmla="*/ 5235607 w 12179332"/>
                  <a:gd name="connsiteY110" fmla="*/ 1435989 h 2391650"/>
                  <a:gd name="connsiteX111" fmla="*/ 6094762 w 12179332"/>
                  <a:gd name="connsiteY111" fmla="*/ 617887 h 2391650"/>
                  <a:gd name="connsiteX112" fmla="*/ 7006304 w 12179332"/>
                  <a:gd name="connsiteY112" fmla="*/ 1422940 h 2391650"/>
                  <a:gd name="connsiteX113" fmla="*/ 6850380 w 12179332"/>
                  <a:gd name="connsiteY113" fmla="*/ 1431608 h 2391650"/>
                  <a:gd name="connsiteX114" fmla="*/ 6850380 w 12179332"/>
                  <a:gd name="connsiteY114" fmla="*/ 2276951 h 2391650"/>
                  <a:gd name="connsiteX115" fmla="*/ 7085933 w 12179332"/>
                  <a:gd name="connsiteY115" fmla="*/ 2276570 h 2391650"/>
                  <a:gd name="connsiteX116" fmla="*/ 7144988 w 12179332"/>
                  <a:gd name="connsiteY116" fmla="*/ 2305050 h 2391650"/>
                  <a:gd name="connsiteX117" fmla="*/ 7399973 w 12179332"/>
                  <a:gd name="connsiteY117" fmla="*/ 2351246 h 2391650"/>
                  <a:gd name="connsiteX118" fmla="*/ 7486365 w 12179332"/>
                  <a:gd name="connsiteY118" fmla="*/ 2335816 h 2391650"/>
                  <a:gd name="connsiteX119" fmla="*/ 7637526 w 12179332"/>
                  <a:gd name="connsiteY119" fmla="*/ 2312003 h 2391650"/>
                  <a:gd name="connsiteX120" fmla="*/ 7761256 w 12179332"/>
                  <a:gd name="connsiteY120" fmla="*/ 2265712 h 2391650"/>
                  <a:gd name="connsiteX121" fmla="*/ 7951565 w 12179332"/>
                  <a:gd name="connsiteY121" fmla="*/ 2262092 h 2391650"/>
                  <a:gd name="connsiteX122" fmla="*/ 8229695 w 12179332"/>
                  <a:gd name="connsiteY122" fmla="*/ 2261902 h 2391650"/>
                  <a:gd name="connsiteX123" fmla="*/ 8264747 w 12179332"/>
                  <a:gd name="connsiteY123" fmla="*/ 1882807 h 2391650"/>
                  <a:gd name="connsiteX124" fmla="*/ 8249698 w 12179332"/>
                  <a:gd name="connsiteY124" fmla="*/ 1857375 h 2391650"/>
                  <a:gd name="connsiteX125" fmla="*/ 8113776 w 12179332"/>
                  <a:gd name="connsiteY125" fmla="*/ 1752029 h 2391650"/>
                  <a:gd name="connsiteX126" fmla="*/ 7869555 w 12179332"/>
                  <a:gd name="connsiteY126" fmla="*/ 1711643 h 2391650"/>
                  <a:gd name="connsiteX127" fmla="*/ 7839266 w 12179332"/>
                  <a:gd name="connsiteY127" fmla="*/ 1548098 h 2391650"/>
                  <a:gd name="connsiteX128" fmla="*/ 7993952 w 12179332"/>
                  <a:gd name="connsiteY128" fmla="*/ 1383697 h 2391650"/>
                  <a:gd name="connsiteX129" fmla="*/ 8042339 w 12179332"/>
                  <a:gd name="connsiteY129" fmla="*/ 979265 h 2391650"/>
                  <a:gd name="connsiteX130" fmla="*/ 8052816 w 12179332"/>
                  <a:gd name="connsiteY130" fmla="*/ 836581 h 2391650"/>
                  <a:gd name="connsiteX131" fmla="*/ 8184928 w 12179332"/>
                  <a:gd name="connsiteY131" fmla="*/ 696278 h 2391650"/>
                  <a:gd name="connsiteX132" fmla="*/ 8386858 w 12179332"/>
                  <a:gd name="connsiteY132" fmla="*/ 810006 h 2391650"/>
                  <a:gd name="connsiteX133" fmla="*/ 8413242 w 12179332"/>
                  <a:gd name="connsiteY133" fmla="*/ 930593 h 2391650"/>
                  <a:gd name="connsiteX134" fmla="*/ 8473059 w 12179332"/>
                  <a:gd name="connsiteY134" fmla="*/ 924401 h 2391650"/>
                  <a:gd name="connsiteX135" fmla="*/ 8651176 w 12179332"/>
                  <a:gd name="connsiteY135" fmla="*/ 1082993 h 2391650"/>
                  <a:gd name="connsiteX136" fmla="*/ 8630221 w 12179332"/>
                  <a:gd name="connsiteY136" fmla="*/ 1221200 h 2391650"/>
                  <a:gd name="connsiteX137" fmla="*/ 8648986 w 12179332"/>
                  <a:gd name="connsiteY137" fmla="*/ 1299591 h 2391650"/>
                  <a:gd name="connsiteX138" fmla="*/ 8709850 w 12179332"/>
                  <a:gd name="connsiteY138" fmla="*/ 1365314 h 2391650"/>
                  <a:gd name="connsiteX139" fmla="*/ 8729472 w 12179332"/>
                  <a:gd name="connsiteY139" fmla="*/ 1562195 h 2391650"/>
                  <a:gd name="connsiteX140" fmla="*/ 8543258 w 12179332"/>
                  <a:gd name="connsiteY140" fmla="*/ 1665256 h 2391650"/>
                  <a:gd name="connsiteX141" fmla="*/ 8501158 w 12179332"/>
                  <a:gd name="connsiteY141" fmla="*/ 1663351 h 2391650"/>
                  <a:gd name="connsiteX142" fmla="*/ 8415337 w 12179332"/>
                  <a:gd name="connsiteY142" fmla="*/ 1839563 h 2391650"/>
                  <a:gd name="connsiteX143" fmla="*/ 8365713 w 12179332"/>
                  <a:gd name="connsiteY143" fmla="*/ 1959102 h 2391650"/>
                  <a:gd name="connsiteX144" fmla="*/ 8367999 w 12179332"/>
                  <a:gd name="connsiteY144" fmla="*/ 1987486 h 2391650"/>
                  <a:gd name="connsiteX145" fmla="*/ 8394478 w 12179332"/>
                  <a:gd name="connsiteY145" fmla="*/ 2252758 h 2391650"/>
                  <a:gd name="connsiteX146" fmla="*/ 8975598 w 12179332"/>
                  <a:gd name="connsiteY146" fmla="*/ 2252758 h 2391650"/>
                  <a:gd name="connsiteX147" fmla="*/ 8975598 w 12179332"/>
                  <a:gd name="connsiteY147" fmla="*/ 2195132 h 2391650"/>
                  <a:gd name="connsiteX148" fmla="*/ 8974836 w 12179332"/>
                  <a:gd name="connsiteY148" fmla="*/ 1667351 h 2391650"/>
                  <a:gd name="connsiteX149" fmla="*/ 9023604 w 12179332"/>
                  <a:gd name="connsiteY149" fmla="*/ 1605629 h 2391650"/>
                  <a:gd name="connsiteX150" fmla="*/ 9920478 w 12179332"/>
                  <a:gd name="connsiteY150" fmla="*/ 1436561 h 2391650"/>
                  <a:gd name="connsiteX151" fmla="*/ 9991820 w 12179332"/>
                  <a:gd name="connsiteY151" fmla="*/ 1403604 h 2391650"/>
                  <a:gd name="connsiteX152" fmla="*/ 10470738 w 12179332"/>
                  <a:gd name="connsiteY152" fmla="*/ 1012508 h 2391650"/>
                  <a:gd name="connsiteX153" fmla="*/ 10870120 w 12179332"/>
                  <a:gd name="connsiteY153" fmla="*/ 685800 h 2391650"/>
                  <a:gd name="connsiteX154" fmla="*/ 11694700 w 12179332"/>
                  <a:gd name="connsiteY154" fmla="*/ 1337215 h 2391650"/>
                  <a:gd name="connsiteX155" fmla="*/ 11577637 w 12179332"/>
                  <a:gd name="connsiteY155" fmla="*/ 1356836 h 2391650"/>
                  <a:gd name="connsiteX156" fmla="*/ 11577637 w 12179332"/>
                  <a:gd name="connsiteY156" fmla="*/ 2261330 h 2391650"/>
                  <a:gd name="connsiteX157" fmla="*/ 12179332 w 12179332"/>
                  <a:gd name="connsiteY157" fmla="*/ 2261330 h 2391650"/>
                  <a:gd name="connsiteX158" fmla="*/ 12179332 w 12179332"/>
                  <a:gd name="connsiteY158" fmla="*/ 2194751 h 2391650"/>
                  <a:gd name="connsiteX159" fmla="*/ 11651647 w 12179332"/>
                  <a:gd name="connsiteY159" fmla="*/ 2194846 h 2391650"/>
                  <a:gd name="connsiteX160" fmla="*/ 7525322 w 12179332"/>
                  <a:gd name="connsiteY160" fmla="*/ 2265426 h 2391650"/>
                  <a:gd name="connsiteX161" fmla="*/ 7403592 w 12179332"/>
                  <a:gd name="connsiteY161" fmla="*/ 2239137 h 2391650"/>
                  <a:gd name="connsiteX162" fmla="*/ 7388543 w 12179332"/>
                  <a:gd name="connsiteY162" fmla="*/ 2261807 h 2391650"/>
                  <a:gd name="connsiteX163" fmla="*/ 7219379 w 12179332"/>
                  <a:gd name="connsiteY163" fmla="*/ 2302288 h 2391650"/>
                  <a:gd name="connsiteX164" fmla="*/ 7189280 w 12179332"/>
                  <a:gd name="connsiteY164" fmla="*/ 2195322 h 2391650"/>
                  <a:gd name="connsiteX165" fmla="*/ 7173754 w 12179332"/>
                  <a:gd name="connsiteY165" fmla="*/ 2077212 h 2391650"/>
                  <a:gd name="connsiteX166" fmla="*/ 7157371 w 12179332"/>
                  <a:gd name="connsiteY166" fmla="*/ 1996726 h 2391650"/>
                  <a:gd name="connsiteX167" fmla="*/ 7258812 w 12179332"/>
                  <a:gd name="connsiteY167" fmla="*/ 1956054 h 2391650"/>
                  <a:gd name="connsiteX168" fmla="*/ 7350728 w 12179332"/>
                  <a:gd name="connsiteY168" fmla="*/ 1927384 h 2391650"/>
                  <a:gd name="connsiteX169" fmla="*/ 7491889 w 12179332"/>
                  <a:gd name="connsiteY169" fmla="*/ 1919478 h 2391650"/>
                  <a:gd name="connsiteX170" fmla="*/ 7502843 w 12179332"/>
                  <a:gd name="connsiteY170" fmla="*/ 2008442 h 2391650"/>
                  <a:gd name="connsiteX171" fmla="*/ 7448265 w 12179332"/>
                  <a:gd name="connsiteY171" fmla="*/ 2081498 h 2391650"/>
                  <a:gd name="connsiteX172" fmla="*/ 7541610 w 12179332"/>
                  <a:gd name="connsiteY172" fmla="*/ 2105406 h 2391650"/>
                  <a:gd name="connsiteX173" fmla="*/ 7602284 w 12179332"/>
                  <a:gd name="connsiteY173" fmla="*/ 2158365 h 2391650"/>
                  <a:gd name="connsiteX174" fmla="*/ 7525322 w 12179332"/>
                  <a:gd name="connsiteY174" fmla="*/ 2265426 h 2391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</a:cxnLst>
                <a:rect l="l" t="t" r="r" b="b"/>
                <a:pathLst>
                  <a:path w="12179332" h="2391650">
                    <a:moveTo>
                      <a:pt x="11651647" y="2194846"/>
                    </a:moveTo>
                    <a:cubicBezTo>
                      <a:pt x="11651647" y="1933194"/>
                      <a:pt x="11651647" y="1680877"/>
                      <a:pt x="11651647" y="1418654"/>
                    </a:cubicBezTo>
                    <a:cubicBezTo>
                      <a:pt x="11736704" y="1418654"/>
                      <a:pt x="11818905" y="1418654"/>
                      <a:pt x="11901201" y="1418654"/>
                    </a:cubicBezTo>
                    <a:cubicBezTo>
                      <a:pt x="11901678" y="1414463"/>
                      <a:pt x="11902155" y="1410367"/>
                      <a:pt x="11902630" y="1406176"/>
                    </a:cubicBezTo>
                    <a:cubicBezTo>
                      <a:pt x="11558587" y="1134428"/>
                      <a:pt x="11214544" y="862775"/>
                      <a:pt x="10870120" y="590645"/>
                    </a:cubicBezTo>
                    <a:cubicBezTo>
                      <a:pt x="10847927" y="608743"/>
                      <a:pt x="10829448" y="623697"/>
                      <a:pt x="10811161" y="638747"/>
                    </a:cubicBezTo>
                    <a:cubicBezTo>
                      <a:pt x="10533126" y="867251"/>
                      <a:pt x="10255377" y="1096137"/>
                      <a:pt x="9976580" y="1323689"/>
                    </a:cubicBezTo>
                    <a:cubicBezTo>
                      <a:pt x="9955529" y="1340834"/>
                      <a:pt x="9928193" y="1354550"/>
                      <a:pt x="9901714" y="1359980"/>
                    </a:cubicBezTo>
                    <a:cubicBezTo>
                      <a:pt x="9581864" y="1425226"/>
                      <a:pt x="9261824" y="1489139"/>
                      <a:pt x="8941403" y="1551527"/>
                    </a:cubicBezTo>
                    <a:cubicBezTo>
                      <a:pt x="8907971" y="1558004"/>
                      <a:pt x="8897684" y="1569339"/>
                      <a:pt x="8898160" y="1603343"/>
                    </a:cubicBezTo>
                    <a:cubicBezTo>
                      <a:pt x="8900732" y="1779270"/>
                      <a:pt x="8900732" y="1955197"/>
                      <a:pt x="8901589" y="2131124"/>
                    </a:cubicBezTo>
                    <a:cubicBezTo>
                      <a:pt x="8901684" y="2147983"/>
                      <a:pt x="8901589" y="2164937"/>
                      <a:pt x="8901589" y="2188274"/>
                    </a:cubicBezTo>
                    <a:cubicBezTo>
                      <a:pt x="8752141" y="2188274"/>
                      <a:pt x="8608695" y="2188274"/>
                      <a:pt x="8461915" y="2188274"/>
                    </a:cubicBezTo>
                    <a:cubicBezTo>
                      <a:pt x="8449437" y="2115503"/>
                      <a:pt x="8437912" y="2040636"/>
                      <a:pt x="8423339" y="1966246"/>
                    </a:cubicBezTo>
                    <a:cubicBezTo>
                      <a:pt x="8417243" y="1935004"/>
                      <a:pt x="8430006" y="1920716"/>
                      <a:pt x="8452675" y="1900333"/>
                    </a:cubicBezTo>
                    <a:cubicBezTo>
                      <a:pt x="8491537" y="1865281"/>
                      <a:pt x="8528590" y="1824323"/>
                      <a:pt x="8553069" y="1778699"/>
                    </a:cubicBezTo>
                    <a:cubicBezTo>
                      <a:pt x="8567737" y="1751362"/>
                      <a:pt x="8577929" y="1735074"/>
                      <a:pt x="8608695" y="1726121"/>
                    </a:cubicBezTo>
                    <a:cubicBezTo>
                      <a:pt x="8830056" y="1661541"/>
                      <a:pt x="8892350" y="1432941"/>
                      <a:pt x="8733853" y="1267587"/>
                    </a:cubicBezTo>
                    <a:cubicBezTo>
                      <a:pt x="8710041" y="1242727"/>
                      <a:pt x="8700040" y="1221581"/>
                      <a:pt x="8708517" y="1185005"/>
                    </a:cubicBezTo>
                    <a:cubicBezTo>
                      <a:pt x="8718328" y="1142619"/>
                      <a:pt x="8720137" y="1096804"/>
                      <a:pt x="8716328" y="1053179"/>
                    </a:cubicBezTo>
                    <a:cubicBezTo>
                      <a:pt x="8705755" y="934212"/>
                      <a:pt x="8611648" y="849821"/>
                      <a:pt x="8494109" y="851630"/>
                    </a:cubicBezTo>
                    <a:cubicBezTo>
                      <a:pt x="8466010" y="852011"/>
                      <a:pt x="8457343" y="841915"/>
                      <a:pt x="8448961" y="816578"/>
                    </a:cubicBezTo>
                    <a:cubicBezTo>
                      <a:pt x="8437245" y="780955"/>
                      <a:pt x="8421624" y="745046"/>
                      <a:pt x="8400098" y="714566"/>
                    </a:cubicBezTo>
                    <a:cubicBezTo>
                      <a:pt x="8339042" y="628269"/>
                      <a:pt x="8192548" y="592646"/>
                      <a:pt x="8098917" y="637604"/>
                    </a:cubicBezTo>
                    <a:cubicBezTo>
                      <a:pt x="8027480" y="671894"/>
                      <a:pt x="7966234" y="789432"/>
                      <a:pt x="7970425" y="878586"/>
                    </a:cubicBezTo>
                    <a:cubicBezTo>
                      <a:pt x="7971187" y="893921"/>
                      <a:pt x="7964329" y="916115"/>
                      <a:pt x="7952994" y="924592"/>
                    </a:cubicBezTo>
                    <a:cubicBezTo>
                      <a:pt x="7805928" y="1034701"/>
                      <a:pt x="7770019" y="1167765"/>
                      <a:pt x="7851267" y="1332833"/>
                    </a:cubicBezTo>
                    <a:cubicBezTo>
                      <a:pt x="7870794" y="1372457"/>
                      <a:pt x="7865936" y="1393698"/>
                      <a:pt x="7837361" y="1425416"/>
                    </a:cubicBezTo>
                    <a:cubicBezTo>
                      <a:pt x="7753445" y="1518285"/>
                      <a:pt x="7742873" y="1628204"/>
                      <a:pt x="7801261" y="1727549"/>
                    </a:cubicBezTo>
                    <a:cubicBezTo>
                      <a:pt x="7864888" y="1835753"/>
                      <a:pt x="7953470" y="1872710"/>
                      <a:pt x="8084058" y="1845564"/>
                    </a:cubicBezTo>
                    <a:cubicBezTo>
                      <a:pt x="8115586" y="1838992"/>
                      <a:pt x="8204073" y="1903571"/>
                      <a:pt x="8201311" y="1934528"/>
                    </a:cubicBezTo>
                    <a:cubicBezTo>
                      <a:pt x="8194453" y="2011490"/>
                      <a:pt x="8184452" y="2088261"/>
                      <a:pt x="8175213" y="2169033"/>
                    </a:cubicBezTo>
                    <a:cubicBezTo>
                      <a:pt x="8017288" y="2174653"/>
                      <a:pt x="7862697" y="2180177"/>
                      <a:pt x="7709631" y="2185702"/>
                    </a:cubicBezTo>
                    <a:cubicBezTo>
                      <a:pt x="7681150" y="2091500"/>
                      <a:pt x="7681150" y="2091500"/>
                      <a:pt x="7589615" y="2032064"/>
                    </a:cubicBezTo>
                    <a:cubicBezTo>
                      <a:pt x="7589235" y="2030540"/>
                      <a:pt x="7588377" y="2029015"/>
                      <a:pt x="7588568" y="2027587"/>
                    </a:cubicBezTo>
                    <a:cubicBezTo>
                      <a:pt x="7599998" y="1919669"/>
                      <a:pt x="7570851" y="1856423"/>
                      <a:pt x="7493318" y="1820894"/>
                    </a:cubicBezTo>
                    <a:cubicBezTo>
                      <a:pt x="7402640" y="1779270"/>
                      <a:pt x="7357110" y="1791653"/>
                      <a:pt x="7271290" y="1879473"/>
                    </a:cubicBezTo>
                    <a:cubicBezTo>
                      <a:pt x="7265861" y="1884998"/>
                      <a:pt x="7254621" y="1885760"/>
                      <a:pt x="7245763" y="1886903"/>
                    </a:cubicBezTo>
                    <a:cubicBezTo>
                      <a:pt x="7125748" y="1902047"/>
                      <a:pt x="7079742" y="1965674"/>
                      <a:pt x="7105459" y="2083784"/>
                    </a:cubicBezTo>
                    <a:cubicBezTo>
                      <a:pt x="7113080" y="2118836"/>
                      <a:pt x="7124986" y="2152936"/>
                      <a:pt x="7135083" y="2188083"/>
                    </a:cubicBezTo>
                    <a:cubicBezTo>
                      <a:pt x="7078694" y="2188083"/>
                      <a:pt x="7024878" y="2187035"/>
                      <a:pt x="6971157" y="2188464"/>
                    </a:cubicBezTo>
                    <a:cubicBezTo>
                      <a:pt x="6940582" y="2189321"/>
                      <a:pt x="6930200" y="2178177"/>
                      <a:pt x="6930200" y="2147030"/>
                    </a:cubicBezTo>
                    <a:cubicBezTo>
                      <a:pt x="6930295" y="1944148"/>
                      <a:pt x="6928581" y="1741265"/>
                      <a:pt x="6927723" y="1538383"/>
                    </a:cubicBezTo>
                    <a:cubicBezTo>
                      <a:pt x="6927723" y="1529334"/>
                      <a:pt x="6929438" y="1520190"/>
                      <a:pt x="6930295" y="1510665"/>
                    </a:cubicBezTo>
                    <a:cubicBezTo>
                      <a:pt x="7018687" y="1510665"/>
                      <a:pt x="7104222" y="1510665"/>
                      <a:pt x="7198710" y="1510665"/>
                    </a:cubicBezTo>
                    <a:cubicBezTo>
                      <a:pt x="6827044" y="1171861"/>
                      <a:pt x="6461950" y="839153"/>
                      <a:pt x="6094762" y="504444"/>
                    </a:cubicBezTo>
                    <a:cubicBezTo>
                      <a:pt x="5736241" y="840200"/>
                      <a:pt x="5380768" y="1173004"/>
                      <a:pt x="5025295" y="1505903"/>
                    </a:cubicBezTo>
                    <a:cubicBezTo>
                      <a:pt x="5026819" y="1510951"/>
                      <a:pt x="5028438" y="1515999"/>
                      <a:pt x="5029962" y="1521047"/>
                    </a:cubicBezTo>
                    <a:cubicBezTo>
                      <a:pt x="5119212" y="1521047"/>
                      <a:pt x="5208461" y="1521047"/>
                      <a:pt x="5303615" y="1521047"/>
                    </a:cubicBezTo>
                    <a:cubicBezTo>
                      <a:pt x="5303615" y="1753076"/>
                      <a:pt x="5303615" y="1975295"/>
                      <a:pt x="5303615" y="2192179"/>
                    </a:cubicBezTo>
                    <a:cubicBezTo>
                      <a:pt x="5204174" y="2192179"/>
                      <a:pt x="5106543" y="2192179"/>
                      <a:pt x="5003769" y="2192179"/>
                    </a:cubicBezTo>
                    <a:cubicBezTo>
                      <a:pt x="5003769" y="1975009"/>
                      <a:pt x="5003769" y="1765173"/>
                      <a:pt x="5003769" y="1556957"/>
                    </a:cubicBezTo>
                    <a:cubicBezTo>
                      <a:pt x="4707160" y="1556957"/>
                      <a:pt x="4415981" y="1556957"/>
                      <a:pt x="4124801" y="1556957"/>
                    </a:cubicBezTo>
                    <a:cubicBezTo>
                      <a:pt x="4124801" y="1772888"/>
                      <a:pt x="4124801" y="1984343"/>
                      <a:pt x="4124801" y="2200370"/>
                    </a:cubicBezTo>
                    <a:cubicBezTo>
                      <a:pt x="4064318" y="2197037"/>
                      <a:pt x="4006310" y="2193798"/>
                      <a:pt x="3945350" y="2190464"/>
                    </a:cubicBezTo>
                    <a:cubicBezTo>
                      <a:pt x="3945350" y="1547908"/>
                      <a:pt x="3945350" y="908590"/>
                      <a:pt x="3945350" y="262128"/>
                    </a:cubicBezTo>
                    <a:cubicBezTo>
                      <a:pt x="3839337" y="262128"/>
                      <a:pt x="3735800" y="262128"/>
                      <a:pt x="3627311" y="262128"/>
                    </a:cubicBezTo>
                    <a:cubicBezTo>
                      <a:pt x="3627311" y="170307"/>
                      <a:pt x="3627311" y="85535"/>
                      <a:pt x="3627311" y="0"/>
                    </a:cubicBezTo>
                    <a:cubicBezTo>
                      <a:pt x="3326702" y="0"/>
                      <a:pt x="3031331" y="0"/>
                      <a:pt x="2735771" y="0"/>
                    </a:cubicBezTo>
                    <a:cubicBezTo>
                      <a:pt x="2735771" y="93917"/>
                      <a:pt x="2735771" y="183642"/>
                      <a:pt x="2735771" y="276892"/>
                    </a:cubicBezTo>
                    <a:cubicBezTo>
                      <a:pt x="2629091" y="271272"/>
                      <a:pt x="2525459" y="265748"/>
                      <a:pt x="2417255" y="260033"/>
                    </a:cubicBezTo>
                    <a:cubicBezTo>
                      <a:pt x="2417255" y="284702"/>
                      <a:pt x="2417255" y="303371"/>
                      <a:pt x="2417255" y="321945"/>
                    </a:cubicBezTo>
                    <a:cubicBezTo>
                      <a:pt x="2418207" y="667417"/>
                      <a:pt x="2419160" y="1012984"/>
                      <a:pt x="2420112" y="1358456"/>
                    </a:cubicBezTo>
                    <a:cubicBezTo>
                      <a:pt x="2420303" y="1438942"/>
                      <a:pt x="2420398" y="1439132"/>
                      <a:pt x="2338197" y="1437704"/>
                    </a:cubicBezTo>
                    <a:cubicBezTo>
                      <a:pt x="2204942" y="1435418"/>
                      <a:pt x="2071783" y="1431798"/>
                      <a:pt x="1938528" y="1430941"/>
                    </a:cubicBezTo>
                    <a:cubicBezTo>
                      <a:pt x="1907191" y="1430750"/>
                      <a:pt x="1886045" y="1421606"/>
                      <a:pt x="1865757" y="1397508"/>
                    </a:cubicBezTo>
                    <a:cubicBezTo>
                      <a:pt x="1720596" y="1225486"/>
                      <a:pt x="1572959" y="1055465"/>
                      <a:pt x="1428655" y="882777"/>
                    </a:cubicBezTo>
                    <a:cubicBezTo>
                      <a:pt x="1401604" y="850392"/>
                      <a:pt x="1381792" y="849344"/>
                      <a:pt x="1346168" y="867251"/>
                    </a:cubicBezTo>
                    <a:cubicBezTo>
                      <a:pt x="1160717" y="960310"/>
                      <a:pt x="973741" y="1050608"/>
                      <a:pt x="787241" y="1141667"/>
                    </a:cubicBezTo>
                    <a:cubicBezTo>
                      <a:pt x="769525" y="1150334"/>
                      <a:pt x="751332" y="1157954"/>
                      <a:pt x="721709" y="1171385"/>
                    </a:cubicBezTo>
                    <a:cubicBezTo>
                      <a:pt x="721709" y="1083945"/>
                      <a:pt x="721709" y="1007078"/>
                      <a:pt x="721709" y="926878"/>
                    </a:cubicBezTo>
                    <a:cubicBezTo>
                      <a:pt x="633984" y="926878"/>
                      <a:pt x="555593" y="926878"/>
                      <a:pt x="468154" y="926878"/>
                    </a:cubicBezTo>
                    <a:cubicBezTo>
                      <a:pt x="468154" y="1024985"/>
                      <a:pt x="464915" y="1121474"/>
                      <a:pt x="469487" y="1217581"/>
                    </a:cubicBezTo>
                    <a:cubicBezTo>
                      <a:pt x="471869" y="1266730"/>
                      <a:pt x="453581" y="1291304"/>
                      <a:pt x="411575" y="1311593"/>
                    </a:cubicBezTo>
                    <a:cubicBezTo>
                      <a:pt x="341757" y="1345311"/>
                      <a:pt x="274511" y="1384459"/>
                      <a:pt x="206312" y="1421606"/>
                    </a:cubicBezTo>
                    <a:cubicBezTo>
                      <a:pt x="159639" y="1446943"/>
                      <a:pt x="113157" y="1472756"/>
                      <a:pt x="66675" y="1498283"/>
                    </a:cubicBezTo>
                    <a:cubicBezTo>
                      <a:pt x="67437" y="1501140"/>
                      <a:pt x="68199" y="1504093"/>
                      <a:pt x="69056" y="1506950"/>
                    </a:cubicBezTo>
                    <a:cubicBezTo>
                      <a:pt x="156686" y="1511618"/>
                      <a:pt x="244412" y="1516190"/>
                      <a:pt x="340614" y="1521238"/>
                    </a:cubicBezTo>
                    <a:cubicBezTo>
                      <a:pt x="340614" y="1744599"/>
                      <a:pt x="340614" y="1962531"/>
                      <a:pt x="340614" y="2185321"/>
                    </a:cubicBezTo>
                    <a:cubicBezTo>
                      <a:pt x="325088" y="2186369"/>
                      <a:pt x="304895" y="2188083"/>
                      <a:pt x="284702" y="2188845"/>
                    </a:cubicBezTo>
                    <a:cubicBezTo>
                      <a:pt x="189833" y="2192560"/>
                      <a:pt x="94869" y="2196084"/>
                      <a:pt x="0" y="2199704"/>
                    </a:cubicBezTo>
                    <a:cubicBezTo>
                      <a:pt x="0" y="2225040"/>
                      <a:pt x="0" y="2250472"/>
                      <a:pt x="0" y="2275808"/>
                    </a:cubicBezTo>
                    <a:cubicBezTo>
                      <a:pt x="137541" y="2275808"/>
                      <a:pt x="275082" y="2275808"/>
                      <a:pt x="415290" y="2275808"/>
                    </a:cubicBezTo>
                    <a:cubicBezTo>
                      <a:pt x="415290" y="1995107"/>
                      <a:pt x="415290" y="1718405"/>
                      <a:pt x="415290" y="1438751"/>
                    </a:cubicBezTo>
                    <a:cubicBezTo>
                      <a:pt x="403193" y="1435703"/>
                      <a:pt x="390239" y="1432465"/>
                      <a:pt x="368713" y="1427036"/>
                    </a:cubicBezTo>
                    <a:cubicBezTo>
                      <a:pt x="410909" y="1403414"/>
                      <a:pt x="445103" y="1380554"/>
                      <a:pt x="482251" y="1364456"/>
                    </a:cubicBezTo>
                    <a:cubicBezTo>
                      <a:pt x="518827" y="1348645"/>
                      <a:pt x="528161" y="1324642"/>
                      <a:pt x="527114" y="1286923"/>
                    </a:cubicBezTo>
                    <a:cubicBezTo>
                      <a:pt x="524542" y="1198721"/>
                      <a:pt x="526352" y="1110329"/>
                      <a:pt x="526352" y="1021271"/>
                    </a:cubicBezTo>
                    <a:cubicBezTo>
                      <a:pt x="563499" y="1021271"/>
                      <a:pt x="594360" y="1021271"/>
                      <a:pt x="626554" y="1021271"/>
                    </a:cubicBezTo>
                    <a:cubicBezTo>
                      <a:pt x="634460" y="1110425"/>
                      <a:pt x="642080" y="1196340"/>
                      <a:pt x="650272" y="1288352"/>
                    </a:cubicBezTo>
                    <a:cubicBezTo>
                      <a:pt x="892207" y="1172337"/>
                      <a:pt x="1128713" y="1058894"/>
                      <a:pt x="1365790" y="945261"/>
                    </a:cubicBezTo>
                    <a:cubicBezTo>
                      <a:pt x="1376648" y="956786"/>
                      <a:pt x="1385602" y="965549"/>
                      <a:pt x="1393793" y="975074"/>
                    </a:cubicBezTo>
                    <a:cubicBezTo>
                      <a:pt x="1534763" y="1138238"/>
                      <a:pt x="1676305" y="1300829"/>
                      <a:pt x="1815751" y="1465231"/>
                    </a:cubicBezTo>
                    <a:cubicBezTo>
                      <a:pt x="1839754" y="1493520"/>
                      <a:pt x="1864138" y="1503998"/>
                      <a:pt x="1900619" y="1503617"/>
                    </a:cubicBezTo>
                    <a:cubicBezTo>
                      <a:pt x="2079879" y="1501902"/>
                      <a:pt x="2259140" y="1501426"/>
                      <a:pt x="2438305" y="1503902"/>
                    </a:cubicBezTo>
                    <a:cubicBezTo>
                      <a:pt x="2481358" y="1504474"/>
                      <a:pt x="2490883" y="1491329"/>
                      <a:pt x="2490692" y="1450277"/>
                    </a:cubicBezTo>
                    <a:cubicBezTo>
                      <a:pt x="2489073" y="1101566"/>
                      <a:pt x="2489835" y="752951"/>
                      <a:pt x="2489835" y="404241"/>
                    </a:cubicBezTo>
                    <a:cubicBezTo>
                      <a:pt x="2489835" y="385953"/>
                      <a:pt x="2489835" y="367570"/>
                      <a:pt x="2489835" y="344234"/>
                    </a:cubicBezTo>
                    <a:cubicBezTo>
                      <a:pt x="2595848" y="344234"/>
                      <a:pt x="2694909" y="344234"/>
                      <a:pt x="2799779" y="344234"/>
                    </a:cubicBezTo>
                    <a:cubicBezTo>
                      <a:pt x="2799779" y="250031"/>
                      <a:pt x="2799779" y="160782"/>
                      <a:pt x="2799779" y="72009"/>
                    </a:cubicBezTo>
                    <a:cubicBezTo>
                      <a:pt x="3054192" y="72009"/>
                      <a:pt x="3302603" y="72009"/>
                      <a:pt x="3557683" y="72009"/>
                    </a:cubicBezTo>
                    <a:cubicBezTo>
                      <a:pt x="3557683" y="157544"/>
                      <a:pt x="3557683" y="240411"/>
                      <a:pt x="3557683" y="327089"/>
                    </a:cubicBezTo>
                    <a:cubicBezTo>
                      <a:pt x="3666459" y="327089"/>
                      <a:pt x="3768567" y="327089"/>
                      <a:pt x="3875818" y="327089"/>
                    </a:cubicBezTo>
                    <a:cubicBezTo>
                      <a:pt x="3875818" y="978313"/>
                      <a:pt x="3875818" y="1625632"/>
                      <a:pt x="3875818" y="2273808"/>
                    </a:cubicBezTo>
                    <a:cubicBezTo>
                      <a:pt x="3984879" y="2273808"/>
                      <a:pt x="4088702" y="2273808"/>
                      <a:pt x="4196429" y="2273808"/>
                    </a:cubicBezTo>
                    <a:cubicBezTo>
                      <a:pt x="4196429" y="2060448"/>
                      <a:pt x="4196429" y="1850231"/>
                      <a:pt x="4196429" y="1632966"/>
                    </a:cubicBezTo>
                    <a:cubicBezTo>
                      <a:pt x="4443318" y="1632966"/>
                      <a:pt x="4686110" y="1632966"/>
                      <a:pt x="4934141" y="1632966"/>
                    </a:cubicBezTo>
                    <a:cubicBezTo>
                      <a:pt x="4934141" y="1846993"/>
                      <a:pt x="4934141" y="2060162"/>
                      <a:pt x="4934141" y="2273332"/>
                    </a:cubicBezTo>
                    <a:cubicBezTo>
                      <a:pt x="5085779" y="2273332"/>
                      <a:pt x="5232273" y="2273332"/>
                      <a:pt x="5380482" y="2273332"/>
                    </a:cubicBezTo>
                    <a:cubicBezTo>
                      <a:pt x="5380482" y="1993106"/>
                      <a:pt x="5380482" y="1716500"/>
                      <a:pt x="5380482" y="1435989"/>
                    </a:cubicBezTo>
                    <a:cubicBezTo>
                      <a:pt x="5334762" y="1435989"/>
                      <a:pt x="5291519" y="1435989"/>
                      <a:pt x="5235607" y="1435989"/>
                    </a:cubicBezTo>
                    <a:cubicBezTo>
                      <a:pt x="5527263" y="1158335"/>
                      <a:pt x="5810059" y="888968"/>
                      <a:pt x="6094762" y="617887"/>
                    </a:cubicBezTo>
                    <a:cubicBezTo>
                      <a:pt x="6397276" y="885063"/>
                      <a:pt x="6697123" y="1149858"/>
                      <a:pt x="7006304" y="1422940"/>
                    </a:cubicBezTo>
                    <a:cubicBezTo>
                      <a:pt x="6943630" y="1426464"/>
                      <a:pt x="6893910" y="1429226"/>
                      <a:pt x="6850380" y="1431608"/>
                    </a:cubicBezTo>
                    <a:cubicBezTo>
                      <a:pt x="6850380" y="1714881"/>
                      <a:pt x="6850380" y="1993202"/>
                      <a:pt x="6850380" y="2276951"/>
                    </a:cubicBezTo>
                    <a:cubicBezTo>
                      <a:pt x="6934582" y="2276951"/>
                      <a:pt x="7010305" y="2277713"/>
                      <a:pt x="7085933" y="2276570"/>
                    </a:cubicBezTo>
                    <a:cubicBezTo>
                      <a:pt x="7111556" y="2276189"/>
                      <a:pt x="7128700" y="2282285"/>
                      <a:pt x="7144988" y="2305050"/>
                    </a:cubicBezTo>
                    <a:cubicBezTo>
                      <a:pt x="7213759" y="2401634"/>
                      <a:pt x="7302246" y="2418017"/>
                      <a:pt x="7399973" y="2351246"/>
                    </a:cubicBezTo>
                    <a:cubicBezTo>
                      <a:pt x="7428738" y="2331625"/>
                      <a:pt x="7452456" y="2326100"/>
                      <a:pt x="7486365" y="2335816"/>
                    </a:cubicBezTo>
                    <a:cubicBezTo>
                      <a:pt x="7539228" y="2350865"/>
                      <a:pt x="7601617" y="2358962"/>
                      <a:pt x="7637526" y="2312003"/>
                    </a:cubicBezTo>
                    <a:cubicBezTo>
                      <a:pt x="7673341" y="2265236"/>
                      <a:pt x="7714298" y="2266188"/>
                      <a:pt x="7761256" y="2265712"/>
                    </a:cubicBezTo>
                    <a:cubicBezTo>
                      <a:pt x="7824692" y="2265045"/>
                      <a:pt x="7888129" y="2262569"/>
                      <a:pt x="7951565" y="2262092"/>
                    </a:cubicBezTo>
                    <a:cubicBezTo>
                      <a:pt x="8043196" y="2261426"/>
                      <a:pt x="8134732" y="2261902"/>
                      <a:pt x="8229695" y="2261902"/>
                    </a:cubicBezTo>
                    <a:cubicBezTo>
                      <a:pt x="8242364" y="2128076"/>
                      <a:pt x="8254270" y="2005489"/>
                      <a:pt x="8264747" y="1882807"/>
                    </a:cubicBezTo>
                    <a:cubicBezTo>
                      <a:pt x="8265414" y="1874711"/>
                      <a:pt x="8257032" y="1863281"/>
                      <a:pt x="8249698" y="1857375"/>
                    </a:cubicBezTo>
                    <a:cubicBezTo>
                      <a:pt x="8206264" y="1822704"/>
                      <a:pt x="8161973" y="1789176"/>
                      <a:pt x="8113776" y="1752029"/>
                    </a:cubicBezTo>
                    <a:cubicBezTo>
                      <a:pt x="7993571" y="1806131"/>
                      <a:pt x="7908608" y="1797844"/>
                      <a:pt x="7869555" y="1711643"/>
                    </a:cubicBezTo>
                    <a:cubicBezTo>
                      <a:pt x="7847076" y="1662113"/>
                      <a:pt x="7832789" y="1601057"/>
                      <a:pt x="7839266" y="1548098"/>
                    </a:cubicBezTo>
                    <a:cubicBezTo>
                      <a:pt x="7849553" y="1463802"/>
                      <a:pt x="7916037" y="1414939"/>
                      <a:pt x="7993952" y="1383697"/>
                    </a:cubicBezTo>
                    <a:cubicBezTo>
                      <a:pt x="7829169" y="1221581"/>
                      <a:pt x="7819263" y="1071467"/>
                      <a:pt x="8042339" y="979265"/>
                    </a:cubicBezTo>
                    <a:cubicBezTo>
                      <a:pt x="8045672" y="930688"/>
                      <a:pt x="8045292" y="883063"/>
                      <a:pt x="8052816" y="836581"/>
                    </a:cubicBezTo>
                    <a:cubicBezTo>
                      <a:pt x="8066532" y="751237"/>
                      <a:pt x="8114919" y="702469"/>
                      <a:pt x="8184928" y="696278"/>
                    </a:cubicBezTo>
                    <a:cubicBezTo>
                      <a:pt x="8287226" y="687229"/>
                      <a:pt x="8357425" y="724948"/>
                      <a:pt x="8386858" y="810006"/>
                    </a:cubicBezTo>
                    <a:cubicBezTo>
                      <a:pt x="8400098" y="848201"/>
                      <a:pt x="8404574" y="889445"/>
                      <a:pt x="8413242" y="930593"/>
                    </a:cubicBezTo>
                    <a:cubicBezTo>
                      <a:pt x="8432482" y="928497"/>
                      <a:pt x="8452675" y="925259"/>
                      <a:pt x="8473059" y="924401"/>
                    </a:cubicBezTo>
                    <a:cubicBezTo>
                      <a:pt x="8580215" y="919734"/>
                      <a:pt x="8646605" y="975646"/>
                      <a:pt x="8651176" y="1082993"/>
                    </a:cubicBezTo>
                    <a:cubicBezTo>
                      <a:pt x="8653177" y="1128903"/>
                      <a:pt x="8643652" y="1176909"/>
                      <a:pt x="8630221" y="1221200"/>
                    </a:cubicBezTo>
                    <a:cubicBezTo>
                      <a:pt x="8620030" y="1254824"/>
                      <a:pt x="8612981" y="1276826"/>
                      <a:pt x="8648986" y="1299591"/>
                    </a:cubicBezTo>
                    <a:cubicBezTo>
                      <a:pt x="8673465" y="1315117"/>
                      <a:pt x="8692801" y="1340834"/>
                      <a:pt x="8709850" y="1365314"/>
                    </a:cubicBezTo>
                    <a:cubicBezTo>
                      <a:pt x="8752713" y="1426655"/>
                      <a:pt x="8767286" y="1495235"/>
                      <a:pt x="8729472" y="1562195"/>
                    </a:cubicBezTo>
                    <a:cubicBezTo>
                      <a:pt x="8690134" y="1631918"/>
                      <a:pt x="8624602" y="1665732"/>
                      <a:pt x="8543258" y="1665256"/>
                    </a:cubicBezTo>
                    <a:cubicBezTo>
                      <a:pt x="8529637" y="1665161"/>
                      <a:pt x="8516017" y="1664113"/>
                      <a:pt x="8501158" y="1663351"/>
                    </a:cubicBezTo>
                    <a:cubicBezTo>
                      <a:pt x="8493538" y="1734693"/>
                      <a:pt x="8474678" y="1801559"/>
                      <a:pt x="8415337" y="1839563"/>
                    </a:cubicBezTo>
                    <a:cubicBezTo>
                      <a:pt x="8365998" y="1871091"/>
                      <a:pt x="8350853" y="1905953"/>
                      <a:pt x="8365713" y="1959102"/>
                    </a:cubicBezTo>
                    <a:cubicBezTo>
                      <a:pt x="8368189" y="1968056"/>
                      <a:pt x="8367046" y="1978057"/>
                      <a:pt x="8367999" y="1987486"/>
                    </a:cubicBezTo>
                    <a:cubicBezTo>
                      <a:pt x="8376857" y="2076736"/>
                      <a:pt x="8385810" y="2165985"/>
                      <a:pt x="8394478" y="2252758"/>
                    </a:cubicBezTo>
                    <a:cubicBezTo>
                      <a:pt x="8591264" y="2252758"/>
                      <a:pt x="8782145" y="2252758"/>
                      <a:pt x="8975598" y="2252758"/>
                    </a:cubicBezTo>
                    <a:cubicBezTo>
                      <a:pt x="8975598" y="2229803"/>
                      <a:pt x="8975598" y="2212467"/>
                      <a:pt x="8975598" y="2195132"/>
                    </a:cubicBezTo>
                    <a:cubicBezTo>
                      <a:pt x="8975598" y="2019205"/>
                      <a:pt x="8976550" y="1843278"/>
                      <a:pt x="8974836" y="1667351"/>
                    </a:cubicBezTo>
                    <a:cubicBezTo>
                      <a:pt x="8974455" y="1629728"/>
                      <a:pt x="8981599" y="1613249"/>
                      <a:pt x="9023604" y="1605629"/>
                    </a:cubicBezTo>
                    <a:cubicBezTo>
                      <a:pt x="9322975" y="1551527"/>
                      <a:pt x="9621774" y="1494377"/>
                      <a:pt x="9920478" y="1436561"/>
                    </a:cubicBezTo>
                    <a:cubicBezTo>
                      <a:pt x="9945624" y="1431703"/>
                      <a:pt x="9972009" y="1419606"/>
                      <a:pt x="9991820" y="1403604"/>
                    </a:cubicBezTo>
                    <a:cubicBezTo>
                      <a:pt x="10152221" y="1274255"/>
                      <a:pt x="10311194" y="1143095"/>
                      <a:pt x="10470738" y="1012508"/>
                    </a:cubicBezTo>
                    <a:cubicBezTo>
                      <a:pt x="10603040" y="904208"/>
                      <a:pt x="10735436" y="796004"/>
                      <a:pt x="10870120" y="685800"/>
                    </a:cubicBezTo>
                    <a:cubicBezTo>
                      <a:pt x="11143584" y="901827"/>
                      <a:pt x="11415046" y="1116330"/>
                      <a:pt x="11694700" y="1337215"/>
                    </a:cubicBezTo>
                    <a:cubicBezTo>
                      <a:pt x="11646980" y="1345216"/>
                      <a:pt x="11610404" y="1351312"/>
                      <a:pt x="11577637" y="1356836"/>
                    </a:cubicBezTo>
                    <a:cubicBezTo>
                      <a:pt x="11577637" y="1660589"/>
                      <a:pt x="11577637" y="1960817"/>
                      <a:pt x="11577637" y="2261330"/>
                    </a:cubicBezTo>
                    <a:cubicBezTo>
                      <a:pt x="11783186" y="2261330"/>
                      <a:pt x="11980830" y="2261330"/>
                      <a:pt x="12179332" y="2261330"/>
                    </a:cubicBezTo>
                    <a:cubicBezTo>
                      <a:pt x="12179332" y="2240375"/>
                      <a:pt x="12179332" y="2222278"/>
                      <a:pt x="12179332" y="2194751"/>
                    </a:cubicBezTo>
                    <a:cubicBezTo>
                      <a:pt x="12002929" y="2194846"/>
                      <a:pt x="11829288" y="2194846"/>
                      <a:pt x="11651647" y="2194846"/>
                    </a:cubicBezTo>
                    <a:close/>
                    <a:moveTo>
                      <a:pt x="7525322" y="2265426"/>
                    </a:moveTo>
                    <a:cubicBezTo>
                      <a:pt x="7486365" y="2263902"/>
                      <a:pt x="7447883" y="2249138"/>
                      <a:pt x="7403592" y="2239137"/>
                    </a:cubicBezTo>
                    <a:cubicBezTo>
                      <a:pt x="7402354" y="2240947"/>
                      <a:pt x="7395306" y="2251329"/>
                      <a:pt x="7388543" y="2261807"/>
                    </a:cubicBezTo>
                    <a:cubicBezTo>
                      <a:pt x="7348728" y="2322671"/>
                      <a:pt x="7282529" y="2338483"/>
                      <a:pt x="7219379" y="2302288"/>
                    </a:cubicBezTo>
                    <a:cubicBezTo>
                      <a:pt x="7173087" y="2275713"/>
                      <a:pt x="7160324" y="2240375"/>
                      <a:pt x="7189280" y="2195322"/>
                    </a:cubicBezTo>
                    <a:cubicBezTo>
                      <a:pt x="7219188" y="2148745"/>
                      <a:pt x="7219855" y="2113026"/>
                      <a:pt x="7173754" y="2077212"/>
                    </a:cubicBezTo>
                    <a:cubicBezTo>
                      <a:pt x="7148037" y="2057305"/>
                      <a:pt x="7138797" y="2027777"/>
                      <a:pt x="7157371" y="1996726"/>
                    </a:cubicBezTo>
                    <a:cubicBezTo>
                      <a:pt x="7180612" y="1957769"/>
                      <a:pt x="7218998" y="1940433"/>
                      <a:pt x="7258812" y="1956054"/>
                    </a:cubicBezTo>
                    <a:cubicBezTo>
                      <a:pt x="7302342" y="1973104"/>
                      <a:pt x="7323963" y="1965674"/>
                      <a:pt x="7350728" y="1927384"/>
                    </a:cubicBezTo>
                    <a:cubicBezTo>
                      <a:pt x="7380828" y="1884236"/>
                      <a:pt x="7451503" y="1884998"/>
                      <a:pt x="7491889" y="1919478"/>
                    </a:cubicBezTo>
                    <a:cubicBezTo>
                      <a:pt x="7522750" y="1945862"/>
                      <a:pt x="7522940" y="1976914"/>
                      <a:pt x="7502843" y="2008442"/>
                    </a:cubicBezTo>
                    <a:cubicBezTo>
                      <a:pt x="7487793" y="2032064"/>
                      <a:pt x="7469315" y="2053590"/>
                      <a:pt x="7448265" y="2081498"/>
                    </a:cubicBezTo>
                    <a:cubicBezTo>
                      <a:pt x="7483983" y="2090071"/>
                      <a:pt x="7515320" y="2092643"/>
                      <a:pt x="7541610" y="2105406"/>
                    </a:cubicBezTo>
                    <a:cubicBezTo>
                      <a:pt x="7565327" y="2116931"/>
                      <a:pt x="7592949" y="2135791"/>
                      <a:pt x="7602284" y="2158365"/>
                    </a:cubicBezTo>
                    <a:cubicBezTo>
                      <a:pt x="7631906" y="2229993"/>
                      <a:pt x="7603998" y="2268569"/>
                      <a:pt x="7525322" y="226542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BC96EC3A-4C34-4FB1-8BF7-4E99E4D00539}"/>
                  </a:ext>
                </a:extLst>
              </p:cNvPr>
              <p:cNvSpPr/>
              <p:nvPr/>
            </p:nvSpPr>
            <p:spPr>
              <a:xfrm>
                <a:off x="1461861" y="4018679"/>
                <a:ext cx="1501936" cy="651147"/>
              </a:xfrm>
              <a:custGeom>
                <a:avLst/>
                <a:gdLst>
                  <a:gd name="connsiteX0" fmla="*/ 1065787 w 1501936"/>
                  <a:gd name="connsiteY0" fmla="*/ 375012 h 651147"/>
                  <a:gd name="connsiteX1" fmla="*/ 878144 w 1501936"/>
                  <a:gd name="connsiteY1" fmla="*/ 171939 h 651147"/>
                  <a:gd name="connsiteX2" fmla="*/ 828710 w 1501936"/>
                  <a:gd name="connsiteY2" fmla="*/ 48781 h 651147"/>
                  <a:gd name="connsiteX3" fmla="*/ 458949 w 1501936"/>
                  <a:gd name="connsiteY3" fmla="*/ 112598 h 651147"/>
                  <a:gd name="connsiteX4" fmla="*/ 404561 w 1501936"/>
                  <a:gd name="connsiteY4" fmla="*/ 151651 h 651147"/>
                  <a:gd name="connsiteX5" fmla="*/ 227301 w 1501936"/>
                  <a:gd name="connsiteY5" fmla="*/ 331768 h 651147"/>
                  <a:gd name="connsiteX6" fmla="*/ 178343 w 1501936"/>
                  <a:gd name="connsiteY6" fmla="*/ 368344 h 651147"/>
                  <a:gd name="connsiteX7" fmla="*/ 35 w 1501936"/>
                  <a:gd name="connsiteY7" fmla="*/ 367868 h 651147"/>
                  <a:gd name="connsiteX8" fmla="*/ 64043 w 1501936"/>
                  <a:gd name="connsiteY8" fmla="*/ 441782 h 651147"/>
                  <a:gd name="connsiteX9" fmla="*/ 196916 w 1501936"/>
                  <a:gd name="connsiteY9" fmla="*/ 447592 h 651147"/>
                  <a:gd name="connsiteX10" fmla="*/ 253400 w 1501936"/>
                  <a:gd name="connsiteY10" fmla="*/ 473881 h 651147"/>
                  <a:gd name="connsiteX11" fmla="*/ 415229 w 1501936"/>
                  <a:gd name="connsiteY11" fmla="*/ 556177 h 651147"/>
                  <a:gd name="connsiteX12" fmla="*/ 489905 w 1501936"/>
                  <a:gd name="connsiteY12" fmla="*/ 590277 h 651147"/>
                  <a:gd name="connsiteX13" fmla="*/ 670690 w 1501936"/>
                  <a:gd name="connsiteY13" fmla="*/ 644665 h 651147"/>
                  <a:gd name="connsiteX14" fmla="*/ 855951 w 1501936"/>
                  <a:gd name="connsiteY14" fmla="*/ 591801 h 651147"/>
                  <a:gd name="connsiteX15" fmla="*/ 1045213 w 1501936"/>
                  <a:gd name="connsiteY15" fmla="*/ 466452 h 651147"/>
                  <a:gd name="connsiteX16" fmla="*/ 1093505 w 1501936"/>
                  <a:gd name="connsiteY16" fmla="*/ 448545 h 651147"/>
                  <a:gd name="connsiteX17" fmla="*/ 1431071 w 1501936"/>
                  <a:gd name="connsiteY17" fmla="*/ 443878 h 651147"/>
                  <a:gd name="connsiteX18" fmla="*/ 1501937 w 1501936"/>
                  <a:gd name="connsiteY18" fmla="*/ 443878 h 651147"/>
                  <a:gd name="connsiteX19" fmla="*/ 1496031 w 1501936"/>
                  <a:gd name="connsiteY19" fmla="*/ 354057 h 651147"/>
                  <a:gd name="connsiteX20" fmla="*/ 1065787 w 1501936"/>
                  <a:gd name="connsiteY20" fmla="*/ 375012 h 651147"/>
                  <a:gd name="connsiteX21" fmla="*/ 961583 w 1501936"/>
                  <a:gd name="connsiteY21" fmla="*/ 478739 h 651147"/>
                  <a:gd name="connsiteX22" fmla="*/ 830424 w 1501936"/>
                  <a:gd name="connsiteY22" fmla="*/ 495217 h 651147"/>
                  <a:gd name="connsiteX23" fmla="*/ 758796 w 1501936"/>
                  <a:gd name="connsiteY23" fmla="*/ 520459 h 651147"/>
                  <a:gd name="connsiteX24" fmla="*/ 536578 w 1501936"/>
                  <a:gd name="connsiteY24" fmla="*/ 519220 h 651147"/>
                  <a:gd name="connsiteX25" fmla="*/ 481047 w 1501936"/>
                  <a:gd name="connsiteY25" fmla="*/ 491598 h 651147"/>
                  <a:gd name="connsiteX26" fmla="*/ 363985 w 1501936"/>
                  <a:gd name="connsiteY26" fmla="*/ 458927 h 651147"/>
                  <a:gd name="connsiteX27" fmla="*/ 294167 w 1501936"/>
                  <a:gd name="connsiteY27" fmla="*/ 308908 h 651147"/>
                  <a:gd name="connsiteX28" fmla="*/ 403323 w 1501936"/>
                  <a:gd name="connsiteY28" fmla="*/ 227755 h 651147"/>
                  <a:gd name="connsiteX29" fmla="*/ 445900 w 1501936"/>
                  <a:gd name="connsiteY29" fmla="*/ 225279 h 651147"/>
                  <a:gd name="connsiteX30" fmla="*/ 509717 w 1501936"/>
                  <a:gd name="connsiteY30" fmla="*/ 164033 h 651147"/>
                  <a:gd name="connsiteX31" fmla="*/ 610111 w 1501936"/>
                  <a:gd name="connsiteY31" fmla="*/ 64783 h 651147"/>
                  <a:gd name="connsiteX32" fmla="*/ 628970 w 1501936"/>
                  <a:gd name="connsiteY32" fmla="*/ 62592 h 651147"/>
                  <a:gd name="connsiteX33" fmla="*/ 800420 w 1501936"/>
                  <a:gd name="connsiteY33" fmla="*/ 242995 h 651147"/>
                  <a:gd name="connsiteX34" fmla="*/ 914244 w 1501936"/>
                  <a:gd name="connsiteY34" fmla="*/ 261379 h 651147"/>
                  <a:gd name="connsiteX35" fmla="*/ 961583 w 1501936"/>
                  <a:gd name="connsiteY35" fmla="*/ 478739 h 651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501936" h="651147">
                    <a:moveTo>
                      <a:pt x="1065787" y="375012"/>
                    </a:moveTo>
                    <a:cubicBezTo>
                      <a:pt x="1074645" y="267284"/>
                      <a:pt x="1047880" y="238709"/>
                      <a:pt x="878144" y="171939"/>
                    </a:cubicBezTo>
                    <a:cubicBezTo>
                      <a:pt x="887574" y="121171"/>
                      <a:pt x="870905" y="79642"/>
                      <a:pt x="828710" y="48781"/>
                    </a:cubicBezTo>
                    <a:cubicBezTo>
                      <a:pt x="711838" y="-36754"/>
                      <a:pt x="541340" y="-6274"/>
                      <a:pt x="458949" y="112598"/>
                    </a:cubicBezTo>
                    <a:cubicBezTo>
                      <a:pt x="446757" y="130219"/>
                      <a:pt x="424278" y="149174"/>
                      <a:pt x="404561" y="151651"/>
                    </a:cubicBezTo>
                    <a:cubicBezTo>
                      <a:pt x="296262" y="165271"/>
                      <a:pt x="243494" y="230232"/>
                      <a:pt x="227301" y="331768"/>
                    </a:cubicBezTo>
                    <a:cubicBezTo>
                      <a:pt x="222443" y="361867"/>
                      <a:pt x="206441" y="369106"/>
                      <a:pt x="178343" y="368344"/>
                    </a:cubicBezTo>
                    <a:cubicBezTo>
                      <a:pt x="119954" y="366630"/>
                      <a:pt x="61566" y="367868"/>
                      <a:pt x="35" y="367868"/>
                    </a:cubicBezTo>
                    <a:cubicBezTo>
                      <a:pt x="-251" y="439972"/>
                      <a:pt x="-251" y="439877"/>
                      <a:pt x="64043" y="441782"/>
                    </a:cubicBezTo>
                    <a:cubicBezTo>
                      <a:pt x="108429" y="443115"/>
                      <a:pt x="153006" y="442449"/>
                      <a:pt x="196916" y="447592"/>
                    </a:cubicBezTo>
                    <a:cubicBezTo>
                      <a:pt x="216728" y="449878"/>
                      <a:pt x="239969" y="459689"/>
                      <a:pt x="253400" y="473881"/>
                    </a:cubicBezTo>
                    <a:cubicBezTo>
                      <a:pt x="298167" y="521030"/>
                      <a:pt x="352079" y="545128"/>
                      <a:pt x="415229" y="556177"/>
                    </a:cubicBezTo>
                    <a:cubicBezTo>
                      <a:pt x="441709" y="560845"/>
                      <a:pt x="473141" y="571417"/>
                      <a:pt x="489905" y="590277"/>
                    </a:cubicBezTo>
                    <a:cubicBezTo>
                      <a:pt x="540388" y="647332"/>
                      <a:pt x="601348" y="661143"/>
                      <a:pt x="670690" y="644665"/>
                    </a:cubicBezTo>
                    <a:cubicBezTo>
                      <a:pt x="733079" y="629806"/>
                      <a:pt x="793372" y="605993"/>
                      <a:pt x="855951" y="591801"/>
                    </a:cubicBezTo>
                    <a:cubicBezTo>
                      <a:pt x="935771" y="573703"/>
                      <a:pt x="1008732" y="550558"/>
                      <a:pt x="1045213" y="466452"/>
                    </a:cubicBezTo>
                    <a:cubicBezTo>
                      <a:pt x="1050071" y="455308"/>
                      <a:pt x="1076741" y="448926"/>
                      <a:pt x="1093505" y="448545"/>
                    </a:cubicBezTo>
                    <a:cubicBezTo>
                      <a:pt x="1205995" y="445783"/>
                      <a:pt x="1318485" y="445116"/>
                      <a:pt x="1431071" y="443878"/>
                    </a:cubicBezTo>
                    <a:cubicBezTo>
                      <a:pt x="1452788" y="443687"/>
                      <a:pt x="1474409" y="443878"/>
                      <a:pt x="1501937" y="443878"/>
                    </a:cubicBezTo>
                    <a:cubicBezTo>
                      <a:pt x="1499746" y="411302"/>
                      <a:pt x="1498127" y="385585"/>
                      <a:pt x="1496031" y="354057"/>
                    </a:cubicBezTo>
                    <a:cubicBezTo>
                      <a:pt x="1348965" y="361201"/>
                      <a:pt x="1207519" y="368059"/>
                      <a:pt x="1065787" y="375012"/>
                    </a:cubicBezTo>
                    <a:close/>
                    <a:moveTo>
                      <a:pt x="961583" y="478739"/>
                    </a:moveTo>
                    <a:cubicBezTo>
                      <a:pt x="922721" y="514267"/>
                      <a:pt x="874620" y="503314"/>
                      <a:pt x="830424" y="495217"/>
                    </a:cubicBezTo>
                    <a:cubicBezTo>
                      <a:pt x="798706" y="489407"/>
                      <a:pt x="780132" y="492646"/>
                      <a:pt x="758796" y="520459"/>
                    </a:cubicBezTo>
                    <a:cubicBezTo>
                      <a:pt x="708885" y="585514"/>
                      <a:pt x="591537" y="581133"/>
                      <a:pt x="536578" y="519220"/>
                    </a:cubicBezTo>
                    <a:cubicBezTo>
                      <a:pt x="523814" y="504838"/>
                      <a:pt x="500764" y="497694"/>
                      <a:pt x="481047" y="491598"/>
                    </a:cubicBezTo>
                    <a:cubicBezTo>
                      <a:pt x="442376" y="479501"/>
                      <a:pt x="399989" y="476167"/>
                      <a:pt x="363985" y="458927"/>
                    </a:cubicBezTo>
                    <a:cubicBezTo>
                      <a:pt x="300453" y="428638"/>
                      <a:pt x="281308" y="380155"/>
                      <a:pt x="294167" y="308908"/>
                    </a:cubicBezTo>
                    <a:cubicBezTo>
                      <a:pt x="302453" y="263188"/>
                      <a:pt x="336553" y="237566"/>
                      <a:pt x="403323" y="227755"/>
                    </a:cubicBezTo>
                    <a:cubicBezTo>
                      <a:pt x="417325" y="225755"/>
                      <a:pt x="431708" y="224898"/>
                      <a:pt x="445900" y="225279"/>
                    </a:cubicBezTo>
                    <a:cubicBezTo>
                      <a:pt x="488381" y="226517"/>
                      <a:pt x="514575" y="217849"/>
                      <a:pt x="509717" y="164033"/>
                    </a:cubicBezTo>
                    <a:cubicBezTo>
                      <a:pt x="505717" y="119837"/>
                      <a:pt x="554771" y="77451"/>
                      <a:pt x="610111" y="64783"/>
                    </a:cubicBezTo>
                    <a:cubicBezTo>
                      <a:pt x="616207" y="63354"/>
                      <a:pt x="622589" y="62782"/>
                      <a:pt x="628970" y="62592"/>
                    </a:cubicBezTo>
                    <a:cubicBezTo>
                      <a:pt x="763273" y="57829"/>
                      <a:pt x="769369" y="83261"/>
                      <a:pt x="800420" y="242995"/>
                    </a:cubicBezTo>
                    <a:cubicBezTo>
                      <a:pt x="839949" y="249091"/>
                      <a:pt x="878430" y="250615"/>
                      <a:pt x="914244" y="261379"/>
                    </a:cubicBezTo>
                    <a:cubicBezTo>
                      <a:pt x="1007113" y="289382"/>
                      <a:pt x="1033497" y="413017"/>
                      <a:pt x="961583" y="4787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BAB0E521-CD3E-4FD6-9F3E-CA06053109D8}"/>
                  </a:ext>
                </a:extLst>
              </p:cNvPr>
              <p:cNvSpPr/>
              <p:nvPr/>
            </p:nvSpPr>
            <p:spPr>
              <a:xfrm>
                <a:off x="6176771" y="3760278"/>
                <a:ext cx="403193" cy="432816"/>
              </a:xfrm>
              <a:custGeom>
                <a:avLst/>
                <a:gdLst>
                  <a:gd name="connsiteX0" fmla="*/ 0 w 403193"/>
                  <a:gd name="connsiteY0" fmla="*/ 432816 h 432816"/>
                  <a:gd name="connsiteX1" fmla="*/ 403193 w 403193"/>
                  <a:gd name="connsiteY1" fmla="*/ 432816 h 432816"/>
                  <a:gd name="connsiteX2" fmla="*/ 403193 w 403193"/>
                  <a:gd name="connsiteY2" fmla="*/ 0 h 432816"/>
                  <a:gd name="connsiteX3" fmla="*/ 0 w 403193"/>
                  <a:gd name="connsiteY3" fmla="*/ 0 h 432816"/>
                  <a:gd name="connsiteX4" fmla="*/ 0 w 403193"/>
                  <a:gd name="connsiteY4" fmla="*/ 432816 h 432816"/>
                  <a:gd name="connsiteX5" fmla="*/ 80867 w 403193"/>
                  <a:gd name="connsiteY5" fmla="*/ 88297 h 432816"/>
                  <a:gd name="connsiteX6" fmla="*/ 326708 w 403193"/>
                  <a:gd name="connsiteY6" fmla="*/ 88297 h 432816"/>
                  <a:gd name="connsiteX7" fmla="*/ 326708 w 403193"/>
                  <a:gd name="connsiteY7" fmla="*/ 351854 h 432816"/>
                  <a:gd name="connsiteX8" fmla="*/ 80867 w 403193"/>
                  <a:gd name="connsiteY8" fmla="*/ 351854 h 432816"/>
                  <a:gd name="connsiteX9" fmla="*/ 80867 w 403193"/>
                  <a:gd name="connsiteY9" fmla="*/ 88297 h 432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03193" h="432816">
                    <a:moveTo>
                      <a:pt x="0" y="432816"/>
                    </a:moveTo>
                    <a:cubicBezTo>
                      <a:pt x="136017" y="432816"/>
                      <a:pt x="268320" y="432816"/>
                      <a:pt x="403193" y="432816"/>
                    </a:cubicBezTo>
                    <a:cubicBezTo>
                      <a:pt x="403193" y="287179"/>
                      <a:pt x="403193" y="144304"/>
                      <a:pt x="403193" y="0"/>
                    </a:cubicBezTo>
                    <a:cubicBezTo>
                      <a:pt x="266795" y="0"/>
                      <a:pt x="133445" y="0"/>
                      <a:pt x="0" y="0"/>
                    </a:cubicBezTo>
                    <a:cubicBezTo>
                      <a:pt x="0" y="146495"/>
                      <a:pt x="0" y="289465"/>
                      <a:pt x="0" y="432816"/>
                    </a:cubicBezTo>
                    <a:close/>
                    <a:moveTo>
                      <a:pt x="80867" y="88297"/>
                    </a:moveTo>
                    <a:cubicBezTo>
                      <a:pt x="161925" y="88297"/>
                      <a:pt x="242888" y="88297"/>
                      <a:pt x="326708" y="88297"/>
                    </a:cubicBezTo>
                    <a:cubicBezTo>
                      <a:pt x="326708" y="175355"/>
                      <a:pt x="326708" y="261557"/>
                      <a:pt x="326708" y="351854"/>
                    </a:cubicBezTo>
                    <a:cubicBezTo>
                      <a:pt x="245745" y="351854"/>
                      <a:pt x="164783" y="351854"/>
                      <a:pt x="80867" y="351854"/>
                    </a:cubicBezTo>
                    <a:cubicBezTo>
                      <a:pt x="80867" y="264795"/>
                      <a:pt x="80867" y="178499"/>
                      <a:pt x="80867" y="882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ED7841AD-8D78-4E13-ACCF-569C0A6CFA2D}"/>
                  </a:ext>
                </a:extLst>
              </p:cNvPr>
              <p:cNvSpPr/>
              <p:nvPr/>
            </p:nvSpPr>
            <p:spPr>
              <a:xfrm>
                <a:off x="1120901" y="3701700"/>
                <a:ext cx="439864" cy="445293"/>
              </a:xfrm>
              <a:custGeom>
                <a:avLst/>
                <a:gdLst>
                  <a:gd name="connsiteX0" fmla="*/ 439865 w 439864"/>
                  <a:gd name="connsiteY0" fmla="*/ 0 h 445293"/>
                  <a:gd name="connsiteX1" fmla="*/ 0 w 439864"/>
                  <a:gd name="connsiteY1" fmla="*/ 0 h 445293"/>
                  <a:gd name="connsiteX2" fmla="*/ 0 w 439864"/>
                  <a:gd name="connsiteY2" fmla="*/ 445294 h 445293"/>
                  <a:gd name="connsiteX3" fmla="*/ 439865 w 439864"/>
                  <a:gd name="connsiteY3" fmla="*/ 445294 h 445293"/>
                  <a:gd name="connsiteX4" fmla="*/ 439865 w 439864"/>
                  <a:gd name="connsiteY4" fmla="*/ 0 h 445293"/>
                  <a:gd name="connsiteX5" fmla="*/ 375857 w 439864"/>
                  <a:gd name="connsiteY5" fmla="*/ 383572 h 445293"/>
                  <a:gd name="connsiteX6" fmla="*/ 57626 w 439864"/>
                  <a:gd name="connsiteY6" fmla="*/ 383572 h 445293"/>
                  <a:gd name="connsiteX7" fmla="*/ 57626 w 439864"/>
                  <a:gd name="connsiteY7" fmla="*/ 56674 h 445293"/>
                  <a:gd name="connsiteX8" fmla="*/ 375857 w 439864"/>
                  <a:gd name="connsiteY8" fmla="*/ 56674 h 445293"/>
                  <a:gd name="connsiteX9" fmla="*/ 375857 w 439864"/>
                  <a:gd name="connsiteY9" fmla="*/ 383572 h 445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39864" h="445293">
                    <a:moveTo>
                      <a:pt x="439865" y="0"/>
                    </a:moveTo>
                    <a:cubicBezTo>
                      <a:pt x="289655" y="0"/>
                      <a:pt x="144970" y="0"/>
                      <a:pt x="0" y="0"/>
                    </a:cubicBezTo>
                    <a:cubicBezTo>
                      <a:pt x="0" y="150495"/>
                      <a:pt x="0" y="296989"/>
                      <a:pt x="0" y="445294"/>
                    </a:cubicBezTo>
                    <a:cubicBezTo>
                      <a:pt x="147733" y="445294"/>
                      <a:pt x="292513" y="445294"/>
                      <a:pt x="439865" y="445294"/>
                    </a:cubicBezTo>
                    <a:cubicBezTo>
                      <a:pt x="439865" y="295846"/>
                      <a:pt x="439865" y="149447"/>
                      <a:pt x="439865" y="0"/>
                    </a:cubicBezTo>
                    <a:close/>
                    <a:moveTo>
                      <a:pt x="375857" y="383572"/>
                    </a:moveTo>
                    <a:cubicBezTo>
                      <a:pt x="270891" y="383572"/>
                      <a:pt x="165830" y="383572"/>
                      <a:pt x="57626" y="383572"/>
                    </a:cubicBezTo>
                    <a:cubicBezTo>
                      <a:pt x="57626" y="275749"/>
                      <a:pt x="57626" y="168878"/>
                      <a:pt x="57626" y="56674"/>
                    </a:cubicBezTo>
                    <a:cubicBezTo>
                      <a:pt x="164782" y="56674"/>
                      <a:pt x="268795" y="56674"/>
                      <a:pt x="375857" y="56674"/>
                    </a:cubicBezTo>
                    <a:cubicBezTo>
                      <a:pt x="375857" y="165544"/>
                      <a:pt x="375857" y="272605"/>
                      <a:pt x="375857" y="38357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20896096-0D55-4A71-9FC7-57D00BB847E9}"/>
                  </a:ext>
                </a:extLst>
              </p:cNvPr>
              <p:cNvSpPr/>
              <p:nvPr/>
            </p:nvSpPr>
            <p:spPr>
              <a:xfrm>
                <a:off x="9326117" y="3991736"/>
                <a:ext cx="306324" cy="505110"/>
              </a:xfrm>
              <a:custGeom>
                <a:avLst/>
                <a:gdLst>
                  <a:gd name="connsiteX0" fmla="*/ 0 w 306324"/>
                  <a:gd name="connsiteY0" fmla="*/ 502444 h 505110"/>
                  <a:gd name="connsiteX1" fmla="*/ 62675 w 306324"/>
                  <a:gd name="connsiteY1" fmla="*/ 502444 h 505110"/>
                  <a:gd name="connsiteX2" fmla="*/ 62675 w 306324"/>
                  <a:gd name="connsiteY2" fmla="*/ 65722 h 505110"/>
                  <a:gd name="connsiteX3" fmla="*/ 240982 w 306324"/>
                  <a:gd name="connsiteY3" fmla="*/ 65722 h 505110"/>
                  <a:gd name="connsiteX4" fmla="*/ 240982 w 306324"/>
                  <a:gd name="connsiteY4" fmla="*/ 505111 h 505110"/>
                  <a:gd name="connsiteX5" fmla="*/ 306324 w 306324"/>
                  <a:gd name="connsiteY5" fmla="*/ 505111 h 505110"/>
                  <a:gd name="connsiteX6" fmla="*/ 306324 w 306324"/>
                  <a:gd name="connsiteY6" fmla="*/ 0 h 505110"/>
                  <a:gd name="connsiteX7" fmla="*/ 95 w 306324"/>
                  <a:gd name="connsiteY7" fmla="*/ 0 h 505110"/>
                  <a:gd name="connsiteX8" fmla="*/ 0 w 306324"/>
                  <a:gd name="connsiteY8" fmla="*/ 502444 h 505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6324" h="505110">
                    <a:moveTo>
                      <a:pt x="0" y="502444"/>
                    </a:moveTo>
                    <a:cubicBezTo>
                      <a:pt x="21527" y="502444"/>
                      <a:pt x="39529" y="502444"/>
                      <a:pt x="62675" y="502444"/>
                    </a:cubicBezTo>
                    <a:cubicBezTo>
                      <a:pt x="62675" y="353949"/>
                      <a:pt x="62675" y="209264"/>
                      <a:pt x="62675" y="65722"/>
                    </a:cubicBezTo>
                    <a:cubicBezTo>
                      <a:pt x="122587" y="65722"/>
                      <a:pt x="177165" y="65722"/>
                      <a:pt x="240982" y="65722"/>
                    </a:cubicBezTo>
                    <a:cubicBezTo>
                      <a:pt x="240982" y="214693"/>
                      <a:pt x="240982" y="359378"/>
                      <a:pt x="240982" y="505111"/>
                    </a:cubicBezTo>
                    <a:cubicBezTo>
                      <a:pt x="267558" y="505111"/>
                      <a:pt x="284798" y="505111"/>
                      <a:pt x="306324" y="505111"/>
                    </a:cubicBezTo>
                    <a:cubicBezTo>
                      <a:pt x="306324" y="334042"/>
                      <a:pt x="306324" y="167354"/>
                      <a:pt x="306324" y="0"/>
                    </a:cubicBezTo>
                    <a:cubicBezTo>
                      <a:pt x="202216" y="0"/>
                      <a:pt x="101632" y="0"/>
                      <a:pt x="95" y="0"/>
                    </a:cubicBezTo>
                    <a:cubicBezTo>
                      <a:pt x="0" y="169735"/>
                      <a:pt x="0" y="336518"/>
                      <a:pt x="0" y="50244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BC931D9C-0FE7-4A0D-918A-72E4DA09CCBD}"/>
                  </a:ext>
                </a:extLst>
              </p:cNvPr>
              <p:cNvSpPr/>
              <p:nvPr/>
            </p:nvSpPr>
            <p:spPr>
              <a:xfrm>
                <a:off x="3383184" y="3968495"/>
                <a:ext cx="307181" cy="501681"/>
              </a:xfrm>
              <a:custGeom>
                <a:avLst/>
                <a:gdLst>
                  <a:gd name="connsiteX0" fmla="*/ 0 w 307181"/>
                  <a:gd name="connsiteY0" fmla="*/ 499777 h 501681"/>
                  <a:gd name="connsiteX1" fmla="*/ 60484 w 307181"/>
                  <a:gd name="connsiteY1" fmla="*/ 499777 h 501681"/>
                  <a:gd name="connsiteX2" fmla="*/ 60484 w 307181"/>
                  <a:gd name="connsiteY2" fmla="*/ 65246 h 501681"/>
                  <a:gd name="connsiteX3" fmla="*/ 239268 w 307181"/>
                  <a:gd name="connsiteY3" fmla="*/ 65246 h 501681"/>
                  <a:gd name="connsiteX4" fmla="*/ 239268 w 307181"/>
                  <a:gd name="connsiteY4" fmla="*/ 501682 h 501681"/>
                  <a:gd name="connsiteX5" fmla="*/ 307181 w 307181"/>
                  <a:gd name="connsiteY5" fmla="*/ 501682 h 501681"/>
                  <a:gd name="connsiteX6" fmla="*/ 307181 w 307181"/>
                  <a:gd name="connsiteY6" fmla="*/ 0 h 501681"/>
                  <a:gd name="connsiteX7" fmla="*/ 0 w 307181"/>
                  <a:gd name="connsiteY7" fmla="*/ 0 h 501681"/>
                  <a:gd name="connsiteX8" fmla="*/ 0 w 307181"/>
                  <a:gd name="connsiteY8" fmla="*/ 499777 h 501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7181" h="501681">
                    <a:moveTo>
                      <a:pt x="0" y="499777"/>
                    </a:moveTo>
                    <a:cubicBezTo>
                      <a:pt x="20860" y="499777"/>
                      <a:pt x="38576" y="499777"/>
                      <a:pt x="60484" y="499777"/>
                    </a:cubicBezTo>
                    <a:cubicBezTo>
                      <a:pt x="60484" y="352806"/>
                      <a:pt x="60484" y="209359"/>
                      <a:pt x="60484" y="65246"/>
                    </a:cubicBezTo>
                    <a:cubicBezTo>
                      <a:pt x="120301" y="65246"/>
                      <a:pt x="175927" y="65246"/>
                      <a:pt x="239268" y="65246"/>
                    </a:cubicBezTo>
                    <a:cubicBezTo>
                      <a:pt x="239268" y="213550"/>
                      <a:pt x="239268" y="356807"/>
                      <a:pt x="239268" y="501682"/>
                    </a:cubicBezTo>
                    <a:cubicBezTo>
                      <a:pt x="265843" y="501682"/>
                      <a:pt x="284512" y="501682"/>
                      <a:pt x="307181" y="501682"/>
                    </a:cubicBezTo>
                    <a:cubicBezTo>
                      <a:pt x="307181" y="331661"/>
                      <a:pt x="307181" y="166402"/>
                      <a:pt x="307181" y="0"/>
                    </a:cubicBezTo>
                    <a:cubicBezTo>
                      <a:pt x="203263" y="0"/>
                      <a:pt x="102679" y="0"/>
                      <a:pt x="0" y="0"/>
                    </a:cubicBezTo>
                    <a:cubicBezTo>
                      <a:pt x="0" y="168307"/>
                      <a:pt x="0" y="333470"/>
                      <a:pt x="0" y="49977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692D41DB-1F48-4F4F-99CB-968E965B78DA}"/>
                  </a:ext>
                </a:extLst>
              </p:cNvPr>
              <p:cNvSpPr/>
              <p:nvPr/>
            </p:nvSpPr>
            <p:spPr>
              <a:xfrm>
                <a:off x="10724577" y="3285743"/>
                <a:ext cx="316706" cy="401383"/>
              </a:xfrm>
              <a:custGeom>
                <a:avLst/>
                <a:gdLst>
                  <a:gd name="connsiteX0" fmla="*/ 87631 w 316706"/>
                  <a:gd name="connsiteY0" fmla="*/ 0 h 401383"/>
                  <a:gd name="connsiteX1" fmla="*/ 0 w 316706"/>
                  <a:gd name="connsiteY1" fmla="*/ 87440 h 401383"/>
                  <a:gd name="connsiteX2" fmla="*/ 0 w 316706"/>
                  <a:gd name="connsiteY2" fmla="*/ 401384 h 401383"/>
                  <a:gd name="connsiteX3" fmla="*/ 316706 w 316706"/>
                  <a:gd name="connsiteY3" fmla="*/ 401384 h 401383"/>
                  <a:gd name="connsiteX4" fmla="*/ 316706 w 316706"/>
                  <a:gd name="connsiteY4" fmla="*/ 0 h 401383"/>
                  <a:gd name="connsiteX5" fmla="*/ 87631 w 316706"/>
                  <a:gd name="connsiteY5" fmla="*/ 0 h 401383"/>
                  <a:gd name="connsiteX6" fmla="*/ 253080 w 316706"/>
                  <a:gd name="connsiteY6" fmla="*/ 364903 h 401383"/>
                  <a:gd name="connsiteX7" fmla="*/ 66961 w 316706"/>
                  <a:gd name="connsiteY7" fmla="*/ 364903 h 401383"/>
                  <a:gd name="connsiteX8" fmla="*/ 66961 w 316706"/>
                  <a:gd name="connsiteY8" fmla="*/ 66961 h 401383"/>
                  <a:gd name="connsiteX9" fmla="*/ 253080 w 316706"/>
                  <a:gd name="connsiteY9" fmla="*/ 66961 h 401383"/>
                  <a:gd name="connsiteX10" fmla="*/ 253080 w 316706"/>
                  <a:gd name="connsiteY10" fmla="*/ 364903 h 40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16706" h="401383">
                    <a:moveTo>
                      <a:pt x="87631" y="0"/>
                    </a:moveTo>
                    <a:cubicBezTo>
                      <a:pt x="0" y="0"/>
                      <a:pt x="0" y="0"/>
                      <a:pt x="0" y="87440"/>
                    </a:cubicBezTo>
                    <a:cubicBezTo>
                      <a:pt x="0" y="191452"/>
                      <a:pt x="0" y="295561"/>
                      <a:pt x="0" y="401384"/>
                    </a:cubicBezTo>
                    <a:cubicBezTo>
                      <a:pt x="108967" y="401384"/>
                      <a:pt x="212217" y="401384"/>
                      <a:pt x="316706" y="401384"/>
                    </a:cubicBezTo>
                    <a:cubicBezTo>
                      <a:pt x="316706" y="267272"/>
                      <a:pt x="316706" y="136684"/>
                      <a:pt x="316706" y="0"/>
                    </a:cubicBezTo>
                    <a:cubicBezTo>
                      <a:pt x="238792" y="0"/>
                      <a:pt x="163259" y="0"/>
                      <a:pt x="87631" y="0"/>
                    </a:cubicBezTo>
                    <a:close/>
                    <a:moveTo>
                      <a:pt x="253080" y="364903"/>
                    </a:moveTo>
                    <a:cubicBezTo>
                      <a:pt x="190500" y="364903"/>
                      <a:pt x="130016" y="364903"/>
                      <a:pt x="66961" y="364903"/>
                    </a:cubicBezTo>
                    <a:cubicBezTo>
                      <a:pt x="66961" y="265176"/>
                      <a:pt x="66961" y="167926"/>
                      <a:pt x="66961" y="66961"/>
                    </a:cubicBezTo>
                    <a:cubicBezTo>
                      <a:pt x="127826" y="66961"/>
                      <a:pt x="188309" y="66961"/>
                      <a:pt x="253080" y="66961"/>
                    </a:cubicBezTo>
                    <a:cubicBezTo>
                      <a:pt x="253080" y="167354"/>
                      <a:pt x="253080" y="264605"/>
                      <a:pt x="253080" y="36490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D7E1D42D-98CB-4468-B155-E6BFB07BF862}"/>
                  </a:ext>
                </a:extLst>
              </p:cNvPr>
              <p:cNvSpPr/>
              <p:nvPr/>
            </p:nvSpPr>
            <p:spPr>
              <a:xfrm>
                <a:off x="10724781" y="3840531"/>
                <a:ext cx="316502" cy="400093"/>
              </a:xfrm>
              <a:custGeom>
                <a:avLst/>
                <a:gdLst>
                  <a:gd name="connsiteX0" fmla="*/ 20847 w 316502"/>
                  <a:gd name="connsiteY0" fmla="*/ 1186 h 400093"/>
                  <a:gd name="connsiteX1" fmla="*/ 940 w 316502"/>
                  <a:gd name="connsiteY1" fmla="*/ 25761 h 400093"/>
                  <a:gd name="connsiteX2" fmla="*/ 82 w 316502"/>
                  <a:gd name="connsiteY2" fmla="*/ 400093 h 400093"/>
                  <a:gd name="connsiteX3" fmla="*/ 316503 w 316502"/>
                  <a:gd name="connsiteY3" fmla="*/ 400093 h 400093"/>
                  <a:gd name="connsiteX4" fmla="*/ 316503 w 316502"/>
                  <a:gd name="connsiteY4" fmla="*/ 139 h 400093"/>
                  <a:gd name="connsiteX5" fmla="*/ 20847 w 316502"/>
                  <a:gd name="connsiteY5" fmla="*/ 1186 h 400093"/>
                  <a:gd name="connsiteX6" fmla="*/ 251161 w 316502"/>
                  <a:gd name="connsiteY6" fmla="*/ 362946 h 400093"/>
                  <a:gd name="connsiteX7" fmla="*/ 67043 w 316502"/>
                  <a:gd name="connsiteY7" fmla="*/ 362946 h 400093"/>
                  <a:gd name="connsiteX8" fmla="*/ 67043 w 316502"/>
                  <a:gd name="connsiteY8" fmla="*/ 66814 h 400093"/>
                  <a:gd name="connsiteX9" fmla="*/ 251161 w 316502"/>
                  <a:gd name="connsiteY9" fmla="*/ 66814 h 400093"/>
                  <a:gd name="connsiteX10" fmla="*/ 251161 w 316502"/>
                  <a:gd name="connsiteY10" fmla="*/ 362946 h 400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16502" h="400093">
                    <a:moveTo>
                      <a:pt x="20847" y="1186"/>
                    </a:moveTo>
                    <a:cubicBezTo>
                      <a:pt x="13799" y="1282"/>
                      <a:pt x="1035" y="17093"/>
                      <a:pt x="940" y="25761"/>
                    </a:cubicBezTo>
                    <a:cubicBezTo>
                      <a:pt x="-393" y="149014"/>
                      <a:pt x="82" y="272268"/>
                      <a:pt x="82" y="400093"/>
                    </a:cubicBezTo>
                    <a:cubicBezTo>
                      <a:pt x="109144" y="400093"/>
                      <a:pt x="211538" y="400093"/>
                      <a:pt x="316503" y="400093"/>
                    </a:cubicBezTo>
                    <a:cubicBezTo>
                      <a:pt x="316503" y="267029"/>
                      <a:pt x="316503" y="136537"/>
                      <a:pt x="316503" y="139"/>
                    </a:cubicBezTo>
                    <a:cubicBezTo>
                      <a:pt x="216301" y="43"/>
                      <a:pt x="118574" y="-433"/>
                      <a:pt x="20847" y="1186"/>
                    </a:cubicBezTo>
                    <a:close/>
                    <a:moveTo>
                      <a:pt x="251161" y="362946"/>
                    </a:moveTo>
                    <a:cubicBezTo>
                      <a:pt x="188964" y="362946"/>
                      <a:pt x="129433" y="362946"/>
                      <a:pt x="67043" y="362946"/>
                    </a:cubicBezTo>
                    <a:cubicBezTo>
                      <a:pt x="67043" y="263791"/>
                      <a:pt x="67043" y="166826"/>
                      <a:pt x="67043" y="66814"/>
                    </a:cubicBezTo>
                    <a:cubicBezTo>
                      <a:pt x="128384" y="66814"/>
                      <a:pt x="187915" y="66814"/>
                      <a:pt x="251161" y="66814"/>
                    </a:cubicBezTo>
                    <a:cubicBezTo>
                      <a:pt x="251161" y="164540"/>
                      <a:pt x="251161" y="261505"/>
                      <a:pt x="251161" y="36294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94DAA618-0956-4364-B59B-6EBC42434118}"/>
                  </a:ext>
                </a:extLst>
              </p:cNvPr>
              <p:cNvSpPr/>
              <p:nvPr/>
            </p:nvSpPr>
            <p:spPr>
              <a:xfrm>
                <a:off x="3224878" y="2810826"/>
                <a:ext cx="310133" cy="398049"/>
              </a:xfrm>
              <a:custGeom>
                <a:avLst/>
                <a:gdLst>
                  <a:gd name="connsiteX0" fmla="*/ 310134 w 310133"/>
                  <a:gd name="connsiteY0" fmla="*/ 0 h 398049"/>
                  <a:gd name="connsiteX1" fmla="*/ 0 w 310133"/>
                  <a:gd name="connsiteY1" fmla="*/ 0 h 398049"/>
                  <a:gd name="connsiteX2" fmla="*/ 0 w 310133"/>
                  <a:gd name="connsiteY2" fmla="*/ 398050 h 398049"/>
                  <a:gd name="connsiteX3" fmla="*/ 310134 w 310133"/>
                  <a:gd name="connsiteY3" fmla="*/ 398050 h 398049"/>
                  <a:gd name="connsiteX4" fmla="*/ 310134 w 310133"/>
                  <a:gd name="connsiteY4" fmla="*/ 0 h 398049"/>
                  <a:gd name="connsiteX5" fmla="*/ 248698 w 310133"/>
                  <a:gd name="connsiteY5" fmla="*/ 360140 h 398049"/>
                  <a:gd name="connsiteX6" fmla="*/ 64961 w 310133"/>
                  <a:gd name="connsiteY6" fmla="*/ 360140 h 398049"/>
                  <a:gd name="connsiteX7" fmla="*/ 64961 w 310133"/>
                  <a:gd name="connsiteY7" fmla="*/ 62865 h 398049"/>
                  <a:gd name="connsiteX8" fmla="*/ 248698 w 310133"/>
                  <a:gd name="connsiteY8" fmla="*/ 62865 h 398049"/>
                  <a:gd name="connsiteX9" fmla="*/ 248698 w 310133"/>
                  <a:gd name="connsiteY9" fmla="*/ 360140 h 398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0133" h="398049">
                    <a:moveTo>
                      <a:pt x="310134" y="0"/>
                    </a:moveTo>
                    <a:cubicBezTo>
                      <a:pt x="206502" y="0"/>
                      <a:pt x="105728" y="0"/>
                      <a:pt x="0" y="0"/>
                    </a:cubicBezTo>
                    <a:cubicBezTo>
                      <a:pt x="0" y="134493"/>
                      <a:pt x="0" y="266129"/>
                      <a:pt x="0" y="398050"/>
                    </a:cubicBezTo>
                    <a:cubicBezTo>
                      <a:pt x="105442" y="398050"/>
                      <a:pt x="207359" y="398050"/>
                      <a:pt x="310134" y="398050"/>
                    </a:cubicBezTo>
                    <a:cubicBezTo>
                      <a:pt x="310134" y="263747"/>
                      <a:pt x="310134" y="133160"/>
                      <a:pt x="310134" y="0"/>
                    </a:cubicBezTo>
                    <a:close/>
                    <a:moveTo>
                      <a:pt x="248698" y="360140"/>
                    </a:moveTo>
                    <a:cubicBezTo>
                      <a:pt x="189357" y="360140"/>
                      <a:pt x="128683" y="360140"/>
                      <a:pt x="64961" y="360140"/>
                    </a:cubicBezTo>
                    <a:cubicBezTo>
                      <a:pt x="64961" y="262128"/>
                      <a:pt x="64961" y="164783"/>
                      <a:pt x="64961" y="62865"/>
                    </a:cubicBezTo>
                    <a:cubicBezTo>
                      <a:pt x="127825" y="62865"/>
                      <a:pt x="186309" y="62865"/>
                      <a:pt x="248698" y="62865"/>
                    </a:cubicBezTo>
                    <a:cubicBezTo>
                      <a:pt x="248698" y="161258"/>
                      <a:pt x="248698" y="258509"/>
                      <a:pt x="248698" y="3601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0B4D564B-2769-4912-832D-5933F0B7A506}"/>
                  </a:ext>
                </a:extLst>
              </p:cNvPr>
              <p:cNvSpPr/>
              <p:nvPr/>
            </p:nvSpPr>
            <p:spPr>
              <a:xfrm>
                <a:off x="3225069" y="3363848"/>
                <a:ext cx="309752" cy="399573"/>
              </a:xfrm>
              <a:custGeom>
                <a:avLst/>
                <a:gdLst>
                  <a:gd name="connsiteX0" fmla="*/ 309753 w 309752"/>
                  <a:gd name="connsiteY0" fmla="*/ 0 h 399573"/>
                  <a:gd name="connsiteX1" fmla="*/ 0 w 309752"/>
                  <a:gd name="connsiteY1" fmla="*/ 0 h 399573"/>
                  <a:gd name="connsiteX2" fmla="*/ 0 w 309752"/>
                  <a:gd name="connsiteY2" fmla="*/ 399574 h 399573"/>
                  <a:gd name="connsiteX3" fmla="*/ 309753 w 309752"/>
                  <a:gd name="connsiteY3" fmla="*/ 399574 h 399573"/>
                  <a:gd name="connsiteX4" fmla="*/ 309753 w 309752"/>
                  <a:gd name="connsiteY4" fmla="*/ 0 h 399573"/>
                  <a:gd name="connsiteX5" fmla="*/ 248412 w 309752"/>
                  <a:gd name="connsiteY5" fmla="*/ 363379 h 399573"/>
                  <a:gd name="connsiteX6" fmla="*/ 65532 w 309752"/>
                  <a:gd name="connsiteY6" fmla="*/ 363379 h 399573"/>
                  <a:gd name="connsiteX7" fmla="*/ 65532 w 309752"/>
                  <a:gd name="connsiteY7" fmla="*/ 64389 h 399573"/>
                  <a:gd name="connsiteX8" fmla="*/ 248412 w 309752"/>
                  <a:gd name="connsiteY8" fmla="*/ 64389 h 399573"/>
                  <a:gd name="connsiteX9" fmla="*/ 248412 w 309752"/>
                  <a:gd name="connsiteY9" fmla="*/ 363379 h 399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9752" h="399573">
                    <a:moveTo>
                      <a:pt x="309753" y="0"/>
                    </a:moveTo>
                    <a:cubicBezTo>
                      <a:pt x="204597" y="0"/>
                      <a:pt x="102679" y="0"/>
                      <a:pt x="0" y="0"/>
                    </a:cubicBezTo>
                    <a:cubicBezTo>
                      <a:pt x="0" y="134874"/>
                      <a:pt x="0" y="266700"/>
                      <a:pt x="0" y="399574"/>
                    </a:cubicBezTo>
                    <a:cubicBezTo>
                      <a:pt x="104489" y="399574"/>
                      <a:pt x="205264" y="399574"/>
                      <a:pt x="309753" y="399574"/>
                    </a:cubicBezTo>
                    <a:cubicBezTo>
                      <a:pt x="309753" y="263366"/>
                      <a:pt x="309753" y="132779"/>
                      <a:pt x="309753" y="0"/>
                    </a:cubicBezTo>
                    <a:close/>
                    <a:moveTo>
                      <a:pt x="248412" y="363379"/>
                    </a:moveTo>
                    <a:cubicBezTo>
                      <a:pt x="185642" y="363379"/>
                      <a:pt x="127540" y="363379"/>
                      <a:pt x="65532" y="363379"/>
                    </a:cubicBezTo>
                    <a:cubicBezTo>
                      <a:pt x="65532" y="263652"/>
                      <a:pt x="65532" y="165449"/>
                      <a:pt x="65532" y="64389"/>
                    </a:cubicBezTo>
                    <a:cubicBezTo>
                      <a:pt x="125635" y="64389"/>
                      <a:pt x="184976" y="64389"/>
                      <a:pt x="248412" y="64389"/>
                    </a:cubicBezTo>
                    <a:cubicBezTo>
                      <a:pt x="248412" y="162496"/>
                      <a:pt x="248412" y="260699"/>
                      <a:pt x="248412" y="36337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7D773893-2E96-4F4B-A1B4-C56767C76ADF}"/>
                  </a:ext>
                </a:extLst>
              </p:cNvPr>
              <p:cNvSpPr/>
              <p:nvPr/>
            </p:nvSpPr>
            <p:spPr>
              <a:xfrm>
                <a:off x="2843212" y="3363657"/>
                <a:ext cx="306514" cy="399954"/>
              </a:xfrm>
              <a:custGeom>
                <a:avLst/>
                <a:gdLst>
                  <a:gd name="connsiteX0" fmla="*/ 0 w 306514"/>
                  <a:gd name="connsiteY0" fmla="*/ 399955 h 399954"/>
                  <a:gd name="connsiteX1" fmla="*/ 306514 w 306514"/>
                  <a:gd name="connsiteY1" fmla="*/ 399955 h 399954"/>
                  <a:gd name="connsiteX2" fmla="*/ 306514 w 306514"/>
                  <a:gd name="connsiteY2" fmla="*/ 0 h 399954"/>
                  <a:gd name="connsiteX3" fmla="*/ 0 w 306514"/>
                  <a:gd name="connsiteY3" fmla="*/ 0 h 399954"/>
                  <a:gd name="connsiteX4" fmla="*/ 0 w 306514"/>
                  <a:gd name="connsiteY4" fmla="*/ 399955 h 399954"/>
                  <a:gd name="connsiteX5" fmla="*/ 52292 w 306514"/>
                  <a:gd name="connsiteY5" fmla="*/ 64199 h 399954"/>
                  <a:gd name="connsiteX6" fmla="*/ 252603 w 306514"/>
                  <a:gd name="connsiteY6" fmla="*/ 64199 h 399954"/>
                  <a:gd name="connsiteX7" fmla="*/ 252603 w 306514"/>
                  <a:gd name="connsiteY7" fmla="*/ 360902 h 399954"/>
                  <a:gd name="connsiteX8" fmla="*/ 52292 w 306514"/>
                  <a:gd name="connsiteY8" fmla="*/ 360902 h 399954"/>
                  <a:gd name="connsiteX9" fmla="*/ 52292 w 306514"/>
                  <a:gd name="connsiteY9" fmla="*/ 64199 h 399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6514" h="399954">
                    <a:moveTo>
                      <a:pt x="0" y="399955"/>
                    </a:moveTo>
                    <a:cubicBezTo>
                      <a:pt x="102775" y="399955"/>
                      <a:pt x="202025" y="399955"/>
                      <a:pt x="306514" y="399955"/>
                    </a:cubicBezTo>
                    <a:cubicBezTo>
                      <a:pt x="306514" y="264700"/>
                      <a:pt x="306514" y="133064"/>
                      <a:pt x="306514" y="0"/>
                    </a:cubicBezTo>
                    <a:cubicBezTo>
                      <a:pt x="202597" y="0"/>
                      <a:pt x="102203" y="0"/>
                      <a:pt x="0" y="0"/>
                    </a:cubicBezTo>
                    <a:cubicBezTo>
                      <a:pt x="0" y="134493"/>
                      <a:pt x="0" y="266129"/>
                      <a:pt x="0" y="399955"/>
                    </a:cubicBezTo>
                    <a:close/>
                    <a:moveTo>
                      <a:pt x="52292" y="64199"/>
                    </a:moveTo>
                    <a:cubicBezTo>
                      <a:pt x="118967" y="64199"/>
                      <a:pt x="183166" y="64199"/>
                      <a:pt x="252603" y="64199"/>
                    </a:cubicBezTo>
                    <a:cubicBezTo>
                      <a:pt x="252603" y="164687"/>
                      <a:pt x="252603" y="260699"/>
                      <a:pt x="252603" y="360902"/>
                    </a:cubicBezTo>
                    <a:cubicBezTo>
                      <a:pt x="186880" y="360902"/>
                      <a:pt x="121539" y="360902"/>
                      <a:pt x="52292" y="360902"/>
                    </a:cubicBezTo>
                    <a:cubicBezTo>
                      <a:pt x="52292" y="263271"/>
                      <a:pt x="52292" y="164878"/>
                      <a:pt x="52292" y="6419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6494F287-753E-4707-A416-11CA2DB81C7F}"/>
                  </a:ext>
                </a:extLst>
              </p:cNvPr>
              <p:cNvSpPr/>
              <p:nvPr/>
            </p:nvSpPr>
            <p:spPr>
              <a:xfrm>
                <a:off x="2842735" y="2810826"/>
                <a:ext cx="307657" cy="398335"/>
              </a:xfrm>
              <a:custGeom>
                <a:avLst/>
                <a:gdLst>
                  <a:gd name="connsiteX0" fmla="*/ 0 w 307657"/>
                  <a:gd name="connsiteY0" fmla="*/ 398336 h 398335"/>
                  <a:gd name="connsiteX1" fmla="*/ 307657 w 307657"/>
                  <a:gd name="connsiteY1" fmla="*/ 398336 h 398335"/>
                  <a:gd name="connsiteX2" fmla="*/ 307657 w 307657"/>
                  <a:gd name="connsiteY2" fmla="*/ 0 h 398335"/>
                  <a:gd name="connsiteX3" fmla="*/ 0 w 307657"/>
                  <a:gd name="connsiteY3" fmla="*/ 0 h 398335"/>
                  <a:gd name="connsiteX4" fmla="*/ 0 w 307657"/>
                  <a:gd name="connsiteY4" fmla="*/ 398336 h 398335"/>
                  <a:gd name="connsiteX5" fmla="*/ 49149 w 307657"/>
                  <a:gd name="connsiteY5" fmla="*/ 63818 h 398335"/>
                  <a:gd name="connsiteX6" fmla="*/ 251269 w 307657"/>
                  <a:gd name="connsiteY6" fmla="*/ 63818 h 398335"/>
                  <a:gd name="connsiteX7" fmla="*/ 251269 w 307657"/>
                  <a:gd name="connsiteY7" fmla="*/ 363950 h 398335"/>
                  <a:gd name="connsiteX8" fmla="*/ 70866 w 307657"/>
                  <a:gd name="connsiteY8" fmla="*/ 362903 h 398335"/>
                  <a:gd name="connsiteX9" fmla="*/ 50101 w 307657"/>
                  <a:gd name="connsiteY9" fmla="*/ 339566 h 398335"/>
                  <a:gd name="connsiteX10" fmla="*/ 49149 w 307657"/>
                  <a:gd name="connsiteY10" fmla="*/ 63818 h 398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7657" h="398335">
                    <a:moveTo>
                      <a:pt x="0" y="398336"/>
                    </a:moveTo>
                    <a:cubicBezTo>
                      <a:pt x="105251" y="398336"/>
                      <a:pt x="205930" y="398336"/>
                      <a:pt x="307657" y="398336"/>
                    </a:cubicBezTo>
                    <a:cubicBezTo>
                      <a:pt x="307657" y="264033"/>
                      <a:pt x="307657" y="133255"/>
                      <a:pt x="307657" y="0"/>
                    </a:cubicBezTo>
                    <a:cubicBezTo>
                      <a:pt x="204216" y="0"/>
                      <a:pt x="103632" y="0"/>
                      <a:pt x="0" y="0"/>
                    </a:cubicBezTo>
                    <a:cubicBezTo>
                      <a:pt x="0" y="133160"/>
                      <a:pt x="0" y="264033"/>
                      <a:pt x="0" y="398336"/>
                    </a:cubicBezTo>
                    <a:close/>
                    <a:moveTo>
                      <a:pt x="49149" y="63818"/>
                    </a:moveTo>
                    <a:cubicBezTo>
                      <a:pt x="118967" y="63818"/>
                      <a:pt x="183261" y="63818"/>
                      <a:pt x="251269" y="63818"/>
                    </a:cubicBezTo>
                    <a:cubicBezTo>
                      <a:pt x="251269" y="160973"/>
                      <a:pt x="251269" y="258032"/>
                      <a:pt x="251269" y="363950"/>
                    </a:cubicBezTo>
                    <a:cubicBezTo>
                      <a:pt x="190119" y="363950"/>
                      <a:pt x="130397" y="364808"/>
                      <a:pt x="70866" y="362903"/>
                    </a:cubicBezTo>
                    <a:cubicBezTo>
                      <a:pt x="63341" y="362617"/>
                      <a:pt x="50197" y="347758"/>
                      <a:pt x="50101" y="339566"/>
                    </a:cubicBezTo>
                    <a:cubicBezTo>
                      <a:pt x="48577" y="248317"/>
                      <a:pt x="49149" y="157163"/>
                      <a:pt x="49149" y="638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CEF81D00-5919-45A3-B2CA-ADA01E787FD9}"/>
                  </a:ext>
                </a:extLst>
              </p:cNvPr>
              <p:cNvSpPr/>
              <p:nvPr/>
            </p:nvSpPr>
            <p:spPr>
              <a:xfrm>
                <a:off x="4597907" y="3932300"/>
                <a:ext cx="210692" cy="214598"/>
              </a:xfrm>
              <a:custGeom>
                <a:avLst/>
                <a:gdLst>
                  <a:gd name="connsiteX0" fmla="*/ 0 w 210692"/>
                  <a:gd name="connsiteY0" fmla="*/ 214598 h 214598"/>
                  <a:gd name="connsiteX1" fmla="*/ 210693 w 210692"/>
                  <a:gd name="connsiteY1" fmla="*/ 214598 h 214598"/>
                  <a:gd name="connsiteX2" fmla="*/ 210693 w 210692"/>
                  <a:gd name="connsiteY2" fmla="*/ 0 h 214598"/>
                  <a:gd name="connsiteX3" fmla="*/ 0 w 210692"/>
                  <a:gd name="connsiteY3" fmla="*/ 0 h 214598"/>
                  <a:gd name="connsiteX4" fmla="*/ 0 w 210692"/>
                  <a:gd name="connsiteY4" fmla="*/ 214598 h 214598"/>
                  <a:gd name="connsiteX5" fmla="*/ 43529 w 210692"/>
                  <a:gd name="connsiteY5" fmla="*/ 45625 h 214598"/>
                  <a:gd name="connsiteX6" fmla="*/ 172117 w 210692"/>
                  <a:gd name="connsiteY6" fmla="*/ 45625 h 214598"/>
                  <a:gd name="connsiteX7" fmla="*/ 172117 w 210692"/>
                  <a:gd name="connsiteY7" fmla="*/ 175165 h 214598"/>
                  <a:gd name="connsiteX8" fmla="*/ 43529 w 210692"/>
                  <a:gd name="connsiteY8" fmla="*/ 175165 h 214598"/>
                  <a:gd name="connsiteX9" fmla="*/ 43529 w 210692"/>
                  <a:gd name="connsiteY9" fmla="*/ 45625 h 214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692" h="214598">
                    <a:moveTo>
                      <a:pt x="0" y="214598"/>
                    </a:moveTo>
                    <a:cubicBezTo>
                      <a:pt x="72485" y="214598"/>
                      <a:pt x="141256" y="214598"/>
                      <a:pt x="210693" y="214598"/>
                    </a:cubicBezTo>
                    <a:cubicBezTo>
                      <a:pt x="210693" y="141446"/>
                      <a:pt x="210693" y="71533"/>
                      <a:pt x="210693" y="0"/>
                    </a:cubicBezTo>
                    <a:cubicBezTo>
                      <a:pt x="139351" y="0"/>
                      <a:pt x="71819" y="0"/>
                      <a:pt x="0" y="0"/>
                    </a:cubicBezTo>
                    <a:cubicBezTo>
                      <a:pt x="0" y="74390"/>
                      <a:pt x="0" y="144304"/>
                      <a:pt x="0" y="214598"/>
                    </a:cubicBezTo>
                    <a:close/>
                    <a:moveTo>
                      <a:pt x="43529" y="45625"/>
                    </a:moveTo>
                    <a:cubicBezTo>
                      <a:pt x="87821" y="45625"/>
                      <a:pt x="128302" y="45625"/>
                      <a:pt x="172117" y="45625"/>
                    </a:cubicBezTo>
                    <a:cubicBezTo>
                      <a:pt x="172117" y="88773"/>
                      <a:pt x="172117" y="130397"/>
                      <a:pt x="172117" y="175165"/>
                    </a:cubicBezTo>
                    <a:cubicBezTo>
                      <a:pt x="130112" y="175165"/>
                      <a:pt x="88487" y="175165"/>
                      <a:pt x="43529" y="175165"/>
                    </a:cubicBezTo>
                    <a:cubicBezTo>
                      <a:pt x="43529" y="133255"/>
                      <a:pt x="43529" y="91726"/>
                      <a:pt x="43529" y="456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868AEEDF-1086-4F94-B3F6-E4C97FB5AABE}"/>
                  </a:ext>
                </a:extLst>
              </p:cNvPr>
              <p:cNvSpPr/>
              <p:nvPr/>
            </p:nvSpPr>
            <p:spPr>
              <a:xfrm>
                <a:off x="4321682" y="4089367"/>
                <a:ext cx="211455" cy="214503"/>
              </a:xfrm>
              <a:custGeom>
                <a:avLst/>
                <a:gdLst>
                  <a:gd name="connsiteX0" fmla="*/ 0 w 211455"/>
                  <a:gd name="connsiteY0" fmla="*/ 214503 h 214503"/>
                  <a:gd name="connsiteX1" fmla="*/ 211455 w 211455"/>
                  <a:gd name="connsiteY1" fmla="*/ 214503 h 214503"/>
                  <a:gd name="connsiteX2" fmla="*/ 211455 w 211455"/>
                  <a:gd name="connsiteY2" fmla="*/ 0 h 214503"/>
                  <a:gd name="connsiteX3" fmla="*/ 0 w 211455"/>
                  <a:gd name="connsiteY3" fmla="*/ 0 h 214503"/>
                  <a:gd name="connsiteX4" fmla="*/ 0 w 211455"/>
                  <a:gd name="connsiteY4" fmla="*/ 214503 h 214503"/>
                  <a:gd name="connsiteX5" fmla="*/ 44387 w 211455"/>
                  <a:gd name="connsiteY5" fmla="*/ 43243 h 214503"/>
                  <a:gd name="connsiteX6" fmla="*/ 172974 w 211455"/>
                  <a:gd name="connsiteY6" fmla="*/ 43243 h 214503"/>
                  <a:gd name="connsiteX7" fmla="*/ 172974 w 211455"/>
                  <a:gd name="connsiteY7" fmla="*/ 174974 h 214503"/>
                  <a:gd name="connsiteX8" fmla="*/ 44387 w 211455"/>
                  <a:gd name="connsiteY8" fmla="*/ 174974 h 214503"/>
                  <a:gd name="connsiteX9" fmla="*/ 44387 w 211455"/>
                  <a:gd name="connsiteY9" fmla="*/ 43243 h 214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1455" h="214503">
                    <a:moveTo>
                      <a:pt x="0" y="214503"/>
                    </a:moveTo>
                    <a:cubicBezTo>
                      <a:pt x="72676" y="214503"/>
                      <a:pt x="142399" y="214503"/>
                      <a:pt x="211455" y="214503"/>
                    </a:cubicBezTo>
                    <a:cubicBezTo>
                      <a:pt x="211455" y="140494"/>
                      <a:pt x="211455" y="70485"/>
                      <a:pt x="211455" y="0"/>
                    </a:cubicBezTo>
                    <a:cubicBezTo>
                      <a:pt x="139351" y="0"/>
                      <a:pt x="71819" y="0"/>
                      <a:pt x="0" y="0"/>
                    </a:cubicBezTo>
                    <a:cubicBezTo>
                      <a:pt x="0" y="75057"/>
                      <a:pt x="0" y="143827"/>
                      <a:pt x="0" y="214503"/>
                    </a:cubicBezTo>
                    <a:close/>
                    <a:moveTo>
                      <a:pt x="44387" y="43243"/>
                    </a:moveTo>
                    <a:cubicBezTo>
                      <a:pt x="89059" y="43243"/>
                      <a:pt x="129540" y="43243"/>
                      <a:pt x="172974" y="43243"/>
                    </a:cubicBezTo>
                    <a:cubicBezTo>
                      <a:pt x="172974" y="87535"/>
                      <a:pt x="172974" y="129540"/>
                      <a:pt x="172974" y="174974"/>
                    </a:cubicBezTo>
                    <a:cubicBezTo>
                      <a:pt x="130969" y="174974"/>
                      <a:pt x="89154" y="174974"/>
                      <a:pt x="44387" y="174974"/>
                    </a:cubicBezTo>
                    <a:cubicBezTo>
                      <a:pt x="44387" y="131731"/>
                      <a:pt x="44387" y="89821"/>
                      <a:pt x="44387" y="432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2A94CAC8-E8A5-49C7-B244-06F19A441665}"/>
                </a:ext>
              </a:extLst>
            </p:cNvPr>
            <p:cNvSpPr/>
            <p:nvPr/>
          </p:nvSpPr>
          <p:spPr>
            <a:xfrm>
              <a:off x="217009" y="6590579"/>
              <a:ext cx="8595360" cy="27432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sp>
        <p:nvSpPr>
          <p:cNvPr id="22" name="Picture Placeholder 2">
            <a:extLst>
              <a:ext uri="{FF2B5EF4-FFF2-40B4-BE49-F238E27FC236}">
                <a16:creationId xmlns:a16="http://schemas.microsoft.com/office/drawing/2014/main" id="{95ADEB8C-AD93-4AD0-ACCC-91EC5F97F972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808008" y="2041585"/>
            <a:ext cx="2495909" cy="2720402"/>
          </a:xfrm>
          <a:prstGeom prst="roundRect">
            <a:avLst>
              <a:gd name="adj" fmla="val 23136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51469406"/>
      </p:ext>
    </p:extLst>
  </p:cSld>
  <p:clrMapOvr>
    <a:masterClrMapping/>
  </p:clrMapOvr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9">
            <a:extLst>
              <a:ext uri="{FF2B5EF4-FFF2-40B4-BE49-F238E27FC236}">
                <a16:creationId xmlns:a16="http://schemas.microsoft.com/office/drawing/2014/main" id="{6D0E4AAB-0F04-4DBA-B80B-E677726620AB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-1"/>
            <a:ext cx="12192000" cy="458054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46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pPr marL="0" lvl="0" algn="ctr"/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25563670"/>
      </p:ext>
    </p:extLst>
  </p:cSld>
  <p:clrMapOvr>
    <a:masterClrMapping/>
  </p:clrMapOvr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0278042"/>
      </p:ext>
    </p:extLst>
  </p:cSld>
  <p:clrMapOvr>
    <a:masterClrMapping/>
  </p:clrMapOvr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C0A459DD-0620-4B5E-9529-D399AAC49EE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1277783"/>
            <a:ext cx="4204103" cy="4328169"/>
          </a:xfrm>
          <a:custGeom>
            <a:avLst/>
            <a:gdLst>
              <a:gd name="connsiteX0" fmla="*/ 0 w 3491880"/>
              <a:gd name="connsiteY0" fmla="*/ 0 h 4464496"/>
              <a:gd name="connsiteX1" fmla="*/ 3491880 w 3491880"/>
              <a:gd name="connsiteY1" fmla="*/ 0 h 4464496"/>
              <a:gd name="connsiteX2" fmla="*/ 3491880 w 3491880"/>
              <a:gd name="connsiteY2" fmla="*/ 4464496 h 4464496"/>
              <a:gd name="connsiteX3" fmla="*/ 0 w 3491880"/>
              <a:gd name="connsiteY3" fmla="*/ 4464496 h 4464496"/>
              <a:gd name="connsiteX4" fmla="*/ 0 w 3491880"/>
              <a:gd name="connsiteY4" fmla="*/ 0 h 4464496"/>
              <a:gd name="connsiteX0" fmla="*/ 0 w 3491880"/>
              <a:gd name="connsiteY0" fmla="*/ 0 h 4475382"/>
              <a:gd name="connsiteX1" fmla="*/ 3491880 w 3491880"/>
              <a:gd name="connsiteY1" fmla="*/ 0 h 4475382"/>
              <a:gd name="connsiteX2" fmla="*/ 2991137 w 3491880"/>
              <a:gd name="connsiteY2" fmla="*/ 4475382 h 4475382"/>
              <a:gd name="connsiteX3" fmla="*/ 0 w 3491880"/>
              <a:gd name="connsiteY3" fmla="*/ 4464496 h 4475382"/>
              <a:gd name="connsiteX4" fmla="*/ 0 w 3491880"/>
              <a:gd name="connsiteY4" fmla="*/ 0 h 4475382"/>
              <a:gd name="connsiteX0" fmla="*/ 0 w 3491880"/>
              <a:gd name="connsiteY0" fmla="*/ 0 h 4492799"/>
              <a:gd name="connsiteX1" fmla="*/ 3491880 w 3491880"/>
              <a:gd name="connsiteY1" fmla="*/ 0 h 4492799"/>
              <a:gd name="connsiteX2" fmla="*/ 2831647 w 3491880"/>
              <a:gd name="connsiteY2" fmla="*/ 4492799 h 4492799"/>
              <a:gd name="connsiteX3" fmla="*/ 0 w 3491880"/>
              <a:gd name="connsiteY3" fmla="*/ 4464496 h 4492799"/>
              <a:gd name="connsiteX4" fmla="*/ 0 w 3491880"/>
              <a:gd name="connsiteY4" fmla="*/ 0 h 4492799"/>
              <a:gd name="connsiteX0" fmla="*/ 0 w 3491880"/>
              <a:gd name="connsiteY0" fmla="*/ 0 h 4492799"/>
              <a:gd name="connsiteX1" fmla="*/ 3491880 w 3491880"/>
              <a:gd name="connsiteY1" fmla="*/ 0 h 4492799"/>
              <a:gd name="connsiteX2" fmla="*/ 2831647 w 3491880"/>
              <a:gd name="connsiteY2" fmla="*/ 4492799 h 4492799"/>
              <a:gd name="connsiteX3" fmla="*/ 0 w 3491880"/>
              <a:gd name="connsiteY3" fmla="*/ 4464496 h 4492799"/>
              <a:gd name="connsiteX4" fmla="*/ 0 w 3491880"/>
              <a:gd name="connsiteY4" fmla="*/ 0 h 4492799"/>
              <a:gd name="connsiteX0" fmla="*/ 0 w 3491880"/>
              <a:gd name="connsiteY0" fmla="*/ 0 h 4492799"/>
              <a:gd name="connsiteX1" fmla="*/ 3491880 w 3491880"/>
              <a:gd name="connsiteY1" fmla="*/ 0 h 4492799"/>
              <a:gd name="connsiteX2" fmla="*/ 2831647 w 3491880"/>
              <a:gd name="connsiteY2" fmla="*/ 4492799 h 4492799"/>
              <a:gd name="connsiteX3" fmla="*/ 0 w 3491880"/>
              <a:gd name="connsiteY3" fmla="*/ 4464496 h 4492799"/>
              <a:gd name="connsiteX4" fmla="*/ 0 w 3491880"/>
              <a:gd name="connsiteY4" fmla="*/ 0 h 4492799"/>
              <a:gd name="connsiteX0" fmla="*/ 0 w 3491880"/>
              <a:gd name="connsiteY0" fmla="*/ 0 h 4497537"/>
              <a:gd name="connsiteX1" fmla="*/ 3491880 w 3491880"/>
              <a:gd name="connsiteY1" fmla="*/ 0 h 4497537"/>
              <a:gd name="connsiteX2" fmla="*/ 2835591 w 3491880"/>
              <a:gd name="connsiteY2" fmla="*/ 4497537 h 4497537"/>
              <a:gd name="connsiteX3" fmla="*/ 0 w 3491880"/>
              <a:gd name="connsiteY3" fmla="*/ 4464496 h 4497537"/>
              <a:gd name="connsiteX4" fmla="*/ 0 w 3491880"/>
              <a:gd name="connsiteY4" fmla="*/ 0 h 4497537"/>
              <a:gd name="connsiteX0" fmla="*/ 0 w 3491880"/>
              <a:gd name="connsiteY0" fmla="*/ 0 h 4497537"/>
              <a:gd name="connsiteX1" fmla="*/ 3491880 w 3491880"/>
              <a:gd name="connsiteY1" fmla="*/ 0 h 4497537"/>
              <a:gd name="connsiteX2" fmla="*/ 2831647 w 3491880"/>
              <a:gd name="connsiteY2" fmla="*/ 4497537 h 4497537"/>
              <a:gd name="connsiteX3" fmla="*/ 0 w 3491880"/>
              <a:gd name="connsiteY3" fmla="*/ 4464496 h 4497537"/>
              <a:gd name="connsiteX4" fmla="*/ 0 w 3491880"/>
              <a:gd name="connsiteY4" fmla="*/ 0 h 4497537"/>
              <a:gd name="connsiteX0" fmla="*/ 0 w 3491880"/>
              <a:gd name="connsiteY0" fmla="*/ 0 h 4497537"/>
              <a:gd name="connsiteX1" fmla="*/ 3491880 w 3491880"/>
              <a:gd name="connsiteY1" fmla="*/ 0 h 4497537"/>
              <a:gd name="connsiteX2" fmla="*/ 2831647 w 3491880"/>
              <a:gd name="connsiteY2" fmla="*/ 4497537 h 4497537"/>
              <a:gd name="connsiteX3" fmla="*/ 0 w 3491880"/>
              <a:gd name="connsiteY3" fmla="*/ 4483447 h 4497537"/>
              <a:gd name="connsiteX4" fmla="*/ 0 w 3491880"/>
              <a:gd name="connsiteY4" fmla="*/ 0 h 4497537"/>
              <a:gd name="connsiteX0" fmla="*/ 0 w 3491880"/>
              <a:gd name="connsiteY0" fmla="*/ 0 h 4502398"/>
              <a:gd name="connsiteX1" fmla="*/ 3491880 w 3491880"/>
              <a:gd name="connsiteY1" fmla="*/ 0 h 4502398"/>
              <a:gd name="connsiteX2" fmla="*/ 2831647 w 3491880"/>
              <a:gd name="connsiteY2" fmla="*/ 4497537 h 4502398"/>
              <a:gd name="connsiteX3" fmla="*/ 0 w 3491880"/>
              <a:gd name="connsiteY3" fmla="*/ 4502398 h 4502398"/>
              <a:gd name="connsiteX4" fmla="*/ 0 w 3491880"/>
              <a:gd name="connsiteY4" fmla="*/ 0 h 4502398"/>
              <a:gd name="connsiteX0" fmla="*/ 0 w 3491880"/>
              <a:gd name="connsiteY0" fmla="*/ 0 h 4497660"/>
              <a:gd name="connsiteX1" fmla="*/ 3491880 w 3491880"/>
              <a:gd name="connsiteY1" fmla="*/ 0 h 4497660"/>
              <a:gd name="connsiteX2" fmla="*/ 2831647 w 3491880"/>
              <a:gd name="connsiteY2" fmla="*/ 4497537 h 4497660"/>
              <a:gd name="connsiteX3" fmla="*/ 0 w 3491880"/>
              <a:gd name="connsiteY3" fmla="*/ 4497660 h 4497660"/>
              <a:gd name="connsiteX4" fmla="*/ 0 w 3491880"/>
              <a:gd name="connsiteY4" fmla="*/ 0 h 4497660"/>
              <a:gd name="connsiteX0" fmla="*/ 0 w 3499768"/>
              <a:gd name="connsiteY0" fmla="*/ 0 h 4497660"/>
              <a:gd name="connsiteX1" fmla="*/ 3499768 w 3499768"/>
              <a:gd name="connsiteY1" fmla="*/ 4737 h 4497660"/>
              <a:gd name="connsiteX2" fmla="*/ 2831647 w 3499768"/>
              <a:gd name="connsiteY2" fmla="*/ 4497537 h 4497660"/>
              <a:gd name="connsiteX3" fmla="*/ 0 w 3499768"/>
              <a:gd name="connsiteY3" fmla="*/ 4497660 h 4497660"/>
              <a:gd name="connsiteX4" fmla="*/ 0 w 3499768"/>
              <a:gd name="connsiteY4" fmla="*/ 0 h 4497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99768" h="4497660">
                <a:moveTo>
                  <a:pt x="0" y="0"/>
                </a:moveTo>
                <a:lnTo>
                  <a:pt x="3499768" y="4737"/>
                </a:lnTo>
                <a:lnTo>
                  <a:pt x="2831647" y="4497537"/>
                </a:lnTo>
                <a:lnTo>
                  <a:pt x="0" y="449766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AC10217D-4747-4190-9966-060D514B27E0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8002512" y="1272138"/>
            <a:ext cx="4194628" cy="4333601"/>
          </a:xfrm>
          <a:custGeom>
            <a:avLst/>
            <a:gdLst>
              <a:gd name="connsiteX0" fmla="*/ 0 w 2699657"/>
              <a:gd name="connsiteY0" fmla="*/ 0 h 4495664"/>
              <a:gd name="connsiteX1" fmla="*/ 2699657 w 2699657"/>
              <a:gd name="connsiteY1" fmla="*/ 0 h 4495664"/>
              <a:gd name="connsiteX2" fmla="*/ 2699657 w 2699657"/>
              <a:gd name="connsiteY2" fmla="*/ 4495664 h 4495664"/>
              <a:gd name="connsiteX3" fmla="*/ 0 w 2699657"/>
              <a:gd name="connsiteY3" fmla="*/ 4495664 h 4495664"/>
              <a:gd name="connsiteX4" fmla="*/ 0 w 2699657"/>
              <a:gd name="connsiteY4" fmla="*/ 0 h 4495664"/>
              <a:gd name="connsiteX0" fmla="*/ 446314 w 3145971"/>
              <a:gd name="connsiteY0" fmla="*/ 0 h 4495664"/>
              <a:gd name="connsiteX1" fmla="*/ 3145971 w 3145971"/>
              <a:gd name="connsiteY1" fmla="*/ 0 h 4495664"/>
              <a:gd name="connsiteX2" fmla="*/ 3145971 w 3145971"/>
              <a:gd name="connsiteY2" fmla="*/ 4495664 h 4495664"/>
              <a:gd name="connsiteX3" fmla="*/ 0 w 3145971"/>
              <a:gd name="connsiteY3" fmla="*/ 4495664 h 4495664"/>
              <a:gd name="connsiteX4" fmla="*/ 446314 w 3145971"/>
              <a:gd name="connsiteY4" fmla="*/ 0 h 4495664"/>
              <a:gd name="connsiteX0" fmla="*/ 488954 w 3145971"/>
              <a:gd name="connsiteY0" fmla="*/ 0 h 4500394"/>
              <a:gd name="connsiteX1" fmla="*/ 3145971 w 3145971"/>
              <a:gd name="connsiteY1" fmla="*/ 4730 h 4500394"/>
              <a:gd name="connsiteX2" fmla="*/ 3145971 w 3145971"/>
              <a:gd name="connsiteY2" fmla="*/ 4500394 h 4500394"/>
              <a:gd name="connsiteX3" fmla="*/ 0 w 3145971"/>
              <a:gd name="connsiteY3" fmla="*/ 4500394 h 4500394"/>
              <a:gd name="connsiteX4" fmla="*/ 488954 w 3145971"/>
              <a:gd name="connsiteY4" fmla="*/ 0 h 4500394"/>
              <a:gd name="connsiteX0" fmla="*/ 588449 w 3145971"/>
              <a:gd name="connsiteY0" fmla="*/ 0 h 4505124"/>
              <a:gd name="connsiteX1" fmla="*/ 3145971 w 3145971"/>
              <a:gd name="connsiteY1" fmla="*/ 9460 h 4505124"/>
              <a:gd name="connsiteX2" fmla="*/ 3145971 w 3145971"/>
              <a:gd name="connsiteY2" fmla="*/ 4505124 h 4505124"/>
              <a:gd name="connsiteX3" fmla="*/ 0 w 3145971"/>
              <a:gd name="connsiteY3" fmla="*/ 4505124 h 4505124"/>
              <a:gd name="connsiteX4" fmla="*/ 588449 w 3145971"/>
              <a:gd name="connsiteY4" fmla="*/ 0 h 4505124"/>
              <a:gd name="connsiteX0" fmla="*/ 680837 w 3145971"/>
              <a:gd name="connsiteY0" fmla="*/ 0 h 4505124"/>
              <a:gd name="connsiteX1" fmla="*/ 3145971 w 3145971"/>
              <a:gd name="connsiteY1" fmla="*/ 9460 h 4505124"/>
              <a:gd name="connsiteX2" fmla="*/ 3145971 w 3145971"/>
              <a:gd name="connsiteY2" fmla="*/ 4505124 h 4505124"/>
              <a:gd name="connsiteX3" fmla="*/ 0 w 3145971"/>
              <a:gd name="connsiteY3" fmla="*/ 4505124 h 4505124"/>
              <a:gd name="connsiteX4" fmla="*/ 680837 w 3145971"/>
              <a:gd name="connsiteY4" fmla="*/ 0 h 4505124"/>
              <a:gd name="connsiteX0" fmla="*/ 588449 w 3145971"/>
              <a:gd name="connsiteY0" fmla="*/ 4729 h 4495664"/>
              <a:gd name="connsiteX1" fmla="*/ 3145971 w 3145971"/>
              <a:gd name="connsiteY1" fmla="*/ 0 h 4495664"/>
              <a:gd name="connsiteX2" fmla="*/ 3145971 w 3145971"/>
              <a:gd name="connsiteY2" fmla="*/ 4495664 h 4495664"/>
              <a:gd name="connsiteX3" fmla="*/ 0 w 3145971"/>
              <a:gd name="connsiteY3" fmla="*/ 4495664 h 4495664"/>
              <a:gd name="connsiteX4" fmla="*/ 588449 w 3145971"/>
              <a:gd name="connsiteY4" fmla="*/ 4729 h 4495664"/>
              <a:gd name="connsiteX0" fmla="*/ 584896 w 3145971"/>
              <a:gd name="connsiteY0" fmla="*/ 0 h 4505124"/>
              <a:gd name="connsiteX1" fmla="*/ 3145971 w 3145971"/>
              <a:gd name="connsiteY1" fmla="*/ 9460 h 4505124"/>
              <a:gd name="connsiteX2" fmla="*/ 3145971 w 3145971"/>
              <a:gd name="connsiteY2" fmla="*/ 4505124 h 4505124"/>
              <a:gd name="connsiteX3" fmla="*/ 0 w 3145971"/>
              <a:gd name="connsiteY3" fmla="*/ 4505124 h 4505124"/>
              <a:gd name="connsiteX4" fmla="*/ 584896 w 3145971"/>
              <a:gd name="connsiteY4" fmla="*/ 0 h 4505124"/>
              <a:gd name="connsiteX0" fmla="*/ 584896 w 3145971"/>
              <a:gd name="connsiteY0" fmla="*/ 0 h 4495664"/>
              <a:gd name="connsiteX1" fmla="*/ 3145971 w 3145971"/>
              <a:gd name="connsiteY1" fmla="*/ 0 h 4495664"/>
              <a:gd name="connsiteX2" fmla="*/ 3145971 w 3145971"/>
              <a:gd name="connsiteY2" fmla="*/ 4495664 h 4495664"/>
              <a:gd name="connsiteX3" fmla="*/ 0 w 3145971"/>
              <a:gd name="connsiteY3" fmla="*/ 4495664 h 4495664"/>
              <a:gd name="connsiteX4" fmla="*/ 584896 w 3145971"/>
              <a:gd name="connsiteY4" fmla="*/ 0 h 4495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45971" h="4495664">
                <a:moveTo>
                  <a:pt x="584896" y="0"/>
                </a:moveTo>
                <a:lnTo>
                  <a:pt x="3145971" y="0"/>
                </a:lnTo>
                <a:lnTo>
                  <a:pt x="3145971" y="4495664"/>
                </a:lnTo>
                <a:lnTo>
                  <a:pt x="0" y="4495664"/>
                </a:lnTo>
                <a:lnTo>
                  <a:pt x="584896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3228962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67102356"/>
      </p:ext>
    </p:extLst>
  </p:cSld>
  <p:clrMapOvr>
    <a:masterClrMapping/>
  </p:clrMapOvr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8BB7D468-ABA1-4DA3-AC12-61796A036550}"/>
              </a:ext>
            </a:extLst>
          </p:cNvPr>
          <p:cNvGrpSpPr/>
          <p:nvPr userDrawn="1"/>
        </p:nvGrpSpPr>
        <p:grpSpPr>
          <a:xfrm>
            <a:off x="5025430" y="1811548"/>
            <a:ext cx="2141139" cy="4273339"/>
            <a:chOff x="8767903" y="321074"/>
            <a:chExt cx="1576880" cy="3147176"/>
          </a:xfrm>
        </p:grpSpPr>
        <p:sp>
          <p:nvSpPr>
            <p:cNvPr id="3" name="Graphic 2">
              <a:extLst>
                <a:ext uri="{FF2B5EF4-FFF2-40B4-BE49-F238E27FC236}">
                  <a16:creationId xmlns:a16="http://schemas.microsoft.com/office/drawing/2014/main" id="{8AAC526D-2A7A-42A9-BE9B-BD1272DA44CD}"/>
                </a:ext>
              </a:extLst>
            </p:cNvPr>
            <p:cNvSpPr/>
            <p:nvPr/>
          </p:nvSpPr>
          <p:spPr>
            <a:xfrm>
              <a:off x="8770344" y="321074"/>
              <a:ext cx="1572693" cy="3147176"/>
            </a:xfrm>
            <a:custGeom>
              <a:avLst/>
              <a:gdLst>
                <a:gd name="connsiteX0" fmla="*/ 2940654 w 3387838"/>
                <a:gd name="connsiteY0" fmla="*/ 6858876 h 6858875"/>
                <a:gd name="connsiteX1" fmla="*/ 447185 w 3387838"/>
                <a:gd name="connsiteY1" fmla="*/ 6858876 h 6858875"/>
                <a:gd name="connsiteX2" fmla="*/ 0 w 3387838"/>
                <a:gd name="connsiteY2" fmla="*/ 6411691 h 6858875"/>
                <a:gd name="connsiteX3" fmla="*/ 0 w 3387838"/>
                <a:gd name="connsiteY3" fmla="*/ 447185 h 6858875"/>
                <a:gd name="connsiteX4" fmla="*/ 447185 w 3387838"/>
                <a:gd name="connsiteY4" fmla="*/ 0 h 6858875"/>
                <a:gd name="connsiteX5" fmla="*/ 2940654 w 3387838"/>
                <a:gd name="connsiteY5" fmla="*/ 0 h 6858875"/>
                <a:gd name="connsiteX6" fmla="*/ 3387838 w 3387838"/>
                <a:gd name="connsiteY6" fmla="*/ 447185 h 6858875"/>
                <a:gd name="connsiteX7" fmla="*/ 3387838 w 3387838"/>
                <a:gd name="connsiteY7" fmla="*/ 6411759 h 6858875"/>
                <a:gd name="connsiteX8" fmla="*/ 2940654 w 3387838"/>
                <a:gd name="connsiteY8" fmla="*/ 6858876 h 6858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87838" h="6858875">
                  <a:moveTo>
                    <a:pt x="2940654" y="6858876"/>
                  </a:moveTo>
                  <a:lnTo>
                    <a:pt x="447185" y="6858876"/>
                  </a:lnTo>
                  <a:cubicBezTo>
                    <a:pt x="200216" y="6858876"/>
                    <a:pt x="0" y="6658660"/>
                    <a:pt x="0" y="6411691"/>
                  </a:cubicBezTo>
                  <a:lnTo>
                    <a:pt x="0" y="447185"/>
                  </a:lnTo>
                  <a:cubicBezTo>
                    <a:pt x="67" y="200216"/>
                    <a:pt x="200216" y="0"/>
                    <a:pt x="447185" y="0"/>
                  </a:cubicBezTo>
                  <a:lnTo>
                    <a:pt x="2940654" y="0"/>
                  </a:lnTo>
                  <a:cubicBezTo>
                    <a:pt x="3187622" y="0"/>
                    <a:pt x="3387838" y="200216"/>
                    <a:pt x="3387838" y="447185"/>
                  </a:cubicBezTo>
                  <a:lnTo>
                    <a:pt x="3387838" y="6411759"/>
                  </a:lnTo>
                  <a:cubicBezTo>
                    <a:pt x="3387771" y="6658660"/>
                    <a:pt x="3187555" y="6858876"/>
                    <a:pt x="2940654" y="6858876"/>
                  </a:cubicBezTo>
                  <a:close/>
                </a:path>
              </a:pathLst>
            </a:custGeom>
            <a:solidFill>
              <a:srgbClr val="D0D4D8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4" name="Graphic 2">
              <a:extLst>
                <a:ext uri="{FF2B5EF4-FFF2-40B4-BE49-F238E27FC236}">
                  <a16:creationId xmlns:a16="http://schemas.microsoft.com/office/drawing/2014/main" id="{2168B064-B9E0-4E3F-B86D-43B4CA5D1C6B}"/>
                </a:ext>
              </a:extLst>
            </p:cNvPr>
            <p:cNvSpPr/>
            <p:nvPr/>
          </p:nvSpPr>
          <p:spPr>
            <a:xfrm>
              <a:off x="8791415" y="337581"/>
              <a:ext cx="1530550" cy="3114132"/>
            </a:xfrm>
            <a:custGeom>
              <a:avLst/>
              <a:gdLst>
                <a:gd name="connsiteX0" fmla="*/ 2858870 w 3305986"/>
                <a:gd name="connsiteY0" fmla="*/ 6786860 h 6786860"/>
                <a:gd name="connsiteX1" fmla="*/ 447185 w 3305986"/>
                <a:gd name="connsiteY1" fmla="*/ 6786860 h 6786860"/>
                <a:gd name="connsiteX2" fmla="*/ 0 w 3305986"/>
                <a:gd name="connsiteY2" fmla="*/ 6339676 h 6786860"/>
                <a:gd name="connsiteX3" fmla="*/ 0 w 3305986"/>
                <a:gd name="connsiteY3" fmla="*/ 447185 h 6786860"/>
                <a:gd name="connsiteX4" fmla="*/ 447185 w 3305986"/>
                <a:gd name="connsiteY4" fmla="*/ 0 h 6786860"/>
                <a:gd name="connsiteX5" fmla="*/ 2858802 w 3305986"/>
                <a:gd name="connsiteY5" fmla="*/ 0 h 6786860"/>
                <a:gd name="connsiteX6" fmla="*/ 3305987 w 3305986"/>
                <a:gd name="connsiteY6" fmla="*/ 447185 h 6786860"/>
                <a:gd name="connsiteX7" fmla="*/ 3305987 w 3305986"/>
                <a:gd name="connsiteY7" fmla="*/ 6339743 h 6786860"/>
                <a:gd name="connsiteX8" fmla="*/ 2858870 w 3305986"/>
                <a:gd name="connsiteY8" fmla="*/ 6786860 h 6786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5986" h="6786860">
                  <a:moveTo>
                    <a:pt x="2858870" y="6786860"/>
                  </a:moveTo>
                  <a:lnTo>
                    <a:pt x="447185" y="6786860"/>
                  </a:lnTo>
                  <a:cubicBezTo>
                    <a:pt x="200216" y="6786860"/>
                    <a:pt x="0" y="6586644"/>
                    <a:pt x="0" y="6339676"/>
                  </a:cubicBezTo>
                  <a:lnTo>
                    <a:pt x="0" y="447185"/>
                  </a:lnTo>
                  <a:cubicBezTo>
                    <a:pt x="0" y="200216"/>
                    <a:pt x="200216" y="0"/>
                    <a:pt x="447185" y="0"/>
                  </a:cubicBezTo>
                  <a:lnTo>
                    <a:pt x="2858802" y="0"/>
                  </a:lnTo>
                  <a:cubicBezTo>
                    <a:pt x="3105771" y="0"/>
                    <a:pt x="3305987" y="200216"/>
                    <a:pt x="3305987" y="447185"/>
                  </a:cubicBezTo>
                  <a:lnTo>
                    <a:pt x="3305987" y="6339743"/>
                  </a:lnTo>
                  <a:cubicBezTo>
                    <a:pt x="3305987" y="6586644"/>
                    <a:pt x="3105771" y="6786860"/>
                    <a:pt x="2858870" y="6786860"/>
                  </a:cubicBezTo>
                  <a:close/>
                </a:path>
              </a:pathLst>
            </a:custGeom>
            <a:solidFill>
              <a:srgbClr val="070808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5" name="Graphic 2">
              <a:extLst>
                <a:ext uri="{FF2B5EF4-FFF2-40B4-BE49-F238E27FC236}">
                  <a16:creationId xmlns:a16="http://schemas.microsoft.com/office/drawing/2014/main" id="{ED46E54B-7F75-457D-9ACB-DB8A6EA35E4B}"/>
                </a:ext>
              </a:extLst>
            </p:cNvPr>
            <p:cNvSpPr/>
            <p:nvPr/>
          </p:nvSpPr>
          <p:spPr>
            <a:xfrm>
              <a:off x="8828208" y="391212"/>
              <a:ext cx="1456965" cy="3006900"/>
            </a:xfrm>
            <a:custGeom>
              <a:avLst/>
              <a:gdLst>
                <a:gd name="connsiteX0" fmla="*/ 2682906 w 3006269"/>
                <a:gd name="connsiteY0" fmla="*/ 0 h 6553162"/>
                <a:gd name="connsiteX1" fmla="*/ 2383121 w 3006269"/>
                <a:gd name="connsiteY1" fmla="*/ 0 h 6553162"/>
                <a:gd name="connsiteX2" fmla="*/ 2355366 w 3006269"/>
                <a:gd name="connsiteY2" fmla="*/ 27755 h 6553162"/>
                <a:gd name="connsiteX3" fmla="*/ 2355366 w 3006269"/>
                <a:gd name="connsiteY3" fmla="*/ 27755 h 6553162"/>
                <a:gd name="connsiteX4" fmla="*/ 2140599 w 3006269"/>
                <a:gd name="connsiteY4" fmla="*/ 242523 h 6553162"/>
                <a:gd name="connsiteX5" fmla="*/ 852197 w 3006269"/>
                <a:gd name="connsiteY5" fmla="*/ 242523 h 6553162"/>
                <a:gd name="connsiteX6" fmla="*/ 637430 w 3006269"/>
                <a:gd name="connsiteY6" fmla="*/ 27755 h 6553162"/>
                <a:gd name="connsiteX7" fmla="*/ 637430 w 3006269"/>
                <a:gd name="connsiteY7" fmla="*/ 27755 h 6553162"/>
                <a:gd name="connsiteX8" fmla="*/ 609675 w 3006269"/>
                <a:gd name="connsiteY8" fmla="*/ 0 h 6553162"/>
                <a:gd name="connsiteX9" fmla="*/ 323363 w 3006269"/>
                <a:gd name="connsiteY9" fmla="*/ 0 h 6553162"/>
                <a:gd name="connsiteX10" fmla="*/ 0 w 3006269"/>
                <a:gd name="connsiteY10" fmla="*/ 323363 h 6553162"/>
                <a:gd name="connsiteX11" fmla="*/ 0 w 3006269"/>
                <a:gd name="connsiteY11" fmla="*/ 6229799 h 6553162"/>
                <a:gd name="connsiteX12" fmla="*/ 323363 w 3006269"/>
                <a:gd name="connsiteY12" fmla="*/ 6553163 h 6553162"/>
                <a:gd name="connsiteX13" fmla="*/ 2682906 w 3006269"/>
                <a:gd name="connsiteY13" fmla="*/ 6553163 h 6553162"/>
                <a:gd name="connsiteX14" fmla="*/ 3006269 w 3006269"/>
                <a:gd name="connsiteY14" fmla="*/ 6229799 h 6553162"/>
                <a:gd name="connsiteX15" fmla="*/ 3006269 w 3006269"/>
                <a:gd name="connsiteY15" fmla="*/ 323363 h 6553162"/>
                <a:gd name="connsiteX16" fmla="*/ 2682906 w 3006269"/>
                <a:gd name="connsiteY16" fmla="*/ 0 h 6553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6269" h="6553162">
                  <a:moveTo>
                    <a:pt x="2682906" y="0"/>
                  </a:moveTo>
                  <a:lnTo>
                    <a:pt x="2383121" y="0"/>
                  </a:lnTo>
                  <a:cubicBezTo>
                    <a:pt x="2367761" y="0"/>
                    <a:pt x="2355366" y="12463"/>
                    <a:pt x="2355366" y="27755"/>
                  </a:cubicBezTo>
                  <a:lnTo>
                    <a:pt x="2355366" y="27755"/>
                  </a:lnTo>
                  <a:cubicBezTo>
                    <a:pt x="2355366" y="146322"/>
                    <a:pt x="2259233" y="242523"/>
                    <a:pt x="2140599" y="242523"/>
                  </a:cubicBezTo>
                  <a:lnTo>
                    <a:pt x="852197" y="242523"/>
                  </a:lnTo>
                  <a:cubicBezTo>
                    <a:pt x="733631" y="242523"/>
                    <a:pt x="637430" y="146389"/>
                    <a:pt x="637430" y="27755"/>
                  </a:cubicBezTo>
                  <a:lnTo>
                    <a:pt x="637430" y="27755"/>
                  </a:lnTo>
                  <a:cubicBezTo>
                    <a:pt x="637430" y="12396"/>
                    <a:pt x="624967" y="0"/>
                    <a:pt x="609675" y="0"/>
                  </a:cubicBezTo>
                  <a:lnTo>
                    <a:pt x="323363" y="0"/>
                  </a:lnTo>
                  <a:cubicBezTo>
                    <a:pt x="144772" y="0"/>
                    <a:pt x="0" y="144773"/>
                    <a:pt x="0" y="323363"/>
                  </a:cubicBezTo>
                  <a:lnTo>
                    <a:pt x="0" y="6229799"/>
                  </a:lnTo>
                  <a:cubicBezTo>
                    <a:pt x="0" y="6408390"/>
                    <a:pt x="144772" y="6553163"/>
                    <a:pt x="323363" y="6553163"/>
                  </a:cubicBezTo>
                  <a:lnTo>
                    <a:pt x="2682906" y="6553163"/>
                  </a:lnTo>
                  <a:cubicBezTo>
                    <a:pt x="2861497" y="6553163"/>
                    <a:pt x="3006269" y="6408390"/>
                    <a:pt x="3006269" y="6229799"/>
                  </a:cubicBezTo>
                  <a:lnTo>
                    <a:pt x="3006269" y="323363"/>
                  </a:lnTo>
                  <a:cubicBezTo>
                    <a:pt x="3006269" y="144773"/>
                    <a:pt x="2861497" y="0"/>
                    <a:pt x="2682906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6" name="Graphic 2">
              <a:extLst>
                <a:ext uri="{FF2B5EF4-FFF2-40B4-BE49-F238E27FC236}">
                  <a16:creationId xmlns:a16="http://schemas.microsoft.com/office/drawing/2014/main" id="{BA45497E-F497-4CDB-AA35-874DCA7EE5F8}"/>
                </a:ext>
              </a:extLst>
            </p:cNvPr>
            <p:cNvSpPr/>
            <p:nvPr/>
          </p:nvSpPr>
          <p:spPr>
            <a:xfrm>
              <a:off x="8768181" y="768762"/>
              <a:ext cx="11004" cy="107231"/>
            </a:xfrm>
            <a:custGeom>
              <a:avLst/>
              <a:gdLst>
                <a:gd name="connsiteX0" fmla="*/ 15158 w 23982"/>
                <a:gd name="connsiteY0" fmla="*/ 233697 h 233697"/>
                <a:gd name="connsiteX1" fmla="*/ 0 w 23982"/>
                <a:gd name="connsiteY1" fmla="*/ 233697 h 233697"/>
                <a:gd name="connsiteX2" fmla="*/ 0 w 23982"/>
                <a:gd name="connsiteY2" fmla="*/ 0 h 233697"/>
                <a:gd name="connsiteX3" fmla="*/ 15158 w 23982"/>
                <a:gd name="connsiteY3" fmla="*/ 0 h 233697"/>
                <a:gd name="connsiteX4" fmla="*/ 23983 w 23982"/>
                <a:gd name="connsiteY4" fmla="*/ 8825 h 233697"/>
                <a:gd name="connsiteX5" fmla="*/ 23983 w 23982"/>
                <a:gd name="connsiteY5" fmla="*/ 224805 h 233697"/>
                <a:gd name="connsiteX6" fmla="*/ 15158 w 23982"/>
                <a:gd name="connsiteY6" fmla="*/ 233697 h 233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982" h="233697">
                  <a:moveTo>
                    <a:pt x="15158" y="233697"/>
                  </a:moveTo>
                  <a:lnTo>
                    <a:pt x="0" y="233697"/>
                  </a:lnTo>
                  <a:lnTo>
                    <a:pt x="0" y="0"/>
                  </a:lnTo>
                  <a:lnTo>
                    <a:pt x="15158" y="0"/>
                  </a:lnTo>
                  <a:cubicBezTo>
                    <a:pt x="20008" y="0"/>
                    <a:pt x="23983" y="3975"/>
                    <a:pt x="23983" y="8825"/>
                  </a:cubicBezTo>
                  <a:lnTo>
                    <a:pt x="23983" y="224805"/>
                  </a:lnTo>
                  <a:cubicBezTo>
                    <a:pt x="23983" y="229723"/>
                    <a:pt x="20008" y="233697"/>
                    <a:pt x="15158" y="233697"/>
                  </a:cubicBezTo>
                  <a:close/>
                </a:path>
              </a:pathLst>
            </a:custGeom>
            <a:solidFill>
              <a:srgbClr val="364551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7" name="Graphic 2">
              <a:extLst>
                <a:ext uri="{FF2B5EF4-FFF2-40B4-BE49-F238E27FC236}">
                  <a16:creationId xmlns:a16="http://schemas.microsoft.com/office/drawing/2014/main" id="{DD30B4CE-F4C0-41A0-9C41-FFA117C0B3A6}"/>
                </a:ext>
              </a:extLst>
            </p:cNvPr>
            <p:cNvSpPr/>
            <p:nvPr/>
          </p:nvSpPr>
          <p:spPr>
            <a:xfrm>
              <a:off x="8768181" y="998836"/>
              <a:ext cx="15362" cy="213875"/>
            </a:xfrm>
            <a:custGeom>
              <a:avLst/>
              <a:gdLst>
                <a:gd name="connsiteX0" fmla="*/ 24656 w 33481"/>
                <a:gd name="connsiteY0" fmla="*/ 466115 h 466115"/>
                <a:gd name="connsiteX1" fmla="*/ 10105 w 33481"/>
                <a:gd name="connsiteY1" fmla="*/ 466115 h 466115"/>
                <a:gd name="connsiteX2" fmla="*/ 0 w 33481"/>
                <a:gd name="connsiteY2" fmla="*/ 456010 h 466115"/>
                <a:gd name="connsiteX3" fmla="*/ 0 w 33481"/>
                <a:gd name="connsiteY3" fmla="*/ 10105 h 466115"/>
                <a:gd name="connsiteX4" fmla="*/ 10105 w 33481"/>
                <a:gd name="connsiteY4" fmla="*/ 0 h 466115"/>
                <a:gd name="connsiteX5" fmla="*/ 24656 w 33481"/>
                <a:gd name="connsiteY5" fmla="*/ 0 h 466115"/>
                <a:gd name="connsiteX6" fmla="*/ 33482 w 33481"/>
                <a:gd name="connsiteY6" fmla="*/ 8825 h 466115"/>
                <a:gd name="connsiteX7" fmla="*/ 33482 w 33481"/>
                <a:gd name="connsiteY7" fmla="*/ 457223 h 466115"/>
                <a:gd name="connsiteX8" fmla="*/ 24656 w 33481"/>
                <a:gd name="connsiteY8" fmla="*/ 466115 h 466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481" h="466115">
                  <a:moveTo>
                    <a:pt x="24656" y="466115"/>
                  </a:moveTo>
                  <a:lnTo>
                    <a:pt x="10105" y="466115"/>
                  </a:lnTo>
                  <a:cubicBezTo>
                    <a:pt x="4514" y="466115"/>
                    <a:pt x="0" y="461601"/>
                    <a:pt x="0" y="456010"/>
                  </a:cubicBezTo>
                  <a:lnTo>
                    <a:pt x="0" y="10105"/>
                  </a:lnTo>
                  <a:cubicBezTo>
                    <a:pt x="0" y="4514"/>
                    <a:pt x="4514" y="0"/>
                    <a:pt x="10105" y="0"/>
                  </a:cubicBezTo>
                  <a:lnTo>
                    <a:pt x="24656" y="0"/>
                  </a:lnTo>
                  <a:cubicBezTo>
                    <a:pt x="29507" y="0"/>
                    <a:pt x="33482" y="3975"/>
                    <a:pt x="33482" y="8825"/>
                  </a:cubicBezTo>
                  <a:lnTo>
                    <a:pt x="33482" y="457223"/>
                  </a:lnTo>
                  <a:cubicBezTo>
                    <a:pt x="33482" y="462140"/>
                    <a:pt x="29507" y="466115"/>
                    <a:pt x="24656" y="466115"/>
                  </a:cubicBezTo>
                  <a:close/>
                </a:path>
              </a:pathLst>
            </a:custGeom>
            <a:solidFill>
              <a:srgbClr val="364551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8" name="Graphic 2">
              <a:extLst>
                <a:ext uri="{FF2B5EF4-FFF2-40B4-BE49-F238E27FC236}">
                  <a16:creationId xmlns:a16="http://schemas.microsoft.com/office/drawing/2014/main" id="{308AB5A1-6055-4196-A98B-BA120E3139D3}"/>
                </a:ext>
              </a:extLst>
            </p:cNvPr>
            <p:cNvSpPr/>
            <p:nvPr/>
          </p:nvSpPr>
          <p:spPr>
            <a:xfrm>
              <a:off x="8768212" y="1014199"/>
              <a:ext cx="8686" cy="179100"/>
            </a:xfrm>
            <a:custGeom>
              <a:avLst/>
              <a:gdLst>
                <a:gd name="connsiteX0" fmla="*/ 17650 w 18930"/>
                <a:gd name="connsiteY0" fmla="*/ 390327 h 390326"/>
                <a:gd name="connsiteX1" fmla="*/ 1886 w 18930"/>
                <a:gd name="connsiteY1" fmla="*/ 390327 h 390326"/>
                <a:gd name="connsiteX2" fmla="*/ 0 w 18930"/>
                <a:gd name="connsiteY2" fmla="*/ 388440 h 390326"/>
                <a:gd name="connsiteX3" fmla="*/ 0 w 18930"/>
                <a:gd name="connsiteY3" fmla="*/ 1886 h 390326"/>
                <a:gd name="connsiteX4" fmla="*/ 1886 w 18930"/>
                <a:gd name="connsiteY4" fmla="*/ 0 h 390326"/>
                <a:gd name="connsiteX5" fmla="*/ 17650 w 18930"/>
                <a:gd name="connsiteY5" fmla="*/ 0 h 390326"/>
                <a:gd name="connsiteX6" fmla="*/ 18930 w 18930"/>
                <a:gd name="connsiteY6" fmla="*/ 1280 h 390326"/>
                <a:gd name="connsiteX7" fmla="*/ 18930 w 18930"/>
                <a:gd name="connsiteY7" fmla="*/ 389047 h 390326"/>
                <a:gd name="connsiteX8" fmla="*/ 17650 w 18930"/>
                <a:gd name="connsiteY8" fmla="*/ 390327 h 390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930" h="390326">
                  <a:moveTo>
                    <a:pt x="17650" y="390327"/>
                  </a:moveTo>
                  <a:lnTo>
                    <a:pt x="1886" y="390327"/>
                  </a:lnTo>
                  <a:cubicBezTo>
                    <a:pt x="808" y="390327"/>
                    <a:pt x="0" y="389451"/>
                    <a:pt x="0" y="388440"/>
                  </a:cubicBezTo>
                  <a:lnTo>
                    <a:pt x="0" y="1886"/>
                  </a:lnTo>
                  <a:cubicBezTo>
                    <a:pt x="0" y="808"/>
                    <a:pt x="876" y="0"/>
                    <a:pt x="1886" y="0"/>
                  </a:cubicBezTo>
                  <a:lnTo>
                    <a:pt x="17650" y="0"/>
                  </a:lnTo>
                  <a:cubicBezTo>
                    <a:pt x="18324" y="0"/>
                    <a:pt x="18930" y="539"/>
                    <a:pt x="18930" y="1280"/>
                  </a:cubicBezTo>
                  <a:lnTo>
                    <a:pt x="18930" y="389047"/>
                  </a:lnTo>
                  <a:cubicBezTo>
                    <a:pt x="18930" y="389788"/>
                    <a:pt x="18324" y="390327"/>
                    <a:pt x="17650" y="390327"/>
                  </a:cubicBezTo>
                  <a:close/>
                </a:path>
              </a:pathLst>
            </a:custGeom>
            <a:solidFill>
              <a:srgbClr val="FAFDFF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9" name="Graphic 2">
              <a:extLst>
                <a:ext uri="{FF2B5EF4-FFF2-40B4-BE49-F238E27FC236}">
                  <a16:creationId xmlns:a16="http://schemas.microsoft.com/office/drawing/2014/main" id="{9C3B811C-8F34-4BB2-B50F-D529A403A36D}"/>
                </a:ext>
              </a:extLst>
            </p:cNvPr>
            <p:cNvSpPr/>
            <p:nvPr/>
          </p:nvSpPr>
          <p:spPr>
            <a:xfrm>
              <a:off x="8767903" y="1284426"/>
              <a:ext cx="15362" cy="213875"/>
            </a:xfrm>
            <a:custGeom>
              <a:avLst/>
              <a:gdLst>
                <a:gd name="connsiteX0" fmla="*/ 24656 w 33481"/>
                <a:gd name="connsiteY0" fmla="*/ 466115 h 466114"/>
                <a:gd name="connsiteX1" fmla="*/ 10105 w 33481"/>
                <a:gd name="connsiteY1" fmla="*/ 466115 h 466114"/>
                <a:gd name="connsiteX2" fmla="*/ 0 w 33481"/>
                <a:gd name="connsiteY2" fmla="*/ 456010 h 466114"/>
                <a:gd name="connsiteX3" fmla="*/ 0 w 33481"/>
                <a:gd name="connsiteY3" fmla="*/ 10105 h 466114"/>
                <a:gd name="connsiteX4" fmla="*/ 10105 w 33481"/>
                <a:gd name="connsiteY4" fmla="*/ 0 h 466114"/>
                <a:gd name="connsiteX5" fmla="*/ 24656 w 33481"/>
                <a:gd name="connsiteY5" fmla="*/ 0 h 466114"/>
                <a:gd name="connsiteX6" fmla="*/ 33482 w 33481"/>
                <a:gd name="connsiteY6" fmla="*/ 8825 h 466114"/>
                <a:gd name="connsiteX7" fmla="*/ 33482 w 33481"/>
                <a:gd name="connsiteY7" fmla="*/ 457222 h 466114"/>
                <a:gd name="connsiteX8" fmla="*/ 24656 w 33481"/>
                <a:gd name="connsiteY8" fmla="*/ 466115 h 46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481" h="466114">
                  <a:moveTo>
                    <a:pt x="24656" y="466115"/>
                  </a:moveTo>
                  <a:lnTo>
                    <a:pt x="10105" y="466115"/>
                  </a:lnTo>
                  <a:cubicBezTo>
                    <a:pt x="4514" y="466115"/>
                    <a:pt x="0" y="461601"/>
                    <a:pt x="0" y="456010"/>
                  </a:cubicBezTo>
                  <a:lnTo>
                    <a:pt x="0" y="10105"/>
                  </a:lnTo>
                  <a:cubicBezTo>
                    <a:pt x="0" y="4514"/>
                    <a:pt x="4514" y="0"/>
                    <a:pt x="10105" y="0"/>
                  </a:cubicBezTo>
                  <a:lnTo>
                    <a:pt x="24656" y="0"/>
                  </a:lnTo>
                  <a:cubicBezTo>
                    <a:pt x="29507" y="0"/>
                    <a:pt x="33482" y="3975"/>
                    <a:pt x="33482" y="8825"/>
                  </a:cubicBezTo>
                  <a:lnTo>
                    <a:pt x="33482" y="457222"/>
                  </a:lnTo>
                  <a:cubicBezTo>
                    <a:pt x="33482" y="462208"/>
                    <a:pt x="29507" y="466115"/>
                    <a:pt x="24656" y="466115"/>
                  </a:cubicBezTo>
                  <a:close/>
                </a:path>
              </a:pathLst>
            </a:custGeom>
            <a:solidFill>
              <a:srgbClr val="364551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0" name="Graphic 2">
              <a:extLst>
                <a:ext uri="{FF2B5EF4-FFF2-40B4-BE49-F238E27FC236}">
                  <a16:creationId xmlns:a16="http://schemas.microsoft.com/office/drawing/2014/main" id="{0A5AFE8D-B635-4DA2-B03A-E0E1FC6B7579}"/>
                </a:ext>
              </a:extLst>
            </p:cNvPr>
            <p:cNvSpPr/>
            <p:nvPr/>
          </p:nvSpPr>
          <p:spPr>
            <a:xfrm>
              <a:off x="8767903" y="1299789"/>
              <a:ext cx="8686" cy="179100"/>
            </a:xfrm>
            <a:custGeom>
              <a:avLst/>
              <a:gdLst>
                <a:gd name="connsiteX0" fmla="*/ 17718 w 18930"/>
                <a:gd name="connsiteY0" fmla="*/ 390327 h 390326"/>
                <a:gd name="connsiteX1" fmla="*/ 1886 w 18930"/>
                <a:gd name="connsiteY1" fmla="*/ 390327 h 390326"/>
                <a:gd name="connsiteX2" fmla="*/ 0 w 18930"/>
                <a:gd name="connsiteY2" fmla="*/ 388440 h 390326"/>
                <a:gd name="connsiteX3" fmla="*/ 0 w 18930"/>
                <a:gd name="connsiteY3" fmla="*/ 1886 h 390326"/>
                <a:gd name="connsiteX4" fmla="*/ 1886 w 18930"/>
                <a:gd name="connsiteY4" fmla="*/ 0 h 390326"/>
                <a:gd name="connsiteX5" fmla="*/ 17650 w 18930"/>
                <a:gd name="connsiteY5" fmla="*/ 0 h 390326"/>
                <a:gd name="connsiteX6" fmla="*/ 18930 w 18930"/>
                <a:gd name="connsiteY6" fmla="*/ 1280 h 390326"/>
                <a:gd name="connsiteX7" fmla="*/ 18930 w 18930"/>
                <a:gd name="connsiteY7" fmla="*/ 389047 h 390326"/>
                <a:gd name="connsiteX8" fmla="*/ 17718 w 18930"/>
                <a:gd name="connsiteY8" fmla="*/ 390327 h 390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930" h="390326">
                  <a:moveTo>
                    <a:pt x="17718" y="390327"/>
                  </a:moveTo>
                  <a:lnTo>
                    <a:pt x="1886" y="390327"/>
                  </a:lnTo>
                  <a:cubicBezTo>
                    <a:pt x="808" y="390327"/>
                    <a:pt x="0" y="389451"/>
                    <a:pt x="0" y="388440"/>
                  </a:cubicBezTo>
                  <a:lnTo>
                    <a:pt x="0" y="1886"/>
                  </a:lnTo>
                  <a:cubicBezTo>
                    <a:pt x="0" y="808"/>
                    <a:pt x="876" y="0"/>
                    <a:pt x="1886" y="0"/>
                  </a:cubicBezTo>
                  <a:lnTo>
                    <a:pt x="17650" y="0"/>
                  </a:lnTo>
                  <a:cubicBezTo>
                    <a:pt x="18324" y="0"/>
                    <a:pt x="18930" y="539"/>
                    <a:pt x="18930" y="1280"/>
                  </a:cubicBezTo>
                  <a:lnTo>
                    <a:pt x="18930" y="389047"/>
                  </a:lnTo>
                  <a:cubicBezTo>
                    <a:pt x="18930" y="389788"/>
                    <a:pt x="18391" y="390327"/>
                    <a:pt x="17718" y="390327"/>
                  </a:cubicBezTo>
                  <a:close/>
                </a:path>
              </a:pathLst>
            </a:custGeom>
            <a:solidFill>
              <a:srgbClr val="FAFDFF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1" name="Graphic 2">
              <a:extLst>
                <a:ext uri="{FF2B5EF4-FFF2-40B4-BE49-F238E27FC236}">
                  <a16:creationId xmlns:a16="http://schemas.microsoft.com/office/drawing/2014/main" id="{590C149C-2122-41E1-95F8-59B92706F501}"/>
                </a:ext>
              </a:extLst>
            </p:cNvPr>
            <p:cNvSpPr/>
            <p:nvPr/>
          </p:nvSpPr>
          <p:spPr>
            <a:xfrm>
              <a:off x="10329421" y="1070581"/>
              <a:ext cx="15362" cy="346145"/>
            </a:xfrm>
            <a:custGeom>
              <a:avLst/>
              <a:gdLst>
                <a:gd name="connsiteX0" fmla="*/ 24656 w 33481"/>
                <a:gd name="connsiteY0" fmla="*/ 754380 h 754380"/>
                <a:gd name="connsiteX1" fmla="*/ 10105 w 33481"/>
                <a:gd name="connsiteY1" fmla="*/ 754380 h 754380"/>
                <a:gd name="connsiteX2" fmla="*/ 0 w 33481"/>
                <a:gd name="connsiteY2" fmla="*/ 744275 h 754380"/>
                <a:gd name="connsiteX3" fmla="*/ 0 w 33481"/>
                <a:gd name="connsiteY3" fmla="*/ 10105 h 754380"/>
                <a:gd name="connsiteX4" fmla="*/ 10105 w 33481"/>
                <a:gd name="connsiteY4" fmla="*/ 0 h 754380"/>
                <a:gd name="connsiteX5" fmla="*/ 24656 w 33481"/>
                <a:gd name="connsiteY5" fmla="*/ 0 h 754380"/>
                <a:gd name="connsiteX6" fmla="*/ 33482 w 33481"/>
                <a:gd name="connsiteY6" fmla="*/ 8825 h 754380"/>
                <a:gd name="connsiteX7" fmla="*/ 33482 w 33481"/>
                <a:gd name="connsiteY7" fmla="*/ 745555 h 754380"/>
                <a:gd name="connsiteX8" fmla="*/ 24656 w 33481"/>
                <a:gd name="connsiteY8" fmla="*/ 754380 h 7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481" h="754380">
                  <a:moveTo>
                    <a:pt x="24656" y="754380"/>
                  </a:moveTo>
                  <a:lnTo>
                    <a:pt x="10105" y="754380"/>
                  </a:lnTo>
                  <a:cubicBezTo>
                    <a:pt x="4514" y="754380"/>
                    <a:pt x="0" y="749866"/>
                    <a:pt x="0" y="744275"/>
                  </a:cubicBezTo>
                  <a:lnTo>
                    <a:pt x="0" y="10105"/>
                  </a:lnTo>
                  <a:cubicBezTo>
                    <a:pt x="0" y="4514"/>
                    <a:pt x="4514" y="0"/>
                    <a:pt x="10105" y="0"/>
                  </a:cubicBezTo>
                  <a:lnTo>
                    <a:pt x="24656" y="0"/>
                  </a:lnTo>
                  <a:cubicBezTo>
                    <a:pt x="29507" y="0"/>
                    <a:pt x="33482" y="3975"/>
                    <a:pt x="33482" y="8825"/>
                  </a:cubicBezTo>
                  <a:lnTo>
                    <a:pt x="33482" y="745555"/>
                  </a:lnTo>
                  <a:cubicBezTo>
                    <a:pt x="33482" y="750405"/>
                    <a:pt x="29507" y="754380"/>
                    <a:pt x="24656" y="754380"/>
                  </a:cubicBezTo>
                  <a:close/>
                </a:path>
              </a:pathLst>
            </a:custGeom>
            <a:solidFill>
              <a:srgbClr val="8A9096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2" name="Graphic 2">
              <a:extLst>
                <a:ext uri="{FF2B5EF4-FFF2-40B4-BE49-F238E27FC236}">
                  <a16:creationId xmlns:a16="http://schemas.microsoft.com/office/drawing/2014/main" id="{06777F74-ABC4-4E87-9B0E-B639F57610F7}"/>
                </a:ext>
              </a:extLst>
            </p:cNvPr>
            <p:cNvSpPr/>
            <p:nvPr/>
          </p:nvSpPr>
          <p:spPr>
            <a:xfrm>
              <a:off x="10336097" y="1095464"/>
              <a:ext cx="8686" cy="289856"/>
            </a:xfrm>
            <a:custGeom>
              <a:avLst/>
              <a:gdLst>
                <a:gd name="connsiteX0" fmla="*/ 17650 w 18930"/>
                <a:gd name="connsiteY0" fmla="*/ 631704 h 631704"/>
                <a:gd name="connsiteX1" fmla="*/ 1886 w 18930"/>
                <a:gd name="connsiteY1" fmla="*/ 631704 h 631704"/>
                <a:gd name="connsiteX2" fmla="*/ 0 w 18930"/>
                <a:gd name="connsiteY2" fmla="*/ 629818 h 631704"/>
                <a:gd name="connsiteX3" fmla="*/ 0 w 18930"/>
                <a:gd name="connsiteY3" fmla="*/ 1886 h 631704"/>
                <a:gd name="connsiteX4" fmla="*/ 1886 w 18930"/>
                <a:gd name="connsiteY4" fmla="*/ 0 h 631704"/>
                <a:gd name="connsiteX5" fmla="*/ 17650 w 18930"/>
                <a:gd name="connsiteY5" fmla="*/ 0 h 631704"/>
                <a:gd name="connsiteX6" fmla="*/ 18930 w 18930"/>
                <a:gd name="connsiteY6" fmla="*/ 1280 h 631704"/>
                <a:gd name="connsiteX7" fmla="*/ 18930 w 18930"/>
                <a:gd name="connsiteY7" fmla="*/ 630491 h 631704"/>
                <a:gd name="connsiteX8" fmla="*/ 17650 w 18930"/>
                <a:gd name="connsiteY8" fmla="*/ 631704 h 631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930" h="631704">
                  <a:moveTo>
                    <a:pt x="17650" y="631704"/>
                  </a:moveTo>
                  <a:lnTo>
                    <a:pt x="1886" y="631704"/>
                  </a:lnTo>
                  <a:cubicBezTo>
                    <a:pt x="808" y="631704"/>
                    <a:pt x="0" y="630828"/>
                    <a:pt x="0" y="629818"/>
                  </a:cubicBezTo>
                  <a:lnTo>
                    <a:pt x="0" y="1886"/>
                  </a:lnTo>
                  <a:cubicBezTo>
                    <a:pt x="0" y="808"/>
                    <a:pt x="876" y="0"/>
                    <a:pt x="1886" y="0"/>
                  </a:cubicBezTo>
                  <a:lnTo>
                    <a:pt x="17650" y="0"/>
                  </a:lnTo>
                  <a:cubicBezTo>
                    <a:pt x="18324" y="0"/>
                    <a:pt x="18930" y="539"/>
                    <a:pt x="18930" y="1280"/>
                  </a:cubicBezTo>
                  <a:lnTo>
                    <a:pt x="18930" y="630491"/>
                  </a:lnTo>
                  <a:cubicBezTo>
                    <a:pt x="18863" y="631098"/>
                    <a:pt x="18324" y="631704"/>
                    <a:pt x="17650" y="631704"/>
                  </a:cubicBezTo>
                  <a:close/>
                </a:path>
              </a:pathLst>
            </a:custGeom>
            <a:solidFill>
              <a:srgbClr val="4A4C4D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3" name="Graphic 2">
              <a:extLst>
                <a:ext uri="{FF2B5EF4-FFF2-40B4-BE49-F238E27FC236}">
                  <a16:creationId xmlns:a16="http://schemas.microsoft.com/office/drawing/2014/main" id="{5F135457-EB1C-4597-89CF-6B7F15B0F465}"/>
                </a:ext>
              </a:extLst>
            </p:cNvPr>
            <p:cNvSpPr/>
            <p:nvPr/>
          </p:nvSpPr>
          <p:spPr>
            <a:xfrm>
              <a:off x="10332357" y="1794710"/>
              <a:ext cx="12426" cy="237214"/>
            </a:xfrm>
            <a:custGeom>
              <a:avLst/>
              <a:gdLst>
                <a:gd name="connsiteX0" fmla="*/ 18257 w 27081"/>
                <a:gd name="connsiteY0" fmla="*/ 516977 h 516977"/>
                <a:gd name="connsiteX1" fmla="*/ 10105 w 27081"/>
                <a:gd name="connsiteY1" fmla="*/ 516977 h 516977"/>
                <a:gd name="connsiteX2" fmla="*/ 0 w 27081"/>
                <a:gd name="connsiteY2" fmla="*/ 506872 h 516977"/>
                <a:gd name="connsiteX3" fmla="*/ 0 w 27081"/>
                <a:gd name="connsiteY3" fmla="*/ 10105 h 516977"/>
                <a:gd name="connsiteX4" fmla="*/ 10105 w 27081"/>
                <a:gd name="connsiteY4" fmla="*/ 0 h 516977"/>
                <a:gd name="connsiteX5" fmla="*/ 18257 w 27081"/>
                <a:gd name="connsiteY5" fmla="*/ 0 h 516977"/>
                <a:gd name="connsiteX6" fmla="*/ 27082 w 27081"/>
                <a:gd name="connsiteY6" fmla="*/ 8825 h 516977"/>
                <a:gd name="connsiteX7" fmla="*/ 27082 w 27081"/>
                <a:gd name="connsiteY7" fmla="*/ 508152 h 516977"/>
                <a:gd name="connsiteX8" fmla="*/ 18257 w 27081"/>
                <a:gd name="connsiteY8" fmla="*/ 516977 h 516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081" h="516977">
                  <a:moveTo>
                    <a:pt x="18257" y="516977"/>
                  </a:moveTo>
                  <a:lnTo>
                    <a:pt x="10105" y="516977"/>
                  </a:lnTo>
                  <a:cubicBezTo>
                    <a:pt x="4514" y="516977"/>
                    <a:pt x="0" y="512464"/>
                    <a:pt x="0" y="506872"/>
                  </a:cubicBezTo>
                  <a:lnTo>
                    <a:pt x="0" y="10105"/>
                  </a:lnTo>
                  <a:cubicBezTo>
                    <a:pt x="0" y="4514"/>
                    <a:pt x="4514" y="0"/>
                    <a:pt x="10105" y="0"/>
                  </a:cubicBezTo>
                  <a:lnTo>
                    <a:pt x="18257" y="0"/>
                  </a:lnTo>
                  <a:cubicBezTo>
                    <a:pt x="23107" y="0"/>
                    <a:pt x="27082" y="3975"/>
                    <a:pt x="27082" y="8825"/>
                  </a:cubicBezTo>
                  <a:lnTo>
                    <a:pt x="27082" y="508152"/>
                  </a:lnTo>
                  <a:cubicBezTo>
                    <a:pt x="27082" y="513003"/>
                    <a:pt x="23107" y="516977"/>
                    <a:pt x="18257" y="516977"/>
                  </a:cubicBezTo>
                  <a:close/>
                </a:path>
              </a:pathLst>
            </a:custGeom>
            <a:solidFill>
              <a:srgbClr val="8A9096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4" name="Graphic 2">
              <a:extLst>
                <a:ext uri="{FF2B5EF4-FFF2-40B4-BE49-F238E27FC236}">
                  <a16:creationId xmlns:a16="http://schemas.microsoft.com/office/drawing/2014/main" id="{4D96FA4B-753E-47DC-9DF6-A6E1E7A44562}"/>
                </a:ext>
              </a:extLst>
            </p:cNvPr>
            <p:cNvSpPr/>
            <p:nvPr/>
          </p:nvSpPr>
          <p:spPr>
            <a:xfrm>
              <a:off x="10337736" y="1811742"/>
              <a:ext cx="7047" cy="198636"/>
            </a:xfrm>
            <a:custGeom>
              <a:avLst/>
              <a:gdLst>
                <a:gd name="connsiteX0" fmla="*/ 14080 w 15359"/>
                <a:gd name="connsiteY0" fmla="*/ 432903 h 432902"/>
                <a:gd name="connsiteX1" fmla="*/ 1886 w 15359"/>
                <a:gd name="connsiteY1" fmla="*/ 432903 h 432902"/>
                <a:gd name="connsiteX2" fmla="*/ 0 w 15359"/>
                <a:gd name="connsiteY2" fmla="*/ 431016 h 432902"/>
                <a:gd name="connsiteX3" fmla="*/ 0 w 15359"/>
                <a:gd name="connsiteY3" fmla="*/ 1886 h 432902"/>
                <a:gd name="connsiteX4" fmla="*/ 1886 w 15359"/>
                <a:gd name="connsiteY4" fmla="*/ 0 h 432902"/>
                <a:gd name="connsiteX5" fmla="*/ 14080 w 15359"/>
                <a:gd name="connsiteY5" fmla="*/ 0 h 432902"/>
                <a:gd name="connsiteX6" fmla="*/ 15360 w 15359"/>
                <a:gd name="connsiteY6" fmla="*/ 1280 h 432902"/>
                <a:gd name="connsiteX7" fmla="*/ 15360 w 15359"/>
                <a:gd name="connsiteY7" fmla="*/ 431690 h 432902"/>
                <a:gd name="connsiteX8" fmla="*/ 14080 w 15359"/>
                <a:gd name="connsiteY8" fmla="*/ 432903 h 432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59" h="432902">
                  <a:moveTo>
                    <a:pt x="14080" y="432903"/>
                  </a:moveTo>
                  <a:lnTo>
                    <a:pt x="1886" y="432903"/>
                  </a:lnTo>
                  <a:cubicBezTo>
                    <a:pt x="808" y="432903"/>
                    <a:pt x="0" y="432027"/>
                    <a:pt x="0" y="431016"/>
                  </a:cubicBezTo>
                  <a:lnTo>
                    <a:pt x="0" y="1886"/>
                  </a:lnTo>
                  <a:cubicBezTo>
                    <a:pt x="0" y="808"/>
                    <a:pt x="876" y="0"/>
                    <a:pt x="1886" y="0"/>
                  </a:cubicBezTo>
                  <a:lnTo>
                    <a:pt x="14080" y="0"/>
                  </a:lnTo>
                  <a:cubicBezTo>
                    <a:pt x="14753" y="0"/>
                    <a:pt x="15360" y="539"/>
                    <a:pt x="15360" y="1280"/>
                  </a:cubicBezTo>
                  <a:lnTo>
                    <a:pt x="15360" y="431690"/>
                  </a:lnTo>
                  <a:cubicBezTo>
                    <a:pt x="15360" y="432364"/>
                    <a:pt x="14821" y="432903"/>
                    <a:pt x="14080" y="432903"/>
                  </a:cubicBezTo>
                  <a:close/>
                </a:path>
              </a:pathLst>
            </a:custGeom>
            <a:solidFill>
              <a:srgbClr val="4A4C4D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77CA6C24-0EB8-4FE6-9337-DD83252F555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814828" y="385879"/>
              <a:ext cx="73152" cy="73152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1FF4FA60-CCB7-4779-844C-DABAA7A29EB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819400" y="390451"/>
              <a:ext cx="64008" cy="64008"/>
            </a:xfrm>
            <a:prstGeom prst="ellipse">
              <a:avLst/>
            </a:prstGeom>
            <a:solidFill>
              <a:srgbClr val="070808"/>
            </a:solidFill>
            <a:ln w="6728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7110BBBE-8A59-4105-ABCD-95E30AFE29F2}"/>
                </a:ext>
              </a:extLst>
            </p:cNvPr>
            <p:cNvSpPr/>
            <p:nvPr/>
          </p:nvSpPr>
          <p:spPr>
            <a:xfrm>
              <a:off x="9835585" y="406636"/>
              <a:ext cx="31638" cy="31638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6728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CB81DCB9-389F-46AD-851C-0E6F1FCAA117}"/>
                </a:ext>
              </a:extLst>
            </p:cNvPr>
            <p:cNvSpPr/>
            <p:nvPr/>
          </p:nvSpPr>
          <p:spPr>
            <a:xfrm>
              <a:off x="9843013" y="414064"/>
              <a:ext cx="16783" cy="16783"/>
            </a:xfrm>
            <a:prstGeom prst="ellipse">
              <a:avLst/>
            </a:prstGeom>
            <a:solidFill>
              <a:srgbClr val="081422"/>
            </a:solidFill>
            <a:ln w="6728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9" name="Graphic 2">
              <a:extLst>
                <a:ext uri="{FF2B5EF4-FFF2-40B4-BE49-F238E27FC236}">
                  <a16:creationId xmlns:a16="http://schemas.microsoft.com/office/drawing/2014/main" id="{23DD4EBE-4ACC-43BB-9F4E-D49137A3D189}"/>
                </a:ext>
              </a:extLst>
            </p:cNvPr>
            <p:cNvSpPr/>
            <p:nvPr userDrawn="1"/>
          </p:nvSpPr>
          <p:spPr>
            <a:xfrm flipH="1">
              <a:off x="8769273" y="781546"/>
              <a:ext cx="5842" cy="81663"/>
            </a:xfrm>
            <a:custGeom>
              <a:avLst/>
              <a:gdLst>
                <a:gd name="connsiteX0" fmla="*/ 17650 w 18930"/>
                <a:gd name="connsiteY0" fmla="*/ 390327 h 390326"/>
                <a:gd name="connsiteX1" fmla="*/ 1886 w 18930"/>
                <a:gd name="connsiteY1" fmla="*/ 390327 h 390326"/>
                <a:gd name="connsiteX2" fmla="*/ 0 w 18930"/>
                <a:gd name="connsiteY2" fmla="*/ 388440 h 390326"/>
                <a:gd name="connsiteX3" fmla="*/ 0 w 18930"/>
                <a:gd name="connsiteY3" fmla="*/ 1886 h 390326"/>
                <a:gd name="connsiteX4" fmla="*/ 1886 w 18930"/>
                <a:gd name="connsiteY4" fmla="*/ 0 h 390326"/>
                <a:gd name="connsiteX5" fmla="*/ 17650 w 18930"/>
                <a:gd name="connsiteY5" fmla="*/ 0 h 390326"/>
                <a:gd name="connsiteX6" fmla="*/ 18930 w 18930"/>
                <a:gd name="connsiteY6" fmla="*/ 1280 h 390326"/>
                <a:gd name="connsiteX7" fmla="*/ 18930 w 18930"/>
                <a:gd name="connsiteY7" fmla="*/ 389047 h 390326"/>
                <a:gd name="connsiteX8" fmla="*/ 17650 w 18930"/>
                <a:gd name="connsiteY8" fmla="*/ 390327 h 390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930" h="390326">
                  <a:moveTo>
                    <a:pt x="17650" y="390327"/>
                  </a:moveTo>
                  <a:lnTo>
                    <a:pt x="1886" y="390327"/>
                  </a:lnTo>
                  <a:cubicBezTo>
                    <a:pt x="808" y="390327"/>
                    <a:pt x="0" y="389451"/>
                    <a:pt x="0" y="388440"/>
                  </a:cubicBezTo>
                  <a:lnTo>
                    <a:pt x="0" y="1886"/>
                  </a:lnTo>
                  <a:cubicBezTo>
                    <a:pt x="0" y="808"/>
                    <a:pt x="876" y="0"/>
                    <a:pt x="1886" y="0"/>
                  </a:cubicBezTo>
                  <a:lnTo>
                    <a:pt x="17650" y="0"/>
                  </a:lnTo>
                  <a:cubicBezTo>
                    <a:pt x="18324" y="0"/>
                    <a:pt x="18930" y="539"/>
                    <a:pt x="18930" y="1280"/>
                  </a:cubicBezTo>
                  <a:lnTo>
                    <a:pt x="18930" y="389047"/>
                  </a:lnTo>
                  <a:cubicBezTo>
                    <a:pt x="18930" y="389788"/>
                    <a:pt x="18324" y="390327"/>
                    <a:pt x="17650" y="390327"/>
                  </a:cubicBezTo>
                  <a:close/>
                </a:path>
              </a:pathLst>
            </a:custGeom>
            <a:solidFill>
              <a:srgbClr val="FAFDFF"/>
            </a:solidFill>
            <a:ln w="672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3160E3F1-06FD-477D-9A10-DAC162F1E43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7FC81DCB-DB21-4BAA-B204-B77D940CD00D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5114617" y="1910281"/>
            <a:ext cx="1978315" cy="4082869"/>
          </a:xfrm>
          <a:custGeom>
            <a:avLst/>
            <a:gdLst>
              <a:gd name="connsiteX0" fmla="*/ 212793 w 1978315"/>
              <a:gd name="connsiteY0" fmla="*/ 0 h 4082869"/>
              <a:gd name="connsiteX1" fmla="*/ 401205 w 1978315"/>
              <a:gd name="connsiteY1" fmla="*/ 0 h 4082869"/>
              <a:gd name="connsiteX2" fmla="*/ 419469 w 1978315"/>
              <a:gd name="connsiteY2" fmla="*/ 17293 h 4082869"/>
              <a:gd name="connsiteX3" fmla="*/ 560800 w 1978315"/>
              <a:gd name="connsiteY3" fmla="*/ 151101 h 4082869"/>
              <a:gd name="connsiteX4" fmla="*/ 1408650 w 1978315"/>
              <a:gd name="connsiteY4" fmla="*/ 151101 h 4082869"/>
              <a:gd name="connsiteX5" fmla="*/ 1549980 w 1978315"/>
              <a:gd name="connsiteY5" fmla="*/ 17293 h 4082869"/>
              <a:gd name="connsiteX6" fmla="*/ 1568244 w 1978315"/>
              <a:gd name="connsiteY6" fmla="*/ 0 h 4082869"/>
              <a:gd name="connsiteX7" fmla="*/ 1765522 w 1978315"/>
              <a:gd name="connsiteY7" fmla="*/ 0 h 4082869"/>
              <a:gd name="connsiteX8" fmla="*/ 1978315 w 1978315"/>
              <a:gd name="connsiteY8" fmla="*/ 201468 h 4082869"/>
              <a:gd name="connsiteX9" fmla="*/ 1978315 w 1978315"/>
              <a:gd name="connsiteY9" fmla="*/ 3881401 h 4082869"/>
              <a:gd name="connsiteX10" fmla="*/ 1765522 w 1978315"/>
              <a:gd name="connsiteY10" fmla="*/ 4082869 h 4082869"/>
              <a:gd name="connsiteX11" fmla="*/ 212793 w 1978315"/>
              <a:gd name="connsiteY11" fmla="*/ 4082869 h 4082869"/>
              <a:gd name="connsiteX12" fmla="*/ 0 w 1978315"/>
              <a:gd name="connsiteY12" fmla="*/ 3881401 h 4082869"/>
              <a:gd name="connsiteX13" fmla="*/ 0 w 1978315"/>
              <a:gd name="connsiteY13" fmla="*/ 201468 h 4082869"/>
              <a:gd name="connsiteX14" fmla="*/ 212793 w 1978315"/>
              <a:gd name="connsiteY14" fmla="*/ 0 h 4082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978315" h="4082869">
                <a:moveTo>
                  <a:pt x="212793" y="0"/>
                </a:moveTo>
                <a:lnTo>
                  <a:pt x="401205" y="0"/>
                </a:lnTo>
                <a:cubicBezTo>
                  <a:pt x="411268" y="0"/>
                  <a:pt x="419469" y="7723"/>
                  <a:pt x="419469" y="17293"/>
                </a:cubicBezTo>
                <a:cubicBezTo>
                  <a:pt x="419469" y="91206"/>
                  <a:pt x="482776" y="151101"/>
                  <a:pt x="560800" y="151101"/>
                </a:cubicBezTo>
                <a:lnTo>
                  <a:pt x="1408650" y="151101"/>
                </a:lnTo>
                <a:cubicBezTo>
                  <a:pt x="1486718" y="151101"/>
                  <a:pt x="1549980" y="91164"/>
                  <a:pt x="1549980" y="17293"/>
                </a:cubicBezTo>
                <a:cubicBezTo>
                  <a:pt x="1549980" y="7765"/>
                  <a:pt x="1558137" y="0"/>
                  <a:pt x="1568244" y="0"/>
                </a:cubicBezTo>
                <a:lnTo>
                  <a:pt x="1765522" y="0"/>
                </a:lnTo>
                <a:cubicBezTo>
                  <a:pt x="1883046" y="0"/>
                  <a:pt x="1978315" y="90199"/>
                  <a:pt x="1978315" y="201468"/>
                </a:cubicBezTo>
                <a:lnTo>
                  <a:pt x="1978315" y="3881401"/>
                </a:lnTo>
                <a:cubicBezTo>
                  <a:pt x="1978315" y="3992670"/>
                  <a:pt x="1883046" y="4082869"/>
                  <a:pt x="1765522" y="4082869"/>
                </a:cubicBezTo>
                <a:lnTo>
                  <a:pt x="212793" y="4082869"/>
                </a:lnTo>
                <a:cubicBezTo>
                  <a:pt x="95269" y="4082869"/>
                  <a:pt x="0" y="3992670"/>
                  <a:pt x="0" y="3881401"/>
                </a:cubicBezTo>
                <a:lnTo>
                  <a:pt x="0" y="201468"/>
                </a:lnTo>
                <a:cubicBezTo>
                  <a:pt x="0" y="90199"/>
                  <a:pt x="95269" y="0"/>
                  <a:pt x="212793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6916CF46-488F-4FE9-AC4F-77C801637CC9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7433765" y="1927727"/>
            <a:ext cx="1978315" cy="408286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D300018D-2AC9-4C33-A2A4-14E16B23CF56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9687580" y="1927727"/>
            <a:ext cx="1978315" cy="408286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083A6509-CC82-452F-A286-7F70AAC68998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517800" y="1899542"/>
            <a:ext cx="1978315" cy="408286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D913B264-7134-4405-93DF-EA96EEC4F27F}"/>
              </a:ext>
            </a:extLst>
          </p:cNvPr>
          <p:cNvSpPr>
            <a:spLocks noGrp="1"/>
          </p:cNvSpPr>
          <p:nvPr>
            <p:ph type="pic" idx="17" hasCustomPrompt="1"/>
          </p:nvPr>
        </p:nvSpPr>
        <p:spPr>
          <a:xfrm>
            <a:off x="2771615" y="1899542"/>
            <a:ext cx="1978315" cy="408286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421930865"/>
      </p:ext>
    </p:extLst>
  </p:cSld>
  <p:clrMapOvr>
    <a:masterClrMapping/>
  </p:clrMapOvr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30026895"/>
      </p:ext>
    </p:extLst>
  </p:cSld>
  <p:clrMapOvr>
    <a:masterClrMapping/>
  </p:clrMapOvr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BDC57578-EF98-4A57-8AF7-1C7CC48D72AC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7843736" y="0"/>
            <a:ext cx="4348264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591243879"/>
      </p:ext>
    </p:extLst>
  </p:cSld>
  <p:clrMapOvr>
    <a:masterClrMapping/>
  </p:clrMapOvr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90557958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1474268419"/>
      </p:ext>
    </p:extLst>
  </p:cSld>
  <p:clrMapOvr>
    <a:masterClrMapping/>
  </p:clrMapOvr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4E394D49-183A-4365-96D6-B33C07985F6A}"/>
              </a:ext>
            </a:extLst>
          </p:cNvPr>
          <p:cNvGrpSpPr/>
          <p:nvPr userDrawn="1"/>
        </p:nvGrpSpPr>
        <p:grpSpPr>
          <a:xfrm>
            <a:off x="580088" y="2381012"/>
            <a:ext cx="5265908" cy="2893260"/>
            <a:chOff x="-548507" y="477868"/>
            <a:chExt cx="11570449" cy="6357177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C6771F85-DDF8-4764-8B76-1D77A9550D2A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F734D713-E6C3-4764-B335-9D9AF5B0E6B9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5F8FA88E-FF89-425A-9014-08212454B1FB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9E4D8639-EB76-4FF7-9267-DDC1B5D2BE06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8A9574EA-2C25-4B0D-999B-2710CFA14841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9057BF4F-66F9-4E51-A539-A4891B1E9A0E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13" name="Rectangle: Rounded Corners 12">
                <a:extLst>
                  <a:ext uri="{FF2B5EF4-FFF2-40B4-BE49-F238E27FC236}">
                    <a16:creationId xmlns:a16="http://schemas.microsoft.com/office/drawing/2014/main" id="{3C320298-1486-4E7C-AC6C-8F11EB94FB8F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4" name="Rectangle: Rounded Corners 13">
                <a:extLst>
                  <a:ext uri="{FF2B5EF4-FFF2-40B4-BE49-F238E27FC236}">
                    <a16:creationId xmlns:a16="http://schemas.microsoft.com/office/drawing/2014/main" id="{F127145D-AAD2-47C1-A972-A3B974161EF0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525E6DA8-84C4-4E2F-B213-4F858F59A4ED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11" name="Rectangle: Rounded Corners 10">
                <a:extLst>
                  <a:ext uri="{FF2B5EF4-FFF2-40B4-BE49-F238E27FC236}">
                    <a16:creationId xmlns:a16="http://schemas.microsoft.com/office/drawing/2014/main" id="{577075A0-712D-4531-BBC9-3EC543786C7A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2" name="Rectangle: Rounded Corners 11">
                <a:extLst>
                  <a:ext uri="{FF2B5EF4-FFF2-40B4-BE49-F238E27FC236}">
                    <a16:creationId xmlns:a16="http://schemas.microsoft.com/office/drawing/2014/main" id="{C55E5D04-EE1E-44BD-B44B-9EE4F146258F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379D4491-05E6-422F-822D-B7FE4D14E193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sp>
        <p:nvSpPr>
          <p:cNvPr id="15" name="그림 개체 틀 2">
            <a:extLst>
              <a:ext uri="{FF2B5EF4-FFF2-40B4-BE49-F238E27FC236}">
                <a16:creationId xmlns:a16="http://schemas.microsoft.com/office/drawing/2014/main" id="{D25E28DE-8369-4103-BE13-2A3D28BEAE76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289848" y="2528816"/>
            <a:ext cx="3856505" cy="23774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AD14DFB5-AD90-487E-B326-EBB32CEF793D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354483120"/>
      </p:ext>
    </p:extLst>
  </p:cSld>
  <p:clrMapOvr>
    <a:masterClrMapping/>
  </p:clrMapOvr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06628232"/>
      </p:ext>
    </p:extLst>
  </p:cSld>
  <p:clrMapOvr>
    <a:masterClrMapping/>
  </p:clrMapOvr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36529135"/>
      </p:ext>
    </p:extLst>
  </p:cSld>
  <p:clrMapOvr>
    <a:masterClrMapping/>
  </p:clrMapOvr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26856142"/>
      </p:ext>
    </p:extLst>
  </p:cSld>
  <p:clrMapOvr>
    <a:masterClrMapping/>
  </p:clrMapOvr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67036538"/>
      </p:ext>
    </p:extLst>
  </p:cSld>
  <p:clrMapOvr>
    <a:masterClrMapping/>
  </p:clrMapOvr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1377617675"/>
      </p:ext>
    </p:extLst>
  </p:cSld>
  <p:clrMapOvr>
    <a:masterClrMapping/>
  </p:clrMapOvr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Resize without losing quality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Change Fill Color &amp;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Line Color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www.allppt.com</a:t>
            </a:r>
            <a:endParaRPr kumimoji="0" lang="ko-K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FREE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2270446620"/>
      </p:ext>
    </p:extLst>
  </p:cSld>
  <p:clrMapOvr>
    <a:masterClrMapping/>
  </p:clrMapOvr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4243164958"/>
      </p:ext>
    </p:extLst>
  </p:cSld>
  <p:clrMapOvr>
    <a:masterClrMapping/>
  </p:clrMapOvr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28083558"/>
      </p:ext>
    </p:extLst>
  </p:cSld>
  <p:clrMapOvr>
    <a:masterClrMapping/>
  </p:clrMapOvr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39357678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Resize without losing quality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Change Fill Color &amp;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Line Color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www.allppt.com</a:t>
            </a:r>
            <a:endParaRPr kumimoji="0" lang="ko-K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FREE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551398475"/>
      </p:ext>
    </p:extLst>
  </p:cSld>
  <p:clrMapOvr>
    <a:masterClrMapping/>
  </p:clrMapOvr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ardrop 6">
            <a:extLst>
              <a:ext uri="{FF2B5EF4-FFF2-40B4-BE49-F238E27FC236}">
                <a16:creationId xmlns:a16="http://schemas.microsoft.com/office/drawing/2014/main" id="{42FD185E-8006-4B10-B605-B710D34FADAC}"/>
              </a:ext>
            </a:extLst>
          </p:cNvPr>
          <p:cNvSpPr/>
          <p:nvPr userDrawn="1"/>
        </p:nvSpPr>
        <p:spPr>
          <a:xfrm rot="5400000">
            <a:off x="4667633" y="1598517"/>
            <a:ext cx="2484306" cy="2484306"/>
          </a:xfrm>
          <a:prstGeom prst="teardrop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8" name="Teardrop 7">
            <a:extLst>
              <a:ext uri="{FF2B5EF4-FFF2-40B4-BE49-F238E27FC236}">
                <a16:creationId xmlns:a16="http://schemas.microsoft.com/office/drawing/2014/main" id="{5A1F3092-7FF0-415A-9303-2673362646A4}"/>
              </a:ext>
            </a:extLst>
          </p:cNvPr>
          <p:cNvSpPr/>
          <p:nvPr userDrawn="1"/>
        </p:nvSpPr>
        <p:spPr>
          <a:xfrm rot="5400000">
            <a:off x="8519544" y="1598517"/>
            <a:ext cx="2484306" cy="2484306"/>
          </a:xfrm>
          <a:prstGeom prst="teardrop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" name="Teardrop 1">
            <a:extLst>
              <a:ext uri="{FF2B5EF4-FFF2-40B4-BE49-F238E27FC236}">
                <a16:creationId xmlns:a16="http://schemas.microsoft.com/office/drawing/2014/main" id="{A1BE3192-7C02-4403-A58A-969846D22DC0}"/>
              </a:ext>
            </a:extLst>
          </p:cNvPr>
          <p:cNvSpPr/>
          <p:nvPr userDrawn="1"/>
        </p:nvSpPr>
        <p:spPr>
          <a:xfrm rot="5400000">
            <a:off x="815722" y="1598517"/>
            <a:ext cx="2484306" cy="2484306"/>
          </a:xfrm>
          <a:prstGeom prst="teardrop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EF70765A-4598-4D75-8EBE-B820808F655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Our Team LAYOUT</a:t>
            </a:r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93407AAC-8150-44C4-9584-B9E8B68AC0A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905875" y="1688670"/>
            <a:ext cx="2304000" cy="2304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15875">
            <a:noFill/>
          </a:ln>
          <a:effectLst>
            <a:innerShdw blurRad="114300">
              <a:schemeClr val="bg1"/>
            </a:innerShdw>
          </a:effectLst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C58EFFB1-8BB0-4996-8941-C86418C74DF1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757786" y="1688670"/>
            <a:ext cx="2304000" cy="2304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15875">
            <a:noFill/>
          </a:ln>
          <a:effectLst>
            <a:innerShdw blurRad="114300">
              <a:schemeClr val="bg1"/>
            </a:innerShdw>
          </a:effectLst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3FDEC632-DA90-4704-A118-52C12680CD03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609697" y="1688670"/>
            <a:ext cx="2304000" cy="2304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15875">
            <a:noFill/>
          </a:ln>
          <a:effectLst>
            <a:innerShdw blurRad="114300">
              <a:schemeClr val="bg1"/>
            </a:innerShdw>
          </a:effectLst>
        </p:spPr>
        <p:txBody>
          <a:bodyPr anchor="ctr"/>
          <a:lstStyle>
            <a:lvl1pPr marL="0" indent="0" algn="ctr">
              <a:buFontTx/>
              <a:buNone/>
              <a:defRPr lang="ko-KR" altLang="en-US" sz="1200" dirty="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412284756"/>
      </p:ext>
    </p:extLst>
  </p:cSld>
  <p:clrMapOvr>
    <a:masterClrMapping/>
  </p:clrMapOvr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6">
            <a:extLst>
              <a:ext uri="{FF2B5EF4-FFF2-40B4-BE49-F238E27FC236}">
                <a16:creationId xmlns:a16="http://schemas.microsoft.com/office/drawing/2014/main" id="{397CF02B-3A3C-4749-8399-E7AF8DB77D76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94998" y="453658"/>
            <a:ext cx="6100546" cy="5950684"/>
          </a:xfrm>
          <a:custGeom>
            <a:avLst/>
            <a:gdLst>
              <a:gd name="connsiteX0" fmla="*/ 3440072 w 6100546"/>
              <a:gd name="connsiteY0" fmla="*/ 5547377 h 5950684"/>
              <a:gd name="connsiteX1" fmla="*/ 3363812 w 6100546"/>
              <a:gd name="connsiteY1" fmla="*/ 5559287 h 5950684"/>
              <a:gd name="connsiteX2" fmla="*/ 3377168 w 6100546"/>
              <a:gd name="connsiteY2" fmla="*/ 5558242 h 5950684"/>
              <a:gd name="connsiteX3" fmla="*/ 3413942 w 6100546"/>
              <a:gd name="connsiteY3" fmla="*/ 5552485 h 5950684"/>
              <a:gd name="connsiteX4" fmla="*/ 3588125 w 6100546"/>
              <a:gd name="connsiteY4" fmla="*/ 5518269 h 5950684"/>
              <a:gd name="connsiteX5" fmla="*/ 3546342 w 6100546"/>
              <a:gd name="connsiteY5" fmla="*/ 5527177 h 5950684"/>
              <a:gd name="connsiteX6" fmla="*/ 3552690 w 6100546"/>
              <a:gd name="connsiteY6" fmla="*/ 5526002 h 5950684"/>
              <a:gd name="connsiteX7" fmla="*/ 3579893 w 6100546"/>
              <a:gd name="connsiteY7" fmla="*/ 5520676 h 5950684"/>
              <a:gd name="connsiteX8" fmla="*/ 3658875 w 6100546"/>
              <a:gd name="connsiteY8" fmla="*/ 5502208 h 5950684"/>
              <a:gd name="connsiteX9" fmla="*/ 3652394 w 6100546"/>
              <a:gd name="connsiteY9" fmla="*/ 5503968 h 5950684"/>
              <a:gd name="connsiteX10" fmla="*/ 3656318 w 6100546"/>
              <a:gd name="connsiteY10" fmla="*/ 5505276 h 5950684"/>
              <a:gd name="connsiteX11" fmla="*/ 2933221 w 6100546"/>
              <a:gd name="connsiteY11" fmla="*/ 5496065 h 5950684"/>
              <a:gd name="connsiteX12" fmla="*/ 2937825 w 6100546"/>
              <a:gd name="connsiteY12" fmla="*/ 5496065 h 5950684"/>
              <a:gd name="connsiteX13" fmla="*/ 2942431 w 6100546"/>
              <a:gd name="connsiteY13" fmla="*/ 5496065 h 5950684"/>
              <a:gd name="connsiteX14" fmla="*/ 2960854 w 6100546"/>
              <a:gd name="connsiteY14" fmla="*/ 5496065 h 5950684"/>
              <a:gd name="connsiteX15" fmla="*/ 2970714 w 6100546"/>
              <a:gd name="connsiteY15" fmla="*/ 5498530 h 5950684"/>
              <a:gd name="connsiteX16" fmla="*/ 4136082 w 6100546"/>
              <a:gd name="connsiteY16" fmla="*/ 5495297 h 5950684"/>
              <a:gd name="connsiteX17" fmla="*/ 4135314 w 6100546"/>
              <a:gd name="connsiteY17" fmla="*/ 5496065 h 5950684"/>
              <a:gd name="connsiteX18" fmla="*/ 4130708 w 6100546"/>
              <a:gd name="connsiteY18" fmla="*/ 5496065 h 5950684"/>
              <a:gd name="connsiteX19" fmla="*/ 3223380 w 6100546"/>
              <a:gd name="connsiteY19" fmla="*/ 5491459 h 5950684"/>
              <a:gd name="connsiteX20" fmla="*/ 3223380 w 6100546"/>
              <a:gd name="connsiteY20" fmla="*/ 5494475 h 5950684"/>
              <a:gd name="connsiteX21" fmla="*/ 3230007 w 6100546"/>
              <a:gd name="connsiteY21" fmla="*/ 5494044 h 5950684"/>
              <a:gd name="connsiteX22" fmla="*/ 3232592 w 6100546"/>
              <a:gd name="connsiteY22" fmla="*/ 5491459 h 5950684"/>
              <a:gd name="connsiteX23" fmla="*/ 3223380 w 6100546"/>
              <a:gd name="connsiteY23" fmla="*/ 5491459 h 5950684"/>
              <a:gd name="connsiteX24" fmla="*/ 2531376 w 6100546"/>
              <a:gd name="connsiteY24" fmla="*/ 5422374 h 5950684"/>
              <a:gd name="connsiteX25" fmla="*/ 2538665 w 6100546"/>
              <a:gd name="connsiteY25" fmla="*/ 5442265 h 5950684"/>
              <a:gd name="connsiteX26" fmla="*/ 2566301 w 6100546"/>
              <a:gd name="connsiteY26" fmla="*/ 5453081 h 5950684"/>
              <a:gd name="connsiteX27" fmla="*/ 2827948 w 6100546"/>
              <a:gd name="connsiteY27" fmla="*/ 5488225 h 5950684"/>
              <a:gd name="connsiteX28" fmla="*/ 2854171 w 6100546"/>
              <a:gd name="connsiteY28" fmla="*/ 5490535 h 5950684"/>
              <a:gd name="connsiteX29" fmla="*/ 2858233 w 6100546"/>
              <a:gd name="connsiteY29" fmla="*/ 5490092 h 5950684"/>
              <a:gd name="connsiteX30" fmla="*/ 2900980 w 6100546"/>
              <a:gd name="connsiteY30" fmla="*/ 5486854 h 5950684"/>
              <a:gd name="connsiteX31" fmla="*/ 2905585 w 6100546"/>
              <a:gd name="connsiteY31" fmla="*/ 5486853 h 5950684"/>
              <a:gd name="connsiteX32" fmla="*/ 2924007 w 6100546"/>
              <a:gd name="connsiteY32" fmla="*/ 5491459 h 5950684"/>
              <a:gd name="connsiteX33" fmla="*/ 2924008 w 6100546"/>
              <a:gd name="connsiteY33" fmla="*/ 5496065 h 5950684"/>
              <a:gd name="connsiteX34" fmla="*/ 2924008 w 6100546"/>
              <a:gd name="connsiteY34" fmla="*/ 5496688 h 5950684"/>
              <a:gd name="connsiteX35" fmla="*/ 2959343 w 6100546"/>
              <a:gd name="connsiteY35" fmla="*/ 5499801 h 5950684"/>
              <a:gd name="connsiteX36" fmla="*/ 2977597 w 6100546"/>
              <a:gd name="connsiteY36" fmla="*/ 5500251 h 5950684"/>
              <a:gd name="connsiteX37" fmla="*/ 2970714 w 6100546"/>
              <a:gd name="connsiteY37" fmla="*/ 5498530 h 5950684"/>
              <a:gd name="connsiteX38" fmla="*/ 3008432 w 6100546"/>
              <a:gd name="connsiteY38" fmla="*/ 5501009 h 5950684"/>
              <a:gd name="connsiteX39" fmla="*/ 3047338 w 6100546"/>
              <a:gd name="connsiteY39" fmla="*/ 5501967 h 5950684"/>
              <a:gd name="connsiteX40" fmla="*/ 3062253 w 6100546"/>
              <a:gd name="connsiteY40" fmla="*/ 5501318 h 5950684"/>
              <a:gd name="connsiteX41" fmla="*/ 3080603 w 6100546"/>
              <a:gd name="connsiteY41" fmla="*/ 5500671 h 5950684"/>
              <a:gd name="connsiteX42" fmla="*/ 3085209 w 6100546"/>
              <a:gd name="connsiteY42" fmla="*/ 5500671 h 5950684"/>
              <a:gd name="connsiteX43" fmla="*/ 3134391 w 6100546"/>
              <a:gd name="connsiteY43" fmla="*/ 5500261 h 5950684"/>
              <a:gd name="connsiteX44" fmla="*/ 3198926 w 6100546"/>
              <a:gd name="connsiteY44" fmla="*/ 5496065 h 5950684"/>
              <a:gd name="connsiteX45" fmla="*/ 3185599 w 6100546"/>
              <a:gd name="connsiteY45" fmla="*/ 5496065 h 5950684"/>
              <a:gd name="connsiteX46" fmla="*/ 3085209 w 6100546"/>
              <a:gd name="connsiteY46" fmla="*/ 5496065 h 5950684"/>
              <a:gd name="connsiteX47" fmla="*/ 3080603 w 6100546"/>
              <a:gd name="connsiteY47" fmla="*/ 5486854 h 5950684"/>
              <a:gd name="connsiteX48" fmla="*/ 3075997 w 6100546"/>
              <a:gd name="connsiteY48" fmla="*/ 5486854 h 5950684"/>
              <a:gd name="connsiteX49" fmla="*/ 3075997 w 6100546"/>
              <a:gd name="connsiteY49" fmla="*/ 5491459 h 5950684"/>
              <a:gd name="connsiteX50" fmla="*/ 2979277 w 6100546"/>
              <a:gd name="connsiteY50" fmla="*/ 5491459 h 5950684"/>
              <a:gd name="connsiteX51" fmla="*/ 2979277 w 6100546"/>
              <a:gd name="connsiteY51" fmla="*/ 5496065 h 5950684"/>
              <a:gd name="connsiteX52" fmla="*/ 2960854 w 6100546"/>
              <a:gd name="connsiteY52" fmla="*/ 5491458 h 5950684"/>
              <a:gd name="connsiteX53" fmla="*/ 2951643 w 6100546"/>
              <a:gd name="connsiteY53" fmla="*/ 5491459 h 5950684"/>
              <a:gd name="connsiteX54" fmla="*/ 2956248 w 6100546"/>
              <a:gd name="connsiteY54" fmla="*/ 5473037 h 5950684"/>
              <a:gd name="connsiteX55" fmla="*/ 2974671 w 6100546"/>
              <a:gd name="connsiteY55" fmla="*/ 5473037 h 5950684"/>
              <a:gd name="connsiteX56" fmla="*/ 3002307 w 6100546"/>
              <a:gd name="connsiteY56" fmla="*/ 5473037 h 5950684"/>
              <a:gd name="connsiteX57" fmla="*/ 3006911 w 6100546"/>
              <a:gd name="connsiteY57" fmla="*/ 5473037 h 5950684"/>
              <a:gd name="connsiteX58" fmla="*/ 3011517 w 6100546"/>
              <a:gd name="connsiteY58" fmla="*/ 5473037 h 5950684"/>
              <a:gd name="connsiteX59" fmla="*/ 3020729 w 6100546"/>
              <a:gd name="connsiteY59" fmla="*/ 5473037 h 5950684"/>
              <a:gd name="connsiteX60" fmla="*/ 3025334 w 6100546"/>
              <a:gd name="connsiteY60" fmla="*/ 5473037 h 5950684"/>
              <a:gd name="connsiteX61" fmla="*/ 3024589 w 6100546"/>
              <a:gd name="connsiteY61" fmla="*/ 5472291 h 5950684"/>
              <a:gd name="connsiteX62" fmla="*/ 2937155 w 6100546"/>
              <a:gd name="connsiteY62" fmla="*/ 5469531 h 5950684"/>
              <a:gd name="connsiteX63" fmla="*/ 2924028 w 6100546"/>
              <a:gd name="connsiteY63" fmla="*/ 5468451 h 5950684"/>
              <a:gd name="connsiteX64" fmla="*/ 2928614 w 6100546"/>
              <a:gd name="connsiteY64" fmla="*/ 5473037 h 5950684"/>
              <a:gd name="connsiteX65" fmla="*/ 2947037 w 6100546"/>
              <a:gd name="connsiteY65" fmla="*/ 5473037 h 5950684"/>
              <a:gd name="connsiteX66" fmla="*/ 2937825 w 6100546"/>
              <a:gd name="connsiteY66" fmla="*/ 5491459 h 5950684"/>
              <a:gd name="connsiteX67" fmla="*/ 2928614 w 6100546"/>
              <a:gd name="connsiteY67" fmla="*/ 5491459 h 5950684"/>
              <a:gd name="connsiteX68" fmla="*/ 2924007 w 6100546"/>
              <a:gd name="connsiteY68" fmla="*/ 5491459 h 5950684"/>
              <a:gd name="connsiteX69" fmla="*/ 2928614 w 6100546"/>
              <a:gd name="connsiteY69" fmla="*/ 5486854 h 5950684"/>
              <a:gd name="connsiteX70" fmla="*/ 2924008 w 6100546"/>
              <a:gd name="connsiteY70" fmla="*/ 5482248 h 5950684"/>
              <a:gd name="connsiteX71" fmla="*/ 2914797 w 6100546"/>
              <a:gd name="connsiteY71" fmla="*/ 5486854 h 5950684"/>
              <a:gd name="connsiteX72" fmla="*/ 2910191 w 6100546"/>
              <a:gd name="connsiteY72" fmla="*/ 5486854 h 5950684"/>
              <a:gd name="connsiteX73" fmla="*/ 2891768 w 6100546"/>
              <a:gd name="connsiteY73" fmla="*/ 5482248 h 5950684"/>
              <a:gd name="connsiteX74" fmla="*/ 2882557 w 6100546"/>
              <a:gd name="connsiteY74" fmla="*/ 5473037 h 5950684"/>
              <a:gd name="connsiteX75" fmla="*/ 2850318 w 6100546"/>
              <a:gd name="connsiteY75" fmla="*/ 5468431 h 5950684"/>
              <a:gd name="connsiteX76" fmla="*/ 2845711 w 6100546"/>
              <a:gd name="connsiteY76" fmla="*/ 5477642 h 5950684"/>
              <a:gd name="connsiteX77" fmla="*/ 2841105 w 6100546"/>
              <a:gd name="connsiteY77" fmla="*/ 5468431 h 5950684"/>
              <a:gd name="connsiteX78" fmla="*/ 2813471 w 6100546"/>
              <a:gd name="connsiteY78" fmla="*/ 5473037 h 5950684"/>
              <a:gd name="connsiteX79" fmla="*/ 2781231 w 6100546"/>
              <a:gd name="connsiteY79" fmla="*/ 5468431 h 5950684"/>
              <a:gd name="connsiteX80" fmla="*/ 2776625 w 6100546"/>
              <a:gd name="connsiteY80" fmla="*/ 5468431 h 5950684"/>
              <a:gd name="connsiteX81" fmla="*/ 2762808 w 6100546"/>
              <a:gd name="connsiteY81" fmla="*/ 5459219 h 5950684"/>
              <a:gd name="connsiteX82" fmla="*/ 2725962 w 6100546"/>
              <a:gd name="connsiteY82" fmla="*/ 5463825 h 5950684"/>
              <a:gd name="connsiteX83" fmla="*/ 2689116 w 6100546"/>
              <a:gd name="connsiteY83" fmla="*/ 5454614 h 5950684"/>
              <a:gd name="connsiteX84" fmla="*/ 2670694 w 6100546"/>
              <a:gd name="connsiteY84" fmla="*/ 5450008 h 5950684"/>
              <a:gd name="connsiteX85" fmla="*/ 2647665 w 6100546"/>
              <a:gd name="connsiteY85" fmla="*/ 5436191 h 5950684"/>
              <a:gd name="connsiteX86" fmla="*/ 2555550 w 6100546"/>
              <a:gd name="connsiteY86" fmla="*/ 5422374 h 5950684"/>
              <a:gd name="connsiteX87" fmla="*/ 2537128 w 6100546"/>
              <a:gd name="connsiteY87" fmla="*/ 5422374 h 5950684"/>
              <a:gd name="connsiteX88" fmla="*/ 4476137 w 6100546"/>
              <a:gd name="connsiteY88" fmla="*/ 5233540 h 5950684"/>
              <a:gd name="connsiteX89" fmla="*/ 4480743 w 6100546"/>
              <a:gd name="connsiteY89" fmla="*/ 5233540 h 5950684"/>
              <a:gd name="connsiteX90" fmla="*/ 4476137 w 6100546"/>
              <a:gd name="connsiteY90" fmla="*/ 5235582 h 5950684"/>
              <a:gd name="connsiteX91" fmla="*/ 4849201 w 6100546"/>
              <a:gd name="connsiteY91" fmla="*/ 4772971 h 5950684"/>
              <a:gd name="connsiteX92" fmla="*/ 4849394 w 6100546"/>
              <a:gd name="connsiteY92" fmla="*/ 4772971 h 5950684"/>
              <a:gd name="connsiteX93" fmla="*/ 4844595 w 6100546"/>
              <a:gd name="connsiteY93" fmla="*/ 4777577 h 5950684"/>
              <a:gd name="connsiteX94" fmla="*/ 4849201 w 6100546"/>
              <a:gd name="connsiteY94" fmla="*/ 4772971 h 5950684"/>
              <a:gd name="connsiteX95" fmla="*/ 4789327 w 6100546"/>
              <a:gd name="connsiteY95" fmla="*/ 4768227 h 5950684"/>
              <a:gd name="connsiteX96" fmla="*/ 4789327 w 6100546"/>
              <a:gd name="connsiteY96" fmla="*/ 4768365 h 5950684"/>
              <a:gd name="connsiteX97" fmla="*/ 4784721 w 6100546"/>
              <a:gd name="connsiteY97" fmla="*/ 4772971 h 5950684"/>
              <a:gd name="connsiteX98" fmla="*/ 5116333 w 6100546"/>
              <a:gd name="connsiteY98" fmla="*/ 4519658 h 5950684"/>
              <a:gd name="connsiteX99" fmla="*/ 5097910 w 6100546"/>
              <a:gd name="connsiteY99" fmla="*/ 4533475 h 5950684"/>
              <a:gd name="connsiteX100" fmla="*/ 5102516 w 6100546"/>
              <a:gd name="connsiteY100" fmla="*/ 4542686 h 5950684"/>
              <a:gd name="connsiteX101" fmla="*/ 5074881 w 6100546"/>
              <a:gd name="connsiteY101" fmla="*/ 4570320 h 5950684"/>
              <a:gd name="connsiteX102" fmla="*/ 5084093 w 6100546"/>
              <a:gd name="connsiteY102" fmla="*/ 4556503 h 5950684"/>
              <a:gd name="connsiteX103" fmla="*/ 5019613 w 6100546"/>
              <a:gd name="connsiteY103" fmla="*/ 4639406 h 5950684"/>
              <a:gd name="connsiteX104" fmla="*/ 4955133 w 6100546"/>
              <a:gd name="connsiteY104" fmla="*/ 4731520 h 5950684"/>
              <a:gd name="connsiteX105" fmla="*/ 4945921 w 6100546"/>
              <a:gd name="connsiteY105" fmla="*/ 4731520 h 5950684"/>
              <a:gd name="connsiteX106" fmla="*/ 4876835 w 6100546"/>
              <a:gd name="connsiteY106" fmla="*/ 4805211 h 5950684"/>
              <a:gd name="connsiteX107" fmla="*/ 4849201 w 6100546"/>
              <a:gd name="connsiteY107" fmla="*/ 4832845 h 5950684"/>
              <a:gd name="connsiteX108" fmla="*/ 4839989 w 6100546"/>
              <a:gd name="connsiteY108" fmla="*/ 4846662 h 5950684"/>
              <a:gd name="connsiteX109" fmla="*/ 4816961 w 6100546"/>
              <a:gd name="connsiteY109" fmla="*/ 4865085 h 5950684"/>
              <a:gd name="connsiteX110" fmla="*/ 4775509 w 6100546"/>
              <a:gd name="connsiteY110" fmla="*/ 4911141 h 5950684"/>
              <a:gd name="connsiteX111" fmla="*/ 4734058 w 6100546"/>
              <a:gd name="connsiteY111" fmla="*/ 4952593 h 5950684"/>
              <a:gd name="connsiteX112" fmla="*/ 4609703 w 6100546"/>
              <a:gd name="connsiteY112" fmla="*/ 5063130 h 5950684"/>
              <a:gd name="connsiteX113" fmla="*/ 4572858 w 6100546"/>
              <a:gd name="connsiteY113" fmla="*/ 5095370 h 5950684"/>
              <a:gd name="connsiteX114" fmla="*/ 4568252 w 6100546"/>
              <a:gd name="connsiteY114" fmla="*/ 5090764 h 5950684"/>
              <a:gd name="connsiteX115" fmla="*/ 4434686 w 6100546"/>
              <a:gd name="connsiteY115" fmla="*/ 5182878 h 5950684"/>
              <a:gd name="connsiteX116" fmla="*/ 4402447 w 6100546"/>
              <a:gd name="connsiteY116" fmla="*/ 5205906 h 5950684"/>
              <a:gd name="connsiteX117" fmla="*/ 4351783 w 6100546"/>
              <a:gd name="connsiteY117" fmla="*/ 5238146 h 5950684"/>
              <a:gd name="connsiteX118" fmla="*/ 4167554 w 6100546"/>
              <a:gd name="connsiteY118" fmla="*/ 5334866 h 5950684"/>
              <a:gd name="connsiteX119" fmla="*/ 4112285 w 6100546"/>
              <a:gd name="connsiteY119" fmla="*/ 5367106 h 5950684"/>
              <a:gd name="connsiteX120" fmla="*/ 4103074 w 6100546"/>
              <a:gd name="connsiteY120" fmla="*/ 5367106 h 5950684"/>
              <a:gd name="connsiteX121" fmla="*/ 4061622 w 6100546"/>
              <a:gd name="connsiteY121" fmla="*/ 5380923 h 5950684"/>
              <a:gd name="connsiteX122" fmla="*/ 4029382 w 6100546"/>
              <a:gd name="connsiteY122" fmla="*/ 5399345 h 5950684"/>
              <a:gd name="connsiteX123" fmla="*/ 3923451 w 6100546"/>
              <a:gd name="connsiteY123" fmla="*/ 5440797 h 5950684"/>
              <a:gd name="connsiteX124" fmla="*/ 3863576 w 6100546"/>
              <a:gd name="connsiteY124" fmla="*/ 5463824 h 5950684"/>
              <a:gd name="connsiteX125" fmla="*/ 3776067 w 6100546"/>
              <a:gd name="connsiteY125" fmla="*/ 5486853 h 5950684"/>
              <a:gd name="connsiteX126" fmla="*/ 3762250 w 6100546"/>
              <a:gd name="connsiteY126" fmla="*/ 5496065 h 5950684"/>
              <a:gd name="connsiteX127" fmla="*/ 3725404 w 6100546"/>
              <a:gd name="connsiteY127" fmla="*/ 5505276 h 5950684"/>
              <a:gd name="connsiteX128" fmla="*/ 3674741 w 6100546"/>
              <a:gd name="connsiteY128" fmla="*/ 5509882 h 5950684"/>
              <a:gd name="connsiteX129" fmla="*/ 3665530 w 6100546"/>
              <a:gd name="connsiteY129" fmla="*/ 5528305 h 5950684"/>
              <a:gd name="connsiteX130" fmla="*/ 3642501 w 6100546"/>
              <a:gd name="connsiteY130" fmla="*/ 5537515 h 5950684"/>
              <a:gd name="connsiteX131" fmla="*/ 3531964 w 6100546"/>
              <a:gd name="connsiteY131" fmla="*/ 5555939 h 5950684"/>
              <a:gd name="connsiteX132" fmla="*/ 3513541 w 6100546"/>
              <a:gd name="connsiteY132" fmla="*/ 5551333 h 5950684"/>
              <a:gd name="connsiteX133" fmla="*/ 3499724 w 6100546"/>
              <a:gd name="connsiteY133" fmla="*/ 5560545 h 5950684"/>
              <a:gd name="connsiteX134" fmla="*/ 3495118 w 6100546"/>
              <a:gd name="connsiteY134" fmla="*/ 5560545 h 5950684"/>
              <a:gd name="connsiteX135" fmla="*/ 3379975 w 6100546"/>
              <a:gd name="connsiteY135" fmla="*/ 5574362 h 5950684"/>
              <a:gd name="connsiteX136" fmla="*/ 3379975 w 6100546"/>
              <a:gd name="connsiteY136" fmla="*/ 5569755 h 5950684"/>
              <a:gd name="connsiteX137" fmla="*/ 3356946 w 6100546"/>
              <a:gd name="connsiteY137" fmla="*/ 5569756 h 5950684"/>
              <a:gd name="connsiteX138" fmla="*/ 3329312 w 6100546"/>
              <a:gd name="connsiteY138" fmla="*/ 5578967 h 5950684"/>
              <a:gd name="connsiteX139" fmla="*/ 3315495 w 6100546"/>
              <a:gd name="connsiteY139" fmla="*/ 5569756 h 5950684"/>
              <a:gd name="connsiteX140" fmla="*/ 3255620 w 6100546"/>
              <a:gd name="connsiteY140" fmla="*/ 5574362 h 5950684"/>
              <a:gd name="connsiteX141" fmla="*/ 3209563 w 6100546"/>
              <a:gd name="connsiteY141" fmla="*/ 5583573 h 5950684"/>
              <a:gd name="connsiteX142" fmla="*/ 3204957 w 6100546"/>
              <a:gd name="connsiteY142" fmla="*/ 5578967 h 5950684"/>
              <a:gd name="connsiteX143" fmla="*/ 3131266 w 6100546"/>
              <a:gd name="connsiteY143" fmla="*/ 5583573 h 5950684"/>
              <a:gd name="connsiteX144" fmla="*/ 3122176 w 6100546"/>
              <a:gd name="connsiteY144" fmla="*/ 5583573 h 5950684"/>
              <a:gd name="connsiteX145" fmla="*/ 3072847 w 6100546"/>
              <a:gd name="connsiteY145" fmla="*/ 5585832 h 5950684"/>
              <a:gd name="connsiteX146" fmla="*/ 3062180 w 6100546"/>
              <a:gd name="connsiteY146" fmla="*/ 5588179 h 5950684"/>
              <a:gd name="connsiteX147" fmla="*/ 3065288 w 6100546"/>
              <a:gd name="connsiteY147" fmla="*/ 5586179 h 5950684"/>
              <a:gd name="connsiteX148" fmla="*/ 3001837 w 6100546"/>
              <a:gd name="connsiteY148" fmla="*/ 5589085 h 5950684"/>
              <a:gd name="connsiteX149" fmla="*/ 2514861 w 6100546"/>
              <a:gd name="connsiteY149" fmla="*/ 5559930 h 5950684"/>
              <a:gd name="connsiteX150" fmla="*/ 2133989 w 6100546"/>
              <a:gd name="connsiteY150" fmla="*/ 5473661 h 5950684"/>
              <a:gd name="connsiteX151" fmla="*/ 2031916 w 6100546"/>
              <a:gd name="connsiteY151" fmla="*/ 5434193 h 5950684"/>
              <a:gd name="connsiteX152" fmla="*/ 2081737 w 6100546"/>
              <a:gd name="connsiteY152" fmla="*/ 5455765 h 5950684"/>
              <a:gd name="connsiteX153" fmla="*/ 2127218 w 6100546"/>
              <a:gd name="connsiteY153" fmla="*/ 5473037 h 5950684"/>
              <a:gd name="connsiteX154" fmla="*/ 2293024 w 6100546"/>
              <a:gd name="connsiteY154" fmla="*/ 5542122 h 5950684"/>
              <a:gd name="connsiteX155" fmla="*/ 2421984 w 6100546"/>
              <a:gd name="connsiteY155" fmla="*/ 5574362 h 5950684"/>
              <a:gd name="connsiteX156" fmla="*/ 2509493 w 6100546"/>
              <a:gd name="connsiteY156" fmla="*/ 5597390 h 5950684"/>
              <a:gd name="connsiteX157" fmla="*/ 2615425 w 6100546"/>
              <a:gd name="connsiteY157" fmla="*/ 5629630 h 5950684"/>
              <a:gd name="connsiteX158" fmla="*/ 2721356 w 6100546"/>
              <a:gd name="connsiteY158" fmla="*/ 5661870 h 5950684"/>
              <a:gd name="connsiteX159" fmla="*/ 2762809 w 6100546"/>
              <a:gd name="connsiteY159" fmla="*/ 5671081 h 5950684"/>
              <a:gd name="connsiteX160" fmla="*/ 2831894 w 6100546"/>
              <a:gd name="connsiteY160" fmla="*/ 5680293 h 5950684"/>
              <a:gd name="connsiteX161" fmla="*/ 2850317 w 6100546"/>
              <a:gd name="connsiteY161" fmla="*/ 5680292 h 5950684"/>
              <a:gd name="connsiteX162" fmla="*/ 2924008 w 6100546"/>
              <a:gd name="connsiteY162" fmla="*/ 5694110 h 5950684"/>
              <a:gd name="connsiteX163" fmla="*/ 2928614 w 6100546"/>
              <a:gd name="connsiteY163" fmla="*/ 5694110 h 5950684"/>
              <a:gd name="connsiteX164" fmla="*/ 2928614 w 6100546"/>
              <a:gd name="connsiteY164" fmla="*/ 5698715 h 5950684"/>
              <a:gd name="connsiteX165" fmla="*/ 2937825 w 6100546"/>
              <a:gd name="connsiteY165" fmla="*/ 5698715 h 5950684"/>
              <a:gd name="connsiteX166" fmla="*/ 2937825 w 6100546"/>
              <a:gd name="connsiteY166" fmla="*/ 5694109 h 5950684"/>
              <a:gd name="connsiteX167" fmla="*/ 2933220 w 6100546"/>
              <a:gd name="connsiteY167" fmla="*/ 5694110 h 5950684"/>
              <a:gd name="connsiteX168" fmla="*/ 2956248 w 6100546"/>
              <a:gd name="connsiteY168" fmla="*/ 5689504 h 5950684"/>
              <a:gd name="connsiteX169" fmla="*/ 3195746 w 6100546"/>
              <a:gd name="connsiteY169" fmla="*/ 5698714 h 5950684"/>
              <a:gd name="connsiteX170" fmla="*/ 3287860 w 6100546"/>
              <a:gd name="connsiteY170" fmla="*/ 5694110 h 5950684"/>
              <a:gd name="connsiteX171" fmla="*/ 3444455 w 6100546"/>
              <a:gd name="connsiteY171" fmla="*/ 5675687 h 5950684"/>
              <a:gd name="connsiteX172" fmla="*/ 3605655 w 6100546"/>
              <a:gd name="connsiteY172" fmla="*/ 5648053 h 5950684"/>
              <a:gd name="connsiteX173" fmla="*/ 3702376 w 6100546"/>
              <a:gd name="connsiteY173" fmla="*/ 5629630 h 5950684"/>
              <a:gd name="connsiteX174" fmla="*/ 3734617 w 6100546"/>
              <a:gd name="connsiteY174" fmla="*/ 5625024 h 5950684"/>
              <a:gd name="connsiteX175" fmla="*/ 3799096 w 6100546"/>
              <a:gd name="connsiteY175" fmla="*/ 5606602 h 5950684"/>
              <a:gd name="connsiteX176" fmla="*/ 3799096 w 6100546"/>
              <a:gd name="connsiteY176" fmla="*/ 5611207 h 5950684"/>
              <a:gd name="connsiteX177" fmla="*/ 3803702 w 6100546"/>
              <a:gd name="connsiteY177" fmla="*/ 5611207 h 5950684"/>
              <a:gd name="connsiteX178" fmla="*/ 3812913 w 6100546"/>
              <a:gd name="connsiteY178" fmla="*/ 5611207 h 5950684"/>
              <a:gd name="connsiteX179" fmla="*/ 3817519 w 6100546"/>
              <a:gd name="connsiteY179" fmla="*/ 5606602 h 5950684"/>
              <a:gd name="connsiteX180" fmla="*/ 3826730 w 6100546"/>
              <a:gd name="connsiteY180" fmla="*/ 5611207 h 5950684"/>
              <a:gd name="connsiteX181" fmla="*/ 3826730 w 6100546"/>
              <a:gd name="connsiteY181" fmla="*/ 5601996 h 5950684"/>
              <a:gd name="connsiteX182" fmla="*/ 3831336 w 6100546"/>
              <a:gd name="connsiteY182" fmla="*/ 5601996 h 5950684"/>
              <a:gd name="connsiteX183" fmla="*/ 3840547 w 6100546"/>
              <a:gd name="connsiteY183" fmla="*/ 5597390 h 5950684"/>
              <a:gd name="connsiteX184" fmla="*/ 3831336 w 6100546"/>
              <a:gd name="connsiteY184" fmla="*/ 5592785 h 5950684"/>
              <a:gd name="connsiteX185" fmla="*/ 3831336 w 6100546"/>
              <a:gd name="connsiteY185" fmla="*/ 5597390 h 5950684"/>
              <a:gd name="connsiteX186" fmla="*/ 3826730 w 6100546"/>
              <a:gd name="connsiteY186" fmla="*/ 5592785 h 5950684"/>
              <a:gd name="connsiteX187" fmla="*/ 3941873 w 6100546"/>
              <a:gd name="connsiteY187" fmla="*/ 5555939 h 5950684"/>
              <a:gd name="connsiteX188" fmla="*/ 4116891 w 6100546"/>
              <a:gd name="connsiteY188" fmla="*/ 5491458 h 5950684"/>
              <a:gd name="connsiteX189" fmla="*/ 4116891 w 6100546"/>
              <a:gd name="connsiteY189" fmla="*/ 5496065 h 5950684"/>
              <a:gd name="connsiteX190" fmla="*/ 4112285 w 6100546"/>
              <a:gd name="connsiteY190" fmla="*/ 5496065 h 5950684"/>
              <a:gd name="connsiteX191" fmla="*/ 4107679 w 6100546"/>
              <a:gd name="connsiteY191" fmla="*/ 5505276 h 5950684"/>
              <a:gd name="connsiteX192" fmla="*/ 4116891 w 6100546"/>
              <a:gd name="connsiteY192" fmla="*/ 5500671 h 5950684"/>
              <a:gd name="connsiteX193" fmla="*/ 4126102 w 6100546"/>
              <a:gd name="connsiteY193" fmla="*/ 5496065 h 5950684"/>
              <a:gd name="connsiteX194" fmla="*/ 4139919 w 6100546"/>
              <a:gd name="connsiteY194" fmla="*/ 5500671 h 5950684"/>
              <a:gd name="connsiteX195" fmla="*/ 4138768 w 6100546"/>
              <a:gd name="connsiteY195" fmla="*/ 5494913 h 5950684"/>
              <a:gd name="connsiteX196" fmla="*/ 4136082 w 6100546"/>
              <a:gd name="connsiteY196" fmla="*/ 5495297 h 5950684"/>
              <a:gd name="connsiteX197" fmla="*/ 4144525 w 6100546"/>
              <a:gd name="connsiteY197" fmla="*/ 5486853 h 5950684"/>
              <a:gd name="connsiteX198" fmla="*/ 4130708 w 6100546"/>
              <a:gd name="connsiteY198" fmla="*/ 5486854 h 5950684"/>
              <a:gd name="connsiteX199" fmla="*/ 4176765 w 6100546"/>
              <a:gd name="connsiteY199" fmla="*/ 5454614 h 5950684"/>
              <a:gd name="connsiteX200" fmla="*/ 4181371 w 6100546"/>
              <a:gd name="connsiteY200" fmla="*/ 5459219 h 5950684"/>
              <a:gd name="connsiteX201" fmla="*/ 4241245 w 6100546"/>
              <a:gd name="connsiteY201" fmla="*/ 5422374 h 5950684"/>
              <a:gd name="connsiteX202" fmla="*/ 4236640 w 6100546"/>
              <a:gd name="connsiteY202" fmla="*/ 5426980 h 5950684"/>
              <a:gd name="connsiteX203" fmla="*/ 4305725 w 6100546"/>
              <a:gd name="connsiteY203" fmla="*/ 5394740 h 5950684"/>
              <a:gd name="connsiteX204" fmla="*/ 4310331 w 6100546"/>
              <a:gd name="connsiteY204" fmla="*/ 5390134 h 5950684"/>
              <a:gd name="connsiteX205" fmla="*/ 4291908 w 6100546"/>
              <a:gd name="connsiteY205" fmla="*/ 5390134 h 5950684"/>
              <a:gd name="connsiteX206" fmla="*/ 4337965 w 6100546"/>
              <a:gd name="connsiteY206" fmla="*/ 5362500 h 5950684"/>
              <a:gd name="connsiteX207" fmla="*/ 4347177 w 6100546"/>
              <a:gd name="connsiteY207" fmla="*/ 5367106 h 5950684"/>
              <a:gd name="connsiteX208" fmla="*/ 4356388 w 6100546"/>
              <a:gd name="connsiteY208" fmla="*/ 5353289 h 5950684"/>
              <a:gd name="connsiteX209" fmla="*/ 4360994 w 6100546"/>
              <a:gd name="connsiteY209" fmla="*/ 5348683 h 5950684"/>
              <a:gd name="connsiteX210" fmla="*/ 4370206 w 6100546"/>
              <a:gd name="connsiteY210" fmla="*/ 5339471 h 5950684"/>
              <a:gd name="connsiteX211" fmla="*/ 4360994 w 6100546"/>
              <a:gd name="connsiteY211" fmla="*/ 5339471 h 5950684"/>
              <a:gd name="connsiteX212" fmla="*/ 4356388 w 6100546"/>
              <a:gd name="connsiteY212" fmla="*/ 5339471 h 5950684"/>
              <a:gd name="connsiteX213" fmla="*/ 4457714 w 6100546"/>
              <a:gd name="connsiteY213" fmla="*/ 5270386 h 5950684"/>
              <a:gd name="connsiteX214" fmla="*/ 4494560 w 6100546"/>
              <a:gd name="connsiteY214" fmla="*/ 5261175 h 5950684"/>
              <a:gd name="connsiteX215" fmla="*/ 4494560 w 6100546"/>
              <a:gd name="connsiteY215" fmla="*/ 5265780 h 5950684"/>
              <a:gd name="connsiteX216" fmla="*/ 4499167 w 6100546"/>
              <a:gd name="connsiteY216" fmla="*/ 5265780 h 5950684"/>
              <a:gd name="connsiteX217" fmla="*/ 4508377 w 6100546"/>
              <a:gd name="connsiteY217" fmla="*/ 5256569 h 5950684"/>
              <a:gd name="connsiteX218" fmla="*/ 4512983 w 6100546"/>
              <a:gd name="connsiteY218" fmla="*/ 5251963 h 5950684"/>
              <a:gd name="connsiteX219" fmla="*/ 4517589 w 6100546"/>
              <a:gd name="connsiteY219" fmla="*/ 5238146 h 5950684"/>
              <a:gd name="connsiteX220" fmla="*/ 4536012 w 6100546"/>
              <a:gd name="connsiteY220" fmla="*/ 5224329 h 5950684"/>
              <a:gd name="connsiteX221" fmla="*/ 4508377 w 6100546"/>
              <a:gd name="connsiteY221" fmla="*/ 5238146 h 5950684"/>
              <a:gd name="connsiteX222" fmla="*/ 4508377 w 6100546"/>
              <a:gd name="connsiteY222" fmla="*/ 5247358 h 5950684"/>
              <a:gd name="connsiteX223" fmla="*/ 4503772 w 6100546"/>
              <a:gd name="connsiteY223" fmla="*/ 5251963 h 5950684"/>
              <a:gd name="connsiteX224" fmla="*/ 4499166 w 6100546"/>
              <a:gd name="connsiteY224" fmla="*/ 5251963 h 5950684"/>
              <a:gd name="connsiteX225" fmla="*/ 4494560 w 6100546"/>
              <a:gd name="connsiteY225" fmla="*/ 5261175 h 5950684"/>
              <a:gd name="connsiteX226" fmla="*/ 4411657 w 6100546"/>
              <a:gd name="connsiteY226" fmla="*/ 5288809 h 5950684"/>
              <a:gd name="connsiteX227" fmla="*/ 4402446 w 6100546"/>
              <a:gd name="connsiteY227" fmla="*/ 5288809 h 5950684"/>
              <a:gd name="connsiteX228" fmla="*/ 4402446 w 6100546"/>
              <a:gd name="connsiteY228" fmla="*/ 5284203 h 5950684"/>
              <a:gd name="connsiteX229" fmla="*/ 4397840 w 6100546"/>
              <a:gd name="connsiteY229" fmla="*/ 5288809 h 5950684"/>
              <a:gd name="connsiteX230" fmla="*/ 4393234 w 6100546"/>
              <a:gd name="connsiteY230" fmla="*/ 5288809 h 5950684"/>
              <a:gd name="connsiteX231" fmla="*/ 4430080 w 6100546"/>
              <a:gd name="connsiteY231" fmla="*/ 5255992 h 5950684"/>
              <a:gd name="connsiteX232" fmla="*/ 4476137 w 6100546"/>
              <a:gd name="connsiteY232" fmla="*/ 5235582 h 5950684"/>
              <a:gd name="connsiteX233" fmla="*/ 4476137 w 6100546"/>
              <a:gd name="connsiteY233" fmla="*/ 5238146 h 5950684"/>
              <a:gd name="connsiteX234" fmla="*/ 4480743 w 6100546"/>
              <a:gd name="connsiteY234" fmla="*/ 5233540 h 5950684"/>
              <a:gd name="connsiteX235" fmla="*/ 4499166 w 6100546"/>
              <a:gd name="connsiteY235" fmla="*/ 5224329 h 5950684"/>
              <a:gd name="connsiteX236" fmla="*/ 4494560 w 6100546"/>
              <a:gd name="connsiteY236" fmla="*/ 5228935 h 5950684"/>
              <a:gd name="connsiteX237" fmla="*/ 4499167 w 6100546"/>
              <a:gd name="connsiteY237" fmla="*/ 5228935 h 5950684"/>
              <a:gd name="connsiteX238" fmla="*/ 4503773 w 6100546"/>
              <a:gd name="connsiteY238" fmla="*/ 5224329 h 5950684"/>
              <a:gd name="connsiteX239" fmla="*/ 4577463 w 6100546"/>
              <a:gd name="connsiteY239" fmla="*/ 5187484 h 5950684"/>
              <a:gd name="connsiteX240" fmla="*/ 4586675 w 6100546"/>
              <a:gd name="connsiteY240" fmla="*/ 5192089 h 5950684"/>
              <a:gd name="connsiteX241" fmla="*/ 4563647 w 6100546"/>
              <a:gd name="connsiteY241" fmla="*/ 5215118 h 5950684"/>
              <a:gd name="connsiteX242" fmla="*/ 4651155 w 6100546"/>
              <a:gd name="connsiteY242" fmla="*/ 5155244 h 5950684"/>
              <a:gd name="connsiteX243" fmla="*/ 4660366 w 6100546"/>
              <a:gd name="connsiteY243" fmla="*/ 5155244 h 5950684"/>
              <a:gd name="connsiteX244" fmla="*/ 4664972 w 6100546"/>
              <a:gd name="connsiteY244" fmla="*/ 5146032 h 5950684"/>
              <a:gd name="connsiteX245" fmla="*/ 4688001 w 6100546"/>
              <a:gd name="connsiteY245" fmla="*/ 5118398 h 5950684"/>
              <a:gd name="connsiteX246" fmla="*/ 4692607 w 6100546"/>
              <a:gd name="connsiteY246" fmla="*/ 5127610 h 5950684"/>
              <a:gd name="connsiteX247" fmla="*/ 4701818 w 6100546"/>
              <a:gd name="connsiteY247" fmla="*/ 5113792 h 5950684"/>
              <a:gd name="connsiteX248" fmla="*/ 4706424 w 6100546"/>
              <a:gd name="connsiteY248" fmla="*/ 5109187 h 5950684"/>
              <a:gd name="connsiteX249" fmla="*/ 4711029 w 6100546"/>
              <a:gd name="connsiteY249" fmla="*/ 5109187 h 5950684"/>
              <a:gd name="connsiteX250" fmla="*/ 4711030 w 6100546"/>
              <a:gd name="connsiteY250" fmla="*/ 5104581 h 5950684"/>
              <a:gd name="connsiteX251" fmla="*/ 4706424 w 6100546"/>
              <a:gd name="connsiteY251" fmla="*/ 5109187 h 5950684"/>
              <a:gd name="connsiteX252" fmla="*/ 4701818 w 6100546"/>
              <a:gd name="connsiteY252" fmla="*/ 5109187 h 5950684"/>
              <a:gd name="connsiteX253" fmla="*/ 4720241 w 6100546"/>
              <a:gd name="connsiteY253" fmla="*/ 5095370 h 5950684"/>
              <a:gd name="connsiteX254" fmla="*/ 4720241 w 6100546"/>
              <a:gd name="connsiteY254" fmla="*/ 5099975 h 5950684"/>
              <a:gd name="connsiteX255" fmla="*/ 4830779 w 6100546"/>
              <a:gd name="connsiteY255" fmla="*/ 4966410 h 5950684"/>
              <a:gd name="connsiteX256" fmla="*/ 4927498 w 6100546"/>
              <a:gd name="connsiteY256" fmla="*/ 4823634 h 5950684"/>
              <a:gd name="connsiteX257" fmla="*/ 4936710 w 6100546"/>
              <a:gd name="connsiteY257" fmla="*/ 4837451 h 5950684"/>
              <a:gd name="connsiteX258" fmla="*/ 4991978 w 6100546"/>
              <a:gd name="connsiteY258" fmla="*/ 4736126 h 5950684"/>
              <a:gd name="connsiteX259" fmla="*/ 5051853 w 6100546"/>
              <a:gd name="connsiteY259" fmla="*/ 4630195 h 5950684"/>
              <a:gd name="connsiteX260" fmla="*/ 5051853 w 6100546"/>
              <a:gd name="connsiteY260" fmla="*/ 4634799 h 5950684"/>
              <a:gd name="connsiteX261" fmla="*/ 5061064 w 6100546"/>
              <a:gd name="connsiteY261" fmla="*/ 4630195 h 5950684"/>
              <a:gd name="connsiteX262" fmla="*/ 5065670 w 6100546"/>
              <a:gd name="connsiteY262" fmla="*/ 4630194 h 5950684"/>
              <a:gd name="connsiteX263" fmla="*/ 5074881 w 6100546"/>
              <a:gd name="connsiteY263" fmla="*/ 4607166 h 5950684"/>
              <a:gd name="connsiteX264" fmla="*/ 5084093 w 6100546"/>
              <a:gd name="connsiteY264" fmla="*/ 4597955 h 5950684"/>
              <a:gd name="connsiteX265" fmla="*/ 5084093 w 6100546"/>
              <a:gd name="connsiteY265" fmla="*/ 4593348 h 5950684"/>
              <a:gd name="connsiteX266" fmla="*/ 5079487 w 6100546"/>
              <a:gd name="connsiteY266" fmla="*/ 4593349 h 5950684"/>
              <a:gd name="connsiteX267" fmla="*/ 5116333 w 6100546"/>
              <a:gd name="connsiteY267" fmla="*/ 4533475 h 5950684"/>
              <a:gd name="connsiteX268" fmla="*/ 5116333 w 6100546"/>
              <a:gd name="connsiteY268" fmla="*/ 4519658 h 5950684"/>
              <a:gd name="connsiteX269" fmla="*/ 5237163 w 6100546"/>
              <a:gd name="connsiteY269" fmla="*/ 4192915 h 5950684"/>
              <a:gd name="connsiteX270" fmla="*/ 5237233 w 6100546"/>
              <a:gd name="connsiteY270" fmla="*/ 4193230 h 5950684"/>
              <a:gd name="connsiteX271" fmla="*/ 5231476 w 6100546"/>
              <a:gd name="connsiteY271" fmla="*/ 4201864 h 5950684"/>
              <a:gd name="connsiteX272" fmla="*/ 5342014 w 6100546"/>
              <a:gd name="connsiteY272" fmla="*/ 4155808 h 5950684"/>
              <a:gd name="connsiteX273" fmla="*/ 5337408 w 6100546"/>
              <a:gd name="connsiteY273" fmla="*/ 4160414 h 5950684"/>
              <a:gd name="connsiteX274" fmla="*/ 5342014 w 6100546"/>
              <a:gd name="connsiteY274" fmla="*/ 4155808 h 5950684"/>
              <a:gd name="connsiteX275" fmla="*/ 5306843 w 6100546"/>
              <a:gd name="connsiteY275" fmla="*/ 4097190 h 5950684"/>
              <a:gd name="connsiteX276" fmla="*/ 5305168 w 6100546"/>
              <a:gd name="connsiteY276" fmla="*/ 4100540 h 5950684"/>
              <a:gd name="connsiteX277" fmla="*/ 5305168 w 6100546"/>
              <a:gd name="connsiteY277" fmla="*/ 4105145 h 5950684"/>
              <a:gd name="connsiteX278" fmla="*/ 5300562 w 6100546"/>
              <a:gd name="connsiteY278" fmla="*/ 4109751 h 5950684"/>
              <a:gd name="connsiteX279" fmla="*/ 5300562 w 6100546"/>
              <a:gd name="connsiteY279" fmla="*/ 4100539 h 5950684"/>
              <a:gd name="connsiteX280" fmla="*/ 5312515 w 6100546"/>
              <a:gd name="connsiteY280" fmla="*/ 4088587 h 5950684"/>
              <a:gd name="connsiteX281" fmla="*/ 5308118 w 6100546"/>
              <a:gd name="connsiteY281" fmla="*/ 4096510 h 5950684"/>
              <a:gd name="connsiteX282" fmla="*/ 5306843 w 6100546"/>
              <a:gd name="connsiteY282" fmla="*/ 4097190 h 5950684"/>
              <a:gd name="connsiteX283" fmla="*/ 5309774 w 6100546"/>
              <a:gd name="connsiteY283" fmla="*/ 4091329 h 5950684"/>
              <a:gd name="connsiteX284" fmla="*/ 5319784 w 6100546"/>
              <a:gd name="connsiteY284" fmla="*/ 4072905 h 5950684"/>
              <a:gd name="connsiteX285" fmla="*/ 5323591 w 6100546"/>
              <a:gd name="connsiteY285" fmla="*/ 4072906 h 5950684"/>
              <a:gd name="connsiteX286" fmla="*/ 5314379 w 6100546"/>
              <a:gd name="connsiteY286" fmla="*/ 4086723 h 5950684"/>
              <a:gd name="connsiteX287" fmla="*/ 5312515 w 6100546"/>
              <a:gd name="connsiteY287" fmla="*/ 4088587 h 5950684"/>
              <a:gd name="connsiteX288" fmla="*/ 5316106 w 6100546"/>
              <a:gd name="connsiteY288" fmla="*/ 4082116 h 5950684"/>
              <a:gd name="connsiteX289" fmla="*/ 5322699 w 6100546"/>
              <a:gd name="connsiteY289" fmla="*/ 4065600 h 5950684"/>
              <a:gd name="connsiteX290" fmla="*/ 5319784 w 6100546"/>
              <a:gd name="connsiteY290" fmla="*/ 4072905 h 5950684"/>
              <a:gd name="connsiteX291" fmla="*/ 5318985 w 6100546"/>
              <a:gd name="connsiteY291" fmla="*/ 4072906 h 5950684"/>
              <a:gd name="connsiteX292" fmla="*/ 4981290 w 6100546"/>
              <a:gd name="connsiteY292" fmla="*/ 4036063 h 5950684"/>
              <a:gd name="connsiteX293" fmla="*/ 4971550 w 6100546"/>
              <a:gd name="connsiteY293" fmla="*/ 4040500 h 5950684"/>
              <a:gd name="connsiteX294" fmla="*/ 4967006 w 6100546"/>
              <a:gd name="connsiteY294" fmla="*/ 4053515 h 5950684"/>
              <a:gd name="connsiteX295" fmla="*/ 4967006 w 6100546"/>
              <a:gd name="connsiteY295" fmla="*/ 4049758 h 5950684"/>
              <a:gd name="connsiteX296" fmla="*/ 4963246 w 6100546"/>
              <a:gd name="connsiteY296" fmla="*/ 4057273 h 5950684"/>
              <a:gd name="connsiteX297" fmla="*/ 4959486 w 6100546"/>
              <a:gd name="connsiteY297" fmla="*/ 4061029 h 5950684"/>
              <a:gd name="connsiteX298" fmla="*/ 4891800 w 6100546"/>
              <a:gd name="connsiteY298" fmla="*/ 4147448 h 5950684"/>
              <a:gd name="connsiteX299" fmla="*/ 4895560 w 6100546"/>
              <a:gd name="connsiteY299" fmla="*/ 4143690 h 5950684"/>
              <a:gd name="connsiteX300" fmla="*/ 4891800 w 6100546"/>
              <a:gd name="connsiteY300" fmla="*/ 4139933 h 5950684"/>
              <a:gd name="connsiteX301" fmla="*/ 4891800 w 6100546"/>
              <a:gd name="connsiteY301" fmla="*/ 4143690 h 5950684"/>
              <a:gd name="connsiteX302" fmla="*/ 4891800 w 6100546"/>
              <a:gd name="connsiteY302" fmla="*/ 4147448 h 5950684"/>
              <a:gd name="connsiteX303" fmla="*/ 4888039 w 6100546"/>
              <a:gd name="connsiteY303" fmla="*/ 4151205 h 5950684"/>
              <a:gd name="connsiteX304" fmla="*/ 4869238 w 6100546"/>
              <a:gd name="connsiteY304" fmla="*/ 4169991 h 5950684"/>
              <a:gd name="connsiteX305" fmla="*/ 4876758 w 6100546"/>
              <a:gd name="connsiteY305" fmla="*/ 4166234 h 5950684"/>
              <a:gd name="connsiteX306" fmla="*/ 4876758 w 6100546"/>
              <a:gd name="connsiteY306" fmla="*/ 4169991 h 5950684"/>
              <a:gd name="connsiteX307" fmla="*/ 4876758 w 6100546"/>
              <a:gd name="connsiteY307" fmla="*/ 4173749 h 5950684"/>
              <a:gd name="connsiteX308" fmla="*/ 4880519 w 6100546"/>
              <a:gd name="connsiteY308" fmla="*/ 4169990 h 5950684"/>
              <a:gd name="connsiteX309" fmla="*/ 4865477 w 6100546"/>
              <a:gd name="connsiteY309" fmla="*/ 4196292 h 5950684"/>
              <a:gd name="connsiteX310" fmla="*/ 4865477 w 6100546"/>
              <a:gd name="connsiteY310" fmla="*/ 4192535 h 5950684"/>
              <a:gd name="connsiteX311" fmla="*/ 4869238 w 6100546"/>
              <a:gd name="connsiteY311" fmla="*/ 4188778 h 5950684"/>
              <a:gd name="connsiteX312" fmla="*/ 4869238 w 6100546"/>
              <a:gd name="connsiteY312" fmla="*/ 4185021 h 5950684"/>
              <a:gd name="connsiteX313" fmla="*/ 4861717 w 6100546"/>
              <a:gd name="connsiteY313" fmla="*/ 4192535 h 5950684"/>
              <a:gd name="connsiteX314" fmla="*/ 4857957 w 6100546"/>
              <a:gd name="connsiteY314" fmla="*/ 4196292 h 5950684"/>
              <a:gd name="connsiteX315" fmla="*/ 4824114 w 6100546"/>
              <a:gd name="connsiteY315" fmla="*/ 4222593 h 5950684"/>
              <a:gd name="connsiteX316" fmla="*/ 4808133 w 6100546"/>
              <a:gd name="connsiteY316" fmla="*/ 4246546 h 5950684"/>
              <a:gd name="connsiteX317" fmla="*/ 4803807 w 6100546"/>
              <a:gd name="connsiteY317" fmla="*/ 4255386 h 5950684"/>
              <a:gd name="connsiteX318" fmla="*/ 4803348 w 6100546"/>
              <a:gd name="connsiteY318" fmla="*/ 4274363 h 5950684"/>
              <a:gd name="connsiteX319" fmla="*/ 4787261 w 6100546"/>
              <a:gd name="connsiteY319" fmla="*/ 4299991 h 5950684"/>
              <a:gd name="connsiteX320" fmla="*/ 4766361 w 6100546"/>
              <a:gd name="connsiteY320" fmla="*/ 4320748 h 5950684"/>
              <a:gd name="connsiteX321" fmla="*/ 4765297 w 6100546"/>
              <a:gd name="connsiteY321" fmla="*/ 4321963 h 5950684"/>
              <a:gd name="connsiteX322" fmla="*/ 4773039 w 6100546"/>
              <a:gd name="connsiteY322" fmla="*/ 4336389 h 5950684"/>
              <a:gd name="connsiteX323" fmla="*/ 4824114 w 6100546"/>
              <a:gd name="connsiteY323" fmla="*/ 4271438 h 5950684"/>
              <a:gd name="connsiteX324" fmla="*/ 4880519 w 6100546"/>
              <a:gd name="connsiteY324" fmla="*/ 4200050 h 5950684"/>
              <a:gd name="connsiteX325" fmla="*/ 4925643 w 6100546"/>
              <a:gd name="connsiteY325" fmla="*/ 4124904 h 5950684"/>
              <a:gd name="connsiteX326" fmla="*/ 4963246 w 6100546"/>
              <a:gd name="connsiteY326" fmla="*/ 4064787 h 5950684"/>
              <a:gd name="connsiteX327" fmla="*/ 4967006 w 6100546"/>
              <a:gd name="connsiteY327" fmla="*/ 4061029 h 5950684"/>
              <a:gd name="connsiteX328" fmla="*/ 4970767 w 6100546"/>
              <a:gd name="connsiteY328" fmla="*/ 4053514 h 5950684"/>
              <a:gd name="connsiteX329" fmla="*/ 545930 w 6100546"/>
              <a:gd name="connsiteY329" fmla="*/ 4023021 h 5950684"/>
              <a:gd name="connsiteX330" fmla="*/ 598786 w 6100546"/>
              <a:gd name="connsiteY330" fmla="*/ 4152462 h 5950684"/>
              <a:gd name="connsiteX331" fmla="*/ 601360 w 6100546"/>
              <a:gd name="connsiteY331" fmla="*/ 4155129 h 5950684"/>
              <a:gd name="connsiteX332" fmla="*/ 616108 w 6100546"/>
              <a:gd name="connsiteY332" fmla="*/ 4179406 h 5950684"/>
              <a:gd name="connsiteX333" fmla="*/ 609272 w 6100546"/>
              <a:gd name="connsiteY333" fmla="*/ 4164659 h 5950684"/>
              <a:gd name="connsiteX334" fmla="*/ 574734 w 6100546"/>
              <a:gd name="connsiteY334" fmla="*/ 4069724 h 5950684"/>
              <a:gd name="connsiteX335" fmla="*/ 4977355 w 6100546"/>
              <a:gd name="connsiteY335" fmla="*/ 4003833 h 5950684"/>
              <a:gd name="connsiteX336" fmla="*/ 4970767 w 6100546"/>
              <a:gd name="connsiteY336" fmla="*/ 4019700 h 5950684"/>
              <a:gd name="connsiteX337" fmla="*/ 4974527 w 6100546"/>
              <a:gd name="connsiteY337" fmla="*/ 4014576 h 5950684"/>
              <a:gd name="connsiteX338" fmla="*/ 4974527 w 6100546"/>
              <a:gd name="connsiteY338" fmla="*/ 4015943 h 5950684"/>
              <a:gd name="connsiteX339" fmla="*/ 4970767 w 6100546"/>
              <a:gd name="connsiteY339" fmla="*/ 4023457 h 5950684"/>
              <a:gd name="connsiteX340" fmla="*/ 4973146 w 6100546"/>
              <a:gd name="connsiteY340" fmla="*/ 4023457 h 5950684"/>
              <a:gd name="connsiteX341" fmla="*/ 4975267 w 6100546"/>
              <a:gd name="connsiteY341" fmla="*/ 4013568 h 5950684"/>
              <a:gd name="connsiteX342" fmla="*/ 4974527 w 6100546"/>
              <a:gd name="connsiteY342" fmla="*/ 4014576 h 5950684"/>
              <a:gd name="connsiteX343" fmla="*/ 4974527 w 6100546"/>
              <a:gd name="connsiteY343" fmla="*/ 4012185 h 5950684"/>
              <a:gd name="connsiteX344" fmla="*/ 4975846 w 6100546"/>
              <a:gd name="connsiteY344" fmla="*/ 4010867 h 5950684"/>
              <a:gd name="connsiteX345" fmla="*/ 5034971 w 6100546"/>
              <a:gd name="connsiteY345" fmla="*/ 3938593 h 5950684"/>
              <a:gd name="connsiteX346" fmla="*/ 5002699 w 6100546"/>
              <a:gd name="connsiteY346" fmla="*/ 4000558 h 5950684"/>
              <a:gd name="connsiteX347" fmla="*/ 5016361 w 6100546"/>
              <a:gd name="connsiteY347" fmla="*/ 3977900 h 5950684"/>
              <a:gd name="connsiteX348" fmla="*/ 5443975 w 6100546"/>
              <a:gd name="connsiteY348" fmla="*/ 3887407 h 5950684"/>
              <a:gd name="connsiteX349" fmla="*/ 5443339 w 6100546"/>
              <a:gd name="connsiteY349" fmla="*/ 3897888 h 5950684"/>
              <a:gd name="connsiteX350" fmla="*/ 5443339 w 6100546"/>
              <a:gd name="connsiteY350" fmla="*/ 3893284 h 5950684"/>
              <a:gd name="connsiteX351" fmla="*/ 5443339 w 6100546"/>
              <a:gd name="connsiteY351" fmla="*/ 3888678 h 5950684"/>
              <a:gd name="connsiteX352" fmla="*/ 5094858 w 6100546"/>
              <a:gd name="connsiteY352" fmla="*/ 3865651 h 5950684"/>
              <a:gd name="connsiteX353" fmla="*/ 5095798 w 6100546"/>
              <a:gd name="connsiteY353" fmla="*/ 3865651 h 5950684"/>
              <a:gd name="connsiteX354" fmla="*/ 5094859 w 6100546"/>
              <a:gd name="connsiteY354" fmla="*/ 3869408 h 5950684"/>
              <a:gd name="connsiteX355" fmla="*/ 5094858 w 6100546"/>
              <a:gd name="connsiteY355" fmla="*/ 3865651 h 5950684"/>
              <a:gd name="connsiteX356" fmla="*/ 5086263 w 6100546"/>
              <a:gd name="connsiteY356" fmla="*/ 3834519 h 5950684"/>
              <a:gd name="connsiteX357" fmla="*/ 5077511 w 6100546"/>
              <a:gd name="connsiteY357" fmla="*/ 3856911 h 5950684"/>
              <a:gd name="connsiteX358" fmla="*/ 5055074 w 6100546"/>
              <a:gd name="connsiteY358" fmla="*/ 3899992 h 5950684"/>
              <a:gd name="connsiteX359" fmla="*/ 5061955 w 6100546"/>
              <a:gd name="connsiteY359" fmla="*/ 3902284 h 5950684"/>
              <a:gd name="connsiteX360" fmla="*/ 5064776 w 6100546"/>
              <a:gd name="connsiteY360" fmla="*/ 3910738 h 5950684"/>
              <a:gd name="connsiteX361" fmla="*/ 5083577 w 6100546"/>
              <a:gd name="connsiteY361" fmla="*/ 3891952 h 5950684"/>
              <a:gd name="connsiteX362" fmla="*/ 5079818 w 6100546"/>
              <a:gd name="connsiteY362" fmla="*/ 3899465 h 5950684"/>
              <a:gd name="connsiteX363" fmla="*/ 5076056 w 6100546"/>
              <a:gd name="connsiteY363" fmla="*/ 3906981 h 5950684"/>
              <a:gd name="connsiteX364" fmla="*/ 5079817 w 6100546"/>
              <a:gd name="connsiteY364" fmla="*/ 3903223 h 5950684"/>
              <a:gd name="connsiteX365" fmla="*/ 5083577 w 6100546"/>
              <a:gd name="connsiteY365" fmla="*/ 3895709 h 5950684"/>
              <a:gd name="connsiteX366" fmla="*/ 5087337 w 6100546"/>
              <a:gd name="connsiteY366" fmla="*/ 3891952 h 5950684"/>
              <a:gd name="connsiteX367" fmla="*/ 5098618 w 6100546"/>
              <a:gd name="connsiteY367" fmla="*/ 3873165 h 5950684"/>
              <a:gd name="connsiteX368" fmla="*/ 5098618 w 6100546"/>
              <a:gd name="connsiteY368" fmla="*/ 3869408 h 5950684"/>
              <a:gd name="connsiteX369" fmla="*/ 5098618 w 6100546"/>
              <a:gd name="connsiteY369" fmla="*/ 3865651 h 5950684"/>
              <a:gd name="connsiteX370" fmla="*/ 5095798 w 6100546"/>
              <a:gd name="connsiteY370" fmla="*/ 3865651 h 5950684"/>
              <a:gd name="connsiteX371" fmla="*/ 5096738 w 6100546"/>
              <a:gd name="connsiteY371" fmla="*/ 3861893 h 5950684"/>
              <a:gd name="connsiteX372" fmla="*/ 5098619 w 6100546"/>
              <a:gd name="connsiteY372" fmla="*/ 3854378 h 5950684"/>
              <a:gd name="connsiteX373" fmla="*/ 5079817 w 6100546"/>
              <a:gd name="connsiteY373" fmla="*/ 3865651 h 5950684"/>
              <a:gd name="connsiteX374" fmla="*/ 5087337 w 6100546"/>
              <a:gd name="connsiteY374" fmla="*/ 3835593 h 5950684"/>
              <a:gd name="connsiteX375" fmla="*/ 5087338 w 6100546"/>
              <a:gd name="connsiteY375" fmla="*/ 3831769 h 5950684"/>
              <a:gd name="connsiteX376" fmla="*/ 5087312 w 6100546"/>
              <a:gd name="connsiteY376" fmla="*/ 3831835 h 5950684"/>
              <a:gd name="connsiteX377" fmla="*/ 5087338 w 6100546"/>
              <a:gd name="connsiteY377" fmla="*/ 3831835 h 5950684"/>
              <a:gd name="connsiteX378" fmla="*/ 5111256 w 6100546"/>
              <a:gd name="connsiteY378" fmla="*/ 3770575 h 5950684"/>
              <a:gd name="connsiteX379" fmla="*/ 5101814 w 6100546"/>
              <a:gd name="connsiteY379" fmla="*/ 3794734 h 5950684"/>
              <a:gd name="connsiteX380" fmla="*/ 5107079 w 6100546"/>
              <a:gd name="connsiteY380" fmla="*/ 3785338 h 5950684"/>
              <a:gd name="connsiteX381" fmla="*/ 5111662 w 6100546"/>
              <a:gd name="connsiteY381" fmla="*/ 3772481 h 5950684"/>
              <a:gd name="connsiteX382" fmla="*/ 5166304 w 6100546"/>
              <a:gd name="connsiteY382" fmla="*/ 3610155 h 5950684"/>
              <a:gd name="connsiteX383" fmla="*/ 5164875 w 6100546"/>
              <a:gd name="connsiteY383" fmla="*/ 3613317 h 5950684"/>
              <a:gd name="connsiteX384" fmla="*/ 5144504 w 6100546"/>
              <a:gd name="connsiteY384" fmla="*/ 3685511 h 5950684"/>
              <a:gd name="connsiteX385" fmla="*/ 5126538 w 6100546"/>
              <a:gd name="connsiteY385" fmla="*/ 3731477 h 5950684"/>
              <a:gd name="connsiteX386" fmla="*/ 5130581 w 6100546"/>
              <a:gd name="connsiteY386" fmla="*/ 3727100 h 5950684"/>
              <a:gd name="connsiteX387" fmla="*/ 5147503 w 6100546"/>
              <a:gd name="connsiteY387" fmla="*/ 3689057 h 5950684"/>
              <a:gd name="connsiteX388" fmla="*/ 5166304 w 6100546"/>
              <a:gd name="connsiteY388" fmla="*/ 3610155 h 5950684"/>
              <a:gd name="connsiteX389" fmla="*/ 5563088 w 6100546"/>
              <a:gd name="connsiteY389" fmla="*/ 3368234 h 5950684"/>
              <a:gd name="connsiteX390" fmla="*/ 5563088 w 6100546"/>
              <a:gd name="connsiteY390" fmla="*/ 3372841 h 5950684"/>
              <a:gd name="connsiteX391" fmla="*/ 5562808 w 6100546"/>
              <a:gd name="connsiteY391" fmla="*/ 3372560 h 5950684"/>
              <a:gd name="connsiteX392" fmla="*/ 5558482 w 6100546"/>
              <a:gd name="connsiteY392" fmla="*/ 3363628 h 5950684"/>
              <a:gd name="connsiteX393" fmla="*/ 5558699 w 6100546"/>
              <a:gd name="connsiteY393" fmla="*/ 3363629 h 5950684"/>
              <a:gd name="connsiteX394" fmla="*/ 5558482 w 6100546"/>
              <a:gd name="connsiteY394" fmla="*/ 3368235 h 5950684"/>
              <a:gd name="connsiteX395" fmla="*/ 5558482 w 6100546"/>
              <a:gd name="connsiteY395" fmla="*/ 3363628 h 5950684"/>
              <a:gd name="connsiteX396" fmla="*/ 5549271 w 6100546"/>
              <a:gd name="connsiteY396" fmla="*/ 3147162 h 5950684"/>
              <a:gd name="connsiteX397" fmla="*/ 5553877 w 6100546"/>
              <a:gd name="connsiteY397" fmla="*/ 3151767 h 5950684"/>
              <a:gd name="connsiteX398" fmla="*/ 5549271 w 6100546"/>
              <a:gd name="connsiteY398" fmla="*/ 3151767 h 5950684"/>
              <a:gd name="connsiteX399" fmla="*/ 5549271 w 6100546"/>
              <a:gd name="connsiteY399" fmla="*/ 3147162 h 5950684"/>
              <a:gd name="connsiteX400" fmla="*/ 5558482 w 6100546"/>
              <a:gd name="connsiteY400" fmla="*/ 3096499 h 5950684"/>
              <a:gd name="connsiteX401" fmla="*/ 5563088 w 6100546"/>
              <a:gd name="connsiteY401" fmla="*/ 3179401 h 5950684"/>
              <a:gd name="connsiteX402" fmla="*/ 5576905 w 6100546"/>
              <a:gd name="connsiteY402" fmla="*/ 3216247 h 5950684"/>
              <a:gd name="connsiteX403" fmla="*/ 5581511 w 6100546"/>
              <a:gd name="connsiteY403" fmla="*/ 3262304 h 5950684"/>
              <a:gd name="connsiteX404" fmla="*/ 5572300 w 6100546"/>
              <a:gd name="connsiteY404" fmla="*/ 3340601 h 5950684"/>
              <a:gd name="connsiteX405" fmla="*/ 5567693 w 6100546"/>
              <a:gd name="connsiteY405" fmla="*/ 3335995 h 5950684"/>
              <a:gd name="connsiteX406" fmla="*/ 5567694 w 6100546"/>
              <a:gd name="connsiteY406" fmla="*/ 3340601 h 5950684"/>
              <a:gd name="connsiteX407" fmla="*/ 5563088 w 6100546"/>
              <a:gd name="connsiteY407" fmla="*/ 3359023 h 5950684"/>
              <a:gd name="connsiteX408" fmla="*/ 5563088 w 6100546"/>
              <a:gd name="connsiteY408" fmla="*/ 3363629 h 5950684"/>
              <a:gd name="connsiteX409" fmla="*/ 5558699 w 6100546"/>
              <a:gd name="connsiteY409" fmla="*/ 3363629 h 5950684"/>
              <a:gd name="connsiteX410" fmla="*/ 5559058 w 6100546"/>
              <a:gd name="connsiteY410" fmla="*/ 3356073 h 5950684"/>
              <a:gd name="connsiteX411" fmla="*/ 5553877 w 6100546"/>
              <a:gd name="connsiteY411" fmla="*/ 3335994 h 5950684"/>
              <a:gd name="connsiteX412" fmla="*/ 5558482 w 6100546"/>
              <a:gd name="connsiteY412" fmla="*/ 3331389 h 5950684"/>
              <a:gd name="connsiteX413" fmla="*/ 5558482 w 6100546"/>
              <a:gd name="connsiteY413" fmla="*/ 3326784 h 5950684"/>
              <a:gd name="connsiteX414" fmla="*/ 5563088 w 6100546"/>
              <a:gd name="connsiteY414" fmla="*/ 3322178 h 5950684"/>
              <a:gd name="connsiteX415" fmla="*/ 5563088 w 6100546"/>
              <a:gd name="connsiteY415" fmla="*/ 3317572 h 5950684"/>
              <a:gd name="connsiteX416" fmla="*/ 5558482 w 6100546"/>
              <a:gd name="connsiteY416" fmla="*/ 3317572 h 5950684"/>
              <a:gd name="connsiteX417" fmla="*/ 5553877 w 6100546"/>
              <a:gd name="connsiteY417" fmla="*/ 3280727 h 5950684"/>
              <a:gd name="connsiteX418" fmla="*/ 5558482 w 6100546"/>
              <a:gd name="connsiteY418" fmla="*/ 3280727 h 5950684"/>
              <a:gd name="connsiteX419" fmla="*/ 5558482 w 6100546"/>
              <a:gd name="connsiteY419" fmla="*/ 3271514 h 5950684"/>
              <a:gd name="connsiteX420" fmla="*/ 5558482 w 6100546"/>
              <a:gd name="connsiteY420" fmla="*/ 3266910 h 5950684"/>
              <a:gd name="connsiteX421" fmla="*/ 5563088 w 6100546"/>
              <a:gd name="connsiteY421" fmla="*/ 3220853 h 5950684"/>
              <a:gd name="connsiteX422" fmla="*/ 5558482 w 6100546"/>
              <a:gd name="connsiteY422" fmla="*/ 3220852 h 5950684"/>
              <a:gd name="connsiteX423" fmla="*/ 5563088 w 6100546"/>
              <a:gd name="connsiteY423" fmla="*/ 3216247 h 5950684"/>
              <a:gd name="connsiteX424" fmla="*/ 5558481 w 6100546"/>
              <a:gd name="connsiteY424" fmla="*/ 3211641 h 5950684"/>
              <a:gd name="connsiteX425" fmla="*/ 5558482 w 6100546"/>
              <a:gd name="connsiteY425" fmla="*/ 3184007 h 5950684"/>
              <a:gd name="connsiteX426" fmla="*/ 5553877 w 6100546"/>
              <a:gd name="connsiteY426" fmla="*/ 3170190 h 5950684"/>
              <a:gd name="connsiteX427" fmla="*/ 5558482 w 6100546"/>
              <a:gd name="connsiteY427" fmla="*/ 3165584 h 5950684"/>
              <a:gd name="connsiteX428" fmla="*/ 5549271 w 6100546"/>
              <a:gd name="connsiteY428" fmla="*/ 3160978 h 5950684"/>
              <a:gd name="connsiteX429" fmla="*/ 5553877 w 6100546"/>
              <a:gd name="connsiteY429" fmla="*/ 3160979 h 5950684"/>
              <a:gd name="connsiteX430" fmla="*/ 5553877 w 6100546"/>
              <a:gd name="connsiteY430" fmla="*/ 3156373 h 5950684"/>
              <a:gd name="connsiteX431" fmla="*/ 5553877 w 6100546"/>
              <a:gd name="connsiteY431" fmla="*/ 3151767 h 5950684"/>
              <a:gd name="connsiteX432" fmla="*/ 5553876 w 6100546"/>
              <a:gd name="connsiteY432" fmla="*/ 3147162 h 5950684"/>
              <a:gd name="connsiteX433" fmla="*/ 5553877 w 6100546"/>
              <a:gd name="connsiteY433" fmla="*/ 3142555 h 5950684"/>
              <a:gd name="connsiteX434" fmla="*/ 5558482 w 6100546"/>
              <a:gd name="connsiteY434" fmla="*/ 3133345 h 5950684"/>
              <a:gd name="connsiteX435" fmla="*/ 5553877 w 6100546"/>
              <a:gd name="connsiteY435" fmla="*/ 3124133 h 5950684"/>
              <a:gd name="connsiteX436" fmla="*/ 5558482 w 6100546"/>
              <a:gd name="connsiteY436" fmla="*/ 3096499 h 5950684"/>
              <a:gd name="connsiteX437" fmla="*/ 5068728 w 6100546"/>
              <a:gd name="connsiteY437" fmla="*/ 3006335 h 5950684"/>
              <a:gd name="connsiteX438" fmla="*/ 5058833 w 6100546"/>
              <a:gd name="connsiteY438" fmla="*/ 3029380 h 5950684"/>
              <a:gd name="connsiteX439" fmla="*/ 5000270 w 6100546"/>
              <a:gd name="connsiteY439" fmla="*/ 3499100 h 5950684"/>
              <a:gd name="connsiteX440" fmla="*/ 4997351 w 6100546"/>
              <a:gd name="connsiteY440" fmla="*/ 3517113 h 5950684"/>
              <a:gd name="connsiteX441" fmla="*/ 4981162 w 6100546"/>
              <a:gd name="connsiteY441" fmla="*/ 3526341 h 5950684"/>
              <a:gd name="connsiteX442" fmla="*/ 4973470 w 6100546"/>
              <a:gd name="connsiteY442" fmla="*/ 3509454 h 5950684"/>
              <a:gd name="connsiteX443" fmla="*/ 4994080 w 6100546"/>
              <a:gd name="connsiteY443" fmla="*/ 3417719 h 5950684"/>
              <a:gd name="connsiteX444" fmla="*/ 4999041 w 6100546"/>
              <a:gd name="connsiteY444" fmla="*/ 3383157 h 5950684"/>
              <a:gd name="connsiteX445" fmla="*/ 4959247 w 6100546"/>
              <a:gd name="connsiteY445" fmla="*/ 3530345 h 5950684"/>
              <a:gd name="connsiteX446" fmla="*/ 4603718 w 6100546"/>
              <a:gd name="connsiteY446" fmla="*/ 4168087 h 5950684"/>
              <a:gd name="connsiteX447" fmla="*/ 4567122 w 6100546"/>
              <a:gd name="connsiteY447" fmla="*/ 4208352 h 5950684"/>
              <a:gd name="connsiteX448" fmla="*/ 4565188 w 6100546"/>
              <a:gd name="connsiteY448" fmla="*/ 4210970 h 5950684"/>
              <a:gd name="connsiteX449" fmla="*/ 4548960 w 6100546"/>
              <a:gd name="connsiteY449" fmla="*/ 4239107 h 5950684"/>
              <a:gd name="connsiteX450" fmla="*/ 4482714 w 6100546"/>
              <a:gd name="connsiteY450" fmla="*/ 4307523 h 5950684"/>
              <a:gd name="connsiteX451" fmla="*/ 4381549 w 6100546"/>
              <a:gd name="connsiteY451" fmla="*/ 4420470 h 5950684"/>
              <a:gd name="connsiteX452" fmla="*/ 3998990 w 6100546"/>
              <a:gd name="connsiteY452" fmla="*/ 4731903 h 5950684"/>
              <a:gd name="connsiteX453" fmla="*/ 4162929 w 6100546"/>
              <a:gd name="connsiteY453" fmla="*/ 4629423 h 5950684"/>
              <a:gd name="connsiteX454" fmla="*/ 4314038 w 6100546"/>
              <a:gd name="connsiteY454" fmla="*/ 4523195 h 5950684"/>
              <a:gd name="connsiteX455" fmla="*/ 4461229 w 6100546"/>
              <a:gd name="connsiteY455" fmla="*/ 4385990 h 5950684"/>
              <a:gd name="connsiteX456" fmla="*/ 4543929 w 6100546"/>
              <a:gd name="connsiteY456" fmla="*/ 4303907 h 5950684"/>
              <a:gd name="connsiteX457" fmla="*/ 4549932 w 6100546"/>
              <a:gd name="connsiteY457" fmla="*/ 4295415 h 5950684"/>
              <a:gd name="connsiteX458" fmla="*/ 4553788 w 6100546"/>
              <a:gd name="connsiteY458" fmla="*/ 4295289 h 5950684"/>
              <a:gd name="connsiteX459" fmla="*/ 4594816 w 6100546"/>
              <a:gd name="connsiteY459" fmla="*/ 4249177 h 5950684"/>
              <a:gd name="connsiteX460" fmla="*/ 4560743 w 6100546"/>
              <a:gd name="connsiteY460" fmla="*/ 4296407 h 5950684"/>
              <a:gd name="connsiteX461" fmla="*/ 4566959 w 6100546"/>
              <a:gd name="connsiteY461" fmla="*/ 4303903 h 5950684"/>
              <a:gd name="connsiteX462" fmla="*/ 4565620 w 6100546"/>
              <a:gd name="connsiteY462" fmla="*/ 4315411 h 5950684"/>
              <a:gd name="connsiteX463" fmla="*/ 4534555 w 6100546"/>
              <a:gd name="connsiteY463" fmla="*/ 4359170 h 5950684"/>
              <a:gd name="connsiteX464" fmla="*/ 4425298 w 6100546"/>
              <a:gd name="connsiteY464" fmla="*/ 4466921 h 5950684"/>
              <a:gd name="connsiteX465" fmla="*/ 4375776 w 6100546"/>
              <a:gd name="connsiteY465" fmla="*/ 4510682 h 5950684"/>
              <a:gd name="connsiteX466" fmla="*/ 4374550 w 6100546"/>
              <a:gd name="connsiteY466" fmla="*/ 4511943 h 5950684"/>
              <a:gd name="connsiteX467" fmla="*/ 4371382 w 6100546"/>
              <a:gd name="connsiteY467" fmla="*/ 4514565 h 5950684"/>
              <a:gd name="connsiteX468" fmla="*/ 4367311 w 6100546"/>
              <a:gd name="connsiteY468" fmla="*/ 4518163 h 5950684"/>
              <a:gd name="connsiteX469" fmla="*/ 4365470 w 6100546"/>
              <a:gd name="connsiteY469" fmla="*/ 4519459 h 5950684"/>
              <a:gd name="connsiteX470" fmla="*/ 4309464 w 6100546"/>
              <a:gd name="connsiteY470" fmla="*/ 4565818 h 5950684"/>
              <a:gd name="connsiteX471" fmla="*/ 4313091 w 6100546"/>
              <a:gd name="connsiteY471" fmla="*/ 4567406 h 5950684"/>
              <a:gd name="connsiteX472" fmla="*/ 4322772 w 6100546"/>
              <a:gd name="connsiteY472" fmla="*/ 4566877 h 5950684"/>
              <a:gd name="connsiteX473" fmla="*/ 4327321 w 6100546"/>
              <a:gd name="connsiteY473" fmla="*/ 4566813 h 5950684"/>
              <a:gd name="connsiteX474" fmla="*/ 4408688 w 6100546"/>
              <a:gd name="connsiteY474" fmla="*/ 4507942 h 5950684"/>
              <a:gd name="connsiteX475" fmla="*/ 4577446 w 6100546"/>
              <a:gd name="connsiteY475" fmla="*/ 4352526 h 5950684"/>
              <a:gd name="connsiteX476" fmla="*/ 4596277 w 6100546"/>
              <a:gd name="connsiteY476" fmla="*/ 4333784 h 5950684"/>
              <a:gd name="connsiteX477" fmla="*/ 4609844 w 6100546"/>
              <a:gd name="connsiteY477" fmla="*/ 4318799 h 5950684"/>
              <a:gd name="connsiteX478" fmla="*/ 4613420 w 6100546"/>
              <a:gd name="connsiteY478" fmla="*/ 4317092 h 5950684"/>
              <a:gd name="connsiteX479" fmla="*/ 4776168 w 6100546"/>
              <a:gd name="connsiteY479" fmla="*/ 4119497 h 5950684"/>
              <a:gd name="connsiteX480" fmla="*/ 4919463 w 6100546"/>
              <a:gd name="connsiteY480" fmla="*/ 3885520 h 5950684"/>
              <a:gd name="connsiteX481" fmla="*/ 4974580 w 6100546"/>
              <a:gd name="connsiteY481" fmla="*/ 3759962 h 5950684"/>
              <a:gd name="connsiteX482" fmla="*/ 5016577 w 6100546"/>
              <a:gd name="connsiteY482" fmla="*/ 3621898 h 5950684"/>
              <a:gd name="connsiteX483" fmla="*/ 5050373 w 6100546"/>
              <a:gd name="connsiteY483" fmla="*/ 3470717 h 5950684"/>
              <a:gd name="connsiteX484" fmla="*/ 5050174 w 6100546"/>
              <a:gd name="connsiteY484" fmla="*/ 3392950 h 5950684"/>
              <a:gd name="connsiteX485" fmla="*/ 5049991 w 6100546"/>
              <a:gd name="connsiteY485" fmla="*/ 3335568 h 5950684"/>
              <a:gd name="connsiteX486" fmla="*/ 5075584 w 6100546"/>
              <a:gd name="connsiteY486" fmla="*/ 3025457 h 5950684"/>
              <a:gd name="connsiteX487" fmla="*/ 5068728 w 6100546"/>
              <a:gd name="connsiteY487" fmla="*/ 3006335 h 5950684"/>
              <a:gd name="connsiteX488" fmla="*/ 5512425 w 6100546"/>
              <a:gd name="connsiteY488" fmla="*/ 2769494 h 5950684"/>
              <a:gd name="connsiteX489" fmla="*/ 5517031 w 6100546"/>
              <a:gd name="connsiteY489" fmla="*/ 2783312 h 5950684"/>
              <a:gd name="connsiteX490" fmla="*/ 5517031 w 6100546"/>
              <a:gd name="connsiteY490" fmla="*/ 2787918 h 5950684"/>
              <a:gd name="connsiteX491" fmla="*/ 5517031 w 6100546"/>
              <a:gd name="connsiteY491" fmla="*/ 2792523 h 5950684"/>
              <a:gd name="connsiteX492" fmla="*/ 5517031 w 6100546"/>
              <a:gd name="connsiteY492" fmla="*/ 2797129 h 5950684"/>
              <a:gd name="connsiteX493" fmla="*/ 5512425 w 6100546"/>
              <a:gd name="connsiteY493" fmla="*/ 2787918 h 5950684"/>
              <a:gd name="connsiteX494" fmla="*/ 5512425 w 6100546"/>
              <a:gd name="connsiteY494" fmla="*/ 2769494 h 5950684"/>
              <a:gd name="connsiteX495" fmla="*/ 73605 w 6100546"/>
              <a:gd name="connsiteY495" fmla="*/ 2372526 h 5950684"/>
              <a:gd name="connsiteX496" fmla="*/ 75172 w 6100546"/>
              <a:gd name="connsiteY496" fmla="*/ 2375941 h 5950684"/>
              <a:gd name="connsiteX497" fmla="*/ 76739 w 6100546"/>
              <a:gd name="connsiteY497" fmla="*/ 2379355 h 5950684"/>
              <a:gd name="connsiteX498" fmla="*/ 71754 w 6100546"/>
              <a:gd name="connsiteY498" fmla="*/ 2377508 h 5950684"/>
              <a:gd name="connsiteX499" fmla="*/ 73605 w 6100546"/>
              <a:gd name="connsiteY499" fmla="*/ 2372526 h 5950684"/>
              <a:gd name="connsiteX500" fmla="*/ 254147 w 6100546"/>
              <a:gd name="connsiteY500" fmla="*/ 1810170 h 5950684"/>
              <a:gd name="connsiteX501" fmla="*/ 184092 w 6100546"/>
              <a:gd name="connsiteY501" fmla="*/ 1991128 h 5950684"/>
              <a:gd name="connsiteX502" fmla="*/ 183239 w 6100546"/>
              <a:gd name="connsiteY502" fmla="*/ 2016322 h 5950684"/>
              <a:gd name="connsiteX503" fmla="*/ 159744 w 6100546"/>
              <a:gd name="connsiteY503" fmla="*/ 2064306 h 5950684"/>
              <a:gd name="connsiteX504" fmla="*/ 154906 w 6100546"/>
              <a:gd name="connsiteY504" fmla="*/ 2107865 h 5950684"/>
              <a:gd name="connsiteX505" fmla="*/ 127993 w 6100546"/>
              <a:gd name="connsiteY505" fmla="*/ 2157417 h 5950684"/>
              <a:gd name="connsiteX506" fmla="*/ 118024 w 6100546"/>
              <a:gd name="connsiteY506" fmla="*/ 2153722 h 5950684"/>
              <a:gd name="connsiteX507" fmla="*/ 106633 w 6100546"/>
              <a:gd name="connsiteY507" fmla="*/ 2192019 h 5950684"/>
              <a:gd name="connsiteX508" fmla="*/ 110051 w 6100546"/>
              <a:gd name="connsiteY508" fmla="*/ 2190451 h 5950684"/>
              <a:gd name="connsiteX509" fmla="*/ 111902 w 6100546"/>
              <a:gd name="connsiteY509" fmla="*/ 2185468 h 5950684"/>
              <a:gd name="connsiteX510" fmla="*/ 113469 w 6100546"/>
              <a:gd name="connsiteY510" fmla="*/ 2188883 h 5950684"/>
              <a:gd name="connsiteX511" fmla="*/ 122155 w 6100546"/>
              <a:gd name="connsiteY511" fmla="*/ 2180764 h 5950684"/>
              <a:gd name="connsiteX512" fmla="*/ 114466 w 6100546"/>
              <a:gd name="connsiteY512" fmla="*/ 2209094 h 5950684"/>
              <a:gd name="connsiteX513" fmla="*/ 116033 w 6100546"/>
              <a:gd name="connsiteY513" fmla="*/ 2212509 h 5950684"/>
              <a:gd name="connsiteX514" fmla="*/ 112616 w 6100546"/>
              <a:gd name="connsiteY514" fmla="*/ 2214078 h 5950684"/>
              <a:gd name="connsiteX515" fmla="*/ 112331 w 6100546"/>
              <a:gd name="connsiteY515" fmla="*/ 2222475 h 5950684"/>
              <a:gd name="connsiteX516" fmla="*/ 108913 w 6100546"/>
              <a:gd name="connsiteY516" fmla="*/ 2224043 h 5950684"/>
              <a:gd name="connsiteX517" fmla="*/ 103791 w 6100546"/>
              <a:gd name="connsiteY517" fmla="*/ 2276000 h 5950684"/>
              <a:gd name="connsiteX518" fmla="*/ 83997 w 6100546"/>
              <a:gd name="connsiteY518" fmla="*/ 2314018 h 5950684"/>
              <a:gd name="connsiteX519" fmla="*/ 82146 w 6100546"/>
              <a:gd name="connsiteY519" fmla="*/ 2319001 h 5950684"/>
              <a:gd name="connsiteX520" fmla="*/ 78444 w 6100546"/>
              <a:gd name="connsiteY520" fmla="*/ 2328967 h 5950684"/>
              <a:gd name="connsiteX521" fmla="*/ 76878 w 6100546"/>
              <a:gd name="connsiteY521" fmla="*/ 2325552 h 5950684"/>
              <a:gd name="connsiteX522" fmla="*/ 78729 w 6100546"/>
              <a:gd name="connsiteY522" fmla="*/ 2320569 h 5950684"/>
              <a:gd name="connsiteX523" fmla="*/ 77162 w 6100546"/>
              <a:gd name="connsiteY523" fmla="*/ 2317154 h 5950684"/>
              <a:gd name="connsiteX524" fmla="*/ 74458 w 6100546"/>
              <a:gd name="connsiteY524" fmla="*/ 2347331 h 5950684"/>
              <a:gd name="connsiteX525" fmla="*/ 76309 w 6100546"/>
              <a:gd name="connsiteY525" fmla="*/ 2342348 h 5950684"/>
              <a:gd name="connsiteX526" fmla="*/ 77877 w 6100546"/>
              <a:gd name="connsiteY526" fmla="*/ 2345763 h 5950684"/>
              <a:gd name="connsiteX527" fmla="*/ 79443 w 6100546"/>
              <a:gd name="connsiteY527" fmla="*/ 2349178 h 5950684"/>
              <a:gd name="connsiteX528" fmla="*/ 84712 w 6100546"/>
              <a:gd name="connsiteY528" fmla="*/ 2342626 h 5950684"/>
              <a:gd name="connsiteX529" fmla="*/ 75457 w 6100546"/>
              <a:gd name="connsiteY529" fmla="*/ 2367543 h 5950684"/>
              <a:gd name="connsiteX530" fmla="*/ 73605 w 6100546"/>
              <a:gd name="connsiteY530" fmla="*/ 2372526 h 5950684"/>
              <a:gd name="connsiteX531" fmla="*/ 48121 w 6100546"/>
              <a:gd name="connsiteY531" fmla="*/ 2479296 h 5950684"/>
              <a:gd name="connsiteX532" fmla="*/ 46270 w 6100546"/>
              <a:gd name="connsiteY532" fmla="*/ 2484279 h 5950684"/>
              <a:gd name="connsiteX533" fmla="*/ 45985 w 6100546"/>
              <a:gd name="connsiteY533" fmla="*/ 2492677 h 5950684"/>
              <a:gd name="connsiteX534" fmla="*/ 44419 w 6100546"/>
              <a:gd name="connsiteY534" fmla="*/ 2489262 h 5950684"/>
              <a:gd name="connsiteX535" fmla="*/ 49832 w 6100546"/>
              <a:gd name="connsiteY535" fmla="*/ 2528117 h 5950684"/>
              <a:gd name="connsiteX536" fmla="*/ 50117 w 6100546"/>
              <a:gd name="connsiteY536" fmla="*/ 2519718 h 5950684"/>
              <a:gd name="connsiteX537" fmla="*/ 53535 w 6100546"/>
              <a:gd name="connsiteY537" fmla="*/ 2518151 h 5950684"/>
              <a:gd name="connsiteX538" fmla="*/ 53251 w 6100546"/>
              <a:gd name="connsiteY538" fmla="*/ 2526549 h 5950684"/>
              <a:gd name="connsiteX539" fmla="*/ 53821 w 6100546"/>
              <a:gd name="connsiteY539" fmla="*/ 2527790 h 5950684"/>
              <a:gd name="connsiteX540" fmla="*/ 53340 w 6100546"/>
              <a:gd name="connsiteY540" fmla="*/ 2530125 h 5950684"/>
              <a:gd name="connsiteX541" fmla="*/ 52967 w 6100546"/>
              <a:gd name="connsiteY541" fmla="*/ 2534947 h 5950684"/>
              <a:gd name="connsiteX542" fmla="*/ 54818 w 6100546"/>
              <a:gd name="connsiteY542" fmla="*/ 2529963 h 5950684"/>
              <a:gd name="connsiteX543" fmla="*/ 53821 w 6100546"/>
              <a:gd name="connsiteY543" fmla="*/ 2527790 h 5950684"/>
              <a:gd name="connsiteX544" fmla="*/ 55102 w 6100546"/>
              <a:gd name="connsiteY544" fmla="*/ 2521565 h 5950684"/>
              <a:gd name="connsiteX545" fmla="*/ 49417 w 6100546"/>
              <a:gd name="connsiteY545" fmla="*/ 2689527 h 5950684"/>
              <a:gd name="connsiteX546" fmla="*/ 43579 w 6100546"/>
              <a:gd name="connsiteY546" fmla="*/ 2712875 h 5950684"/>
              <a:gd name="connsiteX547" fmla="*/ 50130 w 6100546"/>
              <a:gd name="connsiteY547" fmla="*/ 2718137 h 5950684"/>
              <a:gd name="connsiteX548" fmla="*/ 48279 w 6100546"/>
              <a:gd name="connsiteY548" fmla="*/ 2723120 h 5950684"/>
              <a:gd name="connsiteX549" fmla="*/ 47995 w 6100546"/>
              <a:gd name="connsiteY549" fmla="*/ 2731518 h 5950684"/>
              <a:gd name="connsiteX550" fmla="*/ 40453 w 6100546"/>
              <a:gd name="connsiteY550" fmla="*/ 2805254 h 5950684"/>
              <a:gd name="connsiteX551" fmla="*/ 42303 w 6100546"/>
              <a:gd name="connsiteY551" fmla="*/ 2800271 h 5950684"/>
              <a:gd name="connsiteX552" fmla="*/ 47288 w 6100546"/>
              <a:gd name="connsiteY552" fmla="*/ 2802118 h 5950684"/>
              <a:gd name="connsiteX553" fmla="*/ 45437 w 6100546"/>
              <a:gd name="connsiteY553" fmla="*/ 2807101 h 5950684"/>
              <a:gd name="connsiteX554" fmla="*/ 47003 w 6100546"/>
              <a:gd name="connsiteY554" fmla="*/ 2810516 h 5950684"/>
              <a:gd name="connsiteX555" fmla="*/ 41312 w 6100546"/>
              <a:gd name="connsiteY555" fmla="*/ 2879269 h 5950684"/>
              <a:gd name="connsiteX556" fmla="*/ 48154 w 6100546"/>
              <a:gd name="connsiteY556" fmla="*/ 2975342 h 5950684"/>
              <a:gd name="connsiteX557" fmla="*/ 32341 w 6100546"/>
              <a:gd name="connsiteY557" fmla="*/ 2895787 h 5950684"/>
              <a:gd name="connsiteX558" fmla="*/ 39599 w 6100546"/>
              <a:gd name="connsiteY558" fmla="*/ 2830448 h 5950684"/>
              <a:gd name="connsiteX559" fmla="*/ 34615 w 6100546"/>
              <a:gd name="connsiteY559" fmla="*/ 2828601 h 5950684"/>
              <a:gd name="connsiteX560" fmla="*/ 36750 w 6100546"/>
              <a:gd name="connsiteY560" fmla="*/ 2815220 h 5950684"/>
              <a:gd name="connsiteX561" fmla="*/ 38601 w 6100546"/>
              <a:gd name="connsiteY561" fmla="*/ 2810237 h 5950684"/>
              <a:gd name="connsiteX562" fmla="*/ 35183 w 6100546"/>
              <a:gd name="connsiteY562" fmla="*/ 2811805 h 5950684"/>
              <a:gd name="connsiteX563" fmla="*/ 32189 w 6100546"/>
              <a:gd name="connsiteY563" fmla="*/ 2751171 h 5950684"/>
              <a:gd name="connsiteX564" fmla="*/ 30622 w 6100546"/>
              <a:gd name="connsiteY564" fmla="*/ 2747756 h 5950684"/>
              <a:gd name="connsiteX565" fmla="*/ 29055 w 6100546"/>
              <a:gd name="connsiteY565" fmla="*/ 2744342 h 5950684"/>
              <a:gd name="connsiteX566" fmla="*/ 27489 w 6100546"/>
              <a:gd name="connsiteY566" fmla="*/ 2740926 h 5950684"/>
              <a:gd name="connsiteX567" fmla="*/ 30906 w 6100546"/>
              <a:gd name="connsiteY567" fmla="*/ 2739359 h 5950684"/>
              <a:gd name="connsiteX568" fmla="*/ 25922 w 6100546"/>
              <a:gd name="connsiteY568" fmla="*/ 2737511 h 5950684"/>
              <a:gd name="connsiteX569" fmla="*/ 20223 w 6100546"/>
              <a:gd name="connsiteY569" fmla="*/ 2707055 h 5950684"/>
              <a:gd name="connsiteX570" fmla="*/ 7834 w 6100546"/>
              <a:gd name="connsiteY570" fmla="*/ 2725140 h 5950684"/>
              <a:gd name="connsiteX571" fmla="*/ 6410 w 6100546"/>
              <a:gd name="connsiteY571" fmla="*/ 2717526 h 5950684"/>
              <a:gd name="connsiteX572" fmla="*/ 5697 w 6100546"/>
              <a:gd name="connsiteY572" fmla="*/ 2713719 h 5950684"/>
              <a:gd name="connsiteX573" fmla="*/ 6552 w 6100546"/>
              <a:gd name="connsiteY573" fmla="*/ 2713327 h 5950684"/>
              <a:gd name="connsiteX574" fmla="*/ 4985 w 6100546"/>
              <a:gd name="connsiteY574" fmla="*/ 2709912 h 5950684"/>
              <a:gd name="connsiteX575" fmla="*/ 5697 w 6100546"/>
              <a:gd name="connsiteY575" fmla="*/ 2713719 h 5950684"/>
              <a:gd name="connsiteX576" fmla="*/ 3134 w 6100546"/>
              <a:gd name="connsiteY576" fmla="*/ 2714895 h 5950684"/>
              <a:gd name="connsiteX577" fmla="*/ 1567 w 6100546"/>
              <a:gd name="connsiteY577" fmla="*/ 2711481 h 5950684"/>
              <a:gd name="connsiteX578" fmla="*/ 0 w 6100546"/>
              <a:gd name="connsiteY578" fmla="*/ 2708065 h 5950684"/>
              <a:gd name="connsiteX579" fmla="*/ 2420 w 6100546"/>
              <a:gd name="connsiteY579" fmla="*/ 2686286 h 5950684"/>
              <a:gd name="connsiteX580" fmla="*/ 4271 w 6100546"/>
              <a:gd name="connsiteY580" fmla="*/ 2681302 h 5950684"/>
              <a:gd name="connsiteX581" fmla="*/ 4556 w 6100546"/>
              <a:gd name="connsiteY581" fmla="*/ 2672905 h 5950684"/>
              <a:gd name="connsiteX582" fmla="*/ 6407 w 6100546"/>
              <a:gd name="connsiteY582" fmla="*/ 2667921 h 5950684"/>
              <a:gd name="connsiteX583" fmla="*/ 6122 w 6100546"/>
              <a:gd name="connsiteY583" fmla="*/ 2676319 h 5950684"/>
              <a:gd name="connsiteX584" fmla="*/ 5838 w 6100546"/>
              <a:gd name="connsiteY584" fmla="*/ 2684717 h 5950684"/>
              <a:gd name="connsiteX585" fmla="*/ 15093 w 6100546"/>
              <a:gd name="connsiteY585" fmla="*/ 2659802 h 5950684"/>
              <a:gd name="connsiteX586" fmla="*/ 30047 w 6100546"/>
              <a:gd name="connsiteY586" fmla="*/ 2665344 h 5950684"/>
              <a:gd name="connsiteX587" fmla="*/ 41001 w 6100546"/>
              <a:gd name="connsiteY587" fmla="*/ 2490831 h 5950684"/>
              <a:gd name="connsiteX588" fmla="*/ 41285 w 6100546"/>
              <a:gd name="connsiteY588" fmla="*/ 2482432 h 5950684"/>
              <a:gd name="connsiteX589" fmla="*/ 43136 w 6100546"/>
              <a:gd name="connsiteY589" fmla="*/ 2477449 h 5950684"/>
              <a:gd name="connsiteX590" fmla="*/ 52246 w 6100546"/>
              <a:gd name="connsiteY590" fmla="*/ 2407128 h 5950684"/>
              <a:gd name="connsiteX591" fmla="*/ 61924 w 6100546"/>
              <a:gd name="connsiteY591" fmla="*/ 2320011 h 5950684"/>
              <a:gd name="connsiteX592" fmla="*/ 83422 w 6100546"/>
              <a:gd name="connsiteY592" fmla="*/ 2231605 h 5950684"/>
              <a:gd name="connsiteX593" fmla="*/ 114745 w 6100546"/>
              <a:gd name="connsiteY593" fmla="*/ 2101486 h 5950684"/>
              <a:gd name="connsiteX594" fmla="*/ 158316 w 6100546"/>
              <a:gd name="connsiteY594" fmla="*/ 2007088 h 5950684"/>
              <a:gd name="connsiteX595" fmla="*/ 152764 w 6100546"/>
              <a:gd name="connsiteY595" fmla="*/ 2022036 h 5950684"/>
              <a:gd name="connsiteX596" fmla="*/ 158032 w 6100546"/>
              <a:gd name="connsiteY596" fmla="*/ 2015486 h 5950684"/>
              <a:gd name="connsiteX597" fmla="*/ 159883 w 6100546"/>
              <a:gd name="connsiteY597" fmla="*/ 2010503 h 5950684"/>
              <a:gd name="connsiteX598" fmla="*/ 159599 w 6100546"/>
              <a:gd name="connsiteY598" fmla="*/ 2018900 h 5950684"/>
              <a:gd name="connsiteX599" fmla="*/ 161166 w 6100546"/>
              <a:gd name="connsiteY599" fmla="*/ 2022315 h 5950684"/>
              <a:gd name="connsiteX600" fmla="*/ 196904 w 6100546"/>
              <a:gd name="connsiteY600" fmla="*/ 1910840 h 5950684"/>
              <a:gd name="connsiteX601" fmla="*/ 254147 w 6100546"/>
              <a:gd name="connsiteY601" fmla="*/ 1810170 h 5950684"/>
              <a:gd name="connsiteX602" fmla="*/ 5255412 w 6100546"/>
              <a:gd name="connsiteY602" fmla="*/ 1808295 h 5950684"/>
              <a:gd name="connsiteX603" fmla="*/ 5262797 w 6100546"/>
              <a:gd name="connsiteY603" fmla="*/ 1822287 h 5950684"/>
              <a:gd name="connsiteX604" fmla="*/ 5259110 w 6100546"/>
              <a:gd name="connsiteY604" fmla="*/ 1811511 h 5950684"/>
              <a:gd name="connsiteX605" fmla="*/ 5254505 w 6100546"/>
              <a:gd name="connsiteY605" fmla="*/ 1612476 h 5950684"/>
              <a:gd name="connsiteX606" fmla="*/ 5259110 w 6100546"/>
              <a:gd name="connsiteY606" fmla="*/ 1618072 h 5950684"/>
              <a:gd name="connsiteX607" fmla="*/ 5254505 w 6100546"/>
              <a:gd name="connsiteY607" fmla="*/ 1613466 h 5950684"/>
              <a:gd name="connsiteX608" fmla="*/ 4839989 w 6100546"/>
              <a:gd name="connsiteY608" fmla="*/ 1198953 h 5950684"/>
              <a:gd name="connsiteX609" fmla="*/ 4844595 w 6100546"/>
              <a:gd name="connsiteY609" fmla="*/ 1198954 h 5950684"/>
              <a:gd name="connsiteX610" fmla="*/ 4844595 w 6100546"/>
              <a:gd name="connsiteY610" fmla="*/ 1203559 h 5950684"/>
              <a:gd name="connsiteX611" fmla="*/ 4839989 w 6100546"/>
              <a:gd name="connsiteY611" fmla="*/ 1198953 h 5950684"/>
              <a:gd name="connsiteX612" fmla="*/ 4844595 w 6100546"/>
              <a:gd name="connsiteY612" fmla="*/ 1175925 h 5950684"/>
              <a:gd name="connsiteX613" fmla="*/ 4849201 w 6100546"/>
              <a:gd name="connsiteY613" fmla="*/ 1180532 h 5950684"/>
              <a:gd name="connsiteX614" fmla="*/ 4844595 w 6100546"/>
              <a:gd name="connsiteY614" fmla="*/ 1180531 h 5950684"/>
              <a:gd name="connsiteX615" fmla="*/ 4844595 w 6100546"/>
              <a:gd name="connsiteY615" fmla="*/ 1175925 h 5950684"/>
              <a:gd name="connsiteX616" fmla="*/ 4717028 w 6100546"/>
              <a:gd name="connsiteY616" fmla="*/ 1104605 h 5950684"/>
              <a:gd name="connsiteX617" fmla="*/ 4848516 w 6100546"/>
              <a:gd name="connsiteY617" fmla="*/ 1235748 h 5950684"/>
              <a:gd name="connsiteX618" fmla="*/ 5042418 w 6100546"/>
              <a:gd name="connsiteY618" fmla="*/ 1463027 h 5950684"/>
              <a:gd name="connsiteX619" fmla="*/ 5209369 w 6100546"/>
              <a:gd name="connsiteY619" fmla="*/ 1721060 h 5950684"/>
              <a:gd name="connsiteX620" fmla="*/ 5245013 w 6100546"/>
              <a:gd name="connsiteY620" fmla="*/ 1788592 h 5950684"/>
              <a:gd name="connsiteX621" fmla="*/ 5251050 w 6100546"/>
              <a:gd name="connsiteY621" fmla="*/ 1795175 h 5950684"/>
              <a:gd name="connsiteX622" fmla="*/ 5282140 w 6100546"/>
              <a:gd name="connsiteY622" fmla="*/ 1843751 h 5950684"/>
              <a:gd name="connsiteX623" fmla="*/ 5282139 w 6100546"/>
              <a:gd name="connsiteY623" fmla="*/ 1848356 h 5950684"/>
              <a:gd name="connsiteX624" fmla="*/ 5282139 w 6100546"/>
              <a:gd name="connsiteY624" fmla="*/ 1852961 h 5950684"/>
              <a:gd name="connsiteX625" fmla="*/ 5286745 w 6100546"/>
              <a:gd name="connsiteY625" fmla="*/ 1852962 h 5950684"/>
              <a:gd name="connsiteX626" fmla="*/ 5295956 w 6100546"/>
              <a:gd name="connsiteY626" fmla="*/ 1875989 h 5950684"/>
              <a:gd name="connsiteX627" fmla="*/ 5295956 w 6100546"/>
              <a:gd name="connsiteY627" fmla="*/ 1880596 h 5950684"/>
              <a:gd name="connsiteX628" fmla="*/ 5300562 w 6100546"/>
              <a:gd name="connsiteY628" fmla="*/ 1885202 h 5950684"/>
              <a:gd name="connsiteX629" fmla="*/ 5300562 w 6100546"/>
              <a:gd name="connsiteY629" fmla="*/ 1880595 h 5950684"/>
              <a:gd name="connsiteX630" fmla="*/ 5332803 w 6100546"/>
              <a:gd name="connsiteY630" fmla="*/ 1931258 h 5950684"/>
              <a:gd name="connsiteX631" fmla="*/ 5328196 w 6100546"/>
              <a:gd name="connsiteY631" fmla="*/ 1931259 h 5950684"/>
              <a:gd name="connsiteX632" fmla="*/ 5328196 w 6100546"/>
              <a:gd name="connsiteY632" fmla="*/ 1935864 h 5950684"/>
              <a:gd name="connsiteX633" fmla="*/ 5332802 w 6100546"/>
              <a:gd name="connsiteY633" fmla="*/ 1940470 h 5950684"/>
              <a:gd name="connsiteX634" fmla="*/ 5337408 w 6100546"/>
              <a:gd name="connsiteY634" fmla="*/ 1940470 h 5950684"/>
              <a:gd name="connsiteX635" fmla="*/ 5337409 w 6100546"/>
              <a:gd name="connsiteY635" fmla="*/ 1945076 h 5950684"/>
              <a:gd name="connsiteX636" fmla="*/ 5346619 w 6100546"/>
              <a:gd name="connsiteY636" fmla="*/ 1972710 h 5950684"/>
              <a:gd name="connsiteX637" fmla="*/ 5355831 w 6100546"/>
              <a:gd name="connsiteY637" fmla="*/ 1977315 h 5950684"/>
              <a:gd name="connsiteX638" fmla="*/ 5360436 w 6100546"/>
              <a:gd name="connsiteY638" fmla="*/ 1986527 h 5950684"/>
              <a:gd name="connsiteX639" fmla="*/ 5355831 w 6100546"/>
              <a:gd name="connsiteY639" fmla="*/ 1991132 h 5950684"/>
              <a:gd name="connsiteX640" fmla="*/ 5360436 w 6100546"/>
              <a:gd name="connsiteY640" fmla="*/ 1995738 h 5950684"/>
              <a:gd name="connsiteX641" fmla="*/ 5365042 w 6100546"/>
              <a:gd name="connsiteY641" fmla="*/ 2000344 h 5950684"/>
              <a:gd name="connsiteX642" fmla="*/ 5388071 w 6100546"/>
              <a:gd name="connsiteY642" fmla="*/ 2041794 h 5950684"/>
              <a:gd name="connsiteX643" fmla="*/ 5383465 w 6100546"/>
              <a:gd name="connsiteY643" fmla="*/ 2023372 h 5950684"/>
              <a:gd name="connsiteX644" fmla="*/ 5369648 w 6100546"/>
              <a:gd name="connsiteY644" fmla="*/ 2004950 h 5950684"/>
              <a:gd name="connsiteX645" fmla="*/ 5369648 w 6100546"/>
              <a:gd name="connsiteY645" fmla="*/ 2000343 h 5950684"/>
              <a:gd name="connsiteX646" fmla="*/ 5369648 w 6100546"/>
              <a:gd name="connsiteY646" fmla="*/ 1995738 h 5950684"/>
              <a:gd name="connsiteX647" fmla="*/ 5365042 w 6100546"/>
              <a:gd name="connsiteY647" fmla="*/ 1986527 h 5950684"/>
              <a:gd name="connsiteX648" fmla="*/ 5342013 w 6100546"/>
              <a:gd name="connsiteY648" fmla="*/ 1949681 h 5950684"/>
              <a:gd name="connsiteX649" fmla="*/ 5342013 w 6100546"/>
              <a:gd name="connsiteY649" fmla="*/ 1940470 h 5950684"/>
              <a:gd name="connsiteX650" fmla="*/ 5342013 w 6100546"/>
              <a:gd name="connsiteY650" fmla="*/ 1935863 h 5950684"/>
              <a:gd name="connsiteX651" fmla="*/ 5342013 w 6100546"/>
              <a:gd name="connsiteY651" fmla="*/ 1926652 h 5950684"/>
              <a:gd name="connsiteX652" fmla="*/ 5337409 w 6100546"/>
              <a:gd name="connsiteY652" fmla="*/ 1926653 h 5950684"/>
              <a:gd name="connsiteX653" fmla="*/ 5332802 w 6100546"/>
              <a:gd name="connsiteY653" fmla="*/ 1926653 h 5950684"/>
              <a:gd name="connsiteX654" fmla="*/ 5318985 w 6100546"/>
              <a:gd name="connsiteY654" fmla="*/ 1908229 h 5950684"/>
              <a:gd name="connsiteX655" fmla="*/ 5305168 w 6100546"/>
              <a:gd name="connsiteY655" fmla="*/ 1880596 h 5950684"/>
              <a:gd name="connsiteX656" fmla="*/ 5305168 w 6100546"/>
              <a:gd name="connsiteY656" fmla="*/ 1875990 h 5950684"/>
              <a:gd name="connsiteX657" fmla="*/ 5305168 w 6100546"/>
              <a:gd name="connsiteY657" fmla="*/ 1871385 h 5950684"/>
              <a:gd name="connsiteX658" fmla="*/ 5291350 w 6100546"/>
              <a:gd name="connsiteY658" fmla="*/ 1852962 h 5950684"/>
              <a:gd name="connsiteX659" fmla="*/ 5295956 w 6100546"/>
              <a:gd name="connsiteY659" fmla="*/ 1857568 h 5950684"/>
              <a:gd name="connsiteX660" fmla="*/ 5295956 w 6100546"/>
              <a:gd name="connsiteY660" fmla="*/ 1852962 h 5950684"/>
              <a:gd name="connsiteX661" fmla="*/ 5291350 w 6100546"/>
              <a:gd name="connsiteY661" fmla="*/ 1848356 h 5950684"/>
              <a:gd name="connsiteX662" fmla="*/ 5286745 w 6100546"/>
              <a:gd name="connsiteY662" fmla="*/ 1843750 h 5950684"/>
              <a:gd name="connsiteX663" fmla="*/ 5282139 w 6100546"/>
              <a:gd name="connsiteY663" fmla="*/ 1829934 h 5950684"/>
              <a:gd name="connsiteX664" fmla="*/ 5272928 w 6100546"/>
              <a:gd name="connsiteY664" fmla="*/ 1820721 h 5950684"/>
              <a:gd name="connsiteX665" fmla="*/ 5282139 w 6100546"/>
              <a:gd name="connsiteY665" fmla="*/ 1825327 h 5950684"/>
              <a:gd name="connsiteX666" fmla="*/ 5268323 w 6100546"/>
              <a:gd name="connsiteY666" fmla="*/ 1811511 h 5950684"/>
              <a:gd name="connsiteX667" fmla="*/ 5254505 w 6100546"/>
              <a:gd name="connsiteY667" fmla="*/ 1788482 h 5950684"/>
              <a:gd name="connsiteX668" fmla="*/ 5268322 w 6100546"/>
              <a:gd name="connsiteY668" fmla="*/ 1788482 h 5950684"/>
              <a:gd name="connsiteX669" fmla="*/ 5249899 w 6100546"/>
              <a:gd name="connsiteY669" fmla="*/ 1770060 h 5950684"/>
              <a:gd name="connsiteX670" fmla="*/ 5254505 w 6100546"/>
              <a:gd name="connsiteY670" fmla="*/ 1770060 h 5950684"/>
              <a:gd name="connsiteX671" fmla="*/ 5254505 w 6100546"/>
              <a:gd name="connsiteY671" fmla="*/ 1765454 h 5950684"/>
              <a:gd name="connsiteX672" fmla="*/ 5249899 w 6100546"/>
              <a:gd name="connsiteY672" fmla="*/ 1760848 h 5950684"/>
              <a:gd name="connsiteX673" fmla="*/ 5236082 w 6100546"/>
              <a:gd name="connsiteY673" fmla="*/ 1747031 h 5950684"/>
              <a:gd name="connsiteX674" fmla="*/ 5231476 w 6100546"/>
              <a:gd name="connsiteY674" fmla="*/ 1737820 h 5950684"/>
              <a:gd name="connsiteX675" fmla="*/ 5226870 w 6100546"/>
              <a:gd name="connsiteY675" fmla="*/ 1733215 h 5950684"/>
              <a:gd name="connsiteX676" fmla="*/ 5226870 w 6100546"/>
              <a:gd name="connsiteY676" fmla="*/ 1737820 h 5950684"/>
              <a:gd name="connsiteX677" fmla="*/ 5226870 w 6100546"/>
              <a:gd name="connsiteY677" fmla="*/ 1742425 h 5950684"/>
              <a:gd name="connsiteX678" fmla="*/ 5203843 w 6100546"/>
              <a:gd name="connsiteY678" fmla="*/ 1705580 h 5950684"/>
              <a:gd name="connsiteX679" fmla="*/ 5217659 w 6100546"/>
              <a:gd name="connsiteY679" fmla="*/ 1710186 h 5950684"/>
              <a:gd name="connsiteX680" fmla="*/ 5190024 w 6100546"/>
              <a:gd name="connsiteY680" fmla="*/ 1682551 h 5950684"/>
              <a:gd name="connsiteX681" fmla="*/ 5166996 w 6100546"/>
              <a:gd name="connsiteY681" fmla="*/ 1645706 h 5950684"/>
              <a:gd name="connsiteX682" fmla="*/ 5171602 w 6100546"/>
              <a:gd name="connsiteY682" fmla="*/ 1650312 h 5950684"/>
              <a:gd name="connsiteX683" fmla="*/ 5176207 w 6100546"/>
              <a:gd name="connsiteY683" fmla="*/ 1650312 h 5950684"/>
              <a:gd name="connsiteX684" fmla="*/ 5180814 w 6100546"/>
              <a:gd name="connsiteY684" fmla="*/ 1650312 h 5950684"/>
              <a:gd name="connsiteX685" fmla="*/ 5176208 w 6100546"/>
              <a:gd name="connsiteY685" fmla="*/ 1641100 h 5950684"/>
              <a:gd name="connsiteX686" fmla="*/ 5180813 w 6100546"/>
              <a:gd name="connsiteY686" fmla="*/ 1641100 h 5950684"/>
              <a:gd name="connsiteX687" fmla="*/ 5185420 w 6100546"/>
              <a:gd name="connsiteY687" fmla="*/ 1645706 h 5950684"/>
              <a:gd name="connsiteX688" fmla="*/ 5185419 w 6100546"/>
              <a:gd name="connsiteY688" fmla="*/ 1650312 h 5950684"/>
              <a:gd name="connsiteX689" fmla="*/ 5190024 w 6100546"/>
              <a:gd name="connsiteY689" fmla="*/ 1654917 h 5950684"/>
              <a:gd name="connsiteX690" fmla="*/ 5194630 w 6100546"/>
              <a:gd name="connsiteY690" fmla="*/ 1659523 h 5950684"/>
              <a:gd name="connsiteX691" fmla="*/ 5286745 w 6100546"/>
              <a:gd name="connsiteY691" fmla="*/ 1806905 h 5950684"/>
              <a:gd name="connsiteX692" fmla="*/ 5286745 w 6100546"/>
              <a:gd name="connsiteY692" fmla="*/ 1811511 h 5950684"/>
              <a:gd name="connsiteX693" fmla="*/ 5291350 w 6100546"/>
              <a:gd name="connsiteY693" fmla="*/ 1816115 h 5950684"/>
              <a:gd name="connsiteX694" fmla="*/ 5309773 w 6100546"/>
              <a:gd name="connsiteY694" fmla="*/ 1843751 h 5950684"/>
              <a:gd name="connsiteX695" fmla="*/ 5314379 w 6100546"/>
              <a:gd name="connsiteY695" fmla="*/ 1857568 h 5950684"/>
              <a:gd name="connsiteX696" fmla="*/ 5318985 w 6100546"/>
              <a:gd name="connsiteY696" fmla="*/ 1862173 h 5950684"/>
              <a:gd name="connsiteX697" fmla="*/ 5342013 w 6100546"/>
              <a:gd name="connsiteY697" fmla="*/ 1894413 h 5950684"/>
              <a:gd name="connsiteX698" fmla="*/ 5346619 w 6100546"/>
              <a:gd name="connsiteY698" fmla="*/ 1899019 h 5950684"/>
              <a:gd name="connsiteX699" fmla="*/ 5346619 w 6100546"/>
              <a:gd name="connsiteY699" fmla="*/ 1912836 h 5950684"/>
              <a:gd name="connsiteX700" fmla="*/ 5369648 w 6100546"/>
              <a:gd name="connsiteY700" fmla="*/ 1945075 h 5950684"/>
              <a:gd name="connsiteX701" fmla="*/ 5374253 w 6100546"/>
              <a:gd name="connsiteY701" fmla="*/ 1949681 h 5950684"/>
              <a:gd name="connsiteX702" fmla="*/ 5374253 w 6100546"/>
              <a:gd name="connsiteY702" fmla="*/ 1954287 h 5950684"/>
              <a:gd name="connsiteX703" fmla="*/ 5434128 w 6100546"/>
              <a:gd name="connsiteY703" fmla="*/ 2083247 h 5950684"/>
              <a:gd name="connsiteX704" fmla="*/ 5443339 w 6100546"/>
              <a:gd name="connsiteY704" fmla="*/ 2097064 h 5950684"/>
              <a:gd name="connsiteX705" fmla="*/ 5443340 w 6100546"/>
              <a:gd name="connsiteY705" fmla="*/ 2110881 h 5950684"/>
              <a:gd name="connsiteX706" fmla="*/ 5452551 w 6100546"/>
              <a:gd name="connsiteY706" fmla="*/ 2110881 h 5950684"/>
              <a:gd name="connsiteX707" fmla="*/ 5457156 w 6100546"/>
              <a:gd name="connsiteY707" fmla="*/ 2120092 h 5950684"/>
              <a:gd name="connsiteX708" fmla="*/ 5480186 w 6100546"/>
              <a:gd name="connsiteY708" fmla="*/ 2184572 h 5950684"/>
              <a:gd name="connsiteX709" fmla="*/ 5480185 w 6100546"/>
              <a:gd name="connsiteY709" fmla="*/ 2189177 h 5950684"/>
              <a:gd name="connsiteX710" fmla="*/ 5480185 w 6100546"/>
              <a:gd name="connsiteY710" fmla="*/ 2198388 h 5950684"/>
              <a:gd name="connsiteX711" fmla="*/ 5484791 w 6100546"/>
              <a:gd name="connsiteY711" fmla="*/ 2198389 h 5950684"/>
              <a:gd name="connsiteX712" fmla="*/ 5517031 w 6100546"/>
              <a:gd name="connsiteY712" fmla="*/ 2267474 h 5950684"/>
              <a:gd name="connsiteX713" fmla="*/ 5553877 w 6100546"/>
              <a:gd name="connsiteY713" fmla="*/ 2359588 h 5950684"/>
              <a:gd name="connsiteX714" fmla="*/ 5572300 w 6100546"/>
              <a:gd name="connsiteY714" fmla="*/ 2410251 h 5950684"/>
              <a:gd name="connsiteX715" fmla="*/ 5572300 w 6100546"/>
              <a:gd name="connsiteY715" fmla="*/ 2414857 h 5950684"/>
              <a:gd name="connsiteX716" fmla="*/ 5572300 w 6100546"/>
              <a:gd name="connsiteY716" fmla="*/ 2419462 h 5950684"/>
              <a:gd name="connsiteX717" fmla="*/ 5572300 w 6100546"/>
              <a:gd name="connsiteY717" fmla="*/ 2424068 h 5950684"/>
              <a:gd name="connsiteX718" fmla="*/ 5576905 w 6100546"/>
              <a:gd name="connsiteY718" fmla="*/ 2424068 h 5950684"/>
              <a:gd name="connsiteX719" fmla="*/ 5586117 w 6100546"/>
              <a:gd name="connsiteY719" fmla="*/ 2428674 h 5950684"/>
              <a:gd name="connsiteX720" fmla="*/ 5595327 w 6100546"/>
              <a:gd name="connsiteY720" fmla="*/ 2460913 h 5950684"/>
              <a:gd name="connsiteX721" fmla="*/ 5604540 w 6100546"/>
              <a:gd name="connsiteY721" fmla="*/ 2470125 h 5950684"/>
              <a:gd name="connsiteX722" fmla="*/ 5581511 w 6100546"/>
              <a:gd name="connsiteY722" fmla="*/ 2414857 h 5950684"/>
              <a:gd name="connsiteX723" fmla="*/ 5581511 w 6100546"/>
              <a:gd name="connsiteY723" fmla="*/ 2405645 h 5950684"/>
              <a:gd name="connsiteX724" fmla="*/ 5576905 w 6100546"/>
              <a:gd name="connsiteY724" fmla="*/ 2401039 h 5950684"/>
              <a:gd name="connsiteX725" fmla="*/ 5553876 w 6100546"/>
              <a:gd name="connsiteY725" fmla="*/ 2327348 h 5950684"/>
              <a:gd name="connsiteX726" fmla="*/ 5489397 w 6100546"/>
              <a:gd name="connsiteY726" fmla="*/ 2156937 h 5950684"/>
              <a:gd name="connsiteX727" fmla="*/ 5420311 w 6100546"/>
              <a:gd name="connsiteY727" fmla="*/ 1995738 h 5950684"/>
              <a:gd name="connsiteX728" fmla="*/ 5406495 w 6100546"/>
              <a:gd name="connsiteY728" fmla="*/ 1972710 h 5950684"/>
              <a:gd name="connsiteX729" fmla="*/ 5351225 w 6100546"/>
              <a:gd name="connsiteY729" fmla="*/ 1857568 h 5950684"/>
              <a:gd name="connsiteX730" fmla="*/ 5328197 w 6100546"/>
              <a:gd name="connsiteY730" fmla="*/ 1820722 h 5950684"/>
              <a:gd name="connsiteX731" fmla="*/ 5277533 w 6100546"/>
              <a:gd name="connsiteY731" fmla="*/ 1742425 h 5950684"/>
              <a:gd name="connsiteX732" fmla="*/ 5190025 w 6100546"/>
              <a:gd name="connsiteY732" fmla="*/ 1608860 h 5950684"/>
              <a:gd name="connsiteX733" fmla="*/ 5166996 w 6100546"/>
              <a:gd name="connsiteY733" fmla="*/ 1585832 h 5950684"/>
              <a:gd name="connsiteX734" fmla="*/ 5143968 w 6100546"/>
              <a:gd name="connsiteY734" fmla="*/ 1544381 h 5950684"/>
              <a:gd name="connsiteX735" fmla="*/ 5134756 w 6100546"/>
              <a:gd name="connsiteY735" fmla="*/ 1539775 h 5950684"/>
              <a:gd name="connsiteX736" fmla="*/ 5088699 w 6100546"/>
              <a:gd name="connsiteY736" fmla="*/ 1475295 h 5950684"/>
              <a:gd name="connsiteX737" fmla="*/ 5070276 w 6100546"/>
              <a:gd name="connsiteY737" fmla="*/ 1466084 h 5950684"/>
              <a:gd name="connsiteX738" fmla="*/ 5061064 w 6100546"/>
              <a:gd name="connsiteY738" fmla="*/ 1447660 h 5950684"/>
              <a:gd name="connsiteX739" fmla="*/ 4922893 w 6100546"/>
              <a:gd name="connsiteY739" fmla="*/ 1300279 h 5950684"/>
              <a:gd name="connsiteX740" fmla="*/ 4863018 w 6100546"/>
              <a:gd name="connsiteY740" fmla="*/ 1235799 h 5950684"/>
              <a:gd name="connsiteX741" fmla="*/ 4826172 w 6100546"/>
              <a:gd name="connsiteY741" fmla="*/ 1208165 h 5950684"/>
              <a:gd name="connsiteX742" fmla="*/ 4816961 w 6100546"/>
              <a:gd name="connsiteY742" fmla="*/ 1194348 h 5950684"/>
              <a:gd name="connsiteX743" fmla="*/ 4798538 w 6100546"/>
              <a:gd name="connsiteY743" fmla="*/ 1180532 h 5950684"/>
              <a:gd name="connsiteX744" fmla="*/ 4798538 w 6100546"/>
              <a:gd name="connsiteY744" fmla="*/ 1175925 h 5950684"/>
              <a:gd name="connsiteX745" fmla="*/ 4821567 w 6100546"/>
              <a:gd name="connsiteY745" fmla="*/ 1189742 h 5950684"/>
              <a:gd name="connsiteX746" fmla="*/ 4821567 w 6100546"/>
              <a:gd name="connsiteY746" fmla="*/ 1194348 h 5950684"/>
              <a:gd name="connsiteX747" fmla="*/ 4830778 w 6100546"/>
              <a:gd name="connsiteY747" fmla="*/ 1198954 h 5950684"/>
              <a:gd name="connsiteX748" fmla="*/ 4835384 w 6100546"/>
              <a:gd name="connsiteY748" fmla="*/ 1198954 h 5950684"/>
              <a:gd name="connsiteX749" fmla="*/ 4839989 w 6100546"/>
              <a:gd name="connsiteY749" fmla="*/ 1203559 h 5950684"/>
              <a:gd name="connsiteX750" fmla="*/ 4844595 w 6100546"/>
              <a:gd name="connsiteY750" fmla="*/ 1203559 h 5950684"/>
              <a:gd name="connsiteX751" fmla="*/ 4872230 w 6100546"/>
              <a:gd name="connsiteY751" fmla="*/ 1226588 h 5950684"/>
              <a:gd name="connsiteX752" fmla="*/ 4876836 w 6100546"/>
              <a:gd name="connsiteY752" fmla="*/ 1231193 h 5950684"/>
              <a:gd name="connsiteX753" fmla="*/ 4881441 w 6100546"/>
              <a:gd name="connsiteY753" fmla="*/ 1231194 h 5950684"/>
              <a:gd name="connsiteX754" fmla="*/ 4881441 w 6100546"/>
              <a:gd name="connsiteY754" fmla="*/ 1235799 h 5950684"/>
              <a:gd name="connsiteX755" fmla="*/ 4876835 w 6100546"/>
              <a:gd name="connsiteY755" fmla="*/ 1240405 h 5950684"/>
              <a:gd name="connsiteX756" fmla="*/ 4899864 w 6100546"/>
              <a:gd name="connsiteY756" fmla="*/ 1245010 h 5950684"/>
              <a:gd name="connsiteX757" fmla="*/ 4932104 w 6100546"/>
              <a:gd name="connsiteY757" fmla="*/ 1281856 h 5950684"/>
              <a:gd name="connsiteX758" fmla="*/ 4927498 w 6100546"/>
              <a:gd name="connsiteY758" fmla="*/ 1281856 h 5950684"/>
              <a:gd name="connsiteX759" fmla="*/ 4932104 w 6100546"/>
              <a:gd name="connsiteY759" fmla="*/ 1286462 h 5950684"/>
              <a:gd name="connsiteX760" fmla="*/ 4918287 w 6100546"/>
              <a:gd name="connsiteY760" fmla="*/ 1281856 h 5950684"/>
              <a:gd name="connsiteX761" fmla="*/ 4941315 w 6100546"/>
              <a:gd name="connsiteY761" fmla="*/ 1295673 h 5950684"/>
              <a:gd name="connsiteX762" fmla="*/ 4945921 w 6100546"/>
              <a:gd name="connsiteY762" fmla="*/ 1304885 h 5950684"/>
              <a:gd name="connsiteX763" fmla="*/ 4950527 w 6100546"/>
              <a:gd name="connsiteY763" fmla="*/ 1309491 h 5950684"/>
              <a:gd name="connsiteX764" fmla="*/ 4955133 w 6100546"/>
              <a:gd name="connsiteY764" fmla="*/ 1304885 h 5950684"/>
              <a:gd name="connsiteX765" fmla="*/ 4982767 w 6100546"/>
              <a:gd name="connsiteY765" fmla="*/ 1332519 h 5950684"/>
              <a:gd name="connsiteX766" fmla="*/ 4987373 w 6100546"/>
              <a:gd name="connsiteY766" fmla="*/ 1337124 h 5950684"/>
              <a:gd name="connsiteX767" fmla="*/ 4991979 w 6100546"/>
              <a:gd name="connsiteY767" fmla="*/ 1337124 h 5950684"/>
              <a:gd name="connsiteX768" fmla="*/ 5079487 w 6100546"/>
              <a:gd name="connsiteY768" fmla="*/ 1424633 h 5950684"/>
              <a:gd name="connsiteX769" fmla="*/ 5084093 w 6100546"/>
              <a:gd name="connsiteY769" fmla="*/ 1438450 h 5950684"/>
              <a:gd name="connsiteX770" fmla="*/ 5093305 w 6100546"/>
              <a:gd name="connsiteY770" fmla="*/ 1443055 h 5950684"/>
              <a:gd name="connsiteX771" fmla="*/ 5157784 w 6100546"/>
              <a:gd name="connsiteY771" fmla="*/ 1521352 h 5950684"/>
              <a:gd name="connsiteX772" fmla="*/ 5222265 w 6100546"/>
              <a:gd name="connsiteY772" fmla="*/ 1604255 h 5950684"/>
              <a:gd name="connsiteX773" fmla="*/ 5226870 w 6100546"/>
              <a:gd name="connsiteY773" fmla="*/ 1618072 h 5950684"/>
              <a:gd name="connsiteX774" fmla="*/ 5231476 w 6100546"/>
              <a:gd name="connsiteY774" fmla="*/ 1613466 h 5950684"/>
              <a:gd name="connsiteX775" fmla="*/ 5263716 w 6100546"/>
              <a:gd name="connsiteY775" fmla="*/ 1664129 h 5950684"/>
              <a:gd name="connsiteX776" fmla="*/ 5286745 w 6100546"/>
              <a:gd name="connsiteY776" fmla="*/ 1696368 h 5950684"/>
              <a:gd name="connsiteX777" fmla="*/ 5323590 w 6100546"/>
              <a:gd name="connsiteY777" fmla="*/ 1751637 h 5950684"/>
              <a:gd name="connsiteX778" fmla="*/ 5369648 w 6100546"/>
              <a:gd name="connsiteY778" fmla="*/ 1825328 h 5950684"/>
              <a:gd name="connsiteX779" fmla="*/ 5369648 w 6100546"/>
              <a:gd name="connsiteY779" fmla="*/ 1834539 h 5950684"/>
              <a:gd name="connsiteX780" fmla="*/ 5415705 w 6100546"/>
              <a:gd name="connsiteY780" fmla="*/ 1917442 h 5950684"/>
              <a:gd name="connsiteX781" fmla="*/ 5424916 w 6100546"/>
              <a:gd name="connsiteY781" fmla="*/ 1926653 h 5950684"/>
              <a:gd name="connsiteX782" fmla="*/ 5443339 w 6100546"/>
              <a:gd name="connsiteY782" fmla="*/ 1968104 h 5950684"/>
              <a:gd name="connsiteX783" fmla="*/ 5461762 w 6100546"/>
              <a:gd name="connsiteY783" fmla="*/ 1991132 h 5950684"/>
              <a:gd name="connsiteX784" fmla="*/ 5498608 w 6100546"/>
              <a:gd name="connsiteY784" fmla="*/ 2092458 h 5950684"/>
              <a:gd name="connsiteX785" fmla="*/ 5553877 w 6100546"/>
              <a:gd name="connsiteY785" fmla="*/ 2226023 h 5950684"/>
              <a:gd name="connsiteX786" fmla="*/ 5572300 w 6100546"/>
              <a:gd name="connsiteY786" fmla="*/ 2262868 h 5950684"/>
              <a:gd name="connsiteX787" fmla="*/ 5567694 w 6100546"/>
              <a:gd name="connsiteY787" fmla="*/ 2258262 h 5950684"/>
              <a:gd name="connsiteX788" fmla="*/ 5586117 w 6100546"/>
              <a:gd name="connsiteY788" fmla="*/ 2308925 h 5950684"/>
              <a:gd name="connsiteX789" fmla="*/ 5586117 w 6100546"/>
              <a:gd name="connsiteY789" fmla="*/ 2322742 h 5950684"/>
              <a:gd name="connsiteX790" fmla="*/ 5632173 w 6100546"/>
              <a:gd name="connsiteY790" fmla="*/ 2470124 h 5950684"/>
              <a:gd name="connsiteX791" fmla="*/ 5627568 w 6100546"/>
              <a:gd name="connsiteY791" fmla="*/ 2470124 h 5950684"/>
              <a:gd name="connsiteX792" fmla="*/ 5627568 w 6100546"/>
              <a:gd name="connsiteY792" fmla="*/ 2474730 h 5950684"/>
              <a:gd name="connsiteX793" fmla="*/ 5632172 w 6100546"/>
              <a:gd name="connsiteY793" fmla="*/ 2479336 h 5950684"/>
              <a:gd name="connsiteX794" fmla="*/ 5645991 w 6100546"/>
              <a:gd name="connsiteY794" fmla="*/ 2529999 h 5950684"/>
              <a:gd name="connsiteX795" fmla="*/ 5645991 w 6100546"/>
              <a:gd name="connsiteY795" fmla="*/ 2534604 h 5950684"/>
              <a:gd name="connsiteX796" fmla="*/ 5645991 w 6100546"/>
              <a:gd name="connsiteY796" fmla="*/ 2539210 h 5950684"/>
              <a:gd name="connsiteX797" fmla="*/ 5650597 w 6100546"/>
              <a:gd name="connsiteY797" fmla="*/ 2539210 h 5950684"/>
              <a:gd name="connsiteX798" fmla="*/ 5650597 w 6100546"/>
              <a:gd name="connsiteY798" fmla="*/ 2534604 h 5950684"/>
              <a:gd name="connsiteX799" fmla="*/ 5655202 w 6100546"/>
              <a:gd name="connsiteY799" fmla="*/ 2553027 h 5950684"/>
              <a:gd name="connsiteX800" fmla="*/ 5664414 w 6100546"/>
              <a:gd name="connsiteY800" fmla="*/ 2553026 h 5950684"/>
              <a:gd name="connsiteX801" fmla="*/ 5659808 w 6100546"/>
              <a:gd name="connsiteY801" fmla="*/ 2539210 h 5950684"/>
              <a:gd name="connsiteX802" fmla="*/ 5664414 w 6100546"/>
              <a:gd name="connsiteY802" fmla="*/ 2539210 h 5950684"/>
              <a:gd name="connsiteX803" fmla="*/ 5645991 w 6100546"/>
              <a:gd name="connsiteY803" fmla="*/ 2502365 h 5950684"/>
              <a:gd name="connsiteX804" fmla="*/ 5645991 w 6100546"/>
              <a:gd name="connsiteY804" fmla="*/ 2493153 h 5950684"/>
              <a:gd name="connsiteX805" fmla="*/ 5645991 w 6100546"/>
              <a:gd name="connsiteY805" fmla="*/ 2488548 h 5950684"/>
              <a:gd name="connsiteX806" fmla="*/ 5645991 w 6100546"/>
              <a:gd name="connsiteY806" fmla="*/ 2483941 h 5950684"/>
              <a:gd name="connsiteX807" fmla="*/ 5641384 w 6100546"/>
              <a:gd name="connsiteY807" fmla="*/ 2483942 h 5950684"/>
              <a:gd name="connsiteX808" fmla="*/ 5641385 w 6100546"/>
              <a:gd name="connsiteY808" fmla="*/ 2474730 h 5950684"/>
              <a:gd name="connsiteX809" fmla="*/ 5650597 w 6100546"/>
              <a:gd name="connsiteY809" fmla="*/ 2479337 h 5950684"/>
              <a:gd name="connsiteX810" fmla="*/ 5645991 w 6100546"/>
              <a:gd name="connsiteY810" fmla="*/ 2465519 h 5950684"/>
              <a:gd name="connsiteX811" fmla="*/ 5645991 w 6100546"/>
              <a:gd name="connsiteY811" fmla="*/ 2460912 h 5950684"/>
              <a:gd name="connsiteX812" fmla="*/ 5645991 w 6100546"/>
              <a:gd name="connsiteY812" fmla="*/ 2456307 h 5950684"/>
              <a:gd name="connsiteX813" fmla="*/ 5645991 w 6100546"/>
              <a:gd name="connsiteY813" fmla="*/ 2451702 h 5950684"/>
              <a:gd name="connsiteX814" fmla="*/ 5641384 w 6100546"/>
              <a:gd name="connsiteY814" fmla="*/ 2433279 h 5950684"/>
              <a:gd name="connsiteX815" fmla="*/ 5636779 w 6100546"/>
              <a:gd name="connsiteY815" fmla="*/ 2428674 h 5950684"/>
              <a:gd name="connsiteX816" fmla="*/ 5636779 w 6100546"/>
              <a:gd name="connsiteY816" fmla="*/ 2424067 h 5950684"/>
              <a:gd name="connsiteX817" fmla="*/ 5636779 w 6100546"/>
              <a:gd name="connsiteY817" fmla="*/ 2428674 h 5950684"/>
              <a:gd name="connsiteX818" fmla="*/ 5622963 w 6100546"/>
              <a:gd name="connsiteY818" fmla="*/ 2382617 h 5950684"/>
              <a:gd name="connsiteX819" fmla="*/ 5622962 w 6100546"/>
              <a:gd name="connsiteY819" fmla="*/ 2373405 h 5950684"/>
              <a:gd name="connsiteX820" fmla="*/ 5618357 w 6100546"/>
              <a:gd name="connsiteY820" fmla="*/ 2373404 h 5950684"/>
              <a:gd name="connsiteX821" fmla="*/ 5604540 w 6100546"/>
              <a:gd name="connsiteY821" fmla="*/ 2331954 h 5950684"/>
              <a:gd name="connsiteX822" fmla="*/ 5599934 w 6100546"/>
              <a:gd name="connsiteY822" fmla="*/ 2331954 h 5950684"/>
              <a:gd name="connsiteX823" fmla="*/ 5599934 w 6100546"/>
              <a:gd name="connsiteY823" fmla="*/ 2327348 h 5950684"/>
              <a:gd name="connsiteX824" fmla="*/ 5604539 w 6100546"/>
              <a:gd name="connsiteY824" fmla="*/ 2327348 h 5950684"/>
              <a:gd name="connsiteX825" fmla="*/ 5604540 w 6100546"/>
              <a:gd name="connsiteY825" fmla="*/ 2322742 h 5950684"/>
              <a:gd name="connsiteX826" fmla="*/ 5599934 w 6100546"/>
              <a:gd name="connsiteY826" fmla="*/ 2318137 h 5950684"/>
              <a:gd name="connsiteX827" fmla="*/ 5558482 w 6100546"/>
              <a:gd name="connsiteY827" fmla="*/ 2189178 h 5950684"/>
              <a:gd name="connsiteX828" fmla="*/ 5549271 w 6100546"/>
              <a:gd name="connsiteY828" fmla="*/ 2152332 h 5950684"/>
              <a:gd name="connsiteX829" fmla="*/ 5535454 w 6100546"/>
              <a:gd name="connsiteY829" fmla="*/ 2129303 h 5950684"/>
              <a:gd name="connsiteX830" fmla="*/ 5517031 w 6100546"/>
              <a:gd name="connsiteY830" fmla="*/ 2092458 h 5950684"/>
              <a:gd name="connsiteX831" fmla="*/ 5388072 w 6100546"/>
              <a:gd name="connsiteY831" fmla="*/ 1825328 h 5950684"/>
              <a:gd name="connsiteX832" fmla="*/ 5392676 w 6100546"/>
              <a:gd name="connsiteY832" fmla="*/ 1816116 h 5950684"/>
              <a:gd name="connsiteX833" fmla="*/ 5392677 w 6100546"/>
              <a:gd name="connsiteY833" fmla="*/ 1820721 h 5950684"/>
              <a:gd name="connsiteX834" fmla="*/ 5397282 w 6100546"/>
              <a:gd name="connsiteY834" fmla="*/ 1820722 h 5950684"/>
              <a:gd name="connsiteX835" fmla="*/ 5392676 w 6100546"/>
              <a:gd name="connsiteY835" fmla="*/ 1811511 h 5950684"/>
              <a:gd name="connsiteX836" fmla="*/ 5392676 w 6100546"/>
              <a:gd name="connsiteY836" fmla="*/ 1797694 h 5950684"/>
              <a:gd name="connsiteX837" fmla="*/ 5374253 w 6100546"/>
              <a:gd name="connsiteY837" fmla="*/ 1783876 h 5950684"/>
              <a:gd name="connsiteX838" fmla="*/ 5374253 w 6100546"/>
              <a:gd name="connsiteY838" fmla="*/ 1779272 h 5950684"/>
              <a:gd name="connsiteX839" fmla="*/ 5369648 w 6100546"/>
              <a:gd name="connsiteY839" fmla="*/ 1774665 h 5950684"/>
              <a:gd name="connsiteX840" fmla="*/ 5369648 w 6100546"/>
              <a:gd name="connsiteY840" fmla="*/ 1770060 h 5950684"/>
              <a:gd name="connsiteX841" fmla="*/ 5365042 w 6100546"/>
              <a:gd name="connsiteY841" fmla="*/ 1770060 h 5950684"/>
              <a:gd name="connsiteX842" fmla="*/ 5360436 w 6100546"/>
              <a:gd name="connsiteY842" fmla="*/ 1760848 h 5950684"/>
              <a:gd name="connsiteX843" fmla="*/ 5351226 w 6100546"/>
              <a:gd name="connsiteY843" fmla="*/ 1737820 h 5950684"/>
              <a:gd name="connsiteX844" fmla="*/ 5355831 w 6100546"/>
              <a:gd name="connsiteY844" fmla="*/ 1737820 h 5950684"/>
              <a:gd name="connsiteX845" fmla="*/ 5360437 w 6100546"/>
              <a:gd name="connsiteY845" fmla="*/ 1742425 h 5950684"/>
              <a:gd name="connsiteX846" fmla="*/ 5355831 w 6100546"/>
              <a:gd name="connsiteY846" fmla="*/ 1733214 h 5950684"/>
              <a:gd name="connsiteX847" fmla="*/ 5351225 w 6100546"/>
              <a:gd name="connsiteY847" fmla="*/ 1728608 h 5950684"/>
              <a:gd name="connsiteX848" fmla="*/ 5337408 w 6100546"/>
              <a:gd name="connsiteY848" fmla="*/ 1710186 h 5950684"/>
              <a:gd name="connsiteX849" fmla="*/ 5337408 w 6100546"/>
              <a:gd name="connsiteY849" fmla="*/ 1705580 h 5950684"/>
              <a:gd name="connsiteX850" fmla="*/ 5332803 w 6100546"/>
              <a:gd name="connsiteY850" fmla="*/ 1696368 h 5950684"/>
              <a:gd name="connsiteX851" fmla="*/ 5328196 w 6100546"/>
              <a:gd name="connsiteY851" fmla="*/ 1696368 h 5950684"/>
              <a:gd name="connsiteX852" fmla="*/ 5328196 w 6100546"/>
              <a:gd name="connsiteY852" fmla="*/ 1700974 h 5950684"/>
              <a:gd name="connsiteX853" fmla="*/ 5323591 w 6100546"/>
              <a:gd name="connsiteY853" fmla="*/ 1687157 h 5950684"/>
              <a:gd name="connsiteX854" fmla="*/ 5314379 w 6100546"/>
              <a:gd name="connsiteY854" fmla="*/ 1687157 h 5950684"/>
              <a:gd name="connsiteX855" fmla="*/ 5314379 w 6100546"/>
              <a:gd name="connsiteY855" fmla="*/ 1677946 h 5950684"/>
              <a:gd name="connsiteX856" fmla="*/ 5309773 w 6100546"/>
              <a:gd name="connsiteY856" fmla="*/ 1673340 h 5950684"/>
              <a:gd name="connsiteX857" fmla="*/ 5309773 w 6100546"/>
              <a:gd name="connsiteY857" fmla="*/ 1668734 h 5950684"/>
              <a:gd name="connsiteX858" fmla="*/ 5305168 w 6100546"/>
              <a:gd name="connsiteY858" fmla="*/ 1668734 h 5950684"/>
              <a:gd name="connsiteX859" fmla="*/ 5305168 w 6100546"/>
              <a:gd name="connsiteY859" fmla="*/ 1673340 h 5950684"/>
              <a:gd name="connsiteX860" fmla="*/ 5268323 w 6100546"/>
              <a:gd name="connsiteY860" fmla="*/ 1622678 h 5950684"/>
              <a:gd name="connsiteX861" fmla="*/ 5263716 w 6100546"/>
              <a:gd name="connsiteY861" fmla="*/ 1613466 h 5950684"/>
              <a:gd name="connsiteX862" fmla="*/ 5254506 w 6100546"/>
              <a:gd name="connsiteY862" fmla="*/ 1608860 h 5950684"/>
              <a:gd name="connsiteX863" fmla="*/ 5254505 w 6100546"/>
              <a:gd name="connsiteY863" fmla="*/ 1612476 h 5950684"/>
              <a:gd name="connsiteX864" fmla="*/ 5242703 w 6100546"/>
              <a:gd name="connsiteY864" fmla="*/ 1598138 h 5950684"/>
              <a:gd name="connsiteX865" fmla="*/ 5203842 w 6100546"/>
              <a:gd name="connsiteY865" fmla="*/ 1544381 h 5950684"/>
              <a:gd name="connsiteX866" fmla="*/ 5180813 w 6100546"/>
              <a:gd name="connsiteY866" fmla="*/ 1530563 h 5950684"/>
              <a:gd name="connsiteX867" fmla="*/ 5180813 w 6100546"/>
              <a:gd name="connsiteY867" fmla="*/ 1516747 h 5950684"/>
              <a:gd name="connsiteX868" fmla="*/ 5157784 w 6100546"/>
              <a:gd name="connsiteY868" fmla="*/ 1489112 h 5950684"/>
              <a:gd name="connsiteX869" fmla="*/ 5139362 w 6100546"/>
              <a:gd name="connsiteY869" fmla="*/ 1479901 h 5950684"/>
              <a:gd name="connsiteX870" fmla="*/ 5125544 w 6100546"/>
              <a:gd name="connsiteY870" fmla="*/ 1456872 h 5950684"/>
              <a:gd name="connsiteX871" fmla="*/ 5130150 w 6100546"/>
              <a:gd name="connsiteY871" fmla="*/ 1456872 h 5950684"/>
              <a:gd name="connsiteX872" fmla="*/ 5139362 w 6100546"/>
              <a:gd name="connsiteY872" fmla="*/ 1461478 h 5950684"/>
              <a:gd name="connsiteX873" fmla="*/ 5134756 w 6100546"/>
              <a:gd name="connsiteY873" fmla="*/ 1452267 h 5950684"/>
              <a:gd name="connsiteX874" fmla="*/ 5130150 w 6100546"/>
              <a:gd name="connsiteY874" fmla="*/ 1447661 h 5950684"/>
              <a:gd name="connsiteX875" fmla="*/ 5143967 w 6100546"/>
              <a:gd name="connsiteY875" fmla="*/ 1456872 h 5950684"/>
              <a:gd name="connsiteX876" fmla="*/ 5125544 w 6100546"/>
              <a:gd name="connsiteY876" fmla="*/ 1438450 h 5950684"/>
              <a:gd name="connsiteX877" fmla="*/ 5120939 w 6100546"/>
              <a:gd name="connsiteY877" fmla="*/ 1433844 h 5950684"/>
              <a:gd name="connsiteX878" fmla="*/ 5107121 w 6100546"/>
              <a:gd name="connsiteY878" fmla="*/ 1424633 h 5950684"/>
              <a:gd name="connsiteX879" fmla="*/ 5111727 w 6100546"/>
              <a:gd name="connsiteY879" fmla="*/ 1433845 h 5950684"/>
              <a:gd name="connsiteX880" fmla="*/ 5111727 w 6100546"/>
              <a:gd name="connsiteY880" fmla="*/ 1438450 h 5950684"/>
              <a:gd name="connsiteX881" fmla="*/ 5097910 w 6100546"/>
              <a:gd name="connsiteY881" fmla="*/ 1424633 h 5950684"/>
              <a:gd name="connsiteX882" fmla="*/ 5102516 w 6100546"/>
              <a:gd name="connsiteY882" fmla="*/ 1443055 h 5950684"/>
              <a:gd name="connsiteX883" fmla="*/ 5084093 w 6100546"/>
              <a:gd name="connsiteY883" fmla="*/ 1410816 h 5950684"/>
              <a:gd name="connsiteX884" fmla="*/ 5088700 w 6100546"/>
              <a:gd name="connsiteY884" fmla="*/ 1415421 h 5950684"/>
              <a:gd name="connsiteX885" fmla="*/ 5097910 w 6100546"/>
              <a:gd name="connsiteY885" fmla="*/ 1415421 h 5950684"/>
              <a:gd name="connsiteX886" fmla="*/ 5088699 w 6100546"/>
              <a:gd name="connsiteY886" fmla="*/ 1406211 h 5950684"/>
              <a:gd name="connsiteX887" fmla="*/ 5088699 w 6100546"/>
              <a:gd name="connsiteY887" fmla="*/ 1401604 h 5950684"/>
              <a:gd name="connsiteX888" fmla="*/ 5088700 w 6100546"/>
              <a:gd name="connsiteY888" fmla="*/ 1396998 h 5950684"/>
              <a:gd name="connsiteX889" fmla="*/ 5093304 w 6100546"/>
              <a:gd name="connsiteY889" fmla="*/ 1396998 h 5950684"/>
              <a:gd name="connsiteX890" fmla="*/ 5084093 w 6100546"/>
              <a:gd name="connsiteY890" fmla="*/ 1392393 h 5950684"/>
              <a:gd name="connsiteX891" fmla="*/ 5079487 w 6100546"/>
              <a:gd name="connsiteY891" fmla="*/ 1387787 h 5950684"/>
              <a:gd name="connsiteX892" fmla="*/ 5070277 w 6100546"/>
              <a:gd name="connsiteY892" fmla="*/ 1369364 h 5950684"/>
              <a:gd name="connsiteX893" fmla="*/ 5074881 w 6100546"/>
              <a:gd name="connsiteY893" fmla="*/ 1373970 h 5950684"/>
              <a:gd name="connsiteX894" fmla="*/ 5084093 w 6100546"/>
              <a:gd name="connsiteY894" fmla="*/ 1378576 h 5950684"/>
              <a:gd name="connsiteX895" fmla="*/ 5074881 w 6100546"/>
              <a:gd name="connsiteY895" fmla="*/ 1364759 h 5950684"/>
              <a:gd name="connsiteX896" fmla="*/ 5070276 w 6100546"/>
              <a:gd name="connsiteY896" fmla="*/ 1360153 h 5950684"/>
              <a:gd name="connsiteX897" fmla="*/ 5065670 w 6100546"/>
              <a:gd name="connsiteY897" fmla="*/ 1355547 h 5950684"/>
              <a:gd name="connsiteX898" fmla="*/ 5056459 w 6100546"/>
              <a:gd name="connsiteY898" fmla="*/ 1355548 h 5950684"/>
              <a:gd name="connsiteX899" fmla="*/ 5061064 w 6100546"/>
              <a:gd name="connsiteY899" fmla="*/ 1364759 h 5950684"/>
              <a:gd name="connsiteX900" fmla="*/ 5065670 w 6100546"/>
              <a:gd name="connsiteY900" fmla="*/ 1364759 h 5950684"/>
              <a:gd name="connsiteX901" fmla="*/ 5070277 w 6100546"/>
              <a:gd name="connsiteY901" fmla="*/ 1369364 h 5950684"/>
              <a:gd name="connsiteX902" fmla="*/ 5074881 w 6100546"/>
              <a:gd name="connsiteY902" fmla="*/ 1387787 h 5950684"/>
              <a:gd name="connsiteX903" fmla="*/ 5070276 w 6100546"/>
              <a:gd name="connsiteY903" fmla="*/ 1383181 h 5950684"/>
              <a:gd name="connsiteX904" fmla="*/ 5070277 w 6100546"/>
              <a:gd name="connsiteY904" fmla="*/ 1387787 h 5950684"/>
              <a:gd name="connsiteX905" fmla="*/ 5070276 w 6100546"/>
              <a:gd name="connsiteY905" fmla="*/ 1392392 h 5950684"/>
              <a:gd name="connsiteX906" fmla="*/ 5074881 w 6100546"/>
              <a:gd name="connsiteY906" fmla="*/ 1392392 h 5950684"/>
              <a:gd name="connsiteX907" fmla="*/ 5079487 w 6100546"/>
              <a:gd name="connsiteY907" fmla="*/ 1396999 h 5950684"/>
              <a:gd name="connsiteX908" fmla="*/ 5074881 w 6100546"/>
              <a:gd name="connsiteY908" fmla="*/ 1396998 h 5950684"/>
              <a:gd name="connsiteX909" fmla="*/ 5079487 w 6100546"/>
              <a:gd name="connsiteY909" fmla="*/ 1401604 h 5950684"/>
              <a:gd name="connsiteX910" fmla="*/ 5079487 w 6100546"/>
              <a:gd name="connsiteY910" fmla="*/ 1406210 h 5950684"/>
              <a:gd name="connsiteX911" fmla="*/ 5047247 w 6100546"/>
              <a:gd name="connsiteY911" fmla="*/ 1373970 h 5950684"/>
              <a:gd name="connsiteX912" fmla="*/ 5051853 w 6100546"/>
              <a:gd name="connsiteY912" fmla="*/ 1373970 h 5950684"/>
              <a:gd name="connsiteX913" fmla="*/ 5056459 w 6100546"/>
              <a:gd name="connsiteY913" fmla="*/ 1373970 h 5950684"/>
              <a:gd name="connsiteX914" fmla="*/ 5051853 w 6100546"/>
              <a:gd name="connsiteY914" fmla="*/ 1369364 h 5950684"/>
              <a:gd name="connsiteX915" fmla="*/ 5047247 w 6100546"/>
              <a:gd name="connsiteY915" fmla="*/ 1369364 h 5950684"/>
              <a:gd name="connsiteX916" fmla="*/ 5042641 w 6100546"/>
              <a:gd name="connsiteY916" fmla="*/ 1364759 h 5950684"/>
              <a:gd name="connsiteX917" fmla="*/ 5033430 w 6100546"/>
              <a:gd name="connsiteY917" fmla="*/ 1346336 h 5950684"/>
              <a:gd name="connsiteX918" fmla="*/ 5033430 w 6100546"/>
              <a:gd name="connsiteY918" fmla="*/ 1341730 h 5950684"/>
              <a:gd name="connsiteX919" fmla="*/ 5028824 w 6100546"/>
              <a:gd name="connsiteY919" fmla="*/ 1337124 h 5950684"/>
              <a:gd name="connsiteX920" fmla="*/ 5024218 w 6100546"/>
              <a:gd name="connsiteY920" fmla="*/ 1337124 h 5950684"/>
              <a:gd name="connsiteX921" fmla="*/ 5024218 w 6100546"/>
              <a:gd name="connsiteY921" fmla="*/ 1341730 h 5950684"/>
              <a:gd name="connsiteX922" fmla="*/ 5005796 w 6100546"/>
              <a:gd name="connsiteY922" fmla="*/ 1318702 h 5950684"/>
              <a:gd name="connsiteX923" fmla="*/ 5001190 w 6100546"/>
              <a:gd name="connsiteY923" fmla="*/ 1314096 h 5950684"/>
              <a:gd name="connsiteX924" fmla="*/ 4996584 w 6100546"/>
              <a:gd name="connsiteY924" fmla="*/ 1314096 h 5950684"/>
              <a:gd name="connsiteX925" fmla="*/ 4996584 w 6100546"/>
              <a:gd name="connsiteY925" fmla="*/ 1318703 h 5950684"/>
              <a:gd name="connsiteX926" fmla="*/ 4978161 w 6100546"/>
              <a:gd name="connsiteY926" fmla="*/ 1309490 h 5950684"/>
              <a:gd name="connsiteX927" fmla="*/ 4922893 w 6100546"/>
              <a:gd name="connsiteY927" fmla="*/ 1240405 h 5950684"/>
              <a:gd name="connsiteX928" fmla="*/ 4918288 w 6100546"/>
              <a:gd name="connsiteY928" fmla="*/ 1245010 h 5950684"/>
              <a:gd name="connsiteX929" fmla="*/ 4918287 w 6100546"/>
              <a:gd name="connsiteY929" fmla="*/ 1240405 h 5950684"/>
              <a:gd name="connsiteX930" fmla="*/ 4913681 w 6100546"/>
              <a:gd name="connsiteY930" fmla="*/ 1235799 h 5950684"/>
              <a:gd name="connsiteX931" fmla="*/ 4913681 w 6100546"/>
              <a:gd name="connsiteY931" fmla="*/ 1240405 h 5950684"/>
              <a:gd name="connsiteX932" fmla="*/ 4886048 w 6100546"/>
              <a:gd name="connsiteY932" fmla="*/ 1198954 h 5950684"/>
              <a:gd name="connsiteX933" fmla="*/ 4876835 w 6100546"/>
              <a:gd name="connsiteY933" fmla="*/ 1203559 h 5950684"/>
              <a:gd name="connsiteX934" fmla="*/ 4872230 w 6100546"/>
              <a:gd name="connsiteY934" fmla="*/ 1194348 h 5950684"/>
              <a:gd name="connsiteX935" fmla="*/ 4863018 w 6100546"/>
              <a:gd name="connsiteY935" fmla="*/ 1185137 h 5950684"/>
              <a:gd name="connsiteX936" fmla="*/ 4867624 w 6100546"/>
              <a:gd name="connsiteY936" fmla="*/ 1185137 h 5950684"/>
              <a:gd name="connsiteX937" fmla="*/ 4867624 w 6100546"/>
              <a:gd name="connsiteY937" fmla="*/ 1180530 h 5950684"/>
              <a:gd name="connsiteX938" fmla="*/ 4858412 w 6100546"/>
              <a:gd name="connsiteY938" fmla="*/ 1175925 h 5950684"/>
              <a:gd name="connsiteX939" fmla="*/ 4853807 w 6100546"/>
              <a:gd name="connsiteY939" fmla="*/ 1175925 h 5950684"/>
              <a:gd name="connsiteX940" fmla="*/ 4821567 w 6100546"/>
              <a:gd name="connsiteY940" fmla="*/ 1148291 h 5950684"/>
              <a:gd name="connsiteX941" fmla="*/ 4830778 w 6100546"/>
              <a:gd name="connsiteY941" fmla="*/ 1162108 h 5950684"/>
              <a:gd name="connsiteX942" fmla="*/ 4849201 w 6100546"/>
              <a:gd name="connsiteY942" fmla="*/ 1171319 h 5950684"/>
              <a:gd name="connsiteX943" fmla="*/ 4844595 w 6100546"/>
              <a:gd name="connsiteY943" fmla="*/ 1166714 h 5950684"/>
              <a:gd name="connsiteX944" fmla="*/ 4839989 w 6100546"/>
              <a:gd name="connsiteY944" fmla="*/ 1166714 h 5950684"/>
              <a:gd name="connsiteX945" fmla="*/ 4839989 w 6100546"/>
              <a:gd name="connsiteY945" fmla="*/ 1171319 h 5950684"/>
              <a:gd name="connsiteX946" fmla="*/ 4844595 w 6100546"/>
              <a:gd name="connsiteY946" fmla="*/ 1175925 h 5950684"/>
              <a:gd name="connsiteX947" fmla="*/ 4839990 w 6100546"/>
              <a:gd name="connsiteY947" fmla="*/ 1175925 h 5950684"/>
              <a:gd name="connsiteX948" fmla="*/ 4835384 w 6100546"/>
              <a:gd name="connsiteY948" fmla="*/ 1171320 h 5950684"/>
              <a:gd name="connsiteX949" fmla="*/ 4835384 w 6100546"/>
              <a:gd name="connsiteY949" fmla="*/ 1175925 h 5950684"/>
              <a:gd name="connsiteX950" fmla="*/ 4839989 w 6100546"/>
              <a:gd name="connsiteY950" fmla="*/ 1180531 h 5950684"/>
              <a:gd name="connsiteX951" fmla="*/ 4844596 w 6100546"/>
              <a:gd name="connsiteY951" fmla="*/ 1185137 h 5950684"/>
              <a:gd name="connsiteX952" fmla="*/ 4835385 w 6100546"/>
              <a:gd name="connsiteY952" fmla="*/ 1180531 h 5950684"/>
              <a:gd name="connsiteX953" fmla="*/ 4830778 w 6100546"/>
              <a:gd name="connsiteY953" fmla="*/ 1175925 h 5950684"/>
              <a:gd name="connsiteX954" fmla="*/ 4826172 w 6100546"/>
              <a:gd name="connsiteY954" fmla="*/ 1171319 h 5950684"/>
              <a:gd name="connsiteX955" fmla="*/ 4816961 w 6100546"/>
              <a:gd name="connsiteY955" fmla="*/ 1162108 h 5950684"/>
              <a:gd name="connsiteX956" fmla="*/ 4816961 w 6100546"/>
              <a:gd name="connsiteY956" fmla="*/ 1171319 h 5950684"/>
              <a:gd name="connsiteX957" fmla="*/ 4816961 w 6100546"/>
              <a:gd name="connsiteY957" fmla="*/ 1175925 h 5950684"/>
              <a:gd name="connsiteX958" fmla="*/ 4798538 w 6100546"/>
              <a:gd name="connsiteY958" fmla="*/ 1152898 h 5950684"/>
              <a:gd name="connsiteX959" fmla="*/ 4803144 w 6100546"/>
              <a:gd name="connsiteY959" fmla="*/ 1152897 h 5950684"/>
              <a:gd name="connsiteX960" fmla="*/ 4803144 w 6100546"/>
              <a:gd name="connsiteY960" fmla="*/ 1148291 h 5950684"/>
              <a:gd name="connsiteX961" fmla="*/ 4798538 w 6100546"/>
              <a:gd name="connsiteY961" fmla="*/ 1148291 h 5950684"/>
              <a:gd name="connsiteX962" fmla="*/ 4793932 w 6100546"/>
              <a:gd name="connsiteY962" fmla="*/ 1148291 h 5950684"/>
              <a:gd name="connsiteX963" fmla="*/ 4789327 w 6100546"/>
              <a:gd name="connsiteY963" fmla="*/ 1143685 h 5950684"/>
              <a:gd name="connsiteX964" fmla="*/ 4775509 w 6100546"/>
              <a:gd name="connsiteY964" fmla="*/ 1129868 h 5950684"/>
              <a:gd name="connsiteX965" fmla="*/ 4747875 w 6100546"/>
              <a:gd name="connsiteY965" fmla="*/ 1129868 h 5950684"/>
              <a:gd name="connsiteX966" fmla="*/ 4770904 w 6100546"/>
              <a:gd name="connsiteY966" fmla="*/ 1143685 h 5950684"/>
              <a:gd name="connsiteX967" fmla="*/ 4761692 w 6100546"/>
              <a:gd name="connsiteY967" fmla="*/ 1143685 h 5950684"/>
              <a:gd name="connsiteX968" fmla="*/ 4761692 w 6100546"/>
              <a:gd name="connsiteY968" fmla="*/ 1148291 h 5950684"/>
              <a:gd name="connsiteX969" fmla="*/ 4724846 w 6100546"/>
              <a:gd name="connsiteY969" fmla="*/ 1111445 h 5950684"/>
              <a:gd name="connsiteX970" fmla="*/ 4683983 w 6100546"/>
              <a:gd name="connsiteY970" fmla="*/ 1071646 h 5950684"/>
              <a:gd name="connsiteX971" fmla="*/ 4696187 w 6100546"/>
              <a:gd name="connsiteY971" fmla="*/ 1083818 h 5950684"/>
              <a:gd name="connsiteX972" fmla="*/ 4697212 w 6100546"/>
              <a:gd name="connsiteY972" fmla="*/ 1079206 h 5950684"/>
              <a:gd name="connsiteX973" fmla="*/ 4658711 w 6100546"/>
              <a:gd name="connsiteY973" fmla="*/ 1045886 h 5950684"/>
              <a:gd name="connsiteX974" fmla="*/ 4658938 w 6100546"/>
              <a:gd name="connsiteY974" fmla="*/ 1046667 h 5950684"/>
              <a:gd name="connsiteX975" fmla="*/ 4680682 w 6100546"/>
              <a:gd name="connsiteY975" fmla="*/ 1068354 h 5950684"/>
              <a:gd name="connsiteX976" fmla="*/ 4678790 w 6100546"/>
              <a:gd name="connsiteY976" fmla="*/ 1060784 h 5950684"/>
              <a:gd name="connsiteX977" fmla="*/ 4658711 w 6100546"/>
              <a:gd name="connsiteY977" fmla="*/ 1045886 h 5950684"/>
              <a:gd name="connsiteX978" fmla="*/ 4606321 w 6100546"/>
              <a:gd name="connsiteY978" fmla="*/ 1002574 h 5950684"/>
              <a:gd name="connsiteX979" fmla="*/ 4622386 w 6100546"/>
              <a:gd name="connsiteY979" fmla="*/ 1014210 h 5950684"/>
              <a:gd name="connsiteX980" fmla="*/ 4623521 w 6100546"/>
              <a:gd name="connsiteY980" fmla="*/ 1014726 h 5950684"/>
              <a:gd name="connsiteX981" fmla="*/ 4625380 w 6100546"/>
              <a:gd name="connsiteY981" fmla="*/ 1016379 h 5950684"/>
              <a:gd name="connsiteX982" fmla="*/ 4629000 w 6100546"/>
              <a:gd name="connsiteY982" fmla="*/ 1019001 h 5950684"/>
              <a:gd name="connsiteX983" fmla="*/ 4629349 w 6100546"/>
              <a:gd name="connsiteY983" fmla="*/ 1018612 h 5950684"/>
              <a:gd name="connsiteX984" fmla="*/ 4623520 w 6100546"/>
              <a:gd name="connsiteY984" fmla="*/ 1010120 h 5950684"/>
              <a:gd name="connsiteX985" fmla="*/ 4631581 w 6100546"/>
              <a:gd name="connsiteY985" fmla="*/ 1015302 h 5950684"/>
              <a:gd name="connsiteX986" fmla="*/ 4632702 w 6100546"/>
              <a:gd name="connsiteY986" fmla="*/ 1010258 h 5950684"/>
              <a:gd name="connsiteX987" fmla="*/ 4632443 w 6100546"/>
              <a:gd name="connsiteY987" fmla="*/ 1010037 h 5950684"/>
              <a:gd name="connsiteX988" fmla="*/ 4553154 w 6100546"/>
              <a:gd name="connsiteY988" fmla="*/ 964063 h 5950684"/>
              <a:gd name="connsiteX989" fmla="*/ 4574509 w 6100546"/>
              <a:gd name="connsiteY989" fmla="*/ 979532 h 5950684"/>
              <a:gd name="connsiteX990" fmla="*/ 4572858 w 6100546"/>
              <a:gd name="connsiteY990" fmla="*/ 977880 h 5950684"/>
              <a:gd name="connsiteX991" fmla="*/ 4554434 w 6100546"/>
              <a:gd name="connsiteY991" fmla="*/ 964063 h 5950684"/>
              <a:gd name="connsiteX992" fmla="*/ 4531406 w 6100546"/>
              <a:gd name="connsiteY992" fmla="*/ 941035 h 5950684"/>
              <a:gd name="connsiteX993" fmla="*/ 4527186 w 6100546"/>
              <a:gd name="connsiteY993" fmla="*/ 945254 h 5950684"/>
              <a:gd name="connsiteX994" fmla="*/ 4541093 w 6100546"/>
              <a:gd name="connsiteY994" fmla="*/ 955327 h 5950684"/>
              <a:gd name="connsiteX995" fmla="*/ 4536012 w 6100546"/>
              <a:gd name="connsiteY995" fmla="*/ 950246 h 5950684"/>
              <a:gd name="connsiteX996" fmla="*/ 4536012 w 6100546"/>
              <a:gd name="connsiteY996" fmla="*/ 945640 h 5950684"/>
              <a:gd name="connsiteX997" fmla="*/ 4531406 w 6100546"/>
              <a:gd name="connsiteY997" fmla="*/ 941035 h 5950684"/>
              <a:gd name="connsiteX998" fmla="*/ 3975166 w 6100546"/>
              <a:gd name="connsiteY998" fmla="*/ 638880 h 5950684"/>
              <a:gd name="connsiteX999" fmla="*/ 4119482 w 6100546"/>
              <a:gd name="connsiteY999" fmla="*/ 702588 h 5950684"/>
              <a:gd name="connsiteX1000" fmla="*/ 4219629 w 6100546"/>
              <a:gd name="connsiteY1000" fmla="*/ 751511 h 5950684"/>
              <a:gd name="connsiteX1001" fmla="*/ 4249652 w 6100546"/>
              <a:gd name="connsiteY1001" fmla="*/ 756373 h 5950684"/>
              <a:gd name="connsiteX1002" fmla="*/ 4169192 w 6100546"/>
              <a:gd name="connsiteY1002" fmla="*/ 708446 h 5950684"/>
              <a:gd name="connsiteX1003" fmla="*/ 4160618 w 6100546"/>
              <a:gd name="connsiteY1003" fmla="*/ 701438 h 5950684"/>
              <a:gd name="connsiteX1004" fmla="*/ 4103065 w 6100546"/>
              <a:gd name="connsiteY1004" fmla="*/ 678846 h 5950684"/>
              <a:gd name="connsiteX1005" fmla="*/ 3094419 w 6100546"/>
              <a:gd name="connsiteY1005" fmla="*/ 356112 h 5950684"/>
              <a:gd name="connsiteX1006" fmla="*/ 3093392 w 6100546"/>
              <a:gd name="connsiteY1006" fmla="*/ 356160 h 5950684"/>
              <a:gd name="connsiteX1007" fmla="*/ 3231258 w 6100546"/>
              <a:gd name="connsiteY1007" fmla="*/ 366341 h 5950684"/>
              <a:gd name="connsiteX1008" fmla="*/ 3513271 w 6100546"/>
              <a:gd name="connsiteY1008" fmla="*/ 427372 h 5950684"/>
              <a:gd name="connsiteX1009" fmla="*/ 3608222 w 6100546"/>
              <a:gd name="connsiteY1009" fmla="*/ 454238 h 5950684"/>
              <a:gd name="connsiteX1010" fmla="*/ 3622351 w 6100546"/>
              <a:gd name="connsiteY1010" fmla="*/ 456286 h 5950684"/>
              <a:gd name="connsiteX1011" fmla="*/ 4425474 w 6100546"/>
              <a:gd name="connsiteY1011" fmla="*/ 742990 h 5950684"/>
              <a:gd name="connsiteX1012" fmla="*/ 4411657 w 6100546"/>
              <a:gd name="connsiteY1012" fmla="*/ 742990 h 5950684"/>
              <a:gd name="connsiteX1013" fmla="*/ 4485349 w 6100546"/>
              <a:gd name="connsiteY1013" fmla="*/ 779836 h 5950684"/>
              <a:gd name="connsiteX1014" fmla="*/ 4572858 w 6100546"/>
              <a:gd name="connsiteY1014" fmla="*/ 830498 h 5950684"/>
              <a:gd name="connsiteX1015" fmla="*/ 4623520 w 6100546"/>
              <a:gd name="connsiteY1015" fmla="*/ 862738 h 5950684"/>
              <a:gd name="connsiteX1016" fmla="*/ 4623520 w 6100546"/>
              <a:gd name="connsiteY1016" fmla="*/ 867344 h 5950684"/>
              <a:gd name="connsiteX1017" fmla="*/ 4628126 w 6100546"/>
              <a:gd name="connsiteY1017" fmla="*/ 867343 h 5950684"/>
              <a:gd name="connsiteX1018" fmla="*/ 4632732 w 6100546"/>
              <a:gd name="connsiteY1018" fmla="*/ 871949 h 5950684"/>
              <a:gd name="connsiteX1019" fmla="*/ 4641943 w 6100546"/>
              <a:gd name="connsiteY1019" fmla="*/ 876556 h 5950684"/>
              <a:gd name="connsiteX1020" fmla="*/ 4664972 w 6100546"/>
              <a:gd name="connsiteY1020" fmla="*/ 890372 h 5950684"/>
              <a:gd name="connsiteX1021" fmla="*/ 4738664 w 6100546"/>
              <a:gd name="connsiteY1021" fmla="*/ 941035 h 5950684"/>
              <a:gd name="connsiteX1022" fmla="*/ 4766299 w 6100546"/>
              <a:gd name="connsiteY1022" fmla="*/ 964063 h 5950684"/>
              <a:gd name="connsiteX1023" fmla="*/ 4830778 w 6100546"/>
              <a:gd name="connsiteY1023" fmla="*/ 1014726 h 5950684"/>
              <a:gd name="connsiteX1024" fmla="*/ 4826172 w 6100546"/>
              <a:gd name="connsiteY1024" fmla="*/ 1014726 h 5950684"/>
              <a:gd name="connsiteX1025" fmla="*/ 4839989 w 6100546"/>
              <a:gd name="connsiteY1025" fmla="*/ 1023937 h 5950684"/>
              <a:gd name="connsiteX1026" fmla="*/ 5512425 w 6100546"/>
              <a:gd name="connsiteY1026" fmla="*/ 1834539 h 5950684"/>
              <a:gd name="connsiteX1027" fmla="*/ 5811797 w 6100546"/>
              <a:gd name="connsiteY1027" fmla="*/ 3022808 h 5950684"/>
              <a:gd name="connsiteX1028" fmla="*/ 5802585 w 6100546"/>
              <a:gd name="connsiteY1028" fmla="*/ 3022808 h 5950684"/>
              <a:gd name="connsiteX1029" fmla="*/ 5751923 w 6100546"/>
              <a:gd name="connsiteY1029" fmla="*/ 2889243 h 5950684"/>
              <a:gd name="connsiteX1030" fmla="*/ 5747317 w 6100546"/>
              <a:gd name="connsiteY1030" fmla="*/ 2907666 h 5950684"/>
              <a:gd name="connsiteX1031" fmla="*/ 5738105 w 6100546"/>
              <a:gd name="connsiteY1031" fmla="*/ 2824763 h 5950684"/>
              <a:gd name="connsiteX1032" fmla="*/ 5715076 w 6100546"/>
              <a:gd name="connsiteY1032" fmla="*/ 2764889 h 5950684"/>
              <a:gd name="connsiteX1033" fmla="*/ 5705865 w 6100546"/>
              <a:gd name="connsiteY1033" fmla="*/ 2810946 h 5950684"/>
              <a:gd name="connsiteX1034" fmla="*/ 5701259 w 6100546"/>
              <a:gd name="connsiteY1034" fmla="*/ 2806340 h 5950684"/>
              <a:gd name="connsiteX1035" fmla="*/ 5701259 w 6100546"/>
              <a:gd name="connsiteY1035" fmla="*/ 2801735 h 5950684"/>
              <a:gd name="connsiteX1036" fmla="*/ 5701259 w 6100546"/>
              <a:gd name="connsiteY1036" fmla="*/ 2797128 h 5950684"/>
              <a:gd name="connsiteX1037" fmla="*/ 5701259 w 6100546"/>
              <a:gd name="connsiteY1037" fmla="*/ 2787918 h 5950684"/>
              <a:gd name="connsiteX1038" fmla="*/ 5696654 w 6100546"/>
              <a:gd name="connsiteY1038" fmla="*/ 2792523 h 5950684"/>
              <a:gd name="connsiteX1039" fmla="*/ 5696654 w 6100546"/>
              <a:gd name="connsiteY1039" fmla="*/ 2797130 h 5950684"/>
              <a:gd name="connsiteX1040" fmla="*/ 5696654 w 6100546"/>
              <a:gd name="connsiteY1040" fmla="*/ 2801735 h 5950684"/>
              <a:gd name="connsiteX1041" fmla="*/ 5692048 w 6100546"/>
              <a:gd name="connsiteY1041" fmla="*/ 2815552 h 5950684"/>
              <a:gd name="connsiteX1042" fmla="*/ 5696654 w 6100546"/>
              <a:gd name="connsiteY1042" fmla="*/ 2820156 h 5950684"/>
              <a:gd name="connsiteX1043" fmla="*/ 5696654 w 6100546"/>
              <a:gd name="connsiteY1043" fmla="*/ 2815552 h 5950684"/>
              <a:gd name="connsiteX1044" fmla="*/ 5701259 w 6100546"/>
              <a:gd name="connsiteY1044" fmla="*/ 2810946 h 5950684"/>
              <a:gd name="connsiteX1045" fmla="*/ 5701259 w 6100546"/>
              <a:gd name="connsiteY1045" fmla="*/ 2824762 h 5950684"/>
              <a:gd name="connsiteX1046" fmla="*/ 5701259 w 6100546"/>
              <a:gd name="connsiteY1046" fmla="*/ 2829369 h 5950684"/>
              <a:gd name="connsiteX1047" fmla="*/ 5678230 w 6100546"/>
              <a:gd name="connsiteY1047" fmla="*/ 2866214 h 5950684"/>
              <a:gd name="connsiteX1048" fmla="*/ 5673625 w 6100546"/>
              <a:gd name="connsiteY1048" fmla="*/ 2810946 h 5950684"/>
              <a:gd name="connsiteX1049" fmla="*/ 5655203 w 6100546"/>
              <a:gd name="connsiteY1049" fmla="*/ 2829368 h 5950684"/>
              <a:gd name="connsiteX1050" fmla="*/ 5609145 w 6100546"/>
              <a:gd name="connsiteY1050" fmla="*/ 2718832 h 5950684"/>
              <a:gd name="connsiteX1051" fmla="*/ 5609145 w 6100546"/>
              <a:gd name="connsiteY1051" fmla="*/ 2714225 h 5950684"/>
              <a:gd name="connsiteX1052" fmla="*/ 5609145 w 6100546"/>
              <a:gd name="connsiteY1052" fmla="*/ 2705015 h 5950684"/>
              <a:gd name="connsiteX1053" fmla="*/ 5604540 w 6100546"/>
              <a:gd name="connsiteY1053" fmla="*/ 2700408 h 5950684"/>
              <a:gd name="connsiteX1054" fmla="*/ 5590722 w 6100546"/>
              <a:gd name="connsiteY1054" fmla="*/ 2649747 h 5950684"/>
              <a:gd name="connsiteX1055" fmla="*/ 5586117 w 6100546"/>
              <a:gd name="connsiteY1055" fmla="*/ 2631324 h 5950684"/>
              <a:gd name="connsiteX1056" fmla="*/ 5581511 w 6100546"/>
              <a:gd name="connsiteY1056" fmla="*/ 2626718 h 5950684"/>
              <a:gd name="connsiteX1057" fmla="*/ 5581511 w 6100546"/>
              <a:gd name="connsiteY1057" fmla="*/ 2622113 h 5950684"/>
              <a:gd name="connsiteX1058" fmla="*/ 5576905 w 6100546"/>
              <a:gd name="connsiteY1058" fmla="*/ 2622113 h 5950684"/>
              <a:gd name="connsiteX1059" fmla="*/ 5576905 w 6100546"/>
              <a:gd name="connsiteY1059" fmla="*/ 2617507 h 5950684"/>
              <a:gd name="connsiteX1060" fmla="*/ 5567693 w 6100546"/>
              <a:gd name="connsiteY1060" fmla="*/ 2599084 h 5950684"/>
              <a:gd name="connsiteX1061" fmla="*/ 5563088 w 6100546"/>
              <a:gd name="connsiteY1061" fmla="*/ 2612901 h 5950684"/>
              <a:gd name="connsiteX1062" fmla="*/ 5553877 w 6100546"/>
              <a:gd name="connsiteY1062" fmla="*/ 2603690 h 5950684"/>
              <a:gd name="connsiteX1063" fmla="*/ 5549271 w 6100546"/>
              <a:gd name="connsiteY1063" fmla="*/ 2562239 h 5950684"/>
              <a:gd name="connsiteX1064" fmla="*/ 5512425 w 6100546"/>
              <a:gd name="connsiteY1064" fmla="*/ 2451702 h 5950684"/>
              <a:gd name="connsiteX1065" fmla="*/ 5503214 w 6100546"/>
              <a:gd name="connsiteY1065" fmla="*/ 2424067 h 5950684"/>
              <a:gd name="connsiteX1066" fmla="*/ 5470974 w 6100546"/>
              <a:gd name="connsiteY1066" fmla="*/ 2331954 h 5950684"/>
              <a:gd name="connsiteX1067" fmla="*/ 5470974 w 6100546"/>
              <a:gd name="connsiteY1067" fmla="*/ 2318137 h 5950684"/>
              <a:gd name="connsiteX1068" fmla="*/ 5461762 w 6100546"/>
              <a:gd name="connsiteY1068" fmla="*/ 2308926 h 5950684"/>
              <a:gd name="connsiteX1069" fmla="*/ 5466369 w 6100546"/>
              <a:gd name="connsiteY1069" fmla="*/ 2304320 h 5950684"/>
              <a:gd name="connsiteX1070" fmla="*/ 5438735 w 6100546"/>
              <a:gd name="connsiteY1070" fmla="*/ 2239840 h 5950684"/>
              <a:gd name="connsiteX1071" fmla="*/ 5447945 w 6100546"/>
              <a:gd name="connsiteY1071" fmla="*/ 2239840 h 5950684"/>
              <a:gd name="connsiteX1072" fmla="*/ 5434128 w 6100546"/>
              <a:gd name="connsiteY1072" fmla="*/ 2226023 h 5950684"/>
              <a:gd name="connsiteX1073" fmla="*/ 5420311 w 6100546"/>
              <a:gd name="connsiteY1073" fmla="*/ 2193782 h 5950684"/>
              <a:gd name="connsiteX1074" fmla="*/ 5420311 w 6100546"/>
              <a:gd name="connsiteY1074" fmla="*/ 2189178 h 5950684"/>
              <a:gd name="connsiteX1075" fmla="*/ 5424916 w 6100546"/>
              <a:gd name="connsiteY1075" fmla="*/ 2189178 h 5950684"/>
              <a:gd name="connsiteX1076" fmla="*/ 5429522 w 6100546"/>
              <a:gd name="connsiteY1076" fmla="*/ 2189177 h 5950684"/>
              <a:gd name="connsiteX1077" fmla="*/ 5429522 w 6100546"/>
              <a:gd name="connsiteY1077" fmla="*/ 2184572 h 5950684"/>
              <a:gd name="connsiteX1078" fmla="*/ 5424916 w 6100546"/>
              <a:gd name="connsiteY1078" fmla="*/ 2161543 h 5950684"/>
              <a:gd name="connsiteX1079" fmla="*/ 5429522 w 6100546"/>
              <a:gd name="connsiteY1079" fmla="*/ 2161542 h 5950684"/>
              <a:gd name="connsiteX1080" fmla="*/ 5429522 w 6100546"/>
              <a:gd name="connsiteY1080" fmla="*/ 2156938 h 5950684"/>
              <a:gd name="connsiteX1081" fmla="*/ 5424917 w 6100546"/>
              <a:gd name="connsiteY1081" fmla="*/ 2152332 h 5950684"/>
              <a:gd name="connsiteX1082" fmla="*/ 5388072 w 6100546"/>
              <a:gd name="connsiteY1082" fmla="*/ 2064823 h 5950684"/>
              <a:gd name="connsiteX1083" fmla="*/ 5337408 w 6100546"/>
              <a:gd name="connsiteY1083" fmla="*/ 1977316 h 5950684"/>
              <a:gd name="connsiteX1084" fmla="*/ 5321863 w 6100546"/>
              <a:gd name="connsiteY1084" fmla="*/ 1943349 h 5950684"/>
              <a:gd name="connsiteX1085" fmla="*/ 5314233 w 6100546"/>
              <a:gd name="connsiteY1085" fmla="*/ 1930292 h 5950684"/>
              <a:gd name="connsiteX1086" fmla="*/ 5342560 w 6100546"/>
              <a:gd name="connsiteY1086" fmla="*/ 1992734 h 5950684"/>
              <a:gd name="connsiteX1087" fmla="*/ 5509333 w 6100546"/>
              <a:gd name="connsiteY1087" fmla="*/ 2577629 h 5950684"/>
              <a:gd name="connsiteX1088" fmla="*/ 5541762 w 6100546"/>
              <a:gd name="connsiteY1088" fmla="*/ 2807552 h 5950684"/>
              <a:gd name="connsiteX1089" fmla="*/ 5536472 w 6100546"/>
              <a:gd name="connsiteY1089" fmla="*/ 2828499 h 5950684"/>
              <a:gd name="connsiteX1090" fmla="*/ 5526971 w 6100546"/>
              <a:gd name="connsiteY1090" fmla="*/ 2819850 h 5950684"/>
              <a:gd name="connsiteX1091" fmla="*/ 5346305 w 6100546"/>
              <a:gd name="connsiteY1091" fmla="*/ 2097618 h 5950684"/>
              <a:gd name="connsiteX1092" fmla="*/ 5178627 w 6100546"/>
              <a:gd name="connsiteY1092" fmla="*/ 1745780 h 5950684"/>
              <a:gd name="connsiteX1093" fmla="*/ 5157512 w 6100546"/>
              <a:gd name="connsiteY1093" fmla="*/ 1703493 h 5950684"/>
              <a:gd name="connsiteX1094" fmla="*/ 5139908 w 6100546"/>
              <a:gd name="connsiteY1094" fmla="*/ 1689267 h 5950684"/>
              <a:gd name="connsiteX1095" fmla="*/ 5136717 w 6100546"/>
              <a:gd name="connsiteY1095" fmla="*/ 1714819 h 5950684"/>
              <a:gd name="connsiteX1096" fmla="*/ 5225222 w 6100546"/>
              <a:gd name="connsiteY1096" fmla="*/ 1876563 h 5950684"/>
              <a:gd name="connsiteX1097" fmla="*/ 5301667 w 6100546"/>
              <a:gd name="connsiteY1097" fmla="*/ 2049214 h 5950684"/>
              <a:gd name="connsiteX1098" fmla="*/ 5350111 w 6100546"/>
              <a:gd name="connsiteY1098" fmla="*/ 2181079 h 5950684"/>
              <a:gd name="connsiteX1099" fmla="*/ 5351225 w 6100546"/>
              <a:gd name="connsiteY1099" fmla="*/ 2179965 h 5950684"/>
              <a:gd name="connsiteX1100" fmla="*/ 5374253 w 6100546"/>
              <a:gd name="connsiteY1100" fmla="*/ 2235233 h 5950684"/>
              <a:gd name="connsiteX1101" fmla="*/ 5369648 w 6100546"/>
              <a:gd name="connsiteY1101" fmla="*/ 2235233 h 5950684"/>
              <a:gd name="connsiteX1102" fmla="*/ 5365043 w 6100546"/>
              <a:gd name="connsiteY1102" fmla="*/ 2216812 h 5950684"/>
              <a:gd name="connsiteX1103" fmla="*/ 5358240 w 6100546"/>
              <a:gd name="connsiteY1103" fmla="*/ 2203206 h 5950684"/>
              <a:gd name="connsiteX1104" fmla="*/ 5365805 w 6100546"/>
              <a:gd name="connsiteY1104" fmla="*/ 2223799 h 5950684"/>
              <a:gd name="connsiteX1105" fmla="*/ 5377582 w 6100546"/>
              <a:gd name="connsiteY1105" fmla="*/ 2264421 h 5950684"/>
              <a:gd name="connsiteX1106" fmla="*/ 5382889 w 6100546"/>
              <a:gd name="connsiteY1106" fmla="*/ 2266898 h 5950684"/>
              <a:gd name="connsiteX1107" fmla="*/ 5388071 w 6100546"/>
              <a:gd name="connsiteY1107" fmla="*/ 2267474 h 5950684"/>
              <a:gd name="connsiteX1108" fmla="*/ 5388071 w 6100546"/>
              <a:gd name="connsiteY1108" fmla="*/ 2276686 h 5950684"/>
              <a:gd name="connsiteX1109" fmla="*/ 5383466 w 6100546"/>
              <a:gd name="connsiteY1109" fmla="*/ 2276686 h 5950684"/>
              <a:gd name="connsiteX1110" fmla="*/ 5383466 w 6100546"/>
              <a:gd name="connsiteY1110" fmla="*/ 2281290 h 5950684"/>
              <a:gd name="connsiteX1111" fmla="*/ 5383465 w 6100546"/>
              <a:gd name="connsiteY1111" fmla="*/ 2284717 h 5950684"/>
              <a:gd name="connsiteX1112" fmla="*/ 5417006 w 6100546"/>
              <a:gd name="connsiteY1112" fmla="*/ 2400410 h 5950684"/>
              <a:gd name="connsiteX1113" fmla="*/ 5423669 w 6100546"/>
              <a:gd name="connsiteY1113" fmla="*/ 2432055 h 5950684"/>
              <a:gd name="connsiteX1114" fmla="*/ 5434128 w 6100546"/>
              <a:gd name="connsiteY1114" fmla="*/ 2447096 h 5950684"/>
              <a:gd name="connsiteX1115" fmla="*/ 5443339 w 6100546"/>
              <a:gd name="connsiteY1115" fmla="*/ 2470124 h 5950684"/>
              <a:gd name="connsiteX1116" fmla="*/ 5447945 w 6100546"/>
              <a:gd name="connsiteY1116" fmla="*/ 2497759 h 5950684"/>
              <a:gd name="connsiteX1117" fmla="*/ 5457156 w 6100546"/>
              <a:gd name="connsiteY1117" fmla="*/ 2529998 h 5950684"/>
              <a:gd name="connsiteX1118" fmla="*/ 5466368 w 6100546"/>
              <a:gd name="connsiteY1118" fmla="*/ 2576056 h 5950684"/>
              <a:gd name="connsiteX1119" fmla="*/ 5475579 w 6100546"/>
              <a:gd name="connsiteY1119" fmla="*/ 2603690 h 5950684"/>
              <a:gd name="connsiteX1120" fmla="*/ 5475579 w 6100546"/>
              <a:gd name="connsiteY1120" fmla="*/ 2608296 h 5950684"/>
              <a:gd name="connsiteX1121" fmla="*/ 5484791 w 6100546"/>
              <a:gd name="connsiteY1121" fmla="*/ 2645140 h 5950684"/>
              <a:gd name="connsiteX1122" fmla="*/ 5494002 w 6100546"/>
              <a:gd name="connsiteY1122" fmla="*/ 2677380 h 5950684"/>
              <a:gd name="connsiteX1123" fmla="*/ 5498607 w 6100546"/>
              <a:gd name="connsiteY1123" fmla="*/ 2691198 h 5950684"/>
              <a:gd name="connsiteX1124" fmla="*/ 5498608 w 6100546"/>
              <a:gd name="connsiteY1124" fmla="*/ 2695804 h 5950684"/>
              <a:gd name="connsiteX1125" fmla="*/ 5494002 w 6100546"/>
              <a:gd name="connsiteY1125" fmla="*/ 2709621 h 5950684"/>
              <a:gd name="connsiteX1126" fmla="*/ 5494002 w 6100546"/>
              <a:gd name="connsiteY1126" fmla="*/ 2714225 h 5950684"/>
              <a:gd name="connsiteX1127" fmla="*/ 5498608 w 6100546"/>
              <a:gd name="connsiteY1127" fmla="*/ 2723437 h 5950684"/>
              <a:gd name="connsiteX1128" fmla="*/ 5503214 w 6100546"/>
              <a:gd name="connsiteY1128" fmla="*/ 2723438 h 5950684"/>
              <a:gd name="connsiteX1129" fmla="*/ 5503214 w 6100546"/>
              <a:gd name="connsiteY1129" fmla="*/ 2746466 h 5950684"/>
              <a:gd name="connsiteX1130" fmla="*/ 5507819 w 6100546"/>
              <a:gd name="connsiteY1130" fmla="*/ 2751072 h 5950684"/>
              <a:gd name="connsiteX1131" fmla="*/ 5507819 w 6100546"/>
              <a:gd name="connsiteY1131" fmla="*/ 2746466 h 5950684"/>
              <a:gd name="connsiteX1132" fmla="*/ 5503214 w 6100546"/>
              <a:gd name="connsiteY1132" fmla="*/ 2723438 h 5950684"/>
              <a:gd name="connsiteX1133" fmla="*/ 5507819 w 6100546"/>
              <a:gd name="connsiteY1133" fmla="*/ 2723438 h 5950684"/>
              <a:gd name="connsiteX1134" fmla="*/ 5507819 w 6100546"/>
              <a:gd name="connsiteY1134" fmla="*/ 2732649 h 5950684"/>
              <a:gd name="connsiteX1135" fmla="*/ 5507819 w 6100546"/>
              <a:gd name="connsiteY1135" fmla="*/ 2737255 h 5950684"/>
              <a:gd name="connsiteX1136" fmla="*/ 5512425 w 6100546"/>
              <a:gd name="connsiteY1136" fmla="*/ 2751072 h 5950684"/>
              <a:gd name="connsiteX1137" fmla="*/ 5512425 w 6100546"/>
              <a:gd name="connsiteY1137" fmla="*/ 2769494 h 5950684"/>
              <a:gd name="connsiteX1138" fmla="*/ 5507818 w 6100546"/>
              <a:gd name="connsiteY1138" fmla="*/ 2764888 h 5950684"/>
              <a:gd name="connsiteX1139" fmla="*/ 5507819 w 6100546"/>
              <a:gd name="connsiteY1139" fmla="*/ 2774100 h 5950684"/>
              <a:gd name="connsiteX1140" fmla="*/ 5507819 w 6100546"/>
              <a:gd name="connsiteY1140" fmla="*/ 2783312 h 5950684"/>
              <a:gd name="connsiteX1141" fmla="*/ 5512425 w 6100546"/>
              <a:gd name="connsiteY1141" fmla="*/ 2797130 h 5950684"/>
              <a:gd name="connsiteX1142" fmla="*/ 5512425 w 6100546"/>
              <a:gd name="connsiteY1142" fmla="*/ 2806339 h 5950684"/>
              <a:gd name="connsiteX1143" fmla="*/ 5517031 w 6100546"/>
              <a:gd name="connsiteY1143" fmla="*/ 2810946 h 5950684"/>
              <a:gd name="connsiteX1144" fmla="*/ 5521637 w 6100546"/>
              <a:gd name="connsiteY1144" fmla="*/ 2824763 h 5950684"/>
              <a:gd name="connsiteX1145" fmla="*/ 5521637 w 6100546"/>
              <a:gd name="connsiteY1145" fmla="*/ 2833975 h 5950684"/>
              <a:gd name="connsiteX1146" fmla="*/ 5517031 w 6100546"/>
              <a:gd name="connsiteY1146" fmla="*/ 2838580 h 5950684"/>
              <a:gd name="connsiteX1147" fmla="*/ 5521637 w 6100546"/>
              <a:gd name="connsiteY1147" fmla="*/ 2843185 h 5950684"/>
              <a:gd name="connsiteX1148" fmla="*/ 5517031 w 6100546"/>
              <a:gd name="connsiteY1148" fmla="*/ 2852397 h 5950684"/>
              <a:gd name="connsiteX1149" fmla="*/ 5521637 w 6100546"/>
              <a:gd name="connsiteY1149" fmla="*/ 2861609 h 5950684"/>
              <a:gd name="connsiteX1150" fmla="*/ 5526242 w 6100546"/>
              <a:gd name="connsiteY1150" fmla="*/ 2857003 h 5950684"/>
              <a:gd name="connsiteX1151" fmla="*/ 5526242 w 6100546"/>
              <a:gd name="connsiteY1151" fmla="*/ 2870820 h 5950684"/>
              <a:gd name="connsiteX1152" fmla="*/ 5526241 w 6100546"/>
              <a:gd name="connsiteY1152" fmla="*/ 2875426 h 5950684"/>
              <a:gd name="connsiteX1153" fmla="*/ 5530848 w 6100546"/>
              <a:gd name="connsiteY1153" fmla="*/ 2893848 h 5950684"/>
              <a:gd name="connsiteX1154" fmla="*/ 5530848 w 6100546"/>
              <a:gd name="connsiteY1154" fmla="*/ 2912271 h 5950684"/>
              <a:gd name="connsiteX1155" fmla="*/ 5530848 w 6100546"/>
              <a:gd name="connsiteY1155" fmla="*/ 2926088 h 5950684"/>
              <a:gd name="connsiteX1156" fmla="*/ 5530848 w 6100546"/>
              <a:gd name="connsiteY1156" fmla="*/ 2953722 h 5950684"/>
              <a:gd name="connsiteX1157" fmla="*/ 5526242 w 6100546"/>
              <a:gd name="connsiteY1157" fmla="*/ 2967540 h 5950684"/>
              <a:gd name="connsiteX1158" fmla="*/ 5521637 w 6100546"/>
              <a:gd name="connsiteY1158" fmla="*/ 2962934 h 5950684"/>
              <a:gd name="connsiteX1159" fmla="*/ 5517030 w 6100546"/>
              <a:gd name="connsiteY1159" fmla="*/ 2958328 h 5950684"/>
              <a:gd name="connsiteX1160" fmla="*/ 5517031 w 6100546"/>
              <a:gd name="connsiteY1160" fmla="*/ 2962934 h 5950684"/>
              <a:gd name="connsiteX1161" fmla="*/ 5517031 w 6100546"/>
              <a:gd name="connsiteY1161" fmla="*/ 2967539 h 5950684"/>
              <a:gd name="connsiteX1162" fmla="*/ 5521637 w 6100546"/>
              <a:gd name="connsiteY1162" fmla="*/ 2972145 h 5950684"/>
              <a:gd name="connsiteX1163" fmla="*/ 5526242 w 6100546"/>
              <a:gd name="connsiteY1163" fmla="*/ 2976750 h 5950684"/>
              <a:gd name="connsiteX1164" fmla="*/ 5530848 w 6100546"/>
              <a:gd name="connsiteY1164" fmla="*/ 2976751 h 5950684"/>
              <a:gd name="connsiteX1165" fmla="*/ 5535454 w 6100546"/>
              <a:gd name="connsiteY1165" fmla="*/ 2953722 h 5950684"/>
              <a:gd name="connsiteX1166" fmla="*/ 5535453 w 6100546"/>
              <a:gd name="connsiteY1166" fmla="*/ 2949117 h 5950684"/>
              <a:gd name="connsiteX1167" fmla="*/ 5535454 w 6100546"/>
              <a:gd name="connsiteY1167" fmla="*/ 2930694 h 5950684"/>
              <a:gd name="connsiteX1168" fmla="*/ 5535454 w 6100546"/>
              <a:gd name="connsiteY1168" fmla="*/ 2921483 h 5950684"/>
              <a:gd name="connsiteX1169" fmla="*/ 5540059 w 6100546"/>
              <a:gd name="connsiteY1169" fmla="*/ 2944510 h 5950684"/>
              <a:gd name="connsiteX1170" fmla="*/ 5544665 w 6100546"/>
              <a:gd name="connsiteY1170" fmla="*/ 2972145 h 5950684"/>
              <a:gd name="connsiteX1171" fmla="*/ 5540059 w 6100546"/>
              <a:gd name="connsiteY1171" fmla="*/ 2981357 h 5950684"/>
              <a:gd name="connsiteX1172" fmla="*/ 5540059 w 6100546"/>
              <a:gd name="connsiteY1172" fmla="*/ 2990568 h 5950684"/>
              <a:gd name="connsiteX1173" fmla="*/ 5540058 w 6100546"/>
              <a:gd name="connsiteY1173" fmla="*/ 3013596 h 5950684"/>
              <a:gd name="connsiteX1174" fmla="*/ 5535454 w 6100546"/>
              <a:gd name="connsiteY1174" fmla="*/ 3008990 h 5950684"/>
              <a:gd name="connsiteX1175" fmla="*/ 5530848 w 6100546"/>
              <a:gd name="connsiteY1175" fmla="*/ 3008991 h 5950684"/>
              <a:gd name="connsiteX1176" fmla="*/ 5530848 w 6100546"/>
              <a:gd name="connsiteY1176" fmla="*/ 3013596 h 5950684"/>
              <a:gd name="connsiteX1177" fmla="*/ 5530848 w 6100546"/>
              <a:gd name="connsiteY1177" fmla="*/ 3018201 h 5950684"/>
              <a:gd name="connsiteX1178" fmla="*/ 5535454 w 6100546"/>
              <a:gd name="connsiteY1178" fmla="*/ 3022807 h 5950684"/>
              <a:gd name="connsiteX1179" fmla="*/ 5535454 w 6100546"/>
              <a:gd name="connsiteY1179" fmla="*/ 3027414 h 5950684"/>
              <a:gd name="connsiteX1180" fmla="*/ 5535454 w 6100546"/>
              <a:gd name="connsiteY1180" fmla="*/ 3032019 h 5950684"/>
              <a:gd name="connsiteX1181" fmla="*/ 5540059 w 6100546"/>
              <a:gd name="connsiteY1181" fmla="*/ 3050441 h 5950684"/>
              <a:gd name="connsiteX1182" fmla="*/ 5540059 w 6100546"/>
              <a:gd name="connsiteY1182" fmla="*/ 3073471 h 5950684"/>
              <a:gd name="connsiteX1183" fmla="*/ 5535454 w 6100546"/>
              <a:gd name="connsiteY1183" fmla="*/ 3078076 h 5950684"/>
              <a:gd name="connsiteX1184" fmla="*/ 5530847 w 6100546"/>
              <a:gd name="connsiteY1184" fmla="*/ 3073471 h 5950684"/>
              <a:gd name="connsiteX1185" fmla="*/ 5526242 w 6100546"/>
              <a:gd name="connsiteY1185" fmla="*/ 3018202 h 5950684"/>
              <a:gd name="connsiteX1186" fmla="*/ 5526242 w 6100546"/>
              <a:gd name="connsiteY1186" fmla="*/ 3013595 h 5950684"/>
              <a:gd name="connsiteX1187" fmla="*/ 5521637 w 6100546"/>
              <a:gd name="connsiteY1187" fmla="*/ 3018202 h 5950684"/>
              <a:gd name="connsiteX1188" fmla="*/ 5526242 w 6100546"/>
              <a:gd name="connsiteY1188" fmla="*/ 3073471 h 5950684"/>
              <a:gd name="connsiteX1189" fmla="*/ 5512425 w 6100546"/>
              <a:gd name="connsiteY1189" fmla="*/ 3082681 h 5950684"/>
              <a:gd name="connsiteX1190" fmla="*/ 5503214 w 6100546"/>
              <a:gd name="connsiteY1190" fmla="*/ 3133345 h 5950684"/>
              <a:gd name="connsiteX1191" fmla="*/ 5466368 w 6100546"/>
              <a:gd name="connsiteY1191" fmla="*/ 3317571 h 5950684"/>
              <a:gd name="connsiteX1192" fmla="*/ 5466368 w 6100546"/>
              <a:gd name="connsiteY1192" fmla="*/ 3322178 h 5950684"/>
              <a:gd name="connsiteX1193" fmla="*/ 5466368 w 6100546"/>
              <a:gd name="connsiteY1193" fmla="*/ 3326784 h 5950684"/>
              <a:gd name="connsiteX1194" fmla="*/ 5470974 w 6100546"/>
              <a:gd name="connsiteY1194" fmla="*/ 3322177 h 5950684"/>
              <a:gd name="connsiteX1195" fmla="*/ 5507819 w 6100546"/>
              <a:gd name="connsiteY1195" fmla="*/ 3142555 h 5950684"/>
              <a:gd name="connsiteX1196" fmla="*/ 5507819 w 6100546"/>
              <a:gd name="connsiteY1196" fmla="*/ 3147162 h 5950684"/>
              <a:gd name="connsiteX1197" fmla="*/ 5517031 w 6100546"/>
              <a:gd name="connsiteY1197" fmla="*/ 3137949 h 5950684"/>
              <a:gd name="connsiteX1198" fmla="*/ 5517031 w 6100546"/>
              <a:gd name="connsiteY1198" fmla="*/ 3151766 h 5950684"/>
              <a:gd name="connsiteX1199" fmla="*/ 5512425 w 6100546"/>
              <a:gd name="connsiteY1199" fmla="*/ 3151767 h 5950684"/>
              <a:gd name="connsiteX1200" fmla="*/ 5512425 w 6100546"/>
              <a:gd name="connsiteY1200" fmla="*/ 3156373 h 5950684"/>
              <a:gd name="connsiteX1201" fmla="*/ 5512425 w 6100546"/>
              <a:gd name="connsiteY1201" fmla="*/ 3160978 h 5950684"/>
              <a:gd name="connsiteX1202" fmla="*/ 5517031 w 6100546"/>
              <a:gd name="connsiteY1202" fmla="*/ 3160978 h 5950684"/>
              <a:gd name="connsiteX1203" fmla="*/ 5512425 w 6100546"/>
              <a:gd name="connsiteY1203" fmla="*/ 3184006 h 5950684"/>
              <a:gd name="connsiteX1204" fmla="*/ 5512425 w 6100546"/>
              <a:gd name="connsiteY1204" fmla="*/ 3193219 h 5950684"/>
              <a:gd name="connsiteX1205" fmla="*/ 5512425 w 6100546"/>
              <a:gd name="connsiteY1205" fmla="*/ 3207036 h 5950684"/>
              <a:gd name="connsiteX1206" fmla="*/ 5512425 w 6100546"/>
              <a:gd name="connsiteY1206" fmla="*/ 3211640 h 5950684"/>
              <a:gd name="connsiteX1207" fmla="*/ 5507819 w 6100546"/>
              <a:gd name="connsiteY1207" fmla="*/ 3216247 h 5950684"/>
              <a:gd name="connsiteX1208" fmla="*/ 5507819 w 6100546"/>
              <a:gd name="connsiteY1208" fmla="*/ 3225458 h 5950684"/>
              <a:gd name="connsiteX1209" fmla="*/ 5512425 w 6100546"/>
              <a:gd name="connsiteY1209" fmla="*/ 3230064 h 5950684"/>
              <a:gd name="connsiteX1210" fmla="*/ 5512425 w 6100546"/>
              <a:gd name="connsiteY1210" fmla="*/ 3340600 h 5950684"/>
              <a:gd name="connsiteX1211" fmla="*/ 5503214 w 6100546"/>
              <a:gd name="connsiteY1211" fmla="*/ 3391263 h 5950684"/>
              <a:gd name="connsiteX1212" fmla="*/ 5507819 w 6100546"/>
              <a:gd name="connsiteY1212" fmla="*/ 3386658 h 5950684"/>
              <a:gd name="connsiteX1213" fmla="*/ 5498608 w 6100546"/>
              <a:gd name="connsiteY1213" fmla="*/ 3478771 h 5950684"/>
              <a:gd name="connsiteX1214" fmla="*/ 5503214 w 6100546"/>
              <a:gd name="connsiteY1214" fmla="*/ 3483377 h 5950684"/>
              <a:gd name="connsiteX1215" fmla="*/ 5498608 w 6100546"/>
              <a:gd name="connsiteY1215" fmla="*/ 3506406 h 5950684"/>
              <a:gd name="connsiteX1216" fmla="*/ 5494002 w 6100546"/>
              <a:gd name="connsiteY1216" fmla="*/ 3511011 h 5950684"/>
              <a:gd name="connsiteX1217" fmla="*/ 5498608 w 6100546"/>
              <a:gd name="connsiteY1217" fmla="*/ 3520223 h 5950684"/>
              <a:gd name="connsiteX1218" fmla="*/ 5494002 w 6100546"/>
              <a:gd name="connsiteY1218" fmla="*/ 3547856 h 5950684"/>
              <a:gd name="connsiteX1219" fmla="*/ 5494001 w 6100546"/>
              <a:gd name="connsiteY1219" fmla="*/ 3552463 h 5950684"/>
              <a:gd name="connsiteX1220" fmla="*/ 5489397 w 6100546"/>
              <a:gd name="connsiteY1220" fmla="*/ 3566280 h 5950684"/>
              <a:gd name="connsiteX1221" fmla="*/ 5489397 w 6100546"/>
              <a:gd name="connsiteY1221" fmla="*/ 3570884 h 5950684"/>
              <a:gd name="connsiteX1222" fmla="*/ 5489397 w 6100546"/>
              <a:gd name="connsiteY1222" fmla="*/ 3575491 h 5950684"/>
              <a:gd name="connsiteX1223" fmla="*/ 5470974 w 6100546"/>
              <a:gd name="connsiteY1223" fmla="*/ 3653788 h 5950684"/>
              <a:gd name="connsiteX1224" fmla="*/ 5470974 w 6100546"/>
              <a:gd name="connsiteY1224" fmla="*/ 3667605 h 5950684"/>
              <a:gd name="connsiteX1225" fmla="*/ 5470975 w 6100546"/>
              <a:gd name="connsiteY1225" fmla="*/ 3672211 h 5950684"/>
              <a:gd name="connsiteX1226" fmla="*/ 5470975 w 6100546"/>
              <a:gd name="connsiteY1226" fmla="*/ 3690633 h 5950684"/>
              <a:gd name="connsiteX1227" fmla="*/ 5452551 w 6100546"/>
              <a:gd name="connsiteY1227" fmla="*/ 3741296 h 5950684"/>
              <a:gd name="connsiteX1228" fmla="*/ 5392676 w 6100546"/>
              <a:gd name="connsiteY1228" fmla="*/ 3934735 h 5950684"/>
              <a:gd name="connsiteX1229" fmla="*/ 5392676 w 6100546"/>
              <a:gd name="connsiteY1229" fmla="*/ 3939341 h 5950684"/>
              <a:gd name="connsiteX1230" fmla="*/ 5388071 w 6100546"/>
              <a:gd name="connsiteY1230" fmla="*/ 3943946 h 5950684"/>
              <a:gd name="connsiteX1231" fmla="*/ 5353528 w 6100546"/>
              <a:gd name="connsiteY1231" fmla="*/ 4004971 h 5950684"/>
              <a:gd name="connsiteX1232" fmla="*/ 5322699 w 6100546"/>
              <a:gd name="connsiteY1232" fmla="*/ 4065600 h 5950684"/>
              <a:gd name="connsiteX1233" fmla="*/ 5323231 w 6100546"/>
              <a:gd name="connsiteY1233" fmla="*/ 4064270 h 5950684"/>
              <a:gd name="connsiteX1234" fmla="*/ 5328196 w 6100546"/>
              <a:gd name="connsiteY1234" fmla="*/ 4049877 h 5950684"/>
              <a:gd name="connsiteX1235" fmla="*/ 5332802 w 6100546"/>
              <a:gd name="connsiteY1235" fmla="*/ 4040666 h 5950684"/>
              <a:gd name="connsiteX1236" fmla="*/ 5346620 w 6100546"/>
              <a:gd name="connsiteY1236" fmla="*/ 4008426 h 5950684"/>
              <a:gd name="connsiteX1237" fmla="*/ 5369648 w 6100546"/>
              <a:gd name="connsiteY1237" fmla="*/ 3953158 h 5950684"/>
              <a:gd name="connsiteX1238" fmla="*/ 5374253 w 6100546"/>
              <a:gd name="connsiteY1238" fmla="*/ 3943946 h 5950684"/>
              <a:gd name="connsiteX1239" fmla="*/ 5378859 w 6100546"/>
              <a:gd name="connsiteY1239" fmla="*/ 3934735 h 5950684"/>
              <a:gd name="connsiteX1240" fmla="*/ 5374253 w 6100546"/>
              <a:gd name="connsiteY1240" fmla="*/ 3930129 h 5950684"/>
              <a:gd name="connsiteX1241" fmla="*/ 5360436 w 6100546"/>
              <a:gd name="connsiteY1241" fmla="*/ 3948552 h 5950684"/>
              <a:gd name="connsiteX1242" fmla="*/ 5360436 w 6100546"/>
              <a:gd name="connsiteY1242" fmla="*/ 3953158 h 5950684"/>
              <a:gd name="connsiteX1243" fmla="*/ 5323590 w 6100546"/>
              <a:gd name="connsiteY1243" fmla="*/ 4036059 h 5950684"/>
              <a:gd name="connsiteX1244" fmla="*/ 5323590 w 6100546"/>
              <a:gd name="connsiteY1244" fmla="*/ 4040666 h 5950684"/>
              <a:gd name="connsiteX1245" fmla="*/ 5305168 w 6100546"/>
              <a:gd name="connsiteY1245" fmla="*/ 4063693 h 5950684"/>
              <a:gd name="connsiteX1246" fmla="*/ 5291350 w 6100546"/>
              <a:gd name="connsiteY1246" fmla="*/ 4091328 h 5950684"/>
              <a:gd name="connsiteX1247" fmla="*/ 5266595 w 6100546"/>
              <a:gd name="connsiteY1247" fmla="*/ 4146597 h 5950684"/>
              <a:gd name="connsiteX1248" fmla="*/ 5237163 w 6100546"/>
              <a:gd name="connsiteY1248" fmla="*/ 4192915 h 5950684"/>
              <a:gd name="connsiteX1249" fmla="*/ 5236082 w 6100546"/>
              <a:gd name="connsiteY1249" fmla="*/ 4188048 h 5950684"/>
              <a:gd name="connsiteX1250" fmla="*/ 5107121 w 6100546"/>
              <a:gd name="connsiteY1250" fmla="*/ 4399910 h 5950684"/>
              <a:gd name="connsiteX1251" fmla="*/ 5102517 w 6100546"/>
              <a:gd name="connsiteY1251" fmla="*/ 4399910 h 5950684"/>
              <a:gd name="connsiteX1252" fmla="*/ 5102516 w 6100546"/>
              <a:gd name="connsiteY1252" fmla="*/ 4404516 h 5950684"/>
              <a:gd name="connsiteX1253" fmla="*/ 5102516 w 6100546"/>
              <a:gd name="connsiteY1253" fmla="*/ 4409121 h 5950684"/>
              <a:gd name="connsiteX1254" fmla="*/ 5084093 w 6100546"/>
              <a:gd name="connsiteY1254" fmla="*/ 4422938 h 5950684"/>
              <a:gd name="connsiteX1255" fmla="*/ 5047247 w 6100546"/>
              <a:gd name="connsiteY1255" fmla="*/ 4487417 h 5950684"/>
              <a:gd name="connsiteX1256" fmla="*/ 5047248 w 6100546"/>
              <a:gd name="connsiteY1256" fmla="*/ 4473601 h 5950684"/>
              <a:gd name="connsiteX1257" fmla="*/ 5033430 w 6100546"/>
              <a:gd name="connsiteY1257" fmla="*/ 4505841 h 5950684"/>
              <a:gd name="connsiteX1258" fmla="*/ 5028824 w 6100546"/>
              <a:gd name="connsiteY1258" fmla="*/ 4501235 h 5950684"/>
              <a:gd name="connsiteX1259" fmla="*/ 4973555 w 6100546"/>
              <a:gd name="connsiteY1259" fmla="*/ 4579532 h 5950684"/>
              <a:gd name="connsiteX1260" fmla="*/ 4968950 w 6100546"/>
              <a:gd name="connsiteY1260" fmla="*/ 4579532 h 5950684"/>
              <a:gd name="connsiteX1261" fmla="*/ 4918287 w 6100546"/>
              <a:gd name="connsiteY1261" fmla="*/ 4634799 h 5950684"/>
              <a:gd name="connsiteX1262" fmla="*/ 4858413 w 6100546"/>
              <a:gd name="connsiteY1262" fmla="*/ 4703885 h 5950684"/>
              <a:gd name="connsiteX1263" fmla="*/ 4823294 w 6100546"/>
              <a:gd name="connsiteY1263" fmla="*/ 4733247 h 5950684"/>
              <a:gd name="connsiteX1264" fmla="*/ 4789327 w 6100546"/>
              <a:gd name="connsiteY1264" fmla="*/ 4768227 h 5950684"/>
              <a:gd name="connsiteX1265" fmla="*/ 4789327 w 6100546"/>
              <a:gd name="connsiteY1265" fmla="*/ 4763760 h 5950684"/>
              <a:gd name="connsiteX1266" fmla="*/ 4784721 w 6100546"/>
              <a:gd name="connsiteY1266" fmla="*/ 4768366 h 5950684"/>
              <a:gd name="connsiteX1267" fmla="*/ 4780115 w 6100546"/>
              <a:gd name="connsiteY1267" fmla="*/ 4777577 h 5950684"/>
              <a:gd name="connsiteX1268" fmla="*/ 4780115 w 6100546"/>
              <a:gd name="connsiteY1268" fmla="*/ 4772970 h 5950684"/>
              <a:gd name="connsiteX1269" fmla="*/ 4752481 w 6100546"/>
              <a:gd name="connsiteY1269" fmla="*/ 4800605 h 5950684"/>
              <a:gd name="connsiteX1270" fmla="*/ 4752481 w 6100546"/>
              <a:gd name="connsiteY1270" fmla="*/ 4805211 h 5950684"/>
              <a:gd name="connsiteX1271" fmla="*/ 4747875 w 6100546"/>
              <a:gd name="connsiteY1271" fmla="*/ 4814422 h 5950684"/>
              <a:gd name="connsiteX1272" fmla="*/ 4747875 w 6100546"/>
              <a:gd name="connsiteY1272" fmla="*/ 4805211 h 5950684"/>
              <a:gd name="connsiteX1273" fmla="*/ 4734058 w 6100546"/>
              <a:gd name="connsiteY1273" fmla="*/ 4819028 h 5950684"/>
              <a:gd name="connsiteX1274" fmla="*/ 4734058 w 6100546"/>
              <a:gd name="connsiteY1274" fmla="*/ 4814421 h 5950684"/>
              <a:gd name="connsiteX1275" fmla="*/ 4734058 w 6100546"/>
              <a:gd name="connsiteY1275" fmla="*/ 4809817 h 5950684"/>
              <a:gd name="connsiteX1276" fmla="*/ 4729452 w 6100546"/>
              <a:gd name="connsiteY1276" fmla="*/ 4809817 h 5950684"/>
              <a:gd name="connsiteX1277" fmla="*/ 4729452 w 6100546"/>
              <a:gd name="connsiteY1277" fmla="*/ 4819028 h 5950684"/>
              <a:gd name="connsiteX1278" fmla="*/ 4729453 w 6100546"/>
              <a:gd name="connsiteY1278" fmla="*/ 4823634 h 5950684"/>
              <a:gd name="connsiteX1279" fmla="*/ 4724847 w 6100546"/>
              <a:gd name="connsiteY1279" fmla="*/ 4828240 h 5950684"/>
              <a:gd name="connsiteX1280" fmla="*/ 4720241 w 6100546"/>
              <a:gd name="connsiteY1280" fmla="*/ 4828240 h 5950684"/>
              <a:gd name="connsiteX1281" fmla="*/ 4715635 w 6100546"/>
              <a:gd name="connsiteY1281" fmla="*/ 4828240 h 5950684"/>
              <a:gd name="connsiteX1282" fmla="*/ 4715635 w 6100546"/>
              <a:gd name="connsiteY1282" fmla="*/ 4832845 h 5950684"/>
              <a:gd name="connsiteX1283" fmla="*/ 4715635 w 6100546"/>
              <a:gd name="connsiteY1283" fmla="*/ 4837451 h 5950684"/>
              <a:gd name="connsiteX1284" fmla="*/ 4701818 w 6100546"/>
              <a:gd name="connsiteY1284" fmla="*/ 4846662 h 5950684"/>
              <a:gd name="connsiteX1285" fmla="*/ 4701819 w 6100546"/>
              <a:gd name="connsiteY1285" fmla="*/ 4842057 h 5950684"/>
              <a:gd name="connsiteX1286" fmla="*/ 4697212 w 6100546"/>
              <a:gd name="connsiteY1286" fmla="*/ 4846662 h 5950684"/>
              <a:gd name="connsiteX1287" fmla="*/ 4692606 w 6100546"/>
              <a:gd name="connsiteY1287" fmla="*/ 4851268 h 5950684"/>
              <a:gd name="connsiteX1288" fmla="*/ 4688001 w 6100546"/>
              <a:gd name="connsiteY1288" fmla="*/ 4860479 h 5950684"/>
              <a:gd name="connsiteX1289" fmla="*/ 4688001 w 6100546"/>
              <a:gd name="connsiteY1289" fmla="*/ 4855874 h 5950684"/>
              <a:gd name="connsiteX1290" fmla="*/ 4669578 w 6100546"/>
              <a:gd name="connsiteY1290" fmla="*/ 4865085 h 5950684"/>
              <a:gd name="connsiteX1291" fmla="*/ 4669578 w 6100546"/>
              <a:gd name="connsiteY1291" fmla="*/ 4855874 h 5950684"/>
              <a:gd name="connsiteX1292" fmla="*/ 4651155 w 6100546"/>
              <a:gd name="connsiteY1292" fmla="*/ 4869691 h 5950684"/>
              <a:gd name="connsiteX1293" fmla="*/ 4651155 w 6100546"/>
              <a:gd name="connsiteY1293" fmla="*/ 4865085 h 5950684"/>
              <a:gd name="connsiteX1294" fmla="*/ 4655761 w 6100546"/>
              <a:gd name="connsiteY1294" fmla="*/ 4860479 h 5950684"/>
              <a:gd name="connsiteX1295" fmla="*/ 4655761 w 6100546"/>
              <a:gd name="connsiteY1295" fmla="*/ 4855874 h 5950684"/>
              <a:gd name="connsiteX1296" fmla="*/ 4651155 w 6100546"/>
              <a:gd name="connsiteY1296" fmla="*/ 4860479 h 5950684"/>
              <a:gd name="connsiteX1297" fmla="*/ 4646549 w 6100546"/>
              <a:gd name="connsiteY1297" fmla="*/ 4865085 h 5950684"/>
              <a:gd name="connsiteX1298" fmla="*/ 4641943 w 6100546"/>
              <a:gd name="connsiteY1298" fmla="*/ 4874296 h 5950684"/>
              <a:gd name="connsiteX1299" fmla="*/ 4651155 w 6100546"/>
              <a:gd name="connsiteY1299" fmla="*/ 4874296 h 5950684"/>
              <a:gd name="connsiteX1300" fmla="*/ 4646549 w 6100546"/>
              <a:gd name="connsiteY1300" fmla="*/ 4878902 h 5950684"/>
              <a:gd name="connsiteX1301" fmla="*/ 4623520 w 6100546"/>
              <a:gd name="connsiteY1301" fmla="*/ 4906536 h 5950684"/>
              <a:gd name="connsiteX1302" fmla="*/ 4641943 w 6100546"/>
              <a:gd name="connsiteY1302" fmla="*/ 4901931 h 5950684"/>
              <a:gd name="connsiteX1303" fmla="*/ 4623520 w 6100546"/>
              <a:gd name="connsiteY1303" fmla="*/ 4915748 h 5950684"/>
              <a:gd name="connsiteX1304" fmla="*/ 4609703 w 6100546"/>
              <a:gd name="connsiteY1304" fmla="*/ 4929565 h 5950684"/>
              <a:gd name="connsiteX1305" fmla="*/ 4600492 w 6100546"/>
              <a:gd name="connsiteY1305" fmla="*/ 4934170 h 5950684"/>
              <a:gd name="connsiteX1306" fmla="*/ 4600493 w 6100546"/>
              <a:gd name="connsiteY1306" fmla="*/ 4924959 h 5950684"/>
              <a:gd name="connsiteX1307" fmla="*/ 4582069 w 6100546"/>
              <a:gd name="connsiteY1307" fmla="*/ 4943381 h 5950684"/>
              <a:gd name="connsiteX1308" fmla="*/ 4577464 w 6100546"/>
              <a:gd name="connsiteY1308" fmla="*/ 4938776 h 5950684"/>
              <a:gd name="connsiteX1309" fmla="*/ 4582069 w 6100546"/>
              <a:gd name="connsiteY1309" fmla="*/ 4934170 h 5950684"/>
              <a:gd name="connsiteX1310" fmla="*/ 4582069 w 6100546"/>
              <a:gd name="connsiteY1310" fmla="*/ 4929564 h 5950684"/>
              <a:gd name="connsiteX1311" fmla="*/ 4577463 w 6100546"/>
              <a:gd name="connsiteY1311" fmla="*/ 4929565 h 5950684"/>
              <a:gd name="connsiteX1312" fmla="*/ 4572858 w 6100546"/>
              <a:gd name="connsiteY1312" fmla="*/ 4934170 h 5950684"/>
              <a:gd name="connsiteX1313" fmla="*/ 4572858 w 6100546"/>
              <a:gd name="connsiteY1313" fmla="*/ 4938776 h 5950684"/>
              <a:gd name="connsiteX1314" fmla="*/ 4568252 w 6100546"/>
              <a:gd name="connsiteY1314" fmla="*/ 4943382 h 5950684"/>
              <a:gd name="connsiteX1315" fmla="*/ 4563646 w 6100546"/>
              <a:gd name="connsiteY1315" fmla="*/ 4947988 h 5950684"/>
              <a:gd name="connsiteX1316" fmla="*/ 4559040 w 6100546"/>
              <a:gd name="connsiteY1316" fmla="*/ 4947988 h 5950684"/>
              <a:gd name="connsiteX1317" fmla="*/ 4559040 w 6100546"/>
              <a:gd name="connsiteY1317" fmla="*/ 4952593 h 5950684"/>
              <a:gd name="connsiteX1318" fmla="*/ 4554435 w 6100546"/>
              <a:gd name="connsiteY1318" fmla="*/ 4952593 h 5950684"/>
              <a:gd name="connsiteX1319" fmla="*/ 4554434 w 6100546"/>
              <a:gd name="connsiteY1319" fmla="*/ 4947988 h 5950684"/>
              <a:gd name="connsiteX1320" fmla="*/ 4559040 w 6100546"/>
              <a:gd name="connsiteY1320" fmla="*/ 4938776 h 5950684"/>
              <a:gd name="connsiteX1321" fmla="*/ 4568252 w 6100546"/>
              <a:gd name="connsiteY1321" fmla="*/ 4929565 h 5950684"/>
              <a:gd name="connsiteX1322" fmla="*/ 4563646 w 6100546"/>
              <a:gd name="connsiteY1322" fmla="*/ 4929564 h 5950684"/>
              <a:gd name="connsiteX1323" fmla="*/ 4559040 w 6100546"/>
              <a:gd name="connsiteY1323" fmla="*/ 4934170 h 5950684"/>
              <a:gd name="connsiteX1324" fmla="*/ 4545223 w 6100546"/>
              <a:gd name="connsiteY1324" fmla="*/ 4947988 h 5950684"/>
              <a:gd name="connsiteX1325" fmla="*/ 4545223 w 6100546"/>
              <a:gd name="connsiteY1325" fmla="*/ 4952593 h 5950684"/>
              <a:gd name="connsiteX1326" fmla="*/ 4536012 w 6100546"/>
              <a:gd name="connsiteY1326" fmla="*/ 4966410 h 5950684"/>
              <a:gd name="connsiteX1327" fmla="*/ 4476137 w 6100546"/>
              <a:gd name="connsiteY1327" fmla="*/ 5012467 h 5950684"/>
              <a:gd name="connsiteX1328" fmla="*/ 4471532 w 6100546"/>
              <a:gd name="connsiteY1328" fmla="*/ 5012467 h 5950684"/>
              <a:gd name="connsiteX1329" fmla="*/ 4466926 w 6100546"/>
              <a:gd name="connsiteY1329" fmla="*/ 5017073 h 5950684"/>
              <a:gd name="connsiteX1330" fmla="*/ 4453109 w 6100546"/>
              <a:gd name="connsiteY1330" fmla="*/ 5026283 h 5950684"/>
              <a:gd name="connsiteX1331" fmla="*/ 4448503 w 6100546"/>
              <a:gd name="connsiteY1331" fmla="*/ 5030890 h 5950684"/>
              <a:gd name="connsiteX1332" fmla="*/ 4434686 w 6100546"/>
              <a:gd name="connsiteY1332" fmla="*/ 5040101 h 5950684"/>
              <a:gd name="connsiteX1333" fmla="*/ 4420869 w 6100546"/>
              <a:gd name="connsiteY1333" fmla="*/ 5049313 h 5950684"/>
              <a:gd name="connsiteX1334" fmla="*/ 4379417 w 6100546"/>
              <a:gd name="connsiteY1334" fmla="*/ 5072340 h 5950684"/>
              <a:gd name="connsiteX1335" fmla="*/ 4333360 w 6100546"/>
              <a:gd name="connsiteY1335" fmla="*/ 5113792 h 5950684"/>
              <a:gd name="connsiteX1336" fmla="*/ 4319543 w 6100546"/>
              <a:gd name="connsiteY1336" fmla="*/ 5123004 h 5950684"/>
              <a:gd name="connsiteX1337" fmla="*/ 4329330 w 6100546"/>
              <a:gd name="connsiteY1337" fmla="*/ 5124155 h 5950684"/>
              <a:gd name="connsiteX1338" fmla="*/ 4328966 w 6100546"/>
              <a:gd name="connsiteY1338" fmla="*/ 5125061 h 5950684"/>
              <a:gd name="connsiteX1339" fmla="*/ 4356017 w 6100546"/>
              <a:gd name="connsiteY1339" fmla="*/ 5108717 h 5950684"/>
              <a:gd name="connsiteX1340" fmla="*/ 4376854 w 6100546"/>
              <a:gd name="connsiteY1340" fmla="*/ 5097547 h 5950684"/>
              <a:gd name="connsiteX1341" fmla="*/ 4384598 w 6100546"/>
              <a:gd name="connsiteY1341" fmla="*/ 5092491 h 5950684"/>
              <a:gd name="connsiteX1342" fmla="*/ 4407051 w 6100546"/>
              <a:gd name="connsiteY1342" fmla="*/ 5072341 h 5950684"/>
              <a:gd name="connsiteX1343" fmla="*/ 4425474 w 6100546"/>
              <a:gd name="connsiteY1343" fmla="*/ 5058524 h 5950684"/>
              <a:gd name="connsiteX1344" fmla="*/ 4425474 w 6100546"/>
              <a:gd name="connsiteY1344" fmla="*/ 5063130 h 5950684"/>
              <a:gd name="connsiteX1345" fmla="*/ 4420869 w 6100546"/>
              <a:gd name="connsiteY1345" fmla="*/ 5063130 h 5950684"/>
              <a:gd name="connsiteX1346" fmla="*/ 4420869 w 6100546"/>
              <a:gd name="connsiteY1346" fmla="*/ 5067736 h 5950684"/>
              <a:gd name="connsiteX1347" fmla="*/ 4425475 w 6100546"/>
              <a:gd name="connsiteY1347" fmla="*/ 5067736 h 5950684"/>
              <a:gd name="connsiteX1348" fmla="*/ 4430081 w 6100546"/>
              <a:gd name="connsiteY1348" fmla="*/ 5063130 h 5950684"/>
              <a:gd name="connsiteX1349" fmla="*/ 4430080 w 6100546"/>
              <a:gd name="connsiteY1349" fmla="*/ 5049313 h 5950684"/>
              <a:gd name="connsiteX1350" fmla="*/ 4443897 w 6100546"/>
              <a:gd name="connsiteY1350" fmla="*/ 5040101 h 5950684"/>
              <a:gd name="connsiteX1351" fmla="*/ 4453109 w 6100546"/>
              <a:gd name="connsiteY1351" fmla="*/ 5040101 h 5950684"/>
              <a:gd name="connsiteX1352" fmla="*/ 4453109 w 6100546"/>
              <a:gd name="connsiteY1352" fmla="*/ 5044707 h 5950684"/>
              <a:gd name="connsiteX1353" fmla="*/ 4457714 w 6100546"/>
              <a:gd name="connsiteY1353" fmla="*/ 5040100 h 5950684"/>
              <a:gd name="connsiteX1354" fmla="*/ 4457714 w 6100546"/>
              <a:gd name="connsiteY1354" fmla="*/ 5035496 h 5950684"/>
              <a:gd name="connsiteX1355" fmla="*/ 4462320 w 6100546"/>
              <a:gd name="connsiteY1355" fmla="*/ 5026284 h 5950684"/>
              <a:gd name="connsiteX1356" fmla="*/ 4471531 w 6100546"/>
              <a:gd name="connsiteY1356" fmla="*/ 5021679 h 5950684"/>
              <a:gd name="connsiteX1357" fmla="*/ 4476137 w 6100546"/>
              <a:gd name="connsiteY1357" fmla="*/ 5021679 h 5950684"/>
              <a:gd name="connsiteX1358" fmla="*/ 4476137 w 6100546"/>
              <a:gd name="connsiteY1358" fmla="*/ 5017072 h 5950684"/>
              <a:gd name="connsiteX1359" fmla="*/ 4480743 w 6100546"/>
              <a:gd name="connsiteY1359" fmla="*/ 5012467 h 5950684"/>
              <a:gd name="connsiteX1360" fmla="*/ 4540617 w 6100546"/>
              <a:gd name="connsiteY1360" fmla="*/ 4971016 h 5950684"/>
              <a:gd name="connsiteX1361" fmla="*/ 4545224 w 6100546"/>
              <a:gd name="connsiteY1361" fmla="*/ 4966410 h 5950684"/>
              <a:gd name="connsiteX1362" fmla="*/ 4545224 w 6100546"/>
              <a:gd name="connsiteY1362" fmla="*/ 4961805 h 5950684"/>
              <a:gd name="connsiteX1363" fmla="*/ 4549829 w 6100546"/>
              <a:gd name="connsiteY1363" fmla="*/ 4961805 h 5950684"/>
              <a:gd name="connsiteX1364" fmla="*/ 4549829 w 6100546"/>
              <a:gd name="connsiteY1364" fmla="*/ 4966410 h 5950684"/>
              <a:gd name="connsiteX1365" fmla="*/ 4572858 w 6100546"/>
              <a:gd name="connsiteY1365" fmla="*/ 4957199 h 5950684"/>
              <a:gd name="connsiteX1366" fmla="*/ 4572858 w 6100546"/>
              <a:gd name="connsiteY1366" fmla="*/ 4952593 h 5950684"/>
              <a:gd name="connsiteX1367" fmla="*/ 4568252 w 6100546"/>
              <a:gd name="connsiteY1367" fmla="*/ 4966410 h 5950684"/>
              <a:gd name="connsiteX1368" fmla="*/ 4605098 w 6100546"/>
              <a:gd name="connsiteY1368" fmla="*/ 4938776 h 5950684"/>
              <a:gd name="connsiteX1369" fmla="*/ 4628126 w 6100546"/>
              <a:gd name="connsiteY1369" fmla="*/ 4920353 h 5950684"/>
              <a:gd name="connsiteX1370" fmla="*/ 4651155 w 6100546"/>
              <a:gd name="connsiteY1370" fmla="*/ 4901931 h 5950684"/>
              <a:gd name="connsiteX1371" fmla="*/ 4692606 w 6100546"/>
              <a:gd name="connsiteY1371" fmla="*/ 4865085 h 5950684"/>
              <a:gd name="connsiteX1372" fmla="*/ 4706424 w 6100546"/>
              <a:gd name="connsiteY1372" fmla="*/ 4855874 h 5950684"/>
              <a:gd name="connsiteX1373" fmla="*/ 4715635 w 6100546"/>
              <a:gd name="connsiteY1373" fmla="*/ 4846662 h 5950684"/>
              <a:gd name="connsiteX1374" fmla="*/ 4724846 w 6100546"/>
              <a:gd name="connsiteY1374" fmla="*/ 4842057 h 5950684"/>
              <a:gd name="connsiteX1375" fmla="*/ 4738664 w 6100546"/>
              <a:gd name="connsiteY1375" fmla="*/ 4828240 h 5950684"/>
              <a:gd name="connsiteX1376" fmla="*/ 4752481 w 6100546"/>
              <a:gd name="connsiteY1376" fmla="*/ 4819028 h 5950684"/>
              <a:gd name="connsiteX1377" fmla="*/ 4761692 w 6100546"/>
              <a:gd name="connsiteY1377" fmla="*/ 4805211 h 5950684"/>
              <a:gd name="connsiteX1378" fmla="*/ 4766298 w 6100546"/>
              <a:gd name="connsiteY1378" fmla="*/ 4805211 h 5950684"/>
              <a:gd name="connsiteX1379" fmla="*/ 4904470 w 6100546"/>
              <a:gd name="connsiteY1379" fmla="*/ 4685463 h 5950684"/>
              <a:gd name="connsiteX1380" fmla="*/ 4909075 w 6100546"/>
              <a:gd name="connsiteY1380" fmla="*/ 4685463 h 5950684"/>
              <a:gd name="connsiteX1381" fmla="*/ 4913681 w 6100546"/>
              <a:gd name="connsiteY1381" fmla="*/ 4685463 h 5950684"/>
              <a:gd name="connsiteX1382" fmla="*/ 4904470 w 6100546"/>
              <a:gd name="connsiteY1382" fmla="*/ 4694674 h 5950684"/>
              <a:gd name="connsiteX1383" fmla="*/ 4895258 w 6100546"/>
              <a:gd name="connsiteY1383" fmla="*/ 4703886 h 5950684"/>
              <a:gd name="connsiteX1384" fmla="*/ 4886047 w 6100546"/>
              <a:gd name="connsiteY1384" fmla="*/ 4713096 h 5950684"/>
              <a:gd name="connsiteX1385" fmla="*/ 4886047 w 6100546"/>
              <a:gd name="connsiteY1385" fmla="*/ 4717703 h 5950684"/>
              <a:gd name="connsiteX1386" fmla="*/ 4863018 w 6100546"/>
              <a:gd name="connsiteY1386" fmla="*/ 4740731 h 5950684"/>
              <a:gd name="connsiteX1387" fmla="*/ 4863018 w 6100546"/>
              <a:gd name="connsiteY1387" fmla="*/ 4745336 h 5950684"/>
              <a:gd name="connsiteX1388" fmla="*/ 4867625 w 6100546"/>
              <a:gd name="connsiteY1388" fmla="*/ 4745337 h 5950684"/>
              <a:gd name="connsiteX1389" fmla="*/ 4872231 w 6100546"/>
              <a:gd name="connsiteY1389" fmla="*/ 4740731 h 5950684"/>
              <a:gd name="connsiteX1390" fmla="*/ 4876835 w 6100546"/>
              <a:gd name="connsiteY1390" fmla="*/ 4736126 h 5950684"/>
              <a:gd name="connsiteX1391" fmla="*/ 4881441 w 6100546"/>
              <a:gd name="connsiteY1391" fmla="*/ 4731520 h 5950684"/>
              <a:gd name="connsiteX1392" fmla="*/ 4890652 w 6100546"/>
              <a:gd name="connsiteY1392" fmla="*/ 4722309 h 5950684"/>
              <a:gd name="connsiteX1393" fmla="*/ 4875828 w 6100546"/>
              <a:gd name="connsiteY1393" fmla="*/ 4737564 h 5950684"/>
              <a:gd name="connsiteX1394" fmla="*/ 4863102 w 6100546"/>
              <a:gd name="connsiteY1394" fmla="*/ 4749899 h 5950684"/>
              <a:gd name="connsiteX1395" fmla="*/ 4863018 w 6100546"/>
              <a:gd name="connsiteY1395" fmla="*/ 4749943 h 5950684"/>
              <a:gd name="connsiteX1396" fmla="*/ 4863004 w 6100546"/>
              <a:gd name="connsiteY1396" fmla="*/ 4749991 h 5950684"/>
              <a:gd name="connsiteX1397" fmla="*/ 4861867 w 6100546"/>
              <a:gd name="connsiteY1397" fmla="*/ 4751094 h 5950684"/>
              <a:gd name="connsiteX1398" fmla="*/ 4853808 w 6100546"/>
              <a:gd name="connsiteY1398" fmla="*/ 4745337 h 5950684"/>
              <a:gd name="connsiteX1399" fmla="*/ 4807749 w 6100546"/>
              <a:gd name="connsiteY1399" fmla="*/ 4796000 h 5950684"/>
              <a:gd name="connsiteX1400" fmla="*/ 4812355 w 6100546"/>
              <a:gd name="connsiteY1400" fmla="*/ 4795999 h 5950684"/>
              <a:gd name="connsiteX1401" fmla="*/ 4798538 w 6100546"/>
              <a:gd name="connsiteY1401" fmla="*/ 4809817 h 5950684"/>
              <a:gd name="connsiteX1402" fmla="*/ 4793932 w 6100546"/>
              <a:gd name="connsiteY1402" fmla="*/ 4809817 h 5950684"/>
              <a:gd name="connsiteX1403" fmla="*/ 4793932 w 6100546"/>
              <a:gd name="connsiteY1403" fmla="*/ 4814422 h 5950684"/>
              <a:gd name="connsiteX1404" fmla="*/ 4789328 w 6100546"/>
              <a:gd name="connsiteY1404" fmla="*/ 4814422 h 5950684"/>
              <a:gd name="connsiteX1405" fmla="*/ 4780116 w 6100546"/>
              <a:gd name="connsiteY1405" fmla="*/ 4823634 h 5950684"/>
              <a:gd name="connsiteX1406" fmla="*/ 4775510 w 6100546"/>
              <a:gd name="connsiteY1406" fmla="*/ 4832845 h 5950684"/>
              <a:gd name="connsiteX1407" fmla="*/ 4770905 w 6100546"/>
              <a:gd name="connsiteY1407" fmla="*/ 4837451 h 5950684"/>
              <a:gd name="connsiteX1408" fmla="*/ 4757086 w 6100546"/>
              <a:gd name="connsiteY1408" fmla="*/ 4851268 h 5950684"/>
              <a:gd name="connsiteX1409" fmla="*/ 4757087 w 6100546"/>
              <a:gd name="connsiteY1409" fmla="*/ 4855874 h 5950684"/>
              <a:gd name="connsiteX1410" fmla="*/ 4752481 w 6100546"/>
              <a:gd name="connsiteY1410" fmla="*/ 4860479 h 5950684"/>
              <a:gd name="connsiteX1411" fmla="*/ 4711029 w 6100546"/>
              <a:gd name="connsiteY1411" fmla="*/ 4897325 h 5950684"/>
              <a:gd name="connsiteX1412" fmla="*/ 4706424 w 6100546"/>
              <a:gd name="connsiteY1412" fmla="*/ 4892719 h 5950684"/>
              <a:gd name="connsiteX1413" fmla="*/ 4711029 w 6100546"/>
              <a:gd name="connsiteY1413" fmla="*/ 4888113 h 5950684"/>
              <a:gd name="connsiteX1414" fmla="*/ 4715635 w 6100546"/>
              <a:gd name="connsiteY1414" fmla="*/ 4883508 h 5950684"/>
              <a:gd name="connsiteX1415" fmla="*/ 4711029 w 6100546"/>
              <a:gd name="connsiteY1415" fmla="*/ 4883508 h 5950684"/>
              <a:gd name="connsiteX1416" fmla="*/ 4706424 w 6100546"/>
              <a:gd name="connsiteY1416" fmla="*/ 4888114 h 5950684"/>
              <a:gd name="connsiteX1417" fmla="*/ 4701818 w 6100546"/>
              <a:gd name="connsiteY1417" fmla="*/ 4892719 h 5950684"/>
              <a:gd name="connsiteX1418" fmla="*/ 4701818 w 6100546"/>
              <a:gd name="connsiteY1418" fmla="*/ 4897325 h 5950684"/>
              <a:gd name="connsiteX1419" fmla="*/ 4701818 w 6100546"/>
              <a:gd name="connsiteY1419" fmla="*/ 4901931 h 5950684"/>
              <a:gd name="connsiteX1420" fmla="*/ 4660367 w 6100546"/>
              <a:gd name="connsiteY1420" fmla="*/ 4934170 h 5950684"/>
              <a:gd name="connsiteX1421" fmla="*/ 4660366 w 6100546"/>
              <a:gd name="connsiteY1421" fmla="*/ 4938775 h 5950684"/>
              <a:gd name="connsiteX1422" fmla="*/ 4568252 w 6100546"/>
              <a:gd name="connsiteY1422" fmla="*/ 5003256 h 5950684"/>
              <a:gd name="connsiteX1423" fmla="*/ 4439291 w 6100546"/>
              <a:gd name="connsiteY1423" fmla="*/ 5090764 h 5950684"/>
              <a:gd name="connsiteX1424" fmla="*/ 4411657 w 6100546"/>
              <a:gd name="connsiteY1424" fmla="*/ 5109187 h 5950684"/>
              <a:gd name="connsiteX1425" fmla="*/ 4407051 w 6100546"/>
              <a:gd name="connsiteY1425" fmla="*/ 5109187 h 5950684"/>
              <a:gd name="connsiteX1426" fmla="*/ 4393235 w 6100546"/>
              <a:gd name="connsiteY1426" fmla="*/ 5113792 h 5950684"/>
              <a:gd name="connsiteX1427" fmla="*/ 4388628 w 6100546"/>
              <a:gd name="connsiteY1427" fmla="*/ 5118398 h 5950684"/>
              <a:gd name="connsiteX1428" fmla="*/ 4393234 w 6100546"/>
              <a:gd name="connsiteY1428" fmla="*/ 5118398 h 5950684"/>
              <a:gd name="connsiteX1429" fmla="*/ 4324148 w 6100546"/>
              <a:gd name="connsiteY1429" fmla="*/ 5159849 h 5950684"/>
              <a:gd name="connsiteX1430" fmla="*/ 4268881 w 6100546"/>
              <a:gd name="connsiteY1430" fmla="*/ 5192089 h 5950684"/>
              <a:gd name="connsiteX1431" fmla="*/ 4265944 w 6100546"/>
              <a:gd name="connsiteY1431" fmla="*/ 5193557 h 5950684"/>
              <a:gd name="connsiteX1432" fmla="*/ 4264768 w 6100546"/>
              <a:gd name="connsiteY1432" fmla="*/ 5194307 h 5950684"/>
              <a:gd name="connsiteX1433" fmla="*/ 4163092 w 6100546"/>
              <a:gd name="connsiteY1433" fmla="*/ 5246946 h 5950684"/>
              <a:gd name="connsiteX1434" fmla="*/ 4162948 w 6100546"/>
              <a:gd name="connsiteY1434" fmla="*/ 5247358 h 5950684"/>
              <a:gd name="connsiteX1435" fmla="*/ 4150184 w 6100546"/>
              <a:gd name="connsiteY1435" fmla="*/ 5253628 h 5950684"/>
              <a:gd name="connsiteX1436" fmla="*/ 3989120 w 6100546"/>
              <a:gd name="connsiteY1436" fmla="*/ 5337012 h 5950684"/>
              <a:gd name="connsiteX1437" fmla="*/ 3394459 w 6100546"/>
              <a:gd name="connsiteY1437" fmla="*/ 5517046 h 5950684"/>
              <a:gd name="connsiteX1438" fmla="*/ 3949658 w 6100546"/>
              <a:gd name="connsiteY1438" fmla="*/ 5405038 h 5950684"/>
              <a:gd name="connsiteX1439" fmla="*/ 3950142 w 6100546"/>
              <a:gd name="connsiteY1439" fmla="*/ 5407102 h 5950684"/>
              <a:gd name="connsiteX1440" fmla="*/ 3997142 w 6100546"/>
              <a:gd name="connsiteY1440" fmla="*/ 5385528 h 5950684"/>
              <a:gd name="connsiteX1441" fmla="*/ 4116891 w 6100546"/>
              <a:gd name="connsiteY1441" fmla="*/ 5334866 h 5950684"/>
              <a:gd name="connsiteX1442" fmla="*/ 4126102 w 6100546"/>
              <a:gd name="connsiteY1442" fmla="*/ 5325654 h 5950684"/>
              <a:gd name="connsiteX1443" fmla="*/ 4126103 w 6100546"/>
              <a:gd name="connsiteY1443" fmla="*/ 5330259 h 5950684"/>
              <a:gd name="connsiteX1444" fmla="*/ 4181371 w 6100546"/>
              <a:gd name="connsiteY1444" fmla="*/ 5298020 h 5950684"/>
              <a:gd name="connsiteX1445" fmla="*/ 4213611 w 6100546"/>
              <a:gd name="connsiteY1445" fmla="*/ 5288809 h 5950684"/>
              <a:gd name="connsiteX1446" fmla="*/ 4209005 w 6100546"/>
              <a:gd name="connsiteY1446" fmla="*/ 5279597 h 5950684"/>
              <a:gd name="connsiteX1447" fmla="*/ 4232034 w 6100546"/>
              <a:gd name="connsiteY1447" fmla="*/ 5265780 h 5950684"/>
              <a:gd name="connsiteX1448" fmla="*/ 4245851 w 6100546"/>
              <a:gd name="connsiteY1448" fmla="*/ 5270386 h 5950684"/>
              <a:gd name="connsiteX1449" fmla="*/ 4351784 w 6100546"/>
              <a:gd name="connsiteY1449" fmla="*/ 5201301 h 5950684"/>
              <a:gd name="connsiteX1450" fmla="*/ 4360994 w 6100546"/>
              <a:gd name="connsiteY1450" fmla="*/ 5196695 h 5950684"/>
              <a:gd name="connsiteX1451" fmla="*/ 4365600 w 6100546"/>
              <a:gd name="connsiteY1451" fmla="*/ 5192088 h 5950684"/>
              <a:gd name="connsiteX1452" fmla="*/ 4360994 w 6100546"/>
              <a:gd name="connsiteY1452" fmla="*/ 5192089 h 5950684"/>
              <a:gd name="connsiteX1453" fmla="*/ 4356388 w 6100546"/>
              <a:gd name="connsiteY1453" fmla="*/ 5192089 h 5950684"/>
              <a:gd name="connsiteX1454" fmla="*/ 4471531 w 6100546"/>
              <a:gd name="connsiteY1454" fmla="*/ 5118398 h 5950684"/>
              <a:gd name="connsiteX1455" fmla="*/ 4485349 w 6100546"/>
              <a:gd name="connsiteY1455" fmla="*/ 5123004 h 5950684"/>
              <a:gd name="connsiteX1456" fmla="*/ 4655761 w 6100546"/>
              <a:gd name="connsiteY1456" fmla="*/ 4994044 h 5950684"/>
              <a:gd name="connsiteX1457" fmla="*/ 4821567 w 6100546"/>
              <a:gd name="connsiteY1457" fmla="*/ 4851268 h 5950684"/>
              <a:gd name="connsiteX1458" fmla="*/ 4770904 w 6100546"/>
              <a:gd name="connsiteY1458" fmla="*/ 4892719 h 5950684"/>
              <a:gd name="connsiteX1459" fmla="*/ 4757086 w 6100546"/>
              <a:gd name="connsiteY1459" fmla="*/ 4897325 h 5950684"/>
              <a:gd name="connsiteX1460" fmla="*/ 4641944 w 6100546"/>
              <a:gd name="connsiteY1460" fmla="*/ 4989439 h 5950684"/>
              <a:gd name="connsiteX1461" fmla="*/ 4499166 w 6100546"/>
              <a:gd name="connsiteY1461" fmla="*/ 5095370 h 5950684"/>
              <a:gd name="connsiteX1462" fmla="*/ 4480743 w 6100546"/>
              <a:gd name="connsiteY1462" fmla="*/ 5099975 h 5950684"/>
              <a:gd name="connsiteX1463" fmla="*/ 4402446 w 6100546"/>
              <a:gd name="connsiteY1463" fmla="*/ 5155244 h 5950684"/>
              <a:gd name="connsiteX1464" fmla="*/ 4393234 w 6100546"/>
              <a:gd name="connsiteY1464" fmla="*/ 5155244 h 5950684"/>
              <a:gd name="connsiteX1465" fmla="*/ 4393235 w 6100546"/>
              <a:gd name="connsiteY1465" fmla="*/ 5164455 h 5950684"/>
              <a:gd name="connsiteX1466" fmla="*/ 4287304 w 6100546"/>
              <a:gd name="connsiteY1466" fmla="*/ 5219723 h 5950684"/>
              <a:gd name="connsiteX1467" fmla="*/ 4301120 w 6100546"/>
              <a:gd name="connsiteY1467" fmla="*/ 5210512 h 5950684"/>
              <a:gd name="connsiteX1468" fmla="*/ 4337965 w 6100546"/>
              <a:gd name="connsiteY1468" fmla="*/ 5182878 h 5950684"/>
              <a:gd name="connsiteX1469" fmla="*/ 4407051 w 6100546"/>
              <a:gd name="connsiteY1469" fmla="*/ 5132215 h 5950684"/>
              <a:gd name="connsiteX1470" fmla="*/ 4416263 w 6100546"/>
              <a:gd name="connsiteY1470" fmla="*/ 5127609 h 5950684"/>
              <a:gd name="connsiteX1471" fmla="*/ 4425474 w 6100546"/>
              <a:gd name="connsiteY1471" fmla="*/ 5127610 h 5950684"/>
              <a:gd name="connsiteX1472" fmla="*/ 4448503 w 6100546"/>
              <a:gd name="connsiteY1472" fmla="*/ 5104581 h 5950684"/>
              <a:gd name="connsiteX1473" fmla="*/ 4480744 w 6100546"/>
              <a:gd name="connsiteY1473" fmla="*/ 5081553 h 5950684"/>
              <a:gd name="connsiteX1474" fmla="*/ 4540617 w 6100546"/>
              <a:gd name="connsiteY1474" fmla="*/ 5049313 h 5950684"/>
              <a:gd name="connsiteX1475" fmla="*/ 4540617 w 6100546"/>
              <a:gd name="connsiteY1475" fmla="*/ 5044707 h 5950684"/>
              <a:gd name="connsiteX1476" fmla="*/ 4559040 w 6100546"/>
              <a:gd name="connsiteY1476" fmla="*/ 5030890 h 5950684"/>
              <a:gd name="connsiteX1477" fmla="*/ 4563647 w 6100546"/>
              <a:gd name="connsiteY1477" fmla="*/ 5026284 h 5950684"/>
              <a:gd name="connsiteX1478" fmla="*/ 4600492 w 6100546"/>
              <a:gd name="connsiteY1478" fmla="*/ 4998650 h 5950684"/>
              <a:gd name="connsiteX1479" fmla="*/ 4618915 w 6100546"/>
              <a:gd name="connsiteY1479" fmla="*/ 4984832 h 5950684"/>
              <a:gd name="connsiteX1480" fmla="*/ 4674183 w 6100546"/>
              <a:gd name="connsiteY1480" fmla="*/ 4943382 h 5950684"/>
              <a:gd name="connsiteX1481" fmla="*/ 4697212 w 6100546"/>
              <a:gd name="connsiteY1481" fmla="*/ 4924959 h 5950684"/>
              <a:gd name="connsiteX1482" fmla="*/ 4701818 w 6100546"/>
              <a:gd name="connsiteY1482" fmla="*/ 4924959 h 5950684"/>
              <a:gd name="connsiteX1483" fmla="*/ 4706424 w 6100546"/>
              <a:gd name="connsiteY1483" fmla="*/ 4920353 h 5950684"/>
              <a:gd name="connsiteX1484" fmla="*/ 4706424 w 6100546"/>
              <a:gd name="connsiteY1484" fmla="*/ 4915748 h 5950684"/>
              <a:gd name="connsiteX1485" fmla="*/ 4711029 w 6100546"/>
              <a:gd name="connsiteY1485" fmla="*/ 4915748 h 5950684"/>
              <a:gd name="connsiteX1486" fmla="*/ 4798538 w 6100546"/>
              <a:gd name="connsiteY1486" fmla="*/ 4837451 h 5950684"/>
              <a:gd name="connsiteX1487" fmla="*/ 4807749 w 6100546"/>
              <a:gd name="connsiteY1487" fmla="*/ 4832845 h 5950684"/>
              <a:gd name="connsiteX1488" fmla="*/ 4812355 w 6100546"/>
              <a:gd name="connsiteY1488" fmla="*/ 4832845 h 5950684"/>
              <a:gd name="connsiteX1489" fmla="*/ 4816962 w 6100546"/>
              <a:gd name="connsiteY1489" fmla="*/ 4828240 h 5950684"/>
              <a:gd name="connsiteX1490" fmla="*/ 4816961 w 6100546"/>
              <a:gd name="connsiteY1490" fmla="*/ 4823634 h 5950684"/>
              <a:gd name="connsiteX1491" fmla="*/ 4849202 w 6100546"/>
              <a:gd name="connsiteY1491" fmla="*/ 4786788 h 5950684"/>
              <a:gd name="connsiteX1492" fmla="*/ 4853807 w 6100546"/>
              <a:gd name="connsiteY1492" fmla="*/ 4782183 h 5950684"/>
              <a:gd name="connsiteX1493" fmla="*/ 4858413 w 6100546"/>
              <a:gd name="connsiteY1493" fmla="*/ 4772971 h 5950684"/>
              <a:gd name="connsiteX1494" fmla="*/ 4849394 w 6100546"/>
              <a:gd name="connsiteY1494" fmla="*/ 4772971 h 5950684"/>
              <a:gd name="connsiteX1495" fmla="*/ 4858988 w 6100546"/>
              <a:gd name="connsiteY1495" fmla="*/ 4763760 h 5950684"/>
              <a:gd name="connsiteX1496" fmla="*/ 4863004 w 6100546"/>
              <a:gd name="connsiteY1496" fmla="*/ 4749991 h 5950684"/>
              <a:gd name="connsiteX1497" fmla="*/ 4863102 w 6100546"/>
              <a:gd name="connsiteY1497" fmla="*/ 4749899 h 5950684"/>
              <a:gd name="connsiteX1498" fmla="*/ 4879139 w 6100546"/>
              <a:gd name="connsiteY1498" fmla="*/ 4741307 h 5950684"/>
              <a:gd name="connsiteX1499" fmla="*/ 4895259 w 6100546"/>
              <a:gd name="connsiteY1499" fmla="*/ 4722309 h 5950684"/>
              <a:gd name="connsiteX1500" fmla="*/ 4899864 w 6100546"/>
              <a:gd name="connsiteY1500" fmla="*/ 4722309 h 5950684"/>
              <a:gd name="connsiteX1501" fmla="*/ 4899865 w 6100546"/>
              <a:gd name="connsiteY1501" fmla="*/ 4717703 h 5950684"/>
              <a:gd name="connsiteX1502" fmla="*/ 4899864 w 6100546"/>
              <a:gd name="connsiteY1502" fmla="*/ 4713097 h 5950684"/>
              <a:gd name="connsiteX1503" fmla="*/ 4913681 w 6100546"/>
              <a:gd name="connsiteY1503" fmla="*/ 4708491 h 5950684"/>
              <a:gd name="connsiteX1504" fmla="*/ 4909075 w 6100546"/>
              <a:gd name="connsiteY1504" fmla="*/ 4713097 h 5950684"/>
              <a:gd name="connsiteX1505" fmla="*/ 4904470 w 6100546"/>
              <a:gd name="connsiteY1505" fmla="*/ 4722309 h 5950684"/>
              <a:gd name="connsiteX1506" fmla="*/ 4913682 w 6100546"/>
              <a:gd name="connsiteY1506" fmla="*/ 4717703 h 5950684"/>
              <a:gd name="connsiteX1507" fmla="*/ 4918287 w 6100546"/>
              <a:gd name="connsiteY1507" fmla="*/ 4717703 h 5950684"/>
              <a:gd name="connsiteX1508" fmla="*/ 4899864 w 6100546"/>
              <a:gd name="connsiteY1508" fmla="*/ 4740731 h 5950684"/>
              <a:gd name="connsiteX1509" fmla="*/ 5042641 w 6100546"/>
              <a:gd name="connsiteY1509" fmla="*/ 4593349 h 5950684"/>
              <a:gd name="connsiteX1510" fmla="*/ 5056459 w 6100546"/>
              <a:gd name="connsiteY1510" fmla="*/ 4574925 h 5950684"/>
              <a:gd name="connsiteX1511" fmla="*/ 5061064 w 6100546"/>
              <a:gd name="connsiteY1511" fmla="*/ 4570321 h 5950684"/>
              <a:gd name="connsiteX1512" fmla="*/ 5176207 w 6100546"/>
              <a:gd name="connsiteY1512" fmla="*/ 4413727 h 5950684"/>
              <a:gd name="connsiteX1513" fmla="*/ 5185419 w 6100546"/>
              <a:gd name="connsiteY1513" fmla="*/ 4404516 h 5950684"/>
              <a:gd name="connsiteX1514" fmla="*/ 5176207 w 6100546"/>
              <a:gd name="connsiteY1514" fmla="*/ 4418332 h 5950684"/>
              <a:gd name="connsiteX1515" fmla="*/ 5176207 w 6100546"/>
              <a:gd name="connsiteY1515" fmla="*/ 4427544 h 5950684"/>
              <a:gd name="connsiteX1516" fmla="*/ 5166996 w 6100546"/>
              <a:gd name="connsiteY1516" fmla="*/ 4445967 h 5950684"/>
              <a:gd name="connsiteX1517" fmla="*/ 5162390 w 6100546"/>
              <a:gd name="connsiteY1517" fmla="*/ 4450573 h 5950684"/>
              <a:gd name="connsiteX1518" fmla="*/ 5162390 w 6100546"/>
              <a:gd name="connsiteY1518" fmla="*/ 4455178 h 5950684"/>
              <a:gd name="connsiteX1519" fmla="*/ 5143967 w 6100546"/>
              <a:gd name="connsiteY1519" fmla="*/ 4496629 h 5950684"/>
              <a:gd name="connsiteX1520" fmla="*/ 5148573 w 6100546"/>
              <a:gd name="connsiteY1520" fmla="*/ 4487417 h 5950684"/>
              <a:gd name="connsiteX1521" fmla="*/ 5148573 w 6100546"/>
              <a:gd name="connsiteY1521" fmla="*/ 4496630 h 5950684"/>
              <a:gd name="connsiteX1522" fmla="*/ 5157784 w 6100546"/>
              <a:gd name="connsiteY1522" fmla="*/ 4492024 h 5950684"/>
              <a:gd name="connsiteX1523" fmla="*/ 5157785 w 6100546"/>
              <a:gd name="connsiteY1523" fmla="*/ 4496630 h 5950684"/>
              <a:gd name="connsiteX1524" fmla="*/ 5153179 w 6100546"/>
              <a:gd name="connsiteY1524" fmla="*/ 4501235 h 5950684"/>
              <a:gd name="connsiteX1525" fmla="*/ 5153180 w 6100546"/>
              <a:gd name="connsiteY1525" fmla="*/ 4505840 h 5950684"/>
              <a:gd name="connsiteX1526" fmla="*/ 5139362 w 6100546"/>
              <a:gd name="connsiteY1526" fmla="*/ 4533474 h 5950684"/>
              <a:gd name="connsiteX1527" fmla="*/ 5139362 w 6100546"/>
              <a:gd name="connsiteY1527" fmla="*/ 4538081 h 5950684"/>
              <a:gd name="connsiteX1528" fmla="*/ 5143968 w 6100546"/>
              <a:gd name="connsiteY1528" fmla="*/ 4533475 h 5950684"/>
              <a:gd name="connsiteX1529" fmla="*/ 5148573 w 6100546"/>
              <a:gd name="connsiteY1529" fmla="*/ 4533475 h 5950684"/>
              <a:gd name="connsiteX1530" fmla="*/ 5102516 w 6100546"/>
              <a:gd name="connsiteY1530" fmla="*/ 4616378 h 5950684"/>
              <a:gd name="connsiteX1531" fmla="*/ 5051853 w 6100546"/>
              <a:gd name="connsiteY1531" fmla="*/ 4694674 h 5950684"/>
              <a:gd name="connsiteX1532" fmla="*/ 5051853 w 6100546"/>
              <a:gd name="connsiteY1532" fmla="*/ 4699279 h 5950684"/>
              <a:gd name="connsiteX1533" fmla="*/ 5047247 w 6100546"/>
              <a:gd name="connsiteY1533" fmla="*/ 4699280 h 5950684"/>
              <a:gd name="connsiteX1534" fmla="*/ 5047247 w 6100546"/>
              <a:gd name="connsiteY1534" fmla="*/ 4703886 h 5950684"/>
              <a:gd name="connsiteX1535" fmla="*/ 5042641 w 6100546"/>
              <a:gd name="connsiteY1535" fmla="*/ 4708492 h 5950684"/>
              <a:gd name="connsiteX1536" fmla="*/ 5033430 w 6100546"/>
              <a:gd name="connsiteY1536" fmla="*/ 4722308 h 5950684"/>
              <a:gd name="connsiteX1537" fmla="*/ 5033431 w 6100546"/>
              <a:gd name="connsiteY1537" fmla="*/ 4731520 h 5950684"/>
              <a:gd name="connsiteX1538" fmla="*/ 5042641 w 6100546"/>
              <a:gd name="connsiteY1538" fmla="*/ 4713097 h 5950684"/>
              <a:gd name="connsiteX1539" fmla="*/ 5047248 w 6100546"/>
              <a:gd name="connsiteY1539" fmla="*/ 4713097 h 5950684"/>
              <a:gd name="connsiteX1540" fmla="*/ 5047247 w 6100546"/>
              <a:gd name="connsiteY1540" fmla="*/ 4717703 h 5950684"/>
              <a:gd name="connsiteX1541" fmla="*/ 5051853 w 6100546"/>
              <a:gd name="connsiteY1541" fmla="*/ 4713096 h 5950684"/>
              <a:gd name="connsiteX1542" fmla="*/ 5051853 w 6100546"/>
              <a:gd name="connsiteY1542" fmla="*/ 4708492 h 5950684"/>
              <a:gd name="connsiteX1543" fmla="*/ 5056459 w 6100546"/>
              <a:gd name="connsiteY1543" fmla="*/ 4703885 h 5950684"/>
              <a:gd name="connsiteX1544" fmla="*/ 5065670 w 6100546"/>
              <a:gd name="connsiteY1544" fmla="*/ 4690069 h 5950684"/>
              <a:gd name="connsiteX1545" fmla="*/ 5065670 w 6100546"/>
              <a:gd name="connsiteY1545" fmla="*/ 4680857 h 5950684"/>
              <a:gd name="connsiteX1546" fmla="*/ 5074881 w 6100546"/>
              <a:gd name="connsiteY1546" fmla="*/ 4680857 h 5950684"/>
              <a:gd name="connsiteX1547" fmla="*/ 5088699 w 6100546"/>
              <a:gd name="connsiteY1547" fmla="*/ 4648618 h 5950684"/>
              <a:gd name="connsiteX1548" fmla="*/ 5125545 w 6100546"/>
              <a:gd name="connsiteY1548" fmla="*/ 4593349 h 5950684"/>
              <a:gd name="connsiteX1549" fmla="*/ 5120939 w 6100546"/>
              <a:gd name="connsiteY1549" fmla="*/ 4593349 h 5950684"/>
              <a:gd name="connsiteX1550" fmla="*/ 5130150 w 6100546"/>
              <a:gd name="connsiteY1550" fmla="*/ 4584138 h 5950684"/>
              <a:gd name="connsiteX1551" fmla="*/ 5130150 w 6100546"/>
              <a:gd name="connsiteY1551" fmla="*/ 4574926 h 5950684"/>
              <a:gd name="connsiteX1552" fmla="*/ 5134756 w 6100546"/>
              <a:gd name="connsiteY1552" fmla="*/ 4574926 h 5950684"/>
              <a:gd name="connsiteX1553" fmla="*/ 5143967 w 6100546"/>
              <a:gd name="connsiteY1553" fmla="*/ 4565715 h 5950684"/>
              <a:gd name="connsiteX1554" fmla="*/ 5176207 w 6100546"/>
              <a:gd name="connsiteY1554" fmla="*/ 4501235 h 5950684"/>
              <a:gd name="connsiteX1555" fmla="*/ 5166996 w 6100546"/>
              <a:gd name="connsiteY1555" fmla="*/ 4501234 h 5950684"/>
              <a:gd name="connsiteX1556" fmla="*/ 5222265 w 6100546"/>
              <a:gd name="connsiteY1556" fmla="*/ 4399910 h 5950684"/>
              <a:gd name="connsiteX1557" fmla="*/ 5263716 w 6100546"/>
              <a:gd name="connsiteY1557" fmla="*/ 4317007 h 5950684"/>
              <a:gd name="connsiteX1558" fmla="*/ 5268323 w 6100546"/>
              <a:gd name="connsiteY1558" fmla="*/ 4317008 h 5950684"/>
              <a:gd name="connsiteX1559" fmla="*/ 5295956 w 6100546"/>
              <a:gd name="connsiteY1559" fmla="*/ 4261739 h 5950684"/>
              <a:gd name="connsiteX1560" fmla="*/ 5295956 w 6100546"/>
              <a:gd name="connsiteY1560" fmla="*/ 4275555 h 5950684"/>
              <a:gd name="connsiteX1561" fmla="*/ 5291350 w 6100546"/>
              <a:gd name="connsiteY1561" fmla="*/ 4257134 h 5950684"/>
              <a:gd name="connsiteX1562" fmla="*/ 5328196 w 6100546"/>
              <a:gd name="connsiteY1562" fmla="*/ 4197259 h 5950684"/>
              <a:gd name="connsiteX1563" fmla="*/ 5332802 w 6100546"/>
              <a:gd name="connsiteY1563" fmla="*/ 4192654 h 5950684"/>
              <a:gd name="connsiteX1564" fmla="*/ 5332802 w 6100546"/>
              <a:gd name="connsiteY1564" fmla="*/ 4188048 h 5950684"/>
              <a:gd name="connsiteX1565" fmla="*/ 5328197 w 6100546"/>
              <a:gd name="connsiteY1565" fmla="*/ 4188048 h 5950684"/>
              <a:gd name="connsiteX1566" fmla="*/ 5332802 w 6100546"/>
              <a:gd name="connsiteY1566" fmla="*/ 4178837 h 5950684"/>
              <a:gd name="connsiteX1567" fmla="*/ 5332803 w 6100546"/>
              <a:gd name="connsiteY1567" fmla="*/ 4183442 h 5950684"/>
              <a:gd name="connsiteX1568" fmla="*/ 5337408 w 6100546"/>
              <a:gd name="connsiteY1568" fmla="*/ 4183442 h 5950684"/>
              <a:gd name="connsiteX1569" fmla="*/ 5337408 w 6100546"/>
              <a:gd name="connsiteY1569" fmla="*/ 4174231 h 5950684"/>
              <a:gd name="connsiteX1570" fmla="*/ 5342014 w 6100546"/>
              <a:gd name="connsiteY1570" fmla="*/ 4169624 h 5950684"/>
              <a:gd name="connsiteX1571" fmla="*/ 5342014 w 6100546"/>
              <a:gd name="connsiteY1571" fmla="*/ 4155808 h 5950684"/>
              <a:gd name="connsiteX1572" fmla="*/ 5346620 w 6100546"/>
              <a:gd name="connsiteY1572" fmla="*/ 4146597 h 5950684"/>
              <a:gd name="connsiteX1573" fmla="*/ 5342014 w 6100546"/>
              <a:gd name="connsiteY1573" fmla="*/ 4151203 h 5950684"/>
              <a:gd name="connsiteX1574" fmla="*/ 5337408 w 6100546"/>
              <a:gd name="connsiteY1574" fmla="*/ 4155807 h 5950684"/>
              <a:gd name="connsiteX1575" fmla="*/ 5337408 w 6100546"/>
              <a:gd name="connsiteY1575" fmla="*/ 4146597 h 5950684"/>
              <a:gd name="connsiteX1576" fmla="*/ 5351225 w 6100546"/>
              <a:gd name="connsiteY1576" fmla="*/ 4118963 h 5950684"/>
              <a:gd name="connsiteX1577" fmla="*/ 5374253 w 6100546"/>
              <a:gd name="connsiteY1577" fmla="*/ 4068300 h 5950684"/>
              <a:gd name="connsiteX1578" fmla="*/ 5378859 w 6100546"/>
              <a:gd name="connsiteY1578" fmla="*/ 4063694 h 5950684"/>
              <a:gd name="connsiteX1579" fmla="*/ 5378859 w 6100546"/>
              <a:gd name="connsiteY1579" fmla="*/ 4059089 h 5950684"/>
              <a:gd name="connsiteX1580" fmla="*/ 5388071 w 6100546"/>
              <a:gd name="connsiteY1580" fmla="*/ 4036060 h 5950684"/>
              <a:gd name="connsiteX1581" fmla="*/ 5392676 w 6100546"/>
              <a:gd name="connsiteY1581" fmla="*/ 4017638 h 5950684"/>
              <a:gd name="connsiteX1582" fmla="*/ 5411099 w 6100546"/>
              <a:gd name="connsiteY1582" fmla="*/ 3985398 h 5950684"/>
              <a:gd name="connsiteX1583" fmla="*/ 5415706 w 6100546"/>
              <a:gd name="connsiteY1583" fmla="*/ 3985398 h 5950684"/>
              <a:gd name="connsiteX1584" fmla="*/ 5415705 w 6100546"/>
              <a:gd name="connsiteY1584" fmla="*/ 3976186 h 5950684"/>
              <a:gd name="connsiteX1585" fmla="*/ 5415705 w 6100546"/>
              <a:gd name="connsiteY1585" fmla="*/ 3971581 h 5950684"/>
              <a:gd name="connsiteX1586" fmla="*/ 5411100 w 6100546"/>
              <a:gd name="connsiteY1586" fmla="*/ 3976186 h 5950684"/>
              <a:gd name="connsiteX1587" fmla="*/ 5424916 w 6100546"/>
              <a:gd name="connsiteY1587" fmla="*/ 3943946 h 5950684"/>
              <a:gd name="connsiteX1588" fmla="*/ 5429522 w 6100546"/>
              <a:gd name="connsiteY1588" fmla="*/ 3939340 h 5950684"/>
              <a:gd name="connsiteX1589" fmla="*/ 5429523 w 6100546"/>
              <a:gd name="connsiteY1589" fmla="*/ 3934735 h 5950684"/>
              <a:gd name="connsiteX1590" fmla="*/ 5438734 w 6100546"/>
              <a:gd name="connsiteY1590" fmla="*/ 3902495 h 5950684"/>
              <a:gd name="connsiteX1591" fmla="*/ 5438734 w 6100546"/>
              <a:gd name="connsiteY1591" fmla="*/ 3907101 h 5950684"/>
              <a:gd name="connsiteX1592" fmla="*/ 5438735 w 6100546"/>
              <a:gd name="connsiteY1592" fmla="*/ 3920918 h 5950684"/>
              <a:gd name="connsiteX1593" fmla="*/ 5443339 w 6100546"/>
              <a:gd name="connsiteY1593" fmla="*/ 3911706 h 5950684"/>
              <a:gd name="connsiteX1594" fmla="*/ 5447945 w 6100546"/>
              <a:gd name="connsiteY1594" fmla="*/ 3907101 h 5950684"/>
              <a:gd name="connsiteX1595" fmla="*/ 5443339 w 6100546"/>
              <a:gd name="connsiteY1595" fmla="*/ 3925524 h 5950684"/>
              <a:gd name="connsiteX1596" fmla="*/ 5452551 w 6100546"/>
              <a:gd name="connsiteY1596" fmla="*/ 3930129 h 5950684"/>
              <a:gd name="connsiteX1597" fmla="*/ 5466368 w 6100546"/>
              <a:gd name="connsiteY1597" fmla="*/ 3897889 h 5950684"/>
              <a:gd name="connsiteX1598" fmla="*/ 5470974 w 6100546"/>
              <a:gd name="connsiteY1598" fmla="*/ 3893283 h 5950684"/>
              <a:gd name="connsiteX1599" fmla="*/ 5470974 w 6100546"/>
              <a:gd name="connsiteY1599" fmla="*/ 3888678 h 5950684"/>
              <a:gd name="connsiteX1600" fmla="*/ 5470974 w 6100546"/>
              <a:gd name="connsiteY1600" fmla="*/ 3884072 h 5950684"/>
              <a:gd name="connsiteX1601" fmla="*/ 5466368 w 6100546"/>
              <a:gd name="connsiteY1601" fmla="*/ 3888677 h 5950684"/>
              <a:gd name="connsiteX1602" fmla="*/ 5466368 w 6100546"/>
              <a:gd name="connsiteY1602" fmla="*/ 3874861 h 5950684"/>
              <a:gd name="connsiteX1603" fmla="*/ 5461762 w 6100546"/>
              <a:gd name="connsiteY1603" fmla="*/ 3870254 h 5950684"/>
              <a:gd name="connsiteX1604" fmla="*/ 5452551 w 6100546"/>
              <a:gd name="connsiteY1604" fmla="*/ 3893283 h 5950684"/>
              <a:gd name="connsiteX1605" fmla="*/ 5452551 w 6100546"/>
              <a:gd name="connsiteY1605" fmla="*/ 3888678 h 5950684"/>
              <a:gd name="connsiteX1606" fmla="*/ 5447945 w 6100546"/>
              <a:gd name="connsiteY1606" fmla="*/ 3879467 h 5950684"/>
              <a:gd name="connsiteX1607" fmla="*/ 5443975 w 6100546"/>
              <a:gd name="connsiteY1607" fmla="*/ 3887407 h 5950684"/>
              <a:gd name="connsiteX1608" fmla="*/ 5444491 w 6100546"/>
              <a:gd name="connsiteY1608" fmla="*/ 3878891 h 5950684"/>
              <a:gd name="connsiteX1609" fmla="*/ 5452551 w 6100546"/>
              <a:gd name="connsiteY1609" fmla="*/ 3856438 h 5950684"/>
              <a:gd name="connsiteX1610" fmla="*/ 5438734 w 6100546"/>
              <a:gd name="connsiteY1610" fmla="*/ 3842620 h 5950684"/>
              <a:gd name="connsiteX1611" fmla="*/ 5443340 w 6100546"/>
              <a:gd name="connsiteY1611" fmla="*/ 3847226 h 5950684"/>
              <a:gd name="connsiteX1612" fmla="*/ 5447945 w 6100546"/>
              <a:gd name="connsiteY1612" fmla="*/ 3847227 h 5950684"/>
              <a:gd name="connsiteX1613" fmla="*/ 5452551 w 6100546"/>
              <a:gd name="connsiteY1613" fmla="*/ 3847227 h 5950684"/>
              <a:gd name="connsiteX1614" fmla="*/ 5452552 w 6100546"/>
              <a:gd name="connsiteY1614" fmla="*/ 3838015 h 5950684"/>
              <a:gd name="connsiteX1615" fmla="*/ 5452552 w 6100546"/>
              <a:gd name="connsiteY1615" fmla="*/ 3833410 h 5950684"/>
              <a:gd name="connsiteX1616" fmla="*/ 5461762 w 6100546"/>
              <a:gd name="connsiteY1616" fmla="*/ 3824198 h 5950684"/>
              <a:gd name="connsiteX1617" fmla="*/ 5461762 w 6100546"/>
              <a:gd name="connsiteY1617" fmla="*/ 3833409 h 5950684"/>
              <a:gd name="connsiteX1618" fmla="*/ 5466369 w 6100546"/>
              <a:gd name="connsiteY1618" fmla="*/ 3833410 h 5950684"/>
              <a:gd name="connsiteX1619" fmla="*/ 5470974 w 6100546"/>
              <a:gd name="connsiteY1619" fmla="*/ 3824198 h 5950684"/>
              <a:gd name="connsiteX1620" fmla="*/ 5470974 w 6100546"/>
              <a:gd name="connsiteY1620" fmla="*/ 3814986 h 5950684"/>
              <a:gd name="connsiteX1621" fmla="*/ 5461763 w 6100546"/>
              <a:gd name="connsiteY1621" fmla="*/ 3805776 h 5950684"/>
              <a:gd name="connsiteX1622" fmla="*/ 5457156 w 6100546"/>
              <a:gd name="connsiteY1622" fmla="*/ 3801170 h 5950684"/>
              <a:gd name="connsiteX1623" fmla="*/ 5452551 w 6100546"/>
              <a:gd name="connsiteY1623" fmla="*/ 3805776 h 5950684"/>
              <a:gd name="connsiteX1624" fmla="*/ 5457156 w 6100546"/>
              <a:gd name="connsiteY1624" fmla="*/ 3782747 h 5950684"/>
              <a:gd name="connsiteX1625" fmla="*/ 5457156 w 6100546"/>
              <a:gd name="connsiteY1625" fmla="*/ 3796564 h 5950684"/>
              <a:gd name="connsiteX1626" fmla="*/ 5466368 w 6100546"/>
              <a:gd name="connsiteY1626" fmla="*/ 3778141 h 5950684"/>
              <a:gd name="connsiteX1627" fmla="*/ 5470975 w 6100546"/>
              <a:gd name="connsiteY1627" fmla="*/ 3778140 h 5950684"/>
              <a:gd name="connsiteX1628" fmla="*/ 5470974 w 6100546"/>
              <a:gd name="connsiteY1628" fmla="*/ 3773536 h 5950684"/>
              <a:gd name="connsiteX1629" fmla="*/ 5470974 w 6100546"/>
              <a:gd name="connsiteY1629" fmla="*/ 3768930 h 5950684"/>
              <a:gd name="connsiteX1630" fmla="*/ 5466368 w 6100546"/>
              <a:gd name="connsiteY1630" fmla="*/ 3768930 h 5950684"/>
              <a:gd name="connsiteX1631" fmla="*/ 5475579 w 6100546"/>
              <a:gd name="connsiteY1631" fmla="*/ 3759719 h 5950684"/>
              <a:gd name="connsiteX1632" fmla="*/ 5475579 w 6100546"/>
              <a:gd name="connsiteY1632" fmla="*/ 3732085 h 5950684"/>
              <a:gd name="connsiteX1633" fmla="*/ 5475579 w 6100546"/>
              <a:gd name="connsiteY1633" fmla="*/ 3741295 h 5950684"/>
              <a:gd name="connsiteX1634" fmla="*/ 5484791 w 6100546"/>
              <a:gd name="connsiteY1634" fmla="*/ 3713662 h 5950684"/>
              <a:gd name="connsiteX1635" fmla="*/ 5489397 w 6100546"/>
              <a:gd name="connsiteY1635" fmla="*/ 3718267 h 5950684"/>
              <a:gd name="connsiteX1636" fmla="*/ 5489397 w 6100546"/>
              <a:gd name="connsiteY1636" fmla="*/ 3713661 h 5950684"/>
              <a:gd name="connsiteX1637" fmla="*/ 5494002 w 6100546"/>
              <a:gd name="connsiteY1637" fmla="*/ 3713662 h 5950684"/>
              <a:gd name="connsiteX1638" fmla="*/ 5498608 w 6100546"/>
              <a:gd name="connsiteY1638" fmla="*/ 3718266 h 5950684"/>
              <a:gd name="connsiteX1639" fmla="*/ 5489397 w 6100546"/>
              <a:gd name="connsiteY1639" fmla="*/ 3759719 h 5950684"/>
              <a:gd name="connsiteX1640" fmla="*/ 5484791 w 6100546"/>
              <a:gd name="connsiteY1640" fmla="*/ 3759719 h 5950684"/>
              <a:gd name="connsiteX1641" fmla="*/ 5480185 w 6100546"/>
              <a:gd name="connsiteY1641" fmla="*/ 3778141 h 5950684"/>
              <a:gd name="connsiteX1642" fmla="*/ 5489397 w 6100546"/>
              <a:gd name="connsiteY1642" fmla="*/ 3764323 h 5950684"/>
              <a:gd name="connsiteX1643" fmla="*/ 5484791 w 6100546"/>
              <a:gd name="connsiteY1643" fmla="*/ 3787352 h 5950684"/>
              <a:gd name="connsiteX1644" fmla="*/ 5480185 w 6100546"/>
              <a:gd name="connsiteY1644" fmla="*/ 3791959 h 5950684"/>
              <a:gd name="connsiteX1645" fmla="*/ 5480185 w 6100546"/>
              <a:gd name="connsiteY1645" fmla="*/ 3796563 h 5950684"/>
              <a:gd name="connsiteX1646" fmla="*/ 5484791 w 6100546"/>
              <a:gd name="connsiteY1646" fmla="*/ 3801169 h 5950684"/>
              <a:gd name="connsiteX1647" fmla="*/ 5489397 w 6100546"/>
              <a:gd name="connsiteY1647" fmla="*/ 3796564 h 5950684"/>
              <a:gd name="connsiteX1648" fmla="*/ 5494002 w 6100546"/>
              <a:gd name="connsiteY1648" fmla="*/ 3787353 h 5950684"/>
              <a:gd name="connsiteX1649" fmla="*/ 5494002 w 6100546"/>
              <a:gd name="connsiteY1649" fmla="*/ 3782747 h 5950684"/>
              <a:gd name="connsiteX1650" fmla="*/ 5489397 w 6100546"/>
              <a:gd name="connsiteY1650" fmla="*/ 3782747 h 5950684"/>
              <a:gd name="connsiteX1651" fmla="*/ 5503214 w 6100546"/>
              <a:gd name="connsiteY1651" fmla="*/ 3718267 h 5950684"/>
              <a:gd name="connsiteX1652" fmla="*/ 5507819 w 6100546"/>
              <a:gd name="connsiteY1652" fmla="*/ 3713661 h 5950684"/>
              <a:gd name="connsiteX1653" fmla="*/ 5507818 w 6100546"/>
              <a:gd name="connsiteY1653" fmla="*/ 3709056 h 5950684"/>
              <a:gd name="connsiteX1654" fmla="*/ 5507819 w 6100546"/>
              <a:gd name="connsiteY1654" fmla="*/ 3704450 h 5950684"/>
              <a:gd name="connsiteX1655" fmla="*/ 5517031 w 6100546"/>
              <a:gd name="connsiteY1655" fmla="*/ 3676816 h 5950684"/>
              <a:gd name="connsiteX1656" fmla="*/ 5512425 w 6100546"/>
              <a:gd name="connsiteY1656" fmla="*/ 3676815 h 5950684"/>
              <a:gd name="connsiteX1657" fmla="*/ 5517031 w 6100546"/>
              <a:gd name="connsiteY1657" fmla="*/ 3672211 h 5950684"/>
              <a:gd name="connsiteX1658" fmla="*/ 5521637 w 6100546"/>
              <a:gd name="connsiteY1658" fmla="*/ 3662998 h 5950684"/>
              <a:gd name="connsiteX1659" fmla="*/ 5517031 w 6100546"/>
              <a:gd name="connsiteY1659" fmla="*/ 3658392 h 5950684"/>
              <a:gd name="connsiteX1660" fmla="*/ 5530848 w 6100546"/>
              <a:gd name="connsiteY1660" fmla="*/ 3557068 h 5950684"/>
              <a:gd name="connsiteX1661" fmla="*/ 5535454 w 6100546"/>
              <a:gd name="connsiteY1661" fmla="*/ 3547857 h 5950684"/>
              <a:gd name="connsiteX1662" fmla="*/ 5535454 w 6100546"/>
              <a:gd name="connsiteY1662" fmla="*/ 3543250 h 5950684"/>
              <a:gd name="connsiteX1663" fmla="*/ 5530848 w 6100546"/>
              <a:gd name="connsiteY1663" fmla="*/ 3543251 h 5950684"/>
              <a:gd name="connsiteX1664" fmla="*/ 5540059 w 6100546"/>
              <a:gd name="connsiteY1664" fmla="*/ 3515617 h 5950684"/>
              <a:gd name="connsiteX1665" fmla="*/ 5540059 w 6100546"/>
              <a:gd name="connsiteY1665" fmla="*/ 3511011 h 5950684"/>
              <a:gd name="connsiteX1666" fmla="*/ 5540059 w 6100546"/>
              <a:gd name="connsiteY1666" fmla="*/ 3501800 h 5950684"/>
              <a:gd name="connsiteX1667" fmla="*/ 5540059 w 6100546"/>
              <a:gd name="connsiteY1667" fmla="*/ 3497194 h 5950684"/>
              <a:gd name="connsiteX1668" fmla="*/ 5544665 w 6100546"/>
              <a:gd name="connsiteY1668" fmla="*/ 3492589 h 5950684"/>
              <a:gd name="connsiteX1669" fmla="*/ 5544664 w 6100546"/>
              <a:gd name="connsiteY1669" fmla="*/ 3487983 h 5950684"/>
              <a:gd name="connsiteX1670" fmla="*/ 5544665 w 6100546"/>
              <a:gd name="connsiteY1670" fmla="*/ 3460349 h 5950684"/>
              <a:gd name="connsiteX1671" fmla="*/ 5544665 w 6100546"/>
              <a:gd name="connsiteY1671" fmla="*/ 3455742 h 5950684"/>
              <a:gd name="connsiteX1672" fmla="*/ 5544665 w 6100546"/>
              <a:gd name="connsiteY1672" fmla="*/ 3446532 h 5950684"/>
              <a:gd name="connsiteX1673" fmla="*/ 5544665 w 6100546"/>
              <a:gd name="connsiteY1673" fmla="*/ 3441926 h 5950684"/>
              <a:gd name="connsiteX1674" fmla="*/ 5544665 w 6100546"/>
              <a:gd name="connsiteY1674" fmla="*/ 3409686 h 5950684"/>
              <a:gd name="connsiteX1675" fmla="*/ 5553876 w 6100546"/>
              <a:gd name="connsiteY1675" fmla="*/ 3391263 h 5950684"/>
              <a:gd name="connsiteX1676" fmla="*/ 5558482 w 6100546"/>
              <a:gd name="connsiteY1676" fmla="*/ 3386658 h 5950684"/>
              <a:gd name="connsiteX1677" fmla="*/ 5558482 w 6100546"/>
              <a:gd name="connsiteY1677" fmla="*/ 3382052 h 5950684"/>
              <a:gd name="connsiteX1678" fmla="*/ 5553877 w 6100546"/>
              <a:gd name="connsiteY1678" fmla="*/ 3382052 h 5950684"/>
              <a:gd name="connsiteX1679" fmla="*/ 5553877 w 6100546"/>
              <a:gd name="connsiteY1679" fmla="*/ 3386657 h 5950684"/>
              <a:gd name="connsiteX1680" fmla="*/ 5549271 w 6100546"/>
              <a:gd name="connsiteY1680" fmla="*/ 3368235 h 5950684"/>
              <a:gd name="connsiteX1681" fmla="*/ 5558482 w 6100546"/>
              <a:gd name="connsiteY1681" fmla="*/ 3368235 h 5950684"/>
              <a:gd name="connsiteX1682" fmla="*/ 5562808 w 6100546"/>
              <a:gd name="connsiteY1682" fmla="*/ 3372560 h 5950684"/>
              <a:gd name="connsiteX1683" fmla="*/ 5561145 w 6100546"/>
              <a:gd name="connsiteY1683" fmla="*/ 3398244 h 5950684"/>
              <a:gd name="connsiteX1684" fmla="*/ 5563087 w 6100546"/>
              <a:gd name="connsiteY1684" fmla="*/ 3464954 h 5950684"/>
              <a:gd name="connsiteX1685" fmla="*/ 5558481 w 6100546"/>
              <a:gd name="connsiteY1685" fmla="*/ 3469560 h 5950684"/>
              <a:gd name="connsiteX1686" fmla="*/ 5558482 w 6100546"/>
              <a:gd name="connsiteY1686" fmla="*/ 3474166 h 5950684"/>
              <a:gd name="connsiteX1687" fmla="*/ 5563088 w 6100546"/>
              <a:gd name="connsiteY1687" fmla="*/ 3497193 h 5950684"/>
              <a:gd name="connsiteX1688" fmla="*/ 5563088 w 6100546"/>
              <a:gd name="connsiteY1688" fmla="*/ 3478771 h 5950684"/>
              <a:gd name="connsiteX1689" fmla="*/ 5567694 w 6100546"/>
              <a:gd name="connsiteY1689" fmla="*/ 3483377 h 5950684"/>
              <a:gd name="connsiteX1690" fmla="*/ 5567694 w 6100546"/>
              <a:gd name="connsiteY1690" fmla="*/ 3478771 h 5950684"/>
              <a:gd name="connsiteX1691" fmla="*/ 5567694 w 6100546"/>
              <a:gd name="connsiteY1691" fmla="*/ 3474165 h 5950684"/>
              <a:gd name="connsiteX1692" fmla="*/ 5567694 w 6100546"/>
              <a:gd name="connsiteY1692" fmla="*/ 3469560 h 5950684"/>
              <a:gd name="connsiteX1693" fmla="*/ 5590722 w 6100546"/>
              <a:gd name="connsiteY1693" fmla="*/ 3423503 h 5950684"/>
              <a:gd name="connsiteX1694" fmla="*/ 5632173 w 6100546"/>
              <a:gd name="connsiteY1694" fmla="*/ 3322178 h 5950684"/>
              <a:gd name="connsiteX1695" fmla="*/ 5636779 w 6100546"/>
              <a:gd name="connsiteY1695" fmla="*/ 3317572 h 5950684"/>
              <a:gd name="connsiteX1696" fmla="*/ 5641385 w 6100546"/>
              <a:gd name="connsiteY1696" fmla="*/ 3312967 h 5950684"/>
              <a:gd name="connsiteX1697" fmla="*/ 5645991 w 6100546"/>
              <a:gd name="connsiteY1697" fmla="*/ 3317572 h 5950684"/>
              <a:gd name="connsiteX1698" fmla="*/ 5645991 w 6100546"/>
              <a:gd name="connsiteY1698" fmla="*/ 3303754 h 5950684"/>
              <a:gd name="connsiteX1699" fmla="*/ 5664414 w 6100546"/>
              <a:gd name="connsiteY1699" fmla="*/ 3216247 h 5950684"/>
              <a:gd name="connsiteX1700" fmla="*/ 5669019 w 6100546"/>
              <a:gd name="connsiteY1700" fmla="*/ 3225458 h 5950684"/>
              <a:gd name="connsiteX1701" fmla="*/ 5696654 w 6100546"/>
              <a:gd name="connsiteY1701" fmla="*/ 3170190 h 5950684"/>
              <a:gd name="connsiteX1702" fmla="*/ 5696654 w 6100546"/>
              <a:gd name="connsiteY1702" fmla="*/ 3179401 h 5950684"/>
              <a:gd name="connsiteX1703" fmla="*/ 5696654 w 6100546"/>
              <a:gd name="connsiteY1703" fmla="*/ 3184006 h 5950684"/>
              <a:gd name="connsiteX1704" fmla="*/ 5701258 w 6100546"/>
              <a:gd name="connsiteY1704" fmla="*/ 3179401 h 5950684"/>
              <a:gd name="connsiteX1705" fmla="*/ 5701259 w 6100546"/>
              <a:gd name="connsiteY1705" fmla="*/ 3170190 h 5950684"/>
              <a:gd name="connsiteX1706" fmla="*/ 5701259 w 6100546"/>
              <a:gd name="connsiteY1706" fmla="*/ 3243881 h 5950684"/>
              <a:gd name="connsiteX1707" fmla="*/ 5747317 w 6100546"/>
              <a:gd name="connsiteY1707" fmla="*/ 3124133 h 5950684"/>
              <a:gd name="connsiteX1708" fmla="*/ 5765738 w 6100546"/>
              <a:gd name="connsiteY1708" fmla="*/ 3110316 h 5950684"/>
              <a:gd name="connsiteX1709" fmla="*/ 5770345 w 6100546"/>
              <a:gd name="connsiteY1709" fmla="*/ 3124132 h 5950684"/>
              <a:gd name="connsiteX1710" fmla="*/ 5765739 w 6100546"/>
              <a:gd name="connsiteY1710" fmla="*/ 3234670 h 5950684"/>
              <a:gd name="connsiteX1711" fmla="*/ 5784163 w 6100546"/>
              <a:gd name="connsiteY1711" fmla="*/ 3253092 h 5950684"/>
              <a:gd name="connsiteX1712" fmla="*/ 5779557 w 6100546"/>
              <a:gd name="connsiteY1712" fmla="*/ 3312966 h 5950684"/>
              <a:gd name="connsiteX1713" fmla="*/ 5788769 w 6100546"/>
              <a:gd name="connsiteY1713" fmla="*/ 3285331 h 5950684"/>
              <a:gd name="connsiteX1714" fmla="*/ 5788769 w 6100546"/>
              <a:gd name="connsiteY1714" fmla="*/ 3322177 h 5950684"/>
              <a:gd name="connsiteX1715" fmla="*/ 5802585 w 6100546"/>
              <a:gd name="connsiteY1715" fmla="*/ 3303754 h 5950684"/>
              <a:gd name="connsiteX1716" fmla="*/ 5770345 w 6100546"/>
              <a:gd name="connsiteY1716" fmla="*/ 3538644 h 5950684"/>
              <a:gd name="connsiteX1717" fmla="*/ 5765739 w 6100546"/>
              <a:gd name="connsiteY1717" fmla="*/ 3561673 h 5950684"/>
              <a:gd name="connsiteX1718" fmla="*/ 4103074 w 6100546"/>
              <a:gd name="connsiteY1718" fmla="*/ 5597389 h 5950684"/>
              <a:gd name="connsiteX1719" fmla="*/ 4098468 w 6100546"/>
              <a:gd name="connsiteY1719" fmla="*/ 5597390 h 5950684"/>
              <a:gd name="connsiteX1720" fmla="*/ 4093862 w 6100546"/>
              <a:gd name="connsiteY1720" fmla="*/ 5597390 h 5950684"/>
              <a:gd name="connsiteX1721" fmla="*/ 4089256 w 6100546"/>
              <a:gd name="connsiteY1721" fmla="*/ 5592785 h 5950684"/>
              <a:gd name="connsiteX1722" fmla="*/ 4098468 w 6100546"/>
              <a:gd name="connsiteY1722" fmla="*/ 5588179 h 5950684"/>
              <a:gd name="connsiteX1723" fmla="*/ 4098468 w 6100546"/>
              <a:gd name="connsiteY1723" fmla="*/ 5578967 h 5950684"/>
              <a:gd name="connsiteX1724" fmla="*/ 4089257 w 6100546"/>
              <a:gd name="connsiteY1724" fmla="*/ 5583573 h 5950684"/>
              <a:gd name="connsiteX1725" fmla="*/ 4084652 w 6100546"/>
              <a:gd name="connsiteY1725" fmla="*/ 5588179 h 5950684"/>
              <a:gd name="connsiteX1726" fmla="*/ 4080045 w 6100546"/>
              <a:gd name="connsiteY1726" fmla="*/ 5588179 h 5950684"/>
              <a:gd name="connsiteX1727" fmla="*/ 4066228 w 6100546"/>
              <a:gd name="connsiteY1727" fmla="*/ 5583573 h 5950684"/>
              <a:gd name="connsiteX1728" fmla="*/ 4061622 w 6100546"/>
              <a:gd name="connsiteY1728" fmla="*/ 5597390 h 5950684"/>
              <a:gd name="connsiteX1729" fmla="*/ 4070834 w 6100546"/>
              <a:gd name="connsiteY1729" fmla="*/ 5592785 h 5950684"/>
              <a:gd name="connsiteX1730" fmla="*/ 4066228 w 6100546"/>
              <a:gd name="connsiteY1730" fmla="*/ 5601996 h 5950684"/>
              <a:gd name="connsiteX1731" fmla="*/ 4080045 w 6100546"/>
              <a:gd name="connsiteY1731" fmla="*/ 5597390 h 5950684"/>
              <a:gd name="connsiteX1732" fmla="*/ 4084651 w 6100546"/>
              <a:gd name="connsiteY1732" fmla="*/ 5592785 h 5950684"/>
              <a:gd name="connsiteX1733" fmla="*/ 4080045 w 6100546"/>
              <a:gd name="connsiteY1733" fmla="*/ 5601996 h 5950684"/>
              <a:gd name="connsiteX1734" fmla="*/ 4075440 w 6100546"/>
              <a:gd name="connsiteY1734" fmla="*/ 5601996 h 5950684"/>
              <a:gd name="connsiteX1735" fmla="*/ 4070834 w 6100546"/>
              <a:gd name="connsiteY1735" fmla="*/ 5606602 h 5950684"/>
              <a:gd name="connsiteX1736" fmla="*/ 4070834 w 6100546"/>
              <a:gd name="connsiteY1736" fmla="*/ 5611207 h 5950684"/>
              <a:gd name="connsiteX1737" fmla="*/ 3854364 w 6100546"/>
              <a:gd name="connsiteY1737" fmla="*/ 5684898 h 5950684"/>
              <a:gd name="connsiteX1738" fmla="*/ 3840547 w 6100546"/>
              <a:gd name="connsiteY1738" fmla="*/ 5680293 h 5950684"/>
              <a:gd name="connsiteX1739" fmla="*/ 3840547 w 6100546"/>
              <a:gd name="connsiteY1739" fmla="*/ 5684898 h 5950684"/>
              <a:gd name="connsiteX1740" fmla="*/ 3094420 w 6100546"/>
              <a:gd name="connsiteY1740" fmla="*/ 5790829 h 5950684"/>
              <a:gd name="connsiteX1741" fmla="*/ 1468600 w 6100546"/>
              <a:gd name="connsiteY1741" fmla="*/ 5251963 h 5950684"/>
              <a:gd name="connsiteX1742" fmla="*/ 1482417 w 6100546"/>
              <a:gd name="connsiteY1742" fmla="*/ 5251963 h 5950684"/>
              <a:gd name="connsiteX1743" fmla="*/ 1413332 w 6100546"/>
              <a:gd name="connsiteY1743" fmla="*/ 5205906 h 5950684"/>
              <a:gd name="connsiteX1744" fmla="*/ 1413332 w 6100546"/>
              <a:gd name="connsiteY1744" fmla="*/ 5210512 h 5950684"/>
              <a:gd name="connsiteX1745" fmla="*/ 1335034 w 6100546"/>
              <a:gd name="connsiteY1745" fmla="*/ 5146032 h 5950684"/>
              <a:gd name="connsiteX1746" fmla="*/ 1288976 w 6100546"/>
              <a:gd name="connsiteY1746" fmla="*/ 5104580 h 5950684"/>
              <a:gd name="connsiteX1747" fmla="*/ 1284370 w 6100546"/>
              <a:gd name="connsiteY1747" fmla="*/ 5099975 h 5950684"/>
              <a:gd name="connsiteX1748" fmla="*/ 1279765 w 6100546"/>
              <a:gd name="connsiteY1748" fmla="*/ 5099975 h 5950684"/>
              <a:gd name="connsiteX1749" fmla="*/ 1275160 w 6100546"/>
              <a:gd name="connsiteY1749" fmla="*/ 5090764 h 5950684"/>
              <a:gd name="connsiteX1750" fmla="*/ 1252130 w 6100546"/>
              <a:gd name="connsiteY1750" fmla="*/ 5072341 h 5950684"/>
              <a:gd name="connsiteX1751" fmla="*/ 1187651 w 6100546"/>
              <a:gd name="connsiteY1751" fmla="*/ 5012467 h 5950684"/>
              <a:gd name="connsiteX1752" fmla="*/ 1160017 w 6100546"/>
              <a:gd name="connsiteY1752" fmla="*/ 4984833 h 5950684"/>
              <a:gd name="connsiteX1753" fmla="*/ 1104748 w 6100546"/>
              <a:gd name="connsiteY1753" fmla="*/ 4924959 h 5950684"/>
              <a:gd name="connsiteX1754" fmla="*/ 1109354 w 6100546"/>
              <a:gd name="connsiteY1754" fmla="*/ 4924959 h 5950684"/>
              <a:gd name="connsiteX1755" fmla="*/ 1095536 w 6100546"/>
              <a:gd name="connsiteY1755" fmla="*/ 4915748 h 5950684"/>
              <a:gd name="connsiteX1756" fmla="*/ 877915 w 6100546"/>
              <a:gd name="connsiteY1756" fmla="*/ 4646315 h 5950684"/>
              <a:gd name="connsiteX1757" fmla="*/ 863038 w 6100546"/>
              <a:gd name="connsiteY1757" fmla="*/ 4623799 h 5950684"/>
              <a:gd name="connsiteX1758" fmla="*/ 798472 w 6100546"/>
              <a:gd name="connsiteY1758" fmla="*/ 4539243 h 5950684"/>
              <a:gd name="connsiteX1759" fmla="*/ 805376 w 6100546"/>
              <a:gd name="connsiteY1759" fmla="*/ 4551898 h 5950684"/>
              <a:gd name="connsiteX1760" fmla="*/ 787589 w 6100546"/>
              <a:gd name="connsiteY1760" fmla="*/ 4524991 h 5950684"/>
              <a:gd name="connsiteX1761" fmla="*/ 780720 w 6100546"/>
              <a:gd name="connsiteY1761" fmla="*/ 4515996 h 5950684"/>
              <a:gd name="connsiteX1762" fmla="*/ 763924 w 6100546"/>
              <a:gd name="connsiteY1762" fmla="*/ 4501235 h 5950684"/>
              <a:gd name="connsiteX1763" fmla="*/ 800770 w 6100546"/>
              <a:gd name="connsiteY1763" fmla="*/ 4570321 h 5950684"/>
              <a:gd name="connsiteX1764" fmla="*/ 842221 w 6100546"/>
              <a:gd name="connsiteY1764" fmla="*/ 4611772 h 5950684"/>
              <a:gd name="connsiteX1765" fmla="*/ 809982 w 6100546"/>
              <a:gd name="connsiteY1765" fmla="*/ 4556504 h 5950684"/>
              <a:gd name="connsiteX1766" fmla="*/ 902096 w 6100546"/>
              <a:gd name="connsiteY1766" fmla="*/ 4699280 h 5950684"/>
              <a:gd name="connsiteX1767" fmla="*/ 957364 w 6100546"/>
              <a:gd name="connsiteY1767" fmla="*/ 4777577 h 5950684"/>
              <a:gd name="connsiteX1768" fmla="*/ 994210 w 6100546"/>
              <a:gd name="connsiteY1768" fmla="*/ 4832845 h 5950684"/>
              <a:gd name="connsiteX1769" fmla="*/ 1021844 w 6100546"/>
              <a:gd name="connsiteY1769" fmla="*/ 4855874 h 5950684"/>
              <a:gd name="connsiteX1770" fmla="*/ 3504329 w 6100546"/>
              <a:gd name="connsiteY1770" fmla="*/ 5818463 h 5950684"/>
              <a:gd name="connsiteX1771" fmla="*/ 4568253 w 6100546"/>
              <a:gd name="connsiteY1771" fmla="*/ 5431585 h 5950684"/>
              <a:gd name="connsiteX1772" fmla="*/ 5830220 w 6100546"/>
              <a:gd name="connsiteY1772" fmla="*/ 3372841 h 5950684"/>
              <a:gd name="connsiteX1773" fmla="*/ 5839431 w 6100546"/>
              <a:gd name="connsiteY1773" fmla="*/ 3197824 h 5950684"/>
              <a:gd name="connsiteX1774" fmla="*/ 5844037 w 6100546"/>
              <a:gd name="connsiteY1774" fmla="*/ 3193218 h 5950684"/>
              <a:gd name="connsiteX1775" fmla="*/ 5844037 w 6100546"/>
              <a:gd name="connsiteY1775" fmla="*/ 3179400 h 5950684"/>
              <a:gd name="connsiteX1776" fmla="*/ 5839431 w 6100546"/>
              <a:gd name="connsiteY1776" fmla="*/ 3174796 h 5950684"/>
              <a:gd name="connsiteX1777" fmla="*/ 5839431 w 6100546"/>
              <a:gd name="connsiteY1777" fmla="*/ 3045835 h 5950684"/>
              <a:gd name="connsiteX1778" fmla="*/ 5811797 w 6100546"/>
              <a:gd name="connsiteY1778" fmla="*/ 2746466 h 5950684"/>
              <a:gd name="connsiteX1779" fmla="*/ 5512425 w 6100546"/>
              <a:gd name="connsiteY1779" fmla="*/ 1834539 h 5950684"/>
              <a:gd name="connsiteX1780" fmla="*/ 5222265 w 6100546"/>
              <a:gd name="connsiteY1780" fmla="*/ 1383181 h 5950684"/>
              <a:gd name="connsiteX1781" fmla="*/ 5231476 w 6100546"/>
              <a:gd name="connsiteY1781" fmla="*/ 1387787 h 5950684"/>
              <a:gd name="connsiteX1782" fmla="*/ 5180813 w 6100546"/>
              <a:gd name="connsiteY1782" fmla="*/ 1323307 h 5950684"/>
              <a:gd name="connsiteX1783" fmla="*/ 5148573 w 6100546"/>
              <a:gd name="connsiteY1783" fmla="*/ 1291067 h 5950684"/>
              <a:gd name="connsiteX1784" fmla="*/ 5051854 w 6100546"/>
              <a:gd name="connsiteY1784" fmla="*/ 1189742 h 5950684"/>
              <a:gd name="connsiteX1785" fmla="*/ 5015007 w 6100546"/>
              <a:gd name="connsiteY1785" fmla="*/ 1152898 h 5950684"/>
              <a:gd name="connsiteX1786" fmla="*/ 4660366 w 6100546"/>
              <a:gd name="connsiteY1786" fmla="*/ 853527 h 5950684"/>
              <a:gd name="connsiteX1787" fmla="*/ 4775510 w 6100546"/>
              <a:gd name="connsiteY1787" fmla="*/ 918006 h 5950684"/>
              <a:gd name="connsiteX1788" fmla="*/ 4793932 w 6100546"/>
              <a:gd name="connsiteY1788" fmla="*/ 941035 h 5950684"/>
              <a:gd name="connsiteX1789" fmla="*/ 4909076 w 6100546"/>
              <a:gd name="connsiteY1789" fmla="*/ 1014726 h 5950684"/>
              <a:gd name="connsiteX1790" fmla="*/ 4881441 w 6100546"/>
              <a:gd name="connsiteY1790" fmla="*/ 973275 h 5950684"/>
              <a:gd name="connsiteX1791" fmla="*/ 4784721 w 6100546"/>
              <a:gd name="connsiteY1791" fmla="*/ 908795 h 5950684"/>
              <a:gd name="connsiteX1792" fmla="*/ 4766298 w 6100546"/>
              <a:gd name="connsiteY1792" fmla="*/ 885767 h 5950684"/>
              <a:gd name="connsiteX1793" fmla="*/ 4688002 w 6100546"/>
              <a:gd name="connsiteY1793" fmla="*/ 844315 h 5950684"/>
              <a:gd name="connsiteX1794" fmla="*/ 4614310 w 6100546"/>
              <a:gd name="connsiteY1794" fmla="*/ 789047 h 5950684"/>
              <a:gd name="connsiteX1795" fmla="*/ 4591281 w 6100546"/>
              <a:gd name="connsiteY1795" fmla="*/ 784440 h 5950684"/>
              <a:gd name="connsiteX1796" fmla="*/ 4559041 w 6100546"/>
              <a:gd name="connsiteY1796" fmla="*/ 756807 h 5950684"/>
              <a:gd name="connsiteX1797" fmla="*/ 4517589 w 6100546"/>
              <a:gd name="connsiteY1797" fmla="*/ 729172 h 5950684"/>
              <a:gd name="connsiteX1798" fmla="*/ 4462320 w 6100546"/>
              <a:gd name="connsiteY1798" fmla="*/ 719962 h 5950684"/>
              <a:gd name="connsiteX1799" fmla="*/ 4476137 w 6100546"/>
              <a:gd name="connsiteY1799" fmla="*/ 733778 h 5950684"/>
              <a:gd name="connsiteX1800" fmla="*/ 3094419 w 6100546"/>
              <a:gd name="connsiteY1800" fmla="*/ 356112 h 5950684"/>
              <a:gd name="connsiteX1801" fmla="*/ 3194685 w 6100546"/>
              <a:gd name="connsiteY1801" fmla="*/ 0 h 5950684"/>
              <a:gd name="connsiteX1802" fmla="*/ 3374449 w 6100546"/>
              <a:gd name="connsiteY1802" fmla="*/ 19122 h 5950684"/>
              <a:gd name="connsiteX1803" fmla="*/ 4745625 w 6100546"/>
              <a:gd name="connsiteY1803" fmla="*/ 523954 h 5950684"/>
              <a:gd name="connsiteX1804" fmla="*/ 5390097 w 6100546"/>
              <a:gd name="connsiteY1804" fmla="*/ 1124399 h 5950684"/>
              <a:gd name="connsiteX1805" fmla="*/ 5604284 w 6100546"/>
              <a:gd name="connsiteY1805" fmla="*/ 1394025 h 5950684"/>
              <a:gd name="connsiteX1806" fmla="*/ 5678867 w 6100546"/>
              <a:gd name="connsiteY1806" fmla="*/ 1539355 h 5950684"/>
              <a:gd name="connsiteX1807" fmla="*/ 5810821 w 6100546"/>
              <a:gd name="connsiteY1807" fmla="*/ 1820455 h 5950684"/>
              <a:gd name="connsiteX1808" fmla="*/ 5785960 w 6100546"/>
              <a:gd name="connsiteY1808" fmla="*/ 1688511 h 5950684"/>
              <a:gd name="connsiteX1809" fmla="*/ 5959987 w 6100546"/>
              <a:gd name="connsiteY1809" fmla="*/ 2107291 h 5950684"/>
              <a:gd name="connsiteX1810" fmla="*/ 5902615 w 6100546"/>
              <a:gd name="connsiteY1810" fmla="*/ 2063309 h 5950684"/>
              <a:gd name="connsiteX1811" fmla="*/ 5937038 w 6100546"/>
              <a:gd name="connsiteY1811" fmla="*/ 2193342 h 5950684"/>
              <a:gd name="connsiteX1812" fmla="*/ 5954249 w 6100546"/>
              <a:gd name="connsiteY1812" fmla="*/ 2199078 h 5950684"/>
              <a:gd name="connsiteX1813" fmla="*/ 6000147 w 6100546"/>
              <a:gd name="connsiteY1813" fmla="*/ 2223938 h 5950684"/>
              <a:gd name="connsiteX1814" fmla="*/ 6076641 w 6100546"/>
              <a:gd name="connsiteY1814" fmla="*/ 2558579 h 5950684"/>
              <a:gd name="connsiteX1815" fmla="*/ 6099590 w 6100546"/>
              <a:gd name="connsiteY1815" fmla="*/ 2847329 h 5950684"/>
              <a:gd name="connsiteX1816" fmla="*/ 6097678 w 6100546"/>
              <a:gd name="connsiteY1816" fmla="*/ 2870275 h 5950684"/>
              <a:gd name="connsiteX1817" fmla="*/ 6080467 w 6100546"/>
              <a:gd name="connsiteY1817" fmla="*/ 2893222 h 5950684"/>
              <a:gd name="connsiteX1818" fmla="*/ 6059431 w 6100546"/>
              <a:gd name="connsiteY1818" fmla="*/ 2872188 h 5950684"/>
              <a:gd name="connsiteX1819" fmla="*/ 6049869 w 6100546"/>
              <a:gd name="connsiteY1819" fmla="*/ 2791874 h 5950684"/>
              <a:gd name="connsiteX1820" fmla="*/ 6038394 w 6100546"/>
              <a:gd name="connsiteY1820" fmla="*/ 2763190 h 5950684"/>
              <a:gd name="connsiteX1821" fmla="*/ 6032657 w 6100546"/>
              <a:gd name="connsiteY1821" fmla="*/ 2860714 h 5950684"/>
              <a:gd name="connsiteX1822" fmla="*/ 6067080 w 6100546"/>
              <a:gd name="connsiteY1822" fmla="*/ 3340687 h 5950684"/>
              <a:gd name="connsiteX1823" fmla="*/ 5937038 w 6100546"/>
              <a:gd name="connsiteY1823" fmla="*/ 3920096 h 5950684"/>
              <a:gd name="connsiteX1824" fmla="*/ 5464680 w 6100546"/>
              <a:gd name="connsiteY1824" fmla="*/ 4824587 h 5950684"/>
              <a:gd name="connsiteX1825" fmla="*/ 4563949 w 6100546"/>
              <a:gd name="connsiteY1825" fmla="*/ 5570361 h 5950684"/>
              <a:gd name="connsiteX1826" fmla="*/ 4183385 w 6100546"/>
              <a:gd name="connsiteY1826" fmla="*/ 5752024 h 5950684"/>
              <a:gd name="connsiteX1827" fmla="*/ 3110540 w 6100546"/>
              <a:gd name="connsiteY1827" fmla="*/ 5948985 h 5950684"/>
              <a:gd name="connsiteX1828" fmla="*/ 2534914 w 6100546"/>
              <a:gd name="connsiteY1828" fmla="*/ 5910740 h 5950684"/>
              <a:gd name="connsiteX1829" fmla="*/ 2339851 w 6100546"/>
              <a:gd name="connsiteY1829" fmla="*/ 5878232 h 5950684"/>
              <a:gd name="connsiteX1830" fmla="*/ 2259531 w 6100546"/>
              <a:gd name="connsiteY1830" fmla="*/ 5851461 h 5950684"/>
              <a:gd name="connsiteX1831" fmla="*/ 2146701 w 6100546"/>
              <a:gd name="connsiteY1831" fmla="*/ 5830426 h 5950684"/>
              <a:gd name="connsiteX1832" fmla="*/ 2096979 w 6100546"/>
              <a:gd name="connsiteY1832" fmla="*/ 5805567 h 5950684"/>
              <a:gd name="connsiteX1833" fmla="*/ 2035784 w 6100546"/>
              <a:gd name="connsiteY1833" fmla="*/ 5767322 h 5950684"/>
              <a:gd name="connsiteX1834" fmla="*/ 1913390 w 6100546"/>
              <a:gd name="connsiteY1834" fmla="*/ 5730990 h 5950684"/>
              <a:gd name="connsiteX1835" fmla="*/ 1710678 w 6100546"/>
              <a:gd name="connsiteY1835" fmla="*/ 5623904 h 5950684"/>
              <a:gd name="connsiteX1836" fmla="*/ 1179037 w 6100546"/>
              <a:gd name="connsiteY1836" fmla="*/ 5243368 h 5950684"/>
              <a:gd name="connsiteX1837" fmla="*/ 876880 w 6100546"/>
              <a:gd name="connsiteY1837" fmla="*/ 4960356 h 5950684"/>
              <a:gd name="connsiteX1838" fmla="*/ 857756 w 6100546"/>
              <a:gd name="connsiteY1838" fmla="*/ 4937409 h 5950684"/>
              <a:gd name="connsiteX1839" fmla="*/ 863492 w 6100546"/>
              <a:gd name="connsiteY1839" fmla="*/ 4901077 h 5950684"/>
              <a:gd name="connsiteX1840" fmla="*/ 890267 w 6100546"/>
              <a:gd name="connsiteY1840" fmla="*/ 4912550 h 5950684"/>
              <a:gd name="connsiteX1841" fmla="*/ 1043257 w 6100546"/>
              <a:gd name="connsiteY1841" fmla="*/ 5067442 h 5950684"/>
              <a:gd name="connsiteX1842" fmla="*/ 1075769 w 6100546"/>
              <a:gd name="connsiteY1842" fmla="*/ 5086564 h 5950684"/>
              <a:gd name="connsiteX1843" fmla="*/ 1083416 w 6100546"/>
              <a:gd name="connsiteY1843" fmla="*/ 5086564 h 5950684"/>
              <a:gd name="connsiteX1844" fmla="*/ 1079592 w 6100546"/>
              <a:gd name="connsiteY1844" fmla="*/ 5080827 h 5950684"/>
              <a:gd name="connsiteX1845" fmla="*/ 808035 w 6100546"/>
              <a:gd name="connsiteY1845" fmla="*/ 4780605 h 5950684"/>
              <a:gd name="connsiteX1846" fmla="*/ 727714 w 6100546"/>
              <a:gd name="connsiteY1846" fmla="*/ 4683081 h 5950684"/>
              <a:gd name="connsiteX1847" fmla="*/ 699029 w 6100546"/>
              <a:gd name="connsiteY1847" fmla="*/ 4663959 h 5950684"/>
              <a:gd name="connsiteX1848" fmla="*/ 786998 w 6100546"/>
              <a:gd name="connsiteY1848" fmla="*/ 4851358 h 5950684"/>
              <a:gd name="connsiteX1849" fmla="*/ 341414 w 6100546"/>
              <a:gd name="connsiteY1849" fmla="*/ 4105584 h 5950684"/>
              <a:gd name="connsiteX1850" fmla="*/ 383486 w 6100546"/>
              <a:gd name="connsiteY1850" fmla="*/ 4153390 h 5950684"/>
              <a:gd name="connsiteX1851" fmla="*/ 417908 w 6100546"/>
              <a:gd name="connsiteY1851" fmla="*/ 4210757 h 5950684"/>
              <a:gd name="connsiteX1852" fmla="*/ 502054 w 6100546"/>
              <a:gd name="connsiteY1852" fmla="*/ 4365649 h 5950684"/>
              <a:gd name="connsiteX1853" fmla="*/ 513529 w 6100546"/>
              <a:gd name="connsiteY1853" fmla="*/ 4359912 h 5950684"/>
              <a:gd name="connsiteX1854" fmla="*/ 425558 w 6100546"/>
              <a:gd name="connsiteY1854" fmla="*/ 4205021 h 5950684"/>
              <a:gd name="connsiteX1855" fmla="*/ 213284 w 6100546"/>
              <a:gd name="connsiteY1855" fmla="*/ 3562506 h 5950684"/>
              <a:gd name="connsiteX1856" fmla="*/ 255357 w 6100546"/>
              <a:gd name="connsiteY1856" fmla="*/ 2193342 h 5950684"/>
              <a:gd name="connsiteX1857" fmla="*/ 329939 w 6100546"/>
              <a:gd name="connsiteY1857" fmla="*/ 1940925 h 5950684"/>
              <a:gd name="connsiteX1858" fmla="*/ 345237 w 6100546"/>
              <a:gd name="connsiteY1858" fmla="*/ 1921803 h 5950684"/>
              <a:gd name="connsiteX1859" fmla="*/ 350976 w 6100546"/>
              <a:gd name="connsiteY1859" fmla="*/ 1935188 h 5950684"/>
              <a:gd name="connsiteX1860" fmla="*/ 197985 w 6100546"/>
              <a:gd name="connsiteY1860" fmla="*/ 2765101 h 5950684"/>
              <a:gd name="connsiteX1861" fmla="*/ 205635 w 6100546"/>
              <a:gd name="connsiteY1861" fmla="*/ 3206829 h 5950684"/>
              <a:gd name="connsiteX1862" fmla="*/ 207547 w 6100546"/>
              <a:gd name="connsiteY1862" fmla="*/ 3260373 h 5950684"/>
              <a:gd name="connsiteX1863" fmla="*/ 219021 w 6100546"/>
              <a:gd name="connsiteY1863" fmla="*/ 3283319 h 5950684"/>
              <a:gd name="connsiteX1864" fmla="*/ 234319 w 6100546"/>
              <a:gd name="connsiteY1864" fmla="*/ 3258461 h 5950684"/>
              <a:gd name="connsiteX1865" fmla="*/ 219021 w 6100546"/>
              <a:gd name="connsiteY1865" fmla="*/ 3050026 h 5950684"/>
              <a:gd name="connsiteX1866" fmla="*/ 656957 w 6100546"/>
              <a:gd name="connsiteY1866" fmla="*/ 1455216 h 5950684"/>
              <a:gd name="connsiteX1867" fmla="*/ 664606 w 6100546"/>
              <a:gd name="connsiteY1867" fmla="*/ 1443743 h 5950684"/>
              <a:gd name="connsiteX1868" fmla="*/ 677992 w 6100546"/>
              <a:gd name="connsiteY1868" fmla="*/ 1439918 h 5950684"/>
              <a:gd name="connsiteX1869" fmla="*/ 628271 w 6100546"/>
              <a:gd name="connsiteY1869" fmla="*/ 1541267 h 5950684"/>
              <a:gd name="connsiteX1870" fmla="*/ 320376 w 6100546"/>
              <a:gd name="connsiteY1870" fmla="*/ 2319550 h 5950684"/>
              <a:gd name="connsiteX1871" fmla="*/ 306992 w 6100546"/>
              <a:gd name="connsiteY1871" fmla="*/ 2413250 h 5950684"/>
              <a:gd name="connsiteX1872" fmla="*/ 314640 w 6100546"/>
              <a:gd name="connsiteY1872" fmla="*/ 2434283 h 5950684"/>
              <a:gd name="connsiteX1873" fmla="*/ 335676 w 6100546"/>
              <a:gd name="connsiteY1873" fmla="*/ 2420899 h 5950684"/>
              <a:gd name="connsiteX1874" fmla="*/ 356712 w 6100546"/>
              <a:gd name="connsiteY1874" fmla="*/ 2392215 h 5950684"/>
              <a:gd name="connsiteX1875" fmla="*/ 350263 w 6100546"/>
              <a:gd name="connsiteY1875" fmla="*/ 2447349 h 5950684"/>
              <a:gd name="connsiteX1876" fmla="*/ 364870 w 6100546"/>
              <a:gd name="connsiteY1876" fmla="*/ 2370176 h 5950684"/>
              <a:gd name="connsiteX1877" fmla="*/ 541943 w 6100546"/>
              <a:gd name="connsiteY1877" fmla="*/ 1882854 h 5950684"/>
              <a:gd name="connsiteX1878" fmla="*/ 564586 w 6100546"/>
              <a:gd name="connsiteY1878" fmla="*/ 1841828 h 5950684"/>
              <a:gd name="connsiteX1879" fmla="*/ 591636 w 6100546"/>
              <a:gd name="connsiteY1879" fmla="*/ 1777608 h 5950684"/>
              <a:gd name="connsiteX1880" fmla="*/ 712415 w 6100546"/>
              <a:gd name="connsiteY1880" fmla="*/ 1552740 h 5950684"/>
              <a:gd name="connsiteX1881" fmla="*/ 727714 w 6100546"/>
              <a:gd name="connsiteY1881" fmla="*/ 1541267 h 5950684"/>
              <a:gd name="connsiteX1882" fmla="*/ 682530 w 6100546"/>
              <a:gd name="connsiteY1882" fmla="*/ 1633942 h 5950684"/>
              <a:gd name="connsiteX1883" fmla="*/ 815288 w 6100546"/>
              <a:gd name="connsiteY1883" fmla="*/ 1442050 h 5950684"/>
              <a:gd name="connsiteX1884" fmla="*/ 1054385 w 6100546"/>
              <a:gd name="connsiteY1884" fmla="*/ 1157035 h 5950684"/>
              <a:gd name="connsiteX1885" fmla="*/ 1843678 w 6100546"/>
              <a:gd name="connsiteY1885" fmla="*/ 606577 h 5950684"/>
              <a:gd name="connsiteX1886" fmla="*/ 1922812 w 6100546"/>
              <a:gd name="connsiteY1886" fmla="*/ 569857 h 5950684"/>
              <a:gd name="connsiteX1887" fmla="*/ 1943510 w 6100546"/>
              <a:gd name="connsiteY1887" fmla="*/ 554072 h 5950684"/>
              <a:gd name="connsiteX1888" fmla="*/ 1974586 w 6100546"/>
              <a:gd name="connsiteY1888" fmla="*/ 541165 h 5950684"/>
              <a:gd name="connsiteX1889" fmla="*/ 2253196 w 6100546"/>
              <a:gd name="connsiteY1889" fmla="*/ 444895 h 5950684"/>
              <a:gd name="connsiteX1890" fmla="*/ 2279666 w 6100546"/>
              <a:gd name="connsiteY1890" fmla="*/ 439914 h 5950684"/>
              <a:gd name="connsiteX1891" fmla="*/ 2319798 w 6100546"/>
              <a:gd name="connsiteY1891" fmla="*/ 426779 h 5950684"/>
              <a:gd name="connsiteX1892" fmla="*/ 2345463 w 6100546"/>
              <a:gd name="connsiteY1892" fmla="*/ 419889 h 5950684"/>
              <a:gd name="connsiteX1893" fmla="*/ 2342301 w 6100546"/>
              <a:gd name="connsiteY1893" fmla="*/ 416361 h 5950684"/>
              <a:gd name="connsiteX1894" fmla="*/ 2307340 w 6100546"/>
              <a:gd name="connsiteY1894" fmla="*/ 401571 h 5950684"/>
              <a:gd name="connsiteX1895" fmla="*/ 2437382 w 6100546"/>
              <a:gd name="connsiteY1895" fmla="*/ 363326 h 5950684"/>
              <a:gd name="connsiteX1896" fmla="*/ 3353412 w 6100546"/>
              <a:gd name="connsiteY1896" fmla="*/ 315520 h 5950684"/>
              <a:gd name="connsiteX1897" fmla="*/ 3980673 w 6100546"/>
              <a:gd name="connsiteY1897" fmla="*/ 476148 h 5950684"/>
              <a:gd name="connsiteX1898" fmla="*/ 4160437 w 6100546"/>
              <a:gd name="connsiteY1898" fmla="*/ 550726 h 5950684"/>
              <a:gd name="connsiteX1899" fmla="*/ 4204422 w 6100546"/>
              <a:gd name="connsiteY1899" fmla="*/ 535427 h 5950684"/>
              <a:gd name="connsiteX1900" fmla="*/ 4171911 w 6100546"/>
              <a:gd name="connsiteY1900" fmla="*/ 504832 h 5950684"/>
              <a:gd name="connsiteX1901" fmla="*/ 4116452 w 6100546"/>
              <a:gd name="connsiteY1901" fmla="*/ 468499 h 5950684"/>
              <a:gd name="connsiteX1902" fmla="*/ 4441557 w 6100546"/>
              <a:gd name="connsiteY1902" fmla="*/ 585145 h 5950684"/>
              <a:gd name="connsiteX1903" fmla="*/ 4619408 w 6100546"/>
              <a:gd name="connsiteY1903" fmla="*/ 688407 h 5950684"/>
              <a:gd name="connsiteX1904" fmla="*/ 4451119 w 6100546"/>
              <a:gd name="connsiteY1904" fmla="*/ 577496 h 5950684"/>
              <a:gd name="connsiteX1905" fmla="*/ 4192947 w 6100546"/>
              <a:gd name="connsiteY1905" fmla="*/ 455114 h 5950684"/>
              <a:gd name="connsiteX1906" fmla="*/ 3437557 w 6100546"/>
              <a:gd name="connsiteY1906" fmla="*/ 242855 h 5950684"/>
              <a:gd name="connsiteX1907" fmla="*/ 3336201 w 6100546"/>
              <a:gd name="connsiteY1907" fmla="*/ 235206 h 5950684"/>
              <a:gd name="connsiteX1908" fmla="*/ 3364887 w 6100546"/>
              <a:gd name="connsiteY1908" fmla="*/ 254328 h 5950684"/>
              <a:gd name="connsiteX1909" fmla="*/ 4011271 w 6100546"/>
              <a:gd name="connsiteY1909" fmla="*/ 414957 h 5950684"/>
              <a:gd name="connsiteX1910" fmla="*/ 4039957 w 6100546"/>
              <a:gd name="connsiteY1910" fmla="*/ 435991 h 5950684"/>
              <a:gd name="connsiteX1911" fmla="*/ 3999798 w 6100546"/>
              <a:gd name="connsiteY1911" fmla="*/ 443640 h 5950684"/>
              <a:gd name="connsiteX1912" fmla="*/ 3797085 w 6100546"/>
              <a:gd name="connsiteY1912" fmla="*/ 372886 h 5950684"/>
              <a:gd name="connsiteX1913" fmla="*/ 2867668 w 6100546"/>
              <a:gd name="connsiteY1913" fmla="*/ 271538 h 5950684"/>
              <a:gd name="connsiteX1914" fmla="*/ 2150525 w 6100546"/>
              <a:gd name="connsiteY1914" fmla="*/ 420693 h 5950684"/>
              <a:gd name="connsiteX1915" fmla="*/ 2003272 w 6100546"/>
              <a:gd name="connsiteY1915" fmla="*/ 458938 h 5950684"/>
              <a:gd name="connsiteX1916" fmla="*/ 3127752 w 6100546"/>
              <a:gd name="connsiteY1916" fmla="*/ 227557 h 5950684"/>
              <a:gd name="connsiteX1917" fmla="*/ 3066554 w 6100546"/>
              <a:gd name="connsiteY1917" fmla="*/ 198873 h 5950684"/>
              <a:gd name="connsiteX1918" fmla="*/ 3252056 w 6100546"/>
              <a:gd name="connsiteY1918" fmla="*/ 204609 h 5950684"/>
              <a:gd name="connsiteX1919" fmla="*/ 3512140 w 6100546"/>
              <a:gd name="connsiteY1919" fmla="*/ 233294 h 5950684"/>
              <a:gd name="connsiteX1920" fmla="*/ 3533176 w 6100546"/>
              <a:gd name="connsiteY1920" fmla="*/ 229469 h 5950684"/>
              <a:gd name="connsiteX1921" fmla="*/ 3515965 w 6100546"/>
              <a:gd name="connsiteY1921" fmla="*/ 216083 h 5950684"/>
              <a:gd name="connsiteX1922" fmla="*/ 3194685 w 6100546"/>
              <a:gd name="connsiteY1922" fmla="*/ 175926 h 5950684"/>
              <a:gd name="connsiteX1923" fmla="*/ 3116277 w 6100546"/>
              <a:gd name="connsiteY1923" fmla="*/ 162541 h 5950684"/>
              <a:gd name="connsiteX1924" fmla="*/ 2785435 w 6100546"/>
              <a:gd name="connsiteY1924" fmla="*/ 177838 h 5950684"/>
              <a:gd name="connsiteX1925" fmla="*/ 2062556 w 6100546"/>
              <a:gd name="connsiteY1925" fmla="*/ 332730 h 5950684"/>
              <a:gd name="connsiteX1926" fmla="*/ 1639921 w 6100546"/>
              <a:gd name="connsiteY1926" fmla="*/ 520130 h 5950684"/>
              <a:gd name="connsiteX1927" fmla="*/ 1597847 w 6100546"/>
              <a:gd name="connsiteY1927" fmla="*/ 537339 h 5950684"/>
              <a:gd name="connsiteX1928" fmla="*/ 1649482 w 6100546"/>
              <a:gd name="connsiteY1928" fmla="*/ 476148 h 5950684"/>
              <a:gd name="connsiteX1929" fmla="*/ 1997535 w 6100546"/>
              <a:gd name="connsiteY1929" fmla="*/ 321257 h 5950684"/>
              <a:gd name="connsiteX1930" fmla="*/ 3177473 w 6100546"/>
              <a:gd name="connsiteY1930" fmla="*/ 133856 h 5950684"/>
              <a:gd name="connsiteX1931" fmla="*/ 3670868 w 6100546"/>
              <a:gd name="connsiteY1931" fmla="*/ 216083 h 5950684"/>
              <a:gd name="connsiteX1932" fmla="*/ 4267530 w 6100546"/>
              <a:gd name="connsiteY1932" fmla="*/ 418781 h 5950684"/>
              <a:gd name="connsiteX1933" fmla="*/ 4301953 w 6100546"/>
              <a:gd name="connsiteY1933" fmla="*/ 458938 h 5950684"/>
              <a:gd name="connsiteX1934" fmla="*/ 4315340 w 6100546"/>
              <a:gd name="connsiteY1934" fmla="*/ 474236 h 5950684"/>
              <a:gd name="connsiteX1935" fmla="*/ 4651919 w 6100546"/>
              <a:gd name="connsiteY1935" fmla="*/ 663548 h 5950684"/>
              <a:gd name="connsiteX1936" fmla="*/ 4663393 w 6100546"/>
              <a:gd name="connsiteY1936" fmla="*/ 665460 h 5950684"/>
              <a:gd name="connsiteX1937" fmla="*/ 4642357 w 6100546"/>
              <a:gd name="connsiteY1937" fmla="*/ 610005 h 5950684"/>
              <a:gd name="connsiteX1938" fmla="*/ 4124102 w 6100546"/>
              <a:gd name="connsiteY1938" fmla="*/ 311696 h 5950684"/>
              <a:gd name="connsiteX1939" fmla="*/ 3183211 w 6100546"/>
              <a:gd name="connsiteY1939" fmla="*/ 103261 h 5950684"/>
              <a:gd name="connsiteX1940" fmla="*/ 2634357 w 6100546"/>
              <a:gd name="connsiteY1940" fmla="*/ 124296 h 5950684"/>
              <a:gd name="connsiteX1941" fmla="*/ 2420171 w 6100546"/>
              <a:gd name="connsiteY1941" fmla="*/ 128119 h 5950684"/>
              <a:gd name="connsiteX1942" fmla="*/ 3120102 w 6100546"/>
              <a:gd name="connsiteY1942" fmla="*/ 61192 h 5950684"/>
              <a:gd name="connsiteX1943" fmla="*/ 3818121 w 6100546"/>
              <a:gd name="connsiteY1943" fmla="*/ 154892 h 5950684"/>
              <a:gd name="connsiteX1944" fmla="*/ 3192772 w 6100546"/>
              <a:gd name="connsiteY1944" fmla="*/ 9561 h 5950684"/>
              <a:gd name="connsiteX1945" fmla="*/ 3194685 w 6100546"/>
              <a:gd name="connsiteY1945" fmla="*/ 0 h 5950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</a:cxnLst>
            <a:rect l="l" t="t" r="r" b="b"/>
            <a:pathLst>
              <a:path w="6100546" h="5950684">
                <a:moveTo>
                  <a:pt x="3440072" y="5547377"/>
                </a:moveTo>
                <a:lnTo>
                  <a:pt x="3363812" y="5559287"/>
                </a:lnTo>
                <a:lnTo>
                  <a:pt x="3377168" y="5558242"/>
                </a:lnTo>
                <a:cubicBezTo>
                  <a:pt x="3388467" y="5556803"/>
                  <a:pt x="3400989" y="5554788"/>
                  <a:pt x="3413942" y="5552485"/>
                </a:cubicBezTo>
                <a:close/>
                <a:moveTo>
                  <a:pt x="3588125" y="5518269"/>
                </a:moveTo>
                <a:lnTo>
                  <a:pt x="3546342" y="5527177"/>
                </a:lnTo>
                <a:lnTo>
                  <a:pt x="3552690" y="5526002"/>
                </a:lnTo>
                <a:cubicBezTo>
                  <a:pt x="3562477" y="5524275"/>
                  <a:pt x="3571689" y="5522548"/>
                  <a:pt x="3579893" y="5520676"/>
                </a:cubicBezTo>
                <a:close/>
                <a:moveTo>
                  <a:pt x="3658875" y="5502208"/>
                </a:moveTo>
                <a:lnTo>
                  <a:pt x="3652394" y="5503968"/>
                </a:lnTo>
                <a:lnTo>
                  <a:pt x="3656318" y="5505276"/>
                </a:lnTo>
                <a:close/>
                <a:moveTo>
                  <a:pt x="2933221" y="5496065"/>
                </a:moveTo>
                <a:cubicBezTo>
                  <a:pt x="2937825" y="5496065"/>
                  <a:pt x="2937825" y="5496065"/>
                  <a:pt x="2937825" y="5496065"/>
                </a:cubicBezTo>
                <a:cubicBezTo>
                  <a:pt x="2937825" y="5496065"/>
                  <a:pt x="2937825" y="5496065"/>
                  <a:pt x="2942431" y="5496065"/>
                </a:cubicBezTo>
                <a:cubicBezTo>
                  <a:pt x="2947037" y="5496065"/>
                  <a:pt x="2956248" y="5496065"/>
                  <a:pt x="2960854" y="5496065"/>
                </a:cubicBezTo>
                <a:lnTo>
                  <a:pt x="2970714" y="5498530"/>
                </a:lnTo>
                <a:close/>
                <a:moveTo>
                  <a:pt x="4136082" y="5495297"/>
                </a:moveTo>
                <a:lnTo>
                  <a:pt x="4135314" y="5496065"/>
                </a:lnTo>
                <a:cubicBezTo>
                  <a:pt x="4135314" y="5496065"/>
                  <a:pt x="4135314" y="5496065"/>
                  <a:pt x="4130708" y="5496065"/>
                </a:cubicBezTo>
                <a:close/>
                <a:moveTo>
                  <a:pt x="3223380" y="5491459"/>
                </a:moveTo>
                <a:lnTo>
                  <a:pt x="3223380" y="5494475"/>
                </a:lnTo>
                <a:lnTo>
                  <a:pt x="3230007" y="5494044"/>
                </a:lnTo>
                <a:lnTo>
                  <a:pt x="3232592" y="5491459"/>
                </a:lnTo>
                <a:cubicBezTo>
                  <a:pt x="3227986" y="5491458"/>
                  <a:pt x="3223380" y="5491459"/>
                  <a:pt x="3223380" y="5491459"/>
                </a:cubicBezTo>
                <a:close/>
                <a:moveTo>
                  <a:pt x="2531376" y="5422374"/>
                </a:moveTo>
                <a:lnTo>
                  <a:pt x="2538665" y="5442265"/>
                </a:lnTo>
                <a:cubicBezTo>
                  <a:pt x="2544586" y="5448142"/>
                  <a:pt x="2553524" y="5451486"/>
                  <a:pt x="2566301" y="5453081"/>
                </a:cubicBezTo>
                <a:cubicBezTo>
                  <a:pt x="2653436" y="5465296"/>
                  <a:pt x="2740536" y="5478453"/>
                  <a:pt x="2827948" y="5488225"/>
                </a:cubicBezTo>
                <a:lnTo>
                  <a:pt x="2854171" y="5490535"/>
                </a:lnTo>
                <a:lnTo>
                  <a:pt x="2858233" y="5490092"/>
                </a:lnTo>
                <a:cubicBezTo>
                  <a:pt x="2875073" y="5490308"/>
                  <a:pt x="2900980" y="5493762"/>
                  <a:pt x="2900980" y="5486854"/>
                </a:cubicBezTo>
                <a:lnTo>
                  <a:pt x="2905585" y="5486853"/>
                </a:lnTo>
                <a:cubicBezTo>
                  <a:pt x="2910191" y="5491458"/>
                  <a:pt x="2919403" y="5491459"/>
                  <a:pt x="2924007" y="5491459"/>
                </a:cubicBezTo>
                <a:cubicBezTo>
                  <a:pt x="2924008" y="5496065"/>
                  <a:pt x="2924008" y="5496065"/>
                  <a:pt x="2924008" y="5496065"/>
                </a:cubicBezTo>
                <a:lnTo>
                  <a:pt x="2924008" y="5496688"/>
                </a:lnTo>
                <a:lnTo>
                  <a:pt x="2959343" y="5499801"/>
                </a:lnTo>
                <a:lnTo>
                  <a:pt x="2977597" y="5500251"/>
                </a:lnTo>
                <a:lnTo>
                  <a:pt x="2970714" y="5498530"/>
                </a:lnTo>
                <a:lnTo>
                  <a:pt x="3008432" y="5501009"/>
                </a:lnTo>
                <a:lnTo>
                  <a:pt x="3047338" y="5501967"/>
                </a:lnTo>
                <a:lnTo>
                  <a:pt x="3062253" y="5501318"/>
                </a:lnTo>
                <a:cubicBezTo>
                  <a:pt x="3069665" y="5500958"/>
                  <a:pt x="3075997" y="5500671"/>
                  <a:pt x="3080603" y="5500671"/>
                </a:cubicBezTo>
                <a:cubicBezTo>
                  <a:pt x="3080603" y="5500671"/>
                  <a:pt x="3085209" y="5500671"/>
                  <a:pt x="3085209" y="5500671"/>
                </a:cubicBezTo>
                <a:lnTo>
                  <a:pt x="3134391" y="5500261"/>
                </a:lnTo>
                <a:lnTo>
                  <a:pt x="3198926" y="5496065"/>
                </a:lnTo>
                <a:lnTo>
                  <a:pt x="3185599" y="5496065"/>
                </a:lnTo>
                <a:cubicBezTo>
                  <a:pt x="3150841" y="5496065"/>
                  <a:pt x="3123206" y="5496065"/>
                  <a:pt x="3085209" y="5496065"/>
                </a:cubicBezTo>
                <a:cubicBezTo>
                  <a:pt x="3089814" y="5491459"/>
                  <a:pt x="3085209" y="5491459"/>
                  <a:pt x="3080603" y="5486854"/>
                </a:cubicBezTo>
                <a:cubicBezTo>
                  <a:pt x="3075997" y="5486854"/>
                  <a:pt x="3075997" y="5486854"/>
                  <a:pt x="3075997" y="5486854"/>
                </a:cubicBezTo>
                <a:cubicBezTo>
                  <a:pt x="3075997" y="5491459"/>
                  <a:pt x="3075997" y="5491459"/>
                  <a:pt x="3075997" y="5491459"/>
                </a:cubicBezTo>
                <a:cubicBezTo>
                  <a:pt x="3034546" y="5496065"/>
                  <a:pt x="2993094" y="5477641"/>
                  <a:pt x="2979277" y="5491459"/>
                </a:cubicBezTo>
                <a:cubicBezTo>
                  <a:pt x="2979277" y="5496065"/>
                  <a:pt x="2979277" y="5496065"/>
                  <a:pt x="2979277" y="5496065"/>
                </a:cubicBezTo>
                <a:cubicBezTo>
                  <a:pt x="2974671" y="5491459"/>
                  <a:pt x="2965460" y="5491459"/>
                  <a:pt x="2960854" y="5491458"/>
                </a:cubicBezTo>
                <a:cubicBezTo>
                  <a:pt x="2956248" y="5491459"/>
                  <a:pt x="2951643" y="5491459"/>
                  <a:pt x="2951643" y="5491459"/>
                </a:cubicBezTo>
                <a:cubicBezTo>
                  <a:pt x="2951642" y="5486854"/>
                  <a:pt x="2951643" y="5477642"/>
                  <a:pt x="2956248" y="5473037"/>
                </a:cubicBezTo>
                <a:cubicBezTo>
                  <a:pt x="2960854" y="5473037"/>
                  <a:pt x="2970066" y="5473037"/>
                  <a:pt x="2974671" y="5473037"/>
                </a:cubicBezTo>
                <a:cubicBezTo>
                  <a:pt x="2983883" y="5473037"/>
                  <a:pt x="2993094" y="5477641"/>
                  <a:pt x="3002307" y="5473037"/>
                </a:cubicBezTo>
                <a:cubicBezTo>
                  <a:pt x="3002307" y="5473037"/>
                  <a:pt x="3006911" y="5473037"/>
                  <a:pt x="3006911" y="5473037"/>
                </a:cubicBezTo>
                <a:cubicBezTo>
                  <a:pt x="3006911" y="5473037"/>
                  <a:pt x="3006911" y="5473037"/>
                  <a:pt x="3011517" y="5473037"/>
                </a:cubicBezTo>
                <a:cubicBezTo>
                  <a:pt x="3016123" y="5473037"/>
                  <a:pt x="3016123" y="5473037"/>
                  <a:pt x="3020729" y="5473037"/>
                </a:cubicBezTo>
                <a:cubicBezTo>
                  <a:pt x="3025334" y="5473037"/>
                  <a:pt x="3025334" y="5473037"/>
                  <a:pt x="3025334" y="5473037"/>
                </a:cubicBezTo>
                <a:lnTo>
                  <a:pt x="3024589" y="5472291"/>
                </a:lnTo>
                <a:lnTo>
                  <a:pt x="2937155" y="5469531"/>
                </a:lnTo>
                <a:lnTo>
                  <a:pt x="2924028" y="5468451"/>
                </a:lnTo>
                <a:lnTo>
                  <a:pt x="2928614" y="5473037"/>
                </a:lnTo>
                <a:cubicBezTo>
                  <a:pt x="2947037" y="5473037"/>
                  <a:pt x="2947037" y="5473037"/>
                  <a:pt x="2947037" y="5473037"/>
                </a:cubicBezTo>
                <a:cubicBezTo>
                  <a:pt x="2942431" y="5477641"/>
                  <a:pt x="2937825" y="5486854"/>
                  <a:pt x="2937825" y="5491459"/>
                </a:cubicBezTo>
                <a:cubicBezTo>
                  <a:pt x="2933220" y="5491459"/>
                  <a:pt x="2928614" y="5491459"/>
                  <a:pt x="2928614" y="5491459"/>
                </a:cubicBezTo>
                <a:cubicBezTo>
                  <a:pt x="2924007" y="5491459"/>
                  <a:pt x="2924007" y="5491459"/>
                  <a:pt x="2924007" y="5491459"/>
                </a:cubicBezTo>
                <a:cubicBezTo>
                  <a:pt x="2928614" y="5486854"/>
                  <a:pt x="2928614" y="5486854"/>
                  <a:pt x="2928614" y="5486854"/>
                </a:cubicBezTo>
                <a:cubicBezTo>
                  <a:pt x="2928614" y="5486854"/>
                  <a:pt x="2924008" y="5486854"/>
                  <a:pt x="2924008" y="5482248"/>
                </a:cubicBezTo>
                <a:cubicBezTo>
                  <a:pt x="2919403" y="5482248"/>
                  <a:pt x="2919403" y="5486853"/>
                  <a:pt x="2914797" y="5486854"/>
                </a:cubicBezTo>
                <a:cubicBezTo>
                  <a:pt x="2914797" y="5486854"/>
                  <a:pt x="2910191" y="5486854"/>
                  <a:pt x="2910191" y="5486854"/>
                </a:cubicBezTo>
                <a:cubicBezTo>
                  <a:pt x="2905585" y="5486853"/>
                  <a:pt x="2900980" y="5482248"/>
                  <a:pt x="2891768" y="5482248"/>
                </a:cubicBezTo>
                <a:cubicBezTo>
                  <a:pt x="2873345" y="5482248"/>
                  <a:pt x="2896375" y="5477642"/>
                  <a:pt x="2882557" y="5473037"/>
                </a:cubicBezTo>
                <a:cubicBezTo>
                  <a:pt x="2873345" y="5482248"/>
                  <a:pt x="2859528" y="5473037"/>
                  <a:pt x="2850318" y="5468431"/>
                </a:cubicBezTo>
                <a:cubicBezTo>
                  <a:pt x="2850317" y="5473037"/>
                  <a:pt x="2850317" y="5477642"/>
                  <a:pt x="2845711" y="5477642"/>
                </a:cubicBezTo>
                <a:cubicBezTo>
                  <a:pt x="2845711" y="5473037"/>
                  <a:pt x="2845711" y="5468430"/>
                  <a:pt x="2841105" y="5468431"/>
                </a:cubicBezTo>
                <a:cubicBezTo>
                  <a:pt x="2836500" y="5473037"/>
                  <a:pt x="2822682" y="5473037"/>
                  <a:pt x="2813471" y="5473037"/>
                </a:cubicBezTo>
                <a:cubicBezTo>
                  <a:pt x="2818077" y="5463825"/>
                  <a:pt x="2785837" y="5463825"/>
                  <a:pt x="2781231" y="5468431"/>
                </a:cubicBezTo>
                <a:cubicBezTo>
                  <a:pt x="2776625" y="5468431"/>
                  <a:pt x="2776625" y="5468431"/>
                  <a:pt x="2776625" y="5468431"/>
                </a:cubicBezTo>
                <a:cubicBezTo>
                  <a:pt x="2762808" y="5468431"/>
                  <a:pt x="2776625" y="5459219"/>
                  <a:pt x="2762808" y="5459219"/>
                </a:cubicBezTo>
                <a:cubicBezTo>
                  <a:pt x="2753597" y="5463825"/>
                  <a:pt x="2748991" y="5468431"/>
                  <a:pt x="2725962" y="5463825"/>
                </a:cubicBezTo>
                <a:cubicBezTo>
                  <a:pt x="2716751" y="5459219"/>
                  <a:pt x="2702934" y="5454614"/>
                  <a:pt x="2689116" y="5454614"/>
                </a:cubicBezTo>
                <a:cubicBezTo>
                  <a:pt x="2684511" y="5454614"/>
                  <a:pt x="2675299" y="5454614"/>
                  <a:pt x="2670694" y="5450008"/>
                </a:cubicBezTo>
                <a:cubicBezTo>
                  <a:pt x="2643059" y="5445402"/>
                  <a:pt x="2666088" y="5445402"/>
                  <a:pt x="2647665" y="5436191"/>
                </a:cubicBezTo>
                <a:cubicBezTo>
                  <a:pt x="2629242" y="5445402"/>
                  <a:pt x="2573973" y="5417768"/>
                  <a:pt x="2555550" y="5422374"/>
                </a:cubicBezTo>
                <a:cubicBezTo>
                  <a:pt x="2573973" y="5431585"/>
                  <a:pt x="2537128" y="5422374"/>
                  <a:pt x="2537128" y="5422374"/>
                </a:cubicBezTo>
                <a:close/>
                <a:moveTo>
                  <a:pt x="4476137" y="5233540"/>
                </a:moveTo>
                <a:cubicBezTo>
                  <a:pt x="4476137" y="5233540"/>
                  <a:pt x="4476137" y="5233540"/>
                  <a:pt x="4480743" y="5233540"/>
                </a:cubicBezTo>
                <a:lnTo>
                  <a:pt x="4476137" y="5235582"/>
                </a:lnTo>
                <a:close/>
                <a:moveTo>
                  <a:pt x="4849201" y="4772971"/>
                </a:moveTo>
                <a:lnTo>
                  <a:pt x="4849394" y="4772971"/>
                </a:lnTo>
                <a:lnTo>
                  <a:pt x="4844595" y="4777577"/>
                </a:lnTo>
                <a:cubicBezTo>
                  <a:pt x="4849201" y="4777577"/>
                  <a:pt x="4849201" y="4772971"/>
                  <a:pt x="4849201" y="4772971"/>
                </a:cubicBezTo>
                <a:close/>
                <a:moveTo>
                  <a:pt x="4789327" y="4768227"/>
                </a:moveTo>
                <a:lnTo>
                  <a:pt x="4789327" y="4768365"/>
                </a:lnTo>
                <a:cubicBezTo>
                  <a:pt x="4789327" y="4768365"/>
                  <a:pt x="4789327" y="4768365"/>
                  <a:pt x="4784721" y="4772971"/>
                </a:cubicBezTo>
                <a:close/>
                <a:moveTo>
                  <a:pt x="5116333" y="4519658"/>
                </a:moveTo>
                <a:cubicBezTo>
                  <a:pt x="5107122" y="4533474"/>
                  <a:pt x="5107121" y="4524264"/>
                  <a:pt x="5097910" y="4533475"/>
                </a:cubicBezTo>
                <a:cubicBezTo>
                  <a:pt x="5093304" y="4542686"/>
                  <a:pt x="5107121" y="4528869"/>
                  <a:pt x="5102516" y="4542686"/>
                </a:cubicBezTo>
                <a:cubicBezTo>
                  <a:pt x="5088699" y="4551898"/>
                  <a:pt x="5084093" y="4565715"/>
                  <a:pt x="5074881" y="4570320"/>
                </a:cubicBezTo>
                <a:cubicBezTo>
                  <a:pt x="5079487" y="4565715"/>
                  <a:pt x="5084093" y="4561109"/>
                  <a:pt x="5084093" y="4556503"/>
                </a:cubicBezTo>
                <a:cubicBezTo>
                  <a:pt x="5065670" y="4579531"/>
                  <a:pt x="5042641" y="4607166"/>
                  <a:pt x="5019613" y="4639406"/>
                </a:cubicBezTo>
                <a:cubicBezTo>
                  <a:pt x="4996584" y="4671646"/>
                  <a:pt x="4973555" y="4703886"/>
                  <a:pt x="4955133" y="4731520"/>
                </a:cubicBezTo>
                <a:cubicBezTo>
                  <a:pt x="4955133" y="4726913"/>
                  <a:pt x="4950527" y="4726914"/>
                  <a:pt x="4945921" y="4731520"/>
                </a:cubicBezTo>
                <a:cubicBezTo>
                  <a:pt x="4922893" y="4759154"/>
                  <a:pt x="4904470" y="4782183"/>
                  <a:pt x="4876835" y="4805211"/>
                </a:cubicBezTo>
                <a:cubicBezTo>
                  <a:pt x="4881441" y="4814422"/>
                  <a:pt x="4858413" y="4823634"/>
                  <a:pt x="4849201" y="4832845"/>
                </a:cubicBezTo>
                <a:cubicBezTo>
                  <a:pt x="4844595" y="4837451"/>
                  <a:pt x="4849201" y="4842057"/>
                  <a:pt x="4839989" y="4846662"/>
                </a:cubicBezTo>
                <a:cubicBezTo>
                  <a:pt x="4839989" y="4851268"/>
                  <a:pt x="4826172" y="4855874"/>
                  <a:pt x="4816961" y="4865085"/>
                </a:cubicBezTo>
                <a:cubicBezTo>
                  <a:pt x="4803144" y="4878902"/>
                  <a:pt x="4789327" y="4897324"/>
                  <a:pt x="4775509" y="4911141"/>
                </a:cubicBezTo>
                <a:cubicBezTo>
                  <a:pt x="4757086" y="4929565"/>
                  <a:pt x="4757086" y="4934170"/>
                  <a:pt x="4734058" y="4952593"/>
                </a:cubicBezTo>
                <a:cubicBezTo>
                  <a:pt x="4692606" y="4998650"/>
                  <a:pt x="4628126" y="5040101"/>
                  <a:pt x="4609703" y="5063130"/>
                </a:cubicBezTo>
                <a:cubicBezTo>
                  <a:pt x="4595886" y="5063130"/>
                  <a:pt x="4582069" y="5086157"/>
                  <a:pt x="4572858" y="5095370"/>
                </a:cubicBezTo>
                <a:cubicBezTo>
                  <a:pt x="4577463" y="5086158"/>
                  <a:pt x="4572858" y="5090764"/>
                  <a:pt x="4568252" y="5090764"/>
                </a:cubicBezTo>
                <a:cubicBezTo>
                  <a:pt x="4536012" y="5123004"/>
                  <a:pt x="4485349" y="5141426"/>
                  <a:pt x="4434686" y="5182878"/>
                </a:cubicBezTo>
                <a:cubicBezTo>
                  <a:pt x="4416264" y="5201301"/>
                  <a:pt x="4430080" y="5192089"/>
                  <a:pt x="4402447" y="5205906"/>
                </a:cubicBezTo>
                <a:cubicBezTo>
                  <a:pt x="4384023" y="5215118"/>
                  <a:pt x="4370207" y="5228935"/>
                  <a:pt x="4351783" y="5238146"/>
                </a:cubicBezTo>
                <a:cubicBezTo>
                  <a:pt x="4287303" y="5274991"/>
                  <a:pt x="4222822" y="5307232"/>
                  <a:pt x="4167554" y="5334866"/>
                </a:cubicBezTo>
                <a:cubicBezTo>
                  <a:pt x="4144525" y="5348683"/>
                  <a:pt x="4126102" y="5353289"/>
                  <a:pt x="4112285" y="5367106"/>
                </a:cubicBezTo>
                <a:cubicBezTo>
                  <a:pt x="4107679" y="5367105"/>
                  <a:pt x="4107679" y="5367105"/>
                  <a:pt x="4103074" y="5367106"/>
                </a:cubicBezTo>
                <a:cubicBezTo>
                  <a:pt x="4098468" y="5367106"/>
                  <a:pt x="4084651" y="5367106"/>
                  <a:pt x="4061622" y="5380923"/>
                </a:cubicBezTo>
                <a:cubicBezTo>
                  <a:pt x="4052411" y="5385528"/>
                  <a:pt x="4038593" y="5394740"/>
                  <a:pt x="4029382" y="5399345"/>
                </a:cubicBezTo>
                <a:cubicBezTo>
                  <a:pt x="3987930" y="5413163"/>
                  <a:pt x="3937268" y="5426980"/>
                  <a:pt x="3923451" y="5440797"/>
                </a:cubicBezTo>
                <a:cubicBezTo>
                  <a:pt x="3932662" y="5426979"/>
                  <a:pt x="3877393" y="5454614"/>
                  <a:pt x="3863576" y="5463824"/>
                </a:cubicBezTo>
                <a:cubicBezTo>
                  <a:pt x="3845153" y="5459219"/>
                  <a:pt x="3812913" y="5482248"/>
                  <a:pt x="3776067" y="5486853"/>
                </a:cubicBezTo>
                <a:cubicBezTo>
                  <a:pt x="3771461" y="5486854"/>
                  <a:pt x="3776067" y="5496065"/>
                  <a:pt x="3762250" y="5496065"/>
                </a:cubicBezTo>
                <a:cubicBezTo>
                  <a:pt x="3753039" y="5491459"/>
                  <a:pt x="3720799" y="5500671"/>
                  <a:pt x="3725404" y="5505276"/>
                </a:cubicBezTo>
                <a:cubicBezTo>
                  <a:pt x="3711587" y="5496065"/>
                  <a:pt x="3683953" y="5514488"/>
                  <a:pt x="3674741" y="5509882"/>
                </a:cubicBezTo>
                <a:cubicBezTo>
                  <a:pt x="3674741" y="5519093"/>
                  <a:pt x="3670136" y="5523698"/>
                  <a:pt x="3665530" y="5528305"/>
                </a:cubicBezTo>
                <a:cubicBezTo>
                  <a:pt x="3656318" y="5532911"/>
                  <a:pt x="3651713" y="5532911"/>
                  <a:pt x="3642501" y="5537515"/>
                </a:cubicBezTo>
                <a:cubicBezTo>
                  <a:pt x="3610261" y="5546728"/>
                  <a:pt x="3568810" y="5551333"/>
                  <a:pt x="3531964" y="5555939"/>
                </a:cubicBezTo>
                <a:cubicBezTo>
                  <a:pt x="3522752" y="5555939"/>
                  <a:pt x="3513541" y="5551333"/>
                  <a:pt x="3513541" y="5551333"/>
                </a:cubicBezTo>
                <a:cubicBezTo>
                  <a:pt x="3508935" y="5555939"/>
                  <a:pt x="3504329" y="5555939"/>
                  <a:pt x="3499724" y="5560545"/>
                </a:cubicBezTo>
                <a:cubicBezTo>
                  <a:pt x="3495118" y="5560545"/>
                  <a:pt x="3495118" y="5560545"/>
                  <a:pt x="3495118" y="5560545"/>
                </a:cubicBezTo>
                <a:cubicBezTo>
                  <a:pt x="3462878" y="5551333"/>
                  <a:pt x="3416821" y="5565150"/>
                  <a:pt x="3379975" y="5574362"/>
                </a:cubicBezTo>
                <a:cubicBezTo>
                  <a:pt x="3379975" y="5569755"/>
                  <a:pt x="3379975" y="5569755"/>
                  <a:pt x="3379975" y="5569755"/>
                </a:cubicBezTo>
                <a:cubicBezTo>
                  <a:pt x="3366158" y="5565150"/>
                  <a:pt x="3361552" y="5583573"/>
                  <a:pt x="3356946" y="5569756"/>
                </a:cubicBezTo>
                <a:cubicBezTo>
                  <a:pt x="3333918" y="5569756"/>
                  <a:pt x="3347735" y="5578967"/>
                  <a:pt x="3329312" y="5578967"/>
                </a:cubicBezTo>
                <a:cubicBezTo>
                  <a:pt x="3329312" y="5574362"/>
                  <a:pt x="3320101" y="5574362"/>
                  <a:pt x="3315495" y="5569756"/>
                </a:cubicBezTo>
                <a:cubicBezTo>
                  <a:pt x="3297072" y="5578967"/>
                  <a:pt x="3278649" y="5578967"/>
                  <a:pt x="3255620" y="5574362"/>
                </a:cubicBezTo>
                <a:cubicBezTo>
                  <a:pt x="3246409" y="5588179"/>
                  <a:pt x="3218775" y="5578967"/>
                  <a:pt x="3209563" y="5583573"/>
                </a:cubicBezTo>
                <a:cubicBezTo>
                  <a:pt x="3209564" y="5578967"/>
                  <a:pt x="3204957" y="5578967"/>
                  <a:pt x="3204957" y="5578967"/>
                </a:cubicBezTo>
                <a:cubicBezTo>
                  <a:pt x="3177323" y="5588179"/>
                  <a:pt x="3154294" y="5583573"/>
                  <a:pt x="3131266" y="5583573"/>
                </a:cubicBezTo>
                <a:lnTo>
                  <a:pt x="3122176" y="5583573"/>
                </a:lnTo>
                <a:lnTo>
                  <a:pt x="3072847" y="5585832"/>
                </a:lnTo>
                <a:lnTo>
                  <a:pt x="3062180" y="5588179"/>
                </a:lnTo>
                <a:lnTo>
                  <a:pt x="3065288" y="5586179"/>
                </a:lnTo>
                <a:lnTo>
                  <a:pt x="3001837" y="5589085"/>
                </a:lnTo>
                <a:cubicBezTo>
                  <a:pt x="2840375" y="5592138"/>
                  <a:pt x="2677977" y="5582257"/>
                  <a:pt x="2514861" y="5559930"/>
                </a:cubicBezTo>
                <a:cubicBezTo>
                  <a:pt x="2384509" y="5542375"/>
                  <a:pt x="2257185" y="5514172"/>
                  <a:pt x="2133989" y="5473661"/>
                </a:cubicBezTo>
                <a:lnTo>
                  <a:pt x="2031916" y="5434193"/>
                </a:lnTo>
                <a:lnTo>
                  <a:pt x="2081737" y="5455765"/>
                </a:lnTo>
                <a:cubicBezTo>
                  <a:pt x="2099584" y="5462674"/>
                  <a:pt x="2115704" y="5468431"/>
                  <a:pt x="2127218" y="5473037"/>
                </a:cubicBezTo>
                <a:cubicBezTo>
                  <a:pt x="2191697" y="5496065"/>
                  <a:pt x="2242361" y="5523699"/>
                  <a:pt x="2293024" y="5542122"/>
                </a:cubicBezTo>
                <a:cubicBezTo>
                  <a:pt x="2329870" y="5551333"/>
                  <a:pt x="2380533" y="5565150"/>
                  <a:pt x="2421984" y="5574362"/>
                </a:cubicBezTo>
                <a:cubicBezTo>
                  <a:pt x="2445013" y="5588179"/>
                  <a:pt x="2477253" y="5592785"/>
                  <a:pt x="2509493" y="5597390"/>
                </a:cubicBezTo>
                <a:cubicBezTo>
                  <a:pt x="2523310" y="5611207"/>
                  <a:pt x="2569368" y="5620419"/>
                  <a:pt x="2615425" y="5629630"/>
                </a:cubicBezTo>
                <a:cubicBezTo>
                  <a:pt x="2661482" y="5638841"/>
                  <a:pt x="2707539" y="5648053"/>
                  <a:pt x="2721356" y="5661870"/>
                </a:cubicBezTo>
                <a:cubicBezTo>
                  <a:pt x="2735174" y="5661870"/>
                  <a:pt x="2758202" y="5666476"/>
                  <a:pt x="2762809" y="5671081"/>
                </a:cubicBezTo>
                <a:cubicBezTo>
                  <a:pt x="2776625" y="5661870"/>
                  <a:pt x="2827289" y="5671081"/>
                  <a:pt x="2831894" y="5680293"/>
                </a:cubicBezTo>
                <a:cubicBezTo>
                  <a:pt x="2836500" y="5680293"/>
                  <a:pt x="2845711" y="5680293"/>
                  <a:pt x="2850317" y="5680292"/>
                </a:cubicBezTo>
                <a:cubicBezTo>
                  <a:pt x="2850317" y="5694110"/>
                  <a:pt x="2891768" y="5684897"/>
                  <a:pt x="2924008" y="5694110"/>
                </a:cubicBezTo>
                <a:cubicBezTo>
                  <a:pt x="2928614" y="5694110"/>
                  <a:pt x="2928614" y="5694110"/>
                  <a:pt x="2928614" y="5694110"/>
                </a:cubicBezTo>
                <a:cubicBezTo>
                  <a:pt x="2928614" y="5694110"/>
                  <a:pt x="2928614" y="5698715"/>
                  <a:pt x="2928614" y="5698715"/>
                </a:cubicBezTo>
                <a:cubicBezTo>
                  <a:pt x="2933220" y="5698715"/>
                  <a:pt x="2933220" y="5698715"/>
                  <a:pt x="2937825" y="5698715"/>
                </a:cubicBezTo>
                <a:cubicBezTo>
                  <a:pt x="2937825" y="5698715"/>
                  <a:pt x="2937825" y="5698715"/>
                  <a:pt x="2937825" y="5694109"/>
                </a:cubicBezTo>
                <a:cubicBezTo>
                  <a:pt x="2937825" y="5694109"/>
                  <a:pt x="2933220" y="5694110"/>
                  <a:pt x="2933220" y="5694110"/>
                </a:cubicBezTo>
                <a:cubicBezTo>
                  <a:pt x="2942431" y="5694110"/>
                  <a:pt x="2956248" y="5694110"/>
                  <a:pt x="2956248" y="5689504"/>
                </a:cubicBezTo>
                <a:cubicBezTo>
                  <a:pt x="3034546" y="5698715"/>
                  <a:pt x="3112843" y="5703321"/>
                  <a:pt x="3195746" y="5698714"/>
                </a:cubicBezTo>
                <a:cubicBezTo>
                  <a:pt x="3227986" y="5694110"/>
                  <a:pt x="3251015" y="5694110"/>
                  <a:pt x="3287860" y="5694110"/>
                </a:cubicBezTo>
                <a:cubicBezTo>
                  <a:pt x="3329312" y="5689504"/>
                  <a:pt x="3389186" y="5680292"/>
                  <a:pt x="3444455" y="5675687"/>
                </a:cubicBezTo>
                <a:cubicBezTo>
                  <a:pt x="3504328" y="5666476"/>
                  <a:pt x="3559598" y="5657263"/>
                  <a:pt x="3605655" y="5648053"/>
                </a:cubicBezTo>
                <a:cubicBezTo>
                  <a:pt x="3642502" y="5643446"/>
                  <a:pt x="3660924" y="5638841"/>
                  <a:pt x="3702376" y="5629630"/>
                </a:cubicBezTo>
                <a:cubicBezTo>
                  <a:pt x="3711587" y="5625024"/>
                  <a:pt x="3725404" y="5625024"/>
                  <a:pt x="3734617" y="5625024"/>
                </a:cubicBezTo>
                <a:cubicBezTo>
                  <a:pt x="3757644" y="5620419"/>
                  <a:pt x="3776067" y="5606602"/>
                  <a:pt x="3799096" y="5606602"/>
                </a:cubicBezTo>
                <a:cubicBezTo>
                  <a:pt x="3799096" y="5606602"/>
                  <a:pt x="3799096" y="5611207"/>
                  <a:pt x="3799096" y="5611207"/>
                </a:cubicBezTo>
                <a:cubicBezTo>
                  <a:pt x="3794490" y="5611207"/>
                  <a:pt x="3799096" y="5615813"/>
                  <a:pt x="3803702" y="5611207"/>
                </a:cubicBezTo>
                <a:cubicBezTo>
                  <a:pt x="3808308" y="5611207"/>
                  <a:pt x="3812913" y="5611207"/>
                  <a:pt x="3812913" y="5611207"/>
                </a:cubicBezTo>
                <a:cubicBezTo>
                  <a:pt x="3812913" y="5606602"/>
                  <a:pt x="3817519" y="5606602"/>
                  <a:pt x="3817519" y="5606602"/>
                </a:cubicBezTo>
                <a:cubicBezTo>
                  <a:pt x="3817519" y="5611206"/>
                  <a:pt x="3822125" y="5611207"/>
                  <a:pt x="3826730" y="5611207"/>
                </a:cubicBezTo>
                <a:cubicBezTo>
                  <a:pt x="3831336" y="5606602"/>
                  <a:pt x="3826730" y="5606602"/>
                  <a:pt x="3826730" y="5601996"/>
                </a:cubicBezTo>
                <a:cubicBezTo>
                  <a:pt x="3826730" y="5601996"/>
                  <a:pt x="3831336" y="5601996"/>
                  <a:pt x="3831336" y="5601996"/>
                </a:cubicBezTo>
                <a:cubicBezTo>
                  <a:pt x="3835942" y="5601996"/>
                  <a:pt x="3840547" y="5597390"/>
                  <a:pt x="3840547" y="5597390"/>
                </a:cubicBezTo>
                <a:cubicBezTo>
                  <a:pt x="3840547" y="5592785"/>
                  <a:pt x="3835942" y="5592785"/>
                  <a:pt x="3831336" y="5592785"/>
                </a:cubicBezTo>
                <a:cubicBezTo>
                  <a:pt x="3831336" y="5597390"/>
                  <a:pt x="3831336" y="5597390"/>
                  <a:pt x="3831336" y="5597390"/>
                </a:cubicBezTo>
                <a:cubicBezTo>
                  <a:pt x="3826730" y="5592785"/>
                  <a:pt x="3826730" y="5592785"/>
                  <a:pt x="3826730" y="5592785"/>
                </a:cubicBezTo>
                <a:cubicBezTo>
                  <a:pt x="3863577" y="5588179"/>
                  <a:pt x="3918845" y="5574362"/>
                  <a:pt x="3941873" y="5555939"/>
                </a:cubicBezTo>
                <a:cubicBezTo>
                  <a:pt x="3983325" y="5546728"/>
                  <a:pt x="4043200" y="5523699"/>
                  <a:pt x="4116891" y="5491458"/>
                </a:cubicBezTo>
                <a:cubicBezTo>
                  <a:pt x="4116891" y="5496065"/>
                  <a:pt x="4116891" y="5496065"/>
                  <a:pt x="4116891" y="5496065"/>
                </a:cubicBezTo>
                <a:cubicBezTo>
                  <a:pt x="4116891" y="5496065"/>
                  <a:pt x="4112285" y="5496065"/>
                  <a:pt x="4112285" y="5496065"/>
                </a:cubicBezTo>
                <a:cubicBezTo>
                  <a:pt x="4107679" y="5500671"/>
                  <a:pt x="4103074" y="5500671"/>
                  <a:pt x="4107679" y="5505276"/>
                </a:cubicBezTo>
                <a:cubicBezTo>
                  <a:pt x="4107679" y="5505276"/>
                  <a:pt x="4112285" y="5505276"/>
                  <a:pt x="4116891" y="5500671"/>
                </a:cubicBezTo>
                <a:cubicBezTo>
                  <a:pt x="4121496" y="5500671"/>
                  <a:pt x="4121496" y="5500671"/>
                  <a:pt x="4126102" y="5496065"/>
                </a:cubicBezTo>
                <a:cubicBezTo>
                  <a:pt x="4126102" y="5500671"/>
                  <a:pt x="4130708" y="5500671"/>
                  <a:pt x="4139919" y="5500671"/>
                </a:cubicBezTo>
                <a:cubicBezTo>
                  <a:pt x="4139919" y="5498368"/>
                  <a:pt x="4139919" y="5496064"/>
                  <a:pt x="4138768" y="5494913"/>
                </a:cubicBezTo>
                <a:lnTo>
                  <a:pt x="4136082" y="5495297"/>
                </a:lnTo>
                <a:lnTo>
                  <a:pt x="4144525" y="5486853"/>
                </a:lnTo>
                <a:cubicBezTo>
                  <a:pt x="4139919" y="5486854"/>
                  <a:pt x="4135314" y="5486854"/>
                  <a:pt x="4130708" y="5486854"/>
                </a:cubicBezTo>
                <a:cubicBezTo>
                  <a:pt x="4144526" y="5473037"/>
                  <a:pt x="4153738" y="5463825"/>
                  <a:pt x="4176765" y="5454614"/>
                </a:cubicBezTo>
                <a:cubicBezTo>
                  <a:pt x="4172159" y="5459219"/>
                  <a:pt x="4176765" y="5459219"/>
                  <a:pt x="4181371" y="5459219"/>
                </a:cubicBezTo>
                <a:cubicBezTo>
                  <a:pt x="4204399" y="5450008"/>
                  <a:pt x="4227428" y="5426980"/>
                  <a:pt x="4241245" y="5422374"/>
                </a:cubicBezTo>
                <a:cubicBezTo>
                  <a:pt x="4241245" y="5422374"/>
                  <a:pt x="4241245" y="5426980"/>
                  <a:pt x="4236640" y="5426980"/>
                </a:cubicBezTo>
                <a:cubicBezTo>
                  <a:pt x="4268881" y="5413163"/>
                  <a:pt x="4291908" y="5390134"/>
                  <a:pt x="4305725" y="5394740"/>
                </a:cubicBezTo>
                <a:cubicBezTo>
                  <a:pt x="4301120" y="5394740"/>
                  <a:pt x="4305725" y="5390133"/>
                  <a:pt x="4310331" y="5390134"/>
                </a:cubicBezTo>
                <a:cubicBezTo>
                  <a:pt x="4319543" y="5376316"/>
                  <a:pt x="4296514" y="5390134"/>
                  <a:pt x="4291908" y="5390134"/>
                </a:cubicBezTo>
                <a:cubicBezTo>
                  <a:pt x="4319543" y="5376316"/>
                  <a:pt x="4328754" y="5376317"/>
                  <a:pt x="4337965" y="5362500"/>
                </a:cubicBezTo>
                <a:cubicBezTo>
                  <a:pt x="4342572" y="5367106"/>
                  <a:pt x="4333360" y="5376317"/>
                  <a:pt x="4347177" y="5367106"/>
                </a:cubicBezTo>
                <a:cubicBezTo>
                  <a:pt x="4351784" y="5357894"/>
                  <a:pt x="4347177" y="5362500"/>
                  <a:pt x="4356388" y="5353289"/>
                </a:cubicBezTo>
                <a:cubicBezTo>
                  <a:pt x="4356389" y="5348683"/>
                  <a:pt x="4360994" y="5348683"/>
                  <a:pt x="4360994" y="5348683"/>
                </a:cubicBezTo>
                <a:cubicBezTo>
                  <a:pt x="4365600" y="5344077"/>
                  <a:pt x="4370206" y="5344077"/>
                  <a:pt x="4370206" y="5339471"/>
                </a:cubicBezTo>
                <a:cubicBezTo>
                  <a:pt x="4370206" y="5334866"/>
                  <a:pt x="4365600" y="5334865"/>
                  <a:pt x="4360994" y="5339471"/>
                </a:cubicBezTo>
                <a:cubicBezTo>
                  <a:pt x="4360994" y="5339471"/>
                  <a:pt x="4360994" y="5339471"/>
                  <a:pt x="4356388" y="5339471"/>
                </a:cubicBezTo>
                <a:cubicBezTo>
                  <a:pt x="4397840" y="5316443"/>
                  <a:pt x="4407051" y="5302626"/>
                  <a:pt x="4457714" y="5270386"/>
                </a:cubicBezTo>
                <a:cubicBezTo>
                  <a:pt x="4476137" y="5279597"/>
                  <a:pt x="4462320" y="5265780"/>
                  <a:pt x="4494560" y="5261175"/>
                </a:cubicBezTo>
                <a:cubicBezTo>
                  <a:pt x="4494560" y="5265780"/>
                  <a:pt x="4494560" y="5265780"/>
                  <a:pt x="4494560" y="5265780"/>
                </a:cubicBezTo>
                <a:cubicBezTo>
                  <a:pt x="4489954" y="5270386"/>
                  <a:pt x="4494561" y="5270386"/>
                  <a:pt x="4499167" y="5265780"/>
                </a:cubicBezTo>
                <a:cubicBezTo>
                  <a:pt x="4503772" y="5265780"/>
                  <a:pt x="4508377" y="5261175"/>
                  <a:pt x="4508377" y="5256569"/>
                </a:cubicBezTo>
                <a:cubicBezTo>
                  <a:pt x="4512983" y="5251963"/>
                  <a:pt x="4512983" y="5251963"/>
                  <a:pt x="4512983" y="5251963"/>
                </a:cubicBezTo>
                <a:cubicBezTo>
                  <a:pt x="4522194" y="5247358"/>
                  <a:pt x="4522194" y="5242752"/>
                  <a:pt x="4517589" y="5238146"/>
                </a:cubicBezTo>
                <a:cubicBezTo>
                  <a:pt x="4526800" y="5238145"/>
                  <a:pt x="4531406" y="5228934"/>
                  <a:pt x="4536012" y="5224329"/>
                </a:cubicBezTo>
                <a:cubicBezTo>
                  <a:pt x="4526800" y="5228935"/>
                  <a:pt x="4517589" y="5233540"/>
                  <a:pt x="4508377" y="5238146"/>
                </a:cubicBezTo>
                <a:cubicBezTo>
                  <a:pt x="4508377" y="5242752"/>
                  <a:pt x="4508377" y="5247358"/>
                  <a:pt x="4508377" y="5247358"/>
                </a:cubicBezTo>
                <a:cubicBezTo>
                  <a:pt x="4508377" y="5247358"/>
                  <a:pt x="4503772" y="5247357"/>
                  <a:pt x="4503772" y="5251963"/>
                </a:cubicBezTo>
                <a:cubicBezTo>
                  <a:pt x="4503772" y="5251963"/>
                  <a:pt x="4499166" y="5251963"/>
                  <a:pt x="4499166" y="5251963"/>
                </a:cubicBezTo>
                <a:cubicBezTo>
                  <a:pt x="4494560" y="5251962"/>
                  <a:pt x="4494560" y="5256569"/>
                  <a:pt x="4494560" y="5261175"/>
                </a:cubicBezTo>
                <a:cubicBezTo>
                  <a:pt x="4471531" y="5251963"/>
                  <a:pt x="4443897" y="5256569"/>
                  <a:pt x="4411657" y="5288809"/>
                </a:cubicBezTo>
                <a:cubicBezTo>
                  <a:pt x="4407051" y="5288809"/>
                  <a:pt x="4402446" y="5293415"/>
                  <a:pt x="4402446" y="5288809"/>
                </a:cubicBezTo>
                <a:cubicBezTo>
                  <a:pt x="4407051" y="5288809"/>
                  <a:pt x="4407052" y="5284203"/>
                  <a:pt x="4402446" y="5284203"/>
                </a:cubicBezTo>
                <a:cubicBezTo>
                  <a:pt x="4402446" y="5284203"/>
                  <a:pt x="4402446" y="5284203"/>
                  <a:pt x="4397840" y="5288809"/>
                </a:cubicBezTo>
                <a:cubicBezTo>
                  <a:pt x="4397840" y="5288809"/>
                  <a:pt x="4393234" y="5288809"/>
                  <a:pt x="4393234" y="5288809"/>
                </a:cubicBezTo>
                <a:cubicBezTo>
                  <a:pt x="4404749" y="5274991"/>
                  <a:pt x="4416263" y="5264629"/>
                  <a:pt x="4430080" y="5255992"/>
                </a:cubicBezTo>
                <a:lnTo>
                  <a:pt x="4476137" y="5235582"/>
                </a:lnTo>
                <a:lnTo>
                  <a:pt x="4476137" y="5238146"/>
                </a:lnTo>
                <a:cubicBezTo>
                  <a:pt x="4480744" y="5238146"/>
                  <a:pt x="4480744" y="5238146"/>
                  <a:pt x="4480743" y="5233540"/>
                </a:cubicBezTo>
                <a:cubicBezTo>
                  <a:pt x="4489954" y="5233540"/>
                  <a:pt x="4489954" y="5228935"/>
                  <a:pt x="4499166" y="5224329"/>
                </a:cubicBezTo>
                <a:cubicBezTo>
                  <a:pt x="4499166" y="5224329"/>
                  <a:pt x="4499167" y="5228935"/>
                  <a:pt x="4494560" y="5228935"/>
                </a:cubicBezTo>
                <a:cubicBezTo>
                  <a:pt x="4494560" y="5228935"/>
                  <a:pt x="4499167" y="5228935"/>
                  <a:pt x="4499167" y="5228935"/>
                </a:cubicBezTo>
                <a:cubicBezTo>
                  <a:pt x="4499167" y="5228935"/>
                  <a:pt x="4503773" y="5224329"/>
                  <a:pt x="4503773" y="5224329"/>
                </a:cubicBezTo>
                <a:cubicBezTo>
                  <a:pt x="4531406" y="5210512"/>
                  <a:pt x="4554434" y="5210512"/>
                  <a:pt x="4577463" y="5187484"/>
                </a:cubicBezTo>
                <a:cubicBezTo>
                  <a:pt x="4568252" y="5196695"/>
                  <a:pt x="4577463" y="5192089"/>
                  <a:pt x="4586675" y="5192089"/>
                </a:cubicBezTo>
                <a:cubicBezTo>
                  <a:pt x="4572858" y="5205906"/>
                  <a:pt x="4559040" y="5205906"/>
                  <a:pt x="4563647" y="5215118"/>
                </a:cubicBezTo>
                <a:cubicBezTo>
                  <a:pt x="4591280" y="5192089"/>
                  <a:pt x="4609703" y="5178272"/>
                  <a:pt x="4651155" y="5155244"/>
                </a:cubicBezTo>
                <a:cubicBezTo>
                  <a:pt x="4651155" y="5159849"/>
                  <a:pt x="4655761" y="5155244"/>
                  <a:pt x="4660366" y="5155244"/>
                </a:cubicBezTo>
                <a:cubicBezTo>
                  <a:pt x="4664973" y="5150638"/>
                  <a:pt x="4669578" y="5146032"/>
                  <a:pt x="4664972" y="5146032"/>
                </a:cubicBezTo>
                <a:cubicBezTo>
                  <a:pt x="4674183" y="5141427"/>
                  <a:pt x="4678790" y="5132215"/>
                  <a:pt x="4688001" y="5118398"/>
                </a:cubicBezTo>
                <a:cubicBezTo>
                  <a:pt x="4692606" y="5123004"/>
                  <a:pt x="4683395" y="5132215"/>
                  <a:pt x="4692607" y="5127610"/>
                </a:cubicBezTo>
                <a:cubicBezTo>
                  <a:pt x="4692606" y="5123004"/>
                  <a:pt x="4701818" y="5118398"/>
                  <a:pt x="4701818" y="5113792"/>
                </a:cubicBezTo>
                <a:cubicBezTo>
                  <a:pt x="4701818" y="5113792"/>
                  <a:pt x="4706425" y="5113792"/>
                  <a:pt x="4706424" y="5109187"/>
                </a:cubicBezTo>
                <a:cubicBezTo>
                  <a:pt x="4711029" y="5109187"/>
                  <a:pt x="4711029" y="5109187"/>
                  <a:pt x="4711029" y="5109187"/>
                </a:cubicBezTo>
                <a:cubicBezTo>
                  <a:pt x="4711030" y="5104581"/>
                  <a:pt x="4711030" y="5104581"/>
                  <a:pt x="4711030" y="5104581"/>
                </a:cubicBezTo>
                <a:cubicBezTo>
                  <a:pt x="4706424" y="5109187"/>
                  <a:pt x="4706424" y="5109187"/>
                  <a:pt x="4706424" y="5109187"/>
                </a:cubicBezTo>
                <a:cubicBezTo>
                  <a:pt x="4701818" y="5109187"/>
                  <a:pt x="4701818" y="5109187"/>
                  <a:pt x="4701818" y="5109187"/>
                </a:cubicBezTo>
                <a:cubicBezTo>
                  <a:pt x="4720241" y="5095370"/>
                  <a:pt x="4720241" y="5095370"/>
                  <a:pt x="4720241" y="5095370"/>
                </a:cubicBezTo>
                <a:cubicBezTo>
                  <a:pt x="4715635" y="5099975"/>
                  <a:pt x="4715635" y="5104581"/>
                  <a:pt x="4720241" y="5099975"/>
                </a:cubicBezTo>
                <a:cubicBezTo>
                  <a:pt x="4761692" y="5063130"/>
                  <a:pt x="4793932" y="5012467"/>
                  <a:pt x="4830779" y="4966410"/>
                </a:cubicBezTo>
                <a:cubicBezTo>
                  <a:pt x="4863018" y="4915748"/>
                  <a:pt x="4895258" y="4869691"/>
                  <a:pt x="4927498" y="4823634"/>
                </a:cubicBezTo>
                <a:cubicBezTo>
                  <a:pt x="4936711" y="4823634"/>
                  <a:pt x="4936710" y="4828240"/>
                  <a:pt x="4936710" y="4837451"/>
                </a:cubicBezTo>
                <a:cubicBezTo>
                  <a:pt x="4959738" y="4795999"/>
                  <a:pt x="4978162" y="4768366"/>
                  <a:pt x="4991978" y="4736126"/>
                </a:cubicBezTo>
                <a:cubicBezTo>
                  <a:pt x="5010401" y="4703885"/>
                  <a:pt x="5024218" y="4671646"/>
                  <a:pt x="5051853" y="4630195"/>
                </a:cubicBezTo>
                <a:cubicBezTo>
                  <a:pt x="5047247" y="4634800"/>
                  <a:pt x="5047247" y="4634800"/>
                  <a:pt x="5051853" y="4634799"/>
                </a:cubicBezTo>
                <a:cubicBezTo>
                  <a:pt x="5051853" y="4634799"/>
                  <a:pt x="5056460" y="4634800"/>
                  <a:pt x="5061064" y="4630195"/>
                </a:cubicBezTo>
                <a:cubicBezTo>
                  <a:pt x="5065670" y="4630194"/>
                  <a:pt x="5065670" y="4630194"/>
                  <a:pt x="5065670" y="4630194"/>
                </a:cubicBezTo>
                <a:cubicBezTo>
                  <a:pt x="5070276" y="4620983"/>
                  <a:pt x="5079487" y="4611772"/>
                  <a:pt x="5074881" y="4607166"/>
                </a:cubicBezTo>
                <a:cubicBezTo>
                  <a:pt x="5079487" y="4607166"/>
                  <a:pt x="5084093" y="4602561"/>
                  <a:pt x="5084093" y="4597955"/>
                </a:cubicBezTo>
                <a:cubicBezTo>
                  <a:pt x="5088699" y="4593349"/>
                  <a:pt x="5084093" y="4593348"/>
                  <a:pt x="5084093" y="4593348"/>
                </a:cubicBezTo>
                <a:cubicBezTo>
                  <a:pt x="5079487" y="4593349"/>
                  <a:pt x="5079487" y="4593349"/>
                  <a:pt x="5079487" y="4593349"/>
                </a:cubicBezTo>
                <a:cubicBezTo>
                  <a:pt x="5097910" y="4570321"/>
                  <a:pt x="5097910" y="4556504"/>
                  <a:pt x="5116333" y="4533475"/>
                </a:cubicBezTo>
                <a:cubicBezTo>
                  <a:pt x="5102516" y="4533475"/>
                  <a:pt x="5116333" y="4524264"/>
                  <a:pt x="5116333" y="4519658"/>
                </a:cubicBezTo>
                <a:close/>
                <a:moveTo>
                  <a:pt x="5237163" y="4192915"/>
                </a:moveTo>
                <a:lnTo>
                  <a:pt x="5237233" y="4193230"/>
                </a:lnTo>
                <a:cubicBezTo>
                  <a:pt x="5236082" y="4196108"/>
                  <a:pt x="5233779" y="4199562"/>
                  <a:pt x="5231476" y="4201864"/>
                </a:cubicBezTo>
                <a:close/>
                <a:moveTo>
                  <a:pt x="5342014" y="4155808"/>
                </a:moveTo>
                <a:cubicBezTo>
                  <a:pt x="5346619" y="4160413"/>
                  <a:pt x="5342013" y="4165020"/>
                  <a:pt x="5337408" y="4160414"/>
                </a:cubicBezTo>
                <a:cubicBezTo>
                  <a:pt x="5342013" y="4160414"/>
                  <a:pt x="5342013" y="4160414"/>
                  <a:pt x="5342014" y="4155808"/>
                </a:cubicBezTo>
                <a:close/>
                <a:moveTo>
                  <a:pt x="5306843" y="4097190"/>
                </a:moveTo>
                <a:lnTo>
                  <a:pt x="5305168" y="4100540"/>
                </a:lnTo>
                <a:cubicBezTo>
                  <a:pt x="5305168" y="4105145"/>
                  <a:pt x="5305168" y="4105145"/>
                  <a:pt x="5305168" y="4105145"/>
                </a:cubicBezTo>
                <a:cubicBezTo>
                  <a:pt x="5305168" y="4105145"/>
                  <a:pt x="5305168" y="4105145"/>
                  <a:pt x="5300562" y="4109751"/>
                </a:cubicBezTo>
                <a:cubicBezTo>
                  <a:pt x="5300562" y="4105146"/>
                  <a:pt x="5305168" y="4100540"/>
                  <a:pt x="5300562" y="4100539"/>
                </a:cubicBezTo>
                <a:close/>
                <a:moveTo>
                  <a:pt x="5312515" y="4088587"/>
                </a:moveTo>
                <a:lnTo>
                  <a:pt x="5308118" y="4096510"/>
                </a:lnTo>
                <a:lnTo>
                  <a:pt x="5306843" y="4097190"/>
                </a:lnTo>
                <a:lnTo>
                  <a:pt x="5309774" y="4091329"/>
                </a:lnTo>
                <a:close/>
                <a:moveTo>
                  <a:pt x="5319784" y="4072905"/>
                </a:moveTo>
                <a:lnTo>
                  <a:pt x="5323591" y="4072906"/>
                </a:lnTo>
                <a:cubicBezTo>
                  <a:pt x="5318986" y="4077512"/>
                  <a:pt x="5314379" y="4082116"/>
                  <a:pt x="5314379" y="4086723"/>
                </a:cubicBezTo>
                <a:lnTo>
                  <a:pt x="5312515" y="4088587"/>
                </a:lnTo>
                <a:lnTo>
                  <a:pt x="5316106" y="4082116"/>
                </a:lnTo>
                <a:close/>
                <a:moveTo>
                  <a:pt x="5322699" y="4065600"/>
                </a:moveTo>
                <a:lnTo>
                  <a:pt x="5319784" y="4072905"/>
                </a:lnTo>
                <a:lnTo>
                  <a:pt x="5318985" y="4072906"/>
                </a:lnTo>
                <a:close/>
                <a:moveTo>
                  <a:pt x="4981290" y="4036063"/>
                </a:moveTo>
                <a:lnTo>
                  <a:pt x="4971550" y="4040500"/>
                </a:lnTo>
                <a:lnTo>
                  <a:pt x="4967006" y="4053515"/>
                </a:lnTo>
                <a:cubicBezTo>
                  <a:pt x="4967006" y="4049758"/>
                  <a:pt x="4967006" y="4049758"/>
                  <a:pt x="4967006" y="4049758"/>
                </a:cubicBezTo>
                <a:cubicBezTo>
                  <a:pt x="4967006" y="4049758"/>
                  <a:pt x="4963246" y="4053515"/>
                  <a:pt x="4963246" y="4057273"/>
                </a:cubicBezTo>
                <a:cubicBezTo>
                  <a:pt x="4959486" y="4057272"/>
                  <a:pt x="4959486" y="4061029"/>
                  <a:pt x="4959486" y="4061029"/>
                </a:cubicBezTo>
                <a:cubicBezTo>
                  <a:pt x="4940684" y="4098603"/>
                  <a:pt x="4918122" y="4128661"/>
                  <a:pt x="4891800" y="4147448"/>
                </a:cubicBezTo>
                <a:cubicBezTo>
                  <a:pt x="4895560" y="4147447"/>
                  <a:pt x="4895560" y="4143690"/>
                  <a:pt x="4895560" y="4143690"/>
                </a:cubicBezTo>
                <a:cubicBezTo>
                  <a:pt x="4895560" y="4139933"/>
                  <a:pt x="4895560" y="4139933"/>
                  <a:pt x="4891800" y="4139933"/>
                </a:cubicBezTo>
                <a:cubicBezTo>
                  <a:pt x="4891800" y="4139933"/>
                  <a:pt x="4891800" y="4143690"/>
                  <a:pt x="4891800" y="4143690"/>
                </a:cubicBezTo>
                <a:cubicBezTo>
                  <a:pt x="4891800" y="4143690"/>
                  <a:pt x="4891800" y="4143690"/>
                  <a:pt x="4891800" y="4147448"/>
                </a:cubicBezTo>
                <a:cubicBezTo>
                  <a:pt x="4888039" y="4147448"/>
                  <a:pt x="4888039" y="4151205"/>
                  <a:pt x="4888039" y="4151205"/>
                </a:cubicBezTo>
                <a:cubicBezTo>
                  <a:pt x="4884279" y="4147447"/>
                  <a:pt x="4876758" y="4158719"/>
                  <a:pt x="4869238" y="4169991"/>
                </a:cubicBezTo>
                <a:cubicBezTo>
                  <a:pt x="4872998" y="4173749"/>
                  <a:pt x="4876758" y="4166234"/>
                  <a:pt x="4876758" y="4166234"/>
                </a:cubicBezTo>
                <a:cubicBezTo>
                  <a:pt x="4876758" y="4169991"/>
                  <a:pt x="4876758" y="4169991"/>
                  <a:pt x="4876758" y="4169991"/>
                </a:cubicBezTo>
                <a:cubicBezTo>
                  <a:pt x="4876758" y="4173749"/>
                  <a:pt x="4876758" y="4173749"/>
                  <a:pt x="4876758" y="4173749"/>
                </a:cubicBezTo>
                <a:cubicBezTo>
                  <a:pt x="4876758" y="4173749"/>
                  <a:pt x="4880519" y="4169990"/>
                  <a:pt x="4880519" y="4169990"/>
                </a:cubicBezTo>
                <a:cubicBezTo>
                  <a:pt x="4872998" y="4181263"/>
                  <a:pt x="4876758" y="4181262"/>
                  <a:pt x="4865477" y="4196292"/>
                </a:cubicBezTo>
                <a:cubicBezTo>
                  <a:pt x="4865477" y="4192535"/>
                  <a:pt x="4865477" y="4192535"/>
                  <a:pt x="4865477" y="4192535"/>
                </a:cubicBezTo>
                <a:cubicBezTo>
                  <a:pt x="4865477" y="4192535"/>
                  <a:pt x="4865477" y="4192535"/>
                  <a:pt x="4869238" y="4188778"/>
                </a:cubicBezTo>
                <a:cubicBezTo>
                  <a:pt x="4869238" y="4185021"/>
                  <a:pt x="4869238" y="4185021"/>
                  <a:pt x="4869238" y="4185021"/>
                </a:cubicBezTo>
                <a:cubicBezTo>
                  <a:pt x="4865477" y="4185020"/>
                  <a:pt x="4861717" y="4188778"/>
                  <a:pt x="4861717" y="4192535"/>
                </a:cubicBezTo>
                <a:cubicBezTo>
                  <a:pt x="4861717" y="4192535"/>
                  <a:pt x="4857957" y="4192535"/>
                  <a:pt x="4857957" y="4196292"/>
                </a:cubicBezTo>
                <a:cubicBezTo>
                  <a:pt x="4850436" y="4196292"/>
                  <a:pt x="4839155" y="4207563"/>
                  <a:pt x="4824114" y="4222593"/>
                </a:cubicBezTo>
                <a:cubicBezTo>
                  <a:pt x="4818474" y="4230107"/>
                  <a:pt x="4812833" y="4238562"/>
                  <a:pt x="4808133" y="4246546"/>
                </a:cubicBezTo>
                <a:lnTo>
                  <a:pt x="4803807" y="4255386"/>
                </a:lnTo>
                <a:lnTo>
                  <a:pt x="4803348" y="4274363"/>
                </a:lnTo>
                <a:cubicBezTo>
                  <a:pt x="4800382" y="4284556"/>
                  <a:pt x="4794875" y="4293232"/>
                  <a:pt x="4787261" y="4299991"/>
                </a:cubicBezTo>
                <a:lnTo>
                  <a:pt x="4766361" y="4320748"/>
                </a:lnTo>
                <a:lnTo>
                  <a:pt x="4765297" y="4321963"/>
                </a:lnTo>
                <a:lnTo>
                  <a:pt x="4773039" y="4336389"/>
                </a:lnTo>
                <a:lnTo>
                  <a:pt x="4824114" y="4271438"/>
                </a:lnTo>
                <a:cubicBezTo>
                  <a:pt x="4839155" y="4256408"/>
                  <a:pt x="4861717" y="4230108"/>
                  <a:pt x="4880519" y="4200050"/>
                </a:cubicBezTo>
                <a:cubicBezTo>
                  <a:pt x="4903081" y="4173749"/>
                  <a:pt x="4918122" y="4143689"/>
                  <a:pt x="4925643" y="4124904"/>
                </a:cubicBezTo>
                <a:cubicBezTo>
                  <a:pt x="4940684" y="4106117"/>
                  <a:pt x="4955725" y="4083574"/>
                  <a:pt x="4963246" y="4064787"/>
                </a:cubicBezTo>
                <a:cubicBezTo>
                  <a:pt x="4963246" y="4064787"/>
                  <a:pt x="4967006" y="4064786"/>
                  <a:pt x="4967006" y="4061029"/>
                </a:cubicBezTo>
                <a:cubicBezTo>
                  <a:pt x="4970767" y="4057272"/>
                  <a:pt x="4970767" y="4057272"/>
                  <a:pt x="4970767" y="4053514"/>
                </a:cubicBezTo>
                <a:close/>
                <a:moveTo>
                  <a:pt x="545930" y="4023021"/>
                </a:moveTo>
                <a:lnTo>
                  <a:pt x="598786" y="4152462"/>
                </a:lnTo>
                <a:lnTo>
                  <a:pt x="601360" y="4155129"/>
                </a:lnTo>
                <a:lnTo>
                  <a:pt x="616108" y="4179406"/>
                </a:lnTo>
                <a:lnTo>
                  <a:pt x="609272" y="4164659"/>
                </a:lnTo>
                <a:lnTo>
                  <a:pt x="574734" y="4069724"/>
                </a:lnTo>
                <a:close/>
                <a:moveTo>
                  <a:pt x="4977355" y="4003833"/>
                </a:moveTo>
                <a:lnTo>
                  <a:pt x="4970767" y="4019700"/>
                </a:lnTo>
                <a:lnTo>
                  <a:pt x="4974527" y="4014576"/>
                </a:lnTo>
                <a:lnTo>
                  <a:pt x="4974527" y="4015943"/>
                </a:lnTo>
                <a:cubicBezTo>
                  <a:pt x="4970767" y="4019700"/>
                  <a:pt x="4970767" y="4019700"/>
                  <a:pt x="4970767" y="4023457"/>
                </a:cubicBezTo>
                <a:lnTo>
                  <a:pt x="4973146" y="4023457"/>
                </a:lnTo>
                <a:lnTo>
                  <a:pt x="4975267" y="4013568"/>
                </a:lnTo>
                <a:lnTo>
                  <a:pt x="4974527" y="4014576"/>
                </a:lnTo>
                <a:lnTo>
                  <a:pt x="4974527" y="4012185"/>
                </a:lnTo>
                <a:lnTo>
                  <a:pt x="4975846" y="4010867"/>
                </a:lnTo>
                <a:close/>
                <a:moveTo>
                  <a:pt x="5034971" y="3938593"/>
                </a:moveTo>
                <a:lnTo>
                  <a:pt x="5002699" y="4000558"/>
                </a:lnTo>
                <a:lnTo>
                  <a:pt x="5016361" y="3977900"/>
                </a:lnTo>
                <a:close/>
                <a:moveTo>
                  <a:pt x="5443975" y="3887407"/>
                </a:moveTo>
                <a:lnTo>
                  <a:pt x="5443339" y="3897888"/>
                </a:lnTo>
                <a:cubicBezTo>
                  <a:pt x="5443339" y="3897888"/>
                  <a:pt x="5443339" y="3897888"/>
                  <a:pt x="5443339" y="3893284"/>
                </a:cubicBezTo>
                <a:cubicBezTo>
                  <a:pt x="5443339" y="3888678"/>
                  <a:pt x="5443339" y="3888678"/>
                  <a:pt x="5443339" y="3888678"/>
                </a:cubicBezTo>
                <a:close/>
                <a:moveTo>
                  <a:pt x="5094858" y="3865651"/>
                </a:moveTo>
                <a:lnTo>
                  <a:pt x="5095798" y="3865651"/>
                </a:lnTo>
                <a:lnTo>
                  <a:pt x="5094859" y="3869408"/>
                </a:lnTo>
                <a:cubicBezTo>
                  <a:pt x="5094859" y="3869408"/>
                  <a:pt x="5094859" y="3869408"/>
                  <a:pt x="5094858" y="3865651"/>
                </a:cubicBezTo>
                <a:close/>
                <a:moveTo>
                  <a:pt x="5086263" y="3834519"/>
                </a:moveTo>
                <a:lnTo>
                  <a:pt x="5077511" y="3856911"/>
                </a:lnTo>
                <a:lnTo>
                  <a:pt x="5055074" y="3899992"/>
                </a:lnTo>
                <a:lnTo>
                  <a:pt x="5061955" y="3902284"/>
                </a:lnTo>
                <a:cubicBezTo>
                  <a:pt x="5062895" y="3905102"/>
                  <a:pt x="5062896" y="3908860"/>
                  <a:pt x="5064776" y="3910738"/>
                </a:cubicBezTo>
                <a:cubicBezTo>
                  <a:pt x="5072296" y="3906981"/>
                  <a:pt x="5076057" y="3899466"/>
                  <a:pt x="5083577" y="3891952"/>
                </a:cubicBezTo>
                <a:cubicBezTo>
                  <a:pt x="5079817" y="3895708"/>
                  <a:pt x="5079818" y="3899465"/>
                  <a:pt x="5079818" y="3899465"/>
                </a:cubicBezTo>
                <a:cubicBezTo>
                  <a:pt x="5076056" y="3903224"/>
                  <a:pt x="5076056" y="3903224"/>
                  <a:pt x="5076056" y="3906981"/>
                </a:cubicBezTo>
                <a:cubicBezTo>
                  <a:pt x="5079817" y="3906980"/>
                  <a:pt x="5079817" y="3903223"/>
                  <a:pt x="5079817" y="3903223"/>
                </a:cubicBezTo>
                <a:cubicBezTo>
                  <a:pt x="5083577" y="3899466"/>
                  <a:pt x="5083577" y="3895709"/>
                  <a:pt x="5083577" y="3895709"/>
                </a:cubicBezTo>
                <a:cubicBezTo>
                  <a:pt x="5083577" y="3895709"/>
                  <a:pt x="5087337" y="3891952"/>
                  <a:pt x="5087337" y="3891952"/>
                </a:cubicBezTo>
                <a:cubicBezTo>
                  <a:pt x="5091098" y="3884437"/>
                  <a:pt x="5094858" y="3876922"/>
                  <a:pt x="5098618" y="3873165"/>
                </a:cubicBezTo>
                <a:cubicBezTo>
                  <a:pt x="5098618" y="3873165"/>
                  <a:pt x="5098618" y="3873165"/>
                  <a:pt x="5098618" y="3869408"/>
                </a:cubicBezTo>
                <a:cubicBezTo>
                  <a:pt x="5098618" y="3869408"/>
                  <a:pt x="5098618" y="3865651"/>
                  <a:pt x="5098618" y="3865651"/>
                </a:cubicBezTo>
                <a:lnTo>
                  <a:pt x="5095798" y="3865651"/>
                </a:lnTo>
                <a:lnTo>
                  <a:pt x="5096738" y="3861893"/>
                </a:lnTo>
                <a:cubicBezTo>
                  <a:pt x="5096738" y="3860015"/>
                  <a:pt x="5096738" y="3858135"/>
                  <a:pt x="5098619" y="3854378"/>
                </a:cubicBezTo>
                <a:cubicBezTo>
                  <a:pt x="5094858" y="3843107"/>
                  <a:pt x="5087338" y="3865650"/>
                  <a:pt x="5079817" y="3865651"/>
                </a:cubicBezTo>
                <a:cubicBezTo>
                  <a:pt x="5087338" y="3846864"/>
                  <a:pt x="5083577" y="3843107"/>
                  <a:pt x="5087337" y="3835593"/>
                </a:cubicBezTo>
                <a:close/>
                <a:moveTo>
                  <a:pt x="5087338" y="3831769"/>
                </a:moveTo>
                <a:lnTo>
                  <a:pt x="5087312" y="3831835"/>
                </a:lnTo>
                <a:lnTo>
                  <a:pt x="5087338" y="3831835"/>
                </a:lnTo>
                <a:close/>
                <a:moveTo>
                  <a:pt x="5111256" y="3770575"/>
                </a:moveTo>
                <a:lnTo>
                  <a:pt x="5101814" y="3794734"/>
                </a:lnTo>
                <a:lnTo>
                  <a:pt x="5107079" y="3785338"/>
                </a:lnTo>
                <a:cubicBezTo>
                  <a:pt x="5109430" y="3780407"/>
                  <a:pt x="5111075" y="3776062"/>
                  <a:pt x="5111662" y="3772481"/>
                </a:cubicBezTo>
                <a:close/>
                <a:moveTo>
                  <a:pt x="5166304" y="3610155"/>
                </a:moveTo>
                <a:lnTo>
                  <a:pt x="5164875" y="3613317"/>
                </a:lnTo>
                <a:lnTo>
                  <a:pt x="5144504" y="3685511"/>
                </a:lnTo>
                <a:lnTo>
                  <a:pt x="5126538" y="3731477"/>
                </a:lnTo>
                <a:lnTo>
                  <a:pt x="5130581" y="3727100"/>
                </a:lnTo>
                <a:cubicBezTo>
                  <a:pt x="5136222" y="3717238"/>
                  <a:pt x="5141862" y="3704087"/>
                  <a:pt x="5147503" y="3689057"/>
                </a:cubicBezTo>
                <a:cubicBezTo>
                  <a:pt x="5158784" y="3659000"/>
                  <a:pt x="5162544" y="3628941"/>
                  <a:pt x="5166304" y="3610155"/>
                </a:cubicBezTo>
                <a:close/>
                <a:moveTo>
                  <a:pt x="5563088" y="3368234"/>
                </a:moveTo>
                <a:cubicBezTo>
                  <a:pt x="5563088" y="3368234"/>
                  <a:pt x="5563088" y="3368234"/>
                  <a:pt x="5563088" y="3372841"/>
                </a:cubicBezTo>
                <a:lnTo>
                  <a:pt x="5562808" y="3372560"/>
                </a:lnTo>
                <a:close/>
                <a:moveTo>
                  <a:pt x="5558482" y="3363628"/>
                </a:moveTo>
                <a:lnTo>
                  <a:pt x="5558699" y="3363629"/>
                </a:lnTo>
                <a:lnTo>
                  <a:pt x="5558482" y="3368235"/>
                </a:lnTo>
                <a:cubicBezTo>
                  <a:pt x="5558482" y="3368235"/>
                  <a:pt x="5558482" y="3368235"/>
                  <a:pt x="5558482" y="3363628"/>
                </a:cubicBezTo>
                <a:close/>
                <a:moveTo>
                  <a:pt x="5549271" y="3147162"/>
                </a:moveTo>
                <a:cubicBezTo>
                  <a:pt x="5549271" y="3151767"/>
                  <a:pt x="5553877" y="3151767"/>
                  <a:pt x="5553877" y="3151767"/>
                </a:cubicBezTo>
                <a:cubicBezTo>
                  <a:pt x="5549271" y="3151767"/>
                  <a:pt x="5549271" y="3151767"/>
                  <a:pt x="5549271" y="3151767"/>
                </a:cubicBezTo>
                <a:cubicBezTo>
                  <a:pt x="5549271" y="3147162"/>
                  <a:pt x="5549271" y="3147162"/>
                  <a:pt x="5549271" y="3147162"/>
                </a:cubicBezTo>
                <a:close/>
                <a:moveTo>
                  <a:pt x="5558482" y="3096499"/>
                </a:moveTo>
                <a:cubicBezTo>
                  <a:pt x="5558482" y="3133345"/>
                  <a:pt x="5558482" y="3147162"/>
                  <a:pt x="5563088" y="3179401"/>
                </a:cubicBezTo>
                <a:cubicBezTo>
                  <a:pt x="5572300" y="3174796"/>
                  <a:pt x="5576905" y="3193219"/>
                  <a:pt x="5576905" y="3216247"/>
                </a:cubicBezTo>
                <a:cubicBezTo>
                  <a:pt x="5576904" y="3239275"/>
                  <a:pt x="5576905" y="3262303"/>
                  <a:pt x="5581511" y="3262304"/>
                </a:cubicBezTo>
                <a:cubicBezTo>
                  <a:pt x="5586117" y="3285332"/>
                  <a:pt x="5576905" y="3317572"/>
                  <a:pt x="5572300" y="3340601"/>
                </a:cubicBezTo>
                <a:cubicBezTo>
                  <a:pt x="5572300" y="3335994"/>
                  <a:pt x="5572300" y="3335994"/>
                  <a:pt x="5567693" y="3335995"/>
                </a:cubicBezTo>
                <a:cubicBezTo>
                  <a:pt x="5567693" y="3335995"/>
                  <a:pt x="5567694" y="3340601"/>
                  <a:pt x="5567694" y="3340601"/>
                </a:cubicBezTo>
                <a:cubicBezTo>
                  <a:pt x="5563088" y="3359023"/>
                  <a:pt x="5563088" y="3359023"/>
                  <a:pt x="5563088" y="3359023"/>
                </a:cubicBezTo>
                <a:cubicBezTo>
                  <a:pt x="5563088" y="3363629"/>
                  <a:pt x="5563088" y="3363629"/>
                  <a:pt x="5563088" y="3363629"/>
                </a:cubicBezTo>
                <a:lnTo>
                  <a:pt x="5558699" y="3363629"/>
                </a:lnTo>
                <a:lnTo>
                  <a:pt x="5559058" y="3356073"/>
                </a:lnTo>
                <a:cubicBezTo>
                  <a:pt x="5557331" y="3348085"/>
                  <a:pt x="5550422" y="3349811"/>
                  <a:pt x="5553877" y="3335994"/>
                </a:cubicBezTo>
                <a:cubicBezTo>
                  <a:pt x="5558482" y="3335994"/>
                  <a:pt x="5558482" y="3335994"/>
                  <a:pt x="5558482" y="3331389"/>
                </a:cubicBezTo>
                <a:cubicBezTo>
                  <a:pt x="5558482" y="3326784"/>
                  <a:pt x="5558482" y="3326784"/>
                  <a:pt x="5558482" y="3326784"/>
                </a:cubicBezTo>
                <a:cubicBezTo>
                  <a:pt x="5563088" y="3326784"/>
                  <a:pt x="5563088" y="3326784"/>
                  <a:pt x="5563088" y="3322178"/>
                </a:cubicBezTo>
                <a:cubicBezTo>
                  <a:pt x="5563088" y="3322178"/>
                  <a:pt x="5563088" y="3322178"/>
                  <a:pt x="5563088" y="3317572"/>
                </a:cubicBezTo>
                <a:cubicBezTo>
                  <a:pt x="5558482" y="3317572"/>
                  <a:pt x="5558482" y="3322178"/>
                  <a:pt x="5558482" y="3317572"/>
                </a:cubicBezTo>
                <a:cubicBezTo>
                  <a:pt x="5558482" y="3303755"/>
                  <a:pt x="5563088" y="3289937"/>
                  <a:pt x="5553877" y="3280727"/>
                </a:cubicBezTo>
                <a:cubicBezTo>
                  <a:pt x="5558482" y="3285331"/>
                  <a:pt x="5558482" y="3285331"/>
                  <a:pt x="5558482" y="3280727"/>
                </a:cubicBezTo>
                <a:cubicBezTo>
                  <a:pt x="5563088" y="3276120"/>
                  <a:pt x="5558482" y="3271514"/>
                  <a:pt x="5558482" y="3271514"/>
                </a:cubicBezTo>
                <a:cubicBezTo>
                  <a:pt x="5558482" y="3271514"/>
                  <a:pt x="5558482" y="3271514"/>
                  <a:pt x="5558482" y="3266910"/>
                </a:cubicBezTo>
                <a:cubicBezTo>
                  <a:pt x="5567694" y="3253093"/>
                  <a:pt x="5553877" y="3239275"/>
                  <a:pt x="5563088" y="3220853"/>
                </a:cubicBezTo>
                <a:cubicBezTo>
                  <a:pt x="5558482" y="3220852"/>
                  <a:pt x="5558482" y="3220852"/>
                  <a:pt x="5558482" y="3220852"/>
                </a:cubicBezTo>
                <a:cubicBezTo>
                  <a:pt x="5563088" y="3220853"/>
                  <a:pt x="5563088" y="3216247"/>
                  <a:pt x="5563088" y="3216247"/>
                </a:cubicBezTo>
                <a:cubicBezTo>
                  <a:pt x="5563088" y="3211640"/>
                  <a:pt x="5563088" y="3211640"/>
                  <a:pt x="5558481" y="3211641"/>
                </a:cubicBezTo>
                <a:cubicBezTo>
                  <a:pt x="5558482" y="3197824"/>
                  <a:pt x="5558482" y="3184007"/>
                  <a:pt x="5558482" y="3184007"/>
                </a:cubicBezTo>
                <a:cubicBezTo>
                  <a:pt x="5558482" y="3170189"/>
                  <a:pt x="5553877" y="3193218"/>
                  <a:pt x="5553877" y="3170190"/>
                </a:cubicBezTo>
                <a:cubicBezTo>
                  <a:pt x="5558482" y="3174796"/>
                  <a:pt x="5563088" y="3170189"/>
                  <a:pt x="5558482" y="3165584"/>
                </a:cubicBezTo>
                <a:cubicBezTo>
                  <a:pt x="5553877" y="3160979"/>
                  <a:pt x="5549271" y="3184007"/>
                  <a:pt x="5549271" y="3160978"/>
                </a:cubicBezTo>
                <a:cubicBezTo>
                  <a:pt x="5549271" y="3160978"/>
                  <a:pt x="5549271" y="3160978"/>
                  <a:pt x="5553877" y="3160979"/>
                </a:cubicBezTo>
                <a:cubicBezTo>
                  <a:pt x="5553877" y="3160979"/>
                  <a:pt x="5553877" y="3160979"/>
                  <a:pt x="5553877" y="3156373"/>
                </a:cubicBezTo>
                <a:cubicBezTo>
                  <a:pt x="5553877" y="3156373"/>
                  <a:pt x="5553877" y="3151767"/>
                  <a:pt x="5553877" y="3151767"/>
                </a:cubicBezTo>
                <a:cubicBezTo>
                  <a:pt x="5553876" y="3147162"/>
                  <a:pt x="5553876" y="3147162"/>
                  <a:pt x="5553876" y="3147162"/>
                </a:cubicBezTo>
                <a:cubicBezTo>
                  <a:pt x="5553877" y="3142555"/>
                  <a:pt x="5553877" y="3142555"/>
                  <a:pt x="5553877" y="3142555"/>
                </a:cubicBezTo>
                <a:cubicBezTo>
                  <a:pt x="5558482" y="3142555"/>
                  <a:pt x="5558482" y="3137950"/>
                  <a:pt x="5558482" y="3133345"/>
                </a:cubicBezTo>
                <a:cubicBezTo>
                  <a:pt x="5553877" y="3133345"/>
                  <a:pt x="5553877" y="3128738"/>
                  <a:pt x="5553877" y="3124133"/>
                </a:cubicBezTo>
                <a:cubicBezTo>
                  <a:pt x="5558482" y="3119527"/>
                  <a:pt x="5558482" y="3105710"/>
                  <a:pt x="5558482" y="3096499"/>
                </a:cubicBezTo>
                <a:close/>
                <a:moveTo>
                  <a:pt x="5068728" y="3006335"/>
                </a:moveTo>
                <a:cubicBezTo>
                  <a:pt x="5055047" y="3008859"/>
                  <a:pt x="5059106" y="3021840"/>
                  <a:pt x="5058833" y="3029380"/>
                </a:cubicBezTo>
                <a:cubicBezTo>
                  <a:pt x="5057558" y="3189382"/>
                  <a:pt x="5033801" y="3344796"/>
                  <a:pt x="5000270" y="3499100"/>
                </a:cubicBezTo>
                <a:cubicBezTo>
                  <a:pt x="4999297" y="3505105"/>
                  <a:pt x="4998324" y="3511109"/>
                  <a:pt x="4997351" y="3517113"/>
                </a:cubicBezTo>
                <a:cubicBezTo>
                  <a:pt x="4995543" y="3525352"/>
                  <a:pt x="4990800" y="3531220"/>
                  <a:pt x="4981162" y="3526341"/>
                </a:cubicBezTo>
                <a:cubicBezTo>
                  <a:pt x="4969153" y="3524397"/>
                  <a:pt x="4971661" y="3517693"/>
                  <a:pt x="4973470" y="3509454"/>
                </a:cubicBezTo>
                <a:cubicBezTo>
                  <a:pt x="4981929" y="3479185"/>
                  <a:pt x="4988608" y="3448568"/>
                  <a:pt x="4994080" y="3417719"/>
                </a:cubicBezTo>
                <a:lnTo>
                  <a:pt x="4999041" y="3383157"/>
                </a:lnTo>
                <a:lnTo>
                  <a:pt x="4959247" y="3530345"/>
                </a:lnTo>
                <a:cubicBezTo>
                  <a:pt x="4879751" y="3765262"/>
                  <a:pt x="4758264" y="3980821"/>
                  <a:pt x="4603718" y="4168087"/>
                </a:cubicBezTo>
                <a:lnTo>
                  <a:pt x="4567122" y="4208352"/>
                </a:lnTo>
                <a:lnTo>
                  <a:pt x="4565188" y="4210970"/>
                </a:lnTo>
                <a:lnTo>
                  <a:pt x="4548960" y="4239107"/>
                </a:lnTo>
                <a:lnTo>
                  <a:pt x="4482714" y="4307523"/>
                </a:lnTo>
                <a:lnTo>
                  <a:pt x="4381549" y="4420470"/>
                </a:lnTo>
                <a:cubicBezTo>
                  <a:pt x="4266151" y="4536988"/>
                  <a:pt x="4139313" y="4641106"/>
                  <a:pt x="3998990" y="4731903"/>
                </a:cubicBezTo>
                <a:cubicBezTo>
                  <a:pt x="4054186" y="4698419"/>
                  <a:pt x="4109111" y="4664596"/>
                  <a:pt x="4162929" y="4629423"/>
                </a:cubicBezTo>
                <a:lnTo>
                  <a:pt x="4314038" y="4523195"/>
                </a:lnTo>
                <a:lnTo>
                  <a:pt x="4461229" y="4385990"/>
                </a:lnTo>
                <a:cubicBezTo>
                  <a:pt x="4487721" y="4357474"/>
                  <a:pt x="4516816" y="4331061"/>
                  <a:pt x="4543929" y="4303907"/>
                </a:cubicBezTo>
                <a:cubicBezTo>
                  <a:pt x="4546034" y="4301303"/>
                  <a:pt x="4547672" y="4297678"/>
                  <a:pt x="4549932" y="4295415"/>
                </a:cubicBezTo>
                <a:lnTo>
                  <a:pt x="4553788" y="4295289"/>
                </a:lnTo>
                <a:lnTo>
                  <a:pt x="4594816" y="4249177"/>
                </a:lnTo>
                <a:lnTo>
                  <a:pt x="4560743" y="4296407"/>
                </a:lnTo>
                <a:lnTo>
                  <a:pt x="4566959" y="4303903"/>
                </a:lnTo>
                <a:cubicBezTo>
                  <a:pt x="4567751" y="4307449"/>
                  <a:pt x="4567104" y="4311445"/>
                  <a:pt x="4565620" y="4315411"/>
                </a:cubicBezTo>
                <a:cubicBezTo>
                  <a:pt x="4558943" y="4333257"/>
                  <a:pt x="4547680" y="4348257"/>
                  <a:pt x="4534555" y="4359170"/>
                </a:cubicBezTo>
                <a:cubicBezTo>
                  <a:pt x="4497784" y="4394014"/>
                  <a:pt x="4462595" y="4431427"/>
                  <a:pt x="4425298" y="4466921"/>
                </a:cubicBezTo>
                <a:lnTo>
                  <a:pt x="4375776" y="4510682"/>
                </a:lnTo>
                <a:lnTo>
                  <a:pt x="4374550" y="4511943"/>
                </a:lnTo>
                <a:lnTo>
                  <a:pt x="4371382" y="4514565"/>
                </a:lnTo>
                <a:lnTo>
                  <a:pt x="4367311" y="4518163"/>
                </a:lnTo>
                <a:lnTo>
                  <a:pt x="4365470" y="4519459"/>
                </a:lnTo>
                <a:lnTo>
                  <a:pt x="4309464" y="4565818"/>
                </a:lnTo>
                <a:lnTo>
                  <a:pt x="4313091" y="4567406"/>
                </a:lnTo>
                <a:cubicBezTo>
                  <a:pt x="4316311" y="4567815"/>
                  <a:pt x="4319528" y="4567429"/>
                  <a:pt x="4322772" y="4566877"/>
                </a:cubicBezTo>
                <a:lnTo>
                  <a:pt x="4327321" y="4566813"/>
                </a:lnTo>
                <a:lnTo>
                  <a:pt x="4408688" y="4507942"/>
                </a:lnTo>
                <a:lnTo>
                  <a:pt x="4577446" y="4352526"/>
                </a:lnTo>
                <a:lnTo>
                  <a:pt x="4596277" y="4333784"/>
                </a:lnTo>
                <a:cubicBezTo>
                  <a:pt x="4600601" y="4329033"/>
                  <a:pt x="4604577" y="4323515"/>
                  <a:pt x="4609844" y="4318799"/>
                </a:cubicBezTo>
                <a:lnTo>
                  <a:pt x="4613420" y="4317092"/>
                </a:lnTo>
                <a:lnTo>
                  <a:pt x="4776168" y="4119497"/>
                </a:lnTo>
                <a:cubicBezTo>
                  <a:pt x="4828544" y="4046034"/>
                  <a:pt x="4876367" y="3968097"/>
                  <a:pt x="4919463" y="3885520"/>
                </a:cubicBezTo>
                <a:lnTo>
                  <a:pt x="4974580" y="3759962"/>
                </a:lnTo>
                <a:lnTo>
                  <a:pt x="5016577" y="3621898"/>
                </a:lnTo>
                <a:cubicBezTo>
                  <a:pt x="5030275" y="3572096"/>
                  <a:pt x="5042104" y="3521754"/>
                  <a:pt x="5050373" y="3470717"/>
                </a:cubicBezTo>
                <a:cubicBezTo>
                  <a:pt x="5056636" y="3443766"/>
                  <a:pt x="5068067" y="3420021"/>
                  <a:pt x="5050174" y="3392950"/>
                </a:cubicBezTo>
                <a:cubicBezTo>
                  <a:pt x="5039411" y="3377462"/>
                  <a:pt x="5047772" y="3355116"/>
                  <a:pt x="5049991" y="3335568"/>
                </a:cubicBezTo>
                <a:cubicBezTo>
                  <a:pt x="5068063" y="3232795"/>
                  <a:pt x="5072592" y="3128776"/>
                  <a:pt x="5075584" y="3025457"/>
                </a:cubicBezTo>
                <a:cubicBezTo>
                  <a:pt x="5075858" y="3017917"/>
                  <a:pt x="5076831" y="3011913"/>
                  <a:pt x="5068728" y="3006335"/>
                </a:cubicBezTo>
                <a:close/>
                <a:moveTo>
                  <a:pt x="5512425" y="2769494"/>
                </a:moveTo>
                <a:cubicBezTo>
                  <a:pt x="5517031" y="2774100"/>
                  <a:pt x="5517031" y="2778706"/>
                  <a:pt x="5517031" y="2783312"/>
                </a:cubicBezTo>
                <a:cubicBezTo>
                  <a:pt x="5517031" y="2783312"/>
                  <a:pt x="5517031" y="2783312"/>
                  <a:pt x="5517031" y="2787918"/>
                </a:cubicBezTo>
                <a:cubicBezTo>
                  <a:pt x="5517031" y="2792523"/>
                  <a:pt x="5517031" y="2792523"/>
                  <a:pt x="5517031" y="2792523"/>
                </a:cubicBezTo>
                <a:lnTo>
                  <a:pt x="5517031" y="2797129"/>
                </a:lnTo>
                <a:cubicBezTo>
                  <a:pt x="5517031" y="2797129"/>
                  <a:pt x="5517031" y="2792523"/>
                  <a:pt x="5512425" y="2787918"/>
                </a:cubicBezTo>
                <a:cubicBezTo>
                  <a:pt x="5512425" y="2778706"/>
                  <a:pt x="5512425" y="2774100"/>
                  <a:pt x="5512425" y="2769494"/>
                </a:cubicBezTo>
                <a:close/>
                <a:moveTo>
                  <a:pt x="73605" y="2372526"/>
                </a:moveTo>
                <a:cubicBezTo>
                  <a:pt x="75172" y="2375941"/>
                  <a:pt x="75172" y="2375941"/>
                  <a:pt x="75172" y="2375941"/>
                </a:cubicBezTo>
                <a:cubicBezTo>
                  <a:pt x="75172" y="2375941"/>
                  <a:pt x="76739" y="2379355"/>
                  <a:pt x="76739" y="2379355"/>
                </a:cubicBezTo>
                <a:cubicBezTo>
                  <a:pt x="73321" y="2380924"/>
                  <a:pt x="73321" y="2380924"/>
                  <a:pt x="71754" y="2377508"/>
                </a:cubicBezTo>
                <a:cubicBezTo>
                  <a:pt x="71754" y="2377508"/>
                  <a:pt x="70188" y="2374093"/>
                  <a:pt x="73605" y="2372526"/>
                </a:cubicBezTo>
                <a:close/>
                <a:moveTo>
                  <a:pt x="254147" y="1810170"/>
                </a:moveTo>
                <a:cubicBezTo>
                  <a:pt x="225384" y="1864704"/>
                  <a:pt x="211290" y="1933178"/>
                  <a:pt x="184092" y="1991128"/>
                </a:cubicBezTo>
                <a:cubicBezTo>
                  <a:pt x="175122" y="2007645"/>
                  <a:pt x="185375" y="2002941"/>
                  <a:pt x="183239" y="2016322"/>
                </a:cubicBezTo>
                <a:cubicBezTo>
                  <a:pt x="173984" y="2041238"/>
                  <a:pt x="166864" y="2052772"/>
                  <a:pt x="159744" y="2064306"/>
                </a:cubicBezTo>
                <a:cubicBezTo>
                  <a:pt x="152340" y="2084239"/>
                  <a:pt x="158891" y="2089500"/>
                  <a:pt x="154906" y="2107865"/>
                </a:cubicBezTo>
                <a:cubicBezTo>
                  <a:pt x="145935" y="2124382"/>
                  <a:pt x="136964" y="2140898"/>
                  <a:pt x="127993" y="2157417"/>
                </a:cubicBezTo>
                <a:cubicBezTo>
                  <a:pt x="127993" y="2157417"/>
                  <a:pt x="127993" y="2157417"/>
                  <a:pt x="118024" y="2153722"/>
                </a:cubicBezTo>
                <a:cubicBezTo>
                  <a:pt x="114322" y="2163689"/>
                  <a:pt x="108769" y="2178638"/>
                  <a:pt x="106633" y="2192019"/>
                </a:cubicBezTo>
                <a:cubicBezTo>
                  <a:pt x="106633" y="2192019"/>
                  <a:pt x="106633" y="2192019"/>
                  <a:pt x="110051" y="2190451"/>
                </a:cubicBezTo>
                <a:cubicBezTo>
                  <a:pt x="108484" y="2187035"/>
                  <a:pt x="110335" y="2182052"/>
                  <a:pt x="111902" y="2185468"/>
                </a:cubicBezTo>
                <a:cubicBezTo>
                  <a:pt x="111902" y="2185468"/>
                  <a:pt x="113469" y="2188883"/>
                  <a:pt x="113469" y="2188883"/>
                </a:cubicBezTo>
                <a:cubicBezTo>
                  <a:pt x="116886" y="2187315"/>
                  <a:pt x="119022" y="2173934"/>
                  <a:pt x="122155" y="2180764"/>
                </a:cubicBezTo>
                <a:cubicBezTo>
                  <a:pt x="121587" y="2197560"/>
                  <a:pt x="116602" y="2195713"/>
                  <a:pt x="114466" y="2209094"/>
                </a:cubicBezTo>
                <a:cubicBezTo>
                  <a:pt x="114466" y="2209094"/>
                  <a:pt x="114466" y="2209094"/>
                  <a:pt x="116033" y="2212509"/>
                </a:cubicBezTo>
                <a:cubicBezTo>
                  <a:pt x="116033" y="2212509"/>
                  <a:pt x="116033" y="2212509"/>
                  <a:pt x="112616" y="2214078"/>
                </a:cubicBezTo>
                <a:cubicBezTo>
                  <a:pt x="114182" y="2217492"/>
                  <a:pt x="112331" y="2222475"/>
                  <a:pt x="112331" y="2222475"/>
                </a:cubicBezTo>
                <a:cubicBezTo>
                  <a:pt x="108913" y="2224043"/>
                  <a:pt x="108913" y="2224043"/>
                  <a:pt x="108913" y="2224043"/>
                </a:cubicBezTo>
                <a:cubicBezTo>
                  <a:pt x="110197" y="2235857"/>
                  <a:pt x="107777" y="2257636"/>
                  <a:pt x="103791" y="2276000"/>
                </a:cubicBezTo>
                <a:cubicBezTo>
                  <a:pt x="96386" y="2295932"/>
                  <a:pt x="90833" y="2310882"/>
                  <a:pt x="83997" y="2314018"/>
                </a:cubicBezTo>
                <a:cubicBezTo>
                  <a:pt x="85564" y="2317433"/>
                  <a:pt x="82146" y="2319001"/>
                  <a:pt x="82146" y="2319001"/>
                </a:cubicBezTo>
                <a:cubicBezTo>
                  <a:pt x="83713" y="2322416"/>
                  <a:pt x="81862" y="2327399"/>
                  <a:pt x="78444" y="2328967"/>
                </a:cubicBezTo>
                <a:cubicBezTo>
                  <a:pt x="78444" y="2328967"/>
                  <a:pt x="78444" y="2328967"/>
                  <a:pt x="76878" y="2325552"/>
                </a:cubicBezTo>
                <a:cubicBezTo>
                  <a:pt x="78729" y="2320569"/>
                  <a:pt x="78729" y="2320569"/>
                  <a:pt x="78729" y="2320569"/>
                </a:cubicBezTo>
                <a:cubicBezTo>
                  <a:pt x="78729" y="2320569"/>
                  <a:pt x="78729" y="2320569"/>
                  <a:pt x="77162" y="2317154"/>
                </a:cubicBezTo>
                <a:cubicBezTo>
                  <a:pt x="73175" y="2335518"/>
                  <a:pt x="76593" y="2333950"/>
                  <a:pt x="74458" y="2347331"/>
                </a:cubicBezTo>
                <a:cubicBezTo>
                  <a:pt x="74458" y="2347331"/>
                  <a:pt x="76309" y="2342348"/>
                  <a:pt x="76309" y="2342348"/>
                </a:cubicBezTo>
                <a:cubicBezTo>
                  <a:pt x="76309" y="2342348"/>
                  <a:pt x="76309" y="2342348"/>
                  <a:pt x="77877" y="2345763"/>
                </a:cubicBezTo>
                <a:cubicBezTo>
                  <a:pt x="77877" y="2345763"/>
                  <a:pt x="77877" y="2345763"/>
                  <a:pt x="79443" y="2349178"/>
                </a:cubicBezTo>
                <a:cubicBezTo>
                  <a:pt x="79443" y="2349178"/>
                  <a:pt x="79728" y="2340781"/>
                  <a:pt x="84712" y="2342626"/>
                </a:cubicBezTo>
                <a:cubicBezTo>
                  <a:pt x="82577" y="2356008"/>
                  <a:pt x="80441" y="2369389"/>
                  <a:pt x="75457" y="2367543"/>
                </a:cubicBezTo>
                <a:cubicBezTo>
                  <a:pt x="75457" y="2367543"/>
                  <a:pt x="77024" y="2370957"/>
                  <a:pt x="73605" y="2372526"/>
                </a:cubicBezTo>
                <a:cubicBezTo>
                  <a:pt x="57515" y="2400578"/>
                  <a:pt x="49543" y="2437305"/>
                  <a:pt x="48121" y="2479296"/>
                </a:cubicBezTo>
                <a:cubicBezTo>
                  <a:pt x="48121" y="2479296"/>
                  <a:pt x="49688" y="2482710"/>
                  <a:pt x="46270" y="2484279"/>
                </a:cubicBezTo>
                <a:cubicBezTo>
                  <a:pt x="47837" y="2487694"/>
                  <a:pt x="45985" y="2492677"/>
                  <a:pt x="45985" y="2492677"/>
                </a:cubicBezTo>
                <a:cubicBezTo>
                  <a:pt x="45985" y="2492677"/>
                  <a:pt x="45985" y="2492677"/>
                  <a:pt x="44419" y="2489262"/>
                </a:cubicBezTo>
                <a:cubicBezTo>
                  <a:pt x="45701" y="2501076"/>
                  <a:pt x="46700" y="2521286"/>
                  <a:pt x="49832" y="2528117"/>
                </a:cubicBezTo>
                <a:cubicBezTo>
                  <a:pt x="48266" y="2524701"/>
                  <a:pt x="48266" y="2524701"/>
                  <a:pt x="50117" y="2519718"/>
                </a:cubicBezTo>
                <a:cubicBezTo>
                  <a:pt x="50117" y="2519718"/>
                  <a:pt x="53535" y="2518151"/>
                  <a:pt x="53535" y="2518151"/>
                </a:cubicBezTo>
                <a:cubicBezTo>
                  <a:pt x="55102" y="2521565"/>
                  <a:pt x="55102" y="2521565"/>
                  <a:pt x="53251" y="2526549"/>
                </a:cubicBezTo>
                <a:lnTo>
                  <a:pt x="53821" y="2527790"/>
                </a:lnTo>
                <a:lnTo>
                  <a:pt x="53340" y="2530125"/>
                </a:lnTo>
                <a:cubicBezTo>
                  <a:pt x="52646" y="2531993"/>
                  <a:pt x="52183" y="2533239"/>
                  <a:pt x="52967" y="2534947"/>
                </a:cubicBezTo>
                <a:cubicBezTo>
                  <a:pt x="51400" y="2531532"/>
                  <a:pt x="54818" y="2529963"/>
                  <a:pt x="54818" y="2529963"/>
                </a:cubicBezTo>
                <a:lnTo>
                  <a:pt x="53821" y="2527790"/>
                </a:lnTo>
                <a:lnTo>
                  <a:pt x="55102" y="2521565"/>
                </a:lnTo>
                <a:cubicBezTo>
                  <a:pt x="61798" y="2572233"/>
                  <a:pt x="46138" y="2637292"/>
                  <a:pt x="49417" y="2689527"/>
                </a:cubicBezTo>
                <a:cubicBezTo>
                  <a:pt x="45999" y="2691096"/>
                  <a:pt x="45430" y="2707892"/>
                  <a:pt x="43579" y="2712875"/>
                </a:cubicBezTo>
                <a:cubicBezTo>
                  <a:pt x="46997" y="2711307"/>
                  <a:pt x="46997" y="2711307"/>
                  <a:pt x="50130" y="2718137"/>
                </a:cubicBezTo>
                <a:cubicBezTo>
                  <a:pt x="50130" y="2718137"/>
                  <a:pt x="46713" y="2719705"/>
                  <a:pt x="48279" y="2723120"/>
                </a:cubicBezTo>
                <a:cubicBezTo>
                  <a:pt x="49846" y="2726535"/>
                  <a:pt x="46428" y="2728103"/>
                  <a:pt x="47995" y="2731518"/>
                </a:cubicBezTo>
                <a:cubicBezTo>
                  <a:pt x="49992" y="2771940"/>
                  <a:pt x="42872" y="2783475"/>
                  <a:pt x="40453" y="2805254"/>
                </a:cubicBezTo>
                <a:cubicBezTo>
                  <a:pt x="40453" y="2805254"/>
                  <a:pt x="38886" y="2801839"/>
                  <a:pt x="42303" y="2800271"/>
                </a:cubicBezTo>
                <a:cubicBezTo>
                  <a:pt x="42303" y="2800271"/>
                  <a:pt x="45721" y="2798702"/>
                  <a:pt x="47288" y="2802118"/>
                </a:cubicBezTo>
                <a:cubicBezTo>
                  <a:pt x="47288" y="2802118"/>
                  <a:pt x="45437" y="2807101"/>
                  <a:pt x="45437" y="2807101"/>
                </a:cubicBezTo>
                <a:cubicBezTo>
                  <a:pt x="47003" y="2810516"/>
                  <a:pt x="47003" y="2810516"/>
                  <a:pt x="47003" y="2810516"/>
                </a:cubicBezTo>
                <a:cubicBezTo>
                  <a:pt x="54838" y="2827591"/>
                  <a:pt x="53132" y="2877980"/>
                  <a:pt x="41312" y="2879269"/>
                </a:cubicBezTo>
                <a:cubicBezTo>
                  <a:pt x="45443" y="2906310"/>
                  <a:pt x="52424" y="2948580"/>
                  <a:pt x="48154" y="2975342"/>
                </a:cubicBezTo>
                <a:cubicBezTo>
                  <a:pt x="43738" y="2956699"/>
                  <a:pt x="34622" y="2927811"/>
                  <a:pt x="32341" y="2895787"/>
                </a:cubicBezTo>
                <a:cubicBezTo>
                  <a:pt x="30060" y="2863762"/>
                  <a:pt x="30912" y="2838567"/>
                  <a:pt x="39599" y="2830448"/>
                </a:cubicBezTo>
                <a:cubicBezTo>
                  <a:pt x="36182" y="2832017"/>
                  <a:pt x="36182" y="2832017"/>
                  <a:pt x="34615" y="2828601"/>
                </a:cubicBezTo>
                <a:cubicBezTo>
                  <a:pt x="36466" y="2823619"/>
                  <a:pt x="33332" y="2816788"/>
                  <a:pt x="36750" y="2815220"/>
                </a:cubicBezTo>
                <a:cubicBezTo>
                  <a:pt x="36750" y="2815220"/>
                  <a:pt x="35183" y="2811805"/>
                  <a:pt x="38601" y="2810237"/>
                </a:cubicBezTo>
                <a:cubicBezTo>
                  <a:pt x="38601" y="2810237"/>
                  <a:pt x="38601" y="2810237"/>
                  <a:pt x="35183" y="2811805"/>
                </a:cubicBezTo>
                <a:cubicBezTo>
                  <a:pt x="25215" y="2808111"/>
                  <a:pt x="29484" y="2781349"/>
                  <a:pt x="32189" y="2751171"/>
                </a:cubicBezTo>
                <a:cubicBezTo>
                  <a:pt x="32189" y="2751171"/>
                  <a:pt x="32189" y="2751171"/>
                  <a:pt x="30622" y="2747756"/>
                </a:cubicBezTo>
                <a:cubicBezTo>
                  <a:pt x="27204" y="2749324"/>
                  <a:pt x="27204" y="2749324"/>
                  <a:pt x="29055" y="2744342"/>
                </a:cubicBezTo>
                <a:cubicBezTo>
                  <a:pt x="29055" y="2744342"/>
                  <a:pt x="27489" y="2740926"/>
                  <a:pt x="27489" y="2740926"/>
                </a:cubicBezTo>
                <a:cubicBezTo>
                  <a:pt x="30906" y="2739359"/>
                  <a:pt x="30906" y="2739359"/>
                  <a:pt x="30906" y="2739359"/>
                </a:cubicBezTo>
                <a:cubicBezTo>
                  <a:pt x="30906" y="2739359"/>
                  <a:pt x="30906" y="2739359"/>
                  <a:pt x="25922" y="2737511"/>
                </a:cubicBezTo>
                <a:cubicBezTo>
                  <a:pt x="26206" y="2729114"/>
                  <a:pt x="21222" y="2727266"/>
                  <a:pt x="20223" y="2707055"/>
                </a:cubicBezTo>
                <a:cubicBezTo>
                  <a:pt x="13388" y="2710191"/>
                  <a:pt x="15953" y="2733817"/>
                  <a:pt x="7834" y="2725140"/>
                </a:cubicBezTo>
                <a:cubicBezTo>
                  <a:pt x="7977" y="2720941"/>
                  <a:pt x="7193" y="2719234"/>
                  <a:pt x="6410" y="2717526"/>
                </a:cubicBezTo>
                <a:lnTo>
                  <a:pt x="5697" y="2713719"/>
                </a:lnTo>
                <a:lnTo>
                  <a:pt x="6552" y="2713327"/>
                </a:lnTo>
                <a:cubicBezTo>
                  <a:pt x="4985" y="2709912"/>
                  <a:pt x="4985" y="2709912"/>
                  <a:pt x="4985" y="2709912"/>
                </a:cubicBezTo>
                <a:lnTo>
                  <a:pt x="5697" y="2713719"/>
                </a:lnTo>
                <a:lnTo>
                  <a:pt x="3134" y="2714895"/>
                </a:lnTo>
                <a:cubicBezTo>
                  <a:pt x="3134" y="2714895"/>
                  <a:pt x="1567" y="2711481"/>
                  <a:pt x="1567" y="2711481"/>
                </a:cubicBezTo>
                <a:cubicBezTo>
                  <a:pt x="0" y="2708065"/>
                  <a:pt x="0" y="2708065"/>
                  <a:pt x="0" y="2708065"/>
                </a:cubicBezTo>
                <a:cubicBezTo>
                  <a:pt x="1852" y="2703082"/>
                  <a:pt x="2136" y="2694684"/>
                  <a:pt x="2420" y="2686286"/>
                </a:cubicBezTo>
                <a:cubicBezTo>
                  <a:pt x="2420" y="2686286"/>
                  <a:pt x="4271" y="2681302"/>
                  <a:pt x="4271" y="2681302"/>
                </a:cubicBezTo>
                <a:cubicBezTo>
                  <a:pt x="4271" y="2681302"/>
                  <a:pt x="2705" y="2677888"/>
                  <a:pt x="4556" y="2672905"/>
                </a:cubicBezTo>
                <a:cubicBezTo>
                  <a:pt x="4556" y="2672905"/>
                  <a:pt x="2988" y="2669490"/>
                  <a:pt x="6407" y="2667921"/>
                </a:cubicBezTo>
                <a:cubicBezTo>
                  <a:pt x="7974" y="2671336"/>
                  <a:pt x="7974" y="2671336"/>
                  <a:pt x="6122" y="2676319"/>
                </a:cubicBezTo>
                <a:cubicBezTo>
                  <a:pt x="6122" y="2676319"/>
                  <a:pt x="7689" y="2679735"/>
                  <a:pt x="5838" y="2684717"/>
                </a:cubicBezTo>
                <a:cubicBezTo>
                  <a:pt x="9540" y="2674752"/>
                  <a:pt x="9825" y="2666354"/>
                  <a:pt x="15093" y="2659802"/>
                </a:cubicBezTo>
                <a:cubicBezTo>
                  <a:pt x="20078" y="2661649"/>
                  <a:pt x="21360" y="2673463"/>
                  <a:pt x="30047" y="2665344"/>
                </a:cubicBezTo>
                <a:cubicBezTo>
                  <a:pt x="30470" y="2603141"/>
                  <a:pt x="28758" y="2554321"/>
                  <a:pt x="41001" y="2490831"/>
                </a:cubicBezTo>
                <a:cubicBezTo>
                  <a:pt x="39434" y="2487415"/>
                  <a:pt x="39434" y="2487415"/>
                  <a:pt x="41285" y="2482432"/>
                </a:cubicBezTo>
                <a:cubicBezTo>
                  <a:pt x="39719" y="2479017"/>
                  <a:pt x="43136" y="2477449"/>
                  <a:pt x="43136" y="2477449"/>
                </a:cubicBezTo>
                <a:cubicBezTo>
                  <a:pt x="42137" y="2457238"/>
                  <a:pt x="46408" y="2430475"/>
                  <a:pt x="52246" y="2407128"/>
                </a:cubicBezTo>
                <a:cubicBezTo>
                  <a:pt x="51248" y="2386916"/>
                  <a:pt x="52385" y="2353325"/>
                  <a:pt x="61924" y="2320011"/>
                </a:cubicBezTo>
                <a:cubicBezTo>
                  <a:pt x="66479" y="2284850"/>
                  <a:pt x="76018" y="2251537"/>
                  <a:pt x="83422" y="2231605"/>
                </a:cubicBezTo>
                <a:cubicBezTo>
                  <a:pt x="93247" y="2189893"/>
                  <a:pt x="104921" y="2143199"/>
                  <a:pt x="114745" y="2101486"/>
                </a:cubicBezTo>
                <a:cubicBezTo>
                  <a:pt x="126135" y="2063190"/>
                  <a:pt x="139092" y="2028308"/>
                  <a:pt x="158316" y="2007088"/>
                </a:cubicBezTo>
                <a:cubicBezTo>
                  <a:pt x="156465" y="2012071"/>
                  <a:pt x="154614" y="2017053"/>
                  <a:pt x="152764" y="2022036"/>
                </a:cubicBezTo>
                <a:cubicBezTo>
                  <a:pt x="152764" y="2022036"/>
                  <a:pt x="152764" y="2022036"/>
                  <a:pt x="158032" y="2015486"/>
                </a:cubicBezTo>
                <a:cubicBezTo>
                  <a:pt x="156465" y="2012071"/>
                  <a:pt x="159883" y="2010503"/>
                  <a:pt x="159883" y="2010503"/>
                </a:cubicBezTo>
                <a:cubicBezTo>
                  <a:pt x="161451" y="2013917"/>
                  <a:pt x="161451" y="2013917"/>
                  <a:pt x="159599" y="2018900"/>
                </a:cubicBezTo>
                <a:cubicBezTo>
                  <a:pt x="159599" y="2018900"/>
                  <a:pt x="159599" y="2018900"/>
                  <a:pt x="161166" y="2022315"/>
                </a:cubicBezTo>
                <a:cubicBezTo>
                  <a:pt x="174123" y="1987435"/>
                  <a:pt x="188931" y="1947569"/>
                  <a:pt x="196904" y="1910840"/>
                </a:cubicBezTo>
                <a:cubicBezTo>
                  <a:pt x="216128" y="1889620"/>
                  <a:pt x="232788" y="1844772"/>
                  <a:pt x="254147" y="1810170"/>
                </a:cubicBezTo>
                <a:close/>
                <a:moveTo>
                  <a:pt x="5255412" y="1808295"/>
                </a:moveTo>
                <a:lnTo>
                  <a:pt x="5262797" y="1822287"/>
                </a:lnTo>
                <a:lnTo>
                  <a:pt x="5259110" y="1811511"/>
                </a:lnTo>
                <a:close/>
                <a:moveTo>
                  <a:pt x="5254505" y="1612476"/>
                </a:moveTo>
                <a:lnTo>
                  <a:pt x="5259110" y="1618072"/>
                </a:lnTo>
                <a:cubicBezTo>
                  <a:pt x="5259110" y="1618072"/>
                  <a:pt x="5254505" y="1613466"/>
                  <a:pt x="5254505" y="1613466"/>
                </a:cubicBezTo>
                <a:close/>
                <a:moveTo>
                  <a:pt x="4839989" y="1198953"/>
                </a:moveTo>
                <a:cubicBezTo>
                  <a:pt x="4844595" y="1198954"/>
                  <a:pt x="4844595" y="1198954"/>
                  <a:pt x="4844595" y="1198954"/>
                </a:cubicBezTo>
                <a:cubicBezTo>
                  <a:pt x="4853807" y="1203559"/>
                  <a:pt x="4853807" y="1203559"/>
                  <a:pt x="4844595" y="1203559"/>
                </a:cubicBezTo>
                <a:cubicBezTo>
                  <a:pt x="4839989" y="1198953"/>
                  <a:pt x="4839989" y="1198953"/>
                  <a:pt x="4839989" y="1198953"/>
                </a:cubicBezTo>
                <a:close/>
                <a:moveTo>
                  <a:pt x="4844595" y="1175925"/>
                </a:moveTo>
                <a:cubicBezTo>
                  <a:pt x="4844595" y="1175925"/>
                  <a:pt x="4849201" y="1175925"/>
                  <a:pt x="4849201" y="1180532"/>
                </a:cubicBezTo>
                <a:cubicBezTo>
                  <a:pt x="4844595" y="1180531"/>
                  <a:pt x="4844595" y="1180531"/>
                  <a:pt x="4844595" y="1180531"/>
                </a:cubicBezTo>
                <a:cubicBezTo>
                  <a:pt x="4844595" y="1180531"/>
                  <a:pt x="4844595" y="1175925"/>
                  <a:pt x="4844595" y="1175925"/>
                </a:cubicBezTo>
                <a:close/>
                <a:moveTo>
                  <a:pt x="4717028" y="1104605"/>
                </a:moveTo>
                <a:lnTo>
                  <a:pt x="4848516" y="1235748"/>
                </a:lnTo>
                <a:cubicBezTo>
                  <a:pt x="4917057" y="1307875"/>
                  <a:pt x="4982667" y="1382726"/>
                  <a:pt x="5042418" y="1463027"/>
                </a:cubicBezTo>
                <a:cubicBezTo>
                  <a:pt x="5103742" y="1546782"/>
                  <a:pt x="5159369" y="1632784"/>
                  <a:pt x="5209369" y="1721060"/>
                </a:cubicBezTo>
                <a:lnTo>
                  <a:pt x="5245013" y="1788592"/>
                </a:lnTo>
                <a:lnTo>
                  <a:pt x="5251050" y="1795175"/>
                </a:lnTo>
                <a:cubicBezTo>
                  <a:pt x="5261414" y="1810072"/>
                  <a:pt x="5271777" y="1833388"/>
                  <a:pt x="5282140" y="1843751"/>
                </a:cubicBezTo>
                <a:cubicBezTo>
                  <a:pt x="5282140" y="1843751"/>
                  <a:pt x="5282139" y="1848356"/>
                  <a:pt x="5282139" y="1848356"/>
                </a:cubicBezTo>
                <a:cubicBezTo>
                  <a:pt x="5282139" y="1852961"/>
                  <a:pt x="5282139" y="1852961"/>
                  <a:pt x="5282139" y="1852961"/>
                </a:cubicBezTo>
                <a:cubicBezTo>
                  <a:pt x="5282139" y="1852961"/>
                  <a:pt x="5286745" y="1852962"/>
                  <a:pt x="5286745" y="1852962"/>
                </a:cubicBezTo>
                <a:cubicBezTo>
                  <a:pt x="5295956" y="1866779"/>
                  <a:pt x="5291351" y="1866779"/>
                  <a:pt x="5295956" y="1875989"/>
                </a:cubicBezTo>
                <a:cubicBezTo>
                  <a:pt x="5295956" y="1875989"/>
                  <a:pt x="5295956" y="1880596"/>
                  <a:pt x="5295956" y="1880596"/>
                </a:cubicBezTo>
                <a:cubicBezTo>
                  <a:pt x="5295956" y="1880596"/>
                  <a:pt x="5300562" y="1885202"/>
                  <a:pt x="5300562" y="1885202"/>
                </a:cubicBezTo>
                <a:cubicBezTo>
                  <a:pt x="5300562" y="1880595"/>
                  <a:pt x="5300562" y="1880595"/>
                  <a:pt x="5300562" y="1880595"/>
                </a:cubicBezTo>
                <a:cubicBezTo>
                  <a:pt x="5314379" y="1903625"/>
                  <a:pt x="5318985" y="1917442"/>
                  <a:pt x="5332803" y="1931258"/>
                </a:cubicBezTo>
                <a:cubicBezTo>
                  <a:pt x="5328196" y="1931259"/>
                  <a:pt x="5328196" y="1931259"/>
                  <a:pt x="5328196" y="1931259"/>
                </a:cubicBezTo>
                <a:lnTo>
                  <a:pt x="5328196" y="1935864"/>
                </a:lnTo>
                <a:cubicBezTo>
                  <a:pt x="5328197" y="1940470"/>
                  <a:pt x="5332802" y="1940470"/>
                  <a:pt x="5332802" y="1940470"/>
                </a:cubicBezTo>
                <a:cubicBezTo>
                  <a:pt x="5332802" y="1940470"/>
                  <a:pt x="5332802" y="1940470"/>
                  <a:pt x="5337408" y="1940470"/>
                </a:cubicBezTo>
                <a:cubicBezTo>
                  <a:pt x="5337409" y="1945076"/>
                  <a:pt x="5337409" y="1945076"/>
                  <a:pt x="5337409" y="1945076"/>
                </a:cubicBezTo>
                <a:cubicBezTo>
                  <a:pt x="5346619" y="1958893"/>
                  <a:pt x="5342013" y="1963498"/>
                  <a:pt x="5346619" y="1972710"/>
                </a:cubicBezTo>
                <a:cubicBezTo>
                  <a:pt x="5351225" y="1972710"/>
                  <a:pt x="5351225" y="1968104"/>
                  <a:pt x="5355831" y="1977315"/>
                </a:cubicBezTo>
                <a:cubicBezTo>
                  <a:pt x="5355831" y="1981921"/>
                  <a:pt x="5360436" y="1981921"/>
                  <a:pt x="5360436" y="1986527"/>
                </a:cubicBezTo>
                <a:cubicBezTo>
                  <a:pt x="5355831" y="1986527"/>
                  <a:pt x="5355831" y="1986527"/>
                  <a:pt x="5355831" y="1991132"/>
                </a:cubicBezTo>
                <a:cubicBezTo>
                  <a:pt x="5355831" y="1991132"/>
                  <a:pt x="5355831" y="1995738"/>
                  <a:pt x="5360436" y="1995738"/>
                </a:cubicBezTo>
                <a:cubicBezTo>
                  <a:pt x="5360436" y="1995738"/>
                  <a:pt x="5360437" y="2000344"/>
                  <a:pt x="5365042" y="2000344"/>
                </a:cubicBezTo>
                <a:cubicBezTo>
                  <a:pt x="5369648" y="2009556"/>
                  <a:pt x="5392676" y="2046401"/>
                  <a:pt x="5388071" y="2041794"/>
                </a:cubicBezTo>
                <a:cubicBezTo>
                  <a:pt x="5397282" y="2037190"/>
                  <a:pt x="5374253" y="2027977"/>
                  <a:pt x="5383465" y="2023372"/>
                </a:cubicBezTo>
                <a:cubicBezTo>
                  <a:pt x="5378859" y="2018767"/>
                  <a:pt x="5374253" y="2014160"/>
                  <a:pt x="5369648" y="2004950"/>
                </a:cubicBezTo>
                <a:cubicBezTo>
                  <a:pt x="5369648" y="2004950"/>
                  <a:pt x="5369648" y="2004950"/>
                  <a:pt x="5369648" y="2000343"/>
                </a:cubicBezTo>
                <a:cubicBezTo>
                  <a:pt x="5369648" y="2000343"/>
                  <a:pt x="5369648" y="1995738"/>
                  <a:pt x="5369648" y="1995738"/>
                </a:cubicBezTo>
                <a:cubicBezTo>
                  <a:pt x="5369648" y="1991133"/>
                  <a:pt x="5365042" y="1986527"/>
                  <a:pt x="5365042" y="1986527"/>
                </a:cubicBezTo>
                <a:cubicBezTo>
                  <a:pt x="5365042" y="1972710"/>
                  <a:pt x="5351225" y="1968104"/>
                  <a:pt x="5342013" y="1949681"/>
                </a:cubicBezTo>
                <a:cubicBezTo>
                  <a:pt x="5346619" y="1949682"/>
                  <a:pt x="5346619" y="1945076"/>
                  <a:pt x="5342013" y="1940470"/>
                </a:cubicBezTo>
                <a:cubicBezTo>
                  <a:pt x="5342013" y="1935863"/>
                  <a:pt x="5342013" y="1935863"/>
                  <a:pt x="5342013" y="1935863"/>
                </a:cubicBezTo>
                <a:cubicBezTo>
                  <a:pt x="5342013" y="1935863"/>
                  <a:pt x="5342013" y="1931259"/>
                  <a:pt x="5342013" y="1926652"/>
                </a:cubicBezTo>
                <a:cubicBezTo>
                  <a:pt x="5337409" y="1926653"/>
                  <a:pt x="5337408" y="1922046"/>
                  <a:pt x="5337409" y="1926653"/>
                </a:cubicBezTo>
                <a:cubicBezTo>
                  <a:pt x="5337409" y="1926653"/>
                  <a:pt x="5332802" y="1926653"/>
                  <a:pt x="5332802" y="1926653"/>
                </a:cubicBezTo>
                <a:cubicBezTo>
                  <a:pt x="5332802" y="1912836"/>
                  <a:pt x="5323590" y="1917442"/>
                  <a:pt x="5318985" y="1908229"/>
                </a:cubicBezTo>
                <a:cubicBezTo>
                  <a:pt x="5314379" y="1894413"/>
                  <a:pt x="5309773" y="1885201"/>
                  <a:pt x="5305168" y="1880596"/>
                </a:cubicBezTo>
                <a:cubicBezTo>
                  <a:pt x="5305168" y="1880596"/>
                  <a:pt x="5305168" y="1875990"/>
                  <a:pt x="5305168" y="1875990"/>
                </a:cubicBezTo>
                <a:cubicBezTo>
                  <a:pt x="5305168" y="1875990"/>
                  <a:pt x="5305168" y="1875990"/>
                  <a:pt x="5305168" y="1871385"/>
                </a:cubicBezTo>
                <a:cubicBezTo>
                  <a:pt x="5295957" y="1862172"/>
                  <a:pt x="5295957" y="1862172"/>
                  <a:pt x="5291350" y="1852962"/>
                </a:cubicBezTo>
                <a:cubicBezTo>
                  <a:pt x="5291350" y="1857567"/>
                  <a:pt x="5291350" y="1857567"/>
                  <a:pt x="5295956" y="1857568"/>
                </a:cubicBezTo>
                <a:cubicBezTo>
                  <a:pt x="5295956" y="1857568"/>
                  <a:pt x="5295956" y="1857568"/>
                  <a:pt x="5295956" y="1852962"/>
                </a:cubicBezTo>
                <a:cubicBezTo>
                  <a:pt x="5295956" y="1852962"/>
                  <a:pt x="5291350" y="1848356"/>
                  <a:pt x="5291350" y="1848356"/>
                </a:cubicBezTo>
                <a:cubicBezTo>
                  <a:pt x="5286745" y="1843750"/>
                  <a:pt x="5286745" y="1843750"/>
                  <a:pt x="5286745" y="1843750"/>
                </a:cubicBezTo>
                <a:cubicBezTo>
                  <a:pt x="5286746" y="1839145"/>
                  <a:pt x="5286746" y="1839145"/>
                  <a:pt x="5282139" y="1829934"/>
                </a:cubicBezTo>
                <a:cubicBezTo>
                  <a:pt x="5282139" y="1834539"/>
                  <a:pt x="5277533" y="1829934"/>
                  <a:pt x="5272928" y="1820721"/>
                </a:cubicBezTo>
                <a:cubicBezTo>
                  <a:pt x="5277533" y="1820722"/>
                  <a:pt x="5277533" y="1825328"/>
                  <a:pt x="5282139" y="1825327"/>
                </a:cubicBezTo>
                <a:cubicBezTo>
                  <a:pt x="5272928" y="1811511"/>
                  <a:pt x="5272928" y="1820721"/>
                  <a:pt x="5268323" y="1811511"/>
                </a:cubicBezTo>
                <a:cubicBezTo>
                  <a:pt x="5263716" y="1797694"/>
                  <a:pt x="5268322" y="1806905"/>
                  <a:pt x="5254505" y="1788482"/>
                </a:cubicBezTo>
                <a:cubicBezTo>
                  <a:pt x="5259110" y="1783876"/>
                  <a:pt x="5263716" y="1788482"/>
                  <a:pt x="5268322" y="1788482"/>
                </a:cubicBezTo>
                <a:cubicBezTo>
                  <a:pt x="5259110" y="1779271"/>
                  <a:pt x="5254505" y="1774665"/>
                  <a:pt x="5249899" y="1770060"/>
                </a:cubicBezTo>
                <a:cubicBezTo>
                  <a:pt x="5254505" y="1770060"/>
                  <a:pt x="5254505" y="1770060"/>
                  <a:pt x="5254505" y="1770060"/>
                </a:cubicBezTo>
                <a:cubicBezTo>
                  <a:pt x="5254505" y="1770060"/>
                  <a:pt x="5254505" y="1770060"/>
                  <a:pt x="5254505" y="1765454"/>
                </a:cubicBezTo>
                <a:cubicBezTo>
                  <a:pt x="5254505" y="1765454"/>
                  <a:pt x="5249900" y="1765454"/>
                  <a:pt x="5249899" y="1760848"/>
                </a:cubicBezTo>
                <a:cubicBezTo>
                  <a:pt x="5245294" y="1756242"/>
                  <a:pt x="5240687" y="1747031"/>
                  <a:pt x="5236082" y="1747031"/>
                </a:cubicBezTo>
                <a:cubicBezTo>
                  <a:pt x="5236082" y="1747031"/>
                  <a:pt x="5231477" y="1742425"/>
                  <a:pt x="5231476" y="1737820"/>
                </a:cubicBezTo>
                <a:cubicBezTo>
                  <a:pt x="5231476" y="1737820"/>
                  <a:pt x="5231476" y="1737820"/>
                  <a:pt x="5226870" y="1733215"/>
                </a:cubicBezTo>
                <a:cubicBezTo>
                  <a:pt x="5226870" y="1733215"/>
                  <a:pt x="5226870" y="1733215"/>
                  <a:pt x="5226870" y="1737820"/>
                </a:cubicBezTo>
                <a:cubicBezTo>
                  <a:pt x="5226870" y="1737820"/>
                  <a:pt x="5226870" y="1737820"/>
                  <a:pt x="5226870" y="1742425"/>
                </a:cubicBezTo>
                <a:cubicBezTo>
                  <a:pt x="5213053" y="1728608"/>
                  <a:pt x="5208447" y="1714792"/>
                  <a:pt x="5203843" y="1705580"/>
                </a:cubicBezTo>
                <a:cubicBezTo>
                  <a:pt x="5208447" y="1705580"/>
                  <a:pt x="5213054" y="1710187"/>
                  <a:pt x="5217659" y="1710186"/>
                </a:cubicBezTo>
                <a:cubicBezTo>
                  <a:pt x="5203842" y="1687157"/>
                  <a:pt x="5190024" y="1664130"/>
                  <a:pt x="5190024" y="1682551"/>
                </a:cubicBezTo>
                <a:cubicBezTo>
                  <a:pt x="5180813" y="1659523"/>
                  <a:pt x="5180813" y="1659523"/>
                  <a:pt x="5166996" y="1645706"/>
                </a:cubicBezTo>
                <a:cubicBezTo>
                  <a:pt x="5166996" y="1645706"/>
                  <a:pt x="5171603" y="1645706"/>
                  <a:pt x="5171602" y="1650312"/>
                </a:cubicBezTo>
                <a:cubicBezTo>
                  <a:pt x="5171602" y="1650312"/>
                  <a:pt x="5176207" y="1650312"/>
                  <a:pt x="5176207" y="1650312"/>
                </a:cubicBezTo>
                <a:cubicBezTo>
                  <a:pt x="5180814" y="1654917"/>
                  <a:pt x="5180814" y="1650312"/>
                  <a:pt x="5180814" y="1650312"/>
                </a:cubicBezTo>
                <a:cubicBezTo>
                  <a:pt x="5180813" y="1645706"/>
                  <a:pt x="5180813" y="1645706"/>
                  <a:pt x="5176208" y="1641100"/>
                </a:cubicBezTo>
                <a:cubicBezTo>
                  <a:pt x="5180813" y="1641100"/>
                  <a:pt x="5180813" y="1641100"/>
                  <a:pt x="5180813" y="1641100"/>
                </a:cubicBezTo>
                <a:cubicBezTo>
                  <a:pt x="5180813" y="1645706"/>
                  <a:pt x="5185420" y="1645706"/>
                  <a:pt x="5185420" y="1645706"/>
                </a:cubicBezTo>
                <a:cubicBezTo>
                  <a:pt x="5185419" y="1650312"/>
                  <a:pt x="5185419" y="1650312"/>
                  <a:pt x="5185419" y="1650312"/>
                </a:cubicBezTo>
                <a:cubicBezTo>
                  <a:pt x="5185419" y="1650312"/>
                  <a:pt x="5190024" y="1654917"/>
                  <a:pt x="5190024" y="1654917"/>
                </a:cubicBezTo>
                <a:cubicBezTo>
                  <a:pt x="5190024" y="1654917"/>
                  <a:pt x="5194630" y="1659523"/>
                  <a:pt x="5194630" y="1659523"/>
                </a:cubicBezTo>
                <a:cubicBezTo>
                  <a:pt x="5226871" y="1710186"/>
                  <a:pt x="5254505" y="1756242"/>
                  <a:pt x="5286745" y="1806905"/>
                </a:cubicBezTo>
                <a:cubicBezTo>
                  <a:pt x="5286745" y="1811511"/>
                  <a:pt x="5286745" y="1811511"/>
                  <a:pt x="5286745" y="1811511"/>
                </a:cubicBezTo>
                <a:cubicBezTo>
                  <a:pt x="5286745" y="1816115"/>
                  <a:pt x="5291350" y="1816115"/>
                  <a:pt x="5291350" y="1816115"/>
                </a:cubicBezTo>
                <a:cubicBezTo>
                  <a:pt x="5305169" y="1829934"/>
                  <a:pt x="5300562" y="1829933"/>
                  <a:pt x="5309773" y="1843751"/>
                </a:cubicBezTo>
                <a:cubicBezTo>
                  <a:pt x="5309773" y="1848356"/>
                  <a:pt x="5309773" y="1852962"/>
                  <a:pt x="5314379" y="1857568"/>
                </a:cubicBezTo>
                <a:cubicBezTo>
                  <a:pt x="5314379" y="1862173"/>
                  <a:pt x="5318985" y="1862173"/>
                  <a:pt x="5318985" y="1862173"/>
                </a:cubicBezTo>
                <a:cubicBezTo>
                  <a:pt x="5328196" y="1875990"/>
                  <a:pt x="5332802" y="1889808"/>
                  <a:pt x="5342013" y="1894413"/>
                </a:cubicBezTo>
                <a:cubicBezTo>
                  <a:pt x="5342013" y="1894413"/>
                  <a:pt x="5346619" y="1899019"/>
                  <a:pt x="5346619" y="1899019"/>
                </a:cubicBezTo>
                <a:cubicBezTo>
                  <a:pt x="5346619" y="1903625"/>
                  <a:pt x="5346619" y="1908230"/>
                  <a:pt x="5346619" y="1912836"/>
                </a:cubicBezTo>
                <a:cubicBezTo>
                  <a:pt x="5351225" y="1912836"/>
                  <a:pt x="5360436" y="1935864"/>
                  <a:pt x="5369648" y="1945075"/>
                </a:cubicBezTo>
                <a:cubicBezTo>
                  <a:pt x="5369648" y="1945075"/>
                  <a:pt x="5369648" y="1949681"/>
                  <a:pt x="5374253" y="1949681"/>
                </a:cubicBezTo>
                <a:cubicBezTo>
                  <a:pt x="5374253" y="1954287"/>
                  <a:pt x="5374253" y="1954287"/>
                  <a:pt x="5374253" y="1954287"/>
                </a:cubicBezTo>
                <a:cubicBezTo>
                  <a:pt x="5392676" y="1995738"/>
                  <a:pt x="5411099" y="2041794"/>
                  <a:pt x="5434128" y="2083247"/>
                </a:cubicBezTo>
                <a:cubicBezTo>
                  <a:pt x="5434128" y="2087851"/>
                  <a:pt x="5438734" y="2092457"/>
                  <a:pt x="5443339" y="2097064"/>
                </a:cubicBezTo>
                <a:cubicBezTo>
                  <a:pt x="5443339" y="2101669"/>
                  <a:pt x="5443339" y="2106275"/>
                  <a:pt x="5443340" y="2110881"/>
                </a:cubicBezTo>
                <a:cubicBezTo>
                  <a:pt x="5443339" y="2106275"/>
                  <a:pt x="5447945" y="2110880"/>
                  <a:pt x="5452551" y="2110881"/>
                </a:cubicBezTo>
                <a:cubicBezTo>
                  <a:pt x="5452551" y="2115485"/>
                  <a:pt x="5457156" y="2120092"/>
                  <a:pt x="5457156" y="2120092"/>
                </a:cubicBezTo>
                <a:cubicBezTo>
                  <a:pt x="5466368" y="2143121"/>
                  <a:pt x="5470974" y="2166149"/>
                  <a:pt x="5480186" y="2184572"/>
                </a:cubicBezTo>
                <a:cubicBezTo>
                  <a:pt x="5480186" y="2184572"/>
                  <a:pt x="5480185" y="2189177"/>
                  <a:pt x="5480185" y="2189177"/>
                </a:cubicBezTo>
                <a:cubicBezTo>
                  <a:pt x="5480185" y="2193783"/>
                  <a:pt x="5480185" y="2193783"/>
                  <a:pt x="5480185" y="2198388"/>
                </a:cubicBezTo>
                <a:cubicBezTo>
                  <a:pt x="5484791" y="2198389"/>
                  <a:pt x="5484791" y="2198389"/>
                  <a:pt x="5484791" y="2198389"/>
                </a:cubicBezTo>
                <a:cubicBezTo>
                  <a:pt x="5498608" y="2226022"/>
                  <a:pt x="5512425" y="2249052"/>
                  <a:pt x="5517031" y="2267474"/>
                </a:cubicBezTo>
                <a:cubicBezTo>
                  <a:pt x="5530848" y="2281290"/>
                  <a:pt x="5540059" y="2322742"/>
                  <a:pt x="5553877" y="2359588"/>
                </a:cubicBezTo>
                <a:cubicBezTo>
                  <a:pt x="5563088" y="2368800"/>
                  <a:pt x="5567694" y="2401039"/>
                  <a:pt x="5572300" y="2410251"/>
                </a:cubicBezTo>
                <a:cubicBezTo>
                  <a:pt x="5572300" y="2410251"/>
                  <a:pt x="5572300" y="2414857"/>
                  <a:pt x="5572300" y="2414857"/>
                </a:cubicBezTo>
                <a:cubicBezTo>
                  <a:pt x="5572300" y="2414857"/>
                  <a:pt x="5572300" y="2419462"/>
                  <a:pt x="5572300" y="2419462"/>
                </a:cubicBezTo>
                <a:cubicBezTo>
                  <a:pt x="5572300" y="2424068"/>
                  <a:pt x="5572300" y="2424068"/>
                  <a:pt x="5572300" y="2424068"/>
                </a:cubicBezTo>
                <a:cubicBezTo>
                  <a:pt x="5576905" y="2428673"/>
                  <a:pt x="5576905" y="2428673"/>
                  <a:pt x="5576905" y="2424068"/>
                </a:cubicBezTo>
                <a:cubicBezTo>
                  <a:pt x="5581511" y="2437885"/>
                  <a:pt x="5581511" y="2428674"/>
                  <a:pt x="5586117" y="2428674"/>
                </a:cubicBezTo>
                <a:cubicBezTo>
                  <a:pt x="5581510" y="2442491"/>
                  <a:pt x="5595328" y="2442491"/>
                  <a:pt x="5595327" y="2460913"/>
                </a:cubicBezTo>
                <a:cubicBezTo>
                  <a:pt x="5599934" y="2456308"/>
                  <a:pt x="5599933" y="2470125"/>
                  <a:pt x="5604540" y="2470125"/>
                </a:cubicBezTo>
                <a:cubicBezTo>
                  <a:pt x="5595328" y="2451702"/>
                  <a:pt x="5590722" y="2419462"/>
                  <a:pt x="5581511" y="2414857"/>
                </a:cubicBezTo>
                <a:cubicBezTo>
                  <a:pt x="5581511" y="2414857"/>
                  <a:pt x="5581511" y="2410250"/>
                  <a:pt x="5581511" y="2405645"/>
                </a:cubicBezTo>
                <a:cubicBezTo>
                  <a:pt x="5581511" y="2405645"/>
                  <a:pt x="5581511" y="2401039"/>
                  <a:pt x="5576905" y="2401039"/>
                </a:cubicBezTo>
                <a:cubicBezTo>
                  <a:pt x="5576905" y="2373405"/>
                  <a:pt x="5563088" y="2350377"/>
                  <a:pt x="5553876" y="2327348"/>
                </a:cubicBezTo>
                <a:cubicBezTo>
                  <a:pt x="5530848" y="2267474"/>
                  <a:pt x="5512425" y="2207600"/>
                  <a:pt x="5489397" y="2156937"/>
                </a:cubicBezTo>
                <a:cubicBezTo>
                  <a:pt x="5470974" y="2115485"/>
                  <a:pt x="5452551" y="2051007"/>
                  <a:pt x="5420311" y="1995738"/>
                </a:cubicBezTo>
                <a:cubicBezTo>
                  <a:pt x="5415705" y="1986527"/>
                  <a:pt x="5406494" y="1981921"/>
                  <a:pt x="5406495" y="1972710"/>
                </a:cubicBezTo>
                <a:cubicBezTo>
                  <a:pt x="5383465" y="1931258"/>
                  <a:pt x="5369648" y="1889808"/>
                  <a:pt x="5351225" y="1857568"/>
                </a:cubicBezTo>
                <a:cubicBezTo>
                  <a:pt x="5332802" y="1834539"/>
                  <a:pt x="5342013" y="1848356"/>
                  <a:pt x="5328197" y="1820722"/>
                </a:cubicBezTo>
                <a:cubicBezTo>
                  <a:pt x="5314379" y="1788483"/>
                  <a:pt x="5295956" y="1760848"/>
                  <a:pt x="5277533" y="1742425"/>
                </a:cubicBezTo>
                <a:cubicBezTo>
                  <a:pt x="5259110" y="1700974"/>
                  <a:pt x="5213053" y="1645706"/>
                  <a:pt x="5190025" y="1608860"/>
                </a:cubicBezTo>
                <a:cubicBezTo>
                  <a:pt x="5180813" y="1595043"/>
                  <a:pt x="5176207" y="1599649"/>
                  <a:pt x="5166996" y="1585832"/>
                </a:cubicBezTo>
                <a:cubicBezTo>
                  <a:pt x="5176207" y="1581226"/>
                  <a:pt x="5157784" y="1558198"/>
                  <a:pt x="5143968" y="1544381"/>
                </a:cubicBezTo>
                <a:cubicBezTo>
                  <a:pt x="5143968" y="1544381"/>
                  <a:pt x="5139362" y="1544381"/>
                  <a:pt x="5134756" y="1539775"/>
                </a:cubicBezTo>
                <a:cubicBezTo>
                  <a:pt x="5120939" y="1525958"/>
                  <a:pt x="5111727" y="1493718"/>
                  <a:pt x="5088699" y="1475295"/>
                </a:cubicBezTo>
                <a:cubicBezTo>
                  <a:pt x="5084093" y="1470690"/>
                  <a:pt x="5079487" y="1475295"/>
                  <a:pt x="5070276" y="1466084"/>
                </a:cubicBezTo>
                <a:cubicBezTo>
                  <a:pt x="5070276" y="1466084"/>
                  <a:pt x="5070276" y="1452267"/>
                  <a:pt x="5061064" y="1447660"/>
                </a:cubicBezTo>
                <a:cubicBezTo>
                  <a:pt x="5024219" y="1396998"/>
                  <a:pt x="4964344" y="1341730"/>
                  <a:pt x="4922893" y="1300279"/>
                </a:cubicBezTo>
                <a:cubicBezTo>
                  <a:pt x="4904470" y="1281856"/>
                  <a:pt x="4886047" y="1258828"/>
                  <a:pt x="4863018" y="1235799"/>
                </a:cubicBezTo>
                <a:cubicBezTo>
                  <a:pt x="4853807" y="1226588"/>
                  <a:pt x="4835385" y="1217376"/>
                  <a:pt x="4826172" y="1208165"/>
                </a:cubicBezTo>
                <a:cubicBezTo>
                  <a:pt x="4826172" y="1208165"/>
                  <a:pt x="4816961" y="1194348"/>
                  <a:pt x="4816961" y="1194348"/>
                </a:cubicBezTo>
                <a:cubicBezTo>
                  <a:pt x="4807749" y="1185137"/>
                  <a:pt x="4803144" y="1185137"/>
                  <a:pt x="4798538" y="1180532"/>
                </a:cubicBezTo>
                <a:cubicBezTo>
                  <a:pt x="4798538" y="1175925"/>
                  <a:pt x="4798538" y="1175925"/>
                  <a:pt x="4798538" y="1175925"/>
                </a:cubicBezTo>
                <a:cubicBezTo>
                  <a:pt x="4812355" y="1175925"/>
                  <a:pt x="4816961" y="1198954"/>
                  <a:pt x="4821567" y="1189742"/>
                </a:cubicBezTo>
                <a:cubicBezTo>
                  <a:pt x="4821567" y="1189742"/>
                  <a:pt x="4821567" y="1189742"/>
                  <a:pt x="4821567" y="1194348"/>
                </a:cubicBezTo>
                <a:cubicBezTo>
                  <a:pt x="4830778" y="1198954"/>
                  <a:pt x="4830778" y="1198954"/>
                  <a:pt x="4830778" y="1198954"/>
                </a:cubicBezTo>
                <a:cubicBezTo>
                  <a:pt x="4830778" y="1198954"/>
                  <a:pt x="4835384" y="1198954"/>
                  <a:pt x="4835384" y="1198954"/>
                </a:cubicBezTo>
                <a:cubicBezTo>
                  <a:pt x="4835384" y="1198954"/>
                  <a:pt x="4835384" y="1203559"/>
                  <a:pt x="4839989" y="1203559"/>
                </a:cubicBezTo>
                <a:cubicBezTo>
                  <a:pt x="4839989" y="1203559"/>
                  <a:pt x="4844595" y="1203559"/>
                  <a:pt x="4844595" y="1203559"/>
                </a:cubicBezTo>
                <a:cubicBezTo>
                  <a:pt x="4858412" y="1217376"/>
                  <a:pt x="4858412" y="1212771"/>
                  <a:pt x="4872230" y="1226588"/>
                </a:cubicBezTo>
                <a:cubicBezTo>
                  <a:pt x="4872230" y="1226588"/>
                  <a:pt x="4876836" y="1231193"/>
                  <a:pt x="4876836" y="1231193"/>
                </a:cubicBezTo>
                <a:cubicBezTo>
                  <a:pt x="4876836" y="1231193"/>
                  <a:pt x="4876836" y="1231193"/>
                  <a:pt x="4881441" y="1231194"/>
                </a:cubicBezTo>
                <a:cubicBezTo>
                  <a:pt x="4881441" y="1231194"/>
                  <a:pt x="4881441" y="1235799"/>
                  <a:pt x="4881441" y="1235799"/>
                </a:cubicBezTo>
                <a:cubicBezTo>
                  <a:pt x="4886047" y="1245010"/>
                  <a:pt x="4863019" y="1231194"/>
                  <a:pt x="4876835" y="1240405"/>
                </a:cubicBezTo>
                <a:cubicBezTo>
                  <a:pt x="4881441" y="1245010"/>
                  <a:pt x="4886047" y="1240405"/>
                  <a:pt x="4899864" y="1245010"/>
                </a:cubicBezTo>
                <a:cubicBezTo>
                  <a:pt x="4904470" y="1258828"/>
                  <a:pt x="4913681" y="1258828"/>
                  <a:pt x="4932104" y="1281856"/>
                </a:cubicBezTo>
                <a:cubicBezTo>
                  <a:pt x="4927498" y="1281856"/>
                  <a:pt x="4927498" y="1281856"/>
                  <a:pt x="4927498" y="1281856"/>
                </a:cubicBezTo>
                <a:cubicBezTo>
                  <a:pt x="4932104" y="1286462"/>
                  <a:pt x="4932104" y="1286462"/>
                  <a:pt x="4932104" y="1286462"/>
                </a:cubicBezTo>
                <a:cubicBezTo>
                  <a:pt x="4932105" y="1295673"/>
                  <a:pt x="4922893" y="1281856"/>
                  <a:pt x="4918287" y="1281856"/>
                </a:cubicBezTo>
                <a:cubicBezTo>
                  <a:pt x="4927498" y="1295673"/>
                  <a:pt x="4932105" y="1295673"/>
                  <a:pt x="4941315" y="1295673"/>
                </a:cubicBezTo>
                <a:cubicBezTo>
                  <a:pt x="4941316" y="1300279"/>
                  <a:pt x="4941316" y="1300279"/>
                  <a:pt x="4945921" y="1304885"/>
                </a:cubicBezTo>
                <a:cubicBezTo>
                  <a:pt x="4945922" y="1309490"/>
                  <a:pt x="4950527" y="1309491"/>
                  <a:pt x="4950527" y="1309491"/>
                </a:cubicBezTo>
                <a:cubicBezTo>
                  <a:pt x="4955133" y="1304885"/>
                  <a:pt x="4955133" y="1304885"/>
                  <a:pt x="4955133" y="1304885"/>
                </a:cubicBezTo>
                <a:cubicBezTo>
                  <a:pt x="4959738" y="1323307"/>
                  <a:pt x="4968950" y="1309490"/>
                  <a:pt x="4982767" y="1332519"/>
                </a:cubicBezTo>
                <a:cubicBezTo>
                  <a:pt x="4987373" y="1337124"/>
                  <a:pt x="4987373" y="1337124"/>
                  <a:pt x="4987373" y="1337124"/>
                </a:cubicBezTo>
                <a:cubicBezTo>
                  <a:pt x="4987373" y="1337124"/>
                  <a:pt x="4991979" y="1337124"/>
                  <a:pt x="4991979" y="1337124"/>
                </a:cubicBezTo>
                <a:cubicBezTo>
                  <a:pt x="5024218" y="1373970"/>
                  <a:pt x="5051853" y="1401604"/>
                  <a:pt x="5079487" y="1424633"/>
                </a:cubicBezTo>
                <a:cubicBezTo>
                  <a:pt x="5074881" y="1424633"/>
                  <a:pt x="5074881" y="1443056"/>
                  <a:pt x="5084093" y="1438450"/>
                </a:cubicBezTo>
                <a:cubicBezTo>
                  <a:pt x="5079487" y="1429238"/>
                  <a:pt x="5088699" y="1433844"/>
                  <a:pt x="5093305" y="1443055"/>
                </a:cubicBezTo>
                <a:cubicBezTo>
                  <a:pt x="5107121" y="1461478"/>
                  <a:pt x="5134756" y="1489112"/>
                  <a:pt x="5157784" y="1521352"/>
                </a:cubicBezTo>
                <a:cubicBezTo>
                  <a:pt x="5180813" y="1548986"/>
                  <a:pt x="5203842" y="1581226"/>
                  <a:pt x="5222265" y="1604255"/>
                </a:cubicBezTo>
                <a:cubicBezTo>
                  <a:pt x="5217659" y="1599649"/>
                  <a:pt x="5222265" y="1618072"/>
                  <a:pt x="5226870" y="1618072"/>
                </a:cubicBezTo>
                <a:cubicBezTo>
                  <a:pt x="5222265" y="1608860"/>
                  <a:pt x="5226871" y="1608860"/>
                  <a:pt x="5231476" y="1613466"/>
                </a:cubicBezTo>
                <a:cubicBezTo>
                  <a:pt x="5231476" y="1622677"/>
                  <a:pt x="5249900" y="1645706"/>
                  <a:pt x="5263716" y="1664129"/>
                </a:cubicBezTo>
                <a:cubicBezTo>
                  <a:pt x="5277533" y="1682551"/>
                  <a:pt x="5291351" y="1696368"/>
                  <a:pt x="5286745" y="1696368"/>
                </a:cubicBezTo>
                <a:cubicBezTo>
                  <a:pt x="5305168" y="1714792"/>
                  <a:pt x="5314379" y="1733215"/>
                  <a:pt x="5323590" y="1751637"/>
                </a:cubicBezTo>
                <a:cubicBezTo>
                  <a:pt x="5337408" y="1774665"/>
                  <a:pt x="5346619" y="1797694"/>
                  <a:pt x="5369648" y="1825328"/>
                </a:cubicBezTo>
                <a:cubicBezTo>
                  <a:pt x="5369648" y="1825328"/>
                  <a:pt x="5369648" y="1829933"/>
                  <a:pt x="5369648" y="1834539"/>
                </a:cubicBezTo>
                <a:cubicBezTo>
                  <a:pt x="5388071" y="1839145"/>
                  <a:pt x="5401888" y="1899019"/>
                  <a:pt x="5415705" y="1917442"/>
                </a:cubicBezTo>
                <a:cubicBezTo>
                  <a:pt x="5420312" y="1922046"/>
                  <a:pt x="5420312" y="1917442"/>
                  <a:pt x="5424916" y="1926653"/>
                </a:cubicBezTo>
                <a:cubicBezTo>
                  <a:pt x="5434128" y="1940470"/>
                  <a:pt x="5434129" y="1954287"/>
                  <a:pt x="5443339" y="1968104"/>
                </a:cubicBezTo>
                <a:cubicBezTo>
                  <a:pt x="5447945" y="1977316"/>
                  <a:pt x="5452552" y="1981921"/>
                  <a:pt x="5461762" y="1991132"/>
                </a:cubicBezTo>
                <a:cubicBezTo>
                  <a:pt x="5475579" y="2018767"/>
                  <a:pt x="5484791" y="2060218"/>
                  <a:pt x="5498608" y="2092458"/>
                </a:cubicBezTo>
                <a:cubicBezTo>
                  <a:pt x="5517031" y="2129304"/>
                  <a:pt x="5535454" y="2184572"/>
                  <a:pt x="5553877" y="2226023"/>
                </a:cubicBezTo>
                <a:cubicBezTo>
                  <a:pt x="5558482" y="2239840"/>
                  <a:pt x="5567694" y="2253656"/>
                  <a:pt x="5572300" y="2262868"/>
                </a:cubicBezTo>
                <a:cubicBezTo>
                  <a:pt x="5572300" y="2262868"/>
                  <a:pt x="5567694" y="2258262"/>
                  <a:pt x="5567694" y="2258262"/>
                </a:cubicBezTo>
                <a:cubicBezTo>
                  <a:pt x="5572300" y="2276686"/>
                  <a:pt x="5581511" y="2295109"/>
                  <a:pt x="5586117" y="2308925"/>
                </a:cubicBezTo>
                <a:cubicBezTo>
                  <a:pt x="5586117" y="2313531"/>
                  <a:pt x="5586117" y="2322742"/>
                  <a:pt x="5586117" y="2322742"/>
                </a:cubicBezTo>
                <a:cubicBezTo>
                  <a:pt x="5599934" y="2368800"/>
                  <a:pt x="5618357" y="2428674"/>
                  <a:pt x="5632173" y="2470124"/>
                </a:cubicBezTo>
                <a:cubicBezTo>
                  <a:pt x="5632173" y="2470124"/>
                  <a:pt x="5632173" y="2470124"/>
                  <a:pt x="5627568" y="2470124"/>
                </a:cubicBezTo>
                <a:cubicBezTo>
                  <a:pt x="5627568" y="2470124"/>
                  <a:pt x="5627568" y="2474730"/>
                  <a:pt x="5627568" y="2474730"/>
                </a:cubicBezTo>
                <a:cubicBezTo>
                  <a:pt x="5627568" y="2474730"/>
                  <a:pt x="5632172" y="2479336"/>
                  <a:pt x="5632172" y="2479336"/>
                </a:cubicBezTo>
                <a:cubicBezTo>
                  <a:pt x="5636779" y="2493153"/>
                  <a:pt x="5641385" y="2543816"/>
                  <a:pt x="5645991" y="2529999"/>
                </a:cubicBezTo>
                <a:cubicBezTo>
                  <a:pt x="5645991" y="2534604"/>
                  <a:pt x="5645991" y="2534604"/>
                  <a:pt x="5645991" y="2534604"/>
                </a:cubicBezTo>
                <a:cubicBezTo>
                  <a:pt x="5645991" y="2539210"/>
                  <a:pt x="5645991" y="2539210"/>
                  <a:pt x="5645991" y="2539210"/>
                </a:cubicBezTo>
                <a:cubicBezTo>
                  <a:pt x="5650597" y="2539210"/>
                  <a:pt x="5650597" y="2539210"/>
                  <a:pt x="5650597" y="2539210"/>
                </a:cubicBezTo>
                <a:cubicBezTo>
                  <a:pt x="5650597" y="2534604"/>
                  <a:pt x="5650597" y="2534604"/>
                  <a:pt x="5650597" y="2534604"/>
                </a:cubicBezTo>
                <a:cubicBezTo>
                  <a:pt x="5659808" y="2529999"/>
                  <a:pt x="5655203" y="2548422"/>
                  <a:pt x="5655202" y="2553027"/>
                </a:cubicBezTo>
                <a:cubicBezTo>
                  <a:pt x="5659808" y="2543816"/>
                  <a:pt x="5669019" y="2571450"/>
                  <a:pt x="5664414" y="2553026"/>
                </a:cubicBezTo>
                <a:cubicBezTo>
                  <a:pt x="5659808" y="2553027"/>
                  <a:pt x="5659808" y="2539210"/>
                  <a:pt x="5659808" y="2539210"/>
                </a:cubicBezTo>
                <a:cubicBezTo>
                  <a:pt x="5664414" y="2548422"/>
                  <a:pt x="5664414" y="2543816"/>
                  <a:pt x="5664414" y="2539210"/>
                </a:cubicBezTo>
                <a:cubicBezTo>
                  <a:pt x="5655203" y="2534604"/>
                  <a:pt x="5655203" y="2516181"/>
                  <a:pt x="5645991" y="2502365"/>
                </a:cubicBezTo>
                <a:cubicBezTo>
                  <a:pt x="5645991" y="2502365"/>
                  <a:pt x="5645991" y="2497759"/>
                  <a:pt x="5645991" y="2493153"/>
                </a:cubicBezTo>
                <a:cubicBezTo>
                  <a:pt x="5645991" y="2493153"/>
                  <a:pt x="5645991" y="2488548"/>
                  <a:pt x="5645991" y="2488548"/>
                </a:cubicBezTo>
                <a:cubicBezTo>
                  <a:pt x="5645991" y="2483941"/>
                  <a:pt x="5645991" y="2483941"/>
                  <a:pt x="5645991" y="2483941"/>
                </a:cubicBezTo>
                <a:cubicBezTo>
                  <a:pt x="5645991" y="2483941"/>
                  <a:pt x="5641384" y="2483942"/>
                  <a:pt x="5641384" y="2483942"/>
                </a:cubicBezTo>
                <a:cubicBezTo>
                  <a:pt x="5641385" y="2479335"/>
                  <a:pt x="5641385" y="2479335"/>
                  <a:pt x="5641385" y="2474730"/>
                </a:cubicBezTo>
                <a:cubicBezTo>
                  <a:pt x="5645991" y="2470124"/>
                  <a:pt x="5645990" y="2479336"/>
                  <a:pt x="5650597" y="2479337"/>
                </a:cubicBezTo>
                <a:cubicBezTo>
                  <a:pt x="5650597" y="2470125"/>
                  <a:pt x="5645991" y="2470124"/>
                  <a:pt x="5645991" y="2465519"/>
                </a:cubicBezTo>
                <a:cubicBezTo>
                  <a:pt x="5645991" y="2465519"/>
                  <a:pt x="5645991" y="2465519"/>
                  <a:pt x="5645991" y="2460912"/>
                </a:cubicBezTo>
                <a:cubicBezTo>
                  <a:pt x="5645991" y="2460912"/>
                  <a:pt x="5645991" y="2456307"/>
                  <a:pt x="5645991" y="2456307"/>
                </a:cubicBezTo>
                <a:cubicBezTo>
                  <a:pt x="5645991" y="2451702"/>
                  <a:pt x="5645991" y="2451702"/>
                  <a:pt x="5645991" y="2451702"/>
                </a:cubicBezTo>
                <a:cubicBezTo>
                  <a:pt x="5641384" y="2433279"/>
                  <a:pt x="5641384" y="2433279"/>
                  <a:pt x="5641384" y="2433279"/>
                </a:cubicBezTo>
                <a:cubicBezTo>
                  <a:pt x="5636779" y="2428674"/>
                  <a:pt x="5636779" y="2428674"/>
                  <a:pt x="5636779" y="2428674"/>
                </a:cubicBezTo>
                <a:cubicBezTo>
                  <a:pt x="5641385" y="2424068"/>
                  <a:pt x="5636779" y="2424067"/>
                  <a:pt x="5636779" y="2424067"/>
                </a:cubicBezTo>
                <a:lnTo>
                  <a:pt x="5636779" y="2428674"/>
                </a:lnTo>
                <a:cubicBezTo>
                  <a:pt x="5627567" y="2401039"/>
                  <a:pt x="5627568" y="2410251"/>
                  <a:pt x="5622963" y="2382617"/>
                </a:cubicBezTo>
                <a:cubicBezTo>
                  <a:pt x="5622963" y="2378010"/>
                  <a:pt x="5622963" y="2378010"/>
                  <a:pt x="5622962" y="2373405"/>
                </a:cubicBezTo>
                <a:cubicBezTo>
                  <a:pt x="5618357" y="2368800"/>
                  <a:pt x="5618357" y="2368800"/>
                  <a:pt x="5618357" y="2373404"/>
                </a:cubicBezTo>
                <a:cubicBezTo>
                  <a:pt x="5618357" y="2359588"/>
                  <a:pt x="5613751" y="2336560"/>
                  <a:pt x="5604540" y="2331954"/>
                </a:cubicBezTo>
                <a:cubicBezTo>
                  <a:pt x="5609145" y="2341165"/>
                  <a:pt x="5604539" y="2341166"/>
                  <a:pt x="5599934" y="2331954"/>
                </a:cubicBezTo>
                <a:lnTo>
                  <a:pt x="5599934" y="2327348"/>
                </a:lnTo>
                <a:cubicBezTo>
                  <a:pt x="5604539" y="2327348"/>
                  <a:pt x="5604539" y="2327348"/>
                  <a:pt x="5604539" y="2327348"/>
                </a:cubicBezTo>
                <a:cubicBezTo>
                  <a:pt x="5604539" y="2327348"/>
                  <a:pt x="5604539" y="2327348"/>
                  <a:pt x="5604540" y="2322742"/>
                </a:cubicBezTo>
                <a:cubicBezTo>
                  <a:pt x="5604540" y="2322742"/>
                  <a:pt x="5604540" y="2322742"/>
                  <a:pt x="5599934" y="2318137"/>
                </a:cubicBezTo>
                <a:cubicBezTo>
                  <a:pt x="5599934" y="2290503"/>
                  <a:pt x="5567693" y="2221417"/>
                  <a:pt x="5558482" y="2189178"/>
                </a:cubicBezTo>
                <a:cubicBezTo>
                  <a:pt x="5553876" y="2170755"/>
                  <a:pt x="5558482" y="2166149"/>
                  <a:pt x="5549271" y="2152332"/>
                </a:cubicBezTo>
                <a:cubicBezTo>
                  <a:pt x="5549271" y="2143121"/>
                  <a:pt x="5540059" y="2138515"/>
                  <a:pt x="5535454" y="2129303"/>
                </a:cubicBezTo>
                <a:cubicBezTo>
                  <a:pt x="5530848" y="2110880"/>
                  <a:pt x="5530848" y="2097063"/>
                  <a:pt x="5517031" y="2092458"/>
                </a:cubicBezTo>
                <a:cubicBezTo>
                  <a:pt x="5489397" y="2004950"/>
                  <a:pt x="5438734" y="1908229"/>
                  <a:pt x="5388072" y="1825328"/>
                </a:cubicBezTo>
                <a:cubicBezTo>
                  <a:pt x="5392677" y="1820721"/>
                  <a:pt x="5392677" y="1820721"/>
                  <a:pt x="5392676" y="1816116"/>
                </a:cubicBezTo>
                <a:cubicBezTo>
                  <a:pt x="5392676" y="1816116"/>
                  <a:pt x="5392677" y="1820721"/>
                  <a:pt x="5392677" y="1820721"/>
                </a:cubicBezTo>
                <a:cubicBezTo>
                  <a:pt x="5397282" y="1820722"/>
                  <a:pt x="5397282" y="1820722"/>
                  <a:pt x="5397282" y="1820722"/>
                </a:cubicBezTo>
                <a:cubicBezTo>
                  <a:pt x="5397282" y="1820722"/>
                  <a:pt x="5397282" y="1816116"/>
                  <a:pt x="5392676" y="1811511"/>
                </a:cubicBezTo>
                <a:cubicBezTo>
                  <a:pt x="5392676" y="1806905"/>
                  <a:pt x="5397282" y="1806905"/>
                  <a:pt x="5392676" y="1797694"/>
                </a:cubicBezTo>
                <a:cubicBezTo>
                  <a:pt x="5388071" y="1802299"/>
                  <a:pt x="5383465" y="1797694"/>
                  <a:pt x="5374253" y="1783876"/>
                </a:cubicBezTo>
                <a:cubicBezTo>
                  <a:pt x="5374253" y="1779272"/>
                  <a:pt x="5374253" y="1779272"/>
                  <a:pt x="5374253" y="1779272"/>
                </a:cubicBezTo>
                <a:cubicBezTo>
                  <a:pt x="5374253" y="1779272"/>
                  <a:pt x="5369649" y="1779272"/>
                  <a:pt x="5369648" y="1774665"/>
                </a:cubicBezTo>
                <a:cubicBezTo>
                  <a:pt x="5369648" y="1774665"/>
                  <a:pt x="5369648" y="1770060"/>
                  <a:pt x="5369648" y="1770060"/>
                </a:cubicBezTo>
                <a:cubicBezTo>
                  <a:pt x="5365042" y="1770060"/>
                  <a:pt x="5365042" y="1770060"/>
                  <a:pt x="5365042" y="1770060"/>
                </a:cubicBezTo>
                <a:cubicBezTo>
                  <a:pt x="5365042" y="1765454"/>
                  <a:pt x="5365042" y="1765454"/>
                  <a:pt x="5360436" y="1760848"/>
                </a:cubicBezTo>
                <a:cubicBezTo>
                  <a:pt x="5365043" y="1751637"/>
                  <a:pt x="5346619" y="1737820"/>
                  <a:pt x="5351226" y="1737820"/>
                </a:cubicBezTo>
                <a:cubicBezTo>
                  <a:pt x="5351226" y="1737820"/>
                  <a:pt x="5355831" y="1737820"/>
                  <a:pt x="5355831" y="1737820"/>
                </a:cubicBezTo>
                <a:cubicBezTo>
                  <a:pt x="5355831" y="1742424"/>
                  <a:pt x="5360437" y="1742425"/>
                  <a:pt x="5360437" y="1742425"/>
                </a:cubicBezTo>
                <a:cubicBezTo>
                  <a:pt x="5360436" y="1737820"/>
                  <a:pt x="5355831" y="1737820"/>
                  <a:pt x="5355831" y="1733214"/>
                </a:cubicBezTo>
                <a:cubicBezTo>
                  <a:pt x="5355831" y="1733214"/>
                  <a:pt x="5351225" y="1728608"/>
                  <a:pt x="5351225" y="1728608"/>
                </a:cubicBezTo>
                <a:cubicBezTo>
                  <a:pt x="5346619" y="1719397"/>
                  <a:pt x="5342013" y="1710186"/>
                  <a:pt x="5337408" y="1710186"/>
                </a:cubicBezTo>
                <a:cubicBezTo>
                  <a:pt x="5337408" y="1710186"/>
                  <a:pt x="5337408" y="1710186"/>
                  <a:pt x="5337408" y="1705580"/>
                </a:cubicBezTo>
                <a:cubicBezTo>
                  <a:pt x="5337408" y="1705580"/>
                  <a:pt x="5337408" y="1700974"/>
                  <a:pt x="5332803" y="1696368"/>
                </a:cubicBezTo>
                <a:cubicBezTo>
                  <a:pt x="5332803" y="1696368"/>
                  <a:pt x="5328196" y="1696368"/>
                  <a:pt x="5328196" y="1696368"/>
                </a:cubicBezTo>
                <a:cubicBezTo>
                  <a:pt x="5328196" y="1696368"/>
                  <a:pt x="5328196" y="1700974"/>
                  <a:pt x="5328196" y="1700974"/>
                </a:cubicBezTo>
                <a:cubicBezTo>
                  <a:pt x="5328196" y="1696368"/>
                  <a:pt x="5328196" y="1691764"/>
                  <a:pt x="5323591" y="1687157"/>
                </a:cubicBezTo>
                <a:cubicBezTo>
                  <a:pt x="5323590" y="1691763"/>
                  <a:pt x="5318986" y="1691763"/>
                  <a:pt x="5314379" y="1687157"/>
                </a:cubicBezTo>
                <a:cubicBezTo>
                  <a:pt x="5318985" y="1687156"/>
                  <a:pt x="5314380" y="1682552"/>
                  <a:pt x="5314379" y="1677946"/>
                </a:cubicBezTo>
                <a:cubicBezTo>
                  <a:pt x="5309773" y="1673340"/>
                  <a:pt x="5309773" y="1673340"/>
                  <a:pt x="5309773" y="1673340"/>
                </a:cubicBezTo>
                <a:cubicBezTo>
                  <a:pt x="5309773" y="1668734"/>
                  <a:pt x="5309773" y="1668734"/>
                  <a:pt x="5309773" y="1668734"/>
                </a:cubicBezTo>
                <a:cubicBezTo>
                  <a:pt x="5305168" y="1668734"/>
                  <a:pt x="5305168" y="1668734"/>
                  <a:pt x="5305168" y="1668734"/>
                </a:cubicBezTo>
                <a:cubicBezTo>
                  <a:pt x="5305168" y="1668734"/>
                  <a:pt x="5305168" y="1668734"/>
                  <a:pt x="5305168" y="1673340"/>
                </a:cubicBezTo>
                <a:cubicBezTo>
                  <a:pt x="5291350" y="1650312"/>
                  <a:pt x="5277534" y="1627283"/>
                  <a:pt x="5268323" y="1622678"/>
                </a:cubicBezTo>
                <a:cubicBezTo>
                  <a:pt x="5263716" y="1618072"/>
                  <a:pt x="5263716" y="1618072"/>
                  <a:pt x="5263716" y="1613466"/>
                </a:cubicBezTo>
                <a:cubicBezTo>
                  <a:pt x="5259110" y="1608860"/>
                  <a:pt x="5259110" y="1608860"/>
                  <a:pt x="5254506" y="1608860"/>
                </a:cubicBezTo>
                <a:lnTo>
                  <a:pt x="5254505" y="1612476"/>
                </a:lnTo>
                <a:lnTo>
                  <a:pt x="5242703" y="1598138"/>
                </a:lnTo>
                <a:cubicBezTo>
                  <a:pt x="5229750" y="1581514"/>
                  <a:pt x="5224568" y="1572015"/>
                  <a:pt x="5203842" y="1544381"/>
                </a:cubicBezTo>
                <a:cubicBezTo>
                  <a:pt x="5190024" y="1535169"/>
                  <a:pt x="5185420" y="1530563"/>
                  <a:pt x="5180813" y="1530563"/>
                </a:cubicBezTo>
                <a:cubicBezTo>
                  <a:pt x="5180813" y="1525958"/>
                  <a:pt x="5185420" y="1525958"/>
                  <a:pt x="5180813" y="1516747"/>
                </a:cubicBezTo>
                <a:cubicBezTo>
                  <a:pt x="5171602" y="1516746"/>
                  <a:pt x="5171602" y="1502929"/>
                  <a:pt x="5157784" y="1489112"/>
                </a:cubicBezTo>
                <a:cubicBezTo>
                  <a:pt x="5143967" y="1475295"/>
                  <a:pt x="5153180" y="1498324"/>
                  <a:pt x="5139362" y="1479901"/>
                </a:cubicBezTo>
                <a:cubicBezTo>
                  <a:pt x="5153179" y="1489112"/>
                  <a:pt x="5139362" y="1470690"/>
                  <a:pt x="5125544" y="1456872"/>
                </a:cubicBezTo>
                <a:cubicBezTo>
                  <a:pt x="5130150" y="1456872"/>
                  <a:pt x="5130150" y="1456872"/>
                  <a:pt x="5130150" y="1456872"/>
                </a:cubicBezTo>
                <a:cubicBezTo>
                  <a:pt x="5134756" y="1461478"/>
                  <a:pt x="5139363" y="1466084"/>
                  <a:pt x="5139362" y="1461478"/>
                </a:cubicBezTo>
                <a:cubicBezTo>
                  <a:pt x="5139362" y="1461478"/>
                  <a:pt x="5139362" y="1456872"/>
                  <a:pt x="5134756" y="1452267"/>
                </a:cubicBezTo>
                <a:cubicBezTo>
                  <a:pt x="5130150" y="1447661"/>
                  <a:pt x="5130150" y="1447661"/>
                  <a:pt x="5130150" y="1447661"/>
                </a:cubicBezTo>
                <a:cubicBezTo>
                  <a:pt x="5134756" y="1447661"/>
                  <a:pt x="5139362" y="1461478"/>
                  <a:pt x="5143967" y="1456872"/>
                </a:cubicBezTo>
                <a:cubicBezTo>
                  <a:pt x="5134756" y="1447661"/>
                  <a:pt x="5130150" y="1438450"/>
                  <a:pt x="5125544" y="1438450"/>
                </a:cubicBezTo>
                <a:cubicBezTo>
                  <a:pt x="5120940" y="1438450"/>
                  <a:pt x="5120940" y="1438450"/>
                  <a:pt x="5120939" y="1433844"/>
                </a:cubicBezTo>
                <a:cubicBezTo>
                  <a:pt x="5116334" y="1429238"/>
                  <a:pt x="5111727" y="1424633"/>
                  <a:pt x="5107121" y="1424633"/>
                </a:cubicBezTo>
                <a:cubicBezTo>
                  <a:pt x="5107121" y="1424633"/>
                  <a:pt x="5107121" y="1429238"/>
                  <a:pt x="5111727" y="1433845"/>
                </a:cubicBezTo>
                <a:cubicBezTo>
                  <a:pt x="5111727" y="1438450"/>
                  <a:pt x="5111727" y="1438450"/>
                  <a:pt x="5111727" y="1438450"/>
                </a:cubicBezTo>
                <a:cubicBezTo>
                  <a:pt x="5102516" y="1433844"/>
                  <a:pt x="5102516" y="1443055"/>
                  <a:pt x="5097910" y="1424633"/>
                </a:cubicBezTo>
                <a:cubicBezTo>
                  <a:pt x="5093304" y="1429238"/>
                  <a:pt x="5102516" y="1438450"/>
                  <a:pt x="5102516" y="1443055"/>
                </a:cubicBezTo>
                <a:cubicBezTo>
                  <a:pt x="5088699" y="1424633"/>
                  <a:pt x="5093304" y="1420027"/>
                  <a:pt x="5084093" y="1410816"/>
                </a:cubicBezTo>
                <a:cubicBezTo>
                  <a:pt x="5088700" y="1410816"/>
                  <a:pt x="5088700" y="1415421"/>
                  <a:pt x="5088700" y="1415421"/>
                </a:cubicBezTo>
                <a:cubicBezTo>
                  <a:pt x="5093304" y="1420027"/>
                  <a:pt x="5093304" y="1420027"/>
                  <a:pt x="5097910" y="1415421"/>
                </a:cubicBezTo>
                <a:cubicBezTo>
                  <a:pt x="5097910" y="1415421"/>
                  <a:pt x="5093304" y="1410816"/>
                  <a:pt x="5088699" y="1406211"/>
                </a:cubicBezTo>
                <a:cubicBezTo>
                  <a:pt x="5097910" y="1410817"/>
                  <a:pt x="5097910" y="1406210"/>
                  <a:pt x="5088699" y="1401604"/>
                </a:cubicBezTo>
                <a:cubicBezTo>
                  <a:pt x="5088700" y="1396998"/>
                  <a:pt x="5088700" y="1396998"/>
                  <a:pt x="5088700" y="1396998"/>
                </a:cubicBezTo>
                <a:cubicBezTo>
                  <a:pt x="5093304" y="1401604"/>
                  <a:pt x="5093304" y="1396998"/>
                  <a:pt x="5093304" y="1396998"/>
                </a:cubicBezTo>
                <a:cubicBezTo>
                  <a:pt x="5088699" y="1392392"/>
                  <a:pt x="5088699" y="1392392"/>
                  <a:pt x="5084093" y="1392393"/>
                </a:cubicBezTo>
                <a:cubicBezTo>
                  <a:pt x="5084093" y="1387788"/>
                  <a:pt x="5084093" y="1387788"/>
                  <a:pt x="5079487" y="1387787"/>
                </a:cubicBezTo>
                <a:cubicBezTo>
                  <a:pt x="5074882" y="1378576"/>
                  <a:pt x="5074882" y="1378576"/>
                  <a:pt x="5070277" y="1369364"/>
                </a:cubicBezTo>
                <a:cubicBezTo>
                  <a:pt x="5074881" y="1373970"/>
                  <a:pt x="5074881" y="1373970"/>
                  <a:pt x="5074881" y="1373970"/>
                </a:cubicBezTo>
                <a:cubicBezTo>
                  <a:pt x="5079487" y="1378576"/>
                  <a:pt x="5084093" y="1378576"/>
                  <a:pt x="5084093" y="1378576"/>
                </a:cubicBezTo>
                <a:cubicBezTo>
                  <a:pt x="5084093" y="1373971"/>
                  <a:pt x="5079487" y="1369364"/>
                  <a:pt x="5074881" y="1364759"/>
                </a:cubicBezTo>
                <a:cubicBezTo>
                  <a:pt x="5070276" y="1360153"/>
                  <a:pt x="5070276" y="1360153"/>
                  <a:pt x="5070276" y="1360153"/>
                </a:cubicBezTo>
                <a:cubicBezTo>
                  <a:pt x="5065670" y="1355547"/>
                  <a:pt x="5065670" y="1355547"/>
                  <a:pt x="5065670" y="1355547"/>
                </a:cubicBezTo>
                <a:cubicBezTo>
                  <a:pt x="5061064" y="1350941"/>
                  <a:pt x="5056459" y="1350941"/>
                  <a:pt x="5056459" y="1355548"/>
                </a:cubicBezTo>
                <a:cubicBezTo>
                  <a:pt x="5056459" y="1355548"/>
                  <a:pt x="5056459" y="1360153"/>
                  <a:pt x="5061064" y="1364759"/>
                </a:cubicBezTo>
                <a:cubicBezTo>
                  <a:pt x="5061064" y="1364759"/>
                  <a:pt x="5061064" y="1364759"/>
                  <a:pt x="5065670" y="1364759"/>
                </a:cubicBezTo>
                <a:cubicBezTo>
                  <a:pt x="5070277" y="1369364"/>
                  <a:pt x="5070277" y="1369364"/>
                  <a:pt x="5070277" y="1369364"/>
                </a:cubicBezTo>
                <a:cubicBezTo>
                  <a:pt x="5047247" y="1360153"/>
                  <a:pt x="5065671" y="1373971"/>
                  <a:pt x="5074881" y="1387787"/>
                </a:cubicBezTo>
                <a:cubicBezTo>
                  <a:pt x="5070276" y="1383181"/>
                  <a:pt x="5070276" y="1383181"/>
                  <a:pt x="5070276" y="1383181"/>
                </a:cubicBezTo>
                <a:cubicBezTo>
                  <a:pt x="5070276" y="1383181"/>
                  <a:pt x="5070277" y="1387787"/>
                  <a:pt x="5070277" y="1387787"/>
                </a:cubicBezTo>
                <a:cubicBezTo>
                  <a:pt x="5070277" y="1387787"/>
                  <a:pt x="5070277" y="1387787"/>
                  <a:pt x="5070276" y="1392392"/>
                </a:cubicBezTo>
                <a:cubicBezTo>
                  <a:pt x="5074881" y="1392392"/>
                  <a:pt x="5074881" y="1392392"/>
                  <a:pt x="5074881" y="1392392"/>
                </a:cubicBezTo>
                <a:cubicBezTo>
                  <a:pt x="5079487" y="1396999"/>
                  <a:pt x="5079487" y="1396999"/>
                  <a:pt x="5079487" y="1396999"/>
                </a:cubicBezTo>
                <a:cubicBezTo>
                  <a:pt x="5074881" y="1396998"/>
                  <a:pt x="5074881" y="1396998"/>
                  <a:pt x="5074881" y="1396998"/>
                </a:cubicBezTo>
                <a:cubicBezTo>
                  <a:pt x="5074881" y="1396998"/>
                  <a:pt x="5074881" y="1401604"/>
                  <a:pt x="5079487" y="1401604"/>
                </a:cubicBezTo>
                <a:cubicBezTo>
                  <a:pt x="5079487" y="1406210"/>
                  <a:pt x="5079487" y="1406210"/>
                  <a:pt x="5079487" y="1406210"/>
                </a:cubicBezTo>
                <a:cubicBezTo>
                  <a:pt x="5065670" y="1401604"/>
                  <a:pt x="5061064" y="1392393"/>
                  <a:pt x="5047247" y="1373970"/>
                </a:cubicBezTo>
                <a:cubicBezTo>
                  <a:pt x="5051853" y="1373970"/>
                  <a:pt x="5051853" y="1373970"/>
                  <a:pt x="5051853" y="1373970"/>
                </a:cubicBezTo>
                <a:cubicBezTo>
                  <a:pt x="5056459" y="1373970"/>
                  <a:pt x="5056459" y="1373970"/>
                  <a:pt x="5056459" y="1373970"/>
                </a:cubicBezTo>
                <a:cubicBezTo>
                  <a:pt x="5051853" y="1369364"/>
                  <a:pt x="5051853" y="1369364"/>
                  <a:pt x="5051853" y="1369364"/>
                </a:cubicBezTo>
                <a:cubicBezTo>
                  <a:pt x="5047247" y="1369364"/>
                  <a:pt x="5047247" y="1369364"/>
                  <a:pt x="5047247" y="1369364"/>
                </a:cubicBezTo>
                <a:cubicBezTo>
                  <a:pt x="5042641" y="1364759"/>
                  <a:pt x="5042641" y="1364759"/>
                  <a:pt x="5042641" y="1364759"/>
                </a:cubicBezTo>
                <a:cubicBezTo>
                  <a:pt x="5038037" y="1360153"/>
                  <a:pt x="5042641" y="1355548"/>
                  <a:pt x="5033430" y="1346336"/>
                </a:cubicBezTo>
                <a:cubicBezTo>
                  <a:pt x="5033430" y="1341730"/>
                  <a:pt x="5033430" y="1341730"/>
                  <a:pt x="5033430" y="1341730"/>
                </a:cubicBezTo>
                <a:cubicBezTo>
                  <a:pt x="5028824" y="1341730"/>
                  <a:pt x="5028824" y="1337124"/>
                  <a:pt x="5028824" y="1337124"/>
                </a:cubicBezTo>
                <a:cubicBezTo>
                  <a:pt x="5024218" y="1337124"/>
                  <a:pt x="5024218" y="1337124"/>
                  <a:pt x="5024218" y="1337124"/>
                </a:cubicBezTo>
                <a:cubicBezTo>
                  <a:pt x="5024218" y="1341730"/>
                  <a:pt x="5024218" y="1341730"/>
                  <a:pt x="5024218" y="1341730"/>
                </a:cubicBezTo>
                <a:cubicBezTo>
                  <a:pt x="5015007" y="1332519"/>
                  <a:pt x="5015007" y="1318702"/>
                  <a:pt x="5005796" y="1318702"/>
                </a:cubicBezTo>
                <a:cubicBezTo>
                  <a:pt x="5005796" y="1318702"/>
                  <a:pt x="5001190" y="1318702"/>
                  <a:pt x="5001190" y="1314096"/>
                </a:cubicBezTo>
                <a:cubicBezTo>
                  <a:pt x="5001190" y="1314096"/>
                  <a:pt x="4996584" y="1314096"/>
                  <a:pt x="4996584" y="1314096"/>
                </a:cubicBezTo>
                <a:cubicBezTo>
                  <a:pt x="4996584" y="1318703"/>
                  <a:pt x="4996584" y="1318703"/>
                  <a:pt x="4996584" y="1318703"/>
                </a:cubicBezTo>
                <a:cubicBezTo>
                  <a:pt x="4978161" y="1286462"/>
                  <a:pt x="4987374" y="1309490"/>
                  <a:pt x="4978161" y="1309490"/>
                </a:cubicBezTo>
                <a:cubicBezTo>
                  <a:pt x="4973555" y="1291067"/>
                  <a:pt x="4945921" y="1263433"/>
                  <a:pt x="4922893" y="1240405"/>
                </a:cubicBezTo>
                <a:cubicBezTo>
                  <a:pt x="4918288" y="1245010"/>
                  <a:pt x="4918288" y="1245010"/>
                  <a:pt x="4918288" y="1245010"/>
                </a:cubicBezTo>
                <a:cubicBezTo>
                  <a:pt x="4918287" y="1240405"/>
                  <a:pt x="4918287" y="1240405"/>
                  <a:pt x="4918287" y="1240405"/>
                </a:cubicBezTo>
                <a:cubicBezTo>
                  <a:pt x="4918287" y="1240405"/>
                  <a:pt x="4918287" y="1235799"/>
                  <a:pt x="4913681" y="1235799"/>
                </a:cubicBezTo>
                <a:cubicBezTo>
                  <a:pt x="4913681" y="1235799"/>
                  <a:pt x="4913681" y="1240405"/>
                  <a:pt x="4913681" y="1240405"/>
                </a:cubicBezTo>
                <a:cubicBezTo>
                  <a:pt x="4899864" y="1226588"/>
                  <a:pt x="4890652" y="1208165"/>
                  <a:pt x="4886048" y="1198954"/>
                </a:cubicBezTo>
                <a:cubicBezTo>
                  <a:pt x="4881441" y="1203559"/>
                  <a:pt x="4881441" y="1208165"/>
                  <a:pt x="4876835" y="1203559"/>
                </a:cubicBezTo>
                <a:cubicBezTo>
                  <a:pt x="4876835" y="1198954"/>
                  <a:pt x="4876835" y="1198954"/>
                  <a:pt x="4872230" y="1194348"/>
                </a:cubicBezTo>
                <a:cubicBezTo>
                  <a:pt x="4867624" y="1198954"/>
                  <a:pt x="4867624" y="1194348"/>
                  <a:pt x="4863018" y="1185137"/>
                </a:cubicBezTo>
                <a:cubicBezTo>
                  <a:pt x="4863018" y="1185137"/>
                  <a:pt x="4863018" y="1185137"/>
                  <a:pt x="4867624" y="1185137"/>
                </a:cubicBezTo>
                <a:cubicBezTo>
                  <a:pt x="4867624" y="1185137"/>
                  <a:pt x="4867624" y="1185137"/>
                  <a:pt x="4867624" y="1180530"/>
                </a:cubicBezTo>
                <a:cubicBezTo>
                  <a:pt x="4863018" y="1180531"/>
                  <a:pt x="4863018" y="1175925"/>
                  <a:pt x="4858412" y="1175925"/>
                </a:cubicBezTo>
                <a:cubicBezTo>
                  <a:pt x="4858412" y="1175925"/>
                  <a:pt x="4853807" y="1175925"/>
                  <a:pt x="4853807" y="1175925"/>
                </a:cubicBezTo>
                <a:cubicBezTo>
                  <a:pt x="4853807" y="1166714"/>
                  <a:pt x="4812355" y="1139080"/>
                  <a:pt x="4821567" y="1148291"/>
                </a:cubicBezTo>
                <a:cubicBezTo>
                  <a:pt x="4835384" y="1148291"/>
                  <a:pt x="4816961" y="1166714"/>
                  <a:pt x="4830778" y="1162108"/>
                </a:cubicBezTo>
                <a:cubicBezTo>
                  <a:pt x="4835384" y="1157503"/>
                  <a:pt x="4844595" y="1162109"/>
                  <a:pt x="4849201" y="1171319"/>
                </a:cubicBezTo>
                <a:cubicBezTo>
                  <a:pt x="4844596" y="1171319"/>
                  <a:pt x="4844596" y="1171319"/>
                  <a:pt x="4844595" y="1166714"/>
                </a:cubicBezTo>
                <a:cubicBezTo>
                  <a:pt x="4839989" y="1166714"/>
                  <a:pt x="4839989" y="1166714"/>
                  <a:pt x="4839989" y="1166714"/>
                </a:cubicBezTo>
                <a:cubicBezTo>
                  <a:pt x="4835384" y="1166714"/>
                  <a:pt x="4839989" y="1171319"/>
                  <a:pt x="4839989" y="1171319"/>
                </a:cubicBezTo>
                <a:cubicBezTo>
                  <a:pt x="4844595" y="1175925"/>
                  <a:pt x="4844595" y="1175925"/>
                  <a:pt x="4844595" y="1175925"/>
                </a:cubicBezTo>
                <a:cubicBezTo>
                  <a:pt x="4839990" y="1175925"/>
                  <a:pt x="4839990" y="1175925"/>
                  <a:pt x="4839990" y="1175925"/>
                </a:cubicBezTo>
                <a:cubicBezTo>
                  <a:pt x="4839989" y="1171319"/>
                  <a:pt x="4835384" y="1171320"/>
                  <a:pt x="4835384" y="1171320"/>
                </a:cubicBezTo>
                <a:cubicBezTo>
                  <a:pt x="4835384" y="1171320"/>
                  <a:pt x="4835384" y="1175925"/>
                  <a:pt x="4835384" y="1175925"/>
                </a:cubicBezTo>
                <a:cubicBezTo>
                  <a:pt x="4839989" y="1180531"/>
                  <a:pt x="4839989" y="1180531"/>
                  <a:pt x="4839989" y="1180531"/>
                </a:cubicBezTo>
                <a:cubicBezTo>
                  <a:pt x="4844596" y="1185137"/>
                  <a:pt x="4844596" y="1185137"/>
                  <a:pt x="4844596" y="1185137"/>
                </a:cubicBezTo>
                <a:cubicBezTo>
                  <a:pt x="4844596" y="1185137"/>
                  <a:pt x="4835385" y="1180531"/>
                  <a:pt x="4835385" y="1180531"/>
                </a:cubicBezTo>
                <a:cubicBezTo>
                  <a:pt x="4830778" y="1175925"/>
                  <a:pt x="4830778" y="1175925"/>
                  <a:pt x="4830778" y="1175925"/>
                </a:cubicBezTo>
                <a:cubicBezTo>
                  <a:pt x="4826172" y="1171319"/>
                  <a:pt x="4826172" y="1171319"/>
                  <a:pt x="4826172" y="1171319"/>
                </a:cubicBezTo>
                <a:cubicBezTo>
                  <a:pt x="4826172" y="1166714"/>
                  <a:pt x="4821567" y="1162108"/>
                  <a:pt x="4816961" y="1162108"/>
                </a:cubicBezTo>
                <a:cubicBezTo>
                  <a:pt x="4812356" y="1162108"/>
                  <a:pt x="4812355" y="1166714"/>
                  <a:pt x="4816961" y="1171319"/>
                </a:cubicBezTo>
                <a:cubicBezTo>
                  <a:pt x="4816961" y="1171319"/>
                  <a:pt x="4816961" y="1171319"/>
                  <a:pt x="4816961" y="1175925"/>
                </a:cubicBezTo>
                <a:cubicBezTo>
                  <a:pt x="4803144" y="1162108"/>
                  <a:pt x="4816961" y="1162108"/>
                  <a:pt x="4798538" y="1152898"/>
                </a:cubicBezTo>
                <a:cubicBezTo>
                  <a:pt x="4803144" y="1152897"/>
                  <a:pt x="4803144" y="1152897"/>
                  <a:pt x="4803144" y="1152897"/>
                </a:cubicBezTo>
                <a:cubicBezTo>
                  <a:pt x="4803144" y="1152897"/>
                  <a:pt x="4803144" y="1152897"/>
                  <a:pt x="4803144" y="1148291"/>
                </a:cubicBezTo>
                <a:cubicBezTo>
                  <a:pt x="4798538" y="1148291"/>
                  <a:pt x="4798538" y="1148291"/>
                  <a:pt x="4798538" y="1148291"/>
                </a:cubicBezTo>
                <a:cubicBezTo>
                  <a:pt x="4798538" y="1148291"/>
                  <a:pt x="4793932" y="1148291"/>
                  <a:pt x="4793932" y="1148291"/>
                </a:cubicBezTo>
                <a:cubicBezTo>
                  <a:pt x="4789327" y="1143685"/>
                  <a:pt x="4789327" y="1143685"/>
                  <a:pt x="4789327" y="1143685"/>
                </a:cubicBezTo>
                <a:cubicBezTo>
                  <a:pt x="4784721" y="1139080"/>
                  <a:pt x="4784721" y="1139080"/>
                  <a:pt x="4775509" y="1129868"/>
                </a:cubicBezTo>
                <a:cubicBezTo>
                  <a:pt x="4766298" y="1139080"/>
                  <a:pt x="4747875" y="1116050"/>
                  <a:pt x="4747875" y="1129868"/>
                </a:cubicBezTo>
                <a:cubicBezTo>
                  <a:pt x="4757087" y="1129868"/>
                  <a:pt x="4761693" y="1139081"/>
                  <a:pt x="4770904" y="1143685"/>
                </a:cubicBezTo>
                <a:cubicBezTo>
                  <a:pt x="4761693" y="1139081"/>
                  <a:pt x="4761693" y="1139081"/>
                  <a:pt x="4761692" y="1143685"/>
                </a:cubicBezTo>
                <a:cubicBezTo>
                  <a:pt x="4761692" y="1143685"/>
                  <a:pt x="4761692" y="1143685"/>
                  <a:pt x="4761692" y="1148291"/>
                </a:cubicBezTo>
                <a:cubicBezTo>
                  <a:pt x="4752481" y="1134474"/>
                  <a:pt x="4738664" y="1120658"/>
                  <a:pt x="4724846" y="1111445"/>
                </a:cubicBezTo>
                <a:close/>
                <a:moveTo>
                  <a:pt x="4683983" y="1071646"/>
                </a:moveTo>
                <a:lnTo>
                  <a:pt x="4696187" y="1083818"/>
                </a:lnTo>
                <a:lnTo>
                  <a:pt x="4697212" y="1079206"/>
                </a:lnTo>
                <a:close/>
                <a:moveTo>
                  <a:pt x="4658711" y="1045886"/>
                </a:moveTo>
                <a:lnTo>
                  <a:pt x="4658938" y="1046667"/>
                </a:lnTo>
                <a:lnTo>
                  <a:pt x="4680682" y="1068354"/>
                </a:lnTo>
                <a:lnTo>
                  <a:pt x="4678790" y="1060784"/>
                </a:lnTo>
                <a:cubicBezTo>
                  <a:pt x="4664972" y="1053874"/>
                  <a:pt x="4658927" y="1044375"/>
                  <a:pt x="4658711" y="1045886"/>
                </a:cubicBezTo>
                <a:close/>
                <a:moveTo>
                  <a:pt x="4606321" y="1002574"/>
                </a:moveTo>
                <a:lnTo>
                  <a:pt x="4622386" y="1014210"/>
                </a:lnTo>
                <a:lnTo>
                  <a:pt x="4623521" y="1014726"/>
                </a:lnTo>
                <a:lnTo>
                  <a:pt x="4625380" y="1016379"/>
                </a:lnTo>
                <a:lnTo>
                  <a:pt x="4629000" y="1019001"/>
                </a:lnTo>
                <a:lnTo>
                  <a:pt x="4629349" y="1018612"/>
                </a:lnTo>
                <a:cubicBezTo>
                  <a:pt x="4628702" y="1017317"/>
                  <a:pt x="4626974" y="1014726"/>
                  <a:pt x="4623520" y="1010120"/>
                </a:cubicBezTo>
                <a:cubicBezTo>
                  <a:pt x="4625823" y="1012423"/>
                  <a:pt x="4629278" y="1014726"/>
                  <a:pt x="4631581" y="1015302"/>
                </a:cubicBezTo>
                <a:lnTo>
                  <a:pt x="4632702" y="1010258"/>
                </a:lnTo>
                <a:lnTo>
                  <a:pt x="4632443" y="1010037"/>
                </a:lnTo>
                <a:close/>
                <a:moveTo>
                  <a:pt x="4553154" y="964063"/>
                </a:moveTo>
                <a:lnTo>
                  <a:pt x="4574509" y="979532"/>
                </a:lnTo>
                <a:lnTo>
                  <a:pt x="4572858" y="977880"/>
                </a:lnTo>
                <a:cubicBezTo>
                  <a:pt x="4572858" y="973275"/>
                  <a:pt x="4563646" y="968669"/>
                  <a:pt x="4554434" y="964063"/>
                </a:cubicBezTo>
                <a:close/>
                <a:moveTo>
                  <a:pt x="4531406" y="941035"/>
                </a:moveTo>
                <a:lnTo>
                  <a:pt x="4527186" y="945254"/>
                </a:lnTo>
                <a:lnTo>
                  <a:pt x="4541093" y="955327"/>
                </a:lnTo>
                <a:lnTo>
                  <a:pt x="4536012" y="950246"/>
                </a:lnTo>
                <a:cubicBezTo>
                  <a:pt x="4536012" y="950246"/>
                  <a:pt x="4536012" y="945640"/>
                  <a:pt x="4536012" y="945640"/>
                </a:cubicBezTo>
                <a:cubicBezTo>
                  <a:pt x="4531406" y="941035"/>
                  <a:pt x="4531406" y="941035"/>
                  <a:pt x="4531406" y="941035"/>
                </a:cubicBezTo>
                <a:close/>
                <a:moveTo>
                  <a:pt x="3975166" y="638880"/>
                </a:moveTo>
                <a:lnTo>
                  <a:pt x="4119482" y="702588"/>
                </a:lnTo>
                <a:cubicBezTo>
                  <a:pt x="4152864" y="718895"/>
                  <a:pt x="4184711" y="735903"/>
                  <a:pt x="4219629" y="751511"/>
                </a:cubicBezTo>
                <a:cubicBezTo>
                  <a:pt x="4227032" y="755554"/>
                  <a:pt x="4234299" y="763367"/>
                  <a:pt x="4249652" y="756373"/>
                </a:cubicBezTo>
                <a:cubicBezTo>
                  <a:pt x="4224296" y="737336"/>
                  <a:pt x="4194931" y="724760"/>
                  <a:pt x="4169192" y="708446"/>
                </a:cubicBezTo>
                <a:lnTo>
                  <a:pt x="4160618" y="701438"/>
                </a:lnTo>
                <a:lnTo>
                  <a:pt x="4103065" y="678846"/>
                </a:lnTo>
                <a:close/>
                <a:moveTo>
                  <a:pt x="3094419" y="356112"/>
                </a:moveTo>
                <a:lnTo>
                  <a:pt x="3093392" y="356160"/>
                </a:lnTo>
                <a:lnTo>
                  <a:pt x="3231258" y="366341"/>
                </a:lnTo>
                <a:cubicBezTo>
                  <a:pt x="3326749" y="379095"/>
                  <a:pt x="3420319" y="401876"/>
                  <a:pt x="3513271" y="427372"/>
                </a:cubicBezTo>
                <a:lnTo>
                  <a:pt x="3608222" y="454238"/>
                </a:lnTo>
                <a:lnTo>
                  <a:pt x="3622351" y="456286"/>
                </a:lnTo>
                <a:cubicBezTo>
                  <a:pt x="3906179" y="509251"/>
                  <a:pt x="4176765" y="607121"/>
                  <a:pt x="4425474" y="742990"/>
                </a:cubicBezTo>
                <a:cubicBezTo>
                  <a:pt x="4416263" y="742990"/>
                  <a:pt x="4411657" y="738384"/>
                  <a:pt x="4411657" y="742990"/>
                </a:cubicBezTo>
                <a:cubicBezTo>
                  <a:pt x="4443897" y="770624"/>
                  <a:pt x="4453109" y="766019"/>
                  <a:pt x="4485349" y="779836"/>
                </a:cubicBezTo>
                <a:cubicBezTo>
                  <a:pt x="4512983" y="793653"/>
                  <a:pt x="4545224" y="812075"/>
                  <a:pt x="4572858" y="830498"/>
                </a:cubicBezTo>
                <a:cubicBezTo>
                  <a:pt x="4577463" y="839710"/>
                  <a:pt x="4614309" y="862738"/>
                  <a:pt x="4623520" y="862738"/>
                </a:cubicBezTo>
                <a:cubicBezTo>
                  <a:pt x="4623520" y="867344"/>
                  <a:pt x="4623520" y="867344"/>
                  <a:pt x="4623520" y="867344"/>
                </a:cubicBezTo>
                <a:cubicBezTo>
                  <a:pt x="4628126" y="867343"/>
                  <a:pt x="4628126" y="867343"/>
                  <a:pt x="4628126" y="867343"/>
                </a:cubicBezTo>
                <a:cubicBezTo>
                  <a:pt x="4628127" y="871949"/>
                  <a:pt x="4628127" y="871949"/>
                  <a:pt x="4632732" y="871949"/>
                </a:cubicBezTo>
                <a:cubicBezTo>
                  <a:pt x="4637338" y="871949"/>
                  <a:pt x="4637338" y="871949"/>
                  <a:pt x="4641943" y="876556"/>
                </a:cubicBezTo>
                <a:cubicBezTo>
                  <a:pt x="4646549" y="881162"/>
                  <a:pt x="4660366" y="890373"/>
                  <a:pt x="4664972" y="890372"/>
                </a:cubicBezTo>
                <a:cubicBezTo>
                  <a:pt x="4688001" y="908795"/>
                  <a:pt x="4711029" y="927218"/>
                  <a:pt x="4738664" y="941035"/>
                </a:cubicBezTo>
                <a:cubicBezTo>
                  <a:pt x="4747875" y="950246"/>
                  <a:pt x="4757086" y="959458"/>
                  <a:pt x="4766299" y="964063"/>
                </a:cubicBezTo>
                <a:cubicBezTo>
                  <a:pt x="4789327" y="982486"/>
                  <a:pt x="4812355" y="1000909"/>
                  <a:pt x="4830778" y="1014726"/>
                </a:cubicBezTo>
                <a:cubicBezTo>
                  <a:pt x="4830778" y="1014726"/>
                  <a:pt x="4826172" y="1014726"/>
                  <a:pt x="4826172" y="1014726"/>
                </a:cubicBezTo>
                <a:cubicBezTo>
                  <a:pt x="4830778" y="1019332"/>
                  <a:pt x="4835384" y="1023937"/>
                  <a:pt x="4839989" y="1023937"/>
                </a:cubicBezTo>
                <a:cubicBezTo>
                  <a:pt x="5111727" y="1245010"/>
                  <a:pt x="5342013" y="1521352"/>
                  <a:pt x="5512425" y="1834539"/>
                </a:cubicBezTo>
                <a:cubicBezTo>
                  <a:pt x="5696654" y="2193783"/>
                  <a:pt x="5802585" y="2594478"/>
                  <a:pt x="5811797" y="3022808"/>
                </a:cubicBezTo>
                <a:cubicBezTo>
                  <a:pt x="5807191" y="3022807"/>
                  <a:pt x="5807191" y="3022807"/>
                  <a:pt x="5802585" y="3022808"/>
                </a:cubicBezTo>
                <a:cubicBezTo>
                  <a:pt x="5797980" y="2958328"/>
                  <a:pt x="5770345" y="2930693"/>
                  <a:pt x="5751923" y="2889243"/>
                </a:cubicBezTo>
                <a:cubicBezTo>
                  <a:pt x="5751923" y="2889243"/>
                  <a:pt x="5747317" y="2898454"/>
                  <a:pt x="5747317" y="2907666"/>
                </a:cubicBezTo>
                <a:cubicBezTo>
                  <a:pt x="5738105" y="2889243"/>
                  <a:pt x="5742711" y="2852397"/>
                  <a:pt x="5738105" y="2824763"/>
                </a:cubicBezTo>
                <a:cubicBezTo>
                  <a:pt x="5728894" y="2801735"/>
                  <a:pt x="5715076" y="2764889"/>
                  <a:pt x="5715076" y="2764889"/>
                </a:cubicBezTo>
                <a:cubicBezTo>
                  <a:pt x="5705865" y="2769495"/>
                  <a:pt x="5705865" y="2787918"/>
                  <a:pt x="5705865" y="2810946"/>
                </a:cubicBezTo>
                <a:cubicBezTo>
                  <a:pt x="5701259" y="2810946"/>
                  <a:pt x="5701259" y="2806340"/>
                  <a:pt x="5701259" y="2806340"/>
                </a:cubicBezTo>
                <a:cubicBezTo>
                  <a:pt x="5701259" y="2801735"/>
                  <a:pt x="5701259" y="2801735"/>
                  <a:pt x="5701259" y="2801735"/>
                </a:cubicBezTo>
                <a:cubicBezTo>
                  <a:pt x="5701259" y="2801735"/>
                  <a:pt x="5701259" y="2797128"/>
                  <a:pt x="5701259" y="2797128"/>
                </a:cubicBezTo>
                <a:cubicBezTo>
                  <a:pt x="5701259" y="2797128"/>
                  <a:pt x="5701259" y="2792523"/>
                  <a:pt x="5701259" y="2787918"/>
                </a:cubicBezTo>
                <a:cubicBezTo>
                  <a:pt x="5696653" y="2787918"/>
                  <a:pt x="5696653" y="2787918"/>
                  <a:pt x="5696654" y="2792523"/>
                </a:cubicBezTo>
                <a:cubicBezTo>
                  <a:pt x="5696654" y="2792523"/>
                  <a:pt x="5696654" y="2797130"/>
                  <a:pt x="5696654" y="2797130"/>
                </a:cubicBezTo>
                <a:cubicBezTo>
                  <a:pt x="5696654" y="2801735"/>
                  <a:pt x="5696654" y="2801735"/>
                  <a:pt x="5696654" y="2801735"/>
                </a:cubicBezTo>
                <a:cubicBezTo>
                  <a:pt x="5687443" y="2774100"/>
                  <a:pt x="5687443" y="2810946"/>
                  <a:pt x="5692048" y="2815552"/>
                </a:cubicBezTo>
                <a:cubicBezTo>
                  <a:pt x="5692048" y="2820156"/>
                  <a:pt x="5696654" y="2820156"/>
                  <a:pt x="5696654" y="2820156"/>
                </a:cubicBezTo>
                <a:cubicBezTo>
                  <a:pt x="5696654" y="2820156"/>
                  <a:pt x="5696654" y="2815552"/>
                  <a:pt x="5696654" y="2815552"/>
                </a:cubicBezTo>
                <a:cubicBezTo>
                  <a:pt x="5701259" y="2810946"/>
                  <a:pt x="5701259" y="2810946"/>
                  <a:pt x="5701259" y="2810946"/>
                </a:cubicBezTo>
                <a:cubicBezTo>
                  <a:pt x="5701259" y="2810946"/>
                  <a:pt x="5701259" y="2820157"/>
                  <a:pt x="5701259" y="2824762"/>
                </a:cubicBezTo>
                <a:cubicBezTo>
                  <a:pt x="5701259" y="2829369"/>
                  <a:pt x="5701259" y="2829369"/>
                  <a:pt x="5701259" y="2829369"/>
                </a:cubicBezTo>
                <a:cubicBezTo>
                  <a:pt x="5701259" y="2861608"/>
                  <a:pt x="5692048" y="2884637"/>
                  <a:pt x="5678230" y="2866214"/>
                </a:cubicBezTo>
                <a:cubicBezTo>
                  <a:pt x="5678231" y="2843186"/>
                  <a:pt x="5673625" y="2843185"/>
                  <a:pt x="5673625" y="2810946"/>
                </a:cubicBezTo>
                <a:cubicBezTo>
                  <a:pt x="5664414" y="2806340"/>
                  <a:pt x="5664414" y="2824762"/>
                  <a:pt x="5655203" y="2829368"/>
                </a:cubicBezTo>
                <a:cubicBezTo>
                  <a:pt x="5641385" y="2787918"/>
                  <a:pt x="5632173" y="2718831"/>
                  <a:pt x="5609145" y="2718832"/>
                </a:cubicBezTo>
                <a:cubicBezTo>
                  <a:pt x="5609145" y="2718832"/>
                  <a:pt x="5609145" y="2714225"/>
                  <a:pt x="5609145" y="2714225"/>
                </a:cubicBezTo>
                <a:cubicBezTo>
                  <a:pt x="5609145" y="2714225"/>
                  <a:pt x="5609145" y="2705015"/>
                  <a:pt x="5609145" y="2705015"/>
                </a:cubicBezTo>
                <a:cubicBezTo>
                  <a:pt x="5604540" y="2700408"/>
                  <a:pt x="5604540" y="2695804"/>
                  <a:pt x="5604540" y="2700408"/>
                </a:cubicBezTo>
                <a:cubicBezTo>
                  <a:pt x="5599934" y="2691198"/>
                  <a:pt x="5599934" y="2677381"/>
                  <a:pt x="5590722" y="2649747"/>
                </a:cubicBezTo>
                <a:cubicBezTo>
                  <a:pt x="5586117" y="2640535"/>
                  <a:pt x="5586117" y="2635929"/>
                  <a:pt x="5586117" y="2631324"/>
                </a:cubicBezTo>
                <a:cubicBezTo>
                  <a:pt x="5586117" y="2631324"/>
                  <a:pt x="5581511" y="2626718"/>
                  <a:pt x="5581511" y="2626718"/>
                </a:cubicBezTo>
                <a:cubicBezTo>
                  <a:pt x="5581511" y="2622113"/>
                  <a:pt x="5581511" y="2622113"/>
                  <a:pt x="5581511" y="2622113"/>
                </a:cubicBezTo>
                <a:cubicBezTo>
                  <a:pt x="5581511" y="2617506"/>
                  <a:pt x="5576905" y="2622113"/>
                  <a:pt x="5576905" y="2622113"/>
                </a:cubicBezTo>
                <a:cubicBezTo>
                  <a:pt x="5576905" y="2617507"/>
                  <a:pt x="5576905" y="2617507"/>
                  <a:pt x="5576905" y="2617507"/>
                </a:cubicBezTo>
                <a:cubicBezTo>
                  <a:pt x="5572300" y="2617507"/>
                  <a:pt x="5572300" y="2599083"/>
                  <a:pt x="5567693" y="2599084"/>
                </a:cubicBezTo>
                <a:cubicBezTo>
                  <a:pt x="5572300" y="2622112"/>
                  <a:pt x="5567694" y="2603690"/>
                  <a:pt x="5563088" y="2612901"/>
                </a:cubicBezTo>
                <a:cubicBezTo>
                  <a:pt x="5558482" y="2585267"/>
                  <a:pt x="5558482" y="2622112"/>
                  <a:pt x="5553877" y="2603690"/>
                </a:cubicBezTo>
                <a:cubicBezTo>
                  <a:pt x="5549271" y="2576056"/>
                  <a:pt x="5544664" y="2576056"/>
                  <a:pt x="5549271" y="2562239"/>
                </a:cubicBezTo>
                <a:cubicBezTo>
                  <a:pt x="5535454" y="2562239"/>
                  <a:pt x="5526241" y="2497759"/>
                  <a:pt x="5512425" y="2451702"/>
                </a:cubicBezTo>
                <a:cubicBezTo>
                  <a:pt x="5512425" y="2447096"/>
                  <a:pt x="5507818" y="2437884"/>
                  <a:pt x="5503214" y="2424067"/>
                </a:cubicBezTo>
                <a:cubicBezTo>
                  <a:pt x="5489397" y="2382617"/>
                  <a:pt x="5480186" y="2354983"/>
                  <a:pt x="5470974" y="2331954"/>
                </a:cubicBezTo>
                <a:cubicBezTo>
                  <a:pt x="5466369" y="2322742"/>
                  <a:pt x="5470974" y="2327348"/>
                  <a:pt x="5470974" y="2318137"/>
                </a:cubicBezTo>
                <a:cubicBezTo>
                  <a:pt x="5466368" y="2318136"/>
                  <a:pt x="5461763" y="2313531"/>
                  <a:pt x="5461762" y="2308926"/>
                </a:cubicBezTo>
                <a:cubicBezTo>
                  <a:pt x="5461762" y="2304319"/>
                  <a:pt x="5470974" y="2318137"/>
                  <a:pt x="5466369" y="2304320"/>
                </a:cubicBezTo>
                <a:cubicBezTo>
                  <a:pt x="5452551" y="2281291"/>
                  <a:pt x="5457156" y="2276686"/>
                  <a:pt x="5438735" y="2239840"/>
                </a:cubicBezTo>
                <a:cubicBezTo>
                  <a:pt x="5447945" y="2239840"/>
                  <a:pt x="5447945" y="2239840"/>
                  <a:pt x="5447945" y="2239840"/>
                </a:cubicBezTo>
                <a:cubicBezTo>
                  <a:pt x="5438734" y="2216812"/>
                  <a:pt x="5434128" y="2207600"/>
                  <a:pt x="5434128" y="2226023"/>
                </a:cubicBezTo>
                <a:cubicBezTo>
                  <a:pt x="5424916" y="2212206"/>
                  <a:pt x="5434128" y="2207600"/>
                  <a:pt x="5420311" y="2193782"/>
                </a:cubicBezTo>
                <a:cubicBezTo>
                  <a:pt x="5424916" y="2198389"/>
                  <a:pt x="5424916" y="2193783"/>
                  <a:pt x="5420311" y="2189178"/>
                </a:cubicBezTo>
                <a:cubicBezTo>
                  <a:pt x="5424916" y="2189178"/>
                  <a:pt x="5424916" y="2189178"/>
                  <a:pt x="5424916" y="2189178"/>
                </a:cubicBezTo>
                <a:cubicBezTo>
                  <a:pt x="5429522" y="2193783"/>
                  <a:pt x="5429522" y="2189177"/>
                  <a:pt x="5429522" y="2189177"/>
                </a:cubicBezTo>
                <a:cubicBezTo>
                  <a:pt x="5429522" y="2184572"/>
                  <a:pt x="5429522" y="2184572"/>
                  <a:pt x="5429522" y="2184572"/>
                </a:cubicBezTo>
                <a:cubicBezTo>
                  <a:pt x="5438735" y="2202995"/>
                  <a:pt x="5434128" y="2175360"/>
                  <a:pt x="5424916" y="2161543"/>
                </a:cubicBezTo>
                <a:cubicBezTo>
                  <a:pt x="5429522" y="2161542"/>
                  <a:pt x="5429522" y="2161542"/>
                  <a:pt x="5429522" y="2161542"/>
                </a:cubicBezTo>
                <a:cubicBezTo>
                  <a:pt x="5429522" y="2161542"/>
                  <a:pt x="5429522" y="2161542"/>
                  <a:pt x="5429522" y="2156938"/>
                </a:cubicBezTo>
                <a:cubicBezTo>
                  <a:pt x="5429522" y="2156938"/>
                  <a:pt x="5424917" y="2152332"/>
                  <a:pt x="5424917" y="2152332"/>
                </a:cubicBezTo>
                <a:cubicBezTo>
                  <a:pt x="5415705" y="2129304"/>
                  <a:pt x="5401888" y="2097064"/>
                  <a:pt x="5388072" y="2064823"/>
                </a:cubicBezTo>
                <a:cubicBezTo>
                  <a:pt x="5369648" y="2032584"/>
                  <a:pt x="5351225" y="2000344"/>
                  <a:pt x="5337408" y="1977316"/>
                </a:cubicBezTo>
                <a:cubicBezTo>
                  <a:pt x="5335105" y="1968105"/>
                  <a:pt x="5329348" y="1956590"/>
                  <a:pt x="5321863" y="1943349"/>
                </a:cubicBezTo>
                <a:lnTo>
                  <a:pt x="5314233" y="1930292"/>
                </a:lnTo>
                <a:lnTo>
                  <a:pt x="5342560" y="1992734"/>
                </a:lnTo>
                <a:cubicBezTo>
                  <a:pt x="5420193" y="2178431"/>
                  <a:pt x="5475598" y="2373326"/>
                  <a:pt x="5509333" y="2577629"/>
                </a:cubicBezTo>
                <a:cubicBezTo>
                  <a:pt x="5522377" y="2655106"/>
                  <a:pt x="5543098" y="2729086"/>
                  <a:pt x="5541762" y="2807552"/>
                </a:cubicBezTo>
                <a:cubicBezTo>
                  <a:pt x="5541488" y="2815091"/>
                  <a:pt x="5544985" y="2822767"/>
                  <a:pt x="5536472" y="2828499"/>
                </a:cubicBezTo>
                <a:cubicBezTo>
                  <a:pt x="5528096" y="2830460"/>
                  <a:pt x="5526834" y="2823620"/>
                  <a:pt x="5526971" y="2819850"/>
                </a:cubicBezTo>
                <a:cubicBezTo>
                  <a:pt x="5502067" y="2569816"/>
                  <a:pt x="5427606" y="2333086"/>
                  <a:pt x="5346305" y="2097618"/>
                </a:cubicBezTo>
                <a:cubicBezTo>
                  <a:pt x="5304742" y="1973811"/>
                  <a:pt x="5238614" y="1861194"/>
                  <a:pt x="5178627" y="1745780"/>
                </a:cubicBezTo>
                <a:cubicBezTo>
                  <a:pt x="5170799" y="1732662"/>
                  <a:pt x="5163806" y="1717310"/>
                  <a:pt x="5157512" y="1703493"/>
                </a:cubicBezTo>
                <a:cubicBezTo>
                  <a:pt x="5152480" y="1696516"/>
                  <a:pt x="5153726" y="1682972"/>
                  <a:pt x="5139908" y="1689267"/>
                </a:cubicBezTo>
                <a:cubicBezTo>
                  <a:pt x="5126090" y="1695561"/>
                  <a:pt x="5131822" y="1704073"/>
                  <a:pt x="5136717" y="1714819"/>
                </a:cubicBezTo>
                <a:cubicBezTo>
                  <a:pt x="5168032" y="1767290"/>
                  <a:pt x="5198512" y="1821995"/>
                  <a:pt x="5225222" y="1876563"/>
                </a:cubicBezTo>
                <a:cubicBezTo>
                  <a:pt x="5252685" y="1933801"/>
                  <a:pt x="5278201" y="1991346"/>
                  <a:pt x="5301667" y="2049214"/>
                </a:cubicBezTo>
                <a:lnTo>
                  <a:pt x="5350111" y="2181079"/>
                </a:lnTo>
                <a:lnTo>
                  <a:pt x="5351225" y="2179965"/>
                </a:lnTo>
                <a:cubicBezTo>
                  <a:pt x="5360436" y="2198389"/>
                  <a:pt x="5365043" y="2216812"/>
                  <a:pt x="5374253" y="2235233"/>
                </a:cubicBezTo>
                <a:cubicBezTo>
                  <a:pt x="5369648" y="2235233"/>
                  <a:pt x="5369648" y="2235233"/>
                  <a:pt x="5369648" y="2235233"/>
                </a:cubicBezTo>
                <a:cubicBezTo>
                  <a:pt x="5369648" y="2230629"/>
                  <a:pt x="5365042" y="2221417"/>
                  <a:pt x="5365043" y="2216812"/>
                </a:cubicBezTo>
                <a:lnTo>
                  <a:pt x="5358240" y="2203206"/>
                </a:lnTo>
                <a:lnTo>
                  <a:pt x="5365805" y="2223799"/>
                </a:lnTo>
                <a:lnTo>
                  <a:pt x="5377582" y="2264421"/>
                </a:lnTo>
                <a:lnTo>
                  <a:pt x="5382889" y="2266898"/>
                </a:lnTo>
                <a:cubicBezTo>
                  <a:pt x="5384617" y="2267474"/>
                  <a:pt x="5385768" y="2267474"/>
                  <a:pt x="5388071" y="2267474"/>
                </a:cubicBezTo>
                <a:cubicBezTo>
                  <a:pt x="5388072" y="2272079"/>
                  <a:pt x="5388071" y="2276686"/>
                  <a:pt x="5388071" y="2276686"/>
                </a:cubicBezTo>
                <a:cubicBezTo>
                  <a:pt x="5383466" y="2276686"/>
                  <a:pt x="5383465" y="2272080"/>
                  <a:pt x="5383466" y="2276686"/>
                </a:cubicBezTo>
                <a:cubicBezTo>
                  <a:pt x="5383466" y="2276686"/>
                  <a:pt x="5383466" y="2276686"/>
                  <a:pt x="5383466" y="2281290"/>
                </a:cubicBezTo>
                <a:lnTo>
                  <a:pt x="5383465" y="2284717"/>
                </a:lnTo>
                <a:lnTo>
                  <a:pt x="5417006" y="2400410"/>
                </a:lnTo>
                <a:lnTo>
                  <a:pt x="5423669" y="2432055"/>
                </a:lnTo>
                <a:lnTo>
                  <a:pt x="5434128" y="2447096"/>
                </a:lnTo>
                <a:cubicBezTo>
                  <a:pt x="5429523" y="2460912"/>
                  <a:pt x="5434128" y="2465518"/>
                  <a:pt x="5443339" y="2470124"/>
                </a:cubicBezTo>
                <a:cubicBezTo>
                  <a:pt x="5443339" y="2479336"/>
                  <a:pt x="5443340" y="2488548"/>
                  <a:pt x="5447945" y="2497759"/>
                </a:cubicBezTo>
                <a:cubicBezTo>
                  <a:pt x="5452551" y="2506969"/>
                  <a:pt x="5452551" y="2520787"/>
                  <a:pt x="5457156" y="2529998"/>
                </a:cubicBezTo>
                <a:cubicBezTo>
                  <a:pt x="5461762" y="2543816"/>
                  <a:pt x="5461762" y="2562238"/>
                  <a:pt x="5466368" y="2576056"/>
                </a:cubicBezTo>
                <a:cubicBezTo>
                  <a:pt x="5466368" y="2585267"/>
                  <a:pt x="5470974" y="2599083"/>
                  <a:pt x="5475579" y="2603690"/>
                </a:cubicBezTo>
                <a:cubicBezTo>
                  <a:pt x="5475579" y="2608296"/>
                  <a:pt x="5475579" y="2608296"/>
                  <a:pt x="5475579" y="2608296"/>
                </a:cubicBezTo>
                <a:cubicBezTo>
                  <a:pt x="5480185" y="2622113"/>
                  <a:pt x="5480185" y="2631324"/>
                  <a:pt x="5484791" y="2645140"/>
                </a:cubicBezTo>
                <a:cubicBezTo>
                  <a:pt x="5484791" y="2654352"/>
                  <a:pt x="5489397" y="2663563"/>
                  <a:pt x="5494002" y="2677380"/>
                </a:cubicBezTo>
                <a:cubicBezTo>
                  <a:pt x="5489397" y="2691197"/>
                  <a:pt x="5494002" y="2691197"/>
                  <a:pt x="5498607" y="2691198"/>
                </a:cubicBezTo>
                <a:cubicBezTo>
                  <a:pt x="5498608" y="2695804"/>
                  <a:pt x="5498608" y="2695804"/>
                  <a:pt x="5498608" y="2695804"/>
                </a:cubicBezTo>
                <a:cubicBezTo>
                  <a:pt x="5498608" y="2700409"/>
                  <a:pt x="5494002" y="2705015"/>
                  <a:pt x="5494002" y="2709621"/>
                </a:cubicBezTo>
                <a:cubicBezTo>
                  <a:pt x="5494002" y="2709621"/>
                  <a:pt x="5494002" y="2714225"/>
                  <a:pt x="5494002" y="2714225"/>
                </a:cubicBezTo>
                <a:cubicBezTo>
                  <a:pt x="5494002" y="2718831"/>
                  <a:pt x="5494002" y="2718831"/>
                  <a:pt x="5498608" y="2723437"/>
                </a:cubicBezTo>
                <a:cubicBezTo>
                  <a:pt x="5498608" y="2723437"/>
                  <a:pt x="5498608" y="2723437"/>
                  <a:pt x="5503214" y="2723438"/>
                </a:cubicBezTo>
                <a:cubicBezTo>
                  <a:pt x="5503214" y="2746466"/>
                  <a:pt x="5503214" y="2746466"/>
                  <a:pt x="5503214" y="2746466"/>
                </a:cubicBezTo>
                <a:cubicBezTo>
                  <a:pt x="5503214" y="2746466"/>
                  <a:pt x="5507819" y="2751072"/>
                  <a:pt x="5507819" y="2751072"/>
                </a:cubicBezTo>
                <a:cubicBezTo>
                  <a:pt x="5507819" y="2751072"/>
                  <a:pt x="5507819" y="2746466"/>
                  <a:pt x="5507819" y="2746466"/>
                </a:cubicBezTo>
                <a:cubicBezTo>
                  <a:pt x="5503214" y="2723438"/>
                  <a:pt x="5503214" y="2723438"/>
                  <a:pt x="5503214" y="2723438"/>
                </a:cubicBezTo>
                <a:cubicBezTo>
                  <a:pt x="5503214" y="2723438"/>
                  <a:pt x="5507819" y="2723438"/>
                  <a:pt x="5507819" y="2723438"/>
                </a:cubicBezTo>
                <a:cubicBezTo>
                  <a:pt x="5507819" y="2728045"/>
                  <a:pt x="5507819" y="2732649"/>
                  <a:pt x="5507819" y="2732649"/>
                </a:cubicBezTo>
                <a:cubicBezTo>
                  <a:pt x="5507819" y="2737255"/>
                  <a:pt x="5507819" y="2737255"/>
                  <a:pt x="5507819" y="2737255"/>
                </a:cubicBezTo>
                <a:cubicBezTo>
                  <a:pt x="5507819" y="2741860"/>
                  <a:pt x="5512425" y="2746465"/>
                  <a:pt x="5512425" y="2751072"/>
                </a:cubicBezTo>
                <a:cubicBezTo>
                  <a:pt x="5512425" y="2755677"/>
                  <a:pt x="5512425" y="2760283"/>
                  <a:pt x="5512425" y="2769494"/>
                </a:cubicBezTo>
                <a:cubicBezTo>
                  <a:pt x="5512425" y="2764889"/>
                  <a:pt x="5507818" y="2764888"/>
                  <a:pt x="5507818" y="2764888"/>
                </a:cubicBezTo>
                <a:cubicBezTo>
                  <a:pt x="5507818" y="2764888"/>
                  <a:pt x="5507819" y="2769495"/>
                  <a:pt x="5507819" y="2774100"/>
                </a:cubicBezTo>
                <a:cubicBezTo>
                  <a:pt x="5507819" y="2774100"/>
                  <a:pt x="5507818" y="2778706"/>
                  <a:pt x="5507819" y="2783312"/>
                </a:cubicBezTo>
                <a:cubicBezTo>
                  <a:pt x="5512425" y="2787918"/>
                  <a:pt x="5512425" y="2792523"/>
                  <a:pt x="5512425" y="2797130"/>
                </a:cubicBezTo>
                <a:cubicBezTo>
                  <a:pt x="5512425" y="2801735"/>
                  <a:pt x="5512425" y="2801735"/>
                  <a:pt x="5512425" y="2806339"/>
                </a:cubicBezTo>
                <a:cubicBezTo>
                  <a:pt x="5517031" y="2810946"/>
                  <a:pt x="5517031" y="2810946"/>
                  <a:pt x="5517031" y="2810946"/>
                </a:cubicBezTo>
                <a:cubicBezTo>
                  <a:pt x="5517031" y="2815552"/>
                  <a:pt x="5521637" y="2820157"/>
                  <a:pt x="5521637" y="2824763"/>
                </a:cubicBezTo>
                <a:cubicBezTo>
                  <a:pt x="5521637" y="2829368"/>
                  <a:pt x="5521637" y="2833975"/>
                  <a:pt x="5521637" y="2833975"/>
                </a:cubicBezTo>
                <a:cubicBezTo>
                  <a:pt x="5517031" y="2833975"/>
                  <a:pt x="5517031" y="2833975"/>
                  <a:pt x="5517031" y="2838580"/>
                </a:cubicBezTo>
                <a:cubicBezTo>
                  <a:pt x="5517031" y="2838580"/>
                  <a:pt x="5517031" y="2843186"/>
                  <a:pt x="5521637" y="2843185"/>
                </a:cubicBezTo>
                <a:cubicBezTo>
                  <a:pt x="5521637" y="2843185"/>
                  <a:pt x="5521636" y="2847792"/>
                  <a:pt x="5517031" y="2852397"/>
                </a:cubicBezTo>
                <a:cubicBezTo>
                  <a:pt x="5521637" y="2861609"/>
                  <a:pt x="5521637" y="2861609"/>
                  <a:pt x="5521637" y="2861609"/>
                </a:cubicBezTo>
                <a:cubicBezTo>
                  <a:pt x="5521637" y="2861609"/>
                  <a:pt x="5521637" y="2857003"/>
                  <a:pt x="5526242" y="2857003"/>
                </a:cubicBezTo>
                <a:cubicBezTo>
                  <a:pt x="5526242" y="2861609"/>
                  <a:pt x="5526242" y="2866214"/>
                  <a:pt x="5526242" y="2870820"/>
                </a:cubicBezTo>
                <a:cubicBezTo>
                  <a:pt x="5526241" y="2875426"/>
                  <a:pt x="5526241" y="2875426"/>
                  <a:pt x="5526241" y="2875426"/>
                </a:cubicBezTo>
                <a:cubicBezTo>
                  <a:pt x="5530848" y="2884637"/>
                  <a:pt x="5530848" y="2889242"/>
                  <a:pt x="5530848" y="2893848"/>
                </a:cubicBezTo>
                <a:cubicBezTo>
                  <a:pt x="5530848" y="2903059"/>
                  <a:pt x="5530848" y="2907666"/>
                  <a:pt x="5530848" y="2912271"/>
                </a:cubicBezTo>
                <a:cubicBezTo>
                  <a:pt x="5530848" y="2916877"/>
                  <a:pt x="5530848" y="2916877"/>
                  <a:pt x="5530848" y="2926088"/>
                </a:cubicBezTo>
                <a:cubicBezTo>
                  <a:pt x="5526242" y="2930694"/>
                  <a:pt x="5530848" y="2944511"/>
                  <a:pt x="5530848" y="2953722"/>
                </a:cubicBezTo>
                <a:cubicBezTo>
                  <a:pt x="5530847" y="2958328"/>
                  <a:pt x="5526242" y="2962933"/>
                  <a:pt x="5526242" y="2967540"/>
                </a:cubicBezTo>
                <a:cubicBezTo>
                  <a:pt x="5526242" y="2967540"/>
                  <a:pt x="5521637" y="2962934"/>
                  <a:pt x="5521637" y="2962934"/>
                </a:cubicBezTo>
                <a:cubicBezTo>
                  <a:pt x="5521637" y="2958328"/>
                  <a:pt x="5517030" y="2958328"/>
                  <a:pt x="5517030" y="2958328"/>
                </a:cubicBezTo>
                <a:cubicBezTo>
                  <a:pt x="5517030" y="2958328"/>
                  <a:pt x="5517030" y="2958328"/>
                  <a:pt x="5517031" y="2962934"/>
                </a:cubicBezTo>
                <a:cubicBezTo>
                  <a:pt x="5517031" y="2967539"/>
                  <a:pt x="5517031" y="2967539"/>
                  <a:pt x="5517031" y="2967539"/>
                </a:cubicBezTo>
                <a:cubicBezTo>
                  <a:pt x="5517031" y="2972145"/>
                  <a:pt x="5517031" y="2972145"/>
                  <a:pt x="5521637" y="2972145"/>
                </a:cubicBezTo>
                <a:cubicBezTo>
                  <a:pt x="5521637" y="2972145"/>
                  <a:pt x="5526242" y="2976750"/>
                  <a:pt x="5526242" y="2976750"/>
                </a:cubicBezTo>
                <a:cubicBezTo>
                  <a:pt x="5530848" y="2976751"/>
                  <a:pt x="5530848" y="2976751"/>
                  <a:pt x="5530848" y="2976751"/>
                </a:cubicBezTo>
                <a:cubicBezTo>
                  <a:pt x="5530848" y="2972145"/>
                  <a:pt x="5535454" y="2962934"/>
                  <a:pt x="5535454" y="2953722"/>
                </a:cubicBezTo>
                <a:cubicBezTo>
                  <a:pt x="5535453" y="2949117"/>
                  <a:pt x="5535453" y="2949117"/>
                  <a:pt x="5535453" y="2949117"/>
                </a:cubicBezTo>
                <a:cubicBezTo>
                  <a:pt x="5535454" y="2944511"/>
                  <a:pt x="5530848" y="2935300"/>
                  <a:pt x="5535454" y="2930694"/>
                </a:cubicBezTo>
                <a:cubicBezTo>
                  <a:pt x="5535454" y="2926088"/>
                  <a:pt x="5535454" y="2926088"/>
                  <a:pt x="5535454" y="2921483"/>
                </a:cubicBezTo>
                <a:cubicBezTo>
                  <a:pt x="5540059" y="2926088"/>
                  <a:pt x="5540059" y="2935299"/>
                  <a:pt x="5540059" y="2944510"/>
                </a:cubicBezTo>
                <a:cubicBezTo>
                  <a:pt x="5540059" y="2953722"/>
                  <a:pt x="5540059" y="2962934"/>
                  <a:pt x="5544665" y="2972145"/>
                </a:cubicBezTo>
                <a:cubicBezTo>
                  <a:pt x="5544665" y="2976750"/>
                  <a:pt x="5540059" y="2976751"/>
                  <a:pt x="5540059" y="2981357"/>
                </a:cubicBezTo>
                <a:cubicBezTo>
                  <a:pt x="5540059" y="2990568"/>
                  <a:pt x="5540059" y="2990568"/>
                  <a:pt x="5540059" y="2990568"/>
                </a:cubicBezTo>
                <a:cubicBezTo>
                  <a:pt x="5540059" y="2999778"/>
                  <a:pt x="5540059" y="3004385"/>
                  <a:pt x="5540058" y="3013596"/>
                </a:cubicBezTo>
                <a:cubicBezTo>
                  <a:pt x="5535454" y="3008990"/>
                  <a:pt x="5535454" y="3008990"/>
                  <a:pt x="5535454" y="3008990"/>
                </a:cubicBezTo>
                <a:cubicBezTo>
                  <a:pt x="5535454" y="3004385"/>
                  <a:pt x="5535454" y="3004385"/>
                  <a:pt x="5530848" y="3008991"/>
                </a:cubicBezTo>
                <a:cubicBezTo>
                  <a:pt x="5530848" y="3008991"/>
                  <a:pt x="5530848" y="3008991"/>
                  <a:pt x="5530848" y="3013596"/>
                </a:cubicBezTo>
                <a:cubicBezTo>
                  <a:pt x="5530848" y="3013596"/>
                  <a:pt x="5530848" y="3018201"/>
                  <a:pt x="5530848" y="3018201"/>
                </a:cubicBezTo>
                <a:cubicBezTo>
                  <a:pt x="5535454" y="3022807"/>
                  <a:pt x="5535454" y="3022807"/>
                  <a:pt x="5535454" y="3022807"/>
                </a:cubicBezTo>
                <a:cubicBezTo>
                  <a:pt x="5535454" y="3022807"/>
                  <a:pt x="5535454" y="3027414"/>
                  <a:pt x="5535454" y="3027414"/>
                </a:cubicBezTo>
                <a:cubicBezTo>
                  <a:pt x="5535454" y="3027414"/>
                  <a:pt x="5535454" y="3027414"/>
                  <a:pt x="5535454" y="3032019"/>
                </a:cubicBezTo>
                <a:cubicBezTo>
                  <a:pt x="5535454" y="3036624"/>
                  <a:pt x="5540059" y="3045836"/>
                  <a:pt x="5540059" y="3050441"/>
                </a:cubicBezTo>
                <a:cubicBezTo>
                  <a:pt x="5540059" y="3064258"/>
                  <a:pt x="5544665" y="3068864"/>
                  <a:pt x="5540059" y="3073471"/>
                </a:cubicBezTo>
                <a:cubicBezTo>
                  <a:pt x="5535454" y="3073470"/>
                  <a:pt x="5535454" y="3078076"/>
                  <a:pt x="5535454" y="3078076"/>
                </a:cubicBezTo>
                <a:cubicBezTo>
                  <a:pt x="5535454" y="3078076"/>
                  <a:pt x="5530847" y="3078076"/>
                  <a:pt x="5530847" y="3073471"/>
                </a:cubicBezTo>
                <a:cubicBezTo>
                  <a:pt x="5530848" y="3055047"/>
                  <a:pt x="5530848" y="3036625"/>
                  <a:pt x="5526242" y="3018202"/>
                </a:cubicBezTo>
                <a:cubicBezTo>
                  <a:pt x="5526242" y="3013595"/>
                  <a:pt x="5526242" y="3013595"/>
                  <a:pt x="5526242" y="3013595"/>
                </a:cubicBezTo>
                <a:cubicBezTo>
                  <a:pt x="5521637" y="3013595"/>
                  <a:pt x="5521637" y="3018202"/>
                  <a:pt x="5521637" y="3018202"/>
                </a:cubicBezTo>
                <a:cubicBezTo>
                  <a:pt x="5526242" y="3036625"/>
                  <a:pt x="5526242" y="3055048"/>
                  <a:pt x="5526242" y="3073471"/>
                </a:cubicBezTo>
                <a:cubicBezTo>
                  <a:pt x="5521637" y="3073471"/>
                  <a:pt x="5517031" y="3073470"/>
                  <a:pt x="5512425" y="3082681"/>
                </a:cubicBezTo>
                <a:cubicBezTo>
                  <a:pt x="5512425" y="3105710"/>
                  <a:pt x="5503214" y="3110316"/>
                  <a:pt x="5503214" y="3133345"/>
                </a:cubicBezTo>
                <a:cubicBezTo>
                  <a:pt x="5480185" y="3193219"/>
                  <a:pt x="5470974" y="3266910"/>
                  <a:pt x="5466368" y="3317571"/>
                </a:cubicBezTo>
                <a:cubicBezTo>
                  <a:pt x="5466368" y="3322178"/>
                  <a:pt x="5466368" y="3322178"/>
                  <a:pt x="5466368" y="3322178"/>
                </a:cubicBezTo>
                <a:cubicBezTo>
                  <a:pt x="5466368" y="3322178"/>
                  <a:pt x="5466368" y="3326784"/>
                  <a:pt x="5466368" y="3326784"/>
                </a:cubicBezTo>
                <a:cubicBezTo>
                  <a:pt x="5470974" y="3326784"/>
                  <a:pt x="5470974" y="3326784"/>
                  <a:pt x="5470974" y="3322177"/>
                </a:cubicBezTo>
                <a:cubicBezTo>
                  <a:pt x="5475579" y="3271514"/>
                  <a:pt x="5484791" y="3202429"/>
                  <a:pt x="5507819" y="3142555"/>
                </a:cubicBezTo>
                <a:cubicBezTo>
                  <a:pt x="5507819" y="3147162"/>
                  <a:pt x="5507819" y="3147162"/>
                  <a:pt x="5507819" y="3147162"/>
                </a:cubicBezTo>
                <a:cubicBezTo>
                  <a:pt x="5512425" y="3147161"/>
                  <a:pt x="5512425" y="3142556"/>
                  <a:pt x="5517031" y="3137949"/>
                </a:cubicBezTo>
                <a:cubicBezTo>
                  <a:pt x="5517031" y="3142556"/>
                  <a:pt x="5517031" y="3147162"/>
                  <a:pt x="5517031" y="3151766"/>
                </a:cubicBezTo>
                <a:cubicBezTo>
                  <a:pt x="5517031" y="3151766"/>
                  <a:pt x="5517031" y="3151766"/>
                  <a:pt x="5512425" y="3151767"/>
                </a:cubicBezTo>
                <a:cubicBezTo>
                  <a:pt x="5512425" y="3156373"/>
                  <a:pt x="5512425" y="3156373"/>
                  <a:pt x="5512425" y="3156373"/>
                </a:cubicBezTo>
                <a:cubicBezTo>
                  <a:pt x="5512425" y="3156373"/>
                  <a:pt x="5512425" y="3156373"/>
                  <a:pt x="5512425" y="3160978"/>
                </a:cubicBezTo>
                <a:cubicBezTo>
                  <a:pt x="5512425" y="3160978"/>
                  <a:pt x="5517031" y="3160978"/>
                  <a:pt x="5517031" y="3160978"/>
                </a:cubicBezTo>
                <a:cubicBezTo>
                  <a:pt x="5512424" y="3170189"/>
                  <a:pt x="5512425" y="3179401"/>
                  <a:pt x="5512425" y="3184006"/>
                </a:cubicBezTo>
                <a:cubicBezTo>
                  <a:pt x="5512425" y="3188613"/>
                  <a:pt x="5512425" y="3188613"/>
                  <a:pt x="5512425" y="3193219"/>
                </a:cubicBezTo>
                <a:cubicBezTo>
                  <a:pt x="5512425" y="3197823"/>
                  <a:pt x="5512424" y="3202430"/>
                  <a:pt x="5512425" y="3207036"/>
                </a:cubicBezTo>
                <a:lnTo>
                  <a:pt x="5512425" y="3211640"/>
                </a:lnTo>
                <a:cubicBezTo>
                  <a:pt x="5507818" y="3211641"/>
                  <a:pt x="5507818" y="3211641"/>
                  <a:pt x="5507819" y="3216247"/>
                </a:cubicBezTo>
                <a:cubicBezTo>
                  <a:pt x="5507819" y="3220852"/>
                  <a:pt x="5507819" y="3220852"/>
                  <a:pt x="5507819" y="3225458"/>
                </a:cubicBezTo>
                <a:cubicBezTo>
                  <a:pt x="5507819" y="3225458"/>
                  <a:pt x="5512425" y="3230064"/>
                  <a:pt x="5512425" y="3230064"/>
                </a:cubicBezTo>
                <a:cubicBezTo>
                  <a:pt x="5517031" y="3266909"/>
                  <a:pt x="5517031" y="3303755"/>
                  <a:pt x="5512425" y="3340600"/>
                </a:cubicBezTo>
                <a:cubicBezTo>
                  <a:pt x="5507819" y="3359023"/>
                  <a:pt x="5507819" y="3372841"/>
                  <a:pt x="5503214" y="3391263"/>
                </a:cubicBezTo>
                <a:cubicBezTo>
                  <a:pt x="5503214" y="3391263"/>
                  <a:pt x="5507819" y="3391263"/>
                  <a:pt x="5507819" y="3386658"/>
                </a:cubicBezTo>
                <a:cubicBezTo>
                  <a:pt x="5503214" y="3418897"/>
                  <a:pt x="5503214" y="3446532"/>
                  <a:pt x="5498608" y="3478771"/>
                </a:cubicBezTo>
                <a:cubicBezTo>
                  <a:pt x="5498608" y="3483377"/>
                  <a:pt x="5498608" y="3483377"/>
                  <a:pt x="5503214" y="3483377"/>
                </a:cubicBezTo>
                <a:cubicBezTo>
                  <a:pt x="5503214" y="3492588"/>
                  <a:pt x="5498608" y="3497193"/>
                  <a:pt x="5498608" y="3506406"/>
                </a:cubicBezTo>
                <a:cubicBezTo>
                  <a:pt x="5498608" y="3501800"/>
                  <a:pt x="5494002" y="3506406"/>
                  <a:pt x="5494002" y="3511011"/>
                </a:cubicBezTo>
                <a:cubicBezTo>
                  <a:pt x="5498608" y="3511010"/>
                  <a:pt x="5498608" y="3515617"/>
                  <a:pt x="5498608" y="3520223"/>
                </a:cubicBezTo>
                <a:cubicBezTo>
                  <a:pt x="5498608" y="3529434"/>
                  <a:pt x="5494001" y="3538645"/>
                  <a:pt x="5494002" y="3547856"/>
                </a:cubicBezTo>
                <a:cubicBezTo>
                  <a:pt x="5494002" y="3547856"/>
                  <a:pt x="5494001" y="3552463"/>
                  <a:pt x="5494001" y="3552463"/>
                </a:cubicBezTo>
                <a:cubicBezTo>
                  <a:pt x="5494002" y="3557068"/>
                  <a:pt x="5489397" y="3561674"/>
                  <a:pt x="5489397" y="3566280"/>
                </a:cubicBezTo>
                <a:cubicBezTo>
                  <a:pt x="5489397" y="3570884"/>
                  <a:pt x="5489397" y="3570884"/>
                  <a:pt x="5489397" y="3570884"/>
                </a:cubicBezTo>
                <a:cubicBezTo>
                  <a:pt x="5489397" y="3570884"/>
                  <a:pt x="5489397" y="3575491"/>
                  <a:pt x="5489397" y="3575491"/>
                </a:cubicBezTo>
                <a:cubicBezTo>
                  <a:pt x="5484791" y="3603125"/>
                  <a:pt x="5475579" y="3630759"/>
                  <a:pt x="5470974" y="3653788"/>
                </a:cubicBezTo>
                <a:cubicBezTo>
                  <a:pt x="5470974" y="3653788"/>
                  <a:pt x="5475579" y="3662998"/>
                  <a:pt x="5470974" y="3667605"/>
                </a:cubicBezTo>
                <a:cubicBezTo>
                  <a:pt x="5470974" y="3667605"/>
                  <a:pt x="5470975" y="3672211"/>
                  <a:pt x="5470975" y="3672211"/>
                </a:cubicBezTo>
                <a:cubicBezTo>
                  <a:pt x="5470974" y="3667605"/>
                  <a:pt x="5470974" y="3681422"/>
                  <a:pt x="5470975" y="3690633"/>
                </a:cubicBezTo>
                <a:cubicBezTo>
                  <a:pt x="5466368" y="3709055"/>
                  <a:pt x="5457157" y="3727478"/>
                  <a:pt x="5452551" y="3741296"/>
                </a:cubicBezTo>
                <a:cubicBezTo>
                  <a:pt x="5429522" y="3819593"/>
                  <a:pt x="5411099" y="3879467"/>
                  <a:pt x="5392676" y="3934735"/>
                </a:cubicBezTo>
                <a:cubicBezTo>
                  <a:pt x="5392676" y="3939341"/>
                  <a:pt x="5392676" y="3939341"/>
                  <a:pt x="5392676" y="3939341"/>
                </a:cubicBezTo>
                <a:cubicBezTo>
                  <a:pt x="5388071" y="3943946"/>
                  <a:pt x="5388071" y="3943946"/>
                  <a:pt x="5388071" y="3943946"/>
                </a:cubicBezTo>
                <a:cubicBezTo>
                  <a:pt x="5376556" y="3964672"/>
                  <a:pt x="5365042" y="3984246"/>
                  <a:pt x="5353528" y="4004971"/>
                </a:cubicBezTo>
                <a:lnTo>
                  <a:pt x="5322699" y="4065600"/>
                </a:lnTo>
                <a:lnTo>
                  <a:pt x="5323231" y="4064270"/>
                </a:lnTo>
                <a:cubicBezTo>
                  <a:pt x="5325318" y="4058513"/>
                  <a:pt x="5327045" y="4053332"/>
                  <a:pt x="5328196" y="4049877"/>
                </a:cubicBezTo>
                <a:cubicBezTo>
                  <a:pt x="5328196" y="4045272"/>
                  <a:pt x="5332802" y="4040666"/>
                  <a:pt x="5332802" y="4040666"/>
                </a:cubicBezTo>
                <a:cubicBezTo>
                  <a:pt x="5342013" y="4022243"/>
                  <a:pt x="5351225" y="4013032"/>
                  <a:pt x="5346620" y="4008426"/>
                </a:cubicBezTo>
                <a:cubicBezTo>
                  <a:pt x="5355831" y="4003820"/>
                  <a:pt x="5365042" y="3976186"/>
                  <a:pt x="5369648" y="3953158"/>
                </a:cubicBezTo>
                <a:cubicBezTo>
                  <a:pt x="5369648" y="3948552"/>
                  <a:pt x="5369648" y="3943945"/>
                  <a:pt x="5374253" y="3943946"/>
                </a:cubicBezTo>
                <a:cubicBezTo>
                  <a:pt x="5374253" y="3943946"/>
                  <a:pt x="5378859" y="3939340"/>
                  <a:pt x="5378859" y="3934735"/>
                </a:cubicBezTo>
                <a:cubicBezTo>
                  <a:pt x="5378859" y="3930129"/>
                  <a:pt x="5378859" y="3925523"/>
                  <a:pt x="5374253" y="3930129"/>
                </a:cubicBezTo>
                <a:cubicBezTo>
                  <a:pt x="5369649" y="3930129"/>
                  <a:pt x="5365042" y="3939341"/>
                  <a:pt x="5360436" y="3948552"/>
                </a:cubicBezTo>
                <a:cubicBezTo>
                  <a:pt x="5360436" y="3953158"/>
                  <a:pt x="5360436" y="3953158"/>
                  <a:pt x="5360436" y="3953158"/>
                </a:cubicBezTo>
                <a:cubicBezTo>
                  <a:pt x="5342013" y="3990003"/>
                  <a:pt x="5332802" y="4003820"/>
                  <a:pt x="5323590" y="4036059"/>
                </a:cubicBezTo>
                <a:cubicBezTo>
                  <a:pt x="5323590" y="4036059"/>
                  <a:pt x="5323590" y="4040666"/>
                  <a:pt x="5323590" y="4040666"/>
                </a:cubicBezTo>
                <a:cubicBezTo>
                  <a:pt x="5318986" y="4045272"/>
                  <a:pt x="5309773" y="4059089"/>
                  <a:pt x="5305168" y="4063693"/>
                </a:cubicBezTo>
                <a:cubicBezTo>
                  <a:pt x="5309774" y="4072906"/>
                  <a:pt x="5300562" y="4072906"/>
                  <a:pt x="5291350" y="4091328"/>
                </a:cubicBezTo>
                <a:cubicBezTo>
                  <a:pt x="5284442" y="4107448"/>
                  <a:pt x="5276382" y="4127023"/>
                  <a:pt x="5266595" y="4146597"/>
                </a:cubicBezTo>
                <a:lnTo>
                  <a:pt x="5237163" y="4192915"/>
                </a:lnTo>
                <a:lnTo>
                  <a:pt x="5236082" y="4188048"/>
                </a:lnTo>
                <a:cubicBezTo>
                  <a:pt x="5199236" y="4261739"/>
                  <a:pt x="5157785" y="4326218"/>
                  <a:pt x="5107121" y="4399910"/>
                </a:cubicBezTo>
                <a:cubicBezTo>
                  <a:pt x="5107121" y="4399910"/>
                  <a:pt x="5102517" y="4399910"/>
                  <a:pt x="5102517" y="4399910"/>
                </a:cubicBezTo>
                <a:cubicBezTo>
                  <a:pt x="5102516" y="4404516"/>
                  <a:pt x="5102516" y="4404516"/>
                  <a:pt x="5102516" y="4404516"/>
                </a:cubicBezTo>
                <a:cubicBezTo>
                  <a:pt x="5102516" y="4404516"/>
                  <a:pt x="5102516" y="4404516"/>
                  <a:pt x="5102516" y="4409121"/>
                </a:cubicBezTo>
                <a:cubicBezTo>
                  <a:pt x="5097910" y="4413727"/>
                  <a:pt x="5088699" y="4418333"/>
                  <a:pt x="5084093" y="4422938"/>
                </a:cubicBezTo>
                <a:cubicBezTo>
                  <a:pt x="5093304" y="4436756"/>
                  <a:pt x="5061064" y="4464390"/>
                  <a:pt x="5047247" y="4487417"/>
                </a:cubicBezTo>
                <a:cubicBezTo>
                  <a:pt x="5042642" y="4482811"/>
                  <a:pt x="5051853" y="4473601"/>
                  <a:pt x="5047248" y="4473601"/>
                </a:cubicBezTo>
                <a:cubicBezTo>
                  <a:pt x="5024218" y="4496630"/>
                  <a:pt x="5056460" y="4478207"/>
                  <a:pt x="5033430" y="4505841"/>
                </a:cubicBezTo>
                <a:cubicBezTo>
                  <a:pt x="5028824" y="4505841"/>
                  <a:pt x="5033430" y="4501235"/>
                  <a:pt x="5028824" y="4501235"/>
                </a:cubicBezTo>
                <a:cubicBezTo>
                  <a:pt x="5010401" y="4533475"/>
                  <a:pt x="4982767" y="4556504"/>
                  <a:pt x="4973555" y="4579532"/>
                </a:cubicBezTo>
                <a:cubicBezTo>
                  <a:pt x="4973555" y="4579532"/>
                  <a:pt x="4978161" y="4570321"/>
                  <a:pt x="4968950" y="4579532"/>
                </a:cubicBezTo>
                <a:cubicBezTo>
                  <a:pt x="4964344" y="4602561"/>
                  <a:pt x="4936711" y="4616378"/>
                  <a:pt x="4918287" y="4634799"/>
                </a:cubicBezTo>
                <a:cubicBezTo>
                  <a:pt x="4904470" y="4662435"/>
                  <a:pt x="4881441" y="4685463"/>
                  <a:pt x="4858413" y="4703885"/>
                </a:cubicBezTo>
                <a:cubicBezTo>
                  <a:pt x="4846898" y="4713097"/>
                  <a:pt x="4835384" y="4722309"/>
                  <a:pt x="4823294" y="4733247"/>
                </a:cubicBezTo>
                <a:lnTo>
                  <a:pt x="4789327" y="4768227"/>
                </a:lnTo>
                <a:lnTo>
                  <a:pt x="4789327" y="4763760"/>
                </a:lnTo>
                <a:cubicBezTo>
                  <a:pt x="4784721" y="4763759"/>
                  <a:pt x="4784721" y="4763759"/>
                  <a:pt x="4784721" y="4768366"/>
                </a:cubicBezTo>
                <a:cubicBezTo>
                  <a:pt x="4780115" y="4777577"/>
                  <a:pt x="4780115" y="4777577"/>
                  <a:pt x="4780115" y="4777577"/>
                </a:cubicBezTo>
                <a:cubicBezTo>
                  <a:pt x="4780115" y="4772970"/>
                  <a:pt x="4780115" y="4772970"/>
                  <a:pt x="4780115" y="4772970"/>
                </a:cubicBezTo>
                <a:cubicBezTo>
                  <a:pt x="4770904" y="4777577"/>
                  <a:pt x="4761692" y="4786788"/>
                  <a:pt x="4752481" y="4800605"/>
                </a:cubicBezTo>
                <a:cubicBezTo>
                  <a:pt x="4752481" y="4800605"/>
                  <a:pt x="4752481" y="4805211"/>
                  <a:pt x="4752481" y="4805211"/>
                </a:cubicBezTo>
                <a:cubicBezTo>
                  <a:pt x="4752482" y="4809817"/>
                  <a:pt x="4747875" y="4809817"/>
                  <a:pt x="4747875" y="4814422"/>
                </a:cubicBezTo>
                <a:cubicBezTo>
                  <a:pt x="4747875" y="4809817"/>
                  <a:pt x="4752481" y="4805211"/>
                  <a:pt x="4747875" y="4805211"/>
                </a:cubicBezTo>
                <a:cubicBezTo>
                  <a:pt x="4743269" y="4809817"/>
                  <a:pt x="4738664" y="4814422"/>
                  <a:pt x="4734058" y="4819028"/>
                </a:cubicBezTo>
                <a:cubicBezTo>
                  <a:pt x="4734058" y="4814421"/>
                  <a:pt x="4734058" y="4814421"/>
                  <a:pt x="4734058" y="4814421"/>
                </a:cubicBezTo>
                <a:cubicBezTo>
                  <a:pt x="4734058" y="4814421"/>
                  <a:pt x="4734058" y="4814421"/>
                  <a:pt x="4734058" y="4809817"/>
                </a:cubicBezTo>
                <a:cubicBezTo>
                  <a:pt x="4734058" y="4809817"/>
                  <a:pt x="4734058" y="4809817"/>
                  <a:pt x="4729452" y="4809817"/>
                </a:cubicBezTo>
                <a:cubicBezTo>
                  <a:pt x="4729452" y="4814422"/>
                  <a:pt x="4729452" y="4819028"/>
                  <a:pt x="4729452" y="4819028"/>
                </a:cubicBezTo>
                <a:cubicBezTo>
                  <a:pt x="4729452" y="4819028"/>
                  <a:pt x="4729452" y="4819028"/>
                  <a:pt x="4729453" y="4823634"/>
                </a:cubicBezTo>
                <a:cubicBezTo>
                  <a:pt x="4729453" y="4823634"/>
                  <a:pt x="4724847" y="4828240"/>
                  <a:pt x="4724847" y="4828240"/>
                </a:cubicBezTo>
                <a:cubicBezTo>
                  <a:pt x="4724847" y="4828240"/>
                  <a:pt x="4720241" y="4828240"/>
                  <a:pt x="4720241" y="4828240"/>
                </a:cubicBezTo>
                <a:cubicBezTo>
                  <a:pt x="4720241" y="4828240"/>
                  <a:pt x="4715635" y="4828240"/>
                  <a:pt x="4715635" y="4828240"/>
                </a:cubicBezTo>
                <a:cubicBezTo>
                  <a:pt x="4715635" y="4832845"/>
                  <a:pt x="4715635" y="4832845"/>
                  <a:pt x="4715635" y="4832845"/>
                </a:cubicBezTo>
                <a:cubicBezTo>
                  <a:pt x="4715635" y="4837451"/>
                  <a:pt x="4715635" y="4837451"/>
                  <a:pt x="4715635" y="4837451"/>
                </a:cubicBezTo>
                <a:cubicBezTo>
                  <a:pt x="4711029" y="4842057"/>
                  <a:pt x="4706424" y="4846661"/>
                  <a:pt x="4701818" y="4846662"/>
                </a:cubicBezTo>
                <a:cubicBezTo>
                  <a:pt x="4701818" y="4846662"/>
                  <a:pt x="4701818" y="4846662"/>
                  <a:pt x="4701819" y="4842057"/>
                </a:cubicBezTo>
                <a:cubicBezTo>
                  <a:pt x="4701819" y="4842057"/>
                  <a:pt x="4697212" y="4846662"/>
                  <a:pt x="4697212" y="4846662"/>
                </a:cubicBezTo>
                <a:cubicBezTo>
                  <a:pt x="4692606" y="4851268"/>
                  <a:pt x="4692606" y="4851268"/>
                  <a:pt x="4692606" y="4851268"/>
                </a:cubicBezTo>
                <a:cubicBezTo>
                  <a:pt x="4692606" y="4851268"/>
                  <a:pt x="4688001" y="4855874"/>
                  <a:pt x="4688001" y="4860479"/>
                </a:cubicBezTo>
                <a:cubicBezTo>
                  <a:pt x="4688001" y="4855874"/>
                  <a:pt x="4688001" y="4855874"/>
                  <a:pt x="4688001" y="4855874"/>
                </a:cubicBezTo>
                <a:cubicBezTo>
                  <a:pt x="4683395" y="4855874"/>
                  <a:pt x="4678789" y="4860479"/>
                  <a:pt x="4669578" y="4865085"/>
                </a:cubicBezTo>
                <a:cubicBezTo>
                  <a:pt x="4674183" y="4855874"/>
                  <a:pt x="4664972" y="4865084"/>
                  <a:pt x="4669578" y="4855874"/>
                </a:cubicBezTo>
                <a:cubicBezTo>
                  <a:pt x="4651155" y="4869691"/>
                  <a:pt x="4651155" y="4869691"/>
                  <a:pt x="4651155" y="4869691"/>
                </a:cubicBezTo>
                <a:cubicBezTo>
                  <a:pt x="4651155" y="4869691"/>
                  <a:pt x="4651155" y="4865085"/>
                  <a:pt x="4651155" y="4865085"/>
                </a:cubicBezTo>
                <a:cubicBezTo>
                  <a:pt x="4655761" y="4860479"/>
                  <a:pt x="4655761" y="4860479"/>
                  <a:pt x="4655761" y="4860479"/>
                </a:cubicBezTo>
                <a:cubicBezTo>
                  <a:pt x="4655761" y="4860479"/>
                  <a:pt x="4660366" y="4860478"/>
                  <a:pt x="4655761" y="4855874"/>
                </a:cubicBezTo>
                <a:cubicBezTo>
                  <a:pt x="4655761" y="4855874"/>
                  <a:pt x="4655761" y="4855874"/>
                  <a:pt x="4651155" y="4860479"/>
                </a:cubicBezTo>
                <a:cubicBezTo>
                  <a:pt x="4646549" y="4865085"/>
                  <a:pt x="4646549" y="4865085"/>
                  <a:pt x="4646549" y="4865085"/>
                </a:cubicBezTo>
                <a:cubicBezTo>
                  <a:pt x="4646549" y="4869691"/>
                  <a:pt x="4641944" y="4869691"/>
                  <a:pt x="4641943" y="4874296"/>
                </a:cubicBezTo>
                <a:cubicBezTo>
                  <a:pt x="4641943" y="4874296"/>
                  <a:pt x="4646549" y="4878902"/>
                  <a:pt x="4651155" y="4874296"/>
                </a:cubicBezTo>
                <a:cubicBezTo>
                  <a:pt x="4646549" y="4878902"/>
                  <a:pt x="4646549" y="4878902"/>
                  <a:pt x="4646549" y="4878902"/>
                </a:cubicBezTo>
                <a:cubicBezTo>
                  <a:pt x="4632732" y="4897325"/>
                  <a:pt x="4628126" y="4892719"/>
                  <a:pt x="4623520" y="4906536"/>
                </a:cubicBezTo>
                <a:cubicBezTo>
                  <a:pt x="4632732" y="4897325"/>
                  <a:pt x="4637338" y="4901931"/>
                  <a:pt x="4641943" y="4901931"/>
                </a:cubicBezTo>
                <a:cubicBezTo>
                  <a:pt x="4637338" y="4906536"/>
                  <a:pt x="4628126" y="4911142"/>
                  <a:pt x="4623520" y="4915748"/>
                </a:cubicBezTo>
                <a:cubicBezTo>
                  <a:pt x="4618916" y="4920353"/>
                  <a:pt x="4614310" y="4924959"/>
                  <a:pt x="4609703" y="4929565"/>
                </a:cubicBezTo>
                <a:cubicBezTo>
                  <a:pt x="4605098" y="4929565"/>
                  <a:pt x="4600492" y="4934170"/>
                  <a:pt x="4600492" y="4934170"/>
                </a:cubicBezTo>
                <a:cubicBezTo>
                  <a:pt x="4595886" y="4934170"/>
                  <a:pt x="4600492" y="4929565"/>
                  <a:pt x="4600493" y="4924959"/>
                </a:cubicBezTo>
                <a:cubicBezTo>
                  <a:pt x="4582069" y="4943381"/>
                  <a:pt x="4582069" y="4943381"/>
                  <a:pt x="4582069" y="4943381"/>
                </a:cubicBezTo>
                <a:cubicBezTo>
                  <a:pt x="4577464" y="4938776"/>
                  <a:pt x="4577464" y="4938776"/>
                  <a:pt x="4577464" y="4938776"/>
                </a:cubicBezTo>
                <a:cubicBezTo>
                  <a:pt x="4577464" y="4938776"/>
                  <a:pt x="4577463" y="4934170"/>
                  <a:pt x="4582069" y="4934170"/>
                </a:cubicBezTo>
                <a:cubicBezTo>
                  <a:pt x="4582069" y="4929564"/>
                  <a:pt x="4582069" y="4929564"/>
                  <a:pt x="4582069" y="4929564"/>
                </a:cubicBezTo>
                <a:cubicBezTo>
                  <a:pt x="4582069" y="4929564"/>
                  <a:pt x="4582069" y="4929564"/>
                  <a:pt x="4577463" y="4929565"/>
                </a:cubicBezTo>
                <a:cubicBezTo>
                  <a:pt x="4572858" y="4929565"/>
                  <a:pt x="4572858" y="4934170"/>
                  <a:pt x="4572858" y="4934170"/>
                </a:cubicBezTo>
                <a:cubicBezTo>
                  <a:pt x="4572858" y="4938776"/>
                  <a:pt x="4572858" y="4938776"/>
                  <a:pt x="4572858" y="4938776"/>
                </a:cubicBezTo>
                <a:cubicBezTo>
                  <a:pt x="4572858" y="4938776"/>
                  <a:pt x="4568252" y="4938776"/>
                  <a:pt x="4568252" y="4943382"/>
                </a:cubicBezTo>
                <a:cubicBezTo>
                  <a:pt x="4568252" y="4943382"/>
                  <a:pt x="4568252" y="4943382"/>
                  <a:pt x="4563646" y="4947988"/>
                </a:cubicBezTo>
                <a:cubicBezTo>
                  <a:pt x="4563646" y="4947988"/>
                  <a:pt x="4563646" y="4947988"/>
                  <a:pt x="4559040" y="4947988"/>
                </a:cubicBezTo>
                <a:cubicBezTo>
                  <a:pt x="4559040" y="4947988"/>
                  <a:pt x="4559040" y="4952593"/>
                  <a:pt x="4559040" y="4952593"/>
                </a:cubicBezTo>
                <a:cubicBezTo>
                  <a:pt x="4554435" y="4952593"/>
                  <a:pt x="4554435" y="4952593"/>
                  <a:pt x="4554435" y="4952593"/>
                </a:cubicBezTo>
                <a:cubicBezTo>
                  <a:pt x="4554434" y="4947988"/>
                  <a:pt x="4554434" y="4947988"/>
                  <a:pt x="4554434" y="4947988"/>
                </a:cubicBezTo>
                <a:cubicBezTo>
                  <a:pt x="4559040" y="4938776"/>
                  <a:pt x="4559040" y="4938776"/>
                  <a:pt x="4559040" y="4938776"/>
                </a:cubicBezTo>
                <a:cubicBezTo>
                  <a:pt x="4563646" y="4934170"/>
                  <a:pt x="4568253" y="4934170"/>
                  <a:pt x="4568252" y="4929565"/>
                </a:cubicBezTo>
                <a:cubicBezTo>
                  <a:pt x="4568252" y="4929565"/>
                  <a:pt x="4568252" y="4929565"/>
                  <a:pt x="4563646" y="4929564"/>
                </a:cubicBezTo>
                <a:cubicBezTo>
                  <a:pt x="4559040" y="4929565"/>
                  <a:pt x="4559040" y="4934170"/>
                  <a:pt x="4559040" y="4934170"/>
                </a:cubicBezTo>
                <a:cubicBezTo>
                  <a:pt x="4549829" y="4938776"/>
                  <a:pt x="4549829" y="4943382"/>
                  <a:pt x="4545223" y="4947988"/>
                </a:cubicBezTo>
                <a:cubicBezTo>
                  <a:pt x="4545223" y="4952593"/>
                  <a:pt x="4545223" y="4952593"/>
                  <a:pt x="4545223" y="4952593"/>
                </a:cubicBezTo>
                <a:cubicBezTo>
                  <a:pt x="4540617" y="4961804"/>
                  <a:pt x="4536012" y="4961805"/>
                  <a:pt x="4536012" y="4966410"/>
                </a:cubicBezTo>
                <a:cubicBezTo>
                  <a:pt x="4517589" y="4980227"/>
                  <a:pt x="4494560" y="4994044"/>
                  <a:pt x="4476137" y="5012467"/>
                </a:cubicBezTo>
                <a:cubicBezTo>
                  <a:pt x="4471532" y="5012467"/>
                  <a:pt x="4471532" y="5012467"/>
                  <a:pt x="4471532" y="5012467"/>
                </a:cubicBezTo>
                <a:cubicBezTo>
                  <a:pt x="4466926" y="5012467"/>
                  <a:pt x="4466926" y="5017073"/>
                  <a:pt x="4466926" y="5017073"/>
                </a:cubicBezTo>
                <a:cubicBezTo>
                  <a:pt x="4462320" y="5017073"/>
                  <a:pt x="4457714" y="5021679"/>
                  <a:pt x="4453109" y="5026283"/>
                </a:cubicBezTo>
                <a:cubicBezTo>
                  <a:pt x="4453109" y="5026283"/>
                  <a:pt x="4453109" y="5026283"/>
                  <a:pt x="4448503" y="5030890"/>
                </a:cubicBezTo>
                <a:cubicBezTo>
                  <a:pt x="4443898" y="5030890"/>
                  <a:pt x="4439291" y="5035496"/>
                  <a:pt x="4434686" y="5040101"/>
                </a:cubicBezTo>
                <a:cubicBezTo>
                  <a:pt x="4430080" y="5040101"/>
                  <a:pt x="4425474" y="5044707"/>
                  <a:pt x="4420869" y="5049313"/>
                </a:cubicBezTo>
                <a:cubicBezTo>
                  <a:pt x="4411657" y="5049313"/>
                  <a:pt x="4397840" y="5067736"/>
                  <a:pt x="4379417" y="5072340"/>
                </a:cubicBezTo>
                <a:cubicBezTo>
                  <a:pt x="4374811" y="5081553"/>
                  <a:pt x="4347177" y="5099975"/>
                  <a:pt x="4333360" y="5113792"/>
                </a:cubicBezTo>
                <a:cubicBezTo>
                  <a:pt x="4333360" y="5113792"/>
                  <a:pt x="4314937" y="5123004"/>
                  <a:pt x="4319543" y="5123004"/>
                </a:cubicBezTo>
                <a:cubicBezTo>
                  <a:pt x="4331057" y="5116095"/>
                  <a:pt x="4331057" y="5119550"/>
                  <a:pt x="4329330" y="5124155"/>
                </a:cubicBezTo>
                <a:lnTo>
                  <a:pt x="4328966" y="5125061"/>
                </a:lnTo>
                <a:lnTo>
                  <a:pt x="4356017" y="5108717"/>
                </a:lnTo>
                <a:lnTo>
                  <a:pt x="4376854" y="5097547"/>
                </a:lnTo>
                <a:lnTo>
                  <a:pt x="4384598" y="5092491"/>
                </a:lnTo>
                <a:cubicBezTo>
                  <a:pt x="4396688" y="5085007"/>
                  <a:pt x="4409354" y="5076947"/>
                  <a:pt x="4407051" y="5072341"/>
                </a:cubicBezTo>
                <a:cubicBezTo>
                  <a:pt x="4388629" y="5086158"/>
                  <a:pt x="4411657" y="5067736"/>
                  <a:pt x="4425474" y="5058524"/>
                </a:cubicBezTo>
                <a:cubicBezTo>
                  <a:pt x="4425474" y="5058524"/>
                  <a:pt x="4425474" y="5058524"/>
                  <a:pt x="4425474" y="5063130"/>
                </a:cubicBezTo>
                <a:cubicBezTo>
                  <a:pt x="4420869" y="5063130"/>
                  <a:pt x="4420869" y="5063130"/>
                  <a:pt x="4420869" y="5063130"/>
                </a:cubicBezTo>
                <a:cubicBezTo>
                  <a:pt x="4416263" y="5067736"/>
                  <a:pt x="4416263" y="5067736"/>
                  <a:pt x="4420869" y="5067736"/>
                </a:cubicBezTo>
                <a:cubicBezTo>
                  <a:pt x="4420869" y="5067736"/>
                  <a:pt x="4420869" y="5067736"/>
                  <a:pt x="4425475" y="5067736"/>
                </a:cubicBezTo>
                <a:cubicBezTo>
                  <a:pt x="4430081" y="5063130"/>
                  <a:pt x="4430081" y="5063130"/>
                  <a:pt x="4430081" y="5063130"/>
                </a:cubicBezTo>
                <a:cubicBezTo>
                  <a:pt x="4434687" y="5058524"/>
                  <a:pt x="4434686" y="5053918"/>
                  <a:pt x="4430080" y="5049313"/>
                </a:cubicBezTo>
                <a:cubicBezTo>
                  <a:pt x="4434686" y="5044707"/>
                  <a:pt x="4439291" y="5040101"/>
                  <a:pt x="4443897" y="5040101"/>
                </a:cubicBezTo>
                <a:cubicBezTo>
                  <a:pt x="4448503" y="5040101"/>
                  <a:pt x="4448503" y="5040101"/>
                  <a:pt x="4453109" y="5040101"/>
                </a:cubicBezTo>
                <a:cubicBezTo>
                  <a:pt x="4453109" y="5040101"/>
                  <a:pt x="4453109" y="5040101"/>
                  <a:pt x="4453109" y="5044707"/>
                </a:cubicBezTo>
                <a:cubicBezTo>
                  <a:pt x="4457715" y="5044707"/>
                  <a:pt x="4457714" y="5040100"/>
                  <a:pt x="4457714" y="5040100"/>
                </a:cubicBezTo>
                <a:cubicBezTo>
                  <a:pt x="4457714" y="5040100"/>
                  <a:pt x="4457714" y="5035496"/>
                  <a:pt x="4457714" y="5035496"/>
                </a:cubicBezTo>
                <a:cubicBezTo>
                  <a:pt x="4457714" y="5030890"/>
                  <a:pt x="4462320" y="5030890"/>
                  <a:pt x="4462320" y="5026284"/>
                </a:cubicBezTo>
                <a:cubicBezTo>
                  <a:pt x="4466926" y="5026284"/>
                  <a:pt x="4471531" y="5021679"/>
                  <a:pt x="4471531" y="5021679"/>
                </a:cubicBezTo>
                <a:cubicBezTo>
                  <a:pt x="4471531" y="5021679"/>
                  <a:pt x="4471531" y="5021679"/>
                  <a:pt x="4476137" y="5021679"/>
                </a:cubicBezTo>
                <a:cubicBezTo>
                  <a:pt x="4476137" y="5017072"/>
                  <a:pt x="4476137" y="5017072"/>
                  <a:pt x="4476137" y="5017072"/>
                </a:cubicBezTo>
                <a:cubicBezTo>
                  <a:pt x="4476137" y="5017072"/>
                  <a:pt x="4480743" y="5017073"/>
                  <a:pt x="4480743" y="5012467"/>
                </a:cubicBezTo>
                <a:cubicBezTo>
                  <a:pt x="4499166" y="4998650"/>
                  <a:pt x="4517589" y="4980227"/>
                  <a:pt x="4540617" y="4971016"/>
                </a:cubicBezTo>
                <a:cubicBezTo>
                  <a:pt x="4545224" y="4966410"/>
                  <a:pt x="4545224" y="4966410"/>
                  <a:pt x="4545224" y="4966410"/>
                </a:cubicBezTo>
                <a:cubicBezTo>
                  <a:pt x="4545224" y="4966410"/>
                  <a:pt x="4545224" y="4961805"/>
                  <a:pt x="4545224" y="4961805"/>
                </a:cubicBezTo>
                <a:cubicBezTo>
                  <a:pt x="4545224" y="4961805"/>
                  <a:pt x="4549829" y="4961805"/>
                  <a:pt x="4549829" y="4961805"/>
                </a:cubicBezTo>
                <a:cubicBezTo>
                  <a:pt x="4549829" y="4961805"/>
                  <a:pt x="4549829" y="4966410"/>
                  <a:pt x="4549829" y="4966410"/>
                </a:cubicBezTo>
                <a:cubicBezTo>
                  <a:pt x="4559040" y="4966410"/>
                  <a:pt x="4563646" y="4961805"/>
                  <a:pt x="4572858" y="4957199"/>
                </a:cubicBezTo>
                <a:cubicBezTo>
                  <a:pt x="4572858" y="4952593"/>
                  <a:pt x="4572858" y="4952593"/>
                  <a:pt x="4572858" y="4952593"/>
                </a:cubicBezTo>
                <a:cubicBezTo>
                  <a:pt x="4586675" y="4957199"/>
                  <a:pt x="4563646" y="4961805"/>
                  <a:pt x="4568252" y="4966410"/>
                </a:cubicBezTo>
                <a:cubicBezTo>
                  <a:pt x="4572859" y="4961805"/>
                  <a:pt x="4591280" y="4952593"/>
                  <a:pt x="4605098" y="4938776"/>
                </a:cubicBezTo>
                <a:cubicBezTo>
                  <a:pt x="4609703" y="4934170"/>
                  <a:pt x="4618915" y="4924959"/>
                  <a:pt x="4628126" y="4920353"/>
                </a:cubicBezTo>
                <a:cubicBezTo>
                  <a:pt x="4632733" y="4915748"/>
                  <a:pt x="4641944" y="4906536"/>
                  <a:pt x="4651155" y="4901931"/>
                </a:cubicBezTo>
                <a:cubicBezTo>
                  <a:pt x="4664972" y="4888114"/>
                  <a:pt x="4678789" y="4883508"/>
                  <a:pt x="4692606" y="4865085"/>
                </a:cubicBezTo>
                <a:cubicBezTo>
                  <a:pt x="4697212" y="4860479"/>
                  <a:pt x="4706424" y="4855874"/>
                  <a:pt x="4706424" y="4855874"/>
                </a:cubicBezTo>
                <a:cubicBezTo>
                  <a:pt x="4711029" y="4851268"/>
                  <a:pt x="4715635" y="4851268"/>
                  <a:pt x="4715635" y="4846662"/>
                </a:cubicBezTo>
                <a:cubicBezTo>
                  <a:pt x="4720241" y="4846662"/>
                  <a:pt x="4720241" y="4846662"/>
                  <a:pt x="4724846" y="4842057"/>
                </a:cubicBezTo>
                <a:cubicBezTo>
                  <a:pt x="4724846" y="4837451"/>
                  <a:pt x="4734058" y="4832845"/>
                  <a:pt x="4738664" y="4828240"/>
                </a:cubicBezTo>
                <a:cubicBezTo>
                  <a:pt x="4738664" y="4832845"/>
                  <a:pt x="4752481" y="4819028"/>
                  <a:pt x="4752481" y="4819028"/>
                </a:cubicBezTo>
                <a:cubicBezTo>
                  <a:pt x="4757086" y="4814422"/>
                  <a:pt x="4761692" y="4809816"/>
                  <a:pt x="4761692" y="4805211"/>
                </a:cubicBezTo>
                <a:cubicBezTo>
                  <a:pt x="4766298" y="4805211"/>
                  <a:pt x="4766298" y="4805211"/>
                  <a:pt x="4766298" y="4805211"/>
                </a:cubicBezTo>
                <a:cubicBezTo>
                  <a:pt x="4812355" y="4772970"/>
                  <a:pt x="4867624" y="4722309"/>
                  <a:pt x="4904470" y="4685463"/>
                </a:cubicBezTo>
                <a:cubicBezTo>
                  <a:pt x="4909075" y="4685463"/>
                  <a:pt x="4909075" y="4685463"/>
                  <a:pt x="4909075" y="4685463"/>
                </a:cubicBezTo>
                <a:cubicBezTo>
                  <a:pt x="4909075" y="4685463"/>
                  <a:pt x="4909075" y="4685463"/>
                  <a:pt x="4913681" y="4685463"/>
                </a:cubicBezTo>
                <a:cubicBezTo>
                  <a:pt x="4909076" y="4690069"/>
                  <a:pt x="4909076" y="4690069"/>
                  <a:pt x="4904470" y="4694674"/>
                </a:cubicBezTo>
                <a:cubicBezTo>
                  <a:pt x="4904470" y="4694674"/>
                  <a:pt x="4899864" y="4699279"/>
                  <a:pt x="4895258" y="4703886"/>
                </a:cubicBezTo>
                <a:cubicBezTo>
                  <a:pt x="4890652" y="4708492"/>
                  <a:pt x="4890652" y="4708492"/>
                  <a:pt x="4886047" y="4713096"/>
                </a:cubicBezTo>
                <a:cubicBezTo>
                  <a:pt x="4886047" y="4713096"/>
                  <a:pt x="4886047" y="4713096"/>
                  <a:pt x="4886047" y="4717703"/>
                </a:cubicBezTo>
                <a:cubicBezTo>
                  <a:pt x="4876835" y="4722309"/>
                  <a:pt x="4872230" y="4731520"/>
                  <a:pt x="4863018" y="4740731"/>
                </a:cubicBezTo>
                <a:cubicBezTo>
                  <a:pt x="4863018" y="4740731"/>
                  <a:pt x="4858412" y="4745337"/>
                  <a:pt x="4863018" y="4745336"/>
                </a:cubicBezTo>
                <a:cubicBezTo>
                  <a:pt x="4863018" y="4749943"/>
                  <a:pt x="4867625" y="4745337"/>
                  <a:pt x="4867625" y="4745337"/>
                </a:cubicBezTo>
                <a:cubicBezTo>
                  <a:pt x="4872231" y="4740731"/>
                  <a:pt x="4872231" y="4740731"/>
                  <a:pt x="4872231" y="4740731"/>
                </a:cubicBezTo>
                <a:cubicBezTo>
                  <a:pt x="4872231" y="4740731"/>
                  <a:pt x="4876835" y="4740731"/>
                  <a:pt x="4876835" y="4736126"/>
                </a:cubicBezTo>
                <a:cubicBezTo>
                  <a:pt x="4881441" y="4731520"/>
                  <a:pt x="4881441" y="4731520"/>
                  <a:pt x="4881441" y="4731520"/>
                </a:cubicBezTo>
                <a:cubicBezTo>
                  <a:pt x="4881442" y="4726914"/>
                  <a:pt x="4886047" y="4726913"/>
                  <a:pt x="4890652" y="4722309"/>
                </a:cubicBezTo>
                <a:cubicBezTo>
                  <a:pt x="4886047" y="4726913"/>
                  <a:pt x="4880865" y="4732383"/>
                  <a:pt x="4875828" y="4737564"/>
                </a:cubicBezTo>
                <a:lnTo>
                  <a:pt x="4863102" y="4749899"/>
                </a:lnTo>
                <a:lnTo>
                  <a:pt x="4863018" y="4749943"/>
                </a:lnTo>
                <a:lnTo>
                  <a:pt x="4863004" y="4749991"/>
                </a:lnTo>
                <a:lnTo>
                  <a:pt x="4861867" y="4751094"/>
                </a:lnTo>
                <a:cubicBezTo>
                  <a:pt x="4853807" y="4758003"/>
                  <a:pt x="4849201" y="4759154"/>
                  <a:pt x="4853808" y="4745337"/>
                </a:cubicBezTo>
                <a:cubicBezTo>
                  <a:pt x="4835384" y="4772971"/>
                  <a:pt x="4826172" y="4777577"/>
                  <a:pt x="4807749" y="4796000"/>
                </a:cubicBezTo>
                <a:cubicBezTo>
                  <a:pt x="4812355" y="4795999"/>
                  <a:pt x="4812355" y="4795999"/>
                  <a:pt x="4812355" y="4795999"/>
                </a:cubicBezTo>
                <a:cubicBezTo>
                  <a:pt x="4798538" y="4809817"/>
                  <a:pt x="4798538" y="4809817"/>
                  <a:pt x="4798538" y="4809817"/>
                </a:cubicBezTo>
                <a:cubicBezTo>
                  <a:pt x="4793932" y="4809817"/>
                  <a:pt x="4793932" y="4809817"/>
                  <a:pt x="4793932" y="4809817"/>
                </a:cubicBezTo>
                <a:cubicBezTo>
                  <a:pt x="4793932" y="4814422"/>
                  <a:pt x="4793932" y="4814422"/>
                  <a:pt x="4793932" y="4814422"/>
                </a:cubicBezTo>
                <a:cubicBezTo>
                  <a:pt x="4789328" y="4814422"/>
                  <a:pt x="4789328" y="4814422"/>
                  <a:pt x="4789328" y="4814422"/>
                </a:cubicBezTo>
                <a:cubicBezTo>
                  <a:pt x="4784722" y="4819028"/>
                  <a:pt x="4784721" y="4823634"/>
                  <a:pt x="4780116" y="4823634"/>
                </a:cubicBezTo>
                <a:cubicBezTo>
                  <a:pt x="4780115" y="4828240"/>
                  <a:pt x="4775509" y="4828240"/>
                  <a:pt x="4775510" y="4832845"/>
                </a:cubicBezTo>
                <a:cubicBezTo>
                  <a:pt x="4770904" y="4832845"/>
                  <a:pt x="4770905" y="4837451"/>
                  <a:pt x="4770905" y="4837451"/>
                </a:cubicBezTo>
                <a:cubicBezTo>
                  <a:pt x="4766298" y="4842057"/>
                  <a:pt x="4761692" y="4846662"/>
                  <a:pt x="4757086" y="4851268"/>
                </a:cubicBezTo>
                <a:cubicBezTo>
                  <a:pt x="4757087" y="4855874"/>
                  <a:pt x="4757087" y="4855874"/>
                  <a:pt x="4757087" y="4855874"/>
                </a:cubicBezTo>
                <a:cubicBezTo>
                  <a:pt x="4757087" y="4855874"/>
                  <a:pt x="4752481" y="4855873"/>
                  <a:pt x="4752481" y="4860479"/>
                </a:cubicBezTo>
                <a:cubicBezTo>
                  <a:pt x="4738664" y="4869691"/>
                  <a:pt x="4724846" y="4883508"/>
                  <a:pt x="4711029" y="4897325"/>
                </a:cubicBezTo>
                <a:cubicBezTo>
                  <a:pt x="4711029" y="4892719"/>
                  <a:pt x="4711029" y="4892719"/>
                  <a:pt x="4706424" y="4892719"/>
                </a:cubicBezTo>
                <a:cubicBezTo>
                  <a:pt x="4711029" y="4888113"/>
                  <a:pt x="4711029" y="4888113"/>
                  <a:pt x="4711029" y="4888113"/>
                </a:cubicBezTo>
                <a:cubicBezTo>
                  <a:pt x="4715635" y="4888114"/>
                  <a:pt x="4715635" y="4883508"/>
                  <a:pt x="4715635" y="4883508"/>
                </a:cubicBezTo>
                <a:cubicBezTo>
                  <a:pt x="4715635" y="4883508"/>
                  <a:pt x="4711029" y="4883508"/>
                  <a:pt x="4711029" y="4883508"/>
                </a:cubicBezTo>
                <a:cubicBezTo>
                  <a:pt x="4706424" y="4888114"/>
                  <a:pt x="4706424" y="4888114"/>
                  <a:pt x="4706424" y="4888114"/>
                </a:cubicBezTo>
                <a:cubicBezTo>
                  <a:pt x="4706424" y="4888114"/>
                  <a:pt x="4701818" y="4892719"/>
                  <a:pt x="4701818" y="4892719"/>
                </a:cubicBezTo>
                <a:cubicBezTo>
                  <a:pt x="4701818" y="4897325"/>
                  <a:pt x="4701818" y="4897325"/>
                  <a:pt x="4701818" y="4897325"/>
                </a:cubicBezTo>
                <a:cubicBezTo>
                  <a:pt x="4701818" y="4897325"/>
                  <a:pt x="4701818" y="4897325"/>
                  <a:pt x="4701818" y="4901931"/>
                </a:cubicBezTo>
                <a:cubicBezTo>
                  <a:pt x="4688001" y="4911142"/>
                  <a:pt x="4674183" y="4924959"/>
                  <a:pt x="4660367" y="4934170"/>
                </a:cubicBezTo>
                <a:cubicBezTo>
                  <a:pt x="4660367" y="4934170"/>
                  <a:pt x="4660367" y="4934170"/>
                  <a:pt x="4660366" y="4938775"/>
                </a:cubicBezTo>
                <a:cubicBezTo>
                  <a:pt x="4628126" y="4961805"/>
                  <a:pt x="4600492" y="4984832"/>
                  <a:pt x="4568252" y="5003256"/>
                </a:cubicBezTo>
                <a:cubicBezTo>
                  <a:pt x="4526800" y="5035496"/>
                  <a:pt x="4485349" y="5063130"/>
                  <a:pt x="4439291" y="5090764"/>
                </a:cubicBezTo>
                <a:cubicBezTo>
                  <a:pt x="4430080" y="5095370"/>
                  <a:pt x="4411657" y="5099975"/>
                  <a:pt x="4411657" y="5109187"/>
                </a:cubicBezTo>
                <a:cubicBezTo>
                  <a:pt x="4411657" y="5109187"/>
                  <a:pt x="4411657" y="5109187"/>
                  <a:pt x="4407051" y="5109187"/>
                </a:cubicBezTo>
                <a:cubicBezTo>
                  <a:pt x="4402446" y="5109187"/>
                  <a:pt x="4397840" y="5113792"/>
                  <a:pt x="4393235" y="5113792"/>
                </a:cubicBezTo>
                <a:cubicBezTo>
                  <a:pt x="4393235" y="5113792"/>
                  <a:pt x="4388628" y="5118398"/>
                  <a:pt x="4388628" y="5118398"/>
                </a:cubicBezTo>
                <a:cubicBezTo>
                  <a:pt x="4388628" y="5118398"/>
                  <a:pt x="4393234" y="5118398"/>
                  <a:pt x="4393234" y="5118398"/>
                </a:cubicBezTo>
                <a:cubicBezTo>
                  <a:pt x="4370206" y="5132215"/>
                  <a:pt x="4347177" y="5146032"/>
                  <a:pt x="4324148" y="5159849"/>
                </a:cubicBezTo>
                <a:cubicBezTo>
                  <a:pt x="4268881" y="5192089"/>
                  <a:pt x="4268881" y="5192089"/>
                  <a:pt x="4268881" y="5192089"/>
                </a:cubicBezTo>
                <a:lnTo>
                  <a:pt x="4265944" y="5193557"/>
                </a:lnTo>
                <a:lnTo>
                  <a:pt x="4264768" y="5194307"/>
                </a:lnTo>
                <a:lnTo>
                  <a:pt x="4163092" y="5246946"/>
                </a:lnTo>
                <a:lnTo>
                  <a:pt x="4162948" y="5247358"/>
                </a:lnTo>
                <a:lnTo>
                  <a:pt x="4150184" y="5253628"/>
                </a:lnTo>
                <a:lnTo>
                  <a:pt x="3989120" y="5337012"/>
                </a:lnTo>
                <a:cubicBezTo>
                  <a:pt x="3798040" y="5422195"/>
                  <a:pt x="3601776" y="5483787"/>
                  <a:pt x="3394459" y="5517046"/>
                </a:cubicBezTo>
                <a:cubicBezTo>
                  <a:pt x="3583078" y="5499719"/>
                  <a:pt x="3766224" y="5445956"/>
                  <a:pt x="3949658" y="5405038"/>
                </a:cubicBezTo>
                <a:lnTo>
                  <a:pt x="3950142" y="5407102"/>
                </a:lnTo>
                <a:lnTo>
                  <a:pt x="3997142" y="5385528"/>
                </a:lnTo>
                <a:cubicBezTo>
                  <a:pt x="4043200" y="5367106"/>
                  <a:pt x="4084651" y="5344077"/>
                  <a:pt x="4116891" y="5334866"/>
                </a:cubicBezTo>
                <a:cubicBezTo>
                  <a:pt x="4112286" y="5330260"/>
                  <a:pt x="4116891" y="5330260"/>
                  <a:pt x="4126102" y="5325654"/>
                </a:cubicBezTo>
                <a:cubicBezTo>
                  <a:pt x="4121496" y="5330260"/>
                  <a:pt x="4121496" y="5334866"/>
                  <a:pt x="4126103" y="5330259"/>
                </a:cubicBezTo>
                <a:cubicBezTo>
                  <a:pt x="4130708" y="5325654"/>
                  <a:pt x="4190582" y="5302626"/>
                  <a:pt x="4181371" y="5298020"/>
                </a:cubicBezTo>
                <a:cubicBezTo>
                  <a:pt x="4204399" y="5284203"/>
                  <a:pt x="4213611" y="5288809"/>
                  <a:pt x="4213611" y="5288809"/>
                </a:cubicBezTo>
                <a:cubicBezTo>
                  <a:pt x="4232034" y="5274992"/>
                  <a:pt x="4213611" y="5284203"/>
                  <a:pt x="4209005" y="5279597"/>
                </a:cubicBezTo>
                <a:cubicBezTo>
                  <a:pt x="4232034" y="5265780"/>
                  <a:pt x="4232034" y="5265780"/>
                  <a:pt x="4232034" y="5265780"/>
                </a:cubicBezTo>
                <a:cubicBezTo>
                  <a:pt x="4222822" y="5279597"/>
                  <a:pt x="4241245" y="5270386"/>
                  <a:pt x="4245851" y="5270386"/>
                </a:cubicBezTo>
                <a:cubicBezTo>
                  <a:pt x="4264274" y="5247358"/>
                  <a:pt x="4314937" y="5233540"/>
                  <a:pt x="4351784" y="5201301"/>
                </a:cubicBezTo>
                <a:cubicBezTo>
                  <a:pt x="4356388" y="5201301"/>
                  <a:pt x="4356388" y="5196695"/>
                  <a:pt x="4360994" y="5196695"/>
                </a:cubicBezTo>
                <a:cubicBezTo>
                  <a:pt x="4365600" y="5196695"/>
                  <a:pt x="4365600" y="5192088"/>
                  <a:pt x="4365600" y="5192088"/>
                </a:cubicBezTo>
                <a:cubicBezTo>
                  <a:pt x="4370206" y="5187484"/>
                  <a:pt x="4365600" y="5187484"/>
                  <a:pt x="4360994" y="5192089"/>
                </a:cubicBezTo>
                <a:cubicBezTo>
                  <a:pt x="4360994" y="5192089"/>
                  <a:pt x="4360994" y="5192089"/>
                  <a:pt x="4356388" y="5192089"/>
                </a:cubicBezTo>
                <a:cubicBezTo>
                  <a:pt x="4402446" y="5159849"/>
                  <a:pt x="4430081" y="5150638"/>
                  <a:pt x="4471531" y="5118398"/>
                </a:cubicBezTo>
                <a:cubicBezTo>
                  <a:pt x="4476137" y="5123004"/>
                  <a:pt x="4480744" y="5118398"/>
                  <a:pt x="4485349" y="5123004"/>
                </a:cubicBezTo>
                <a:cubicBezTo>
                  <a:pt x="4540617" y="5081553"/>
                  <a:pt x="4600492" y="5040101"/>
                  <a:pt x="4655761" y="4994044"/>
                </a:cubicBezTo>
                <a:cubicBezTo>
                  <a:pt x="4715635" y="4947988"/>
                  <a:pt x="4770904" y="4897325"/>
                  <a:pt x="4821567" y="4851268"/>
                </a:cubicBezTo>
                <a:cubicBezTo>
                  <a:pt x="4807749" y="4851268"/>
                  <a:pt x="4789327" y="4883508"/>
                  <a:pt x="4770904" y="4892719"/>
                </a:cubicBezTo>
                <a:cubicBezTo>
                  <a:pt x="4770904" y="4897325"/>
                  <a:pt x="4761692" y="4897325"/>
                  <a:pt x="4757086" y="4897325"/>
                </a:cubicBezTo>
                <a:cubicBezTo>
                  <a:pt x="4724846" y="4924959"/>
                  <a:pt x="4683395" y="4961805"/>
                  <a:pt x="4641944" y="4989439"/>
                </a:cubicBezTo>
                <a:cubicBezTo>
                  <a:pt x="4595886" y="5026284"/>
                  <a:pt x="4545223" y="5067736"/>
                  <a:pt x="4499166" y="5095370"/>
                </a:cubicBezTo>
                <a:cubicBezTo>
                  <a:pt x="4494560" y="5095369"/>
                  <a:pt x="4480743" y="5099975"/>
                  <a:pt x="4480743" y="5099975"/>
                </a:cubicBezTo>
                <a:cubicBezTo>
                  <a:pt x="4453109" y="5118398"/>
                  <a:pt x="4425474" y="5141427"/>
                  <a:pt x="4402446" y="5155244"/>
                </a:cubicBezTo>
                <a:cubicBezTo>
                  <a:pt x="4397840" y="5155244"/>
                  <a:pt x="4402446" y="5150638"/>
                  <a:pt x="4393234" y="5155244"/>
                </a:cubicBezTo>
                <a:cubicBezTo>
                  <a:pt x="4397840" y="5155244"/>
                  <a:pt x="4393234" y="5159848"/>
                  <a:pt x="4393235" y="5164455"/>
                </a:cubicBezTo>
                <a:cubicBezTo>
                  <a:pt x="4356388" y="5187484"/>
                  <a:pt x="4319543" y="5201301"/>
                  <a:pt x="4287304" y="5219723"/>
                </a:cubicBezTo>
                <a:cubicBezTo>
                  <a:pt x="4291908" y="5215118"/>
                  <a:pt x="4296514" y="5215117"/>
                  <a:pt x="4301120" y="5210512"/>
                </a:cubicBezTo>
                <a:cubicBezTo>
                  <a:pt x="4324148" y="5192089"/>
                  <a:pt x="4347177" y="5178272"/>
                  <a:pt x="4337965" y="5182878"/>
                </a:cubicBezTo>
                <a:cubicBezTo>
                  <a:pt x="4360994" y="5169061"/>
                  <a:pt x="4388628" y="5146032"/>
                  <a:pt x="4407051" y="5132215"/>
                </a:cubicBezTo>
                <a:cubicBezTo>
                  <a:pt x="4411657" y="5127610"/>
                  <a:pt x="4411657" y="5127610"/>
                  <a:pt x="4416263" y="5127609"/>
                </a:cubicBezTo>
                <a:cubicBezTo>
                  <a:pt x="4411657" y="5136821"/>
                  <a:pt x="4425474" y="5118398"/>
                  <a:pt x="4425474" y="5127610"/>
                </a:cubicBezTo>
                <a:cubicBezTo>
                  <a:pt x="4434686" y="5118398"/>
                  <a:pt x="4443897" y="5109186"/>
                  <a:pt x="4448503" y="5104581"/>
                </a:cubicBezTo>
                <a:cubicBezTo>
                  <a:pt x="4462320" y="5095370"/>
                  <a:pt x="4471531" y="5090763"/>
                  <a:pt x="4480744" y="5081553"/>
                </a:cubicBezTo>
                <a:cubicBezTo>
                  <a:pt x="4503773" y="5067736"/>
                  <a:pt x="4531406" y="5053918"/>
                  <a:pt x="4540617" y="5049313"/>
                </a:cubicBezTo>
                <a:cubicBezTo>
                  <a:pt x="4536012" y="5049313"/>
                  <a:pt x="4540617" y="5044707"/>
                  <a:pt x="4540617" y="5044707"/>
                </a:cubicBezTo>
                <a:cubicBezTo>
                  <a:pt x="4545223" y="5040101"/>
                  <a:pt x="4549829" y="5035495"/>
                  <a:pt x="4559040" y="5030890"/>
                </a:cubicBezTo>
                <a:cubicBezTo>
                  <a:pt x="4559040" y="5030890"/>
                  <a:pt x="4563646" y="5030890"/>
                  <a:pt x="4563647" y="5026284"/>
                </a:cubicBezTo>
                <a:cubicBezTo>
                  <a:pt x="4577463" y="5017072"/>
                  <a:pt x="4591280" y="5007862"/>
                  <a:pt x="4600492" y="4998650"/>
                </a:cubicBezTo>
                <a:cubicBezTo>
                  <a:pt x="4614309" y="4989439"/>
                  <a:pt x="4628126" y="4984833"/>
                  <a:pt x="4618915" y="4984832"/>
                </a:cubicBezTo>
                <a:cubicBezTo>
                  <a:pt x="4632732" y="4971016"/>
                  <a:pt x="4651155" y="4957199"/>
                  <a:pt x="4674183" y="4943382"/>
                </a:cubicBezTo>
                <a:cubicBezTo>
                  <a:pt x="4678789" y="4938776"/>
                  <a:pt x="4688002" y="4929565"/>
                  <a:pt x="4697212" y="4924959"/>
                </a:cubicBezTo>
                <a:cubicBezTo>
                  <a:pt x="4697212" y="4924959"/>
                  <a:pt x="4701818" y="4924959"/>
                  <a:pt x="4701818" y="4924959"/>
                </a:cubicBezTo>
                <a:cubicBezTo>
                  <a:pt x="4701818" y="4920352"/>
                  <a:pt x="4706424" y="4920353"/>
                  <a:pt x="4706424" y="4920353"/>
                </a:cubicBezTo>
                <a:cubicBezTo>
                  <a:pt x="4706424" y="4915748"/>
                  <a:pt x="4706424" y="4915748"/>
                  <a:pt x="4706424" y="4915748"/>
                </a:cubicBezTo>
                <a:cubicBezTo>
                  <a:pt x="4706424" y="4915748"/>
                  <a:pt x="4706424" y="4915748"/>
                  <a:pt x="4711029" y="4915748"/>
                </a:cubicBezTo>
                <a:cubicBezTo>
                  <a:pt x="4743269" y="4888114"/>
                  <a:pt x="4775509" y="4860479"/>
                  <a:pt x="4798538" y="4837451"/>
                </a:cubicBezTo>
                <a:cubicBezTo>
                  <a:pt x="4803144" y="4837451"/>
                  <a:pt x="4807749" y="4837451"/>
                  <a:pt x="4807749" y="4832845"/>
                </a:cubicBezTo>
                <a:cubicBezTo>
                  <a:pt x="4812355" y="4832845"/>
                  <a:pt x="4812355" y="4832845"/>
                  <a:pt x="4812355" y="4832845"/>
                </a:cubicBezTo>
                <a:cubicBezTo>
                  <a:pt x="4812355" y="4832845"/>
                  <a:pt x="4816961" y="4832845"/>
                  <a:pt x="4816962" y="4828240"/>
                </a:cubicBezTo>
                <a:cubicBezTo>
                  <a:pt x="4816961" y="4823634"/>
                  <a:pt x="4816961" y="4823634"/>
                  <a:pt x="4816961" y="4823634"/>
                </a:cubicBezTo>
                <a:cubicBezTo>
                  <a:pt x="4830779" y="4809817"/>
                  <a:pt x="4863019" y="4782183"/>
                  <a:pt x="4849202" y="4786788"/>
                </a:cubicBezTo>
                <a:cubicBezTo>
                  <a:pt x="4849202" y="4786788"/>
                  <a:pt x="4849202" y="4786788"/>
                  <a:pt x="4853807" y="4782183"/>
                </a:cubicBezTo>
                <a:cubicBezTo>
                  <a:pt x="4858412" y="4782182"/>
                  <a:pt x="4858413" y="4772971"/>
                  <a:pt x="4858413" y="4772971"/>
                </a:cubicBezTo>
                <a:lnTo>
                  <a:pt x="4849394" y="4772971"/>
                </a:lnTo>
                <a:lnTo>
                  <a:pt x="4858988" y="4763760"/>
                </a:lnTo>
                <a:lnTo>
                  <a:pt x="4863004" y="4749991"/>
                </a:lnTo>
                <a:lnTo>
                  <a:pt x="4863102" y="4749899"/>
                </a:lnTo>
                <a:lnTo>
                  <a:pt x="4879139" y="4741307"/>
                </a:lnTo>
                <a:cubicBezTo>
                  <a:pt x="4883744" y="4736125"/>
                  <a:pt x="4888350" y="4729216"/>
                  <a:pt x="4895259" y="4722309"/>
                </a:cubicBezTo>
                <a:cubicBezTo>
                  <a:pt x="4895259" y="4722309"/>
                  <a:pt x="4899864" y="4722309"/>
                  <a:pt x="4899864" y="4722309"/>
                </a:cubicBezTo>
                <a:cubicBezTo>
                  <a:pt x="4899865" y="4717703"/>
                  <a:pt x="4904470" y="4717703"/>
                  <a:pt x="4899865" y="4717703"/>
                </a:cubicBezTo>
                <a:cubicBezTo>
                  <a:pt x="4899865" y="4717703"/>
                  <a:pt x="4899865" y="4717703"/>
                  <a:pt x="4899864" y="4713097"/>
                </a:cubicBezTo>
                <a:cubicBezTo>
                  <a:pt x="4904470" y="4708492"/>
                  <a:pt x="4909075" y="4708492"/>
                  <a:pt x="4913681" y="4708491"/>
                </a:cubicBezTo>
                <a:cubicBezTo>
                  <a:pt x="4909075" y="4713097"/>
                  <a:pt x="4909075" y="4713097"/>
                  <a:pt x="4909075" y="4713097"/>
                </a:cubicBezTo>
                <a:cubicBezTo>
                  <a:pt x="4904470" y="4717703"/>
                  <a:pt x="4904470" y="4722309"/>
                  <a:pt x="4904470" y="4722309"/>
                </a:cubicBezTo>
                <a:cubicBezTo>
                  <a:pt x="4909076" y="4722309"/>
                  <a:pt x="4913681" y="4722308"/>
                  <a:pt x="4913682" y="4717703"/>
                </a:cubicBezTo>
                <a:cubicBezTo>
                  <a:pt x="4918287" y="4717703"/>
                  <a:pt x="4918287" y="4717703"/>
                  <a:pt x="4918287" y="4717703"/>
                </a:cubicBezTo>
                <a:cubicBezTo>
                  <a:pt x="4918287" y="4722309"/>
                  <a:pt x="4895258" y="4736126"/>
                  <a:pt x="4899864" y="4740731"/>
                </a:cubicBezTo>
                <a:cubicBezTo>
                  <a:pt x="4941315" y="4694674"/>
                  <a:pt x="4996584" y="4644012"/>
                  <a:pt x="5042641" y="4593349"/>
                </a:cubicBezTo>
                <a:cubicBezTo>
                  <a:pt x="5047247" y="4588743"/>
                  <a:pt x="5051853" y="4579532"/>
                  <a:pt x="5056459" y="4574925"/>
                </a:cubicBezTo>
                <a:cubicBezTo>
                  <a:pt x="5056459" y="4570321"/>
                  <a:pt x="5056459" y="4574925"/>
                  <a:pt x="5061064" y="4570321"/>
                </a:cubicBezTo>
                <a:cubicBezTo>
                  <a:pt x="5097910" y="4528869"/>
                  <a:pt x="5139362" y="4473601"/>
                  <a:pt x="5176207" y="4413727"/>
                </a:cubicBezTo>
                <a:cubicBezTo>
                  <a:pt x="5180813" y="4409120"/>
                  <a:pt x="5185419" y="4409121"/>
                  <a:pt x="5185419" y="4404516"/>
                </a:cubicBezTo>
                <a:cubicBezTo>
                  <a:pt x="5185419" y="4409121"/>
                  <a:pt x="5185420" y="4413726"/>
                  <a:pt x="5176207" y="4418332"/>
                </a:cubicBezTo>
                <a:cubicBezTo>
                  <a:pt x="5180813" y="4418333"/>
                  <a:pt x="5180813" y="4422937"/>
                  <a:pt x="5176207" y="4427544"/>
                </a:cubicBezTo>
                <a:cubicBezTo>
                  <a:pt x="5171602" y="4422938"/>
                  <a:pt x="5166996" y="4441361"/>
                  <a:pt x="5166996" y="4445967"/>
                </a:cubicBezTo>
                <a:cubicBezTo>
                  <a:pt x="5166996" y="4445967"/>
                  <a:pt x="5162390" y="4445966"/>
                  <a:pt x="5162390" y="4450573"/>
                </a:cubicBezTo>
                <a:cubicBezTo>
                  <a:pt x="5162390" y="4450573"/>
                  <a:pt x="5162390" y="4455178"/>
                  <a:pt x="5162390" y="4455178"/>
                </a:cubicBezTo>
                <a:cubicBezTo>
                  <a:pt x="5157784" y="4468994"/>
                  <a:pt x="5139362" y="4501235"/>
                  <a:pt x="5143967" y="4496629"/>
                </a:cubicBezTo>
                <a:cubicBezTo>
                  <a:pt x="5143967" y="4492024"/>
                  <a:pt x="5148574" y="4492024"/>
                  <a:pt x="5148573" y="4487417"/>
                </a:cubicBezTo>
                <a:cubicBezTo>
                  <a:pt x="5148574" y="4492024"/>
                  <a:pt x="5148573" y="4496630"/>
                  <a:pt x="5148573" y="4496630"/>
                </a:cubicBezTo>
                <a:cubicBezTo>
                  <a:pt x="5148573" y="4496630"/>
                  <a:pt x="5153179" y="4496630"/>
                  <a:pt x="5157784" y="4492024"/>
                </a:cubicBezTo>
                <a:cubicBezTo>
                  <a:pt x="5157784" y="4492024"/>
                  <a:pt x="5157784" y="4492024"/>
                  <a:pt x="5157785" y="4496630"/>
                </a:cubicBezTo>
                <a:cubicBezTo>
                  <a:pt x="5157785" y="4496630"/>
                  <a:pt x="5153179" y="4496630"/>
                  <a:pt x="5153179" y="4501235"/>
                </a:cubicBezTo>
                <a:cubicBezTo>
                  <a:pt x="5153179" y="4501235"/>
                  <a:pt x="5153179" y="4501235"/>
                  <a:pt x="5153180" y="4505840"/>
                </a:cubicBezTo>
                <a:cubicBezTo>
                  <a:pt x="5143967" y="4519658"/>
                  <a:pt x="5139362" y="4528869"/>
                  <a:pt x="5139362" y="4533474"/>
                </a:cubicBezTo>
                <a:cubicBezTo>
                  <a:pt x="5139362" y="4538081"/>
                  <a:pt x="5139362" y="4538081"/>
                  <a:pt x="5139362" y="4538081"/>
                </a:cubicBezTo>
                <a:cubicBezTo>
                  <a:pt x="5139362" y="4538081"/>
                  <a:pt x="5139362" y="4538081"/>
                  <a:pt x="5143968" y="4533475"/>
                </a:cubicBezTo>
                <a:cubicBezTo>
                  <a:pt x="5139362" y="4538081"/>
                  <a:pt x="5143967" y="4538081"/>
                  <a:pt x="5148573" y="4533475"/>
                </a:cubicBezTo>
                <a:cubicBezTo>
                  <a:pt x="5125544" y="4565715"/>
                  <a:pt x="5116333" y="4588744"/>
                  <a:pt x="5102516" y="4616378"/>
                </a:cubicBezTo>
                <a:cubicBezTo>
                  <a:pt x="5088699" y="4639406"/>
                  <a:pt x="5074881" y="4662435"/>
                  <a:pt x="5051853" y="4694674"/>
                </a:cubicBezTo>
                <a:cubicBezTo>
                  <a:pt x="5056459" y="4690068"/>
                  <a:pt x="5056459" y="4694674"/>
                  <a:pt x="5051853" y="4699279"/>
                </a:cubicBezTo>
                <a:cubicBezTo>
                  <a:pt x="5051853" y="4699279"/>
                  <a:pt x="5051853" y="4699279"/>
                  <a:pt x="5047247" y="4699280"/>
                </a:cubicBezTo>
                <a:cubicBezTo>
                  <a:pt x="5047247" y="4699280"/>
                  <a:pt x="5047247" y="4703886"/>
                  <a:pt x="5047247" y="4703886"/>
                </a:cubicBezTo>
                <a:cubicBezTo>
                  <a:pt x="5042641" y="4708492"/>
                  <a:pt x="5042641" y="4708492"/>
                  <a:pt x="5042641" y="4708492"/>
                </a:cubicBezTo>
                <a:cubicBezTo>
                  <a:pt x="5033430" y="4722308"/>
                  <a:pt x="5033430" y="4722308"/>
                  <a:pt x="5033430" y="4722308"/>
                </a:cubicBezTo>
                <a:cubicBezTo>
                  <a:pt x="5038036" y="4722309"/>
                  <a:pt x="5033430" y="4726914"/>
                  <a:pt x="5033431" y="4731520"/>
                </a:cubicBezTo>
                <a:cubicBezTo>
                  <a:pt x="5042641" y="4722309"/>
                  <a:pt x="5038036" y="4722309"/>
                  <a:pt x="5042641" y="4713097"/>
                </a:cubicBezTo>
                <a:cubicBezTo>
                  <a:pt x="5042641" y="4713097"/>
                  <a:pt x="5047248" y="4713097"/>
                  <a:pt x="5047248" y="4713097"/>
                </a:cubicBezTo>
                <a:cubicBezTo>
                  <a:pt x="5047248" y="4713097"/>
                  <a:pt x="5047248" y="4713097"/>
                  <a:pt x="5047247" y="4717703"/>
                </a:cubicBezTo>
                <a:cubicBezTo>
                  <a:pt x="5051853" y="4717703"/>
                  <a:pt x="5051853" y="4713096"/>
                  <a:pt x="5051853" y="4713096"/>
                </a:cubicBezTo>
                <a:cubicBezTo>
                  <a:pt x="5051853" y="4713096"/>
                  <a:pt x="5051853" y="4708492"/>
                  <a:pt x="5051853" y="4708492"/>
                </a:cubicBezTo>
                <a:cubicBezTo>
                  <a:pt x="5056459" y="4703885"/>
                  <a:pt x="5056459" y="4703885"/>
                  <a:pt x="5056459" y="4703885"/>
                </a:cubicBezTo>
                <a:cubicBezTo>
                  <a:pt x="5061064" y="4699280"/>
                  <a:pt x="5061064" y="4685463"/>
                  <a:pt x="5065670" y="4690069"/>
                </a:cubicBezTo>
                <a:cubicBezTo>
                  <a:pt x="5074881" y="4685463"/>
                  <a:pt x="5061064" y="4685463"/>
                  <a:pt x="5065670" y="4680857"/>
                </a:cubicBezTo>
                <a:cubicBezTo>
                  <a:pt x="5070276" y="4676252"/>
                  <a:pt x="5070276" y="4680857"/>
                  <a:pt x="5074881" y="4680857"/>
                </a:cubicBezTo>
                <a:cubicBezTo>
                  <a:pt x="5079487" y="4671646"/>
                  <a:pt x="5088699" y="4648618"/>
                  <a:pt x="5088699" y="4648618"/>
                </a:cubicBezTo>
                <a:cubicBezTo>
                  <a:pt x="5097911" y="4630194"/>
                  <a:pt x="5120939" y="4602561"/>
                  <a:pt x="5125545" y="4593349"/>
                </a:cubicBezTo>
                <a:cubicBezTo>
                  <a:pt x="5130150" y="4588744"/>
                  <a:pt x="5125545" y="4593349"/>
                  <a:pt x="5120939" y="4593349"/>
                </a:cubicBezTo>
                <a:cubicBezTo>
                  <a:pt x="5125545" y="4593349"/>
                  <a:pt x="5130150" y="4584138"/>
                  <a:pt x="5130150" y="4584138"/>
                </a:cubicBezTo>
                <a:cubicBezTo>
                  <a:pt x="5130150" y="4584138"/>
                  <a:pt x="5130150" y="4574926"/>
                  <a:pt x="5130150" y="4574926"/>
                </a:cubicBezTo>
                <a:cubicBezTo>
                  <a:pt x="5134756" y="4570321"/>
                  <a:pt x="5134757" y="4579532"/>
                  <a:pt x="5134756" y="4574926"/>
                </a:cubicBezTo>
                <a:cubicBezTo>
                  <a:pt x="5143967" y="4570321"/>
                  <a:pt x="5134756" y="4561109"/>
                  <a:pt x="5143967" y="4565715"/>
                </a:cubicBezTo>
                <a:cubicBezTo>
                  <a:pt x="5148573" y="4547292"/>
                  <a:pt x="5162391" y="4510447"/>
                  <a:pt x="5176207" y="4501235"/>
                </a:cubicBezTo>
                <a:cubicBezTo>
                  <a:pt x="5176207" y="4505841"/>
                  <a:pt x="5171602" y="4505840"/>
                  <a:pt x="5166996" y="4501234"/>
                </a:cubicBezTo>
                <a:cubicBezTo>
                  <a:pt x="5190024" y="4468995"/>
                  <a:pt x="5217660" y="4418333"/>
                  <a:pt x="5222265" y="4399910"/>
                </a:cubicBezTo>
                <a:cubicBezTo>
                  <a:pt x="5226871" y="4390699"/>
                  <a:pt x="5263716" y="4340036"/>
                  <a:pt x="5263716" y="4317007"/>
                </a:cubicBezTo>
                <a:cubicBezTo>
                  <a:pt x="5268322" y="4307795"/>
                  <a:pt x="5263716" y="4317007"/>
                  <a:pt x="5268323" y="4317008"/>
                </a:cubicBezTo>
                <a:cubicBezTo>
                  <a:pt x="5268323" y="4303190"/>
                  <a:pt x="5286745" y="4275556"/>
                  <a:pt x="5295956" y="4261739"/>
                </a:cubicBezTo>
                <a:cubicBezTo>
                  <a:pt x="5295956" y="4261739"/>
                  <a:pt x="5291351" y="4270951"/>
                  <a:pt x="5295956" y="4275555"/>
                </a:cubicBezTo>
                <a:cubicBezTo>
                  <a:pt x="5305168" y="4243316"/>
                  <a:pt x="5300562" y="4252528"/>
                  <a:pt x="5291350" y="4257134"/>
                </a:cubicBezTo>
                <a:cubicBezTo>
                  <a:pt x="5309773" y="4220288"/>
                  <a:pt x="5309773" y="4215682"/>
                  <a:pt x="5328196" y="4197259"/>
                </a:cubicBezTo>
                <a:cubicBezTo>
                  <a:pt x="5328196" y="4197259"/>
                  <a:pt x="5332802" y="4192654"/>
                  <a:pt x="5332802" y="4192654"/>
                </a:cubicBezTo>
                <a:cubicBezTo>
                  <a:pt x="5332802" y="4192654"/>
                  <a:pt x="5332802" y="4192654"/>
                  <a:pt x="5332802" y="4188048"/>
                </a:cubicBezTo>
                <a:cubicBezTo>
                  <a:pt x="5332802" y="4188048"/>
                  <a:pt x="5328197" y="4188048"/>
                  <a:pt x="5328197" y="4188048"/>
                </a:cubicBezTo>
                <a:cubicBezTo>
                  <a:pt x="5328197" y="4188048"/>
                  <a:pt x="5328196" y="4183441"/>
                  <a:pt x="5332802" y="4178837"/>
                </a:cubicBezTo>
                <a:cubicBezTo>
                  <a:pt x="5332802" y="4178837"/>
                  <a:pt x="5332802" y="4178837"/>
                  <a:pt x="5332803" y="4183442"/>
                </a:cubicBezTo>
                <a:cubicBezTo>
                  <a:pt x="5332803" y="4183442"/>
                  <a:pt x="5332803" y="4183442"/>
                  <a:pt x="5337408" y="4183442"/>
                </a:cubicBezTo>
                <a:cubicBezTo>
                  <a:pt x="5337408" y="4178837"/>
                  <a:pt x="5337408" y="4178837"/>
                  <a:pt x="5337408" y="4174231"/>
                </a:cubicBezTo>
                <a:cubicBezTo>
                  <a:pt x="5342014" y="4169624"/>
                  <a:pt x="5342014" y="4169624"/>
                  <a:pt x="5342014" y="4169624"/>
                </a:cubicBezTo>
                <a:cubicBezTo>
                  <a:pt x="5346619" y="4165020"/>
                  <a:pt x="5355831" y="4141991"/>
                  <a:pt x="5342014" y="4155808"/>
                </a:cubicBezTo>
                <a:cubicBezTo>
                  <a:pt x="5346619" y="4151203"/>
                  <a:pt x="5346619" y="4151203"/>
                  <a:pt x="5346620" y="4146597"/>
                </a:cubicBezTo>
                <a:cubicBezTo>
                  <a:pt x="5346620" y="4146597"/>
                  <a:pt x="5342013" y="4146597"/>
                  <a:pt x="5342014" y="4151203"/>
                </a:cubicBezTo>
                <a:cubicBezTo>
                  <a:pt x="5342014" y="4151203"/>
                  <a:pt x="5337408" y="4151203"/>
                  <a:pt x="5337408" y="4155807"/>
                </a:cubicBezTo>
                <a:cubicBezTo>
                  <a:pt x="5337408" y="4151203"/>
                  <a:pt x="5337408" y="4146597"/>
                  <a:pt x="5337408" y="4146597"/>
                </a:cubicBezTo>
                <a:cubicBezTo>
                  <a:pt x="5342013" y="4141991"/>
                  <a:pt x="5346619" y="4132780"/>
                  <a:pt x="5351225" y="4118963"/>
                </a:cubicBezTo>
                <a:cubicBezTo>
                  <a:pt x="5360436" y="4100540"/>
                  <a:pt x="5369649" y="4082117"/>
                  <a:pt x="5374253" y="4068300"/>
                </a:cubicBezTo>
                <a:cubicBezTo>
                  <a:pt x="5374253" y="4063693"/>
                  <a:pt x="5378859" y="4063694"/>
                  <a:pt x="5378859" y="4063694"/>
                </a:cubicBezTo>
                <a:cubicBezTo>
                  <a:pt x="5378859" y="4063694"/>
                  <a:pt x="5378859" y="4059089"/>
                  <a:pt x="5378859" y="4059089"/>
                </a:cubicBezTo>
                <a:cubicBezTo>
                  <a:pt x="5378859" y="4049877"/>
                  <a:pt x="5383465" y="4040666"/>
                  <a:pt x="5388071" y="4036060"/>
                </a:cubicBezTo>
                <a:cubicBezTo>
                  <a:pt x="5388071" y="4031455"/>
                  <a:pt x="5392676" y="4022243"/>
                  <a:pt x="5392676" y="4017638"/>
                </a:cubicBezTo>
                <a:cubicBezTo>
                  <a:pt x="5397282" y="4008426"/>
                  <a:pt x="5406494" y="3994609"/>
                  <a:pt x="5411099" y="3985398"/>
                </a:cubicBezTo>
                <a:cubicBezTo>
                  <a:pt x="5415706" y="3985398"/>
                  <a:pt x="5415706" y="3985398"/>
                  <a:pt x="5415706" y="3985398"/>
                </a:cubicBezTo>
                <a:cubicBezTo>
                  <a:pt x="5415705" y="3980791"/>
                  <a:pt x="5415705" y="3980791"/>
                  <a:pt x="5415705" y="3976186"/>
                </a:cubicBezTo>
                <a:cubicBezTo>
                  <a:pt x="5420311" y="3971580"/>
                  <a:pt x="5415705" y="3971581"/>
                  <a:pt x="5415705" y="3971581"/>
                </a:cubicBezTo>
                <a:cubicBezTo>
                  <a:pt x="5411100" y="3976186"/>
                  <a:pt x="5411100" y="3976186"/>
                  <a:pt x="5411100" y="3976186"/>
                </a:cubicBezTo>
                <a:cubicBezTo>
                  <a:pt x="5415705" y="3966974"/>
                  <a:pt x="5429523" y="3953157"/>
                  <a:pt x="5424916" y="3943946"/>
                </a:cubicBezTo>
                <a:cubicBezTo>
                  <a:pt x="5429522" y="3943946"/>
                  <a:pt x="5429522" y="3943946"/>
                  <a:pt x="5429522" y="3939340"/>
                </a:cubicBezTo>
                <a:cubicBezTo>
                  <a:pt x="5434128" y="3934735"/>
                  <a:pt x="5429523" y="3934735"/>
                  <a:pt x="5429523" y="3934735"/>
                </a:cubicBezTo>
                <a:cubicBezTo>
                  <a:pt x="5438735" y="3920918"/>
                  <a:pt x="5429522" y="3907101"/>
                  <a:pt x="5438734" y="3902495"/>
                </a:cubicBezTo>
                <a:cubicBezTo>
                  <a:pt x="5438734" y="3907101"/>
                  <a:pt x="5438734" y="3907101"/>
                  <a:pt x="5438734" y="3907101"/>
                </a:cubicBezTo>
                <a:cubicBezTo>
                  <a:pt x="5434128" y="3916312"/>
                  <a:pt x="5434128" y="3920918"/>
                  <a:pt x="5438735" y="3920918"/>
                </a:cubicBezTo>
                <a:cubicBezTo>
                  <a:pt x="5438735" y="3920918"/>
                  <a:pt x="5443340" y="3916312"/>
                  <a:pt x="5443339" y="3911706"/>
                </a:cubicBezTo>
                <a:cubicBezTo>
                  <a:pt x="5447945" y="3907101"/>
                  <a:pt x="5447945" y="3907101"/>
                  <a:pt x="5447945" y="3907101"/>
                </a:cubicBezTo>
                <a:cubicBezTo>
                  <a:pt x="5457156" y="3907100"/>
                  <a:pt x="5452551" y="3920918"/>
                  <a:pt x="5443339" y="3925524"/>
                </a:cubicBezTo>
                <a:cubicBezTo>
                  <a:pt x="5452551" y="3920918"/>
                  <a:pt x="5447945" y="3943946"/>
                  <a:pt x="5452551" y="3930129"/>
                </a:cubicBezTo>
                <a:cubicBezTo>
                  <a:pt x="5443339" y="3920918"/>
                  <a:pt x="5470974" y="3916312"/>
                  <a:pt x="5466368" y="3897889"/>
                </a:cubicBezTo>
                <a:cubicBezTo>
                  <a:pt x="5470974" y="3893283"/>
                  <a:pt x="5470974" y="3893283"/>
                  <a:pt x="5470974" y="3893283"/>
                </a:cubicBezTo>
                <a:cubicBezTo>
                  <a:pt x="5470974" y="3893283"/>
                  <a:pt x="5470974" y="3888678"/>
                  <a:pt x="5470974" y="3888678"/>
                </a:cubicBezTo>
                <a:cubicBezTo>
                  <a:pt x="5475579" y="3884071"/>
                  <a:pt x="5470974" y="3884072"/>
                  <a:pt x="5470974" y="3884072"/>
                </a:cubicBezTo>
                <a:cubicBezTo>
                  <a:pt x="5470974" y="3888678"/>
                  <a:pt x="5466368" y="3888677"/>
                  <a:pt x="5466368" y="3888677"/>
                </a:cubicBezTo>
                <a:cubicBezTo>
                  <a:pt x="5466368" y="3884072"/>
                  <a:pt x="5470974" y="3874861"/>
                  <a:pt x="5466368" y="3874861"/>
                </a:cubicBezTo>
                <a:cubicBezTo>
                  <a:pt x="5461762" y="3879467"/>
                  <a:pt x="5466368" y="3870255"/>
                  <a:pt x="5461762" y="3870254"/>
                </a:cubicBezTo>
                <a:cubicBezTo>
                  <a:pt x="5457157" y="3879467"/>
                  <a:pt x="5457156" y="3884072"/>
                  <a:pt x="5452551" y="3893283"/>
                </a:cubicBezTo>
                <a:cubicBezTo>
                  <a:pt x="5452551" y="3888678"/>
                  <a:pt x="5452551" y="3888678"/>
                  <a:pt x="5452551" y="3888678"/>
                </a:cubicBezTo>
                <a:cubicBezTo>
                  <a:pt x="5452551" y="3884072"/>
                  <a:pt x="5452551" y="3879466"/>
                  <a:pt x="5447945" y="3879467"/>
                </a:cubicBezTo>
                <a:lnTo>
                  <a:pt x="5443975" y="3887407"/>
                </a:lnTo>
                <a:lnTo>
                  <a:pt x="5444491" y="3878891"/>
                </a:lnTo>
                <a:cubicBezTo>
                  <a:pt x="5446794" y="3872558"/>
                  <a:pt x="5450248" y="3865649"/>
                  <a:pt x="5452551" y="3856438"/>
                </a:cubicBezTo>
                <a:cubicBezTo>
                  <a:pt x="5434128" y="3884072"/>
                  <a:pt x="5447945" y="3851833"/>
                  <a:pt x="5438734" y="3842620"/>
                </a:cubicBezTo>
                <a:cubicBezTo>
                  <a:pt x="5443339" y="3838015"/>
                  <a:pt x="5443340" y="3847226"/>
                  <a:pt x="5443340" y="3847226"/>
                </a:cubicBezTo>
                <a:cubicBezTo>
                  <a:pt x="5447945" y="3847227"/>
                  <a:pt x="5447945" y="3847227"/>
                  <a:pt x="5447945" y="3847227"/>
                </a:cubicBezTo>
                <a:cubicBezTo>
                  <a:pt x="5447945" y="3851833"/>
                  <a:pt x="5447945" y="3851833"/>
                  <a:pt x="5452551" y="3847227"/>
                </a:cubicBezTo>
                <a:cubicBezTo>
                  <a:pt x="5452551" y="3847227"/>
                  <a:pt x="5452551" y="3842620"/>
                  <a:pt x="5452552" y="3838015"/>
                </a:cubicBezTo>
                <a:cubicBezTo>
                  <a:pt x="5452552" y="3833410"/>
                  <a:pt x="5452552" y="3833410"/>
                  <a:pt x="5452552" y="3833410"/>
                </a:cubicBezTo>
                <a:cubicBezTo>
                  <a:pt x="5457157" y="3828803"/>
                  <a:pt x="5461762" y="3833409"/>
                  <a:pt x="5461762" y="3824198"/>
                </a:cubicBezTo>
                <a:cubicBezTo>
                  <a:pt x="5461762" y="3828804"/>
                  <a:pt x="5461762" y="3828804"/>
                  <a:pt x="5461762" y="3833409"/>
                </a:cubicBezTo>
                <a:cubicBezTo>
                  <a:pt x="5461762" y="3838015"/>
                  <a:pt x="5466369" y="3838014"/>
                  <a:pt x="5466369" y="3833410"/>
                </a:cubicBezTo>
                <a:cubicBezTo>
                  <a:pt x="5470974" y="3833410"/>
                  <a:pt x="5470975" y="3828803"/>
                  <a:pt x="5470974" y="3824198"/>
                </a:cubicBezTo>
                <a:cubicBezTo>
                  <a:pt x="5470974" y="3819593"/>
                  <a:pt x="5470974" y="3819593"/>
                  <a:pt x="5470974" y="3814986"/>
                </a:cubicBezTo>
                <a:cubicBezTo>
                  <a:pt x="5470974" y="3805776"/>
                  <a:pt x="5466368" y="3796563"/>
                  <a:pt x="5461763" y="3805776"/>
                </a:cubicBezTo>
                <a:cubicBezTo>
                  <a:pt x="5461762" y="3801170"/>
                  <a:pt x="5461762" y="3801170"/>
                  <a:pt x="5457156" y="3801170"/>
                </a:cubicBezTo>
                <a:cubicBezTo>
                  <a:pt x="5457156" y="3801170"/>
                  <a:pt x="5457156" y="3801170"/>
                  <a:pt x="5452551" y="3805776"/>
                </a:cubicBezTo>
                <a:cubicBezTo>
                  <a:pt x="5452552" y="3801169"/>
                  <a:pt x="5457157" y="3791958"/>
                  <a:pt x="5457156" y="3782747"/>
                </a:cubicBezTo>
                <a:cubicBezTo>
                  <a:pt x="5457157" y="3791958"/>
                  <a:pt x="5452552" y="3801169"/>
                  <a:pt x="5457156" y="3796564"/>
                </a:cubicBezTo>
                <a:cubicBezTo>
                  <a:pt x="5466368" y="3791959"/>
                  <a:pt x="5457156" y="3782747"/>
                  <a:pt x="5466368" y="3778141"/>
                </a:cubicBezTo>
                <a:cubicBezTo>
                  <a:pt x="5470975" y="3778140"/>
                  <a:pt x="5470975" y="3778140"/>
                  <a:pt x="5470975" y="3778140"/>
                </a:cubicBezTo>
                <a:cubicBezTo>
                  <a:pt x="5470975" y="3778140"/>
                  <a:pt x="5470975" y="3778140"/>
                  <a:pt x="5470974" y="3773536"/>
                </a:cubicBezTo>
                <a:cubicBezTo>
                  <a:pt x="5470974" y="3773536"/>
                  <a:pt x="5470974" y="3773536"/>
                  <a:pt x="5470974" y="3768930"/>
                </a:cubicBezTo>
                <a:cubicBezTo>
                  <a:pt x="5466368" y="3768930"/>
                  <a:pt x="5466368" y="3768930"/>
                  <a:pt x="5466368" y="3768930"/>
                </a:cubicBezTo>
                <a:cubicBezTo>
                  <a:pt x="5470974" y="3764323"/>
                  <a:pt x="5470974" y="3764323"/>
                  <a:pt x="5475579" y="3759719"/>
                </a:cubicBezTo>
                <a:cubicBezTo>
                  <a:pt x="5470974" y="3750506"/>
                  <a:pt x="5475579" y="3741295"/>
                  <a:pt x="5475579" y="3732085"/>
                </a:cubicBezTo>
                <a:cubicBezTo>
                  <a:pt x="5475580" y="3736690"/>
                  <a:pt x="5475579" y="3741295"/>
                  <a:pt x="5475579" y="3741295"/>
                </a:cubicBezTo>
                <a:cubicBezTo>
                  <a:pt x="5480185" y="3722873"/>
                  <a:pt x="5475579" y="3727478"/>
                  <a:pt x="5484791" y="3713662"/>
                </a:cubicBezTo>
                <a:cubicBezTo>
                  <a:pt x="5484791" y="3718267"/>
                  <a:pt x="5489397" y="3718267"/>
                  <a:pt x="5489397" y="3718267"/>
                </a:cubicBezTo>
                <a:cubicBezTo>
                  <a:pt x="5489397" y="3718267"/>
                  <a:pt x="5489397" y="3713661"/>
                  <a:pt x="5489397" y="3713661"/>
                </a:cubicBezTo>
                <a:cubicBezTo>
                  <a:pt x="5494002" y="3713662"/>
                  <a:pt x="5494002" y="3713662"/>
                  <a:pt x="5494002" y="3713662"/>
                </a:cubicBezTo>
                <a:cubicBezTo>
                  <a:pt x="5484791" y="3741296"/>
                  <a:pt x="5494002" y="3718267"/>
                  <a:pt x="5498608" y="3718266"/>
                </a:cubicBezTo>
                <a:cubicBezTo>
                  <a:pt x="5494002" y="3732085"/>
                  <a:pt x="5489397" y="3745902"/>
                  <a:pt x="5489397" y="3759719"/>
                </a:cubicBezTo>
                <a:cubicBezTo>
                  <a:pt x="5484791" y="3759719"/>
                  <a:pt x="5484791" y="3759719"/>
                  <a:pt x="5484791" y="3759719"/>
                </a:cubicBezTo>
                <a:cubicBezTo>
                  <a:pt x="5480185" y="3768929"/>
                  <a:pt x="5480185" y="3773536"/>
                  <a:pt x="5480185" y="3778141"/>
                </a:cubicBezTo>
                <a:cubicBezTo>
                  <a:pt x="5484791" y="3768930"/>
                  <a:pt x="5484791" y="3764324"/>
                  <a:pt x="5489397" y="3764323"/>
                </a:cubicBezTo>
                <a:cubicBezTo>
                  <a:pt x="5484791" y="3778141"/>
                  <a:pt x="5489397" y="3778140"/>
                  <a:pt x="5484791" y="3787352"/>
                </a:cubicBezTo>
                <a:cubicBezTo>
                  <a:pt x="5484791" y="3787352"/>
                  <a:pt x="5484791" y="3791959"/>
                  <a:pt x="5480185" y="3791959"/>
                </a:cubicBezTo>
                <a:cubicBezTo>
                  <a:pt x="5480185" y="3796563"/>
                  <a:pt x="5480185" y="3796563"/>
                  <a:pt x="5480185" y="3796563"/>
                </a:cubicBezTo>
                <a:cubicBezTo>
                  <a:pt x="5480185" y="3801170"/>
                  <a:pt x="5480185" y="3805776"/>
                  <a:pt x="5484791" y="3801169"/>
                </a:cubicBezTo>
                <a:cubicBezTo>
                  <a:pt x="5489397" y="3796564"/>
                  <a:pt x="5489397" y="3796564"/>
                  <a:pt x="5489397" y="3796564"/>
                </a:cubicBezTo>
                <a:cubicBezTo>
                  <a:pt x="5494001" y="3796564"/>
                  <a:pt x="5494002" y="3791958"/>
                  <a:pt x="5494002" y="3787353"/>
                </a:cubicBezTo>
                <a:cubicBezTo>
                  <a:pt x="5494002" y="3782747"/>
                  <a:pt x="5494002" y="3782747"/>
                  <a:pt x="5494002" y="3782747"/>
                </a:cubicBezTo>
                <a:cubicBezTo>
                  <a:pt x="5489397" y="3782747"/>
                  <a:pt x="5489397" y="3782747"/>
                  <a:pt x="5489397" y="3782747"/>
                </a:cubicBezTo>
                <a:cubicBezTo>
                  <a:pt x="5489397" y="3768930"/>
                  <a:pt x="5503214" y="3736689"/>
                  <a:pt x="5503214" y="3718267"/>
                </a:cubicBezTo>
                <a:cubicBezTo>
                  <a:pt x="5507819" y="3713661"/>
                  <a:pt x="5507819" y="3713661"/>
                  <a:pt x="5507819" y="3713661"/>
                </a:cubicBezTo>
                <a:cubicBezTo>
                  <a:pt x="5507819" y="3713661"/>
                  <a:pt x="5507819" y="3713661"/>
                  <a:pt x="5507818" y="3709056"/>
                </a:cubicBezTo>
                <a:cubicBezTo>
                  <a:pt x="5507818" y="3709056"/>
                  <a:pt x="5507819" y="3704450"/>
                  <a:pt x="5507819" y="3704450"/>
                </a:cubicBezTo>
                <a:cubicBezTo>
                  <a:pt x="5507819" y="3695239"/>
                  <a:pt x="5512425" y="3681422"/>
                  <a:pt x="5517031" y="3676816"/>
                </a:cubicBezTo>
                <a:cubicBezTo>
                  <a:pt x="5512425" y="3676815"/>
                  <a:pt x="5512425" y="3676815"/>
                  <a:pt x="5512425" y="3676815"/>
                </a:cubicBezTo>
                <a:cubicBezTo>
                  <a:pt x="5517031" y="3672211"/>
                  <a:pt x="5517031" y="3672211"/>
                  <a:pt x="5517031" y="3672211"/>
                </a:cubicBezTo>
                <a:cubicBezTo>
                  <a:pt x="5517031" y="3672211"/>
                  <a:pt x="5521637" y="3667605"/>
                  <a:pt x="5521637" y="3662998"/>
                </a:cubicBezTo>
                <a:cubicBezTo>
                  <a:pt x="5521637" y="3662998"/>
                  <a:pt x="5521637" y="3658393"/>
                  <a:pt x="5517031" y="3658392"/>
                </a:cubicBezTo>
                <a:cubicBezTo>
                  <a:pt x="5521637" y="3612337"/>
                  <a:pt x="5535454" y="3589308"/>
                  <a:pt x="5530848" y="3557068"/>
                </a:cubicBezTo>
                <a:cubicBezTo>
                  <a:pt x="5535454" y="3557068"/>
                  <a:pt x="5535454" y="3552463"/>
                  <a:pt x="5535454" y="3547857"/>
                </a:cubicBezTo>
                <a:cubicBezTo>
                  <a:pt x="5535454" y="3547857"/>
                  <a:pt x="5535454" y="3543250"/>
                  <a:pt x="5535454" y="3543250"/>
                </a:cubicBezTo>
                <a:cubicBezTo>
                  <a:pt x="5530848" y="3543251"/>
                  <a:pt x="5530848" y="3543251"/>
                  <a:pt x="5530848" y="3543251"/>
                </a:cubicBezTo>
                <a:cubicBezTo>
                  <a:pt x="5540059" y="3538645"/>
                  <a:pt x="5540059" y="3524828"/>
                  <a:pt x="5540059" y="3515617"/>
                </a:cubicBezTo>
                <a:cubicBezTo>
                  <a:pt x="5540059" y="3515617"/>
                  <a:pt x="5540059" y="3511011"/>
                  <a:pt x="5540059" y="3511011"/>
                </a:cubicBezTo>
                <a:cubicBezTo>
                  <a:pt x="5544665" y="3506406"/>
                  <a:pt x="5544665" y="3506406"/>
                  <a:pt x="5540059" y="3501800"/>
                </a:cubicBezTo>
                <a:cubicBezTo>
                  <a:pt x="5540059" y="3497194"/>
                  <a:pt x="5540059" y="3497194"/>
                  <a:pt x="5540059" y="3497194"/>
                </a:cubicBezTo>
                <a:cubicBezTo>
                  <a:pt x="5540059" y="3497194"/>
                  <a:pt x="5544665" y="3497193"/>
                  <a:pt x="5544665" y="3492589"/>
                </a:cubicBezTo>
                <a:cubicBezTo>
                  <a:pt x="5544665" y="3492589"/>
                  <a:pt x="5544665" y="3492589"/>
                  <a:pt x="5544664" y="3487983"/>
                </a:cubicBezTo>
                <a:cubicBezTo>
                  <a:pt x="5540059" y="3478770"/>
                  <a:pt x="5553877" y="3460349"/>
                  <a:pt x="5544665" y="3460349"/>
                </a:cubicBezTo>
                <a:cubicBezTo>
                  <a:pt x="5544665" y="3460349"/>
                  <a:pt x="5544665" y="3460349"/>
                  <a:pt x="5544665" y="3455742"/>
                </a:cubicBezTo>
                <a:cubicBezTo>
                  <a:pt x="5544665" y="3451137"/>
                  <a:pt x="5544665" y="3446532"/>
                  <a:pt x="5544665" y="3446532"/>
                </a:cubicBezTo>
                <a:cubicBezTo>
                  <a:pt x="5544665" y="3446532"/>
                  <a:pt x="5544665" y="3441926"/>
                  <a:pt x="5544665" y="3441926"/>
                </a:cubicBezTo>
                <a:cubicBezTo>
                  <a:pt x="5553877" y="3437319"/>
                  <a:pt x="5544665" y="3418896"/>
                  <a:pt x="5544665" y="3409686"/>
                </a:cubicBezTo>
                <a:cubicBezTo>
                  <a:pt x="5544665" y="3395869"/>
                  <a:pt x="5553877" y="3405080"/>
                  <a:pt x="5553876" y="3391263"/>
                </a:cubicBezTo>
                <a:cubicBezTo>
                  <a:pt x="5553876" y="3391263"/>
                  <a:pt x="5553877" y="3386657"/>
                  <a:pt x="5558482" y="3386658"/>
                </a:cubicBezTo>
                <a:cubicBezTo>
                  <a:pt x="5558482" y="3386658"/>
                  <a:pt x="5558482" y="3382052"/>
                  <a:pt x="5558482" y="3382052"/>
                </a:cubicBezTo>
                <a:cubicBezTo>
                  <a:pt x="5558482" y="3377445"/>
                  <a:pt x="5558482" y="3377445"/>
                  <a:pt x="5553877" y="3382052"/>
                </a:cubicBezTo>
                <a:cubicBezTo>
                  <a:pt x="5553877" y="3382052"/>
                  <a:pt x="5553877" y="3382052"/>
                  <a:pt x="5553877" y="3386657"/>
                </a:cubicBezTo>
                <a:cubicBezTo>
                  <a:pt x="5549271" y="3377446"/>
                  <a:pt x="5553877" y="3368235"/>
                  <a:pt x="5549271" y="3368235"/>
                </a:cubicBezTo>
                <a:cubicBezTo>
                  <a:pt x="5553876" y="3354418"/>
                  <a:pt x="5553877" y="3368235"/>
                  <a:pt x="5558482" y="3368235"/>
                </a:cubicBezTo>
                <a:lnTo>
                  <a:pt x="5562808" y="3372560"/>
                </a:lnTo>
                <a:lnTo>
                  <a:pt x="5561145" y="3398244"/>
                </a:lnTo>
                <a:cubicBezTo>
                  <a:pt x="5560497" y="3424367"/>
                  <a:pt x="5563088" y="3440774"/>
                  <a:pt x="5563087" y="3464954"/>
                </a:cubicBezTo>
                <a:cubicBezTo>
                  <a:pt x="5563087" y="3464954"/>
                  <a:pt x="5558482" y="3464953"/>
                  <a:pt x="5558481" y="3469560"/>
                </a:cubicBezTo>
                <a:cubicBezTo>
                  <a:pt x="5558481" y="3469560"/>
                  <a:pt x="5558482" y="3474166"/>
                  <a:pt x="5558482" y="3474166"/>
                </a:cubicBezTo>
                <a:cubicBezTo>
                  <a:pt x="5558482" y="3487983"/>
                  <a:pt x="5558482" y="3492588"/>
                  <a:pt x="5563088" y="3497193"/>
                </a:cubicBezTo>
                <a:cubicBezTo>
                  <a:pt x="5563088" y="3478771"/>
                  <a:pt x="5563088" y="3478771"/>
                  <a:pt x="5563088" y="3478771"/>
                </a:cubicBezTo>
                <a:cubicBezTo>
                  <a:pt x="5563088" y="3478771"/>
                  <a:pt x="5563088" y="3483376"/>
                  <a:pt x="5567694" y="3483377"/>
                </a:cubicBezTo>
                <a:cubicBezTo>
                  <a:pt x="5567694" y="3483377"/>
                  <a:pt x="5567694" y="3478771"/>
                  <a:pt x="5567694" y="3478771"/>
                </a:cubicBezTo>
                <a:cubicBezTo>
                  <a:pt x="5567694" y="3474165"/>
                  <a:pt x="5567694" y="3474165"/>
                  <a:pt x="5567694" y="3474165"/>
                </a:cubicBezTo>
                <a:cubicBezTo>
                  <a:pt x="5567694" y="3469560"/>
                  <a:pt x="5567694" y="3469560"/>
                  <a:pt x="5567694" y="3469560"/>
                </a:cubicBezTo>
                <a:cubicBezTo>
                  <a:pt x="5576904" y="3460349"/>
                  <a:pt x="5586117" y="3455743"/>
                  <a:pt x="5590722" y="3423503"/>
                </a:cubicBezTo>
                <a:cubicBezTo>
                  <a:pt x="5609145" y="3400474"/>
                  <a:pt x="5622963" y="3354418"/>
                  <a:pt x="5632173" y="3322178"/>
                </a:cubicBezTo>
                <a:cubicBezTo>
                  <a:pt x="5632173" y="3317572"/>
                  <a:pt x="5636779" y="3317572"/>
                  <a:pt x="5636779" y="3317572"/>
                </a:cubicBezTo>
                <a:cubicBezTo>
                  <a:pt x="5636779" y="3317572"/>
                  <a:pt x="5641385" y="3317572"/>
                  <a:pt x="5641385" y="3312967"/>
                </a:cubicBezTo>
                <a:cubicBezTo>
                  <a:pt x="5641385" y="3312967"/>
                  <a:pt x="5641385" y="3317572"/>
                  <a:pt x="5645991" y="3317572"/>
                </a:cubicBezTo>
                <a:cubicBezTo>
                  <a:pt x="5645991" y="3308361"/>
                  <a:pt x="5645991" y="3303754"/>
                  <a:pt x="5645991" y="3303754"/>
                </a:cubicBezTo>
                <a:cubicBezTo>
                  <a:pt x="5655203" y="3276121"/>
                  <a:pt x="5659808" y="3239275"/>
                  <a:pt x="5664414" y="3216247"/>
                </a:cubicBezTo>
                <a:cubicBezTo>
                  <a:pt x="5669019" y="3211641"/>
                  <a:pt x="5669019" y="3220853"/>
                  <a:pt x="5669019" y="3225458"/>
                </a:cubicBezTo>
                <a:cubicBezTo>
                  <a:pt x="5673625" y="3211641"/>
                  <a:pt x="5682837" y="3156373"/>
                  <a:pt x="5696654" y="3170190"/>
                </a:cubicBezTo>
                <a:cubicBezTo>
                  <a:pt x="5696654" y="3179401"/>
                  <a:pt x="5696654" y="3179401"/>
                  <a:pt x="5696654" y="3179401"/>
                </a:cubicBezTo>
                <a:cubicBezTo>
                  <a:pt x="5696654" y="3184006"/>
                  <a:pt x="5696654" y="3184006"/>
                  <a:pt x="5696654" y="3184006"/>
                </a:cubicBezTo>
                <a:cubicBezTo>
                  <a:pt x="5696654" y="3184006"/>
                  <a:pt x="5701259" y="3184007"/>
                  <a:pt x="5701258" y="3179401"/>
                </a:cubicBezTo>
                <a:cubicBezTo>
                  <a:pt x="5701259" y="3170190"/>
                  <a:pt x="5701259" y="3170190"/>
                  <a:pt x="5701259" y="3170190"/>
                </a:cubicBezTo>
                <a:cubicBezTo>
                  <a:pt x="5705864" y="3188612"/>
                  <a:pt x="5701259" y="3216247"/>
                  <a:pt x="5701259" y="3243881"/>
                </a:cubicBezTo>
                <a:cubicBezTo>
                  <a:pt x="5724288" y="3266910"/>
                  <a:pt x="5742711" y="3188613"/>
                  <a:pt x="5747317" y="3124133"/>
                </a:cubicBezTo>
                <a:cubicBezTo>
                  <a:pt x="5751923" y="3119527"/>
                  <a:pt x="5756529" y="3124133"/>
                  <a:pt x="5765738" y="3110316"/>
                </a:cubicBezTo>
                <a:cubicBezTo>
                  <a:pt x="5761134" y="3124133"/>
                  <a:pt x="5765739" y="3124133"/>
                  <a:pt x="5770345" y="3124132"/>
                </a:cubicBezTo>
                <a:cubicBezTo>
                  <a:pt x="5770345" y="3160979"/>
                  <a:pt x="5765739" y="3197823"/>
                  <a:pt x="5765739" y="3234670"/>
                </a:cubicBezTo>
                <a:cubicBezTo>
                  <a:pt x="5765739" y="3257698"/>
                  <a:pt x="5774951" y="3234670"/>
                  <a:pt x="5784163" y="3253092"/>
                </a:cubicBezTo>
                <a:cubicBezTo>
                  <a:pt x="5779557" y="3276120"/>
                  <a:pt x="5784163" y="3285332"/>
                  <a:pt x="5779557" y="3312966"/>
                </a:cubicBezTo>
                <a:cubicBezTo>
                  <a:pt x="5784163" y="3312967"/>
                  <a:pt x="5788768" y="3303755"/>
                  <a:pt x="5788769" y="3285331"/>
                </a:cubicBezTo>
                <a:cubicBezTo>
                  <a:pt x="5788769" y="3294544"/>
                  <a:pt x="5793374" y="3303755"/>
                  <a:pt x="5788769" y="3322177"/>
                </a:cubicBezTo>
                <a:cubicBezTo>
                  <a:pt x="5793374" y="3312966"/>
                  <a:pt x="5797980" y="3317571"/>
                  <a:pt x="5802585" y="3303754"/>
                </a:cubicBezTo>
                <a:cubicBezTo>
                  <a:pt x="5793373" y="3382052"/>
                  <a:pt x="5784163" y="3460348"/>
                  <a:pt x="5770345" y="3538644"/>
                </a:cubicBezTo>
                <a:cubicBezTo>
                  <a:pt x="5770345" y="3547857"/>
                  <a:pt x="5770345" y="3557068"/>
                  <a:pt x="5765739" y="3561673"/>
                </a:cubicBezTo>
                <a:cubicBezTo>
                  <a:pt x="5599934" y="4492024"/>
                  <a:pt x="4959738" y="5251963"/>
                  <a:pt x="4103074" y="5597389"/>
                </a:cubicBezTo>
                <a:cubicBezTo>
                  <a:pt x="4103074" y="5597389"/>
                  <a:pt x="4103074" y="5597389"/>
                  <a:pt x="4098468" y="5597390"/>
                </a:cubicBezTo>
                <a:cubicBezTo>
                  <a:pt x="4098468" y="5597390"/>
                  <a:pt x="4093862" y="5597390"/>
                  <a:pt x="4093862" y="5597390"/>
                </a:cubicBezTo>
                <a:cubicBezTo>
                  <a:pt x="4103074" y="5592785"/>
                  <a:pt x="4098468" y="5588179"/>
                  <a:pt x="4089256" y="5592785"/>
                </a:cubicBezTo>
                <a:cubicBezTo>
                  <a:pt x="4098468" y="5588179"/>
                  <a:pt x="4098468" y="5588179"/>
                  <a:pt x="4098468" y="5588179"/>
                </a:cubicBezTo>
                <a:cubicBezTo>
                  <a:pt x="4103075" y="5583573"/>
                  <a:pt x="4103075" y="5583573"/>
                  <a:pt x="4098468" y="5578967"/>
                </a:cubicBezTo>
                <a:cubicBezTo>
                  <a:pt x="4098468" y="5578967"/>
                  <a:pt x="4093862" y="5578967"/>
                  <a:pt x="4089257" y="5583573"/>
                </a:cubicBezTo>
                <a:cubicBezTo>
                  <a:pt x="4084652" y="5588179"/>
                  <a:pt x="4084652" y="5588179"/>
                  <a:pt x="4084652" y="5588179"/>
                </a:cubicBezTo>
                <a:cubicBezTo>
                  <a:pt x="4080045" y="5588179"/>
                  <a:pt x="4080045" y="5588179"/>
                  <a:pt x="4080045" y="5588179"/>
                </a:cubicBezTo>
                <a:cubicBezTo>
                  <a:pt x="4080046" y="5578967"/>
                  <a:pt x="4075439" y="5578967"/>
                  <a:pt x="4066228" y="5583573"/>
                </a:cubicBezTo>
                <a:cubicBezTo>
                  <a:pt x="4057016" y="5592785"/>
                  <a:pt x="4066228" y="5588179"/>
                  <a:pt x="4061622" y="5597390"/>
                </a:cubicBezTo>
                <a:cubicBezTo>
                  <a:pt x="4070834" y="5592785"/>
                  <a:pt x="4070834" y="5592785"/>
                  <a:pt x="4070834" y="5592785"/>
                </a:cubicBezTo>
                <a:cubicBezTo>
                  <a:pt x="4066228" y="5597390"/>
                  <a:pt x="4061622" y="5597390"/>
                  <a:pt x="4066228" y="5601996"/>
                </a:cubicBezTo>
                <a:cubicBezTo>
                  <a:pt x="4070834" y="5601996"/>
                  <a:pt x="4075440" y="5601996"/>
                  <a:pt x="4080045" y="5597390"/>
                </a:cubicBezTo>
                <a:cubicBezTo>
                  <a:pt x="4084651" y="5592785"/>
                  <a:pt x="4084651" y="5592785"/>
                  <a:pt x="4084651" y="5592785"/>
                </a:cubicBezTo>
                <a:cubicBezTo>
                  <a:pt x="4084651" y="5597389"/>
                  <a:pt x="4080045" y="5597390"/>
                  <a:pt x="4080045" y="5601996"/>
                </a:cubicBezTo>
                <a:cubicBezTo>
                  <a:pt x="4075440" y="5601996"/>
                  <a:pt x="4075440" y="5601996"/>
                  <a:pt x="4075440" y="5601996"/>
                </a:cubicBezTo>
                <a:cubicBezTo>
                  <a:pt x="4070834" y="5606602"/>
                  <a:pt x="4070834" y="5606602"/>
                  <a:pt x="4070834" y="5606602"/>
                </a:cubicBezTo>
                <a:cubicBezTo>
                  <a:pt x="4070834" y="5611207"/>
                  <a:pt x="4070834" y="5611207"/>
                  <a:pt x="4070834" y="5611207"/>
                </a:cubicBezTo>
                <a:cubicBezTo>
                  <a:pt x="4001748" y="5638841"/>
                  <a:pt x="3928056" y="5661870"/>
                  <a:pt x="3854364" y="5684898"/>
                </a:cubicBezTo>
                <a:cubicBezTo>
                  <a:pt x="3854364" y="5680293"/>
                  <a:pt x="3849759" y="5675687"/>
                  <a:pt x="3840547" y="5680293"/>
                </a:cubicBezTo>
                <a:cubicBezTo>
                  <a:pt x="3840547" y="5684898"/>
                  <a:pt x="3840547" y="5684898"/>
                  <a:pt x="3840547" y="5684898"/>
                </a:cubicBezTo>
                <a:cubicBezTo>
                  <a:pt x="3605655" y="5753984"/>
                  <a:pt x="3352341" y="5790829"/>
                  <a:pt x="3094420" y="5790829"/>
                </a:cubicBezTo>
                <a:cubicBezTo>
                  <a:pt x="2486465" y="5790829"/>
                  <a:pt x="1924566" y="5592785"/>
                  <a:pt x="1468600" y="5251963"/>
                </a:cubicBezTo>
                <a:cubicBezTo>
                  <a:pt x="1477811" y="5256569"/>
                  <a:pt x="1482417" y="5256568"/>
                  <a:pt x="1482417" y="5251963"/>
                </a:cubicBezTo>
                <a:cubicBezTo>
                  <a:pt x="1454783" y="5219723"/>
                  <a:pt x="1445571" y="5228935"/>
                  <a:pt x="1413332" y="5205906"/>
                </a:cubicBezTo>
                <a:cubicBezTo>
                  <a:pt x="1413332" y="5205906"/>
                  <a:pt x="1413332" y="5210512"/>
                  <a:pt x="1413332" y="5210512"/>
                </a:cubicBezTo>
                <a:cubicBezTo>
                  <a:pt x="1385697" y="5187484"/>
                  <a:pt x="1362668" y="5169061"/>
                  <a:pt x="1335034" y="5146032"/>
                </a:cubicBezTo>
                <a:cubicBezTo>
                  <a:pt x="1330428" y="5136821"/>
                  <a:pt x="1298188" y="5109187"/>
                  <a:pt x="1288976" y="5104580"/>
                </a:cubicBezTo>
                <a:cubicBezTo>
                  <a:pt x="1288976" y="5099975"/>
                  <a:pt x="1284370" y="5099975"/>
                  <a:pt x="1284370" y="5099975"/>
                </a:cubicBezTo>
                <a:cubicBezTo>
                  <a:pt x="1279765" y="5095370"/>
                  <a:pt x="1279765" y="5095370"/>
                  <a:pt x="1279765" y="5099975"/>
                </a:cubicBezTo>
                <a:cubicBezTo>
                  <a:pt x="1279765" y="5095370"/>
                  <a:pt x="1275160" y="5095369"/>
                  <a:pt x="1275160" y="5090764"/>
                </a:cubicBezTo>
                <a:cubicBezTo>
                  <a:pt x="1265948" y="5086158"/>
                  <a:pt x="1256737" y="5076947"/>
                  <a:pt x="1252130" y="5072341"/>
                </a:cubicBezTo>
                <a:cubicBezTo>
                  <a:pt x="1229102" y="5053918"/>
                  <a:pt x="1210679" y="5030890"/>
                  <a:pt x="1187651" y="5012467"/>
                </a:cubicBezTo>
                <a:cubicBezTo>
                  <a:pt x="1178439" y="5003256"/>
                  <a:pt x="1169228" y="4994044"/>
                  <a:pt x="1160017" y="4984833"/>
                </a:cubicBezTo>
                <a:cubicBezTo>
                  <a:pt x="1141593" y="4966409"/>
                  <a:pt x="1123170" y="4943382"/>
                  <a:pt x="1104748" y="4924959"/>
                </a:cubicBezTo>
                <a:cubicBezTo>
                  <a:pt x="1104748" y="4924959"/>
                  <a:pt x="1109354" y="4924959"/>
                  <a:pt x="1109354" y="4924959"/>
                </a:cubicBezTo>
                <a:cubicBezTo>
                  <a:pt x="1104748" y="4920353"/>
                  <a:pt x="1100142" y="4920353"/>
                  <a:pt x="1095536" y="4915748"/>
                </a:cubicBezTo>
                <a:cubicBezTo>
                  <a:pt x="1017238" y="4830542"/>
                  <a:pt x="944698" y="4740731"/>
                  <a:pt x="877915" y="4646315"/>
                </a:cubicBezTo>
                <a:lnTo>
                  <a:pt x="863038" y="4623799"/>
                </a:lnTo>
                <a:lnTo>
                  <a:pt x="798472" y="4539243"/>
                </a:lnTo>
                <a:lnTo>
                  <a:pt x="805376" y="4551898"/>
                </a:lnTo>
                <a:lnTo>
                  <a:pt x="787589" y="4524991"/>
                </a:lnTo>
                <a:lnTo>
                  <a:pt x="780720" y="4515996"/>
                </a:lnTo>
                <a:lnTo>
                  <a:pt x="763924" y="4501235"/>
                </a:lnTo>
                <a:cubicBezTo>
                  <a:pt x="768530" y="4519658"/>
                  <a:pt x="786953" y="4547292"/>
                  <a:pt x="800770" y="4570321"/>
                </a:cubicBezTo>
                <a:cubicBezTo>
                  <a:pt x="819192" y="4593349"/>
                  <a:pt x="833009" y="4611772"/>
                  <a:pt x="842221" y="4611772"/>
                </a:cubicBezTo>
                <a:cubicBezTo>
                  <a:pt x="833010" y="4593349"/>
                  <a:pt x="819193" y="4574925"/>
                  <a:pt x="809982" y="4556504"/>
                </a:cubicBezTo>
                <a:cubicBezTo>
                  <a:pt x="837616" y="4602561"/>
                  <a:pt x="869856" y="4648618"/>
                  <a:pt x="902096" y="4699280"/>
                </a:cubicBezTo>
                <a:cubicBezTo>
                  <a:pt x="902096" y="4717703"/>
                  <a:pt x="929729" y="4754548"/>
                  <a:pt x="957364" y="4777577"/>
                </a:cubicBezTo>
                <a:cubicBezTo>
                  <a:pt x="971182" y="4796000"/>
                  <a:pt x="989604" y="4819028"/>
                  <a:pt x="994210" y="4832845"/>
                </a:cubicBezTo>
                <a:cubicBezTo>
                  <a:pt x="1003422" y="4832845"/>
                  <a:pt x="1012633" y="4846662"/>
                  <a:pt x="1021844" y="4855874"/>
                </a:cubicBezTo>
                <a:cubicBezTo>
                  <a:pt x="1606771" y="5560545"/>
                  <a:pt x="2532522" y="5956634"/>
                  <a:pt x="3504329" y="5818463"/>
                </a:cubicBezTo>
                <a:cubicBezTo>
                  <a:pt x="3895816" y="5763195"/>
                  <a:pt x="4255062" y="5629630"/>
                  <a:pt x="4568253" y="5431585"/>
                </a:cubicBezTo>
                <a:cubicBezTo>
                  <a:pt x="5277533" y="4984833"/>
                  <a:pt x="5756529" y="4224894"/>
                  <a:pt x="5830220" y="3372841"/>
                </a:cubicBezTo>
                <a:cubicBezTo>
                  <a:pt x="5834825" y="3312967"/>
                  <a:pt x="5839431" y="3257697"/>
                  <a:pt x="5839431" y="3197824"/>
                </a:cubicBezTo>
                <a:cubicBezTo>
                  <a:pt x="5839431" y="3197824"/>
                  <a:pt x="5844037" y="3197824"/>
                  <a:pt x="5844037" y="3193218"/>
                </a:cubicBezTo>
                <a:cubicBezTo>
                  <a:pt x="5844037" y="3179400"/>
                  <a:pt x="5844037" y="3179400"/>
                  <a:pt x="5844037" y="3179400"/>
                </a:cubicBezTo>
                <a:cubicBezTo>
                  <a:pt x="5844037" y="3179400"/>
                  <a:pt x="5844037" y="3174796"/>
                  <a:pt x="5839431" y="3174796"/>
                </a:cubicBezTo>
                <a:lnTo>
                  <a:pt x="5839431" y="3045835"/>
                </a:lnTo>
                <a:cubicBezTo>
                  <a:pt x="5834825" y="2944511"/>
                  <a:pt x="5825614" y="2847792"/>
                  <a:pt x="5811797" y="2746466"/>
                </a:cubicBezTo>
                <a:cubicBezTo>
                  <a:pt x="5765739" y="2419461"/>
                  <a:pt x="5664414" y="2110880"/>
                  <a:pt x="5512425" y="1834539"/>
                </a:cubicBezTo>
                <a:cubicBezTo>
                  <a:pt x="5434129" y="1677946"/>
                  <a:pt x="5332802" y="1525958"/>
                  <a:pt x="5222265" y="1383181"/>
                </a:cubicBezTo>
                <a:cubicBezTo>
                  <a:pt x="5226870" y="1387787"/>
                  <a:pt x="5226870" y="1387787"/>
                  <a:pt x="5231476" y="1387787"/>
                </a:cubicBezTo>
                <a:cubicBezTo>
                  <a:pt x="5222266" y="1373970"/>
                  <a:pt x="5199236" y="1346336"/>
                  <a:pt x="5180813" y="1323307"/>
                </a:cubicBezTo>
                <a:cubicBezTo>
                  <a:pt x="5166997" y="1309491"/>
                  <a:pt x="5157784" y="1295673"/>
                  <a:pt x="5148573" y="1291067"/>
                </a:cubicBezTo>
                <a:cubicBezTo>
                  <a:pt x="5116333" y="1258828"/>
                  <a:pt x="5084093" y="1221982"/>
                  <a:pt x="5051854" y="1189742"/>
                </a:cubicBezTo>
                <a:cubicBezTo>
                  <a:pt x="5042641" y="1175925"/>
                  <a:pt x="5028824" y="1162108"/>
                  <a:pt x="5015007" y="1152898"/>
                </a:cubicBezTo>
                <a:cubicBezTo>
                  <a:pt x="4909075" y="1042360"/>
                  <a:pt x="4789327" y="945640"/>
                  <a:pt x="4660366" y="853527"/>
                </a:cubicBezTo>
                <a:cubicBezTo>
                  <a:pt x="4701818" y="876555"/>
                  <a:pt x="4743269" y="899584"/>
                  <a:pt x="4775510" y="918006"/>
                </a:cubicBezTo>
                <a:cubicBezTo>
                  <a:pt x="4775509" y="927218"/>
                  <a:pt x="4793932" y="936429"/>
                  <a:pt x="4793932" y="941035"/>
                </a:cubicBezTo>
                <a:cubicBezTo>
                  <a:pt x="4830778" y="964063"/>
                  <a:pt x="4872230" y="1000909"/>
                  <a:pt x="4909076" y="1014726"/>
                </a:cubicBezTo>
                <a:cubicBezTo>
                  <a:pt x="4895258" y="1000909"/>
                  <a:pt x="4876835" y="982486"/>
                  <a:pt x="4881441" y="973275"/>
                </a:cubicBezTo>
                <a:cubicBezTo>
                  <a:pt x="4858412" y="954852"/>
                  <a:pt x="4803145" y="913402"/>
                  <a:pt x="4784721" y="908795"/>
                </a:cubicBezTo>
                <a:cubicBezTo>
                  <a:pt x="4775510" y="899584"/>
                  <a:pt x="4770904" y="890372"/>
                  <a:pt x="4766298" y="885767"/>
                </a:cubicBezTo>
                <a:cubicBezTo>
                  <a:pt x="4738664" y="867344"/>
                  <a:pt x="4715635" y="858132"/>
                  <a:pt x="4688002" y="844315"/>
                </a:cubicBezTo>
                <a:cubicBezTo>
                  <a:pt x="4669578" y="830498"/>
                  <a:pt x="4637338" y="802864"/>
                  <a:pt x="4614310" y="789047"/>
                </a:cubicBezTo>
                <a:cubicBezTo>
                  <a:pt x="4605099" y="784440"/>
                  <a:pt x="4600493" y="789047"/>
                  <a:pt x="4591281" y="784440"/>
                </a:cubicBezTo>
                <a:cubicBezTo>
                  <a:pt x="4582069" y="779836"/>
                  <a:pt x="4568253" y="761413"/>
                  <a:pt x="4559041" y="756807"/>
                </a:cubicBezTo>
                <a:cubicBezTo>
                  <a:pt x="4531406" y="738383"/>
                  <a:pt x="4517589" y="738384"/>
                  <a:pt x="4517589" y="729172"/>
                </a:cubicBezTo>
                <a:cubicBezTo>
                  <a:pt x="4499166" y="724567"/>
                  <a:pt x="4471531" y="710750"/>
                  <a:pt x="4462320" y="719962"/>
                </a:cubicBezTo>
                <a:cubicBezTo>
                  <a:pt x="4480744" y="724567"/>
                  <a:pt x="4476138" y="729173"/>
                  <a:pt x="4476137" y="733778"/>
                </a:cubicBezTo>
                <a:cubicBezTo>
                  <a:pt x="4070834" y="494283"/>
                  <a:pt x="3601051" y="356112"/>
                  <a:pt x="3094419" y="356112"/>
                </a:cubicBezTo>
                <a:close/>
                <a:moveTo>
                  <a:pt x="3194685" y="0"/>
                </a:moveTo>
                <a:cubicBezTo>
                  <a:pt x="3253969" y="5737"/>
                  <a:pt x="3313252" y="11474"/>
                  <a:pt x="3374449" y="19122"/>
                </a:cubicBezTo>
                <a:cubicBezTo>
                  <a:pt x="3867844" y="86051"/>
                  <a:pt x="4324902" y="258153"/>
                  <a:pt x="4745625" y="523954"/>
                </a:cubicBezTo>
                <a:cubicBezTo>
                  <a:pt x="4998059" y="682671"/>
                  <a:pt x="5217983" y="879633"/>
                  <a:pt x="5390097" y="1124399"/>
                </a:cubicBezTo>
                <a:cubicBezTo>
                  <a:pt x="5457031" y="1218099"/>
                  <a:pt x="5539263" y="1298413"/>
                  <a:pt x="5604284" y="1394025"/>
                </a:cubicBezTo>
                <a:cubicBezTo>
                  <a:pt x="5632969" y="1439918"/>
                  <a:pt x="5659743" y="1487724"/>
                  <a:pt x="5678867" y="1539355"/>
                </a:cubicBezTo>
                <a:cubicBezTo>
                  <a:pt x="5715202" y="1636879"/>
                  <a:pt x="5763010" y="1728667"/>
                  <a:pt x="5810821" y="1820455"/>
                </a:cubicBezTo>
                <a:cubicBezTo>
                  <a:pt x="5816558" y="1799420"/>
                  <a:pt x="5801259" y="1722930"/>
                  <a:pt x="5785960" y="1688511"/>
                </a:cubicBezTo>
                <a:cubicBezTo>
                  <a:pt x="5831857" y="1715281"/>
                  <a:pt x="5952337" y="2005942"/>
                  <a:pt x="5959987" y="2107291"/>
                </a:cubicBezTo>
                <a:cubicBezTo>
                  <a:pt x="5937038" y="2097729"/>
                  <a:pt x="5923651" y="2078606"/>
                  <a:pt x="5902615" y="2063309"/>
                </a:cubicBezTo>
                <a:cubicBezTo>
                  <a:pt x="5900703" y="2113027"/>
                  <a:pt x="5921739" y="2153185"/>
                  <a:pt x="5937038" y="2193342"/>
                </a:cubicBezTo>
                <a:cubicBezTo>
                  <a:pt x="5940863" y="2200990"/>
                  <a:pt x="5946599" y="2204814"/>
                  <a:pt x="5954249" y="2199078"/>
                </a:cubicBezTo>
                <a:cubicBezTo>
                  <a:pt x="5986759" y="2176132"/>
                  <a:pt x="5994408" y="2200991"/>
                  <a:pt x="6000147" y="2223938"/>
                </a:cubicBezTo>
                <a:cubicBezTo>
                  <a:pt x="6028832" y="2334848"/>
                  <a:pt x="6055605" y="2445757"/>
                  <a:pt x="6076641" y="2558579"/>
                </a:cubicBezTo>
                <a:cubicBezTo>
                  <a:pt x="6095765" y="2654192"/>
                  <a:pt x="6103415" y="2749803"/>
                  <a:pt x="6099590" y="2847329"/>
                </a:cubicBezTo>
                <a:cubicBezTo>
                  <a:pt x="6097678" y="2854978"/>
                  <a:pt x="6097678" y="2862627"/>
                  <a:pt x="6097678" y="2870275"/>
                </a:cubicBezTo>
                <a:cubicBezTo>
                  <a:pt x="6095764" y="2881749"/>
                  <a:pt x="6093853" y="2891310"/>
                  <a:pt x="6080467" y="2893222"/>
                </a:cubicBezTo>
                <a:cubicBezTo>
                  <a:pt x="6065167" y="2895135"/>
                  <a:pt x="6061343" y="2883661"/>
                  <a:pt x="6059431" y="2872188"/>
                </a:cubicBezTo>
                <a:cubicBezTo>
                  <a:pt x="6055605" y="2845416"/>
                  <a:pt x="6053693" y="2818644"/>
                  <a:pt x="6049869" y="2791874"/>
                </a:cubicBezTo>
                <a:cubicBezTo>
                  <a:pt x="6047956" y="2782312"/>
                  <a:pt x="6044131" y="2772751"/>
                  <a:pt x="6038394" y="2763190"/>
                </a:cubicBezTo>
                <a:cubicBezTo>
                  <a:pt x="6025007" y="2795698"/>
                  <a:pt x="6026920" y="2828206"/>
                  <a:pt x="6032657" y="2860714"/>
                </a:cubicBezTo>
                <a:cubicBezTo>
                  <a:pt x="6059431" y="3019429"/>
                  <a:pt x="6074729" y="3180059"/>
                  <a:pt x="6067080" y="3340687"/>
                </a:cubicBezTo>
                <a:cubicBezTo>
                  <a:pt x="6059431" y="3541471"/>
                  <a:pt x="6002059" y="3730784"/>
                  <a:pt x="5937038" y="3920096"/>
                </a:cubicBezTo>
                <a:cubicBezTo>
                  <a:pt x="5824207" y="4245178"/>
                  <a:pt x="5678867" y="4553048"/>
                  <a:pt x="5464680" y="4824587"/>
                </a:cubicBezTo>
                <a:cubicBezTo>
                  <a:pt x="5216071" y="5136282"/>
                  <a:pt x="4915827" y="5382962"/>
                  <a:pt x="4563949" y="5570361"/>
                </a:cubicBezTo>
                <a:cubicBezTo>
                  <a:pt x="4439644" y="5635378"/>
                  <a:pt x="4321078" y="5713780"/>
                  <a:pt x="4183385" y="5752024"/>
                </a:cubicBezTo>
                <a:cubicBezTo>
                  <a:pt x="3831507" y="5847636"/>
                  <a:pt x="3477717" y="5935600"/>
                  <a:pt x="3110540" y="5948985"/>
                </a:cubicBezTo>
                <a:cubicBezTo>
                  <a:pt x="2917390" y="5956634"/>
                  <a:pt x="2726152" y="5937512"/>
                  <a:pt x="2534914" y="5910740"/>
                </a:cubicBezTo>
                <a:cubicBezTo>
                  <a:pt x="2469893" y="5903091"/>
                  <a:pt x="2404872" y="5889706"/>
                  <a:pt x="2339851" y="5878232"/>
                </a:cubicBezTo>
                <a:cubicBezTo>
                  <a:pt x="2313079" y="5872496"/>
                  <a:pt x="2284392" y="5864846"/>
                  <a:pt x="2259531" y="5851461"/>
                </a:cubicBezTo>
                <a:cubicBezTo>
                  <a:pt x="2225108" y="5832339"/>
                  <a:pt x="2186861" y="5824690"/>
                  <a:pt x="2146701" y="5830426"/>
                </a:cubicBezTo>
                <a:cubicBezTo>
                  <a:pt x="2123752" y="5834251"/>
                  <a:pt x="2106540" y="5828514"/>
                  <a:pt x="2096979" y="5805567"/>
                </a:cubicBezTo>
                <a:cubicBezTo>
                  <a:pt x="2085504" y="5778796"/>
                  <a:pt x="2064468" y="5767321"/>
                  <a:pt x="2035784" y="5767322"/>
                </a:cubicBezTo>
                <a:cubicBezTo>
                  <a:pt x="1991798" y="5767322"/>
                  <a:pt x="1951638" y="5752024"/>
                  <a:pt x="1913390" y="5730990"/>
                </a:cubicBezTo>
                <a:cubicBezTo>
                  <a:pt x="1846457" y="5694657"/>
                  <a:pt x="1779524" y="5656412"/>
                  <a:pt x="1710678" y="5623904"/>
                </a:cubicBezTo>
                <a:cubicBezTo>
                  <a:pt x="1509878" y="5530204"/>
                  <a:pt x="1345413" y="5384874"/>
                  <a:pt x="1179037" y="5243368"/>
                </a:cubicBezTo>
                <a:cubicBezTo>
                  <a:pt x="1073855" y="5153493"/>
                  <a:pt x="968674" y="5065529"/>
                  <a:pt x="876880" y="4960356"/>
                </a:cubicBezTo>
                <a:cubicBezTo>
                  <a:pt x="871142" y="4952707"/>
                  <a:pt x="863492" y="4945058"/>
                  <a:pt x="857756" y="4937409"/>
                </a:cubicBezTo>
                <a:cubicBezTo>
                  <a:pt x="846281" y="4924023"/>
                  <a:pt x="852019" y="4910638"/>
                  <a:pt x="863492" y="4901077"/>
                </a:cubicBezTo>
                <a:cubicBezTo>
                  <a:pt x="876880" y="4891515"/>
                  <a:pt x="882617" y="4902989"/>
                  <a:pt x="890267" y="4912550"/>
                </a:cubicBezTo>
                <a:cubicBezTo>
                  <a:pt x="936164" y="4968005"/>
                  <a:pt x="985885" y="5021548"/>
                  <a:pt x="1043257" y="5067442"/>
                </a:cubicBezTo>
                <a:cubicBezTo>
                  <a:pt x="1052819" y="5075091"/>
                  <a:pt x="1062381" y="5084652"/>
                  <a:pt x="1075769" y="5086564"/>
                </a:cubicBezTo>
                <a:cubicBezTo>
                  <a:pt x="1077680" y="5086564"/>
                  <a:pt x="1083417" y="5088476"/>
                  <a:pt x="1083416" y="5086564"/>
                </a:cubicBezTo>
                <a:cubicBezTo>
                  <a:pt x="1087243" y="5082740"/>
                  <a:pt x="1083417" y="5080827"/>
                  <a:pt x="1079592" y="5080827"/>
                </a:cubicBezTo>
                <a:cubicBezTo>
                  <a:pt x="989710" y="4979479"/>
                  <a:pt x="894092" y="4883866"/>
                  <a:pt x="808035" y="4780605"/>
                </a:cubicBezTo>
                <a:cubicBezTo>
                  <a:pt x="781261" y="4748097"/>
                  <a:pt x="756400" y="4715589"/>
                  <a:pt x="727714" y="4683081"/>
                </a:cubicBezTo>
                <a:cubicBezTo>
                  <a:pt x="721976" y="4675432"/>
                  <a:pt x="718153" y="4663959"/>
                  <a:pt x="699029" y="4663959"/>
                </a:cubicBezTo>
                <a:cubicBezTo>
                  <a:pt x="733452" y="4727063"/>
                  <a:pt x="796560" y="4771044"/>
                  <a:pt x="786998" y="4851358"/>
                </a:cubicBezTo>
                <a:cubicBezTo>
                  <a:pt x="591935" y="4629538"/>
                  <a:pt x="444682" y="4382859"/>
                  <a:pt x="341414" y="4105584"/>
                </a:cubicBezTo>
                <a:cubicBezTo>
                  <a:pt x="368186" y="4111321"/>
                  <a:pt x="373924" y="4134267"/>
                  <a:pt x="383486" y="4153390"/>
                </a:cubicBezTo>
                <a:cubicBezTo>
                  <a:pt x="393047" y="4174425"/>
                  <a:pt x="402609" y="4193547"/>
                  <a:pt x="417908" y="4210757"/>
                </a:cubicBezTo>
                <a:cubicBezTo>
                  <a:pt x="440857" y="4266211"/>
                  <a:pt x="467631" y="4319755"/>
                  <a:pt x="502054" y="4365649"/>
                </a:cubicBezTo>
                <a:cubicBezTo>
                  <a:pt x="505878" y="4363737"/>
                  <a:pt x="509704" y="4361824"/>
                  <a:pt x="513529" y="4359912"/>
                </a:cubicBezTo>
                <a:cubicBezTo>
                  <a:pt x="484842" y="4308282"/>
                  <a:pt x="456157" y="4256651"/>
                  <a:pt x="425558" y="4205021"/>
                </a:cubicBezTo>
                <a:cubicBezTo>
                  <a:pt x="343326" y="3994674"/>
                  <a:pt x="261094" y="3784326"/>
                  <a:pt x="213284" y="3562506"/>
                </a:cubicBezTo>
                <a:cubicBezTo>
                  <a:pt x="117665" y="3101657"/>
                  <a:pt x="132963" y="2646543"/>
                  <a:pt x="255357" y="2193342"/>
                </a:cubicBezTo>
                <a:cubicBezTo>
                  <a:pt x="278305" y="2107291"/>
                  <a:pt x="291691" y="2021240"/>
                  <a:pt x="329939" y="1940925"/>
                </a:cubicBezTo>
                <a:cubicBezTo>
                  <a:pt x="333764" y="1933277"/>
                  <a:pt x="333763" y="1923716"/>
                  <a:pt x="345237" y="1921803"/>
                </a:cubicBezTo>
                <a:cubicBezTo>
                  <a:pt x="354799" y="1923716"/>
                  <a:pt x="352888" y="1931364"/>
                  <a:pt x="350976" y="1935188"/>
                </a:cubicBezTo>
                <a:cubicBezTo>
                  <a:pt x="259180" y="2204815"/>
                  <a:pt x="224757" y="2484003"/>
                  <a:pt x="197985" y="2765101"/>
                </a:cubicBezTo>
                <a:cubicBezTo>
                  <a:pt x="182686" y="2912345"/>
                  <a:pt x="197985" y="3059587"/>
                  <a:pt x="205635" y="3206829"/>
                </a:cubicBezTo>
                <a:cubicBezTo>
                  <a:pt x="207547" y="3224040"/>
                  <a:pt x="207546" y="3243163"/>
                  <a:pt x="207547" y="3260373"/>
                </a:cubicBezTo>
                <a:cubicBezTo>
                  <a:pt x="209458" y="3269934"/>
                  <a:pt x="201810" y="3283319"/>
                  <a:pt x="219021" y="3283319"/>
                </a:cubicBezTo>
                <a:cubicBezTo>
                  <a:pt x="236232" y="3283319"/>
                  <a:pt x="234320" y="3271845"/>
                  <a:pt x="234319" y="3258461"/>
                </a:cubicBezTo>
                <a:cubicBezTo>
                  <a:pt x="226670" y="3189620"/>
                  <a:pt x="220934" y="3118867"/>
                  <a:pt x="219021" y="3050026"/>
                </a:cubicBezTo>
                <a:cubicBezTo>
                  <a:pt x="207547" y="2474440"/>
                  <a:pt x="333764" y="1937101"/>
                  <a:pt x="656957" y="1455216"/>
                </a:cubicBezTo>
                <a:cubicBezTo>
                  <a:pt x="658869" y="1451392"/>
                  <a:pt x="660782" y="1445655"/>
                  <a:pt x="664606" y="1443743"/>
                </a:cubicBezTo>
                <a:cubicBezTo>
                  <a:pt x="666518" y="1441832"/>
                  <a:pt x="670343" y="1441831"/>
                  <a:pt x="677992" y="1439918"/>
                </a:cubicBezTo>
                <a:cubicBezTo>
                  <a:pt x="660780" y="1476251"/>
                  <a:pt x="647394" y="1508759"/>
                  <a:pt x="628271" y="1541267"/>
                </a:cubicBezTo>
                <a:cubicBezTo>
                  <a:pt x="486755" y="1784122"/>
                  <a:pt x="404522" y="2051836"/>
                  <a:pt x="320376" y="2319550"/>
                </a:cubicBezTo>
                <a:cubicBezTo>
                  <a:pt x="310816" y="2350145"/>
                  <a:pt x="310816" y="2382654"/>
                  <a:pt x="306992" y="2413250"/>
                </a:cubicBezTo>
                <a:cubicBezTo>
                  <a:pt x="306992" y="2420899"/>
                  <a:pt x="301253" y="2432372"/>
                  <a:pt x="314640" y="2434283"/>
                </a:cubicBezTo>
                <a:cubicBezTo>
                  <a:pt x="324202" y="2436196"/>
                  <a:pt x="329939" y="2428548"/>
                  <a:pt x="335676" y="2420899"/>
                </a:cubicBezTo>
                <a:cubicBezTo>
                  <a:pt x="341413" y="2411337"/>
                  <a:pt x="349062" y="2399863"/>
                  <a:pt x="356712" y="2392215"/>
                </a:cubicBezTo>
                <a:lnTo>
                  <a:pt x="350263" y="2447349"/>
                </a:lnTo>
                <a:lnTo>
                  <a:pt x="364870" y="2370176"/>
                </a:lnTo>
                <a:cubicBezTo>
                  <a:pt x="407674" y="2199598"/>
                  <a:pt x="466786" y="2037350"/>
                  <a:pt x="541943" y="1882854"/>
                </a:cubicBezTo>
                <a:lnTo>
                  <a:pt x="564586" y="1841828"/>
                </a:lnTo>
                <a:lnTo>
                  <a:pt x="591636" y="1777608"/>
                </a:lnTo>
                <a:cubicBezTo>
                  <a:pt x="628151" y="1701298"/>
                  <a:pt x="668430" y="1626362"/>
                  <a:pt x="712415" y="1552740"/>
                </a:cubicBezTo>
                <a:cubicBezTo>
                  <a:pt x="716241" y="1547004"/>
                  <a:pt x="720065" y="1545092"/>
                  <a:pt x="727714" y="1541267"/>
                </a:cubicBezTo>
                <a:lnTo>
                  <a:pt x="682530" y="1633942"/>
                </a:lnTo>
                <a:lnTo>
                  <a:pt x="815288" y="1442050"/>
                </a:lnTo>
                <a:cubicBezTo>
                  <a:pt x="891307" y="1344396"/>
                  <a:pt x="957828" y="1238092"/>
                  <a:pt x="1054385" y="1157035"/>
                </a:cubicBezTo>
                <a:cubicBezTo>
                  <a:pt x="1301922" y="951596"/>
                  <a:pt x="1553790" y="751597"/>
                  <a:pt x="1843678" y="606577"/>
                </a:cubicBezTo>
                <a:lnTo>
                  <a:pt x="1922812" y="569857"/>
                </a:lnTo>
                <a:lnTo>
                  <a:pt x="1943510" y="554072"/>
                </a:lnTo>
                <a:cubicBezTo>
                  <a:pt x="1953550" y="548335"/>
                  <a:pt x="1964068" y="544033"/>
                  <a:pt x="1974586" y="541165"/>
                </a:cubicBezTo>
                <a:cubicBezTo>
                  <a:pt x="2066381" y="509613"/>
                  <a:pt x="2157099" y="469455"/>
                  <a:pt x="2253196" y="444895"/>
                </a:cubicBezTo>
                <a:lnTo>
                  <a:pt x="2279666" y="439914"/>
                </a:lnTo>
                <a:lnTo>
                  <a:pt x="2319798" y="426779"/>
                </a:lnTo>
                <a:lnTo>
                  <a:pt x="2345463" y="419889"/>
                </a:lnTo>
                <a:lnTo>
                  <a:pt x="2342301" y="416361"/>
                </a:lnTo>
                <a:cubicBezTo>
                  <a:pt x="2331723" y="409818"/>
                  <a:pt x="2317381" y="411610"/>
                  <a:pt x="2307340" y="401571"/>
                </a:cubicBezTo>
                <a:cubicBezTo>
                  <a:pt x="2349413" y="380536"/>
                  <a:pt x="2393398" y="370975"/>
                  <a:pt x="2437382" y="363326"/>
                </a:cubicBezTo>
                <a:cubicBezTo>
                  <a:pt x="2741451" y="305959"/>
                  <a:pt x="3045519" y="277274"/>
                  <a:pt x="3353412" y="315520"/>
                </a:cubicBezTo>
                <a:cubicBezTo>
                  <a:pt x="3569511" y="344204"/>
                  <a:pt x="3779874" y="393922"/>
                  <a:pt x="3980673" y="476148"/>
                </a:cubicBezTo>
                <a:cubicBezTo>
                  <a:pt x="4041869" y="501007"/>
                  <a:pt x="4093504" y="541165"/>
                  <a:pt x="4160437" y="550726"/>
                </a:cubicBezTo>
                <a:cubicBezTo>
                  <a:pt x="4177649" y="552638"/>
                  <a:pt x="4198684" y="562198"/>
                  <a:pt x="4204422" y="535427"/>
                </a:cubicBezTo>
                <a:cubicBezTo>
                  <a:pt x="4212071" y="508656"/>
                  <a:pt x="4187211" y="512481"/>
                  <a:pt x="4171911" y="504832"/>
                </a:cubicBezTo>
                <a:cubicBezTo>
                  <a:pt x="4152787" y="499094"/>
                  <a:pt x="4127926" y="495271"/>
                  <a:pt x="4116452" y="468499"/>
                </a:cubicBezTo>
                <a:cubicBezTo>
                  <a:pt x="4236932" y="481885"/>
                  <a:pt x="4338289" y="539252"/>
                  <a:pt x="4441557" y="585145"/>
                </a:cubicBezTo>
                <a:cubicBezTo>
                  <a:pt x="4502753" y="617653"/>
                  <a:pt x="4554387" y="663548"/>
                  <a:pt x="4619408" y="688407"/>
                </a:cubicBezTo>
                <a:cubicBezTo>
                  <a:pt x="4569686" y="640601"/>
                  <a:pt x="4510403" y="611918"/>
                  <a:pt x="4451119" y="577496"/>
                </a:cubicBezTo>
                <a:cubicBezTo>
                  <a:pt x="4372711" y="523954"/>
                  <a:pt x="4282829" y="489534"/>
                  <a:pt x="4192947" y="455114"/>
                </a:cubicBezTo>
                <a:cubicBezTo>
                  <a:pt x="3948163" y="361414"/>
                  <a:pt x="3697641" y="284924"/>
                  <a:pt x="3437557" y="242855"/>
                </a:cubicBezTo>
                <a:cubicBezTo>
                  <a:pt x="3405047" y="239030"/>
                  <a:pt x="3370624" y="229468"/>
                  <a:pt x="3336201" y="235206"/>
                </a:cubicBezTo>
                <a:cubicBezTo>
                  <a:pt x="3336202" y="256241"/>
                  <a:pt x="3353413" y="252416"/>
                  <a:pt x="3364887" y="254328"/>
                </a:cubicBezTo>
                <a:cubicBezTo>
                  <a:pt x="3584811" y="284923"/>
                  <a:pt x="3800909" y="336555"/>
                  <a:pt x="4011271" y="414957"/>
                </a:cubicBezTo>
                <a:cubicBezTo>
                  <a:pt x="4022745" y="418781"/>
                  <a:pt x="4045694" y="416869"/>
                  <a:pt x="4039957" y="435991"/>
                </a:cubicBezTo>
                <a:cubicBezTo>
                  <a:pt x="4034220" y="455114"/>
                  <a:pt x="4013184" y="449377"/>
                  <a:pt x="3999798" y="443640"/>
                </a:cubicBezTo>
                <a:cubicBezTo>
                  <a:pt x="3932864" y="420693"/>
                  <a:pt x="3867843" y="390097"/>
                  <a:pt x="3797085" y="372886"/>
                </a:cubicBezTo>
                <a:cubicBezTo>
                  <a:pt x="3491104" y="300222"/>
                  <a:pt x="3183211" y="246679"/>
                  <a:pt x="2867668" y="271538"/>
                </a:cubicBezTo>
                <a:cubicBezTo>
                  <a:pt x="2622883" y="290660"/>
                  <a:pt x="2383836" y="346116"/>
                  <a:pt x="2150525" y="420693"/>
                </a:cubicBezTo>
                <a:cubicBezTo>
                  <a:pt x="2102716" y="435991"/>
                  <a:pt x="2052994" y="451289"/>
                  <a:pt x="2003272" y="458938"/>
                </a:cubicBezTo>
                <a:cubicBezTo>
                  <a:pt x="2358975" y="304046"/>
                  <a:pt x="2733801" y="225645"/>
                  <a:pt x="3127752" y="227557"/>
                </a:cubicBezTo>
                <a:cubicBezTo>
                  <a:pt x="3114365" y="204610"/>
                  <a:pt x="3091416" y="214171"/>
                  <a:pt x="3066554" y="198873"/>
                </a:cubicBezTo>
                <a:cubicBezTo>
                  <a:pt x="3135401" y="198873"/>
                  <a:pt x="3194685" y="198872"/>
                  <a:pt x="3252056" y="204609"/>
                </a:cubicBezTo>
                <a:cubicBezTo>
                  <a:pt x="3338114" y="214171"/>
                  <a:pt x="3424170" y="225645"/>
                  <a:pt x="3512140" y="233294"/>
                </a:cubicBezTo>
                <a:cubicBezTo>
                  <a:pt x="3517877" y="235206"/>
                  <a:pt x="3531264" y="242855"/>
                  <a:pt x="3533176" y="229469"/>
                </a:cubicBezTo>
                <a:cubicBezTo>
                  <a:pt x="3537001" y="217995"/>
                  <a:pt x="3523614" y="217996"/>
                  <a:pt x="3515965" y="216083"/>
                </a:cubicBezTo>
                <a:cubicBezTo>
                  <a:pt x="3408871" y="195049"/>
                  <a:pt x="3305603" y="166365"/>
                  <a:pt x="3194685" y="175926"/>
                </a:cubicBezTo>
                <a:cubicBezTo>
                  <a:pt x="3169824" y="179751"/>
                  <a:pt x="3143051" y="166365"/>
                  <a:pt x="3116277" y="162541"/>
                </a:cubicBezTo>
                <a:cubicBezTo>
                  <a:pt x="3005359" y="143418"/>
                  <a:pt x="2896354" y="166365"/>
                  <a:pt x="2785435" y="177838"/>
                </a:cubicBezTo>
                <a:cubicBezTo>
                  <a:pt x="2538738" y="206522"/>
                  <a:pt x="2297779" y="256241"/>
                  <a:pt x="2062556" y="332730"/>
                </a:cubicBezTo>
                <a:cubicBezTo>
                  <a:pt x="1915303" y="378624"/>
                  <a:pt x="1781436" y="457026"/>
                  <a:pt x="1639921" y="520130"/>
                </a:cubicBezTo>
                <a:cubicBezTo>
                  <a:pt x="1628446" y="523954"/>
                  <a:pt x="1615059" y="529691"/>
                  <a:pt x="1597847" y="537339"/>
                </a:cubicBezTo>
                <a:cubicBezTo>
                  <a:pt x="1605497" y="504832"/>
                  <a:pt x="1624621" y="483797"/>
                  <a:pt x="1649482" y="476148"/>
                </a:cubicBezTo>
                <a:cubicBezTo>
                  <a:pt x="1771874" y="439816"/>
                  <a:pt x="1878968" y="367151"/>
                  <a:pt x="1997535" y="321257"/>
                </a:cubicBezTo>
                <a:cubicBezTo>
                  <a:pt x="2378099" y="177839"/>
                  <a:pt x="2770136" y="112822"/>
                  <a:pt x="3177473" y="133856"/>
                </a:cubicBezTo>
                <a:cubicBezTo>
                  <a:pt x="3345763" y="143418"/>
                  <a:pt x="3506403" y="185488"/>
                  <a:pt x="3670868" y="216083"/>
                </a:cubicBezTo>
                <a:cubicBezTo>
                  <a:pt x="3881229" y="252416"/>
                  <a:pt x="4082029" y="315520"/>
                  <a:pt x="4267530" y="418781"/>
                </a:cubicBezTo>
                <a:cubicBezTo>
                  <a:pt x="4284742" y="428341"/>
                  <a:pt x="4303865" y="432167"/>
                  <a:pt x="4301953" y="458938"/>
                </a:cubicBezTo>
                <a:cubicBezTo>
                  <a:pt x="4300041" y="466587"/>
                  <a:pt x="4307691" y="472324"/>
                  <a:pt x="4315340" y="474236"/>
                </a:cubicBezTo>
                <a:cubicBezTo>
                  <a:pt x="4431995" y="527779"/>
                  <a:pt x="4542913" y="592794"/>
                  <a:pt x="4651919" y="663548"/>
                </a:cubicBezTo>
                <a:cubicBezTo>
                  <a:pt x="4653831" y="665459"/>
                  <a:pt x="4657656" y="665460"/>
                  <a:pt x="4663393" y="665460"/>
                </a:cubicBezTo>
                <a:cubicBezTo>
                  <a:pt x="4672955" y="640601"/>
                  <a:pt x="4667218" y="625303"/>
                  <a:pt x="4642357" y="610005"/>
                </a:cubicBezTo>
                <a:cubicBezTo>
                  <a:pt x="4474067" y="502920"/>
                  <a:pt x="4307690" y="392010"/>
                  <a:pt x="4124102" y="311696"/>
                </a:cubicBezTo>
                <a:cubicBezTo>
                  <a:pt x="3823858" y="181663"/>
                  <a:pt x="3510228" y="110910"/>
                  <a:pt x="3183211" y="103261"/>
                </a:cubicBezTo>
                <a:cubicBezTo>
                  <a:pt x="2999621" y="99437"/>
                  <a:pt x="2816034" y="95612"/>
                  <a:pt x="2634357" y="124296"/>
                </a:cubicBezTo>
                <a:cubicBezTo>
                  <a:pt x="2563599" y="137682"/>
                  <a:pt x="2490929" y="128120"/>
                  <a:pt x="2420171" y="128119"/>
                </a:cubicBezTo>
                <a:cubicBezTo>
                  <a:pt x="2651569" y="86051"/>
                  <a:pt x="2884879" y="61192"/>
                  <a:pt x="3120102" y="61192"/>
                </a:cubicBezTo>
                <a:cubicBezTo>
                  <a:pt x="3357237" y="63104"/>
                  <a:pt x="3588635" y="91788"/>
                  <a:pt x="3818121" y="154892"/>
                </a:cubicBezTo>
                <a:cubicBezTo>
                  <a:pt x="3615408" y="84139"/>
                  <a:pt x="3401222" y="53543"/>
                  <a:pt x="3192772" y="9561"/>
                </a:cubicBezTo>
                <a:cubicBezTo>
                  <a:pt x="3192772" y="5737"/>
                  <a:pt x="3194685" y="1912"/>
                  <a:pt x="3194685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42184474"/>
      </p:ext>
    </p:extLst>
  </p:cSld>
  <p:clrMapOvr>
    <a:masterClrMapping/>
  </p:clrMapOvr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51928057"/>
      </p:ext>
    </p:extLst>
  </p:cSld>
  <p:clrMapOvr>
    <a:masterClrMapping/>
  </p:clrMapOvr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2384C7EA-159E-4B72-8DE9-C35A0FFA2516}"/>
              </a:ext>
            </a:extLst>
          </p:cNvPr>
          <p:cNvSpPr/>
          <p:nvPr userDrawn="1"/>
        </p:nvSpPr>
        <p:spPr>
          <a:xfrm>
            <a:off x="-8060" y="4379"/>
            <a:ext cx="12197818" cy="5399813"/>
          </a:xfrm>
          <a:custGeom>
            <a:avLst/>
            <a:gdLst>
              <a:gd name="connsiteX0" fmla="*/ 0 w 12197818"/>
              <a:gd name="connsiteY0" fmla="*/ 0 h 5399813"/>
              <a:gd name="connsiteX1" fmla="*/ 12197818 w 12197818"/>
              <a:gd name="connsiteY1" fmla="*/ 0 h 5399813"/>
              <a:gd name="connsiteX2" fmla="*/ 12197818 w 12197818"/>
              <a:gd name="connsiteY2" fmla="*/ 3387138 h 5399813"/>
              <a:gd name="connsiteX3" fmla="*/ 12092462 w 12197818"/>
              <a:gd name="connsiteY3" fmla="*/ 3466867 h 5399813"/>
              <a:gd name="connsiteX4" fmla="*/ 6194839 w 12197818"/>
              <a:gd name="connsiteY4" fmla="*/ 5399407 h 5399813"/>
              <a:gd name="connsiteX5" fmla="*/ 394958 w 12197818"/>
              <a:gd name="connsiteY5" fmla="*/ 3661220 h 5399813"/>
              <a:gd name="connsiteX6" fmla="*/ 0 w 12197818"/>
              <a:gd name="connsiteY6" fmla="*/ 3381678 h 5399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7818" h="5399813">
                <a:moveTo>
                  <a:pt x="0" y="0"/>
                </a:moveTo>
                <a:lnTo>
                  <a:pt x="12197818" y="0"/>
                </a:lnTo>
                <a:lnTo>
                  <a:pt x="12197818" y="3387138"/>
                </a:lnTo>
                <a:lnTo>
                  <a:pt x="12092462" y="3466867"/>
                </a:lnTo>
                <a:cubicBezTo>
                  <a:pt x="10418868" y="4673440"/>
                  <a:pt x="8375960" y="5380077"/>
                  <a:pt x="6194839" y="5399407"/>
                </a:cubicBezTo>
                <a:cubicBezTo>
                  <a:pt x="4069646" y="5418244"/>
                  <a:pt x="2064079" y="4782345"/>
                  <a:pt x="394958" y="3661220"/>
                </a:cubicBezTo>
                <a:lnTo>
                  <a:pt x="0" y="3381678"/>
                </a:lnTo>
                <a:close/>
              </a:path>
            </a:pathLst>
          </a:custGeom>
          <a:solidFill>
            <a:schemeClr val="accent4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3" name="Picture Placeholder 3">
            <a:extLst>
              <a:ext uri="{FF2B5EF4-FFF2-40B4-BE49-F238E27FC236}">
                <a16:creationId xmlns:a16="http://schemas.microsoft.com/office/drawing/2014/main" id="{E128FEF4-C220-4EB5-A589-97B9EAACE77D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12192000" cy="4460302"/>
          </a:xfrm>
          <a:custGeom>
            <a:avLst/>
            <a:gdLst>
              <a:gd name="connsiteX0" fmla="*/ 0 w 12192000"/>
              <a:gd name="connsiteY0" fmla="*/ 0 h 4460302"/>
              <a:gd name="connsiteX1" fmla="*/ 12192000 w 12192000"/>
              <a:gd name="connsiteY1" fmla="*/ 0 h 4460302"/>
              <a:gd name="connsiteX2" fmla="*/ 12192000 w 12192000"/>
              <a:gd name="connsiteY2" fmla="*/ 1866614 h 4460302"/>
              <a:gd name="connsiteX3" fmla="*/ 11948450 w 12192000"/>
              <a:gd name="connsiteY3" fmla="*/ 2109613 h 4460302"/>
              <a:gd name="connsiteX4" fmla="*/ 6170984 w 12192000"/>
              <a:gd name="connsiteY4" fmla="*/ 4459966 h 4460302"/>
              <a:gd name="connsiteX5" fmla="*/ 100779 w 12192000"/>
              <a:gd name="connsiteY5" fmla="*/ 1969730 h 4460302"/>
              <a:gd name="connsiteX6" fmla="*/ 0 w 12192000"/>
              <a:gd name="connsiteY6" fmla="*/ 1864325 h 4460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4460302">
                <a:moveTo>
                  <a:pt x="0" y="0"/>
                </a:moveTo>
                <a:lnTo>
                  <a:pt x="12192000" y="0"/>
                </a:lnTo>
                <a:lnTo>
                  <a:pt x="12192000" y="1866614"/>
                </a:lnTo>
                <a:lnTo>
                  <a:pt x="11948450" y="2109613"/>
                </a:lnTo>
                <a:cubicBezTo>
                  <a:pt x="10432827" y="3560680"/>
                  <a:pt x="8388373" y="4440314"/>
                  <a:pt x="6170984" y="4459966"/>
                </a:cubicBezTo>
                <a:cubicBezTo>
                  <a:pt x="3830408" y="4480711"/>
                  <a:pt x="1665499" y="3540003"/>
                  <a:pt x="100779" y="1969730"/>
                </a:cubicBezTo>
                <a:lnTo>
                  <a:pt x="0" y="186432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9050">
            <a:noFill/>
          </a:ln>
        </p:spPr>
        <p:txBody>
          <a:bodyPr wrap="square"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96634838"/>
      </p:ext>
    </p:extLst>
  </p:cSld>
  <p:clrMapOvr>
    <a:masterClrMapping/>
  </p:clrMapOvr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94828733"/>
      </p:ext>
    </p:extLst>
  </p:cSld>
  <p:clrMapOvr>
    <a:masterClrMapping/>
  </p:clrMapOvr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4EA64BC5-71C0-4F53-BD38-7C65BC17BEC4}"/>
              </a:ext>
            </a:extLst>
          </p:cNvPr>
          <p:cNvSpPr/>
          <p:nvPr userDrawn="1"/>
        </p:nvSpPr>
        <p:spPr>
          <a:xfrm>
            <a:off x="0" y="3254185"/>
            <a:ext cx="12192000" cy="1296144"/>
          </a:xfrm>
          <a:prstGeom prst="rect">
            <a:avLst/>
          </a:prstGeom>
          <a:solidFill>
            <a:schemeClr val="accent6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grpSp>
        <p:nvGrpSpPr>
          <p:cNvPr id="3" name="Group 8">
            <a:extLst>
              <a:ext uri="{FF2B5EF4-FFF2-40B4-BE49-F238E27FC236}">
                <a16:creationId xmlns:a16="http://schemas.microsoft.com/office/drawing/2014/main" id="{D79E57D4-5524-458E-8555-F2DB382A30A6}"/>
              </a:ext>
            </a:extLst>
          </p:cNvPr>
          <p:cNvGrpSpPr/>
          <p:nvPr userDrawn="1"/>
        </p:nvGrpSpPr>
        <p:grpSpPr>
          <a:xfrm>
            <a:off x="741800" y="1570966"/>
            <a:ext cx="2520000" cy="4680000"/>
            <a:chOff x="445712" y="1449040"/>
            <a:chExt cx="2520000" cy="4680000"/>
          </a:xfrm>
        </p:grpSpPr>
        <p:sp>
          <p:nvSpPr>
            <p:cNvPr id="4" name="Rounded Rectangle 3">
              <a:extLst>
                <a:ext uri="{FF2B5EF4-FFF2-40B4-BE49-F238E27FC236}">
                  <a16:creationId xmlns:a16="http://schemas.microsoft.com/office/drawing/2014/main" id="{BAEE9DDE-1546-4782-BFAC-486ABADFA722}"/>
                </a:ext>
              </a:extLst>
            </p:cNvPr>
            <p:cNvSpPr/>
            <p:nvPr userDrawn="1"/>
          </p:nvSpPr>
          <p:spPr>
            <a:xfrm>
              <a:off x="445712" y="1449040"/>
              <a:ext cx="2520000" cy="4680000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5" name="Rectangle 5">
              <a:extLst>
                <a:ext uri="{FF2B5EF4-FFF2-40B4-BE49-F238E27FC236}">
                  <a16:creationId xmlns:a16="http://schemas.microsoft.com/office/drawing/2014/main" id="{1B1722FF-1C36-4EC8-B01B-648463882337}"/>
                </a:ext>
              </a:extLst>
            </p:cNvPr>
            <p:cNvSpPr/>
            <p:nvPr userDrawn="1"/>
          </p:nvSpPr>
          <p:spPr>
            <a:xfrm>
              <a:off x="1597700" y="1680321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grpSp>
          <p:nvGrpSpPr>
            <p:cNvPr id="6" name="Group 1">
              <a:extLst>
                <a:ext uri="{FF2B5EF4-FFF2-40B4-BE49-F238E27FC236}">
                  <a16:creationId xmlns:a16="http://schemas.microsoft.com/office/drawing/2014/main" id="{580AFA0E-EAB7-471B-B0EB-0810F7EF72F5}"/>
                </a:ext>
              </a:extLst>
            </p:cNvPr>
            <p:cNvGrpSpPr/>
            <p:nvPr userDrawn="1"/>
          </p:nvGrpSpPr>
          <p:grpSpPr>
            <a:xfrm>
              <a:off x="1549420" y="5712364"/>
              <a:ext cx="312583" cy="312583"/>
              <a:chOff x="1570727" y="5532687"/>
              <a:chExt cx="312583" cy="312583"/>
            </a:xfrm>
          </p:grpSpPr>
          <p:sp>
            <p:nvSpPr>
              <p:cNvPr id="7" name="Oval 4">
                <a:extLst>
                  <a:ext uri="{FF2B5EF4-FFF2-40B4-BE49-F238E27FC236}">
                    <a16:creationId xmlns:a16="http://schemas.microsoft.com/office/drawing/2014/main" id="{087DC462-CB8F-49A2-9569-131072E9EAC2}"/>
                  </a:ext>
                </a:extLst>
              </p:cNvPr>
              <p:cNvSpPr/>
              <p:nvPr userDrawn="1"/>
            </p:nvSpPr>
            <p:spPr>
              <a:xfrm>
                <a:off x="1570727" y="5532687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8" name="Rounded Rectangle 7">
                <a:extLst>
                  <a:ext uri="{FF2B5EF4-FFF2-40B4-BE49-F238E27FC236}">
                    <a16:creationId xmlns:a16="http://schemas.microsoft.com/office/drawing/2014/main" id="{16D636AA-82C0-4A38-AC32-86D6B95D93B8}"/>
                  </a:ext>
                </a:extLst>
              </p:cNvPr>
              <p:cNvSpPr/>
              <p:nvPr userDrawn="1"/>
            </p:nvSpPr>
            <p:spPr>
              <a:xfrm>
                <a:off x="1655532" y="5616970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</p:grpSp>
      <p:sp>
        <p:nvSpPr>
          <p:cNvPr id="9" name="Picture Placeholder 9">
            <a:extLst>
              <a:ext uri="{FF2B5EF4-FFF2-40B4-BE49-F238E27FC236}">
                <a16:creationId xmlns:a16="http://schemas.microsoft.com/office/drawing/2014/main" id="{DC7476E6-FA65-4519-951E-19E809F7065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21680" y="1930403"/>
            <a:ext cx="2160240" cy="374441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46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0E4EBA4B-9616-4034-9E2F-7626B673496B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322142341"/>
      </p:ext>
    </p:extLst>
  </p:cSld>
  <p:clrMapOvr>
    <a:masterClrMapping/>
  </p:clrMapOvr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43986693"/>
      </p:ext>
    </p:extLst>
  </p:cSld>
  <p:clrMapOvr>
    <a:masterClrMapping/>
  </p:clrMapOvr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9D89710D-E0FA-461A-BAA4-9280CE0FB3E8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>
            <a:off x="5215433" y="-1209"/>
            <a:ext cx="2810375" cy="522272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83340CCD-8223-4AD2-9B3B-E4A5B7B3F314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8718247" y="1635276"/>
            <a:ext cx="2810375" cy="522272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42100872"/>
      </p:ext>
    </p:extLst>
  </p:cSld>
  <p:clrMapOvr>
    <a:masterClrMapping/>
  </p:clrMapOvr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14722527"/>
      </p:ext>
    </p:extLst>
  </p:cSld>
  <p:clrMapOvr>
    <a:masterClrMapping/>
  </p:clrMapOvr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2CC0FB3B-BEB6-40AD-B8BC-B16406CB8127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>
            <a:off x="4092000" y="0"/>
            <a:ext cx="8100000" cy="396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78A7C78-490B-4B70-939F-E0E530D71398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0" y="3960000"/>
            <a:ext cx="4092000" cy="289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59137FDB-ABEE-4E70-8C6C-EF63DE1104FE}"/>
              </a:ext>
            </a:extLst>
          </p:cNvPr>
          <p:cNvSpPr/>
          <p:nvPr userDrawn="1"/>
        </p:nvSpPr>
        <p:spPr>
          <a:xfrm>
            <a:off x="4200000" y="4050000"/>
            <a:ext cx="7992000" cy="2808000"/>
          </a:xfrm>
          <a:prstGeom prst="rect">
            <a:avLst/>
          </a:prstGeom>
          <a:solidFill>
            <a:schemeClr val="accent4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95148148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855399073"/>
      </p:ext>
    </p:extLst>
  </p:cSld>
  <p:clrMapOvr>
    <a:masterClrMapping/>
  </p:clrMapOvr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42283844"/>
      </p:ext>
    </p:extLst>
  </p:cSld>
  <p:clrMapOvr>
    <a:masterClrMapping/>
  </p:clrMapOvr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ACA30B33-1578-4F92-965A-1B25CB2B0B7A}"/>
              </a:ext>
            </a:extLst>
          </p:cNvPr>
          <p:cNvGrpSpPr/>
          <p:nvPr userDrawn="1"/>
        </p:nvGrpSpPr>
        <p:grpSpPr>
          <a:xfrm>
            <a:off x="708173" y="1837593"/>
            <a:ext cx="5265908" cy="2893260"/>
            <a:chOff x="-548507" y="477868"/>
            <a:chExt cx="11570449" cy="6357177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19BAF048-858D-467A-A2D9-55353AB374D0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B79BF1D3-47E2-45EE-A6D2-51AB7F5C760C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6DB35A04-7291-4929-BDBF-CF27350278F5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D7F7AE34-085B-4DC4-9A42-0AC2401105D2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787B3583-8A4C-4CC1-97CB-1DCF41636F79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1B82E14F-7618-40E4-BBC5-B8608C0F47B1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13" name="Rectangle: Rounded Corners 12">
                <a:extLst>
                  <a:ext uri="{FF2B5EF4-FFF2-40B4-BE49-F238E27FC236}">
                    <a16:creationId xmlns:a16="http://schemas.microsoft.com/office/drawing/2014/main" id="{D87325FE-B771-406F-8B24-B59F85F186C4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4" name="Rectangle: Rounded Corners 13">
                <a:extLst>
                  <a:ext uri="{FF2B5EF4-FFF2-40B4-BE49-F238E27FC236}">
                    <a16:creationId xmlns:a16="http://schemas.microsoft.com/office/drawing/2014/main" id="{BC04CA1C-6227-4101-BA76-1648919A5404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CDC2A41E-91D3-45C4-8342-591264033EC3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11" name="Rectangle: Rounded Corners 10">
                <a:extLst>
                  <a:ext uri="{FF2B5EF4-FFF2-40B4-BE49-F238E27FC236}">
                    <a16:creationId xmlns:a16="http://schemas.microsoft.com/office/drawing/2014/main" id="{50E4E875-9627-43F8-A726-76591FA0F86A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2" name="Rectangle: Rounded Corners 11">
                <a:extLst>
                  <a:ext uri="{FF2B5EF4-FFF2-40B4-BE49-F238E27FC236}">
                    <a16:creationId xmlns:a16="http://schemas.microsoft.com/office/drawing/2014/main" id="{79F8306F-8BD0-44BD-8105-37B91391D02D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DEF64F5B-879E-4BA4-96E8-7E54F988F17A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sp>
        <p:nvSpPr>
          <p:cNvPr id="15" name="그림 개체 틀 2">
            <a:extLst>
              <a:ext uri="{FF2B5EF4-FFF2-40B4-BE49-F238E27FC236}">
                <a16:creationId xmlns:a16="http://schemas.microsoft.com/office/drawing/2014/main" id="{90D69432-D5EA-43C4-87C5-F0A74924824C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454331" y="1976846"/>
            <a:ext cx="3849189" cy="231648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FontTx/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6369CACB-2EA5-48C3-9786-31FB883E087B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4163507967"/>
      </p:ext>
    </p:extLst>
  </p:cSld>
  <p:clrMapOvr>
    <a:masterClrMapping/>
  </p:clrMapOvr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84501007"/>
      </p:ext>
    </p:extLst>
  </p:cSld>
  <p:clrMapOvr>
    <a:masterClrMapping/>
  </p:clrMapOvr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16021171"/>
      </p:ext>
    </p:extLst>
  </p:cSld>
  <p:clrMapOvr>
    <a:masterClrMapping/>
  </p:clrMapOvr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2562057898"/>
      </p:ext>
    </p:extLst>
  </p:cSld>
  <p:clrMapOvr>
    <a:masterClrMapping/>
  </p:clrMapOvr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Resize without losing quality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Change Fill Color &amp;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Line Color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www.allppt.com</a:t>
            </a:r>
            <a:endParaRPr kumimoji="0" lang="ko-K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FREE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298527275"/>
      </p:ext>
    </p:extLst>
  </p:cSld>
  <p:clrMapOvr>
    <a:masterClrMapping/>
  </p:clrMapOvr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Defaul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91651596"/>
      </p:ext>
    </p:extLst>
  </p:cSld>
  <p:clrMapOvr>
    <a:masterClrMapping/>
  </p:clrMapOvr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891339020"/>
      </p:ext>
    </p:extLst>
  </p:cSld>
  <p:clrMapOvr>
    <a:masterClrMapping/>
  </p:clrMapOvr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39105321"/>
      </p:ext>
    </p:extLst>
  </p:cSld>
  <p:clrMapOvr>
    <a:masterClrMapping/>
  </p:clrMapOvr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4EA2BBEF-F1E9-4FA0-A60D-5234C1B11886}"/>
              </a:ext>
            </a:extLst>
          </p:cNvPr>
          <p:cNvSpPr/>
          <p:nvPr/>
        </p:nvSpPr>
        <p:spPr>
          <a:xfrm rot="19224478" flipH="1">
            <a:off x="11903107" y="6055904"/>
            <a:ext cx="577787" cy="698623"/>
          </a:xfrm>
          <a:custGeom>
            <a:avLst/>
            <a:gdLst>
              <a:gd name="connsiteX0" fmla="*/ 0 w 577787"/>
              <a:gd name="connsiteY0" fmla="*/ 0 h 698623"/>
              <a:gd name="connsiteX1" fmla="*/ 577787 w 577787"/>
              <a:gd name="connsiteY1" fmla="*/ 698623 h 698623"/>
              <a:gd name="connsiteX2" fmla="*/ 577787 w 577787"/>
              <a:gd name="connsiteY2" fmla="*/ 0 h 698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77787" h="698623">
                <a:moveTo>
                  <a:pt x="0" y="0"/>
                </a:moveTo>
                <a:lnTo>
                  <a:pt x="577787" y="698623"/>
                </a:lnTo>
                <a:lnTo>
                  <a:pt x="577787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83271123-D893-4585-8E22-2D635C1A5E3E}"/>
              </a:ext>
            </a:extLst>
          </p:cNvPr>
          <p:cNvSpPr/>
          <p:nvPr/>
        </p:nvSpPr>
        <p:spPr>
          <a:xfrm rot="19224478" flipH="1">
            <a:off x="11074618" y="5895799"/>
            <a:ext cx="1324622" cy="173562"/>
          </a:xfrm>
          <a:custGeom>
            <a:avLst/>
            <a:gdLst>
              <a:gd name="connsiteX0" fmla="*/ 0 w 1324622"/>
              <a:gd name="connsiteY0" fmla="*/ 0 h 173562"/>
              <a:gd name="connsiteX1" fmla="*/ 143542 w 1324622"/>
              <a:gd name="connsiteY1" fmla="*/ 173562 h 173562"/>
              <a:gd name="connsiteX2" fmla="*/ 1324622 w 1324622"/>
              <a:gd name="connsiteY2" fmla="*/ 173562 h 173562"/>
              <a:gd name="connsiteX3" fmla="*/ 1324622 w 1324622"/>
              <a:gd name="connsiteY3" fmla="*/ 0 h 173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24622" h="173562">
                <a:moveTo>
                  <a:pt x="0" y="0"/>
                </a:moveTo>
                <a:lnTo>
                  <a:pt x="143542" y="173562"/>
                </a:lnTo>
                <a:lnTo>
                  <a:pt x="1324622" y="173562"/>
                </a:lnTo>
                <a:lnTo>
                  <a:pt x="132462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0DCA4B96-EE54-4DC6-ACF5-01EFC561FAD8}"/>
              </a:ext>
            </a:extLst>
          </p:cNvPr>
          <p:cNvSpPr/>
          <p:nvPr/>
        </p:nvSpPr>
        <p:spPr>
          <a:xfrm rot="3062081">
            <a:off x="5074876" y="2757022"/>
            <a:ext cx="8981625" cy="900798"/>
          </a:xfrm>
          <a:custGeom>
            <a:avLst/>
            <a:gdLst>
              <a:gd name="connsiteX0" fmla="*/ 0 w 8981625"/>
              <a:gd name="connsiteY0" fmla="*/ 900798 h 900798"/>
              <a:gd name="connsiteX1" fmla="*/ 728550 w 8981625"/>
              <a:gd name="connsiteY1" fmla="*/ 0 h 900798"/>
              <a:gd name="connsiteX2" fmla="*/ 8110301 w 8981625"/>
              <a:gd name="connsiteY2" fmla="*/ 0 h 900798"/>
              <a:gd name="connsiteX3" fmla="*/ 8981625 w 8981625"/>
              <a:gd name="connsiteY3" fmla="*/ 704712 h 900798"/>
              <a:gd name="connsiteX4" fmla="*/ 8823034 w 8981625"/>
              <a:gd name="connsiteY4" fmla="*/ 900798 h 900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81625" h="900798">
                <a:moveTo>
                  <a:pt x="0" y="900798"/>
                </a:moveTo>
                <a:lnTo>
                  <a:pt x="728550" y="0"/>
                </a:lnTo>
                <a:lnTo>
                  <a:pt x="8110301" y="0"/>
                </a:lnTo>
                <a:lnTo>
                  <a:pt x="8981625" y="704712"/>
                </a:lnTo>
                <a:lnTo>
                  <a:pt x="8823034" y="90079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6799B1E3-3040-4EE2-A1DE-0C28F772E0A9}"/>
              </a:ext>
            </a:extLst>
          </p:cNvPr>
          <p:cNvSpPr/>
          <p:nvPr/>
        </p:nvSpPr>
        <p:spPr>
          <a:xfrm rot="3062081">
            <a:off x="4413203" y="3342219"/>
            <a:ext cx="8963408" cy="173562"/>
          </a:xfrm>
          <a:custGeom>
            <a:avLst/>
            <a:gdLst>
              <a:gd name="connsiteX0" fmla="*/ 0 w 8963408"/>
              <a:gd name="connsiteY0" fmla="*/ 173562 h 173562"/>
              <a:gd name="connsiteX1" fmla="*/ 140374 w 8963408"/>
              <a:gd name="connsiteY1" fmla="*/ 0 h 173562"/>
              <a:gd name="connsiteX2" fmla="*/ 8963408 w 8963408"/>
              <a:gd name="connsiteY2" fmla="*/ 0 h 173562"/>
              <a:gd name="connsiteX3" fmla="*/ 8823034 w 8963408"/>
              <a:gd name="connsiteY3" fmla="*/ 173562 h 173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963408" h="173562">
                <a:moveTo>
                  <a:pt x="0" y="173562"/>
                </a:moveTo>
                <a:lnTo>
                  <a:pt x="140374" y="0"/>
                </a:lnTo>
                <a:lnTo>
                  <a:pt x="8963408" y="0"/>
                </a:lnTo>
                <a:lnTo>
                  <a:pt x="8823034" y="17356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0839E33C-B0D2-4702-89F5-A7E4E0C09CFC}"/>
              </a:ext>
            </a:extLst>
          </p:cNvPr>
          <p:cNvSpPr/>
          <p:nvPr/>
        </p:nvSpPr>
        <p:spPr>
          <a:xfrm rot="3005986" flipH="1">
            <a:off x="6549599" y="2367551"/>
            <a:ext cx="7070489" cy="418515"/>
          </a:xfrm>
          <a:custGeom>
            <a:avLst/>
            <a:gdLst>
              <a:gd name="connsiteX0" fmla="*/ 7070489 w 7070489"/>
              <a:gd name="connsiteY0" fmla="*/ 418514 h 418515"/>
              <a:gd name="connsiteX1" fmla="*/ 6720554 w 7070489"/>
              <a:gd name="connsiteY1" fmla="*/ 0 h 418515"/>
              <a:gd name="connsiteX2" fmla="*/ 500534 w 7070489"/>
              <a:gd name="connsiteY2" fmla="*/ 0 h 418515"/>
              <a:gd name="connsiteX3" fmla="*/ 0 w 7070489"/>
              <a:gd name="connsiteY3" fmla="*/ 418515 h 418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070489" h="418515">
                <a:moveTo>
                  <a:pt x="7070489" y="418514"/>
                </a:moveTo>
                <a:lnTo>
                  <a:pt x="6720554" y="0"/>
                </a:lnTo>
                <a:lnTo>
                  <a:pt x="500534" y="0"/>
                </a:lnTo>
                <a:lnTo>
                  <a:pt x="0" y="41851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3028B2C4-E9E0-473B-9003-C64988B0A1BC}"/>
              </a:ext>
            </a:extLst>
          </p:cNvPr>
          <p:cNvSpPr/>
          <p:nvPr/>
        </p:nvSpPr>
        <p:spPr>
          <a:xfrm rot="19200000">
            <a:off x="8854924" y="5472751"/>
            <a:ext cx="4027547" cy="785553"/>
          </a:xfrm>
          <a:custGeom>
            <a:avLst/>
            <a:gdLst>
              <a:gd name="connsiteX0" fmla="*/ 99664 w 4027547"/>
              <a:gd name="connsiteY0" fmla="*/ 0 h 785553"/>
              <a:gd name="connsiteX1" fmla="*/ 72419 w 4027547"/>
              <a:gd name="connsiteY1" fmla="*/ 60767 h 785553"/>
              <a:gd name="connsiteX2" fmla="*/ 0 w 4027547"/>
              <a:gd name="connsiteY2" fmla="*/ 0 h 785553"/>
              <a:gd name="connsiteX3" fmla="*/ 539381 w 4027547"/>
              <a:gd name="connsiteY3" fmla="*/ 0 h 785553"/>
              <a:gd name="connsiteX4" fmla="*/ 391937 w 4027547"/>
              <a:gd name="connsiteY4" fmla="*/ 328875 h 785553"/>
              <a:gd name="connsiteX5" fmla="*/ 228402 w 4027547"/>
              <a:gd name="connsiteY5" fmla="*/ 191652 h 785553"/>
              <a:gd name="connsiteX6" fmla="*/ 314325 w 4027547"/>
              <a:gd name="connsiteY6" fmla="*/ 0 h 785553"/>
              <a:gd name="connsiteX7" fmla="*/ 979103 w 4027547"/>
              <a:gd name="connsiteY7" fmla="*/ 0 h 785553"/>
              <a:gd name="connsiteX8" fmla="*/ 711455 w 4027547"/>
              <a:gd name="connsiteY8" fmla="*/ 596982 h 785553"/>
              <a:gd name="connsiteX9" fmla="*/ 547920 w 4027547"/>
              <a:gd name="connsiteY9" fmla="*/ 459759 h 785553"/>
              <a:gd name="connsiteX10" fmla="*/ 754042 w 4027547"/>
              <a:gd name="connsiteY10" fmla="*/ 0 h 785553"/>
              <a:gd name="connsiteX11" fmla="*/ 1418820 w 4027547"/>
              <a:gd name="connsiteY11" fmla="*/ 0 h 785553"/>
              <a:gd name="connsiteX12" fmla="*/ 1066629 w 4027547"/>
              <a:gd name="connsiteY12" fmla="*/ 785552 h 785553"/>
              <a:gd name="connsiteX13" fmla="*/ 936184 w 4027547"/>
              <a:gd name="connsiteY13" fmla="*/ 785552 h 785553"/>
              <a:gd name="connsiteX14" fmla="*/ 867438 w 4027547"/>
              <a:gd name="connsiteY14" fmla="*/ 727867 h 785553"/>
              <a:gd name="connsiteX15" fmla="*/ 1193763 w 4027547"/>
              <a:gd name="connsiteY15" fmla="*/ 0 h 785553"/>
              <a:gd name="connsiteX16" fmla="*/ 1858539 w 4027547"/>
              <a:gd name="connsiteY16" fmla="*/ 0 h 785553"/>
              <a:gd name="connsiteX17" fmla="*/ 1506353 w 4027547"/>
              <a:gd name="connsiteY17" fmla="*/ 785552 h 785553"/>
              <a:gd name="connsiteX18" fmla="*/ 1281292 w 4027547"/>
              <a:gd name="connsiteY18" fmla="*/ 785552 h 785553"/>
              <a:gd name="connsiteX19" fmla="*/ 1633481 w 4027547"/>
              <a:gd name="connsiteY19" fmla="*/ 2 h 785553"/>
              <a:gd name="connsiteX20" fmla="*/ 2298256 w 4027547"/>
              <a:gd name="connsiteY20" fmla="*/ 0 h 785553"/>
              <a:gd name="connsiteX21" fmla="*/ 1946064 w 4027547"/>
              <a:gd name="connsiteY21" fmla="*/ 785553 h 785553"/>
              <a:gd name="connsiteX22" fmla="*/ 1721006 w 4027547"/>
              <a:gd name="connsiteY22" fmla="*/ 785552 h 785553"/>
              <a:gd name="connsiteX23" fmla="*/ 2073196 w 4027547"/>
              <a:gd name="connsiteY23" fmla="*/ 0 h 785553"/>
              <a:gd name="connsiteX24" fmla="*/ 2708393 w 4027547"/>
              <a:gd name="connsiteY24" fmla="*/ 0 h 785553"/>
              <a:gd name="connsiteX25" fmla="*/ 2356201 w 4027547"/>
              <a:gd name="connsiteY25" fmla="*/ 785552 h 785553"/>
              <a:gd name="connsiteX26" fmla="*/ 2131146 w 4027547"/>
              <a:gd name="connsiteY26" fmla="*/ 785552 h 785553"/>
              <a:gd name="connsiteX27" fmla="*/ 2483333 w 4027547"/>
              <a:gd name="connsiteY27" fmla="*/ 0 h 785553"/>
              <a:gd name="connsiteX28" fmla="*/ 3148110 w 4027547"/>
              <a:gd name="connsiteY28" fmla="*/ 0 h 785553"/>
              <a:gd name="connsiteX29" fmla="*/ 2795922 w 4027547"/>
              <a:gd name="connsiteY29" fmla="*/ 785552 h 785553"/>
              <a:gd name="connsiteX30" fmla="*/ 2570865 w 4027547"/>
              <a:gd name="connsiteY30" fmla="*/ 785552 h 785553"/>
              <a:gd name="connsiteX31" fmla="*/ 2923056 w 4027547"/>
              <a:gd name="connsiteY31" fmla="*/ 0 h 785553"/>
              <a:gd name="connsiteX32" fmla="*/ 3587828 w 4027547"/>
              <a:gd name="connsiteY32" fmla="*/ 0 h 785553"/>
              <a:gd name="connsiteX33" fmla="*/ 3235641 w 4027547"/>
              <a:gd name="connsiteY33" fmla="*/ 785552 h 785553"/>
              <a:gd name="connsiteX34" fmla="*/ 3010583 w 4027547"/>
              <a:gd name="connsiteY34" fmla="*/ 785552 h 785553"/>
              <a:gd name="connsiteX35" fmla="*/ 3362771 w 4027547"/>
              <a:gd name="connsiteY35" fmla="*/ 0 h 785553"/>
              <a:gd name="connsiteX36" fmla="*/ 4027547 w 4027547"/>
              <a:gd name="connsiteY36" fmla="*/ 0 h 785553"/>
              <a:gd name="connsiteX37" fmla="*/ 3977918 w 4027547"/>
              <a:gd name="connsiteY37" fmla="*/ 110695 h 785553"/>
              <a:gd name="connsiteX38" fmla="*/ 3494652 w 4027547"/>
              <a:gd name="connsiteY38" fmla="*/ 686629 h 785553"/>
              <a:gd name="connsiteX39" fmla="*/ 3802492 w 4027547"/>
              <a:gd name="connsiteY39" fmla="*/ 0 h 785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4027547" h="785553">
                <a:moveTo>
                  <a:pt x="99664" y="0"/>
                </a:moveTo>
                <a:lnTo>
                  <a:pt x="72419" y="60767"/>
                </a:lnTo>
                <a:lnTo>
                  <a:pt x="0" y="0"/>
                </a:lnTo>
                <a:close/>
                <a:moveTo>
                  <a:pt x="539381" y="0"/>
                </a:moveTo>
                <a:lnTo>
                  <a:pt x="391937" y="328875"/>
                </a:lnTo>
                <a:lnTo>
                  <a:pt x="228402" y="191652"/>
                </a:lnTo>
                <a:lnTo>
                  <a:pt x="314325" y="0"/>
                </a:lnTo>
                <a:close/>
                <a:moveTo>
                  <a:pt x="979103" y="0"/>
                </a:moveTo>
                <a:lnTo>
                  <a:pt x="711455" y="596982"/>
                </a:lnTo>
                <a:lnTo>
                  <a:pt x="547920" y="459759"/>
                </a:lnTo>
                <a:lnTo>
                  <a:pt x="754042" y="0"/>
                </a:lnTo>
                <a:close/>
                <a:moveTo>
                  <a:pt x="1418820" y="0"/>
                </a:moveTo>
                <a:lnTo>
                  <a:pt x="1066629" y="785552"/>
                </a:lnTo>
                <a:lnTo>
                  <a:pt x="936184" y="785552"/>
                </a:lnTo>
                <a:lnTo>
                  <a:pt x="867438" y="727867"/>
                </a:lnTo>
                <a:lnTo>
                  <a:pt x="1193763" y="0"/>
                </a:lnTo>
                <a:close/>
                <a:moveTo>
                  <a:pt x="1858539" y="0"/>
                </a:moveTo>
                <a:lnTo>
                  <a:pt x="1506353" y="785552"/>
                </a:lnTo>
                <a:lnTo>
                  <a:pt x="1281292" y="785552"/>
                </a:lnTo>
                <a:lnTo>
                  <a:pt x="1633481" y="2"/>
                </a:lnTo>
                <a:close/>
                <a:moveTo>
                  <a:pt x="2298256" y="0"/>
                </a:moveTo>
                <a:lnTo>
                  <a:pt x="1946064" y="785553"/>
                </a:lnTo>
                <a:lnTo>
                  <a:pt x="1721006" y="785552"/>
                </a:lnTo>
                <a:lnTo>
                  <a:pt x="2073196" y="0"/>
                </a:lnTo>
                <a:close/>
                <a:moveTo>
                  <a:pt x="2708393" y="0"/>
                </a:moveTo>
                <a:lnTo>
                  <a:pt x="2356201" y="785552"/>
                </a:lnTo>
                <a:lnTo>
                  <a:pt x="2131146" y="785552"/>
                </a:lnTo>
                <a:lnTo>
                  <a:pt x="2483333" y="0"/>
                </a:lnTo>
                <a:close/>
                <a:moveTo>
                  <a:pt x="3148110" y="0"/>
                </a:moveTo>
                <a:lnTo>
                  <a:pt x="2795922" y="785552"/>
                </a:lnTo>
                <a:lnTo>
                  <a:pt x="2570865" y="785552"/>
                </a:lnTo>
                <a:lnTo>
                  <a:pt x="2923056" y="0"/>
                </a:lnTo>
                <a:close/>
                <a:moveTo>
                  <a:pt x="3587828" y="0"/>
                </a:moveTo>
                <a:lnTo>
                  <a:pt x="3235641" y="785552"/>
                </a:lnTo>
                <a:lnTo>
                  <a:pt x="3010583" y="785552"/>
                </a:lnTo>
                <a:lnTo>
                  <a:pt x="3362771" y="0"/>
                </a:lnTo>
                <a:close/>
                <a:moveTo>
                  <a:pt x="4027547" y="0"/>
                </a:moveTo>
                <a:lnTo>
                  <a:pt x="3977918" y="110695"/>
                </a:lnTo>
                <a:lnTo>
                  <a:pt x="3494652" y="686629"/>
                </a:lnTo>
                <a:lnTo>
                  <a:pt x="380249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63D6100F-5652-448D-8A03-8A05FD7B6ECC}"/>
              </a:ext>
            </a:extLst>
          </p:cNvPr>
          <p:cNvSpPr/>
          <p:nvPr/>
        </p:nvSpPr>
        <p:spPr>
          <a:xfrm rot="19437919" flipV="1">
            <a:off x="10136715" y="-749760"/>
            <a:ext cx="1678566" cy="2664986"/>
          </a:xfrm>
          <a:custGeom>
            <a:avLst/>
            <a:gdLst>
              <a:gd name="connsiteX0" fmla="*/ 0 w 1678566"/>
              <a:gd name="connsiteY0" fmla="*/ 2664986 h 2664986"/>
              <a:gd name="connsiteX1" fmla="*/ 421411 w 1678566"/>
              <a:gd name="connsiteY1" fmla="*/ 2358422 h 2664986"/>
              <a:gd name="connsiteX2" fmla="*/ 435745 w 1678566"/>
              <a:gd name="connsiteY2" fmla="*/ 419135 h 2664986"/>
              <a:gd name="connsiteX3" fmla="*/ 1678566 w 1678566"/>
              <a:gd name="connsiteY3" fmla="*/ 419135 h 2664986"/>
              <a:gd name="connsiteX4" fmla="*/ 1373659 w 1678566"/>
              <a:gd name="connsiteY4" fmla="*/ 0 h 2664986"/>
              <a:gd name="connsiteX5" fmla="*/ 27601 w 1678566"/>
              <a:gd name="connsiteY5" fmla="*/ 0 h 2664986"/>
              <a:gd name="connsiteX6" fmla="*/ 27601 w 1678566"/>
              <a:gd name="connsiteY6" fmla="*/ 2530 h 2664986"/>
              <a:gd name="connsiteX7" fmla="*/ 19679 w 1678566"/>
              <a:gd name="connsiteY7" fmla="*/ 2471 h 26649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78566" h="2664986">
                <a:moveTo>
                  <a:pt x="0" y="2664986"/>
                </a:moveTo>
                <a:lnTo>
                  <a:pt x="421411" y="2358422"/>
                </a:lnTo>
                <a:lnTo>
                  <a:pt x="435745" y="419135"/>
                </a:lnTo>
                <a:lnTo>
                  <a:pt x="1678566" y="419135"/>
                </a:lnTo>
                <a:lnTo>
                  <a:pt x="1373659" y="0"/>
                </a:lnTo>
                <a:lnTo>
                  <a:pt x="27601" y="0"/>
                </a:lnTo>
                <a:lnTo>
                  <a:pt x="27601" y="2530"/>
                </a:lnTo>
                <a:lnTo>
                  <a:pt x="19679" y="247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371CC730-3526-4223-BA11-0FEE2E9F273C}"/>
              </a:ext>
            </a:extLst>
          </p:cNvPr>
          <p:cNvSpPr/>
          <p:nvPr/>
        </p:nvSpPr>
        <p:spPr>
          <a:xfrm rot="3062081">
            <a:off x="9323371" y="1430564"/>
            <a:ext cx="659838" cy="6980425"/>
          </a:xfrm>
          <a:custGeom>
            <a:avLst/>
            <a:gdLst>
              <a:gd name="connsiteX0" fmla="*/ 51594 w 659838"/>
              <a:gd name="connsiteY0" fmla="*/ 0 h 6980425"/>
              <a:gd name="connsiteX1" fmla="*/ 659838 w 659838"/>
              <a:gd name="connsiteY1" fmla="*/ 491936 h 6980425"/>
              <a:gd name="connsiteX2" fmla="*/ 617523 w 659838"/>
              <a:gd name="connsiteY2" fmla="*/ 6216903 h 6980425"/>
              <a:gd name="connsiteX3" fmla="*/ 0 w 659838"/>
              <a:gd name="connsiteY3" fmla="*/ 6980425 h 6980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9838" h="6980425">
                <a:moveTo>
                  <a:pt x="51594" y="0"/>
                </a:moveTo>
                <a:lnTo>
                  <a:pt x="659838" y="491936"/>
                </a:lnTo>
                <a:lnTo>
                  <a:pt x="617523" y="6216903"/>
                </a:lnTo>
                <a:lnTo>
                  <a:pt x="0" y="69804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11417877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44445287"/>
      </p:ext>
    </p:extLst>
  </p:cSld>
  <p:clrMapOvr>
    <a:masterClrMapping/>
  </p:clrMapOvr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Diamond 8">
            <a:extLst>
              <a:ext uri="{FF2B5EF4-FFF2-40B4-BE49-F238E27FC236}">
                <a16:creationId xmlns:a16="http://schemas.microsoft.com/office/drawing/2014/main" id="{00C80A40-AA79-4AAD-8388-2A590CE9D178}"/>
              </a:ext>
            </a:extLst>
          </p:cNvPr>
          <p:cNvSpPr>
            <a:spLocks noChangeAspect="1"/>
          </p:cNvSpPr>
          <p:nvPr userDrawn="1"/>
        </p:nvSpPr>
        <p:spPr>
          <a:xfrm>
            <a:off x="809625" y="1562100"/>
            <a:ext cx="2468880" cy="2468880"/>
          </a:xfrm>
          <a:prstGeom prst="diamond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EF70765A-4598-4D75-8EBE-B820808F655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Our Team LAYOUT</a:t>
            </a:r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EE08AEE6-27AA-41E8-9453-E5C3EB37D2D5}"/>
              </a:ext>
            </a:extLst>
          </p:cNvPr>
          <p:cNvSpPr>
            <a:spLocks noGrp="1" noChangeAspect="1"/>
          </p:cNvSpPr>
          <p:nvPr>
            <p:ph type="pic" idx="14" hasCustomPrompt="1"/>
          </p:nvPr>
        </p:nvSpPr>
        <p:spPr>
          <a:xfrm>
            <a:off x="1096316" y="1848792"/>
            <a:ext cx="1895497" cy="189549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Diamond 4">
            <a:extLst>
              <a:ext uri="{FF2B5EF4-FFF2-40B4-BE49-F238E27FC236}">
                <a16:creationId xmlns:a16="http://schemas.microsoft.com/office/drawing/2014/main" id="{A4D7C278-0C99-47A6-8B0A-B7E96BD14343}"/>
              </a:ext>
            </a:extLst>
          </p:cNvPr>
          <p:cNvSpPr>
            <a:spLocks noChangeAspect="1"/>
          </p:cNvSpPr>
          <p:nvPr userDrawn="1"/>
        </p:nvSpPr>
        <p:spPr>
          <a:xfrm>
            <a:off x="3627120" y="3829050"/>
            <a:ext cx="2468880" cy="2468880"/>
          </a:xfrm>
          <a:prstGeom prst="diamond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005A8B89-D56A-439D-852E-77BC799F34B6}"/>
              </a:ext>
            </a:extLst>
          </p:cNvPr>
          <p:cNvSpPr>
            <a:spLocks noGrp="1" noChangeAspect="1"/>
          </p:cNvSpPr>
          <p:nvPr>
            <p:ph type="pic" idx="15" hasCustomPrompt="1"/>
          </p:nvPr>
        </p:nvSpPr>
        <p:spPr>
          <a:xfrm>
            <a:off x="3913811" y="4115742"/>
            <a:ext cx="1895497" cy="189549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Diamond 6">
            <a:extLst>
              <a:ext uri="{FF2B5EF4-FFF2-40B4-BE49-F238E27FC236}">
                <a16:creationId xmlns:a16="http://schemas.microsoft.com/office/drawing/2014/main" id="{7DDAF52F-9C69-47C1-9215-F0B682DF81F2}"/>
              </a:ext>
            </a:extLst>
          </p:cNvPr>
          <p:cNvSpPr>
            <a:spLocks noChangeAspect="1"/>
          </p:cNvSpPr>
          <p:nvPr userDrawn="1"/>
        </p:nvSpPr>
        <p:spPr>
          <a:xfrm>
            <a:off x="6096001" y="1562100"/>
            <a:ext cx="2468880" cy="2468880"/>
          </a:xfrm>
          <a:prstGeom prst="diamond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id="{DAC8403C-AF53-4191-A348-FB8032BF2E02}"/>
              </a:ext>
            </a:extLst>
          </p:cNvPr>
          <p:cNvSpPr>
            <a:spLocks noGrp="1" noChangeAspect="1"/>
          </p:cNvSpPr>
          <p:nvPr>
            <p:ph type="pic" idx="16" hasCustomPrompt="1"/>
          </p:nvPr>
        </p:nvSpPr>
        <p:spPr>
          <a:xfrm>
            <a:off x="6382692" y="1848792"/>
            <a:ext cx="1895497" cy="189549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Diamond 9">
            <a:extLst>
              <a:ext uri="{FF2B5EF4-FFF2-40B4-BE49-F238E27FC236}">
                <a16:creationId xmlns:a16="http://schemas.microsoft.com/office/drawing/2014/main" id="{5814FDF6-8A0D-4328-84A6-3F4CA5AB5BB0}"/>
              </a:ext>
            </a:extLst>
          </p:cNvPr>
          <p:cNvSpPr>
            <a:spLocks noChangeAspect="1"/>
          </p:cNvSpPr>
          <p:nvPr userDrawn="1"/>
        </p:nvSpPr>
        <p:spPr>
          <a:xfrm>
            <a:off x="8913496" y="3829050"/>
            <a:ext cx="2468880" cy="2468880"/>
          </a:xfrm>
          <a:prstGeom prst="diamond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1" name="Picture Placeholder 2">
            <a:extLst>
              <a:ext uri="{FF2B5EF4-FFF2-40B4-BE49-F238E27FC236}">
                <a16:creationId xmlns:a16="http://schemas.microsoft.com/office/drawing/2014/main" id="{250B6065-B79A-4B6E-A698-10B5114FD9E3}"/>
              </a:ext>
            </a:extLst>
          </p:cNvPr>
          <p:cNvSpPr>
            <a:spLocks noGrp="1" noChangeAspect="1"/>
          </p:cNvSpPr>
          <p:nvPr>
            <p:ph type="pic" idx="17" hasCustomPrompt="1"/>
          </p:nvPr>
        </p:nvSpPr>
        <p:spPr>
          <a:xfrm>
            <a:off x="9200187" y="4115742"/>
            <a:ext cx="1895497" cy="189549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657059927"/>
      </p:ext>
    </p:extLst>
  </p:cSld>
  <p:clrMapOvr>
    <a:masterClrMapping/>
  </p:clrMapOvr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8009B150-532D-45FE-A6D6-8A190897518A}"/>
              </a:ext>
            </a:extLst>
          </p:cNvPr>
          <p:cNvSpPr>
            <a:spLocks noGrp="1"/>
          </p:cNvSpPr>
          <p:nvPr userDrawn="1">
            <p:ph type="pic" idx="1" hasCustomPrompt="1"/>
          </p:nvPr>
        </p:nvSpPr>
        <p:spPr>
          <a:xfrm>
            <a:off x="1" y="0"/>
            <a:ext cx="7924800" cy="6858000"/>
          </a:xfrm>
          <a:custGeom>
            <a:avLst/>
            <a:gdLst>
              <a:gd name="connsiteX0" fmla="*/ 0 w 7865615"/>
              <a:gd name="connsiteY0" fmla="*/ 0 h 6858000"/>
              <a:gd name="connsiteX1" fmla="*/ 2246577 w 7865615"/>
              <a:gd name="connsiteY1" fmla="*/ 0 h 6858000"/>
              <a:gd name="connsiteX2" fmla="*/ 3408550 w 7865615"/>
              <a:gd name="connsiteY2" fmla="*/ 0 h 6858000"/>
              <a:gd name="connsiteX3" fmla="*/ 4510701 w 7865615"/>
              <a:gd name="connsiteY3" fmla="*/ 0 h 6858000"/>
              <a:gd name="connsiteX4" fmla="*/ 7804883 w 7865615"/>
              <a:gd name="connsiteY4" fmla="*/ 3294183 h 6858000"/>
              <a:gd name="connsiteX5" fmla="*/ 7804883 w 7865615"/>
              <a:gd name="connsiteY5" fmla="*/ 3587426 h 6858000"/>
              <a:gd name="connsiteX6" fmla="*/ 4534309 w 7865615"/>
              <a:gd name="connsiteY6" fmla="*/ 6858000 h 6858000"/>
              <a:gd name="connsiteX7" fmla="*/ 3384942 w 7865615"/>
              <a:gd name="connsiteY7" fmla="*/ 6858000 h 6858000"/>
              <a:gd name="connsiteX8" fmla="*/ 653352 w 7865615"/>
              <a:gd name="connsiteY8" fmla="*/ 6858000 h 6858000"/>
              <a:gd name="connsiteX9" fmla="*/ 0 w 7865615"/>
              <a:gd name="connsiteY9" fmla="*/ 6858000 h 6858000"/>
              <a:gd name="connsiteX0" fmla="*/ 0 w 8067438"/>
              <a:gd name="connsiteY0" fmla="*/ 0 h 6858000"/>
              <a:gd name="connsiteX1" fmla="*/ 2246577 w 8067438"/>
              <a:gd name="connsiteY1" fmla="*/ 0 h 6858000"/>
              <a:gd name="connsiteX2" fmla="*/ 3408550 w 8067438"/>
              <a:gd name="connsiteY2" fmla="*/ 0 h 6858000"/>
              <a:gd name="connsiteX3" fmla="*/ 4510701 w 8067438"/>
              <a:gd name="connsiteY3" fmla="*/ 0 h 6858000"/>
              <a:gd name="connsiteX4" fmla="*/ 7804883 w 8067438"/>
              <a:gd name="connsiteY4" fmla="*/ 3294183 h 6858000"/>
              <a:gd name="connsiteX5" fmla="*/ 7858125 w 8067438"/>
              <a:gd name="connsiteY5" fmla="*/ 3438525 h 6858000"/>
              <a:gd name="connsiteX6" fmla="*/ 7804883 w 8067438"/>
              <a:gd name="connsiteY6" fmla="*/ 3587426 h 6858000"/>
              <a:gd name="connsiteX7" fmla="*/ 4534309 w 8067438"/>
              <a:gd name="connsiteY7" fmla="*/ 6858000 h 6858000"/>
              <a:gd name="connsiteX8" fmla="*/ 3384942 w 8067438"/>
              <a:gd name="connsiteY8" fmla="*/ 6858000 h 6858000"/>
              <a:gd name="connsiteX9" fmla="*/ 653352 w 8067438"/>
              <a:gd name="connsiteY9" fmla="*/ 6858000 h 6858000"/>
              <a:gd name="connsiteX10" fmla="*/ 0 w 8067438"/>
              <a:gd name="connsiteY10" fmla="*/ 6858000 h 6858000"/>
              <a:gd name="connsiteX11" fmla="*/ 0 w 8067438"/>
              <a:gd name="connsiteY11" fmla="*/ 0 h 6858000"/>
              <a:gd name="connsiteX0" fmla="*/ 0 w 8065695"/>
              <a:gd name="connsiteY0" fmla="*/ 0 h 6858000"/>
              <a:gd name="connsiteX1" fmla="*/ 2246577 w 8065695"/>
              <a:gd name="connsiteY1" fmla="*/ 0 h 6858000"/>
              <a:gd name="connsiteX2" fmla="*/ 3408550 w 8065695"/>
              <a:gd name="connsiteY2" fmla="*/ 0 h 6858000"/>
              <a:gd name="connsiteX3" fmla="*/ 4510701 w 8065695"/>
              <a:gd name="connsiteY3" fmla="*/ 0 h 6858000"/>
              <a:gd name="connsiteX4" fmla="*/ 7858125 w 8065695"/>
              <a:gd name="connsiteY4" fmla="*/ 3438525 h 6858000"/>
              <a:gd name="connsiteX5" fmla="*/ 7804883 w 8065695"/>
              <a:gd name="connsiteY5" fmla="*/ 3587426 h 6858000"/>
              <a:gd name="connsiteX6" fmla="*/ 4534309 w 8065695"/>
              <a:gd name="connsiteY6" fmla="*/ 6858000 h 6858000"/>
              <a:gd name="connsiteX7" fmla="*/ 3384942 w 8065695"/>
              <a:gd name="connsiteY7" fmla="*/ 6858000 h 6858000"/>
              <a:gd name="connsiteX8" fmla="*/ 653352 w 8065695"/>
              <a:gd name="connsiteY8" fmla="*/ 6858000 h 6858000"/>
              <a:gd name="connsiteX9" fmla="*/ 0 w 8065695"/>
              <a:gd name="connsiteY9" fmla="*/ 6858000 h 6858000"/>
              <a:gd name="connsiteX10" fmla="*/ 0 w 8065695"/>
              <a:gd name="connsiteY10" fmla="*/ 0 h 6858000"/>
              <a:gd name="connsiteX0" fmla="*/ 0 w 7858129"/>
              <a:gd name="connsiteY0" fmla="*/ 0 h 6858000"/>
              <a:gd name="connsiteX1" fmla="*/ 2246577 w 7858129"/>
              <a:gd name="connsiteY1" fmla="*/ 0 h 6858000"/>
              <a:gd name="connsiteX2" fmla="*/ 3408550 w 7858129"/>
              <a:gd name="connsiteY2" fmla="*/ 0 h 6858000"/>
              <a:gd name="connsiteX3" fmla="*/ 4510701 w 7858129"/>
              <a:gd name="connsiteY3" fmla="*/ 0 h 6858000"/>
              <a:gd name="connsiteX4" fmla="*/ 7858125 w 7858129"/>
              <a:gd name="connsiteY4" fmla="*/ 3438525 h 6858000"/>
              <a:gd name="connsiteX5" fmla="*/ 4534309 w 7858129"/>
              <a:gd name="connsiteY5" fmla="*/ 6858000 h 6858000"/>
              <a:gd name="connsiteX6" fmla="*/ 3384942 w 7858129"/>
              <a:gd name="connsiteY6" fmla="*/ 6858000 h 6858000"/>
              <a:gd name="connsiteX7" fmla="*/ 653352 w 7858129"/>
              <a:gd name="connsiteY7" fmla="*/ 6858000 h 6858000"/>
              <a:gd name="connsiteX8" fmla="*/ 0 w 7858129"/>
              <a:gd name="connsiteY8" fmla="*/ 6858000 h 6858000"/>
              <a:gd name="connsiteX9" fmla="*/ 0 w 7858129"/>
              <a:gd name="connsiteY9" fmla="*/ 0 h 6858000"/>
              <a:gd name="connsiteX0" fmla="*/ 0 w 7858125"/>
              <a:gd name="connsiteY0" fmla="*/ 0 h 6858000"/>
              <a:gd name="connsiteX1" fmla="*/ 2246577 w 7858125"/>
              <a:gd name="connsiteY1" fmla="*/ 0 h 6858000"/>
              <a:gd name="connsiteX2" fmla="*/ 3408550 w 7858125"/>
              <a:gd name="connsiteY2" fmla="*/ 0 h 6858000"/>
              <a:gd name="connsiteX3" fmla="*/ 4510701 w 7858125"/>
              <a:gd name="connsiteY3" fmla="*/ 0 h 6858000"/>
              <a:gd name="connsiteX4" fmla="*/ 7858125 w 7858125"/>
              <a:gd name="connsiteY4" fmla="*/ 3438525 h 6858000"/>
              <a:gd name="connsiteX5" fmla="*/ 4534309 w 7858125"/>
              <a:gd name="connsiteY5" fmla="*/ 6858000 h 6858000"/>
              <a:gd name="connsiteX6" fmla="*/ 3384942 w 7858125"/>
              <a:gd name="connsiteY6" fmla="*/ 6858000 h 6858000"/>
              <a:gd name="connsiteX7" fmla="*/ 653352 w 7858125"/>
              <a:gd name="connsiteY7" fmla="*/ 6858000 h 6858000"/>
              <a:gd name="connsiteX8" fmla="*/ 0 w 7858125"/>
              <a:gd name="connsiteY8" fmla="*/ 6858000 h 6858000"/>
              <a:gd name="connsiteX9" fmla="*/ 0 w 7858125"/>
              <a:gd name="connsiteY9" fmla="*/ 0 h 6858000"/>
              <a:gd name="connsiteX0" fmla="*/ 0 w 7858125"/>
              <a:gd name="connsiteY0" fmla="*/ 0 h 6858000"/>
              <a:gd name="connsiteX1" fmla="*/ 2246577 w 7858125"/>
              <a:gd name="connsiteY1" fmla="*/ 0 h 6858000"/>
              <a:gd name="connsiteX2" fmla="*/ 3408550 w 7858125"/>
              <a:gd name="connsiteY2" fmla="*/ 0 h 6858000"/>
              <a:gd name="connsiteX3" fmla="*/ 4510701 w 7858125"/>
              <a:gd name="connsiteY3" fmla="*/ 0 h 6858000"/>
              <a:gd name="connsiteX4" fmla="*/ 7858125 w 7858125"/>
              <a:gd name="connsiteY4" fmla="*/ 3438525 h 6858000"/>
              <a:gd name="connsiteX5" fmla="*/ 4534309 w 7858125"/>
              <a:gd name="connsiteY5" fmla="*/ 6858000 h 6858000"/>
              <a:gd name="connsiteX6" fmla="*/ 3384942 w 7858125"/>
              <a:gd name="connsiteY6" fmla="*/ 6858000 h 6858000"/>
              <a:gd name="connsiteX7" fmla="*/ 653352 w 7858125"/>
              <a:gd name="connsiteY7" fmla="*/ 6858000 h 6858000"/>
              <a:gd name="connsiteX8" fmla="*/ 0 w 7858125"/>
              <a:gd name="connsiteY8" fmla="*/ 6858000 h 6858000"/>
              <a:gd name="connsiteX9" fmla="*/ 0 w 7858125"/>
              <a:gd name="connsiteY9" fmla="*/ 0 h 6858000"/>
              <a:gd name="connsiteX0" fmla="*/ 0 w 7858125"/>
              <a:gd name="connsiteY0" fmla="*/ 0 h 6858000"/>
              <a:gd name="connsiteX1" fmla="*/ 2246577 w 7858125"/>
              <a:gd name="connsiteY1" fmla="*/ 0 h 6858000"/>
              <a:gd name="connsiteX2" fmla="*/ 3408550 w 7858125"/>
              <a:gd name="connsiteY2" fmla="*/ 0 h 6858000"/>
              <a:gd name="connsiteX3" fmla="*/ 4510701 w 7858125"/>
              <a:gd name="connsiteY3" fmla="*/ 0 h 6858000"/>
              <a:gd name="connsiteX4" fmla="*/ 7858125 w 7858125"/>
              <a:gd name="connsiteY4" fmla="*/ 3438525 h 6858000"/>
              <a:gd name="connsiteX5" fmla="*/ 4534309 w 7858125"/>
              <a:gd name="connsiteY5" fmla="*/ 6858000 h 6858000"/>
              <a:gd name="connsiteX6" fmla="*/ 3384942 w 7858125"/>
              <a:gd name="connsiteY6" fmla="*/ 6858000 h 6858000"/>
              <a:gd name="connsiteX7" fmla="*/ 653352 w 7858125"/>
              <a:gd name="connsiteY7" fmla="*/ 6858000 h 6858000"/>
              <a:gd name="connsiteX8" fmla="*/ 0 w 7858125"/>
              <a:gd name="connsiteY8" fmla="*/ 6858000 h 6858000"/>
              <a:gd name="connsiteX9" fmla="*/ 0 w 7858125"/>
              <a:gd name="connsiteY9" fmla="*/ 0 h 6858000"/>
              <a:gd name="connsiteX0" fmla="*/ 0 w 7858125"/>
              <a:gd name="connsiteY0" fmla="*/ 0 h 6858000"/>
              <a:gd name="connsiteX1" fmla="*/ 2246577 w 7858125"/>
              <a:gd name="connsiteY1" fmla="*/ 0 h 6858000"/>
              <a:gd name="connsiteX2" fmla="*/ 4510701 w 7858125"/>
              <a:gd name="connsiteY2" fmla="*/ 0 h 6858000"/>
              <a:gd name="connsiteX3" fmla="*/ 7858125 w 7858125"/>
              <a:gd name="connsiteY3" fmla="*/ 3438525 h 6858000"/>
              <a:gd name="connsiteX4" fmla="*/ 4534309 w 7858125"/>
              <a:gd name="connsiteY4" fmla="*/ 6858000 h 6858000"/>
              <a:gd name="connsiteX5" fmla="*/ 3384942 w 7858125"/>
              <a:gd name="connsiteY5" fmla="*/ 6858000 h 6858000"/>
              <a:gd name="connsiteX6" fmla="*/ 653352 w 7858125"/>
              <a:gd name="connsiteY6" fmla="*/ 6858000 h 6858000"/>
              <a:gd name="connsiteX7" fmla="*/ 0 w 7858125"/>
              <a:gd name="connsiteY7" fmla="*/ 6858000 h 6858000"/>
              <a:gd name="connsiteX8" fmla="*/ 0 w 7858125"/>
              <a:gd name="connsiteY8" fmla="*/ 0 h 6858000"/>
              <a:gd name="connsiteX0" fmla="*/ 0 w 7858125"/>
              <a:gd name="connsiteY0" fmla="*/ 0 h 6858000"/>
              <a:gd name="connsiteX1" fmla="*/ 4510701 w 7858125"/>
              <a:gd name="connsiteY1" fmla="*/ 0 h 6858000"/>
              <a:gd name="connsiteX2" fmla="*/ 7858125 w 7858125"/>
              <a:gd name="connsiteY2" fmla="*/ 3438525 h 6858000"/>
              <a:gd name="connsiteX3" fmla="*/ 4534309 w 7858125"/>
              <a:gd name="connsiteY3" fmla="*/ 6858000 h 6858000"/>
              <a:gd name="connsiteX4" fmla="*/ 3384942 w 7858125"/>
              <a:gd name="connsiteY4" fmla="*/ 6858000 h 6858000"/>
              <a:gd name="connsiteX5" fmla="*/ 653352 w 7858125"/>
              <a:gd name="connsiteY5" fmla="*/ 6858000 h 6858000"/>
              <a:gd name="connsiteX6" fmla="*/ 0 w 7858125"/>
              <a:gd name="connsiteY6" fmla="*/ 6858000 h 6858000"/>
              <a:gd name="connsiteX7" fmla="*/ 0 w 7858125"/>
              <a:gd name="connsiteY7" fmla="*/ 0 h 6858000"/>
              <a:gd name="connsiteX0" fmla="*/ 0 w 7858125"/>
              <a:gd name="connsiteY0" fmla="*/ 0 h 6858000"/>
              <a:gd name="connsiteX1" fmla="*/ 4510701 w 7858125"/>
              <a:gd name="connsiteY1" fmla="*/ 0 h 6858000"/>
              <a:gd name="connsiteX2" fmla="*/ 7858125 w 7858125"/>
              <a:gd name="connsiteY2" fmla="*/ 3438525 h 6858000"/>
              <a:gd name="connsiteX3" fmla="*/ 4534309 w 7858125"/>
              <a:gd name="connsiteY3" fmla="*/ 6858000 h 6858000"/>
              <a:gd name="connsiteX4" fmla="*/ 653352 w 7858125"/>
              <a:gd name="connsiteY4" fmla="*/ 6858000 h 6858000"/>
              <a:gd name="connsiteX5" fmla="*/ 0 w 7858125"/>
              <a:gd name="connsiteY5" fmla="*/ 6858000 h 6858000"/>
              <a:gd name="connsiteX6" fmla="*/ 0 w 7858125"/>
              <a:gd name="connsiteY6" fmla="*/ 0 h 6858000"/>
              <a:gd name="connsiteX0" fmla="*/ 0 w 7858125"/>
              <a:gd name="connsiteY0" fmla="*/ 0 h 6858000"/>
              <a:gd name="connsiteX1" fmla="*/ 4510701 w 7858125"/>
              <a:gd name="connsiteY1" fmla="*/ 0 h 6858000"/>
              <a:gd name="connsiteX2" fmla="*/ 7858125 w 7858125"/>
              <a:gd name="connsiteY2" fmla="*/ 3438525 h 6858000"/>
              <a:gd name="connsiteX3" fmla="*/ 4534309 w 7858125"/>
              <a:gd name="connsiteY3" fmla="*/ 6858000 h 6858000"/>
              <a:gd name="connsiteX4" fmla="*/ 0 w 7858125"/>
              <a:gd name="connsiteY4" fmla="*/ 6858000 h 6858000"/>
              <a:gd name="connsiteX5" fmla="*/ 0 w 7858125"/>
              <a:gd name="connsiteY5" fmla="*/ 0 h 6858000"/>
              <a:gd name="connsiteX0" fmla="*/ 0 w 7924800"/>
              <a:gd name="connsiteY0" fmla="*/ 0 h 6858000"/>
              <a:gd name="connsiteX1" fmla="*/ 4510701 w 7924800"/>
              <a:gd name="connsiteY1" fmla="*/ 0 h 6858000"/>
              <a:gd name="connsiteX2" fmla="*/ 7924800 w 7924800"/>
              <a:gd name="connsiteY2" fmla="*/ 3457575 h 6858000"/>
              <a:gd name="connsiteX3" fmla="*/ 4534309 w 7924800"/>
              <a:gd name="connsiteY3" fmla="*/ 6858000 h 6858000"/>
              <a:gd name="connsiteX4" fmla="*/ 0 w 7924800"/>
              <a:gd name="connsiteY4" fmla="*/ 6858000 h 6858000"/>
              <a:gd name="connsiteX5" fmla="*/ 0 w 7924800"/>
              <a:gd name="connsiteY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924800" h="6858000">
                <a:moveTo>
                  <a:pt x="0" y="0"/>
                </a:moveTo>
                <a:lnTo>
                  <a:pt x="4510701" y="0"/>
                </a:lnTo>
                <a:lnTo>
                  <a:pt x="7924800" y="3457575"/>
                </a:lnTo>
                <a:cubicBezTo>
                  <a:pt x="6490460" y="4991100"/>
                  <a:pt x="5346514" y="6040438"/>
                  <a:pt x="4534309" y="6858000"/>
                </a:cubicBez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0B3E2BDC-790D-4A9E-9558-CA4C10A1FB05}"/>
              </a:ext>
            </a:extLst>
          </p:cNvPr>
          <p:cNvSpPr>
            <a:spLocks noGrp="1"/>
          </p:cNvSpPr>
          <p:nvPr userDrawn="1">
            <p:ph type="pic" idx="11" hasCustomPrompt="1"/>
          </p:nvPr>
        </p:nvSpPr>
        <p:spPr>
          <a:xfrm>
            <a:off x="6587381" y="3577044"/>
            <a:ext cx="3100540" cy="3100540"/>
          </a:xfrm>
          <a:prstGeom prst="diamond">
            <a:avLst/>
          </a:pr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2B6F2E21-3216-4F90-A6E2-E51A550D522D}"/>
              </a:ext>
            </a:extLst>
          </p:cNvPr>
          <p:cNvSpPr>
            <a:spLocks noGrp="1"/>
          </p:cNvSpPr>
          <p:nvPr userDrawn="1">
            <p:ph type="pic" idx="12" hasCustomPrompt="1"/>
          </p:nvPr>
        </p:nvSpPr>
        <p:spPr>
          <a:xfrm>
            <a:off x="6587381" y="204021"/>
            <a:ext cx="3100540" cy="3100540"/>
          </a:xfrm>
          <a:prstGeom prst="diamond">
            <a:avLst/>
          </a:pr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9228B4EE-0DCA-498B-BE6D-C126351A4694}"/>
              </a:ext>
            </a:extLst>
          </p:cNvPr>
          <p:cNvSpPr>
            <a:spLocks noGrp="1"/>
          </p:cNvSpPr>
          <p:nvPr userDrawn="1">
            <p:ph type="pic" idx="13" hasCustomPrompt="1"/>
          </p:nvPr>
        </p:nvSpPr>
        <p:spPr>
          <a:xfrm>
            <a:off x="8315973" y="1890532"/>
            <a:ext cx="3100541" cy="3100540"/>
          </a:xfrm>
          <a:prstGeom prst="diamond">
            <a:avLst/>
          </a:pr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5337830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17591082"/>
      </p:ext>
    </p:extLst>
  </p:cSld>
  <p:clrMapOvr>
    <a:masterClrMapping/>
  </p:clrMapOvr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그림 개체 틀 6">
            <a:extLst>
              <a:ext uri="{FF2B5EF4-FFF2-40B4-BE49-F238E27FC236}">
                <a16:creationId xmlns:a16="http://schemas.microsoft.com/office/drawing/2014/main" id="{A57F89BA-4424-4190-B93E-48930D457F23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4804231" y="1031577"/>
            <a:ext cx="6521207" cy="5391435"/>
          </a:xfrm>
          <a:custGeom>
            <a:avLst/>
            <a:gdLst>
              <a:gd name="connsiteX0" fmla="*/ 1923143 w 5498207"/>
              <a:gd name="connsiteY0" fmla="*/ 0 h 4545665"/>
              <a:gd name="connsiteX1" fmla="*/ 3371680 w 5498207"/>
              <a:gd name="connsiteY1" fmla="*/ 1448537 h 4545665"/>
              <a:gd name="connsiteX2" fmla="*/ 3393443 w 5498207"/>
              <a:gd name="connsiteY2" fmla="*/ 1454481 h 4545665"/>
              <a:gd name="connsiteX3" fmla="*/ 3442007 w 5498207"/>
              <a:gd name="connsiteY3" fmla="*/ 1444874 h 4545665"/>
              <a:gd name="connsiteX4" fmla="*/ 3468347 w 5498207"/>
              <a:gd name="connsiteY4" fmla="*/ 1420720 h 4545665"/>
              <a:gd name="connsiteX5" fmla="*/ 3474932 w 5498207"/>
              <a:gd name="connsiteY5" fmla="*/ 1376805 h 4545665"/>
              <a:gd name="connsiteX6" fmla="*/ 3474932 w 5498207"/>
              <a:gd name="connsiteY6" fmla="*/ 1348259 h 4545665"/>
              <a:gd name="connsiteX7" fmla="*/ 3516637 w 5498207"/>
              <a:gd name="connsiteY7" fmla="*/ 1332889 h 4545665"/>
              <a:gd name="connsiteX8" fmla="*/ 3549562 w 5498207"/>
              <a:gd name="connsiteY8" fmla="*/ 1365826 h 4545665"/>
              <a:gd name="connsiteX9" fmla="*/ 3569317 w 5498207"/>
              <a:gd name="connsiteY9" fmla="*/ 1383392 h 4545665"/>
              <a:gd name="connsiteX10" fmla="*/ 3591267 w 5498207"/>
              <a:gd name="connsiteY10" fmla="*/ 1368021 h 4545665"/>
              <a:gd name="connsiteX11" fmla="*/ 3608827 w 5498207"/>
              <a:gd name="connsiteY11" fmla="*/ 1310931 h 4545665"/>
              <a:gd name="connsiteX12" fmla="*/ 3621997 w 5498207"/>
              <a:gd name="connsiteY12" fmla="*/ 1293365 h 4545665"/>
              <a:gd name="connsiteX13" fmla="*/ 3643947 w 5498207"/>
              <a:gd name="connsiteY13" fmla="*/ 1295560 h 4545665"/>
              <a:gd name="connsiteX14" fmla="*/ 3668092 w 5498207"/>
              <a:gd name="connsiteY14" fmla="*/ 1317518 h 4545665"/>
              <a:gd name="connsiteX15" fmla="*/ 3703212 w 5498207"/>
              <a:gd name="connsiteY15" fmla="*/ 1348259 h 4545665"/>
              <a:gd name="connsiteX16" fmla="*/ 3758087 w 5498207"/>
              <a:gd name="connsiteY16" fmla="*/ 1315323 h 4545665"/>
              <a:gd name="connsiteX17" fmla="*/ 3793207 w 5498207"/>
              <a:gd name="connsiteY17" fmla="*/ 1256036 h 4545665"/>
              <a:gd name="connsiteX18" fmla="*/ 3819547 w 5498207"/>
              <a:gd name="connsiteY18" fmla="*/ 1247253 h 4545665"/>
              <a:gd name="connsiteX19" fmla="*/ 3843692 w 5498207"/>
              <a:gd name="connsiteY19" fmla="*/ 1321910 h 4545665"/>
              <a:gd name="connsiteX20" fmla="*/ 3839302 w 5498207"/>
              <a:gd name="connsiteY20" fmla="*/ 1328497 h 4545665"/>
              <a:gd name="connsiteX21" fmla="*/ 3883202 w 5498207"/>
              <a:gd name="connsiteY21" fmla="*/ 1341672 h 4545665"/>
              <a:gd name="connsiteX22" fmla="*/ 3920517 w 5498207"/>
              <a:gd name="connsiteY22" fmla="*/ 1324106 h 4545665"/>
              <a:gd name="connsiteX23" fmla="*/ 3927102 w 5498207"/>
              <a:gd name="connsiteY23" fmla="*/ 1317518 h 4545665"/>
              <a:gd name="connsiteX24" fmla="*/ 3999536 w 5498207"/>
              <a:gd name="connsiteY24" fmla="*/ 1313127 h 4545665"/>
              <a:gd name="connsiteX25" fmla="*/ 4041242 w 5498207"/>
              <a:gd name="connsiteY25" fmla="*/ 1308735 h 4545665"/>
              <a:gd name="connsiteX26" fmla="*/ 4065386 w 5498207"/>
              <a:gd name="connsiteY26" fmla="*/ 1251645 h 4545665"/>
              <a:gd name="connsiteX27" fmla="*/ 4102702 w 5498207"/>
              <a:gd name="connsiteY27" fmla="*/ 1135268 h 4545665"/>
              <a:gd name="connsiteX28" fmla="*/ 4135626 w 5498207"/>
              <a:gd name="connsiteY28" fmla="*/ 1084765 h 4545665"/>
              <a:gd name="connsiteX29" fmla="*/ 4192696 w 5498207"/>
              <a:gd name="connsiteY29" fmla="*/ 1071590 h 4545665"/>
              <a:gd name="connsiteX30" fmla="*/ 4170746 w 5498207"/>
              <a:gd name="connsiteY30" fmla="*/ 1146247 h 4545665"/>
              <a:gd name="connsiteX31" fmla="*/ 4148796 w 5498207"/>
              <a:gd name="connsiteY31" fmla="*/ 1234078 h 4545665"/>
              <a:gd name="connsiteX32" fmla="*/ 4124652 w 5498207"/>
              <a:gd name="connsiteY32" fmla="*/ 1319714 h 4545665"/>
              <a:gd name="connsiteX33" fmla="*/ 4179526 w 5498207"/>
              <a:gd name="connsiteY33" fmla="*/ 1383392 h 4545665"/>
              <a:gd name="connsiteX34" fmla="*/ 4192696 w 5498207"/>
              <a:gd name="connsiteY34" fmla="*/ 1374609 h 4545665"/>
              <a:gd name="connsiteX35" fmla="*/ 4199282 w 5498207"/>
              <a:gd name="connsiteY35" fmla="*/ 1359238 h 4545665"/>
              <a:gd name="connsiteX36" fmla="*/ 4243181 w 5498207"/>
              <a:gd name="connsiteY36" fmla="*/ 1341672 h 4545665"/>
              <a:gd name="connsiteX37" fmla="*/ 4267326 w 5498207"/>
              <a:gd name="connsiteY37" fmla="*/ 1376805 h 4545665"/>
              <a:gd name="connsiteX38" fmla="*/ 4267326 w 5498207"/>
              <a:gd name="connsiteY38" fmla="*/ 1394371 h 4545665"/>
              <a:gd name="connsiteX39" fmla="*/ 4333176 w 5498207"/>
              <a:gd name="connsiteY39" fmla="*/ 1480007 h 4545665"/>
              <a:gd name="connsiteX40" fmla="*/ 4363906 w 5498207"/>
              <a:gd name="connsiteY40" fmla="*/ 1477811 h 4545665"/>
              <a:gd name="connsiteX41" fmla="*/ 4456096 w 5498207"/>
              <a:gd name="connsiteY41" fmla="*/ 1455853 h 4545665"/>
              <a:gd name="connsiteX42" fmla="*/ 4475851 w 5498207"/>
              <a:gd name="connsiteY42" fmla="*/ 1464636 h 4545665"/>
              <a:gd name="connsiteX43" fmla="*/ 4499996 w 5498207"/>
              <a:gd name="connsiteY43" fmla="*/ 1495377 h 4545665"/>
              <a:gd name="connsiteX44" fmla="*/ 4526336 w 5498207"/>
              <a:gd name="connsiteY44" fmla="*/ 1499769 h 4545665"/>
              <a:gd name="connsiteX45" fmla="*/ 4535116 w 5498207"/>
              <a:gd name="connsiteY45" fmla="*/ 1490985 h 4545665"/>
              <a:gd name="connsiteX46" fmla="*/ 4554871 w 5498207"/>
              <a:gd name="connsiteY46" fmla="*/ 1490985 h 4545665"/>
              <a:gd name="connsiteX47" fmla="*/ 4550481 w 5498207"/>
              <a:gd name="connsiteY47" fmla="*/ 1510748 h 4545665"/>
              <a:gd name="connsiteX48" fmla="*/ 4504386 w 5498207"/>
              <a:gd name="connsiteY48" fmla="*/ 1565642 h 4545665"/>
              <a:gd name="connsiteX49" fmla="*/ 4510971 w 5498207"/>
              <a:gd name="connsiteY49" fmla="*/ 1585404 h 4545665"/>
              <a:gd name="connsiteX50" fmla="*/ 4543896 w 5498207"/>
              <a:gd name="connsiteY50" fmla="*/ 1581013 h 4545665"/>
              <a:gd name="connsiteX51" fmla="*/ 4579016 w 5498207"/>
              <a:gd name="connsiteY51" fmla="*/ 1585404 h 4545665"/>
              <a:gd name="connsiteX52" fmla="*/ 4592186 w 5498207"/>
              <a:gd name="connsiteY52" fmla="*/ 1635907 h 4545665"/>
              <a:gd name="connsiteX53" fmla="*/ 4576821 w 5498207"/>
              <a:gd name="connsiteY53" fmla="*/ 1642495 h 4545665"/>
              <a:gd name="connsiteX54" fmla="*/ 4583406 w 5498207"/>
              <a:gd name="connsiteY54" fmla="*/ 1677627 h 4545665"/>
              <a:gd name="connsiteX55" fmla="*/ 4658036 w 5498207"/>
              <a:gd name="connsiteY55" fmla="*/ 1769850 h 4545665"/>
              <a:gd name="connsiteX56" fmla="*/ 4723886 w 5498207"/>
              <a:gd name="connsiteY56" fmla="*/ 1785221 h 4545665"/>
              <a:gd name="connsiteX57" fmla="*/ 4772176 w 5498207"/>
              <a:gd name="connsiteY57" fmla="*/ 1804983 h 4545665"/>
              <a:gd name="connsiteX58" fmla="*/ 4763396 w 5498207"/>
              <a:gd name="connsiteY58" fmla="*/ 1835724 h 4545665"/>
              <a:gd name="connsiteX59" fmla="*/ 4723886 w 5498207"/>
              <a:gd name="connsiteY59" fmla="*/ 1914772 h 4545665"/>
              <a:gd name="connsiteX60" fmla="*/ 4765591 w 5498207"/>
              <a:gd name="connsiteY60" fmla="*/ 2026757 h 4545665"/>
              <a:gd name="connsiteX61" fmla="*/ 4785346 w 5498207"/>
              <a:gd name="connsiteY61" fmla="*/ 2031149 h 4545665"/>
              <a:gd name="connsiteX62" fmla="*/ 4840221 w 5498207"/>
              <a:gd name="connsiteY62" fmla="*/ 2026757 h 4545665"/>
              <a:gd name="connsiteX63" fmla="*/ 4873146 w 5498207"/>
              <a:gd name="connsiteY63" fmla="*/ 2088239 h 4545665"/>
              <a:gd name="connsiteX64" fmla="*/ 4835831 w 5498207"/>
              <a:gd name="connsiteY64" fmla="*/ 2156309 h 4545665"/>
              <a:gd name="connsiteX65" fmla="*/ 4816076 w 5498207"/>
              <a:gd name="connsiteY65" fmla="*/ 2158505 h 4545665"/>
              <a:gd name="connsiteX66" fmla="*/ 4798516 w 5498207"/>
              <a:gd name="connsiteY66" fmla="*/ 2167288 h 4545665"/>
              <a:gd name="connsiteX67" fmla="*/ 4780956 w 5498207"/>
              <a:gd name="connsiteY67" fmla="*/ 2193637 h 4545665"/>
              <a:gd name="connsiteX68" fmla="*/ 4787541 w 5498207"/>
              <a:gd name="connsiteY68" fmla="*/ 2224378 h 4545665"/>
              <a:gd name="connsiteX69" fmla="*/ 4833636 w 5498207"/>
              <a:gd name="connsiteY69" fmla="*/ 2323189 h 4545665"/>
              <a:gd name="connsiteX70" fmla="*/ 4855586 w 5498207"/>
              <a:gd name="connsiteY70" fmla="*/ 2331972 h 4545665"/>
              <a:gd name="connsiteX71" fmla="*/ 4873146 w 5498207"/>
              <a:gd name="connsiteY71" fmla="*/ 2345146 h 4545665"/>
              <a:gd name="connsiteX72" fmla="*/ 4807296 w 5498207"/>
              <a:gd name="connsiteY72" fmla="*/ 2384671 h 4545665"/>
              <a:gd name="connsiteX73" fmla="*/ 4776566 w 5498207"/>
              <a:gd name="connsiteY73" fmla="*/ 2424195 h 4545665"/>
              <a:gd name="connsiteX74" fmla="*/ 4776566 w 5498207"/>
              <a:gd name="connsiteY74" fmla="*/ 2428586 h 4545665"/>
              <a:gd name="connsiteX75" fmla="*/ 4816076 w 5498207"/>
              <a:gd name="connsiteY75" fmla="*/ 2472502 h 4545665"/>
              <a:gd name="connsiteX76" fmla="*/ 4864366 w 5498207"/>
              <a:gd name="connsiteY76" fmla="*/ 2516418 h 4545665"/>
              <a:gd name="connsiteX77" fmla="*/ 4864366 w 5498207"/>
              <a:gd name="connsiteY77" fmla="*/ 2538376 h 4545665"/>
              <a:gd name="connsiteX78" fmla="*/ 4846806 w 5498207"/>
              <a:gd name="connsiteY78" fmla="*/ 2542767 h 4545665"/>
              <a:gd name="connsiteX79" fmla="*/ 4778761 w 5498207"/>
              <a:gd name="connsiteY79" fmla="*/ 2560334 h 4545665"/>
              <a:gd name="connsiteX80" fmla="*/ 4767786 w 5498207"/>
              <a:gd name="connsiteY80" fmla="*/ 2571312 h 4545665"/>
              <a:gd name="connsiteX81" fmla="*/ 4726081 w 5498207"/>
              <a:gd name="connsiteY81" fmla="*/ 2637186 h 4545665"/>
              <a:gd name="connsiteX82" fmla="*/ 4706326 w 5498207"/>
              <a:gd name="connsiteY82" fmla="*/ 2663535 h 4545665"/>
              <a:gd name="connsiteX83" fmla="*/ 4699741 w 5498207"/>
              <a:gd name="connsiteY83" fmla="*/ 2700864 h 4545665"/>
              <a:gd name="connsiteX84" fmla="*/ 4748031 w 5498207"/>
              <a:gd name="connsiteY84" fmla="*/ 2744780 h 4545665"/>
              <a:gd name="connsiteX85" fmla="*/ 4813881 w 5498207"/>
              <a:gd name="connsiteY85" fmla="*/ 2766737 h 4545665"/>
              <a:gd name="connsiteX86" fmla="*/ 4875341 w 5498207"/>
              <a:gd name="connsiteY86" fmla="*/ 2757954 h 4545665"/>
              <a:gd name="connsiteX87" fmla="*/ 4903876 w 5498207"/>
              <a:gd name="connsiteY87" fmla="*/ 2740388 h 4545665"/>
              <a:gd name="connsiteX88" fmla="*/ 4952166 w 5498207"/>
              <a:gd name="connsiteY88" fmla="*/ 2689885 h 4545665"/>
              <a:gd name="connsiteX89" fmla="*/ 5033380 w 5498207"/>
              <a:gd name="connsiteY89" fmla="*/ 2604249 h 4545665"/>
              <a:gd name="connsiteX90" fmla="*/ 5138740 w 5498207"/>
              <a:gd name="connsiteY90" fmla="*/ 2562529 h 4545665"/>
              <a:gd name="connsiteX91" fmla="*/ 5224346 w 5498207"/>
              <a:gd name="connsiteY91" fmla="*/ 2514222 h 4545665"/>
              <a:gd name="connsiteX92" fmla="*/ 5230930 w 5498207"/>
              <a:gd name="connsiteY92" fmla="*/ 2507635 h 4545665"/>
              <a:gd name="connsiteX93" fmla="*/ 5318730 w 5498207"/>
              <a:gd name="connsiteY93" fmla="*/ 2470306 h 4545665"/>
              <a:gd name="connsiteX94" fmla="*/ 5428480 w 5498207"/>
              <a:gd name="connsiteY94" fmla="*/ 2448348 h 4545665"/>
              <a:gd name="connsiteX95" fmla="*/ 5489940 w 5498207"/>
              <a:gd name="connsiteY95" fmla="*/ 2479089 h 4545665"/>
              <a:gd name="connsiteX96" fmla="*/ 5496525 w 5498207"/>
              <a:gd name="connsiteY96" fmla="*/ 2490068 h 4545665"/>
              <a:gd name="connsiteX97" fmla="*/ 5485550 w 5498207"/>
              <a:gd name="connsiteY97" fmla="*/ 2566921 h 4545665"/>
              <a:gd name="connsiteX98" fmla="*/ 5435065 w 5498207"/>
              <a:gd name="connsiteY98" fmla="*/ 2613032 h 4545665"/>
              <a:gd name="connsiteX99" fmla="*/ 5388970 w 5498207"/>
              <a:gd name="connsiteY99" fmla="*/ 2617424 h 4545665"/>
              <a:gd name="connsiteX100" fmla="*/ 5329705 w 5498207"/>
              <a:gd name="connsiteY100" fmla="*/ 2615228 h 4545665"/>
              <a:gd name="connsiteX101" fmla="*/ 5316535 w 5498207"/>
              <a:gd name="connsiteY101" fmla="*/ 2624011 h 4545665"/>
              <a:gd name="connsiteX102" fmla="*/ 5263856 w 5498207"/>
              <a:gd name="connsiteY102" fmla="*/ 2650361 h 4545665"/>
              <a:gd name="connsiteX103" fmla="*/ 5215566 w 5498207"/>
              <a:gd name="connsiteY103" fmla="*/ 2670123 h 4545665"/>
              <a:gd name="connsiteX104" fmla="*/ 5105816 w 5498207"/>
              <a:gd name="connsiteY104" fmla="*/ 2700864 h 4545665"/>
              <a:gd name="connsiteX105" fmla="*/ 5000456 w 5498207"/>
              <a:gd name="connsiteY105" fmla="*/ 2744780 h 4545665"/>
              <a:gd name="connsiteX106" fmla="*/ 4934606 w 5498207"/>
              <a:gd name="connsiteY106" fmla="*/ 2795283 h 4545665"/>
              <a:gd name="connsiteX107" fmla="*/ 4903876 w 5498207"/>
              <a:gd name="connsiteY107" fmla="*/ 2815045 h 4545665"/>
              <a:gd name="connsiteX108" fmla="*/ 4778761 w 5498207"/>
              <a:gd name="connsiteY108" fmla="*/ 2887506 h 4545665"/>
              <a:gd name="connsiteX109" fmla="*/ 4710716 w 5498207"/>
              <a:gd name="connsiteY109" fmla="*/ 2911659 h 4545665"/>
              <a:gd name="connsiteX110" fmla="*/ 4684376 w 5498207"/>
              <a:gd name="connsiteY110" fmla="*/ 2902876 h 4545665"/>
              <a:gd name="connsiteX111" fmla="*/ 4660231 w 5498207"/>
              <a:gd name="connsiteY111" fmla="*/ 2900680 h 4545665"/>
              <a:gd name="connsiteX112" fmla="*/ 4644866 w 5498207"/>
              <a:gd name="connsiteY112" fmla="*/ 2922638 h 4545665"/>
              <a:gd name="connsiteX113" fmla="*/ 4658036 w 5498207"/>
              <a:gd name="connsiteY113" fmla="*/ 2940205 h 4545665"/>
              <a:gd name="connsiteX114" fmla="*/ 4675596 w 5498207"/>
              <a:gd name="connsiteY114" fmla="*/ 2946792 h 4545665"/>
              <a:gd name="connsiteX115" fmla="*/ 4706326 w 5498207"/>
              <a:gd name="connsiteY115" fmla="*/ 2968750 h 4545665"/>
              <a:gd name="connsiteX116" fmla="*/ 4745836 w 5498207"/>
              <a:gd name="connsiteY116" fmla="*/ 3008274 h 4545665"/>
              <a:gd name="connsiteX117" fmla="*/ 4914850 w 5498207"/>
              <a:gd name="connsiteY117" fmla="*/ 3069756 h 4545665"/>
              <a:gd name="connsiteX118" fmla="*/ 4952166 w 5498207"/>
              <a:gd name="connsiteY118" fmla="*/ 3082931 h 4545665"/>
              <a:gd name="connsiteX119" fmla="*/ 5002650 w 5498207"/>
              <a:gd name="connsiteY119" fmla="*/ 3076343 h 4545665"/>
              <a:gd name="connsiteX120" fmla="*/ 5031186 w 5498207"/>
              <a:gd name="connsiteY120" fmla="*/ 3071952 h 4545665"/>
              <a:gd name="connsiteX121" fmla="*/ 5061916 w 5498207"/>
              <a:gd name="connsiteY121" fmla="*/ 3080735 h 4545665"/>
              <a:gd name="connsiteX122" fmla="*/ 5075086 w 5498207"/>
              <a:gd name="connsiteY122" fmla="*/ 3096105 h 4545665"/>
              <a:gd name="connsiteX123" fmla="*/ 5018016 w 5498207"/>
              <a:gd name="connsiteY123" fmla="*/ 3212482 h 4545665"/>
              <a:gd name="connsiteX124" fmla="*/ 4956556 w 5498207"/>
              <a:gd name="connsiteY124" fmla="*/ 3212482 h 4545665"/>
              <a:gd name="connsiteX125" fmla="*/ 4906071 w 5498207"/>
              <a:gd name="connsiteY125" fmla="*/ 3177349 h 4545665"/>
              <a:gd name="connsiteX126" fmla="*/ 4851196 w 5498207"/>
              <a:gd name="connsiteY126" fmla="*/ 3166370 h 4545665"/>
              <a:gd name="connsiteX127" fmla="*/ 4794126 w 5498207"/>
              <a:gd name="connsiteY127" fmla="*/ 3137825 h 4545665"/>
              <a:gd name="connsiteX128" fmla="*/ 4761201 w 5498207"/>
              <a:gd name="connsiteY128" fmla="*/ 3085126 h 4545665"/>
              <a:gd name="connsiteX129" fmla="*/ 4708521 w 5498207"/>
              <a:gd name="connsiteY129" fmla="*/ 3060973 h 4545665"/>
              <a:gd name="connsiteX130" fmla="*/ 4693156 w 5498207"/>
              <a:gd name="connsiteY130" fmla="*/ 3058777 h 4545665"/>
              <a:gd name="connsiteX131" fmla="*/ 4620721 w 5498207"/>
              <a:gd name="connsiteY131" fmla="*/ 3065364 h 4545665"/>
              <a:gd name="connsiteX132" fmla="*/ 4565846 w 5498207"/>
              <a:gd name="connsiteY132" fmla="*/ 3065364 h 4545665"/>
              <a:gd name="connsiteX133" fmla="*/ 4524141 w 5498207"/>
              <a:gd name="connsiteY133" fmla="*/ 3039015 h 4545665"/>
              <a:gd name="connsiteX134" fmla="*/ 4502191 w 5498207"/>
              <a:gd name="connsiteY134" fmla="*/ 3034623 h 4545665"/>
              <a:gd name="connsiteX135" fmla="*/ 4486826 w 5498207"/>
              <a:gd name="connsiteY135" fmla="*/ 3023644 h 4545665"/>
              <a:gd name="connsiteX136" fmla="*/ 4447316 w 5498207"/>
              <a:gd name="connsiteY136" fmla="*/ 3017057 h 4545665"/>
              <a:gd name="connsiteX137" fmla="*/ 4407806 w 5498207"/>
              <a:gd name="connsiteY137" fmla="*/ 3076343 h 4545665"/>
              <a:gd name="connsiteX138" fmla="*/ 4372686 w 5498207"/>
              <a:gd name="connsiteY138" fmla="*/ 3087322 h 4545665"/>
              <a:gd name="connsiteX139" fmla="*/ 4366101 w 5498207"/>
              <a:gd name="connsiteY139" fmla="*/ 3085126 h 4545665"/>
              <a:gd name="connsiteX140" fmla="*/ 4335371 w 5498207"/>
              <a:gd name="connsiteY140" fmla="*/ 3065364 h 4545665"/>
              <a:gd name="connsiteX141" fmla="*/ 4302446 w 5498207"/>
              <a:gd name="connsiteY141" fmla="*/ 3085126 h 4545665"/>
              <a:gd name="connsiteX142" fmla="*/ 4273911 w 5498207"/>
              <a:gd name="connsiteY142" fmla="*/ 3113672 h 4545665"/>
              <a:gd name="connsiteX143" fmla="*/ 4210256 w 5498207"/>
              <a:gd name="connsiteY143" fmla="*/ 3140021 h 4545665"/>
              <a:gd name="connsiteX144" fmla="*/ 4194892 w 5498207"/>
              <a:gd name="connsiteY144" fmla="*/ 3137825 h 4545665"/>
              <a:gd name="connsiteX145" fmla="*/ 4089532 w 5498207"/>
              <a:gd name="connsiteY145" fmla="*/ 3201503 h 4545665"/>
              <a:gd name="connsiteX146" fmla="*/ 4023682 w 5498207"/>
              <a:gd name="connsiteY146" fmla="*/ 3247615 h 4545665"/>
              <a:gd name="connsiteX147" fmla="*/ 3938077 w 5498207"/>
              <a:gd name="connsiteY147" fmla="*/ 3289335 h 4545665"/>
              <a:gd name="connsiteX148" fmla="*/ 3924907 w 5498207"/>
              <a:gd name="connsiteY148" fmla="*/ 3302509 h 4545665"/>
              <a:gd name="connsiteX149" fmla="*/ 3907347 w 5498207"/>
              <a:gd name="connsiteY149" fmla="*/ 3357404 h 4545665"/>
              <a:gd name="connsiteX150" fmla="*/ 3900762 w 5498207"/>
              <a:gd name="connsiteY150" fmla="*/ 3368383 h 4545665"/>
              <a:gd name="connsiteX151" fmla="*/ 3821742 w 5498207"/>
              <a:gd name="connsiteY151" fmla="*/ 3447431 h 4545665"/>
              <a:gd name="connsiteX152" fmla="*/ 3810767 w 5498207"/>
              <a:gd name="connsiteY152" fmla="*/ 3456214 h 4545665"/>
              <a:gd name="connsiteX153" fmla="*/ 3703212 w 5498207"/>
              <a:gd name="connsiteY153" fmla="*/ 3506717 h 4545665"/>
              <a:gd name="connsiteX154" fmla="*/ 3604437 w 5498207"/>
              <a:gd name="connsiteY154" fmla="*/ 3581374 h 4545665"/>
              <a:gd name="connsiteX155" fmla="*/ 3560537 w 5498207"/>
              <a:gd name="connsiteY155" fmla="*/ 3625290 h 4545665"/>
              <a:gd name="connsiteX156" fmla="*/ 3560537 w 5498207"/>
              <a:gd name="connsiteY156" fmla="*/ 3640660 h 4545665"/>
              <a:gd name="connsiteX157" fmla="*/ 3564927 w 5498207"/>
              <a:gd name="connsiteY157" fmla="*/ 3647248 h 4545665"/>
              <a:gd name="connsiteX158" fmla="*/ 3545172 w 5498207"/>
              <a:gd name="connsiteY158" fmla="*/ 3717513 h 4545665"/>
              <a:gd name="connsiteX159" fmla="*/ 3494687 w 5498207"/>
              <a:gd name="connsiteY159" fmla="*/ 3748254 h 4545665"/>
              <a:gd name="connsiteX160" fmla="*/ 3529807 w 5498207"/>
              <a:gd name="connsiteY160" fmla="*/ 3757037 h 4545665"/>
              <a:gd name="connsiteX161" fmla="*/ 3562732 w 5498207"/>
              <a:gd name="connsiteY161" fmla="*/ 3754841 h 4545665"/>
              <a:gd name="connsiteX162" fmla="*/ 3573707 w 5498207"/>
              <a:gd name="connsiteY162" fmla="*/ 3761429 h 4545665"/>
              <a:gd name="connsiteX163" fmla="*/ 3617607 w 5498207"/>
              <a:gd name="connsiteY163" fmla="*/ 3785582 h 4545665"/>
              <a:gd name="connsiteX164" fmla="*/ 3698822 w 5498207"/>
              <a:gd name="connsiteY164" fmla="*/ 3851456 h 4545665"/>
              <a:gd name="connsiteX165" fmla="*/ 3711992 w 5498207"/>
              <a:gd name="connsiteY165" fmla="*/ 3912938 h 4545665"/>
              <a:gd name="connsiteX166" fmla="*/ 3670287 w 5498207"/>
              <a:gd name="connsiteY166" fmla="*/ 3978811 h 4545665"/>
              <a:gd name="connsiteX167" fmla="*/ 3668092 w 5498207"/>
              <a:gd name="connsiteY167" fmla="*/ 3994182 h 4545665"/>
              <a:gd name="connsiteX168" fmla="*/ 3679067 w 5498207"/>
              <a:gd name="connsiteY168" fmla="*/ 4068839 h 4545665"/>
              <a:gd name="connsiteX169" fmla="*/ 3624192 w 5498207"/>
              <a:gd name="connsiteY169" fmla="*/ 4169845 h 4545665"/>
              <a:gd name="connsiteX170" fmla="*/ 3571512 w 5498207"/>
              <a:gd name="connsiteY170" fmla="*/ 4193999 h 4545665"/>
              <a:gd name="connsiteX171" fmla="*/ 3463957 w 5498207"/>
              <a:gd name="connsiteY171" fmla="*/ 4178628 h 4545665"/>
              <a:gd name="connsiteX172" fmla="*/ 3389327 w 5498207"/>
              <a:gd name="connsiteY172" fmla="*/ 4055664 h 4545665"/>
              <a:gd name="connsiteX173" fmla="*/ 3389327 w 5498207"/>
              <a:gd name="connsiteY173" fmla="*/ 4038098 h 4545665"/>
              <a:gd name="connsiteX174" fmla="*/ 3378352 w 5498207"/>
              <a:gd name="connsiteY174" fmla="*/ 4005161 h 4545665"/>
              <a:gd name="connsiteX175" fmla="*/ 3349817 w 5498207"/>
              <a:gd name="connsiteY175" fmla="*/ 4000769 h 4545665"/>
              <a:gd name="connsiteX176" fmla="*/ 3242262 w 5498207"/>
              <a:gd name="connsiteY176" fmla="*/ 3991986 h 4545665"/>
              <a:gd name="connsiteX177" fmla="*/ 3224702 w 5498207"/>
              <a:gd name="connsiteY177" fmla="*/ 3996378 h 4545665"/>
              <a:gd name="connsiteX178" fmla="*/ 3237872 w 5498207"/>
              <a:gd name="connsiteY178" fmla="*/ 4009552 h 4545665"/>
              <a:gd name="connsiteX179" fmla="*/ 3248848 w 5498207"/>
              <a:gd name="connsiteY179" fmla="*/ 4027119 h 4545665"/>
              <a:gd name="connsiteX180" fmla="*/ 3308112 w 5498207"/>
              <a:gd name="connsiteY180" fmla="*/ 4018336 h 4545665"/>
              <a:gd name="connsiteX181" fmla="*/ 3319087 w 5498207"/>
              <a:gd name="connsiteY181" fmla="*/ 4031510 h 4545665"/>
              <a:gd name="connsiteX182" fmla="*/ 3310307 w 5498207"/>
              <a:gd name="connsiteY182" fmla="*/ 4046881 h 4545665"/>
              <a:gd name="connsiteX183" fmla="*/ 3237872 w 5498207"/>
              <a:gd name="connsiteY183" fmla="*/ 4046881 h 4545665"/>
              <a:gd name="connsiteX184" fmla="*/ 3213728 w 5498207"/>
              <a:gd name="connsiteY184" fmla="*/ 4060056 h 4545665"/>
              <a:gd name="connsiteX185" fmla="*/ 3253238 w 5498207"/>
              <a:gd name="connsiteY185" fmla="*/ 4141300 h 4545665"/>
              <a:gd name="connsiteX186" fmla="*/ 3325672 w 5498207"/>
              <a:gd name="connsiteY186" fmla="*/ 4187411 h 4545665"/>
              <a:gd name="connsiteX187" fmla="*/ 3347622 w 5498207"/>
              <a:gd name="connsiteY187" fmla="*/ 4189607 h 4545665"/>
              <a:gd name="connsiteX188" fmla="*/ 3362987 w 5498207"/>
              <a:gd name="connsiteY188" fmla="*/ 4196194 h 4545665"/>
              <a:gd name="connsiteX189" fmla="*/ 3380547 w 5498207"/>
              <a:gd name="connsiteY189" fmla="*/ 4204977 h 4545665"/>
              <a:gd name="connsiteX190" fmla="*/ 3358597 w 5498207"/>
              <a:gd name="connsiteY190" fmla="*/ 4220348 h 4545665"/>
              <a:gd name="connsiteX191" fmla="*/ 3343232 w 5498207"/>
              <a:gd name="connsiteY191" fmla="*/ 4213761 h 4545665"/>
              <a:gd name="connsiteX192" fmla="*/ 3231288 w 5498207"/>
              <a:gd name="connsiteY192" fmla="*/ 4154474 h 4545665"/>
              <a:gd name="connsiteX193" fmla="*/ 3215922 w 5498207"/>
              <a:gd name="connsiteY193" fmla="*/ 4147887 h 4545665"/>
              <a:gd name="connsiteX194" fmla="*/ 3169828 w 5498207"/>
              <a:gd name="connsiteY194" fmla="*/ 4176432 h 4545665"/>
              <a:gd name="connsiteX195" fmla="*/ 3169828 w 5498207"/>
              <a:gd name="connsiteY195" fmla="*/ 4207173 h 4545665"/>
              <a:gd name="connsiteX196" fmla="*/ 3169828 w 5498207"/>
              <a:gd name="connsiteY196" fmla="*/ 4240110 h 4545665"/>
              <a:gd name="connsiteX197" fmla="*/ 3112758 w 5498207"/>
              <a:gd name="connsiteY197" fmla="*/ 4240110 h 4545665"/>
              <a:gd name="connsiteX198" fmla="*/ 3068858 w 5498207"/>
              <a:gd name="connsiteY198" fmla="*/ 4284026 h 4545665"/>
              <a:gd name="connsiteX199" fmla="*/ 3031543 w 5498207"/>
              <a:gd name="connsiteY199" fmla="*/ 4319158 h 4545665"/>
              <a:gd name="connsiteX200" fmla="*/ 2994228 w 5498207"/>
              <a:gd name="connsiteY200" fmla="*/ 4321354 h 4545665"/>
              <a:gd name="connsiteX201" fmla="*/ 2930573 w 5498207"/>
              <a:gd name="connsiteY201" fmla="*/ 4334529 h 4545665"/>
              <a:gd name="connsiteX202" fmla="*/ 2923988 w 5498207"/>
              <a:gd name="connsiteY202" fmla="*/ 4345508 h 4545665"/>
              <a:gd name="connsiteX203" fmla="*/ 2915208 w 5498207"/>
              <a:gd name="connsiteY203" fmla="*/ 4417969 h 4545665"/>
              <a:gd name="connsiteX204" fmla="*/ 2902038 w 5498207"/>
              <a:gd name="connsiteY204" fmla="*/ 4439927 h 4545665"/>
              <a:gd name="connsiteX205" fmla="*/ 2891063 w 5498207"/>
              <a:gd name="connsiteY205" fmla="*/ 4435535 h 4545665"/>
              <a:gd name="connsiteX206" fmla="*/ 2888868 w 5498207"/>
              <a:gd name="connsiteY206" fmla="*/ 4382836 h 4545665"/>
              <a:gd name="connsiteX207" fmla="*/ 2873503 w 5498207"/>
              <a:gd name="connsiteY207" fmla="*/ 4363074 h 4545665"/>
              <a:gd name="connsiteX208" fmla="*/ 2842773 w 5498207"/>
              <a:gd name="connsiteY208" fmla="*/ 4376249 h 4545665"/>
              <a:gd name="connsiteX209" fmla="*/ 2823018 w 5498207"/>
              <a:gd name="connsiteY209" fmla="*/ 4396011 h 4545665"/>
              <a:gd name="connsiteX210" fmla="*/ 2820823 w 5498207"/>
              <a:gd name="connsiteY210" fmla="*/ 4356487 h 4545665"/>
              <a:gd name="connsiteX211" fmla="*/ 2812043 w 5498207"/>
              <a:gd name="connsiteY211" fmla="*/ 4336725 h 4545665"/>
              <a:gd name="connsiteX212" fmla="*/ 2792288 w 5498207"/>
              <a:gd name="connsiteY212" fmla="*/ 4343312 h 4545665"/>
              <a:gd name="connsiteX213" fmla="*/ 2783508 w 5498207"/>
              <a:gd name="connsiteY213" fmla="*/ 4398207 h 4545665"/>
              <a:gd name="connsiteX214" fmla="*/ 2765948 w 5498207"/>
              <a:gd name="connsiteY214" fmla="*/ 4510192 h 4545665"/>
              <a:gd name="connsiteX215" fmla="*/ 2765948 w 5498207"/>
              <a:gd name="connsiteY215" fmla="*/ 4529954 h 4545665"/>
              <a:gd name="connsiteX216" fmla="*/ 2757168 w 5498207"/>
              <a:gd name="connsiteY216" fmla="*/ 4545324 h 4545665"/>
              <a:gd name="connsiteX217" fmla="*/ 2741803 w 5498207"/>
              <a:gd name="connsiteY217" fmla="*/ 4532150 h 4545665"/>
              <a:gd name="connsiteX218" fmla="*/ 2739608 w 5498207"/>
              <a:gd name="connsiteY218" fmla="*/ 4516779 h 4545665"/>
              <a:gd name="connsiteX219" fmla="*/ 2750583 w 5498207"/>
              <a:gd name="connsiteY219" fmla="*/ 4475059 h 4545665"/>
              <a:gd name="connsiteX220" fmla="*/ 2754973 w 5498207"/>
              <a:gd name="connsiteY220" fmla="*/ 4437731 h 4545665"/>
              <a:gd name="connsiteX221" fmla="*/ 2757168 w 5498207"/>
              <a:gd name="connsiteY221" fmla="*/ 4413577 h 4545665"/>
              <a:gd name="connsiteX222" fmla="*/ 2759363 w 5498207"/>
              <a:gd name="connsiteY222" fmla="*/ 4360878 h 4545665"/>
              <a:gd name="connsiteX223" fmla="*/ 2737413 w 5498207"/>
              <a:gd name="connsiteY223" fmla="*/ 4301592 h 4545665"/>
              <a:gd name="connsiteX224" fmla="*/ 2713268 w 5498207"/>
              <a:gd name="connsiteY224" fmla="*/ 4341116 h 4545665"/>
              <a:gd name="connsiteX225" fmla="*/ 2695708 w 5498207"/>
              <a:gd name="connsiteY225" fmla="*/ 4439927 h 4545665"/>
              <a:gd name="connsiteX226" fmla="*/ 2678148 w 5498207"/>
              <a:gd name="connsiteY226" fmla="*/ 4497017 h 4545665"/>
              <a:gd name="connsiteX227" fmla="*/ 2658393 w 5498207"/>
              <a:gd name="connsiteY227" fmla="*/ 4501409 h 4545665"/>
              <a:gd name="connsiteX228" fmla="*/ 2654003 w 5498207"/>
              <a:gd name="connsiteY228" fmla="*/ 4488234 h 4545665"/>
              <a:gd name="connsiteX229" fmla="*/ 2678148 w 5498207"/>
              <a:gd name="connsiteY229" fmla="*/ 4389424 h 4545665"/>
              <a:gd name="connsiteX230" fmla="*/ 2686928 w 5498207"/>
              <a:gd name="connsiteY230" fmla="*/ 4356487 h 4545665"/>
              <a:gd name="connsiteX231" fmla="*/ 2673758 w 5498207"/>
              <a:gd name="connsiteY231" fmla="*/ 4301592 h 4545665"/>
              <a:gd name="connsiteX232" fmla="*/ 2671563 w 5498207"/>
              <a:gd name="connsiteY232" fmla="*/ 4242306 h 4545665"/>
              <a:gd name="connsiteX233" fmla="*/ 2671563 w 5498207"/>
              <a:gd name="connsiteY233" fmla="*/ 4196194 h 4545665"/>
              <a:gd name="connsiteX234" fmla="*/ 2645223 w 5498207"/>
              <a:gd name="connsiteY234" fmla="*/ 4141300 h 4545665"/>
              <a:gd name="connsiteX235" fmla="*/ 2616688 w 5498207"/>
              <a:gd name="connsiteY235" fmla="*/ 4132516 h 4545665"/>
              <a:gd name="connsiteX236" fmla="*/ 2583763 w 5498207"/>
              <a:gd name="connsiteY236" fmla="*/ 4121538 h 4545665"/>
              <a:gd name="connsiteX237" fmla="*/ 2533278 w 5498207"/>
              <a:gd name="connsiteY237" fmla="*/ 4108363 h 4545665"/>
              <a:gd name="connsiteX238" fmla="*/ 2441088 w 5498207"/>
              <a:gd name="connsiteY238" fmla="*/ 4125929 h 4545665"/>
              <a:gd name="connsiteX239" fmla="*/ 2401578 w 5498207"/>
              <a:gd name="connsiteY239" fmla="*/ 4114950 h 4545665"/>
              <a:gd name="connsiteX240" fmla="*/ 2300609 w 5498207"/>
              <a:gd name="connsiteY240" fmla="*/ 4018336 h 4545665"/>
              <a:gd name="connsiteX241" fmla="*/ 2234759 w 5498207"/>
              <a:gd name="connsiteY241" fmla="*/ 3904155 h 4545665"/>
              <a:gd name="connsiteX242" fmla="*/ 2190859 w 5498207"/>
              <a:gd name="connsiteY242" fmla="*/ 3822911 h 4545665"/>
              <a:gd name="connsiteX243" fmla="*/ 2118424 w 5498207"/>
              <a:gd name="connsiteY243" fmla="*/ 3761429 h 4545665"/>
              <a:gd name="connsiteX244" fmla="*/ 2083304 w 5498207"/>
              <a:gd name="connsiteY244" fmla="*/ 3772408 h 4545665"/>
              <a:gd name="connsiteX245" fmla="*/ 2063549 w 5498207"/>
              <a:gd name="connsiteY245" fmla="*/ 3789974 h 4545665"/>
              <a:gd name="connsiteX246" fmla="*/ 2021844 w 5498207"/>
              <a:gd name="connsiteY246" fmla="*/ 3781191 h 4545665"/>
              <a:gd name="connsiteX247" fmla="*/ 2008717 w 5498207"/>
              <a:gd name="connsiteY247" fmla="*/ 3760713 h 4545665"/>
              <a:gd name="connsiteX248" fmla="*/ 1923143 w 5498207"/>
              <a:gd name="connsiteY248" fmla="*/ 3846286 h 4545665"/>
              <a:gd name="connsiteX249" fmla="*/ 1859631 w 5498207"/>
              <a:gd name="connsiteY249" fmla="*/ 3782774 h 4545665"/>
              <a:gd name="connsiteX250" fmla="*/ 1853652 w 5498207"/>
              <a:gd name="connsiteY250" fmla="*/ 3782563 h 4545665"/>
              <a:gd name="connsiteX251" fmla="*/ 1835269 w 5498207"/>
              <a:gd name="connsiteY251" fmla="*/ 3796561 h 4545665"/>
              <a:gd name="connsiteX252" fmla="*/ 1791369 w 5498207"/>
              <a:gd name="connsiteY252" fmla="*/ 3849260 h 4545665"/>
              <a:gd name="connsiteX253" fmla="*/ 1760639 w 5498207"/>
              <a:gd name="connsiteY253" fmla="*/ 3869022 h 4545665"/>
              <a:gd name="connsiteX254" fmla="*/ 1738689 w 5498207"/>
              <a:gd name="connsiteY254" fmla="*/ 3904155 h 4545665"/>
              <a:gd name="connsiteX255" fmla="*/ 1732104 w 5498207"/>
              <a:gd name="connsiteY255" fmla="*/ 3945875 h 4545665"/>
              <a:gd name="connsiteX256" fmla="*/ 1740884 w 5498207"/>
              <a:gd name="connsiteY256" fmla="*/ 3967833 h 4545665"/>
              <a:gd name="connsiteX257" fmla="*/ 1756249 w 5498207"/>
              <a:gd name="connsiteY257" fmla="*/ 4024923 h 4545665"/>
              <a:gd name="connsiteX258" fmla="*/ 1723324 w 5498207"/>
              <a:gd name="connsiteY258" fmla="*/ 3987595 h 4545665"/>
              <a:gd name="connsiteX259" fmla="*/ 1701374 w 5498207"/>
              <a:gd name="connsiteY259" fmla="*/ 3965637 h 4545665"/>
              <a:gd name="connsiteX260" fmla="*/ 1688204 w 5498207"/>
              <a:gd name="connsiteY260" fmla="*/ 3963441 h 4545665"/>
              <a:gd name="connsiteX261" fmla="*/ 1644304 w 5498207"/>
              <a:gd name="connsiteY261" fmla="*/ 3923917 h 4545665"/>
              <a:gd name="connsiteX262" fmla="*/ 1593819 w 5498207"/>
              <a:gd name="connsiteY262" fmla="*/ 3906350 h 4545665"/>
              <a:gd name="connsiteX263" fmla="*/ 1571869 w 5498207"/>
              <a:gd name="connsiteY263" fmla="*/ 3888784 h 4545665"/>
              <a:gd name="connsiteX264" fmla="*/ 1484069 w 5498207"/>
              <a:gd name="connsiteY264" fmla="*/ 3811932 h 4545665"/>
              <a:gd name="connsiteX265" fmla="*/ 1468705 w 5498207"/>
              <a:gd name="connsiteY265" fmla="*/ 3811932 h 4545665"/>
              <a:gd name="connsiteX266" fmla="*/ 1468705 w 5498207"/>
              <a:gd name="connsiteY266" fmla="*/ 3822911 h 4545665"/>
              <a:gd name="connsiteX267" fmla="*/ 1549919 w 5498207"/>
              <a:gd name="connsiteY267" fmla="*/ 3928308 h 4545665"/>
              <a:gd name="connsiteX268" fmla="*/ 1563089 w 5498207"/>
              <a:gd name="connsiteY268" fmla="*/ 3952462 h 4545665"/>
              <a:gd name="connsiteX269" fmla="*/ 1536749 w 5498207"/>
              <a:gd name="connsiteY269" fmla="*/ 3983203 h 4545665"/>
              <a:gd name="connsiteX270" fmla="*/ 1512604 w 5498207"/>
              <a:gd name="connsiteY270" fmla="*/ 3967833 h 4545665"/>
              <a:gd name="connsiteX271" fmla="*/ 1495044 w 5498207"/>
              <a:gd name="connsiteY271" fmla="*/ 3952462 h 4545665"/>
              <a:gd name="connsiteX272" fmla="*/ 1481874 w 5498207"/>
              <a:gd name="connsiteY272" fmla="*/ 3932700 h 4545665"/>
              <a:gd name="connsiteX273" fmla="*/ 1448950 w 5498207"/>
              <a:gd name="connsiteY273" fmla="*/ 3866826 h 4545665"/>
              <a:gd name="connsiteX274" fmla="*/ 1427000 w 5498207"/>
              <a:gd name="connsiteY274" fmla="*/ 3818519 h 4545665"/>
              <a:gd name="connsiteX275" fmla="*/ 1394075 w 5498207"/>
              <a:gd name="connsiteY275" fmla="*/ 3739471 h 4545665"/>
              <a:gd name="connsiteX276" fmla="*/ 1361150 w 5498207"/>
              <a:gd name="connsiteY276" fmla="*/ 3634073 h 4545665"/>
              <a:gd name="connsiteX277" fmla="*/ 1334810 w 5498207"/>
              <a:gd name="connsiteY277" fmla="*/ 3605528 h 4545665"/>
              <a:gd name="connsiteX278" fmla="*/ 1317250 w 5498207"/>
              <a:gd name="connsiteY278" fmla="*/ 3587961 h 4545665"/>
              <a:gd name="connsiteX279" fmla="*/ 1295300 w 5498207"/>
              <a:gd name="connsiteY279" fmla="*/ 3552829 h 4545665"/>
              <a:gd name="connsiteX280" fmla="*/ 1273350 w 5498207"/>
              <a:gd name="connsiteY280" fmla="*/ 3671401 h 4545665"/>
              <a:gd name="connsiteX281" fmla="*/ 1293105 w 5498207"/>
              <a:gd name="connsiteY281" fmla="*/ 3704338 h 4545665"/>
              <a:gd name="connsiteX282" fmla="*/ 1308470 w 5498207"/>
              <a:gd name="connsiteY282" fmla="*/ 3759233 h 4545665"/>
              <a:gd name="connsiteX283" fmla="*/ 1308470 w 5498207"/>
              <a:gd name="connsiteY283" fmla="*/ 3800953 h 4545665"/>
              <a:gd name="connsiteX284" fmla="*/ 1262375 w 5498207"/>
              <a:gd name="connsiteY284" fmla="*/ 3759233 h 4545665"/>
              <a:gd name="connsiteX285" fmla="*/ 1233840 w 5498207"/>
              <a:gd name="connsiteY285" fmla="*/ 3721904 h 4545665"/>
              <a:gd name="connsiteX286" fmla="*/ 1216280 w 5498207"/>
              <a:gd name="connsiteY286" fmla="*/ 3699947 h 4545665"/>
              <a:gd name="connsiteX287" fmla="*/ 1194330 w 5498207"/>
              <a:gd name="connsiteY287" fmla="*/ 3649443 h 4545665"/>
              <a:gd name="connsiteX288" fmla="*/ 1178965 w 5498207"/>
              <a:gd name="connsiteY288" fmla="*/ 3596745 h 4545665"/>
              <a:gd name="connsiteX289" fmla="*/ 1157015 w 5498207"/>
              <a:gd name="connsiteY289" fmla="*/ 3570395 h 4545665"/>
              <a:gd name="connsiteX290" fmla="*/ 1135065 w 5498207"/>
              <a:gd name="connsiteY290" fmla="*/ 3519892 h 4545665"/>
              <a:gd name="connsiteX291" fmla="*/ 1167990 w 5498207"/>
              <a:gd name="connsiteY291" fmla="*/ 3515501 h 4545665"/>
              <a:gd name="connsiteX292" fmla="*/ 1185550 w 5498207"/>
              <a:gd name="connsiteY292" fmla="*/ 3478172 h 4545665"/>
              <a:gd name="connsiteX293" fmla="*/ 1196525 w 5498207"/>
              <a:gd name="connsiteY293" fmla="*/ 3451823 h 4545665"/>
              <a:gd name="connsiteX294" fmla="*/ 1211890 w 5498207"/>
              <a:gd name="connsiteY294" fmla="*/ 3443040 h 4545665"/>
              <a:gd name="connsiteX295" fmla="*/ 1196525 w 5498207"/>
              <a:gd name="connsiteY295" fmla="*/ 3436452 h 4545665"/>
              <a:gd name="connsiteX296" fmla="*/ 1185550 w 5498207"/>
              <a:gd name="connsiteY296" fmla="*/ 3414494 h 4545665"/>
              <a:gd name="connsiteX297" fmla="*/ 1200915 w 5498207"/>
              <a:gd name="connsiteY297" fmla="*/ 3394732 h 4545665"/>
              <a:gd name="connsiteX298" fmla="*/ 1238230 w 5498207"/>
              <a:gd name="connsiteY298" fmla="*/ 3355208 h 4545665"/>
              <a:gd name="connsiteX299" fmla="*/ 1242620 w 5498207"/>
              <a:gd name="connsiteY299" fmla="*/ 3333250 h 4545665"/>
              <a:gd name="connsiteX300" fmla="*/ 1167990 w 5498207"/>
              <a:gd name="connsiteY300" fmla="*/ 3383753 h 4545665"/>
              <a:gd name="connsiteX301" fmla="*/ 1159210 w 5498207"/>
              <a:gd name="connsiteY301" fmla="*/ 3392536 h 4545665"/>
              <a:gd name="connsiteX302" fmla="*/ 1143845 w 5498207"/>
              <a:gd name="connsiteY302" fmla="*/ 3392536 h 4545665"/>
              <a:gd name="connsiteX303" fmla="*/ 1143845 w 5498207"/>
              <a:gd name="connsiteY303" fmla="*/ 3379362 h 4545665"/>
              <a:gd name="connsiteX304" fmla="*/ 1187745 w 5498207"/>
              <a:gd name="connsiteY304" fmla="*/ 3337642 h 4545665"/>
              <a:gd name="connsiteX305" fmla="*/ 1203110 w 5498207"/>
              <a:gd name="connsiteY305" fmla="*/ 3282747 h 4545665"/>
              <a:gd name="connsiteX306" fmla="*/ 1174575 w 5498207"/>
              <a:gd name="connsiteY306" fmla="*/ 3245419 h 4545665"/>
              <a:gd name="connsiteX307" fmla="*/ 1141650 w 5498207"/>
              <a:gd name="connsiteY307" fmla="*/ 3227853 h 4545665"/>
              <a:gd name="connsiteX308" fmla="*/ 1110920 w 5498207"/>
              <a:gd name="connsiteY308" fmla="*/ 3151000 h 4545665"/>
              <a:gd name="connsiteX309" fmla="*/ 1108725 w 5498207"/>
              <a:gd name="connsiteY309" fmla="*/ 3074148 h 4545665"/>
              <a:gd name="connsiteX310" fmla="*/ 1067020 w 5498207"/>
              <a:gd name="connsiteY310" fmla="*/ 3025840 h 4545665"/>
              <a:gd name="connsiteX311" fmla="*/ 1025315 w 5498207"/>
              <a:gd name="connsiteY311" fmla="*/ 2990708 h 4545665"/>
              <a:gd name="connsiteX312" fmla="*/ 1018730 w 5498207"/>
              <a:gd name="connsiteY312" fmla="*/ 2977533 h 4545665"/>
              <a:gd name="connsiteX313" fmla="*/ 1022125 w 5498207"/>
              <a:gd name="connsiteY313" fmla="*/ 2945268 h 4545665"/>
              <a:gd name="connsiteX314" fmla="*/ 0 w 5498207"/>
              <a:gd name="connsiteY314" fmla="*/ 1923143 h 4545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</a:cxnLst>
            <a:rect l="l" t="t" r="r" b="b"/>
            <a:pathLst>
              <a:path w="5498207" h="4545665">
                <a:moveTo>
                  <a:pt x="1923143" y="0"/>
                </a:moveTo>
                <a:lnTo>
                  <a:pt x="3371680" y="1448537"/>
                </a:lnTo>
                <a:lnTo>
                  <a:pt x="3393443" y="1454481"/>
                </a:lnTo>
                <a:cubicBezTo>
                  <a:pt x="3409082" y="1455304"/>
                  <a:pt x="3425545" y="1450363"/>
                  <a:pt x="3442007" y="1444874"/>
                </a:cubicBezTo>
                <a:cubicBezTo>
                  <a:pt x="3455177" y="1440482"/>
                  <a:pt x="3468347" y="1431699"/>
                  <a:pt x="3468347" y="1420720"/>
                </a:cubicBezTo>
                <a:cubicBezTo>
                  <a:pt x="3468347" y="1405350"/>
                  <a:pt x="3488102" y="1394371"/>
                  <a:pt x="3474932" y="1376805"/>
                </a:cubicBezTo>
                <a:cubicBezTo>
                  <a:pt x="3466152" y="1365826"/>
                  <a:pt x="3463957" y="1354847"/>
                  <a:pt x="3474932" y="1348259"/>
                </a:cubicBezTo>
                <a:cubicBezTo>
                  <a:pt x="3488102" y="1337280"/>
                  <a:pt x="3503467" y="1326302"/>
                  <a:pt x="3516637" y="1332889"/>
                </a:cubicBezTo>
                <a:cubicBezTo>
                  <a:pt x="3529807" y="1339476"/>
                  <a:pt x="3551757" y="1341672"/>
                  <a:pt x="3549562" y="1365826"/>
                </a:cubicBezTo>
                <a:cubicBezTo>
                  <a:pt x="3547367" y="1376805"/>
                  <a:pt x="3556147" y="1383392"/>
                  <a:pt x="3569317" y="1383392"/>
                </a:cubicBezTo>
                <a:cubicBezTo>
                  <a:pt x="3580292" y="1385588"/>
                  <a:pt x="3589072" y="1379000"/>
                  <a:pt x="3591267" y="1368021"/>
                </a:cubicBezTo>
                <a:cubicBezTo>
                  <a:pt x="3597852" y="1350455"/>
                  <a:pt x="3606632" y="1330693"/>
                  <a:pt x="3608827" y="1310931"/>
                </a:cubicBezTo>
                <a:cubicBezTo>
                  <a:pt x="3611022" y="1297756"/>
                  <a:pt x="3617607" y="1299952"/>
                  <a:pt x="3621997" y="1293365"/>
                </a:cubicBezTo>
                <a:cubicBezTo>
                  <a:pt x="3632972" y="1282386"/>
                  <a:pt x="3637362" y="1295560"/>
                  <a:pt x="3643947" y="1295560"/>
                </a:cubicBezTo>
                <a:cubicBezTo>
                  <a:pt x="3657117" y="1297756"/>
                  <a:pt x="3665897" y="1308735"/>
                  <a:pt x="3668092" y="1317518"/>
                </a:cubicBezTo>
                <a:cubicBezTo>
                  <a:pt x="3672482" y="1337280"/>
                  <a:pt x="3690042" y="1339476"/>
                  <a:pt x="3703212" y="1348259"/>
                </a:cubicBezTo>
                <a:cubicBezTo>
                  <a:pt x="3720772" y="1335085"/>
                  <a:pt x="3747112" y="1339476"/>
                  <a:pt x="3758087" y="1315323"/>
                </a:cubicBezTo>
                <a:cubicBezTo>
                  <a:pt x="3769062" y="1295560"/>
                  <a:pt x="3782232" y="1275798"/>
                  <a:pt x="3793207" y="1256036"/>
                </a:cubicBezTo>
                <a:cubicBezTo>
                  <a:pt x="3799792" y="1242862"/>
                  <a:pt x="3810767" y="1240666"/>
                  <a:pt x="3819547" y="1247253"/>
                </a:cubicBezTo>
                <a:cubicBezTo>
                  <a:pt x="3841497" y="1262624"/>
                  <a:pt x="3850277" y="1288973"/>
                  <a:pt x="3843692" y="1321910"/>
                </a:cubicBezTo>
                <a:cubicBezTo>
                  <a:pt x="3843692" y="1324106"/>
                  <a:pt x="3839302" y="1326302"/>
                  <a:pt x="3839302" y="1328497"/>
                </a:cubicBezTo>
                <a:cubicBezTo>
                  <a:pt x="3839302" y="1332889"/>
                  <a:pt x="3876617" y="1343868"/>
                  <a:pt x="3883202" y="1341672"/>
                </a:cubicBezTo>
                <a:cubicBezTo>
                  <a:pt x="3898567" y="1339476"/>
                  <a:pt x="3911737" y="1337280"/>
                  <a:pt x="3920517" y="1324106"/>
                </a:cubicBezTo>
                <a:cubicBezTo>
                  <a:pt x="3922712" y="1321910"/>
                  <a:pt x="3924907" y="1319714"/>
                  <a:pt x="3927102" y="1317518"/>
                </a:cubicBezTo>
                <a:cubicBezTo>
                  <a:pt x="3955637" y="1291169"/>
                  <a:pt x="3966612" y="1288973"/>
                  <a:pt x="3999536" y="1313127"/>
                </a:cubicBezTo>
                <a:cubicBezTo>
                  <a:pt x="4019292" y="1326302"/>
                  <a:pt x="4023682" y="1326302"/>
                  <a:pt x="4041242" y="1308735"/>
                </a:cubicBezTo>
                <a:cubicBezTo>
                  <a:pt x="4056606" y="1293365"/>
                  <a:pt x="4058802" y="1271407"/>
                  <a:pt x="4065386" y="1251645"/>
                </a:cubicBezTo>
                <a:cubicBezTo>
                  <a:pt x="4078556" y="1214316"/>
                  <a:pt x="4087336" y="1174792"/>
                  <a:pt x="4102702" y="1135268"/>
                </a:cubicBezTo>
                <a:cubicBezTo>
                  <a:pt x="4109286" y="1117702"/>
                  <a:pt x="4120262" y="1097940"/>
                  <a:pt x="4135626" y="1084765"/>
                </a:cubicBezTo>
                <a:cubicBezTo>
                  <a:pt x="4148796" y="1069394"/>
                  <a:pt x="4166356" y="1062807"/>
                  <a:pt x="4192696" y="1071590"/>
                </a:cubicBezTo>
                <a:cubicBezTo>
                  <a:pt x="4168552" y="1093548"/>
                  <a:pt x="4190502" y="1124289"/>
                  <a:pt x="4170746" y="1146247"/>
                </a:cubicBezTo>
                <a:cubicBezTo>
                  <a:pt x="4172942" y="1179184"/>
                  <a:pt x="4155382" y="1205533"/>
                  <a:pt x="4148796" y="1234078"/>
                </a:cubicBezTo>
                <a:cubicBezTo>
                  <a:pt x="4144406" y="1262624"/>
                  <a:pt x="4135626" y="1293365"/>
                  <a:pt x="4124652" y="1319714"/>
                </a:cubicBezTo>
                <a:cubicBezTo>
                  <a:pt x="4104896" y="1363630"/>
                  <a:pt x="4144406" y="1389979"/>
                  <a:pt x="4179526" y="1383392"/>
                </a:cubicBezTo>
                <a:cubicBezTo>
                  <a:pt x="4186112" y="1383392"/>
                  <a:pt x="4190502" y="1379000"/>
                  <a:pt x="4192696" y="1374609"/>
                </a:cubicBezTo>
                <a:cubicBezTo>
                  <a:pt x="4197086" y="1370217"/>
                  <a:pt x="4197086" y="1363630"/>
                  <a:pt x="4199282" y="1359238"/>
                </a:cubicBezTo>
                <a:cubicBezTo>
                  <a:pt x="4212451" y="1346064"/>
                  <a:pt x="4227816" y="1337280"/>
                  <a:pt x="4243181" y="1341672"/>
                </a:cubicBezTo>
                <a:cubicBezTo>
                  <a:pt x="4260741" y="1346064"/>
                  <a:pt x="4262936" y="1363630"/>
                  <a:pt x="4267326" y="1376805"/>
                </a:cubicBezTo>
                <a:cubicBezTo>
                  <a:pt x="4269521" y="1383392"/>
                  <a:pt x="4267326" y="1389979"/>
                  <a:pt x="4267326" y="1394371"/>
                </a:cubicBezTo>
                <a:cubicBezTo>
                  <a:pt x="4269521" y="1438287"/>
                  <a:pt x="4293666" y="1471223"/>
                  <a:pt x="4333176" y="1480007"/>
                </a:cubicBezTo>
                <a:cubicBezTo>
                  <a:pt x="4341956" y="1482202"/>
                  <a:pt x="4352931" y="1482202"/>
                  <a:pt x="4363906" y="1477811"/>
                </a:cubicBezTo>
                <a:cubicBezTo>
                  <a:pt x="4392441" y="1464636"/>
                  <a:pt x="4425366" y="1469028"/>
                  <a:pt x="4456096" y="1455853"/>
                </a:cubicBezTo>
                <a:cubicBezTo>
                  <a:pt x="4460486" y="1453657"/>
                  <a:pt x="4471461" y="1460244"/>
                  <a:pt x="4475851" y="1464636"/>
                </a:cubicBezTo>
                <a:cubicBezTo>
                  <a:pt x="4484631" y="1473419"/>
                  <a:pt x="4493411" y="1482202"/>
                  <a:pt x="4499996" y="1495377"/>
                </a:cubicBezTo>
                <a:cubicBezTo>
                  <a:pt x="4504386" y="1508552"/>
                  <a:pt x="4513166" y="1508552"/>
                  <a:pt x="4526336" y="1499769"/>
                </a:cubicBezTo>
                <a:cubicBezTo>
                  <a:pt x="4528531" y="1497573"/>
                  <a:pt x="4530726" y="1493181"/>
                  <a:pt x="4535116" y="1490985"/>
                </a:cubicBezTo>
                <a:cubicBezTo>
                  <a:pt x="4541701" y="1488790"/>
                  <a:pt x="4550481" y="1486594"/>
                  <a:pt x="4554871" y="1490985"/>
                </a:cubicBezTo>
                <a:cubicBezTo>
                  <a:pt x="4561456" y="1499769"/>
                  <a:pt x="4554871" y="1504160"/>
                  <a:pt x="4550481" y="1510748"/>
                </a:cubicBezTo>
                <a:cubicBezTo>
                  <a:pt x="4535116" y="1528314"/>
                  <a:pt x="4510971" y="1539293"/>
                  <a:pt x="4504386" y="1565642"/>
                </a:cubicBezTo>
                <a:cubicBezTo>
                  <a:pt x="4502191" y="1574425"/>
                  <a:pt x="4504386" y="1585404"/>
                  <a:pt x="4510971" y="1585404"/>
                </a:cubicBezTo>
                <a:cubicBezTo>
                  <a:pt x="4521946" y="1585404"/>
                  <a:pt x="4532921" y="1587600"/>
                  <a:pt x="4543896" y="1581013"/>
                </a:cubicBezTo>
                <a:cubicBezTo>
                  <a:pt x="4552676" y="1574425"/>
                  <a:pt x="4570236" y="1572230"/>
                  <a:pt x="4579016" y="1585404"/>
                </a:cubicBezTo>
                <a:cubicBezTo>
                  <a:pt x="4587796" y="1600775"/>
                  <a:pt x="4598771" y="1616145"/>
                  <a:pt x="4592186" y="1635907"/>
                </a:cubicBezTo>
                <a:cubicBezTo>
                  <a:pt x="4589991" y="1638103"/>
                  <a:pt x="4579016" y="1638103"/>
                  <a:pt x="4576821" y="1642495"/>
                </a:cubicBezTo>
                <a:cubicBezTo>
                  <a:pt x="4574626" y="1653474"/>
                  <a:pt x="4572431" y="1666648"/>
                  <a:pt x="4583406" y="1677627"/>
                </a:cubicBezTo>
                <a:cubicBezTo>
                  <a:pt x="4611941" y="1703977"/>
                  <a:pt x="4633891" y="1736914"/>
                  <a:pt x="4658036" y="1769850"/>
                </a:cubicBezTo>
                <a:cubicBezTo>
                  <a:pt x="4673401" y="1789612"/>
                  <a:pt x="4697546" y="1794004"/>
                  <a:pt x="4723886" y="1785221"/>
                </a:cubicBezTo>
                <a:cubicBezTo>
                  <a:pt x="4756811" y="1774242"/>
                  <a:pt x="4756811" y="1776438"/>
                  <a:pt x="4772176" y="1804983"/>
                </a:cubicBezTo>
                <a:cubicBezTo>
                  <a:pt x="4778761" y="1818158"/>
                  <a:pt x="4783151" y="1824745"/>
                  <a:pt x="4763396" y="1835724"/>
                </a:cubicBezTo>
                <a:cubicBezTo>
                  <a:pt x="4734861" y="1851094"/>
                  <a:pt x="4723886" y="1879640"/>
                  <a:pt x="4723886" y="1914772"/>
                </a:cubicBezTo>
                <a:cubicBezTo>
                  <a:pt x="4723886" y="1958688"/>
                  <a:pt x="4739251" y="1993821"/>
                  <a:pt x="4765591" y="2026757"/>
                </a:cubicBezTo>
                <a:cubicBezTo>
                  <a:pt x="4769981" y="2033345"/>
                  <a:pt x="4774371" y="2037736"/>
                  <a:pt x="4785346" y="2031149"/>
                </a:cubicBezTo>
                <a:cubicBezTo>
                  <a:pt x="4802906" y="2020170"/>
                  <a:pt x="4822661" y="2024562"/>
                  <a:pt x="4840221" y="2026757"/>
                </a:cubicBezTo>
                <a:cubicBezTo>
                  <a:pt x="4864366" y="2028953"/>
                  <a:pt x="4884121" y="2064086"/>
                  <a:pt x="4873146" y="2088239"/>
                </a:cubicBezTo>
                <a:cubicBezTo>
                  <a:pt x="4862171" y="2112393"/>
                  <a:pt x="4853391" y="2136547"/>
                  <a:pt x="4835831" y="2156309"/>
                </a:cubicBezTo>
                <a:cubicBezTo>
                  <a:pt x="4829246" y="2162896"/>
                  <a:pt x="4824856" y="2167288"/>
                  <a:pt x="4816076" y="2158505"/>
                </a:cubicBezTo>
                <a:cubicBezTo>
                  <a:pt x="4809491" y="2151917"/>
                  <a:pt x="4800711" y="2160700"/>
                  <a:pt x="4798516" y="2167288"/>
                </a:cubicBezTo>
                <a:cubicBezTo>
                  <a:pt x="4794126" y="2176071"/>
                  <a:pt x="4785346" y="2184854"/>
                  <a:pt x="4780956" y="2193637"/>
                </a:cubicBezTo>
                <a:cubicBezTo>
                  <a:pt x="4778761" y="2202420"/>
                  <a:pt x="4785346" y="2213399"/>
                  <a:pt x="4787541" y="2224378"/>
                </a:cubicBezTo>
                <a:cubicBezTo>
                  <a:pt x="4794126" y="2261707"/>
                  <a:pt x="4800711" y="2299035"/>
                  <a:pt x="4833636" y="2323189"/>
                </a:cubicBezTo>
                <a:cubicBezTo>
                  <a:pt x="4840221" y="2329776"/>
                  <a:pt x="4846806" y="2334168"/>
                  <a:pt x="4855586" y="2331972"/>
                </a:cubicBezTo>
                <a:cubicBezTo>
                  <a:pt x="4864366" y="2331972"/>
                  <a:pt x="4866561" y="2340755"/>
                  <a:pt x="4873146" y="2345146"/>
                </a:cubicBezTo>
                <a:cubicBezTo>
                  <a:pt x="4857781" y="2369300"/>
                  <a:pt x="4833636" y="2378083"/>
                  <a:pt x="4807296" y="2384671"/>
                </a:cubicBezTo>
                <a:cubicBezTo>
                  <a:pt x="4785346" y="2391258"/>
                  <a:pt x="4778761" y="2402237"/>
                  <a:pt x="4776566" y="2424195"/>
                </a:cubicBezTo>
                <a:cubicBezTo>
                  <a:pt x="4776566" y="2426391"/>
                  <a:pt x="4776566" y="2426391"/>
                  <a:pt x="4776566" y="2428586"/>
                </a:cubicBezTo>
                <a:cubicBezTo>
                  <a:pt x="4776566" y="2465915"/>
                  <a:pt x="4776566" y="2468110"/>
                  <a:pt x="4816076" y="2472502"/>
                </a:cubicBezTo>
                <a:cubicBezTo>
                  <a:pt x="4842416" y="2476894"/>
                  <a:pt x="4857781" y="2492264"/>
                  <a:pt x="4864366" y="2516418"/>
                </a:cubicBezTo>
                <a:cubicBezTo>
                  <a:pt x="4866561" y="2523005"/>
                  <a:pt x="4866561" y="2531788"/>
                  <a:pt x="4864366" y="2538376"/>
                </a:cubicBezTo>
                <a:cubicBezTo>
                  <a:pt x="4862171" y="2547159"/>
                  <a:pt x="4851196" y="2540571"/>
                  <a:pt x="4846806" y="2542767"/>
                </a:cubicBezTo>
                <a:cubicBezTo>
                  <a:pt x="4824856" y="2553746"/>
                  <a:pt x="4802906" y="2562529"/>
                  <a:pt x="4778761" y="2560334"/>
                </a:cubicBezTo>
                <a:cubicBezTo>
                  <a:pt x="4772176" y="2560334"/>
                  <a:pt x="4772176" y="2566921"/>
                  <a:pt x="4767786" y="2571312"/>
                </a:cubicBezTo>
                <a:cubicBezTo>
                  <a:pt x="4750226" y="2591075"/>
                  <a:pt x="4743641" y="2617424"/>
                  <a:pt x="4726081" y="2637186"/>
                </a:cubicBezTo>
                <a:cubicBezTo>
                  <a:pt x="4719496" y="2645969"/>
                  <a:pt x="4712911" y="2659144"/>
                  <a:pt x="4706326" y="2663535"/>
                </a:cubicBezTo>
                <a:cubicBezTo>
                  <a:pt x="4684376" y="2674514"/>
                  <a:pt x="4695351" y="2692081"/>
                  <a:pt x="4699741" y="2700864"/>
                </a:cubicBezTo>
                <a:cubicBezTo>
                  <a:pt x="4708521" y="2720626"/>
                  <a:pt x="4723886" y="2738192"/>
                  <a:pt x="4748031" y="2744780"/>
                </a:cubicBezTo>
                <a:cubicBezTo>
                  <a:pt x="4769981" y="2751367"/>
                  <a:pt x="4791931" y="2760150"/>
                  <a:pt x="4813881" y="2766737"/>
                </a:cubicBezTo>
                <a:cubicBezTo>
                  <a:pt x="4835831" y="2773325"/>
                  <a:pt x="4855586" y="2777716"/>
                  <a:pt x="4875341" y="2757954"/>
                </a:cubicBezTo>
                <a:cubicBezTo>
                  <a:pt x="4884121" y="2751367"/>
                  <a:pt x="4892901" y="2742584"/>
                  <a:pt x="4903876" y="2740388"/>
                </a:cubicBezTo>
                <a:cubicBezTo>
                  <a:pt x="4928020" y="2729409"/>
                  <a:pt x="4938996" y="2709647"/>
                  <a:pt x="4952166" y="2689885"/>
                </a:cubicBezTo>
                <a:cubicBezTo>
                  <a:pt x="4971920" y="2654752"/>
                  <a:pt x="4996066" y="2621816"/>
                  <a:pt x="5033380" y="2604249"/>
                </a:cubicBezTo>
                <a:cubicBezTo>
                  <a:pt x="5068500" y="2591075"/>
                  <a:pt x="5103620" y="2573508"/>
                  <a:pt x="5138740" y="2562529"/>
                </a:cubicBezTo>
                <a:cubicBezTo>
                  <a:pt x="5189226" y="2544963"/>
                  <a:pt x="5198006" y="2540571"/>
                  <a:pt x="5224346" y="2514222"/>
                </a:cubicBezTo>
                <a:cubicBezTo>
                  <a:pt x="5226540" y="2512026"/>
                  <a:pt x="5228736" y="2507635"/>
                  <a:pt x="5230930" y="2507635"/>
                </a:cubicBezTo>
                <a:cubicBezTo>
                  <a:pt x="5268245" y="2514222"/>
                  <a:pt x="5290195" y="2481285"/>
                  <a:pt x="5318730" y="2470306"/>
                </a:cubicBezTo>
                <a:cubicBezTo>
                  <a:pt x="5356045" y="2454936"/>
                  <a:pt x="5391165" y="2443957"/>
                  <a:pt x="5428480" y="2448348"/>
                </a:cubicBezTo>
                <a:cubicBezTo>
                  <a:pt x="5452625" y="2450544"/>
                  <a:pt x="5472380" y="2461523"/>
                  <a:pt x="5489940" y="2479089"/>
                </a:cubicBezTo>
                <a:cubicBezTo>
                  <a:pt x="5492135" y="2481285"/>
                  <a:pt x="5496525" y="2485677"/>
                  <a:pt x="5496525" y="2490068"/>
                </a:cubicBezTo>
                <a:cubicBezTo>
                  <a:pt x="5500915" y="2516418"/>
                  <a:pt x="5496525" y="2542767"/>
                  <a:pt x="5485550" y="2566921"/>
                </a:cubicBezTo>
                <a:cubicBezTo>
                  <a:pt x="5476770" y="2588879"/>
                  <a:pt x="5459210" y="2602053"/>
                  <a:pt x="5435065" y="2613032"/>
                </a:cubicBezTo>
                <a:cubicBezTo>
                  <a:pt x="5419700" y="2621816"/>
                  <a:pt x="5408725" y="2626207"/>
                  <a:pt x="5388970" y="2617424"/>
                </a:cubicBezTo>
                <a:cubicBezTo>
                  <a:pt x="5371410" y="2608641"/>
                  <a:pt x="5349460" y="2613032"/>
                  <a:pt x="5329705" y="2615228"/>
                </a:cubicBezTo>
                <a:cubicBezTo>
                  <a:pt x="5323120" y="2615228"/>
                  <a:pt x="5318730" y="2619620"/>
                  <a:pt x="5316535" y="2624011"/>
                </a:cubicBezTo>
                <a:cubicBezTo>
                  <a:pt x="5301170" y="2639382"/>
                  <a:pt x="5285805" y="2648165"/>
                  <a:pt x="5263856" y="2650361"/>
                </a:cubicBezTo>
                <a:cubicBezTo>
                  <a:pt x="5246296" y="2650361"/>
                  <a:pt x="5233126" y="2663535"/>
                  <a:pt x="5215566" y="2670123"/>
                </a:cubicBezTo>
                <a:cubicBezTo>
                  <a:pt x="5191420" y="2683298"/>
                  <a:pt x="5129960" y="2698668"/>
                  <a:pt x="5105816" y="2700864"/>
                </a:cubicBezTo>
                <a:cubicBezTo>
                  <a:pt x="5066306" y="2705255"/>
                  <a:pt x="5035576" y="2727213"/>
                  <a:pt x="5000456" y="2744780"/>
                </a:cubicBezTo>
                <a:cubicBezTo>
                  <a:pt x="4976310" y="2757954"/>
                  <a:pt x="4958750" y="2782108"/>
                  <a:pt x="4934606" y="2795283"/>
                </a:cubicBezTo>
                <a:cubicBezTo>
                  <a:pt x="4923630" y="2801870"/>
                  <a:pt x="4912656" y="2810653"/>
                  <a:pt x="4903876" y="2815045"/>
                </a:cubicBezTo>
                <a:cubicBezTo>
                  <a:pt x="4857781" y="2834807"/>
                  <a:pt x="4818271" y="2861156"/>
                  <a:pt x="4778761" y="2887506"/>
                </a:cubicBezTo>
                <a:cubicBezTo>
                  <a:pt x="4765591" y="2898485"/>
                  <a:pt x="4723886" y="2911659"/>
                  <a:pt x="4710716" y="2911659"/>
                </a:cubicBezTo>
                <a:cubicBezTo>
                  <a:pt x="4699741" y="2913855"/>
                  <a:pt x="4690961" y="2911659"/>
                  <a:pt x="4684376" y="2902876"/>
                </a:cubicBezTo>
                <a:cubicBezTo>
                  <a:pt x="4675596" y="2891897"/>
                  <a:pt x="4669011" y="2898485"/>
                  <a:pt x="4660231" y="2900680"/>
                </a:cubicBezTo>
                <a:cubicBezTo>
                  <a:pt x="4644866" y="2905072"/>
                  <a:pt x="4644866" y="2911659"/>
                  <a:pt x="4644866" y="2922638"/>
                </a:cubicBezTo>
                <a:cubicBezTo>
                  <a:pt x="4644866" y="2931421"/>
                  <a:pt x="4644866" y="2940205"/>
                  <a:pt x="4658036" y="2940205"/>
                </a:cubicBezTo>
                <a:cubicBezTo>
                  <a:pt x="4664621" y="2940205"/>
                  <a:pt x="4669011" y="2948988"/>
                  <a:pt x="4675596" y="2946792"/>
                </a:cubicBezTo>
                <a:cubicBezTo>
                  <a:pt x="4693156" y="2946792"/>
                  <a:pt x="4697546" y="2962162"/>
                  <a:pt x="4706326" y="2968750"/>
                </a:cubicBezTo>
                <a:cubicBezTo>
                  <a:pt x="4701936" y="2999491"/>
                  <a:pt x="4728276" y="2999491"/>
                  <a:pt x="4745836" y="3008274"/>
                </a:cubicBezTo>
                <a:cubicBezTo>
                  <a:pt x="4800711" y="3036819"/>
                  <a:pt x="4857781" y="3052190"/>
                  <a:pt x="4914850" y="3069756"/>
                </a:cubicBezTo>
                <a:cubicBezTo>
                  <a:pt x="4925826" y="3074148"/>
                  <a:pt x="4938996" y="3078539"/>
                  <a:pt x="4952166" y="3082931"/>
                </a:cubicBezTo>
                <a:cubicBezTo>
                  <a:pt x="4969726" y="3089518"/>
                  <a:pt x="4989480" y="3093910"/>
                  <a:pt x="5002650" y="3076343"/>
                </a:cubicBezTo>
                <a:cubicBezTo>
                  <a:pt x="5011430" y="3067560"/>
                  <a:pt x="5022406" y="3069756"/>
                  <a:pt x="5031186" y="3071952"/>
                </a:cubicBezTo>
                <a:cubicBezTo>
                  <a:pt x="5042160" y="3071952"/>
                  <a:pt x="5050940" y="3082931"/>
                  <a:pt x="5061916" y="3080735"/>
                </a:cubicBezTo>
                <a:cubicBezTo>
                  <a:pt x="5066306" y="3080735"/>
                  <a:pt x="5075086" y="3089518"/>
                  <a:pt x="5075086" y="3096105"/>
                </a:cubicBezTo>
                <a:cubicBezTo>
                  <a:pt x="5081670" y="3131238"/>
                  <a:pt x="5064110" y="3188328"/>
                  <a:pt x="5018016" y="3212482"/>
                </a:cubicBezTo>
                <a:cubicBezTo>
                  <a:pt x="4993870" y="3225657"/>
                  <a:pt x="4978506" y="3230048"/>
                  <a:pt x="4956556" y="3212482"/>
                </a:cubicBezTo>
                <a:cubicBezTo>
                  <a:pt x="4941190" y="3199307"/>
                  <a:pt x="4921436" y="3190524"/>
                  <a:pt x="4906071" y="3177349"/>
                </a:cubicBezTo>
                <a:cubicBezTo>
                  <a:pt x="4890706" y="3166370"/>
                  <a:pt x="4875341" y="3148804"/>
                  <a:pt x="4851196" y="3166370"/>
                </a:cubicBezTo>
                <a:cubicBezTo>
                  <a:pt x="4835831" y="3175154"/>
                  <a:pt x="4807296" y="3155392"/>
                  <a:pt x="4794126" y="3137825"/>
                </a:cubicBezTo>
                <a:cubicBezTo>
                  <a:pt x="4783151" y="3120259"/>
                  <a:pt x="4778761" y="3098301"/>
                  <a:pt x="4761201" y="3085126"/>
                </a:cubicBezTo>
                <a:cubicBezTo>
                  <a:pt x="4745836" y="3069756"/>
                  <a:pt x="4732666" y="3056581"/>
                  <a:pt x="4708521" y="3060973"/>
                </a:cubicBezTo>
                <a:cubicBezTo>
                  <a:pt x="4704131" y="3063169"/>
                  <a:pt x="4695351" y="3063169"/>
                  <a:pt x="4693156" y="3058777"/>
                </a:cubicBezTo>
                <a:cubicBezTo>
                  <a:pt x="4664621" y="3032428"/>
                  <a:pt x="4642671" y="3054385"/>
                  <a:pt x="4620721" y="3065364"/>
                </a:cubicBezTo>
                <a:cubicBezTo>
                  <a:pt x="4600966" y="3078539"/>
                  <a:pt x="4583406" y="3080735"/>
                  <a:pt x="4565846" y="3065364"/>
                </a:cubicBezTo>
                <a:cubicBezTo>
                  <a:pt x="4552676" y="3056581"/>
                  <a:pt x="4532921" y="3054385"/>
                  <a:pt x="4524141" y="3039015"/>
                </a:cubicBezTo>
                <a:cubicBezTo>
                  <a:pt x="4517556" y="3032428"/>
                  <a:pt x="4510971" y="3034623"/>
                  <a:pt x="4502191" y="3034623"/>
                </a:cubicBezTo>
                <a:cubicBezTo>
                  <a:pt x="4493411" y="3036819"/>
                  <a:pt x="4491216" y="3032428"/>
                  <a:pt x="4486826" y="3023644"/>
                </a:cubicBezTo>
                <a:cubicBezTo>
                  <a:pt x="4478046" y="3003882"/>
                  <a:pt x="4462681" y="3006078"/>
                  <a:pt x="4447316" y="3017057"/>
                </a:cubicBezTo>
                <a:cubicBezTo>
                  <a:pt x="4427561" y="3032428"/>
                  <a:pt x="4418781" y="3054385"/>
                  <a:pt x="4407806" y="3076343"/>
                </a:cubicBezTo>
                <a:cubicBezTo>
                  <a:pt x="4396831" y="3100497"/>
                  <a:pt x="4394636" y="3100497"/>
                  <a:pt x="4372686" y="3087322"/>
                </a:cubicBezTo>
                <a:cubicBezTo>
                  <a:pt x="4370491" y="3087322"/>
                  <a:pt x="4366101" y="3087322"/>
                  <a:pt x="4366101" y="3085126"/>
                </a:cubicBezTo>
                <a:cubicBezTo>
                  <a:pt x="4359516" y="3071952"/>
                  <a:pt x="4344151" y="3065364"/>
                  <a:pt x="4335371" y="3065364"/>
                </a:cubicBezTo>
                <a:cubicBezTo>
                  <a:pt x="4324396" y="3063169"/>
                  <a:pt x="4311226" y="3076343"/>
                  <a:pt x="4302446" y="3085126"/>
                </a:cubicBezTo>
                <a:cubicBezTo>
                  <a:pt x="4291471" y="3093910"/>
                  <a:pt x="4278301" y="3102693"/>
                  <a:pt x="4273911" y="3113672"/>
                </a:cubicBezTo>
                <a:cubicBezTo>
                  <a:pt x="4262936" y="3148804"/>
                  <a:pt x="4236596" y="3142217"/>
                  <a:pt x="4210256" y="3140021"/>
                </a:cubicBezTo>
                <a:cubicBezTo>
                  <a:pt x="4205866" y="3140021"/>
                  <a:pt x="4203672" y="3131238"/>
                  <a:pt x="4194892" y="3137825"/>
                </a:cubicBezTo>
                <a:cubicBezTo>
                  <a:pt x="4161966" y="3164175"/>
                  <a:pt x="4135626" y="3197111"/>
                  <a:pt x="4089532" y="3201503"/>
                </a:cubicBezTo>
                <a:cubicBezTo>
                  <a:pt x="4071972" y="3223461"/>
                  <a:pt x="4043436" y="3225657"/>
                  <a:pt x="4023682" y="3247615"/>
                </a:cubicBezTo>
                <a:cubicBezTo>
                  <a:pt x="3990756" y="3282747"/>
                  <a:pt x="3990756" y="3282747"/>
                  <a:pt x="3938077" y="3289335"/>
                </a:cubicBezTo>
                <a:cubicBezTo>
                  <a:pt x="3927102" y="3291530"/>
                  <a:pt x="3924907" y="3293726"/>
                  <a:pt x="3924907" y="3302509"/>
                </a:cubicBezTo>
                <a:cubicBezTo>
                  <a:pt x="3927102" y="3322271"/>
                  <a:pt x="3916127" y="3339838"/>
                  <a:pt x="3907347" y="3357404"/>
                </a:cubicBezTo>
                <a:cubicBezTo>
                  <a:pt x="3905152" y="3361795"/>
                  <a:pt x="3907347" y="3366187"/>
                  <a:pt x="3900762" y="3368383"/>
                </a:cubicBezTo>
                <a:cubicBezTo>
                  <a:pt x="3861252" y="3381558"/>
                  <a:pt x="3841497" y="3416690"/>
                  <a:pt x="3821742" y="3447431"/>
                </a:cubicBezTo>
                <a:cubicBezTo>
                  <a:pt x="3817352" y="3451823"/>
                  <a:pt x="3817352" y="3458410"/>
                  <a:pt x="3810767" y="3456214"/>
                </a:cubicBezTo>
                <a:cubicBezTo>
                  <a:pt x="3766867" y="3454019"/>
                  <a:pt x="3736137" y="3484760"/>
                  <a:pt x="3703212" y="3506717"/>
                </a:cubicBezTo>
                <a:cubicBezTo>
                  <a:pt x="3670287" y="3530871"/>
                  <a:pt x="3639557" y="3559416"/>
                  <a:pt x="3604437" y="3581374"/>
                </a:cubicBezTo>
                <a:cubicBezTo>
                  <a:pt x="3586877" y="3592353"/>
                  <a:pt x="3573707" y="3609919"/>
                  <a:pt x="3560537" y="3625290"/>
                </a:cubicBezTo>
                <a:cubicBezTo>
                  <a:pt x="3553952" y="3629681"/>
                  <a:pt x="3556147" y="3636269"/>
                  <a:pt x="3560537" y="3640660"/>
                </a:cubicBezTo>
                <a:cubicBezTo>
                  <a:pt x="3562732" y="3642856"/>
                  <a:pt x="3564927" y="3645052"/>
                  <a:pt x="3564927" y="3647248"/>
                </a:cubicBezTo>
                <a:cubicBezTo>
                  <a:pt x="3575902" y="3688968"/>
                  <a:pt x="3575902" y="3688968"/>
                  <a:pt x="3545172" y="3717513"/>
                </a:cubicBezTo>
                <a:cubicBezTo>
                  <a:pt x="3532002" y="3730688"/>
                  <a:pt x="3523222" y="3754841"/>
                  <a:pt x="3494687" y="3748254"/>
                </a:cubicBezTo>
                <a:cubicBezTo>
                  <a:pt x="3507857" y="3759233"/>
                  <a:pt x="3521027" y="3750450"/>
                  <a:pt x="3529807" y="3757037"/>
                </a:cubicBezTo>
                <a:cubicBezTo>
                  <a:pt x="3542977" y="3761429"/>
                  <a:pt x="3551757" y="3770212"/>
                  <a:pt x="3562732" y="3754841"/>
                </a:cubicBezTo>
                <a:cubicBezTo>
                  <a:pt x="3564927" y="3754841"/>
                  <a:pt x="3571512" y="3757037"/>
                  <a:pt x="3573707" y="3761429"/>
                </a:cubicBezTo>
                <a:cubicBezTo>
                  <a:pt x="3586877" y="3772408"/>
                  <a:pt x="3602242" y="3778995"/>
                  <a:pt x="3617607" y="3785582"/>
                </a:cubicBezTo>
                <a:cubicBezTo>
                  <a:pt x="3652727" y="3796561"/>
                  <a:pt x="3674677" y="3825106"/>
                  <a:pt x="3698822" y="3851456"/>
                </a:cubicBezTo>
                <a:cubicBezTo>
                  <a:pt x="3714187" y="3866826"/>
                  <a:pt x="3720772" y="3888784"/>
                  <a:pt x="3711992" y="3912938"/>
                </a:cubicBezTo>
                <a:cubicBezTo>
                  <a:pt x="3703212" y="3937092"/>
                  <a:pt x="3694432" y="3963441"/>
                  <a:pt x="3670287" y="3978811"/>
                </a:cubicBezTo>
                <a:cubicBezTo>
                  <a:pt x="3665897" y="3983203"/>
                  <a:pt x="3665897" y="3987595"/>
                  <a:pt x="3668092" y="3994182"/>
                </a:cubicBezTo>
                <a:cubicBezTo>
                  <a:pt x="3670287" y="4020531"/>
                  <a:pt x="3681262" y="4044685"/>
                  <a:pt x="3679067" y="4068839"/>
                </a:cubicBezTo>
                <a:cubicBezTo>
                  <a:pt x="3679067" y="4110559"/>
                  <a:pt x="3659312" y="4143495"/>
                  <a:pt x="3624192" y="4169845"/>
                </a:cubicBezTo>
                <a:cubicBezTo>
                  <a:pt x="3606632" y="4180824"/>
                  <a:pt x="3593462" y="4196194"/>
                  <a:pt x="3571512" y="4193999"/>
                </a:cubicBezTo>
                <a:cubicBezTo>
                  <a:pt x="3536392" y="4191803"/>
                  <a:pt x="3499077" y="4202782"/>
                  <a:pt x="3463957" y="4178628"/>
                </a:cubicBezTo>
                <a:cubicBezTo>
                  <a:pt x="3420057" y="4147887"/>
                  <a:pt x="3387132" y="4112754"/>
                  <a:pt x="3389327" y="4055664"/>
                </a:cubicBezTo>
                <a:cubicBezTo>
                  <a:pt x="3389327" y="4051272"/>
                  <a:pt x="3391522" y="4044685"/>
                  <a:pt x="3389327" y="4038098"/>
                </a:cubicBezTo>
                <a:cubicBezTo>
                  <a:pt x="3387132" y="4027119"/>
                  <a:pt x="3384937" y="4013944"/>
                  <a:pt x="3378352" y="4005161"/>
                </a:cubicBezTo>
                <a:cubicBezTo>
                  <a:pt x="3373962" y="3998574"/>
                  <a:pt x="3358597" y="4000769"/>
                  <a:pt x="3349817" y="4000769"/>
                </a:cubicBezTo>
                <a:cubicBezTo>
                  <a:pt x="3312502" y="4005161"/>
                  <a:pt x="3279577" y="3985399"/>
                  <a:pt x="3242262" y="3991986"/>
                </a:cubicBezTo>
                <a:cubicBezTo>
                  <a:pt x="3235678" y="3994182"/>
                  <a:pt x="3229092" y="3989790"/>
                  <a:pt x="3224702" y="3996378"/>
                </a:cubicBezTo>
                <a:cubicBezTo>
                  <a:pt x="3222508" y="4007357"/>
                  <a:pt x="3242262" y="3994182"/>
                  <a:pt x="3237872" y="4009552"/>
                </a:cubicBezTo>
                <a:cubicBezTo>
                  <a:pt x="3231288" y="4027119"/>
                  <a:pt x="3237872" y="4033706"/>
                  <a:pt x="3248848" y="4027119"/>
                </a:cubicBezTo>
                <a:cubicBezTo>
                  <a:pt x="3268602" y="4016140"/>
                  <a:pt x="3288357" y="4020531"/>
                  <a:pt x="3308112" y="4018336"/>
                </a:cubicBezTo>
                <a:cubicBezTo>
                  <a:pt x="3316892" y="4018336"/>
                  <a:pt x="3321282" y="4020531"/>
                  <a:pt x="3319087" y="4031510"/>
                </a:cubicBezTo>
                <a:cubicBezTo>
                  <a:pt x="3319087" y="4038098"/>
                  <a:pt x="3321282" y="4044685"/>
                  <a:pt x="3310307" y="4046881"/>
                </a:cubicBezTo>
                <a:cubicBezTo>
                  <a:pt x="3286162" y="4049077"/>
                  <a:pt x="3262018" y="4064447"/>
                  <a:pt x="3237872" y="4046881"/>
                </a:cubicBezTo>
                <a:cubicBezTo>
                  <a:pt x="3231288" y="4042489"/>
                  <a:pt x="3215922" y="4053468"/>
                  <a:pt x="3213728" y="4060056"/>
                </a:cubicBezTo>
                <a:cubicBezTo>
                  <a:pt x="3207142" y="4092992"/>
                  <a:pt x="3220312" y="4125929"/>
                  <a:pt x="3253238" y="4141300"/>
                </a:cubicBezTo>
                <a:cubicBezTo>
                  <a:pt x="3279577" y="4152279"/>
                  <a:pt x="3305917" y="4165453"/>
                  <a:pt x="3325672" y="4187411"/>
                </a:cubicBezTo>
                <a:cubicBezTo>
                  <a:pt x="3332257" y="4193999"/>
                  <a:pt x="3338842" y="4198390"/>
                  <a:pt x="3347622" y="4189607"/>
                </a:cubicBezTo>
                <a:cubicBezTo>
                  <a:pt x="3354207" y="4180824"/>
                  <a:pt x="3356402" y="4196194"/>
                  <a:pt x="3362987" y="4196194"/>
                </a:cubicBezTo>
                <a:cubicBezTo>
                  <a:pt x="3369572" y="4193999"/>
                  <a:pt x="3384937" y="4191803"/>
                  <a:pt x="3380547" y="4204977"/>
                </a:cubicBezTo>
                <a:cubicBezTo>
                  <a:pt x="3378352" y="4213761"/>
                  <a:pt x="3371767" y="4222544"/>
                  <a:pt x="3358597" y="4220348"/>
                </a:cubicBezTo>
                <a:cubicBezTo>
                  <a:pt x="3352012" y="4220348"/>
                  <a:pt x="3347622" y="4215956"/>
                  <a:pt x="3343232" y="4213761"/>
                </a:cubicBezTo>
                <a:cubicBezTo>
                  <a:pt x="3303722" y="4200586"/>
                  <a:pt x="3270797" y="4174236"/>
                  <a:pt x="3231288" y="4154474"/>
                </a:cubicBezTo>
                <a:cubicBezTo>
                  <a:pt x="3226898" y="4152279"/>
                  <a:pt x="3222508" y="4150083"/>
                  <a:pt x="3215922" y="4147887"/>
                </a:cubicBezTo>
                <a:cubicBezTo>
                  <a:pt x="3191778" y="4136908"/>
                  <a:pt x="3172022" y="4150083"/>
                  <a:pt x="3169828" y="4176432"/>
                </a:cubicBezTo>
                <a:cubicBezTo>
                  <a:pt x="3169828" y="4185215"/>
                  <a:pt x="3169828" y="4196194"/>
                  <a:pt x="3169828" y="4207173"/>
                </a:cubicBezTo>
                <a:cubicBezTo>
                  <a:pt x="3169828" y="4215956"/>
                  <a:pt x="3169828" y="4226935"/>
                  <a:pt x="3169828" y="4240110"/>
                </a:cubicBezTo>
                <a:cubicBezTo>
                  <a:pt x="3150072" y="4240110"/>
                  <a:pt x="3128122" y="4233523"/>
                  <a:pt x="3112758" y="4240110"/>
                </a:cubicBezTo>
                <a:cubicBezTo>
                  <a:pt x="3095198" y="4248893"/>
                  <a:pt x="3084222" y="4268655"/>
                  <a:pt x="3068858" y="4284026"/>
                </a:cubicBezTo>
                <a:cubicBezTo>
                  <a:pt x="3055688" y="4295005"/>
                  <a:pt x="3044712" y="4308179"/>
                  <a:pt x="3031543" y="4319158"/>
                </a:cubicBezTo>
                <a:cubicBezTo>
                  <a:pt x="3016178" y="4334529"/>
                  <a:pt x="3016178" y="4334529"/>
                  <a:pt x="2994228" y="4321354"/>
                </a:cubicBezTo>
                <a:cubicBezTo>
                  <a:pt x="2976668" y="4312571"/>
                  <a:pt x="2943743" y="4319158"/>
                  <a:pt x="2930573" y="4334529"/>
                </a:cubicBezTo>
                <a:cubicBezTo>
                  <a:pt x="2926183" y="4338920"/>
                  <a:pt x="2923988" y="4343312"/>
                  <a:pt x="2923988" y="4345508"/>
                </a:cubicBezTo>
                <a:cubicBezTo>
                  <a:pt x="2930573" y="4371857"/>
                  <a:pt x="2913013" y="4393815"/>
                  <a:pt x="2915208" y="4417969"/>
                </a:cubicBezTo>
                <a:cubicBezTo>
                  <a:pt x="2917403" y="4428948"/>
                  <a:pt x="2908623" y="4435535"/>
                  <a:pt x="2902038" y="4439927"/>
                </a:cubicBezTo>
                <a:cubicBezTo>
                  <a:pt x="2897648" y="4442122"/>
                  <a:pt x="2891063" y="4439927"/>
                  <a:pt x="2891063" y="4435535"/>
                </a:cubicBezTo>
                <a:cubicBezTo>
                  <a:pt x="2888868" y="4417969"/>
                  <a:pt x="2888868" y="4400402"/>
                  <a:pt x="2888868" y="4382836"/>
                </a:cubicBezTo>
                <a:cubicBezTo>
                  <a:pt x="2891063" y="4365270"/>
                  <a:pt x="2886673" y="4356487"/>
                  <a:pt x="2873503" y="4363074"/>
                </a:cubicBezTo>
                <a:cubicBezTo>
                  <a:pt x="2862528" y="4365270"/>
                  <a:pt x="2851553" y="4371857"/>
                  <a:pt x="2842773" y="4376249"/>
                </a:cubicBezTo>
                <a:cubicBezTo>
                  <a:pt x="2836188" y="4382836"/>
                  <a:pt x="2831798" y="4389424"/>
                  <a:pt x="2823018" y="4396011"/>
                </a:cubicBezTo>
                <a:cubicBezTo>
                  <a:pt x="2812043" y="4382836"/>
                  <a:pt x="2812043" y="4367466"/>
                  <a:pt x="2820823" y="4356487"/>
                </a:cubicBezTo>
                <a:cubicBezTo>
                  <a:pt x="2833993" y="4341116"/>
                  <a:pt x="2818628" y="4338920"/>
                  <a:pt x="2812043" y="4336725"/>
                </a:cubicBezTo>
                <a:cubicBezTo>
                  <a:pt x="2807653" y="4334529"/>
                  <a:pt x="2794483" y="4330137"/>
                  <a:pt x="2792288" y="4343312"/>
                </a:cubicBezTo>
                <a:cubicBezTo>
                  <a:pt x="2792288" y="4363074"/>
                  <a:pt x="2783508" y="4378445"/>
                  <a:pt x="2783508" y="4398207"/>
                </a:cubicBezTo>
                <a:cubicBezTo>
                  <a:pt x="2779118" y="4435535"/>
                  <a:pt x="2779118" y="4472863"/>
                  <a:pt x="2765948" y="4510192"/>
                </a:cubicBezTo>
                <a:cubicBezTo>
                  <a:pt x="2763753" y="4514583"/>
                  <a:pt x="2765948" y="4523366"/>
                  <a:pt x="2765948" y="4529954"/>
                </a:cubicBezTo>
                <a:cubicBezTo>
                  <a:pt x="2765948" y="4538737"/>
                  <a:pt x="2768143" y="4547520"/>
                  <a:pt x="2757168" y="4545324"/>
                </a:cubicBezTo>
                <a:cubicBezTo>
                  <a:pt x="2748388" y="4545324"/>
                  <a:pt x="2743998" y="4538737"/>
                  <a:pt x="2741803" y="4532150"/>
                </a:cubicBezTo>
                <a:cubicBezTo>
                  <a:pt x="2737413" y="4527758"/>
                  <a:pt x="2741803" y="4521171"/>
                  <a:pt x="2739608" y="4516779"/>
                </a:cubicBezTo>
                <a:cubicBezTo>
                  <a:pt x="2735218" y="4499213"/>
                  <a:pt x="2750583" y="4490430"/>
                  <a:pt x="2750583" y="4475059"/>
                </a:cubicBezTo>
                <a:cubicBezTo>
                  <a:pt x="2748388" y="4464080"/>
                  <a:pt x="2743998" y="4448710"/>
                  <a:pt x="2754973" y="4437731"/>
                </a:cubicBezTo>
                <a:cubicBezTo>
                  <a:pt x="2761558" y="4431143"/>
                  <a:pt x="2757168" y="4422360"/>
                  <a:pt x="2757168" y="4413577"/>
                </a:cubicBezTo>
                <a:cubicBezTo>
                  <a:pt x="2759363" y="4396011"/>
                  <a:pt x="2754973" y="4376249"/>
                  <a:pt x="2759363" y="4360878"/>
                </a:cubicBezTo>
                <a:cubicBezTo>
                  <a:pt x="2765948" y="4334529"/>
                  <a:pt x="2757168" y="4316963"/>
                  <a:pt x="2737413" y="4301592"/>
                </a:cubicBezTo>
                <a:cubicBezTo>
                  <a:pt x="2715463" y="4305984"/>
                  <a:pt x="2728633" y="4332333"/>
                  <a:pt x="2713268" y="4341116"/>
                </a:cubicBezTo>
                <a:cubicBezTo>
                  <a:pt x="2715463" y="4376249"/>
                  <a:pt x="2695708" y="4404794"/>
                  <a:pt x="2695708" y="4439927"/>
                </a:cubicBezTo>
                <a:cubicBezTo>
                  <a:pt x="2695708" y="4459689"/>
                  <a:pt x="2680343" y="4477255"/>
                  <a:pt x="2678148" y="4497017"/>
                </a:cubicBezTo>
                <a:cubicBezTo>
                  <a:pt x="2675953" y="4505800"/>
                  <a:pt x="2664978" y="4503604"/>
                  <a:pt x="2658393" y="4501409"/>
                </a:cubicBezTo>
                <a:cubicBezTo>
                  <a:pt x="2651808" y="4501409"/>
                  <a:pt x="2651808" y="4492625"/>
                  <a:pt x="2654003" y="4488234"/>
                </a:cubicBezTo>
                <a:cubicBezTo>
                  <a:pt x="2669368" y="4457493"/>
                  <a:pt x="2667173" y="4420165"/>
                  <a:pt x="2678148" y="4389424"/>
                </a:cubicBezTo>
                <a:cubicBezTo>
                  <a:pt x="2682538" y="4378445"/>
                  <a:pt x="2682538" y="4367466"/>
                  <a:pt x="2686928" y="4356487"/>
                </a:cubicBezTo>
                <a:cubicBezTo>
                  <a:pt x="2693513" y="4338920"/>
                  <a:pt x="2680343" y="4319158"/>
                  <a:pt x="2673758" y="4301592"/>
                </a:cubicBezTo>
                <a:cubicBezTo>
                  <a:pt x="2667173" y="4281830"/>
                  <a:pt x="2664978" y="4259872"/>
                  <a:pt x="2671563" y="4242306"/>
                </a:cubicBezTo>
                <a:cubicBezTo>
                  <a:pt x="2680343" y="4224740"/>
                  <a:pt x="2673758" y="4211565"/>
                  <a:pt x="2671563" y="4196194"/>
                </a:cubicBezTo>
                <a:cubicBezTo>
                  <a:pt x="2667173" y="4174236"/>
                  <a:pt x="2656198" y="4158866"/>
                  <a:pt x="2645223" y="4141300"/>
                </a:cubicBezTo>
                <a:cubicBezTo>
                  <a:pt x="2640833" y="4130321"/>
                  <a:pt x="2632053" y="4121538"/>
                  <a:pt x="2616688" y="4132516"/>
                </a:cubicBezTo>
                <a:cubicBezTo>
                  <a:pt x="2605713" y="4139104"/>
                  <a:pt x="2590348" y="4134712"/>
                  <a:pt x="2583763" y="4121538"/>
                </a:cubicBezTo>
                <a:cubicBezTo>
                  <a:pt x="2570593" y="4101775"/>
                  <a:pt x="2550838" y="4103971"/>
                  <a:pt x="2533278" y="4108363"/>
                </a:cubicBezTo>
                <a:cubicBezTo>
                  <a:pt x="2502548" y="4117146"/>
                  <a:pt x="2474013" y="4123733"/>
                  <a:pt x="2441088" y="4125929"/>
                </a:cubicBezTo>
                <a:cubicBezTo>
                  <a:pt x="2427918" y="4125929"/>
                  <a:pt x="2414748" y="4119342"/>
                  <a:pt x="2401578" y="4114950"/>
                </a:cubicBezTo>
                <a:cubicBezTo>
                  <a:pt x="2357679" y="4092992"/>
                  <a:pt x="2326949" y="4057860"/>
                  <a:pt x="2300609" y="4018336"/>
                </a:cubicBezTo>
                <a:cubicBezTo>
                  <a:pt x="2276464" y="3981007"/>
                  <a:pt x="2254514" y="3943679"/>
                  <a:pt x="2234759" y="3904155"/>
                </a:cubicBezTo>
                <a:cubicBezTo>
                  <a:pt x="2221589" y="3877805"/>
                  <a:pt x="2199639" y="3851456"/>
                  <a:pt x="2190859" y="3822911"/>
                </a:cubicBezTo>
                <a:cubicBezTo>
                  <a:pt x="2177689" y="3785582"/>
                  <a:pt x="2151349" y="3772408"/>
                  <a:pt x="2118424" y="3761429"/>
                </a:cubicBezTo>
                <a:cubicBezTo>
                  <a:pt x="2094279" y="3754841"/>
                  <a:pt x="2092084" y="3752645"/>
                  <a:pt x="2083304" y="3772408"/>
                </a:cubicBezTo>
                <a:cubicBezTo>
                  <a:pt x="2076719" y="3781191"/>
                  <a:pt x="2074524" y="3789974"/>
                  <a:pt x="2063549" y="3789974"/>
                </a:cubicBezTo>
                <a:cubicBezTo>
                  <a:pt x="2048184" y="3789974"/>
                  <a:pt x="2035014" y="3792170"/>
                  <a:pt x="2021844" y="3781191"/>
                </a:cubicBezTo>
                <a:lnTo>
                  <a:pt x="2008717" y="3760713"/>
                </a:lnTo>
                <a:lnTo>
                  <a:pt x="1923143" y="3846286"/>
                </a:lnTo>
                <a:lnTo>
                  <a:pt x="1859631" y="3782774"/>
                </a:lnTo>
                <a:lnTo>
                  <a:pt x="1853652" y="3782563"/>
                </a:lnTo>
                <a:cubicBezTo>
                  <a:pt x="1846793" y="3784485"/>
                  <a:pt x="1840757" y="3788876"/>
                  <a:pt x="1835269" y="3796561"/>
                </a:cubicBezTo>
                <a:cubicBezTo>
                  <a:pt x="1822099" y="3814127"/>
                  <a:pt x="1797954" y="3825106"/>
                  <a:pt x="1791369" y="3849260"/>
                </a:cubicBezTo>
                <a:cubicBezTo>
                  <a:pt x="1776004" y="3849260"/>
                  <a:pt x="1771614" y="3866826"/>
                  <a:pt x="1760639" y="3869022"/>
                </a:cubicBezTo>
                <a:cubicBezTo>
                  <a:pt x="1738689" y="3873414"/>
                  <a:pt x="1740884" y="3888784"/>
                  <a:pt x="1738689" y="3904155"/>
                </a:cubicBezTo>
                <a:cubicBezTo>
                  <a:pt x="1738689" y="3917329"/>
                  <a:pt x="1745274" y="3932700"/>
                  <a:pt x="1732104" y="3945875"/>
                </a:cubicBezTo>
                <a:cubicBezTo>
                  <a:pt x="1727714" y="3948070"/>
                  <a:pt x="1725519" y="3961245"/>
                  <a:pt x="1740884" y="3967833"/>
                </a:cubicBezTo>
                <a:cubicBezTo>
                  <a:pt x="1762834" y="3978811"/>
                  <a:pt x="1756249" y="4005161"/>
                  <a:pt x="1756249" y="4024923"/>
                </a:cubicBezTo>
                <a:cubicBezTo>
                  <a:pt x="1734299" y="4022727"/>
                  <a:pt x="1725519" y="4007357"/>
                  <a:pt x="1723324" y="3987595"/>
                </a:cubicBezTo>
                <a:cubicBezTo>
                  <a:pt x="1721129" y="3974420"/>
                  <a:pt x="1714544" y="3967833"/>
                  <a:pt x="1701374" y="3965637"/>
                </a:cubicBezTo>
                <a:cubicBezTo>
                  <a:pt x="1696984" y="3965637"/>
                  <a:pt x="1692594" y="3965637"/>
                  <a:pt x="1688204" y="3963441"/>
                </a:cubicBezTo>
                <a:cubicBezTo>
                  <a:pt x="1675034" y="3950266"/>
                  <a:pt x="1661864" y="3930504"/>
                  <a:pt x="1644304" y="3923917"/>
                </a:cubicBezTo>
                <a:cubicBezTo>
                  <a:pt x="1628939" y="3917329"/>
                  <a:pt x="1609184" y="3917329"/>
                  <a:pt x="1593819" y="3906350"/>
                </a:cubicBezTo>
                <a:cubicBezTo>
                  <a:pt x="1587234" y="3901959"/>
                  <a:pt x="1576259" y="3897567"/>
                  <a:pt x="1571869" y="3888784"/>
                </a:cubicBezTo>
                <a:cubicBezTo>
                  <a:pt x="1545529" y="3860239"/>
                  <a:pt x="1508214" y="3842673"/>
                  <a:pt x="1484069" y="3811932"/>
                </a:cubicBezTo>
                <a:cubicBezTo>
                  <a:pt x="1479679" y="3807540"/>
                  <a:pt x="1473095" y="3805344"/>
                  <a:pt x="1468705" y="3811932"/>
                </a:cubicBezTo>
                <a:cubicBezTo>
                  <a:pt x="1466510" y="3814127"/>
                  <a:pt x="1466510" y="3818519"/>
                  <a:pt x="1468705" y="3822911"/>
                </a:cubicBezTo>
                <a:cubicBezTo>
                  <a:pt x="1490654" y="3862435"/>
                  <a:pt x="1514799" y="3901959"/>
                  <a:pt x="1549919" y="3928308"/>
                </a:cubicBezTo>
                <a:cubicBezTo>
                  <a:pt x="1560894" y="3937092"/>
                  <a:pt x="1565284" y="3941483"/>
                  <a:pt x="1563089" y="3952462"/>
                </a:cubicBezTo>
                <a:cubicBezTo>
                  <a:pt x="1563089" y="3965637"/>
                  <a:pt x="1547724" y="3981007"/>
                  <a:pt x="1536749" y="3983203"/>
                </a:cubicBezTo>
                <a:cubicBezTo>
                  <a:pt x="1523579" y="3985399"/>
                  <a:pt x="1512604" y="3978811"/>
                  <a:pt x="1512604" y="3967833"/>
                </a:cubicBezTo>
                <a:cubicBezTo>
                  <a:pt x="1510409" y="3954658"/>
                  <a:pt x="1495044" y="3961245"/>
                  <a:pt x="1495044" y="3952462"/>
                </a:cubicBezTo>
                <a:cubicBezTo>
                  <a:pt x="1495044" y="3941483"/>
                  <a:pt x="1486264" y="3939287"/>
                  <a:pt x="1481874" y="3932700"/>
                </a:cubicBezTo>
                <a:cubicBezTo>
                  <a:pt x="1464315" y="3912938"/>
                  <a:pt x="1451145" y="3893176"/>
                  <a:pt x="1448950" y="3866826"/>
                </a:cubicBezTo>
                <a:cubicBezTo>
                  <a:pt x="1448950" y="3847064"/>
                  <a:pt x="1429195" y="3838281"/>
                  <a:pt x="1427000" y="3818519"/>
                </a:cubicBezTo>
                <a:cubicBezTo>
                  <a:pt x="1427000" y="3787778"/>
                  <a:pt x="1400660" y="3768016"/>
                  <a:pt x="1394075" y="3739471"/>
                </a:cubicBezTo>
                <a:cubicBezTo>
                  <a:pt x="1385295" y="3704338"/>
                  <a:pt x="1367735" y="3671401"/>
                  <a:pt x="1361150" y="3634073"/>
                </a:cubicBezTo>
                <a:cubicBezTo>
                  <a:pt x="1358955" y="3618702"/>
                  <a:pt x="1347980" y="3612115"/>
                  <a:pt x="1334810" y="3605528"/>
                </a:cubicBezTo>
                <a:cubicBezTo>
                  <a:pt x="1326030" y="3603332"/>
                  <a:pt x="1317250" y="3596745"/>
                  <a:pt x="1317250" y="3587961"/>
                </a:cubicBezTo>
                <a:cubicBezTo>
                  <a:pt x="1319445" y="3570395"/>
                  <a:pt x="1304080" y="3563808"/>
                  <a:pt x="1295300" y="3552829"/>
                </a:cubicBezTo>
                <a:cubicBezTo>
                  <a:pt x="1277740" y="3592353"/>
                  <a:pt x="1271155" y="3634073"/>
                  <a:pt x="1273350" y="3671401"/>
                </a:cubicBezTo>
                <a:cubicBezTo>
                  <a:pt x="1273350" y="3688968"/>
                  <a:pt x="1286520" y="3693359"/>
                  <a:pt x="1293105" y="3704338"/>
                </a:cubicBezTo>
                <a:cubicBezTo>
                  <a:pt x="1304080" y="3721904"/>
                  <a:pt x="1310665" y="3737275"/>
                  <a:pt x="1308470" y="3759233"/>
                </a:cubicBezTo>
                <a:cubicBezTo>
                  <a:pt x="1308470" y="3772408"/>
                  <a:pt x="1308470" y="3783386"/>
                  <a:pt x="1308470" y="3800953"/>
                </a:cubicBezTo>
                <a:cubicBezTo>
                  <a:pt x="1286520" y="3792170"/>
                  <a:pt x="1264570" y="3789974"/>
                  <a:pt x="1262375" y="3759233"/>
                </a:cubicBezTo>
                <a:cubicBezTo>
                  <a:pt x="1262375" y="3746058"/>
                  <a:pt x="1249205" y="3724100"/>
                  <a:pt x="1233840" y="3721904"/>
                </a:cubicBezTo>
                <a:cubicBezTo>
                  <a:pt x="1216280" y="3719709"/>
                  <a:pt x="1218475" y="3706534"/>
                  <a:pt x="1216280" y="3699947"/>
                </a:cubicBezTo>
                <a:cubicBezTo>
                  <a:pt x="1211890" y="3682380"/>
                  <a:pt x="1205305" y="3662618"/>
                  <a:pt x="1194330" y="3649443"/>
                </a:cubicBezTo>
                <a:cubicBezTo>
                  <a:pt x="1181160" y="3634073"/>
                  <a:pt x="1189940" y="3614311"/>
                  <a:pt x="1178965" y="3596745"/>
                </a:cubicBezTo>
                <a:cubicBezTo>
                  <a:pt x="1172380" y="3587961"/>
                  <a:pt x="1172380" y="3576983"/>
                  <a:pt x="1157015" y="3570395"/>
                </a:cubicBezTo>
                <a:cubicBezTo>
                  <a:pt x="1137260" y="3561612"/>
                  <a:pt x="1128480" y="3544046"/>
                  <a:pt x="1135065" y="3519892"/>
                </a:cubicBezTo>
                <a:cubicBezTo>
                  <a:pt x="1146040" y="3517696"/>
                  <a:pt x="1159210" y="3519892"/>
                  <a:pt x="1167990" y="3515501"/>
                </a:cubicBezTo>
                <a:cubicBezTo>
                  <a:pt x="1178965" y="3506717"/>
                  <a:pt x="1185550" y="3493543"/>
                  <a:pt x="1185550" y="3478172"/>
                </a:cubicBezTo>
                <a:cubicBezTo>
                  <a:pt x="1185550" y="3467193"/>
                  <a:pt x="1198720" y="3464997"/>
                  <a:pt x="1196525" y="3451823"/>
                </a:cubicBezTo>
                <a:cubicBezTo>
                  <a:pt x="1194330" y="3445235"/>
                  <a:pt x="1209695" y="3451823"/>
                  <a:pt x="1211890" y="3443040"/>
                </a:cubicBezTo>
                <a:cubicBezTo>
                  <a:pt x="1211890" y="3440844"/>
                  <a:pt x="1200915" y="3440844"/>
                  <a:pt x="1196525" y="3436452"/>
                </a:cubicBezTo>
                <a:cubicBezTo>
                  <a:pt x="1192135" y="3429865"/>
                  <a:pt x="1189940" y="3423277"/>
                  <a:pt x="1185550" y="3414494"/>
                </a:cubicBezTo>
                <a:cubicBezTo>
                  <a:pt x="1183355" y="3403515"/>
                  <a:pt x="1187745" y="3396928"/>
                  <a:pt x="1200915" y="3394732"/>
                </a:cubicBezTo>
                <a:cubicBezTo>
                  <a:pt x="1227255" y="3392536"/>
                  <a:pt x="1236035" y="3383753"/>
                  <a:pt x="1238230" y="3355208"/>
                </a:cubicBezTo>
                <a:cubicBezTo>
                  <a:pt x="1238230" y="3346425"/>
                  <a:pt x="1253595" y="3344229"/>
                  <a:pt x="1242620" y="3333250"/>
                </a:cubicBezTo>
                <a:cubicBezTo>
                  <a:pt x="1211890" y="3342033"/>
                  <a:pt x="1194330" y="3368383"/>
                  <a:pt x="1167990" y="3383753"/>
                </a:cubicBezTo>
                <a:cubicBezTo>
                  <a:pt x="1163600" y="3385949"/>
                  <a:pt x="1161405" y="3390341"/>
                  <a:pt x="1159210" y="3392536"/>
                </a:cubicBezTo>
                <a:cubicBezTo>
                  <a:pt x="1152625" y="3396928"/>
                  <a:pt x="1148235" y="3396928"/>
                  <a:pt x="1143845" y="3392536"/>
                </a:cubicBezTo>
                <a:cubicBezTo>
                  <a:pt x="1141650" y="3388145"/>
                  <a:pt x="1141650" y="3383753"/>
                  <a:pt x="1143845" y="3379362"/>
                </a:cubicBezTo>
                <a:cubicBezTo>
                  <a:pt x="1159210" y="3366187"/>
                  <a:pt x="1172380" y="3348621"/>
                  <a:pt x="1187745" y="3337642"/>
                </a:cubicBezTo>
                <a:cubicBezTo>
                  <a:pt x="1209695" y="3322271"/>
                  <a:pt x="1207500" y="3300313"/>
                  <a:pt x="1203110" y="3282747"/>
                </a:cubicBezTo>
                <a:cubicBezTo>
                  <a:pt x="1198720" y="3269572"/>
                  <a:pt x="1196525" y="3249810"/>
                  <a:pt x="1174575" y="3245419"/>
                </a:cubicBezTo>
                <a:cubicBezTo>
                  <a:pt x="1163600" y="3243223"/>
                  <a:pt x="1152625" y="3234440"/>
                  <a:pt x="1141650" y="3227853"/>
                </a:cubicBezTo>
                <a:cubicBezTo>
                  <a:pt x="1110920" y="3210286"/>
                  <a:pt x="1099945" y="3183937"/>
                  <a:pt x="1110920" y="3151000"/>
                </a:cubicBezTo>
                <a:cubicBezTo>
                  <a:pt x="1119700" y="3124651"/>
                  <a:pt x="1126285" y="3100497"/>
                  <a:pt x="1108725" y="3074148"/>
                </a:cubicBezTo>
                <a:cubicBezTo>
                  <a:pt x="1097750" y="3060973"/>
                  <a:pt x="1082385" y="3036819"/>
                  <a:pt x="1067020" y="3025840"/>
                </a:cubicBezTo>
                <a:cubicBezTo>
                  <a:pt x="1053850" y="3014861"/>
                  <a:pt x="1045070" y="2997295"/>
                  <a:pt x="1025315" y="2990708"/>
                </a:cubicBezTo>
                <a:cubicBezTo>
                  <a:pt x="1018730" y="2988512"/>
                  <a:pt x="1018730" y="2981924"/>
                  <a:pt x="1018730" y="2977533"/>
                </a:cubicBezTo>
                <a:lnTo>
                  <a:pt x="1022125" y="2945268"/>
                </a:lnTo>
                <a:lnTo>
                  <a:pt x="0" y="192314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35795218"/>
      </p:ext>
    </p:extLst>
  </p:cSld>
  <p:clrMapOvr>
    <a:masterClrMapping/>
  </p:clrMapOvr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88503726"/>
      </p:ext>
    </p:extLst>
  </p:cSld>
  <p:clrMapOvr>
    <a:masterClrMapping/>
  </p:clrMapOvr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Contents slide layou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" name="Freeform: Shape 140">
            <a:extLst>
              <a:ext uri="{FF2B5EF4-FFF2-40B4-BE49-F238E27FC236}">
                <a16:creationId xmlns:a16="http://schemas.microsoft.com/office/drawing/2014/main" id="{E1A58DF6-EE24-4D91-8403-F5F5EE802B14}"/>
              </a:ext>
            </a:extLst>
          </p:cNvPr>
          <p:cNvSpPr/>
          <p:nvPr userDrawn="1"/>
        </p:nvSpPr>
        <p:spPr>
          <a:xfrm>
            <a:off x="0" y="-1"/>
            <a:ext cx="6210518" cy="6263593"/>
          </a:xfrm>
          <a:custGeom>
            <a:avLst/>
            <a:gdLst>
              <a:gd name="connsiteX0" fmla="*/ 0 w 6210518"/>
              <a:gd name="connsiteY0" fmla="*/ 0 h 6344514"/>
              <a:gd name="connsiteX1" fmla="*/ 6210518 w 6210518"/>
              <a:gd name="connsiteY1" fmla="*/ 0 h 6344514"/>
              <a:gd name="connsiteX2" fmla="*/ 0 w 6210518"/>
              <a:gd name="connsiteY2" fmla="*/ 6344514 h 6344514"/>
              <a:gd name="connsiteX0" fmla="*/ 0 w 6210518"/>
              <a:gd name="connsiteY0" fmla="*/ 0 h 6295961"/>
              <a:gd name="connsiteX1" fmla="*/ 6210518 w 6210518"/>
              <a:gd name="connsiteY1" fmla="*/ 0 h 6295961"/>
              <a:gd name="connsiteX2" fmla="*/ 0 w 6210518"/>
              <a:gd name="connsiteY2" fmla="*/ 6295961 h 6295961"/>
              <a:gd name="connsiteX3" fmla="*/ 0 w 6210518"/>
              <a:gd name="connsiteY3" fmla="*/ 0 h 6295961"/>
              <a:gd name="connsiteX0" fmla="*/ 0 w 6210518"/>
              <a:gd name="connsiteY0" fmla="*/ 0 h 6263593"/>
              <a:gd name="connsiteX1" fmla="*/ 6210518 w 6210518"/>
              <a:gd name="connsiteY1" fmla="*/ 0 h 6263593"/>
              <a:gd name="connsiteX2" fmla="*/ 0 w 6210518"/>
              <a:gd name="connsiteY2" fmla="*/ 6263593 h 6263593"/>
              <a:gd name="connsiteX3" fmla="*/ 0 w 6210518"/>
              <a:gd name="connsiteY3" fmla="*/ 0 h 6263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10518" h="6263593">
                <a:moveTo>
                  <a:pt x="0" y="0"/>
                </a:moveTo>
                <a:lnTo>
                  <a:pt x="6210518" y="0"/>
                </a:lnTo>
                <a:lnTo>
                  <a:pt x="0" y="6263593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36" name="Picture Placeholder 135">
            <a:extLst>
              <a:ext uri="{FF2B5EF4-FFF2-40B4-BE49-F238E27FC236}">
                <a16:creationId xmlns:a16="http://schemas.microsoft.com/office/drawing/2014/main" id="{52619E89-8BE6-4882-80BE-E5B90A2E25D0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274951" y="665214"/>
            <a:ext cx="11588489" cy="3069750"/>
          </a:xfrm>
          <a:custGeom>
            <a:avLst/>
            <a:gdLst>
              <a:gd name="connsiteX0" fmla="*/ 8538295 w 11588489"/>
              <a:gd name="connsiteY0" fmla="*/ 1638313 h 3069750"/>
              <a:gd name="connsiteX1" fmla="*/ 9254015 w 11588489"/>
              <a:gd name="connsiteY1" fmla="*/ 2354032 h 3069750"/>
              <a:gd name="connsiteX2" fmla="*/ 8538297 w 11588489"/>
              <a:gd name="connsiteY2" fmla="*/ 3069750 h 3069750"/>
              <a:gd name="connsiteX3" fmla="*/ 7822577 w 11588489"/>
              <a:gd name="connsiteY3" fmla="*/ 2354032 h 3069750"/>
              <a:gd name="connsiteX4" fmla="*/ 10099736 w 11588489"/>
              <a:gd name="connsiteY4" fmla="*/ 1634131 h 3069750"/>
              <a:gd name="connsiteX5" fmla="*/ 10815454 w 11588489"/>
              <a:gd name="connsiteY5" fmla="*/ 2349850 h 3069750"/>
              <a:gd name="connsiteX6" fmla="*/ 10099737 w 11588489"/>
              <a:gd name="connsiteY6" fmla="*/ 3065568 h 3069750"/>
              <a:gd name="connsiteX7" fmla="*/ 9384018 w 11588489"/>
              <a:gd name="connsiteY7" fmla="*/ 2349849 h 3069750"/>
              <a:gd name="connsiteX8" fmla="*/ 6976855 w 11588489"/>
              <a:gd name="connsiteY8" fmla="*/ 1622938 h 3069750"/>
              <a:gd name="connsiteX9" fmla="*/ 7692574 w 11588489"/>
              <a:gd name="connsiteY9" fmla="*/ 2338658 h 3069750"/>
              <a:gd name="connsiteX10" fmla="*/ 6976856 w 11588489"/>
              <a:gd name="connsiteY10" fmla="*/ 3054377 h 3069750"/>
              <a:gd name="connsiteX11" fmla="*/ 6261136 w 11588489"/>
              <a:gd name="connsiteY11" fmla="*/ 2338657 h 3069750"/>
              <a:gd name="connsiteX12" fmla="*/ 5415414 w 11588489"/>
              <a:gd name="connsiteY12" fmla="*/ 1607564 h 3069750"/>
              <a:gd name="connsiteX13" fmla="*/ 6131134 w 11588489"/>
              <a:gd name="connsiteY13" fmla="*/ 2323284 h 3069750"/>
              <a:gd name="connsiteX14" fmla="*/ 5415415 w 11588489"/>
              <a:gd name="connsiteY14" fmla="*/ 3039002 h 3069750"/>
              <a:gd name="connsiteX15" fmla="*/ 4699696 w 11588489"/>
              <a:gd name="connsiteY15" fmla="*/ 2323283 h 3069750"/>
              <a:gd name="connsiteX16" fmla="*/ 3853976 w 11588489"/>
              <a:gd name="connsiteY16" fmla="*/ 1592191 h 3069750"/>
              <a:gd name="connsiteX17" fmla="*/ 4569692 w 11588489"/>
              <a:gd name="connsiteY17" fmla="*/ 2307910 h 3069750"/>
              <a:gd name="connsiteX18" fmla="*/ 3853976 w 11588489"/>
              <a:gd name="connsiteY18" fmla="*/ 3023628 h 3069750"/>
              <a:gd name="connsiteX19" fmla="*/ 3138256 w 11588489"/>
              <a:gd name="connsiteY19" fmla="*/ 2307910 h 3069750"/>
              <a:gd name="connsiteX20" fmla="*/ 2292535 w 11588489"/>
              <a:gd name="connsiteY20" fmla="*/ 1576817 h 3069750"/>
              <a:gd name="connsiteX21" fmla="*/ 3008253 w 11588489"/>
              <a:gd name="connsiteY21" fmla="*/ 2292536 h 3069750"/>
              <a:gd name="connsiteX22" fmla="*/ 2292536 w 11588489"/>
              <a:gd name="connsiteY22" fmla="*/ 3008255 h 3069750"/>
              <a:gd name="connsiteX23" fmla="*/ 1576817 w 11588489"/>
              <a:gd name="connsiteY23" fmla="*/ 2292535 h 3069750"/>
              <a:gd name="connsiteX24" fmla="*/ 731094 w 11588489"/>
              <a:gd name="connsiteY24" fmla="*/ 1561441 h 3069750"/>
              <a:gd name="connsiteX25" fmla="*/ 1446815 w 11588489"/>
              <a:gd name="connsiteY25" fmla="*/ 2277160 h 3069750"/>
              <a:gd name="connsiteX26" fmla="*/ 731095 w 11588489"/>
              <a:gd name="connsiteY26" fmla="*/ 2992879 h 3069750"/>
              <a:gd name="connsiteX27" fmla="*/ 15375 w 11588489"/>
              <a:gd name="connsiteY27" fmla="*/ 2277159 h 3069750"/>
              <a:gd name="connsiteX28" fmla="*/ 10872769 w 11588489"/>
              <a:gd name="connsiteY28" fmla="*/ 861096 h 3069750"/>
              <a:gd name="connsiteX29" fmla="*/ 11588489 w 11588489"/>
              <a:gd name="connsiteY29" fmla="*/ 1576815 h 3069750"/>
              <a:gd name="connsiteX30" fmla="*/ 10872770 w 11588489"/>
              <a:gd name="connsiteY30" fmla="*/ 2292534 h 3069750"/>
              <a:gd name="connsiteX31" fmla="*/ 10157052 w 11588489"/>
              <a:gd name="connsiteY31" fmla="*/ 1576814 h 3069750"/>
              <a:gd name="connsiteX32" fmla="*/ 7749888 w 11588489"/>
              <a:gd name="connsiteY32" fmla="*/ 849905 h 3069750"/>
              <a:gd name="connsiteX33" fmla="*/ 8465606 w 11588489"/>
              <a:gd name="connsiteY33" fmla="*/ 1565624 h 3069750"/>
              <a:gd name="connsiteX34" fmla="*/ 7749889 w 11588489"/>
              <a:gd name="connsiteY34" fmla="*/ 2281343 h 3069750"/>
              <a:gd name="connsiteX35" fmla="*/ 7034169 w 11588489"/>
              <a:gd name="connsiteY35" fmla="*/ 1565624 h 3069750"/>
              <a:gd name="connsiteX36" fmla="*/ 9311327 w 11588489"/>
              <a:gd name="connsiteY36" fmla="*/ 845723 h 3069750"/>
              <a:gd name="connsiteX37" fmla="*/ 10027046 w 11588489"/>
              <a:gd name="connsiteY37" fmla="*/ 1561442 h 3069750"/>
              <a:gd name="connsiteX38" fmla="*/ 9311329 w 11588489"/>
              <a:gd name="connsiteY38" fmla="*/ 2277161 h 3069750"/>
              <a:gd name="connsiteX39" fmla="*/ 8595610 w 11588489"/>
              <a:gd name="connsiteY39" fmla="*/ 1561441 h 3069750"/>
              <a:gd name="connsiteX40" fmla="*/ 6188447 w 11588489"/>
              <a:gd name="connsiteY40" fmla="*/ 834531 h 3069750"/>
              <a:gd name="connsiteX41" fmla="*/ 6904166 w 11588489"/>
              <a:gd name="connsiteY41" fmla="*/ 1550250 h 3069750"/>
              <a:gd name="connsiteX42" fmla="*/ 6188447 w 11588489"/>
              <a:gd name="connsiteY42" fmla="*/ 2265969 h 3069750"/>
              <a:gd name="connsiteX43" fmla="*/ 5472728 w 11588489"/>
              <a:gd name="connsiteY43" fmla="*/ 1550249 h 3069750"/>
              <a:gd name="connsiteX44" fmla="*/ 4627006 w 11588489"/>
              <a:gd name="connsiteY44" fmla="*/ 819156 h 3069750"/>
              <a:gd name="connsiteX45" fmla="*/ 5342726 w 11588489"/>
              <a:gd name="connsiteY45" fmla="*/ 1534875 h 3069750"/>
              <a:gd name="connsiteX46" fmla="*/ 4627008 w 11588489"/>
              <a:gd name="connsiteY46" fmla="*/ 2250595 h 3069750"/>
              <a:gd name="connsiteX47" fmla="*/ 3911289 w 11588489"/>
              <a:gd name="connsiteY47" fmla="*/ 1534875 h 3069750"/>
              <a:gd name="connsiteX48" fmla="*/ 3065568 w 11588489"/>
              <a:gd name="connsiteY48" fmla="*/ 803783 h 3069750"/>
              <a:gd name="connsiteX49" fmla="*/ 3781287 w 11588489"/>
              <a:gd name="connsiteY49" fmla="*/ 1519502 h 3069750"/>
              <a:gd name="connsiteX50" fmla="*/ 3065567 w 11588489"/>
              <a:gd name="connsiteY50" fmla="*/ 2235221 h 3069750"/>
              <a:gd name="connsiteX51" fmla="*/ 2349849 w 11588489"/>
              <a:gd name="connsiteY51" fmla="*/ 1519502 h 3069750"/>
              <a:gd name="connsiteX52" fmla="*/ 1504128 w 11588489"/>
              <a:gd name="connsiteY52" fmla="*/ 788408 h 3069750"/>
              <a:gd name="connsiteX53" fmla="*/ 2219846 w 11588489"/>
              <a:gd name="connsiteY53" fmla="*/ 1504127 h 3069750"/>
              <a:gd name="connsiteX54" fmla="*/ 1504128 w 11588489"/>
              <a:gd name="connsiteY54" fmla="*/ 2219847 h 3069750"/>
              <a:gd name="connsiteX55" fmla="*/ 788409 w 11588489"/>
              <a:gd name="connsiteY55" fmla="*/ 1504127 h 3069750"/>
              <a:gd name="connsiteX56" fmla="*/ 8522921 w 11588489"/>
              <a:gd name="connsiteY56" fmla="*/ 76872 h 3069750"/>
              <a:gd name="connsiteX57" fmla="*/ 9238640 w 11588489"/>
              <a:gd name="connsiteY57" fmla="*/ 792590 h 3069750"/>
              <a:gd name="connsiteX58" fmla="*/ 8522921 w 11588489"/>
              <a:gd name="connsiteY58" fmla="*/ 1508309 h 3069750"/>
              <a:gd name="connsiteX59" fmla="*/ 7807202 w 11588489"/>
              <a:gd name="connsiteY59" fmla="*/ 792589 h 3069750"/>
              <a:gd name="connsiteX60" fmla="*/ 10084360 w 11588489"/>
              <a:gd name="connsiteY60" fmla="*/ 72688 h 3069750"/>
              <a:gd name="connsiteX61" fmla="*/ 10800080 w 11588489"/>
              <a:gd name="connsiteY61" fmla="*/ 788407 h 3069750"/>
              <a:gd name="connsiteX62" fmla="*/ 10084362 w 11588489"/>
              <a:gd name="connsiteY62" fmla="*/ 1504125 h 3069750"/>
              <a:gd name="connsiteX63" fmla="*/ 9368642 w 11588489"/>
              <a:gd name="connsiteY63" fmla="*/ 788406 h 3069750"/>
              <a:gd name="connsiteX64" fmla="*/ 6961480 w 11588489"/>
              <a:gd name="connsiteY64" fmla="*/ 61496 h 3069750"/>
              <a:gd name="connsiteX65" fmla="*/ 7677199 w 11588489"/>
              <a:gd name="connsiteY65" fmla="*/ 777215 h 3069750"/>
              <a:gd name="connsiteX66" fmla="*/ 6961481 w 11588489"/>
              <a:gd name="connsiteY66" fmla="*/ 1492934 h 3069750"/>
              <a:gd name="connsiteX67" fmla="*/ 6245761 w 11588489"/>
              <a:gd name="connsiteY67" fmla="*/ 777215 h 3069750"/>
              <a:gd name="connsiteX68" fmla="*/ 5400039 w 11588489"/>
              <a:gd name="connsiteY68" fmla="*/ 46123 h 3069750"/>
              <a:gd name="connsiteX69" fmla="*/ 6115758 w 11588489"/>
              <a:gd name="connsiteY69" fmla="*/ 761842 h 3069750"/>
              <a:gd name="connsiteX70" fmla="*/ 5400040 w 11588489"/>
              <a:gd name="connsiteY70" fmla="*/ 1477561 h 3069750"/>
              <a:gd name="connsiteX71" fmla="*/ 4684320 w 11588489"/>
              <a:gd name="connsiteY71" fmla="*/ 761841 h 3069750"/>
              <a:gd name="connsiteX72" fmla="*/ 3838601 w 11588489"/>
              <a:gd name="connsiteY72" fmla="*/ 30748 h 3069750"/>
              <a:gd name="connsiteX73" fmla="*/ 4554317 w 11588489"/>
              <a:gd name="connsiteY73" fmla="*/ 746468 h 3069750"/>
              <a:gd name="connsiteX74" fmla="*/ 3838601 w 11588489"/>
              <a:gd name="connsiteY74" fmla="*/ 1462185 h 3069750"/>
              <a:gd name="connsiteX75" fmla="*/ 3122882 w 11588489"/>
              <a:gd name="connsiteY75" fmla="*/ 746466 h 3069750"/>
              <a:gd name="connsiteX76" fmla="*/ 2277161 w 11588489"/>
              <a:gd name="connsiteY76" fmla="*/ 15374 h 3069750"/>
              <a:gd name="connsiteX77" fmla="*/ 2992879 w 11588489"/>
              <a:gd name="connsiteY77" fmla="*/ 731094 h 3069750"/>
              <a:gd name="connsiteX78" fmla="*/ 2277161 w 11588489"/>
              <a:gd name="connsiteY78" fmla="*/ 1446812 h 3069750"/>
              <a:gd name="connsiteX79" fmla="*/ 1561440 w 11588489"/>
              <a:gd name="connsiteY79" fmla="*/ 731092 h 3069750"/>
              <a:gd name="connsiteX80" fmla="*/ 715719 w 11588489"/>
              <a:gd name="connsiteY80" fmla="*/ 0 h 3069750"/>
              <a:gd name="connsiteX81" fmla="*/ 1431439 w 11588489"/>
              <a:gd name="connsiteY81" fmla="*/ 715719 h 3069750"/>
              <a:gd name="connsiteX82" fmla="*/ 715719 w 11588489"/>
              <a:gd name="connsiteY82" fmla="*/ 1431438 h 3069750"/>
              <a:gd name="connsiteX83" fmla="*/ 0 w 11588489"/>
              <a:gd name="connsiteY83" fmla="*/ 715719 h 3069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11588489" h="3069750">
                <a:moveTo>
                  <a:pt x="8538295" y="1638313"/>
                </a:moveTo>
                <a:lnTo>
                  <a:pt x="9254015" y="2354032"/>
                </a:lnTo>
                <a:lnTo>
                  <a:pt x="8538297" y="3069750"/>
                </a:lnTo>
                <a:lnTo>
                  <a:pt x="7822577" y="2354032"/>
                </a:lnTo>
                <a:close/>
                <a:moveTo>
                  <a:pt x="10099736" y="1634131"/>
                </a:moveTo>
                <a:lnTo>
                  <a:pt x="10815454" y="2349850"/>
                </a:lnTo>
                <a:lnTo>
                  <a:pt x="10099737" y="3065568"/>
                </a:lnTo>
                <a:lnTo>
                  <a:pt x="9384018" y="2349849"/>
                </a:lnTo>
                <a:close/>
                <a:moveTo>
                  <a:pt x="6976855" y="1622938"/>
                </a:moveTo>
                <a:lnTo>
                  <a:pt x="7692574" y="2338658"/>
                </a:lnTo>
                <a:lnTo>
                  <a:pt x="6976856" y="3054377"/>
                </a:lnTo>
                <a:lnTo>
                  <a:pt x="6261136" y="2338657"/>
                </a:lnTo>
                <a:close/>
                <a:moveTo>
                  <a:pt x="5415414" y="1607564"/>
                </a:moveTo>
                <a:lnTo>
                  <a:pt x="6131134" y="2323284"/>
                </a:lnTo>
                <a:lnTo>
                  <a:pt x="5415415" y="3039002"/>
                </a:lnTo>
                <a:lnTo>
                  <a:pt x="4699696" y="2323283"/>
                </a:lnTo>
                <a:close/>
                <a:moveTo>
                  <a:pt x="3853976" y="1592191"/>
                </a:moveTo>
                <a:lnTo>
                  <a:pt x="4569692" y="2307910"/>
                </a:lnTo>
                <a:lnTo>
                  <a:pt x="3853976" y="3023628"/>
                </a:lnTo>
                <a:lnTo>
                  <a:pt x="3138256" y="2307910"/>
                </a:lnTo>
                <a:close/>
                <a:moveTo>
                  <a:pt x="2292535" y="1576817"/>
                </a:moveTo>
                <a:lnTo>
                  <a:pt x="3008253" y="2292536"/>
                </a:lnTo>
                <a:lnTo>
                  <a:pt x="2292536" y="3008255"/>
                </a:lnTo>
                <a:lnTo>
                  <a:pt x="1576817" y="2292535"/>
                </a:lnTo>
                <a:close/>
                <a:moveTo>
                  <a:pt x="731094" y="1561441"/>
                </a:moveTo>
                <a:lnTo>
                  <a:pt x="1446815" y="2277160"/>
                </a:lnTo>
                <a:lnTo>
                  <a:pt x="731095" y="2992879"/>
                </a:lnTo>
                <a:lnTo>
                  <a:pt x="15375" y="2277159"/>
                </a:lnTo>
                <a:close/>
                <a:moveTo>
                  <a:pt x="10872769" y="861096"/>
                </a:moveTo>
                <a:lnTo>
                  <a:pt x="11588489" y="1576815"/>
                </a:lnTo>
                <a:lnTo>
                  <a:pt x="10872770" y="2292534"/>
                </a:lnTo>
                <a:lnTo>
                  <a:pt x="10157052" y="1576814"/>
                </a:lnTo>
                <a:close/>
                <a:moveTo>
                  <a:pt x="7749888" y="849905"/>
                </a:moveTo>
                <a:lnTo>
                  <a:pt x="8465606" y="1565624"/>
                </a:lnTo>
                <a:lnTo>
                  <a:pt x="7749889" y="2281343"/>
                </a:lnTo>
                <a:lnTo>
                  <a:pt x="7034169" y="1565624"/>
                </a:lnTo>
                <a:close/>
                <a:moveTo>
                  <a:pt x="9311327" y="845723"/>
                </a:moveTo>
                <a:lnTo>
                  <a:pt x="10027046" y="1561442"/>
                </a:lnTo>
                <a:lnTo>
                  <a:pt x="9311329" y="2277161"/>
                </a:lnTo>
                <a:lnTo>
                  <a:pt x="8595610" y="1561441"/>
                </a:lnTo>
                <a:close/>
                <a:moveTo>
                  <a:pt x="6188447" y="834531"/>
                </a:moveTo>
                <a:lnTo>
                  <a:pt x="6904166" y="1550250"/>
                </a:lnTo>
                <a:lnTo>
                  <a:pt x="6188447" y="2265969"/>
                </a:lnTo>
                <a:lnTo>
                  <a:pt x="5472728" y="1550249"/>
                </a:lnTo>
                <a:close/>
                <a:moveTo>
                  <a:pt x="4627006" y="819156"/>
                </a:moveTo>
                <a:lnTo>
                  <a:pt x="5342726" y="1534875"/>
                </a:lnTo>
                <a:lnTo>
                  <a:pt x="4627008" y="2250595"/>
                </a:lnTo>
                <a:lnTo>
                  <a:pt x="3911289" y="1534875"/>
                </a:lnTo>
                <a:close/>
                <a:moveTo>
                  <a:pt x="3065568" y="803783"/>
                </a:moveTo>
                <a:lnTo>
                  <a:pt x="3781287" y="1519502"/>
                </a:lnTo>
                <a:lnTo>
                  <a:pt x="3065567" y="2235221"/>
                </a:lnTo>
                <a:lnTo>
                  <a:pt x="2349849" y="1519502"/>
                </a:lnTo>
                <a:close/>
                <a:moveTo>
                  <a:pt x="1504128" y="788408"/>
                </a:moveTo>
                <a:lnTo>
                  <a:pt x="2219846" y="1504127"/>
                </a:lnTo>
                <a:lnTo>
                  <a:pt x="1504128" y="2219847"/>
                </a:lnTo>
                <a:lnTo>
                  <a:pt x="788409" y="1504127"/>
                </a:lnTo>
                <a:close/>
                <a:moveTo>
                  <a:pt x="8522921" y="76872"/>
                </a:moveTo>
                <a:lnTo>
                  <a:pt x="9238640" y="792590"/>
                </a:lnTo>
                <a:lnTo>
                  <a:pt x="8522921" y="1508309"/>
                </a:lnTo>
                <a:lnTo>
                  <a:pt x="7807202" y="792589"/>
                </a:lnTo>
                <a:close/>
                <a:moveTo>
                  <a:pt x="10084360" y="72688"/>
                </a:moveTo>
                <a:lnTo>
                  <a:pt x="10800080" y="788407"/>
                </a:lnTo>
                <a:lnTo>
                  <a:pt x="10084362" y="1504125"/>
                </a:lnTo>
                <a:lnTo>
                  <a:pt x="9368642" y="788406"/>
                </a:lnTo>
                <a:close/>
                <a:moveTo>
                  <a:pt x="6961480" y="61496"/>
                </a:moveTo>
                <a:lnTo>
                  <a:pt x="7677199" y="777215"/>
                </a:lnTo>
                <a:lnTo>
                  <a:pt x="6961481" y="1492934"/>
                </a:lnTo>
                <a:lnTo>
                  <a:pt x="6245761" y="777215"/>
                </a:lnTo>
                <a:close/>
                <a:moveTo>
                  <a:pt x="5400039" y="46123"/>
                </a:moveTo>
                <a:lnTo>
                  <a:pt x="6115758" y="761842"/>
                </a:lnTo>
                <a:lnTo>
                  <a:pt x="5400040" y="1477561"/>
                </a:lnTo>
                <a:lnTo>
                  <a:pt x="4684320" y="761841"/>
                </a:lnTo>
                <a:close/>
                <a:moveTo>
                  <a:pt x="3838601" y="30748"/>
                </a:moveTo>
                <a:lnTo>
                  <a:pt x="4554317" y="746468"/>
                </a:lnTo>
                <a:lnTo>
                  <a:pt x="3838601" y="1462185"/>
                </a:lnTo>
                <a:lnTo>
                  <a:pt x="3122882" y="746466"/>
                </a:lnTo>
                <a:close/>
                <a:moveTo>
                  <a:pt x="2277161" y="15374"/>
                </a:moveTo>
                <a:lnTo>
                  <a:pt x="2992879" y="731094"/>
                </a:lnTo>
                <a:lnTo>
                  <a:pt x="2277161" y="1446812"/>
                </a:lnTo>
                <a:lnTo>
                  <a:pt x="1561440" y="731092"/>
                </a:lnTo>
                <a:close/>
                <a:moveTo>
                  <a:pt x="715719" y="0"/>
                </a:moveTo>
                <a:lnTo>
                  <a:pt x="1431439" y="715719"/>
                </a:lnTo>
                <a:lnTo>
                  <a:pt x="715719" y="1431438"/>
                </a:lnTo>
                <a:lnTo>
                  <a:pt x="0" y="71571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36955436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99523700"/>
      </p:ext>
    </p:extLst>
  </p:cSld>
  <p:clrMapOvr>
    <a:masterClrMapping/>
  </p:clrMapOvr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6">
            <a:extLst>
              <a:ext uri="{FF2B5EF4-FFF2-40B4-BE49-F238E27FC236}">
                <a16:creationId xmlns:a16="http://schemas.microsoft.com/office/drawing/2014/main" id="{D075C1DE-E117-4FA9-A867-4ED89AC25A98}"/>
              </a:ext>
            </a:extLst>
          </p:cNvPr>
          <p:cNvSpPr/>
          <p:nvPr userDrawn="1"/>
        </p:nvSpPr>
        <p:spPr>
          <a:xfrm>
            <a:off x="-1" y="1"/>
            <a:ext cx="5621868" cy="685799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4315581" y="-1"/>
            <a:ext cx="2612571" cy="437363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4315581" y="4567162"/>
            <a:ext cx="7876419" cy="229083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Picture Placeholder 2">
            <a:extLst>
              <a:ext uri="{FF2B5EF4-FFF2-40B4-BE49-F238E27FC236}">
                <a16:creationId xmlns:a16="http://schemas.microsoft.com/office/drawing/2014/main" id="{CE83DDED-D6C7-4848-B289-2830377167D2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532191" y="0"/>
            <a:ext cx="3531809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6843242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2560">
          <p15:clr>
            <a:srgbClr val="FBAE40"/>
          </p15:clr>
        </p15:guide>
      </p15:sldGuideLst>
    </p:ext>
  </p:extLst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89718194"/>
      </p:ext>
    </p:extLst>
  </p:cSld>
  <p:clrMapOvr>
    <a:masterClrMapping/>
  </p:clrMapOvr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2908B09E-D437-490D-8188-4A4ADC4D5A71}"/>
              </a:ext>
            </a:extLst>
          </p:cNvPr>
          <p:cNvGrpSpPr/>
          <p:nvPr userDrawn="1"/>
        </p:nvGrpSpPr>
        <p:grpSpPr>
          <a:xfrm>
            <a:off x="8295412" y="1658804"/>
            <a:ext cx="3174949" cy="4282922"/>
            <a:chOff x="5745956" y="3501865"/>
            <a:chExt cx="2146216" cy="2895189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D805C83D-6534-49BF-834B-37AE5D7EA3BF}"/>
                </a:ext>
              </a:extLst>
            </p:cNvPr>
            <p:cNvSpPr/>
            <p:nvPr/>
          </p:nvSpPr>
          <p:spPr>
            <a:xfrm>
              <a:off x="7498806" y="3501865"/>
              <a:ext cx="157347" cy="62939"/>
            </a:xfrm>
            <a:custGeom>
              <a:avLst/>
              <a:gdLst>
                <a:gd name="connsiteX0" fmla="*/ 45244 w 47625"/>
                <a:gd name="connsiteY0" fmla="*/ 13811 h 19050"/>
                <a:gd name="connsiteX1" fmla="*/ 45244 w 47625"/>
                <a:gd name="connsiteY1" fmla="*/ 13811 h 19050"/>
                <a:gd name="connsiteX2" fmla="*/ 38576 w 47625"/>
                <a:gd name="connsiteY2" fmla="*/ 20479 h 19050"/>
                <a:gd name="connsiteX3" fmla="*/ 13811 w 47625"/>
                <a:gd name="connsiteY3" fmla="*/ 20479 h 19050"/>
                <a:gd name="connsiteX4" fmla="*/ 7144 w 47625"/>
                <a:gd name="connsiteY4" fmla="*/ 13811 h 19050"/>
                <a:gd name="connsiteX5" fmla="*/ 7144 w 47625"/>
                <a:gd name="connsiteY5" fmla="*/ 13811 h 19050"/>
                <a:gd name="connsiteX6" fmla="*/ 13811 w 47625"/>
                <a:gd name="connsiteY6" fmla="*/ 7144 h 19050"/>
                <a:gd name="connsiteX7" fmla="*/ 38576 w 47625"/>
                <a:gd name="connsiteY7" fmla="*/ 7144 h 19050"/>
                <a:gd name="connsiteX8" fmla="*/ 45244 w 47625"/>
                <a:gd name="connsiteY8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19050">
                  <a:moveTo>
                    <a:pt x="45244" y="13811"/>
                  </a:moveTo>
                  <a:lnTo>
                    <a:pt x="45244" y="13811"/>
                  </a:lnTo>
                  <a:cubicBezTo>
                    <a:pt x="45244" y="17621"/>
                    <a:pt x="42386" y="20479"/>
                    <a:pt x="38576" y="20479"/>
                  </a:cubicBezTo>
                  <a:lnTo>
                    <a:pt x="13811" y="20479"/>
                  </a:lnTo>
                  <a:cubicBezTo>
                    <a:pt x="10001" y="20479"/>
                    <a:pt x="7144" y="17621"/>
                    <a:pt x="7144" y="13811"/>
                  </a:cubicBezTo>
                  <a:lnTo>
                    <a:pt x="7144" y="13811"/>
                  </a:lnTo>
                  <a:cubicBezTo>
                    <a:pt x="7144" y="10001"/>
                    <a:pt x="10001" y="7144"/>
                    <a:pt x="13811" y="7144"/>
                  </a:cubicBezTo>
                  <a:lnTo>
                    <a:pt x="38576" y="7144"/>
                  </a:lnTo>
                  <a:cubicBezTo>
                    <a:pt x="42386" y="8096"/>
                    <a:pt x="45244" y="10954"/>
                    <a:pt x="45244" y="13811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E2C0D28B-7E22-4217-8DDF-E13EC5B355DA}"/>
                </a:ext>
              </a:extLst>
            </p:cNvPr>
            <p:cNvSpPr/>
            <p:nvPr/>
          </p:nvSpPr>
          <p:spPr>
            <a:xfrm>
              <a:off x="7829233" y="3977052"/>
              <a:ext cx="62939" cy="157347"/>
            </a:xfrm>
            <a:custGeom>
              <a:avLst/>
              <a:gdLst>
                <a:gd name="connsiteX0" fmla="*/ 13811 w 19050"/>
                <a:gd name="connsiteY0" fmla="*/ 45244 h 47625"/>
                <a:gd name="connsiteX1" fmla="*/ 13811 w 19050"/>
                <a:gd name="connsiteY1" fmla="*/ 45244 h 47625"/>
                <a:gd name="connsiteX2" fmla="*/ 7144 w 19050"/>
                <a:gd name="connsiteY2" fmla="*/ 38576 h 47625"/>
                <a:gd name="connsiteX3" fmla="*/ 7144 w 19050"/>
                <a:gd name="connsiteY3" fmla="*/ 13811 h 47625"/>
                <a:gd name="connsiteX4" fmla="*/ 13811 w 19050"/>
                <a:gd name="connsiteY4" fmla="*/ 7144 h 47625"/>
                <a:gd name="connsiteX5" fmla="*/ 13811 w 19050"/>
                <a:gd name="connsiteY5" fmla="*/ 7144 h 47625"/>
                <a:gd name="connsiteX6" fmla="*/ 20479 w 19050"/>
                <a:gd name="connsiteY6" fmla="*/ 13811 h 47625"/>
                <a:gd name="connsiteX7" fmla="*/ 20479 w 19050"/>
                <a:gd name="connsiteY7" fmla="*/ 38576 h 47625"/>
                <a:gd name="connsiteX8" fmla="*/ 13811 w 19050"/>
                <a:gd name="connsiteY8" fmla="*/ 452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47625">
                  <a:moveTo>
                    <a:pt x="13811" y="45244"/>
                  </a:moveTo>
                  <a:lnTo>
                    <a:pt x="13811" y="45244"/>
                  </a:lnTo>
                  <a:cubicBezTo>
                    <a:pt x="10001" y="45244"/>
                    <a:pt x="7144" y="42386"/>
                    <a:pt x="7144" y="38576"/>
                  </a:cubicBezTo>
                  <a:lnTo>
                    <a:pt x="7144" y="13811"/>
                  </a:lnTo>
                  <a:cubicBezTo>
                    <a:pt x="7144" y="10001"/>
                    <a:pt x="10001" y="7144"/>
                    <a:pt x="13811" y="7144"/>
                  </a:cubicBezTo>
                  <a:lnTo>
                    <a:pt x="13811" y="7144"/>
                  </a:lnTo>
                  <a:cubicBezTo>
                    <a:pt x="17621" y="7144"/>
                    <a:pt x="20479" y="10001"/>
                    <a:pt x="20479" y="13811"/>
                  </a:cubicBezTo>
                  <a:lnTo>
                    <a:pt x="20479" y="38576"/>
                  </a:lnTo>
                  <a:cubicBezTo>
                    <a:pt x="20479" y="42386"/>
                    <a:pt x="17621" y="45244"/>
                    <a:pt x="13811" y="452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C97448CE-9294-402C-8381-5FD390800EEA}"/>
                </a:ext>
              </a:extLst>
            </p:cNvPr>
            <p:cNvSpPr/>
            <p:nvPr/>
          </p:nvSpPr>
          <p:spPr>
            <a:xfrm>
              <a:off x="7829233" y="3838586"/>
              <a:ext cx="62939" cy="157347"/>
            </a:xfrm>
            <a:custGeom>
              <a:avLst/>
              <a:gdLst>
                <a:gd name="connsiteX0" fmla="*/ 13811 w 19050"/>
                <a:gd name="connsiteY0" fmla="*/ 45244 h 47625"/>
                <a:gd name="connsiteX1" fmla="*/ 13811 w 19050"/>
                <a:gd name="connsiteY1" fmla="*/ 45244 h 47625"/>
                <a:gd name="connsiteX2" fmla="*/ 7144 w 19050"/>
                <a:gd name="connsiteY2" fmla="*/ 38576 h 47625"/>
                <a:gd name="connsiteX3" fmla="*/ 7144 w 19050"/>
                <a:gd name="connsiteY3" fmla="*/ 13811 h 47625"/>
                <a:gd name="connsiteX4" fmla="*/ 13811 w 19050"/>
                <a:gd name="connsiteY4" fmla="*/ 7144 h 47625"/>
                <a:gd name="connsiteX5" fmla="*/ 13811 w 19050"/>
                <a:gd name="connsiteY5" fmla="*/ 7144 h 47625"/>
                <a:gd name="connsiteX6" fmla="*/ 20479 w 19050"/>
                <a:gd name="connsiteY6" fmla="*/ 13811 h 47625"/>
                <a:gd name="connsiteX7" fmla="*/ 20479 w 19050"/>
                <a:gd name="connsiteY7" fmla="*/ 38576 h 47625"/>
                <a:gd name="connsiteX8" fmla="*/ 13811 w 19050"/>
                <a:gd name="connsiteY8" fmla="*/ 452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47625">
                  <a:moveTo>
                    <a:pt x="13811" y="45244"/>
                  </a:moveTo>
                  <a:lnTo>
                    <a:pt x="13811" y="45244"/>
                  </a:lnTo>
                  <a:cubicBezTo>
                    <a:pt x="10001" y="45244"/>
                    <a:pt x="7144" y="42386"/>
                    <a:pt x="7144" y="38576"/>
                  </a:cubicBezTo>
                  <a:lnTo>
                    <a:pt x="7144" y="13811"/>
                  </a:lnTo>
                  <a:cubicBezTo>
                    <a:pt x="7144" y="10001"/>
                    <a:pt x="10001" y="7144"/>
                    <a:pt x="13811" y="7144"/>
                  </a:cubicBezTo>
                  <a:lnTo>
                    <a:pt x="13811" y="7144"/>
                  </a:lnTo>
                  <a:cubicBezTo>
                    <a:pt x="17621" y="7144"/>
                    <a:pt x="20479" y="10001"/>
                    <a:pt x="20479" y="13811"/>
                  </a:cubicBezTo>
                  <a:lnTo>
                    <a:pt x="20479" y="38576"/>
                  </a:lnTo>
                  <a:cubicBezTo>
                    <a:pt x="20479" y="42386"/>
                    <a:pt x="17621" y="45244"/>
                    <a:pt x="13811" y="452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C5DB571C-522A-43B0-8C1D-BF0E34CE7D32}"/>
                </a:ext>
              </a:extLst>
            </p:cNvPr>
            <p:cNvSpPr/>
            <p:nvPr/>
          </p:nvSpPr>
          <p:spPr>
            <a:xfrm>
              <a:off x="5745956" y="3523892"/>
              <a:ext cx="2139922" cy="2863720"/>
            </a:xfrm>
            <a:custGeom>
              <a:avLst/>
              <a:gdLst>
                <a:gd name="connsiteX0" fmla="*/ 611029 w 647700"/>
                <a:gd name="connsiteY0" fmla="*/ 7144 h 866775"/>
                <a:gd name="connsiteX1" fmla="*/ 40481 w 647700"/>
                <a:gd name="connsiteY1" fmla="*/ 7144 h 866775"/>
                <a:gd name="connsiteX2" fmla="*/ 7144 w 647700"/>
                <a:gd name="connsiteY2" fmla="*/ 41434 h 866775"/>
                <a:gd name="connsiteX3" fmla="*/ 7144 w 647700"/>
                <a:gd name="connsiteY3" fmla="*/ 831056 h 866775"/>
                <a:gd name="connsiteX4" fmla="*/ 40481 w 647700"/>
                <a:gd name="connsiteY4" fmla="*/ 865346 h 866775"/>
                <a:gd name="connsiteX5" fmla="*/ 611029 w 647700"/>
                <a:gd name="connsiteY5" fmla="*/ 865346 h 866775"/>
                <a:gd name="connsiteX6" fmla="*/ 644366 w 647700"/>
                <a:gd name="connsiteY6" fmla="*/ 831056 h 866775"/>
                <a:gd name="connsiteX7" fmla="*/ 644366 w 647700"/>
                <a:gd name="connsiteY7" fmla="*/ 41434 h 866775"/>
                <a:gd name="connsiteX8" fmla="*/ 611029 w 647700"/>
                <a:gd name="connsiteY8" fmla="*/ 7144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700" h="866775">
                  <a:moveTo>
                    <a:pt x="611029" y="7144"/>
                  </a:moveTo>
                  <a:lnTo>
                    <a:pt x="40481" y="7144"/>
                  </a:lnTo>
                  <a:cubicBezTo>
                    <a:pt x="22384" y="7144"/>
                    <a:pt x="7144" y="22384"/>
                    <a:pt x="7144" y="41434"/>
                  </a:cubicBezTo>
                  <a:lnTo>
                    <a:pt x="7144" y="831056"/>
                  </a:lnTo>
                  <a:cubicBezTo>
                    <a:pt x="7144" y="850106"/>
                    <a:pt x="22384" y="865346"/>
                    <a:pt x="40481" y="865346"/>
                  </a:cubicBezTo>
                  <a:lnTo>
                    <a:pt x="611029" y="865346"/>
                  </a:lnTo>
                  <a:cubicBezTo>
                    <a:pt x="629126" y="865346"/>
                    <a:pt x="644366" y="850106"/>
                    <a:pt x="644366" y="831056"/>
                  </a:cubicBezTo>
                  <a:lnTo>
                    <a:pt x="644366" y="41434"/>
                  </a:lnTo>
                  <a:cubicBezTo>
                    <a:pt x="644366" y="23336"/>
                    <a:pt x="629126" y="7144"/>
                    <a:pt x="611029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5F184D7C-735D-4F42-B639-2AE6E76AFE30}"/>
                </a:ext>
              </a:extLst>
            </p:cNvPr>
            <p:cNvSpPr/>
            <p:nvPr/>
          </p:nvSpPr>
          <p:spPr>
            <a:xfrm>
              <a:off x="5755398" y="3533334"/>
              <a:ext cx="2108453" cy="2863720"/>
            </a:xfrm>
            <a:custGeom>
              <a:avLst/>
              <a:gdLst>
                <a:gd name="connsiteX0" fmla="*/ 605314 w 638175"/>
                <a:gd name="connsiteY0" fmla="*/ 7144 h 866775"/>
                <a:gd name="connsiteX1" fmla="*/ 40481 w 638175"/>
                <a:gd name="connsiteY1" fmla="*/ 7144 h 866775"/>
                <a:gd name="connsiteX2" fmla="*/ 7144 w 638175"/>
                <a:gd name="connsiteY2" fmla="*/ 41434 h 866775"/>
                <a:gd name="connsiteX3" fmla="*/ 7144 w 638175"/>
                <a:gd name="connsiteY3" fmla="*/ 826294 h 866775"/>
                <a:gd name="connsiteX4" fmla="*/ 40481 w 638175"/>
                <a:gd name="connsiteY4" fmla="*/ 860584 h 866775"/>
                <a:gd name="connsiteX5" fmla="*/ 604361 w 638175"/>
                <a:gd name="connsiteY5" fmla="*/ 860584 h 866775"/>
                <a:gd name="connsiteX6" fmla="*/ 637699 w 638175"/>
                <a:gd name="connsiteY6" fmla="*/ 826294 h 866775"/>
                <a:gd name="connsiteX7" fmla="*/ 637699 w 638175"/>
                <a:gd name="connsiteY7" fmla="*/ 41434 h 866775"/>
                <a:gd name="connsiteX8" fmla="*/ 605314 w 638175"/>
                <a:gd name="connsiteY8" fmla="*/ 7144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8175" h="866775">
                  <a:moveTo>
                    <a:pt x="605314" y="7144"/>
                  </a:moveTo>
                  <a:lnTo>
                    <a:pt x="40481" y="7144"/>
                  </a:lnTo>
                  <a:cubicBezTo>
                    <a:pt x="22384" y="7144"/>
                    <a:pt x="7144" y="22384"/>
                    <a:pt x="7144" y="41434"/>
                  </a:cubicBezTo>
                  <a:lnTo>
                    <a:pt x="7144" y="826294"/>
                  </a:lnTo>
                  <a:cubicBezTo>
                    <a:pt x="7144" y="845344"/>
                    <a:pt x="22384" y="860584"/>
                    <a:pt x="40481" y="860584"/>
                  </a:cubicBezTo>
                  <a:lnTo>
                    <a:pt x="604361" y="860584"/>
                  </a:lnTo>
                  <a:cubicBezTo>
                    <a:pt x="622459" y="860584"/>
                    <a:pt x="637699" y="845344"/>
                    <a:pt x="637699" y="826294"/>
                  </a:cubicBezTo>
                  <a:lnTo>
                    <a:pt x="637699" y="41434"/>
                  </a:lnTo>
                  <a:cubicBezTo>
                    <a:pt x="637699" y="22384"/>
                    <a:pt x="623411" y="7144"/>
                    <a:pt x="605314" y="7144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1CC5B961-0250-48FD-956E-D49932C04DC7}"/>
                </a:ext>
              </a:extLst>
            </p:cNvPr>
            <p:cNvSpPr/>
            <p:nvPr/>
          </p:nvSpPr>
          <p:spPr>
            <a:xfrm>
              <a:off x="5972536" y="3781941"/>
              <a:ext cx="1699350" cy="2360208"/>
            </a:xfrm>
            <a:custGeom>
              <a:avLst/>
              <a:gdLst>
                <a:gd name="connsiteX0" fmla="*/ 7144 w 514350"/>
                <a:gd name="connsiteY0" fmla="*/ 7144 h 714375"/>
                <a:gd name="connsiteX1" fmla="*/ 508159 w 514350"/>
                <a:gd name="connsiteY1" fmla="*/ 7144 h 714375"/>
                <a:gd name="connsiteX2" fmla="*/ 508159 w 514350"/>
                <a:gd name="connsiteY2" fmla="*/ 711041 h 714375"/>
                <a:gd name="connsiteX3" fmla="*/ 7144 w 514350"/>
                <a:gd name="connsiteY3" fmla="*/ 711041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4350" h="714375">
                  <a:moveTo>
                    <a:pt x="7144" y="7144"/>
                  </a:moveTo>
                  <a:lnTo>
                    <a:pt x="508159" y="7144"/>
                  </a:lnTo>
                  <a:lnTo>
                    <a:pt x="508159" y="711041"/>
                  </a:lnTo>
                  <a:lnTo>
                    <a:pt x="7144" y="71104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0BEF794C-0BAB-47C4-9700-865C83A605E0}"/>
                </a:ext>
              </a:extLst>
            </p:cNvPr>
            <p:cNvSpPr/>
            <p:nvPr/>
          </p:nvSpPr>
          <p:spPr>
            <a:xfrm>
              <a:off x="6537278" y="3804313"/>
              <a:ext cx="1119116" cy="2330356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21F12099-2851-40EE-9D65-942D8DE7F3CF}"/>
                </a:ext>
              </a:extLst>
            </p:cNvPr>
            <p:cNvGrpSpPr/>
            <p:nvPr/>
          </p:nvGrpSpPr>
          <p:grpSpPr>
            <a:xfrm>
              <a:off x="6752948" y="6198983"/>
              <a:ext cx="113352" cy="113352"/>
              <a:chOff x="6768693" y="6038239"/>
              <a:chExt cx="147969" cy="147969"/>
            </a:xfrm>
          </p:grpSpPr>
          <p:sp>
            <p:nvSpPr>
              <p:cNvPr id="11" name="Oval 10">
                <a:extLst>
                  <a:ext uri="{FF2B5EF4-FFF2-40B4-BE49-F238E27FC236}">
                    <a16:creationId xmlns:a16="http://schemas.microsoft.com/office/drawing/2014/main" id="{285077C3-4550-46DC-85E2-AC2C80B4E0D1}"/>
                  </a:ext>
                </a:extLst>
              </p:cNvPr>
              <p:cNvSpPr/>
              <p:nvPr/>
            </p:nvSpPr>
            <p:spPr>
              <a:xfrm>
                <a:off x="6768693" y="6038239"/>
                <a:ext cx="147969" cy="147969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2" name="Oval 11">
                <a:extLst>
                  <a:ext uri="{FF2B5EF4-FFF2-40B4-BE49-F238E27FC236}">
                    <a16:creationId xmlns:a16="http://schemas.microsoft.com/office/drawing/2014/main" id="{BC71530E-829A-4679-8B63-826F25CFEED8}"/>
                  </a:ext>
                </a:extLst>
              </p:cNvPr>
              <p:cNvSpPr/>
              <p:nvPr/>
            </p:nvSpPr>
            <p:spPr>
              <a:xfrm>
                <a:off x="6802088" y="6071634"/>
                <a:ext cx="81180" cy="811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6A37889C-78EF-49F2-BDD2-F3C7630C2D91}"/>
              </a:ext>
            </a:extLst>
          </p:cNvPr>
          <p:cNvGrpSpPr/>
          <p:nvPr userDrawn="1"/>
        </p:nvGrpSpPr>
        <p:grpSpPr>
          <a:xfrm>
            <a:off x="6823319" y="3202196"/>
            <a:ext cx="1656867" cy="2912686"/>
            <a:chOff x="7182034" y="5192864"/>
            <a:chExt cx="825553" cy="1451279"/>
          </a:xfrm>
        </p:grpSpPr>
        <p:grpSp>
          <p:nvGrpSpPr>
            <p:cNvPr id="14" name="Group 3">
              <a:extLst>
                <a:ext uri="{FF2B5EF4-FFF2-40B4-BE49-F238E27FC236}">
                  <a16:creationId xmlns:a16="http://schemas.microsoft.com/office/drawing/2014/main" id="{224205CF-0ABB-4D43-83ED-2BBD8D0CB5C9}"/>
                </a:ext>
              </a:extLst>
            </p:cNvPr>
            <p:cNvGrpSpPr/>
            <p:nvPr/>
          </p:nvGrpSpPr>
          <p:grpSpPr>
            <a:xfrm>
              <a:off x="7182034" y="5192864"/>
              <a:ext cx="825553" cy="1451279"/>
              <a:chOff x="445712" y="1449040"/>
              <a:chExt cx="2113018" cy="3924176"/>
            </a:xfrm>
          </p:grpSpPr>
          <p:sp>
            <p:nvSpPr>
              <p:cNvPr id="18" name="Rounded Rectangle 4">
                <a:extLst>
                  <a:ext uri="{FF2B5EF4-FFF2-40B4-BE49-F238E27FC236}">
                    <a16:creationId xmlns:a16="http://schemas.microsoft.com/office/drawing/2014/main" id="{4409A38B-035B-4DA4-8742-3F6AA4F81086}"/>
                  </a:ext>
                </a:extLst>
              </p:cNvPr>
              <p:cNvSpPr/>
              <p:nvPr userDrawn="1"/>
            </p:nvSpPr>
            <p:spPr>
              <a:xfrm>
                <a:off x="445712" y="1449040"/>
                <a:ext cx="2113018" cy="3924176"/>
              </a:xfrm>
              <a:prstGeom prst="roundRect">
                <a:avLst>
                  <a:gd name="adj" fmla="val 13580"/>
                </a:avLst>
              </a:prstGeom>
              <a:solidFill>
                <a:srgbClr val="262626"/>
              </a:solidFill>
              <a:ln w="88900">
                <a:noFill/>
              </a:ln>
              <a:effectLst/>
              <a:scene3d>
                <a:camera prst="perspectiveFront"/>
                <a:lightRig rig="threePt" dir="t"/>
              </a:scene3d>
              <a:sp3d prstMaterial="plastic">
                <a:bevelT w="127000" h="50800"/>
                <a:bevelB w="127000" h="2540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9" name="Rectangle 5">
                <a:extLst>
                  <a:ext uri="{FF2B5EF4-FFF2-40B4-BE49-F238E27FC236}">
                    <a16:creationId xmlns:a16="http://schemas.microsoft.com/office/drawing/2014/main" id="{720799B5-53B5-4D2D-8F91-912875436549}"/>
                  </a:ext>
                </a:extLst>
              </p:cNvPr>
              <p:cNvSpPr/>
              <p:nvPr userDrawn="1"/>
            </p:nvSpPr>
            <p:spPr>
              <a:xfrm>
                <a:off x="1379920" y="1650572"/>
                <a:ext cx="216024" cy="34350"/>
              </a:xfrm>
              <a:prstGeom prst="rect">
                <a:avLst/>
              </a:prstGeom>
              <a:solidFill>
                <a:srgbClr val="B0B0B0"/>
              </a:solidFill>
              <a:ln w="889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grpSp>
            <p:nvGrpSpPr>
              <p:cNvPr id="20" name="Group 6">
                <a:extLst>
                  <a:ext uri="{FF2B5EF4-FFF2-40B4-BE49-F238E27FC236}">
                    <a16:creationId xmlns:a16="http://schemas.microsoft.com/office/drawing/2014/main" id="{97161DB7-B085-4A0C-B8EE-5258ABD9901F}"/>
                  </a:ext>
                </a:extLst>
              </p:cNvPr>
              <p:cNvGrpSpPr/>
              <p:nvPr userDrawn="1"/>
            </p:nvGrpSpPr>
            <p:grpSpPr>
              <a:xfrm>
                <a:off x="1407705" y="5045834"/>
                <a:ext cx="211967" cy="211967"/>
                <a:chOff x="1549420" y="5712364"/>
                <a:chExt cx="312583" cy="312583"/>
              </a:xfrm>
            </p:grpSpPr>
            <p:sp>
              <p:nvSpPr>
                <p:cNvPr id="21" name="Oval 7">
                  <a:extLst>
                    <a:ext uri="{FF2B5EF4-FFF2-40B4-BE49-F238E27FC236}">
                      <a16:creationId xmlns:a16="http://schemas.microsoft.com/office/drawing/2014/main" id="{47C35E36-0C7E-49AF-A9E9-77A1CA8DEBB7}"/>
                    </a:ext>
                  </a:extLst>
                </p:cNvPr>
                <p:cNvSpPr/>
                <p:nvPr userDrawn="1"/>
              </p:nvSpPr>
              <p:spPr>
                <a:xfrm>
                  <a:off x="1549420" y="5712364"/>
                  <a:ext cx="312583" cy="312583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lumMod val="94000"/>
                        <a:lumOff val="6000"/>
                      </a:schemeClr>
                    </a:gs>
                    <a:gs pos="56000">
                      <a:schemeClr val="tx1">
                        <a:lumMod val="65000"/>
                        <a:lumOff val="35000"/>
                      </a:schemeClr>
                    </a:gs>
                    <a:gs pos="91000">
                      <a:schemeClr val="tx1">
                        <a:lumMod val="50000"/>
                        <a:lumOff val="50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10800000" scaled="1"/>
                  <a:tileRect/>
                </a:gradFill>
                <a:ln w="0">
                  <a:solidFill>
                    <a:srgbClr val="262626"/>
                  </a:solidFill>
                </a:ln>
                <a:scene3d>
                  <a:camera prst="perspectiveFront"/>
                  <a:lightRig rig="threePt" dir="t"/>
                </a:scene3d>
                <a:sp3d>
                  <a:bevelT w="63500" h="127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Arial Unicode MS"/>
                    <a:cs typeface="+mn-cs"/>
                  </a:endParaRPr>
                </a:p>
              </p:txBody>
            </p:sp>
            <p:sp>
              <p:nvSpPr>
                <p:cNvPr id="22" name="Rounded Rectangle 8">
                  <a:extLst>
                    <a:ext uri="{FF2B5EF4-FFF2-40B4-BE49-F238E27FC236}">
                      <a16:creationId xmlns:a16="http://schemas.microsoft.com/office/drawing/2014/main" id="{654466C2-8478-4035-9332-9B8038EB435F}"/>
                    </a:ext>
                  </a:extLst>
                </p:cNvPr>
                <p:cNvSpPr/>
                <p:nvPr userDrawn="1"/>
              </p:nvSpPr>
              <p:spPr>
                <a:xfrm>
                  <a:off x="1634225" y="5796647"/>
                  <a:ext cx="142969" cy="144016"/>
                </a:xfrm>
                <a:prstGeom prst="roundRect">
                  <a:avLst/>
                </a:prstGeom>
                <a:solidFill>
                  <a:srgbClr val="737373"/>
                </a:solidFill>
                <a:ln w="6350">
                  <a:solidFill>
                    <a:srgbClr val="B0B0B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Arial Unicode MS"/>
                    <a:cs typeface="+mn-cs"/>
                  </a:endParaRPr>
                </a:p>
              </p:txBody>
            </p:sp>
          </p:grp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0A52FF0F-BCC6-4A7E-BE76-5E59EA88FA35}"/>
                </a:ext>
              </a:extLst>
            </p:cNvPr>
            <p:cNvGrpSpPr/>
            <p:nvPr/>
          </p:nvGrpSpPr>
          <p:grpSpPr>
            <a:xfrm>
              <a:off x="7210904" y="5333460"/>
              <a:ext cx="734603" cy="1136247"/>
              <a:chOff x="7224494" y="5344134"/>
              <a:chExt cx="734603" cy="1189257"/>
            </a:xfrm>
          </p:grpSpPr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72A1C81F-94F9-4A16-A021-DE5A0F6BCE58}"/>
                  </a:ext>
                </a:extLst>
              </p:cNvPr>
              <p:cNvSpPr/>
              <p:nvPr/>
            </p:nvSpPr>
            <p:spPr>
              <a:xfrm>
                <a:off x="7224494" y="5344134"/>
                <a:ext cx="734603" cy="1189257"/>
              </a:xfrm>
              <a:custGeom>
                <a:avLst/>
                <a:gdLst>
                  <a:gd name="connsiteX0" fmla="*/ 7144 w 333375"/>
                  <a:gd name="connsiteY0" fmla="*/ 7144 h 590550"/>
                  <a:gd name="connsiteX1" fmla="*/ 331946 w 333375"/>
                  <a:gd name="connsiteY1" fmla="*/ 7144 h 590550"/>
                  <a:gd name="connsiteX2" fmla="*/ 331946 w 333375"/>
                  <a:gd name="connsiteY2" fmla="*/ 586264 h 590550"/>
                  <a:gd name="connsiteX3" fmla="*/ 7144 w 333375"/>
                  <a:gd name="connsiteY3" fmla="*/ 586264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3375" h="590550">
                    <a:moveTo>
                      <a:pt x="7144" y="7144"/>
                    </a:moveTo>
                    <a:lnTo>
                      <a:pt x="331946" y="7144"/>
                    </a:lnTo>
                    <a:lnTo>
                      <a:pt x="331946" y="586264"/>
                    </a:lnTo>
                    <a:lnTo>
                      <a:pt x="7144" y="586264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62874D90-5FF4-43D9-85F0-81F25BDB8036}"/>
                  </a:ext>
                </a:extLst>
              </p:cNvPr>
              <p:cNvSpPr/>
              <p:nvPr/>
            </p:nvSpPr>
            <p:spPr>
              <a:xfrm>
                <a:off x="7353653" y="5363515"/>
                <a:ext cx="604560" cy="1150499"/>
              </a:xfrm>
              <a:custGeom>
                <a:avLst/>
                <a:gdLst>
                  <a:gd name="connsiteX0" fmla="*/ 614149 w 1119116"/>
                  <a:gd name="connsiteY0" fmla="*/ 0 h 2330356"/>
                  <a:gd name="connsiteX1" fmla="*/ 1115704 w 1119116"/>
                  <a:gd name="connsiteY1" fmla="*/ 6824 h 2330356"/>
                  <a:gd name="connsiteX2" fmla="*/ 1119116 w 1119116"/>
                  <a:gd name="connsiteY2" fmla="*/ 2330356 h 2330356"/>
                  <a:gd name="connsiteX3" fmla="*/ 0 w 1119116"/>
                  <a:gd name="connsiteY3" fmla="*/ 2330356 h 2330356"/>
                  <a:gd name="connsiteX4" fmla="*/ 614149 w 1119116"/>
                  <a:gd name="connsiteY4" fmla="*/ 0 h 2330356"/>
                  <a:gd name="connsiteX0" fmla="*/ 614149 w 1119116"/>
                  <a:gd name="connsiteY0" fmla="*/ 0 h 2330356"/>
                  <a:gd name="connsiteX1" fmla="*/ 1115704 w 1119116"/>
                  <a:gd name="connsiteY1" fmla="*/ 3412 h 2330356"/>
                  <a:gd name="connsiteX2" fmla="*/ 1119116 w 1119116"/>
                  <a:gd name="connsiteY2" fmla="*/ 2330356 h 2330356"/>
                  <a:gd name="connsiteX3" fmla="*/ 0 w 1119116"/>
                  <a:gd name="connsiteY3" fmla="*/ 2330356 h 2330356"/>
                  <a:gd name="connsiteX4" fmla="*/ 614149 w 1119116"/>
                  <a:gd name="connsiteY4" fmla="*/ 0 h 2330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9116" h="2330356">
                    <a:moveTo>
                      <a:pt x="614149" y="0"/>
                    </a:moveTo>
                    <a:lnTo>
                      <a:pt x="1115704" y="3412"/>
                    </a:lnTo>
                    <a:cubicBezTo>
                      <a:pt x="1116841" y="777923"/>
                      <a:pt x="1117979" y="1555845"/>
                      <a:pt x="1119116" y="2330356"/>
                    </a:cubicBezTo>
                    <a:lnTo>
                      <a:pt x="0" y="2330356"/>
                    </a:lnTo>
                    <a:lnTo>
                      <a:pt x="614149" y="0"/>
                    </a:lnTo>
                    <a:close/>
                  </a:path>
                </a:pathLst>
              </a:custGeom>
              <a:solidFill>
                <a:srgbClr val="99999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</p:grpSp>
      <p:sp>
        <p:nvSpPr>
          <p:cNvPr id="23" name="Picture Placeholder 2">
            <a:extLst>
              <a:ext uri="{FF2B5EF4-FFF2-40B4-BE49-F238E27FC236}">
                <a16:creationId xmlns:a16="http://schemas.microsoft.com/office/drawing/2014/main" id="{BC6A3919-8D8D-4B0D-B701-5E72E5C5DB02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8609452" y="2064430"/>
            <a:ext cx="2535033" cy="350020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24" name="Picture Placeholder 2">
            <a:extLst>
              <a:ext uri="{FF2B5EF4-FFF2-40B4-BE49-F238E27FC236}">
                <a16:creationId xmlns:a16="http://schemas.microsoft.com/office/drawing/2014/main" id="{C00025FA-2301-4B48-8C22-A54E1818CD37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6906381" y="3455576"/>
            <a:ext cx="1484457" cy="233064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25" name="Text Placeholder 9">
            <a:extLst>
              <a:ext uri="{FF2B5EF4-FFF2-40B4-BE49-F238E27FC236}">
                <a16:creationId xmlns:a16="http://schemas.microsoft.com/office/drawing/2014/main" id="{BAABAE5C-968A-4DC3-9D2C-46EFA205832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278734929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25925F57-2DCB-4ABB-BBC8-7A011A3E4AD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Our Team LAYOUT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9A4898A8-BF39-4A4F-ADD3-779CE45BD65E}"/>
              </a:ext>
            </a:extLst>
          </p:cNvPr>
          <p:cNvSpPr/>
          <p:nvPr userDrawn="1"/>
        </p:nvSpPr>
        <p:spPr>
          <a:xfrm>
            <a:off x="0" y="1746689"/>
            <a:ext cx="12192000" cy="2016224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9830AD53-4052-443C-9FEA-04CF2992870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69437" y="1512807"/>
            <a:ext cx="2484000" cy="2483988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210663275"/>
      </p:ext>
    </p:extLst>
  </p:cSld>
  <p:clrMapOvr>
    <a:masterClrMapping/>
  </p:clrMapOvr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1812046"/>
      </p:ext>
    </p:extLst>
  </p:cSld>
  <p:clrMapOvr>
    <a:masterClrMapping/>
  </p:clrMapOvr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F5107D2C-5940-4139-B801-7F427F8396C0}"/>
              </a:ext>
            </a:extLst>
          </p:cNvPr>
          <p:cNvGrpSpPr/>
          <p:nvPr userDrawn="1"/>
        </p:nvGrpSpPr>
        <p:grpSpPr>
          <a:xfrm>
            <a:off x="3631988" y="3254904"/>
            <a:ext cx="4928023" cy="2707615"/>
            <a:chOff x="-548507" y="477868"/>
            <a:chExt cx="11570449" cy="6357177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7EBEE1D0-44C7-49CF-869C-CCF12306C3C7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2BE8C580-A827-4EA7-90EE-B9A77098547A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C44894A2-CA4E-46EE-B01B-F92552552F66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C72E6827-905D-4AC7-8B0A-339DA5D5BC6F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4094FFE5-E061-4999-AD73-C5FAC95BC9A1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10FBB564-7CCB-4DB9-B908-A41516143452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13" name="Rectangle: Rounded Corners 12">
                <a:extLst>
                  <a:ext uri="{FF2B5EF4-FFF2-40B4-BE49-F238E27FC236}">
                    <a16:creationId xmlns:a16="http://schemas.microsoft.com/office/drawing/2014/main" id="{6CCA2F91-1FE0-46D1-ACCD-77F44CC99EFA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4" name="Rectangle: Rounded Corners 13">
                <a:extLst>
                  <a:ext uri="{FF2B5EF4-FFF2-40B4-BE49-F238E27FC236}">
                    <a16:creationId xmlns:a16="http://schemas.microsoft.com/office/drawing/2014/main" id="{57475733-4090-41F9-8947-1F2B35C0B611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82D9DCD7-FBF4-4990-8F45-1BFB2882A57B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11" name="Rectangle: Rounded Corners 10">
                <a:extLst>
                  <a:ext uri="{FF2B5EF4-FFF2-40B4-BE49-F238E27FC236}">
                    <a16:creationId xmlns:a16="http://schemas.microsoft.com/office/drawing/2014/main" id="{72BB86CD-1F48-4F87-85F1-74F4C6A28BC4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2" name="Rectangle: Rounded Corners 11">
                <a:extLst>
                  <a:ext uri="{FF2B5EF4-FFF2-40B4-BE49-F238E27FC236}">
                    <a16:creationId xmlns:a16="http://schemas.microsoft.com/office/drawing/2014/main" id="{6BCB4193-C575-4169-B497-E261855CB3A6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F5C4250-F7A6-4EC3-8C51-44DE1AB9878D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sp>
        <p:nvSpPr>
          <p:cNvPr id="16" name="그림 개체 틀 2">
            <a:extLst>
              <a:ext uri="{FF2B5EF4-FFF2-40B4-BE49-F238E27FC236}">
                <a16:creationId xmlns:a16="http://schemas.microsoft.com/office/drawing/2014/main" id="{59CA4998-921E-47EE-B18A-E3A4CA2E16B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289483" y="3408906"/>
            <a:ext cx="3644842" cy="217731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981659C8-6E6A-4053-B305-730F67A240F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692352075"/>
      </p:ext>
    </p:extLst>
  </p:cSld>
  <p:clrMapOvr>
    <a:masterClrMapping/>
  </p:clrMapOvr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B8FA5CEF-B434-4B30-ACEC-0BB48A55D1A2}"/>
              </a:ext>
            </a:extLst>
          </p:cNvPr>
          <p:cNvSpPr/>
          <p:nvPr/>
        </p:nvSpPr>
        <p:spPr>
          <a:xfrm rot="2375522">
            <a:off x="-568201" y="6046230"/>
            <a:ext cx="2223227" cy="900798"/>
          </a:xfrm>
          <a:custGeom>
            <a:avLst/>
            <a:gdLst>
              <a:gd name="connsiteX0" fmla="*/ 0 w 2223227"/>
              <a:gd name="connsiteY0" fmla="*/ 0 h 900798"/>
              <a:gd name="connsiteX1" fmla="*/ 2223227 w 2223227"/>
              <a:gd name="connsiteY1" fmla="*/ 0 h 900798"/>
              <a:gd name="connsiteX2" fmla="*/ 1134041 w 2223227"/>
              <a:gd name="connsiteY2" fmla="*/ 900798 h 900798"/>
              <a:gd name="connsiteX3" fmla="*/ 744993 w 2223227"/>
              <a:gd name="connsiteY3" fmla="*/ 900798 h 900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23227" h="900798">
                <a:moveTo>
                  <a:pt x="0" y="0"/>
                </a:moveTo>
                <a:lnTo>
                  <a:pt x="2223227" y="0"/>
                </a:lnTo>
                <a:lnTo>
                  <a:pt x="1134041" y="900798"/>
                </a:lnTo>
                <a:lnTo>
                  <a:pt x="744993" y="90079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E866CF60-34C1-45D8-81DE-6875492AD69D}"/>
              </a:ext>
            </a:extLst>
          </p:cNvPr>
          <p:cNvSpPr/>
          <p:nvPr/>
        </p:nvSpPr>
        <p:spPr>
          <a:xfrm rot="2375522">
            <a:off x="-418944" y="5900486"/>
            <a:ext cx="2942357" cy="173562"/>
          </a:xfrm>
          <a:custGeom>
            <a:avLst/>
            <a:gdLst>
              <a:gd name="connsiteX0" fmla="*/ 0 w 2942357"/>
              <a:gd name="connsiteY0" fmla="*/ 0 h 173562"/>
              <a:gd name="connsiteX1" fmla="*/ 2942357 w 2942357"/>
              <a:gd name="connsiteY1" fmla="*/ 0 h 173562"/>
              <a:gd name="connsiteX2" fmla="*/ 2732497 w 2942357"/>
              <a:gd name="connsiteY2" fmla="*/ 173562 h 173562"/>
              <a:gd name="connsiteX3" fmla="*/ 143542 w 2942357"/>
              <a:gd name="connsiteY3" fmla="*/ 173562 h 173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42357" h="173562">
                <a:moveTo>
                  <a:pt x="0" y="0"/>
                </a:moveTo>
                <a:lnTo>
                  <a:pt x="2942357" y="0"/>
                </a:lnTo>
                <a:lnTo>
                  <a:pt x="2732497" y="173562"/>
                </a:lnTo>
                <a:lnTo>
                  <a:pt x="143542" y="17356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D6E783DB-ED2E-4B98-B0AD-369BFC8E008D}"/>
              </a:ext>
            </a:extLst>
          </p:cNvPr>
          <p:cNvSpPr/>
          <p:nvPr/>
        </p:nvSpPr>
        <p:spPr>
          <a:xfrm rot="18537919" flipH="1">
            <a:off x="-1552640" y="1729518"/>
            <a:ext cx="6338617" cy="900798"/>
          </a:xfrm>
          <a:custGeom>
            <a:avLst/>
            <a:gdLst>
              <a:gd name="connsiteX0" fmla="*/ 0 w 6338617"/>
              <a:gd name="connsiteY0" fmla="*/ 900798 h 900798"/>
              <a:gd name="connsiteX1" fmla="*/ 6338617 w 6338617"/>
              <a:gd name="connsiteY1" fmla="*/ 900798 h 900798"/>
              <a:gd name="connsiteX2" fmla="*/ 5224847 w 6338617"/>
              <a:gd name="connsiteY2" fmla="*/ 0 h 900798"/>
              <a:gd name="connsiteX3" fmla="*/ 728550 w 6338617"/>
              <a:gd name="connsiteY3" fmla="*/ 0 h 900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38617" h="900798">
                <a:moveTo>
                  <a:pt x="0" y="900798"/>
                </a:moveTo>
                <a:lnTo>
                  <a:pt x="6338617" y="900798"/>
                </a:lnTo>
                <a:lnTo>
                  <a:pt x="5224847" y="0"/>
                </a:lnTo>
                <a:lnTo>
                  <a:pt x="72855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190BB9C7-6BE2-4FC9-AD4D-2D52CA290950}"/>
              </a:ext>
            </a:extLst>
          </p:cNvPr>
          <p:cNvSpPr/>
          <p:nvPr/>
        </p:nvSpPr>
        <p:spPr>
          <a:xfrm rot="18537919" flipH="1">
            <a:off x="-1382744" y="2558158"/>
            <a:ext cx="6946602" cy="173562"/>
          </a:xfrm>
          <a:custGeom>
            <a:avLst/>
            <a:gdLst>
              <a:gd name="connsiteX0" fmla="*/ 0 w 6946602"/>
              <a:gd name="connsiteY0" fmla="*/ 173562 h 173562"/>
              <a:gd name="connsiteX1" fmla="*/ 6946602 w 6946602"/>
              <a:gd name="connsiteY1" fmla="*/ 173562 h 173562"/>
              <a:gd name="connsiteX2" fmla="*/ 6732005 w 6946602"/>
              <a:gd name="connsiteY2" fmla="*/ 0 h 173562"/>
              <a:gd name="connsiteX3" fmla="*/ 140374 w 6946602"/>
              <a:gd name="connsiteY3" fmla="*/ 0 h 173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946602" h="173562">
                <a:moveTo>
                  <a:pt x="0" y="173562"/>
                </a:moveTo>
                <a:lnTo>
                  <a:pt x="6946602" y="173562"/>
                </a:lnTo>
                <a:lnTo>
                  <a:pt x="6732005" y="0"/>
                </a:lnTo>
                <a:lnTo>
                  <a:pt x="14037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A2E9005D-8A97-4A33-8174-DBB98309488E}"/>
              </a:ext>
            </a:extLst>
          </p:cNvPr>
          <p:cNvSpPr/>
          <p:nvPr/>
        </p:nvSpPr>
        <p:spPr>
          <a:xfrm rot="18594014">
            <a:off x="-947116" y="1282490"/>
            <a:ext cx="4241726" cy="418514"/>
          </a:xfrm>
          <a:custGeom>
            <a:avLst/>
            <a:gdLst>
              <a:gd name="connsiteX0" fmla="*/ 4241726 w 4241726"/>
              <a:gd name="connsiteY0" fmla="*/ 418514 h 418514"/>
              <a:gd name="connsiteX1" fmla="*/ 0 w 4241726"/>
              <a:gd name="connsiteY1" fmla="*/ 418514 h 418514"/>
              <a:gd name="connsiteX2" fmla="*/ 500533 w 4241726"/>
              <a:gd name="connsiteY2" fmla="*/ 0 h 418514"/>
              <a:gd name="connsiteX3" fmla="*/ 3891791 w 4241726"/>
              <a:gd name="connsiteY3" fmla="*/ 0 h 418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41726" h="418514">
                <a:moveTo>
                  <a:pt x="4241726" y="418514"/>
                </a:moveTo>
                <a:lnTo>
                  <a:pt x="0" y="418514"/>
                </a:lnTo>
                <a:lnTo>
                  <a:pt x="500533" y="0"/>
                </a:lnTo>
                <a:lnTo>
                  <a:pt x="3891791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AE9A2BE3-2853-4E6E-B334-4789C9C16EA0}"/>
              </a:ext>
            </a:extLst>
          </p:cNvPr>
          <p:cNvSpPr/>
          <p:nvPr/>
        </p:nvSpPr>
        <p:spPr>
          <a:xfrm rot="2280000" flipH="1">
            <a:off x="-1008955" y="4622758"/>
            <a:ext cx="6990782" cy="785553"/>
          </a:xfrm>
          <a:custGeom>
            <a:avLst/>
            <a:gdLst>
              <a:gd name="connsiteX0" fmla="*/ 91481 w 6990782"/>
              <a:gd name="connsiteY0" fmla="*/ 0 h 785553"/>
              <a:gd name="connsiteX1" fmla="*/ 0 w 6990782"/>
              <a:gd name="connsiteY1" fmla="*/ 0 h 785553"/>
              <a:gd name="connsiteX2" fmla="*/ 67749 w 6990782"/>
              <a:gd name="connsiteY2" fmla="*/ 52931 h 785553"/>
              <a:gd name="connsiteX3" fmla="*/ 531198 w 6990782"/>
              <a:gd name="connsiteY3" fmla="*/ 0 h 785553"/>
              <a:gd name="connsiteX4" fmla="*/ 306142 w 6990782"/>
              <a:gd name="connsiteY4" fmla="*/ 0 h 785553"/>
              <a:gd name="connsiteX5" fmla="*/ 226726 w 6990782"/>
              <a:gd name="connsiteY5" fmla="*/ 177138 h 785553"/>
              <a:gd name="connsiteX6" fmla="*/ 393401 w 6990782"/>
              <a:gd name="connsiteY6" fmla="*/ 307358 h 785553"/>
              <a:gd name="connsiteX7" fmla="*/ 970920 w 6990782"/>
              <a:gd name="connsiteY7" fmla="*/ 0 h 785553"/>
              <a:gd name="connsiteX8" fmla="*/ 745859 w 6990782"/>
              <a:gd name="connsiteY8" fmla="*/ 0 h 785553"/>
              <a:gd name="connsiteX9" fmla="*/ 552377 w 6990782"/>
              <a:gd name="connsiteY9" fmla="*/ 431564 h 785553"/>
              <a:gd name="connsiteX10" fmla="*/ 719052 w 6990782"/>
              <a:gd name="connsiteY10" fmla="*/ 561785 h 785553"/>
              <a:gd name="connsiteX11" fmla="*/ 1410637 w 6990782"/>
              <a:gd name="connsiteY11" fmla="*/ 0 h 785553"/>
              <a:gd name="connsiteX12" fmla="*/ 1185580 w 6990782"/>
              <a:gd name="connsiteY12" fmla="*/ 0 h 785553"/>
              <a:gd name="connsiteX13" fmla="*/ 878029 w 6990782"/>
              <a:gd name="connsiteY13" fmla="*/ 685992 h 785553"/>
              <a:gd name="connsiteX14" fmla="*/ 1005461 w 6990782"/>
              <a:gd name="connsiteY14" fmla="*/ 785552 h 785553"/>
              <a:gd name="connsiteX15" fmla="*/ 1058446 w 6990782"/>
              <a:gd name="connsiteY15" fmla="*/ 785552 h 785553"/>
              <a:gd name="connsiteX16" fmla="*/ 1850356 w 6990782"/>
              <a:gd name="connsiteY16" fmla="*/ 0 h 785553"/>
              <a:gd name="connsiteX17" fmla="*/ 1625298 w 6990782"/>
              <a:gd name="connsiteY17" fmla="*/ 2 h 785553"/>
              <a:gd name="connsiteX18" fmla="*/ 1273109 w 6990782"/>
              <a:gd name="connsiteY18" fmla="*/ 785552 h 785553"/>
              <a:gd name="connsiteX19" fmla="*/ 1498170 w 6990782"/>
              <a:gd name="connsiteY19" fmla="*/ 785552 h 785553"/>
              <a:gd name="connsiteX20" fmla="*/ 2290073 w 6990782"/>
              <a:gd name="connsiteY20" fmla="*/ 0 h 785553"/>
              <a:gd name="connsiteX21" fmla="*/ 2065013 w 6990782"/>
              <a:gd name="connsiteY21" fmla="*/ 0 h 785553"/>
              <a:gd name="connsiteX22" fmla="*/ 1712823 w 6990782"/>
              <a:gd name="connsiteY22" fmla="*/ 785552 h 785553"/>
              <a:gd name="connsiteX23" fmla="*/ 1937881 w 6990782"/>
              <a:gd name="connsiteY23" fmla="*/ 785553 h 785553"/>
              <a:gd name="connsiteX24" fmla="*/ 2700210 w 6990782"/>
              <a:gd name="connsiteY24" fmla="*/ 0 h 785553"/>
              <a:gd name="connsiteX25" fmla="*/ 2475150 w 6990782"/>
              <a:gd name="connsiteY25" fmla="*/ 0 h 785553"/>
              <a:gd name="connsiteX26" fmla="*/ 2122963 w 6990782"/>
              <a:gd name="connsiteY26" fmla="*/ 785552 h 785553"/>
              <a:gd name="connsiteX27" fmla="*/ 2348018 w 6990782"/>
              <a:gd name="connsiteY27" fmla="*/ 785552 h 785553"/>
              <a:gd name="connsiteX28" fmla="*/ 3139927 w 6990782"/>
              <a:gd name="connsiteY28" fmla="*/ 0 h 785553"/>
              <a:gd name="connsiteX29" fmla="*/ 2914873 w 6990782"/>
              <a:gd name="connsiteY29" fmla="*/ 0 h 785553"/>
              <a:gd name="connsiteX30" fmla="*/ 2562682 w 6990782"/>
              <a:gd name="connsiteY30" fmla="*/ 785552 h 785553"/>
              <a:gd name="connsiteX31" fmla="*/ 2787739 w 6990782"/>
              <a:gd name="connsiteY31" fmla="*/ 785552 h 785553"/>
              <a:gd name="connsiteX32" fmla="*/ 3579645 w 6990782"/>
              <a:gd name="connsiteY32" fmla="*/ 0 h 785553"/>
              <a:gd name="connsiteX33" fmla="*/ 3354588 w 6990782"/>
              <a:gd name="connsiteY33" fmla="*/ 0 h 785553"/>
              <a:gd name="connsiteX34" fmla="*/ 3002400 w 6990782"/>
              <a:gd name="connsiteY34" fmla="*/ 785552 h 785553"/>
              <a:gd name="connsiteX35" fmla="*/ 3227458 w 6990782"/>
              <a:gd name="connsiteY35" fmla="*/ 785552 h 785553"/>
              <a:gd name="connsiteX36" fmla="*/ 4019364 w 6990782"/>
              <a:gd name="connsiteY36" fmla="*/ 0 h 785553"/>
              <a:gd name="connsiteX37" fmla="*/ 3794309 w 6990782"/>
              <a:gd name="connsiteY37" fmla="*/ 0 h 785553"/>
              <a:gd name="connsiteX38" fmla="*/ 3442119 w 6990782"/>
              <a:gd name="connsiteY38" fmla="*/ 785552 h 785553"/>
              <a:gd name="connsiteX39" fmla="*/ 3667175 w 6990782"/>
              <a:gd name="connsiteY39" fmla="*/ 785552 h 785553"/>
              <a:gd name="connsiteX40" fmla="*/ 4459078 w 6990782"/>
              <a:gd name="connsiteY40" fmla="*/ 0 h 785553"/>
              <a:gd name="connsiteX41" fmla="*/ 4234027 w 6990782"/>
              <a:gd name="connsiteY41" fmla="*/ 0 h 785553"/>
              <a:gd name="connsiteX42" fmla="*/ 3881837 w 6990782"/>
              <a:gd name="connsiteY42" fmla="*/ 785552 h 785553"/>
              <a:gd name="connsiteX43" fmla="*/ 4106895 w 6990782"/>
              <a:gd name="connsiteY43" fmla="*/ 785552 h 785553"/>
              <a:gd name="connsiteX44" fmla="*/ 4898797 w 6990782"/>
              <a:gd name="connsiteY44" fmla="*/ 0 h 785553"/>
              <a:gd name="connsiteX45" fmla="*/ 4673739 w 6990782"/>
              <a:gd name="connsiteY45" fmla="*/ 1 h 785553"/>
              <a:gd name="connsiteX46" fmla="*/ 4321556 w 6990782"/>
              <a:gd name="connsiteY46" fmla="*/ 785552 h 785553"/>
              <a:gd name="connsiteX47" fmla="*/ 4546610 w 6990782"/>
              <a:gd name="connsiteY47" fmla="*/ 785552 h 785553"/>
              <a:gd name="connsiteX48" fmla="*/ 5338517 w 6990782"/>
              <a:gd name="connsiteY48" fmla="*/ 0 h 785553"/>
              <a:gd name="connsiteX49" fmla="*/ 5113462 w 6990782"/>
              <a:gd name="connsiteY49" fmla="*/ 0 h 785553"/>
              <a:gd name="connsiteX50" fmla="*/ 4761271 w 6990782"/>
              <a:gd name="connsiteY50" fmla="*/ 785552 h 785553"/>
              <a:gd name="connsiteX51" fmla="*/ 4986328 w 6990782"/>
              <a:gd name="connsiteY51" fmla="*/ 785552 h 785553"/>
              <a:gd name="connsiteX52" fmla="*/ 5778233 w 6990782"/>
              <a:gd name="connsiteY52" fmla="*/ 0 h 785553"/>
              <a:gd name="connsiteX53" fmla="*/ 5553181 w 6990782"/>
              <a:gd name="connsiteY53" fmla="*/ 0 h 785553"/>
              <a:gd name="connsiteX54" fmla="*/ 5200989 w 6990782"/>
              <a:gd name="connsiteY54" fmla="*/ 785553 h 785553"/>
              <a:gd name="connsiteX55" fmla="*/ 5426049 w 6990782"/>
              <a:gd name="connsiteY55" fmla="*/ 785552 h 785553"/>
              <a:gd name="connsiteX56" fmla="*/ 6217957 w 6990782"/>
              <a:gd name="connsiteY56" fmla="*/ 0 h 785553"/>
              <a:gd name="connsiteX57" fmla="*/ 5992895 w 6990782"/>
              <a:gd name="connsiteY57" fmla="*/ 0 h 785553"/>
              <a:gd name="connsiteX58" fmla="*/ 5640708 w 6990782"/>
              <a:gd name="connsiteY58" fmla="*/ 785552 h 785553"/>
              <a:gd name="connsiteX59" fmla="*/ 5865766 w 6990782"/>
              <a:gd name="connsiteY59" fmla="*/ 785552 h 785553"/>
              <a:gd name="connsiteX60" fmla="*/ 6657678 w 6990782"/>
              <a:gd name="connsiteY60" fmla="*/ 0 h 785553"/>
              <a:gd name="connsiteX61" fmla="*/ 6432618 w 6990782"/>
              <a:gd name="connsiteY61" fmla="*/ 0 h 785553"/>
              <a:gd name="connsiteX62" fmla="*/ 6080429 w 6990782"/>
              <a:gd name="connsiteY62" fmla="*/ 785552 h 785553"/>
              <a:gd name="connsiteX63" fmla="*/ 6305489 w 6990782"/>
              <a:gd name="connsiteY63" fmla="*/ 785552 h 785553"/>
              <a:gd name="connsiteX64" fmla="*/ 6990782 w 6990782"/>
              <a:gd name="connsiteY64" fmla="*/ 0 h 785553"/>
              <a:gd name="connsiteX65" fmla="*/ 6872332 w 6990782"/>
              <a:gd name="connsiteY65" fmla="*/ 0 h 785553"/>
              <a:gd name="connsiteX66" fmla="*/ 6712834 w 6990782"/>
              <a:gd name="connsiteY66" fmla="*/ 355757 h 785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6990782" h="785553">
                <a:moveTo>
                  <a:pt x="91481" y="0"/>
                </a:moveTo>
                <a:lnTo>
                  <a:pt x="0" y="0"/>
                </a:lnTo>
                <a:lnTo>
                  <a:pt x="67749" y="52931"/>
                </a:lnTo>
                <a:close/>
                <a:moveTo>
                  <a:pt x="531198" y="0"/>
                </a:moveTo>
                <a:lnTo>
                  <a:pt x="306142" y="0"/>
                </a:lnTo>
                <a:lnTo>
                  <a:pt x="226726" y="177138"/>
                </a:lnTo>
                <a:lnTo>
                  <a:pt x="393401" y="307358"/>
                </a:lnTo>
                <a:close/>
                <a:moveTo>
                  <a:pt x="970920" y="0"/>
                </a:moveTo>
                <a:lnTo>
                  <a:pt x="745859" y="0"/>
                </a:lnTo>
                <a:lnTo>
                  <a:pt x="552377" y="431564"/>
                </a:lnTo>
                <a:lnTo>
                  <a:pt x="719052" y="561785"/>
                </a:lnTo>
                <a:close/>
                <a:moveTo>
                  <a:pt x="1410637" y="0"/>
                </a:moveTo>
                <a:lnTo>
                  <a:pt x="1185580" y="0"/>
                </a:lnTo>
                <a:lnTo>
                  <a:pt x="878029" y="685992"/>
                </a:lnTo>
                <a:lnTo>
                  <a:pt x="1005461" y="785552"/>
                </a:lnTo>
                <a:lnTo>
                  <a:pt x="1058446" y="785552"/>
                </a:lnTo>
                <a:close/>
                <a:moveTo>
                  <a:pt x="1850356" y="0"/>
                </a:moveTo>
                <a:lnTo>
                  <a:pt x="1625298" y="2"/>
                </a:lnTo>
                <a:lnTo>
                  <a:pt x="1273109" y="785552"/>
                </a:lnTo>
                <a:lnTo>
                  <a:pt x="1498170" y="785552"/>
                </a:lnTo>
                <a:close/>
                <a:moveTo>
                  <a:pt x="2290073" y="0"/>
                </a:moveTo>
                <a:lnTo>
                  <a:pt x="2065013" y="0"/>
                </a:lnTo>
                <a:lnTo>
                  <a:pt x="1712823" y="785552"/>
                </a:lnTo>
                <a:lnTo>
                  <a:pt x="1937881" y="785553"/>
                </a:lnTo>
                <a:close/>
                <a:moveTo>
                  <a:pt x="2700210" y="0"/>
                </a:moveTo>
                <a:lnTo>
                  <a:pt x="2475150" y="0"/>
                </a:lnTo>
                <a:lnTo>
                  <a:pt x="2122963" y="785552"/>
                </a:lnTo>
                <a:lnTo>
                  <a:pt x="2348018" y="785552"/>
                </a:lnTo>
                <a:close/>
                <a:moveTo>
                  <a:pt x="3139927" y="0"/>
                </a:moveTo>
                <a:lnTo>
                  <a:pt x="2914873" y="0"/>
                </a:lnTo>
                <a:lnTo>
                  <a:pt x="2562682" y="785552"/>
                </a:lnTo>
                <a:lnTo>
                  <a:pt x="2787739" y="785552"/>
                </a:lnTo>
                <a:close/>
                <a:moveTo>
                  <a:pt x="3579645" y="0"/>
                </a:moveTo>
                <a:lnTo>
                  <a:pt x="3354588" y="0"/>
                </a:lnTo>
                <a:lnTo>
                  <a:pt x="3002400" y="785552"/>
                </a:lnTo>
                <a:lnTo>
                  <a:pt x="3227458" y="785552"/>
                </a:lnTo>
                <a:close/>
                <a:moveTo>
                  <a:pt x="4019364" y="0"/>
                </a:moveTo>
                <a:lnTo>
                  <a:pt x="3794309" y="0"/>
                </a:lnTo>
                <a:lnTo>
                  <a:pt x="3442119" y="785552"/>
                </a:lnTo>
                <a:lnTo>
                  <a:pt x="3667175" y="785552"/>
                </a:lnTo>
                <a:close/>
                <a:moveTo>
                  <a:pt x="4459078" y="0"/>
                </a:moveTo>
                <a:lnTo>
                  <a:pt x="4234027" y="0"/>
                </a:lnTo>
                <a:lnTo>
                  <a:pt x="3881837" y="785552"/>
                </a:lnTo>
                <a:lnTo>
                  <a:pt x="4106895" y="785552"/>
                </a:lnTo>
                <a:close/>
                <a:moveTo>
                  <a:pt x="4898797" y="0"/>
                </a:moveTo>
                <a:lnTo>
                  <a:pt x="4673739" y="1"/>
                </a:lnTo>
                <a:lnTo>
                  <a:pt x="4321556" y="785552"/>
                </a:lnTo>
                <a:lnTo>
                  <a:pt x="4546610" y="785552"/>
                </a:lnTo>
                <a:close/>
                <a:moveTo>
                  <a:pt x="5338517" y="0"/>
                </a:moveTo>
                <a:lnTo>
                  <a:pt x="5113462" y="0"/>
                </a:lnTo>
                <a:lnTo>
                  <a:pt x="4761271" y="785552"/>
                </a:lnTo>
                <a:lnTo>
                  <a:pt x="4986328" y="785552"/>
                </a:lnTo>
                <a:close/>
                <a:moveTo>
                  <a:pt x="5778233" y="0"/>
                </a:moveTo>
                <a:lnTo>
                  <a:pt x="5553181" y="0"/>
                </a:lnTo>
                <a:lnTo>
                  <a:pt x="5200989" y="785553"/>
                </a:lnTo>
                <a:lnTo>
                  <a:pt x="5426049" y="785552"/>
                </a:lnTo>
                <a:close/>
                <a:moveTo>
                  <a:pt x="6217957" y="0"/>
                </a:moveTo>
                <a:lnTo>
                  <a:pt x="5992895" y="0"/>
                </a:lnTo>
                <a:lnTo>
                  <a:pt x="5640708" y="785552"/>
                </a:lnTo>
                <a:lnTo>
                  <a:pt x="5865766" y="785552"/>
                </a:lnTo>
                <a:close/>
                <a:moveTo>
                  <a:pt x="6657678" y="0"/>
                </a:moveTo>
                <a:lnTo>
                  <a:pt x="6432618" y="0"/>
                </a:lnTo>
                <a:lnTo>
                  <a:pt x="6080429" y="785552"/>
                </a:lnTo>
                <a:lnTo>
                  <a:pt x="6305489" y="785552"/>
                </a:lnTo>
                <a:close/>
                <a:moveTo>
                  <a:pt x="6990782" y="0"/>
                </a:moveTo>
                <a:lnTo>
                  <a:pt x="6872332" y="0"/>
                </a:lnTo>
                <a:lnTo>
                  <a:pt x="6712834" y="355757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993AA23C-2297-4953-B905-051825C6308B}"/>
              </a:ext>
            </a:extLst>
          </p:cNvPr>
          <p:cNvSpPr/>
          <p:nvPr/>
        </p:nvSpPr>
        <p:spPr>
          <a:xfrm rot="2162081" flipH="1" flipV="1">
            <a:off x="25266" y="-265384"/>
            <a:ext cx="425676" cy="1454017"/>
          </a:xfrm>
          <a:custGeom>
            <a:avLst/>
            <a:gdLst>
              <a:gd name="connsiteX0" fmla="*/ 0 w 425676"/>
              <a:gd name="connsiteY0" fmla="*/ 1454017 h 1454017"/>
              <a:gd name="connsiteX1" fmla="*/ 10747 w 425676"/>
              <a:gd name="connsiteY1" fmla="*/ 0 h 1454017"/>
              <a:gd name="connsiteX2" fmla="*/ 425676 w 425676"/>
              <a:gd name="connsiteY2" fmla="*/ 570375 h 1454017"/>
              <a:gd name="connsiteX3" fmla="*/ 421411 w 425676"/>
              <a:gd name="connsiteY3" fmla="*/ 1147453 h 1454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5676" h="1454017">
                <a:moveTo>
                  <a:pt x="0" y="1454017"/>
                </a:moveTo>
                <a:lnTo>
                  <a:pt x="10747" y="0"/>
                </a:lnTo>
                <a:lnTo>
                  <a:pt x="425676" y="570375"/>
                </a:lnTo>
                <a:lnTo>
                  <a:pt x="421411" y="114745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2E6AE708-E6A8-4033-A187-2D57364F8E5F}"/>
              </a:ext>
            </a:extLst>
          </p:cNvPr>
          <p:cNvSpPr/>
          <p:nvPr/>
        </p:nvSpPr>
        <p:spPr>
          <a:xfrm rot="18537919" flipH="1">
            <a:off x="1283285" y="3313553"/>
            <a:ext cx="642678" cy="4658866"/>
          </a:xfrm>
          <a:custGeom>
            <a:avLst/>
            <a:gdLst>
              <a:gd name="connsiteX0" fmla="*/ 34435 w 642678"/>
              <a:gd name="connsiteY0" fmla="*/ 0 h 4658866"/>
              <a:gd name="connsiteX1" fmla="*/ 0 w 642678"/>
              <a:gd name="connsiteY1" fmla="*/ 4658866 h 4658866"/>
              <a:gd name="connsiteX2" fmla="*/ 617523 w 642678"/>
              <a:gd name="connsiteY2" fmla="*/ 3895345 h 4658866"/>
              <a:gd name="connsiteX3" fmla="*/ 642678 w 642678"/>
              <a:gd name="connsiteY3" fmla="*/ 491937 h 4658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2678" h="4658866">
                <a:moveTo>
                  <a:pt x="34435" y="0"/>
                </a:moveTo>
                <a:lnTo>
                  <a:pt x="0" y="4658866"/>
                </a:lnTo>
                <a:lnTo>
                  <a:pt x="617523" y="3895345"/>
                </a:lnTo>
                <a:lnTo>
                  <a:pt x="642678" y="49193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67556320"/>
      </p:ext>
    </p:extLst>
  </p:cSld>
  <p:clrMapOvr>
    <a:masterClrMapping/>
  </p:clrMapOvr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A2AA2D5D-2F91-4017-BEB2-95BE7F300CD1}"/>
              </a:ext>
            </a:extLst>
          </p:cNvPr>
          <p:cNvSpPr/>
          <p:nvPr userDrawn="1"/>
        </p:nvSpPr>
        <p:spPr>
          <a:xfrm rot="19252477" flipV="1">
            <a:off x="9849859" y="-935406"/>
            <a:ext cx="1959882" cy="2664986"/>
          </a:xfrm>
          <a:custGeom>
            <a:avLst/>
            <a:gdLst>
              <a:gd name="connsiteX0" fmla="*/ 421411 w 1959882"/>
              <a:gd name="connsiteY0" fmla="*/ 2358422 h 2664986"/>
              <a:gd name="connsiteX1" fmla="*/ 435745 w 1959882"/>
              <a:gd name="connsiteY1" fmla="*/ 419135 h 2664986"/>
              <a:gd name="connsiteX2" fmla="*/ 1959882 w 1959882"/>
              <a:gd name="connsiteY2" fmla="*/ 419135 h 2664986"/>
              <a:gd name="connsiteX3" fmla="*/ 1618952 w 1959882"/>
              <a:gd name="connsiteY3" fmla="*/ 0 h 2664986"/>
              <a:gd name="connsiteX4" fmla="*/ 27601 w 1959882"/>
              <a:gd name="connsiteY4" fmla="*/ 0 h 2664986"/>
              <a:gd name="connsiteX5" fmla="*/ 27601 w 1959882"/>
              <a:gd name="connsiteY5" fmla="*/ 2530 h 2664986"/>
              <a:gd name="connsiteX6" fmla="*/ 19679 w 1959882"/>
              <a:gd name="connsiteY6" fmla="*/ 2471 h 2664986"/>
              <a:gd name="connsiteX7" fmla="*/ 0 w 1959882"/>
              <a:gd name="connsiteY7" fmla="*/ 2664986 h 26649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59882" h="2664986">
                <a:moveTo>
                  <a:pt x="421411" y="2358422"/>
                </a:moveTo>
                <a:lnTo>
                  <a:pt x="435745" y="419135"/>
                </a:lnTo>
                <a:lnTo>
                  <a:pt x="1959882" y="419135"/>
                </a:lnTo>
                <a:lnTo>
                  <a:pt x="1618952" y="0"/>
                </a:lnTo>
                <a:lnTo>
                  <a:pt x="27601" y="0"/>
                </a:lnTo>
                <a:lnTo>
                  <a:pt x="27601" y="2530"/>
                </a:lnTo>
                <a:lnTo>
                  <a:pt x="19679" y="2471"/>
                </a:lnTo>
                <a:lnTo>
                  <a:pt x="0" y="266498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C2E1194E-5087-4A2C-8C8A-A9517D71AB7C}"/>
              </a:ext>
            </a:extLst>
          </p:cNvPr>
          <p:cNvSpPr/>
          <p:nvPr userDrawn="1"/>
        </p:nvSpPr>
        <p:spPr>
          <a:xfrm rot="3062081">
            <a:off x="10227511" y="357962"/>
            <a:ext cx="2810621" cy="900798"/>
          </a:xfrm>
          <a:custGeom>
            <a:avLst/>
            <a:gdLst>
              <a:gd name="connsiteX0" fmla="*/ 0 w 2810621"/>
              <a:gd name="connsiteY0" fmla="*/ 900798 h 900798"/>
              <a:gd name="connsiteX1" fmla="*/ 728550 w 2810621"/>
              <a:gd name="connsiteY1" fmla="*/ 0 h 900798"/>
              <a:gd name="connsiteX2" fmla="*/ 1696850 w 2810621"/>
              <a:gd name="connsiteY2" fmla="*/ 0 h 900798"/>
              <a:gd name="connsiteX3" fmla="*/ 2810621 w 2810621"/>
              <a:gd name="connsiteY3" fmla="*/ 900798 h 900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10621" h="900798">
                <a:moveTo>
                  <a:pt x="0" y="900798"/>
                </a:moveTo>
                <a:lnTo>
                  <a:pt x="728550" y="0"/>
                </a:lnTo>
                <a:lnTo>
                  <a:pt x="1696850" y="0"/>
                </a:lnTo>
                <a:lnTo>
                  <a:pt x="2810621" y="90079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77325939-2E0E-4526-A3CC-A15980D85B4C}"/>
              </a:ext>
            </a:extLst>
          </p:cNvPr>
          <p:cNvSpPr/>
          <p:nvPr userDrawn="1"/>
        </p:nvSpPr>
        <p:spPr>
          <a:xfrm rot="3062081">
            <a:off x="9449631" y="1186603"/>
            <a:ext cx="3418605" cy="173562"/>
          </a:xfrm>
          <a:custGeom>
            <a:avLst/>
            <a:gdLst>
              <a:gd name="connsiteX0" fmla="*/ 0 w 3418605"/>
              <a:gd name="connsiteY0" fmla="*/ 173562 h 173562"/>
              <a:gd name="connsiteX1" fmla="*/ 140374 w 3418605"/>
              <a:gd name="connsiteY1" fmla="*/ 0 h 173562"/>
              <a:gd name="connsiteX2" fmla="*/ 3204009 w 3418605"/>
              <a:gd name="connsiteY2" fmla="*/ 0 h 173562"/>
              <a:gd name="connsiteX3" fmla="*/ 3418605 w 3418605"/>
              <a:gd name="connsiteY3" fmla="*/ 173562 h 173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18605" h="173562">
                <a:moveTo>
                  <a:pt x="0" y="173562"/>
                </a:moveTo>
                <a:lnTo>
                  <a:pt x="140374" y="0"/>
                </a:lnTo>
                <a:lnTo>
                  <a:pt x="3204009" y="0"/>
                </a:lnTo>
                <a:lnTo>
                  <a:pt x="3418605" y="17356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886425DE-47D4-4CF7-9348-F938E6E36B32}"/>
              </a:ext>
            </a:extLst>
          </p:cNvPr>
          <p:cNvSpPr/>
          <p:nvPr userDrawn="1"/>
        </p:nvSpPr>
        <p:spPr>
          <a:xfrm rot="3005986" flipH="1">
            <a:off x="11671494" y="-16965"/>
            <a:ext cx="783046" cy="385336"/>
          </a:xfrm>
          <a:custGeom>
            <a:avLst/>
            <a:gdLst>
              <a:gd name="connsiteX0" fmla="*/ 783046 w 783046"/>
              <a:gd name="connsiteY0" fmla="*/ 385336 h 385336"/>
              <a:gd name="connsiteX1" fmla="*/ 460853 w 783046"/>
              <a:gd name="connsiteY1" fmla="*/ 0 h 385336"/>
              <a:gd name="connsiteX2" fmla="*/ 0 w 783046"/>
              <a:gd name="connsiteY2" fmla="*/ 385336 h 385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83046" h="385336">
                <a:moveTo>
                  <a:pt x="783046" y="385336"/>
                </a:moveTo>
                <a:lnTo>
                  <a:pt x="460853" y="0"/>
                </a:lnTo>
                <a:lnTo>
                  <a:pt x="0" y="38533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01456847-F425-4E6B-9AF4-9CBB864185A0}"/>
              </a:ext>
            </a:extLst>
          </p:cNvPr>
          <p:cNvSpPr/>
          <p:nvPr userDrawn="1"/>
        </p:nvSpPr>
        <p:spPr>
          <a:xfrm rot="19320000">
            <a:off x="8684593" y="5539970"/>
            <a:ext cx="4027547" cy="785553"/>
          </a:xfrm>
          <a:custGeom>
            <a:avLst/>
            <a:gdLst>
              <a:gd name="connsiteX0" fmla="*/ 99664 w 4027547"/>
              <a:gd name="connsiteY0" fmla="*/ 0 h 785553"/>
              <a:gd name="connsiteX1" fmla="*/ 72419 w 4027547"/>
              <a:gd name="connsiteY1" fmla="*/ 60767 h 785553"/>
              <a:gd name="connsiteX2" fmla="*/ 0 w 4027547"/>
              <a:gd name="connsiteY2" fmla="*/ 0 h 785553"/>
              <a:gd name="connsiteX3" fmla="*/ 539381 w 4027547"/>
              <a:gd name="connsiteY3" fmla="*/ 0 h 785553"/>
              <a:gd name="connsiteX4" fmla="*/ 391937 w 4027547"/>
              <a:gd name="connsiteY4" fmla="*/ 328875 h 785553"/>
              <a:gd name="connsiteX5" fmla="*/ 228402 w 4027547"/>
              <a:gd name="connsiteY5" fmla="*/ 191652 h 785553"/>
              <a:gd name="connsiteX6" fmla="*/ 314325 w 4027547"/>
              <a:gd name="connsiteY6" fmla="*/ 0 h 785553"/>
              <a:gd name="connsiteX7" fmla="*/ 979103 w 4027547"/>
              <a:gd name="connsiteY7" fmla="*/ 0 h 785553"/>
              <a:gd name="connsiteX8" fmla="*/ 711455 w 4027547"/>
              <a:gd name="connsiteY8" fmla="*/ 596982 h 785553"/>
              <a:gd name="connsiteX9" fmla="*/ 547920 w 4027547"/>
              <a:gd name="connsiteY9" fmla="*/ 459759 h 785553"/>
              <a:gd name="connsiteX10" fmla="*/ 754042 w 4027547"/>
              <a:gd name="connsiteY10" fmla="*/ 0 h 785553"/>
              <a:gd name="connsiteX11" fmla="*/ 1418820 w 4027547"/>
              <a:gd name="connsiteY11" fmla="*/ 0 h 785553"/>
              <a:gd name="connsiteX12" fmla="*/ 1066629 w 4027547"/>
              <a:gd name="connsiteY12" fmla="*/ 785552 h 785553"/>
              <a:gd name="connsiteX13" fmla="*/ 936184 w 4027547"/>
              <a:gd name="connsiteY13" fmla="*/ 785552 h 785553"/>
              <a:gd name="connsiteX14" fmla="*/ 867438 w 4027547"/>
              <a:gd name="connsiteY14" fmla="*/ 727867 h 785553"/>
              <a:gd name="connsiteX15" fmla="*/ 1193763 w 4027547"/>
              <a:gd name="connsiteY15" fmla="*/ 0 h 785553"/>
              <a:gd name="connsiteX16" fmla="*/ 1858539 w 4027547"/>
              <a:gd name="connsiteY16" fmla="*/ 0 h 785553"/>
              <a:gd name="connsiteX17" fmla="*/ 1506353 w 4027547"/>
              <a:gd name="connsiteY17" fmla="*/ 785552 h 785553"/>
              <a:gd name="connsiteX18" fmla="*/ 1281292 w 4027547"/>
              <a:gd name="connsiteY18" fmla="*/ 785552 h 785553"/>
              <a:gd name="connsiteX19" fmla="*/ 1633481 w 4027547"/>
              <a:gd name="connsiteY19" fmla="*/ 2 h 785553"/>
              <a:gd name="connsiteX20" fmla="*/ 2298256 w 4027547"/>
              <a:gd name="connsiteY20" fmla="*/ 0 h 785553"/>
              <a:gd name="connsiteX21" fmla="*/ 1946064 w 4027547"/>
              <a:gd name="connsiteY21" fmla="*/ 785553 h 785553"/>
              <a:gd name="connsiteX22" fmla="*/ 1721006 w 4027547"/>
              <a:gd name="connsiteY22" fmla="*/ 785552 h 785553"/>
              <a:gd name="connsiteX23" fmla="*/ 2073196 w 4027547"/>
              <a:gd name="connsiteY23" fmla="*/ 0 h 785553"/>
              <a:gd name="connsiteX24" fmla="*/ 2708393 w 4027547"/>
              <a:gd name="connsiteY24" fmla="*/ 0 h 785553"/>
              <a:gd name="connsiteX25" fmla="*/ 2356201 w 4027547"/>
              <a:gd name="connsiteY25" fmla="*/ 785552 h 785553"/>
              <a:gd name="connsiteX26" fmla="*/ 2131146 w 4027547"/>
              <a:gd name="connsiteY26" fmla="*/ 785552 h 785553"/>
              <a:gd name="connsiteX27" fmla="*/ 2483333 w 4027547"/>
              <a:gd name="connsiteY27" fmla="*/ 0 h 785553"/>
              <a:gd name="connsiteX28" fmla="*/ 3148110 w 4027547"/>
              <a:gd name="connsiteY28" fmla="*/ 0 h 785553"/>
              <a:gd name="connsiteX29" fmla="*/ 2795922 w 4027547"/>
              <a:gd name="connsiteY29" fmla="*/ 785552 h 785553"/>
              <a:gd name="connsiteX30" fmla="*/ 2570865 w 4027547"/>
              <a:gd name="connsiteY30" fmla="*/ 785552 h 785553"/>
              <a:gd name="connsiteX31" fmla="*/ 2923056 w 4027547"/>
              <a:gd name="connsiteY31" fmla="*/ 0 h 785553"/>
              <a:gd name="connsiteX32" fmla="*/ 3587828 w 4027547"/>
              <a:gd name="connsiteY32" fmla="*/ 0 h 785553"/>
              <a:gd name="connsiteX33" fmla="*/ 3235641 w 4027547"/>
              <a:gd name="connsiteY33" fmla="*/ 785552 h 785553"/>
              <a:gd name="connsiteX34" fmla="*/ 3010583 w 4027547"/>
              <a:gd name="connsiteY34" fmla="*/ 785552 h 785553"/>
              <a:gd name="connsiteX35" fmla="*/ 3362771 w 4027547"/>
              <a:gd name="connsiteY35" fmla="*/ 0 h 785553"/>
              <a:gd name="connsiteX36" fmla="*/ 4027547 w 4027547"/>
              <a:gd name="connsiteY36" fmla="*/ 0 h 785553"/>
              <a:gd name="connsiteX37" fmla="*/ 3817488 w 4027547"/>
              <a:gd name="connsiteY37" fmla="*/ 468534 h 785553"/>
              <a:gd name="connsiteX38" fmla="*/ 3569806 w 4027547"/>
              <a:gd name="connsiteY38" fmla="*/ 785552 h 785553"/>
              <a:gd name="connsiteX39" fmla="*/ 3450301 w 4027547"/>
              <a:gd name="connsiteY39" fmla="*/ 785552 h 785553"/>
              <a:gd name="connsiteX40" fmla="*/ 3802492 w 4027547"/>
              <a:gd name="connsiteY40" fmla="*/ 0 h 785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027547" h="785553">
                <a:moveTo>
                  <a:pt x="99664" y="0"/>
                </a:moveTo>
                <a:lnTo>
                  <a:pt x="72419" y="60767"/>
                </a:lnTo>
                <a:lnTo>
                  <a:pt x="0" y="0"/>
                </a:lnTo>
                <a:close/>
                <a:moveTo>
                  <a:pt x="539381" y="0"/>
                </a:moveTo>
                <a:lnTo>
                  <a:pt x="391937" y="328875"/>
                </a:lnTo>
                <a:lnTo>
                  <a:pt x="228402" y="191652"/>
                </a:lnTo>
                <a:lnTo>
                  <a:pt x="314325" y="0"/>
                </a:lnTo>
                <a:close/>
                <a:moveTo>
                  <a:pt x="979103" y="0"/>
                </a:moveTo>
                <a:lnTo>
                  <a:pt x="711455" y="596982"/>
                </a:lnTo>
                <a:lnTo>
                  <a:pt x="547920" y="459759"/>
                </a:lnTo>
                <a:lnTo>
                  <a:pt x="754042" y="0"/>
                </a:lnTo>
                <a:close/>
                <a:moveTo>
                  <a:pt x="1418820" y="0"/>
                </a:moveTo>
                <a:lnTo>
                  <a:pt x="1066629" y="785552"/>
                </a:lnTo>
                <a:lnTo>
                  <a:pt x="936184" y="785552"/>
                </a:lnTo>
                <a:lnTo>
                  <a:pt x="867438" y="727867"/>
                </a:lnTo>
                <a:lnTo>
                  <a:pt x="1193763" y="0"/>
                </a:lnTo>
                <a:close/>
                <a:moveTo>
                  <a:pt x="1858539" y="0"/>
                </a:moveTo>
                <a:lnTo>
                  <a:pt x="1506353" y="785552"/>
                </a:lnTo>
                <a:lnTo>
                  <a:pt x="1281292" y="785552"/>
                </a:lnTo>
                <a:lnTo>
                  <a:pt x="1633481" y="2"/>
                </a:lnTo>
                <a:close/>
                <a:moveTo>
                  <a:pt x="2298256" y="0"/>
                </a:moveTo>
                <a:lnTo>
                  <a:pt x="1946064" y="785553"/>
                </a:lnTo>
                <a:lnTo>
                  <a:pt x="1721006" y="785552"/>
                </a:lnTo>
                <a:lnTo>
                  <a:pt x="2073196" y="0"/>
                </a:lnTo>
                <a:close/>
                <a:moveTo>
                  <a:pt x="2708393" y="0"/>
                </a:moveTo>
                <a:lnTo>
                  <a:pt x="2356201" y="785552"/>
                </a:lnTo>
                <a:lnTo>
                  <a:pt x="2131146" y="785552"/>
                </a:lnTo>
                <a:lnTo>
                  <a:pt x="2483333" y="0"/>
                </a:lnTo>
                <a:close/>
                <a:moveTo>
                  <a:pt x="3148110" y="0"/>
                </a:moveTo>
                <a:lnTo>
                  <a:pt x="2795922" y="785552"/>
                </a:lnTo>
                <a:lnTo>
                  <a:pt x="2570865" y="785552"/>
                </a:lnTo>
                <a:lnTo>
                  <a:pt x="2923056" y="0"/>
                </a:lnTo>
                <a:close/>
                <a:moveTo>
                  <a:pt x="3587828" y="0"/>
                </a:moveTo>
                <a:lnTo>
                  <a:pt x="3235641" y="785552"/>
                </a:lnTo>
                <a:lnTo>
                  <a:pt x="3010583" y="785552"/>
                </a:lnTo>
                <a:lnTo>
                  <a:pt x="3362771" y="0"/>
                </a:lnTo>
                <a:close/>
                <a:moveTo>
                  <a:pt x="4027547" y="0"/>
                </a:moveTo>
                <a:lnTo>
                  <a:pt x="3817488" y="468534"/>
                </a:lnTo>
                <a:lnTo>
                  <a:pt x="3569806" y="785552"/>
                </a:lnTo>
                <a:lnTo>
                  <a:pt x="3450301" y="785552"/>
                </a:lnTo>
                <a:lnTo>
                  <a:pt x="380249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A6DF4C75-ED67-4C81-97DA-DEB6A69E35F7}"/>
              </a:ext>
            </a:extLst>
          </p:cNvPr>
          <p:cNvSpPr/>
          <p:nvPr userDrawn="1"/>
        </p:nvSpPr>
        <p:spPr>
          <a:xfrm rot="3062081">
            <a:off x="11390558" y="5495242"/>
            <a:ext cx="313335" cy="1824165"/>
          </a:xfrm>
          <a:custGeom>
            <a:avLst/>
            <a:gdLst>
              <a:gd name="connsiteX0" fmla="*/ 13483 w 313335"/>
              <a:gd name="connsiteY0" fmla="*/ 0 h 1824165"/>
              <a:gd name="connsiteX1" fmla="*/ 313335 w 313335"/>
              <a:gd name="connsiteY1" fmla="*/ 242515 h 1824165"/>
              <a:gd name="connsiteX2" fmla="*/ 304427 w 313335"/>
              <a:gd name="connsiteY2" fmla="*/ 1447763 h 1824165"/>
              <a:gd name="connsiteX3" fmla="*/ 0 w 313335"/>
              <a:gd name="connsiteY3" fmla="*/ 1824165 h 1824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335" h="1824165">
                <a:moveTo>
                  <a:pt x="13483" y="0"/>
                </a:moveTo>
                <a:lnTo>
                  <a:pt x="313335" y="242515"/>
                </a:lnTo>
                <a:lnTo>
                  <a:pt x="304427" y="1447763"/>
                </a:lnTo>
                <a:lnTo>
                  <a:pt x="0" y="1824165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909747AC-2FC8-45DB-B631-EC7699242DA7}"/>
              </a:ext>
            </a:extLst>
          </p:cNvPr>
          <p:cNvSpPr/>
          <p:nvPr userDrawn="1"/>
        </p:nvSpPr>
        <p:spPr>
          <a:xfrm rot="3079075">
            <a:off x="9677634" y="2242299"/>
            <a:ext cx="652567" cy="5991816"/>
          </a:xfrm>
          <a:custGeom>
            <a:avLst/>
            <a:gdLst>
              <a:gd name="connsiteX0" fmla="*/ 44287 w 652567"/>
              <a:gd name="connsiteY0" fmla="*/ 0 h 5991816"/>
              <a:gd name="connsiteX1" fmla="*/ 652567 w 652567"/>
              <a:gd name="connsiteY1" fmla="*/ 487012 h 5991816"/>
              <a:gd name="connsiteX2" fmla="*/ 617523 w 652567"/>
              <a:gd name="connsiteY2" fmla="*/ 5228294 h 5991816"/>
              <a:gd name="connsiteX3" fmla="*/ 0 w 652567"/>
              <a:gd name="connsiteY3" fmla="*/ 5991816 h 5991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2567" h="5991816">
                <a:moveTo>
                  <a:pt x="44287" y="0"/>
                </a:moveTo>
                <a:lnTo>
                  <a:pt x="652567" y="487012"/>
                </a:lnTo>
                <a:lnTo>
                  <a:pt x="617523" y="5228294"/>
                </a:lnTo>
                <a:lnTo>
                  <a:pt x="0" y="599181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07434805"/>
      </p:ext>
    </p:extLst>
  </p:cSld>
  <p:clrMapOvr>
    <a:masterClrMapping/>
  </p:clrMapOvr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2151418550"/>
      </p:ext>
    </p:extLst>
  </p:cSld>
  <p:clrMapOvr>
    <a:masterClrMapping/>
  </p:clrMapOvr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Resize without losing quality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Change Fill Color &amp;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Line Color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www.allppt.com</a:t>
            </a:r>
            <a:endParaRPr kumimoji="0" lang="ko-K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FREE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2592200382"/>
      </p:ext>
    </p:extLst>
  </p:cSld>
  <p:clrMapOvr>
    <a:masterClrMapping/>
  </p:clrMapOvr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: Top Corners Rounded 5">
            <a:extLst>
              <a:ext uri="{FF2B5EF4-FFF2-40B4-BE49-F238E27FC236}">
                <a16:creationId xmlns:a16="http://schemas.microsoft.com/office/drawing/2014/main" id="{D363E708-C862-459D-AB53-0A25C9639D9A}"/>
              </a:ext>
            </a:extLst>
          </p:cNvPr>
          <p:cNvSpPr/>
          <p:nvPr userDrawn="1"/>
        </p:nvSpPr>
        <p:spPr>
          <a:xfrm rot="16200000">
            <a:off x="5737056" y="-5241971"/>
            <a:ext cx="1022685" cy="11887203"/>
          </a:xfrm>
          <a:prstGeom prst="round2SameRect">
            <a:avLst>
              <a:gd name="adj1" fmla="val 50000"/>
              <a:gd name="adj2" fmla="val 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59441927"/>
      </p:ext>
    </p:extLst>
  </p:cSld>
  <p:clrMapOvr>
    <a:masterClrMapping/>
  </p:clrMapOvr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ECD3E208-2EE8-412C-8814-8BC073EE567E}"/>
              </a:ext>
            </a:extLst>
          </p:cNvPr>
          <p:cNvSpPr/>
          <p:nvPr userDrawn="1"/>
        </p:nvSpPr>
        <p:spPr>
          <a:xfrm>
            <a:off x="10396603" y="5568053"/>
            <a:ext cx="1500123" cy="1104183"/>
          </a:xfrm>
          <a:custGeom>
            <a:avLst/>
            <a:gdLst>
              <a:gd name="connsiteX0" fmla="*/ 460938 w 3626598"/>
              <a:gd name="connsiteY0" fmla="*/ 1776618 h 1817913"/>
              <a:gd name="connsiteX1" fmla="*/ 450787 w 3626598"/>
              <a:gd name="connsiteY1" fmla="*/ 1766929 h 1817913"/>
              <a:gd name="connsiteX2" fmla="*/ 495543 w 3626598"/>
              <a:gd name="connsiteY2" fmla="*/ 1719405 h 1817913"/>
              <a:gd name="connsiteX3" fmla="*/ 531071 w 3626598"/>
              <a:gd name="connsiteY3" fmla="*/ 1687107 h 1817913"/>
              <a:gd name="connsiteX4" fmla="*/ 540760 w 3626598"/>
              <a:gd name="connsiteY4" fmla="*/ 1679263 h 1817913"/>
              <a:gd name="connsiteX5" fmla="*/ 554602 w 3626598"/>
              <a:gd name="connsiteY5" fmla="*/ 1670497 h 1817913"/>
              <a:gd name="connsiteX6" fmla="*/ 557832 w 3626598"/>
              <a:gd name="connsiteY6" fmla="*/ 1668651 h 1817913"/>
              <a:gd name="connsiteX7" fmla="*/ 571674 w 3626598"/>
              <a:gd name="connsiteY7" fmla="*/ 1659423 h 1817913"/>
              <a:gd name="connsiteX8" fmla="*/ 626119 w 3626598"/>
              <a:gd name="connsiteY8" fmla="*/ 1641428 h 1817913"/>
              <a:gd name="connsiteX9" fmla="*/ 668568 w 3626598"/>
              <a:gd name="connsiteY9" fmla="*/ 1636814 h 1817913"/>
              <a:gd name="connsiteX10" fmla="*/ 733164 w 3626598"/>
              <a:gd name="connsiteY10" fmla="*/ 1617897 h 1817913"/>
              <a:gd name="connsiteX11" fmla="*/ 748851 w 3626598"/>
              <a:gd name="connsiteY11" fmla="*/ 1602209 h 1817913"/>
              <a:gd name="connsiteX12" fmla="*/ 750697 w 3626598"/>
              <a:gd name="connsiteY12" fmla="*/ 1598518 h 1817913"/>
              <a:gd name="connsiteX13" fmla="*/ 761770 w 3626598"/>
              <a:gd name="connsiteY13" fmla="*/ 1580062 h 1817913"/>
              <a:gd name="connsiteX14" fmla="*/ 761770 w 3626598"/>
              <a:gd name="connsiteY14" fmla="*/ 1580062 h 1817913"/>
              <a:gd name="connsiteX15" fmla="*/ 830057 w 3626598"/>
              <a:gd name="connsiteY15" fmla="*/ 1478554 h 1817913"/>
              <a:gd name="connsiteX16" fmla="*/ 830057 w 3626598"/>
              <a:gd name="connsiteY16" fmla="*/ 1478554 h 1817913"/>
              <a:gd name="connsiteX17" fmla="*/ 901113 w 3626598"/>
              <a:gd name="connsiteY17" fmla="*/ 1398732 h 1817913"/>
              <a:gd name="connsiteX18" fmla="*/ 903420 w 3626598"/>
              <a:gd name="connsiteY18" fmla="*/ 1394580 h 1817913"/>
              <a:gd name="connsiteX19" fmla="*/ 958788 w 3626598"/>
              <a:gd name="connsiteY19" fmla="*/ 1308759 h 1817913"/>
              <a:gd name="connsiteX20" fmla="*/ 964786 w 3626598"/>
              <a:gd name="connsiteY20" fmla="*/ 1290303 h 1817913"/>
              <a:gd name="connsiteX21" fmla="*/ 975398 w 3626598"/>
              <a:gd name="connsiteY21" fmla="*/ 1269079 h 1817913"/>
              <a:gd name="connsiteX22" fmla="*/ 1016001 w 3626598"/>
              <a:gd name="connsiteY22" fmla="*/ 1122816 h 1817913"/>
              <a:gd name="connsiteX23" fmla="*/ 1021077 w 3626598"/>
              <a:gd name="connsiteY23" fmla="*/ 1105282 h 1817913"/>
              <a:gd name="connsiteX24" fmla="*/ 1027075 w 3626598"/>
              <a:gd name="connsiteY24" fmla="*/ 1089133 h 1817913"/>
              <a:gd name="connsiteX25" fmla="*/ 1032150 w 3626598"/>
              <a:gd name="connsiteY25" fmla="*/ 1071600 h 1817913"/>
              <a:gd name="connsiteX26" fmla="*/ 1038610 w 3626598"/>
              <a:gd name="connsiteY26" fmla="*/ 1050837 h 1817913"/>
              <a:gd name="connsiteX27" fmla="*/ 1040917 w 3626598"/>
              <a:gd name="connsiteY27" fmla="*/ 1031458 h 1817913"/>
              <a:gd name="connsiteX28" fmla="*/ 1015079 w 3626598"/>
              <a:gd name="connsiteY28" fmla="*/ 1006081 h 1817913"/>
              <a:gd name="connsiteX29" fmla="*/ 992931 w 3626598"/>
              <a:gd name="connsiteY29" fmla="*/ 1004697 h 1817913"/>
              <a:gd name="connsiteX30" fmla="*/ 970323 w 3626598"/>
              <a:gd name="connsiteY30" fmla="*/ 1010234 h 1817913"/>
              <a:gd name="connsiteX31" fmla="*/ 941716 w 3626598"/>
              <a:gd name="connsiteY31" fmla="*/ 1014848 h 1817913"/>
              <a:gd name="connsiteX32" fmla="*/ 930643 w 3626598"/>
              <a:gd name="connsiteY32" fmla="*/ 1019001 h 1817913"/>
              <a:gd name="connsiteX33" fmla="*/ 867431 w 3626598"/>
              <a:gd name="connsiteY33" fmla="*/ 1030997 h 1817913"/>
              <a:gd name="connsiteX34" fmla="*/ 865124 w 3626598"/>
              <a:gd name="connsiteY34" fmla="*/ 1030536 h 1817913"/>
              <a:gd name="connsiteX35" fmla="*/ 863740 w 3626598"/>
              <a:gd name="connsiteY35" fmla="*/ 1032381 h 1817913"/>
              <a:gd name="connsiteX36" fmla="*/ 851282 w 3626598"/>
              <a:gd name="connsiteY36" fmla="*/ 1040225 h 1817913"/>
              <a:gd name="connsiteX37" fmla="*/ 806987 w 3626598"/>
              <a:gd name="connsiteY37" fmla="*/ 1060527 h 1817913"/>
              <a:gd name="connsiteX38" fmla="*/ 782533 w 3626598"/>
              <a:gd name="connsiteY38" fmla="*/ 1087749 h 1817913"/>
              <a:gd name="connsiteX39" fmla="*/ 780688 w 3626598"/>
              <a:gd name="connsiteY39" fmla="*/ 1087749 h 1817913"/>
              <a:gd name="connsiteX40" fmla="*/ 767769 w 3626598"/>
              <a:gd name="connsiteY40" fmla="*/ 1094209 h 1817913"/>
              <a:gd name="connsiteX41" fmla="*/ 767307 w 3626598"/>
              <a:gd name="connsiteY41" fmla="*/ 1093747 h 1817913"/>
              <a:gd name="connsiteX42" fmla="*/ 751158 w 3626598"/>
              <a:gd name="connsiteY42" fmla="*/ 1100207 h 1817913"/>
              <a:gd name="connsiteX43" fmla="*/ 728088 w 3626598"/>
              <a:gd name="connsiteY43" fmla="*/ 1116356 h 1817913"/>
              <a:gd name="connsiteX44" fmla="*/ 710555 w 3626598"/>
              <a:gd name="connsiteY44" fmla="*/ 1122354 h 1817913"/>
              <a:gd name="connsiteX45" fmla="*/ 711016 w 3626598"/>
              <a:gd name="connsiteY45" fmla="*/ 1121893 h 1817913"/>
              <a:gd name="connsiteX46" fmla="*/ 679180 w 3626598"/>
              <a:gd name="connsiteY46" fmla="*/ 1146808 h 1817913"/>
              <a:gd name="connsiteX47" fmla="*/ 669952 w 3626598"/>
              <a:gd name="connsiteY47" fmla="*/ 1146347 h 1817913"/>
              <a:gd name="connsiteX48" fmla="*/ 665338 w 3626598"/>
              <a:gd name="connsiteY48" fmla="*/ 1150499 h 1817913"/>
              <a:gd name="connsiteX49" fmla="*/ 651496 w 3626598"/>
              <a:gd name="connsiteY49" fmla="*/ 1146347 h 1817913"/>
              <a:gd name="connsiteX50" fmla="*/ 655648 w 3626598"/>
              <a:gd name="connsiteY50" fmla="*/ 1156498 h 1817913"/>
              <a:gd name="connsiteX51" fmla="*/ 643652 w 3626598"/>
              <a:gd name="connsiteY51" fmla="*/ 1179106 h 1817913"/>
              <a:gd name="connsiteX52" fmla="*/ 632117 w 3626598"/>
              <a:gd name="connsiteY52" fmla="*/ 1188796 h 1817913"/>
              <a:gd name="connsiteX53" fmla="*/ 624273 w 3626598"/>
              <a:gd name="connsiteY53" fmla="*/ 1185104 h 1817913"/>
              <a:gd name="connsiteX54" fmla="*/ 617352 w 3626598"/>
              <a:gd name="connsiteY54" fmla="*/ 1189718 h 1817913"/>
              <a:gd name="connsiteX55" fmla="*/ 604433 w 3626598"/>
              <a:gd name="connsiteY55" fmla="*/ 1207252 h 1817913"/>
              <a:gd name="connsiteX56" fmla="*/ 602588 w 3626598"/>
              <a:gd name="connsiteY56" fmla="*/ 1216018 h 1817913"/>
              <a:gd name="connsiteX57" fmla="*/ 585054 w 3626598"/>
              <a:gd name="connsiteY57" fmla="*/ 1234935 h 1817913"/>
              <a:gd name="connsiteX58" fmla="*/ 550911 w 3626598"/>
              <a:gd name="connsiteY58" fmla="*/ 1240934 h 1817913"/>
              <a:gd name="connsiteX59" fmla="*/ 536146 w 3626598"/>
              <a:gd name="connsiteY59" fmla="*/ 1211866 h 1817913"/>
              <a:gd name="connsiteX60" fmla="*/ 536146 w 3626598"/>
              <a:gd name="connsiteY60" fmla="*/ 1211866 h 1817913"/>
              <a:gd name="connsiteX61" fmla="*/ 513537 w 3626598"/>
              <a:gd name="connsiteY61" fmla="*/ 1198485 h 1817913"/>
              <a:gd name="connsiteX62" fmla="*/ 508462 w 3626598"/>
              <a:gd name="connsiteY62" fmla="*/ 1195255 h 1817913"/>
              <a:gd name="connsiteX63" fmla="*/ 427256 w 3626598"/>
              <a:gd name="connsiteY63" fmla="*/ 1195255 h 1817913"/>
              <a:gd name="connsiteX64" fmla="*/ 316981 w 3626598"/>
              <a:gd name="connsiteY64" fmla="*/ 1242318 h 1817913"/>
              <a:gd name="connsiteX65" fmla="*/ 233468 w 3626598"/>
              <a:gd name="connsiteY65" fmla="*/ 1234013 h 1817913"/>
              <a:gd name="connsiteX66" fmla="*/ 210860 w 3626598"/>
              <a:gd name="connsiteY66" fmla="*/ 1202176 h 1817913"/>
              <a:gd name="connsiteX67" fmla="*/ 208553 w 3626598"/>
              <a:gd name="connsiteY67" fmla="*/ 1167110 h 1817913"/>
              <a:gd name="connsiteX68" fmla="*/ 225624 w 3626598"/>
              <a:gd name="connsiteY68" fmla="*/ 1150038 h 1817913"/>
              <a:gd name="connsiteX69" fmla="*/ 235775 w 3626598"/>
              <a:gd name="connsiteY69" fmla="*/ 1144963 h 1817913"/>
              <a:gd name="connsiteX70" fmla="*/ 238082 w 3626598"/>
              <a:gd name="connsiteY70" fmla="*/ 1139887 h 1817913"/>
              <a:gd name="connsiteX71" fmla="*/ 252847 w 3626598"/>
              <a:gd name="connsiteY71" fmla="*/ 1111281 h 1817913"/>
              <a:gd name="connsiteX72" fmla="*/ 270380 w 3626598"/>
              <a:gd name="connsiteY72" fmla="*/ 1078983 h 1817913"/>
              <a:gd name="connsiteX73" fmla="*/ 243157 w 3626598"/>
              <a:gd name="connsiteY73" fmla="*/ 1087749 h 1817913"/>
              <a:gd name="connsiteX74" fmla="*/ 242696 w 3626598"/>
              <a:gd name="connsiteY74" fmla="*/ 1088211 h 1817913"/>
              <a:gd name="connsiteX75" fmla="*/ 225624 w 3626598"/>
              <a:gd name="connsiteY75" fmla="*/ 1098823 h 1817913"/>
              <a:gd name="connsiteX76" fmla="*/ 225624 w 3626598"/>
              <a:gd name="connsiteY76" fmla="*/ 1098823 h 1817913"/>
              <a:gd name="connsiteX77" fmla="*/ 205784 w 3626598"/>
              <a:gd name="connsiteY77" fmla="*/ 1108974 h 1817913"/>
              <a:gd name="connsiteX78" fmla="*/ 203939 w 3626598"/>
              <a:gd name="connsiteY78" fmla="*/ 1108512 h 1817913"/>
              <a:gd name="connsiteX79" fmla="*/ 203016 w 3626598"/>
              <a:gd name="connsiteY79" fmla="*/ 1109896 h 1817913"/>
              <a:gd name="connsiteX80" fmla="*/ 190558 w 3626598"/>
              <a:gd name="connsiteY80" fmla="*/ 1126968 h 1817913"/>
              <a:gd name="connsiteX81" fmla="*/ 173025 w 3626598"/>
              <a:gd name="connsiteY81" fmla="*/ 1132966 h 1817913"/>
              <a:gd name="connsiteX82" fmla="*/ 147186 w 3626598"/>
              <a:gd name="connsiteY82" fmla="*/ 1114972 h 1817913"/>
              <a:gd name="connsiteX83" fmla="*/ 107045 w 3626598"/>
              <a:gd name="connsiteY83" fmla="*/ 1109896 h 1817913"/>
              <a:gd name="connsiteX84" fmla="*/ 41987 w 3626598"/>
              <a:gd name="connsiteY84" fmla="*/ 1080828 h 1817913"/>
              <a:gd name="connsiteX85" fmla="*/ 22147 w 3626598"/>
              <a:gd name="connsiteY85" fmla="*/ 1059604 h 1817913"/>
              <a:gd name="connsiteX86" fmla="*/ 21224 w 3626598"/>
              <a:gd name="connsiteY86" fmla="*/ 1057758 h 1817913"/>
              <a:gd name="connsiteX87" fmla="*/ 19379 w 3626598"/>
              <a:gd name="connsiteY87" fmla="*/ 1058220 h 1817913"/>
              <a:gd name="connsiteX88" fmla="*/ 0 w 3626598"/>
              <a:gd name="connsiteY88" fmla="*/ 1042071 h 1817913"/>
              <a:gd name="connsiteX89" fmla="*/ 0 w 3626598"/>
              <a:gd name="connsiteY89" fmla="*/ 1030997 h 1817913"/>
              <a:gd name="connsiteX90" fmla="*/ 67826 w 3626598"/>
              <a:gd name="connsiteY90" fmla="*/ 956712 h 1817913"/>
              <a:gd name="connsiteX91" fmla="*/ 159183 w 3626598"/>
              <a:gd name="connsiteY91" fmla="*/ 845976 h 1817913"/>
              <a:gd name="connsiteX92" fmla="*/ 165181 w 3626598"/>
              <a:gd name="connsiteY92" fmla="*/ 761078 h 1817913"/>
              <a:gd name="connsiteX93" fmla="*/ 165642 w 3626598"/>
              <a:gd name="connsiteY93" fmla="*/ 729242 h 1817913"/>
              <a:gd name="connsiteX94" fmla="*/ 264382 w 3626598"/>
              <a:gd name="connsiteY94" fmla="*/ 572366 h 1817913"/>
              <a:gd name="connsiteX95" fmla="*/ 280992 w 3626598"/>
              <a:gd name="connsiteY95" fmla="*/ 528994 h 1817913"/>
              <a:gd name="connsiteX96" fmla="*/ 306831 w 3626598"/>
              <a:gd name="connsiteY96" fmla="*/ 437637 h 1817913"/>
              <a:gd name="connsiteX97" fmla="*/ 355739 w 3626598"/>
              <a:gd name="connsiteY97" fmla="*/ 414106 h 1817913"/>
              <a:gd name="connsiteX98" fmla="*/ 370965 w 3626598"/>
              <a:gd name="connsiteY98" fmla="*/ 421488 h 1817913"/>
              <a:gd name="connsiteX99" fmla="*/ 384346 w 3626598"/>
              <a:gd name="connsiteY99" fmla="*/ 430716 h 1817913"/>
              <a:gd name="connsiteX100" fmla="*/ 388037 w 3626598"/>
              <a:gd name="connsiteY100" fmla="*/ 432562 h 1817913"/>
              <a:gd name="connsiteX101" fmla="*/ 401417 w 3626598"/>
              <a:gd name="connsiteY101" fmla="*/ 441790 h 1817913"/>
              <a:gd name="connsiteX102" fmla="*/ 405570 w 3626598"/>
              <a:gd name="connsiteY102" fmla="*/ 443636 h 1817913"/>
              <a:gd name="connsiteX103" fmla="*/ 463245 w 3626598"/>
              <a:gd name="connsiteY103" fmla="*/ 443174 h 1817913"/>
              <a:gd name="connsiteX104" fmla="*/ 463245 w 3626598"/>
              <a:gd name="connsiteY104" fmla="*/ 443174 h 1817913"/>
              <a:gd name="connsiteX105" fmla="*/ 480778 w 3626598"/>
              <a:gd name="connsiteY105" fmla="*/ 421027 h 1817913"/>
              <a:gd name="connsiteX106" fmla="*/ 480778 w 3626598"/>
              <a:gd name="connsiteY106" fmla="*/ 421027 h 1817913"/>
              <a:gd name="connsiteX107" fmla="*/ 502003 w 3626598"/>
              <a:gd name="connsiteY107" fmla="*/ 386422 h 1817913"/>
              <a:gd name="connsiteX108" fmla="*/ 502464 w 3626598"/>
              <a:gd name="connsiteY108" fmla="*/ 385961 h 1817913"/>
              <a:gd name="connsiteX109" fmla="*/ 525072 w 3626598"/>
              <a:gd name="connsiteY109" fmla="*/ 364275 h 1817913"/>
              <a:gd name="connsiteX110" fmla="*/ 525534 w 3626598"/>
              <a:gd name="connsiteY110" fmla="*/ 364275 h 1817913"/>
              <a:gd name="connsiteX111" fmla="*/ 542606 w 3626598"/>
              <a:gd name="connsiteY111" fmla="*/ 353201 h 1817913"/>
              <a:gd name="connsiteX112" fmla="*/ 542606 w 3626598"/>
              <a:gd name="connsiteY112" fmla="*/ 353201 h 1817913"/>
              <a:gd name="connsiteX113" fmla="*/ 559677 w 3626598"/>
              <a:gd name="connsiteY113" fmla="*/ 352740 h 1817913"/>
              <a:gd name="connsiteX114" fmla="*/ 564291 w 3626598"/>
              <a:gd name="connsiteY114" fmla="*/ 353663 h 1817913"/>
              <a:gd name="connsiteX115" fmla="*/ 582286 w 3626598"/>
              <a:gd name="connsiteY115" fmla="*/ 363352 h 1817913"/>
              <a:gd name="connsiteX116" fmla="*/ 585516 w 3626598"/>
              <a:gd name="connsiteY116" fmla="*/ 365198 h 1817913"/>
              <a:gd name="connsiteX117" fmla="*/ 609970 w 3626598"/>
              <a:gd name="connsiteY117" fmla="*/ 387806 h 1817913"/>
              <a:gd name="connsiteX118" fmla="*/ 632579 w 3626598"/>
              <a:gd name="connsiteY118" fmla="*/ 385961 h 1817913"/>
              <a:gd name="connsiteX119" fmla="*/ 660724 w 3626598"/>
              <a:gd name="connsiteY119" fmla="*/ 358738 h 1817913"/>
              <a:gd name="connsiteX120" fmla="*/ 672259 w 3626598"/>
              <a:gd name="connsiteY120" fmla="*/ 352278 h 1817913"/>
              <a:gd name="connsiteX121" fmla="*/ 708248 w 3626598"/>
              <a:gd name="connsiteY121" fmla="*/ 325517 h 1817913"/>
              <a:gd name="connsiteX122" fmla="*/ 717476 w 3626598"/>
              <a:gd name="connsiteY122" fmla="*/ 317673 h 1817913"/>
              <a:gd name="connsiteX123" fmla="*/ 736855 w 3626598"/>
              <a:gd name="connsiteY123" fmla="*/ 308445 h 1817913"/>
              <a:gd name="connsiteX124" fmla="*/ 739162 w 3626598"/>
              <a:gd name="connsiteY124" fmla="*/ 308445 h 1817913"/>
              <a:gd name="connsiteX125" fmla="*/ 740085 w 3626598"/>
              <a:gd name="connsiteY125" fmla="*/ 306600 h 1817913"/>
              <a:gd name="connsiteX126" fmla="*/ 753004 w 3626598"/>
              <a:gd name="connsiteY126" fmla="*/ 296911 h 1817913"/>
              <a:gd name="connsiteX127" fmla="*/ 774228 w 3626598"/>
              <a:gd name="connsiteY127" fmla="*/ 283991 h 1817913"/>
              <a:gd name="connsiteX128" fmla="*/ 796837 w 3626598"/>
              <a:gd name="connsiteY128" fmla="*/ 273841 h 1817913"/>
              <a:gd name="connsiteX129" fmla="*/ 796837 w 3626598"/>
              <a:gd name="connsiteY129" fmla="*/ 273841 h 1817913"/>
              <a:gd name="connsiteX130" fmla="*/ 822214 w 3626598"/>
              <a:gd name="connsiteY130" fmla="*/ 263228 h 1817913"/>
              <a:gd name="connsiteX131" fmla="*/ 824059 w 3626598"/>
              <a:gd name="connsiteY131" fmla="*/ 263690 h 1817913"/>
              <a:gd name="connsiteX132" fmla="*/ 824982 w 3626598"/>
              <a:gd name="connsiteY132" fmla="*/ 261844 h 1817913"/>
              <a:gd name="connsiteX133" fmla="*/ 853127 w 3626598"/>
              <a:gd name="connsiteY133" fmla="*/ 245695 h 1817913"/>
              <a:gd name="connsiteX134" fmla="*/ 971707 w 3626598"/>
              <a:gd name="connsiteY134" fmla="*/ 193557 h 1817913"/>
              <a:gd name="connsiteX135" fmla="*/ 983242 w 3626598"/>
              <a:gd name="connsiteY135" fmla="*/ 183406 h 1817913"/>
              <a:gd name="connsiteX136" fmla="*/ 1011387 w 3626598"/>
              <a:gd name="connsiteY136" fmla="*/ 170948 h 1817913"/>
              <a:gd name="connsiteX137" fmla="*/ 1047838 w 3626598"/>
              <a:gd name="connsiteY137" fmla="*/ 150185 h 1817913"/>
              <a:gd name="connsiteX138" fmla="*/ 1050606 w 3626598"/>
              <a:gd name="connsiteY138" fmla="*/ 147878 h 1817913"/>
              <a:gd name="connsiteX139" fmla="*/ 1064448 w 3626598"/>
              <a:gd name="connsiteY139" fmla="*/ 139112 h 1817913"/>
              <a:gd name="connsiteX140" fmla="*/ 1084289 w 3626598"/>
              <a:gd name="connsiteY140" fmla="*/ 131730 h 1817913"/>
              <a:gd name="connsiteX141" fmla="*/ 1114741 w 3626598"/>
              <a:gd name="connsiteY141" fmla="*/ 104968 h 1817913"/>
              <a:gd name="connsiteX142" fmla="*/ 1129506 w 3626598"/>
              <a:gd name="connsiteY142" fmla="*/ 97586 h 1817913"/>
              <a:gd name="connsiteX143" fmla="*/ 1145655 w 3626598"/>
              <a:gd name="connsiteY143" fmla="*/ 86974 h 1817913"/>
              <a:gd name="connsiteX144" fmla="*/ 1146116 w 3626598"/>
              <a:gd name="connsiteY144" fmla="*/ 86512 h 1817913"/>
              <a:gd name="connsiteX145" fmla="*/ 1165033 w 3626598"/>
              <a:gd name="connsiteY145" fmla="*/ 76362 h 1817913"/>
              <a:gd name="connsiteX146" fmla="*/ 1168725 w 3626598"/>
              <a:gd name="connsiteY146" fmla="*/ 74516 h 1817913"/>
              <a:gd name="connsiteX147" fmla="*/ 1182105 w 3626598"/>
              <a:gd name="connsiteY147" fmla="*/ 65288 h 1817913"/>
              <a:gd name="connsiteX148" fmla="*/ 1348209 w 3626598"/>
              <a:gd name="connsiteY148" fmla="*/ 14534 h 1817913"/>
              <a:gd name="connsiteX149" fmla="*/ 1377738 w 3626598"/>
              <a:gd name="connsiteY149" fmla="*/ 8075 h 1817913"/>
              <a:gd name="connsiteX150" fmla="*/ 1408191 w 3626598"/>
              <a:gd name="connsiteY150" fmla="*/ 3461 h 1817913"/>
              <a:gd name="connsiteX151" fmla="*/ 1410498 w 3626598"/>
              <a:gd name="connsiteY151" fmla="*/ 3922 h 1817913"/>
              <a:gd name="connsiteX152" fmla="*/ 1411882 w 3626598"/>
              <a:gd name="connsiteY152" fmla="*/ 2076 h 1817913"/>
              <a:gd name="connsiteX153" fmla="*/ 1423417 w 3626598"/>
              <a:gd name="connsiteY153" fmla="*/ 2076 h 1817913"/>
              <a:gd name="connsiteX154" fmla="*/ 1443257 w 3626598"/>
              <a:gd name="connsiteY154" fmla="*/ 2999 h 1817913"/>
              <a:gd name="connsiteX155" fmla="*/ 1529078 w 3626598"/>
              <a:gd name="connsiteY155" fmla="*/ 5768 h 1817913"/>
              <a:gd name="connsiteX156" fmla="*/ 1559069 w 3626598"/>
              <a:gd name="connsiteY156" fmla="*/ 8075 h 1817913"/>
              <a:gd name="connsiteX157" fmla="*/ 1591828 w 3626598"/>
              <a:gd name="connsiteY157" fmla="*/ 14534 h 1817913"/>
              <a:gd name="connsiteX158" fmla="*/ 1602440 w 3626598"/>
              <a:gd name="connsiteY158" fmla="*/ 20532 h 1817913"/>
              <a:gd name="connsiteX159" fmla="*/ 1646273 w 3626598"/>
              <a:gd name="connsiteY159" fmla="*/ 38527 h 1817913"/>
              <a:gd name="connsiteX160" fmla="*/ 1740398 w 3626598"/>
              <a:gd name="connsiteY160" fmla="*/ 76362 h 1817913"/>
              <a:gd name="connsiteX161" fmla="*/ 1757932 w 3626598"/>
              <a:gd name="connsiteY161" fmla="*/ 87435 h 1817913"/>
              <a:gd name="connsiteX162" fmla="*/ 1767160 w 3626598"/>
              <a:gd name="connsiteY162" fmla="*/ 93433 h 1817913"/>
              <a:gd name="connsiteX163" fmla="*/ 1785615 w 3626598"/>
              <a:gd name="connsiteY163" fmla="*/ 103584 h 1817913"/>
              <a:gd name="connsiteX164" fmla="*/ 1857132 w 3626598"/>
              <a:gd name="connsiteY164" fmla="*/ 127577 h 1817913"/>
              <a:gd name="connsiteX165" fmla="*/ 1898658 w 3626598"/>
              <a:gd name="connsiteY165" fmla="*/ 132191 h 1817913"/>
              <a:gd name="connsiteX166" fmla="*/ 1929111 w 3626598"/>
              <a:gd name="connsiteY166" fmla="*/ 132652 h 1817913"/>
              <a:gd name="connsiteX167" fmla="*/ 2014470 w 3626598"/>
              <a:gd name="connsiteY167" fmla="*/ 132652 h 1817913"/>
              <a:gd name="connsiteX168" fmla="*/ 2039385 w 3626598"/>
              <a:gd name="connsiteY168" fmla="*/ 132191 h 1817913"/>
              <a:gd name="connsiteX169" fmla="*/ 2080450 w 3626598"/>
              <a:gd name="connsiteY169" fmla="*/ 127116 h 1817913"/>
              <a:gd name="connsiteX170" fmla="*/ 2304229 w 3626598"/>
              <a:gd name="connsiteY170" fmla="*/ 86051 h 1817913"/>
              <a:gd name="connsiteX171" fmla="*/ 2355905 w 3626598"/>
              <a:gd name="connsiteY171" fmla="*/ 75439 h 1817913"/>
              <a:gd name="connsiteX172" fmla="*/ 2404352 w 3626598"/>
              <a:gd name="connsiteY172" fmla="*/ 70825 h 1817913"/>
              <a:gd name="connsiteX173" fmla="*/ 2429729 w 3626598"/>
              <a:gd name="connsiteY173" fmla="*/ 69902 h 1817913"/>
              <a:gd name="connsiteX174" fmla="*/ 2522470 w 3626598"/>
              <a:gd name="connsiteY174" fmla="*/ 65288 h 1817913"/>
              <a:gd name="connsiteX175" fmla="*/ 2557537 w 3626598"/>
              <a:gd name="connsiteY175" fmla="*/ 65288 h 1817913"/>
              <a:gd name="connsiteX176" fmla="*/ 2587528 w 3626598"/>
              <a:gd name="connsiteY176" fmla="*/ 69902 h 1817913"/>
              <a:gd name="connsiteX177" fmla="*/ 2625362 w 3626598"/>
              <a:gd name="connsiteY177" fmla="*/ 76823 h 1817913"/>
              <a:gd name="connsiteX178" fmla="*/ 2660890 w 3626598"/>
              <a:gd name="connsiteY178" fmla="*/ 81437 h 1817913"/>
              <a:gd name="connsiteX179" fmla="*/ 2675655 w 3626598"/>
              <a:gd name="connsiteY179" fmla="*/ 82360 h 1817913"/>
              <a:gd name="connsiteX180" fmla="*/ 2711644 w 3626598"/>
              <a:gd name="connsiteY180" fmla="*/ 86974 h 1817913"/>
              <a:gd name="connsiteX181" fmla="*/ 2739328 w 3626598"/>
              <a:gd name="connsiteY181" fmla="*/ 92972 h 1817913"/>
              <a:gd name="connsiteX182" fmla="*/ 2761937 w 3626598"/>
              <a:gd name="connsiteY182" fmla="*/ 104968 h 1817913"/>
              <a:gd name="connsiteX183" fmla="*/ 2828378 w 3626598"/>
              <a:gd name="connsiteY183" fmla="*/ 127116 h 1817913"/>
              <a:gd name="connsiteX184" fmla="*/ 2852832 w 3626598"/>
              <a:gd name="connsiteY184" fmla="*/ 137266 h 1817913"/>
              <a:gd name="connsiteX185" fmla="*/ 2931270 w 3626598"/>
              <a:gd name="connsiteY185" fmla="*/ 171871 h 1817913"/>
              <a:gd name="connsiteX186" fmla="*/ 2954340 w 3626598"/>
              <a:gd name="connsiteY186" fmla="*/ 182022 h 1817913"/>
              <a:gd name="connsiteX187" fmla="*/ 3025857 w 3626598"/>
              <a:gd name="connsiteY187" fmla="*/ 217550 h 1817913"/>
              <a:gd name="connsiteX188" fmla="*/ 3039238 w 3626598"/>
              <a:gd name="connsiteY188" fmla="*/ 226778 h 1817913"/>
              <a:gd name="connsiteX189" fmla="*/ 3065537 w 3626598"/>
              <a:gd name="connsiteY189" fmla="*/ 240158 h 1817913"/>
              <a:gd name="connsiteX190" fmla="*/ 3078457 w 3626598"/>
              <a:gd name="connsiteY190" fmla="*/ 251232 h 1817913"/>
              <a:gd name="connsiteX191" fmla="*/ 3094144 w 3626598"/>
              <a:gd name="connsiteY191" fmla="*/ 262767 h 1817913"/>
              <a:gd name="connsiteX192" fmla="*/ 3143975 w 3626598"/>
              <a:gd name="connsiteY192" fmla="*/ 308445 h 1817913"/>
              <a:gd name="connsiteX193" fmla="*/ 3149973 w 3626598"/>
              <a:gd name="connsiteY193" fmla="*/ 313982 h 1817913"/>
              <a:gd name="connsiteX194" fmla="*/ 3223797 w 3626598"/>
              <a:gd name="connsiteY194" fmla="*/ 393804 h 1817913"/>
              <a:gd name="connsiteX195" fmla="*/ 3257941 w 3626598"/>
              <a:gd name="connsiteY195" fmla="*/ 427487 h 1817913"/>
              <a:gd name="connsiteX196" fmla="*/ 3258864 w 3626598"/>
              <a:gd name="connsiteY196" fmla="*/ 426564 h 1817913"/>
              <a:gd name="connsiteX197" fmla="*/ 3257941 w 3626598"/>
              <a:gd name="connsiteY197" fmla="*/ 427487 h 1817913"/>
              <a:gd name="connsiteX198" fmla="*/ 3303619 w 3626598"/>
              <a:gd name="connsiteY198" fmla="*/ 483777 h 1817913"/>
              <a:gd name="connsiteX199" fmla="*/ 3303619 w 3626598"/>
              <a:gd name="connsiteY199" fmla="*/ 483777 h 1817913"/>
              <a:gd name="connsiteX200" fmla="*/ 3383441 w 3626598"/>
              <a:gd name="connsiteY200" fmla="*/ 602357 h 1817913"/>
              <a:gd name="connsiteX201" fmla="*/ 3393592 w 3626598"/>
              <a:gd name="connsiteY201" fmla="*/ 630502 h 1817913"/>
              <a:gd name="connsiteX202" fmla="*/ 3404666 w 3626598"/>
              <a:gd name="connsiteY202" fmla="*/ 646651 h 1817913"/>
              <a:gd name="connsiteX203" fmla="*/ 3406973 w 3626598"/>
              <a:gd name="connsiteY203" fmla="*/ 658648 h 1817913"/>
              <a:gd name="connsiteX204" fmla="*/ 3401436 w 3626598"/>
              <a:gd name="connsiteY204" fmla="*/ 694175 h 1817913"/>
              <a:gd name="connsiteX205" fmla="*/ 3397745 w 3626598"/>
              <a:gd name="connsiteY205" fmla="*/ 701096 h 1817913"/>
              <a:gd name="connsiteX206" fmla="*/ 3399590 w 3626598"/>
              <a:gd name="connsiteY206" fmla="*/ 738470 h 1817913"/>
              <a:gd name="connsiteX207" fmla="*/ 3406511 w 3626598"/>
              <a:gd name="connsiteY207" fmla="*/ 761078 h 1817913"/>
              <a:gd name="connsiteX208" fmla="*/ 3416201 w 3626598"/>
              <a:gd name="connsiteY208" fmla="*/ 803527 h 1817913"/>
              <a:gd name="connsiteX209" fmla="*/ 3427274 w 3626598"/>
              <a:gd name="connsiteY209" fmla="*/ 832134 h 1817913"/>
              <a:gd name="connsiteX210" fmla="*/ 3434657 w 3626598"/>
              <a:gd name="connsiteY210" fmla="*/ 861663 h 1817913"/>
              <a:gd name="connsiteX211" fmla="*/ 3445730 w 3626598"/>
              <a:gd name="connsiteY211" fmla="*/ 889809 h 1817913"/>
              <a:gd name="connsiteX212" fmla="*/ 3456804 w 3626598"/>
              <a:gd name="connsiteY212" fmla="*/ 947945 h 1817913"/>
              <a:gd name="connsiteX213" fmla="*/ 3461418 w 3626598"/>
              <a:gd name="connsiteY213" fmla="*/ 962710 h 1817913"/>
              <a:gd name="connsiteX214" fmla="*/ 3467416 w 3626598"/>
              <a:gd name="connsiteY214" fmla="*/ 981627 h 1817913"/>
              <a:gd name="connsiteX215" fmla="*/ 3473414 w 3626598"/>
              <a:gd name="connsiteY215" fmla="*/ 1009773 h 1817913"/>
              <a:gd name="connsiteX216" fmla="*/ 3475721 w 3626598"/>
              <a:gd name="connsiteY216" fmla="*/ 1026844 h 1817913"/>
              <a:gd name="connsiteX217" fmla="*/ 3478490 w 3626598"/>
              <a:gd name="connsiteY217" fmla="*/ 1075291 h 1817913"/>
              <a:gd name="connsiteX218" fmla="*/ 3481258 w 3626598"/>
              <a:gd name="connsiteY218" fmla="*/ 1092825 h 1817913"/>
              <a:gd name="connsiteX219" fmla="*/ 3484488 w 3626598"/>
              <a:gd name="connsiteY219" fmla="*/ 1136657 h 1817913"/>
              <a:gd name="connsiteX220" fmla="*/ 3486795 w 3626598"/>
              <a:gd name="connsiteY220" fmla="*/ 1149577 h 1817913"/>
              <a:gd name="connsiteX221" fmla="*/ 3490025 w 3626598"/>
              <a:gd name="connsiteY221" fmla="*/ 1187873 h 1817913"/>
              <a:gd name="connsiteX222" fmla="*/ 3492332 w 3626598"/>
              <a:gd name="connsiteY222" fmla="*/ 1200331 h 1817913"/>
              <a:gd name="connsiteX223" fmla="*/ 3496023 w 3626598"/>
              <a:gd name="connsiteY223" fmla="*/ 1229399 h 1817913"/>
              <a:gd name="connsiteX224" fmla="*/ 3518632 w 3626598"/>
              <a:gd name="connsiteY224" fmla="*/ 1323524 h 1817913"/>
              <a:gd name="connsiteX225" fmla="*/ 3532474 w 3626598"/>
              <a:gd name="connsiteY225" fmla="*/ 1358590 h 1817913"/>
              <a:gd name="connsiteX226" fmla="*/ 3535703 w 3626598"/>
              <a:gd name="connsiteY226" fmla="*/ 1365050 h 1817913"/>
              <a:gd name="connsiteX227" fmla="*/ 3543547 w 3626598"/>
              <a:gd name="connsiteY227" fmla="*/ 1376585 h 1817913"/>
              <a:gd name="connsiteX228" fmla="*/ 3548161 w 3626598"/>
              <a:gd name="connsiteY228" fmla="*/ 1382122 h 1817913"/>
              <a:gd name="connsiteX229" fmla="*/ 3567540 w 3626598"/>
              <a:gd name="connsiteY229" fmla="*/ 1412574 h 1817913"/>
              <a:gd name="connsiteX230" fmla="*/ 3571693 w 3626598"/>
              <a:gd name="connsiteY230" fmla="*/ 1419034 h 1817913"/>
              <a:gd name="connsiteX231" fmla="*/ 3611373 w 3626598"/>
              <a:gd name="connsiteY231" fmla="*/ 1494242 h 1817913"/>
              <a:gd name="connsiteX232" fmla="*/ 3614141 w 3626598"/>
              <a:gd name="connsiteY232" fmla="*/ 1501624 h 1817913"/>
              <a:gd name="connsiteX233" fmla="*/ 3620601 w 3626598"/>
              <a:gd name="connsiteY233" fmla="*/ 1521003 h 1817913"/>
              <a:gd name="connsiteX234" fmla="*/ 3627983 w 3626598"/>
              <a:gd name="connsiteY234" fmla="*/ 1559761 h 1817913"/>
              <a:gd name="connsiteX235" fmla="*/ 3627522 w 3626598"/>
              <a:gd name="connsiteY235" fmla="*/ 1629432 h 1817913"/>
              <a:gd name="connsiteX236" fmla="*/ 3599377 w 3626598"/>
              <a:gd name="connsiteY236" fmla="*/ 1665421 h 1817913"/>
              <a:gd name="connsiteX237" fmla="*/ 3574461 w 3626598"/>
              <a:gd name="connsiteY237" fmla="*/ 1681570 h 1817913"/>
              <a:gd name="connsiteX238" fmla="*/ 3568463 w 3626598"/>
              <a:gd name="connsiteY238" fmla="*/ 1685261 h 1817913"/>
              <a:gd name="connsiteX239" fmla="*/ 3554621 w 3626598"/>
              <a:gd name="connsiteY239" fmla="*/ 1694489 h 1817913"/>
              <a:gd name="connsiteX240" fmla="*/ 3549084 w 3626598"/>
              <a:gd name="connsiteY240" fmla="*/ 1698181 h 1817913"/>
              <a:gd name="connsiteX241" fmla="*/ 3538010 w 3626598"/>
              <a:gd name="connsiteY241" fmla="*/ 1706024 h 1817913"/>
              <a:gd name="connsiteX242" fmla="*/ 3532474 w 3626598"/>
              <a:gd name="connsiteY242" fmla="*/ 1709716 h 1817913"/>
              <a:gd name="connsiteX243" fmla="*/ 3521400 w 3626598"/>
              <a:gd name="connsiteY243" fmla="*/ 1717098 h 1817913"/>
              <a:gd name="connsiteX244" fmla="*/ 3510326 w 3626598"/>
              <a:gd name="connsiteY244" fmla="*/ 1724019 h 1817913"/>
              <a:gd name="connsiteX245" fmla="*/ 3497869 w 3626598"/>
              <a:gd name="connsiteY245" fmla="*/ 1734631 h 1817913"/>
              <a:gd name="connsiteX246" fmla="*/ 3492332 w 3626598"/>
              <a:gd name="connsiteY246" fmla="*/ 1737861 h 1817913"/>
              <a:gd name="connsiteX247" fmla="*/ 3477567 w 3626598"/>
              <a:gd name="connsiteY247" fmla="*/ 1746166 h 1817913"/>
              <a:gd name="connsiteX248" fmla="*/ 3471569 w 3626598"/>
              <a:gd name="connsiteY248" fmla="*/ 1750319 h 1817913"/>
              <a:gd name="connsiteX249" fmla="*/ 3445730 w 3626598"/>
              <a:gd name="connsiteY249" fmla="*/ 1759547 h 1817913"/>
              <a:gd name="connsiteX250" fmla="*/ 3432350 w 3626598"/>
              <a:gd name="connsiteY250" fmla="*/ 1758624 h 1817913"/>
              <a:gd name="connsiteX251" fmla="*/ 3291162 w 3626598"/>
              <a:gd name="connsiteY251" fmla="*/ 1757240 h 1817913"/>
              <a:gd name="connsiteX252" fmla="*/ 3259325 w 3626598"/>
              <a:gd name="connsiteY252" fmla="*/ 1750780 h 1817913"/>
              <a:gd name="connsiteX253" fmla="*/ 3226104 w 3626598"/>
              <a:gd name="connsiteY253" fmla="*/ 1744782 h 1817913"/>
              <a:gd name="connsiteX254" fmla="*/ 3206264 w 3626598"/>
              <a:gd name="connsiteY254" fmla="*/ 1739245 h 1817913"/>
              <a:gd name="connsiteX255" fmla="*/ 3190577 w 3626598"/>
              <a:gd name="connsiteY255" fmla="*/ 1735093 h 1817913"/>
              <a:gd name="connsiteX256" fmla="*/ 3171198 w 3626598"/>
              <a:gd name="connsiteY256" fmla="*/ 1724942 h 1817913"/>
              <a:gd name="connsiteX257" fmla="*/ 3170736 w 3626598"/>
              <a:gd name="connsiteY257" fmla="*/ 1684339 h 1817913"/>
              <a:gd name="connsiteX258" fmla="*/ 3209033 w 3626598"/>
              <a:gd name="connsiteY258" fmla="*/ 1646965 h 1817913"/>
              <a:gd name="connsiteX259" fmla="*/ 3215031 w 3626598"/>
              <a:gd name="connsiteY259" fmla="*/ 1642813 h 1817913"/>
              <a:gd name="connsiteX260" fmla="*/ 3240408 w 3626598"/>
              <a:gd name="connsiteY260" fmla="*/ 1627586 h 1817913"/>
              <a:gd name="connsiteX261" fmla="*/ 3247329 w 3626598"/>
              <a:gd name="connsiteY261" fmla="*/ 1624357 h 1817913"/>
              <a:gd name="connsiteX262" fmla="*/ 3272244 w 3626598"/>
              <a:gd name="connsiteY262" fmla="*/ 1615129 h 1817913"/>
              <a:gd name="connsiteX263" fmla="*/ 3283779 w 3626598"/>
              <a:gd name="connsiteY263" fmla="*/ 1612360 h 1817913"/>
              <a:gd name="connsiteX264" fmla="*/ 3330381 w 3626598"/>
              <a:gd name="connsiteY264" fmla="*/ 1604055 h 1817913"/>
              <a:gd name="connsiteX265" fmla="*/ 3361294 w 3626598"/>
              <a:gd name="connsiteY265" fmla="*/ 1592059 h 1817913"/>
              <a:gd name="connsiteX266" fmla="*/ 3370984 w 3626598"/>
              <a:gd name="connsiteY266" fmla="*/ 1576371 h 1817913"/>
              <a:gd name="connsiteX267" fmla="*/ 3369599 w 3626598"/>
              <a:gd name="connsiteY267" fmla="*/ 1569450 h 1817913"/>
              <a:gd name="connsiteX268" fmla="*/ 3340070 w 3626598"/>
              <a:gd name="connsiteY268" fmla="*/ 1547303 h 1817913"/>
              <a:gd name="connsiteX269" fmla="*/ 3308695 w 3626598"/>
              <a:gd name="connsiteY269" fmla="*/ 1539459 h 1817913"/>
              <a:gd name="connsiteX270" fmla="*/ 3275474 w 3626598"/>
              <a:gd name="connsiteY270" fmla="*/ 1536691 h 1817913"/>
              <a:gd name="connsiteX271" fmla="*/ 3164738 w 3626598"/>
              <a:gd name="connsiteY271" fmla="*/ 1507623 h 1817913"/>
              <a:gd name="connsiteX272" fmla="*/ 3119983 w 3626598"/>
              <a:gd name="connsiteY272" fmla="*/ 1490551 h 1817913"/>
              <a:gd name="connsiteX273" fmla="*/ 3101988 w 3626598"/>
              <a:gd name="connsiteY273" fmla="*/ 1483630 h 1817913"/>
              <a:gd name="connsiteX274" fmla="*/ 3077534 w 3626598"/>
              <a:gd name="connsiteY274" fmla="*/ 1467019 h 1817913"/>
              <a:gd name="connsiteX275" fmla="*/ 3065999 w 3626598"/>
              <a:gd name="connsiteY275" fmla="*/ 1458714 h 1817913"/>
              <a:gd name="connsiteX276" fmla="*/ 3052157 w 3626598"/>
              <a:gd name="connsiteY276" fmla="*/ 1449486 h 1817913"/>
              <a:gd name="connsiteX277" fmla="*/ 3041083 w 3626598"/>
              <a:gd name="connsiteY277" fmla="*/ 1442104 h 1817913"/>
              <a:gd name="connsiteX278" fmla="*/ 3024934 w 3626598"/>
              <a:gd name="connsiteY278" fmla="*/ 1430569 h 1817913"/>
              <a:gd name="connsiteX279" fmla="*/ 3016629 w 3626598"/>
              <a:gd name="connsiteY279" fmla="*/ 1419495 h 1817913"/>
              <a:gd name="connsiteX280" fmla="*/ 3008785 w 3626598"/>
              <a:gd name="connsiteY280" fmla="*/ 1403808 h 1817913"/>
              <a:gd name="connsiteX281" fmla="*/ 3005094 w 3626598"/>
              <a:gd name="connsiteY281" fmla="*/ 1397809 h 1817913"/>
              <a:gd name="connsiteX282" fmla="*/ 2988945 w 3626598"/>
              <a:gd name="connsiteY282" fmla="*/ 1370587 h 1817913"/>
              <a:gd name="connsiteX283" fmla="*/ 2984793 w 3626598"/>
              <a:gd name="connsiteY283" fmla="*/ 1364589 h 1817913"/>
              <a:gd name="connsiteX284" fmla="*/ 2974180 w 3626598"/>
              <a:gd name="connsiteY284" fmla="*/ 1342441 h 1817913"/>
              <a:gd name="connsiteX285" fmla="*/ 2971412 w 3626598"/>
              <a:gd name="connsiteY285" fmla="*/ 1335982 h 1817913"/>
              <a:gd name="connsiteX286" fmla="*/ 2934500 w 3626598"/>
              <a:gd name="connsiteY286" fmla="*/ 1350285 h 1817913"/>
              <a:gd name="connsiteX287" fmla="*/ 2918813 w 3626598"/>
              <a:gd name="connsiteY287" fmla="*/ 1359052 h 1817913"/>
              <a:gd name="connsiteX288" fmla="*/ 2877287 w 3626598"/>
              <a:gd name="connsiteY288" fmla="*/ 1396425 h 1817913"/>
              <a:gd name="connsiteX289" fmla="*/ 2845911 w 3626598"/>
              <a:gd name="connsiteY289" fmla="*/ 1410267 h 1817913"/>
              <a:gd name="connsiteX290" fmla="*/ 2796080 w 3626598"/>
              <a:gd name="connsiteY290" fmla="*/ 1455484 h 1817913"/>
              <a:gd name="connsiteX291" fmla="*/ 2790543 w 3626598"/>
              <a:gd name="connsiteY291" fmla="*/ 1460098 h 1817913"/>
              <a:gd name="connsiteX292" fmla="*/ 2776240 w 3626598"/>
              <a:gd name="connsiteY292" fmla="*/ 1479939 h 1817913"/>
              <a:gd name="connsiteX293" fmla="*/ 2767935 w 3626598"/>
              <a:gd name="connsiteY293" fmla="*/ 1486860 h 1817913"/>
              <a:gd name="connsiteX294" fmla="*/ 2749479 w 3626598"/>
              <a:gd name="connsiteY294" fmla="*/ 1494703 h 1817913"/>
              <a:gd name="connsiteX295" fmla="*/ 2744403 w 3626598"/>
              <a:gd name="connsiteY295" fmla="*/ 1499317 h 1817913"/>
              <a:gd name="connsiteX296" fmla="*/ 2732868 w 3626598"/>
              <a:gd name="connsiteY296" fmla="*/ 1511775 h 1817913"/>
              <a:gd name="connsiteX297" fmla="*/ 2709337 w 3626598"/>
              <a:gd name="connsiteY297" fmla="*/ 1528847 h 1817913"/>
              <a:gd name="connsiteX298" fmla="*/ 2665043 w 3626598"/>
              <a:gd name="connsiteY298" fmla="*/ 1579139 h 1817913"/>
              <a:gd name="connsiteX299" fmla="*/ 2653046 w 3626598"/>
              <a:gd name="connsiteY299" fmla="*/ 1594366 h 1817913"/>
              <a:gd name="connsiteX300" fmla="*/ 2626285 w 3626598"/>
              <a:gd name="connsiteY300" fmla="*/ 1626664 h 1817913"/>
              <a:gd name="connsiteX301" fmla="*/ 2618441 w 3626598"/>
              <a:gd name="connsiteY301" fmla="*/ 1634507 h 1817913"/>
              <a:gd name="connsiteX302" fmla="*/ 2588450 w 3626598"/>
              <a:gd name="connsiteY302" fmla="*/ 1667267 h 1817913"/>
              <a:gd name="connsiteX303" fmla="*/ 2584298 w 3626598"/>
              <a:gd name="connsiteY303" fmla="*/ 1673726 h 1817913"/>
              <a:gd name="connsiteX304" fmla="*/ 2544617 w 3626598"/>
              <a:gd name="connsiteY304" fmla="*/ 1742475 h 1817913"/>
              <a:gd name="connsiteX305" fmla="*/ 2479560 w 3626598"/>
              <a:gd name="connsiteY305" fmla="*/ 1756778 h 1817913"/>
              <a:gd name="connsiteX306" fmla="*/ 2424192 w 3626598"/>
              <a:gd name="connsiteY306" fmla="*/ 1759547 h 1817913"/>
              <a:gd name="connsiteX307" fmla="*/ 2391433 w 3626598"/>
              <a:gd name="connsiteY307" fmla="*/ 1762315 h 1817913"/>
              <a:gd name="connsiteX308" fmla="*/ 2346216 w 3626598"/>
              <a:gd name="connsiteY308" fmla="*/ 1765083 h 1817913"/>
              <a:gd name="connsiteX309" fmla="*/ 2332835 w 3626598"/>
              <a:gd name="connsiteY309" fmla="*/ 1767390 h 1817913"/>
              <a:gd name="connsiteX310" fmla="*/ 2291771 w 3626598"/>
              <a:gd name="connsiteY310" fmla="*/ 1771082 h 1817913"/>
              <a:gd name="connsiteX311" fmla="*/ 2239633 w 3626598"/>
              <a:gd name="connsiteY311" fmla="*/ 1774311 h 1817913"/>
              <a:gd name="connsiteX312" fmla="*/ 2211487 w 3626598"/>
              <a:gd name="connsiteY312" fmla="*/ 1773850 h 1817913"/>
              <a:gd name="connsiteX313" fmla="*/ 2124744 w 3626598"/>
              <a:gd name="connsiteY313" fmla="*/ 1754010 h 1817913"/>
              <a:gd name="connsiteX314" fmla="*/ 2097983 w 3626598"/>
              <a:gd name="connsiteY314" fmla="*/ 1744321 h 1817913"/>
              <a:gd name="connsiteX315" fmla="*/ 2086909 w 3626598"/>
              <a:gd name="connsiteY315" fmla="*/ 1740629 h 1817913"/>
              <a:gd name="connsiteX316" fmla="*/ 2057841 w 3626598"/>
              <a:gd name="connsiteY316" fmla="*/ 1728633 h 1817913"/>
              <a:gd name="connsiteX317" fmla="*/ 2026927 w 3626598"/>
              <a:gd name="connsiteY317" fmla="*/ 1705102 h 1817913"/>
              <a:gd name="connsiteX318" fmla="*/ 2027389 w 3626598"/>
              <a:gd name="connsiteY318" fmla="*/ 1697258 h 1817913"/>
              <a:gd name="connsiteX319" fmla="*/ 2057841 w 3626598"/>
              <a:gd name="connsiteY319" fmla="*/ 1664037 h 1817913"/>
              <a:gd name="connsiteX320" fmla="*/ 2253475 w 3626598"/>
              <a:gd name="connsiteY320" fmla="*/ 1606362 h 1817913"/>
              <a:gd name="connsiteX321" fmla="*/ 2284388 w 3626598"/>
              <a:gd name="connsiteY321" fmla="*/ 1604055 h 1817913"/>
              <a:gd name="connsiteX322" fmla="*/ 2314841 w 3626598"/>
              <a:gd name="connsiteY322" fmla="*/ 1566682 h 1817913"/>
              <a:gd name="connsiteX323" fmla="*/ 2305613 w 3626598"/>
              <a:gd name="connsiteY323" fmla="*/ 1449025 h 1817913"/>
              <a:gd name="connsiteX324" fmla="*/ 2300537 w 3626598"/>
              <a:gd name="connsiteY324" fmla="*/ 1225708 h 1817913"/>
              <a:gd name="connsiteX325" fmla="*/ 2285311 w 3626598"/>
              <a:gd name="connsiteY325" fmla="*/ 1205406 h 1817913"/>
              <a:gd name="connsiteX326" fmla="*/ 2160733 w 3626598"/>
              <a:gd name="connsiteY326" fmla="*/ 1197562 h 1817913"/>
              <a:gd name="connsiteX327" fmla="*/ 2009394 w 3626598"/>
              <a:gd name="connsiteY327" fmla="*/ 1192025 h 1817913"/>
              <a:gd name="connsiteX328" fmla="*/ 1998321 w 3626598"/>
              <a:gd name="connsiteY328" fmla="*/ 1212327 h 1817913"/>
              <a:gd name="connsiteX329" fmla="*/ 2053689 w 3626598"/>
              <a:gd name="connsiteY329" fmla="*/ 1344748 h 1817913"/>
              <a:gd name="connsiteX330" fmla="*/ 2088755 w 3626598"/>
              <a:gd name="connsiteY330" fmla="*/ 1433799 h 1817913"/>
              <a:gd name="connsiteX331" fmla="*/ 2080450 w 3626598"/>
              <a:gd name="connsiteY331" fmla="*/ 1502086 h 1817913"/>
              <a:gd name="connsiteX332" fmla="*/ 2018161 w 3626598"/>
              <a:gd name="connsiteY332" fmla="*/ 1618358 h 1817913"/>
              <a:gd name="connsiteX333" fmla="*/ 1994168 w 3626598"/>
              <a:gd name="connsiteY333" fmla="*/ 1666805 h 1817913"/>
              <a:gd name="connsiteX334" fmla="*/ 1970175 w 3626598"/>
              <a:gd name="connsiteY334" fmla="*/ 1682493 h 1817913"/>
              <a:gd name="connsiteX335" fmla="*/ 1947105 w 3626598"/>
              <a:gd name="connsiteY335" fmla="*/ 1692644 h 1817913"/>
              <a:gd name="connsiteX336" fmla="*/ 1907886 w 3626598"/>
              <a:gd name="connsiteY336" fmla="*/ 1700488 h 1817913"/>
              <a:gd name="connsiteX337" fmla="*/ 1852057 w 3626598"/>
              <a:gd name="connsiteY337" fmla="*/ 1700488 h 1817913"/>
              <a:gd name="connsiteX338" fmla="*/ 1834062 w 3626598"/>
              <a:gd name="connsiteY338" fmla="*/ 1698181 h 1817913"/>
              <a:gd name="connsiteX339" fmla="*/ 1800842 w 3626598"/>
              <a:gd name="connsiteY339" fmla="*/ 1698181 h 1817913"/>
              <a:gd name="connsiteX340" fmla="*/ 1761161 w 3626598"/>
              <a:gd name="connsiteY340" fmla="*/ 1705563 h 1817913"/>
              <a:gd name="connsiteX341" fmla="*/ 1668420 w 3626598"/>
              <a:gd name="connsiteY341" fmla="*/ 1707409 h 1817913"/>
              <a:gd name="connsiteX342" fmla="*/ 1655962 w 3626598"/>
              <a:gd name="connsiteY342" fmla="*/ 1711100 h 1817913"/>
              <a:gd name="connsiteX343" fmla="*/ 1608900 w 3626598"/>
              <a:gd name="connsiteY343" fmla="*/ 1688953 h 1817913"/>
              <a:gd name="connsiteX344" fmla="*/ 1608900 w 3626598"/>
              <a:gd name="connsiteY344" fmla="*/ 1681570 h 1817913"/>
              <a:gd name="connsiteX345" fmla="*/ 1602901 w 3626598"/>
              <a:gd name="connsiteY345" fmla="*/ 1665421 h 1817913"/>
              <a:gd name="connsiteX346" fmla="*/ 1618128 w 3626598"/>
              <a:gd name="connsiteY346" fmla="*/ 1636353 h 1817913"/>
              <a:gd name="connsiteX347" fmla="*/ 1622742 w 3626598"/>
              <a:gd name="connsiteY347" fmla="*/ 1629893 h 1817913"/>
              <a:gd name="connsiteX348" fmla="*/ 1660115 w 3626598"/>
              <a:gd name="connsiteY348" fmla="*/ 1589290 h 1817913"/>
              <a:gd name="connsiteX349" fmla="*/ 1770389 w 3626598"/>
              <a:gd name="connsiteY349" fmla="*/ 1549610 h 1817913"/>
              <a:gd name="connsiteX350" fmla="*/ 1795766 w 3626598"/>
              <a:gd name="connsiteY350" fmla="*/ 1547764 h 1817913"/>
              <a:gd name="connsiteX351" fmla="*/ 1800380 w 3626598"/>
              <a:gd name="connsiteY351" fmla="*/ 1542689 h 1817913"/>
              <a:gd name="connsiteX352" fmla="*/ 1787000 w 3626598"/>
              <a:gd name="connsiteY352" fmla="*/ 1509007 h 1817913"/>
              <a:gd name="connsiteX353" fmla="*/ 1769005 w 3626598"/>
              <a:gd name="connsiteY353" fmla="*/ 1489167 h 1817913"/>
              <a:gd name="connsiteX354" fmla="*/ 1768544 w 3626598"/>
              <a:gd name="connsiteY354" fmla="*/ 1489167 h 1817913"/>
              <a:gd name="connsiteX355" fmla="*/ 1743628 w 3626598"/>
              <a:gd name="connsiteY355" fmla="*/ 1471633 h 1817913"/>
              <a:gd name="connsiteX356" fmla="*/ 1735323 w 3626598"/>
              <a:gd name="connsiteY356" fmla="*/ 1463328 h 1817913"/>
              <a:gd name="connsiteX357" fmla="*/ 1706716 w 3626598"/>
              <a:gd name="connsiteY357" fmla="*/ 1434260 h 1817913"/>
              <a:gd name="connsiteX358" fmla="*/ 1700718 w 3626598"/>
              <a:gd name="connsiteY358" fmla="*/ 1430107 h 1817913"/>
              <a:gd name="connsiteX359" fmla="*/ 1686415 w 3626598"/>
              <a:gd name="connsiteY359" fmla="*/ 1419957 h 1817913"/>
              <a:gd name="connsiteX360" fmla="*/ 1680417 w 3626598"/>
              <a:gd name="connsiteY360" fmla="*/ 1415804 h 1817913"/>
              <a:gd name="connsiteX361" fmla="*/ 1655040 w 3626598"/>
              <a:gd name="connsiteY361" fmla="*/ 1395502 h 1817913"/>
              <a:gd name="connsiteX362" fmla="*/ 1645812 w 3626598"/>
              <a:gd name="connsiteY362" fmla="*/ 1384429 h 1817913"/>
              <a:gd name="connsiteX363" fmla="*/ 1630585 w 3626598"/>
              <a:gd name="connsiteY363" fmla="*/ 1365050 h 1817913"/>
              <a:gd name="connsiteX364" fmla="*/ 1624587 w 3626598"/>
              <a:gd name="connsiteY364" fmla="*/ 1360897 h 1817913"/>
              <a:gd name="connsiteX365" fmla="*/ 1597826 w 3626598"/>
              <a:gd name="connsiteY365" fmla="*/ 1336905 h 1817913"/>
              <a:gd name="connsiteX366" fmla="*/ 1586291 w 3626598"/>
              <a:gd name="connsiteY366" fmla="*/ 1328600 h 1817913"/>
              <a:gd name="connsiteX367" fmla="*/ 1571526 w 3626598"/>
              <a:gd name="connsiteY367" fmla="*/ 1318910 h 1817913"/>
              <a:gd name="connsiteX368" fmla="*/ 1561376 w 3626598"/>
              <a:gd name="connsiteY368" fmla="*/ 1308759 h 1817913"/>
              <a:gd name="connsiteX369" fmla="*/ 1540151 w 3626598"/>
              <a:gd name="connsiteY369" fmla="*/ 1273693 h 1817913"/>
              <a:gd name="connsiteX370" fmla="*/ 1533230 w 3626598"/>
              <a:gd name="connsiteY370" fmla="*/ 1264926 h 1817913"/>
              <a:gd name="connsiteX371" fmla="*/ 1514774 w 3626598"/>
              <a:gd name="connsiteY371" fmla="*/ 1255237 h 1817913"/>
              <a:gd name="connsiteX372" fmla="*/ 1508776 w 3626598"/>
              <a:gd name="connsiteY372" fmla="*/ 1259390 h 1817913"/>
              <a:gd name="connsiteX373" fmla="*/ 1482015 w 3626598"/>
              <a:gd name="connsiteY373" fmla="*/ 1295840 h 1817913"/>
              <a:gd name="connsiteX374" fmla="*/ 1477401 w 3626598"/>
              <a:gd name="connsiteY374" fmla="*/ 1301838 h 1817913"/>
              <a:gd name="connsiteX375" fmla="*/ 1447871 w 3626598"/>
              <a:gd name="connsiteY375" fmla="*/ 1344748 h 1817913"/>
              <a:gd name="connsiteX376" fmla="*/ 1438643 w 3626598"/>
              <a:gd name="connsiteY376" fmla="*/ 1360897 h 1817913"/>
              <a:gd name="connsiteX377" fmla="*/ 1410036 w 3626598"/>
              <a:gd name="connsiteY377" fmla="*/ 1390888 h 1817913"/>
              <a:gd name="connsiteX378" fmla="*/ 1388351 w 3626598"/>
              <a:gd name="connsiteY378" fmla="*/ 1420418 h 1817913"/>
              <a:gd name="connsiteX379" fmla="*/ 1343134 w 3626598"/>
              <a:gd name="connsiteY379" fmla="*/ 1454100 h 1817913"/>
              <a:gd name="connsiteX380" fmla="*/ 1341288 w 3626598"/>
              <a:gd name="connsiteY380" fmla="*/ 1454100 h 1817913"/>
              <a:gd name="connsiteX381" fmla="*/ 1340365 w 3626598"/>
              <a:gd name="connsiteY381" fmla="*/ 1455946 h 1817913"/>
              <a:gd name="connsiteX382" fmla="*/ 1322371 w 3626598"/>
              <a:gd name="connsiteY382" fmla="*/ 1478554 h 1817913"/>
              <a:gd name="connsiteX383" fmla="*/ 1314988 w 3626598"/>
              <a:gd name="connsiteY383" fmla="*/ 1486398 h 1817913"/>
              <a:gd name="connsiteX384" fmla="*/ 1301608 w 3626598"/>
              <a:gd name="connsiteY384" fmla="*/ 1497933 h 1817913"/>
              <a:gd name="connsiteX385" fmla="*/ 1290073 w 3626598"/>
              <a:gd name="connsiteY385" fmla="*/ 1505777 h 1817913"/>
              <a:gd name="connsiteX386" fmla="*/ 1273462 w 3626598"/>
              <a:gd name="connsiteY386" fmla="*/ 1518696 h 1817913"/>
              <a:gd name="connsiteX387" fmla="*/ 1267926 w 3626598"/>
              <a:gd name="connsiteY387" fmla="*/ 1522849 h 1817913"/>
              <a:gd name="connsiteX388" fmla="*/ 1256852 w 3626598"/>
              <a:gd name="connsiteY388" fmla="*/ 1531154 h 1817913"/>
              <a:gd name="connsiteX389" fmla="*/ 1245317 w 3626598"/>
              <a:gd name="connsiteY389" fmla="*/ 1538536 h 1817913"/>
              <a:gd name="connsiteX390" fmla="*/ 1231475 w 3626598"/>
              <a:gd name="connsiteY390" fmla="*/ 1548687 h 1817913"/>
              <a:gd name="connsiteX391" fmla="*/ 1225938 w 3626598"/>
              <a:gd name="connsiteY391" fmla="*/ 1553301 h 1817913"/>
              <a:gd name="connsiteX392" fmla="*/ 1171032 w 3626598"/>
              <a:gd name="connsiteY392" fmla="*/ 1598057 h 1817913"/>
              <a:gd name="connsiteX393" fmla="*/ 1163188 w 3626598"/>
              <a:gd name="connsiteY393" fmla="*/ 1605901 h 1817913"/>
              <a:gd name="connsiteX394" fmla="*/ 1146116 w 3626598"/>
              <a:gd name="connsiteY394" fmla="*/ 1623434 h 1817913"/>
              <a:gd name="connsiteX395" fmla="*/ 1133197 w 3626598"/>
              <a:gd name="connsiteY395" fmla="*/ 1636353 h 1817913"/>
              <a:gd name="connsiteX396" fmla="*/ 1078752 w 3626598"/>
              <a:gd name="connsiteY396" fmla="*/ 1677879 h 1817913"/>
              <a:gd name="connsiteX397" fmla="*/ 1061219 w 3626598"/>
              <a:gd name="connsiteY397" fmla="*/ 1691260 h 1817913"/>
              <a:gd name="connsiteX398" fmla="*/ 1045992 w 3626598"/>
              <a:gd name="connsiteY398" fmla="*/ 1706947 h 1817913"/>
              <a:gd name="connsiteX399" fmla="*/ 1014617 w 3626598"/>
              <a:gd name="connsiteY399" fmla="*/ 1722173 h 1817913"/>
              <a:gd name="connsiteX400" fmla="*/ 982781 w 3626598"/>
              <a:gd name="connsiteY400" fmla="*/ 1740629 h 1817913"/>
              <a:gd name="connsiteX401" fmla="*/ 969861 w 3626598"/>
              <a:gd name="connsiteY401" fmla="*/ 1748473 h 1817913"/>
              <a:gd name="connsiteX402" fmla="*/ 914032 w 3626598"/>
              <a:gd name="connsiteY402" fmla="*/ 1778925 h 1817913"/>
              <a:gd name="connsiteX403" fmla="*/ 907573 w 3626598"/>
              <a:gd name="connsiteY403" fmla="*/ 1783539 h 1817913"/>
              <a:gd name="connsiteX404" fmla="*/ 882196 w 3626598"/>
              <a:gd name="connsiteY404" fmla="*/ 1798304 h 1817913"/>
              <a:gd name="connsiteX405" fmla="*/ 873429 w 3626598"/>
              <a:gd name="connsiteY405" fmla="*/ 1800611 h 1817913"/>
              <a:gd name="connsiteX406" fmla="*/ 760386 w 3626598"/>
              <a:gd name="connsiteY406" fmla="*/ 1804302 h 1817913"/>
              <a:gd name="connsiteX407" fmla="*/ 696252 w 3626598"/>
              <a:gd name="connsiteY407" fmla="*/ 1817222 h 1817913"/>
              <a:gd name="connsiteX408" fmla="*/ 658417 w 3626598"/>
              <a:gd name="connsiteY408" fmla="*/ 1818606 h 1817913"/>
              <a:gd name="connsiteX409" fmla="*/ 631656 w 3626598"/>
              <a:gd name="connsiteY409" fmla="*/ 1811223 h 1817913"/>
              <a:gd name="connsiteX410" fmla="*/ 555063 w 3626598"/>
              <a:gd name="connsiteY410" fmla="*/ 1799227 h 1817913"/>
              <a:gd name="connsiteX411" fmla="*/ 555063 w 3626598"/>
              <a:gd name="connsiteY411" fmla="*/ 1794152 h 1817913"/>
              <a:gd name="connsiteX412" fmla="*/ 531993 w 3626598"/>
              <a:gd name="connsiteY412" fmla="*/ 1782617 h 1817913"/>
              <a:gd name="connsiteX413" fmla="*/ 493236 w 3626598"/>
              <a:gd name="connsiteY413" fmla="*/ 1793690 h 1817913"/>
              <a:gd name="connsiteX414" fmla="*/ 498311 w 3626598"/>
              <a:gd name="connsiteY414" fmla="*/ 1768775 h 1817913"/>
              <a:gd name="connsiteX415" fmla="*/ 460938 w 3626598"/>
              <a:gd name="connsiteY415" fmla="*/ 1776618 h 1817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</a:cxnLst>
            <a:rect l="l" t="t" r="r" b="b"/>
            <a:pathLst>
              <a:path w="3626598" h="1817913">
                <a:moveTo>
                  <a:pt x="460938" y="1776618"/>
                </a:moveTo>
                <a:cubicBezTo>
                  <a:pt x="458631" y="1772927"/>
                  <a:pt x="443866" y="1787231"/>
                  <a:pt x="450787" y="1766929"/>
                </a:cubicBezTo>
                <a:cubicBezTo>
                  <a:pt x="459092" y="1742475"/>
                  <a:pt x="472473" y="1727710"/>
                  <a:pt x="495543" y="1719405"/>
                </a:cubicBezTo>
                <a:cubicBezTo>
                  <a:pt x="504310" y="1705102"/>
                  <a:pt x="513999" y="1692182"/>
                  <a:pt x="531071" y="1687107"/>
                </a:cubicBezTo>
                <a:cubicBezTo>
                  <a:pt x="534300" y="1684339"/>
                  <a:pt x="537530" y="1682032"/>
                  <a:pt x="540760" y="1679263"/>
                </a:cubicBezTo>
                <a:cubicBezTo>
                  <a:pt x="543528" y="1673265"/>
                  <a:pt x="548142" y="1670958"/>
                  <a:pt x="554602" y="1670497"/>
                </a:cubicBezTo>
                <a:cubicBezTo>
                  <a:pt x="556448" y="1670958"/>
                  <a:pt x="557370" y="1670497"/>
                  <a:pt x="557832" y="1668651"/>
                </a:cubicBezTo>
                <a:cubicBezTo>
                  <a:pt x="560139" y="1662653"/>
                  <a:pt x="565214" y="1659884"/>
                  <a:pt x="571674" y="1659423"/>
                </a:cubicBezTo>
                <a:cubicBezTo>
                  <a:pt x="586900" y="1644658"/>
                  <a:pt x="608124" y="1648349"/>
                  <a:pt x="626119" y="1641428"/>
                </a:cubicBezTo>
                <a:cubicBezTo>
                  <a:pt x="639961" y="1635430"/>
                  <a:pt x="654726" y="1642351"/>
                  <a:pt x="668568" y="1636814"/>
                </a:cubicBezTo>
                <a:cubicBezTo>
                  <a:pt x="693022" y="1640044"/>
                  <a:pt x="714246" y="1632662"/>
                  <a:pt x="733164" y="1617897"/>
                </a:cubicBezTo>
                <a:cubicBezTo>
                  <a:pt x="736393" y="1610515"/>
                  <a:pt x="741469" y="1604978"/>
                  <a:pt x="748851" y="1602209"/>
                </a:cubicBezTo>
                <a:cubicBezTo>
                  <a:pt x="750697" y="1601748"/>
                  <a:pt x="751620" y="1600364"/>
                  <a:pt x="750697" y="1598518"/>
                </a:cubicBezTo>
                <a:cubicBezTo>
                  <a:pt x="752081" y="1591136"/>
                  <a:pt x="754849" y="1584215"/>
                  <a:pt x="761770" y="1580062"/>
                </a:cubicBezTo>
                <a:lnTo>
                  <a:pt x="761770" y="1580062"/>
                </a:lnTo>
                <a:cubicBezTo>
                  <a:pt x="773767" y="1538998"/>
                  <a:pt x="797759" y="1505777"/>
                  <a:pt x="830057" y="1478554"/>
                </a:cubicBezTo>
                <a:lnTo>
                  <a:pt x="830057" y="1478554"/>
                </a:lnTo>
                <a:cubicBezTo>
                  <a:pt x="849898" y="1448563"/>
                  <a:pt x="871583" y="1419957"/>
                  <a:pt x="901113" y="1398732"/>
                </a:cubicBezTo>
                <a:cubicBezTo>
                  <a:pt x="902959" y="1398271"/>
                  <a:pt x="903881" y="1396887"/>
                  <a:pt x="903420" y="1394580"/>
                </a:cubicBezTo>
                <a:cubicBezTo>
                  <a:pt x="916339" y="1362282"/>
                  <a:pt x="943100" y="1338750"/>
                  <a:pt x="958788" y="1308759"/>
                </a:cubicBezTo>
                <a:cubicBezTo>
                  <a:pt x="963863" y="1303684"/>
                  <a:pt x="957404" y="1294917"/>
                  <a:pt x="964786" y="1290303"/>
                </a:cubicBezTo>
                <a:cubicBezTo>
                  <a:pt x="970323" y="1284305"/>
                  <a:pt x="966632" y="1273693"/>
                  <a:pt x="975398" y="1269079"/>
                </a:cubicBezTo>
                <a:cubicBezTo>
                  <a:pt x="988779" y="1220171"/>
                  <a:pt x="1002159" y="1171724"/>
                  <a:pt x="1016001" y="1122816"/>
                </a:cubicBezTo>
                <a:cubicBezTo>
                  <a:pt x="1021077" y="1117740"/>
                  <a:pt x="1015540" y="1109896"/>
                  <a:pt x="1021077" y="1105282"/>
                </a:cubicBezTo>
                <a:cubicBezTo>
                  <a:pt x="1022922" y="1099746"/>
                  <a:pt x="1025229" y="1094670"/>
                  <a:pt x="1027075" y="1089133"/>
                </a:cubicBezTo>
                <a:cubicBezTo>
                  <a:pt x="1032150" y="1084058"/>
                  <a:pt x="1026614" y="1076214"/>
                  <a:pt x="1032150" y="1071600"/>
                </a:cubicBezTo>
                <a:cubicBezTo>
                  <a:pt x="1033073" y="1064218"/>
                  <a:pt x="1031689" y="1056374"/>
                  <a:pt x="1038610" y="1050837"/>
                </a:cubicBezTo>
                <a:cubicBezTo>
                  <a:pt x="1041840" y="1044839"/>
                  <a:pt x="1040456" y="1037918"/>
                  <a:pt x="1040917" y="1031458"/>
                </a:cubicBezTo>
                <a:cubicBezTo>
                  <a:pt x="1042301" y="1012541"/>
                  <a:pt x="1035380" y="1003313"/>
                  <a:pt x="1015079" y="1006081"/>
                </a:cubicBezTo>
                <a:cubicBezTo>
                  <a:pt x="1007696" y="1007004"/>
                  <a:pt x="1000314" y="1007927"/>
                  <a:pt x="992931" y="1004697"/>
                </a:cubicBezTo>
                <a:cubicBezTo>
                  <a:pt x="983242" y="997315"/>
                  <a:pt x="977244" y="1006543"/>
                  <a:pt x="970323" y="1010234"/>
                </a:cubicBezTo>
                <a:cubicBezTo>
                  <a:pt x="961095" y="1015309"/>
                  <a:pt x="950483" y="1008850"/>
                  <a:pt x="941716" y="1014848"/>
                </a:cubicBezTo>
                <a:cubicBezTo>
                  <a:pt x="937564" y="1014848"/>
                  <a:pt x="932488" y="1013925"/>
                  <a:pt x="930643" y="1019001"/>
                </a:cubicBezTo>
                <a:cubicBezTo>
                  <a:pt x="910341" y="1026383"/>
                  <a:pt x="888194" y="1026844"/>
                  <a:pt x="867431" y="1030997"/>
                </a:cubicBezTo>
                <a:lnTo>
                  <a:pt x="865124" y="1030536"/>
                </a:lnTo>
                <a:lnTo>
                  <a:pt x="863740" y="1032381"/>
                </a:lnTo>
                <a:cubicBezTo>
                  <a:pt x="860971" y="1037457"/>
                  <a:pt x="857741" y="1041148"/>
                  <a:pt x="851282" y="1040225"/>
                </a:cubicBezTo>
                <a:cubicBezTo>
                  <a:pt x="837440" y="1048992"/>
                  <a:pt x="818061" y="1045300"/>
                  <a:pt x="806987" y="1060527"/>
                </a:cubicBezTo>
                <a:cubicBezTo>
                  <a:pt x="801451" y="1072062"/>
                  <a:pt x="789454" y="1077598"/>
                  <a:pt x="782533" y="1087749"/>
                </a:cubicBezTo>
                <a:lnTo>
                  <a:pt x="780688" y="1087749"/>
                </a:lnTo>
                <a:cubicBezTo>
                  <a:pt x="772844" y="1082674"/>
                  <a:pt x="770998" y="1090056"/>
                  <a:pt x="767769" y="1094209"/>
                </a:cubicBezTo>
                <a:lnTo>
                  <a:pt x="767307" y="1093747"/>
                </a:lnTo>
                <a:cubicBezTo>
                  <a:pt x="763155" y="1099746"/>
                  <a:pt x="750697" y="1082674"/>
                  <a:pt x="751158" y="1100207"/>
                </a:cubicBezTo>
                <a:cubicBezTo>
                  <a:pt x="743314" y="1105744"/>
                  <a:pt x="735932" y="1111281"/>
                  <a:pt x="728088" y="1116356"/>
                </a:cubicBezTo>
                <a:cubicBezTo>
                  <a:pt x="723936" y="1123277"/>
                  <a:pt x="713785" y="1112665"/>
                  <a:pt x="710555" y="1122354"/>
                </a:cubicBezTo>
                <a:lnTo>
                  <a:pt x="711016" y="1121893"/>
                </a:lnTo>
                <a:cubicBezTo>
                  <a:pt x="698097" y="1127429"/>
                  <a:pt x="687485" y="1135735"/>
                  <a:pt x="679180" y="1146808"/>
                </a:cubicBezTo>
                <a:cubicBezTo>
                  <a:pt x="675950" y="1145885"/>
                  <a:pt x="673182" y="1143578"/>
                  <a:pt x="669952" y="1146347"/>
                </a:cubicBezTo>
                <a:cubicBezTo>
                  <a:pt x="668568" y="1147731"/>
                  <a:pt x="667183" y="1149115"/>
                  <a:pt x="665338" y="1150499"/>
                </a:cubicBezTo>
                <a:cubicBezTo>
                  <a:pt x="660262" y="1150038"/>
                  <a:pt x="657033" y="1141271"/>
                  <a:pt x="651496" y="1146347"/>
                </a:cubicBezTo>
                <a:cubicBezTo>
                  <a:pt x="646420" y="1150961"/>
                  <a:pt x="654726" y="1152806"/>
                  <a:pt x="655648" y="1156498"/>
                </a:cubicBezTo>
                <a:cubicBezTo>
                  <a:pt x="656571" y="1166648"/>
                  <a:pt x="648266" y="1171724"/>
                  <a:pt x="643652" y="1179106"/>
                </a:cubicBezTo>
                <a:cubicBezTo>
                  <a:pt x="639961" y="1182336"/>
                  <a:pt x="636270" y="1185566"/>
                  <a:pt x="632117" y="1188796"/>
                </a:cubicBezTo>
                <a:cubicBezTo>
                  <a:pt x="629349" y="1187873"/>
                  <a:pt x="627042" y="1186027"/>
                  <a:pt x="624273" y="1185104"/>
                </a:cubicBezTo>
                <a:cubicBezTo>
                  <a:pt x="621044" y="1185566"/>
                  <a:pt x="619198" y="1187411"/>
                  <a:pt x="617352" y="1189718"/>
                </a:cubicBezTo>
                <a:cubicBezTo>
                  <a:pt x="613661" y="1196178"/>
                  <a:pt x="611816" y="1204022"/>
                  <a:pt x="604433" y="1207252"/>
                </a:cubicBezTo>
                <a:cubicBezTo>
                  <a:pt x="603972" y="1210020"/>
                  <a:pt x="603510" y="1213250"/>
                  <a:pt x="602588" y="1216018"/>
                </a:cubicBezTo>
                <a:cubicBezTo>
                  <a:pt x="586900" y="1213250"/>
                  <a:pt x="592437" y="1229860"/>
                  <a:pt x="585054" y="1234935"/>
                </a:cubicBezTo>
                <a:cubicBezTo>
                  <a:pt x="573981" y="1237704"/>
                  <a:pt x="563830" y="1246009"/>
                  <a:pt x="550911" y="1240934"/>
                </a:cubicBezTo>
                <a:cubicBezTo>
                  <a:pt x="546758" y="1230783"/>
                  <a:pt x="538914" y="1222478"/>
                  <a:pt x="536146" y="1211866"/>
                </a:cubicBezTo>
                <a:lnTo>
                  <a:pt x="536146" y="1211866"/>
                </a:lnTo>
                <a:cubicBezTo>
                  <a:pt x="528764" y="1207252"/>
                  <a:pt x="514922" y="1213250"/>
                  <a:pt x="513537" y="1198485"/>
                </a:cubicBezTo>
                <a:cubicBezTo>
                  <a:pt x="511692" y="1197562"/>
                  <a:pt x="510308" y="1196178"/>
                  <a:pt x="508462" y="1195255"/>
                </a:cubicBezTo>
                <a:cubicBezTo>
                  <a:pt x="481240" y="1193871"/>
                  <a:pt x="454478" y="1194794"/>
                  <a:pt x="427256" y="1195255"/>
                </a:cubicBezTo>
                <a:cubicBezTo>
                  <a:pt x="386191" y="1200792"/>
                  <a:pt x="357585" y="1235858"/>
                  <a:pt x="316981" y="1242318"/>
                </a:cubicBezTo>
                <a:cubicBezTo>
                  <a:pt x="288375" y="1246932"/>
                  <a:pt x="260229" y="1248316"/>
                  <a:pt x="233468" y="1234013"/>
                </a:cubicBezTo>
                <a:cubicBezTo>
                  <a:pt x="215012" y="1231244"/>
                  <a:pt x="209937" y="1219709"/>
                  <a:pt x="210860" y="1202176"/>
                </a:cubicBezTo>
                <a:cubicBezTo>
                  <a:pt x="211321" y="1190641"/>
                  <a:pt x="214551" y="1178183"/>
                  <a:pt x="208553" y="1167110"/>
                </a:cubicBezTo>
                <a:cubicBezTo>
                  <a:pt x="210860" y="1158343"/>
                  <a:pt x="226086" y="1162034"/>
                  <a:pt x="225624" y="1150038"/>
                </a:cubicBezTo>
                <a:cubicBezTo>
                  <a:pt x="224240" y="1138503"/>
                  <a:pt x="231622" y="1144963"/>
                  <a:pt x="235775" y="1144963"/>
                </a:cubicBezTo>
                <a:cubicBezTo>
                  <a:pt x="244080" y="1147270"/>
                  <a:pt x="236698" y="1141271"/>
                  <a:pt x="238082" y="1139887"/>
                </a:cubicBezTo>
                <a:cubicBezTo>
                  <a:pt x="236236" y="1126968"/>
                  <a:pt x="244542" y="1119124"/>
                  <a:pt x="252847" y="1111281"/>
                </a:cubicBezTo>
                <a:cubicBezTo>
                  <a:pt x="262075" y="1102975"/>
                  <a:pt x="267612" y="1092825"/>
                  <a:pt x="270380" y="1078983"/>
                </a:cubicBezTo>
                <a:cubicBezTo>
                  <a:pt x="259768" y="1081290"/>
                  <a:pt x="251001" y="1083135"/>
                  <a:pt x="243157" y="1087749"/>
                </a:cubicBezTo>
                <a:lnTo>
                  <a:pt x="242696" y="1088211"/>
                </a:lnTo>
                <a:cubicBezTo>
                  <a:pt x="240389" y="1096977"/>
                  <a:pt x="230700" y="1094209"/>
                  <a:pt x="225624" y="1098823"/>
                </a:cubicBezTo>
                <a:lnTo>
                  <a:pt x="225624" y="1098823"/>
                </a:lnTo>
                <a:cubicBezTo>
                  <a:pt x="222394" y="1108512"/>
                  <a:pt x="213628" y="1107589"/>
                  <a:pt x="205784" y="1108974"/>
                </a:cubicBezTo>
                <a:lnTo>
                  <a:pt x="203939" y="1108512"/>
                </a:lnTo>
                <a:lnTo>
                  <a:pt x="203016" y="1109896"/>
                </a:lnTo>
                <a:cubicBezTo>
                  <a:pt x="199325" y="1115895"/>
                  <a:pt x="193326" y="1120047"/>
                  <a:pt x="190558" y="1126968"/>
                </a:cubicBezTo>
                <a:cubicBezTo>
                  <a:pt x="190097" y="1144501"/>
                  <a:pt x="180407" y="1137119"/>
                  <a:pt x="173025" y="1132966"/>
                </a:cubicBezTo>
                <a:cubicBezTo>
                  <a:pt x="164258" y="1127429"/>
                  <a:pt x="155953" y="1120970"/>
                  <a:pt x="147186" y="1114972"/>
                </a:cubicBezTo>
                <a:cubicBezTo>
                  <a:pt x="134267" y="1108051"/>
                  <a:pt x="119502" y="1116817"/>
                  <a:pt x="107045" y="1109896"/>
                </a:cubicBezTo>
                <a:cubicBezTo>
                  <a:pt x="83052" y="1105282"/>
                  <a:pt x="59521" y="1099284"/>
                  <a:pt x="41987" y="1080828"/>
                </a:cubicBezTo>
                <a:cubicBezTo>
                  <a:pt x="31837" y="1077137"/>
                  <a:pt x="29068" y="1066525"/>
                  <a:pt x="22147" y="1059604"/>
                </a:cubicBezTo>
                <a:lnTo>
                  <a:pt x="21224" y="1057758"/>
                </a:lnTo>
                <a:lnTo>
                  <a:pt x="19379" y="1058220"/>
                </a:lnTo>
                <a:cubicBezTo>
                  <a:pt x="8305" y="1058220"/>
                  <a:pt x="4614" y="1049453"/>
                  <a:pt x="0" y="1042071"/>
                </a:cubicBezTo>
                <a:cubicBezTo>
                  <a:pt x="0" y="1038379"/>
                  <a:pt x="0" y="1034688"/>
                  <a:pt x="0" y="1030997"/>
                </a:cubicBezTo>
                <a:cubicBezTo>
                  <a:pt x="16610" y="1000545"/>
                  <a:pt x="47524" y="983473"/>
                  <a:pt x="67826" y="956712"/>
                </a:cubicBezTo>
                <a:cubicBezTo>
                  <a:pt x="96894" y="918877"/>
                  <a:pt x="131037" y="884733"/>
                  <a:pt x="159183" y="845976"/>
                </a:cubicBezTo>
                <a:cubicBezTo>
                  <a:pt x="178562" y="819215"/>
                  <a:pt x="189174" y="791531"/>
                  <a:pt x="165181" y="761078"/>
                </a:cubicBezTo>
                <a:cubicBezTo>
                  <a:pt x="156876" y="750928"/>
                  <a:pt x="160106" y="739393"/>
                  <a:pt x="165642" y="729242"/>
                </a:cubicBezTo>
                <a:cubicBezTo>
                  <a:pt x="196556" y="675719"/>
                  <a:pt x="221472" y="618044"/>
                  <a:pt x="264382" y="572366"/>
                </a:cubicBezTo>
                <a:cubicBezTo>
                  <a:pt x="275917" y="559908"/>
                  <a:pt x="280069" y="545605"/>
                  <a:pt x="280992" y="528994"/>
                </a:cubicBezTo>
                <a:cubicBezTo>
                  <a:pt x="282838" y="496696"/>
                  <a:pt x="288836" y="465321"/>
                  <a:pt x="306831" y="437637"/>
                </a:cubicBezTo>
                <a:cubicBezTo>
                  <a:pt x="317904" y="420104"/>
                  <a:pt x="332208" y="406724"/>
                  <a:pt x="355739" y="414106"/>
                </a:cubicBezTo>
                <a:cubicBezTo>
                  <a:pt x="360353" y="417797"/>
                  <a:pt x="364506" y="422411"/>
                  <a:pt x="370965" y="421488"/>
                </a:cubicBezTo>
                <a:cubicBezTo>
                  <a:pt x="376963" y="422411"/>
                  <a:pt x="381577" y="425180"/>
                  <a:pt x="384346" y="430716"/>
                </a:cubicBezTo>
                <a:cubicBezTo>
                  <a:pt x="384807" y="432562"/>
                  <a:pt x="386191" y="433485"/>
                  <a:pt x="388037" y="432562"/>
                </a:cubicBezTo>
                <a:cubicBezTo>
                  <a:pt x="394035" y="433485"/>
                  <a:pt x="398649" y="435792"/>
                  <a:pt x="401417" y="441790"/>
                </a:cubicBezTo>
                <a:cubicBezTo>
                  <a:pt x="402340" y="443636"/>
                  <a:pt x="403724" y="444097"/>
                  <a:pt x="405570" y="443636"/>
                </a:cubicBezTo>
                <a:cubicBezTo>
                  <a:pt x="424949" y="447327"/>
                  <a:pt x="443866" y="448250"/>
                  <a:pt x="463245" y="443174"/>
                </a:cubicBezTo>
                <a:lnTo>
                  <a:pt x="463245" y="443174"/>
                </a:lnTo>
                <a:cubicBezTo>
                  <a:pt x="466936" y="433946"/>
                  <a:pt x="472934" y="427025"/>
                  <a:pt x="480778" y="421027"/>
                </a:cubicBezTo>
                <a:lnTo>
                  <a:pt x="480778" y="421027"/>
                </a:lnTo>
                <a:cubicBezTo>
                  <a:pt x="484469" y="407185"/>
                  <a:pt x="486315" y="392420"/>
                  <a:pt x="502003" y="386422"/>
                </a:cubicBezTo>
                <a:lnTo>
                  <a:pt x="502464" y="385961"/>
                </a:lnTo>
                <a:cubicBezTo>
                  <a:pt x="506155" y="374887"/>
                  <a:pt x="513537" y="367505"/>
                  <a:pt x="525072" y="364275"/>
                </a:cubicBezTo>
                <a:lnTo>
                  <a:pt x="525534" y="364275"/>
                </a:lnTo>
                <a:cubicBezTo>
                  <a:pt x="527841" y="355508"/>
                  <a:pt x="537530" y="357815"/>
                  <a:pt x="542606" y="353201"/>
                </a:cubicBezTo>
                <a:lnTo>
                  <a:pt x="542606" y="353201"/>
                </a:lnTo>
                <a:cubicBezTo>
                  <a:pt x="548142" y="348587"/>
                  <a:pt x="553679" y="347664"/>
                  <a:pt x="559677" y="352740"/>
                </a:cubicBezTo>
                <a:cubicBezTo>
                  <a:pt x="561062" y="354124"/>
                  <a:pt x="562446" y="354585"/>
                  <a:pt x="564291" y="353663"/>
                </a:cubicBezTo>
                <a:cubicBezTo>
                  <a:pt x="569828" y="357815"/>
                  <a:pt x="579056" y="355047"/>
                  <a:pt x="582286" y="363352"/>
                </a:cubicBezTo>
                <a:cubicBezTo>
                  <a:pt x="582747" y="365198"/>
                  <a:pt x="583670" y="366120"/>
                  <a:pt x="585516" y="365198"/>
                </a:cubicBezTo>
                <a:cubicBezTo>
                  <a:pt x="598896" y="367043"/>
                  <a:pt x="605817" y="375810"/>
                  <a:pt x="609970" y="387806"/>
                </a:cubicBezTo>
                <a:cubicBezTo>
                  <a:pt x="618737" y="401648"/>
                  <a:pt x="624735" y="381808"/>
                  <a:pt x="632579" y="385961"/>
                </a:cubicBezTo>
                <a:cubicBezTo>
                  <a:pt x="638577" y="373503"/>
                  <a:pt x="647805" y="364275"/>
                  <a:pt x="660724" y="358738"/>
                </a:cubicBezTo>
                <a:cubicBezTo>
                  <a:pt x="664415" y="356431"/>
                  <a:pt x="668568" y="354585"/>
                  <a:pt x="672259" y="352278"/>
                </a:cubicBezTo>
                <a:cubicBezTo>
                  <a:pt x="679180" y="336129"/>
                  <a:pt x="692099" y="329208"/>
                  <a:pt x="708248" y="325517"/>
                </a:cubicBezTo>
                <a:cubicBezTo>
                  <a:pt x="711478" y="322749"/>
                  <a:pt x="714246" y="320442"/>
                  <a:pt x="717476" y="317673"/>
                </a:cubicBezTo>
                <a:cubicBezTo>
                  <a:pt x="721167" y="309368"/>
                  <a:pt x="730395" y="311214"/>
                  <a:pt x="736855" y="308445"/>
                </a:cubicBezTo>
                <a:lnTo>
                  <a:pt x="739162" y="308445"/>
                </a:lnTo>
                <a:lnTo>
                  <a:pt x="740085" y="306600"/>
                </a:lnTo>
                <a:cubicBezTo>
                  <a:pt x="742392" y="301063"/>
                  <a:pt x="747006" y="298295"/>
                  <a:pt x="753004" y="296911"/>
                </a:cubicBezTo>
                <a:cubicBezTo>
                  <a:pt x="759925" y="292758"/>
                  <a:pt x="766846" y="288144"/>
                  <a:pt x="774228" y="283991"/>
                </a:cubicBezTo>
                <a:cubicBezTo>
                  <a:pt x="777919" y="271995"/>
                  <a:pt x="790377" y="279839"/>
                  <a:pt x="796837" y="273841"/>
                </a:cubicBezTo>
                <a:lnTo>
                  <a:pt x="796837" y="273841"/>
                </a:lnTo>
                <a:cubicBezTo>
                  <a:pt x="802835" y="264613"/>
                  <a:pt x="813447" y="266458"/>
                  <a:pt x="822214" y="263228"/>
                </a:cubicBezTo>
                <a:lnTo>
                  <a:pt x="824059" y="263690"/>
                </a:lnTo>
                <a:lnTo>
                  <a:pt x="824982" y="261844"/>
                </a:lnTo>
                <a:cubicBezTo>
                  <a:pt x="828673" y="246618"/>
                  <a:pt x="843899" y="250771"/>
                  <a:pt x="853127" y="245695"/>
                </a:cubicBezTo>
                <a:cubicBezTo>
                  <a:pt x="892808" y="228162"/>
                  <a:pt x="932027" y="211090"/>
                  <a:pt x="971707" y="193557"/>
                </a:cubicBezTo>
                <a:cubicBezTo>
                  <a:pt x="974014" y="188482"/>
                  <a:pt x="978167" y="185713"/>
                  <a:pt x="983242" y="183406"/>
                </a:cubicBezTo>
                <a:cubicBezTo>
                  <a:pt x="992470" y="179254"/>
                  <a:pt x="1002159" y="175101"/>
                  <a:pt x="1011387" y="170948"/>
                </a:cubicBezTo>
                <a:cubicBezTo>
                  <a:pt x="1019693" y="157568"/>
                  <a:pt x="1033996" y="153877"/>
                  <a:pt x="1047838" y="150185"/>
                </a:cubicBezTo>
                <a:cubicBezTo>
                  <a:pt x="1049684" y="150647"/>
                  <a:pt x="1050606" y="149724"/>
                  <a:pt x="1050606" y="147878"/>
                </a:cubicBezTo>
                <a:cubicBezTo>
                  <a:pt x="1053375" y="141880"/>
                  <a:pt x="1058450" y="139573"/>
                  <a:pt x="1064448" y="139112"/>
                </a:cubicBezTo>
                <a:cubicBezTo>
                  <a:pt x="1070908" y="136805"/>
                  <a:pt x="1077829" y="134037"/>
                  <a:pt x="1084289" y="131730"/>
                </a:cubicBezTo>
                <a:cubicBezTo>
                  <a:pt x="1091210" y="119272"/>
                  <a:pt x="1099515" y="108198"/>
                  <a:pt x="1114741" y="104968"/>
                </a:cubicBezTo>
                <a:cubicBezTo>
                  <a:pt x="1119816" y="102661"/>
                  <a:pt x="1124430" y="100354"/>
                  <a:pt x="1129506" y="97586"/>
                </a:cubicBezTo>
                <a:cubicBezTo>
                  <a:pt x="1131813" y="88819"/>
                  <a:pt x="1141502" y="92049"/>
                  <a:pt x="1145655" y="86974"/>
                </a:cubicBezTo>
                <a:lnTo>
                  <a:pt x="1146116" y="86512"/>
                </a:lnTo>
                <a:cubicBezTo>
                  <a:pt x="1149346" y="77746"/>
                  <a:pt x="1158574" y="79591"/>
                  <a:pt x="1165033" y="76362"/>
                </a:cubicBezTo>
                <a:cubicBezTo>
                  <a:pt x="1166879" y="77284"/>
                  <a:pt x="1168263" y="76823"/>
                  <a:pt x="1168725" y="74516"/>
                </a:cubicBezTo>
                <a:cubicBezTo>
                  <a:pt x="1171032" y="68518"/>
                  <a:pt x="1176107" y="65749"/>
                  <a:pt x="1182105" y="65288"/>
                </a:cubicBezTo>
                <a:cubicBezTo>
                  <a:pt x="1233782" y="36220"/>
                  <a:pt x="1290995" y="25608"/>
                  <a:pt x="1348209" y="14534"/>
                </a:cubicBezTo>
                <a:cubicBezTo>
                  <a:pt x="1358360" y="12689"/>
                  <a:pt x="1368049" y="10382"/>
                  <a:pt x="1377738" y="8075"/>
                </a:cubicBezTo>
                <a:cubicBezTo>
                  <a:pt x="1387428" y="2538"/>
                  <a:pt x="1398501" y="8075"/>
                  <a:pt x="1408191" y="3461"/>
                </a:cubicBezTo>
                <a:lnTo>
                  <a:pt x="1410498" y="3922"/>
                </a:lnTo>
                <a:lnTo>
                  <a:pt x="1411882" y="2076"/>
                </a:lnTo>
                <a:cubicBezTo>
                  <a:pt x="1415573" y="-692"/>
                  <a:pt x="1419726" y="-692"/>
                  <a:pt x="1423417" y="2076"/>
                </a:cubicBezTo>
                <a:cubicBezTo>
                  <a:pt x="1429877" y="4383"/>
                  <a:pt x="1436336" y="5306"/>
                  <a:pt x="1443257" y="2999"/>
                </a:cubicBezTo>
                <a:cubicBezTo>
                  <a:pt x="1471864" y="8075"/>
                  <a:pt x="1500471" y="3922"/>
                  <a:pt x="1529078" y="5768"/>
                </a:cubicBezTo>
                <a:cubicBezTo>
                  <a:pt x="1539228" y="6229"/>
                  <a:pt x="1549379" y="3461"/>
                  <a:pt x="1559069" y="8075"/>
                </a:cubicBezTo>
                <a:cubicBezTo>
                  <a:pt x="1569681" y="12227"/>
                  <a:pt x="1579831" y="16380"/>
                  <a:pt x="1591828" y="14534"/>
                </a:cubicBezTo>
                <a:cubicBezTo>
                  <a:pt x="1595058" y="17303"/>
                  <a:pt x="1600594" y="15457"/>
                  <a:pt x="1602440" y="20532"/>
                </a:cubicBezTo>
                <a:cubicBezTo>
                  <a:pt x="1612129" y="37143"/>
                  <a:pt x="1633354" y="35758"/>
                  <a:pt x="1646273" y="38527"/>
                </a:cubicBezTo>
                <a:cubicBezTo>
                  <a:pt x="1680417" y="45909"/>
                  <a:pt x="1708562" y="65288"/>
                  <a:pt x="1740398" y="76362"/>
                </a:cubicBezTo>
                <a:cubicBezTo>
                  <a:pt x="1744090" y="83283"/>
                  <a:pt x="1758854" y="73593"/>
                  <a:pt x="1757932" y="87435"/>
                </a:cubicBezTo>
                <a:cubicBezTo>
                  <a:pt x="1756547" y="96202"/>
                  <a:pt x="1762084" y="94356"/>
                  <a:pt x="1767160" y="93433"/>
                </a:cubicBezTo>
                <a:cubicBezTo>
                  <a:pt x="1773158" y="97125"/>
                  <a:pt x="1782386" y="94818"/>
                  <a:pt x="1785615" y="103584"/>
                </a:cubicBezTo>
                <a:cubicBezTo>
                  <a:pt x="1807301" y="118349"/>
                  <a:pt x="1831294" y="125731"/>
                  <a:pt x="1857132" y="127577"/>
                </a:cubicBezTo>
                <a:cubicBezTo>
                  <a:pt x="1870513" y="133575"/>
                  <a:pt x="1885278" y="126193"/>
                  <a:pt x="1898658" y="132191"/>
                </a:cubicBezTo>
                <a:cubicBezTo>
                  <a:pt x="1908809" y="134498"/>
                  <a:pt x="1918960" y="136344"/>
                  <a:pt x="1929111" y="132652"/>
                </a:cubicBezTo>
                <a:cubicBezTo>
                  <a:pt x="1957718" y="136805"/>
                  <a:pt x="1985863" y="136805"/>
                  <a:pt x="2014470" y="132652"/>
                </a:cubicBezTo>
                <a:cubicBezTo>
                  <a:pt x="2022775" y="135882"/>
                  <a:pt x="2031080" y="134037"/>
                  <a:pt x="2039385" y="132191"/>
                </a:cubicBezTo>
                <a:cubicBezTo>
                  <a:pt x="2052304" y="125731"/>
                  <a:pt x="2067069" y="133575"/>
                  <a:pt x="2080450" y="127116"/>
                </a:cubicBezTo>
                <a:cubicBezTo>
                  <a:pt x="2155196" y="113274"/>
                  <a:pt x="2229482" y="99893"/>
                  <a:pt x="2304229" y="86051"/>
                </a:cubicBezTo>
                <a:cubicBezTo>
                  <a:pt x="2321300" y="82821"/>
                  <a:pt x="2338833" y="79130"/>
                  <a:pt x="2355905" y="75439"/>
                </a:cubicBezTo>
                <a:cubicBezTo>
                  <a:pt x="2371593" y="69441"/>
                  <a:pt x="2388665" y="76823"/>
                  <a:pt x="2404352" y="70825"/>
                </a:cubicBezTo>
                <a:cubicBezTo>
                  <a:pt x="2412657" y="70363"/>
                  <a:pt x="2420963" y="70363"/>
                  <a:pt x="2429729" y="69902"/>
                </a:cubicBezTo>
                <a:cubicBezTo>
                  <a:pt x="2460181" y="63442"/>
                  <a:pt x="2492018" y="71748"/>
                  <a:pt x="2522470" y="65288"/>
                </a:cubicBezTo>
                <a:cubicBezTo>
                  <a:pt x="2534005" y="67595"/>
                  <a:pt x="2546002" y="67595"/>
                  <a:pt x="2557537" y="65288"/>
                </a:cubicBezTo>
                <a:cubicBezTo>
                  <a:pt x="2566765" y="70363"/>
                  <a:pt x="2578300" y="64827"/>
                  <a:pt x="2587528" y="69902"/>
                </a:cubicBezTo>
                <a:cubicBezTo>
                  <a:pt x="2599524" y="76362"/>
                  <a:pt x="2612443" y="77284"/>
                  <a:pt x="2625362" y="76823"/>
                </a:cubicBezTo>
                <a:cubicBezTo>
                  <a:pt x="2636436" y="82821"/>
                  <a:pt x="2649355" y="75900"/>
                  <a:pt x="2660890" y="81437"/>
                </a:cubicBezTo>
                <a:cubicBezTo>
                  <a:pt x="2665965" y="81898"/>
                  <a:pt x="2671041" y="81898"/>
                  <a:pt x="2675655" y="82360"/>
                </a:cubicBezTo>
                <a:cubicBezTo>
                  <a:pt x="2687190" y="87897"/>
                  <a:pt x="2700109" y="81437"/>
                  <a:pt x="2711644" y="86974"/>
                </a:cubicBezTo>
                <a:cubicBezTo>
                  <a:pt x="2719488" y="94818"/>
                  <a:pt x="2729639" y="92972"/>
                  <a:pt x="2739328" y="92972"/>
                </a:cubicBezTo>
                <a:cubicBezTo>
                  <a:pt x="2746710" y="97586"/>
                  <a:pt x="2757784" y="94356"/>
                  <a:pt x="2761937" y="104968"/>
                </a:cubicBezTo>
                <a:cubicBezTo>
                  <a:pt x="2783161" y="115581"/>
                  <a:pt x="2804847" y="123424"/>
                  <a:pt x="2828378" y="127116"/>
                </a:cubicBezTo>
                <a:cubicBezTo>
                  <a:pt x="2836683" y="130807"/>
                  <a:pt x="2847296" y="128038"/>
                  <a:pt x="2852832" y="137266"/>
                </a:cubicBezTo>
                <a:cubicBezTo>
                  <a:pt x="2879132" y="148801"/>
                  <a:pt x="2904971" y="160336"/>
                  <a:pt x="2931270" y="171871"/>
                </a:cubicBezTo>
                <a:cubicBezTo>
                  <a:pt x="2938191" y="177408"/>
                  <a:pt x="2950649" y="170026"/>
                  <a:pt x="2954340" y="182022"/>
                </a:cubicBezTo>
                <a:cubicBezTo>
                  <a:pt x="2976949" y="195864"/>
                  <a:pt x="3000942" y="208322"/>
                  <a:pt x="3025857" y="217550"/>
                </a:cubicBezTo>
                <a:cubicBezTo>
                  <a:pt x="3031855" y="218473"/>
                  <a:pt x="3036469" y="220780"/>
                  <a:pt x="3039238" y="226778"/>
                </a:cubicBezTo>
                <a:cubicBezTo>
                  <a:pt x="3046620" y="234160"/>
                  <a:pt x="3055387" y="238313"/>
                  <a:pt x="3065537" y="240158"/>
                </a:cubicBezTo>
                <a:cubicBezTo>
                  <a:pt x="3072458" y="241081"/>
                  <a:pt x="3076150" y="245234"/>
                  <a:pt x="3078457" y="251232"/>
                </a:cubicBezTo>
                <a:cubicBezTo>
                  <a:pt x="3081225" y="258614"/>
                  <a:pt x="3088607" y="259076"/>
                  <a:pt x="3094144" y="262767"/>
                </a:cubicBezTo>
                <a:cubicBezTo>
                  <a:pt x="3115369" y="272456"/>
                  <a:pt x="3130595" y="289528"/>
                  <a:pt x="3143975" y="308445"/>
                </a:cubicBezTo>
                <a:cubicBezTo>
                  <a:pt x="3145821" y="310291"/>
                  <a:pt x="3148128" y="312137"/>
                  <a:pt x="3149973" y="313982"/>
                </a:cubicBezTo>
                <a:cubicBezTo>
                  <a:pt x="3182733" y="332900"/>
                  <a:pt x="3208571" y="358277"/>
                  <a:pt x="3223797" y="393804"/>
                </a:cubicBezTo>
                <a:cubicBezTo>
                  <a:pt x="3238101" y="401648"/>
                  <a:pt x="3252404" y="410415"/>
                  <a:pt x="3257941" y="427487"/>
                </a:cubicBezTo>
                <a:lnTo>
                  <a:pt x="3258864" y="426564"/>
                </a:lnTo>
                <a:lnTo>
                  <a:pt x="3257941" y="427487"/>
                </a:lnTo>
                <a:cubicBezTo>
                  <a:pt x="3277320" y="442713"/>
                  <a:pt x="3291623" y="462091"/>
                  <a:pt x="3303619" y="483777"/>
                </a:cubicBezTo>
                <a:lnTo>
                  <a:pt x="3303619" y="483777"/>
                </a:lnTo>
                <a:cubicBezTo>
                  <a:pt x="3343761" y="514230"/>
                  <a:pt x="3367754" y="555756"/>
                  <a:pt x="3383441" y="602357"/>
                </a:cubicBezTo>
                <a:cubicBezTo>
                  <a:pt x="3383903" y="612969"/>
                  <a:pt x="3388978" y="621736"/>
                  <a:pt x="3393592" y="630502"/>
                </a:cubicBezTo>
                <a:cubicBezTo>
                  <a:pt x="3400513" y="633732"/>
                  <a:pt x="3400975" y="641114"/>
                  <a:pt x="3404666" y="646651"/>
                </a:cubicBezTo>
                <a:cubicBezTo>
                  <a:pt x="3406050" y="650342"/>
                  <a:pt x="3406973" y="654495"/>
                  <a:pt x="3406973" y="658648"/>
                </a:cubicBezTo>
                <a:cubicBezTo>
                  <a:pt x="3407896" y="671105"/>
                  <a:pt x="3406973" y="683102"/>
                  <a:pt x="3401436" y="694175"/>
                </a:cubicBezTo>
                <a:cubicBezTo>
                  <a:pt x="3400513" y="696482"/>
                  <a:pt x="3399129" y="698789"/>
                  <a:pt x="3397745" y="701096"/>
                </a:cubicBezTo>
                <a:cubicBezTo>
                  <a:pt x="3387133" y="714016"/>
                  <a:pt x="3394054" y="726473"/>
                  <a:pt x="3399590" y="738470"/>
                </a:cubicBezTo>
                <a:cubicBezTo>
                  <a:pt x="3402359" y="745852"/>
                  <a:pt x="3404666" y="753235"/>
                  <a:pt x="3406511" y="761078"/>
                </a:cubicBezTo>
                <a:cubicBezTo>
                  <a:pt x="3408357" y="775382"/>
                  <a:pt x="3412048" y="789224"/>
                  <a:pt x="3416201" y="803527"/>
                </a:cubicBezTo>
                <a:cubicBezTo>
                  <a:pt x="3418969" y="813678"/>
                  <a:pt x="3422199" y="822906"/>
                  <a:pt x="3427274" y="832134"/>
                </a:cubicBezTo>
                <a:cubicBezTo>
                  <a:pt x="3431888" y="841362"/>
                  <a:pt x="3435580" y="851051"/>
                  <a:pt x="3434657" y="861663"/>
                </a:cubicBezTo>
                <a:cubicBezTo>
                  <a:pt x="3435118" y="872276"/>
                  <a:pt x="3438809" y="881965"/>
                  <a:pt x="3445730" y="889809"/>
                </a:cubicBezTo>
                <a:cubicBezTo>
                  <a:pt x="3450344" y="909187"/>
                  <a:pt x="3450806" y="929028"/>
                  <a:pt x="3456804" y="947945"/>
                </a:cubicBezTo>
                <a:cubicBezTo>
                  <a:pt x="3458188" y="953020"/>
                  <a:pt x="3460034" y="958096"/>
                  <a:pt x="3461418" y="962710"/>
                </a:cubicBezTo>
                <a:cubicBezTo>
                  <a:pt x="3463725" y="969169"/>
                  <a:pt x="3465571" y="975168"/>
                  <a:pt x="3467416" y="981627"/>
                </a:cubicBezTo>
                <a:cubicBezTo>
                  <a:pt x="3469723" y="990855"/>
                  <a:pt x="3470185" y="1000545"/>
                  <a:pt x="3473414" y="1009773"/>
                </a:cubicBezTo>
                <a:cubicBezTo>
                  <a:pt x="3474799" y="1015309"/>
                  <a:pt x="3475721" y="1020846"/>
                  <a:pt x="3475721" y="1026844"/>
                </a:cubicBezTo>
                <a:cubicBezTo>
                  <a:pt x="3476183" y="1042993"/>
                  <a:pt x="3474337" y="1059142"/>
                  <a:pt x="3478490" y="1075291"/>
                </a:cubicBezTo>
                <a:cubicBezTo>
                  <a:pt x="3478951" y="1081290"/>
                  <a:pt x="3480335" y="1086826"/>
                  <a:pt x="3481258" y="1092825"/>
                </a:cubicBezTo>
                <a:cubicBezTo>
                  <a:pt x="3482181" y="1107589"/>
                  <a:pt x="3479874" y="1122354"/>
                  <a:pt x="3484488" y="1136657"/>
                </a:cubicBezTo>
                <a:cubicBezTo>
                  <a:pt x="3485872" y="1140810"/>
                  <a:pt x="3486334" y="1145424"/>
                  <a:pt x="3486795" y="1149577"/>
                </a:cubicBezTo>
                <a:cubicBezTo>
                  <a:pt x="3487718" y="1162496"/>
                  <a:pt x="3485872" y="1175415"/>
                  <a:pt x="3490025" y="1187873"/>
                </a:cubicBezTo>
                <a:cubicBezTo>
                  <a:pt x="3490948" y="1192025"/>
                  <a:pt x="3491870" y="1196178"/>
                  <a:pt x="3492332" y="1200331"/>
                </a:cubicBezTo>
                <a:cubicBezTo>
                  <a:pt x="3492793" y="1210020"/>
                  <a:pt x="3492793" y="1220171"/>
                  <a:pt x="3496023" y="1229399"/>
                </a:cubicBezTo>
                <a:cubicBezTo>
                  <a:pt x="3501560" y="1261235"/>
                  <a:pt x="3512172" y="1292149"/>
                  <a:pt x="3518632" y="1323524"/>
                </a:cubicBezTo>
                <a:cubicBezTo>
                  <a:pt x="3521400" y="1335982"/>
                  <a:pt x="3526475" y="1347517"/>
                  <a:pt x="3532474" y="1358590"/>
                </a:cubicBezTo>
                <a:cubicBezTo>
                  <a:pt x="3533858" y="1360436"/>
                  <a:pt x="3534781" y="1362743"/>
                  <a:pt x="3535703" y="1365050"/>
                </a:cubicBezTo>
                <a:cubicBezTo>
                  <a:pt x="3538010" y="1369203"/>
                  <a:pt x="3540317" y="1372894"/>
                  <a:pt x="3543547" y="1376585"/>
                </a:cubicBezTo>
                <a:cubicBezTo>
                  <a:pt x="3545393" y="1378431"/>
                  <a:pt x="3546777" y="1380276"/>
                  <a:pt x="3548161" y="1382122"/>
                </a:cubicBezTo>
                <a:cubicBezTo>
                  <a:pt x="3554621" y="1392273"/>
                  <a:pt x="3559696" y="1403346"/>
                  <a:pt x="3567540" y="1412574"/>
                </a:cubicBezTo>
                <a:cubicBezTo>
                  <a:pt x="3568924" y="1414420"/>
                  <a:pt x="3570308" y="1416727"/>
                  <a:pt x="3571693" y="1419034"/>
                </a:cubicBezTo>
                <a:cubicBezTo>
                  <a:pt x="3591071" y="1440720"/>
                  <a:pt x="3597070" y="1469326"/>
                  <a:pt x="3611373" y="1494242"/>
                </a:cubicBezTo>
                <a:cubicBezTo>
                  <a:pt x="3612757" y="1496549"/>
                  <a:pt x="3613680" y="1499317"/>
                  <a:pt x="3614141" y="1501624"/>
                </a:cubicBezTo>
                <a:cubicBezTo>
                  <a:pt x="3614603" y="1508545"/>
                  <a:pt x="3618755" y="1514544"/>
                  <a:pt x="3620601" y="1521003"/>
                </a:cubicBezTo>
                <a:cubicBezTo>
                  <a:pt x="3623369" y="1533922"/>
                  <a:pt x="3626599" y="1546380"/>
                  <a:pt x="3627983" y="1559761"/>
                </a:cubicBezTo>
                <a:cubicBezTo>
                  <a:pt x="3628445" y="1582831"/>
                  <a:pt x="3628906" y="1606362"/>
                  <a:pt x="3627522" y="1629432"/>
                </a:cubicBezTo>
                <a:cubicBezTo>
                  <a:pt x="3625215" y="1646965"/>
                  <a:pt x="3614141" y="1657577"/>
                  <a:pt x="3599377" y="1665421"/>
                </a:cubicBezTo>
                <a:cubicBezTo>
                  <a:pt x="3591071" y="1670497"/>
                  <a:pt x="3582305" y="1675572"/>
                  <a:pt x="3574461" y="1681570"/>
                </a:cubicBezTo>
                <a:cubicBezTo>
                  <a:pt x="3572615" y="1682954"/>
                  <a:pt x="3570770" y="1683877"/>
                  <a:pt x="3568463" y="1685261"/>
                </a:cubicBezTo>
                <a:cubicBezTo>
                  <a:pt x="3563387" y="1687568"/>
                  <a:pt x="3559235" y="1691260"/>
                  <a:pt x="3554621" y="1694489"/>
                </a:cubicBezTo>
                <a:cubicBezTo>
                  <a:pt x="3552775" y="1695874"/>
                  <a:pt x="3550930" y="1696796"/>
                  <a:pt x="3549084" y="1698181"/>
                </a:cubicBezTo>
                <a:cubicBezTo>
                  <a:pt x="3545393" y="1700488"/>
                  <a:pt x="3541702" y="1703256"/>
                  <a:pt x="3538010" y="1706024"/>
                </a:cubicBezTo>
                <a:cubicBezTo>
                  <a:pt x="3536165" y="1707409"/>
                  <a:pt x="3534319" y="1708331"/>
                  <a:pt x="3532474" y="1709716"/>
                </a:cubicBezTo>
                <a:cubicBezTo>
                  <a:pt x="3528782" y="1712023"/>
                  <a:pt x="3525091" y="1714791"/>
                  <a:pt x="3521400" y="1717098"/>
                </a:cubicBezTo>
                <a:cubicBezTo>
                  <a:pt x="3517709" y="1719405"/>
                  <a:pt x="3514018" y="1721251"/>
                  <a:pt x="3510326" y="1724019"/>
                </a:cubicBezTo>
                <a:cubicBezTo>
                  <a:pt x="3506174" y="1727249"/>
                  <a:pt x="3502483" y="1731401"/>
                  <a:pt x="3497869" y="1734631"/>
                </a:cubicBezTo>
                <a:cubicBezTo>
                  <a:pt x="3496023" y="1736015"/>
                  <a:pt x="3494177" y="1736938"/>
                  <a:pt x="3492332" y="1737861"/>
                </a:cubicBezTo>
                <a:cubicBezTo>
                  <a:pt x="3487256" y="1740168"/>
                  <a:pt x="3482181" y="1742936"/>
                  <a:pt x="3477567" y="1746166"/>
                </a:cubicBezTo>
                <a:cubicBezTo>
                  <a:pt x="3475721" y="1747550"/>
                  <a:pt x="3473414" y="1748935"/>
                  <a:pt x="3471569" y="1750319"/>
                </a:cubicBezTo>
                <a:cubicBezTo>
                  <a:pt x="3463264" y="1754471"/>
                  <a:pt x="3454958" y="1757701"/>
                  <a:pt x="3445730" y="1759547"/>
                </a:cubicBezTo>
                <a:cubicBezTo>
                  <a:pt x="3441116" y="1760008"/>
                  <a:pt x="3436964" y="1759547"/>
                  <a:pt x="3432350" y="1758624"/>
                </a:cubicBezTo>
                <a:cubicBezTo>
                  <a:pt x="3385287" y="1755856"/>
                  <a:pt x="3338224" y="1758163"/>
                  <a:pt x="3291162" y="1757240"/>
                </a:cubicBezTo>
                <a:cubicBezTo>
                  <a:pt x="3280088" y="1757701"/>
                  <a:pt x="3269476" y="1755394"/>
                  <a:pt x="3259325" y="1750780"/>
                </a:cubicBezTo>
                <a:cubicBezTo>
                  <a:pt x="3249174" y="1744321"/>
                  <a:pt x="3237639" y="1745243"/>
                  <a:pt x="3226104" y="1744782"/>
                </a:cubicBezTo>
                <a:cubicBezTo>
                  <a:pt x="3219183" y="1744321"/>
                  <a:pt x="3212262" y="1742936"/>
                  <a:pt x="3206264" y="1739245"/>
                </a:cubicBezTo>
                <a:cubicBezTo>
                  <a:pt x="3201189" y="1736015"/>
                  <a:pt x="3196575" y="1734170"/>
                  <a:pt x="3190577" y="1735093"/>
                </a:cubicBezTo>
                <a:cubicBezTo>
                  <a:pt x="3182271" y="1736015"/>
                  <a:pt x="3174889" y="1736938"/>
                  <a:pt x="3171198" y="1724942"/>
                </a:cubicBezTo>
                <a:cubicBezTo>
                  <a:pt x="3161970" y="1694028"/>
                  <a:pt x="3161047" y="1694489"/>
                  <a:pt x="3170736" y="1684339"/>
                </a:cubicBezTo>
                <a:cubicBezTo>
                  <a:pt x="3182733" y="1671419"/>
                  <a:pt x="3196575" y="1659884"/>
                  <a:pt x="3209033" y="1646965"/>
                </a:cubicBezTo>
                <a:cubicBezTo>
                  <a:pt x="3210878" y="1645120"/>
                  <a:pt x="3213185" y="1643735"/>
                  <a:pt x="3215031" y="1642813"/>
                </a:cubicBezTo>
                <a:cubicBezTo>
                  <a:pt x="3223797" y="1638199"/>
                  <a:pt x="3231641" y="1632200"/>
                  <a:pt x="3240408" y="1627586"/>
                </a:cubicBezTo>
                <a:cubicBezTo>
                  <a:pt x="3242715" y="1626202"/>
                  <a:pt x="3245022" y="1625279"/>
                  <a:pt x="3247329" y="1624357"/>
                </a:cubicBezTo>
                <a:cubicBezTo>
                  <a:pt x="3255634" y="1621127"/>
                  <a:pt x="3263939" y="1618358"/>
                  <a:pt x="3272244" y="1615129"/>
                </a:cubicBezTo>
                <a:cubicBezTo>
                  <a:pt x="3275935" y="1613744"/>
                  <a:pt x="3279627" y="1613283"/>
                  <a:pt x="3283779" y="1612360"/>
                </a:cubicBezTo>
                <a:cubicBezTo>
                  <a:pt x="3299005" y="1609130"/>
                  <a:pt x="3314693" y="1607285"/>
                  <a:pt x="3330381" y="1604055"/>
                </a:cubicBezTo>
                <a:cubicBezTo>
                  <a:pt x="3340993" y="1601287"/>
                  <a:pt x="3351605" y="1597595"/>
                  <a:pt x="3361294" y="1592059"/>
                </a:cubicBezTo>
                <a:cubicBezTo>
                  <a:pt x="3367754" y="1588829"/>
                  <a:pt x="3371445" y="1583753"/>
                  <a:pt x="3370984" y="1576371"/>
                </a:cubicBezTo>
                <a:cubicBezTo>
                  <a:pt x="3370522" y="1574064"/>
                  <a:pt x="3370061" y="1571757"/>
                  <a:pt x="3369599" y="1569450"/>
                </a:cubicBezTo>
                <a:cubicBezTo>
                  <a:pt x="3362678" y="1557915"/>
                  <a:pt x="3354373" y="1548687"/>
                  <a:pt x="3340070" y="1547303"/>
                </a:cubicBezTo>
                <a:cubicBezTo>
                  <a:pt x="3329458" y="1545919"/>
                  <a:pt x="3319307" y="1542228"/>
                  <a:pt x="3308695" y="1539459"/>
                </a:cubicBezTo>
                <a:cubicBezTo>
                  <a:pt x="3297621" y="1535307"/>
                  <a:pt x="3286548" y="1536691"/>
                  <a:pt x="3275474" y="1536691"/>
                </a:cubicBezTo>
                <a:cubicBezTo>
                  <a:pt x="3236255" y="1536691"/>
                  <a:pt x="3199343" y="1525617"/>
                  <a:pt x="3164738" y="1507623"/>
                </a:cubicBezTo>
                <a:cubicBezTo>
                  <a:pt x="3149512" y="1502086"/>
                  <a:pt x="3136132" y="1492858"/>
                  <a:pt x="3119983" y="1490551"/>
                </a:cubicBezTo>
                <a:cubicBezTo>
                  <a:pt x="3113523" y="1489628"/>
                  <a:pt x="3107525" y="1487321"/>
                  <a:pt x="3101988" y="1483630"/>
                </a:cubicBezTo>
                <a:cubicBezTo>
                  <a:pt x="3093683" y="1478093"/>
                  <a:pt x="3085839" y="1472556"/>
                  <a:pt x="3077534" y="1467019"/>
                </a:cubicBezTo>
                <a:cubicBezTo>
                  <a:pt x="3073381" y="1464712"/>
                  <a:pt x="3069690" y="1461944"/>
                  <a:pt x="3065999" y="1458714"/>
                </a:cubicBezTo>
                <a:cubicBezTo>
                  <a:pt x="3061846" y="1455023"/>
                  <a:pt x="3057694" y="1451793"/>
                  <a:pt x="3052157" y="1449486"/>
                </a:cubicBezTo>
                <a:cubicBezTo>
                  <a:pt x="3048004" y="1447641"/>
                  <a:pt x="3044313" y="1445334"/>
                  <a:pt x="3041083" y="1442104"/>
                </a:cubicBezTo>
                <a:cubicBezTo>
                  <a:pt x="3036931" y="1437028"/>
                  <a:pt x="3030933" y="1433337"/>
                  <a:pt x="3024934" y="1430569"/>
                </a:cubicBezTo>
                <a:cubicBezTo>
                  <a:pt x="3020782" y="1427800"/>
                  <a:pt x="3018475" y="1424109"/>
                  <a:pt x="3016629" y="1419495"/>
                </a:cubicBezTo>
                <a:cubicBezTo>
                  <a:pt x="3014322" y="1413958"/>
                  <a:pt x="3012015" y="1408883"/>
                  <a:pt x="3008785" y="1403808"/>
                </a:cubicBezTo>
                <a:cubicBezTo>
                  <a:pt x="3007401" y="1401962"/>
                  <a:pt x="3006017" y="1400116"/>
                  <a:pt x="3005094" y="1397809"/>
                </a:cubicBezTo>
                <a:cubicBezTo>
                  <a:pt x="3000019" y="1388581"/>
                  <a:pt x="2996328" y="1378431"/>
                  <a:pt x="2988945" y="1370587"/>
                </a:cubicBezTo>
                <a:cubicBezTo>
                  <a:pt x="2987561" y="1368741"/>
                  <a:pt x="2986177" y="1366896"/>
                  <a:pt x="2984793" y="1364589"/>
                </a:cubicBezTo>
                <a:cubicBezTo>
                  <a:pt x="2981101" y="1357206"/>
                  <a:pt x="2977410" y="1349824"/>
                  <a:pt x="2974180" y="1342441"/>
                </a:cubicBezTo>
                <a:cubicBezTo>
                  <a:pt x="2973258" y="1340134"/>
                  <a:pt x="2972335" y="1338289"/>
                  <a:pt x="2971412" y="1335982"/>
                </a:cubicBezTo>
                <a:cubicBezTo>
                  <a:pt x="2953417" y="1326293"/>
                  <a:pt x="2946958" y="1345210"/>
                  <a:pt x="2934500" y="1350285"/>
                </a:cubicBezTo>
                <a:cubicBezTo>
                  <a:pt x="2929425" y="1353515"/>
                  <a:pt x="2923427" y="1354899"/>
                  <a:pt x="2918813" y="1359052"/>
                </a:cubicBezTo>
                <a:cubicBezTo>
                  <a:pt x="2906816" y="1373355"/>
                  <a:pt x="2891129" y="1383967"/>
                  <a:pt x="2877287" y="1396425"/>
                </a:cubicBezTo>
                <a:cubicBezTo>
                  <a:pt x="2867136" y="1401962"/>
                  <a:pt x="2857446" y="1407499"/>
                  <a:pt x="2845911" y="1410267"/>
                </a:cubicBezTo>
                <a:cubicBezTo>
                  <a:pt x="2826533" y="1422264"/>
                  <a:pt x="2813152" y="1440720"/>
                  <a:pt x="2796080" y="1455484"/>
                </a:cubicBezTo>
                <a:cubicBezTo>
                  <a:pt x="2794235" y="1457330"/>
                  <a:pt x="2792389" y="1458714"/>
                  <a:pt x="2790543" y="1460098"/>
                </a:cubicBezTo>
                <a:cubicBezTo>
                  <a:pt x="2783622" y="1465174"/>
                  <a:pt x="2780854" y="1473018"/>
                  <a:pt x="2776240" y="1479939"/>
                </a:cubicBezTo>
                <a:cubicBezTo>
                  <a:pt x="2773933" y="1482707"/>
                  <a:pt x="2771165" y="1485014"/>
                  <a:pt x="2767935" y="1486860"/>
                </a:cubicBezTo>
                <a:cubicBezTo>
                  <a:pt x="2761475" y="1489167"/>
                  <a:pt x="2754093" y="1488244"/>
                  <a:pt x="2749479" y="1494703"/>
                </a:cubicBezTo>
                <a:cubicBezTo>
                  <a:pt x="2748095" y="1496549"/>
                  <a:pt x="2746249" y="1497933"/>
                  <a:pt x="2744403" y="1499317"/>
                </a:cubicBezTo>
                <a:cubicBezTo>
                  <a:pt x="2739789" y="1502547"/>
                  <a:pt x="2735637" y="1507161"/>
                  <a:pt x="2732868" y="1511775"/>
                </a:cubicBezTo>
                <a:cubicBezTo>
                  <a:pt x="2726870" y="1520080"/>
                  <a:pt x="2719949" y="1527001"/>
                  <a:pt x="2709337" y="1528847"/>
                </a:cubicBezTo>
                <a:cubicBezTo>
                  <a:pt x="2690881" y="1542228"/>
                  <a:pt x="2674732" y="1557454"/>
                  <a:pt x="2665043" y="1579139"/>
                </a:cubicBezTo>
                <a:cubicBezTo>
                  <a:pt x="2661813" y="1584676"/>
                  <a:pt x="2657660" y="1589290"/>
                  <a:pt x="2653046" y="1594366"/>
                </a:cubicBezTo>
                <a:cubicBezTo>
                  <a:pt x="2643818" y="1604978"/>
                  <a:pt x="2636436" y="1616974"/>
                  <a:pt x="2626285" y="1626664"/>
                </a:cubicBezTo>
                <a:cubicBezTo>
                  <a:pt x="2623517" y="1629432"/>
                  <a:pt x="2621210" y="1632200"/>
                  <a:pt x="2618441" y="1634507"/>
                </a:cubicBezTo>
                <a:cubicBezTo>
                  <a:pt x="2607829" y="1645120"/>
                  <a:pt x="2596294" y="1654809"/>
                  <a:pt x="2588450" y="1667267"/>
                </a:cubicBezTo>
                <a:cubicBezTo>
                  <a:pt x="2587066" y="1669574"/>
                  <a:pt x="2585682" y="1671419"/>
                  <a:pt x="2584298" y="1673726"/>
                </a:cubicBezTo>
                <a:cubicBezTo>
                  <a:pt x="2564458" y="1692644"/>
                  <a:pt x="2557075" y="1718944"/>
                  <a:pt x="2544617" y="1742475"/>
                </a:cubicBezTo>
                <a:cubicBezTo>
                  <a:pt x="2522932" y="1748012"/>
                  <a:pt x="2501707" y="1754471"/>
                  <a:pt x="2479560" y="1756778"/>
                </a:cubicBezTo>
                <a:cubicBezTo>
                  <a:pt x="2461104" y="1757701"/>
                  <a:pt x="2442648" y="1754933"/>
                  <a:pt x="2424192" y="1759547"/>
                </a:cubicBezTo>
                <a:cubicBezTo>
                  <a:pt x="2413119" y="1760008"/>
                  <a:pt x="2402507" y="1761392"/>
                  <a:pt x="2391433" y="1762315"/>
                </a:cubicBezTo>
                <a:cubicBezTo>
                  <a:pt x="2376207" y="1762776"/>
                  <a:pt x="2360981" y="1760469"/>
                  <a:pt x="2346216" y="1765083"/>
                </a:cubicBezTo>
                <a:cubicBezTo>
                  <a:pt x="2341602" y="1766468"/>
                  <a:pt x="2336988" y="1766929"/>
                  <a:pt x="2332835" y="1767390"/>
                </a:cubicBezTo>
                <a:cubicBezTo>
                  <a:pt x="2318993" y="1767852"/>
                  <a:pt x="2305151" y="1767390"/>
                  <a:pt x="2291771" y="1771082"/>
                </a:cubicBezTo>
                <a:cubicBezTo>
                  <a:pt x="2274238" y="1770620"/>
                  <a:pt x="2256704" y="1773850"/>
                  <a:pt x="2239633" y="1774311"/>
                </a:cubicBezTo>
                <a:cubicBezTo>
                  <a:pt x="2230405" y="1773850"/>
                  <a:pt x="2220715" y="1773850"/>
                  <a:pt x="2211487" y="1773850"/>
                </a:cubicBezTo>
                <a:cubicBezTo>
                  <a:pt x="2181035" y="1773389"/>
                  <a:pt x="2154735" y="1755856"/>
                  <a:pt x="2124744" y="1754010"/>
                </a:cubicBezTo>
                <a:cubicBezTo>
                  <a:pt x="2119669" y="1740629"/>
                  <a:pt x="2107211" y="1746166"/>
                  <a:pt x="2097983" y="1744321"/>
                </a:cubicBezTo>
                <a:cubicBezTo>
                  <a:pt x="2093830" y="1743859"/>
                  <a:pt x="2090139" y="1742475"/>
                  <a:pt x="2086909" y="1740629"/>
                </a:cubicBezTo>
                <a:cubicBezTo>
                  <a:pt x="2079988" y="1730479"/>
                  <a:pt x="2067531" y="1726787"/>
                  <a:pt x="2057841" y="1728633"/>
                </a:cubicBezTo>
                <a:cubicBezTo>
                  <a:pt x="2036155" y="1733247"/>
                  <a:pt x="2031080" y="1720789"/>
                  <a:pt x="2026927" y="1705102"/>
                </a:cubicBezTo>
                <a:cubicBezTo>
                  <a:pt x="2026466" y="1702333"/>
                  <a:pt x="2026466" y="1699565"/>
                  <a:pt x="2027389" y="1697258"/>
                </a:cubicBezTo>
                <a:cubicBezTo>
                  <a:pt x="2035694" y="1684339"/>
                  <a:pt x="2048152" y="1675111"/>
                  <a:pt x="2057841" y="1664037"/>
                </a:cubicBezTo>
                <a:cubicBezTo>
                  <a:pt x="2116900" y="1623895"/>
                  <a:pt x="2181035" y="1600825"/>
                  <a:pt x="2253475" y="1606362"/>
                </a:cubicBezTo>
                <a:cubicBezTo>
                  <a:pt x="2263625" y="1607285"/>
                  <a:pt x="2274238" y="1605901"/>
                  <a:pt x="2284388" y="1604055"/>
                </a:cubicBezTo>
                <a:cubicBezTo>
                  <a:pt x="2304690" y="1599902"/>
                  <a:pt x="2315764" y="1587906"/>
                  <a:pt x="2314841" y="1566682"/>
                </a:cubicBezTo>
                <a:cubicBezTo>
                  <a:pt x="2313457" y="1527463"/>
                  <a:pt x="2311150" y="1487782"/>
                  <a:pt x="2305613" y="1449025"/>
                </a:cubicBezTo>
                <a:cubicBezTo>
                  <a:pt x="2295001" y="1374739"/>
                  <a:pt x="2290848" y="1300454"/>
                  <a:pt x="2300537" y="1225708"/>
                </a:cubicBezTo>
                <a:cubicBezTo>
                  <a:pt x="2301922" y="1213711"/>
                  <a:pt x="2304229" y="1201253"/>
                  <a:pt x="2285311" y="1205406"/>
                </a:cubicBezTo>
                <a:cubicBezTo>
                  <a:pt x="2242862" y="1214173"/>
                  <a:pt x="2201798" y="1205406"/>
                  <a:pt x="2160733" y="1197562"/>
                </a:cubicBezTo>
                <a:cubicBezTo>
                  <a:pt x="2110441" y="1188334"/>
                  <a:pt x="2059687" y="1198024"/>
                  <a:pt x="2009394" y="1192025"/>
                </a:cubicBezTo>
                <a:cubicBezTo>
                  <a:pt x="1991400" y="1189718"/>
                  <a:pt x="1994629" y="1202176"/>
                  <a:pt x="1998321" y="1212327"/>
                </a:cubicBezTo>
                <a:cubicBezTo>
                  <a:pt x="2014931" y="1257083"/>
                  <a:pt x="2033387" y="1301377"/>
                  <a:pt x="2053689" y="1344748"/>
                </a:cubicBezTo>
                <a:cubicBezTo>
                  <a:pt x="2067531" y="1373817"/>
                  <a:pt x="2076759" y="1404269"/>
                  <a:pt x="2088755" y="1433799"/>
                </a:cubicBezTo>
                <a:cubicBezTo>
                  <a:pt x="2098444" y="1456407"/>
                  <a:pt x="2089216" y="1479939"/>
                  <a:pt x="2080450" y="1502086"/>
                </a:cubicBezTo>
                <a:cubicBezTo>
                  <a:pt x="2064301" y="1543612"/>
                  <a:pt x="2038924" y="1579601"/>
                  <a:pt x="2018161" y="1618358"/>
                </a:cubicBezTo>
                <a:cubicBezTo>
                  <a:pt x="2010778" y="1634969"/>
                  <a:pt x="2005703" y="1652502"/>
                  <a:pt x="1994168" y="1666805"/>
                </a:cubicBezTo>
                <a:cubicBezTo>
                  <a:pt x="1987708" y="1674188"/>
                  <a:pt x="1979865" y="1680186"/>
                  <a:pt x="1970175" y="1682493"/>
                </a:cubicBezTo>
                <a:cubicBezTo>
                  <a:pt x="1962793" y="1686184"/>
                  <a:pt x="1954949" y="1689875"/>
                  <a:pt x="1947105" y="1692644"/>
                </a:cubicBezTo>
                <a:cubicBezTo>
                  <a:pt x="1934186" y="1696335"/>
                  <a:pt x="1921267" y="1700026"/>
                  <a:pt x="1907886" y="1700488"/>
                </a:cubicBezTo>
                <a:cubicBezTo>
                  <a:pt x="1889430" y="1700949"/>
                  <a:pt x="1870513" y="1700488"/>
                  <a:pt x="1852057" y="1700488"/>
                </a:cubicBezTo>
                <a:cubicBezTo>
                  <a:pt x="1846059" y="1700488"/>
                  <a:pt x="1840061" y="1699565"/>
                  <a:pt x="1834062" y="1698181"/>
                </a:cubicBezTo>
                <a:cubicBezTo>
                  <a:pt x="1822989" y="1694028"/>
                  <a:pt x="1811915" y="1694028"/>
                  <a:pt x="1800842" y="1698181"/>
                </a:cubicBezTo>
                <a:cubicBezTo>
                  <a:pt x="1787000" y="1697719"/>
                  <a:pt x="1774542" y="1703717"/>
                  <a:pt x="1761161" y="1705563"/>
                </a:cubicBezTo>
                <a:cubicBezTo>
                  <a:pt x="1730248" y="1706947"/>
                  <a:pt x="1699334" y="1704179"/>
                  <a:pt x="1668420" y="1707409"/>
                </a:cubicBezTo>
                <a:cubicBezTo>
                  <a:pt x="1664268" y="1708793"/>
                  <a:pt x="1660115" y="1710177"/>
                  <a:pt x="1655962" y="1711100"/>
                </a:cubicBezTo>
                <a:cubicBezTo>
                  <a:pt x="1635661" y="1713868"/>
                  <a:pt x="1612591" y="1721712"/>
                  <a:pt x="1608900" y="1688953"/>
                </a:cubicBezTo>
                <a:cubicBezTo>
                  <a:pt x="1608438" y="1686646"/>
                  <a:pt x="1608438" y="1684339"/>
                  <a:pt x="1608900" y="1681570"/>
                </a:cubicBezTo>
                <a:cubicBezTo>
                  <a:pt x="1614898" y="1673265"/>
                  <a:pt x="1603824" y="1671419"/>
                  <a:pt x="1602901" y="1665421"/>
                </a:cubicBezTo>
                <a:cubicBezTo>
                  <a:pt x="1602440" y="1652963"/>
                  <a:pt x="1613514" y="1646042"/>
                  <a:pt x="1618128" y="1636353"/>
                </a:cubicBezTo>
                <a:cubicBezTo>
                  <a:pt x="1619512" y="1634046"/>
                  <a:pt x="1620896" y="1632200"/>
                  <a:pt x="1622742" y="1629893"/>
                </a:cubicBezTo>
                <a:cubicBezTo>
                  <a:pt x="1635661" y="1616974"/>
                  <a:pt x="1649964" y="1604516"/>
                  <a:pt x="1660115" y="1589290"/>
                </a:cubicBezTo>
                <a:cubicBezTo>
                  <a:pt x="1692413" y="1563913"/>
                  <a:pt x="1730248" y="1553301"/>
                  <a:pt x="1770389" y="1549610"/>
                </a:cubicBezTo>
                <a:cubicBezTo>
                  <a:pt x="1778695" y="1549610"/>
                  <a:pt x="1787461" y="1550994"/>
                  <a:pt x="1795766" y="1547764"/>
                </a:cubicBezTo>
                <a:cubicBezTo>
                  <a:pt x="1797612" y="1546380"/>
                  <a:pt x="1798996" y="1544535"/>
                  <a:pt x="1800380" y="1542689"/>
                </a:cubicBezTo>
                <a:cubicBezTo>
                  <a:pt x="1804071" y="1528386"/>
                  <a:pt x="1797150" y="1517773"/>
                  <a:pt x="1787000" y="1509007"/>
                </a:cubicBezTo>
                <a:cubicBezTo>
                  <a:pt x="1780079" y="1503009"/>
                  <a:pt x="1772235" y="1497933"/>
                  <a:pt x="1769005" y="1489167"/>
                </a:cubicBezTo>
                <a:lnTo>
                  <a:pt x="1768544" y="1489167"/>
                </a:lnTo>
                <a:cubicBezTo>
                  <a:pt x="1760239" y="1483168"/>
                  <a:pt x="1751011" y="1478554"/>
                  <a:pt x="1743628" y="1471633"/>
                </a:cubicBezTo>
                <a:cubicBezTo>
                  <a:pt x="1740398" y="1469326"/>
                  <a:pt x="1738091" y="1466558"/>
                  <a:pt x="1735323" y="1463328"/>
                </a:cubicBezTo>
                <a:cubicBezTo>
                  <a:pt x="1726556" y="1452716"/>
                  <a:pt x="1718713" y="1441642"/>
                  <a:pt x="1706716" y="1434260"/>
                </a:cubicBezTo>
                <a:cubicBezTo>
                  <a:pt x="1704409" y="1432876"/>
                  <a:pt x="1702564" y="1431492"/>
                  <a:pt x="1700718" y="1430107"/>
                </a:cubicBezTo>
                <a:cubicBezTo>
                  <a:pt x="1696104" y="1426416"/>
                  <a:pt x="1691490" y="1422725"/>
                  <a:pt x="1686415" y="1419957"/>
                </a:cubicBezTo>
                <a:cubicBezTo>
                  <a:pt x="1684108" y="1419034"/>
                  <a:pt x="1682262" y="1417650"/>
                  <a:pt x="1680417" y="1415804"/>
                </a:cubicBezTo>
                <a:cubicBezTo>
                  <a:pt x="1672111" y="1408422"/>
                  <a:pt x="1664729" y="1401039"/>
                  <a:pt x="1655040" y="1395502"/>
                </a:cubicBezTo>
                <a:cubicBezTo>
                  <a:pt x="1650887" y="1392273"/>
                  <a:pt x="1648119" y="1388581"/>
                  <a:pt x="1645812" y="1384429"/>
                </a:cubicBezTo>
                <a:cubicBezTo>
                  <a:pt x="1641659" y="1377046"/>
                  <a:pt x="1638429" y="1369664"/>
                  <a:pt x="1630585" y="1365050"/>
                </a:cubicBezTo>
                <a:cubicBezTo>
                  <a:pt x="1628740" y="1363666"/>
                  <a:pt x="1626433" y="1362282"/>
                  <a:pt x="1624587" y="1360897"/>
                </a:cubicBezTo>
                <a:cubicBezTo>
                  <a:pt x="1615359" y="1353054"/>
                  <a:pt x="1608438" y="1342903"/>
                  <a:pt x="1597826" y="1336905"/>
                </a:cubicBezTo>
                <a:cubicBezTo>
                  <a:pt x="1593673" y="1334136"/>
                  <a:pt x="1589982" y="1331368"/>
                  <a:pt x="1586291" y="1328600"/>
                </a:cubicBezTo>
                <a:cubicBezTo>
                  <a:pt x="1581677" y="1324908"/>
                  <a:pt x="1577063" y="1321679"/>
                  <a:pt x="1571526" y="1318910"/>
                </a:cubicBezTo>
                <a:cubicBezTo>
                  <a:pt x="1566912" y="1316603"/>
                  <a:pt x="1563221" y="1313373"/>
                  <a:pt x="1561376" y="1308759"/>
                </a:cubicBezTo>
                <a:cubicBezTo>
                  <a:pt x="1557223" y="1295379"/>
                  <a:pt x="1550763" y="1283382"/>
                  <a:pt x="1540151" y="1273693"/>
                </a:cubicBezTo>
                <a:cubicBezTo>
                  <a:pt x="1537383" y="1271386"/>
                  <a:pt x="1535076" y="1268156"/>
                  <a:pt x="1533230" y="1264926"/>
                </a:cubicBezTo>
                <a:cubicBezTo>
                  <a:pt x="1529539" y="1257083"/>
                  <a:pt x="1524925" y="1251084"/>
                  <a:pt x="1514774" y="1255237"/>
                </a:cubicBezTo>
                <a:cubicBezTo>
                  <a:pt x="1512929" y="1256621"/>
                  <a:pt x="1510622" y="1257544"/>
                  <a:pt x="1508776" y="1259390"/>
                </a:cubicBezTo>
                <a:cubicBezTo>
                  <a:pt x="1495857" y="1269079"/>
                  <a:pt x="1490320" y="1283382"/>
                  <a:pt x="1482015" y="1295840"/>
                </a:cubicBezTo>
                <a:cubicBezTo>
                  <a:pt x="1480631" y="1298147"/>
                  <a:pt x="1479246" y="1299993"/>
                  <a:pt x="1477401" y="1301838"/>
                </a:cubicBezTo>
                <a:cubicBezTo>
                  <a:pt x="1466327" y="1315219"/>
                  <a:pt x="1457099" y="1329984"/>
                  <a:pt x="1447871" y="1344748"/>
                </a:cubicBezTo>
                <a:cubicBezTo>
                  <a:pt x="1444641" y="1350285"/>
                  <a:pt x="1441873" y="1355822"/>
                  <a:pt x="1438643" y="1360897"/>
                </a:cubicBezTo>
                <a:cubicBezTo>
                  <a:pt x="1429877" y="1371510"/>
                  <a:pt x="1419264" y="1380738"/>
                  <a:pt x="1410036" y="1390888"/>
                </a:cubicBezTo>
                <a:cubicBezTo>
                  <a:pt x="1401270" y="1399655"/>
                  <a:pt x="1400347" y="1413958"/>
                  <a:pt x="1388351" y="1420418"/>
                </a:cubicBezTo>
                <a:cubicBezTo>
                  <a:pt x="1369895" y="1427339"/>
                  <a:pt x="1359283" y="1444411"/>
                  <a:pt x="1343134" y="1454100"/>
                </a:cubicBezTo>
                <a:lnTo>
                  <a:pt x="1341288" y="1454100"/>
                </a:lnTo>
                <a:lnTo>
                  <a:pt x="1340365" y="1455946"/>
                </a:lnTo>
                <a:cubicBezTo>
                  <a:pt x="1336213" y="1464712"/>
                  <a:pt x="1327907" y="1470711"/>
                  <a:pt x="1322371" y="1478554"/>
                </a:cubicBezTo>
                <a:cubicBezTo>
                  <a:pt x="1320064" y="1481323"/>
                  <a:pt x="1317757" y="1483630"/>
                  <a:pt x="1314988" y="1486398"/>
                </a:cubicBezTo>
                <a:cubicBezTo>
                  <a:pt x="1310836" y="1490551"/>
                  <a:pt x="1306683" y="1494703"/>
                  <a:pt x="1301608" y="1497933"/>
                </a:cubicBezTo>
                <a:cubicBezTo>
                  <a:pt x="1297916" y="1500702"/>
                  <a:pt x="1293764" y="1503009"/>
                  <a:pt x="1290073" y="1505777"/>
                </a:cubicBezTo>
                <a:cubicBezTo>
                  <a:pt x="1284536" y="1510391"/>
                  <a:pt x="1278999" y="1514544"/>
                  <a:pt x="1273462" y="1518696"/>
                </a:cubicBezTo>
                <a:cubicBezTo>
                  <a:pt x="1271617" y="1520080"/>
                  <a:pt x="1269771" y="1521465"/>
                  <a:pt x="1267926" y="1522849"/>
                </a:cubicBezTo>
                <a:cubicBezTo>
                  <a:pt x="1264234" y="1525617"/>
                  <a:pt x="1261005" y="1528847"/>
                  <a:pt x="1256852" y="1531154"/>
                </a:cubicBezTo>
                <a:cubicBezTo>
                  <a:pt x="1253161" y="1533461"/>
                  <a:pt x="1249008" y="1535768"/>
                  <a:pt x="1245317" y="1538536"/>
                </a:cubicBezTo>
                <a:cubicBezTo>
                  <a:pt x="1240703" y="1541766"/>
                  <a:pt x="1235628" y="1544996"/>
                  <a:pt x="1231475" y="1548687"/>
                </a:cubicBezTo>
                <a:cubicBezTo>
                  <a:pt x="1229629" y="1550533"/>
                  <a:pt x="1227784" y="1551917"/>
                  <a:pt x="1225938" y="1553301"/>
                </a:cubicBezTo>
                <a:cubicBezTo>
                  <a:pt x="1208866" y="1569450"/>
                  <a:pt x="1186258" y="1579139"/>
                  <a:pt x="1171032" y="1598057"/>
                </a:cubicBezTo>
                <a:cubicBezTo>
                  <a:pt x="1168725" y="1600825"/>
                  <a:pt x="1165956" y="1603594"/>
                  <a:pt x="1163188" y="1605901"/>
                </a:cubicBezTo>
                <a:cubicBezTo>
                  <a:pt x="1156267" y="1610515"/>
                  <a:pt x="1150730" y="1616513"/>
                  <a:pt x="1146116" y="1623434"/>
                </a:cubicBezTo>
                <a:cubicBezTo>
                  <a:pt x="1142425" y="1628509"/>
                  <a:pt x="1138272" y="1632662"/>
                  <a:pt x="1133197" y="1636353"/>
                </a:cubicBezTo>
                <a:cubicBezTo>
                  <a:pt x="1116587" y="1652041"/>
                  <a:pt x="1098131" y="1665421"/>
                  <a:pt x="1078752" y="1677879"/>
                </a:cubicBezTo>
                <a:cubicBezTo>
                  <a:pt x="1073215" y="1682493"/>
                  <a:pt x="1066294" y="1686184"/>
                  <a:pt x="1061219" y="1691260"/>
                </a:cubicBezTo>
                <a:cubicBezTo>
                  <a:pt x="1056143" y="1696796"/>
                  <a:pt x="1052452" y="1703256"/>
                  <a:pt x="1045992" y="1706947"/>
                </a:cubicBezTo>
                <a:cubicBezTo>
                  <a:pt x="1034457" y="1710638"/>
                  <a:pt x="1022461" y="1712023"/>
                  <a:pt x="1014617" y="1722173"/>
                </a:cubicBezTo>
                <a:cubicBezTo>
                  <a:pt x="1004005" y="1728172"/>
                  <a:pt x="992470" y="1733247"/>
                  <a:pt x="982781" y="1740629"/>
                </a:cubicBezTo>
                <a:cubicBezTo>
                  <a:pt x="978628" y="1743398"/>
                  <a:pt x="974475" y="1746166"/>
                  <a:pt x="969861" y="1748473"/>
                </a:cubicBezTo>
                <a:cubicBezTo>
                  <a:pt x="951405" y="1759085"/>
                  <a:pt x="929720" y="1762776"/>
                  <a:pt x="914032" y="1778925"/>
                </a:cubicBezTo>
                <a:cubicBezTo>
                  <a:pt x="911725" y="1780771"/>
                  <a:pt x="909880" y="1782155"/>
                  <a:pt x="907573" y="1783539"/>
                </a:cubicBezTo>
                <a:cubicBezTo>
                  <a:pt x="899267" y="1788615"/>
                  <a:pt x="891424" y="1794613"/>
                  <a:pt x="882196" y="1798304"/>
                </a:cubicBezTo>
                <a:cubicBezTo>
                  <a:pt x="879427" y="1799227"/>
                  <a:pt x="876659" y="1800150"/>
                  <a:pt x="873429" y="1800611"/>
                </a:cubicBezTo>
                <a:cubicBezTo>
                  <a:pt x="835594" y="1803841"/>
                  <a:pt x="797759" y="1798304"/>
                  <a:pt x="760386" y="1804302"/>
                </a:cubicBezTo>
                <a:cubicBezTo>
                  <a:pt x="738700" y="1807994"/>
                  <a:pt x="717476" y="1811685"/>
                  <a:pt x="696252" y="1817222"/>
                </a:cubicBezTo>
                <a:cubicBezTo>
                  <a:pt x="683794" y="1819067"/>
                  <a:pt x="671336" y="1818606"/>
                  <a:pt x="658417" y="1818606"/>
                </a:cubicBezTo>
                <a:cubicBezTo>
                  <a:pt x="648727" y="1818144"/>
                  <a:pt x="639961" y="1815837"/>
                  <a:pt x="631656" y="1811223"/>
                </a:cubicBezTo>
                <a:cubicBezTo>
                  <a:pt x="608124" y="1794613"/>
                  <a:pt x="579518" y="1808916"/>
                  <a:pt x="555063" y="1799227"/>
                </a:cubicBezTo>
                <a:cubicBezTo>
                  <a:pt x="555063" y="1797381"/>
                  <a:pt x="555063" y="1795997"/>
                  <a:pt x="555063" y="1794152"/>
                </a:cubicBezTo>
                <a:cubicBezTo>
                  <a:pt x="556909" y="1771543"/>
                  <a:pt x="543067" y="1780310"/>
                  <a:pt x="531993" y="1782617"/>
                </a:cubicBezTo>
                <a:cubicBezTo>
                  <a:pt x="516767" y="1778003"/>
                  <a:pt x="507078" y="1794152"/>
                  <a:pt x="493236" y="1793690"/>
                </a:cubicBezTo>
                <a:cubicBezTo>
                  <a:pt x="485854" y="1784924"/>
                  <a:pt x="493697" y="1778925"/>
                  <a:pt x="498311" y="1768775"/>
                </a:cubicBezTo>
                <a:cubicBezTo>
                  <a:pt x="482624" y="1772466"/>
                  <a:pt x="471550" y="1772927"/>
                  <a:pt x="460938" y="1776618"/>
                </a:cubicBezTo>
                <a:close/>
              </a:path>
            </a:pathLst>
          </a:custGeom>
          <a:solidFill>
            <a:schemeClr val="accent4">
              <a:alpha val="70000"/>
            </a:schemeClr>
          </a:solidFill>
          <a:ln w="4614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AE87321-1C12-4F36-939C-A7546A210D7B}"/>
              </a:ext>
            </a:extLst>
          </p:cNvPr>
          <p:cNvSpPr/>
          <p:nvPr userDrawn="1"/>
        </p:nvSpPr>
        <p:spPr>
          <a:xfrm>
            <a:off x="171189" y="6609606"/>
            <a:ext cx="11849622" cy="50104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51376224"/>
      </p:ext>
    </p:extLst>
  </p:cSld>
  <p:clrMapOvr>
    <a:masterClrMapping/>
  </p:clrMapOvr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51669617"/>
      </p:ext>
    </p:extLst>
  </p:cSld>
  <p:clrMapOvr>
    <a:masterClrMapping/>
  </p:clrMapOvr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E71AB343-47AD-4C08-B1C8-DF1EA5339B8F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4220854" y="797668"/>
            <a:ext cx="3750293" cy="5262664"/>
          </a:xfrm>
          <a:prstGeom prst="roundRect">
            <a:avLst>
              <a:gd name="adj" fmla="val 11553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33500692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20445115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2">
            <a:extLst>
              <a:ext uri="{FF2B5EF4-FFF2-40B4-BE49-F238E27FC236}">
                <a16:creationId xmlns:a16="http://schemas.microsoft.com/office/drawing/2014/main" id="{2368A674-EEBF-4147-9976-D15975281362}"/>
              </a:ext>
            </a:extLst>
          </p:cNvPr>
          <p:cNvSpPr/>
          <p:nvPr userDrawn="1"/>
        </p:nvSpPr>
        <p:spPr>
          <a:xfrm rot="5400000">
            <a:off x="660244" y="-660245"/>
            <a:ext cx="6849476" cy="8169965"/>
          </a:xfrm>
          <a:custGeom>
            <a:avLst/>
            <a:gdLst>
              <a:gd name="connsiteX0" fmla="*/ 0 w 6849476"/>
              <a:gd name="connsiteY0" fmla="*/ 8169965 h 8169965"/>
              <a:gd name="connsiteX1" fmla="*/ 0 w 6849476"/>
              <a:gd name="connsiteY1" fmla="*/ 0 h 8169965"/>
              <a:gd name="connsiteX2" fmla="*/ 6849476 w 6849476"/>
              <a:gd name="connsiteY2" fmla="*/ 7408245 h 8169965"/>
              <a:gd name="connsiteX3" fmla="*/ 6849476 w 6849476"/>
              <a:gd name="connsiteY3" fmla="*/ 8169965 h 8169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49476" h="8169965">
                <a:moveTo>
                  <a:pt x="0" y="8169965"/>
                </a:moveTo>
                <a:lnTo>
                  <a:pt x="0" y="0"/>
                </a:lnTo>
                <a:lnTo>
                  <a:pt x="6849476" y="7408245"/>
                </a:lnTo>
                <a:lnTo>
                  <a:pt x="6849476" y="816996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3" name="Picture Placeholder 491">
            <a:extLst>
              <a:ext uri="{FF2B5EF4-FFF2-40B4-BE49-F238E27FC236}">
                <a16:creationId xmlns:a16="http://schemas.microsoft.com/office/drawing/2014/main" id="{29EF3DC4-EDCE-45D7-B945-050C29E628F6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 rot="21294467">
            <a:off x="104778" y="409575"/>
            <a:ext cx="11991973" cy="3476625"/>
          </a:xfrm>
          <a:custGeom>
            <a:avLst/>
            <a:gdLst>
              <a:gd name="connsiteX0" fmla="*/ 450941 w 11991973"/>
              <a:gd name="connsiteY0" fmla="*/ 3182190 h 3476625"/>
              <a:gd name="connsiteX1" fmla="*/ 453308 w 11991973"/>
              <a:gd name="connsiteY1" fmla="*/ 3190087 h 3476625"/>
              <a:gd name="connsiteX2" fmla="*/ 439468 w 11991973"/>
              <a:gd name="connsiteY2" fmla="*/ 3190541 h 3476625"/>
              <a:gd name="connsiteX3" fmla="*/ 2673803 w 11991973"/>
              <a:gd name="connsiteY3" fmla="*/ 3350910 h 3476625"/>
              <a:gd name="connsiteX4" fmla="*/ 2676171 w 11991973"/>
              <a:gd name="connsiteY4" fmla="*/ 3358806 h 3476625"/>
              <a:gd name="connsiteX5" fmla="*/ 2662332 w 11991973"/>
              <a:gd name="connsiteY5" fmla="*/ 3359260 h 3476625"/>
              <a:gd name="connsiteX6" fmla="*/ 432327 w 11991973"/>
              <a:gd name="connsiteY6" fmla="*/ 3145543 h 3476625"/>
              <a:gd name="connsiteX7" fmla="*/ 438861 w 11991973"/>
              <a:gd name="connsiteY7" fmla="*/ 3152759 h 3476625"/>
              <a:gd name="connsiteX8" fmla="*/ 439205 w 11991973"/>
              <a:gd name="connsiteY8" fmla="*/ 3153368 h 3476625"/>
              <a:gd name="connsiteX9" fmla="*/ 428185 w 11991973"/>
              <a:gd name="connsiteY9" fmla="*/ 3161451 h 3476625"/>
              <a:gd name="connsiteX10" fmla="*/ 432327 w 11991973"/>
              <a:gd name="connsiteY10" fmla="*/ 3145543 h 3476625"/>
              <a:gd name="connsiteX11" fmla="*/ 489886 w 11991973"/>
              <a:gd name="connsiteY11" fmla="*/ 3146644 h 3476625"/>
              <a:gd name="connsiteX12" fmla="*/ 495885 w 11991973"/>
              <a:gd name="connsiteY12" fmla="*/ 3155634 h 3476625"/>
              <a:gd name="connsiteX13" fmla="*/ 491654 w 11991973"/>
              <a:gd name="connsiteY13" fmla="*/ 3153588 h 3476625"/>
              <a:gd name="connsiteX14" fmla="*/ 488609 w 11991973"/>
              <a:gd name="connsiteY14" fmla="*/ 3147993 h 3476625"/>
              <a:gd name="connsiteX15" fmla="*/ 1339568 w 11991973"/>
              <a:gd name="connsiteY15" fmla="*/ 3211630 h 3476625"/>
              <a:gd name="connsiteX16" fmla="*/ 1328990 w 11991973"/>
              <a:gd name="connsiteY16" fmla="*/ 3222539 h 3476625"/>
              <a:gd name="connsiteX17" fmla="*/ 1351557 w 11991973"/>
              <a:gd name="connsiteY17" fmla="*/ 3213812 h 3476625"/>
              <a:gd name="connsiteX18" fmla="*/ 1339568 w 11991973"/>
              <a:gd name="connsiteY18" fmla="*/ 3211630 h 3476625"/>
              <a:gd name="connsiteX19" fmla="*/ 783157 w 11991973"/>
              <a:gd name="connsiteY19" fmla="*/ 3158808 h 3476625"/>
              <a:gd name="connsiteX20" fmla="*/ 785497 w 11991973"/>
              <a:gd name="connsiteY20" fmla="*/ 3167270 h 3476625"/>
              <a:gd name="connsiteX21" fmla="*/ 783381 w 11991973"/>
              <a:gd name="connsiteY21" fmla="*/ 3161088 h 3476625"/>
              <a:gd name="connsiteX22" fmla="*/ 782690 w 11991973"/>
              <a:gd name="connsiteY22" fmla="*/ 3154069 h 3476625"/>
              <a:gd name="connsiteX23" fmla="*/ 783157 w 11991973"/>
              <a:gd name="connsiteY23" fmla="*/ 3158808 h 3476625"/>
              <a:gd name="connsiteX24" fmla="*/ 781957 w 11991973"/>
              <a:gd name="connsiteY24" fmla="*/ 3154469 h 3476625"/>
              <a:gd name="connsiteX25" fmla="*/ 2708266 w 11991973"/>
              <a:gd name="connsiteY25" fmla="*/ 3320098 h 3476625"/>
              <a:gd name="connsiteX26" fmla="*/ 2714989 w 11991973"/>
              <a:gd name="connsiteY26" fmla="*/ 3330171 h 3476625"/>
              <a:gd name="connsiteX27" fmla="*/ 2710756 w 11991973"/>
              <a:gd name="connsiteY27" fmla="*/ 3328125 h 3476625"/>
              <a:gd name="connsiteX28" fmla="*/ 2707073 w 11991973"/>
              <a:gd name="connsiteY28" fmla="*/ 3321358 h 3476625"/>
              <a:gd name="connsiteX29" fmla="*/ 3565138 w 11991973"/>
              <a:gd name="connsiteY29" fmla="*/ 3395468 h 3476625"/>
              <a:gd name="connsiteX30" fmla="*/ 3562194 w 11991973"/>
              <a:gd name="connsiteY30" fmla="*/ 3399259 h 3476625"/>
              <a:gd name="connsiteX31" fmla="*/ 3553719 w 11991973"/>
              <a:gd name="connsiteY31" fmla="*/ 3397948 h 3476625"/>
              <a:gd name="connsiteX32" fmla="*/ 2655191 w 11991973"/>
              <a:gd name="connsiteY32" fmla="*/ 3314263 h 3476625"/>
              <a:gd name="connsiteX33" fmla="*/ 2661723 w 11991973"/>
              <a:gd name="connsiteY33" fmla="*/ 3321478 h 3476625"/>
              <a:gd name="connsiteX34" fmla="*/ 2662068 w 11991973"/>
              <a:gd name="connsiteY34" fmla="*/ 3322088 h 3476625"/>
              <a:gd name="connsiteX35" fmla="*/ 2651047 w 11991973"/>
              <a:gd name="connsiteY35" fmla="*/ 3330171 h 3476625"/>
              <a:gd name="connsiteX36" fmla="*/ 2655191 w 11991973"/>
              <a:gd name="connsiteY36" fmla="*/ 3314263 h 3476625"/>
              <a:gd name="connsiteX37" fmla="*/ 3006020 w 11991973"/>
              <a:gd name="connsiteY37" fmla="*/ 3327528 h 3476625"/>
              <a:gd name="connsiteX38" fmla="*/ 3008361 w 11991973"/>
              <a:gd name="connsiteY38" fmla="*/ 3335989 h 3476625"/>
              <a:gd name="connsiteX39" fmla="*/ 3006245 w 11991973"/>
              <a:gd name="connsiteY39" fmla="*/ 3329808 h 3476625"/>
              <a:gd name="connsiteX40" fmla="*/ 3005554 w 11991973"/>
              <a:gd name="connsiteY40" fmla="*/ 3322787 h 3476625"/>
              <a:gd name="connsiteX41" fmla="*/ 3006020 w 11991973"/>
              <a:gd name="connsiteY41" fmla="*/ 3327528 h 3476625"/>
              <a:gd name="connsiteX42" fmla="*/ 3004821 w 11991973"/>
              <a:gd name="connsiteY42" fmla="*/ 3323188 h 3476625"/>
              <a:gd name="connsiteX43" fmla="*/ 794195 w 11991973"/>
              <a:gd name="connsiteY43" fmla="*/ 3121090 h 3476625"/>
              <a:gd name="connsiteX44" fmla="*/ 783617 w 11991973"/>
              <a:gd name="connsiteY44" fmla="*/ 3129452 h 3476625"/>
              <a:gd name="connsiteX45" fmla="*/ 800542 w 11991973"/>
              <a:gd name="connsiteY45" fmla="*/ 3123635 h 3476625"/>
              <a:gd name="connsiteX46" fmla="*/ 794195 w 11991973"/>
              <a:gd name="connsiteY46" fmla="*/ 3121090 h 3476625"/>
              <a:gd name="connsiteX47" fmla="*/ 1561147 w 11991973"/>
              <a:gd name="connsiteY47" fmla="*/ 3179817 h 3476625"/>
              <a:gd name="connsiteX48" fmla="*/ 1559126 w 11991973"/>
              <a:gd name="connsiteY48" fmla="*/ 3187268 h 3476625"/>
              <a:gd name="connsiteX49" fmla="*/ 1549018 w 11991973"/>
              <a:gd name="connsiteY49" fmla="*/ 3187632 h 3476625"/>
              <a:gd name="connsiteX50" fmla="*/ 1552125 w 11991973"/>
              <a:gd name="connsiteY50" fmla="*/ 3181676 h 3476625"/>
              <a:gd name="connsiteX51" fmla="*/ 3004129 w 11991973"/>
              <a:gd name="connsiteY51" fmla="*/ 3302876 h 3476625"/>
              <a:gd name="connsiteX52" fmla="*/ 3004129 w 11991973"/>
              <a:gd name="connsiteY52" fmla="*/ 3304046 h 3476625"/>
              <a:gd name="connsiteX53" fmla="*/ 3002719 w 11991973"/>
              <a:gd name="connsiteY53" fmla="*/ 3303990 h 3476625"/>
              <a:gd name="connsiteX54" fmla="*/ 1082866 w 11991973"/>
              <a:gd name="connsiteY54" fmla="*/ 3118181 h 3476625"/>
              <a:gd name="connsiteX55" fmla="*/ 1073228 w 11991973"/>
              <a:gd name="connsiteY55" fmla="*/ 3126544 h 3476625"/>
              <a:gd name="connsiteX56" fmla="*/ 1093915 w 11991973"/>
              <a:gd name="connsiteY56" fmla="*/ 3120725 h 3476625"/>
              <a:gd name="connsiteX57" fmla="*/ 1082866 w 11991973"/>
              <a:gd name="connsiteY57" fmla="*/ 3118181 h 3476625"/>
              <a:gd name="connsiteX58" fmla="*/ 3779068 w 11991973"/>
              <a:gd name="connsiteY58" fmla="*/ 3349012 h 3476625"/>
              <a:gd name="connsiteX59" fmla="*/ 3781285 w 11991973"/>
              <a:gd name="connsiteY59" fmla="*/ 3350533 h 3476625"/>
              <a:gd name="connsiteX60" fmla="*/ 3768120 w 11991973"/>
              <a:gd name="connsiteY60" fmla="*/ 3362170 h 3476625"/>
              <a:gd name="connsiteX61" fmla="*/ 3773996 w 11991973"/>
              <a:gd name="connsiteY61" fmla="*/ 3350897 h 3476625"/>
              <a:gd name="connsiteX62" fmla="*/ 3775142 w 11991973"/>
              <a:gd name="connsiteY62" fmla="*/ 3349865 h 3476625"/>
              <a:gd name="connsiteX63" fmla="*/ 1149216 w 11991973"/>
              <a:gd name="connsiteY63" fmla="*/ 3101227 h 3476625"/>
              <a:gd name="connsiteX64" fmla="*/ 1142810 w 11991973"/>
              <a:gd name="connsiteY64" fmla="*/ 3101454 h 3476625"/>
              <a:gd name="connsiteX65" fmla="*/ 1129645 w 11991973"/>
              <a:gd name="connsiteY65" fmla="*/ 3103271 h 3476625"/>
              <a:gd name="connsiteX66" fmla="*/ 1155973 w 11991973"/>
              <a:gd name="connsiteY66" fmla="*/ 3106181 h 3476625"/>
              <a:gd name="connsiteX67" fmla="*/ 1149216 w 11991973"/>
              <a:gd name="connsiteY67" fmla="*/ 3101227 h 3476625"/>
              <a:gd name="connsiteX68" fmla="*/ 3301968 w 11991973"/>
              <a:gd name="connsiteY68" fmla="*/ 3292718 h 3476625"/>
              <a:gd name="connsiteX69" fmla="*/ 3292330 w 11991973"/>
              <a:gd name="connsiteY69" fmla="*/ 3301081 h 3476625"/>
              <a:gd name="connsiteX70" fmla="*/ 3313017 w 11991973"/>
              <a:gd name="connsiteY70" fmla="*/ 3295264 h 3476625"/>
              <a:gd name="connsiteX71" fmla="*/ 3301968 w 11991973"/>
              <a:gd name="connsiteY71" fmla="*/ 3292718 h 3476625"/>
              <a:gd name="connsiteX72" fmla="*/ 1248404 w 11991973"/>
              <a:gd name="connsiteY72" fmla="*/ 3094618 h 3476625"/>
              <a:gd name="connsiteX73" fmla="*/ 1259407 w 11991973"/>
              <a:gd name="connsiteY73" fmla="*/ 3097454 h 3476625"/>
              <a:gd name="connsiteX74" fmla="*/ 1236840 w 11991973"/>
              <a:gd name="connsiteY74" fmla="*/ 3100363 h 3476625"/>
              <a:gd name="connsiteX75" fmla="*/ 1245989 w 11991973"/>
              <a:gd name="connsiteY75" fmla="*/ 3095647 h 3476625"/>
              <a:gd name="connsiteX76" fmla="*/ 3368315 w 11991973"/>
              <a:gd name="connsiteY76" fmla="*/ 3275765 h 3476625"/>
              <a:gd name="connsiteX77" fmla="*/ 3361913 w 11991973"/>
              <a:gd name="connsiteY77" fmla="*/ 3275992 h 3476625"/>
              <a:gd name="connsiteX78" fmla="*/ 3348749 w 11991973"/>
              <a:gd name="connsiteY78" fmla="*/ 3277809 h 3476625"/>
              <a:gd name="connsiteX79" fmla="*/ 3375074 w 11991973"/>
              <a:gd name="connsiteY79" fmla="*/ 3280719 h 3476625"/>
              <a:gd name="connsiteX80" fmla="*/ 3368315 w 11991973"/>
              <a:gd name="connsiteY80" fmla="*/ 3275765 h 3476625"/>
              <a:gd name="connsiteX81" fmla="*/ 1302970 w 11991973"/>
              <a:gd name="connsiteY81" fmla="*/ 3079521 h 3476625"/>
              <a:gd name="connsiteX82" fmla="*/ 1303566 w 11991973"/>
              <a:gd name="connsiteY82" fmla="*/ 3079886 h 3476625"/>
              <a:gd name="connsiteX83" fmla="*/ 1302660 w 11991973"/>
              <a:gd name="connsiteY83" fmla="*/ 3080000 h 3476625"/>
              <a:gd name="connsiteX84" fmla="*/ 3467225 w 11991973"/>
              <a:gd name="connsiteY84" fmla="*/ 3269083 h 3476625"/>
              <a:gd name="connsiteX85" fmla="*/ 3478507 w 11991973"/>
              <a:gd name="connsiteY85" fmla="*/ 3271992 h 3476625"/>
              <a:gd name="connsiteX86" fmla="*/ 3455943 w 11991973"/>
              <a:gd name="connsiteY86" fmla="*/ 3274900 h 3476625"/>
              <a:gd name="connsiteX87" fmla="*/ 3467225 w 11991973"/>
              <a:gd name="connsiteY87" fmla="*/ 3269083 h 3476625"/>
              <a:gd name="connsiteX88" fmla="*/ 3526226 w 11991973"/>
              <a:gd name="connsiteY88" fmla="*/ 3247633 h 3476625"/>
              <a:gd name="connsiteX89" fmla="*/ 3534085 w 11991973"/>
              <a:gd name="connsiteY89" fmla="*/ 3251963 h 3476625"/>
              <a:gd name="connsiteX90" fmla="*/ 3533281 w 11991973"/>
              <a:gd name="connsiteY90" fmla="*/ 3253083 h 3476625"/>
              <a:gd name="connsiteX91" fmla="*/ 3521761 w 11991973"/>
              <a:gd name="connsiteY91" fmla="*/ 3254538 h 3476625"/>
              <a:gd name="connsiteX92" fmla="*/ 1650569 w 11991973"/>
              <a:gd name="connsiteY92" fmla="*/ 3077092 h 3476625"/>
              <a:gd name="connsiteX93" fmla="*/ 1633645 w 11991973"/>
              <a:gd name="connsiteY93" fmla="*/ 3085818 h 3476625"/>
              <a:gd name="connsiteX94" fmla="*/ 1650569 w 11991973"/>
              <a:gd name="connsiteY94" fmla="*/ 3077092 h 3476625"/>
              <a:gd name="connsiteX95" fmla="*/ 1451228 w 11991973"/>
              <a:gd name="connsiteY95" fmla="*/ 3050911 h 3476625"/>
              <a:gd name="connsiteX96" fmla="*/ 1441120 w 11991973"/>
              <a:gd name="connsiteY96" fmla="*/ 3050184 h 3476625"/>
              <a:gd name="connsiteX97" fmla="*/ 1432422 w 11991973"/>
              <a:gd name="connsiteY97" fmla="*/ 3053819 h 3476625"/>
              <a:gd name="connsiteX98" fmla="*/ 1451228 w 11991973"/>
              <a:gd name="connsiteY98" fmla="*/ 3050911 h 3476625"/>
              <a:gd name="connsiteX99" fmla="*/ 1730496 w 11991973"/>
              <a:gd name="connsiteY99" fmla="*/ 3061820 h 3476625"/>
              <a:gd name="connsiteX100" fmla="*/ 1725795 w 11991973"/>
              <a:gd name="connsiteY100" fmla="*/ 3071274 h 3476625"/>
              <a:gd name="connsiteX101" fmla="*/ 1740839 w 11991973"/>
              <a:gd name="connsiteY101" fmla="*/ 3065455 h 3476625"/>
              <a:gd name="connsiteX102" fmla="*/ 1730496 w 11991973"/>
              <a:gd name="connsiteY102" fmla="*/ 3061820 h 3476625"/>
              <a:gd name="connsiteX103" fmla="*/ 3869673 w 11991973"/>
              <a:gd name="connsiteY103" fmla="*/ 3251629 h 3476625"/>
              <a:gd name="connsiteX104" fmla="*/ 3852746 w 11991973"/>
              <a:gd name="connsiteY104" fmla="*/ 3260355 h 3476625"/>
              <a:gd name="connsiteX105" fmla="*/ 3869673 w 11991973"/>
              <a:gd name="connsiteY105" fmla="*/ 3251629 h 3476625"/>
              <a:gd name="connsiteX106" fmla="*/ 3670331 w 11991973"/>
              <a:gd name="connsiteY106" fmla="*/ 3225448 h 3476625"/>
              <a:gd name="connsiteX107" fmla="*/ 3660223 w 11991973"/>
              <a:gd name="connsiteY107" fmla="*/ 3224722 h 3476625"/>
              <a:gd name="connsiteX108" fmla="*/ 3651524 w 11991973"/>
              <a:gd name="connsiteY108" fmla="*/ 3228357 h 3476625"/>
              <a:gd name="connsiteX109" fmla="*/ 3670331 w 11991973"/>
              <a:gd name="connsiteY109" fmla="*/ 3225448 h 3476625"/>
              <a:gd name="connsiteX110" fmla="*/ 1536088 w 11991973"/>
              <a:gd name="connsiteY110" fmla="*/ 3033094 h 3476625"/>
              <a:gd name="connsiteX111" fmla="*/ 1522690 w 11991973"/>
              <a:gd name="connsiteY111" fmla="*/ 3045093 h 3476625"/>
              <a:gd name="connsiteX112" fmla="*/ 1556541 w 11991973"/>
              <a:gd name="connsiteY112" fmla="*/ 3036366 h 3476625"/>
              <a:gd name="connsiteX113" fmla="*/ 1536088 w 11991973"/>
              <a:gd name="connsiteY113" fmla="*/ 3033094 h 3476625"/>
              <a:gd name="connsiteX114" fmla="*/ 4744337 w 11991973"/>
              <a:gd name="connsiteY114" fmla="*/ 3318910 h 3476625"/>
              <a:gd name="connsiteX115" fmla="*/ 4746705 w 11991973"/>
              <a:gd name="connsiteY115" fmla="*/ 3326807 h 3476625"/>
              <a:gd name="connsiteX116" fmla="*/ 4732863 w 11991973"/>
              <a:gd name="connsiteY116" fmla="*/ 3327262 h 3476625"/>
              <a:gd name="connsiteX117" fmla="*/ 3949596 w 11991973"/>
              <a:gd name="connsiteY117" fmla="*/ 3236358 h 3476625"/>
              <a:gd name="connsiteX118" fmla="*/ 3944895 w 11991973"/>
              <a:gd name="connsiteY118" fmla="*/ 3245812 h 3476625"/>
              <a:gd name="connsiteX119" fmla="*/ 3959937 w 11991973"/>
              <a:gd name="connsiteY119" fmla="*/ 3239993 h 3476625"/>
              <a:gd name="connsiteX120" fmla="*/ 3949596 w 11991973"/>
              <a:gd name="connsiteY120" fmla="*/ 3236358 h 3476625"/>
              <a:gd name="connsiteX121" fmla="*/ 1040699 w 11991973"/>
              <a:gd name="connsiteY121" fmla="*/ 2972960 h 3476625"/>
              <a:gd name="connsiteX122" fmla="*/ 1034911 w 11991973"/>
              <a:gd name="connsiteY122" fmla="*/ 2973460 h 3476625"/>
              <a:gd name="connsiteX123" fmla="*/ 1022452 w 11991973"/>
              <a:gd name="connsiteY123" fmla="*/ 2984005 h 3476625"/>
              <a:gd name="connsiteX124" fmla="*/ 1043139 w 11991973"/>
              <a:gd name="connsiteY124" fmla="*/ 2978187 h 3476625"/>
              <a:gd name="connsiteX125" fmla="*/ 1040699 w 11991973"/>
              <a:gd name="connsiteY125" fmla="*/ 2972960 h 3476625"/>
              <a:gd name="connsiteX126" fmla="*/ 3755191 w 11991973"/>
              <a:gd name="connsiteY126" fmla="*/ 3207631 h 3476625"/>
              <a:gd name="connsiteX127" fmla="*/ 3741791 w 11991973"/>
              <a:gd name="connsiteY127" fmla="*/ 3219631 h 3476625"/>
              <a:gd name="connsiteX128" fmla="*/ 3775640 w 11991973"/>
              <a:gd name="connsiteY128" fmla="*/ 3210903 h 3476625"/>
              <a:gd name="connsiteX129" fmla="*/ 3755191 w 11991973"/>
              <a:gd name="connsiteY129" fmla="*/ 3207631 h 3476625"/>
              <a:gd name="connsiteX130" fmla="*/ 1855555 w 11991973"/>
              <a:gd name="connsiteY130" fmla="*/ 3031958 h 3476625"/>
              <a:gd name="connsiteX131" fmla="*/ 1872481 w 11991973"/>
              <a:gd name="connsiteY131" fmla="*/ 3042184 h 3476625"/>
              <a:gd name="connsiteX132" fmla="*/ 1855555 w 11991973"/>
              <a:gd name="connsiteY132" fmla="*/ 3031958 h 3476625"/>
              <a:gd name="connsiteX133" fmla="*/ 1824930 w 11991973"/>
              <a:gd name="connsiteY133" fmla="*/ 3029083 h 3476625"/>
              <a:gd name="connsiteX134" fmla="*/ 1810421 w 11991973"/>
              <a:gd name="connsiteY134" fmla="*/ 3033457 h 3476625"/>
              <a:gd name="connsiteX135" fmla="*/ 1812302 w 11991973"/>
              <a:gd name="connsiteY135" fmla="*/ 3074183 h 3476625"/>
              <a:gd name="connsiteX136" fmla="*/ 1824930 w 11991973"/>
              <a:gd name="connsiteY136" fmla="*/ 3029083 h 3476625"/>
              <a:gd name="connsiteX137" fmla="*/ 4776555 w 11991973"/>
              <a:gd name="connsiteY137" fmla="*/ 3290467 h 3476625"/>
              <a:gd name="connsiteX138" fmla="*/ 4783638 w 11991973"/>
              <a:gd name="connsiteY138" fmla="*/ 3301081 h 3476625"/>
              <a:gd name="connsiteX139" fmla="*/ 4779408 w 11991973"/>
              <a:gd name="connsiteY139" fmla="*/ 3299035 h 3476625"/>
              <a:gd name="connsiteX140" fmla="*/ 4775405 w 11991973"/>
              <a:gd name="connsiteY140" fmla="*/ 3291682 h 3476625"/>
              <a:gd name="connsiteX141" fmla="*/ 4725722 w 11991973"/>
              <a:gd name="connsiteY141" fmla="*/ 3282264 h 3476625"/>
              <a:gd name="connsiteX142" fmla="*/ 4732257 w 11991973"/>
              <a:gd name="connsiteY142" fmla="*/ 3289479 h 3476625"/>
              <a:gd name="connsiteX143" fmla="*/ 4732601 w 11991973"/>
              <a:gd name="connsiteY143" fmla="*/ 3290090 h 3476625"/>
              <a:gd name="connsiteX144" fmla="*/ 4721579 w 11991973"/>
              <a:gd name="connsiteY144" fmla="*/ 3298173 h 3476625"/>
              <a:gd name="connsiteX145" fmla="*/ 4725722 w 11991973"/>
              <a:gd name="connsiteY145" fmla="*/ 3282264 h 3476625"/>
              <a:gd name="connsiteX146" fmla="*/ 5636287 w 11991973"/>
              <a:gd name="connsiteY146" fmla="*/ 3363156 h 3476625"/>
              <a:gd name="connsiteX147" fmla="*/ 5630846 w 11991973"/>
              <a:gd name="connsiteY147" fmla="*/ 3370169 h 3476625"/>
              <a:gd name="connsiteX148" fmla="*/ 5616742 w 11991973"/>
              <a:gd name="connsiteY148" fmla="*/ 3367987 h 3476625"/>
              <a:gd name="connsiteX149" fmla="*/ 5617269 w 11991973"/>
              <a:gd name="connsiteY149" fmla="*/ 3367444 h 3476625"/>
              <a:gd name="connsiteX150" fmla="*/ 3259801 w 11991973"/>
              <a:gd name="connsiteY150" fmla="*/ 3147498 h 3476625"/>
              <a:gd name="connsiteX151" fmla="*/ 3254014 w 11991973"/>
              <a:gd name="connsiteY151" fmla="*/ 3147998 h 3476625"/>
              <a:gd name="connsiteX152" fmla="*/ 3241551 w 11991973"/>
              <a:gd name="connsiteY152" fmla="*/ 3158542 h 3476625"/>
              <a:gd name="connsiteX153" fmla="*/ 3262238 w 11991973"/>
              <a:gd name="connsiteY153" fmla="*/ 3152725 h 3476625"/>
              <a:gd name="connsiteX154" fmla="*/ 3259801 w 11991973"/>
              <a:gd name="connsiteY154" fmla="*/ 3147498 h 3476625"/>
              <a:gd name="connsiteX155" fmla="*/ 4074656 w 11991973"/>
              <a:gd name="connsiteY155" fmla="*/ 3206495 h 3476625"/>
              <a:gd name="connsiteX156" fmla="*/ 4091581 w 11991973"/>
              <a:gd name="connsiteY156" fmla="*/ 3216721 h 3476625"/>
              <a:gd name="connsiteX157" fmla="*/ 4074656 w 11991973"/>
              <a:gd name="connsiteY157" fmla="*/ 3206495 h 3476625"/>
              <a:gd name="connsiteX158" fmla="*/ 4044029 w 11991973"/>
              <a:gd name="connsiteY158" fmla="*/ 3203619 h 3476625"/>
              <a:gd name="connsiteX159" fmla="*/ 4029523 w 11991973"/>
              <a:gd name="connsiteY159" fmla="*/ 3207995 h 3476625"/>
              <a:gd name="connsiteX160" fmla="*/ 4031401 w 11991973"/>
              <a:gd name="connsiteY160" fmla="*/ 3248720 h 3476625"/>
              <a:gd name="connsiteX161" fmla="*/ 4044029 w 11991973"/>
              <a:gd name="connsiteY161" fmla="*/ 3203619 h 3476625"/>
              <a:gd name="connsiteX162" fmla="*/ 5076553 w 11991973"/>
              <a:gd name="connsiteY162" fmla="*/ 3295530 h 3476625"/>
              <a:gd name="connsiteX163" fmla="*/ 5078892 w 11991973"/>
              <a:gd name="connsiteY163" fmla="*/ 3303990 h 3476625"/>
              <a:gd name="connsiteX164" fmla="*/ 5076778 w 11991973"/>
              <a:gd name="connsiteY164" fmla="*/ 3297809 h 3476625"/>
              <a:gd name="connsiteX165" fmla="*/ 5076085 w 11991973"/>
              <a:gd name="connsiteY165" fmla="*/ 3290789 h 3476625"/>
              <a:gd name="connsiteX166" fmla="*/ 5076553 w 11991973"/>
              <a:gd name="connsiteY166" fmla="*/ 3295530 h 3476625"/>
              <a:gd name="connsiteX167" fmla="*/ 5075353 w 11991973"/>
              <a:gd name="connsiteY167" fmla="*/ 3291189 h 3476625"/>
              <a:gd name="connsiteX168" fmla="*/ 1944885 w 11991973"/>
              <a:gd name="connsiteY168" fmla="*/ 3010913 h 3476625"/>
              <a:gd name="connsiteX169" fmla="*/ 1936420 w 11991973"/>
              <a:gd name="connsiteY169" fmla="*/ 3018912 h 3476625"/>
              <a:gd name="connsiteX170" fmla="*/ 1953347 w 11991973"/>
              <a:gd name="connsiteY170" fmla="*/ 3016003 h 3476625"/>
              <a:gd name="connsiteX171" fmla="*/ 1944885 w 11991973"/>
              <a:gd name="connsiteY171" fmla="*/ 3010913 h 3476625"/>
              <a:gd name="connsiteX172" fmla="*/ 5074661 w 11991973"/>
              <a:gd name="connsiteY172" fmla="*/ 3272298 h 3476625"/>
              <a:gd name="connsiteX173" fmla="*/ 5074661 w 11991973"/>
              <a:gd name="connsiteY173" fmla="*/ 3275031 h 3476625"/>
              <a:gd name="connsiteX174" fmla="*/ 5071371 w 11991973"/>
              <a:gd name="connsiteY174" fmla="*/ 3274900 h 3476625"/>
              <a:gd name="connsiteX175" fmla="*/ 4163983 w 11991973"/>
              <a:gd name="connsiteY175" fmla="*/ 3185451 h 3476625"/>
              <a:gd name="connsiteX176" fmla="*/ 4155520 w 11991973"/>
              <a:gd name="connsiteY176" fmla="*/ 3193450 h 3476625"/>
              <a:gd name="connsiteX177" fmla="*/ 4172445 w 11991973"/>
              <a:gd name="connsiteY177" fmla="*/ 3190541 h 3476625"/>
              <a:gd name="connsiteX178" fmla="*/ 4163983 w 11991973"/>
              <a:gd name="connsiteY178" fmla="*/ 3185451 h 3476625"/>
              <a:gd name="connsiteX179" fmla="*/ 2054811 w 11991973"/>
              <a:gd name="connsiteY179" fmla="*/ 2997459 h 3476625"/>
              <a:gd name="connsiteX180" fmla="*/ 2047611 w 11991973"/>
              <a:gd name="connsiteY180" fmla="*/ 2997095 h 3476625"/>
              <a:gd name="connsiteX181" fmla="*/ 2032330 w 11991973"/>
              <a:gd name="connsiteY181" fmla="*/ 3007277 h 3476625"/>
              <a:gd name="connsiteX182" fmla="*/ 2058660 w 11991973"/>
              <a:gd name="connsiteY182" fmla="*/ 3004367 h 3476625"/>
              <a:gd name="connsiteX183" fmla="*/ 2054811 w 11991973"/>
              <a:gd name="connsiteY183" fmla="*/ 2997459 h 3476625"/>
              <a:gd name="connsiteX184" fmla="*/ 5846027 w 11991973"/>
              <a:gd name="connsiteY184" fmla="*/ 3318763 h 3476625"/>
              <a:gd name="connsiteX185" fmla="*/ 5849935 w 11991973"/>
              <a:gd name="connsiteY185" fmla="*/ 3321444 h 3476625"/>
              <a:gd name="connsiteX186" fmla="*/ 5836772 w 11991973"/>
              <a:gd name="connsiteY186" fmla="*/ 3333080 h 3476625"/>
              <a:gd name="connsiteX187" fmla="*/ 5846027 w 11991973"/>
              <a:gd name="connsiteY187" fmla="*/ 3318763 h 3476625"/>
              <a:gd name="connsiteX188" fmla="*/ 4273910 w 11991973"/>
              <a:gd name="connsiteY188" fmla="*/ 3171997 h 3476625"/>
              <a:gd name="connsiteX189" fmla="*/ 4266713 w 11991973"/>
              <a:gd name="connsiteY189" fmla="*/ 3171633 h 3476625"/>
              <a:gd name="connsiteX190" fmla="*/ 4251431 w 11991973"/>
              <a:gd name="connsiteY190" fmla="*/ 3181815 h 3476625"/>
              <a:gd name="connsiteX191" fmla="*/ 4277758 w 11991973"/>
              <a:gd name="connsiteY191" fmla="*/ 3178905 h 3476625"/>
              <a:gd name="connsiteX192" fmla="*/ 4273910 w 11991973"/>
              <a:gd name="connsiteY192" fmla="*/ 3171997 h 3476625"/>
              <a:gd name="connsiteX193" fmla="*/ 5370620 w 11991973"/>
              <a:gd name="connsiteY193" fmla="*/ 3263628 h 3476625"/>
              <a:gd name="connsiteX194" fmla="*/ 5360981 w 11991973"/>
              <a:gd name="connsiteY194" fmla="*/ 3271992 h 3476625"/>
              <a:gd name="connsiteX195" fmla="*/ 5381667 w 11991973"/>
              <a:gd name="connsiteY195" fmla="*/ 3266174 h 3476625"/>
              <a:gd name="connsiteX196" fmla="*/ 5370620 w 11991973"/>
              <a:gd name="connsiteY196" fmla="*/ 3263628 h 3476625"/>
              <a:gd name="connsiteX197" fmla="*/ 1032522 w 11991973"/>
              <a:gd name="connsiteY197" fmla="*/ 2873107 h 3476625"/>
              <a:gd name="connsiteX198" fmla="*/ 1033500 w 11991973"/>
              <a:gd name="connsiteY198" fmla="*/ 2873465 h 3476625"/>
              <a:gd name="connsiteX199" fmla="*/ 1033613 w 11991973"/>
              <a:gd name="connsiteY199" fmla="*/ 2873637 h 3476625"/>
              <a:gd name="connsiteX200" fmla="*/ 1031854 w 11991973"/>
              <a:gd name="connsiteY200" fmla="*/ 2873464 h 3476625"/>
              <a:gd name="connsiteX201" fmla="*/ 5436969 w 11991973"/>
              <a:gd name="connsiteY201" fmla="*/ 3246675 h 3476625"/>
              <a:gd name="connsiteX202" fmla="*/ 5430563 w 11991973"/>
              <a:gd name="connsiteY202" fmla="*/ 3246902 h 3476625"/>
              <a:gd name="connsiteX203" fmla="*/ 5417401 w 11991973"/>
              <a:gd name="connsiteY203" fmla="*/ 3248719 h 3476625"/>
              <a:gd name="connsiteX204" fmla="*/ 5443726 w 11991973"/>
              <a:gd name="connsiteY204" fmla="*/ 3251629 h 3476625"/>
              <a:gd name="connsiteX205" fmla="*/ 5436969 w 11991973"/>
              <a:gd name="connsiteY205" fmla="*/ 3246675 h 3476625"/>
              <a:gd name="connsiteX206" fmla="*/ 3251624 w 11991973"/>
              <a:gd name="connsiteY206" fmla="*/ 3047644 h 3476625"/>
              <a:gd name="connsiteX207" fmla="*/ 3252604 w 11991973"/>
              <a:gd name="connsiteY207" fmla="*/ 3048002 h 3476625"/>
              <a:gd name="connsiteX208" fmla="*/ 3252717 w 11991973"/>
              <a:gd name="connsiteY208" fmla="*/ 3048175 h 3476625"/>
              <a:gd name="connsiteX209" fmla="*/ 3250958 w 11991973"/>
              <a:gd name="connsiteY209" fmla="*/ 3048002 h 3476625"/>
              <a:gd name="connsiteX210" fmla="*/ 945348 w 11991973"/>
              <a:gd name="connsiteY210" fmla="*/ 2835648 h 3476625"/>
              <a:gd name="connsiteX211" fmla="*/ 932626 w 11991973"/>
              <a:gd name="connsiteY211" fmla="*/ 2853835 h 3476625"/>
              <a:gd name="connsiteX212" fmla="*/ 933360 w 11991973"/>
              <a:gd name="connsiteY212" fmla="*/ 2850920 h 3476625"/>
              <a:gd name="connsiteX213" fmla="*/ 945348 w 11991973"/>
              <a:gd name="connsiteY213" fmla="*/ 2835648 h 3476625"/>
              <a:gd name="connsiteX214" fmla="*/ 2236847 w 11991973"/>
              <a:gd name="connsiteY214" fmla="*/ 2948734 h 3476625"/>
              <a:gd name="connsiteX215" fmla="*/ 2229794 w 11991973"/>
              <a:gd name="connsiteY215" fmla="*/ 2949097 h 3476625"/>
              <a:gd name="connsiteX216" fmla="*/ 2241077 w 11991973"/>
              <a:gd name="connsiteY216" fmla="*/ 2954915 h 3476625"/>
              <a:gd name="connsiteX217" fmla="*/ 2236847 w 11991973"/>
              <a:gd name="connsiteY217" fmla="*/ 2948734 h 3476625"/>
              <a:gd name="connsiteX218" fmla="*/ 998004 w 11991973"/>
              <a:gd name="connsiteY218" fmla="*/ 2835648 h 3476625"/>
              <a:gd name="connsiteX219" fmla="*/ 986721 w 11991973"/>
              <a:gd name="connsiteY219" fmla="*/ 2847283 h 3476625"/>
              <a:gd name="connsiteX220" fmla="*/ 998004 w 11991973"/>
              <a:gd name="connsiteY220" fmla="*/ 2835648 h 3476625"/>
              <a:gd name="connsiteX221" fmla="*/ 5535876 w 11991973"/>
              <a:gd name="connsiteY221" fmla="*/ 3239993 h 3476625"/>
              <a:gd name="connsiteX222" fmla="*/ 5547159 w 11991973"/>
              <a:gd name="connsiteY222" fmla="*/ 3242902 h 3476625"/>
              <a:gd name="connsiteX223" fmla="*/ 5524593 w 11991973"/>
              <a:gd name="connsiteY223" fmla="*/ 3245812 h 3476625"/>
              <a:gd name="connsiteX224" fmla="*/ 5535876 w 11991973"/>
              <a:gd name="connsiteY224" fmla="*/ 3239993 h 3476625"/>
              <a:gd name="connsiteX225" fmla="*/ 1018690 w 11991973"/>
              <a:gd name="connsiteY225" fmla="*/ 2835647 h 3476625"/>
              <a:gd name="connsiteX226" fmla="*/ 1018690 w 11991973"/>
              <a:gd name="connsiteY226" fmla="*/ 2835647 h 3476625"/>
              <a:gd name="connsiteX227" fmla="*/ 1116262 w 11991973"/>
              <a:gd name="connsiteY227" fmla="*/ 2841904 h 3476625"/>
              <a:gd name="connsiteX228" fmla="*/ 1099557 w 11991973"/>
              <a:gd name="connsiteY228" fmla="*/ 2844739 h 3476625"/>
              <a:gd name="connsiteX229" fmla="*/ 1056891 w 11991973"/>
              <a:gd name="connsiteY229" fmla="*/ 2860056 h 3476625"/>
              <a:gd name="connsiteX230" fmla="*/ 1032522 w 11991973"/>
              <a:gd name="connsiteY230" fmla="*/ 2873107 h 3476625"/>
              <a:gd name="connsiteX231" fmla="*/ 1016310 w 11991973"/>
              <a:gd name="connsiteY231" fmla="*/ 2867193 h 3476625"/>
              <a:gd name="connsiteX232" fmla="*/ 1018690 w 11991973"/>
              <a:gd name="connsiteY232" fmla="*/ 2890918 h 3476625"/>
              <a:gd name="connsiteX233" fmla="*/ 1043285 w 11991973"/>
              <a:gd name="connsiteY233" fmla="*/ 2888464 h 3476625"/>
              <a:gd name="connsiteX234" fmla="*/ 1033613 w 11991973"/>
              <a:gd name="connsiteY234" fmla="*/ 2873637 h 3476625"/>
              <a:gd name="connsiteX235" fmla="*/ 1045254 w 11991973"/>
              <a:gd name="connsiteY235" fmla="*/ 2874782 h 3476625"/>
              <a:gd name="connsiteX236" fmla="*/ 1093915 w 11991973"/>
              <a:gd name="connsiteY236" fmla="*/ 2879283 h 3476625"/>
              <a:gd name="connsiteX237" fmla="*/ 1116262 w 11991973"/>
              <a:gd name="connsiteY237" fmla="*/ 2841904 h 3476625"/>
              <a:gd name="connsiteX238" fmla="*/ 4455947 w 11991973"/>
              <a:gd name="connsiteY238" fmla="*/ 3123271 h 3476625"/>
              <a:gd name="connsiteX239" fmla="*/ 4448893 w 11991973"/>
              <a:gd name="connsiteY239" fmla="*/ 3123635 h 3476625"/>
              <a:gd name="connsiteX240" fmla="*/ 4460178 w 11991973"/>
              <a:gd name="connsiteY240" fmla="*/ 3129452 h 3476625"/>
              <a:gd name="connsiteX241" fmla="*/ 4455947 w 11991973"/>
              <a:gd name="connsiteY241" fmla="*/ 3123271 h 3476625"/>
              <a:gd name="connsiteX242" fmla="*/ 3217106 w 11991973"/>
              <a:gd name="connsiteY242" fmla="*/ 3010186 h 3476625"/>
              <a:gd name="connsiteX243" fmla="*/ 3205820 w 11991973"/>
              <a:gd name="connsiteY243" fmla="*/ 3021821 h 3476625"/>
              <a:gd name="connsiteX244" fmla="*/ 3217106 w 11991973"/>
              <a:gd name="connsiteY244" fmla="*/ 3010186 h 3476625"/>
              <a:gd name="connsiteX245" fmla="*/ 3168209 w 11991973"/>
              <a:gd name="connsiteY245" fmla="*/ 3004367 h 3476625"/>
              <a:gd name="connsiteX246" fmla="*/ 3155489 w 11991973"/>
              <a:gd name="connsiteY246" fmla="*/ 3022556 h 3476625"/>
              <a:gd name="connsiteX247" fmla="*/ 3156222 w 11991973"/>
              <a:gd name="connsiteY247" fmla="*/ 3019640 h 3476625"/>
              <a:gd name="connsiteX248" fmla="*/ 3168209 w 11991973"/>
              <a:gd name="connsiteY248" fmla="*/ 3004367 h 3476625"/>
              <a:gd name="connsiteX249" fmla="*/ 3237793 w 11991973"/>
              <a:gd name="connsiteY249" fmla="*/ 3010186 h 3476625"/>
              <a:gd name="connsiteX250" fmla="*/ 3237793 w 11991973"/>
              <a:gd name="connsiteY250" fmla="*/ 3010186 h 3476625"/>
              <a:gd name="connsiteX251" fmla="*/ 3335361 w 11991973"/>
              <a:gd name="connsiteY251" fmla="*/ 3016441 h 3476625"/>
              <a:gd name="connsiteX252" fmla="*/ 3318656 w 11991973"/>
              <a:gd name="connsiteY252" fmla="*/ 3019276 h 3476625"/>
              <a:gd name="connsiteX253" fmla="*/ 3275990 w 11991973"/>
              <a:gd name="connsiteY253" fmla="*/ 3034594 h 3476625"/>
              <a:gd name="connsiteX254" fmla="*/ 3251624 w 11991973"/>
              <a:gd name="connsiteY254" fmla="*/ 3047644 h 3476625"/>
              <a:gd name="connsiteX255" fmla="*/ 3235412 w 11991973"/>
              <a:gd name="connsiteY255" fmla="*/ 3041729 h 3476625"/>
              <a:gd name="connsiteX256" fmla="*/ 3237790 w 11991973"/>
              <a:gd name="connsiteY256" fmla="*/ 3065455 h 3476625"/>
              <a:gd name="connsiteX257" fmla="*/ 3262387 w 11991973"/>
              <a:gd name="connsiteY257" fmla="*/ 3063001 h 3476625"/>
              <a:gd name="connsiteX258" fmla="*/ 3252717 w 11991973"/>
              <a:gd name="connsiteY258" fmla="*/ 3048175 h 3476625"/>
              <a:gd name="connsiteX259" fmla="*/ 3264357 w 11991973"/>
              <a:gd name="connsiteY259" fmla="*/ 3049320 h 3476625"/>
              <a:gd name="connsiteX260" fmla="*/ 3313017 w 11991973"/>
              <a:gd name="connsiteY260" fmla="*/ 3053819 h 3476625"/>
              <a:gd name="connsiteX261" fmla="*/ 3335361 w 11991973"/>
              <a:gd name="connsiteY261" fmla="*/ 3016441 h 3476625"/>
              <a:gd name="connsiteX262" fmla="*/ 1201108 w 11991973"/>
              <a:gd name="connsiteY262" fmla="*/ 2824012 h 3476625"/>
              <a:gd name="connsiteX263" fmla="*/ 1125884 w 11991973"/>
              <a:gd name="connsiteY263" fmla="*/ 2853102 h 3476625"/>
              <a:gd name="connsiteX264" fmla="*/ 1199228 w 11991973"/>
              <a:gd name="connsiteY264" fmla="*/ 2856010 h 3476625"/>
              <a:gd name="connsiteX265" fmla="*/ 1165378 w 11991973"/>
              <a:gd name="connsiteY265" fmla="*/ 2853102 h 3476625"/>
              <a:gd name="connsiteX266" fmla="*/ 1201108 w 11991973"/>
              <a:gd name="connsiteY266" fmla="*/ 2824012 h 3476625"/>
              <a:gd name="connsiteX267" fmla="*/ 5596759 w 11991973"/>
              <a:gd name="connsiteY267" fmla="*/ 3215635 h 3476625"/>
              <a:gd name="connsiteX268" fmla="*/ 5604759 w 11991973"/>
              <a:gd name="connsiteY268" fmla="*/ 3220044 h 3476625"/>
              <a:gd name="connsiteX269" fmla="*/ 5601934 w 11991973"/>
              <a:gd name="connsiteY269" fmla="*/ 3223994 h 3476625"/>
              <a:gd name="connsiteX270" fmla="*/ 5590414 w 11991973"/>
              <a:gd name="connsiteY270" fmla="*/ 3225448 h 3476625"/>
              <a:gd name="connsiteX271" fmla="*/ 1237192 w 11991973"/>
              <a:gd name="connsiteY271" fmla="*/ 2816831 h 3476625"/>
              <a:gd name="connsiteX272" fmla="*/ 1225555 w 11991973"/>
              <a:gd name="connsiteY272" fmla="*/ 2835648 h 3476625"/>
              <a:gd name="connsiteX273" fmla="*/ 1237192 w 11991973"/>
              <a:gd name="connsiteY273" fmla="*/ 2816831 h 3476625"/>
              <a:gd name="connsiteX274" fmla="*/ 1274687 w 11991973"/>
              <a:gd name="connsiteY274" fmla="*/ 2817831 h 3476625"/>
              <a:gd name="connsiteX275" fmla="*/ 1265048 w 11991973"/>
              <a:gd name="connsiteY275" fmla="*/ 2821103 h 3476625"/>
              <a:gd name="connsiteX276" fmla="*/ 1285735 w 11991973"/>
              <a:gd name="connsiteY276" fmla="*/ 2821103 h 3476625"/>
              <a:gd name="connsiteX277" fmla="*/ 1274687 w 11991973"/>
              <a:gd name="connsiteY277" fmla="*/ 2817831 h 3476625"/>
              <a:gd name="connsiteX278" fmla="*/ 3420209 w 11991973"/>
              <a:gd name="connsiteY278" fmla="*/ 2998550 h 3476625"/>
              <a:gd name="connsiteX279" fmla="*/ 3344987 w 11991973"/>
              <a:gd name="connsiteY279" fmla="*/ 3027639 h 3476625"/>
              <a:gd name="connsiteX280" fmla="*/ 3418331 w 11991973"/>
              <a:gd name="connsiteY280" fmla="*/ 3030548 h 3476625"/>
              <a:gd name="connsiteX281" fmla="*/ 3384477 w 11991973"/>
              <a:gd name="connsiteY281" fmla="*/ 3027638 h 3476625"/>
              <a:gd name="connsiteX282" fmla="*/ 3420209 w 11991973"/>
              <a:gd name="connsiteY282" fmla="*/ 2998550 h 3476625"/>
              <a:gd name="connsiteX283" fmla="*/ 5938324 w 11991973"/>
              <a:gd name="connsiteY283" fmla="*/ 3222539 h 3476625"/>
              <a:gd name="connsiteX284" fmla="*/ 5921400 w 11991973"/>
              <a:gd name="connsiteY284" fmla="*/ 3231267 h 3476625"/>
              <a:gd name="connsiteX285" fmla="*/ 5938324 w 11991973"/>
              <a:gd name="connsiteY285" fmla="*/ 3222539 h 3476625"/>
              <a:gd name="connsiteX286" fmla="*/ 1312252 w 11991973"/>
              <a:gd name="connsiteY286" fmla="*/ 2803547 h 3476625"/>
              <a:gd name="connsiteX287" fmla="*/ 1300163 w 11991973"/>
              <a:gd name="connsiteY287" fmla="*/ 2803377 h 3476625"/>
              <a:gd name="connsiteX288" fmla="*/ 1328990 w 11991973"/>
              <a:gd name="connsiteY288" fmla="*/ 2812376 h 3476625"/>
              <a:gd name="connsiteX289" fmla="*/ 1312252 w 11991973"/>
              <a:gd name="connsiteY289" fmla="*/ 2803547 h 3476625"/>
              <a:gd name="connsiteX290" fmla="*/ 5738980 w 11991973"/>
              <a:gd name="connsiteY290" fmla="*/ 3196358 h 3476625"/>
              <a:gd name="connsiteX291" fmla="*/ 5728873 w 11991973"/>
              <a:gd name="connsiteY291" fmla="*/ 3195632 h 3476625"/>
              <a:gd name="connsiteX292" fmla="*/ 5720177 w 11991973"/>
              <a:gd name="connsiteY292" fmla="*/ 3199267 h 3476625"/>
              <a:gd name="connsiteX293" fmla="*/ 5738980 w 11991973"/>
              <a:gd name="connsiteY293" fmla="*/ 3196358 h 3476625"/>
              <a:gd name="connsiteX294" fmla="*/ 3456293 w 11991973"/>
              <a:gd name="connsiteY294" fmla="*/ 2991369 h 3476625"/>
              <a:gd name="connsiteX295" fmla="*/ 3444658 w 11991973"/>
              <a:gd name="connsiteY295" fmla="*/ 3010186 h 3476625"/>
              <a:gd name="connsiteX296" fmla="*/ 3456293 w 11991973"/>
              <a:gd name="connsiteY296" fmla="*/ 2991369 h 3476625"/>
              <a:gd name="connsiteX297" fmla="*/ 1203987 w 11991973"/>
              <a:gd name="connsiteY297" fmla="*/ 2789605 h 3476625"/>
              <a:gd name="connsiteX298" fmla="*/ 1197348 w 11991973"/>
              <a:gd name="connsiteY298" fmla="*/ 2789469 h 3476625"/>
              <a:gd name="connsiteX299" fmla="*/ 1182303 w 11991973"/>
              <a:gd name="connsiteY299" fmla="*/ 2794922 h 3476625"/>
              <a:gd name="connsiteX300" fmla="*/ 1206750 w 11991973"/>
              <a:gd name="connsiteY300" fmla="*/ 2794922 h 3476625"/>
              <a:gd name="connsiteX301" fmla="*/ 1203987 w 11991973"/>
              <a:gd name="connsiteY301" fmla="*/ 2789605 h 3476625"/>
              <a:gd name="connsiteX302" fmla="*/ 3493787 w 11991973"/>
              <a:gd name="connsiteY302" fmla="*/ 2992368 h 3476625"/>
              <a:gd name="connsiteX303" fmla="*/ 3484149 w 11991973"/>
              <a:gd name="connsiteY303" fmla="*/ 2995641 h 3476625"/>
              <a:gd name="connsiteX304" fmla="*/ 3504836 w 11991973"/>
              <a:gd name="connsiteY304" fmla="*/ 2995641 h 3476625"/>
              <a:gd name="connsiteX305" fmla="*/ 3493787 w 11991973"/>
              <a:gd name="connsiteY305" fmla="*/ 2992368 h 3476625"/>
              <a:gd name="connsiteX306" fmla="*/ 1354789 w 11991973"/>
              <a:gd name="connsiteY306" fmla="*/ 2796787 h 3476625"/>
              <a:gd name="connsiteX307" fmla="*/ 1349206 w 11991973"/>
              <a:gd name="connsiteY307" fmla="*/ 2796740 h 3476625"/>
              <a:gd name="connsiteX308" fmla="*/ 1338391 w 11991973"/>
              <a:gd name="connsiteY308" fmla="*/ 2809467 h 3476625"/>
              <a:gd name="connsiteX309" fmla="*/ 1357198 w 11991973"/>
              <a:gd name="connsiteY309" fmla="*/ 2803650 h 3476625"/>
              <a:gd name="connsiteX310" fmla="*/ 1354789 w 11991973"/>
              <a:gd name="connsiteY310" fmla="*/ 2796787 h 3476625"/>
              <a:gd name="connsiteX311" fmla="*/ 721556 w 11991973"/>
              <a:gd name="connsiteY311" fmla="*/ 2736744 h 3476625"/>
              <a:gd name="connsiteX312" fmla="*/ 680185 w 11991973"/>
              <a:gd name="connsiteY312" fmla="*/ 2748379 h 3476625"/>
              <a:gd name="connsiteX313" fmla="*/ 721556 w 11991973"/>
              <a:gd name="connsiteY313" fmla="*/ 2736744 h 3476625"/>
              <a:gd name="connsiteX314" fmla="*/ 6018249 w 11991973"/>
              <a:gd name="connsiteY314" fmla="*/ 3207268 h 3476625"/>
              <a:gd name="connsiteX315" fmla="*/ 6013547 w 11991973"/>
              <a:gd name="connsiteY315" fmla="*/ 3216722 h 3476625"/>
              <a:gd name="connsiteX316" fmla="*/ 6028592 w 11991973"/>
              <a:gd name="connsiteY316" fmla="*/ 3210903 h 3476625"/>
              <a:gd name="connsiteX317" fmla="*/ 6018249 w 11991973"/>
              <a:gd name="connsiteY317" fmla="*/ 3207268 h 3476625"/>
              <a:gd name="connsiteX318" fmla="*/ 3531354 w 11991973"/>
              <a:gd name="connsiteY318" fmla="*/ 2978084 h 3476625"/>
              <a:gd name="connsiteX319" fmla="*/ 3519265 w 11991973"/>
              <a:gd name="connsiteY319" fmla="*/ 2977914 h 3476625"/>
              <a:gd name="connsiteX320" fmla="*/ 3548088 w 11991973"/>
              <a:gd name="connsiteY320" fmla="*/ 2986913 h 3476625"/>
              <a:gd name="connsiteX321" fmla="*/ 3531354 w 11991973"/>
              <a:gd name="connsiteY321" fmla="*/ 2978084 h 3476625"/>
              <a:gd name="connsiteX322" fmla="*/ 5844206 w 11991973"/>
              <a:gd name="connsiteY322" fmla="*/ 3181800 h 3476625"/>
              <a:gd name="connsiteX323" fmla="*/ 5844294 w 11991973"/>
              <a:gd name="connsiteY323" fmla="*/ 3181815 h 3476625"/>
              <a:gd name="connsiteX324" fmla="*/ 5841666 w 11991973"/>
              <a:gd name="connsiteY324" fmla="*/ 3182662 h 3476625"/>
              <a:gd name="connsiteX325" fmla="*/ 3423090 w 11991973"/>
              <a:gd name="connsiteY325" fmla="*/ 2964143 h 3476625"/>
              <a:gd name="connsiteX326" fmla="*/ 3416450 w 11991973"/>
              <a:gd name="connsiteY326" fmla="*/ 2964006 h 3476625"/>
              <a:gd name="connsiteX327" fmla="*/ 3401404 w 11991973"/>
              <a:gd name="connsiteY327" fmla="*/ 2969460 h 3476625"/>
              <a:gd name="connsiteX328" fmla="*/ 3425852 w 11991973"/>
              <a:gd name="connsiteY328" fmla="*/ 2969460 h 3476625"/>
              <a:gd name="connsiteX329" fmla="*/ 3423090 w 11991973"/>
              <a:gd name="connsiteY329" fmla="*/ 2964143 h 3476625"/>
              <a:gd name="connsiteX330" fmla="*/ 1432422 w 11991973"/>
              <a:gd name="connsiteY330" fmla="*/ 2786196 h 3476625"/>
              <a:gd name="connsiteX331" fmla="*/ 1402333 w 11991973"/>
              <a:gd name="connsiteY331" fmla="*/ 2789105 h 3476625"/>
              <a:gd name="connsiteX332" fmla="*/ 1432422 w 11991973"/>
              <a:gd name="connsiteY332" fmla="*/ 2786196 h 3476625"/>
              <a:gd name="connsiteX333" fmla="*/ 3573889 w 11991973"/>
              <a:gd name="connsiteY333" fmla="*/ 2971324 h 3476625"/>
              <a:gd name="connsiteX334" fmla="*/ 3568308 w 11991973"/>
              <a:gd name="connsiteY334" fmla="*/ 2971278 h 3476625"/>
              <a:gd name="connsiteX335" fmla="*/ 3557492 w 11991973"/>
              <a:gd name="connsiteY335" fmla="*/ 2984005 h 3476625"/>
              <a:gd name="connsiteX336" fmla="*/ 3576301 w 11991973"/>
              <a:gd name="connsiteY336" fmla="*/ 2978187 h 3476625"/>
              <a:gd name="connsiteX337" fmla="*/ 3573889 w 11991973"/>
              <a:gd name="connsiteY337" fmla="*/ 2971324 h 3476625"/>
              <a:gd name="connsiteX338" fmla="*/ 2940660 w 11991973"/>
              <a:gd name="connsiteY338" fmla="*/ 2911280 h 3476625"/>
              <a:gd name="connsiteX339" fmla="*/ 2899285 w 11991973"/>
              <a:gd name="connsiteY339" fmla="*/ 2922916 h 3476625"/>
              <a:gd name="connsiteX340" fmla="*/ 2940660 w 11991973"/>
              <a:gd name="connsiteY340" fmla="*/ 2911280 h 3476625"/>
              <a:gd name="connsiteX341" fmla="*/ 1465391 w 11991973"/>
              <a:gd name="connsiteY341" fmla="*/ 2779696 h 3476625"/>
              <a:gd name="connsiteX342" fmla="*/ 1477554 w 11991973"/>
              <a:gd name="connsiteY342" fmla="*/ 2789105 h 3476625"/>
              <a:gd name="connsiteX343" fmla="*/ 1465391 w 11991973"/>
              <a:gd name="connsiteY343" fmla="*/ 2779696 h 3476625"/>
              <a:gd name="connsiteX344" fmla="*/ 1453108 w 11991973"/>
              <a:gd name="connsiteY344" fmla="*/ 2777469 h 3476625"/>
              <a:gd name="connsiteX345" fmla="*/ 1434302 w 11991973"/>
              <a:gd name="connsiteY345" fmla="*/ 2789105 h 3476625"/>
              <a:gd name="connsiteX346" fmla="*/ 1453108 w 11991973"/>
              <a:gd name="connsiteY346" fmla="*/ 2777469 h 3476625"/>
              <a:gd name="connsiteX347" fmla="*/ 721792 w 11991973"/>
              <a:gd name="connsiteY347" fmla="*/ 2711654 h 3476625"/>
              <a:gd name="connsiteX348" fmla="*/ 712154 w 11991973"/>
              <a:gd name="connsiteY348" fmla="*/ 2722199 h 3476625"/>
              <a:gd name="connsiteX349" fmla="*/ 732841 w 11991973"/>
              <a:gd name="connsiteY349" fmla="*/ 2716380 h 3476625"/>
              <a:gd name="connsiteX350" fmla="*/ 721792 w 11991973"/>
              <a:gd name="connsiteY350" fmla="*/ 2711654 h 3476625"/>
              <a:gd name="connsiteX351" fmla="*/ 5328453 w 11991973"/>
              <a:gd name="connsiteY351" fmla="*/ 3118408 h 3476625"/>
              <a:gd name="connsiteX352" fmla="*/ 5322664 w 11991973"/>
              <a:gd name="connsiteY352" fmla="*/ 3118907 h 3476625"/>
              <a:gd name="connsiteX353" fmla="*/ 5310207 w 11991973"/>
              <a:gd name="connsiteY353" fmla="*/ 3129452 h 3476625"/>
              <a:gd name="connsiteX354" fmla="*/ 5330892 w 11991973"/>
              <a:gd name="connsiteY354" fmla="*/ 3123635 h 3476625"/>
              <a:gd name="connsiteX355" fmla="*/ 5328453 w 11991973"/>
              <a:gd name="connsiteY355" fmla="*/ 3118408 h 3476625"/>
              <a:gd name="connsiteX356" fmla="*/ 674072 w 11991973"/>
              <a:gd name="connsiteY356" fmla="*/ 2699291 h 3476625"/>
              <a:gd name="connsiteX357" fmla="*/ 663259 w 11991973"/>
              <a:gd name="connsiteY357" fmla="*/ 2701835 h 3476625"/>
              <a:gd name="connsiteX358" fmla="*/ 676422 w 11991973"/>
              <a:gd name="connsiteY358" fmla="*/ 2707654 h 3476625"/>
              <a:gd name="connsiteX359" fmla="*/ 674072 w 11991973"/>
              <a:gd name="connsiteY359" fmla="*/ 2699291 h 3476625"/>
              <a:gd name="connsiteX360" fmla="*/ 691466 w 11991973"/>
              <a:gd name="connsiteY360" fmla="*/ 2696018 h 3476625"/>
              <a:gd name="connsiteX361" fmla="*/ 691466 w 11991973"/>
              <a:gd name="connsiteY361" fmla="*/ 2696018 h 3476625"/>
              <a:gd name="connsiteX362" fmla="*/ 1483551 w 11991973"/>
              <a:gd name="connsiteY362" fmla="*/ 2763469 h 3476625"/>
              <a:gd name="connsiteX363" fmla="*/ 1471914 w 11991973"/>
              <a:gd name="connsiteY363" fmla="*/ 2771651 h 3476625"/>
              <a:gd name="connsiteX364" fmla="*/ 1483551 w 11991973"/>
              <a:gd name="connsiteY364" fmla="*/ 2763469 h 3476625"/>
              <a:gd name="connsiteX365" fmla="*/ 6143307 w 11991973"/>
              <a:gd name="connsiteY365" fmla="*/ 3177406 h 3476625"/>
              <a:gd name="connsiteX366" fmla="*/ 6160233 w 11991973"/>
              <a:gd name="connsiteY366" fmla="*/ 3187632 h 3476625"/>
              <a:gd name="connsiteX367" fmla="*/ 6143307 w 11991973"/>
              <a:gd name="connsiteY367" fmla="*/ 3177406 h 3476625"/>
              <a:gd name="connsiteX368" fmla="*/ 6112682 w 11991973"/>
              <a:gd name="connsiteY368" fmla="*/ 3174531 h 3476625"/>
              <a:gd name="connsiteX369" fmla="*/ 6098174 w 11991973"/>
              <a:gd name="connsiteY369" fmla="*/ 3178905 h 3476625"/>
              <a:gd name="connsiteX370" fmla="*/ 6100054 w 11991973"/>
              <a:gd name="connsiteY370" fmla="*/ 3219631 h 3476625"/>
              <a:gd name="connsiteX371" fmla="*/ 6112682 w 11991973"/>
              <a:gd name="connsiteY371" fmla="*/ 3174531 h 3476625"/>
              <a:gd name="connsiteX372" fmla="*/ 5140394 w 11991973"/>
              <a:gd name="connsiteY372" fmla="*/ 3081683 h 3476625"/>
              <a:gd name="connsiteX373" fmla="*/ 5139071 w 11991973"/>
              <a:gd name="connsiteY373" fmla="*/ 3082909 h 3476625"/>
              <a:gd name="connsiteX374" fmla="*/ 5140394 w 11991973"/>
              <a:gd name="connsiteY374" fmla="*/ 3081683 h 3476625"/>
              <a:gd name="connsiteX375" fmla="*/ 789964 w 11991973"/>
              <a:gd name="connsiteY375" fmla="*/ 2689836 h 3476625"/>
              <a:gd name="connsiteX376" fmla="*/ 789259 w 11991973"/>
              <a:gd name="connsiteY376" fmla="*/ 2701835 h 3476625"/>
              <a:gd name="connsiteX377" fmla="*/ 789964 w 11991973"/>
              <a:gd name="connsiteY377" fmla="*/ 2689836 h 3476625"/>
              <a:gd name="connsiteX378" fmla="*/ 1643048 w 11991973"/>
              <a:gd name="connsiteY378" fmla="*/ 2754197 h 3476625"/>
              <a:gd name="connsiteX379" fmla="*/ 1635526 w 11991973"/>
              <a:gd name="connsiteY379" fmla="*/ 2765832 h 3476625"/>
              <a:gd name="connsiteX380" fmla="*/ 1643048 w 11991973"/>
              <a:gd name="connsiteY380" fmla="*/ 2754197 h 3476625"/>
              <a:gd name="connsiteX381" fmla="*/ 862925 w 11991973"/>
              <a:gd name="connsiteY381" fmla="*/ 2683336 h 3476625"/>
              <a:gd name="connsiteX382" fmla="*/ 849437 w 11991973"/>
              <a:gd name="connsiteY382" fmla="*/ 2696018 h 3476625"/>
              <a:gd name="connsiteX383" fmla="*/ 868244 w 11991973"/>
              <a:gd name="connsiteY383" fmla="*/ 2684382 h 3476625"/>
              <a:gd name="connsiteX384" fmla="*/ 862925 w 11991973"/>
              <a:gd name="connsiteY384" fmla="*/ 2683336 h 3476625"/>
              <a:gd name="connsiteX385" fmla="*/ 688661 w 11991973"/>
              <a:gd name="connsiteY385" fmla="*/ 2666976 h 3476625"/>
              <a:gd name="connsiteX386" fmla="*/ 688736 w 11991973"/>
              <a:gd name="connsiteY386" fmla="*/ 2667020 h 3476625"/>
              <a:gd name="connsiteX387" fmla="*/ 685825 w 11991973"/>
              <a:gd name="connsiteY387" fmla="*/ 2672747 h 3476625"/>
              <a:gd name="connsiteX388" fmla="*/ 682633 w 11991973"/>
              <a:gd name="connsiteY388" fmla="*/ 2668881 h 3476625"/>
              <a:gd name="connsiteX389" fmla="*/ 694733 w 11991973"/>
              <a:gd name="connsiteY389" fmla="*/ 2665176 h 3476625"/>
              <a:gd name="connsiteX390" fmla="*/ 691467 w 11991973"/>
              <a:gd name="connsiteY390" fmla="*/ 2669837 h 3476625"/>
              <a:gd name="connsiteX391" fmla="*/ 693562 w 11991973"/>
              <a:gd name="connsiteY391" fmla="*/ 2665518 h 3476625"/>
              <a:gd name="connsiteX392" fmla="*/ 5188909 w 11991973"/>
              <a:gd name="connsiteY392" fmla="*/ 3065456 h 3476625"/>
              <a:gd name="connsiteX393" fmla="*/ 5197369 w 11991973"/>
              <a:gd name="connsiteY393" fmla="*/ 3074183 h 3476625"/>
              <a:gd name="connsiteX394" fmla="*/ 5188909 w 11991973"/>
              <a:gd name="connsiteY394" fmla="*/ 3065456 h 3476625"/>
              <a:gd name="connsiteX395" fmla="*/ 6232637 w 11991973"/>
              <a:gd name="connsiteY395" fmla="*/ 3156361 h 3476625"/>
              <a:gd name="connsiteX396" fmla="*/ 6224174 w 11991973"/>
              <a:gd name="connsiteY396" fmla="*/ 3164360 h 3476625"/>
              <a:gd name="connsiteX397" fmla="*/ 6241099 w 11991973"/>
              <a:gd name="connsiteY397" fmla="*/ 3161451 h 3476625"/>
              <a:gd name="connsiteX398" fmla="*/ 6232637 w 11991973"/>
              <a:gd name="connsiteY398" fmla="*/ 3156361 h 3476625"/>
              <a:gd name="connsiteX399" fmla="*/ 1040789 w 11991973"/>
              <a:gd name="connsiteY399" fmla="*/ 2685837 h 3476625"/>
              <a:gd name="connsiteX400" fmla="*/ 1028093 w 11991973"/>
              <a:gd name="connsiteY400" fmla="*/ 2693109 h 3476625"/>
              <a:gd name="connsiteX401" fmla="*/ 1056304 w 11991973"/>
              <a:gd name="connsiteY401" fmla="*/ 2687290 h 3476625"/>
              <a:gd name="connsiteX402" fmla="*/ 1040789 w 11991973"/>
              <a:gd name="connsiteY402" fmla="*/ 2685837 h 3476625"/>
              <a:gd name="connsiteX403" fmla="*/ 1469475 w 11991973"/>
              <a:gd name="connsiteY403" fmla="*/ 2714063 h 3476625"/>
              <a:gd name="connsiteX404" fmla="*/ 1463686 w 11991973"/>
              <a:gd name="connsiteY404" fmla="*/ 2714562 h 3476625"/>
              <a:gd name="connsiteX405" fmla="*/ 1451227 w 11991973"/>
              <a:gd name="connsiteY405" fmla="*/ 2725107 h 3476625"/>
              <a:gd name="connsiteX406" fmla="*/ 1471914 w 11991973"/>
              <a:gd name="connsiteY406" fmla="*/ 2719289 h 3476625"/>
              <a:gd name="connsiteX407" fmla="*/ 1469475 w 11991973"/>
              <a:gd name="connsiteY407" fmla="*/ 2714063 h 3476625"/>
              <a:gd name="connsiteX408" fmla="*/ 886813 w 11991973"/>
              <a:gd name="connsiteY408" fmla="*/ 2661110 h 3476625"/>
              <a:gd name="connsiteX409" fmla="*/ 883287 w 11991973"/>
              <a:gd name="connsiteY409" fmla="*/ 2687290 h 3476625"/>
              <a:gd name="connsiteX410" fmla="*/ 886813 w 11991973"/>
              <a:gd name="connsiteY410" fmla="*/ 2661110 h 3476625"/>
              <a:gd name="connsiteX411" fmla="*/ 767838 w 11991973"/>
              <a:gd name="connsiteY411" fmla="*/ 2650162 h 3476625"/>
              <a:gd name="connsiteX412" fmla="*/ 768572 w 11991973"/>
              <a:gd name="connsiteY412" fmla="*/ 2652383 h 3476625"/>
              <a:gd name="connsiteX413" fmla="*/ 768256 w 11991973"/>
              <a:gd name="connsiteY413" fmla="*/ 2652440 h 3476625"/>
              <a:gd name="connsiteX414" fmla="*/ 6342563 w 11991973"/>
              <a:gd name="connsiteY414" fmla="*/ 3142907 h 3476625"/>
              <a:gd name="connsiteX415" fmla="*/ 6335363 w 11991973"/>
              <a:gd name="connsiteY415" fmla="*/ 3142543 h 3476625"/>
              <a:gd name="connsiteX416" fmla="*/ 6320084 w 11991973"/>
              <a:gd name="connsiteY416" fmla="*/ 3152724 h 3476625"/>
              <a:gd name="connsiteX417" fmla="*/ 6346412 w 11991973"/>
              <a:gd name="connsiteY417" fmla="*/ 3149815 h 3476625"/>
              <a:gd name="connsiteX418" fmla="*/ 6342563 w 11991973"/>
              <a:gd name="connsiteY418" fmla="*/ 3142907 h 3476625"/>
              <a:gd name="connsiteX419" fmla="*/ 840505 w 11991973"/>
              <a:gd name="connsiteY419" fmla="*/ 2647657 h 3476625"/>
              <a:gd name="connsiteX420" fmla="*/ 841915 w 11991973"/>
              <a:gd name="connsiteY420" fmla="*/ 2672747 h 3476625"/>
              <a:gd name="connsiteX421" fmla="*/ 840505 w 11991973"/>
              <a:gd name="connsiteY421" fmla="*/ 2647657 h 3476625"/>
              <a:gd name="connsiteX422" fmla="*/ 3259890 w 11991973"/>
              <a:gd name="connsiteY422" fmla="*/ 2860374 h 3476625"/>
              <a:gd name="connsiteX423" fmla="*/ 3247197 w 11991973"/>
              <a:gd name="connsiteY423" fmla="*/ 2867647 h 3476625"/>
              <a:gd name="connsiteX424" fmla="*/ 3275405 w 11991973"/>
              <a:gd name="connsiteY424" fmla="*/ 2861828 h 3476625"/>
              <a:gd name="connsiteX425" fmla="*/ 3259890 w 11991973"/>
              <a:gd name="connsiteY425" fmla="*/ 2860374 h 3476625"/>
              <a:gd name="connsiteX426" fmla="*/ 1009287 w 11991973"/>
              <a:gd name="connsiteY426" fmla="*/ 2655292 h 3476625"/>
              <a:gd name="connsiteX427" fmla="*/ 997388 w 11991973"/>
              <a:gd name="connsiteY427" fmla="*/ 2654475 h 3476625"/>
              <a:gd name="connsiteX428" fmla="*/ 1009287 w 11991973"/>
              <a:gd name="connsiteY428" fmla="*/ 2655292 h 3476625"/>
              <a:gd name="connsiteX429" fmla="*/ 2792092 w 11991973"/>
              <a:gd name="connsiteY429" fmla="*/ 2809467 h 3476625"/>
              <a:gd name="connsiteX430" fmla="*/ 2792092 w 11991973"/>
              <a:gd name="connsiteY430" fmla="*/ 2809467 h 3476625"/>
              <a:gd name="connsiteX431" fmla="*/ 3688577 w 11991973"/>
              <a:gd name="connsiteY431" fmla="*/ 2888600 h 3476625"/>
              <a:gd name="connsiteX432" fmla="*/ 3682789 w 11991973"/>
              <a:gd name="connsiteY432" fmla="*/ 2889100 h 3476625"/>
              <a:gd name="connsiteX433" fmla="*/ 3670329 w 11991973"/>
              <a:gd name="connsiteY433" fmla="*/ 2899645 h 3476625"/>
              <a:gd name="connsiteX434" fmla="*/ 3691016 w 11991973"/>
              <a:gd name="connsiteY434" fmla="*/ 2893827 h 3476625"/>
              <a:gd name="connsiteX435" fmla="*/ 3688577 w 11991973"/>
              <a:gd name="connsiteY435" fmla="*/ 2888600 h 3476625"/>
              <a:gd name="connsiteX436" fmla="*/ 540567 w 11991973"/>
              <a:gd name="connsiteY436" fmla="*/ 2606598 h 3476625"/>
              <a:gd name="connsiteX437" fmla="*/ 544781 w 11991973"/>
              <a:gd name="connsiteY437" fmla="*/ 2611657 h 3476625"/>
              <a:gd name="connsiteX438" fmla="*/ 525975 w 11991973"/>
              <a:gd name="connsiteY438" fmla="*/ 2614567 h 3476625"/>
              <a:gd name="connsiteX439" fmla="*/ 537494 w 11991973"/>
              <a:gd name="connsiteY439" fmla="*/ 2606341 h 3476625"/>
              <a:gd name="connsiteX440" fmla="*/ 1153037 w 11991973"/>
              <a:gd name="connsiteY440" fmla="*/ 2659747 h 3476625"/>
              <a:gd name="connsiteX441" fmla="*/ 1137167 w 11991973"/>
              <a:gd name="connsiteY441" fmla="*/ 2678564 h 3476625"/>
              <a:gd name="connsiteX442" fmla="*/ 1153037 w 11991973"/>
              <a:gd name="connsiteY442" fmla="*/ 2659747 h 3476625"/>
              <a:gd name="connsiteX443" fmla="*/ 3206997 w 11991973"/>
              <a:gd name="connsiteY443" fmla="*/ 2838557 h 3476625"/>
              <a:gd name="connsiteX444" fmla="*/ 3207702 w 11991973"/>
              <a:gd name="connsiteY444" fmla="*/ 2847283 h 3476625"/>
              <a:gd name="connsiteX445" fmla="*/ 3206997 w 11991973"/>
              <a:gd name="connsiteY445" fmla="*/ 2838557 h 3476625"/>
              <a:gd name="connsiteX446" fmla="*/ 931861 w 11991973"/>
              <a:gd name="connsiteY446" fmla="*/ 2633112 h 3476625"/>
              <a:gd name="connsiteX447" fmla="*/ 928422 w 11991973"/>
              <a:gd name="connsiteY447" fmla="*/ 2649474 h 3476625"/>
              <a:gd name="connsiteX448" fmla="*/ 931861 w 11991973"/>
              <a:gd name="connsiteY448" fmla="*/ 2633112 h 3476625"/>
              <a:gd name="connsiteX449" fmla="*/ 3220515 w 11991973"/>
              <a:gd name="connsiteY449" fmla="*/ 2834058 h 3476625"/>
              <a:gd name="connsiteX450" fmla="*/ 3215227 w 11991973"/>
              <a:gd name="connsiteY450" fmla="*/ 2838557 h 3476625"/>
              <a:gd name="connsiteX451" fmla="*/ 3220515 w 11991973"/>
              <a:gd name="connsiteY451" fmla="*/ 2834058 h 3476625"/>
              <a:gd name="connsiteX452" fmla="*/ 1609197 w 11991973"/>
              <a:gd name="connsiteY452" fmla="*/ 2690199 h 3476625"/>
              <a:gd name="connsiteX453" fmla="*/ 1586865 w 11991973"/>
              <a:gd name="connsiteY453" fmla="*/ 2689108 h 3476625"/>
              <a:gd name="connsiteX454" fmla="*/ 1565944 w 11991973"/>
              <a:gd name="connsiteY454" fmla="*/ 2698927 h 3476625"/>
              <a:gd name="connsiteX455" fmla="*/ 1609197 w 11991973"/>
              <a:gd name="connsiteY455" fmla="*/ 2690199 h 3476625"/>
              <a:gd name="connsiteX456" fmla="*/ 966710 w 11991973"/>
              <a:gd name="connsiteY456" fmla="*/ 2624067 h 3476625"/>
              <a:gd name="connsiteX457" fmla="*/ 975438 w 11991973"/>
              <a:gd name="connsiteY457" fmla="*/ 2646566 h 3476625"/>
              <a:gd name="connsiteX458" fmla="*/ 966710 w 11991973"/>
              <a:gd name="connsiteY458" fmla="*/ 2624067 h 3476625"/>
              <a:gd name="connsiteX459" fmla="*/ 3372138 w 11991973"/>
              <a:gd name="connsiteY459" fmla="*/ 2834285 h 3476625"/>
              <a:gd name="connsiteX460" fmla="*/ 3356271 w 11991973"/>
              <a:gd name="connsiteY460" fmla="*/ 2853102 h 3476625"/>
              <a:gd name="connsiteX461" fmla="*/ 3372138 w 11991973"/>
              <a:gd name="connsiteY461" fmla="*/ 2834285 h 3476625"/>
              <a:gd name="connsiteX462" fmla="*/ 992363 w 11991973"/>
              <a:gd name="connsiteY462" fmla="*/ 2617476 h 3476625"/>
              <a:gd name="connsiteX463" fmla="*/ 992363 w 11991973"/>
              <a:gd name="connsiteY463" fmla="*/ 2617476 h 3476625"/>
              <a:gd name="connsiteX464" fmla="*/ 3828301 w 11991973"/>
              <a:gd name="connsiteY464" fmla="*/ 2864738 h 3476625"/>
              <a:gd name="connsiteX465" fmla="*/ 3805968 w 11991973"/>
              <a:gd name="connsiteY465" fmla="*/ 2863647 h 3476625"/>
              <a:gd name="connsiteX466" fmla="*/ 3785044 w 11991973"/>
              <a:gd name="connsiteY466" fmla="*/ 2873464 h 3476625"/>
              <a:gd name="connsiteX467" fmla="*/ 3828301 w 11991973"/>
              <a:gd name="connsiteY467" fmla="*/ 2864738 h 3476625"/>
              <a:gd name="connsiteX468" fmla="*/ 1918602 w 11991973"/>
              <a:gd name="connsiteY468" fmla="*/ 2689309 h 3476625"/>
              <a:gd name="connsiteX469" fmla="*/ 1921376 w 11991973"/>
              <a:gd name="connsiteY469" fmla="*/ 2704745 h 3476625"/>
              <a:gd name="connsiteX470" fmla="*/ 1919263 w 11991973"/>
              <a:gd name="connsiteY470" fmla="*/ 2689609 h 3476625"/>
              <a:gd name="connsiteX471" fmla="*/ 1918602 w 11991973"/>
              <a:gd name="connsiteY471" fmla="*/ 2689309 h 3476625"/>
              <a:gd name="connsiteX472" fmla="*/ 1706696 w 11991973"/>
              <a:gd name="connsiteY472" fmla="*/ 2665883 h 3476625"/>
              <a:gd name="connsiteX473" fmla="*/ 1705108 w 11991973"/>
              <a:gd name="connsiteY473" fmla="*/ 2678564 h 3476625"/>
              <a:gd name="connsiteX474" fmla="*/ 1706696 w 11991973"/>
              <a:gd name="connsiteY474" fmla="*/ 2665883 h 3476625"/>
              <a:gd name="connsiteX475" fmla="*/ 6524599 w 11991973"/>
              <a:gd name="connsiteY475" fmla="*/ 3094182 h 3476625"/>
              <a:gd name="connsiteX476" fmla="*/ 6517546 w 11991973"/>
              <a:gd name="connsiteY476" fmla="*/ 3094545 h 3476625"/>
              <a:gd name="connsiteX477" fmla="*/ 6528830 w 11991973"/>
              <a:gd name="connsiteY477" fmla="*/ 3100363 h 3476625"/>
              <a:gd name="connsiteX478" fmla="*/ 6524599 w 11991973"/>
              <a:gd name="connsiteY478" fmla="*/ 3094182 h 3476625"/>
              <a:gd name="connsiteX479" fmla="*/ 1310182 w 11991973"/>
              <a:gd name="connsiteY479" fmla="*/ 2629112 h 3476625"/>
              <a:gd name="connsiteX480" fmla="*/ 1297019 w 11991973"/>
              <a:gd name="connsiteY480" fmla="*/ 2643657 h 3476625"/>
              <a:gd name="connsiteX481" fmla="*/ 1310182 w 11991973"/>
              <a:gd name="connsiteY481" fmla="*/ 2629112 h 3476625"/>
              <a:gd name="connsiteX482" fmla="*/ 5476755 w 11991973"/>
              <a:gd name="connsiteY482" fmla="*/ 2999550 h 3476625"/>
              <a:gd name="connsiteX483" fmla="*/ 5475696 w 11991973"/>
              <a:gd name="connsiteY483" fmla="*/ 3010186 h 3476625"/>
              <a:gd name="connsiteX484" fmla="*/ 5476755 w 11991973"/>
              <a:gd name="connsiteY484" fmla="*/ 2999550 h 3476625"/>
              <a:gd name="connsiteX485" fmla="*/ 5144712 w 11991973"/>
              <a:gd name="connsiteY485" fmla="*/ 2966551 h 3476625"/>
              <a:gd name="connsiteX486" fmla="*/ 5144712 w 11991973"/>
              <a:gd name="connsiteY486" fmla="*/ 2966551 h 3476625"/>
              <a:gd name="connsiteX487" fmla="*/ 5454250 w 11991973"/>
              <a:gd name="connsiteY487" fmla="*/ 2992368 h 3476625"/>
              <a:gd name="connsiteX488" fmla="*/ 5423042 w 11991973"/>
              <a:gd name="connsiteY488" fmla="*/ 3021821 h 3476625"/>
              <a:gd name="connsiteX489" fmla="*/ 5454250 w 11991973"/>
              <a:gd name="connsiteY489" fmla="*/ 2992368 h 3476625"/>
              <a:gd name="connsiteX490" fmla="*/ 3529283 w 11991973"/>
              <a:gd name="connsiteY490" fmla="*/ 2803650 h 3476625"/>
              <a:gd name="connsiteX491" fmla="*/ 3516120 w 11991973"/>
              <a:gd name="connsiteY491" fmla="*/ 2818193 h 3476625"/>
              <a:gd name="connsiteX492" fmla="*/ 3529283 w 11991973"/>
              <a:gd name="connsiteY492" fmla="*/ 2803650 h 3476625"/>
              <a:gd name="connsiteX493" fmla="*/ 1431716 w 11991973"/>
              <a:gd name="connsiteY493" fmla="*/ 2597477 h 3476625"/>
              <a:gd name="connsiteX494" fmla="*/ 1424898 w 11991973"/>
              <a:gd name="connsiteY494" fmla="*/ 2602931 h 3476625"/>
              <a:gd name="connsiteX495" fmla="*/ 1439943 w 11991973"/>
              <a:gd name="connsiteY495" fmla="*/ 2602931 h 3476625"/>
              <a:gd name="connsiteX496" fmla="*/ 1431716 w 11991973"/>
              <a:gd name="connsiteY496" fmla="*/ 2597477 h 3476625"/>
              <a:gd name="connsiteX497" fmla="*/ 1503179 w 11991973"/>
              <a:gd name="connsiteY497" fmla="*/ 2602931 h 3476625"/>
              <a:gd name="connsiteX498" fmla="*/ 1481317 w 11991973"/>
              <a:gd name="connsiteY498" fmla="*/ 2611658 h 3476625"/>
              <a:gd name="connsiteX499" fmla="*/ 1503179 w 11991973"/>
              <a:gd name="connsiteY499" fmla="*/ 2602931 h 3476625"/>
              <a:gd name="connsiteX500" fmla="*/ 5277677 w 11991973"/>
              <a:gd name="connsiteY500" fmla="*/ 2935507 h 3476625"/>
              <a:gd name="connsiteX501" fmla="*/ 5280116 w 11991973"/>
              <a:gd name="connsiteY501" fmla="*/ 2940370 h 3476625"/>
              <a:gd name="connsiteX502" fmla="*/ 5259430 w 11991973"/>
              <a:gd name="connsiteY502" fmla="*/ 2943280 h 3476625"/>
              <a:gd name="connsiteX503" fmla="*/ 5271889 w 11991973"/>
              <a:gd name="connsiteY503" fmla="*/ 2936371 h 3476625"/>
              <a:gd name="connsiteX504" fmla="*/ 5277677 w 11991973"/>
              <a:gd name="connsiteY504" fmla="*/ 2935507 h 3476625"/>
              <a:gd name="connsiteX505" fmla="*/ 639047 w 11991973"/>
              <a:gd name="connsiteY505" fmla="*/ 2516025 h 3476625"/>
              <a:gd name="connsiteX506" fmla="*/ 631289 w 11991973"/>
              <a:gd name="connsiteY506" fmla="*/ 2530206 h 3476625"/>
              <a:gd name="connsiteX507" fmla="*/ 639047 w 11991973"/>
              <a:gd name="connsiteY507" fmla="*/ 2516025 h 3476625"/>
              <a:gd name="connsiteX508" fmla="*/ 1869660 w 11991973"/>
              <a:gd name="connsiteY508" fmla="*/ 2616021 h 3476625"/>
              <a:gd name="connsiteX509" fmla="*/ 1857434 w 11991973"/>
              <a:gd name="connsiteY509" fmla="*/ 2623293 h 3476625"/>
              <a:gd name="connsiteX510" fmla="*/ 1881884 w 11991973"/>
              <a:gd name="connsiteY510" fmla="*/ 2617476 h 3476625"/>
              <a:gd name="connsiteX511" fmla="*/ 1869660 w 11991973"/>
              <a:gd name="connsiteY511" fmla="*/ 2616021 h 3476625"/>
              <a:gd name="connsiteX512" fmla="*/ 3650817 w 11991973"/>
              <a:gd name="connsiteY512" fmla="*/ 2772014 h 3476625"/>
              <a:gd name="connsiteX513" fmla="*/ 3644002 w 11991973"/>
              <a:gd name="connsiteY513" fmla="*/ 2777469 h 3476625"/>
              <a:gd name="connsiteX514" fmla="*/ 3659045 w 11991973"/>
              <a:gd name="connsiteY514" fmla="*/ 2777469 h 3476625"/>
              <a:gd name="connsiteX515" fmla="*/ 3650817 w 11991973"/>
              <a:gd name="connsiteY515" fmla="*/ 2772014 h 3476625"/>
              <a:gd name="connsiteX516" fmla="*/ 3722279 w 11991973"/>
              <a:gd name="connsiteY516" fmla="*/ 2777469 h 3476625"/>
              <a:gd name="connsiteX517" fmla="*/ 3700417 w 11991973"/>
              <a:gd name="connsiteY517" fmla="*/ 2786195 h 3476625"/>
              <a:gd name="connsiteX518" fmla="*/ 3722279 w 11991973"/>
              <a:gd name="connsiteY518" fmla="*/ 2777469 h 3476625"/>
              <a:gd name="connsiteX519" fmla="*/ 1756047 w 11991973"/>
              <a:gd name="connsiteY519" fmla="*/ 2584753 h 3476625"/>
              <a:gd name="connsiteX520" fmla="*/ 1754002 w 11991973"/>
              <a:gd name="connsiteY520" fmla="*/ 2597113 h 3476625"/>
              <a:gd name="connsiteX521" fmla="*/ 1748126 w 11991973"/>
              <a:gd name="connsiteY521" fmla="*/ 2587523 h 3476625"/>
              <a:gd name="connsiteX522" fmla="*/ 1716392 w 11991973"/>
              <a:gd name="connsiteY522" fmla="*/ 2553479 h 3476625"/>
              <a:gd name="connsiteX523" fmla="*/ 1686302 w 11991973"/>
              <a:gd name="connsiteY523" fmla="*/ 2568024 h 3476625"/>
              <a:gd name="connsiteX524" fmla="*/ 1716392 w 11991973"/>
              <a:gd name="connsiteY524" fmla="*/ 2553479 h 3476625"/>
              <a:gd name="connsiteX525" fmla="*/ 3978910 w 11991973"/>
              <a:gd name="connsiteY525" fmla="*/ 2753473 h 3476625"/>
              <a:gd name="connsiteX526" fmla="*/ 3976864 w 11991973"/>
              <a:gd name="connsiteY526" fmla="*/ 2765832 h 3476625"/>
              <a:gd name="connsiteX527" fmla="*/ 3970989 w 11991973"/>
              <a:gd name="connsiteY527" fmla="*/ 2756242 h 3476625"/>
              <a:gd name="connsiteX528" fmla="*/ 1826847 w 11991973"/>
              <a:gd name="connsiteY528" fmla="*/ 2552190 h 3476625"/>
              <a:gd name="connsiteX529" fmla="*/ 1817943 w 11991973"/>
              <a:gd name="connsiteY529" fmla="*/ 2562206 h 3476625"/>
              <a:gd name="connsiteX530" fmla="*/ 1819934 w 11991973"/>
              <a:gd name="connsiteY530" fmla="*/ 2552971 h 3476625"/>
              <a:gd name="connsiteX531" fmla="*/ 3935493 w 11991973"/>
              <a:gd name="connsiteY531" fmla="*/ 2728016 h 3476625"/>
              <a:gd name="connsiteX532" fmla="*/ 3905403 w 11991973"/>
              <a:gd name="connsiteY532" fmla="*/ 2742561 h 3476625"/>
              <a:gd name="connsiteX533" fmla="*/ 3935493 w 11991973"/>
              <a:gd name="connsiteY533" fmla="*/ 2728016 h 3476625"/>
              <a:gd name="connsiteX534" fmla="*/ 1904215 w 11991973"/>
              <a:gd name="connsiteY534" fmla="*/ 2546571 h 3476625"/>
              <a:gd name="connsiteX535" fmla="*/ 1906333 w 11991973"/>
              <a:gd name="connsiteY535" fmla="*/ 2556388 h 3476625"/>
              <a:gd name="connsiteX536" fmla="*/ 1904215 w 11991973"/>
              <a:gd name="connsiteY536" fmla="*/ 2546571 h 3476625"/>
              <a:gd name="connsiteX537" fmla="*/ 4136344 w 11991973"/>
              <a:gd name="connsiteY537" fmla="*/ 2740897 h 3476625"/>
              <a:gd name="connsiteX538" fmla="*/ 4151759 w 11991973"/>
              <a:gd name="connsiteY538" fmla="*/ 2745470 h 3476625"/>
              <a:gd name="connsiteX539" fmla="*/ 4148046 w 11991973"/>
              <a:gd name="connsiteY539" fmla="*/ 2745790 h 3476625"/>
              <a:gd name="connsiteX540" fmla="*/ 4147998 w 11991973"/>
              <a:gd name="connsiteY540" fmla="*/ 2745470 h 3476625"/>
              <a:gd name="connsiteX541" fmla="*/ 4127311 w 11991973"/>
              <a:gd name="connsiteY541" fmla="*/ 2745470 h 3476625"/>
              <a:gd name="connsiteX542" fmla="*/ 4130686 w 11991973"/>
              <a:gd name="connsiteY542" fmla="*/ 2742243 h 3476625"/>
              <a:gd name="connsiteX543" fmla="*/ 4051136 w 11991973"/>
              <a:gd name="connsiteY543" fmla="*/ 2720749 h 3476625"/>
              <a:gd name="connsiteX544" fmla="*/ 4050620 w 11991973"/>
              <a:gd name="connsiteY544" fmla="*/ 2721471 h 3476625"/>
              <a:gd name="connsiteX545" fmla="*/ 4037043 w 11991973"/>
              <a:gd name="connsiteY545" fmla="*/ 2736744 h 3476625"/>
              <a:gd name="connsiteX546" fmla="*/ 4039158 w 11991973"/>
              <a:gd name="connsiteY546" fmla="*/ 2726926 h 3476625"/>
              <a:gd name="connsiteX547" fmla="*/ 4044592 w 11991973"/>
              <a:gd name="connsiteY547" fmla="*/ 2721487 h 3476625"/>
              <a:gd name="connsiteX548" fmla="*/ 4123315 w 11991973"/>
              <a:gd name="connsiteY548" fmla="*/ 2721107 h 3476625"/>
              <a:gd name="connsiteX549" fmla="*/ 4125430 w 11991973"/>
              <a:gd name="connsiteY549" fmla="*/ 2730925 h 3476625"/>
              <a:gd name="connsiteX550" fmla="*/ 4123315 w 11991973"/>
              <a:gd name="connsiteY550" fmla="*/ 2721107 h 3476625"/>
              <a:gd name="connsiteX551" fmla="*/ 2047375 w 11991973"/>
              <a:gd name="connsiteY551" fmla="*/ 2521480 h 3476625"/>
              <a:gd name="connsiteX552" fmla="*/ 2047375 w 11991973"/>
              <a:gd name="connsiteY552" fmla="*/ 2521480 h 3476625"/>
              <a:gd name="connsiteX553" fmla="*/ 735014 w 11991973"/>
              <a:gd name="connsiteY553" fmla="*/ 2393259 h 3476625"/>
              <a:gd name="connsiteX554" fmla="*/ 719677 w 11991973"/>
              <a:gd name="connsiteY554" fmla="*/ 2405122 h 3476625"/>
              <a:gd name="connsiteX555" fmla="*/ 738482 w 11991973"/>
              <a:gd name="connsiteY555" fmla="*/ 2399303 h 3476625"/>
              <a:gd name="connsiteX556" fmla="*/ 735014 w 11991973"/>
              <a:gd name="connsiteY556" fmla="*/ 2393259 h 3476625"/>
              <a:gd name="connsiteX557" fmla="*/ 4266475 w 11991973"/>
              <a:gd name="connsiteY557" fmla="*/ 2696018 h 3476625"/>
              <a:gd name="connsiteX558" fmla="*/ 4266475 w 11991973"/>
              <a:gd name="connsiteY558" fmla="*/ 2696018 h 3476625"/>
              <a:gd name="connsiteX559" fmla="*/ 2202161 w 11991973"/>
              <a:gd name="connsiteY559" fmla="*/ 2511357 h 3476625"/>
              <a:gd name="connsiteX560" fmla="*/ 2196031 w 11991973"/>
              <a:gd name="connsiteY560" fmla="*/ 2514236 h 3476625"/>
              <a:gd name="connsiteX561" fmla="*/ 2119308 w 11991973"/>
              <a:gd name="connsiteY561" fmla="*/ 2506571 h 3476625"/>
              <a:gd name="connsiteX562" fmla="*/ 1908212 w 11991973"/>
              <a:gd name="connsiteY562" fmla="*/ 2570932 h 3476625"/>
              <a:gd name="connsiteX563" fmla="*/ 1932661 w 11991973"/>
              <a:gd name="connsiteY563" fmla="*/ 2597113 h 3476625"/>
              <a:gd name="connsiteX564" fmla="*/ 2098154 w 11991973"/>
              <a:gd name="connsiteY564" fmla="*/ 2573841 h 3476625"/>
              <a:gd name="connsiteX565" fmla="*/ 2157391 w 11991973"/>
              <a:gd name="connsiteY565" fmla="*/ 2532388 h 3476625"/>
              <a:gd name="connsiteX566" fmla="*/ 2196031 w 11991973"/>
              <a:gd name="connsiteY566" fmla="*/ 2514236 h 3476625"/>
              <a:gd name="connsiteX567" fmla="*/ 2202574 w 11991973"/>
              <a:gd name="connsiteY567" fmla="*/ 2514890 h 3476625"/>
              <a:gd name="connsiteX568" fmla="*/ 7208900 w 11991973"/>
              <a:gd name="connsiteY568" fmla="*/ 2942552 h 3476625"/>
              <a:gd name="connsiteX569" fmla="*/ 7209605 w 11991973"/>
              <a:gd name="connsiteY569" fmla="*/ 2957824 h 3476625"/>
              <a:gd name="connsiteX570" fmla="*/ 7208900 w 11991973"/>
              <a:gd name="connsiteY570" fmla="*/ 2942552 h 3476625"/>
              <a:gd name="connsiteX571" fmla="*/ 4456415 w 11991973"/>
              <a:gd name="connsiteY571" fmla="*/ 2684382 h 3476625"/>
              <a:gd name="connsiteX572" fmla="*/ 4458313 w 11991973"/>
              <a:gd name="connsiteY572" fmla="*/ 2692123 h 3476625"/>
              <a:gd name="connsiteX573" fmla="*/ 4451810 w 11991973"/>
              <a:gd name="connsiteY573" fmla="*/ 2691993 h 3476625"/>
              <a:gd name="connsiteX574" fmla="*/ 4451949 w 11991973"/>
              <a:gd name="connsiteY574" fmla="*/ 2691654 h 3476625"/>
              <a:gd name="connsiteX575" fmla="*/ 4456415 w 11991973"/>
              <a:gd name="connsiteY575" fmla="*/ 2684382 h 3476625"/>
              <a:gd name="connsiteX576" fmla="*/ 4447013 w 11991973"/>
              <a:gd name="connsiteY576" fmla="*/ 2678564 h 3476625"/>
              <a:gd name="connsiteX577" fmla="*/ 4432698 w 11991973"/>
              <a:gd name="connsiteY577" fmla="*/ 2690529 h 3476625"/>
              <a:gd name="connsiteX578" fmla="*/ 4424217 w 11991973"/>
              <a:gd name="connsiteY578" fmla="*/ 2689682 h 3476625"/>
              <a:gd name="connsiteX579" fmla="*/ 4424582 w 11991973"/>
              <a:gd name="connsiteY579" fmla="*/ 2684435 h 3476625"/>
              <a:gd name="connsiteX580" fmla="*/ 7346330 w 11991973"/>
              <a:gd name="connsiteY580" fmla="*/ 2908918 h 3476625"/>
              <a:gd name="connsiteX581" fmla="*/ 7340541 w 11991973"/>
              <a:gd name="connsiteY581" fmla="*/ 2909100 h 3476625"/>
              <a:gd name="connsiteX582" fmla="*/ 7328083 w 11991973"/>
              <a:gd name="connsiteY582" fmla="*/ 2917099 h 3476625"/>
              <a:gd name="connsiteX583" fmla="*/ 7348769 w 11991973"/>
              <a:gd name="connsiteY583" fmla="*/ 2914189 h 3476625"/>
              <a:gd name="connsiteX584" fmla="*/ 7346330 w 11991973"/>
              <a:gd name="connsiteY584" fmla="*/ 2908918 h 3476625"/>
              <a:gd name="connsiteX585" fmla="*/ 6047398 w 11991973"/>
              <a:gd name="connsiteY585" fmla="*/ 2748379 h 3476625"/>
              <a:gd name="connsiteX586" fmla="*/ 6032676 w 11991973"/>
              <a:gd name="connsiteY586" fmla="*/ 2748152 h 3476625"/>
              <a:gd name="connsiteX587" fmla="*/ 5968413 w 11991973"/>
              <a:gd name="connsiteY587" fmla="*/ 2760015 h 3476625"/>
              <a:gd name="connsiteX588" fmla="*/ 6047398 w 11991973"/>
              <a:gd name="connsiteY588" fmla="*/ 2751287 h 3476625"/>
              <a:gd name="connsiteX589" fmla="*/ 6047398 w 11991973"/>
              <a:gd name="connsiteY589" fmla="*/ 2748379 h 3476625"/>
              <a:gd name="connsiteX590" fmla="*/ 7891732 w 11991973"/>
              <a:gd name="connsiteY590" fmla="*/ 2791377 h 3476625"/>
              <a:gd name="connsiteX591" fmla="*/ 7892261 w 11991973"/>
              <a:gd name="connsiteY591" fmla="*/ 2803650 h 3476625"/>
              <a:gd name="connsiteX592" fmla="*/ 7891732 w 11991973"/>
              <a:gd name="connsiteY592" fmla="*/ 2791377 h 3476625"/>
              <a:gd name="connsiteX593" fmla="*/ 7936455 w 11991973"/>
              <a:gd name="connsiteY593" fmla="*/ 2774196 h 3476625"/>
              <a:gd name="connsiteX594" fmla="*/ 7944917 w 11991973"/>
              <a:gd name="connsiteY594" fmla="*/ 2803650 h 3476625"/>
              <a:gd name="connsiteX595" fmla="*/ 7936455 w 11991973"/>
              <a:gd name="connsiteY595" fmla="*/ 2774196 h 3476625"/>
              <a:gd name="connsiteX596" fmla="*/ 7978063 w 11991973"/>
              <a:gd name="connsiteY596" fmla="*/ 2763288 h 3476625"/>
              <a:gd name="connsiteX597" fmla="*/ 7967484 w 11991973"/>
              <a:gd name="connsiteY597" fmla="*/ 2774560 h 3476625"/>
              <a:gd name="connsiteX598" fmla="*/ 7984410 w 11991973"/>
              <a:gd name="connsiteY598" fmla="*/ 2771650 h 3476625"/>
              <a:gd name="connsiteX599" fmla="*/ 7978063 w 11991973"/>
              <a:gd name="connsiteY599" fmla="*/ 2763288 h 3476625"/>
              <a:gd name="connsiteX600" fmla="*/ 1094359 w 11991973"/>
              <a:gd name="connsiteY600" fmla="*/ 2143162 h 3476625"/>
              <a:gd name="connsiteX601" fmla="*/ 1041933 w 11991973"/>
              <a:gd name="connsiteY601" fmla="*/ 2157759 h 3476625"/>
              <a:gd name="connsiteX602" fmla="*/ 762930 w 11991973"/>
              <a:gd name="connsiteY602" fmla="*/ 2236402 h 3476625"/>
              <a:gd name="connsiteX603" fmla="*/ 1057919 w 11991973"/>
              <a:gd name="connsiteY603" fmla="*/ 2150769 h 3476625"/>
              <a:gd name="connsiteX604" fmla="*/ 8148403 w 11991973"/>
              <a:gd name="connsiteY604" fmla="*/ 2715654 h 3476625"/>
              <a:gd name="connsiteX605" fmla="*/ 8121693 w 11991973"/>
              <a:gd name="connsiteY605" fmla="*/ 2722198 h 3476625"/>
              <a:gd name="connsiteX606" fmla="*/ 8153663 w 11991973"/>
              <a:gd name="connsiteY606" fmla="*/ 2722199 h 3476625"/>
              <a:gd name="connsiteX607" fmla="*/ 8148403 w 11991973"/>
              <a:gd name="connsiteY607" fmla="*/ 2715654 h 3476625"/>
              <a:gd name="connsiteX608" fmla="*/ 8261180 w 11991973"/>
              <a:gd name="connsiteY608" fmla="*/ 2708699 h 3476625"/>
              <a:gd name="connsiteX609" fmla="*/ 8255216 w 11991973"/>
              <a:gd name="connsiteY609" fmla="*/ 2713472 h 3476625"/>
              <a:gd name="connsiteX610" fmla="*/ 8264617 w 11991973"/>
              <a:gd name="connsiteY610" fmla="*/ 2722198 h 3476625"/>
              <a:gd name="connsiteX611" fmla="*/ 8266264 w 11991973"/>
              <a:gd name="connsiteY611" fmla="*/ 2710199 h 3476625"/>
              <a:gd name="connsiteX612" fmla="*/ 8261180 w 11991973"/>
              <a:gd name="connsiteY612" fmla="*/ 2708699 h 3476625"/>
              <a:gd name="connsiteX613" fmla="*/ 8214278 w 11991973"/>
              <a:gd name="connsiteY613" fmla="*/ 2704122 h 3476625"/>
              <a:gd name="connsiteX614" fmla="*/ 8213137 w 11991973"/>
              <a:gd name="connsiteY614" fmla="*/ 2704971 h 3476625"/>
              <a:gd name="connsiteX615" fmla="*/ 8219484 w 11991973"/>
              <a:gd name="connsiteY615" fmla="*/ 2719289 h 3476625"/>
              <a:gd name="connsiteX616" fmla="*/ 8214278 w 11991973"/>
              <a:gd name="connsiteY616" fmla="*/ 2704122 h 3476625"/>
              <a:gd name="connsiteX617" fmla="*/ 26828 w 11991973"/>
              <a:gd name="connsiteY617" fmla="*/ 1956391 h 3476625"/>
              <a:gd name="connsiteX618" fmla="*/ 29059 w 11991973"/>
              <a:gd name="connsiteY618" fmla="*/ 1962551 h 3476625"/>
              <a:gd name="connsiteX619" fmla="*/ 14453 w 11991973"/>
              <a:gd name="connsiteY619" fmla="*/ 1965869 h 3476625"/>
              <a:gd name="connsiteX620" fmla="*/ 8353712 w 11991973"/>
              <a:gd name="connsiteY620" fmla="*/ 2691063 h 3476625"/>
              <a:gd name="connsiteX621" fmla="*/ 8364291 w 11991973"/>
              <a:gd name="connsiteY621" fmla="*/ 2693109 h 3476625"/>
              <a:gd name="connsiteX622" fmla="*/ 8353712 w 11991973"/>
              <a:gd name="connsiteY622" fmla="*/ 2691063 h 3476625"/>
              <a:gd name="connsiteX623" fmla="*/ 8409424 w 11991973"/>
              <a:gd name="connsiteY623" fmla="*/ 2681473 h 3476625"/>
              <a:gd name="connsiteX624" fmla="*/ 8401902 w 11991973"/>
              <a:gd name="connsiteY624" fmla="*/ 2687290 h 3476625"/>
              <a:gd name="connsiteX625" fmla="*/ 8416946 w 11991973"/>
              <a:gd name="connsiteY625" fmla="*/ 2684382 h 3476625"/>
              <a:gd name="connsiteX626" fmla="*/ 8409424 w 11991973"/>
              <a:gd name="connsiteY626" fmla="*/ 2681473 h 3476625"/>
              <a:gd name="connsiteX627" fmla="*/ 1483940 w 11991973"/>
              <a:gd name="connsiteY627" fmla="*/ 2057723 h 3476625"/>
              <a:gd name="connsiteX628" fmla="*/ 1480143 w 11991973"/>
              <a:gd name="connsiteY628" fmla="*/ 2063319 h 3476625"/>
              <a:gd name="connsiteX629" fmla="*/ 1473795 w 11991973"/>
              <a:gd name="connsiteY629" fmla="*/ 2061864 h 3476625"/>
              <a:gd name="connsiteX630" fmla="*/ 1474939 w 11991973"/>
              <a:gd name="connsiteY630" fmla="*/ 2059896 h 3476625"/>
              <a:gd name="connsiteX631" fmla="*/ 8392499 w 11991973"/>
              <a:gd name="connsiteY631" fmla="*/ 2672201 h 3476625"/>
              <a:gd name="connsiteX632" fmla="*/ 8392499 w 11991973"/>
              <a:gd name="connsiteY632" fmla="*/ 2690200 h 3476625"/>
              <a:gd name="connsiteX633" fmla="*/ 8398140 w 11991973"/>
              <a:gd name="connsiteY633" fmla="*/ 2672746 h 3476625"/>
              <a:gd name="connsiteX634" fmla="*/ 8392499 w 11991973"/>
              <a:gd name="connsiteY634" fmla="*/ 2672201 h 3476625"/>
              <a:gd name="connsiteX635" fmla="*/ 4669 w 11991973"/>
              <a:gd name="connsiteY635" fmla="*/ 1918826 h 3476625"/>
              <a:gd name="connsiteX636" fmla="*/ 11902 w 11991973"/>
              <a:gd name="connsiteY636" fmla="*/ 1925274 h 3476625"/>
              <a:gd name="connsiteX637" fmla="*/ 13474 w 11991973"/>
              <a:gd name="connsiteY637" fmla="*/ 1927620 h 3476625"/>
              <a:gd name="connsiteX638" fmla="*/ 1289 w 11991973"/>
              <a:gd name="connsiteY638" fmla="*/ 1936779 h 3476625"/>
              <a:gd name="connsiteX639" fmla="*/ 4669 w 11991973"/>
              <a:gd name="connsiteY639" fmla="*/ 1918826 h 3476625"/>
              <a:gd name="connsiteX640" fmla="*/ 8444216 w 11991973"/>
              <a:gd name="connsiteY640" fmla="*/ 2669110 h 3476625"/>
              <a:gd name="connsiteX641" fmla="*/ 8458320 w 11991973"/>
              <a:gd name="connsiteY641" fmla="*/ 2684382 h 3476625"/>
              <a:gd name="connsiteX642" fmla="*/ 8444216 w 11991973"/>
              <a:gd name="connsiteY642" fmla="*/ 2669110 h 3476625"/>
              <a:gd name="connsiteX643" fmla="*/ 1493046 w 11991973"/>
              <a:gd name="connsiteY643" fmla="*/ 2043345 h 3476625"/>
              <a:gd name="connsiteX644" fmla="*/ 1492895 w 11991973"/>
              <a:gd name="connsiteY644" fmla="*/ 2043366 h 3476625"/>
              <a:gd name="connsiteX645" fmla="*/ 1505294 w 11991973"/>
              <a:gd name="connsiteY645" fmla="*/ 2051320 h 3476625"/>
              <a:gd name="connsiteX646" fmla="*/ 1507721 w 11991973"/>
              <a:gd name="connsiteY646" fmla="*/ 2051981 h 3476625"/>
              <a:gd name="connsiteX647" fmla="*/ 1483940 w 11991973"/>
              <a:gd name="connsiteY647" fmla="*/ 2057723 h 3476625"/>
              <a:gd name="connsiteX648" fmla="*/ 1485079 w 11991973"/>
              <a:gd name="connsiteY648" fmla="*/ 2056047 h 3476625"/>
              <a:gd name="connsiteX649" fmla="*/ 1478026 w 11991973"/>
              <a:gd name="connsiteY649" fmla="*/ 2054592 h 3476625"/>
              <a:gd name="connsiteX650" fmla="*/ 1474939 w 11991973"/>
              <a:gd name="connsiteY650" fmla="*/ 2059896 h 3476625"/>
              <a:gd name="connsiteX651" fmla="*/ 1358374 w 11991973"/>
              <a:gd name="connsiteY651" fmla="*/ 2088045 h 3476625"/>
              <a:gd name="connsiteX652" fmla="*/ 1271002 w 11991973"/>
              <a:gd name="connsiteY652" fmla="*/ 2106285 h 3476625"/>
              <a:gd name="connsiteX653" fmla="*/ 1237310 w 11991973"/>
              <a:gd name="connsiteY653" fmla="*/ 2110953 h 3476625"/>
              <a:gd name="connsiteX654" fmla="*/ 1157457 w 11991973"/>
              <a:gd name="connsiteY654" fmla="*/ 2126128 h 3476625"/>
              <a:gd name="connsiteX655" fmla="*/ 1110355 w 11991973"/>
              <a:gd name="connsiteY655" fmla="*/ 2139822 h 3476625"/>
              <a:gd name="connsiteX656" fmla="*/ 1094359 w 11991973"/>
              <a:gd name="connsiteY656" fmla="*/ 2143162 h 3476625"/>
              <a:gd name="connsiteX657" fmla="*/ 1174780 w 11991973"/>
              <a:gd name="connsiteY657" fmla="*/ 2120771 h 3476625"/>
              <a:gd name="connsiteX658" fmla="*/ 1492923 w 11991973"/>
              <a:gd name="connsiteY658" fmla="*/ 2043354 h 3476625"/>
              <a:gd name="connsiteX659" fmla="*/ 1501393 w 11991973"/>
              <a:gd name="connsiteY659" fmla="*/ 2042167 h 3476625"/>
              <a:gd name="connsiteX660" fmla="*/ 1504187 w 11991973"/>
              <a:gd name="connsiteY660" fmla="*/ 2042437 h 3476625"/>
              <a:gd name="connsiteX661" fmla="*/ 1493046 w 11991973"/>
              <a:gd name="connsiteY661" fmla="*/ 2043345 h 3476625"/>
              <a:gd name="connsiteX662" fmla="*/ 1515480 w 11991973"/>
              <a:gd name="connsiteY662" fmla="*/ 2041518 h 3476625"/>
              <a:gd name="connsiteX663" fmla="*/ 1524571 w 11991973"/>
              <a:gd name="connsiteY663" fmla="*/ 2044411 h 3476625"/>
              <a:gd name="connsiteX664" fmla="*/ 1504187 w 11991973"/>
              <a:gd name="connsiteY664" fmla="*/ 2042437 h 3476625"/>
              <a:gd name="connsiteX665" fmla="*/ 56003 w 11991973"/>
              <a:gd name="connsiteY665" fmla="*/ 1897918 h 3476625"/>
              <a:gd name="connsiteX666" fmla="*/ 67111 w 11991973"/>
              <a:gd name="connsiteY666" fmla="*/ 1910599 h 3476625"/>
              <a:gd name="connsiteX667" fmla="*/ 56003 w 11991973"/>
              <a:gd name="connsiteY667" fmla="*/ 1897918 h 3476625"/>
              <a:gd name="connsiteX668" fmla="*/ 1614839 w 11991973"/>
              <a:gd name="connsiteY668" fmla="*/ 2026957 h 3476625"/>
              <a:gd name="connsiteX669" fmla="*/ 1554660 w 11991973"/>
              <a:gd name="connsiteY669" fmla="*/ 2050228 h 3476625"/>
              <a:gd name="connsiteX670" fmla="*/ 1614839 w 11991973"/>
              <a:gd name="connsiteY670" fmla="*/ 2026957 h 3476625"/>
              <a:gd name="connsiteX671" fmla="*/ 985075 w 11991973"/>
              <a:gd name="connsiteY671" fmla="*/ 1918963 h 3476625"/>
              <a:gd name="connsiteX672" fmla="*/ 973556 w 11991973"/>
              <a:gd name="connsiteY672" fmla="*/ 1930961 h 3476625"/>
              <a:gd name="connsiteX673" fmla="*/ 998005 w 11991973"/>
              <a:gd name="connsiteY673" fmla="*/ 1922234 h 3476625"/>
              <a:gd name="connsiteX674" fmla="*/ 985075 w 11991973"/>
              <a:gd name="connsiteY674" fmla="*/ 1918963 h 3476625"/>
              <a:gd name="connsiteX675" fmla="*/ 388692 w 11991973"/>
              <a:gd name="connsiteY675" fmla="*/ 1861147 h 3476625"/>
              <a:gd name="connsiteX676" fmla="*/ 388547 w 11991973"/>
              <a:gd name="connsiteY676" fmla="*/ 1861480 h 3476625"/>
              <a:gd name="connsiteX677" fmla="*/ 388348 w 11991973"/>
              <a:gd name="connsiteY677" fmla="*/ 1861472 h 3476625"/>
              <a:gd name="connsiteX678" fmla="*/ 1908212 w 11991973"/>
              <a:gd name="connsiteY678" fmla="*/ 1974596 h 3476625"/>
              <a:gd name="connsiteX679" fmla="*/ 1911973 w 11991973"/>
              <a:gd name="connsiteY679" fmla="*/ 1994958 h 3476625"/>
              <a:gd name="connsiteX680" fmla="*/ 1908212 w 11991973"/>
              <a:gd name="connsiteY680" fmla="*/ 1974596 h 3476625"/>
              <a:gd name="connsiteX681" fmla="*/ 1258792 w 11991973"/>
              <a:gd name="connsiteY681" fmla="*/ 1915898 h 3476625"/>
              <a:gd name="connsiteX682" fmla="*/ 1252946 w 11991973"/>
              <a:gd name="connsiteY682" fmla="*/ 1920502 h 3476625"/>
              <a:gd name="connsiteX683" fmla="*/ 1238720 w 11991973"/>
              <a:gd name="connsiteY683" fmla="*/ 1925143 h 3476625"/>
              <a:gd name="connsiteX684" fmla="*/ 1885507 w 11991973"/>
              <a:gd name="connsiteY684" fmla="*/ 1971549 h 3476625"/>
              <a:gd name="connsiteX685" fmla="*/ 1883764 w 11991973"/>
              <a:gd name="connsiteY685" fmla="*/ 1977505 h 3476625"/>
              <a:gd name="connsiteX686" fmla="*/ 1880664 w 11991973"/>
              <a:gd name="connsiteY686" fmla="*/ 1973509 h 3476625"/>
              <a:gd name="connsiteX687" fmla="*/ 1922228 w 11991973"/>
              <a:gd name="connsiteY687" fmla="*/ 1971915 h 3476625"/>
              <a:gd name="connsiteX688" fmla="*/ 1922407 w 11991973"/>
              <a:gd name="connsiteY688" fmla="*/ 1972796 h 3476625"/>
              <a:gd name="connsiteX689" fmla="*/ 1921556 w 11991973"/>
              <a:gd name="connsiteY689" fmla="*/ 1972236 h 3476625"/>
              <a:gd name="connsiteX690" fmla="*/ 1875301 w 11991973"/>
              <a:gd name="connsiteY690" fmla="*/ 1966596 h 3476625"/>
              <a:gd name="connsiteX691" fmla="*/ 1880664 w 11991973"/>
              <a:gd name="connsiteY691" fmla="*/ 1973509 h 3476625"/>
              <a:gd name="connsiteX692" fmla="*/ 1870762 w 11991973"/>
              <a:gd name="connsiteY692" fmla="*/ 1977518 h 3476625"/>
              <a:gd name="connsiteX693" fmla="*/ 1866838 w 11991973"/>
              <a:gd name="connsiteY693" fmla="*/ 1977505 h 3476625"/>
              <a:gd name="connsiteX694" fmla="*/ 1875301 w 11991973"/>
              <a:gd name="connsiteY694" fmla="*/ 1966596 h 3476625"/>
              <a:gd name="connsiteX695" fmla="*/ 1896362 w 11991973"/>
              <a:gd name="connsiteY695" fmla="*/ 1967772 h 3476625"/>
              <a:gd name="connsiteX696" fmla="*/ 1896929 w 11991973"/>
              <a:gd name="connsiteY696" fmla="*/ 1968777 h 3476625"/>
              <a:gd name="connsiteX697" fmla="*/ 1895519 w 11991973"/>
              <a:gd name="connsiteY697" fmla="*/ 1967718 h 3476625"/>
              <a:gd name="connsiteX698" fmla="*/ 1888229 w 11991973"/>
              <a:gd name="connsiteY698" fmla="*/ 1962232 h 3476625"/>
              <a:gd name="connsiteX699" fmla="*/ 1895519 w 11991973"/>
              <a:gd name="connsiteY699" fmla="*/ 1967718 h 3476625"/>
              <a:gd name="connsiteX700" fmla="*/ 1895048 w 11991973"/>
              <a:gd name="connsiteY700" fmla="*/ 1967687 h 3476625"/>
              <a:gd name="connsiteX701" fmla="*/ 1885507 w 11991973"/>
              <a:gd name="connsiteY701" fmla="*/ 1971549 h 3476625"/>
              <a:gd name="connsiteX702" fmla="*/ 1276915 w 11991973"/>
              <a:gd name="connsiteY702" fmla="*/ 1900017 h 3476625"/>
              <a:gd name="connsiteX703" fmla="*/ 1278801 w 11991973"/>
              <a:gd name="connsiteY703" fmla="*/ 1904508 h 3476625"/>
              <a:gd name="connsiteX704" fmla="*/ 1266077 w 11991973"/>
              <a:gd name="connsiteY704" fmla="*/ 1912542 h 3476625"/>
              <a:gd name="connsiteX705" fmla="*/ 1258792 w 11991973"/>
              <a:gd name="connsiteY705" fmla="*/ 1915898 h 3476625"/>
              <a:gd name="connsiteX706" fmla="*/ 1267193 w 11991973"/>
              <a:gd name="connsiteY706" fmla="*/ 1909281 h 3476625"/>
              <a:gd name="connsiteX707" fmla="*/ 708393 w 11991973"/>
              <a:gd name="connsiteY707" fmla="*/ 1835330 h 3476625"/>
              <a:gd name="connsiteX708" fmla="*/ 697109 w 11991973"/>
              <a:gd name="connsiteY708" fmla="*/ 1843692 h 3476625"/>
              <a:gd name="connsiteX709" fmla="*/ 719676 w 11991973"/>
              <a:gd name="connsiteY709" fmla="*/ 1837875 h 3476625"/>
              <a:gd name="connsiteX710" fmla="*/ 708393 w 11991973"/>
              <a:gd name="connsiteY710" fmla="*/ 1835330 h 3476625"/>
              <a:gd name="connsiteX711" fmla="*/ 1889405 w 11991973"/>
              <a:gd name="connsiteY711" fmla="*/ 1930961 h 3476625"/>
              <a:gd name="connsiteX712" fmla="*/ 1889405 w 11991973"/>
              <a:gd name="connsiteY712" fmla="*/ 1930961 h 3476625"/>
              <a:gd name="connsiteX713" fmla="*/ 778445 w 11991973"/>
              <a:gd name="connsiteY713" fmla="*/ 1815467 h 3476625"/>
              <a:gd name="connsiteX714" fmla="*/ 771394 w 11991973"/>
              <a:gd name="connsiteY714" fmla="*/ 1815693 h 3476625"/>
              <a:gd name="connsiteX715" fmla="*/ 757288 w 11991973"/>
              <a:gd name="connsiteY715" fmla="*/ 1817512 h 3476625"/>
              <a:gd name="connsiteX716" fmla="*/ 785498 w 11991973"/>
              <a:gd name="connsiteY716" fmla="*/ 1820421 h 3476625"/>
              <a:gd name="connsiteX717" fmla="*/ 778445 w 11991973"/>
              <a:gd name="connsiteY717" fmla="*/ 1815467 h 3476625"/>
              <a:gd name="connsiteX718" fmla="*/ 887989 w 11991973"/>
              <a:gd name="connsiteY718" fmla="*/ 1804421 h 3476625"/>
              <a:gd name="connsiteX719" fmla="*/ 875765 w 11991973"/>
              <a:gd name="connsiteY719" fmla="*/ 1811694 h 3476625"/>
              <a:gd name="connsiteX720" fmla="*/ 900213 w 11991973"/>
              <a:gd name="connsiteY720" fmla="*/ 1805876 h 3476625"/>
              <a:gd name="connsiteX721" fmla="*/ 887989 w 11991973"/>
              <a:gd name="connsiteY721" fmla="*/ 1804421 h 3476625"/>
              <a:gd name="connsiteX722" fmla="*/ 9885337 w 11991973"/>
              <a:gd name="connsiteY722" fmla="*/ 2601022 h 3476625"/>
              <a:gd name="connsiteX723" fmla="*/ 9896973 w 11991973"/>
              <a:gd name="connsiteY723" fmla="*/ 2611657 h 3476625"/>
              <a:gd name="connsiteX724" fmla="*/ 9885337 w 11991973"/>
              <a:gd name="connsiteY724" fmla="*/ 2601022 h 3476625"/>
              <a:gd name="connsiteX725" fmla="*/ 1788416 w 11991973"/>
              <a:gd name="connsiteY725" fmla="*/ 1878999 h 3476625"/>
              <a:gd name="connsiteX726" fmla="*/ 1776571 w 11991973"/>
              <a:gd name="connsiteY726" fmla="*/ 1887327 h 3476625"/>
              <a:gd name="connsiteX727" fmla="*/ 1776808 w 11991973"/>
              <a:gd name="connsiteY727" fmla="*/ 1882503 h 3476625"/>
              <a:gd name="connsiteX728" fmla="*/ 9944224 w 11991973"/>
              <a:gd name="connsiteY728" fmla="*/ 2594205 h 3476625"/>
              <a:gd name="connsiteX729" fmla="*/ 9953392 w 11991973"/>
              <a:gd name="connsiteY729" fmla="*/ 2611657 h 3476625"/>
              <a:gd name="connsiteX730" fmla="*/ 9944224 w 11991973"/>
              <a:gd name="connsiteY730" fmla="*/ 2594205 h 3476625"/>
              <a:gd name="connsiteX731" fmla="*/ 9913428 w 11991973"/>
              <a:gd name="connsiteY731" fmla="*/ 2589477 h 3476625"/>
              <a:gd name="connsiteX732" fmla="*/ 9917660 w 11991973"/>
              <a:gd name="connsiteY732" fmla="*/ 2614567 h 3476625"/>
              <a:gd name="connsiteX733" fmla="*/ 9913428 w 11991973"/>
              <a:gd name="connsiteY733" fmla="*/ 2589477 h 3476625"/>
              <a:gd name="connsiteX734" fmla="*/ 966034 w 11991973"/>
              <a:gd name="connsiteY734" fmla="*/ 1779696 h 3476625"/>
              <a:gd name="connsiteX735" fmla="*/ 945348 w 11991973"/>
              <a:gd name="connsiteY735" fmla="*/ 1791331 h 3476625"/>
              <a:gd name="connsiteX736" fmla="*/ 966034 w 11991973"/>
              <a:gd name="connsiteY736" fmla="*/ 1779696 h 3476625"/>
              <a:gd name="connsiteX737" fmla="*/ 1979675 w 11991973"/>
              <a:gd name="connsiteY737" fmla="*/ 1855692 h 3476625"/>
              <a:gd name="connsiteX738" fmla="*/ 1975915 w 11991973"/>
              <a:gd name="connsiteY738" fmla="*/ 1864055 h 3476625"/>
              <a:gd name="connsiteX739" fmla="*/ 1989077 w 11991973"/>
              <a:gd name="connsiteY739" fmla="*/ 1858237 h 3476625"/>
              <a:gd name="connsiteX740" fmla="*/ 1979675 w 11991973"/>
              <a:gd name="connsiteY740" fmla="*/ 1855692 h 3476625"/>
              <a:gd name="connsiteX741" fmla="*/ 1805230 w 11991973"/>
              <a:gd name="connsiteY741" fmla="*/ 1827656 h 3476625"/>
              <a:gd name="connsiteX742" fmla="*/ 1812735 w 11991973"/>
              <a:gd name="connsiteY742" fmla="*/ 1833540 h 3476625"/>
              <a:gd name="connsiteX743" fmla="*/ 1819772 w 11991973"/>
              <a:gd name="connsiteY743" fmla="*/ 1841392 h 3476625"/>
              <a:gd name="connsiteX744" fmla="*/ 1797257 w 11991973"/>
              <a:gd name="connsiteY744" fmla="*/ 1858237 h 3476625"/>
              <a:gd name="connsiteX745" fmla="*/ 1793084 w 11991973"/>
              <a:gd name="connsiteY745" fmla="*/ 1849647 h 3476625"/>
              <a:gd name="connsiteX746" fmla="*/ 1790373 w 11991973"/>
              <a:gd name="connsiteY746" fmla="*/ 1834839 h 3476625"/>
              <a:gd name="connsiteX747" fmla="*/ 1804018 w 11991973"/>
              <a:gd name="connsiteY747" fmla="*/ 1826704 h 3476625"/>
              <a:gd name="connsiteX748" fmla="*/ 1804031 w 11991973"/>
              <a:gd name="connsiteY748" fmla="*/ 1826716 h 3476625"/>
              <a:gd name="connsiteX749" fmla="*/ 1802887 w 11991973"/>
              <a:gd name="connsiteY749" fmla="*/ 1827097 h 3476625"/>
              <a:gd name="connsiteX750" fmla="*/ 1803869 w 11991973"/>
              <a:gd name="connsiteY750" fmla="*/ 1826740 h 3476625"/>
              <a:gd name="connsiteX751" fmla="*/ 1790995 w 11991973"/>
              <a:gd name="connsiteY751" fmla="*/ 1823819 h 3476625"/>
              <a:gd name="connsiteX752" fmla="*/ 1789263 w 11991973"/>
              <a:gd name="connsiteY752" fmla="*/ 1828784 h 3476625"/>
              <a:gd name="connsiteX753" fmla="*/ 1790373 w 11991973"/>
              <a:gd name="connsiteY753" fmla="*/ 1834839 h 3476625"/>
              <a:gd name="connsiteX754" fmla="*/ 1784094 w 11991973"/>
              <a:gd name="connsiteY754" fmla="*/ 1837875 h 3476625"/>
              <a:gd name="connsiteX755" fmla="*/ 1754002 w 11991973"/>
              <a:gd name="connsiteY755" fmla="*/ 1834966 h 3476625"/>
              <a:gd name="connsiteX756" fmla="*/ 1766520 w 11991973"/>
              <a:gd name="connsiteY756" fmla="*/ 1827739 h 3476625"/>
              <a:gd name="connsiteX757" fmla="*/ 1810116 w 11991973"/>
              <a:gd name="connsiteY757" fmla="*/ 1825296 h 3476625"/>
              <a:gd name="connsiteX758" fmla="*/ 1805230 w 11991973"/>
              <a:gd name="connsiteY758" fmla="*/ 1827656 h 3476625"/>
              <a:gd name="connsiteX759" fmla="*/ 1804031 w 11991973"/>
              <a:gd name="connsiteY759" fmla="*/ 1826716 h 3476625"/>
              <a:gd name="connsiteX760" fmla="*/ 1804171 w 11991973"/>
              <a:gd name="connsiteY760" fmla="*/ 1826669 h 3476625"/>
              <a:gd name="connsiteX761" fmla="*/ 1798844 w 11991973"/>
              <a:gd name="connsiteY761" fmla="*/ 1822649 h 3476625"/>
              <a:gd name="connsiteX762" fmla="*/ 1798916 w 11991973"/>
              <a:gd name="connsiteY762" fmla="*/ 1822705 h 3476625"/>
              <a:gd name="connsiteX763" fmla="*/ 1796315 w 11991973"/>
              <a:gd name="connsiteY763" fmla="*/ 1822967 h 3476625"/>
              <a:gd name="connsiteX764" fmla="*/ 1790995 w 11991973"/>
              <a:gd name="connsiteY764" fmla="*/ 1823819 h 3476625"/>
              <a:gd name="connsiteX765" fmla="*/ 1791563 w 11991973"/>
              <a:gd name="connsiteY765" fmla="*/ 1822189 h 3476625"/>
              <a:gd name="connsiteX766" fmla="*/ 1798844 w 11991973"/>
              <a:gd name="connsiteY766" fmla="*/ 1822649 h 3476625"/>
              <a:gd name="connsiteX767" fmla="*/ 1108959 w 11991973"/>
              <a:gd name="connsiteY767" fmla="*/ 1753515 h 3476625"/>
              <a:gd name="connsiteX768" fmla="*/ 1098616 w 11991973"/>
              <a:gd name="connsiteY768" fmla="*/ 1752787 h 3476625"/>
              <a:gd name="connsiteX769" fmla="*/ 1088272 w 11991973"/>
              <a:gd name="connsiteY769" fmla="*/ 1756424 h 3476625"/>
              <a:gd name="connsiteX770" fmla="*/ 1108959 w 11991973"/>
              <a:gd name="connsiteY770" fmla="*/ 1753515 h 3476625"/>
              <a:gd name="connsiteX771" fmla="*/ 654090 w 11991973"/>
              <a:gd name="connsiteY771" fmla="*/ 1693518 h 3476625"/>
              <a:gd name="connsiteX772" fmla="*/ 661245 w 11991973"/>
              <a:gd name="connsiteY772" fmla="*/ 1697205 h 3476625"/>
              <a:gd name="connsiteX773" fmla="*/ 651645 w 11991973"/>
              <a:gd name="connsiteY773" fmla="*/ 1702297 h 3476625"/>
              <a:gd name="connsiteX774" fmla="*/ 640691 w 11991973"/>
              <a:gd name="connsiteY774" fmla="*/ 1704063 h 3476625"/>
              <a:gd name="connsiteX775" fmla="*/ 654090 w 11991973"/>
              <a:gd name="connsiteY775" fmla="*/ 1693518 h 3476625"/>
              <a:gd name="connsiteX776" fmla="*/ 1201109 w 11991973"/>
              <a:gd name="connsiteY776" fmla="*/ 1735697 h 3476625"/>
              <a:gd name="connsiteX777" fmla="*/ 1186063 w 11991973"/>
              <a:gd name="connsiteY777" fmla="*/ 1747696 h 3476625"/>
              <a:gd name="connsiteX778" fmla="*/ 1221795 w 11991973"/>
              <a:gd name="connsiteY778" fmla="*/ 1738970 h 3476625"/>
              <a:gd name="connsiteX779" fmla="*/ 1201109 w 11991973"/>
              <a:gd name="connsiteY779" fmla="*/ 1735697 h 3476625"/>
              <a:gd name="connsiteX780" fmla="*/ 2303137 w 11991973"/>
              <a:gd name="connsiteY780" fmla="*/ 1829147 h 3476625"/>
              <a:gd name="connsiteX781" fmla="*/ 2282450 w 11991973"/>
              <a:gd name="connsiteY781" fmla="*/ 1846602 h 3476625"/>
              <a:gd name="connsiteX782" fmla="*/ 2303137 w 11991973"/>
              <a:gd name="connsiteY782" fmla="*/ 1829147 h 3476625"/>
              <a:gd name="connsiteX783" fmla="*/ 2253844 w 11991973"/>
              <a:gd name="connsiteY783" fmla="*/ 1817626 h 3476625"/>
              <a:gd name="connsiteX784" fmla="*/ 1934658 w 11991973"/>
              <a:gd name="connsiteY784" fmla="*/ 1958415 h 3476625"/>
              <a:gd name="connsiteX785" fmla="*/ 1910045 w 11991973"/>
              <a:gd name="connsiteY785" fmla="*/ 1968658 h 3476625"/>
              <a:gd name="connsiteX786" fmla="*/ 1896362 w 11991973"/>
              <a:gd name="connsiteY786" fmla="*/ 1967772 h 3476625"/>
              <a:gd name="connsiteX787" fmla="*/ 1886534 w 11991973"/>
              <a:gd name="connsiteY787" fmla="*/ 1950336 h 3476625"/>
              <a:gd name="connsiteX788" fmla="*/ 1708868 w 11991973"/>
              <a:gd name="connsiteY788" fmla="*/ 1994958 h 3476625"/>
              <a:gd name="connsiteX789" fmla="*/ 1614838 w 11991973"/>
              <a:gd name="connsiteY789" fmla="*/ 2035683 h 3476625"/>
              <a:gd name="connsiteX790" fmla="*/ 1831107 w 11991973"/>
              <a:gd name="connsiteY790" fmla="*/ 2015321 h 3476625"/>
              <a:gd name="connsiteX791" fmla="*/ 1864840 w 11991973"/>
              <a:gd name="connsiteY791" fmla="*/ 1979914 h 3476625"/>
              <a:gd name="connsiteX792" fmla="*/ 1870762 w 11991973"/>
              <a:gd name="connsiteY792" fmla="*/ 1977518 h 3476625"/>
              <a:gd name="connsiteX793" fmla="*/ 1888627 w 11991973"/>
              <a:gd name="connsiteY793" fmla="*/ 1977573 h 3476625"/>
              <a:gd name="connsiteX794" fmla="*/ 1910045 w 11991973"/>
              <a:gd name="connsiteY794" fmla="*/ 1968658 h 3476625"/>
              <a:gd name="connsiteX795" fmla="*/ 1916791 w 11991973"/>
              <a:gd name="connsiteY795" fmla="*/ 1969096 h 3476625"/>
              <a:gd name="connsiteX796" fmla="*/ 1921556 w 11991973"/>
              <a:gd name="connsiteY796" fmla="*/ 1972236 h 3476625"/>
              <a:gd name="connsiteX797" fmla="*/ 1917380 w 11991973"/>
              <a:gd name="connsiteY797" fmla="*/ 1974232 h 3476625"/>
              <a:gd name="connsiteX798" fmla="*/ 1925137 w 11991973"/>
              <a:gd name="connsiteY798" fmla="*/ 1986231 h 3476625"/>
              <a:gd name="connsiteX799" fmla="*/ 1922407 w 11991973"/>
              <a:gd name="connsiteY799" fmla="*/ 1972796 h 3476625"/>
              <a:gd name="connsiteX800" fmla="*/ 1925136 w 11991973"/>
              <a:gd name="connsiteY800" fmla="*/ 1974596 h 3476625"/>
              <a:gd name="connsiteX801" fmla="*/ 1953347 w 11991973"/>
              <a:gd name="connsiteY801" fmla="*/ 1965869 h 3476625"/>
              <a:gd name="connsiteX802" fmla="*/ 2163974 w 11991973"/>
              <a:gd name="connsiteY802" fmla="*/ 1904780 h 3476625"/>
              <a:gd name="connsiteX803" fmla="*/ 2280571 w 11991973"/>
              <a:gd name="connsiteY803" fmla="*/ 1849511 h 3476625"/>
              <a:gd name="connsiteX804" fmla="*/ 2280570 w 11991973"/>
              <a:gd name="connsiteY804" fmla="*/ 1829148 h 3476625"/>
              <a:gd name="connsiteX805" fmla="*/ 2253844 w 11991973"/>
              <a:gd name="connsiteY805" fmla="*/ 1817626 h 3476625"/>
              <a:gd name="connsiteX806" fmla="*/ 2199704 w 11991973"/>
              <a:gd name="connsiteY806" fmla="*/ 1802967 h 3476625"/>
              <a:gd name="connsiteX807" fmla="*/ 2199704 w 11991973"/>
              <a:gd name="connsiteY807" fmla="*/ 1802967 h 3476625"/>
              <a:gd name="connsiteX808" fmla="*/ 2319123 w 11991973"/>
              <a:gd name="connsiteY808" fmla="*/ 1808058 h 3476625"/>
              <a:gd name="connsiteX809" fmla="*/ 2314421 w 11991973"/>
              <a:gd name="connsiteY809" fmla="*/ 1811694 h 3476625"/>
              <a:gd name="connsiteX810" fmla="*/ 2323297 w 11991973"/>
              <a:gd name="connsiteY810" fmla="*/ 1809331 h 3476625"/>
              <a:gd name="connsiteX811" fmla="*/ 2319123 w 11991973"/>
              <a:gd name="connsiteY811" fmla="*/ 1808058 h 3476625"/>
              <a:gd name="connsiteX812" fmla="*/ 653725 w 11991973"/>
              <a:gd name="connsiteY812" fmla="*/ 1592109 h 3476625"/>
              <a:gd name="connsiteX813" fmla="*/ 654674 w 11991973"/>
              <a:gd name="connsiteY813" fmla="*/ 1593378 h 3476625"/>
              <a:gd name="connsiteX814" fmla="*/ 651975 w 11991973"/>
              <a:gd name="connsiteY814" fmla="*/ 1593522 h 3476625"/>
              <a:gd name="connsiteX815" fmla="*/ 634020 w 11991973"/>
              <a:gd name="connsiteY815" fmla="*/ 1586432 h 3476625"/>
              <a:gd name="connsiteX816" fmla="*/ 634876 w 11991973"/>
              <a:gd name="connsiteY816" fmla="*/ 1586651 h 3476625"/>
              <a:gd name="connsiteX817" fmla="*/ 633682 w 11991973"/>
              <a:gd name="connsiteY817" fmla="*/ 1587214 h 3476625"/>
              <a:gd name="connsiteX818" fmla="*/ 565468 w 11991973"/>
              <a:gd name="connsiteY818" fmla="*/ 1561524 h 3476625"/>
              <a:gd name="connsiteX819" fmla="*/ 553091 w 11991973"/>
              <a:gd name="connsiteY819" fmla="*/ 1578340 h 3476625"/>
              <a:gd name="connsiteX820" fmla="*/ 553479 w 11991973"/>
              <a:gd name="connsiteY820" fmla="*/ 1576796 h 3476625"/>
              <a:gd name="connsiteX821" fmla="*/ 565468 w 11991973"/>
              <a:gd name="connsiteY821" fmla="*/ 1561524 h 3476625"/>
              <a:gd name="connsiteX822" fmla="*/ 614364 w 11991973"/>
              <a:gd name="connsiteY822" fmla="*/ 1555705 h 3476625"/>
              <a:gd name="connsiteX823" fmla="*/ 601199 w 11991973"/>
              <a:gd name="connsiteY823" fmla="*/ 1567341 h 3476625"/>
              <a:gd name="connsiteX824" fmla="*/ 614364 w 11991973"/>
              <a:gd name="connsiteY824" fmla="*/ 1555705 h 3476625"/>
              <a:gd name="connsiteX825" fmla="*/ 636931 w 11991973"/>
              <a:gd name="connsiteY825" fmla="*/ 1552796 h 3476625"/>
              <a:gd name="connsiteX826" fmla="*/ 636931 w 11991973"/>
              <a:gd name="connsiteY826" fmla="*/ 1552796 h 3476625"/>
              <a:gd name="connsiteX827" fmla="*/ 272020 w 11991973"/>
              <a:gd name="connsiteY827" fmla="*/ 1486039 h 3476625"/>
              <a:gd name="connsiteX828" fmla="*/ 270579 w 11991973"/>
              <a:gd name="connsiteY828" fmla="*/ 1488903 h 3476625"/>
              <a:gd name="connsiteX829" fmla="*/ 264572 w 11991973"/>
              <a:gd name="connsiteY829" fmla="*/ 1488799 h 3476625"/>
              <a:gd name="connsiteX830" fmla="*/ 836273 w 11991973"/>
              <a:gd name="connsiteY830" fmla="*/ 1535343 h 3476625"/>
              <a:gd name="connsiteX831" fmla="*/ 755407 w 11991973"/>
              <a:gd name="connsiteY831" fmla="*/ 1576069 h 3476625"/>
              <a:gd name="connsiteX832" fmla="*/ 751647 w 11991973"/>
              <a:gd name="connsiteY832" fmla="*/ 1587704 h 3476625"/>
              <a:gd name="connsiteX833" fmla="*/ 834393 w 11991973"/>
              <a:gd name="connsiteY833" fmla="*/ 1570250 h 3476625"/>
              <a:gd name="connsiteX834" fmla="*/ 796781 w 11991973"/>
              <a:gd name="connsiteY834" fmla="*/ 1564432 h 3476625"/>
              <a:gd name="connsiteX835" fmla="*/ 836273 w 11991973"/>
              <a:gd name="connsiteY835" fmla="*/ 1535343 h 3476625"/>
              <a:gd name="connsiteX836" fmla="*/ 840739 w 11991973"/>
              <a:gd name="connsiteY836" fmla="*/ 1500936 h 3476625"/>
              <a:gd name="connsiteX837" fmla="*/ 833453 w 11991973"/>
              <a:gd name="connsiteY837" fmla="*/ 1500800 h 3476625"/>
              <a:gd name="connsiteX838" fmla="*/ 817467 w 11991973"/>
              <a:gd name="connsiteY838" fmla="*/ 1506253 h 3476625"/>
              <a:gd name="connsiteX839" fmla="*/ 843795 w 11991973"/>
              <a:gd name="connsiteY839" fmla="*/ 1506253 h 3476625"/>
              <a:gd name="connsiteX840" fmla="*/ 840739 w 11991973"/>
              <a:gd name="connsiteY840" fmla="*/ 1500936 h 3476625"/>
              <a:gd name="connsiteX841" fmla="*/ 310882 w 11991973"/>
              <a:gd name="connsiteY841" fmla="*/ 1446256 h 3476625"/>
              <a:gd name="connsiteX842" fmla="*/ 300304 w 11991973"/>
              <a:gd name="connsiteY842" fmla="*/ 1456801 h 3476625"/>
              <a:gd name="connsiteX843" fmla="*/ 322872 w 11991973"/>
              <a:gd name="connsiteY843" fmla="*/ 1450983 h 3476625"/>
              <a:gd name="connsiteX844" fmla="*/ 310882 w 11991973"/>
              <a:gd name="connsiteY844" fmla="*/ 1446256 h 3476625"/>
              <a:gd name="connsiteX845" fmla="*/ 257520 w 11991973"/>
              <a:gd name="connsiteY845" fmla="*/ 1437894 h 3476625"/>
              <a:gd name="connsiteX846" fmla="*/ 245767 w 11991973"/>
              <a:gd name="connsiteY846" fmla="*/ 1439347 h 3476625"/>
              <a:gd name="connsiteX847" fmla="*/ 260812 w 11991973"/>
              <a:gd name="connsiteY847" fmla="*/ 1445165 h 3476625"/>
              <a:gd name="connsiteX848" fmla="*/ 257520 w 11991973"/>
              <a:gd name="connsiteY848" fmla="*/ 1437894 h 3476625"/>
              <a:gd name="connsiteX849" fmla="*/ 275856 w 11991973"/>
              <a:gd name="connsiteY849" fmla="*/ 1433530 h 3476625"/>
              <a:gd name="connsiteX850" fmla="*/ 275856 w 11991973"/>
              <a:gd name="connsiteY850" fmla="*/ 1433530 h 3476625"/>
              <a:gd name="connsiteX851" fmla="*/ 11000882 w 11991973"/>
              <a:gd name="connsiteY851" fmla="*/ 2367305 h 3476625"/>
              <a:gd name="connsiteX852" fmla="*/ 11000882 w 11991973"/>
              <a:gd name="connsiteY852" fmla="*/ 2367305 h 3476625"/>
              <a:gd name="connsiteX853" fmla="*/ 385636 w 11991973"/>
              <a:gd name="connsiteY853" fmla="*/ 1420440 h 3476625"/>
              <a:gd name="connsiteX854" fmla="*/ 384930 w 11991973"/>
              <a:gd name="connsiteY854" fmla="*/ 1433530 h 3476625"/>
              <a:gd name="connsiteX855" fmla="*/ 385636 w 11991973"/>
              <a:gd name="connsiteY855" fmla="*/ 1420440 h 3476625"/>
              <a:gd name="connsiteX856" fmla="*/ 342780 w 11991973"/>
              <a:gd name="connsiteY856" fmla="*/ 1401397 h 3476625"/>
              <a:gd name="connsiteX857" fmla="*/ 342394 w 11991973"/>
              <a:gd name="connsiteY857" fmla="*/ 1401798 h 3476625"/>
              <a:gd name="connsiteX858" fmla="*/ 342383 w 11991973"/>
              <a:gd name="connsiteY858" fmla="*/ 1401531 h 3476625"/>
              <a:gd name="connsiteX859" fmla="*/ 345438 w 11991973"/>
              <a:gd name="connsiteY859" fmla="*/ 1398622 h 3476625"/>
              <a:gd name="connsiteX860" fmla="*/ 346921 w 11991973"/>
              <a:gd name="connsiteY860" fmla="*/ 1399985 h 3476625"/>
              <a:gd name="connsiteX861" fmla="*/ 342780 w 11991973"/>
              <a:gd name="connsiteY861" fmla="*/ 1401397 h 3476625"/>
              <a:gd name="connsiteX862" fmla="*/ 10778973 w 11991973"/>
              <a:gd name="connsiteY862" fmla="*/ 2326580 h 3476625"/>
              <a:gd name="connsiteX863" fmla="*/ 10778973 w 11991973"/>
              <a:gd name="connsiteY863" fmla="*/ 2326580 h 3476625"/>
              <a:gd name="connsiteX864" fmla="*/ 466090 w 11991973"/>
              <a:gd name="connsiteY864" fmla="*/ 1406758 h 3476625"/>
              <a:gd name="connsiteX865" fmla="*/ 450752 w 11991973"/>
              <a:gd name="connsiteY865" fmla="*/ 1421893 h 3476625"/>
              <a:gd name="connsiteX866" fmla="*/ 471437 w 11991973"/>
              <a:gd name="connsiteY866" fmla="*/ 1407349 h 3476625"/>
              <a:gd name="connsiteX867" fmla="*/ 466090 w 11991973"/>
              <a:gd name="connsiteY867" fmla="*/ 1406758 h 3476625"/>
              <a:gd name="connsiteX868" fmla="*/ 368004 w 11991973"/>
              <a:gd name="connsiteY868" fmla="*/ 1392804 h 3476625"/>
              <a:gd name="connsiteX869" fmla="*/ 355312 w 11991973"/>
              <a:gd name="connsiteY869" fmla="*/ 1407711 h 3476625"/>
              <a:gd name="connsiteX870" fmla="*/ 346921 w 11991973"/>
              <a:gd name="connsiteY870" fmla="*/ 1399985 h 3476625"/>
              <a:gd name="connsiteX871" fmla="*/ 10830216 w 11991973"/>
              <a:gd name="connsiteY871" fmla="*/ 2314439 h 3476625"/>
              <a:gd name="connsiteX872" fmla="*/ 10817026 w 11991973"/>
              <a:gd name="connsiteY872" fmla="*/ 2313808 h 3476625"/>
              <a:gd name="connsiteX873" fmla="*/ 10844793 w 11991973"/>
              <a:gd name="connsiteY873" fmla="*/ 2320763 h 3476625"/>
              <a:gd name="connsiteX874" fmla="*/ 10830216 w 11991973"/>
              <a:gd name="connsiteY874" fmla="*/ 2314439 h 3476625"/>
              <a:gd name="connsiteX875" fmla="*/ 10705159 w 11991973"/>
              <a:gd name="connsiteY875" fmla="*/ 2301126 h 3476625"/>
              <a:gd name="connsiteX876" fmla="*/ 10669898 w 11991973"/>
              <a:gd name="connsiteY876" fmla="*/ 2329489 h 3476625"/>
              <a:gd name="connsiteX877" fmla="*/ 10705159 w 11991973"/>
              <a:gd name="connsiteY877" fmla="*/ 2301126 h 3476625"/>
              <a:gd name="connsiteX878" fmla="*/ 492594 w 11991973"/>
              <a:gd name="connsiteY878" fmla="*/ 1385895 h 3476625"/>
              <a:gd name="connsiteX879" fmla="*/ 488362 w 11991973"/>
              <a:gd name="connsiteY879" fmla="*/ 1413167 h 3476625"/>
              <a:gd name="connsiteX880" fmla="*/ 492594 w 11991973"/>
              <a:gd name="connsiteY880" fmla="*/ 1385895 h 3476625"/>
              <a:gd name="connsiteX881" fmla="*/ 330506 w 11991973"/>
              <a:gd name="connsiteY881" fmla="*/ 1366753 h 3476625"/>
              <a:gd name="connsiteX882" fmla="*/ 352417 w 11991973"/>
              <a:gd name="connsiteY882" fmla="*/ 1369772 h 3476625"/>
              <a:gd name="connsiteX883" fmla="*/ 366124 w 11991973"/>
              <a:gd name="connsiteY883" fmla="*/ 1378259 h 3476625"/>
              <a:gd name="connsiteX884" fmla="*/ 285258 w 11991973"/>
              <a:gd name="connsiteY884" fmla="*/ 1410257 h 3476625"/>
              <a:gd name="connsiteX885" fmla="*/ 313281 w 11991973"/>
              <a:gd name="connsiteY885" fmla="*/ 1378521 h 3476625"/>
              <a:gd name="connsiteX886" fmla="*/ 10942584 w 11991973"/>
              <a:gd name="connsiteY886" fmla="*/ 2309125 h 3476625"/>
              <a:gd name="connsiteX887" fmla="*/ 10919200 w 11991973"/>
              <a:gd name="connsiteY887" fmla="*/ 2320429 h 3476625"/>
              <a:gd name="connsiteX888" fmla="*/ 10918607 w 11991973"/>
              <a:gd name="connsiteY888" fmla="*/ 2313853 h 3476625"/>
              <a:gd name="connsiteX889" fmla="*/ 10942584 w 11991973"/>
              <a:gd name="connsiteY889" fmla="*/ 2309125 h 3476625"/>
              <a:gd name="connsiteX890" fmla="*/ 1132554 w 11991973"/>
              <a:gd name="connsiteY890" fmla="*/ 1416666 h 3476625"/>
              <a:gd name="connsiteX891" fmla="*/ 1126120 w 11991973"/>
              <a:gd name="connsiteY891" fmla="*/ 1417166 h 3476625"/>
              <a:gd name="connsiteX892" fmla="*/ 1112720 w 11991973"/>
              <a:gd name="connsiteY892" fmla="*/ 1427711 h 3476625"/>
              <a:gd name="connsiteX893" fmla="*/ 1135288 w 11991973"/>
              <a:gd name="connsiteY893" fmla="*/ 1421893 h 3476625"/>
              <a:gd name="connsiteX894" fmla="*/ 1132554 w 11991973"/>
              <a:gd name="connsiteY894" fmla="*/ 1416666 h 3476625"/>
              <a:gd name="connsiteX895" fmla="*/ 187850 w 11991973"/>
              <a:gd name="connsiteY895" fmla="*/ 1325717 h 3476625"/>
              <a:gd name="connsiteX896" fmla="*/ 191464 w 11991973"/>
              <a:gd name="connsiteY896" fmla="*/ 1331715 h 3476625"/>
              <a:gd name="connsiteX897" fmla="*/ 188768 w 11991973"/>
              <a:gd name="connsiteY897" fmla="*/ 1340770 h 3476625"/>
              <a:gd name="connsiteX898" fmla="*/ 184703 w 11991973"/>
              <a:gd name="connsiteY898" fmla="*/ 1341496 h 3476625"/>
              <a:gd name="connsiteX899" fmla="*/ 178065 w 11991973"/>
              <a:gd name="connsiteY899" fmla="*/ 1340443 h 3476625"/>
              <a:gd name="connsiteX900" fmla="*/ 187850 w 11991973"/>
              <a:gd name="connsiteY900" fmla="*/ 1325717 h 3476625"/>
              <a:gd name="connsiteX901" fmla="*/ 532737 w 11991973"/>
              <a:gd name="connsiteY901" fmla="*/ 1348994 h 3476625"/>
              <a:gd name="connsiteX902" fmla="*/ 533497 w 11991973"/>
              <a:gd name="connsiteY902" fmla="*/ 1349170 h 3476625"/>
              <a:gd name="connsiteX903" fmla="*/ 522508 w 11991973"/>
              <a:gd name="connsiteY903" fmla="*/ 1355860 h 3476625"/>
              <a:gd name="connsiteX904" fmla="*/ 528090 w 11991973"/>
              <a:gd name="connsiteY904" fmla="*/ 1349897 h 3476625"/>
              <a:gd name="connsiteX905" fmla="*/ 232368 w 11991973"/>
              <a:gd name="connsiteY905" fmla="*/ 1314990 h 3476625"/>
              <a:gd name="connsiteX906" fmla="*/ 238245 w 11991973"/>
              <a:gd name="connsiteY906" fmla="*/ 1325898 h 3476625"/>
              <a:gd name="connsiteX907" fmla="*/ 219439 w 11991973"/>
              <a:gd name="connsiteY907" fmla="*/ 1325898 h 3476625"/>
              <a:gd name="connsiteX908" fmla="*/ 232368 w 11991973"/>
              <a:gd name="connsiteY908" fmla="*/ 1314990 h 3476625"/>
              <a:gd name="connsiteX909" fmla="*/ 305329 w 11991973"/>
              <a:gd name="connsiteY909" fmla="*/ 1311218 h 3476625"/>
              <a:gd name="connsiteX910" fmla="*/ 301175 w 11991973"/>
              <a:gd name="connsiteY910" fmla="*/ 1325759 h 3476625"/>
              <a:gd name="connsiteX911" fmla="*/ 299536 w 11991973"/>
              <a:gd name="connsiteY911" fmla="*/ 1325928 h 3476625"/>
              <a:gd name="connsiteX912" fmla="*/ 298453 w 11991973"/>
              <a:gd name="connsiteY912" fmla="*/ 1321853 h 3476625"/>
              <a:gd name="connsiteX913" fmla="*/ 305329 w 11991973"/>
              <a:gd name="connsiteY913" fmla="*/ 1311218 h 3476625"/>
              <a:gd name="connsiteX914" fmla="*/ 446050 w 11991973"/>
              <a:gd name="connsiteY914" fmla="*/ 1320443 h 3476625"/>
              <a:gd name="connsiteX915" fmla="*/ 443230 w 11991973"/>
              <a:gd name="connsiteY915" fmla="*/ 1334625 h 3476625"/>
              <a:gd name="connsiteX916" fmla="*/ 446050 w 11991973"/>
              <a:gd name="connsiteY916" fmla="*/ 1320443 h 3476625"/>
              <a:gd name="connsiteX917" fmla="*/ 1287615 w 11991973"/>
              <a:gd name="connsiteY917" fmla="*/ 1389895 h 3476625"/>
              <a:gd name="connsiteX918" fmla="*/ 1262464 w 11991973"/>
              <a:gd name="connsiteY918" fmla="*/ 1387713 h 3476625"/>
              <a:gd name="connsiteX919" fmla="*/ 1238719 w 11991973"/>
              <a:gd name="connsiteY919" fmla="*/ 1398621 h 3476625"/>
              <a:gd name="connsiteX920" fmla="*/ 1287615 w 11991973"/>
              <a:gd name="connsiteY920" fmla="*/ 1389895 h 3476625"/>
              <a:gd name="connsiteX921" fmla="*/ 452867 w 11991973"/>
              <a:gd name="connsiteY921" fmla="*/ 1299490 h 3476625"/>
              <a:gd name="connsiteX922" fmla="*/ 484601 w 11991973"/>
              <a:gd name="connsiteY922" fmla="*/ 1311353 h 3476625"/>
              <a:gd name="connsiteX923" fmla="*/ 452867 w 11991973"/>
              <a:gd name="connsiteY923" fmla="*/ 1299490 h 3476625"/>
              <a:gd name="connsiteX924" fmla="*/ 535377 w 11991973"/>
              <a:gd name="connsiteY924" fmla="*/ 1297899 h 3476625"/>
              <a:gd name="connsiteX925" fmla="*/ 522214 w 11991973"/>
              <a:gd name="connsiteY925" fmla="*/ 1305535 h 3476625"/>
              <a:gd name="connsiteX926" fmla="*/ 532557 w 11991973"/>
              <a:gd name="connsiteY926" fmla="*/ 1305535 h 3476625"/>
              <a:gd name="connsiteX927" fmla="*/ 538858 w 11991973"/>
              <a:gd name="connsiteY927" fmla="*/ 1305535 h 3476625"/>
              <a:gd name="connsiteX928" fmla="*/ 537693 w 11991973"/>
              <a:gd name="connsiteY928" fmla="*/ 1300250 h 3476625"/>
              <a:gd name="connsiteX929" fmla="*/ 1641343 w 11991973"/>
              <a:gd name="connsiteY929" fmla="*/ 1387850 h 3476625"/>
              <a:gd name="connsiteX930" fmla="*/ 1635527 w 11991973"/>
              <a:gd name="connsiteY930" fmla="*/ 1389895 h 3476625"/>
              <a:gd name="connsiteX931" fmla="*/ 1641343 w 11991973"/>
              <a:gd name="connsiteY931" fmla="*/ 1387850 h 3476625"/>
              <a:gd name="connsiteX932" fmla="*/ 1393722 w 11991973"/>
              <a:gd name="connsiteY932" fmla="*/ 1365533 h 3476625"/>
              <a:gd name="connsiteX933" fmla="*/ 1392928 w 11991973"/>
              <a:gd name="connsiteY933" fmla="*/ 1375350 h 3476625"/>
              <a:gd name="connsiteX934" fmla="*/ 1393722 w 11991973"/>
              <a:gd name="connsiteY934" fmla="*/ 1365533 h 3476625"/>
              <a:gd name="connsiteX935" fmla="*/ 517218 w 11991973"/>
              <a:gd name="connsiteY935" fmla="*/ 1286263 h 3476625"/>
              <a:gd name="connsiteX936" fmla="*/ 490244 w 11991973"/>
              <a:gd name="connsiteY936" fmla="*/ 1302627 h 3476625"/>
              <a:gd name="connsiteX937" fmla="*/ 517218 w 11991973"/>
              <a:gd name="connsiteY937" fmla="*/ 1286263 h 3476625"/>
              <a:gd name="connsiteX938" fmla="*/ 368631 w 11991973"/>
              <a:gd name="connsiteY938" fmla="*/ 1272163 h 3476625"/>
              <a:gd name="connsiteX939" fmla="*/ 368005 w 11991973"/>
              <a:gd name="connsiteY939" fmla="*/ 1273537 h 3476625"/>
              <a:gd name="connsiteX940" fmla="*/ 365626 w 11991973"/>
              <a:gd name="connsiteY940" fmla="*/ 1272309 h 3476625"/>
              <a:gd name="connsiteX941" fmla="*/ 529972 w 11991973"/>
              <a:gd name="connsiteY941" fmla="*/ 1273901 h 3476625"/>
              <a:gd name="connsiteX942" fmla="*/ 522213 w 11991973"/>
              <a:gd name="connsiteY942" fmla="*/ 1273537 h 3476625"/>
              <a:gd name="connsiteX943" fmla="*/ 526445 w 11991973"/>
              <a:gd name="connsiteY943" fmla="*/ 1283718 h 3476625"/>
              <a:gd name="connsiteX944" fmla="*/ 533195 w 11991973"/>
              <a:gd name="connsiteY944" fmla="*/ 1279851 h 3476625"/>
              <a:gd name="connsiteX945" fmla="*/ 532008 w 11991973"/>
              <a:gd name="connsiteY945" fmla="*/ 1274467 h 3476625"/>
              <a:gd name="connsiteX946" fmla="*/ 10967033 w 11991973"/>
              <a:gd name="connsiteY946" fmla="*/ 2176042 h 3476625"/>
              <a:gd name="connsiteX947" fmla="*/ 10959510 w 11991973"/>
              <a:gd name="connsiteY947" fmla="*/ 2184041 h 3476625"/>
              <a:gd name="connsiteX948" fmla="*/ 10974554 w 11991973"/>
              <a:gd name="connsiteY948" fmla="*/ 2181131 h 3476625"/>
              <a:gd name="connsiteX949" fmla="*/ 10967033 w 11991973"/>
              <a:gd name="connsiteY949" fmla="*/ 2176042 h 3476625"/>
              <a:gd name="connsiteX950" fmla="*/ 576750 w 11991973"/>
              <a:gd name="connsiteY950" fmla="*/ 1241538 h 3476625"/>
              <a:gd name="connsiteX951" fmla="*/ 467676 w 11991973"/>
              <a:gd name="connsiteY951" fmla="*/ 1261901 h 3476625"/>
              <a:gd name="connsiteX952" fmla="*/ 576750 w 11991973"/>
              <a:gd name="connsiteY952" fmla="*/ 1241538 h 3476625"/>
              <a:gd name="connsiteX953" fmla="*/ 592501 w 11991973"/>
              <a:gd name="connsiteY953" fmla="*/ 1238266 h 3476625"/>
              <a:gd name="connsiteX954" fmla="*/ 586770 w 11991973"/>
              <a:gd name="connsiteY954" fmla="*/ 1243856 h 3476625"/>
              <a:gd name="connsiteX955" fmla="*/ 589844 w 11991973"/>
              <a:gd name="connsiteY955" fmla="*/ 1253116 h 3476625"/>
              <a:gd name="connsiteX956" fmla="*/ 594420 w 11991973"/>
              <a:gd name="connsiteY956" fmla="*/ 1252107 h 3476625"/>
              <a:gd name="connsiteX957" fmla="*/ 597878 w 11991973"/>
              <a:gd name="connsiteY957" fmla="*/ 1243038 h 3476625"/>
              <a:gd name="connsiteX958" fmla="*/ 592501 w 11991973"/>
              <a:gd name="connsiteY958" fmla="*/ 1238266 h 3476625"/>
              <a:gd name="connsiteX959" fmla="*/ 10947579 w 11991973"/>
              <a:gd name="connsiteY959" fmla="*/ 2157496 h 3476625"/>
              <a:gd name="connsiteX960" fmla="*/ 10940704 w 11991973"/>
              <a:gd name="connsiteY960" fmla="*/ 2160769 h 3476625"/>
              <a:gd name="connsiteX961" fmla="*/ 10947579 w 11991973"/>
              <a:gd name="connsiteY961" fmla="*/ 2157496 h 3476625"/>
              <a:gd name="connsiteX962" fmla="*/ 687089 w 11991973"/>
              <a:gd name="connsiteY962" fmla="*/ 1203040 h 3476625"/>
              <a:gd name="connsiteX963" fmla="*/ 654560 w 11991973"/>
              <a:gd name="connsiteY963" fmla="*/ 1202630 h 3476625"/>
              <a:gd name="connsiteX964" fmla="*/ 631288 w 11991973"/>
              <a:gd name="connsiteY964" fmla="*/ 1212448 h 3476625"/>
              <a:gd name="connsiteX965" fmla="*/ 693347 w 11991973"/>
              <a:gd name="connsiteY965" fmla="*/ 1203721 h 3476625"/>
              <a:gd name="connsiteX966" fmla="*/ 687089 w 11991973"/>
              <a:gd name="connsiteY966" fmla="*/ 1203040 h 3476625"/>
              <a:gd name="connsiteX967" fmla="*/ 1618571 w 11991973"/>
              <a:gd name="connsiteY967" fmla="*/ 1276900 h 3476625"/>
              <a:gd name="connsiteX968" fmla="*/ 1633644 w 11991973"/>
              <a:gd name="connsiteY968" fmla="*/ 1279354 h 3476625"/>
              <a:gd name="connsiteX969" fmla="*/ 1618571 w 11991973"/>
              <a:gd name="connsiteY969" fmla="*/ 1276900 h 3476625"/>
              <a:gd name="connsiteX970" fmla="*/ 1802899 w 11991973"/>
              <a:gd name="connsiteY970" fmla="*/ 1285173 h 3476625"/>
              <a:gd name="connsiteX971" fmla="*/ 1802899 w 11991973"/>
              <a:gd name="connsiteY971" fmla="*/ 1285173 h 3476625"/>
              <a:gd name="connsiteX972" fmla="*/ 700870 w 11991973"/>
              <a:gd name="connsiteY972" fmla="*/ 1180450 h 3476625"/>
              <a:gd name="connsiteX973" fmla="*/ 708392 w 11991973"/>
              <a:gd name="connsiteY973" fmla="*/ 1194995 h 3476625"/>
              <a:gd name="connsiteX974" fmla="*/ 700870 w 11991973"/>
              <a:gd name="connsiteY974" fmla="*/ 1180450 h 3476625"/>
              <a:gd name="connsiteX975" fmla="*/ 1811509 w 11991973"/>
              <a:gd name="connsiteY975" fmla="*/ 1271992 h 3476625"/>
              <a:gd name="connsiteX976" fmla="*/ 1812301 w 11991973"/>
              <a:gd name="connsiteY976" fmla="*/ 1279354 h 3476625"/>
              <a:gd name="connsiteX977" fmla="*/ 1811509 w 11991973"/>
              <a:gd name="connsiteY977" fmla="*/ 1271992 h 3476625"/>
              <a:gd name="connsiteX978" fmla="*/ 11351848 w 11991973"/>
              <a:gd name="connsiteY978" fmla="*/ 2112045 h 3476625"/>
              <a:gd name="connsiteX979" fmla="*/ 11343151 w 11991973"/>
              <a:gd name="connsiteY979" fmla="*/ 2122953 h 3476625"/>
              <a:gd name="connsiteX980" fmla="*/ 11361957 w 11991973"/>
              <a:gd name="connsiteY980" fmla="*/ 2114226 h 3476625"/>
              <a:gd name="connsiteX981" fmla="*/ 11351848 w 11991973"/>
              <a:gd name="connsiteY981" fmla="*/ 2112045 h 3476625"/>
              <a:gd name="connsiteX982" fmla="*/ 623765 w 11991973"/>
              <a:gd name="connsiteY982" fmla="*/ 1154269 h 3476625"/>
              <a:gd name="connsiteX983" fmla="*/ 623917 w 11991973"/>
              <a:gd name="connsiteY983" fmla="*/ 1154934 h 3476625"/>
              <a:gd name="connsiteX984" fmla="*/ 620474 w 11991973"/>
              <a:gd name="connsiteY984" fmla="*/ 1160088 h 3476625"/>
              <a:gd name="connsiteX985" fmla="*/ 617117 w 11991973"/>
              <a:gd name="connsiteY985" fmla="*/ 1165391 h 3476625"/>
              <a:gd name="connsiteX986" fmla="*/ 616243 w 11991973"/>
              <a:gd name="connsiteY986" fmla="*/ 1163723 h 3476625"/>
              <a:gd name="connsiteX987" fmla="*/ 623765 w 11991973"/>
              <a:gd name="connsiteY987" fmla="*/ 1154269 h 3476625"/>
              <a:gd name="connsiteX988" fmla="*/ 1789647 w 11991973"/>
              <a:gd name="connsiteY988" fmla="*/ 1237629 h 3476625"/>
              <a:gd name="connsiteX989" fmla="*/ 1784091 w 11991973"/>
              <a:gd name="connsiteY989" fmla="*/ 1253174 h 3476625"/>
              <a:gd name="connsiteX990" fmla="*/ 1789647 w 11991973"/>
              <a:gd name="connsiteY990" fmla="*/ 1237629 h 3476625"/>
              <a:gd name="connsiteX991" fmla="*/ 1983082 w 11991973"/>
              <a:gd name="connsiteY991" fmla="*/ 1222948 h 3476625"/>
              <a:gd name="connsiteX992" fmla="*/ 1994720 w 11991973"/>
              <a:gd name="connsiteY992" fmla="*/ 1229902 h 3476625"/>
              <a:gd name="connsiteX993" fmla="*/ 1983082 w 11991973"/>
              <a:gd name="connsiteY993" fmla="*/ 1222948 h 3476625"/>
              <a:gd name="connsiteX994" fmla="*/ 614480 w 11991973"/>
              <a:gd name="connsiteY994" fmla="*/ 1063410 h 3476625"/>
              <a:gd name="connsiteX995" fmla="*/ 621885 w 11991973"/>
              <a:gd name="connsiteY995" fmla="*/ 1072818 h 3476625"/>
              <a:gd name="connsiteX996" fmla="*/ 597555 w 11991973"/>
              <a:gd name="connsiteY996" fmla="*/ 1070773 h 3476625"/>
              <a:gd name="connsiteX997" fmla="*/ 600456 w 11991973"/>
              <a:gd name="connsiteY997" fmla="*/ 1065664 h 3476625"/>
              <a:gd name="connsiteX998" fmla="*/ 601658 w 11991973"/>
              <a:gd name="connsiteY998" fmla="*/ 1065063 h 3476625"/>
              <a:gd name="connsiteX999" fmla="*/ 2004936 w 11991973"/>
              <a:gd name="connsiteY999" fmla="*/ 1185256 h 3476625"/>
              <a:gd name="connsiteX1000" fmla="*/ 2003939 w 11991973"/>
              <a:gd name="connsiteY1000" fmla="*/ 1185899 h 3476625"/>
              <a:gd name="connsiteX1001" fmla="*/ 2000361 w 11991973"/>
              <a:gd name="connsiteY1001" fmla="*/ 1186267 h 3476625"/>
              <a:gd name="connsiteX1002" fmla="*/ 619876 w 11991973"/>
              <a:gd name="connsiteY1002" fmla="*/ 1055949 h 3476625"/>
              <a:gd name="connsiteX1003" fmla="*/ 601658 w 11991973"/>
              <a:gd name="connsiteY1003" fmla="*/ 1065063 h 3476625"/>
              <a:gd name="connsiteX1004" fmla="*/ 600730 w 11991973"/>
              <a:gd name="connsiteY1004" fmla="*/ 1065183 h 3476625"/>
              <a:gd name="connsiteX1005" fmla="*/ 600456 w 11991973"/>
              <a:gd name="connsiteY1005" fmla="*/ 1065664 h 3476625"/>
              <a:gd name="connsiteX1006" fmla="*/ 586155 w 11991973"/>
              <a:gd name="connsiteY1006" fmla="*/ 1072818 h 3476625"/>
              <a:gd name="connsiteX1007" fmla="*/ 556064 w 11991973"/>
              <a:gd name="connsiteY1007" fmla="*/ 1093182 h 3476625"/>
              <a:gd name="connsiteX1008" fmla="*/ 606311 w 11991973"/>
              <a:gd name="connsiteY1008" fmla="*/ 1058410 h 3476625"/>
              <a:gd name="connsiteX1009" fmla="*/ 719889 w 11991973"/>
              <a:gd name="connsiteY1009" fmla="*/ 1052848 h 3476625"/>
              <a:gd name="connsiteX1010" fmla="*/ 745194 w 11991973"/>
              <a:gd name="connsiteY1010" fmla="*/ 1057172 h 3476625"/>
              <a:gd name="connsiteX1011" fmla="*/ 770715 w 11991973"/>
              <a:gd name="connsiteY1011" fmla="*/ 1063343 h 3476625"/>
              <a:gd name="connsiteX1012" fmla="*/ 752881 w 11991973"/>
              <a:gd name="connsiteY1012" fmla="*/ 1067365 h 3476625"/>
              <a:gd name="connsiteX1013" fmla="*/ 698990 w 11991973"/>
              <a:gd name="connsiteY1013" fmla="*/ 1064092 h 3476625"/>
              <a:gd name="connsiteX1014" fmla="*/ 686207 w 11991973"/>
              <a:gd name="connsiteY1014" fmla="*/ 1047093 h 3476625"/>
              <a:gd name="connsiteX1015" fmla="*/ 699916 w 11991973"/>
              <a:gd name="connsiteY1015" fmla="*/ 1049435 h 3476625"/>
              <a:gd name="connsiteX1016" fmla="*/ 691996 w 11991973"/>
              <a:gd name="connsiteY1016" fmla="*/ 1051047 h 3476625"/>
              <a:gd name="connsiteX1017" fmla="*/ 649154 w 11991973"/>
              <a:gd name="connsiteY1017" fmla="*/ 1050638 h 3476625"/>
              <a:gd name="connsiteX1018" fmla="*/ 619876 w 11991973"/>
              <a:gd name="connsiteY1018" fmla="*/ 1055949 h 3476625"/>
              <a:gd name="connsiteX1019" fmla="*/ 632380 w 11991973"/>
              <a:gd name="connsiteY1019" fmla="*/ 1049695 h 3476625"/>
              <a:gd name="connsiteX1020" fmla="*/ 686207 w 11991973"/>
              <a:gd name="connsiteY1020" fmla="*/ 1047093 h 3476625"/>
              <a:gd name="connsiteX1021" fmla="*/ 742243 w 11991973"/>
              <a:gd name="connsiteY1021" fmla="*/ 1040820 h 3476625"/>
              <a:gd name="connsiteX1022" fmla="*/ 719889 w 11991973"/>
              <a:gd name="connsiteY1022" fmla="*/ 1052848 h 3476625"/>
              <a:gd name="connsiteX1023" fmla="*/ 699916 w 11991973"/>
              <a:gd name="connsiteY1023" fmla="*/ 1049435 h 3476625"/>
              <a:gd name="connsiteX1024" fmla="*/ 10978785 w 11991973"/>
              <a:gd name="connsiteY1024" fmla="*/ 1948052 h 3476625"/>
              <a:gd name="connsiteX1025" fmla="*/ 10968912 w 11991973"/>
              <a:gd name="connsiteY1025" fmla="*/ 1948415 h 3476625"/>
              <a:gd name="connsiteX1026" fmla="*/ 10985838 w 11991973"/>
              <a:gd name="connsiteY1026" fmla="*/ 1954234 h 3476625"/>
              <a:gd name="connsiteX1027" fmla="*/ 10978785 w 11991973"/>
              <a:gd name="connsiteY1027" fmla="*/ 1948052 h 3476625"/>
              <a:gd name="connsiteX1028" fmla="*/ 781326 w 11991973"/>
              <a:gd name="connsiteY1028" fmla="*/ 1035503 h 3476625"/>
              <a:gd name="connsiteX1029" fmla="*/ 785497 w 11991973"/>
              <a:gd name="connsiteY1029" fmla="*/ 1040820 h 3476625"/>
              <a:gd name="connsiteX1030" fmla="*/ 755407 w 11991973"/>
              <a:gd name="connsiteY1030" fmla="*/ 1040820 h 3476625"/>
              <a:gd name="connsiteX1031" fmla="*/ 773273 w 11991973"/>
              <a:gd name="connsiteY1031" fmla="*/ 1035367 h 3476625"/>
              <a:gd name="connsiteX1032" fmla="*/ 781326 w 11991973"/>
              <a:gd name="connsiteY1032" fmla="*/ 1035503 h 3476625"/>
              <a:gd name="connsiteX1033" fmla="*/ 814881 w 11991973"/>
              <a:gd name="connsiteY1033" fmla="*/ 1033911 h 3476625"/>
              <a:gd name="connsiteX1034" fmla="*/ 823109 w 11991973"/>
              <a:gd name="connsiteY1034" fmla="*/ 1043728 h 3476625"/>
              <a:gd name="connsiteX1035" fmla="*/ 802422 w 11991973"/>
              <a:gd name="connsiteY1035" fmla="*/ 1035002 h 3476625"/>
              <a:gd name="connsiteX1036" fmla="*/ 814881 w 11991973"/>
              <a:gd name="connsiteY1036" fmla="*/ 1033911 h 3476625"/>
              <a:gd name="connsiteX1037" fmla="*/ 1489633 w 11991973"/>
              <a:gd name="connsiteY1037" fmla="*/ 1088954 h 3476625"/>
              <a:gd name="connsiteX1038" fmla="*/ 1479436 w 11991973"/>
              <a:gd name="connsiteY1038" fmla="*/ 1096090 h 3476625"/>
              <a:gd name="connsiteX1039" fmla="*/ 1490465 w 11991973"/>
              <a:gd name="connsiteY1039" fmla="*/ 1099318 h 3476625"/>
              <a:gd name="connsiteX1040" fmla="*/ 1502848 w 11991973"/>
              <a:gd name="connsiteY1040" fmla="*/ 1096449 h 3476625"/>
              <a:gd name="connsiteX1041" fmla="*/ 1502558 w 11991973"/>
              <a:gd name="connsiteY1041" fmla="*/ 1095039 h 3476625"/>
              <a:gd name="connsiteX1042" fmla="*/ 1489633 w 11991973"/>
              <a:gd name="connsiteY1042" fmla="*/ 1088954 h 3476625"/>
              <a:gd name="connsiteX1043" fmla="*/ 1078561 w 11991973"/>
              <a:gd name="connsiteY1043" fmla="*/ 1042241 h 3476625"/>
              <a:gd name="connsiteX1044" fmla="*/ 1086391 w 11991973"/>
              <a:gd name="connsiteY1044" fmla="*/ 1043728 h 3476625"/>
              <a:gd name="connsiteX1045" fmla="*/ 1078165 w 11991973"/>
              <a:gd name="connsiteY1045" fmla="*/ 1042639 h 3476625"/>
              <a:gd name="connsiteX1046" fmla="*/ 1473089 w 11991973"/>
              <a:gd name="connsiteY1046" fmla="*/ 1065183 h 3476625"/>
              <a:gd name="connsiteX1047" fmla="*/ 1472679 w 11991973"/>
              <a:gd name="connsiteY1047" fmla="*/ 1065638 h 3476625"/>
              <a:gd name="connsiteX1048" fmla="*/ 1473964 w 11991973"/>
              <a:gd name="connsiteY1048" fmla="*/ 1071466 h 3476625"/>
              <a:gd name="connsiteX1049" fmla="*/ 1476879 w 11991973"/>
              <a:gd name="connsiteY1049" fmla="*/ 1066410 h 3476625"/>
              <a:gd name="connsiteX1050" fmla="*/ 1473089 w 11991973"/>
              <a:gd name="connsiteY1050" fmla="*/ 1065183 h 3476625"/>
              <a:gd name="connsiteX1051" fmla="*/ 11019928 w 11991973"/>
              <a:gd name="connsiteY1051" fmla="*/ 1915127 h 3476625"/>
              <a:gd name="connsiteX1052" fmla="*/ 11011961 w 11991973"/>
              <a:gd name="connsiteY1052" fmla="*/ 1932462 h 3476625"/>
              <a:gd name="connsiteX1053" fmla="*/ 11011194 w 11991973"/>
              <a:gd name="connsiteY1053" fmla="*/ 1937096 h 3476625"/>
              <a:gd name="connsiteX1054" fmla="*/ 11008874 w 11991973"/>
              <a:gd name="connsiteY1054" fmla="*/ 1936779 h 3476625"/>
              <a:gd name="connsiteX1055" fmla="*/ 11010286 w 11991973"/>
              <a:gd name="connsiteY1055" fmla="*/ 1942598 h 3476625"/>
              <a:gd name="connsiteX1056" fmla="*/ 11011194 w 11991973"/>
              <a:gd name="connsiteY1056" fmla="*/ 1937096 h 3476625"/>
              <a:gd name="connsiteX1057" fmla="*/ 11030841 w 11991973"/>
              <a:gd name="connsiteY1057" fmla="*/ 1939773 h 3476625"/>
              <a:gd name="connsiteX1058" fmla="*/ 11032852 w 11991973"/>
              <a:gd name="connsiteY1058" fmla="*/ 1948415 h 3476625"/>
              <a:gd name="connsiteX1059" fmla="*/ 11033558 w 11991973"/>
              <a:gd name="connsiteY1059" fmla="*/ 1940143 h 3476625"/>
              <a:gd name="connsiteX1060" fmla="*/ 11030841 w 11991973"/>
              <a:gd name="connsiteY1060" fmla="*/ 1939773 h 3476625"/>
              <a:gd name="connsiteX1061" fmla="*/ 11028103 w 11991973"/>
              <a:gd name="connsiteY1061" fmla="*/ 1928001 h 3476625"/>
              <a:gd name="connsiteX1062" fmla="*/ 11023773 w 11991973"/>
              <a:gd name="connsiteY1062" fmla="*/ 1917644 h 3476625"/>
              <a:gd name="connsiteX1063" fmla="*/ 11019928 w 11991973"/>
              <a:gd name="connsiteY1063" fmla="*/ 1915127 h 3476625"/>
              <a:gd name="connsiteX1064" fmla="*/ 983752 w 11991973"/>
              <a:gd name="connsiteY1064" fmla="*/ 1015367 h 3476625"/>
              <a:gd name="connsiteX1065" fmla="*/ 966034 w 11991973"/>
              <a:gd name="connsiteY1065" fmla="*/ 1035002 h 3476625"/>
              <a:gd name="connsiteX1066" fmla="*/ 990483 w 11991973"/>
              <a:gd name="connsiteY1066" fmla="*/ 1017548 h 3476625"/>
              <a:gd name="connsiteX1067" fmla="*/ 983752 w 11991973"/>
              <a:gd name="connsiteY1067" fmla="*/ 1015367 h 3476625"/>
              <a:gd name="connsiteX1068" fmla="*/ 11208924 w 11991973"/>
              <a:gd name="connsiteY1068" fmla="*/ 1925871 h 3476625"/>
              <a:gd name="connsiteX1069" fmla="*/ 11226453 w 11991973"/>
              <a:gd name="connsiteY1069" fmla="*/ 1928320 h 3476625"/>
              <a:gd name="connsiteX1070" fmla="*/ 11218092 w 11991973"/>
              <a:gd name="connsiteY1070" fmla="*/ 1928325 h 3476625"/>
              <a:gd name="connsiteX1071" fmla="*/ 11208091 w 11991973"/>
              <a:gd name="connsiteY1071" fmla="*/ 1928982 h 3476625"/>
              <a:gd name="connsiteX1072" fmla="*/ 11236795 w 11991973"/>
              <a:gd name="connsiteY1072" fmla="*/ 1928314 h 3476625"/>
              <a:gd name="connsiteX1073" fmla="*/ 11245360 w 11991973"/>
              <a:gd name="connsiteY1073" fmla="*/ 1930961 h 3476625"/>
              <a:gd name="connsiteX1074" fmla="*/ 11226453 w 11991973"/>
              <a:gd name="connsiteY1074" fmla="*/ 1928320 h 3476625"/>
              <a:gd name="connsiteX1075" fmla="*/ 1041258 w 11991973"/>
              <a:gd name="connsiteY1075" fmla="*/ 1011731 h 3476625"/>
              <a:gd name="connsiteX1076" fmla="*/ 1042423 w 11991973"/>
              <a:gd name="connsiteY1076" fmla="*/ 1015979 h 3476625"/>
              <a:gd name="connsiteX1077" fmla="*/ 1038622 w 11991973"/>
              <a:gd name="connsiteY1077" fmla="*/ 1017937 h 3476625"/>
              <a:gd name="connsiteX1078" fmla="*/ 1421568 w 11991973"/>
              <a:gd name="connsiteY1078" fmla="*/ 1044939 h 3476625"/>
              <a:gd name="connsiteX1079" fmla="*/ 1421958 w 11991973"/>
              <a:gd name="connsiteY1079" fmla="*/ 1045130 h 3476625"/>
              <a:gd name="connsiteX1080" fmla="*/ 1420893 w 11991973"/>
              <a:gd name="connsiteY1080" fmla="*/ 1045232 h 3476625"/>
              <a:gd name="connsiteX1081" fmla="*/ 1477086 w 11991973"/>
              <a:gd name="connsiteY1081" fmla="*/ 1039002 h 3476625"/>
              <a:gd name="connsiteX1082" fmla="*/ 1479068 w 11991973"/>
              <a:gd name="connsiteY1082" fmla="*/ 1041618 h 3476625"/>
              <a:gd name="connsiteX1083" fmla="*/ 1471993 w 11991973"/>
              <a:gd name="connsiteY1083" fmla="*/ 1041228 h 3476625"/>
              <a:gd name="connsiteX1084" fmla="*/ 1152212 w 11991973"/>
              <a:gd name="connsiteY1084" fmla="*/ 988459 h 3476625"/>
              <a:gd name="connsiteX1085" fmla="*/ 1152212 w 11991973"/>
              <a:gd name="connsiteY1085" fmla="*/ 988459 h 3476625"/>
              <a:gd name="connsiteX1086" fmla="*/ 1007643 w 11991973"/>
              <a:gd name="connsiteY1086" fmla="*/ 973914 h 3476625"/>
              <a:gd name="connsiteX1087" fmla="*/ 1005527 w 11991973"/>
              <a:gd name="connsiteY1087" fmla="*/ 1000095 h 3476625"/>
              <a:gd name="connsiteX1088" fmla="*/ 1007643 w 11991973"/>
              <a:gd name="connsiteY1088" fmla="*/ 973914 h 3476625"/>
              <a:gd name="connsiteX1089" fmla="*/ 1050102 w 11991973"/>
              <a:gd name="connsiteY1089" fmla="*/ 976141 h 3476625"/>
              <a:gd name="connsiteX1090" fmla="*/ 1045019 w 11991973"/>
              <a:gd name="connsiteY1090" fmla="*/ 982641 h 3476625"/>
              <a:gd name="connsiteX1091" fmla="*/ 1065705 w 11991973"/>
              <a:gd name="connsiteY1091" fmla="*/ 985550 h 3476625"/>
              <a:gd name="connsiteX1092" fmla="*/ 1050102 w 11991973"/>
              <a:gd name="connsiteY1092" fmla="*/ 976141 h 3476625"/>
              <a:gd name="connsiteX1093" fmla="*/ 1229121 w 11991973"/>
              <a:gd name="connsiteY1093" fmla="*/ 991527 h 3476625"/>
              <a:gd name="connsiteX1094" fmla="*/ 1219914 w 11991973"/>
              <a:gd name="connsiteY1094" fmla="*/ 999004 h 3476625"/>
              <a:gd name="connsiteX1095" fmla="*/ 1210522 w 11991973"/>
              <a:gd name="connsiteY1095" fmla="*/ 991374 h 3476625"/>
              <a:gd name="connsiteX1096" fmla="*/ 1210747 w 11991973"/>
              <a:gd name="connsiteY1096" fmla="*/ 991368 h 3476625"/>
              <a:gd name="connsiteX1097" fmla="*/ 1028094 w 11991973"/>
              <a:gd name="connsiteY1097" fmla="*/ 968096 h 3476625"/>
              <a:gd name="connsiteX1098" fmla="*/ 1028094 w 11991973"/>
              <a:gd name="connsiteY1098" fmla="*/ 968096 h 3476625"/>
              <a:gd name="connsiteX1099" fmla="*/ 1187181 w 11991973"/>
              <a:gd name="connsiteY1099" fmla="*/ 972005 h 3476625"/>
              <a:gd name="connsiteX1100" fmla="*/ 1189824 w 11991973"/>
              <a:gd name="connsiteY1100" fmla="*/ 982641 h 3476625"/>
              <a:gd name="connsiteX1101" fmla="*/ 1187181 w 11991973"/>
              <a:gd name="connsiteY1101" fmla="*/ 972005 h 3476625"/>
              <a:gd name="connsiteX1102" fmla="*/ 1291376 w 11991973"/>
              <a:gd name="connsiteY1102" fmla="*/ 973914 h 3476625"/>
              <a:gd name="connsiteX1103" fmla="*/ 1280093 w 11991973"/>
              <a:gd name="connsiteY1103" fmla="*/ 988459 h 3476625"/>
              <a:gd name="connsiteX1104" fmla="*/ 1291376 w 11991973"/>
              <a:gd name="connsiteY1104" fmla="*/ 973914 h 3476625"/>
              <a:gd name="connsiteX1105" fmla="*/ 1724619 w 11991973"/>
              <a:gd name="connsiteY1105" fmla="*/ 1012185 h 3476625"/>
              <a:gd name="connsiteX1106" fmla="*/ 1701346 w 11991973"/>
              <a:gd name="connsiteY1106" fmla="*/ 1014640 h 3476625"/>
              <a:gd name="connsiteX1107" fmla="*/ 1727675 w 11991973"/>
              <a:gd name="connsiteY1107" fmla="*/ 1014640 h 3476625"/>
              <a:gd name="connsiteX1108" fmla="*/ 1724619 w 11991973"/>
              <a:gd name="connsiteY1108" fmla="*/ 1012185 h 3476625"/>
              <a:gd name="connsiteX1109" fmla="*/ 1798492 w 11991973"/>
              <a:gd name="connsiteY1109" fmla="*/ 1001594 h 3476625"/>
              <a:gd name="connsiteX1110" fmla="*/ 1791615 w 11991973"/>
              <a:gd name="connsiteY1110" fmla="*/ 1017548 h 3476625"/>
              <a:gd name="connsiteX1111" fmla="*/ 1798492 w 11991973"/>
              <a:gd name="connsiteY1111" fmla="*/ 1001594 h 3476625"/>
              <a:gd name="connsiteX1112" fmla="*/ 1775776 w 11991973"/>
              <a:gd name="connsiteY1112" fmla="*/ 994822 h 3476625"/>
              <a:gd name="connsiteX1113" fmla="*/ 1769047 w 11991973"/>
              <a:gd name="connsiteY1113" fmla="*/ 1000095 h 3476625"/>
              <a:gd name="connsiteX1114" fmla="*/ 1793496 w 11991973"/>
              <a:gd name="connsiteY1114" fmla="*/ 1003004 h 3476625"/>
              <a:gd name="connsiteX1115" fmla="*/ 1775776 w 11991973"/>
              <a:gd name="connsiteY1115" fmla="*/ 994822 h 3476625"/>
              <a:gd name="connsiteX1116" fmla="*/ 1725794 w 11991973"/>
              <a:gd name="connsiteY1116" fmla="*/ 982641 h 3476625"/>
              <a:gd name="connsiteX1117" fmla="*/ 1720151 w 11991973"/>
              <a:gd name="connsiteY1117" fmla="*/ 1000095 h 3476625"/>
              <a:gd name="connsiteX1118" fmla="*/ 1725794 w 11991973"/>
              <a:gd name="connsiteY1118" fmla="*/ 982641 h 3476625"/>
              <a:gd name="connsiteX1119" fmla="*/ 1282914 w 11991973"/>
              <a:gd name="connsiteY1119" fmla="*/ 934280 h 3476625"/>
              <a:gd name="connsiteX1120" fmla="*/ 1251884 w 11991973"/>
              <a:gd name="connsiteY1120" fmla="*/ 950643 h 3476625"/>
              <a:gd name="connsiteX1121" fmla="*/ 1282914 w 11991973"/>
              <a:gd name="connsiteY1121" fmla="*/ 934280 h 3476625"/>
              <a:gd name="connsiteX1122" fmla="*/ 1332750 w 11991973"/>
              <a:gd name="connsiteY1122" fmla="*/ 933188 h 3476625"/>
              <a:gd name="connsiteX1123" fmla="*/ 1332751 w 11991973"/>
              <a:gd name="connsiteY1123" fmla="*/ 959369 h 3476625"/>
              <a:gd name="connsiteX1124" fmla="*/ 1332750 w 11991973"/>
              <a:gd name="connsiteY1124" fmla="*/ 933188 h 3476625"/>
              <a:gd name="connsiteX1125" fmla="*/ 1714012 w 11991973"/>
              <a:gd name="connsiteY1125" fmla="*/ 966231 h 3476625"/>
              <a:gd name="connsiteX1126" fmla="*/ 1712277 w 11991973"/>
              <a:gd name="connsiteY1126" fmla="*/ 966414 h 3476625"/>
              <a:gd name="connsiteX1127" fmla="*/ 1714393 w 11991973"/>
              <a:gd name="connsiteY1127" fmla="*/ 972141 h 3476625"/>
              <a:gd name="connsiteX1128" fmla="*/ 1715891 w 11991973"/>
              <a:gd name="connsiteY1128" fmla="*/ 971047 h 3476625"/>
              <a:gd name="connsiteX1129" fmla="*/ 1216153 w 11991973"/>
              <a:gd name="connsiteY1129" fmla="*/ 921553 h 3476625"/>
              <a:gd name="connsiteX1130" fmla="*/ 1198286 w 11991973"/>
              <a:gd name="connsiteY1130" fmla="*/ 920098 h 3476625"/>
              <a:gd name="connsiteX1131" fmla="*/ 1180423 w 11991973"/>
              <a:gd name="connsiteY1131" fmla="*/ 927370 h 3476625"/>
              <a:gd name="connsiteX1132" fmla="*/ 1216153 w 11991973"/>
              <a:gd name="connsiteY1132" fmla="*/ 921553 h 3476625"/>
              <a:gd name="connsiteX1133" fmla="*/ 1767166 w 11991973"/>
              <a:gd name="connsiteY1133" fmla="*/ 968096 h 3476625"/>
              <a:gd name="connsiteX1134" fmla="*/ 1767166 w 11991973"/>
              <a:gd name="connsiteY1134" fmla="*/ 968096 h 3476625"/>
              <a:gd name="connsiteX1135" fmla="*/ 1823585 w 11991973"/>
              <a:gd name="connsiteY1135" fmla="*/ 953551 h 3476625"/>
              <a:gd name="connsiteX1136" fmla="*/ 1802898 w 11991973"/>
              <a:gd name="connsiteY1136" fmla="*/ 956460 h 3476625"/>
              <a:gd name="connsiteX1137" fmla="*/ 1823585 w 11991973"/>
              <a:gd name="connsiteY1137" fmla="*/ 953551 h 3476625"/>
              <a:gd name="connsiteX1138" fmla="*/ 2028246 w 11991973"/>
              <a:gd name="connsiteY1138" fmla="*/ 966960 h 3476625"/>
              <a:gd name="connsiteX1139" fmla="*/ 2041733 w 11991973"/>
              <a:gd name="connsiteY1139" fmla="*/ 973914 h 3476625"/>
              <a:gd name="connsiteX1140" fmla="*/ 2028246 w 11991973"/>
              <a:gd name="connsiteY1140" fmla="*/ 966960 h 3476625"/>
              <a:gd name="connsiteX1141" fmla="*/ 1885644 w 11991973"/>
              <a:gd name="connsiteY1141" fmla="*/ 941915 h 3476625"/>
              <a:gd name="connsiteX1142" fmla="*/ 1875301 w 11991973"/>
              <a:gd name="connsiteY1142" fmla="*/ 941189 h 3476625"/>
              <a:gd name="connsiteX1143" fmla="*/ 1864958 w 11991973"/>
              <a:gd name="connsiteY1143" fmla="*/ 944824 h 3476625"/>
              <a:gd name="connsiteX1144" fmla="*/ 1885644 w 11991973"/>
              <a:gd name="connsiteY1144" fmla="*/ 941915 h 3476625"/>
              <a:gd name="connsiteX1145" fmla="*/ 1994543 w 11991973"/>
              <a:gd name="connsiteY1145" fmla="*/ 951234 h 3476625"/>
              <a:gd name="connsiteX1146" fmla="*/ 1983435 w 11991973"/>
              <a:gd name="connsiteY1146" fmla="*/ 962278 h 3476625"/>
              <a:gd name="connsiteX1147" fmla="*/ 1994543 w 11991973"/>
              <a:gd name="connsiteY1147" fmla="*/ 951234 h 3476625"/>
              <a:gd name="connsiteX1148" fmla="*/ 1939521 w 11991973"/>
              <a:gd name="connsiteY1148" fmla="*/ 943536 h 3476625"/>
              <a:gd name="connsiteX1149" fmla="*/ 1939241 w 11991973"/>
              <a:gd name="connsiteY1149" fmla="*/ 944006 h 3476625"/>
              <a:gd name="connsiteX1150" fmla="*/ 1939224 w 11991973"/>
              <a:gd name="connsiteY1150" fmla="*/ 944750 h 3476625"/>
              <a:gd name="connsiteX1151" fmla="*/ 1938301 w 11991973"/>
              <a:gd name="connsiteY1151" fmla="*/ 944824 h 3476625"/>
              <a:gd name="connsiteX1152" fmla="*/ 1972057 w 11991973"/>
              <a:gd name="connsiteY1152" fmla="*/ 935160 h 3476625"/>
              <a:gd name="connsiteX1153" fmla="*/ 1949144 w 11991973"/>
              <a:gd name="connsiteY1153" fmla="*/ 933371 h 3476625"/>
              <a:gd name="connsiteX1154" fmla="*/ 1939521 w 11991973"/>
              <a:gd name="connsiteY1154" fmla="*/ 943536 h 3476625"/>
              <a:gd name="connsiteX1155" fmla="*/ 1943942 w 11991973"/>
              <a:gd name="connsiteY1155" fmla="*/ 936098 h 3476625"/>
              <a:gd name="connsiteX1156" fmla="*/ 1810421 w 11991973"/>
              <a:gd name="connsiteY1156" fmla="*/ 1000095 h 3476625"/>
              <a:gd name="connsiteX1157" fmla="*/ 1930779 w 11991973"/>
              <a:gd name="connsiteY1157" fmla="*/ 971005 h 3476625"/>
              <a:gd name="connsiteX1158" fmla="*/ 1938771 w 11991973"/>
              <a:gd name="connsiteY1158" fmla="*/ 964460 h 3476625"/>
              <a:gd name="connsiteX1159" fmla="*/ 1939224 w 11991973"/>
              <a:gd name="connsiteY1159" fmla="*/ 944750 h 3476625"/>
              <a:gd name="connsiteX1160" fmla="*/ 1961981 w 11991973"/>
              <a:gd name="connsiteY1160" fmla="*/ 942915 h 3476625"/>
              <a:gd name="connsiteX1161" fmla="*/ 1972057 w 11991973"/>
              <a:gd name="connsiteY1161" fmla="*/ 935160 h 3476625"/>
              <a:gd name="connsiteX1162" fmla="*/ 2002654 w 11991973"/>
              <a:gd name="connsiteY1162" fmla="*/ 923007 h 3476625"/>
              <a:gd name="connsiteX1163" fmla="*/ 1977794 w 11991973"/>
              <a:gd name="connsiteY1163" fmla="*/ 936098 h 3476625"/>
              <a:gd name="connsiteX1164" fmla="*/ 2002654 w 11991973"/>
              <a:gd name="connsiteY1164" fmla="*/ 923007 h 3476625"/>
              <a:gd name="connsiteX1165" fmla="*/ 2106497 w 11991973"/>
              <a:gd name="connsiteY1165" fmla="*/ 924734 h 3476625"/>
              <a:gd name="connsiteX1166" fmla="*/ 2022927 w 11991973"/>
              <a:gd name="connsiteY1166" fmla="*/ 941915 h 3476625"/>
              <a:gd name="connsiteX1167" fmla="*/ 2126362 w 11991973"/>
              <a:gd name="connsiteY1167" fmla="*/ 927370 h 3476625"/>
              <a:gd name="connsiteX1168" fmla="*/ 2106497 w 11991973"/>
              <a:gd name="connsiteY1168" fmla="*/ 924734 h 3476625"/>
              <a:gd name="connsiteX1169" fmla="*/ 2111315 w 11991973"/>
              <a:gd name="connsiteY1169" fmla="*/ 915734 h 3476625"/>
              <a:gd name="connsiteX1170" fmla="*/ 2111315 w 11991973"/>
              <a:gd name="connsiteY1170" fmla="*/ 915734 h 3476625"/>
              <a:gd name="connsiteX1171" fmla="*/ 9707034 w 11991973"/>
              <a:gd name="connsiteY1171" fmla="*/ 1546979 h 3476625"/>
              <a:gd name="connsiteX1172" fmla="*/ 9697631 w 11991973"/>
              <a:gd name="connsiteY1172" fmla="*/ 1552796 h 3476625"/>
              <a:gd name="connsiteX1173" fmla="*/ 9707034 w 11991973"/>
              <a:gd name="connsiteY1173" fmla="*/ 1546979 h 3476625"/>
              <a:gd name="connsiteX1174" fmla="*/ 9891332 w 11991973"/>
              <a:gd name="connsiteY1174" fmla="*/ 1543706 h 3476625"/>
              <a:gd name="connsiteX1175" fmla="*/ 9840555 w 11991973"/>
              <a:gd name="connsiteY1175" fmla="*/ 1573160 h 3476625"/>
              <a:gd name="connsiteX1176" fmla="*/ 9891332 w 11991973"/>
              <a:gd name="connsiteY1176" fmla="*/ 1543706 h 3476625"/>
              <a:gd name="connsiteX1177" fmla="*/ 2079788 w 11991973"/>
              <a:gd name="connsiteY1177" fmla="*/ 847375 h 3476625"/>
              <a:gd name="connsiteX1178" fmla="*/ 2056778 w 11991973"/>
              <a:gd name="connsiteY1178" fmla="*/ 860464 h 3476625"/>
              <a:gd name="connsiteX1179" fmla="*/ 2084989 w 11991973"/>
              <a:gd name="connsiteY1179" fmla="*/ 851737 h 3476625"/>
              <a:gd name="connsiteX1180" fmla="*/ 2079788 w 11991973"/>
              <a:gd name="connsiteY1180" fmla="*/ 847375 h 3476625"/>
              <a:gd name="connsiteX1181" fmla="*/ 10310705 w 11991973"/>
              <a:gd name="connsiteY1181" fmla="*/ 1578977 h 3476625"/>
              <a:gd name="connsiteX1182" fmla="*/ 10311747 w 11991973"/>
              <a:gd name="connsiteY1182" fmla="*/ 1582447 h 3476625"/>
              <a:gd name="connsiteX1183" fmla="*/ 10309499 w 11991973"/>
              <a:gd name="connsiteY1183" fmla="*/ 1582386 h 3476625"/>
              <a:gd name="connsiteX1184" fmla="*/ 10308314 w 11991973"/>
              <a:gd name="connsiteY1184" fmla="*/ 1581373 h 3476625"/>
              <a:gd name="connsiteX1185" fmla="*/ 10352460 w 11991973"/>
              <a:gd name="connsiteY1185" fmla="*/ 1580841 h 3476625"/>
              <a:gd name="connsiteX1186" fmla="*/ 10369004 w 11991973"/>
              <a:gd name="connsiteY1186" fmla="*/ 1587704 h 3476625"/>
              <a:gd name="connsiteX1187" fmla="*/ 10316641 w 11991973"/>
              <a:gd name="connsiteY1187" fmla="*/ 1598748 h 3476625"/>
              <a:gd name="connsiteX1188" fmla="*/ 10311747 w 11991973"/>
              <a:gd name="connsiteY1188" fmla="*/ 1582447 h 3476625"/>
              <a:gd name="connsiteX1189" fmla="*/ 10331155 w 11991973"/>
              <a:gd name="connsiteY1189" fmla="*/ 1582977 h 3476625"/>
              <a:gd name="connsiteX1190" fmla="*/ 10352460 w 11991973"/>
              <a:gd name="connsiteY1190" fmla="*/ 1580841 h 3476625"/>
              <a:gd name="connsiteX1191" fmla="*/ 9739004 w 11991973"/>
              <a:gd name="connsiteY1191" fmla="*/ 1517889 h 3476625"/>
              <a:gd name="connsiteX1192" fmla="*/ 9712676 w 11991973"/>
              <a:gd name="connsiteY1192" fmla="*/ 1535343 h 3476625"/>
              <a:gd name="connsiteX1193" fmla="*/ 9739004 w 11991973"/>
              <a:gd name="connsiteY1193" fmla="*/ 1517889 h 3476625"/>
              <a:gd name="connsiteX1194" fmla="*/ 10364950 w 11991973"/>
              <a:gd name="connsiteY1194" fmla="*/ 1566712 h 3476625"/>
              <a:gd name="connsiteX1195" fmla="*/ 10365007 w 11991973"/>
              <a:gd name="connsiteY1195" fmla="*/ 1566979 h 3476625"/>
              <a:gd name="connsiteX1196" fmla="*/ 10353163 w 11991973"/>
              <a:gd name="connsiteY1196" fmla="*/ 1572478 h 3476625"/>
              <a:gd name="connsiteX1197" fmla="*/ 10347212 w 11991973"/>
              <a:gd name="connsiteY1197" fmla="*/ 1567290 h 3476625"/>
              <a:gd name="connsiteX1198" fmla="*/ 10350902 w 11991973"/>
              <a:gd name="connsiteY1198" fmla="*/ 1567341 h 3476625"/>
              <a:gd name="connsiteX1199" fmla="*/ 10344059 w 11991973"/>
              <a:gd name="connsiteY1199" fmla="*/ 1561263 h 3476625"/>
              <a:gd name="connsiteX1200" fmla="*/ 10341053 w 11991973"/>
              <a:gd name="connsiteY1200" fmla="*/ 1561917 h 3476625"/>
              <a:gd name="connsiteX1201" fmla="*/ 10340744 w 11991973"/>
              <a:gd name="connsiteY1201" fmla="*/ 1561650 h 3476625"/>
              <a:gd name="connsiteX1202" fmla="*/ 10342587 w 11991973"/>
              <a:gd name="connsiteY1202" fmla="*/ 1561433 h 3476625"/>
              <a:gd name="connsiteX1203" fmla="*/ 10344059 w 11991973"/>
              <a:gd name="connsiteY1203" fmla="*/ 1561263 h 3476625"/>
              <a:gd name="connsiteX1204" fmla="*/ 10339830 w 11991973"/>
              <a:gd name="connsiteY1204" fmla="*/ 1560851 h 3476625"/>
              <a:gd name="connsiteX1205" fmla="*/ 10340744 w 11991973"/>
              <a:gd name="connsiteY1205" fmla="*/ 1561650 h 3476625"/>
              <a:gd name="connsiteX1206" fmla="*/ 10335884 w 11991973"/>
              <a:gd name="connsiteY1206" fmla="*/ 1562221 h 3476625"/>
              <a:gd name="connsiteX1207" fmla="*/ 1830789 w 11991973"/>
              <a:gd name="connsiteY1207" fmla="*/ 800135 h 3476625"/>
              <a:gd name="connsiteX1208" fmla="*/ 1829197 w 11991973"/>
              <a:gd name="connsiteY1208" fmla="*/ 800695 h 3476625"/>
              <a:gd name="connsiteX1209" fmla="*/ 1819823 w 11991973"/>
              <a:gd name="connsiteY1209" fmla="*/ 805194 h 3476625"/>
              <a:gd name="connsiteX1210" fmla="*/ 1825847 w 11991973"/>
              <a:gd name="connsiteY1210" fmla="*/ 800604 h 3476625"/>
              <a:gd name="connsiteX1211" fmla="*/ 10366182 w 11991973"/>
              <a:gd name="connsiteY1211" fmla="*/ 1551706 h 3476625"/>
              <a:gd name="connsiteX1212" fmla="*/ 10402854 w 11991973"/>
              <a:gd name="connsiteY1212" fmla="*/ 1558615 h 3476625"/>
              <a:gd name="connsiteX1213" fmla="*/ 10387369 w 11991973"/>
              <a:gd name="connsiteY1213" fmla="*/ 1565705 h 3476625"/>
              <a:gd name="connsiteX1214" fmla="*/ 10364950 w 11991973"/>
              <a:gd name="connsiteY1214" fmla="*/ 1566712 h 3476625"/>
              <a:gd name="connsiteX1215" fmla="*/ 10362076 w 11991973"/>
              <a:gd name="connsiteY1215" fmla="*/ 1553132 h 3476625"/>
              <a:gd name="connsiteX1216" fmla="*/ 10120765 w 11991973"/>
              <a:gd name="connsiteY1216" fmla="*/ 1529525 h 3476625"/>
              <a:gd name="connsiteX1217" fmla="*/ 10110186 w 11991973"/>
              <a:gd name="connsiteY1217" fmla="*/ 1529162 h 3476625"/>
              <a:gd name="connsiteX1218" fmla="*/ 10103836 w 11991973"/>
              <a:gd name="connsiteY1218" fmla="*/ 1535343 h 3476625"/>
              <a:gd name="connsiteX1219" fmla="*/ 10120765 w 11991973"/>
              <a:gd name="connsiteY1219" fmla="*/ 1529525 h 3476625"/>
              <a:gd name="connsiteX1220" fmla="*/ 1911239 w 11991973"/>
              <a:gd name="connsiteY1220" fmla="*/ 787423 h 3476625"/>
              <a:gd name="connsiteX1221" fmla="*/ 1916126 w 11991973"/>
              <a:gd name="connsiteY1221" fmla="*/ 790680 h 3476625"/>
              <a:gd name="connsiteX1222" fmla="*/ 1908346 w 11991973"/>
              <a:gd name="connsiteY1222" fmla="*/ 795422 h 3476625"/>
              <a:gd name="connsiteX1223" fmla="*/ 1907143 w 11991973"/>
              <a:gd name="connsiteY1223" fmla="*/ 796441 h 3476625"/>
              <a:gd name="connsiteX1224" fmla="*/ 1898807 w 11991973"/>
              <a:gd name="connsiteY1224" fmla="*/ 793559 h 3476625"/>
              <a:gd name="connsiteX1225" fmla="*/ 1911239 w 11991973"/>
              <a:gd name="connsiteY1225" fmla="*/ 787423 h 3476625"/>
              <a:gd name="connsiteX1226" fmla="*/ 10353959 w 11991973"/>
              <a:gd name="connsiteY1226" fmla="*/ 1529525 h 3476625"/>
              <a:gd name="connsiteX1227" fmla="*/ 10359571 w 11991973"/>
              <a:gd name="connsiteY1227" fmla="*/ 1541297 h 3476625"/>
              <a:gd name="connsiteX1228" fmla="*/ 10362076 w 11991973"/>
              <a:gd name="connsiteY1228" fmla="*/ 1553132 h 3476625"/>
              <a:gd name="connsiteX1229" fmla="*/ 10339830 w 11991973"/>
              <a:gd name="connsiteY1229" fmla="*/ 1560851 h 3476625"/>
              <a:gd name="connsiteX1230" fmla="*/ 10335420 w 11991973"/>
              <a:gd name="connsiteY1230" fmla="*/ 1557007 h 3476625"/>
              <a:gd name="connsiteX1231" fmla="*/ 10324689 w 11991973"/>
              <a:gd name="connsiteY1231" fmla="*/ 1544459 h 3476625"/>
              <a:gd name="connsiteX1232" fmla="*/ 2004122 w 11991973"/>
              <a:gd name="connsiteY1232" fmla="*/ 779014 h 3476625"/>
              <a:gd name="connsiteX1233" fmla="*/ 2011200 w 11991973"/>
              <a:gd name="connsiteY1233" fmla="*/ 782454 h 3476625"/>
              <a:gd name="connsiteX1234" fmla="*/ 2012860 w 11991973"/>
              <a:gd name="connsiteY1234" fmla="*/ 781806 h 3476625"/>
              <a:gd name="connsiteX1235" fmla="*/ 1975120 w 11991973"/>
              <a:gd name="connsiteY1235" fmla="*/ 773741 h 3476625"/>
              <a:gd name="connsiteX1236" fmla="*/ 1992838 w 11991973"/>
              <a:gd name="connsiteY1236" fmla="*/ 781922 h 3476625"/>
              <a:gd name="connsiteX1237" fmla="*/ 1975120 w 11991973"/>
              <a:gd name="connsiteY1237" fmla="*/ 773741 h 3476625"/>
              <a:gd name="connsiteX1238" fmla="*/ 1961258 w 11991973"/>
              <a:gd name="connsiteY1238" fmla="*/ 770534 h 3476625"/>
              <a:gd name="connsiteX1239" fmla="*/ 1943286 w 11991973"/>
              <a:gd name="connsiteY1239" fmla="*/ 775954 h 3476625"/>
              <a:gd name="connsiteX1240" fmla="*/ 1944854 w 11991973"/>
              <a:gd name="connsiteY1240" fmla="*/ 771105 h 3476625"/>
              <a:gd name="connsiteX1241" fmla="*/ 2077465 w 11991973"/>
              <a:gd name="connsiteY1241" fmla="*/ 741198 h 3476625"/>
              <a:gd name="connsiteX1242" fmla="*/ 2086986 w 11991973"/>
              <a:gd name="connsiteY1242" fmla="*/ 752652 h 3476625"/>
              <a:gd name="connsiteX1243" fmla="*/ 2087655 w 11991973"/>
              <a:gd name="connsiteY1243" fmla="*/ 752632 h 3476625"/>
              <a:gd name="connsiteX1244" fmla="*/ 2105475 w 11991973"/>
              <a:gd name="connsiteY1244" fmla="*/ 745680 h 3476625"/>
              <a:gd name="connsiteX1245" fmla="*/ 10231955 w 11991973"/>
              <a:gd name="connsiteY1245" fmla="*/ 1454483 h 3476625"/>
              <a:gd name="connsiteX1246" fmla="*/ 10229839 w 11991973"/>
              <a:gd name="connsiteY1246" fmla="*/ 1465528 h 3476625"/>
              <a:gd name="connsiteX1247" fmla="*/ 10231955 w 11991973"/>
              <a:gd name="connsiteY1247" fmla="*/ 1454483 h 3476625"/>
              <a:gd name="connsiteX1248" fmla="*/ 10222317 w 11991973"/>
              <a:gd name="connsiteY1248" fmla="*/ 1427712 h 3476625"/>
              <a:gd name="connsiteX1249" fmla="*/ 10222870 w 11991973"/>
              <a:gd name="connsiteY1249" fmla="*/ 1428200 h 3476625"/>
              <a:gd name="connsiteX1250" fmla="*/ 10222719 w 11991973"/>
              <a:gd name="connsiteY1250" fmla="*/ 1428244 h 3476625"/>
              <a:gd name="connsiteX1251" fmla="*/ 10237191 w 11991973"/>
              <a:gd name="connsiteY1251" fmla="*/ 1424063 h 3476625"/>
              <a:gd name="connsiteX1252" fmla="*/ 10232189 w 11991973"/>
              <a:gd name="connsiteY1252" fmla="*/ 1436439 h 3476625"/>
              <a:gd name="connsiteX1253" fmla="*/ 10222870 w 11991973"/>
              <a:gd name="connsiteY1253" fmla="*/ 1428200 h 3476625"/>
              <a:gd name="connsiteX1254" fmla="*/ 10237032 w 11991973"/>
              <a:gd name="connsiteY1254" fmla="*/ 1424098 h 3476625"/>
              <a:gd name="connsiteX1255" fmla="*/ 10141065 w 11991973"/>
              <a:gd name="connsiteY1255" fmla="*/ 1415258 h 3476625"/>
              <a:gd name="connsiteX1256" fmla="*/ 10145786 w 11991973"/>
              <a:gd name="connsiteY1256" fmla="*/ 1416556 h 3476625"/>
              <a:gd name="connsiteX1257" fmla="*/ 10146079 w 11991973"/>
              <a:gd name="connsiteY1257" fmla="*/ 1417951 h 3476625"/>
              <a:gd name="connsiteX1258" fmla="*/ 10143432 w 11991973"/>
              <a:gd name="connsiteY1258" fmla="*/ 1423104 h 3476625"/>
              <a:gd name="connsiteX1259" fmla="*/ 10135765 w 11991973"/>
              <a:gd name="connsiteY1259" fmla="*/ 1425927 h 3476625"/>
              <a:gd name="connsiteX1260" fmla="*/ 10132988 w 11991973"/>
              <a:gd name="connsiteY1260" fmla="*/ 1418258 h 3476625"/>
              <a:gd name="connsiteX1261" fmla="*/ 10139793 w 11991973"/>
              <a:gd name="connsiteY1261" fmla="*/ 1415447 h 3476625"/>
              <a:gd name="connsiteX1262" fmla="*/ 10239242 w 11991973"/>
              <a:gd name="connsiteY1262" fmla="*/ 1418985 h 3476625"/>
              <a:gd name="connsiteX1263" fmla="*/ 10242857 w 11991973"/>
              <a:gd name="connsiteY1263" fmla="*/ 1422798 h 3476625"/>
              <a:gd name="connsiteX1264" fmla="*/ 10237191 w 11991973"/>
              <a:gd name="connsiteY1264" fmla="*/ 1424063 h 3476625"/>
              <a:gd name="connsiteX1265" fmla="*/ 10259929 w 11991973"/>
              <a:gd name="connsiteY1265" fmla="*/ 1418985 h 3476625"/>
              <a:gd name="connsiteX1266" fmla="*/ 10249586 w 11991973"/>
              <a:gd name="connsiteY1266" fmla="*/ 1429894 h 3476625"/>
              <a:gd name="connsiteX1267" fmla="*/ 10242857 w 11991973"/>
              <a:gd name="connsiteY1267" fmla="*/ 1422798 h 3476625"/>
              <a:gd name="connsiteX1268" fmla="*/ 10188936 w 11991973"/>
              <a:gd name="connsiteY1268" fmla="*/ 1403759 h 3476625"/>
              <a:gd name="connsiteX1269" fmla="*/ 10201630 w 11991973"/>
              <a:gd name="connsiteY1269" fmla="*/ 1413167 h 3476625"/>
              <a:gd name="connsiteX1270" fmla="*/ 10188936 w 11991973"/>
              <a:gd name="connsiteY1270" fmla="*/ 1403759 h 3476625"/>
              <a:gd name="connsiteX1271" fmla="*/ 10205391 w 11991973"/>
              <a:gd name="connsiteY1271" fmla="*/ 1392804 h 3476625"/>
              <a:gd name="connsiteX1272" fmla="*/ 10209152 w 11991973"/>
              <a:gd name="connsiteY1272" fmla="*/ 1416076 h 3476625"/>
              <a:gd name="connsiteX1273" fmla="*/ 10205391 w 11991973"/>
              <a:gd name="connsiteY1273" fmla="*/ 1392804 h 3476625"/>
              <a:gd name="connsiteX1274" fmla="*/ 10577749 w 11991973"/>
              <a:gd name="connsiteY1274" fmla="*/ 1389895 h 3476625"/>
              <a:gd name="connsiteX1275" fmla="*/ 10500644 w 11991973"/>
              <a:gd name="connsiteY1275" fmla="*/ 1407349 h 3476625"/>
              <a:gd name="connsiteX1276" fmla="*/ 10362186 w 11991973"/>
              <a:gd name="connsiteY1276" fmla="*/ 1442620 h 3476625"/>
              <a:gd name="connsiteX1277" fmla="*/ 10331135 w 11991973"/>
              <a:gd name="connsiteY1277" fmla="*/ 1445968 h 3476625"/>
              <a:gd name="connsiteX1278" fmla="*/ 10357745 w 11991973"/>
              <a:gd name="connsiteY1278" fmla="*/ 1434910 h 3476625"/>
              <a:gd name="connsiteX1279" fmla="*/ 10479508 w 11991973"/>
              <a:gd name="connsiteY1279" fmla="*/ 1402943 h 3476625"/>
              <a:gd name="connsiteX1280" fmla="*/ 10497324 w 11991973"/>
              <a:gd name="connsiteY1280" fmla="*/ 1401167 h 3476625"/>
              <a:gd name="connsiteX1281" fmla="*/ 10577749 w 11991973"/>
              <a:gd name="connsiteY1281" fmla="*/ 1389895 h 3476625"/>
              <a:gd name="connsiteX1282" fmla="*/ 10651092 w 11991973"/>
              <a:gd name="connsiteY1282" fmla="*/ 1381169 h 3476625"/>
              <a:gd name="connsiteX1283" fmla="*/ 10575869 w 11991973"/>
              <a:gd name="connsiteY1283" fmla="*/ 1398621 h 3476625"/>
              <a:gd name="connsiteX1284" fmla="*/ 10651092 w 11991973"/>
              <a:gd name="connsiteY1284" fmla="*/ 1381169 h 3476625"/>
              <a:gd name="connsiteX1285" fmla="*/ 10745592 w 11991973"/>
              <a:gd name="connsiteY1285" fmla="*/ 1379714 h 3476625"/>
              <a:gd name="connsiteX1286" fmla="*/ 10754525 w 11991973"/>
              <a:gd name="connsiteY1286" fmla="*/ 1381169 h 3476625"/>
              <a:gd name="connsiteX1287" fmla="*/ 10739481 w 11991973"/>
              <a:gd name="connsiteY1287" fmla="*/ 1386986 h 3476625"/>
              <a:gd name="connsiteX1288" fmla="*/ 10745592 w 11991973"/>
              <a:gd name="connsiteY1288" fmla="*/ 1379714 h 3476625"/>
              <a:gd name="connsiteX1289" fmla="*/ 10743828 w 11991973"/>
              <a:gd name="connsiteY1289" fmla="*/ 1357771 h 3476625"/>
              <a:gd name="connsiteX1290" fmla="*/ 10743714 w 11991973"/>
              <a:gd name="connsiteY1290" fmla="*/ 1357820 h 3476625"/>
              <a:gd name="connsiteX1291" fmla="*/ 10730078 w 11991973"/>
              <a:gd name="connsiteY1291" fmla="*/ 1372441 h 3476625"/>
              <a:gd name="connsiteX1292" fmla="*/ 10720674 w 11991973"/>
              <a:gd name="connsiteY1292" fmla="*/ 1371032 h 3476625"/>
              <a:gd name="connsiteX1293" fmla="*/ 10712794 w 11991973"/>
              <a:gd name="connsiteY1293" fmla="*/ 1361085 h 3476625"/>
              <a:gd name="connsiteX1294" fmla="*/ 10726129 w 11991973"/>
              <a:gd name="connsiteY1294" fmla="*/ 1359085 h 3476625"/>
              <a:gd name="connsiteX1295" fmla="*/ 10729456 w 11991973"/>
              <a:gd name="connsiteY1295" fmla="*/ 1358838 h 3476625"/>
              <a:gd name="connsiteX1296" fmla="*/ 10737599 w 11991973"/>
              <a:gd name="connsiteY1296" fmla="*/ 1360805 h 3476625"/>
              <a:gd name="connsiteX1297" fmla="*/ 10734503 w 11991973"/>
              <a:gd name="connsiteY1297" fmla="*/ 1358463 h 3476625"/>
              <a:gd name="connsiteX1298" fmla="*/ 10713377 w 11991973"/>
              <a:gd name="connsiteY1298" fmla="*/ 1342698 h 3476625"/>
              <a:gd name="connsiteX1299" fmla="*/ 10714136 w 11991973"/>
              <a:gd name="connsiteY1299" fmla="*/ 1343051 h 3476625"/>
              <a:gd name="connsiteX1300" fmla="*/ 10734503 w 11991973"/>
              <a:gd name="connsiteY1300" fmla="*/ 1358463 h 3476625"/>
              <a:gd name="connsiteX1301" fmla="*/ 10729456 w 11991973"/>
              <a:gd name="connsiteY1301" fmla="*/ 1358838 h 3476625"/>
              <a:gd name="connsiteX1302" fmla="*/ 10706647 w 11991973"/>
              <a:gd name="connsiteY1302" fmla="*/ 1353324 h 3476625"/>
              <a:gd name="connsiteX1303" fmla="*/ 10704219 w 11991973"/>
              <a:gd name="connsiteY1303" fmla="*/ 1350260 h 3476625"/>
              <a:gd name="connsiteX1304" fmla="*/ 10701370 w 11991973"/>
              <a:gd name="connsiteY1304" fmla="*/ 1343888 h 3476625"/>
              <a:gd name="connsiteX1305" fmla="*/ 2881537 w 11991973"/>
              <a:gd name="connsiteY1305" fmla="*/ 641928 h 3476625"/>
              <a:gd name="connsiteX1306" fmla="*/ 2897403 w 11991973"/>
              <a:gd name="connsiteY1306" fmla="*/ 645202 h 3476625"/>
              <a:gd name="connsiteX1307" fmla="*/ 2881537 w 11991973"/>
              <a:gd name="connsiteY1307" fmla="*/ 641928 h 3476625"/>
              <a:gd name="connsiteX1308" fmla="*/ 2801330 w 11991973"/>
              <a:gd name="connsiteY1308" fmla="*/ 631458 h 3476625"/>
              <a:gd name="connsiteX1309" fmla="*/ 2803376 w 11991973"/>
              <a:gd name="connsiteY1309" fmla="*/ 633566 h 3476625"/>
              <a:gd name="connsiteX1310" fmla="*/ 2801366 w 11991973"/>
              <a:gd name="connsiteY1310" fmla="*/ 634561 h 3476625"/>
              <a:gd name="connsiteX1311" fmla="*/ 2801127 w 11991973"/>
              <a:gd name="connsiteY1311" fmla="*/ 631572 h 3476625"/>
              <a:gd name="connsiteX1312" fmla="*/ 11039633 w 11991973"/>
              <a:gd name="connsiteY1312" fmla="*/ 1341595 h 3476625"/>
              <a:gd name="connsiteX1313" fmla="*/ 10913670 w 11991973"/>
              <a:gd name="connsiteY1313" fmla="*/ 1345171 h 3476625"/>
              <a:gd name="connsiteX1314" fmla="*/ 10743828 w 11991973"/>
              <a:gd name="connsiteY1314" fmla="*/ 1357771 h 3476625"/>
              <a:gd name="connsiteX1315" fmla="*/ 10772700 w 11991973"/>
              <a:gd name="connsiteY1315" fmla="*/ 1345465 h 3476625"/>
              <a:gd name="connsiteX1316" fmla="*/ 10816609 w 11991973"/>
              <a:gd name="connsiteY1316" fmla="*/ 1336928 h 3476625"/>
              <a:gd name="connsiteX1317" fmla="*/ 10862571 w 11991973"/>
              <a:gd name="connsiteY1317" fmla="*/ 1336489 h 3476625"/>
              <a:gd name="connsiteX1318" fmla="*/ 2951679 w 11991973"/>
              <a:gd name="connsiteY1318" fmla="*/ 603931 h 3476625"/>
              <a:gd name="connsiteX1319" fmla="*/ 2945439 w 11991973"/>
              <a:gd name="connsiteY1319" fmla="*/ 609465 h 3476625"/>
              <a:gd name="connsiteX1320" fmla="*/ 2934076 w 11991973"/>
              <a:gd name="connsiteY1320" fmla="*/ 610294 h 3476625"/>
              <a:gd name="connsiteX1321" fmla="*/ 2938778 w 11991973"/>
              <a:gd name="connsiteY1321" fmla="*/ 624839 h 3476625"/>
              <a:gd name="connsiteX1322" fmla="*/ 2945195 w 11991973"/>
              <a:gd name="connsiteY1322" fmla="*/ 609681 h 3476625"/>
              <a:gd name="connsiteX1323" fmla="*/ 2945439 w 11991973"/>
              <a:gd name="connsiteY1323" fmla="*/ 609465 h 3476625"/>
              <a:gd name="connsiteX1324" fmla="*/ 2947769 w 11991973"/>
              <a:gd name="connsiteY1324" fmla="*/ 609294 h 3476625"/>
              <a:gd name="connsiteX1325" fmla="*/ 2970247 w 11991973"/>
              <a:gd name="connsiteY1325" fmla="*/ 616765 h 3476625"/>
              <a:gd name="connsiteX1326" fmla="*/ 2976068 w 11991973"/>
              <a:gd name="connsiteY1326" fmla="*/ 623202 h 3476625"/>
              <a:gd name="connsiteX1327" fmla="*/ 2985791 w 11991973"/>
              <a:gd name="connsiteY1327" fmla="*/ 621930 h 3476625"/>
              <a:gd name="connsiteX1328" fmla="*/ 2970247 w 11991973"/>
              <a:gd name="connsiteY1328" fmla="*/ 616765 h 3476625"/>
              <a:gd name="connsiteX1329" fmla="*/ 2964403 w 11991973"/>
              <a:gd name="connsiteY1329" fmla="*/ 610294 h 3476625"/>
              <a:gd name="connsiteX1330" fmla="*/ 2951679 w 11991973"/>
              <a:gd name="connsiteY1330" fmla="*/ 603931 h 3476625"/>
              <a:gd name="connsiteX1331" fmla="*/ 11198517 w 11991973"/>
              <a:gd name="connsiteY1331" fmla="*/ 1337087 h 3476625"/>
              <a:gd name="connsiteX1332" fmla="*/ 11161839 w 11991973"/>
              <a:gd name="connsiteY1332" fmla="*/ 1340835 h 3476625"/>
              <a:gd name="connsiteX1333" fmla="*/ 11062707 w 11991973"/>
              <a:gd name="connsiteY1333" fmla="*/ 1342261 h 3476625"/>
              <a:gd name="connsiteX1334" fmla="*/ 11039633 w 11991973"/>
              <a:gd name="connsiteY1334" fmla="*/ 1341595 h 3476625"/>
              <a:gd name="connsiteX1335" fmla="*/ 2951944 w 11991973"/>
              <a:gd name="connsiteY1335" fmla="*/ 598659 h 3476625"/>
              <a:gd name="connsiteX1336" fmla="*/ 2916211 w 11991973"/>
              <a:gd name="connsiteY1336" fmla="*/ 610294 h 3476625"/>
              <a:gd name="connsiteX1337" fmla="*/ 2951944 w 11991973"/>
              <a:gd name="connsiteY1337" fmla="*/ 598659 h 3476625"/>
              <a:gd name="connsiteX1338" fmla="*/ 3040330 w 11991973"/>
              <a:gd name="connsiteY1338" fmla="*/ 604476 h 3476625"/>
              <a:gd name="connsiteX1339" fmla="*/ 3057254 w 11991973"/>
              <a:gd name="connsiteY1339" fmla="*/ 610294 h 3476625"/>
              <a:gd name="connsiteX1340" fmla="*/ 3040330 w 11991973"/>
              <a:gd name="connsiteY1340" fmla="*/ 604476 h 3476625"/>
              <a:gd name="connsiteX1341" fmla="*/ 2993316 w 11991973"/>
              <a:gd name="connsiteY1341" fmla="*/ 584114 h 3476625"/>
              <a:gd name="connsiteX1342" fmla="*/ 2993316 w 11991973"/>
              <a:gd name="connsiteY1342" fmla="*/ 584114 h 3476625"/>
              <a:gd name="connsiteX1343" fmla="*/ 3110618 w 11991973"/>
              <a:gd name="connsiteY1343" fmla="*/ 585205 h 3476625"/>
              <a:gd name="connsiteX1344" fmla="*/ 3112884 w 11991973"/>
              <a:gd name="connsiteY1344" fmla="*/ 589680 h 3476625"/>
              <a:gd name="connsiteX1345" fmla="*/ 3107341 w 11991973"/>
              <a:gd name="connsiteY1345" fmla="*/ 593704 h 3476625"/>
              <a:gd name="connsiteX1346" fmla="*/ 3098104 w 11991973"/>
              <a:gd name="connsiteY1346" fmla="*/ 595488 h 3476625"/>
              <a:gd name="connsiteX1347" fmla="*/ 3097196 w 11991973"/>
              <a:gd name="connsiteY1347" fmla="*/ 595407 h 3476625"/>
              <a:gd name="connsiteX1348" fmla="*/ 3190218 w 11991973"/>
              <a:gd name="connsiteY1348" fmla="*/ 580886 h 3476625"/>
              <a:gd name="connsiteX1349" fmla="*/ 3201037 w 11991973"/>
              <a:gd name="connsiteY1349" fmla="*/ 585140 h 3476625"/>
              <a:gd name="connsiteX1350" fmla="*/ 3188895 w 11991973"/>
              <a:gd name="connsiteY1350" fmla="*/ 587022 h 3476625"/>
              <a:gd name="connsiteX1351" fmla="*/ 3189721 w 11991973"/>
              <a:gd name="connsiteY1351" fmla="*/ 581855 h 3476625"/>
              <a:gd name="connsiteX1352" fmla="*/ 3019642 w 11991973"/>
              <a:gd name="connsiteY1352" fmla="*/ 555024 h 3476625"/>
              <a:gd name="connsiteX1353" fmla="*/ 3019642 w 11991973"/>
              <a:gd name="connsiteY1353" fmla="*/ 555024 h 3476625"/>
              <a:gd name="connsiteX1354" fmla="*/ 3305448 w 11991973"/>
              <a:gd name="connsiteY1354" fmla="*/ 571637 h 3476625"/>
              <a:gd name="connsiteX1355" fmla="*/ 3303496 w 11991973"/>
              <a:gd name="connsiteY1355" fmla="*/ 575205 h 3476625"/>
              <a:gd name="connsiteX1356" fmla="*/ 3304932 w 11991973"/>
              <a:gd name="connsiteY1356" fmla="*/ 577426 h 3476625"/>
              <a:gd name="connsiteX1357" fmla="*/ 11660972 w 11991973"/>
              <a:gd name="connsiteY1357" fmla="*/ 1305535 h 3476625"/>
              <a:gd name="connsiteX1358" fmla="*/ 11290054 w 11991973"/>
              <a:gd name="connsiteY1358" fmla="*/ 1334488 h 3476625"/>
              <a:gd name="connsiteX1359" fmla="*/ 11198517 w 11991973"/>
              <a:gd name="connsiteY1359" fmla="*/ 1337087 h 3476625"/>
              <a:gd name="connsiteX1360" fmla="*/ 11256849 w 11991973"/>
              <a:gd name="connsiteY1360" fmla="*/ 1331125 h 3476625"/>
              <a:gd name="connsiteX1361" fmla="*/ 11345116 w 11991973"/>
              <a:gd name="connsiteY1361" fmla="*/ 1309075 h 3476625"/>
              <a:gd name="connsiteX1362" fmla="*/ 11352159 w 11991973"/>
              <a:gd name="connsiteY1362" fmla="*/ 1305643 h 3476625"/>
              <a:gd name="connsiteX1363" fmla="*/ 11463157 w 11991973"/>
              <a:gd name="connsiteY1363" fmla="*/ 1305353 h 3476625"/>
              <a:gd name="connsiteX1364" fmla="*/ 11660972 w 11991973"/>
              <a:gd name="connsiteY1364" fmla="*/ 1305535 h 3476625"/>
              <a:gd name="connsiteX1365" fmla="*/ 3267440 w 11991973"/>
              <a:gd name="connsiteY1365" fmla="*/ 555070 h 3476625"/>
              <a:gd name="connsiteX1366" fmla="*/ 3290447 w 11991973"/>
              <a:gd name="connsiteY1366" fmla="*/ 557933 h 3476625"/>
              <a:gd name="connsiteX1367" fmla="*/ 3267440 w 11991973"/>
              <a:gd name="connsiteY1367" fmla="*/ 555070 h 3476625"/>
              <a:gd name="connsiteX1368" fmla="*/ 3307981 w 11991973"/>
              <a:gd name="connsiteY1368" fmla="*/ 543212 h 3476625"/>
              <a:gd name="connsiteX1369" fmla="*/ 3300498 w 11991973"/>
              <a:gd name="connsiteY1369" fmla="*/ 544922 h 3476625"/>
              <a:gd name="connsiteX1370" fmla="*/ 3303673 w 11991973"/>
              <a:gd name="connsiteY1370" fmla="*/ 545881 h 3476625"/>
              <a:gd name="connsiteX1371" fmla="*/ 3307787 w 11991973"/>
              <a:gd name="connsiteY1371" fmla="*/ 545383 h 3476625"/>
              <a:gd name="connsiteX1372" fmla="*/ 3460497 w 11991973"/>
              <a:gd name="connsiteY1372" fmla="*/ 525571 h 3476625"/>
              <a:gd name="connsiteX1373" fmla="*/ 3460269 w 11991973"/>
              <a:gd name="connsiteY1373" fmla="*/ 531400 h 3476625"/>
              <a:gd name="connsiteX1374" fmla="*/ 3473663 w 11991973"/>
              <a:gd name="connsiteY1374" fmla="*/ 532593 h 3476625"/>
              <a:gd name="connsiteX1375" fmla="*/ 3476626 w 11991973"/>
              <a:gd name="connsiteY1375" fmla="*/ 528843 h 3476625"/>
              <a:gd name="connsiteX1376" fmla="*/ 3460497 w 11991973"/>
              <a:gd name="connsiteY1376" fmla="*/ 525571 h 3476625"/>
              <a:gd name="connsiteX1377" fmla="*/ 3621955 w 11991973"/>
              <a:gd name="connsiteY1377" fmla="*/ 537735 h 3476625"/>
              <a:gd name="connsiteX1378" fmla="*/ 3620183 w 11991973"/>
              <a:gd name="connsiteY1378" fmla="*/ 545586 h 3476625"/>
              <a:gd name="connsiteX1379" fmla="*/ 3620190 w 11991973"/>
              <a:gd name="connsiteY1379" fmla="*/ 545651 h 3476625"/>
              <a:gd name="connsiteX1380" fmla="*/ 3625049 w 11991973"/>
              <a:gd name="connsiteY1380" fmla="*/ 546083 h 3476625"/>
              <a:gd name="connsiteX1381" fmla="*/ 3625196 w 11991973"/>
              <a:gd name="connsiteY1381" fmla="*/ 540479 h 3476625"/>
              <a:gd name="connsiteX1382" fmla="*/ 3621955 w 11991973"/>
              <a:gd name="connsiteY1382" fmla="*/ 537735 h 3476625"/>
              <a:gd name="connsiteX1383" fmla="*/ 3566898 w 11991973"/>
              <a:gd name="connsiteY1383" fmla="*/ 517207 h 3476625"/>
              <a:gd name="connsiteX1384" fmla="*/ 3536808 w 11991973"/>
              <a:gd name="connsiteY1384" fmla="*/ 531752 h 3476625"/>
              <a:gd name="connsiteX1385" fmla="*/ 3566898 w 11991973"/>
              <a:gd name="connsiteY1385" fmla="*/ 517207 h 3476625"/>
              <a:gd name="connsiteX1386" fmla="*/ 3763449 w 11991973"/>
              <a:gd name="connsiteY1386" fmla="*/ 488618 h 3476625"/>
              <a:gd name="connsiteX1387" fmla="*/ 3756837 w 11991973"/>
              <a:gd name="connsiteY1387" fmla="*/ 493936 h 3476625"/>
              <a:gd name="connsiteX1388" fmla="*/ 3763449 w 11991973"/>
              <a:gd name="connsiteY1388" fmla="*/ 488618 h 3476625"/>
              <a:gd name="connsiteX1389" fmla="*/ 11721150 w 11991973"/>
              <a:gd name="connsiteY1389" fmla="*/ 1157179 h 3476625"/>
              <a:gd name="connsiteX1390" fmla="*/ 11698584 w 11991973"/>
              <a:gd name="connsiteY1390" fmla="*/ 1160088 h 3476625"/>
              <a:gd name="connsiteX1391" fmla="*/ 11721150 w 11991973"/>
              <a:gd name="connsiteY1391" fmla="*/ 1157179 h 3476625"/>
              <a:gd name="connsiteX1392" fmla="*/ 4079230 w 11991973"/>
              <a:gd name="connsiteY1392" fmla="*/ 458366 h 3476625"/>
              <a:gd name="connsiteX1393" fmla="*/ 4080172 w 11991973"/>
              <a:gd name="connsiteY1393" fmla="*/ 458950 h 3476625"/>
              <a:gd name="connsiteX1394" fmla="*/ 4077429 w 11991973"/>
              <a:gd name="connsiteY1394" fmla="*/ 459091 h 3476625"/>
              <a:gd name="connsiteX1395" fmla="*/ 11847637 w 11991973"/>
              <a:gd name="connsiteY1395" fmla="*/ 1046194 h 3476625"/>
              <a:gd name="connsiteX1396" fmla="*/ 11839774 w 11991973"/>
              <a:gd name="connsiteY1396" fmla="*/ 1046002 h 3476625"/>
              <a:gd name="connsiteX1397" fmla="*/ 11832105 w 11991973"/>
              <a:gd name="connsiteY1397" fmla="*/ 1058273 h 3476625"/>
              <a:gd name="connsiteX1398" fmla="*/ 11847637 w 11991973"/>
              <a:gd name="connsiteY1398" fmla="*/ 1046194 h 3476625"/>
              <a:gd name="connsiteX1399" fmla="*/ 4604983 w 11991973"/>
              <a:gd name="connsiteY1399" fmla="*/ 386304 h 3476625"/>
              <a:gd name="connsiteX1400" fmla="*/ 4621910 w 11991973"/>
              <a:gd name="connsiteY1400" fmla="*/ 400849 h 3476625"/>
              <a:gd name="connsiteX1401" fmla="*/ 4604983 w 11991973"/>
              <a:gd name="connsiteY1401" fmla="*/ 386304 h 3476625"/>
              <a:gd name="connsiteX1402" fmla="*/ 6636025 w 11991973"/>
              <a:gd name="connsiteY1402" fmla="*/ 563750 h 3476625"/>
              <a:gd name="connsiteX1403" fmla="*/ 6636025 w 11991973"/>
              <a:gd name="connsiteY1403" fmla="*/ 563750 h 3476625"/>
              <a:gd name="connsiteX1404" fmla="*/ 6602172 w 11991973"/>
              <a:gd name="connsiteY1404" fmla="*/ 552115 h 3476625"/>
              <a:gd name="connsiteX1405" fmla="*/ 6602172 w 11991973"/>
              <a:gd name="connsiteY1405" fmla="*/ 552115 h 3476625"/>
              <a:gd name="connsiteX1406" fmla="*/ 6660472 w 11991973"/>
              <a:gd name="connsiteY1406" fmla="*/ 552115 h 3476625"/>
              <a:gd name="connsiteX1407" fmla="*/ 6660472 w 11991973"/>
              <a:gd name="connsiteY1407" fmla="*/ 552115 h 3476625"/>
              <a:gd name="connsiteX1408" fmla="*/ 6690561 w 11991973"/>
              <a:gd name="connsiteY1408" fmla="*/ 546297 h 3476625"/>
              <a:gd name="connsiteX1409" fmla="*/ 6690561 w 11991973"/>
              <a:gd name="connsiteY1409" fmla="*/ 546297 h 3476625"/>
              <a:gd name="connsiteX1410" fmla="*/ 4734743 w 11991973"/>
              <a:gd name="connsiteY1410" fmla="*/ 368850 h 3476625"/>
              <a:gd name="connsiteX1411" fmla="*/ 4734743 w 11991973"/>
              <a:gd name="connsiteY1411" fmla="*/ 368850 h 3476625"/>
              <a:gd name="connsiteX1412" fmla="*/ 4791161 w 11991973"/>
              <a:gd name="connsiteY1412" fmla="*/ 365941 h 3476625"/>
              <a:gd name="connsiteX1413" fmla="*/ 4811849 w 11991973"/>
              <a:gd name="connsiteY1413" fmla="*/ 374669 h 3476625"/>
              <a:gd name="connsiteX1414" fmla="*/ 4791161 w 11991973"/>
              <a:gd name="connsiteY1414" fmla="*/ 365941 h 3476625"/>
              <a:gd name="connsiteX1415" fmla="*/ 6737576 w 11991973"/>
              <a:gd name="connsiteY1415" fmla="*/ 523025 h 3476625"/>
              <a:gd name="connsiteX1416" fmla="*/ 6737576 w 11991973"/>
              <a:gd name="connsiteY1416" fmla="*/ 523025 h 3476625"/>
              <a:gd name="connsiteX1417" fmla="*/ 6912470 w 11991973"/>
              <a:gd name="connsiteY1417" fmla="*/ 525934 h 3476625"/>
              <a:gd name="connsiteX1418" fmla="*/ 6905674 w 11991973"/>
              <a:gd name="connsiteY1418" fmla="*/ 536447 h 3476625"/>
              <a:gd name="connsiteX1419" fmla="*/ 6901187 w 11991973"/>
              <a:gd name="connsiteY1419" fmla="*/ 543388 h 3476625"/>
              <a:gd name="connsiteX1420" fmla="*/ 6899777 w 11991973"/>
              <a:gd name="connsiteY1420" fmla="*/ 545570 h 3476625"/>
              <a:gd name="connsiteX1421" fmla="*/ 6905674 w 11991973"/>
              <a:gd name="connsiteY1421" fmla="*/ 536447 h 3476625"/>
              <a:gd name="connsiteX1422" fmla="*/ 6908240 w 11991973"/>
              <a:gd name="connsiteY1422" fmla="*/ 532480 h 3476625"/>
              <a:gd name="connsiteX1423" fmla="*/ 6912470 w 11991973"/>
              <a:gd name="connsiteY1423" fmla="*/ 525934 h 3476625"/>
              <a:gd name="connsiteX1424" fmla="*/ 5045652 w 11991973"/>
              <a:gd name="connsiteY1424" fmla="*/ 336798 h 3476625"/>
              <a:gd name="connsiteX1425" fmla="*/ 5043340 w 11991973"/>
              <a:gd name="connsiteY1425" fmla="*/ 339066 h 3476625"/>
              <a:gd name="connsiteX1426" fmla="*/ 5042722 w 11991973"/>
              <a:gd name="connsiteY1426" fmla="*/ 337216 h 3476625"/>
              <a:gd name="connsiteX1427" fmla="*/ 11932719 w 11991973"/>
              <a:gd name="connsiteY1427" fmla="*/ 947156 h 3476625"/>
              <a:gd name="connsiteX1428" fmla="*/ 11935242 w 11991973"/>
              <a:gd name="connsiteY1428" fmla="*/ 951838 h 3476625"/>
              <a:gd name="connsiteX1429" fmla="*/ 11933655 w 11991973"/>
              <a:gd name="connsiteY1429" fmla="*/ 951324 h 3476625"/>
              <a:gd name="connsiteX1430" fmla="*/ 11931993 w 11991973"/>
              <a:gd name="connsiteY1430" fmla="*/ 947159 h 3476625"/>
              <a:gd name="connsiteX1431" fmla="*/ 5092321 w 11991973"/>
              <a:gd name="connsiteY1431" fmla="*/ 335398 h 3476625"/>
              <a:gd name="connsiteX1432" fmla="*/ 5075131 w 11991973"/>
              <a:gd name="connsiteY1432" fmla="*/ 348488 h 3476625"/>
              <a:gd name="connsiteX1433" fmla="*/ 5093937 w 11991973"/>
              <a:gd name="connsiteY1433" fmla="*/ 342669 h 3476625"/>
              <a:gd name="connsiteX1434" fmla="*/ 5092321 w 11991973"/>
              <a:gd name="connsiteY1434" fmla="*/ 335398 h 3476625"/>
              <a:gd name="connsiteX1435" fmla="*/ 11945589 w 11991973"/>
              <a:gd name="connsiteY1435" fmla="*/ 933371 h 3476625"/>
              <a:gd name="connsiteX1436" fmla="*/ 11952464 w 11991973"/>
              <a:gd name="connsiteY1436" fmla="*/ 944824 h 3476625"/>
              <a:gd name="connsiteX1437" fmla="*/ 11945589 w 11991973"/>
              <a:gd name="connsiteY1437" fmla="*/ 933371 h 3476625"/>
              <a:gd name="connsiteX1438" fmla="*/ 7284830 w 11991973"/>
              <a:gd name="connsiteY1438" fmla="*/ 508480 h 3476625"/>
              <a:gd name="connsiteX1439" fmla="*/ 7284830 w 11991973"/>
              <a:gd name="connsiteY1439" fmla="*/ 508480 h 3476625"/>
              <a:gd name="connsiteX1440" fmla="*/ 7311422 w 11991973"/>
              <a:gd name="connsiteY1440" fmla="*/ 509936 h 3476625"/>
              <a:gd name="connsiteX1441" fmla="*/ 7294232 w 11991973"/>
              <a:gd name="connsiteY1441" fmla="*/ 523025 h 3476625"/>
              <a:gd name="connsiteX1442" fmla="*/ 7313038 w 11991973"/>
              <a:gd name="connsiteY1442" fmla="*/ 517207 h 3476625"/>
              <a:gd name="connsiteX1443" fmla="*/ 7311422 w 11991973"/>
              <a:gd name="connsiteY1443" fmla="*/ 509936 h 3476625"/>
              <a:gd name="connsiteX1444" fmla="*/ 11345031 w 11991973"/>
              <a:gd name="connsiteY1444" fmla="*/ 854647 h 3476625"/>
              <a:gd name="connsiteX1445" fmla="*/ 11333923 w 11991973"/>
              <a:gd name="connsiteY1445" fmla="*/ 854237 h 3476625"/>
              <a:gd name="connsiteX1446" fmla="*/ 11345031 w 11991973"/>
              <a:gd name="connsiteY1446" fmla="*/ 854647 h 3476625"/>
              <a:gd name="connsiteX1447" fmla="*/ 11416494 w 11991973"/>
              <a:gd name="connsiteY1447" fmla="*/ 854647 h 3476625"/>
              <a:gd name="connsiteX1448" fmla="*/ 11397688 w 11991973"/>
              <a:gd name="connsiteY1448" fmla="*/ 857556 h 3476625"/>
              <a:gd name="connsiteX1449" fmla="*/ 11416494 w 11991973"/>
              <a:gd name="connsiteY1449" fmla="*/ 854647 h 3476625"/>
              <a:gd name="connsiteX1450" fmla="*/ 5350404 w 11991973"/>
              <a:gd name="connsiteY1450" fmla="*/ 295036 h 3476625"/>
              <a:gd name="connsiteX1451" fmla="*/ 5362861 w 11991973"/>
              <a:gd name="connsiteY1451" fmla="*/ 299036 h 3476625"/>
              <a:gd name="connsiteX1452" fmla="*/ 5336534 w 11991973"/>
              <a:gd name="connsiteY1452" fmla="*/ 301944 h 3476625"/>
              <a:gd name="connsiteX1453" fmla="*/ 5350404 w 11991973"/>
              <a:gd name="connsiteY1453" fmla="*/ 295036 h 3476625"/>
              <a:gd name="connsiteX1454" fmla="*/ 11815180 w 11991973"/>
              <a:gd name="connsiteY1454" fmla="*/ 863009 h 3476625"/>
              <a:gd name="connsiteX1455" fmla="*/ 11843388 w 11991973"/>
              <a:gd name="connsiteY1455" fmla="*/ 869191 h 3476625"/>
              <a:gd name="connsiteX1456" fmla="*/ 11801884 w 11991973"/>
              <a:gd name="connsiteY1456" fmla="*/ 873508 h 3476625"/>
              <a:gd name="connsiteX1457" fmla="*/ 7569504 w 11991973"/>
              <a:gd name="connsiteY1457" fmla="*/ 469574 h 3476625"/>
              <a:gd name="connsiteX1458" fmla="*/ 7581963 w 11991973"/>
              <a:gd name="connsiteY1458" fmla="*/ 473573 h 3476625"/>
              <a:gd name="connsiteX1459" fmla="*/ 7555634 w 11991973"/>
              <a:gd name="connsiteY1459" fmla="*/ 476482 h 3476625"/>
              <a:gd name="connsiteX1460" fmla="*/ 7569504 w 11991973"/>
              <a:gd name="connsiteY1460" fmla="*/ 469574 h 3476625"/>
              <a:gd name="connsiteX1461" fmla="*/ 6849472 w 11991973"/>
              <a:gd name="connsiteY1461" fmla="*/ 348851 h 3476625"/>
              <a:gd name="connsiteX1462" fmla="*/ 6841008 w 11991973"/>
              <a:gd name="connsiteY1462" fmla="*/ 357214 h 3476625"/>
              <a:gd name="connsiteX1463" fmla="*/ 6857934 w 11991973"/>
              <a:gd name="connsiteY1463" fmla="*/ 351397 h 3476625"/>
              <a:gd name="connsiteX1464" fmla="*/ 6849472 w 11991973"/>
              <a:gd name="connsiteY1464" fmla="*/ 348851 h 3476625"/>
              <a:gd name="connsiteX1465" fmla="*/ 10895161 w 11991973"/>
              <a:gd name="connsiteY1465" fmla="*/ 705801 h 3476625"/>
              <a:gd name="connsiteX1466" fmla="*/ 10888782 w 11991973"/>
              <a:gd name="connsiteY1466" fmla="*/ 705290 h 3476625"/>
              <a:gd name="connsiteX1467" fmla="*/ 10884285 w 11991973"/>
              <a:gd name="connsiteY1467" fmla="*/ 720834 h 3476625"/>
              <a:gd name="connsiteX1468" fmla="*/ 10895161 w 11991973"/>
              <a:gd name="connsiteY1468" fmla="*/ 705801 h 3476625"/>
              <a:gd name="connsiteX1469" fmla="*/ 10942291 w 11991973"/>
              <a:gd name="connsiteY1469" fmla="*/ 704653 h 3476625"/>
              <a:gd name="connsiteX1470" fmla="*/ 10957629 w 11991973"/>
              <a:gd name="connsiteY1470" fmla="*/ 706289 h 3476625"/>
              <a:gd name="connsiteX1471" fmla="*/ 10942291 w 11991973"/>
              <a:gd name="connsiteY1471" fmla="*/ 704653 h 3476625"/>
              <a:gd name="connsiteX1472" fmla="*/ 6833487 w 11991973"/>
              <a:gd name="connsiteY1472" fmla="*/ 322307 h 3476625"/>
              <a:gd name="connsiteX1473" fmla="*/ 6833487 w 11991973"/>
              <a:gd name="connsiteY1473" fmla="*/ 322307 h 3476625"/>
              <a:gd name="connsiteX1474" fmla="*/ 5777065 w 11991973"/>
              <a:gd name="connsiteY1474" fmla="*/ 227766 h 3476625"/>
              <a:gd name="connsiteX1475" fmla="*/ 5759667 w 11991973"/>
              <a:gd name="connsiteY1475" fmla="*/ 237947 h 3476625"/>
              <a:gd name="connsiteX1476" fmla="*/ 5785995 w 11991973"/>
              <a:gd name="connsiteY1476" fmla="*/ 235038 h 3476625"/>
              <a:gd name="connsiteX1477" fmla="*/ 5777065 w 11991973"/>
              <a:gd name="connsiteY1477" fmla="*/ 227766 h 3476625"/>
              <a:gd name="connsiteX1478" fmla="*/ 5806917 w 11991973"/>
              <a:gd name="connsiteY1478" fmla="*/ 220494 h 3476625"/>
              <a:gd name="connsiteX1479" fmla="*/ 5789759 w 11991973"/>
              <a:gd name="connsiteY1479" fmla="*/ 229220 h 3476625"/>
              <a:gd name="connsiteX1480" fmla="*/ 5825490 w 11991973"/>
              <a:gd name="connsiteY1480" fmla="*/ 229220 h 3476625"/>
              <a:gd name="connsiteX1481" fmla="*/ 5806917 w 11991973"/>
              <a:gd name="connsiteY1481" fmla="*/ 220494 h 3476625"/>
              <a:gd name="connsiteX1482" fmla="*/ 5771186 w 11991973"/>
              <a:gd name="connsiteY1482" fmla="*/ 214675 h 3476625"/>
              <a:gd name="connsiteX1483" fmla="*/ 5759054 w 11991973"/>
              <a:gd name="connsiteY1483" fmla="*/ 225413 h 3476625"/>
              <a:gd name="connsiteX1484" fmla="*/ 5749989 w 11991973"/>
              <a:gd name="connsiteY1484" fmla="*/ 229037 h 3476625"/>
              <a:gd name="connsiteX1485" fmla="*/ 5751763 w 11991973"/>
              <a:gd name="connsiteY1485" fmla="*/ 222403 h 3476625"/>
              <a:gd name="connsiteX1486" fmla="*/ 5771186 w 11991973"/>
              <a:gd name="connsiteY1486" fmla="*/ 214675 h 3476625"/>
              <a:gd name="connsiteX1487" fmla="*/ 9085262 w 11991973"/>
              <a:gd name="connsiteY1487" fmla="*/ 506890 h 3476625"/>
              <a:gd name="connsiteX1488" fmla="*/ 9093020 w 11991973"/>
              <a:gd name="connsiteY1488" fmla="*/ 514662 h 3476625"/>
              <a:gd name="connsiteX1489" fmla="*/ 9093390 w 11991973"/>
              <a:gd name="connsiteY1489" fmla="*/ 517884 h 3476625"/>
              <a:gd name="connsiteX1490" fmla="*/ 9091106 w 11991973"/>
              <a:gd name="connsiteY1490" fmla="*/ 517571 h 3476625"/>
              <a:gd name="connsiteX1491" fmla="*/ 9083601 w 11991973"/>
              <a:gd name="connsiteY1491" fmla="*/ 508068 h 3476625"/>
              <a:gd name="connsiteX1492" fmla="*/ 5840533 w 11991973"/>
              <a:gd name="connsiteY1492" fmla="*/ 217585 h 3476625"/>
              <a:gd name="connsiteX1493" fmla="*/ 5828897 w 11991973"/>
              <a:gd name="connsiteY1493" fmla="*/ 217585 h 3476625"/>
              <a:gd name="connsiteX1494" fmla="*/ 5840533 w 11991973"/>
              <a:gd name="connsiteY1494" fmla="*/ 217585 h 3476625"/>
              <a:gd name="connsiteX1495" fmla="*/ 9046828 w 11991973"/>
              <a:gd name="connsiteY1495" fmla="*/ 503117 h 3476625"/>
              <a:gd name="connsiteX1496" fmla="*/ 9056349 w 11991973"/>
              <a:gd name="connsiteY1496" fmla="*/ 505572 h 3476625"/>
              <a:gd name="connsiteX1497" fmla="*/ 9046828 w 11991973"/>
              <a:gd name="connsiteY1497" fmla="*/ 503117 h 3476625"/>
              <a:gd name="connsiteX1498" fmla="*/ 7996164 w 11991973"/>
              <a:gd name="connsiteY1498" fmla="*/ 402304 h 3476625"/>
              <a:gd name="connsiteX1499" fmla="*/ 7978768 w 11991973"/>
              <a:gd name="connsiteY1499" fmla="*/ 412485 h 3476625"/>
              <a:gd name="connsiteX1500" fmla="*/ 8005096 w 11991973"/>
              <a:gd name="connsiteY1500" fmla="*/ 409576 h 3476625"/>
              <a:gd name="connsiteX1501" fmla="*/ 7996164 w 11991973"/>
              <a:gd name="connsiteY1501" fmla="*/ 402304 h 3476625"/>
              <a:gd name="connsiteX1502" fmla="*/ 8026019 w 11991973"/>
              <a:gd name="connsiteY1502" fmla="*/ 395031 h 3476625"/>
              <a:gd name="connsiteX1503" fmla="*/ 8008858 w 11991973"/>
              <a:gd name="connsiteY1503" fmla="*/ 403757 h 3476625"/>
              <a:gd name="connsiteX1504" fmla="*/ 8044589 w 11991973"/>
              <a:gd name="connsiteY1504" fmla="*/ 403757 h 3476625"/>
              <a:gd name="connsiteX1505" fmla="*/ 8026019 w 11991973"/>
              <a:gd name="connsiteY1505" fmla="*/ 395031 h 3476625"/>
              <a:gd name="connsiteX1506" fmla="*/ 7986526 w 11991973"/>
              <a:gd name="connsiteY1506" fmla="*/ 389213 h 3476625"/>
              <a:gd name="connsiteX1507" fmla="*/ 7974394 w 11991973"/>
              <a:gd name="connsiteY1507" fmla="*/ 399951 h 3476625"/>
              <a:gd name="connsiteX1508" fmla="*/ 7965329 w 11991973"/>
              <a:gd name="connsiteY1508" fmla="*/ 403575 h 3476625"/>
              <a:gd name="connsiteX1509" fmla="*/ 7967103 w 11991973"/>
              <a:gd name="connsiteY1509" fmla="*/ 396940 h 3476625"/>
              <a:gd name="connsiteX1510" fmla="*/ 7986526 w 11991973"/>
              <a:gd name="connsiteY1510" fmla="*/ 389213 h 3476625"/>
              <a:gd name="connsiteX1511" fmla="*/ 8059634 w 11991973"/>
              <a:gd name="connsiteY1511" fmla="*/ 392121 h 3476625"/>
              <a:gd name="connsiteX1512" fmla="*/ 8059634 w 11991973"/>
              <a:gd name="connsiteY1512" fmla="*/ 392121 h 3476625"/>
              <a:gd name="connsiteX1513" fmla="*/ 11200227 w 11991973"/>
              <a:gd name="connsiteY1513" fmla="*/ 671382 h 3476625"/>
              <a:gd name="connsiteX1514" fmla="*/ 11200227 w 11991973"/>
              <a:gd name="connsiteY1514" fmla="*/ 671382 h 3476625"/>
              <a:gd name="connsiteX1515" fmla="*/ 11009972 w 11991973"/>
              <a:gd name="connsiteY1515" fmla="*/ 649672 h 3476625"/>
              <a:gd name="connsiteX1516" fmla="*/ 10976435 w 11991973"/>
              <a:gd name="connsiteY1516" fmla="*/ 706289 h 3476625"/>
              <a:gd name="connsiteX1517" fmla="*/ 11011971 w 11991973"/>
              <a:gd name="connsiteY1517" fmla="*/ 650809 h 3476625"/>
              <a:gd name="connsiteX1518" fmla="*/ 11009972 w 11991973"/>
              <a:gd name="connsiteY1518" fmla="*/ 649672 h 3476625"/>
              <a:gd name="connsiteX1519" fmla="*/ 9353482 w 11991973"/>
              <a:gd name="connsiteY1519" fmla="*/ 479391 h 3476625"/>
              <a:gd name="connsiteX1520" fmla="*/ 9353482 w 11991973"/>
              <a:gd name="connsiteY1520" fmla="*/ 479391 h 3476625"/>
              <a:gd name="connsiteX1521" fmla="*/ 9380075 w 11991973"/>
              <a:gd name="connsiteY1521" fmla="*/ 480846 h 3476625"/>
              <a:gd name="connsiteX1522" fmla="*/ 9362886 w 11991973"/>
              <a:gd name="connsiteY1522" fmla="*/ 493936 h 3476625"/>
              <a:gd name="connsiteX1523" fmla="*/ 9381691 w 11991973"/>
              <a:gd name="connsiteY1523" fmla="*/ 488118 h 3476625"/>
              <a:gd name="connsiteX1524" fmla="*/ 9380075 w 11991973"/>
              <a:gd name="connsiteY1524" fmla="*/ 480846 h 3476625"/>
              <a:gd name="connsiteX1525" fmla="*/ 6273069 w 11991973"/>
              <a:gd name="connsiteY1525" fmla="*/ 153588 h 3476625"/>
              <a:gd name="connsiteX1526" fmla="*/ 6272672 w 11991973"/>
              <a:gd name="connsiteY1526" fmla="*/ 154036 h 3476625"/>
              <a:gd name="connsiteX1527" fmla="*/ 6271620 w 11991973"/>
              <a:gd name="connsiteY1527" fmla="*/ 153887 h 3476625"/>
              <a:gd name="connsiteX1528" fmla="*/ 9638156 w 11991973"/>
              <a:gd name="connsiteY1528" fmla="*/ 440484 h 3476625"/>
              <a:gd name="connsiteX1529" fmla="*/ 9650616 w 11991973"/>
              <a:gd name="connsiteY1529" fmla="*/ 444483 h 3476625"/>
              <a:gd name="connsiteX1530" fmla="*/ 9624288 w 11991973"/>
              <a:gd name="connsiteY1530" fmla="*/ 447392 h 3476625"/>
              <a:gd name="connsiteX1531" fmla="*/ 9638156 w 11991973"/>
              <a:gd name="connsiteY1531" fmla="*/ 440484 h 3476625"/>
              <a:gd name="connsiteX1532" fmla="*/ 8492170 w 11991973"/>
              <a:gd name="connsiteY1532" fmla="*/ 328124 h 3476625"/>
              <a:gd name="connsiteX1533" fmla="*/ 8492045 w 11991973"/>
              <a:gd name="connsiteY1533" fmla="*/ 328266 h 3476625"/>
              <a:gd name="connsiteX1534" fmla="*/ 8491664 w 11991973"/>
              <a:gd name="connsiteY1534" fmla="*/ 328229 h 3476625"/>
              <a:gd name="connsiteX1535" fmla="*/ 6720651 w 11991973"/>
              <a:gd name="connsiteY1535" fmla="*/ 113589 h 3476625"/>
              <a:gd name="connsiteX1536" fmla="*/ 6709368 w 11991973"/>
              <a:gd name="connsiteY1536" fmla="*/ 118679 h 3476625"/>
              <a:gd name="connsiteX1537" fmla="*/ 6726293 w 11991973"/>
              <a:gd name="connsiteY1537" fmla="*/ 121589 h 3476625"/>
              <a:gd name="connsiteX1538" fmla="*/ 6720651 w 11991973"/>
              <a:gd name="connsiteY1538" fmla="*/ 113589 h 3476625"/>
              <a:gd name="connsiteX1539" fmla="*/ 6783356 w 11991973"/>
              <a:gd name="connsiteY1539" fmla="*/ 118862 h 3476625"/>
              <a:gd name="connsiteX1540" fmla="*/ 6756381 w 11991973"/>
              <a:gd name="connsiteY1540" fmla="*/ 130315 h 3476625"/>
              <a:gd name="connsiteX1541" fmla="*/ 6792112 w 11991973"/>
              <a:gd name="connsiteY1541" fmla="*/ 121589 h 3476625"/>
              <a:gd name="connsiteX1542" fmla="*/ 6783356 w 11991973"/>
              <a:gd name="connsiteY1542" fmla="*/ 118862 h 3476625"/>
              <a:gd name="connsiteX1543" fmla="*/ 6829725 w 11991973"/>
              <a:gd name="connsiteY1543" fmla="*/ 120134 h 3476625"/>
              <a:gd name="connsiteX1544" fmla="*/ 6820322 w 11991973"/>
              <a:gd name="connsiteY1544" fmla="*/ 124498 h 3476625"/>
              <a:gd name="connsiteX1545" fmla="*/ 6839127 w 11991973"/>
              <a:gd name="connsiteY1545" fmla="*/ 124498 h 3476625"/>
              <a:gd name="connsiteX1546" fmla="*/ 6829725 w 11991973"/>
              <a:gd name="connsiteY1546" fmla="*/ 120134 h 3476625"/>
              <a:gd name="connsiteX1547" fmla="*/ 7252124 w 11991973"/>
              <a:gd name="connsiteY1547" fmla="*/ 152587 h 3476625"/>
              <a:gd name="connsiteX1548" fmla="*/ 7239694 w 11991973"/>
              <a:gd name="connsiteY1548" fmla="*/ 168133 h 3476625"/>
              <a:gd name="connsiteX1549" fmla="*/ 7258501 w 11991973"/>
              <a:gd name="connsiteY1549" fmla="*/ 153588 h 3476625"/>
              <a:gd name="connsiteX1550" fmla="*/ 7252124 w 11991973"/>
              <a:gd name="connsiteY1550" fmla="*/ 152587 h 3476625"/>
              <a:gd name="connsiteX1551" fmla="*/ 11137226 w 11991973"/>
              <a:gd name="connsiteY1551" fmla="*/ 494300 h 3476625"/>
              <a:gd name="connsiteX1552" fmla="*/ 11128763 w 11991973"/>
              <a:gd name="connsiteY1552" fmla="*/ 502662 h 3476625"/>
              <a:gd name="connsiteX1553" fmla="*/ 11145689 w 11991973"/>
              <a:gd name="connsiteY1553" fmla="*/ 496844 h 3476625"/>
              <a:gd name="connsiteX1554" fmla="*/ 11137226 w 11991973"/>
              <a:gd name="connsiteY1554" fmla="*/ 494300 h 3476625"/>
              <a:gd name="connsiteX1555" fmla="*/ 6447054 w 11991973"/>
              <a:gd name="connsiteY1555" fmla="*/ 74636 h 3476625"/>
              <a:gd name="connsiteX1556" fmla="*/ 6440442 w 11991973"/>
              <a:gd name="connsiteY1556" fmla="*/ 75046 h 3476625"/>
              <a:gd name="connsiteX1557" fmla="*/ 6447054 w 11991973"/>
              <a:gd name="connsiteY1557" fmla="*/ 74636 h 3476625"/>
              <a:gd name="connsiteX1558" fmla="*/ 8939752 w 11991973"/>
              <a:gd name="connsiteY1558" fmla="*/ 288127 h 3476625"/>
              <a:gd name="connsiteX1559" fmla="*/ 8928468 w 11991973"/>
              <a:gd name="connsiteY1559" fmla="*/ 293217 h 3476625"/>
              <a:gd name="connsiteX1560" fmla="*/ 8945393 w 11991973"/>
              <a:gd name="connsiteY1560" fmla="*/ 296127 h 3476625"/>
              <a:gd name="connsiteX1561" fmla="*/ 8939752 w 11991973"/>
              <a:gd name="connsiteY1561" fmla="*/ 288127 h 3476625"/>
              <a:gd name="connsiteX1562" fmla="*/ 9002457 w 11991973"/>
              <a:gd name="connsiteY1562" fmla="*/ 293399 h 3476625"/>
              <a:gd name="connsiteX1563" fmla="*/ 8993348 w 11991973"/>
              <a:gd name="connsiteY1563" fmla="*/ 296127 h 3476625"/>
              <a:gd name="connsiteX1564" fmla="*/ 8975483 w 11991973"/>
              <a:gd name="connsiteY1564" fmla="*/ 304853 h 3476625"/>
              <a:gd name="connsiteX1565" fmla="*/ 9011214 w 11991973"/>
              <a:gd name="connsiteY1565" fmla="*/ 296127 h 3476625"/>
              <a:gd name="connsiteX1566" fmla="*/ 9002457 w 11991973"/>
              <a:gd name="connsiteY1566" fmla="*/ 293399 h 3476625"/>
              <a:gd name="connsiteX1567" fmla="*/ 9048826 w 11991973"/>
              <a:gd name="connsiteY1567" fmla="*/ 294672 h 3476625"/>
              <a:gd name="connsiteX1568" fmla="*/ 9039423 w 11991973"/>
              <a:gd name="connsiteY1568" fmla="*/ 299036 h 3476625"/>
              <a:gd name="connsiteX1569" fmla="*/ 9058229 w 11991973"/>
              <a:gd name="connsiteY1569" fmla="*/ 299036 h 3476625"/>
              <a:gd name="connsiteX1570" fmla="*/ 9048826 w 11991973"/>
              <a:gd name="connsiteY1570" fmla="*/ 294672 h 3476625"/>
              <a:gd name="connsiteX1571" fmla="*/ 9471225 w 11991973"/>
              <a:gd name="connsiteY1571" fmla="*/ 327125 h 3476625"/>
              <a:gd name="connsiteX1572" fmla="*/ 9458795 w 11991973"/>
              <a:gd name="connsiteY1572" fmla="*/ 342669 h 3476625"/>
              <a:gd name="connsiteX1573" fmla="*/ 9477601 w 11991973"/>
              <a:gd name="connsiteY1573" fmla="*/ 328125 h 3476625"/>
              <a:gd name="connsiteX1574" fmla="*/ 9471225 w 11991973"/>
              <a:gd name="connsiteY1574" fmla="*/ 327125 h 3476625"/>
              <a:gd name="connsiteX1575" fmla="*/ 8666155 w 11991973"/>
              <a:gd name="connsiteY1575" fmla="*/ 249174 h 3476625"/>
              <a:gd name="connsiteX1576" fmla="*/ 8659543 w 11991973"/>
              <a:gd name="connsiteY1576" fmla="*/ 249582 h 3476625"/>
              <a:gd name="connsiteX1577" fmla="*/ 8666155 w 11991973"/>
              <a:gd name="connsiteY1577" fmla="*/ 249174 h 3476625"/>
              <a:gd name="connsiteX1578" fmla="*/ 11121241 w 11991973"/>
              <a:gd name="connsiteY1578" fmla="*/ 467755 h 3476625"/>
              <a:gd name="connsiteX1579" fmla="*/ 11121241 w 11991973"/>
              <a:gd name="connsiteY1579" fmla="*/ 467755 h 3476625"/>
              <a:gd name="connsiteX1580" fmla="*/ 10064817 w 11991973"/>
              <a:gd name="connsiteY1580" fmla="*/ 373214 h 3476625"/>
              <a:gd name="connsiteX1581" fmla="*/ 10047421 w 11991973"/>
              <a:gd name="connsiteY1581" fmla="*/ 383395 h 3476625"/>
              <a:gd name="connsiteX1582" fmla="*/ 10073750 w 11991973"/>
              <a:gd name="connsiteY1582" fmla="*/ 380486 h 3476625"/>
              <a:gd name="connsiteX1583" fmla="*/ 10064817 w 11991973"/>
              <a:gd name="connsiteY1583" fmla="*/ 373214 h 3476625"/>
              <a:gd name="connsiteX1584" fmla="*/ 6856053 w 11991973"/>
              <a:gd name="connsiteY1584" fmla="*/ 86681 h 3476625"/>
              <a:gd name="connsiteX1585" fmla="*/ 6893665 w 11991973"/>
              <a:gd name="connsiteY1585" fmla="*/ 118679 h 3476625"/>
              <a:gd name="connsiteX1586" fmla="*/ 6856053 w 11991973"/>
              <a:gd name="connsiteY1586" fmla="*/ 86681 h 3476625"/>
              <a:gd name="connsiteX1587" fmla="*/ 10094671 w 11991973"/>
              <a:gd name="connsiteY1587" fmla="*/ 365942 h 3476625"/>
              <a:gd name="connsiteX1588" fmla="*/ 10077512 w 11991973"/>
              <a:gd name="connsiteY1588" fmla="*/ 374668 h 3476625"/>
              <a:gd name="connsiteX1589" fmla="*/ 10113242 w 11991973"/>
              <a:gd name="connsiteY1589" fmla="*/ 374668 h 3476625"/>
              <a:gd name="connsiteX1590" fmla="*/ 10094671 w 11991973"/>
              <a:gd name="connsiteY1590" fmla="*/ 365942 h 3476625"/>
              <a:gd name="connsiteX1591" fmla="*/ 10051417 w 11991973"/>
              <a:gd name="connsiteY1591" fmla="*/ 360124 h 3476625"/>
              <a:gd name="connsiteX1592" fmla="*/ 10039286 w 11991973"/>
              <a:gd name="connsiteY1592" fmla="*/ 370861 h 3476625"/>
              <a:gd name="connsiteX1593" fmla="*/ 10030219 w 11991973"/>
              <a:gd name="connsiteY1593" fmla="*/ 374485 h 3476625"/>
              <a:gd name="connsiteX1594" fmla="*/ 10031994 w 11991973"/>
              <a:gd name="connsiteY1594" fmla="*/ 367851 h 3476625"/>
              <a:gd name="connsiteX1595" fmla="*/ 10051417 w 11991973"/>
              <a:gd name="connsiteY1595" fmla="*/ 360124 h 3476625"/>
              <a:gd name="connsiteX1596" fmla="*/ 10128288 w 11991973"/>
              <a:gd name="connsiteY1596" fmla="*/ 363033 h 3476625"/>
              <a:gd name="connsiteX1597" fmla="*/ 10116651 w 11991973"/>
              <a:gd name="connsiteY1597" fmla="*/ 363033 h 3476625"/>
              <a:gd name="connsiteX1598" fmla="*/ 10128288 w 11991973"/>
              <a:gd name="connsiteY1598" fmla="*/ 363033 h 3476625"/>
              <a:gd name="connsiteX1599" fmla="*/ 9075154 w 11991973"/>
              <a:gd name="connsiteY1599" fmla="*/ 261218 h 3476625"/>
              <a:gd name="connsiteX1600" fmla="*/ 9112766 w 11991973"/>
              <a:gd name="connsiteY1600" fmla="*/ 293217 h 3476625"/>
              <a:gd name="connsiteX1601" fmla="*/ 9075154 w 11991973"/>
              <a:gd name="connsiteY1601" fmla="*/ 261218 h 3476625"/>
              <a:gd name="connsiteX1602" fmla="*/ 10560824 w 11991973"/>
              <a:gd name="connsiteY1602" fmla="*/ 299036 h 3476625"/>
              <a:gd name="connsiteX1603" fmla="*/ 10560404 w 11991973"/>
              <a:gd name="connsiteY1603" fmla="*/ 299510 h 3476625"/>
              <a:gd name="connsiteX1604" fmla="*/ 10559124 w 11991973"/>
              <a:gd name="connsiteY1604" fmla="*/ 299386 h 3476625"/>
              <a:gd name="connsiteX1605" fmla="*/ 11008405 w 11991973"/>
              <a:gd name="connsiteY1605" fmla="*/ 259038 h 3476625"/>
              <a:gd name="connsiteX1606" fmla="*/ 10997121 w 11991973"/>
              <a:gd name="connsiteY1606" fmla="*/ 264127 h 3476625"/>
              <a:gd name="connsiteX1607" fmla="*/ 11014047 w 11991973"/>
              <a:gd name="connsiteY1607" fmla="*/ 267037 h 3476625"/>
              <a:gd name="connsiteX1608" fmla="*/ 11008405 w 11991973"/>
              <a:gd name="connsiteY1608" fmla="*/ 259038 h 3476625"/>
              <a:gd name="connsiteX1609" fmla="*/ 11071112 w 11991973"/>
              <a:gd name="connsiteY1609" fmla="*/ 264310 h 3476625"/>
              <a:gd name="connsiteX1610" fmla="*/ 11044136 w 11991973"/>
              <a:gd name="connsiteY1610" fmla="*/ 275763 h 3476625"/>
              <a:gd name="connsiteX1611" fmla="*/ 11079868 w 11991973"/>
              <a:gd name="connsiteY1611" fmla="*/ 267037 h 3476625"/>
              <a:gd name="connsiteX1612" fmla="*/ 11071112 w 11991973"/>
              <a:gd name="connsiteY1612" fmla="*/ 264310 h 3476625"/>
              <a:gd name="connsiteX1613" fmla="*/ 11117480 w 11991973"/>
              <a:gd name="connsiteY1613" fmla="*/ 265582 h 3476625"/>
              <a:gd name="connsiteX1614" fmla="*/ 11108076 w 11991973"/>
              <a:gd name="connsiteY1614" fmla="*/ 269946 h 3476625"/>
              <a:gd name="connsiteX1615" fmla="*/ 11126883 w 11991973"/>
              <a:gd name="connsiteY1615" fmla="*/ 269946 h 3476625"/>
              <a:gd name="connsiteX1616" fmla="*/ 11117480 w 11991973"/>
              <a:gd name="connsiteY1616" fmla="*/ 265582 h 3476625"/>
              <a:gd name="connsiteX1617" fmla="*/ 11539878 w 11991973"/>
              <a:gd name="connsiteY1617" fmla="*/ 298036 h 3476625"/>
              <a:gd name="connsiteX1618" fmla="*/ 11527449 w 11991973"/>
              <a:gd name="connsiteY1618" fmla="*/ 313580 h 3476625"/>
              <a:gd name="connsiteX1619" fmla="*/ 11546255 w 11991973"/>
              <a:gd name="connsiteY1619" fmla="*/ 299036 h 3476625"/>
              <a:gd name="connsiteX1620" fmla="*/ 11539878 w 11991973"/>
              <a:gd name="connsiteY1620" fmla="*/ 298036 h 3476625"/>
              <a:gd name="connsiteX1621" fmla="*/ 11143808 w 11991973"/>
              <a:gd name="connsiteY1621" fmla="*/ 232130 h 3476625"/>
              <a:gd name="connsiteX1622" fmla="*/ 11181421 w 11991973"/>
              <a:gd name="connsiteY1622" fmla="*/ 264128 h 3476625"/>
              <a:gd name="connsiteX1623" fmla="*/ 11143808 w 11991973"/>
              <a:gd name="connsiteY1623" fmla="*/ 232130 h 3476625"/>
              <a:gd name="connsiteX1624" fmla="*/ 11465295 w 11991973"/>
              <a:gd name="connsiteY1624" fmla="*/ 170990 h 3476625"/>
              <a:gd name="connsiteX1625" fmla="*/ 11412733 w 11991973"/>
              <a:gd name="connsiteY1625" fmla="*/ 237947 h 3476625"/>
              <a:gd name="connsiteX1626" fmla="*/ 11704225 w 11991973"/>
              <a:gd name="connsiteY1626" fmla="*/ 252492 h 3476625"/>
              <a:gd name="connsiteX1627" fmla="*/ 11416494 w 11991973"/>
              <a:gd name="connsiteY1627" fmla="*/ 377578 h 3476625"/>
              <a:gd name="connsiteX1628" fmla="*/ 11141928 w 11991973"/>
              <a:gd name="connsiteY1628" fmla="*/ 470663 h 3476625"/>
              <a:gd name="connsiteX1629" fmla="*/ 11220912 w 11991973"/>
              <a:gd name="connsiteY1629" fmla="*/ 496844 h 3476625"/>
              <a:gd name="connsiteX1630" fmla="*/ 11416494 w 11991973"/>
              <a:gd name="connsiteY1630" fmla="*/ 534660 h 3476625"/>
              <a:gd name="connsiteX1631" fmla="*/ 11183300 w 11991973"/>
              <a:gd name="connsiteY1631" fmla="*/ 607385 h 3476625"/>
              <a:gd name="connsiteX1632" fmla="*/ 11113718 w 11991973"/>
              <a:gd name="connsiteY1632" fmla="*/ 624839 h 3476625"/>
              <a:gd name="connsiteX1633" fmla="*/ 11023450 w 11991973"/>
              <a:gd name="connsiteY1633" fmla="*/ 677200 h 3476625"/>
              <a:gd name="connsiteX1634" fmla="*/ 11059181 w 11991973"/>
              <a:gd name="connsiteY1634" fmla="*/ 659746 h 3476625"/>
              <a:gd name="connsiteX1635" fmla="*/ 11044136 w 11991973"/>
              <a:gd name="connsiteY1635" fmla="*/ 712108 h 3476625"/>
              <a:gd name="connsiteX1636" fmla="*/ 11329987 w 11991973"/>
              <a:gd name="connsiteY1636" fmla="*/ 616112 h 3476625"/>
              <a:gd name="connsiteX1637" fmla="*/ 11412733 w 11991973"/>
              <a:gd name="connsiteY1637" fmla="*/ 645201 h 3476625"/>
              <a:gd name="connsiteX1638" fmla="*/ 11407092 w 11991973"/>
              <a:gd name="connsiteY1638" fmla="*/ 668473 h 3476625"/>
              <a:gd name="connsiteX1639" fmla="*/ 11066703 w 11991973"/>
              <a:gd name="connsiteY1639" fmla="*/ 845920 h 3476625"/>
              <a:gd name="connsiteX1640" fmla="*/ 11773839 w 11991973"/>
              <a:gd name="connsiteY1640" fmla="*/ 876425 h 3476625"/>
              <a:gd name="connsiteX1641" fmla="*/ 11801884 w 11991973"/>
              <a:gd name="connsiteY1641" fmla="*/ 873508 h 3476625"/>
              <a:gd name="connsiteX1642" fmla="*/ 11792613 w 11991973"/>
              <a:gd name="connsiteY1642" fmla="*/ 880827 h 3476625"/>
              <a:gd name="connsiteX1643" fmla="*/ 11975030 w 11991973"/>
              <a:gd name="connsiteY1643" fmla="*/ 939006 h 3476625"/>
              <a:gd name="connsiteX1644" fmla="*/ 11956695 w 11991973"/>
              <a:gd name="connsiteY1644" fmla="*/ 947006 h 3476625"/>
              <a:gd name="connsiteX1645" fmla="*/ 11932719 w 11991973"/>
              <a:gd name="connsiteY1645" fmla="*/ 947156 h 3476625"/>
              <a:gd name="connsiteX1646" fmla="*/ 11929896 w 11991973"/>
              <a:gd name="connsiteY1646" fmla="*/ 941915 h 3476625"/>
              <a:gd name="connsiteX1647" fmla="*/ 11931993 w 11991973"/>
              <a:gd name="connsiteY1647" fmla="*/ 947159 h 3476625"/>
              <a:gd name="connsiteX1648" fmla="*/ 11927429 w 11991973"/>
              <a:gd name="connsiteY1648" fmla="*/ 947187 h 3476625"/>
              <a:gd name="connsiteX1649" fmla="*/ 11907330 w 11991973"/>
              <a:gd name="connsiteY1649" fmla="*/ 950643 h 3476625"/>
              <a:gd name="connsiteX1650" fmla="*/ 11936948 w 11991973"/>
              <a:gd name="connsiteY1650" fmla="*/ 955005 h 3476625"/>
              <a:gd name="connsiteX1651" fmla="*/ 11935242 w 11991973"/>
              <a:gd name="connsiteY1651" fmla="*/ 951838 h 3476625"/>
              <a:gd name="connsiteX1652" fmla="*/ 11941649 w 11991973"/>
              <a:gd name="connsiteY1652" fmla="*/ 953916 h 3476625"/>
              <a:gd name="connsiteX1653" fmla="*/ 11967507 w 11991973"/>
              <a:gd name="connsiteY1653" fmla="*/ 968096 h 3476625"/>
              <a:gd name="connsiteX1654" fmla="*/ 11975030 w 11991973"/>
              <a:gd name="connsiteY1654" fmla="*/ 982641 h 3476625"/>
              <a:gd name="connsiteX1655" fmla="*/ 11723028 w 11991973"/>
              <a:gd name="connsiteY1655" fmla="*/ 1116453 h 3476625"/>
              <a:gd name="connsiteX1656" fmla="*/ 11775688 w 11991973"/>
              <a:gd name="connsiteY1656" fmla="*/ 1148451 h 3476625"/>
              <a:gd name="connsiteX1657" fmla="*/ 11525568 w 11991973"/>
              <a:gd name="connsiteY1657" fmla="*/ 1232811 h 3476625"/>
              <a:gd name="connsiteX1658" fmla="*/ 11371360 w 11991973"/>
              <a:gd name="connsiteY1658" fmla="*/ 1256083 h 3476625"/>
              <a:gd name="connsiteX1659" fmla="*/ 11424016 w 11991973"/>
              <a:gd name="connsiteY1659" fmla="*/ 1270627 h 3476625"/>
              <a:gd name="connsiteX1660" fmla="*/ 11352159 w 11991973"/>
              <a:gd name="connsiteY1660" fmla="*/ 1305643 h 3476625"/>
              <a:gd name="connsiteX1661" fmla="*/ 11315192 w 11991973"/>
              <a:gd name="connsiteY1661" fmla="*/ 1305740 h 3476625"/>
              <a:gd name="connsiteX1662" fmla="*/ 10868654 w 11991973"/>
              <a:gd name="connsiteY1662" fmla="*/ 1326807 h 3476625"/>
              <a:gd name="connsiteX1663" fmla="*/ 10816609 w 11991973"/>
              <a:gd name="connsiteY1663" fmla="*/ 1336928 h 3476625"/>
              <a:gd name="connsiteX1664" fmla="*/ 10766811 w 11991973"/>
              <a:gd name="connsiteY1664" fmla="*/ 1337403 h 3476625"/>
              <a:gd name="connsiteX1665" fmla="*/ 10713377 w 11991973"/>
              <a:gd name="connsiteY1665" fmla="*/ 1342698 h 3476625"/>
              <a:gd name="connsiteX1666" fmla="*/ 10702574 w 11991973"/>
              <a:gd name="connsiteY1666" fmla="*/ 1337670 h 3476625"/>
              <a:gd name="connsiteX1667" fmla="*/ 10700179 w 11991973"/>
              <a:gd name="connsiteY1667" fmla="*/ 1341221 h 3476625"/>
              <a:gd name="connsiteX1668" fmla="*/ 10701370 w 11991973"/>
              <a:gd name="connsiteY1668" fmla="*/ 1343888 h 3476625"/>
              <a:gd name="connsiteX1669" fmla="*/ 10677420 w 11991973"/>
              <a:gd name="connsiteY1669" fmla="*/ 1346260 h 3476625"/>
              <a:gd name="connsiteX1670" fmla="*/ 10706647 w 11991973"/>
              <a:gd name="connsiteY1670" fmla="*/ 1353324 h 3476625"/>
              <a:gd name="connsiteX1671" fmla="*/ 10712794 w 11991973"/>
              <a:gd name="connsiteY1671" fmla="*/ 1361085 h 3476625"/>
              <a:gd name="connsiteX1672" fmla="*/ 10540460 w 11991973"/>
              <a:gd name="connsiteY1672" fmla="*/ 1386941 h 3476625"/>
              <a:gd name="connsiteX1673" fmla="*/ 10479508 w 11991973"/>
              <a:gd name="connsiteY1673" fmla="*/ 1402943 h 3476625"/>
              <a:gd name="connsiteX1674" fmla="*/ 10428007 w 11991973"/>
              <a:gd name="connsiteY1674" fmla="*/ 1408076 h 3476625"/>
              <a:gd name="connsiteX1675" fmla="*/ 10321988 w 11991973"/>
              <a:gd name="connsiteY1675" fmla="*/ 1430621 h 3476625"/>
              <a:gd name="connsiteX1676" fmla="*/ 10190347 w 11991973"/>
              <a:gd name="connsiteY1676" fmla="*/ 1413167 h 3476625"/>
              <a:gd name="connsiteX1677" fmla="*/ 10139570 w 11991973"/>
              <a:gd name="connsiteY1677" fmla="*/ 1430621 h 3476625"/>
              <a:gd name="connsiteX1678" fmla="*/ 10143432 w 11991973"/>
              <a:gd name="connsiteY1678" fmla="*/ 1423104 h 3476625"/>
              <a:gd name="connsiteX1679" fmla="*/ 10154615 w 11991973"/>
              <a:gd name="connsiteY1679" fmla="*/ 1418985 h 3476625"/>
              <a:gd name="connsiteX1680" fmla="*/ 10145786 w 11991973"/>
              <a:gd name="connsiteY1680" fmla="*/ 1416556 h 3476625"/>
              <a:gd name="connsiteX1681" fmla="*/ 10145095 w 11991973"/>
              <a:gd name="connsiteY1681" fmla="*/ 1413257 h 3476625"/>
              <a:gd name="connsiteX1682" fmla="*/ 10139793 w 11991973"/>
              <a:gd name="connsiteY1682" fmla="*/ 1415447 h 3476625"/>
              <a:gd name="connsiteX1683" fmla="*/ 10111097 w 11991973"/>
              <a:gd name="connsiteY1683" fmla="*/ 1419712 h 3476625"/>
              <a:gd name="connsiteX1684" fmla="*/ 9891332 w 11991973"/>
              <a:gd name="connsiteY1684" fmla="*/ 1465528 h 3476625"/>
              <a:gd name="connsiteX1685" fmla="*/ 9742765 w 11991973"/>
              <a:gd name="connsiteY1685" fmla="*/ 1514980 h 3476625"/>
              <a:gd name="connsiteX1686" fmla="*/ 9740885 w 11991973"/>
              <a:gd name="connsiteY1686" fmla="*/ 1538252 h 3476625"/>
              <a:gd name="connsiteX1687" fmla="*/ 9791661 w 11991973"/>
              <a:gd name="connsiteY1687" fmla="*/ 1532434 h 3476625"/>
              <a:gd name="connsiteX1688" fmla="*/ 10179357 w 11991973"/>
              <a:gd name="connsiteY1688" fmla="*/ 1440802 h 3476625"/>
              <a:gd name="connsiteX1689" fmla="*/ 10222719 w 11991973"/>
              <a:gd name="connsiteY1689" fmla="*/ 1428244 h 3476625"/>
              <a:gd name="connsiteX1690" fmla="*/ 10236204 w 11991973"/>
              <a:gd name="connsiteY1690" fmla="*/ 1446046 h 3476625"/>
              <a:gd name="connsiteX1691" fmla="*/ 10268186 w 11991973"/>
              <a:gd name="connsiteY1691" fmla="*/ 1452757 h 3476625"/>
              <a:gd name="connsiteX1692" fmla="*/ 10331135 w 11991973"/>
              <a:gd name="connsiteY1692" fmla="*/ 1445968 h 3476625"/>
              <a:gd name="connsiteX1693" fmla="*/ 10179063 w 11991973"/>
              <a:gd name="connsiteY1693" fmla="*/ 1509163 h 3476625"/>
              <a:gd name="connsiteX1694" fmla="*/ 10380286 w 11991973"/>
              <a:gd name="connsiteY1694" fmla="*/ 1500435 h 3476625"/>
              <a:gd name="connsiteX1695" fmla="*/ 10306944 w 11991973"/>
              <a:gd name="connsiteY1695" fmla="*/ 1523708 h 3476625"/>
              <a:gd name="connsiteX1696" fmla="*/ 10324689 w 11991973"/>
              <a:gd name="connsiteY1696" fmla="*/ 1544459 h 3476625"/>
              <a:gd name="connsiteX1697" fmla="*/ 10317813 w 11991973"/>
              <a:gd name="connsiteY1697" fmla="*/ 1547968 h 3476625"/>
              <a:gd name="connsiteX1698" fmla="*/ 10317051 w 11991973"/>
              <a:gd name="connsiteY1698" fmla="*/ 1564433 h 3476625"/>
              <a:gd name="connsiteX1699" fmla="*/ 10335884 w 11991973"/>
              <a:gd name="connsiteY1699" fmla="*/ 1562221 h 3476625"/>
              <a:gd name="connsiteX1700" fmla="*/ 10329510 w 11991973"/>
              <a:gd name="connsiteY1700" fmla="*/ 1564432 h 3476625"/>
              <a:gd name="connsiteX1701" fmla="*/ 10341053 w 11991973"/>
              <a:gd name="connsiteY1701" fmla="*/ 1561917 h 3476625"/>
              <a:gd name="connsiteX1702" fmla="*/ 10347212 w 11991973"/>
              <a:gd name="connsiteY1702" fmla="*/ 1567290 h 3476625"/>
              <a:gd name="connsiteX1703" fmla="*/ 10312673 w 11991973"/>
              <a:gd name="connsiteY1703" fmla="*/ 1566796 h 3476625"/>
              <a:gd name="connsiteX1704" fmla="*/ 10291899 w 11991973"/>
              <a:gd name="connsiteY1704" fmla="*/ 1567341 h 3476625"/>
              <a:gd name="connsiteX1705" fmla="*/ 10308314 w 11991973"/>
              <a:gd name="connsiteY1705" fmla="*/ 1581373 h 3476625"/>
              <a:gd name="connsiteX1706" fmla="*/ 10303946 w 11991973"/>
              <a:gd name="connsiteY1706" fmla="*/ 1585750 h 3476625"/>
              <a:gd name="connsiteX1707" fmla="*/ 10267450 w 11991973"/>
              <a:gd name="connsiteY1707" fmla="*/ 1619702 h 3476625"/>
              <a:gd name="connsiteX1708" fmla="*/ 10927540 w 11991973"/>
              <a:gd name="connsiteY1708" fmla="*/ 1523708 h 3476625"/>
              <a:gd name="connsiteX1709" fmla="*/ 10914376 w 11991973"/>
              <a:gd name="connsiteY1709" fmla="*/ 1561524 h 3476625"/>
              <a:gd name="connsiteX1710" fmla="*/ 11044136 w 11991973"/>
              <a:gd name="connsiteY1710" fmla="*/ 1549888 h 3476625"/>
              <a:gd name="connsiteX1711" fmla="*/ 11000881 w 11991973"/>
              <a:gd name="connsiteY1711" fmla="*/ 1602249 h 3476625"/>
              <a:gd name="connsiteX1712" fmla="*/ 11318703 w 11991973"/>
              <a:gd name="connsiteY1712" fmla="*/ 1590614 h 3476625"/>
              <a:gd name="connsiteX1713" fmla="*/ 11294256 w 11991973"/>
              <a:gd name="connsiteY1713" fmla="*/ 1634248 h 3476625"/>
              <a:gd name="connsiteX1714" fmla="*/ 11365718 w 11991973"/>
              <a:gd name="connsiteY1714" fmla="*/ 1651702 h 3476625"/>
              <a:gd name="connsiteX1715" fmla="*/ 11331779 w 11991973"/>
              <a:gd name="connsiteY1715" fmla="*/ 1668929 h 3476625"/>
              <a:gd name="connsiteX1716" fmla="*/ 11307517 w 11991973"/>
              <a:gd name="connsiteY1716" fmla="*/ 1663054 h 3476625"/>
              <a:gd name="connsiteX1717" fmla="*/ 11301983 w 11991973"/>
              <a:gd name="connsiteY1717" fmla="*/ 1658656 h 3476625"/>
              <a:gd name="connsiteX1718" fmla="*/ 11307185 w 11991973"/>
              <a:gd name="connsiteY1718" fmla="*/ 1662974 h 3476625"/>
              <a:gd name="connsiteX1719" fmla="*/ 11307517 w 11991973"/>
              <a:gd name="connsiteY1719" fmla="*/ 1663054 h 3476625"/>
              <a:gd name="connsiteX1720" fmla="*/ 11309795 w 11991973"/>
              <a:gd name="connsiteY1720" fmla="*/ 1664866 h 3476625"/>
              <a:gd name="connsiteX1721" fmla="*/ 11326225 w 11991973"/>
              <a:gd name="connsiteY1721" fmla="*/ 1680792 h 3476625"/>
              <a:gd name="connsiteX1722" fmla="*/ 10824108 w 11991973"/>
              <a:gd name="connsiteY1722" fmla="*/ 1788422 h 3476625"/>
              <a:gd name="connsiteX1723" fmla="*/ 11046017 w 11991973"/>
              <a:gd name="connsiteY1723" fmla="*/ 1785514 h 3476625"/>
              <a:gd name="connsiteX1724" fmla="*/ 10942583 w 11991973"/>
              <a:gd name="connsiteY1724" fmla="*/ 1823330 h 3476625"/>
              <a:gd name="connsiteX1725" fmla="*/ 11049779 w 11991973"/>
              <a:gd name="connsiteY1725" fmla="*/ 1875692 h 3476625"/>
              <a:gd name="connsiteX1726" fmla="*/ 11043060 w 11991973"/>
              <a:gd name="connsiteY1726" fmla="*/ 1883042 h 3476625"/>
              <a:gd name="connsiteX1727" fmla="*/ 11040933 w 11991973"/>
              <a:gd name="connsiteY1727" fmla="*/ 1882919 h 3476625"/>
              <a:gd name="connsiteX1728" fmla="*/ 11029091 w 11991973"/>
              <a:gd name="connsiteY1728" fmla="*/ 1881509 h 3476625"/>
              <a:gd name="connsiteX1729" fmla="*/ 11040140 w 11991973"/>
              <a:gd name="connsiteY1729" fmla="*/ 1886237 h 3476625"/>
              <a:gd name="connsiteX1730" fmla="*/ 11043060 w 11991973"/>
              <a:gd name="connsiteY1730" fmla="*/ 1883042 h 3476625"/>
              <a:gd name="connsiteX1731" fmla="*/ 11060355 w 11991973"/>
              <a:gd name="connsiteY1731" fmla="*/ 1884054 h 3476625"/>
              <a:gd name="connsiteX1732" fmla="*/ 11093032 w 11991973"/>
              <a:gd name="connsiteY1732" fmla="*/ 1893145 h 3476625"/>
              <a:gd name="connsiteX1733" fmla="*/ 11062942 w 11991973"/>
              <a:gd name="connsiteY1733" fmla="*/ 1942598 h 3476625"/>
              <a:gd name="connsiteX1734" fmla="*/ 11125002 w 11991973"/>
              <a:gd name="connsiteY1734" fmla="*/ 1919325 h 3476625"/>
              <a:gd name="connsiteX1735" fmla="*/ 11166845 w 11991973"/>
              <a:gd name="connsiteY1735" fmla="*/ 1931688 h 3476625"/>
              <a:gd name="connsiteX1736" fmla="*/ 11208091 w 11991973"/>
              <a:gd name="connsiteY1736" fmla="*/ 1928982 h 3476625"/>
              <a:gd name="connsiteX1737" fmla="*/ 11202106 w 11991973"/>
              <a:gd name="connsiteY1737" fmla="*/ 1951324 h 3476625"/>
              <a:gd name="connsiteX1738" fmla="*/ 11262286 w 11991973"/>
              <a:gd name="connsiteY1738" fmla="*/ 1989141 h 3476625"/>
              <a:gd name="connsiteX1739" fmla="*/ 11523688 w 11991973"/>
              <a:gd name="connsiteY1739" fmla="*/ 2096772 h 3476625"/>
              <a:gd name="connsiteX1740" fmla="*/ 10985838 w 11991973"/>
              <a:gd name="connsiteY1740" fmla="*/ 2134589 h 3476625"/>
              <a:gd name="connsiteX1741" fmla="*/ 11053539 w 11991973"/>
              <a:gd name="connsiteY1741" fmla="*/ 2181132 h 3476625"/>
              <a:gd name="connsiteX1742" fmla="*/ 11222792 w 11991973"/>
              <a:gd name="connsiteY1742" fmla="*/ 2280037 h 3476625"/>
              <a:gd name="connsiteX1743" fmla="*/ 11006524 w 11991973"/>
              <a:gd name="connsiteY1743" fmla="*/ 2280037 h 3476625"/>
              <a:gd name="connsiteX1744" fmla="*/ 10942584 w 11991973"/>
              <a:gd name="connsiteY1744" fmla="*/ 2280037 h 3476625"/>
              <a:gd name="connsiteX1745" fmla="*/ 10899330 w 11991973"/>
              <a:gd name="connsiteY1745" fmla="*/ 2288036 h 3476625"/>
              <a:gd name="connsiteX1746" fmla="*/ 10881528 w 11991973"/>
              <a:gd name="connsiteY1746" fmla="*/ 2293632 h 3476625"/>
              <a:gd name="connsiteX1747" fmla="*/ 10881465 w 11991973"/>
              <a:gd name="connsiteY1747" fmla="*/ 2293582 h 3476625"/>
              <a:gd name="connsiteX1748" fmla="*/ 10881321 w 11991973"/>
              <a:gd name="connsiteY1748" fmla="*/ 2293698 h 3476625"/>
              <a:gd name="connsiteX1749" fmla="*/ 10870123 w 11991973"/>
              <a:gd name="connsiteY1749" fmla="*/ 2297218 h 3476625"/>
              <a:gd name="connsiteX1750" fmla="*/ 10856077 w 11991973"/>
              <a:gd name="connsiteY1750" fmla="*/ 2309126 h 3476625"/>
              <a:gd name="connsiteX1751" fmla="*/ 10873002 w 11991973"/>
              <a:gd name="connsiteY1751" fmla="*/ 2300399 h 3476625"/>
              <a:gd name="connsiteX1752" fmla="*/ 10881321 w 11991973"/>
              <a:gd name="connsiteY1752" fmla="*/ 2293698 h 3476625"/>
              <a:gd name="connsiteX1753" fmla="*/ 10881528 w 11991973"/>
              <a:gd name="connsiteY1753" fmla="*/ 2293632 h 3476625"/>
              <a:gd name="connsiteX1754" fmla="*/ 10889928 w 11991973"/>
              <a:gd name="connsiteY1754" fmla="*/ 2300399 h 3476625"/>
              <a:gd name="connsiteX1755" fmla="*/ 10871122 w 11991973"/>
              <a:gd name="connsiteY1755" fmla="*/ 2346942 h 3476625"/>
              <a:gd name="connsiteX1756" fmla="*/ 10912494 w 11991973"/>
              <a:gd name="connsiteY1756" fmla="*/ 2323670 h 3476625"/>
              <a:gd name="connsiteX1757" fmla="*/ 10919200 w 11991973"/>
              <a:gd name="connsiteY1757" fmla="*/ 2320429 h 3476625"/>
              <a:gd name="connsiteX1758" fmla="*/ 10920017 w 11991973"/>
              <a:gd name="connsiteY1758" fmla="*/ 2329489 h 3476625"/>
              <a:gd name="connsiteX1759" fmla="*/ 11138166 w 11991973"/>
              <a:gd name="connsiteY1759" fmla="*/ 2329489 h 3476625"/>
              <a:gd name="connsiteX1760" fmla="*/ 11205868 w 11991973"/>
              <a:gd name="connsiteY1760" fmla="*/ 2384760 h 3476625"/>
              <a:gd name="connsiteX1761" fmla="*/ 11198345 w 11991973"/>
              <a:gd name="connsiteY1761" fmla="*/ 2405121 h 3476625"/>
              <a:gd name="connsiteX1762" fmla="*/ 10532616 w 11991973"/>
              <a:gd name="connsiteY1762" fmla="*/ 2512754 h 3476625"/>
              <a:gd name="connsiteX1763" fmla="*/ 9793540 w 11991973"/>
              <a:gd name="connsiteY1763" fmla="*/ 2620385 h 3476625"/>
              <a:gd name="connsiteX1764" fmla="*/ 9868765 w 11991973"/>
              <a:gd name="connsiteY1764" fmla="*/ 2600022 h 3476625"/>
              <a:gd name="connsiteX1765" fmla="*/ 9883811 w 11991973"/>
              <a:gd name="connsiteY1765" fmla="*/ 2579659 h 3476625"/>
              <a:gd name="connsiteX1766" fmla="*/ 9464437 w 11991973"/>
              <a:gd name="connsiteY1766" fmla="*/ 2637838 h 3476625"/>
              <a:gd name="connsiteX1767" fmla="*/ 7830201 w 11991973"/>
              <a:gd name="connsiteY1767" fmla="*/ 2888009 h 3476625"/>
              <a:gd name="connsiteX1768" fmla="*/ 6152475 w 11991973"/>
              <a:gd name="connsiteY1768" fmla="*/ 3246766 h 3476625"/>
              <a:gd name="connsiteX1769" fmla="*/ 5636287 w 11991973"/>
              <a:gd name="connsiteY1769" fmla="*/ 3363156 h 3476625"/>
              <a:gd name="connsiteX1770" fmla="*/ 5639310 w 11991973"/>
              <a:gd name="connsiteY1770" fmla="*/ 3359260 h 3476625"/>
              <a:gd name="connsiteX1771" fmla="*/ 5627320 w 11991973"/>
              <a:gd name="connsiteY1771" fmla="*/ 3357078 h 3476625"/>
              <a:gd name="connsiteX1772" fmla="*/ 5617269 w 11991973"/>
              <a:gd name="connsiteY1772" fmla="*/ 3367444 h 3476625"/>
              <a:gd name="connsiteX1773" fmla="*/ 5614860 w 11991973"/>
              <a:gd name="connsiteY1773" fmla="*/ 3367987 h 3476625"/>
              <a:gd name="connsiteX1774" fmla="*/ 5041280 w 11991973"/>
              <a:gd name="connsiteY1774" fmla="*/ 3431984 h 3476625"/>
              <a:gd name="connsiteX1775" fmla="*/ 5214296 w 11991973"/>
              <a:gd name="connsiteY1775" fmla="*/ 3370896 h 3476625"/>
              <a:gd name="connsiteX1776" fmla="*/ 5562440 w 11991973"/>
              <a:gd name="connsiteY1776" fmla="*/ 3245084 h 3476625"/>
              <a:gd name="connsiteX1777" fmla="*/ 5639651 w 11991973"/>
              <a:gd name="connsiteY1777" fmla="*/ 3227840 h 3476625"/>
              <a:gd name="connsiteX1778" fmla="*/ 5659585 w 11991973"/>
              <a:gd name="connsiteY1778" fmla="*/ 3229448 h 3476625"/>
              <a:gd name="connsiteX1779" fmla="*/ 5769070 w 11991973"/>
              <a:gd name="connsiteY1779" fmla="*/ 3207268 h 3476625"/>
              <a:gd name="connsiteX1780" fmla="*/ 5794271 w 11991973"/>
              <a:gd name="connsiteY1780" fmla="*/ 3198726 h 3476625"/>
              <a:gd name="connsiteX1781" fmla="*/ 5863890 w 11991973"/>
              <a:gd name="connsiteY1781" fmla="*/ 3190575 h 3476625"/>
              <a:gd name="connsiteX1782" fmla="*/ 5906354 w 11991973"/>
              <a:gd name="connsiteY1782" fmla="*/ 3193450 h 3476625"/>
              <a:gd name="connsiteX1783" fmla="*/ 5878145 w 11991973"/>
              <a:gd name="connsiteY1783" fmla="*/ 3219631 h 3476625"/>
              <a:gd name="connsiteX1784" fmla="*/ 5994742 w 11991973"/>
              <a:gd name="connsiteY1784" fmla="*/ 3170177 h 3476625"/>
              <a:gd name="connsiteX1785" fmla="*/ 6555157 w 11991973"/>
              <a:gd name="connsiteY1785" fmla="*/ 3068364 h 3476625"/>
              <a:gd name="connsiteX1786" fmla="*/ 7339366 w 11991973"/>
              <a:gd name="connsiteY1786" fmla="*/ 2879282 h 3476625"/>
              <a:gd name="connsiteX1787" fmla="*/ 7510325 w 11991973"/>
              <a:gd name="connsiteY1787" fmla="*/ 2822421 h 3476625"/>
              <a:gd name="connsiteX1788" fmla="*/ 7559547 w 11991973"/>
              <a:gd name="connsiteY1788" fmla="*/ 2804245 h 3476625"/>
              <a:gd name="connsiteX1789" fmla="*/ 7587752 w 11991973"/>
              <a:gd name="connsiteY1789" fmla="*/ 2798287 h 3476625"/>
              <a:gd name="connsiteX1790" fmla="*/ 8125454 w 11991973"/>
              <a:gd name="connsiteY1790" fmla="*/ 2696018 h 3476625"/>
              <a:gd name="connsiteX1791" fmla="*/ 7623461 w 11991973"/>
              <a:gd name="connsiteY1791" fmla="*/ 2780644 h 3476625"/>
              <a:gd name="connsiteX1792" fmla="*/ 7559547 w 11991973"/>
              <a:gd name="connsiteY1792" fmla="*/ 2804245 h 3476625"/>
              <a:gd name="connsiteX1793" fmla="*/ 7049520 w 11991973"/>
              <a:gd name="connsiteY1793" fmla="*/ 2912009 h 3476625"/>
              <a:gd name="connsiteX1794" fmla="*/ 5972174 w 11991973"/>
              <a:gd name="connsiteY1794" fmla="*/ 3141089 h 3476625"/>
              <a:gd name="connsiteX1795" fmla="*/ 5882787 w 11991973"/>
              <a:gd name="connsiteY1795" fmla="*/ 3168724 h 3476625"/>
              <a:gd name="connsiteX1796" fmla="*/ 5844206 w 11991973"/>
              <a:gd name="connsiteY1796" fmla="*/ 3181800 h 3476625"/>
              <a:gd name="connsiteX1797" fmla="*/ 5823842 w 11991973"/>
              <a:gd name="connsiteY1797" fmla="*/ 3178541 h 3476625"/>
              <a:gd name="connsiteX1798" fmla="*/ 5810443 w 11991973"/>
              <a:gd name="connsiteY1798" fmla="*/ 3190541 h 3476625"/>
              <a:gd name="connsiteX1799" fmla="*/ 5827370 w 11991973"/>
              <a:gd name="connsiteY1799" fmla="*/ 3187268 h 3476625"/>
              <a:gd name="connsiteX1800" fmla="*/ 5841666 w 11991973"/>
              <a:gd name="connsiteY1800" fmla="*/ 3182662 h 3476625"/>
              <a:gd name="connsiteX1801" fmla="*/ 5794271 w 11991973"/>
              <a:gd name="connsiteY1801" fmla="*/ 3198726 h 3476625"/>
              <a:gd name="connsiteX1802" fmla="*/ 5784204 w 11991973"/>
              <a:gd name="connsiteY1802" fmla="*/ 3199904 h 3476625"/>
              <a:gd name="connsiteX1803" fmla="*/ 5679615 w 11991973"/>
              <a:gd name="connsiteY1803" fmla="*/ 3218915 h 3476625"/>
              <a:gd name="connsiteX1804" fmla="*/ 5639651 w 11991973"/>
              <a:gd name="connsiteY1804" fmla="*/ 3227840 h 3476625"/>
              <a:gd name="connsiteX1805" fmla="*/ 5615353 w 11991973"/>
              <a:gd name="connsiteY1805" fmla="*/ 3225881 h 3476625"/>
              <a:gd name="connsiteX1806" fmla="*/ 5604759 w 11991973"/>
              <a:gd name="connsiteY1806" fmla="*/ 3220044 h 3476625"/>
              <a:gd name="connsiteX1807" fmla="*/ 5609220 w 11991973"/>
              <a:gd name="connsiteY1807" fmla="*/ 3213812 h 3476625"/>
              <a:gd name="connsiteX1808" fmla="*/ 5596997 w 11991973"/>
              <a:gd name="connsiteY1808" fmla="*/ 3215267 h 3476625"/>
              <a:gd name="connsiteX1809" fmla="*/ 5596759 w 11991973"/>
              <a:gd name="connsiteY1809" fmla="*/ 3215635 h 3476625"/>
              <a:gd name="connsiteX1810" fmla="*/ 5582893 w 11991973"/>
              <a:gd name="connsiteY1810" fmla="*/ 3207995 h 3476625"/>
              <a:gd name="connsiteX1811" fmla="*/ 5250026 w 11991973"/>
              <a:gd name="connsiteY1811" fmla="*/ 3283628 h 3476625"/>
              <a:gd name="connsiteX1812" fmla="*/ 5285758 w 11991973"/>
              <a:gd name="connsiteY1812" fmla="*/ 3234175 h 3476625"/>
              <a:gd name="connsiteX1813" fmla="*/ 5161639 w 11991973"/>
              <a:gd name="connsiteY1813" fmla="*/ 3286536 h 3476625"/>
              <a:gd name="connsiteX1814" fmla="*/ 5087589 w 11991973"/>
              <a:gd name="connsiteY1814" fmla="*/ 3284491 h 3476625"/>
              <a:gd name="connsiteX1815" fmla="*/ 5076085 w 11991973"/>
              <a:gd name="connsiteY1815" fmla="*/ 3290789 h 3476625"/>
              <a:gd name="connsiteX1816" fmla="*/ 5074660 w 11991973"/>
              <a:gd name="connsiteY1816" fmla="*/ 3276356 h 3476625"/>
              <a:gd name="connsiteX1817" fmla="*/ 5074661 w 11991973"/>
              <a:gd name="connsiteY1817" fmla="*/ 3275031 h 3476625"/>
              <a:gd name="connsiteX1818" fmla="*/ 5080538 w 11991973"/>
              <a:gd name="connsiteY1818" fmla="*/ 3275265 h 3476625"/>
              <a:gd name="connsiteX1819" fmla="*/ 5088295 w 11991973"/>
              <a:gd name="connsiteY1819" fmla="*/ 3269083 h 3476625"/>
              <a:gd name="connsiteX1820" fmla="*/ 5081948 w 11991973"/>
              <a:gd name="connsiteY1820" fmla="*/ 3266537 h 3476625"/>
              <a:gd name="connsiteX1821" fmla="*/ 5074661 w 11991973"/>
              <a:gd name="connsiteY1821" fmla="*/ 3272298 h 3476625"/>
              <a:gd name="connsiteX1822" fmla="*/ 5074661 w 11991973"/>
              <a:gd name="connsiteY1822" fmla="*/ 3254901 h 3476625"/>
              <a:gd name="connsiteX1823" fmla="*/ 5078894 w 11991973"/>
              <a:gd name="connsiteY1823" fmla="*/ 3248719 h 3476625"/>
              <a:gd name="connsiteX1824" fmla="*/ 5056325 w 11991973"/>
              <a:gd name="connsiteY1824" fmla="*/ 3245812 h 3476625"/>
              <a:gd name="connsiteX1825" fmla="*/ 5061968 w 11991973"/>
              <a:gd name="connsiteY1825" fmla="*/ 3266173 h 3476625"/>
              <a:gd name="connsiteX1826" fmla="*/ 5033758 w 11991973"/>
              <a:gd name="connsiteY1826" fmla="*/ 3274900 h 3476625"/>
              <a:gd name="connsiteX1827" fmla="*/ 4998027 w 11991973"/>
              <a:gd name="connsiteY1827" fmla="*/ 3286536 h 3476625"/>
              <a:gd name="connsiteX1828" fmla="*/ 4909641 w 11991973"/>
              <a:gd name="connsiteY1828" fmla="*/ 3301081 h 3476625"/>
              <a:gd name="connsiteX1829" fmla="*/ 4811848 w 11991973"/>
              <a:gd name="connsiteY1829" fmla="*/ 3309808 h 3476625"/>
              <a:gd name="connsiteX1830" fmla="*/ 4787167 w 11991973"/>
              <a:gd name="connsiteY1830" fmla="*/ 3279264 h 3476625"/>
              <a:gd name="connsiteX1831" fmla="*/ 4776555 w 11991973"/>
              <a:gd name="connsiteY1831" fmla="*/ 3290467 h 3476625"/>
              <a:gd name="connsiteX1832" fmla="*/ 4775177 w 11991973"/>
              <a:gd name="connsiteY1832" fmla="*/ 3288400 h 3476625"/>
              <a:gd name="connsiteX1833" fmla="*/ 4775177 w 11991973"/>
              <a:gd name="connsiteY1833" fmla="*/ 3291263 h 3476625"/>
              <a:gd name="connsiteX1834" fmla="*/ 4775405 w 11991973"/>
              <a:gd name="connsiteY1834" fmla="*/ 3291682 h 3476625"/>
              <a:gd name="connsiteX1835" fmla="*/ 4761337 w 11991973"/>
              <a:gd name="connsiteY1835" fmla="*/ 3306536 h 3476625"/>
              <a:gd name="connsiteX1836" fmla="*/ 4744337 w 11991973"/>
              <a:gd name="connsiteY1836" fmla="*/ 3318910 h 3476625"/>
              <a:gd name="connsiteX1837" fmla="*/ 4739211 w 11991973"/>
              <a:gd name="connsiteY1837" fmla="*/ 3301808 h 3476625"/>
              <a:gd name="connsiteX1838" fmla="*/ 4732601 w 11991973"/>
              <a:gd name="connsiteY1838" fmla="*/ 3290090 h 3476625"/>
              <a:gd name="connsiteX1839" fmla="*/ 4749407 w 11991973"/>
              <a:gd name="connsiteY1839" fmla="*/ 3277764 h 3476625"/>
              <a:gd name="connsiteX1840" fmla="*/ 4725341 w 11991973"/>
              <a:gd name="connsiteY1840" fmla="*/ 3274900 h 3476625"/>
              <a:gd name="connsiteX1841" fmla="*/ 4830654 w 11991973"/>
              <a:gd name="connsiteY1841" fmla="*/ 3266174 h 3476625"/>
              <a:gd name="connsiteX1842" fmla="*/ 5077013 w 11991973"/>
              <a:gd name="connsiteY1842" fmla="*/ 3152725 h 3476625"/>
              <a:gd name="connsiteX1843" fmla="*/ 5065728 w 11991973"/>
              <a:gd name="connsiteY1843" fmla="*/ 3143997 h 3476625"/>
              <a:gd name="connsiteX1844" fmla="*/ 5071371 w 11991973"/>
              <a:gd name="connsiteY1844" fmla="*/ 3173087 h 3476625"/>
              <a:gd name="connsiteX1845" fmla="*/ 5385429 w 11991973"/>
              <a:gd name="connsiteY1845" fmla="*/ 3065455 h 3476625"/>
              <a:gd name="connsiteX1846" fmla="*/ 4789280 w 11991973"/>
              <a:gd name="connsiteY1846" fmla="*/ 3141089 h 3476625"/>
              <a:gd name="connsiteX1847" fmla="*/ 4155520 w 11991973"/>
              <a:gd name="connsiteY1847" fmla="*/ 3267264 h 3476625"/>
              <a:gd name="connsiteX1848" fmla="*/ 3779068 w 11991973"/>
              <a:gd name="connsiteY1848" fmla="*/ 3349012 h 3476625"/>
              <a:gd name="connsiteX1849" fmla="*/ 3777376 w 11991973"/>
              <a:gd name="connsiteY1849" fmla="*/ 3347851 h 3476625"/>
              <a:gd name="connsiteX1850" fmla="*/ 3775142 w 11991973"/>
              <a:gd name="connsiteY1850" fmla="*/ 3349865 h 3476625"/>
              <a:gd name="connsiteX1851" fmla="*/ 3565138 w 11991973"/>
              <a:gd name="connsiteY1851" fmla="*/ 3395468 h 3476625"/>
              <a:gd name="connsiteX1852" fmla="*/ 3570656 w 11991973"/>
              <a:gd name="connsiteY1852" fmla="*/ 3388350 h 3476625"/>
              <a:gd name="connsiteX1853" fmla="*/ 3548088 w 11991973"/>
              <a:gd name="connsiteY1853" fmla="*/ 3397077 h 3476625"/>
              <a:gd name="connsiteX1854" fmla="*/ 3553719 w 11991973"/>
              <a:gd name="connsiteY1854" fmla="*/ 3397948 h 3476625"/>
              <a:gd name="connsiteX1855" fmla="*/ 3544328 w 11991973"/>
              <a:gd name="connsiteY1855" fmla="*/ 3399986 h 3476625"/>
              <a:gd name="connsiteX1856" fmla="*/ 2970749 w 11991973"/>
              <a:gd name="connsiteY1856" fmla="*/ 3463983 h 3476625"/>
              <a:gd name="connsiteX1857" fmla="*/ 3143762 w 11991973"/>
              <a:gd name="connsiteY1857" fmla="*/ 3402895 h 3476625"/>
              <a:gd name="connsiteX1858" fmla="*/ 3491908 w 11991973"/>
              <a:gd name="connsiteY1858" fmla="*/ 3277082 h 3476625"/>
              <a:gd name="connsiteX1859" fmla="*/ 3569118 w 11991973"/>
              <a:gd name="connsiteY1859" fmla="*/ 3259839 h 3476625"/>
              <a:gd name="connsiteX1860" fmla="*/ 3589052 w 11991973"/>
              <a:gd name="connsiteY1860" fmla="*/ 3261447 h 3476625"/>
              <a:gd name="connsiteX1861" fmla="*/ 3698539 w 11991973"/>
              <a:gd name="connsiteY1861" fmla="*/ 3239267 h 3476625"/>
              <a:gd name="connsiteX1862" fmla="*/ 3723742 w 11991973"/>
              <a:gd name="connsiteY1862" fmla="*/ 3230724 h 3476625"/>
              <a:gd name="connsiteX1863" fmla="*/ 3793358 w 11991973"/>
              <a:gd name="connsiteY1863" fmla="*/ 3222573 h 3476625"/>
              <a:gd name="connsiteX1864" fmla="*/ 3835821 w 11991973"/>
              <a:gd name="connsiteY1864" fmla="*/ 3225448 h 3476625"/>
              <a:gd name="connsiteX1865" fmla="*/ 3807613 w 11991973"/>
              <a:gd name="connsiteY1865" fmla="*/ 3251629 h 3476625"/>
              <a:gd name="connsiteX1866" fmla="*/ 3924209 w 11991973"/>
              <a:gd name="connsiteY1866" fmla="*/ 3202177 h 3476625"/>
              <a:gd name="connsiteX1867" fmla="*/ 4484624 w 11991973"/>
              <a:gd name="connsiteY1867" fmla="*/ 3100363 h 3476625"/>
              <a:gd name="connsiteX1868" fmla="*/ 5985338 w 11991973"/>
              <a:gd name="connsiteY1868" fmla="*/ 2751287 h 3476625"/>
              <a:gd name="connsiteX1869" fmla="*/ 5966532 w 11991973"/>
              <a:gd name="connsiteY1869" fmla="*/ 2745470 h 3476625"/>
              <a:gd name="connsiteX1870" fmla="*/ 3901643 w 11991973"/>
              <a:gd name="connsiteY1870" fmla="*/ 3173087 h 3476625"/>
              <a:gd name="connsiteX1871" fmla="*/ 3812256 w 11991973"/>
              <a:gd name="connsiteY1871" fmla="*/ 3200722 h 3476625"/>
              <a:gd name="connsiteX1872" fmla="*/ 3723742 w 11991973"/>
              <a:gd name="connsiteY1872" fmla="*/ 3230724 h 3476625"/>
              <a:gd name="connsiteX1873" fmla="*/ 3713671 w 11991973"/>
              <a:gd name="connsiteY1873" fmla="*/ 3231902 h 3476625"/>
              <a:gd name="connsiteX1874" fmla="*/ 3609083 w 11991973"/>
              <a:gd name="connsiteY1874" fmla="*/ 3250913 h 3476625"/>
              <a:gd name="connsiteX1875" fmla="*/ 3569118 w 11991973"/>
              <a:gd name="connsiteY1875" fmla="*/ 3259839 h 3476625"/>
              <a:gd name="connsiteX1876" fmla="*/ 3544821 w 11991973"/>
              <a:gd name="connsiteY1876" fmla="*/ 3257879 h 3476625"/>
              <a:gd name="connsiteX1877" fmla="*/ 3534085 w 11991973"/>
              <a:gd name="connsiteY1877" fmla="*/ 3251963 h 3476625"/>
              <a:gd name="connsiteX1878" fmla="*/ 3540567 w 11991973"/>
              <a:gd name="connsiteY1878" fmla="*/ 3242902 h 3476625"/>
              <a:gd name="connsiteX1879" fmla="*/ 3528344 w 11991973"/>
              <a:gd name="connsiteY1879" fmla="*/ 3244357 h 3476625"/>
              <a:gd name="connsiteX1880" fmla="*/ 3526226 w 11991973"/>
              <a:gd name="connsiteY1880" fmla="*/ 3247633 h 3476625"/>
              <a:gd name="connsiteX1881" fmla="*/ 3512359 w 11991973"/>
              <a:gd name="connsiteY1881" fmla="*/ 3239993 h 3476625"/>
              <a:gd name="connsiteX1882" fmla="*/ 3179494 w 11991973"/>
              <a:gd name="connsiteY1882" fmla="*/ 3315626 h 3476625"/>
              <a:gd name="connsiteX1883" fmla="*/ 3215227 w 11991973"/>
              <a:gd name="connsiteY1883" fmla="*/ 3266174 h 3476625"/>
              <a:gd name="connsiteX1884" fmla="*/ 3091107 w 11991973"/>
              <a:gd name="connsiteY1884" fmla="*/ 3318535 h 3476625"/>
              <a:gd name="connsiteX1885" fmla="*/ 3017058 w 11991973"/>
              <a:gd name="connsiteY1885" fmla="*/ 3316490 h 3476625"/>
              <a:gd name="connsiteX1886" fmla="*/ 3005554 w 11991973"/>
              <a:gd name="connsiteY1886" fmla="*/ 3322787 h 3476625"/>
              <a:gd name="connsiteX1887" fmla="*/ 3004129 w 11991973"/>
              <a:gd name="connsiteY1887" fmla="*/ 3308354 h 3476625"/>
              <a:gd name="connsiteX1888" fmla="*/ 3004129 w 11991973"/>
              <a:gd name="connsiteY1888" fmla="*/ 3304046 h 3476625"/>
              <a:gd name="connsiteX1889" fmla="*/ 3011887 w 11991973"/>
              <a:gd name="connsiteY1889" fmla="*/ 3304354 h 3476625"/>
              <a:gd name="connsiteX1890" fmla="*/ 3019643 w 11991973"/>
              <a:gd name="connsiteY1890" fmla="*/ 3298173 h 3476625"/>
              <a:gd name="connsiteX1891" fmla="*/ 3013296 w 11991973"/>
              <a:gd name="connsiteY1891" fmla="*/ 3295627 h 3476625"/>
              <a:gd name="connsiteX1892" fmla="*/ 3004129 w 11991973"/>
              <a:gd name="connsiteY1892" fmla="*/ 3302876 h 3476625"/>
              <a:gd name="connsiteX1893" fmla="*/ 3004129 w 11991973"/>
              <a:gd name="connsiteY1893" fmla="*/ 3286901 h 3476625"/>
              <a:gd name="connsiteX1894" fmla="*/ 3008360 w 11991973"/>
              <a:gd name="connsiteY1894" fmla="*/ 3280719 h 3476625"/>
              <a:gd name="connsiteX1895" fmla="*/ 2985794 w 11991973"/>
              <a:gd name="connsiteY1895" fmla="*/ 3277809 h 3476625"/>
              <a:gd name="connsiteX1896" fmla="*/ 2991435 w 11991973"/>
              <a:gd name="connsiteY1896" fmla="*/ 3298173 h 3476625"/>
              <a:gd name="connsiteX1897" fmla="*/ 2963223 w 11991973"/>
              <a:gd name="connsiteY1897" fmla="*/ 3306899 h 3476625"/>
              <a:gd name="connsiteX1898" fmla="*/ 2927494 w 11991973"/>
              <a:gd name="connsiteY1898" fmla="*/ 3318535 h 3476625"/>
              <a:gd name="connsiteX1899" fmla="*/ 2839107 w 11991973"/>
              <a:gd name="connsiteY1899" fmla="*/ 3333080 h 3476625"/>
              <a:gd name="connsiteX1900" fmla="*/ 2741316 w 11991973"/>
              <a:gd name="connsiteY1900" fmla="*/ 3341806 h 3476625"/>
              <a:gd name="connsiteX1901" fmla="*/ 2716635 w 11991973"/>
              <a:gd name="connsiteY1901" fmla="*/ 3311263 h 3476625"/>
              <a:gd name="connsiteX1902" fmla="*/ 2708266 w 11991973"/>
              <a:gd name="connsiteY1902" fmla="*/ 3320098 h 3476625"/>
              <a:gd name="connsiteX1903" fmla="*/ 2706525 w 11991973"/>
              <a:gd name="connsiteY1903" fmla="*/ 3317490 h 3476625"/>
              <a:gd name="connsiteX1904" fmla="*/ 2706526 w 11991973"/>
              <a:gd name="connsiteY1904" fmla="*/ 3320353 h 3476625"/>
              <a:gd name="connsiteX1905" fmla="*/ 2707073 w 11991973"/>
              <a:gd name="connsiteY1905" fmla="*/ 3321358 h 3476625"/>
              <a:gd name="connsiteX1906" fmla="*/ 2690804 w 11991973"/>
              <a:gd name="connsiteY1906" fmla="*/ 3338535 h 3476625"/>
              <a:gd name="connsiteX1907" fmla="*/ 2673803 w 11991973"/>
              <a:gd name="connsiteY1907" fmla="*/ 3350910 h 3476625"/>
              <a:gd name="connsiteX1908" fmla="*/ 2668679 w 11991973"/>
              <a:gd name="connsiteY1908" fmla="*/ 3333807 h 3476625"/>
              <a:gd name="connsiteX1909" fmla="*/ 2662068 w 11991973"/>
              <a:gd name="connsiteY1909" fmla="*/ 3322088 h 3476625"/>
              <a:gd name="connsiteX1910" fmla="*/ 2678875 w 11991973"/>
              <a:gd name="connsiteY1910" fmla="*/ 3309762 h 3476625"/>
              <a:gd name="connsiteX1911" fmla="*/ 2654808 w 11991973"/>
              <a:gd name="connsiteY1911" fmla="*/ 3306899 h 3476625"/>
              <a:gd name="connsiteX1912" fmla="*/ 2760122 w 11991973"/>
              <a:gd name="connsiteY1912" fmla="*/ 3298173 h 3476625"/>
              <a:gd name="connsiteX1913" fmla="*/ 3006480 w 11991973"/>
              <a:gd name="connsiteY1913" fmla="*/ 3184723 h 3476625"/>
              <a:gd name="connsiteX1914" fmla="*/ 2995195 w 11991973"/>
              <a:gd name="connsiteY1914" fmla="*/ 3175996 h 3476625"/>
              <a:gd name="connsiteX1915" fmla="*/ 3000837 w 11991973"/>
              <a:gd name="connsiteY1915" fmla="*/ 3205086 h 3476625"/>
              <a:gd name="connsiteX1916" fmla="*/ 3314898 w 11991973"/>
              <a:gd name="connsiteY1916" fmla="*/ 3097454 h 3476625"/>
              <a:gd name="connsiteX1917" fmla="*/ 2965106 w 11991973"/>
              <a:gd name="connsiteY1917" fmla="*/ 3129452 h 3476625"/>
              <a:gd name="connsiteX1918" fmla="*/ 3092282 w 11991973"/>
              <a:gd name="connsiteY1918" fmla="*/ 3068728 h 3476625"/>
              <a:gd name="connsiteX1919" fmla="*/ 3161370 w 11991973"/>
              <a:gd name="connsiteY1919" fmla="*/ 3042620 h 3476625"/>
              <a:gd name="connsiteX1920" fmla="*/ 3172911 w 11991973"/>
              <a:gd name="connsiteY1920" fmla="*/ 3042547 h 3476625"/>
              <a:gd name="connsiteX1921" fmla="*/ 3237790 w 11991973"/>
              <a:gd name="connsiteY1921" fmla="*/ 3027639 h 3476625"/>
              <a:gd name="connsiteX1922" fmla="*/ 3183814 w 11991973"/>
              <a:gd name="connsiteY1922" fmla="*/ 3034139 h 3476625"/>
              <a:gd name="connsiteX1923" fmla="*/ 3161370 w 11991973"/>
              <a:gd name="connsiteY1923" fmla="*/ 3042620 h 3476625"/>
              <a:gd name="connsiteX1924" fmla="*/ 3136770 w 11991973"/>
              <a:gd name="connsiteY1924" fmla="*/ 3042774 h 3476625"/>
              <a:gd name="connsiteX1925" fmla="*/ 3124955 w 11991973"/>
              <a:gd name="connsiteY1925" fmla="*/ 3042183 h 3476625"/>
              <a:gd name="connsiteX1926" fmla="*/ 3140003 w 11991973"/>
              <a:gd name="connsiteY1926" fmla="*/ 3016003 h 3476625"/>
              <a:gd name="connsiteX1927" fmla="*/ 3152698 w 11991973"/>
              <a:gd name="connsiteY1927" fmla="*/ 3026549 h 3476625"/>
              <a:gd name="connsiteX1928" fmla="*/ 3155489 w 11991973"/>
              <a:gd name="connsiteY1928" fmla="*/ 3022556 h 3476625"/>
              <a:gd name="connsiteX1929" fmla="*/ 3151285 w 11991973"/>
              <a:gd name="connsiteY1929" fmla="*/ 3039274 h 3476625"/>
              <a:gd name="connsiteX1930" fmla="*/ 3292330 w 11991973"/>
              <a:gd name="connsiteY1930" fmla="*/ 2984005 h 3476625"/>
              <a:gd name="connsiteX1931" fmla="*/ 3262239 w 11991973"/>
              <a:gd name="connsiteY1931" fmla="*/ 3007277 h 3476625"/>
              <a:gd name="connsiteX1932" fmla="*/ 3820775 w 11991973"/>
              <a:gd name="connsiteY1932" fmla="*/ 2835647 h 3476625"/>
              <a:gd name="connsiteX1933" fmla="*/ 3788808 w 11991973"/>
              <a:gd name="connsiteY1933" fmla="*/ 2826921 h 3476625"/>
              <a:gd name="connsiteX1934" fmla="*/ 3783164 w 11991973"/>
              <a:gd name="connsiteY1934" fmla="*/ 2824012 h 3476625"/>
              <a:gd name="connsiteX1935" fmla="*/ 3841464 w 11991973"/>
              <a:gd name="connsiteY1935" fmla="*/ 2847283 h 3476625"/>
              <a:gd name="connsiteX1936" fmla="*/ 4007190 w 11991973"/>
              <a:gd name="connsiteY1936" fmla="*/ 2786559 h 3476625"/>
              <a:gd name="connsiteX1937" fmla="*/ 4075323 w 11991973"/>
              <a:gd name="connsiteY1937" fmla="*/ 2759786 h 3476625"/>
              <a:gd name="connsiteX1938" fmla="*/ 4118496 w 11991973"/>
              <a:gd name="connsiteY1938" fmla="*/ 2748334 h 3476625"/>
              <a:gd name="connsiteX1939" fmla="*/ 4148046 w 11991973"/>
              <a:gd name="connsiteY1939" fmla="*/ 2745790 h 3476625"/>
              <a:gd name="connsiteX1940" fmla="*/ 4151759 w 11991973"/>
              <a:gd name="connsiteY1940" fmla="*/ 2771650 h 3476625"/>
              <a:gd name="connsiteX1941" fmla="*/ 4317252 w 11991973"/>
              <a:gd name="connsiteY1941" fmla="*/ 2748379 h 3476625"/>
              <a:gd name="connsiteX1942" fmla="*/ 4376490 w 11991973"/>
              <a:gd name="connsiteY1942" fmla="*/ 2706926 h 3476625"/>
              <a:gd name="connsiteX1943" fmla="*/ 4415131 w 11991973"/>
              <a:gd name="connsiteY1943" fmla="*/ 2688774 h 3476625"/>
              <a:gd name="connsiteX1944" fmla="*/ 4424217 w 11991973"/>
              <a:gd name="connsiteY1944" fmla="*/ 2689682 h 3476625"/>
              <a:gd name="connsiteX1945" fmla="*/ 4423976 w 11991973"/>
              <a:gd name="connsiteY1945" fmla="*/ 2693155 h 3476625"/>
              <a:gd name="connsiteX1946" fmla="*/ 4432188 w 11991973"/>
              <a:gd name="connsiteY1946" fmla="*/ 2690955 h 3476625"/>
              <a:gd name="connsiteX1947" fmla="*/ 4432698 w 11991973"/>
              <a:gd name="connsiteY1947" fmla="*/ 2690529 h 3476625"/>
              <a:gd name="connsiteX1948" fmla="*/ 4446248 w 11991973"/>
              <a:gd name="connsiteY1948" fmla="*/ 2691883 h 3476625"/>
              <a:gd name="connsiteX1949" fmla="*/ 4451810 w 11991973"/>
              <a:gd name="connsiteY1949" fmla="*/ 2691993 h 3476625"/>
              <a:gd name="connsiteX1950" fmla="*/ 4448893 w 11991973"/>
              <a:gd name="connsiteY1950" fmla="*/ 2698927 h 3476625"/>
              <a:gd name="connsiteX1951" fmla="*/ 4459004 w 11991973"/>
              <a:gd name="connsiteY1951" fmla="*/ 2694927 h 3476625"/>
              <a:gd name="connsiteX1952" fmla="*/ 4458313 w 11991973"/>
              <a:gd name="connsiteY1952" fmla="*/ 2692123 h 3476625"/>
              <a:gd name="connsiteX1953" fmla="*/ 4467123 w 11991973"/>
              <a:gd name="connsiteY1953" fmla="*/ 2692298 h 3476625"/>
              <a:gd name="connsiteX1954" fmla="*/ 4461793 w 11991973"/>
              <a:gd name="connsiteY1954" fmla="*/ 2702564 h 3476625"/>
              <a:gd name="connsiteX1955" fmla="*/ 4447013 w 11991973"/>
              <a:gd name="connsiteY1955" fmla="*/ 2710563 h 3476625"/>
              <a:gd name="connsiteX1956" fmla="*/ 4501550 w 11991973"/>
              <a:gd name="connsiteY1956" fmla="*/ 2684382 h 3476625"/>
              <a:gd name="connsiteX1957" fmla="*/ 4483000 w 11991973"/>
              <a:gd name="connsiteY1957" fmla="*/ 2692615 h 3476625"/>
              <a:gd name="connsiteX1958" fmla="*/ 4467123 w 11991973"/>
              <a:gd name="connsiteY1958" fmla="*/ 2692298 h 3476625"/>
              <a:gd name="connsiteX1959" fmla="*/ 4469348 w 11991973"/>
              <a:gd name="connsiteY1959" fmla="*/ 2688019 h 3476625"/>
              <a:gd name="connsiteX1960" fmla="*/ 4478982 w 11991973"/>
              <a:gd name="connsiteY1960" fmla="*/ 2669837 h 3476625"/>
              <a:gd name="connsiteX1961" fmla="*/ 4424915 w 11991973"/>
              <a:gd name="connsiteY1961" fmla="*/ 2679655 h 3476625"/>
              <a:gd name="connsiteX1962" fmla="*/ 4424582 w 11991973"/>
              <a:gd name="connsiteY1962" fmla="*/ 2684435 h 3476625"/>
              <a:gd name="connsiteX1963" fmla="*/ 4424094 w 11991973"/>
              <a:gd name="connsiteY1963" fmla="*/ 2684564 h 3476625"/>
              <a:gd name="connsiteX1964" fmla="*/ 4415131 w 11991973"/>
              <a:gd name="connsiteY1964" fmla="*/ 2688774 h 3476625"/>
              <a:gd name="connsiteX1965" fmla="*/ 4338410 w 11991973"/>
              <a:gd name="connsiteY1965" fmla="*/ 2681109 h 3476625"/>
              <a:gd name="connsiteX1966" fmla="*/ 4166840 w 11991973"/>
              <a:gd name="connsiteY1966" fmla="*/ 2707648 h 3476625"/>
              <a:gd name="connsiteX1967" fmla="*/ 4130686 w 11991973"/>
              <a:gd name="connsiteY1967" fmla="*/ 2742243 h 3476625"/>
              <a:gd name="connsiteX1968" fmla="*/ 4103539 w 11991973"/>
              <a:gd name="connsiteY1968" fmla="*/ 2748698 h 3476625"/>
              <a:gd name="connsiteX1969" fmla="*/ 4075323 w 11991973"/>
              <a:gd name="connsiteY1969" fmla="*/ 2759786 h 3476625"/>
              <a:gd name="connsiteX1970" fmla="*/ 4067602 w 11991973"/>
              <a:gd name="connsiteY1970" fmla="*/ 2761833 h 3476625"/>
              <a:gd name="connsiteX1971" fmla="*/ 3986270 w 11991973"/>
              <a:gd name="connsiteY1971" fmla="*/ 2771651 h 3476625"/>
              <a:gd name="connsiteX1972" fmla="*/ 4006955 w 11991973"/>
              <a:gd name="connsiteY1972" fmla="*/ 2754197 h 3476625"/>
              <a:gd name="connsiteX1973" fmla="*/ 3982038 w 11991973"/>
              <a:gd name="connsiteY1973" fmla="*/ 2752378 h 3476625"/>
              <a:gd name="connsiteX1974" fmla="*/ 3978910 w 11991973"/>
              <a:gd name="connsiteY1974" fmla="*/ 2753473 h 3476625"/>
              <a:gd name="connsiteX1975" fmla="*/ 3979684 w 11991973"/>
              <a:gd name="connsiteY1975" fmla="*/ 2748794 h 3476625"/>
              <a:gd name="connsiteX1976" fmla="*/ 4116028 w 11991973"/>
              <a:gd name="connsiteY1976" fmla="*/ 2716380 h 3476625"/>
              <a:gd name="connsiteX1977" fmla="*/ 4100719 w 11991973"/>
              <a:gd name="connsiteY1977" fmla="*/ 2715154 h 3476625"/>
              <a:gd name="connsiteX1978" fmla="*/ 4051136 w 11991973"/>
              <a:gd name="connsiteY1978" fmla="*/ 2720749 h 3476625"/>
              <a:gd name="connsiteX1979" fmla="*/ 4056084 w 11991973"/>
              <a:gd name="connsiteY1979" fmla="*/ 2713836 h 3476625"/>
              <a:gd name="connsiteX1980" fmla="*/ 4051149 w 11991973"/>
              <a:gd name="connsiteY1980" fmla="*/ 2714927 h 3476625"/>
              <a:gd name="connsiteX1981" fmla="*/ 4044592 w 11991973"/>
              <a:gd name="connsiteY1981" fmla="*/ 2721487 h 3476625"/>
              <a:gd name="connsiteX1982" fmla="*/ 4041509 w 11991973"/>
              <a:gd name="connsiteY1982" fmla="*/ 2721835 h 3476625"/>
              <a:gd name="connsiteX1983" fmla="*/ 3948656 w 11991973"/>
              <a:gd name="connsiteY1983" fmla="*/ 2742561 h 3476625"/>
              <a:gd name="connsiteX1984" fmla="*/ 3826418 w 11991973"/>
              <a:gd name="connsiteY1984" fmla="*/ 2789105 h 3476625"/>
              <a:gd name="connsiteX1985" fmla="*/ 3542449 w 11991973"/>
              <a:gd name="connsiteY1985" fmla="*/ 2832739 h 3476625"/>
              <a:gd name="connsiteX1986" fmla="*/ 2965106 w 11991973"/>
              <a:gd name="connsiteY1986" fmla="*/ 2917099 h 3476625"/>
              <a:gd name="connsiteX1987" fmla="*/ 2985793 w 11991973"/>
              <a:gd name="connsiteY1987" fmla="*/ 2893827 h 3476625"/>
              <a:gd name="connsiteX1988" fmla="*/ 2951943 w 11991973"/>
              <a:gd name="connsiteY1988" fmla="*/ 2899645 h 3476625"/>
              <a:gd name="connsiteX1989" fmla="*/ 2966988 w 11991973"/>
              <a:gd name="connsiteY1989" fmla="*/ 2931644 h 3476625"/>
              <a:gd name="connsiteX1990" fmla="*/ 2903047 w 11991973"/>
              <a:gd name="connsiteY1990" fmla="*/ 2908371 h 3476625"/>
              <a:gd name="connsiteX1991" fmla="*/ 1990958 w 11991973"/>
              <a:gd name="connsiteY1991" fmla="*/ 3091637 h 3476625"/>
              <a:gd name="connsiteX1992" fmla="*/ 1650335 w 11991973"/>
              <a:gd name="connsiteY1992" fmla="*/ 3161451 h 3476625"/>
              <a:gd name="connsiteX1993" fmla="*/ 1561147 w 11991973"/>
              <a:gd name="connsiteY1993" fmla="*/ 3179817 h 3476625"/>
              <a:gd name="connsiteX1994" fmla="*/ 1562183 w 11991973"/>
              <a:gd name="connsiteY1994" fmla="*/ 3175996 h 3476625"/>
              <a:gd name="connsiteX1995" fmla="*/ 1554896 w 11991973"/>
              <a:gd name="connsiteY1995" fmla="*/ 3176360 h 3476625"/>
              <a:gd name="connsiteX1996" fmla="*/ 1552125 w 11991973"/>
              <a:gd name="connsiteY1996" fmla="*/ 3181676 h 3476625"/>
              <a:gd name="connsiteX1997" fmla="*/ 1480818 w 11991973"/>
              <a:gd name="connsiteY1997" fmla="*/ 3196359 h 3476625"/>
              <a:gd name="connsiteX1998" fmla="*/ 1319585 w 11991973"/>
              <a:gd name="connsiteY1998" fmla="*/ 3231267 h 3476625"/>
              <a:gd name="connsiteX1999" fmla="*/ 746005 w 11991973"/>
              <a:gd name="connsiteY1999" fmla="*/ 3295264 h 3476625"/>
              <a:gd name="connsiteX2000" fmla="*/ 919019 w 11991973"/>
              <a:gd name="connsiteY2000" fmla="*/ 3234174 h 3476625"/>
              <a:gd name="connsiteX2001" fmla="*/ 1267165 w 11991973"/>
              <a:gd name="connsiteY2001" fmla="*/ 3108363 h 3476625"/>
              <a:gd name="connsiteX2002" fmla="*/ 1337955 w 11991973"/>
              <a:gd name="connsiteY2002" fmla="*/ 3092553 h 3476625"/>
              <a:gd name="connsiteX2003" fmla="*/ 1356210 w 11991973"/>
              <a:gd name="connsiteY2003" fmla="*/ 3096586 h 3476625"/>
              <a:gd name="connsiteX2004" fmla="*/ 1466360 w 11991973"/>
              <a:gd name="connsiteY2004" fmla="*/ 3094318 h 3476625"/>
              <a:gd name="connsiteX2005" fmla="*/ 1592898 w 11991973"/>
              <a:gd name="connsiteY2005" fmla="*/ 3073602 h 3476625"/>
              <a:gd name="connsiteX2006" fmla="*/ 1582868 w 11991973"/>
              <a:gd name="connsiteY2006" fmla="*/ 3082909 h 3476625"/>
              <a:gd name="connsiteX2007" fmla="*/ 1603467 w 11991973"/>
              <a:gd name="connsiteY2007" fmla="*/ 3074774 h 3476625"/>
              <a:gd name="connsiteX2008" fmla="*/ 1616668 w 11991973"/>
              <a:gd name="connsiteY2008" fmla="*/ 3068912 h 3476625"/>
              <a:gd name="connsiteX2009" fmla="*/ 1759409 w 11991973"/>
              <a:gd name="connsiteY2009" fmla="*/ 3035275 h 3476625"/>
              <a:gd name="connsiteX2010" fmla="*/ 1797302 w 11991973"/>
              <a:gd name="connsiteY2010" fmla="*/ 3024786 h 3476625"/>
              <a:gd name="connsiteX2011" fmla="*/ 1823792 w 11991973"/>
              <a:gd name="connsiteY2011" fmla="*/ 3018776 h 3476625"/>
              <a:gd name="connsiteX2012" fmla="*/ 1851838 w 11991973"/>
              <a:gd name="connsiteY2012" fmla="*/ 3009689 h 3476625"/>
              <a:gd name="connsiteX2013" fmla="*/ 1913527 w 11991973"/>
              <a:gd name="connsiteY2013" fmla="*/ 2992613 h 3476625"/>
              <a:gd name="connsiteX2014" fmla="*/ 2164991 w 11991973"/>
              <a:gd name="connsiteY2014" fmla="*/ 2916285 h 3476625"/>
              <a:gd name="connsiteX2015" fmla="*/ 2181536 w 11991973"/>
              <a:gd name="connsiteY2015" fmla="*/ 2911364 h 3476625"/>
              <a:gd name="connsiteX2016" fmla="*/ 2224466 w 11991973"/>
              <a:gd name="connsiteY2016" fmla="*/ 2909889 h 3476625"/>
              <a:gd name="connsiteX2017" fmla="*/ 2259882 w 11991973"/>
              <a:gd name="connsiteY2017" fmla="*/ 2931644 h 3476625"/>
              <a:gd name="connsiteX2018" fmla="*/ 2447749 w 11991973"/>
              <a:gd name="connsiteY2018" fmla="*/ 2869311 h 3476625"/>
              <a:gd name="connsiteX2019" fmla="*/ 2516397 w 11991973"/>
              <a:gd name="connsiteY2019" fmla="*/ 2842866 h 3476625"/>
              <a:gd name="connsiteX2020" fmla="*/ 2541503 w 11991973"/>
              <a:gd name="connsiteY2020" fmla="*/ 2838193 h 3476625"/>
              <a:gd name="connsiteX2021" fmla="*/ 2807136 w 11991973"/>
              <a:gd name="connsiteY2021" fmla="*/ 2777469 h 3476625"/>
              <a:gd name="connsiteX2022" fmla="*/ 2539856 w 11991973"/>
              <a:gd name="connsiteY2022" fmla="*/ 2833829 h 3476625"/>
              <a:gd name="connsiteX2023" fmla="*/ 2516397 w 11991973"/>
              <a:gd name="connsiteY2023" fmla="*/ 2842866 h 3476625"/>
              <a:gd name="connsiteX2024" fmla="*/ 2377658 w 11991973"/>
              <a:gd name="connsiteY2024" fmla="*/ 2868692 h 3476625"/>
              <a:gd name="connsiteX2025" fmla="*/ 2233555 w 11991973"/>
              <a:gd name="connsiteY2025" fmla="*/ 2896736 h 3476625"/>
              <a:gd name="connsiteX2026" fmla="*/ 2205536 w 11991973"/>
              <a:gd name="connsiteY2026" fmla="*/ 2904225 h 3476625"/>
              <a:gd name="connsiteX2027" fmla="*/ 2181536 w 11991973"/>
              <a:gd name="connsiteY2027" fmla="*/ 2911364 h 3476625"/>
              <a:gd name="connsiteX2028" fmla="*/ 2164121 w 11991973"/>
              <a:gd name="connsiteY2028" fmla="*/ 2911963 h 3476625"/>
              <a:gd name="connsiteX2029" fmla="*/ 1908685 w 11991973"/>
              <a:gd name="connsiteY2029" fmla="*/ 2991271 h 3476625"/>
              <a:gd name="connsiteX2030" fmla="*/ 1851838 w 11991973"/>
              <a:gd name="connsiteY2030" fmla="*/ 3009689 h 3476625"/>
              <a:gd name="connsiteX2031" fmla="*/ 1797302 w 11991973"/>
              <a:gd name="connsiteY2031" fmla="*/ 3024786 h 3476625"/>
              <a:gd name="connsiteX2032" fmla="*/ 1751545 w 11991973"/>
              <a:gd name="connsiteY2032" fmla="*/ 3035167 h 3476625"/>
              <a:gd name="connsiteX2033" fmla="*/ 1699465 w 11991973"/>
              <a:gd name="connsiteY2033" fmla="*/ 3033457 h 3476625"/>
              <a:gd name="connsiteX2034" fmla="*/ 1643284 w 11991973"/>
              <a:gd name="connsiteY2034" fmla="*/ 3057092 h 3476625"/>
              <a:gd name="connsiteX2035" fmla="*/ 1616668 w 11991973"/>
              <a:gd name="connsiteY2035" fmla="*/ 3068912 h 3476625"/>
              <a:gd name="connsiteX2036" fmla="*/ 1605558 w 11991973"/>
              <a:gd name="connsiteY2036" fmla="*/ 3071530 h 3476625"/>
              <a:gd name="connsiteX2037" fmla="*/ 1592898 w 11991973"/>
              <a:gd name="connsiteY2037" fmla="*/ 3073602 h 3476625"/>
              <a:gd name="connsiteX2038" fmla="*/ 1611078 w 11991973"/>
              <a:gd name="connsiteY2038" fmla="*/ 3056729 h 3476625"/>
              <a:gd name="connsiteX2039" fmla="*/ 1384338 w 11991973"/>
              <a:gd name="connsiteY2039" fmla="*/ 3082194 h 3476625"/>
              <a:gd name="connsiteX2040" fmla="*/ 1337955 w 11991973"/>
              <a:gd name="connsiteY2040" fmla="*/ 3092553 h 3476625"/>
              <a:gd name="connsiteX2041" fmla="*/ 1316524 w 11991973"/>
              <a:gd name="connsiteY2041" fmla="*/ 3087818 h 3476625"/>
              <a:gd name="connsiteX2042" fmla="*/ 1303566 w 11991973"/>
              <a:gd name="connsiteY2042" fmla="*/ 3079886 h 3476625"/>
              <a:gd name="connsiteX2043" fmla="*/ 1314178 w 11991973"/>
              <a:gd name="connsiteY2043" fmla="*/ 3078545 h 3476625"/>
              <a:gd name="connsiteX2044" fmla="*/ 1321466 w 11991973"/>
              <a:gd name="connsiteY2044" fmla="*/ 3068364 h 3476625"/>
              <a:gd name="connsiteX2045" fmla="*/ 1309242 w 11991973"/>
              <a:gd name="connsiteY2045" fmla="*/ 3069819 h 3476625"/>
              <a:gd name="connsiteX2046" fmla="*/ 1302970 w 11991973"/>
              <a:gd name="connsiteY2046" fmla="*/ 3079521 h 3476625"/>
              <a:gd name="connsiteX2047" fmla="*/ 1289496 w 11991973"/>
              <a:gd name="connsiteY2047" fmla="*/ 3071274 h 3476625"/>
              <a:gd name="connsiteX2048" fmla="*/ 1267018 w 11991973"/>
              <a:gd name="connsiteY2048" fmla="*/ 3086694 h 3476625"/>
              <a:gd name="connsiteX2049" fmla="*/ 1248404 w 11991973"/>
              <a:gd name="connsiteY2049" fmla="*/ 3094618 h 3476625"/>
              <a:gd name="connsiteX2050" fmla="*/ 1248124 w 11991973"/>
              <a:gd name="connsiteY2050" fmla="*/ 3094546 h 3476625"/>
              <a:gd name="connsiteX2051" fmla="*/ 1245989 w 11991973"/>
              <a:gd name="connsiteY2051" fmla="*/ 3095647 h 3476625"/>
              <a:gd name="connsiteX2052" fmla="*/ 1227437 w 11991973"/>
              <a:gd name="connsiteY2052" fmla="*/ 3103544 h 3476625"/>
              <a:gd name="connsiteX2053" fmla="*/ 956631 w 11991973"/>
              <a:gd name="connsiteY2053" fmla="*/ 3146906 h 3476625"/>
              <a:gd name="connsiteX2054" fmla="*/ 992362 w 11991973"/>
              <a:gd name="connsiteY2054" fmla="*/ 3097454 h 3476625"/>
              <a:gd name="connsiteX2055" fmla="*/ 868243 w 11991973"/>
              <a:gd name="connsiteY2055" fmla="*/ 3149815 h 3476625"/>
              <a:gd name="connsiteX2056" fmla="*/ 794196 w 11991973"/>
              <a:gd name="connsiteY2056" fmla="*/ 3147770 h 3476625"/>
              <a:gd name="connsiteX2057" fmla="*/ 782690 w 11991973"/>
              <a:gd name="connsiteY2057" fmla="*/ 3154069 h 3476625"/>
              <a:gd name="connsiteX2058" fmla="*/ 781266 w 11991973"/>
              <a:gd name="connsiteY2058" fmla="*/ 3139634 h 3476625"/>
              <a:gd name="connsiteX2059" fmla="*/ 785497 w 11991973"/>
              <a:gd name="connsiteY2059" fmla="*/ 3111999 h 3476625"/>
              <a:gd name="connsiteX2060" fmla="*/ 762930 w 11991973"/>
              <a:gd name="connsiteY2060" fmla="*/ 3109090 h 3476625"/>
              <a:gd name="connsiteX2061" fmla="*/ 768572 w 11991973"/>
              <a:gd name="connsiteY2061" fmla="*/ 3129452 h 3476625"/>
              <a:gd name="connsiteX2062" fmla="*/ 740362 w 11991973"/>
              <a:gd name="connsiteY2062" fmla="*/ 3138180 h 3476625"/>
              <a:gd name="connsiteX2063" fmla="*/ 704631 w 11991973"/>
              <a:gd name="connsiteY2063" fmla="*/ 3149815 h 3476625"/>
              <a:gd name="connsiteX2064" fmla="*/ 616243 w 11991973"/>
              <a:gd name="connsiteY2064" fmla="*/ 3164360 h 3476625"/>
              <a:gd name="connsiteX2065" fmla="*/ 518453 w 11991973"/>
              <a:gd name="connsiteY2065" fmla="*/ 3173087 h 3476625"/>
              <a:gd name="connsiteX2066" fmla="*/ 493770 w 11991973"/>
              <a:gd name="connsiteY2066" fmla="*/ 3142544 h 3476625"/>
              <a:gd name="connsiteX2067" fmla="*/ 489886 w 11991973"/>
              <a:gd name="connsiteY2067" fmla="*/ 3146644 h 3476625"/>
              <a:gd name="connsiteX2068" fmla="*/ 487424 w 11991973"/>
              <a:gd name="connsiteY2068" fmla="*/ 3142953 h 3476625"/>
              <a:gd name="connsiteX2069" fmla="*/ 487424 w 11991973"/>
              <a:gd name="connsiteY2069" fmla="*/ 3145816 h 3476625"/>
              <a:gd name="connsiteX2070" fmla="*/ 488609 w 11991973"/>
              <a:gd name="connsiteY2070" fmla="*/ 3147993 h 3476625"/>
              <a:gd name="connsiteX2071" fmla="*/ 467940 w 11991973"/>
              <a:gd name="connsiteY2071" fmla="*/ 3169815 h 3476625"/>
              <a:gd name="connsiteX2072" fmla="*/ 450941 w 11991973"/>
              <a:gd name="connsiteY2072" fmla="*/ 3182190 h 3476625"/>
              <a:gd name="connsiteX2073" fmla="*/ 445816 w 11991973"/>
              <a:gd name="connsiteY2073" fmla="*/ 3165088 h 3476625"/>
              <a:gd name="connsiteX2074" fmla="*/ 439205 w 11991973"/>
              <a:gd name="connsiteY2074" fmla="*/ 3153368 h 3476625"/>
              <a:gd name="connsiteX2075" fmla="*/ 456012 w 11991973"/>
              <a:gd name="connsiteY2075" fmla="*/ 3141043 h 3476625"/>
              <a:gd name="connsiteX2076" fmla="*/ 431946 w 11991973"/>
              <a:gd name="connsiteY2076" fmla="*/ 3138180 h 3476625"/>
              <a:gd name="connsiteX2077" fmla="*/ 537258 w 11991973"/>
              <a:gd name="connsiteY2077" fmla="*/ 3129452 h 3476625"/>
              <a:gd name="connsiteX2078" fmla="*/ 783616 w 11991973"/>
              <a:gd name="connsiteY2078" fmla="*/ 3016003 h 3476625"/>
              <a:gd name="connsiteX2079" fmla="*/ 772332 w 11991973"/>
              <a:gd name="connsiteY2079" fmla="*/ 3007277 h 3476625"/>
              <a:gd name="connsiteX2080" fmla="*/ 777974 w 11991973"/>
              <a:gd name="connsiteY2080" fmla="*/ 3036366 h 3476625"/>
              <a:gd name="connsiteX2081" fmla="*/ 1092035 w 11991973"/>
              <a:gd name="connsiteY2081" fmla="*/ 2928735 h 3476625"/>
              <a:gd name="connsiteX2082" fmla="*/ 742243 w 11991973"/>
              <a:gd name="connsiteY2082" fmla="*/ 2960733 h 3476625"/>
              <a:gd name="connsiteX2083" fmla="*/ 869418 w 11991973"/>
              <a:gd name="connsiteY2083" fmla="*/ 2900008 h 3476625"/>
              <a:gd name="connsiteX2084" fmla="*/ 938507 w 11991973"/>
              <a:gd name="connsiteY2084" fmla="*/ 2873900 h 3476625"/>
              <a:gd name="connsiteX2085" fmla="*/ 950050 w 11991973"/>
              <a:gd name="connsiteY2085" fmla="*/ 2873828 h 3476625"/>
              <a:gd name="connsiteX2086" fmla="*/ 1014930 w 11991973"/>
              <a:gd name="connsiteY2086" fmla="*/ 2858919 h 3476625"/>
              <a:gd name="connsiteX2087" fmla="*/ 960952 w 11991973"/>
              <a:gd name="connsiteY2087" fmla="*/ 2865419 h 3476625"/>
              <a:gd name="connsiteX2088" fmla="*/ 938507 w 11991973"/>
              <a:gd name="connsiteY2088" fmla="*/ 2873900 h 3476625"/>
              <a:gd name="connsiteX2089" fmla="*/ 913906 w 11991973"/>
              <a:gd name="connsiteY2089" fmla="*/ 2874055 h 3476625"/>
              <a:gd name="connsiteX2090" fmla="*/ 902095 w 11991973"/>
              <a:gd name="connsiteY2090" fmla="*/ 2873464 h 3476625"/>
              <a:gd name="connsiteX2091" fmla="*/ 917138 w 11991973"/>
              <a:gd name="connsiteY2091" fmla="*/ 2847283 h 3476625"/>
              <a:gd name="connsiteX2092" fmla="*/ 929833 w 11991973"/>
              <a:gd name="connsiteY2092" fmla="*/ 2857829 h 3476625"/>
              <a:gd name="connsiteX2093" fmla="*/ 932626 w 11991973"/>
              <a:gd name="connsiteY2093" fmla="*/ 2853835 h 3476625"/>
              <a:gd name="connsiteX2094" fmla="*/ 928423 w 11991973"/>
              <a:gd name="connsiteY2094" fmla="*/ 2870555 h 3476625"/>
              <a:gd name="connsiteX2095" fmla="*/ 1069466 w 11991973"/>
              <a:gd name="connsiteY2095" fmla="*/ 2815286 h 3476625"/>
              <a:gd name="connsiteX2096" fmla="*/ 1039377 w 11991973"/>
              <a:gd name="connsiteY2096" fmla="*/ 2838557 h 3476625"/>
              <a:gd name="connsiteX2097" fmla="*/ 1597913 w 11991973"/>
              <a:gd name="connsiteY2097" fmla="*/ 2666928 h 3476625"/>
              <a:gd name="connsiteX2098" fmla="*/ 1565943 w 11991973"/>
              <a:gd name="connsiteY2098" fmla="*/ 2658201 h 3476625"/>
              <a:gd name="connsiteX2099" fmla="*/ 1560301 w 11991973"/>
              <a:gd name="connsiteY2099" fmla="*/ 2655292 h 3476625"/>
              <a:gd name="connsiteX2100" fmla="*/ 1618601 w 11991973"/>
              <a:gd name="connsiteY2100" fmla="*/ 2678564 h 3476625"/>
              <a:gd name="connsiteX2101" fmla="*/ 1784328 w 11991973"/>
              <a:gd name="connsiteY2101" fmla="*/ 2617840 h 3476625"/>
              <a:gd name="connsiteX2102" fmla="*/ 1852459 w 11991973"/>
              <a:gd name="connsiteY2102" fmla="*/ 2591067 h 3476625"/>
              <a:gd name="connsiteX2103" fmla="*/ 1895637 w 11991973"/>
              <a:gd name="connsiteY2103" fmla="*/ 2579615 h 3476625"/>
              <a:gd name="connsiteX2104" fmla="*/ 1928899 w 11991973"/>
              <a:gd name="connsiteY2104" fmla="*/ 2576751 h 3476625"/>
              <a:gd name="connsiteX2105" fmla="*/ 1880679 w 11991973"/>
              <a:gd name="connsiteY2105" fmla="*/ 2579977 h 3476625"/>
              <a:gd name="connsiteX2106" fmla="*/ 1852459 w 11991973"/>
              <a:gd name="connsiteY2106" fmla="*/ 2591067 h 3476625"/>
              <a:gd name="connsiteX2107" fmla="*/ 1844740 w 11991973"/>
              <a:gd name="connsiteY2107" fmla="*/ 2593113 h 3476625"/>
              <a:gd name="connsiteX2108" fmla="*/ 1763406 w 11991973"/>
              <a:gd name="connsiteY2108" fmla="*/ 2602931 h 3476625"/>
              <a:gd name="connsiteX2109" fmla="*/ 1784092 w 11991973"/>
              <a:gd name="connsiteY2109" fmla="*/ 2585477 h 3476625"/>
              <a:gd name="connsiteX2110" fmla="*/ 1759176 w 11991973"/>
              <a:gd name="connsiteY2110" fmla="*/ 2583660 h 3476625"/>
              <a:gd name="connsiteX2111" fmla="*/ 1756047 w 11991973"/>
              <a:gd name="connsiteY2111" fmla="*/ 2584753 h 3476625"/>
              <a:gd name="connsiteX2112" fmla="*/ 1756820 w 11991973"/>
              <a:gd name="connsiteY2112" fmla="*/ 2580074 h 3476625"/>
              <a:gd name="connsiteX2113" fmla="*/ 1893167 w 11991973"/>
              <a:gd name="connsiteY2113" fmla="*/ 2547661 h 3476625"/>
              <a:gd name="connsiteX2114" fmla="*/ 1877859 w 11991973"/>
              <a:gd name="connsiteY2114" fmla="*/ 2546434 h 3476625"/>
              <a:gd name="connsiteX2115" fmla="*/ 1826847 w 11991973"/>
              <a:gd name="connsiteY2115" fmla="*/ 2552190 h 3476625"/>
              <a:gd name="connsiteX2116" fmla="*/ 1831519 w 11991973"/>
              <a:gd name="connsiteY2116" fmla="*/ 2546933 h 3476625"/>
              <a:gd name="connsiteX2117" fmla="*/ 1820059 w 11991973"/>
              <a:gd name="connsiteY2117" fmla="*/ 2552388 h 3476625"/>
              <a:gd name="connsiteX2118" fmla="*/ 1819934 w 11991973"/>
              <a:gd name="connsiteY2118" fmla="*/ 2552971 h 3476625"/>
              <a:gd name="connsiteX2119" fmla="*/ 1818649 w 11991973"/>
              <a:gd name="connsiteY2119" fmla="*/ 2553115 h 3476625"/>
              <a:gd name="connsiteX2120" fmla="*/ 1725794 w 11991973"/>
              <a:gd name="connsiteY2120" fmla="*/ 2573841 h 3476625"/>
              <a:gd name="connsiteX2121" fmla="*/ 1603556 w 11991973"/>
              <a:gd name="connsiteY2121" fmla="*/ 2620385 h 3476625"/>
              <a:gd name="connsiteX2122" fmla="*/ 1319585 w 11991973"/>
              <a:gd name="connsiteY2122" fmla="*/ 2664019 h 3476625"/>
              <a:gd name="connsiteX2123" fmla="*/ 742243 w 11991973"/>
              <a:gd name="connsiteY2123" fmla="*/ 2748379 h 3476625"/>
              <a:gd name="connsiteX2124" fmla="*/ 762930 w 11991973"/>
              <a:gd name="connsiteY2124" fmla="*/ 2725107 h 3476625"/>
              <a:gd name="connsiteX2125" fmla="*/ 729078 w 11991973"/>
              <a:gd name="connsiteY2125" fmla="*/ 2730925 h 3476625"/>
              <a:gd name="connsiteX2126" fmla="*/ 744123 w 11991973"/>
              <a:gd name="connsiteY2126" fmla="*/ 2762924 h 3476625"/>
              <a:gd name="connsiteX2127" fmla="*/ 680184 w 11991973"/>
              <a:gd name="connsiteY2127" fmla="*/ 2739652 h 3476625"/>
              <a:gd name="connsiteX2128" fmla="*/ 574870 w 11991973"/>
              <a:gd name="connsiteY2128" fmla="*/ 2733834 h 3476625"/>
              <a:gd name="connsiteX2129" fmla="*/ 729579 w 11991973"/>
              <a:gd name="connsiteY2129" fmla="*/ 2659383 h 3476625"/>
              <a:gd name="connsiteX2130" fmla="*/ 768256 w 11991973"/>
              <a:gd name="connsiteY2130" fmla="*/ 2652440 h 3476625"/>
              <a:gd name="connsiteX2131" fmla="*/ 768689 w 11991973"/>
              <a:gd name="connsiteY2131" fmla="*/ 2654792 h 3476625"/>
              <a:gd name="connsiteX2132" fmla="*/ 826870 w 11991973"/>
              <a:gd name="connsiteY2132" fmla="*/ 2675654 h 3476625"/>
              <a:gd name="connsiteX2133" fmla="*/ 813705 w 11991973"/>
              <a:gd name="connsiteY2133" fmla="*/ 2649474 h 3476625"/>
              <a:gd name="connsiteX2134" fmla="*/ 743419 w 11991973"/>
              <a:gd name="connsiteY2134" fmla="*/ 2650929 h 3476625"/>
              <a:gd name="connsiteX2135" fmla="*/ 694733 w 11991973"/>
              <a:gd name="connsiteY2135" fmla="*/ 2665176 h 3476625"/>
              <a:gd name="connsiteX2136" fmla="*/ 698343 w 11991973"/>
              <a:gd name="connsiteY2136" fmla="*/ 2660020 h 3476625"/>
              <a:gd name="connsiteX2137" fmla="*/ 695699 w 11991973"/>
              <a:gd name="connsiteY2137" fmla="*/ 2661111 h 3476625"/>
              <a:gd name="connsiteX2138" fmla="*/ 693562 w 11991973"/>
              <a:gd name="connsiteY2138" fmla="*/ 2665518 h 3476625"/>
              <a:gd name="connsiteX2139" fmla="*/ 689675 w 11991973"/>
              <a:gd name="connsiteY2139" fmla="*/ 2666656 h 3476625"/>
              <a:gd name="connsiteX2140" fmla="*/ 688661 w 11991973"/>
              <a:gd name="connsiteY2140" fmla="*/ 2666976 h 3476625"/>
              <a:gd name="connsiteX2141" fmla="*/ 683710 w 11991973"/>
              <a:gd name="connsiteY2141" fmla="*/ 2664020 h 3476625"/>
              <a:gd name="connsiteX2142" fmla="*/ 679744 w 11991973"/>
              <a:gd name="connsiteY2142" fmla="*/ 2665383 h 3476625"/>
              <a:gd name="connsiteX2143" fmla="*/ 682633 w 11991973"/>
              <a:gd name="connsiteY2143" fmla="*/ 2668881 h 3476625"/>
              <a:gd name="connsiteX2144" fmla="*/ 651975 w 11991973"/>
              <a:gd name="connsiteY2144" fmla="*/ 2678564 h 3476625"/>
              <a:gd name="connsiteX2145" fmla="*/ 533498 w 11991973"/>
              <a:gd name="connsiteY2145" fmla="*/ 2655292 h 3476625"/>
              <a:gd name="connsiteX2146" fmla="*/ 537258 w 11991973"/>
              <a:gd name="connsiteY2146" fmla="*/ 2649474 h 3476625"/>
              <a:gd name="connsiteX2147" fmla="*/ 586154 w 11991973"/>
              <a:gd name="connsiteY2147" fmla="*/ 2611658 h 3476625"/>
              <a:gd name="connsiteX2148" fmla="*/ 553245 w 11991973"/>
              <a:gd name="connsiteY2148" fmla="*/ 2607659 h 3476625"/>
              <a:gd name="connsiteX2149" fmla="*/ 540567 w 11991973"/>
              <a:gd name="connsiteY2149" fmla="*/ 2606598 h 3476625"/>
              <a:gd name="connsiteX2150" fmla="*/ 526915 w 11991973"/>
              <a:gd name="connsiteY2150" fmla="*/ 2590204 h 3476625"/>
              <a:gd name="connsiteX2151" fmla="*/ 503408 w 11991973"/>
              <a:gd name="connsiteY2151" fmla="*/ 2597113 h 3476625"/>
              <a:gd name="connsiteX2152" fmla="*/ 730960 w 11991973"/>
              <a:gd name="connsiteY2152" fmla="*/ 2416757 h 3476625"/>
              <a:gd name="connsiteX2153" fmla="*/ 685826 w 11991973"/>
              <a:gd name="connsiteY2153" fmla="*/ 2396395 h 3476625"/>
              <a:gd name="connsiteX2154" fmla="*/ 875765 w 11991973"/>
              <a:gd name="connsiteY2154" fmla="*/ 2277127 h 3476625"/>
              <a:gd name="connsiteX2155" fmla="*/ 998004 w 11991973"/>
              <a:gd name="connsiteY2155" fmla="*/ 2230584 h 3476625"/>
              <a:gd name="connsiteX2156" fmla="*/ 954751 w 11991973"/>
              <a:gd name="connsiteY2156" fmla="*/ 2224766 h 3476625"/>
              <a:gd name="connsiteX2157" fmla="*/ 1081927 w 11991973"/>
              <a:gd name="connsiteY2157" fmla="*/ 2148087 h 3476625"/>
              <a:gd name="connsiteX2158" fmla="*/ 1110355 w 11991973"/>
              <a:gd name="connsiteY2158" fmla="*/ 2139822 h 3476625"/>
              <a:gd name="connsiteX2159" fmla="*/ 1271002 w 11991973"/>
              <a:gd name="connsiteY2159" fmla="*/ 2106285 h 3476625"/>
              <a:gd name="connsiteX2160" fmla="*/ 1399042 w 11991973"/>
              <a:gd name="connsiteY2160" fmla="*/ 2088545 h 3476625"/>
              <a:gd name="connsiteX2161" fmla="*/ 1545256 w 11991973"/>
              <a:gd name="connsiteY2161" fmla="*/ 2056047 h 3476625"/>
              <a:gd name="connsiteX2162" fmla="*/ 1532504 w 11991973"/>
              <a:gd name="connsiteY2162" fmla="*/ 2058729 h 3476625"/>
              <a:gd name="connsiteX2163" fmla="*/ 1507721 w 11991973"/>
              <a:gd name="connsiteY2163" fmla="*/ 2051981 h 3476625"/>
              <a:gd name="connsiteX2164" fmla="*/ 1507730 w 11991973"/>
              <a:gd name="connsiteY2164" fmla="*/ 2051978 h 3476625"/>
              <a:gd name="connsiteX2165" fmla="*/ 1938300 w 11991973"/>
              <a:gd name="connsiteY2165" fmla="*/ 1861146 h 3476625"/>
              <a:gd name="connsiteX2166" fmla="*/ 1794701 w 11991973"/>
              <a:gd name="connsiteY2166" fmla="*/ 1877100 h 3476625"/>
              <a:gd name="connsiteX2167" fmla="*/ 1788416 w 11991973"/>
              <a:gd name="connsiteY2167" fmla="*/ 1878999 h 3476625"/>
              <a:gd name="connsiteX2168" fmla="*/ 1805015 w 11991973"/>
              <a:gd name="connsiteY2168" fmla="*/ 1867329 h 3476625"/>
              <a:gd name="connsiteX2169" fmla="*/ 1834868 w 11991973"/>
              <a:gd name="connsiteY2169" fmla="*/ 1858237 h 3476625"/>
              <a:gd name="connsiteX2170" fmla="*/ 1819772 w 11991973"/>
              <a:gd name="connsiteY2170" fmla="*/ 1841392 h 3476625"/>
              <a:gd name="connsiteX2171" fmla="*/ 1823979 w 11991973"/>
              <a:gd name="connsiteY2171" fmla="*/ 1838245 h 3476625"/>
              <a:gd name="connsiteX2172" fmla="*/ 1823351 w 11991973"/>
              <a:gd name="connsiteY2172" fmla="*/ 1822239 h 3476625"/>
              <a:gd name="connsiteX2173" fmla="*/ 1810116 w 11991973"/>
              <a:gd name="connsiteY2173" fmla="*/ 1825296 h 3476625"/>
              <a:gd name="connsiteX2174" fmla="*/ 1814183 w 11991973"/>
              <a:gd name="connsiteY2174" fmla="*/ 1823330 h 3476625"/>
              <a:gd name="connsiteX2175" fmla="*/ 1804171 w 11991973"/>
              <a:gd name="connsiteY2175" fmla="*/ 1826669 h 3476625"/>
              <a:gd name="connsiteX2176" fmla="*/ 1804018 w 11991973"/>
              <a:gd name="connsiteY2176" fmla="*/ 1826704 h 3476625"/>
              <a:gd name="connsiteX2177" fmla="*/ 1798916 w 11991973"/>
              <a:gd name="connsiteY2177" fmla="*/ 1822705 h 3476625"/>
              <a:gd name="connsiteX2178" fmla="*/ 1827522 w 11991973"/>
              <a:gd name="connsiteY2178" fmla="*/ 1819830 h 3476625"/>
              <a:gd name="connsiteX2179" fmla="*/ 1844272 w 11991973"/>
              <a:gd name="connsiteY2179" fmla="*/ 1817512 h 3476625"/>
              <a:gd name="connsiteX2180" fmla="*/ 1780331 w 11991973"/>
              <a:gd name="connsiteY2180" fmla="*/ 1805876 h 3476625"/>
              <a:gd name="connsiteX2181" fmla="*/ 1868719 w 11991973"/>
              <a:gd name="connsiteY2181" fmla="*/ 1776786 h 3476625"/>
              <a:gd name="connsiteX2182" fmla="*/ 1334630 w 11991973"/>
              <a:gd name="connsiteY2182" fmla="*/ 1930961 h 3476625"/>
              <a:gd name="connsiteX2183" fmla="*/ 1294433 w 11991973"/>
              <a:gd name="connsiteY2183" fmla="*/ 1883327 h 3476625"/>
              <a:gd name="connsiteX2184" fmla="*/ 1276915 w 11991973"/>
              <a:gd name="connsiteY2184" fmla="*/ 1900017 h 3476625"/>
              <a:gd name="connsiteX2185" fmla="*/ 1275862 w 11991973"/>
              <a:gd name="connsiteY2185" fmla="*/ 1897508 h 3476625"/>
              <a:gd name="connsiteX2186" fmla="*/ 1265048 w 11991973"/>
              <a:gd name="connsiteY2186" fmla="*/ 1887327 h 3476625"/>
              <a:gd name="connsiteX2187" fmla="*/ 958512 w 11991973"/>
              <a:gd name="connsiteY2187" fmla="*/ 1954234 h 3476625"/>
              <a:gd name="connsiteX2188" fmla="*/ 334155 w 11991973"/>
              <a:gd name="connsiteY2188" fmla="*/ 2047320 h 3476625"/>
              <a:gd name="connsiteX2189" fmla="*/ 522214 w 11991973"/>
              <a:gd name="connsiteY2189" fmla="*/ 1974596 h 3476625"/>
              <a:gd name="connsiteX2190" fmla="*/ 1020571 w 11991973"/>
              <a:gd name="connsiteY2190" fmla="*/ 1855328 h 3476625"/>
              <a:gd name="connsiteX2191" fmla="*/ 1231198 w 11991973"/>
              <a:gd name="connsiteY2191" fmla="*/ 1750606 h 3476625"/>
              <a:gd name="connsiteX2192" fmla="*/ 937826 w 11991973"/>
              <a:gd name="connsiteY2192" fmla="*/ 1794240 h 3476625"/>
              <a:gd name="connsiteX2193" fmla="*/ 574871 w 11991973"/>
              <a:gd name="connsiteY2193" fmla="*/ 1884418 h 3476625"/>
              <a:gd name="connsiteX2194" fmla="*/ 614364 w 11991973"/>
              <a:gd name="connsiteY2194" fmla="*/ 1832057 h 3476625"/>
              <a:gd name="connsiteX2195" fmla="*/ 480840 w 11991973"/>
              <a:gd name="connsiteY2195" fmla="*/ 1893145 h 3476625"/>
              <a:gd name="connsiteX2196" fmla="*/ 415019 w 11991973"/>
              <a:gd name="connsiteY2196" fmla="*/ 1916417 h 3476625"/>
              <a:gd name="connsiteX2197" fmla="*/ 387252 w 11991973"/>
              <a:gd name="connsiteY2197" fmla="*/ 1864464 h 3476625"/>
              <a:gd name="connsiteX2198" fmla="*/ 388547 w 11991973"/>
              <a:gd name="connsiteY2198" fmla="*/ 1861480 h 3476625"/>
              <a:gd name="connsiteX2199" fmla="*/ 389397 w 11991973"/>
              <a:gd name="connsiteY2199" fmla="*/ 1861510 h 3476625"/>
              <a:gd name="connsiteX2200" fmla="*/ 398095 w 11991973"/>
              <a:gd name="connsiteY2200" fmla="*/ 1855328 h 3476625"/>
              <a:gd name="connsiteX2201" fmla="*/ 379288 w 11991973"/>
              <a:gd name="connsiteY2201" fmla="*/ 1861147 h 3476625"/>
              <a:gd name="connsiteX2202" fmla="*/ 388348 w 11991973"/>
              <a:gd name="connsiteY2202" fmla="*/ 1861472 h 3476625"/>
              <a:gd name="connsiteX2203" fmla="*/ 372943 w 11991973"/>
              <a:gd name="connsiteY2203" fmla="*/ 1876055 h 3476625"/>
              <a:gd name="connsiteX2204" fmla="*/ 364244 w 11991973"/>
              <a:gd name="connsiteY2204" fmla="*/ 1858237 h 3476625"/>
              <a:gd name="connsiteX2205" fmla="*/ 371766 w 11991973"/>
              <a:gd name="connsiteY2205" fmla="*/ 1878600 h 3476625"/>
              <a:gd name="connsiteX2206" fmla="*/ 339797 w 11991973"/>
              <a:gd name="connsiteY2206" fmla="*/ 1887327 h 3476625"/>
              <a:gd name="connsiteX2207" fmla="*/ 302184 w 11991973"/>
              <a:gd name="connsiteY2207" fmla="*/ 1901872 h 3476625"/>
              <a:gd name="connsiteX2208" fmla="*/ 206275 w 11991973"/>
              <a:gd name="connsiteY2208" fmla="*/ 1922234 h 3476625"/>
              <a:gd name="connsiteX2209" fmla="*/ 100961 w 11991973"/>
              <a:gd name="connsiteY2209" fmla="*/ 1939689 h 3476625"/>
              <a:gd name="connsiteX2210" fmla="*/ 45426 w 11991973"/>
              <a:gd name="connsiteY2210" fmla="*/ 1942143 h 3476625"/>
              <a:gd name="connsiteX2211" fmla="*/ 26828 w 11991973"/>
              <a:gd name="connsiteY2211" fmla="*/ 1956391 h 3476625"/>
              <a:gd name="connsiteX2212" fmla="*/ 19860 w 11991973"/>
              <a:gd name="connsiteY2212" fmla="*/ 1937143 h 3476625"/>
              <a:gd name="connsiteX2213" fmla="*/ 13474 w 11991973"/>
              <a:gd name="connsiteY2213" fmla="*/ 1927620 h 3476625"/>
              <a:gd name="connsiteX2214" fmla="*/ 21505 w 11991973"/>
              <a:gd name="connsiteY2214" fmla="*/ 1921581 h 3476625"/>
              <a:gd name="connsiteX2215" fmla="*/ 5051 w 11991973"/>
              <a:gd name="connsiteY2215" fmla="*/ 1913508 h 3476625"/>
              <a:gd name="connsiteX2216" fmla="*/ 119766 w 11991973"/>
              <a:gd name="connsiteY2216" fmla="*/ 1893144 h 3476625"/>
              <a:gd name="connsiteX2217" fmla="*/ 386811 w 11991973"/>
              <a:gd name="connsiteY2217" fmla="*/ 1759333 h 3476625"/>
              <a:gd name="connsiteX2218" fmla="*/ 373648 w 11991973"/>
              <a:gd name="connsiteY2218" fmla="*/ 1750606 h 3476625"/>
              <a:gd name="connsiteX2219" fmla="*/ 379288 w 11991973"/>
              <a:gd name="connsiteY2219" fmla="*/ 1779695 h 3476625"/>
              <a:gd name="connsiteX2220" fmla="*/ 586625 w 11991973"/>
              <a:gd name="connsiteY2220" fmla="*/ 1736789 h 3476625"/>
              <a:gd name="connsiteX2221" fmla="*/ 651645 w 11991973"/>
              <a:gd name="connsiteY2221" fmla="*/ 1702297 h 3476625"/>
              <a:gd name="connsiteX2222" fmla="*/ 651976 w 11991973"/>
              <a:gd name="connsiteY2222" fmla="*/ 1702245 h 3476625"/>
              <a:gd name="connsiteX2223" fmla="*/ 663258 w 11991973"/>
              <a:gd name="connsiteY2223" fmla="*/ 1698244 h 3476625"/>
              <a:gd name="connsiteX2224" fmla="*/ 661245 w 11991973"/>
              <a:gd name="connsiteY2224" fmla="*/ 1697205 h 3476625"/>
              <a:gd name="connsiteX2225" fmla="*/ 672308 w 11991973"/>
              <a:gd name="connsiteY2225" fmla="*/ 1691336 h 3476625"/>
              <a:gd name="connsiteX2226" fmla="*/ 723437 w 11991973"/>
              <a:gd name="connsiteY2226" fmla="*/ 1654611 h 3476625"/>
              <a:gd name="connsiteX2227" fmla="*/ 339796 w 11991973"/>
              <a:gd name="connsiteY2227" fmla="*/ 1704063 h 3476625"/>
              <a:gd name="connsiteX2228" fmla="*/ 479430 w 11991973"/>
              <a:gd name="connsiteY2228" fmla="*/ 1632429 h 3476625"/>
              <a:gd name="connsiteX2229" fmla="*/ 549250 w 11991973"/>
              <a:gd name="connsiteY2229" fmla="*/ 1604313 h 3476625"/>
              <a:gd name="connsiteX2230" fmla="*/ 564997 w 11991973"/>
              <a:gd name="connsiteY2230" fmla="*/ 1603703 h 3476625"/>
              <a:gd name="connsiteX2231" fmla="*/ 611249 w 11991973"/>
              <a:gd name="connsiteY2231" fmla="*/ 1597795 h 3476625"/>
              <a:gd name="connsiteX2232" fmla="*/ 633682 w 11991973"/>
              <a:gd name="connsiteY2232" fmla="*/ 1587214 h 3476625"/>
              <a:gd name="connsiteX2233" fmla="*/ 630837 w 11991973"/>
              <a:gd name="connsiteY2233" fmla="*/ 1593795 h 3476625"/>
              <a:gd name="connsiteX2234" fmla="*/ 636931 w 11991973"/>
              <a:gd name="connsiteY2234" fmla="*/ 1610976 h 3476625"/>
              <a:gd name="connsiteX2235" fmla="*/ 664169 w 11991973"/>
              <a:gd name="connsiteY2235" fmla="*/ 1606067 h 3476625"/>
              <a:gd name="connsiteX2236" fmla="*/ 654674 w 11991973"/>
              <a:gd name="connsiteY2236" fmla="*/ 1593378 h 3476625"/>
              <a:gd name="connsiteX2237" fmla="*/ 666520 w 11991973"/>
              <a:gd name="connsiteY2237" fmla="*/ 1592750 h 3476625"/>
              <a:gd name="connsiteX2238" fmla="*/ 719676 w 11991973"/>
              <a:gd name="connsiteY2238" fmla="*/ 1596431 h 3476625"/>
              <a:gd name="connsiteX2239" fmla="*/ 661132 w 11991973"/>
              <a:gd name="connsiteY2239" fmla="*/ 1586130 h 3476625"/>
              <a:gd name="connsiteX2240" fmla="*/ 653725 w 11991973"/>
              <a:gd name="connsiteY2240" fmla="*/ 1592109 h 3476625"/>
              <a:gd name="connsiteX2241" fmla="*/ 653151 w 11991973"/>
              <a:gd name="connsiteY2241" fmla="*/ 1591341 h 3476625"/>
              <a:gd name="connsiteX2242" fmla="*/ 634876 w 11991973"/>
              <a:gd name="connsiteY2242" fmla="*/ 1586651 h 3476625"/>
              <a:gd name="connsiteX2243" fmla="*/ 638810 w 11991973"/>
              <a:gd name="connsiteY2243" fmla="*/ 1584795 h 3476625"/>
              <a:gd name="connsiteX2244" fmla="*/ 578866 w 11991973"/>
              <a:gd name="connsiteY2244" fmla="*/ 1592386 h 3476625"/>
              <a:gd name="connsiteX2245" fmla="*/ 549250 w 11991973"/>
              <a:gd name="connsiteY2245" fmla="*/ 1604313 h 3476625"/>
              <a:gd name="connsiteX2246" fmla="*/ 525094 w 11991973"/>
              <a:gd name="connsiteY2246" fmla="*/ 1605248 h 3476625"/>
              <a:gd name="connsiteX2247" fmla="*/ 516573 w 11991973"/>
              <a:gd name="connsiteY2247" fmla="*/ 1605157 h 3476625"/>
              <a:gd name="connsiteX2248" fmla="*/ 533498 w 11991973"/>
              <a:gd name="connsiteY2248" fmla="*/ 1576069 h 3476625"/>
              <a:gd name="connsiteX2249" fmla="*/ 548072 w 11991973"/>
              <a:gd name="connsiteY2249" fmla="*/ 1585159 h 3476625"/>
              <a:gd name="connsiteX2250" fmla="*/ 553091 w 11991973"/>
              <a:gd name="connsiteY2250" fmla="*/ 1578340 h 3476625"/>
              <a:gd name="connsiteX2251" fmla="*/ 548542 w 11991973"/>
              <a:gd name="connsiteY2251" fmla="*/ 1596431 h 3476625"/>
              <a:gd name="connsiteX2252" fmla="*/ 702750 w 11991973"/>
              <a:gd name="connsiteY2252" fmla="*/ 1532434 h 3476625"/>
              <a:gd name="connsiteX2253" fmla="*/ 668900 w 11991973"/>
              <a:gd name="connsiteY2253" fmla="*/ 1558615 h 3476625"/>
              <a:gd name="connsiteX2254" fmla="*/ 1283855 w 11991973"/>
              <a:gd name="connsiteY2254" fmla="*/ 1369532 h 3476625"/>
              <a:gd name="connsiteX2255" fmla="*/ 1242481 w 11991973"/>
              <a:gd name="connsiteY2255" fmla="*/ 1357896 h 3476625"/>
              <a:gd name="connsiteX2256" fmla="*/ 1304541 w 11991973"/>
              <a:gd name="connsiteY2256" fmla="*/ 1381168 h 3476625"/>
              <a:gd name="connsiteX2257" fmla="*/ 1931302 w 11991973"/>
              <a:gd name="connsiteY2257" fmla="*/ 1232664 h 3476625"/>
              <a:gd name="connsiteX2258" fmla="*/ 2003939 w 11991973"/>
              <a:gd name="connsiteY2258" fmla="*/ 1185899 h 3476625"/>
              <a:gd name="connsiteX2259" fmla="*/ 2028129 w 11991973"/>
              <a:gd name="connsiteY2259" fmla="*/ 1183404 h 3476625"/>
              <a:gd name="connsiteX2260" fmla="*/ 2009617 w 11991973"/>
              <a:gd name="connsiteY2260" fmla="*/ 1184223 h 3476625"/>
              <a:gd name="connsiteX2261" fmla="*/ 2004936 w 11991973"/>
              <a:gd name="connsiteY2261" fmla="*/ 1185256 h 3476625"/>
              <a:gd name="connsiteX2262" fmla="*/ 2007882 w 11991973"/>
              <a:gd name="connsiteY2262" fmla="*/ 1183359 h 3476625"/>
              <a:gd name="connsiteX2263" fmla="*/ 2011645 w 11991973"/>
              <a:gd name="connsiteY2263" fmla="*/ 1174632 h 3476625"/>
              <a:gd name="connsiteX2264" fmla="*/ 1423019 w 11991973"/>
              <a:gd name="connsiteY2264" fmla="*/ 1276446 h 3476625"/>
              <a:gd name="connsiteX2265" fmla="*/ 1287616 w 11991973"/>
              <a:gd name="connsiteY2265" fmla="*/ 1325898 h 3476625"/>
              <a:gd name="connsiteX2266" fmla="*/ 975437 w 11991973"/>
              <a:gd name="connsiteY2266" fmla="*/ 1375350 h 3476625"/>
              <a:gd name="connsiteX2267" fmla="*/ 339796 w 11991973"/>
              <a:gd name="connsiteY2267" fmla="*/ 1488799 h 3476625"/>
              <a:gd name="connsiteX2268" fmla="*/ 364244 w 11991973"/>
              <a:gd name="connsiteY2268" fmla="*/ 1465528 h 3476625"/>
              <a:gd name="connsiteX2269" fmla="*/ 326632 w 11991973"/>
              <a:gd name="connsiteY2269" fmla="*/ 1471346 h 3476625"/>
              <a:gd name="connsiteX2270" fmla="*/ 343558 w 11991973"/>
              <a:gd name="connsiteY2270" fmla="*/ 1503344 h 3476625"/>
              <a:gd name="connsiteX2271" fmla="*/ 261047 w 11991973"/>
              <a:gd name="connsiteY2271" fmla="*/ 1507844 h 3476625"/>
              <a:gd name="connsiteX2272" fmla="*/ 270579 w 11991973"/>
              <a:gd name="connsiteY2272" fmla="*/ 1488903 h 3476625"/>
              <a:gd name="connsiteX2273" fmla="*/ 285729 w 11991973"/>
              <a:gd name="connsiteY2273" fmla="*/ 1489163 h 3476625"/>
              <a:gd name="connsiteX2274" fmla="*/ 309706 w 11991973"/>
              <a:gd name="connsiteY2274" fmla="*/ 1474254 h 3476625"/>
              <a:gd name="connsiteX2275" fmla="*/ 287141 w 11991973"/>
              <a:gd name="connsiteY2275" fmla="*/ 1480436 h 3476625"/>
              <a:gd name="connsiteX2276" fmla="*/ 272020 w 11991973"/>
              <a:gd name="connsiteY2276" fmla="*/ 1486039 h 3476625"/>
              <a:gd name="connsiteX2277" fmla="*/ 272095 w 11991973"/>
              <a:gd name="connsiteY2277" fmla="*/ 1485890 h 3476625"/>
              <a:gd name="connsiteX2278" fmla="*/ 155499 w 11991973"/>
              <a:gd name="connsiteY2278" fmla="*/ 1485890 h 3476625"/>
              <a:gd name="connsiteX2279" fmla="*/ 326863 w 11991973"/>
              <a:gd name="connsiteY2279" fmla="*/ 1418001 h 3476625"/>
              <a:gd name="connsiteX2280" fmla="*/ 342394 w 11991973"/>
              <a:gd name="connsiteY2280" fmla="*/ 1401798 h 3476625"/>
              <a:gd name="connsiteX2281" fmla="*/ 343557 w 11991973"/>
              <a:gd name="connsiteY2281" fmla="*/ 1427711 h 3476625"/>
              <a:gd name="connsiteX2282" fmla="*/ 506592 w 11991973"/>
              <a:gd name="connsiteY2282" fmla="*/ 1365550 h 3476625"/>
              <a:gd name="connsiteX2283" fmla="*/ 522508 w 11991973"/>
              <a:gd name="connsiteY2283" fmla="*/ 1355860 h 3476625"/>
              <a:gd name="connsiteX2284" fmla="*/ 515838 w 11991973"/>
              <a:gd name="connsiteY2284" fmla="*/ 1362987 h 3476625"/>
              <a:gd name="connsiteX2285" fmla="*/ 537259 w 11991973"/>
              <a:gd name="connsiteY2285" fmla="*/ 1369531 h 3476625"/>
              <a:gd name="connsiteX2286" fmla="*/ 544927 w 11991973"/>
              <a:gd name="connsiteY2286" fmla="*/ 1346624 h 3476625"/>
              <a:gd name="connsiteX2287" fmla="*/ 532737 w 11991973"/>
              <a:gd name="connsiteY2287" fmla="*/ 1348994 h 3476625"/>
              <a:gd name="connsiteX2288" fmla="*/ 482810 w 11991973"/>
              <a:gd name="connsiteY2288" fmla="*/ 1337443 h 3476625"/>
              <a:gd name="connsiteX2289" fmla="*/ 345468 w 11991973"/>
              <a:gd name="connsiteY2289" fmla="*/ 1356533 h 3476625"/>
              <a:gd name="connsiteX2290" fmla="*/ 330506 w 11991973"/>
              <a:gd name="connsiteY2290" fmla="*/ 1366753 h 3476625"/>
              <a:gd name="connsiteX2291" fmla="*/ 320990 w 11991973"/>
              <a:gd name="connsiteY2291" fmla="*/ 1365442 h 3476625"/>
              <a:gd name="connsiteX2292" fmla="*/ 100962 w 11991973"/>
              <a:gd name="connsiteY2292" fmla="*/ 1369532 h 3476625"/>
              <a:gd name="connsiteX2293" fmla="*/ 74633 w 11991973"/>
              <a:gd name="connsiteY2293" fmla="*/ 1354988 h 3476625"/>
              <a:gd name="connsiteX2294" fmla="*/ 196871 w 11991973"/>
              <a:gd name="connsiteY2294" fmla="*/ 1314262 h 3476625"/>
              <a:gd name="connsiteX2295" fmla="*/ 174305 w 11991973"/>
              <a:gd name="connsiteY2295" fmla="*/ 1343351 h 3476625"/>
              <a:gd name="connsiteX2296" fmla="*/ 184703 w 11991973"/>
              <a:gd name="connsiteY2296" fmla="*/ 1341496 h 3476625"/>
              <a:gd name="connsiteX2297" fmla="*/ 188380 w 11991973"/>
              <a:gd name="connsiteY2297" fmla="*/ 1342079 h 3476625"/>
              <a:gd name="connsiteX2298" fmla="*/ 188768 w 11991973"/>
              <a:gd name="connsiteY2298" fmla="*/ 1340770 h 3476625"/>
              <a:gd name="connsiteX2299" fmla="*/ 234160 w 11991973"/>
              <a:gd name="connsiteY2299" fmla="*/ 1332670 h 3476625"/>
              <a:gd name="connsiteX2300" fmla="*/ 299536 w 11991973"/>
              <a:gd name="connsiteY2300" fmla="*/ 1325928 h 3476625"/>
              <a:gd name="connsiteX2301" fmla="*/ 300304 w 11991973"/>
              <a:gd name="connsiteY2301" fmla="*/ 1328807 h 3476625"/>
              <a:gd name="connsiteX2302" fmla="*/ 301175 w 11991973"/>
              <a:gd name="connsiteY2302" fmla="*/ 1325759 h 3476625"/>
              <a:gd name="connsiteX2303" fmla="*/ 303361 w 11991973"/>
              <a:gd name="connsiteY2303" fmla="*/ 1325534 h 3476625"/>
              <a:gd name="connsiteX2304" fmla="*/ 416901 w 11991973"/>
              <a:gd name="connsiteY2304" fmla="*/ 1288082 h 3476625"/>
              <a:gd name="connsiteX2305" fmla="*/ 439468 w 11991973"/>
              <a:gd name="connsiteY2305" fmla="*/ 1270628 h 3476625"/>
              <a:gd name="connsiteX2306" fmla="*/ 390349 w 11991973"/>
              <a:gd name="connsiteY2306" fmla="*/ 1271110 h 3476625"/>
              <a:gd name="connsiteX2307" fmla="*/ 368631 w 11991973"/>
              <a:gd name="connsiteY2307" fmla="*/ 1272163 h 3476625"/>
              <a:gd name="connsiteX2308" fmla="*/ 378454 w 11991973"/>
              <a:gd name="connsiteY2308" fmla="*/ 1250617 h 3476625"/>
              <a:gd name="connsiteX2309" fmla="*/ 623765 w 11991973"/>
              <a:gd name="connsiteY2309" fmla="*/ 1206631 h 3476625"/>
              <a:gd name="connsiteX2310" fmla="*/ 578632 w 11991973"/>
              <a:gd name="connsiteY2310" fmla="*/ 1186267 h 3476625"/>
              <a:gd name="connsiteX2311" fmla="*/ 609250 w 11991973"/>
              <a:gd name="connsiteY2311" fmla="*/ 1177814 h 3476625"/>
              <a:gd name="connsiteX2312" fmla="*/ 617117 w 11991973"/>
              <a:gd name="connsiteY2312" fmla="*/ 1165391 h 3476625"/>
              <a:gd name="connsiteX2313" fmla="*/ 619005 w 11991973"/>
              <a:gd name="connsiteY2313" fmla="*/ 1168996 h 3476625"/>
              <a:gd name="connsiteX2314" fmla="*/ 625646 w 11991973"/>
              <a:gd name="connsiteY2314" fmla="*/ 1168814 h 3476625"/>
              <a:gd name="connsiteX2315" fmla="*/ 625411 w 11991973"/>
              <a:gd name="connsiteY2315" fmla="*/ 1161542 h 3476625"/>
              <a:gd name="connsiteX2316" fmla="*/ 623917 w 11991973"/>
              <a:gd name="connsiteY2316" fmla="*/ 1154934 h 3476625"/>
              <a:gd name="connsiteX2317" fmla="*/ 635226 w 11991973"/>
              <a:gd name="connsiteY2317" fmla="*/ 1137998 h 3476625"/>
              <a:gd name="connsiteX2318" fmla="*/ 676422 w 11991973"/>
              <a:gd name="connsiteY2318" fmla="*/ 1116453 h 3476625"/>
              <a:gd name="connsiteX2319" fmla="*/ 896922 w 11991973"/>
              <a:gd name="connsiteY2319" fmla="*/ 1088090 h 3476625"/>
              <a:gd name="connsiteX2320" fmla="*/ 927594 w 11991973"/>
              <a:gd name="connsiteY2320" fmla="*/ 1085072 h 3476625"/>
              <a:gd name="connsiteX2321" fmla="*/ 928628 w 11991973"/>
              <a:gd name="connsiteY2321" fmla="*/ 1085091 h 3476625"/>
              <a:gd name="connsiteX2322" fmla="*/ 929172 w 11991973"/>
              <a:gd name="connsiteY2322" fmla="*/ 1084916 h 3476625"/>
              <a:gd name="connsiteX2323" fmla="*/ 979374 w 11991973"/>
              <a:gd name="connsiteY2323" fmla="*/ 1079977 h 3476625"/>
              <a:gd name="connsiteX2324" fmla="*/ 1142811 w 11991973"/>
              <a:gd name="connsiteY2324" fmla="*/ 1072818 h 3476625"/>
              <a:gd name="connsiteX2325" fmla="*/ 1322171 w 11991973"/>
              <a:gd name="connsiteY2325" fmla="*/ 1054638 h 3476625"/>
              <a:gd name="connsiteX2326" fmla="*/ 1420893 w 11991973"/>
              <a:gd name="connsiteY2326" fmla="*/ 1045232 h 3476625"/>
              <a:gd name="connsiteX2327" fmla="*/ 1404213 w 11991973"/>
              <a:gd name="connsiteY2327" fmla="*/ 1052456 h 3476625"/>
              <a:gd name="connsiteX2328" fmla="*/ 1400093 w 11991973"/>
              <a:gd name="connsiteY2328" fmla="*/ 1070367 h 3476625"/>
              <a:gd name="connsiteX2329" fmla="*/ 1400326 w 11991973"/>
              <a:gd name="connsiteY2329" fmla="*/ 1074432 h 3476625"/>
              <a:gd name="connsiteX2330" fmla="*/ 1416423 w 11991973"/>
              <a:gd name="connsiteY2330" fmla="*/ 1070883 h 3476625"/>
              <a:gd name="connsiteX2331" fmla="*/ 1422869 w 11991973"/>
              <a:gd name="connsiteY2331" fmla="*/ 1063061 h 3476625"/>
              <a:gd name="connsiteX2332" fmla="*/ 1427751 w 11991973"/>
              <a:gd name="connsiteY2332" fmla="*/ 1047957 h 3476625"/>
              <a:gd name="connsiteX2333" fmla="*/ 1421958 w 11991973"/>
              <a:gd name="connsiteY2333" fmla="*/ 1045130 h 3476625"/>
              <a:gd name="connsiteX2334" fmla="*/ 1466242 w 11991973"/>
              <a:gd name="connsiteY2334" fmla="*/ 1040911 h 3476625"/>
              <a:gd name="connsiteX2335" fmla="*/ 1471993 w 11991973"/>
              <a:gd name="connsiteY2335" fmla="*/ 1041228 h 3476625"/>
              <a:gd name="connsiteX2336" fmla="*/ 1466273 w 11991973"/>
              <a:gd name="connsiteY2336" fmla="*/ 1043728 h 3476625"/>
              <a:gd name="connsiteX2337" fmla="*/ 1485078 w 11991973"/>
              <a:gd name="connsiteY2337" fmla="*/ 1049547 h 3476625"/>
              <a:gd name="connsiteX2338" fmla="*/ 1479068 w 11991973"/>
              <a:gd name="connsiteY2338" fmla="*/ 1041618 h 3476625"/>
              <a:gd name="connsiteX2339" fmla="*/ 1524184 w 11991973"/>
              <a:gd name="connsiteY2339" fmla="*/ 1044104 h 3476625"/>
              <a:gd name="connsiteX2340" fmla="*/ 1562182 w 11991973"/>
              <a:gd name="connsiteY2340" fmla="*/ 1058273 h 3476625"/>
              <a:gd name="connsiteX2341" fmla="*/ 1629883 w 11991973"/>
              <a:gd name="connsiteY2341" fmla="*/ 1037911 h 3476625"/>
              <a:gd name="connsiteX2342" fmla="*/ 1596032 w 11991973"/>
              <a:gd name="connsiteY2342" fmla="*/ 1023366 h 3476625"/>
              <a:gd name="connsiteX2343" fmla="*/ 1673843 w 11991973"/>
              <a:gd name="connsiteY2343" fmla="*/ 997549 h 3476625"/>
              <a:gd name="connsiteX2344" fmla="*/ 1704769 w 11991973"/>
              <a:gd name="connsiteY2344" fmla="*/ 982802 h 3476625"/>
              <a:gd name="connsiteX2345" fmla="*/ 1705144 w 11991973"/>
              <a:gd name="connsiteY2345" fmla="*/ 983018 h 3476625"/>
              <a:gd name="connsiteX2346" fmla="*/ 1706283 w 11991973"/>
              <a:gd name="connsiteY2346" fmla="*/ 995367 h 3476625"/>
              <a:gd name="connsiteX2347" fmla="*/ 1714510 w 11991973"/>
              <a:gd name="connsiteY2347" fmla="*/ 988459 h 3476625"/>
              <a:gd name="connsiteX2348" fmla="*/ 1714510 w 11991973"/>
              <a:gd name="connsiteY2348" fmla="*/ 988459 h 3476625"/>
              <a:gd name="connsiteX2349" fmla="*/ 1705144 w 11991973"/>
              <a:gd name="connsiteY2349" fmla="*/ 983018 h 3476625"/>
              <a:gd name="connsiteX2350" fmla="*/ 1705108 w 11991973"/>
              <a:gd name="connsiteY2350" fmla="*/ 982641 h 3476625"/>
              <a:gd name="connsiteX2351" fmla="*/ 1704769 w 11991973"/>
              <a:gd name="connsiteY2351" fmla="*/ 982802 h 3476625"/>
              <a:gd name="connsiteX2352" fmla="*/ 1701196 w 11991973"/>
              <a:gd name="connsiteY2352" fmla="*/ 980727 h 3476625"/>
              <a:gd name="connsiteX2353" fmla="*/ 1490132 w 11991973"/>
              <a:gd name="connsiteY2353" fmla="*/ 988741 h 3476625"/>
              <a:gd name="connsiteX2354" fmla="*/ 1472261 w 11991973"/>
              <a:gd name="connsiteY2354" fmla="*/ 994221 h 3476625"/>
              <a:gd name="connsiteX2355" fmla="*/ 1471679 w 11991973"/>
              <a:gd name="connsiteY2355" fmla="*/ 993913 h 3476625"/>
              <a:gd name="connsiteX2356" fmla="*/ 1453109 w 11991973"/>
              <a:gd name="connsiteY2356" fmla="*/ 1000095 h 3476625"/>
              <a:gd name="connsiteX2357" fmla="*/ 1472261 w 11991973"/>
              <a:gd name="connsiteY2357" fmla="*/ 994221 h 3476625"/>
              <a:gd name="connsiteX2358" fmla="*/ 1488839 w 11991973"/>
              <a:gd name="connsiteY2358" fmla="*/ 1003004 h 3476625"/>
              <a:gd name="connsiteX2359" fmla="*/ 1306422 w 11991973"/>
              <a:gd name="connsiteY2359" fmla="*/ 1011731 h 3476625"/>
              <a:gd name="connsiteX2360" fmla="*/ 1312064 w 11991973"/>
              <a:gd name="connsiteY2360" fmla="*/ 997186 h 3476625"/>
              <a:gd name="connsiteX2361" fmla="*/ 1328989 w 11991973"/>
              <a:gd name="connsiteY2361" fmla="*/ 991367 h 3476625"/>
              <a:gd name="connsiteX2362" fmla="*/ 1273834 w 11991973"/>
              <a:gd name="connsiteY2362" fmla="*/ 991913 h 3476625"/>
              <a:gd name="connsiteX2363" fmla="*/ 1229121 w 11991973"/>
              <a:gd name="connsiteY2363" fmla="*/ 991527 h 3476625"/>
              <a:gd name="connsiteX2364" fmla="*/ 1229318 w 11991973"/>
              <a:gd name="connsiteY2364" fmla="*/ 991367 h 3476625"/>
              <a:gd name="connsiteX2365" fmla="*/ 1210511 w 11991973"/>
              <a:gd name="connsiteY2365" fmla="*/ 991367 h 3476625"/>
              <a:gd name="connsiteX2366" fmla="*/ 1210522 w 11991973"/>
              <a:gd name="connsiteY2366" fmla="*/ 991374 h 3476625"/>
              <a:gd name="connsiteX2367" fmla="*/ 1153654 w 11991973"/>
              <a:gd name="connsiteY2367" fmla="*/ 993004 h 3476625"/>
              <a:gd name="connsiteX2368" fmla="*/ 1116482 w 11991973"/>
              <a:gd name="connsiteY2368" fmla="*/ 1000095 h 3476625"/>
              <a:gd name="connsiteX2369" fmla="*/ 1100409 w 11991973"/>
              <a:gd name="connsiteY2369" fmla="*/ 1020412 h 3476625"/>
              <a:gd name="connsiteX2370" fmla="*/ 1078561 w 11991973"/>
              <a:gd name="connsiteY2370" fmla="*/ 1042241 h 3476625"/>
              <a:gd name="connsiteX2371" fmla="*/ 1057918 w 11991973"/>
              <a:gd name="connsiteY2371" fmla="*/ 1038321 h 3476625"/>
              <a:gd name="connsiteX2372" fmla="*/ 1032707 w 11991973"/>
              <a:gd name="connsiteY2372" fmla="*/ 1031867 h 3476625"/>
              <a:gd name="connsiteX2373" fmla="*/ 1034167 w 11991973"/>
              <a:gd name="connsiteY2373" fmla="*/ 1028427 h 3476625"/>
              <a:gd name="connsiteX2374" fmla="*/ 1040054 w 11991973"/>
              <a:gd name="connsiteY2374" fmla="*/ 1030730 h 3476625"/>
              <a:gd name="connsiteX2375" fmla="*/ 1045250 w 11991973"/>
              <a:gd name="connsiteY2375" fmla="*/ 1026310 h 3476625"/>
              <a:gd name="connsiteX2376" fmla="*/ 1042423 w 11991973"/>
              <a:gd name="connsiteY2376" fmla="*/ 1015979 h 3476625"/>
              <a:gd name="connsiteX2377" fmla="*/ 1045637 w 11991973"/>
              <a:gd name="connsiteY2377" fmla="*/ 1014321 h 3476625"/>
              <a:gd name="connsiteX2378" fmla="*/ 1033735 w 11991973"/>
              <a:gd name="connsiteY2378" fmla="*/ 1020457 h 3476625"/>
              <a:gd name="connsiteX2379" fmla="*/ 1038622 w 11991973"/>
              <a:gd name="connsiteY2379" fmla="*/ 1017937 h 3476625"/>
              <a:gd name="connsiteX2380" fmla="*/ 1034167 w 11991973"/>
              <a:gd name="connsiteY2380" fmla="*/ 1028427 h 3476625"/>
              <a:gd name="connsiteX2381" fmla="*/ 1028680 w 11991973"/>
              <a:gd name="connsiteY2381" fmla="*/ 1026280 h 3476625"/>
              <a:gd name="connsiteX2382" fmla="*/ 1031855 w 11991973"/>
              <a:gd name="connsiteY2382" fmla="*/ 1023366 h 3476625"/>
              <a:gd name="connsiteX2383" fmla="*/ 1017516 w 11991973"/>
              <a:gd name="connsiteY2383" fmla="*/ 1021912 h 3476625"/>
              <a:gd name="connsiteX2384" fmla="*/ 1028680 w 11991973"/>
              <a:gd name="connsiteY2384" fmla="*/ 1026280 h 3476625"/>
              <a:gd name="connsiteX2385" fmla="*/ 983778 w 11991973"/>
              <a:gd name="connsiteY2385" fmla="*/ 1067489 h 3476625"/>
              <a:gd name="connsiteX2386" fmla="*/ 929172 w 11991973"/>
              <a:gd name="connsiteY2386" fmla="*/ 1084916 h 3476625"/>
              <a:gd name="connsiteX2387" fmla="*/ 927594 w 11991973"/>
              <a:gd name="connsiteY2387" fmla="*/ 1085072 h 3476625"/>
              <a:gd name="connsiteX2388" fmla="*/ 868849 w 11991973"/>
              <a:gd name="connsiteY2388" fmla="*/ 1084011 h 3476625"/>
              <a:gd name="connsiteX2389" fmla="*/ 806888 w 11991973"/>
              <a:gd name="connsiteY2389" fmla="*/ 1072092 h 3476625"/>
              <a:gd name="connsiteX2390" fmla="*/ 770715 w 11991973"/>
              <a:gd name="connsiteY2390" fmla="*/ 1063343 h 3476625"/>
              <a:gd name="connsiteX2391" fmla="*/ 825460 w 11991973"/>
              <a:gd name="connsiteY2391" fmla="*/ 1051001 h 3476625"/>
              <a:gd name="connsiteX2392" fmla="*/ 949108 w 11991973"/>
              <a:gd name="connsiteY2392" fmla="*/ 985550 h 3476625"/>
              <a:gd name="connsiteX2393" fmla="*/ 934063 w 11991973"/>
              <a:gd name="connsiteY2393" fmla="*/ 1023366 h 3476625"/>
              <a:gd name="connsiteX2394" fmla="*/ 996123 w 11991973"/>
              <a:gd name="connsiteY2394" fmla="*/ 985550 h 3476625"/>
              <a:gd name="connsiteX2395" fmla="*/ 990584 w 11991973"/>
              <a:gd name="connsiteY2395" fmla="*/ 977079 h 3476625"/>
              <a:gd name="connsiteX2396" fmla="*/ 992624 w 11991973"/>
              <a:gd name="connsiteY2396" fmla="*/ 974671 h 3476625"/>
              <a:gd name="connsiteX2397" fmla="*/ 1005644 w 11991973"/>
              <a:gd name="connsiteY2397" fmla="*/ 972051 h 3476625"/>
              <a:gd name="connsiteX2398" fmla="*/ 995537 w 11991973"/>
              <a:gd name="connsiteY2398" fmla="*/ 971232 h 3476625"/>
              <a:gd name="connsiteX2399" fmla="*/ 992624 w 11991973"/>
              <a:gd name="connsiteY2399" fmla="*/ 974671 h 3476625"/>
              <a:gd name="connsiteX2400" fmla="*/ 977097 w 11991973"/>
              <a:gd name="connsiteY2400" fmla="*/ 977794 h 3476625"/>
              <a:gd name="connsiteX2401" fmla="*/ 924662 w 11991973"/>
              <a:gd name="connsiteY2401" fmla="*/ 985550 h 3476625"/>
              <a:gd name="connsiteX2402" fmla="*/ 1328989 w 11991973"/>
              <a:gd name="connsiteY2402" fmla="*/ 930279 h 3476625"/>
              <a:gd name="connsiteX2403" fmla="*/ 1866838 w 11991973"/>
              <a:gd name="connsiteY2403" fmla="*/ 799376 h 3476625"/>
              <a:gd name="connsiteX2404" fmla="*/ 1842625 w 11991973"/>
              <a:gd name="connsiteY2404" fmla="*/ 799012 h 3476625"/>
              <a:gd name="connsiteX2405" fmla="*/ 1830789 w 11991973"/>
              <a:gd name="connsiteY2405" fmla="*/ 800135 h 3476625"/>
              <a:gd name="connsiteX2406" fmla="*/ 1856730 w 11991973"/>
              <a:gd name="connsiteY2406" fmla="*/ 791013 h 3476625"/>
              <a:gd name="connsiteX2407" fmla="*/ 1895048 w 11991973"/>
              <a:gd name="connsiteY2407" fmla="*/ 779014 h 3476625"/>
              <a:gd name="connsiteX2408" fmla="*/ 1876242 w 11991973"/>
              <a:gd name="connsiteY2408" fmla="*/ 822647 h 3476625"/>
              <a:gd name="connsiteX2409" fmla="*/ 1907143 w 11991973"/>
              <a:gd name="connsiteY2409" fmla="*/ 796441 h 3476625"/>
              <a:gd name="connsiteX2410" fmla="*/ 1921288 w 11991973"/>
              <a:gd name="connsiteY2410" fmla="*/ 801331 h 3476625"/>
              <a:gd name="connsiteX2411" fmla="*/ 1922082 w 11991973"/>
              <a:gd name="connsiteY2411" fmla="*/ 794650 h 3476625"/>
              <a:gd name="connsiteX2412" fmla="*/ 1916126 w 11991973"/>
              <a:gd name="connsiteY2412" fmla="*/ 790680 h 3476625"/>
              <a:gd name="connsiteX2413" fmla="*/ 1937361 w 11991973"/>
              <a:gd name="connsiteY2413" fmla="*/ 777741 h 3476625"/>
              <a:gd name="connsiteX2414" fmla="*/ 1943286 w 11991973"/>
              <a:gd name="connsiteY2414" fmla="*/ 775954 h 3476625"/>
              <a:gd name="connsiteX2415" fmla="*/ 1940886 w 11991973"/>
              <a:gd name="connsiteY2415" fmla="*/ 783378 h 3476625"/>
              <a:gd name="connsiteX2416" fmla="*/ 1968391 w 11991973"/>
              <a:gd name="connsiteY2416" fmla="*/ 770286 h 3476625"/>
              <a:gd name="connsiteX2417" fmla="*/ 1961258 w 11991973"/>
              <a:gd name="connsiteY2417" fmla="*/ 770534 h 3476625"/>
              <a:gd name="connsiteX2418" fmla="*/ 1988607 w 11991973"/>
              <a:gd name="connsiteY2418" fmla="*/ 762287 h 3476625"/>
              <a:gd name="connsiteX2419" fmla="*/ 2034917 w 11991973"/>
              <a:gd name="connsiteY2419" fmla="*/ 758833 h 3476625"/>
              <a:gd name="connsiteX2420" fmla="*/ 2072900 w 11991973"/>
              <a:gd name="connsiteY2420" fmla="*/ 751526 h 3476625"/>
              <a:gd name="connsiteX2421" fmla="*/ 2075333 w 11991973"/>
              <a:gd name="connsiteY2421" fmla="*/ 752941 h 3476625"/>
              <a:gd name="connsiteX2422" fmla="*/ 2081228 w 11991973"/>
              <a:gd name="connsiteY2422" fmla="*/ 749924 h 3476625"/>
              <a:gd name="connsiteX2423" fmla="*/ 2072900 w 11991973"/>
              <a:gd name="connsiteY2423" fmla="*/ 751526 h 3476625"/>
              <a:gd name="connsiteX2424" fmla="*/ 2070385 w 11991973"/>
              <a:gd name="connsiteY2424" fmla="*/ 750061 h 3476625"/>
              <a:gd name="connsiteX2425" fmla="*/ 2064301 w 11991973"/>
              <a:gd name="connsiteY2425" fmla="*/ 706289 h 3476625"/>
              <a:gd name="connsiteX2426" fmla="*/ 2557237 w 11991973"/>
              <a:gd name="connsiteY2426" fmla="*/ 681154 h 3476625"/>
              <a:gd name="connsiteX2427" fmla="*/ 2576693 w 11991973"/>
              <a:gd name="connsiteY2427" fmla="*/ 689659 h 3476625"/>
              <a:gd name="connsiteX2428" fmla="*/ 2583783 w 11991973"/>
              <a:gd name="connsiteY2428" fmla="*/ 689465 h 3476625"/>
              <a:gd name="connsiteX2429" fmla="*/ 2599998 w 11991973"/>
              <a:gd name="connsiteY2429" fmla="*/ 673512 h 3476625"/>
              <a:gd name="connsiteX2430" fmla="*/ 2671734 w 11991973"/>
              <a:gd name="connsiteY2430" fmla="*/ 642292 h 3476625"/>
              <a:gd name="connsiteX2431" fmla="*/ 2656689 w 11991973"/>
              <a:gd name="connsiteY2431" fmla="*/ 680109 h 3476625"/>
              <a:gd name="connsiteX2432" fmla="*/ 2773846 w 11991973"/>
              <a:gd name="connsiteY2432" fmla="*/ 648201 h 3476625"/>
              <a:gd name="connsiteX2433" fmla="*/ 2801366 w 11991973"/>
              <a:gd name="connsiteY2433" fmla="*/ 634561 h 3476625"/>
              <a:gd name="connsiteX2434" fmla="*/ 2803375 w 11991973"/>
              <a:gd name="connsiteY2434" fmla="*/ 659746 h 3476625"/>
              <a:gd name="connsiteX2435" fmla="*/ 2848510 w 11991973"/>
              <a:gd name="connsiteY2435" fmla="*/ 624839 h 3476625"/>
              <a:gd name="connsiteX2436" fmla="*/ 2820300 w 11991973"/>
              <a:gd name="connsiteY2436" fmla="*/ 620885 h 3476625"/>
              <a:gd name="connsiteX2437" fmla="*/ 2801330 w 11991973"/>
              <a:gd name="connsiteY2437" fmla="*/ 631458 h 3476625"/>
              <a:gd name="connsiteX2438" fmla="*/ 2797734 w 11991973"/>
              <a:gd name="connsiteY2438" fmla="*/ 627748 h 3476625"/>
              <a:gd name="connsiteX2439" fmla="*/ 2780810 w 11991973"/>
              <a:gd name="connsiteY2439" fmla="*/ 613202 h 3476625"/>
              <a:gd name="connsiteX2440" fmla="*/ 2797735 w 11991973"/>
              <a:gd name="connsiteY2440" fmla="*/ 601567 h 3476625"/>
              <a:gd name="connsiteX2441" fmla="*/ 2868959 w 11991973"/>
              <a:gd name="connsiteY2441" fmla="*/ 587385 h 3476625"/>
              <a:gd name="connsiteX2442" fmla="*/ 2871623 w 11991973"/>
              <a:gd name="connsiteY2442" fmla="*/ 586904 h 3476625"/>
              <a:gd name="connsiteX2443" fmla="*/ 2871146 w 11991973"/>
              <a:gd name="connsiteY2443" fmla="*/ 587562 h 3476625"/>
              <a:gd name="connsiteX2444" fmla="*/ 2861673 w 11991973"/>
              <a:gd name="connsiteY2444" fmla="*/ 604476 h 3476625"/>
              <a:gd name="connsiteX2445" fmla="*/ 2927495 w 11991973"/>
              <a:gd name="connsiteY2445" fmla="*/ 584114 h 3476625"/>
              <a:gd name="connsiteX2446" fmla="*/ 2905897 w 11991973"/>
              <a:gd name="connsiteY2446" fmla="*/ 580704 h 3476625"/>
              <a:gd name="connsiteX2447" fmla="*/ 2871623 w 11991973"/>
              <a:gd name="connsiteY2447" fmla="*/ 586904 h 3476625"/>
              <a:gd name="connsiteX2448" fmla="*/ 2877511 w 11991973"/>
              <a:gd name="connsiteY2448" fmla="*/ 578795 h 3476625"/>
              <a:gd name="connsiteX2449" fmla="*/ 2893644 w 11991973"/>
              <a:gd name="connsiteY2449" fmla="*/ 557933 h 3476625"/>
              <a:gd name="connsiteX2450" fmla="*/ 2995197 w 11991973"/>
              <a:gd name="connsiteY2450" fmla="*/ 546297 h 3476625"/>
              <a:gd name="connsiteX2451" fmla="*/ 2995195 w 11991973"/>
              <a:gd name="connsiteY2451" fmla="*/ 556717 h 3476625"/>
              <a:gd name="connsiteX2452" fmla="*/ 2981648 w 11991973"/>
              <a:gd name="connsiteY2452" fmla="*/ 563523 h 3476625"/>
              <a:gd name="connsiteX2453" fmla="*/ 2971227 w 11991973"/>
              <a:gd name="connsiteY2453" fmla="*/ 575587 h 3476625"/>
              <a:gd name="connsiteX2454" fmla="*/ 2959232 w 11991973"/>
              <a:gd name="connsiteY2454" fmla="*/ 580658 h 3476625"/>
              <a:gd name="connsiteX2455" fmla="*/ 2961346 w 11991973"/>
              <a:gd name="connsiteY2455" fmla="*/ 587022 h 3476625"/>
              <a:gd name="connsiteX2456" fmla="*/ 2971227 w 11991973"/>
              <a:gd name="connsiteY2456" fmla="*/ 575587 h 3476625"/>
              <a:gd name="connsiteX2457" fmla="*/ 2976859 w 11991973"/>
              <a:gd name="connsiteY2457" fmla="*/ 573205 h 3476625"/>
              <a:gd name="connsiteX2458" fmla="*/ 2995194 w 11991973"/>
              <a:gd name="connsiteY2458" fmla="*/ 562478 h 3476625"/>
              <a:gd name="connsiteX2459" fmla="*/ 2995195 w 11991973"/>
              <a:gd name="connsiteY2459" fmla="*/ 556717 h 3476625"/>
              <a:gd name="connsiteX2460" fmla="*/ 3013768 w 11991973"/>
              <a:gd name="connsiteY2460" fmla="*/ 547388 h 3476625"/>
              <a:gd name="connsiteX2461" fmla="*/ 3076061 w 11991973"/>
              <a:gd name="connsiteY2461" fmla="*/ 549205 h 3476625"/>
              <a:gd name="connsiteX2462" fmla="*/ 3061016 w 11991973"/>
              <a:gd name="connsiteY2462" fmla="*/ 566660 h 3476625"/>
              <a:gd name="connsiteX2463" fmla="*/ 3121197 w 11991973"/>
              <a:gd name="connsiteY2463" fmla="*/ 543388 h 3476625"/>
              <a:gd name="connsiteX2464" fmla="*/ 3097189 w 11991973"/>
              <a:gd name="connsiteY2464" fmla="*/ 572341 h 3476625"/>
              <a:gd name="connsiteX2465" fmla="*/ 3041334 w 11991973"/>
              <a:gd name="connsiteY2465" fmla="*/ 591020 h 3476625"/>
              <a:gd name="connsiteX2466" fmla="*/ 3039420 w 11991973"/>
              <a:gd name="connsiteY2466" fmla="*/ 590885 h 3476625"/>
              <a:gd name="connsiteX2467" fmla="*/ 3023405 w 11991973"/>
              <a:gd name="connsiteY2467" fmla="*/ 589931 h 3476625"/>
              <a:gd name="connsiteX2468" fmla="*/ 3039156 w 11991973"/>
              <a:gd name="connsiteY2468" fmla="*/ 591749 h 3476625"/>
              <a:gd name="connsiteX2469" fmla="*/ 3041334 w 11991973"/>
              <a:gd name="connsiteY2469" fmla="*/ 591020 h 3476625"/>
              <a:gd name="connsiteX2470" fmla="*/ 3072534 w 11991973"/>
              <a:gd name="connsiteY2470" fmla="*/ 593204 h 3476625"/>
              <a:gd name="connsiteX2471" fmla="*/ 3097196 w 11991973"/>
              <a:gd name="connsiteY2471" fmla="*/ 595407 h 3476625"/>
              <a:gd name="connsiteX2472" fmla="*/ 3096748 w 11991973"/>
              <a:gd name="connsiteY2472" fmla="*/ 595749 h 3476625"/>
              <a:gd name="connsiteX2473" fmla="*/ 3098104 w 11991973"/>
              <a:gd name="connsiteY2473" fmla="*/ 595488 h 3476625"/>
              <a:gd name="connsiteX2474" fmla="*/ 3104595 w 11991973"/>
              <a:gd name="connsiteY2474" fmla="*/ 596068 h 3476625"/>
              <a:gd name="connsiteX2475" fmla="*/ 3117435 w 11991973"/>
              <a:gd name="connsiteY2475" fmla="*/ 598658 h 3476625"/>
              <a:gd name="connsiteX2476" fmla="*/ 3112884 w 11991973"/>
              <a:gd name="connsiteY2476" fmla="*/ 589680 h 3476625"/>
              <a:gd name="connsiteX2477" fmla="*/ 3123309 w 11991973"/>
              <a:gd name="connsiteY2477" fmla="*/ 582114 h 3476625"/>
              <a:gd name="connsiteX2478" fmla="*/ 3194348 w 11991973"/>
              <a:gd name="connsiteY2478" fmla="*/ 552796 h 3476625"/>
              <a:gd name="connsiteX2479" fmla="*/ 3189721 w 11991973"/>
              <a:gd name="connsiteY2479" fmla="*/ 581855 h 3476625"/>
              <a:gd name="connsiteX2480" fmla="*/ 3185371 w 11991973"/>
              <a:gd name="connsiteY2480" fmla="*/ 590295 h 3476625"/>
              <a:gd name="connsiteX2481" fmla="*/ 3205822 w 11991973"/>
              <a:gd name="connsiteY2481" fmla="*/ 587022 h 3476625"/>
              <a:gd name="connsiteX2482" fmla="*/ 3201037 w 11991973"/>
              <a:gd name="connsiteY2482" fmla="*/ 585140 h 3476625"/>
              <a:gd name="connsiteX2483" fmla="*/ 3203267 w 11991973"/>
              <a:gd name="connsiteY2483" fmla="*/ 584795 h 3476625"/>
              <a:gd name="connsiteX2484" fmla="*/ 3262240 w 11991973"/>
              <a:gd name="connsiteY2484" fmla="*/ 575386 h 3476625"/>
              <a:gd name="connsiteX2485" fmla="*/ 3245314 w 11991973"/>
              <a:gd name="connsiteY2485" fmla="*/ 557933 h 3476625"/>
              <a:gd name="connsiteX2486" fmla="*/ 3604508 w 11991973"/>
              <a:gd name="connsiteY2486" fmla="*/ 496844 h 3476625"/>
              <a:gd name="connsiteX2487" fmla="*/ 3583821 w 11991973"/>
              <a:gd name="connsiteY2487" fmla="*/ 531752 h 3476625"/>
              <a:gd name="connsiteX2488" fmla="*/ 3741791 w 11991973"/>
              <a:gd name="connsiteY2488" fmla="*/ 511389 h 3476625"/>
              <a:gd name="connsiteX2489" fmla="*/ 3659047 w 11991973"/>
              <a:gd name="connsiteY2489" fmla="*/ 508480 h 3476625"/>
              <a:gd name="connsiteX2490" fmla="*/ 4116030 w 11991973"/>
              <a:gd name="connsiteY2490" fmla="*/ 438666 h 3476625"/>
              <a:gd name="connsiteX2491" fmla="*/ 4080302 w 11991973"/>
              <a:gd name="connsiteY2491" fmla="*/ 457938 h 3476625"/>
              <a:gd name="connsiteX2492" fmla="*/ 4079230 w 11991973"/>
              <a:gd name="connsiteY2492" fmla="*/ 458366 h 3476625"/>
              <a:gd name="connsiteX2493" fmla="*/ 4070896 w 11991973"/>
              <a:gd name="connsiteY2493" fmla="*/ 453209 h 3476625"/>
              <a:gd name="connsiteX2494" fmla="*/ 4061493 w 11991973"/>
              <a:gd name="connsiteY2494" fmla="*/ 456119 h 3476625"/>
              <a:gd name="connsiteX2495" fmla="*/ 4080301 w 11991973"/>
              <a:gd name="connsiteY2495" fmla="*/ 459028 h 3476625"/>
              <a:gd name="connsiteX2496" fmla="*/ 4080172 w 11991973"/>
              <a:gd name="connsiteY2496" fmla="*/ 458950 h 3476625"/>
              <a:gd name="connsiteX2497" fmla="*/ 4084824 w 11991973"/>
              <a:gd name="connsiteY2497" fmla="*/ 458710 h 3476625"/>
              <a:gd name="connsiteX2498" fmla="*/ 4146120 w 11991973"/>
              <a:gd name="connsiteY2498" fmla="*/ 453210 h 3476625"/>
              <a:gd name="connsiteX2499" fmla="*/ 4490266 w 11991973"/>
              <a:gd name="connsiteY2499" fmla="*/ 409576 h 3476625"/>
              <a:gd name="connsiteX2500" fmla="*/ 4471461 w 11991973"/>
              <a:gd name="connsiteY2500" fmla="*/ 365941 h 3476625"/>
              <a:gd name="connsiteX2501" fmla="*/ 4497788 w 11991973"/>
              <a:gd name="connsiteY2501" fmla="*/ 371759 h 3476625"/>
              <a:gd name="connsiteX2502" fmla="*/ 4674563 w 11991973"/>
              <a:gd name="connsiteY2502" fmla="*/ 377578 h 3476625"/>
              <a:gd name="connsiteX2503" fmla="*/ 5011191 w 11991973"/>
              <a:gd name="connsiteY2503" fmla="*/ 313580 h 3476625"/>
              <a:gd name="connsiteX2504" fmla="*/ 5042893 w 11991973"/>
              <a:gd name="connsiteY2504" fmla="*/ 339505 h 3476625"/>
              <a:gd name="connsiteX2505" fmla="*/ 5043340 w 11991973"/>
              <a:gd name="connsiteY2505" fmla="*/ 339066 h 3476625"/>
              <a:gd name="connsiteX2506" fmla="*/ 5045277 w 11991973"/>
              <a:gd name="connsiteY2506" fmla="*/ 344851 h 3476625"/>
              <a:gd name="connsiteX2507" fmla="*/ 5065728 w 11991973"/>
              <a:gd name="connsiteY2507" fmla="*/ 333943 h 3476625"/>
              <a:gd name="connsiteX2508" fmla="*/ 5045652 w 11991973"/>
              <a:gd name="connsiteY2508" fmla="*/ 336798 h 3476625"/>
              <a:gd name="connsiteX2509" fmla="*/ 5060792 w 11991973"/>
              <a:gd name="connsiteY2509" fmla="*/ 321944 h 3476625"/>
              <a:gd name="connsiteX2510" fmla="*/ 5148474 w 11991973"/>
              <a:gd name="connsiteY2510" fmla="*/ 310671 h 3476625"/>
              <a:gd name="connsiteX2511" fmla="*/ 5118383 w 11991973"/>
              <a:gd name="connsiteY2511" fmla="*/ 336852 h 3476625"/>
              <a:gd name="connsiteX2512" fmla="*/ 5180445 w 11991973"/>
              <a:gd name="connsiteY2512" fmla="*/ 304853 h 3476625"/>
              <a:gd name="connsiteX2513" fmla="*/ 5161639 w 11991973"/>
              <a:gd name="connsiteY2513" fmla="*/ 339760 h 3476625"/>
              <a:gd name="connsiteX2514" fmla="*/ 5752145 w 11991973"/>
              <a:gd name="connsiteY2514" fmla="*/ 246674 h 3476625"/>
              <a:gd name="connsiteX2515" fmla="*/ 5727697 w 11991973"/>
              <a:gd name="connsiteY2515" fmla="*/ 237947 h 3476625"/>
              <a:gd name="connsiteX2516" fmla="*/ 5749989 w 11991973"/>
              <a:gd name="connsiteY2516" fmla="*/ 229037 h 3476625"/>
              <a:gd name="connsiteX2517" fmla="*/ 5748383 w 11991973"/>
              <a:gd name="connsiteY2517" fmla="*/ 235038 h 3476625"/>
              <a:gd name="connsiteX2518" fmla="*/ 5883787 w 11991973"/>
              <a:gd name="connsiteY2518" fmla="*/ 191404 h 3476625"/>
              <a:gd name="connsiteX2519" fmla="*/ 5930801 w 11991973"/>
              <a:gd name="connsiteY2519" fmla="*/ 200130 h 3476625"/>
              <a:gd name="connsiteX2520" fmla="*/ 5906353 w 11991973"/>
              <a:gd name="connsiteY2520" fmla="*/ 229220 h 3476625"/>
              <a:gd name="connsiteX2521" fmla="*/ 6043637 w 11991973"/>
              <a:gd name="connsiteY2521" fmla="*/ 168133 h 3476625"/>
              <a:gd name="connsiteX2522" fmla="*/ 6083129 w 11991973"/>
              <a:gd name="connsiteY2522" fmla="*/ 173950 h 3476625"/>
              <a:gd name="connsiteX2523" fmla="*/ 6045519 w 11991973"/>
              <a:gd name="connsiteY2523" fmla="*/ 147769 h 3476625"/>
              <a:gd name="connsiteX2524" fmla="*/ 6257348 w 11991973"/>
              <a:gd name="connsiteY2524" fmla="*/ 151860 h 3476625"/>
              <a:gd name="connsiteX2525" fmla="*/ 6271620 w 11991973"/>
              <a:gd name="connsiteY2525" fmla="*/ 153887 h 3476625"/>
              <a:gd name="connsiteX2526" fmla="*/ 6258964 w 11991973"/>
              <a:gd name="connsiteY2526" fmla="*/ 156496 h 3476625"/>
              <a:gd name="connsiteX2527" fmla="*/ 6244859 w 11991973"/>
              <a:gd name="connsiteY2527" fmla="*/ 168132 h 3476625"/>
              <a:gd name="connsiteX2528" fmla="*/ 6261786 w 11991973"/>
              <a:gd name="connsiteY2528" fmla="*/ 166314 h 3476625"/>
              <a:gd name="connsiteX2529" fmla="*/ 6272672 w 11991973"/>
              <a:gd name="connsiteY2529" fmla="*/ 154036 h 3476625"/>
              <a:gd name="connsiteX2530" fmla="*/ 6289994 w 11991973"/>
              <a:gd name="connsiteY2530" fmla="*/ 156496 h 3476625"/>
              <a:gd name="connsiteX2531" fmla="*/ 6444203 w 11991973"/>
              <a:gd name="connsiteY2531" fmla="*/ 89591 h 3476625"/>
              <a:gd name="connsiteX2532" fmla="*/ 6303159 w 11991973"/>
              <a:gd name="connsiteY2532" fmla="*/ 141952 h 3476625"/>
              <a:gd name="connsiteX2533" fmla="*/ 6596088 w 11991973"/>
              <a:gd name="connsiteY2533" fmla="*/ 804 h 3476625"/>
              <a:gd name="connsiteX2534" fmla="*/ 6611576 w 11991973"/>
              <a:gd name="connsiteY2534" fmla="*/ 2321 h 3476625"/>
              <a:gd name="connsiteX2535" fmla="*/ 6581486 w 11991973"/>
              <a:gd name="connsiteY2535" fmla="*/ 66318 h 3476625"/>
              <a:gd name="connsiteX2536" fmla="*/ 6893665 w 11991973"/>
              <a:gd name="connsiteY2536" fmla="*/ 57592 h 3476625"/>
              <a:gd name="connsiteX2537" fmla="*/ 6889759 w 11991973"/>
              <a:gd name="connsiteY2537" fmla="*/ 64496 h 3476625"/>
              <a:gd name="connsiteX2538" fmla="*/ 6885966 w 11991973"/>
              <a:gd name="connsiteY2538" fmla="*/ 65409 h 3476625"/>
              <a:gd name="connsiteX2539" fmla="*/ 6872979 w 11991973"/>
              <a:gd name="connsiteY2539" fmla="*/ 69227 h 3476625"/>
              <a:gd name="connsiteX2540" fmla="*/ 6885438 w 11991973"/>
              <a:gd name="connsiteY2540" fmla="*/ 72136 h 3476625"/>
              <a:gd name="connsiteX2541" fmla="*/ 6889759 w 11991973"/>
              <a:gd name="connsiteY2541" fmla="*/ 64496 h 3476625"/>
              <a:gd name="connsiteX2542" fmla="*/ 6906359 w 11991973"/>
              <a:gd name="connsiteY2542" fmla="*/ 60501 h 3476625"/>
              <a:gd name="connsiteX2543" fmla="*/ 6942560 w 11991973"/>
              <a:gd name="connsiteY2543" fmla="*/ 60501 h 3476625"/>
              <a:gd name="connsiteX2544" fmla="*/ 6918113 w 11991973"/>
              <a:gd name="connsiteY2544" fmla="*/ 115771 h 3476625"/>
              <a:gd name="connsiteX2545" fmla="*/ 7106172 w 11991973"/>
              <a:gd name="connsiteY2545" fmla="*/ 43047 h 3476625"/>
              <a:gd name="connsiteX2546" fmla="*/ 7064799 w 11991973"/>
              <a:gd name="connsiteY2546" fmla="*/ 77954 h 3476625"/>
              <a:gd name="connsiteX2547" fmla="*/ 7132500 w 11991973"/>
              <a:gd name="connsiteY2547" fmla="*/ 92499 h 3476625"/>
              <a:gd name="connsiteX2548" fmla="*/ 7423993 w 11991973"/>
              <a:gd name="connsiteY2548" fmla="*/ 107044 h 3476625"/>
              <a:gd name="connsiteX2549" fmla="*/ 7136261 w 11991973"/>
              <a:gd name="connsiteY2549" fmla="*/ 232130 h 3476625"/>
              <a:gd name="connsiteX2550" fmla="*/ 6861695 w 11991973"/>
              <a:gd name="connsiteY2550" fmla="*/ 325216 h 3476625"/>
              <a:gd name="connsiteX2551" fmla="*/ 6940680 w 11991973"/>
              <a:gd name="connsiteY2551" fmla="*/ 351397 h 3476625"/>
              <a:gd name="connsiteX2552" fmla="*/ 7136261 w 11991973"/>
              <a:gd name="connsiteY2552" fmla="*/ 389213 h 3476625"/>
              <a:gd name="connsiteX2553" fmla="*/ 6903068 w 11991973"/>
              <a:gd name="connsiteY2553" fmla="*/ 461937 h 3476625"/>
              <a:gd name="connsiteX2554" fmla="*/ 6833487 w 11991973"/>
              <a:gd name="connsiteY2554" fmla="*/ 479391 h 3476625"/>
              <a:gd name="connsiteX2555" fmla="*/ 6743217 w 11991973"/>
              <a:gd name="connsiteY2555" fmla="*/ 531752 h 3476625"/>
              <a:gd name="connsiteX2556" fmla="*/ 6778948 w 11991973"/>
              <a:gd name="connsiteY2556" fmla="*/ 514298 h 3476625"/>
              <a:gd name="connsiteX2557" fmla="*/ 6763905 w 11991973"/>
              <a:gd name="connsiteY2557" fmla="*/ 566659 h 3476625"/>
              <a:gd name="connsiteX2558" fmla="*/ 7049755 w 11991973"/>
              <a:gd name="connsiteY2558" fmla="*/ 470663 h 3476625"/>
              <a:gd name="connsiteX2559" fmla="*/ 7132500 w 11991973"/>
              <a:gd name="connsiteY2559" fmla="*/ 499753 h 3476625"/>
              <a:gd name="connsiteX2560" fmla="*/ 7226530 w 11991973"/>
              <a:gd name="connsiteY2560" fmla="*/ 488118 h 3476625"/>
              <a:gd name="connsiteX2561" fmla="*/ 7363814 w 11991973"/>
              <a:gd name="connsiteY2561" fmla="*/ 485208 h 3476625"/>
              <a:gd name="connsiteX2562" fmla="*/ 7333724 w 11991973"/>
              <a:gd name="connsiteY2562" fmla="*/ 511389 h 3476625"/>
              <a:gd name="connsiteX2563" fmla="*/ 7395784 w 11991973"/>
              <a:gd name="connsiteY2563" fmla="*/ 479391 h 3476625"/>
              <a:gd name="connsiteX2564" fmla="*/ 7376978 w 11991973"/>
              <a:gd name="connsiteY2564" fmla="*/ 514298 h 3476625"/>
              <a:gd name="connsiteX2565" fmla="*/ 7967484 w 11991973"/>
              <a:gd name="connsiteY2565" fmla="*/ 421211 h 3476625"/>
              <a:gd name="connsiteX2566" fmla="*/ 7943037 w 11991973"/>
              <a:gd name="connsiteY2566" fmla="*/ 412485 h 3476625"/>
              <a:gd name="connsiteX2567" fmla="*/ 7965329 w 11991973"/>
              <a:gd name="connsiteY2567" fmla="*/ 403575 h 3476625"/>
              <a:gd name="connsiteX2568" fmla="*/ 7963723 w 11991973"/>
              <a:gd name="connsiteY2568" fmla="*/ 409576 h 3476625"/>
              <a:gd name="connsiteX2569" fmla="*/ 8099126 w 11991973"/>
              <a:gd name="connsiteY2569" fmla="*/ 365941 h 3476625"/>
              <a:gd name="connsiteX2570" fmla="*/ 8146142 w 11991973"/>
              <a:gd name="connsiteY2570" fmla="*/ 374668 h 3476625"/>
              <a:gd name="connsiteX2571" fmla="*/ 8121693 w 11991973"/>
              <a:gd name="connsiteY2571" fmla="*/ 403757 h 3476625"/>
              <a:gd name="connsiteX2572" fmla="*/ 8258977 w 11991973"/>
              <a:gd name="connsiteY2572" fmla="*/ 342669 h 3476625"/>
              <a:gd name="connsiteX2573" fmla="*/ 8298470 w 11991973"/>
              <a:gd name="connsiteY2573" fmla="*/ 348488 h 3476625"/>
              <a:gd name="connsiteX2574" fmla="*/ 8260858 w 11991973"/>
              <a:gd name="connsiteY2574" fmla="*/ 322307 h 3476625"/>
              <a:gd name="connsiteX2575" fmla="*/ 8472688 w 11991973"/>
              <a:gd name="connsiteY2575" fmla="*/ 326398 h 3476625"/>
              <a:gd name="connsiteX2576" fmla="*/ 8491664 w 11991973"/>
              <a:gd name="connsiteY2576" fmla="*/ 328229 h 3476625"/>
              <a:gd name="connsiteX2577" fmla="*/ 8478065 w 11991973"/>
              <a:gd name="connsiteY2577" fmla="*/ 331034 h 3476625"/>
              <a:gd name="connsiteX2578" fmla="*/ 8463961 w 11991973"/>
              <a:gd name="connsiteY2578" fmla="*/ 342669 h 3476625"/>
              <a:gd name="connsiteX2579" fmla="*/ 8480886 w 11991973"/>
              <a:gd name="connsiteY2579" fmla="*/ 340852 h 3476625"/>
              <a:gd name="connsiteX2580" fmla="*/ 8492045 w 11991973"/>
              <a:gd name="connsiteY2580" fmla="*/ 328266 h 3476625"/>
              <a:gd name="connsiteX2581" fmla="*/ 8497067 w 11991973"/>
              <a:gd name="connsiteY2581" fmla="*/ 328750 h 3476625"/>
              <a:gd name="connsiteX2582" fmla="*/ 8505335 w 11991973"/>
              <a:gd name="connsiteY2582" fmla="*/ 331034 h 3476625"/>
              <a:gd name="connsiteX2583" fmla="*/ 8659543 w 11991973"/>
              <a:gd name="connsiteY2583" fmla="*/ 264127 h 3476625"/>
              <a:gd name="connsiteX2584" fmla="*/ 8518498 w 11991973"/>
              <a:gd name="connsiteY2584" fmla="*/ 316489 h 3476625"/>
              <a:gd name="connsiteX2585" fmla="*/ 8826917 w 11991973"/>
              <a:gd name="connsiteY2585" fmla="*/ 176859 h 3476625"/>
              <a:gd name="connsiteX2586" fmla="*/ 8796827 w 11991973"/>
              <a:gd name="connsiteY2586" fmla="*/ 240856 h 3476625"/>
              <a:gd name="connsiteX2587" fmla="*/ 9109005 w 11991973"/>
              <a:gd name="connsiteY2587" fmla="*/ 232130 h 3476625"/>
              <a:gd name="connsiteX2588" fmla="*/ 9105099 w 11991973"/>
              <a:gd name="connsiteY2588" fmla="*/ 239034 h 3476625"/>
              <a:gd name="connsiteX2589" fmla="*/ 9101307 w 11991973"/>
              <a:gd name="connsiteY2589" fmla="*/ 239947 h 3476625"/>
              <a:gd name="connsiteX2590" fmla="*/ 9088319 w 11991973"/>
              <a:gd name="connsiteY2590" fmla="*/ 243765 h 3476625"/>
              <a:gd name="connsiteX2591" fmla="*/ 9100777 w 11991973"/>
              <a:gd name="connsiteY2591" fmla="*/ 246674 h 3476625"/>
              <a:gd name="connsiteX2592" fmla="*/ 9105099 w 11991973"/>
              <a:gd name="connsiteY2592" fmla="*/ 239034 h 3476625"/>
              <a:gd name="connsiteX2593" fmla="*/ 9121699 w 11991973"/>
              <a:gd name="connsiteY2593" fmla="*/ 235038 h 3476625"/>
              <a:gd name="connsiteX2594" fmla="*/ 9157900 w 11991973"/>
              <a:gd name="connsiteY2594" fmla="*/ 235038 h 3476625"/>
              <a:gd name="connsiteX2595" fmla="*/ 9133452 w 11991973"/>
              <a:gd name="connsiteY2595" fmla="*/ 290308 h 3476625"/>
              <a:gd name="connsiteX2596" fmla="*/ 9321512 w 11991973"/>
              <a:gd name="connsiteY2596" fmla="*/ 217585 h 3476625"/>
              <a:gd name="connsiteX2597" fmla="*/ 9280139 w 11991973"/>
              <a:gd name="connsiteY2597" fmla="*/ 252492 h 3476625"/>
              <a:gd name="connsiteX2598" fmla="*/ 9347841 w 11991973"/>
              <a:gd name="connsiteY2598" fmla="*/ 267037 h 3476625"/>
              <a:gd name="connsiteX2599" fmla="*/ 9639333 w 11991973"/>
              <a:gd name="connsiteY2599" fmla="*/ 281582 h 3476625"/>
              <a:gd name="connsiteX2600" fmla="*/ 9351602 w 11991973"/>
              <a:gd name="connsiteY2600" fmla="*/ 406666 h 3476625"/>
              <a:gd name="connsiteX2601" fmla="*/ 9077035 w 11991973"/>
              <a:gd name="connsiteY2601" fmla="*/ 499753 h 3476625"/>
              <a:gd name="connsiteX2602" fmla="*/ 9083601 w 11991973"/>
              <a:gd name="connsiteY2602" fmla="*/ 508068 h 3476625"/>
              <a:gd name="connsiteX2603" fmla="*/ 9078915 w 11991973"/>
              <a:gd name="connsiteY2603" fmla="*/ 511389 h 3476625"/>
              <a:gd name="connsiteX2604" fmla="*/ 9093725 w 11991973"/>
              <a:gd name="connsiteY2604" fmla="*/ 520798 h 3476625"/>
              <a:gd name="connsiteX2605" fmla="*/ 9093390 w 11991973"/>
              <a:gd name="connsiteY2605" fmla="*/ 517884 h 3476625"/>
              <a:gd name="connsiteX2606" fmla="*/ 9117673 w 11991973"/>
              <a:gd name="connsiteY2606" fmla="*/ 521208 h 3476625"/>
              <a:gd name="connsiteX2607" fmla="*/ 9291422 w 11991973"/>
              <a:gd name="connsiteY2607" fmla="*/ 459028 h 3476625"/>
              <a:gd name="connsiteX2608" fmla="*/ 9428706 w 11991973"/>
              <a:gd name="connsiteY2608" fmla="*/ 456118 h 3476625"/>
              <a:gd name="connsiteX2609" fmla="*/ 9398616 w 11991973"/>
              <a:gd name="connsiteY2609" fmla="*/ 482299 h 3476625"/>
              <a:gd name="connsiteX2610" fmla="*/ 9460677 w 11991973"/>
              <a:gd name="connsiteY2610" fmla="*/ 450301 h 3476625"/>
              <a:gd name="connsiteX2611" fmla="*/ 9441871 w 11991973"/>
              <a:gd name="connsiteY2611" fmla="*/ 485208 h 3476625"/>
              <a:gd name="connsiteX2612" fmla="*/ 10032377 w 11991973"/>
              <a:gd name="connsiteY2612" fmla="*/ 392121 h 3476625"/>
              <a:gd name="connsiteX2613" fmla="*/ 10007929 w 11991973"/>
              <a:gd name="connsiteY2613" fmla="*/ 383395 h 3476625"/>
              <a:gd name="connsiteX2614" fmla="*/ 10030219 w 11991973"/>
              <a:gd name="connsiteY2614" fmla="*/ 374485 h 3476625"/>
              <a:gd name="connsiteX2615" fmla="*/ 10028615 w 11991973"/>
              <a:gd name="connsiteY2615" fmla="*/ 380486 h 3476625"/>
              <a:gd name="connsiteX2616" fmla="*/ 10164018 w 11991973"/>
              <a:gd name="connsiteY2616" fmla="*/ 336852 h 3476625"/>
              <a:gd name="connsiteX2617" fmla="*/ 10211033 w 11991973"/>
              <a:gd name="connsiteY2617" fmla="*/ 345579 h 3476625"/>
              <a:gd name="connsiteX2618" fmla="*/ 10186586 w 11991973"/>
              <a:gd name="connsiteY2618" fmla="*/ 374669 h 3476625"/>
              <a:gd name="connsiteX2619" fmla="*/ 10323869 w 11991973"/>
              <a:gd name="connsiteY2619" fmla="*/ 313579 h 3476625"/>
              <a:gd name="connsiteX2620" fmla="*/ 10363362 w 11991973"/>
              <a:gd name="connsiteY2620" fmla="*/ 319398 h 3476625"/>
              <a:gd name="connsiteX2621" fmla="*/ 10325749 w 11991973"/>
              <a:gd name="connsiteY2621" fmla="*/ 293217 h 3476625"/>
              <a:gd name="connsiteX2622" fmla="*/ 10537581 w 11991973"/>
              <a:gd name="connsiteY2622" fmla="*/ 297308 h 3476625"/>
              <a:gd name="connsiteX2623" fmla="*/ 10559124 w 11991973"/>
              <a:gd name="connsiteY2623" fmla="*/ 299386 h 3476625"/>
              <a:gd name="connsiteX2624" fmla="*/ 10546720 w 11991973"/>
              <a:gd name="connsiteY2624" fmla="*/ 301945 h 3476625"/>
              <a:gd name="connsiteX2625" fmla="*/ 10532616 w 11991973"/>
              <a:gd name="connsiteY2625" fmla="*/ 313580 h 3476625"/>
              <a:gd name="connsiteX2626" fmla="*/ 10549540 w 11991973"/>
              <a:gd name="connsiteY2626" fmla="*/ 311762 h 3476625"/>
              <a:gd name="connsiteX2627" fmla="*/ 10560404 w 11991973"/>
              <a:gd name="connsiteY2627" fmla="*/ 299510 h 3476625"/>
              <a:gd name="connsiteX2628" fmla="*/ 10561959 w 11991973"/>
              <a:gd name="connsiteY2628" fmla="*/ 299661 h 3476625"/>
              <a:gd name="connsiteX2629" fmla="*/ 10570227 w 11991973"/>
              <a:gd name="connsiteY2629" fmla="*/ 301944 h 3476625"/>
              <a:gd name="connsiteX2630" fmla="*/ 10724435 w 11991973"/>
              <a:gd name="connsiteY2630" fmla="*/ 235038 h 3476625"/>
              <a:gd name="connsiteX2631" fmla="*/ 10583391 w 11991973"/>
              <a:gd name="connsiteY2631" fmla="*/ 287399 h 3476625"/>
              <a:gd name="connsiteX2632" fmla="*/ 10891808 w 11991973"/>
              <a:gd name="connsiteY2632" fmla="*/ 147769 h 3476625"/>
              <a:gd name="connsiteX2633" fmla="*/ 10861719 w 11991973"/>
              <a:gd name="connsiteY2633" fmla="*/ 211766 h 3476625"/>
              <a:gd name="connsiteX2634" fmla="*/ 11173898 w 11991973"/>
              <a:gd name="connsiteY2634" fmla="*/ 203040 h 3476625"/>
              <a:gd name="connsiteX2635" fmla="*/ 11169992 w 11991973"/>
              <a:gd name="connsiteY2635" fmla="*/ 209944 h 3476625"/>
              <a:gd name="connsiteX2636" fmla="*/ 11166200 w 11991973"/>
              <a:gd name="connsiteY2636" fmla="*/ 210858 h 3476625"/>
              <a:gd name="connsiteX2637" fmla="*/ 11153211 w 11991973"/>
              <a:gd name="connsiteY2637" fmla="*/ 214675 h 3476625"/>
              <a:gd name="connsiteX2638" fmla="*/ 11165670 w 11991973"/>
              <a:gd name="connsiteY2638" fmla="*/ 217585 h 3476625"/>
              <a:gd name="connsiteX2639" fmla="*/ 11169992 w 11991973"/>
              <a:gd name="connsiteY2639" fmla="*/ 209944 h 3476625"/>
              <a:gd name="connsiteX2640" fmla="*/ 11186591 w 11991973"/>
              <a:gd name="connsiteY2640" fmla="*/ 205949 h 3476625"/>
              <a:gd name="connsiteX2641" fmla="*/ 11222792 w 11991973"/>
              <a:gd name="connsiteY2641" fmla="*/ 205949 h 3476625"/>
              <a:gd name="connsiteX2642" fmla="*/ 11198345 w 11991973"/>
              <a:gd name="connsiteY2642" fmla="*/ 261218 h 3476625"/>
              <a:gd name="connsiteX2643" fmla="*/ 11386403 w 11991973"/>
              <a:gd name="connsiteY2643" fmla="*/ 188495 h 3476625"/>
              <a:gd name="connsiteX2644" fmla="*/ 11345031 w 11991973"/>
              <a:gd name="connsiteY2644" fmla="*/ 223402 h 3476625"/>
              <a:gd name="connsiteX2645" fmla="*/ 11465295 w 11991973"/>
              <a:gd name="connsiteY2645" fmla="*/ 170990 h 3476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</a:cxnLst>
            <a:rect l="l" t="t" r="r" b="b"/>
            <a:pathLst>
              <a:path w="11991973" h="3476625">
                <a:moveTo>
                  <a:pt x="450941" y="3182190"/>
                </a:moveTo>
                <a:lnTo>
                  <a:pt x="453308" y="3190087"/>
                </a:lnTo>
                <a:cubicBezTo>
                  <a:pt x="453103" y="3195996"/>
                  <a:pt x="449341" y="3197814"/>
                  <a:pt x="439468" y="3190541"/>
                </a:cubicBezTo>
                <a:close/>
                <a:moveTo>
                  <a:pt x="2673803" y="3350910"/>
                </a:moveTo>
                <a:lnTo>
                  <a:pt x="2676171" y="3358806"/>
                </a:lnTo>
                <a:cubicBezTo>
                  <a:pt x="2675964" y="3364715"/>
                  <a:pt x="2672204" y="3366533"/>
                  <a:pt x="2662332" y="3359260"/>
                </a:cubicBezTo>
                <a:close/>
                <a:moveTo>
                  <a:pt x="432327" y="3145543"/>
                </a:moveTo>
                <a:cubicBezTo>
                  <a:pt x="434224" y="3146679"/>
                  <a:pt x="436508" y="3149293"/>
                  <a:pt x="438861" y="3152759"/>
                </a:cubicBezTo>
                <a:lnTo>
                  <a:pt x="439205" y="3153368"/>
                </a:lnTo>
                <a:lnTo>
                  <a:pt x="428185" y="3161451"/>
                </a:lnTo>
                <a:cubicBezTo>
                  <a:pt x="426303" y="3146906"/>
                  <a:pt x="428536" y="3143269"/>
                  <a:pt x="432327" y="3145543"/>
                </a:cubicBezTo>
                <a:close/>
                <a:moveTo>
                  <a:pt x="489886" y="3146644"/>
                </a:moveTo>
                <a:lnTo>
                  <a:pt x="495885" y="3155634"/>
                </a:lnTo>
                <a:cubicBezTo>
                  <a:pt x="494946" y="3157089"/>
                  <a:pt x="493300" y="3155815"/>
                  <a:pt x="491654" y="3153588"/>
                </a:cubicBezTo>
                <a:lnTo>
                  <a:pt x="488609" y="3147993"/>
                </a:lnTo>
                <a:close/>
                <a:moveTo>
                  <a:pt x="1339568" y="3211630"/>
                </a:moveTo>
                <a:cubicBezTo>
                  <a:pt x="1335572" y="3212358"/>
                  <a:pt x="1331810" y="3215267"/>
                  <a:pt x="1328990" y="3222539"/>
                </a:cubicBezTo>
                <a:cubicBezTo>
                  <a:pt x="1336511" y="3228357"/>
                  <a:pt x="1351557" y="3225448"/>
                  <a:pt x="1351557" y="3213812"/>
                </a:cubicBezTo>
                <a:cubicBezTo>
                  <a:pt x="1347796" y="3212358"/>
                  <a:pt x="1343563" y="3210903"/>
                  <a:pt x="1339568" y="3211630"/>
                </a:cubicBezTo>
                <a:close/>
                <a:moveTo>
                  <a:pt x="783157" y="3158808"/>
                </a:moveTo>
                <a:lnTo>
                  <a:pt x="785497" y="3167270"/>
                </a:lnTo>
                <a:cubicBezTo>
                  <a:pt x="785028" y="3169452"/>
                  <a:pt x="784204" y="3166542"/>
                  <a:pt x="783381" y="3161088"/>
                </a:cubicBezTo>
                <a:close/>
                <a:moveTo>
                  <a:pt x="782690" y="3154069"/>
                </a:moveTo>
                <a:lnTo>
                  <a:pt x="783157" y="3158808"/>
                </a:lnTo>
                <a:lnTo>
                  <a:pt x="781957" y="3154469"/>
                </a:lnTo>
                <a:close/>
                <a:moveTo>
                  <a:pt x="2708266" y="3320098"/>
                </a:moveTo>
                <a:lnTo>
                  <a:pt x="2714989" y="3330171"/>
                </a:lnTo>
                <a:cubicBezTo>
                  <a:pt x="2714048" y="3331625"/>
                  <a:pt x="2712402" y="3330353"/>
                  <a:pt x="2710756" y="3328125"/>
                </a:cubicBezTo>
                <a:lnTo>
                  <a:pt x="2707073" y="3321358"/>
                </a:lnTo>
                <a:close/>
                <a:moveTo>
                  <a:pt x="3565138" y="3395468"/>
                </a:moveTo>
                <a:lnTo>
                  <a:pt x="3562194" y="3399259"/>
                </a:lnTo>
                <a:lnTo>
                  <a:pt x="3553719" y="3397948"/>
                </a:lnTo>
                <a:close/>
                <a:moveTo>
                  <a:pt x="2655191" y="3314263"/>
                </a:moveTo>
                <a:cubicBezTo>
                  <a:pt x="2657086" y="3315400"/>
                  <a:pt x="2659371" y="3318013"/>
                  <a:pt x="2661723" y="3321478"/>
                </a:cubicBezTo>
                <a:lnTo>
                  <a:pt x="2662068" y="3322088"/>
                </a:lnTo>
                <a:lnTo>
                  <a:pt x="2651047" y="3330171"/>
                </a:lnTo>
                <a:cubicBezTo>
                  <a:pt x="2649167" y="3315627"/>
                  <a:pt x="2651401" y="3311990"/>
                  <a:pt x="2655191" y="3314263"/>
                </a:cubicBezTo>
                <a:close/>
                <a:moveTo>
                  <a:pt x="3006020" y="3327528"/>
                </a:moveTo>
                <a:lnTo>
                  <a:pt x="3008361" y="3335989"/>
                </a:lnTo>
                <a:cubicBezTo>
                  <a:pt x="3007892" y="3338171"/>
                  <a:pt x="3007069" y="3335262"/>
                  <a:pt x="3006245" y="3329808"/>
                </a:cubicBezTo>
                <a:close/>
                <a:moveTo>
                  <a:pt x="3005554" y="3322787"/>
                </a:moveTo>
                <a:lnTo>
                  <a:pt x="3006020" y="3327528"/>
                </a:lnTo>
                <a:lnTo>
                  <a:pt x="3004821" y="3323188"/>
                </a:lnTo>
                <a:close/>
                <a:moveTo>
                  <a:pt x="794195" y="3121090"/>
                </a:moveTo>
                <a:cubicBezTo>
                  <a:pt x="791139" y="3120727"/>
                  <a:pt x="787377" y="3122180"/>
                  <a:pt x="783617" y="3129452"/>
                </a:cubicBezTo>
                <a:cubicBezTo>
                  <a:pt x="791138" y="3135271"/>
                  <a:pt x="794899" y="3126544"/>
                  <a:pt x="800542" y="3123635"/>
                </a:cubicBezTo>
                <a:cubicBezTo>
                  <a:pt x="799601" y="3123635"/>
                  <a:pt x="797252" y="3121453"/>
                  <a:pt x="794195" y="3121090"/>
                </a:cubicBezTo>
                <a:close/>
                <a:moveTo>
                  <a:pt x="1561147" y="3179817"/>
                </a:moveTo>
                <a:lnTo>
                  <a:pt x="1559126" y="3187268"/>
                </a:lnTo>
                <a:cubicBezTo>
                  <a:pt x="1555601" y="3190541"/>
                  <a:pt x="1550900" y="3191996"/>
                  <a:pt x="1549018" y="3187632"/>
                </a:cubicBezTo>
                <a:lnTo>
                  <a:pt x="1552125" y="3181676"/>
                </a:lnTo>
                <a:close/>
                <a:moveTo>
                  <a:pt x="3004129" y="3302876"/>
                </a:moveTo>
                <a:lnTo>
                  <a:pt x="3004129" y="3304046"/>
                </a:lnTo>
                <a:lnTo>
                  <a:pt x="3002719" y="3303990"/>
                </a:lnTo>
                <a:close/>
                <a:moveTo>
                  <a:pt x="1082866" y="3118181"/>
                </a:moveTo>
                <a:cubicBezTo>
                  <a:pt x="1079339" y="3118545"/>
                  <a:pt x="1076049" y="3120727"/>
                  <a:pt x="1073228" y="3126544"/>
                </a:cubicBezTo>
                <a:cubicBezTo>
                  <a:pt x="1080751" y="3132361"/>
                  <a:pt x="1093915" y="3129452"/>
                  <a:pt x="1093915" y="3120725"/>
                </a:cubicBezTo>
                <a:cubicBezTo>
                  <a:pt x="1090153" y="3119271"/>
                  <a:pt x="1086391" y="3117818"/>
                  <a:pt x="1082866" y="3118181"/>
                </a:cubicBezTo>
                <a:close/>
                <a:moveTo>
                  <a:pt x="3779068" y="3349012"/>
                </a:moveTo>
                <a:lnTo>
                  <a:pt x="3781285" y="3350533"/>
                </a:lnTo>
                <a:cubicBezTo>
                  <a:pt x="3786925" y="3356351"/>
                  <a:pt x="3771882" y="3370896"/>
                  <a:pt x="3768120" y="3362170"/>
                </a:cubicBezTo>
                <a:cubicBezTo>
                  <a:pt x="3769999" y="3359261"/>
                  <a:pt x="3771882" y="3354170"/>
                  <a:pt x="3773996" y="3350897"/>
                </a:cubicBezTo>
                <a:lnTo>
                  <a:pt x="3775142" y="3349865"/>
                </a:lnTo>
                <a:close/>
                <a:moveTo>
                  <a:pt x="1149216" y="3101227"/>
                </a:moveTo>
                <a:cubicBezTo>
                  <a:pt x="1147042" y="3100636"/>
                  <a:pt x="1144925" y="3100909"/>
                  <a:pt x="1142810" y="3101454"/>
                </a:cubicBezTo>
                <a:cubicBezTo>
                  <a:pt x="1138579" y="3102544"/>
                  <a:pt x="1134348" y="3104726"/>
                  <a:pt x="1129645" y="3103271"/>
                </a:cubicBezTo>
                <a:cubicBezTo>
                  <a:pt x="1129645" y="3114908"/>
                  <a:pt x="1148452" y="3111999"/>
                  <a:pt x="1155973" y="3106181"/>
                </a:cubicBezTo>
                <a:cubicBezTo>
                  <a:pt x="1153624" y="3103272"/>
                  <a:pt x="1151391" y="3101818"/>
                  <a:pt x="1149216" y="3101227"/>
                </a:cubicBezTo>
                <a:close/>
                <a:moveTo>
                  <a:pt x="3301968" y="3292718"/>
                </a:moveTo>
                <a:cubicBezTo>
                  <a:pt x="3298441" y="3293082"/>
                  <a:pt x="3295151" y="3295263"/>
                  <a:pt x="3292330" y="3301081"/>
                </a:cubicBezTo>
                <a:cubicBezTo>
                  <a:pt x="3299854" y="3306899"/>
                  <a:pt x="3313014" y="3303990"/>
                  <a:pt x="3313017" y="3295264"/>
                </a:cubicBezTo>
                <a:cubicBezTo>
                  <a:pt x="3309257" y="3293809"/>
                  <a:pt x="3305496" y="3292354"/>
                  <a:pt x="3301968" y="3292718"/>
                </a:cubicBezTo>
                <a:close/>
                <a:moveTo>
                  <a:pt x="1248404" y="3094618"/>
                </a:moveTo>
                <a:lnTo>
                  <a:pt x="1259407" y="3097454"/>
                </a:lnTo>
                <a:cubicBezTo>
                  <a:pt x="1253764" y="3106180"/>
                  <a:pt x="1246243" y="3103271"/>
                  <a:pt x="1236840" y="3100363"/>
                </a:cubicBezTo>
                <a:lnTo>
                  <a:pt x="1245989" y="3095647"/>
                </a:lnTo>
                <a:close/>
                <a:moveTo>
                  <a:pt x="3368315" y="3275765"/>
                </a:moveTo>
                <a:cubicBezTo>
                  <a:pt x="3366143" y="3275174"/>
                  <a:pt x="3364027" y="3275447"/>
                  <a:pt x="3361913" y="3275992"/>
                </a:cubicBezTo>
                <a:cubicBezTo>
                  <a:pt x="3357680" y="3277082"/>
                  <a:pt x="3353449" y="3279264"/>
                  <a:pt x="3348749" y="3277809"/>
                </a:cubicBezTo>
                <a:cubicBezTo>
                  <a:pt x="3348748" y="3289445"/>
                  <a:pt x="3367553" y="3286536"/>
                  <a:pt x="3375074" y="3280719"/>
                </a:cubicBezTo>
                <a:cubicBezTo>
                  <a:pt x="3372726" y="3277810"/>
                  <a:pt x="3370493" y="3276356"/>
                  <a:pt x="3368315" y="3275765"/>
                </a:cubicBezTo>
                <a:close/>
                <a:moveTo>
                  <a:pt x="1302970" y="3079521"/>
                </a:moveTo>
                <a:lnTo>
                  <a:pt x="1303566" y="3079886"/>
                </a:lnTo>
                <a:lnTo>
                  <a:pt x="1302660" y="3080000"/>
                </a:lnTo>
                <a:close/>
                <a:moveTo>
                  <a:pt x="3467225" y="3269083"/>
                </a:moveTo>
                <a:cubicBezTo>
                  <a:pt x="3470984" y="3269810"/>
                  <a:pt x="3474746" y="3271992"/>
                  <a:pt x="3478507" y="3271992"/>
                </a:cubicBezTo>
                <a:cubicBezTo>
                  <a:pt x="3472866" y="3280719"/>
                  <a:pt x="3465345" y="3277809"/>
                  <a:pt x="3455943" y="3274900"/>
                </a:cubicBezTo>
                <a:cubicBezTo>
                  <a:pt x="3459702" y="3269083"/>
                  <a:pt x="3463463" y="3268355"/>
                  <a:pt x="3467225" y="3269083"/>
                </a:cubicBezTo>
                <a:close/>
                <a:moveTo>
                  <a:pt x="3526226" y="3247633"/>
                </a:moveTo>
                <a:lnTo>
                  <a:pt x="3534085" y="3251963"/>
                </a:lnTo>
                <a:lnTo>
                  <a:pt x="3533281" y="3253083"/>
                </a:lnTo>
                <a:cubicBezTo>
                  <a:pt x="3529285" y="3254538"/>
                  <a:pt x="3524585" y="3254538"/>
                  <a:pt x="3521761" y="3254538"/>
                </a:cubicBezTo>
                <a:close/>
                <a:moveTo>
                  <a:pt x="1650569" y="3077092"/>
                </a:moveTo>
                <a:cubicBezTo>
                  <a:pt x="1644928" y="3077092"/>
                  <a:pt x="1639286" y="3077092"/>
                  <a:pt x="1633645" y="3085818"/>
                </a:cubicBezTo>
                <a:cubicBezTo>
                  <a:pt x="1641167" y="3091637"/>
                  <a:pt x="1644929" y="3082909"/>
                  <a:pt x="1650569" y="3077092"/>
                </a:cubicBezTo>
                <a:close/>
                <a:moveTo>
                  <a:pt x="1451228" y="3050911"/>
                </a:moveTo>
                <a:cubicBezTo>
                  <a:pt x="1447466" y="3048002"/>
                  <a:pt x="1444175" y="3048729"/>
                  <a:pt x="1441120" y="3050184"/>
                </a:cubicBezTo>
                <a:cubicBezTo>
                  <a:pt x="1438063" y="3051639"/>
                  <a:pt x="1435243" y="3053819"/>
                  <a:pt x="1432422" y="3053819"/>
                </a:cubicBezTo>
                <a:cubicBezTo>
                  <a:pt x="1423019" y="3050911"/>
                  <a:pt x="1447467" y="3065455"/>
                  <a:pt x="1451228" y="3050911"/>
                </a:cubicBezTo>
                <a:close/>
                <a:moveTo>
                  <a:pt x="1730496" y="3061820"/>
                </a:moveTo>
                <a:cubicBezTo>
                  <a:pt x="1727675" y="3063274"/>
                  <a:pt x="1725794" y="3066911"/>
                  <a:pt x="1725795" y="3071274"/>
                </a:cubicBezTo>
                <a:cubicBezTo>
                  <a:pt x="1731435" y="3077092"/>
                  <a:pt x="1737078" y="3071273"/>
                  <a:pt x="1740839" y="3065455"/>
                </a:cubicBezTo>
                <a:cubicBezTo>
                  <a:pt x="1737078" y="3061092"/>
                  <a:pt x="1733316" y="3060365"/>
                  <a:pt x="1730496" y="3061820"/>
                </a:cubicBezTo>
                <a:close/>
                <a:moveTo>
                  <a:pt x="3869673" y="3251629"/>
                </a:moveTo>
                <a:cubicBezTo>
                  <a:pt x="3864031" y="3251629"/>
                  <a:pt x="3858387" y="3251629"/>
                  <a:pt x="3852746" y="3260355"/>
                </a:cubicBezTo>
                <a:cubicBezTo>
                  <a:pt x="3860268" y="3266174"/>
                  <a:pt x="3864032" y="3257447"/>
                  <a:pt x="3869673" y="3251629"/>
                </a:cubicBezTo>
                <a:close/>
                <a:moveTo>
                  <a:pt x="3670331" y="3225448"/>
                </a:moveTo>
                <a:cubicBezTo>
                  <a:pt x="3666569" y="3222540"/>
                  <a:pt x="3663278" y="3223267"/>
                  <a:pt x="3660223" y="3224722"/>
                </a:cubicBezTo>
                <a:cubicBezTo>
                  <a:pt x="3657165" y="3226175"/>
                  <a:pt x="3654345" y="3228357"/>
                  <a:pt x="3651524" y="3228357"/>
                </a:cubicBezTo>
                <a:cubicBezTo>
                  <a:pt x="3642119" y="3225448"/>
                  <a:pt x="3666568" y="3239993"/>
                  <a:pt x="3670331" y="3225448"/>
                </a:cubicBezTo>
                <a:close/>
                <a:moveTo>
                  <a:pt x="1536088" y="3033094"/>
                </a:moveTo>
                <a:cubicBezTo>
                  <a:pt x="1529273" y="3033457"/>
                  <a:pt x="1523631" y="3036366"/>
                  <a:pt x="1522690" y="3045093"/>
                </a:cubicBezTo>
                <a:cubicBezTo>
                  <a:pt x="1533973" y="3039274"/>
                  <a:pt x="1545258" y="3045093"/>
                  <a:pt x="1556541" y="3036366"/>
                </a:cubicBezTo>
                <a:cubicBezTo>
                  <a:pt x="1550899" y="3034912"/>
                  <a:pt x="1542906" y="3032730"/>
                  <a:pt x="1536088" y="3033094"/>
                </a:cubicBezTo>
                <a:close/>
                <a:moveTo>
                  <a:pt x="4744337" y="3318910"/>
                </a:moveTo>
                <a:lnTo>
                  <a:pt x="4746705" y="3326807"/>
                </a:lnTo>
                <a:cubicBezTo>
                  <a:pt x="4746496" y="3332716"/>
                  <a:pt x="4742738" y="3334534"/>
                  <a:pt x="4732863" y="3327262"/>
                </a:cubicBezTo>
                <a:close/>
                <a:moveTo>
                  <a:pt x="3949596" y="3236358"/>
                </a:moveTo>
                <a:cubicBezTo>
                  <a:pt x="3946777" y="3237811"/>
                  <a:pt x="3944896" y="3241448"/>
                  <a:pt x="3944895" y="3245812"/>
                </a:cubicBezTo>
                <a:cubicBezTo>
                  <a:pt x="3950535" y="3251629"/>
                  <a:pt x="3956178" y="3245812"/>
                  <a:pt x="3959937" y="3239993"/>
                </a:cubicBezTo>
                <a:cubicBezTo>
                  <a:pt x="3956177" y="3235630"/>
                  <a:pt x="3952416" y="3234903"/>
                  <a:pt x="3949596" y="3236358"/>
                </a:cubicBezTo>
                <a:close/>
                <a:moveTo>
                  <a:pt x="1040699" y="2972960"/>
                </a:moveTo>
                <a:cubicBezTo>
                  <a:pt x="1039201" y="2972279"/>
                  <a:pt x="1037144" y="2972551"/>
                  <a:pt x="1034911" y="2973460"/>
                </a:cubicBezTo>
                <a:cubicBezTo>
                  <a:pt x="1030445" y="2975277"/>
                  <a:pt x="1025273" y="2979641"/>
                  <a:pt x="1022452" y="2984005"/>
                </a:cubicBezTo>
                <a:cubicBezTo>
                  <a:pt x="1029975" y="2989822"/>
                  <a:pt x="1037497" y="2981096"/>
                  <a:pt x="1043139" y="2978187"/>
                </a:cubicBezTo>
                <a:cubicBezTo>
                  <a:pt x="1043138" y="2975278"/>
                  <a:pt x="1042199" y="2973642"/>
                  <a:pt x="1040699" y="2972960"/>
                </a:cubicBezTo>
                <a:close/>
                <a:moveTo>
                  <a:pt x="3755191" y="3207631"/>
                </a:moveTo>
                <a:cubicBezTo>
                  <a:pt x="3748373" y="3207995"/>
                  <a:pt x="3742732" y="3210904"/>
                  <a:pt x="3741791" y="3219631"/>
                </a:cubicBezTo>
                <a:cubicBezTo>
                  <a:pt x="3753074" y="3213812"/>
                  <a:pt x="3764358" y="3219631"/>
                  <a:pt x="3775640" y="3210903"/>
                </a:cubicBezTo>
                <a:cubicBezTo>
                  <a:pt x="3769999" y="3209450"/>
                  <a:pt x="3762010" y="3207268"/>
                  <a:pt x="3755191" y="3207631"/>
                </a:cubicBezTo>
                <a:close/>
                <a:moveTo>
                  <a:pt x="1855555" y="3031958"/>
                </a:moveTo>
                <a:cubicBezTo>
                  <a:pt x="1844271" y="3032912"/>
                  <a:pt x="1849914" y="3059638"/>
                  <a:pt x="1872481" y="3042184"/>
                </a:cubicBezTo>
                <a:cubicBezTo>
                  <a:pt x="1864958" y="3034184"/>
                  <a:pt x="1859316" y="3031639"/>
                  <a:pt x="1855555" y="3031958"/>
                </a:cubicBezTo>
                <a:close/>
                <a:moveTo>
                  <a:pt x="1824930" y="3029083"/>
                </a:moveTo>
                <a:cubicBezTo>
                  <a:pt x="1825113" y="3026184"/>
                  <a:pt x="1816297" y="3048002"/>
                  <a:pt x="1810421" y="3033457"/>
                </a:cubicBezTo>
                <a:cubicBezTo>
                  <a:pt x="1765286" y="3053819"/>
                  <a:pt x="1765286" y="3068364"/>
                  <a:pt x="1812302" y="3074183"/>
                </a:cubicBezTo>
                <a:cubicBezTo>
                  <a:pt x="1821469" y="3041456"/>
                  <a:pt x="1824818" y="3030821"/>
                  <a:pt x="1824930" y="3029083"/>
                </a:cubicBezTo>
                <a:close/>
                <a:moveTo>
                  <a:pt x="4776555" y="3290467"/>
                </a:moveTo>
                <a:lnTo>
                  <a:pt x="4783638" y="3301081"/>
                </a:lnTo>
                <a:cubicBezTo>
                  <a:pt x="4782702" y="3302535"/>
                  <a:pt x="4781053" y="3301263"/>
                  <a:pt x="4779408" y="3299035"/>
                </a:cubicBezTo>
                <a:lnTo>
                  <a:pt x="4775405" y="3291682"/>
                </a:lnTo>
                <a:close/>
                <a:moveTo>
                  <a:pt x="4725722" y="3282264"/>
                </a:moveTo>
                <a:cubicBezTo>
                  <a:pt x="4727617" y="3283401"/>
                  <a:pt x="4729902" y="3286015"/>
                  <a:pt x="4732257" y="3289479"/>
                </a:cubicBezTo>
                <a:lnTo>
                  <a:pt x="4732601" y="3290090"/>
                </a:lnTo>
                <a:lnTo>
                  <a:pt x="4721579" y="3298173"/>
                </a:lnTo>
                <a:cubicBezTo>
                  <a:pt x="4719698" y="3283628"/>
                  <a:pt x="4721933" y="3279991"/>
                  <a:pt x="4725722" y="3282264"/>
                </a:cubicBezTo>
                <a:close/>
                <a:moveTo>
                  <a:pt x="5636287" y="3363156"/>
                </a:moveTo>
                <a:lnTo>
                  <a:pt x="5630846" y="3370169"/>
                </a:lnTo>
                <a:cubicBezTo>
                  <a:pt x="5626145" y="3371624"/>
                  <a:pt x="5620504" y="3370896"/>
                  <a:pt x="5616742" y="3367987"/>
                </a:cubicBezTo>
                <a:lnTo>
                  <a:pt x="5617269" y="3367444"/>
                </a:lnTo>
                <a:close/>
                <a:moveTo>
                  <a:pt x="3259801" y="3147498"/>
                </a:moveTo>
                <a:cubicBezTo>
                  <a:pt x="3258302" y="3146816"/>
                  <a:pt x="3256247" y="3147089"/>
                  <a:pt x="3254014" y="3147998"/>
                </a:cubicBezTo>
                <a:cubicBezTo>
                  <a:pt x="3249545" y="3149815"/>
                  <a:pt x="3244376" y="3154179"/>
                  <a:pt x="3241551" y="3158542"/>
                </a:cubicBezTo>
                <a:cubicBezTo>
                  <a:pt x="3249077" y="3164360"/>
                  <a:pt x="3256598" y="3155634"/>
                  <a:pt x="3262238" y="3152725"/>
                </a:cubicBezTo>
                <a:cubicBezTo>
                  <a:pt x="3262239" y="3149816"/>
                  <a:pt x="3261300" y="3148180"/>
                  <a:pt x="3259801" y="3147498"/>
                </a:cubicBezTo>
                <a:close/>
                <a:moveTo>
                  <a:pt x="4074656" y="3206495"/>
                </a:moveTo>
                <a:cubicBezTo>
                  <a:pt x="4063372" y="3207449"/>
                  <a:pt x="4069015" y="3234176"/>
                  <a:pt x="4091581" y="3216721"/>
                </a:cubicBezTo>
                <a:cubicBezTo>
                  <a:pt x="4084058" y="3208722"/>
                  <a:pt x="4078416" y="3206177"/>
                  <a:pt x="4074656" y="3206495"/>
                </a:cubicBezTo>
                <a:close/>
                <a:moveTo>
                  <a:pt x="4044029" y="3203619"/>
                </a:moveTo>
                <a:cubicBezTo>
                  <a:pt x="4044213" y="3200722"/>
                  <a:pt x="4035397" y="3222540"/>
                  <a:pt x="4029523" y="3207995"/>
                </a:cubicBezTo>
                <a:cubicBezTo>
                  <a:pt x="3984386" y="3228357"/>
                  <a:pt x="3984387" y="3242902"/>
                  <a:pt x="4031401" y="3248720"/>
                </a:cubicBezTo>
                <a:cubicBezTo>
                  <a:pt x="4040569" y="3215994"/>
                  <a:pt x="4043919" y="3205359"/>
                  <a:pt x="4044029" y="3203619"/>
                </a:cubicBezTo>
                <a:close/>
                <a:moveTo>
                  <a:pt x="5076553" y="3295530"/>
                </a:moveTo>
                <a:lnTo>
                  <a:pt x="5078892" y="3303990"/>
                </a:lnTo>
                <a:cubicBezTo>
                  <a:pt x="5078422" y="3306172"/>
                  <a:pt x="5077599" y="3303264"/>
                  <a:pt x="5076778" y="3297809"/>
                </a:cubicBezTo>
                <a:close/>
                <a:moveTo>
                  <a:pt x="5076085" y="3290789"/>
                </a:moveTo>
                <a:lnTo>
                  <a:pt x="5076553" y="3295530"/>
                </a:lnTo>
                <a:lnTo>
                  <a:pt x="5075353" y="3291189"/>
                </a:lnTo>
                <a:close/>
                <a:moveTo>
                  <a:pt x="1944885" y="3010913"/>
                </a:moveTo>
                <a:cubicBezTo>
                  <a:pt x="1942063" y="3011640"/>
                  <a:pt x="1939244" y="3014550"/>
                  <a:pt x="1936420" y="3018912"/>
                </a:cubicBezTo>
                <a:cubicBezTo>
                  <a:pt x="1942062" y="3018912"/>
                  <a:pt x="1947706" y="3024731"/>
                  <a:pt x="1953347" y="3016003"/>
                </a:cubicBezTo>
                <a:cubicBezTo>
                  <a:pt x="1950528" y="3011640"/>
                  <a:pt x="1947706" y="3010186"/>
                  <a:pt x="1944885" y="3010913"/>
                </a:cubicBezTo>
                <a:close/>
                <a:moveTo>
                  <a:pt x="5074661" y="3272298"/>
                </a:moveTo>
                <a:lnTo>
                  <a:pt x="5074661" y="3275031"/>
                </a:lnTo>
                <a:lnTo>
                  <a:pt x="5071371" y="3274900"/>
                </a:lnTo>
                <a:close/>
                <a:moveTo>
                  <a:pt x="4163983" y="3185451"/>
                </a:moveTo>
                <a:cubicBezTo>
                  <a:pt x="4161162" y="3186177"/>
                  <a:pt x="4158341" y="3189086"/>
                  <a:pt x="4155520" y="3193450"/>
                </a:cubicBezTo>
                <a:cubicBezTo>
                  <a:pt x="4161162" y="3193450"/>
                  <a:pt x="4166804" y="3199268"/>
                  <a:pt x="4172445" y="3190541"/>
                </a:cubicBezTo>
                <a:cubicBezTo>
                  <a:pt x="4169625" y="3186178"/>
                  <a:pt x="4166804" y="3184724"/>
                  <a:pt x="4163983" y="3185451"/>
                </a:cubicBezTo>
                <a:close/>
                <a:moveTo>
                  <a:pt x="2054811" y="2997459"/>
                </a:moveTo>
                <a:cubicBezTo>
                  <a:pt x="2052842" y="2996368"/>
                  <a:pt x="2050315" y="2996368"/>
                  <a:pt x="2047611" y="2997095"/>
                </a:cubicBezTo>
                <a:cubicBezTo>
                  <a:pt x="2042205" y="2998550"/>
                  <a:pt x="2036094" y="3002914"/>
                  <a:pt x="2032330" y="3007277"/>
                </a:cubicBezTo>
                <a:cubicBezTo>
                  <a:pt x="2043614" y="3013094"/>
                  <a:pt x="2051137" y="3007277"/>
                  <a:pt x="2058660" y="3004367"/>
                </a:cubicBezTo>
                <a:cubicBezTo>
                  <a:pt x="2058191" y="3000731"/>
                  <a:pt x="2056780" y="2998550"/>
                  <a:pt x="2054811" y="2997459"/>
                </a:cubicBezTo>
                <a:close/>
                <a:moveTo>
                  <a:pt x="5846027" y="3318763"/>
                </a:moveTo>
                <a:cubicBezTo>
                  <a:pt x="5847232" y="3318535"/>
                  <a:pt x="5848524" y="3319263"/>
                  <a:pt x="5849935" y="3321444"/>
                </a:cubicBezTo>
                <a:cubicBezTo>
                  <a:pt x="5855577" y="3327261"/>
                  <a:pt x="5840532" y="3341806"/>
                  <a:pt x="5836772" y="3333080"/>
                </a:cubicBezTo>
                <a:cubicBezTo>
                  <a:pt x="5839592" y="3328716"/>
                  <a:pt x="5842413" y="3319444"/>
                  <a:pt x="5846027" y="3318763"/>
                </a:cubicBezTo>
                <a:close/>
                <a:moveTo>
                  <a:pt x="4273910" y="3171997"/>
                </a:moveTo>
                <a:cubicBezTo>
                  <a:pt x="4271941" y="3170906"/>
                  <a:pt x="4269415" y="3170906"/>
                  <a:pt x="4266713" y="3171633"/>
                </a:cubicBezTo>
                <a:cubicBezTo>
                  <a:pt x="4261304" y="3173087"/>
                  <a:pt x="4255191" y="3177450"/>
                  <a:pt x="4251431" y="3181815"/>
                </a:cubicBezTo>
                <a:cubicBezTo>
                  <a:pt x="4262715" y="3187632"/>
                  <a:pt x="4270237" y="3181814"/>
                  <a:pt x="4277758" y="3178905"/>
                </a:cubicBezTo>
                <a:cubicBezTo>
                  <a:pt x="4277289" y="3175269"/>
                  <a:pt x="4275878" y="3173088"/>
                  <a:pt x="4273910" y="3171997"/>
                </a:cubicBezTo>
                <a:close/>
                <a:moveTo>
                  <a:pt x="5370620" y="3263628"/>
                </a:moveTo>
                <a:cubicBezTo>
                  <a:pt x="5367094" y="3263992"/>
                  <a:pt x="5363802" y="3266174"/>
                  <a:pt x="5360981" y="3271992"/>
                </a:cubicBezTo>
                <a:cubicBezTo>
                  <a:pt x="5368504" y="3277809"/>
                  <a:pt x="5381668" y="3274900"/>
                  <a:pt x="5381667" y="3266174"/>
                </a:cubicBezTo>
                <a:cubicBezTo>
                  <a:pt x="5377907" y="3264719"/>
                  <a:pt x="5374146" y="3263264"/>
                  <a:pt x="5370620" y="3263628"/>
                </a:cubicBezTo>
                <a:close/>
                <a:moveTo>
                  <a:pt x="1032522" y="2873107"/>
                </a:moveTo>
                <a:lnTo>
                  <a:pt x="1033500" y="2873465"/>
                </a:lnTo>
                <a:lnTo>
                  <a:pt x="1033613" y="2873637"/>
                </a:lnTo>
                <a:lnTo>
                  <a:pt x="1031854" y="2873464"/>
                </a:lnTo>
                <a:close/>
                <a:moveTo>
                  <a:pt x="5436969" y="3246675"/>
                </a:moveTo>
                <a:cubicBezTo>
                  <a:pt x="5434794" y="3246084"/>
                  <a:pt x="5432680" y="3246357"/>
                  <a:pt x="5430563" y="3246902"/>
                </a:cubicBezTo>
                <a:cubicBezTo>
                  <a:pt x="5426331" y="3247992"/>
                  <a:pt x="5422102" y="3250174"/>
                  <a:pt x="5417401" y="3248719"/>
                </a:cubicBezTo>
                <a:cubicBezTo>
                  <a:pt x="5417399" y="3260355"/>
                  <a:pt x="5436204" y="3257447"/>
                  <a:pt x="5443726" y="3251629"/>
                </a:cubicBezTo>
                <a:cubicBezTo>
                  <a:pt x="5441376" y="3248720"/>
                  <a:pt x="5439146" y="3247266"/>
                  <a:pt x="5436969" y="3246675"/>
                </a:cubicBezTo>
                <a:close/>
                <a:moveTo>
                  <a:pt x="3251624" y="3047644"/>
                </a:moveTo>
                <a:lnTo>
                  <a:pt x="3252604" y="3048002"/>
                </a:lnTo>
                <a:lnTo>
                  <a:pt x="3252717" y="3048175"/>
                </a:lnTo>
                <a:lnTo>
                  <a:pt x="3250958" y="3048002"/>
                </a:lnTo>
                <a:close/>
                <a:moveTo>
                  <a:pt x="945348" y="2835648"/>
                </a:moveTo>
                <a:lnTo>
                  <a:pt x="932626" y="2853835"/>
                </a:lnTo>
                <a:lnTo>
                  <a:pt x="933360" y="2850920"/>
                </a:lnTo>
                <a:cubicBezTo>
                  <a:pt x="938296" y="2842921"/>
                  <a:pt x="944408" y="2835647"/>
                  <a:pt x="945348" y="2835648"/>
                </a:cubicBezTo>
                <a:close/>
                <a:moveTo>
                  <a:pt x="2236847" y="2948734"/>
                </a:moveTo>
                <a:cubicBezTo>
                  <a:pt x="2234966" y="2949097"/>
                  <a:pt x="2232615" y="2950551"/>
                  <a:pt x="2229794" y="2949097"/>
                </a:cubicBezTo>
                <a:cubicBezTo>
                  <a:pt x="2224151" y="2957824"/>
                  <a:pt x="2235436" y="2963641"/>
                  <a:pt x="2241077" y="2954915"/>
                </a:cubicBezTo>
                <a:cubicBezTo>
                  <a:pt x="2240138" y="2949098"/>
                  <a:pt x="2238728" y="2948371"/>
                  <a:pt x="2236847" y="2948734"/>
                </a:cubicBezTo>
                <a:close/>
                <a:moveTo>
                  <a:pt x="998004" y="2835648"/>
                </a:moveTo>
                <a:cubicBezTo>
                  <a:pt x="994243" y="2829830"/>
                  <a:pt x="982960" y="2841466"/>
                  <a:pt x="986721" y="2847283"/>
                </a:cubicBezTo>
                <a:cubicBezTo>
                  <a:pt x="992363" y="2856010"/>
                  <a:pt x="998004" y="2835648"/>
                  <a:pt x="998004" y="2835648"/>
                </a:cubicBezTo>
                <a:close/>
                <a:moveTo>
                  <a:pt x="5535876" y="3239993"/>
                </a:moveTo>
                <a:cubicBezTo>
                  <a:pt x="5539638" y="3240720"/>
                  <a:pt x="5543398" y="3242902"/>
                  <a:pt x="5547159" y="3242902"/>
                </a:cubicBezTo>
                <a:cubicBezTo>
                  <a:pt x="5541517" y="3251629"/>
                  <a:pt x="5533997" y="3248720"/>
                  <a:pt x="5524593" y="3245812"/>
                </a:cubicBezTo>
                <a:cubicBezTo>
                  <a:pt x="5528358" y="3239993"/>
                  <a:pt x="5532116" y="3239266"/>
                  <a:pt x="5535876" y="3239993"/>
                </a:cubicBezTo>
                <a:close/>
                <a:moveTo>
                  <a:pt x="1018690" y="2835647"/>
                </a:moveTo>
                <a:cubicBezTo>
                  <a:pt x="999884" y="2850192"/>
                  <a:pt x="1043138" y="2856010"/>
                  <a:pt x="1018690" y="2835647"/>
                </a:cubicBezTo>
                <a:close/>
                <a:moveTo>
                  <a:pt x="1116262" y="2841904"/>
                </a:moveTo>
                <a:cubicBezTo>
                  <a:pt x="1111957" y="2841944"/>
                  <a:pt x="1106139" y="2843012"/>
                  <a:pt x="1099557" y="2844739"/>
                </a:cubicBezTo>
                <a:cubicBezTo>
                  <a:pt x="1086391" y="2848193"/>
                  <a:pt x="1070172" y="2854283"/>
                  <a:pt x="1056891" y="2860056"/>
                </a:cubicBezTo>
                <a:lnTo>
                  <a:pt x="1032522" y="2873107"/>
                </a:lnTo>
                <a:lnTo>
                  <a:pt x="1016310" y="2867193"/>
                </a:lnTo>
                <a:cubicBezTo>
                  <a:pt x="1012344" y="2868920"/>
                  <a:pt x="1011638" y="2875646"/>
                  <a:pt x="1018690" y="2890918"/>
                </a:cubicBezTo>
                <a:cubicBezTo>
                  <a:pt x="1035616" y="2894555"/>
                  <a:pt x="1042316" y="2892555"/>
                  <a:pt x="1043285" y="2888464"/>
                </a:cubicBezTo>
                <a:lnTo>
                  <a:pt x="1033613" y="2873637"/>
                </a:lnTo>
                <a:lnTo>
                  <a:pt x="1045254" y="2874782"/>
                </a:lnTo>
                <a:cubicBezTo>
                  <a:pt x="1060416" y="2870555"/>
                  <a:pt x="1079810" y="2855284"/>
                  <a:pt x="1093915" y="2879283"/>
                </a:cubicBezTo>
                <a:cubicBezTo>
                  <a:pt x="1128471" y="2850920"/>
                  <a:pt x="1129175" y="2841784"/>
                  <a:pt x="1116262" y="2841904"/>
                </a:cubicBezTo>
                <a:close/>
                <a:moveTo>
                  <a:pt x="4455947" y="3123271"/>
                </a:moveTo>
                <a:cubicBezTo>
                  <a:pt x="4454065" y="3123635"/>
                  <a:pt x="4451715" y="3125089"/>
                  <a:pt x="4448893" y="3123635"/>
                </a:cubicBezTo>
                <a:cubicBezTo>
                  <a:pt x="4443253" y="3132361"/>
                  <a:pt x="4454536" y="3138180"/>
                  <a:pt x="4460178" y="3129452"/>
                </a:cubicBezTo>
                <a:cubicBezTo>
                  <a:pt x="4459236" y="3123635"/>
                  <a:pt x="4457826" y="3122908"/>
                  <a:pt x="4455947" y="3123271"/>
                </a:cubicBezTo>
                <a:close/>
                <a:moveTo>
                  <a:pt x="3217106" y="3010186"/>
                </a:moveTo>
                <a:cubicBezTo>
                  <a:pt x="3213344" y="3004367"/>
                  <a:pt x="3202059" y="3016003"/>
                  <a:pt x="3205820" y="3021821"/>
                </a:cubicBezTo>
                <a:cubicBezTo>
                  <a:pt x="3211464" y="3030548"/>
                  <a:pt x="3217106" y="3010186"/>
                  <a:pt x="3217106" y="3010186"/>
                </a:cubicBezTo>
                <a:close/>
                <a:moveTo>
                  <a:pt x="3168209" y="3004367"/>
                </a:moveTo>
                <a:lnTo>
                  <a:pt x="3155489" y="3022556"/>
                </a:lnTo>
                <a:lnTo>
                  <a:pt x="3156222" y="3019640"/>
                </a:lnTo>
                <a:cubicBezTo>
                  <a:pt x="3161159" y="3011640"/>
                  <a:pt x="3167269" y="3004367"/>
                  <a:pt x="3168209" y="3004367"/>
                </a:cubicBezTo>
                <a:close/>
                <a:moveTo>
                  <a:pt x="3237793" y="3010186"/>
                </a:moveTo>
                <a:cubicBezTo>
                  <a:pt x="3218988" y="3024731"/>
                  <a:pt x="3262239" y="3030548"/>
                  <a:pt x="3237793" y="3010186"/>
                </a:cubicBezTo>
                <a:close/>
                <a:moveTo>
                  <a:pt x="3335361" y="3016441"/>
                </a:moveTo>
                <a:cubicBezTo>
                  <a:pt x="3331057" y="3016481"/>
                  <a:pt x="3325240" y="3017549"/>
                  <a:pt x="3318656" y="3019276"/>
                </a:cubicBezTo>
                <a:cubicBezTo>
                  <a:pt x="3305493" y="3022730"/>
                  <a:pt x="3289273" y="3028821"/>
                  <a:pt x="3275990" y="3034594"/>
                </a:cubicBezTo>
                <a:lnTo>
                  <a:pt x="3251624" y="3047644"/>
                </a:lnTo>
                <a:lnTo>
                  <a:pt x="3235412" y="3041729"/>
                </a:lnTo>
                <a:cubicBezTo>
                  <a:pt x="3231445" y="3043457"/>
                  <a:pt x="3230740" y="3050183"/>
                  <a:pt x="3237790" y="3065455"/>
                </a:cubicBezTo>
                <a:cubicBezTo>
                  <a:pt x="3254717" y="3069092"/>
                  <a:pt x="3261416" y="3067092"/>
                  <a:pt x="3262387" y="3063001"/>
                </a:cubicBezTo>
                <a:lnTo>
                  <a:pt x="3252717" y="3048175"/>
                </a:lnTo>
                <a:lnTo>
                  <a:pt x="3264357" y="3049320"/>
                </a:lnTo>
                <a:cubicBezTo>
                  <a:pt x="3279517" y="3045093"/>
                  <a:pt x="3298912" y="3029820"/>
                  <a:pt x="3313017" y="3053819"/>
                </a:cubicBezTo>
                <a:cubicBezTo>
                  <a:pt x="3347570" y="3025457"/>
                  <a:pt x="3348279" y="3016322"/>
                  <a:pt x="3335361" y="3016441"/>
                </a:cubicBezTo>
                <a:close/>
                <a:moveTo>
                  <a:pt x="1201108" y="2824012"/>
                </a:moveTo>
                <a:cubicBezTo>
                  <a:pt x="1186063" y="2812376"/>
                  <a:pt x="1120243" y="2864737"/>
                  <a:pt x="1125884" y="2853102"/>
                </a:cubicBezTo>
                <a:cubicBezTo>
                  <a:pt x="1112721" y="2847283"/>
                  <a:pt x="1202988" y="2885100"/>
                  <a:pt x="1199228" y="2856010"/>
                </a:cubicBezTo>
                <a:cubicBezTo>
                  <a:pt x="1231198" y="2815286"/>
                  <a:pt x="1187943" y="2850193"/>
                  <a:pt x="1165378" y="2853102"/>
                </a:cubicBezTo>
                <a:cubicBezTo>
                  <a:pt x="1174781" y="2835648"/>
                  <a:pt x="1186063" y="2826921"/>
                  <a:pt x="1201108" y="2824012"/>
                </a:cubicBezTo>
                <a:close/>
                <a:moveTo>
                  <a:pt x="5596759" y="3215635"/>
                </a:moveTo>
                <a:lnTo>
                  <a:pt x="5604759" y="3220044"/>
                </a:lnTo>
                <a:lnTo>
                  <a:pt x="5601934" y="3223994"/>
                </a:lnTo>
                <a:cubicBezTo>
                  <a:pt x="5597936" y="3225448"/>
                  <a:pt x="5593234" y="3225448"/>
                  <a:pt x="5590414" y="3225448"/>
                </a:cubicBezTo>
                <a:close/>
                <a:moveTo>
                  <a:pt x="1237192" y="2816831"/>
                </a:moveTo>
                <a:cubicBezTo>
                  <a:pt x="1234607" y="2818012"/>
                  <a:pt x="1230729" y="2823284"/>
                  <a:pt x="1225555" y="2835648"/>
                </a:cubicBezTo>
                <a:cubicBezTo>
                  <a:pt x="1241071" y="2846557"/>
                  <a:pt x="1244951" y="2813286"/>
                  <a:pt x="1237192" y="2816831"/>
                </a:cubicBezTo>
                <a:close/>
                <a:moveTo>
                  <a:pt x="1274687" y="2817831"/>
                </a:moveTo>
                <a:cubicBezTo>
                  <a:pt x="1271161" y="2817467"/>
                  <a:pt x="1267869" y="2818195"/>
                  <a:pt x="1265048" y="2821103"/>
                </a:cubicBezTo>
                <a:cubicBezTo>
                  <a:pt x="1272570" y="2829830"/>
                  <a:pt x="1280094" y="2829830"/>
                  <a:pt x="1285735" y="2821103"/>
                </a:cubicBezTo>
                <a:cubicBezTo>
                  <a:pt x="1281975" y="2819648"/>
                  <a:pt x="1278213" y="2818194"/>
                  <a:pt x="1274687" y="2817831"/>
                </a:cubicBezTo>
                <a:close/>
                <a:moveTo>
                  <a:pt x="3420209" y="2998550"/>
                </a:moveTo>
                <a:cubicBezTo>
                  <a:pt x="3405166" y="2986913"/>
                  <a:pt x="3339346" y="3039274"/>
                  <a:pt x="3344987" y="3027639"/>
                </a:cubicBezTo>
                <a:cubicBezTo>
                  <a:pt x="3331822" y="3021821"/>
                  <a:pt x="3422090" y="3059638"/>
                  <a:pt x="3418331" y="3030548"/>
                </a:cubicBezTo>
                <a:cubicBezTo>
                  <a:pt x="3450299" y="2989822"/>
                  <a:pt x="3407046" y="3024730"/>
                  <a:pt x="3384477" y="3027638"/>
                </a:cubicBezTo>
                <a:cubicBezTo>
                  <a:pt x="3393880" y="3010186"/>
                  <a:pt x="3405165" y="3001458"/>
                  <a:pt x="3420209" y="2998550"/>
                </a:cubicBezTo>
                <a:close/>
                <a:moveTo>
                  <a:pt x="5938324" y="3222539"/>
                </a:moveTo>
                <a:cubicBezTo>
                  <a:pt x="5932682" y="3222539"/>
                  <a:pt x="5927041" y="3222539"/>
                  <a:pt x="5921400" y="3231267"/>
                </a:cubicBezTo>
                <a:cubicBezTo>
                  <a:pt x="5928920" y="3237084"/>
                  <a:pt x="5932681" y="3228357"/>
                  <a:pt x="5938324" y="3222539"/>
                </a:cubicBezTo>
                <a:close/>
                <a:moveTo>
                  <a:pt x="1312252" y="2803547"/>
                </a:moveTo>
                <a:cubicBezTo>
                  <a:pt x="1307444" y="2802218"/>
                  <a:pt x="1303410" y="2802332"/>
                  <a:pt x="1300163" y="2803377"/>
                </a:cubicBezTo>
                <a:cubicBezTo>
                  <a:pt x="1280681" y="2809649"/>
                  <a:pt x="1289496" y="2849465"/>
                  <a:pt x="1328990" y="2812376"/>
                </a:cubicBezTo>
                <a:cubicBezTo>
                  <a:pt x="1322643" y="2807649"/>
                  <a:pt x="1317060" y="2804877"/>
                  <a:pt x="1312252" y="2803547"/>
                </a:cubicBezTo>
                <a:close/>
                <a:moveTo>
                  <a:pt x="5738980" y="3196358"/>
                </a:moveTo>
                <a:cubicBezTo>
                  <a:pt x="5735220" y="3193450"/>
                  <a:pt x="5731930" y="3194177"/>
                  <a:pt x="5728873" y="3195632"/>
                </a:cubicBezTo>
                <a:cubicBezTo>
                  <a:pt x="5725816" y="3197086"/>
                  <a:pt x="5722996" y="3199267"/>
                  <a:pt x="5720177" y="3199267"/>
                </a:cubicBezTo>
                <a:cubicBezTo>
                  <a:pt x="5710774" y="3196358"/>
                  <a:pt x="5735219" y="3210903"/>
                  <a:pt x="5738980" y="3196358"/>
                </a:cubicBezTo>
                <a:close/>
                <a:moveTo>
                  <a:pt x="3456293" y="2991369"/>
                </a:moveTo>
                <a:cubicBezTo>
                  <a:pt x="3453709" y="2992550"/>
                  <a:pt x="3449830" y="2997823"/>
                  <a:pt x="3444658" y="3010186"/>
                </a:cubicBezTo>
                <a:cubicBezTo>
                  <a:pt x="3460172" y="3021095"/>
                  <a:pt x="3464050" y="2987824"/>
                  <a:pt x="3456293" y="2991369"/>
                </a:cubicBezTo>
                <a:close/>
                <a:moveTo>
                  <a:pt x="1203987" y="2789605"/>
                </a:moveTo>
                <a:cubicBezTo>
                  <a:pt x="1202283" y="2788832"/>
                  <a:pt x="1199933" y="2788923"/>
                  <a:pt x="1197348" y="2789469"/>
                </a:cubicBezTo>
                <a:cubicBezTo>
                  <a:pt x="1192175" y="2790558"/>
                  <a:pt x="1186063" y="2793468"/>
                  <a:pt x="1182303" y="2794922"/>
                </a:cubicBezTo>
                <a:cubicBezTo>
                  <a:pt x="1184183" y="2803650"/>
                  <a:pt x="1201109" y="2794922"/>
                  <a:pt x="1206750" y="2794922"/>
                </a:cubicBezTo>
                <a:cubicBezTo>
                  <a:pt x="1206749" y="2792013"/>
                  <a:pt x="1205693" y="2790377"/>
                  <a:pt x="1203987" y="2789605"/>
                </a:cubicBezTo>
                <a:close/>
                <a:moveTo>
                  <a:pt x="3493787" y="2992368"/>
                </a:moveTo>
                <a:cubicBezTo>
                  <a:pt x="3490263" y="2992004"/>
                  <a:pt x="3486971" y="2992732"/>
                  <a:pt x="3484149" y="2995641"/>
                </a:cubicBezTo>
                <a:cubicBezTo>
                  <a:pt x="3491672" y="3004367"/>
                  <a:pt x="3499194" y="3004367"/>
                  <a:pt x="3504836" y="2995641"/>
                </a:cubicBezTo>
                <a:cubicBezTo>
                  <a:pt x="3501076" y="2994186"/>
                  <a:pt x="3497316" y="2992732"/>
                  <a:pt x="3493787" y="2992368"/>
                </a:cubicBezTo>
                <a:close/>
                <a:moveTo>
                  <a:pt x="1354789" y="2796787"/>
                </a:moveTo>
                <a:cubicBezTo>
                  <a:pt x="1353319" y="2795741"/>
                  <a:pt x="1351322" y="2795832"/>
                  <a:pt x="1349206" y="2796740"/>
                </a:cubicBezTo>
                <a:cubicBezTo>
                  <a:pt x="1344973" y="2798559"/>
                  <a:pt x="1340272" y="2803650"/>
                  <a:pt x="1338391" y="2809467"/>
                </a:cubicBezTo>
                <a:cubicBezTo>
                  <a:pt x="1349676" y="2815285"/>
                  <a:pt x="1347795" y="2800740"/>
                  <a:pt x="1357198" y="2803650"/>
                </a:cubicBezTo>
                <a:cubicBezTo>
                  <a:pt x="1357198" y="2800014"/>
                  <a:pt x="1356257" y="2797832"/>
                  <a:pt x="1354789" y="2796787"/>
                </a:cubicBezTo>
                <a:close/>
                <a:moveTo>
                  <a:pt x="721556" y="2736744"/>
                </a:moveTo>
                <a:cubicBezTo>
                  <a:pt x="708393" y="2733834"/>
                  <a:pt x="693348" y="2745470"/>
                  <a:pt x="680185" y="2748379"/>
                </a:cubicBezTo>
                <a:cubicBezTo>
                  <a:pt x="687706" y="2754197"/>
                  <a:pt x="710273" y="2751287"/>
                  <a:pt x="721556" y="2736744"/>
                </a:cubicBezTo>
                <a:close/>
                <a:moveTo>
                  <a:pt x="6018249" y="3207268"/>
                </a:moveTo>
                <a:cubicBezTo>
                  <a:pt x="6015428" y="3208722"/>
                  <a:pt x="6013547" y="3212359"/>
                  <a:pt x="6013547" y="3216722"/>
                </a:cubicBezTo>
                <a:cubicBezTo>
                  <a:pt x="6019189" y="3222539"/>
                  <a:pt x="6024831" y="3216721"/>
                  <a:pt x="6028592" y="3210903"/>
                </a:cubicBezTo>
                <a:cubicBezTo>
                  <a:pt x="6024831" y="3206540"/>
                  <a:pt x="6021069" y="3205813"/>
                  <a:pt x="6018249" y="3207268"/>
                </a:cubicBezTo>
                <a:close/>
                <a:moveTo>
                  <a:pt x="3531354" y="2978084"/>
                </a:moveTo>
                <a:cubicBezTo>
                  <a:pt x="3526546" y="2976755"/>
                  <a:pt x="3522511" y="2976869"/>
                  <a:pt x="3519265" y="2977914"/>
                </a:cubicBezTo>
                <a:cubicBezTo>
                  <a:pt x="3499785" y="2984186"/>
                  <a:pt x="3508598" y="3024003"/>
                  <a:pt x="3548088" y="2986913"/>
                </a:cubicBezTo>
                <a:cubicBezTo>
                  <a:pt x="3541742" y="2982186"/>
                  <a:pt x="3536159" y="2979414"/>
                  <a:pt x="3531354" y="2978084"/>
                </a:cubicBezTo>
                <a:close/>
                <a:moveTo>
                  <a:pt x="5844206" y="3181800"/>
                </a:moveTo>
                <a:lnTo>
                  <a:pt x="5844294" y="3181815"/>
                </a:lnTo>
                <a:lnTo>
                  <a:pt x="5841666" y="3182662"/>
                </a:lnTo>
                <a:close/>
                <a:moveTo>
                  <a:pt x="3423090" y="2964143"/>
                </a:moveTo>
                <a:cubicBezTo>
                  <a:pt x="3421386" y="2963370"/>
                  <a:pt x="3419034" y="2963461"/>
                  <a:pt x="3416450" y="2964006"/>
                </a:cubicBezTo>
                <a:cubicBezTo>
                  <a:pt x="3411277" y="2965096"/>
                  <a:pt x="3405166" y="2968006"/>
                  <a:pt x="3401404" y="2969460"/>
                </a:cubicBezTo>
                <a:cubicBezTo>
                  <a:pt x="3403286" y="2978186"/>
                  <a:pt x="3420211" y="2969460"/>
                  <a:pt x="3425852" y="2969460"/>
                </a:cubicBezTo>
                <a:cubicBezTo>
                  <a:pt x="3425853" y="2966551"/>
                  <a:pt x="3424794" y="2964915"/>
                  <a:pt x="3423090" y="2964143"/>
                </a:cubicBezTo>
                <a:close/>
                <a:moveTo>
                  <a:pt x="1432422" y="2786196"/>
                </a:moveTo>
                <a:cubicBezTo>
                  <a:pt x="1421138" y="2786196"/>
                  <a:pt x="1411735" y="2786195"/>
                  <a:pt x="1402333" y="2789105"/>
                </a:cubicBezTo>
                <a:cubicBezTo>
                  <a:pt x="1400451" y="2809467"/>
                  <a:pt x="1424898" y="2800741"/>
                  <a:pt x="1432422" y="2786196"/>
                </a:cubicBezTo>
                <a:close/>
                <a:moveTo>
                  <a:pt x="3573889" y="2971324"/>
                </a:moveTo>
                <a:cubicBezTo>
                  <a:pt x="3572421" y="2970278"/>
                  <a:pt x="3570423" y="2970369"/>
                  <a:pt x="3568308" y="2971278"/>
                </a:cubicBezTo>
                <a:cubicBezTo>
                  <a:pt x="3564076" y="2973095"/>
                  <a:pt x="3559374" y="2978186"/>
                  <a:pt x="3557492" y="2984005"/>
                </a:cubicBezTo>
                <a:cubicBezTo>
                  <a:pt x="3568776" y="2989822"/>
                  <a:pt x="3566896" y="2975277"/>
                  <a:pt x="3576301" y="2978187"/>
                </a:cubicBezTo>
                <a:cubicBezTo>
                  <a:pt x="3576300" y="2974551"/>
                  <a:pt x="3575358" y="2972369"/>
                  <a:pt x="3573889" y="2971324"/>
                </a:cubicBezTo>
                <a:close/>
                <a:moveTo>
                  <a:pt x="2940660" y="2911280"/>
                </a:moveTo>
                <a:cubicBezTo>
                  <a:pt x="2927495" y="2908371"/>
                  <a:pt x="2912451" y="2920008"/>
                  <a:pt x="2899285" y="2922916"/>
                </a:cubicBezTo>
                <a:cubicBezTo>
                  <a:pt x="2906808" y="2928735"/>
                  <a:pt x="2929375" y="2925825"/>
                  <a:pt x="2940660" y="2911280"/>
                </a:cubicBezTo>
                <a:close/>
                <a:moveTo>
                  <a:pt x="1465391" y="2779696"/>
                </a:moveTo>
                <a:cubicBezTo>
                  <a:pt x="1460983" y="2777104"/>
                  <a:pt x="1476145" y="2791286"/>
                  <a:pt x="1477554" y="2789105"/>
                </a:cubicBezTo>
                <a:cubicBezTo>
                  <a:pt x="1470503" y="2783286"/>
                  <a:pt x="1466860" y="2780560"/>
                  <a:pt x="1465391" y="2779696"/>
                </a:cubicBezTo>
                <a:close/>
                <a:moveTo>
                  <a:pt x="1453108" y="2777469"/>
                </a:moveTo>
                <a:cubicBezTo>
                  <a:pt x="1445585" y="2780377"/>
                  <a:pt x="1439943" y="2783286"/>
                  <a:pt x="1434302" y="2789105"/>
                </a:cubicBezTo>
                <a:cubicBezTo>
                  <a:pt x="1443704" y="2792013"/>
                  <a:pt x="1451228" y="2789105"/>
                  <a:pt x="1453108" y="2777469"/>
                </a:cubicBezTo>
                <a:close/>
                <a:moveTo>
                  <a:pt x="721792" y="2711654"/>
                </a:moveTo>
                <a:cubicBezTo>
                  <a:pt x="718266" y="2712018"/>
                  <a:pt x="714974" y="2714927"/>
                  <a:pt x="712154" y="2722199"/>
                </a:cubicBezTo>
                <a:cubicBezTo>
                  <a:pt x="719677" y="2728016"/>
                  <a:pt x="725318" y="2719289"/>
                  <a:pt x="732841" y="2716380"/>
                </a:cubicBezTo>
                <a:cubicBezTo>
                  <a:pt x="729080" y="2713472"/>
                  <a:pt x="725317" y="2711290"/>
                  <a:pt x="721792" y="2711654"/>
                </a:cubicBezTo>
                <a:close/>
                <a:moveTo>
                  <a:pt x="5328453" y="3118408"/>
                </a:moveTo>
                <a:cubicBezTo>
                  <a:pt x="5326956" y="3117726"/>
                  <a:pt x="5324897" y="3117999"/>
                  <a:pt x="5322664" y="3118907"/>
                </a:cubicBezTo>
                <a:cubicBezTo>
                  <a:pt x="5318198" y="3120725"/>
                  <a:pt x="5313027" y="3125089"/>
                  <a:pt x="5310207" y="3129452"/>
                </a:cubicBezTo>
                <a:cubicBezTo>
                  <a:pt x="5317727" y="3135271"/>
                  <a:pt x="5325250" y="3126544"/>
                  <a:pt x="5330892" y="3123635"/>
                </a:cubicBezTo>
                <a:cubicBezTo>
                  <a:pt x="5330892" y="3120726"/>
                  <a:pt x="5329951" y="3119090"/>
                  <a:pt x="5328453" y="3118408"/>
                </a:cubicBezTo>
                <a:close/>
                <a:moveTo>
                  <a:pt x="674072" y="2699291"/>
                </a:moveTo>
                <a:cubicBezTo>
                  <a:pt x="670781" y="2699653"/>
                  <a:pt x="666081" y="2701835"/>
                  <a:pt x="663259" y="2701835"/>
                </a:cubicBezTo>
                <a:cubicBezTo>
                  <a:pt x="661378" y="2716380"/>
                  <a:pt x="672661" y="2701835"/>
                  <a:pt x="676422" y="2707654"/>
                </a:cubicBezTo>
                <a:cubicBezTo>
                  <a:pt x="679244" y="2700382"/>
                  <a:pt x="677362" y="2698927"/>
                  <a:pt x="674072" y="2699291"/>
                </a:cubicBezTo>
                <a:close/>
                <a:moveTo>
                  <a:pt x="691466" y="2696018"/>
                </a:moveTo>
                <a:cubicBezTo>
                  <a:pt x="687706" y="2698927"/>
                  <a:pt x="708392" y="2739652"/>
                  <a:pt x="691466" y="2696018"/>
                </a:cubicBezTo>
                <a:close/>
                <a:moveTo>
                  <a:pt x="1483551" y="2763469"/>
                </a:moveTo>
                <a:cubicBezTo>
                  <a:pt x="1480612" y="2763652"/>
                  <a:pt x="1476615" y="2765833"/>
                  <a:pt x="1471914" y="2771651"/>
                </a:cubicBezTo>
                <a:cubicBezTo>
                  <a:pt x="1491661" y="2780377"/>
                  <a:pt x="1492365" y="2762924"/>
                  <a:pt x="1483551" y="2763469"/>
                </a:cubicBezTo>
                <a:close/>
                <a:moveTo>
                  <a:pt x="6143307" y="3177406"/>
                </a:moveTo>
                <a:cubicBezTo>
                  <a:pt x="6132024" y="3178360"/>
                  <a:pt x="6137666" y="3205086"/>
                  <a:pt x="6160233" y="3187632"/>
                </a:cubicBezTo>
                <a:cubicBezTo>
                  <a:pt x="6152711" y="3179632"/>
                  <a:pt x="6147069" y="3177087"/>
                  <a:pt x="6143307" y="3177406"/>
                </a:cubicBezTo>
                <a:close/>
                <a:moveTo>
                  <a:pt x="6112682" y="3174531"/>
                </a:moveTo>
                <a:cubicBezTo>
                  <a:pt x="6112866" y="3171632"/>
                  <a:pt x="6104051" y="3193450"/>
                  <a:pt x="6098174" y="3178905"/>
                </a:cubicBezTo>
                <a:cubicBezTo>
                  <a:pt x="6053039" y="3199267"/>
                  <a:pt x="6053039" y="3213812"/>
                  <a:pt x="6100054" y="3219631"/>
                </a:cubicBezTo>
                <a:cubicBezTo>
                  <a:pt x="6109222" y="3186904"/>
                  <a:pt x="6112572" y="3176269"/>
                  <a:pt x="6112682" y="3174531"/>
                </a:cubicBezTo>
                <a:close/>
                <a:moveTo>
                  <a:pt x="5140394" y="3081683"/>
                </a:moveTo>
                <a:cubicBezTo>
                  <a:pt x="5147887" y="3082910"/>
                  <a:pt x="5167281" y="3089455"/>
                  <a:pt x="5139071" y="3082909"/>
                </a:cubicBezTo>
                <a:cubicBezTo>
                  <a:pt x="5136721" y="3081455"/>
                  <a:pt x="5137896" y="3081273"/>
                  <a:pt x="5140394" y="3081683"/>
                </a:cubicBezTo>
                <a:close/>
                <a:moveTo>
                  <a:pt x="789964" y="2689836"/>
                </a:moveTo>
                <a:cubicBezTo>
                  <a:pt x="786437" y="2691654"/>
                  <a:pt x="782676" y="2697472"/>
                  <a:pt x="789259" y="2701835"/>
                </a:cubicBezTo>
                <a:cubicBezTo>
                  <a:pt x="796781" y="2690199"/>
                  <a:pt x="793490" y="2688017"/>
                  <a:pt x="789964" y="2689836"/>
                </a:cubicBezTo>
                <a:close/>
                <a:moveTo>
                  <a:pt x="1643048" y="2754197"/>
                </a:moveTo>
                <a:cubicBezTo>
                  <a:pt x="1635527" y="2757106"/>
                  <a:pt x="1641168" y="2757106"/>
                  <a:pt x="1635526" y="2765832"/>
                </a:cubicBezTo>
                <a:cubicBezTo>
                  <a:pt x="1643048" y="2774560"/>
                  <a:pt x="1654331" y="2757106"/>
                  <a:pt x="1643048" y="2754197"/>
                </a:cubicBezTo>
                <a:close/>
                <a:moveTo>
                  <a:pt x="862925" y="2683336"/>
                </a:moveTo>
                <a:cubicBezTo>
                  <a:pt x="857901" y="2685109"/>
                  <a:pt x="853668" y="2693836"/>
                  <a:pt x="849437" y="2696018"/>
                </a:cubicBezTo>
                <a:cubicBezTo>
                  <a:pt x="856959" y="2704745"/>
                  <a:pt x="860721" y="2693109"/>
                  <a:pt x="868244" y="2684382"/>
                </a:cubicBezTo>
                <a:cubicBezTo>
                  <a:pt x="866363" y="2682928"/>
                  <a:pt x="864599" y="2682746"/>
                  <a:pt x="862925" y="2683336"/>
                </a:cubicBezTo>
                <a:close/>
                <a:moveTo>
                  <a:pt x="688661" y="2666976"/>
                </a:moveTo>
                <a:lnTo>
                  <a:pt x="688736" y="2667020"/>
                </a:lnTo>
                <a:cubicBezTo>
                  <a:pt x="689587" y="2668565"/>
                  <a:pt x="689117" y="2670565"/>
                  <a:pt x="685825" y="2672747"/>
                </a:cubicBezTo>
                <a:lnTo>
                  <a:pt x="682633" y="2668881"/>
                </a:lnTo>
                <a:close/>
                <a:moveTo>
                  <a:pt x="694733" y="2665176"/>
                </a:moveTo>
                <a:lnTo>
                  <a:pt x="691467" y="2669837"/>
                </a:lnTo>
                <a:lnTo>
                  <a:pt x="693562" y="2665518"/>
                </a:lnTo>
                <a:close/>
                <a:moveTo>
                  <a:pt x="5188909" y="3065456"/>
                </a:moveTo>
                <a:cubicBezTo>
                  <a:pt x="5192198" y="3066909"/>
                  <a:pt x="5198310" y="3071273"/>
                  <a:pt x="5197369" y="3074183"/>
                </a:cubicBezTo>
                <a:cubicBezTo>
                  <a:pt x="5185145" y="3065456"/>
                  <a:pt x="5185616" y="3064002"/>
                  <a:pt x="5188909" y="3065456"/>
                </a:cubicBezTo>
                <a:close/>
                <a:moveTo>
                  <a:pt x="6232637" y="3156361"/>
                </a:moveTo>
                <a:cubicBezTo>
                  <a:pt x="6229816" y="3157089"/>
                  <a:pt x="6226994" y="3159998"/>
                  <a:pt x="6224174" y="3164360"/>
                </a:cubicBezTo>
                <a:cubicBezTo>
                  <a:pt x="6229816" y="3164360"/>
                  <a:pt x="6235457" y="3170177"/>
                  <a:pt x="6241099" y="3161451"/>
                </a:cubicBezTo>
                <a:cubicBezTo>
                  <a:pt x="6238279" y="3157088"/>
                  <a:pt x="6235458" y="3155634"/>
                  <a:pt x="6232637" y="3156361"/>
                </a:cubicBezTo>
                <a:close/>
                <a:moveTo>
                  <a:pt x="1040789" y="2685837"/>
                </a:moveTo>
                <a:cubicBezTo>
                  <a:pt x="1036086" y="2686564"/>
                  <a:pt x="1031854" y="2688746"/>
                  <a:pt x="1028093" y="2693109"/>
                </a:cubicBezTo>
                <a:cubicBezTo>
                  <a:pt x="1039378" y="2701835"/>
                  <a:pt x="1046900" y="2701835"/>
                  <a:pt x="1056304" y="2687290"/>
                </a:cubicBezTo>
                <a:cubicBezTo>
                  <a:pt x="1050662" y="2685837"/>
                  <a:pt x="1045490" y="2685110"/>
                  <a:pt x="1040789" y="2685837"/>
                </a:cubicBezTo>
                <a:close/>
                <a:moveTo>
                  <a:pt x="1469475" y="2714063"/>
                </a:moveTo>
                <a:cubicBezTo>
                  <a:pt x="1467976" y="2713381"/>
                  <a:pt x="1465920" y="2713653"/>
                  <a:pt x="1463686" y="2714562"/>
                </a:cubicBezTo>
                <a:cubicBezTo>
                  <a:pt x="1459220" y="2716380"/>
                  <a:pt x="1454048" y="2720744"/>
                  <a:pt x="1451227" y="2725107"/>
                </a:cubicBezTo>
                <a:cubicBezTo>
                  <a:pt x="1458749" y="2730925"/>
                  <a:pt x="1464391" y="2713472"/>
                  <a:pt x="1471914" y="2719289"/>
                </a:cubicBezTo>
                <a:cubicBezTo>
                  <a:pt x="1471914" y="2716381"/>
                  <a:pt x="1470973" y="2714745"/>
                  <a:pt x="1469475" y="2714063"/>
                </a:cubicBezTo>
                <a:close/>
                <a:moveTo>
                  <a:pt x="886813" y="2661110"/>
                </a:moveTo>
                <a:cubicBezTo>
                  <a:pt x="879056" y="2664746"/>
                  <a:pt x="870124" y="2677109"/>
                  <a:pt x="883287" y="2687290"/>
                </a:cubicBezTo>
                <a:cubicBezTo>
                  <a:pt x="901153" y="2662564"/>
                  <a:pt x="894572" y="2657474"/>
                  <a:pt x="886813" y="2661110"/>
                </a:cubicBezTo>
                <a:close/>
                <a:moveTo>
                  <a:pt x="767838" y="2650162"/>
                </a:moveTo>
                <a:cubicBezTo>
                  <a:pt x="767837" y="2649611"/>
                  <a:pt x="768102" y="2650201"/>
                  <a:pt x="768572" y="2652383"/>
                </a:cubicBezTo>
                <a:lnTo>
                  <a:pt x="768256" y="2652440"/>
                </a:lnTo>
                <a:close/>
                <a:moveTo>
                  <a:pt x="6342563" y="3142907"/>
                </a:moveTo>
                <a:cubicBezTo>
                  <a:pt x="6340594" y="3141816"/>
                  <a:pt x="6338067" y="3141816"/>
                  <a:pt x="6335363" y="3142543"/>
                </a:cubicBezTo>
                <a:cubicBezTo>
                  <a:pt x="6329958" y="3143997"/>
                  <a:pt x="6323845" y="3148361"/>
                  <a:pt x="6320084" y="3152724"/>
                </a:cubicBezTo>
                <a:cubicBezTo>
                  <a:pt x="6331367" y="3158542"/>
                  <a:pt x="6338890" y="3152725"/>
                  <a:pt x="6346412" y="3149815"/>
                </a:cubicBezTo>
                <a:cubicBezTo>
                  <a:pt x="6345942" y="3146179"/>
                  <a:pt x="6344531" y="3143998"/>
                  <a:pt x="6342563" y="3142907"/>
                </a:cubicBezTo>
                <a:close/>
                <a:moveTo>
                  <a:pt x="840505" y="2647657"/>
                </a:moveTo>
                <a:cubicBezTo>
                  <a:pt x="837214" y="2645839"/>
                  <a:pt x="834393" y="2652384"/>
                  <a:pt x="841915" y="2672747"/>
                </a:cubicBezTo>
                <a:cubicBezTo>
                  <a:pt x="847558" y="2659656"/>
                  <a:pt x="843797" y="2649475"/>
                  <a:pt x="840505" y="2647657"/>
                </a:cubicBezTo>
                <a:close/>
                <a:moveTo>
                  <a:pt x="3259890" y="2860374"/>
                </a:moveTo>
                <a:cubicBezTo>
                  <a:pt x="3255188" y="2861101"/>
                  <a:pt x="3250955" y="2863283"/>
                  <a:pt x="3247197" y="2867647"/>
                </a:cubicBezTo>
                <a:cubicBezTo>
                  <a:pt x="3258481" y="2876373"/>
                  <a:pt x="3266002" y="2876373"/>
                  <a:pt x="3275405" y="2861828"/>
                </a:cubicBezTo>
                <a:cubicBezTo>
                  <a:pt x="3269761" y="2860374"/>
                  <a:pt x="3264592" y="2859646"/>
                  <a:pt x="3259890" y="2860374"/>
                </a:cubicBezTo>
                <a:close/>
                <a:moveTo>
                  <a:pt x="1009287" y="2655292"/>
                </a:moveTo>
                <a:cubicBezTo>
                  <a:pt x="1003647" y="2652383"/>
                  <a:pt x="999768" y="2652747"/>
                  <a:pt x="997388" y="2654475"/>
                </a:cubicBezTo>
                <a:cubicBezTo>
                  <a:pt x="990248" y="2659656"/>
                  <a:pt x="996595" y="2677110"/>
                  <a:pt x="1009287" y="2655292"/>
                </a:cubicBezTo>
                <a:close/>
                <a:moveTo>
                  <a:pt x="2792092" y="2809467"/>
                </a:moveTo>
                <a:cubicBezTo>
                  <a:pt x="2792092" y="2803650"/>
                  <a:pt x="2756360" y="2835648"/>
                  <a:pt x="2792092" y="2809467"/>
                </a:cubicBezTo>
                <a:close/>
                <a:moveTo>
                  <a:pt x="3688577" y="2888600"/>
                </a:moveTo>
                <a:cubicBezTo>
                  <a:pt x="3687079" y="2887918"/>
                  <a:pt x="3685022" y="2888191"/>
                  <a:pt x="3682789" y="2889100"/>
                </a:cubicBezTo>
                <a:cubicBezTo>
                  <a:pt x="3678322" y="2890918"/>
                  <a:pt x="3673149" y="2895282"/>
                  <a:pt x="3670329" y="2899645"/>
                </a:cubicBezTo>
                <a:cubicBezTo>
                  <a:pt x="3677851" y="2905463"/>
                  <a:pt x="3683492" y="2888009"/>
                  <a:pt x="3691016" y="2893827"/>
                </a:cubicBezTo>
                <a:cubicBezTo>
                  <a:pt x="3691015" y="2890918"/>
                  <a:pt x="3690075" y="2889282"/>
                  <a:pt x="3688577" y="2888600"/>
                </a:cubicBezTo>
                <a:close/>
                <a:moveTo>
                  <a:pt x="540567" y="2606598"/>
                </a:moveTo>
                <a:lnTo>
                  <a:pt x="544781" y="2611657"/>
                </a:lnTo>
                <a:cubicBezTo>
                  <a:pt x="537258" y="2626203"/>
                  <a:pt x="537259" y="2614567"/>
                  <a:pt x="525975" y="2614567"/>
                </a:cubicBezTo>
                <a:cubicBezTo>
                  <a:pt x="528795" y="2609477"/>
                  <a:pt x="532793" y="2607113"/>
                  <a:pt x="537494" y="2606341"/>
                </a:cubicBezTo>
                <a:close/>
                <a:moveTo>
                  <a:pt x="1153037" y="2659747"/>
                </a:moveTo>
                <a:cubicBezTo>
                  <a:pt x="1148805" y="2659838"/>
                  <a:pt x="1143280" y="2664746"/>
                  <a:pt x="1137167" y="2678564"/>
                </a:cubicBezTo>
                <a:cubicBezTo>
                  <a:pt x="1166788" y="2702564"/>
                  <a:pt x="1165730" y="2659474"/>
                  <a:pt x="1153037" y="2659747"/>
                </a:cubicBezTo>
                <a:close/>
                <a:moveTo>
                  <a:pt x="3206997" y="2838557"/>
                </a:moveTo>
                <a:cubicBezTo>
                  <a:pt x="3203943" y="2839284"/>
                  <a:pt x="3201121" y="2842921"/>
                  <a:pt x="3207702" y="2847283"/>
                </a:cubicBezTo>
                <a:cubicBezTo>
                  <a:pt x="3213346" y="2840012"/>
                  <a:pt x="3210055" y="2837829"/>
                  <a:pt x="3206997" y="2838557"/>
                </a:cubicBezTo>
                <a:close/>
                <a:moveTo>
                  <a:pt x="931861" y="2633112"/>
                </a:moveTo>
                <a:cubicBezTo>
                  <a:pt x="923838" y="2627112"/>
                  <a:pt x="891751" y="2647293"/>
                  <a:pt x="928422" y="2649474"/>
                </a:cubicBezTo>
                <a:cubicBezTo>
                  <a:pt x="934534" y="2640020"/>
                  <a:pt x="934534" y="2635111"/>
                  <a:pt x="931861" y="2633112"/>
                </a:cubicBezTo>
                <a:close/>
                <a:moveTo>
                  <a:pt x="3220515" y="2834058"/>
                </a:moveTo>
                <a:cubicBezTo>
                  <a:pt x="3218985" y="2833831"/>
                  <a:pt x="3217104" y="2834921"/>
                  <a:pt x="3215227" y="2838557"/>
                </a:cubicBezTo>
                <a:cubicBezTo>
                  <a:pt x="3226509" y="2847285"/>
                  <a:pt x="3225098" y="2834739"/>
                  <a:pt x="3220515" y="2834058"/>
                </a:cubicBezTo>
                <a:close/>
                <a:moveTo>
                  <a:pt x="1609197" y="2690199"/>
                </a:moveTo>
                <a:cubicBezTo>
                  <a:pt x="1601676" y="2688745"/>
                  <a:pt x="1594152" y="2688017"/>
                  <a:pt x="1586865" y="2689108"/>
                </a:cubicBezTo>
                <a:cubicBezTo>
                  <a:pt x="1579577" y="2690200"/>
                  <a:pt x="1572526" y="2693109"/>
                  <a:pt x="1565944" y="2698927"/>
                </a:cubicBezTo>
                <a:cubicBezTo>
                  <a:pt x="1582869" y="2696018"/>
                  <a:pt x="1590391" y="2696018"/>
                  <a:pt x="1609197" y="2690199"/>
                </a:cubicBezTo>
                <a:close/>
                <a:moveTo>
                  <a:pt x="966710" y="2624067"/>
                </a:moveTo>
                <a:cubicBezTo>
                  <a:pt x="962743" y="2620930"/>
                  <a:pt x="971206" y="2664020"/>
                  <a:pt x="975438" y="2646566"/>
                </a:cubicBezTo>
                <a:cubicBezTo>
                  <a:pt x="970736" y="2631294"/>
                  <a:pt x="968033" y="2625113"/>
                  <a:pt x="966710" y="2624067"/>
                </a:cubicBezTo>
                <a:close/>
                <a:moveTo>
                  <a:pt x="3372138" y="2834285"/>
                </a:moveTo>
                <a:cubicBezTo>
                  <a:pt x="3367906" y="2834376"/>
                  <a:pt x="3362381" y="2839284"/>
                  <a:pt x="3356271" y="2853102"/>
                </a:cubicBezTo>
                <a:cubicBezTo>
                  <a:pt x="3385890" y="2877100"/>
                  <a:pt x="3384831" y="2834012"/>
                  <a:pt x="3372138" y="2834285"/>
                </a:cubicBezTo>
                <a:close/>
                <a:moveTo>
                  <a:pt x="992363" y="2617476"/>
                </a:moveTo>
                <a:cubicBezTo>
                  <a:pt x="986721" y="2637838"/>
                  <a:pt x="1007408" y="2614567"/>
                  <a:pt x="992363" y="2617476"/>
                </a:cubicBezTo>
                <a:close/>
                <a:moveTo>
                  <a:pt x="3828301" y="2864738"/>
                </a:moveTo>
                <a:cubicBezTo>
                  <a:pt x="3820775" y="2863283"/>
                  <a:pt x="3813255" y="2862556"/>
                  <a:pt x="3805968" y="2863647"/>
                </a:cubicBezTo>
                <a:cubicBezTo>
                  <a:pt x="3798679" y="2864738"/>
                  <a:pt x="3791627" y="2867647"/>
                  <a:pt x="3785044" y="2873464"/>
                </a:cubicBezTo>
                <a:cubicBezTo>
                  <a:pt x="3801971" y="2870555"/>
                  <a:pt x="3809492" y="2870555"/>
                  <a:pt x="3828301" y="2864738"/>
                </a:cubicBezTo>
                <a:close/>
                <a:moveTo>
                  <a:pt x="1918602" y="2689309"/>
                </a:moveTo>
                <a:cubicBezTo>
                  <a:pt x="1918334" y="2692268"/>
                  <a:pt x="1919260" y="2703108"/>
                  <a:pt x="1921376" y="2704745"/>
                </a:cubicBezTo>
                <a:cubicBezTo>
                  <a:pt x="1920437" y="2696018"/>
                  <a:pt x="1919731" y="2691473"/>
                  <a:pt x="1919263" y="2689609"/>
                </a:cubicBezTo>
                <a:cubicBezTo>
                  <a:pt x="1918909" y="2688211"/>
                  <a:pt x="1918690" y="2688322"/>
                  <a:pt x="1918602" y="2689309"/>
                </a:cubicBezTo>
                <a:close/>
                <a:moveTo>
                  <a:pt x="1706696" y="2665883"/>
                </a:moveTo>
                <a:cubicBezTo>
                  <a:pt x="1694530" y="2661110"/>
                  <a:pt x="1654331" y="2676382"/>
                  <a:pt x="1705108" y="2678564"/>
                </a:cubicBezTo>
                <a:cubicBezTo>
                  <a:pt x="1711691" y="2671292"/>
                  <a:pt x="1710749" y="2667473"/>
                  <a:pt x="1706696" y="2665883"/>
                </a:cubicBezTo>
                <a:close/>
                <a:moveTo>
                  <a:pt x="6524599" y="3094182"/>
                </a:moveTo>
                <a:cubicBezTo>
                  <a:pt x="6522719" y="3094545"/>
                  <a:pt x="6520367" y="3095999"/>
                  <a:pt x="6517546" y="3094545"/>
                </a:cubicBezTo>
                <a:cubicBezTo>
                  <a:pt x="6511904" y="3103271"/>
                  <a:pt x="6523188" y="3109090"/>
                  <a:pt x="6528830" y="3100363"/>
                </a:cubicBezTo>
                <a:cubicBezTo>
                  <a:pt x="6527890" y="3094546"/>
                  <a:pt x="6526479" y="3093819"/>
                  <a:pt x="6524599" y="3094182"/>
                </a:cubicBezTo>
                <a:close/>
                <a:moveTo>
                  <a:pt x="1310182" y="2629112"/>
                </a:moveTo>
                <a:cubicBezTo>
                  <a:pt x="1306422" y="2637838"/>
                  <a:pt x="1300781" y="2634929"/>
                  <a:pt x="1297019" y="2643657"/>
                </a:cubicBezTo>
                <a:cubicBezTo>
                  <a:pt x="1302661" y="2649474"/>
                  <a:pt x="1321466" y="2637838"/>
                  <a:pt x="1310182" y="2629112"/>
                </a:cubicBezTo>
                <a:close/>
                <a:moveTo>
                  <a:pt x="5476755" y="2999550"/>
                </a:moveTo>
                <a:cubicBezTo>
                  <a:pt x="5473229" y="2996549"/>
                  <a:pt x="5460183" y="3012366"/>
                  <a:pt x="5475696" y="3010186"/>
                </a:cubicBezTo>
                <a:cubicBezTo>
                  <a:pt x="5478048" y="3003641"/>
                  <a:pt x="5477931" y="3000549"/>
                  <a:pt x="5476755" y="2999550"/>
                </a:cubicBezTo>
                <a:close/>
                <a:moveTo>
                  <a:pt x="5144712" y="2966551"/>
                </a:moveTo>
                <a:cubicBezTo>
                  <a:pt x="5184205" y="2992731"/>
                  <a:pt x="5077013" y="2975277"/>
                  <a:pt x="5144712" y="2966551"/>
                </a:cubicBezTo>
                <a:close/>
                <a:moveTo>
                  <a:pt x="5454250" y="2992368"/>
                </a:moveTo>
                <a:cubicBezTo>
                  <a:pt x="5448899" y="2994550"/>
                  <a:pt x="5439027" y="3002914"/>
                  <a:pt x="5423042" y="3021821"/>
                </a:cubicBezTo>
                <a:cubicBezTo>
                  <a:pt x="5445608" y="3034912"/>
                  <a:pt x="5470290" y="2985823"/>
                  <a:pt x="5454250" y="2992368"/>
                </a:cubicBezTo>
                <a:close/>
                <a:moveTo>
                  <a:pt x="3529283" y="2803650"/>
                </a:moveTo>
                <a:cubicBezTo>
                  <a:pt x="3525523" y="2812376"/>
                  <a:pt x="3519883" y="2809467"/>
                  <a:pt x="3516120" y="2818193"/>
                </a:cubicBezTo>
                <a:cubicBezTo>
                  <a:pt x="3521761" y="2824012"/>
                  <a:pt x="3540568" y="2812376"/>
                  <a:pt x="3529283" y="2803650"/>
                </a:cubicBezTo>
                <a:close/>
                <a:moveTo>
                  <a:pt x="1431716" y="2597477"/>
                </a:moveTo>
                <a:cubicBezTo>
                  <a:pt x="1429130" y="2597114"/>
                  <a:pt x="1426779" y="2598569"/>
                  <a:pt x="1424898" y="2602931"/>
                </a:cubicBezTo>
                <a:cubicBezTo>
                  <a:pt x="1430541" y="2608748"/>
                  <a:pt x="1436182" y="2608748"/>
                  <a:pt x="1439943" y="2602931"/>
                </a:cubicBezTo>
                <a:cubicBezTo>
                  <a:pt x="1437123" y="2600022"/>
                  <a:pt x="1434302" y="2597840"/>
                  <a:pt x="1431716" y="2597477"/>
                </a:cubicBezTo>
                <a:close/>
                <a:moveTo>
                  <a:pt x="1503179" y="2602931"/>
                </a:moveTo>
                <a:cubicBezTo>
                  <a:pt x="1496363" y="2604386"/>
                  <a:pt x="1482258" y="2608750"/>
                  <a:pt x="1481317" y="2611658"/>
                </a:cubicBezTo>
                <a:cubicBezTo>
                  <a:pt x="1509525" y="2602931"/>
                  <a:pt x="1509996" y="2601478"/>
                  <a:pt x="1503179" y="2602931"/>
                </a:cubicBezTo>
                <a:close/>
                <a:moveTo>
                  <a:pt x="5277677" y="2935507"/>
                </a:moveTo>
                <a:cubicBezTo>
                  <a:pt x="5279177" y="2936007"/>
                  <a:pt x="5280116" y="2937462"/>
                  <a:pt x="5280116" y="2940370"/>
                </a:cubicBezTo>
                <a:cubicBezTo>
                  <a:pt x="5272595" y="2937461"/>
                  <a:pt x="5266951" y="2952006"/>
                  <a:pt x="5259430" y="2943280"/>
                </a:cubicBezTo>
                <a:cubicBezTo>
                  <a:pt x="5262251" y="2941825"/>
                  <a:pt x="5267423" y="2938188"/>
                  <a:pt x="5271889" y="2936371"/>
                </a:cubicBezTo>
                <a:cubicBezTo>
                  <a:pt x="5274123" y="2935462"/>
                  <a:pt x="5276179" y="2935008"/>
                  <a:pt x="5277677" y="2935507"/>
                </a:cubicBezTo>
                <a:close/>
                <a:moveTo>
                  <a:pt x="639047" y="2516025"/>
                </a:moveTo>
                <a:cubicBezTo>
                  <a:pt x="635990" y="2517843"/>
                  <a:pt x="630349" y="2524389"/>
                  <a:pt x="631289" y="2530206"/>
                </a:cubicBezTo>
                <a:cubicBezTo>
                  <a:pt x="642573" y="2517116"/>
                  <a:pt x="642102" y="2514207"/>
                  <a:pt x="639047" y="2516025"/>
                </a:cubicBezTo>
                <a:close/>
                <a:moveTo>
                  <a:pt x="1869660" y="2616021"/>
                </a:moveTo>
                <a:cubicBezTo>
                  <a:pt x="1865428" y="2616749"/>
                  <a:pt x="1861197" y="2618931"/>
                  <a:pt x="1857434" y="2623293"/>
                </a:cubicBezTo>
                <a:cubicBezTo>
                  <a:pt x="1864958" y="2629112"/>
                  <a:pt x="1874360" y="2626202"/>
                  <a:pt x="1881884" y="2617476"/>
                </a:cubicBezTo>
                <a:cubicBezTo>
                  <a:pt x="1878122" y="2616021"/>
                  <a:pt x="1873890" y="2615294"/>
                  <a:pt x="1869660" y="2616021"/>
                </a:cubicBezTo>
                <a:close/>
                <a:moveTo>
                  <a:pt x="3650817" y="2772014"/>
                </a:moveTo>
                <a:cubicBezTo>
                  <a:pt x="3648232" y="2771651"/>
                  <a:pt x="3645882" y="2773105"/>
                  <a:pt x="3644002" y="2777469"/>
                </a:cubicBezTo>
                <a:cubicBezTo>
                  <a:pt x="3649642" y="2783286"/>
                  <a:pt x="3655285" y="2783286"/>
                  <a:pt x="3659045" y="2777469"/>
                </a:cubicBezTo>
                <a:cubicBezTo>
                  <a:pt x="3656226" y="2774560"/>
                  <a:pt x="3653404" y="2772378"/>
                  <a:pt x="3650817" y="2772014"/>
                </a:cubicBezTo>
                <a:close/>
                <a:moveTo>
                  <a:pt x="3722279" y="2777469"/>
                </a:moveTo>
                <a:cubicBezTo>
                  <a:pt x="3715464" y="2778923"/>
                  <a:pt x="3701358" y="2783286"/>
                  <a:pt x="3700417" y="2786195"/>
                </a:cubicBezTo>
                <a:cubicBezTo>
                  <a:pt x="3728628" y="2777469"/>
                  <a:pt x="3729098" y="2776015"/>
                  <a:pt x="3722279" y="2777469"/>
                </a:cubicBezTo>
                <a:close/>
                <a:moveTo>
                  <a:pt x="1756047" y="2584753"/>
                </a:moveTo>
                <a:lnTo>
                  <a:pt x="1754002" y="2597113"/>
                </a:lnTo>
                <a:cubicBezTo>
                  <a:pt x="1747891" y="2592750"/>
                  <a:pt x="1746597" y="2589660"/>
                  <a:pt x="1748126" y="2587523"/>
                </a:cubicBezTo>
                <a:close/>
                <a:moveTo>
                  <a:pt x="1716392" y="2553479"/>
                </a:moveTo>
                <a:cubicBezTo>
                  <a:pt x="1706988" y="2553479"/>
                  <a:pt x="1695705" y="2556388"/>
                  <a:pt x="1686302" y="2568024"/>
                </a:cubicBezTo>
                <a:cubicBezTo>
                  <a:pt x="1695704" y="2568024"/>
                  <a:pt x="1706988" y="2565115"/>
                  <a:pt x="1716392" y="2553479"/>
                </a:cubicBezTo>
                <a:close/>
                <a:moveTo>
                  <a:pt x="3978910" y="2753473"/>
                </a:moveTo>
                <a:lnTo>
                  <a:pt x="3976864" y="2765832"/>
                </a:lnTo>
                <a:cubicBezTo>
                  <a:pt x="3970756" y="2761469"/>
                  <a:pt x="3969461" y="2758379"/>
                  <a:pt x="3970989" y="2756242"/>
                </a:cubicBezTo>
                <a:close/>
                <a:moveTo>
                  <a:pt x="1826847" y="2552190"/>
                </a:moveTo>
                <a:lnTo>
                  <a:pt x="1817943" y="2562206"/>
                </a:lnTo>
                <a:lnTo>
                  <a:pt x="1819934" y="2552971"/>
                </a:lnTo>
                <a:close/>
                <a:moveTo>
                  <a:pt x="3935493" y="2728016"/>
                </a:moveTo>
                <a:cubicBezTo>
                  <a:pt x="3926090" y="2728016"/>
                  <a:pt x="3914808" y="2730925"/>
                  <a:pt x="3905403" y="2742561"/>
                </a:cubicBezTo>
                <a:cubicBezTo>
                  <a:pt x="3914806" y="2742561"/>
                  <a:pt x="3926092" y="2739652"/>
                  <a:pt x="3935493" y="2728016"/>
                </a:cubicBezTo>
                <a:close/>
                <a:moveTo>
                  <a:pt x="1904215" y="2546571"/>
                </a:moveTo>
                <a:cubicBezTo>
                  <a:pt x="1895518" y="2547661"/>
                  <a:pt x="1887524" y="2552024"/>
                  <a:pt x="1906333" y="2556388"/>
                </a:cubicBezTo>
                <a:cubicBezTo>
                  <a:pt x="1922317" y="2547662"/>
                  <a:pt x="1912914" y="2545480"/>
                  <a:pt x="1904215" y="2546571"/>
                </a:cubicBezTo>
                <a:close/>
                <a:moveTo>
                  <a:pt x="4136344" y="2740897"/>
                </a:moveTo>
                <a:cubicBezTo>
                  <a:pt x="4144678" y="2740153"/>
                  <a:pt x="4150114" y="2741471"/>
                  <a:pt x="4151759" y="2745470"/>
                </a:cubicBezTo>
                <a:lnTo>
                  <a:pt x="4148046" y="2745790"/>
                </a:lnTo>
                <a:lnTo>
                  <a:pt x="4147998" y="2745470"/>
                </a:lnTo>
                <a:cubicBezTo>
                  <a:pt x="4143767" y="2741107"/>
                  <a:pt x="4136715" y="2741107"/>
                  <a:pt x="4127311" y="2745470"/>
                </a:cubicBezTo>
                <a:lnTo>
                  <a:pt x="4130686" y="2742243"/>
                </a:lnTo>
                <a:close/>
                <a:moveTo>
                  <a:pt x="4051136" y="2720749"/>
                </a:moveTo>
                <a:lnTo>
                  <a:pt x="4050620" y="2721471"/>
                </a:lnTo>
                <a:cubicBezTo>
                  <a:pt x="4047563" y="2725199"/>
                  <a:pt x="4043155" y="2730199"/>
                  <a:pt x="4037043" y="2736744"/>
                </a:cubicBezTo>
                <a:cubicBezTo>
                  <a:pt x="4034222" y="2735289"/>
                  <a:pt x="4035867" y="2731290"/>
                  <a:pt x="4039158" y="2726926"/>
                </a:cubicBezTo>
                <a:lnTo>
                  <a:pt x="4044592" y="2721487"/>
                </a:lnTo>
                <a:close/>
                <a:moveTo>
                  <a:pt x="4123315" y="2721107"/>
                </a:moveTo>
                <a:cubicBezTo>
                  <a:pt x="4114617" y="2722198"/>
                  <a:pt x="4106624" y="2726562"/>
                  <a:pt x="4125430" y="2730925"/>
                </a:cubicBezTo>
                <a:cubicBezTo>
                  <a:pt x="4141416" y="2722199"/>
                  <a:pt x="4132014" y="2720017"/>
                  <a:pt x="4123315" y="2721107"/>
                </a:cubicBezTo>
                <a:close/>
                <a:moveTo>
                  <a:pt x="2047375" y="2521480"/>
                </a:moveTo>
                <a:cubicBezTo>
                  <a:pt x="2090629" y="2530206"/>
                  <a:pt x="2041733" y="2524389"/>
                  <a:pt x="2047375" y="2521480"/>
                </a:cubicBezTo>
                <a:close/>
                <a:moveTo>
                  <a:pt x="735014" y="2393259"/>
                </a:moveTo>
                <a:cubicBezTo>
                  <a:pt x="729902" y="2391487"/>
                  <a:pt x="721087" y="2400758"/>
                  <a:pt x="719677" y="2405122"/>
                </a:cubicBezTo>
                <a:cubicBezTo>
                  <a:pt x="729079" y="2402212"/>
                  <a:pt x="729078" y="2399303"/>
                  <a:pt x="738482" y="2399303"/>
                </a:cubicBezTo>
                <a:cubicBezTo>
                  <a:pt x="738013" y="2395668"/>
                  <a:pt x="736719" y="2393850"/>
                  <a:pt x="735014" y="2393259"/>
                </a:cubicBezTo>
                <a:close/>
                <a:moveTo>
                  <a:pt x="4266475" y="2696018"/>
                </a:moveTo>
                <a:cubicBezTo>
                  <a:pt x="4309729" y="2704744"/>
                  <a:pt x="4260833" y="2698927"/>
                  <a:pt x="4266475" y="2696018"/>
                </a:cubicBezTo>
                <a:close/>
                <a:moveTo>
                  <a:pt x="2202161" y="2511357"/>
                </a:moveTo>
                <a:lnTo>
                  <a:pt x="2196031" y="2514236"/>
                </a:lnTo>
                <a:lnTo>
                  <a:pt x="2119308" y="2506571"/>
                </a:lnTo>
                <a:cubicBezTo>
                  <a:pt x="2038914" y="2501118"/>
                  <a:pt x="1950524" y="2506935"/>
                  <a:pt x="1908212" y="2570932"/>
                </a:cubicBezTo>
                <a:cubicBezTo>
                  <a:pt x="1927020" y="2562206"/>
                  <a:pt x="1936420" y="2570932"/>
                  <a:pt x="1932661" y="2597113"/>
                </a:cubicBezTo>
                <a:cubicBezTo>
                  <a:pt x="1975914" y="2562206"/>
                  <a:pt x="2088751" y="2582569"/>
                  <a:pt x="2098154" y="2573841"/>
                </a:cubicBezTo>
                <a:cubicBezTo>
                  <a:pt x="2091571" y="2569479"/>
                  <a:pt x="2123540" y="2549843"/>
                  <a:pt x="2157391" y="2532388"/>
                </a:cubicBezTo>
                <a:lnTo>
                  <a:pt x="2196031" y="2514236"/>
                </a:lnTo>
                <a:lnTo>
                  <a:pt x="2202574" y="2514890"/>
                </a:lnTo>
                <a:close/>
                <a:moveTo>
                  <a:pt x="7208900" y="2942552"/>
                </a:moveTo>
                <a:cubicBezTo>
                  <a:pt x="7204433" y="2942552"/>
                  <a:pt x="7200202" y="2947643"/>
                  <a:pt x="7209605" y="2957824"/>
                </a:cubicBezTo>
                <a:cubicBezTo>
                  <a:pt x="7218068" y="2947643"/>
                  <a:pt x="7213366" y="2942552"/>
                  <a:pt x="7208900" y="2942552"/>
                </a:cubicBezTo>
                <a:close/>
                <a:moveTo>
                  <a:pt x="4456415" y="2684382"/>
                </a:moveTo>
                <a:lnTo>
                  <a:pt x="4458313" y="2692123"/>
                </a:lnTo>
                <a:lnTo>
                  <a:pt x="4451810" y="2691993"/>
                </a:lnTo>
                <a:lnTo>
                  <a:pt x="4451949" y="2691654"/>
                </a:lnTo>
                <a:cubicBezTo>
                  <a:pt x="4452184" y="2689472"/>
                  <a:pt x="4452657" y="2687292"/>
                  <a:pt x="4456415" y="2684382"/>
                </a:cubicBezTo>
                <a:close/>
                <a:moveTo>
                  <a:pt x="4447013" y="2678564"/>
                </a:moveTo>
                <a:lnTo>
                  <a:pt x="4432698" y="2690529"/>
                </a:lnTo>
                <a:lnTo>
                  <a:pt x="4424217" y="2689682"/>
                </a:lnTo>
                <a:lnTo>
                  <a:pt x="4424582" y="2684435"/>
                </a:lnTo>
                <a:close/>
                <a:moveTo>
                  <a:pt x="7346330" y="2908918"/>
                </a:moveTo>
                <a:cubicBezTo>
                  <a:pt x="7344832" y="2908191"/>
                  <a:pt x="7342775" y="2908372"/>
                  <a:pt x="7340541" y="2909100"/>
                </a:cubicBezTo>
                <a:cubicBezTo>
                  <a:pt x="7336075" y="2910553"/>
                  <a:pt x="7330904" y="2914190"/>
                  <a:pt x="7328083" y="2917099"/>
                </a:cubicBezTo>
                <a:cubicBezTo>
                  <a:pt x="7335604" y="2925825"/>
                  <a:pt x="7341247" y="2908371"/>
                  <a:pt x="7348769" y="2914189"/>
                </a:cubicBezTo>
                <a:cubicBezTo>
                  <a:pt x="7348769" y="2911281"/>
                  <a:pt x="7347829" y="2909645"/>
                  <a:pt x="7346330" y="2908918"/>
                </a:cubicBezTo>
                <a:close/>
                <a:moveTo>
                  <a:pt x="6047398" y="2748379"/>
                </a:moveTo>
                <a:cubicBezTo>
                  <a:pt x="6046928" y="2746924"/>
                  <a:pt x="6041051" y="2747107"/>
                  <a:pt x="6032676" y="2748152"/>
                </a:cubicBezTo>
                <a:cubicBezTo>
                  <a:pt x="6007553" y="2751289"/>
                  <a:pt x="5959951" y="2762197"/>
                  <a:pt x="5968413" y="2760015"/>
                </a:cubicBezTo>
                <a:cubicBezTo>
                  <a:pt x="5974055" y="2780377"/>
                  <a:pt x="6045517" y="2757106"/>
                  <a:pt x="6047398" y="2751287"/>
                </a:cubicBezTo>
                <a:cubicBezTo>
                  <a:pt x="6045517" y="2751287"/>
                  <a:pt x="6045517" y="2751287"/>
                  <a:pt x="6047398" y="2748379"/>
                </a:cubicBezTo>
                <a:close/>
                <a:moveTo>
                  <a:pt x="7891732" y="2791377"/>
                </a:moveTo>
                <a:cubicBezTo>
                  <a:pt x="7891674" y="2792741"/>
                  <a:pt x="7891791" y="2796378"/>
                  <a:pt x="7892261" y="2803650"/>
                </a:cubicBezTo>
                <a:cubicBezTo>
                  <a:pt x="7893672" y="2803650"/>
                  <a:pt x="7891908" y="2787287"/>
                  <a:pt x="7891732" y="2791377"/>
                </a:cubicBezTo>
                <a:close/>
                <a:moveTo>
                  <a:pt x="7936455" y="2774196"/>
                </a:moveTo>
                <a:cubicBezTo>
                  <a:pt x="7927053" y="2772378"/>
                  <a:pt x="7920470" y="2780378"/>
                  <a:pt x="7944917" y="2803650"/>
                </a:cubicBezTo>
                <a:cubicBezTo>
                  <a:pt x="7958082" y="2787650"/>
                  <a:pt x="7945858" y="2776014"/>
                  <a:pt x="7936455" y="2774196"/>
                </a:cubicBezTo>
                <a:close/>
                <a:moveTo>
                  <a:pt x="7978063" y="2763288"/>
                </a:moveTo>
                <a:cubicBezTo>
                  <a:pt x="7972656" y="2763651"/>
                  <a:pt x="7966545" y="2767288"/>
                  <a:pt x="7967484" y="2774560"/>
                </a:cubicBezTo>
                <a:cubicBezTo>
                  <a:pt x="7973126" y="2777469"/>
                  <a:pt x="7978768" y="2771650"/>
                  <a:pt x="7984410" y="2771650"/>
                </a:cubicBezTo>
                <a:cubicBezTo>
                  <a:pt x="7988171" y="2765833"/>
                  <a:pt x="7983470" y="2762924"/>
                  <a:pt x="7978063" y="2763288"/>
                </a:cubicBezTo>
                <a:close/>
                <a:moveTo>
                  <a:pt x="1094359" y="2143162"/>
                </a:moveTo>
                <a:lnTo>
                  <a:pt x="1041933" y="2157759"/>
                </a:lnTo>
                <a:cubicBezTo>
                  <a:pt x="911908" y="2194404"/>
                  <a:pt x="797485" y="2227675"/>
                  <a:pt x="762930" y="2236402"/>
                </a:cubicBezTo>
                <a:cubicBezTo>
                  <a:pt x="859310" y="2199313"/>
                  <a:pt x="958159" y="2173132"/>
                  <a:pt x="1057919" y="2150769"/>
                </a:cubicBezTo>
                <a:close/>
                <a:moveTo>
                  <a:pt x="8148403" y="2715654"/>
                </a:moveTo>
                <a:cubicBezTo>
                  <a:pt x="8141087" y="2714562"/>
                  <a:pt x="8128746" y="2726561"/>
                  <a:pt x="8121693" y="2722198"/>
                </a:cubicBezTo>
                <a:cubicBezTo>
                  <a:pt x="8125454" y="2739652"/>
                  <a:pt x="8142380" y="2719289"/>
                  <a:pt x="8153663" y="2722199"/>
                </a:cubicBezTo>
                <a:cubicBezTo>
                  <a:pt x="8152723" y="2717835"/>
                  <a:pt x="8150843" y="2716018"/>
                  <a:pt x="8148403" y="2715654"/>
                </a:cubicBezTo>
                <a:close/>
                <a:moveTo>
                  <a:pt x="8261180" y="2708699"/>
                </a:moveTo>
                <a:cubicBezTo>
                  <a:pt x="8259212" y="2709108"/>
                  <a:pt x="8257096" y="2710563"/>
                  <a:pt x="8255216" y="2713472"/>
                </a:cubicBezTo>
                <a:cubicBezTo>
                  <a:pt x="8258976" y="2716380"/>
                  <a:pt x="8260858" y="2719289"/>
                  <a:pt x="8264617" y="2722198"/>
                </a:cubicBezTo>
                <a:cubicBezTo>
                  <a:pt x="8269319" y="2717836"/>
                  <a:pt x="8268849" y="2712745"/>
                  <a:pt x="8266264" y="2710199"/>
                </a:cubicBezTo>
                <a:cubicBezTo>
                  <a:pt x="8264971" y="2708926"/>
                  <a:pt x="8263149" y="2708290"/>
                  <a:pt x="8261180" y="2708699"/>
                </a:cubicBezTo>
                <a:close/>
                <a:moveTo>
                  <a:pt x="8214278" y="2704122"/>
                </a:moveTo>
                <a:cubicBezTo>
                  <a:pt x="8213402" y="2703395"/>
                  <a:pt x="8212873" y="2703506"/>
                  <a:pt x="8213137" y="2704971"/>
                </a:cubicBezTo>
                <a:cubicBezTo>
                  <a:pt x="8213490" y="2706926"/>
                  <a:pt x="8215254" y="2711290"/>
                  <a:pt x="8219484" y="2719289"/>
                </a:cubicBezTo>
                <a:cubicBezTo>
                  <a:pt x="8222658" y="2716017"/>
                  <a:pt x="8216906" y="2706301"/>
                  <a:pt x="8214278" y="2704122"/>
                </a:cubicBezTo>
                <a:close/>
                <a:moveTo>
                  <a:pt x="26828" y="1956391"/>
                </a:moveTo>
                <a:lnTo>
                  <a:pt x="29059" y="1962551"/>
                </a:lnTo>
                <a:cubicBezTo>
                  <a:pt x="29146" y="1968960"/>
                  <a:pt x="25267" y="1971688"/>
                  <a:pt x="14453" y="1965869"/>
                </a:cubicBezTo>
                <a:close/>
                <a:moveTo>
                  <a:pt x="8353712" y="2691063"/>
                </a:moveTo>
                <a:cubicBezTo>
                  <a:pt x="8348775" y="2692564"/>
                  <a:pt x="8358649" y="2701835"/>
                  <a:pt x="8364291" y="2693109"/>
                </a:cubicBezTo>
                <a:cubicBezTo>
                  <a:pt x="8358649" y="2690927"/>
                  <a:pt x="8355358" y="2690564"/>
                  <a:pt x="8353712" y="2691063"/>
                </a:cubicBezTo>
                <a:close/>
                <a:moveTo>
                  <a:pt x="8409424" y="2681473"/>
                </a:moveTo>
                <a:cubicBezTo>
                  <a:pt x="8407074" y="2682200"/>
                  <a:pt x="8404723" y="2684382"/>
                  <a:pt x="8401902" y="2687290"/>
                </a:cubicBezTo>
                <a:cubicBezTo>
                  <a:pt x="8407544" y="2693109"/>
                  <a:pt x="8411305" y="2690200"/>
                  <a:pt x="8416946" y="2684382"/>
                </a:cubicBezTo>
                <a:cubicBezTo>
                  <a:pt x="8414126" y="2681473"/>
                  <a:pt x="8411774" y="2680746"/>
                  <a:pt x="8409424" y="2681473"/>
                </a:cubicBezTo>
                <a:close/>
                <a:moveTo>
                  <a:pt x="1483940" y="2057723"/>
                </a:moveTo>
                <a:lnTo>
                  <a:pt x="1480143" y="2063319"/>
                </a:lnTo>
                <a:cubicBezTo>
                  <a:pt x="1477555" y="2064046"/>
                  <a:pt x="1474735" y="2063319"/>
                  <a:pt x="1473795" y="2061864"/>
                </a:cubicBezTo>
                <a:lnTo>
                  <a:pt x="1474939" y="2059896"/>
                </a:lnTo>
                <a:close/>
                <a:moveTo>
                  <a:pt x="8392499" y="2672201"/>
                </a:moveTo>
                <a:cubicBezTo>
                  <a:pt x="8388268" y="2674928"/>
                  <a:pt x="8388268" y="2685837"/>
                  <a:pt x="8392499" y="2690200"/>
                </a:cubicBezTo>
                <a:cubicBezTo>
                  <a:pt x="8398140" y="2684382"/>
                  <a:pt x="8394379" y="2678564"/>
                  <a:pt x="8398140" y="2672746"/>
                </a:cubicBezTo>
                <a:cubicBezTo>
                  <a:pt x="8395789" y="2671292"/>
                  <a:pt x="8393909" y="2671292"/>
                  <a:pt x="8392499" y="2672201"/>
                </a:cubicBezTo>
                <a:close/>
                <a:moveTo>
                  <a:pt x="4669" y="1918826"/>
                </a:moveTo>
                <a:cubicBezTo>
                  <a:pt x="6711" y="1919666"/>
                  <a:pt x="9246" y="1922019"/>
                  <a:pt x="11902" y="1925274"/>
                </a:cubicBezTo>
                <a:lnTo>
                  <a:pt x="13474" y="1927620"/>
                </a:lnTo>
                <a:lnTo>
                  <a:pt x="1289" y="1936779"/>
                </a:lnTo>
                <a:cubicBezTo>
                  <a:pt x="-1531" y="1921507"/>
                  <a:pt x="584" y="1917144"/>
                  <a:pt x="4669" y="1918826"/>
                </a:cubicBezTo>
                <a:close/>
                <a:moveTo>
                  <a:pt x="8444216" y="2669110"/>
                </a:moveTo>
                <a:cubicBezTo>
                  <a:pt x="8440455" y="2666201"/>
                  <a:pt x="8441394" y="2668383"/>
                  <a:pt x="8458320" y="2684382"/>
                </a:cubicBezTo>
                <a:cubicBezTo>
                  <a:pt x="8456439" y="2680018"/>
                  <a:pt x="8447976" y="2672019"/>
                  <a:pt x="8444216" y="2669110"/>
                </a:cubicBezTo>
                <a:close/>
                <a:moveTo>
                  <a:pt x="1493046" y="2043345"/>
                </a:moveTo>
                <a:lnTo>
                  <a:pt x="1492895" y="2043366"/>
                </a:lnTo>
                <a:cubicBezTo>
                  <a:pt x="1491307" y="2045048"/>
                  <a:pt x="1497067" y="2048229"/>
                  <a:pt x="1505294" y="2051320"/>
                </a:cubicBezTo>
                <a:lnTo>
                  <a:pt x="1507721" y="2051981"/>
                </a:lnTo>
                <a:lnTo>
                  <a:pt x="1483940" y="2057723"/>
                </a:lnTo>
                <a:lnTo>
                  <a:pt x="1485079" y="2056047"/>
                </a:lnTo>
                <a:cubicBezTo>
                  <a:pt x="1484139" y="2056047"/>
                  <a:pt x="1480847" y="2054592"/>
                  <a:pt x="1478026" y="2054592"/>
                </a:cubicBezTo>
                <a:lnTo>
                  <a:pt x="1474939" y="2059896"/>
                </a:lnTo>
                <a:lnTo>
                  <a:pt x="1358374" y="2088045"/>
                </a:lnTo>
                <a:lnTo>
                  <a:pt x="1271002" y="2106285"/>
                </a:lnTo>
                <a:lnTo>
                  <a:pt x="1237310" y="2110953"/>
                </a:lnTo>
                <a:cubicBezTo>
                  <a:pt x="1210276" y="2115226"/>
                  <a:pt x="1183508" y="2120112"/>
                  <a:pt x="1157457" y="2126128"/>
                </a:cubicBezTo>
                <a:lnTo>
                  <a:pt x="1110355" y="2139822"/>
                </a:lnTo>
                <a:lnTo>
                  <a:pt x="1094359" y="2143162"/>
                </a:lnTo>
                <a:lnTo>
                  <a:pt x="1174780" y="2120771"/>
                </a:lnTo>
                <a:cubicBezTo>
                  <a:pt x="1308068" y="2084228"/>
                  <a:pt x="1435537" y="2051365"/>
                  <a:pt x="1492923" y="2043354"/>
                </a:cubicBezTo>
                <a:close/>
                <a:moveTo>
                  <a:pt x="1501393" y="2042167"/>
                </a:moveTo>
                <a:lnTo>
                  <a:pt x="1504187" y="2042437"/>
                </a:lnTo>
                <a:lnTo>
                  <a:pt x="1493046" y="2043345"/>
                </a:lnTo>
                <a:close/>
                <a:moveTo>
                  <a:pt x="1515480" y="2041518"/>
                </a:moveTo>
                <a:cubicBezTo>
                  <a:pt x="1520853" y="2041662"/>
                  <a:pt x="1523983" y="2042593"/>
                  <a:pt x="1524571" y="2044411"/>
                </a:cubicBezTo>
                <a:lnTo>
                  <a:pt x="1504187" y="2042437"/>
                </a:lnTo>
                <a:close/>
                <a:moveTo>
                  <a:pt x="56003" y="1897918"/>
                </a:moveTo>
                <a:cubicBezTo>
                  <a:pt x="51244" y="1894782"/>
                  <a:pt x="62879" y="1914963"/>
                  <a:pt x="67111" y="1910599"/>
                </a:cubicBezTo>
                <a:cubicBezTo>
                  <a:pt x="60998" y="1902600"/>
                  <a:pt x="57590" y="1898963"/>
                  <a:pt x="56003" y="1897918"/>
                </a:cubicBezTo>
                <a:close/>
                <a:moveTo>
                  <a:pt x="1614839" y="2026957"/>
                </a:moveTo>
                <a:cubicBezTo>
                  <a:pt x="1594152" y="2035684"/>
                  <a:pt x="1565943" y="2024048"/>
                  <a:pt x="1554660" y="2050228"/>
                </a:cubicBezTo>
                <a:cubicBezTo>
                  <a:pt x="1571585" y="2044411"/>
                  <a:pt x="1603555" y="2047320"/>
                  <a:pt x="1614839" y="2026957"/>
                </a:cubicBezTo>
                <a:close/>
                <a:moveTo>
                  <a:pt x="985075" y="1918963"/>
                </a:moveTo>
                <a:cubicBezTo>
                  <a:pt x="981079" y="1920053"/>
                  <a:pt x="977318" y="1923689"/>
                  <a:pt x="973556" y="1930961"/>
                </a:cubicBezTo>
                <a:cubicBezTo>
                  <a:pt x="982960" y="1936779"/>
                  <a:pt x="998003" y="1930961"/>
                  <a:pt x="998005" y="1922234"/>
                </a:cubicBezTo>
                <a:cubicBezTo>
                  <a:pt x="993303" y="1919326"/>
                  <a:pt x="989071" y="1917872"/>
                  <a:pt x="985075" y="1918963"/>
                </a:cubicBezTo>
                <a:close/>
                <a:moveTo>
                  <a:pt x="388692" y="1861147"/>
                </a:moveTo>
                <a:lnTo>
                  <a:pt x="388547" y="1861480"/>
                </a:lnTo>
                <a:lnTo>
                  <a:pt x="388348" y="1861472"/>
                </a:lnTo>
                <a:close/>
                <a:moveTo>
                  <a:pt x="1908212" y="1974596"/>
                </a:moveTo>
                <a:cubicBezTo>
                  <a:pt x="1910091" y="1983322"/>
                  <a:pt x="1904451" y="1994958"/>
                  <a:pt x="1911973" y="1994958"/>
                </a:cubicBezTo>
                <a:cubicBezTo>
                  <a:pt x="1913854" y="1989140"/>
                  <a:pt x="1913853" y="1974596"/>
                  <a:pt x="1908212" y="1974596"/>
                </a:cubicBezTo>
                <a:close/>
                <a:moveTo>
                  <a:pt x="1258792" y="1915898"/>
                </a:moveTo>
                <a:lnTo>
                  <a:pt x="1252946" y="1920502"/>
                </a:lnTo>
                <a:cubicBezTo>
                  <a:pt x="1248182" y="1923371"/>
                  <a:pt x="1243422" y="1925144"/>
                  <a:pt x="1238720" y="1925143"/>
                </a:cubicBezTo>
                <a:close/>
                <a:moveTo>
                  <a:pt x="1885507" y="1971549"/>
                </a:moveTo>
                <a:lnTo>
                  <a:pt x="1883764" y="1977505"/>
                </a:lnTo>
                <a:lnTo>
                  <a:pt x="1880664" y="1973509"/>
                </a:lnTo>
                <a:close/>
                <a:moveTo>
                  <a:pt x="1922228" y="1971915"/>
                </a:moveTo>
                <a:lnTo>
                  <a:pt x="1922407" y="1972796"/>
                </a:lnTo>
                <a:lnTo>
                  <a:pt x="1921556" y="1972236"/>
                </a:lnTo>
                <a:close/>
                <a:moveTo>
                  <a:pt x="1875301" y="1966596"/>
                </a:moveTo>
                <a:lnTo>
                  <a:pt x="1880664" y="1973509"/>
                </a:lnTo>
                <a:lnTo>
                  <a:pt x="1870762" y="1977518"/>
                </a:lnTo>
                <a:lnTo>
                  <a:pt x="1866838" y="1977505"/>
                </a:lnTo>
                <a:cubicBezTo>
                  <a:pt x="1869660" y="1970233"/>
                  <a:pt x="1872482" y="1966597"/>
                  <a:pt x="1875301" y="1966596"/>
                </a:cubicBezTo>
                <a:close/>
                <a:moveTo>
                  <a:pt x="1896362" y="1967772"/>
                </a:moveTo>
                <a:lnTo>
                  <a:pt x="1896929" y="1968777"/>
                </a:lnTo>
                <a:lnTo>
                  <a:pt x="1895519" y="1967718"/>
                </a:lnTo>
                <a:close/>
                <a:moveTo>
                  <a:pt x="1888229" y="1962232"/>
                </a:moveTo>
                <a:lnTo>
                  <a:pt x="1895519" y="1967718"/>
                </a:lnTo>
                <a:lnTo>
                  <a:pt x="1895048" y="1967687"/>
                </a:lnTo>
                <a:lnTo>
                  <a:pt x="1885507" y="1971549"/>
                </a:lnTo>
                <a:close/>
                <a:moveTo>
                  <a:pt x="1276915" y="1900017"/>
                </a:moveTo>
                <a:lnTo>
                  <a:pt x="1278801" y="1904508"/>
                </a:lnTo>
                <a:cubicBezTo>
                  <a:pt x="1276567" y="1906554"/>
                  <a:pt x="1272541" y="1909168"/>
                  <a:pt x="1266077" y="1912542"/>
                </a:cubicBezTo>
                <a:lnTo>
                  <a:pt x="1258792" y="1915898"/>
                </a:lnTo>
                <a:lnTo>
                  <a:pt x="1267193" y="1909281"/>
                </a:lnTo>
                <a:close/>
                <a:moveTo>
                  <a:pt x="708393" y="1835330"/>
                </a:moveTo>
                <a:cubicBezTo>
                  <a:pt x="704632" y="1835693"/>
                  <a:pt x="700870" y="1837875"/>
                  <a:pt x="697109" y="1843692"/>
                </a:cubicBezTo>
                <a:cubicBezTo>
                  <a:pt x="704631" y="1849511"/>
                  <a:pt x="719677" y="1846602"/>
                  <a:pt x="719676" y="1837875"/>
                </a:cubicBezTo>
                <a:cubicBezTo>
                  <a:pt x="715915" y="1836421"/>
                  <a:pt x="712153" y="1834966"/>
                  <a:pt x="708393" y="1835330"/>
                </a:cubicBezTo>
                <a:close/>
                <a:moveTo>
                  <a:pt x="1889405" y="1930961"/>
                </a:moveTo>
                <a:cubicBezTo>
                  <a:pt x="1872481" y="1933870"/>
                  <a:pt x="1893167" y="1954233"/>
                  <a:pt x="1889405" y="1930961"/>
                </a:cubicBezTo>
                <a:close/>
                <a:moveTo>
                  <a:pt x="778445" y="1815467"/>
                </a:moveTo>
                <a:cubicBezTo>
                  <a:pt x="776094" y="1814876"/>
                  <a:pt x="773744" y="1815149"/>
                  <a:pt x="771394" y="1815693"/>
                </a:cubicBezTo>
                <a:cubicBezTo>
                  <a:pt x="766691" y="1816784"/>
                  <a:pt x="761989" y="1818967"/>
                  <a:pt x="757288" y="1817512"/>
                </a:cubicBezTo>
                <a:cubicBezTo>
                  <a:pt x="759168" y="1829148"/>
                  <a:pt x="777975" y="1829147"/>
                  <a:pt x="785498" y="1820421"/>
                </a:cubicBezTo>
                <a:cubicBezTo>
                  <a:pt x="783147" y="1817512"/>
                  <a:pt x="780796" y="1816058"/>
                  <a:pt x="778445" y="1815467"/>
                </a:cubicBezTo>
                <a:close/>
                <a:moveTo>
                  <a:pt x="887989" y="1804421"/>
                </a:moveTo>
                <a:cubicBezTo>
                  <a:pt x="883759" y="1804421"/>
                  <a:pt x="879527" y="1805876"/>
                  <a:pt x="875765" y="1811694"/>
                </a:cubicBezTo>
                <a:cubicBezTo>
                  <a:pt x="885168" y="1814603"/>
                  <a:pt x="892691" y="1817512"/>
                  <a:pt x="900213" y="1805876"/>
                </a:cubicBezTo>
                <a:cubicBezTo>
                  <a:pt x="896451" y="1805876"/>
                  <a:pt x="892220" y="1804421"/>
                  <a:pt x="887989" y="1804421"/>
                </a:cubicBezTo>
                <a:close/>
                <a:moveTo>
                  <a:pt x="9885337" y="2601022"/>
                </a:moveTo>
                <a:cubicBezTo>
                  <a:pt x="9880754" y="2598022"/>
                  <a:pt x="9894153" y="2613839"/>
                  <a:pt x="9896973" y="2611657"/>
                </a:cubicBezTo>
                <a:cubicBezTo>
                  <a:pt x="9890391" y="2605113"/>
                  <a:pt x="9886865" y="2602022"/>
                  <a:pt x="9885337" y="2601022"/>
                </a:cubicBezTo>
                <a:close/>
                <a:moveTo>
                  <a:pt x="1788416" y="1878999"/>
                </a:moveTo>
                <a:lnTo>
                  <a:pt x="1776571" y="1887327"/>
                </a:lnTo>
                <a:cubicBezTo>
                  <a:pt x="1773045" y="1885873"/>
                  <a:pt x="1773454" y="1884237"/>
                  <a:pt x="1776808" y="1882503"/>
                </a:cubicBezTo>
                <a:close/>
                <a:moveTo>
                  <a:pt x="9944224" y="2594205"/>
                </a:moveTo>
                <a:cubicBezTo>
                  <a:pt x="9942108" y="2594204"/>
                  <a:pt x="9943048" y="2600022"/>
                  <a:pt x="9953392" y="2611657"/>
                </a:cubicBezTo>
                <a:cubicBezTo>
                  <a:pt x="9951511" y="2600022"/>
                  <a:pt x="9946339" y="2594205"/>
                  <a:pt x="9944224" y="2594205"/>
                </a:cubicBezTo>
                <a:close/>
                <a:moveTo>
                  <a:pt x="9913428" y="2589477"/>
                </a:moveTo>
                <a:cubicBezTo>
                  <a:pt x="9907317" y="2585477"/>
                  <a:pt x="9902615" y="2589841"/>
                  <a:pt x="9917660" y="2614567"/>
                </a:cubicBezTo>
                <a:cubicBezTo>
                  <a:pt x="9927063" y="2605840"/>
                  <a:pt x="9919541" y="2593477"/>
                  <a:pt x="9913428" y="2589477"/>
                </a:cubicBezTo>
                <a:close/>
                <a:moveTo>
                  <a:pt x="966034" y="1779696"/>
                </a:moveTo>
                <a:cubicBezTo>
                  <a:pt x="958511" y="1776786"/>
                  <a:pt x="945348" y="1782605"/>
                  <a:pt x="945348" y="1791331"/>
                </a:cubicBezTo>
                <a:cubicBezTo>
                  <a:pt x="952869" y="1791331"/>
                  <a:pt x="966034" y="1788422"/>
                  <a:pt x="966034" y="1779696"/>
                </a:cubicBezTo>
                <a:close/>
                <a:moveTo>
                  <a:pt x="1979675" y="1855692"/>
                </a:moveTo>
                <a:cubicBezTo>
                  <a:pt x="1976855" y="1856055"/>
                  <a:pt x="1974973" y="1858237"/>
                  <a:pt x="1975915" y="1864055"/>
                </a:cubicBezTo>
                <a:cubicBezTo>
                  <a:pt x="1981554" y="1861147"/>
                  <a:pt x="1989079" y="1869873"/>
                  <a:pt x="1989077" y="1858237"/>
                </a:cubicBezTo>
                <a:cubicBezTo>
                  <a:pt x="1986259" y="1856783"/>
                  <a:pt x="1982497" y="1855328"/>
                  <a:pt x="1979675" y="1855692"/>
                </a:cubicBezTo>
                <a:close/>
                <a:moveTo>
                  <a:pt x="1805230" y="1827656"/>
                </a:moveTo>
                <a:lnTo>
                  <a:pt x="1812735" y="1833540"/>
                </a:lnTo>
                <a:lnTo>
                  <a:pt x="1819772" y="1841392"/>
                </a:lnTo>
                <a:lnTo>
                  <a:pt x="1797257" y="1858237"/>
                </a:lnTo>
                <a:cubicBezTo>
                  <a:pt x="1797256" y="1860419"/>
                  <a:pt x="1795141" y="1856055"/>
                  <a:pt x="1793084" y="1849647"/>
                </a:cubicBezTo>
                <a:lnTo>
                  <a:pt x="1790373" y="1834839"/>
                </a:lnTo>
                <a:close/>
                <a:moveTo>
                  <a:pt x="1804018" y="1826704"/>
                </a:moveTo>
                <a:lnTo>
                  <a:pt x="1804031" y="1826716"/>
                </a:lnTo>
                <a:lnTo>
                  <a:pt x="1802887" y="1827097"/>
                </a:lnTo>
                <a:cubicBezTo>
                  <a:pt x="1801437" y="1827546"/>
                  <a:pt x="1802032" y="1827307"/>
                  <a:pt x="1803869" y="1826740"/>
                </a:cubicBezTo>
                <a:close/>
                <a:moveTo>
                  <a:pt x="1790995" y="1823819"/>
                </a:moveTo>
                <a:lnTo>
                  <a:pt x="1789263" y="1828784"/>
                </a:lnTo>
                <a:lnTo>
                  <a:pt x="1790373" y="1834839"/>
                </a:lnTo>
                <a:lnTo>
                  <a:pt x="1784094" y="1837875"/>
                </a:lnTo>
                <a:cubicBezTo>
                  <a:pt x="1774220" y="1840057"/>
                  <a:pt x="1764346" y="1839330"/>
                  <a:pt x="1754002" y="1834966"/>
                </a:cubicBezTo>
                <a:cubicBezTo>
                  <a:pt x="1753533" y="1832057"/>
                  <a:pt x="1758587" y="1829694"/>
                  <a:pt x="1766520" y="1827739"/>
                </a:cubicBezTo>
                <a:close/>
                <a:moveTo>
                  <a:pt x="1810116" y="1825296"/>
                </a:moveTo>
                <a:lnTo>
                  <a:pt x="1805230" y="1827656"/>
                </a:lnTo>
                <a:lnTo>
                  <a:pt x="1804031" y="1826716"/>
                </a:lnTo>
                <a:lnTo>
                  <a:pt x="1804171" y="1826669"/>
                </a:lnTo>
                <a:close/>
                <a:moveTo>
                  <a:pt x="1798844" y="1822649"/>
                </a:moveTo>
                <a:lnTo>
                  <a:pt x="1798916" y="1822705"/>
                </a:lnTo>
                <a:lnTo>
                  <a:pt x="1796315" y="1822967"/>
                </a:lnTo>
                <a:lnTo>
                  <a:pt x="1790995" y="1823819"/>
                </a:lnTo>
                <a:lnTo>
                  <a:pt x="1791563" y="1822189"/>
                </a:lnTo>
                <a:cubicBezTo>
                  <a:pt x="1793069" y="1820978"/>
                  <a:pt x="1795406" y="1820943"/>
                  <a:pt x="1798844" y="1822649"/>
                </a:cubicBezTo>
                <a:close/>
                <a:moveTo>
                  <a:pt x="1108959" y="1753515"/>
                </a:moveTo>
                <a:cubicBezTo>
                  <a:pt x="1105199" y="1750606"/>
                  <a:pt x="1101907" y="1751333"/>
                  <a:pt x="1098616" y="1752787"/>
                </a:cubicBezTo>
                <a:cubicBezTo>
                  <a:pt x="1095325" y="1754242"/>
                  <a:pt x="1092034" y="1756424"/>
                  <a:pt x="1088272" y="1756424"/>
                </a:cubicBezTo>
                <a:cubicBezTo>
                  <a:pt x="1076990" y="1756424"/>
                  <a:pt x="1103317" y="1770969"/>
                  <a:pt x="1108959" y="1753515"/>
                </a:cubicBezTo>
                <a:close/>
                <a:moveTo>
                  <a:pt x="654090" y="1693518"/>
                </a:moveTo>
                <a:lnTo>
                  <a:pt x="661245" y="1697205"/>
                </a:lnTo>
                <a:lnTo>
                  <a:pt x="651645" y="1702297"/>
                </a:lnTo>
                <a:lnTo>
                  <a:pt x="640691" y="1704063"/>
                </a:lnTo>
                <a:cubicBezTo>
                  <a:pt x="643513" y="1699699"/>
                  <a:pt x="649154" y="1695335"/>
                  <a:pt x="654090" y="1693518"/>
                </a:cubicBezTo>
                <a:close/>
                <a:moveTo>
                  <a:pt x="1201109" y="1735697"/>
                </a:moveTo>
                <a:cubicBezTo>
                  <a:pt x="1194056" y="1736061"/>
                  <a:pt x="1187944" y="1738970"/>
                  <a:pt x="1186063" y="1747696"/>
                </a:cubicBezTo>
                <a:cubicBezTo>
                  <a:pt x="1199228" y="1741879"/>
                  <a:pt x="1212392" y="1750605"/>
                  <a:pt x="1221795" y="1738970"/>
                </a:cubicBezTo>
                <a:cubicBezTo>
                  <a:pt x="1216154" y="1737515"/>
                  <a:pt x="1208162" y="1735333"/>
                  <a:pt x="1201109" y="1735697"/>
                </a:cubicBezTo>
                <a:close/>
                <a:moveTo>
                  <a:pt x="2303137" y="1829147"/>
                </a:moveTo>
                <a:cubicBezTo>
                  <a:pt x="2293734" y="1832057"/>
                  <a:pt x="2282449" y="1832057"/>
                  <a:pt x="2282450" y="1846602"/>
                </a:cubicBezTo>
                <a:cubicBezTo>
                  <a:pt x="2289972" y="1843692"/>
                  <a:pt x="2303139" y="1843693"/>
                  <a:pt x="2303137" y="1829147"/>
                </a:cubicBezTo>
                <a:close/>
                <a:moveTo>
                  <a:pt x="2253844" y="1817626"/>
                </a:moveTo>
                <a:cubicBezTo>
                  <a:pt x="2188097" y="1819103"/>
                  <a:pt x="2027220" y="1914326"/>
                  <a:pt x="1934658" y="1958415"/>
                </a:cubicBezTo>
                <a:lnTo>
                  <a:pt x="1910045" y="1968658"/>
                </a:lnTo>
                <a:lnTo>
                  <a:pt x="1896362" y="1967772"/>
                </a:lnTo>
                <a:lnTo>
                  <a:pt x="1886534" y="1950336"/>
                </a:lnTo>
                <a:cubicBezTo>
                  <a:pt x="1847709" y="1926235"/>
                  <a:pt x="1717097" y="2022957"/>
                  <a:pt x="1708868" y="1994958"/>
                </a:cubicBezTo>
                <a:cubicBezTo>
                  <a:pt x="1676898" y="2012412"/>
                  <a:pt x="1646809" y="2024048"/>
                  <a:pt x="1614838" y="2035683"/>
                </a:cubicBezTo>
                <a:cubicBezTo>
                  <a:pt x="1727674" y="1997867"/>
                  <a:pt x="1806660" y="1997867"/>
                  <a:pt x="1831107" y="2015321"/>
                </a:cubicBezTo>
                <a:cubicBezTo>
                  <a:pt x="1842391" y="1998594"/>
                  <a:pt x="1853910" y="1987322"/>
                  <a:pt x="1864840" y="1979914"/>
                </a:cubicBezTo>
                <a:lnTo>
                  <a:pt x="1870762" y="1977518"/>
                </a:lnTo>
                <a:lnTo>
                  <a:pt x="1888627" y="1977573"/>
                </a:lnTo>
                <a:lnTo>
                  <a:pt x="1910045" y="1968658"/>
                </a:lnTo>
                <a:lnTo>
                  <a:pt x="1916791" y="1969096"/>
                </a:lnTo>
                <a:lnTo>
                  <a:pt x="1921556" y="1972236"/>
                </a:lnTo>
                <a:lnTo>
                  <a:pt x="1917380" y="1974232"/>
                </a:lnTo>
                <a:cubicBezTo>
                  <a:pt x="1914793" y="1978959"/>
                  <a:pt x="1914794" y="1987686"/>
                  <a:pt x="1925137" y="1986231"/>
                </a:cubicBezTo>
                <a:lnTo>
                  <a:pt x="1922407" y="1972796"/>
                </a:lnTo>
                <a:lnTo>
                  <a:pt x="1925136" y="1974596"/>
                </a:lnTo>
                <a:cubicBezTo>
                  <a:pt x="1930779" y="1977505"/>
                  <a:pt x="1985317" y="1945506"/>
                  <a:pt x="1953347" y="1965869"/>
                </a:cubicBezTo>
                <a:cubicBezTo>
                  <a:pt x="1958989" y="1980414"/>
                  <a:pt x="2158331" y="1893144"/>
                  <a:pt x="2163974" y="1904780"/>
                </a:cubicBezTo>
                <a:cubicBezTo>
                  <a:pt x="2192180" y="1896054"/>
                  <a:pt x="2259884" y="1855328"/>
                  <a:pt x="2280571" y="1849511"/>
                </a:cubicBezTo>
                <a:cubicBezTo>
                  <a:pt x="2271167" y="1846602"/>
                  <a:pt x="2271169" y="1837875"/>
                  <a:pt x="2280570" y="1829148"/>
                </a:cubicBezTo>
                <a:cubicBezTo>
                  <a:pt x="2276338" y="1820785"/>
                  <a:pt x="2266995" y="1817331"/>
                  <a:pt x="2253844" y="1817626"/>
                </a:cubicBezTo>
                <a:close/>
                <a:moveTo>
                  <a:pt x="2199704" y="1802967"/>
                </a:moveTo>
                <a:cubicBezTo>
                  <a:pt x="2092510" y="1858237"/>
                  <a:pt x="2197823" y="1829148"/>
                  <a:pt x="2199704" y="1802967"/>
                </a:cubicBezTo>
                <a:close/>
                <a:moveTo>
                  <a:pt x="2319123" y="1808058"/>
                </a:moveTo>
                <a:lnTo>
                  <a:pt x="2314421" y="1811694"/>
                </a:lnTo>
                <a:lnTo>
                  <a:pt x="2323297" y="1809331"/>
                </a:lnTo>
                <a:cubicBezTo>
                  <a:pt x="2323590" y="1808604"/>
                  <a:pt x="2321709" y="1808058"/>
                  <a:pt x="2319123" y="1808058"/>
                </a:cubicBezTo>
                <a:close/>
                <a:moveTo>
                  <a:pt x="653725" y="1592109"/>
                </a:moveTo>
                <a:lnTo>
                  <a:pt x="654674" y="1593378"/>
                </a:lnTo>
                <a:lnTo>
                  <a:pt x="651975" y="1593522"/>
                </a:lnTo>
                <a:close/>
                <a:moveTo>
                  <a:pt x="634020" y="1586432"/>
                </a:moveTo>
                <a:lnTo>
                  <a:pt x="634876" y="1586651"/>
                </a:lnTo>
                <a:lnTo>
                  <a:pt x="633682" y="1587214"/>
                </a:lnTo>
                <a:close/>
                <a:moveTo>
                  <a:pt x="565468" y="1561524"/>
                </a:moveTo>
                <a:lnTo>
                  <a:pt x="553091" y="1578340"/>
                </a:lnTo>
                <a:lnTo>
                  <a:pt x="553479" y="1576796"/>
                </a:lnTo>
                <a:cubicBezTo>
                  <a:pt x="558885" y="1568797"/>
                  <a:pt x="565468" y="1561524"/>
                  <a:pt x="565468" y="1561524"/>
                </a:cubicBezTo>
                <a:close/>
                <a:moveTo>
                  <a:pt x="614364" y="1555705"/>
                </a:moveTo>
                <a:cubicBezTo>
                  <a:pt x="610601" y="1549888"/>
                  <a:pt x="595557" y="1561524"/>
                  <a:pt x="601199" y="1567341"/>
                </a:cubicBezTo>
                <a:cubicBezTo>
                  <a:pt x="608721" y="1573159"/>
                  <a:pt x="614364" y="1555705"/>
                  <a:pt x="614364" y="1555705"/>
                </a:cubicBezTo>
                <a:close/>
                <a:moveTo>
                  <a:pt x="636931" y="1552796"/>
                </a:moveTo>
                <a:cubicBezTo>
                  <a:pt x="616243" y="1567341"/>
                  <a:pt x="665140" y="1573160"/>
                  <a:pt x="636931" y="1552796"/>
                </a:cubicBezTo>
                <a:close/>
                <a:moveTo>
                  <a:pt x="272020" y="1486039"/>
                </a:moveTo>
                <a:lnTo>
                  <a:pt x="270579" y="1488903"/>
                </a:lnTo>
                <a:lnTo>
                  <a:pt x="264572" y="1488799"/>
                </a:lnTo>
                <a:close/>
                <a:moveTo>
                  <a:pt x="836273" y="1535343"/>
                </a:moveTo>
                <a:cubicBezTo>
                  <a:pt x="824990" y="1526615"/>
                  <a:pt x="755407" y="1564432"/>
                  <a:pt x="755407" y="1576069"/>
                </a:cubicBezTo>
                <a:cubicBezTo>
                  <a:pt x="755407" y="1561524"/>
                  <a:pt x="753527" y="1564432"/>
                  <a:pt x="751647" y="1587704"/>
                </a:cubicBezTo>
                <a:cubicBezTo>
                  <a:pt x="749766" y="1590614"/>
                  <a:pt x="834393" y="1570250"/>
                  <a:pt x="834393" y="1570250"/>
                </a:cubicBezTo>
                <a:cubicBezTo>
                  <a:pt x="872004" y="1526615"/>
                  <a:pt x="821229" y="1561524"/>
                  <a:pt x="796781" y="1564432"/>
                </a:cubicBezTo>
                <a:cubicBezTo>
                  <a:pt x="808064" y="1549888"/>
                  <a:pt x="821229" y="1538252"/>
                  <a:pt x="836273" y="1535343"/>
                </a:cubicBezTo>
                <a:close/>
                <a:moveTo>
                  <a:pt x="840739" y="1500936"/>
                </a:moveTo>
                <a:cubicBezTo>
                  <a:pt x="838858" y="1500163"/>
                  <a:pt x="836272" y="1500254"/>
                  <a:pt x="833453" y="1500800"/>
                </a:cubicBezTo>
                <a:cubicBezTo>
                  <a:pt x="827810" y="1501890"/>
                  <a:pt x="821228" y="1504799"/>
                  <a:pt x="817467" y="1506253"/>
                </a:cubicBezTo>
                <a:cubicBezTo>
                  <a:pt x="817468" y="1514980"/>
                  <a:pt x="836273" y="1506253"/>
                  <a:pt x="843795" y="1506253"/>
                </a:cubicBezTo>
                <a:cubicBezTo>
                  <a:pt x="843795" y="1503345"/>
                  <a:pt x="842619" y="1501708"/>
                  <a:pt x="840739" y="1500936"/>
                </a:cubicBezTo>
                <a:close/>
                <a:moveTo>
                  <a:pt x="310882" y="1446256"/>
                </a:moveTo>
                <a:cubicBezTo>
                  <a:pt x="306885" y="1446620"/>
                  <a:pt x="303124" y="1449529"/>
                  <a:pt x="300304" y="1456801"/>
                </a:cubicBezTo>
                <a:cubicBezTo>
                  <a:pt x="307826" y="1465528"/>
                  <a:pt x="315349" y="1453892"/>
                  <a:pt x="322872" y="1450983"/>
                </a:cubicBezTo>
                <a:cubicBezTo>
                  <a:pt x="319110" y="1448075"/>
                  <a:pt x="314878" y="1445893"/>
                  <a:pt x="310882" y="1446256"/>
                </a:cubicBezTo>
                <a:close/>
                <a:moveTo>
                  <a:pt x="257520" y="1437894"/>
                </a:moveTo>
                <a:cubicBezTo>
                  <a:pt x="253760" y="1438620"/>
                  <a:pt x="248587" y="1440802"/>
                  <a:pt x="245767" y="1439347"/>
                </a:cubicBezTo>
                <a:cubicBezTo>
                  <a:pt x="243886" y="1453892"/>
                  <a:pt x="257050" y="1439347"/>
                  <a:pt x="260812" y="1445165"/>
                </a:cubicBezTo>
                <a:cubicBezTo>
                  <a:pt x="263632" y="1437894"/>
                  <a:pt x="261282" y="1437166"/>
                  <a:pt x="257520" y="1437894"/>
                </a:cubicBezTo>
                <a:close/>
                <a:moveTo>
                  <a:pt x="275856" y="1433530"/>
                </a:moveTo>
                <a:cubicBezTo>
                  <a:pt x="273976" y="1436438"/>
                  <a:pt x="296543" y="1480073"/>
                  <a:pt x="275856" y="1433530"/>
                </a:cubicBezTo>
                <a:close/>
                <a:moveTo>
                  <a:pt x="11000882" y="2367305"/>
                </a:moveTo>
                <a:cubicBezTo>
                  <a:pt x="10968912" y="2402212"/>
                  <a:pt x="11002764" y="2370214"/>
                  <a:pt x="11000882" y="2367305"/>
                </a:cubicBezTo>
                <a:close/>
                <a:moveTo>
                  <a:pt x="385636" y="1420440"/>
                </a:moveTo>
                <a:cubicBezTo>
                  <a:pt x="381639" y="1422621"/>
                  <a:pt x="377409" y="1429166"/>
                  <a:pt x="384930" y="1433530"/>
                </a:cubicBezTo>
                <a:cubicBezTo>
                  <a:pt x="393393" y="1420440"/>
                  <a:pt x="389632" y="1418258"/>
                  <a:pt x="385636" y="1420440"/>
                </a:cubicBezTo>
                <a:close/>
                <a:moveTo>
                  <a:pt x="342780" y="1401397"/>
                </a:moveTo>
                <a:lnTo>
                  <a:pt x="342394" y="1401798"/>
                </a:lnTo>
                <a:lnTo>
                  <a:pt x="342383" y="1401531"/>
                </a:lnTo>
                <a:close/>
                <a:moveTo>
                  <a:pt x="345438" y="1398622"/>
                </a:moveTo>
                <a:lnTo>
                  <a:pt x="346921" y="1399985"/>
                </a:lnTo>
                <a:lnTo>
                  <a:pt x="342780" y="1401397"/>
                </a:lnTo>
                <a:close/>
                <a:moveTo>
                  <a:pt x="10778973" y="2326580"/>
                </a:moveTo>
                <a:cubicBezTo>
                  <a:pt x="10696226" y="2361487"/>
                  <a:pt x="10788376" y="2344034"/>
                  <a:pt x="10778973" y="2326580"/>
                </a:cubicBezTo>
                <a:close/>
                <a:moveTo>
                  <a:pt x="466090" y="1406758"/>
                </a:moveTo>
                <a:cubicBezTo>
                  <a:pt x="460977" y="1409349"/>
                  <a:pt x="456393" y="1419712"/>
                  <a:pt x="450752" y="1421893"/>
                </a:cubicBezTo>
                <a:cubicBezTo>
                  <a:pt x="458275" y="1430621"/>
                  <a:pt x="463916" y="1418985"/>
                  <a:pt x="471437" y="1407349"/>
                </a:cubicBezTo>
                <a:cubicBezTo>
                  <a:pt x="469558" y="1405895"/>
                  <a:pt x="467794" y="1405895"/>
                  <a:pt x="466090" y="1406758"/>
                </a:cubicBezTo>
                <a:close/>
                <a:moveTo>
                  <a:pt x="368004" y="1392804"/>
                </a:moveTo>
                <a:cubicBezTo>
                  <a:pt x="363304" y="1401531"/>
                  <a:pt x="359073" y="1406622"/>
                  <a:pt x="355312" y="1407711"/>
                </a:cubicBezTo>
                <a:lnTo>
                  <a:pt x="346921" y="1399985"/>
                </a:lnTo>
                <a:close/>
                <a:moveTo>
                  <a:pt x="10830216" y="2314439"/>
                </a:moveTo>
                <a:cubicBezTo>
                  <a:pt x="10825510" y="2313388"/>
                  <a:pt x="10821037" y="2313286"/>
                  <a:pt x="10817026" y="2313808"/>
                </a:cubicBezTo>
                <a:cubicBezTo>
                  <a:pt x="10792960" y="2316945"/>
                  <a:pt x="10785554" y="2342579"/>
                  <a:pt x="10844793" y="2320763"/>
                </a:cubicBezTo>
                <a:cubicBezTo>
                  <a:pt x="10839857" y="2317490"/>
                  <a:pt x="10834921" y="2315490"/>
                  <a:pt x="10830216" y="2314439"/>
                </a:cubicBezTo>
                <a:close/>
                <a:moveTo>
                  <a:pt x="10705159" y="2301126"/>
                </a:moveTo>
                <a:cubicBezTo>
                  <a:pt x="10701868" y="2302581"/>
                  <a:pt x="10686823" y="2313489"/>
                  <a:pt x="10669898" y="2329489"/>
                </a:cubicBezTo>
                <a:cubicBezTo>
                  <a:pt x="10699988" y="2307672"/>
                  <a:pt x="10708450" y="2299672"/>
                  <a:pt x="10705159" y="2301126"/>
                </a:cubicBezTo>
                <a:close/>
                <a:moveTo>
                  <a:pt x="492594" y="1385895"/>
                </a:moveTo>
                <a:cubicBezTo>
                  <a:pt x="484132" y="1389895"/>
                  <a:pt x="474259" y="1402985"/>
                  <a:pt x="488362" y="1413167"/>
                </a:cubicBezTo>
                <a:cubicBezTo>
                  <a:pt x="508110" y="1386986"/>
                  <a:pt x="501057" y="1381896"/>
                  <a:pt x="492594" y="1385895"/>
                </a:cubicBezTo>
                <a:close/>
                <a:moveTo>
                  <a:pt x="330506" y="1366753"/>
                </a:moveTo>
                <a:lnTo>
                  <a:pt x="352417" y="1369772"/>
                </a:lnTo>
                <a:cubicBezTo>
                  <a:pt x="360278" y="1371850"/>
                  <a:pt x="365185" y="1374623"/>
                  <a:pt x="366124" y="1378259"/>
                </a:cubicBezTo>
                <a:cubicBezTo>
                  <a:pt x="332274" y="1395712"/>
                  <a:pt x="315349" y="1378259"/>
                  <a:pt x="285258" y="1410257"/>
                </a:cubicBezTo>
                <a:cubicBezTo>
                  <a:pt x="293721" y="1397894"/>
                  <a:pt x="303154" y="1387395"/>
                  <a:pt x="313281" y="1378521"/>
                </a:cubicBezTo>
                <a:close/>
                <a:moveTo>
                  <a:pt x="10942584" y="2309125"/>
                </a:moveTo>
                <a:lnTo>
                  <a:pt x="10919200" y="2320429"/>
                </a:lnTo>
                <a:lnTo>
                  <a:pt x="10918607" y="2313853"/>
                </a:lnTo>
                <a:cubicBezTo>
                  <a:pt x="10922368" y="2310580"/>
                  <a:pt x="10930361" y="2309126"/>
                  <a:pt x="10942584" y="2309125"/>
                </a:cubicBezTo>
                <a:close/>
                <a:moveTo>
                  <a:pt x="1132554" y="1416666"/>
                </a:moveTo>
                <a:cubicBezTo>
                  <a:pt x="1130880" y="1415985"/>
                  <a:pt x="1128588" y="1416257"/>
                  <a:pt x="1126120" y="1417166"/>
                </a:cubicBezTo>
                <a:cubicBezTo>
                  <a:pt x="1121183" y="1418985"/>
                  <a:pt x="1115541" y="1423349"/>
                  <a:pt x="1112720" y="1427711"/>
                </a:cubicBezTo>
                <a:cubicBezTo>
                  <a:pt x="1120243" y="1433530"/>
                  <a:pt x="1125884" y="1416076"/>
                  <a:pt x="1135288" y="1421893"/>
                </a:cubicBezTo>
                <a:cubicBezTo>
                  <a:pt x="1135287" y="1418984"/>
                  <a:pt x="1134230" y="1417348"/>
                  <a:pt x="1132554" y="1416666"/>
                </a:cubicBezTo>
                <a:close/>
                <a:moveTo>
                  <a:pt x="187850" y="1325717"/>
                </a:moveTo>
                <a:cubicBezTo>
                  <a:pt x="190113" y="1325171"/>
                  <a:pt x="191347" y="1328080"/>
                  <a:pt x="191464" y="1331715"/>
                </a:cubicBezTo>
                <a:lnTo>
                  <a:pt x="188768" y="1340770"/>
                </a:lnTo>
                <a:lnTo>
                  <a:pt x="184703" y="1341496"/>
                </a:lnTo>
                <a:lnTo>
                  <a:pt x="178065" y="1340443"/>
                </a:lnTo>
                <a:cubicBezTo>
                  <a:pt x="182297" y="1330262"/>
                  <a:pt x="185588" y="1326262"/>
                  <a:pt x="187850" y="1325717"/>
                </a:cubicBezTo>
                <a:close/>
                <a:moveTo>
                  <a:pt x="532737" y="1348994"/>
                </a:moveTo>
                <a:lnTo>
                  <a:pt x="533497" y="1349170"/>
                </a:lnTo>
                <a:lnTo>
                  <a:pt x="522508" y="1355860"/>
                </a:lnTo>
                <a:lnTo>
                  <a:pt x="528090" y="1349897"/>
                </a:lnTo>
                <a:close/>
                <a:moveTo>
                  <a:pt x="232368" y="1314990"/>
                </a:moveTo>
                <a:cubicBezTo>
                  <a:pt x="239184" y="1314262"/>
                  <a:pt x="244827" y="1317171"/>
                  <a:pt x="238245" y="1325898"/>
                </a:cubicBezTo>
                <a:cubicBezTo>
                  <a:pt x="232603" y="1311353"/>
                  <a:pt x="228842" y="1328807"/>
                  <a:pt x="219439" y="1325898"/>
                </a:cubicBezTo>
                <a:cubicBezTo>
                  <a:pt x="217558" y="1320081"/>
                  <a:pt x="225549" y="1315717"/>
                  <a:pt x="232368" y="1314990"/>
                </a:cubicBezTo>
                <a:close/>
                <a:moveTo>
                  <a:pt x="305329" y="1311218"/>
                </a:moveTo>
                <a:lnTo>
                  <a:pt x="301175" y="1325759"/>
                </a:lnTo>
                <a:lnTo>
                  <a:pt x="299536" y="1325928"/>
                </a:lnTo>
                <a:lnTo>
                  <a:pt x="298453" y="1321853"/>
                </a:lnTo>
                <a:cubicBezTo>
                  <a:pt x="299922" y="1315217"/>
                  <a:pt x="305269" y="1306944"/>
                  <a:pt x="305329" y="1311218"/>
                </a:cubicBezTo>
                <a:close/>
                <a:moveTo>
                  <a:pt x="446050" y="1320443"/>
                </a:moveTo>
                <a:cubicBezTo>
                  <a:pt x="442288" y="1322261"/>
                  <a:pt x="437588" y="1328807"/>
                  <a:pt x="443230" y="1334625"/>
                </a:cubicBezTo>
                <a:cubicBezTo>
                  <a:pt x="452633" y="1321534"/>
                  <a:pt x="449811" y="1318625"/>
                  <a:pt x="446050" y="1320443"/>
                </a:cubicBezTo>
                <a:close/>
                <a:moveTo>
                  <a:pt x="1287615" y="1389895"/>
                </a:moveTo>
                <a:cubicBezTo>
                  <a:pt x="1279154" y="1386986"/>
                  <a:pt x="1270691" y="1386258"/>
                  <a:pt x="1262464" y="1387713"/>
                </a:cubicBezTo>
                <a:cubicBezTo>
                  <a:pt x="1254236" y="1389168"/>
                  <a:pt x="1246242" y="1392804"/>
                  <a:pt x="1238719" y="1398621"/>
                </a:cubicBezTo>
                <a:cubicBezTo>
                  <a:pt x="1257526" y="1398622"/>
                  <a:pt x="1266929" y="1395712"/>
                  <a:pt x="1287615" y="1389895"/>
                </a:cubicBezTo>
                <a:close/>
                <a:moveTo>
                  <a:pt x="452867" y="1299490"/>
                </a:moveTo>
                <a:cubicBezTo>
                  <a:pt x="442289" y="1296081"/>
                  <a:pt x="484602" y="1313535"/>
                  <a:pt x="484601" y="1311353"/>
                </a:cubicBezTo>
                <a:cubicBezTo>
                  <a:pt x="465796" y="1304081"/>
                  <a:pt x="456394" y="1300626"/>
                  <a:pt x="452867" y="1299490"/>
                </a:cubicBezTo>
                <a:close/>
                <a:moveTo>
                  <a:pt x="535377" y="1297899"/>
                </a:moveTo>
                <a:cubicBezTo>
                  <a:pt x="530677" y="1298263"/>
                  <a:pt x="525035" y="1301172"/>
                  <a:pt x="522214" y="1305535"/>
                </a:cubicBezTo>
                <a:cubicBezTo>
                  <a:pt x="525975" y="1306990"/>
                  <a:pt x="529266" y="1306262"/>
                  <a:pt x="532557" y="1305535"/>
                </a:cubicBezTo>
                <a:lnTo>
                  <a:pt x="538858" y="1305535"/>
                </a:lnTo>
                <a:lnTo>
                  <a:pt x="537693" y="1300250"/>
                </a:lnTo>
                <a:close/>
                <a:moveTo>
                  <a:pt x="1641343" y="1387850"/>
                </a:moveTo>
                <a:cubicBezTo>
                  <a:pt x="1640933" y="1387349"/>
                  <a:pt x="1639288" y="1387713"/>
                  <a:pt x="1635527" y="1389895"/>
                </a:cubicBezTo>
                <a:cubicBezTo>
                  <a:pt x="1632705" y="1398622"/>
                  <a:pt x="1642578" y="1389350"/>
                  <a:pt x="1641343" y="1387850"/>
                </a:cubicBezTo>
                <a:close/>
                <a:moveTo>
                  <a:pt x="1393722" y="1365533"/>
                </a:moveTo>
                <a:cubicBezTo>
                  <a:pt x="1398219" y="1366623"/>
                  <a:pt x="1399511" y="1369533"/>
                  <a:pt x="1392928" y="1375350"/>
                </a:cubicBezTo>
                <a:cubicBezTo>
                  <a:pt x="1337921" y="1375350"/>
                  <a:pt x="1380236" y="1362260"/>
                  <a:pt x="1393722" y="1365533"/>
                </a:cubicBezTo>
                <a:close/>
                <a:moveTo>
                  <a:pt x="517218" y="1286263"/>
                </a:moveTo>
                <a:cubicBezTo>
                  <a:pt x="512459" y="1287173"/>
                  <a:pt x="503878" y="1291718"/>
                  <a:pt x="490244" y="1302627"/>
                </a:cubicBezTo>
                <a:cubicBezTo>
                  <a:pt x="511400" y="1313535"/>
                  <a:pt x="531500" y="1283536"/>
                  <a:pt x="517218" y="1286263"/>
                </a:cubicBezTo>
                <a:close/>
                <a:moveTo>
                  <a:pt x="368631" y="1272163"/>
                </a:moveTo>
                <a:lnTo>
                  <a:pt x="368005" y="1273537"/>
                </a:lnTo>
                <a:cubicBezTo>
                  <a:pt x="414551" y="1280081"/>
                  <a:pt x="336271" y="1275173"/>
                  <a:pt x="365626" y="1272309"/>
                </a:cubicBezTo>
                <a:close/>
                <a:moveTo>
                  <a:pt x="529972" y="1273901"/>
                </a:moveTo>
                <a:cubicBezTo>
                  <a:pt x="527386" y="1274264"/>
                  <a:pt x="525034" y="1274991"/>
                  <a:pt x="522213" y="1273537"/>
                </a:cubicBezTo>
                <a:cubicBezTo>
                  <a:pt x="519392" y="1280810"/>
                  <a:pt x="522214" y="1283718"/>
                  <a:pt x="526445" y="1283718"/>
                </a:cubicBezTo>
                <a:lnTo>
                  <a:pt x="533195" y="1279851"/>
                </a:lnTo>
                <a:lnTo>
                  <a:pt x="532008" y="1274467"/>
                </a:lnTo>
                <a:close/>
                <a:moveTo>
                  <a:pt x="10967033" y="2176042"/>
                </a:moveTo>
                <a:cubicBezTo>
                  <a:pt x="10965152" y="2177495"/>
                  <a:pt x="10963271" y="2181131"/>
                  <a:pt x="10959510" y="2184041"/>
                </a:cubicBezTo>
                <a:cubicBezTo>
                  <a:pt x="10963271" y="2192767"/>
                  <a:pt x="10974554" y="2186950"/>
                  <a:pt x="10974554" y="2181131"/>
                </a:cubicBezTo>
                <a:cubicBezTo>
                  <a:pt x="10970793" y="2175314"/>
                  <a:pt x="10968913" y="2174587"/>
                  <a:pt x="10967033" y="2176042"/>
                </a:cubicBezTo>
                <a:close/>
                <a:moveTo>
                  <a:pt x="576750" y="1241538"/>
                </a:moveTo>
                <a:cubicBezTo>
                  <a:pt x="522213" y="1232811"/>
                  <a:pt x="505288" y="1270627"/>
                  <a:pt x="467676" y="1261901"/>
                </a:cubicBezTo>
                <a:cubicBezTo>
                  <a:pt x="475198" y="1276446"/>
                  <a:pt x="572990" y="1253173"/>
                  <a:pt x="576750" y="1241538"/>
                </a:cubicBezTo>
                <a:close/>
                <a:moveTo>
                  <a:pt x="592501" y="1238266"/>
                </a:moveTo>
                <a:cubicBezTo>
                  <a:pt x="590032" y="1238448"/>
                  <a:pt x="587505" y="1240356"/>
                  <a:pt x="586770" y="1243856"/>
                </a:cubicBezTo>
                <a:lnTo>
                  <a:pt x="589844" y="1253116"/>
                </a:lnTo>
                <a:lnTo>
                  <a:pt x="594420" y="1252107"/>
                </a:lnTo>
                <a:lnTo>
                  <a:pt x="597878" y="1243038"/>
                </a:lnTo>
                <a:cubicBezTo>
                  <a:pt x="597378" y="1239629"/>
                  <a:pt x="594969" y="1238084"/>
                  <a:pt x="592501" y="1238266"/>
                </a:cubicBezTo>
                <a:close/>
                <a:moveTo>
                  <a:pt x="10947579" y="2157496"/>
                </a:moveTo>
                <a:cubicBezTo>
                  <a:pt x="10944465" y="2156042"/>
                  <a:pt x="10941644" y="2156406"/>
                  <a:pt x="10940704" y="2160769"/>
                </a:cubicBezTo>
                <a:cubicBezTo>
                  <a:pt x="10968912" y="2182587"/>
                  <a:pt x="10956924" y="2161860"/>
                  <a:pt x="10947579" y="2157496"/>
                </a:cubicBezTo>
                <a:close/>
                <a:moveTo>
                  <a:pt x="687089" y="1203040"/>
                </a:moveTo>
                <a:cubicBezTo>
                  <a:pt x="678949" y="1202721"/>
                  <a:pt x="666432" y="1202449"/>
                  <a:pt x="654560" y="1202630"/>
                </a:cubicBezTo>
                <a:cubicBezTo>
                  <a:pt x="630819" y="1202994"/>
                  <a:pt x="609662" y="1205176"/>
                  <a:pt x="631288" y="1212448"/>
                </a:cubicBezTo>
                <a:cubicBezTo>
                  <a:pt x="629409" y="1215357"/>
                  <a:pt x="695229" y="1200812"/>
                  <a:pt x="693347" y="1203721"/>
                </a:cubicBezTo>
                <a:cubicBezTo>
                  <a:pt x="698990" y="1203721"/>
                  <a:pt x="695229" y="1203358"/>
                  <a:pt x="687089" y="1203040"/>
                </a:cubicBezTo>
                <a:close/>
                <a:moveTo>
                  <a:pt x="1618571" y="1276900"/>
                </a:moveTo>
                <a:cubicBezTo>
                  <a:pt x="1619540" y="1275536"/>
                  <a:pt x="1623771" y="1275718"/>
                  <a:pt x="1633644" y="1279354"/>
                </a:cubicBezTo>
                <a:cubicBezTo>
                  <a:pt x="1642109" y="1298990"/>
                  <a:pt x="1615663" y="1280990"/>
                  <a:pt x="1618571" y="1276900"/>
                </a:cubicBezTo>
                <a:close/>
                <a:moveTo>
                  <a:pt x="1802899" y="1285173"/>
                </a:moveTo>
                <a:cubicBezTo>
                  <a:pt x="1812301" y="1290991"/>
                  <a:pt x="1770927" y="1290991"/>
                  <a:pt x="1802899" y="1285173"/>
                </a:cubicBezTo>
                <a:close/>
                <a:moveTo>
                  <a:pt x="700870" y="1180450"/>
                </a:moveTo>
                <a:cubicBezTo>
                  <a:pt x="695228" y="1186267"/>
                  <a:pt x="702751" y="1189177"/>
                  <a:pt x="708392" y="1194995"/>
                </a:cubicBezTo>
                <a:cubicBezTo>
                  <a:pt x="715915" y="1186267"/>
                  <a:pt x="704631" y="1177541"/>
                  <a:pt x="700870" y="1180450"/>
                </a:cubicBezTo>
                <a:close/>
                <a:moveTo>
                  <a:pt x="1811509" y="1271992"/>
                </a:moveTo>
                <a:cubicBezTo>
                  <a:pt x="1811597" y="1272810"/>
                  <a:pt x="1811832" y="1274992"/>
                  <a:pt x="1812301" y="1279354"/>
                </a:cubicBezTo>
                <a:cubicBezTo>
                  <a:pt x="1812301" y="1279354"/>
                  <a:pt x="1811244" y="1269537"/>
                  <a:pt x="1811509" y="1271992"/>
                </a:cubicBezTo>
                <a:close/>
                <a:moveTo>
                  <a:pt x="11351848" y="2112045"/>
                </a:moveTo>
                <a:cubicBezTo>
                  <a:pt x="11347852" y="2114225"/>
                  <a:pt x="11344091" y="2118589"/>
                  <a:pt x="11343151" y="2122953"/>
                </a:cubicBezTo>
                <a:cubicBezTo>
                  <a:pt x="11348792" y="2122953"/>
                  <a:pt x="11360077" y="2122953"/>
                  <a:pt x="11361957" y="2114226"/>
                </a:cubicBezTo>
                <a:cubicBezTo>
                  <a:pt x="11360077" y="2109863"/>
                  <a:pt x="11355845" y="2109863"/>
                  <a:pt x="11351848" y="2112045"/>
                </a:cubicBezTo>
                <a:close/>
                <a:moveTo>
                  <a:pt x="623765" y="1154269"/>
                </a:moveTo>
                <a:lnTo>
                  <a:pt x="623917" y="1154934"/>
                </a:lnTo>
                <a:lnTo>
                  <a:pt x="620474" y="1160088"/>
                </a:lnTo>
                <a:lnTo>
                  <a:pt x="617117" y="1165391"/>
                </a:lnTo>
                <a:lnTo>
                  <a:pt x="616243" y="1163723"/>
                </a:lnTo>
                <a:cubicBezTo>
                  <a:pt x="615774" y="1159360"/>
                  <a:pt x="618124" y="1154269"/>
                  <a:pt x="623765" y="1154269"/>
                </a:cubicBezTo>
                <a:close/>
                <a:moveTo>
                  <a:pt x="1789647" y="1237629"/>
                </a:moveTo>
                <a:cubicBezTo>
                  <a:pt x="1793613" y="1232993"/>
                  <a:pt x="1792556" y="1255355"/>
                  <a:pt x="1784091" y="1253174"/>
                </a:cubicBezTo>
                <a:cubicBezTo>
                  <a:pt x="1786444" y="1243720"/>
                  <a:pt x="1788324" y="1239175"/>
                  <a:pt x="1789647" y="1237629"/>
                </a:cubicBezTo>
                <a:close/>
                <a:moveTo>
                  <a:pt x="1983082" y="1222948"/>
                </a:moveTo>
                <a:cubicBezTo>
                  <a:pt x="1976383" y="1226084"/>
                  <a:pt x="1983436" y="1251720"/>
                  <a:pt x="1994720" y="1229902"/>
                </a:cubicBezTo>
                <a:cubicBezTo>
                  <a:pt x="1989078" y="1223358"/>
                  <a:pt x="1985317" y="1221903"/>
                  <a:pt x="1983082" y="1222948"/>
                </a:cubicBezTo>
                <a:close/>
                <a:moveTo>
                  <a:pt x="614480" y="1063410"/>
                </a:moveTo>
                <a:cubicBezTo>
                  <a:pt x="618946" y="1064273"/>
                  <a:pt x="622355" y="1067001"/>
                  <a:pt x="621885" y="1072818"/>
                </a:cubicBezTo>
                <a:cubicBezTo>
                  <a:pt x="607312" y="1073546"/>
                  <a:pt x="600141" y="1072455"/>
                  <a:pt x="597555" y="1070773"/>
                </a:cubicBezTo>
                <a:lnTo>
                  <a:pt x="600456" y="1065664"/>
                </a:lnTo>
                <a:lnTo>
                  <a:pt x="601658" y="1065063"/>
                </a:lnTo>
                <a:close/>
                <a:moveTo>
                  <a:pt x="2004936" y="1185256"/>
                </a:moveTo>
                <a:lnTo>
                  <a:pt x="2003939" y="1185899"/>
                </a:lnTo>
                <a:lnTo>
                  <a:pt x="2000361" y="1186267"/>
                </a:lnTo>
                <a:close/>
                <a:moveTo>
                  <a:pt x="619876" y="1055949"/>
                </a:moveTo>
                <a:lnTo>
                  <a:pt x="601658" y="1065063"/>
                </a:lnTo>
                <a:lnTo>
                  <a:pt x="600730" y="1065183"/>
                </a:lnTo>
                <a:lnTo>
                  <a:pt x="600456" y="1065664"/>
                </a:lnTo>
                <a:lnTo>
                  <a:pt x="586155" y="1072818"/>
                </a:lnTo>
                <a:cubicBezTo>
                  <a:pt x="589914" y="1093182"/>
                  <a:pt x="578633" y="1101908"/>
                  <a:pt x="556064" y="1093182"/>
                </a:cubicBezTo>
                <a:cubicBezTo>
                  <a:pt x="574871" y="1075000"/>
                  <a:pt x="591208" y="1064455"/>
                  <a:pt x="606311" y="1058410"/>
                </a:cubicBezTo>
                <a:close/>
                <a:moveTo>
                  <a:pt x="719889" y="1052848"/>
                </a:moveTo>
                <a:lnTo>
                  <a:pt x="745194" y="1057172"/>
                </a:lnTo>
                <a:lnTo>
                  <a:pt x="770715" y="1063343"/>
                </a:lnTo>
                <a:lnTo>
                  <a:pt x="752881" y="1067365"/>
                </a:lnTo>
                <a:cubicBezTo>
                  <a:pt x="730725" y="1069910"/>
                  <a:pt x="711684" y="1069183"/>
                  <a:pt x="698990" y="1064092"/>
                </a:cubicBezTo>
                <a:close/>
                <a:moveTo>
                  <a:pt x="686207" y="1047093"/>
                </a:moveTo>
                <a:lnTo>
                  <a:pt x="699916" y="1049435"/>
                </a:lnTo>
                <a:lnTo>
                  <a:pt x="691996" y="1051047"/>
                </a:lnTo>
                <a:cubicBezTo>
                  <a:pt x="676894" y="1051638"/>
                  <a:pt x="663024" y="1050456"/>
                  <a:pt x="649154" y="1050638"/>
                </a:cubicBezTo>
                <a:lnTo>
                  <a:pt x="619876" y="1055949"/>
                </a:lnTo>
                <a:lnTo>
                  <a:pt x="632380" y="1049695"/>
                </a:lnTo>
                <a:cubicBezTo>
                  <a:pt x="649190" y="1045843"/>
                  <a:pt x="667270" y="1045411"/>
                  <a:pt x="686207" y="1047093"/>
                </a:cubicBezTo>
                <a:close/>
                <a:moveTo>
                  <a:pt x="742243" y="1040820"/>
                </a:moveTo>
                <a:lnTo>
                  <a:pt x="719889" y="1052848"/>
                </a:lnTo>
                <a:lnTo>
                  <a:pt x="699916" y="1049435"/>
                </a:lnTo>
                <a:close/>
                <a:moveTo>
                  <a:pt x="10978785" y="1948052"/>
                </a:moveTo>
                <a:cubicBezTo>
                  <a:pt x="10975965" y="1946961"/>
                  <a:pt x="10972674" y="1946961"/>
                  <a:pt x="10968912" y="1948415"/>
                </a:cubicBezTo>
                <a:cubicBezTo>
                  <a:pt x="10972674" y="1960051"/>
                  <a:pt x="10980197" y="1957142"/>
                  <a:pt x="10985838" y="1954234"/>
                </a:cubicBezTo>
                <a:cubicBezTo>
                  <a:pt x="10983957" y="1951324"/>
                  <a:pt x="10981607" y="1949143"/>
                  <a:pt x="10978785" y="1948052"/>
                </a:cubicBezTo>
                <a:close/>
                <a:moveTo>
                  <a:pt x="781326" y="1035503"/>
                </a:moveTo>
                <a:cubicBezTo>
                  <a:pt x="783499" y="1036276"/>
                  <a:pt x="785028" y="1037912"/>
                  <a:pt x="785497" y="1040820"/>
                </a:cubicBezTo>
                <a:cubicBezTo>
                  <a:pt x="776093" y="1043728"/>
                  <a:pt x="764809" y="1046638"/>
                  <a:pt x="755407" y="1040820"/>
                </a:cubicBezTo>
                <a:cubicBezTo>
                  <a:pt x="760109" y="1039366"/>
                  <a:pt x="767161" y="1036457"/>
                  <a:pt x="773273" y="1035367"/>
                </a:cubicBezTo>
                <a:cubicBezTo>
                  <a:pt x="776329" y="1034821"/>
                  <a:pt x="779150" y="1034730"/>
                  <a:pt x="781326" y="1035503"/>
                </a:cubicBezTo>
                <a:close/>
                <a:moveTo>
                  <a:pt x="814881" y="1033911"/>
                </a:moveTo>
                <a:cubicBezTo>
                  <a:pt x="819817" y="1035729"/>
                  <a:pt x="824049" y="1039366"/>
                  <a:pt x="823109" y="1043728"/>
                </a:cubicBezTo>
                <a:cubicBezTo>
                  <a:pt x="815587" y="1040820"/>
                  <a:pt x="800543" y="1043728"/>
                  <a:pt x="802422" y="1035002"/>
                </a:cubicBezTo>
                <a:cubicBezTo>
                  <a:pt x="804303" y="1032094"/>
                  <a:pt x="809944" y="1032094"/>
                  <a:pt x="814881" y="1033911"/>
                </a:cubicBezTo>
                <a:close/>
                <a:moveTo>
                  <a:pt x="1489633" y="1088954"/>
                </a:moveTo>
                <a:cubicBezTo>
                  <a:pt x="1486253" y="1089545"/>
                  <a:pt x="1482728" y="1091727"/>
                  <a:pt x="1479436" y="1096090"/>
                </a:cubicBezTo>
                <a:lnTo>
                  <a:pt x="1490465" y="1099318"/>
                </a:lnTo>
                <a:lnTo>
                  <a:pt x="1502848" y="1096449"/>
                </a:lnTo>
                <a:lnTo>
                  <a:pt x="1502558" y="1095039"/>
                </a:lnTo>
                <a:cubicBezTo>
                  <a:pt x="1499440" y="1090761"/>
                  <a:pt x="1494702" y="1088068"/>
                  <a:pt x="1489633" y="1088954"/>
                </a:cubicBezTo>
                <a:close/>
                <a:moveTo>
                  <a:pt x="1078561" y="1042241"/>
                </a:moveTo>
                <a:lnTo>
                  <a:pt x="1086391" y="1043728"/>
                </a:lnTo>
                <a:cubicBezTo>
                  <a:pt x="1060064" y="1061183"/>
                  <a:pt x="1065235" y="1055365"/>
                  <a:pt x="1078165" y="1042639"/>
                </a:cubicBezTo>
                <a:close/>
                <a:moveTo>
                  <a:pt x="1473089" y="1065183"/>
                </a:moveTo>
                <a:lnTo>
                  <a:pt x="1472679" y="1065638"/>
                </a:lnTo>
                <a:lnTo>
                  <a:pt x="1473964" y="1071466"/>
                </a:lnTo>
                <a:lnTo>
                  <a:pt x="1476879" y="1066410"/>
                </a:lnTo>
                <a:cubicBezTo>
                  <a:pt x="1477144" y="1064001"/>
                  <a:pt x="1475322" y="1063910"/>
                  <a:pt x="1473089" y="1065183"/>
                </a:cubicBezTo>
                <a:close/>
                <a:moveTo>
                  <a:pt x="11019928" y="1915127"/>
                </a:moveTo>
                <a:cubicBezTo>
                  <a:pt x="11016347" y="1915792"/>
                  <a:pt x="11013591" y="1924894"/>
                  <a:pt x="11011961" y="1932462"/>
                </a:cubicBezTo>
                <a:lnTo>
                  <a:pt x="11011194" y="1937096"/>
                </a:lnTo>
                <a:lnTo>
                  <a:pt x="11008874" y="1936779"/>
                </a:lnTo>
                <a:cubicBezTo>
                  <a:pt x="10991009" y="1936052"/>
                  <a:pt x="10977375" y="1938234"/>
                  <a:pt x="11010286" y="1942598"/>
                </a:cubicBezTo>
                <a:lnTo>
                  <a:pt x="11011194" y="1937096"/>
                </a:lnTo>
                <a:lnTo>
                  <a:pt x="11030841" y="1939773"/>
                </a:lnTo>
                <a:lnTo>
                  <a:pt x="11032852" y="1948415"/>
                </a:lnTo>
                <a:cubicBezTo>
                  <a:pt x="11040845" y="1944779"/>
                  <a:pt x="11039317" y="1942052"/>
                  <a:pt x="11033558" y="1940143"/>
                </a:cubicBezTo>
                <a:lnTo>
                  <a:pt x="11030841" y="1939773"/>
                </a:lnTo>
                <a:lnTo>
                  <a:pt x="11028103" y="1928001"/>
                </a:lnTo>
                <a:cubicBezTo>
                  <a:pt x="11026587" y="1922996"/>
                  <a:pt x="11025139" y="1919666"/>
                  <a:pt x="11023773" y="1917644"/>
                </a:cubicBezTo>
                <a:cubicBezTo>
                  <a:pt x="11022407" y="1915621"/>
                  <a:pt x="11021121" y="1914905"/>
                  <a:pt x="11019928" y="1915127"/>
                </a:cubicBezTo>
                <a:close/>
                <a:moveTo>
                  <a:pt x="983752" y="1015367"/>
                </a:moveTo>
                <a:cubicBezTo>
                  <a:pt x="977317" y="1017003"/>
                  <a:pt x="971676" y="1028457"/>
                  <a:pt x="966034" y="1035002"/>
                </a:cubicBezTo>
                <a:cubicBezTo>
                  <a:pt x="975438" y="1035002"/>
                  <a:pt x="982959" y="1026275"/>
                  <a:pt x="990483" y="1017548"/>
                </a:cubicBezTo>
                <a:cubicBezTo>
                  <a:pt x="988131" y="1015366"/>
                  <a:pt x="985899" y="1014821"/>
                  <a:pt x="983752" y="1015367"/>
                </a:cubicBezTo>
                <a:close/>
                <a:moveTo>
                  <a:pt x="11208924" y="1925871"/>
                </a:moveTo>
                <a:lnTo>
                  <a:pt x="11226453" y="1928320"/>
                </a:lnTo>
                <a:lnTo>
                  <a:pt x="11218092" y="1928325"/>
                </a:lnTo>
                <a:lnTo>
                  <a:pt x="11208091" y="1928982"/>
                </a:lnTo>
                <a:close/>
                <a:moveTo>
                  <a:pt x="11236795" y="1928314"/>
                </a:moveTo>
                <a:cubicBezTo>
                  <a:pt x="11241569" y="1928688"/>
                  <a:pt x="11244655" y="1929506"/>
                  <a:pt x="11245360" y="1930961"/>
                </a:cubicBezTo>
                <a:lnTo>
                  <a:pt x="11226453" y="1928320"/>
                </a:lnTo>
                <a:close/>
                <a:moveTo>
                  <a:pt x="1041258" y="1011731"/>
                </a:moveTo>
                <a:lnTo>
                  <a:pt x="1042423" y="1015979"/>
                </a:lnTo>
                <a:lnTo>
                  <a:pt x="1038622" y="1017937"/>
                </a:lnTo>
                <a:close/>
                <a:moveTo>
                  <a:pt x="1421568" y="1044939"/>
                </a:moveTo>
                <a:lnTo>
                  <a:pt x="1421958" y="1045130"/>
                </a:lnTo>
                <a:lnTo>
                  <a:pt x="1420893" y="1045232"/>
                </a:lnTo>
                <a:close/>
                <a:moveTo>
                  <a:pt x="1477086" y="1039002"/>
                </a:moveTo>
                <a:lnTo>
                  <a:pt x="1479068" y="1041618"/>
                </a:lnTo>
                <a:lnTo>
                  <a:pt x="1471993" y="1041228"/>
                </a:lnTo>
                <a:close/>
                <a:moveTo>
                  <a:pt x="1152212" y="988459"/>
                </a:moveTo>
                <a:cubicBezTo>
                  <a:pt x="1101436" y="988459"/>
                  <a:pt x="1139048" y="1003004"/>
                  <a:pt x="1152212" y="988459"/>
                </a:cubicBezTo>
                <a:close/>
                <a:moveTo>
                  <a:pt x="1007643" y="973914"/>
                </a:moveTo>
                <a:cubicBezTo>
                  <a:pt x="1003646" y="974641"/>
                  <a:pt x="998945" y="984095"/>
                  <a:pt x="1005527" y="1000095"/>
                </a:cubicBezTo>
                <a:cubicBezTo>
                  <a:pt x="1014930" y="981187"/>
                  <a:pt x="1011639" y="973187"/>
                  <a:pt x="1007643" y="973914"/>
                </a:cubicBezTo>
                <a:close/>
                <a:moveTo>
                  <a:pt x="1050102" y="976141"/>
                </a:moveTo>
                <a:cubicBezTo>
                  <a:pt x="1047840" y="977005"/>
                  <a:pt x="1045959" y="979004"/>
                  <a:pt x="1045019" y="982641"/>
                </a:cubicBezTo>
                <a:cubicBezTo>
                  <a:pt x="1052541" y="988459"/>
                  <a:pt x="1060064" y="988459"/>
                  <a:pt x="1065705" y="985550"/>
                </a:cubicBezTo>
                <a:cubicBezTo>
                  <a:pt x="1067116" y="981186"/>
                  <a:pt x="1056890" y="973550"/>
                  <a:pt x="1050102" y="976141"/>
                </a:cubicBezTo>
                <a:close/>
                <a:moveTo>
                  <a:pt x="1229121" y="991527"/>
                </a:moveTo>
                <a:lnTo>
                  <a:pt x="1219914" y="999004"/>
                </a:lnTo>
                <a:lnTo>
                  <a:pt x="1210522" y="991374"/>
                </a:lnTo>
                <a:lnTo>
                  <a:pt x="1210747" y="991368"/>
                </a:lnTo>
                <a:close/>
                <a:moveTo>
                  <a:pt x="1028094" y="968096"/>
                </a:moveTo>
                <a:cubicBezTo>
                  <a:pt x="1003645" y="1008821"/>
                  <a:pt x="1073228" y="982641"/>
                  <a:pt x="1028094" y="968096"/>
                </a:cubicBezTo>
                <a:close/>
                <a:moveTo>
                  <a:pt x="1187181" y="972005"/>
                </a:moveTo>
                <a:cubicBezTo>
                  <a:pt x="1180657" y="969005"/>
                  <a:pt x="1167259" y="984823"/>
                  <a:pt x="1189824" y="982641"/>
                </a:cubicBezTo>
                <a:cubicBezTo>
                  <a:pt x="1190765" y="976096"/>
                  <a:pt x="1189354" y="973004"/>
                  <a:pt x="1187181" y="972005"/>
                </a:cubicBezTo>
                <a:close/>
                <a:moveTo>
                  <a:pt x="1291376" y="973914"/>
                </a:moveTo>
                <a:cubicBezTo>
                  <a:pt x="1283855" y="971005"/>
                  <a:pt x="1280094" y="985550"/>
                  <a:pt x="1280093" y="988459"/>
                </a:cubicBezTo>
                <a:cubicBezTo>
                  <a:pt x="1291376" y="994276"/>
                  <a:pt x="1291376" y="979731"/>
                  <a:pt x="1291376" y="973914"/>
                </a:cubicBezTo>
                <a:close/>
                <a:moveTo>
                  <a:pt x="1724619" y="1012185"/>
                </a:moveTo>
                <a:cubicBezTo>
                  <a:pt x="1718977" y="1013003"/>
                  <a:pt x="1706988" y="1021184"/>
                  <a:pt x="1701346" y="1014640"/>
                </a:cubicBezTo>
                <a:cubicBezTo>
                  <a:pt x="1697585" y="1032093"/>
                  <a:pt x="1720151" y="1017548"/>
                  <a:pt x="1727675" y="1014640"/>
                </a:cubicBezTo>
                <a:cubicBezTo>
                  <a:pt x="1727674" y="1012458"/>
                  <a:pt x="1726499" y="1011913"/>
                  <a:pt x="1724619" y="1012185"/>
                </a:cubicBezTo>
                <a:close/>
                <a:moveTo>
                  <a:pt x="1798492" y="1001594"/>
                </a:moveTo>
                <a:cubicBezTo>
                  <a:pt x="1796082" y="1002277"/>
                  <a:pt x="1793495" y="1006639"/>
                  <a:pt x="1791615" y="1017548"/>
                </a:cubicBezTo>
                <a:cubicBezTo>
                  <a:pt x="1811362" y="1030638"/>
                  <a:pt x="1805719" y="999550"/>
                  <a:pt x="1798492" y="1001594"/>
                </a:cubicBezTo>
                <a:close/>
                <a:moveTo>
                  <a:pt x="1775776" y="994822"/>
                </a:moveTo>
                <a:cubicBezTo>
                  <a:pt x="1773984" y="995004"/>
                  <a:pt x="1771867" y="996458"/>
                  <a:pt x="1769047" y="1000095"/>
                </a:cubicBezTo>
                <a:cubicBezTo>
                  <a:pt x="1770929" y="1008821"/>
                  <a:pt x="1785972" y="1011731"/>
                  <a:pt x="1793496" y="1003004"/>
                </a:cubicBezTo>
                <a:cubicBezTo>
                  <a:pt x="1783622" y="1005185"/>
                  <a:pt x="1781156" y="994276"/>
                  <a:pt x="1775776" y="994822"/>
                </a:cubicBezTo>
                <a:close/>
                <a:moveTo>
                  <a:pt x="1725794" y="982641"/>
                </a:moveTo>
                <a:cubicBezTo>
                  <a:pt x="1716390" y="988459"/>
                  <a:pt x="1720151" y="994276"/>
                  <a:pt x="1720151" y="1000095"/>
                </a:cubicBezTo>
                <a:cubicBezTo>
                  <a:pt x="1729555" y="1005912"/>
                  <a:pt x="1738958" y="985550"/>
                  <a:pt x="1725794" y="982641"/>
                </a:cubicBezTo>
                <a:close/>
                <a:moveTo>
                  <a:pt x="1282914" y="934280"/>
                </a:moveTo>
                <a:cubicBezTo>
                  <a:pt x="1274452" y="931007"/>
                  <a:pt x="1255647" y="933189"/>
                  <a:pt x="1251884" y="950643"/>
                </a:cubicBezTo>
                <a:cubicBezTo>
                  <a:pt x="1289496" y="946279"/>
                  <a:pt x="1291377" y="937552"/>
                  <a:pt x="1282914" y="934280"/>
                </a:cubicBezTo>
                <a:close/>
                <a:moveTo>
                  <a:pt x="1332750" y="933188"/>
                </a:moveTo>
                <a:cubicBezTo>
                  <a:pt x="1325227" y="936098"/>
                  <a:pt x="1321467" y="953551"/>
                  <a:pt x="1332751" y="959369"/>
                </a:cubicBezTo>
                <a:cubicBezTo>
                  <a:pt x="1340272" y="950643"/>
                  <a:pt x="1340272" y="941915"/>
                  <a:pt x="1332750" y="933188"/>
                </a:cubicBezTo>
                <a:close/>
                <a:moveTo>
                  <a:pt x="1714012" y="966231"/>
                </a:moveTo>
                <a:lnTo>
                  <a:pt x="1712277" y="966414"/>
                </a:lnTo>
                <a:cubicBezTo>
                  <a:pt x="1707811" y="968869"/>
                  <a:pt x="1709456" y="973323"/>
                  <a:pt x="1714393" y="972141"/>
                </a:cubicBezTo>
                <a:lnTo>
                  <a:pt x="1715891" y="971047"/>
                </a:lnTo>
                <a:close/>
                <a:moveTo>
                  <a:pt x="1216153" y="921553"/>
                </a:moveTo>
                <a:cubicBezTo>
                  <a:pt x="1210512" y="918644"/>
                  <a:pt x="1204400" y="918644"/>
                  <a:pt x="1198286" y="920098"/>
                </a:cubicBezTo>
                <a:cubicBezTo>
                  <a:pt x="1192175" y="921553"/>
                  <a:pt x="1186064" y="924462"/>
                  <a:pt x="1180423" y="927370"/>
                </a:cubicBezTo>
                <a:cubicBezTo>
                  <a:pt x="1193586" y="924462"/>
                  <a:pt x="1204870" y="927370"/>
                  <a:pt x="1216153" y="921553"/>
                </a:cubicBezTo>
                <a:close/>
                <a:moveTo>
                  <a:pt x="1767166" y="968096"/>
                </a:moveTo>
                <a:cubicBezTo>
                  <a:pt x="1823585" y="1020457"/>
                  <a:pt x="1769047" y="968096"/>
                  <a:pt x="1767166" y="968096"/>
                </a:cubicBezTo>
                <a:close/>
                <a:moveTo>
                  <a:pt x="1823585" y="953551"/>
                </a:moveTo>
                <a:cubicBezTo>
                  <a:pt x="1816062" y="950643"/>
                  <a:pt x="1808540" y="956460"/>
                  <a:pt x="1802898" y="956460"/>
                </a:cubicBezTo>
                <a:cubicBezTo>
                  <a:pt x="1801018" y="968096"/>
                  <a:pt x="1817943" y="962278"/>
                  <a:pt x="1823585" y="953551"/>
                </a:cubicBezTo>
                <a:close/>
                <a:moveTo>
                  <a:pt x="2028246" y="966960"/>
                </a:moveTo>
                <a:cubicBezTo>
                  <a:pt x="2022694" y="965188"/>
                  <a:pt x="2037502" y="976096"/>
                  <a:pt x="2041733" y="973914"/>
                </a:cubicBezTo>
                <a:cubicBezTo>
                  <a:pt x="2034211" y="969550"/>
                  <a:pt x="2030098" y="967551"/>
                  <a:pt x="2028246" y="966960"/>
                </a:cubicBezTo>
                <a:close/>
                <a:moveTo>
                  <a:pt x="1885644" y="941915"/>
                </a:moveTo>
                <a:cubicBezTo>
                  <a:pt x="1881883" y="939007"/>
                  <a:pt x="1878592" y="939734"/>
                  <a:pt x="1875301" y="941189"/>
                </a:cubicBezTo>
                <a:cubicBezTo>
                  <a:pt x="1872010" y="942642"/>
                  <a:pt x="1868719" y="944824"/>
                  <a:pt x="1864958" y="944824"/>
                </a:cubicBezTo>
                <a:cubicBezTo>
                  <a:pt x="1863078" y="956460"/>
                  <a:pt x="1880003" y="944824"/>
                  <a:pt x="1885644" y="941915"/>
                </a:cubicBezTo>
                <a:close/>
                <a:moveTo>
                  <a:pt x="1994543" y="951234"/>
                </a:moveTo>
                <a:cubicBezTo>
                  <a:pt x="1992251" y="952461"/>
                  <a:pt x="1988608" y="955734"/>
                  <a:pt x="1983435" y="962278"/>
                </a:cubicBezTo>
                <a:cubicBezTo>
                  <a:pt x="1996130" y="962278"/>
                  <a:pt x="2001417" y="947552"/>
                  <a:pt x="1994543" y="951234"/>
                </a:cubicBezTo>
                <a:close/>
                <a:moveTo>
                  <a:pt x="1939521" y="943536"/>
                </a:moveTo>
                <a:lnTo>
                  <a:pt x="1939241" y="944006"/>
                </a:lnTo>
                <a:lnTo>
                  <a:pt x="1939224" y="944750"/>
                </a:lnTo>
                <a:lnTo>
                  <a:pt x="1938301" y="944824"/>
                </a:lnTo>
                <a:close/>
                <a:moveTo>
                  <a:pt x="1972057" y="935160"/>
                </a:moveTo>
                <a:cubicBezTo>
                  <a:pt x="1967335" y="932859"/>
                  <a:pt x="1957115" y="931553"/>
                  <a:pt x="1949144" y="933371"/>
                </a:cubicBezTo>
                <a:lnTo>
                  <a:pt x="1939521" y="943536"/>
                </a:lnTo>
                <a:lnTo>
                  <a:pt x="1943942" y="936098"/>
                </a:lnTo>
                <a:cubicBezTo>
                  <a:pt x="1942061" y="924462"/>
                  <a:pt x="1838629" y="968096"/>
                  <a:pt x="1810421" y="1000095"/>
                </a:cubicBezTo>
                <a:cubicBezTo>
                  <a:pt x="1810421" y="1000095"/>
                  <a:pt x="1958987" y="950643"/>
                  <a:pt x="1930779" y="971005"/>
                </a:cubicBezTo>
                <a:cubicBezTo>
                  <a:pt x="1938302" y="988459"/>
                  <a:pt x="1938772" y="978277"/>
                  <a:pt x="1938771" y="964460"/>
                </a:cubicBezTo>
                <a:lnTo>
                  <a:pt x="1939224" y="944750"/>
                </a:lnTo>
                <a:lnTo>
                  <a:pt x="1961981" y="942915"/>
                </a:lnTo>
                <a:cubicBezTo>
                  <a:pt x="1976003" y="940756"/>
                  <a:pt x="1976779" y="937461"/>
                  <a:pt x="1972057" y="935160"/>
                </a:cubicBezTo>
                <a:close/>
                <a:moveTo>
                  <a:pt x="2002654" y="923007"/>
                </a:moveTo>
                <a:cubicBezTo>
                  <a:pt x="1998011" y="922644"/>
                  <a:pt x="1990017" y="925917"/>
                  <a:pt x="1977794" y="936098"/>
                </a:cubicBezTo>
                <a:cubicBezTo>
                  <a:pt x="2000361" y="957915"/>
                  <a:pt x="2016581" y="924098"/>
                  <a:pt x="2002654" y="923007"/>
                </a:cubicBezTo>
                <a:close/>
                <a:moveTo>
                  <a:pt x="2106497" y="924734"/>
                </a:moveTo>
                <a:cubicBezTo>
                  <a:pt x="2080758" y="928825"/>
                  <a:pt x="2041265" y="948461"/>
                  <a:pt x="2022927" y="941915"/>
                </a:cubicBezTo>
                <a:cubicBezTo>
                  <a:pt x="2017286" y="933189"/>
                  <a:pt x="2130122" y="976823"/>
                  <a:pt x="2126362" y="927370"/>
                </a:cubicBezTo>
                <a:cubicBezTo>
                  <a:pt x="2122130" y="923734"/>
                  <a:pt x="2115079" y="923370"/>
                  <a:pt x="2106497" y="924734"/>
                </a:cubicBezTo>
                <a:close/>
                <a:moveTo>
                  <a:pt x="2111315" y="915734"/>
                </a:moveTo>
                <a:cubicBezTo>
                  <a:pt x="2051137" y="912825"/>
                  <a:pt x="2094391" y="933189"/>
                  <a:pt x="2111315" y="915734"/>
                </a:cubicBezTo>
                <a:close/>
                <a:moveTo>
                  <a:pt x="9707034" y="1546979"/>
                </a:moveTo>
                <a:cubicBezTo>
                  <a:pt x="9703272" y="1549888"/>
                  <a:pt x="9699511" y="1549888"/>
                  <a:pt x="9697631" y="1552796"/>
                </a:cubicBezTo>
                <a:cubicBezTo>
                  <a:pt x="9669422" y="1552796"/>
                  <a:pt x="9708914" y="1564432"/>
                  <a:pt x="9707034" y="1546979"/>
                </a:cubicBezTo>
                <a:close/>
                <a:moveTo>
                  <a:pt x="9891332" y="1543706"/>
                </a:moveTo>
                <a:cubicBezTo>
                  <a:pt x="9874877" y="1546252"/>
                  <a:pt x="9841496" y="1558615"/>
                  <a:pt x="9840555" y="1573160"/>
                </a:cubicBezTo>
                <a:cubicBezTo>
                  <a:pt x="9907317" y="1548434"/>
                  <a:pt x="9907787" y="1541162"/>
                  <a:pt x="9891332" y="1543706"/>
                </a:cubicBezTo>
                <a:close/>
                <a:moveTo>
                  <a:pt x="2079788" y="847375"/>
                </a:moveTo>
                <a:cubicBezTo>
                  <a:pt x="2071590" y="846829"/>
                  <a:pt x="2056778" y="856101"/>
                  <a:pt x="2056778" y="860464"/>
                </a:cubicBezTo>
                <a:cubicBezTo>
                  <a:pt x="2066181" y="857556"/>
                  <a:pt x="2075584" y="857556"/>
                  <a:pt x="2084989" y="851737"/>
                </a:cubicBezTo>
                <a:cubicBezTo>
                  <a:pt x="2084518" y="848828"/>
                  <a:pt x="2082521" y="847556"/>
                  <a:pt x="2079788" y="847375"/>
                </a:cubicBezTo>
                <a:close/>
                <a:moveTo>
                  <a:pt x="10310705" y="1578977"/>
                </a:moveTo>
                <a:lnTo>
                  <a:pt x="10311747" y="1582447"/>
                </a:lnTo>
                <a:lnTo>
                  <a:pt x="10309499" y="1582386"/>
                </a:lnTo>
                <a:lnTo>
                  <a:pt x="10308314" y="1581373"/>
                </a:lnTo>
                <a:close/>
                <a:moveTo>
                  <a:pt x="10352460" y="1580841"/>
                </a:moveTo>
                <a:cubicBezTo>
                  <a:pt x="10359012" y="1580977"/>
                  <a:pt x="10364772" y="1582614"/>
                  <a:pt x="10369004" y="1587704"/>
                </a:cubicBezTo>
                <a:cubicBezTo>
                  <a:pt x="10339384" y="1600795"/>
                  <a:pt x="10324574" y="1610612"/>
                  <a:pt x="10316641" y="1598748"/>
                </a:cubicBezTo>
                <a:lnTo>
                  <a:pt x="10311747" y="1582447"/>
                </a:lnTo>
                <a:lnTo>
                  <a:pt x="10331155" y="1582977"/>
                </a:lnTo>
                <a:cubicBezTo>
                  <a:pt x="10338561" y="1582069"/>
                  <a:pt x="10345907" y="1580705"/>
                  <a:pt x="10352460" y="1580841"/>
                </a:cubicBezTo>
                <a:close/>
                <a:moveTo>
                  <a:pt x="9739004" y="1517889"/>
                </a:moveTo>
                <a:cubicBezTo>
                  <a:pt x="9729601" y="1517889"/>
                  <a:pt x="9714557" y="1517889"/>
                  <a:pt x="9712676" y="1535343"/>
                </a:cubicBezTo>
                <a:cubicBezTo>
                  <a:pt x="9723959" y="1532434"/>
                  <a:pt x="9739004" y="1532434"/>
                  <a:pt x="9739004" y="1517889"/>
                </a:cubicBezTo>
                <a:close/>
                <a:moveTo>
                  <a:pt x="10364950" y="1566712"/>
                </a:moveTo>
                <a:lnTo>
                  <a:pt x="10365007" y="1566979"/>
                </a:lnTo>
                <a:cubicBezTo>
                  <a:pt x="10364889" y="1574069"/>
                  <a:pt x="10361892" y="1577797"/>
                  <a:pt x="10353163" y="1572478"/>
                </a:cubicBezTo>
                <a:lnTo>
                  <a:pt x="10347212" y="1567290"/>
                </a:lnTo>
                <a:lnTo>
                  <a:pt x="10350902" y="1567341"/>
                </a:lnTo>
                <a:close/>
                <a:moveTo>
                  <a:pt x="10344059" y="1561263"/>
                </a:moveTo>
                <a:lnTo>
                  <a:pt x="10341053" y="1561917"/>
                </a:lnTo>
                <a:lnTo>
                  <a:pt x="10340744" y="1561650"/>
                </a:lnTo>
                <a:lnTo>
                  <a:pt x="10342587" y="1561433"/>
                </a:lnTo>
                <a:cubicBezTo>
                  <a:pt x="10345040" y="1561024"/>
                  <a:pt x="10345885" y="1560865"/>
                  <a:pt x="10344059" y="1561263"/>
                </a:cubicBezTo>
                <a:close/>
                <a:moveTo>
                  <a:pt x="10339830" y="1560851"/>
                </a:moveTo>
                <a:lnTo>
                  <a:pt x="10340744" y="1561650"/>
                </a:lnTo>
                <a:lnTo>
                  <a:pt x="10335884" y="1562221"/>
                </a:lnTo>
                <a:close/>
                <a:moveTo>
                  <a:pt x="1830789" y="800135"/>
                </a:moveTo>
                <a:lnTo>
                  <a:pt x="1829197" y="800695"/>
                </a:lnTo>
                <a:cubicBezTo>
                  <a:pt x="1822056" y="803376"/>
                  <a:pt x="1817943" y="805195"/>
                  <a:pt x="1819823" y="805194"/>
                </a:cubicBezTo>
                <a:cubicBezTo>
                  <a:pt x="1818883" y="803013"/>
                  <a:pt x="1821469" y="801558"/>
                  <a:pt x="1825847" y="800604"/>
                </a:cubicBezTo>
                <a:close/>
                <a:moveTo>
                  <a:pt x="10366182" y="1551706"/>
                </a:moveTo>
                <a:cubicBezTo>
                  <a:pt x="10378406" y="1550615"/>
                  <a:pt x="10390630" y="1552798"/>
                  <a:pt x="10402854" y="1558615"/>
                </a:cubicBezTo>
                <a:cubicBezTo>
                  <a:pt x="10403324" y="1562251"/>
                  <a:pt x="10397095" y="1564433"/>
                  <a:pt x="10387369" y="1565705"/>
                </a:cubicBezTo>
                <a:lnTo>
                  <a:pt x="10364950" y="1566712"/>
                </a:lnTo>
                <a:lnTo>
                  <a:pt x="10362076" y="1553132"/>
                </a:lnTo>
                <a:close/>
                <a:moveTo>
                  <a:pt x="10120765" y="1529525"/>
                </a:moveTo>
                <a:cubicBezTo>
                  <a:pt x="10117003" y="1530979"/>
                  <a:pt x="10113242" y="1529525"/>
                  <a:pt x="10110186" y="1529162"/>
                </a:cubicBezTo>
                <a:cubicBezTo>
                  <a:pt x="10107130" y="1528799"/>
                  <a:pt x="10104780" y="1529526"/>
                  <a:pt x="10103836" y="1535343"/>
                </a:cubicBezTo>
                <a:cubicBezTo>
                  <a:pt x="10109482" y="1535343"/>
                  <a:pt x="10120765" y="1541161"/>
                  <a:pt x="10120765" y="1529525"/>
                </a:cubicBezTo>
                <a:close/>
                <a:moveTo>
                  <a:pt x="1911239" y="787423"/>
                </a:moveTo>
                <a:lnTo>
                  <a:pt x="1916126" y="790680"/>
                </a:lnTo>
                <a:lnTo>
                  <a:pt x="1908346" y="795422"/>
                </a:lnTo>
                <a:lnTo>
                  <a:pt x="1907143" y="796441"/>
                </a:lnTo>
                <a:lnTo>
                  <a:pt x="1898807" y="793559"/>
                </a:lnTo>
                <a:cubicBezTo>
                  <a:pt x="1902099" y="787740"/>
                  <a:pt x="1906801" y="786468"/>
                  <a:pt x="1911239" y="787423"/>
                </a:cubicBezTo>
                <a:close/>
                <a:moveTo>
                  <a:pt x="10353959" y="1529525"/>
                </a:moveTo>
                <a:cubicBezTo>
                  <a:pt x="10353959" y="1527343"/>
                  <a:pt x="10356777" y="1533161"/>
                  <a:pt x="10359571" y="1541297"/>
                </a:cubicBezTo>
                <a:lnTo>
                  <a:pt x="10362076" y="1553132"/>
                </a:lnTo>
                <a:lnTo>
                  <a:pt x="10339830" y="1560851"/>
                </a:lnTo>
                <a:lnTo>
                  <a:pt x="10335420" y="1557007"/>
                </a:lnTo>
                <a:lnTo>
                  <a:pt x="10324689" y="1544459"/>
                </a:lnTo>
                <a:close/>
                <a:moveTo>
                  <a:pt x="2004122" y="779014"/>
                </a:moveTo>
                <a:lnTo>
                  <a:pt x="2011200" y="782454"/>
                </a:lnTo>
                <a:lnTo>
                  <a:pt x="2012860" y="781806"/>
                </a:lnTo>
                <a:close/>
                <a:moveTo>
                  <a:pt x="1975120" y="773741"/>
                </a:moveTo>
                <a:cubicBezTo>
                  <a:pt x="1964629" y="776468"/>
                  <a:pt x="1974503" y="803740"/>
                  <a:pt x="1992838" y="781922"/>
                </a:cubicBezTo>
                <a:cubicBezTo>
                  <a:pt x="1984376" y="774650"/>
                  <a:pt x="1978617" y="772832"/>
                  <a:pt x="1975120" y="773741"/>
                </a:cubicBezTo>
                <a:close/>
                <a:moveTo>
                  <a:pt x="1961258" y="770534"/>
                </a:moveTo>
                <a:lnTo>
                  <a:pt x="1943286" y="775954"/>
                </a:lnTo>
                <a:lnTo>
                  <a:pt x="1944854" y="771105"/>
                </a:lnTo>
                <a:close/>
                <a:moveTo>
                  <a:pt x="2077465" y="741198"/>
                </a:moveTo>
                <a:cubicBezTo>
                  <a:pt x="2076995" y="747743"/>
                  <a:pt x="2081344" y="751197"/>
                  <a:pt x="2086986" y="752652"/>
                </a:cubicBezTo>
                <a:lnTo>
                  <a:pt x="2087655" y="752632"/>
                </a:lnTo>
                <a:lnTo>
                  <a:pt x="2105475" y="745680"/>
                </a:lnTo>
                <a:close/>
                <a:moveTo>
                  <a:pt x="10231955" y="1454483"/>
                </a:moveTo>
                <a:cubicBezTo>
                  <a:pt x="10230427" y="1455710"/>
                  <a:pt x="10229369" y="1458983"/>
                  <a:pt x="10229839" y="1465528"/>
                </a:cubicBezTo>
                <a:cubicBezTo>
                  <a:pt x="10245354" y="1465528"/>
                  <a:pt x="10236539" y="1450802"/>
                  <a:pt x="10231955" y="1454483"/>
                </a:cubicBezTo>
                <a:close/>
                <a:moveTo>
                  <a:pt x="10222317" y="1427712"/>
                </a:moveTo>
                <a:lnTo>
                  <a:pt x="10222870" y="1428200"/>
                </a:lnTo>
                <a:lnTo>
                  <a:pt x="10222719" y="1428244"/>
                </a:lnTo>
                <a:close/>
                <a:moveTo>
                  <a:pt x="10237191" y="1424063"/>
                </a:moveTo>
                <a:lnTo>
                  <a:pt x="10232189" y="1436439"/>
                </a:lnTo>
                <a:lnTo>
                  <a:pt x="10222870" y="1428200"/>
                </a:lnTo>
                <a:lnTo>
                  <a:pt x="10237032" y="1424098"/>
                </a:lnTo>
                <a:close/>
                <a:moveTo>
                  <a:pt x="10141065" y="1415258"/>
                </a:moveTo>
                <a:lnTo>
                  <a:pt x="10145786" y="1416556"/>
                </a:lnTo>
                <a:lnTo>
                  <a:pt x="10146079" y="1417951"/>
                </a:lnTo>
                <a:lnTo>
                  <a:pt x="10143432" y="1423104"/>
                </a:lnTo>
                <a:lnTo>
                  <a:pt x="10135765" y="1425927"/>
                </a:lnTo>
                <a:cubicBezTo>
                  <a:pt x="10122939" y="1429303"/>
                  <a:pt x="10126642" y="1423167"/>
                  <a:pt x="10132988" y="1418258"/>
                </a:cubicBezTo>
                <a:lnTo>
                  <a:pt x="10139793" y="1415447"/>
                </a:lnTo>
                <a:close/>
                <a:moveTo>
                  <a:pt x="10239242" y="1418985"/>
                </a:moveTo>
                <a:lnTo>
                  <a:pt x="10242857" y="1422798"/>
                </a:lnTo>
                <a:lnTo>
                  <a:pt x="10237191" y="1424063"/>
                </a:lnTo>
                <a:close/>
                <a:moveTo>
                  <a:pt x="10259929" y="1418985"/>
                </a:moveTo>
                <a:cubicBezTo>
                  <a:pt x="10256169" y="1426258"/>
                  <a:pt x="10252877" y="1429893"/>
                  <a:pt x="10249586" y="1429894"/>
                </a:cubicBezTo>
                <a:lnTo>
                  <a:pt x="10242857" y="1422798"/>
                </a:lnTo>
                <a:close/>
                <a:moveTo>
                  <a:pt x="10188936" y="1403759"/>
                </a:moveTo>
                <a:cubicBezTo>
                  <a:pt x="10184705" y="1402803"/>
                  <a:pt x="10201630" y="1421893"/>
                  <a:pt x="10201630" y="1413167"/>
                </a:cubicBezTo>
                <a:cubicBezTo>
                  <a:pt x="10194107" y="1406622"/>
                  <a:pt x="10190347" y="1404076"/>
                  <a:pt x="10188936" y="1403759"/>
                </a:cubicBezTo>
                <a:close/>
                <a:moveTo>
                  <a:pt x="10205391" y="1392804"/>
                </a:moveTo>
                <a:cubicBezTo>
                  <a:pt x="10201630" y="1398622"/>
                  <a:pt x="10201628" y="1416076"/>
                  <a:pt x="10209152" y="1416076"/>
                </a:cubicBezTo>
                <a:cubicBezTo>
                  <a:pt x="10207272" y="1404440"/>
                  <a:pt x="10214795" y="1395712"/>
                  <a:pt x="10205391" y="1392804"/>
                </a:cubicBezTo>
                <a:close/>
                <a:moveTo>
                  <a:pt x="10577749" y="1389895"/>
                </a:moveTo>
                <a:cubicBezTo>
                  <a:pt x="10549540" y="1395712"/>
                  <a:pt x="10525093" y="1401531"/>
                  <a:pt x="10500644" y="1407349"/>
                </a:cubicBezTo>
                <a:cubicBezTo>
                  <a:pt x="10497823" y="1407349"/>
                  <a:pt x="10430122" y="1429166"/>
                  <a:pt x="10362186" y="1442620"/>
                </a:cubicBezTo>
                <a:lnTo>
                  <a:pt x="10331135" y="1445968"/>
                </a:lnTo>
                <a:lnTo>
                  <a:pt x="10357745" y="1434910"/>
                </a:lnTo>
                <a:lnTo>
                  <a:pt x="10479508" y="1402943"/>
                </a:lnTo>
                <a:lnTo>
                  <a:pt x="10497324" y="1401167"/>
                </a:lnTo>
                <a:cubicBezTo>
                  <a:pt x="10522271" y="1398440"/>
                  <a:pt x="10549070" y="1394986"/>
                  <a:pt x="10577749" y="1389895"/>
                </a:cubicBezTo>
                <a:close/>
                <a:moveTo>
                  <a:pt x="10651092" y="1381169"/>
                </a:moveTo>
                <a:cubicBezTo>
                  <a:pt x="10636048" y="1407349"/>
                  <a:pt x="10600316" y="1389895"/>
                  <a:pt x="10575869" y="1398621"/>
                </a:cubicBezTo>
                <a:cubicBezTo>
                  <a:pt x="10590914" y="1378260"/>
                  <a:pt x="10632286" y="1384077"/>
                  <a:pt x="10651092" y="1381169"/>
                </a:cubicBezTo>
                <a:close/>
                <a:moveTo>
                  <a:pt x="10745592" y="1379714"/>
                </a:moveTo>
                <a:cubicBezTo>
                  <a:pt x="10748883" y="1378987"/>
                  <a:pt x="10752644" y="1379714"/>
                  <a:pt x="10754525" y="1381169"/>
                </a:cubicBezTo>
                <a:cubicBezTo>
                  <a:pt x="10756405" y="1395712"/>
                  <a:pt x="10743241" y="1384077"/>
                  <a:pt x="10739481" y="1386986"/>
                </a:cubicBezTo>
                <a:cubicBezTo>
                  <a:pt x="10739481" y="1382623"/>
                  <a:pt x="10742302" y="1380441"/>
                  <a:pt x="10745592" y="1379714"/>
                </a:cubicBezTo>
                <a:close/>
                <a:moveTo>
                  <a:pt x="10743828" y="1357771"/>
                </a:moveTo>
                <a:lnTo>
                  <a:pt x="10743714" y="1357820"/>
                </a:lnTo>
                <a:cubicBezTo>
                  <a:pt x="10736498" y="1362306"/>
                  <a:pt x="10731841" y="1367169"/>
                  <a:pt x="10730078" y="1372441"/>
                </a:cubicBezTo>
                <a:cubicBezTo>
                  <a:pt x="10730547" y="1378259"/>
                  <a:pt x="10726198" y="1376259"/>
                  <a:pt x="10720674" y="1371032"/>
                </a:cubicBezTo>
                <a:lnTo>
                  <a:pt x="10712794" y="1361085"/>
                </a:lnTo>
                <a:lnTo>
                  <a:pt x="10726129" y="1359085"/>
                </a:lnTo>
                <a:lnTo>
                  <a:pt x="10729456" y="1358838"/>
                </a:lnTo>
                <a:lnTo>
                  <a:pt x="10737599" y="1360805"/>
                </a:lnTo>
                <a:lnTo>
                  <a:pt x="10734503" y="1358463"/>
                </a:lnTo>
                <a:close/>
                <a:moveTo>
                  <a:pt x="10713377" y="1342698"/>
                </a:moveTo>
                <a:lnTo>
                  <a:pt x="10714136" y="1343051"/>
                </a:lnTo>
                <a:lnTo>
                  <a:pt x="10734503" y="1358463"/>
                </a:lnTo>
                <a:lnTo>
                  <a:pt x="10729456" y="1358838"/>
                </a:lnTo>
                <a:lnTo>
                  <a:pt x="10706647" y="1353324"/>
                </a:lnTo>
                <a:lnTo>
                  <a:pt x="10704219" y="1350260"/>
                </a:lnTo>
                <a:lnTo>
                  <a:pt x="10701370" y="1343888"/>
                </a:lnTo>
                <a:close/>
                <a:moveTo>
                  <a:pt x="2881537" y="641928"/>
                </a:moveTo>
                <a:cubicBezTo>
                  <a:pt x="2872018" y="644655"/>
                  <a:pt x="2880480" y="660474"/>
                  <a:pt x="2897403" y="645202"/>
                </a:cubicBezTo>
                <a:cubicBezTo>
                  <a:pt x="2889883" y="641565"/>
                  <a:pt x="2884713" y="641020"/>
                  <a:pt x="2881537" y="641928"/>
                </a:cubicBezTo>
                <a:close/>
                <a:moveTo>
                  <a:pt x="2801330" y="631458"/>
                </a:moveTo>
                <a:lnTo>
                  <a:pt x="2803376" y="633566"/>
                </a:lnTo>
                <a:lnTo>
                  <a:pt x="2801366" y="634561"/>
                </a:lnTo>
                <a:lnTo>
                  <a:pt x="2801127" y="631572"/>
                </a:lnTo>
                <a:close/>
                <a:moveTo>
                  <a:pt x="11039633" y="1341595"/>
                </a:moveTo>
                <a:lnTo>
                  <a:pt x="10913670" y="1345171"/>
                </a:lnTo>
                <a:lnTo>
                  <a:pt x="10743828" y="1357771"/>
                </a:lnTo>
                <a:lnTo>
                  <a:pt x="10772700" y="1345465"/>
                </a:lnTo>
                <a:lnTo>
                  <a:pt x="10816609" y="1336928"/>
                </a:lnTo>
                <a:lnTo>
                  <a:pt x="10862571" y="1336489"/>
                </a:lnTo>
                <a:close/>
                <a:moveTo>
                  <a:pt x="2951679" y="603931"/>
                </a:moveTo>
                <a:lnTo>
                  <a:pt x="2945439" y="609465"/>
                </a:lnTo>
                <a:lnTo>
                  <a:pt x="2934076" y="610294"/>
                </a:lnTo>
                <a:cubicBezTo>
                  <a:pt x="2930785" y="613931"/>
                  <a:pt x="2936896" y="621930"/>
                  <a:pt x="2938778" y="624839"/>
                </a:cubicBezTo>
                <a:cubicBezTo>
                  <a:pt x="2940894" y="617931"/>
                  <a:pt x="2943039" y="613021"/>
                  <a:pt x="2945195" y="609681"/>
                </a:cubicBezTo>
                <a:lnTo>
                  <a:pt x="2945439" y="609465"/>
                </a:lnTo>
                <a:lnTo>
                  <a:pt x="2947769" y="609294"/>
                </a:lnTo>
                <a:lnTo>
                  <a:pt x="2970247" y="616765"/>
                </a:lnTo>
                <a:lnTo>
                  <a:pt x="2976068" y="623202"/>
                </a:lnTo>
                <a:cubicBezTo>
                  <a:pt x="2979682" y="626294"/>
                  <a:pt x="2982972" y="627021"/>
                  <a:pt x="2985791" y="621930"/>
                </a:cubicBezTo>
                <a:lnTo>
                  <a:pt x="2970247" y="616765"/>
                </a:lnTo>
                <a:lnTo>
                  <a:pt x="2964403" y="610294"/>
                </a:lnTo>
                <a:cubicBezTo>
                  <a:pt x="2960289" y="605931"/>
                  <a:pt x="2955998" y="602659"/>
                  <a:pt x="2951679" y="603931"/>
                </a:cubicBezTo>
                <a:close/>
                <a:moveTo>
                  <a:pt x="11198517" y="1337087"/>
                </a:moveTo>
                <a:lnTo>
                  <a:pt x="11161839" y="1340835"/>
                </a:lnTo>
                <a:cubicBezTo>
                  <a:pt x="11129336" y="1342465"/>
                  <a:pt x="11096147" y="1342716"/>
                  <a:pt x="11062707" y="1342261"/>
                </a:cubicBezTo>
                <a:lnTo>
                  <a:pt x="11039633" y="1341595"/>
                </a:lnTo>
                <a:close/>
                <a:moveTo>
                  <a:pt x="2951944" y="598659"/>
                </a:moveTo>
                <a:cubicBezTo>
                  <a:pt x="2940658" y="592840"/>
                  <a:pt x="2929375" y="604476"/>
                  <a:pt x="2916211" y="610294"/>
                </a:cubicBezTo>
                <a:cubicBezTo>
                  <a:pt x="2929374" y="610294"/>
                  <a:pt x="2940659" y="607385"/>
                  <a:pt x="2951944" y="598659"/>
                </a:cubicBezTo>
                <a:close/>
                <a:moveTo>
                  <a:pt x="3040330" y="604476"/>
                </a:moveTo>
                <a:cubicBezTo>
                  <a:pt x="3032807" y="613202"/>
                  <a:pt x="3049730" y="613202"/>
                  <a:pt x="3057254" y="610294"/>
                </a:cubicBezTo>
                <a:cubicBezTo>
                  <a:pt x="3051612" y="598659"/>
                  <a:pt x="3045973" y="613202"/>
                  <a:pt x="3040330" y="604476"/>
                </a:cubicBezTo>
                <a:close/>
                <a:moveTo>
                  <a:pt x="2993316" y="584114"/>
                </a:moveTo>
                <a:cubicBezTo>
                  <a:pt x="2951943" y="613202"/>
                  <a:pt x="3017763" y="610294"/>
                  <a:pt x="2993316" y="584114"/>
                </a:cubicBezTo>
                <a:close/>
                <a:moveTo>
                  <a:pt x="3110618" y="585205"/>
                </a:moveTo>
                <a:lnTo>
                  <a:pt x="3112884" y="589680"/>
                </a:lnTo>
                <a:lnTo>
                  <a:pt x="3107341" y="593704"/>
                </a:lnTo>
                <a:lnTo>
                  <a:pt x="3098104" y="595488"/>
                </a:lnTo>
                <a:lnTo>
                  <a:pt x="3097196" y="595407"/>
                </a:lnTo>
                <a:close/>
                <a:moveTo>
                  <a:pt x="3190218" y="580886"/>
                </a:moveTo>
                <a:lnTo>
                  <a:pt x="3201037" y="585140"/>
                </a:lnTo>
                <a:lnTo>
                  <a:pt x="3188895" y="587022"/>
                </a:lnTo>
                <a:lnTo>
                  <a:pt x="3189721" y="581855"/>
                </a:lnTo>
                <a:close/>
                <a:moveTo>
                  <a:pt x="3019642" y="555024"/>
                </a:moveTo>
                <a:cubicBezTo>
                  <a:pt x="2991435" y="587022"/>
                  <a:pt x="3034688" y="563750"/>
                  <a:pt x="3019642" y="555024"/>
                </a:cubicBezTo>
                <a:close/>
                <a:moveTo>
                  <a:pt x="3305448" y="571637"/>
                </a:moveTo>
                <a:lnTo>
                  <a:pt x="3303496" y="575205"/>
                </a:lnTo>
                <a:lnTo>
                  <a:pt x="3304932" y="577426"/>
                </a:lnTo>
                <a:close/>
                <a:moveTo>
                  <a:pt x="11660972" y="1305535"/>
                </a:moveTo>
                <a:cubicBezTo>
                  <a:pt x="11539204" y="1323716"/>
                  <a:pt x="11415085" y="1330624"/>
                  <a:pt x="11290054" y="1334488"/>
                </a:cubicBezTo>
                <a:lnTo>
                  <a:pt x="11198517" y="1337087"/>
                </a:lnTo>
                <a:lnTo>
                  <a:pt x="11256849" y="1331125"/>
                </a:lnTo>
                <a:cubicBezTo>
                  <a:pt x="11287541" y="1326057"/>
                  <a:pt x="11317109" y="1318932"/>
                  <a:pt x="11345116" y="1309075"/>
                </a:cubicBezTo>
                <a:lnTo>
                  <a:pt x="11352159" y="1305643"/>
                </a:lnTo>
                <a:lnTo>
                  <a:pt x="11463157" y="1305353"/>
                </a:lnTo>
                <a:cubicBezTo>
                  <a:pt x="11554483" y="1305535"/>
                  <a:pt x="11627591" y="1306262"/>
                  <a:pt x="11660972" y="1305535"/>
                </a:cubicBezTo>
                <a:close/>
                <a:moveTo>
                  <a:pt x="3267440" y="555070"/>
                </a:moveTo>
                <a:cubicBezTo>
                  <a:pt x="3261889" y="561751"/>
                  <a:pt x="3298911" y="588478"/>
                  <a:pt x="3290447" y="557933"/>
                </a:cubicBezTo>
                <a:cubicBezTo>
                  <a:pt x="3275874" y="552842"/>
                  <a:pt x="3269291" y="552842"/>
                  <a:pt x="3267440" y="555070"/>
                </a:cubicBezTo>
                <a:close/>
                <a:moveTo>
                  <a:pt x="3307981" y="543212"/>
                </a:moveTo>
                <a:lnTo>
                  <a:pt x="3300498" y="544922"/>
                </a:lnTo>
                <a:cubicBezTo>
                  <a:pt x="3299439" y="545587"/>
                  <a:pt x="3300101" y="546021"/>
                  <a:pt x="3303673" y="545881"/>
                </a:cubicBezTo>
                <a:lnTo>
                  <a:pt x="3307787" y="545383"/>
                </a:lnTo>
                <a:close/>
                <a:moveTo>
                  <a:pt x="3460497" y="525571"/>
                </a:moveTo>
                <a:lnTo>
                  <a:pt x="3460269" y="531400"/>
                </a:lnTo>
                <a:lnTo>
                  <a:pt x="3473663" y="532593"/>
                </a:lnTo>
                <a:lnTo>
                  <a:pt x="3476626" y="528843"/>
                </a:lnTo>
                <a:cubicBezTo>
                  <a:pt x="3468636" y="523752"/>
                  <a:pt x="3463462" y="523571"/>
                  <a:pt x="3460497" y="525571"/>
                </a:cubicBezTo>
                <a:close/>
                <a:moveTo>
                  <a:pt x="3621955" y="537735"/>
                </a:moveTo>
                <a:cubicBezTo>
                  <a:pt x="3620605" y="538103"/>
                  <a:pt x="3620133" y="541481"/>
                  <a:pt x="3620183" y="545586"/>
                </a:cubicBezTo>
                <a:lnTo>
                  <a:pt x="3620190" y="545651"/>
                </a:lnTo>
                <a:lnTo>
                  <a:pt x="3625049" y="546083"/>
                </a:lnTo>
                <a:lnTo>
                  <a:pt x="3625196" y="540479"/>
                </a:lnTo>
                <a:cubicBezTo>
                  <a:pt x="3623784" y="538297"/>
                  <a:pt x="3622727" y="537524"/>
                  <a:pt x="3621955" y="537735"/>
                </a:cubicBezTo>
                <a:close/>
                <a:moveTo>
                  <a:pt x="3566898" y="517207"/>
                </a:moveTo>
                <a:cubicBezTo>
                  <a:pt x="3555612" y="511389"/>
                  <a:pt x="3546209" y="520117"/>
                  <a:pt x="3536808" y="531752"/>
                </a:cubicBezTo>
                <a:cubicBezTo>
                  <a:pt x="3548088" y="534660"/>
                  <a:pt x="3563134" y="534661"/>
                  <a:pt x="3566898" y="517207"/>
                </a:cubicBezTo>
                <a:close/>
                <a:moveTo>
                  <a:pt x="3763449" y="488618"/>
                </a:moveTo>
                <a:cubicBezTo>
                  <a:pt x="3761185" y="488300"/>
                  <a:pt x="3758716" y="489572"/>
                  <a:pt x="3756837" y="493936"/>
                </a:cubicBezTo>
                <a:cubicBezTo>
                  <a:pt x="3775172" y="504844"/>
                  <a:pt x="3770235" y="489572"/>
                  <a:pt x="3763449" y="488618"/>
                </a:cubicBezTo>
                <a:close/>
                <a:moveTo>
                  <a:pt x="11721150" y="1157179"/>
                </a:moveTo>
                <a:cubicBezTo>
                  <a:pt x="11709867" y="1160088"/>
                  <a:pt x="11709867" y="1162996"/>
                  <a:pt x="11698584" y="1160088"/>
                </a:cubicBezTo>
                <a:cubicBezTo>
                  <a:pt x="11696702" y="1174632"/>
                  <a:pt x="11719270" y="1165905"/>
                  <a:pt x="11721150" y="1157179"/>
                </a:cubicBezTo>
                <a:close/>
                <a:moveTo>
                  <a:pt x="4079230" y="458366"/>
                </a:moveTo>
                <a:lnTo>
                  <a:pt x="4080172" y="458950"/>
                </a:lnTo>
                <a:lnTo>
                  <a:pt x="4077429" y="459091"/>
                </a:lnTo>
                <a:close/>
                <a:moveTo>
                  <a:pt x="11847637" y="1046194"/>
                </a:moveTo>
                <a:cubicBezTo>
                  <a:pt x="11845322" y="1045235"/>
                  <a:pt x="11842441" y="1044979"/>
                  <a:pt x="11839774" y="1046002"/>
                </a:cubicBezTo>
                <a:cubicBezTo>
                  <a:pt x="11836219" y="1047365"/>
                  <a:pt x="11833046" y="1051001"/>
                  <a:pt x="11832105" y="1058273"/>
                </a:cubicBezTo>
                <a:cubicBezTo>
                  <a:pt x="11856435" y="1058273"/>
                  <a:pt x="11854584" y="1049070"/>
                  <a:pt x="11847637" y="1046194"/>
                </a:cubicBezTo>
                <a:close/>
                <a:moveTo>
                  <a:pt x="4604983" y="386304"/>
                </a:moveTo>
                <a:cubicBezTo>
                  <a:pt x="4601223" y="397940"/>
                  <a:pt x="4618146" y="395031"/>
                  <a:pt x="4621910" y="400849"/>
                </a:cubicBezTo>
                <a:cubicBezTo>
                  <a:pt x="4629430" y="386304"/>
                  <a:pt x="4612505" y="395031"/>
                  <a:pt x="4604983" y="386304"/>
                </a:cubicBezTo>
                <a:close/>
                <a:moveTo>
                  <a:pt x="6636025" y="563750"/>
                </a:moveTo>
                <a:cubicBezTo>
                  <a:pt x="6611576" y="578295"/>
                  <a:pt x="6630382" y="572478"/>
                  <a:pt x="6636025" y="563750"/>
                </a:cubicBezTo>
                <a:close/>
                <a:moveTo>
                  <a:pt x="6602172" y="552115"/>
                </a:moveTo>
                <a:cubicBezTo>
                  <a:pt x="6483696" y="601567"/>
                  <a:pt x="6617218" y="566660"/>
                  <a:pt x="6602172" y="552115"/>
                </a:cubicBezTo>
                <a:close/>
                <a:moveTo>
                  <a:pt x="6660472" y="552115"/>
                </a:moveTo>
                <a:cubicBezTo>
                  <a:pt x="6594651" y="589931"/>
                  <a:pt x="6696203" y="543388"/>
                  <a:pt x="6660472" y="552115"/>
                </a:cubicBezTo>
                <a:close/>
                <a:moveTo>
                  <a:pt x="6690561" y="546297"/>
                </a:moveTo>
                <a:cubicBezTo>
                  <a:pt x="6664233" y="569569"/>
                  <a:pt x="6709368" y="555024"/>
                  <a:pt x="6690561" y="546297"/>
                </a:cubicBezTo>
                <a:close/>
                <a:moveTo>
                  <a:pt x="4734743" y="368850"/>
                </a:moveTo>
                <a:cubicBezTo>
                  <a:pt x="4714058" y="424121"/>
                  <a:pt x="4762952" y="383395"/>
                  <a:pt x="4734743" y="368850"/>
                </a:cubicBezTo>
                <a:close/>
                <a:moveTo>
                  <a:pt x="4791161" y="365941"/>
                </a:moveTo>
                <a:cubicBezTo>
                  <a:pt x="4789280" y="386304"/>
                  <a:pt x="4802445" y="365941"/>
                  <a:pt x="4811849" y="374669"/>
                </a:cubicBezTo>
                <a:cubicBezTo>
                  <a:pt x="4813729" y="363033"/>
                  <a:pt x="4796803" y="371759"/>
                  <a:pt x="4791161" y="365941"/>
                </a:cubicBezTo>
                <a:close/>
                <a:moveTo>
                  <a:pt x="6737576" y="523025"/>
                </a:moveTo>
                <a:cubicBezTo>
                  <a:pt x="6707486" y="514298"/>
                  <a:pt x="6677397" y="560841"/>
                  <a:pt x="6737576" y="523025"/>
                </a:cubicBezTo>
                <a:close/>
                <a:moveTo>
                  <a:pt x="6912470" y="525934"/>
                </a:moveTo>
                <a:lnTo>
                  <a:pt x="6905674" y="536447"/>
                </a:lnTo>
                <a:lnTo>
                  <a:pt x="6901187" y="543388"/>
                </a:lnTo>
                <a:cubicBezTo>
                  <a:pt x="6899307" y="546297"/>
                  <a:pt x="6898367" y="547752"/>
                  <a:pt x="6899777" y="545570"/>
                </a:cubicBezTo>
                <a:lnTo>
                  <a:pt x="6905674" y="536447"/>
                </a:lnTo>
                <a:lnTo>
                  <a:pt x="6908240" y="532480"/>
                </a:lnTo>
                <a:cubicBezTo>
                  <a:pt x="6910590" y="528843"/>
                  <a:pt x="6912470" y="525934"/>
                  <a:pt x="6912470" y="525934"/>
                </a:cubicBezTo>
                <a:close/>
                <a:moveTo>
                  <a:pt x="5045652" y="336798"/>
                </a:moveTo>
                <a:lnTo>
                  <a:pt x="5043340" y="339066"/>
                </a:lnTo>
                <a:lnTo>
                  <a:pt x="5042722" y="337216"/>
                </a:lnTo>
                <a:close/>
                <a:moveTo>
                  <a:pt x="11932719" y="947156"/>
                </a:moveTo>
                <a:lnTo>
                  <a:pt x="11935242" y="951838"/>
                </a:lnTo>
                <a:lnTo>
                  <a:pt x="11933655" y="951324"/>
                </a:lnTo>
                <a:lnTo>
                  <a:pt x="11931993" y="947159"/>
                </a:lnTo>
                <a:close/>
                <a:moveTo>
                  <a:pt x="5092321" y="335398"/>
                </a:moveTo>
                <a:cubicBezTo>
                  <a:pt x="5087120" y="333216"/>
                  <a:pt x="5073723" y="344124"/>
                  <a:pt x="5075131" y="348488"/>
                </a:cubicBezTo>
                <a:cubicBezTo>
                  <a:pt x="5084535" y="354305"/>
                  <a:pt x="5082654" y="339760"/>
                  <a:pt x="5093937" y="342669"/>
                </a:cubicBezTo>
                <a:cubicBezTo>
                  <a:pt x="5094877" y="338307"/>
                  <a:pt x="5094054" y="336125"/>
                  <a:pt x="5092321" y="335398"/>
                </a:cubicBezTo>
                <a:close/>
                <a:moveTo>
                  <a:pt x="11945589" y="933371"/>
                </a:moveTo>
                <a:cubicBezTo>
                  <a:pt x="11938359" y="930643"/>
                  <a:pt x="11932718" y="949188"/>
                  <a:pt x="11952464" y="944824"/>
                </a:cubicBezTo>
                <a:cubicBezTo>
                  <a:pt x="11950584" y="937552"/>
                  <a:pt x="11947998" y="934280"/>
                  <a:pt x="11945589" y="933371"/>
                </a:cubicBezTo>
                <a:close/>
                <a:moveTo>
                  <a:pt x="7284830" y="508480"/>
                </a:moveTo>
                <a:cubicBezTo>
                  <a:pt x="7230291" y="505572"/>
                  <a:pt x="7284829" y="540479"/>
                  <a:pt x="7284830" y="508480"/>
                </a:cubicBezTo>
                <a:close/>
                <a:moveTo>
                  <a:pt x="7311422" y="509936"/>
                </a:moveTo>
                <a:cubicBezTo>
                  <a:pt x="7306221" y="507754"/>
                  <a:pt x="7292821" y="518662"/>
                  <a:pt x="7294232" y="523025"/>
                </a:cubicBezTo>
                <a:cubicBezTo>
                  <a:pt x="7303635" y="528843"/>
                  <a:pt x="7301754" y="514298"/>
                  <a:pt x="7313038" y="517207"/>
                </a:cubicBezTo>
                <a:cubicBezTo>
                  <a:pt x="7313978" y="512844"/>
                  <a:pt x="7313156" y="510662"/>
                  <a:pt x="7311422" y="509936"/>
                </a:cubicBezTo>
                <a:close/>
                <a:moveTo>
                  <a:pt x="11345031" y="854647"/>
                </a:moveTo>
                <a:cubicBezTo>
                  <a:pt x="11340800" y="865555"/>
                  <a:pt x="11329163" y="856829"/>
                  <a:pt x="11333923" y="854237"/>
                </a:cubicBezTo>
                <a:cubicBezTo>
                  <a:pt x="11335510" y="853374"/>
                  <a:pt x="11338918" y="853192"/>
                  <a:pt x="11345031" y="854647"/>
                </a:cubicBezTo>
                <a:close/>
                <a:moveTo>
                  <a:pt x="11416494" y="854647"/>
                </a:moveTo>
                <a:cubicBezTo>
                  <a:pt x="11425898" y="860464"/>
                  <a:pt x="11395807" y="872101"/>
                  <a:pt x="11397688" y="857556"/>
                </a:cubicBezTo>
                <a:cubicBezTo>
                  <a:pt x="11401449" y="857556"/>
                  <a:pt x="11412733" y="860464"/>
                  <a:pt x="11416494" y="854647"/>
                </a:cubicBezTo>
                <a:close/>
                <a:moveTo>
                  <a:pt x="5350404" y="295036"/>
                </a:moveTo>
                <a:cubicBezTo>
                  <a:pt x="5354871" y="294672"/>
                  <a:pt x="5359102" y="296127"/>
                  <a:pt x="5362861" y="299036"/>
                </a:cubicBezTo>
                <a:cubicBezTo>
                  <a:pt x="5353458" y="307762"/>
                  <a:pt x="5345938" y="299036"/>
                  <a:pt x="5336534" y="301944"/>
                </a:cubicBezTo>
                <a:cubicBezTo>
                  <a:pt x="5341236" y="297581"/>
                  <a:pt x="5345936" y="295399"/>
                  <a:pt x="5350404" y="295036"/>
                </a:cubicBezTo>
                <a:close/>
                <a:moveTo>
                  <a:pt x="11815180" y="863009"/>
                </a:moveTo>
                <a:cubicBezTo>
                  <a:pt x="11823643" y="861192"/>
                  <a:pt x="11833046" y="863374"/>
                  <a:pt x="11843388" y="869191"/>
                </a:cubicBezTo>
                <a:lnTo>
                  <a:pt x="11801884" y="873508"/>
                </a:lnTo>
                <a:close/>
                <a:moveTo>
                  <a:pt x="7569504" y="469574"/>
                </a:moveTo>
                <a:cubicBezTo>
                  <a:pt x="7573970" y="469210"/>
                  <a:pt x="7578202" y="470665"/>
                  <a:pt x="7581963" y="473573"/>
                </a:cubicBezTo>
                <a:cubicBezTo>
                  <a:pt x="7572560" y="482299"/>
                  <a:pt x="7565037" y="473573"/>
                  <a:pt x="7555634" y="476482"/>
                </a:cubicBezTo>
                <a:cubicBezTo>
                  <a:pt x="7560336" y="472119"/>
                  <a:pt x="7565038" y="469937"/>
                  <a:pt x="7569504" y="469574"/>
                </a:cubicBezTo>
                <a:close/>
                <a:moveTo>
                  <a:pt x="6849472" y="348851"/>
                </a:moveTo>
                <a:cubicBezTo>
                  <a:pt x="6847591" y="350670"/>
                  <a:pt x="6845710" y="354306"/>
                  <a:pt x="6841008" y="357214"/>
                </a:cubicBezTo>
                <a:cubicBezTo>
                  <a:pt x="6848531" y="365941"/>
                  <a:pt x="6857933" y="357214"/>
                  <a:pt x="6857934" y="351397"/>
                </a:cubicBezTo>
                <a:cubicBezTo>
                  <a:pt x="6853233" y="347033"/>
                  <a:pt x="6851353" y="347033"/>
                  <a:pt x="6849472" y="348851"/>
                </a:cubicBezTo>
                <a:close/>
                <a:moveTo>
                  <a:pt x="10895161" y="705801"/>
                </a:moveTo>
                <a:cubicBezTo>
                  <a:pt x="10895518" y="703495"/>
                  <a:pt x="10892998" y="703608"/>
                  <a:pt x="10888782" y="705290"/>
                </a:cubicBezTo>
                <a:cubicBezTo>
                  <a:pt x="10863482" y="715380"/>
                  <a:pt x="10777092" y="781923"/>
                  <a:pt x="10884285" y="720834"/>
                </a:cubicBezTo>
                <a:cubicBezTo>
                  <a:pt x="10891573" y="712834"/>
                  <a:pt x="10894805" y="708107"/>
                  <a:pt x="10895161" y="705801"/>
                </a:cubicBezTo>
                <a:close/>
                <a:moveTo>
                  <a:pt x="10942291" y="704653"/>
                </a:moveTo>
                <a:cubicBezTo>
                  <a:pt x="10913552" y="708471"/>
                  <a:pt x="10863129" y="723743"/>
                  <a:pt x="10957629" y="706289"/>
                </a:cubicBezTo>
                <a:cubicBezTo>
                  <a:pt x="10959040" y="703380"/>
                  <a:pt x="10951869" y="703380"/>
                  <a:pt x="10942291" y="704653"/>
                </a:cubicBezTo>
                <a:close/>
                <a:moveTo>
                  <a:pt x="6833487" y="322307"/>
                </a:moveTo>
                <a:cubicBezTo>
                  <a:pt x="6793994" y="377578"/>
                  <a:pt x="6865457" y="333943"/>
                  <a:pt x="6833487" y="322307"/>
                </a:cubicBezTo>
                <a:close/>
                <a:moveTo>
                  <a:pt x="5777065" y="227766"/>
                </a:moveTo>
                <a:cubicBezTo>
                  <a:pt x="5771425" y="228493"/>
                  <a:pt x="5764370" y="232130"/>
                  <a:pt x="5759667" y="237947"/>
                </a:cubicBezTo>
                <a:cubicBezTo>
                  <a:pt x="5769071" y="243765"/>
                  <a:pt x="5776593" y="229220"/>
                  <a:pt x="5785995" y="235038"/>
                </a:cubicBezTo>
                <a:cubicBezTo>
                  <a:pt x="5786937" y="229220"/>
                  <a:pt x="5782704" y="227038"/>
                  <a:pt x="5777065" y="227766"/>
                </a:cubicBezTo>
                <a:close/>
                <a:moveTo>
                  <a:pt x="5806917" y="220494"/>
                </a:moveTo>
                <a:cubicBezTo>
                  <a:pt x="5801042" y="220494"/>
                  <a:pt x="5795400" y="223403"/>
                  <a:pt x="5789759" y="229220"/>
                </a:cubicBezTo>
                <a:cubicBezTo>
                  <a:pt x="5801040" y="235038"/>
                  <a:pt x="5814205" y="229220"/>
                  <a:pt x="5825490" y="229220"/>
                </a:cubicBezTo>
                <a:cubicBezTo>
                  <a:pt x="5818906" y="223403"/>
                  <a:pt x="5812795" y="220494"/>
                  <a:pt x="5806917" y="220494"/>
                </a:cubicBezTo>
                <a:close/>
                <a:moveTo>
                  <a:pt x="5771186" y="214675"/>
                </a:moveTo>
                <a:cubicBezTo>
                  <a:pt x="5779473" y="213040"/>
                  <a:pt x="5781545" y="215493"/>
                  <a:pt x="5759054" y="225413"/>
                </a:cubicBezTo>
                <a:lnTo>
                  <a:pt x="5749989" y="229037"/>
                </a:lnTo>
                <a:lnTo>
                  <a:pt x="5751763" y="222403"/>
                </a:lnTo>
                <a:cubicBezTo>
                  <a:pt x="5757376" y="218676"/>
                  <a:pt x="5765663" y="215766"/>
                  <a:pt x="5771186" y="214675"/>
                </a:cubicBezTo>
                <a:close/>
                <a:moveTo>
                  <a:pt x="9085262" y="506890"/>
                </a:moveTo>
                <a:cubicBezTo>
                  <a:pt x="9088083" y="508208"/>
                  <a:pt x="9091139" y="511571"/>
                  <a:pt x="9093020" y="514662"/>
                </a:cubicBezTo>
                <a:lnTo>
                  <a:pt x="9093390" y="517884"/>
                </a:lnTo>
                <a:lnTo>
                  <a:pt x="9091106" y="517571"/>
                </a:lnTo>
                <a:lnTo>
                  <a:pt x="9083601" y="508068"/>
                </a:lnTo>
                <a:close/>
                <a:moveTo>
                  <a:pt x="5840533" y="217585"/>
                </a:moveTo>
                <a:cubicBezTo>
                  <a:pt x="5834892" y="216130"/>
                  <a:pt x="5831130" y="216494"/>
                  <a:pt x="5828897" y="217585"/>
                </a:cubicBezTo>
                <a:cubicBezTo>
                  <a:pt x="5822197" y="220856"/>
                  <a:pt x="5829250" y="230675"/>
                  <a:pt x="5840533" y="217585"/>
                </a:cubicBezTo>
                <a:close/>
                <a:moveTo>
                  <a:pt x="9046828" y="503117"/>
                </a:moveTo>
                <a:cubicBezTo>
                  <a:pt x="9042596" y="505572"/>
                  <a:pt x="9052117" y="518662"/>
                  <a:pt x="9056349" y="505572"/>
                </a:cubicBezTo>
                <a:cubicBezTo>
                  <a:pt x="9051176" y="502662"/>
                  <a:pt x="9048239" y="502299"/>
                  <a:pt x="9046828" y="503117"/>
                </a:cubicBezTo>
                <a:close/>
                <a:moveTo>
                  <a:pt x="7996164" y="402304"/>
                </a:moveTo>
                <a:cubicBezTo>
                  <a:pt x="7990522" y="403031"/>
                  <a:pt x="7983470" y="406668"/>
                  <a:pt x="7978768" y="412485"/>
                </a:cubicBezTo>
                <a:cubicBezTo>
                  <a:pt x="7988172" y="418302"/>
                  <a:pt x="7995693" y="403757"/>
                  <a:pt x="8005096" y="409576"/>
                </a:cubicBezTo>
                <a:cubicBezTo>
                  <a:pt x="8006037" y="403758"/>
                  <a:pt x="8001806" y="401576"/>
                  <a:pt x="7996164" y="402304"/>
                </a:cubicBezTo>
                <a:close/>
                <a:moveTo>
                  <a:pt x="8026019" y="395031"/>
                </a:moveTo>
                <a:cubicBezTo>
                  <a:pt x="8020142" y="395031"/>
                  <a:pt x="8014499" y="397940"/>
                  <a:pt x="8008858" y="403757"/>
                </a:cubicBezTo>
                <a:cubicBezTo>
                  <a:pt x="8020141" y="409576"/>
                  <a:pt x="8033305" y="403757"/>
                  <a:pt x="8044589" y="403757"/>
                </a:cubicBezTo>
                <a:cubicBezTo>
                  <a:pt x="8038007" y="397940"/>
                  <a:pt x="8031895" y="395031"/>
                  <a:pt x="8026019" y="395031"/>
                </a:cubicBezTo>
                <a:close/>
                <a:moveTo>
                  <a:pt x="7986526" y="389213"/>
                </a:moveTo>
                <a:cubicBezTo>
                  <a:pt x="7994812" y="387576"/>
                  <a:pt x="7996883" y="390031"/>
                  <a:pt x="7974394" y="399951"/>
                </a:cubicBezTo>
                <a:lnTo>
                  <a:pt x="7965329" y="403575"/>
                </a:lnTo>
                <a:lnTo>
                  <a:pt x="7967103" y="396940"/>
                </a:lnTo>
                <a:cubicBezTo>
                  <a:pt x="7972715" y="393212"/>
                  <a:pt x="7981002" y="390303"/>
                  <a:pt x="7986526" y="389213"/>
                </a:cubicBezTo>
                <a:close/>
                <a:moveTo>
                  <a:pt x="8059634" y="392121"/>
                </a:moveTo>
                <a:cubicBezTo>
                  <a:pt x="8037067" y="386304"/>
                  <a:pt x="8044589" y="409576"/>
                  <a:pt x="8059634" y="392121"/>
                </a:cubicBezTo>
                <a:close/>
                <a:moveTo>
                  <a:pt x="11200227" y="671382"/>
                </a:moveTo>
                <a:cubicBezTo>
                  <a:pt x="11170136" y="717925"/>
                  <a:pt x="11203987" y="674291"/>
                  <a:pt x="11200227" y="671382"/>
                </a:cubicBezTo>
                <a:close/>
                <a:moveTo>
                  <a:pt x="11009972" y="649672"/>
                </a:moveTo>
                <a:cubicBezTo>
                  <a:pt x="11006054" y="652394"/>
                  <a:pt x="10996005" y="667836"/>
                  <a:pt x="10976435" y="706289"/>
                </a:cubicBezTo>
                <a:cubicBezTo>
                  <a:pt x="10988189" y="717199"/>
                  <a:pt x="11012431" y="661064"/>
                  <a:pt x="11011971" y="650809"/>
                </a:cubicBezTo>
                <a:cubicBezTo>
                  <a:pt x="11011902" y="649271"/>
                  <a:pt x="11011278" y="648765"/>
                  <a:pt x="11009972" y="649672"/>
                </a:cubicBezTo>
                <a:close/>
                <a:moveTo>
                  <a:pt x="9353482" y="479391"/>
                </a:moveTo>
                <a:cubicBezTo>
                  <a:pt x="9298945" y="476482"/>
                  <a:pt x="9353482" y="511389"/>
                  <a:pt x="9353482" y="479391"/>
                </a:cubicBezTo>
                <a:close/>
                <a:moveTo>
                  <a:pt x="9380075" y="480846"/>
                </a:moveTo>
                <a:cubicBezTo>
                  <a:pt x="9374874" y="478664"/>
                  <a:pt x="9361475" y="489572"/>
                  <a:pt x="9362886" y="493936"/>
                </a:cubicBezTo>
                <a:cubicBezTo>
                  <a:pt x="9372288" y="499753"/>
                  <a:pt x="9370407" y="485208"/>
                  <a:pt x="9381691" y="488118"/>
                </a:cubicBezTo>
                <a:cubicBezTo>
                  <a:pt x="9382632" y="483754"/>
                  <a:pt x="9381809" y="481573"/>
                  <a:pt x="9380075" y="480846"/>
                </a:cubicBezTo>
                <a:close/>
                <a:moveTo>
                  <a:pt x="6273069" y="153588"/>
                </a:moveTo>
                <a:lnTo>
                  <a:pt x="6272672" y="154036"/>
                </a:lnTo>
                <a:lnTo>
                  <a:pt x="6271620" y="153887"/>
                </a:lnTo>
                <a:close/>
                <a:moveTo>
                  <a:pt x="9638156" y="440484"/>
                </a:moveTo>
                <a:cubicBezTo>
                  <a:pt x="9642624" y="440120"/>
                  <a:pt x="9646855" y="441575"/>
                  <a:pt x="9650616" y="444483"/>
                </a:cubicBezTo>
                <a:cubicBezTo>
                  <a:pt x="9641213" y="453210"/>
                  <a:pt x="9633690" y="444483"/>
                  <a:pt x="9624288" y="447392"/>
                </a:cubicBezTo>
                <a:cubicBezTo>
                  <a:pt x="9628988" y="443029"/>
                  <a:pt x="9633690" y="440847"/>
                  <a:pt x="9638156" y="440484"/>
                </a:cubicBezTo>
                <a:close/>
                <a:moveTo>
                  <a:pt x="8492170" y="328124"/>
                </a:moveTo>
                <a:lnTo>
                  <a:pt x="8492045" y="328266"/>
                </a:lnTo>
                <a:lnTo>
                  <a:pt x="8491664" y="328229"/>
                </a:lnTo>
                <a:close/>
                <a:moveTo>
                  <a:pt x="6720651" y="113589"/>
                </a:moveTo>
                <a:cubicBezTo>
                  <a:pt x="6716419" y="112862"/>
                  <a:pt x="6711248" y="114317"/>
                  <a:pt x="6709368" y="118679"/>
                </a:cubicBezTo>
                <a:cubicBezTo>
                  <a:pt x="6715009" y="130315"/>
                  <a:pt x="6720650" y="115771"/>
                  <a:pt x="6726293" y="121589"/>
                </a:cubicBezTo>
                <a:cubicBezTo>
                  <a:pt x="6728173" y="117226"/>
                  <a:pt x="6724882" y="114317"/>
                  <a:pt x="6720651" y="113589"/>
                </a:cubicBezTo>
                <a:close/>
                <a:moveTo>
                  <a:pt x="6783356" y="118862"/>
                </a:moveTo>
                <a:cubicBezTo>
                  <a:pt x="6774365" y="119407"/>
                  <a:pt x="6764844" y="128134"/>
                  <a:pt x="6756381" y="130315"/>
                </a:cubicBezTo>
                <a:cubicBezTo>
                  <a:pt x="6767666" y="136133"/>
                  <a:pt x="6780829" y="130315"/>
                  <a:pt x="6792112" y="121589"/>
                </a:cubicBezTo>
                <a:cubicBezTo>
                  <a:pt x="6789292" y="119407"/>
                  <a:pt x="6786353" y="118680"/>
                  <a:pt x="6783356" y="118862"/>
                </a:cubicBezTo>
                <a:close/>
                <a:moveTo>
                  <a:pt x="6829725" y="120134"/>
                </a:moveTo>
                <a:cubicBezTo>
                  <a:pt x="6826434" y="120134"/>
                  <a:pt x="6823142" y="121589"/>
                  <a:pt x="6820322" y="124498"/>
                </a:cubicBezTo>
                <a:cubicBezTo>
                  <a:pt x="6825963" y="133224"/>
                  <a:pt x="6833486" y="130315"/>
                  <a:pt x="6839127" y="124498"/>
                </a:cubicBezTo>
                <a:cubicBezTo>
                  <a:pt x="6836307" y="121588"/>
                  <a:pt x="6833016" y="120134"/>
                  <a:pt x="6829725" y="120134"/>
                </a:cubicBezTo>
                <a:close/>
                <a:moveTo>
                  <a:pt x="7252124" y="152587"/>
                </a:moveTo>
                <a:cubicBezTo>
                  <a:pt x="7245336" y="154496"/>
                  <a:pt x="7238284" y="163769"/>
                  <a:pt x="7239694" y="168133"/>
                </a:cubicBezTo>
                <a:cubicBezTo>
                  <a:pt x="7245337" y="168133"/>
                  <a:pt x="7258501" y="162314"/>
                  <a:pt x="7258501" y="153588"/>
                </a:cubicBezTo>
                <a:cubicBezTo>
                  <a:pt x="7256620" y="152133"/>
                  <a:pt x="7254387" y="151951"/>
                  <a:pt x="7252124" y="152587"/>
                </a:cubicBezTo>
                <a:close/>
                <a:moveTo>
                  <a:pt x="11137226" y="494300"/>
                </a:moveTo>
                <a:cubicBezTo>
                  <a:pt x="11135344" y="496117"/>
                  <a:pt x="11133464" y="499753"/>
                  <a:pt x="11128763" y="502662"/>
                </a:cubicBezTo>
                <a:cubicBezTo>
                  <a:pt x="11136285" y="511389"/>
                  <a:pt x="11145689" y="502662"/>
                  <a:pt x="11145689" y="496844"/>
                </a:cubicBezTo>
                <a:cubicBezTo>
                  <a:pt x="11140987" y="492481"/>
                  <a:pt x="11139106" y="492481"/>
                  <a:pt x="11137226" y="494300"/>
                </a:cubicBezTo>
                <a:close/>
                <a:moveTo>
                  <a:pt x="6447054" y="74636"/>
                </a:moveTo>
                <a:cubicBezTo>
                  <a:pt x="6444438" y="73227"/>
                  <a:pt x="6441852" y="72864"/>
                  <a:pt x="6440442" y="75046"/>
                </a:cubicBezTo>
                <a:cubicBezTo>
                  <a:pt x="6463010" y="92500"/>
                  <a:pt x="6454899" y="78863"/>
                  <a:pt x="6447054" y="74636"/>
                </a:cubicBezTo>
                <a:close/>
                <a:moveTo>
                  <a:pt x="8939752" y="288127"/>
                </a:moveTo>
                <a:cubicBezTo>
                  <a:pt x="8935520" y="287400"/>
                  <a:pt x="8930348" y="288855"/>
                  <a:pt x="8928468" y="293217"/>
                </a:cubicBezTo>
                <a:cubicBezTo>
                  <a:pt x="8934109" y="304853"/>
                  <a:pt x="8939752" y="290308"/>
                  <a:pt x="8945393" y="296127"/>
                </a:cubicBezTo>
                <a:cubicBezTo>
                  <a:pt x="8947273" y="291763"/>
                  <a:pt x="8943982" y="288853"/>
                  <a:pt x="8939752" y="288127"/>
                </a:cubicBezTo>
                <a:close/>
                <a:moveTo>
                  <a:pt x="9002457" y="293399"/>
                </a:moveTo>
                <a:cubicBezTo>
                  <a:pt x="8999460" y="293581"/>
                  <a:pt x="8996403" y="294672"/>
                  <a:pt x="8993348" y="296127"/>
                </a:cubicBezTo>
                <a:cubicBezTo>
                  <a:pt x="8987237" y="299035"/>
                  <a:pt x="8981122" y="303398"/>
                  <a:pt x="8975483" y="304853"/>
                </a:cubicBezTo>
                <a:cubicBezTo>
                  <a:pt x="8986767" y="310671"/>
                  <a:pt x="8999930" y="304853"/>
                  <a:pt x="9011214" y="296127"/>
                </a:cubicBezTo>
                <a:cubicBezTo>
                  <a:pt x="9008393" y="293945"/>
                  <a:pt x="9005454" y="293217"/>
                  <a:pt x="9002457" y="293399"/>
                </a:cubicBezTo>
                <a:close/>
                <a:moveTo>
                  <a:pt x="9048826" y="294672"/>
                </a:moveTo>
                <a:cubicBezTo>
                  <a:pt x="9045535" y="294672"/>
                  <a:pt x="9042243" y="296126"/>
                  <a:pt x="9039423" y="299036"/>
                </a:cubicBezTo>
                <a:cubicBezTo>
                  <a:pt x="9045065" y="307762"/>
                  <a:pt x="9052588" y="304853"/>
                  <a:pt x="9058229" y="299036"/>
                </a:cubicBezTo>
                <a:cubicBezTo>
                  <a:pt x="9055408" y="296127"/>
                  <a:pt x="9052117" y="294672"/>
                  <a:pt x="9048826" y="294672"/>
                </a:cubicBezTo>
                <a:close/>
                <a:moveTo>
                  <a:pt x="9471225" y="327125"/>
                </a:moveTo>
                <a:cubicBezTo>
                  <a:pt x="9464438" y="329034"/>
                  <a:pt x="9457385" y="338306"/>
                  <a:pt x="9458795" y="342669"/>
                </a:cubicBezTo>
                <a:cubicBezTo>
                  <a:pt x="9464437" y="342669"/>
                  <a:pt x="9477601" y="336852"/>
                  <a:pt x="9477601" y="328125"/>
                </a:cubicBezTo>
                <a:cubicBezTo>
                  <a:pt x="9475721" y="326670"/>
                  <a:pt x="9473487" y="326488"/>
                  <a:pt x="9471225" y="327125"/>
                </a:cubicBezTo>
                <a:close/>
                <a:moveTo>
                  <a:pt x="8666155" y="249174"/>
                </a:moveTo>
                <a:cubicBezTo>
                  <a:pt x="8663540" y="247764"/>
                  <a:pt x="8660954" y="247401"/>
                  <a:pt x="8659543" y="249582"/>
                </a:cubicBezTo>
                <a:cubicBezTo>
                  <a:pt x="8682110" y="267037"/>
                  <a:pt x="8674000" y="253401"/>
                  <a:pt x="8666155" y="249174"/>
                </a:cubicBezTo>
                <a:close/>
                <a:moveTo>
                  <a:pt x="11121241" y="467755"/>
                </a:moveTo>
                <a:cubicBezTo>
                  <a:pt x="11081748" y="523025"/>
                  <a:pt x="11153210" y="479391"/>
                  <a:pt x="11121241" y="467755"/>
                </a:cubicBezTo>
                <a:close/>
                <a:moveTo>
                  <a:pt x="10064817" y="373214"/>
                </a:moveTo>
                <a:cubicBezTo>
                  <a:pt x="10059174" y="373941"/>
                  <a:pt x="10052121" y="377578"/>
                  <a:pt x="10047421" y="383395"/>
                </a:cubicBezTo>
                <a:cubicBezTo>
                  <a:pt x="10056824" y="389213"/>
                  <a:pt x="10064347" y="374668"/>
                  <a:pt x="10073750" y="380486"/>
                </a:cubicBezTo>
                <a:cubicBezTo>
                  <a:pt x="10074689" y="374668"/>
                  <a:pt x="10070458" y="372487"/>
                  <a:pt x="10064817" y="373214"/>
                </a:cubicBezTo>
                <a:close/>
                <a:moveTo>
                  <a:pt x="6856053" y="86681"/>
                </a:moveTo>
                <a:cubicBezTo>
                  <a:pt x="6799635" y="153588"/>
                  <a:pt x="6865457" y="89591"/>
                  <a:pt x="6893665" y="118679"/>
                </a:cubicBezTo>
                <a:cubicBezTo>
                  <a:pt x="6919993" y="89591"/>
                  <a:pt x="6861696" y="98317"/>
                  <a:pt x="6856053" y="86681"/>
                </a:cubicBezTo>
                <a:close/>
                <a:moveTo>
                  <a:pt x="10094671" y="365942"/>
                </a:moveTo>
                <a:cubicBezTo>
                  <a:pt x="10088794" y="365942"/>
                  <a:pt x="10083153" y="368851"/>
                  <a:pt x="10077512" y="374668"/>
                </a:cubicBezTo>
                <a:cubicBezTo>
                  <a:pt x="10088794" y="380486"/>
                  <a:pt x="10101959" y="374669"/>
                  <a:pt x="10113242" y="374668"/>
                </a:cubicBezTo>
                <a:cubicBezTo>
                  <a:pt x="10106659" y="368851"/>
                  <a:pt x="10100548" y="365942"/>
                  <a:pt x="10094671" y="365942"/>
                </a:cubicBezTo>
                <a:close/>
                <a:moveTo>
                  <a:pt x="10051417" y="360124"/>
                </a:moveTo>
                <a:cubicBezTo>
                  <a:pt x="10059703" y="358488"/>
                  <a:pt x="10061776" y="360941"/>
                  <a:pt x="10039286" y="370861"/>
                </a:cubicBezTo>
                <a:lnTo>
                  <a:pt x="10030219" y="374485"/>
                </a:lnTo>
                <a:lnTo>
                  <a:pt x="10031994" y="367851"/>
                </a:lnTo>
                <a:cubicBezTo>
                  <a:pt x="10037607" y="364124"/>
                  <a:pt x="10045893" y="361215"/>
                  <a:pt x="10051417" y="360124"/>
                </a:cubicBezTo>
                <a:close/>
                <a:moveTo>
                  <a:pt x="10128288" y="363033"/>
                </a:moveTo>
                <a:cubicBezTo>
                  <a:pt x="10122645" y="361578"/>
                  <a:pt x="10118884" y="361942"/>
                  <a:pt x="10116651" y="363033"/>
                </a:cubicBezTo>
                <a:cubicBezTo>
                  <a:pt x="10109951" y="366304"/>
                  <a:pt x="10117003" y="376123"/>
                  <a:pt x="10128288" y="363033"/>
                </a:cubicBezTo>
                <a:close/>
                <a:moveTo>
                  <a:pt x="9075154" y="261218"/>
                </a:moveTo>
                <a:cubicBezTo>
                  <a:pt x="9018736" y="328124"/>
                  <a:pt x="9084557" y="264127"/>
                  <a:pt x="9112766" y="293217"/>
                </a:cubicBezTo>
                <a:cubicBezTo>
                  <a:pt x="9139094" y="264127"/>
                  <a:pt x="9080796" y="272855"/>
                  <a:pt x="9075154" y="261218"/>
                </a:cubicBezTo>
                <a:close/>
                <a:moveTo>
                  <a:pt x="10560824" y="299036"/>
                </a:moveTo>
                <a:lnTo>
                  <a:pt x="10560404" y="299510"/>
                </a:lnTo>
                <a:lnTo>
                  <a:pt x="10559124" y="299386"/>
                </a:lnTo>
                <a:close/>
                <a:moveTo>
                  <a:pt x="11008405" y="259038"/>
                </a:moveTo>
                <a:cubicBezTo>
                  <a:pt x="11004173" y="258310"/>
                  <a:pt x="10999002" y="259765"/>
                  <a:pt x="10997121" y="264127"/>
                </a:cubicBezTo>
                <a:cubicBezTo>
                  <a:pt x="11002762" y="275763"/>
                  <a:pt x="11008405" y="261218"/>
                  <a:pt x="11014047" y="267037"/>
                </a:cubicBezTo>
                <a:cubicBezTo>
                  <a:pt x="11015927" y="262674"/>
                  <a:pt x="11012636" y="259765"/>
                  <a:pt x="11008405" y="259038"/>
                </a:cubicBezTo>
                <a:close/>
                <a:moveTo>
                  <a:pt x="11071112" y="264310"/>
                </a:moveTo>
                <a:cubicBezTo>
                  <a:pt x="11062121" y="264855"/>
                  <a:pt x="11052599" y="273582"/>
                  <a:pt x="11044136" y="275763"/>
                </a:cubicBezTo>
                <a:cubicBezTo>
                  <a:pt x="11055420" y="281582"/>
                  <a:pt x="11068585" y="275763"/>
                  <a:pt x="11079868" y="267037"/>
                </a:cubicBezTo>
                <a:cubicBezTo>
                  <a:pt x="11077048" y="264855"/>
                  <a:pt x="11074109" y="264128"/>
                  <a:pt x="11071112" y="264310"/>
                </a:cubicBezTo>
                <a:close/>
                <a:moveTo>
                  <a:pt x="11117480" y="265582"/>
                </a:moveTo>
                <a:cubicBezTo>
                  <a:pt x="11114188" y="265582"/>
                  <a:pt x="11110897" y="267037"/>
                  <a:pt x="11108076" y="269946"/>
                </a:cubicBezTo>
                <a:cubicBezTo>
                  <a:pt x="11113718" y="278672"/>
                  <a:pt x="11121241" y="275763"/>
                  <a:pt x="11126883" y="269946"/>
                </a:cubicBezTo>
                <a:cubicBezTo>
                  <a:pt x="11124062" y="267037"/>
                  <a:pt x="11120771" y="265582"/>
                  <a:pt x="11117480" y="265582"/>
                </a:cubicBezTo>
                <a:close/>
                <a:moveTo>
                  <a:pt x="11539878" y="298036"/>
                </a:moveTo>
                <a:cubicBezTo>
                  <a:pt x="11533090" y="299944"/>
                  <a:pt x="11526038" y="309217"/>
                  <a:pt x="11527449" y="313580"/>
                </a:cubicBezTo>
                <a:cubicBezTo>
                  <a:pt x="11533090" y="313579"/>
                  <a:pt x="11546255" y="307762"/>
                  <a:pt x="11546255" y="299036"/>
                </a:cubicBezTo>
                <a:cubicBezTo>
                  <a:pt x="11544375" y="297581"/>
                  <a:pt x="11542141" y="297399"/>
                  <a:pt x="11539878" y="298036"/>
                </a:cubicBezTo>
                <a:close/>
                <a:moveTo>
                  <a:pt x="11143808" y="232130"/>
                </a:moveTo>
                <a:cubicBezTo>
                  <a:pt x="11087391" y="299036"/>
                  <a:pt x="11153211" y="235038"/>
                  <a:pt x="11181421" y="264128"/>
                </a:cubicBezTo>
                <a:cubicBezTo>
                  <a:pt x="11207747" y="235038"/>
                  <a:pt x="11149449" y="243765"/>
                  <a:pt x="11143808" y="232130"/>
                </a:cubicBezTo>
                <a:close/>
                <a:moveTo>
                  <a:pt x="11465295" y="170990"/>
                </a:moveTo>
                <a:cubicBezTo>
                  <a:pt x="11478995" y="170677"/>
                  <a:pt x="11425662" y="208858"/>
                  <a:pt x="11412733" y="237947"/>
                </a:cubicBezTo>
                <a:cubicBezTo>
                  <a:pt x="11487957" y="313580"/>
                  <a:pt x="11619599" y="188495"/>
                  <a:pt x="11704225" y="252492"/>
                </a:cubicBezTo>
                <a:cubicBezTo>
                  <a:pt x="11696702" y="345579"/>
                  <a:pt x="11472913" y="342669"/>
                  <a:pt x="11416494" y="377578"/>
                </a:cubicBezTo>
                <a:cubicBezTo>
                  <a:pt x="11378883" y="365941"/>
                  <a:pt x="11247241" y="450301"/>
                  <a:pt x="11141928" y="470663"/>
                </a:cubicBezTo>
                <a:cubicBezTo>
                  <a:pt x="11140047" y="464846"/>
                  <a:pt x="11232196" y="520117"/>
                  <a:pt x="11220912" y="496844"/>
                </a:cubicBezTo>
                <a:cubicBezTo>
                  <a:pt x="11271689" y="485208"/>
                  <a:pt x="11358195" y="485208"/>
                  <a:pt x="11416494" y="534660"/>
                </a:cubicBezTo>
                <a:cubicBezTo>
                  <a:pt x="11339389" y="572478"/>
                  <a:pt x="11119360" y="575386"/>
                  <a:pt x="11183300" y="607385"/>
                </a:cubicBezTo>
                <a:cubicBezTo>
                  <a:pt x="11062942" y="671382"/>
                  <a:pt x="11117479" y="639383"/>
                  <a:pt x="11113718" y="624839"/>
                </a:cubicBezTo>
                <a:cubicBezTo>
                  <a:pt x="11113718" y="624839"/>
                  <a:pt x="11023450" y="659746"/>
                  <a:pt x="11023450" y="677200"/>
                </a:cubicBezTo>
                <a:cubicBezTo>
                  <a:pt x="11038494" y="685927"/>
                  <a:pt x="11044136" y="642292"/>
                  <a:pt x="11059181" y="659746"/>
                </a:cubicBezTo>
                <a:cubicBezTo>
                  <a:pt x="11055420" y="665564"/>
                  <a:pt x="11032852" y="700472"/>
                  <a:pt x="11044136" y="712108"/>
                </a:cubicBezTo>
                <a:cubicBezTo>
                  <a:pt x="11109956" y="630656"/>
                  <a:pt x="11247241" y="630657"/>
                  <a:pt x="11329987" y="616112"/>
                </a:cubicBezTo>
                <a:cubicBezTo>
                  <a:pt x="11260404" y="691744"/>
                  <a:pt x="11367599" y="630657"/>
                  <a:pt x="11412733" y="645201"/>
                </a:cubicBezTo>
                <a:cubicBezTo>
                  <a:pt x="11388286" y="648111"/>
                  <a:pt x="11386404" y="656837"/>
                  <a:pt x="11407092" y="668473"/>
                </a:cubicBezTo>
                <a:cubicBezTo>
                  <a:pt x="11384524" y="691744"/>
                  <a:pt x="11068585" y="857556"/>
                  <a:pt x="11066703" y="845920"/>
                </a:cubicBezTo>
                <a:cubicBezTo>
                  <a:pt x="11181890" y="968097"/>
                  <a:pt x="11579284" y="900962"/>
                  <a:pt x="11773839" y="876425"/>
                </a:cubicBezTo>
                <a:lnTo>
                  <a:pt x="11801884" y="873508"/>
                </a:lnTo>
                <a:lnTo>
                  <a:pt x="11792613" y="880827"/>
                </a:lnTo>
                <a:cubicBezTo>
                  <a:pt x="11800135" y="907008"/>
                  <a:pt x="12059657" y="921553"/>
                  <a:pt x="11975030" y="939006"/>
                </a:cubicBezTo>
                <a:cubicBezTo>
                  <a:pt x="11989134" y="946279"/>
                  <a:pt x="11975501" y="947006"/>
                  <a:pt x="11956695" y="947006"/>
                </a:cubicBezTo>
                <a:lnTo>
                  <a:pt x="11932719" y="947156"/>
                </a:lnTo>
                <a:lnTo>
                  <a:pt x="11929896" y="941915"/>
                </a:lnTo>
                <a:lnTo>
                  <a:pt x="11931993" y="947159"/>
                </a:lnTo>
                <a:lnTo>
                  <a:pt x="11927429" y="947187"/>
                </a:lnTo>
                <a:cubicBezTo>
                  <a:pt x="11918261" y="947552"/>
                  <a:pt x="11910621" y="948461"/>
                  <a:pt x="11907330" y="950643"/>
                </a:cubicBezTo>
                <a:cubicBezTo>
                  <a:pt x="11923315" y="955006"/>
                  <a:pt x="11933188" y="956460"/>
                  <a:pt x="11936948" y="955005"/>
                </a:cubicBezTo>
                <a:lnTo>
                  <a:pt x="11935242" y="951838"/>
                </a:lnTo>
                <a:lnTo>
                  <a:pt x="11941649" y="953916"/>
                </a:lnTo>
                <a:cubicBezTo>
                  <a:pt x="11948231" y="955005"/>
                  <a:pt x="11957164" y="956460"/>
                  <a:pt x="11967507" y="968096"/>
                </a:cubicBezTo>
                <a:cubicBezTo>
                  <a:pt x="11939300" y="971005"/>
                  <a:pt x="11943061" y="973914"/>
                  <a:pt x="11975030" y="982641"/>
                </a:cubicBezTo>
                <a:cubicBezTo>
                  <a:pt x="11954344" y="1049547"/>
                  <a:pt x="11781329" y="1072818"/>
                  <a:pt x="11723028" y="1116453"/>
                </a:cubicBezTo>
                <a:cubicBezTo>
                  <a:pt x="11756882" y="1130998"/>
                  <a:pt x="11739955" y="1107725"/>
                  <a:pt x="11775688" y="1148451"/>
                </a:cubicBezTo>
                <a:cubicBezTo>
                  <a:pt x="11700463" y="1189176"/>
                  <a:pt x="11531211" y="1180450"/>
                  <a:pt x="11525568" y="1232811"/>
                </a:cubicBezTo>
                <a:cubicBezTo>
                  <a:pt x="11472913" y="1212448"/>
                  <a:pt x="11422136" y="1276446"/>
                  <a:pt x="11371360" y="1256083"/>
                </a:cubicBezTo>
                <a:cubicBezTo>
                  <a:pt x="11388286" y="1273537"/>
                  <a:pt x="11405210" y="1279354"/>
                  <a:pt x="11424016" y="1270627"/>
                </a:cubicBezTo>
                <a:lnTo>
                  <a:pt x="11352159" y="1305643"/>
                </a:lnTo>
                <a:lnTo>
                  <a:pt x="11315192" y="1305740"/>
                </a:lnTo>
                <a:cubicBezTo>
                  <a:pt x="11158941" y="1307035"/>
                  <a:pt x="10985897" y="1311808"/>
                  <a:pt x="10868654" y="1326807"/>
                </a:cubicBezTo>
                <a:lnTo>
                  <a:pt x="10816609" y="1336928"/>
                </a:lnTo>
                <a:lnTo>
                  <a:pt x="10766811" y="1337403"/>
                </a:lnTo>
                <a:lnTo>
                  <a:pt x="10713377" y="1342698"/>
                </a:lnTo>
                <a:lnTo>
                  <a:pt x="10702574" y="1337670"/>
                </a:lnTo>
                <a:cubicBezTo>
                  <a:pt x="10700398" y="1337556"/>
                  <a:pt x="10699752" y="1338931"/>
                  <a:pt x="10700179" y="1341221"/>
                </a:cubicBezTo>
                <a:lnTo>
                  <a:pt x="10701370" y="1343888"/>
                </a:lnTo>
                <a:lnTo>
                  <a:pt x="10677420" y="1346260"/>
                </a:lnTo>
                <a:lnTo>
                  <a:pt x="10706647" y="1353324"/>
                </a:lnTo>
                <a:lnTo>
                  <a:pt x="10712794" y="1361085"/>
                </a:lnTo>
                <a:lnTo>
                  <a:pt x="10540460" y="1386941"/>
                </a:lnTo>
                <a:lnTo>
                  <a:pt x="10479508" y="1402943"/>
                </a:lnTo>
                <a:lnTo>
                  <a:pt x="10428007" y="1408076"/>
                </a:lnTo>
                <a:cubicBezTo>
                  <a:pt x="10385458" y="1412439"/>
                  <a:pt x="10350197" y="1417530"/>
                  <a:pt x="10321988" y="1430621"/>
                </a:cubicBezTo>
                <a:cubicBezTo>
                  <a:pt x="10280615" y="1357896"/>
                  <a:pt x="10190347" y="1448074"/>
                  <a:pt x="10190347" y="1413167"/>
                </a:cubicBezTo>
                <a:cubicBezTo>
                  <a:pt x="10171541" y="1401531"/>
                  <a:pt x="10156497" y="1416076"/>
                  <a:pt x="10139570" y="1430621"/>
                </a:cubicBezTo>
                <a:lnTo>
                  <a:pt x="10143432" y="1423104"/>
                </a:lnTo>
                <a:lnTo>
                  <a:pt x="10154615" y="1418985"/>
                </a:lnTo>
                <a:lnTo>
                  <a:pt x="10145786" y="1416556"/>
                </a:lnTo>
                <a:lnTo>
                  <a:pt x="10145095" y="1413257"/>
                </a:lnTo>
                <a:lnTo>
                  <a:pt x="10139793" y="1415447"/>
                </a:lnTo>
                <a:lnTo>
                  <a:pt x="10111097" y="1419712"/>
                </a:lnTo>
                <a:cubicBezTo>
                  <a:pt x="10038371" y="1434983"/>
                  <a:pt x="9899795" y="1482982"/>
                  <a:pt x="9891332" y="1465528"/>
                </a:cubicBezTo>
                <a:cubicBezTo>
                  <a:pt x="9853720" y="1471346"/>
                  <a:pt x="9769093" y="1512072"/>
                  <a:pt x="9742765" y="1514980"/>
                </a:cubicBezTo>
                <a:cubicBezTo>
                  <a:pt x="9754049" y="1520798"/>
                  <a:pt x="9754049" y="1529525"/>
                  <a:pt x="9740885" y="1538252"/>
                </a:cubicBezTo>
                <a:cubicBezTo>
                  <a:pt x="9757810" y="1552796"/>
                  <a:pt x="9774735" y="1549888"/>
                  <a:pt x="9791661" y="1532434"/>
                </a:cubicBezTo>
                <a:cubicBezTo>
                  <a:pt x="9760630" y="1567341"/>
                  <a:pt x="10037430" y="1482800"/>
                  <a:pt x="10179357" y="1440802"/>
                </a:cubicBezTo>
                <a:lnTo>
                  <a:pt x="10222719" y="1428244"/>
                </a:lnTo>
                <a:lnTo>
                  <a:pt x="10236204" y="1446046"/>
                </a:lnTo>
                <a:cubicBezTo>
                  <a:pt x="10244186" y="1450063"/>
                  <a:pt x="10255183" y="1452142"/>
                  <a:pt x="10268186" y="1452757"/>
                </a:cubicBezTo>
                <a:lnTo>
                  <a:pt x="10331135" y="1445968"/>
                </a:lnTo>
                <a:lnTo>
                  <a:pt x="10179063" y="1509163"/>
                </a:lnTo>
                <a:cubicBezTo>
                  <a:pt x="10197868" y="1506253"/>
                  <a:pt x="10353959" y="1485890"/>
                  <a:pt x="10380286" y="1500435"/>
                </a:cubicBezTo>
                <a:cubicBezTo>
                  <a:pt x="10355839" y="1517889"/>
                  <a:pt x="10331392" y="1523708"/>
                  <a:pt x="10306944" y="1523708"/>
                </a:cubicBezTo>
                <a:lnTo>
                  <a:pt x="10324689" y="1544459"/>
                </a:lnTo>
                <a:lnTo>
                  <a:pt x="10317813" y="1547968"/>
                </a:lnTo>
                <a:cubicBezTo>
                  <a:pt x="10293824" y="1562251"/>
                  <a:pt x="10303123" y="1564978"/>
                  <a:pt x="10317051" y="1564433"/>
                </a:cubicBezTo>
                <a:lnTo>
                  <a:pt x="10335884" y="1562221"/>
                </a:lnTo>
                <a:lnTo>
                  <a:pt x="10329510" y="1564432"/>
                </a:lnTo>
                <a:lnTo>
                  <a:pt x="10341053" y="1561917"/>
                </a:lnTo>
                <a:lnTo>
                  <a:pt x="10347212" y="1567290"/>
                </a:lnTo>
                <a:lnTo>
                  <a:pt x="10312673" y="1566796"/>
                </a:lnTo>
                <a:cubicBezTo>
                  <a:pt x="10301772" y="1566614"/>
                  <a:pt x="10293779" y="1566614"/>
                  <a:pt x="10291899" y="1567341"/>
                </a:cubicBezTo>
                <a:lnTo>
                  <a:pt x="10308314" y="1581373"/>
                </a:lnTo>
                <a:lnTo>
                  <a:pt x="10303946" y="1585750"/>
                </a:lnTo>
                <a:cubicBezTo>
                  <a:pt x="10289666" y="1597886"/>
                  <a:pt x="10258988" y="1621884"/>
                  <a:pt x="10267450" y="1619702"/>
                </a:cubicBezTo>
                <a:cubicBezTo>
                  <a:pt x="10416019" y="1593522"/>
                  <a:pt x="10801540" y="1640066"/>
                  <a:pt x="10927540" y="1523708"/>
                </a:cubicBezTo>
                <a:cubicBezTo>
                  <a:pt x="10929420" y="1535343"/>
                  <a:pt x="10914376" y="1546979"/>
                  <a:pt x="10914376" y="1561524"/>
                </a:cubicBezTo>
                <a:cubicBezTo>
                  <a:pt x="11012167" y="1610976"/>
                  <a:pt x="10968912" y="1535343"/>
                  <a:pt x="11044136" y="1549888"/>
                </a:cubicBezTo>
                <a:cubicBezTo>
                  <a:pt x="10997121" y="1561524"/>
                  <a:pt x="11017808" y="1570250"/>
                  <a:pt x="11000881" y="1602249"/>
                </a:cubicBezTo>
                <a:cubicBezTo>
                  <a:pt x="11025331" y="1605158"/>
                  <a:pt x="11314942" y="1544070"/>
                  <a:pt x="11318703" y="1590614"/>
                </a:cubicBezTo>
                <a:cubicBezTo>
                  <a:pt x="11277330" y="1596431"/>
                  <a:pt x="11269807" y="1610976"/>
                  <a:pt x="11294256" y="1634248"/>
                </a:cubicBezTo>
                <a:cubicBezTo>
                  <a:pt x="11307419" y="1602249"/>
                  <a:pt x="11337509" y="1654611"/>
                  <a:pt x="11365718" y="1651702"/>
                </a:cubicBezTo>
                <a:cubicBezTo>
                  <a:pt x="11353964" y="1664064"/>
                  <a:pt x="11342093" y="1668428"/>
                  <a:pt x="11331779" y="1668929"/>
                </a:cubicBezTo>
                <a:lnTo>
                  <a:pt x="11307517" y="1663054"/>
                </a:lnTo>
                <a:lnTo>
                  <a:pt x="11301983" y="1658656"/>
                </a:lnTo>
                <a:cubicBezTo>
                  <a:pt x="11299368" y="1657065"/>
                  <a:pt x="11301660" y="1659883"/>
                  <a:pt x="11307185" y="1662974"/>
                </a:cubicBezTo>
                <a:lnTo>
                  <a:pt x="11307517" y="1663054"/>
                </a:lnTo>
                <a:lnTo>
                  <a:pt x="11309795" y="1664866"/>
                </a:lnTo>
                <a:cubicBezTo>
                  <a:pt x="11313766" y="1668382"/>
                  <a:pt x="11319173" y="1673520"/>
                  <a:pt x="11326225" y="1680792"/>
                </a:cubicBezTo>
                <a:cubicBezTo>
                  <a:pt x="11318703" y="1738970"/>
                  <a:pt x="10824108" y="1788422"/>
                  <a:pt x="10824108" y="1788422"/>
                </a:cubicBezTo>
                <a:cubicBezTo>
                  <a:pt x="10846674" y="1832057"/>
                  <a:pt x="11010286" y="1776786"/>
                  <a:pt x="11046017" y="1785514"/>
                </a:cubicBezTo>
                <a:cubicBezTo>
                  <a:pt x="11040375" y="1802967"/>
                  <a:pt x="10950106" y="1820421"/>
                  <a:pt x="10942583" y="1823330"/>
                </a:cubicBezTo>
                <a:cubicBezTo>
                  <a:pt x="10948226" y="1840783"/>
                  <a:pt x="11042256" y="1864055"/>
                  <a:pt x="11049779" y="1875692"/>
                </a:cubicBezTo>
                <a:lnTo>
                  <a:pt x="11043060" y="1883042"/>
                </a:lnTo>
                <a:lnTo>
                  <a:pt x="11040933" y="1882919"/>
                </a:lnTo>
                <a:cubicBezTo>
                  <a:pt x="11035321" y="1882600"/>
                  <a:pt x="11030972" y="1882236"/>
                  <a:pt x="11029091" y="1881509"/>
                </a:cubicBezTo>
                <a:cubicBezTo>
                  <a:pt x="11031913" y="1890237"/>
                  <a:pt x="11036144" y="1889509"/>
                  <a:pt x="11040140" y="1886237"/>
                </a:cubicBezTo>
                <a:lnTo>
                  <a:pt x="11043060" y="1883042"/>
                </a:lnTo>
                <a:lnTo>
                  <a:pt x="11060355" y="1884054"/>
                </a:lnTo>
                <a:cubicBezTo>
                  <a:pt x="11074226" y="1885146"/>
                  <a:pt x="11088331" y="1887327"/>
                  <a:pt x="11093032" y="1893145"/>
                </a:cubicBezTo>
                <a:cubicBezTo>
                  <a:pt x="11093032" y="1896054"/>
                  <a:pt x="11057301" y="1936779"/>
                  <a:pt x="11062942" y="1942598"/>
                </a:cubicBezTo>
                <a:cubicBezTo>
                  <a:pt x="11083630" y="1942598"/>
                  <a:pt x="11104315" y="1933870"/>
                  <a:pt x="11125002" y="1919325"/>
                </a:cubicBezTo>
                <a:cubicBezTo>
                  <a:pt x="11103375" y="1933870"/>
                  <a:pt x="11132054" y="1933870"/>
                  <a:pt x="11166845" y="1931688"/>
                </a:cubicBezTo>
                <a:lnTo>
                  <a:pt x="11208091" y="1928982"/>
                </a:lnTo>
                <a:lnTo>
                  <a:pt x="11202106" y="1951324"/>
                </a:lnTo>
                <a:cubicBezTo>
                  <a:pt x="11412732" y="1922234"/>
                  <a:pt x="11286733" y="1951324"/>
                  <a:pt x="11262286" y="1989141"/>
                </a:cubicBezTo>
                <a:cubicBezTo>
                  <a:pt x="11316823" y="2082228"/>
                  <a:pt x="11455986" y="2003686"/>
                  <a:pt x="11523688" y="2096772"/>
                </a:cubicBezTo>
                <a:cubicBezTo>
                  <a:pt x="11499240" y="2198586"/>
                  <a:pt x="11074226" y="2140406"/>
                  <a:pt x="10985838" y="2134589"/>
                </a:cubicBezTo>
                <a:cubicBezTo>
                  <a:pt x="10983958" y="2131680"/>
                  <a:pt x="11057301" y="2195676"/>
                  <a:pt x="11053539" y="2181132"/>
                </a:cubicBezTo>
                <a:cubicBezTo>
                  <a:pt x="11096794" y="2184041"/>
                  <a:pt x="11181421" y="2216039"/>
                  <a:pt x="11222792" y="2280037"/>
                </a:cubicBezTo>
                <a:cubicBezTo>
                  <a:pt x="11149449" y="2291673"/>
                  <a:pt x="10953868" y="2233493"/>
                  <a:pt x="11006524" y="2280037"/>
                </a:cubicBezTo>
                <a:cubicBezTo>
                  <a:pt x="10891808" y="2312035"/>
                  <a:pt x="10944465" y="2294582"/>
                  <a:pt x="10942584" y="2280037"/>
                </a:cubicBezTo>
                <a:cubicBezTo>
                  <a:pt x="10941643" y="2280037"/>
                  <a:pt x="10920487" y="2282946"/>
                  <a:pt x="10899330" y="2288036"/>
                </a:cubicBezTo>
                <a:lnTo>
                  <a:pt x="10881528" y="2293632"/>
                </a:lnTo>
                <a:lnTo>
                  <a:pt x="10881465" y="2293582"/>
                </a:lnTo>
                <a:lnTo>
                  <a:pt x="10881321" y="2293698"/>
                </a:lnTo>
                <a:lnTo>
                  <a:pt x="10870123" y="2297218"/>
                </a:lnTo>
                <a:cubicBezTo>
                  <a:pt x="10862071" y="2300763"/>
                  <a:pt x="10856547" y="2304763"/>
                  <a:pt x="10856077" y="2309126"/>
                </a:cubicBezTo>
                <a:cubicBezTo>
                  <a:pt x="10861718" y="2314944"/>
                  <a:pt x="10867361" y="2306945"/>
                  <a:pt x="10873002" y="2300399"/>
                </a:cubicBezTo>
                <a:lnTo>
                  <a:pt x="10881321" y="2293698"/>
                </a:lnTo>
                <a:lnTo>
                  <a:pt x="10881528" y="2293632"/>
                </a:lnTo>
                <a:lnTo>
                  <a:pt x="10889928" y="2300399"/>
                </a:lnTo>
                <a:cubicBezTo>
                  <a:pt x="10888047" y="2306217"/>
                  <a:pt x="10861719" y="2332398"/>
                  <a:pt x="10871122" y="2346942"/>
                </a:cubicBezTo>
                <a:cubicBezTo>
                  <a:pt x="10884286" y="2335306"/>
                  <a:pt x="10899330" y="2328762"/>
                  <a:pt x="10912494" y="2323670"/>
                </a:cubicBezTo>
                <a:lnTo>
                  <a:pt x="10919200" y="2320429"/>
                </a:lnTo>
                <a:lnTo>
                  <a:pt x="10920017" y="2329489"/>
                </a:lnTo>
                <a:cubicBezTo>
                  <a:pt x="10978315" y="2320762"/>
                  <a:pt x="11064823" y="2317853"/>
                  <a:pt x="11138166" y="2329489"/>
                </a:cubicBezTo>
                <a:cubicBezTo>
                  <a:pt x="11066703" y="2381850"/>
                  <a:pt x="11166375" y="2352760"/>
                  <a:pt x="11205868" y="2384760"/>
                </a:cubicBezTo>
                <a:cubicBezTo>
                  <a:pt x="11185181" y="2378941"/>
                  <a:pt x="11181421" y="2387667"/>
                  <a:pt x="11198345" y="2405121"/>
                </a:cubicBezTo>
                <a:cubicBezTo>
                  <a:pt x="11010286" y="2533115"/>
                  <a:pt x="10683062" y="2492390"/>
                  <a:pt x="10532616" y="2512754"/>
                </a:cubicBezTo>
                <a:cubicBezTo>
                  <a:pt x="10355839" y="2538934"/>
                  <a:pt x="9942109" y="2701835"/>
                  <a:pt x="9793540" y="2620385"/>
                </a:cubicBezTo>
                <a:cubicBezTo>
                  <a:pt x="9825512" y="2608748"/>
                  <a:pt x="9833034" y="2614567"/>
                  <a:pt x="9868765" y="2600022"/>
                </a:cubicBezTo>
                <a:cubicBezTo>
                  <a:pt x="9849959" y="2588386"/>
                  <a:pt x="9855601" y="2582569"/>
                  <a:pt x="9883811" y="2579659"/>
                </a:cubicBezTo>
                <a:cubicBezTo>
                  <a:pt x="9699511" y="2626203"/>
                  <a:pt x="9588557" y="2629112"/>
                  <a:pt x="9464437" y="2637838"/>
                </a:cubicBezTo>
                <a:cubicBezTo>
                  <a:pt x="8926587" y="2681473"/>
                  <a:pt x="8377454" y="2771650"/>
                  <a:pt x="7830201" y="2888009"/>
                </a:cubicBezTo>
                <a:cubicBezTo>
                  <a:pt x="7298464" y="3001458"/>
                  <a:pt x="6706429" y="3124726"/>
                  <a:pt x="6152475" y="3246766"/>
                </a:cubicBezTo>
                <a:lnTo>
                  <a:pt x="5636287" y="3363156"/>
                </a:lnTo>
                <a:lnTo>
                  <a:pt x="5639310" y="3359260"/>
                </a:lnTo>
                <a:cubicBezTo>
                  <a:pt x="5635548" y="3357806"/>
                  <a:pt x="5631316" y="3356351"/>
                  <a:pt x="5627320" y="3357078"/>
                </a:cubicBezTo>
                <a:lnTo>
                  <a:pt x="5617269" y="3367444"/>
                </a:lnTo>
                <a:lnTo>
                  <a:pt x="5614860" y="3367987"/>
                </a:lnTo>
                <a:cubicBezTo>
                  <a:pt x="5609219" y="3309808"/>
                  <a:pt x="5122145" y="3493073"/>
                  <a:pt x="5041280" y="3431984"/>
                </a:cubicBezTo>
                <a:cubicBezTo>
                  <a:pt x="5075131" y="3399986"/>
                  <a:pt x="5218056" y="3373806"/>
                  <a:pt x="5214296" y="3370896"/>
                </a:cubicBezTo>
                <a:cubicBezTo>
                  <a:pt x="5243444" y="3334535"/>
                  <a:pt x="5403296" y="3283628"/>
                  <a:pt x="5562440" y="3245084"/>
                </a:cubicBezTo>
                <a:lnTo>
                  <a:pt x="5639651" y="3227840"/>
                </a:lnTo>
                <a:lnTo>
                  <a:pt x="5659585" y="3229448"/>
                </a:lnTo>
                <a:cubicBezTo>
                  <a:pt x="5692201" y="3227813"/>
                  <a:pt x="5730285" y="3218903"/>
                  <a:pt x="5769070" y="3207268"/>
                </a:cubicBezTo>
                <a:lnTo>
                  <a:pt x="5794271" y="3198726"/>
                </a:lnTo>
                <a:lnTo>
                  <a:pt x="5863890" y="3190575"/>
                </a:lnTo>
                <a:cubicBezTo>
                  <a:pt x="5884932" y="3189359"/>
                  <a:pt x="5899772" y="3190177"/>
                  <a:pt x="5906354" y="3193450"/>
                </a:cubicBezTo>
                <a:cubicBezTo>
                  <a:pt x="5898831" y="3207995"/>
                  <a:pt x="5889428" y="3216721"/>
                  <a:pt x="5878145" y="3219631"/>
                </a:cubicBezTo>
                <a:cubicBezTo>
                  <a:pt x="5883787" y="3219631"/>
                  <a:pt x="5994741" y="3167269"/>
                  <a:pt x="5994742" y="3170177"/>
                </a:cubicBezTo>
                <a:cubicBezTo>
                  <a:pt x="6100054" y="3205086"/>
                  <a:pt x="6500621" y="2972368"/>
                  <a:pt x="6555157" y="3068364"/>
                </a:cubicBezTo>
                <a:cubicBezTo>
                  <a:pt x="6763904" y="3088728"/>
                  <a:pt x="7119336" y="2928734"/>
                  <a:pt x="7339366" y="2879282"/>
                </a:cubicBezTo>
                <a:cubicBezTo>
                  <a:pt x="7378389" y="2870556"/>
                  <a:pt x="7439155" y="2848738"/>
                  <a:pt x="7510325" y="2822421"/>
                </a:cubicBezTo>
                <a:lnTo>
                  <a:pt x="7559547" y="2804245"/>
                </a:lnTo>
                <a:lnTo>
                  <a:pt x="7587752" y="2798287"/>
                </a:lnTo>
                <a:cubicBezTo>
                  <a:pt x="7767084" y="2761833"/>
                  <a:pt x="7946327" y="2727290"/>
                  <a:pt x="8125454" y="2696018"/>
                </a:cubicBezTo>
                <a:cubicBezTo>
                  <a:pt x="8046705" y="2636021"/>
                  <a:pt x="7820299" y="2708972"/>
                  <a:pt x="7623461" y="2780644"/>
                </a:cubicBezTo>
                <a:lnTo>
                  <a:pt x="7559547" y="2804245"/>
                </a:lnTo>
                <a:lnTo>
                  <a:pt x="7049520" y="2912009"/>
                </a:lnTo>
                <a:cubicBezTo>
                  <a:pt x="6690562" y="2989823"/>
                  <a:pt x="6331368" y="3069820"/>
                  <a:pt x="5972174" y="3141089"/>
                </a:cubicBezTo>
                <a:cubicBezTo>
                  <a:pt x="5949607" y="3145453"/>
                  <a:pt x="5918225" y="3156179"/>
                  <a:pt x="5882787" y="3168724"/>
                </a:cubicBezTo>
                <a:lnTo>
                  <a:pt x="5844206" y="3181800"/>
                </a:lnTo>
                <a:lnTo>
                  <a:pt x="5823842" y="3178541"/>
                </a:lnTo>
                <a:cubicBezTo>
                  <a:pt x="5817026" y="3178905"/>
                  <a:pt x="5811385" y="3181814"/>
                  <a:pt x="5810443" y="3190541"/>
                </a:cubicBezTo>
                <a:cubicBezTo>
                  <a:pt x="5816085" y="3187632"/>
                  <a:pt x="5821727" y="3187632"/>
                  <a:pt x="5827370" y="3187268"/>
                </a:cubicBezTo>
                <a:lnTo>
                  <a:pt x="5841666" y="3182662"/>
                </a:lnTo>
                <a:lnTo>
                  <a:pt x="5794271" y="3198726"/>
                </a:lnTo>
                <a:lnTo>
                  <a:pt x="5784204" y="3199904"/>
                </a:lnTo>
                <a:cubicBezTo>
                  <a:pt x="5752809" y="3204768"/>
                  <a:pt x="5717259" y="3211246"/>
                  <a:pt x="5679615" y="3218915"/>
                </a:cubicBezTo>
                <a:lnTo>
                  <a:pt x="5639651" y="3227840"/>
                </a:lnTo>
                <a:lnTo>
                  <a:pt x="5615353" y="3225881"/>
                </a:lnTo>
                <a:lnTo>
                  <a:pt x="5604759" y="3220044"/>
                </a:lnTo>
                <a:lnTo>
                  <a:pt x="5609220" y="3213812"/>
                </a:lnTo>
                <a:cubicBezTo>
                  <a:pt x="5605458" y="3212358"/>
                  <a:pt x="5600757" y="3213085"/>
                  <a:pt x="5596997" y="3215267"/>
                </a:cubicBezTo>
                <a:lnTo>
                  <a:pt x="5596759" y="3215635"/>
                </a:lnTo>
                <a:lnTo>
                  <a:pt x="5582893" y="3207995"/>
                </a:lnTo>
                <a:cubicBezTo>
                  <a:pt x="5550921" y="3245811"/>
                  <a:pt x="5274474" y="3315626"/>
                  <a:pt x="5250026" y="3283628"/>
                </a:cubicBezTo>
                <a:cubicBezTo>
                  <a:pt x="5274473" y="3257447"/>
                  <a:pt x="5336534" y="3242902"/>
                  <a:pt x="5285758" y="3234175"/>
                </a:cubicBezTo>
                <a:cubicBezTo>
                  <a:pt x="5289520" y="3266174"/>
                  <a:pt x="5180443" y="3309809"/>
                  <a:pt x="5161639" y="3286536"/>
                </a:cubicBezTo>
                <a:cubicBezTo>
                  <a:pt x="5219466" y="3295263"/>
                  <a:pt x="5123909" y="3276174"/>
                  <a:pt x="5087589" y="3284491"/>
                </a:cubicBezTo>
                <a:lnTo>
                  <a:pt x="5076085" y="3290789"/>
                </a:lnTo>
                <a:lnTo>
                  <a:pt x="5074660" y="3276356"/>
                </a:lnTo>
                <a:lnTo>
                  <a:pt x="5074661" y="3275031"/>
                </a:lnTo>
                <a:lnTo>
                  <a:pt x="5080538" y="3275265"/>
                </a:lnTo>
                <a:cubicBezTo>
                  <a:pt x="5083125" y="3273447"/>
                  <a:pt x="5085476" y="3270538"/>
                  <a:pt x="5088295" y="3269083"/>
                </a:cubicBezTo>
                <a:cubicBezTo>
                  <a:pt x="5087354" y="3269083"/>
                  <a:pt x="5085004" y="3266901"/>
                  <a:pt x="5081948" y="3266537"/>
                </a:cubicBezTo>
                <a:lnTo>
                  <a:pt x="5074661" y="3272298"/>
                </a:lnTo>
                <a:lnTo>
                  <a:pt x="5074661" y="3254901"/>
                </a:lnTo>
                <a:cubicBezTo>
                  <a:pt x="5075250" y="3249447"/>
                  <a:pt x="5076542" y="3246538"/>
                  <a:pt x="5078894" y="3248719"/>
                </a:cubicBezTo>
                <a:cubicBezTo>
                  <a:pt x="5065728" y="3269083"/>
                  <a:pt x="5060087" y="3269083"/>
                  <a:pt x="5056325" y="3245812"/>
                </a:cubicBezTo>
                <a:cubicBezTo>
                  <a:pt x="5011192" y="3245812"/>
                  <a:pt x="5071369" y="3271992"/>
                  <a:pt x="5061968" y="3266173"/>
                </a:cubicBezTo>
                <a:cubicBezTo>
                  <a:pt x="5050684" y="3280719"/>
                  <a:pt x="5043161" y="3254538"/>
                  <a:pt x="5033758" y="3274900"/>
                </a:cubicBezTo>
                <a:cubicBezTo>
                  <a:pt x="5056324" y="3289445"/>
                  <a:pt x="5045042" y="3292354"/>
                  <a:pt x="4998027" y="3286536"/>
                </a:cubicBezTo>
                <a:cubicBezTo>
                  <a:pt x="5125906" y="3207995"/>
                  <a:pt x="4909641" y="3301081"/>
                  <a:pt x="4909641" y="3301081"/>
                </a:cubicBezTo>
                <a:cubicBezTo>
                  <a:pt x="4964178" y="3274900"/>
                  <a:pt x="4856981" y="3283628"/>
                  <a:pt x="4811848" y="3309808"/>
                </a:cubicBezTo>
                <a:cubicBezTo>
                  <a:pt x="4812788" y="3263265"/>
                  <a:pt x="4802444" y="3264720"/>
                  <a:pt x="4787167" y="3279264"/>
                </a:cubicBezTo>
                <a:lnTo>
                  <a:pt x="4776555" y="3290467"/>
                </a:lnTo>
                <a:lnTo>
                  <a:pt x="4775177" y="3288400"/>
                </a:lnTo>
                <a:cubicBezTo>
                  <a:pt x="4774001" y="3287355"/>
                  <a:pt x="4774236" y="3288900"/>
                  <a:pt x="4775177" y="3291263"/>
                </a:cubicBezTo>
                <a:lnTo>
                  <a:pt x="4775405" y="3291682"/>
                </a:lnTo>
                <a:lnTo>
                  <a:pt x="4761337" y="3306536"/>
                </a:lnTo>
                <a:lnTo>
                  <a:pt x="4744337" y="3318910"/>
                </a:lnTo>
                <a:lnTo>
                  <a:pt x="4739211" y="3301808"/>
                </a:lnTo>
                <a:lnTo>
                  <a:pt x="4732601" y="3290090"/>
                </a:lnTo>
                <a:lnTo>
                  <a:pt x="4749407" y="3277764"/>
                </a:lnTo>
                <a:cubicBezTo>
                  <a:pt x="4759896" y="3269446"/>
                  <a:pt x="4726751" y="3290172"/>
                  <a:pt x="4725341" y="3274900"/>
                </a:cubicBezTo>
                <a:cubicBezTo>
                  <a:pt x="4794923" y="3228357"/>
                  <a:pt x="4789281" y="3286536"/>
                  <a:pt x="4830654" y="3266174"/>
                </a:cubicBezTo>
                <a:cubicBezTo>
                  <a:pt x="4821250" y="3205086"/>
                  <a:pt x="5084534" y="3181815"/>
                  <a:pt x="5077013" y="3152725"/>
                </a:cubicBezTo>
                <a:cubicBezTo>
                  <a:pt x="5065728" y="3161451"/>
                  <a:pt x="5061966" y="3158542"/>
                  <a:pt x="5065728" y="3143997"/>
                </a:cubicBezTo>
                <a:cubicBezTo>
                  <a:pt x="5093937" y="3143997"/>
                  <a:pt x="5095818" y="3155634"/>
                  <a:pt x="5071371" y="3173087"/>
                </a:cubicBezTo>
                <a:cubicBezTo>
                  <a:pt x="5187968" y="3196358"/>
                  <a:pt x="5353460" y="3097454"/>
                  <a:pt x="5385429" y="3065455"/>
                </a:cubicBezTo>
                <a:cubicBezTo>
                  <a:pt x="5193608" y="2966551"/>
                  <a:pt x="4994266" y="3100363"/>
                  <a:pt x="4789280" y="3141089"/>
                </a:cubicBezTo>
                <a:cubicBezTo>
                  <a:pt x="4577714" y="3181814"/>
                  <a:pt x="4364738" y="3223994"/>
                  <a:pt x="4155520" y="3267264"/>
                </a:cubicBezTo>
                <a:lnTo>
                  <a:pt x="3779068" y="3349012"/>
                </a:lnTo>
                <a:lnTo>
                  <a:pt x="3777376" y="3347851"/>
                </a:lnTo>
                <a:lnTo>
                  <a:pt x="3775142" y="3349865"/>
                </a:lnTo>
                <a:lnTo>
                  <a:pt x="3565138" y="3395468"/>
                </a:lnTo>
                <a:lnTo>
                  <a:pt x="3570656" y="3388350"/>
                </a:lnTo>
                <a:cubicBezTo>
                  <a:pt x="3563133" y="3385441"/>
                  <a:pt x="3553732" y="3382532"/>
                  <a:pt x="3548088" y="3397077"/>
                </a:cubicBezTo>
                <a:lnTo>
                  <a:pt x="3553719" y="3397948"/>
                </a:lnTo>
                <a:lnTo>
                  <a:pt x="3544328" y="3399986"/>
                </a:lnTo>
                <a:cubicBezTo>
                  <a:pt x="3538688" y="3341806"/>
                  <a:pt x="3051614" y="3525071"/>
                  <a:pt x="2970749" y="3463983"/>
                </a:cubicBezTo>
                <a:cubicBezTo>
                  <a:pt x="3004600" y="3431984"/>
                  <a:pt x="3147523" y="3405803"/>
                  <a:pt x="3143762" y="3402895"/>
                </a:cubicBezTo>
                <a:cubicBezTo>
                  <a:pt x="3172911" y="3366534"/>
                  <a:pt x="3332764" y="3315627"/>
                  <a:pt x="3491908" y="3277082"/>
                </a:cubicBezTo>
                <a:lnTo>
                  <a:pt x="3569118" y="3259839"/>
                </a:lnTo>
                <a:lnTo>
                  <a:pt x="3589052" y="3261447"/>
                </a:lnTo>
                <a:cubicBezTo>
                  <a:pt x="3621670" y="3259810"/>
                  <a:pt x="3659751" y="3250903"/>
                  <a:pt x="3698539" y="3239267"/>
                </a:cubicBezTo>
                <a:lnTo>
                  <a:pt x="3723742" y="3230724"/>
                </a:lnTo>
                <a:lnTo>
                  <a:pt x="3793358" y="3222573"/>
                </a:lnTo>
                <a:cubicBezTo>
                  <a:pt x="3814401" y="3221357"/>
                  <a:pt x="3829238" y="3222175"/>
                  <a:pt x="3835821" y="3225448"/>
                </a:cubicBezTo>
                <a:cubicBezTo>
                  <a:pt x="3828299" y="3239993"/>
                  <a:pt x="3818896" y="3248720"/>
                  <a:pt x="3807613" y="3251629"/>
                </a:cubicBezTo>
                <a:cubicBezTo>
                  <a:pt x="3813256" y="3251629"/>
                  <a:pt x="3924208" y="3199267"/>
                  <a:pt x="3924209" y="3202177"/>
                </a:cubicBezTo>
                <a:cubicBezTo>
                  <a:pt x="4029522" y="3237084"/>
                  <a:pt x="4430086" y="3004367"/>
                  <a:pt x="4484624" y="3100363"/>
                </a:cubicBezTo>
                <a:cubicBezTo>
                  <a:pt x="4922805" y="3143997"/>
                  <a:pt x="5590413" y="2853102"/>
                  <a:pt x="5985338" y="2751287"/>
                </a:cubicBezTo>
                <a:cubicBezTo>
                  <a:pt x="5979696" y="2745470"/>
                  <a:pt x="5947726" y="2757106"/>
                  <a:pt x="5966532" y="2745470"/>
                </a:cubicBezTo>
                <a:cubicBezTo>
                  <a:pt x="5281997" y="2870555"/>
                  <a:pt x="4589937" y="3036366"/>
                  <a:pt x="3901643" y="3173087"/>
                </a:cubicBezTo>
                <a:cubicBezTo>
                  <a:pt x="3879075" y="3177451"/>
                  <a:pt x="3847692" y="3188178"/>
                  <a:pt x="3812256" y="3200722"/>
                </a:cubicBezTo>
                <a:lnTo>
                  <a:pt x="3723742" y="3230724"/>
                </a:lnTo>
                <a:lnTo>
                  <a:pt x="3713671" y="3231902"/>
                </a:lnTo>
                <a:cubicBezTo>
                  <a:pt x="3682273" y="3236766"/>
                  <a:pt x="3646728" y="3243244"/>
                  <a:pt x="3609083" y="3250913"/>
                </a:cubicBezTo>
                <a:lnTo>
                  <a:pt x="3569118" y="3259839"/>
                </a:lnTo>
                <a:lnTo>
                  <a:pt x="3544821" y="3257879"/>
                </a:lnTo>
                <a:lnTo>
                  <a:pt x="3534085" y="3251963"/>
                </a:lnTo>
                <a:lnTo>
                  <a:pt x="3540567" y="3242902"/>
                </a:lnTo>
                <a:cubicBezTo>
                  <a:pt x="3536807" y="3241448"/>
                  <a:pt x="3532106" y="3242175"/>
                  <a:pt x="3528344" y="3244357"/>
                </a:cubicBezTo>
                <a:lnTo>
                  <a:pt x="3526226" y="3247633"/>
                </a:lnTo>
                <a:lnTo>
                  <a:pt x="3512359" y="3239993"/>
                </a:lnTo>
                <a:cubicBezTo>
                  <a:pt x="3480390" y="3277809"/>
                  <a:pt x="3203941" y="3347625"/>
                  <a:pt x="3179494" y="3315626"/>
                </a:cubicBezTo>
                <a:cubicBezTo>
                  <a:pt x="3203940" y="3289445"/>
                  <a:pt x="3266000" y="3274900"/>
                  <a:pt x="3215227" y="3266174"/>
                </a:cubicBezTo>
                <a:cubicBezTo>
                  <a:pt x="3218986" y="3298173"/>
                  <a:pt x="3109912" y="3341806"/>
                  <a:pt x="3091107" y="3318535"/>
                </a:cubicBezTo>
                <a:cubicBezTo>
                  <a:pt x="3148935" y="3327263"/>
                  <a:pt x="3053378" y="3308172"/>
                  <a:pt x="3017058" y="3316490"/>
                </a:cubicBezTo>
                <a:lnTo>
                  <a:pt x="3005554" y="3322787"/>
                </a:lnTo>
                <a:lnTo>
                  <a:pt x="3004129" y="3308354"/>
                </a:lnTo>
                <a:lnTo>
                  <a:pt x="3004129" y="3304046"/>
                </a:lnTo>
                <a:lnTo>
                  <a:pt x="3011887" y="3304354"/>
                </a:lnTo>
                <a:cubicBezTo>
                  <a:pt x="3014473" y="3302535"/>
                  <a:pt x="3016822" y="3299627"/>
                  <a:pt x="3019643" y="3298173"/>
                </a:cubicBezTo>
                <a:cubicBezTo>
                  <a:pt x="3018702" y="3298173"/>
                  <a:pt x="3016354" y="3295991"/>
                  <a:pt x="3013296" y="3295627"/>
                </a:cubicBezTo>
                <a:lnTo>
                  <a:pt x="3004129" y="3302876"/>
                </a:lnTo>
                <a:lnTo>
                  <a:pt x="3004129" y="3286901"/>
                </a:lnTo>
                <a:cubicBezTo>
                  <a:pt x="3004715" y="3281446"/>
                  <a:pt x="3006010" y="3278538"/>
                  <a:pt x="3008360" y="3280719"/>
                </a:cubicBezTo>
                <a:cubicBezTo>
                  <a:pt x="2995196" y="3301081"/>
                  <a:pt x="2989554" y="3301081"/>
                  <a:pt x="2985794" y="3277809"/>
                </a:cubicBezTo>
                <a:cubicBezTo>
                  <a:pt x="2940659" y="3277809"/>
                  <a:pt x="3000838" y="3303990"/>
                  <a:pt x="2991435" y="3298173"/>
                </a:cubicBezTo>
                <a:cubicBezTo>
                  <a:pt x="2980151" y="3312718"/>
                  <a:pt x="2972628" y="3286536"/>
                  <a:pt x="2963223" y="3306899"/>
                </a:cubicBezTo>
                <a:cubicBezTo>
                  <a:pt x="2985793" y="3321444"/>
                  <a:pt x="2974510" y="3324353"/>
                  <a:pt x="2927494" y="3318535"/>
                </a:cubicBezTo>
                <a:cubicBezTo>
                  <a:pt x="3055374" y="3239993"/>
                  <a:pt x="2839107" y="3333080"/>
                  <a:pt x="2839107" y="3333080"/>
                </a:cubicBezTo>
                <a:cubicBezTo>
                  <a:pt x="2893645" y="3306899"/>
                  <a:pt x="2786449" y="3315626"/>
                  <a:pt x="2741316" y="3341806"/>
                </a:cubicBezTo>
                <a:cubicBezTo>
                  <a:pt x="2742258" y="3295264"/>
                  <a:pt x="2731911" y="3296718"/>
                  <a:pt x="2716635" y="3311263"/>
                </a:cubicBezTo>
                <a:lnTo>
                  <a:pt x="2708266" y="3320098"/>
                </a:lnTo>
                <a:lnTo>
                  <a:pt x="2706525" y="3317490"/>
                </a:lnTo>
                <a:cubicBezTo>
                  <a:pt x="2705351" y="3316445"/>
                  <a:pt x="2705584" y="3317990"/>
                  <a:pt x="2706526" y="3320353"/>
                </a:cubicBezTo>
                <a:lnTo>
                  <a:pt x="2707073" y="3321358"/>
                </a:lnTo>
                <a:lnTo>
                  <a:pt x="2690804" y="3338535"/>
                </a:lnTo>
                <a:lnTo>
                  <a:pt x="2673803" y="3350910"/>
                </a:lnTo>
                <a:lnTo>
                  <a:pt x="2668679" y="3333807"/>
                </a:lnTo>
                <a:lnTo>
                  <a:pt x="2662068" y="3322088"/>
                </a:lnTo>
                <a:lnTo>
                  <a:pt x="2678875" y="3309762"/>
                </a:lnTo>
                <a:cubicBezTo>
                  <a:pt x="2689363" y="3301445"/>
                  <a:pt x="2656218" y="3322172"/>
                  <a:pt x="2654808" y="3306899"/>
                </a:cubicBezTo>
                <a:cubicBezTo>
                  <a:pt x="2724389" y="3260355"/>
                  <a:pt x="2718747" y="3318535"/>
                  <a:pt x="2760122" y="3298173"/>
                </a:cubicBezTo>
                <a:cubicBezTo>
                  <a:pt x="2750718" y="3237084"/>
                  <a:pt x="3014000" y="3213812"/>
                  <a:pt x="3006480" y="3184723"/>
                </a:cubicBezTo>
                <a:cubicBezTo>
                  <a:pt x="2995195" y="3193450"/>
                  <a:pt x="2991435" y="3190541"/>
                  <a:pt x="2995195" y="3175996"/>
                </a:cubicBezTo>
                <a:cubicBezTo>
                  <a:pt x="3023406" y="3175996"/>
                  <a:pt x="3025284" y="3187632"/>
                  <a:pt x="3000837" y="3205086"/>
                </a:cubicBezTo>
                <a:cubicBezTo>
                  <a:pt x="3117434" y="3228357"/>
                  <a:pt x="3282928" y="3129452"/>
                  <a:pt x="3314898" y="3097454"/>
                </a:cubicBezTo>
                <a:cubicBezTo>
                  <a:pt x="3217106" y="3048002"/>
                  <a:pt x="3012119" y="3109090"/>
                  <a:pt x="2965106" y="3129452"/>
                </a:cubicBezTo>
                <a:cubicBezTo>
                  <a:pt x="2966986" y="3126544"/>
                  <a:pt x="3028107" y="3096000"/>
                  <a:pt x="3092282" y="3068728"/>
                </a:cubicBezTo>
                <a:lnTo>
                  <a:pt x="3161370" y="3042620"/>
                </a:lnTo>
                <a:lnTo>
                  <a:pt x="3172911" y="3042547"/>
                </a:lnTo>
                <a:cubicBezTo>
                  <a:pt x="3200649" y="3041456"/>
                  <a:pt x="3231209" y="3037821"/>
                  <a:pt x="3237790" y="3027639"/>
                </a:cubicBezTo>
                <a:cubicBezTo>
                  <a:pt x="3230739" y="3022549"/>
                  <a:pt x="3210408" y="3026003"/>
                  <a:pt x="3183814" y="3034139"/>
                </a:cubicBezTo>
                <a:lnTo>
                  <a:pt x="3161370" y="3042620"/>
                </a:lnTo>
                <a:lnTo>
                  <a:pt x="3136770" y="3042774"/>
                </a:lnTo>
                <a:cubicBezTo>
                  <a:pt x="3127661" y="3042547"/>
                  <a:pt x="3122608" y="3042184"/>
                  <a:pt x="3124955" y="3042183"/>
                </a:cubicBezTo>
                <a:cubicBezTo>
                  <a:pt x="3143763" y="3042184"/>
                  <a:pt x="3147524" y="3033457"/>
                  <a:pt x="3140003" y="3016003"/>
                </a:cubicBezTo>
                <a:cubicBezTo>
                  <a:pt x="3143763" y="3024731"/>
                  <a:pt x="3147995" y="3028366"/>
                  <a:pt x="3152698" y="3026549"/>
                </a:cubicBezTo>
                <a:lnTo>
                  <a:pt x="3155489" y="3022556"/>
                </a:lnTo>
                <a:lnTo>
                  <a:pt x="3151285" y="3039274"/>
                </a:lnTo>
                <a:cubicBezTo>
                  <a:pt x="3147523" y="2989822"/>
                  <a:pt x="3281048" y="2984005"/>
                  <a:pt x="3292330" y="2984005"/>
                </a:cubicBezTo>
                <a:cubicBezTo>
                  <a:pt x="3286689" y="2984005"/>
                  <a:pt x="3262241" y="2995641"/>
                  <a:pt x="3262239" y="3007277"/>
                </a:cubicBezTo>
                <a:cubicBezTo>
                  <a:pt x="3354391" y="2914190"/>
                  <a:pt x="3713584" y="2835648"/>
                  <a:pt x="3820775" y="2835647"/>
                </a:cubicBezTo>
                <a:cubicBezTo>
                  <a:pt x="3807612" y="2824012"/>
                  <a:pt x="3805732" y="2818194"/>
                  <a:pt x="3788808" y="2826921"/>
                </a:cubicBezTo>
                <a:cubicBezTo>
                  <a:pt x="3788807" y="2824012"/>
                  <a:pt x="3786926" y="2824012"/>
                  <a:pt x="3783164" y="2824012"/>
                </a:cubicBezTo>
                <a:cubicBezTo>
                  <a:pt x="3815133" y="2789105"/>
                  <a:pt x="3839584" y="2809467"/>
                  <a:pt x="3841464" y="2847283"/>
                </a:cubicBezTo>
                <a:cubicBezTo>
                  <a:pt x="3862150" y="2850193"/>
                  <a:pt x="3936434" y="2816740"/>
                  <a:pt x="4007190" y="2786559"/>
                </a:cubicBezTo>
                <a:lnTo>
                  <a:pt x="4075323" y="2759786"/>
                </a:lnTo>
                <a:lnTo>
                  <a:pt x="4118496" y="2748334"/>
                </a:lnTo>
                <a:lnTo>
                  <a:pt x="4148046" y="2745790"/>
                </a:lnTo>
                <a:lnTo>
                  <a:pt x="4151759" y="2771650"/>
                </a:lnTo>
                <a:cubicBezTo>
                  <a:pt x="4195014" y="2736743"/>
                  <a:pt x="4307848" y="2757106"/>
                  <a:pt x="4317252" y="2748379"/>
                </a:cubicBezTo>
                <a:cubicBezTo>
                  <a:pt x="4310670" y="2744015"/>
                  <a:pt x="4342640" y="2724381"/>
                  <a:pt x="4376490" y="2706926"/>
                </a:cubicBezTo>
                <a:lnTo>
                  <a:pt x="4415131" y="2688774"/>
                </a:lnTo>
                <a:lnTo>
                  <a:pt x="4424217" y="2689682"/>
                </a:lnTo>
                <a:lnTo>
                  <a:pt x="4423976" y="2693155"/>
                </a:lnTo>
                <a:cubicBezTo>
                  <a:pt x="4425679" y="2693768"/>
                  <a:pt x="4428383" y="2693211"/>
                  <a:pt x="4432188" y="2690955"/>
                </a:cubicBezTo>
                <a:lnTo>
                  <a:pt x="4432698" y="2690529"/>
                </a:lnTo>
                <a:lnTo>
                  <a:pt x="4446248" y="2691883"/>
                </a:lnTo>
                <a:lnTo>
                  <a:pt x="4451810" y="2691993"/>
                </a:lnTo>
                <a:lnTo>
                  <a:pt x="4448893" y="2698927"/>
                </a:lnTo>
                <a:cubicBezTo>
                  <a:pt x="4452654" y="2701836"/>
                  <a:pt x="4456885" y="2698927"/>
                  <a:pt x="4459004" y="2694927"/>
                </a:cubicBezTo>
                <a:lnTo>
                  <a:pt x="4458313" y="2692123"/>
                </a:lnTo>
                <a:lnTo>
                  <a:pt x="4467123" y="2692298"/>
                </a:lnTo>
                <a:lnTo>
                  <a:pt x="4461793" y="2702564"/>
                </a:lnTo>
                <a:cubicBezTo>
                  <a:pt x="4458296" y="2706745"/>
                  <a:pt x="4453597" y="2709835"/>
                  <a:pt x="4447013" y="2710563"/>
                </a:cubicBezTo>
                <a:cubicBezTo>
                  <a:pt x="4478982" y="2736743"/>
                  <a:pt x="4490266" y="2687290"/>
                  <a:pt x="4501550" y="2684382"/>
                </a:cubicBezTo>
                <a:cubicBezTo>
                  <a:pt x="4498965" y="2689110"/>
                  <a:pt x="4492499" y="2691609"/>
                  <a:pt x="4483000" y="2692615"/>
                </a:cubicBezTo>
                <a:lnTo>
                  <a:pt x="4467123" y="2692298"/>
                </a:lnTo>
                <a:lnTo>
                  <a:pt x="4469348" y="2688019"/>
                </a:lnTo>
                <a:cubicBezTo>
                  <a:pt x="4472872" y="2677837"/>
                  <a:pt x="4474281" y="2668383"/>
                  <a:pt x="4478982" y="2669837"/>
                </a:cubicBezTo>
                <a:cubicBezTo>
                  <a:pt x="4452656" y="2652383"/>
                  <a:pt x="4432438" y="2666928"/>
                  <a:pt x="4424915" y="2679655"/>
                </a:cubicBezTo>
                <a:lnTo>
                  <a:pt x="4424582" y="2684435"/>
                </a:lnTo>
                <a:lnTo>
                  <a:pt x="4424094" y="2684564"/>
                </a:lnTo>
                <a:lnTo>
                  <a:pt x="4415131" y="2688774"/>
                </a:lnTo>
                <a:lnTo>
                  <a:pt x="4338410" y="2681109"/>
                </a:lnTo>
                <a:cubicBezTo>
                  <a:pt x="4278113" y="2677018"/>
                  <a:pt x="4213320" y="2679269"/>
                  <a:pt x="4166840" y="2707648"/>
                </a:cubicBezTo>
                <a:lnTo>
                  <a:pt x="4130686" y="2742243"/>
                </a:lnTo>
                <a:lnTo>
                  <a:pt x="4103539" y="2748698"/>
                </a:lnTo>
                <a:lnTo>
                  <a:pt x="4075323" y="2759786"/>
                </a:lnTo>
                <a:lnTo>
                  <a:pt x="4067602" y="2761833"/>
                </a:lnTo>
                <a:cubicBezTo>
                  <a:pt x="4031871" y="2771651"/>
                  <a:pt x="3996610" y="2780378"/>
                  <a:pt x="3986270" y="2771651"/>
                </a:cubicBezTo>
                <a:cubicBezTo>
                  <a:pt x="3986270" y="2771651"/>
                  <a:pt x="4006955" y="2754197"/>
                  <a:pt x="4006955" y="2754197"/>
                </a:cubicBezTo>
                <a:cubicBezTo>
                  <a:pt x="4006013" y="2752742"/>
                  <a:pt x="3992378" y="2751288"/>
                  <a:pt x="3982038" y="2752378"/>
                </a:cubicBezTo>
                <a:lnTo>
                  <a:pt x="3978910" y="2753473"/>
                </a:lnTo>
                <a:lnTo>
                  <a:pt x="3979684" y="2748794"/>
                </a:lnTo>
                <a:cubicBezTo>
                  <a:pt x="3991177" y="2721471"/>
                  <a:pt x="4037044" y="2772378"/>
                  <a:pt x="4116028" y="2716380"/>
                </a:cubicBezTo>
                <a:cubicBezTo>
                  <a:pt x="4122610" y="2714198"/>
                  <a:pt x="4115323" y="2714017"/>
                  <a:pt x="4100719" y="2715154"/>
                </a:cubicBezTo>
                <a:lnTo>
                  <a:pt x="4051136" y="2720749"/>
                </a:lnTo>
                <a:lnTo>
                  <a:pt x="4056084" y="2713836"/>
                </a:lnTo>
                <a:cubicBezTo>
                  <a:pt x="4057494" y="2710927"/>
                  <a:pt x="4054909" y="2712018"/>
                  <a:pt x="4051149" y="2714927"/>
                </a:cubicBezTo>
                <a:lnTo>
                  <a:pt x="4044592" y="2721487"/>
                </a:lnTo>
                <a:lnTo>
                  <a:pt x="4041509" y="2721835"/>
                </a:lnTo>
                <a:cubicBezTo>
                  <a:pt x="3996140" y="2728016"/>
                  <a:pt x="3947717" y="2736744"/>
                  <a:pt x="3948656" y="2742561"/>
                </a:cubicBezTo>
                <a:cubicBezTo>
                  <a:pt x="3997550" y="2713472"/>
                  <a:pt x="3820774" y="2783286"/>
                  <a:pt x="3826418" y="2789105"/>
                </a:cubicBezTo>
                <a:cubicBezTo>
                  <a:pt x="3839583" y="2742561"/>
                  <a:pt x="3589463" y="2812376"/>
                  <a:pt x="3542449" y="2832739"/>
                </a:cubicBezTo>
                <a:cubicBezTo>
                  <a:pt x="3531166" y="2858919"/>
                  <a:pt x="3059137" y="2905463"/>
                  <a:pt x="2965106" y="2917099"/>
                </a:cubicBezTo>
                <a:cubicBezTo>
                  <a:pt x="2978270" y="2920008"/>
                  <a:pt x="2985793" y="2911280"/>
                  <a:pt x="2985793" y="2893827"/>
                </a:cubicBezTo>
                <a:cubicBezTo>
                  <a:pt x="2968869" y="2920008"/>
                  <a:pt x="2972629" y="2890918"/>
                  <a:pt x="2951943" y="2899645"/>
                </a:cubicBezTo>
                <a:cubicBezTo>
                  <a:pt x="2948182" y="2914190"/>
                  <a:pt x="2951943" y="2925825"/>
                  <a:pt x="2966988" y="2931644"/>
                </a:cubicBezTo>
                <a:cubicBezTo>
                  <a:pt x="2940659" y="2917099"/>
                  <a:pt x="2865434" y="2954915"/>
                  <a:pt x="2903047" y="2908371"/>
                </a:cubicBezTo>
                <a:cubicBezTo>
                  <a:pt x="2769525" y="2789105"/>
                  <a:pt x="2122599" y="3065455"/>
                  <a:pt x="1990958" y="3091637"/>
                </a:cubicBezTo>
                <a:cubicBezTo>
                  <a:pt x="1880943" y="3114908"/>
                  <a:pt x="1764817" y="3138180"/>
                  <a:pt x="1650335" y="3161451"/>
                </a:cubicBezTo>
                <a:lnTo>
                  <a:pt x="1561147" y="3179817"/>
                </a:lnTo>
                <a:lnTo>
                  <a:pt x="1562183" y="3175996"/>
                </a:lnTo>
                <a:cubicBezTo>
                  <a:pt x="1559362" y="3171633"/>
                  <a:pt x="1557010" y="3173088"/>
                  <a:pt x="1554896" y="3176360"/>
                </a:cubicBezTo>
                <a:lnTo>
                  <a:pt x="1552125" y="3181676"/>
                </a:lnTo>
                <a:lnTo>
                  <a:pt x="1480818" y="3196359"/>
                </a:lnTo>
                <a:cubicBezTo>
                  <a:pt x="1425369" y="3207995"/>
                  <a:pt x="1371303" y="3219631"/>
                  <a:pt x="1319585" y="3231267"/>
                </a:cubicBezTo>
                <a:cubicBezTo>
                  <a:pt x="1313944" y="3173087"/>
                  <a:pt x="826870" y="3356351"/>
                  <a:pt x="746005" y="3295264"/>
                </a:cubicBezTo>
                <a:cubicBezTo>
                  <a:pt x="779855" y="3263265"/>
                  <a:pt x="922781" y="3237084"/>
                  <a:pt x="919019" y="3234174"/>
                </a:cubicBezTo>
                <a:cubicBezTo>
                  <a:pt x="948169" y="3197813"/>
                  <a:pt x="1108020" y="3146906"/>
                  <a:pt x="1267165" y="3108363"/>
                </a:cubicBezTo>
                <a:lnTo>
                  <a:pt x="1337955" y="3092553"/>
                </a:lnTo>
                <a:lnTo>
                  <a:pt x="1356210" y="3096586"/>
                </a:lnTo>
                <a:cubicBezTo>
                  <a:pt x="1386487" y="3100034"/>
                  <a:pt x="1424003" y="3098886"/>
                  <a:pt x="1466360" y="3094318"/>
                </a:cubicBezTo>
                <a:lnTo>
                  <a:pt x="1592898" y="3073602"/>
                </a:lnTo>
                <a:lnTo>
                  <a:pt x="1582868" y="3082909"/>
                </a:lnTo>
                <a:cubicBezTo>
                  <a:pt x="1584280" y="3082909"/>
                  <a:pt x="1592271" y="3079636"/>
                  <a:pt x="1603467" y="3074774"/>
                </a:cubicBezTo>
                <a:lnTo>
                  <a:pt x="1616668" y="3068912"/>
                </a:lnTo>
                <a:lnTo>
                  <a:pt x="1759409" y="3035275"/>
                </a:lnTo>
                <a:lnTo>
                  <a:pt x="1797302" y="3024786"/>
                </a:lnTo>
                <a:lnTo>
                  <a:pt x="1823792" y="3018776"/>
                </a:lnTo>
                <a:lnTo>
                  <a:pt x="1851838" y="3009689"/>
                </a:lnTo>
                <a:lnTo>
                  <a:pt x="1913527" y="2992613"/>
                </a:lnTo>
                <a:cubicBezTo>
                  <a:pt x="2013162" y="2963601"/>
                  <a:pt x="2103379" y="2935024"/>
                  <a:pt x="2164991" y="2916285"/>
                </a:cubicBezTo>
                <a:lnTo>
                  <a:pt x="2181536" y="2911364"/>
                </a:lnTo>
                <a:lnTo>
                  <a:pt x="2224466" y="2909889"/>
                </a:lnTo>
                <a:cubicBezTo>
                  <a:pt x="2240844" y="2912781"/>
                  <a:pt x="2253066" y="2919644"/>
                  <a:pt x="2259882" y="2931644"/>
                </a:cubicBezTo>
                <a:cubicBezTo>
                  <a:pt x="2281745" y="2933825"/>
                  <a:pt x="2358350" y="2904099"/>
                  <a:pt x="2447749" y="2869311"/>
                </a:cubicBezTo>
                <a:lnTo>
                  <a:pt x="2516397" y="2842866"/>
                </a:lnTo>
                <a:lnTo>
                  <a:pt x="2541503" y="2838193"/>
                </a:lnTo>
                <a:cubicBezTo>
                  <a:pt x="2650576" y="2817467"/>
                  <a:pt x="2752598" y="2796378"/>
                  <a:pt x="2807136" y="2777469"/>
                </a:cubicBezTo>
                <a:cubicBezTo>
                  <a:pt x="2786450" y="2746925"/>
                  <a:pt x="2664213" y="2786923"/>
                  <a:pt x="2539856" y="2833829"/>
                </a:cubicBezTo>
                <a:lnTo>
                  <a:pt x="2516397" y="2842866"/>
                </a:lnTo>
                <a:lnTo>
                  <a:pt x="2377658" y="2868692"/>
                </a:lnTo>
                <a:cubicBezTo>
                  <a:pt x="2324647" y="2878555"/>
                  <a:pt x="2274930" y="2888009"/>
                  <a:pt x="2233555" y="2896736"/>
                </a:cubicBezTo>
                <a:cubicBezTo>
                  <a:pt x="2226504" y="2898373"/>
                  <a:pt x="2217064" y="2900917"/>
                  <a:pt x="2205536" y="2904225"/>
                </a:cubicBezTo>
                <a:lnTo>
                  <a:pt x="2181536" y="2911364"/>
                </a:lnTo>
                <a:lnTo>
                  <a:pt x="2164121" y="2911963"/>
                </a:lnTo>
                <a:cubicBezTo>
                  <a:pt x="2093818" y="2923621"/>
                  <a:pt x="1997402" y="2960539"/>
                  <a:pt x="1908685" y="2991271"/>
                </a:cubicBezTo>
                <a:lnTo>
                  <a:pt x="1851838" y="3009689"/>
                </a:lnTo>
                <a:lnTo>
                  <a:pt x="1797302" y="3024786"/>
                </a:lnTo>
                <a:lnTo>
                  <a:pt x="1751545" y="3035167"/>
                </a:lnTo>
                <a:cubicBezTo>
                  <a:pt x="1730408" y="3038002"/>
                  <a:pt x="1712629" y="3037821"/>
                  <a:pt x="1699465" y="3033457"/>
                </a:cubicBezTo>
                <a:cubicBezTo>
                  <a:pt x="1699465" y="3032003"/>
                  <a:pt x="1671727" y="3044366"/>
                  <a:pt x="1643284" y="3057092"/>
                </a:cubicBezTo>
                <a:lnTo>
                  <a:pt x="1616668" y="3068912"/>
                </a:lnTo>
                <a:lnTo>
                  <a:pt x="1605558" y="3071530"/>
                </a:lnTo>
                <a:lnTo>
                  <a:pt x="1592898" y="3073602"/>
                </a:lnTo>
                <a:lnTo>
                  <a:pt x="1611078" y="3056729"/>
                </a:lnTo>
                <a:cubicBezTo>
                  <a:pt x="1591333" y="3046911"/>
                  <a:pt x="1497273" y="3059183"/>
                  <a:pt x="1384338" y="3082194"/>
                </a:cubicBezTo>
                <a:lnTo>
                  <a:pt x="1337955" y="3092553"/>
                </a:lnTo>
                <a:lnTo>
                  <a:pt x="1316524" y="3087818"/>
                </a:lnTo>
                <a:lnTo>
                  <a:pt x="1303566" y="3079886"/>
                </a:lnTo>
                <a:lnTo>
                  <a:pt x="1314178" y="3078545"/>
                </a:lnTo>
                <a:cubicBezTo>
                  <a:pt x="1318176" y="3077091"/>
                  <a:pt x="1321467" y="3074183"/>
                  <a:pt x="1321466" y="3068364"/>
                </a:cubicBezTo>
                <a:cubicBezTo>
                  <a:pt x="1317705" y="3066910"/>
                  <a:pt x="1313005" y="3067637"/>
                  <a:pt x="1309242" y="3069819"/>
                </a:cubicBezTo>
                <a:lnTo>
                  <a:pt x="1302970" y="3079521"/>
                </a:lnTo>
                <a:lnTo>
                  <a:pt x="1289496" y="3071274"/>
                </a:lnTo>
                <a:cubicBezTo>
                  <a:pt x="1285499" y="3076001"/>
                  <a:pt x="1277685" y="3081227"/>
                  <a:pt x="1267018" y="3086694"/>
                </a:cubicBezTo>
                <a:lnTo>
                  <a:pt x="1248404" y="3094618"/>
                </a:lnTo>
                <a:lnTo>
                  <a:pt x="1248124" y="3094546"/>
                </a:lnTo>
                <a:lnTo>
                  <a:pt x="1245989" y="3095647"/>
                </a:lnTo>
                <a:lnTo>
                  <a:pt x="1227437" y="3103544"/>
                </a:lnTo>
                <a:cubicBezTo>
                  <a:pt x="1135052" y="3137635"/>
                  <a:pt x="974968" y="3170906"/>
                  <a:pt x="956631" y="3146906"/>
                </a:cubicBezTo>
                <a:cubicBezTo>
                  <a:pt x="981078" y="3120726"/>
                  <a:pt x="1043138" y="3106180"/>
                  <a:pt x="992362" y="3097454"/>
                </a:cubicBezTo>
                <a:cubicBezTo>
                  <a:pt x="996123" y="3129452"/>
                  <a:pt x="887049" y="3173087"/>
                  <a:pt x="868243" y="3149815"/>
                </a:cubicBezTo>
                <a:cubicBezTo>
                  <a:pt x="926071" y="3158542"/>
                  <a:pt x="830514" y="3139452"/>
                  <a:pt x="794196" y="3147770"/>
                </a:cubicBezTo>
                <a:lnTo>
                  <a:pt x="782690" y="3154069"/>
                </a:lnTo>
                <a:lnTo>
                  <a:pt x="781266" y="3139634"/>
                </a:lnTo>
                <a:cubicBezTo>
                  <a:pt x="780326" y="3123635"/>
                  <a:pt x="780796" y="3107635"/>
                  <a:pt x="785497" y="3111999"/>
                </a:cubicBezTo>
                <a:cubicBezTo>
                  <a:pt x="772332" y="3132361"/>
                  <a:pt x="766692" y="3132361"/>
                  <a:pt x="762930" y="3109090"/>
                </a:cubicBezTo>
                <a:cubicBezTo>
                  <a:pt x="717796" y="3109090"/>
                  <a:pt x="777974" y="3135271"/>
                  <a:pt x="768572" y="3129452"/>
                </a:cubicBezTo>
                <a:cubicBezTo>
                  <a:pt x="757287" y="3143997"/>
                  <a:pt x="749766" y="3117816"/>
                  <a:pt x="740362" y="3138180"/>
                </a:cubicBezTo>
                <a:cubicBezTo>
                  <a:pt x="762929" y="3152725"/>
                  <a:pt x="751646" y="3155634"/>
                  <a:pt x="704631" y="3149815"/>
                </a:cubicBezTo>
                <a:cubicBezTo>
                  <a:pt x="832512" y="3071274"/>
                  <a:pt x="616243" y="3164360"/>
                  <a:pt x="616243" y="3164360"/>
                </a:cubicBezTo>
                <a:cubicBezTo>
                  <a:pt x="670780" y="3138180"/>
                  <a:pt x="563588" y="3146906"/>
                  <a:pt x="518453" y="3173087"/>
                </a:cubicBezTo>
                <a:cubicBezTo>
                  <a:pt x="519394" y="3126544"/>
                  <a:pt x="509051" y="3127998"/>
                  <a:pt x="493770" y="3142544"/>
                </a:cubicBezTo>
                <a:lnTo>
                  <a:pt x="489886" y="3146644"/>
                </a:lnTo>
                <a:lnTo>
                  <a:pt x="487424" y="3142953"/>
                </a:lnTo>
                <a:cubicBezTo>
                  <a:pt x="486247" y="3141907"/>
                  <a:pt x="486483" y="3143452"/>
                  <a:pt x="487424" y="3145816"/>
                </a:cubicBezTo>
                <a:lnTo>
                  <a:pt x="488609" y="3147993"/>
                </a:lnTo>
                <a:lnTo>
                  <a:pt x="467940" y="3169815"/>
                </a:lnTo>
                <a:lnTo>
                  <a:pt x="450941" y="3182190"/>
                </a:lnTo>
                <a:lnTo>
                  <a:pt x="445816" y="3165088"/>
                </a:lnTo>
                <a:lnTo>
                  <a:pt x="439205" y="3153368"/>
                </a:lnTo>
                <a:lnTo>
                  <a:pt x="456012" y="3141043"/>
                </a:lnTo>
                <a:cubicBezTo>
                  <a:pt x="466502" y="3132726"/>
                  <a:pt x="433355" y="3153452"/>
                  <a:pt x="431946" y="3138180"/>
                </a:cubicBezTo>
                <a:cubicBezTo>
                  <a:pt x="501527" y="3091637"/>
                  <a:pt x="495886" y="3149815"/>
                  <a:pt x="537258" y="3129452"/>
                </a:cubicBezTo>
                <a:cubicBezTo>
                  <a:pt x="527855" y="3068364"/>
                  <a:pt x="791138" y="3045093"/>
                  <a:pt x="783616" y="3016003"/>
                </a:cubicBezTo>
                <a:cubicBezTo>
                  <a:pt x="772333" y="3024731"/>
                  <a:pt x="768571" y="3021821"/>
                  <a:pt x="772332" y="3007277"/>
                </a:cubicBezTo>
                <a:cubicBezTo>
                  <a:pt x="800542" y="3007276"/>
                  <a:pt x="802422" y="3018912"/>
                  <a:pt x="777974" y="3036366"/>
                </a:cubicBezTo>
                <a:cubicBezTo>
                  <a:pt x="894571" y="3059638"/>
                  <a:pt x="1060063" y="2960733"/>
                  <a:pt x="1092035" y="2928735"/>
                </a:cubicBezTo>
                <a:cubicBezTo>
                  <a:pt x="994244" y="2879283"/>
                  <a:pt x="789259" y="2940370"/>
                  <a:pt x="742243" y="2960733"/>
                </a:cubicBezTo>
                <a:cubicBezTo>
                  <a:pt x="744123" y="2957824"/>
                  <a:pt x="805243" y="2927280"/>
                  <a:pt x="869418" y="2900008"/>
                </a:cubicBezTo>
                <a:lnTo>
                  <a:pt x="938507" y="2873900"/>
                </a:lnTo>
                <a:lnTo>
                  <a:pt x="950050" y="2873828"/>
                </a:lnTo>
                <a:cubicBezTo>
                  <a:pt x="977787" y="2872737"/>
                  <a:pt x="1008348" y="2869101"/>
                  <a:pt x="1014930" y="2858919"/>
                </a:cubicBezTo>
                <a:cubicBezTo>
                  <a:pt x="1007877" y="2853829"/>
                  <a:pt x="987543" y="2857283"/>
                  <a:pt x="960952" y="2865419"/>
                </a:cubicBezTo>
                <a:lnTo>
                  <a:pt x="938507" y="2873900"/>
                </a:lnTo>
                <a:lnTo>
                  <a:pt x="913906" y="2874055"/>
                </a:lnTo>
                <a:cubicBezTo>
                  <a:pt x="904797" y="2873828"/>
                  <a:pt x="899745" y="2873464"/>
                  <a:pt x="902095" y="2873464"/>
                </a:cubicBezTo>
                <a:cubicBezTo>
                  <a:pt x="920901" y="2873464"/>
                  <a:pt x="924662" y="2864738"/>
                  <a:pt x="917138" y="2847283"/>
                </a:cubicBezTo>
                <a:cubicBezTo>
                  <a:pt x="920901" y="2856011"/>
                  <a:pt x="925132" y="2859646"/>
                  <a:pt x="929833" y="2857829"/>
                </a:cubicBezTo>
                <a:lnTo>
                  <a:pt x="932626" y="2853835"/>
                </a:lnTo>
                <a:lnTo>
                  <a:pt x="928423" y="2870555"/>
                </a:lnTo>
                <a:cubicBezTo>
                  <a:pt x="924662" y="2821103"/>
                  <a:pt x="1058184" y="2815285"/>
                  <a:pt x="1069466" y="2815286"/>
                </a:cubicBezTo>
                <a:cubicBezTo>
                  <a:pt x="1063825" y="2815285"/>
                  <a:pt x="1039378" y="2826921"/>
                  <a:pt x="1039377" y="2838557"/>
                </a:cubicBezTo>
                <a:cubicBezTo>
                  <a:pt x="1131526" y="2745470"/>
                  <a:pt x="1490719" y="2666928"/>
                  <a:pt x="1597913" y="2666928"/>
                </a:cubicBezTo>
                <a:cubicBezTo>
                  <a:pt x="1584749" y="2655292"/>
                  <a:pt x="1582868" y="2649474"/>
                  <a:pt x="1565943" y="2658201"/>
                </a:cubicBezTo>
                <a:cubicBezTo>
                  <a:pt x="1565944" y="2655292"/>
                  <a:pt x="1564062" y="2655292"/>
                  <a:pt x="1560301" y="2655292"/>
                </a:cubicBezTo>
                <a:cubicBezTo>
                  <a:pt x="1592271" y="2620385"/>
                  <a:pt x="1616719" y="2640748"/>
                  <a:pt x="1618601" y="2678564"/>
                </a:cubicBezTo>
                <a:cubicBezTo>
                  <a:pt x="1639287" y="2681473"/>
                  <a:pt x="1713570" y="2648021"/>
                  <a:pt x="1784328" y="2617840"/>
                </a:cubicBezTo>
                <a:lnTo>
                  <a:pt x="1852459" y="2591067"/>
                </a:lnTo>
                <a:lnTo>
                  <a:pt x="1895637" y="2579615"/>
                </a:lnTo>
                <a:cubicBezTo>
                  <a:pt x="1910683" y="2576206"/>
                  <a:pt x="1922788" y="2574569"/>
                  <a:pt x="1928899" y="2576751"/>
                </a:cubicBezTo>
                <a:cubicBezTo>
                  <a:pt x="1925609" y="2568751"/>
                  <a:pt x="1907154" y="2571478"/>
                  <a:pt x="1880679" y="2579977"/>
                </a:cubicBezTo>
                <a:lnTo>
                  <a:pt x="1852459" y="2591067"/>
                </a:lnTo>
                <a:lnTo>
                  <a:pt x="1844740" y="2593113"/>
                </a:lnTo>
                <a:cubicBezTo>
                  <a:pt x="1809011" y="2602931"/>
                  <a:pt x="1773750" y="2611659"/>
                  <a:pt x="1763406" y="2602931"/>
                </a:cubicBezTo>
                <a:cubicBezTo>
                  <a:pt x="1763406" y="2602931"/>
                  <a:pt x="1784092" y="2585477"/>
                  <a:pt x="1784092" y="2585477"/>
                </a:cubicBezTo>
                <a:cubicBezTo>
                  <a:pt x="1783152" y="2584023"/>
                  <a:pt x="1769518" y="2582569"/>
                  <a:pt x="1759176" y="2583660"/>
                </a:cubicBezTo>
                <a:lnTo>
                  <a:pt x="1756047" y="2584753"/>
                </a:lnTo>
                <a:lnTo>
                  <a:pt x="1756820" y="2580074"/>
                </a:lnTo>
                <a:cubicBezTo>
                  <a:pt x="1768313" y="2552752"/>
                  <a:pt x="1814183" y="2603658"/>
                  <a:pt x="1893167" y="2547661"/>
                </a:cubicBezTo>
                <a:cubicBezTo>
                  <a:pt x="1899749" y="2545480"/>
                  <a:pt x="1892462" y="2545297"/>
                  <a:pt x="1877859" y="2546434"/>
                </a:cubicBezTo>
                <a:lnTo>
                  <a:pt x="1826847" y="2552190"/>
                </a:lnTo>
                <a:lnTo>
                  <a:pt x="1831519" y="2546933"/>
                </a:lnTo>
                <a:cubicBezTo>
                  <a:pt x="1846799" y="2528299"/>
                  <a:pt x="1828288" y="2541480"/>
                  <a:pt x="1820059" y="2552388"/>
                </a:cubicBezTo>
                <a:lnTo>
                  <a:pt x="1819934" y="2552971"/>
                </a:lnTo>
                <a:lnTo>
                  <a:pt x="1818649" y="2553115"/>
                </a:lnTo>
                <a:cubicBezTo>
                  <a:pt x="1773279" y="2559296"/>
                  <a:pt x="1724854" y="2568024"/>
                  <a:pt x="1725794" y="2573841"/>
                </a:cubicBezTo>
                <a:cubicBezTo>
                  <a:pt x="1774691" y="2544751"/>
                  <a:pt x="1597914" y="2614567"/>
                  <a:pt x="1603556" y="2620385"/>
                </a:cubicBezTo>
                <a:cubicBezTo>
                  <a:pt x="1616719" y="2573841"/>
                  <a:pt x="1366600" y="2643657"/>
                  <a:pt x="1319585" y="2664019"/>
                </a:cubicBezTo>
                <a:cubicBezTo>
                  <a:pt x="1308302" y="2690200"/>
                  <a:pt x="836273" y="2736743"/>
                  <a:pt x="742243" y="2748379"/>
                </a:cubicBezTo>
                <a:cubicBezTo>
                  <a:pt x="755407" y="2751287"/>
                  <a:pt x="762929" y="2742561"/>
                  <a:pt x="762930" y="2725107"/>
                </a:cubicBezTo>
                <a:cubicBezTo>
                  <a:pt x="746005" y="2751287"/>
                  <a:pt x="749767" y="2722199"/>
                  <a:pt x="729078" y="2730925"/>
                </a:cubicBezTo>
                <a:cubicBezTo>
                  <a:pt x="725318" y="2745470"/>
                  <a:pt x="729078" y="2757106"/>
                  <a:pt x="744123" y="2762924"/>
                </a:cubicBezTo>
                <a:cubicBezTo>
                  <a:pt x="717795" y="2748379"/>
                  <a:pt x="642572" y="2786196"/>
                  <a:pt x="680184" y="2739652"/>
                </a:cubicBezTo>
                <a:cubicBezTo>
                  <a:pt x="625647" y="2693109"/>
                  <a:pt x="614364" y="2760015"/>
                  <a:pt x="574870" y="2733834"/>
                </a:cubicBezTo>
                <a:cubicBezTo>
                  <a:pt x="596028" y="2703290"/>
                  <a:pt x="677480" y="2672747"/>
                  <a:pt x="729579" y="2659383"/>
                </a:cubicBezTo>
                <a:lnTo>
                  <a:pt x="768256" y="2652440"/>
                </a:lnTo>
                <a:lnTo>
                  <a:pt x="768689" y="2654792"/>
                </a:lnTo>
                <a:cubicBezTo>
                  <a:pt x="772215" y="2669110"/>
                  <a:pt x="787377" y="2708381"/>
                  <a:pt x="826870" y="2675654"/>
                </a:cubicBezTo>
                <a:cubicBezTo>
                  <a:pt x="808065" y="2643656"/>
                  <a:pt x="800543" y="2655292"/>
                  <a:pt x="813705" y="2649474"/>
                </a:cubicBezTo>
                <a:cubicBezTo>
                  <a:pt x="812766" y="2636384"/>
                  <a:pt x="779855" y="2641475"/>
                  <a:pt x="743419" y="2650929"/>
                </a:cubicBezTo>
                <a:lnTo>
                  <a:pt x="694733" y="2665176"/>
                </a:lnTo>
                <a:lnTo>
                  <a:pt x="698343" y="2660020"/>
                </a:lnTo>
                <a:cubicBezTo>
                  <a:pt x="698638" y="2658929"/>
                  <a:pt x="697344" y="2659656"/>
                  <a:pt x="695699" y="2661111"/>
                </a:cubicBezTo>
                <a:lnTo>
                  <a:pt x="693562" y="2665518"/>
                </a:lnTo>
                <a:lnTo>
                  <a:pt x="689675" y="2666656"/>
                </a:lnTo>
                <a:lnTo>
                  <a:pt x="688661" y="2666976"/>
                </a:lnTo>
                <a:lnTo>
                  <a:pt x="683710" y="2664020"/>
                </a:lnTo>
                <a:cubicBezTo>
                  <a:pt x="681711" y="2663656"/>
                  <a:pt x="679891" y="2664020"/>
                  <a:pt x="679744" y="2665383"/>
                </a:cubicBezTo>
                <a:lnTo>
                  <a:pt x="682633" y="2668881"/>
                </a:lnTo>
                <a:lnTo>
                  <a:pt x="651975" y="2678564"/>
                </a:lnTo>
                <a:cubicBezTo>
                  <a:pt x="695227" y="2623293"/>
                  <a:pt x="588035" y="2652383"/>
                  <a:pt x="533498" y="2655292"/>
                </a:cubicBezTo>
                <a:cubicBezTo>
                  <a:pt x="572990" y="2632021"/>
                  <a:pt x="552304" y="2646566"/>
                  <a:pt x="537258" y="2649474"/>
                </a:cubicBezTo>
                <a:cubicBezTo>
                  <a:pt x="542899" y="2643657"/>
                  <a:pt x="580512" y="2602931"/>
                  <a:pt x="586154" y="2611658"/>
                </a:cubicBezTo>
                <a:cubicBezTo>
                  <a:pt x="576752" y="2614567"/>
                  <a:pt x="564526" y="2610204"/>
                  <a:pt x="553245" y="2607659"/>
                </a:cubicBezTo>
                <a:lnTo>
                  <a:pt x="540567" y="2606598"/>
                </a:lnTo>
                <a:lnTo>
                  <a:pt x="526915" y="2590204"/>
                </a:lnTo>
                <a:cubicBezTo>
                  <a:pt x="519864" y="2587659"/>
                  <a:pt x="511870" y="2589841"/>
                  <a:pt x="503408" y="2597113"/>
                </a:cubicBezTo>
                <a:cubicBezTo>
                  <a:pt x="535378" y="2515662"/>
                  <a:pt x="674542" y="2483663"/>
                  <a:pt x="730960" y="2416757"/>
                </a:cubicBezTo>
                <a:cubicBezTo>
                  <a:pt x="706513" y="2410940"/>
                  <a:pt x="712154" y="2422576"/>
                  <a:pt x="685826" y="2396395"/>
                </a:cubicBezTo>
                <a:cubicBezTo>
                  <a:pt x="742244" y="2346942"/>
                  <a:pt x="875765" y="2326580"/>
                  <a:pt x="875765" y="2277127"/>
                </a:cubicBezTo>
                <a:cubicBezTo>
                  <a:pt x="920900" y="2285854"/>
                  <a:pt x="956632" y="2221857"/>
                  <a:pt x="998004" y="2230584"/>
                </a:cubicBezTo>
                <a:cubicBezTo>
                  <a:pt x="982959" y="2216039"/>
                  <a:pt x="969796" y="2216039"/>
                  <a:pt x="954751" y="2224766"/>
                </a:cubicBezTo>
                <a:cubicBezTo>
                  <a:pt x="990013" y="2189859"/>
                  <a:pt x="1033619" y="2165678"/>
                  <a:pt x="1081927" y="2148087"/>
                </a:cubicBezTo>
                <a:lnTo>
                  <a:pt x="1110355" y="2139822"/>
                </a:lnTo>
                <a:lnTo>
                  <a:pt x="1271002" y="2106285"/>
                </a:lnTo>
                <a:lnTo>
                  <a:pt x="1399042" y="2088545"/>
                </a:lnTo>
                <a:cubicBezTo>
                  <a:pt x="1451581" y="2080773"/>
                  <a:pt x="1501534" y="2071319"/>
                  <a:pt x="1545256" y="2056047"/>
                </a:cubicBezTo>
                <a:cubicBezTo>
                  <a:pt x="1546667" y="2059683"/>
                  <a:pt x="1540790" y="2060047"/>
                  <a:pt x="1532504" y="2058729"/>
                </a:cubicBezTo>
                <a:lnTo>
                  <a:pt x="1507721" y="2051981"/>
                </a:lnTo>
                <a:lnTo>
                  <a:pt x="1507730" y="2051978"/>
                </a:lnTo>
                <a:cubicBezTo>
                  <a:pt x="1656212" y="2011685"/>
                  <a:pt x="1801489" y="1956052"/>
                  <a:pt x="1938300" y="1861146"/>
                </a:cubicBezTo>
                <a:cubicBezTo>
                  <a:pt x="1963689" y="1854601"/>
                  <a:pt x="1844153" y="1866055"/>
                  <a:pt x="1794701" y="1877100"/>
                </a:cubicBezTo>
                <a:lnTo>
                  <a:pt x="1788416" y="1878999"/>
                </a:lnTo>
                <a:lnTo>
                  <a:pt x="1805015" y="1867329"/>
                </a:lnTo>
                <a:cubicBezTo>
                  <a:pt x="1814650" y="1862601"/>
                  <a:pt x="1824526" y="1859692"/>
                  <a:pt x="1834868" y="1858237"/>
                </a:cubicBezTo>
                <a:lnTo>
                  <a:pt x="1819772" y="1841392"/>
                </a:lnTo>
                <a:lnTo>
                  <a:pt x="1823979" y="1838245"/>
                </a:lnTo>
                <a:cubicBezTo>
                  <a:pt x="1841554" y="1822989"/>
                  <a:pt x="1834105" y="1820875"/>
                  <a:pt x="1823351" y="1822239"/>
                </a:cubicBezTo>
                <a:lnTo>
                  <a:pt x="1810116" y="1825296"/>
                </a:lnTo>
                <a:lnTo>
                  <a:pt x="1814183" y="1823330"/>
                </a:lnTo>
                <a:lnTo>
                  <a:pt x="1804171" y="1826669"/>
                </a:lnTo>
                <a:lnTo>
                  <a:pt x="1804018" y="1826704"/>
                </a:lnTo>
                <a:lnTo>
                  <a:pt x="1798916" y="1822705"/>
                </a:lnTo>
                <a:lnTo>
                  <a:pt x="1827522" y="1819830"/>
                </a:lnTo>
                <a:cubicBezTo>
                  <a:pt x="1836398" y="1818966"/>
                  <a:pt x="1842861" y="1818239"/>
                  <a:pt x="1844272" y="1817512"/>
                </a:cubicBezTo>
                <a:cubicBezTo>
                  <a:pt x="1829227" y="1788422"/>
                  <a:pt x="1793495" y="1820421"/>
                  <a:pt x="1780331" y="1805876"/>
                </a:cubicBezTo>
                <a:cubicBezTo>
                  <a:pt x="1831108" y="1776786"/>
                  <a:pt x="1812302" y="1791331"/>
                  <a:pt x="1868719" y="1776786"/>
                </a:cubicBezTo>
                <a:cubicBezTo>
                  <a:pt x="1861197" y="1756424"/>
                  <a:pt x="1345915" y="1916417"/>
                  <a:pt x="1334630" y="1930961"/>
                </a:cubicBezTo>
                <a:cubicBezTo>
                  <a:pt x="1326169" y="1871328"/>
                  <a:pt x="1311593" y="1869873"/>
                  <a:pt x="1294433" y="1883327"/>
                </a:cubicBezTo>
                <a:lnTo>
                  <a:pt x="1276915" y="1900017"/>
                </a:lnTo>
                <a:lnTo>
                  <a:pt x="1275862" y="1897508"/>
                </a:lnTo>
                <a:cubicBezTo>
                  <a:pt x="1266459" y="1895326"/>
                  <a:pt x="1249065" y="1896054"/>
                  <a:pt x="1265048" y="1887327"/>
                </a:cubicBezTo>
                <a:cubicBezTo>
                  <a:pt x="1157856" y="1916417"/>
                  <a:pt x="1058183" y="1930961"/>
                  <a:pt x="958512" y="1954234"/>
                </a:cubicBezTo>
                <a:cubicBezTo>
                  <a:pt x="950989" y="1893144"/>
                  <a:pt x="422541" y="2102590"/>
                  <a:pt x="334155" y="2047320"/>
                </a:cubicBezTo>
                <a:cubicBezTo>
                  <a:pt x="369885" y="2012412"/>
                  <a:pt x="524094" y="1977505"/>
                  <a:pt x="522214" y="1974596"/>
                </a:cubicBezTo>
                <a:cubicBezTo>
                  <a:pt x="646333" y="1820421"/>
                  <a:pt x="894572" y="1962960"/>
                  <a:pt x="1020571" y="1855328"/>
                </a:cubicBezTo>
                <a:cubicBezTo>
                  <a:pt x="1022452" y="1802967"/>
                  <a:pt x="1093915" y="1811695"/>
                  <a:pt x="1231198" y="1750606"/>
                </a:cubicBezTo>
                <a:cubicBezTo>
                  <a:pt x="1197348" y="1744788"/>
                  <a:pt x="988601" y="1840783"/>
                  <a:pt x="937826" y="1794240"/>
                </a:cubicBezTo>
                <a:cubicBezTo>
                  <a:pt x="902095" y="1837875"/>
                  <a:pt x="603080" y="1919325"/>
                  <a:pt x="574871" y="1884418"/>
                </a:cubicBezTo>
                <a:cubicBezTo>
                  <a:pt x="603080" y="1855328"/>
                  <a:pt x="668900" y="1837875"/>
                  <a:pt x="614364" y="1832057"/>
                </a:cubicBezTo>
                <a:cubicBezTo>
                  <a:pt x="620005" y="1866964"/>
                  <a:pt x="499647" y="1913508"/>
                  <a:pt x="480840" y="1893145"/>
                </a:cubicBezTo>
                <a:cubicBezTo>
                  <a:pt x="512812" y="1896054"/>
                  <a:pt x="431945" y="1866964"/>
                  <a:pt x="415019" y="1916417"/>
                </a:cubicBezTo>
                <a:cubicBezTo>
                  <a:pt x="406558" y="1907689"/>
                  <a:pt x="390690" y="1876054"/>
                  <a:pt x="387252" y="1864464"/>
                </a:cubicBezTo>
                <a:lnTo>
                  <a:pt x="388547" y="1861480"/>
                </a:lnTo>
                <a:lnTo>
                  <a:pt x="389397" y="1861510"/>
                </a:lnTo>
                <a:cubicBezTo>
                  <a:pt x="392454" y="1859692"/>
                  <a:pt x="395275" y="1856783"/>
                  <a:pt x="398095" y="1855328"/>
                </a:cubicBezTo>
                <a:cubicBezTo>
                  <a:pt x="396215" y="1855328"/>
                  <a:pt x="388692" y="1846602"/>
                  <a:pt x="379288" y="1861147"/>
                </a:cubicBezTo>
                <a:lnTo>
                  <a:pt x="388348" y="1861472"/>
                </a:lnTo>
                <a:lnTo>
                  <a:pt x="372943" y="1876055"/>
                </a:lnTo>
                <a:cubicBezTo>
                  <a:pt x="368946" y="1875691"/>
                  <a:pt x="366125" y="1869873"/>
                  <a:pt x="364244" y="1858237"/>
                </a:cubicBezTo>
                <a:cubicBezTo>
                  <a:pt x="319110" y="1861147"/>
                  <a:pt x="381170" y="1884418"/>
                  <a:pt x="371766" y="1878600"/>
                </a:cubicBezTo>
                <a:cubicBezTo>
                  <a:pt x="358602" y="1893145"/>
                  <a:pt x="349200" y="1864055"/>
                  <a:pt x="339797" y="1887327"/>
                </a:cubicBezTo>
                <a:cubicBezTo>
                  <a:pt x="366125" y="1901872"/>
                  <a:pt x="352961" y="1904780"/>
                  <a:pt x="302184" y="1901872"/>
                </a:cubicBezTo>
                <a:cubicBezTo>
                  <a:pt x="441348" y="1814603"/>
                  <a:pt x="206275" y="1922234"/>
                  <a:pt x="206275" y="1922234"/>
                </a:cubicBezTo>
                <a:cubicBezTo>
                  <a:pt x="268333" y="1890236"/>
                  <a:pt x="146094" y="1910599"/>
                  <a:pt x="100961" y="1939689"/>
                </a:cubicBezTo>
                <a:cubicBezTo>
                  <a:pt x="100962" y="1867691"/>
                  <a:pt x="75574" y="1910235"/>
                  <a:pt x="45426" y="1942143"/>
                </a:cubicBezTo>
                <a:lnTo>
                  <a:pt x="26828" y="1956391"/>
                </a:lnTo>
                <a:lnTo>
                  <a:pt x="19860" y="1937143"/>
                </a:lnTo>
                <a:lnTo>
                  <a:pt x="13474" y="1927620"/>
                </a:lnTo>
                <a:lnTo>
                  <a:pt x="21505" y="1921581"/>
                </a:lnTo>
                <a:cubicBezTo>
                  <a:pt x="55857" y="1895690"/>
                  <a:pt x="6697" y="1931324"/>
                  <a:pt x="5051" y="1913508"/>
                </a:cubicBezTo>
                <a:cubicBezTo>
                  <a:pt x="78393" y="1858237"/>
                  <a:pt x="76512" y="1919325"/>
                  <a:pt x="119766" y="1893144"/>
                </a:cubicBezTo>
                <a:cubicBezTo>
                  <a:pt x="106603" y="1829147"/>
                  <a:pt x="392454" y="1782605"/>
                  <a:pt x="386811" y="1759333"/>
                </a:cubicBezTo>
                <a:cubicBezTo>
                  <a:pt x="373648" y="1768060"/>
                  <a:pt x="369885" y="1768060"/>
                  <a:pt x="373648" y="1750606"/>
                </a:cubicBezTo>
                <a:cubicBezTo>
                  <a:pt x="403735" y="1750605"/>
                  <a:pt x="405617" y="1759333"/>
                  <a:pt x="379288" y="1779695"/>
                </a:cubicBezTo>
                <a:cubicBezTo>
                  <a:pt x="445109" y="1788423"/>
                  <a:pt x="521744" y="1765878"/>
                  <a:pt x="586625" y="1736789"/>
                </a:cubicBezTo>
                <a:lnTo>
                  <a:pt x="651645" y="1702297"/>
                </a:lnTo>
                <a:lnTo>
                  <a:pt x="651976" y="1702245"/>
                </a:lnTo>
                <a:cubicBezTo>
                  <a:pt x="655736" y="1700426"/>
                  <a:pt x="659498" y="1698244"/>
                  <a:pt x="663258" y="1698244"/>
                </a:cubicBezTo>
                <a:lnTo>
                  <a:pt x="661245" y="1697205"/>
                </a:lnTo>
                <a:lnTo>
                  <a:pt x="672308" y="1691336"/>
                </a:lnTo>
                <a:cubicBezTo>
                  <a:pt x="696052" y="1676610"/>
                  <a:pt x="714035" y="1663337"/>
                  <a:pt x="723437" y="1654611"/>
                </a:cubicBezTo>
                <a:cubicBezTo>
                  <a:pt x="610602" y="1605157"/>
                  <a:pt x="398094" y="1677882"/>
                  <a:pt x="339796" y="1704063"/>
                </a:cubicBezTo>
                <a:cubicBezTo>
                  <a:pt x="343558" y="1699699"/>
                  <a:pt x="409848" y="1664064"/>
                  <a:pt x="479430" y="1632429"/>
                </a:cubicBezTo>
                <a:lnTo>
                  <a:pt x="549250" y="1604313"/>
                </a:lnTo>
                <a:lnTo>
                  <a:pt x="564997" y="1603703"/>
                </a:lnTo>
                <a:cubicBezTo>
                  <a:pt x="580748" y="1602613"/>
                  <a:pt x="597555" y="1600795"/>
                  <a:pt x="611249" y="1597795"/>
                </a:cubicBezTo>
                <a:lnTo>
                  <a:pt x="633682" y="1587214"/>
                </a:lnTo>
                <a:lnTo>
                  <a:pt x="630837" y="1593795"/>
                </a:lnTo>
                <a:cubicBezTo>
                  <a:pt x="631113" y="1597749"/>
                  <a:pt x="632933" y="1603340"/>
                  <a:pt x="636931" y="1610976"/>
                </a:cubicBezTo>
                <a:cubicBezTo>
                  <a:pt x="655736" y="1613158"/>
                  <a:pt x="663141" y="1610431"/>
                  <a:pt x="664169" y="1606067"/>
                </a:cubicBezTo>
                <a:lnTo>
                  <a:pt x="654674" y="1593378"/>
                </a:lnTo>
                <a:lnTo>
                  <a:pt x="666520" y="1592750"/>
                </a:lnTo>
                <a:cubicBezTo>
                  <a:pt x="682653" y="1586613"/>
                  <a:pt x="702751" y="1570250"/>
                  <a:pt x="719676" y="1596431"/>
                </a:cubicBezTo>
                <a:cubicBezTo>
                  <a:pt x="806889" y="1525161"/>
                  <a:pt x="695405" y="1565250"/>
                  <a:pt x="661132" y="1586130"/>
                </a:cubicBezTo>
                <a:lnTo>
                  <a:pt x="653725" y="1592109"/>
                </a:lnTo>
                <a:lnTo>
                  <a:pt x="653151" y="1591341"/>
                </a:lnTo>
                <a:lnTo>
                  <a:pt x="634876" y="1586651"/>
                </a:lnTo>
                <a:lnTo>
                  <a:pt x="638810" y="1584795"/>
                </a:lnTo>
                <a:cubicBezTo>
                  <a:pt x="630348" y="1578978"/>
                  <a:pt x="607899" y="1582977"/>
                  <a:pt x="578866" y="1592386"/>
                </a:cubicBezTo>
                <a:lnTo>
                  <a:pt x="549250" y="1604313"/>
                </a:lnTo>
                <a:lnTo>
                  <a:pt x="525094" y="1605248"/>
                </a:lnTo>
                <a:cubicBezTo>
                  <a:pt x="515632" y="1605340"/>
                  <a:pt x="511401" y="1605157"/>
                  <a:pt x="516573" y="1605157"/>
                </a:cubicBezTo>
                <a:cubicBezTo>
                  <a:pt x="537259" y="1605157"/>
                  <a:pt x="542900" y="1593522"/>
                  <a:pt x="533498" y="1576069"/>
                </a:cubicBezTo>
                <a:cubicBezTo>
                  <a:pt x="538199" y="1584795"/>
                  <a:pt x="542899" y="1587704"/>
                  <a:pt x="548072" y="1585159"/>
                </a:cubicBezTo>
                <a:lnTo>
                  <a:pt x="553091" y="1578340"/>
                </a:lnTo>
                <a:lnTo>
                  <a:pt x="548542" y="1596431"/>
                </a:lnTo>
                <a:cubicBezTo>
                  <a:pt x="544782" y="1544070"/>
                  <a:pt x="689587" y="1532434"/>
                  <a:pt x="702750" y="1532434"/>
                </a:cubicBezTo>
                <a:cubicBezTo>
                  <a:pt x="697109" y="1535343"/>
                  <a:pt x="668901" y="1546979"/>
                  <a:pt x="668900" y="1558615"/>
                </a:cubicBezTo>
                <a:cubicBezTo>
                  <a:pt x="776093" y="1456801"/>
                  <a:pt x="1161616" y="1369532"/>
                  <a:pt x="1283855" y="1369532"/>
                </a:cubicBezTo>
                <a:cubicBezTo>
                  <a:pt x="1272570" y="1352079"/>
                  <a:pt x="1259407" y="1349169"/>
                  <a:pt x="1242481" y="1357896"/>
                </a:cubicBezTo>
                <a:cubicBezTo>
                  <a:pt x="1285736" y="1314262"/>
                  <a:pt x="1304541" y="1346260"/>
                  <a:pt x="1304541" y="1381168"/>
                </a:cubicBezTo>
                <a:cubicBezTo>
                  <a:pt x="1444409" y="1396440"/>
                  <a:pt x="1736901" y="1340443"/>
                  <a:pt x="1931302" y="1232664"/>
                </a:cubicBezTo>
                <a:lnTo>
                  <a:pt x="2003939" y="1185899"/>
                </a:lnTo>
                <a:lnTo>
                  <a:pt x="2028129" y="1183404"/>
                </a:lnTo>
                <a:cubicBezTo>
                  <a:pt x="2034302" y="1182405"/>
                  <a:pt x="2019903" y="1183042"/>
                  <a:pt x="2009617" y="1184223"/>
                </a:cubicBezTo>
                <a:lnTo>
                  <a:pt x="2004936" y="1185256"/>
                </a:lnTo>
                <a:lnTo>
                  <a:pt x="2007882" y="1183359"/>
                </a:lnTo>
                <a:cubicBezTo>
                  <a:pt x="2006003" y="1186267"/>
                  <a:pt x="2006002" y="1180450"/>
                  <a:pt x="2011645" y="1174632"/>
                </a:cubicBezTo>
                <a:cubicBezTo>
                  <a:pt x="1881883" y="1212448"/>
                  <a:pt x="1426780" y="1296808"/>
                  <a:pt x="1423019" y="1276446"/>
                </a:cubicBezTo>
                <a:cubicBezTo>
                  <a:pt x="1475675" y="1250266"/>
                  <a:pt x="1283855" y="1322989"/>
                  <a:pt x="1287616" y="1325898"/>
                </a:cubicBezTo>
                <a:cubicBezTo>
                  <a:pt x="1298900" y="1290991"/>
                  <a:pt x="1035616" y="1349169"/>
                  <a:pt x="975437" y="1375350"/>
                </a:cubicBezTo>
                <a:cubicBezTo>
                  <a:pt x="958512" y="1413166"/>
                  <a:pt x="441349" y="1471346"/>
                  <a:pt x="339796" y="1488799"/>
                </a:cubicBezTo>
                <a:cubicBezTo>
                  <a:pt x="354841" y="1491708"/>
                  <a:pt x="362364" y="1485890"/>
                  <a:pt x="364244" y="1465528"/>
                </a:cubicBezTo>
                <a:cubicBezTo>
                  <a:pt x="347318" y="1488799"/>
                  <a:pt x="347318" y="1459711"/>
                  <a:pt x="326632" y="1471346"/>
                </a:cubicBezTo>
                <a:cubicBezTo>
                  <a:pt x="322872" y="1488799"/>
                  <a:pt x="328512" y="1500435"/>
                  <a:pt x="343558" y="1503344"/>
                </a:cubicBezTo>
                <a:cubicBezTo>
                  <a:pt x="322401" y="1494618"/>
                  <a:pt x="268452" y="1516980"/>
                  <a:pt x="261047" y="1507844"/>
                </a:cubicBezTo>
                <a:lnTo>
                  <a:pt x="270579" y="1488903"/>
                </a:lnTo>
                <a:lnTo>
                  <a:pt x="285729" y="1489163"/>
                </a:lnTo>
                <a:cubicBezTo>
                  <a:pt x="294662" y="1486617"/>
                  <a:pt x="304066" y="1481527"/>
                  <a:pt x="309706" y="1474254"/>
                </a:cubicBezTo>
                <a:cubicBezTo>
                  <a:pt x="302184" y="1474254"/>
                  <a:pt x="294663" y="1477163"/>
                  <a:pt x="287141" y="1480436"/>
                </a:cubicBezTo>
                <a:lnTo>
                  <a:pt x="272020" y="1486039"/>
                </a:lnTo>
                <a:lnTo>
                  <a:pt x="272095" y="1485890"/>
                </a:lnTo>
                <a:cubicBezTo>
                  <a:pt x="210036" y="1439347"/>
                  <a:pt x="202514" y="1512072"/>
                  <a:pt x="155499" y="1485890"/>
                </a:cubicBezTo>
                <a:cubicBezTo>
                  <a:pt x="209800" y="1409530"/>
                  <a:pt x="279941" y="1451210"/>
                  <a:pt x="326863" y="1418001"/>
                </a:cubicBezTo>
                <a:lnTo>
                  <a:pt x="342394" y="1401798"/>
                </a:lnTo>
                <a:lnTo>
                  <a:pt x="343557" y="1427711"/>
                </a:lnTo>
                <a:cubicBezTo>
                  <a:pt x="415960" y="1348806"/>
                  <a:pt x="448048" y="1392396"/>
                  <a:pt x="506592" y="1365550"/>
                </a:cubicBezTo>
                <a:lnTo>
                  <a:pt x="522508" y="1355860"/>
                </a:lnTo>
                <a:lnTo>
                  <a:pt x="515838" y="1362987"/>
                </a:lnTo>
                <a:cubicBezTo>
                  <a:pt x="515750" y="1367168"/>
                  <a:pt x="521273" y="1370259"/>
                  <a:pt x="537259" y="1369531"/>
                </a:cubicBezTo>
                <a:cubicBezTo>
                  <a:pt x="547132" y="1355714"/>
                  <a:pt x="548072" y="1348988"/>
                  <a:pt x="544927" y="1346624"/>
                </a:cubicBezTo>
                <a:lnTo>
                  <a:pt x="532737" y="1348994"/>
                </a:lnTo>
                <a:lnTo>
                  <a:pt x="482810" y="1337443"/>
                </a:lnTo>
                <a:cubicBezTo>
                  <a:pt x="442083" y="1331807"/>
                  <a:pt x="390426" y="1333079"/>
                  <a:pt x="345468" y="1356533"/>
                </a:cubicBezTo>
                <a:lnTo>
                  <a:pt x="330506" y="1366753"/>
                </a:lnTo>
                <a:lnTo>
                  <a:pt x="320990" y="1365442"/>
                </a:lnTo>
                <a:cubicBezTo>
                  <a:pt x="244475" y="1360260"/>
                  <a:pt x="98140" y="1373896"/>
                  <a:pt x="100962" y="1369532"/>
                </a:cubicBezTo>
                <a:cubicBezTo>
                  <a:pt x="146095" y="1369531"/>
                  <a:pt x="93439" y="1331715"/>
                  <a:pt x="74633" y="1354988"/>
                </a:cubicBezTo>
                <a:cubicBezTo>
                  <a:pt x="82156" y="1337534"/>
                  <a:pt x="189349" y="1293899"/>
                  <a:pt x="196871" y="1314262"/>
                </a:cubicBezTo>
                <a:cubicBezTo>
                  <a:pt x="181825" y="1308444"/>
                  <a:pt x="174305" y="1320080"/>
                  <a:pt x="174305" y="1343351"/>
                </a:cubicBezTo>
                <a:lnTo>
                  <a:pt x="184703" y="1341496"/>
                </a:lnTo>
                <a:lnTo>
                  <a:pt x="188380" y="1342079"/>
                </a:lnTo>
                <a:lnTo>
                  <a:pt x="188768" y="1340770"/>
                </a:lnTo>
                <a:lnTo>
                  <a:pt x="234160" y="1332670"/>
                </a:lnTo>
                <a:lnTo>
                  <a:pt x="299536" y="1325928"/>
                </a:lnTo>
                <a:lnTo>
                  <a:pt x="300304" y="1328807"/>
                </a:lnTo>
                <a:lnTo>
                  <a:pt x="301175" y="1325759"/>
                </a:lnTo>
                <a:lnTo>
                  <a:pt x="303361" y="1325534"/>
                </a:lnTo>
                <a:cubicBezTo>
                  <a:pt x="349669" y="1320080"/>
                  <a:pt x="393392" y="1311353"/>
                  <a:pt x="416901" y="1288082"/>
                </a:cubicBezTo>
                <a:cubicBezTo>
                  <a:pt x="373648" y="1285172"/>
                  <a:pt x="381170" y="1279354"/>
                  <a:pt x="439468" y="1270628"/>
                </a:cubicBezTo>
                <a:cubicBezTo>
                  <a:pt x="418311" y="1270627"/>
                  <a:pt x="402296" y="1270810"/>
                  <a:pt x="390349" y="1271110"/>
                </a:cubicBezTo>
                <a:lnTo>
                  <a:pt x="368631" y="1272163"/>
                </a:lnTo>
                <a:lnTo>
                  <a:pt x="378454" y="1250617"/>
                </a:lnTo>
                <a:cubicBezTo>
                  <a:pt x="423629" y="1208858"/>
                  <a:pt x="600730" y="1242266"/>
                  <a:pt x="623765" y="1206631"/>
                </a:cubicBezTo>
                <a:cubicBezTo>
                  <a:pt x="608720" y="1197904"/>
                  <a:pt x="593676" y="1189177"/>
                  <a:pt x="578632" y="1186267"/>
                </a:cubicBezTo>
                <a:cubicBezTo>
                  <a:pt x="594617" y="1185540"/>
                  <a:pt x="603551" y="1182450"/>
                  <a:pt x="609250" y="1177814"/>
                </a:cubicBezTo>
                <a:lnTo>
                  <a:pt x="617117" y="1165391"/>
                </a:lnTo>
                <a:lnTo>
                  <a:pt x="619005" y="1168996"/>
                </a:lnTo>
                <a:cubicBezTo>
                  <a:pt x="620593" y="1170087"/>
                  <a:pt x="622827" y="1170269"/>
                  <a:pt x="625646" y="1168814"/>
                </a:cubicBezTo>
                <a:cubicBezTo>
                  <a:pt x="628468" y="1165905"/>
                  <a:pt x="627057" y="1163723"/>
                  <a:pt x="625411" y="1161542"/>
                </a:cubicBezTo>
                <a:lnTo>
                  <a:pt x="623917" y="1154934"/>
                </a:lnTo>
                <a:lnTo>
                  <a:pt x="635226" y="1137998"/>
                </a:lnTo>
                <a:cubicBezTo>
                  <a:pt x="643276" y="1130453"/>
                  <a:pt x="655735" y="1122999"/>
                  <a:pt x="676422" y="1116453"/>
                </a:cubicBezTo>
                <a:cubicBezTo>
                  <a:pt x="679244" y="1113544"/>
                  <a:pt x="785967" y="1099726"/>
                  <a:pt x="896922" y="1088090"/>
                </a:cubicBezTo>
                <a:lnTo>
                  <a:pt x="927594" y="1085072"/>
                </a:lnTo>
                <a:lnTo>
                  <a:pt x="928628" y="1085091"/>
                </a:lnTo>
                <a:lnTo>
                  <a:pt x="929172" y="1084916"/>
                </a:lnTo>
                <a:lnTo>
                  <a:pt x="979374" y="1079977"/>
                </a:lnTo>
                <a:cubicBezTo>
                  <a:pt x="1059506" y="1072682"/>
                  <a:pt x="1128001" y="1068454"/>
                  <a:pt x="1142811" y="1072818"/>
                </a:cubicBezTo>
                <a:cubicBezTo>
                  <a:pt x="1136228" y="1085909"/>
                  <a:pt x="1224145" y="1068456"/>
                  <a:pt x="1322171" y="1054638"/>
                </a:cubicBezTo>
                <a:lnTo>
                  <a:pt x="1420893" y="1045232"/>
                </a:lnTo>
                <a:lnTo>
                  <a:pt x="1404213" y="1052456"/>
                </a:lnTo>
                <a:cubicBezTo>
                  <a:pt x="1401921" y="1060092"/>
                  <a:pt x="1400620" y="1065964"/>
                  <a:pt x="1400093" y="1070367"/>
                </a:cubicBezTo>
                <a:lnTo>
                  <a:pt x="1400326" y="1074432"/>
                </a:lnTo>
                <a:lnTo>
                  <a:pt x="1416423" y="1070883"/>
                </a:lnTo>
                <a:lnTo>
                  <a:pt x="1422869" y="1063061"/>
                </a:lnTo>
                <a:cubicBezTo>
                  <a:pt x="1426356" y="1057221"/>
                  <a:pt x="1428566" y="1051400"/>
                  <a:pt x="1427751" y="1047957"/>
                </a:cubicBezTo>
                <a:lnTo>
                  <a:pt x="1421958" y="1045130"/>
                </a:lnTo>
                <a:lnTo>
                  <a:pt x="1466242" y="1040911"/>
                </a:lnTo>
                <a:lnTo>
                  <a:pt x="1471993" y="1041228"/>
                </a:lnTo>
                <a:lnTo>
                  <a:pt x="1466273" y="1043728"/>
                </a:lnTo>
                <a:cubicBezTo>
                  <a:pt x="1475674" y="1049547"/>
                  <a:pt x="1473794" y="1064092"/>
                  <a:pt x="1485078" y="1049547"/>
                </a:cubicBezTo>
                <a:lnTo>
                  <a:pt x="1479068" y="1041618"/>
                </a:lnTo>
                <a:lnTo>
                  <a:pt x="1524184" y="1044104"/>
                </a:lnTo>
                <a:cubicBezTo>
                  <a:pt x="1540615" y="1046820"/>
                  <a:pt x="1553719" y="1051365"/>
                  <a:pt x="1562182" y="1058273"/>
                </a:cubicBezTo>
                <a:cubicBezTo>
                  <a:pt x="1347795" y="1101908"/>
                  <a:pt x="1637407" y="1064092"/>
                  <a:pt x="1629883" y="1037911"/>
                </a:cubicBezTo>
                <a:cubicBezTo>
                  <a:pt x="1629883" y="1037911"/>
                  <a:pt x="1567823" y="1072818"/>
                  <a:pt x="1596032" y="1023366"/>
                </a:cubicBezTo>
                <a:cubicBezTo>
                  <a:pt x="1632704" y="1014640"/>
                  <a:pt x="1657152" y="1005185"/>
                  <a:pt x="1673843" y="997549"/>
                </a:cubicBezTo>
                <a:lnTo>
                  <a:pt x="1704769" y="982802"/>
                </a:lnTo>
                <a:lnTo>
                  <a:pt x="1705144" y="983018"/>
                </a:lnTo>
                <a:lnTo>
                  <a:pt x="1706283" y="995367"/>
                </a:lnTo>
                <a:cubicBezTo>
                  <a:pt x="1707929" y="996458"/>
                  <a:pt x="1710749" y="994278"/>
                  <a:pt x="1714510" y="988459"/>
                </a:cubicBezTo>
                <a:cubicBezTo>
                  <a:pt x="1712629" y="985550"/>
                  <a:pt x="1703226" y="1029185"/>
                  <a:pt x="1714510" y="988459"/>
                </a:cubicBezTo>
                <a:lnTo>
                  <a:pt x="1705144" y="983018"/>
                </a:lnTo>
                <a:lnTo>
                  <a:pt x="1705108" y="982641"/>
                </a:lnTo>
                <a:lnTo>
                  <a:pt x="1704769" y="982802"/>
                </a:lnTo>
                <a:lnTo>
                  <a:pt x="1701196" y="980727"/>
                </a:lnTo>
                <a:cubicBezTo>
                  <a:pt x="1662301" y="970674"/>
                  <a:pt x="1549604" y="978004"/>
                  <a:pt x="1490132" y="988741"/>
                </a:cubicBezTo>
                <a:lnTo>
                  <a:pt x="1472261" y="994221"/>
                </a:lnTo>
                <a:lnTo>
                  <a:pt x="1471679" y="993913"/>
                </a:lnTo>
                <a:cubicBezTo>
                  <a:pt x="1465802" y="993549"/>
                  <a:pt x="1459690" y="995731"/>
                  <a:pt x="1453109" y="1000095"/>
                </a:cubicBezTo>
                <a:lnTo>
                  <a:pt x="1472261" y="994221"/>
                </a:lnTo>
                <a:lnTo>
                  <a:pt x="1488839" y="1003004"/>
                </a:lnTo>
                <a:cubicBezTo>
                  <a:pt x="1458749" y="1040820"/>
                  <a:pt x="1310182" y="1014640"/>
                  <a:pt x="1306422" y="1011731"/>
                </a:cubicBezTo>
                <a:cubicBezTo>
                  <a:pt x="1310183" y="1008821"/>
                  <a:pt x="1312064" y="1003004"/>
                  <a:pt x="1312064" y="997186"/>
                </a:cubicBezTo>
                <a:cubicBezTo>
                  <a:pt x="1321467" y="1005912"/>
                  <a:pt x="1327108" y="1005912"/>
                  <a:pt x="1328989" y="991367"/>
                </a:cubicBezTo>
                <a:cubicBezTo>
                  <a:pt x="1313474" y="992094"/>
                  <a:pt x="1294316" y="992094"/>
                  <a:pt x="1273834" y="991913"/>
                </a:cubicBezTo>
                <a:lnTo>
                  <a:pt x="1229121" y="991527"/>
                </a:lnTo>
                <a:lnTo>
                  <a:pt x="1229318" y="991367"/>
                </a:lnTo>
                <a:cubicBezTo>
                  <a:pt x="1223675" y="991367"/>
                  <a:pt x="1216153" y="982641"/>
                  <a:pt x="1210511" y="991367"/>
                </a:cubicBezTo>
                <a:lnTo>
                  <a:pt x="1210522" y="991374"/>
                </a:lnTo>
                <a:lnTo>
                  <a:pt x="1153654" y="993004"/>
                </a:lnTo>
                <a:cubicBezTo>
                  <a:pt x="1137168" y="994277"/>
                  <a:pt x="1124005" y="996458"/>
                  <a:pt x="1116482" y="1000095"/>
                </a:cubicBezTo>
                <a:cubicBezTo>
                  <a:pt x="1114131" y="1005186"/>
                  <a:pt x="1107783" y="1012640"/>
                  <a:pt x="1100409" y="1020412"/>
                </a:cubicBezTo>
                <a:lnTo>
                  <a:pt x="1078561" y="1042241"/>
                </a:lnTo>
                <a:lnTo>
                  <a:pt x="1057918" y="1038321"/>
                </a:lnTo>
                <a:cubicBezTo>
                  <a:pt x="1041876" y="1037320"/>
                  <a:pt x="1032296" y="1039412"/>
                  <a:pt x="1032707" y="1031867"/>
                </a:cubicBezTo>
                <a:lnTo>
                  <a:pt x="1034167" y="1028427"/>
                </a:lnTo>
                <a:lnTo>
                  <a:pt x="1040054" y="1030730"/>
                </a:lnTo>
                <a:cubicBezTo>
                  <a:pt x="1042888" y="1030593"/>
                  <a:pt x="1044835" y="1029298"/>
                  <a:pt x="1045250" y="1026310"/>
                </a:cubicBezTo>
                <a:lnTo>
                  <a:pt x="1042423" y="1015979"/>
                </a:lnTo>
                <a:lnTo>
                  <a:pt x="1045637" y="1014321"/>
                </a:lnTo>
                <a:cubicBezTo>
                  <a:pt x="1053834" y="1004095"/>
                  <a:pt x="1050661" y="987732"/>
                  <a:pt x="1033735" y="1020457"/>
                </a:cubicBezTo>
                <a:lnTo>
                  <a:pt x="1038622" y="1017937"/>
                </a:lnTo>
                <a:lnTo>
                  <a:pt x="1034167" y="1028427"/>
                </a:lnTo>
                <a:lnTo>
                  <a:pt x="1028680" y="1026280"/>
                </a:lnTo>
                <a:lnTo>
                  <a:pt x="1031855" y="1023366"/>
                </a:lnTo>
                <a:cubicBezTo>
                  <a:pt x="993303" y="1001549"/>
                  <a:pt x="1002236" y="1012458"/>
                  <a:pt x="1017516" y="1021912"/>
                </a:cubicBezTo>
                <a:lnTo>
                  <a:pt x="1028680" y="1026280"/>
                </a:lnTo>
                <a:lnTo>
                  <a:pt x="983778" y="1067489"/>
                </a:lnTo>
                <a:lnTo>
                  <a:pt x="929172" y="1084916"/>
                </a:lnTo>
                <a:lnTo>
                  <a:pt x="927594" y="1085072"/>
                </a:lnTo>
                <a:lnTo>
                  <a:pt x="868849" y="1084011"/>
                </a:lnTo>
                <a:cubicBezTo>
                  <a:pt x="848423" y="1081409"/>
                  <a:pt x="827635" y="1077001"/>
                  <a:pt x="806888" y="1072092"/>
                </a:cubicBezTo>
                <a:lnTo>
                  <a:pt x="770715" y="1063343"/>
                </a:lnTo>
                <a:lnTo>
                  <a:pt x="825460" y="1051001"/>
                </a:lnTo>
                <a:cubicBezTo>
                  <a:pt x="875765" y="1035002"/>
                  <a:pt x="925601" y="1010276"/>
                  <a:pt x="949108" y="985550"/>
                </a:cubicBezTo>
                <a:cubicBezTo>
                  <a:pt x="958511" y="1005912"/>
                  <a:pt x="952869" y="1017548"/>
                  <a:pt x="934063" y="1023366"/>
                </a:cubicBezTo>
                <a:cubicBezTo>
                  <a:pt x="937826" y="1023366"/>
                  <a:pt x="988602" y="994276"/>
                  <a:pt x="996123" y="985550"/>
                </a:cubicBezTo>
                <a:cubicBezTo>
                  <a:pt x="991892" y="982277"/>
                  <a:pt x="990364" y="979460"/>
                  <a:pt x="990584" y="977079"/>
                </a:cubicBezTo>
                <a:lnTo>
                  <a:pt x="992624" y="974671"/>
                </a:lnTo>
                <a:lnTo>
                  <a:pt x="1005644" y="972051"/>
                </a:lnTo>
                <a:cubicBezTo>
                  <a:pt x="1030326" y="965778"/>
                  <a:pt x="1006584" y="965142"/>
                  <a:pt x="995537" y="971232"/>
                </a:cubicBezTo>
                <a:lnTo>
                  <a:pt x="992624" y="974671"/>
                </a:lnTo>
                <a:lnTo>
                  <a:pt x="977097" y="977794"/>
                </a:lnTo>
                <a:cubicBezTo>
                  <a:pt x="963918" y="980050"/>
                  <a:pt x="946758" y="982641"/>
                  <a:pt x="924662" y="985550"/>
                </a:cubicBezTo>
                <a:cubicBezTo>
                  <a:pt x="1005527" y="898281"/>
                  <a:pt x="1293258" y="880827"/>
                  <a:pt x="1328989" y="930279"/>
                </a:cubicBezTo>
                <a:cubicBezTo>
                  <a:pt x="1460630" y="843011"/>
                  <a:pt x="1690063" y="915734"/>
                  <a:pt x="1866838" y="799376"/>
                </a:cubicBezTo>
                <a:cubicBezTo>
                  <a:pt x="1867779" y="799376"/>
                  <a:pt x="1855084" y="798649"/>
                  <a:pt x="1842625" y="799012"/>
                </a:cubicBezTo>
                <a:lnTo>
                  <a:pt x="1830789" y="800135"/>
                </a:lnTo>
                <a:lnTo>
                  <a:pt x="1856730" y="791013"/>
                </a:lnTo>
                <a:cubicBezTo>
                  <a:pt x="1877181" y="784105"/>
                  <a:pt x="1897869" y="777559"/>
                  <a:pt x="1895048" y="779014"/>
                </a:cubicBezTo>
                <a:cubicBezTo>
                  <a:pt x="1898809" y="784831"/>
                  <a:pt x="1853674" y="808102"/>
                  <a:pt x="1876242" y="822647"/>
                </a:cubicBezTo>
                <a:lnTo>
                  <a:pt x="1907143" y="796441"/>
                </a:lnTo>
                <a:lnTo>
                  <a:pt x="1921288" y="801331"/>
                </a:lnTo>
                <a:cubicBezTo>
                  <a:pt x="1924608" y="800740"/>
                  <a:pt x="1924315" y="797740"/>
                  <a:pt x="1922082" y="794650"/>
                </a:cubicBezTo>
                <a:lnTo>
                  <a:pt x="1916126" y="790680"/>
                </a:lnTo>
                <a:lnTo>
                  <a:pt x="1937361" y="777741"/>
                </a:lnTo>
                <a:lnTo>
                  <a:pt x="1943286" y="775954"/>
                </a:lnTo>
                <a:lnTo>
                  <a:pt x="1940886" y="783378"/>
                </a:lnTo>
                <a:cubicBezTo>
                  <a:pt x="1943473" y="791377"/>
                  <a:pt x="1955226" y="795013"/>
                  <a:pt x="1968391" y="770286"/>
                </a:cubicBezTo>
                <a:lnTo>
                  <a:pt x="1961258" y="770534"/>
                </a:lnTo>
                <a:lnTo>
                  <a:pt x="1988607" y="762287"/>
                </a:lnTo>
                <a:cubicBezTo>
                  <a:pt x="2004592" y="760105"/>
                  <a:pt x="2019753" y="759923"/>
                  <a:pt x="2034917" y="758833"/>
                </a:cubicBezTo>
                <a:lnTo>
                  <a:pt x="2072900" y="751526"/>
                </a:lnTo>
                <a:lnTo>
                  <a:pt x="2075333" y="752941"/>
                </a:lnTo>
                <a:cubicBezTo>
                  <a:pt x="2077144" y="753015"/>
                  <a:pt x="2079112" y="752106"/>
                  <a:pt x="2081228" y="749924"/>
                </a:cubicBezTo>
                <a:lnTo>
                  <a:pt x="2072900" y="751526"/>
                </a:lnTo>
                <a:lnTo>
                  <a:pt x="2070385" y="750061"/>
                </a:lnTo>
                <a:cubicBezTo>
                  <a:pt x="2061480" y="739561"/>
                  <a:pt x="2058659" y="704108"/>
                  <a:pt x="2064301" y="706289"/>
                </a:cubicBezTo>
                <a:cubicBezTo>
                  <a:pt x="2136703" y="698654"/>
                  <a:pt x="2463957" y="664292"/>
                  <a:pt x="2557237" y="681154"/>
                </a:cubicBezTo>
                <a:lnTo>
                  <a:pt x="2576693" y="689659"/>
                </a:lnTo>
                <a:lnTo>
                  <a:pt x="2583783" y="689465"/>
                </a:lnTo>
                <a:lnTo>
                  <a:pt x="2599998" y="673512"/>
                </a:lnTo>
                <a:cubicBezTo>
                  <a:pt x="2637589" y="645475"/>
                  <a:pt x="2638823" y="708471"/>
                  <a:pt x="2671734" y="642292"/>
                </a:cubicBezTo>
                <a:cubicBezTo>
                  <a:pt x="2679255" y="662656"/>
                  <a:pt x="2673613" y="677201"/>
                  <a:pt x="2656689" y="680109"/>
                </a:cubicBezTo>
                <a:cubicBezTo>
                  <a:pt x="2684898" y="653928"/>
                  <a:pt x="2737438" y="657201"/>
                  <a:pt x="2773846" y="648201"/>
                </a:cubicBezTo>
                <a:lnTo>
                  <a:pt x="2801366" y="634561"/>
                </a:lnTo>
                <a:lnTo>
                  <a:pt x="2803375" y="659746"/>
                </a:lnTo>
                <a:cubicBezTo>
                  <a:pt x="2809017" y="665564"/>
                  <a:pt x="2803375" y="627747"/>
                  <a:pt x="2848510" y="624839"/>
                </a:cubicBezTo>
                <a:cubicBezTo>
                  <a:pt x="2836755" y="621930"/>
                  <a:pt x="2827470" y="620658"/>
                  <a:pt x="2820300" y="620885"/>
                </a:cubicBezTo>
                <a:lnTo>
                  <a:pt x="2801330" y="631458"/>
                </a:lnTo>
                <a:lnTo>
                  <a:pt x="2797734" y="627748"/>
                </a:lnTo>
                <a:cubicBezTo>
                  <a:pt x="2793501" y="623384"/>
                  <a:pt x="2787389" y="617566"/>
                  <a:pt x="2780810" y="613202"/>
                </a:cubicBezTo>
                <a:cubicBezTo>
                  <a:pt x="2771404" y="616112"/>
                  <a:pt x="2818419" y="604476"/>
                  <a:pt x="2797735" y="601567"/>
                </a:cubicBezTo>
                <a:cubicBezTo>
                  <a:pt x="2812777" y="601567"/>
                  <a:pt x="2841926" y="593568"/>
                  <a:pt x="2868959" y="587385"/>
                </a:cubicBezTo>
                <a:lnTo>
                  <a:pt x="2871623" y="586904"/>
                </a:lnTo>
                <a:lnTo>
                  <a:pt x="2871146" y="587562"/>
                </a:lnTo>
                <a:cubicBezTo>
                  <a:pt x="2868549" y="591704"/>
                  <a:pt x="2865436" y="597204"/>
                  <a:pt x="2861673" y="604476"/>
                </a:cubicBezTo>
                <a:cubicBezTo>
                  <a:pt x="2884242" y="613202"/>
                  <a:pt x="2906807" y="607385"/>
                  <a:pt x="2927495" y="584114"/>
                </a:cubicBezTo>
                <a:cubicBezTo>
                  <a:pt x="2924202" y="580477"/>
                  <a:pt x="2916330" y="579750"/>
                  <a:pt x="2905897" y="580704"/>
                </a:cubicBezTo>
                <a:lnTo>
                  <a:pt x="2871623" y="586904"/>
                </a:lnTo>
                <a:lnTo>
                  <a:pt x="2877511" y="578795"/>
                </a:lnTo>
                <a:cubicBezTo>
                  <a:pt x="2887649" y="567751"/>
                  <a:pt x="2883768" y="590658"/>
                  <a:pt x="2893644" y="557933"/>
                </a:cubicBezTo>
                <a:cubicBezTo>
                  <a:pt x="2923731" y="569569"/>
                  <a:pt x="2972629" y="587022"/>
                  <a:pt x="2995197" y="546297"/>
                </a:cubicBezTo>
                <a:lnTo>
                  <a:pt x="2995195" y="556717"/>
                </a:lnTo>
                <a:lnTo>
                  <a:pt x="2981648" y="563523"/>
                </a:lnTo>
                <a:lnTo>
                  <a:pt x="2971227" y="575587"/>
                </a:lnTo>
                <a:lnTo>
                  <a:pt x="2959232" y="580658"/>
                </a:lnTo>
                <a:cubicBezTo>
                  <a:pt x="2955585" y="582840"/>
                  <a:pt x="2955234" y="584840"/>
                  <a:pt x="2961346" y="587022"/>
                </a:cubicBezTo>
                <a:lnTo>
                  <a:pt x="2971227" y="575587"/>
                </a:lnTo>
                <a:lnTo>
                  <a:pt x="2976859" y="573205"/>
                </a:lnTo>
                <a:cubicBezTo>
                  <a:pt x="2983913" y="570296"/>
                  <a:pt x="2991083" y="566842"/>
                  <a:pt x="2995194" y="562478"/>
                </a:cubicBezTo>
                <a:lnTo>
                  <a:pt x="2995195" y="556717"/>
                </a:lnTo>
                <a:lnTo>
                  <a:pt x="3013768" y="547388"/>
                </a:lnTo>
                <a:cubicBezTo>
                  <a:pt x="3037038" y="539752"/>
                  <a:pt x="3061956" y="539024"/>
                  <a:pt x="3076061" y="549205"/>
                </a:cubicBezTo>
                <a:cubicBezTo>
                  <a:pt x="3077941" y="546297"/>
                  <a:pt x="3057256" y="563750"/>
                  <a:pt x="3061016" y="566660"/>
                </a:cubicBezTo>
                <a:cubicBezTo>
                  <a:pt x="3079823" y="584114"/>
                  <a:pt x="3085462" y="508480"/>
                  <a:pt x="3121197" y="543388"/>
                </a:cubicBezTo>
                <a:cubicBezTo>
                  <a:pt x="3124488" y="554297"/>
                  <a:pt x="3113675" y="564114"/>
                  <a:pt x="3097189" y="572341"/>
                </a:cubicBezTo>
                <a:lnTo>
                  <a:pt x="3041334" y="591020"/>
                </a:lnTo>
                <a:lnTo>
                  <a:pt x="3039420" y="590885"/>
                </a:lnTo>
                <a:cubicBezTo>
                  <a:pt x="3030220" y="590295"/>
                  <a:pt x="3023875" y="589931"/>
                  <a:pt x="3023405" y="589931"/>
                </a:cubicBezTo>
                <a:cubicBezTo>
                  <a:pt x="2972630" y="601568"/>
                  <a:pt x="3000367" y="600839"/>
                  <a:pt x="3039156" y="591749"/>
                </a:cubicBezTo>
                <a:lnTo>
                  <a:pt x="3041334" y="591020"/>
                </a:lnTo>
                <a:lnTo>
                  <a:pt x="3072534" y="593204"/>
                </a:lnTo>
                <a:lnTo>
                  <a:pt x="3097196" y="595407"/>
                </a:lnTo>
                <a:lnTo>
                  <a:pt x="3096748" y="595749"/>
                </a:lnTo>
                <a:lnTo>
                  <a:pt x="3098104" y="595488"/>
                </a:lnTo>
                <a:lnTo>
                  <a:pt x="3104595" y="596068"/>
                </a:lnTo>
                <a:cubicBezTo>
                  <a:pt x="3113087" y="597023"/>
                  <a:pt x="3118376" y="597931"/>
                  <a:pt x="3117435" y="598658"/>
                </a:cubicBezTo>
                <a:lnTo>
                  <a:pt x="3112884" y="589680"/>
                </a:lnTo>
                <a:lnTo>
                  <a:pt x="3123309" y="582114"/>
                </a:lnTo>
                <a:cubicBezTo>
                  <a:pt x="3152990" y="557570"/>
                  <a:pt x="3194422" y="513707"/>
                  <a:pt x="3194348" y="552796"/>
                </a:cubicBezTo>
                <a:lnTo>
                  <a:pt x="3189721" y="581855"/>
                </a:lnTo>
                <a:lnTo>
                  <a:pt x="3185371" y="590295"/>
                </a:lnTo>
                <a:cubicBezTo>
                  <a:pt x="3185604" y="597931"/>
                  <a:pt x="3192659" y="604476"/>
                  <a:pt x="3205822" y="587022"/>
                </a:cubicBezTo>
                <a:lnTo>
                  <a:pt x="3201037" y="585140"/>
                </a:lnTo>
                <a:lnTo>
                  <a:pt x="3203267" y="584795"/>
                </a:lnTo>
                <a:cubicBezTo>
                  <a:pt x="3224512" y="580841"/>
                  <a:pt x="3260830" y="573205"/>
                  <a:pt x="3262240" y="575386"/>
                </a:cubicBezTo>
                <a:cubicBezTo>
                  <a:pt x="3258481" y="575386"/>
                  <a:pt x="3247194" y="552114"/>
                  <a:pt x="3245314" y="557933"/>
                </a:cubicBezTo>
                <a:cubicBezTo>
                  <a:pt x="3305493" y="467755"/>
                  <a:pt x="3527403" y="520117"/>
                  <a:pt x="3604508" y="496844"/>
                </a:cubicBezTo>
                <a:cubicBezTo>
                  <a:pt x="3589462" y="496844"/>
                  <a:pt x="3581942" y="508480"/>
                  <a:pt x="3583821" y="531752"/>
                </a:cubicBezTo>
                <a:cubicBezTo>
                  <a:pt x="3617673" y="552115"/>
                  <a:pt x="3704181" y="502663"/>
                  <a:pt x="3741791" y="511389"/>
                </a:cubicBezTo>
                <a:cubicBezTo>
                  <a:pt x="3715463" y="491027"/>
                  <a:pt x="3692894" y="496844"/>
                  <a:pt x="3659047" y="508480"/>
                </a:cubicBezTo>
                <a:cubicBezTo>
                  <a:pt x="3734270" y="444483"/>
                  <a:pt x="4025760" y="397940"/>
                  <a:pt x="4116030" y="438666"/>
                </a:cubicBezTo>
                <a:cubicBezTo>
                  <a:pt x="4115090" y="448847"/>
                  <a:pt x="4089234" y="455392"/>
                  <a:pt x="4080302" y="457938"/>
                </a:cubicBezTo>
                <a:lnTo>
                  <a:pt x="4079230" y="458366"/>
                </a:lnTo>
                <a:lnTo>
                  <a:pt x="4070896" y="453209"/>
                </a:lnTo>
                <a:cubicBezTo>
                  <a:pt x="4067606" y="453937"/>
                  <a:pt x="4064313" y="456118"/>
                  <a:pt x="4061493" y="456119"/>
                </a:cubicBezTo>
                <a:cubicBezTo>
                  <a:pt x="4057732" y="464846"/>
                  <a:pt x="4074657" y="464846"/>
                  <a:pt x="4080301" y="459028"/>
                </a:cubicBezTo>
                <a:lnTo>
                  <a:pt x="4080172" y="458950"/>
                </a:lnTo>
                <a:lnTo>
                  <a:pt x="4084824" y="458710"/>
                </a:lnTo>
                <a:cubicBezTo>
                  <a:pt x="4094053" y="457938"/>
                  <a:pt x="4112738" y="456120"/>
                  <a:pt x="4146120" y="453210"/>
                </a:cubicBezTo>
                <a:cubicBezTo>
                  <a:pt x="4132953" y="447392"/>
                  <a:pt x="4443251" y="351397"/>
                  <a:pt x="4490266" y="409576"/>
                </a:cubicBezTo>
                <a:cubicBezTo>
                  <a:pt x="4494028" y="392121"/>
                  <a:pt x="4531639" y="374668"/>
                  <a:pt x="4471461" y="365941"/>
                </a:cubicBezTo>
                <a:cubicBezTo>
                  <a:pt x="4507191" y="363033"/>
                  <a:pt x="4514714" y="365941"/>
                  <a:pt x="4497788" y="371759"/>
                </a:cubicBezTo>
                <a:cubicBezTo>
                  <a:pt x="4544803" y="429938"/>
                  <a:pt x="4606865" y="351397"/>
                  <a:pt x="4674563" y="377578"/>
                </a:cubicBezTo>
                <a:cubicBezTo>
                  <a:pt x="4717819" y="304853"/>
                  <a:pt x="5009311" y="400849"/>
                  <a:pt x="5011191" y="313580"/>
                </a:cubicBezTo>
                <a:cubicBezTo>
                  <a:pt x="5014717" y="356123"/>
                  <a:pt x="5026443" y="354078"/>
                  <a:pt x="5042893" y="339505"/>
                </a:cubicBezTo>
                <a:lnTo>
                  <a:pt x="5043340" y="339066"/>
                </a:lnTo>
                <a:lnTo>
                  <a:pt x="5045277" y="344851"/>
                </a:lnTo>
                <a:cubicBezTo>
                  <a:pt x="5052094" y="349215"/>
                  <a:pt x="5065728" y="349942"/>
                  <a:pt x="5065728" y="333943"/>
                </a:cubicBezTo>
                <a:lnTo>
                  <a:pt x="5045652" y="336798"/>
                </a:lnTo>
                <a:lnTo>
                  <a:pt x="5060792" y="321944"/>
                </a:lnTo>
                <a:cubicBezTo>
                  <a:pt x="5086415" y="296127"/>
                  <a:pt x="5118385" y="267037"/>
                  <a:pt x="5148474" y="310671"/>
                </a:cubicBezTo>
                <a:cubicBezTo>
                  <a:pt x="5154116" y="301944"/>
                  <a:pt x="5114622" y="328124"/>
                  <a:pt x="5118383" y="336852"/>
                </a:cubicBezTo>
                <a:cubicBezTo>
                  <a:pt x="5142832" y="345579"/>
                  <a:pt x="5161639" y="336852"/>
                  <a:pt x="5180445" y="304853"/>
                </a:cubicBezTo>
                <a:cubicBezTo>
                  <a:pt x="5182326" y="325216"/>
                  <a:pt x="5174804" y="336852"/>
                  <a:pt x="5161639" y="339760"/>
                </a:cubicBezTo>
                <a:cubicBezTo>
                  <a:pt x="5336534" y="278672"/>
                  <a:pt x="5549040" y="377578"/>
                  <a:pt x="5752145" y="246674"/>
                </a:cubicBezTo>
                <a:cubicBezTo>
                  <a:pt x="5748383" y="232130"/>
                  <a:pt x="5740862" y="229220"/>
                  <a:pt x="5727697" y="237947"/>
                </a:cubicBezTo>
                <a:lnTo>
                  <a:pt x="5749989" y="229037"/>
                </a:lnTo>
                <a:lnTo>
                  <a:pt x="5748383" y="235038"/>
                </a:lnTo>
                <a:cubicBezTo>
                  <a:pt x="5793518" y="226311"/>
                  <a:pt x="5838653" y="197221"/>
                  <a:pt x="5883787" y="191404"/>
                </a:cubicBezTo>
                <a:cubicBezTo>
                  <a:pt x="5883787" y="214675"/>
                  <a:pt x="5731457" y="296127"/>
                  <a:pt x="5930801" y="200130"/>
                </a:cubicBezTo>
                <a:cubicBezTo>
                  <a:pt x="5921400" y="208857"/>
                  <a:pt x="5913879" y="217585"/>
                  <a:pt x="5906353" y="229220"/>
                </a:cubicBezTo>
                <a:cubicBezTo>
                  <a:pt x="5938324" y="223402"/>
                  <a:pt x="6062443" y="156496"/>
                  <a:pt x="6043637" y="168133"/>
                </a:cubicBezTo>
                <a:cubicBezTo>
                  <a:pt x="6022950" y="171041"/>
                  <a:pt x="6083129" y="173950"/>
                  <a:pt x="6083129" y="173950"/>
                </a:cubicBezTo>
                <a:cubicBezTo>
                  <a:pt x="6101935" y="147769"/>
                  <a:pt x="6037994" y="156496"/>
                  <a:pt x="6045519" y="147769"/>
                </a:cubicBezTo>
                <a:cubicBezTo>
                  <a:pt x="6066674" y="143406"/>
                  <a:pt x="6195730" y="147224"/>
                  <a:pt x="6257348" y="151860"/>
                </a:cubicBezTo>
                <a:lnTo>
                  <a:pt x="6271620" y="153887"/>
                </a:lnTo>
                <a:lnTo>
                  <a:pt x="6258964" y="156496"/>
                </a:lnTo>
                <a:cubicBezTo>
                  <a:pt x="6254263" y="157951"/>
                  <a:pt x="6249561" y="160860"/>
                  <a:pt x="6244859" y="168132"/>
                </a:cubicBezTo>
                <a:cubicBezTo>
                  <a:pt x="6249561" y="171041"/>
                  <a:pt x="6256143" y="169587"/>
                  <a:pt x="6261786" y="166314"/>
                </a:cubicBezTo>
                <a:lnTo>
                  <a:pt x="6272672" y="154036"/>
                </a:lnTo>
                <a:lnTo>
                  <a:pt x="6289994" y="156496"/>
                </a:lnTo>
                <a:cubicBezTo>
                  <a:pt x="6340771" y="130315"/>
                  <a:pt x="6391547" y="107044"/>
                  <a:pt x="6444203" y="89591"/>
                </a:cubicBezTo>
                <a:cubicBezTo>
                  <a:pt x="6393427" y="45956"/>
                  <a:pt x="6340770" y="147769"/>
                  <a:pt x="6303159" y="141952"/>
                </a:cubicBezTo>
                <a:cubicBezTo>
                  <a:pt x="6324551" y="106317"/>
                  <a:pt x="6536000" y="10549"/>
                  <a:pt x="6596088" y="804"/>
                </a:cubicBezTo>
                <a:cubicBezTo>
                  <a:pt x="6604671" y="-588"/>
                  <a:pt x="6610165" y="-225"/>
                  <a:pt x="6611576" y="2321"/>
                </a:cubicBezTo>
                <a:cubicBezTo>
                  <a:pt x="6596531" y="101226"/>
                  <a:pt x="6607815" y="-76221"/>
                  <a:pt x="6581486" y="66318"/>
                </a:cubicBezTo>
                <a:cubicBezTo>
                  <a:pt x="6711248" y="104134"/>
                  <a:pt x="6797755" y="-26768"/>
                  <a:pt x="6893665" y="57592"/>
                </a:cubicBezTo>
                <a:lnTo>
                  <a:pt x="6889759" y="64496"/>
                </a:lnTo>
                <a:lnTo>
                  <a:pt x="6885966" y="65409"/>
                </a:lnTo>
                <a:cubicBezTo>
                  <a:pt x="6880032" y="67045"/>
                  <a:pt x="6875330" y="68500"/>
                  <a:pt x="6872979" y="69227"/>
                </a:cubicBezTo>
                <a:cubicBezTo>
                  <a:pt x="6877680" y="77955"/>
                  <a:pt x="6881912" y="76500"/>
                  <a:pt x="6885438" y="72136"/>
                </a:cubicBezTo>
                <a:lnTo>
                  <a:pt x="6889759" y="64496"/>
                </a:lnTo>
                <a:lnTo>
                  <a:pt x="6906359" y="60501"/>
                </a:lnTo>
                <a:cubicBezTo>
                  <a:pt x="6920933" y="57591"/>
                  <a:pt x="6935978" y="56137"/>
                  <a:pt x="6942560" y="60501"/>
                </a:cubicBezTo>
                <a:cubicBezTo>
                  <a:pt x="6942560" y="60501"/>
                  <a:pt x="6912471" y="112862"/>
                  <a:pt x="6918113" y="115771"/>
                </a:cubicBezTo>
                <a:cubicBezTo>
                  <a:pt x="6919993" y="112862"/>
                  <a:pt x="7089247" y="22684"/>
                  <a:pt x="7106172" y="43047"/>
                </a:cubicBezTo>
                <a:cubicBezTo>
                  <a:pt x="7068561" y="40137"/>
                  <a:pt x="7055396" y="51773"/>
                  <a:pt x="7064799" y="77954"/>
                </a:cubicBezTo>
                <a:cubicBezTo>
                  <a:pt x="7277306" y="-23860"/>
                  <a:pt x="7153188" y="45956"/>
                  <a:pt x="7132500" y="92499"/>
                </a:cubicBezTo>
                <a:cubicBezTo>
                  <a:pt x="7207725" y="168133"/>
                  <a:pt x="7339366" y="43047"/>
                  <a:pt x="7423993" y="107044"/>
                </a:cubicBezTo>
                <a:cubicBezTo>
                  <a:pt x="7416470" y="200130"/>
                  <a:pt x="7192680" y="197221"/>
                  <a:pt x="7136261" y="232130"/>
                </a:cubicBezTo>
                <a:cubicBezTo>
                  <a:pt x="7098650" y="220494"/>
                  <a:pt x="6967007" y="304853"/>
                  <a:pt x="6861695" y="325216"/>
                </a:cubicBezTo>
                <a:cubicBezTo>
                  <a:pt x="6859815" y="319398"/>
                  <a:pt x="6951964" y="374668"/>
                  <a:pt x="6940680" y="351397"/>
                </a:cubicBezTo>
                <a:cubicBezTo>
                  <a:pt x="6991456" y="339760"/>
                  <a:pt x="7077963" y="339760"/>
                  <a:pt x="7136261" y="389213"/>
                </a:cubicBezTo>
                <a:cubicBezTo>
                  <a:pt x="7059157" y="427030"/>
                  <a:pt x="6839127" y="429938"/>
                  <a:pt x="6903068" y="461937"/>
                </a:cubicBezTo>
                <a:cubicBezTo>
                  <a:pt x="6782710" y="525934"/>
                  <a:pt x="6837247" y="493936"/>
                  <a:pt x="6833487" y="479391"/>
                </a:cubicBezTo>
                <a:cubicBezTo>
                  <a:pt x="6833487" y="479391"/>
                  <a:pt x="6743217" y="514298"/>
                  <a:pt x="6743217" y="531752"/>
                </a:cubicBezTo>
                <a:cubicBezTo>
                  <a:pt x="6758263" y="540479"/>
                  <a:pt x="6763904" y="496844"/>
                  <a:pt x="6778948" y="514298"/>
                </a:cubicBezTo>
                <a:cubicBezTo>
                  <a:pt x="6775188" y="520117"/>
                  <a:pt x="6752620" y="555024"/>
                  <a:pt x="6763905" y="566659"/>
                </a:cubicBezTo>
                <a:cubicBezTo>
                  <a:pt x="6829725" y="485208"/>
                  <a:pt x="6967007" y="485208"/>
                  <a:pt x="7049755" y="470663"/>
                </a:cubicBezTo>
                <a:cubicBezTo>
                  <a:pt x="6980172" y="546297"/>
                  <a:pt x="7087366" y="485208"/>
                  <a:pt x="7132500" y="499753"/>
                </a:cubicBezTo>
                <a:cubicBezTo>
                  <a:pt x="7102411" y="531752"/>
                  <a:pt x="7226530" y="531752"/>
                  <a:pt x="7226530" y="488118"/>
                </a:cubicBezTo>
                <a:cubicBezTo>
                  <a:pt x="7235934" y="601567"/>
                  <a:pt x="7303635" y="397940"/>
                  <a:pt x="7363814" y="485208"/>
                </a:cubicBezTo>
                <a:cubicBezTo>
                  <a:pt x="7369456" y="476482"/>
                  <a:pt x="7329963" y="502662"/>
                  <a:pt x="7333724" y="511389"/>
                </a:cubicBezTo>
                <a:cubicBezTo>
                  <a:pt x="7358173" y="520117"/>
                  <a:pt x="7376978" y="511389"/>
                  <a:pt x="7395784" y="479391"/>
                </a:cubicBezTo>
                <a:cubicBezTo>
                  <a:pt x="7397665" y="499753"/>
                  <a:pt x="7390142" y="511389"/>
                  <a:pt x="7376978" y="514298"/>
                </a:cubicBezTo>
                <a:cubicBezTo>
                  <a:pt x="7551873" y="453210"/>
                  <a:pt x="7764381" y="552115"/>
                  <a:pt x="7967484" y="421211"/>
                </a:cubicBezTo>
                <a:cubicBezTo>
                  <a:pt x="7963723" y="406666"/>
                  <a:pt x="7956200" y="403757"/>
                  <a:pt x="7943037" y="412485"/>
                </a:cubicBezTo>
                <a:lnTo>
                  <a:pt x="7965329" y="403575"/>
                </a:lnTo>
                <a:lnTo>
                  <a:pt x="7963723" y="409576"/>
                </a:lnTo>
                <a:cubicBezTo>
                  <a:pt x="8008858" y="400849"/>
                  <a:pt x="8053992" y="371759"/>
                  <a:pt x="8099126" y="365941"/>
                </a:cubicBezTo>
                <a:cubicBezTo>
                  <a:pt x="8099126" y="389213"/>
                  <a:pt x="7946798" y="470663"/>
                  <a:pt x="8146142" y="374668"/>
                </a:cubicBezTo>
                <a:cubicBezTo>
                  <a:pt x="8136738" y="383395"/>
                  <a:pt x="8129216" y="392121"/>
                  <a:pt x="8121693" y="403757"/>
                </a:cubicBezTo>
                <a:cubicBezTo>
                  <a:pt x="8153663" y="397940"/>
                  <a:pt x="8277782" y="331034"/>
                  <a:pt x="8258977" y="342669"/>
                </a:cubicBezTo>
                <a:cubicBezTo>
                  <a:pt x="8238290" y="345579"/>
                  <a:pt x="8298470" y="348488"/>
                  <a:pt x="8298470" y="348488"/>
                </a:cubicBezTo>
                <a:cubicBezTo>
                  <a:pt x="8317276" y="322307"/>
                  <a:pt x="8253335" y="331034"/>
                  <a:pt x="8260858" y="322307"/>
                </a:cubicBezTo>
                <a:cubicBezTo>
                  <a:pt x="8282014" y="317943"/>
                  <a:pt x="8411070" y="321762"/>
                  <a:pt x="8472688" y="326398"/>
                </a:cubicBezTo>
                <a:lnTo>
                  <a:pt x="8491664" y="328229"/>
                </a:lnTo>
                <a:lnTo>
                  <a:pt x="8478065" y="331034"/>
                </a:lnTo>
                <a:cubicBezTo>
                  <a:pt x="8473365" y="332488"/>
                  <a:pt x="8468663" y="335398"/>
                  <a:pt x="8463961" y="342669"/>
                </a:cubicBezTo>
                <a:cubicBezTo>
                  <a:pt x="8468663" y="345579"/>
                  <a:pt x="8475245" y="344124"/>
                  <a:pt x="8480886" y="340852"/>
                </a:cubicBezTo>
                <a:lnTo>
                  <a:pt x="8492045" y="328266"/>
                </a:lnTo>
                <a:lnTo>
                  <a:pt x="8497067" y="328750"/>
                </a:lnTo>
                <a:cubicBezTo>
                  <a:pt x="8502778" y="329534"/>
                  <a:pt x="8505805" y="330306"/>
                  <a:pt x="8505335" y="331034"/>
                </a:cubicBezTo>
                <a:cubicBezTo>
                  <a:pt x="8556110" y="304853"/>
                  <a:pt x="8606887" y="281582"/>
                  <a:pt x="8659543" y="264127"/>
                </a:cubicBezTo>
                <a:cubicBezTo>
                  <a:pt x="8608767" y="220494"/>
                  <a:pt x="8556110" y="322307"/>
                  <a:pt x="8518498" y="316489"/>
                </a:cubicBezTo>
                <a:cubicBezTo>
                  <a:pt x="8542946" y="275763"/>
                  <a:pt x="8815633" y="156496"/>
                  <a:pt x="8826917" y="176859"/>
                </a:cubicBezTo>
                <a:cubicBezTo>
                  <a:pt x="8811871" y="275763"/>
                  <a:pt x="8823155" y="98317"/>
                  <a:pt x="8796827" y="240856"/>
                </a:cubicBezTo>
                <a:cubicBezTo>
                  <a:pt x="8926587" y="278672"/>
                  <a:pt x="9013094" y="147769"/>
                  <a:pt x="9109005" y="232130"/>
                </a:cubicBezTo>
                <a:lnTo>
                  <a:pt x="9105099" y="239034"/>
                </a:lnTo>
                <a:lnTo>
                  <a:pt x="9101307" y="239947"/>
                </a:lnTo>
                <a:cubicBezTo>
                  <a:pt x="9095371" y="241583"/>
                  <a:pt x="9090669" y="243038"/>
                  <a:pt x="9088319" y="243765"/>
                </a:cubicBezTo>
                <a:cubicBezTo>
                  <a:pt x="9093020" y="252492"/>
                  <a:pt x="9097251" y="251037"/>
                  <a:pt x="9100777" y="246674"/>
                </a:cubicBezTo>
                <a:lnTo>
                  <a:pt x="9105099" y="239034"/>
                </a:lnTo>
                <a:lnTo>
                  <a:pt x="9121699" y="235038"/>
                </a:lnTo>
                <a:cubicBezTo>
                  <a:pt x="9136274" y="232129"/>
                  <a:pt x="9151318" y="230675"/>
                  <a:pt x="9157900" y="235038"/>
                </a:cubicBezTo>
                <a:cubicBezTo>
                  <a:pt x="9157900" y="235038"/>
                  <a:pt x="9127810" y="287399"/>
                  <a:pt x="9133452" y="290308"/>
                </a:cubicBezTo>
                <a:cubicBezTo>
                  <a:pt x="9135333" y="287399"/>
                  <a:pt x="9304586" y="197221"/>
                  <a:pt x="9321512" y="217585"/>
                </a:cubicBezTo>
                <a:cubicBezTo>
                  <a:pt x="9283900" y="214675"/>
                  <a:pt x="9270736" y="226311"/>
                  <a:pt x="9280139" y="252492"/>
                </a:cubicBezTo>
                <a:cubicBezTo>
                  <a:pt x="9492646" y="150678"/>
                  <a:pt x="9368527" y="220494"/>
                  <a:pt x="9347841" y="267037"/>
                </a:cubicBezTo>
                <a:cubicBezTo>
                  <a:pt x="9423065" y="342669"/>
                  <a:pt x="9554706" y="217585"/>
                  <a:pt x="9639333" y="281582"/>
                </a:cubicBezTo>
                <a:cubicBezTo>
                  <a:pt x="9631810" y="374668"/>
                  <a:pt x="9408019" y="371759"/>
                  <a:pt x="9351602" y="406666"/>
                </a:cubicBezTo>
                <a:cubicBezTo>
                  <a:pt x="9313990" y="395031"/>
                  <a:pt x="9182348" y="479391"/>
                  <a:pt x="9077035" y="499753"/>
                </a:cubicBezTo>
                <a:lnTo>
                  <a:pt x="9083601" y="508068"/>
                </a:lnTo>
                <a:lnTo>
                  <a:pt x="9078915" y="511389"/>
                </a:lnTo>
                <a:cubicBezTo>
                  <a:pt x="9087378" y="518662"/>
                  <a:pt x="9091844" y="521025"/>
                  <a:pt x="9093725" y="520798"/>
                </a:cubicBezTo>
                <a:lnTo>
                  <a:pt x="9093390" y="517884"/>
                </a:lnTo>
                <a:lnTo>
                  <a:pt x="9117673" y="521208"/>
                </a:lnTo>
                <a:cubicBezTo>
                  <a:pt x="9180349" y="516844"/>
                  <a:pt x="9291422" y="450301"/>
                  <a:pt x="9291422" y="459028"/>
                </a:cubicBezTo>
                <a:cubicBezTo>
                  <a:pt x="9300826" y="572478"/>
                  <a:pt x="9368527" y="368850"/>
                  <a:pt x="9428706" y="456118"/>
                </a:cubicBezTo>
                <a:cubicBezTo>
                  <a:pt x="9434348" y="447392"/>
                  <a:pt x="9394856" y="473573"/>
                  <a:pt x="9398616" y="482299"/>
                </a:cubicBezTo>
                <a:cubicBezTo>
                  <a:pt x="9423065" y="491027"/>
                  <a:pt x="9441871" y="482299"/>
                  <a:pt x="9460677" y="450301"/>
                </a:cubicBezTo>
                <a:cubicBezTo>
                  <a:pt x="9462556" y="470663"/>
                  <a:pt x="9455034" y="482299"/>
                  <a:pt x="9441871" y="485208"/>
                </a:cubicBezTo>
                <a:cubicBezTo>
                  <a:pt x="9616766" y="424121"/>
                  <a:pt x="9829273" y="523025"/>
                  <a:pt x="10032377" y="392121"/>
                </a:cubicBezTo>
                <a:cubicBezTo>
                  <a:pt x="10028615" y="377578"/>
                  <a:pt x="10021093" y="374668"/>
                  <a:pt x="10007929" y="383395"/>
                </a:cubicBezTo>
                <a:lnTo>
                  <a:pt x="10030219" y="374485"/>
                </a:lnTo>
                <a:lnTo>
                  <a:pt x="10028615" y="380486"/>
                </a:lnTo>
                <a:cubicBezTo>
                  <a:pt x="10073750" y="371759"/>
                  <a:pt x="10118884" y="342669"/>
                  <a:pt x="10164018" y="336852"/>
                </a:cubicBezTo>
                <a:cubicBezTo>
                  <a:pt x="10164018" y="360124"/>
                  <a:pt x="10011691" y="441575"/>
                  <a:pt x="10211033" y="345579"/>
                </a:cubicBezTo>
                <a:cubicBezTo>
                  <a:pt x="10201630" y="354305"/>
                  <a:pt x="10194109" y="363033"/>
                  <a:pt x="10186586" y="374669"/>
                </a:cubicBezTo>
                <a:cubicBezTo>
                  <a:pt x="10218556" y="368850"/>
                  <a:pt x="10342675" y="301944"/>
                  <a:pt x="10323869" y="313579"/>
                </a:cubicBezTo>
                <a:cubicBezTo>
                  <a:pt x="10303183" y="316489"/>
                  <a:pt x="10363362" y="319398"/>
                  <a:pt x="10363362" y="319398"/>
                </a:cubicBezTo>
                <a:cubicBezTo>
                  <a:pt x="10382168" y="293217"/>
                  <a:pt x="10318227" y="301944"/>
                  <a:pt x="10325749" y="293217"/>
                </a:cubicBezTo>
                <a:cubicBezTo>
                  <a:pt x="10346907" y="288854"/>
                  <a:pt x="10475962" y="292672"/>
                  <a:pt x="10537581" y="297308"/>
                </a:cubicBezTo>
                <a:lnTo>
                  <a:pt x="10559124" y="299386"/>
                </a:lnTo>
                <a:lnTo>
                  <a:pt x="10546720" y="301945"/>
                </a:lnTo>
                <a:cubicBezTo>
                  <a:pt x="10542018" y="303398"/>
                  <a:pt x="10537317" y="306308"/>
                  <a:pt x="10532616" y="313580"/>
                </a:cubicBezTo>
                <a:cubicBezTo>
                  <a:pt x="10537317" y="316489"/>
                  <a:pt x="10543899" y="315034"/>
                  <a:pt x="10549540" y="311762"/>
                </a:cubicBezTo>
                <a:lnTo>
                  <a:pt x="10560404" y="299510"/>
                </a:lnTo>
                <a:lnTo>
                  <a:pt x="10561959" y="299661"/>
                </a:lnTo>
                <a:cubicBezTo>
                  <a:pt x="10567671" y="300444"/>
                  <a:pt x="10570697" y="301216"/>
                  <a:pt x="10570227" y="301944"/>
                </a:cubicBezTo>
                <a:cubicBezTo>
                  <a:pt x="10621002" y="275763"/>
                  <a:pt x="10671778" y="252492"/>
                  <a:pt x="10724435" y="235038"/>
                </a:cubicBezTo>
                <a:cubicBezTo>
                  <a:pt x="10673660" y="191404"/>
                  <a:pt x="10621002" y="293217"/>
                  <a:pt x="10583391" y="287399"/>
                </a:cubicBezTo>
                <a:cubicBezTo>
                  <a:pt x="10607839" y="246674"/>
                  <a:pt x="10880525" y="127407"/>
                  <a:pt x="10891808" y="147769"/>
                </a:cubicBezTo>
                <a:cubicBezTo>
                  <a:pt x="10876763" y="246675"/>
                  <a:pt x="10888047" y="69227"/>
                  <a:pt x="10861719" y="211766"/>
                </a:cubicBezTo>
                <a:cubicBezTo>
                  <a:pt x="10991480" y="249583"/>
                  <a:pt x="11077987" y="118679"/>
                  <a:pt x="11173898" y="203040"/>
                </a:cubicBezTo>
                <a:lnTo>
                  <a:pt x="11169992" y="209944"/>
                </a:lnTo>
                <a:lnTo>
                  <a:pt x="11166200" y="210858"/>
                </a:lnTo>
                <a:cubicBezTo>
                  <a:pt x="11160264" y="212493"/>
                  <a:pt x="11155562" y="213948"/>
                  <a:pt x="11153211" y="214675"/>
                </a:cubicBezTo>
                <a:cubicBezTo>
                  <a:pt x="11157912" y="223403"/>
                  <a:pt x="11162144" y="221948"/>
                  <a:pt x="11165670" y="217585"/>
                </a:cubicBezTo>
                <a:lnTo>
                  <a:pt x="11169992" y="209944"/>
                </a:lnTo>
                <a:lnTo>
                  <a:pt x="11186591" y="205949"/>
                </a:lnTo>
                <a:cubicBezTo>
                  <a:pt x="11201166" y="203040"/>
                  <a:pt x="11216210" y="201585"/>
                  <a:pt x="11222792" y="205949"/>
                </a:cubicBezTo>
                <a:cubicBezTo>
                  <a:pt x="11222792" y="205949"/>
                  <a:pt x="11192704" y="258310"/>
                  <a:pt x="11198345" y="261218"/>
                </a:cubicBezTo>
                <a:cubicBezTo>
                  <a:pt x="11200227" y="258310"/>
                  <a:pt x="11369480" y="168133"/>
                  <a:pt x="11386403" y="188495"/>
                </a:cubicBezTo>
                <a:cubicBezTo>
                  <a:pt x="11348793" y="185586"/>
                  <a:pt x="11335628" y="197221"/>
                  <a:pt x="11345031" y="223402"/>
                </a:cubicBezTo>
                <a:cubicBezTo>
                  <a:pt x="11424721" y="185222"/>
                  <a:pt x="11457074" y="171177"/>
                  <a:pt x="11465295" y="17099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61999268"/>
      </p:ext>
    </p:extLst>
  </p:cSld>
  <p:clrMapOvr>
    <a:masterClrMapping/>
  </p:clrMapOvr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0885600"/>
      </p:ext>
    </p:extLst>
  </p:cSld>
  <p:clrMapOvr>
    <a:masterClrMapping/>
  </p:clrMapOvr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9C9D5EFB-B9DB-434E-9710-1330528A5369}"/>
              </a:ext>
            </a:extLst>
          </p:cNvPr>
          <p:cNvSpPr/>
          <p:nvPr userDrawn="1"/>
        </p:nvSpPr>
        <p:spPr>
          <a:xfrm>
            <a:off x="4849821" y="2229348"/>
            <a:ext cx="6920625" cy="1591862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9B1A71FF-85CF-4ECE-B3EB-E5E50D30B86F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1959843" y="1371600"/>
            <a:ext cx="5308600" cy="1591862"/>
          </a:xfrm>
          <a:prstGeom prst="roundRect">
            <a:avLst>
              <a:gd name="adj" fmla="val 50000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96B5FD20-AE6A-4A89-863E-06B2687D745C}"/>
              </a:ext>
            </a:extLst>
          </p:cNvPr>
          <p:cNvSpPr/>
          <p:nvPr userDrawn="1"/>
        </p:nvSpPr>
        <p:spPr>
          <a:xfrm>
            <a:off x="3283690" y="4678958"/>
            <a:ext cx="6920625" cy="1591862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86272D93-E1F1-486F-BC74-74112B14F248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393712" y="3821210"/>
            <a:ext cx="5308600" cy="1591862"/>
          </a:xfrm>
          <a:prstGeom prst="roundRect">
            <a:avLst>
              <a:gd name="adj" fmla="val 50000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709394924"/>
      </p:ext>
    </p:extLst>
  </p:cSld>
  <p:clrMapOvr>
    <a:masterClrMapping/>
  </p:clrMapOvr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66763744"/>
      </p:ext>
    </p:extLst>
  </p:cSld>
  <p:clrMapOvr>
    <a:masterClrMapping/>
  </p:clrMapOvr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5">
            <a:extLst>
              <a:ext uri="{FF2B5EF4-FFF2-40B4-BE49-F238E27FC236}">
                <a16:creationId xmlns:a16="http://schemas.microsoft.com/office/drawing/2014/main" id="{2A0308E2-11C5-41E0-AA1C-CD0677A6BEF6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3342684" y="0"/>
            <a:ext cx="8499171" cy="6278992"/>
          </a:xfrm>
          <a:custGeom>
            <a:avLst/>
            <a:gdLst>
              <a:gd name="connsiteX0" fmla="*/ 7205323 w 8499171"/>
              <a:gd name="connsiteY0" fmla="*/ 0 h 6278992"/>
              <a:gd name="connsiteX1" fmla="*/ 8122757 w 8499171"/>
              <a:gd name="connsiteY1" fmla="*/ 0 h 6278992"/>
              <a:gd name="connsiteX2" fmla="*/ 8289051 w 8499171"/>
              <a:gd name="connsiteY2" fmla="*/ 214263 h 6278992"/>
              <a:gd name="connsiteX3" fmla="*/ 8224961 w 8499171"/>
              <a:gd name="connsiteY3" fmla="*/ 722722 h 6278992"/>
              <a:gd name="connsiteX4" fmla="*/ 7716503 w 8499171"/>
              <a:gd name="connsiteY4" fmla="*/ 658632 h 6278992"/>
              <a:gd name="connsiteX5" fmla="*/ 6175504 w 8499171"/>
              <a:gd name="connsiteY5" fmla="*/ 0 h 6278992"/>
              <a:gd name="connsiteX6" fmla="*/ 7092939 w 8499171"/>
              <a:gd name="connsiteY6" fmla="*/ 0 h 6278992"/>
              <a:gd name="connsiteX7" fmla="*/ 8312069 w 8499171"/>
              <a:gd name="connsiteY7" fmla="*/ 1570793 h 6278992"/>
              <a:gd name="connsiteX8" fmla="*/ 8247979 w 8499171"/>
              <a:gd name="connsiteY8" fmla="*/ 2079253 h 6278992"/>
              <a:gd name="connsiteX9" fmla="*/ 7739520 w 8499171"/>
              <a:gd name="connsiteY9" fmla="*/ 2015163 h 6278992"/>
              <a:gd name="connsiteX10" fmla="*/ 5145685 w 8499171"/>
              <a:gd name="connsiteY10" fmla="*/ 0 h 6278992"/>
              <a:gd name="connsiteX11" fmla="*/ 6063120 w 8499171"/>
              <a:gd name="connsiteY11" fmla="*/ 0 h 6278992"/>
              <a:gd name="connsiteX12" fmla="*/ 7974345 w 8499171"/>
              <a:gd name="connsiteY12" fmla="*/ 2462526 h 6278992"/>
              <a:gd name="connsiteX13" fmla="*/ 7910255 w 8499171"/>
              <a:gd name="connsiteY13" fmla="*/ 2970985 h 6278992"/>
              <a:gd name="connsiteX14" fmla="*/ 7401796 w 8499171"/>
              <a:gd name="connsiteY14" fmla="*/ 2906895 h 6278992"/>
              <a:gd name="connsiteX15" fmla="*/ 4115864 w 8499171"/>
              <a:gd name="connsiteY15" fmla="*/ 0 h 6278992"/>
              <a:gd name="connsiteX16" fmla="*/ 5033299 w 8499171"/>
              <a:gd name="connsiteY16" fmla="*/ 0 h 6278992"/>
              <a:gd name="connsiteX17" fmla="*/ 8378363 w 8499171"/>
              <a:gd name="connsiteY17" fmla="*/ 4309960 h 6278992"/>
              <a:gd name="connsiteX18" fmla="*/ 8314273 w 8499171"/>
              <a:gd name="connsiteY18" fmla="*/ 4818420 h 6278992"/>
              <a:gd name="connsiteX19" fmla="*/ 7805814 w 8499171"/>
              <a:gd name="connsiteY19" fmla="*/ 4754329 h 6278992"/>
              <a:gd name="connsiteX20" fmla="*/ 3086046 w 8499171"/>
              <a:gd name="connsiteY20" fmla="*/ 0 h 6278992"/>
              <a:gd name="connsiteX21" fmla="*/ 4003481 w 8499171"/>
              <a:gd name="connsiteY21" fmla="*/ 0 h 6278992"/>
              <a:gd name="connsiteX22" fmla="*/ 8423050 w 8499171"/>
              <a:gd name="connsiteY22" fmla="*/ 5694411 h 6278992"/>
              <a:gd name="connsiteX23" fmla="*/ 8358960 w 8499171"/>
              <a:gd name="connsiteY23" fmla="*/ 6202870 h 6278992"/>
              <a:gd name="connsiteX24" fmla="*/ 7850501 w 8499171"/>
              <a:gd name="connsiteY24" fmla="*/ 6138780 h 6278992"/>
              <a:gd name="connsiteX25" fmla="*/ 2056226 w 8499171"/>
              <a:gd name="connsiteY25" fmla="*/ 0 h 6278992"/>
              <a:gd name="connsiteX26" fmla="*/ 2973662 w 8499171"/>
              <a:gd name="connsiteY26" fmla="*/ 0 h 6278992"/>
              <a:gd name="connsiteX27" fmla="*/ 6599031 w 8499171"/>
              <a:gd name="connsiteY27" fmla="*/ 4671122 h 6278992"/>
              <a:gd name="connsiteX28" fmla="*/ 6534941 w 8499171"/>
              <a:gd name="connsiteY28" fmla="*/ 5179581 h 6278992"/>
              <a:gd name="connsiteX29" fmla="*/ 6026482 w 8499171"/>
              <a:gd name="connsiteY29" fmla="*/ 5115492 h 6278992"/>
              <a:gd name="connsiteX30" fmla="*/ 1026407 w 8499171"/>
              <a:gd name="connsiteY30" fmla="*/ 0 h 6278992"/>
              <a:gd name="connsiteX31" fmla="*/ 1943842 w 8499171"/>
              <a:gd name="connsiteY31" fmla="*/ 0 h 6278992"/>
              <a:gd name="connsiteX32" fmla="*/ 6054015 w 8499171"/>
              <a:gd name="connsiteY32" fmla="*/ 5295770 h 6278992"/>
              <a:gd name="connsiteX33" fmla="*/ 5989925 w 8499171"/>
              <a:gd name="connsiteY33" fmla="*/ 5804229 h 6278992"/>
              <a:gd name="connsiteX34" fmla="*/ 5481466 w 8499171"/>
              <a:gd name="connsiteY34" fmla="*/ 5740139 h 6278992"/>
              <a:gd name="connsiteX35" fmla="*/ 0 w 8499171"/>
              <a:gd name="connsiteY35" fmla="*/ 0 h 6278992"/>
              <a:gd name="connsiteX36" fmla="*/ 914022 w 8499171"/>
              <a:gd name="connsiteY36" fmla="*/ 0 h 6278992"/>
              <a:gd name="connsiteX37" fmla="*/ 4100249 w 8499171"/>
              <a:gd name="connsiteY37" fmla="*/ 4105307 h 6278992"/>
              <a:gd name="connsiteX38" fmla="*/ 4036159 w 8499171"/>
              <a:gd name="connsiteY38" fmla="*/ 4613766 h 6278992"/>
              <a:gd name="connsiteX39" fmla="*/ 3527699 w 8499171"/>
              <a:gd name="connsiteY39" fmla="*/ 4549677 h 6278992"/>
              <a:gd name="connsiteX40" fmla="*/ 14270 w 8499171"/>
              <a:gd name="connsiteY40" fmla="*/ 22784 h 6278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499171" h="6278992">
                <a:moveTo>
                  <a:pt x="7205323" y="0"/>
                </a:moveTo>
                <a:lnTo>
                  <a:pt x="8122757" y="0"/>
                </a:lnTo>
                <a:lnTo>
                  <a:pt x="8289051" y="214263"/>
                </a:lnTo>
                <a:cubicBezTo>
                  <a:pt x="8411762" y="372368"/>
                  <a:pt x="8383068" y="600013"/>
                  <a:pt x="8224961" y="722722"/>
                </a:cubicBezTo>
                <a:cubicBezTo>
                  <a:pt x="8066857" y="845432"/>
                  <a:pt x="7839212" y="816738"/>
                  <a:pt x="7716503" y="658632"/>
                </a:cubicBezTo>
                <a:close/>
                <a:moveTo>
                  <a:pt x="6175504" y="0"/>
                </a:moveTo>
                <a:lnTo>
                  <a:pt x="7092939" y="0"/>
                </a:lnTo>
                <a:lnTo>
                  <a:pt x="8312069" y="1570793"/>
                </a:lnTo>
                <a:cubicBezTo>
                  <a:pt x="8434779" y="1728899"/>
                  <a:pt x="8406085" y="1956544"/>
                  <a:pt x="8247979" y="2079253"/>
                </a:cubicBezTo>
                <a:cubicBezTo>
                  <a:pt x="8089874" y="2201963"/>
                  <a:pt x="7862229" y="2173268"/>
                  <a:pt x="7739520" y="2015163"/>
                </a:cubicBezTo>
                <a:close/>
                <a:moveTo>
                  <a:pt x="5145685" y="0"/>
                </a:moveTo>
                <a:lnTo>
                  <a:pt x="6063120" y="0"/>
                </a:lnTo>
                <a:lnTo>
                  <a:pt x="7974345" y="2462526"/>
                </a:lnTo>
                <a:cubicBezTo>
                  <a:pt x="8097055" y="2620631"/>
                  <a:pt x="8068361" y="2848276"/>
                  <a:pt x="7910255" y="2970985"/>
                </a:cubicBezTo>
                <a:cubicBezTo>
                  <a:pt x="7752150" y="3093694"/>
                  <a:pt x="7524505" y="3065000"/>
                  <a:pt x="7401796" y="2906895"/>
                </a:cubicBezTo>
                <a:close/>
                <a:moveTo>
                  <a:pt x="4115864" y="0"/>
                </a:moveTo>
                <a:lnTo>
                  <a:pt x="5033299" y="0"/>
                </a:lnTo>
                <a:lnTo>
                  <a:pt x="8378363" y="4309960"/>
                </a:lnTo>
                <a:cubicBezTo>
                  <a:pt x="8501072" y="4468065"/>
                  <a:pt x="8472377" y="4695710"/>
                  <a:pt x="8314273" y="4818420"/>
                </a:cubicBezTo>
                <a:cubicBezTo>
                  <a:pt x="8156168" y="4941128"/>
                  <a:pt x="7928523" y="4912434"/>
                  <a:pt x="7805814" y="4754329"/>
                </a:cubicBezTo>
                <a:close/>
                <a:moveTo>
                  <a:pt x="3086046" y="0"/>
                </a:moveTo>
                <a:lnTo>
                  <a:pt x="4003481" y="0"/>
                </a:lnTo>
                <a:lnTo>
                  <a:pt x="8423050" y="5694411"/>
                </a:lnTo>
                <a:cubicBezTo>
                  <a:pt x="8545758" y="5852515"/>
                  <a:pt x="8517064" y="6080160"/>
                  <a:pt x="8358960" y="6202870"/>
                </a:cubicBezTo>
                <a:cubicBezTo>
                  <a:pt x="8200855" y="6325579"/>
                  <a:pt x="7973210" y="6296885"/>
                  <a:pt x="7850501" y="6138780"/>
                </a:cubicBezTo>
                <a:close/>
                <a:moveTo>
                  <a:pt x="2056226" y="0"/>
                </a:moveTo>
                <a:lnTo>
                  <a:pt x="2973662" y="0"/>
                </a:lnTo>
                <a:lnTo>
                  <a:pt x="6599031" y="4671122"/>
                </a:lnTo>
                <a:cubicBezTo>
                  <a:pt x="6721740" y="4829227"/>
                  <a:pt x="6693046" y="5056872"/>
                  <a:pt x="6534941" y="5179581"/>
                </a:cubicBezTo>
                <a:cubicBezTo>
                  <a:pt x="6376836" y="5302290"/>
                  <a:pt x="6149191" y="5273596"/>
                  <a:pt x="6026482" y="5115492"/>
                </a:cubicBezTo>
                <a:close/>
                <a:moveTo>
                  <a:pt x="1026407" y="0"/>
                </a:moveTo>
                <a:lnTo>
                  <a:pt x="1943842" y="0"/>
                </a:lnTo>
                <a:lnTo>
                  <a:pt x="6054015" y="5295770"/>
                </a:lnTo>
                <a:cubicBezTo>
                  <a:pt x="6176725" y="5453875"/>
                  <a:pt x="6148031" y="5681520"/>
                  <a:pt x="5989925" y="5804229"/>
                </a:cubicBezTo>
                <a:cubicBezTo>
                  <a:pt x="5831821" y="5926939"/>
                  <a:pt x="5604176" y="5898245"/>
                  <a:pt x="5481466" y="5740139"/>
                </a:cubicBezTo>
                <a:close/>
                <a:moveTo>
                  <a:pt x="0" y="0"/>
                </a:moveTo>
                <a:lnTo>
                  <a:pt x="914022" y="0"/>
                </a:lnTo>
                <a:lnTo>
                  <a:pt x="4100249" y="4105307"/>
                </a:lnTo>
                <a:cubicBezTo>
                  <a:pt x="4222958" y="4263412"/>
                  <a:pt x="4194264" y="4491057"/>
                  <a:pt x="4036159" y="4613766"/>
                </a:cubicBezTo>
                <a:cubicBezTo>
                  <a:pt x="3878054" y="4736476"/>
                  <a:pt x="3650409" y="4707782"/>
                  <a:pt x="3527699" y="4549677"/>
                </a:cubicBezTo>
                <a:lnTo>
                  <a:pt x="14270" y="2278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43419132"/>
      </p:ext>
    </p:extLst>
  </p:cSld>
  <p:clrMapOvr>
    <a:masterClrMapping/>
  </p:clrMapOvr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56987035"/>
      </p:ext>
    </p:extLst>
  </p:cSld>
  <p:clrMapOvr>
    <a:masterClrMapping/>
  </p:clrMapOvr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2">
            <a:extLst>
              <a:ext uri="{FF2B5EF4-FFF2-40B4-BE49-F238E27FC236}">
                <a16:creationId xmlns:a16="http://schemas.microsoft.com/office/drawing/2014/main" id="{1E1B0A1D-9560-4514-A414-5E0E25B63E03}"/>
              </a:ext>
            </a:extLst>
          </p:cNvPr>
          <p:cNvSpPr/>
          <p:nvPr/>
        </p:nvSpPr>
        <p:spPr>
          <a:xfrm rot="3000000">
            <a:off x="920528" y="979400"/>
            <a:ext cx="5491546" cy="5324711"/>
          </a:xfrm>
          <a:custGeom>
            <a:avLst/>
            <a:gdLst>
              <a:gd name="connsiteX0" fmla="*/ 407554 w 4417470"/>
              <a:gd name="connsiteY0" fmla="*/ 44466 h 4283265"/>
              <a:gd name="connsiteX1" fmla="*/ 534399 w 4417470"/>
              <a:gd name="connsiteY1" fmla="*/ 969 h 4283265"/>
              <a:gd name="connsiteX2" fmla="*/ 2073870 w 4417470"/>
              <a:gd name="connsiteY2" fmla="*/ 171489 h 4283265"/>
              <a:gd name="connsiteX3" fmla="*/ 2077417 w 4417470"/>
              <a:gd name="connsiteY3" fmla="*/ 153919 h 4283265"/>
              <a:gd name="connsiteX4" fmla="*/ 2247705 w 4417470"/>
              <a:gd name="connsiteY4" fmla="*/ 41045 h 4283265"/>
              <a:gd name="connsiteX5" fmla="*/ 4232659 w 4417470"/>
              <a:gd name="connsiteY5" fmla="*/ 41045 h 4283265"/>
              <a:gd name="connsiteX6" fmla="*/ 4417470 w 4417470"/>
              <a:gd name="connsiteY6" fmla="*/ 225856 h 4283265"/>
              <a:gd name="connsiteX7" fmla="*/ 4417470 w 4417470"/>
              <a:gd name="connsiteY7" fmla="*/ 2210810 h 4283265"/>
              <a:gd name="connsiteX8" fmla="*/ 4232659 w 4417470"/>
              <a:gd name="connsiteY8" fmla="*/ 2395621 h 4283265"/>
              <a:gd name="connsiteX9" fmla="*/ 3889560 w 4417470"/>
              <a:gd name="connsiteY9" fmla="*/ 2395621 h 4283265"/>
              <a:gd name="connsiteX10" fmla="*/ 3893603 w 4417470"/>
              <a:gd name="connsiteY10" fmla="*/ 2403332 h 4283265"/>
              <a:gd name="connsiteX11" fmla="*/ 3899144 w 4417470"/>
              <a:gd name="connsiteY11" fmla="*/ 2465500 h 4283265"/>
              <a:gd name="connsiteX12" fmla="*/ 3713292 w 4417470"/>
              <a:gd name="connsiteY12" fmla="*/ 4143380 h 4283265"/>
              <a:gd name="connsiteX13" fmla="*/ 3539768 w 4417470"/>
              <a:gd name="connsiteY13" fmla="*/ 4282296 h 4283265"/>
              <a:gd name="connsiteX14" fmla="*/ 1861885 w 4417470"/>
              <a:gd name="connsiteY14" fmla="*/ 4096444 h 4283265"/>
              <a:gd name="connsiteX15" fmla="*/ 1722969 w 4417470"/>
              <a:gd name="connsiteY15" fmla="*/ 3922920 h 4283265"/>
              <a:gd name="connsiteX16" fmla="*/ 1723732 w 4417470"/>
              <a:gd name="connsiteY16" fmla="*/ 3916028 h 4283265"/>
              <a:gd name="connsiteX17" fmla="*/ 139886 w 4417470"/>
              <a:gd name="connsiteY17" fmla="*/ 3740592 h 4283265"/>
              <a:gd name="connsiteX18" fmla="*/ 969 w 4417470"/>
              <a:gd name="connsiteY18" fmla="*/ 3567067 h 4283265"/>
              <a:gd name="connsiteX19" fmla="*/ 186576 w 4417470"/>
              <a:gd name="connsiteY19" fmla="*/ 1891401 h 4283265"/>
              <a:gd name="connsiteX20" fmla="*/ 180564 w 4417470"/>
              <a:gd name="connsiteY20" fmla="*/ 1879933 h 4283265"/>
              <a:gd name="connsiteX21" fmla="*/ 175023 w 4417470"/>
              <a:gd name="connsiteY21" fmla="*/ 1817766 h 4283265"/>
              <a:gd name="connsiteX22" fmla="*/ 360874 w 4417470"/>
              <a:gd name="connsiteY22" fmla="*/ 139885 h 4283265"/>
              <a:gd name="connsiteX23" fmla="*/ 379887 w 4417470"/>
              <a:gd name="connsiteY23" fmla="*/ 80437 h 4283265"/>
              <a:gd name="connsiteX24" fmla="*/ 407554 w 4417470"/>
              <a:gd name="connsiteY24" fmla="*/ 44466 h 4283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417470" h="4283265">
                <a:moveTo>
                  <a:pt x="407554" y="44466"/>
                </a:moveTo>
                <a:cubicBezTo>
                  <a:pt x="440053" y="12920"/>
                  <a:pt x="485867" y="-4407"/>
                  <a:pt x="534399" y="969"/>
                </a:cubicBezTo>
                <a:lnTo>
                  <a:pt x="2073870" y="171489"/>
                </a:lnTo>
                <a:lnTo>
                  <a:pt x="2077417" y="153919"/>
                </a:lnTo>
                <a:cubicBezTo>
                  <a:pt x="2105473" y="87588"/>
                  <a:pt x="2171154" y="41045"/>
                  <a:pt x="2247705" y="41045"/>
                </a:cubicBezTo>
                <a:lnTo>
                  <a:pt x="4232659" y="41045"/>
                </a:lnTo>
                <a:cubicBezTo>
                  <a:pt x="4334727" y="41045"/>
                  <a:pt x="4417470" y="123788"/>
                  <a:pt x="4417470" y="225856"/>
                </a:cubicBezTo>
                <a:lnTo>
                  <a:pt x="4417470" y="2210810"/>
                </a:lnTo>
                <a:cubicBezTo>
                  <a:pt x="4417470" y="2312878"/>
                  <a:pt x="4334727" y="2395621"/>
                  <a:pt x="4232659" y="2395621"/>
                </a:cubicBezTo>
                <a:lnTo>
                  <a:pt x="3889560" y="2395621"/>
                </a:lnTo>
                <a:lnTo>
                  <a:pt x="3893603" y="2403332"/>
                </a:lnTo>
                <a:cubicBezTo>
                  <a:pt x="3899438" y="2422898"/>
                  <a:pt x="3901533" y="2443930"/>
                  <a:pt x="3899144" y="2465500"/>
                </a:cubicBezTo>
                <a:lnTo>
                  <a:pt x="3713292" y="4143380"/>
                </a:lnTo>
                <a:cubicBezTo>
                  <a:pt x="3703736" y="4229658"/>
                  <a:pt x="3626046" y="4291853"/>
                  <a:pt x="3539768" y="4282296"/>
                </a:cubicBezTo>
                <a:lnTo>
                  <a:pt x="1861885" y="4096444"/>
                </a:lnTo>
                <a:cubicBezTo>
                  <a:pt x="1775607" y="4086888"/>
                  <a:pt x="1713412" y="4009198"/>
                  <a:pt x="1722969" y="3922920"/>
                </a:cubicBezTo>
                <a:lnTo>
                  <a:pt x="1723732" y="3916028"/>
                </a:lnTo>
                <a:lnTo>
                  <a:pt x="139886" y="3740592"/>
                </a:lnTo>
                <a:cubicBezTo>
                  <a:pt x="53608" y="3731035"/>
                  <a:pt x="-8587" y="3653346"/>
                  <a:pt x="969" y="3567067"/>
                </a:cubicBezTo>
                <a:lnTo>
                  <a:pt x="186576" y="1891401"/>
                </a:lnTo>
                <a:lnTo>
                  <a:pt x="180564" y="1879933"/>
                </a:lnTo>
                <a:cubicBezTo>
                  <a:pt x="174729" y="1860368"/>
                  <a:pt x="172633" y="1839335"/>
                  <a:pt x="175023" y="1817766"/>
                </a:cubicBezTo>
                <a:lnTo>
                  <a:pt x="360874" y="139885"/>
                </a:lnTo>
                <a:cubicBezTo>
                  <a:pt x="363264" y="118316"/>
                  <a:pt x="369911" y="98252"/>
                  <a:pt x="379887" y="80437"/>
                </a:cubicBezTo>
                <a:cubicBezTo>
                  <a:pt x="387368" y="67076"/>
                  <a:pt x="396721" y="54981"/>
                  <a:pt x="407554" y="44466"/>
                </a:cubicBezTo>
                <a:close/>
              </a:path>
            </a:pathLst>
          </a:custGeom>
          <a:solidFill>
            <a:schemeClr val="bg1"/>
          </a:solidFill>
          <a:ln w="635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A4B8C7ED-D752-497E-9867-79A242A68574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2622699" y="623601"/>
            <a:ext cx="2563854" cy="2563854"/>
          </a:xfrm>
          <a:custGeom>
            <a:avLst/>
            <a:gdLst>
              <a:gd name="connsiteX0" fmla="*/ 1479790 w 2563854"/>
              <a:gd name="connsiteY0" fmla="*/ 2655 h 2563854"/>
              <a:gd name="connsiteX1" fmla="*/ 1634466 w 2563854"/>
              <a:gd name="connsiteY1" fmla="*/ 67619 h 2563854"/>
              <a:gd name="connsiteX2" fmla="*/ 2538366 w 2563854"/>
              <a:gd name="connsiteY2" fmla="*/ 1424019 h 2563854"/>
              <a:gd name="connsiteX3" fmla="*/ 2496236 w 2563854"/>
              <a:gd name="connsiteY3" fmla="*/ 1634466 h 2563854"/>
              <a:gd name="connsiteX4" fmla="*/ 1139835 w 2563854"/>
              <a:gd name="connsiteY4" fmla="*/ 2538366 h 2563854"/>
              <a:gd name="connsiteX5" fmla="*/ 929388 w 2563854"/>
              <a:gd name="connsiteY5" fmla="*/ 2496236 h 2563854"/>
              <a:gd name="connsiteX6" fmla="*/ 25489 w 2563854"/>
              <a:gd name="connsiteY6" fmla="*/ 1139836 h 2563854"/>
              <a:gd name="connsiteX7" fmla="*/ 67619 w 2563854"/>
              <a:gd name="connsiteY7" fmla="*/ 929390 h 2563854"/>
              <a:gd name="connsiteX8" fmla="*/ 1424019 w 2563854"/>
              <a:gd name="connsiteY8" fmla="*/ 25489 h 2563854"/>
              <a:gd name="connsiteX9" fmla="*/ 1479790 w 2563854"/>
              <a:gd name="connsiteY9" fmla="*/ 2655 h 2563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3854" h="2563854">
                <a:moveTo>
                  <a:pt x="1479790" y="2655"/>
                </a:moveTo>
                <a:cubicBezTo>
                  <a:pt x="1537893" y="-8379"/>
                  <a:pt x="1599607" y="15309"/>
                  <a:pt x="1634466" y="67619"/>
                </a:cubicBezTo>
                <a:lnTo>
                  <a:pt x="2538366" y="1424019"/>
                </a:lnTo>
                <a:cubicBezTo>
                  <a:pt x="2584845" y="1493766"/>
                  <a:pt x="2565983" y="1587987"/>
                  <a:pt x="2496236" y="1634466"/>
                </a:cubicBezTo>
                <a:lnTo>
                  <a:pt x="1139835" y="2538366"/>
                </a:lnTo>
                <a:cubicBezTo>
                  <a:pt x="1070088" y="2584845"/>
                  <a:pt x="975868" y="2565983"/>
                  <a:pt x="929388" y="2496236"/>
                </a:cubicBezTo>
                <a:lnTo>
                  <a:pt x="25489" y="1139836"/>
                </a:lnTo>
                <a:cubicBezTo>
                  <a:pt x="-20991" y="1070089"/>
                  <a:pt x="-2128" y="975869"/>
                  <a:pt x="67619" y="929390"/>
                </a:cubicBezTo>
                <a:lnTo>
                  <a:pt x="1424019" y="25489"/>
                </a:lnTo>
                <a:cubicBezTo>
                  <a:pt x="1441456" y="13869"/>
                  <a:pt x="1460422" y="6333"/>
                  <a:pt x="1479790" y="26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solidFill>
              <a:schemeClr val="bg1">
                <a:lumMod val="50000"/>
              </a:schemeClr>
            </a:solidFill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B97AC1AD-6C9A-40FB-ACAA-265FA7F15F37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817752" y="1855676"/>
            <a:ext cx="2563854" cy="2563854"/>
          </a:xfrm>
          <a:custGeom>
            <a:avLst/>
            <a:gdLst>
              <a:gd name="connsiteX0" fmla="*/ 1479790 w 2563854"/>
              <a:gd name="connsiteY0" fmla="*/ 2655 h 2563854"/>
              <a:gd name="connsiteX1" fmla="*/ 1634466 w 2563854"/>
              <a:gd name="connsiteY1" fmla="*/ 67620 h 2563854"/>
              <a:gd name="connsiteX2" fmla="*/ 2538366 w 2563854"/>
              <a:gd name="connsiteY2" fmla="*/ 1424019 h 2563854"/>
              <a:gd name="connsiteX3" fmla="*/ 2496235 w 2563854"/>
              <a:gd name="connsiteY3" fmla="*/ 1634466 h 2563854"/>
              <a:gd name="connsiteX4" fmla="*/ 1139835 w 2563854"/>
              <a:gd name="connsiteY4" fmla="*/ 2538366 h 2563854"/>
              <a:gd name="connsiteX5" fmla="*/ 929388 w 2563854"/>
              <a:gd name="connsiteY5" fmla="*/ 2496236 h 2563854"/>
              <a:gd name="connsiteX6" fmla="*/ 25489 w 2563854"/>
              <a:gd name="connsiteY6" fmla="*/ 1139836 h 2563854"/>
              <a:gd name="connsiteX7" fmla="*/ 67619 w 2563854"/>
              <a:gd name="connsiteY7" fmla="*/ 929390 h 2563854"/>
              <a:gd name="connsiteX8" fmla="*/ 1424019 w 2563854"/>
              <a:gd name="connsiteY8" fmla="*/ 25489 h 2563854"/>
              <a:gd name="connsiteX9" fmla="*/ 1479790 w 2563854"/>
              <a:gd name="connsiteY9" fmla="*/ 2655 h 2563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3854" h="2563854">
                <a:moveTo>
                  <a:pt x="1479790" y="2655"/>
                </a:moveTo>
                <a:cubicBezTo>
                  <a:pt x="1537893" y="-8378"/>
                  <a:pt x="1599606" y="15309"/>
                  <a:pt x="1634466" y="67620"/>
                </a:cubicBezTo>
                <a:lnTo>
                  <a:pt x="2538366" y="1424019"/>
                </a:lnTo>
                <a:cubicBezTo>
                  <a:pt x="2584845" y="1493766"/>
                  <a:pt x="2565982" y="1587987"/>
                  <a:pt x="2496235" y="1634466"/>
                </a:cubicBezTo>
                <a:lnTo>
                  <a:pt x="1139835" y="2538366"/>
                </a:lnTo>
                <a:cubicBezTo>
                  <a:pt x="1070088" y="2584845"/>
                  <a:pt x="975867" y="2565983"/>
                  <a:pt x="929388" y="2496236"/>
                </a:cubicBezTo>
                <a:lnTo>
                  <a:pt x="25489" y="1139836"/>
                </a:lnTo>
                <a:cubicBezTo>
                  <a:pt x="-20991" y="1070089"/>
                  <a:pt x="-2128" y="975869"/>
                  <a:pt x="67619" y="929390"/>
                </a:cubicBezTo>
                <a:lnTo>
                  <a:pt x="1424019" y="25489"/>
                </a:lnTo>
                <a:cubicBezTo>
                  <a:pt x="1441456" y="13869"/>
                  <a:pt x="1460422" y="6333"/>
                  <a:pt x="1479790" y="26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solidFill>
              <a:schemeClr val="bg1">
                <a:lumMod val="50000"/>
              </a:schemeClr>
            </a:solidFill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4C3A6B40-8E70-4F86-8C4B-C892AABF3E44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1854883" y="3779897"/>
            <a:ext cx="2563855" cy="2563853"/>
          </a:xfrm>
          <a:custGeom>
            <a:avLst/>
            <a:gdLst>
              <a:gd name="connsiteX0" fmla="*/ 1479791 w 2563855"/>
              <a:gd name="connsiteY0" fmla="*/ 2655 h 2563853"/>
              <a:gd name="connsiteX1" fmla="*/ 1634467 w 2563855"/>
              <a:gd name="connsiteY1" fmla="*/ 67618 h 2563853"/>
              <a:gd name="connsiteX2" fmla="*/ 2538367 w 2563855"/>
              <a:gd name="connsiteY2" fmla="*/ 1424018 h 2563853"/>
              <a:gd name="connsiteX3" fmla="*/ 2496237 w 2563855"/>
              <a:gd name="connsiteY3" fmla="*/ 1634465 h 2563853"/>
              <a:gd name="connsiteX4" fmla="*/ 1139836 w 2563855"/>
              <a:gd name="connsiteY4" fmla="*/ 2538365 h 2563853"/>
              <a:gd name="connsiteX5" fmla="*/ 929389 w 2563855"/>
              <a:gd name="connsiteY5" fmla="*/ 2496235 h 2563853"/>
              <a:gd name="connsiteX6" fmla="*/ 25489 w 2563855"/>
              <a:gd name="connsiteY6" fmla="*/ 1139835 h 2563853"/>
              <a:gd name="connsiteX7" fmla="*/ 67620 w 2563855"/>
              <a:gd name="connsiteY7" fmla="*/ 929389 h 2563853"/>
              <a:gd name="connsiteX8" fmla="*/ 1424020 w 2563855"/>
              <a:gd name="connsiteY8" fmla="*/ 25488 h 2563853"/>
              <a:gd name="connsiteX9" fmla="*/ 1479791 w 2563855"/>
              <a:gd name="connsiteY9" fmla="*/ 2655 h 2563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3855" h="2563853">
                <a:moveTo>
                  <a:pt x="1479791" y="2655"/>
                </a:moveTo>
                <a:cubicBezTo>
                  <a:pt x="1537894" y="-8379"/>
                  <a:pt x="1599607" y="15308"/>
                  <a:pt x="1634467" y="67618"/>
                </a:cubicBezTo>
                <a:lnTo>
                  <a:pt x="2538367" y="1424018"/>
                </a:lnTo>
                <a:cubicBezTo>
                  <a:pt x="2584846" y="1493765"/>
                  <a:pt x="2565984" y="1587986"/>
                  <a:pt x="2496237" y="1634465"/>
                </a:cubicBezTo>
                <a:lnTo>
                  <a:pt x="1139836" y="2538365"/>
                </a:lnTo>
                <a:cubicBezTo>
                  <a:pt x="1070089" y="2584844"/>
                  <a:pt x="975869" y="2565982"/>
                  <a:pt x="929389" y="2496235"/>
                </a:cubicBezTo>
                <a:lnTo>
                  <a:pt x="25489" y="1139835"/>
                </a:lnTo>
                <a:cubicBezTo>
                  <a:pt x="-20990" y="1070088"/>
                  <a:pt x="-2127" y="975868"/>
                  <a:pt x="67620" y="929389"/>
                </a:cubicBezTo>
                <a:lnTo>
                  <a:pt x="1424020" y="25488"/>
                </a:lnTo>
                <a:cubicBezTo>
                  <a:pt x="1441457" y="13868"/>
                  <a:pt x="1460423" y="6333"/>
                  <a:pt x="1479791" y="26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solidFill>
              <a:schemeClr val="bg1">
                <a:lumMod val="50000"/>
              </a:schemeClr>
            </a:solidFill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ABA5E420-207C-4E61-BBE7-88B8848756CD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3832835" y="2363091"/>
            <a:ext cx="3057025" cy="3057025"/>
          </a:xfrm>
          <a:custGeom>
            <a:avLst/>
            <a:gdLst>
              <a:gd name="connsiteX0" fmla="*/ 1662181 w 3057025"/>
              <a:gd name="connsiteY0" fmla="*/ 684 h 3057025"/>
              <a:gd name="connsiteX1" fmla="*/ 1783325 w 3057025"/>
              <a:gd name="connsiteY1" fmla="*/ 63748 h 3057025"/>
              <a:gd name="connsiteX2" fmla="*/ 3015273 w 3057025"/>
              <a:gd name="connsiteY2" fmla="*/ 1531927 h 3057025"/>
              <a:gd name="connsiteX3" fmla="*/ 2993279 w 3057025"/>
              <a:gd name="connsiteY3" fmla="*/ 1783324 h 3057025"/>
              <a:gd name="connsiteX4" fmla="*/ 1525100 w 3057025"/>
              <a:gd name="connsiteY4" fmla="*/ 3015273 h 3057025"/>
              <a:gd name="connsiteX5" fmla="*/ 1273702 w 3057025"/>
              <a:gd name="connsiteY5" fmla="*/ 2993279 h 3057025"/>
              <a:gd name="connsiteX6" fmla="*/ 41753 w 3057025"/>
              <a:gd name="connsiteY6" fmla="*/ 1525099 h 3057025"/>
              <a:gd name="connsiteX7" fmla="*/ 63748 w 3057025"/>
              <a:gd name="connsiteY7" fmla="*/ 1273702 h 3057025"/>
              <a:gd name="connsiteX8" fmla="*/ 1531927 w 3057025"/>
              <a:gd name="connsiteY8" fmla="*/ 41753 h 3057025"/>
              <a:gd name="connsiteX9" fmla="*/ 1662181 w 3057025"/>
              <a:gd name="connsiteY9" fmla="*/ 684 h 305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57025" h="3057025">
                <a:moveTo>
                  <a:pt x="1662181" y="684"/>
                </a:moveTo>
                <a:cubicBezTo>
                  <a:pt x="1707675" y="4664"/>
                  <a:pt x="1751651" y="26000"/>
                  <a:pt x="1783325" y="63748"/>
                </a:cubicBezTo>
                <a:lnTo>
                  <a:pt x="3015273" y="1531927"/>
                </a:lnTo>
                <a:cubicBezTo>
                  <a:pt x="3078621" y="1607422"/>
                  <a:pt x="3068774" y="1719976"/>
                  <a:pt x="2993279" y="1783324"/>
                </a:cubicBezTo>
                <a:lnTo>
                  <a:pt x="1525100" y="3015273"/>
                </a:lnTo>
                <a:cubicBezTo>
                  <a:pt x="1449604" y="3078621"/>
                  <a:pt x="1337050" y="3068774"/>
                  <a:pt x="1273702" y="2993279"/>
                </a:cubicBezTo>
                <a:lnTo>
                  <a:pt x="41753" y="1525099"/>
                </a:lnTo>
                <a:cubicBezTo>
                  <a:pt x="-21595" y="1449604"/>
                  <a:pt x="-11748" y="1337050"/>
                  <a:pt x="63748" y="1273702"/>
                </a:cubicBezTo>
                <a:lnTo>
                  <a:pt x="1531927" y="41753"/>
                </a:lnTo>
                <a:cubicBezTo>
                  <a:pt x="1569675" y="10079"/>
                  <a:pt x="1616687" y="-3296"/>
                  <a:pt x="1662181" y="68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solidFill>
              <a:schemeClr val="bg1">
                <a:lumMod val="50000"/>
              </a:schemeClr>
            </a:solidFill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3522269"/>
      </p:ext>
    </p:extLst>
  </p:cSld>
  <p:clrMapOvr>
    <a:masterClrMapping/>
  </p:clrMapOvr>
</p:sldLayout>
</file>

<file path=ppt/slideLayouts/slideLayout6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46732607"/>
      </p:ext>
    </p:extLst>
  </p:cSld>
  <p:clrMapOvr>
    <a:masterClrMapping/>
  </p:clrMapOvr>
</p:sldLayout>
</file>

<file path=ppt/slideLayouts/slideLayout6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8140B144-CB01-4C0D-BAD3-6E7ECD36EC11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4820798" y="140264"/>
            <a:ext cx="7371202" cy="6717736"/>
          </a:xfrm>
          <a:custGeom>
            <a:avLst/>
            <a:gdLst>
              <a:gd name="connsiteX0" fmla="*/ 1125512 w 7371202"/>
              <a:gd name="connsiteY0" fmla="*/ 3560105 h 6717736"/>
              <a:gd name="connsiteX1" fmla="*/ 1121304 w 7371202"/>
              <a:gd name="connsiteY1" fmla="*/ 3562279 h 6717736"/>
              <a:gd name="connsiteX2" fmla="*/ 1131678 w 7371202"/>
              <a:gd name="connsiteY2" fmla="*/ 3584476 h 6717736"/>
              <a:gd name="connsiteX3" fmla="*/ 1154088 w 7371202"/>
              <a:gd name="connsiteY3" fmla="*/ 3581360 h 6717736"/>
              <a:gd name="connsiteX4" fmla="*/ 1159070 w 7371202"/>
              <a:gd name="connsiteY4" fmla="*/ 3569282 h 6717736"/>
              <a:gd name="connsiteX5" fmla="*/ 1150723 w 7371202"/>
              <a:gd name="connsiteY5" fmla="*/ 3560257 h 6717736"/>
              <a:gd name="connsiteX6" fmla="*/ 1125512 w 7371202"/>
              <a:gd name="connsiteY6" fmla="*/ 3560105 h 6717736"/>
              <a:gd name="connsiteX7" fmla="*/ 4374006 w 7371202"/>
              <a:gd name="connsiteY7" fmla="*/ 1465792 h 6717736"/>
              <a:gd name="connsiteX8" fmla="*/ 4350528 w 7371202"/>
              <a:gd name="connsiteY8" fmla="*/ 1480262 h 6717736"/>
              <a:gd name="connsiteX9" fmla="*/ 4348108 w 7371202"/>
              <a:gd name="connsiteY9" fmla="*/ 1493693 h 6717736"/>
              <a:gd name="connsiteX10" fmla="*/ 4387226 w 7371202"/>
              <a:gd name="connsiteY10" fmla="*/ 1512042 h 6717736"/>
              <a:gd name="connsiteX11" fmla="*/ 4453979 w 7371202"/>
              <a:gd name="connsiteY11" fmla="*/ 1545171 h 6717736"/>
              <a:gd name="connsiteX12" fmla="*/ 4704388 w 7371202"/>
              <a:gd name="connsiteY12" fmla="*/ 1676695 h 6717736"/>
              <a:gd name="connsiteX13" fmla="*/ 4711365 w 7371202"/>
              <a:gd name="connsiteY13" fmla="*/ 1680519 h 6717736"/>
              <a:gd name="connsiteX14" fmla="*/ 4711717 w 7371202"/>
              <a:gd name="connsiteY14" fmla="*/ 1680621 h 6717736"/>
              <a:gd name="connsiteX15" fmla="*/ 4729545 w 7371202"/>
              <a:gd name="connsiteY15" fmla="*/ 1676667 h 6717736"/>
              <a:gd name="connsiteX16" fmla="*/ 4716395 w 7371202"/>
              <a:gd name="connsiteY16" fmla="*/ 1661601 h 6717736"/>
              <a:gd name="connsiteX17" fmla="*/ 4702437 w 7371202"/>
              <a:gd name="connsiteY17" fmla="*/ 1647937 h 6717736"/>
              <a:gd name="connsiteX18" fmla="*/ 4705035 w 7371202"/>
              <a:gd name="connsiteY18" fmla="*/ 1628884 h 6717736"/>
              <a:gd name="connsiteX19" fmla="*/ 4719615 w 7371202"/>
              <a:gd name="connsiteY19" fmla="*/ 1629829 h 6717736"/>
              <a:gd name="connsiteX20" fmla="*/ 4735098 w 7371202"/>
              <a:gd name="connsiteY20" fmla="*/ 1635031 h 6717736"/>
              <a:gd name="connsiteX21" fmla="*/ 4740931 w 7371202"/>
              <a:gd name="connsiteY21" fmla="*/ 1610372 h 6717736"/>
              <a:gd name="connsiteX22" fmla="*/ 4723548 w 7371202"/>
              <a:gd name="connsiteY22" fmla="*/ 1590995 h 6717736"/>
              <a:gd name="connsiteX23" fmla="*/ 4631494 w 7371202"/>
              <a:gd name="connsiteY23" fmla="*/ 1610716 h 6717736"/>
              <a:gd name="connsiteX24" fmla="*/ 4638682 w 7371202"/>
              <a:gd name="connsiteY24" fmla="*/ 1592444 h 6717736"/>
              <a:gd name="connsiteX25" fmla="*/ 4630013 w 7371202"/>
              <a:gd name="connsiteY25" fmla="*/ 1546333 h 6717736"/>
              <a:gd name="connsiteX26" fmla="*/ 4612272 w 7371202"/>
              <a:gd name="connsiteY26" fmla="*/ 1530487 h 6717736"/>
              <a:gd name="connsiteX27" fmla="*/ 4593552 w 7371202"/>
              <a:gd name="connsiteY27" fmla="*/ 1530889 h 6717736"/>
              <a:gd name="connsiteX28" fmla="*/ 4569076 w 7371202"/>
              <a:gd name="connsiteY28" fmla="*/ 1535442 h 6717736"/>
              <a:gd name="connsiteX29" fmla="*/ 4536398 w 7371202"/>
              <a:gd name="connsiteY29" fmla="*/ 1522181 h 6717736"/>
              <a:gd name="connsiteX30" fmla="*/ 4524511 w 7371202"/>
              <a:gd name="connsiteY30" fmla="*/ 1507842 h 6717736"/>
              <a:gd name="connsiteX31" fmla="*/ 4484175 w 7371202"/>
              <a:gd name="connsiteY31" fmla="*/ 1484555 h 6717736"/>
              <a:gd name="connsiteX32" fmla="*/ 4420906 w 7371202"/>
              <a:gd name="connsiteY32" fmla="*/ 1483527 h 6717736"/>
              <a:gd name="connsiteX33" fmla="*/ 4407776 w 7371202"/>
              <a:gd name="connsiteY33" fmla="*/ 1494630 h 6717736"/>
              <a:gd name="connsiteX34" fmla="*/ 4381774 w 7371202"/>
              <a:gd name="connsiteY34" fmla="*/ 1507644 h 6717736"/>
              <a:gd name="connsiteX35" fmla="*/ 4384014 w 7371202"/>
              <a:gd name="connsiteY35" fmla="*/ 1492122 h 6717736"/>
              <a:gd name="connsiteX36" fmla="*/ 4374006 w 7371202"/>
              <a:gd name="connsiteY36" fmla="*/ 1465792 h 6717736"/>
              <a:gd name="connsiteX37" fmla="*/ 4108485 w 7371202"/>
              <a:gd name="connsiteY37" fmla="*/ 1319499 h 6717736"/>
              <a:gd name="connsiteX38" fmla="*/ 4051461 w 7371202"/>
              <a:gd name="connsiteY38" fmla="*/ 1337490 h 6717736"/>
              <a:gd name="connsiteX39" fmla="*/ 4036748 w 7371202"/>
              <a:gd name="connsiteY39" fmla="*/ 1348645 h 6717736"/>
              <a:gd name="connsiteX40" fmla="*/ 4319647 w 7371202"/>
              <a:gd name="connsiteY40" fmla="*/ 1480345 h 6717736"/>
              <a:gd name="connsiteX41" fmla="*/ 4339901 w 7371202"/>
              <a:gd name="connsiteY41" fmla="*/ 1489845 h 6717736"/>
              <a:gd name="connsiteX42" fmla="*/ 4317913 w 7371202"/>
              <a:gd name="connsiteY42" fmla="*/ 1445784 h 6717736"/>
              <a:gd name="connsiteX43" fmla="*/ 4272813 w 7371202"/>
              <a:gd name="connsiteY43" fmla="*/ 1411105 h 6717736"/>
              <a:gd name="connsiteX44" fmla="*/ 4213837 w 7371202"/>
              <a:gd name="connsiteY44" fmla="*/ 1367711 h 6717736"/>
              <a:gd name="connsiteX45" fmla="*/ 4190168 w 7371202"/>
              <a:gd name="connsiteY45" fmla="*/ 1370863 h 6717736"/>
              <a:gd name="connsiteX46" fmla="*/ 4176491 w 7371202"/>
              <a:gd name="connsiteY46" fmla="*/ 1374177 h 6717736"/>
              <a:gd name="connsiteX47" fmla="*/ 4153258 w 7371202"/>
              <a:gd name="connsiteY47" fmla="*/ 1353289 h 6717736"/>
              <a:gd name="connsiteX48" fmla="*/ 4108485 w 7371202"/>
              <a:gd name="connsiteY48" fmla="*/ 1319499 h 6717736"/>
              <a:gd name="connsiteX49" fmla="*/ 3695984 w 7371202"/>
              <a:gd name="connsiteY49" fmla="*/ 0 h 6717736"/>
              <a:gd name="connsiteX50" fmla="*/ 3711032 w 7371202"/>
              <a:gd name="connsiteY50" fmla="*/ 29241 h 6717736"/>
              <a:gd name="connsiteX51" fmla="*/ 3733984 w 7371202"/>
              <a:gd name="connsiteY51" fmla="*/ 33150 h 6717736"/>
              <a:gd name="connsiteX52" fmla="*/ 3751801 w 7371202"/>
              <a:gd name="connsiteY52" fmla="*/ 28489 h 6717736"/>
              <a:gd name="connsiteX53" fmla="*/ 3771422 w 7371202"/>
              <a:gd name="connsiteY53" fmla="*/ 32344 h 6717736"/>
              <a:gd name="connsiteX54" fmla="*/ 3790423 w 7371202"/>
              <a:gd name="connsiteY54" fmla="*/ 48920 h 6717736"/>
              <a:gd name="connsiteX55" fmla="*/ 3806809 w 7371202"/>
              <a:gd name="connsiteY55" fmla="*/ 58379 h 6717736"/>
              <a:gd name="connsiteX56" fmla="*/ 3834087 w 7371202"/>
              <a:gd name="connsiteY56" fmla="*/ 72260 h 6717736"/>
              <a:gd name="connsiteX57" fmla="*/ 3865223 w 7371202"/>
              <a:gd name="connsiteY57" fmla="*/ 67816 h 6717736"/>
              <a:gd name="connsiteX58" fmla="*/ 3888703 w 7371202"/>
              <a:gd name="connsiteY58" fmla="*/ 53345 h 6717736"/>
              <a:gd name="connsiteX59" fmla="*/ 3934342 w 7371202"/>
              <a:gd name="connsiteY59" fmla="*/ 70354 h 6717736"/>
              <a:gd name="connsiteX60" fmla="*/ 4064773 w 7371202"/>
              <a:gd name="connsiteY60" fmla="*/ 106421 h 6717736"/>
              <a:gd name="connsiteX61" fmla="*/ 4093201 w 7371202"/>
              <a:gd name="connsiteY61" fmla="*/ 89202 h 6717736"/>
              <a:gd name="connsiteX62" fmla="*/ 4100746 w 7371202"/>
              <a:gd name="connsiteY62" fmla="*/ 67401 h 6717736"/>
              <a:gd name="connsiteX63" fmla="*/ 4108139 w 7371202"/>
              <a:gd name="connsiteY63" fmla="*/ 86617 h 6717736"/>
              <a:gd name="connsiteX64" fmla="*/ 4190894 w 7371202"/>
              <a:gd name="connsiteY64" fmla="*/ 158684 h 6717736"/>
              <a:gd name="connsiteX65" fmla="*/ 4222405 w 7371202"/>
              <a:gd name="connsiteY65" fmla="*/ 176877 h 6717736"/>
              <a:gd name="connsiteX66" fmla="*/ 4233298 w 7371202"/>
              <a:gd name="connsiteY66" fmla="*/ 181298 h 6717736"/>
              <a:gd name="connsiteX67" fmla="*/ 4237701 w 7371202"/>
              <a:gd name="connsiteY67" fmla="*/ 170761 h 6717736"/>
              <a:gd name="connsiteX68" fmla="*/ 4250025 w 7371202"/>
              <a:gd name="connsiteY68" fmla="*/ 161061 h 6717736"/>
              <a:gd name="connsiteX69" fmla="*/ 4263795 w 7371202"/>
              <a:gd name="connsiteY69" fmla="*/ 163406 h 6717736"/>
              <a:gd name="connsiteX70" fmla="*/ 4281876 w 7371202"/>
              <a:gd name="connsiteY70" fmla="*/ 149555 h 6717736"/>
              <a:gd name="connsiteX71" fmla="*/ 4288705 w 7371202"/>
              <a:gd name="connsiteY71" fmla="*/ 134814 h 6717736"/>
              <a:gd name="connsiteX72" fmla="*/ 4303380 w 7371202"/>
              <a:gd name="connsiteY72" fmla="*/ 141418 h 6717736"/>
              <a:gd name="connsiteX73" fmla="*/ 4332745 w 7371202"/>
              <a:gd name="connsiteY73" fmla="*/ 180793 h 6717736"/>
              <a:gd name="connsiteX74" fmla="*/ 4348942 w 7371202"/>
              <a:gd name="connsiteY74" fmla="*/ 178935 h 6717736"/>
              <a:gd name="connsiteX75" fmla="*/ 4354605 w 7371202"/>
              <a:gd name="connsiteY75" fmla="*/ 169125 h 6717736"/>
              <a:gd name="connsiteX76" fmla="*/ 4367474 w 7371202"/>
              <a:gd name="connsiteY76" fmla="*/ 167213 h 6717736"/>
              <a:gd name="connsiteX77" fmla="*/ 4406360 w 7371202"/>
              <a:gd name="connsiteY77" fmla="*/ 178453 h 6717736"/>
              <a:gd name="connsiteX78" fmla="*/ 4469741 w 7371202"/>
              <a:gd name="connsiteY78" fmla="*/ 211309 h 6717736"/>
              <a:gd name="connsiteX79" fmla="*/ 4517450 w 7371202"/>
              <a:gd name="connsiteY79" fmla="*/ 227643 h 6717736"/>
              <a:gd name="connsiteX80" fmla="*/ 4603049 w 7371202"/>
              <a:gd name="connsiteY80" fmla="*/ 245301 h 6717736"/>
              <a:gd name="connsiteX81" fmla="*/ 4657775 w 7371202"/>
              <a:gd name="connsiteY81" fmla="*/ 258214 h 6717736"/>
              <a:gd name="connsiteX82" fmla="*/ 4690548 w 7371202"/>
              <a:gd name="connsiteY82" fmla="*/ 277134 h 6717736"/>
              <a:gd name="connsiteX83" fmla="*/ 4705221 w 7371202"/>
              <a:gd name="connsiteY83" fmla="*/ 283738 h 6717736"/>
              <a:gd name="connsiteX84" fmla="*/ 4775244 w 7371202"/>
              <a:gd name="connsiteY84" fmla="*/ 290534 h 6717736"/>
              <a:gd name="connsiteX85" fmla="*/ 4928907 w 7371202"/>
              <a:gd name="connsiteY85" fmla="*/ 347489 h 6717736"/>
              <a:gd name="connsiteX86" fmla="*/ 5014522 w 7371202"/>
              <a:gd name="connsiteY86" fmla="*/ 391313 h 6717736"/>
              <a:gd name="connsiteX87" fmla="*/ 5106425 w 7371202"/>
              <a:gd name="connsiteY87" fmla="*/ 412610 h 6717736"/>
              <a:gd name="connsiteX88" fmla="*/ 5121456 w 7371202"/>
              <a:gd name="connsiteY88" fmla="*/ 415684 h 6717736"/>
              <a:gd name="connsiteX89" fmla="*/ 5282418 w 7371202"/>
              <a:gd name="connsiteY89" fmla="*/ 486194 h 6717736"/>
              <a:gd name="connsiteX90" fmla="*/ 5454724 w 7371202"/>
              <a:gd name="connsiteY90" fmla="*/ 563255 h 6717736"/>
              <a:gd name="connsiteX91" fmla="*/ 5671955 w 7371202"/>
              <a:gd name="connsiteY91" fmla="*/ 664382 h 6717736"/>
              <a:gd name="connsiteX92" fmla="*/ 5770533 w 7371202"/>
              <a:gd name="connsiteY92" fmla="*/ 711955 h 6717736"/>
              <a:gd name="connsiteX93" fmla="*/ 6136231 w 7371202"/>
              <a:gd name="connsiteY93" fmla="*/ 908145 h 6717736"/>
              <a:gd name="connsiteX94" fmla="*/ 6142083 w 7371202"/>
              <a:gd name="connsiteY94" fmla="*/ 909654 h 6717736"/>
              <a:gd name="connsiteX95" fmla="*/ 6166031 w 7371202"/>
              <a:gd name="connsiteY95" fmla="*/ 923480 h 6717736"/>
              <a:gd name="connsiteX96" fmla="*/ 6242109 w 7371202"/>
              <a:gd name="connsiteY96" fmla="*/ 969273 h 6717736"/>
              <a:gd name="connsiteX97" fmla="*/ 6361136 w 7371202"/>
              <a:gd name="connsiteY97" fmla="*/ 1045467 h 6717736"/>
              <a:gd name="connsiteX98" fmla="*/ 6523205 w 7371202"/>
              <a:gd name="connsiteY98" fmla="*/ 1157722 h 6717736"/>
              <a:gd name="connsiteX99" fmla="*/ 6739832 w 7371202"/>
              <a:gd name="connsiteY99" fmla="*/ 1297738 h 6717736"/>
              <a:gd name="connsiteX100" fmla="*/ 7020477 w 7371202"/>
              <a:gd name="connsiteY100" fmla="*/ 1484058 h 6717736"/>
              <a:gd name="connsiteX101" fmla="*/ 7302042 w 7371202"/>
              <a:gd name="connsiteY101" fmla="*/ 1700803 h 6717736"/>
              <a:gd name="connsiteX102" fmla="*/ 7371201 w 7371202"/>
              <a:gd name="connsiteY102" fmla="*/ 1753404 h 6717736"/>
              <a:gd name="connsiteX103" fmla="*/ 7371202 w 7371202"/>
              <a:gd name="connsiteY103" fmla="*/ 6717736 h 6717736"/>
              <a:gd name="connsiteX104" fmla="*/ 6058546 w 7371202"/>
              <a:gd name="connsiteY104" fmla="*/ 6717735 h 6717736"/>
              <a:gd name="connsiteX105" fmla="*/ 6054328 w 7371202"/>
              <a:gd name="connsiteY105" fmla="*/ 6710672 h 6717736"/>
              <a:gd name="connsiteX106" fmla="*/ 6023208 w 7371202"/>
              <a:gd name="connsiteY106" fmla="*/ 6690697 h 6717736"/>
              <a:gd name="connsiteX107" fmla="*/ 5962178 w 7371202"/>
              <a:gd name="connsiteY107" fmla="*/ 6641701 h 6717736"/>
              <a:gd name="connsiteX108" fmla="*/ 5953323 w 7371202"/>
              <a:gd name="connsiteY108" fmla="*/ 6641175 h 6717736"/>
              <a:gd name="connsiteX109" fmla="*/ 5924042 w 7371202"/>
              <a:gd name="connsiteY109" fmla="*/ 6640325 h 6717736"/>
              <a:gd name="connsiteX110" fmla="*/ 5879115 w 7371202"/>
              <a:gd name="connsiteY110" fmla="*/ 6618973 h 6717736"/>
              <a:gd name="connsiteX111" fmla="*/ 5853515 w 7371202"/>
              <a:gd name="connsiteY111" fmla="*/ 6572083 h 6717736"/>
              <a:gd name="connsiteX112" fmla="*/ 5825121 w 7371202"/>
              <a:gd name="connsiteY112" fmla="*/ 6541929 h 6717736"/>
              <a:gd name="connsiteX113" fmla="*/ 5725525 w 7371202"/>
              <a:gd name="connsiteY113" fmla="*/ 6528004 h 6717736"/>
              <a:gd name="connsiteX114" fmla="*/ 5670560 w 7371202"/>
              <a:gd name="connsiteY114" fmla="*/ 6496270 h 6717736"/>
              <a:gd name="connsiteX115" fmla="*/ 5625660 w 7371202"/>
              <a:gd name="connsiteY115" fmla="*/ 6518509 h 6717736"/>
              <a:gd name="connsiteX116" fmla="*/ 5624585 w 7371202"/>
              <a:gd name="connsiteY116" fmla="*/ 6536236 h 6717736"/>
              <a:gd name="connsiteX117" fmla="*/ 5584868 w 7371202"/>
              <a:gd name="connsiteY117" fmla="*/ 6458263 h 6717736"/>
              <a:gd name="connsiteX118" fmla="*/ 5555238 w 7371202"/>
              <a:gd name="connsiteY118" fmla="*/ 6477851 h 6717736"/>
              <a:gd name="connsiteX119" fmla="*/ 5532453 w 7371202"/>
              <a:gd name="connsiteY119" fmla="*/ 6457816 h 6717736"/>
              <a:gd name="connsiteX120" fmla="*/ 5506420 w 7371202"/>
              <a:gd name="connsiteY120" fmla="*/ 6447373 h 6717736"/>
              <a:gd name="connsiteX121" fmla="*/ 5463400 w 7371202"/>
              <a:gd name="connsiteY121" fmla="*/ 6438589 h 6717736"/>
              <a:gd name="connsiteX122" fmla="*/ 5430227 w 7371202"/>
              <a:gd name="connsiteY122" fmla="*/ 6428611 h 6717736"/>
              <a:gd name="connsiteX123" fmla="*/ 5371910 w 7371202"/>
              <a:gd name="connsiteY123" fmla="*/ 6378887 h 6717736"/>
              <a:gd name="connsiteX124" fmla="*/ 5343974 w 7371202"/>
              <a:gd name="connsiteY124" fmla="*/ 6355877 h 6717736"/>
              <a:gd name="connsiteX125" fmla="*/ 5332218 w 7371202"/>
              <a:gd name="connsiteY125" fmla="*/ 6344505 h 6717736"/>
              <a:gd name="connsiteX126" fmla="*/ 5375215 w 7371202"/>
              <a:gd name="connsiteY126" fmla="*/ 6309699 h 6717736"/>
              <a:gd name="connsiteX127" fmla="*/ 5416170 w 7371202"/>
              <a:gd name="connsiteY127" fmla="*/ 6337930 h 6717736"/>
              <a:gd name="connsiteX128" fmla="*/ 5421054 w 7371202"/>
              <a:gd name="connsiteY128" fmla="*/ 6345336 h 6717736"/>
              <a:gd name="connsiteX129" fmla="*/ 5437855 w 7371202"/>
              <a:gd name="connsiteY129" fmla="*/ 6332102 h 6717736"/>
              <a:gd name="connsiteX130" fmla="*/ 5436675 w 7371202"/>
              <a:gd name="connsiteY130" fmla="*/ 6322246 h 6717736"/>
              <a:gd name="connsiteX131" fmla="*/ 5343119 w 7371202"/>
              <a:gd name="connsiteY131" fmla="*/ 6281992 h 6717736"/>
              <a:gd name="connsiteX132" fmla="*/ 5323231 w 7371202"/>
              <a:gd name="connsiteY132" fmla="*/ 6272805 h 6717736"/>
              <a:gd name="connsiteX133" fmla="*/ 5305599 w 7371202"/>
              <a:gd name="connsiteY133" fmla="*/ 6255744 h 6717736"/>
              <a:gd name="connsiteX134" fmla="*/ 5244434 w 7371202"/>
              <a:gd name="connsiteY134" fmla="*/ 6282355 h 6717736"/>
              <a:gd name="connsiteX135" fmla="*/ 5243547 w 7371202"/>
              <a:gd name="connsiteY135" fmla="*/ 6311657 h 6717736"/>
              <a:gd name="connsiteX136" fmla="*/ 5224759 w 7371202"/>
              <a:gd name="connsiteY136" fmla="*/ 6328331 h 6717736"/>
              <a:gd name="connsiteX137" fmla="*/ 5214266 w 7371202"/>
              <a:gd name="connsiteY137" fmla="*/ 6310806 h 6717736"/>
              <a:gd name="connsiteX138" fmla="*/ 5191750 w 7371202"/>
              <a:gd name="connsiteY138" fmla="*/ 6286339 h 6717736"/>
              <a:gd name="connsiteX139" fmla="*/ 5151976 w 7371202"/>
              <a:gd name="connsiteY139" fmla="*/ 6267963 h 6717736"/>
              <a:gd name="connsiteX140" fmla="*/ 5083111 w 7371202"/>
              <a:gd name="connsiteY140" fmla="*/ 6260311 h 6717736"/>
              <a:gd name="connsiteX141" fmla="*/ 5041244 w 7371202"/>
              <a:gd name="connsiteY141" fmla="*/ 6217792 h 6717736"/>
              <a:gd name="connsiteX142" fmla="*/ 5013306 w 7371202"/>
              <a:gd name="connsiteY142" fmla="*/ 6194782 h 6717736"/>
              <a:gd name="connsiteX143" fmla="*/ 4880890 w 7371202"/>
              <a:gd name="connsiteY143" fmla="*/ 6150439 h 6717736"/>
              <a:gd name="connsiteX144" fmla="*/ 4835776 w 7371202"/>
              <a:gd name="connsiteY144" fmla="*/ 6117512 h 6717736"/>
              <a:gd name="connsiteX145" fmla="*/ 4805908 w 7371202"/>
              <a:gd name="connsiteY145" fmla="*/ 6038345 h 6717736"/>
              <a:gd name="connsiteX146" fmla="*/ 4808243 w 7371202"/>
              <a:gd name="connsiteY146" fmla="*/ 6014465 h 6717736"/>
              <a:gd name="connsiteX147" fmla="*/ 4780843 w 7371202"/>
              <a:gd name="connsiteY147" fmla="*/ 5982592 h 6717736"/>
              <a:gd name="connsiteX148" fmla="*/ 4744717 w 7371202"/>
              <a:gd name="connsiteY148" fmla="*/ 6021364 h 6717736"/>
              <a:gd name="connsiteX149" fmla="*/ 4751077 w 7371202"/>
              <a:gd name="connsiteY149" fmla="*/ 6077785 h 6717736"/>
              <a:gd name="connsiteX150" fmla="*/ 4749009 w 7371202"/>
              <a:gd name="connsiteY150" fmla="*/ 6097232 h 6717736"/>
              <a:gd name="connsiteX151" fmla="*/ 4725067 w 7371202"/>
              <a:gd name="connsiteY151" fmla="*/ 6110931 h 6717736"/>
              <a:gd name="connsiteX152" fmla="*/ 4708160 w 7371202"/>
              <a:gd name="connsiteY152" fmla="*/ 6096583 h 6717736"/>
              <a:gd name="connsiteX153" fmla="*/ 4578671 w 7371202"/>
              <a:gd name="connsiteY153" fmla="*/ 5959900 h 6717736"/>
              <a:gd name="connsiteX154" fmla="*/ 4598129 w 7371202"/>
              <a:gd name="connsiteY154" fmla="*/ 6005535 h 6717736"/>
              <a:gd name="connsiteX155" fmla="*/ 4609990 w 7371202"/>
              <a:gd name="connsiteY155" fmla="*/ 6044491 h 6717736"/>
              <a:gd name="connsiteX156" fmla="*/ 4585511 w 7371202"/>
              <a:gd name="connsiteY156" fmla="*/ 6067054 h 6717736"/>
              <a:gd name="connsiteX157" fmla="*/ 4453737 w 7371202"/>
              <a:gd name="connsiteY157" fmla="*/ 6041429 h 6717736"/>
              <a:gd name="connsiteX158" fmla="*/ 4410985 w 7371202"/>
              <a:gd name="connsiteY158" fmla="*/ 6028213 h 6717736"/>
              <a:gd name="connsiteX159" fmla="*/ 4366139 w 7371202"/>
              <a:gd name="connsiteY159" fmla="*/ 5990856 h 6717736"/>
              <a:gd name="connsiteX160" fmla="*/ 4322393 w 7371202"/>
              <a:gd name="connsiteY160" fmla="*/ 5979359 h 6717736"/>
              <a:gd name="connsiteX161" fmla="*/ 4309296 w 7371202"/>
              <a:gd name="connsiteY161" fmla="*/ 5990145 h 6717736"/>
              <a:gd name="connsiteX162" fmla="*/ 4317133 w 7371202"/>
              <a:gd name="connsiteY162" fmla="*/ 5948802 h 6717736"/>
              <a:gd name="connsiteX163" fmla="*/ 4316491 w 7371202"/>
              <a:gd name="connsiteY163" fmla="*/ 5930083 h 6717736"/>
              <a:gd name="connsiteX164" fmla="*/ 4299021 w 7371202"/>
              <a:gd name="connsiteY164" fmla="*/ 5881008 h 6717736"/>
              <a:gd name="connsiteX165" fmla="*/ 4296929 w 7371202"/>
              <a:gd name="connsiteY165" fmla="*/ 5856865 h 6717736"/>
              <a:gd name="connsiteX166" fmla="*/ 4238343 w 7371202"/>
              <a:gd name="connsiteY166" fmla="*/ 5811574 h 6717736"/>
              <a:gd name="connsiteX167" fmla="*/ 4258441 w 7371202"/>
              <a:gd name="connsiteY167" fmla="*/ 5875927 h 6717736"/>
              <a:gd name="connsiteX168" fmla="*/ 4228276 w 7371202"/>
              <a:gd name="connsiteY168" fmla="*/ 5904379 h 6717736"/>
              <a:gd name="connsiteX169" fmla="*/ 4239817 w 7371202"/>
              <a:gd name="connsiteY169" fmla="*/ 5860587 h 6717736"/>
              <a:gd name="connsiteX170" fmla="*/ 4203747 w 7371202"/>
              <a:gd name="connsiteY170" fmla="*/ 5839762 h 6717736"/>
              <a:gd name="connsiteX171" fmla="*/ 4193523 w 7371202"/>
              <a:gd name="connsiteY171" fmla="*/ 5817805 h 6717736"/>
              <a:gd name="connsiteX172" fmla="*/ 4173343 w 7371202"/>
              <a:gd name="connsiteY172" fmla="*/ 5769459 h 6717736"/>
              <a:gd name="connsiteX173" fmla="*/ 4133382 w 7371202"/>
              <a:gd name="connsiteY173" fmla="*/ 5739507 h 6717736"/>
              <a:gd name="connsiteX174" fmla="*/ 4112234 w 7371202"/>
              <a:gd name="connsiteY174" fmla="*/ 5736471 h 6717736"/>
              <a:gd name="connsiteX175" fmla="*/ 4087650 w 7371202"/>
              <a:gd name="connsiteY175" fmla="*/ 5731451 h 6717736"/>
              <a:gd name="connsiteX176" fmla="*/ 4016667 w 7371202"/>
              <a:gd name="connsiteY176" fmla="*/ 5656067 h 6717736"/>
              <a:gd name="connsiteX177" fmla="*/ 3968679 w 7371202"/>
              <a:gd name="connsiteY177" fmla="*/ 5655883 h 6717736"/>
              <a:gd name="connsiteX178" fmla="*/ 3954588 w 7371202"/>
              <a:gd name="connsiteY178" fmla="*/ 5668389 h 6717736"/>
              <a:gd name="connsiteX179" fmla="*/ 3933709 w 7371202"/>
              <a:gd name="connsiteY179" fmla="*/ 5660921 h 6717736"/>
              <a:gd name="connsiteX180" fmla="*/ 3931267 w 7371202"/>
              <a:gd name="connsiteY180" fmla="*/ 5657218 h 6717736"/>
              <a:gd name="connsiteX181" fmla="*/ 3902792 w 7371202"/>
              <a:gd name="connsiteY181" fmla="*/ 5643071 h 6717736"/>
              <a:gd name="connsiteX182" fmla="*/ 3851720 w 7371202"/>
              <a:gd name="connsiteY182" fmla="*/ 5620465 h 6717736"/>
              <a:gd name="connsiteX183" fmla="*/ 3811034 w 7371202"/>
              <a:gd name="connsiteY183" fmla="*/ 5587802 h 6717736"/>
              <a:gd name="connsiteX184" fmla="*/ 3733580 w 7371202"/>
              <a:gd name="connsiteY184" fmla="*/ 5575191 h 6717736"/>
              <a:gd name="connsiteX185" fmla="*/ 3696330 w 7371202"/>
              <a:gd name="connsiteY185" fmla="*/ 5544512 h 6717736"/>
              <a:gd name="connsiteX186" fmla="*/ 3663158 w 7371202"/>
              <a:gd name="connsiteY186" fmla="*/ 5534534 h 6717736"/>
              <a:gd name="connsiteX187" fmla="*/ 3644265 w 7371202"/>
              <a:gd name="connsiteY187" fmla="*/ 5523625 h 6717736"/>
              <a:gd name="connsiteX188" fmla="*/ 3644777 w 7371202"/>
              <a:gd name="connsiteY188" fmla="*/ 5471172 h 6717736"/>
              <a:gd name="connsiteX189" fmla="*/ 3633666 w 7371202"/>
              <a:gd name="connsiteY189" fmla="*/ 5478517 h 6717736"/>
              <a:gd name="connsiteX190" fmla="*/ 3585411 w 7371202"/>
              <a:gd name="connsiteY190" fmla="*/ 5482766 h 6717736"/>
              <a:gd name="connsiteX191" fmla="*/ 3540029 w 7371202"/>
              <a:gd name="connsiteY191" fmla="*/ 5454270 h 6717736"/>
              <a:gd name="connsiteX192" fmla="*/ 3451918 w 7371202"/>
              <a:gd name="connsiteY192" fmla="*/ 5456150 h 6717736"/>
              <a:gd name="connsiteX193" fmla="*/ 3414612 w 7371202"/>
              <a:gd name="connsiteY193" fmla="*/ 5485066 h 6717736"/>
              <a:gd name="connsiteX194" fmla="*/ 3396630 w 7371202"/>
              <a:gd name="connsiteY194" fmla="*/ 5488445 h 6717736"/>
              <a:gd name="connsiteX195" fmla="*/ 3399422 w 7371202"/>
              <a:gd name="connsiteY195" fmla="*/ 5471710 h 6717736"/>
              <a:gd name="connsiteX196" fmla="*/ 3408441 w 7371202"/>
              <a:gd name="connsiteY196" fmla="*/ 5440222 h 6717736"/>
              <a:gd name="connsiteX197" fmla="*/ 3418104 w 7371202"/>
              <a:gd name="connsiteY197" fmla="*/ 5427453 h 6717736"/>
              <a:gd name="connsiteX198" fmla="*/ 3416548 w 7371202"/>
              <a:gd name="connsiteY198" fmla="*/ 5394447 h 6717736"/>
              <a:gd name="connsiteX199" fmla="*/ 3346314 w 7371202"/>
              <a:gd name="connsiteY199" fmla="*/ 5365364 h 6717736"/>
              <a:gd name="connsiteX200" fmla="*/ 3303480 w 7371202"/>
              <a:gd name="connsiteY200" fmla="*/ 5368156 h 6717736"/>
              <a:gd name="connsiteX201" fmla="*/ 3268054 w 7371202"/>
              <a:gd name="connsiteY201" fmla="*/ 5366050 h 6717736"/>
              <a:gd name="connsiteX202" fmla="*/ 3141781 w 7371202"/>
              <a:gd name="connsiteY202" fmla="*/ 5322961 h 6717736"/>
              <a:gd name="connsiteX203" fmla="*/ 3137352 w 7371202"/>
              <a:gd name="connsiteY203" fmla="*/ 5322698 h 6717736"/>
              <a:gd name="connsiteX204" fmla="*/ 3059955 w 7371202"/>
              <a:gd name="connsiteY204" fmla="*/ 5250491 h 6717736"/>
              <a:gd name="connsiteX205" fmla="*/ 3052279 w 7371202"/>
              <a:gd name="connsiteY205" fmla="*/ 5259820 h 6717736"/>
              <a:gd name="connsiteX206" fmla="*/ 3032579 w 7371202"/>
              <a:gd name="connsiteY206" fmla="*/ 5262207 h 6717736"/>
              <a:gd name="connsiteX207" fmla="*/ 3023267 w 7371202"/>
              <a:gd name="connsiteY207" fmla="*/ 5254537 h 6717736"/>
              <a:gd name="connsiteX208" fmla="*/ 3014329 w 7371202"/>
              <a:gd name="connsiteY208" fmla="*/ 5270018 h 6717736"/>
              <a:gd name="connsiteX209" fmla="*/ 3011805 w 7371202"/>
              <a:gd name="connsiteY209" fmla="*/ 5282322 h 6717736"/>
              <a:gd name="connsiteX210" fmla="*/ 2999244 w 7371202"/>
              <a:gd name="connsiteY210" fmla="*/ 5284244 h 6717736"/>
              <a:gd name="connsiteX211" fmla="*/ 2962989 w 7371202"/>
              <a:gd name="connsiteY211" fmla="*/ 5251844 h 6717736"/>
              <a:gd name="connsiteX212" fmla="*/ 2918356 w 7371202"/>
              <a:gd name="connsiteY212" fmla="*/ 5269650 h 6717736"/>
              <a:gd name="connsiteX213" fmla="*/ 2963688 w 7371202"/>
              <a:gd name="connsiteY213" fmla="*/ 5210965 h 6717736"/>
              <a:gd name="connsiteX214" fmla="*/ 2970827 w 7371202"/>
              <a:gd name="connsiteY214" fmla="*/ 5210500 h 6717736"/>
              <a:gd name="connsiteX215" fmla="*/ 3001638 w 7371202"/>
              <a:gd name="connsiteY215" fmla="*/ 5200767 h 6717736"/>
              <a:gd name="connsiteX216" fmla="*/ 2979122 w 7371202"/>
              <a:gd name="connsiteY216" fmla="*/ 5176301 h 6717736"/>
              <a:gd name="connsiteX217" fmla="*/ 2904003 w 7371202"/>
              <a:gd name="connsiteY217" fmla="*/ 5139811 h 6717736"/>
              <a:gd name="connsiteX218" fmla="*/ 2888544 w 7371202"/>
              <a:gd name="connsiteY218" fmla="*/ 5130885 h 6717736"/>
              <a:gd name="connsiteX219" fmla="*/ 2848959 w 7371202"/>
              <a:gd name="connsiteY219" fmla="*/ 5124086 h 6717736"/>
              <a:gd name="connsiteX220" fmla="*/ 2820670 w 7371202"/>
              <a:gd name="connsiteY220" fmla="*/ 5121514 h 6717736"/>
              <a:gd name="connsiteX221" fmla="*/ 2788868 w 7371202"/>
              <a:gd name="connsiteY221" fmla="*/ 5132967 h 6717736"/>
              <a:gd name="connsiteX222" fmla="*/ 2757600 w 7371202"/>
              <a:gd name="connsiteY222" fmla="*/ 5135556 h 6717736"/>
              <a:gd name="connsiteX223" fmla="*/ 2742411 w 7371202"/>
              <a:gd name="connsiteY223" fmla="*/ 5122199 h 6717736"/>
              <a:gd name="connsiteX224" fmla="*/ 2734360 w 7371202"/>
              <a:gd name="connsiteY224" fmla="*/ 5108378 h 6717736"/>
              <a:gd name="connsiteX225" fmla="*/ 2696117 w 7371202"/>
              <a:gd name="connsiteY225" fmla="*/ 5079418 h 6717736"/>
              <a:gd name="connsiteX226" fmla="*/ 2674969 w 7371202"/>
              <a:gd name="connsiteY226" fmla="*/ 5076382 h 6717736"/>
              <a:gd name="connsiteX227" fmla="*/ 2546629 w 7371202"/>
              <a:gd name="connsiteY227" fmla="*/ 5052740 h 6717736"/>
              <a:gd name="connsiteX228" fmla="*/ 2488956 w 7371202"/>
              <a:gd name="connsiteY228" fmla="*/ 5021736 h 6717736"/>
              <a:gd name="connsiteX229" fmla="*/ 2462090 w 7371202"/>
              <a:gd name="connsiteY229" fmla="*/ 4980997 h 6717736"/>
              <a:gd name="connsiteX230" fmla="*/ 2426853 w 7371202"/>
              <a:gd name="connsiteY230" fmla="*/ 4990469 h 6717736"/>
              <a:gd name="connsiteX231" fmla="*/ 2387242 w 7371202"/>
              <a:gd name="connsiteY231" fmla="*/ 4940077 h 6717736"/>
              <a:gd name="connsiteX232" fmla="*/ 2384881 w 7371202"/>
              <a:gd name="connsiteY232" fmla="*/ 4920367 h 6717736"/>
              <a:gd name="connsiteX233" fmla="*/ 2370953 w 7371202"/>
              <a:gd name="connsiteY233" fmla="*/ 4900858 h 6717736"/>
              <a:gd name="connsiteX234" fmla="*/ 2350715 w 7371202"/>
              <a:gd name="connsiteY234" fmla="*/ 4912109 h 6717736"/>
              <a:gd name="connsiteX235" fmla="*/ 2281981 w 7371202"/>
              <a:gd name="connsiteY235" fmla="*/ 4975630 h 6717736"/>
              <a:gd name="connsiteX236" fmla="*/ 2239684 w 7371202"/>
              <a:gd name="connsiteY236" fmla="*/ 4969557 h 6717736"/>
              <a:gd name="connsiteX237" fmla="*/ 2193495 w 7371202"/>
              <a:gd name="connsiteY237" fmla="*/ 4954358 h 6717736"/>
              <a:gd name="connsiteX238" fmla="*/ 2131312 w 7371202"/>
              <a:gd name="connsiteY238" fmla="*/ 4939098 h 6717736"/>
              <a:gd name="connsiteX239" fmla="*/ 2046988 w 7371202"/>
              <a:gd name="connsiteY239" fmla="*/ 4922521 h 6717736"/>
              <a:gd name="connsiteX240" fmla="*/ 1983354 w 7371202"/>
              <a:gd name="connsiteY240" fmla="*/ 4901837 h 6717736"/>
              <a:gd name="connsiteX241" fmla="*/ 1952145 w 7371202"/>
              <a:gd name="connsiteY241" fmla="*/ 4844829 h 6717736"/>
              <a:gd name="connsiteX242" fmla="*/ 1866452 w 7371202"/>
              <a:gd name="connsiteY242" fmla="*/ 4806821 h 6717736"/>
              <a:gd name="connsiteX243" fmla="*/ 1861755 w 7371202"/>
              <a:gd name="connsiteY243" fmla="*/ 4810990 h 6717736"/>
              <a:gd name="connsiteX244" fmla="*/ 1838434 w 7371202"/>
              <a:gd name="connsiteY244" fmla="*/ 4799819 h 6717736"/>
              <a:gd name="connsiteX245" fmla="*/ 1799465 w 7371202"/>
              <a:gd name="connsiteY245" fmla="*/ 4768147 h 6717736"/>
              <a:gd name="connsiteX246" fmla="*/ 1738544 w 7371202"/>
              <a:gd name="connsiteY246" fmla="*/ 4746735 h 6717736"/>
              <a:gd name="connsiteX247" fmla="*/ 1790234 w 7371202"/>
              <a:gd name="connsiteY247" fmla="*/ 4744469 h 6717736"/>
              <a:gd name="connsiteX248" fmla="*/ 1843830 w 7371202"/>
              <a:gd name="connsiteY248" fmla="*/ 4754772 h 6717736"/>
              <a:gd name="connsiteX249" fmla="*/ 1849145 w 7371202"/>
              <a:gd name="connsiteY249" fmla="*/ 4725733 h 6717736"/>
              <a:gd name="connsiteX250" fmla="*/ 1847508 w 7371202"/>
              <a:gd name="connsiteY250" fmla="*/ 4708733 h 6717736"/>
              <a:gd name="connsiteX251" fmla="*/ 1794800 w 7371202"/>
              <a:gd name="connsiteY251" fmla="*/ 4669129 h 6717736"/>
              <a:gd name="connsiteX252" fmla="*/ 1758381 w 7371202"/>
              <a:gd name="connsiteY252" fmla="*/ 4668742 h 6717736"/>
              <a:gd name="connsiteX253" fmla="*/ 1746089 w 7371202"/>
              <a:gd name="connsiteY253" fmla="*/ 4666233 h 6717736"/>
              <a:gd name="connsiteX254" fmla="*/ 1719519 w 7371202"/>
              <a:gd name="connsiteY254" fmla="*/ 4664653 h 6717736"/>
              <a:gd name="connsiteX255" fmla="*/ 1713829 w 7371202"/>
              <a:gd name="connsiteY255" fmla="*/ 4670543 h 6717736"/>
              <a:gd name="connsiteX256" fmla="*/ 1707203 w 7371202"/>
              <a:gd name="connsiteY256" fmla="*/ 4618553 h 6717736"/>
              <a:gd name="connsiteX257" fmla="*/ 1700869 w 7371202"/>
              <a:gd name="connsiteY257" fmla="*/ 4605724 h 6717736"/>
              <a:gd name="connsiteX258" fmla="*/ 1677197 w 7371202"/>
              <a:gd name="connsiteY258" fmla="*/ 4614991 h 6717736"/>
              <a:gd name="connsiteX259" fmla="*/ 1669896 w 7371202"/>
              <a:gd name="connsiteY259" fmla="*/ 4647471 h 6717736"/>
              <a:gd name="connsiteX260" fmla="*/ 1654812 w 7371202"/>
              <a:gd name="connsiteY260" fmla="*/ 4661697 h 6717736"/>
              <a:gd name="connsiteX261" fmla="*/ 1543462 w 7371202"/>
              <a:gd name="connsiteY261" fmla="*/ 4636397 h 6717736"/>
              <a:gd name="connsiteX262" fmla="*/ 1514612 w 7371202"/>
              <a:gd name="connsiteY262" fmla="*/ 4599100 h 6717736"/>
              <a:gd name="connsiteX263" fmla="*/ 1478624 w 7371202"/>
              <a:gd name="connsiteY263" fmla="*/ 4562268 h 6717736"/>
              <a:gd name="connsiteX264" fmla="*/ 1467969 w 7371202"/>
              <a:gd name="connsiteY264" fmla="*/ 4576757 h 6717736"/>
              <a:gd name="connsiteX265" fmla="*/ 1480716 w 7371202"/>
              <a:gd name="connsiteY265" fmla="*/ 4586410 h 6717736"/>
              <a:gd name="connsiteX266" fmla="*/ 1502321 w 7371202"/>
              <a:gd name="connsiteY266" fmla="*/ 4596590 h 6717736"/>
              <a:gd name="connsiteX267" fmla="*/ 1493113 w 7371202"/>
              <a:gd name="connsiteY267" fmla="*/ 4616503 h 6717736"/>
              <a:gd name="connsiteX268" fmla="*/ 1467537 w 7371202"/>
              <a:gd name="connsiteY268" fmla="*/ 4613203 h 6717736"/>
              <a:gd name="connsiteX269" fmla="*/ 1445126 w 7371202"/>
              <a:gd name="connsiteY269" fmla="*/ 4616319 h 6717736"/>
              <a:gd name="connsiteX270" fmla="*/ 1440162 w 7371202"/>
              <a:gd name="connsiteY270" fmla="*/ 4624920 h 6717736"/>
              <a:gd name="connsiteX271" fmla="*/ 1429050 w 7371202"/>
              <a:gd name="connsiteY271" fmla="*/ 4632265 h 6717736"/>
              <a:gd name="connsiteX272" fmla="*/ 1421724 w 7371202"/>
              <a:gd name="connsiteY272" fmla="*/ 4621155 h 6717736"/>
              <a:gd name="connsiteX273" fmla="*/ 1387991 w 7371202"/>
              <a:gd name="connsiteY273" fmla="*/ 4576451 h 6717736"/>
              <a:gd name="connsiteX274" fmla="*/ 1369015 w 7371202"/>
              <a:gd name="connsiteY274" fmla="*/ 4581550 h 6717736"/>
              <a:gd name="connsiteX275" fmla="*/ 1357098 w 7371202"/>
              <a:gd name="connsiteY275" fmla="*/ 4602191 h 6717736"/>
              <a:gd name="connsiteX276" fmla="*/ 1321403 w 7371202"/>
              <a:gd name="connsiteY276" fmla="*/ 4604517 h 6717736"/>
              <a:gd name="connsiteX277" fmla="*/ 1291211 w 7371202"/>
              <a:gd name="connsiteY277" fmla="*/ 4589379 h 6717736"/>
              <a:gd name="connsiteX278" fmla="*/ 1266333 w 7371202"/>
              <a:gd name="connsiteY278" fmla="*/ 4545201 h 6717736"/>
              <a:gd name="connsiteX279" fmla="*/ 1267759 w 7371202"/>
              <a:gd name="connsiteY279" fmla="*/ 4507035 h 6717736"/>
              <a:gd name="connsiteX280" fmla="*/ 1279782 w 7371202"/>
              <a:gd name="connsiteY280" fmla="*/ 4513976 h 6717736"/>
              <a:gd name="connsiteX281" fmla="*/ 1349185 w 7371202"/>
              <a:gd name="connsiteY281" fmla="*/ 4512764 h 6717736"/>
              <a:gd name="connsiteX282" fmla="*/ 1378734 w 7371202"/>
              <a:gd name="connsiteY282" fmla="*/ 4509183 h 6717736"/>
              <a:gd name="connsiteX283" fmla="*/ 1492071 w 7371202"/>
              <a:gd name="connsiteY283" fmla="*/ 4531042 h 6717736"/>
              <a:gd name="connsiteX284" fmla="*/ 1635682 w 7371202"/>
              <a:gd name="connsiteY284" fmla="*/ 4552033 h 6717736"/>
              <a:gd name="connsiteX285" fmla="*/ 1716653 w 7371202"/>
              <a:gd name="connsiteY285" fmla="*/ 4550619 h 6717736"/>
              <a:gd name="connsiteX286" fmla="*/ 1767538 w 7371202"/>
              <a:gd name="connsiteY286" fmla="*/ 4561650 h 6717736"/>
              <a:gd name="connsiteX287" fmla="*/ 1827629 w 7371202"/>
              <a:gd name="connsiteY287" fmla="*/ 4552768 h 6717736"/>
              <a:gd name="connsiteX288" fmla="*/ 1879881 w 7371202"/>
              <a:gd name="connsiteY288" fmla="*/ 4585229 h 6717736"/>
              <a:gd name="connsiteX289" fmla="*/ 1952639 w 7371202"/>
              <a:gd name="connsiteY289" fmla="*/ 4602008 h 6717736"/>
              <a:gd name="connsiteX290" fmla="*/ 2026927 w 7371202"/>
              <a:gd name="connsiteY290" fmla="*/ 4608203 h 6717736"/>
              <a:gd name="connsiteX291" fmla="*/ 2068230 w 7371202"/>
              <a:gd name="connsiteY291" fmla="*/ 4615995 h 6717736"/>
              <a:gd name="connsiteX292" fmla="*/ 2121558 w 7371202"/>
              <a:gd name="connsiteY292" fmla="*/ 4630729 h 6717736"/>
              <a:gd name="connsiteX293" fmla="*/ 2296622 w 7371202"/>
              <a:gd name="connsiteY293" fmla="*/ 4660705 h 6717736"/>
              <a:gd name="connsiteX294" fmla="*/ 2406069 w 7371202"/>
              <a:gd name="connsiteY294" fmla="*/ 4673438 h 6717736"/>
              <a:gd name="connsiteX295" fmla="*/ 2428103 w 7371202"/>
              <a:gd name="connsiteY295" fmla="*/ 4647171 h 6717736"/>
              <a:gd name="connsiteX296" fmla="*/ 2435055 w 7371202"/>
              <a:gd name="connsiteY296" fmla="*/ 4635130 h 6717736"/>
              <a:gd name="connsiteX297" fmla="*/ 2455292 w 7371202"/>
              <a:gd name="connsiteY297" fmla="*/ 4623879 h 6717736"/>
              <a:gd name="connsiteX298" fmla="*/ 2504834 w 7371202"/>
              <a:gd name="connsiteY298" fmla="*/ 4657070 h 6717736"/>
              <a:gd name="connsiteX299" fmla="*/ 2506014 w 7371202"/>
              <a:gd name="connsiteY299" fmla="*/ 4666926 h 6717736"/>
              <a:gd name="connsiteX300" fmla="*/ 2538167 w 7371202"/>
              <a:gd name="connsiteY300" fmla="*/ 4635032 h 6717736"/>
              <a:gd name="connsiteX301" fmla="*/ 2542702 w 7371202"/>
              <a:gd name="connsiteY301" fmla="*/ 4662878 h 6717736"/>
              <a:gd name="connsiteX302" fmla="*/ 2591788 w 7371202"/>
              <a:gd name="connsiteY302" fmla="*/ 4688925 h 6717736"/>
              <a:gd name="connsiteX303" fmla="*/ 2631993 w 7371202"/>
              <a:gd name="connsiteY303" fmla="*/ 4670856 h 6717736"/>
              <a:gd name="connsiteX304" fmla="*/ 2685589 w 7371202"/>
              <a:gd name="connsiteY304" fmla="*/ 4681158 h 6717736"/>
              <a:gd name="connsiteX305" fmla="*/ 2717766 w 7371202"/>
              <a:gd name="connsiteY305" fmla="*/ 4692854 h 6717736"/>
              <a:gd name="connsiteX306" fmla="*/ 2750857 w 7371202"/>
              <a:gd name="connsiteY306" fmla="*/ 4718840 h 6717736"/>
              <a:gd name="connsiteX307" fmla="*/ 2778956 w 7371202"/>
              <a:gd name="connsiteY307" fmla="*/ 4709836 h 6717736"/>
              <a:gd name="connsiteX308" fmla="*/ 2799756 w 7371202"/>
              <a:gd name="connsiteY308" fmla="*/ 4733312 h 6717736"/>
              <a:gd name="connsiteX309" fmla="*/ 2827506 w 7371202"/>
              <a:gd name="connsiteY309" fmla="*/ 4744745 h 6717736"/>
              <a:gd name="connsiteX310" fmla="*/ 2890845 w 7371202"/>
              <a:gd name="connsiteY310" fmla="*/ 4726272 h 6717736"/>
              <a:gd name="connsiteX311" fmla="*/ 2910463 w 7371202"/>
              <a:gd name="connsiteY311" fmla="*/ 4739892 h 6717736"/>
              <a:gd name="connsiteX312" fmla="*/ 2939124 w 7371202"/>
              <a:gd name="connsiteY312" fmla="*/ 4765613 h 6717736"/>
              <a:gd name="connsiteX313" fmla="*/ 2984133 w 7371202"/>
              <a:gd name="connsiteY313" fmla="*/ 4770958 h 6717736"/>
              <a:gd name="connsiteX314" fmla="*/ 3001927 w 7371202"/>
              <a:gd name="connsiteY314" fmla="*/ 4756003 h 6717736"/>
              <a:gd name="connsiteX315" fmla="*/ 3000478 w 7371202"/>
              <a:gd name="connsiteY315" fmla="*/ 4750580 h 6717736"/>
              <a:gd name="connsiteX316" fmla="*/ 2974527 w 7371202"/>
              <a:gd name="connsiteY316" fmla="*/ 4724129 h 6717736"/>
              <a:gd name="connsiteX317" fmla="*/ 3001715 w 7371202"/>
              <a:gd name="connsiteY317" fmla="*/ 4700838 h 6717736"/>
              <a:gd name="connsiteX318" fmla="*/ 2964383 w 7371202"/>
              <a:gd name="connsiteY318" fmla="*/ 4686165 h 6717736"/>
              <a:gd name="connsiteX319" fmla="*/ 2938164 w 7371202"/>
              <a:gd name="connsiteY319" fmla="*/ 4664146 h 6717736"/>
              <a:gd name="connsiteX320" fmla="*/ 2931374 w 7371202"/>
              <a:gd name="connsiteY320" fmla="*/ 4644172 h 6717736"/>
              <a:gd name="connsiteX321" fmla="*/ 2887361 w 7371202"/>
              <a:gd name="connsiteY321" fmla="*/ 4637108 h 6717736"/>
              <a:gd name="connsiteX322" fmla="*/ 2872813 w 7371202"/>
              <a:gd name="connsiteY322" fmla="*/ 4642471 h 6717736"/>
              <a:gd name="connsiteX323" fmla="*/ 2904861 w 7371202"/>
              <a:gd name="connsiteY323" fmla="*/ 4582996 h 6717736"/>
              <a:gd name="connsiteX324" fmla="*/ 2922119 w 7371202"/>
              <a:gd name="connsiteY324" fmla="*/ 4576905 h 6717736"/>
              <a:gd name="connsiteX325" fmla="*/ 2927459 w 7371202"/>
              <a:gd name="connsiteY325" fmla="*/ 4591456 h 6717736"/>
              <a:gd name="connsiteX326" fmla="*/ 2933523 w 7371202"/>
              <a:gd name="connsiteY326" fmla="*/ 4608718 h 6717736"/>
              <a:gd name="connsiteX327" fmla="*/ 2948607 w 7371202"/>
              <a:gd name="connsiteY327" fmla="*/ 4594492 h 6717736"/>
              <a:gd name="connsiteX328" fmla="*/ 2911626 w 7371202"/>
              <a:gd name="connsiteY328" fmla="*/ 4559380 h 6717736"/>
              <a:gd name="connsiteX329" fmla="*/ 2892007 w 7371202"/>
              <a:gd name="connsiteY329" fmla="*/ 4545760 h 6717736"/>
              <a:gd name="connsiteX330" fmla="*/ 2860717 w 7371202"/>
              <a:gd name="connsiteY330" fmla="*/ 4504759 h 6717736"/>
              <a:gd name="connsiteX331" fmla="*/ 2824834 w 7371202"/>
              <a:gd name="connsiteY331" fmla="*/ 4495509 h 6717736"/>
              <a:gd name="connsiteX332" fmla="*/ 2774511 w 7371202"/>
              <a:gd name="connsiteY332" fmla="*/ 4519205 h 6717736"/>
              <a:gd name="connsiteX333" fmla="*/ 2752126 w 7371202"/>
              <a:gd name="connsiteY333" fmla="*/ 4565911 h 6717736"/>
              <a:gd name="connsiteX334" fmla="*/ 2620001 w 7371202"/>
              <a:gd name="connsiteY334" fmla="*/ 4560726 h 6717736"/>
              <a:gd name="connsiteX335" fmla="*/ 2596036 w 7371202"/>
              <a:gd name="connsiteY335" fmla="*/ 4530836 h 6717736"/>
              <a:gd name="connsiteX336" fmla="*/ 2567481 w 7371202"/>
              <a:gd name="connsiteY336" fmla="*/ 4532697 h 6717736"/>
              <a:gd name="connsiteX337" fmla="*/ 2562515 w 7371202"/>
              <a:gd name="connsiteY337" fmla="*/ 4541297 h 6717736"/>
              <a:gd name="connsiteX338" fmla="*/ 2532966 w 7371202"/>
              <a:gd name="connsiteY338" fmla="*/ 4544878 h 6717736"/>
              <a:gd name="connsiteX339" fmla="*/ 2511093 w 7371202"/>
              <a:gd name="connsiteY339" fmla="*/ 4539129 h 6717736"/>
              <a:gd name="connsiteX340" fmla="*/ 2477546 w 7371202"/>
              <a:gd name="connsiteY340" fmla="*/ 4506001 h 6717736"/>
              <a:gd name="connsiteX341" fmla="*/ 2453125 w 7371202"/>
              <a:gd name="connsiteY341" fmla="*/ 4468968 h 6717736"/>
              <a:gd name="connsiteX342" fmla="*/ 2401166 w 7371202"/>
              <a:gd name="connsiteY342" fmla="*/ 4475663 h 6717736"/>
              <a:gd name="connsiteX343" fmla="*/ 2360694 w 7371202"/>
              <a:gd name="connsiteY343" fmla="*/ 4498166 h 6717736"/>
              <a:gd name="connsiteX344" fmla="*/ 2295799 w 7371202"/>
              <a:gd name="connsiteY344" fmla="*/ 4483633 h 6717736"/>
              <a:gd name="connsiteX345" fmla="*/ 2274919 w 7371202"/>
              <a:gd name="connsiteY345" fmla="*/ 4476166 h 6717736"/>
              <a:gd name="connsiteX346" fmla="*/ 2234795 w 7371202"/>
              <a:gd name="connsiteY346" fmla="*/ 4478228 h 6717736"/>
              <a:gd name="connsiteX347" fmla="*/ 2204065 w 7371202"/>
              <a:gd name="connsiteY347" fmla="*/ 4471954 h 6717736"/>
              <a:gd name="connsiteX348" fmla="*/ 2188795 w 7371202"/>
              <a:gd name="connsiteY348" fmla="*/ 4474605 h 6717736"/>
              <a:gd name="connsiteX349" fmla="*/ 2196846 w 7371202"/>
              <a:gd name="connsiteY349" fmla="*/ 4488427 h 6717736"/>
              <a:gd name="connsiteX350" fmla="*/ 2207070 w 7371202"/>
              <a:gd name="connsiteY350" fmla="*/ 4510384 h 6717736"/>
              <a:gd name="connsiteX351" fmla="*/ 2195959 w 7371202"/>
              <a:gd name="connsiteY351" fmla="*/ 4517729 h 6717736"/>
              <a:gd name="connsiteX352" fmla="*/ 2171913 w 7371202"/>
              <a:gd name="connsiteY352" fmla="*/ 4503846 h 6717736"/>
              <a:gd name="connsiteX353" fmla="*/ 2171187 w 7371202"/>
              <a:gd name="connsiteY353" fmla="*/ 4501134 h 6717736"/>
              <a:gd name="connsiteX354" fmla="*/ 2097144 w 7371202"/>
              <a:gd name="connsiteY354" fmla="*/ 4446918 h 6717736"/>
              <a:gd name="connsiteX355" fmla="*/ 2072292 w 7371202"/>
              <a:gd name="connsiteY355" fmla="*/ 4446330 h 6717736"/>
              <a:gd name="connsiteX356" fmla="*/ 2020470 w 7371202"/>
              <a:gd name="connsiteY356" fmla="*/ 4377422 h 6717736"/>
              <a:gd name="connsiteX357" fmla="*/ 2018109 w 7371202"/>
              <a:gd name="connsiteY357" fmla="*/ 4357711 h 6717736"/>
              <a:gd name="connsiteX358" fmla="*/ 1995699 w 7371202"/>
              <a:gd name="connsiteY358" fmla="*/ 4360828 h 6717736"/>
              <a:gd name="connsiteX359" fmla="*/ 1969504 w 7371202"/>
              <a:gd name="connsiteY359" fmla="*/ 4382398 h 6717736"/>
              <a:gd name="connsiteX360" fmla="*/ 1966606 w 7371202"/>
              <a:gd name="connsiteY360" fmla="*/ 4371552 h 6717736"/>
              <a:gd name="connsiteX361" fmla="*/ 1956382 w 7371202"/>
              <a:gd name="connsiteY361" fmla="*/ 4349595 h 6717736"/>
              <a:gd name="connsiteX362" fmla="*/ 1929462 w 7371202"/>
              <a:gd name="connsiteY362" fmla="*/ 4368454 h 6717736"/>
              <a:gd name="connsiteX363" fmla="*/ 1908957 w 7371202"/>
              <a:gd name="connsiteY363" fmla="*/ 4384137 h 6717736"/>
              <a:gd name="connsiteX364" fmla="*/ 1878952 w 7371202"/>
              <a:gd name="connsiteY364" fmla="*/ 4380575 h 6717736"/>
              <a:gd name="connsiteX365" fmla="*/ 1858715 w 7371202"/>
              <a:gd name="connsiteY365" fmla="*/ 4391826 h 6717736"/>
              <a:gd name="connsiteX366" fmla="*/ 1846611 w 7371202"/>
              <a:gd name="connsiteY366" fmla="*/ 4400891 h 6717736"/>
              <a:gd name="connsiteX367" fmla="*/ 1841271 w 7371202"/>
              <a:gd name="connsiteY367" fmla="*/ 4386341 h 6717736"/>
              <a:gd name="connsiteX368" fmla="*/ 1827073 w 7371202"/>
              <a:gd name="connsiteY368" fmla="*/ 4371264 h 6717736"/>
              <a:gd name="connsiteX369" fmla="*/ 1666849 w 7371202"/>
              <a:gd name="connsiteY369" fmla="*/ 4375084 h 6717736"/>
              <a:gd name="connsiteX370" fmla="*/ 1614435 w 7371202"/>
              <a:gd name="connsiteY370" fmla="*/ 4374637 h 6717736"/>
              <a:gd name="connsiteX371" fmla="*/ 1560114 w 7371202"/>
              <a:gd name="connsiteY371" fmla="*/ 4361623 h 6717736"/>
              <a:gd name="connsiteX372" fmla="*/ 1514382 w 7371202"/>
              <a:gd name="connsiteY372" fmla="*/ 4353566 h 6717736"/>
              <a:gd name="connsiteX373" fmla="*/ 1572275 w 7371202"/>
              <a:gd name="connsiteY373" fmla="*/ 4292960 h 6717736"/>
              <a:gd name="connsiteX374" fmla="*/ 1593855 w 7371202"/>
              <a:gd name="connsiteY374" fmla="*/ 4259549 h 6717736"/>
              <a:gd name="connsiteX375" fmla="*/ 1600350 w 7371202"/>
              <a:gd name="connsiteY375" fmla="*/ 4240365 h 6717736"/>
              <a:gd name="connsiteX376" fmla="*/ 1586959 w 7371202"/>
              <a:gd name="connsiteY376" fmla="*/ 4211993 h 6717736"/>
              <a:gd name="connsiteX377" fmla="*/ 1532558 w 7371202"/>
              <a:gd name="connsiteY377" fmla="*/ 4214986 h 6717736"/>
              <a:gd name="connsiteX378" fmla="*/ 1489268 w 7371202"/>
              <a:gd name="connsiteY378" fmla="*/ 4210634 h 6717736"/>
              <a:gd name="connsiteX379" fmla="*/ 1479956 w 7371202"/>
              <a:gd name="connsiteY379" fmla="*/ 4202963 h 6717736"/>
              <a:gd name="connsiteX380" fmla="*/ 1447695 w 7371202"/>
              <a:gd name="connsiteY380" fmla="*/ 4207273 h 6717736"/>
              <a:gd name="connsiteX381" fmla="*/ 1429983 w 7371202"/>
              <a:gd name="connsiteY381" fmla="*/ 4206220 h 6717736"/>
              <a:gd name="connsiteX382" fmla="*/ 1396892 w 7371202"/>
              <a:gd name="connsiteY382" fmla="*/ 4180235 h 6717736"/>
              <a:gd name="connsiteX383" fmla="*/ 1358137 w 7371202"/>
              <a:gd name="connsiteY383" fmla="*/ 4203729 h 6717736"/>
              <a:gd name="connsiteX384" fmla="*/ 1325071 w 7371202"/>
              <a:gd name="connsiteY384" fmla="*/ 4221334 h 6717736"/>
              <a:gd name="connsiteX385" fmla="*/ 1289107 w 7371202"/>
              <a:gd name="connsiteY385" fmla="*/ 4228092 h 6717736"/>
              <a:gd name="connsiteX386" fmla="*/ 1282237 w 7371202"/>
              <a:gd name="connsiteY386" fmla="*/ 4224125 h 6717736"/>
              <a:gd name="connsiteX387" fmla="*/ 1285379 w 7371202"/>
              <a:gd name="connsiteY387" fmla="*/ 4186951 h 6717736"/>
              <a:gd name="connsiteX388" fmla="*/ 1278565 w 7371202"/>
              <a:gd name="connsiteY388" fmla="*/ 4123386 h 6717736"/>
              <a:gd name="connsiteX389" fmla="*/ 1274136 w 7371202"/>
              <a:gd name="connsiteY389" fmla="*/ 4123123 h 6717736"/>
              <a:gd name="connsiteX390" fmla="*/ 1219092 w 7371202"/>
              <a:gd name="connsiteY390" fmla="*/ 4107397 h 6717736"/>
              <a:gd name="connsiteX391" fmla="*/ 1164153 w 7371202"/>
              <a:gd name="connsiteY391" fmla="*/ 4119254 h 6717736"/>
              <a:gd name="connsiteX392" fmla="*/ 1168557 w 7371202"/>
              <a:gd name="connsiteY392" fmla="*/ 4075927 h 6717736"/>
              <a:gd name="connsiteX393" fmla="*/ 1156697 w 7371202"/>
              <a:gd name="connsiteY393" fmla="*/ 4036971 h 6717736"/>
              <a:gd name="connsiteX394" fmla="*/ 1031361 w 7371202"/>
              <a:gd name="connsiteY394" fmla="*/ 4051759 h 6717736"/>
              <a:gd name="connsiteX395" fmla="*/ 993680 w 7371202"/>
              <a:gd name="connsiteY395" fmla="*/ 4057527 h 6717736"/>
              <a:gd name="connsiteX396" fmla="*/ 973418 w 7371202"/>
              <a:gd name="connsiteY396" fmla="*/ 4025187 h 6717736"/>
              <a:gd name="connsiteX397" fmla="*/ 937056 w 7371202"/>
              <a:gd name="connsiteY397" fmla="*/ 3965205 h 6717736"/>
              <a:gd name="connsiteX398" fmla="*/ 917169 w 7371202"/>
              <a:gd name="connsiteY398" fmla="*/ 3956016 h 6717736"/>
              <a:gd name="connsiteX399" fmla="*/ 914726 w 7371202"/>
              <a:gd name="connsiteY399" fmla="*/ 3952313 h 6717736"/>
              <a:gd name="connsiteX400" fmla="*/ 914459 w 7371202"/>
              <a:gd name="connsiteY400" fmla="*/ 3956744 h 6717736"/>
              <a:gd name="connsiteX401" fmla="*/ 907963 w 7371202"/>
              <a:gd name="connsiteY401" fmla="*/ 3975929 h 6717736"/>
              <a:gd name="connsiteX402" fmla="*/ 849508 w 7371202"/>
              <a:gd name="connsiteY402" fmla="*/ 4001810 h 6717736"/>
              <a:gd name="connsiteX403" fmla="*/ 815237 w 7371202"/>
              <a:gd name="connsiteY403" fmla="*/ 3965970 h 6717736"/>
              <a:gd name="connsiteX404" fmla="*/ 784319 w 7371202"/>
              <a:gd name="connsiteY404" fmla="*/ 3948120 h 6717736"/>
              <a:gd name="connsiteX405" fmla="*/ 764433 w 7371202"/>
              <a:gd name="connsiteY405" fmla="*/ 3938931 h 6717736"/>
              <a:gd name="connsiteX406" fmla="*/ 781772 w 7371202"/>
              <a:gd name="connsiteY406" fmla="*/ 3916833 h 6717736"/>
              <a:gd name="connsiteX407" fmla="*/ 904746 w 7371202"/>
              <a:gd name="connsiteY407" fmla="*/ 3882334 h 6717736"/>
              <a:gd name="connsiteX408" fmla="*/ 931397 w 7371202"/>
              <a:gd name="connsiteY408" fmla="*/ 3867906 h 6717736"/>
              <a:gd name="connsiteX409" fmla="*/ 995086 w 7371202"/>
              <a:gd name="connsiteY409" fmla="*/ 3828993 h 6717736"/>
              <a:gd name="connsiteX410" fmla="*/ 1056976 w 7371202"/>
              <a:gd name="connsiteY410" fmla="*/ 3805096 h 6717736"/>
              <a:gd name="connsiteX411" fmla="*/ 1080299 w 7371202"/>
              <a:gd name="connsiteY411" fmla="*/ 3816266 h 6717736"/>
              <a:gd name="connsiteX412" fmla="*/ 1084914 w 7371202"/>
              <a:gd name="connsiteY412" fmla="*/ 3828105 h 6717736"/>
              <a:gd name="connsiteX413" fmla="*/ 1092859 w 7371202"/>
              <a:gd name="connsiteY413" fmla="*/ 3814345 h 6717736"/>
              <a:gd name="connsiteX414" fmla="*/ 1137492 w 7371202"/>
              <a:gd name="connsiteY414" fmla="*/ 3796537 h 6717736"/>
              <a:gd name="connsiteX415" fmla="*/ 1140576 w 7371202"/>
              <a:gd name="connsiteY415" fmla="*/ 3818961 h 6717736"/>
              <a:gd name="connsiteX416" fmla="*/ 1139503 w 7371202"/>
              <a:gd name="connsiteY416" fmla="*/ 3836687 h 6717736"/>
              <a:gd name="connsiteX417" fmla="*/ 1162182 w 7371202"/>
              <a:gd name="connsiteY417" fmla="*/ 3829139 h 6717736"/>
              <a:gd name="connsiteX418" fmla="*/ 1165429 w 7371202"/>
              <a:gd name="connsiteY418" fmla="*/ 3819548 h 6717736"/>
              <a:gd name="connsiteX419" fmla="*/ 1198495 w 7371202"/>
              <a:gd name="connsiteY419" fmla="*/ 3801943 h 6717736"/>
              <a:gd name="connsiteX420" fmla="*/ 1252090 w 7371202"/>
              <a:gd name="connsiteY420" fmla="*/ 3812245 h 6717736"/>
              <a:gd name="connsiteX421" fmla="*/ 1291033 w 7371202"/>
              <a:gd name="connsiteY421" fmla="*/ 3800327 h 6717736"/>
              <a:gd name="connsiteX422" fmla="*/ 1308747 w 7371202"/>
              <a:gd name="connsiteY422" fmla="*/ 3801380 h 6717736"/>
              <a:gd name="connsiteX423" fmla="*/ 1342106 w 7371202"/>
              <a:gd name="connsiteY423" fmla="*/ 3822933 h 6717736"/>
              <a:gd name="connsiteX424" fmla="*/ 1449671 w 7371202"/>
              <a:gd name="connsiteY424" fmla="*/ 3866687 h 6717736"/>
              <a:gd name="connsiteX425" fmla="*/ 1505602 w 7371202"/>
              <a:gd name="connsiteY425" fmla="*/ 3853111 h 6717736"/>
              <a:gd name="connsiteX426" fmla="*/ 1502249 w 7371202"/>
              <a:gd name="connsiteY426" fmla="*/ 3835120 h 6717736"/>
              <a:gd name="connsiteX427" fmla="*/ 1457942 w 7371202"/>
              <a:gd name="connsiteY427" fmla="*/ 3788898 h 6717736"/>
              <a:gd name="connsiteX428" fmla="*/ 1446910 w 7371202"/>
              <a:gd name="connsiteY428" fmla="*/ 3780237 h 6717736"/>
              <a:gd name="connsiteX429" fmla="*/ 1455581 w 7371202"/>
              <a:gd name="connsiteY429" fmla="*/ 3769188 h 6717736"/>
              <a:gd name="connsiteX430" fmla="*/ 1459284 w 7371202"/>
              <a:gd name="connsiteY430" fmla="*/ 3766739 h 6717736"/>
              <a:gd name="connsiteX431" fmla="*/ 1475092 w 7371202"/>
              <a:gd name="connsiteY431" fmla="*/ 3755225 h 6717736"/>
              <a:gd name="connsiteX432" fmla="*/ 1450509 w 7371202"/>
              <a:gd name="connsiteY432" fmla="*/ 3750206 h 6717736"/>
              <a:gd name="connsiteX433" fmla="*/ 1440390 w 7371202"/>
              <a:gd name="connsiteY433" fmla="*/ 3755831 h 6717736"/>
              <a:gd name="connsiteX434" fmla="*/ 1426112 w 7371202"/>
              <a:gd name="connsiteY434" fmla="*/ 3756760 h 6717736"/>
              <a:gd name="connsiteX435" fmla="*/ 1428636 w 7371202"/>
              <a:gd name="connsiteY435" fmla="*/ 3744457 h 6717736"/>
              <a:gd name="connsiteX436" fmla="*/ 1425395 w 7371202"/>
              <a:gd name="connsiteY436" fmla="*/ 3722453 h 6717736"/>
              <a:gd name="connsiteX437" fmla="*/ 1419992 w 7371202"/>
              <a:gd name="connsiteY437" fmla="*/ 3722086 h 6717736"/>
              <a:gd name="connsiteX438" fmla="*/ 1388043 w 7371202"/>
              <a:gd name="connsiteY438" fmla="*/ 3718916 h 6717736"/>
              <a:gd name="connsiteX439" fmla="*/ 1377365 w 7371202"/>
              <a:gd name="connsiteY439" fmla="*/ 3715364 h 6717736"/>
              <a:gd name="connsiteX440" fmla="*/ 1348678 w 7371202"/>
              <a:gd name="connsiteY440" fmla="*/ 3718146 h 6717736"/>
              <a:gd name="connsiteX441" fmla="*/ 1256626 w 7371202"/>
              <a:gd name="connsiteY441" fmla="*/ 3695245 h 6717736"/>
              <a:gd name="connsiteX442" fmla="*/ 1247711 w 7371202"/>
              <a:gd name="connsiteY442" fmla="*/ 3690645 h 6717736"/>
              <a:gd name="connsiteX443" fmla="*/ 1237345 w 7371202"/>
              <a:gd name="connsiteY443" fmla="*/ 3688880 h 6717736"/>
              <a:gd name="connsiteX444" fmla="*/ 1206569 w 7371202"/>
              <a:gd name="connsiteY444" fmla="*/ 3675248 h 6717736"/>
              <a:gd name="connsiteX445" fmla="*/ 1198149 w 7371202"/>
              <a:gd name="connsiteY445" fmla="*/ 3664136 h 6717736"/>
              <a:gd name="connsiteX446" fmla="*/ 1173918 w 7371202"/>
              <a:gd name="connsiteY446" fmla="*/ 3650146 h 6717736"/>
              <a:gd name="connsiteX447" fmla="*/ 1107306 w 7371202"/>
              <a:gd name="connsiteY447" fmla="*/ 3634622 h 6717736"/>
              <a:gd name="connsiteX448" fmla="*/ 1062380 w 7371202"/>
              <a:gd name="connsiteY448" fmla="*/ 3613271 h 6717736"/>
              <a:gd name="connsiteX449" fmla="*/ 1064371 w 7371202"/>
              <a:gd name="connsiteY449" fmla="*/ 3588567 h 6717736"/>
              <a:gd name="connsiteX450" fmla="*/ 1063450 w 7371202"/>
              <a:gd name="connsiteY450" fmla="*/ 3586532 h 6717736"/>
              <a:gd name="connsiteX451" fmla="*/ 1062522 w 7371202"/>
              <a:gd name="connsiteY451" fmla="*/ 3571714 h 6717736"/>
              <a:gd name="connsiteX452" fmla="*/ 1023992 w 7371202"/>
              <a:gd name="connsiteY452" fmla="*/ 3539284 h 6717736"/>
              <a:gd name="connsiteX453" fmla="*/ 962414 w 7371202"/>
              <a:gd name="connsiteY453" fmla="*/ 3519009 h 6717736"/>
              <a:gd name="connsiteX454" fmla="*/ 1015636 w 7371202"/>
              <a:gd name="connsiteY454" fmla="*/ 3514091 h 6717736"/>
              <a:gd name="connsiteX455" fmla="*/ 1070216 w 7371202"/>
              <a:gd name="connsiteY455" fmla="*/ 3522689 h 6717736"/>
              <a:gd name="connsiteX456" fmla="*/ 1077063 w 7371202"/>
              <a:gd name="connsiteY456" fmla="*/ 3490996 h 6717736"/>
              <a:gd name="connsiteX457" fmla="*/ 1076192 w 7371202"/>
              <a:gd name="connsiteY457" fmla="*/ 3472672 h 6717736"/>
              <a:gd name="connsiteX458" fmla="*/ 1023921 w 7371202"/>
              <a:gd name="connsiteY458" fmla="*/ 3432308 h 6717736"/>
              <a:gd name="connsiteX459" fmla="*/ 986517 w 7371202"/>
              <a:gd name="connsiteY459" fmla="*/ 3433627 h 6717736"/>
              <a:gd name="connsiteX460" fmla="*/ 974005 w 7371202"/>
              <a:gd name="connsiteY460" fmla="*/ 3431498 h 6717736"/>
              <a:gd name="connsiteX461" fmla="*/ 946781 w 7371202"/>
              <a:gd name="connsiteY461" fmla="*/ 3431055 h 6717736"/>
              <a:gd name="connsiteX462" fmla="*/ 940653 w 7371202"/>
              <a:gd name="connsiteY462" fmla="*/ 3437701 h 6717736"/>
              <a:gd name="connsiteX463" fmla="*/ 936323 w 7371202"/>
              <a:gd name="connsiteY463" fmla="*/ 3381734 h 6717736"/>
              <a:gd name="connsiteX464" fmla="*/ 930427 w 7371202"/>
              <a:gd name="connsiteY464" fmla="*/ 3368146 h 6717736"/>
              <a:gd name="connsiteX465" fmla="*/ 905662 w 7371202"/>
              <a:gd name="connsiteY465" fmla="*/ 3379308 h 6717736"/>
              <a:gd name="connsiteX466" fmla="*/ 896610 w 7371202"/>
              <a:gd name="connsiteY466" fmla="*/ 3414819 h 6717736"/>
              <a:gd name="connsiteX467" fmla="*/ 880434 w 7371202"/>
              <a:gd name="connsiteY467" fmla="*/ 3430939 h 6717736"/>
              <a:gd name="connsiteX468" fmla="*/ 767222 w 7371202"/>
              <a:gd name="connsiteY468" fmla="*/ 3408861 h 6717736"/>
              <a:gd name="connsiteX469" fmla="*/ 739358 w 7371202"/>
              <a:gd name="connsiteY469" fmla="*/ 3369858 h 6717736"/>
              <a:gd name="connsiteX470" fmla="*/ 704135 w 7371202"/>
              <a:gd name="connsiteY470" fmla="*/ 3331700 h 6717736"/>
              <a:gd name="connsiteX471" fmla="*/ 692495 w 7371202"/>
              <a:gd name="connsiteY471" fmla="*/ 3347894 h 6717736"/>
              <a:gd name="connsiteX472" fmla="*/ 705133 w 7371202"/>
              <a:gd name="connsiteY472" fmla="*/ 3357738 h 6717736"/>
              <a:gd name="connsiteX473" fmla="*/ 726847 w 7371202"/>
              <a:gd name="connsiteY473" fmla="*/ 3367727 h 6717736"/>
              <a:gd name="connsiteX474" fmla="*/ 716438 w 7371202"/>
              <a:gd name="connsiteY474" fmla="*/ 3389725 h 6717736"/>
              <a:gd name="connsiteX475" fmla="*/ 690314 w 7371202"/>
              <a:gd name="connsiteY475" fmla="*/ 3387373 h 6717736"/>
              <a:gd name="connsiteX476" fmla="*/ 667138 w 7371202"/>
              <a:gd name="connsiteY476" fmla="*/ 3391814 h 6717736"/>
              <a:gd name="connsiteX477" fmla="*/ 661626 w 7371202"/>
              <a:gd name="connsiteY477" fmla="*/ 3401362 h 6717736"/>
              <a:gd name="connsiteX478" fmla="*/ 649858 w 7371202"/>
              <a:gd name="connsiteY478" fmla="*/ 3409844 h 6717736"/>
              <a:gd name="connsiteX479" fmla="*/ 642860 w 7371202"/>
              <a:gd name="connsiteY479" fmla="*/ 3398166 h 6717736"/>
              <a:gd name="connsiteX480" fmla="*/ 610329 w 7371202"/>
              <a:gd name="connsiteY480" fmla="*/ 3351378 h 6717736"/>
              <a:gd name="connsiteX481" fmla="*/ 590589 w 7371202"/>
              <a:gd name="connsiteY481" fmla="*/ 3357803 h 6717736"/>
              <a:gd name="connsiteX482" fmla="*/ 577359 w 7371202"/>
              <a:gd name="connsiteY482" fmla="*/ 3380718 h 6717736"/>
              <a:gd name="connsiteX483" fmla="*/ 540570 w 7371202"/>
              <a:gd name="connsiteY483" fmla="*/ 3384939 h 6717736"/>
              <a:gd name="connsiteX484" fmla="*/ 510269 w 7371202"/>
              <a:gd name="connsiteY484" fmla="*/ 3369989 h 6717736"/>
              <a:gd name="connsiteX485" fmla="*/ 486814 w 7371202"/>
              <a:gd name="connsiteY485" fmla="*/ 3323349 h 6717736"/>
              <a:gd name="connsiteX486" fmla="*/ 490098 w 7371202"/>
              <a:gd name="connsiteY486" fmla="*/ 3281961 h 6717736"/>
              <a:gd name="connsiteX487" fmla="*/ 502121 w 7371202"/>
              <a:gd name="connsiteY487" fmla="*/ 3288903 h 6717736"/>
              <a:gd name="connsiteX488" fmla="*/ 573493 w 7371202"/>
              <a:gd name="connsiteY488" fmla="*/ 3284280 h 6717736"/>
              <a:gd name="connsiteX489" fmla="*/ 604028 w 7371202"/>
              <a:gd name="connsiteY489" fmla="*/ 3278995 h 6717736"/>
              <a:gd name="connsiteX490" fmla="*/ 719442 w 7371202"/>
              <a:gd name="connsiteY490" fmla="*/ 3297254 h 6717736"/>
              <a:gd name="connsiteX491" fmla="*/ 866006 w 7371202"/>
              <a:gd name="connsiteY491" fmla="*/ 3313129 h 6717736"/>
              <a:gd name="connsiteX492" fmla="*/ 949274 w 7371202"/>
              <a:gd name="connsiteY492" fmla="*/ 3307737 h 6717736"/>
              <a:gd name="connsiteX493" fmla="*/ 1001034 w 7371202"/>
              <a:gd name="connsiteY493" fmla="*/ 3317251 h 6717736"/>
              <a:gd name="connsiteX494" fmla="*/ 1063204 w 7371202"/>
              <a:gd name="connsiteY494" fmla="*/ 3304770 h 6717736"/>
              <a:gd name="connsiteX495" fmla="*/ 1115346 w 7371202"/>
              <a:gd name="connsiteY495" fmla="*/ 3337421 h 6717736"/>
              <a:gd name="connsiteX496" fmla="*/ 1189307 w 7371202"/>
              <a:gd name="connsiteY496" fmla="*/ 3352116 h 6717736"/>
              <a:gd name="connsiteX497" fmla="*/ 1265346 w 7371202"/>
              <a:gd name="connsiteY497" fmla="*/ 3355279 h 6717736"/>
              <a:gd name="connsiteX498" fmla="*/ 1307415 w 7371202"/>
              <a:gd name="connsiteY498" fmla="*/ 3361745 h 6717736"/>
              <a:gd name="connsiteX499" fmla="*/ 1361508 w 7371202"/>
              <a:gd name="connsiteY499" fmla="*/ 3375154 h 6717736"/>
              <a:gd name="connsiteX500" fmla="*/ 1539963 w 7371202"/>
              <a:gd name="connsiteY500" fmla="*/ 3399257 h 6717736"/>
              <a:gd name="connsiteX501" fmla="*/ 1651815 w 7371202"/>
              <a:gd name="connsiteY501" fmla="*/ 3407821 h 6717736"/>
              <a:gd name="connsiteX502" fmla="*/ 1675711 w 7371202"/>
              <a:gd name="connsiteY502" fmla="*/ 3378333 h 6717736"/>
              <a:gd name="connsiteX503" fmla="*/ 1683428 w 7371202"/>
              <a:gd name="connsiteY503" fmla="*/ 3364967 h 6717736"/>
              <a:gd name="connsiteX504" fmla="*/ 1704758 w 7371202"/>
              <a:gd name="connsiteY504" fmla="*/ 3351821 h 6717736"/>
              <a:gd name="connsiteX505" fmla="*/ 1754081 w 7371202"/>
              <a:gd name="connsiteY505" fmla="*/ 3385390 h 6717736"/>
              <a:gd name="connsiteX506" fmla="*/ 1754824 w 7371202"/>
              <a:gd name="connsiteY506" fmla="*/ 3396002 h 6717736"/>
              <a:gd name="connsiteX507" fmla="*/ 1789384 w 7371202"/>
              <a:gd name="connsiteY507" fmla="*/ 3359943 h 6717736"/>
              <a:gd name="connsiteX508" fmla="*/ 1792716 w 7371202"/>
              <a:gd name="connsiteY508" fmla="*/ 3389873 h 6717736"/>
              <a:gd name="connsiteX509" fmla="*/ 1841911 w 7371202"/>
              <a:gd name="connsiteY509" fmla="*/ 3415729 h 6717736"/>
              <a:gd name="connsiteX510" fmla="*/ 1884085 w 7371202"/>
              <a:gd name="connsiteY510" fmla="*/ 3394248 h 6717736"/>
              <a:gd name="connsiteX511" fmla="*/ 1938664 w 7371202"/>
              <a:gd name="connsiteY511" fmla="*/ 3402846 h 6717736"/>
              <a:gd name="connsiteX512" fmla="*/ 1971171 w 7371202"/>
              <a:gd name="connsiteY512" fmla="*/ 3413975 h 6717736"/>
              <a:gd name="connsiteX513" fmla="*/ 2003933 w 7371202"/>
              <a:gd name="connsiteY513" fmla="*/ 3440529 h 6717736"/>
              <a:gd name="connsiteX514" fmla="*/ 2033237 w 7371202"/>
              <a:gd name="connsiteY514" fmla="*/ 3429440 h 6717736"/>
              <a:gd name="connsiteX515" fmla="*/ 2053488 w 7371202"/>
              <a:gd name="connsiteY515" fmla="*/ 3453863 h 6717736"/>
              <a:gd name="connsiteX516" fmla="*/ 2081457 w 7371202"/>
              <a:gd name="connsiteY516" fmla="*/ 3464918 h 6717736"/>
              <a:gd name="connsiteX517" fmla="*/ 2147422 w 7371202"/>
              <a:gd name="connsiteY517" fmla="*/ 3441898 h 6717736"/>
              <a:gd name="connsiteX518" fmla="*/ 2166931 w 7371202"/>
              <a:gd name="connsiteY518" fmla="*/ 3455707 h 6717736"/>
              <a:gd name="connsiteX519" fmla="*/ 2195155 w 7371202"/>
              <a:gd name="connsiteY519" fmla="*/ 3482187 h 6717736"/>
              <a:gd name="connsiteX520" fmla="*/ 2241147 w 7371202"/>
              <a:gd name="connsiteY520" fmla="*/ 3485826 h 6717736"/>
              <a:gd name="connsiteX521" fmla="*/ 2260145 w 7371202"/>
              <a:gd name="connsiteY521" fmla="*/ 3468788 h 6717736"/>
              <a:gd name="connsiteX522" fmla="*/ 2259697 w 7371202"/>
              <a:gd name="connsiteY522" fmla="*/ 3466681 h 6717736"/>
              <a:gd name="connsiteX523" fmla="*/ 2253352 w 7371202"/>
              <a:gd name="connsiteY523" fmla="*/ 3463409 h 6717736"/>
              <a:gd name="connsiteX524" fmla="*/ 2244428 w 7371202"/>
              <a:gd name="connsiteY524" fmla="*/ 3464090 h 6717736"/>
              <a:gd name="connsiteX525" fmla="*/ 2237203 w 7371202"/>
              <a:gd name="connsiteY525" fmla="*/ 3457453 h 6717736"/>
              <a:gd name="connsiteX526" fmla="*/ 2235497 w 7371202"/>
              <a:gd name="connsiteY526" fmla="*/ 3447349 h 6717736"/>
              <a:gd name="connsiteX527" fmla="*/ 2232265 w 7371202"/>
              <a:gd name="connsiteY527" fmla="*/ 3443851 h 6717736"/>
              <a:gd name="connsiteX528" fmla="*/ 2228591 w 7371202"/>
              <a:gd name="connsiteY528" fmla="*/ 3421950 h 6717736"/>
              <a:gd name="connsiteX529" fmla="*/ 2208249 w 7371202"/>
              <a:gd name="connsiteY529" fmla="*/ 3405617 h 6717736"/>
              <a:gd name="connsiteX530" fmla="*/ 2167402 w 7371202"/>
              <a:gd name="connsiteY530" fmla="*/ 3404968 h 6717736"/>
              <a:gd name="connsiteX531" fmla="*/ 2130688 w 7371202"/>
              <a:gd name="connsiteY531" fmla="*/ 3365425 h 6717736"/>
              <a:gd name="connsiteX532" fmla="*/ 2127148 w 7371202"/>
              <a:gd name="connsiteY532" fmla="*/ 3335859 h 6717736"/>
              <a:gd name="connsiteX533" fmla="*/ 2118829 w 7371202"/>
              <a:gd name="connsiteY533" fmla="*/ 3326468 h 6717736"/>
              <a:gd name="connsiteX534" fmla="*/ 2111877 w 7371202"/>
              <a:gd name="connsiteY534" fmla="*/ 3338509 h 6717736"/>
              <a:gd name="connsiteX535" fmla="*/ 2112064 w 7371202"/>
              <a:gd name="connsiteY535" fmla="*/ 3350085 h 6717736"/>
              <a:gd name="connsiteX536" fmla="*/ 2098430 w 7371202"/>
              <a:gd name="connsiteY536" fmla="*/ 3369735 h 6717736"/>
              <a:gd name="connsiteX537" fmla="*/ 2077362 w 7371202"/>
              <a:gd name="connsiteY537" fmla="*/ 3350690 h 6717736"/>
              <a:gd name="connsiteX538" fmla="*/ 2079699 w 7371202"/>
              <a:gd name="connsiteY538" fmla="*/ 3326811 h 6717736"/>
              <a:gd name="connsiteX539" fmla="*/ 2060349 w 7371202"/>
              <a:gd name="connsiteY539" fmla="*/ 3308760 h 6717736"/>
              <a:gd name="connsiteX540" fmla="*/ 2049693 w 7371202"/>
              <a:gd name="connsiteY540" fmla="*/ 3323248 h 6717736"/>
              <a:gd name="connsiteX541" fmla="*/ 2046714 w 7371202"/>
              <a:gd name="connsiteY541" fmla="*/ 3328409 h 6717736"/>
              <a:gd name="connsiteX542" fmla="*/ 1992499 w 7371202"/>
              <a:gd name="connsiteY542" fmla="*/ 3342979 h 6717736"/>
              <a:gd name="connsiteX543" fmla="*/ 1919066 w 7371202"/>
              <a:gd name="connsiteY543" fmla="*/ 3300581 h 6717736"/>
              <a:gd name="connsiteX544" fmla="*/ 1908138 w 7371202"/>
              <a:gd name="connsiteY544" fmla="*/ 3298417 h 6717736"/>
              <a:gd name="connsiteX545" fmla="*/ 1877014 w 7371202"/>
              <a:gd name="connsiteY545" fmla="*/ 3275595 h 6717736"/>
              <a:gd name="connsiteX546" fmla="*/ 1873487 w 7371202"/>
              <a:gd name="connsiteY546" fmla="*/ 3271222 h 6717736"/>
              <a:gd name="connsiteX547" fmla="*/ 1873261 w 7371202"/>
              <a:gd name="connsiteY547" fmla="*/ 3271841 h 6717736"/>
              <a:gd name="connsiteX548" fmla="*/ 1857534 w 7371202"/>
              <a:gd name="connsiteY548" fmla="*/ 3267348 h 6717736"/>
              <a:gd name="connsiteX549" fmla="*/ 1849138 w 7371202"/>
              <a:gd name="connsiteY549" fmla="*/ 3242720 h 6717736"/>
              <a:gd name="connsiteX550" fmla="*/ 1849208 w 7371202"/>
              <a:gd name="connsiteY550" fmla="*/ 3241622 h 6717736"/>
              <a:gd name="connsiteX551" fmla="*/ 1838495 w 7371202"/>
              <a:gd name="connsiteY551" fmla="*/ 3235214 h 6717736"/>
              <a:gd name="connsiteX552" fmla="*/ 1824385 w 7371202"/>
              <a:gd name="connsiteY552" fmla="*/ 3247754 h 6717736"/>
              <a:gd name="connsiteX553" fmla="*/ 1818872 w 7371202"/>
              <a:gd name="connsiteY553" fmla="*/ 3257302 h 6717736"/>
              <a:gd name="connsiteX554" fmla="*/ 1788338 w 7371202"/>
              <a:gd name="connsiteY554" fmla="*/ 3262588 h 6717736"/>
              <a:gd name="connsiteX555" fmla="*/ 1766138 w 7371202"/>
              <a:gd name="connsiteY555" fmla="*/ 3257409 h 6717736"/>
              <a:gd name="connsiteX556" fmla="*/ 1733248 w 7371202"/>
              <a:gd name="connsiteY556" fmla="*/ 3223143 h 6717736"/>
              <a:gd name="connsiteX557" fmla="*/ 1709920 w 7371202"/>
              <a:gd name="connsiteY557" fmla="*/ 3184214 h 6717736"/>
              <a:gd name="connsiteX558" fmla="*/ 1656211 w 7371202"/>
              <a:gd name="connsiteY558" fmla="*/ 3193942 h 6717736"/>
              <a:gd name="connsiteX559" fmla="*/ 1613550 w 7371202"/>
              <a:gd name="connsiteY559" fmla="*/ 3220234 h 6717736"/>
              <a:gd name="connsiteX560" fmla="*/ 1547562 w 7371202"/>
              <a:gd name="connsiteY560" fmla="*/ 3207597 h 6717736"/>
              <a:gd name="connsiteX561" fmla="*/ 1526463 w 7371202"/>
              <a:gd name="connsiteY561" fmla="*/ 3200507 h 6717736"/>
              <a:gd name="connsiteX562" fmla="*/ 1485137 w 7371202"/>
              <a:gd name="connsiteY562" fmla="*/ 3204654 h 6717736"/>
              <a:gd name="connsiteX563" fmla="*/ 1453861 w 7371202"/>
              <a:gd name="connsiteY563" fmla="*/ 3199327 h 6717736"/>
              <a:gd name="connsiteX564" fmla="*/ 1438042 w 7371202"/>
              <a:gd name="connsiteY564" fmla="*/ 3202925 h 6717736"/>
              <a:gd name="connsiteX565" fmla="*/ 1445655 w 7371202"/>
              <a:gd name="connsiteY565" fmla="*/ 3217505 h 6717736"/>
              <a:gd name="connsiteX566" fmla="*/ 1455114 w 7371202"/>
              <a:gd name="connsiteY566" fmla="*/ 3240788 h 6717736"/>
              <a:gd name="connsiteX567" fmla="*/ 1443347 w 7371202"/>
              <a:gd name="connsiteY567" fmla="*/ 3249271 h 6717736"/>
              <a:gd name="connsiteX568" fmla="*/ 1419300 w 7371202"/>
              <a:gd name="connsiteY568" fmla="*/ 3235388 h 6717736"/>
              <a:gd name="connsiteX569" fmla="*/ 1418686 w 7371202"/>
              <a:gd name="connsiteY569" fmla="*/ 3232486 h 6717736"/>
              <a:gd name="connsiteX570" fmla="*/ 1345189 w 7371202"/>
              <a:gd name="connsiteY570" fmla="*/ 3177322 h 6717736"/>
              <a:gd name="connsiteX571" fmla="*/ 1319680 w 7371202"/>
              <a:gd name="connsiteY571" fmla="*/ 3177871 h 6717736"/>
              <a:gd name="connsiteX572" fmla="*/ 1269717 w 7371202"/>
              <a:gd name="connsiteY572" fmla="*/ 3105742 h 6717736"/>
              <a:gd name="connsiteX573" fmla="*/ 1268232 w 7371202"/>
              <a:gd name="connsiteY573" fmla="*/ 3084516 h 6717736"/>
              <a:gd name="connsiteX574" fmla="*/ 1245056 w 7371202"/>
              <a:gd name="connsiteY574" fmla="*/ 3088958 h 6717736"/>
              <a:gd name="connsiteX575" fmla="*/ 1217111 w 7371202"/>
              <a:gd name="connsiteY575" fmla="*/ 3113561 h 6717736"/>
              <a:gd name="connsiteX576" fmla="*/ 1214650 w 7371202"/>
              <a:gd name="connsiteY576" fmla="*/ 3101956 h 6717736"/>
              <a:gd name="connsiteX577" fmla="*/ 1205192 w 7371202"/>
              <a:gd name="connsiteY577" fmla="*/ 3078672 h 6717736"/>
              <a:gd name="connsiteX578" fmla="*/ 1176631 w 7371202"/>
              <a:gd name="connsiteY578" fmla="*/ 3100374 h 6717736"/>
              <a:gd name="connsiteX579" fmla="*/ 1154814 w 7371202"/>
              <a:gd name="connsiteY579" fmla="*/ 3118331 h 6717736"/>
              <a:gd name="connsiteX580" fmla="*/ 1124152 w 7371202"/>
              <a:gd name="connsiteY580" fmla="*/ 3115904 h 6717736"/>
              <a:gd name="connsiteX581" fmla="*/ 1102822 w 7371202"/>
              <a:gd name="connsiteY581" fmla="*/ 3129050 h 6717736"/>
              <a:gd name="connsiteX582" fmla="*/ 1089951 w 7371202"/>
              <a:gd name="connsiteY582" fmla="*/ 3139442 h 6717736"/>
              <a:gd name="connsiteX583" fmla="*/ 1085158 w 7371202"/>
              <a:gd name="connsiteY583" fmla="*/ 3123944 h 6717736"/>
              <a:gd name="connsiteX584" fmla="*/ 1071290 w 7371202"/>
              <a:gd name="connsiteY584" fmla="*/ 3108299 h 6717736"/>
              <a:gd name="connsiteX585" fmla="*/ 906471 w 7371202"/>
              <a:gd name="connsiteY585" fmla="*/ 3120076 h 6717736"/>
              <a:gd name="connsiteX586" fmla="*/ 852633 w 7371202"/>
              <a:gd name="connsiteY586" fmla="*/ 3122093 h 6717736"/>
              <a:gd name="connsiteX587" fmla="*/ 797439 w 7371202"/>
              <a:gd name="connsiteY587" fmla="*/ 3110594 h 6717736"/>
              <a:gd name="connsiteX588" fmla="*/ 750832 w 7371202"/>
              <a:gd name="connsiteY588" fmla="*/ 3104054 h 6717736"/>
              <a:gd name="connsiteX589" fmla="*/ 813210 w 7371202"/>
              <a:gd name="connsiteY589" fmla="*/ 3035679 h 6717736"/>
              <a:gd name="connsiteX590" fmla="*/ 836977 w 7371202"/>
              <a:gd name="connsiteY590" fmla="*/ 2998480 h 6717736"/>
              <a:gd name="connsiteX591" fmla="*/ 844566 w 7371202"/>
              <a:gd name="connsiteY591" fmla="*/ 2977400 h 6717736"/>
              <a:gd name="connsiteX592" fmla="*/ 832160 w 7371202"/>
              <a:gd name="connsiteY592" fmla="*/ 2947322 h 6717736"/>
              <a:gd name="connsiteX593" fmla="*/ 776118 w 7371202"/>
              <a:gd name="connsiteY593" fmla="*/ 2953158 h 6717736"/>
              <a:gd name="connsiteX594" fmla="*/ 731843 w 7371202"/>
              <a:gd name="connsiteY594" fmla="*/ 2950511 h 6717736"/>
              <a:gd name="connsiteX595" fmla="*/ 722641 w 7371202"/>
              <a:gd name="connsiteY595" fmla="*/ 2942651 h 6717736"/>
              <a:gd name="connsiteX596" fmla="*/ 689287 w 7371202"/>
              <a:gd name="connsiteY596" fmla="*/ 2948855 h 6717736"/>
              <a:gd name="connsiteX597" fmla="*/ 671136 w 7371202"/>
              <a:gd name="connsiteY597" fmla="*/ 2948560 h 6717736"/>
              <a:gd name="connsiteX598" fmla="*/ 638374 w 7371202"/>
              <a:gd name="connsiteY598" fmla="*/ 2922007 h 6717736"/>
              <a:gd name="connsiteX599" fmla="*/ 597431 w 7371202"/>
              <a:gd name="connsiteY599" fmla="*/ 2949289 h 6717736"/>
              <a:gd name="connsiteX600" fmla="*/ 562615 w 7371202"/>
              <a:gd name="connsiteY600" fmla="*/ 2969926 h 6717736"/>
              <a:gd name="connsiteX601" fmla="*/ 525338 w 7371202"/>
              <a:gd name="connsiteY601" fmla="*/ 2978957 h 6717736"/>
              <a:gd name="connsiteX602" fmla="*/ 518468 w 7371202"/>
              <a:gd name="connsiteY602" fmla="*/ 2974990 h 6717736"/>
              <a:gd name="connsiteX603" fmla="*/ 523470 w 7371202"/>
              <a:gd name="connsiteY603" fmla="*/ 2934595 h 6717736"/>
              <a:gd name="connsiteX604" fmla="*/ 519500 w 7371202"/>
              <a:gd name="connsiteY604" fmla="*/ 2866105 h 6717736"/>
              <a:gd name="connsiteX605" fmla="*/ 514962 w 7371202"/>
              <a:gd name="connsiteY605" fmla="*/ 2866031 h 6717736"/>
              <a:gd name="connsiteX606" fmla="*/ 459152 w 7371202"/>
              <a:gd name="connsiteY606" fmla="*/ 2851632 h 6717736"/>
              <a:gd name="connsiteX607" fmla="*/ 402135 w 7371202"/>
              <a:gd name="connsiteY607" fmla="*/ 2867089 h 6717736"/>
              <a:gd name="connsiteX608" fmla="*/ 408726 w 7371202"/>
              <a:gd name="connsiteY608" fmla="*/ 2819973 h 6717736"/>
              <a:gd name="connsiteX609" fmla="*/ 398397 w 7371202"/>
              <a:gd name="connsiteY609" fmla="*/ 2778364 h 6717736"/>
              <a:gd name="connsiteX610" fmla="*/ 268905 w 7371202"/>
              <a:gd name="connsiteY610" fmla="*/ 2800353 h 6717736"/>
              <a:gd name="connsiteX611" fmla="*/ 229911 w 7371202"/>
              <a:gd name="connsiteY611" fmla="*/ 2808392 h 6717736"/>
              <a:gd name="connsiteX612" fmla="*/ 210635 w 7371202"/>
              <a:gd name="connsiteY612" fmla="*/ 2774347 h 6717736"/>
              <a:gd name="connsiteX613" fmla="*/ 176131 w 7371202"/>
              <a:gd name="connsiteY613" fmla="*/ 2711144 h 6717736"/>
              <a:gd name="connsiteX614" fmla="*/ 156134 w 7371202"/>
              <a:gd name="connsiteY614" fmla="*/ 2702145 h 6717736"/>
              <a:gd name="connsiteX615" fmla="*/ 153802 w 7371202"/>
              <a:gd name="connsiteY615" fmla="*/ 2698252 h 6717736"/>
              <a:gd name="connsiteX616" fmla="*/ 153314 w 7371202"/>
              <a:gd name="connsiteY616" fmla="*/ 2703064 h 6717736"/>
              <a:gd name="connsiteX617" fmla="*/ 145725 w 7371202"/>
              <a:gd name="connsiteY617" fmla="*/ 2724142 h 6717736"/>
              <a:gd name="connsiteX618" fmla="*/ 84426 w 7371202"/>
              <a:gd name="connsiteY618" fmla="*/ 2754949 h 6717736"/>
              <a:gd name="connsiteX619" fmla="*/ 50921 w 7371202"/>
              <a:gd name="connsiteY619" fmla="*/ 2717782 h 6717736"/>
              <a:gd name="connsiteX620" fmla="*/ 20004 w 7371202"/>
              <a:gd name="connsiteY620" fmla="*/ 2699933 h 6717736"/>
              <a:gd name="connsiteX621" fmla="*/ 8 w 7371202"/>
              <a:gd name="connsiteY621" fmla="*/ 2690934 h 6717736"/>
              <a:gd name="connsiteX622" fmla="*/ 18877 w 7371202"/>
              <a:gd name="connsiteY622" fmla="*/ 2666185 h 6717736"/>
              <a:gd name="connsiteX623" fmla="*/ 146884 w 7371202"/>
              <a:gd name="connsiteY623" fmla="*/ 2622968 h 6717736"/>
              <a:gd name="connsiteX624" fmla="*/ 174958 w 7371202"/>
              <a:gd name="connsiteY624" fmla="*/ 2606077 h 6717736"/>
              <a:gd name="connsiteX625" fmla="*/ 242256 w 7371202"/>
              <a:gd name="connsiteY625" fmla="*/ 2560912 h 6717736"/>
              <a:gd name="connsiteX626" fmla="*/ 306990 w 7371202"/>
              <a:gd name="connsiteY626" fmla="*/ 2532089 h 6717736"/>
              <a:gd name="connsiteX627" fmla="*/ 330421 w 7371202"/>
              <a:gd name="connsiteY627" fmla="*/ 2543070 h 6717736"/>
              <a:gd name="connsiteX628" fmla="*/ 334600 w 7371202"/>
              <a:gd name="connsiteY628" fmla="*/ 2555667 h 6717736"/>
              <a:gd name="connsiteX629" fmla="*/ 343420 w 7371202"/>
              <a:gd name="connsiteY629" fmla="*/ 2540391 h 6717736"/>
              <a:gd name="connsiteX630" fmla="*/ 390130 w 7371202"/>
              <a:gd name="connsiteY630" fmla="*/ 2518984 h 6717736"/>
              <a:gd name="connsiteX631" fmla="*/ 392232 w 7371202"/>
              <a:gd name="connsiteY631" fmla="*/ 2543112 h 6717736"/>
              <a:gd name="connsiteX632" fmla="*/ 390282 w 7371202"/>
              <a:gd name="connsiteY632" fmla="*/ 2562354 h 6717736"/>
              <a:gd name="connsiteX633" fmla="*/ 413945 w 7371202"/>
              <a:gd name="connsiteY633" fmla="*/ 2553102 h 6717736"/>
              <a:gd name="connsiteX634" fmla="*/ 417740 w 7371202"/>
              <a:gd name="connsiteY634" fmla="*/ 2542563 h 6717736"/>
              <a:gd name="connsiteX635" fmla="*/ 452555 w 7371202"/>
              <a:gd name="connsiteY635" fmla="*/ 2521927 h 6717736"/>
              <a:gd name="connsiteX636" fmla="*/ 507135 w 7371202"/>
              <a:gd name="connsiteY636" fmla="*/ 2530524 h 6717736"/>
              <a:gd name="connsiteX637" fmla="*/ 547719 w 7371202"/>
              <a:gd name="connsiteY637" fmla="*/ 2515763 h 6717736"/>
              <a:gd name="connsiteX638" fmla="*/ 565870 w 7371202"/>
              <a:gd name="connsiteY638" fmla="*/ 2516058 h 6717736"/>
              <a:gd name="connsiteX639" fmla="*/ 599120 w 7371202"/>
              <a:gd name="connsiteY639" fmla="*/ 2537801 h 6717736"/>
              <a:gd name="connsiteX640" fmla="*/ 707561 w 7371202"/>
              <a:gd name="connsiteY640" fmla="*/ 2580040 h 6717736"/>
              <a:gd name="connsiteX641" fmla="*/ 765679 w 7371202"/>
              <a:gd name="connsiteY641" fmla="*/ 2562675 h 6717736"/>
              <a:gd name="connsiteX642" fmla="*/ 763091 w 7371202"/>
              <a:gd name="connsiteY642" fmla="*/ 2543359 h 6717736"/>
              <a:gd name="connsiteX643" fmla="*/ 719768 w 7371202"/>
              <a:gd name="connsiteY643" fmla="*/ 2495430 h 6717736"/>
              <a:gd name="connsiteX644" fmla="*/ 708848 w 7371202"/>
              <a:gd name="connsiteY644" fmla="*/ 2486579 h 6717736"/>
              <a:gd name="connsiteX645" fmla="*/ 718282 w 7371202"/>
              <a:gd name="connsiteY645" fmla="*/ 2474204 h 6717736"/>
              <a:gd name="connsiteX646" fmla="*/ 722205 w 7371202"/>
              <a:gd name="connsiteY646" fmla="*/ 2471376 h 6717736"/>
              <a:gd name="connsiteX647" fmla="*/ 738998 w 7371202"/>
              <a:gd name="connsiteY647" fmla="*/ 2458157 h 6717736"/>
              <a:gd name="connsiteX648" fmla="*/ 713977 w 7371202"/>
              <a:gd name="connsiteY648" fmla="*/ 2453895 h 6717736"/>
              <a:gd name="connsiteX649" fmla="*/ 703311 w 7371202"/>
              <a:gd name="connsiteY649" fmla="*/ 2460469 h 6717736"/>
              <a:gd name="connsiteX650" fmla="*/ 688596 w 7371202"/>
              <a:gd name="connsiteY650" fmla="*/ 2462156 h 6717736"/>
              <a:gd name="connsiteX651" fmla="*/ 691776 w 7371202"/>
              <a:gd name="connsiteY651" fmla="*/ 2448717 h 6717736"/>
              <a:gd name="connsiteX652" fmla="*/ 662321 w 7371202"/>
              <a:gd name="connsiteY652" fmla="*/ 2416434 h 6717736"/>
              <a:gd name="connsiteX653" fmla="*/ 474047 w 7371202"/>
              <a:gd name="connsiteY653" fmla="*/ 2381569 h 6717736"/>
              <a:gd name="connsiteX654" fmla="*/ 434543 w 7371202"/>
              <a:gd name="connsiteY654" fmla="*/ 2358761 h 6717736"/>
              <a:gd name="connsiteX655" fmla="*/ 366836 w 7371202"/>
              <a:gd name="connsiteY655" fmla="*/ 2345132 h 6717736"/>
              <a:gd name="connsiteX656" fmla="*/ 321692 w 7371202"/>
              <a:gd name="connsiteY656" fmla="*/ 2324160 h 6717736"/>
              <a:gd name="connsiteX657" fmla="*/ 344947 w 7371202"/>
              <a:gd name="connsiteY657" fmla="*/ 2256113 h 6717736"/>
              <a:gd name="connsiteX658" fmla="*/ 396069 w 7371202"/>
              <a:gd name="connsiteY658" fmla="*/ 2227068 h 6717736"/>
              <a:gd name="connsiteX659" fmla="*/ 394270 w 7371202"/>
              <a:gd name="connsiteY659" fmla="*/ 2289681 h 6717736"/>
              <a:gd name="connsiteX660" fmla="*/ 417446 w 7371202"/>
              <a:gd name="connsiteY660" fmla="*/ 2285239 h 6717736"/>
              <a:gd name="connsiteX661" fmla="*/ 430549 w 7371202"/>
              <a:gd name="connsiteY661" fmla="*/ 2254613 h 6717736"/>
              <a:gd name="connsiteX662" fmla="*/ 493692 w 7371202"/>
              <a:gd name="connsiteY662" fmla="*/ 2232511 h 6717736"/>
              <a:gd name="connsiteX663" fmla="*/ 509151 w 7371202"/>
              <a:gd name="connsiteY663" fmla="*/ 2241435 h 6717736"/>
              <a:gd name="connsiteX664" fmla="*/ 533430 w 7371202"/>
              <a:gd name="connsiteY664" fmla="*/ 2235084 h 6717736"/>
              <a:gd name="connsiteX665" fmla="*/ 533661 w 7371202"/>
              <a:gd name="connsiteY665" fmla="*/ 2214849 h 6717736"/>
              <a:gd name="connsiteX666" fmla="*/ 532663 w 7371202"/>
              <a:gd name="connsiteY666" fmla="*/ 2188812 h 6717736"/>
              <a:gd name="connsiteX667" fmla="*/ 556454 w 7371202"/>
              <a:gd name="connsiteY667" fmla="*/ 2187271 h 6717736"/>
              <a:gd name="connsiteX668" fmla="*/ 858553 w 7371202"/>
              <a:gd name="connsiteY668" fmla="*/ 2247115 h 6717736"/>
              <a:gd name="connsiteX669" fmla="*/ 959739 w 7371202"/>
              <a:gd name="connsiteY669" fmla="*/ 2262252 h 6717736"/>
              <a:gd name="connsiteX670" fmla="*/ 987220 w 7371202"/>
              <a:gd name="connsiteY670" fmla="*/ 2278119 h 6717736"/>
              <a:gd name="connsiteX671" fmla="*/ 1033341 w 7371202"/>
              <a:gd name="connsiteY671" fmla="*/ 2289469 h 6717736"/>
              <a:gd name="connsiteX672" fmla="*/ 1008368 w 7371202"/>
              <a:gd name="connsiteY672" fmla="*/ 2356526 h 6717736"/>
              <a:gd name="connsiteX673" fmla="*/ 1067589 w 7371202"/>
              <a:gd name="connsiteY673" fmla="*/ 2337248 h 6717736"/>
              <a:gd name="connsiteX674" fmla="*/ 1125581 w 7371202"/>
              <a:gd name="connsiteY674" fmla="*/ 2312171 h 6717736"/>
              <a:gd name="connsiteX675" fmla="*/ 1221871 w 7371202"/>
              <a:gd name="connsiteY675" fmla="*/ 2339758 h 6717736"/>
              <a:gd name="connsiteX676" fmla="*/ 1230970 w 7371202"/>
              <a:gd name="connsiteY676" fmla="*/ 2375563 h 6717736"/>
              <a:gd name="connsiteX677" fmla="*/ 1253170 w 7371202"/>
              <a:gd name="connsiteY677" fmla="*/ 2380743 h 6717736"/>
              <a:gd name="connsiteX678" fmla="*/ 1260400 w 7371202"/>
              <a:gd name="connsiteY678" fmla="*/ 2372186 h 6717736"/>
              <a:gd name="connsiteX679" fmla="*/ 1352488 w 7371202"/>
              <a:gd name="connsiteY679" fmla="*/ 2351517 h 6717736"/>
              <a:gd name="connsiteX680" fmla="*/ 1390548 w 7371202"/>
              <a:gd name="connsiteY680" fmla="*/ 2368399 h 6717736"/>
              <a:gd name="connsiteX681" fmla="*/ 1399589 w 7371202"/>
              <a:gd name="connsiteY681" fmla="*/ 2370747 h 6717736"/>
              <a:gd name="connsiteX682" fmla="*/ 1404896 w 7371202"/>
              <a:gd name="connsiteY682" fmla="*/ 2361556 h 6717736"/>
              <a:gd name="connsiteX683" fmla="*/ 1419747 w 7371202"/>
              <a:gd name="connsiteY683" fmla="*/ 2375003 h 6717736"/>
              <a:gd name="connsiteX684" fmla="*/ 1419827 w 7371202"/>
              <a:gd name="connsiteY684" fmla="*/ 2376003 h 6717736"/>
              <a:gd name="connsiteX685" fmla="*/ 1430627 w 7371202"/>
              <a:gd name="connsiteY685" fmla="*/ 2378809 h 6717736"/>
              <a:gd name="connsiteX686" fmla="*/ 1470388 w 7371202"/>
              <a:gd name="connsiteY686" fmla="*/ 2417041 h 6717736"/>
              <a:gd name="connsiteX687" fmla="*/ 1585804 w 7371202"/>
              <a:gd name="connsiteY687" fmla="*/ 2435300 h 6717736"/>
              <a:gd name="connsiteX688" fmla="*/ 1605185 w 7371202"/>
              <a:gd name="connsiteY688" fmla="*/ 2441398 h 6717736"/>
              <a:gd name="connsiteX689" fmla="*/ 1646533 w 7371202"/>
              <a:gd name="connsiteY689" fmla="*/ 2447130 h 6717736"/>
              <a:gd name="connsiteX690" fmla="*/ 1661012 w 7371202"/>
              <a:gd name="connsiteY690" fmla="*/ 2460743 h 6717736"/>
              <a:gd name="connsiteX691" fmla="*/ 1678050 w 7371202"/>
              <a:gd name="connsiteY691" fmla="*/ 2459633 h 6717736"/>
              <a:gd name="connsiteX692" fmla="*/ 1688357 w 7371202"/>
              <a:gd name="connsiteY692" fmla="*/ 2465582 h 6717736"/>
              <a:gd name="connsiteX693" fmla="*/ 1698393 w 7371202"/>
              <a:gd name="connsiteY693" fmla="*/ 2475964 h 6717736"/>
              <a:gd name="connsiteX694" fmla="*/ 1709692 w 7371202"/>
              <a:gd name="connsiteY694" fmla="*/ 2480194 h 6717736"/>
              <a:gd name="connsiteX695" fmla="*/ 1709505 w 7371202"/>
              <a:gd name="connsiteY695" fmla="*/ 2468618 h 6717736"/>
              <a:gd name="connsiteX696" fmla="*/ 1706689 w 7371202"/>
              <a:gd name="connsiteY696" fmla="*/ 2441764 h 6717736"/>
              <a:gd name="connsiteX697" fmla="*/ 1716618 w 7371202"/>
              <a:gd name="connsiteY697" fmla="*/ 2424563 h 6717736"/>
              <a:gd name="connsiteX698" fmla="*/ 1733795 w 7371202"/>
              <a:gd name="connsiteY698" fmla="*/ 2434480 h 6717736"/>
              <a:gd name="connsiteX699" fmla="*/ 1740853 w 7371202"/>
              <a:gd name="connsiteY699" fmla="*/ 2450022 h 6717736"/>
              <a:gd name="connsiteX700" fmla="*/ 1774667 w 7371202"/>
              <a:gd name="connsiteY700" fmla="*/ 2478719 h 6717736"/>
              <a:gd name="connsiteX701" fmla="*/ 1824478 w 7371202"/>
              <a:gd name="connsiteY701" fmla="*/ 2507476 h 6717736"/>
              <a:gd name="connsiteX702" fmla="*/ 1847800 w 7371202"/>
              <a:gd name="connsiteY702" fmla="*/ 2518648 h 6717736"/>
              <a:gd name="connsiteX703" fmla="*/ 1853840 w 7371202"/>
              <a:gd name="connsiteY703" fmla="*/ 2492321 h 6717736"/>
              <a:gd name="connsiteX704" fmla="*/ 1851209 w 7371202"/>
              <a:gd name="connsiteY704" fmla="*/ 2477042 h 6717736"/>
              <a:gd name="connsiteX705" fmla="*/ 1864308 w 7371202"/>
              <a:gd name="connsiteY705" fmla="*/ 2466255 h 6717736"/>
              <a:gd name="connsiteX706" fmla="*/ 2001023 w 7371202"/>
              <a:gd name="connsiteY706" fmla="*/ 2439689 h 6717736"/>
              <a:gd name="connsiteX707" fmla="*/ 2010685 w 7371202"/>
              <a:gd name="connsiteY707" fmla="*/ 2426920 h 6717736"/>
              <a:gd name="connsiteX708" fmla="*/ 2040235 w 7371202"/>
              <a:gd name="connsiteY708" fmla="*/ 2423339 h 6717736"/>
              <a:gd name="connsiteX709" fmla="*/ 2166050 w 7371202"/>
              <a:gd name="connsiteY709" fmla="*/ 2459284 h 6717736"/>
              <a:gd name="connsiteX710" fmla="*/ 2254804 w 7371202"/>
              <a:gd name="connsiteY710" fmla="*/ 2476124 h 6717736"/>
              <a:gd name="connsiteX711" fmla="*/ 2294927 w 7371202"/>
              <a:gd name="connsiteY711" fmla="*/ 2474061 h 6717736"/>
              <a:gd name="connsiteX712" fmla="*/ 2324931 w 7371202"/>
              <a:gd name="connsiteY712" fmla="*/ 2477624 h 6717736"/>
              <a:gd name="connsiteX713" fmla="*/ 2422192 w 7371202"/>
              <a:gd name="connsiteY713" fmla="*/ 2515429 h 6717736"/>
              <a:gd name="connsiteX714" fmla="*/ 2441004 w 7371202"/>
              <a:gd name="connsiteY714" fmla="*/ 2519398 h 6717736"/>
              <a:gd name="connsiteX715" fmla="*/ 2413043 w 7371202"/>
              <a:gd name="connsiteY715" fmla="*/ 2497898 h 6717736"/>
              <a:gd name="connsiteX716" fmla="*/ 2332676 w 7371202"/>
              <a:gd name="connsiteY716" fmla="*/ 2438767 h 6717736"/>
              <a:gd name="connsiteX717" fmla="*/ 2300425 w 7371202"/>
              <a:gd name="connsiteY717" fmla="*/ 2443063 h 6717736"/>
              <a:gd name="connsiteX718" fmla="*/ 2281786 w 7371202"/>
              <a:gd name="connsiteY718" fmla="*/ 2447578 h 6717736"/>
              <a:gd name="connsiteX719" fmla="*/ 2250127 w 7371202"/>
              <a:gd name="connsiteY719" fmla="*/ 2419115 h 6717736"/>
              <a:gd name="connsiteX720" fmla="*/ 2111408 w 7371202"/>
              <a:gd name="connsiteY720" fmla="*/ 2397585 h 6717736"/>
              <a:gd name="connsiteX721" fmla="*/ 2061262 w 7371202"/>
              <a:gd name="connsiteY721" fmla="*/ 2417008 h 6717736"/>
              <a:gd name="connsiteX722" fmla="*/ 2044573 w 7371202"/>
              <a:gd name="connsiteY722" fmla="*/ 2402281 h 6717736"/>
              <a:gd name="connsiteX723" fmla="*/ 2073261 w 7371202"/>
              <a:gd name="connsiteY723" fmla="*/ 2388291 h 6717736"/>
              <a:gd name="connsiteX724" fmla="*/ 2103795 w 7371202"/>
              <a:gd name="connsiteY724" fmla="*/ 2383005 h 6717736"/>
              <a:gd name="connsiteX725" fmla="*/ 2105257 w 7371202"/>
              <a:gd name="connsiteY725" fmla="*/ 2368573 h 6717736"/>
              <a:gd name="connsiteX726" fmla="*/ 2100464 w 7371202"/>
              <a:gd name="connsiteY726" fmla="*/ 2353075 h 6717736"/>
              <a:gd name="connsiteX727" fmla="*/ 2078623 w 7371202"/>
              <a:gd name="connsiteY727" fmla="*/ 2335373 h 6717736"/>
              <a:gd name="connsiteX728" fmla="*/ 1923702 w 7371202"/>
              <a:gd name="connsiteY728" fmla="*/ 2294305 h 6717736"/>
              <a:gd name="connsiteX729" fmla="*/ 1893632 w 7371202"/>
              <a:gd name="connsiteY729" fmla="*/ 2259122 h 6717736"/>
              <a:gd name="connsiteX730" fmla="*/ 1831647 w 7371202"/>
              <a:gd name="connsiteY730" fmla="*/ 2180052 h 6717736"/>
              <a:gd name="connsiteX731" fmla="*/ 1767864 w 7371202"/>
              <a:gd name="connsiteY731" fmla="*/ 2163595 h 6717736"/>
              <a:gd name="connsiteX732" fmla="*/ 1742228 w 7371202"/>
              <a:gd name="connsiteY732" fmla="*/ 2156432 h 6717736"/>
              <a:gd name="connsiteX733" fmla="*/ 1575899 w 7371202"/>
              <a:gd name="connsiteY733" fmla="*/ 2111324 h 6717736"/>
              <a:gd name="connsiteX734" fmla="*/ 1546828 w 7371202"/>
              <a:gd name="connsiteY734" fmla="*/ 2102177 h 6717736"/>
              <a:gd name="connsiteX735" fmla="*/ 1529141 w 7371202"/>
              <a:gd name="connsiteY735" fmla="*/ 2061413 h 6717736"/>
              <a:gd name="connsiteX736" fmla="*/ 1509018 w 7371202"/>
              <a:gd name="connsiteY736" fmla="*/ 2044702 h 6717736"/>
              <a:gd name="connsiteX737" fmla="*/ 1467076 w 7371202"/>
              <a:gd name="connsiteY737" fmla="*/ 2045948 h 6717736"/>
              <a:gd name="connsiteX738" fmla="*/ 1431238 w 7371202"/>
              <a:gd name="connsiteY738" fmla="*/ 2004888 h 6717736"/>
              <a:gd name="connsiteX739" fmla="*/ 1429009 w 7371202"/>
              <a:gd name="connsiteY739" fmla="*/ 1973049 h 6717736"/>
              <a:gd name="connsiteX740" fmla="*/ 1420908 w 7371202"/>
              <a:gd name="connsiteY740" fmla="*/ 1963280 h 6717736"/>
              <a:gd name="connsiteX741" fmla="*/ 1413190 w 7371202"/>
              <a:gd name="connsiteY741" fmla="*/ 1976648 h 6717736"/>
              <a:gd name="connsiteX742" fmla="*/ 1412831 w 7371202"/>
              <a:gd name="connsiteY742" fmla="*/ 1989170 h 6717736"/>
              <a:gd name="connsiteX743" fmla="*/ 1397884 w 7371202"/>
              <a:gd name="connsiteY743" fmla="*/ 2011092 h 6717736"/>
              <a:gd name="connsiteX744" fmla="*/ 1377146 w 7371202"/>
              <a:gd name="connsiteY744" fmla="*/ 1991481 h 6717736"/>
              <a:gd name="connsiteX745" fmla="*/ 1380684 w 7371202"/>
              <a:gd name="connsiteY745" fmla="*/ 1965518 h 6717736"/>
              <a:gd name="connsiteX746" fmla="*/ 1361663 w 7371202"/>
              <a:gd name="connsiteY746" fmla="*/ 1946897 h 6717736"/>
              <a:gd name="connsiteX747" fmla="*/ 1350023 w 7371202"/>
              <a:gd name="connsiteY747" fmla="*/ 1963091 h 6717736"/>
              <a:gd name="connsiteX748" fmla="*/ 1346716 w 7371202"/>
              <a:gd name="connsiteY748" fmla="*/ 1968820 h 6717736"/>
              <a:gd name="connsiteX749" fmla="*/ 1290314 w 7371202"/>
              <a:gd name="connsiteY749" fmla="*/ 1987177 h 6717736"/>
              <a:gd name="connsiteX750" fmla="*/ 1216458 w 7371202"/>
              <a:gd name="connsiteY750" fmla="*/ 1944536 h 6717736"/>
              <a:gd name="connsiteX751" fmla="*/ 1195694 w 7371202"/>
              <a:gd name="connsiteY751" fmla="*/ 1889266 h 6717736"/>
              <a:gd name="connsiteX752" fmla="*/ 1194824 w 7371202"/>
              <a:gd name="connsiteY752" fmla="*/ 1870941 h 6717736"/>
              <a:gd name="connsiteX753" fmla="*/ 1167725 w 7371202"/>
              <a:gd name="connsiteY753" fmla="*/ 1878210 h 6717736"/>
              <a:gd name="connsiteX754" fmla="*/ 1171184 w 7371202"/>
              <a:gd name="connsiteY754" fmla="*/ 1915853 h 6717736"/>
              <a:gd name="connsiteX755" fmla="*/ 1155238 w 7371202"/>
              <a:gd name="connsiteY755" fmla="*/ 1911737 h 6717736"/>
              <a:gd name="connsiteX756" fmla="*/ 1150909 w 7371202"/>
              <a:gd name="connsiteY756" fmla="*/ 1855771 h 6717736"/>
              <a:gd name="connsiteX757" fmla="*/ 1151397 w 7371202"/>
              <a:gd name="connsiteY757" fmla="*/ 1850960 h 6717736"/>
              <a:gd name="connsiteX758" fmla="*/ 1178111 w 7371202"/>
              <a:gd name="connsiteY758" fmla="*/ 1820555 h 6717736"/>
              <a:gd name="connsiteX759" fmla="*/ 1282246 w 7371202"/>
              <a:gd name="connsiteY759" fmla="*/ 1842486 h 6717736"/>
              <a:gd name="connsiteX760" fmla="*/ 1327855 w 7371202"/>
              <a:gd name="connsiteY760" fmla="*/ 1822989 h 6717736"/>
              <a:gd name="connsiteX761" fmla="*/ 1343418 w 7371202"/>
              <a:gd name="connsiteY761" fmla="*/ 1803968 h 6717736"/>
              <a:gd name="connsiteX762" fmla="*/ 1349777 w 7371202"/>
              <a:gd name="connsiteY762" fmla="*/ 1777086 h 6717736"/>
              <a:gd name="connsiteX763" fmla="*/ 1328191 w 7371202"/>
              <a:gd name="connsiteY763" fmla="*/ 1774807 h 6717736"/>
              <a:gd name="connsiteX764" fmla="*/ 1278892 w 7371202"/>
              <a:gd name="connsiteY764" fmla="*/ 1776898 h 6717736"/>
              <a:gd name="connsiteX765" fmla="*/ 1234721 w 7371202"/>
              <a:gd name="connsiteY765" fmla="*/ 1746303 h 6717736"/>
              <a:gd name="connsiteX766" fmla="*/ 1145406 w 7371202"/>
              <a:gd name="connsiteY766" fmla="*/ 1694738 h 6717736"/>
              <a:gd name="connsiteX767" fmla="*/ 1127383 w 7371202"/>
              <a:gd name="connsiteY767" fmla="*/ 1702154 h 6717736"/>
              <a:gd name="connsiteX768" fmla="*/ 1113770 w 7371202"/>
              <a:gd name="connsiteY768" fmla="*/ 1701933 h 6717736"/>
              <a:gd name="connsiteX769" fmla="*/ 1074880 w 7371202"/>
              <a:gd name="connsiteY769" fmla="*/ 1682026 h 6717736"/>
              <a:gd name="connsiteX770" fmla="*/ 1016993 w 7371202"/>
              <a:gd name="connsiteY770" fmla="*/ 1679158 h 6717736"/>
              <a:gd name="connsiteX771" fmla="*/ 1000073 w 7371202"/>
              <a:gd name="connsiteY771" fmla="*/ 1684665 h 6717736"/>
              <a:gd name="connsiteX772" fmla="*/ 978742 w 7371202"/>
              <a:gd name="connsiteY772" fmla="*/ 1697810 h 6717736"/>
              <a:gd name="connsiteX773" fmla="*/ 958490 w 7371202"/>
              <a:gd name="connsiteY773" fmla="*/ 1673387 h 6717736"/>
              <a:gd name="connsiteX774" fmla="*/ 975491 w 7371202"/>
              <a:gd name="connsiteY774" fmla="*/ 1604275 h 6717736"/>
              <a:gd name="connsiteX775" fmla="*/ 1012768 w 7371202"/>
              <a:gd name="connsiteY775" fmla="*/ 1595244 h 6717736"/>
              <a:gd name="connsiteX776" fmla="*/ 1050403 w 7371202"/>
              <a:gd name="connsiteY776" fmla="*/ 1573689 h 6717736"/>
              <a:gd name="connsiteX777" fmla="*/ 1045402 w 7371202"/>
              <a:gd name="connsiteY777" fmla="*/ 1614086 h 6717736"/>
              <a:gd name="connsiteX778" fmla="*/ 1058911 w 7371202"/>
              <a:gd name="connsiteY778" fmla="*/ 1642254 h 6717736"/>
              <a:gd name="connsiteX779" fmla="*/ 1095572 w 7371202"/>
              <a:gd name="connsiteY779" fmla="*/ 1630321 h 6717736"/>
              <a:gd name="connsiteX780" fmla="*/ 1116774 w 7371202"/>
              <a:gd name="connsiteY780" fmla="*/ 1609463 h 6717736"/>
              <a:gd name="connsiteX781" fmla="*/ 1151255 w 7371202"/>
              <a:gd name="connsiteY781" fmla="*/ 1637008 h 6717736"/>
              <a:gd name="connsiteX782" fmla="*/ 1233396 w 7371202"/>
              <a:gd name="connsiteY782" fmla="*/ 1597867 h 6717736"/>
              <a:gd name="connsiteX783" fmla="*/ 1366963 w 7371202"/>
              <a:gd name="connsiteY783" fmla="*/ 1616421 h 6717736"/>
              <a:gd name="connsiteX784" fmla="*/ 1532675 w 7371202"/>
              <a:gd name="connsiteY784" fmla="*/ 1658628 h 6717736"/>
              <a:gd name="connsiteX785" fmla="*/ 1549108 w 7371202"/>
              <a:gd name="connsiteY785" fmla="*/ 1657932 h 6717736"/>
              <a:gd name="connsiteX786" fmla="*/ 1555468 w 7371202"/>
              <a:gd name="connsiteY786" fmla="*/ 1631050 h 6717736"/>
              <a:gd name="connsiteX787" fmla="*/ 1549676 w 7371202"/>
              <a:gd name="connsiteY787" fmla="*/ 1589516 h 6717736"/>
              <a:gd name="connsiteX788" fmla="*/ 1545498 w 7371202"/>
              <a:gd name="connsiteY788" fmla="*/ 1576919 h 6717736"/>
              <a:gd name="connsiteX789" fmla="*/ 1529065 w 7371202"/>
              <a:gd name="connsiteY789" fmla="*/ 1577616 h 6717736"/>
              <a:gd name="connsiteX790" fmla="*/ 1505043 w 7371202"/>
              <a:gd name="connsiteY790" fmla="*/ 1599391 h 6717736"/>
              <a:gd name="connsiteX791" fmla="*/ 1490919 w 7371202"/>
              <a:gd name="connsiteY791" fmla="*/ 1568322 h 6717736"/>
              <a:gd name="connsiteX792" fmla="*/ 1485997 w 7371202"/>
              <a:gd name="connsiteY792" fmla="*/ 1545112 h 6717736"/>
              <a:gd name="connsiteX793" fmla="*/ 1457900 w 7371202"/>
              <a:gd name="connsiteY793" fmla="*/ 1526344 h 6717736"/>
              <a:gd name="connsiteX794" fmla="*/ 1397425 w 7371202"/>
              <a:gd name="connsiteY794" fmla="*/ 1504158 h 6717736"/>
              <a:gd name="connsiteX795" fmla="*/ 1352895 w 7371202"/>
              <a:gd name="connsiteY795" fmla="*/ 1486088 h 6717736"/>
              <a:gd name="connsiteX796" fmla="*/ 1341719 w 7371202"/>
              <a:gd name="connsiteY796" fmla="*/ 1461812 h 6717736"/>
              <a:gd name="connsiteX797" fmla="*/ 1348078 w 7371202"/>
              <a:gd name="connsiteY797" fmla="*/ 1434931 h 6717736"/>
              <a:gd name="connsiteX798" fmla="*/ 1306752 w 7371202"/>
              <a:gd name="connsiteY798" fmla="*/ 1439079 h 6717736"/>
              <a:gd name="connsiteX799" fmla="*/ 1283472 w 7371202"/>
              <a:gd name="connsiteY799" fmla="*/ 1471467 h 6717736"/>
              <a:gd name="connsiteX800" fmla="*/ 1242712 w 7371202"/>
              <a:gd name="connsiteY800" fmla="*/ 1407198 h 6717736"/>
              <a:gd name="connsiteX801" fmla="*/ 1198670 w 7371202"/>
              <a:gd name="connsiteY801" fmla="*/ 1384316 h 6717736"/>
              <a:gd name="connsiteX802" fmla="*/ 1106071 w 7371202"/>
              <a:gd name="connsiteY802" fmla="*/ 1374137 h 6717736"/>
              <a:gd name="connsiteX803" fmla="*/ 1084230 w 7371202"/>
              <a:gd name="connsiteY803" fmla="*/ 1356435 h 6717736"/>
              <a:gd name="connsiteX804" fmla="*/ 1007297 w 7371202"/>
              <a:gd name="connsiteY804" fmla="*/ 1299287 h 6717736"/>
              <a:gd name="connsiteX805" fmla="*/ 970381 w 7371202"/>
              <a:gd name="connsiteY805" fmla="*/ 1295796 h 6717736"/>
              <a:gd name="connsiteX806" fmla="*/ 908443 w 7371202"/>
              <a:gd name="connsiteY806" fmla="*/ 1288044 h 6717736"/>
              <a:gd name="connsiteX807" fmla="*/ 895677 w 7371202"/>
              <a:gd name="connsiteY807" fmla="*/ 1270489 h 6717736"/>
              <a:gd name="connsiteX808" fmla="*/ 902164 w 7371202"/>
              <a:gd name="connsiteY808" fmla="*/ 1251319 h 6717736"/>
              <a:gd name="connsiteX809" fmla="*/ 905344 w 7371202"/>
              <a:gd name="connsiteY809" fmla="*/ 1237878 h 6717736"/>
              <a:gd name="connsiteX810" fmla="*/ 864249 w 7371202"/>
              <a:gd name="connsiteY810" fmla="*/ 1221790 h 6717736"/>
              <a:gd name="connsiteX811" fmla="*/ 843534 w 7371202"/>
              <a:gd name="connsiteY811" fmla="*/ 1237838 h 6717736"/>
              <a:gd name="connsiteX812" fmla="*/ 786517 w 7371202"/>
              <a:gd name="connsiteY812" fmla="*/ 1253294 h 6717736"/>
              <a:gd name="connsiteX813" fmla="*/ 786262 w 7371202"/>
              <a:gd name="connsiteY813" fmla="*/ 1237870 h 6717736"/>
              <a:gd name="connsiteX814" fmla="*/ 787955 w 7371202"/>
              <a:gd name="connsiteY814" fmla="*/ 1203203 h 6717736"/>
              <a:gd name="connsiteX815" fmla="*/ 752501 w 7371202"/>
              <a:gd name="connsiteY815" fmla="*/ 1185280 h 6717736"/>
              <a:gd name="connsiteX816" fmla="*/ 712022 w 7371202"/>
              <a:gd name="connsiteY816" fmla="*/ 1172094 h 6717736"/>
              <a:gd name="connsiteX817" fmla="*/ 704281 w 7371202"/>
              <a:gd name="connsiteY817" fmla="*/ 1149801 h 6717736"/>
              <a:gd name="connsiteX818" fmla="*/ 693720 w 7371202"/>
              <a:gd name="connsiteY818" fmla="*/ 1128427 h 6717736"/>
              <a:gd name="connsiteX819" fmla="*/ 679491 w 7371202"/>
              <a:gd name="connsiteY819" fmla="*/ 1125305 h 6717736"/>
              <a:gd name="connsiteX820" fmla="*/ 663417 w 7371202"/>
              <a:gd name="connsiteY820" fmla="*/ 1113479 h 6717736"/>
              <a:gd name="connsiteX821" fmla="*/ 677390 w 7371202"/>
              <a:gd name="connsiteY821" fmla="*/ 1101177 h 6717736"/>
              <a:gd name="connsiteX822" fmla="*/ 671599 w 7371202"/>
              <a:gd name="connsiteY822" fmla="*/ 1059642 h 6717736"/>
              <a:gd name="connsiteX823" fmla="*/ 733338 w 7371202"/>
              <a:gd name="connsiteY823" fmla="*/ 952707 h 6717736"/>
              <a:gd name="connsiteX824" fmla="*/ 748692 w 7371202"/>
              <a:gd name="connsiteY824" fmla="*/ 989578 h 6717736"/>
              <a:gd name="connsiteX825" fmla="*/ 799141 w 7371202"/>
              <a:gd name="connsiteY825" fmla="*/ 1056897 h 6717736"/>
              <a:gd name="connsiteX826" fmla="*/ 848696 w 7371202"/>
              <a:gd name="connsiteY826" fmla="*/ 1070231 h 6717736"/>
              <a:gd name="connsiteX827" fmla="*/ 869179 w 7371202"/>
              <a:gd name="connsiteY827" fmla="*/ 1074418 h 6717736"/>
              <a:gd name="connsiteX828" fmla="*/ 869412 w 7371202"/>
              <a:gd name="connsiteY828" fmla="*/ 1054184 h 6717736"/>
              <a:gd name="connsiteX829" fmla="*/ 864618 w 7371202"/>
              <a:gd name="connsiteY829" fmla="*/ 1038687 h 6717736"/>
              <a:gd name="connsiteX830" fmla="*/ 863620 w 7371202"/>
              <a:gd name="connsiteY830" fmla="*/ 1012649 h 6717736"/>
              <a:gd name="connsiteX831" fmla="*/ 889744 w 7371202"/>
              <a:gd name="connsiteY831" fmla="*/ 1015001 h 6717736"/>
              <a:gd name="connsiteX832" fmla="*/ 925813 w 7371202"/>
              <a:gd name="connsiteY832" fmla="*/ 1035826 h 6717736"/>
              <a:gd name="connsiteX833" fmla="*/ 1009336 w 7371202"/>
              <a:gd name="connsiteY833" fmla="*/ 1045857 h 6717736"/>
              <a:gd name="connsiteX834" fmla="*/ 1019643 w 7371202"/>
              <a:gd name="connsiteY834" fmla="*/ 1051808 h 6717736"/>
              <a:gd name="connsiteX835" fmla="*/ 1029460 w 7371202"/>
              <a:gd name="connsiteY835" fmla="*/ 1062568 h 6717736"/>
              <a:gd name="connsiteX836" fmla="*/ 1040868 w 7371202"/>
              <a:gd name="connsiteY836" fmla="*/ 1066609 h 6717736"/>
              <a:gd name="connsiteX837" fmla="*/ 1041229 w 7371202"/>
              <a:gd name="connsiteY837" fmla="*/ 1054086 h 6717736"/>
              <a:gd name="connsiteX838" fmla="*/ 1039614 w 7371202"/>
              <a:gd name="connsiteY838" fmla="*/ 1025148 h 6717736"/>
              <a:gd name="connsiteX839" fmla="*/ 1050639 w 7371202"/>
              <a:gd name="connsiteY839" fmla="*/ 1006052 h 6717736"/>
              <a:gd name="connsiteX840" fmla="*/ 1067815 w 7371202"/>
              <a:gd name="connsiteY840" fmla="*/ 1015969 h 6717736"/>
              <a:gd name="connsiteX841" fmla="*/ 1074326 w 7371202"/>
              <a:gd name="connsiteY841" fmla="*/ 1032458 h 6717736"/>
              <a:gd name="connsiteX842" fmla="*/ 1107703 w 7371202"/>
              <a:gd name="connsiteY842" fmla="*/ 1061913 h 6717736"/>
              <a:gd name="connsiteX843" fmla="*/ 1157514 w 7371202"/>
              <a:gd name="connsiteY843" fmla="*/ 1090671 h 6717736"/>
              <a:gd name="connsiteX844" fmla="*/ 1180946 w 7371202"/>
              <a:gd name="connsiteY844" fmla="*/ 1101653 h 6717736"/>
              <a:gd name="connsiteX845" fmla="*/ 1188407 w 7371202"/>
              <a:gd name="connsiteY845" fmla="*/ 1072862 h 6717736"/>
              <a:gd name="connsiteX846" fmla="*/ 1186435 w 7371202"/>
              <a:gd name="connsiteY846" fmla="*/ 1056446 h 6717736"/>
              <a:gd name="connsiteX847" fmla="*/ 1200407 w 7371202"/>
              <a:gd name="connsiteY847" fmla="*/ 1044145 h 6717736"/>
              <a:gd name="connsiteX848" fmla="*/ 1342155 w 7371202"/>
              <a:gd name="connsiteY848" fmla="*/ 1008863 h 6717736"/>
              <a:gd name="connsiteX849" fmla="*/ 1352692 w 7371202"/>
              <a:gd name="connsiteY849" fmla="*/ 994578 h 6717736"/>
              <a:gd name="connsiteX850" fmla="*/ 1383225 w 7371202"/>
              <a:gd name="connsiteY850" fmla="*/ 989293 h 6717736"/>
              <a:gd name="connsiteX851" fmla="*/ 1510791 w 7371202"/>
              <a:gd name="connsiteY851" fmla="*/ 1022206 h 6717736"/>
              <a:gd name="connsiteX852" fmla="*/ 1601185 w 7371202"/>
              <a:gd name="connsiteY852" fmla="*/ 1036203 h 6717736"/>
              <a:gd name="connsiteX853" fmla="*/ 1642511 w 7371202"/>
              <a:gd name="connsiteY853" fmla="*/ 1032057 h 6717736"/>
              <a:gd name="connsiteX854" fmla="*/ 1673173 w 7371202"/>
              <a:gd name="connsiteY854" fmla="*/ 1034483 h 6717736"/>
              <a:gd name="connsiteX855" fmla="*/ 1771308 w 7371202"/>
              <a:gd name="connsiteY855" fmla="*/ 1070772 h 6717736"/>
              <a:gd name="connsiteX856" fmla="*/ 1889184 w 7371202"/>
              <a:gd name="connsiteY856" fmla="*/ 1100636 h 6717736"/>
              <a:gd name="connsiteX857" fmla="*/ 1925973 w 7371202"/>
              <a:gd name="connsiteY857" fmla="*/ 1096416 h 6717736"/>
              <a:gd name="connsiteX858" fmla="*/ 1992576 w 7371202"/>
              <a:gd name="connsiteY858" fmla="*/ 1111955 h 6717736"/>
              <a:gd name="connsiteX859" fmla="*/ 2034901 w 7371202"/>
              <a:gd name="connsiteY859" fmla="*/ 1133845 h 6717736"/>
              <a:gd name="connsiteX860" fmla="*/ 2185770 w 7371202"/>
              <a:gd name="connsiteY860" fmla="*/ 1170029 h 6717736"/>
              <a:gd name="connsiteX861" fmla="*/ 2224173 w 7371202"/>
              <a:gd name="connsiteY861" fmla="*/ 1194746 h 6717736"/>
              <a:gd name="connsiteX862" fmla="*/ 2248091 w 7371202"/>
              <a:gd name="connsiteY862" fmla="*/ 1200917 h 6717736"/>
              <a:gd name="connsiteX863" fmla="*/ 2318002 w 7371202"/>
              <a:gd name="connsiteY863" fmla="*/ 1210728 h 6717736"/>
              <a:gd name="connsiteX864" fmla="*/ 2402524 w 7371202"/>
              <a:gd name="connsiteY864" fmla="*/ 1246797 h 6717736"/>
              <a:gd name="connsiteX865" fmla="*/ 2450617 w 7371202"/>
              <a:gd name="connsiteY865" fmla="*/ 1274562 h 6717736"/>
              <a:gd name="connsiteX866" fmla="*/ 2523116 w 7371202"/>
              <a:gd name="connsiteY866" fmla="*/ 1303689 h 6717736"/>
              <a:gd name="connsiteX867" fmla="*/ 2711029 w 7371202"/>
              <a:gd name="connsiteY867" fmla="*/ 1351077 h 6717736"/>
              <a:gd name="connsiteX868" fmla="*/ 2881049 w 7371202"/>
              <a:gd name="connsiteY868" fmla="*/ 1413593 h 6717736"/>
              <a:gd name="connsiteX869" fmla="*/ 2906985 w 7371202"/>
              <a:gd name="connsiteY869" fmla="*/ 1421914 h 6717736"/>
              <a:gd name="connsiteX870" fmla="*/ 2911463 w 7371202"/>
              <a:gd name="connsiteY870" fmla="*/ 1418502 h 6717736"/>
              <a:gd name="connsiteX871" fmla="*/ 2917283 w 7371202"/>
              <a:gd name="connsiteY871" fmla="*/ 1424431 h 6717736"/>
              <a:gd name="connsiteX872" fmla="*/ 2918192 w 7371202"/>
              <a:gd name="connsiteY872" fmla="*/ 1425508 h 6717736"/>
              <a:gd name="connsiteX873" fmla="*/ 3051488 w 7371202"/>
              <a:gd name="connsiteY873" fmla="*/ 1468275 h 6717736"/>
              <a:gd name="connsiteX874" fmla="*/ 3063911 w 7371202"/>
              <a:gd name="connsiteY874" fmla="*/ 1458639 h 6717736"/>
              <a:gd name="connsiteX875" fmla="*/ 3062012 w 7371202"/>
              <a:gd name="connsiteY875" fmla="*/ 1444465 h 6717736"/>
              <a:gd name="connsiteX876" fmla="*/ 3030219 w 7371202"/>
              <a:gd name="connsiteY876" fmla="*/ 1409293 h 6717736"/>
              <a:gd name="connsiteX877" fmla="*/ 3022205 w 7371202"/>
              <a:gd name="connsiteY877" fmla="*/ 1402798 h 6717736"/>
              <a:gd name="connsiteX878" fmla="*/ 3029129 w 7371202"/>
              <a:gd name="connsiteY878" fmla="*/ 1393716 h 6717736"/>
              <a:gd name="connsiteX879" fmla="*/ 3032008 w 7371202"/>
              <a:gd name="connsiteY879" fmla="*/ 1391642 h 6717736"/>
              <a:gd name="connsiteX880" fmla="*/ 3044331 w 7371202"/>
              <a:gd name="connsiteY880" fmla="*/ 1381941 h 6717736"/>
              <a:gd name="connsiteX881" fmla="*/ 3025970 w 7371202"/>
              <a:gd name="connsiteY881" fmla="*/ 1378814 h 6717736"/>
              <a:gd name="connsiteX882" fmla="*/ 3018142 w 7371202"/>
              <a:gd name="connsiteY882" fmla="*/ 1383637 h 6717736"/>
              <a:gd name="connsiteX883" fmla="*/ 3007344 w 7371202"/>
              <a:gd name="connsiteY883" fmla="*/ 1384876 h 6717736"/>
              <a:gd name="connsiteX884" fmla="*/ 3009677 w 7371202"/>
              <a:gd name="connsiteY884" fmla="*/ 1375013 h 6717736"/>
              <a:gd name="connsiteX885" fmla="*/ 3008036 w 7371202"/>
              <a:gd name="connsiteY885" fmla="*/ 1357978 h 6717736"/>
              <a:gd name="connsiteX886" fmla="*/ 2993452 w 7371202"/>
              <a:gd name="connsiteY886" fmla="*/ 1351922 h 6717736"/>
              <a:gd name="connsiteX887" fmla="*/ 2988063 w 7371202"/>
              <a:gd name="connsiteY887" fmla="*/ 1351322 h 6717736"/>
              <a:gd name="connsiteX888" fmla="*/ 2849900 w 7371202"/>
              <a:gd name="connsiteY888" fmla="*/ 1325738 h 6717736"/>
              <a:gd name="connsiteX889" fmla="*/ 2820910 w 7371202"/>
              <a:gd name="connsiteY889" fmla="*/ 1309000 h 6717736"/>
              <a:gd name="connsiteX890" fmla="*/ 2771224 w 7371202"/>
              <a:gd name="connsiteY890" fmla="*/ 1298999 h 6717736"/>
              <a:gd name="connsiteX891" fmla="*/ 2738095 w 7371202"/>
              <a:gd name="connsiteY891" fmla="*/ 1283609 h 6717736"/>
              <a:gd name="connsiteX892" fmla="*/ 2741178 w 7371202"/>
              <a:gd name="connsiteY892" fmla="*/ 1257929 h 6717736"/>
              <a:gd name="connsiteX893" fmla="*/ 2682503 w 7371202"/>
              <a:gd name="connsiteY893" fmla="*/ 1237854 h 6717736"/>
              <a:gd name="connsiteX894" fmla="*/ 2664328 w 7371202"/>
              <a:gd name="connsiteY894" fmla="*/ 1201901 h 6717736"/>
              <a:gd name="connsiteX895" fmla="*/ 2663713 w 7371202"/>
              <a:gd name="connsiteY895" fmla="*/ 1199000 h 6717736"/>
              <a:gd name="connsiteX896" fmla="*/ 2632877 w 7371202"/>
              <a:gd name="connsiteY896" fmla="*/ 1117545 h 6717736"/>
              <a:gd name="connsiteX897" fmla="*/ 2592270 w 7371202"/>
              <a:gd name="connsiteY897" fmla="*/ 1096647 h 6717736"/>
              <a:gd name="connsiteX898" fmla="*/ 2553276 w 7371202"/>
              <a:gd name="connsiteY898" fmla="*/ 1104686 h 6717736"/>
              <a:gd name="connsiteX899" fmla="*/ 2545407 w 7371202"/>
              <a:gd name="connsiteY899" fmla="*/ 1074683 h 6717736"/>
              <a:gd name="connsiteX900" fmla="*/ 2507747 w 7371202"/>
              <a:gd name="connsiteY900" fmla="*/ 1060578 h 6717736"/>
              <a:gd name="connsiteX901" fmla="*/ 2464576 w 7371202"/>
              <a:gd name="connsiteY901" fmla="*/ 1056021 h 6717736"/>
              <a:gd name="connsiteX902" fmla="*/ 2450834 w 7371202"/>
              <a:gd name="connsiteY902" fmla="*/ 1048087 h 6717736"/>
              <a:gd name="connsiteX903" fmla="*/ 2282533 w 7371202"/>
              <a:gd name="connsiteY903" fmla="*/ 986564 h 6717736"/>
              <a:gd name="connsiteX904" fmla="*/ 2239490 w 7371202"/>
              <a:gd name="connsiteY904" fmla="*/ 989719 h 6717736"/>
              <a:gd name="connsiteX905" fmla="*/ 2228209 w 7371202"/>
              <a:gd name="connsiteY905" fmla="*/ 993390 h 6717736"/>
              <a:gd name="connsiteX906" fmla="*/ 2156326 w 7371202"/>
              <a:gd name="connsiteY906" fmla="*/ 967165 h 6717736"/>
              <a:gd name="connsiteX907" fmla="*/ 2122101 w 7371202"/>
              <a:gd name="connsiteY907" fmla="*/ 955044 h 6717736"/>
              <a:gd name="connsiteX908" fmla="*/ 2120615 w 7371202"/>
              <a:gd name="connsiteY908" fmla="*/ 933817 h 6717736"/>
              <a:gd name="connsiteX909" fmla="*/ 2133845 w 7371202"/>
              <a:gd name="connsiteY909" fmla="*/ 910903 h 6717736"/>
              <a:gd name="connsiteX910" fmla="*/ 2111644 w 7371202"/>
              <a:gd name="connsiteY910" fmla="*/ 905723 h 6717736"/>
              <a:gd name="connsiteX911" fmla="*/ 2083060 w 7371202"/>
              <a:gd name="connsiteY911" fmla="*/ 891766 h 6717736"/>
              <a:gd name="connsiteX912" fmla="*/ 1885455 w 7371202"/>
              <a:gd name="connsiteY912" fmla="*/ 841331 h 6717736"/>
              <a:gd name="connsiteX913" fmla="*/ 1854051 w 7371202"/>
              <a:gd name="connsiteY913" fmla="*/ 828292 h 6717736"/>
              <a:gd name="connsiteX914" fmla="*/ 1785706 w 7371202"/>
              <a:gd name="connsiteY914" fmla="*/ 776103 h 6717736"/>
              <a:gd name="connsiteX915" fmla="*/ 1679854 w 7371202"/>
              <a:gd name="connsiteY915" fmla="*/ 753180 h 6717736"/>
              <a:gd name="connsiteX916" fmla="*/ 1643529 w 7371202"/>
              <a:gd name="connsiteY916" fmla="*/ 716931 h 6717736"/>
              <a:gd name="connsiteX917" fmla="*/ 1597282 w 7371202"/>
              <a:gd name="connsiteY917" fmla="*/ 697868 h 6717736"/>
              <a:gd name="connsiteX918" fmla="*/ 1545649 w 7371202"/>
              <a:gd name="connsiteY918" fmla="*/ 696065 h 6717736"/>
              <a:gd name="connsiteX919" fmla="*/ 1489480 w 7371202"/>
              <a:gd name="connsiteY919" fmla="*/ 694188 h 6717736"/>
              <a:gd name="connsiteX920" fmla="*/ 1454743 w 7371202"/>
              <a:gd name="connsiteY920" fmla="*/ 651220 h 6717736"/>
              <a:gd name="connsiteX921" fmla="*/ 1471282 w 7371202"/>
              <a:gd name="connsiteY921" fmla="*/ 622576 h 6717736"/>
              <a:gd name="connsiteX922" fmla="*/ 1507582 w 7371202"/>
              <a:gd name="connsiteY922" fmla="*/ 623166 h 6717736"/>
              <a:gd name="connsiteX923" fmla="*/ 1584364 w 7371202"/>
              <a:gd name="connsiteY923" fmla="*/ 636943 h 6717736"/>
              <a:gd name="connsiteX924" fmla="*/ 1595029 w 7371202"/>
              <a:gd name="connsiteY924" fmla="*/ 630370 h 6717736"/>
              <a:gd name="connsiteX925" fmla="*/ 1623079 w 7371202"/>
              <a:gd name="connsiteY925" fmla="*/ 577821 h 6717736"/>
              <a:gd name="connsiteX926" fmla="*/ 1627001 w 7371202"/>
              <a:gd name="connsiteY926" fmla="*/ 574993 h 6717736"/>
              <a:gd name="connsiteX927" fmla="*/ 1647508 w 7371202"/>
              <a:gd name="connsiteY927" fmla="*/ 614840 h 6717736"/>
              <a:gd name="connsiteX928" fmla="*/ 1678785 w 7371202"/>
              <a:gd name="connsiteY928" fmla="*/ 620167 h 6717736"/>
              <a:gd name="connsiteX929" fmla="*/ 1703063 w 7371202"/>
              <a:gd name="connsiteY929" fmla="*/ 613815 h 6717736"/>
              <a:gd name="connsiteX930" fmla="*/ 1729802 w 7371202"/>
              <a:gd name="connsiteY930" fmla="*/ 619068 h 6717736"/>
              <a:gd name="connsiteX931" fmla="*/ 1755693 w 7371202"/>
              <a:gd name="connsiteY931" fmla="*/ 641655 h 6717736"/>
              <a:gd name="connsiteX932" fmla="*/ 1778022 w 7371202"/>
              <a:gd name="connsiteY932" fmla="*/ 654547 h 6717736"/>
              <a:gd name="connsiteX933" fmla="*/ 1815195 w 7371202"/>
              <a:gd name="connsiteY933" fmla="*/ 673462 h 6717736"/>
              <a:gd name="connsiteX934" fmla="*/ 1857623 w 7371202"/>
              <a:gd name="connsiteY934" fmla="*/ 667406 h 6717736"/>
              <a:gd name="connsiteX935" fmla="*/ 1889619 w 7371202"/>
              <a:gd name="connsiteY935" fmla="*/ 647687 h 6717736"/>
              <a:gd name="connsiteX936" fmla="*/ 1951811 w 7371202"/>
              <a:gd name="connsiteY936" fmla="*/ 670864 h 6717736"/>
              <a:gd name="connsiteX937" fmla="*/ 2129549 w 7371202"/>
              <a:gd name="connsiteY937" fmla="*/ 720013 h 6717736"/>
              <a:gd name="connsiteX938" fmla="*/ 2168287 w 7371202"/>
              <a:gd name="connsiteY938" fmla="*/ 696550 h 6717736"/>
              <a:gd name="connsiteX939" fmla="*/ 2178568 w 7371202"/>
              <a:gd name="connsiteY939" fmla="*/ 666841 h 6717736"/>
              <a:gd name="connsiteX940" fmla="*/ 2188643 w 7371202"/>
              <a:gd name="connsiteY940" fmla="*/ 693025 h 6717736"/>
              <a:gd name="connsiteX941" fmla="*/ 2301412 w 7371202"/>
              <a:gd name="connsiteY941" fmla="*/ 791232 h 6717736"/>
              <a:gd name="connsiteX942" fmla="*/ 2344352 w 7371202"/>
              <a:gd name="connsiteY942" fmla="*/ 816024 h 6717736"/>
              <a:gd name="connsiteX943" fmla="*/ 2359196 w 7371202"/>
              <a:gd name="connsiteY943" fmla="*/ 822048 h 6717736"/>
              <a:gd name="connsiteX944" fmla="*/ 2365196 w 7371202"/>
              <a:gd name="connsiteY944" fmla="*/ 807689 h 6717736"/>
              <a:gd name="connsiteX945" fmla="*/ 2381989 w 7371202"/>
              <a:gd name="connsiteY945" fmla="*/ 794469 h 6717736"/>
              <a:gd name="connsiteX946" fmla="*/ 2400755 w 7371202"/>
              <a:gd name="connsiteY946" fmla="*/ 797665 h 6717736"/>
              <a:gd name="connsiteX947" fmla="*/ 2425392 w 7371202"/>
              <a:gd name="connsiteY947" fmla="*/ 778792 h 6717736"/>
              <a:gd name="connsiteX948" fmla="*/ 2434700 w 7371202"/>
              <a:gd name="connsiteY948" fmla="*/ 758704 h 6717736"/>
              <a:gd name="connsiteX949" fmla="*/ 2454695 w 7371202"/>
              <a:gd name="connsiteY949" fmla="*/ 767702 h 6717736"/>
              <a:gd name="connsiteX950" fmla="*/ 2494711 w 7371202"/>
              <a:gd name="connsiteY950" fmla="*/ 821359 h 6717736"/>
              <a:gd name="connsiteX951" fmla="*/ 2516785 w 7371202"/>
              <a:gd name="connsiteY951" fmla="*/ 818826 h 6717736"/>
              <a:gd name="connsiteX952" fmla="*/ 2524502 w 7371202"/>
              <a:gd name="connsiteY952" fmla="*/ 805460 h 6717736"/>
              <a:gd name="connsiteX953" fmla="*/ 2542039 w 7371202"/>
              <a:gd name="connsiteY953" fmla="*/ 802853 h 6717736"/>
              <a:gd name="connsiteX954" fmla="*/ 2595028 w 7371202"/>
              <a:gd name="connsiteY954" fmla="*/ 818171 h 6717736"/>
              <a:gd name="connsiteX955" fmla="*/ 2681395 w 7371202"/>
              <a:gd name="connsiteY955" fmla="*/ 862943 h 6717736"/>
              <a:gd name="connsiteX956" fmla="*/ 2746408 w 7371202"/>
              <a:gd name="connsiteY956" fmla="*/ 885203 h 6717736"/>
              <a:gd name="connsiteX957" fmla="*/ 2863054 w 7371202"/>
              <a:gd name="connsiteY957" fmla="*/ 909264 h 6717736"/>
              <a:gd name="connsiteX958" fmla="*/ 2937630 w 7371202"/>
              <a:gd name="connsiteY958" fmla="*/ 926860 h 6717736"/>
              <a:gd name="connsiteX959" fmla="*/ 2982288 w 7371202"/>
              <a:gd name="connsiteY959" fmla="*/ 952643 h 6717736"/>
              <a:gd name="connsiteX960" fmla="*/ 3002285 w 7371202"/>
              <a:gd name="connsiteY960" fmla="*/ 961642 h 6717736"/>
              <a:gd name="connsiteX961" fmla="*/ 3097702 w 7371202"/>
              <a:gd name="connsiteY961" fmla="*/ 970904 h 6717736"/>
              <a:gd name="connsiteX962" fmla="*/ 3307100 w 7371202"/>
              <a:gd name="connsiteY962" fmla="*/ 1048514 h 6717736"/>
              <a:gd name="connsiteX963" fmla="*/ 3423768 w 7371202"/>
              <a:gd name="connsiteY963" fmla="*/ 1108235 h 6717736"/>
              <a:gd name="connsiteX964" fmla="*/ 3549002 w 7371202"/>
              <a:gd name="connsiteY964" fmla="*/ 1137255 h 6717736"/>
              <a:gd name="connsiteX965" fmla="*/ 3569485 w 7371202"/>
              <a:gd name="connsiteY965" fmla="*/ 1141444 h 6717736"/>
              <a:gd name="connsiteX966" fmla="*/ 3788827 w 7371202"/>
              <a:gd name="connsiteY966" fmla="*/ 1237528 h 6717736"/>
              <a:gd name="connsiteX967" fmla="*/ 3908708 w 7371202"/>
              <a:gd name="connsiteY967" fmla="*/ 1285736 h 6717736"/>
              <a:gd name="connsiteX968" fmla="*/ 4007591 w 7371202"/>
              <a:gd name="connsiteY968" fmla="*/ 1334610 h 6717736"/>
              <a:gd name="connsiteX969" fmla="*/ 4010979 w 7371202"/>
              <a:gd name="connsiteY969" fmla="*/ 1330467 h 6717736"/>
              <a:gd name="connsiteX970" fmla="*/ 4023466 w 7371202"/>
              <a:gd name="connsiteY970" fmla="*/ 1330671 h 6717736"/>
              <a:gd name="connsiteX971" fmla="*/ 4045873 w 7371202"/>
              <a:gd name="connsiteY971" fmla="*/ 1326791 h 6717736"/>
              <a:gd name="connsiteX972" fmla="*/ 4046947 w 7371202"/>
              <a:gd name="connsiteY972" fmla="*/ 1316200 h 6717736"/>
              <a:gd name="connsiteX973" fmla="*/ 4043430 w 7371202"/>
              <a:gd name="connsiteY973" fmla="*/ 1304828 h 6717736"/>
              <a:gd name="connsiteX974" fmla="*/ 4027401 w 7371202"/>
              <a:gd name="connsiteY974" fmla="*/ 1291837 h 6717736"/>
              <a:gd name="connsiteX975" fmla="*/ 3913714 w 7371202"/>
              <a:gd name="connsiteY975" fmla="*/ 1261700 h 6717736"/>
              <a:gd name="connsiteX976" fmla="*/ 3891648 w 7371202"/>
              <a:gd name="connsiteY976" fmla="*/ 1235881 h 6717736"/>
              <a:gd name="connsiteX977" fmla="*/ 3846161 w 7371202"/>
              <a:gd name="connsiteY977" fmla="*/ 1177855 h 6717736"/>
              <a:gd name="connsiteX978" fmla="*/ 3799354 w 7371202"/>
              <a:gd name="connsiteY978" fmla="*/ 1165779 h 6717736"/>
              <a:gd name="connsiteX979" fmla="*/ 3780542 w 7371202"/>
              <a:gd name="connsiteY979" fmla="*/ 1160522 h 6717736"/>
              <a:gd name="connsiteX980" fmla="*/ 3658483 w 7371202"/>
              <a:gd name="connsiteY980" fmla="*/ 1127420 h 6717736"/>
              <a:gd name="connsiteX981" fmla="*/ 3637149 w 7371202"/>
              <a:gd name="connsiteY981" fmla="*/ 1120709 h 6717736"/>
              <a:gd name="connsiteX982" fmla="*/ 3624170 w 7371202"/>
              <a:gd name="connsiteY982" fmla="*/ 1090794 h 6717736"/>
              <a:gd name="connsiteX983" fmla="*/ 3609402 w 7371202"/>
              <a:gd name="connsiteY983" fmla="*/ 1078531 h 6717736"/>
              <a:gd name="connsiteX984" fmla="*/ 3578624 w 7371202"/>
              <a:gd name="connsiteY984" fmla="*/ 1079445 h 6717736"/>
              <a:gd name="connsiteX985" fmla="*/ 3552325 w 7371202"/>
              <a:gd name="connsiteY985" fmla="*/ 1049314 h 6717736"/>
              <a:gd name="connsiteX986" fmla="*/ 3550690 w 7371202"/>
              <a:gd name="connsiteY986" fmla="*/ 1025949 h 6717736"/>
              <a:gd name="connsiteX987" fmla="*/ 3544745 w 7371202"/>
              <a:gd name="connsiteY987" fmla="*/ 1018780 h 6717736"/>
              <a:gd name="connsiteX988" fmla="*/ 3539081 w 7371202"/>
              <a:gd name="connsiteY988" fmla="*/ 1028589 h 6717736"/>
              <a:gd name="connsiteX989" fmla="*/ 3538817 w 7371202"/>
              <a:gd name="connsiteY989" fmla="*/ 1037778 h 6717736"/>
              <a:gd name="connsiteX990" fmla="*/ 3527849 w 7371202"/>
              <a:gd name="connsiteY990" fmla="*/ 1053867 h 6717736"/>
              <a:gd name="connsiteX991" fmla="*/ 3512629 w 7371202"/>
              <a:gd name="connsiteY991" fmla="*/ 1039475 h 6717736"/>
              <a:gd name="connsiteX992" fmla="*/ 3515227 w 7371202"/>
              <a:gd name="connsiteY992" fmla="*/ 1020422 h 6717736"/>
              <a:gd name="connsiteX993" fmla="*/ 3501268 w 7371202"/>
              <a:gd name="connsiteY993" fmla="*/ 1006758 h 6717736"/>
              <a:gd name="connsiteX994" fmla="*/ 3492726 w 7371202"/>
              <a:gd name="connsiteY994" fmla="*/ 1018642 h 6717736"/>
              <a:gd name="connsiteX995" fmla="*/ 3490299 w 7371202"/>
              <a:gd name="connsiteY995" fmla="*/ 1022846 h 6717736"/>
              <a:gd name="connsiteX996" fmla="*/ 3448909 w 7371202"/>
              <a:gd name="connsiteY996" fmla="*/ 1036318 h 6717736"/>
              <a:gd name="connsiteX997" fmla="*/ 3394710 w 7371202"/>
              <a:gd name="connsiteY997" fmla="*/ 1005026 h 6717736"/>
              <a:gd name="connsiteX998" fmla="*/ 3379474 w 7371202"/>
              <a:gd name="connsiteY998" fmla="*/ 964466 h 6717736"/>
              <a:gd name="connsiteX999" fmla="*/ 3378835 w 7371202"/>
              <a:gd name="connsiteY999" fmla="*/ 951018 h 6717736"/>
              <a:gd name="connsiteX1000" fmla="*/ 3358949 w 7371202"/>
              <a:gd name="connsiteY1000" fmla="*/ 956353 h 6717736"/>
              <a:gd name="connsiteX1001" fmla="*/ 3361487 w 7371202"/>
              <a:gd name="connsiteY1001" fmla="*/ 983975 h 6717736"/>
              <a:gd name="connsiteX1002" fmla="*/ 3349785 w 7371202"/>
              <a:gd name="connsiteY1002" fmla="*/ 980957 h 6717736"/>
              <a:gd name="connsiteX1003" fmla="*/ 3346608 w 7371202"/>
              <a:gd name="connsiteY1003" fmla="*/ 939886 h 6717736"/>
              <a:gd name="connsiteX1004" fmla="*/ 3346965 w 7371202"/>
              <a:gd name="connsiteY1004" fmla="*/ 936355 h 6717736"/>
              <a:gd name="connsiteX1005" fmla="*/ 3366570 w 7371202"/>
              <a:gd name="connsiteY1005" fmla="*/ 914042 h 6717736"/>
              <a:gd name="connsiteX1006" fmla="*/ 3442989 w 7371202"/>
              <a:gd name="connsiteY1006" fmla="*/ 930138 h 6717736"/>
              <a:gd name="connsiteX1007" fmla="*/ 3476458 w 7371202"/>
              <a:gd name="connsiteY1007" fmla="*/ 915829 h 6717736"/>
              <a:gd name="connsiteX1008" fmla="*/ 3487879 w 7371202"/>
              <a:gd name="connsiteY1008" fmla="*/ 901870 h 6717736"/>
              <a:gd name="connsiteX1009" fmla="*/ 3492545 w 7371202"/>
              <a:gd name="connsiteY1009" fmla="*/ 882143 h 6717736"/>
              <a:gd name="connsiteX1010" fmla="*/ 3476705 w 7371202"/>
              <a:gd name="connsiteY1010" fmla="*/ 880471 h 6717736"/>
              <a:gd name="connsiteX1011" fmla="*/ 3440527 w 7371202"/>
              <a:gd name="connsiteY1011" fmla="*/ 882006 h 6717736"/>
              <a:gd name="connsiteX1012" fmla="*/ 3408113 w 7371202"/>
              <a:gd name="connsiteY1012" fmla="*/ 859554 h 6717736"/>
              <a:gd name="connsiteX1013" fmla="*/ 3342569 w 7371202"/>
              <a:gd name="connsiteY1013" fmla="*/ 821713 h 6717736"/>
              <a:gd name="connsiteX1014" fmla="*/ 3329343 w 7371202"/>
              <a:gd name="connsiteY1014" fmla="*/ 827155 h 6717736"/>
              <a:gd name="connsiteX1015" fmla="*/ 3319354 w 7371202"/>
              <a:gd name="connsiteY1015" fmla="*/ 826993 h 6717736"/>
              <a:gd name="connsiteX1016" fmla="*/ 3290815 w 7371202"/>
              <a:gd name="connsiteY1016" fmla="*/ 812384 h 6717736"/>
              <a:gd name="connsiteX1017" fmla="*/ 3248335 w 7371202"/>
              <a:gd name="connsiteY1017" fmla="*/ 810279 h 6717736"/>
              <a:gd name="connsiteX1018" fmla="*/ 3235918 w 7371202"/>
              <a:gd name="connsiteY1018" fmla="*/ 814321 h 6717736"/>
              <a:gd name="connsiteX1019" fmla="*/ 3220265 w 7371202"/>
              <a:gd name="connsiteY1019" fmla="*/ 823968 h 6717736"/>
              <a:gd name="connsiteX1020" fmla="*/ 3205404 w 7371202"/>
              <a:gd name="connsiteY1020" fmla="*/ 806045 h 6717736"/>
              <a:gd name="connsiteX1021" fmla="*/ 3217880 w 7371202"/>
              <a:gd name="connsiteY1021" fmla="*/ 755329 h 6717736"/>
              <a:gd name="connsiteX1022" fmla="*/ 3245234 w 7371202"/>
              <a:gd name="connsiteY1022" fmla="*/ 748701 h 6717736"/>
              <a:gd name="connsiteX1023" fmla="*/ 3272853 w 7371202"/>
              <a:gd name="connsiteY1023" fmla="*/ 732883 h 6717736"/>
              <a:gd name="connsiteX1024" fmla="*/ 3269183 w 7371202"/>
              <a:gd name="connsiteY1024" fmla="*/ 762527 h 6717736"/>
              <a:gd name="connsiteX1025" fmla="*/ 3279096 w 7371202"/>
              <a:gd name="connsiteY1025" fmla="*/ 783198 h 6717736"/>
              <a:gd name="connsiteX1026" fmla="*/ 3306000 w 7371202"/>
              <a:gd name="connsiteY1026" fmla="*/ 774441 h 6717736"/>
              <a:gd name="connsiteX1027" fmla="*/ 3321559 w 7371202"/>
              <a:gd name="connsiteY1027" fmla="*/ 759135 h 6717736"/>
              <a:gd name="connsiteX1028" fmla="*/ 3346862 w 7371202"/>
              <a:gd name="connsiteY1028" fmla="*/ 779349 h 6717736"/>
              <a:gd name="connsiteX1029" fmla="*/ 3407141 w 7371202"/>
              <a:gd name="connsiteY1029" fmla="*/ 750625 h 6717736"/>
              <a:gd name="connsiteX1030" fmla="*/ 3505157 w 7371202"/>
              <a:gd name="connsiteY1030" fmla="*/ 764241 h 6717736"/>
              <a:gd name="connsiteX1031" fmla="*/ 3626764 w 7371202"/>
              <a:gd name="connsiteY1031" fmla="*/ 795214 h 6717736"/>
              <a:gd name="connsiteX1032" fmla="*/ 3638823 w 7371202"/>
              <a:gd name="connsiteY1032" fmla="*/ 794703 h 6717736"/>
              <a:gd name="connsiteX1033" fmla="*/ 3643489 w 7371202"/>
              <a:gd name="connsiteY1033" fmla="*/ 774977 h 6717736"/>
              <a:gd name="connsiteX1034" fmla="*/ 3639240 w 7371202"/>
              <a:gd name="connsiteY1034" fmla="*/ 744497 h 6717736"/>
              <a:gd name="connsiteX1035" fmla="*/ 3636173 w 7371202"/>
              <a:gd name="connsiteY1035" fmla="*/ 735253 h 6717736"/>
              <a:gd name="connsiteX1036" fmla="*/ 3624114 w 7371202"/>
              <a:gd name="connsiteY1036" fmla="*/ 735764 h 6717736"/>
              <a:gd name="connsiteX1037" fmla="*/ 3606485 w 7371202"/>
              <a:gd name="connsiteY1037" fmla="*/ 751744 h 6717736"/>
              <a:gd name="connsiteX1038" fmla="*/ 3596120 w 7371202"/>
              <a:gd name="connsiteY1038" fmla="*/ 728944 h 6717736"/>
              <a:gd name="connsiteX1039" fmla="*/ 3592510 w 7371202"/>
              <a:gd name="connsiteY1039" fmla="*/ 711912 h 6717736"/>
              <a:gd name="connsiteX1040" fmla="*/ 3571890 w 7371202"/>
              <a:gd name="connsiteY1040" fmla="*/ 698139 h 6717736"/>
              <a:gd name="connsiteX1041" fmla="*/ 3527511 w 7371202"/>
              <a:gd name="connsiteY1041" fmla="*/ 681858 h 6717736"/>
              <a:gd name="connsiteX1042" fmla="*/ 3494834 w 7371202"/>
              <a:gd name="connsiteY1042" fmla="*/ 668598 h 6717736"/>
              <a:gd name="connsiteX1043" fmla="*/ 3486632 w 7371202"/>
              <a:gd name="connsiteY1043" fmla="*/ 650783 h 6717736"/>
              <a:gd name="connsiteX1044" fmla="*/ 3491299 w 7371202"/>
              <a:gd name="connsiteY1044" fmla="*/ 631057 h 6717736"/>
              <a:gd name="connsiteX1045" fmla="*/ 3460972 w 7371202"/>
              <a:gd name="connsiteY1045" fmla="*/ 634100 h 6717736"/>
              <a:gd name="connsiteX1046" fmla="*/ 3443888 w 7371202"/>
              <a:gd name="connsiteY1046" fmla="*/ 657868 h 6717736"/>
              <a:gd name="connsiteX1047" fmla="*/ 3413978 w 7371202"/>
              <a:gd name="connsiteY1047" fmla="*/ 610705 h 6717736"/>
              <a:gd name="connsiteX1048" fmla="*/ 3381657 w 7371202"/>
              <a:gd name="connsiteY1048" fmla="*/ 593913 h 6717736"/>
              <a:gd name="connsiteX1049" fmla="*/ 3313704 w 7371202"/>
              <a:gd name="connsiteY1049" fmla="*/ 586444 h 6717736"/>
              <a:gd name="connsiteX1050" fmla="*/ 3297676 w 7371202"/>
              <a:gd name="connsiteY1050" fmla="*/ 573453 h 6717736"/>
              <a:gd name="connsiteX1051" fmla="*/ 3241220 w 7371202"/>
              <a:gd name="connsiteY1051" fmla="*/ 531516 h 6717736"/>
              <a:gd name="connsiteX1052" fmla="*/ 3214129 w 7371202"/>
              <a:gd name="connsiteY1052" fmla="*/ 528954 h 6717736"/>
              <a:gd name="connsiteX1053" fmla="*/ 3168676 w 7371202"/>
              <a:gd name="connsiteY1053" fmla="*/ 523265 h 6717736"/>
              <a:gd name="connsiteX1054" fmla="*/ 3159307 w 7371202"/>
              <a:gd name="connsiteY1054" fmla="*/ 510383 h 6717736"/>
              <a:gd name="connsiteX1055" fmla="*/ 3164068 w 7371202"/>
              <a:gd name="connsiteY1055" fmla="*/ 496316 h 6717736"/>
              <a:gd name="connsiteX1056" fmla="*/ 3166402 w 7371202"/>
              <a:gd name="connsiteY1056" fmla="*/ 486451 h 6717736"/>
              <a:gd name="connsiteX1057" fmla="*/ 3136245 w 7371202"/>
              <a:gd name="connsiteY1057" fmla="*/ 474645 h 6717736"/>
              <a:gd name="connsiteX1058" fmla="*/ 3121044 w 7371202"/>
              <a:gd name="connsiteY1058" fmla="*/ 486421 h 6717736"/>
              <a:gd name="connsiteX1059" fmla="*/ 3079203 w 7371202"/>
              <a:gd name="connsiteY1059" fmla="*/ 497764 h 6717736"/>
              <a:gd name="connsiteX1060" fmla="*/ 3079015 w 7371202"/>
              <a:gd name="connsiteY1060" fmla="*/ 486446 h 6717736"/>
              <a:gd name="connsiteX1061" fmla="*/ 3080258 w 7371202"/>
              <a:gd name="connsiteY1061" fmla="*/ 461005 h 6717736"/>
              <a:gd name="connsiteX1062" fmla="*/ 3054240 w 7371202"/>
              <a:gd name="connsiteY1062" fmla="*/ 447853 h 6717736"/>
              <a:gd name="connsiteX1063" fmla="*/ 3024535 w 7371202"/>
              <a:gd name="connsiteY1063" fmla="*/ 438176 h 6717736"/>
              <a:gd name="connsiteX1064" fmla="*/ 3018854 w 7371202"/>
              <a:gd name="connsiteY1064" fmla="*/ 421817 h 6717736"/>
              <a:gd name="connsiteX1065" fmla="*/ 3011103 w 7371202"/>
              <a:gd name="connsiteY1065" fmla="*/ 406133 h 6717736"/>
              <a:gd name="connsiteX1066" fmla="*/ 3000662 w 7371202"/>
              <a:gd name="connsiteY1066" fmla="*/ 403842 h 6717736"/>
              <a:gd name="connsiteX1067" fmla="*/ 2988868 w 7371202"/>
              <a:gd name="connsiteY1067" fmla="*/ 395162 h 6717736"/>
              <a:gd name="connsiteX1068" fmla="*/ 2999121 w 7371202"/>
              <a:gd name="connsiteY1068" fmla="*/ 386135 h 6717736"/>
              <a:gd name="connsiteX1069" fmla="*/ 2994871 w 7371202"/>
              <a:gd name="connsiteY1069" fmla="*/ 355655 h 6717736"/>
              <a:gd name="connsiteX1070" fmla="*/ 3040177 w 7371202"/>
              <a:gd name="connsiteY1070" fmla="*/ 277182 h 6717736"/>
              <a:gd name="connsiteX1071" fmla="*/ 3051445 w 7371202"/>
              <a:gd name="connsiteY1071" fmla="*/ 304240 h 6717736"/>
              <a:gd name="connsiteX1072" fmla="*/ 3088466 w 7371202"/>
              <a:gd name="connsiteY1072" fmla="*/ 353641 h 6717736"/>
              <a:gd name="connsiteX1073" fmla="*/ 3124832 w 7371202"/>
              <a:gd name="connsiteY1073" fmla="*/ 363426 h 6717736"/>
              <a:gd name="connsiteX1074" fmla="*/ 3139863 w 7371202"/>
              <a:gd name="connsiteY1074" fmla="*/ 366498 h 6717736"/>
              <a:gd name="connsiteX1075" fmla="*/ 3140033 w 7371202"/>
              <a:gd name="connsiteY1075" fmla="*/ 351650 h 6717736"/>
              <a:gd name="connsiteX1076" fmla="*/ 3136516 w 7371202"/>
              <a:gd name="connsiteY1076" fmla="*/ 340278 h 6717736"/>
              <a:gd name="connsiteX1077" fmla="*/ 3135784 w 7371202"/>
              <a:gd name="connsiteY1077" fmla="*/ 321170 h 6717736"/>
              <a:gd name="connsiteX1078" fmla="*/ 3154954 w 7371202"/>
              <a:gd name="connsiteY1078" fmla="*/ 322896 h 6717736"/>
              <a:gd name="connsiteX1079" fmla="*/ 3181424 w 7371202"/>
              <a:gd name="connsiteY1079" fmla="*/ 338178 h 6717736"/>
              <a:gd name="connsiteX1080" fmla="*/ 3242717 w 7371202"/>
              <a:gd name="connsiteY1080" fmla="*/ 345539 h 6717736"/>
              <a:gd name="connsiteX1081" fmla="*/ 3250279 w 7371202"/>
              <a:gd name="connsiteY1081" fmla="*/ 349905 h 6717736"/>
              <a:gd name="connsiteX1082" fmla="*/ 3257485 w 7371202"/>
              <a:gd name="connsiteY1082" fmla="*/ 357803 h 6717736"/>
              <a:gd name="connsiteX1083" fmla="*/ 3265856 w 7371202"/>
              <a:gd name="connsiteY1083" fmla="*/ 360767 h 6717736"/>
              <a:gd name="connsiteX1084" fmla="*/ 3266120 w 7371202"/>
              <a:gd name="connsiteY1084" fmla="*/ 351577 h 6717736"/>
              <a:gd name="connsiteX1085" fmla="*/ 3264936 w 7371202"/>
              <a:gd name="connsiteY1085" fmla="*/ 330341 h 6717736"/>
              <a:gd name="connsiteX1086" fmla="*/ 3273026 w 7371202"/>
              <a:gd name="connsiteY1086" fmla="*/ 316328 h 6717736"/>
              <a:gd name="connsiteX1087" fmla="*/ 3285631 w 7371202"/>
              <a:gd name="connsiteY1087" fmla="*/ 323605 h 6717736"/>
              <a:gd name="connsiteX1088" fmla="*/ 3290409 w 7371202"/>
              <a:gd name="connsiteY1088" fmla="*/ 335705 h 6717736"/>
              <a:gd name="connsiteX1089" fmla="*/ 3314902 w 7371202"/>
              <a:gd name="connsiteY1089" fmla="*/ 357321 h 6717736"/>
              <a:gd name="connsiteX1090" fmla="*/ 3351455 w 7371202"/>
              <a:gd name="connsiteY1090" fmla="*/ 378425 h 6717736"/>
              <a:gd name="connsiteX1091" fmla="*/ 3368650 w 7371202"/>
              <a:gd name="connsiteY1091" fmla="*/ 386484 h 6717736"/>
              <a:gd name="connsiteX1092" fmla="*/ 3374126 w 7371202"/>
              <a:gd name="connsiteY1092" fmla="*/ 365356 h 6717736"/>
              <a:gd name="connsiteX1093" fmla="*/ 3372678 w 7371202"/>
              <a:gd name="connsiteY1093" fmla="*/ 353309 h 6717736"/>
              <a:gd name="connsiteX1094" fmla="*/ 3382932 w 7371202"/>
              <a:gd name="connsiteY1094" fmla="*/ 344282 h 6717736"/>
              <a:gd name="connsiteX1095" fmla="*/ 3486951 w 7371202"/>
              <a:gd name="connsiteY1095" fmla="*/ 318391 h 6717736"/>
              <a:gd name="connsiteX1096" fmla="*/ 3494684 w 7371202"/>
              <a:gd name="connsiteY1096" fmla="*/ 307908 h 6717736"/>
              <a:gd name="connsiteX1097" fmla="*/ 3517090 w 7371202"/>
              <a:gd name="connsiteY1097" fmla="*/ 304030 h 6717736"/>
              <a:gd name="connsiteX1098" fmla="*/ 3610704 w 7371202"/>
              <a:gd name="connsiteY1098" fmla="*/ 328182 h 6717736"/>
              <a:gd name="connsiteX1099" fmla="*/ 3677039 w 7371202"/>
              <a:gd name="connsiteY1099" fmla="*/ 338455 h 6717736"/>
              <a:gd name="connsiteX1100" fmla="*/ 3707366 w 7371202"/>
              <a:gd name="connsiteY1100" fmla="*/ 335411 h 6717736"/>
              <a:gd name="connsiteX1101" fmla="*/ 3729866 w 7371202"/>
              <a:gd name="connsiteY1101" fmla="*/ 337191 h 6717736"/>
              <a:gd name="connsiteX1102" fmla="*/ 3801882 w 7371202"/>
              <a:gd name="connsiteY1102" fmla="*/ 363823 h 6717736"/>
              <a:gd name="connsiteX1103" fmla="*/ 3888383 w 7371202"/>
              <a:gd name="connsiteY1103" fmla="*/ 385738 h 6717736"/>
              <a:gd name="connsiteX1104" fmla="*/ 3915381 w 7371202"/>
              <a:gd name="connsiteY1104" fmla="*/ 382641 h 6717736"/>
              <a:gd name="connsiteX1105" fmla="*/ 3964256 w 7371202"/>
              <a:gd name="connsiteY1105" fmla="*/ 394044 h 6717736"/>
              <a:gd name="connsiteX1106" fmla="*/ 3995317 w 7371202"/>
              <a:gd name="connsiteY1106" fmla="*/ 410107 h 6717736"/>
              <a:gd name="connsiteX1107" fmla="*/ 4106031 w 7371202"/>
              <a:gd name="connsiteY1107" fmla="*/ 436661 h 6717736"/>
              <a:gd name="connsiteX1108" fmla="*/ 4134212 w 7371202"/>
              <a:gd name="connsiteY1108" fmla="*/ 454800 h 6717736"/>
              <a:gd name="connsiteX1109" fmla="*/ 4151764 w 7371202"/>
              <a:gd name="connsiteY1109" fmla="*/ 459328 h 6717736"/>
              <a:gd name="connsiteX1110" fmla="*/ 4203069 w 7371202"/>
              <a:gd name="connsiteY1110" fmla="*/ 466526 h 6717736"/>
              <a:gd name="connsiteX1111" fmla="*/ 4265093 w 7371202"/>
              <a:gd name="connsiteY1111" fmla="*/ 492995 h 6717736"/>
              <a:gd name="connsiteX1112" fmla="*/ 4300386 w 7371202"/>
              <a:gd name="connsiteY1112" fmla="*/ 513372 h 6717736"/>
              <a:gd name="connsiteX1113" fmla="*/ 4353588 w 7371202"/>
              <a:gd name="connsiteY1113" fmla="*/ 534747 h 6717736"/>
              <a:gd name="connsiteX1114" fmla="*/ 4491487 w 7371202"/>
              <a:gd name="connsiteY1114" fmla="*/ 569521 h 6717736"/>
              <a:gd name="connsiteX1115" fmla="*/ 4616255 w 7371202"/>
              <a:gd name="connsiteY1115" fmla="*/ 615396 h 6717736"/>
              <a:gd name="connsiteX1116" fmla="*/ 5012962 w 7371202"/>
              <a:gd name="connsiteY1116" fmla="*/ 749147 h 6717736"/>
              <a:gd name="connsiteX1117" fmla="*/ 5324350 w 7371202"/>
              <a:gd name="connsiteY1117" fmla="*/ 882216 h 6717736"/>
              <a:gd name="connsiteX1118" fmla="*/ 5672930 w 7371202"/>
              <a:gd name="connsiteY1118" fmla="*/ 1049839 h 6717736"/>
              <a:gd name="connsiteX1119" fmla="*/ 6198800 w 7371202"/>
              <a:gd name="connsiteY1119" fmla="*/ 1344107 h 6717736"/>
              <a:gd name="connsiteX1120" fmla="*/ 6757551 w 7371202"/>
              <a:gd name="connsiteY1120" fmla="*/ 1689123 h 6717736"/>
              <a:gd name="connsiteX1121" fmla="*/ 6783212 w 7371202"/>
              <a:gd name="connsiteY1121" fmla="*/ 1705808 h 6717736"/>
              <a:gd name="connsiteX1122" fmla="*/ 6804716 w 7371202"/>
              <a:gd name="connsiteY1122" fmla="*/ 1697670 h 6717736"/>
              <a:gd name="connsiteX1123" fmla="*/ 6800746 w 7371202"/>
              <a:gd name="connsiteY1123" fmla="*/ 1684169 h 6717736"/>
              <a:gd name="connsiteX1124" fmla="*/ 6671279 w 7371202"/>
              <a:gd name="connsiteY1124" fmla="*/ 1605683 h 6717736"/>
              <a:gd name="connsiteX1125" fmla="*/ 6590874 w 7371202"/>
              <a:gd name="connsiteY1125" fmla="*/ 1549920 h 6717736"/>
              <a:gd name="connsiteX1126" fmla="*/ 6454464 w 7371202"/>
              <a:gd name="connsiteY1126" fmla="*/ 1454349 h 6717736"/>
              <a:gd name="connsiteX1127" fmla="*/ 6351372 w 7371202"/>
              <a:gd name="connsiteY1127" fmla="*/ 1385485 h 6717736"/>
              <a:gd name="connsiteX1128" fmla="*/ 6279696 w 7371202"/>
              <a:gd name="connsiteY1128" fmla="*/ 1329156 h 6717736"/>
              <a:gd name="connsiteX1129" fmla="*/ 6215057 w 7371202"/>
              <a:gd name="connsiteY1129" fmla="*/ 1295573 h 6717736"/>
              <a:gd name="connsiteX1130" fmla="*/ 6155815 w 7371202"/>
              <a:gd name="connsiteY1130" fmla="*/ 1261370 h 6717736"/>
              <a:gd name="connsiteX1131" fmla="*/ 6063258 w 7371202"/>
              <a:gd name="connsiteY1131" fmla="*/ 1200458 h 6717736"/>
              <a:gd name="connsiteX1132" fmla="*/ 5979353 w 7371202"/>
              <a:gd name="connsiteY1132" fmla="*/ 1159490 h 6717736"/>
              <a:gd name="connsiteX1133" fmla="*/ 5819278 w 7371202"/>
              <a:gd name="connsiteY1133" fmla="*/ 1067070 h 6717736"/>
              <a:gd name="connsiteX1134" fmla="*/ 5713135 w 7371202"/>
              <a:gd name="connsiteY1134" fmla="*/ 1015130 h 6717736"/>
              <a:gd name="connsiteX1135" fmla="*/ 5560717 w 7371202"/>
              <a:gd name="connsiteY1135" fmla="*/ 932736 h 6717736"/>
              <a:gd name="connsiteX1136" fmla="*/ 5402632 w 7371202"/>
              <a:gd name="connsiteY1136" fmla="*/ 860150 h 6717736"/>
              <a:gd name="connsiteX1137" fmla="*/ 5330071 w 7371202"/>
              <a:gd name="connsiteY1137" fmla="*/ 825731 h 6717736"/>
              <a:gd name="connsiteX1138" fmla="*/ 5211871 w 7371202"/>
              <a:gd name="connsiteY1138" fmla="*/ 774304 h 6717736"/>
              <a:gd name="connsiteX1139" fmla="*/ 5135529 w 7371202"/>
              <a:gd name="connsiteY1139" fmla="*/ 737702 h 6717736"/>
              <a:gd name="connsiteX1140" fmla="*/ 5047673 w 7371202"/>
              <a:gd name="connsiteY1140" fmla="*/ 709399 h 6717736"/>
              <a:gd name="connsiteX1141" fmla="*/ 5008693 w 7371202"/>
              <a:gd name="connsiteY1141" fmla="*/ 692499 h 6717736"/>
              <a:gd name="connsiteX1142" fmla="*/ 4914612 w 7371202"/>
              <a:gd name="connsiteY1142" fmla="*/ 640049 h 6717736"/>
              <a:gd name="connsiteX1143" fmla="*/ 4771219 w 7371202"/>
              <a:gd name="connsiteY1143" fmla="*/ 600235 h 6717736"/>
              <a:gd name="connsiteX1144" fmla="*/ 4655992 w 7371202"/>
              <a:gd name="connsiteY1144" fmla="*/ 552392 h 6717736"/>
              <a:gd name="connsiteX1145" fmla="*/ 4470554 w 7371202"/>
              <a:gd name="connsiteY1145" fmla="*/ 486434 h 6717736"/>
              <a:gd name="connsiteX1146" fmla="*/ 4457216 w 7371202"/>
              <a:gd name="connsiteY1146" fmla="*/ 460050 h 6717736"/>
              <a:gd name="connsiteX1147" fmla="*/ 4456765 w 7371202"/>
              <a:gd name="connsiteY1147" fmla="*/ 457921 h 6717736"/>
              <a:gd name="connsiteX1148" fmla="*/ 4434135 w 7371202"/>
              <a:gd name="connsiteY1148" fmla="*/ 398146 h 6717736"/>
              <a:gd name="connsiteX1149" fmla="*/ 4404336 w 7371202"/>
              <a:gd name="connsiteY1149" fmla="*/ 382810 h 6717736"/>
              <a:gd name="connsiteX1150" fmla="*/ 4375722 w 7371202"/>
              <a:gd name="connsiteY1150" fmla="*/ 388710 h 6717736"/>
              <a:gd name="connsiteX1151" fmla="*/ 4369947 w 7371202"/>
              <a:gd name="connsiteY1151" fmla="*/ 366692 h 6717736"/>
              <a:gd name="connsiteX1152" fmla="*/ 4342310 w 7371202"/>
              <a:gd name="connsiteY1152" fmla="*/ 356341 h 6717736"/>
              <a:gd name="connsiteX1153" fmla="*/ 4310629 w 7371202"/>
              <a:gd name="connsiteY1153" fmla="*/ 352997 h 6717736"/>
              <a:gd name="connsiteX1154" fmla="*/ 4300546 w 7371202"/>
              <a:gd name="connsiteY1154" fmla="*/ 347175 h 6717736"/>
              <a:gd name="connsiteX1155" fmla="*/ 4177040 w 7371202"/>
              <a:gd name="connsiteY1155" fmla="*/ 302027 h 6717736"/>
              <a:gd name="connsiteX1156" fmla="*/ 4145452 w 7371202"/>
              <a:gd name="connsiteY1156" fmla="*/ 304342 h 6717736"/>
              <a:gd name="connsiteX1157" fmla="*/ 4137173 w 7371202"/>
              <a:gd name="connsiteY1157" fmla="*/ 307037 h 6717736"/>
              <a:gd name="connsiteX1158" fmla="*/ 4084423 w 7371202"/>
              <a:gd name="connsiteY1158" fmla="*/ 287791 h 6717736"/>
              <a:gd name="connsiteX1159" fmla="*/ 4059308 w 7371202"/>
              <a:gd name="connsiteY1159" fmla="*/ 278896 h 6717736"/>
              <a:gd name="connsiteX1160" fmla="*/ 4058217 w 7371202"/>
              <a:gd name="connsiteY1160" fmla="*/ 263319 h 6717736"/>
              <a:gd name="connsiteX1161" fmla="*/ 4067925 w 7371202"/>
              <a:gd name="connsiteY1161" fmla="*/ 246504 h 6717736"/>
              <a:gd name="connsiteX1162" fmla="*/ 4051633 w 7371202"/>
              <a:gd name="connsiteY1162" fmla="*/ 242702 h 6717736"/>
              <a:gd name="connsiteX1163" fmla="*/ 4030657 w 7371202"/>
              <a:gd name="connsiteY1163" fmla="*/ 232460 h 6717736"/>
              <a:gd name="connsiteX1164" fmla="*/ 3885647 w 7371202"/>
              <a:gd name="connsiteY1164" fmla="*/ 195449 h 6717736"/>
              <a:gd name="connsiteX1165" fmla="*/ 3862602 w 7371202"/>
              <a:gd name="connsiteY1165" fmla="*/ 185880 h 6717736"/>
              <a:gd name="connsiteX1166" fmla="*/ 3812448 w 7371202"/>
              <a:gd name="connsiteY1166" fmla="*/ 147582 h 6717736"/>
              <a:gd name="connsiteX1167" fmla="*/ 3734769 w 7371202"/>
              <a:gd name="connsiteY1167" fmla="*/ 130760 h 6717736"/>
              <a:gd name="connsiteX1168" fmla="*/ 3708112 w 7371202"/>
              <a:gd name="connsiteY1168" fmla="*/ 104159 h 6717736"/>
              <a:gd name="connsiteX1169" fmla="*/ 3674173 w 7371202"/>
              <a:gd name="connsiteY1169" fmla="*/ 90170 h 6717736"/>
              <a:gd name="connsiteX1170" fmla="*/ 3636284 w 7371202"/>
              <a:gd name="connsiteY1170" fmla="*/ 88847 h 6717736"/>
              <a:gd name="connsiteX1171" fmla="*/ 3595065 w 7371202"/>
              <a:gd name="connsiteY1171" fmla="*/ 87470 h 6717736"/>
              <a:gd name="connsiteX1172" fmla="*/ 3569574 w 7371202"/>
              <a:gd name="connsiteY1172" fmla="*/ 55937 h 6717736"/>
              <a:gd name="connsiteX1173" fmla="*/ 3581710 w 7371202"/>
              <a:gd name="connsiteY1173" fmla="*/ 34918 h 6717736"/>
              <a:gd name="connsiteX1174" fmla="*/ 3608349 w 7371202"/>
              <a:gd name="connsiteY1174" fmla="*/ 35351 h 6717736"/>
              <a:gd name="connsiteX1175" fmla="*/ 3664694 w 7371202"/>
              <a:gd name="connsiteY1175" fmla="*/ 45461 h 6717736"/>
              <a:gd name="connsiteX1176" fmla="*/ 3672521 w 7371202"/>
              <a:gd name="connsiteY1176" fmla="*/ 40638 h 6717736"/>
              <a:gd name="connsiteX1177" fmla="*/ 3693105 w 7371202"/>
              <a:gd name="connsiteY1177" fmla="*/ 2074 h 6717736"/>
              <a:gd name="connsiteX1178" fmla="*/ 3695984 w 7371202"/>
              <a:gd name="connsiteY1178" fmla="*/ 0 h 6717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</a:cxnLst>
            <a:rect l="l" t="t" r="r" b="b"/>
            <a:pathLst>
              <a:path w="7371202" h="6717736">
                <a:moveTo>
                  <a:pt x="1125512" y="3560105"/>
                </a:moveTo>
                <a:lnTo>
                  <a:pt x="1121304" y="3562279"/>
                </a:lnTo>
                <a:lnTo>
                  <a:pt x="1131678" y="3584476"/>
                </a:lnTo>
                <a:cubicBezTo>
                  <a:pt x="1139997" y="3593866"/>
                  <a:pt x="1149847" y="3592672"/>
                  <a:pt x="1154088" y="3581360"/>
                </a:cubicBezTo>
                <a:lnTo>
                  <a:pt x="1159070" y="3569282"/>
                </a:lnTo>
                <a:lnTo>
                  <a:pt x="1150723" y="3560257"/>
                </a:lnTo>
                <a:cubicBezTo>
                  <a:pt x="1143761" y="3557193"/>
                  <a:pt x="1135414" y="3557147"/>
                  <a:pt x="1125512" y="3560105"/>
                </a:cubicBezTo>
                <a:close/>
                <a:moveTo>
                  <a:pt x="4374006" y="1465792"/>
                </a:moveTo>
                <a:cubicBezTo>
                  <a:pt x="4361044" y="1462045"/>
                  <a:pt x="4355288" y="1466194"/>
                  <a:pt x="4350528" y="1480262"/>
                </a:cubicBezTo>
                <a:lnTo>
                  <a:pt x="4348108" y="1493693"/>
                </a:lnTo>
                <a:lnTo>
                  <a:pt x="4387226" y="1512042"/>
                </a:lnTo>
                <a:cubicBezTo>
                  <a:pt x="4409386" y="1523244"/>
                  <a:pt x="4431408" y="1534685"/>
                  <a:pt x="4453979" y="1545171"/>
                </a:cubicBezTo>
                <a:cubicBezTo>
                  <a:pt x="4539975" y="1584636"/>
                  <a:pt x="4622388" y="1630308"/>
                  <a:pt x="4704388" y="1676695"/>
                </a:cubicBezTo>
                <a:lnTo>
                  <a:pt x="4711365" y="1680519"/>
                </a:lnTo>
                <a:lnTo>
                  <a:pt x="4711717" y="1680621"/>
                </a:lnTo>
                <a:cubicBezTo>
                  <a:pt x="4717443" y="1680890"/>
                  <a:pt x="4723564" y="1679753"/>
                  <a:pt x="4729545" y="1676667"/>
                </a:cubicBezTo>
                <a:cubicBezTo>
                  <a:pt x="4729000" y="1668878"/>
                  <a:pt x="4722698" y="1665240"/>
                  <a:pt x="4716395" y="1661601"/>
                </a:cubicBezTo>
                <a:cubicBezTo>
                  <a:pt x="4711354" y="1658691"/>
                  <a:pt x="4705052" y="1655052"/>
                  <a:pt x="4702437" y="1647937"/>
                </a:cubicBezTo>
                <a:cubicBezTo>
                  <a:pt x="4699012" y="1642225"/>
                  <a:pt x="4700537" y="1633762"/>
                  <a:pt x="4705035" y="1628884"/>
                </a:cubicBezTo>
                <a:cubicBezTo>
                  <a:pt x="4710341" y="1622606"/>
                  <a:pt x="4715833" y="1627645"/>
                  <a:pt x="4719615" y="1629829"/>
                </a:cubicBezTo>
                <a:cubicBezTo>
                  <a:pt x="4724656" y="1632740"/>
                  <a:pt x="4728532" y="1640582"/>
                  <a:pt x="4735098" y="1635031"/>
                </a:cubicBezTo>
                <a:cubicBezTo>
                  <a:pt x="4742473" y="1628079"/>
                  <a:pt x="4743996" y="1619617"/>
                  <a:pt x="4740931" y="1610372"/>
                </a:cubicBezTo>
                <a:cubicBezTo>
                  <a:pt x="4737865" y="1601129"/>
                  <a:pt x="4733990" y="1593287"/>
                  <a:pt x="4723548" y="1590995"/>
                </a:cubicBezTo>
                <a:cubicBezTo>
                  <a:pt x="4691322" y="1579863"/>
                  <a:pt x="4659547" y="1570860"/>
                  <a:pt x="4631494" y="1610716"/>
                </a:cubicBezTo>
                <a:cubicBezTo>
                  <a:pt x="4633470" y="1604383"/>
                  <a:pt x="4636707" y="1598778"/>
                  <a:pt x="4638682" y="1592444"/>
                </a:cubicBezTo>
                <a:cubicBezTo>
                  <a:pt x="4645869" y="1574173"/>
                  <a:pt x="4642710" y="1559271"/>
                  <a:pt x="4630013" y="1546333"/>
                </a:cubicBezTo>
                <a:cubicBezTo>
                  <a:pt x="4624519" y="1541293"/>
                  <a:pt x="4617764" y="1535527"/>
                  <a:pt x="4612272" y="1530487"/>
                </a:cubicBezTo>
                <a:cubicBezTo>
                  <a:pt x="4606328" y="1523317"/>
                  <a:pt x="4600476" y="1521809"/>
                  <a:pt x="4593552" y="1530889"/>
                </a:cubicBezTo>
                <a:cubicBezTo>
                  <a:pt x="4585368" y="1539242"/>
                  <a:pt x="4576639" y="1539809"/>
                  <a:pt x="4569076" y="1535442"/>
                </a:cubicBezTo>
                <a:cubicBezTo>
                  <a:pt x="4558183" y="1531022"/>
                  <a:pt x="4547291" y="1526602"/>
                  <a:pt x="4536398" y="1522181"/>
                </a:cubicBezTo>
                <a:cubicBezTo>
                  <a:pt x="4530096" y="1518542"/>
                  <a:pt x="4525863" y="1514230"/>
                  <a:pt x="4524511" y="1507842"/>
                </a:cubicBezTo>
                <a:cubicBezTo>
                  <a:pt x="4516309" y="1490029"/>
                  <a:pt x="4501634" y="1483425"/>
                  <a:pt x="4484175" y="1484555"/>
                </a:cubicBezTo>
                <a:cubicBezTo>
                  <a:pt x="4462577" y="1487033"/>
                  <a:pt x="4441338" y="1485981"/>
                  <a:pt x="4420906" y="1483527"/>
                </a:cubicBezTo>
                <a:cubicBezTo>
                  <a:pt x="4411726" y="1481963"/>
                  <a:pt x="4408038" y="1485440"/>
                  <a:pt x="4407776" y="1494630"/>
                </a:cubicBezTo>
                <a:cubicBezTo>
                  <a:pt x="4406343" y="1508751"/>
                  <a:pt x="4392309" y="1515596"/>
                  <a:pt x="4381774" y="1507644"/>
                </a:cubicBezTo>
                <a:cubicBezTo>
                  <a:pt x="4374211" y="1503277"/>
                  <a:pt x="4381586" y="1496326"/>
                  <a:pt x="4384014" y="1492122"/>
                </a:cubicBezTo>
                <a:cubicBezTo>
                  <a:pt x="4391653" y="1475980"/>
                  <a:pt x="4389489" y="1470993"/>
                  <a:pt x="4374006" y="1465792"/>
                </a:cubicBezTo>
                <a:close/>
                <a:moveTo>
                  <a:pt x="4108485" y="1319499"/>
                </a:moveTo>
                <a:cubicBezTo>
                  <a:pt x="4091068" y="1316918"/>
                  <a:pt x="4071611" y="1322966"/>
                  <a:pt x="4051461" y="1337490"/>
                </a:cubicBezTo>
                <a:lnTo>
                  <a:pt x="4036748" y="1348645"/>
                </a:lnTo>
                <a:lnTo>
                  <a:pt x="4319647" y="1480345"/>
                </a:lnTo>
                <a:lnTo>
                  <a:pt x="4339901" y="1489845"/>
                </a:lnTo>
                <a:lnTo>
                  <a:pt x="4317913" y="1445784"/>
                </a:lnTo>
                <a:cubicBezTo>
                  <a:pt x="4305609" y="1431439"/>
                  <a:pt x="4290233" y="1420228"/>
                  <a:pt x="4272813" y="1411105"/>
                </a:cubicBezTo>
                <a:cubicBezTo>
                  <a:pt x="4251386" y="1398733"/>
                  <a:pt x="4231218" y="1387090"/>
                  <a:pt x="4213837" y="1367711"/>
                </a:cubicBezTo>
                <a:cubicBezTo>
                  <a:pt x="4204920" y="1356958"/>
                  <a:pt x="4198711" y="1358979"/>
                  <a:pt x="4190168" y="1370863"/>
                </a:cubicBezTo>
                <a:cubicBezTo>
                  <a:pt x="4186123" y="1377870"/>
                  <a:pt x="4182793" y="1377816"/>
                  <a:pt x="4176491" y="1374177"/>
                </a:cubicBezTo>
                <a:cubicBezTo>
                  <a:pt x="4166858" y="1370484"/>
                  <a:pt x="4159654" y="1362588"/>
                  <a:pt x="4153258" y="1353289"/>
                </a:cubicBezTo>
                <a:cubicBezTo>
                  <a:pt x="4141275" y="1333293"/>
                  <a:pt x="4125901" y="1322081"/>
                  <a:pt x="4108485" y="1319499"/>
                </a:cubicBezTo>
                <a:close/>
                <a:moveTo>
                  <a:pt x="3695984" y="0"/>
                </a:moveTo>
                <a:cubicBezTo>
                  <a:pt x="3703189" y="7896"/>
                  <a:pt x="3706705" y="19269"/>
                  <a:pt x="3711032" y="29241"/>
                </a:cubicBezTo>
                <a:cubicBezTo>
                  <a:pt x="3718782" y="44926"/>
                  <a:pt x="3722112" y="44980"/>
                  <a:pt x="3733984" y="33150"/>
                </a:cubicBezTo>
                <a:cubicBezTo>
                  <a:pt x="3739290" y="26871"/>
                  <a:pt x="3744238" y="24123"/>
                  <a:pt x="3751801" y="28489"/>
                </a:cubicBezTo>
                <a:cubicBezTo>
                  <a:pt x="3756842" y="31400"/>
                  <a:pt x="3765571" y="30835"/>
                  <a:pt x="3771422" y="32344"/>
                </a:cubicBezTo>
                <a:cubicBezTo>
                  <a:pt x="3781413" y="32506"/>
                  <a:pt x="3788166" y="38273"/>
                  <a:pt x="3790423" y="48920"/>
                </a:cubicBezTo>
                <a:cubicBezTo>
                  <a:pt x="3793489" y="58163"/>
                  <a:pt x="3798531" y="61074"/>
                  <a:pt x="3806809" y="58379"/>
                </a:cubicBezTo>
                <a:cubicBezTo>
                  <a:pt x="3818867" y="57869"/>
                  <a:pt x="3827240" y="60833"/>
                  <a:pt x="3834087" y="72260"/>
                </a:cubicBezTo>
                <a:cubicBezTo>
                  <a:pt x="3842647" y="86544"/>
                  <a:pt x="3857584" y="83958"/>
                  <a:pt x="3865223" y="67816"/>
                </a:cubicBezTo>
                <a:cubicBezTo>
                  <a:pt x="3869984" y="53749"/>
                  <a:pt x="3877453" y="52456"/>
                  <a:pt x="3888703" y="53345"/>
                </a:cubicBezTo>
                <a:cubicBezTo>
                  <a:pt x="3905804" y="55746"/>
                  <a:pt x="3918859" y="65151"/>
                  <a:pt x="3934342" y="70354"/>
                </a:cubicBezTo>
                <a:cubicBezTo>
                  <a:pt x="3977819" y="82376"/>
                  <a:pt x="4021296" y="94399"/>
                  <a:pt x="4064773" y="106421"/>
                </a:cubicBezTo>
                <a:cubicBezTo>
                  <a:pt x="4077734" y="110168"/>
                  <a:pt x="4087631" y="104671"/>
                  <a:pt x="4093201" y="89202"/>
                </a:cubicBezTo>
                <a:cubicBezTo>
                  <a:pt x="4095986" y="81468"/>
                  <a:pt x="4097961" y="75135"/>
                  <a:pt x="4100746" y="67401"/>
                </a:cubicBezTo>
                <a:cubicBezTo>
                  <a:pt x="4106239" y="72441"/>
                  <a:pt x="4104714" y="80903"/>
                  <a:pt x="4108139" y="86617"/>
                </a:cubicBezTo>
                <a:cubicBezTo>
                  <a:pt x="4125802" y="122972"/>
                  <a:pt x="4150389" y="150247"/>
                  <a:pt x="4190894" y="158684"/>
                </a:cubicBezTo>
                <a:cubicBezTo>
                  <a:pt x="4203857" y="162431"/>
                  <a:pt x="4215558" y="165451"/>
                  <a:pt x="4222405" y="176877"/>
                </a:cubicBezTo>
                <a:cubicBezTo>
                  <a:pt x="4225378" y="180462"/>
                  <a:pt x="4228350" y="184046"/>
                  <a:pt x="4233298" y="181298"/>
                </a:cubicBezTo>
                <a:cubicBezTo>
                  <a:pt x="4238697" y="180679"/>
                  <a:pt x="4238604" y="175020"/>
                  <a:pt x="4237701" y="170761"/>
                </a:cubicBezTo>
                <a:cubicBezTo>
                  <a:pt x="4237514" y="159442"/>
                  <a:pt x="4241201" y="155967"/>
                  <a:pt x="4250025" y="161061"/>
                </a:cubicBezTo>
                <a:cubicBezTo>
                  <a:pt x="4253806" y="163244"/>
                  <a:pt x="4259204" y="162623"/>
                  <a:pt x="4263795" y="163406"/>
                </a:cubicBezTo>
                <a:cubicBezTo>
                  <a:pt x="4274688" y="167826"/>
                  <a:pt x="4281705" y="164404"/>
                  <a:pt x="4281876" y="149555"/>
                </a:cubicBezTo>
                <a:cubicBezTo>
                  <a:pt x="4281781" y="143896"/>
                  <a:pt x="4282495" y="136835"/>
                  <a:pt x="4288705" y="134814"/>
                </a:cubicBezTo>
                <a:cubicBezTo>
                  <a:pt x="4294914" y="132793"/>
                  <a:pt x="4299147" y="137106"/>
                  <a:pt x="4303380" y="141418"/>
                </a:cubicBezTo>
                <a:cubicBezTo>
                  <a:pt x="4313556" y="152899"/>
                  <a:pt x="4324186" y="166509"/>
                  <a:pt x="4332745" y="180793"/>
                </a:cubicBezTo>
                <a:cubicBezTo>
                  <a:pt x="4340044" y="194349"/>
                  <a:pt x="4341305" y="195077"/>
                  <a:pt x="4348942" y="178935"/>
                </a:cubicBezTo>
                <a:cubicBezTo>
                  <a:pt x="4350560" y="176132"/>
                  <a:pt x="4352179" y="173329"/>
                  <a:pt x="4354605" y="169125"/>
                </a:cubicBezTo>
                <a:cubicBezTo>
                  <a:pt x="4357842" y="163520"/>
                  <a:pt x="4362790" y="160771"/>
                  <a:pt x="4367474" y="167213"/>
                </a:cubicBezTo>
                <a:cubicBezTo>
                  <a:pt x="4378461" y="177293"/>
                  <a:pt x="4393041" y="178236"/>
                  <a:pt x="4406360" y="178453"/>
                </a:cubicBezTo>
                <a:cubicBezTo>
                  <a:pt x="4433809" y="177485"/>
                  <a:pt x="4455952" y="182795"/>
                  <a:pt x="4469741" y="211309"/>
                </a:cubicBezTo>
                <a:cubicBezTo>
                  <a:pt x="4477492" y="226994"/>
                  <a:pt x="4498374" y="231577"/>
                  <a:pt x="4517450" y="227643"/>
                </a:cubicBezTo>
                <a:cubicBezTo>
                  <a:pt x="4549396" y="221798"/>
                  <a:pt x="4577388" y="228618"/>
                  <a:pt x="4603049" y="245301"/>
                </a:cubicBezTo>
                <a:cubicBezTo>
                  <a:pt x="4619886" y="256891"/>
                  <a:pt x="4636630" y="262821"/>
                  <a:pt x="4657775" y="258214"/>
                </a:cubicBezTo>
                <a:cubicBezTo>
                  <a:pt x="4674333" y="252825"/>
                  <a:pt x="4683248" y="263579"/>
                  <a:pt x="4690548" y="277134"/>
                </a:cubicBezTo>
                <a:cubicBezTo>
                  <a:pt x="4693161" y="284249"/>
                  <a:pt x="4696943" y="286432"/>
                  <a:pt x="4705221" y="283738"/>
                </a:cubicBezTo>
                <a:cubicBezTo>
                  <a:pt x="4730055" y="275655"/>
                  <a:pt x="4753816" y="278163"/>
                  <a:pt x="4775244" y="290534"/>
                </a:cubicBezTo>
                <a:cubicBezTo>
                  <a:pt x="4823949" y="316786"/>
                  <a:pt x="4876608" y="330372"/>
                  <a:pt x="4928907" y="347489"/>
                </a:cubicBezTo>
                <a:cubicBezTo>
                  <a:pt x="4959874" y="357893"/>
                  <a:pt x="4987602" y="373902"/>
                  <a:pt x="5014522" y="391313"/>
                </a:cubicBezTo>
                <a:cubicBezTo>
                  <a:pt x="5042704" y="409453"/>
                  <a:pt x="5070792" y="421933"/>
                  <a:pt x="5106425" y="412610"/>
                </a:cubicBezTo>
                <a:cubicBezTo>
                  <a:pt x="5112634" y="410590"/>
                  <a:pt x="5116415" y="412773"/>
                  <a:pt x="5121456" y="415684"/>
                </a:cubicBezTo>
                <a:cubicBezTo>
                  <a:pt x="5170256" y="447595"/>
                  <a:pt x="5225528" y="468296"/>
                  <a:pt x="5282418" y="486194"/>
                </a:cubicBezTo>
                <a:cubicBezTo>
                  <a:pt x="5343090" y="506275"/>
                  <a:pt x="5398906" y="534765"/>
                  <a:pt x="5454724" y="563255"/>
                </a:cubicBezTo>
                <a:cubicBezTo>
                  <a:pt x="5526477" y="599075"/>
                  <a:pt x="5597775" y="632766"/>
                  <a:pt x="5671955" y="664382"/>
                </a:cubicBezTo>
                <a:cubicBezTo>
                  <a:pt x="5705892" y="678373"/>
                  <a:pt x="5737405" y="696565"/>
                  <a:pt x="5770533" y="711955"/>
                </a:cubicBezTo>
                <a:cubicBezTo>
                  <a:pt x="5896748" y="769878"/>
                  <a:pt x="6012445" y="846018"/>
                  <a:pt x="6136231" y="908145"/>
                </a:cubicBezTo>
                <a:cubicBezTo>
                  <a:pt x="6137493" y="908872"/>
                  <a:pt x="6139563" y="908198"/>
                  <a:pt x="6142083" y="909654"/>
                </a:cubicBezTo>
                <a:cubicBezTo>
                  <a:pt x="6149646" y="914020"/>
                  <a:pt x="6157209" y="918386"/>
                  <a:pt x="6166031" y="923480"/>
                </a:cubicBezTo>
                <a:cubicBezTo>
                  <a:pt x="6190431" y="939436"/>
                  <a:pt x="6216900" y="954718"/>
                  <a:pt x="6242109" y="969273"/>
                </a:cubicBezTo>
                <a:cubicBezTo>
                  <a:pt x="6282086" y="996090"/>
                  <a:pt x="6321611" y="1020779"/>
                  <a:pt x="6361136" y="1045467"/>
                </a:cubicBezTo>
                <a:cubicBezTo>
                  <a:pt x="6416238" y="1081017"/>
                  <a:pt x="6469721" y="1119370"/>
                  <a:pt x="6523205" y="1157722"/>
                </a:cubicBezTo>
                <a:cubicBezTo>
                  <a:pt x="6593527" y="1207664"/>
                  <a:pt x="6665465" y="1254802"/>
                  <a:pt x="6739832" y="1297738"/>
                </a:cubicBezTo>
                <a:cubicBezTo>
                  <a:pt x="6836887" y="1353772"/>
                  <a:pt x="6929895" y="1416813"/>
                  <a:pt x="7020477" y="1484058"/>
                </a:cubicBezTo>
                <a:cubicBezTo>
                  <a:pt x="7116101" y="1554213"/>
                  <a:pt x="7208037" y="1627845"/>
                  <a:pt x="7302042" y="1700803"/>
                </a:cubicBezTo>
                <a:lnTo>
                  <a:pt x="7371201" y="1753404"/>
                </a:lnTo>
                <a:lnTo>
                  <a:pt x="7371202" y="6717736"/>
                </a:lnTo>
                <a:lnTo>
                  <a:pt x="6058546" y="6717735"/>
                </a:lnTo>
                <a:lnTo>
                  <a:pt x="6054328" y="6710672"/>
                </a:lnTo>
                <a:cubicBezTo>
                  <a:pt x="6045604" y="6702480"/>
                  <a:pt x="6034867" y="6696282"/>
                  <a:pt x="6023208" y="6690697"/>
                </a:cubicBezTo>
                <a:cubicBezTo>
                  <a:pt x="5999884" y="6679525"/>
                  <a:pt x="5973851" y="6669081"/>
                  <a:pt x="5962178" y="6641701"/>
                </a:cubicBezTo>
                <a:cubicBezTo>
                  <a:pt x="5959012" y="6635286"/>
                  <a:pt x="5957027" y="6638726"/>
                  <a:pt x="5953323" y="6641175"/>
                </a:cubicBezTo>
                <a:cubicBezTo>
                  <a:pt x="5943204" y="6646800"/>
                  <a:pt x="5932630" y="6645282"/>
                  <a:pt x="5924042" y="6640325"/>
                </a:cubicBezTo>
                <a:cubicBezTo>
                  <a:pt x="5909576" y="6629679"/>
                  <a:pt x="5893850" y="6625186"/>
                  <a:pt x="5879115" y="6618973"/>
                </a:cubicBezTo>
                <a:cubicBezTo>
                  <a:pt x="5853808" y="6611242"/>
                  <a:pt x="5845758" y="6597420"/>
                  <a:pt x="5853515" y="6572083"/>
                </a:cubicBezTo>
                <a:cubicBezTo>
                  <a:pt x="5857568" y="6549195"/>
                  <a:pt x="5850966" y="6540798"/>
                  <a:pt x="5825121" y="6541929"/>
                </a:cubicBezTo>
                <a:cubicBezTo>
                  <a:pt x="5791143" y="6545247"/>
                  <a:pt x="5757704" y="6539701"/>
                  <a:pt x="5725525" y="6528004"/>
                </a:cubicBezTo>
                <a:cubicBezTo>
                  <a:pt x="5705638" y="6518815"/>
                  <a:pt x="5688463" y="6508899"/>
                  <a:pt x="5670560" y="6496270"/>
                </a:cubicBezTo>
                <a:cubicBezTo>
                  <a:pt x="5643078" y="6480403"/>
                  <a:pt x="5630251" y="6486758"/>
                  <a:pt x="5625660" y="6518509"/>
                </a:cubicBezTo>
                <a:cubicBezTo>
                  <a:pt x="5625392" y="6522941"/>
                  <a:pt x="5625122" y="6527373"/>
                  <a:pt x="5624585" y="6536236"/>
                </a:cubicBezTo>
                <a:cubicBezTo>
                  <a:pt x="5611195" y="6507864"/>
                  <a:pt x="5572601" y="6499343"/>
                  <a:pt x="5584868" y="6458263"/>
                </a:cubicBezTo>
                <a:cubicBezTo>
                  <a:pt x="5570054" y="6468057"/>
                  <a:pt x="5568255" y="6483073"/>
                  <a:pt x="5555238" y="6477851"/>
                </a:cubicBezTo>
                <a:cubicBezTo>
                  <a:pt x="5544665" y="6476333"/>
                  <a:pt x="5539056" y="6466215"/>
                  <a:pt x="5532453" y="6457816"/>
                </a:cubicBezTo>
                <a:cubicBezTo>
                  <a:pt x="5525852" y="6449418"/>
                  <a:pt x="5517532" y="6440028"/>
                  <a:pt x="5506420" y="6447373"/>
                </a:cubicBezTo>
                <a:cubicBezTo>
                  <a:pt x="5488896" y="6457895"/>
                  <a:pt x="5475154" y="6449962"/>
                  <a:pt x="5463400" y="6438589"/>
                </a:cubicBezTo>
                <a:cubicBezTo>
                  <a:pt x="5455080" y="6429199"/>
                  <a:pt x="5446493" y="6424241"/>
                  <a:pt x="5430227" y="6428611"/>
                </a:cubicBezTo>
                <a:cubicBezTo>
                  <a:pt x="5409536" y="6432718"/>
                  <a:pt x="5376445" y="6406734"/>
                  <a:pt x="5371910" y="6378887"/>
                </a:cubicBezTo>
                <a:cubicBezTo>
                  <a:pt x="5366839" y="6359905"/>
                  <a:pt x="5361954" y="6352498"/>
                  <a:pt x="5343974" y="6355877"/>
                </a:cubicBezTo>
                <a:cubicBezTo>
                  <a:pt x="5333130" y="6358791"/>
                  <a:pt x="5328970" y="6354096"/>
                  <a:pt x="5332218" y="6344505"/>
                </a:cubicBezTo>
                <a:cubicBezTo>
                  <a:pt x="5336003" y="6326048"/>
                  <a:pt x="5353798" y="6311094"/>
                  <a:pt x="5375215" y="6309699"/>
                </a:cubicBezTo>
                <a:cubicBezTo>
                  <a:pt x="5394914" y="6307310"/>
                  <a:pt x="5407662" y="6316965"/>
                  <a:pt x="5416170" y="6337930"/>
                </a:cubicBezTo>
                <a:cubicBezTo>
                  <a:pt x="5416894" y="6340641"/>
                  <a:pt x="5415630" y="6346792"/>
                  <a:pt x="5421054" y="6345336"/>
                </a:cubicBezTo>
                <a:cubicBezTo>
                  <a:pt x="5429185" y="6343151"/>
                  <a:pt x="5433157" y="6336271"/>
                  <a:pt x="5437855" y="6332102"/>
                </a:cubicBezTo>
                <a:cubicBezTo>
                  <a:pt x="5442552" y="6327934"/>
                  <a:pt x="5439116" y="6325951"/>
                  <a:pt x="5436675" y="6322246"/>
                </a:cubicBezTo>
                <a:cubicBezTo>
                  <a:pt x="5410454" y="6300228"/>
                  <a:pt x="5384503" y="6273778"/>
                  <a:pt x="5343119" y="6281992"/>
                </a:cubicBezTo>
                <a:cubicBezTo>
                  <a:pt x="5334985" y="6284178"/>
                  <a:pt x="5329108" y="6278491"/>
                  <a:pt x="5323231" y="6272805"/>
                </a:cubicBezTo>
                <a:cubicBezTo>
                  <a:pt x="5317354" y="6267119"/>
                  <a:pt x="5312470" y="6259711"/>
                  <a:pt x="5305599" y="6255744"/>
                </a:cubicBezTo>
                <a:cubicBezTo>
                  <a:pt x="5277394" y="6237166"/>
                  <a:pt x="5248299" y="6247890"/>
                  <a:pt x="5244434" y="6282355"/>
                </a:cubicBezTo>
                <a:cubicBezTo>
                  <a:pt x="5242903" y="6292937"/>
                  <a:pt x="5244083" y="6302793"/>
                  <a:pt x="5243547" y="6311657"/>
                </a:cubicBezTo>
                <a:cubicBezTo>
                  <a:pt x="5242740" y="6324953"/>
                  <a:pt x="5234608" y="6327138"/>
                  <a:pt x="5224759" y="6328331"/>
                </a:cubicBezTo>
                <a:cubicBezTo>
                  <a:pt x="5213191" y="6328533"/>
                  <a:pt x="5213729" y="6319669"/>
                  <a:pt x="5214266" y="6310806"/>
                </a:cubicBezTo>
                <a:cubicBezTo>
                  <a:pt x="5215341" y="6293079"/>
                  <a:pt x="5211450" y="6283952"/>
                  <a:pt x="5191750" y="6286339"/>
                </a:cubicBezTo>
                <a:cubicBezTo>
                  <a:pt x="5174762" y="6287998"/>
                  <a:pt x="5163006" y="6276624"/>
                  <a:pt x="5151976" y="6267963"/>
                </a:cubicBezTo>
                <a:cubicBezTo>
                  <a:pt x="5129647" y="6255071"/>
                  <a:pt x="5109761" y="6245883"/>
                  <a:pt x="5083111" y="6260311"/>
                </a:cubicBezTo>
                <a:cubicBezTo>
                  <a:pt x="5067570" y="6267394"/>
                  <a:pt x="5041618" y="6240943"/>
                  <a:pt x="5041244" y="6217792"/>
                </a:cubicBezTo>
                <a:cubicBezTo>
                  <a:pt x="5040414" y="6187498"/>
                  <a:pt x="5040414" y="6187498"/>
                  <a:pt x="5013306" y="6194782"/>
                </a:cubicBezTo>
                <a:cubicBezTo>
                  <a:pt x="4958101" y="6211071"/>
                  <a:pt x="4914891" y="6190711"/>
                  <a:pt x="4880890" y="6150439"/>
                </a:cubicBezTo>
                <a:cubicBezTo>
                  <a:pt x="4868410" y="6136354"/>
                  <a:pt x="4853945" y="6125709"/>
                  <a:pt x="4835776" y="6117512"/>
                </a:cubicBezTo>
                <a:cubicBezTo>
                  <a:pt x="4796002" y="6099136"/>
                  <a:pt x="4789213" y="6079162"/>
                  <a:pt x="4805908" y="6038345"/>
                </a:cubicBezTo>
                <a:cubicBezTo>
                  <a:pt x="4808164" y="6030474"/>
                  <a:pt x="4812136" y="6023593"/>
                  <a:pt x="4808243" y="6014465"/>
                </a:cubicBezTo>
                <a:cubicBezTo>
                  <a:pt x="4802904" y="5999915"/>
                  <a:pt x="4798558" y="5983645"/>
                  <a:pt x="4780843" y="5982592"/>
                </a:cubicBezTo>
                <a:cubicBezTo>
                  <a:pt x="4765841" y="5980810"/>
                  <a:pt x="4746785" y="6001917"/>
                  <a:pt x="4744717" y="6021364"/>
                </a:cubicBezTo>
                <a:cubicBezTo>
                  <a:pt x="4742651" y="6040812"/>
                  <a:pt x="4750433" y="6059066"/>
                  <a:pt x="4751077" y="6077785"/>
                </a:cubicBezTo>
                <a:cubicBezTo>
                  <a:pt x="4751531" y="6084928"/>
                  <a:pt x="4751989" y="6092072"/>
                  <a:pt x="4749009" y="6097232"/>
                </a:cubicBezTo>
                <a:cubicBezTo>
                  <a:pt x="4743050" y="6107553"/>
                  <a:pt x="4734918" y="6109738"/>
                  <a:pt x="4725067" y="6110931"/>
                </a:cubicBezTo>
                <a:cubicBezTo>
                  <a:pt x="4716210" y="6110405"/>
                  <a:pt x="4711327" y="6102998"/>
                  <a:pt x="4708160" y="6096583"/>
                </a:cubicBezTo>
                <a:cubicBezTo>
                  <a:pt x="4691041" y="6027069"/>
                  <a:pt x="4636077" y="5995336"/>
                  <a:pt x="4578671" y="5959900"/>
                </a:cubicBezTo>
                <a:cubicBezTo>
                  <a:pt x="4582027" y="5977891"/>
                  <a:pt x="4592787" y="5990984"/>
                  <a:pt x="4598129" y="6005535"/>
                </a:cubicBezTo>
                <a:cubicBezTo>
                  <a:pt x="4604460" y="6018364"/>
                  <a:pt x="4609078" y="6030204"/>
                  <a:pt x="4609990" y="6044491"/>
                </a:cubicBezTo>
                <a:cubicBezTo>
                  <a:pt x="4609908" y="6060497"/>
                  <a:pt x="4603224" y="6068107"/>
                  <a:pt x="4585511" y="6067054"/>
                </a:cubicBezTo>
                <a:cubicBezTo>
                  <a:pt x="4540235" y="6066142"/>
                  <a:pt x="4496488" y="6054646"/>
                  <a:pt x="4453737" y="6041429"/>
                </a:cubicBezTo>
                <a:cubicBezTo>
                  <a:pt x="4438009" y="6036937"/>
                  <a:pt x="4424993" y="6031715"/>
                  <a:pt x="4410985" y="6028213"/>
                </a:cubicBezTo>
                <a:cubicBezTo>
                  <a:pt x="4391822" y="6021738"/>
                  <a:pt x="4375639" y="6010101"/>
                  <a:pt x="4366139" y="5990856"/>
                </a:cubicBezTo>
                <a:cubicBezTo>
                  <a:pt x="4354922" y="5970619"/>
                  <a:pt x="4342629" y="5968108"/>
                  <a:pt x="4322393" y="5979359"/>
                </a:cubicBezTo>
                <a:cubicBezTo>
                  <a:pt x="4317696" y="5983527"/>
                  <a:pt x="4313992" y="5985977"/>
                  <a:pt x="4309296" y="5990145"/>
                </a:cubicBezTo>
                <a:cubicBezTo>
                  <a:pt x="4304948" y="5973875"/>
                  <a:pt x="4314611" y="5961106"/>
                  <a:pt x="4317133" y="5948802"/>
                </a:cubicBezTo>
                <a:cubicBezTo>
                  <a:pt x="4319390" y="5940929"/>
                  <a:pt x="4322368" y="5935769"/>
                  <a:pt x="4316491" y="5930083"/>
                </a:cubicBezTo>
                <a:cubicBezTo>
                  <a:pt x="4301301" y="5916725"/>
                  <a:pt x="4299665" y="5899727"/>
                  <a:pt x="4299021" y="5881008"/>
                </a:cubicBezTo>
                <a:cubicBezTo>
                  <a:pt x="4299558" y="5872144"/>
                  <a:pt x="4297385" y="5864009"/>
                  <a:pt x="4296929" y="5856865"/>
                </a:cubicBezTo>
                <a:cubicBezTo>
                  <a:pt x="4294919" y="5816715"/>
                  <a:pt x="4278735" y="5805079"/>
                  <a:pt x="4238343" y="5811574"/>
                </a:cubicBezTo>
                <a:cubicBezTo>
                  <a:pt x="4246850" y="5832539"/>
                  <a:pt x="4268910" y="5849862"/>
                  <a:pt x="4258441" y="5875927"/>
                </a:cubicBezTo>
                <a:cubicBezTo>
                  <a:pt x="4253209" y="5888959"/>
                  <a:pt x="4243814" y="5897297"/>
                  <a:pt x="4228276" y="5904379"/>
                </a:cubicBezTo>
                <a:cubicBezTo>
                  <a:pt x="4231066" y="5887643"/>
                  <a:pt x="4245157" y="5875138"/>
                  <a:pt x="4239817" y="5860587"/>
                </a:cubicBezTo>
                <a:cubicBezTo>
                  <a:pt x="4233752" y="5843325"/>
                  <a:pt x="4215771" y="5846704"/>
                  <a:pt x="4203747" y="5839762"/>
                </a:cubicBezTo>
                <a:cubicBezTo>
                  <a:pt x="4193441" y="5833812"/>
                  <a:pt x="4188288" y="5830837"/>
                  <a:pt x="4193523" y="5817805"/>
                </a:cubicBezTo>
                <a:cubicBezTo>
                  <a:pt x="4200288" y="5794189"/>
                  <a:pt x="4195672" y="5782350"/>
                  <a:pt x="4173343" y="5769459"/>
                </a:cubicBezTo>
                <a:cubicBezTo>
                  <a:pt x="4159602" y="5761525"/>
                  <a:pt x="4144143" y="5752600"/>
                  <a:pt x="4133382" y="5739507"/>
                </a:cubicBezTo>
                <a:cubicBezTo>
                  <a:pt x="4128497" y="5732100"/>
                  <a:pt x="4121627" y="5728133"/>
                  <a:pt x="4112234" y="5736471"/>
                </a:cubicBezTo>
                <a:cubicBezTo>
                  <a:pt x="4102571" y="5749240"/>
                  <a:pt x="4093258" y="5741570"/>
                  <a:pt x="4087650" y="5731451"/>
                </a:cubicBezTo>
                <a:cubicBezTo>
                  <a:pt x="4069107" y="5700104"/>
                  <a:pt x="4040900" y="5681526"/>
                  <a:pt x="4016667" y="5656067"/>
                </a:cubicBezTo>
                <a:cubicBezTo>
                  <a:pt x="4002470" y="5640990"/>
                  <a:pt x="3985480" y="5642649"/>
                  <a:pt x="3968679" y="5655883"/>
                </a:cubicBezTo>
                <a:cubicBezTo>
                  <a:pt x="3963983" y="5660052"/>
                  <a:pt x="3959285" y="5664220"/>
                  <a:pt x="3954588" y="5668389"/>
                </a:cubicBezTo>
                <a:cubicBezTo>
                  <a:pt x="3943477" y="5675735"/>
                  <a:pt x="3935614" y="5673488"/>
                  <a:pt x="3933709" y="5660921"/>
                </a:cubicBezTo>
                <a:cubicBezTo>
                  <a:pt x="3931991" y="5659929"/>
                  <a:pt x="3932984" y="5658209"/>
                  <a:pt x="3931267" y="5657218"/>
                </a:cubicBezTo>
                <a:cubicBezTo>
                  <a:pt x="3925739" y="5631092"/>
                  <a:pt x="3925739" y="5631092"/>
                  <a:pt x="3902792" y="5643071"/>
                </a:cubicBezTo>
                <a:cubicBezTo>
                  <a:pt x="3877859" y="5658491"/>
                  <a:pt x="3857971" y="5649303"/>
                  <a:pt x="3851720" y="5620465"/>
                </a:cubicBezTo>
                <a:cubicBezTo>
                  <a:pt x="3845199" y="5596059"/>
                  <a:pt x="3837605" y="5589381"/>
                  <a:pt x="3811034" y="5587802"/>
                </a:cubicBezTo>
                <a:cubicBezTo>
                  <a:pt x="3784465" y="5586222"/>
                  <a:pt x="3757895" y="5584643"/>
                  <a:pt x="3733580" y="5575191"/>
                </a:cubicBezTo>
                <a:cubicBezTo>
                  <a:pt x="3716135" y="5569707"/>
                  <a:pt x="3703388" y="5560053"/>
                  <a:pt x="3696330" y="5544512"/>
                </a:cubicBezTo>
                <a:cubicBezTo>
                  <a:pt x="3688547" y="5526258"/>
                  <a:pt x="3677974" y="5524740"/>
                  <a:pt x="3663158" y="5534534"/>
                </a:cubicBezTo>
                <a:cubicBezTo>
                  <a:pt x="3645633" y="5545056"/>
                  <a:pt x="3645633" y="5545056"/>
                  <a:pt x="3644265" y="5523625"/>
                </a:cubicBezTo>
                <a:cubicBezTo>
                  <a:pt x="3645339" y="5505898"/>
                  <a:pt x="3644696" y="5487179"/>
                  <a:pt x="3644777" y="5471172"/>
                </a:cubicBezTo>
                <a:cubicBezTo>
                  <a:pt x="3638632" y="5469917"/>
                  <a:pt x="3637369" y="5476069"/>
                  <a:pt x="3633666" y="5478517"/>
                </a:cubicBezTo>
                <a:cubicBezTo>
                  <a:pt x="3618582" y="5492743"/>
                  <a:pt x="3603311" y="5495394"/>
                  <a:pt x="3585411" y="5482766"/>
                </a:cubicBezTo>
                <a:cubicBezTo>
                  <a:pt x="3569952" y="5473841"/>
                  <a:pt x="3555487" y="5463195"/>
                  <a:pt x="3540029" y="5454270"/>
                </a:cubicBezTo>
                <a:cubicBezTo>
                  <a:pt x="3510104" y="5434700"/>
                  <a:pt x="3481548" y="5436561"/>
                  <a:pt x="3451918" y="5456150"/>
                </a:cubicBezTo>
                <a:cubicBezTo>
                  <a:pt x="3439814" y="5465215"/>
                  <a:pt x="3427709" y="5474281"/>
                  <a:pt x="3414612" y="5485066"/>
                </a:cubicBezTo>
                <a:cubicBezTo>
                  <a:pt x="3409915" y="5489236"/>
                  <a:pt x="3402507" y="5494132"/>
                  <a:pt x="3396630" y="5488445"/>
                </a:cubicBezTo>
                <a:cubicBezTo>
                  <a:pt x="3390753" y="5482760"/>
                  <a:pt x="3396443" y="5476870"/>
                  <a:pt x="3399422" y="5471710"/>
                </a:cubicBezTo>
                <a:cubicBezTo>
                  <a:pt x="3405380" y="5461390"/>
                  <a:pt x="3413057" y="5452060"/>
                  <a:pt x="3408441" y="5440222"/>
                </a:cubicBezTo>
                <a:cubicBezTo>
                  <a:pt x="3406268" y="5432087"/>
                  <a:pt x="3413407" y="5431622"/>
                  <a:pt x="3418104" y="5427453"/>
                </a:cubicBezTo>
                <a:cubicBezTo>
                  <a:pt x="3434905" y="5414218"/>
                  <a:pt x="3435443" y="5405354"/>
                  <a:pt x="3416548" y="5394447"/>
                </a:cubicBezTo>
                <a:cubicBezTo>
                  <a:pt x="3394219" y="5381555"/>
                  <a:pt x="3369904" y="5372104"/>
                  <a:pt x="3346314" y="5365364"/>
                </a:cubicBezTo>
                <a:cubicBezTo>
                  <a:pt x="3333298" y="5360142"/>
                  <a:pt x="3317303" y="5360081"/>
                  <a:pt x="3303480" y="5368156"/>
                </a:cubicBezTo>
                <a:cubicBezTo>
                  <a:pt x="3292369" y="5375501"/>
                  <a:pt x="3280802" y="5375702"/>
                  <a:pt x="3268054" y="5366050"/>
                </a:cubicBezTo>
                <a:cubicBezTo>
                  <a:pt x="3231528" y="5338081"/>
                  <a:pt x="3187782" y="5326585"/>
                  <a:pt x="3141781" y="5322961"/>
                </a:cubicBezTo>
                <a:cubicBezTo>
                  <a:pt x="3139071" y="5323690"/>
                  <a:pt x="3139071" y="5323690"/>
                  <a:pt x="3137352" y="5322698"/>
                </a:cubicBezTo>
                <a:cubicBezTo>
                  <a:pt x="3079061" y="5316564"/>
                  <a:pt x="3067306" y="5305191"/>
                  <a:pt x="3059955" y="5250491"/>
                </a:cubicBezTo>
                <a:cubicBezTo>
                  <a:pt x="3052816" y="5250956"/>
                  <a:pt x="3054265" y="5256379"/>
                  <a:pt x="3052279" y="5259820"/>
                </a:cubicBezTo>
                <a:cubicBezTo>
                  <a:pt x="3048037" y="5271132"/>
                  <a:pt x="3041622" y="5274309"/>
                  <a:pt x="3032579" y="5262207"/>
                </a:cubicBezTo>
                <a:cubicBezTo>
                  <a:pt x="3029144" y="5260224"/>
                  <a:pt x="3026970" y="5252087"/>
                  <a:pt x="3023267" y="5254537"/>
                </a:cubicBezTo>
                <a:cubicBezTo>
                  <a:pt x="3016853" y="5257713"/>
                  <a:pt x="3015590" y="5263865"/>
                  <a:pt x="3014329" y="5270018"/>
                </a:cubicBezTo>
                <a:cubicBezTo>
                  <a:pt x="3014060" y="5274450"/>
                  <a:pt x="3012074" y="5277889"/>
                  <a:pt x="3011805" y="5282322"/>
                </a:cubicBezTo>
                <a:cubicBezTo>
                  <a:pt x="3008558" y="5291914"/>
                  <a:pt x="3002412" y="5290659"/>
                  <a:pt x="2999244" y="5284244"/>
                </a:cubicBezTo>
                <a:cubicBezTo>
                  <a:pt x="2988483" y="5271150"/>
                  <a:pt x="2982419" y="5253888"/>
                  <a:pt x="2962989" y="5251844"/>
                </a:cubicBezTo>
                <a:cubicBezTo>
                  <a:pt x="2945275" y="5250791"/>
                  <a:pt x="2931185" y="5263296"/>
                  <a:pt x="2918356" y="5269650"/>
                </a:cubicBezTo>
                <a:cubicBezTo>
                  <a:pt x="2912641" y="5231950"/>
                  <a:pt x="2927001" y="5215011"/>
                  <a:pt x="2963688" y="5210965"/>
                </a:cubicBezTo>
                <a:cubicBezTo>
                  <a:pt x="2965404" y="5211956"/>
                  <a:pt x="2968117" y="5211229"/>
                  <a:pt x="2970827" y="5210500"/>
                </a:cubicBezTo>
                <a:cubicBezTo>
                  <a:pt x="2982394" y="5210298"/>
                  <a:pt x="2999115" y="5213070"/>
                  <a:pt x="3001638" y="5200767"/>
                </a:cubicBezTo>
                <a:cubicBezTo>
                  <a:pt x="3002175" y="5191903"/>
                  <a:pt x="2988433" y="5183970"/>
                  <a:pt x="2979122" y="5176301"/>
                </a:cubicBezTo>
                <a:cubicBezTo>
                  <a:pt x="2956068" y="5160697"/>
                  <a:pt x="2929043" y="5151974"/>
                  <a:pt x="2904003" y="5139811"/>
                </a:cubicBezTo>
                <a:cubicBezTo>
                  <a:pt x="2898851" y="5136836"/>
                  <a:pt x="2892705" y="5135581"/>
                  <a:pt x="2888544" y="5130885"/>
                </a:cubicBezTo>
                <a:cubicBezTo>
                  <a:pt x="2874804" y="5122953"/>
                  <a:pt x="2864768" y="5112570"/>
                  <a:pt x="2848959" y="5124086"/>
                </a:cubicBezTo>
                <a:cubicBezTo>
                  <a:pt x="2841550" y="5128982"/>
                  <a:pt x="2831246" y="5123032"/>
                  <a:pt x="2820670" y="5121514"/>
                </a:cubicBezTo>
                <a:cubicBezTo>
                  <a:pt x="2808380" y="5119005"/>
                  <a:pt x="2796812" y="5119207"/>
                  <a:pt x="2788868" y="5132967"/>
                </a:cubicBezTo>
                <a:cubicBezTo>
                  <a:pt x="2779203" y="5145736"/>
                  <a:pt x="2768176" y="5137074"/>
                  <a:pt x="2757600" y="5135556"/>
                </a:cubicBezTo>
                <a:cubicBezTo>
                  <a:pt x="2748745" y="5135030"/>
                  <a:pt x="2740881" y="5132783"/>
                  <a:pt x="2742411" y="5122199"/>
                </a:cubicBezTo>
                <a:cubicBezTo>
                  <a:pt x="2741954" y="5115056"/>
                  <a:pt x="2739513" y="5111353"/>
                  <a:pt x="2734360" y="5108378"/>
                </a:cubicBezTo>
                <a:cubicBezTo>
                  <a:pt x="2719626" y="5102165"/>
                  <a:pt x="2704892" y="5095951"/>
                  <a:pt x="2696117" y="5079418"/>
                </a:cubicBezTo>
                <a:cubicBezTo>
                  <a:pt x="2691232" y="5072011"/>
                  <a:pt x="2683101" y="5074196"/>
                  <a:pt x="2674969" y="5076382"/>
                </a:cubicBezTo>
                <a:cubicBezTo>
                  <a:pt x="2627893" y="5090484"/>
                  <a:pt x="2585141" y="5077268"/>
                  <a:pt x="2546629" y="5052740"/>
                </a:cubicBezTo>
                <a:cubicBezTo>
                  <a:pt x="2528729" y="5040112"/>
                  <a:pt x="2510828" y="5027483"/>
                  <a:pt x="2488956" y="5021736"/>
                </a:cubicBezTo>
                <a:cubicBezTo>
                  <a:pt x="2471510" y="5016252"/>
                  <a:pt x="2461743" y="5001438"/>
                  <a:pt x="2462090" y="4980997"/>
                </a:cubicBezTo>
                <a:cubicBezTo>
                  <a:pt x="2450257" y="4985632"/>
                  <a:pt x="2442312" y="4999394"/>
                  <a:pt x="2426853" y="4990469"/>
                </a:cubicBezTo>
                <a:cubicBezTo>
                  <a:pt x="2408951" y="4977840"/>
                  <a:pt x="2392044" y="4963491"/>
                  <a:pt x="2387242" y="4940077"/>
                </a:cubicBezTo>
                <a:cubicBezTo>
                  <a:pt x="2385792" y="4934653"/>
                  <a:pt x="2385337" y="4927510"/>
                  <a:pt x="2384881" y="4920367"/>
                </a:cubicBezTo>
                <a:cubicBezTo>
                  <a:pt x="2382707" y="4912230"/>
                  <a:pt x="2384238" y="4901648"/>
                  <a:pt x="2370953" y="4900858"/>
                </a:cubicBezTo>
                <a:cubicBezTo>
                  <a:pt x="2358661" y="4898348"/>
                  <a:pt x="2354688" y="4905228"/>
                  <a:pt x="2350715" y="4912109"/>
                </a:cubicBezTo>
                <a:cubicBezTo>
                  <a:pt x="2333833" y="4941350"/>
                  <a:pt x="2310349" y="4962193"/>
                  <a:pt x="2281981" y="4975630"/>
                </a:cubicBezTo>
                <a:cubicBezTo>
                  <a:pt x="2266441" y="4982712"/>
                  <a:pt x="2252887" y="4986354"/>
                  <a:pt x="2239684" y="4969557"/>
                </a:cubicBezTo>
                <a:cubicBezTo>
                  <a:pt x="2228922" y="4956463"/>
                  <a:pt x="2209492" y="4954419"/>
                  <a:pt x="2193495" y="4954358"/>
                </a:cubicBezTo>
                <a:cubicBezTo>
                  <a:pt x="2173072" y="4954034"/>
                  <a:pt x="2151199" y="4948286"/>
                  <a:pt x="2131312" y="4939098"/>
                </a:cubicBezTo>
                <a:cubicBezTo>
                  <a:pt x="2105279" y="4928654"/>
                  <a:pt x="2075275" y="4925092"/>
                  <a:pt x="2046988" y="4922521"/>
                </a:cubicBezTo>
                <a:cubicBezTo>
                  <a:pt x="2024121" y="4918493"/>
                  <a:pt x="2002973" y="4915457"/>
                  <a:pt x="1983354" y="4901837"/>
                </a:cubicBezTo>
                <a:cubicBezTo>
                  <a:pt x="1966448" y="4887488"/>
                  <a:pt x="1955230" y="4867251"/>
                  <a:pt x="1952145" y="4844829"/>
                </a:cubicBezTo>
                <a:cubicBezTo>
                  <a:pt x="1941359" y="4788145"/>
                  <a:pt x="1916318" y="4775983"/>
                  <a:pt x="1866452" y="4806821"/>
                </a:cubicBezTo>
                <a:cubicBezTo>
                  <a:pt x="1865459" y="4808542"/>
                  <a:pt x="1862748" y="4809270"/>
                  <a:pt x="1861755" y="4810990"/>
                </a:cubicBezTo>
                <a:cubicBezTo>
                  <a:pt x="1840526" y="4823961"/>
                  <a:pt x="1840526" y="4823961"/>
                  <a:pt x="1838434" y="4799819"/>
                </a:cubicBezTo>
                <a:cubicBezTo>
                  <a:pt x="1835347" y="4777396"/>
                  <a:pt x="1826035" y="4769726"/>
                  <a:pt x="1799465" y="4768147"/>
                </a:cubicBezTo>
                <a:cubicBezTo>
                  <a:pt x="1757894" y="4764786"/>
                  <a:pt x="1757894" y="4764786"/>
                  <a:pt x="1738544" y="4746735"/>
                </a:cubicBezTo>
                <a:cubicBezTo>
                  <a:pt x="1755800" y="4740644"/>
                  <a:pt x="1773514" y="4741696"/>
                  <a:pt x="1790234" y="4744469"/>
                </a:cubicBezTo>
                <a:cubicBezTo>
                  <a:pt x="1807948" y="4745522"/>
                  <a:pt x="1825392" y="4751007"/>
                  <a:pt x="1843830" y="4754772"/>
                </a:cubicBezTo>
                <a:cubicBezTo>
                  <a:pt x="1835778" y="4740950"/>
                  <a:pt x="1838033" y="4733078"/>
                  <a:pt x="1849145" y="4725733"/>
                </a:cubicBezTo>
                <a:cubicBezTo>
                  <a:pt x="1861974" y="4719378"/>
                  <a:pt x="1857814" y="4714683"/>
                  <a:pt x="1847508" y="4708733"/>
                </a:cubicBezTo>
                <a:cubicBezTo>
                  <a:pt x="1828615" y="4697825"/>
                  <a:pt x="1808728" y="4688636"/>
                  <a:pt x="1794800" y="4669129"/>
                </a:cubicBezTo>
                <a:cubicBezTo>
                  <a:pt x="1784763" y="4658746"/>
                  <a:pt x="1771478" y="4657957"/>
                  <a:pt x="1758381" y="4668742"/>
                </a:cubicBezTo>
                <a:cubicBezTo>
                  <a:pt x="1753684" y="4672911"/>
                  <a:pt x="1749981" y="4675360"/>
                  <a:pt x="1746089" y="4666233"/>
                </a:cubicBezTo>
                <a:cubicBezTo>
                  <a:pt x="1733154" y="4645003"/>
                  <a:pt x="1733154" y="4645003"/>
                  <a:pt x="1719519" y="4664653"/>
                </a:cubicBezTo>
                <a:cubicBezTo>
                  <a:pt x="1718526" y="4666373"/>
                  <a:pt x="1717533" y="4668093"/>
                  <a:pt x="1713829" y="4670543"/>
                </a:cubicBezTo>
                <a:cubicBezTo>
                  <a:pt x="1712192" y="4653543"/>
                  <a:pt x="1708838" y="4635552"/>
                  <a:pt x="1707203" y="4618553"/>
                </a:cubicBezTo>
                <a:cubicBezTo>
                  <a:pt x="1704760" y="4614850"/>
                  <a:pt x="1708008" y="4605258"/>
                  <a:pt x="1700869" y="4605724"/>
                </a:cubicBezTo>
                <a:cubicBezTo>
                  <a:pt x="1692013" y="4605197"/>
                  <a:pt x="1683157" y="4604670"/>
                  <a:pt x="1677197" y="4614991"/>
                </a:cubicBezTo>
                <a:cubicBezTo>
                  <a:pt x="1672957" y="4626303"/>
                  <a:pt x="1671426" y="4636887"/>
                  <a:pt x="1669896" y="4647471"/>
                </a:cubicBezTo>
                <a:cubicBezTo>
                  <a:pt x="1669359" y="4656334"/>
                  <a:pt x="1665387" y="4663215"/>
                  <a:pt x="1654812" y="4661697"/>
                </a:cubicBezTo>
                <a:cubicBezTo>
                  <a:pt x="1618929" y="4652447"/>
                  <a:pt x="1579076" y="4650078"/>
                  <a:pt x="1543462" y="4636397"/>
                </a:cubicBezTo>
                <a:cubicBezTo>
                  <a:pt x="1526017" y="4630912"/>
                  <a:pt x="1508572" y="4625428"/>
                  <a:pt x="1514612" y="4599100"/>
                </a:cubicBezTo>
                <a:cubicBezTo>
                  <a:pt x="1519121" y="4583356"/>
                  <a:pt x="1492177" y="4558625"/>
                  <a:pt x="1478624" y="4562268"/>
                </a:cubicBezTo>
                <a:cubicBezTo>
                  <a:pt x="1472209" y="4565444"/>
                  <a:pt x="1466787" y="4566901"/>
                  <a:pt x="1467969" y="4576757"/>
                </a:cubicBezTo>
                <a:cubicBezTo>
                  <a:pt x="1469149" y="4586612"/>
                  <a:pt x="1474570" y="4585155"/>
                  <a:pt x="1480716" y="4586410"/>
                </a:cubicBezTo>
                <a:cubicBezTo>
                  <a:pt x="1490566" y="4585217"/>
                  <a:pt x="1501140" y="4586735"/>
                  <a:pt x="1502321" y="4596590"/>
                </a:cubicBezTo>
                <a:cubicBezTo>
                  <a:pt x="1504494" y="4604725"/>
                  <a:pt x="1502239" y="4612597"/>
                  <a:pt x="1493113" y="4616503"/>
                </a:cubicBezTo>
                <a:cubicBezTo>
                  <a:pt x="1482995" y="4622128"/>
                  <a:pt x="1474863" y="4624313"/>
                  <a:pt x="1467537" y="4613203"/>
                </a:cubicBezTo>
                <a:cubicBezTo>
                  <a:pt x="1459218" y="4603813"/>
                  <a:pt x="1452079" y="4604279"/>
                  <a:pt x="1445126" y="4616319"/>
                </a:cubicBezTo>
                <a:cubicBezTo>
                  <a:pt x="1443141" y="4619759"/>
                  <a:pt x="1442148" y="4621480"/>
                  <a:pt x="1440162" y="4624920"/>
                </a:cubicBezTo>
                <a:cubicBezTo>
                  <a:pt x="1436457" y="4627368"/>
                  <a:pt x="1433478" y="4632528"/>
                  <a:pt x="1429050" y="4632265"/>
                </a:cubicBezTo>
                <a:cubicBezTo>
                  <a:pt x="1422905" y="4631010"/>
                  <a:pt x="1424165" y="4624858"/>
                  <a:pt x="1421724" y="4621155"/>
                </a:cubicBezTo>
                <a:cubicBezTo>
                  <a:pt x="1416653" y="4602173"/>
                  <a:pt x="1407877" y="4585639"/>
                  <a:pt x="1387991" y="4576451"/>
                </a:cubicBezTo>
                <a:cubicBezTo>
                  <a:pt x="1379402" y="4571492"/>
                  <a:pt x="1373256" y="4570238"/>
                  <a:pt x="1369015" y="4581550"/>
                </a:cubicBezTo>
                <a:cubicBezTo>
                  <a:pt x="1365042" y="4588430"/>
                  <a:pt x="1361070" y="4595310"/>
                  <a:pt x="1357098" y="4602191"/>
                </a:cubicBezTo>
                <a:cubicBezTo>
                  <a:pt x="1343732" y="4617409"/>
                  <a:pt x="1336592" y="4617874"/>
                  <a:pt x="1321403" y="4604517"/>
                </a:cubicBezTo>
                <a:cubicBezTo>
                  <a:pt x="1312091" y="4596847"/>
                  <a:pt x="1301516" y="4595329"/>
                  <a:pt x="1291211" y="4589379"/>
                </a:cubicBezTo>
                <a:cubicBezTo>
                  <a:pt x="1273042" y="4581182"/>
                  <a:pt x="1263273" y="4566369"/>
                  <a:pt x="1266333" y="4545201"/>
                </a:cubicBezTo>
                <a:cubicBezTo>
                  <a:pt x="1266146" y="4533626"/>
                  <a:pt x="1266952" y="4520330"/>
                  <a:pt x="1267759" y="4507035"/>
                </a:cubicBezTo>
                <a:cubicBezTo>
                  <a:pt x="1272910" y="4510010"/>
                  <a:pt x="1276346" y="4511993"/>
                  <a:pt x="1279782" y="4513976"/>
                </a:cubicBezTo>
                <a:cubicBezTo>
                  <a:pt x="1314857" y="4536521"/>
                  <a:pt x="1316575" y="4537513"/>
                  <a:pt x="1349185" y="4512764"/>
                </a:cubicBezTo>
                <a:cubicBezTo>
                  <a:pt x="1358579" y="4504427"/>
                  <a:pt x="1368429" y="4503233"/>
                  <a:pt x="1378734" y="4509183"/>
                </a:cubicBezTo>
                <a:cubicBezTo>
                  <a:pt x="1415072" y="4525576"/>
                  <a:pt x="1452941" y="4531385"/>
                  <a:pt x="1492071" y="4531042"/>
                </a:cubicBezTo>
                <a:cubicBezTo>
                  <a:pt x="1541051" y="4529506"/>
                  <a:pt x="1588232" y="4542986"/>
                  <a:pt x="1635682" y="4552033"/>
                </a:cubicBezTo>
                <a:cubicBezTo>
                  <a:pt x="1662975" y="4556323"/>
                  <a:pt x="1688553" y="4559623"/>
                  <a:pt x="1716653" y="4550619"/>
                </a:cubicBezTo>
                <a:cubicBezTo>
                  <a:pt x="1735628" y="4545520"/>
                  <a:pt x="1752079" y="4552725"/>
                  <a:pt x="1767538" y="4561650"/>
                </a:cubicBezTo>
                <a:cubicBezTo>
                  <a:pt x="1789142" y="4571829"/>
                  <a:pt x="1809029" y="4581017"/>
                  <a:pt x="1827629" y="4552768"/>
                </a:cubicBezTo>
                <a:cubicBezTo>
                  <a:pt x="1836591" y="4580877"/>
                  <a:pt x="1856747" y="4585633"/>
                  <a:pt x="1879881" y="4585229"/>
                </a:cubicBezTo>
                <a:cubicBezTo>
                  <a:pt x="1906719" y="4582377"/>
                  <a:pt x="1929049" y="4595269"/>
                  <a:pt x="1952639" y="4602008"/>
                </a:cubicBezTo>
                <a:cubicBezTo>
                  <a:pt x="1977947" y="4609740"/>
                  <a:pt x="2001807" y="4612046"/>
                  <a:pt x="2026927" y="4608203"/>
                </a:cubicBezTo>
                <a:cubicBezTo>
                  <a:pt x="2040481" y="4604561"/>
                  <a:pt x="2055483" y="4606342"/>
                  <a:pt x="2068230" y="4615995"/>
                </a:cubicBezTo>
                <a:cubicBezTo>
                  <a:pt x="2084413" y="4627632"/>
                  <a:pt x="2101858" y="4633117"/>
                  <a:pt x="2121558" y="4630729"/>
                </a:cubicBezTo>
                <a:cubicBezTo>
                  <a:pt x="2183367" y="4622839"/>
                  <a:pt x="2239860" y="4643988"/>
                  <a:pt x="2296622" y="4660705"/>
                </a:cubicBezTo>
                <a:cubicBezTo>
                  <a:pt x="2332505" y="4669955"/>
                  <a:pt x="2368387" y="4679204"/>
                  <a:pt x="2406069" y="4673438"/>
                </a:cubicBezTo>
                <a:cubicBezTo>
                  <a:pt x="2419622" y="4669796"/>
                  <a:pt x="2434893" y="4667145"/>
                  <a:pt x="2428103" y="4647171"/>
                </a:cubicBezTo>
                <a:cubicBezTo>
                  <a:pt x="2427648" y="4640028"/>
                  <a:pt x="2431351" y="4637579"/>
                  <a:pt x="2435055" y="4635130"/>
                </a:cubicBezTo>
                <a:cubicBezTo>
                  <a:pt x="2442463" y="4630234"/>
                  <a:pt x="2448878" y="4627057"/>
                  <a:pt x="2455292" y="4623879"/>
                </a:cubicBezTo>
                <a:cubicBezTo>
                  <a:pt x="2490075" y="4607266"/>
                  <a:pt x="2507251" y="4617183"/>
                  <a:pt x="2504834" y="4657070"/>
                </a:cubicBezTo>
                <a:cubicBezTo>
                  <a:pt x="2505558" y="4659781"/>
                  <a:pt x="2504565" y="4661501"/>
                  <a:pt x="2506014" y="4666926"/>
                </a:cubicBezTo>
                <a:cubicBezTo>
                  <a:pt x="2517395" y="4655148"/>
                  <a:pt x="2526788" y="4646810"/>
                  <a:pt x="2538167" y="4635032"/>
                </a:cubicBezTo>
                <a:cubicBezTo>
                  <a:pt x="2541066" y="4645880"/>
                  <a:pt x="2540529" y="4654744"/>
                  <a:pt x="2542702" y="4662878"/>
                </a:cubicBezTo>
                <a:cubicBezTo>
                  <a:pt x="2549410" y="4698860"/>
                  <a:pt x="2557998" y="4703818"/>
                  <a:pt x="2591788" y="4688925"/>
                </a:cubicBezTo>
                <a:cubicBezTo>
                  <a:pt x="2606335" y="4683563"/>
                  <a:pt x="2619163" y="4677209"/>
                  <a:pt x="2631993" y="4670856"/>
                </a:cubicBezTo>
                <a:cubicBezTo>
                  <a:pt x="2659636" y="4654707"/>
                  <a:pt x="2665783" y="4655962"/>
                  <a:pt x="2685589" y="4681158"/>
                </a:cubicBezTo>
                <a:cubicBezTo>
                  <a:pt x="2693639" y="4694980"/>
                  <a:pt x="2706199" y="4693057"/>
                  <a:pt x="2717766" y="4692854"/>
                </a:cubicBezTo>
                <a:cubicBezTo>
                  <a:pt x="2747316" y="4689275"/>
                  <a:pt x="2747316" y="4689275"/>
                  <a:pt x="2750857" y="4718840"/>
                </a:cubicBezTo>
                <a:cubicBezTo>
                  <a:pt x="2759982" y="4714934"/>
                  <a:pt x="2767659" y="4705606"/>
                  <a:pt x="2778956" y="4709836"/>
                </a:cubicBezTo>
                <a:cubicBezTo>
                  <a:pt x="2791249" y="4712345"/>
                  <a:pt x="2794147" y="4723192"/>
                  <a:pt x="2799756" y="4733312"/>
                </a:cubicBezTo>
                <a:cubicBezTo>
                  <a:pt x="2807081" y="4744420"/>
                  <a:pt x="2814945" y="4746667"/>
                  <a:pt x="2827506" y="4744745"/>
                </a:cubicBezTo>
                <a:cubicBezTo>
                  <a:pt x="2849916" y="4741630"/>
                  <a:pt x="2869160" y="4732099"/>
                  <a:pt x="2890845" y="4726272"/>
                </a:cubicBezTo>
                <a:cubicBezTo>
                  <a:pt x="2901688" y="4723358"/>
                  <a:pt x="2908827" y="4722893"/>
                  <a:pt x="2910463" y="4739892"/>
                </a:cubicBezTo>
                <a:cubicBezTo>
                  <a:pt x="2910382" y="4755899"/>
                  <a:pt x="2921412" y="4764560"/>
                  <a:pt x="2939124" y="4765613"/>
                </a:cubicBezTo>
                <a:cubicBezTo>
                  <a:pt x="2953403" y="4764683"/>
                  <a:pt x="2969399" y="4764744"/>
                  <a:pt x="2984133" y="4770958"/>
                </a:cubicBezTo>
                <a:cubicBezTo>
                  <a:pt x="2997148" y="4776179"/>
                  <a:pt x="2998679" y="4765595"/>
                  <a:pt x="3001927" y="4756003"/>
                </a:cubicBezTo>
                <a:cubicBezTo>
                  <a:pt x="3002920" y="4754283"/>
                  <a:pt x="3000478" y="4750580"/>
                  <a:pt x="3000478" y="4750580"/>
                </a:cubicBezTo>
                <a:cubicBezTo>
                  <a:pt x="2976082" y="4757136"/>
                  <a:pt x="2976432" y="4736696"/>
                  <a:pt x="2974527" y="4724129"/>
                </a:cubicBezTo>
                <a:cubicBezTo>
                  <a:pt x="2970180" y="4707859"/>
                  <a:pt x="2989611" y="4709903"/>
                  <a:pt x="3001715" y="4700838"/>
                </a:cubicBezTo>
                <a:cubicBezTo>
                  <a:pt x="2987705" y="4697337"/>
                  <a:pt x="2975683" y="4690395"/>
                  <a:pt x="2964383" y="4686165"/>
                </a:cubicBezTo>
                <a:cubicBezTo>
                  <a:pt x="2950374" y="4682663"/>
                  <a:pt x="2943772" y="4674265"/>
                  <a:pt x="2938164" y="4664146"/>
                </a:cubicBezTo>
                <a:cubicBezTo>
                  <a:pt x="2934997" y="4657731"/>
                  <a:pt x="2939238" y="4646419"/>
                  <a:pt x="2931374" y="4644172"/>
                </a:cubicBezTo>
                <a:cubicBezTo>
                  <a:pt x="2917366" y="4640671"/>
                  <a:pt x="2903624" y="4632737"/>
                  <a:pt x="2887361" y="4637108"/>
                </a:cubicBezTo>
                <a:cubicBezTo>
                  <a:pt x="2883656" y="4639557"/>
                  <a:pt x="2880946" y="4640286"/>
                  <a:pt x="2872813" y="4642471"/>
                </a:cubicBezTo>
                <a:cubicBezTo>
                  <a:pt x="2883013" y="4620837"/>
                  <a:pt x="2895655" y="4602908"/>
                  <a:pt x="2904861" y="4582996"/>
                </a:cubicBezTo>
                <a:cubicBezTo>
                  <a:pt x="2907117" y="4575124"/>
                  <a:pt x="2915248" y="4572938"/>
                  <a:pt x="2922119" y="4576905"/>
                </a:cubicBezTo>
                <a:cubicBezTo>
                  <a:pt x="2929982" y="4579152"/>
                  <a:pt x="2930438" y="4586295"/>
                  <a:pt x="2927459" y="4591456"/>
                </a:cubicBezTo>
                <a:cubicBezTo>
                  <a:pt x="2925204" y="4599328"/>
                  <a:pt x="2922950" y="4607200"/>
                  <a:pt x="2933523" y="4608718"/>
                </a:cubicBezTo>
                <a:cubicBezTo>
                  <a:pt x="2942380" y="4609244"/>
                  <a:pt x="2946352" y="4602364"/>
                  <a:pt x="2948607" y="4594492"/>
                </a:cubicBezTo>
                <a:cubicBezTo>
                  <a:pt x="2952205" y="4564460"/>
                  <a:pt x="2940451" y="4553087"/>
                  <a:pt x="2911626" y="4559380"/>
                </a:cubicBezTo>
                <a:cubicBezTo>
                  <a:pt x="2898072" y="4563022"/>
                  <a:pt x="2891927" y="4561767"/>
                  <a:pt x="2892007" y="4545760"/>
                </a:cubicBezTo>
                <a:cubicBezTo>
                  <a:pt x="2895337" y="4520160"/>
                  <a:pt x="2885299" y="4509778"/>
                  <a:pt x="2860717" y="4504759"/>
                </a:cubicBezTo>
                <a:cubicBezTo>
                  <a:pt x="2848424" y="4502249"/>
                  <a:pt x="2837125" y="4498020"/>
                  <a:pt x="2824834" y="4495509"/>
                </a:cubicBezTo>
                <a:cubicBezTo>
                  <a:pt x="2800250" y="4490490"/>
                  <a:pt x="2785704" y="4495852"/>
                  <a:pt x="2774511" y="4519205"/>
                </a:cubicBezTo>
                <a:cubicBezTo>
                  <a:pt x="2765573" y="4534686"/>
                  <a:pt x="2764499" y="4552413"/>
                  <a:pt x="2752126" y="4565911"/>
                </a:cubicBezTo>
                <a:cubicBezTo>
                  <a:pt x="2717986" y="4601244"/>
                  <a:pt x="2656714" y="4600269"/>
                  <a:pt x="2620001" y="4560726"/>
                </a:cubicBezTo>
                <a:cubicBezTo>
                  <a:pt x="2610688" y="4553056"/>
                  <a:pt x="2604354" y="4540225"/>
                  <a:pt x="2596036" y="4530836"/>
                </a:cubicBezTo>
                <a:cubicBezTo>
                  <a:pt x="2585274" y="4517742"/>
                  <a:pt x="2575423" y="4518935"/>
                  <a:pt x="2567481" y="4532697"/>
                </a:cubicBezTo>
                <a:cubicBezTo>
                  <a:pt x="2563776" y="4535144"/>
                  <a:pt x="2562783" y="4536865"/>
                  <a:pt x="2562515" y="4541297"/>
                </a:cubicBezTo>
                <a:cubicBezTo>
                  <a:pt x="2549605" y="4563659"/>
                  <a:pt x="2549605" y="4563659"/>
                  <a:pt x="2532966" y="4544878"/>
                </a:cubicBezTo>
                <a:cubicBezTo>
                  <a:pt x="2525369" y="4538199"/>
                  <a:pt x="2519950" y="4539657"/>
                  <a:pt x="2511093" y="4539129"/>
                </a:cubicBezTo>
                <a:cubicBezTo>
                  <a:pt x="2485247" y="4540263"/>
                  <a:pt x="2474217" y="4531601"/>
                  <a:pt x="2477546" y="4506001"/>
                </a:cubicBezTo>
                <a:cubicBezTo>
                  <a:pt x="2479882" y="4482122"/>
                  <a:pt x="2473281" y="4473724"/>
                  <a:pt x="2453125" y="4468968"/>
                </a:cubicBezTo>
                <a:cubicBezTo>
                  <a:pt x="2434688" y="4465203"/>
                  <a:pt x="2417697" y="4466861"/>
                  <a:pt x="2401166" y="4475663"/>
                </a:cubicBezTo>
                <a:cubicBezTo>
                  <a:pt x="2387344" y="4483738"/>
                  <a:pt x="2375240" y="4492803"/>
                  <a:pt x="2360694" y="4498166"/>
                </a:cubicBezTo>
                <a:cubicBezTo>
                  <a:pt x="2333316" y="4509882"/>
                  <a:pt x="2314880" y="4506117"/>
                  <a:pt x="2295799" y="4483633"/>
                </a:cubicBezTo>
                <a:cubicBezTo>
                  <a:pt x="2289196" y="4475235"/>
                  <a:pt x="2284044" y="4472260"/>
                  <a:pt x="2274919" y="4476166"/>
                </a:cubicBezTo>
                <a:cubicBezTo>
                  <a:pt x="2262089" y="4482519"/>
                  <a:pt x="2248806" y="4481730"/>
                  <a:pt x="2234795" y="4478228"/>
                </a:cubicBezTo>
                <a:cubicBezTo>
                  <a:pt x="2224222" y="4476710"/>
                  <a:pt x="2214640" y="4473472"/>
                  <a:pt x="2204065" y="4471954"/>
                </a:cubicBezTo>
                <a:cubicBezTo>
                  <a:pt x="2198645" y="4473411"/>
                  <a:pt x="2191048" y="4466732"/>
                  <a:pt x="2188795" y="4474605"/>
                </a:cubicBezTo>
                <a:cubicBezTo>
                  <a:pt x="2185816" y="4479765"/>
                  <a:pt x="2191692" y="4485452"/>
                  <a:pt x="2196846" y="4488427"/>
                </a:cubicBezTo>
                <a:cubicBezTo>
                  <a:pt x="2202723" y="4494113"/>
                  <a:pt x="2210318" y="4500792"/>
                  <a:pt x="2207070" y="4510384"/>
                </a:cubicBezTo>
                <a:cubicBezTo>
                  <a:pt x="2205808" y="4516535"/>
                  <a:pt x="2200387" y="4517993"/>
                  <a:pt x="2195959" y="4517729"/>
                </a:cubicBezTo>
                <a:cubicBezTo>
                  <a:pt x="2184392" y="4517931"/>
                  <a:pt x="2178514" y="4512244"/>
                  <a:pt x="2171913" y="4503846"/>
                </a:cubicBezTo>
                <a:cubicBezTo>
                  <a:pt x="2172906" y="4502126"/>
                  <a:pt x="2171187" y="4501134"/>
                  <a:pt x="2171187" y="4501134"/>
                </a:cubicBezTo>
                <a:cubicBezTo>
                  <a:pt x="2164024" y="4458010"/>
                  <a:pt x="2135281" y="4448295"/>
                  <a:pt x="2097144" y="4446918"/>
                </a:cubicBezTo>
                <a:cubicBezTo>
                  <a:pt x="2089011" y="4449104"/>
                  <a:pt x="2081148" y="4446857"/>
                  <a:pt x="2072292" y="4446330"/>
                </a:cubicBezTo>
                <a:cubicBezTo>
                  <a:pt x="2029994" y="4440258"/>
                  <a:pt x="2014348" y="4419757"/>
                  <a:pt x="2020470" y="4377422"/>
                </a:cubicBezTo>
                <a:cubicBezTo>
                  <a:pt x="2021732" y="4371270"/>
                  <a:pt x="2026698" y="4362670"/>
                  <a:pt x="2018109" y="4357711"/>
                </a:cubicBezTo>
                <a:cubicBezTo>
                  <a:pt x="2011239" y="4353745"/>
                  <a:pt x="2003107" y="4355930"/>
                  <a:pt x="1995699" y="4360828"/>
                </a:cubicBezTo>
                <a:cubicBezTo>
                  <a:pt x="1988023" y="4370156"/>
                  <a:pt x="1977905" y="4375782"/>
                  <a:pt x="1969504" y="4382398"/>
                </a:cubicBezTo>
                <a:cubicBezTo>
                  <a:pt x="1964351" y="4379424"/>
                  <a:pt x="1966337" y="4375983"/>
                  <a:pt x="1966606" y="4371552"/>
                </a:cubicBezTo>
                <a:cubicBezTo>
                  <a:pt x="1967143" y="4362688"/>
                  <a:pt x="1975087" y="4348928"/>
                  <a:pt x="1956382" y="4349595"/>
                </a:cubicBezTo>
                <a:cubicBezTo>
                  <a:pt x="1942104" y="4350525"/>
                  <a:pt x="1926377" y="4346031"/>
                  <a:pt x="1929462" y="4368454"/>
                </a:cubicBezTo>
                <a:cubicBezTo>
                  <a:pt x="1928657" y="4381750"/>
                  <a:pt x="1922966" y="4387638"/>
                  <a:pt x="1908957" y="4384137"/>
                </a:cubicBezTo>
                <a:cubicBezTo>
                  <a:pt x="1899375" y="4380899"/>
                  <a:pt x="1888533" y="4383813"/>
                  <a:pt x="1878952" y="4380575"/>
                </a:cubicBezTo>
                <a:cubicBezTo>
                  <a:pt x="1871088" y="4378328"/>
                  <a:pt x="1865398" y="4384217"/>
                  <a:pt x="1858715" y="4391826"/>
                </a:cubicBezTo>
                <a:cubicBezTo>
                  <a:pt x="1856728" y="4395265"/>
                  <a:pt x="1852757" y="4402146"/>
                  <a:pt x="1846611" y="4400891"/>
                </a:cubicBezTo>
                <a:cubicBezTo>
                  <a:pt x="1838748" y="4398645"/>
                  <a:pt x="1841002" y="4390773"/>
                  <a:pt x="1841271" y="4386341"/>
                </a:cubicBezTo>
                <a:cubicBezTo>
                  <a:pt x="1842800" y="4375758"/>
                  <a:pt x="1839634" y="4369342"/>
                  <a:pt x="1827073" y="4371264"/>
                </a:cubicBezTo>
                <a:cubicBezTo>
                  <a:pt x="1773128" y="4381401"/>
                  <a:pt x="1719264" y="4375530"/>
                  <a:pt x="1666849" y="4375084"/>
                </a:cubicBezTo>
                <a:cubicBezTo>
                  <a:pt x="1649136" y="4374031"/>
                  <a:pt x="1631423" y="4372978"/>
                  <a:pt x="1614435" y="4374637"/>
                </a:cubicBezTo>
                <a:cubicBezTo>
                  <a:pt x="1594735" y="4377023"/>
                  <a:pt x="1576297" y="4373259"/>
                  <a:pt x="1560114" y="4361623"/>
                </a:cubicBezTo>
                <a:cubicBezTo>
                  <a:pt x="1546373" y="4353689"/>
                  <a:pt x="1530377" y="4353628"/>
                  <a:pt x="1514382" y="4353566"/>
                </a:cubicBezTo>
                <a:cubicBezTo>
                  <a:pt x="1529279" y="4327765"/>
                  <a:pt x="1541464" y="4302693"/>
                  <a:pt x="1572275" y="4292960"/>
                </a:cubicBezTo>
                <a:cubicBezTo>
                  <a:pt x="1585105" y="4286606"/>
                  <a:pt x="1586902" y="4271590"/>
                  <a:pt x="1593855" y="4259549"/>
                </a:cubicBezTo>
                <a:cubicBezTo>
                  <a:pt x="1595116" y="4253397"/>
                  <a:pt x="1597371" y="4245525"/>
                  <a:pt x="1600350" y="4240365"/>
                </a:cubicBezTo>
                <a:cubicBezTo>
                  <a:pt x="1614710" y="4223427"/>
                  <a:pt x="1600968" y="4215494"/>
                  <a:pt x="1586959" y="4211993"/>
                </a:cubicBezTo>
                <a:cubicBezTo>
                  <a:pt x="1570508" y="4204788"/>
                  <a:pt x="1550084" y="4204463"/>
                  <a:pt x="1532558" y="4214986"/>
                </a:cubicBezTo>
                <a:cubicBezTo>
                  <a:pt x="1515756" y="4228220"/>
                  <a:pt x="1502740" y="4222999"/>
                  <a:pt x="1489268" y="4210634"/>
                </a:cubicBezTo>
                <a:cubicBezTo>
                  <a:pt x="1486827" y="4206930"/>
                  <a:pt x="1483391" y="4204947"/>
                  <a:pt x="1479956" y="4202963"/>
                </a:cubicBezTo>
                <a:cubicBezTo>
                  <a:pt x="1468201" y="4191590"/>
                  <a:pt x="1456633" y="4191792"/>
                  <a:pt x="1447695" y="4207273"/>
                </a:cubicBezTo>
                <a:cubicBezTo>
                  <a:pt x="1441737" y="4217594"/>
                  <a:pt x="1434330" y="4222491"/>
                  <a:pt x="1429983" y="4206220"/>
                </a:cubicBezTo>
                <a:cubicBezTo>
                  <a:pt x="1422925" y="4190678"/>
                  <a:pt x="1413881" y="4178577"/>
                  <a:pt x="1396892" y="4180235"/>
                </a:cubicBezTo>
                <a:cubicBezTo>
                  <a:pt x="1379180" y="4179182"/>
                  <a:pt x="1365357" y="4187257"/>
                  <a:pt x="1358137" y="4203729"/>
                </a:cubicBezTo>
                <a:cubicBezTo>
                  <a:pt x="1351910" y="4218481"/>
                  <a:pt x="1340074" y="4223115"/>
                  <a:pt x="1325071" y="4221334"/>
                </a:cubicBezTo>
                <a:cubicBezTo>
                  <a:pt x="1311786" y="4220544"/>
                  <a:pt x="1298770" y="4215322"/>
                  <a:pt x="1289107" y="4228092"/>
                </a:cubicBezTo>
                <a:cubicBezTo>
                  <a:pt x="1286128" y="4233251"/>
                  <a:pt x="1282962" y="4226837"/>
                  <a:pt x="1282237" y="4224125"/>
                </a:cubicBezTo>
                <a:cubicBezTo>
                  <a:pt x="1271476" y="4211031"/>
                  <a:pt x="1278427" y="4198991"/>
                  <a:pt x="1285379" y="4186951"/>
                </a:cubicBezTo>
                <a:cubicBezTo>
                  <a:pt x="1296572" y="4163597"/>
                  <a:pt x="1295204" y="4142166"/>
                  <a:pt x="1278565" y="4123386"/>
                </a:cubicBezTo>
                <a:cubicBezTo>
                  <a:pt x="1276848" y="4122394"/>
                  <a:pt x="1275129" y="4121403"/>
                  <a:pt x="1274136" y="4123123"/>
                </a:cubicBezTo>
                <a:cubicBezTo>
                  <a:pt x="1252183" y="4133383"/>
                  <a:pt x="1236268" y="4117314"/>
                  <a:pt x="1219092" y="4107397"/>
                </a:cubicBezTo>
                <a:cubicBezTo>
                  <a:pt x="1192335" y="4094242"/>
                  <a:pt x="1184203" y="4096428"/>
                  <a:pt x="1164153" y="4119254"/>
                </a:cubicBezTo>
                <a:cubicBezTo>
                  <a:pt x="1152667" y="4103449"/>
                  <a:pt x="1154198" y="4092865"/>
                  <a:pt x="1168557" y="4075927"/>
                </a:cubicBezTo>
                <a:cubicBezTo>
                  <a:pt x="1195290" y="4045492"/>
                  <a:pt x="1195290" y="4045492"/>
                  <a:pt x="1156697" y="4036971"/>
                </a:cubicBezTo>
                <a:cubicBezTo>
                  <a:pt x="1112226" y="4022763"/>
                  <a:pt x="1070117" y="4028267"/>
                  <a:pt x="1031361" y="4051759"/>
                </a:cubicBezTo>
                <a:cubicBezTo>
                  <a:pt x="1017539" y="4059834"/>
                  <a:pt x="1006696" y="4062748"/>
                  <a:pt x="993680" y="4057527"/>
                </a:cubicBezTo>
                <a:cubicBezTo>
                  <a:pt x="976236" y="4052041"/>
                  <a:pt x="967916" y="4042652"/>
                  <a:pt x="973418" y="4025187"/>
                </a:cubicBezTo>
                <a:cubicBezTo>
                  <a:pt x="981983" y="3986555"/>
                  <a:pt x="974656" y="3975446"/>
                  <a:pt x="937056" y="3965205"/>
                </a:cubicBezTo>
                <a:cubicBezTo>
                  <a:pt x="929192" y="3962958"/>
                  <a:pt x="924039" y="3959983"/>
                  <a:pt x="917169" y="3956016"/>
                </a:cubicBezTo>
                <a:cubicBezTo>
                  <a:pt x="916445" y="3953305"/>
                  <a:pt x="916445" y="3953305"/>
                  <a:pt x="914726" y="3952313"/>
                </a:cubicBezTo>
                <a:cubicBezTo>
                  <a:pt x="914726" y="3952313"/>
                  <a:pt x="915452" y="3955025"/>
                  <a:pt x="914459" y="3956744"/>
                </a:cubicBezTo>
                <a:cubicBezTo>
                  <a:pt x="911479" y="3961905"/>
                  <a:pt x="909224" y="3969777"/>
                  <a:pt x="907963" y="3975929"/>
                </a:cubicBezTo>
                <a:cubicBezTo>
                  <a:pt x="900929" y="4003978"/>
                  <a:pt x="876265" y="4014964"/>
                  <a:pt x="849508" y="4001810"/>
                </a:cubicBezTo>
                <a:cubicBezTo>
                  <a:pt x="834050" y="3992885"/>
                  <a:pt x="822294" y="3981512"/>
                  <a:pt x="815237" y="3965970"/>
                </a:cubicBezTo>
                <a:cubicBezTo>
                  <a:pt x="808904" y="3953139"/>
                  <a:pt x="799591" y="3945469"/>
                  <a:pt x="784319" y="3948120"/>
                </a:cubicBezTo>
                <a:cubicBezTo>
                  <a:pt x="776188" y="3950304"/>
                  <a:pt x="764621" y="3950507"/>
                  <a:pt x="764433" y="3938931"/>
                </a:cubicBezTo>
                <a:cubicBezTo>
                  <a:pt x="765963" y="3928347"/>
                  <a:pt x="769212" y="3918755"/>
                  <a:pt x="781772" y="3916833"/>
                </a:cubicBezTo>
                <a:cubicBezTo>
                  <a:pt x="826324" y="3915034"/>
                  <a:pt x="860463" y="3879701"/>
                  <a:pt x="904746" y="3882334"/>
                </a:cubicBezTo>
                <a:cubicBezTo>
                  <a:pt x="915320" y="3883852"/>
                  <a:pt x="924714" y="3875515"/>
                  <a:pt x="931397" y="3867906"/>
                </a:cubicBezTo>
                <a:cubicBezTo>
                  <a:pt x="947018" y="3844816"/>
                  <a:pt x="970690" y="3835548"/>
                  <a:pt x="995086" y="3828993"/>
                </a:cubicBezTo>
                <a:cubicBezTo>
                  <a:pt x="1015780" y="3824885"/>
                  <a:pt x="1037464" y="3819058"/>
                  <a:pt x="1056976" y="3805096"/>
                </a:cubicBezTo>
                <a:cubicBezTo>
                  <a:pt x="1070799" y="3797021"/>
                  <a:pt x="1077669" y="3800988"/>
                  <a:pt x="1080299" y="3816266"/>
                </a:cubicBezTo>
                <a:cubicBezTo>
                  <a:pt x="1082740" y="3819970"/>
                  <a:pt x="1079761" y="3825130"/>
                  <a:pt x="1084914" y="3828105"/>
                </a:cubicBezTo>
                <a:cubicBezTo>
                  <a:pt x="1091328" y="3824929"/>
                  <a:pt x="1089880" y="3819504"/>
                  <a:pt x="1092859" y="3814345"/>
                </a:cubicBezTo>
                <a:cubicBezTo>
                  <a:pt x="1098362" y="3796880"/>
                  <a:pt x="1122033" y="3787612"/>
                  <a:pt x="1137492" y="3796537"/>
                </a:cubicBezTo>
                <a:cubicBezTo>
                  <a:pt x="1146805" y="3804207"/>
                  <a:pt x="1142832" y="3811088"/>
                  <a:pt x="1140576" y="3818961"/>
                </a:cubicBezTo>
                <a:cubicBezTo>
                  <a:pt x="1136605" y="3825840"/>
                  <a:pt x="1131639" y="3834440"/>
                  <a:pt x="1139503" y="3836687"/>
                </a:cubicBezTo>
                <a:cubicBezTo>
                  <a:pt x="1148091" y="3841645"/>
                  <a:pt x="1157216" y="3837740"/>
                  <a:pt x="1162182" y="3829139"/>
                </a:cubicBezTo>
                <a:cubicBezTo>
                  <a:pt x="1162450" y="3824708"/>
                  <a:pt x="1164436" y="3821268"/>
                  <a:pt x="1165429" y="3819548"/>
                </a:cubicBezTo>
                <a:cubicBezTo>
                  <a:pt x="1171656" y="3804795"/>
                  <a:pt x="1182768" y="3797450"/>
                  <a:pt x="1198495" y="3801943"/>
                </a:cubicBezTo>
                <a:cubicBezTo>
                  <a:pt x="1216933" y="3805708"/>
                  <a:pt x="1235370" y="3809471"/>
                  <a:pt x="1252090" y="3812245"/>
                </a:cubicBezTo>
                <a:cubicBezTo>
                  <a:pt x="1267818" y="3816738"/>
                  <a:pt x="1281371" y="3813095"/>
                  <a:pt x="1291033" y="3800327"/>
                </a:cubicBezTo>
                <a:cubicBezTo>
                  <a:pt x="1298710" y="3790997"/>
                  <a:pt x="1303138" y="3791260"/>
                  <a:pt x="1308747" y="3801380"/>
                </a:cubicBezTo>
                <a:cubicBezTo>
                  <a:pt x="1314087" y="3815930"/>
                  <a:pt x="1328096" y="3819432"/>
                  <a:pt x="1342106" y="3822933"/>
                </a:cubicBezTo>
                <a:cubicBezTo>
                  <a:pt x="1383678" y="3826293"/>
                  <a:pt x="1419291" y="3839975"/>
                  <a:pt x="1449671" y="3866687"/>
                </a:cubicBezTo>
                <a:cubicBezTo>
                  <a:pt x="1464861" y="3880045"/>
                  <a:pt x="1494678" y="3872032"/>
                  <a:pt x="1505602" y="3853111"/>
                </a:cubicBezTo>
                <a:cubicBezTo>
                  <a:pt x="1508582" y="3847951"/>
                  <a:pt x="1503698" y="3840544"/>
                  <a:pt x="1502249" y="3835120"/>
                </a:cubicBezTo>
                <a:cubicBezTo>
                  <a:pt x="1499432" y="3808266"/>
                  <a:pt x="1484511" y="3790477"/>
                  <a:pt x="1457942" y="3788898"/>
                </a:cubicBezTo>
                <a:cubicBezTo>
                  <a:pt x="1450802" y="3789364"/>
                  <a:pt x="1447367" y="3787380"/>
                  <a:pt x="1446910" y="3780237"/>
                </a:cubicBezTo>
                <a:cubicBezTo>
                  <a:pt x="1445461" y="3774813"/>
                  <a:pt x="1450159" y="3770644"/>
                  <a:pt x="1455581" y="3769188"/>
                </a:cubicBezTo>
                <a:cubicBezTo>
                  <a:pt x="1456574" y="3767468"/>
                  <a:pt x="1458291" y="3768459"/>
                  <a:pt x="1459284" y="3766739"/>
                </a:cubicBezTo>
                <a:cubicBezTo>
                  <a:pt x="1465698" y="3763563"/>
                  <a:pt x="1480432" y="3769775"/>
                  <a:pt x="1475092" y="3755225"/>
                </a:cubicBezTo>
                <a:cubicBezTo>
                  <a:pt x="1471470" y="3741666"/>
                  <a:pt x="1460627" y="3744580"/>
                  <a:pt x="1450509" y="3750206"/>
                </a:cubicBezTo>
                <a:cubicBezTo>
                  <a:pt x="1447798" y="3750934"/>
                  <a:pt x="1444095" y="3753382"/>
                  <a:pt x="1440390" y="3755831"/>
                </a:cubicBezTo>
                <a:cubicBezTo>
                  <a:pt x="1436686" y="3758279"/>
                  <a:pt x="1431266" y="3759736"/>
                  <a:pt x="1426112" y="3756760"/>
                </a:cubicBezTo>
                <a:cubicBezTo>
                  <a:pt x="1421953" y="3752066"/>
                  <a:pt x="1428367" y="3748888"/>
                  <a:pt x="1428636" y="3744457"/>
                </a:cubicBezTo>
                <a:lnTo>
                  <a:pt x="1425395" y="3722453"/>
                </a:lnTo>
                <a:lnTo>
                  <a:pt x="1419992" y="3722086"/>
                </a:lnTo>
                <a:cubicBezTo>
                  <a:pt x="1409506" y="3722397"/>
                  <a:pt x="1398714" y="3721258"/>
                  <a:pt x="1388043" y="3718916"/>
                </a:cubicBezTo>
                <a:lnTo>
                  <a:pt x="1377365" y="3715364"/>
                </a:lnTo>
                <a:lnTo>
                  <a:pt x="1348678" y="3718146"/>
                </a:lnTo>
                <a:cubicBezTo>
                  <a:pt x="1316407" y="3717145"/>
                  <a:pt x="1285944" y="3708302"/>
                  <a:pt x="1256626" y="3695245"/>
                </a:cubicBezTo>
                <a:lnTo>
                  <a:pt x="1247711" y="3690645"/>
                </a:lnTo>
                <a:lnTo>
                  <a:pt x="1237345" y="3688880"/>
                </a:lnTo>
                <a:cubicBezTo>
                  <a:pt x="1226597" y="3686175"/>
                  <a:pt x="1216323" y="3682154"/>
                  <a:pt x="1206569" y="3675248"/>
                </a:cubicBezTo>
                <a:lnTo>
                  <a:pt x="1198149" y="3664136"/>
                </a:lnTo>
                <a:lnTo>
                  <a:pt x="1173918" y="3650146"/>
                </a:lnTo>
                <a:cubicBezTo>
                  <a:pt x="1153307" y="3638246"/>
                  <a:pt x="1130441" y="3634217"/>
                  <a:pt x="1107306" y="3634622"/>
                </a:cubicBezTo>
                <a:cubicBezTo>
                  <a:pt x="1091311" y="3634561"/>
                  <a:pt x="1070887" y="3634236"/>
                  <a:pt x="1062380" y="3613271"/>
                </a:cubicBezTo>
                <a:lnTo>
                  <a:pt x="1064371" y="3588567"/>
                </a:lnTo>
                <a:lnTo>
                  <a:pt x="1063450" y="3586532"/>
                </a:lnTo>
                <a:cubicBezTo>
                  <a:pt x="1062959" y="3583106"/>
                  <a:pt x="1062772" y="3578224"/>
                  <a:pt x="1062522" y="3571714"/>
                </a:cubicBezTo>
                <a:cubicBezTo>
                  <a:pt x="1060422" y="3547586"/>
                  <a:pt x="1051218" y="3539728"/>
                  <a:pt x="1023992" y="3539284"/>
                </a:cubicBezTo>
                <a:cubicBezTo>
                  <a:pt x="981435" y="3537629"/>
                  <a:pt x="981435" y="3537629"/>
                  <a:pt x="962414" y="3519009"/>
                </a:cubicBezTo>
                <a:cubicBezTo>
                  <a:pt x="980437" y="3511592"/>
                  <a:pt x="998588" y="3511886"/>
                  <a:pt x="1015636" y="3514091"/>
                </a:cubicBezTo>
                <a:cubicBezTo>
                  <a:pt x="1033787" y="3514387"/>
                  <a:pt x="1051450" y="3519492"/>
                  <a:pt x="1070216" y="3522689"/>
                </a:cubicBezTo>
                <a:cubicBezTo>
                  <a:pt x="1062602" y="3508108"/>
                  <a:pt x="1065295" y="3499479"/>
                  <a:pt x="1077063" y="3490996"/>
                </a:cubicBezTo>
                <a:cubicBezTo>
                  <a:pt x="1090548" y="3483506"/>
                  <a:pt x="1086498" y="3478622"/>
                  <a:pt x="1076192" y="3472672"/>
                </a:cubicBezTo>
                <a:cubicBezTo>
                  <a:pt x="1057298" y="3461763"/>
                  <a:pt x="1037302" y="3452765"/>
                  <a:pt x="1023921" y="3432308"/>
                </a:cubicBezTo>
                <a:cubicBezTo>
                  <a:pt x="1014103" y="3421548"/>
                  <a:pt x="1000489" y="3421327"/>
                  <a:pt x="986517" y="3433627"/>
                </a:cubicBezTo>
                <a:cubicBezTo>
                  <a:pt x="981492" y="3438365"/>
                  <a:pt x="977570" y="3441192"/>
                  <a:pt x="974005" y="3431498"/>
                </a:cubicBezTo>
                <a:cubicBezTo>
                  <a:pt x="961728" y="3409132"/>
                  <a:pt x="961728" y="3409132"/>
                  <a:pt x="946781" y="3431055"/>
                </a:cubicBezTo>
                <a:cubicBezTo>
                  <a:pt x="945678" y="3432964"/>
                  <a:pt x="944576" y="3434874"/>
                  <a:pt x="940653" y="3437701"/>
                </a:cubicBezTo>
                <a:cubicBezTo>
                  <a:pt x="939782" y="3419377"/>
                  <a:pt x="937194" y="3400060"/>
                  <a:pt x="936323" y="3381734"/>
                </a:cubicBezTo>
                <a:cubicBezTo>
                  <a:pt x="933991" y="3377841"/>
                  <a:pt x="937785" y="3367301"/>
                  <a:pt x="930427" y="3368146"/>
                </a:cubicBezTo>
                <a:cubicBezTo>
                  <a:pt x="921352" y="3367999"/>
                  <a:pt x="912277" y="3367851"/>
                  <a:pt x="905662" y="3379308"/>
                </a:cubicBezTo>
                <a:cubicBezTo>
                  <a:pt x="900765" y="3391757"/>
                  <a:pt x="898687" y="3403289"/>
                  <a:pt x="896610" y="3414819"/>
                </a:cubicBezTo>
                <a:cubicBezTo>
                  <a:pt x="895636" y="3424441"/>
                  <a:pt x="891226" y="3432078"/>
                  <a:pt x="880434" y="3430939"/>
                </a:cubicBezTo>
                <a:cubicBezTo>
                  <a:pt x="844003" y="3422638"/>
                  <a:pt x="803164" y="3421974"/>
                  <a:pt x="767222" y="3408861"/>
                </a:cubicBezTo>
                <a:cubicBezTo>
                  <a:pt x="749559" y="3403755"/>
                  <a:pt x="731896" y="3398651"/>
                  <a:pt x="739358" y="3369858"/>
                </a:cubicBezTo>
                <a:cubicBezTo>
                  <a:pt x="744743" y="3352598"/>
                  <a:pt x="718235" y="3327111"/>
                  <a:pt x="704135" y="3331700"/>
                </a:cubicBezTo>
                <a:cubicBezTo>
                  <a:pt x="697393" y="3335445"/>
                  <a:pt x="691752" y="3337282"/>
                  <a:pt x="692495" y="3347894"/>
                </a:cubicBezTo>
                <a:cubicBezTo>
                  <a:pt x="693238" y="3358508"/>
                  <a:pt x="698878" y="3356671"/>
                  <a:pt x="705133" y="3357738"/>
                </a:cubicBezTo>
                <a:cubicBezTo>
                  <a:pt x="715312" y="3355975"/>
                  <a:pt x="726104" y="3357114"/>
                  <a:pt x="726847" y="3367727"/>
                </a:cubicBezTo>
                <a:cubicBezTo>
                  <a:pt x="728692" y="3376432"/>
                  <a:pt x="726000" y="3385061"/>
                  <a:pt x="716438" y="3389725"/>
                </a:cubicBezTo>
                <a:cubicBezTo>
                  <a:pt x="705772" y="3396298"/>
                  <a:pt x="697312" y="3399051"/>
                  <a:pt x="690314" y="3387373"/>
                </a:cubicBezTo>
                <a:cubicBezTo>
                  <a:pt x="682213" y="3377604"/>
                  <a:pt x="674856" y="3378447"/>
                  <a:pt x="667138" y="3391814"/>
                </a:cubicBezTo>
                <a:cubicBezTo>
                  <a:pt x="664933" y="3395633"/>
                  <a:pt x="663831" y="3397543"/>
                  <a:pt x="661626" y="3401362"/>
                </a:cubicBezTo>
                <a:cubicBezTo>
                  <a:pt x="657703" y="3404190"/>
                  <a:pt x="654396" y="3409918"/>
                  <a:pt x="649858" y="3409844"/>
                </a:cubicBezTo>
                <a:cubicBezTo>
                  <a:pt x="643602" y="3408779"/>
                  <a:pt x="645193" y="3402059"/>
                  <a:pt x="642860" y="3398166"/>
                </a:cubicBezTo>
                <a:cubicBezTo>
                  <a:pt x="638554" y="3377857"/>
                  <a:pt x="630325" y="3360376"/>
                  <a:pt x="610329" y="3351378"/>
                </a:cubicBezTo>
                <a:cubicBezTo>
                  <a:pt x="601741" y="3346419"/>
                  <a:pt x="595486" y="3345353"/>
                  <a:pt x="590589" y="3357803"/>
                </a:cubicBezTo>
                <a:cubicBezTo>
                  <a:pt x="586179" y="3365441"/>
                  <a:pt x="581769" y="3373079"/>
                  <a:pt x="577359" y="3380718"/>
                </a:cubicBezTo>
                <a:cubicBezTo>
                  <a:pt x="562899" y="3397829"/>
                  <a:pt x="555541" y="3398673"/>
                  <a:pt x="540570" y="3384939"/>
                </a:cubicBezTo>
                <a:cubicBezTo>
                  <a:pt x="531367" y="3377078"/>
                  <a:pt x="520574" y="3375939"/>
                  <a:pt x="510269" y="3369989"/>
                </a:cubicBezTo>
                <a:cubicBezTo>
                  <a:pt x="491990" y="3361982"/>
                  <a:pt x="482659" y="3346411"/>
                  <a:pt x="486814" y="3323349"/>
                </a:cubicBezTo>
                <a:cubicBezTo>
                  <a:pt x="487173" y="3310826"/>
                  <a:pt x="488635" y="3296394"/>
                  <a:pt x="490098" y="3281961"/>
                </a:cubicBezTo>
                <a:cubicBezTo>
                  <a:pt x="495250" y="3284936"/>
                  <a:pt x="498685" y="3286919"/>
                  <a:pt x="502121" y="3288903"/>
                </a:cubicBezTo>
                <a:cubicBezTo>
                  <a:pt x="537087" y="3311637"/>
                  <a:pt x="538805" y="3312630"/>
                  <a:pt x="573493" y="3284280"/>
                </a:cubicBezTo>
                <a:cubicBezTo>
                  <a:pt x="583543" y="3274807"/>
                  <a:pt x="593721" y="3273044"/>
                  <a:pt x="604028" y="3278995"/>
                </a:cubicBezTo>
                <a:cubicBezTo>
                  <a:pt x="640583" y="3295009"/>
                  <a:pt x="679218" y="3299492"/>
                  <a:pt x="719442" y="3297254"/>
                </a:cubicBezTo>
                <a:cubicBezTo>
                  <a:pt x="769843" y="3293255"/>
                  <a:pt x="817681" y="3305598"/>
                  <a:pt x="866006" y="3313129"/>
                </a:cubicBezTo>
                <a:cubicBezTo>
                  <a:pt x="893847" y="3316473"/>
                  <a:pt x="919970" y="3318826"/>
                  <a:pt x="949274" y="3307737"/>
                </a:cubicBezTo>
                <a:cubicBezTo>
                  <a:pt x="969014" y="3301311"/>
                  <a:pt x="985575" y="3308326"/>
                  <a:pt x="1001034" y="3317251"/>
                </a:cubicBezTo>
                <a:cubicBezTo>
                  <a:pt x="1022748" y="3327242"/>
                  <a:pt x="1042744" y="3336240"/>
                  <a:pt x="1063204" y="3304770"/>
                </a:cubicBezTo>
                <a:cubicBezTo>
                  <a:pt x="1071072" y="3334774"/>
                  <a:pt x="1091555" y="3338962"/>
                  <a:pt x="1115346" y="3337421"/>
                </a:cubicBezTo>
                <a:cubicBezTo>
                  <a:pt x="1143060" y="3333052"/>
                  <a:pt x="1165389" y="3345944"/>
                  <a:pt x="1189307" y="3352116"/>
                </a:cubicBezTo>
                <a:cubicBezTo>
                  <a:pt x="1214944" y="3359278"/>
                  <a:pt x="1239349" y="3360639"/>
                  <a:pt x="1265346" y="3355279"/>
                </a:cubicBezTo>
                <a:cubicBezTo>
                  <a:pt x="1279446" y="3350690"/>
                  <a:pt x="1294776" y="3351903"/>
                  <a:pt x="1307415" y="3361745"/>
                </a:cubicBezTo>
                <a:cubicBezTo>
                  <a:pt x="1323489" y="3373571"/>
                  <a:pt x="1341152" y="3378677"/>
                  <a:pt x="1361508" y="3375154"/>
                </a:cubicBezTo>
                <a:cubicBezTo>
                  <a:pt x="1425395" y="3363663"/>
                  <a:pt x="1482435" y="3383866"/>
                  <a:pt x="1539963" y="3399257"/>
                </a:cubicBezTo>
                <a:cubicBezTo>
                  <a:pt x="1576393" y="3407559"/>
                  <a:pt x="1612822" y="3415860"/>
                  <a:pt x="1651815" y="3407821"/>
                </a:cubicBezTo>
                <a:cubicBezTo>
                  <a:pt x="1665916" y="3403232"/>
                  <a:pt x="1681734" y="3399634"/>
                  <a:pt x="1675711" y="3378333"/>
                </a:cubicBezTo>
                <a:cubicBezTo>
                  <a:pt x="1675583" y="3370621"/>
                  <a:pt x="1679506" y="3367794"/>
                  <a:pt x="1683428" y="3364967"/>
                </a:cubicBezTo>
                <a:cubicBezTo>
                  <a:pt x="1691273" y="3359311"/>
                  <a:pt x="1698015" y="3355566"/>
                  <a:pt x="1704758" y="3351821"/>
                </a:cubicBezTo>
                <a:cubicBezTo>
                  <a:pt x="1741292" y="3332176"/>
                  <a:pt x="1758467" y="3342092"/>
                  <a:pt x="1754081" y="3385390"/>
                </a:cubicBezTo>
                <a:cubicBezTo>
                  <a:pt x="1754697" y="3388291"/>
                  <a:pt x="1753594" y="3390201"/>
                  <a:pt x="1754824" y="3396002"/>
                </a:cubicBezTo>
                <a:cubicBezTo>
                  <a:pt x="1767079" y="3382710"/>
                  <a:pt x="1777129" y="3373235"/>
                  <a:pt x="1789384" y="3359943"/>
                </a:cubicBezTo>
                <a:cubicBezTo>
                  <a:pt x="1791845" y="3371547"/>
                  <a:pt x="1790870" y="3381170"/>
                  <a:pt x="1792716" y="3389873"/>
                </a:cubicBezTo>
                <a:cubicBezTo>
                  <a:pt x="1797893" y="3428506"/>
                  <a:pt x="1806480" y="3433465"/>
                  <a:pt x="1841911" y="3415729"/>
                </a:cubicBezTo>
                <a:cubicBezTo>
                  <a:pt x="1857114" y="3409230"/>
                  <a:pt x="1870599" y="3401739"/>
                  <a:pt x="1884085" y="3394248"/>
                </a:cubicBezTo>
                <a:cubicBezTo>
                  <a:pt x="1913260" y="3375448"/>
                  <a:pt x="1919515" y="3376515"/>
                  <a:pt x="1938664" y="3402846"/>
                </a:cubicBezTo>
                <a:cubicBezTo>
                  <a:pt x="1946278" y="3417426"/>
                  <a:pt x="1959276" y="3414746"/>
                  <a:pt x="1971171" y="3413975"/>
                </a:cubicBezTo>
                <a:cubicBezTo>
                  <a:pt x="2001705" y="3408689"/>
                  <a:pt x="2001705" y="3408689"/>
                  <a:pt x="2003933" y="3440529"/>
                </a:cubicBezTo>
                <a:cubicBezTo>
                  <a:pt x="2013496" y="3435866"/>
                  <a:pt x="2021828" y="3425400"/>
                  <a:pt x="2033237" y="3429440"/>
                </a:cubicBezTo>
                <a:cubicBezTo>
                  <a:pt x="2045747" y="3431572"/>
                  <a:pt x="2048207" y="3443176"/>
                  <a:pt x="2053488" y="3453863"/>
                </a:cubicBezTo>
                <a:cubicBezTo>
                  <a:pt x="2060487" y="3465542"/>
                  <a:pt x="2068459" y="3467599"/>
                  <a:pt x="2081457" y="3464918"/>
                </a:cubicBezTo>
                <a:cubicBezTo>
                  <a:pt x="2104633" y="3460478"/>
                  <a:pt x="2124860" y="3449241"/>
                  <a:pt x="2147422" y="3441898"/>
                </a:cubicBezTo>
                <a:cubicBezTo>
                  <a:pt x="2158702" y="3438226"/>
                  <a:pt x="2166059" y="3437382"/>
                  <a:pt x="2166931" y="3455707"/>
                </a:cubicBezTo>
                <a:cubicBezTo>
                  <a:pt x="2166083" y="3473042"/>
                  <a:pt x="2177004" y="3481892"/>
                  <a:pt x="2195155" y="3482187"/>
                </a:cubicBezTo>
                <a:cubicBezTo>
                  <a:pt x="2209871" y="3480499"/>
                  <a:pt x="2226304" y="3479802"/>
                  <a:pt x="2241147" y="3485826"/>
                </a:cubicBezTo>
                <a:cubicBezTo>
                  <a:pt x="2254273" y="3490859"/>
                  <a:pt x="2256349" y="3479327"/>
                  <a:pt x="2260145" y="3468788"/>
                </a:cubicBezTo>
                <a:lnTo>
                  <a:pt x="2259697" y="3466681"/>
                </a:lnTo>
                <a:lnTo>
                  <a:pt x="2253352" y="3463409"/>
                </a:lnTo>
                <a:lnTo>
                  <a:pt x="2244428" y="3464090"/>
                </a:lnTo>
                <a:cubicBezTo>
                  <a:pt x="2240962" y="3462964"/>
                  <a:pt x="2238708" y="3460549"/>
                  <a:pt x="2237203" y="3457453"/>
                </a:cubicBezTo>
                <a:lnTo>
                  <a:pt x="2235497" y="3447349"/>
                </a:lnTo>
                <a:lnTo>
                  <a:pt x="2232265" y="3443851"/>
                </a:lnTo>
                <a:cubicBezTo>
                  <a:pt x="2230114" y="3437162"/>
                  <a:pt x="2229907" y="3429588"/>
                  <a:pt x="2228591" y="3421950"/>
                </a:cubicBezTo>
                <a:cubicBezTo>
                  <a:pt x="2226687" y="3409382"/>
                  <a:pt x="2217106" y="3406145"/>
                  <a:pt x="2208249" y="3405617"/>
                </a:cubicBezTo>
                <a:cubicBezTo>
                  <a:pt x="2194965" y="3404829"/>
                  <a:pt x="2180686" y="3405759"/>
                  <a:pt x="2167402" y="3404968"/>
                </a:cubicBezTo>
                <a:cubicBezTo>
                  <a:pt x="2138121" y="3404118"/>
                  <a:pt x="2129802" y="3394728"/>
                  <a:pt x="2130688" y="3365425"/>
                </a:cubicBezTo>
                <a:cubicBezTo>
                  <a:pt x="2132219" y="3354841"/>
                  <a:pt x="2131039" y="3344985"/>
                  <a:pt x="2127148" y="3335859"/>
                </a:cubicBezTo>
                <a:cubicBezTo>
                  <a:pt x="2124706" y="3332155"/>
                  <a:pt x="2125967" y="3326004"/>
                  <a:pt x="2118829" y="3326468"/>
                </a:cubicBezTo>
                <a:cubicBezTo>
                  <a:pt x="2113406" y="3327926"/>
                  <a:pt x="2110427" y="3333085"/>
                  <a:pt x="2111877" y="3338509"/>
                </a:cubicBezTo>
                <a:cubicBezTo>
                  <a:pt x="2111608" y="3342941"/>
                  <a:pt x="2112332" y="3345652"/>
                  <a:pt x="2112064" y="3350085"/>
                </a:cubicBezTo>
                <a:cubicBezTo>
                  <a:pt x="2114962" y="3360931"/>
                  <a:pt x="2111715" y="3370524"/>
                  <a:pt x="2098430" y="3369735"/>
                </a:cubicBezTo>
                <a:cubicBezTo>
                  <a:pt x="2084151" y="3370665"/>
                  <a:pt x="2078273" y="3364978"/>
                  <a:pt x="2077362" y="3350690"/>
                </a:cubicBezTo>
                <a:cubicBezTo>
                  <a:pt x="2079617" y="3342819"/>
                  <a:pt x="2079161" y="3335675"/>
                  <a:pt x="2079699" y="3326811"/>
                </a:cubicBezTo>
                <a:cubicBezTo>
                  <a:pt x="2080503" y="3313516"/>
                  <a:pt x="2069930" y="3311997"/>
                  <a:pt x="2060349" y="3308760"/>
                </a:cubicBezTo>
                <a:cubicBezTo>
                  <a:pt x="2049774" y="3307242"/>
                  <a:pt x="2050955" y="3317097"/>
                  <a:pt x="2049693" y="3323248"/>
                </a:cubicBezTo>
                <a:cubicBezTo>
                  <a:pt x="2048700" y="3324969"/>
                  <a:pt x="2047707" y="3326689"/>
                  <a:pt x="2046714" y="3328409"/>
                </a:cubicBezTo>
                <a:cubicBezTo>
                  <a:pt x="2032998" y="3364066"/>
                  <a:pt x="2022155" y="3366980"/>
                  <a:pt x="1992499" y="3342979"/>
                </a:cubicBezTo>
                <a:lnTo>
                  <a:pt x="1919066" y="3300581"/>
                </a:lnTo>
                <a:lnTo>
                  <a:pt x="1908138" y="3298417"/>
                </a:lnTo>
                <a:cubicBezTo>
                  <a:pt x="1896626" y="3293442"/>
                  <a:pt x="1885974" y="3285860"/>
                  <a:pt x="1877014" y="3275595"/>
                </a:cubicBezTo>
                <a:lnTo>
                  <a:pt x="1873487" y="3271222"/>
                </a:lnTo>
                <a:lnTo>
                  <a:pt x="1873261" y="3271841"/>
                </a:lnTo>
                <a:cubicBezTo>
                  <a:pt x="1867571" y="3277730"/>
                  <a:pt x="1862150" y="3279188"/>
                  <a:pt x="1857534" y="3267348"/>
                </a:cubicBezTo>
                <a:cubicBezTo>
                  <a:pt x="1854006" y="3259577"/>
                  <a:pt x="1850725" y="3251376"/>
                  <a:pt x="1849138" y="3242720"/>
                </a:cubicBezTo>
                <a:lnTo>
                  <a:pt x="1849208" y="3241622"/>
                </a:lnTo>
                <a:lnTo>
                  <a:pt x="1838495" y="3235214"/>
                </a:lnTo>
                <a:cubicBezTo>
                  <a:pt x="1833544" y="3235856"/>
                  <a:pt x="1828794" y="3240116"/>
                  <a:pt x="1824385" y="3247754"/>
                </a:cubicBezTo>
                <a:cubicBezTo>
                  <a:pt x="1820463" y="3250582"/>
                  <a:pt x="1819359" y="3252491"/>
                  <a:pt x="1818872" y="3257302"/>
                </a:cubicBezTo>
                <a:cubicBezTo>
                  <a:pt x="1804540" y="3282126"/>
                  <a:pt x="1804540" y="3282126"/>
                  <a:pt x="1788338" y="3262588"/>
                </a:cubicBezTo>
                <a:cubicBezTo>
                  <a:pt x="1780853" y="3255721"/>
                  <a:pt x="1775213" y="3257556"/>
                  <a:pt x="1766138" y="3257409"/>
                </a:cubicBezTo>
                <a:cubicBezTo>
                  <a:pt x="1739528" y="3259867"/>
                  <a:pt x="1728606" y="3251016"/>
                  <a:pt x="1733248" y="3223143"/>
                </a:cubicBezTo>
                <a:cubicBezTo>
                  <a:pt x="1736787" y="3197180"/>
                  <a:pt x="1730404" y="3188402"/>
                  <a:pt x="1709920" y="3184214"/>
                </a:cubicBezTo>
                <a:cubicBezTo>
                  <a:pt x="1691154" y="3181018"/>
                  <a:pt x="1673619" y="3183624"/>
                  <a:pt x="1656211" y="3193942"/>
                </a:cubicBezTo>
                <a:cubicBezTo>
                  <a:pt x="1641623" y="3203342"/>
                  <a:pt x="1628753" y="3213734"/>
                  <a:pt x="1613550" y="3220234"/>
                </a:cubicBezTo>
                <a:cubicBezTo>
                  <a:pt x="1584862" y="3234223"/>
                  <a:pt x="1566096" y="3231027"/>
                  <a:pt x="1547562" y="3207597"/>
                </a:cubicBezTo>
                <a:cubicBezTo>
                  <a:pt x="1541179" y="3198819"/>
                  <a:pt x="1536026" y="3195844"/>
                  <a:pt x="1526463" y="3200507"/>
                </a:cubicBezTo>
                <a:cubicBezTo>
                  <a:pt x="1512979" y="3207997"/>
                  <a:pt x="1499365" y="3207776"/>
                  <a:pt x="1485137" y="3204654"/>
                </a:cubicBezTo>
                <a:cubicBezTo>
                  <a:pt x="1474345" y="3203515"/>
                  <a:pt x="1464654" y="3200466"/>
                  <a:pt x="1453861" y="3199327"/>
                </a:cubicBezTo>
                <a:cubicBezTo>
                  <a:pt x="1448220" y="3201162"/>
                  <a:pt x="1440735" y="3194295"/>
                  <a:pt x="1438042" y="3202925"/>
                </a:cubicBezTo>
                <a:cubicBezTo>
                  <a:pt x="1434735" y="3208653"/>
                  <a:pt x="1440503" y="3214530"/>
                  <a:pt x="1445655" y="3217505"/>
                </a:cubicBezTo>
                <a:cubicBezTo>
                  <a:pt x="1451424" y="3223380"/>
                  <a:pt x="1458909" y="3230249"/>
                  <a:pt x="1455114" y="3240788"/>
                </a:cubicBezTo>
                <a:cubicBezTo>
                  <a:pt x="1453525" y="3247508"/>
                  <a:pt x="1447884" y="3249344"/>
                  <a:pt x="1443347" y="3249271"/>
                </a:cubicBezTo>
                <a:cubicBezTo>
                  <a:pt x="1431451" y="3250041"/>
                  <a:pt x="1425684" y="3244165"/>
                  <a:pt x="1419300" y="3235388"/>
                </a:cubicBezTo>
                <a:cubicBezTo>
                  <a:pt x="1420403" y="3233477"/>
                  <a:pt x="1418686" y="3232486"/>
                  <a:pt x="1418686" y="3232486"/>
                </a:cubicBezTo>
                <a:cubicBezTo>
                  <a:pt x="1413381" y="3186140"/>
                  <a:pt x="1384310" y="3176995"/>
                  <a:pt x="1345189" y="3177322"/>
                </a:cubicBezTo>
                <a:cubicBezTo>
                  <a:pt x="1336728" y="3180076"/>
                  <a:pt x="1328755" y="3178018"/>
                  <a:pt x="1319680" y="3177871"/>
                </a:cubicBezTo>
                <a:cubicBezTo>
                  <a:pt x="1276508" y="3173314"/>
                  <a:pt x="1261409" y="3151867"/>
                  <a:pt x="1269717" y="3105742"/>
                </a:cubicBezTo>
                <a:cubicBezTo>
                  <a:pt x="1271308" y="3099022"/>
                  <a:pt x="1276820" y="3089474"/>
                  <a:pt x="1268232" y="3084516"/>
                </a:cubicBezTo>
                <a:cubicBezTo>
                  <a:pt x="1261361" y="3080549"/>
                  <a:pt x="1252901" y="3083303"/>
                  <a:pt x="1245056" y="3088958"/>
                </a:cubicBezTo>
                <a:cubicBezTo>
                  <a:pt x="1236723" y="3099424"/>
                  <a:pt x="1226058" y="3105996"/>
                  <a:pt x="1217111" y="3113561"/>
                </a:cubicBezTo>
                <a:cubicBezTo>
                  <a:pt x="1211958" y="3110586"/>
                  <a:pt x="1214163" y="3106767"/>
                  <a:pt x="1214650" y="3101956"/>
                </a:cubicBezTo>
                <a:cubicBezTo>
                  <a:pt x="1215625" y="3092335"/>
                  <a:pt x="1224445" y="3077058"/>
                  <a:pt x="1205192" y="3078672"/>
                </a:cubicBezTo>
                <a:cubicBezTo>
                  <a:pt x="1190476" y="3080361"/>
                  <a:pt x="1174531" y="3076246"/>
                  <a:pt x="1176631" y="3100374"/>
                </a:cubicBezTo>
                <a:cubicBezTo>
                  <a:pt x="1175169" y="3114806"/>
                  <a:pt x="1169041" y="3121454"/>
                  <a:pt x="1154814" y="3118331"/>
                </a:cubicBezTo>
                <a:cubicBezTo>
                  <a:pt x="1145123" y="3115282"/>
                  <a:pt x="1133842" y="3118953"/>
                  <a:pt x="1124152" y="3115904"/>
                </a:cubicBezTo>
                <a:cubicBezTo>
                  <a:pt x="1116180" y="3113847"/>
                  <a:pt x="1110052" y="3120494"/>
                  <a:pt x="1102822" y="3129050"/>
                </a:cubicBezTo>
                <a:cubicBezTo>
                  <a:pt x="1100617" y="3132869"/>
                  <a:pt x="1096207" y="3140508"/>
                  <a:pt x="1089951" y="3139442"/>
                </a:cubicBezTo>
                <a:cubicBezTo>
                  <a:pt x="1081979" y="3137385"/>
                  <a:pt x="1084670" y="3128755"/>
                  <a:pt x="1085158" y="3123944"/>
                </a:cubicBezTo>
                <a:cubicBezTo>
                  <a:pt x="1087235" y="3112413"/>
                  <a:pt x="1084288" y="3105619"/>
                  <a:pt x="1071290" y="3108299"/>
                </a:cubicBezTo>
                <a:cubicBezTo>
                  <a:pt x="1015376" y="3121847"/>
                  <a:pt x="960308" y="3118060"/>
                  <a:pt x="906471" y="3120076"/>
                </a:cubicBezTo>
                <a:cubicBezTo>
                  <a:pt x="888321" y="3119781"/>
                  <a:pt x="870169" y="3119485"/>
                  <a:pt x="852633" y="3122093"/>
                </a:cubicBezTo>
                <a:cubicBezTo>
                  <a:pt x="832279" y="3125616"/>
                  <a:pt x="813512" y="3122420"/>
                  <a:pt x="797439" y="3110594"/>
                </a:cubicBezTo>
                <a:cubicBezTo>
                  <a:pt x="783698" y="3102661"/>
                  <a:pt x="767265" y="3103357"/>
                  <a:pt x="750832" y="3104054"/>
                </a:cubicBezTo>
                <a:cubicBezTo>
                  <a:pt x="767368" y="3075410"/>
                  <a:pt x="781086" y="3047685"/>
                  <a:pt x="813210" y="3035679"/>
                </a:cubicBezTo>
                <a:cubicBezTo>
                  <a:pt x="826695" y="3028188"/>
                  <a:pt x="829260" y="3011845"/>
                  <a:pt x="836977" y="2998480"/>
                </a:cubicBezTo>
                <a:cubicBezTo>
                  <a:pt x="838567" y="2991759"/>
                  <a:pt x="841258" y="2983129"/>
                  <a:pt x="844566" y="2977400"/>
                </a:cubicBezTo>
                <a:cubicBezTo>
                  <a:pt x="860129" y="2958378"/>
                  <a:pt x="846388" y="2950445"/>
                  <a:pt x="832160" y="2947322"/>
                </a:cubicBezTo>
                <a:cubicBezTo>
                  <a:pt x="815600" y="2940307"/>
                  <a:pt x="794628" y="2940930"/>
                  <a:pt x="776118" y="2953158"/>
                </a:cubicBezTo>
                <a:cubicBezTo>
                  <a:pt x="758223" y="2968286"/>
                  <a:pt x="745097" y="2963254"/>
                  <a:pt x="731843" y="2950511"/>
                </a:cubicBezTo>
                <a:cubicBezTo>
                  <a:pt x="729511" y="2946617"/>
                  <a:pt x="726075" y="2944634"/>
                  <a:pt x="722641" y="2942651"/>
                </a:cubicBezTo>
                <a:cubicBezTo>
                  <a:pt x="711104" y="2930898"/>
                  <a:pt x="699209" y="2931670"/>
                  <a:pt x="689287" y="2948855"/>
                </a:cubicBezTo>
                <a:cubicBezTo>
                  <a:pt x="682672" y="2960313"/>
                  <a:pt x="674827" y="2965967"/>
                  <a:pt x="671136" y="2948560"/>
                </a:cubicBezTo>
                <a:cubicBezTo>
                  <a:pt x="664625" y="2932071"/>
                  <a:pt x="655909" y="2919401"/>
                  <a:pt x="638374" y="2922007"/>
                </a:cubicBezTo>
                <a:cubicBezTo>
                  <a:pt x="620222" y="2921712"/>
                  <a:pt x="605636" y="2931111"/>
                  <a:pt x="597431" y="2949289"/>
                </a:cubicBezTo>
                <a:cubicBezTo>
                  <a:pt x="590329" y="2965558"/>
                  <a:pt x="577945" y="2971139"/>
                  <a:pt x="562615" y="2969926"/>
                </a:cubicBezTo>
                <a:cubicBezTo>
                  <a:pt x="549002" y="2969704"/>
                  <a:pt x="535877" y="2964673"/>
                  <a:pt x="525338" y="2978957"/>
                </a:cubicBezTo>
                <a:cubicBezTo>
                  <a:pt x="522030" y="2984686"/>
                  <a:pt x="519084" y="2977892"/>
                  <a:pt x="518468" y="2974990"/>
                </a:cubicBezTo>
                <a:cubicBezTo>
                  <a:pt x="508035" y="2961328"/>
                  <a:pt x="515752" y="2947962"/>
                  <a:pt x="523470" y="2934595"/>
                </a:cubicBezTo>
                <a:cubicBezTo>
                  <a:pt x="536085" y="2908779"/>
                  <a:pt x="535701" y="2885643"/>
                  <a:pt x="519500" y="2866105"/>
                </a:cubicBezTo>
                <a:cubicBezTo>
                  <a:pt x="517782" y="2865113"/>
                  <a:pt x="516064" y="2864122"/>
                  <a:pt x="514962" y="2866031"/>
                </a:cubicBezTo>
                <a:cubicBezTo>
                  <a:pt x="491914" y="2878185"/>
                  <a:pt x="476328" y="2861549"/>
                  <a:pt x="459152" y="2851632"/>
                </a:cubicBezTo>
                <a:cubicBezTo>
                  <a:pt x="432286" y="2838666"/>
                  <a:pt x="423826" y="2841420"/>
                  <a:pt x="402135" y="2867089"/>
                </a:cubicBezTo>
                <a:cubicBezTo>
                  <a:pt x="391087" y="2850525"/>
                  <a:pt x="393164" y="2838994"/>
                  <a:pt x="408726" y="2819973"/>
                </a:cubicBezTo>
                <a:cubicBezTo>
                  <a:pt x="437646" y="2785748"/>
                  <a:pt x="437646" y="2785748"/>
                  <a:pt x="398397" y="2778364"/>
                </a:cubicBezTo>
                <a:cubicBezTo>
                  <a:pt x="353380" y="2765103"/>
                  <a:pt x="309847" y="2773070"/>
                  <a:pt x="268905" y="2800353"/>
                </a:cubicBezTo>
                <a:cubicBezTo>
                  <a:pt x="254317" y="2809753"/>
                  <a:pt x="243037" y="2813424"/>
                  <a:pt x="229911" y="2808392"/>
                </a:cubicBezTo>
                <a:cubicBezTo>
                  <a:pt x="212248" y="2803286"/>
                  <a:pt x="204147" y="2793517"/>
                  <a:pt x="210635" y="2774347"/>
                </a:cubicBezTo>
                <a:cubicBezTo>
                  <a:pt x="221275" y="2732117"/>
                  <a:pt x="214277" y="2720438"/>
                  <a:pt x="176131" y="2711144"/>
                </a:cubicBezTo>
                <a:cubicBezTo>
                  <a:pt x="168158" y="2709087"/>
                  <a:pt x="163005" y="2706112"/>
                  <a:pt x="156134" y="2702145"/>
                </a:cubicBezTo>
                <a:cubicBezTo>
                  <a:pt x="155519" y="2699244"/>
                  <a:pt x="155519" y="2699244"/>
                  <a:pt x="153802" y="2698252"/>
                </a:cubicBezTo>
                <a:cubicBezTo>
                  <a:pt x="153802" y="2698252"/>
                  <a:pt x="154417" y="2701153"/>
                  <a:pt x="153314" y="2703064"/>
                </a:cubicBezTo>
                <a:cubicBezTo>
                  <a:pt x="150007" y="2708792"/>
                  <a:pt x="147315" y="2717422"/>
                  <a:pt x="145725" y="2724142"/>
                </a:cubicBezTo>
                <a:cubicBezTo>
                  <a:pt x="137161" y="2754842"/>
                  <a:pt x="111293" y="2767915"/>
                  <a:pt x="84426" y="2754949"/>
                </a:cubicBezTo>
                <a:cubicBezTo>
                  <a:pt x="68967" y="2746024"/>
                  <a:pt x="57432" y="2734272"/>
                  <a:pt x="50921" y="2717782"/>
                </a:cubicBezTo>
                <a:cubicBezTo>
                  <a:pt x="45026" y="2704194"/>
                  <a:pt x="35823" y="2696335"/>
                  <a:pt x="20004" y="2699933"/>
                </a:cubicBezTo>
                <a:cubicBezTo>
                  <a:pt x="11544" y="2702686"/>
                  <a:pt x="-352" y="2703457"/>
                  <a:pt x="8" y="2690934"/>
                </a:cubicBezTo>
                <a:cubicBezTo>
                  <a:pt x="2085" y="2679402"/>
                  <a:pt x="5880" y="2668863"/>
                  <a:pt x="18877" y="2666185"/>
                </a:cubicBezTo>
                <a:cubicBezTo>
                  <a:pt x="64742" y="2662110"/>
                  <a:pt x="101507" y="2622231"/>
                  <a:pt x="146884" y="2622968"/>
                </a:cubicBezTo>
                <a:cubicBezTo>
                  <a:pt x="157677" y="2624108"/>
                  <a:pt x="167728" y="2614635"/>
                  <a:pt x="174958" y="2606077"/>
                </a:cubicBezTo>
                <a:cubicBezTo>
                  <a:pt x="192110" y="2580335"/>
                  <a:pt x="216875" y="2569173"/>
                  <a:pt x="242256" y="2560912"/>
                </a:cubicBezTo>
                <a:cubicBezTo>
                  <a:pt x="263714" y="2555478"/>
                  <a:pt x="286275" y="2548135"/>
                  <a:pt x="306990" y="2532089"/>
                </a:cubicBezTo>
                <a:cubicBezTo>
                  <a:pt x="321578" y="2522688"/>
                  <a:pt x="328449" y="2526655"/>
                  <a:pt x="330421" y="2543070"/>
                </a:cubicBezTo>
                <a:cubicBezTo>
                  <a:pt x="332754" y="2546963"/>
                  <a:pt x="329446" y="2552692"/>
                  <a:pt x="334600" y="2555667"/>
                </a:cubicBezTo>
                <a:cubicBezTo>
                  <a:pt x="341341" y="2551922"/>
                  <a:pt x="340112" y="2546119"/>
                  <a:pt x="343420" y="2540391"/>
                </a:cubicBezTo>
                <a:cubicBezTo>
                  <a:pt x="349907" y="2521221"/>
                  <a:pt x="374672" y="2510059"/>
                  <a:pt x="390130" y="2518984"/>
                </a:cubicBezTo>
                <a:cubicBezTo>
                  <a:pt x="399333" y="2526843"/>
                  <a:pt x="394923" y="2534482"/>
                  <a:pt x="392232" y="2543112"/>
                </a:cubicBezTo>
                <a:cubicBezTo>
                  <a:pt x="387821" y="2550749"/>
                  <a:pt x="382309" y="2560297"/>
                  <a:pt x="390282" y="2562354"/>
                </a:cubicBezTo>
                <a:cubicBezTo>
                  <a:pt x="398870" y="2567312"/>
                  <a:pt x="408433" y="2562649"/>
                  <a:pt x="413945" y="2553102"/>
                </a:cubicBezTo>
                <a:cubicBezTo>
                  <a:pt x="414432" y="2548291"/>
                  <a:pt x="416637" y="2544472"/>
                  <a:pt x="417740" y="2542563"/>
                </a:cubicBezTo>
                <a:cubicBezTo>
                  <a:pt x="424842" y="2526294"/>
                  <a:pt x="436610" y="2517812"/>
                  <a:pt x="452555" y="2521927"/>
                </a:cubicBezTo>
                <a:cubicBezTo>
                  <a:pt x="471321" y="2525123"/>
                  <a:pt x="490088" y="2528318"/>
                  <a:pt x="507135" y="2530524"/>
                </a:cubicBezTo>
                <a:cubicBezTo>
                  <a:pt x="523081" y="2534638"/>
                  <a:pt x="537182" y="2530048"/>
                  <a:pt x="547719" y="2515763"/>
                </a:cubicBezTo>
                <a:cubicBezTo>
                  <a:pt x="556052" y="2505297"/>
                  <a:pt x="560590" y="2505371"/>
                  <a:pt x="565870" y="2516058"/>
                </a:cubicBezTo>
                <a:cubicBezTo>
                  <a:pt x="570663" y="2531556"/>
                  <a:pt x="584891" y="2534678"/>
                  <a:pt x="599120" y="2537801"/>
                </a:cubicBezTo>
                <a:cubicBezTo>
                  <a:pt x="641676" y="2539457"/>
                  <a:pt x="677618" y="2552571"/>
                  <a:pt x="707561" y="2580040"/>
                </a:cubicBezTo>
                <a:cubicBezTo>
                  <a:pt x="722532" y="2593776"/>
                  <a:pt x="753553" y="2583680"/>
                  <a:pt x="765679" y="2562675"/>
                </a:cubicBezTo>
                <a:cubicBezTo>
                  <a:pt x="768986" y="2556946"/>
                  <a:pt x="764322" y="2549159"/>
                  <a:pt x="763091" y="2543359"/>
                </a:cubicBezTo>
                <a:cubicBezTo>
                  <a:pt x="761478" y="2514419"/>
                  <a:pt x="746994" y="2495874"/>
                  <a:pt x="719768" y="2495430"/>
                </a:cubicBezTo>
                <a:cubicBezTo>
                  <a:pt x="712410" y="2496275"/>
                  <a:pt x="708975" y="2494291"/>
                  <a:pt x="708848" y="2486579"/>
                </a:cubicBezTo>
                <a:cubicBezTo>
                  <a:pt x="707617" y="2480776"/>
                  <a:pt x="712642" y="2476039"/>
                  <a:pt x="718282" y="2474204"/>
                </a:cubicBezTo>
                <a:cubicBezTo>
                  <a:pt x="719385" y="2472294"/>
                  <a:pt x="721103" y="2473286"/>
                  <a:pt x="722205" y="2471376"/>
                </a:cubicBezTo>
                <a:cubicBezTo>
                  <a:pt x="728948" y="2467631"/>
                  <a:pt x="743791" y="2473655"/>
                  <a:pt x="738998" y="2458157"/>
                </a:cubicBezTo>
                <a:cubicBezTo>
                  <a:pt x="735922" y="2443651"/>
                  <a:pt x="724642" y="2447323"/>
                  <a:pt x="713977" y="2453895"/>
                </a:cubicBezTo>
                <a:cubicBezTo>
                  <a:pt x="711157" y="2454813"/>
                  <a:pt x="707234" y="2457640"/>
                  <a:pt x="703311" y="2460469"/>
                </a:cubicBezTo>
                <a:cubicBezTo>
                  <a:pt x="699389" y="2463297"/>
                  <a:pt x="693749" y="2465131"/>
                  <a:pt x="688596" y="2462156"/>
                </a:cubicBezTo>
                <a:cubicBezTo>
                  <a:pt x="684545" y="2457272"/>
                  <a:pt x="691288" y="2453527"/>
                  <a:pt x="691776" y="2448717"/>
                </a:cubicBezTo>
                <a:cubicBezTo>
                  <a:pt x="696417" y="2420843"/>
                  <a:pt x="689419" y="2409164"/>
                  <a:pt x="662321" y="2416434"/>
                </a:cubicBezTo>
                <a:cubicBezTo>
                  <a:pt x="591204" y="2436480"/>
                  <a:pt x="530729" y="2414294"/>
                  <a:pt x="474047" y="2381569"/>
                </a:cubicBezTo>
                <a:cubicBezTo>
                  <a:pt x="460305" y="2373637"/>
                  <a:pt x="446565" y="2365704"/>
                  <a:pt x="434543" y="2358761"/>
                </a:cubicBezTo>
                <a:cubicBezTo>
                  <a:pt x="413931" y="2346862"/>
                  <a:pt x="390628" y="2343592"/>
                  <a:pt x="366836" y="2345132"/>
                </a:cubicBezTo>
                <a:cubicBezTo>
                  <a:pt x="350403" y="2345829"/>
                  <a:pt x="329432" y="2346452"/>
                  <a:pt x="321692" y="2324160"/>
                </a:cubicBezTo>
                <a:cubicBezTo>
                  <a:pt x="316283" y="2305761"/>
                  <a:pt x="330975" y="2268414"/>
                  <a:pt x="344947" y="2256113"/>
                </a:cubicBezTo>
                <a:cubicBezTo>
                  <a:pt x="358919" y="2243813"/>
                  <a:pt x="375226" y="2235403"/>
                  <a:pt x="396069" y="2227068"/>
                </a:cubicBezTo>
                <a:cubicBezTo>
                  <a:pt x="378916" y="2252811"/>
                  <a:pt x="378684" y="2273044"/>
                  <a:pt x="394270" y="2289681"/>
                </a:cubicBezTo>
                <a:cubicBezTo>
                  <a:pt x="402372" y="2299451"/>
                  <a:pt x="412549" y="2297689"/>
                  <a:pt x="417446" y="2285239"/>
                </a:cubicBezTo>
                <a:cubicBezTo>
                  <a:pt x="419524" y="2273709"/>
                  <a:pt x="425036" y="2264161"/>
                  <a:pt x="430549" y="2254613"/>
                </a:cubicBezTo>
                <a:cubicBezTo>
                  <a:pt x="445983" y="2227880"/>
                  <a:pt x="468543" y="2220536"/>
                  <a:pt x="493692" y="2232511"/>
                </a:cubicBezTo>
                <a:cubicBezTo>
                  <a:pt x="498845" y="2235486"/>
                  <a:pt x="503999" y="2238460"/>
                  <a:pt x="509151" y="2241435"/>
                </a:cubicBezTo>
                <a:cubicBezTo>
                  <a:pt x="517124" y="2243492"/>
                  <a:pt x="526199" y="2243639"/>
                  <a:pt x="533430" y="2235084"/>
                </a:cubicBezTo>
                <a:cubicBezTo>
                  <a:pt x="541275" y="2229428"/>
                  <a:pt x="536609" y="2221642"/>
                  <a:pt x="533661" y="2214849"/>
                </a:cubicBezTo>
                <a:cubicBezTo>
                  <a:pt x="531816" y="2206144"/>
                  <a:pt x="525433" y="2197368"/>
                  <a:pt x="532663" y="2188812"/>
                </a:cubicBezTo>
                <a:cubicBezTo>
                  <a:pt x="538175" y="2179263"/>
                  <a:pt x="548481" y="2185214"/>
                  <a:pt x="556454" y="2187271"/>
                </a:cubicBezTo>
                <a:cubicBezTo>
                  <a:pt x="659846" y="2198589"/>
                  <a:pt x="756751" y="2229076"/>
                  <a:pt x="858553" y="2247115"/>
                </a:cubicBezTo>
                <a:cubicBezTo>
                  <a:pt x="891547" y="2253433"/>
                  <a:pt x="924542" y="2259752"/>
                  <a:pt x="959739" y="2262252"/>
                </a:cubicBezTo>
                <a:cubicBezTo>
                  <a:pt x="973353" y="2262472"/>
                  <a:pt x="979121" y="2268350"/>
                  <a:pt x="987220" y="2278119"/>
                </a:cubicBezTo>
                <a:cubicBezTo>
                  <a:pt x="1003551" y="2305368"/>
                  <a:pt x="1003551" y="2305368"/>
                  <a:pt x="1033341" y="2289469"/>
                </a:cubicBezTo>
                <a:cubicBezTo>
                  <a:pt x="1032623" y="2314515"/>
                  <a:pt x="1009086" y="2331479"/>
                  <a:pt x="1008368" y="2356526"/>
                </a:cubicBezTo>
                <a:cubicBezTo>
                  <a:pt x="1026878" y="2344297"/>
                  <a:pt x="1047234" y="2340773"/>
                  <a:pt x="1067589" y="2337248"/>
                </a:cubicBezTo>
                <a:cubicBezTo>
                  <a:pt x="1089662" y="2334717"/>
                  <a:pt x="1108788" y="2325390"/>
                  <a:pt x="1125581" y="2312171"/>
                </a:cubicBezTo>
                <a:cubicBezTo>
                  <a:pt x="1167627" y="2282978"/>
                  <a:pt x="1207491" y="2293263"/>
                  <a:pt x="1221871" y="2339758"/>
                </a:cubicBezTo>
                <a:cubicBezTo>
                  <a:pt x="1226049" y="2352353"/>
                  <a:pt x="1228510" y="2363958"/>
                  <a:pt x="1230970" y="2375563"/>
                </a:cubicBezTo>
                <a:cubicBezTo>
                  <a:pt x="1234045" y="2390069"/>
                  <a:pt x="1242018" y="2392127"/>
                  <a:pt x="1253170" y="2380743"/>
                </a:cubicBezTo>
                <a:cubicBezTo>
                  <a:pt x="1255375" y="2376923"/>
                  <a:pt x="1258195" y="2376005"/>
                  <a:pt x="1260400" y="2372186"/>
                </a:cubicBezTo>
                <a:cubicBezTo>
                  <a:pt x="1292141" y="2337044"/>
                  <a:pt x="1317650" y="2336495"/>
                  <a:pt x="1352488" y="2351517"/>
                </a:cubicBezTo>
                <a:cubicBezTo>
                  <a:pt x="1365063" y="2357505"/>
                  <a:pt x="1377637" y="2363491"/>
                  <a:pt x="1390548" y="2368399"/>
                </a:cubicBezTo>
                <a:lnTo>
                  <a:pt x="1399589" y="2370747"/>
                </a:lnTo>
                <a:lnTo>
                  <a:pt x="1404896" y="2361556"/>
                </a:lnTo>
                <a:cubicBezTo>
                  <a:pt x="1412263" y="2364662"/>
                  <a:pt x="1417100" y="2369175"/>
                  <a:pt x="1419747" y="2375003"/>
                </a:cubicBezTo>
                <a:lnTo>
                  <a:pt x="1419827" y="2376003"/>
                </a:lnTo>
                <a:lnTo>
                  <a:pt x="1430627" y="2378809"/>
                </a:lnTo>
                <a:cubicBezTo>
                  <a:pt x="1449393" y="2382005"/>
                  <a:pt x="1465467" y="2393831"/>
                  <a:pt x="1470388" y="2417041"/>
                </a:cubicBezTo>
                <a:cubicBezTo>
                  <a:pt x="1502383" y="2397323"/>
                  <a:pt x="1563219" y="2406985"/>
                  <a:pt x="1585804" y="2435300"/>
                </a:cubicBezTo>
                <a:cubicBezTo>
                  <a:pt x="1590469" y="2443086"/>
                  <a:pt x="1596724" y="2444152"/>
                  <a:pt x="1605185" y="2441398"/>
                </a:cubicBezTo>
                <a:cubicBezTo>
                  <a:pt x="1621311" y="2439251"/>
                  <a:pt x="1634955" y="2441400"/>
                  <a:pt x="1646533" y="2447130"/>
                </a:cubicBezTo>
                <a:lnTo>
                  <a:pt x="1661012" y="2460743"/>
                </a:lnTo>
                <a:lnTo>
                  <a:pt x="1678050" y="2459633"/>
                </a:lnTo>
                <a:cubicBezTo>
                  <a:pt x="1683472" y="2458175"/>
                  <a:pt x="1686907" y="2460158"/>
                  <a:pt x="1688357" y="2465582"/>
                </a:cubicBezTo>
                <a:cubicBezTo>
                  <a:pt x="1689805" y="2471005"/>
                  <a:pt x="1693240" y="2472989"/>
                  <a:pt x="1698393" y="2475964"/>
                </a:cubicBezTo>
                <a:cubicBezTo>
                  <a:pt x="1701829" y="2477947"/>
                  <a:pt x="1705989" y="2482642"/>
                  <a:pt x="1709692" y="2480194"/>
                </a:cubicBezTo>
                <a:cubicBezTo>
                  <a:pt x="1714389" y="2476025"/>
                  <a:pt x="1711947" y="2472322"/>
                  <a:pt x="1709505" y="2468618"/>
                </a:cubicBezTo>
                <a:cubicBezTo>
                  <a:pt x="1705614" y="2459491"/>
                  <a:pt x="1707868" y="2451619"/>
                  <a:pt x="1706689" y="2441764"/>
                </a:cubicBezTo>
                <a:cubicBezTo>
                  <a:pt x="1704514" y="2433628"/>
                  <a:pt x="1708487" y="2426748"/>
                  <a:pt x="1716618" y="2424563"/>
                </a:cubicBezTo>
                <a:cubicBezTo>
                  <a:pt x="1727462" y="2421650"/>
                  <a:pt x="1731620" y="2426345"/>
                  <a:pt x="1733795" y="2434480"/>
                </a:cubicBezTo>
                <a:cubicBezTo>
                  <a:pt x="1737955" y="2439175"/>
                  <a:pt x="1739404" y="2444598"/>
                  <a:pt x="1740853" y="2450022"/>
                </a:cubicBezTo>
                <a:cubicBezTo>
                  <a:pt x="1744931" y="2470724"/>
                  <a:pt x="1750540" y="2480843"/>
                  <a:pt x="1774667" y="2478719"/>
                </a:cubicBezTo>
                <a:cubicBezTo>
                  <a:pt x="1794368" y="2476331"/>
                  <a:pt x="1810281" y="2492401"/>
                  <a:pt x="1824478" y="2507476"/>
                </a:cubicBezTo>
                <a:cubicBezTo>
                  <a:pt x="1832072" y="2514155"/>
                  <a:pt x="1836689" y="2525993"/>
                  <a:pt x="1847800" y="2518648"/>
                </a:cubicBezTo>
                <a:cubicBezTo>
                  <a:pt x="1860629" y="2512294"/>
                  <a:pt x="1856737" y="2503168"/>
                  <a:pt x="1853840" y="2492321"/>
                </a:cubicBezTo>
                <a:cubicBezTo>
                  <a:pt x="1852391" y="2486896"/>
                  <a:pt x="1850942" y="2481474"/>
                  <a:pt x="1851209" y="2477042"/>
                </a:cubicBezTo>
                <a:cubicBezTo>
                  <a:pt x="1851748" y="2468178"/>
                  <a:pt x="1853009" y="2462025"/>
                  <a:pt x="1864308" y="2466255"/>
                </a:cubicBezTo>
                <a:cubicBezTo>
                  <a:pt x="1915648" y="2484431"/>
                  <a:pt x="1957840" y="2462920"/>
                  <a:pt x="2001023" y="2439689"/>
                </a:cubicBezTo>
                <a:cubicBezTo>
                  <a:pt x="2004727" y="2437241"/>
                  <a:pt x="2007706" y="2432080"/>
                  <a:pt x="2010685" y="2426920"/>
                </a:cubicBezTo>
                <a:cubicBezTo>
                  <a:pt x="2019623" y="2411439"/>
                  <a:pt x="2026762" y="2410975"/>
                  <a:pt x="2040235" y="2423339"/>
                </a:cubicBezTo>
                <a:cubicBezTo>
                  <a:pt x="2074506" y="2459179"/>
                  <a:pt x="2118250" y="2470676"/>
                  <a:pt x="2166050" y="2459284"/>
                </a:cubicBezTo>
                <a:cubicBezTo>
                  <a:pt x="2198579" y="2450542"/>
                  <a:pt x="2229576" y="2452385"/>
                  <a:pt x="2254804" y="2476124"/>
                </a:cubicBezTo>
                <a:cubicBezTo>
                  <a:pt x="2266559" y="2487497"/>
                  <a:pt x="2282097" y="2480415"/>
                  <a:pt x="2294927" y="2474061"/>
                </a:cubicBezTo>
                <a:cubicBezTo>
                  <a:pt x="2305045" y="2468435"/>
                  <a:pt x="2313902" y="2468962"/>
                  <a:pt x="2324931" y="2477624"/>
                </a:cubicBezTo>
                <a:cubicBezTo>
                  <a:pt x="2352870" y="2500633"/>
                  <a:pt x="2387035" y="2508891"/>
                  <a:pt x="2422192" y="2515429"/>
                </a:cubicBezTo>
                <a:lnTo>
                  <a:pt x="2441004" y="2519398"/>
                </a:lnTo>
                <a:lnTo>
                  <a:pt x="2413043" y="2497898"/>
                </a:lnTo>
                <a:cubicBezTo>
                  <a:pt x="2383844" y="2481040"/>
                  <a:pt x="2356362" y="2465174"/>
                  <a:pt x="2332676" y="2438767"/>
                </a:cubicBezTo>
                <a:cubicBezTo>
                  <a:pt x="2320525" y="2424114"/>
                  <a:pt x="2312065" y="2426868"/>
                  <a:pt x="2300425" y="2443063"/>
                </a:cubicBezTo>
                <a:cubicBezTo>
                  <a:pt x="2294913" y="2452610"/>
                  <a:pt x="2290374" y="2452537"/>
                  <a:pt x="2281786" y="2447578"/>
                </a:cubicBezTo>
                <a:cubicBezTo>
                  <a:pt x="2268661" y="2442545"/>
                  <a:pt x="2258843" y="2431785"/>
                  <a:pt x="2250127" y="2419115"/>
                </a:cubicBezTo>
                <a:cubicBezTo>
                  <a:pt x="2217468" y="2364615"/>
                  <a:pt x="2166323" y="2358001"/>
                  <a:pt x="2111408" y="2397585"/>
                </a:cubicBezTo>
                <a:cubicBezTo>
                  <a:pt x="2097436" y="2409886"/>
                  <a:pt x="2082361" y="2424097"/>
                  <a:pt x="2061262" y="2417008"/>
                </a:cubicBezTo>
                <a:cubicBezTo>
                  <a:pt x="2053288" y="2414951"/>
                  <a:pt x="2040779" y="2412820"/>
                  <a:pt x="2044573" y="2402281"/>
                </a:cubicBezTo>
                <a:cubicBezTo>
                  <a:pt x="2049471" y="2389832"/>
                  <a:pt x="2061238" y="2381350"/>
                  <a:pt x="2073261" y="2388291"/>
                </a:cubicBezTo>
                <a:cubicBezTo>
                  <a:pt x="2083567" y="2394241"/>
                  <a:pt x="2093745" y="2392479"/>
                  <a:pt x="2103795" y="2383005"/>
                </a:cubicBezTo>
                <a:cubicBezTo>
                  <a:pt x="2108820" y="2378268"/>
                  <a:pt x="2112742" y="2375441"/>
                  <a:pt x="2105257" y="2368573"/>
                </a:cubicBezTo>
                <a:cubicBezTo>
                  <a:pt x="2102924" y="2364680"/>
                  <a:pt x="2101694" y="2358879"/>
                  <a:pt x="2100464" y="2353075"/>
                </a:cubicBezTo>
                <a:cubicBezTo>
                  <a:pt x="2096285" y="2340479"/>
                  <a:pt x="2090518" y="2334602"/>
                  <a:pt x="2078623" y="2335373"/>
                </a:cubicBezTo>
                <a:cubicBezTo>
                  <a:pt x="2023068" y="2336397"/>
                  <a:pt x="1974975" y="2308630"/>
                  <a:pt x="1923702" y="2294305"/>
                </a:cubicBezTo>
                <a:cubicBezTo>
                  <a:pt x="1908859" y="2288281"/>
                  <a:pt x="1901245" y="2273702"/>
                  <a:pt x="1893632" y="2259122"/>
                </a:cubicBezTo>
                <a:cubicBezTo>
                  <a:pt x="1876688" y="2228970"/>
                  <a:pt x="1856436" y="2204547"/>
                  <a:pt x="1831647" y="2180052"/>
                </a:cubicBezTo>
                <a:cubicBezTo>
                  <a:pt x="1813241" y="2164332"/>
                  <a:pt x="1793245" y="2155333"/>
                  <a:pt x="1767864" y="2163595"/>
                </a:cubicBezTo>
                <a:cubicBezTo>
                  <a:pt x="1757686" y="2165357"/>
                  <a:pt x="1749713" y="2163301"/>
                  <a:pt x="1742228" y="2156432"/>
                </a:cubicBezTo>
                <a:cubicBezTo>
                  <a:pt x="1695597" y="2114233"/>
                  <a:pt x="1641992" y="2096014"/>
                  <a:pt x="1575899" y="2111324"/>
                </a:cubicBezTo>
                <a:cubicBezTo>
                  <a:pt x="1562902" y="2114004"/>
                  <a:pt x="1558237" y="2106218"/>
                  <a:pt x="1546828" y="2102177"/>
                </a:cubicBezTo>
                <a:cubicBezTo>
                  <a:pt x="1528549" y="2094170"/>
                  <a:pt x="1531113" y="2077829"/>
                  <a:pt x="1529141" y="2061413"/>
                </a:cubicBezTo>
                <a:cubicBezTo>
                  <a:pt x="1527783" y="2047899"/>
                  <a:pt x="1518092" y="2044850"/>
                  <a:pt x="1509018" y="2044702"/>
                </a:cubicBezTo>
                <a:cubicBezTo>
                  <a:pt x="1495404" y="2044481"/>
                  <a:pt x="1480689" y="2046169"/>
                  <a:pt x="1467076" y="2045948"/>
                </a:cubicBezTo>
                <a:cubicBezTo>
                  <a:pt x="1437029" y="2046424"/>
                  <a:pt x="1428929" y="2036654"/>
                  <a:pt x="1431238" y="2004888"/>
                </a:cubicBezTo>
                <a:cubicBezTo>
                  <a:pt x="1433315" y="1993357"/>
                  <a:pt x="1432572" y="1982744"/>
                  <a:pt x="1429009" y="1973049"/>
                </a:cubicBezTo>
                <a:cubicBezTo>
                  <a:pt x="1426676" y="1969156"/>
                  <a:pt x="1428266" y="1962436"/>
                  <a:pt x="1420908" y="1963280"/>
                </a:cubicBezTo>
                <a:cubicBezTo>
                  <a:pt x="1415269" y="1965116"/>
                  <a:pt x="1411961" y="1970845"/>
                  <a:pt x="1413190" y="1976648"/>
                </a:cubicBezTo>
                <a:cubicBezTo>
                  <a:pt x="1412705" y="1981457"/>
                  <a:pt x="1413319" y="1984358"/>
                  <a:pt x="1412831" y="1989170"/>
                </a:cubicBezTo>
                <a:cubicBezTo>
                  <a:pt x="1415292" y="2000774"/>
                  <a:pt x="1411498" y="2011314"/>
                  <a:pt x="1397884" y="2011092"/>
                </a:cubicBezTo>
                <a:cubicBezTo>
                  <a:pt x="1383168" y="2012782"/>
                  <a:pt x="1377401" y="2006905"/>
                  <a:pt x="1377146" y="1991481"/>
                </a:cubicBezTo>
                <a:cubicBezTo>
                  <a:pt x="1379838" y="1982850"/>
                  <a:pt x="1379710" y="1975139"/>
                  <a:pt x="1380684" y="1965518"/>
                </a:cubicBezTo>
                <a:cubicBezTo>
                  <a:pt x="1382147" y="1951085"/>
                  <a:pt x="1371353" y="1949946"/>
                  <a:pt x="1361663" y="1946897"/>
                </a:cubicBezTo>
                <a:cubicBezTo>
                  <a:pt x="1350870" y="1945758"/>
                  <a:pt x="1351613" y="1956371"/>
                  <a:pt x="1350023" y="1963091"/>
                </a:cubicBezTo>
                <a:cubicBezTo>
                  <a:pt x="1348920" y="1965000"/>
                  <a:pt x="1347818" y="1966910"/>
                  <a:pt x="1346716" y="1968820"/>
                </a:cubicBezTo>
                <a:cubicBezTo>
                  <a:pt x="1330922" y="2008077"/>
                  <a:pt x="1319641" y="2011748"/>
                  <a:pt x="1290314" y="1987177"/>
                </a:cubicBezTo>
                <a:cubicBezTo>
                  <a:pt x="1268472" y="1969475"/>
                  <a:pt x="1242708" y="1954601"/>
                  <a:pt x="1216458" y="1944536"/>
                </a:cubicBezTo>
                <a:cubicBezTo>
                  <a:pt x="1189591" y="1931572"/>
                  <a:pt x="1186028" y="1921877"/>
                  <a:pt x="1195694" y="1889266"/>
                </a:cubicBezTo>
                <a:cubicBezTo>
                  <a:pt x="1197285" y="1882546"/>
                  <a:pt x="1199977" y="1873916"/>
                  <a:pt x="1194824" y="1870941"/>
                </a:cubicBezTo>
                <a:cubicBezTo>
                  <a:pt x="1186236" y="1865982"/>
                  <a:pt x="1176673" y="1870646"/>
                  <a:pt x="1167725" y="1878210"/>
                </a:cubicBezTo>
                <a:cubicBezTo>
                  <a:pt x="1180364" y="1888053"/>
                  <a:pt x="1184542" y="1900650"/>
                  <a:pt x="1171184" y="1915853"/>
                </a:cubicBezTo>
                <a:cubicBezTo>
                  <a:pt x="1165057" y="1922499"/>
                  <a:pt x="1159416" y="1924335"/>
                  <a:pt x="1155238" y="1911737"/>
                </a:cubicBezTo>
                <a:cubicBezTo>
                  <a:pt x="1148727" y="1895249"/>
                  <a:pt x="1143319" y="1876850"/>
                  <a:pt x="1150909" y="1855771"/>
                </a:cubicBezTo>
                <a:cubicBezTo>
                  <a:pt x="1152011" y="1853861"/>
                  <a:pt x="1153114" y="1851951"/>
                  <a:pt x="1151397" y="1850960"/>
                </a:cubicBezTo>
                <a:cubicBezTo>
                  <a:pt x="1148193" y="1828743"/>
                  <a:pt x="1155423" y="1820186"/>
                  <a:pt x="1178111" y="1820555"/>
                </a:cubicBezTo>
                <a:cubicBezTo>
                  <a:pt x="1213926" y="1825956"/>
                  <a:pt x="1246920" y="1832274"/>
                  <a:pt x="1282246" y="1842486"/>
                </a:cubicBezTo>
                <a:cubicBezTo>
                  <a:pt x="1301628" y="1848584"/>
                  <a:pt x="1315728" y="1843994"/>
                  <a:pt x="1327855" y="1822989"/>
                </a:cubicBezTo>
                <a:cubicBezTo>
                  <a:pt x="1330548" y="1814359"/>
                  <a:pt x="1337289" y="1810614"/>
                  <a:pt x="1343418" y="1803968"/>
                </a:cubicBezTo>
                <a:cubicBezTo>
                  <a:pt x="1350647" y="1795411"/>
                  <a:pt x="1355057" y="1787773"/>
                  <a:pt x="1349777" y="1777086"/>
                </a:cubicBezTo>
                <a:cubicBezTo>
                  <a:pt x="1344497" y="1766399"/>
                  <a:pt x="1336651" y="1772054"/>
                  <a:pt x="1328191" y="1774807"/>
                </a:cubicBezTo>
                <a:cubicBezTo>
                  <a:pt x="1312372" y="1778405"/>
                  <a:pt x="1294837" y="1781011"/>
                  <a:pt x="1278892" y="1776898"/>
                </a:cubicBezTo>
                <a:cubicBezTo>
                  <a:pt x="1261229" y="1771791"/>
                  <a:pt x="1245770" y="1762866"/>
                  <a:pt x="1234721" y="1746303"/>
                </a:cubicBezTo>
                <a:cubicBezTo>
                  <a:pt x="1212137" y="1717988"/>
                  <a:pt x="1181220" y="1700138"/>
                  <a:pt x="1145406" y="1694738"/>
                </a:cubicBezTo>
                <a:cubicBezTo>
                  <a:pt x="1136331" y="1694590"/>
                  <a:pt x="1131793" y="1694516"/>
                  <a:pt x="1127383" y="1702154"/>
                </a:cubicBezTo>
                <a:cubicBezTo>
                  <a:pt x="1122486" y="1714603"/>
                  <a:pt x="1116845" y="1716439"/>
                  <a:pt x="1113770" y="1701933"/>
                </a:cubicBezTo>
                <a:cubicBezTo>
                  <a:pt x="1109465" y="1681624"/>
                  <a:pt x="1093518" y="1677510"/>
                  <a:pt x="1074880" y="1682026"/>
                </a:cubicBezTo>
                <a:cubicBezTo>
                  <a:pt x="1055140" y="1688451"/>
                  <a:pt x="1036501" y="1692967"/>
                  <a:pt x="1016993" y="1679158"/>
                </a:cubicBezTo>
                <a:cubicBezTo>
                  <a:pt x="1011840" y="1676183"/>
                  <a:pt x="1004482" y="1677027"/>
                  <a:pt x="1000073" y="1684665"/>
                </a:cubicBezTo>
                <a:cubicBezTo>
                  <a:pt x="995175" y="1697114"/>
                  <a:pt x="989535" y="1698950"/>
                  <a:pt x="978742" y="1697810"/>
                </a:cubicBezTo>
                <a:cubicBezTo>
                  <a:pt x="965616" y="1692779"/>
                  <a:pt x="959849" y="1686902"/>
                  <a:pt x="958490" y="1673387"/>
                </a:cubicBezTo>
                <a:cubicBezTo>
                  <a:pt x="956389" y="1649261"/>
                  <a:pt x="966799" y="1627264"/>
                  <a:pt x="975491" y="1604275"/>
                </a:cubicBezTo>
                <a:cubicBezTo>
                  <a:pt x="980388" y="1591827"/>
                  <a:pt x="999642" y="1590212"/>
                  <a:pt x="1012768" y="1595244"/>
                </a:cubicBezTo>
                <a:cubicBezTo>
                  <a:pt x="1028713" y="1599358"/>
                  <a:pt x="1042326" y="1599579"/>
                  <a:pt x="1050403" y="1573689"/>
                </a:cubicBezTo>
                <a:cubicBezTo>
                  <a:pt x="1054094" y="1591097"/>
                  <a:pt x="1047479" y="1602554"/>
                  <a:pt x="1045402" y="1614086"/>
                </a:cubicBezTo>
                <a:cubicBezTo>
                  <a:pt x="1045042" y="1626608"/>
                  <a:pt x="1044683" y="1639131"/>
                  <a:pt x="1058911" y="1642254"/>
                </a:cubicBezTo>
                <a:cubicBezTo>
                  <a:pt x="1072036" y="1647286"/>
                  <a:pt x="1087367" y="1648498"/>
                  <a:pt x="1095572" y="1630321"/>
                </a:cubicBezTo>
                <a:cubicBezTo>
                  <a:pt x="1099367" y="1619781"/>
                  <a:pt x="1108314" y="1612216"/>
                  <a:pt x="1116774" y="1609463"/>
                </a:cubicBezTo>
                <a:cubicBezTo>
                  <a:pt x="1144975" y="1600284"/>
                  <a:pt x="1152461" y="1607152"/>
                  <a:pt x="1151255" y="1637008"/>
                </a:cubicBezTo>
                <a:cubicBezTo>
                  <a:pt x="1177610" y="1619125"/>
                  <a:pt x="1204581" y="1604144"/>
                  <a:pt x="1233396" y="1597867"/>
                </a:cubicBezTo>
                <a:cubicBezTo>
                  <a:pt x="1282568" y="1588064"/>
                  <a:pt x="1324150" y="1599341"/>
                  <a:pt x="1366963" y="1616421"/>
                </a:cubicBezTo>
                <a:cubicBezTo>
                  <a:pt x="1420080" y="1639451"/>
                  <a:pt x="1474788" y="1655760"/>
                  <a:pt x="1532675" y="1658628"/>
                </a:cubicBezTo>
                <a:cubicBezTo>
                  <a:pt x="1538932" y="1659694"/>
                  <a:pt x="1545186" y="1660758"/>
                  <a:pt x="1549108" y="1657932"/>
                </a:cubicBezTo>
                <a:cubicBezTo>
                  <a:pt x="1567131" y="1650515"/>
                  <a:pt x="1569824" y="1641885"/>
                  <a:pt x="1555468" y="1631050"/>
                </a:cubicBezTo>
                <a:cubicBezTo>
                  <a:pt x="1541112" y="1620216"/>
                  <a:pt x="1534114" y="1608537"/>
                  <a:pt x="1549676" y="1589516"/>
                </a:cubicBezTo>
                <a:cubicBezTo>
                  <a:pt x="1555804" y="1582869"/>
                  <a:pt x="1550650" y="1579894"/>
                  <a:pt x="1545498" y="1576919"/>
                </a:cubicBezTo>
                <a:cubicBezTo>
                  <a:pt x="1539243" y="1575854"/>
                  <a:pt x="1534577" y="1568068"/>
                  <a:pt x="1529065" y="1577616"/>
                </a:cubicBezTo>
                <a:cubicBezTo>
                  <a:pt x="1523553" y="1587163"/>
                  <a:pt x="1517553" y="1601522"/>
                  <a:pt x="1505043" y="1599391"/>
                </a:cubicBezTo>
                <a:cubicBezTo>
                  <a:pt x="1492532" y="1597260"/>
                  <a:pt x="1495096" y="1580918"/>
                  <a:pt x="1490919" y="1568322"/>
                </a:cubicBezTo>
                <a:cubicBezTo>
                  <a:pt x="1489688" y="1562519"/>
                  <a:pt x="1487843" y="1553816"/>
                  <a:pt x="1485997" y="1545112"/>
                </a:cubicBezTo>
                <a:cubicBezTo>
                  <a:pt x="1482921" y="1530606"/>
                  <a:pt x="1473718" y="1522746"/>
                  <a:pt x="1457900" y="1526344"/>
                </a:cubicBezTo>
                <a:cubicBezTo>
                  <a:pt x="1431904" y="1531705"/>
                  <a:pt x="1413011" y="1520796"/>
                  <a:pt x="1397425" y="1504158"/>
                </a:cubicBezTo>
                <a:cubicBezTo>
                  <a:pt x="1383069" y="1493325"/>
                  <a:pt x="1371047" y="1486383"/>
                  <a:pt x="1352895" y="1486088"/>
                </a:cubicBezTo>
                <a:cubicBezTo>
                  <a:pt x="1339282" y="1485866"/>
                  <a:pt x="1336822" y="1474262"/>
                  <a:pt x="1341719" y="1461812"/>
                </a:cubicBezTo>
                <a:cubicBezTo>
                  <a:pt x="1344411" y="1453183"/>
                  <a:pt x="1360717" y="1444775"/>
                  <a:pt x="1348078" y="1434931"/>
                </a:cubicBezTo>
                <a:cubicBezTo>
                  <a:pt x="1336055" y="1427990"/>
                  <a:pt x="1320725" y="1426777"/>
                  <a:pt x="1306752" y="1439079"/>
                </a:cubicBezTo>
                <a:cubicBezTo>
                  <a:pt x="1294984" y="1447560"/>
                  <a:pt x="1291189" y="1458100"/>
                  <a:pt x="1283472" y="1471467"/>
                </a:cubicBezTo>
                <a:cubicBezTo>
                  <a:pt x="1293010" y="1431145"/>
                  <a:pt x="1270682" y="1418254"/>
                  <a:pt x="1242712" y="1407198"/>
                </a:cubicBezTo>
                <a:cubicBezTo>
                  <a:pt x="1226151" y="1400183"/>
                  <a:pt x="1213514" y="1390339"/>
                  <a:pt x="1198670" y="1384316"/>
                </a:cubicBezTo>
                <a:cubicBezTo>
                  <a:pt x="1170086" y="1370358"/>
                  <a:pt x="1139913" y="1363122"/>
                  <a:pt x="1106071" y="1374137"/>
                </a:cubicBezTo>
                <a:cubicBezTo>
                  <a:pt x="1090868" y="1380636"/>
                  <a:pt x="1084486" y="1371859"/>
                  <a:pt x="1084230" y="1356435"/>
                </a:cubicBezTo>
                <a:cubicBezTo>
                  <a:pt x="1084438" y="1300542"/>
                  <a:pt x="1059776" y="1283757"/>
                  <a:pt x="1007297" y="1299287"/>
                </a:cubicBezTo>
                <a:cubicBezTo>
                  <a:pt x="993197" y="1303877"/>
                  <a:pt x="981789" y="1299837"/>
                  <a:pt x="970381" y="1295796"/>
                </a:cubicBezTo>
                <a:cubicBezTo>
                  <a:pt x="951488" y="1284888"/>
                  <a:pt x="934312" y="1274972"/>
                  <a:pt x="908443" y="1288044"/>
                </a:cubicBezTo>
                <a:cubicBezTo>
                  <a:pt x="896676" y="1296525"/>
                  <a:pt x="897523" y="1279193"/>
                  <a:pt x="895677" y="1270489"/>
                </a:cubicBezTo>
                <a:cubicBezTo>
                  <a:pt x="894447" y="1264686"/>
                  <a:pt x="898857" y="1257048"/>
                  <a:pt x="902164" y="1251319"/>
                </a:cubicBezTo>
                <a:cubicBezTo>
                  <a:pt x="906087" y="1248492"/>
                  <a:pt x="908779" y="1239862"/>
                  <a:pt x="905344" y="1237878"/>
                </a:cubicBezTo>
                <a:cubicBezTo>
                  <a:pt x="893808" y="1226126"/>
                  <a:pt x="879580" y="1223004"/>
                  <a:pt x="864249" y="1221790"/>
                </a:cubicBezTo>
                <a:cubicBezTo>
                  <a:pt x="855174" y="1221643"/>
                  <a:pt x="849046" y="1228291"/>
                  <a:pt x="843534" y="1237838"/>
                </a:cubicBezTo>
                <a:cubicBezTo>
                  <a:pt x="825279" y="1265489"/>
                  <a:pt x="812281" y="1268169"/>
                  <a:pt x="786517" y="1253294"/>
                </a:cubicBezTo>
                <a:cubicBezTo>
                  <a:pt x="780749" y="1247418"/>
                  <a:pt x="779519" y="1241615"/>
                  <a:pt x="786262" y="1237870"/>
                </a:cubicBezTo>
                <a:cubicBezTo>
                  <a:pt x="805875" y="1223733"/>
                  <a:pt x="796056" y="1212972"/>
                  <a:pt x="787955" y="1203203"/>
                </a:cubicBezTo>
                <a:cubicBezTo>
                  <a:pt x="778137" y="1192442"/>
                  <a:pt x="763909" y="1189320"/>
                  <a:pt x="752501" y="1185280"/>
                </a:cubicBezTo>
                <a:cubicBezTo>
                  <a:pt x="739375" y="1180248"/>
                  <a:pt x="727352" y="1173306"/>
                  <a:pt x="712022" y="1172094"/>
                </a:cubicBezTo>
                <a:cubicBezTo>
                  <a:pt x="700126" y="1172863"/>
                  <a:pt x="701588" y="1158431"/>
                  <a:pt x="704281" y="1149801"/>
                </a:cubicBezTo>
                <a:cubicBezTo>
                  <a:pt x="710280" y="1135442"/>
                  <a:pt x="706230" y="1130558"/>
                  <a:pt x="693720" y="1128427"/>
                </a:cubicBezTo>
                <a:cubicBezTo>
                  <a:pt x="689182" y="1128354"/>
                  <a:pt x="684644" y="1128280"/>
                  <a:pt x="679491" y="1125305"/>
                </a:cubicBezTo>
                <a:cubicBezTo>
                  <a:pt x="673236" y="1124240"/>
                  <a:pt x="665263" y="1122182"/>
                  <a:pt x="663417" y="1113479"/>
                </a:cubicBezTo>
                <a:cubicBezTo>
                  <a:pt x="663290" y="1105767"/>
                  <a:pt x="672365" y="1105914"/>
                  <a:pt x="677390" y="1101177"/>
                </a:cubicBezTo>
                <a:cubicBezTo>
                  <a:pt x="694182" y="1087958"/>
                  <a:pt x="694542" y="1075435"/>
                  <a:pt x="671599" y="1059642"/>
                </a:cubicBezTo>
                <a:cubicBezTo>
                  <a:pt x="692546" y="1023360"/>
                  <a:pt x="712391" y="988988"/>
                  <a:pt x="733338" y="952707"/>
                </a:cubicBezTo>
                <a:cubicBezTo>
                  <a:pt x="748181" y="958731"/>
                  <a:pt x="752359" y="971328"/>
                  <a:pt x="748692" y="989578"/>
                </a:cubicBezTo>
                <a:cubicBezTo>
                  <a:pt x="740382" y="1035703"/>
                  <a:pt x="753765" y="1056159"/>
                  <a:pt x="799141" y="1056897"/>
                </a:cubicBezTo>
                <a:cubicBezTo>
                  <a:pt x="819009" y="1058183"/>
                  <a:pt x="833237" y="1061306"/>
                  <a:pt x="848696" y="1070231"/>
                </a:cubicBezTo>
                <a:cubicBezTo>
                  <a:pt x="854464" y="1076107"/>
                  <a:pt x="863052" y="1081065"/>
                  <a:pt x="869179" y="1074418"/>
                </a:cubicBezTo>
                <a:cubicBezTo>
                  <a:pt x="877024" y="1068764"/>
                  <a:pt x="870641" y="1059987"/>
                  <a:pt x="869412" y="1054184"/>
                </a:cubicBezTo>
                <a:cubicBezTo>
                  <a:pt x="868181" y="1048382"/>
                  <a:pt x="865849" y="1044489"/>
                  <a:pt x="864618" y="1038687"/>
                </a:cubicBezTo>
                <a:cubicBezTo>
                  <a:pt x="862773" y="1029983"/>
                  <a:pt x="857492" y="1019296"/>
                  <a:pt x="863620" y="1012649"/>
                </a:cubicBezTo>
                <a:cubicBezTo>
                  <a:pt x="872567" y="1005084"/>
                  <a:pt x="882873" y="1011034"/>
                  <a:pt x="889744" y="1015001"/>
                </a:cubicBezTo>
                <a:cubicBezTo>
                  <a:pt x="902870" y="1020033"/>
                  <a:pt x="914893" y="1026975"/>
                  <a:pt x="925813" y="1035826"/>
                </a:cubicBezTo>
                <a:cubicBezTo>
                  <a:pt x="950475" y="1052610"/>
                  <a:pt x="978316" y="1055954"/>
                  <a:pt x="1009336" y="1045857"/>
                </a:cubicBezTo>
                <a:cubicBezTo>
                  <a:pt x="1014977" y="1044022"/>
                  <a:pt x="1018412" y="1046005"/>
                  <a:pt x="1019643" y="1051808"/>
                </a:cubicBezTo>
                <a:cubicBezTo>
                  <a:pt x="1020872" y="1057610"/>
                  <a:pt x="1024308" y="1059594"/>
                  <a:pt x="1029460" y="1062568"/>
                </a:cubicBezTo>
                <a:cubicBezTo>
                  <a:pt x="1032896" y="1064552"/>
                  <a:pt x="1036946" y="1069436"/>
                  <a:pt x="1040868" y="1066609"/>
                </a:cubicBezTo>
                <a:cubicBezTo>
                  <a:pt x="1045894" y="1061872"/>
                  <a:pt x="1043561" y="1057979"/>
                  <a:pt x="1041229" y="1054086"/>
                </a:cubicBezTo>
                <a:cubicBezTo>
                  <a:pt x="1037665" y="1044390"/>
                  <a:pt x="1040358" y="1035761"/>
                  <a:pt x="1039614" y="1025148"/>
                </a:cubicBezTo>
                <a:cubicBezTo>
                  <a:pt x="1037770" y="1016443"/>
                  <a:pt x="1042179" y="1008806"/>
                  <a:pt x="1050639" y="1006052"/>
                </a:cubicBezTo>
                <a:cubicBezTo>
                  <a:pt x="1061920" y="1002380"/>
                  <a:pt x="1065970" y="1007265"/>
                  <a:pt x="1067815" y="1015969"/>
                </a:cubicBezTo>
                <a:cubicBezTo>
                  <a:pt x="1071866" y="1020853"/>
                  <a:pt x="1073096" y="1026656"/>
                  <a:pt x="1074326" y="1032458"/>
                </a:cubicBezTo>
                <a:cubicBezTo>
                  <a:pt x="1077530" y="1054676"/>
                  <a:pt x="1082810" y="1065363"/>
                  <a:pt x="1107703" y="1061913"/>
                </a:cubicBezTo>
                <a:cubicBezTo>
                  <a:pt x="1128059" y="1058389"/>
                  <a:pt x="1143645" y="1075026"/>
                  <a:pt x="1157514" y="1090671"/>
                </a:cubicBezTo>
                <a:cubicBezTo>
                  <a:pt x="1164999" y="1097539"/>
                  <a:pt x="1169178" y="1110135"/>
                  <a:pt x="1180946" y="1101653"/>
                </a:cubicBezTo>
                <a:cubicBezTo>
                  <a:pt x="1194431" y="1094162"/>
                  <a:pt x="1190867" y="1084467"/>
                  <a:pt x="1188407" y="1072862"/>
                </a:cubicBezTo>
                <a:cubicBezTo>
                  <a:pt x="1187177" y="1067060"/>
                  <a:pt x="1185947" y="1061257"/>
                  <a:pt x="1186435" y="1056446"/>
                </a:cubicBezTo>
                <a:cubicBezTo>
                  <a:pt x="1187409" y="1046824"/>
                  <a:pt x="1188999" y="1040104"/>
                  <a:pt x="1200407" y="1044145"/>
                </a:cubicBezTo>
                <a:cubicBezTo>
                  <a:pt x="1252294" y="1061372"/>
                  <a:pt x="1296673" y="1036072"/>
                  <a:pt x="1342155" y="1008863"/>
                </a:cubicBezTo>
                <a:cubicBezTo>
                  <a:pt x="1346077" y="1006036"/>
                  <a:pt x="1349384" y="1000307"/>
                  <a:pt x="1352692" y="994578"/>
                </a:cubicBezTo>
                <a:cubicBezTo>
                  <a:pt x="1362614" y="977393"/>
                  <a:pt x="1369972" y="976549"/>
                  <a:pt x="1383225" y="989293"/>
                </a:cubicBezTo>
                <a:cubicBezTo>
                  <a:pt x="1416730" y="1026459"/>
                  <a:pt x="1461132" y="1036818"/>
                  <a:pt x="1510791" y="1022206"/>
                </a:cubicBezTo>
                <a:cubicBezTo>
                  <a:pt x="1544632" y="1011191"/>
                  <a:pt x="1576396" y="1011707"/>
                  <a:pt x="1601185" y="1036203"/>
                </a:cubicBezTo>
                <a:cubicBezTo>
                  <a:pt x="1612721" y="1047956"/>
                  <a:pt x="1629026" y="1039547"/>
                  <a:pt x="1642511" y="1032057"/>
                </a:cubicBezTo>
                <a:cubicBezTo>
                  <a:pt x="1653177" y="1025484"/>
                  <a:pt x="1662252" y="1025632"/>
                  <a:pt x="1673173" y="1034483"/>
                </a:cubicBezTo>
                <a:cubicBezTo>
                  <a:pt x="1700782" y="1058062"/>
                  <a:pt x="1735494" y="1065372"/>
                  <a:pt x="1771308" y="1070772"/>
                </a:cubicBezTo>
                <a:cubicBezTo>
                  <a:pt x="1810557" y="1078156"/>
                  <a:pt x="1852012" y="1081721"/>
                  <a:pt x="1889184" y="1100636"/>
                </a:cubicBezTo>
                <a:cubicBezTo>
                  <a:pt x="1899489" y="1106587"/>
                  <a:pt x="1912488" y="1103907"/>
                  <a:pt x="1925973" y="1096416"/>
                </a:cubicBezTo>
                <a:cubicBezTo>
                  <a:pt x="1961403" y="1078681"/>
                  <a:pt x="1971094" y="1081730"/>
                  <a:pt x="1992576" y="1111955"/>
                </a:cubicBezTo>
                <a:cubicBezTo>
                  <a:pt x="2001907" y="1127526"/>
                  <a:pt x="2016750" y="1133550"/>
                  <a:pt x="2034901" y="1133845"/>
                </a:cubicBezTo>
                <a:cubicBezTo>
                  <a:pt x="2087148" y="1138550"/>
                  <a:pt x="2135728" y="1161505"/>
                  <a:pt x="2185770" y="1170029"/>
                </a:cubicBezTo>
                <a:cubicBezTo>
                  <a:pt x="2202819" y="1172233"/>
                  <a:pt x="2215457" y="1182075"/>
                  <a:pt x="2224173" y="1194746"/>
                </a:cubicBezTo>
                <a:cubicBezTo>
                  <a:pt x="2230556" y="1203523"/>
                  <a:pt x="2238529" y="1205581"/>
                  <a:pt x="2248091" y="1200917"/>
                </a:cubicBezTo>
                <a:cubicBezTo>
                  <a:pt x="2275678" y="1188837"/>
                  <a:pt x="2297264" y="1191116"/>
                  <a:pt x="2318002" y="1210728"/>
                </a:cubicBezTo>
                <a:cubicBezTo>
                  <a:pt x="2341074" y="1234233"/>
                  <a:pt x="2373452" y="1237651"/>
                  <a:pt x="2402524" y="1246797"/>
                </a:cubicBezTo>
                <a:cubicBezTo>
                  <a:pt x="2421906" y="1252894"/>
                  <a:pt x="2438465" y="1259909"/>
                  <a:pt x="2450617" y="1274562"/>
                </a:cubicBezTo>
                <a:cubicBezTo>
                  <a:pt x="2470254" y="1296084"/>
                  <a:pt x="2495402" y="1308059"/>
                  <a:pt x="2523116" y="1303689"/>
                </a:cubicBezTo>
                <a:cubicBezTo>
                  <a:pt x="2594360" y="1291355"/>
                  <a:pt x="2652631" y="1317360"/>
                  <a:pt x="2711029" y="1351077"/>
                </a:cubicBezTo>
                <a:cubicBezTo>
                  <a:pt x="2761455" y="1382736"/>
                  <a:pt x="2824008" y="1393389"/>
                  <a:pt x="2881049" y="1413593"/>
                </a:cubicBezTo>
                <a:lnTo>
                  <a:pt x="2906985" y="1421914"/>
                </a:lnTo>
                <a:lnTo>
                  <a:pt x="2911463" y="1418502"/>
                </a:lnTo>
                <a:cubicBezTo>
                  <a:pt x="2913545" y="1418536"/>
                  <a:pt x="2915345" y="1420511"/>
                  <a:pt x="2917283" y="1424431"/>
                </a:cubicBezTo>
                <a:lnTo>
                  <a:pt x="2918192" y="1425508"/>
                </a:lnTo>
                <a:lnTo>
                  <a:pt x="3051488" y="1468275"/>
                </a:lnTo>
                <a:lnTo>
                  <a:pt x="3063911" y="1458639"/>
                </a:lnTo>
                <a:cubicBezTo>
                  <a:pt x="3066338" y="1454436"/>
                  <a:pt x="3062914" y="1448722"/>
                  <a:pt x="3062012" y="1444465"/>
                </a:cubicBezTo>
                <a:cubicBezTo>
                  <a:pt x="3060828" y="1423228"/>
                  <a:pt x="3050199" y="1409618"/>
                  <a:pt x="3030219" y="1409293"/>
                </a:cubicBezTo>
                <a:cubicBezTo>
                  <a:pt x="3024820" y="1409914"/>
                  <a:pt x="3022299" y="1408458"/>
                  <a:pt x="3022205" y="1402798"/>
                </a:cubicBezTo>
                <a:cubicBezTo>
                  <a:pt x="3021302" y="1398541"/>
                  <a:pt x="3024989" y="1395064"/>
                  <a:pt x="3029129" y="1393716"/>
                </a:cubicBezTo>
                <a:cubicBezTo>
                  <a:pt x="3029939" y="1392315"/>
                  <a:pt x="3031199" y="1393043"/>
                  <a:pt x="3032008" y="1391642"/>
                </a:cubicBezTo>
                <a:cubicBezTo>
                  <a:pt x="3036955" y="1388894"/>
                  <a:pt x="3047848" y="1393314"/>
                  <a:pt x="3044331" y="1381941"/>
                </a:cubicBezTo>
                <a:cubicBezTo>
                  <a:pt x="3042074" y="1371296"/>
                  <a:pt x="3033796" y="1373990"/>
                  <a:pt x="3025970" y="1378814"/>
                </a:cubicBezTo>
                <a:cubicBezTo>
                  <a:pt x="3023900" y="1379487"/>
                  <a:pt x="3021022" y="1381562"/>
                  <a:pt x="3018142" y="1383637"/>
                </a:cubicBezTo>
                <a:cubicBezTo>
                  <a:pt x="3015265" y="1385712"/>
                  <a:pt x="3011126" y="1387058"/>
                  <a:pt x="3007344" y="1384876"/>
                </a:cubicBezTo>
                <a:cubicBezTo>
                  <a:pt x="3004372" y="1381291"/>
                  <a:pt x="3009320" y="1378543"/>
                  <a:pt x="3009677" y="1375013"/>
                </a:cubicBezTo>
                <a:lnTo>
                  <a:pt x="3008036" y="1357978"/>
                </a:lnTo>
                <a:lnTo>
                  <a:pt x="2993452" y="1351922"/>
                </a:lnTo>
                <a:lnTo>
                  <a:pt x="2988063" y="1351322"/>
                </a:lnTo>
                <a:cubicBezTo>
                  <a:pt x="2935873" y="1366033"/>
                  <a:pt x="2891494" y="1349753"/>
                  <a:pt x="2849900" y="1325738"/>
                </a:cubicBezTo>
                <a:cubicBezTo>
                  <a:pt x="2839816" y="1319916"/>
                  <a:pt x="2829732" y="1314095"/>
                  <a:pt x="2820910" y="1309000"/>
                </a:cubicBezTo>
                <a:cubicBezTo>
                  <a:pt x="2805784" y="1300269"/>
                  <a:pt x="2788683" y="1297868"/>
                  <a:pt x="2771224" y="1298999"/>
                </a:cubicBezTo>
                <a:cubicBezTo>
                  <a:pt x="2759165" y="1299510"/>
                  <a:pt x="2743775" y="1299967"/>
                  <a:pt x="2738095" y="1283609"/>
                </a:cubicBezTo>
                <a:lnTo>
                  <a:pt x="2741178" y="1257929"/>
                </a:lnTo>
                <a:lnTo>
                  <a:pt x="2682503" y="1237854"/>
                </a:lnTo>
                <a:cubicBezTo>
                  <a:pt x="2662019" y="1233667"/>
                  <a:pt x="2658457" y="1223971"/>
                  <a:pt x="2664328" y="1201901"/>
                </a:cubicBezTo>
                <a:cubicBezTo>
                  <a:pt x="2665430" y="1199993"/>
                  <a:pt x="2663713" y="1199000"/>
                  <a:pt x="2663713" y="1199000"/>
                </a:cubicBezTo>
                <a:cubicBezTo>
                  <a:pt x="2685994" y="1140574"/>
                  <a:pt x="2678637" y="1141418"/>
                  <a:pt x="2632877" y="1117545"/>
                </a:cubicBezTo>
                <a:cubicBezTo>
                  <a:pt x="2620854" y="1110603"/>
                  <a:pt x="2606010" y="1104580"/>
                  <a:pt x="2592270" y="1096647"/>
                </a:cubicBezTo>
                <a:cubicBezTo>
                  <a:pt x="2580246" y="1089704"/>
                  <a:pt x="2566760" y="1097196"/>
                  <a:pt x="2553276" y="1104686"/>
                </a:cubicBezTo>
                <a:cubicBezTo>
                  <a:pt x="2550816" y="1093081"/>
                  <a:pt x="2548970" y="1084378"/>
                  <a:pt x="2545407" y="1074683"/>
                </a:cubicBezTo>
                <a:cubicBezTo>
                  <a:pt x="2538769" y="1050481"/>
                  <a:pt x="2527360" y="1046442"/>
                  <a:pt x="2507747" y="1060578"/>
                </a:cubicBezTo>
                <a:cubicBezTo>
                  <a:pt x="2488134" y="1074715"/>
                  <a:pt x="2474521" y="1074495"/>
                  <a:pt x="2464576" y="1056021"/>
                </a:cubicBezTo>
                <a:cubicBezTo>
                  <a:pt x="2460525" y="1051137"/>
                  <a:pt x="2455373" y="1048161"/>
                  <a:pt x="2450834" y="1048087"/>
                </a:cubicBezTo>
                <a:cubicBezTo>
                  <a:pt x="2389999" y="1038425"/>
                  <a:pt x="2335164" y="1014404"/>
                  <a:pt x="2282533" y="986564"/>
                </a:cubicBezTo>
                <a:cubicBezTo>
                  <a:pt x="2268793" y="978631"/>
                  <a:pt x="2254565" y="975509"/>
                  <a:pt x="2239490" y="989719"/>
                </a:cubicBezTo>
                <a:cubicBezTo>
                  <a:pt x="2235567" y="992546"/>
                  <a:pt x="2233362" y="996365"/>
                  <a:pt x="2228209" y="993390"/>
                </a:cubicBezTo>
                <a:cubicBezTo>
                  <a:pt x="2207470" y="973780"/>
                  <a:pt x="2183064" y="972418"/>
                  <a:pt x="2156326" y="967165"/>
                </a:cubicBezTo>
                <a:cubicBezTo>
                  <a:pt x="2144917" y="963125"/>
                  <a:pt x="2132406" y="960994"/>
                  <a:pt x="2122101" y="955044"/>
                </a:cubicBezTo>
                <a:cubicBezTo>
                  <a:pt x="2111795" y="949094"/>
                  <a:pt x="2108848" y="942300"/>
                  <a:pt x="2120615" y="933817"/>
                </a:cubicBezTo>
                <a:cubicBezTo>
                  <a:pt x="2126743" y="927171"/>
                  <a:pt x="2136306" y="922507"/>
                  <a:pt x="2133845" y="910903"/>
                </a:cubicBezTo>
                <a:cubicBezTo>
                  <a:pt x="2130281" y="901208"/>
                  <a:pt x="2119001" y="904879"/>
                  <a:pt x="2111644" y="905723"/>
                </a:cubicBezTo>
                <a:cubicBezTo>
                  <a:pt x="2100851" y="904584"/>
                  <a:pt x="2090058" y="903445"/>
                  <a:pt x="2083060" y="891766"/>
                </a:cubicBezTo>
                <a:cubicBezTo>
                  <a:pt x="2034816" y="820629"/>
                  <a:pt x="1964417" y="815630"/>
                  <a:pt x="1885455" y="841331"/>
                </a:cubicBezTo>
                <a:cubicBezTo>
                  <a:pt x="1868535" y="846838"/>
                  <a:pt x="1859460" y="846691"/>
                  <a:pt x="1854051" y="828292"/>
                </a:cubicBezTo>
                <a:cubicBezTo>
                  <a:pt x="1841645" y="798215"/>
                  <a:pt x="1815880" y="783340"/>
                  <a:pt x="1785706" y="776103"/>
                </a:cubicBezTo>
                <a:cubicBezTo>
                  <a:pt x="1752098" y="766883"/>
                  <a:pt x="1714078" y="765301"/>
                  <a:pt x="1679854" y="753180"/>
                </a:cubicBezTo>
                <a:cubicBezTo>
                  <a:pt x="1660473" y="747082"/>
                  <a:pt x="1650655" y="736322"/>
                  <a:pt x="1643529" y="716931"/>
                </a:cubicBezTo>
                <a:cubicBezTo>
                  <a:pt x="1635660" y="686928"/>
                  <a:pt x="1625970" y="683879"/>
                  <a:pt x="1597282" y="697868"/>
                </a:cubicBezTo>
                <a:cubicBezTo>
                  <a:pt x="1579258" y="705285"/>
                  <a:pt x="1562210" y="703081"/>
                  <a:pt x="1545649" y="696065"/>
                </a:cubicBezTo>
                <a:cubicBezTo>
                  <a:pt x="1527986" y="690959"/>
                  <a:pt x="1510937" y="688755"/>
                  <a:pt x="1489480" y="694188"/>
                </a:cubicBezTo>
                <a:cubicBezTo>
                  <a:pt x="1462381" y="701458"/>
                  <a:pt x="1444462" y="680928"/>
                  <a:pt x="1454743" y="651220"/>
                </a:cubicBezTo>
                <a:cubicBezTo>
                  <a:pt x="1458539" y="640680"/>
                  <a:pt x="1464051" y="631132"/>
                  <a:pt x="1471282" y="622576"/>
                </a:cubicBezTo>
                <a:cubicBezTo>
                  <a:pt x="1484024" y="604473"/>
                  <a:pt x="1497637" y="604693"/>
                  <a:pt x="1507582" y="623166"/>
                </a:cubicBezTo>
                <a:cubicBezTo>
                  <a:pt x="1527962" y="655301"/>
                  <a:pt x="1551881" y="661472"/>
                  <a:pt x="1584364" y="636943"/>
                </a:cubicBezTo>
                <a:cubicBezTo>
                  <a:pt x="1587184" y="636025"/>
                  <a:pt x="1591107" y="633198"/>
                  <a:pt x="1595029" y="630370"/>
                </a:cubicBezTo>
                <a:cubicBezTo>
                  <a:pt x="1624205" y="611570"/>
                  <a:pt x="1624205" y="611570"/>
                  <a:pt x="1623079" y="577821"/>
                </a:cubicBezTo>
                <a:cubicBezTo>
                  <a:pt x="1624181" y="575911"/>
                  <a:pt x="1625898" y="576902"/>
                  <a:pt x="1627001" y="574993"/>
                </a:cubicBezTo>
                <a:cubicBezTo>
                  <a:pt x="1636820" y="585754"/>
                  <a:pt x="1641612" y="601251"/>
                  <a:pt x="1647508" y="614840"/>
                </a:cubicBezTo>
                <a:cubicBezTo>
                  <a:pt x="1658069" y="636213"/>
                  <a:pt x="1662607" y="636288"/>
                  <a:pt x="1678785" y="620167"/>
                </a:cubicBezTo>
                <a:cubicBezTo>
                  <a:pt x="1686014" y="611610"/>
                  <a:pt x="1692757" y="607865"/>
                  <a:pt x="1703063" y="613815"/>
                </a:cubicBezTo>
                <a:cubicBezTo>
                  <a:pt x="1709933" y="617782"/>
                  <a:pt x="1721828" y="617011"/>
                  <a:pt x="1729802" y="619068"/>
                </a:cubicBezTo>
                <a:cubicBezTo>
                  <a:pt x="1743415" y="619290"/>
                  <a:pt x="1752617" y="627150"/>
                  <a:pt x="1755693" y="641655"/>
                </a:cubicBezTo>
                <a:cubicBezTo>
                  <a:pt x="1759872" y="654252"/>
                  <a:pt x="1766742" y="658218"/>
                  <a:pt x="1778022" y="654547"/>
                </a:cubicBezTo>
                <a:cubicBezTo>
                  <a:pt x="1794456" y="653850"/>
                  <a:pt x="1805863" y="657890"/>
                  <a:pt x="1815195" y="673462"/>
                </a:cubicBezTo>
                <a:cubicBezTo>
                  <a:pt x="1826858" y="692926"/>
                  <a:pt x="1847213" y="689402"/>
                  <a:pt x="1857623" y="667406"/>
                </a:cubicBezTo>
                <a:cubicBezTo>
                  <a:pt x="1864111" y="648237"/>
                  <a:pt x="1874288" y="646474"/>
                  <a:pt x="1889619" y="647687"/>
                </a:cubicBezTo>
                <a:cubicBezTo>
                  <a:pt x="1912923" y="650957"/>
                  <a:pt x="1930713" y="663776"/>
                  <a:pt x="1951811" y="670864"/>
                </a:cubicBezTo>
                <a:cubicBezTo>
                  <a:pt x="2011057" y="687247"/>
                  <a:pt x="2070303" y="703630"/>
                  <a:pt x="2129549" y="720013"/>
                </a:cubicBezTo>
                <a:cubicBezTo>
                  <a:pt x="2147212" y="725118"/>
                  <a:pt x="2160697" y="717628"/>
                  <a:pt x="2168287" y="696550"/>
                </a:cubicBezTo>
                <a:cubicBezTo>
                  <a:pt x="2172082" y="686010"/>
                  <a:pt x="2174774" y="677380"/>
                  <a:pt x="2178568" y="666841"/>
                </a:cubicBezTo>
                <a:cubicBezTo>
                  <a:pt x="2186053" y="673710"/>
                  <a:pt x="2183977" y="685240"/>
                  <a:pt x="2188643" y="693025"/>
                </a:cubicBezTo>
                <a:cubicBezTo>
                  <a:pt x="2212712" y="742567"/>
                  <a:pt x="2246217" y="779734"/>
                  <a:pt x="2301412" y="791232"/>
                </a:cubicBezTo>
                <a:cubicBezTo>
                  <a:pt x="2319076" y="796338"/>
                  <a:pt x="2335022" y="800452"/>
                  <a:pt x="2344352" y="816024"/>
                </a:cubicBezTo>
                <a:cubicBezTo>
                  <a:pt x="2348403" y="820908"/>
                  <a:pt x="2352453" y="825793"/>
                  <a:pt x="2359196" y="822048"/>
                </a:cubicBezTo>
                <a:cubicBezTo>
                  <a:pt x="2366554" y="821203"/>
                  <a:pt x="2366426" y="813491"/>
                  <a:pt x="2365196" y="807689"/>
                </a:cubicBezTo>
                <a:cubicBezTo>
                  <a:pt x="2364940" y="792265"/>
                  <a:pt x="2369966" y="787528"/>
                  <a:pt x="2381989" y="794469"/>
                </a:cubicBezTo>
                <a:cubicBezTo>
                  <a:pt x="2387141" y="797445"/>
                  <a:pt x="2394499" y="796602"/>
                  <a:pt x="2400755" y="797665"/>
                </a:cubicBezTo>
                <a:cubicBezTo>
                  <a:pt x="2415598" y="803689"/>
                  <a:pt x="2425160" y="799027"/>
                  <a:pt x="2425392" y="778792"/>
                </a:cubicBezTo>
                <a:cubicBezTo>
                  <a:pt x="2425265" y="771079"/>
                  <a:pt x="2426239" y="761458"/>
                  <a:pt x="2434700" y="758704"/>
                </a:cubicBezTo>
                <a:cubicBezTo>
                  <a:pt x="2443159" y="755951"/>
                  <a:pt x="2448927" y="761827"/>
                  <a:pt x="2454695" y="767702"/>
                </a:cubicBezTo>
                <a:cubicBezTo>
                  <a:pt x="2468565" y="783348"/>
                  <a:pt x="2483047" y="801895"/>
                  <a:pt x="2494711" y="821359"/>
                </a:cubicBezTo>
                <a:cubicBezTo>
                  <a:pt x="2504657" y="839833"/>
                  <a:pt x="2506374" y="840823"/>
                  <a:pt x="2516785" y="818826"/>
                </a:cubicBezTo>
                <a:cubicBezTo>
                  <a:pt x="2518989" y="815008"/>
                  <a:pt x="2521195" y="811188"/>
                  <a:pt x="2524502" y="805460"/>
                </a:cubicBezTo>
                <a:cubicBezTo>
                  <a:pt x="2528912" y="797822"/>
                  <a:pt x="2535655" y="794076"/>
                  <a:pt x="2542039" y="802853"/>
                </a:cubicBezTo>
                <a:cubicBezTo>
                  <a:pt x="2557009" y="816590"/>
                  <a:pt x="2576877" y="817876"/>
                  <a:pt x="2595028" y="818171"/>
                </a:cubicBezTo>
                <a:cubicBezTo>
                  <a:pt x="2632432" y="816851"/>
                  <a:pt x="2662606" y="824088"/>
                  <a:pt x="2681395" y="862943"/>
                </a:cubicBezTo>
                <a:cubicBezTo>
                  <a:pt x="2691956" y="884318"/>
                  <a:pt x="2720413" y="890562"/>
                  <a:pt x="2746408" y="885203"/>
                </a:cubicBezTo>
                <a:cubicBezTo>
                  <a:pt x="2789939" y="877237"/>
                  <a:pt x="2828086" y="886530"/>
                  <a:pt x="2863054" y="909264"/>
                </a:cubicBezTo>
                <a:cubicBezTo>
                  <a:pt x="2885997" y="925057"/>
                  <a:pt x="2908814" y="933138"/>
                  <a:pt x="2937630" y="926860"/>
                </a:cubicBezTo>
                <a:cubicBezTo>
                  <a:pt x="2960191" y="919516"/>
                  <a:pt x="2972341" y="934171"/>
                  <a:pt x="2982288" y="952643"/>
                </a:cubicBezTo>
                <a:cubicBezTo>
                  <a:pt x="2985850" y="962339"/>
                  <a:pt x="2991003" y="965313"/>
                  <a:pt x="3002285" y="961642"/>
                </a:cubicBezTo>
                <a:cubicBezTo>
                  <a:pt x="3036124" y="950628"/>
                  <a:pt x="3068503" y="954046"/>
                  <a:pt x="3097702" y="970904"/>
                </a:cubicBezTo>
                <a:cubicBezTo>
                  <a:pt x="3164074" y="1006676"/>
                  <a:pt x="3235831" y="1025190"/>
                  <a:pt x="3307100" y="1048514"/>
                </a:cubicBezTo>
                <a:cubicBezTo>
                  <a:pt x="3349297" y="1062693"/>
                  <a:pt x="3387083" y="1084509"/>
                  <a:pt x="3423768" y="1108235"/>
                </a:cubicBezTo>
                <a:cubicBezTo>
                  <a:pt x="3462171" y="1132953"/>
                  <a:pt x="3500445" y="1149960"/>
                  <a:pt x="3549002" y="1137255"/>
                </a:cubicBezTo>
                <a:cubicBezTo>
                  <a:pt x="3557462" y="1134502"/>
                  <a:pt x="3562615" y="1137477"/>
                  <a:pt x="3569485" y="1141444"/>
                </a:cubicBezTo>
                <a:cubicBezTo>
                  <a:pt x="3635985" y="1184929"/>
                  <a:pt x="3711303" y="1213138"/>
                  <a:pt x="3788827" y="1237528"/>
                </a:cubicBezTo>
                <a:cubicBezTo>
                  <a:pt x="3830166" y="1251210"/>
                  <a:pt x="3869850" y="1267757"/>
                  <a:pt x="3908708" y="1285736"/>
                </a:cubicBezTo>
                <a:lnTo>
                  <a:pt x="4007591" y="1334610"/>
                </a:lnTo>
                <a:lnTo>
                  <a:pt x="4010979" y="1330467"/>
                </a:lnTo>
                <a:cubicBezTo>
                  <a:pt x="4014691" y="1328406"/>
                  <a:pt x="4019055" y="1328123"/>
                  <a:pt x="4023466" y="1330671"/>
                </a:cubicBezTo>
                <a:cubicBezTo>
                  <a:pt x="4031030" y="1335037"/>
                  <a:pt x="4038498" y="1333744"/>
                  <a:pt x="4045873" y="1326791"/>
                </a:cubicBezTo>
                <a:cubicBezTo>
                  <a:pt x="4049561" y="1323315"/>
                  <a:pt x="4052439" y="1321240"/>
                  <a:pt x="4046947" y="1316200"/>
                </a:cubicBezTo>
                <a:cubicBezTo>
                  <a:pt x="4045235" y="1313343"/>
                  <a:pt x="4044332" y="1309085"/>
                  <a:pt x="4043430" y="1304828"/>
                </a:cubicBezTo>
                <a:cubicBezTo>
                  <a:pt x="4040363" y="1295584"/>
                  <a:pt x="4036131" y="1291272"/>
                  <a:pt x="4027401" y="1291837"/>
                </a:cubicBezTo>
                <a:cubicBezTo>
                  <a:pt x="3986633" y="1292588"/>
                  <a:pt x="3951341" y="1272212"/>
                  <a:pt x="3913714" y="1261700"/>
                </a:cubicBezTo>
                <a:cubicBezTo>
                  <a:pt x="3902822" y="1257279"/>
                  <a:pt x="3897235" y="1246580"/>
                  <a:pt x="3891648" y="1235881"/>
                </a:cubicBezTo>
                <a:cubicBezTo>
                  <a:pt x="3879214" y="1213754"/>
                  <a:pt x="3864352" y="1195832"/>
                  <a:pt x="3846161" y="1177855"/>
                </a:cubicBezTo>
                <a:cubicBezTo>
                  <a:pt x="3832653" y="1166321"/>
                  <a:pt x="3817980" y="1159716"/>
                  <a:pt x="3799354" y="1165779"/>
                </a:cubicBezTo>
                <a:cubicBezTo>
                  <a:pt x="3791886" y="1167072"/>
                  <a:pt x="3786035" y="1165563"/>
                  <a:pt x="3780542" y="1160522"/>
                </a:cubicBezTo>
                <a:cubicBezTo>
                  <a:pt x="3746322" y="1129556"/>
                  <a:pt x="3706984" y="1116186"/>
                  <a:pt x="3658483" y="1127420"/>
                </a:cubicBezTo>
                <a:cubicBezTo>
                  <a:pt x="3648945" y="1129388"/>
                  <a:pt x="3645521" y="1123673"/>
                  <a:pt x="3637149" y="1120709"/>
                </a:cubicBezTo>
                <a:cubicBezTo>
                  <a:pt x="3623736" y="1114832"/>
                  <a:pt x="3625618" y="1102841"/>
                  <a:pt x="3624170" y="1090794"/>
                </a:cubicBezTo>
                <a:cubicBezTo>
                  <a:pt x="3623174" y="1080877"/>
                  <a:pt x="3616062" y="1078639"/>
                  <a:pt x="3609402" y="1078531"/>
                </a:cubicBezTo>
                <a:cubicBezTo>
                  <a:pt x="3599412" y="1078368"/>
                  <a:pt x="3588614" y="1079608"/>
                  <a:pt x="3578624" y="1079445"/>
                </a:cubicBezTo>
                <a:cubicBezTo>
                  <a:pt x="3556574" y="1079794"/>
                  <a:pt x="3550630" y="1072625"/>
                  <a:pt x="3552325" y="1049314"/>
                </a:cubicBezTo>
                <a:cubicBezTo>
                  <a:pt x="3553849" y="1040852"/>
                  <a:pt x="3553304" y="1033064"/>
                  <a:pt x="3550690" y="1025949"/>
                </a:cubicBezTo>
                <a:cubicBezTo>
                  <a:pt x="3548978" y="1023092"/>
                  <a:pt x="3550144" y="1018161"/>
                  <a:pt x="3544745" y="1018780"/>
                </a:cubicBezTo>
                <a:cubicBezTo>
                  <a:pt x="3540606" y="1020127"/>
                  <a:pt x="3538178" y="1024331"/>
                  <a:pt x="3539081" y="1028589"/>
                </a:cubicBezTo>
                <a:cubicBezTo>
                  <a:pt x="3538724" y="1032120"/>
                  <a:pt x="3539175" y="1034248"/>
                  <a:pt x="3538817" y="1037778"/>
                </a:cubicBezTo>
                <a:cubicBezTo>
                  <a:pt x="3540623" y="1046295"/>
                  <a:pt x="3537839" y="1054029"/>
                  <a:pt x="3527849" y="1053867"/>
                </a:cubicBezTo>
                <a:cubicBezTo>
                  <a:pt x="3517049" y="1055106"/>
                  <a:pt x="3512817" y="1050793"/>
                  <a:pt x="3512629" y="1039475"/>
                </a:cubicBezTo>
                <a:cubicBezTo>
                  <a:pt x="3514605" y="1033142"/>
                  <a:pt x="3514512" y="1027482"/>
                  <a:pt x="3515227" y="1020422"/>
                </a:cubicBezTo>
                <a:cubicBezTo>
                  <a:pt x="3516299" y="1009830"/>
                  <a:pt x="3508379" y="1008995"/>
                  <a:pt x="3501268" y="1006758"/>
                </a:cubicBezTo>
                <a:cubicBezTo>
                  <a:pt x="3493347" y="1005922"/>
                  <a:pt x="3493893" y="1013710"/>
                  <a:pt x="3492726" y="1018642"/>
                </a:cubicBezTo>
                <a:cubicBezTo>
                  <a:pt x="3491917" y="1020044"/>
                  <a:pt x="3491108" y="1021445"/>
                  <a:pt x="3490299" y="1022846"/>
                </a:cubicBezTo>
                <a:cubicBezTo>
                  <a:pt x="3478708" y="1051654"/>
                  <a:pt x="3470430" y="1054348"/>
                  <a:pt x="3448909" y="1036318"/>
                </a:cubicBezTo>
                <a:cubicBezTo>
                  <a:pt x="3432881" y="1023326"/>
                  <a:pt x="3413973" y="1012412"/>
                  <a:pt x="3394710" y="1005026"/>
                </a:cubicBezTo>
                <a:cubicBezTo>
                  <a:pt x="3374995" y="995511"/>
                  <a:pt x="3372380" y="988396"/>
                  <a:pt x="3379474" y="964466"/>
                </a:cubicBezTo>
                <a:cubicBezTo>
                  <a:pt x="3380640" y="959534"/>
                  <a:pt x="3382616" y="953200"/>
                  <a:pt x="3378835" y="951018"/>
                </a:cubicBezTo>
                <a:cubicBezTo>
                  <a:pt x="3372532" y="947380"/>
                  <a:pt x="3365514" y="950801"/>
                  <a:pt x="3358949" y="956353"/>
                </a:cubicBezTo>
                <a:cubicBezTo>
                  <a:pt x="3368223" y="963575"/>
                  <a:pt x="3371289" y="972820"/>
                  <a:pt x="3361487" y="983975"/>
                </a:cubicBezTo>
                <a:cubicBezTo>
                  <a:pt x="3356990" y="988853"/>
                  <a:pt x="3352851" y="990200"/>
                  <a:pt x="3349785" y="980957"/>
                </a:cubicBezTo>
                <a:cubicBezTo>
                  <a:pt x="3345008" y="968856"/>
                  <a:pt x="3341039" y="955354"/>
                  <a:pt x="3346608" y="939886"/>
                </a:cubicBezTo>
                <a:cubicBezTo>
                  <a:pt x="3347417" y="938485"/>
                  <a:pt x="3348226" y="937083"/>
                  <a:pt x="3346965" y="936355"/>
                </a:cubicBezTo>
                <a:cubicBezTo>
                  <a:pt x="3344615" y="920051"/>
                  <a:pt x="3349921" y="913772"/>
                  <a:pt x="3366570" y="914042"/>
                </a:cubicBezTo>
                <a:cubicBezTo>
                  <a:pt x="3392853" y="918006"/>
                  <a:pt x="3417065" y="922643"/>
                  <a:pt x="3442989" y="930138"/>
                </a:cubicBezTo>
                <a:cubicBezTo>
                  <a:pt x="3457212" y="934611"/>
                  <a:pt x="3467559" y="931243"/>
                  <a:pt x="3476458" y="915829"/>
                </a:cubicBezTo>
                <a:cubicBezTo>
                  <a:pt x="3478434" y="909497"/>
                  <a:pt x="3483382" y="906747"/>
                  <a:pt x="3487879" y="901870"/>
                </a:cubicBezTo>
                <a:cubicBezTo>
                  <a:pt x="3493184" y="895591"/>
                  <a:pt x="3496420" y="889986"/>
                  <a:pt x="3492545" y="882143"/>
                </a:cubicBezTo>
                <a:cubicBezTo>
                  <a:pt x="3488670" y="874301"/>
                  <a:pt x="3482913" y="878451"/>
                  <a:pt x="3476705" y="880471"/>
                </a:cubicBezTo>
                <a:cubicBezTo>
                  <a:pt x="3465097" y="883112"/>
                  <a:pt x="3452229" y="885024"/>
                  <a:pt x="3440527" y="882006"/>
                </a:cubicBezTo>
                <a:cubicBezTo>
                  <a:pt x="3427565" y="878259"/>
                  <a:pt x="3416221" y="871709"/>
                  <a:pt x="3408113" y="859554"/>
                </a:cubicBezTo>
                <a:cubicBezTo>
                  <a:pt x="3391540" y="838776"/>
                  <a:pt x="3368852" y="825677"/>
                  <a:pt x="3342569" y="821713"/>
                </a:cubicBezTo>
                <a:cubicBezTo>
                  <a:pt x="3335910" y="821604"/>
                  <a:pt x="3332580" y="821551"/>
                  <a:pt x="3329343" y="827155"/>
                </a:cubicBezTo>
                <a:cubicBezTo>
                  <a:pt x="3325750" y="836291"/>
                  <a:pt x="3321611" y="837639"/>
                  <a:pt x="3319354" y="826993"/>
                </a:cubicBezTo>
                <a:cubicBezTo>
                  <a:pt x="3316194" y="812091"/>
                  <a:pt x="3304492" y="809071"/>
                  <a:pt x="3290815" y="812384"/>
                </a:cubicBezTo>
                <a:cubicBezTo>
                  <a:pt x="3276329" y="817100"/>
                  <a:pt x="3262651" y="820414"/>
                  <a:pt x="3248335" y="810279"/>
                </a:cubicBezTo>
                <a:cubicBezTo>
                  <a:pt x="3244554" y="808096"/>
                  <a:pt x="3239154" y="808716"/>
                  <a:pt x="3235918" y="814321"/>
                </a:cubicBezTo>
                <a:cubicBezTo>
                  <a:pt x="3232325" y="823457"/>
                  <a:pt x="3228185" y="824804"/>
                  <a:pt x="3220265" y="823968"/>
                </a:cubicBezTo>
                <a:cubicBezTo>
                  <a:pt x="3210633" y="820276"/>
                  <a:pt x="3206400" y="815963"/>
                  <a:pt x="3205404" y="806045"/>
                </a:cubicBezTo>
                <a:cubicBezTo>
                  <a:pt x="3203862" y="788339"/>
                  <a:pt x="3211502" y="772197"/>
                  <a:pt x="3217880" y="755329"/>
                </a:cubicBezTo>
                <a:cubicBezTo>
                  <a:pt x="3221473" y="746192"/>
                  <a:pt x="3235603" y="745007"/>
                  <a:pt x="3245234" y="748701"/>
                </a:cubicBezTo>
                <a:cubicBezTo>
                  <a:pt x="3256936" y="751719"/>
                  <a:pt x="3266926" y="751882"/>
                  <a:pt x="3272853" y="732883"/>
                </a:cubicBezTo>
                <a:cubicBezTo>
                  <a:pt x="3275561" y="745657"/>
                  <a:pt x="3270707" y="754065"/>
                  <a:pt x="3269183" y="762527"/>
                </a:cubicBezTo>
                <a:cubicBezTo>
                  <a:pt x="3268918" y="771716"/>
                  <a:pt x="3268655" y="780906"/>
                  <a:pt x="3279096" y="783198"/>
                </a:cubicBezTo>
                <a:cubicBezTo>
                  <a:pt x="3288728" y="786890"/>
                  <a:pt x="3299979" y="787781"/>
                  <a:pt x="3306000" y="774441"/>
                </a:cubicBezTo>
                <a:cubicBezTo>
                  <a:pt x="3308784" y="766707"/>
                  <a:pt x="3315351" y="761156"/>
                  <a:pt x="3321559" y="759135"/>
                </a:cubicBezTo>
                <a:cubicBezTo>
                  <a:pt x="3342254" y="752400"/>
                  <a:pt x="3347747" y="757439"/>
                  <a:pt x="3346862" y="779349"/>
                </a:cubicBezTo>
                <a:cubicBezTo>
                  <a:pt x="3366202" y="766226"/>
                  <a:pt x="3385995" y="755232"/>
                  <a:pt x="3407141" y="750625"/>
                </a:cubicBezTo>
                <a:cubicBezTo>
                  <a:pt x="3443225" y="743433"/>
                  <a:pt x="3473740" y="751708"/>
                  <a:pt x="3505157" y="764241"/>
                </a:cubicBezTo>
                <a:cubicBezTo>
                  <a:pt x="3544136" y="781141"/>
                  <a:pt x="3584284" y="793109"/>
                  <a:pt x="3626764" y="795214"/>
                </a:cubicBezTo>
                <a:cubicBezTo>
                  <a:pt x="3631354" y="795996"/>
                  <a:pt x="3635945" y="796778"/>
                  <a:pt x="3638823" y="794703"/>
                </a:cubicBezTo>
                <a:cubicBezTo>
                  <a:pt x="3652049" y="789260"/>
                  <a:pt x="3654024" y="782927"/>
                  <a:pt x="3643489" y="774977"/>
                </a:cubicBezTo>
                <a:cubicBezTo>
                  <a:pt x="3632954" y="767026"/>
                  <a:pt x="3627820" y="758455"/>
                  <a:pt x="3639240" y="744497"/>
                </a:cubicBezTo>
                <a:cubicBezTo>
                  <a:pt x="3643736" y="739619"/>
                  <a:pt x="3639955" y="737436"/>
                  <a:pt x="3636173" y="735253"/>
                </a:cubicBezTo>
                <a:cubicBezTo>
                  <a:pt x="3631583" y="734471"/>
                  <a:pt x="3628159" y="728757"/>
                  <a:pt x="3624114" y="735764"/>
                </a:cubicBezTo>
                <a:cubicBezTo>
                  <a:pt x="3620068" y="742771"/>
                  <a:pt x="3615666" y="753308"/>
                  <a:pt x="3606485" y="751744"/>
                </a:cubicBezTo>
                <a:cubicBezTo>
                  <a:pt x="3597305" y="750180"/>
                  <a:pt x="3599186" y="738188"/>
                  <a:pt x="3596120" y="728944"/>
                </a:cubicBezTo>
                <a:cubicBezTo>
                  <a:pt x="3595217" y="724686"/>
                  <a:pt x="3593864" y="718299"/>
                  <a:pt x="3592510" y="711912"/>
                </a:cubicBezTo>
                <a:cubicBezTo>
                  <a:pt x="3590252" y="701267"/>
                  <a:pt x="3583499" y="695500"/>
                  <a:pt x="3571890" y="698139"/>
                </a:cubicBezTo>
                <a:cubicBezTo>
                  <a:pt x="3552814" y="702073"/>
                  <a:pt x="3538949" y="694068"/>
                  <a:pt x="3527511" y="681858"/>
                </a:cubicBezTo>
                <a:cubicBezTo>
                  <a:pt x="3516976" y="673908"/>
                  <a:pt x="3508153" y="668814"/>
                  <a:pt x="3494834" y="668598"/>
                </a:cubicBezTo>
                <a:cubicBezTo>
                  <a:pt x="3484844" y="668435"/>
                  <a:pt x="3483038" y="659919"/>
                  <a:pt x="3486632" y="650783"/>
                </a:cubicBezTo>
                <a:cubicBezTo>
                  <a:pt x="3488608" y="644451"/>
                  <a:pt x="3500573" y="638280"/>
                  <a:pt x="3491299" y="631057"/>
                </a:cubicBezTo>
                <a:cubicBezTo>
                  <a:pt x="3482476" y="625963"/>
                  <a:pt x="3471225" y="625072"/>
                  <a:pt x="3460972" y="634100"/>
                </a:cubicBezTo>
                <a:cubicBezTo>
                  <a:pt x="3452335" y="640325"/>
                  <a:pt x="3449551" y="648059"/>
                  <a:pt x="3443888" y="657868"/>
                </a:cubicBezTo>
                <a:cubicBezTo>
                  <a:pt x="3450888" y="628278"/>
                  <a:pt x="3434503" y="618818"/>
                  <a:pt x="3413978" y="610705"/>
                </a:cubicBezTo>
                <a:cubicBezTo>
                  <a:pt x="3401825" y="605556"/>
                  <a:pt x="3392550" y="598334"/>
                  <a:pt x="3381657" y="593913"/>
                </a:cubicBezTo>
                <a:cubicBezTo>
                  <a:pt x="3360681" y="583671"/>
                  <a:pt x="3338539" y="578361"/>
                  <a:pt x="3313704" y="586444"/>
                </a:cubicBezTo>
                <a:cubicBezTo>
                  <a:pt x="3302548" y="591212"/>
                  <a:pt x="3297864" y="584771"/>
                  <a:pt x="3297676" y="573453"/>
                </a:cubicBezTo>
                <a:cubicBezTo>
                  <a:pt x="3297829" y="532436"/>
                  <a:pt x="3279732" y="520119"/>
                  <a:pt x="3241220" y="531516"/>
                </a:cubicBezTo>
                <a:cubicBezTo>
                  <a:pt x="3230872" y="534884"/>
                  <a:pt x="3222501" y="531919"/>
                  <a:pt x="3214129" y="528954"/>
                </a:cubicBezTo>
                <a:cubicBezTo>
                  <a:pt x="3200264" y="520949"/>
                  <a:pt x="3187660" y="513672"/>
                  <a:pt x="3168676" y="523265"/>
                </a:cubicBezTo>
                <a:cubicBezTo>
                  <a:pt x="3160041" y="529489"/>
                  <a:pt x="3160662" y="516769"/>
                  <a:pt x="3159307" y="510383"/>
                </a:cubicBezTo>
                <a:cubicBezTo>
                  <a:pt x="3158406" y="506124"/>
                  <a:pt x="3161642" y="500519"/>
                  <a:pt x="3164068" y="496316"/>
                </a:cubicBezTo>
                <a:cubicBezTo>
                  <a:pt x="3166947" y="494240"/>
                  <a:pt x="3168922" y="487907"/>
                  <a:pt x="3166402" y="486451"/>
                </a:cubicBezTo>
                <a:cubicBezTo>
                  <a:pt x="3157937" y="477827"/>
                  <a:pt x="3147496" y="475536"/>
                  <a:pt x="3136245" y="474645"/>
                </a:cubicBezTo>
                <a:cubicBezTo>
                  <a:pt x="3129586" y="474537"/>
                  <a:pt x="3125089" y="479415"/>
                  <a:pt x="3121044" y="486421"/>
                </a:cubicBezTo>
                <a:cubicBezTo>
                  <a:pt x="3107648" y="506713"/>
                  <a:pt x="3098110" y="508680"/>
                  <a:pt x="3079203" y="497764"/>
                </a:cubicBezTo>
                <a:cubicBezTo>
                  <a:pt x="3074970" y="493452"/>
                  <a:pt x="3074067" y="489194"/>
                  <a:pt x="3079015" y="486446"/>
                </a:cubicBezTo>
                <a:cubicBezTo>
                  <a:pt x="3093408" y="476071"/>
                  <a:pt x="3086203" y="468175"/>
                  <a:pt x="3080258" y="461005"/>
                </a:cubicBezTo>
                <a:cubicBezTo>
                  <a:pt x="3073053" y="453109"/>
                  <a:pt x="3062612" y="450817"/>
                  <a:pt x="3054240" y="447853"/>
                </a:cubicBezTo>
                <a:cubicBezTo>
                  <a:pt x="3044608" y="444160"/>
                  <a:pt x="3035785" y="439065"/>
                  <a:pt x="3024535" y="438176"/>
                </a:cubicBezTo>
                <a:cubicBezTo>
                  <a:pt x="3015805" y="438741"/>
                  <a:pt x="3016879" y="428150"/>
                  <a:pt x="3018854" y="421817"/>
                </a:cubicBezTo>
                <a:cubicBezTo>
                  <a:pt x="3023257" y="411280"/>
                  <a:pt x="3020284" y="407695"/>
                  <a:pt x="3011103" y="406133"/>
                </a:cubicBezTo>
                <a:cubicBezTo>
                  <a:pt x="3007774" y="406078"/>
                  <a:pt x="3004444" y="406024"/>
                  <a:pt x="3000662" y="403842"/>
                </a:cubicBezTo>
                <a:cubicBezTo>
                  <a:pt x="2996073" y="403059"/>
                  <a:pt x="2990222" y="401549"/>
                  <a:pt x="2988868" y="395162"/>
                </a:cubicBezTo>
                <a:cubicBezTo>
                  <a:pt x="2988773" y="389502"/>
                  <a:pt x="2995433" y="389611"/>
                  <a:pt x="2999121" y="386135"/>
                </a:cubicBezTo>
                <a:cubicBezTo>
                  <a:pt x="3011444" y="376433"/>
                  <a:pt x="3011707" y="367245"/>
                  <a:pt x="2994871" y="355655"/>
                </a:cubicBezTo>
                <a:cubicBezTo>
                  <a:pt x="3010243" y="329030"/>
                  <a:pt x="3024806" y="303806"/>
                  <a:pt x="3040177" y="277182"/>
                </a:cubicBezTo>
                <a:cubicBezTo>
                  <a:pt x="3051070" y="281603"/>
                  <a:pt x="3054136" y="290846"/>
                  <a:pt x="3051445" y="304240"/>
                </a:cubicBezTo>
                <a:cubicBezTo>
                  <a:pt x="3045347" y="338087"/>
                  <a:pt x="3055167" y="353099"/>
                  <a:pt x="3088466" y="353641"/>
                </a:cubicBezTo>
                <a:cubicBezTo>
                  <a:pt x="3103047" y="354585"/>
                  <a:pt x="3113488" y="356875"/>
                  <a:pt x="3124832" y="363426"/>
                </a:cubicBezTo>
                <a:cubicBezTo>
                  <a:pt x="3129065" y="367737"/>
                  <a:pt x="3135366" y="371376"/>
                  <a:pt x="3139863" y="366498"/>
                </a:cubicBezTo>
                <a:cubicBezTo>
                  <a:pt x="3145620" y="362349"/>
                  <a:pt x="3140936" y="355909"/>
                  <a:pt x="3140033" y="351650"/>
                </a:cubicBezTo>
                <a:cubicBezTo>
                  <a:pt x="3139131" y="347391"/>
                  <a:pt x="3137419" y="344534"/>
                  <a:pt x="3136516" y="340278"/>
                </a:cubicBezTo>
                <a:cubicBezTo>
                  <a:pt x="3135162" y="333890"/>
                  <a:pt x="3131287" y="326047"/>
                  <a:pt x="3135784" y="321170"/>
                </a:cubicBezTo>
                <a:cubicBezTo>
                  <a:pt x="3142349" y="315619"/>
                  <a:pt x="3149912" y="319986"/>
                  <a:pt x="3154954" y="322896"/>
                </a:cubicBezTo>
                <a:cubicBezTo>
                  <a:pt x="3164587" y="326588"/>
                  <a:pt x="3173410" y="331682"/>
                  <a:pt x="3181424" y="338178"/>
                </a:cubicBezTo>
                <a:cubicBezTo>
                  <a:pt x="3199521" y="350495"/>
                  <a:pt x="3219952" y="352948"/>
                  <a:pt x="3242717" y="345539"/>
                </a:cubicBezTo>
                <a:cubicBezTo>
                  <a:pt x="3246856" y="344192"/>
                  <a:pt x="3249377" y="345647"/>
                  <a:pt x="3250279" y="349905"/>
                </a:cubicBezTo>
                <a:cubicBezTo>
                  <a:pt x="3251182" y="354163"/>
                  <a:pt x="3253703" y="355618"/>
                  <a:pt x="3257485" y="357803"/>
                </a:cubicBezTo>
                <a:cubicBezTo>
                  <a:pt x="3260005" y="359257"/>
                  <a:pt x="3262978" y="362841"/>
                  <a:pt x="3265856" y="360767"/>
                </a:cubicBezTo>
                <a:cubicBezTo>
                  <a:pt x="3269544" y="357291"/>
                  <a:pt x="3267832" y="354434"/>
                  <a:pt x="3266120" y="351577"/>
                </a:cubicBezTo>
                <a:cubicBezTo>
                  <a:pt x="3263505" y="344463"/>
                  <a:pt x="3265482" y="338129"/>
                  <a:pt x="3264936" y="330341"/>
                </a:cubicBezTo>
                <a:cubicBezTo>
                  <a:pt x="3263582" y="323954"/>
                  <a:pt x="3266818" y="318348"/>
                  <a:pt x="3273026" y="316328"/>
                </a:cubicBezTo>
                <a:cubicBezTo>
                  <a:pt x="3281304" y="313634"/>
                  <a:pt x="3284276" y="317219"/>
                  <a:pt x="3285631" y="323605"/>
                </a:cubicBezTo>
                <a:cubicBezTo>
                  <a:pt x="3288603" y="327190"/>
                  <a:pt x="3289506" y="331447"/>
                  <a:pt x="3290409" y="335705"/>
                </a:cubicBezTo>
                <a:cubicBezTo>
                  <a:pt x="3292760" y="352010"/>
                  <a:pt x="3296635" y="359852"/>
                  <a:pt x="3314902" y="357321"/>
                </a:cubicBezTo>
                <a:cubicBezTo>
                  <a:pt x="3329840" y="354735"/>
                  <a:pt x="3341278" y="366943"/>
                  <a:pt x="3351455" y="378425"/>
                </a:cubicBezTo>
                <a:cubicBezTo>
                  <a:pt x="3356948" y="383465"/>
                  <a:pt x="3360014" y="392708"/>
                  <a:pt x="3368650" y="386484"/>
                </a:cubicBezTo>
                <a:cubicBezTo>
                  <a:pt x="3378546" y="380986"/>
                  <a:pt x="3375932" y="373872"/>
                  <a:pt x="3374126" y="365356"/>
                </a:cubicBezTo>
                <a:cubicBezTo>
                  <a:pt x="3373223" y="361097"/>
                  <a:pt x="3372320" y="356839"/>
                  <a:pt x="3372678" y="353309"/>
                </a:cubicBezTo>
                <a:cubicBezTo>
                  <a:pt x="3373393" y="346249"/>
                  <a:pt x="3374560" y="341316"/>
                  <a:pt x="3382932" y="344282"/>
                </a:cubicBezTo>
                <a:cubicBezTo>
                  <a:pt x="3421009" y="356924"/>
                  <a:pt x="3453576" y="338358"/>
                  <a:pt x="3486951" y="318391"/>
                </a:cubicBezTo>
                <a:cubicBezTo>
                  <a:pt x="3489830" y="316316"/>
                  <a:pt x="3492257" y="312113"/>
                  <a:pt x="3494684" y="307908"/>
                </a:cubicBezTo>
                <a:cubicBezTo>
                  <a:pt x="3501965" y="295297"/>
                  <a:pt x="3507365" y="294678"/>
                  <a:pt x="3517090" y="304030"/>
                </a:cubicBezTo>
                <a:cubicBezTo>
                  <a:pt x="3541678" y="331303"/>
                  <a:pt x="3574262" y="338906"/>
                  <a:pt x="3610704" y="328182"/>
                </a:cubicBezTo>
                <a:cubicBezTo>
                  <a:pt x="3635538" y="320099"/>
                  <a:pt x="3658847" y="320478"/>
                  <a:pt x="3677039" y="338455"/>
                </a:cubicBezTo>
                <a:cubicBezTo>
                  <a:pt x="3685504" y="347079"/>
                  <a:pt x="3697470" y="340908"/>
                  <a:pt x="3707366" y="335411"/>
                </a:cubicBezTo>
                <a:cubicBezTo>
                  <a:pt x="3715192" y="330588"/>
                  <a:pt x="3721852" y="330696"/>
                  <a:pt x="3729866" y="337191"/>
                </a:cubicBezTo>
                <a:cubicBezTo>
                  <a:pt x="3750127" y="354495"/>
                  <a:pt x="3775601" y="359859"/>
                  <a:pt x="3801882" y="363823"/>
                </a:cubicBezTo>
                <a:cubicBezTo>
                  <a:pt x="3830684" y="369241"/>
                  <a:pt x="3861105" y="371857"/>
                  <a:pt x="3888383" y="385738"/>
                </a:cubicBezTo>
                <a:cubicBezTo>
                  <a:pt x="3895946" y="390104"/>
                  <a:pt x="3905484" y="388138"/>
                  <a:pt x="3915381" y="382641"/>
                </a:cubicBezTo>
                <a:cubicBezTo>
                  <a:pt x="3941382" y="369626"/>
                  <a:pt x="3948492" y="371863"/>
                  <a:pt x="3964256" y="394044"/>
                </a:cubicBezTo>
                <a:cubicBezTo>
                  <a:pt x="3971104" y="405471"/>
                  <a:pt x="3981996" y="409891"/>
                  <a:pt x="3995317" y="410107"/>
                </a:cubicBezTo>
                <a:cubicBezTo>
                  <a:pt x="4033657" y="413560"/>
                  <a:pt x="4069308" y="430405"/>
                  <a:pt x="4106031" y="436661"/>
                </a:cubicBezTo>
                <a:cubicBezTo>
                  <a:pt x="4118541" y="438278"/>
                  <a:pt x="4127816" y="445502"/>
                  <a:pt x="4134212" y="454800"/>
                </a:cubicBezTo>
                <a:cubicBezTo>
                  <a:pt x="4138896" y="461241"/>
                  <a:pt x="4144747" y="462750"/>
                  <a:pt x="4151764" y="459328"/>
                </a:cubicBezTo>
                <a:cubicBezTo>
                  <a:pt x="4172008" y="450464"/>
                  <a:pt x="4187848" y="452135"/>
                  <a:pt x="4203069" y="466526"/>
                </a:cubicBezTo>
                <a:cubicBezTo>
                  <a:pt x="4219999" y="483776"/>
                  <a:pt x="4243760" y="486284"/>
                  <a:pt x="4265093" y="492995"/>
                </a:cubicBezTo>
                <a:cubicBezTo>
                  <a:pt x="4279316" y="497470"/>
                  <a:pt x="4291469" y="502619"/>
                  <a:pt x="4300386" y="513372"/>
                </a:cubicBezTo>
                <a:cubicBezTo>
                  <a:pt x="4314796" y="529165"/>
                  <a:pt x="4333252" y="537951"/>
                  <a:pt x="4353588" y="534747"/>
                </a:cubicBezTo>
                <a:cubicBezTo>
                  <a:pt x="4405871" y="525695"/>
                  <a:pt x="4448633" y="544778"/>
                  <a:pt x="4491487" y="569521"/>
                </a:cubicBezTo>
                <a:cubicBezTo>
                  <a:pt x="4528492" y="592754"/>
                  <a:pt x="4574395" y="600572"/>
                  <a:pt x="4616255" y="615396"/>
                </a:cubicBezTo>
                <a:cubicBezTo>
                  <a:pt x="4749298" y="658579"/>
                  <a:pt x="4882700" y="698230"/>
                  <a:pt x="5012962" y="749147"/>
                </a:cubicBezTo>
                <a:cubicBezTo>
                  <a:pt x="5118106" y="791168"/>
                  <a:pt x="5222441" y="834590"/>
                  <a:pt x="5324350" y="882216"/>
                </a:cubicBezTo>
                <a:cubicBezTo>
                  <a:pt x="5441742" y="935046"/>
                  <a:pt x="5557514" y="990677"/>
                  <a:pt x="5672930" y="1049839"/>
                </a:cubicBezTo>
                <a:cubicBezTo>
                  <a:pt x="5851726" y="1141856"/>
                  <a:pt x="6025666" y="1242281"/>
                  <a:pt x="6198800" y="1344107"/>
                </a:cubicBezTo>
                <a:cubicBezTo>
                  <a:pt x="6386247" y="1456069"/>
                  <a:pt x="6571721" y="1574361"/>
                  <a:pt x="6757551" y="1689123"/>
                </a:cubicBezTo>
                <a:cubicBezTo>
                  <a:pt x="6766374" y="1694217"/>
                  <a:pt x="6774388" y="1700715"/>
                  <a:pt x="6783212" y="1705808"/>
                </a:cubicBezTo>
                <a:cubicBezTo>
                  <a:pt x="6792034" y="1710903"/>
                  <a:pt x="6799052" y="1707480"/>
                  <a:pt x="6804716" y="1697670"/>
                </a:cubicBezTo>
                <a:cubicBezTo>
                  <a:pt x="6808761" y="1690663"/>
                  <a:pt x="6807857" y="1686406"/>
                  <a:pt x="6800746" y="1684169"/>
                </a:cubicBezTo>
                <a:cubicBezTo>
                  <a:pt x="6749350" y="1671310"/>
                  <a:pt x="6712967" y="1635358"/>
                  <a:pt x="6671279" y="1605683"/>
                </a:cubicBezTo>
                <a:cubicBezTo>
                  <a:pt x="6645167" y="1586871"/>
                  <a:pt x="6619055" y="1568057"/>
                  <a:pt x="6590874" y="1549920"/>
                </a:cubicBezTo>
                <a:cubicBezTo>
                  <a:pt x="6545404" y="1518063"/>
                  <a:pt x="6499934" y="1486205"/>
                  <a:pt x="6454464" y="1454349"/>
                </a:cubicBezTo>
                <a:cubicBezTo>
                  <a:pt x="6420790" y="1431169"/>
                  <a:pt x="6386307" y="1409391"/>
                  <a:pt x="6351372" y="1385485"/>
                </a:cubicBezTo>
                <a:cubicBezTo>
                  <a:pt x="6325711" y="1368802"/>
                  <a:pt x="6300860" y="1350717"/>
                  <a:pt x="6279696" y="1329156"/>
                </a:cubicBezTo>
                <a:cubicBezTo>
                  <a:pt x="6260697" y="1312581"/>
                  <a:pt x="6239720" y="1302339"/>
                  <a:pt x="6215057" y="1295573"/>
                </a:cubicBezTo>
                <a:cubicBezTo>
                  <a:pt x="6193723" y="1288862"/>
                  <a:pt x="6172748" y="1278619"/>
                  <a:pt x="6155815" y="1261370"/>
                </a:cubicBezTo>
                <a:cubicBezTo>
                  <a:pt x="6129158" y="1234770"/>
                  <a:pt x="6093151" y="1221453"/>
                  <a:pt x="6063258" y="1200458"/>
                </a:cubicBezTo>
                <a:cubicBezTo>
                  <a:pt x="6036337" y="1183048"/>
                  <a:pt x="6007441" y="1171969"/>
                  <a:pt x="5979353" y="1159490"/>
                </a:cubicBezTo>
                <a:cubicBezTo>
                  <a:pt x="5924797" y="1131728"/>
                  <a:pt x="5868622" y="1106769"/>
                  <a:pt x="5819278" y="1067070"/>
                </a:cubicBezTo>
                <a:cubicBezTo>
                  <a:pt x="5787672" y="1043217"/>
                  <a:pt x="5749595" y="1030576"/>
                  <a:pt x="5713135" y="1015130"/>
                </a:cubicBezTo>
                <a:cubicBezTo>
                  <a:pt x="5661552" y="990954"/>
                  <a:pt x="5611944" y="960443"/>
                  <a:pt x="5560717" y="932736"/>
                </a:cubicBezTo>
                <a:cubicBezTo>
                  <a:pt x="5509490" y="905029"/>
                  <a:pt x="5456645" y="880124"/>
                  <a:pt x="5402632" y="860150"/>
                </a:cubicBezTo>
                <a:cubicBezTo>
                  <a:pt x="5378327" y="849854"/>
                  <a:pt x="5354020" y="839558"/>
                  <a:pt x="5330071" y="825731"/>
                </a:cubicBezTo>
                <a:cubicBezTo>
                  <a:pt x="5292260" y="803900"/>
                  <a:pt x="5253278" y="787000"/>
                  <a:pt x="5211871" y="774304"/>
                </a:cubicBezTo>
                <a:cubicBezTo>
                  <a:pt x="5183877" y="767484"/>
                  <a:pt x="5157860" y="754331"/>
                  <a:pt x="5135529" y="737702"/>
                </a:cubicBezTo>
                <a:cubicBezTo>
                  <a:pt x="5108609" y="720291"/>
                  <a:pt x="5078904" y="710614"/>
                  <a:pt x="5047673" y="709399"/>
                </a:cubicBezTo>
                <a:cubicBezTo>
                  <a:pt x="5031024" y="709128"/>
                  <a:pt x="5018062" y="705381"/>
                  <a:pt x="5008693" y="692499"/>
                </a:cubicBezTo>
                <a:cubicBezTo>
                  <a:pt x="4984463" y="661694"/>
                  <a:pt x="4950977" y="649834"/>
                  <a:pt x="4914612" y="640049"/>
                </a:cubicBezTo>
                <a:cubicBezTo>
                  <a:pt x="4865735" y="628646"/>
                  <a:pt x="4817310" y="619372"/>
                  <a:pt x="4771219" y="600235"/>
                </a:cubicBezTo>
                <a:cubicBezTo>
                  <a:pt x="4733500" y="584062"/>
                  <a:pt x="4694520" y="567163"/>
                  <a:pt x="4655992" y="552392"/>
                </a:cubicBezTo>
                <a:cubicBezTo>
                  <a:pt x="4594869" y="530182"/>
                  <a:pt x="4533294" y="505842"/>
                  <a:pt x="4470554" y="486434"/>
                </a:cubicBezTo>
                <a:cubicBezTo>
                  <a:pt x="4455521" y="483360"/>
                  <a:pt x="4452907" y="476246"/>
                  <a:pt x="4457216" y="460050"/>
                </a:cubicBezTo>
                <a:cubicBezTo>
                  <a:pt x="4458024" y="458648"/>
                  <a:pt x="4456765" y="457921"/>
                  <a:pt x="4456765" y="457921"/>
                </a:cubicBezTo>
                <a:cubicBezTo>
                  <a:pt x="4473116" y="415046"/>
                  <a:pt x="4467715" y="415665"/>
                  <a:pt x="4434135" y="398146"/>
                </a:cubicBezTo>
                <a:cubicBezTo>
                  <a:pt x="4425312" y="393052"/>
                  <a:pt x="4414419" y="388631"/>
                  <a:pt x="4404336" y="382810"/>
                </a:cubicBezTo>
                <a:cubicBezTo>
                  <a:pt x="4395513" y="377716"/>
                  <a:pt x="4385617" y="383212"/>
                  <a:pt x="4375722" y="388710"/>
                </a:cubicBezTo>
                <a:cubicBezTo>
                  <a:pt x="4373916" y="380194"/>
                  <a:pt x="4372562" y="373806"/>
                  <a:pt x="4369947" y="366692"/>
                </a:cubicBezTo>
                <a:cubicBezTo>
                  <a:pt x="4365075" y="348931"/>
                  <a:pt x="4356704" y="345966"/>
                  <a:pt x="4342310" y="356341"/>
                </a:cubicBezTo>
                <a:cubicBezTo>
                  <a:pt x="4327918" y="366715"/>
                  <a:pt x="4317927" y="366553"/>
                  <a:pt x="4310629" y="352997"/>
                </a:cubicBezTo>
                <a:cubicBezTo>
                  <a:pt x="4307656" y="349414"/>
                  <a:pt x="4303876" y="347230"/>
                  <a:pt x="4300546" y="347175"/>
                </a:cubicBezTo>
                <a:cubicBezTo>
                  <a:pt x="4255903" y="340085"/>
                  <a:pt x="4215662" y="322457"/>
                  <a:pt x="4177040" y="302027"/>
                </a:cubicBezTo>
                <a:cubicBezTo>
                  <a:pt x="4166956" y="296205"/>
                  <a:pt x="4156514" y="293914"/>
                  <a:pt x="4145452" y="304342"/>
                </a:cubicBezTo>
                <a:cubicBezTo>
                  <a:pt x="4142573" y="306418"/>
                  <a:pt x="4140955" y="309220"/>
                  <a:pt x="4137173" y="307037"/>
                </a:cubicBezTo>
                <a:cubicBezTo>
                  <a:pt x="4121955" y="292644"/>
                  <a:pt x="4104044" y="291646"/>
                  <a:pt x="4084423" y="287791"/>
                </a:cubicBezTo>
                <a:cubicBezTo>
                  <a:pt x="4076051" y="284826"/>
                  <a:pt x="4066871" y="283262"/>
                  <a:pt x="4059308" y="278896"/>
                </a:cubicBezTo>
                <a:cubicBezTo>
                  <a:pt x="4051745" y="274529"/>
                  <a:pt x="4049582" y="269544"/>
                  <a:pt x="4058217" y="263319"/>
                </a:cubicBezTo>
                <a:cubicBezTo>
                  <a:pt x="4062714" y="258442"/>
                  <a:pt x="4069731" y="255020"/>
                  <a:pt x="4067925" y="246504"/>
                </a:cubicBezTo>
                <a:cubicBezTo>
                  <a:pt x="4065311" y="239388"/>
                  <a:pt x="4057033" y="242084"/>
                  <a:pt x="4051633" y="242702"/>
                </a:cubicBezTo>
                <a:cubicBezTo>
                  <a:pt x="4043713" y="241866"/>
                  <a:pt x="4035793" y="241030"/>
                  <a:pt x="4030657" y="232460"/>
                </a:cubicBezTo>
                <a:cubicBezTo>
                  <a:pt x="3995253" y="180257"/>
                  <a:pt x="3943592" y="176589"/>
                  <a:pt x="3885647" y="195449"/>
                </a:cubicBezTo>
                <a:cubicBezTo>
                  <a:pt x="3873231" y="199491"/>
                  <a:pt x="3866571" y="199382"/>
                  <a:pt x="3862602" y="185880"/>
                </a:cubicBezTo>
                <a:cubicBezTo>
                  <a:pt x="3853497" y="163809"/>
                  <a:pt x="3834591" y="152893"/>
                  <a:pt x="3812448" y="147582"/>
                </a:cubicBezTo>
                <a:cubicBezTo>
                  <a:pt x="3787785" y="140816"/>
                  <a:pt x="3759884" y="139655"/>
                  <a:pt x="3734769" y="130760"/>
                </a:cubicBezTo>
                <a:cubicBezTo>
                  <a:pt x="3720547" y="126285"/>
                  <a:pt x="3713342" y="118389"/>
                  <a:pt x="3708112" y="104159"/>
                </a:cubicBezTo>
                <a:cubicBezTo>
                  <a:pt x="3702338" y="82142"/>
                  <a:pt x="3695227" y="79905"/>
                  <a:pt x="3674173" y="90170"/>
                </a:cubicBezTo>
                <a:cubicBezTo>
                  <a:pt x="3660948" y="95614"/>
                  <a:pt x="3648438" y="93996"/>
                  <a:pt x="3636284" y="88847"/>
                </a:cubicBezTo>
                <a:cubicBezTo>
                  <a:pt x="3623322" y="85100"/>
                  <a:pt x="3610811" y="83482"/>
                  <a:pt x="3595065" y="87470"/>
                </a:cubicBezTo>
                <a:cubicBezTo>
                  <a:pt x="3575178" y="92805"/>
                  <a:pt x="3562029" y="77740"/>
                  <a:pt x="3569574" y="55937"/>
                </a:cubicBezTo>
                <a:cubicBezTo>
                  <a:pt x="3572359" y="48204"/>
                  <a:pt x="3576404" y="41197"/>
                  <a:pt x="3581710" y="34918"/>
                </a:cubicBezTo>
                <a:cubicBezTo>
                  <a:pt x="3591061" y="21633"/>
                  <a:pt x="3601050" y="21795"/>
                  <a:pt x="3608349" y="35351"/>
                </a:cubicBezTo>
                <a:cubicBezTo>
                  <a:pt x="3623305" y="58933"/>
                  <a:pt x="3640857" y="63462"/>
                  <a:pt x="3664694" y="45461"/>
                </a:cubicBezTo>
                <a:cubicBezTo>
                  <a:pt x="3666764" y="44787"/>
                  <a:pt x="3669642" y="42712"/>
                  <a:pt x="3672521" y="40638"/>
                </a:cubicBezTo>
                <a:cubicBezTo>
                  <a:pt x="3693931" y="26841"/>
                  <a:pt x="3693931" y="26841"/>
                  <a:pt x="3693105" y="2074"/>
                </a:cubicBezTo>
                <a:cubicBezTo>
                  <a:pt x="3693914" y="673"/>
                  <a:pt x="3695175" y="1401"/>
                  <a:pt x="369598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11361891"/>
      </p:ext>
    </p:extLst>
  </p:cSld>
  <p:clrMapOvr>
    <a:masterClrMapping/>
  </p:clrMapOvr>
</p:sldLayout>
</file>

<file path=ppt/slideLayouts/slideLayout6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13848704"/>
      </p:ext>
    </p:extLst>
  </p:cSld>
  <p:clrMapOvr>
    <a:masterClrMapping/>
  </p:clrMapOvr>
</p:sldLayout>
</file>

<file path=ppt/slideLayouts/slideLayout6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FE75D91F-C402-4554-B47A-F5CAD0591DA9}"/>
              </a:ext>
            </a:extLst>
          </p:cNvPr>
          <p:cNvSpPr/>
          <p:nvPr userDrawn="1"/>
        </p:nvSpPr>
        <p:spPr>
          <a:xfrm>
            <a:off x="0" y="4149081"/>
            <a:ext cx="12192000" cy="2708921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grpSp>
        <p:nvGrpSpPr>
          <p:cNvPr id="3" name="Group 14">
            <a:extLst>
              <a:ext uri="{FF2B5EF4-FFF2-40B4-BE49-F238E27FC236}">
                <a16:creationId xmlns:a16="http://schemas.microsoft.com/office/drawing/2014/main" id="{8FEAAC9B-A545-48D6-9578-01D8C478F483}"/>
              </a:ext>
            </a:extLst>
          </p:cNvPr>
          <p:cNvGrpSpPr/>
          <p:nvPr userDrawn="1"/>
        </p:nvGrpSpPr>
        <p:grpSpPr>
          <a:xfrm>
            <a:off x="4917086" y="2123331"/>
            <a:ext cx="2357831" cy="4144944"/>
            <a:chOff x="445712" y="1449040"/>
            <a:chExt cx="2113018" cy="3924176"/>
          </a:xfrm>
        </p:grpSpPr>
        <p:sp>
          <p:nvSpPr>
            <p:cNvPr id="4" name="Rounded Rectangle 15">
              <a:extLst>
                <a:ext uri="{FF2B5EF4-FFF2-40B4-BE49-F238E27FC236}">
                  <a16:creationId xmlns:a16="http://schemas.microsoft.com/office/drawing/2014/main" id="{1232B231-5296-4BCA-99F0-52B50129ABB3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5" name="Rectangle 16">
              <a:extLst>
                <a:ext uri="{FF2B5EF4-FFF2-40B4-BE49-F238E27FC236}">
                  <a16:creationId xmlns:a16="http://schemas.microsoft.com/office/drawing/2014/main" id="{B77368B7-6E21-4E75-B032-59A16118DA50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grpSp>
          <p:nvGrpSpPr>
            <p:cNvPr id="6" name="Group 17">
              <a:extLst>
                <a:ext uri="{FF2B5EF4-FFF2-40B4-BE49-F238E27FC236}">
                  <a16:creationId xmlns:a16="http://schemas.microsoft.com/office/drawing/2014/main" id="{23275F57-E8C2-41F6-A9E3-72913B472BAA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7" name="Oval 18">
                <a:extLst>
                  <a:ext uri="{FF2B5EF4-FFF2-40B4-BE49-F238E27FC236}">
                    <a16:creationId xmlns:a16="http://schemas.microsoft.com/office/drawing/2014/main" id="{0A27BB6D-4E65-45D9-9C83-C8ECFE2E7A8E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8" name="Rounded Rectangle 19">
                <a:extLst>
                  <a:ext uri="{FF2B5EF4-FFF2-40B4-BE49-F238E27FC236}">
                    <a16:creationId xmlns:a16="http://schemas.microsoft.com/office/drawing/2014/main" id="{D72FA436-4AD8-4D5B-9F47-442AE7E560D4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</p:grpSp>
      <p:sp>
        <p:nvSpPr>
          <p:cNvPr id="9" name="Picture Placeholder 2">
            <a:extLst>
              <a:ext uri="{FF2B5EF4-FFF2-40B4-BE49-F238E27FC236}">
                <a16:creationId xmlns:a16="http://schemas.microsoft.com/office/drawing/2014/main" id="{80BAE635-D90D-415E-974E-045C22256EBB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5083388" y="2469210"/>
            <a:ext cx="2025226" cy="3321372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bg1">
                <a:lumMod val="50000"/>
              </a:schemeClr>
            </a:solidFill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6DE043-DAE7-4E65-A53A-B0D808337C9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465451571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87706073"/>
      </p:ext>
    </p:extLst>
  </p:cSld>
  <p:clrMapOvr>
    <a:masterClrMapping/>
  </p:clrMapOvr>
</p:sldLayout>
</file>

<file path=ppt/slideLayouts/slideLayout6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8">
            <a:extLst>
              <a:ext uri="{FF2B5EF4-FFF2-40B4-BE49-F238E27FC236}">
                <a16:creationId xmlns:a16="http://schemas.microsoft.com/office/drawing/2014/main" id="{7B06BCF8-9381-4446-A108-9CE2C3E05937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0" y="0"/>
            <a:ext cx="7021306" cy="6858000"/>
          </a:xfrm>
          <a:custGeom>
            <a:avLst/>
            <a:gdLst>
              <a:gd name="connsiteX0" fmla="*/ 2283008 w 7021306"/>
              <a:gd name="connsiteY0" fmla="*/ 0 h 6858000"/>
              <a:gd name="connsiteX1" fmla="*/ 5578147 w 7021306"/>
              <a:gd name="connsiteY1" fmla="*/ 0 h 6858000"/>
              <a:gd name="connsiteX2" fmla="*/ 5677141 w 7021306"/>
              <a:gd name="connsiteY2" fmla="*/ 133194 h 6858000"/>
              <a:gd name="connsiteX3" fmla="*/ 6761257 w 7021306"/>
              <a:gd name="connsiteY3" fmla="*/ 2432079 h 6858000"/>
              <a:gd name="connsiteX4" fmla="*/ 6630392 w 7021306"/>
              <a:gd name="connsiteY4" fmla="*/ 6734299 h 6858000"/>
              <a:gd name="connsiteX5" fmla="*/ 6584892 w 7021306"/>
              <a:gd name="connsiteY5" fmla="*/ 6858000 h 6858000"/>
              <a:gd name="connsiteX6" fmla="*/ 4113238 w 7021306"/>
              <a:gd name="connsiteY6" fmla="*/ 6858000 h 6858000"/>
              <a:gd name="connsiteX7" fmla="*/ 4196319 w 7021306"/>
              <a:gd name="connsiteY7" fmla="*/ 6706660 h 6858000"/>
              <a:gd name="connsiteX8" fmla="*/ 4584301 w 7021306"/>
              <a:gd name="connsiteY8" fmla="*/ 3027147 h 6858000"/>
              <a:gd name="connsiteX9" fmla="*/ 2378541 w 7021306"/>
              <a:gd name="connsiteY9" fmla="*/ 56629 h 6858000"/>
              <a:gd name="connsiteX10" fmla="*/ 0 w 7021306"/>
              <a:gd name="connsiteY10" fmla="*/ 0 h 6858000"/>
              <a:gd name="connsiteX11" fmla="*/ 1808722 w 7021306"/>
              <a:gd name="connsiteY11" fmla="*/ 0 h 6858000"/>
              <a:gd name="connsiteX12" fmla="*/ 1938123 w 7021306"/>
              <a:gd name="connsiteY12" fmla="*/ 67739 h 6858000"/>
              <a:gd name="connsiteX13" fmla="*/ 3811932 w 7021306"/>
              <a:gd name="connsiteY13" fmla="*/ 6797506 h 6858000"/>
              <a:gd name="connsiteX14" fmla="*/ 3775742 w 7021306"/>
              <a:gd name="connsiteY14" fmla="*/ 6858000 h 6858000"/>
              <a:gd name="connsiteX15" fmla="*/ 0 w 7021306"/>
              <a:gd name="connsiteY15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7021306" h="6858000">
                <a:moveTo>
                  <a:pt x="2283008" y="0"/>
                </a:moveTo>
                <a:lnTo>
                  <a:pt x="5578147" y="0"/>
                </a:lnTo>
                <a:lnTo>
                  <a:pt x="5677141" y="133194"/>
                </a:lnTo>
                <a:cubicBezTo>
                  <a:pt x="6164665" y="824085"/>
                  <a:pt x="6533943" y="1600487"/>
                  <a:pt x="6761257" y="2432079"/>
                </a:cubicBezTo>
                <a:cubicBezTo>
                  <a:pt x="7150940" y="3857666"/>
                  <a:pt x="7098929" y="5355837"/>
                  <a:pt x="6630392" y="6734299"/>
                </a:cubicBezTo>
                <a:lnTo>
                  <a:pt x="6584892" y="6858000"/>
                </a:lnTo>
                <a:lnTo>
                  <a:pt x="4113238" y="6858000"/>
                </a:lnTo>
                <a:lnTo>
                  <a:pt x="4196319" y="6706660"/>
                </a:lnTo>
                <a:cubicBezTo>
                  <a:pt x="4781116" y="5575056"/>
                  <a:pt x="4921795" y="4261812"/>
                  <a:pt x="4584301" y="3027147"/>
                </a:cubicBezTo>
                <a:cubicBezTo>
                  <a:pt x="4246807" y="1792482"/>
                  <a:pt x="3457656" y="733405"/>
                  <a:pt x="2378541" y="56629"/>
                </a:cubicBezTo>
                <a:close/>
                <a:moveTo>
                  <a:pt x="0" y="0"/>
                </a:moveTo>
                <a:lnTo>
                  <a:pt x="1808722" y="0"/>
                </a:lnTo>
                <a:lnTo>
                  <a:pt x="1938123" y="67739"/>
                </a:lnTo>
                <a:cubicBezTo>
                  <a:pt x="4313935" y="1408675"/>
                  <a:pt x="5152868" y="4421694"/>
                  <a:pt x="3811932" y="6797506"/>
                </a:cubicBezTo>
                <a:lnTo>
                  <a:pt x="3775742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10348034"/>
      </p:ext>
    </p:extLst>
  </p:cSld>
  <p:clrMapOvr>
    <a:masterClrMapping/>
  </p:clrMapOvr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49238828"/>
      </p:ext>
    </p:extLst>
  </p:cSld>
  <p:clrMapOvr>
    <a:masterClrMapping/>
  </p:clrMapOvr>
</p:sldLayout>
</file>

<file path=ppt/slideLayouts/slideLayout6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01959483"/>
      </p:ext>
    </p:extLst>
  </p:cSld>
  <p:clrMapOvr>
    <a:masterClrMapping/>
  </p:clrMapOvr>
</p:sldLayout>
</file>

<file path=ppt/slideLayouts/slideLayout6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198314973"/>
      </p:ext>
    </p:extLst>
  </p:cSld>
  <p:clrMapOvr>
    <a:masterClrMapping/>
  </p:clrMapOvr>
</p:sldLayout>
</file>

<file path=ppt/slideLayouts/slideLayout6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Resize without losing quality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Change Fill Color &amp;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Line Color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www.allppt.com</a:t>
            </a:r>
            <a:endParaRPr kumimoji="0" lang="ko-K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FREE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3604242831"/>
      </p:ext>
    </p:extLst>
  </p:cSld>
  <p:clrMapOvr>
    <a:masterClrMapping/>
  </p:clrMapOvr>
</p:sldLayout>
</file>

<file path=ppt/slideLayouts/slideLayout6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B6E6CCD-4CFA-414D-BF97-865E09297FEF}"/>
              </a:ext>
            </a:extLst>
          </p:cNvPr>
          <p:cNvGrpSpPr/>
          <p:nvPr userDrawn="1"/>
        </p:nvGrpSpPr>
        <p:grpSpPr>
          <a:xfrm>
            <a:off x="10128899" y="46089"/>
            <a:ext cx="1939733" cy="1254512"/>
            <a:chOff x="8452997" y="7598"/>
            <a:chExt cx="2832224" cy="1831726"/>
          </a:xfrm>
        </p:grpSpPr>
        <p:sp>
          <p:nvSpPr>
            <p:cNvPr id="4" name="Oval 2">
              <a:extLst>
                <a:ext uri="{FF2B5EF4-FFF2-40B4-BE49-F238E27FC236}">
                  <a16:creationId xmlns:a16="http://schemas.microsoft.com/office/drawing/2014/main" id="{486CC1ED-13FF-419E-A170-E7F6A6BACC34}"/>
                </a:ext>
              </a:extLst>
            </p:cNvPr>
            <p:cNvSpPr/>
            <p:nvPr/>
          </p:nvSpPr>
          <p:spPr>
            <a:xfrm rot="900000">
              <a:off x="10312037" y="701555"/>
              <a:ext cx="921642" cy="844304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5" name="Oval 2">
              <a:extLst>
                <a:ext uri="{FF2B5EF4-FFF2-40B4-BE49-F238E27FC236}">
                  <a16:creationId xmlns:a16="http://schemas.microsoft.com/office/drawing/2014/main" id="{BA59EE27-9AEB-49CD-A4CA-84A0E0FF0AC1}"/>
                </a:ext>
              </a:extLst>
            </p:cNvPr>
            <p:cNvSpPr/>
            <p:nvPr/>
          </p:nvSpPr>
          <p:spPr>
            <a:xfrm rot="3175590">
              <a:off x="8973624" y="825948"/>
              <a:ext cx="1057756" cy="968996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noFill/>
            <a:ln w="12700">
              <a:solidFill>
                <a:schemeClr val="bg1">
                  <a:lumMod val="65000"/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6" name="Oval 2">
              <a:extLst>
                <a:ext uri="{FF2B5EF4-FFF2-40B4-BE49-F238E27FC236}">
                  <a16:creationId xmlns:a16="http://schemas.microsoft.com/office/drawing/2014/main" id="{424448CE-3ABA-4282-9CFE-DEE42E2B6F4C}"/>
                </a:ext>
              </a:extLst>
            </p:cNvPr>
            <p:cNvSpPr/>
            <p:nvPr/>
          </p:nvSpPr>
          <p:spPr>
            <a:xfrm rot="8100000">
              <a:off x="9440769" y="7598"/>
              <a:ext cx="1844452" cy="1689680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solidFill>
              <a:schemeClr val="bg1">
                <a:lumMod val="50000"/>
                <a:alpha val="5000"/>
              </a:schemeClr>
            </a:solidFill>
            <a:ln w="476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7" name="Oval 2">
              <a:extLst>
                <a:ext uri="{FF2B5EF4-FFF2-40B4-BE49-F238E27FC236}">
                  <a16:creationId xmlns:a16="http://schemas.microsoft.com/office/drawing/2014/main" id="{7059B2AC-3989-4597-A340-ADC0D3E77981}"/>
                </a:ext>
              </a:extLst>
            </p:cNvPr>
            <p:cNvSpPr/>
            <p:nvPr/>
          </p:nvSpPr>
          <p:spPr>
            <a:xfrm rot="18047012">
              <a:off x="8414328" y="187495"/>
              <a:ext cx="921642" cy="844304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55BF250F-82F8-4FD8-8AD9-06F1A6BC1892}"/>
              </a:ext>
            </a:extLst>
          </p:cNvPr>
          <p:cNvGrpSpPr/>
          <p:nvPr userDrawn="1"/>
        </p:nvGrpSpPr>
        <p:grpSpPr>
          <a:xfrm>
            <a:off x="122846" y="46089"/>
            <a:ext cx="1939733" cy="1254512"/>
            <a:chOff x="8452997" y="7598"/>
            <a:chExt cx="2832224" cy="1831726"/>
          </a:xfrm>
        </p:grpSpPr>
        <p:sp>
          <p:nvSpPr>
            <p:cNvPr id="9" name="Oval 2">
              <a:extLst>
                <a:ext uri="{FF2B5EF4-FFF2-40B4-BE49-F238E27FC236}">
                  <a16:creationId xmlns:a16="http://schemas.microsoft.com/office/drawing/2014/main" id="{03765026-7CA5-45A1-BF01-808425463449}"/>
                </a:ext>
              </a:extLst>
            </p:cNvPr>
            <p:cNvSpPr/>
            <p:nvPr/>
          </p:nvSpPr>
          <p:spPr>
            <a:xfrm rot="900000">
              <a:off x="10312037" y="701555"/>
              <a:ext cx="921642" cy="844304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0" name="Oval 2">
              <a:extLst>
                <a:ext uri="{FF2B5EF4-FFF2-40B4-BE49-F238E27FC236}">
                  <a16:creationId xmlns:a16="http://schemas.microsoft.com/office/drawing/2014/main" id="{B6877AFD-5168-4F7E-A36D-84511F610A00}"/>
                </a:ext>
              </a:extLst>
            </p:cNvPr>
            <p:cNvSpPr/>
            <p:nvPr/>
          </p:nvSpPr>
          <p:spPr>
            <a:xfrm rot="3175590">
              <a:off x="8973624" y="825948"/>
              <a:ext cx="1057756" cy="968996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noFill/>
            <a:ln w="12700">
              <a:solidFill>
                <a:schemeClr val="bg1">
                  <a:lumMod val="65000"/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1" name="Oval 2">
              <a:extLst>
                <a:ext uri="{FF2B5EF4-FFF2-40B4-BE49-F238E27FC236}">
                  <a16:creationId xmlns:a16="http://schemas.microsoft.com/office/drawing/2014/main" id="{246B5E92-6455-43C5-AA35-EFB8A9DA5248}"/>
                </a:ext>
              </a:extLst>
            </p:cNvPr>
            <p:cNvSpPr/>
            <p:nvPr/>
          </p:nvSpPr>
          <p:spPr>
            <a:xfrm rot="8100000">
              <a:off x="9440769" y="7598"/>
              <a:ext cx="1844452" cy="1689680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solidFill>
              <a:schemeClr val="bg1">
                <a:lumMod val="50000"/>
                <a:alpha val="5000"/>
              </a:schemeClr>
            </a:solidFill>
            <a:ln w="476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2" name="Oval 2">
              <a:extLst>
                <a:ext uri="{FF2B5EF4-FFF2-40B4-BE49-F238E27FC236}">
                  <a16:creationId xmlns:a16="http://schemas.microsoft.com/office/drawing/2014/main" id="{36CF1B02-E70B-404D-9E83-B391E8249C29}"/>
                </a:ext>
              </a:extLst>
            </p:cNvPr>
            <p:cNvSpPr/>
            <p:nvPr/>
          </p:nvSpPr>
          <p:spPr>
            <a:xfrm rot="18047012">
              <a:off x="8414328" y="187495"/>
              <a:ext cx="921642" cy="844304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84258724"/>
      </p:ext>
    </p:extLst>
  </p:cSld>
  <p:clrMapOvr>
    <a:masterClrMapping/>
  </p:clrMapOvr>
</p:sldLayout>
</file>

<file path=ppt/slideLayouts/slideLayout6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DCD9E342-2A2F-4BF5-B702-12E1DF6B4A94}"/>
              </a:ext>
            </a:extLst>
          </p:cNvPr>
          <p:cNvSpPr/>
          <p:nvPr userDrawn="1"/>
        </p:nvSpPr>
        <p:spPr>
          <a:xfrm>
            <a:off x="0" y="-3600"/>
            <a:ext cx="12192000" cy="6861600"/>
          </a:xfrm>
          <a:prstGeom prst="rect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3" name="Trapezoid 2">
            <a:extLst>
              <a:ext uri="{FF2B5EF4-FFF2-40B4-BE49-F238E27FC236}">
                <a16:creationId xmlns:a16="http://schemas.microsoft.com/office/drawing/2014/main" id="{DC594B7F-1220-45D3-BE68-5BD013571310}"/>
              </a:ext>
            </a:extLst>
          </p:cNvPr>
          <p:cNvSpPr/>
          <p:nvPr userDrawn="1"/>
        </p:nvSpPr>
        <p:spPr>
          <a:xfrm>
            <a:off x="536352" y="-3600"/>
            <a:ext cx="5181901" cy="6858000"/>
          </a:xfrm>
          <a:prstGeom prst="trapezoid">
            <a:avLst/>
          </a:prstGeom>
          <a:gradFill>
            <a:gsLst>
              <a:gs pos="0">
                <a:schemeClr val="bg1">
                  <a:lumMod val="85000"/>
                </a:schemeClr>
              </a:gs>
              <a:gs pos="100000">
                <a:schemeClr val="bg1">
                  <a:lumMod val="9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" name="Round Same Side Corner Rectangle 6">
            <a:extLst>
              <a:ext uri="{FF2B5EF4-FFF2-40B4-BE49-F238E27FC236}">
                <a16:creationId xmlns:a16="http://schemas.microsoft.com/office/drawing/2014/main" id="{DA590A81-105F-4290-AE8D-B5173DCE4B3C}"/>
              </a:ext>
            </a:extLst>
          </p:cNvPr>
          <p:cNvSpPr/>
          <p:nvPr userDrawn="1"/>
        </p:nvSpPr>
        <p:spPr>
          <a:xfrm rot="10800000">
            <a:off x="223484" y="4547669"/>
            <a:ext cx="1531655" cy="2154490"/>
          </a:xfrm>
          <a:custGeom>
            <a:avLst/>
            <a:gdLst/>
            <a:ahLst/>
            <a:cxnLst/>
            <a:rect l="l" t="t" r="r" b="b"/>
            <a:pathLst>
              <a:path w="3411060" h="3965401">
                <a:moveTo>
                  <a:pt x="3062139" y="1800201"/>
                </a:moveTo>
                <a:lnTo>
                  <a:pt x="2702139" y="1800201"/>
                </a:lnTo>
                <a:lnTo>
                  <a:pt x="2702139" y="437210"/>
                </a:lnTo>
                <a:cubicBezTo>
                  <a:pt x="2702139" y="337799"/>
                  <a:pt x="2782728" y="257210"/>
                  <a:pt x="2882139" y="257210"/>
                </a:cubicBezTo>
                <a:cubicBezTo>
                  <a:pt x="2981550" y="257210"/>
                  <a:pt x="3062139" y="337799"/>
                  <a:pt x="3062139" y="437210"/>
                </a:cubicBezTo>
                <a:close/>
                <a:moveTo>
                  <a:pt x="686119" y="2160241"/>
                </a:moveTo>
                <a:lnTo>
                  <a:pt x="326119" y="2160241"/>
                </a:lnTo>
                <a:lnTo>
                  <a:pt x="326119" y="432251"/>
                </a:lnTo>
                <a:cubicBezTo>
                  <a:pt x="326119" y="332840"/>
                  <a:pt x="406708" y="252251"/>
                  <a:pt x="506119" y="252251"/>
                </a:cubicBezTo>
                <a:cubicBezTo>
                  <a:pt x="605530" y="252251"/>
                  <a:pt x="686119" y="332840"/>
                  <a:pt x="686119" y="432251"/>
                </a:cubicBezTo>
                <a:close/>
                <a:moveTo>
                  <a:pt x="1873559" y="3168352"/>
                </a:moveTo>
                <a:lnTo>
                  <a:pt x="1513559" y="3168352"/>
                </a:lnTo>
                <a:lnTo>
                  <a:pt x="1513559" y="432248"/>
                </a:lnTo>
                <a:cubicBezTo>
                  <a:pt x="1513559" y="332837"/>
                  <a:pt x="1594148" y="252248"/>
                  <a:pt x="1693559" y="252248"/>
                </a:cubicBezTo>
                <a:cubicBezTo>
                  <a:pt x="1792970" y="252248"/>
                  <a:pt x="1873559" y="332837"/>
                  <a:pt x="1873559" y="432248"/>
                </a:cubicBezTo>
                <a:close/>
                <a:moveTo>
                  <a:pt x="787520" y="3652135"/>
                </a:moveTo>
                <a:lnTo>
                  <a:pt x="787520" y="565496"/>
                </a:lnTo>
                <a:cubicBezTo>
                  <a:pt x="787520" y="360460"/>
                  <a:pt x="666637" y="194246"/>
                  <a:pt x="517520" y="194246"/>
                </a:cubicBezTo>
                <a:cubicBezTo>
                  <a:pt x="368403" y="194246"/>
                  <a:pt x="247520" y="360460"/>
                  <a:pt x="247520" y="565496"/>
                </a:cubicBezTo>
                <a:lnTo>
                  <a:pt x="247520" y="3652135"/>
                </a:lnTo>
                <a:close/>
                <a:moveTo>
                  <a:pt x="1974960" y="3652135"/>
                </a:moveTo>
                <a:lnTo>
                  <a:pt x="1974960" y="565496"/>
                </a:lnTo>
                <a:cubicBezTo>
                  <a:pt x="1974960" y="360460"/>
                  <a:pt x="1854077" y="194246"/>
                  <a:pt x="1704960" y="194246"/>
                </a:cubicBezTo>
                <a:cubicBezTo>
                  <a:pt x="1555843" y="194246"/>
                  <a:pt x="1434960" y="360460"/>
                  <a:pt x="1434960" y="565496"/>
                </a:cubicBezTo>
                <a:lnTo>
                  <a:pt x="1434960" y="3652135"/>
                </a:lnTo>
                <a:close/>
                <a:moveTo>
                  <a:pt x="3163540" y="3657096"/>
                </a:moveTo>
                <a:lnTo>
                  <a:pt x="3163540" y="570457"/>
                </a:lnTo>
                <a:cubicBezTo>
                  <a:pt x="3163540" y="365422"/>
                  <a:pt x="3042657" y="199207"/>
                  <a:pt x="2893540" y="199207"/>
                </a:cubicBezTo>
                <a:cubicBezTo>
                  <a:pt x="2744423" y="199207"/>
                  <a:pt x="2623540" y="365422"/>
                  <a:pt x="2623540" y="570457"/>
                </a:cubicBezTo>
                <a:lnTo>
                  <a:pt x="2623540" y="3657096"/>
                </a:lnTo>
                <a:close/>
                <a:moveTo>
                  <a:pt x="922929" y="3960440"/>
                </a:moveTo>
                <a:lnTo>
                  <a:pt x="112111" y="3960440"/>
                </a:lnTo>
                <a:cubicBezTo>
                  <a:pt x="50194" y="3960440"/>
                  <a:pt x="0" y="3891423"/>
                  <a:pt x="0" y="3806287"/>
                </a:cubicBezTo>
                <a:cubicBezTo>
                  <a:pt x="0" y="3721151"/>
                  <a:pt x="50194" y="3652135"/>
                  <a:pt x="112111" y="3652135"/>
                </a:cubicBezTo>
                <a:lnTo>
                  <a:pt x="121519" y="3652135"/>
                </a:lnTo>
                <a:lnTo>
                  <a:pt x="121519" y="544500"/>
                </a:lnTo>
                <a:cubicBezTo>
                  <a:pt x="121519" y="243780"/>
                  <a:pt x="298814" y="0"/>
                  <a:pt x="517519" y="0"/>
                </a:cubicBezTo>
                <a:cubicBezTo>
                  <a:pt x="736224" y="0"/>
                  <a:pt x="913519" y="243780"/>
                  <a:pt x="913519" y="544500"/>
                </a:cubicBezTo>
                <a:lnTo>
                  <a:pt x="913519" y="3652135"/>
                </a:lnTo>
                <a:lnTo>
                  <a:pt x="922929" y="3652135"/>
                </a:lnTo>
                <a:cubicBezTo>
                  <a:pt x="984846" y="3652135"/>
                  <a:pt x="1035040" y="3721151"/>
                  <a:pt x="1035040" y="3806287"/>
                </a:cubicBezTo>
                <a:cubicBezTo>
                  <a:pt x="1035040" y="3891423"/>
                  <a:pt x="984846" y="3960440"/>
                  <a:pt x="922929" y="3960440"/>
                </a:cubicBezTo>
                <a:close/>
                <a:moveTo>
                  <a:pt x="2110369" y="3960440"/>
                </a:moveTo>
                <a:lnTo>
                  <a:pt x="1299551" y="3960440"/>
                </a:lnTo>
                <a:cubicBezTo>
                  <a:pt x="1237634" y="3960440"/>
                  <a:pt x="1187440" y="3891423"/>
                  <a:pt x="1187440" y="3806287"/>
                </a:cubicBezTo>
                <a:cubicBezTo>
                  <a:pt x="1187440" y="3721151"/>
                  <a:pt x="1237634" y="3652135"/>
                  <a:pt x="1299551" y="3652135"/>
                </a:cubicBezTo>
                <a:lnTo>
                  <a:pt x="1308959" y="3652135"/>
                </a:lnTo>
                <a:lnTo>
                  <a:pt x="1308959" y="544500"/>
                </a:lnTo>
                <a:cubicBezTo>
                  <a:pt x="1308959" y="243780"/>
                  <a:pt x="1486254" y="0"/>
                  <a:pt x="1704959" y="0"/>
                </a:cubicBezTo>
                <a:cubicBezTo>
                  <a:pt x="1923664" y="0"/>
                  <a:pt x="2100959" y="243780"/>
                  <a:pt x="2100959" y="544500"/>
                </a:cubicBezTo>
                <a:lnTo>
                  <a:pt x="2100959" y="3652135"/>
                </a:lnTo>
                <a:lnTo>
                  <a:pt x="2110369" y="3652135"/>
                </a:lnTo>
                <a:cubicBezTo>
                  <a:pt x="2172286" y="3652135"/>
                  <a:pt x="2222480" y="3721151"/>
                  <a:pt x="2222480" y="3806287"/>
                </a:cubicBezTo>
                <a:cubicBezTo>
                  <a:pt x="2222480" y="3891423"/>
                  <a:pt x="2172286" y="3960440"/>
                  <a:pt x="2110369" y="3960440"/>
                </a:cubicBezTo>
                <a:close/>
                <a:moveTo>
                  <a:pt x="3298949" y="3965401"/>
                </a:moveTo>
                <a:lnTo>
                  <a:pt x="2488131" y="3965401"/>
                </a:lnTo>
                <a:cubicBezTo>
                  <a:pt x="2426214" y="3965401"/>
                  <a:pt x="2376020" y="3896384"/>
                  <a:pt x="2376020" y="3811249"/>
                </a:cubicBezTo>
                <a:cubicBezTo>
                  <a:pt x="2376020" y="3726113"/>
                  <a:pt x="2426214" y="3657096"/>
                  <a:pt x="2488131" y="3657096"/>
                </a:cubicBezTo>
                <a:lnTo>
                  <a:pt x="2497539" y="3657096"/>
                </a:lnTo>
                <a:lnTo>
                  <a:pt x="2497539" y="549461"/>
                </a:lnTo>
                <a:cubicBezTo>
                  <a:pt x="2497539" y="248741"/>
                  <a:pt x="2674834" y="4961"/>
                  <a:pt x="2893539" y="4961"/>
                </a:cubicBezTo>
                <a:cubicBezTo>
                  <a:pt x="3112244" y="4961"/>
                  <a:pt x="3289539" y="248741"/>
                  <a:pt x="3289539" y="549461"/>
                </a:cubicBezTo>
                <a:lnTo>
                  <a:pt x="3289539" y="3657096"/>
                </a:lnTo>
                <a:lnTo>
                  <a:pt x="3298949" y="3657096"/>
                </a:lnTo>
                <a:cubicBezTo>
                  <a:pt x="3360866" y="3657096"/>
                  <a:pt x="3411060" y="3726113"/>
                  <a:pt x="3411060" y="3811249"/>
                </a:cubicBezTo>
                <a:cubicBezTo>
                  <a:pt x="3411060" y="3896384"/>
                  <a:pt x="3360866" y="3965401"/>
                  <a:pt x="3298949" y="3965401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" name="Round Same Side Corner Rectangle 6">
            <a:extLst>
              <a:ext uri="{FF2B5EF4-FFF2-40B4-BE49-F238E27FC236}">
                <a16:creationId xmlns:a16="http://schemas.microsoft.com/office/drawing/2014/main" id="{5E38D25B-1932-4B93-8440-3F680AC80EE4}"/>
              </a:ext>
            </a:extLst>
          </p:cNvPr>
          <p:cNvSpPr/>
          <p:nvPr userDrawn="1"/>
        </p:nvSpPr>
        <p:spPr>
          <a:xfrm rot="10800000">
            <a:off x="1810380" y="4547669"/>
            <a:ext cx="1531655" cy="2154490"/>
          </a:xfrm>
          <a:custGeom>
            <a:avLst/>
            <a:gdLst/>
            <a:ahLst/>
            <a:cxnLst/>
            <a:rect l="l" t="t" r="r" b="b"/>
            <a:pathLst>
              <a:path w="3411060" h="3965401">
                <a:moveTo>
                  <a:pt x="3062139" y="1800201"/>
                </a:moveTo>
                <a:lnTo>
                  <a:pt x="2702139" y="1800201"/>
                </a:lnTo>
                <a:lnTo>
                  <a:pt x="2702139" y="437210"/>
                </a:lnTo>
                <a:cubicBezTo>
                  <a:pt x="2702139" y="337799"/>
                  <a:pt x="2782728" y="257210"/>
                  <a:pt x="2882139" y="257210"/>
                </a:cubicBezTo>
                <a:cubicBezTo>
                  <a:pt x="2981550" y="257210"/>
                  <a:pt x="3062139" y="337799"/>
                  <a:pt x="3062139" y="437210"/>
                </a:cubicBezTo>
                <a:close/>
                <a:moveTo>
                  <a:pt x="686119" y="2160241"/>
                </a:moveTo>
                <a:lnTo>
                  <a:pt x="326119" y="2160241"/>
                </a:lnTo>
                <a:lnTo>
                  <a:pt x="326119" y="432251"/>
                </a:lnTo>
                <a:cubicBezTo>
                  <a:pt x="326119" y="332840"/>
                  <a:pt x="406708" y="252251"/>
                  <a:pt x="506119" y="252251"/>
                </a:cubicBezTo>
                <a:cubicBezTo>
                  <a:pt x="605530" y="252251"/>
                  <a:pt x="686119" y="332840"/>
                  <a:pt x="686119" y="432251"/>
                </a:cubicBezTo>
                <a:close/>
                <a:moveTo>
                  <a:pt x="1873559" y="3168352"/>
                </a:moveTo>
                <a:lnTo>
                  <a:pt x="1513559" y="3168352"/>
                </a:lnTo>
                <a:lnTo>
                  <a:pt x="1513559" y="432248"/>
                </a:lnTo>
                <a:cubicBezTo>
                  <a:pt x="1513559" y="332837"/>
                  <a:pt x="1594148" y="252248"/>
                  <a:pt x="1693559" y="252248"/>
                </a:cubicBezTo>
                <a:cubicBezTo>
                  <a:pt x="1792970" y="252248"/>
                  <a:pt x="1873559" y="332837"/>
                  <a:pt x="1873559" y="432248"/>
                </a:cubicBezTo>
                <a:close/>
                <a:moveTo>
                  <a:pt x="787520" y="3652135"/>
                </a:moveTo>
                <a:lnTo>
                  <a:pt x="787520" y="565496"/>
                </a:lnTo>
                <a:cubicBezTo>
                  <a:pt x="787520" y="360460"/>
                  <a:pt x="666637" y="194246"/>
                  <a:pt x="517520" y="194246"/>
                </a:cubicBezTo>
                <a:cubicBezTo>
                  <a:pt x="368403" y="194246"/>
                  <a:pt x="247520" y="360460"/>
                  <a:pt x="247520" y="565496"/>
                </a:cubicBezTo>
                <a:lnTo>
                  <a:pt x="247520" y="3652135"/>
                </a:lnTo>
                <a:close/>
                <a:moveTo>
                  <a:pt x="1974960" y="3652135"/>
                </a:moveTo>
                <a:lnTo>
                  <a:pt x="1974960" y="565496"/>
                </a:lnTo>
                <a:cubicBezTo>
                  <a:pt x="1974960" y="360460"/>
                  <a:pt x="1854077" y="194246"/>
                  <a:pt x="1704960" y="194246"/>
                </a:cubicBezTo>
                <a:cubicBezTo>
                  <a:pt x="1555843" y="194246"/>
                  <a:pt x="1434960" y="360460"/>
                  <a:pt x="1434960" y="565496"/>
                </a:cubicBezTo>
                <a:lnTo>
                  <a:pt x="1434960" y="3652135"/>
                </a:lnTo>
                <a:close/>
                <a:moveTo>
                  <a:pt x="3163540" y="3657096"/>
                </a:moveTo>
                <a:lnTo>
                  <a:pt x="3163540" y="570457"/>
                </a:lnTo>
                <a:cubicBezTo>
                  <a:pt x="3163540" y="365422"/>
                  <a:pt x="3042657" y="199207"/>
                  <a:pt x="2893540" y="199207"/>
                </a:cubicBezTo>
                <a:cubicBezTo>
                  <a:pt x="2744423" y="199207"/>
                  <a:pt x="2623540" y="365422"/>
                  <a:pt x="2623540" y="570457"/>
                </a:cubicBezTo>
                <a:lnTo>
                  <a:pt x="2623540" y="3657096"/>
                </a:lnTo>
                <a:close/>
                <a:moveTo>
                  <a:pt x="922929" y="3960440"/>
                </a:moveTo>
                <a:lnTo>
                  <a:pt x="112111" y="3960440"/>
                </a:lnTo>
                <a:cubicBezTo>
                  <a:pt x="50194" y="3960440"/>
                  <a:pt x="0" y="3891423"/>
                  <a:pt x="0" y="3806287"/>
                </a:cubicBezTo>
                <a:cubicBezTo>
                  <a:pt x="0" y="3721151"/>
                  <a:pt x="50194" y="3652135"/>
                  <a:pt x="112111" y="3652135"/>
                </a:cubicBezTo>
                <a:lnTo>
                  <a:pt x="121519" y="3652135"/>
                </a:lnTo>
                <a:lnTo>
                  <a:pt x="121519" y="544500"/>
                </a:lnTo>
                <a:cubicBezTo>
                  <a:pt x="121519" y="243780"/>
                  <a:pt x="298814" y="0"/>
                  <a:pt x="517519" y="0"/>
                </a:cubicBezTo>
                <a:cubicBezTo>
                  <a:pt x="736224" y="0"/>
                  <a:pt x="913519" y="243780"/>
                  <a:pt x="913519" y="544500"/>
                </a:cubicBezTo>
                <a:lnTo>
                  <a:pt x="913519" y="3652135"/>
                </a:lnTo>
                <a:lnTo>
                  <a:pt x="922929" y="3652135"/>
                </a:lnTo>
                <a:cubicBezTo>
                  <a:pt x="984846" y="3652135"/>
                  <a:pt x="1035040" y="3721151"/>
                  <a:pt x="1035040" y="3806287"/>
                </a:cubicBezTo>
                <a:cubicBezTo>
                  <a:pt x="1035040" y="3891423"/>
                  <a:pt x="984846" y="3960440"/>
                  <a:pt x="922929" y="3960440"/>
                </a:cubicBezTo>
                <a:close/>
                <a:moveTo>
                  <a:pt x="2110369" y="3960440"/>
                </a:moveTo>
                <a:lnTo>
                  <a:pt x="1299551" y="3960440"/>
                </a:lnTo>
                <a:cubicBezTo>
                  <a:pt x="1237634" y="3960440"/>
                  <a:pt x="1187440" y="3891423"/>
                  <a:pt x="1187440" y="3806287"/>
                </a:cubicBezTo>
                <a:cubicBezTo>
                  <a:pt x="1187440" y="3721151"/>
                  <a:pt x="1237634" y="3652135"/>
                  <a:pt x="1299551" y="3652135"/>
                </a:cubicBezTo>
                <a:lnTo>
                  <a:pt x="1308959" y="3652135"/>
                </a:lnTo>
                <a:lnTo>
                  <a:pt x="1308959" y="544500"/>
                </a:lnTo>
                <a:cubicBezTo>
                  <a:pt x="1308959" y="243780"/>
                  <a:pt x="1486254" y="0"/>
                  <a:pt x="1704959" y="0"/>
                </a:cubicBezTo>
                <a:cubicBezTo>
                  <a:pt x="1923664" y="0"/>
                  <a:pt x="2100959" y="243780"/>
                  <a:pt x="2100959" y="544500"/>
                </a:cubicBezTo>
                <a:lnTo>
                  <a:pt x="2100959" y="3652135"/>
                </a:lnTo>
                <a:lnTo>
                  <a:pt x="2110369" y="3652135"/>
                </a:lnTo>
                <a:cubicBezTo>
                  <a:pt x="2172286" y="3652135"/>
                  <a:pt x="2222480" y="3721151"/>
                  <a:pt x="2222480" y="3806287"/>
                </a:cubicBezTo>
                <a:cubicBezTo>
                  <a:pt x="2222480" y="3891423"/>
                  <a:pt x="2172286" y="3960440"/>
                  <a:pt x="2110369" y="3960440"/>
                </a:cubicBezTo>
                <a:close/>
                <a:moveTo>
                  <a:pt x="3298949" y="3965401"/>
                </a:moveTo>
                <a:lnTo>
                  <a:pt x="2488131" y="3965401"/>
                </a:lnTo>
                <a:cubicBezTo>
                  <a:pt x="2426214" y="3965401"/>
                  <a:pt x="2376020" y="3896384"/>
                  <a:pt x="2376020" y="3811249"/>
                </a:cubicBezTo>
                <a:cubicBezTo>
                  <a:pt x="2376020" y="3726113"/>
                  <a:pt x="2426214" y="3657096"/>
                  <a:pt x="2488131" y="3657096"/>
                </a:cubicBezTo>
                <a:lnTo>
                  <a:pt x="2497539" y="3657096"/>
                </a:lnTo>
                <a:lnTo>
                  <a:pt x="2497539" y="549461"/>
                </a:lnTo>
                <a:cubicBezTo>
                  <a:pt x="2497539" y="248741"/>
                  <a:pt x="2674834" y="4961"/>
                  <a:pt x="2893539" y="4961"/>
                </a:cubicBezTo>
                <a:cubicBezTo>
                  <a:pt x="3112244" y="4961"/>
                  <a:pt x="3289539" y="248741"/>
                  <a:pt x="3289539" y="549461"/>
                </a:cubicBezTo>
                <a:lnTo>
                  <a:pt x="3289539" y="3657096"/>
                </a:lnTo>
                <a:lnTo>
                  <a:pt x="3298949" y="3657096"/>
                </a:lnTo>
                <a:cubicBezTo>
                  <a:pt x="3360866" y="3657096"/>
                  <a:pt x="3411060" y="3726113"/>
                  <a:pt x="3411060" y="3811249"/>
                </a:cubicBezTo>
                <a:cubicBezTo>
                  <a:pt x="3411060" y="3896384"/>
                  <a:pt x="3360866" y="3965401"/>
                  <a:pt x="3298949" y="3965401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6" name="Round Same Side Corner Rectangle 6">
            <a:extLst>
              <a:ext uri="{FF2B5EF4-FFF2-40B4-BE49-F238E27FC236}">
                <a16:creationId xmlns:a16="http://schemas.microsoft.com/office/drawing/2014/main" id="{1D17A12B-4591-4F10-8E91-6A6679F6D7A8}"/>
              </a:ext>
            </a:extLst>
          </p:cNvPr>
          <p:cNvSpPr/>
          <p:nvPr userDrawn="1"/>
        </p:nvSpPr>
        <p:spPr>
          <a:xfrm rot="10800000">
            <a:off x="4984176" y="4547669"/>
            <a:ext cx="998463" cy="2154490"/>
          </a:xfrm>
          <a:custGeom>
            <a:avLst/>
            <a:gdLst/>
            <a:ahLst/>
            <a:cxnLst/>
            <a:rect l="l" t="t" r="r" b="b"/>
            <a:pathLst>
              <a:path w="998463" h="2154490">
                <a:moveTo>
                  <a:pt x="841789" y="978089"/>
                </a:moveTo>
                <a:lnTo>
                  <a:pt x="680139" y="978089"/>
                </a:lnTo>
                <a:lnTo>
                  <a:pt x="680139" y="237546"/>
                </a:lnTo>
                <a:cubicBezTo>
                  <a:pt x="680139" y="183534"/>
                  <a:pt x="716326" y="139748"/>
                  <a:pt x="760964" y="139748"/>
                </a:cubicBezTo>
                <a:cubicBezTo>
                  <a:pt x="805602" y="139748"/>
                  <a:pt x="841789" y="183534"/>
                  <a:pt x="841789" y="237546"/>
                </a:cubicBezTo>
                <a:close/>
                <a:moveTo>
                  <a:pt x="308085" y="1721436"/>
                </a:moveTo>
                <a:lnTo>
                  <a:pt x="146436" y="1721436"/>
                </a:lnTo>
                <a:lnTo>
                  <a:pt x="146436" y="234850"/>
                </a:lnTo>
                <a:cubicBezTo>
                  <a:pt x="146436" y="180838"/>
                  <a:pt x="182622" y="137052"/>
                  <a:pt x="227260" y="137052"/>
                </a:cubicBezTo>
                <a:cubicBezTo>
                  <a:pt x="271898" y="137052"/>
                  <a:pt x="308085" y="180838"/>
                  <a:pt x="308085" y="234850"/>
                </a:cubicBezTo>
                <a:close/>
                <a:moveTo>
                  <a:pt x="353617" y="1984286"/>
                </a:moveTo>
                <a:lnTo>
                  <a:pt x="353617" y="307247"/>
                </a:lnTo>
                <a:cubicBezTo>
                  <a:pt x="353617" y="195846"/>
                  <a:pt x="299337" y="105538"/>
                  <a:pt x="232380" y="105538"/>
                </a:cubicBezTo>
                <a:cubicBezTo>
                  <a:pt x="165422" y="105538"/>
                  <a:pt x="111143" y="195846"/>
                  <a:pt x="111143" y="307247"/>
                </a:cubicBezTo>
                <a:lnTo>
                  <a:pt x="111143" y="1984286"/>
                </a:lnTo>
                <a:close/>
                <a:moveTo>
                  <a:pt x="887320" y="1986981"/>
                </a:moveTo>
                <a:lnTo>
                  <a:pt x="887320" y="309942"/>
                </a:lnTo>
                <a:cubicBezTo>
                  <a:pt x="887320" y="198542"/>
                  <a:pt x="833041" y="108234"/>
                  <a:pt x="766083" y="108234"/>
                </a:cubicBezTo>
                <a:cubicBezTo>
                  <a:pt x="699126" y="108234"/>
                  <a:pt x="644846" y="198542"/>
                  <a:pt x="644846" y="309942"/>
                </a:cubicBezTo>
                <a:lnTo>
                  <a:pt x="644846" y="1986981"/>
                </a:lnTo>
                <a:close/>
                <a:moveTo>
                  <a:pt x="414419" y="2151795"/>
                </a:moveTo>
                <a:lnTo>
                  <a:pt x="50341" y="2151795"/>
                </a:lnTo>
                <a:cubicBezTo>
                  <a:pt x="22538" y="2151795"/>
                  <a:pt x="0" y="2114296"/>
                  <a:pt x="0" y="2068040"/>
                </a:cubicBezTo>
                <a:cubicBezTo>
                  <a:pt x="0" y="2021784"/>
                  <a:pt x="22538" y="1984286"/>
                  <a:pt x="50341" y="1984286"/>
                </a:cubicBezTo>
                <a:lnTo>
                  <a:pt x="54565" y="1984286"/>
                </a:lnTo>
                <a:lnTo>
                  <a:pt x="54565" y="295839"/>
                </a:lnTo>
                <a:cubicBezTo>
                  <a:pt x="54565" y="132451"/>
                  <a:pt x="134175" y="0"/>
                  <a:pt x="232379" y="0"/>
                </a:cubicBezTo>
                <a:cubicBezTo>
                  <a:pt x="330584" y="0"/>
                  <a:pt x="410194" y="132451"/>
                  <a:pt x="410194" y="295839"/>
                </a:cubicBezTo>
                <a:lnTo>
                  <a:pt x="410194" y="1984286"/>
                </a:lnTo>
                <a:lnTo>
                  <a:pt x="414419" y="1984286"/>
                </a:lnTo>
                <a:cubicBezTo>
                  <a:pt x="442221" y="1984286"/>
                  <a:pt x="464760" y="2021784"/>
                  <a:pt x="464760" y="2068040"/>
                </a:cubicBezTo>
                <a:cubicBezTo>
                  <a:pt x="464760" y="2114296"/>
                  <a:pt x="442221" y="2151795"/>
                  <a:pt x="414419" y="2151795"/>
                </a:cubicBezTo>
                <a:close/>
                <a:moveTo>
                  <a:pt x="948122" y="2154490"/>
                </a:moveTo>
                <a:lnTo>
                  <a:pt x="584044" y="2154490"/>
                </a:lnTo>
                <a:cubicBezTo>
                  <a:pt x="556242" y="2154490"/>
                  <a:pt x="533703" y="2116992"/>
                  <a:pt x="533703" y="2070736"/>
                </a:cubicBezTo>
                <a:cubicBezTo>
                  <a:pt x="533703" y="2024480"/>
                  <a:pt x="556242" y="1986981"/>
                  <a:pt x="584044" y="1986981"/>
                </a:cubicBezTo>
                <a:lnTo>
                  <a:pt x="588268" y="1986981"/>
                </a:lnTo>
                <a:lnTo>
                  <a:pt x="588268" y="298535"/>
                </a:lnTo>
                <a:cubicBezTo>
                  <a:pt x="588268" y="135147"/>
                  <a:pt x="667878" y="2696"/>
                  <a:pt x="766083" y="2696"/>
                </a:cubicBezTo>
                <a:cubicBezTo>
                  <a:pt x="864287" y="2696"/>
                  <a:pt x="943897" y="135147"/>
                  <a:pt x="943897" y="298535"/>
                </a:cubicBezTo>
                <a:lnTo>
                  <a:pt x="943897" y="1986981"/>
                </a:lnTo>
                <a:lnTo>
                  <a:pt x="948122" y="1986981"/>
                </a:lnTo>
                <a:cubicBezTo>
                  <a:pt x="975925" y="1986981"/>
                  <a:pt x="998463" y="2024480"/>
                  <a:pt x="998463" y="2070736"/>
                </a:cubicBezTo>
                <a:cubicBezTo>
                  <a:pt x="998463" y="2116992"/>
                  <a:pt x="975925" y="2154490"/>
                  <a:pt x="948122" y="215449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7" name="Round Same Side Corner Rectangle 6">
            <a:extLst>
              <a:ext uri="{FF2B5EF4-FFF2-40B4-BE49-F238E27FC236}">
                <a16:creationId xmlns:a16="http://schemas.microsoft.com/office/drawing/2014/main" id="{2223FA27-13CB-4989-B07E-8B66DD0FAD33}"/>
              </a:ext>
            </a:extLst>
          </p:cNvPr>
          <p:cNvSpPr/>
          <p:nvPr userDrawn="1"/>
        </p:nvSpPr>
        <p:spPr>
          <a:xfrm rot="10800000">
            <a:off x="3397276" y="4547669"/>
            <a:ext cx="1531655" cy="2154490"/>
          </a:xfrm>
          <a:custGeom>
            <a:avLst/>
            <a:gdLst/>
            <a:ahLst/>
            <a:cxnLst/>
            <a:rect l="l" t="t" r="r" b="b"/>
            <a:pathLst>
              <a:path w="3411060" h="3965401">
                <a:moveTo>
                  <a:pt x="3062139" y="1800201"/>
                </a:moveTo>
                <a:lnTo>
                  <a:pt x="2702139" y="1800201"/>
                </a:lnTo>
                <a:lnTo>
                  <a:pt x="2702139" y="437210"/>
                </a:lnTo>
                <a:cubicBezTo>
                  <a:pt x="2702139" y="337799"/>
                  <a:pt x="2782728" y="257210"/>
                  <a:pt x="2882139" y="257210"/>
                </a:cubicBezTo>
                <a:cubicBezTo>
                  <a:pt x="2981550" y="257210"/>
                  <a:pt x="3062139" y="337799"/>
                  <a:pt x="3062139" y="437210"/>
                </a:cubicBezTo>
                <a:close/>
                <a:moveTo>
                  <a:pt x="686119" y="2160241"/>
                </a:moveTo>
                <a:lnTo>
                  <a:pt x="326119" y="2160241"/>
                </a:lnTo>
                <a:lnTo>
                  <a:pt x="326119" y="432251"/>
                </a:lnTo>
                <a:cubicBezTo>
                  <a:pt x="326119" y="332840"/>
                  <a:pt x="406708" y="252251"/>
                  <a:pt x="506119" y="252251"/>
                </a:cubicBezTo>
                <a:cubicBezTo>
                  <a:pt x="605530" y="252251"/>
                  <a:pt x="686119" y="332840"/>
                  <a:pt x="686119" y="432251"/>
                </a:cubicBezTo>
                <a:close/>
                <a:moveTo>
                  <a:pt x="1873559" y="3168352"/>
                </a:moveTo>
                <a:lnTo>
                  <a:pt x="1513559" y="3168352"/>
                </a:lnTo>
                <a:lnTo>
                  <a:pt x="1513559" y="432248"/>
                </a:lnTo>
                <a:cubicBezTo>
                  <a:pt x="1513559" y="332837"/>
                  <a:pt x="1594148" y="252248"/>
                  <a:pt x="1693559" y="252248"/>
                </a:cubicBezTo>
                <a:cubicBezTo>
                  <a:pt x="1792970" y="252248"/>
                  <a:pt x="1873559" y="332837"/>
                  <a:pt x="1873559" y="432248"/>
                </a:cubicBezTo>
                <a:close/>
                <a:moveTo>
                  <a:pt x="787520" y="3652135"/>
                </a:moveTo>
                <a:lnTo>
                  <a:pt x="787520" y="565496"/>
                </a:lnTo>
                <a:cubicBezTo>
                  <a:pt x="787520" y="360460"/>
                  <a:pt x="666637" y="194246"/>
                  <a:pt x="517520" y="194246"/>
                </a:cubicBezTo>
                <a:cubicBezTo>
                  <a:pt x="368403" y="194246"/>
                  <a:pt x="247520" y="360460"/>
                  <a:pt x="247520" y="565496"/>
                </a:cubicBezTo>
                <a:lnTo>
                  <a:pt x="247520" y="3652135"/>
                </a:lnTo>
                <a:close/>
                <a:moveTo>
                  <a:pt x="1974960" y="3652135"/>
                </a:moveTo>
                <a:lnTo>
                  <a:pt x="1974960" y="565496"/>
                </a:lnTo>
                <a:cubicBezTo>
                  <a:pt x="1974960" y="360460"/>
                  <a:pt x="1854077" y="194246"/>
                  <a:pt x="1704960" y="194246"/>
                </a:cubicBezTo>
                <a:cubicBezTo>
                  <a:pt x="1555843" y="194246"/>
                  <a:pt x="1434960" y="360460"/>
                  <a:pt x="1434960" y="565496"/>
                </a:cubicBezTo>
                <a:lnTo>
                  <a:pt x="1434960" y="3652135"/>
                </a:lnTo>
                <a:close/>
                <a:moveTo>
                  <a:pt x="3163540" y="3657096"/>
                </a:moveTo>
                <a:lnTo>
                  <a:pt x="3163540" y="570457"/>
                </a:lnTo>
                <a:cubicBezTo>
                  <a:pt x="3163540" y="365422"/>
                  <a:pt x="3042657" y="199207"/>
                  <a:pt x="2893540" y="199207"/>
                </a:cubicBezTo>
                <a:cubicBezTo>
                  <a:pt x="2744423" y="199207"/>
                  <a:pt x="2623540" y="365422"/>
                  <a:pt x="2623540" y="570457"/>
                </a:cubicBezTo>
                <a:lnTo>
                  <a:pt x="2623540" y="3657096"/>
                </a:lnTo>
                <a:close/>
                <a:moveTo>
                  <a:pt x="922929" y="3960440"/>
                </a:moveTo>
                <a:lnTo>
                  <a:pt x="112111" y="3960440"/>
                </a:lnTo>
                <a:cubicBezTo>
                  <a:pt x="50194" y="3960440"/>
                  <a:pt x="0" y="3891423"/>
                  <a:pt x="0" y="3806287"/>
                </a:cubicBezTo>
                <a:cubicBezTo>
                  <a:pt x="0" y="3721151"/>
                  <a:pt x="50194" y="3652135"/>
                  <a:pt x="112111" y="3652135"/>
                </a:cubicBezTo>
                <a:lnTo>
                  <a:pt x="121519" y="3652135"/>
                </a:lnTo>
                <a:lnTo>
                  <a:pt x="121519" y="544500"/>
                </a:lnTo>
                <a:cubicBezTo>
                  <a:pt x="121519" y="243780"/>
                  <a:pt x="298814" y="0"/>
                  <a:pt x="517519" y="0"/>
                </a:cubicBezTo>
                <a:cubicBezTo>
                  <a:pt x="736224" y="0"/>
                  <a:pt x="913519" y="243780"/>
                  <a:pt x="913519" y="544500"/>
                </a:cubicBezTo>
                <a:lnTo>
                  <a:pt x="913519" y="3652135"/>
                </a:lnTo>
                <a:lnTo>
                  <a:pt x="922929" y="3652135"/>
                </a:lnTo>
                <a:cubicBezTo>
                  <a:pt x="984846" y="3652135"/>
                  <a:pt x="1035040" y="3721151"/>
                  <a:pt x="1035040" y="3806287"/>
                </a:cubicBezTo>
                <a:cubicBezTo>
                  <a:pt x="1035040" y="3891423"/>
                  <a:pt x="984846" y="3960440"/>
                  <a:pt x="922929" y="3960440"/>
                </a:cubicBezTo>
                <a:close/>
                <a:moveTo>
                  <a:pt x="2110369" y="3960440"/>
                </a:moveTo>
                <a:lnTo>
                  <a:pt x="1299551" y="3960440"/>
                </a:lnTo>
                <a:cubicBezTo>
                  <a:pt x="1237634" y="3960440"/>
                  <a:pt x="1187440" y="3891423"/>
                  <a:pt x="1187440" y="3806287"/>
                </a:cubicBezTo>
                <a:cubicBezTo>
                  <a:pt x="1187440" y="3721151"/>
                  <a:pt x="1237634" y="3652135"/>
                  <a:pt x="1299551" y="3652135"/>
                </a:cubicBezTo>
                <a:lnTo>
                  <a:pt x="1308959" y="3652135"/>
                </a:lnTo>
                <a:lnTo>
                  <a:pt x="1308959" y="544500"/>
                </a:lnTo>
                <a:cubicBezTo>
                  <a:pt x="1308959" y="243780"/>
                  <a:pt x="1486254" y="0"/>
                  <a:pt x="1704959" y="0"/>
                </a:cubicBezTo>
                <a:cubicBezTo>
                  <a:pt x="1923664" y="0"/>
                  <a:pt x="2100959" y="243780"/>
                  <a:pt x="2100959" y="544500"/>
                </a:cubicBezTo>
                <a:lnTo>
                  <a:pt x="2100959" y="3652135"/>
                </a:lnTo>
                <a:lnTo>
                  <a:pt x="2110369" y="3652135"/>
                </a:lnTo>
                <a:cubicBezTo>
                  <a:pt x="2172286" y="3652135"/>
                  <a:pt x="2222480" y="3721151"/>
                  <a:pt x="2222480" y="3806287"/>
                </a:cubicBezTo>
                <a:cubicBezTo>
                  <a:pt x="2222480" y="3891423"/>
                  <a:pt x="2172286" y="3960440"/>
                  <a:pt x="2110369" y="3960440"/>
                </a:cubicBezTo>
                <a:close/>
                <a:moveTo>
                  <a:pt x="3298949" y="3965401"/>
                </a:moveTo>
                <a:lnTo>
                  <a:pt x="2488131" y="3965401"/>
                </a:lnTo>
                <a:cubicBezTo>
                  <a:pt x="2426214" y="3965401"/>
                  <a:pt x="2376020" y="3896384"/>
                  <a:pt x="2376020" y="3811249"/>
                </a:cubicBezTo>
                <a:cubicBezTo>
                  <a:pt x="2376020" y="3726113"/>
                  <a:pt x="2426214" y="3657096"/>
                  <a:pt x="2488131" y="3657096"/>
                </a:cubicBezTo>
                <a:lnTo>
                  <a:pt x="2497539" y="3657096"/>
                </a:lnTo>
                <a:lnTo>
                  <a:pt x="2497539" y="549461"/>
                </a:lnTo>
                <a:cubicBezTo>
                  <a:pt x="2497539" y="248741"/>
                  <a:pt x="2674834" y="4961"/>
                  <a:pt x="2893539" y="4961"/>
                </a:cubicBezTo>
                <a:cubicBezTo>
                  <a:pt x="3112244" y="4961"/>
                  <a:pt x="3289539" y="248741"/>
                  <a:pt x="3289539" y="549461"/>
                </a:cubicBezTo>
                <a:lnTo>
                  <a:pt x="3289539" y="3657096"/>
                </a:lnTo>
                <a:lnTo>
                  <a:pt x="3298949" y="3657096"/>
                </a:lnTo>
                <a:cubicBezTo>
                  <a:pt x="3360866" y="3657096"/>
                  <a:pt x="3411060" y="3726113"/>
                  <a:pt x="3411060" y="3811249"/>
                </a:cubicBezTo>
                <a:cubicBezTo>
                  <a:pt x="3411060" y="3896384"/>
                  <a:pt x="3360866" y="3965401"/>
                  <a:pt x="3298949" y="3965401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8" name="Oval 2">
            <a:extLst>
              <a:ext uri="{FF2B5EF4-FFF2-40B4-BE49-F238E27FC236}">
                <a16:creationId xmlns:a16="http://schemas.microsoft.com/office/drawing/2014/main" id="{50FE5EDB-353D-4819-8536-54FF4CD221B5}"/>
              </a:ext>
            </a:extLst>
          </p:cNvPr>
          <p:cNvSpPr/>
          <p:nvPr userDrawn="1"/>
        </p:nvSpPr>
        <p:spPr>
          <a:xfrm rot="3709911">
            <a:off x="2541786" y="214508"/>
            <a:ext cx="1330091" cy="1218480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75000"/>
              <a:alpha val="5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9" name="Oval 2">
            <a:extLst>
              <a:ext uri="{FF2B5EF4-FFF2-40B4-BE49-F238E27FC236}">
                <a16:creationId xmlns:a16="http://schemas.microsoft.com/office/drawing/2014/main" id="{3F033201-E1AD-43E3-AF6A-051BE22D8948}"/>
              </a:ext>
            </a:extLst>
          </p:cNvPr>
          <p:cNvSpPr/>
          <p:nvPr userDrawn="1"/>
        </p:nvSpPr>
        <p:spPr>
          <a:xfrm rot="19437896">
            <a:off x="1667701" y="2395655"/>
            <a:ext cx="1858078" cy="1702162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noFill/>
          <a:ln w="12700">
            <a:solidFill>
              <a:schemeClr val="bg1">
                <a:lumMod val="65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0" name="Oval 2">
            <a:extLst>
              <a:ext uri="{FF2B5EF4-FFF2-40B4-BE49-F238E27FC236}">
                <a16:creationId xmlns:a16="http://schemas.microsoft.com/office/drawing/2014/main" id="{3F9B0A34-7188-4FDD-863C-EBC65D630008}"/>
              </a:ext>
            </a:extLst>
          </p:cNvPr>
          <p:cNvSpPr/>
          <p:nvPr userDrawn="1"/>
        </p:nvSpPr>
        <p:spPr>
          <a:xfrm rot="3709911">
            <a:off x="2771394" y="1888445"/>
            <a:ext cx="918800" cy="841701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95000"/>
              <a:alpha val="6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1" name="Oval 2">
            <a:extLst>
              <a:ext uri="{FF2B5EF4-FFF2-40B4-BE49-F238E27FC236}">
                <a16:creationId xmlns:a16="http://schemas.microsoft.com/office/drawing/2014/main" id="{7A6715A2-CAC1-49C5-8765-42CA701FECBA}"/>
              </a:ext>
            </a:extLst>
          </p:cNvPr>
          <p:cNvSpPr/>
          <p:nvPr userDrawn="1"/>
        </p:nvSpPr>
        <p:spPr>
          <a:xfrm>
            <a:off x="1531849" y="771595"/>
            <a:ext cx="1103690" cy="1011076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2" name="Oval 2">
            <a:extLst>
              <a:ext uri="{FF2B5EF4-FFF2-40B4-BE49-F238E27FC236}">
                <a16:creationId xmlns:a16="http://schemas.microsoft.com/office/drawing/2014/main" id="{258AFF39-4CCD-49C9-804A-BD0143BD5B75}"/>
              </a:ext>
            </a:extLst>
          </p:cNvPr>
          <p:cNvSpPr/>
          <p:nvPr userDrawn="1"/>
        </p:nvSpPr>
        <p:spPr>
          <a:xfrm rot="19437896">
            <a:off x="3099160" y="566763"/>
            <a:ext cx="1858078" cy="1702162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noFill/>
          <a:ln w="12700">
            <a:solidFill>
              <a:schemeClr val="bg1">
                <a:lumMod val="65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3" name="Oval 2">
            <a:extLst>
              <a:ext uri="{FF2B5EF4-FFF2-40B4-BE49-F238E27FC236}">
                <a16:creationId xmlns:a16="http://schemas.microsoft.com/office/drawing/2014/main" id="{15E4A139-D6A2-45B0-BB23-6335B6CA08F7}"/>
              </a:ext>
            </a:extLst>
          </p:cNvPr>
          <p:cNvSpPr/>
          <p:nvPr userDrawn="1"/>
        </p:nvSpPr>
        <p:spPr>
          <a:xfrm rot="3709911">
            <a:off x="153430" y="1568340"/>
            <a:ext cx="918800" cy="841701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4" name="Oval 2">
            <a:extLst>
              <a:ext uri="{FF2B5EF4-FFF2-40B4-BE49-F238E27FC236}">
                <a16:creationId xmlns:a16="http://schemas.microsoft.com/office/drawing/2014/main" id="{5E09D454-B149-457D-9282-57777B1C71B3}"/>
              </a:ext>
            </a:extLst>
          </p:cNvPr>
          <p:cNvSpPr/>
          <p:nvPr userDrawn="1"/>
        </p:nvSpPr>
        <p:spPr>
          <a:xfrm rot="8100000">
            <a:off x="1367948" y="62020"/>
            <a:ext cx="957058" cy="876749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75000"/>
              <a:alpha val="5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5" name="Oval 2">
            <a:extLst>
              <a:ext uri="{FF2B5EF4-FFF2-40B4-BE49-F238E27FC236}">
                <a16:creationId xmlns:a16="http://schemas.microsoft.com/office/drawing/2014/main" id="{A7DB7F0E-E259-4591-A166-919BA9772816}"/>
              </a:ext>
            </a:extLst>
          </p:cNvPr>
          <p:cNvSpPr/>
          <p:nvPr userDrawn="1"/>
        </p:nvSpPr>
        <p:spPr>
          <a:xfrm rot="8100000">
            <a:off x="879296" y="1266839"/>
            <a:ext cx="2266749" cy="2076540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50000"/>
              <a:alpha val="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6" name="Oval 2">
            <a:extLst>
              <a:ext uri="{FF2B5EF4-FFF2-40B4-BE49-F238E27FC236}">
                <a16:creationId xmlns:a16="http://schemas.microsoft.com/office/drawing/2014/main" id="{A0162662-A4CA-4E7B-B9BB-8501D24C337B}"/>
              </a:ext>
            </a:extLst>
          </p:cNvPr>
          <p:cNvSpPr/>
          <p:nvPr userDrawn="1"/>
        </p:nvSpPr>
        <p:spPr>
          <a:xfrm rot="5157174">
            <a:off x="3375634" y="1764038"/>
            <a:ext cx="1513674" cy="1386658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50000"/>
              <a:alpha val="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7" name="Oval 2">
            <a:extLst>
              <a:ext uri="{FF2B5EF4-FFF2-40B4-BE49-F238E27FC236}">
                <a16:creationId xmlns:a16="http://schemas.microsoft.com/office/drawing/2014/main" id="{C531793C-3E6E-4557-AF41-ADA8D2535276}"/>
              </a:ext>
            </a:extLst>
          </p:cNvPr>
          <p:cNvSpPr/>
          <p:nvPr userDrawn="1"/>
        </p:nvSpPr>
        <p:spPr>
          <a:xfrm rot="900000">
            <a:off x="3221006" y="2808606"/>
            <a:ext cx="1132658" cy="1037613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8" name="Oval 2">
            <a:extLst>
              <a:ext uri="{FF2B5EF4-FFF2-40B4-BE49-F238E27FC236}">
                <a16:creationId xmlns:a16="http://schemas.microsoft.com/office/drawing/2014/main" id="{BE1385B1-4303-463A-8367-C83E12562F63}"/>
              </a:ext>
            </a:extLst>
          </p:cNvPr>
          <p:cNvSpPr/>
          <p:nvPr userDrawn="1"/>
        </p:nvSpPr>
        <p:spPr>
          <a:xfrm rot="900000">
            <a:off x="1247188" y="3390926"/>
            <a:ext cx="1132658" cy="1037613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9" name="Oval 2">
            <a:extLst>
              <a:ext uri="{FF2B5EF4-FFF2-40B4-BE49-F238E27FC236}">
                <a16:creationId xmlns:a16="http://schemas.microsoft.com/office/drawing/2014/main" id="{D73C036B-0935-4737-8165-625272396AA5}"/>
              </a:ext>
            </a:extLst>
          </p:cNvPr>
          <p:cNvSpPr/>
          <p:nvPr userDrawn="1"/>
        </p:nvSpPr>
        <p:spPr>
          <a:xfrm rot="3709911">
            <a:off x="130473" y="3538235"/>
            <a:ext cx="918800" cy="841701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95000"/>
              <a:alpha val="6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0" name="Oval 2">
            <a:extLst>
              <a:ext uri="{FF2B5EF4-FFF2-40B4-BE49-F238E27FC236}">
                <a16:creationId xmlns:a16="http://schemas.microsoft.com/office/drawing/2014/main" id="{0B7CCAE6-7C5F-472F-9E27-2AA7D384E78A}"/>
              </a:ext>
            </a:extLst>
          </p:cNvPr>
          <p:cNvSpPr/>
          <p:nvPr userDrawn="1"/>
        </p:nvSpPr>
        <p:spPr>
          <a:xfrm rot="3709911">
            <a:off x="3868988" y="3364828"/>
            <a:ext cx="1330091" cy="1218480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75000"/>
              <a:alpha val="5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1" name="Oval 2">
            <a:extLst>
              <a:ext uri="{FF2B5EF4-FFF2-40B4-BE49-F238E27FC236}">
                <a16:creationId xmlns:a16="http://schemas.microsoft.com/office/drawing/2014/main" id="{1D84F73A-CB7C-4444-9C59-6E50C0C856CB}"/>
              </a:ext>
            </a:extLst>
          </p:cNvPr>
          <p:cNvSpPr/>
          <p:nvPr userDrawn="1"/>
        </p:nvSpPr>
        <p:spPr>
          <a:xfrm rot="8100000">
            <a:off x="4751684" y="691456"/>
            <a:ext cx="957058" cy="876749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75000"/>
              <a:alpha val="5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2" name="Oval 2">
            <a:extLst>
              <a:ext uri="{FF2B5EF4-FFF2-40B4-BE49-F238E27FC236}">
                <a16:creationId xmlns:a16="http://schemas.microsoft.com/office/drawing/2014/main" id="{43B619B2-BAF0-4113-9FD2-02BD94F84CBF}"/>
              </a:ext>
            </a:extLst>
          </p:cNvPr>
          <p:cNvSpPr/>
          <p:nvPr userDrawn="1"/>
        </p:nvSpPr>
        <p:spPr>
          <a:xfrm rot="8100000">
            <a:off x="4263032" y="1896275"/>
            <a:ext cx="2266749" cy="2076540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50000"/>
              <a:alpha val="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3" name="Oval 2">
            <a:extLst>
              <a:ext uri="{FF2B5EF4-FFF2-40B4-BE49-F238E27FC236}">
                <a16:creationId xmlns:a16="http://schemas.microsoft.com/office/drawing/2014/main" id="{DF9F354E-8477-43C2-8974-82EFECFDF48A}"/>
              </a:ext>
            </a:extLst>
          </p:cNvPr>
          <p:cNvSpPr/>
          <p:nvPr userDrawn="1"/>
        </p:nvSpPr>
        <p:spPr>
          <a:xfrm rot="19437896">
            <a:off x="4744330" y="1861939"/>
            <a:ext cx="1299933" cy="1190852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noFill/>
          <a:ln w="12700">
            <a:solidFill>
              <a:schemeClr val="bg1">
                <a:lumMod val="65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4" name="Oval 2">
            <a:extLst>
              <a:ext uri="{FF2B5EF4-FFF2-40B4-BE49-F238E27FC236}">
                <a16:creationId xmlns:a16="http://schemas.microsoft.com/office/drawing/2014/main" id="{4C429AFA-360B-4C40-B56E-12939FB454E8}"/>
              </a:ext>
            </a:extLst>
          </p:cNvPr>
          <p:cNvSpPr/>
          <p:nvPr userDrawn="1"/>
        </p:nvSpPr>
        <p:spPr>
          <a:xfrm rot="900000">
            <a:off x="1987004" y="2561653"/>
            <a:ext cx="1009486" cy="924777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5" name="Oval 2">
            <a:extLst>
              <a:ext uri="{FF2B5EF4-FFF2-40B4-BE49-F238E27FC236}">
                <a16:creationId xmlns:a16="http://schemas.microsoft.com/office/drawing/2014/main" id="{53532355-6F7F-4563-86AF-1B1C79756642}"/>
              </a:ext>
            </a:extLst>
          </p:cNvPr>
          <p:cNvSpPr/>
          <p:nvPr userDrawn="1"/>
        </p:nvSpPr>
        <p:spPr>
          <a:xfrm rot="3709911">
            <a:off x="2519904" y="3533964"/>
            <a:ext cx="1038426" cy="951290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95000"/>
              <a:alpha val="6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6" name="Oval 2">
            <a:extLst>
              <a:ext uri="{FF2B5EF4-FFF2-40B4-BE49-F238E27FC236}">
                <a16:creationId xmlns:a16="http://schemas.microsoft.com/office/drawing/2014/main" id="{A4840449-F460-4183-815C-07C00C3EF844}"/>
              </a:ext>
            </a:extLst>
          </p:cNvPr>
          <p:cNvSpPr/>
          <p:nvPr userDrawn="1"/>
        </p:nvSpPr>
        <p:spPr>
          <a:xfrm rot="3709911">
            <a:off x="3392173" y="302893"/>
            <a:ext cx="1038426" cy="951290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95000"/>
              <a:alpha val="6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7" name="Oval 2">
            <a:extLst>
              <a:ext uri="{FF2B5EF4-FFF2-40B4-BE49-F238E27FC236}">
                <a16:creationId xmlns:a16="http://schemas.microsoft.com/office/drawing/2014/main" id="{9DC1323A-112D-4E3D-ACC4-B1D00F11B1EA}"/>
              </a:ext>
            </a:extLst>
          </p:cNvPr>
          <p:cNvSpPr/>
          <p:nvPr userDrawn="1"/>
        </p:nvSpPr>
        <p:spPr>
          <a:xfrm rot="900000">
            <a:off x="5090179" y="3170913"/>
            <a:ext cx="1132658" cy="1037613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8" name="Oval 2">
            <a:extLst>
              <a:ext uri="{FF2B5EF4-FFF2-40B4-BE49-F238E27FC236}">
                <a16:creationId xmlns:a16="http://schemas.microsoft.com/office/drawing/2014/main" id="{C111976B-DA89-4FAB-B1AC-1D3FEBB29110}"/>
              </a:ext>
            </a:extLst>
          </p:cNvPr>
          <p:cNvSpPr/>
          <p:nvPr userDrawn="1"/>
        </p:nvSpPr>
        <p:spPr>
          <a:xfrm rot="900000">
            <a:off x="5407036" y="1110970"/>
            <a:ext cx="1002682" cy="918544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F9C9B01A-A4FC-4689-BFD2-EBE5AA54E29F}"/>
              </a:ext>
            </a:extLst>
          </p:cNvPr>
          <p:cNvSpPr/>
          <p:nvPr userDrawn="1"/>
        </p:nvSpPr>
        <p:spPr>
          <a:xfrm>
            <a:off x="6207353" y="-3600"/>
            <a:ext cx="5984650" cy="6861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03314704"/>
      </p:ext>
    </p:extLst>
  </p:cSld>
  <p:clrMapOvr>
    <a:masterClrMapping/>
  </p:clrMapOvr>
</p:sldLayout>
</file>

<file path=ppt/slideLayouts/slideLayout6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43180865"/>
      </p:ext>
    </p:extLst>
  </p:cSld>
  <p:clrMapOvr>
    <a:masterClrMapping/>
  </p:clrMapOvr>
</p:sldLayout>
</file>

<file path=ppt/slideLayouts/slideLayout6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6639269"/>
      </p:ext>
    </p:extLst>
  </p:cSld>
  <p:clrMapOvr>
    <a:masterClrMapping/>
  </p:clrMapOvr>
</p:sldLayout>
</file>

<file path=ppt/slideLayouts/slideLayout6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EF70765A-4598-4D75-8EBE-B820808F655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Our Team LAYOUT</a:t>
            </a:r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FA09CE57-C6A5-43CB-B371-D4FEBE1B29AD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4088834" y="1600200"/>
            <a:ext cx="1828800" cy="18288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38100">
            <a:solidFill>
              <a:schemeClr val="accent2"/>
            </a:solidFill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0CD35665-249D-44C7-A06C-3A5D5CC4B40B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4088834" y="4067355"/>
            <a:ext cx="1828800" cy="18288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38100">
            <a:solidFill>
              <a:schemeClr val="accent4"/>
            </a:solidFill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CAB7A424-0147-4BAC-AC7D-3505300F8D65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6280639" y="1600200"/>
            <a:ext cx="1828800" cy="18288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38100">
            <a:solidFill>
              <a:schemeClr val="accent3"/>
            </a:solidFill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10107F2E-D55F-4929-AB97-DE39B9E5740F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6280639" y="4067355"/>
            <a:ext cx="1828800" cy="18288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38100">
            <a:solidFill>
              <a:schemeClr val="accent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C8260D00-C65D-447C-A1DF-F4BF3B2E9CC6}"/>
              </a:ext>
            </a:extLst>
          </p:cNvPr>
          <p:cNvGrpSpPr/>
          <p:nvPr userDrawn="1"/>
        </p:nvGrpSpPr>
        <p:grpSpPr>
          <a:xfrm>
            <a:off x="10128899" y="46089"/>
            <a:ext cx="1939733" cy="1254512"/>
            <a:chOff x="8452997" y="7598"/>
            <a:chExt cx="2832224" cy="1831726"/>
          </a:xfrm>
        </p:grpSpPr>
        <p:sp>
          <p:nvSpPr>
            <p:cNvPr id="9" name="Oval 2">
              <a:extLst>
                <a:ext uri="{FF2B5EF4-FFF2-40B4-BE49-F238E27FC236}">
                  <a16:creationId xmlns:a16="http://schemas.microsoft.com/office/drawing/2014/main" id="{90855EAB-0C04-4129-B025-E91032ADF9B0}"/>
                </a:ext>
              </a:extLst>
            </p:cNvPr>
            <p:cNvSpPr/>
            <p:nvPr/>
          </p:nvSpPr>
          <p:spPr>
            <a:xfrm rot="900000">
              <a:off x="10312037" y="701555"/>
              <a:ext cx="921642" cy="844304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0" name="Oval 2">
              <a:extLst>
                <a:ext uri="{FF2B5EF4-FFF2-40B4-BE49-F238E27FC236}">
                  <a16:creationId xmlns:a16="http://schemas.microsoft.com/office/drawing/2014/main" id="{0606E6F6-9933-4795-BC93-E046C75D5866}"/>
                </a:ext>
              </a:extLst>
            </p:cNvPr>
            <p:cNvSpPr/>
            <p:nvPr/>
          </p:nvSpPr>
          <p:spPr>
            <a:xfrm rot="3175590">
              <a:off x="8973624" y="825948"/>
              <a:ext cx="1057756" cy="968996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noFill/>
            <a:ln w="12700">
              <a:solidFill>
                <a:schemeClr val="bg1">
                  <a:lumMod val="65000"/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1" name="Oval 2">
              <a:extLst>
                <a:ext uri="{FF2B5EF4-FFF2-40B4-BE49-F238E27FC236}">
                  <a16:creationId xmlns:a16="http://schemas.microsoft.com/office/drawing/2014/main" id="{FD02B8E4-BC58-4A20-BBFF-AD8B920A292C}"/>
                </a:ext>
              </a:extLst>
            </p:cNvPr>
            <p:cNvSpPr/>
            <p:nvPr/>
          </p:nvSpPr>
          <p:spPr>
            <a:xfrm rot="8100000">
              <a:off x="9440769" y="7598"/>
              <a:ext cx="1844452" cy="1689680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solidFill>
              <a:schemeClr val="bg1">
                <a:lumMod val="50000"/>
                <a:alpha val="5000"/>
              </a:schemeClr>
            </a:solidFill>
            <a:ln w="476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2" name="Oval 2">
              <a:extLst>
                <a:ext uri="{FF2B5EF4-FFF2-40B4-BE49-F238E27FC236}">
                  <a16:creationId xmlns:a16="http://schemas.microsoft.com/office/drawing/2014/main" id="{B4DA75FC-EDAD-48A6-833A-9C93E7128103}"/>
                </a:ext>
              </a:extLst>
            </p:cNvPr>
            <p:cNvSpPr/>
            <p:nvPr/>
          </p:nvSpPr>
          <p:spPr>
            <a:xfrm rot="18047012">
              <a:off x="8414328" y="187495"/>
              <a:ext cx="921642" cy="844304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47FD0B60-C29E-40C6-9EED-786BAC6D6260}"/>
              </a:ext>
            </a:extLst>
          </p:cNvPr>
          <p:cNvGrpSpPr/>
          <p:nvPr userDrawn="1"/>
        </p:nvGrpSpPr>
        <p:grpSpPr>
          <a:xfrm>
            <a:off x="122846" y="46089"/>
            <a:ext cx="1939733" cy="1254512"/>
            <a:chOff x="8452997" y="7598"/>
            <a:chExt cx="2832224" cy="1831726"/>
          </a:xfrm>
        </p:grpSpPr>
        <p:sp>
          <p:nvSpPr>
            <p:cNvPr id="14" name="Oval 2">
              <a:extLst>
                <a:ext uri="{FF2B5EF4-FFF2-40B4-BE49-F238E27FC236}">
                  <a16:creationId xmlns:a16="http://schemas.microsoft.com/office/drawing/2014/main" id="{AB542C0B-03F1-4CC0-AEE3-71301FE25A5A}"/>
                </a:ext>
              </a:extLst>
            </p:cNvPr>
            <p:cNvSpPr/>
            <p:nvPr/>
          </p:nvSpPr>
          <p:spPr>
            <a:xfrm rot="900000">
              <a:off x="10312037" y="701555"/>
              <a:ext cx="921642" cy="844304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5" name="Oval 2">
              <a:extLst>
                <a:ext uri="{FF2B5EF4-FFF2-40B4-BE49-F238E27FC236}">
                  <a16:creationId xmlns:a16="http://schemas.microsoft.com/office/drawing/2014/main" id="{5BF88E71-42D5-4C5F-BF3B-B76AD8F8F98E}"/>
                </a:ext>
              </a:extLst>
            </p:cNvPr>
            <p:cNvSpPr/>
            <p:nvPr/>
          </p:nvSpPr>
          <p:spPr>
            <a:xfrm rot="3175590">
              <a:off x="8973624" y="825948"/>
              <a:ext cx="1057756" cy="968996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noFill/>
            <a:ln w="12700">
              <a:solidFill>
                <a:schemeClr val="bg1">
                  <a:lumMod val="65000"/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6" name="Oval 2">
              <a:extLst>
                <a:ext uri="{FF2B5EF4-FFF2-40B4-BE49-F238E27FC236}">
                  <a16:creationId xmlns:a16="http://schemas.microsoft.com/office/drawing/2014/main" id="{23B1DF7D-F41E-47FE-9A18-CAD3B60D760B}"/>
                </a:ext>
              </a:extLst>
            </p:cNvPr>
            <p:cNvSpPr/>
            <p:nvPr/>
          </p:nvSpPr>
          <p:spPr>
            <a:xfrm rot="8100000">
              <a:off x="9440769" y="7598"/>
              <a:ext cx="1844452" cy="1689680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solidFill>
              <a:schemeClr val="bg1">
                <a:lumMod val="50000"/>
                <a:alpha val="5000"/>
              </a:schemeClr>
            </a:solidFill>
            <a:ln w="476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7" name="Oval 2">
              <a:extLst>
                <a:ext uri="{FF2B5EF4-FFF2-40B4-BE49-F238E27FC236}">
                  <a16:creationId xmlns:a16="http://schemas.microsoft.com/office/drawing/2014/main" id="{F18FAA18-EFF0-4E7A-BAB9-4DE9F138004D}"/>
                </a:ext>
              </a:extLst>
            </p:cNvPr>
            <p:cNvSpPr/>
            <p:nvPr/>
          </p:nvSpPr>
          <p:spPr>
            <a:xfrm rot="18047012">
              <a:off x="8414328" y="187495"/>
              <a:ext cx="921642" cy="844304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59642668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70565C3E-CAE2-4695-9396-B4A9E4119AC1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143339" y="144391"/>
            <a:ext cx="11905323" cy="516094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29836474"/>
      </p:ext>
    </p:extLst>
  </p:cSld>
  <p:clrMapOvr>
    <a:masterClrMapping/>
  </p:clrMapOvr>
</p:sldLayout>
</file>

<file path=ppt/slideLayouts/slideLayout6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4E631968-A77A-4698-9B7D-151E6A6B008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56388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lIns="365760" anchor="ctr"/>
          <a:lstStyle>
            <a:lvl1pPr marL="0" indent="0" algn="l">
              <a:buFontTx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</a:t>
            </a:r>
          </a:p>
          <a:p>
            <a:r>
              <a:rPr lang="en-US" altLang="ko-KR" dirty="0"/>
              <a:t>And Sand Back</a:t>
            </a:r>
            <a:endParaRPr lang="ko-KR" altLang="en-US" dirty="0"/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7BEAFFA1-E436-479E-8580-F1FC2A5A8932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7548561" y="477308"/>
            <a:ext cx="2897717" cy="2731837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FB79516B-92CF-49AB-ADDA-17DE5CEDD425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7548561" y="3648856"/>
            <a:ext cx="2897717" cy="2731837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588553848"/>
      </p:ext>
    </p:extLst>
  </p:cSld>
  <p:clrMapOvr>
    <a:masterClrMapping/>
  </p:clrMapOvr>
</p:sldLayout>
</file>

<file path=ppt/slideLayouts/slideLayout6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97644323"/>
      </p:ext>
    </p:extLst>
  </p:cSld>
  <p:clrMapOvr>
    <a:masterClrMapping/>
  </p:clrMapOvr>
</p:sldLayout>
</file>

<file path=ppt/slideLayouts/slideLayout6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>
            <a:extLst>
              <a:ext uri="{FF2B5EF4-FFF2-40B4-BE49-F238E27FC236}">
                <a16:creationId xmlns:a16="http://schemas.microsoft.com/office/drawing/2014/main" id="{EE2F0C99-057C-4B99-B006-B0EBE155A54F}"/>
              </a:ext>
            </a:extLst>
          </p:cNvPr>
          <p:cNvSpPr/>
          <p:nvPr userDrawn="1"/>
        </p:nvSpPr>
        <p:spPr>
          <a:xfrm>
            <a:off x="0" y="0"/>
            <a:ext cx="10077450" cy="6867525"/>
          </a:xfrm>
          <a:custGeom>
            <a:avLst/>
            <a:gdLst>
              <a:gd name="connsiteX0" fmla="*/ 0 w 10077450"/>
              <a:gd name="connsiteY0" fmla="*/ 0 h 6858000"/>
              <a:gd name="connsiteX1" fmla="*/ 10077450 w 10077450"/>
              <a:gd name="connsiteY1" fmla="*/ 0 h 6858000"/>
              <a:gd name="connsiteX2" fmla="*/ 10077450 w 10077450"/>
              <a:gd name="connsiteY2" fmla="*/ 6858000 h 6858000"/>
              <a:gd name="connsiteX3" fmla="*/ 0 w 10077450"/>
              <a:gd name="connsiteY3" fmla="*/ 6858000 h 6858000"/>
              <a:gd name="connsiteX4" fmla="*/ 0 w 10077450"/>
              <a:gd name="connsiteY4" fmla="*/ 0 h 6858000"/>
              <a:gd name="connsiteX0" fmla="*/ 0 w 10077450"/>
              <a:gd name="connsiteY0" fmla="*/ 0 h 6858000"/>
              <a:gd name="connsiteX1" fmla="*/ 10077450 w 10077450"/>
              <a:gd name="connsiteY1" fmla="*/ 0 h 6858000"/>
              <a:gd name="connsiteX2" fmla="*/ 7267575 w 10077450"/>
              <a:gd name="connsiteY2" fmla="*/ 6858000 h 6858000"/>
              <a:gd name="connsiteX3" fmla="*/ 0 w 10077450"/>
              <a:gd name="connsiteY3" fmla="*/ 6858000 h 6858000"/>
              <a:gd name="connsiteX4" fmla="*/ 0 w 10077450"/>
              <a:gd name="connsiteY4" fmla="*/ 0 h 6858000"/>
              <a:gd name="connsiteX0" fmla="*/ 0 w 10077450"/>
              <a:gd name="connsiteY0" fmla="*/ 0 h 6858000"/>
              <a:gd name="connsiteX1" fmla="*/ 10077450 w 10077450"/>
              <a:gd name="connsiteY1" fmla="*/ 0 h 6858000"/>
              <a:gd name="connsiteX2" fmla="*/ 6629400 w 10077450"/>
              <a:gd name="connsiteY2" fmla="*/ 6848475 h 6858000"/>
              <a:gd name="connsiteX3" fmla="*/ 0 w 10077450"/>
              <a:gd name="connsiteY3" fmla="*/ 6858000 h 6858000"/>
              <a:gd name="connsiteX4" fmla="*/ 0 w 10077450"/>
              <a:gd name="connsiteY4" fmla="*/ 0 h 6858000"/>
              <a:gd name="connsiteX0" fmla="*/ 0 w 10077450"/>
              <a:gd name="connsiteY0" fmla="*/ 0 h 6867525"/>
              <a:gd name="connsiteX1" fmla="*/ 10077450 w 10077450"/>
              <a:gd name="connsiteY1" fmla="*/ 0 h 6867525"/>
              <a:gd name="connsiteX2" fmla="*/ 6991350 w 10077450"/>
              <a:gd name="connsiteY2" fmla="*/ 6867525 h 6867525"/>
              <a:gd name="connsiteX3" fmla="*/ 0 w 10077450"/>
              <a:gd name="connsiteY3" fmla="*/ 6858000 h 6867525"/>
              <a:gd name="connsiteX4" fmla="*/ 0 w 10077450"/>
              <a:gd name="connsiteY4" fmla="*/ 0 h 6867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77450" h="6867525">
                <a:moveTo>
                  <a:pt x="0" y="0"/>
                </a:moveTo>
                <a:lnTo>
                  <a:pt x="10077450" y="0"/>
                </a:lnTo>
                <a:lnTo>
                  <a:pt x="6991350" y="6867525"/>
                </a:ln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8A451197-9943-44F2-90FA-CBF2DF755472}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>
          <a:xfrm>
            <a:off x="6096000" y="1497527"/>
            <a:ext cx="5347063" cy="487749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81246137"/>
      </p:ext>
    </p:extLst>
  </p:cSld>
  <p:clrMapOvr>
    <a:masterClrMapping/>
  </p:clrMapOvr>
</p:sldLayout>
</file>

<file path=ppt/slideLayouts/slideLayout6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39823580"/>
      </p:ext>
    </p:extLst>
  </p:cSld>
  <p:clrMapOvr>
    <a:masterClrMapping/>
  </p:clrMapOvr>
</p:sldLayout>
</file>

<file path=ppt/slideLayouts/slideLayout6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71D551AE-BED6-43E8-9F27-248333CD033D}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>
          <a:xfrm>
            <a:off x="-17320" y="4723"/>
            <a:ext cx="12217307" cy="4980589"/>
          </a:xfrm>
          <a:custGeom>
            <a:avLst/>
            <a:gdLst>
              <a:gd name="connsiteX0" fmla="*/ 0 w 12199988"/>
              <a:gd name="connsiteY0" fmla="*/ 4722 h 4985311"/>
              <a:gd name="connsiteX1" fmla="*/ 12199988 w 12199988"/>
              <a:gd name="connsiteY1" fmla="*/ 1273842 h 4985311"/>
              <a:gd name="connsiteX2" fmla="*/ 12199988 w 12199988"/>
              <a:gd name="connsiteY2" fmla="*/ 4985311 h 4985311"/>
              <a:gd name="connsiteX3" fmla="*/ 614 w 12199988"/>
              <a:gd name="connsiteY3" fmla="*/ 3621714 h 4985311"/>
              <a:gd name="connsiteX4" fmla="*/ 780 w 12199988"/>
              <a:gd name="connsiteY4" fmla="*/ 3692106 h 4985311"/>
              <a:gd name="connsiteX5" fmla="*/ 0 w 12199988"/>
              <a:gd name="connsiteY5" fmla="*/ 3692106 h 4985311"/>
              <a:gd name="connsiteX6" fmla="*/ 0 w 12199988"/>
              <a:gd name="connsiteY6" fmla="*/ 0 h 4985311"/>
              <a:gd name="connsiteX7" fmla="*/ 12199988 w 12199988"/>
              <a:gd name="connsiteY7" fmla="*/ 0 h 4985311"/>
              <a:gd name="connsiteX8" fmla="*/ 12199988 w 12199988"/>
              <a:gd name="connsiteY8" fmla="*/ 1 h 4985311"/>
              <a:gd name="connsiteX9" fmla="*/ 0 w 12199988"/>
              <a:gd name="connsiteY9" fmla="*/ 1 h 4985311"/>
              <a:gd name="connsiteX0" fmla="*/ 0 w 12199988"/>
              <a:gd name="connsiteY0" fmla="*/ 4722 h 4985311"/>
              <a:gd name="connsiteX1" fmla="*/ 12199988 w 12199988"/>
              <a:gd name="connsiteY1" fmla="*/ 1273842 h 4985311"/>
              <a:gd name="connsiteX2" fmla="*/ 12199988 w 12199988"/>
              <a:gd name="connsiteY2" fmla="*/ 4985311 h 4985311"/>
              <a:gd name="connsiteX3" fmla="*/ 614 w 12199988"/>
              <a:gd name="connsiteY3" fmla="*/ 3621714 h 4985311"/>
              <a:gd name="connsiteX4" fmla="*/ 780 w 12199988"/>
              <a:gd name="connsiteY4" fmla="*/ 3692106 h 4985311"/>
              <a:gd name="connsiteX5" fmla="*/ 0 w 12199988"/>
              <a:gd name="connsiteY5" fmla="*/ 4722 h 4985311"/>
              <a:gd name="connsiteX6" fmla="*/ 0 w 12199988"/>
              <a:gd name="connsiteY6" fmla="*/ 0 h 4985311"/>
              <a:gd name="connsiteX7" fmla="*/ 12199988 w 12199988"/>
              <a:gd name="connsiteY7" fmla="*/ 0 h 4985311"/>
              <a:gd name="connsiteX8" fmla="*/ 12199988 w 12199988"/>
              <a:gd name="connsiteY8" fmla="*/ 1 h 4985311"/>
              <a:gd name="connsiteX9" fmla="*/ 0 w 12199988"/>
              <a:gd name="connsiteY9" fmla="*/ 1 h 4985311"/>
              <a:gd name="connsiteX10" fmla="*/ 0 w 12199988"/>
              <a:gd name="connsiteY10" fmla="*/ 0 h 4985311"/>
              <a:gd name="connsiteX0" fmla="*/ 1524653 w 13724641"/>
              <a:gd name="connsiteY0" fmla="*/ 4722 h 4985311"/>
              <a:gd name="connsiteX1" fmla="*/ 13724641 w 13724641"/>
              <a:gd name="connsiteY1" fmla="*/ 1273842 h 4985311"/>
              <a:gd name="connsiteX2" fmla="*/ 13724641 w 13724641"/>
              <a:gd name="connsiteY2" fmla="*/ 4985311 h 4985311"/>
              <a:gd name="connsiteX3" fmla="*/ 1525267 w 13724641"/>
              <a:gd name="connsiteY3" fmla="*/ 3621714 h 4985311"/>
              <a:gd name="connsiteX4" fmla="*/ 1524653 w 13724641"/>
              <a:gd name="connsiteY4" fmla="*/ 4722 h 4985311"/>
              <a:gd name="connsiteX5" fmla="*/ 1524653 w 13724641"/>
              <a:gd name="connsiteY5" fmla="*/ 0 h 4985311"/>
              <a:gd name="connsiteX6" fmla="*/ 13724641 w 13724641"/>
              <a:gd name="connsiteY6" fmla="*/ 0 h 4985311"/>
              <a:gd name="connsiteX7" fmla="*/ 13724641 w 13724641"/>
              <a:gd name="connsiteY7" fmla="*/ 1 h 4985311"/>
              <a:gd name="connsiteX8" fmla="*/ 1524653 w 13724641"/>
              <a:gd name="connsiteY8" fmla="*/ 1 h 4985311"/>
              <a:gd name="connsiteX9" fmla="*/ 1524653 w 13724641"/>
              <a:gd name="connsiteY9" fmla="*/ 0 h 4985311"/>
              <a:gd name="connsiteX0" fmla="*/ 904861 w 13104849"/>
              <a:gd name="connsiteY0" fmla="*/ 4722 h 4985311"/>
              <a:gd name="connsiteX1" fmla="*/ 13104849 w 13104849"/>
              <a:gd name="connsiteY1" fmla="*/ 1273842 h 4985311"/>
              <a:gd name="connsiteX2" fmla="*/ 13104849 w 13104849"/>
              <a:gd name="connsiteY2" fmla="*/ 4985311 h 4985311"/>
              <a:gd name="connsiteX3" fmla="*/ 905475 w 13104849"/>
              <a:gd name="connsiteY3" fmla="*/ 3621714 h 4985311"/>
              <a:gd name="connsiteX4" fmla="*/ 904861 w 13104849"/>
              <a:gd name="connsiteY4" fmla="*/ 4722 h 4985311"/>
              <a:gd name="connsiteX5" fmla="*/ 904861 w 13104849"/>
              <a:gd name="connsiteY5" fmla="*/ 0 h 4985311"/>
              <a:gd name="connsiteX6" fmla="*/ 13104849 w 13104849"/>
              <a:gd name="connsiteY6" fmla="*/ 0 h 4985311"/>
              <a:gd name="connsiteX7" fmla="*/ 13104849 w 13104849"/>
              <a:gd name="connsiteY7" fmla="*/ 1 h 4985311"/>
              <a:gd name="connsiteX8" fmla="*/ 904861 w 13104849"/>
              <a:gd name="connsiteY8" fmla="*/ 1 h 4985311"/>
              <a:gd name="connsiteX9" fmla="*/ 904861 w 13104849"/>
              <a:gd name="connsiteY9" fmla="*/ 0 h 4985311"/>
              <a:gd name="connsiteX0" fmla="*/ 967846 w 13167834"/>
              <a:gd name="connsiteY0" fmla="*/ 4722 h 4985311"/>
              <a:gd name="connsiteX1" fmla="*/ 13167834 w 13167834"/>
              <a:gd name="connsiteY1" fmla="*/ 1273842 h 4985311"/>
              <a:gd name="connsiteX2" fmla="*/ 13167834 w 13167834"/>
              <a:gd name="connsiteY2" fmla="*/ 4985311 h 4985311"/>
              <a:gd name="connsiteX3" fmla="*/ 968460 w 13167834"/>
              <a:gd name="connsiteY3" fmla="*/ 3621714 h 4985311"/>
              <a:gd name="connsiteX4" fmla="*/ 752186 w 13167834"/>
              <a:gd name="connsiteY4" fmla="*/ 1069674 h 4985311"/>
              <a:gd name="connsiteX5" fmla="*/ 967846 w 13167834"/>
              <a:gd name="connsiteY5" fmla="*/ 4722 h 4985311"/>
              <a:gd name="connsiteX6" fmla="*/ 967846 w 13167834"/>
              <a:gd name="connsiteY6" fmla="*/ 0 h 4985311"/>
              <a:gd name="connsiteX7" fmla="*/ 13167834 w 13167834"/>
              <a:gd name="connsiteY7" fmla="*/ 0 h 4985311"/>
              <a:gd name="connsiteX8" fmla="*/ 13167834 w 13167834"/>
              <a:gd name="connsiteY8" fmla="*/ 1 h 4985311"/>
              <a:gd name="connsiteX9" fmla="*/ 967846 w 13167834"/>
              <a:gd name="connsiteY9" fmla="*/ 1 h 4985311"/>
              <a:gd name="connsiteX10" fmla="*/ 967846 w 13167834"/>
              <a:gd name="connsiteY10" fmla="*/ 0 h 4985311"/>
              <a:gd name="connsiteX0" fmla="*/ 1524653 w 13724641"/>
              <a:gd name="connsiteY0" fmla="*/ 4722 h 4985311"/>
              <a:gd name="connsiteX1" fmla="*/ 13724641 w 13724641"/>
              <a:gd name="connsiteY1" fmla="*/ 1273842 h 4985311"/>
              <a:gd name="connsiteX2" fmla="*/ 13724641 w 13724641"/>
              <a:gd name="connsiteY2" fmla="*/ 4985311 h 4985311"/>
              <a:gd name="connsiteX3" fmla="*/ 1525267 w 13724641"/>
              <a:gd name="connsiteY3" fmla="*/ 3621714 h 4985311"/>
              <a:gd name="connsiteX4" fmla="*/ 1524653 w 13724641"/>
              <a:gd name="connsiteY4" fmla="*/ 4722 h 4985311"/>
              <a:gd name="connsiteX5" fmla="*/ 1524653 w 13724641"/>
              <a:gd name="connsiteY5" fmla="*/ 0 h 4985311"/>
              <a:gd name="connsiteX6" fmla="*/ 13724641 w 13724641"/>
              <a:gd name="connsiteY6" fmla="*/ 0 h 4985311"/>
              <a:gd name="connsiteX7" fmla="*/ 13724641 w 13724641"/>
              <a:gd name="connsiteY7" fmla="*/ 1 h 4985311"/>
              <a:gd name="connsiteX8" fmla="*/ 1524653 w 13724641"/>
              <a:gd name="connsiteY8" fmla="*/ 1 h 4985311"/>
              <a:gd name="connsiteX9" fmla="*/ 1524653 w 13724641"/>
              <a:gd name="connsiteY9" fmla="*/ 0 h 4985311"/>
              <a:gd name="connsiteX0" fmla="*/ 1524653 w 13724641"/>
              <a:gd name="connsiteY0" fmla="*/ 4722 h 4985311"/>
              <a:gd name="connsiteX1" fmla="*/ 13724641 w 13724641"/>
              <a:gd name="connsiteY1" fmla="*/ 1273842 h 4985311"/>
              <a:gd name="connsiteX2" fmla="*/ 13724641 w 13724641"/>
              <a:gd name="connsiteY2" fmla="*/ 4985311 h 4985311"/>
              <a:gd name="connsiteX3" fmla="*/ 1525267 w 13724641"/>
              <a:gd name="connsiteY3" fmla="*/ 3621714 h 4985311"/>
              <a:gd name="connsiteX4" fmla="*/ 1524653 w 13724641"/>
              <a:gd name="connsiteY4" fmla="*/ 4722 h 4985311"/>
              <a:gd name="connsiteX5" fmla="*/ 1378004 w 13724641"/>
              <a:gd name="connsiteY5" fmla="*/ 353683 h 4985311"/>
              <a:gd name="connsiteX6" fmla="*/ 13724641 w 13724641"/>
              <a:gd name="connsiteY6" fmla="*/ 0 h 4985311"/>
              <a:gd name="connsiteX7" fmla="*/ 13724641 w 13724641"/>
              <a:gd name="connsiteY7" fmla="*/ 1 h 4985311"/>
              <a:gd name="connsiteX8" fmla="*/ 1524653 w 13724641"/>
              <a:gd name="connsiteY8" fmla="*/ 1 h 4985311"/>
              <a:gd name="connsiteX9" fmla="*/ 1378004 w 13724641"/>
              <a:gd name="connsiteY9" fmla="*/ 353683 h 4985311"/>
              <a:gd name="connsiteX0" fmla="*/ 1524653 w 13724641"/>
              <a:gd name="connsiteY0" fmla="*/ 4722 h 4985311"/>
              <a:gd name="connsiteX1" fmla="*/ 13724641 w 13724641"/>
              <a:gd name="connsiteY1" fmla="*/ 1273842 h 4985311"/>
              <a:gd name="connsiteX2" fmla="*/ 13724641 w 13724641"/>
              <a:gd name="connsiteY2" fmla="*/ 4985311 h 4985311"/>
              <a:gd name="connsiteX3" fmla="*/ 1525267 w 13724641"/>
              <a:gd name="connsiteY3" fmla="*/ 3621714 h 4985311"/>
              <a:gd name="connsiteX4" fmla="*/ 1524653 w 13724641"/>
              <a:gd name="connsiteY4" fmla="*/ 4722 h 4985311"/>
              <a:gd name="connsiteX5" fmla="*/ 1524653 w 13724641"/>
              <a:gd name="connsiteY5" fmla="*/ 1 h 4985311"/>
              <a:gd name="connsiteX6" fmla="*/ 13724641 w 13724641"/>
              <a:gd name="connsiteY6" fmla="*/ 0 h 4985311"/>
              <a:gd name="connsiteX7" fmla="*/ 13724641 w 13724641"/>
              <a:gd name="connsiteY7" fmla="*/ 1 h 4985311"/>
              <a:gd name="connsiteX8" fmla="*/ 1524653 w 13724641"/>
              <a:gd name="connsiteY8" fmla="*/ 1 h 4985311"/>
              <a:gd name="connsiteX0" fmla="*/ 1524653 w 13724641"/>
              <a:gd name="connsiteY0" fmla="*/ 4722 h 4985311"/>
              <a:gd name="connsiteX1" fmla="*/ 13724641 w 13724641"/>
              <a:gd name="connsiteY1" fmla="*/ 1273842 h 4985311"/>
              <a:gd name="connsiteX2" fmla="*/ 13724641 w 13724641"/>
              <a:gd name="connsiteY2" fmla="*/ 4985311 h 4985311"/>
              <a:gd name="connsiteX3" fmla="*/ 1525267 w 13724641"/>
              <a:gd name="connsiteY3" fmla="*/ 3621714 h 4985311"/>
              <a:gd name="connsiteX4" fmla="*/ 1524653 w 13724641"/>
              <a:gd name="connsiteY4" fmla="*/ 4722 h 4985311"/>
              <a:gd name="connsiteX5" fmla="*/ 1524653 w 13724641"/>
              <a:gd name="connsiteY5" fmla="*/ 1 h 4985311"/>
              <a:gd name="connsiteX6" fmla="*/ 13724641 w 13724641"/>
              <a:gd name="connsiteY6" fmla="*/ 0 h 4985311"/>
              <a:gd name="connsiteX7" fmla="*/ 1524653 w 13724641"/>
              <a:gd name="connsiteY7" fmla="*/ 1 h 4985311"/>
              <a:gd name="connsiteX0" fmla="*/ 1524653 w 13724641"/>
              <a:gd name="connsiteY0" fmla="*/ 0 h 4980589"/>
              <a:gd name="connsiteX1" fmla="*/ 13724641 w 13724641"/>
              <a:gd name="connsiteY1" fmla="*/ 1269120 h 4980589"/>
              <a:gd name="connsiteX2" fmla="*/ 13724641 w 13724641"/>
              <a:gd name="connsiteY2" fmla="*/ 4980589 h 4980589"/>
              <a:gd name="connsiteX3" fmla="*/ 1525267 w 13724641"/>
              <a:gd name="connsiteY3" fmla="*/ 3616992 h 4980589"/>
              <a:gd name="connsiteX4" fmla="*/ 1524653 w 13724641"/>
              <a:gd name="connsiteY4" fmla="*/ 0 h 4980589"/>
              <a:gd name="connsiteX0" fmla="*/ 912325 w 13112313"/>
              <a:gd name="connsiteY0" fmla="*/ 0 h 4980589"/>
              <a:gd name="connsiteX1" fmla="*/ 13112313 w 13112313"/>
              <a:gd name="connsiteY1" fmla="*/ 1269120 h 4980589"/>
              <a:gd name="connsiteX2" fmla="*/ 13112313 w 13112313"/>
              <a:gd name="connsiteY2" fmla="*/ 4980589 h 4980589"/>
              <a:gd name="connsiteX3" fmla="*/ 912939 w 13112313"/>
              <a:gd name="connsiteY3" fmla="*/ 3616992 h 4980589"/>
              <a:gd name="connsiteX4" fmla="*/ 912325 w 13112313"/>
              <a:gd name="connsiteY4" fmla="*/ 0 h 4980589"/>
              <a:gd name="connsiteX0" fmla="*/ 17319 w 12217307"/>
              <a:gd name="connsiteY0" fmla="*/ 0 h 4980589"/>
              <a:gd name="connsiteX1" fmla="*/ 12217307 w 12217307"/>
              <a:gd name="connsiteY1" fmla="*/ 1269120 h 4980589"/>
              <a:gd name="connsiteX2" fmla="*/ 12217307 w 12217307"/>
              <a:gd name="connsiteY2" fmla="*/ 4980589 h 4980589"/>
              <a:gd name="connsiteX3" fmla="*/ 17933 w 12217307"/>
              <a:gd name="connsiteY3" fmla="*/ 3616992 h 4980589"/>
              <a:gd name="connsiteX4" fmla="*/ 17319 w 12217307"/>
              <a:gd name="connsiteY4" fmla="*/ 0 h 4980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17307" h="4980589">
                <a:moveTo>
                  <a:pt x="17319" y="0"/>
                </a:moveTo>
                <a:lnTo>
                  <a:pt x="12217307" y="1269120"/>
                </a:lnTo>
                <a:lnTo>
                  <a:pt x="12217307" y="4980589"/>
                </a:lnTo>
                <a:lnTo>
                  <a:pt x="17933" y="3616992"/>
                </a:lnTo>
                <a:cubicBezTo>
                  <a:pt x="20436" y="2519475"/>
                  <a:pt x="-23208" y="874391"/>
                  <a:pt x="1731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407704681"/>
      </p:ext>
    </p:extLst>
  </p:cSld>
  <p:clrMapOvr>
    <a:masterClrMapping/>
  </p:clrMapOvr>
</p:sldLayout>
</file>

<file path=ppt/slideLayouts/slideLayout6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12051972"/>
      </p:ext>
    </p:extLst>
  </p:cSld>
  <p:clrMapOvr>
    <a:masterClrMapping/>
  </p:clrMapOvr>
</p:sldLayout>
</file>

<file path=ppt/slideLayouts/slideLayout6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8">
            <a:extLst>
              <a:ext uri="{FF2B5EF4-FFF2-40B4-BE49-F238E27FC236}">
                <a16:creationId xmlns:a16="http://schemas.microsoft.com/office/drawing/2014/main" id="{741FE69B-6FE5-4702-B8AD-295AC9E2F09B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47273" y="516579"/>
            <a:ext cx="6750120" cy="4002781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86038188"/>
      </p:ext>
    </p:extLst>
  </p:cSld>
  <p:clrMapOvr>
    <a:masterClrMapping/>
  </p:clrMapOvr>
</p:sldLayout>
</file>

<file path=ppt/slideLayouts/slideLayout6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47688094"/>
      </p:ext>
    </p:extLst>
  </p:cSld>
  <p:clrMapOvr>
    <a:masterClrMapping/>
  </p:clrMapOvr>
</p:sldLayout>
</file>

<file path=ppt/slideLayouts/slideLayout6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3D24E6CF-2A1C-42F2-ADB7-92901BB8368B}"/>
              </a:ext>
            </a:extLst>
          </p:cNvPr>
          <p:cNvGrpSpPr/>
          <p:nvPr userDrawn="1"/>
        </p:nvGrpSpPr>
        <p:grpSpPr>
          <a:xfrm>
            <a:off x="7965993" y="1722699"/>
            <a:ext cx="3309288" cy="4464142"/>
            <a:chOff x="5745956" y="3501865"/>
            <a:chExt cx="2146216" cy="2895189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101071DA-A9A2-4296-8EBC-B825875638A4}"/>
                </a:ext>
              </a:extLst>
            </p:cNvPr>
            <p:cNvSpPr/>
            <p:nvPr/>
          </p:nvSpPr>
          <p:spPr>
            <a:xfrm>
              <a:off x="7498806" y="3501865"/>
              <a:ext cx="157347" cy="62939"/>
            </a:xfrm>
            <a:custGeom>
              <a:avLst/>
              <a:gdLst>
                <a:gd name="connsiteX0" fmla="*/ 45244 w 47625"/>
                <a:gd name="connsiteY0" fmla="*/ 13811 h 19050"/>
                <a:gd name="connsiteX1" fmla="*/ 45244 w 47625"/>
                <a:gd name="connsiteY1" fmla="*/ 13811 h 19050"/>
                <a:gd name="connsiteX2" fmla="*/ 38576 w 47625"/>
                <a:gd name="connsiteY2" fmla="*/ 20479 h 19050"/>
                <a:gd name="connsiteX3" fmla="*/ 13811 w 47625"/>
                <a:gd name="connsiteY3" fmla="*/ 20479 h 19050"/>
                <a:gd name="connsiteX4" fmla="*/ 7144 w 47625"/>
                <a:gd name="connsiteY4" fmla="*/ 13811 h 19050"/>
                <a:gd name="connsiteX5" fmla="*/ 7144 w 47625"/>
                <a:gd name="connsiteY5" fmla="*/ 13811 h 19050"/>
                <a:gd name="connsiteX6" fmla="*/ 13811 w 47625"/>
                <a:gd name="connsiteY6" fmla="*/ 7144 h 19050"/>
                <a:gd name="connsiteX7" fmla="*/ 38576 w 47625"/>
                <a:gd name="connsiteY7" fmla="*/ 7144 h 19050"/>
                <a:gd name="connsiteX8" fmla="*/ 45244 w 47625"/>
                <a:gd name="connsiteY8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19050">
                  <a:moveTo>
                    <a:pt x="45244" y="13811"/>
                  </a:moveTo>
                  <a:lnTo>
                    <a:pt x="45244" y="13811"/>
                  </a:lnTo>
                  <a:cubicBezTo>
                    <a:pt x="45244" y="17621"/>
                    <a:pt x="42386" y="20479"/>
                    <a:pt x="38576" y="20479"/>
                  </a:cubicBezTo>
                  <a:lnTo>
                    <a:pt x="13811" y="20479"/>
                  </a:lnTo>
                  <a:cubicBezTo>
                    <a:pt x="10001" y="20479"/>
                    <a:pt x="7144" y="17621"/>
                    <a:pt x="7144" y="13811"/>
                  </a:cubicBezTo>
                  <a:lnTo>
                    <a:pt x="7144" y="13811"/>
                  </a:lnTo>
                  <a:cubicBezTo>
                    <a:pt x="7144" y="10001"/>
                    <a:pt x="10001" y="7144"/>
                    <a:pt x="13811" y="7144"/>
                  </a:cubicBezTo>
                  <a:lnTo>
                    <a:pt x="38576" y="7144"/>
                  </a:lnTo>
                  <a:cubicBezTo>
                    <a:pt x="42386" y="8096"/>
                    <a:pt x="45244" y="10954"/>
                    <a:pt x="45244" y="13811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09FD896B-2F20-45BA-8AD6-B65E080EA694}"/>
                </a:ext>
              </a:extLst>
            </p:cNvPr>
            <p:cNvSpPr/>
            <p:nvPr/>
          </p:nvSpPr>
          <p:spPr>
            <a:xfrm>
              <a:off x="7829233" y="3977052"/>
              <a:ext cx="62939" cy="157347"/>
            </a:xfrm>
            <a:custGeom>
              <a:avLst/>
              <a:gdLst>
                <a:gd name="connsiteX0" fmla="*/ 13811 w 19050"/>
                <a:gd name="connsiteY0" fmla="*/ 45244 h 47625"/>
                <a:gd name="connsiteX1" fmla="*/ 13811 w 19050"/>
                <a:gd name="connsiteY1" fmla="*/ 45244 h 47625"/>
                <a:gd name="connsiteX2" fmla="*/ 7144 w 19050"/>
                <a:gd name="connsiteY2" fmla="*/ 38576 h 47625"/>
                <a:gd name="connsiteX3" fmla="*/ 7144 w 19050"/>
                <a:gd name="connsiteY3" fmla="*/ 13811 h 47625"/>
                <a:gd name="connsiteX4" fmla="*/ 13811 w 19050"/>
                <a:gd name="connsiteY4" fmla="*/ 7144 h 47625"/>
                <a:gd name="connsiteX5" fmla="*/ 13811 w 19050"/>
                <a:gd name="connsiteY5" fmla="*/ 7144 h 47625"/>
                <a:gd name="connsiteX6" fmla="*/ 20479 w 19050"/>
                <a:gd name="connsiteY6" fmla="*/ 13811 h 47625"/>
                <a:gd name="connsiteX7" fmla="*/ 20479 w 19050"/>
                <a:gd name="connsiteY7" fmla="*/ 38576 h 47625"/>
                <a:gd name="connsiteX8" fmla="*/ 13811 w 19050"/>
                <a:gd name="connsiteY8" fmla="*/ 452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47625">
                  <a:moveTo>
                    <a:pt x="13811" y="45244"/>
                  </a:moveTo>
                  <a:lnTo>
                    <a:pt x="13811" y="45244"/>
                  </a:lnTo>
                  <a:cubicBezTo>
                    <a:pt x="10001" y="45244"/>
                    <a:pt x="7144" y="42386"/>
                    <a:pt x="7144" y="38576"/>
                  </a:cubicBezTo>
                  <a:lnTo>
                    <a:pt x="7144" y="13811"/>
                  </a:lnTo>
                  <a:cubicBezTo>
                    <a:pt x="7144" y="10001"/>
                    <a:pt x="10001" y="7144"/>
                    <a:pt x="13811" y="7144"/>
                  </a:cubicBezTo>
                  <a:lnTo>
                    <a:pt x="13811" y="7144"/>
                  </a:lnTo>
                  <a:cubicBezTo>
                    <a:pt x="17621" y="7144"/>
                    <a:pt x="20479" y="10001"/>
                    <a:pt x="20479" y="13811"/>
                  </a:cubicBezTo>
                  <a:lnTo>
                    <a:pt x="20479" y="38576"/>
                  </a:lnTo>
                  <a:cubicBezTo>
                    <a:pt x="20479" y="42386"/>
                    <a:pt x="17621" y="45244"/>
                    <a:pt x="13811" y="452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8BE06BD6-A3F2-4ACB-BEB7-C26B18FD59B0}"/>
                </a:ext>
              </a:extLst>
            </p:cNvPr>
            <p:cNvSpPr/>
            <p:nvPr/>
          </p:nvSpPr>
          <p:spPr>
            <a:xfrm>
              <a:off x="7829233" y="3838586"/>
              <a:ext cx="62939" cy="157347"/>
            </a:xfrm>
            <a:custGeom>
              <a:avLst/>
              <a:gdLst>
                <a:gd name="connsiteX0" fmla="*/ 13811 w 19050"/>
                <a:gd name="connsiteY0" fmla="*/ 45244 h 47625"/>
                <a:gd name="connsiteX1" fmla="*/ 13811 w 19050"/>
                <a:gd name="connsiteY1" fmla="*/ 45244 h 47625"/>
                <a:gd name="connsiteX2" fmla="*/ 7144 w 19050"/>
                <a:gd name="connsiteY2" fmla="*/ 38576 h 47625"/>
                <a:gd name="connsiteX3" fmla="*/ 7144 w 19050"/>
                <a:gd name="connsiteY3" fmla="*/ 13811 h 47625"/>
                <a:gd name="connsiteX4" fmla="*/ 13811 w 19050"/>
                <a:gd name="connsiteY4" fmla="*/ 7144 h 47625"/>
                <a:gd name="connsiteX5" fmla="*/ 13811 w 19050"/>
                <a:gd name="connsiteY5" fmla="*/ 7144 h 47625"/>
                <a:gd name="connsiteX6" fmla="*/ 20479 w 19050"/>
                <a:gd name="connsiteY6" fmla="*/ 13811 h 47625"/>
                <a:gd name="connsiteX7" fmla="*/ 20479 w 19050"/>
                <a:gd name="connsiteY7" fmla="*/ 38576 h 47625"/>
                <a:gd name="connsiteX8" fmla="*/ 13811 w 19050"/>
                <a:gd name="connsiteY8" fmla="*/ 452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47625">
                  <a:moveTo>
                    <a:pt x="13811" y="45244"/>
                  </a:moveTo>
                  <a:lnTo>
                    <a:pt x="13811" y="45244"/>
                  </a:lnTo>
                  <a:cubicBezTo>
                    <a:pt x="10001" y="45244"/>
                    <a:pt x="7144" y="42386"/>
                    <a:pt x="7144" y="38576"/>
                  </a:cubicBezTo>
                  <a:lnTo>
                    <a:pt x="7144" y="13811"/>
                  </a:lnTo>
                  <a:cubicBezTo>
                    <a:pt x="7144" y="10001"/>
                    <a:pt x="10001" y="7144"/>
                    <a:pt x="13811" y="7144"/>
                  </a:cubicBezTo>
                  <a:lnTo>
                    <a:pt x="13811" y="7144"/>
                  </a:lnTo>
                  <a:cubicBezTo>
                    <a:pt x="17621" y="7144"/>
                    <a:pt x="20479" y="10001"/>
                    <a:pt x="20479" y="13811"/>
                  </a:cubicBezTo>
                  <a:lnTo>
                    <a:pt x="20479" y="38576"/>
                  </a:lnTo>
                  <a:cubicBezTo>
                    <a:pt x="20479" y="42386"/>
                    <a:pt x="17621" y="45244"/>
                    <a:pt x="13811" y="452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C592BEDE-CC7C-4712-AEA9-33CD45DE69BA}"/>
                </a:ext>
              </a:extLst>
            </p:cNvPr>
            <p:cNvSpPr/>
            <p:nvPr/>
          </p:nvSpPr>
          <p:spPr>
            <a:xfrm>
              <a:off x="5745956" y="3523892"/>
              <a:ext cx="2139922" cy="2863720"/>
            </a:xfrm>
            <a:custGeom>
              <a:avLst/>
              <a:gdLst>
                <a:gd name="connsiteX0" fmla="*/ 611029 w 647700"/>
                <a:gd name="connsiteY0" fmla="*/ 7144 h 866775"/>
                <a:gd name="connsiteX1" fmla="*/ 40481 w 647700"/>
                <a:gd name="connsiteY1" fmla="*/ 7144 h 866775"/>
                <a:gd name="connsiteX2" fmla="*/ 7144 w 647700"/>
                <a:gd name="connsiteY2" fmla="*/ 41434 h 866775"/>
                <a:gd name="connsiteX3" fmla="*/ 7144 w 647700"/>
                <a:gd name="connsiteY3" fmla="*/ 831056 h 866775"/>
                <a:gd name="connsiteX4" fmla="*/ 40481 w 647700"/>
                <a:gd name="connsiteY4" fmla="*/ 865346 h 866775"/>
                <a:gd name="connsiteX5" fmla="*/ 611029 w 647700"/>
                <a:gd name="connsiteY5" fmla="*/ 865346 h 866775"/>
                <a:gd name="connsiteX6" fmla="*/ 644366 w 647700"/>
                <a:gd name="connsiteY6" fmla="*/ 831056 h 866775"/>
                <a:gd name="connsiteX7" fmla="*/ 644366 w 647700"/>
                <a:gd name="connsiteY7" fmla="*/ 41434 h 866775"/>
                <a:gd name="connsiteX8" fmla="*/ 611029 w 647700"/>
                <a:gd name="connsiteY8" fmla="*/ 7144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700" h="866775">
                  <a:moveTo>
                    <a:pt x="611029" y="7144"/>
                  </a:moveTo>
                  <a:lnTo>
                    <a:pt x="40481" y="7144"/>
                  </a:lnTo>
                  <a:cubicBezTo>
                    <a:pt x="22384" y="7144"/>
                    <a:pt x="7144" y="22384"/>
                    <a:pt x="7144" y="41434"/>
                  </a:cubicBezTo>
                  <a:lnTo>
                    <a:pt x="7144" y="831056"/>
                  </a:lnTo>
                  <a:cubicBezTo>
                    <a:pt x="7144" y="850106"/>
                    <a:pt x="22384" y="865346"/>
                    <a:pt x="40481" y="865346"/>
                  </a:cubicBezTo>
                  <a:lnTo>
                    <a:pt x="611029" y="865346"/>
                  </a:lnTo>
                  <a:cubicBezTo>
                    <a:pt x="629126" y="865346"/>
                    <a:pt x="644366" y="850106"/>
                    <a:pt x="644366" y="831056"/>
                  </a:cubicBezTo>
                  <a:lnTo>
                    <a:pt x="644366" y="41434"/>
                  </a:lnTo>
                  <a:cubicBezTo>
                    <a:pt x="644366" y="23336"/>
                    <a:pt x="629126" y="7144"/>
                    <a:pt x="611029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F7F0F36E-9D9B-4B56-B221-F7D9634361EF}"/>
                </a:ext>
              </a:extLst>
            </p:cNvPr>
            <p:cNvSpPr/>
            <p:nvPr/>
          </p:nvSpPr>
          <p:spPr>
            <a:xfrm>
              <a:off x="5755398" y="3533334"/>
              <a:ext cx="2108453" cy="2863720"/>
            </a:xfrm>
            <a:custGeom>
              <a:avLst/>
              <a:gdLst>
                <a:gd name="connsiteX0" fmla="*/ 605314 w 638175"/>
                <a:gd name="connsiteY0" fmla="*/ 7144 h 866775"/>
                <a:gd name="connsiteX1" fmla="*/ 40481 w 638175"/>
                <a:gd name="connsiteY1" fmla="*/ 7144 h 866775"/>
                <a:gd name="connsiteX2" fmla="*/ 7144 w 638175"/>
                <a:gd name="connsiteY2" fmla="*/ 41434 h 866775"/>
                <a:gd name="connsiteX3" fmla="*/ 7144 w 638175"/>
                <a:gd name="connsiteY3" fmla="*/ 826294 h 866775"/>
                <a:gd name="connsiteX4" fmla="*/ 40481 w 638175"/>
                <a:gd name="connsiteY4" fmla="*/ 860584 h 866775"/>
                <a:gd name="connsiteX5" fmla="*/ 604361 w 638175"/>
                <a:gd name="connsiteY5" fmla="*/ 860584 h 866775"/>
                <a:gd name="connsiteX6" fmla="*/ 637699 w 638175"/>
                <a:gd name="connsiteY6" fmla="*/ 826294 h 866775"/>
                <a:gd name="connsiteX7" fmla="*/ 637699 w 638175"/>
                <a:gd name="connsiteY7" fmla="*/ 41434 h 866775"/>
                <a:gd name="connsiteX8" fmla="*/ 605314 w 638175"/>
                <a:gd name="connsiteY8" fmla="*/ 7144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8175" h="866775">
                  <a:moveTo>
                    <a:pt x="605314" y="7144"/>
                  </a:moveTo>
                  <a:lnTo>
                    <a:pt x="40481" y="7144"/>
                  </a:lnTo>
                  <a:cubicBezTo>
                    <a:pt x="22384" y="7144"/>
                    <a:pt x="7144" y="22384"/>
                    <a:pt x="7144" y="41434"/>
                  </a:cubicBezTo>
                  <a:lnTo>
                    <a:pt x="7144" y="826294"/>
                  </a:lnTo>
                  <a:cubicBezTo>
                    <a:pt x="7144" y="845344"/>
                    <a:pt x="22384" y="860584"/>
                    <a:pt x="40481" y="860584"/>
                  </a:cubicBezTo>
                  <a:lnTo>
                    <a:pt x="604361" y="860584"/>
                  </a:lnTo>
                  <a:cubicBezTo>
                    <a:pt x="622459" y="860584"/>
                    <a:pt x="637699" y="845344"/>
                    <a:pt x="637699" y="826294"/>
                  </a:cubicBezTo>
                  <a:lnTo>
                    <a:pt x="637699" y="41434"/>
                  </a:lnTo>
                  <a:cubicBezTo>
                    <a:pt x="637699" y="22384"/>
                    <a:pt x="623411" y="7144"/>
                    <a:pt x="605314" y="7144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FC6ECF94-A999-4381-963C-743496A2D1C2}"/>
                </a:ext>
              </a:extLst>
            </p:cNvPr>
            <p:cNvSpPr/>
            <p:nvPr/>
          </p:nvSpPr>
          <p:spPr>
            <a:xfrm>
              <a:off x="5972536" y="3781941"/>
              <a:ext cx="1699350" cy="2360208"/>
            </a:xfrm>
            <a:custGeom>
              <a:avLst/>
              <a:gdLst>
                <a:gd name="connsiteX0" fmla="*/ 7144 w 514350"/>
                <a:gd name="connsiteY0" fmla="*/ 7144 h 714375"/>
                <a:gd name="connsiteX1" fmla="*/ 508159 w 514350"/>
                <a:gd name="connsiteY1" fmla="*/ 7144 h 714375"/>
                <a:gd name="connsiteX2" fmla="*/ 508159 w 514350"/>
                <a:gd name="connsiteY2" fmla="*/ 711041 h 714375"/>
                <a:gd name="connsiteX3" fmla="*/ 7144 w 514350"/>
                <a:gd name="connsiteY3" fmla="*/ 711041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4350" h="714375">
                  <a:moveTo>
                    <a:pt x="7144" y="7144"/>
                  </a:moveTo>
                  <a:lnTo>
                    <a:pt x="508159" y="7144"/>
                  </a:lnTo>
                  <a:lnTo>
                    <a:pt x="508159" y="711041"/>
                  </a:lnTo>
                  <a:lnTo>
                    <a:pt x="7144" y="71104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2AEBBC1A-C72D-4097-BD56-8AEF43A9A928}"/>
                </a:ext>
              </a:extLst>
            </p:cNvPr>
            <p:cNvSpPr/>
            <p:nvPr/>
          </p:nvSpPr>
          <p:spPr>
            <a:xfrm>
              <a:off x="6537278" y="3804313"/>
              <a:ext cx="1119116" cy="2330356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320E3896-F776-450A-8DE9-04CBC2872854}"/>
                </a:ext>
              </a:extLst>
            </p:cNvPr>
            <p:cNvGrpSpPr/>
            <p:nvPr/>
          </p:nvGrpSpPr>
          <p:grpSpPr>
            <a:xfrm>
              <a:off x="6752948" y="6198983"/>
              <a:ext cx="113352" cy="113352"/>
              <a:chOff x="6768693" y="6038239"/>
              <a:chExt cx="147969" cy="147969"/>
            </a:xfrm>
          </p:grpSpPr>
          <p:sp>
            <p:nvSpPr>
              <p:cNvPr id="11" name="Oval 10">
                <a:extLst>
                  <a:ext uri="{FF2B5EF4-FFF2-40B4-BE49-F238E27FC236}">
                    <a16:creationId xmlns:a16="http://schemas.microsoft.com/office/drawing/2014/main" id="{46B42388-8E43-4C51-8B53-26D90CEECAB0}"/>
                  </a:ext>
                </a:extLst>
              </p:cNvPr>
              <p:cNvSpPr/>
              <p:nvPr/>
            </p:nvSpPr>
            <p:spPr>
              <a:xfrm>
                <a:off x="6768693" y="6038239"/>
                <a:ext cx="147969" cy="147969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2" name="Oval 11">
                <a:extLst>
                  <a:ext uri="{FF2B5EF4-FFF2-40B4-BE49-F238E27FC236}">
                    <a16:creationId xmlns:a16="http://schemas.microsoft.com/office/drawing/2014/main" id="{7A9619D5-5D31-4210-B38B-809F60B35F15}"/>
                  </a:ext>
                </a:extLst>
              </p:cNvPr>
              <p:cNvSpPr/>
              <p:nvPr/>
            </p:nvSpPr>
            <p:spPr>
              <a:xfrm>
                <a:off x="6802088" y="6071634"/>
                <a:ext cx="81180" cy="811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</p:grpSp>
      <p:sp>
        <p:nvSpPr>
          <p:cNvPr id="13" name="그림 개체 틀 2">
            <a:extLst>
              <a:ext uri="{FF2B5EF4-FFF2-40B4-BE49-F238E27FC236}">
                <a16:creationId xmlns:a16="http://schemas.microsoft.com/office/drawing/2014/main" id="{EEEA0169-D964-498C-B837-F23FDA5B9167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169315" y="2050683"/>
            <a:ext cx="2912347" cy="373158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393AC486-D71C-4EA6-9122-BF4FF20DA22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6907EA69-8552-45A3-96EA-4E993AB620BD}"/>
              </a:ext>
            </a:extLst>
          </p:cNvPr>
          <p:cNvGrpSpPr/>
          <p:nvPr userDrawn="1"/>
        </p:nvGrpSpPr>
        <p:grpSpPr>
          <a:xfrm>
            <a:off x="10128899" y="46089"/>
            <a:ext cx="1939733" cy="1254512"/>
            <a:chOff x="8452997" y="7598"/>
            <a:chExt cx="2832224" cy="1831726"/>
          </a:xfrm>
        </p:grpSpPr>
        <p:sp>
          <p:nvSpPr>
            <p:cNvPr id="16" name="Oval 2">
              <a:extLst>
                <a:ext uri="{FF2B5EF4-FFF2-40B4-BE49-F238E27FC236}">
                  <a16:creationId xmlns:a16="http://schemas.microsoft.com/office/drawing/2014/main" id="{F386DE85-273C-44BD-9196-450E9F781368}"/>
                </a:ext>
              </a:extLst>
            </p:cNvPr>
            <p:cNvSpPr/>
            <p:nvPr/>
          </p:nvSpPr>
          <p:spPr>
            <a:xfrm rot="900000">
              <a:off x="10312037" y="701555"/>
              <a:ext cx="921642" cy="844304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7" name="Oval 2">
              <a:extLst>
                <a:ext uri="{FF2B5EF4-FFF2-40B4-BE49-F238E27FC236}">
                  <a16:creationId xmlns:a16="http://schemas.microsoft.com/office/drawing/2014/main" id="{2821DA99-EBB9-4729-8065-294E52073D68}"/>
                </a:ext>
              </a:extLst>
            </p:cNvPr>
            <p:cNvSpPr/>
            <p:nvPr/>
          </p:nvSpPr>
          <p:spPr>
            <a:xfrm rot="3175590">
              <a:off x="8973624" y="825948"/>
              <a:ext cx="1057756" cy="968996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noFill/>
            <a:ln w="12700">
              <a:solidFill>
                <a:schemeClr val="bg1">
                  <a:lumMod val="65000"/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8" name="Oval 2">
              <a:extLst>
                <a:ext uri="{FF2B5EF4-FFF2-40B4-BE49-F238E27FC236}">
                  <a16:creationId xmlns:a16="http://schemas.microsoft.com/office/drawing/2014/main" id="{3EE42ACE-2756-4A39-AA5B-4032F71C5176}"/>
                </a:ext>
              </a:extLst>
            </p:cNvPr>
            <p:cNvSpPr/>
            <p:nvPr/>
          </p:nvSpPr>
          <p:spPr>
            <a:xfrm rot="8100000">
              <a:off x="9440769" y="7598"/>
              <a:ext cx="1844452" cy="1689680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solidFill>
              <a:schemeClr val="bg1">
                <a:lumMod val="50000"/>
                <a:alpha val="5000"/>
              </a:schemeClr>
            </a:solidFill>
            <a:ln w="476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9" name="Oval 2">
              <a:extLst>
                <a:ext uri="{FF2B5EF4-FFF2-40B4-BE49-F238E27FC236}">
                  <a16:creationId xmlns:a16="http://schemas.microsoft.com/office/drawing/2014/main" id="{0E7065C0-E285-4E79-BBF6-44D6F8608036}"/>
                </a:ext>
              </a:extLst>
            </p:cNvPr>
            <p:cNvSpPr/>
            <p:nvPr/>
          </p:nvSpPr>
          <p:spPr>
            <a:xfrm rot="18047012">
              <a:off x="8414328" y="187495"/>
              <a:ext cx="921642" cy="844304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835B6C88-B4A3-40C2-BE34-CBCB3763ADF2}"/>
              </a:ext>
            </a:extLst>
          </p:cNvPr>
          <p:cNvGrpSpPr/>
          <p:nvPr userDrawn="1"/>
        </p:nvGrpSpPr>
        <p:grpSpPr>
          <a:xfrm>
            <a:off x="122846" y="46089"/>
            <a:ext cx="1939733" cy="1254512"/>
            <a:chOff x="8452997" y="7598"/>
            <a:chExt cx="2832224" cy="1831726"/>
          </a:xfrm>
        </p:grpSpPr>
        <p:sp>
          <p:nvSpPr>
            <p:cNvPr id="21" name="Oval 2">
              <a:extLst>
                <a:ext uri="{FF2B5EF4-FFF2-40B4-BE49-F238E27FC236}">
                  <a16:creationId xmlns:a16="http://schemas.microsoft.com/office/drawing/2014/main" id="{5FF8B918-94F6-4FD3-914C-13062FF30B33}"/>
                </a:ext>
              </a:extLst>
            </p:cNvPr>
            <p:cNvSpPr/>
            <p:nvPr/>
          </p:nvSpPr>
          <p:spPr>
            <a:xfrm rot="900000">
              <a:off x="10312037" y="701555"/>
              <a:ext cx="921642" cy="844304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22" name="Oval 2">
              <a:extLst>
                <a:ext uri="{FF2B5EF4-FFF2-40B4-BE49-F238E27FC236}">
                  <a16:creationId xmlns:a16="http://schemas.microsoft.com/office/drawing/2014/main" id="{9D193870-FBAC-4074-AAA9-7E7B3B2DEE8E}"/>
                </a:ext>
              </a:extLst>
            </p:cNvPr>
            <p:cNvSpPr/>
            <p:nvPr/>
          </p:nvSpPr>
          <p:spPr>
            <a:xfrm rot="3175590">
              <a:off x="8973624" y="825948"/>
              <a:ext cx="1057756" cy="968996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noFill/>
            <a:ln w="12700">
              <a:solidFill>
                <a:schemeClr val="bg1">
                  <a:lumMod val="65000"/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23" name="Oval 2">
              <a:extLst>
                <a:ext uri="{FF2B5EF4-FFF2-40B4-BE49-F238E27FC236}">
                  <a16:creationId xmlns:a16="http://schemas.microsoft.com/office/drawing/2014/main" id="{6F48F5BA-DACE-4C54-93DD-09C7D5CA98F7}"/>
                </a:ext>
              </a:extLst>
            </p:cNvPr>
            <p:cNvSpPr/>
            <p:nvPr/>
          </p:nvSpPr>
          <p:spPr>
            <a:xfrm rot="8100000">
              <a:off x="9440769" y="7598"/>
              <a:ext cx="1844452" cy="1689680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solidFill>
              <a:schemeClr val="bg1">
                <a:lumMod val="50000"/>
                <a:alpha val="5000"/>
              </a:schemeClr>
            </a:solidFill>
            <a:ln w="476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24" name="Oval 2">
              <a:extLst>
                <a:ext uri="{FF2B5EF4-FFF2-40B4-BE49-F238E27FC236}">
                  <a16:creationId xmlns:a16="http://schemas.microsoft.com/office/drawing/2014/main" id="{3E88BA0B-BB79-4044-96D4-BBDEE6C69661}"/>
                </a:ext>
              </a:extLst>
            </p:cNvPr>
            <p:cNvSpPr/>
            <p:nvPr/>
          </p:nvSpPr>
          <p:spPr>
            <a:xfrm rot="18047012">
              <a:off x="8414328" y="187495"/>
              <a:ext cx="921642" cy="844304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28768414"/>
      </p:ext>
    </p:extLst>
  </p:cSld>
  <p:clrMapOvr>
    <a:masterClrMapping/>
  </p:clrMapOvr>
</p:sldLayout>
</file>

<file path=ppt/slideLayouts/slideLayout6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00396740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35395828"/>
      </p:ext>
    </p:extLst>
  </p:cSld>
  <p:clrMapOvr>
    <a:masterClrMapping/>
  </p:clrMapOvr>
</p:sldLayout>
</file>

<file path=ppt/slideLayouts/slideLayout6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ame 1">
            <a:extLst>
              <a:ext uri="{FF2B5EF4-FFF2-40B4-BE49-F238E27FC236}">
                <a16:creationId xmlns:a16="http://schemas.microsoft.com/office/drawing/2014/main" id="{3E40946B-9EDA-4B0C-AE98-E8DF96D9EBE9}"/>
              </a:ext>
            </a:extLst>
          </p:cNvPr>
          <p:cNvSpPr/>
          <p:nvPr userDrawn="1"/>
        </p:nvSpPr>
        <p:spPr>
          <a:xfrm>
            <a:off x="790576" y="800100"/>
            <a:ext cx="7258050" cy="5238750"/>
          </a:xfrm>
          <a:prstGeom prst="frame">
            <a:avLst>
              <a:gd name="adj1" fmla="val 864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3FBA0013-3175-48D6-98A6-7ABBB27AE4F1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4872038" y="381000"/>
            <a:ext cx="2447925" cy="615315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B51291C6-7E26-4BA8-84E2-FF5115AFBC62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7696199" y="2933700"/>
            <a:ext cx="3705225" cy="24384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611694479"/>
      </p:ext>
    </p:extLst>
  </p:cSld>
  <p:clrMapOvr>
    <a:masterClrMapping/>
  </p:clrMapOvr>
</p:sldLayout>
</file>

<file path=ppt/slideLayouts/slideLayout6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27107539"/>
      </p:ext>
    </p:extLst>
  </p:cSld>
  <p:clrMapOvr>
    <a:masterClrMapping/>
  </p:clrMapOvr>
</p:sldLayout>
</file>

<file path=ppt/slideLayouts/slideLayout6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2742749225"/>
      </p:ext>
    </p:extLst>
  </p:cSld>
  <p:clrMapOvr>
    <a:masterClrMapping/>
  </p:clrMapOvr>
</p:sldLayout>
</file>

<file path=ppt/slideLayouts/slideLayout6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Resize without losing quality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Change Fill Color &amp;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Line Color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www.allppt.com</a:t>
            </a:r>
            <a:endParaRPr kumimoji="0" lang="ko-K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FREE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4039931973"/>
      </p:ext>
    </p:extLst>
  </p:cSld>
  <p:clrMapOvr>
    <a:masterClrMapping/>
  </p:clrMapOvr>
</p:sldLayout>
</file>

<file path=ppt/slideLayouts/slideLayout6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B178950-6460-489A-86E8-DA7944855983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1875633" y="1819076"/>
            <a:ext cx="9593277" cy="2645996"/>
          </a:xfrm>
          <a:custGeom>
            <a:avLst/>
            <a:gdLst>
              <a:gd name="connsiteX0" fmla="*/ 0 w 6913722"/>
              <a:gd name="connsiteY0" fmla="*/ 0 h 1800200"/>
              <a:gd name="connsiteX1" fmla="*/ 6913722 w 6913722"/>
              <a:gd name="connsiteY1" fmla="*/ 0 h 1800200"/>
              <a:gd name="connsiteX2" fmla="*/ 6913722 w 6913722"/>
              <a:gd name="connsiteY2" fmla="*/ 1800200 h 1800200"/>
              <a:gd name="connsiteX3" fmla="*/ 0 w 6913722"/>
              <a:gd name="connsiteY3" fmla="*/ 1800200 h 1800200"/>
              <a:gd name="connsiteX4" fmla="*/ 0 w 6913722"/>
              <a:gd name="connsiteY4" fmla="*/ 0 h 1800200"/>
              <a:gd name="connsiteX0" fmla="*/ 0 w 6913722"/>
              <a:gd name="connsiteY0" fmla="*/ 0 h 1800200"/>
              <a:gd name="connsiteX1" fmla="*/ 6913722 w 6913722"/>
              <a:gd name="connsiteY1" fmla="*/ 0 h 1800200"/>
              <a:gd name="connsiteX2" fmla="*/ 6913722 w 6913722"/>
              <a:gd name="connsiteY2" fmla="*/ 1800200 h 1800200"/>
              <a:gd name="connsiteX3" fmla="*/ 1103257 w 6913722"/>
              <a:gd name="connsiteY3" fmla="*/ 1791789 h 1800200"/>
              <a:gd name="connsiteX4" fmla="*/ 0 w 6913722"/>
              <a:gd name="connsiteY4" fmla="*/ 1800200 h 1800200"/>
              <a:gd name="connsiteX5" fmla="*/ 0 w 6913722"/>
              <a:gd name="connsiteY5" fmla="*/ 0 h 1800200"/>
              <a:gd name="connsiteX0" fmla="*/ 0 w 6913722"/>
              <a:gd name="connsiteY0" fmla="*/ 0 h 1800200"/>
              <a:gd name="connsiteX1" fmla="*/ 6913722 w 6913722"/>
              <a:gd name="connsiteY1" fmla="*/ 0 h 1800200"/>
              <a:gd name="connsiteX2" fmla="*/ 6913722 w 6913722"/>
              <a:gd name="connsiteY2" fmla="*/ 1800200 h 1800200"/>
              <a:gd name="connsiteX3" fmla="*/ 1489151 w 6913722"/>
              <a:gd name="connsiteY3" fmla="*/ 1800178 h 1800200"/>
              <a:gd name="connsiteX4" fmla="*/ 1103257 w 6913722"/>
              <a:gd name="connsiteY4" fmla="*/ 1791789 h 1800200"/>
              <a:gd name="connsiteX5" fmla="*/ 0 w 6913722"/>
              <a:gd name="connsiteY5" fmla="*/ 1800200 h 1800200"/>
              <a:gd name="connsiteX6" fmla="*/ 0 w 6913722"/>
              <a:gd name="connsiteY6" fmla="*/ 0 h 1800200"/>
              <a:gd name="connsiteX0" fmla="*/ 0 w 6913722"/>
              <a:gd name="connsiteY0" fmla="*/ 0 h 1800200"/>
              <a:gd name="connsiteX1" fmla="*/ 6913722 w 6913722"/>
              <a:gd name="connsiteY1" fmla="*/ 0 h 1800200"/>
              <a:gd name="connsiteX2" fmla="*/ 6913722 w 6913722"/>
              <a:gd name="connsiteY2" fmla="*/ 1800200 h 1800200"/>
              <a:gd name="connsiteX3" fmla="*/ 1489151 w 6913722"/>
              <a:gd name="connsiteY3" fmla="*/ 1800178 h 1800200"/>
              <a:gd name="connsiteX4" fmla="*/ 1287815 w 6913722"/>
              <a:gd name="connsiteY4" fmla="*/ 1791789 h 1800200"/>
              <a:gd name="connsiteX5" fmla="*/ 1103257 w 6913722"/>
              <a:gd name="connsiteY5" fmla="*/ 1791789 h 1800200"/>
              <a:gd name="connsiteX6" fmla="*/ 0 w 6913722"/>
              <a:gd name="connsiteY6" fmla="*/ 1800200 h 1800200"/>
              <a:gd name="connsiteX7" fmla="*/ 0 w 6913722"/>
              <a:gd name="connsiteY7" fmla="*/ 0 h 1800200"/>
              <a:gd name="connsiteX0" fmla="*/ 0 w 6913722"/>
              <a:gd name="connsiteY0" fmla="*/ 0 h 1951179"/>
              <a:gd name="connsiteX1" fmla="*/ 6913722 w 6913722"/>
              <a:gd name="connsiteY1" fmla="*/ 0 h 1951179"/>
              <a:gd name="connsiteX2" fmla="*/ 6913722 w 6913722"/>
              <a:gd name="connsiteY2" fmla="*/ 1800200 h 1951179"/>
              <a:gd name="connsiteX3" fmla="*/ 1489151 w 6913722"/>
              <a:gd name="connsiteY3" fmla="*/ 1800178 h 1951179"/>
              <a:gd name="connsiteX4" fmla="*/ 1296204 w 6913722"/>
              <a:gd name="connsiteY4" fmla="*/ 1951179 h 1951179"/>
              <a:gd name="connsiteX5" fmla="*/ 1103257 w 6913722"/>
              <a:gd name="connsiteY5" fmla="*/ 1791789 h 1951179"/>
              <a:gd name="connsiteX6" fmla="*/ 0 w 6913722"/>
              <a:gd name="connsiteY6" fmla="*/ 1800200 h 1951179"/>
              <a:gd name="connsiteX7" fmla="*/ 0 w 6913722"/>
              <a:gd name="connsiteY7" fmla="*/ 0 h 1951179"/>
              <a:gd name="connsiteX0" fmla="*/ 0 w 6913722"/>
              <a:gd name="connsiteY0" fmla="*/ 0 h 2002718"/>
              <a:gd name="connsiteX1" fmla="*/ 6913722 w 6913722"/>
              <a:gd name="connsiteY1" fmla="*/ 0 h 2002718"/>
              <a:gd name="connsiteX2" fmla="*/ 6913722 w 6913722"/>
              <a:gd name="connsiteY2" fmla="*/ 1800200 h 2002718"/>
              <a:gd name="connsiteX3" fmla="*/ 1489151 w 6913722"/>
              <a:gd name="connsiteY3" fmla="*/ 1800178 h 2002718"/>
              <a:gd name="connsiteX4" fmla="*/ 1303214 w 6913722"/>
              <a:gd name="connsiteY4" fmla="*/ 2002718 h 2002718"/>
              <a:gd name="connsiteX5" fmla="*/ 1103257 w 6913722"/>
              <a:gd name="connsiteY5" fmla="*/ 1791789 h 2002718"/>
              <a:gd name="connsiteX6" fmla="*/ 0 w 6913722"/>
              <a:gd name="connsiteY6" fmla="*/ 1800200 h 2002718"/>
              <a:gd name="connsiteX7" fmla="*/ 0 w 6913722"/>
              <a:gd name="connsiteY7" fmla="*/ 0 h 2002718"/>
              <a:gd name="connsiteX0" fmla="*/ 0 w 6913722"/>
              <a:gd name="connsiteY0" fmla="*/ 0 h 2002718"/>
              <a:gd name="connsiteX1" fmla="*/ 6913722 w 6913722"/>
              <a:gd name="connsiteY1" fmla="*/ 0 h 2002718"/>
              <a:gd name="connsiteX2" fmla="*/ 6913722 w 6913722"/>
              <a:gd name="connsiteY2" fmla="*/ 1800200 h 2002718"/>
              <a:gd name="connsiteX3" fmla="*/ 1489151 w 6913722"/>
              <a:gd name="connsiteY3" fmla="*/ 1800178 h 2002718"/>
              <a:gd name="connsiteX4" fmla="*/ 1289193 w 6913722"/>
              <a:gd name="connsiteY4" fmla="*/ 2002718 h 2002718"/>
              <a:gd name="connsiteX5" fmla="*/ 1103257 w 6913722"/>
              <a:gd name="connsiteY5" fmla="*/ 1791789 h 2002718"/>
              <a:gd name="connsiteX6" fmla="*/ 0 w 6913722"/>
              <a:gd name="connsiteY6" fmla="*/ 1800200 h 2002718"/>
              <a:gd name="connsiteX7" fmla="*/ 0 w 6913722"/>
              <a:gd name="connsiteY7" fmla="*/ 0 h 2002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13722" h="2002718">
                <a:moveTo>
                  <a:pt x="0" y="0"/>
                </a:moveTo>
                <a:lnTo>
                  <a:pt x="6913722" y="0"/>
                </a:lnTo>
                <a:lnTo>
                  <a:pt x="6913722" y="1800200"/>
                </a:lnTo>
                <a:lnTo>
                  <a:pt x="1489151" y="1800178"/>
                </a:lnTo>
                <a:lnTo>
                  <a:pt x="1289193" y="2002718"/>
                </a:lnTo>
                <a:lnTo>
                  <a:pt x="1103257" y="1791789"/>
                </a:lnTo>
                <a:lnTo>
                  <a:pt x="0" y="180020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marR="0" indent="0" algn="ctr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marR="0" lvl="0" indent="0" algn="ctr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D50AE06E-08A3-48B7-8322-CE3798623A8B}"/>
              </a:ext>
            </a:extLst>
          </p:cNvPr>
          <p:cNvSpPr/>
          <p:nvPr userDrawn="1"/>
        </p:nvSpPr>
        <p:spPr>
          <a:xfrm>
            <a:off x="-1" y="1819076"/>
            <a:ext cx="1875635" cy="2389975"/>
          </a:xfrm>
          <a:prstGeom prst="rect">
            <a:avLst/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A708D5EC-6A83-4792-81FB-2ECCB0ABE2A2}"/>
              </a:ext>
            </a:extLst>
          </p:cNvPr>
          <p:cNvSpPr>
            <a:spLocks noGrp="1"/>
          </p:cNvSpPr>
          <p:nvPr>
            <p:ph type="pic" sz="quarter" idx="58" hasCustomPrompt="1"/>
          </p:nvPr>
        </p:nvSpPr>
        <p:spPr>
          <a:xfrm>
            <a:off x="9615413" y="4396978"/>
            <a:ext cx="1853497" cy="16704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DD53BE75-DFE8-4D1E-89D4-0824C71EED78}"/>
              </a:ext>
            </a:extLst>
          </p:cNvPr>
          <p:cNvSpPr>
            <a:spLocks noGrp="1"/>
          </p:cNvSpPr>
          <p:nvPr>
            <p:ph type="pic" sz="quarter" idx="59" hasCustomPrompt="1"/>
          </p:nvPr>
        </p:nvSpPr>
        <p:spPr>
          <a:xfrm>
            <a:off x="7570712" y="4396978"/>
            <a:ext cx="1853497" cy="16704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93642239-33D4-4D2F-AC90-7781FC846D6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969359490"/>
      </p:ext>
    </p:extLst>
  </p:cSld>
  <p:clrMapOvr>
    <a:masterClrMapping/>
  </p:clrMapOvr>
</p:sldLayout>
</file>

<file path=ppt/slideLayouts/slideLayout6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112339788"/>
      </p:ext>
    </p:extLst>
  </p:cSld>
  <p:clrMapOvr>
    <a:masterClrMapping/>
  </p:clrMapOvr>
</p:sldLayout>
</file>

<file path=ppt/slideLayouts/slideLayout6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47767482"/>
      </p:ext>
    </p:extLst>
  </p:cSld>
  <p:clrMapOvr>
    <a:masterClrMapping/>
  </p:clrMapOvr>
</p:sldLayout>
</file>

<file path=ppt/slideLayouts/slideLayout6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32787137"/>
      </p:ext>
    </p:extLst>
  </p:cSld>
  <p:clrMapOvr>
    <a:masterClrMapping/>
  </p:clrMapOvr>
</p:sldLayout>
</file>

<file path=ppt/slideLayouts/slideLayout6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그림 개체 틀 6">
            <a:extLst>
              <a:ext uri="{FF2B5EF4-FFF2-40B4-BE49-F238E27FC236}">
                <a16:creationId xmlns:a16="http://schemas.microsoft.com/office/drawing/2014/main" id="{3A2E1274-C3E3-4B23-81C6-2ADDC2D2253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140214" y="354163"/>
            <a:ext cx="1920975" cy="2212003"/>
          </a:xfrm>
          <a:custGeom>
            <a:avLst/>
            <a:gdLst>
              <a:gd name="connsiteX0" fmla="*/ 1525548 w 3062106"/>
              <a:gd name="connsiteY0" fmla="*/ 0 h 3526016"/>
              <a:gd name="connsiteX1" fmla="*/ 3060615 w 3062106"/>
              <a:gd name="connsiteY1" fmla="*/ 886272 h 3526016"/>
              <a:gd name="connsiteX2" fmla="*/ 3062106 w 3062106"/>
              <a:gd name="connsiteY2" fmla="*/ 2646962 h 3526016"/>
              <a:gd name="connsiteX3" fmla="*/ 1536558 w 3062106"/>
              <a:gd name="connsiteY3" fmla="*/ 3526016 h 3526016"/>
              <a:gd name="connsiteX4" fmla="*/ 1491 w 3062106"/>
              <a:gd name="connsiteY4" fmla="*/ 2639745 h 3526016"/>
              <a:gd name="connsiteX5" fmla="*/ 0 w 3062106"/>
              <a:gd name="connsiteY5" fmla="*/ 879054 h 3526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62106" h="3526016">
                <a:moveTo>
                  <a:pt x="1525548" y="0"/>
                </a:moveTo>
                <a:lnTo>
                  <a:pt x="3060615" y="886272"/>
                </a:lnTo>
                <a:lnTo>
                  <a:pt x="3062106" y="2646962"/>
                </a:lnTo>
                <a:lnTo>
                  <a:pt x="1536558" y="3526016"/>
                </a:lnTo>
                <a:lnTo>
                  <a:pt x="1491" y="2639745"/>
                </a:lnTo>
                <a:lnTo>
                  <a:pt x="0" y="87905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8" name="그림 개체 틀 7">
            <a:extLst>
              <a:ext uri="{FF2B5EF4-FFF2-40B4-BE49-F238E27FC236}">
                <a16:creationId xmlns:a16="http://schemas.microsoft.com/office/drawing/2014/main" id="{EEE5FCCE-5336-4B12-AF5E-45A3A142EA4A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6198388" y="2357502"/>
            <a:ext cx="1920975" cy="2212003"/>
          </a:xfrm>
          <a:custGeom>
            <a:avLst/>
            <a:gdLst>
              <a:gd name="connsiteX0" fmla="*/ 1525548 w 3062106"/>
              <a:gd name="connsiteY0" fmla="*/ 0 h 3526016"/>
              <a:gd name="connsiteX1" fmla="*/ 3060615 w 3062106"/>
              <a:gd name="connsiteY1" fmla="*/ 886272 h 3526016"/>
              <a:gd name="connsiteX2" fmla="*/ 3062106 w 3062106"/>
              <a:gd name="connsiteY2" fmla="*/ 2646962 h 3526016"/>
              <a:gd name="connsiteX3" fmla="*/ 1536558 w 3062106"/>
              <a:gd name="connsiteY3" fmla="*/ 3526016 h 3526016"/>
              <a:gd name="connsiteX4" fmla="*/ 1491 w 3062106"/>
              <a:gd name="connsiteY4" fmla="*/ 2639745 h 3526016"/>
              <a:gd name="connsiteX5" fmla="*/ 0 w 3062106"/>
              <a:gd name="connsiteY5" fmla="*/ 879054 h 3526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62106" h="3526016">
                <a:moveTo>
                  <a:pt x="1525548" y="0"/>
                </a:moveTo>
                <a:lnTo>
                  <a:pt x="3060615" y="886272"/>
                </a:lnTo>
                <a:lnTo>
                  <a:pt x="3062106" y="2646962"/>
                </a:lnTo>
                <a:lnTo>
                  <a:pt x="1536558" y="3526016"/>
                </a:lnTo>
                <a:lnTo>
                  <a:pt x="1491" y="2639745"/>
                </a:lnTo>
                <a:lnTo>
                  <a:pt x="0" y="87905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9" name="그림 개체 틀 8">
            <a:extLst>
              <a:ext uri="{FF2B5EF4-FFF2-40B4-BE49-F238E27FC236}">
                <a16:creationId xmlns:a16="http://schemas.microsoft.com/office/drawing/2014/main" id="{A778ECB7-1E7B-46FD-B9CE-9B5E8E2909CF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5140214" y="4360841"/>
            <a:ext cx="1920975" cy="2212003"/>
          </a:xfrm>
          <a:custGeom>
            <a:avLst/>
            <a:gdLst>
              <a:gd name="connsiteX0" fmla="*/ 1525548 w 3062106"/>
              <a:gd name="connsiteY0" fmla="*/ 0 h 3526016"/>
              <a:gd name="connsiteX1" fmla="*/ 3060615 w 3062106"/>
              <a:gd name="connsiteY1" fmla="*/ 886272 h 3526016"/>
              <a:gd name="connsiteX2" fmla="*/ 3062106 w 3062106"/>
              <a:gd name="connsiteY2" fmla="*/ 2646962 h 3526016"/>
              <a:gd name="connsiteX3" fmla="*/ 1536558 w 3062106"/>
              <a:gd name="connsiteY3" fmla="*/ 3526016 h 3526016"/>
              <a:gd name="connsiteX4" fmla="*/ 1491 w 3062106"/>
              <a:gd name="connsiteY4" fmla="*/ 2639745 h 3526016"/>
              <a:gd name="connsiteX5" fmla="*/ 0 w 3062106"/>
              <a:gd name="connsiteY5" fmla="*/ 879054 h 3526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62106" h="3526016">
                <a:moveTo>
                  <a:pt x="1525548" y="0"/>
                </a:moveTo>
                <a:lnTo>
                  <a:pt x="3060615" y="886272"/>
                </a:lnTo>
                <a:lnTo>
                  <a:pt x="3062106" y="2646962"/>
                </a:lnTo>
                <a:lnTo>
                  <a:pt x="1536558" y="3526016"/>
                </a:lnTo>
                <a:lnTo>
                  <a:pt x="1491" y="2639745"/>
                </a:lnTo>
                <a:lnTo>
                  <a:pt x="0" y="87905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92742959"/>
      </p:ext>
    </p:extLst>
  </p:cSld>
  <p:clrMapOvr>
    <a:masterClrMapping/>
  </p:clrMapOvr>
</p:sldLayout>
</file>

<file path=ppt/slideLayouts/slideLayout6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48">
            <a:extLst>
              <a:ext uri="{FF2B5EF4-FFF2-40B4-BE49-F238E27FC236}">
                <a16:creationId xmlns:a16="http://schemas.microsoft.com/office/drawing/2014/main" id="{97261BDD-8C56-4CFD-A5A6-4A57DD1C6C87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0" y="0"/>
            <a:ext cx="12191999" cy="6858000"/>
          </a:xfrm>
          <a:custGeom>
            <a:avLst/>
            <a:gdLst>
              <a:gd name="connsiteX0" fmla="*/ 10699779 w 12191999"/>
              <a:gd name="connsiteY0" fmla="*/ 6099402 h 6858000"/>
              <a:gd name="connsiteX1" fmla="*/ 10700365 w 12191999"/>
              <a:gd name="connsiteY1" fmla="*/ 6104567 h 6858000"/>
              <a:gd name="connsiteX2" fmla="*/ 10702406 w 12191999"/>
              <a:gd name="connsiteY2" fmla="*/ 6099903 h 6858000"/>
              <a:gd name="connsiteX3" fmla="*/ 9177921 w 12191999"/>
              <a:gd name="connsiteY3" fmla="*/ 6098901 h 6858000"/>
              <a:gd name="connsiteX4" fmla="*/ 9178505 w 12191999"/>
              <a:gd name="connsiteY4" fmla="*/ 6100344 h 6858000"/>
              <a:gd name="connsiteX5" fmla="*/ 9178605 w 12191999"/>
              <a:gd name="connsiteY5" fmla="*/ 6102927 h 6858000"/>
              <a:gd name="connsiteX6" fmla="*/ 9183635 w 12191999"/>
              <a:gd name="connsiteY6" fmla="*/ 6102927 h 6858000"/>
              <a:gd name="connsiteX7" fmla="*/ 9185303 w 12191999"/>
              <a:gd name="connsiteY7" fmla="*/ 6100308 h 6858000"/>
              <a:gd name="connsiteX8" fmla="*/ 5342410 w 12191999"/>
              <a:gd name="connsiteY8" fmla="*/ 5330181 h 6858000"/>
              <a:gd name="connsiteX9" fmla="*/ 5338269 w 12191999"/>
              <a:gd name="connsiteY9" fmla="*/ 5332661 h 6858000"/>
              <a:gd name="connsiteX10" fmla="*/ 5322064 w 12191999"/>
              <a:gd name="connsiteY10" fmla="*/ 5334006 h 6858000"/>
              <a:gd name="connsiteX11" fmla="*/ 5335111 w 12191999"/>
              <a:gd name="connsiteY11" fmla="*/ 5336578 h 6858000"/>
              <a:gd name="connsiteX12" fmla="*/ 5337848 w 12191999"/>
              <a:gd name="connsiteY12" fmla="*/ 5340523 h 6858000"/>
              <a:gd name="connsiteX13" fmla="*/ 5338130 w 12191999"/>
              <a:gd name="connsiteY13" fmla="*/ 5335883 h 6858000"/>
              <a:gd name="connsiteX14" fmla="*/ 11820900 w 12191999"/>
              <a:gd name="connsiteY14" fmla="*/ 4311166 h 6858000"/>
              <a:gd name="connsiteX15" fmla="*/ 11955244 w 12191999"/>
              <a:gd name="connsiteY15" fmla="*/ 4373182 h 6858000"/>
              <a:gd name="connsiteX16" fmla="*/ 11941805 w 12191999"/>
              <a:gd name="connsiteY16" fmla="*/ 4490463 h 6858000"/>
              <a:gd name="connsiteX17" fmla="*/ 11911265 w 12191999"/>
              <a:gd name="connsiteY17" fmla="*/ 4531997 h 6858000"/>
              <a:gd name="connsiteX18" fmla="*/ 11974790 w 12191999"/>
              <a:gd name="connsiteY18" fmla="*/ 4572310 h 6858000"/>
              <a:gd name="connsiteX19" fmla="*/ 12175141 w 12191999"/>
              <a:gd name="connsiteY19" fmla="*/ 4571090 h 6858000"/>
              <a:gd name="connsiteX20" fmla="*/ 12191999 w 12191999"/>
              <a:gd name="connsiteY20" fmla="*/ 4574294 h 6858000"/>
              <a:gd name="connsiteX21" fmla="*/ 12191999 w 12191999"/>
              <a:gd name="connsiteY21" fmla="*/ 5337457 h 6858000"/>
              <a:gd name="connsiteX22" fmla="*/ 12177584 w 12191999"/>
              <a:gd name="connsiteY22" fmla="*/ 5340730 h 6858000"/>
              <a:gd name="connsiteX23" fmla="*/ 11982120 w 12191999"/>
              <a:gd name="connsiteY23" fmla="*/ 5339507 h 6858000"/>
              <a:gd name="connsiteX24" fmla="*/ 11928367 w 12191999"/>
              <a:gd name="connsiteY24" fmla="*/ 5354166 h 6858000"/>
              <a:gd name="connsiteX25" fmla="*/ 11927145 w 12191999"/>
              <a:gd name="connsiteY25" fmla="*/ 5409142 h 6858000"/>
              <a:gd name="connsiteX26" fmla="*/ 11971125 w 12191999"/>
              <a:gd name="connsiteY26" fmla="*/ 5504430 h 6858000"/>
              <a:gd name="connsiteX27" fmla="*/ 11873393 w 12191999"/>
              <a:gd name="connsiteY27" fmla="*/ 5592389 h 6858000"/>
              <a:gd name="connsiteX28" fmla="*/ 11703584 w 12191999"/>
              <a:gd name="connsiteY28" fmla="*/ 5530084 h 6858000"/>
              <a:gd name="connsiteX29" fmla="*/ 11723129 w 12191999"/>
              <a:gd name="connsiteY29" fmla="*/ 5417694 h 6858000"/>
              <a:gd name="connsiteX30" fmla="*/ 11751228 w 12191999"/>
              <a:gd name="connsiteY30" fmla="*/ 5374936 h 6858000"/>
              <a:gd name="connsiteX31" fmla="*/ 11690146 w 12191999"/>
              <a:gd name="connsiteY31" fmla="*/ 5338287 h 6858000"/>
              <a:gd name="connsiteX32" fmla="*/ 11489795 w 12191999"/>
              <a:gd name="connsiteY32" fmla="*/ 5339507 h 6858000"/>
              <a:gd name="connsiteX33" fmla="*/ 11447036 w 12191999"/>
              <a:gd name="connsiteY33" fmla="*/ 5295528 h 6858000"/>
              <a:gd name="connsiteX34" fmla="*/ 11449481 w 12191999"/>
              <a:gd name="connsiteY34" fmla="*/ 5202683 h 6858000"/>
              <a:gd name="connsiteX35" fmla="*/ 11449481 w 12191999"/>
              <a:gd name="connsiteY35" fmla="*/ 5092735 h 6858000"/>
              <a:gd name="connsiteX36" fmla="*/ 11492238 w 12191999"/>
              <a:gd name="connsiteY36" fmla="*/ 5018215 h 6858000"/>
              <a:gd name="connsiteX37" fmla="*/ 11545990 w 12191999"/>
              <a:gd name="connsiteY37" fmla="*/ 5025544 h 6858000"/>
              <a:gd name="connsiteX38" fmla="*/ 11668156 w 12191999"/>
              <a:gd name="connsiteY38" fmla="*/ 5051198 h 6858000"/>
              <a:gd name="connsiteX39" fmla="*/ 11682816 w 12191999"/>
              <a:gd name="connsiteY39" fmla="*/ 4877723 h 6858000"/>
              <a:gd name="connsiteX40" fmla="*/ 11555765 w 12191999"/>
              <a:gd name="connsiteY40" fmla="*/ 4874058 h 6858000"/>
              <a:gd name="connsiteX41" fmla="*/ 11508120 w 12191999"/>
              <a:gd name="connsiteY41" fmla="*/ 4902158 h 6858000"/>
              <a:gd name="connsiteX42" fmla="*/ 11450701 w 12191999"/>
              <a:gd name="connsiteY42" fmla="*/ 4839852 h 6858000"/>
              <a:gd name="connsiteX43" fmla="*/ 11448258 w 12191999"/>
              <a:gd name="connsiteY43" fmla="*/ 4591857 h 6858000"/>
              <a:gd name="connsiteX44" fmla="*/ 11477578 w 12191999"/>
              <a:gd name="connsiteY44" fmla="*/ 4573534 h 6858000"/>
              <a:gd name="connsiteX45" fmla="*/ 11677929 w 12191999"/>
              <a:gd name="connsiteY45" fmla="*/ 4573534 h 6858000"/>
              <a:gd name="connsiteX46" fmla="*/ 11728016 w 12191999"/>
              <a:gd name="connsiteY46" fmla="*/ 4562539 h 6858000"/>
              <a:gd name="connsiteX47" fmla="*/ 11735346 w 12191999"/>
              <a:gd name="connsiteY47" fmla="*/ 4500233 h 6858000"/>
              <a:gd name="connsiteX48" fmla="*/ 11768331 w 12191999"/>
              <a:gd name="connsiteY48" fmla="*/ 4323095 h 6858000"/>
              <a:gd name="connsiteX49" fmla="*/ 11820900 w 12191999"/>
              <a:gd name="connsiteY49" fmla="*/ 4311166 h 6858000"/>
              <a:gd name="connsiteX50" fmla="*/ 5742911 w 12191999"/>
              <a:gd name="connsiteY50" fmla="*/ 3557222 h 6858000"/>
              <a:gd name="connsiteX51" fmla="*/ 5851336 w 12191999"/>
              <a:gd name="connsiteY51" fmla="*/ 3613963 h 6858000"/>
              <a:gd name="connsiteX52" fmla="*/ 5840341 w 12191999"/>
              <a:gd name="connsiteY52" fmla="*/ 3736128 h 6858000"/>
              <a:gd name="connsiteX53" fmla="*/ 5811021 w 12191999"/>
              <a:gd name="connsiteY53" fmla="*/ 3780107 h 6858000"/>
              <a:gd name="connsiteX54" fmla="*/ 5873327 w 12191999"/>
              <a:gd name="connsiteY54" fmla="*/ 3815534 h 6858000"/>
              <a:gd name="connsiteX55" fmla="*/ 6082230 w 12191999"/>
              <a:gd name="connsiteY55" fmla="*/ 3814314 h 6858000"/>
              <a:gd name="connsiteX56" fmla="*/ 6115900 w 12191999"/>
              <a:gd name="connsiteY56" fmla="*/ 3831149 h 6858000"/>
              <a:gd name="connsiteX57" fmla="*/ 6116334 w 12191999"/>
              <a:gd name="connsiteY57" fmla="*/ 3835442 h 6858000"/>
              <a:gd name="connsiteX58" fmla="*/ 6135367 w 12191999"/>
              <a:gd name="connsiteY58" fmla="*/ 3820781 h 6858000"/>
              <a:gd name="connsiteX59" fmla="*/ 6165468 w 12191999"/>
              <a:gd name="connsiteY59" fmla="*/ 3821240 h 6858000"/>
              <a:gd name="connsiteX60" fmla="*/ 6250984 w 12191999"/>
              <a:gd name="connsiteY60" fmla="*/ 3822462 h 6858000"/>
              <a:gd name="connsiteX61" fmla="*/ 6356045 w 12191999"/>
              <a:gd name="connsiteY61" fmla="*/ 3822462 h 6858000"/>
              <a:gd name="connsiteX62" fmla="*/ 6434230 w 12191999"/>
              <a:gd name="connsiteY62" fmla="*/ 3873772 h 6858000"/>
              <a:gd name="connsiteX63" fmla="*/ 6401245 w 12191999"/>
              <a:gd name="connsiteY63" fmla="*/ 3938519 h 6858000"/>
              <a:gd name="connsiteX64" fmla="*/ 6395138 w 12191999"/>
              <a:gd name="connsiteY64" fmla="*/ 4039916 h 6858000"/>
              <a:gd name="connsiteX65" fmla="*/ 6574721 w 12191999"/>
              <a:gd name="connsiteY65" fmla="*/ 4054576 h 6858000"/>
              <a:gd name="connsiteX66" fmla="*/ 6575941 w 12191999"/>
              <a:gd name="connsiteY66" fmla="*/ 3931189 h 6858000"/>
              <a:gd name="connsiteX67" fmla="*/ 6547844 w 12191999"/>
              <a:gd name="connsiteY67" fmla="*/ 3883545 h 6858000"/>
              <a:gd name="connsiteX68" fmla="*/ 6610148 w 12191999"/>
              <a:gd name="connsiteY68" fmla="*/ 3826127 h 6858000"/>
              <a:gd name="connsiteX69" fmla="*/ 6856921 w 12191999"/>
              <a:gd name="connsiteY69" fmla="*/ 3823685 h 6858000"/>
              <a:gd name="connsiteX70" fmla="*/ 6875246 w 12191999"/>
              <a:gd name="connsiteY70" fmla="*/ 3853004 h 6858000"/>
              <a:gd name="connsiteX71" fmla="*/ 6875246 w 12191999"/>
              <a:gd name="connsiteY71" fmla="*/ 4053355 h 6858000"/>
              <a:gd name="connsiteX72" fmla="*/ 6892348 w 12191999"/>
              <a:gd name="connsiteY72" fmla="*/ 4110773 h 6858000"/>
              <a:gd name="connsiteX73" fmla="*/ 6948545 w 12191999"/>
              <a:gd name="connsiteY73" fmla="*/ 4110773 h 6858000"/>
              <a:gd name="connsiteX74" fmla="*/ 7117131 w 12191999"/>
              <a:gd name="connsiteY74" fmla="*/ 4126653 h 6858000"/>
              <a:gd name="connsiteX75" fmla="*/ 7080482 w 12191999"/>
              <a:gd name="connsiteY75" fmla="*/ 4328224 h 6858000"/>
              <a:gd name="connsiteX76" fmla="*/ 6959540 w 12191999"/>
              <a:gd name="connsiteY76" fmla="*/ 4317229 h 6858000"/>
              <a:gd name="connsiteX77" fmla="*/ 6914338 w 12191999"/>
              <a:gd name="connsiteY77" fmla="*/ 4287910 h 6858000"/>
              <a:gd name="connsiteX78" fmla="*/ 6877689 w 12191999"/>
              <a:gd name="connsiteY78" fmla="*/ 4350213 h 6858000"/>
              <a:gd name="connsiteX79" fmla="*/ 6878911 w 12191999"/>
              <a:gd name="connsiteY79" fmla="*/ 4550565 h 6858000"/>
              <a:gd name="connsiteX80" fmla="*/ 6838596 w 12191999"/>
              <a:gd name="connsiteY80" fmla="*/ 4592100 h 6858000"/>
              <a:gd name="connsiteX81" fmla="*/ 6648020 w 12191999"/>
              <a:gd name="connsiteY81" fmla="*/ 4590880 h 6858000"/>
              <a:gd name="connsiteX82" fmla="*/ 6594266 w 12191999"/>
              <a:gd name="connsiteY82" fmla="*/ 4604318 h 6858000"/>
              <a:gd name="connsiteX83" fmla="*/ 6591823 w 12191999"/>
              <a:gd name="connsiteY83" fmla="*/ 4662956 h 6858000"/>
              <a:gd name="connsiteX84" fmla="*/ 6589381 w 12191999"/>
              <a:gd name="connsiteY84" fmla="*/ 4819328 h 6858000"/>
              <a:gd name="connsiteX85" fmla="*/ 6375592 w 12191999"/>
              <a:gd name="connsiteY85" fmla="*/ 4796116 h 6858000"/>
              <a:gd name="connsiteX86" fmla="*/ 6385365 w 12191999"/>
              <a:gd name="connsiteY86" fmla="*/ 4670287 h 6858000"/>
              <a:gd name="connsiteX87" fmla="*/ 6415905 w 12191999"/>
              <a:gd name="connsiteY87" fmla="*/ 4628749 h 6858000"/>
              <a:gd name="connsiteX88" fmla="*/ 6351158 w 12191999"/>
              <a:gd name="connsiteY88" fmla="*/ 4589658 h 6858000"/>
              <a:gd name="connsiteX89" fmla="*/ 6150809 w 12191999"/>
              <a:gd name="connsiteY89" fmla="*/ 4590880 h 6858000"/>
              <a:gd name="connsiteX90" fmla="*/ 6117367 w 12191999"/>
              <a:gd name="connsiteY90" fmla="*/ 4582327 h 6858000"/>
              <a:gd name="connsiteX91" fmla="*/ 6114197 w 12191999"/>
              <a:gd name="connsiteY91" fmla="*/ 4575109 h 6858000"/>
              <a:gd name="connsiteX92" fmla="*/ 6109104 w 12191999"/>
              <a:gd name="connsiteY92" fmla="*/ 4582272 h 6858000"/>
              <a:gd name="connsiteX93" fmla="*/ 6087114 w 12191999"/>
              <a:gd name="connsiteY93" fmla="*/ 4586396 h 6858000"/>
              <a:gd name="connsiteX94" fmla="*/ 5863552 w 12191999"/>
              <a:gd name="connsiteY94" fmla="*/ 4586396 h 6858000"/>
              <a:gd name="connsiteX95" fmla="*/ 5802472 w 12191999"/>
              <a:gd name="connsiteY95" fmla="*/ 4555854 h 6858000"/>
              <a:gd name="connsiteX96" fmla="*/ 5807356 w 12191999"/>
              <a:gd name="connsiteY96" fmla="*/ 4480114 h 6858000"/>
              <a:gd name="connsiteX97" fmla="*/ 5847670 w 12191999"/>
              <a:gd name="connsiteY97" fmla="*/ 4403148 h 6858000"/>
              <a:gd name="connsiteX98" fmla="*/ 5752384 w 12191999"/>
              <a:gd name="connsiteY98" fmla="*/ 4329849 h 6858000"/>
              <a:gd name="connsiteX99" fmla="*/ 5628995 w 12191999"/>
              <a:gd name="connsiteY99" fmla="*/ 4372606 h 6858000"/>
              <a:gd name="connsiteX100" fmla="*/ 5638769 w 12191999"/>
              <a:gd name="connsiteY100" fmla="*/ 4470339 h 6858000"/>
              <a:gd name="connsiteX101" fmla="*/ 5674197 w 12191999"/>
              <a:gd name="connsiteY101" fmla="*/ 4527758 h 6858000"/>
              <a:gd name="connsiteX102" fmla="*/ 5591125 w 12191999"/>
              <a:gd name="connsiteY102" fmla="*/ 4586396 h 6858000"/>
              <a:gd name="connsiteX103" fmla="*/ 5377337 w 12191999"/>
              <a:gd name="connsiteY103" fmla="*/ 4586396 h 6858000"/>
              <a:gd name="connsiteX104" fmla="*/ 5346796 w 12191999"/>
              <a:gd name="connsiteY104" fmla="*/ 4553411 h 6858000"/>
              <a:gd name="connsiteX105" fmla="*/ 5348016 w 12191999"/>
              <a:gd name="connsiteY105" fmla="*/ 4353059 h 6858000"/>
              <a:gd name="connsiteX106" fmla="*/ 5327249 w 12191999"/>
              <a:gd name="connsiteY106" fmla="*/ 4291978 h 6858000"/>
              <a:gd name="connsiteX107" fmla="*/ 5278383 w 12191999"/>
              <a:gd name="connsiteY107" fmla="*/ 4293199 h 6858000"/>
              <a:gd name="connsiteX108" fmla="*/ 5174543 w 12191999"/>
              <a:gd name="connsiteY108" fmla="*/ 4337181 h 6858000"/>
              <a:gd name="connsiteX109" fmla="*/ 5089026 w 12191999"/>
              <a:gd name="connsiteY109" fmla="*/ 4221122 h 6858000"/>
              <a:gd name="connsiteX110" fmla="*/ 5144002 w 12191999"/>
              <a:gd name="connsiteY110" fmla="*/ 4078190 h 6858000"/>
              <a:gd name="connsiteX111" fmla="*/ 5264946 w 12191999"/>
              <a:gd name="connsiteY111" fmla="*/ 4087965 h 6858000"/>
              <a:gd name="connsiteX112" fmla="*/ 5311367 w 12191999"/>
              <a:gd name="connsiteY112" fmla="*/ 4117283 h 6858000"/>
              <a:gd name="connsiteX113" fmla="*/ 5346796 w 12191999"/>
              <a:gd name="connsiteY113" fmla="*/ 4054980 h 6858000"/>
              <a:gd name="connsiteX114" fmla="*/ 5345574 w 12191999"/>
              <a:gd name="connsiteY114" fmla="*/ 3849742 h 6858000"/>
              <a:gd name="connsiteX115" fmla="*/ 5381003 w 12191999"/>
              <a:gd name="connsiteY115" fmla="*/ 3811870 h 6858000"/>
              <a:gd name="connsiteX116" fmla="*/ 5486063 w 12191999"/>
              <a:gd name="connsiteY116" fmla="*/ 3815534 h 6858000"/>
              <a:gd name="connsiteX117" fmla="*/ 5596012 w 12191999"/>
              <a:gd name="connsiteY117" fmla="*/ 3815534 h 6858000"/>
              <a:gd name="connsiteX118" fmla="*/ 5650984 w 12191999"/>
              <a:gd name="connsiteY118" fmla="*/ 3777664 h 6858000"/>
              <a:gd name="connsiteX119" fmla="*/ 5625329 w 12191999"/>
              <a:gd name="connsiteY119" fmla="*/ 3738570 h 6858000"/>
              <a:gd name="connsiteX120" fmla="*/ 5649765 w 12191999"/>
              <a:gd name="connsiteY120" fmla="*/ 3576091 h 6858000"/>
              <a:gd name="connsiteX121" fmla="*/ 5700845 w 12191999"/>
              <a:gd name="connsiteY121" fmla="*/ 3557958 h 6858000"/>
              <a:gd name="connsiteX122" fmla="*/ 5742911 w 12191999"/>
              <a:gd name="connsiteY122" fmla="*/ 3557222 h 6858000"/>
              <a:gd name="connsiteX123" fmla="*/ 5726517 w 12191999"/>
              <a:gd name="connsiteY123" fmla="*/ 2017504 h 6858000"/>
              <a:gd name="connsiteX124" fmla="*/ 5834786 w 12191999"/>
              <a:gd name="connsiteY124" fmla="*/ 2083015 h 6858000"/>
              <a:gd name="connsiteX125" fmla="*/ 5820126 w 12191999"/>
              <a:gd name="connsiteY125" fmla="*/ 2192965 h 6858000"/>
              <a:gd name="connsiteX126" fmla="*/ 5787140 w 12191999"/>
              <a:gd name="connsiteY126" fmla="*/ 2236943 h 6858000"/>
              <a:gd name="connsiteX127" fmla="*/ 5855555 w 12191999"/>
              <a:gd name="connsiteY127" fmla="*/ 2277258 h 6858000"/>
              <a:gd name="connsiteX128" fmla="*/ 6041243 w 12191999"/>
              <a:gd name="connsiteY128" fmla="*/ 2276037 h 6858000"/>
              <a:gd name="connsiteX129" fmla="*/ 6093775 w 12191999"/>
              <a:gd name="connsiteY129" fmla="*/ 2326124 h 6858000"/>
              <a:gd name="connsiteX130" fmla="*/ 6092553 w 12191999"/>
              <a:gd name="connsiteY130" fmla="*/ 2516703 h 6858000"/>
              <a:gd name="connsiteX131" fmla="*/ 6121873 w 12191999"/>
              <a:gd name="connsiteY131" fmla="*/ 2577785 h 6858000"/>
              <a:gd name="connsiteX132" fmla="*/ 6154856 w 12191999"/>
              <a:gd name="connsiteY132" fmla="*/ 2574120 h 6858000"/>
              <a:gd name="connsiteX133" fmla="*/ 6351542 w 12191999"/>
              <a:gd name="connsiteY133" fmla="*/ 2611990 h 6858000"/>
              <a:gd name="connsiteX134" fmla="*/ 6352764 w 12191999"/>
              <a:gd name="connsiteY134" fmla="*/ 2708501 h 6858000"/>
              <a:gd name="connsiteX135" fmla="*/ 6300232 w 12191999"/>
              <a:gd name="connsiteY135" fmla="*/ 2779356 h 6858000"/>
              <a:gd name="connsiteX136" fmla="*/ 6170739 w 12191999"/>
              <a:gd name="connsiteY136" fmla="*/ 2769584 h 6858000"/>
              <a:gd name="connsiteX137" fmla="*/ 6129202 w 12191999"/>
              <a:gd name="connsiteY137" fmla="*/ 2742708 h 6858000"/>
              <a:gd name="connsiteX138" fmla="*/ 6093775 w 12191999"/>
              <a:gd name="connsiteY138" fmla="*/ 2800124 h 6858000"/>
              <a:gd name="connsiteX139" fmla="*/ 6094997 w 12191999"/>
              <a:gd name="connsiteY139" fmla="*/ 3009027 h 6858000"/>
              <a:gd name="connsiteX140" fmla="*/ 6054683 w 12191999"/>
              <a:gd name="connsiteY140" fmla="*/ 3046899 h 6858000"/>
              <a:gd name="connsiteX141" fmla="*/ 5859220 w 12191999"/>
              <a:gd name="connsiteY141" fmla="*/ 3045676 h 6858000"/>
              <a:gd name="connsiteX142" fmla="*/ 5805467 w 12191999"/>
              <a:gd name="connsiteY142" fmla="*/ 3060336 h 6858000"/>
              <a:gd name="connsiteX143" fmla="*/ 5804246 w 12191999"/>
              <a:gd name="connsiteY143" fmla="*/ 3116533 h 6858000"/>
              <a:gd name="connsiteX144" fmla="*/ 5849445 w 12191999"/>
              <a:gd name="connsiteY144" fmla="*/ 3206935 h 6858000"/>
              <a:gd name="connsiteX145" fmla="*/ 5751713 w 12191999"/>
              <a:gd name="connsiteY145" fmla="*/ 3299780 h 6858000"/>
              <a:gd name="connsiteX146" fmla="*/ 5581905 w 12191999"/>
              <a:gd name="connsiteY146" fmla="*/ 3237475 h 6858000"/>
              <a:gd name="connsiteX147" fmla="*/ 5601451 w 12191999"/>
              <a:gd name="connsiteY147" fmla="*/ 3125084 h 6858000"/>
              <a:gd name="connsiteX148" fmla="*/ 5629551 w 12191999"/>
              <a:gd name="connsiteY148" fmla="*/ 3083549 h 6858000"/>
              <a:gd name="connsiteX149" fmla="*/ 5573353 w 12191999"/>
              <a:gd name="connsiteY149" fmla="*/ 3045676 h 6858000"/>
              <a:gd name="connsiteX150" fmla="*/ 5430421 w 12191999"/>
              <a:gd name="connsiteY150" fmla="*/ 3045676 h 6858000"/>
              <a:gd name="connsiteX151" fmla="*/ 5324139 w 12191999"/>
              <a:gd name="connsiteY151" fmla="*/ 2938172 h 6858000"/>
              <a:gd name="connsiteX152" fmla="*/ 5324139 w 12191999"/>
              <a:gd name="connsiteY152" fmla="*/ 2805010 h 6858000"/>
              <a:gd name="connsiteX153" fmla="*/ 5355900 w 12191999"/>
              <a:gd name="connsiteY153" fmla="*/ 2734156 h 6858000"/>
              <a:gd name="connsiteX154" fmla="*/ 5427977 w 12191999"/>
              <a:gd name="connsiteY154" fmla="*/ 2737821 h 6858000"/>
              <a:gd name="connsiteX155" fmla="*/ 5508607 w 12191999"/>
              <a:gd name="connsiteY155" fmla="*/ 2780578 h 6858000"/>
              <a:gd name="connsiteX156" fmla="*/ 5581905 w 12191999"/>
              <a:gd name="connsiteY156" fmla="*/ 2674294 h 6858000"/>
              <a:gd name="connsiteX157" fmla="*/ 5537926 w 12191999"/>
              <a:gd name="connsiteY157" fmla="*/ 2560681 h 6858000"/>
              <a:gd name="connsiteX158" fmla="*/ 5440195 w 12191999"/>
              <a:gd name="connsiteY158" fmla="*/ 2570454 h 6858000"/>
              <a:gd name="connsiteX159" fmla="*/ 5382779 w 12191999"/>
              <a:gd name="connsiteY159" fmla="*/ 2605882 h 6858000"/>
              <a:gd name="connsiteX160" fmla="*/ 5324139 w 12191999"/>
              <a:gd name="connsiteY160" fmla="*/ 2527695 h 6858000"/>
              <a:gd name="connsiteX161" fmla="*/ 5322917 w 12191999"/>
              <a:gd name="connsiteY161" fmla="*/ 2304134 h 6858000"/>
              <a:gd name="connsiteX162" fmla="*/ 5351016 w 12191999"/>
              <a:gd name="connsiteY162" fmla="*/ 2278479 h 6858000"/>
              <a:gd name="connsiteX163" fmla="*/ 5556254 w 12191999"/>
              <a:gd name="connsiteY163" fmla="*/ 2278479 h 6858000"/>
              <a:gd name="connsiteX164" fmla="*/ 5610003 w 12191999"/>
              <a:gd name="connsiteY164" fmla="*/ 2263820 h 6858000"/>
              <a:gd name="connsiteX165" fmla="*/ 5611225 w 12191999"/>
              <a:gd name="connsiteY165" fmla="*/ 2203958 h 6858000"/>
              <a:gd name="connsiteX166" fmla="*/ 5606337 w 12191999"/>
              <a:gd name="connsiteY166" fmla="*/ 2053696 h 6858000"/>
              <a:gd name="connsiteX167" fmla="*/ 5726517 w 12191999"/>
              <a:gd name="connsiteY167" fmla="*/ 2017504 h 6858000"/>
              <a:gd name="connsiteX168" fmla="*/ 0 w 12191999"/>
              <a:gd name="connsiteY168" fmla="*/ 0 h 6858000"/>
              <a:gd name="connsiteX169" fmla="*/ 5329115 w 12191999"/>
              <a:gd name="connsiteY169" fmla="*/ 0 h 6858000"/>
              <a:gd name="connsiteX170" fmla="*/ 5332434 w 12191999"/>
              <a:gd name="connsiteY170" fmla="*/ 5729 h 6858000"/>
              <a:gd name="connsiteX171" fmla="*/ 5334132 w 12191999"/>
              <a:gd name="connsiteY171" fmla="*/ 27166 h 6858000"/>
              <a:gd name="connsiteX172" fmla="*/ 5332910 w 12191999"/>
              <a:gd name="connsiteY172" fmla="*/ 227517 h 6858000"/>
              <a:gd name="connsiteX173" fmla="*/ 5346347 w 12191999"/>
              <a:gd name="connsiteY173" fmla="*/ 276382 h 6858000"/>
              <a:gd name="connsiteX174" fmla="*/ 5402544 w 12191999"/>
              <a:gd name="connsiteY174" fmla="*/ 277604 h 6858000"/>
              <a:gd name="connsiteX175" fmla="*/ 5582127 w 12191999"/>
              <a:gd name="connsiteY175" fmla="*/ 317919 h 6858000"/>
              <a:gd name="connsiteX176" fmla="*/ 5523486 w 12191999"/>
              <a:gd name="connsiteY176" fmla="*/ 501165 h 6858000"/>
              <a:gd name="connsiteX177" fmla="*/ 5411097 w 12191999"/>
              <a:gd name="connsiteY177" fmla="*/ 481620 h 6858000"/>
              <a:gd name="connsiteX178" fmla="*/ 5369558 w 12191999"/>
              <a:gd name="connsiteY178" fmla="*/ 453522 h 6858000"/>
              <a:gd name="connsiteX179" fmla="*/ 5332910 w 12191999"/>
              <a:gd name="connsiteY179" fmla="*/ 514605 h 6858000"/>
              <a:gd name="connsiteX180" fmla="*/ 5334132 w 12191999"/>
              <a:gd name="connsiteY180" fmla="*/ 719841 h 6858000"/>
              <a:gd name="connsiteX181" fmla="*/ 5295041 w 12191999"/>
              <a:gd name="connsiteY181" fmla="*/ 760156 h 6858000"/>
              <a:gd name="connsiteX182" fmla="*/ 5094692 w 12191999"/>
              <a:gd name="connsiteY182" fmla="*/ 758935 h 6858000"/>
              <a:gd name="connsiteX183" fmla="*/ 5045820 w 12191999"/>
              <a:gd name="connsiteY183" fmla="*/ 772373 h 6858000"/>
              <a:gd name="connsiteX184" fmla="*/ 5043379 w 12191999"/>
              <a:gd name="connsiteY184" fmla="*/ 831012 h 6858000"/>
              <a:gd name="connsiteX185" fmla="*/ 5031161 w 12191999"/>
              <a:gd name="connsiteY185" fmla="*/ 997156 h 6858000"/>
              <a:gd name="connsiteX186" fmla="*/ 4818594 w 12191999"/>
              <a:gd name="connsiteY186" fmla="*/ 949511 h 6858000"/>
              <a:gd name="connsiteX187" fmla="*/ 4840582 w 12191999"/>
              <a:gd name="connsiteY187" fmla="*/ 837120 h 6858000"/>
              <a:gd name="connsiteX188" fmla="*/ 4866234 w 12191999"/>
              <a:gd name="connsiteY188" fmla="*/ 793140 h 6858000"/>
              <a:gd name="connsiteX189" fmla="*/ 4808822 w 12191999"/>
              <a:gd name="connsiteY189" fmla="*/ 758935 h 6858000"/>
              <a:gd name="connsiteX190" fmla="*/ 4595032 w 12191999"/>
              <a:gd name="connsiteY190" fmla="*/ 760156 h 6858000"/>
              <a:gd name="connsiteX191" fmla="*/ 4573923 w 12191999"/>
              <a:gd name="connsiteY191" fmla="*/ 757192 h 6858000"/>
              <a:gd name="connsiteX192" fmla="*/ 4572290 w 12191999"/>
              <a:gd name="connsiteY192" fmla="*/ 755075 h 6858000"/>
              <a:gd name="connsiteX193" fmla="*/ 4542110 w 12191999"/>
              <a:gd name="connsiteY193" fmla="*/ 755075 h 6858000"/>
              <a:gd name="connsiteX194" fmla="*/ 4532620 w 12191999"/>
              <a:gd name="connsiteY194" fmla="*/ 757803 h 6858000"/>
              <a:gd name="connsiteX195" fmla="*/ 4318830 w 12191999"/>
              <a:gd name="connsiteY195" fmla="*/ 757803 h 6858000"/>
              <a:gd name="connsiteX196" fmla="*/ 4252861 w 12191999"/>
              <a:gd name="connsiteY196" fmla="*/ 727261 h 6858000"/>
              <a:gd name="connsiteX197" fmla="*/ 4257749 w 12191999"/>
              <a:gd name="connsiteY197" fmla="*/ 652741 h 6858000"/>
              <a:gd name="connsiteX198" fmla="*/ 4298063 w 12191999"/>
              <a:gd name="connsiteY198" fmla="*/ 570889 h 6858000"/>
              <a:gd name="connsiteX199" fmla="*/ 4205214 w 12191999"/>
              <a:gd name="connsiteY199" fmla="*/ 501255 h 6858000"/>
              <a:gd name="connsiteX200" fmla="*/ 4087942 w 12191999"/>
              <a:gd name="connsiteY200" fmla="*/ 535462 h 6858000"/>
              <a:gd name="connsiteX201" fmla="*/ 4094050 w 12191999"/>
              <a:gd name="connsiteY201" fmla="*/ 644189 h 6858000"/>
              <a:gd name="connsiteX202" fmla="*/ 4127035 w 12191999"/>
              <a:gd name="connsiteY202" fmla="*/ 700384 h 6858000"/>
              <a:gd name="connsiteX203" fmla="*/ 4057400 w 12191999"/>
              <a:gd name="connsiteY203" fmla="*/ 757803 h 6858000"/>
              <a:gd name="connsiteX204" fmla="*/ 3819179 w 12191999"/>
              <a:gd name="connsiteY204" fmla="*/ 759023 h 6858000"/>
              <a:gd name="connsiteX205" fmla="*/ 3813849 w 12191999"/>
              <a:gd name="connsiteY205" fmla="*/ 756900 h 6858000"/>
              <a:gd name="connsiteX206" fmla="*/ 3810549 w 12191999"/>
              <a:gd name="connsiteY206" fmla="*/ 758781 h 6858000"/>
              <a:gd name="connsiteX207" fmla="*/ 3815750 w 12191999"/>
              <a:gd name="connsiteY207" fmla="*/ 768157 h 6858000"/>
              <a:gd name="connsiteX208" fmla="*/ 3817238 w 12191999"/>
              <a:gd name="connsiteY208" fmla="*/ 788353 h 6858000"/>
              <a:gd name="connsiteX209" fmla="*/ 3816018 w 12191999"/>
              <a:gd name="connsiteY209" fmla="*/ 983816 h 6858000"/>
              <a:gd name="connsiteX210" fmla="*/ 3789144 w 12191999"/>
              <a:gd name="connsiteY210" fmla="*/ 1057116 h 6858000"/>
              <a:gd name="connsiteX211" fmla="*/ 3708516 w 12191999"/>
              <a:gd name="connsiteY211" fmla="*/ 1053451 h 6858000"/>
              <a:gd name="connsiteX212" fmla="*/ 3635219 w 12191999"/>
              <a:gd name="connsiteY212" fmla="*/ 1014358 h 6858000"/>
              <a:gd name="connsiteX213" fmla="*/ 3560696 w 12191999"/>
              <a:gd name="connsiteY213" fmla="*/ 1098651 h 6858000"/>
              <a:gd name="connsiteX214" fmla="*/ 3603457 w 12191999"/>
              <a:gd name="connsiteY214" fmla="*/ 1235477 h 6858000"/>
              <a:gd name="connsiteX215" fmla="*/ 3697521 w 12191999"/>
              <a:gd name="connsiteY215" fmla="*/ 1226924 h 6858000"/>
              <a:gd name="connsiteX216" fmla="*/ 3759825 w 12191999"/>
              <a:gd name="connsiteY216" fmla="*/ 1190276 h 6858000"/>
              <a:gd name="connsiteX217" fmla="*/ 3816018 w 12191999"/>
              <a:gd name="connsiteY217" fmla="*/ 1270905 h 6858000"/>
              <a:gd name="connsiteX218" fmla="*/ 3817238 w 12191999"/>
              <a:gd name="connsiteY218" fmla="*/ 1489580 h 6858000"/>
              <a:gd name="connsiteX219" fmla="*/ 3811589 w 12191999"/>
              <a:gd name="connsiteY219" fmla="*/ 1511264 h 6858000"/>
              <a:gd name="connsiteX220" fmla="*/ 3801031 w 12191999"/>
              <a:gd name="connsiteY220" fmla="*/ 1513846 h 6858000"/>
              <a:gd name="connsiteX221" fmla="*/ 3806488 w 12191999"/>
              <a:gd name="connsiteY221" fmla="*/ 1516917 h 6858000"/>
              <a:gd name="connsiteX222" fmla="*/ 3807926 w 12191999"/>
              <a:gd name="connsiteY222" fmla="*/ 1520360 h 6858000"/>
              <a:gd name="connsiteX223" fmla="*/ 3814241 w 12191999"/>
              <a:gd name="connsiteY223" fmla="*/ 1520360 h 6858000"/>
              <a:gd name="connsiteX224" fmla="*/ 3829058 w 12191999"/>
              <a:gd name="connsiteY224" fmla="*/ 1502514 h 6858000"/>
              <a:gd name="connsiteX225" fmla="*/ 3863824 w 12191999"/>
              <a:gd name="connsiteY225" fmla="*/ 1499658 h 6858000"/>
              <a:gd name="connsiteX226" fmla="*/ 4049516 w 12191999"/>
              <a:gd name="connsiteY226" fmla="*/ 1500879 h 6858000"/>
              <a:gd name="connsiteX227" fmla="*/ 4117929 w 12191999"/>
              <a:gd name="connsiteY227" fmla="*/ 1460565 h 6858000"/>
              <a:gd name="connsiteX228" fmla="*/ 4084945 w 12191999"/>
              <a:gd name="connsiteY228" fmla="*/ 1416587 h 6858000"/>
              <a:gd name="connsiteX229" fmla="*/ 4070285 w 12191999"/>
              <a:gd name="connsiteY229" fmla="*/ 1306638 h 6858000"/>
              <a:gd name="connsiteX230" fmla="*/ 4178554 w 12191999"/>
              <a:gd name="connsiteY230" fmla="*/ 1241127 h 6858000"/>
              <a:gd name="connsiteX231" fmla="*/ 4298729 w 12191999"/>
              <a:gd name="connsiteY231" fmla="*/ 1277318 h 6858000"/>
              <a:gd name="connsiteX232" fmla="*/ 4293841 w 12191999"/>
              <a:gd name="connsiteY232" fmla="*/ 1427580 h 6858000"/>
              <a:gd name="connsiteX233" fmla="*/ 4295062 w 12191999"/>
              <a:gd name="connsiteY233" fmla="*/ 1487441 h 6858000"/>
              <a:gd name="connsiteX234" fmla="*/ 4348815 w 12191999"/>
              <a:gd name="connsiteY234" fmla="*/ 1502101 h 6858000"/>
              <a:gd name="connsiteX235" fmla="*/ 4554055 w 12191999"/>
              <a:gd name="connsiteY235" fmla="*/ 1502101 h 6858000"/>
              <a:gd name="connsiteX236" fmla="*/ 4580339 w 12191999"/>
              <a:gd name="connsiteY236" fmla="*/ 1513955 h 6858000"/>
              <a:gd name="connsiteX237" fmla="*/ 4580382 w 12191999"/>
              <a:gd name="connsiteY237" fmla="*/ 1514287 h 6858000"/>
              <a:gd name="connsiteX238" fmla="*/ 4581432 w 12191999"/>
              <a:gd name="connsiteY238" fmla="*/ 1513558 h 6858000"/>
              <a:gd name="connsiteX239" fmla="*/ 4598057 w 12191999"/>
              <a:gd name="connsiteY239" fmla="*/ 1511994 h 6858000"/>
              <a:gd name="connsiteX240" fmla="*/ 4811845 w 12191999"/>
              <a:gd name="connsiteY240" fmla="*/ 1513216 h 6858000"/>
              <a:gd name="connsiteX241" fmla="*/ 4894918 w 12191999"/>
              <a:gd name="connsiteY241" fmla="*/ 1571855 h 6858000"/>
              <a:gd name="connsiteX242" fmla="*/ 4859491 w 12191999"/>
              <a:gd name="connsiteY242" fmla="*/ 1630493 h 6858000"/>
              <a:gd name="connsiteX243" fmla="*/ 4853383 w 12191999"/>
              <a:gd name="connsiteY243" fmla="*/ 1731891 h 6858000"/>
              <a:gd name="connsiteX244" fmla="*/ 4969438 w 12191999"/>
              <a:gd name="connsiteY244" fmla="*/ 1770984 h 6858000"/>
              <a:gd name="connsiteX245" fmla="*/ 5069614 w 12191999"/>
              <a:gd name="connsiteY245" fmla="*/ 1696462 h 6858000"/>
              <a:gd name="connsiteX246" fmla="*/ 5025634 w 12191999"/>
              <a:gd name="connsiteY246" fmla="*/ 1617055 h 6858000"/>
              <a:gd name="connsiteX247" fmla="*/ 5020749 w 12191999"/>
              <a:gd name="connsiteY247" fmla="*/ 1548643 h 6858000"/>
              <a:gd name="connsiteX248" fmla="*/ 5094050 w 12191999"/>
              <a:gd name="connsiteY248" fmla="*/ 1513216 h 6858000"/>
              <a:gd name="connsiteX249" fmla="*/ 5302949 w 12191999"/>
              <a:gd name="connsiteY249" fmla="*/ 1513216 h 6858000"/>
              <a:gd name="connsiteX250" fmla="*/ 5335935 w 12191999"/>
              <a:gd name="connsiteY250" fmla="*/ 1548643 h 6858000"/>
              <a:gd name="connsiteX251" fmla="*/ 5335935 w 12191999"/>
              <a:gd name="connsiteY251" fmla="*/ 1648817 h 6858000"/>
              <a:gd name="connsiteX252" fmla="*/ 5335935 w 12191999"/>
              <a:gd name="connsiteY252" fmla="*/ 1706237 h 6858000"/>
              <a:gd name="connsiteX253" fmla="*/ 5335935 w 12191999"/>
              <a:gd name="connsiteY253" fmla="*/ 1768539 h 6858000"/>
              <a:gd name="connsiteX254" fmla="*/ 5279741 w 12191999"/>
              <a:gd name="connsiteY254" fmla="*/ 1844283 h 6858000"/>
              <a:gd name="connsiteX255" fmla="*/ 5219879 w 12191999"/>
              <a:gd name="connsiteY255" fmla="*/ 1808854 h 6858000"/>
              <a:gd name="connsiteX256" fmla="*/ 5122147 w 12191999"/>
              <a:gd name="connsiteY256" fmla="*/ 1799081 h 6858000"/>
              <a:gd name="connsiteX257" fmla="*/ 5080610 w 12191999"/>
              <a:gd name="connsiteY257" fmla="*/ 1935906 h 6858000"/>
              <a:gd name="connsiteX258" fmla="*/ 5156351 w 12191999"/>
              <a:gd name="connsiteY258" fmla="*/ 2018979 h 6858000"/>
              <a:gd name="connsiteX259" fmla="*/ 5229651 w 12191999"/>
              <a:gd name="connsiteY259" fmla="*/ 1978665 h 6858000"/>
              <a:gd name="connsiteX260" fmla="*/ 5311502 w 12191999"/>
              <a:gd name="connsiteY260" fmla="*/ 1977443 h 6858000"/>
              <a:gd name="connsiteX261" fmla="*/ 5335935 w 12191999"/>
              <a:gd name="connsiteY261" fmla="*/ 2047077 h 6858000"/>
              <a:gd name="connsiteX262" fmla="*/ 5335935 w 12191999"/>
              <a:gd name="connsiteY262" fmla="*/ 2247429 h 6858000"/>
              <a:gd name="connsiteX263" fmla="*/ 5300506 w 12191999"/>
              <a:gd name="connsiteY263" fmla="*/ 2284079 h 6858000"/>
              <a:gd name="connsiteX264" fmla="*/ 5091606 w 12191999"/>
              <a:gd name="connsiteY264" fmla="*/ 2282856 h 6858000"/>
              <a:gd name="connsiteX265" fmla="*/ 5030522 w 12191999"/>
              <a:gd name="connsiteY265" fmla="*/ 2320726 h 6858000"/>
              <a:gd name="connsiteX266" fmla="*/ 5058619 w 12191999"/>
              <a:gd name="connsiteY266" fmla="*/ 2362263 h 6858000"/>
              <a:gd name="connsiteX267" fmla="*/ 5070837 w 12191999"/>
              <a:gd name="connsiteY267" fmla="*/ 2486872 h 6858000"/>
              <a:gd name="connsiteX268" fmla="*/ 4926682 w 12191999"/>
              <a:gd name="connsiteY268" fmla="*/ 2539402 h 6858000"/>
              <a:gd name="connsiteX269" fmla="*/ 4813067 w 12191999"/>
              <a:gd name="connsiteY269" fmla="*/ 2452666 h 6858000"/>
              <a:gd name="connsiteX270" fmla="*/ 4855825 w 12191999"/>
              <a:gd name="connsiteY270" fmla="*/ 2352491 h 6858000"/>
              <a:gd name="connsiteX271" fmla="*/ 4853383 w 12191999"/>
              <a:gd name="connsiteY271" fmla="*/ 2296294 h 6858000"/>
              <a:gd name="connsiteX272" fmla="*/ 4799629 w 12191999"/>
              <a:gd name="connsiteY272" fmla="*/ 2281634 h 6858000"/>
              <a:gd name="connsiteX273" fmla="*/ 4633486 w 12191999"/>
              <a:gd name="connsiteY273" fmla="*/ 2281634 h 6858000"/>
              <a:gd name="connsiteX274" fmla="*/ 4568545 w 12191999"/>
              <a:gd name="connsiteY274" fmla="*/ 2254834 h 6858000"/>
              <a:gd name="connsiteX275" fmla="*/ 4568533 w 12191999"/>
              <a:gd name="connsiteY275" fmla="*/ 2254378 h 6858000"/>
              <a:gd name="connsiteX276" fmla="*/ 4567644 w 12191999"/>
              <a:gd name="connsiteY276" fmla="*/ 2255861 h 6858000"/>
              <a:gd name="connsiteX277" fmla="*/ 4544720 w 12191999"/>
              <a:gd name="connsiteY277" fmla="*/ 2264404 h 6858000"/>
              <a:gd name="connsiteX278" fmla="*/ 4554906 w 12191999"/>
              <a:gd name="connsiteY278" fmla="*/ 2264379 h 6858000"/>
              <a:gd name="connsiteX279" fmla="*/ 4573231 w 12191999"/>
              <a:gd name="connsiteY279" fmla="*/ 2293699 h 6858000"/>
              <a:gd name="connsiteX280" fmla="*/ 4573231 w 12191999"/>
              <a:gd name="connsiteY280" fmla="*/ 2494050 h 6858000"/>
              <a:gd name="connsiteX281" fmla="*/ 4590334 w 12191999"/>
              <a:gd name="connsiteY281" fmla="*/ 2551467 h 6858000"/>
              <a:gd name="connsiteX282" fmla="*/ 4646530 w 12191999"/>
              <a:gd name="connsiteY282" fmla="*/ 2551467 h 6858000"/>
              <a:gd name="connsiteX283" fmla="*/ 4815115 w 12191999"/>
              <a:gd name="connsiteY283" fmla="*/ 2567347 h 6858000"/>
              <a:gd name="connsiteX284" fmla="*/ 4778466 w 12191999"/>
              <a:gd name="connsiteY284" fmla="*/ 2768920 h 6858000"/>
              <a:gd name="connsiteX285" fmla="*/ 4657524 w 12191999"/>
              <a:gd name="connsiteY285" fmla="*/ 2757926 h 6858000"/>
              <a:gd name="connsiteX286" fmla="*/ 4612323 w 12191999"/>
              <a:gd name="connsiteY286" fmla="*/ 2728606 h 6858000"/>
              <a:gd name="connsiteX287" fmla="*/ 4575675 w 12191999"/>
              <a:gd name="connsiteY287" fmla="*/ 2790910 h 6858000"/>
              <a:gd name="connsiteX288" fmla="*/ 4576894 w 12191999"/>
              <a:gd name="connsiteY288" fmla="*/ 2991261 h 6858000"/>
              <a:gd name="connsiteX289" fmla="*/ 4570481 w 12191999"/>
              <a:gd name="connsiteY289" fmla="*/ 3024856 h 6858000"/>
              <a:gd name="connsiteX290" fmla="*/ 4561944 w 12191999"/>
              <a:gd name="connsiteY290" fmla="*/ 3029609 h 6858000"/>
              <a:gd name="connsiteX291" fmla="*/ 4568608 w 12191999"/>
              <a:gd name="connsiteY291" fmla="*/ 3030206 h 6858000"/>
              <a:gd name="connsiteX292" fmla="*/ 4578857 w 12191999"/>
              <a:gd name="connsiteY292" fmla="*/ 3036715 h 6858000"/>
              <a:gd name="connsiteX293" fmla="*/ 4581540 w 12191999"/>
              <a:gd name="connsiteY293" fmla="*/ 3051267 h 6858000"/>
              <a:gd name="connsiteX294" fmla="*/ 4595169 w 12191999"/>
              <a:gd name="connsiteY294" fmla="*/ 3045892 h 6858000"/>
              <a:gd name="connsiteX295" fmla="*/ 4620385 w 12191999"/>
              <a:gd name="connsiteY295" fmla="*/ 3045454 h 6858000"/>
              <a:gd name="connsiteX296" fmla="*/ 4806076 w 12191999"/>
              <a:gd name="connsiteY296" fmla="*/ 3046674 h 6858000"/>
              <a:gd name="connsiteX297" fmla="*/ 4874487 w 12191999"/>
              <a:gd name="connsiteY297" fmla="*/ 3006359 h 6858000"/>
              <a:gd name="connsiteX298" fmla="*/ 4841504 w 12191999"/>
              <a:gd name="connsiteY298" fmla="*/ 2962382 h 6858000"/>
              <a:gd name="connsiteX299" fmla="*/ 4826843 w 12191999"/>
              <a:gd name="connsiteY299" fmla="*/ 2852433 h 6858000"/>
              <a:gd name="connsiteX300" fmla="*/ 5055294 w 12191999"/>
              <a:gd name="connsiteY300" fmla="*/ 2823113 h 6858000"/>
              <a:gd name="connsiteX301" fmla="*/ 5050406 w 12191999"/>
              <a:gd name="connsiteY301" fmla="*/ 2973375 h 6858000"/>
              <a:gd name="connsiteX302" fmla="*/ 5051628 w 12191999"/>
              <a:gd name="connsiteY302" fmla="*/ 3033236 h 6858000"/>
              <a:gd name="connsiteX303" fmla="*/ 5105382 w 12191999"/>
              <a:gd name="connsiteY303" fmla="*/ 3047896 h 6858000"/>
              <a:gd name="connsiteX304" fmla="*/ 5310620 w 12191999"/>
              <a:gd name="connsiteY304" fmla="*/ 3047896 h 6858000"/>
              <a:gd name="connsiteX305" fmla="*/ 5338715 w 12191999"/>
              <a:gd name="connsiteY305" fmla="*/ 3073551 h 6858000"/>
              <a:gd name="connsiteX306" fmla="*/ 5337493 w 12191999"/>
              <a:gd name="connsiteY306" fmla="*/ 3297112 h 6858000"/>
              <a:gd name="connsiteX307" fmla="*/ 5278853 w 12191999"/>
              <a:gd name="connsiteY307" fmla="*/ 3375299 h 6858000"/>
              <a:gd name="connsiteX308" fmla="*/ 5221435 w 12191999"/>
              <a:gd name="connsiteY308" fmla="*/ 3339871 h 6858000"/>
              <a:gd name="connsiteX309" fmla="*/ 5123706 w 12191999"/>
              <a:gd name="connsiteY309" fmla="*/ 3330097 h 6858000"/>
              <a:gd name="connsiteX310" fmla="*/ 5079725 w 12191999"/>
              <a:gd name="connsiteY310" fmla="*/ 3443711 h 6858000"/>
              <a:gd name="connsiteX311" fmla="*/ 5153026 w 12191999"/>
              <a:gd name="connsiteY311" fmla="*/ 3549995 h 6858000"/>
              <a:gd name="connsiteX312" fmla="*/ 5233655 w 12191999"/>
              <a:gd name="connsiteY312" fmla="*/ 3507238 h 6858000"/>
              <a:gd name="connsiteX313" fmla="*/ 5305732 w 12191999"/>
              <a:gd name="connsiteY313" fmla="*/ 3503573 h 6858000"/>
              <a:gd name="connsiteX314" fmla="*/ 5337493 w 12191999"/>
              <a:gd name="connsiteY314" fmla="*/ 3574428 h 6858000"/>
              <a:gd name="connsiteX315" fmla="*/ 5337493 w 12191999"/>
              <a:gd name="connsiteY315" fmla="*/ 3707588 h 6858000"/>
              <a:gd name="connsiteX316" fmla="*/ 5231209 w 12191999"/>
              <a:gd name="connsiteY316" fmla="*/ 3815093 h 6858000"/>
              <a:gd name="connsiteX317" fmla="*/ 5088277 w 12191999"/>
              <a:gd name="connsiteY317" fmla="*/ 3815093 h 6858000"/>
              <a:gd name="connsiteX318" fmla="*/ 5032081 w 12191999"/>
              <a:gd name="connsiteY318" fmla="*/ 3852965 h 6858000"/>
              <a:gd name="connsiteX319" fmla="*/ 5060180 w 12191999"/>
              <a:gd name="connsiteY319" fmla="*/ 3894500 h 6858000"/>
              <a:gd name="connsiteX320" fmla="*/ 5079725 w 12191999"/>
              <a:gd name="connsiteY320" fmla="*/ 4006891 h 6858000"/>
              <a:gd name="connsiteX321" fmla="*/ 4909915 w 12191999"/>
              <a:gd name="connsiteY321" fmla="*/ 4069196 h 6858000"/>
              <a:gd name="connsiteX322" fmla="*/ 4812184 w 12191999"/>
              <a:gd name="connsiteY322" fmla="*/ 3976351 h 6858000"/>
              <a:gd name="connsiteX323" fmla="*/ 4857383 w 12191999"/>
              <a:gd name="connsiteY323" fmla="*/ 3885949 h 6858000"/>
              <a:gd name="connsiteX324" fmla="*/ 4856163 w 12191999"/>
              <a:gd name="connsiteY324" fmla="*/ 3829753 h 6858000"/>
              <a:gd name="connsiteX325" fmla="*/ 4802409 w 12191999"/>
              <a:gd name="connsiteY325" fmla="*/ 3815093 h 6858000"/>
              <a:gd name="connsiteX326" fmla="*/ 4606946 w 12191999"/>
              <a:gd name="connsiteY326" fmla="*/ 3816315 h 6858000"/>
              <a:gd name="connsiteX327" fmla="*/ 4581843 w 12191999"/>
              <a:gd name="connsiteY327" fmla="*/ 3811533 h 6858000"/>
              <a:gd name="connsiteX328" fmla="*/ 4581798 w 12191999"/>
              <a:gd name="connsiteY328" fmla="*/ 3821095 h 6858000"/>
              <a:gd name="connsiteX329" fmla="*/ 4581798 w 12191999"/>
              <a:gd name="connsiteY329" fmla="*/ 4049544 h 6858000"/>
              <a:gd name="connsiteX330" fmla="*/ 4528044 w 12191999"/>
              <a:gd name="connsiteY330" fmla="*/ 4121621 h 6858000"/>
              <a:gd name="connsiteX331" fmla="*/ 4468182 w 12191999"/>
              <a:gd name="connsiteY331" fmla="*/ 4089859 h 6858000"/>
              <a:gd name="connsiteX332" fmla="*/ 4364344 w 12191999"/>
              <a:gd name="connsiteY332" fmla="*/ 4081306 h 6858000"/>
              <a:gd name="connsiteX333" fmla="*/ 4360678 w 12191999"/>
              <a:gd name="connsiteY333" fmla="*/ 4271879 h 6858000"/>
              <a:gd name="connsiteX334" fmla="*/ 4469406 w 12191999"/>
              <a:gd name="connsiteY334" fmla="*/ 4266992 h 6858000"/>
              <a:gd name="connsiteX335" fmla="*/ 4529266 w 12191999"/>
              <a:gd name="connsiteY335" fmla="*/ 4235230 h 6858000"/>
              <a:gd name="connsiteX336" fmla="*/ 4583017 w 12191999"/>
              <a:gd name="connsiteY336" fmla="*/ 4312195 h 6858000"/>
              <a:gd name="connsiteX337" fmla="*/ 4585462 w 12191999"/>
              <a:gd name="connsiteY337" fmla="*/ 4420922 h 6858000"/>
              <a:gd name="connsiteX338" fmla="*/ 4585462 w 12191999"/>
              <a:gd name="connsiteY338" fmla="*/ 4535755 h 6858000"/>
              <a:gd name="connsiteX339" fmla="*/ 4580270 w 12191999"/>
              <a:gd name="connsiteY339" fmla="*/ 4556981 h 6858000"/>
              <a:gd name="connsiteX340" fmla="*/ 4558623 w 12191999"/>
              <a:gd name="connsiteY340" fmla="*/ 4562623 h 6858000"/>
              <a:gd name="connsiteX341" fmla="*/ 4558623 w 12191999"/>
              <a:gd name="connsiteY341" fmla="*/ 4566440 h 6858000"/>
              <a:gd name="connsiteX342" fmla="*/ 4573343 w 12191999"/>
              <a:gd name="connsiteY342" fmla="*/ 4568280 h 6858000"/>
              <a:gd name="connsiteX343" fmla="*/ 4583997 w 12191999"/>
              <a:gd name="connsiteY343" fmla="*/ 4582238 h 6858000"/>
              <a:gd name="connsiteX344" fmla="*/ 4584236 w 12191999"/>
              <a:gd name="connsiteY344" fmla="*/ 4584622 h 6858000"/>
              <a:gd name="connsiteX345" fmla="*/ 4590467 w 12191999"/>
              <a:gd name="connsiteY345" fmla="*/ 4573843 h 6858000"/>
              <a:gd name="connsiteX346" fmla="*/ 4626810 w 12191999"/>
              <a:gd name="connsiteY346" fmla="*/ 4567125 h 6858000"/>
              <a:gd name="connsiteX347" fmla="*/ 4827160 w 12191999"/>
              <a:gd name="connsiteY347" fmla="*/ 4567125 h 6858000"/>
              <a:gd name="connsiteX348" fmla="*/ 4890685 w 12191999"/>
              <a:gd name="connsiteY348" fmla="*/ 4591556 h 6858000"/>
              <a:gd name="connsiteX349" fmla="*/ 4887021 w 12191999"/>
              <a:gd name="connsiteY349" fmla="*/ 4672186 h 6858000"/>
              <a:gd name="connsiteX350" fmla="*/ 4847929 w 12191999"/>
              <a:gd name="connsiteY350" fmla="*/ 4741820 h 6858000"/>
              <a:gd name="connsiteX351" fmla="*/ 4920006 w 12191999"/>
              <a:gd name="connsiteY351" fmla="*/ 4817562 h 6858000"/>
              <a:gd name="connsiteX352" fmla="*/ 5064161 w 12191999"/>
              <a:gd name="connsiteY352" fmla="*/ 4784578 h 6858000"/>
              <a:gd name="connsiteX353" fmla="*/ 5056831 w 12191999"/>
              <a:gd name="connsiteY353" fmla="*/ 4679516 h 6858000"/>
              <a:gd name="connsiteX354" fmla="*/ 5022625 w 12191999"/>
              <a:gd name="connsiteY354" fmla="*/ 4624541 h 6858000"/>
              <a:gd name="connsiteX355" fmla="*/ 5092258 w 12191999"/>
              <a:gd name="connsiteY355" fmla="*/ 4568344 h 6858000"/>
              <a:gd name="connsiteX356" fmla="*/ 5330479 w 12191999"/>
              <a:gd name="connsiteY356" fmla="*/ 4567125 h 6858000"/>
              <a:gd name="connsiteX357" fmla="*/ 5353691 w 12191999"/>
              <a:gd name="connsiteY357" fmla="*/ 4597667 h 6858000"/>
              <a:gd name="connsiteX358" fmla="*/ 5353691 w 12191999"/>
              <a:gd name="connsiteY358" fmla="*/ 4802902 h 6858000"/>
              <a:gd name="connsiteX359" fmla="*/ 5372016 w 12191999"/>
              <a:gd name="connsiteY359" fmla="*/ 4859100 h 6858000"/>
              <a:gd name="connsiteX360" fmla="*/ 5422104 w 12191999"/>
              <a:gd name="connsiteY360" fmla="*/ 4856655 h 6858000"/>
              <a:gd name="connsiteX361" fmla="*/ 5512505 w 12191999"/>
              <a:gd name="connsiteY361" fmla="*/ 4809011 h 6858000"/>
              <a:gd name="connsiteX362" fmla="*/ 5607793 w 12191999"/>
              <a:gd name="connsiteY362" fmla="*/ 4905522 h 6858000"/>
              <a:gd name="connsiteX363" fmla="*/ 5562593 w 12191999"/>
              <a:gd name="connsiteY363" fmla="*/ 5065559 h 6858000"/>
              <a:gd name="connsiteX364" fmla="*/ 5430656 w 12191999"/>
              <a:gd name="connsiteY364" fmla="*/ 5057007 h 6858000"/>
              <a:gd name="connsiteX365" fmla="*/ 5392783 w 12191999"/>
              <a:gd name="connsiteY365" fmla="*/ 5030132 h 6858000"/>
              <a:gd name="connsiteX366" fmla="*/ 5354913 w 12191999"/>
              <a:gd name="connsiteY366" fmla="*/ 5085106 h 6858000"/>
              <a:gd name="connsiteX367" fmla="*/ 5356135 w 12191999"/>
              <a:gd name="connsiteY367" fmla="*/ 5294008 h 6858000"/>
              <a:gd name="connsiteX368" fmla="*/ 5350738 w 12191999"/>
              <a:gd name="connsiteY368" fmla="*/ 5321930 h 6858000"/>
              <a:gd name="connsiteX369" fmla="*/ 5371287 w 12191999"/>
              <a:gd name="connsiteY369" fmla="*/ 5318874 h 6858000"/>
              <a:gd name="connsiteX370" fmla="*/ 5585072 w 12191999"/>
              <a:gd name="connsiteY370" fmla="*/ 5318874 h 6858000"/>
              <a:gd name="connsiteX371" fmla="*/ 5651043 w 12191999"/>
              <a:gd name="connsiteY371" fmla="*/ 5349416 h 6858000"/>
              <a:gd name="connsiteX372" fmla="*/ 5646155 w 12191999"/>
              <a:gd name="connsiteY372" fmla="*/ 5421493 h 6858000"/>
              <a:gd name="connsiteX373" fmla="*/ 5603399 w 12191999"/>
              <a:gd name="connsiteY373" fmla="*/ 5498458 h 6858000"/>
              <a:gd name="connsiteX374" fmla="*/ 5692578 w 12191999"/>
              <a:gd name="connsiteY374" fmla="*/ 5574200 h 6858000"/>
              <a:gd name="connsiteX375" fmla="*/ 5812299 w 12191999"/>
              <a:gd name="connsiteY375" fmla="*/ 5544881 h 6858000"/>
              <a:gd name="connsiteX376" fmla="*/ 5808637 w 12191999"/>
              <a:gd name="connsiteY376" fmla="*/ 5430047 h 6858000"/>
              <a:gd name="connsiteX377" fmla="*/ 5778092 w 12191999"/>
              <a:gd name="connsiteY377" fmla="*/ 5378737 h 6858000"/>
              <a:gd name="connsiteX378" fmla="*/ 5837954 w 12191999"/>
              <a:gd name="connsiteY378" fmla="*/ 5323761 h 6858000"/>
              <a:gd name="connsiteX379" fmla="*/ 6089611 w 12191999"/>
              <a:gd name="connsiteY379" fmla="*/ 5320096 h 6858000"/>
              <a:gd name="connsiteX380" fmla="*/ 6106714 w 12191999"/>
              <a:gd name="connsiteY380" fmla="*/ 5345752 h 6858000"/>
              <a:gd name="connsiteX381" fmla="*/ 6106714 w 12191999"/>
              <a:gd name="connsiteY381" fmla="*/ 5574200 h 6858000"/>
              <a:gd name="connsiteX382" fmla="*/ 6052963 w 12191999"/>
              <a:gd name="connsiteY382" fmla="*/ 5646278 h 6858000"/>
              <a:gd name="connsiteX383" fmla="*/ 5993101 w 12191999"/>
              <a:gd name="connsiteY383" fmla="*/ 5614516 h 6858000"/>
              <a:gd name="connsiteX384" fmla="*/ 5889264 w 12191999"/>
              <a:gd name="connsiteY384" fmla="*/ 5605962 h 6858000"/>
              <a:gd name="connsiteX385" fmla="*/ 5885598 w 12191999"/>
              <a:gd name="connsiteY385" fmla="*/ 5796541 h 6858000"/>
              <a:gd name="connsiteX386" fmla="*/ 5994323 w 12191999"/>
              <a:gd name="connsiteY386" fmla="*/ 5791654 h 6858000"/>
              <a:gd name="connsiteX387" fmla="*/ 6054184 w 12191999"/>
              <a:gd name="connsiteY387" fmla="*/ 5759891 h 6858000"/>
              <a:gd name="connsiteX388" fmla="*/ 6107935 w 12191999"/>
              <a:gd name="connsiteY388" fmla="*/ 5836855 h 6858000"/>
              <a:gd name="connsiteX389" fmla="*/ 6110381 w 12191999"/>
              <a:gd name="connsiteY389" fmla="*/ 5945582 h 6858000"/>
              <a:gd name="connsiteX390" fmla="*/ 6110381 w 12191999"/>
              <a:gd name="connsiteY390" fmla="*/ 6060417 h 6858000"/>
              <a:gd name="connsiteX391" fmla="*/ 6106055 w 12191999"/>
              <a:gd name="connsiteY391" fmla="*/ 6078094 h 6858000"/>
              <a:gd name="connsiteX392" fmla="*/ 6108059 w 12191999"/>
              <a:gd name="connsiteY392" fmla="*/ 6078201 h 6858000"/>
              <a:gd name="connsiteX393" fmla="*/ 6121268 w 12191999"/>
              <a:gd name="connsiteY393" fmla="*/ 6085837 h 6858000"/>
              <a:gd name="connsiteX394" fmla="*/ 6125405 w 12191999"/>
              <a:gd name="connsiteY394" fmla="*/ 6096044 h 6858000"/>
              <a:gd name="connsiteX395" fmla="*/ 6126156 w 12191999"/>
              <a:gd name="connsiteY395" fmla="*/ 6094323 h 6858000"/>
              <a:gd name="connsiteX396" fmla="*/ 6161736 w 12191999"/>
              <a:gd name="connsiteY396" fmla="*/ 6086077 h 6858000"/>
              <a:gd name="connsiteX397" fmla="*/ 6366973 w 12191999"/>
              <a:gd name="connsiteY397" fmla="*/ 6086077 h 6858000"/>
              <a:gd name="connsiteX398" fmla="*/ 6439050 w 12191999"/>
              <a:gd name="connsiteY398" fmla="*/ 6125170 h 6858000"/>
              <a:gd name="connsiteX399" fmla="*/ 6431720 w 12191999"/>
              <a:gd name="connsiteY399" fmla="*/ 6186252 h 6858000"/>
              <a:gd name="connsiteX400" fmla="*/ 6388963 w 12191999"/>
              <a:gd name="connsiteY400" fmla="*/ 6279097 h 6858000"/>
              <a:gd name="connsiteX401" fmla="*/ 6524567 w 12191999"/>
              <a:gd name="connsiteY401" fmla="*/ 6343846 h 6858000"/>
              <a:gd name="connsiteX402" fmla="*/ 6624741 w 12191999"/>
              <a:gd name="connsiteY402" fmla="*/ 6260772 h 6858000"/>
              <a:gd name="connsiteX403" fmla="*/ 6589314 w 12191999"/>
              <a:gd name="connsiteY403" fmla="*/ 6197247 h 6858000"/>
              <a:gd name="connsiteX404" fmla="*/ 6559994 w 12191999"/>
              <a:gd name="connsiteY404" fmla="*/ 6139830 h 6858000"/>
              <a:gd name="connsiteX405" fmla="*/ 6622298 w 12191999"/>
              <a:gd name="connsiteY405" fmla="*/ 6087298 h 6858000"/>
              <a:gd name="connsiteX406" fmla="*/ 6870294 w 12191999"/>
              <a:gd name="connsiteY406" fmla="*/ 6086077 h 6858000"/>
              <a:gd name="connsiteX407" fmla="*/ 6878000 w 12191999"/>
              <a:gd name="connsiteY407" fmla="*/ 6089431 h 6858000"/>
              <a:gd name="connsiteX408" fmla="*/ 6879007 w 12191999"/>
              <a:gd name="connsiteY408" fmla="*/ 6086924 h 6858000"/>
              <a:gd name="connsiteX409" fmla="*/ 6877557 w 12191999"/>
              <a:gd name="connsiteY409" fmla="*/ 6084401 h 6858000"/>
              <a:gd name="connsiteX410" fmla="*/ 6876069 w 12191999"/>
              <a:gd name="connsiteY410" fmla="*/ 6064396 h 6858000"/>
              <a:gd name="connsiteX411" fmla="*/ 6877291 w 12191999"/>
              <a:gd name="connsiteY411" fmla="*/ 5860381 h 6858000"/>
              <a:gd name="connsiteX412" fmla="*/ 6835754 w 12191999"/>
              <a:gd name="connsiteY412" fmla="*/ 5796854 h 6858000"/>
              <a:gd name="connsiteX413" fmla="*/ 6794219 w 12191999"/>
              <a:gd name="connsiteY413" fmla="*/ 5827396 h 6858000"/>
              <a:gd name="connsiteX414" fmla="*/ 6672053 w 12191999"/>
              <a:gd name="connsiteY414" fmla="*/ 5838391 h 6858000"/>
              <a:gd name="connsiteX415" fmla="*/ 6618301 w 12191999"/>
              <a:gd name="connsiteY415" fmla="*/ 5690570 h 6858000"/>
              <a:gd name="connsiteX416" fmla="*/ 6707480 w 12191999"/>
              <a:gd name="connsiteY416" fmla="*/ 5578181 h 6858000"/>
              <a:gd name="connsiteX417" fmla="*/ 6806435 w 12191999"/>
              <a:gd name="connsiteY417" fmla="*/ 5623380 h 6858000"/>
              <a:gd name="connsiteX418" fmla="*/ 6856522 w 12191999"/>
              <a:gd name="connsiteY418" fmla="*/ 5623380 h 6858000"/>
              <a:gd name="connsiteX419" fmla="*/ 6876069 w 12191999"/>
              <a:gd name="connsiteY419" fmla="*/ 5567184 h 6858000"/>
              <a:gd name="connsiteX420" fmla="*/ 6874847 w 12191999"/>
              <a:gd name="connsiteY420" fmla="*/ 5371720 h 6858000"/>
              <a:gd name="connsiteX421" fmla="*/ 6912719 w 12191999"/>
              <a:gd name="connsiteY421" fmla="*/ 5332627 h 6858000"/>
              <a:gd name="connsiteX422" fmla="*/ 7113069 w 12191999"/>
              <a:gd name="connsiteY422" fmla="*/ 5333849 h 6858000"/>
              <a:gd name="connsiteX423" fmla="*/ 7179039 w 12191999"/>
              <a:gd name="connsiteY423" fmla="*/ 5295978 h 6858000"/>
              <a:gd name="connsiteX424" fmla="*/ 7147275 w 12191999"/>
              <a:gd name="connsiteY424" fmla="*/ 5250776 h 6858000"/>
              <a:gd name="connsiteX425" fmla="*/ 7136280 w 12191999"/>
              <a:gd name="connsiteY425" fmla="*/ 5133498 h 6858000"/>
              <a:gd name="connsiteX426" fmla="*/ 7292651 w 12191999"/>
              <a:gd name="connsiteY426" fmla="*/ 5078525 h 6858000"/>
              <a:gd name="connsiteX427" fmla="*/ 7400157 w 12191999"/>
              <a:gd name="connsiteY427" fmla="*/ 5167705 h 6858000"/>
              <a:gd name="connsiteX428" fmla="*/ 7354955 w 12191999"/>
              <a:gd name="connsiteY428" fmla="*/ 5264216 h 6858000"/>
              <a:gd name="connsiteX429" fmla="*/ 7357398 w 12191999"/>
              <a:gd name="connsiteY429" fmla="*/ 5319191 h 6858000"/>
              <a:gd name="connsiteX430" fmla="*/ 7409930 w 12191999"/>
              <a:gd name="connsiteY430" fmla="*/ 5335071 h 6858000"/>
              <a:gd name="connsiteX431" fmla="*/ 7615166 w 12191999"/>
              <a:gd name="connsiteY431" fmla="*/ 5333849 h 6858000"/>
              <a:gd name="connsiteX432" fmla="*/ 7644486 w 12191999"/>
              <a:gd name="connsiteY432" fmla="*/ 5363168 h 6858000"/>
              <a:gd name="connsiteX433" fmla="*/ 7644486 w 12191999"/>
              <a:gd name="connsiteY433" fmla="*/ 5581843 h 6858000"/>
              <a:gd name="connsiteX434" fmla="*/ 7588291 w 12191999"/>
              <a:gd name="connsiteY434" fmla="*/ 5661252 h 6858000"/>
              <a:gd name="connsiteX435" fmla="*/ 7529651 w 12191999"/>
              <a:gd name="connsiteY435" fmla="*/ 5627045 h 6858000"/>
              <a:gd name="connsiteX436" fmla="*/ 7428255 w 12191999"/>
              <a:gd name="connsiteY436" fmla="*/ 5619716 h 6858000"/>
              <a:gd name="connsiteX437" fmla="*/ 7390383 w 12191999"/>
              <a:gd name="connsiteY437" fmla="*/ 5754097 h 6858000"/>
              <a:gd name="connsiteX438" fmla="*/ 7466127 w 12191999"/>
              <a:gd name="connsiteY438" fmla="*/ 5837169 h 6858000"/>
              <a:gd name="connsiteX439" fmla="*/ 7538204 w 12191999"/>
              <a:gd name="connsiteY439" fmla="*/ 5795633 h 6858000"/>
              <a:gd name="connsiteX440" fmla="*/ 7617611 w 12191999"/>
              <a:gd name="connsiteY440" fmla="*/ 5791968 h 6858000"/>
              <a:gd name="connsiteX441" fmla="*/ 7644486 w 12191999"/>
              <a:gd name="connsiteY441" fmla="*/ 5855493 h 6858000"/>
              <a:gd name="connsiteX442" fmla="*/ 7644486 w 12191999"/>
              <a:gd name="connsiteY442" fmla="*/ 5960555 h 6858000"/>
              <a:gd name="connsiteX443" fmla="*/ 7645708 w 12191999"/>
              <a:gd name="connsiteY443" fmla="*/ 6072947 h 6858000"/>
              <a:gd name="connsiteX444" fmla="*/ 7643676 w 12191999"/>
              <a:gd name="connsiteY444" fmla="*/ 6091527 h 6858000"/>
              <a:gd name="connsiteX445" fmla="*/ 7645318 w 12191999"/>
              <a:gd name="connsiteY445" fmla="*/ 6082343 h 6858000"/>
              <a:gd name="connsiteX446" fmla="*/ 7677538 w 12191999"/>
              <a:gd name="connsiteY446" fmla="*/ 6073639 h 6858000"/>
              <a:gd name="connsiteX447" fmla="*/ 7886441 w 12191999"/>
              <a:gd name="connsiteY447" fmla="*/ 6074861 h 6858000"/>
              <a:gd name="connsiteX448" fmla="*/ 7956073 w 12191999"/>
              <a:gd name="connsiteY448" fmla="*/ 6107844 h 6858000"/>
              <a:gd name="connsiteX449" fmla="*/ 7949965 w 12191999"/>
              <a:gd name="connsiteY449" fmla="*/ 6176258 h 6858000"/>
              <a:gd name="connsiteX450" fmla="*/ 7905986 w 12191999"/>
              <a:gd name="connsiteY450" fmla="*/ 6256885 h 6858000"/>
              <a:gd name="connsiteX451" fmla="*/ 8002497 w 12191999"/>
              <a:gd name="connsiteY451" fmla="*/ 6331407 h 6858000"/>
              <a:gd name="connsiteX452" fmla="*/ 8110001 w 12191999"/>
              <a:gd name="connsiteY452" fmla="*/ 6304530 h 6858000"/>
              <a:gd name="connsiteX453" fmla="*/ 8110001 w 12191999"/>
              <a:gd name="connsiteY453" fmla="*/ 6183586 h 6858000"/>
              <a:gd name="connsiteX454" fmla="*/ 8079461 w 12191999"/>
              <a:gd name="connsiteY454" fmla="*/ 6135943 h 6858000"/>
              <a:gd name="connsiteX455" fmla="*/ 8141764 w 12191999"/>
              <a:gd name="connsiteY455" fmla="*/ 6077304 h 6858000"/>
              <a:gd name="connsiteX456" fmla="*/ 8393425 w 12191999"/>
              <a:gd name="connsiteY456" fmla="*/ 6074861 h 6858000"/>
              <a:gd name="connsiteX457" fmla="*/ 8406729 w 12191999"/>
              <a:gd name="connsiteY457" fmla="*/ 6078106 h 6858000"/>
              <a:gd name="connsiteX458" fmla="*/ 8410249 w 12191999"/>
              <a:gd name="connsiteY458" fmla="*/ 6084768 h 6858000"/>
              <a:gd name="connsiteX459" fmla="*/ 8414744 w 12191999"/>
              <a:gd name="connsiteY459" fmla="*/ 6080797 h 6858000"/>
              <a:gd name="connsiteX460" fmla="*/ 8436581 w 12191999"/>
              <a:gd name="connsiteY460" fmla="*/ 6079422 h 6858000"/>
              <a:gd name="connsiteX461" fmla="*/ 8641819 w 12191999"/>
              <a:gd name="connsiteY461" fmla="*/ 6079422 h 6858000"/>
              <a:gd name="connsiteX462" fmla="*/ 8690684 w 12191999"/>
              <a:gd name="connsiteY462" fmla="*/ 6065984 h 6858000"/>
              <a:gd name="connsiteX463" fmla="*/ 8693127 w 12191999"/>
              <a:gd name="connsiteY463" fmla="*/ 6003680 h 6858000"/>
              <a:gd name="connsiteX464" fmla="*/ 8688242 w 12191999"/>
              <a:gd name="connsiteY464" fmla="*/ 5855861 h 6858000"/>
              <a:gd name="connsiteX465" fmla="*/ 8909360 w 12191999"/>
              <a:gd name="connsiteY465" fmla="*/ 5870521 h 6858000"/>
              <a:gd name="connsiteX466" fmla="*/ 8900808 w 12191999"/>
              <a:gd name="connsiteY466" fmla="*/ 5998795 h 6858000"/>
              <a:gd name="connsiteX467" fmla="*/ 8873933 w 12191999"/>
              <a:gd name="connsiteY467" fmla="*/ 6041552 h 6858000"/>
              <a:gd name="connsiteX468" fmla="*/ 8931350 w 12191999"/>
              <a:gd name="connsiteY468" fmla="*/ 6078202 h 6858000"/>
              <a:gd name="connsiteX469" fmla="*/ 9136587 w 12191999"/>
              <a:gd name="connsiteY469" fmla="*/ 6076979 h 6858000"/>
              <a:gd name="connsiteX470" fmla="*/ 9159416 w 12191999"/>
              <a:gd name="connsiteY470" fmla="*/ 6078201 h 6858000"/>
              <a:gd name="connsiteX471" fmla="*/ 9160395 w 12191999"/>
              <a:gd name="connsiteY471" fmla="*/ 6078767 h 6858000"/>
              <a:gd name="connsiteX472" fmla="*/ 9159383 w 12191999"/>
              <a:gd name="connsiteY472" fmla="*/ 6065178 h 6858000"/>
              <a:gd name="connsiteX473" fmla="*/ 9160606 w 12191999"/>
              <a:gd name="connsiteY473" fmla="*/ 5856275 h 6858000"/>
              <a:gd name="connsiteX474" fmla="*/ 9125178 w 12191999"/>
              <a:gd name="connsiteY474" fmla="*/ 5798859 h 6858000"/>
              <a:gd name="connsiteX475" fmla="*/ 9083641 w 12191999"/>
              <a:gd name="connsiteY475" fmla="*/ 5825735 h 6858000"/>
              <a:gd name="connsiteX476" fmla="*/ 8954147 w 12191999"/>
              <a:gd name="connsiteY476" fmla="*/ 5835507 h 6858000"/>
              <a:gd name="connsiteX477" fmla="*/ 8901615 w 12191999"/>
              <a:gd name="connsiteY477" fmla="*/ 5764652 h 6858000"/>
              <a:gd name="connsiteX478" fmla="*/ 8902838 w 12191999"/>
              <a:gd name="connsiteY478" fmla="*/ 5668142 h 6858000"/>
              <a:gd name="connsiteX479" fmla="*/ 9099523 w 12191999"/>
              <a:gd name="connsiteY479" fmla="*/ 5630271 h 6858000"/>
              <a:gd name="connsiteX480" fmla="*/ 9132508 w 12191999"/>
              <a:gd name="connsiteY480" fmla="*/ 5633936 h 6858000"/>
              <a:gd name="connsiteX481" fmla="*/ 9161828 w 12191999"/>
              <a:gd name="connsiteY481" fmla="*/ 5572855 h 6858000"/>
              <a:gd name="connsiteX482" fmla="*/ 9160606 w 12191999"/>
              <a:gd name="connsiteY482" fmla="*/ 5382276 h 6858000"/>
              <a:gd name="connsiteX483" fmla="*/ 9213137 w 12191999"/>
              <a:gd name="connsiteY483" fmla="*/ 5332188 h 6858000"/>
              <a:gd name="connsiteX484" fmla="*/ 9398827 w 12191999"/>
              <a:gd name="connsiteY484" fmla="*/ 5333410 h 6858000"/>
              <a:gd name="connsiteX485" fmla="*/ 9467240 w 12191999"/>
              <a:gd name="connsiteY485" fmla="*/ 5293094 h 6858000"/>
              <a:gd name="connsiteX486" fmla="*/ 9434256 w 12191999"/>
              <a:gd name="connsiteY486" fmla="*/ 5249118 h 6858000"/>
              <a:gd name="connsiteX487" fmla="*/ 9419596 w 12191999"/>
              <a:gd name="connsiteY487" fmla="*/ 5139169 h 6858000"/>
              <a:gd name="connsiteX488" fmla="*/ 9648044 w 12191999"/>
              <a:gd name="connsiteY488" fmla="*/ 5109848 h 6858000"/>
              <a:gd name="connsiteX489" fmla="*/ 9643157 w 12191999"/>
              <a:gd name="connsiteY489" fmla="*/ 5260110 h 6858000"/>
              <a:gd name="connsiteX490" fmla="*/ 9644379 w 12191999"/>
              <a:gd name="connsiteY490" fmla="*/ 5319971 h 6858000"/>
              <a:gd name="connsiteX491" fmla="*/ 9698131 w 12191999"/>
              <a:gd name="connsiteY491" fmla="*/ 5334631 h 6858000"/>
              <a:gd name="connsiteX492" fmla="*/ 9903370 w 12191999"/>
              <a:gd name="connsiteY492" fmla="*/ 5334631 h 6858000"/>
              <a:gd name="connsiteX493" fmla="*/ 9929654 w 12191999"/>
              <a:gd name="connsiteY493" fmla="*/ 5346485 h 6858000"/>
              <a:gd name="connsiteX494" fmla="*/ 9930724 w 12191999"/>
              <a:gd name="connsiteY494" fmla="*/ 5354628 h 6858000"/>
              <a:gd name="connsiteX495" fmla="*/ 9932264 w 12191999"/>
              <a:gd name="connsiteY495" fmla="*/ 5354628 h 6858000"/>
              <a:gd name="connsiteX496" fmla="*/ 9932800 w 12191999"/>
              <a:gd name="connsiteY496" fmla="*/ 5349644 h 6858000"/>
              <a:gd name="connsiteX497" fmla="*/ 9947918 w 12191999"/>
              <a:gd name="connsiteY497" fmla="*/ 5337597 h 6858000"/>
              <a:gd name="connsiteX498" fmla="*/ 9951318 w 12191999"/>
              <a:gd name="connsiteY498" fmla="*/ 5337347 h 6858000"/>
              <a:gd name="connsiteX499" fmla="*/ 9952291 w 12191999"/>
              <a:gd name="connsiteY499" fmla="*/ 5335521 h 6858000"/>
              <a:gd name="connsiteX500" fmla="*/ 9934946 w 12191999"/>
              <a:gd name="connsiteY500" fmla="*/ 5330599 h 6858000"/>
              <a:gd name="connsiteX501" fmla="*/ 9930821 w 12191999"/>
              <a:gd name="connsiteY501" fmla="*/ 5309831 h 6858000"/>
              <a:gd name="connsiteX502" fmla="*/ 9930821 w 12191999"/>
              <a:gd name="connsiteY502" fmla="*/ 5086269 h 6858000"/>
              <a:gd name="connsiteX503" fmla="*/ 9976023 w 12191999"/>
              <a:gd name="connsiteY503" fmla="*/ 5012969 h 6858000"/>
              <a:gd name="connsiteX504" fmla="*/ 10026111 w 12191999"/>
              <a:gd name="connsiteY504" fmla="*/ 5020300 h 6858000"/>
              <a:gd name="connsiteX505" fmla="*/ 10151942 w 12191999"/>
              <a:gd name="connsiteY505" fmla="*/ 5045954 h 6858000"/>
              <a:gd name="connsiteX506" fmla="*/ 10160492 w 12191999"/>
              <a:gd name="connsiteY506" fmla="*/ 4868816 h 6858000"/>
              <a:gd name="connsiteX507" fmla="*/ 10039550 w 12191999"/>
              <a:gd name="connsiteY507" fmla="*/ 4867593 h 6858000"/>
              <a:gd name="connsiteX508" fmla="*/ 9987018 w 12191999"/>
              <a:gd name="connsiteY508" fmla="*/ 4895690 h 6858000"/>
              <a:gd name="connsiteX509" fmla="*/ 9932044 w 12191999"/>
              <a:gd name="connsiteY509" fmla="*/ 4830943 h 6858000"/>
              <a:gd name="connsiteX510" fmla="*/ 9929601 w 12191999"/>
              <a:gd name="connsiteY510" fmla="*/ 4587835 h 6858000"/>
              <a:gd name="connsiteX511" fmla="*/ 9957699 w 12191999"/>
              <a:gd name="connsiteY511" fmla="*/ 4568288 h 6858000"/>
              <a:gd name="connsiteX512" fmla="*/ 10158050 w 12191999"/>
              <a:gd name="connsiteY512" fmla="*/ 4568288 h 6858000"/>
              <a:gd name="connsiteX513" fmla="*/ 10204472 w 12191999"/>
              <a:gd name="connsiteY513" fmla="*/ 4560959 h 6858000"/>
              <a:gd name="connsiteX514" fmla="*/ 10213024 w 12191999"/>
              <a:gd name="connsiteY514" fmla="*/ 4493768 h 6858000"/>
              <a:gd name="connsiteX515" fmla="*/ 10209359 w 12191999"/>
              <a:gd name="connsiteY515" fmla="*/ 4345948 h 6858000"/>
              <a:gd name="connsiteX516" fmla="*/ 10325263 w 12191999"/>
              <a:gd name="connsiteY516" fmla="*/ 4307925 h 6858000"/>
              <a:gd name="connsiteX517" fmla="*/ 10432920 w 12191999"/>
              <a:gd name="connsiteY517" fmla="*/ 4364272 h 6858000"/>
              <a:gd name="connsiteX518" fmla="*/ 10423148 w 12191999"/>
              <a:gd name="connsiteY518" fmla="*/ 4486437 h 6858000"/>
              <a:gd name="connsiteX519" fmla="*/ 10393828 w 12191999"/>
              <a:gd name="connsiteY519" fmla="*/ 4531639 h 6858000"/>
              <a:gd name="connsiteX520" fmla="*/ 10459798 w 12191999"/>
              <a:gd name="connsiteY520" fmla="*/ 4569509 h 6858000"/>
              <a:gd name="connsiteX521" fmla="*/ 10660149 w 12191999"/>
              <a:gd name="connsiteY521" fmla="*/ 4568288 h 6858000"/>
              <a:gd name="connsiteX522" fmla="*/ 10700463 w 12191999"/>
              <a:gd name="connsiteY522" fmla="*/ 4607381 h 6858000"/>
              <a:gd name="connsiteX523" fmla="*/ 10699241 w 12191999"/>
              <a:gd name="connsiteY523" fmla="*/ 4802845 h 6858000"/>
              <a:gd name="connsiteX524" fmla="*/ 10672366 w 12191999"/>
              <a:gd name="connsiteY524" fmla="*/ 4876145 h 6858000"/>
              <a:gd name="connsiteX525" fmla="*/ 10591736 w 12191999"/>
              <a:gd name="connsiteY525" fmla="*/ 4872480 h 6858000"/>
              <a:gd name="connsiteX526" fmla="*/ 10518437 w 12191999"/>
              <a:gd name="connsiteY526" fmla="*/ 4833387 h 6858000"/>
              <a:gd name="connsiteX527" fmla="*/ 10443915 w 12191999"/>
              <a:gd name="connsiteY527" fmla="*/ 4917681 h 6858000"/>
              <a:gd name="connsiteX528" fmla="*/ 10486675 w 12191999"/>
              <a:gd name="connsiteY528" fmla="*/ 5054507 h 6858000"/>
              <a:gd name="connsiteX529" fmla="*/ 10580742 w 12191999"/>
              <a:gd name="connsiteY529" fmla="*/ 5045954 h 6858000"/>
              <a:gd name="connsiteX530" fmla="*/ 10643046 w 12191999"/>
              <a:gd name="connsiteY530" fmla="*/ 5009304 h 6858000"/>
              <a:gd name="connsiteX531" fmla="*/ 10699241 w 12191999"/>
              <a:gd name="connsiteY531" fmla="*/ 5089935 h 6858000"/>
              <a:gd name="connsiteX532" fmla="*/ 10700463 w 12191999"/>
              <a:gd name="connsiteY532" fmla="*/ 5308610 h 6858000"/>
              <a:gd name="connsiteX533" fmla="*/ 10695953 w 12191999"/>
              <a:gd name="connsiteY533" fmla="*/ 5325919 h 6858000"/>
              <a:gd name="connsiteX534" fmla="*/ 10695953 w 12191999"/>
              <a:gd name="connsiteY534" fmla="*/ 5342506 h 6858000"/>
              <a:gd name="connsiteX535" fmla="*/ 10697005 w 12191999"/>
              <a:gd name="connsiteY535" fmla="*/ 5340688 h 6858000"/>
              <a:gd name="connsiteX536" fmla="*/ 10739305 w 12191999"/>
              <a:gd name="connsiteY536" fmla="*/ 5333510 h 6858000"/>
              <a:gd name="connsiteX537" fmla="*/ 10924995 w 12191999"/>
              <a:gd name="connsiteY537" fmla="*/ 5334732 h 6858000"/>
              <a:gd name="connsiteX538" fmla="*/ 10993408 w 12191999"/>
              <a:gd name="connsiteY538" fmla="*/ 5294417 h 6858000"/>
              <a:gd name="connsiteX539" fmla="*/ 10960424 w 12191999"/>
              <a:gd name="connsiteY539" fmla="*/ 5250439 h 6858000"/>
              <a:gd name="connsiteX540" fmla="*/ 10945764 w 12191999"/>
              <a:gd name="connsiteY540" fmla="*/ 5140490 h 6858000"/>
              <a:gd name="connsiteX541" fmla="*/ 11174212 w 12191999"/>
              <a:gd name="connsiteY541" fmla="*/ 5111172 h 6858000"/>
              <a:gd name="connsiteX542" fmla="*/ 11169325 w 12191999"/>
              <a:gd name="connsiteY542" fmla="*/ 5261432 h 6858000"/>
              <a:gd name="connsiteX543" fmla="*/ 11170547 w 12191999"/>
              <a:gd name="connsiteY543" fmla="*/ 5321293 h 6858000"/>
              <a:gd name="connsiteX544" fmla="*/ 11224299 w 12191999"/>
              <a:gd name="connsiteY544" fmla="*/ 5335954 h 6858000"/>
              <a:gd name="connsiteX545" fmla="*/ 11429538 w 12191999"/>
              <a:gd name="connsiteY545" fmla="*/ 5335954 h 6858000"/>
              <a:gd name="connsiteX546" fmla="*/ 11457635 w 12191999"/>
              <a:gd name="connsiteY546" fmla="*/ 5361608 h 6858000"/>
              <a:gd name="connsiteX547" fmla="*/ 11456413 w 12191999"/>
              <a:gd name="connsiteY547" fmla="*/ 5585169 h 6858000"/>
              <a:gd name="connsiteX548" fmla="*/ 11397773 w 12191999"/>
              <a:gd name="connsiteY548" fmla="*/ 5663355 h 6858000"/>
              <a:gd name="connsiteX549" fmla="*/ 11340356 w 12191999"/>
              <a:gd name="connsiteY549" fmla="*/ 5627928 h 6858000"/>
              <a:gd name="connsiteX550" fmla="*/ 11242624 w 12191999"/>
              <a:gd name="connsiteY550" fmla="*/ 5618154 h 6858000"/>
              <a:gd name="connsiteX551" fmla="*/ 11198645 w 12191999"/>
              <a:gd name="connsiteY551" fmla="*/ 5731767 h 6858000"/>
              <a:gd name="connsiteX552" fmla="*/ 11271944 w 12191999"/>
              <a:gd name="connsiteY552" fmla="*/ 5838051 h 6858000"/>
              <a:gd name="connsiteX553" fmla="*/ 11352573 w 12191999"/>
              <a:gd name="connsiteY553" fmla="*/ 5795294 h 6858000"/>
              <a:gd name="connsiteX554" fmla="*/ 11424650 w 12191999"/>
              <a:gd name="connsiteY554" fmla="*/ 5791629 h 6858000"/>
              <a:gd name="connsiteX555" fmla="*/ 11456413 w 12191999"/>
              <a:gd name="connsiteY555" fmla="*/ 5862484 h 6858000"/>
              <a:gd name="connsiteX556" fmla="*/ 11456413 w 12191999"/>
              <a:gd name="connsiteY556" fmla="*/ 5995645 h 6858000"/>
              <a:gd name="connsiteX557" fmla="*/ 11450808 w 12191999"/>
              <a:gd name="connsiteY557" fmla="*/ 6076903 h 6858000"/>
              <a:gd name="connsiteX558" fmla="*/ 11443434 w 12191999"/>
              <a:gd name="connsiteY558" fmla="*/ 6089200 h 6858000"/>
              <a:gd name="connsiteX559" fmla="*/ 11447629 w 12191999"/>
              <a:gd name="connsiteY559" fmla="*/ 6089179 h 6858000"/>
              <a:gd name="connsiteX560" fmla="*/ 11460380 w 12191999"/>
              <a:gd name="connsiteY560" fmla="*/ 6094729 h 6858000"/>
              <a:gd name="connsiteX561" fmla="*/ 11461414 w 12191999"/>
              <a:gd name="connsiteY561" fmla="*/ 6089396 h 6858000"/>
              <a:gd name="connsiteX562" fmla="*/ 11491039 w 12191999"/>
              <a:gd name="connsiteY562" fmla="*/ 6081456 h 6858000"/>
              <a:gd name="connsiteX563" fmla="*/ 11686503 w 12191999"/>
              <a:gd name="connsiteY563" fmla="*/ 6082676 h 6858000"/>
              <a:gd name="connsiteX564" fmla="*/ 11732927 w 12191999"/>
              <a:gd name="connsiteY564" fmla="*/ 6074124 h 6858000"/>
              <a:gd name="connsiteX565" fmla="*/ 11741477 w 12191999"/>
              <a:gd name="connsiteY565" fmla="*/ 6008156 h 6858000"/>
              <a:gd name="connsiteX566" fmla="*/ 11698720 w 12191999"/>
              <a:gd name="connsiteY566" fmla="*/ 5923862 h 6858000"/>
              <a:gd name="connsiteX567" fmla="*/ 11785457 w 12191999"/>
              <a:gd name="connsiteY567" fmla="*/ 5829795 h 6858000"/>
              <a:gd name="connsiteX568" fmla="*/ 11834763 w 12191999"/>
              <a:gd name="connsiteY568" fmla="*/ 5820594 h 6858000"/>
              <a:gd name="connsiteX569" fmla="*/ 11961375 w 12191999"/>
              <a:gd name="connsiteY569" fmla="*/ 5878660 h 6858000"/>
              <a:gd name="connsiteX570" fmla="*/ 11949158 w 12191999"/>
              <a:gd name="connsiteY570" fmla="*/ 6003269 h 6858000"/>
              <a:gd name="connsiteX571" fmla="*/ 11922283 w 12191999"/>
              <a:gd name="connsiteY571" fmla="*/ 6046026 h 6858000"/>
              <a:gd name="connsiteX572" fmla="*/ 11983365 w 12191999"/>
              <a:gd name="connsiteY572" fmla="*/ 6082676 h 6858000"/>
              <a:gd name="connsiteX573" fmla="*/ 12183716 w 12191999"/>
              <a:gd name="connsiteY573" fmla="*/ 6081456 h 6858000"/>
              <a:gd name="connsiteX574" fmla="*/ 12191999 w 12191999"/>
              <a:gd name="connsiteY574" fmla="*/ 6083007 h 6858000"/>
              <a:gd name="connsiteX575" fmla="*/ 12191999 w 12191999"/>
              <a:gd name="connsiteY575" fmla="*/ 6858000 h 6858000"/>
              <a:gd name="connsiteX576" fmla="*/ 0 w 12191999"/>
              <a:gd name="connsiteY57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</a:cxnLst>
            <a:rect l="l" t="t" r="r" b="b"/>
            <a:pathLst>
              <a:path w="12191999" h="6858000">
                <a:moveTo>
                  <a:pt x="10699779" y="6099402"/>
                </a:moveTo>
                <a:lnTo>
                  <a:pt x="10700365" y="6104567"/>
                </a:lnTo>
                <a:lnTo>
                  <a:pt x="10702406" y="6099903"/>
                </a:lnTo>
                <a:close/>
                <a:moveTo>
                  <a:pt x="9177921" y="6098901"/>
                </a:moveTo>
                <a:lnTo>
                  <a:pt x="9178505" y="6100344"/>
                </a:lnTo>
                <a:lnTo>
                  <a:pt x="9178605" y="6102927"/>
                </a:lnTo>
                <a:lnTo>
                  <a:pt x="9183635" y="6102927"/>
                </a:lnTo>
                <a:lnTo>
                  <a:pt x="9185303" y="6100308"/>
                </a:lnTo>
                <a:close/>
                <a:moveTo>
                  <a:pt x="5342410" y="5330181"/>
                </a:moveTo>
                <a:lnTo>
                  <a:pt x="5338269" y="5332661"/>
                </a:lnTo>
                <a:lnTo>
                  <a:pt x="5322064" y="5334006"/>
                </a:lnTo>
                <a:lnTo>
                  <a:pt x="5335111" y="5336578"/>
                </a:lnTo>
                <a:lnTo>
                  <a:pt x="5337848" y="5340523"/>
                </a:lnTo>
                <a:lnTo>
                  <a:pt x="5338130" y="5335883"/>
                </a:lnTo>
                <a:close/>
                <a:moveTo>
                  <a:pt x="11820900" y="4311166"/>
                </a:moveTo>
                <a:cubicBezTo>
                  <a:pt x="11873927" y="4308131"/>
                  <a:pt x="11925923" y="4331037"/>
                  <a:pt x="11955244" y="4373182"/>
                </a:cubicBezTo>
                <a:cubicBezTo>
                  <a:pt x="11985785" y="4418384"/>
                  <a:pt x="11980898" y="4451368"/>
                  <a:pt x="11941805" y="4490463"/>
                </a:cubicBezTo>
                <a:cubicBezTo>
                  <a:pt x="11929590" y="4502678"/>
                  <a:pt x="11901490" y="4507563"/>
                  <a:pt x="11911265" y="4531997"/>
                </a:cubicBezTo>
                <a:cubicBezTo>
                  <a:pt x="11922260" y="4557650"/>
                  <a:pt x="11944250" y="4573534"/>
                  <a:pt x="11974790" y="4572310"/>
                </a:cubicBezTo>
                <a:cubicBezTo>
                  <a:pt x="12041982" y="4571090"/>
                  <a:pt x="12107951" y="4573534"/>
                  <a:pt x="12175141" y="4571090"/>
                </a:cubicBezTo>
                <a:lnTo>
                  <a:pt x="12191999" y="4574294"/>
                </a:lnTo>
                <a:lnTo>
                  <a:pt x="12191999" y="5337457"/>
                </a:lnTo>
                <a:lnTo>
                  <a:pt x="12177584" y="5340730"/>
                </a:lnTo>
                <a:cubicBezTo>
                  <a:pt x="12112836" y="5338287"/>
                  <a:pt x="12048089" y="5339507"/>
                  <a:pt x="11982120" y="5339507"/>
                </a:cubicBezTo>
                <a:cubicBezTo>
                  <a:pt x="11962574" y="5339507"/>
                  <a:pt x="11944250" y="5340730"/>
                  <a:pt x="11928367" y="5354166"/>
                </a:cubicBezTo>
                <a:cubicBezTo>
                  <a:pt x="11908820" y="5372491"/>
                  <a:pt x="11896605" y="5388373"/>
                  <a:pt x="11927145" y="5409142"/>
                </a:cubicBezTo>
                <a:cubicBezTo>
                  <a:pt x="11960130" y="5432354"/>
                  <a:pt x="11987007" y="5462893"/>
                  <a:pt x="11971125" y="5504430"/>
                </a:cubicBezTo>
                <a:cubicBezTo>
                  <a:pt x="11955244" y="5548410"/>
                  <a:pt x="11924702" y="5582614"/>
                  <a:pt x="11873393" y="5592389"/>
                </a:cubicBezTo>
                <a:cubicBezTo>
                  <a:pt x="11795208" y="5608269"/>
                  <a:pt x="11739011" y="5587502"/>
                  <a:pt x="11703584" y="5530084"/>
                </a:cubicBezTo>
                <a:cubicBezTo>
                  <a:pt x="11676707" y="5486105"/>
                  <a:pt x="11682816" y="5456786"/>
                  <a:pt x="11723129" y="5417694"/>
                </a:cubicBezTo>
                <a:cubicBezTo>
                  <a:pt x="11735346" y="5406699"/>
                  <a:pt x="11763444" y="5401812"/>
                  <a:pt x="11751228" y="5374936"/>
                </a:cubicBezTo>
                <a:cubicBezTo>
                  <a:pt x="11739011" y="5350502"/>
                  <a:pt x="11718244" y="5338287"/>
                  <a:pt x="11690146" y="5338287"/>
                </a:cubicBezTo>
                <a:cubicBezTo>
                  <a:pt x="11622955" y="5338287"/>
                  <a:pt x="11556985" y="5335842"/>
                  <a:pt x="11489795" y="5339507"/>
                </a:cubicBezTo>
                <a:cubicBezTo>
                  <a:pt x="11453145" y="5341952"/>
                  <a:pt x="11443371" y="5329735"/>
                  <a:pt x="11447036" y="5295528"/>
                </a:cubicBezTo>
                <a:cubicBezTo>
                  <a:pt x="11451923" y="5266207"/>
                  <a:pt x="11449481" y="5234446"/>
                  <a:pt x="11449481" y="5202683"/>
                </a:cubicBezTo>
                <a:cubicBezTo>
                  <a:pt x="11449481" y="5166034"/>
                  <a:pt x="11450701" y="5129384"/>
                  <a:pt x="11449481" y="5092735"/>
                </a:cubicBezTo>
                <a:cubicBezTo>
                  <a:pt x="11448258" y="5058528"/>
                  <a:pt x="11466583" y="5036539"/>
                  <a:pt x="11492238" y="5018215"/>
                </a:cubicBezTo>
                <a:cubicBezTo>
                  <a:pt x="11511785" y="5004774"/>
                  <a:pt x="11528888" y="5007220"/>
                  <a:pt x="11545990" y="5025544"/>
                </a:cubicBezTo>
                <a:cubicBezTo>
                  <a:pt x="11608295" y="5089069"/>
                  <a:pt x="11622955" y="5091513"/>
                  <a:pt x="11668156" y="5051198"/>
                </a:cubicBezTo>
                <a:cubicBezTo>
                  <a:pt x="11713357" y="5010884"/>
                  <a:pt x="11720686" y="4925368"/>
                  <a:pt x="11682816" y="4877723"/>
                </a:cubicBezTo>
                <a:cubicBezTo>
                  <a:pt x="11638837" y="4822748"/>
                  <a:pt x="11602187" y="4821529"/>
                  <a:pt x="11555765" y="4874058"/>
                </a:cubicBezTo>
                <a:cubicBezTo>
                  <a:pt x="11543547" y="4887496"/>
                  <a:pt x="11536218" y="4913152"/>
                  <a:pt x="11508120" y="4902158"/>
                </a:cubicBezTo>
                <a:cubicBezTo>
                  <a:pt x="11477578" y="4891162"/>
                  <a:pt x="11451923" y="4871616"/>
                  <a:pt x="11450701" y="4839852"/>
                </a:cubicBezTo>
                <a:cubicBezTo>
                  <a:pt x="11447036" y="4758002"/>
                  <a:pt x="11449481" y="4674930"/>
                  <a:pt x="11448258" y="4591857"/>
                </a:cubicBezTo>
                <a:cubicBezTo>
                  <a:pt x="11448258" y="4567425"/>
                  <a:pt x="11465361" y="4573534"/>
                  <a:pt x="11477578" y="4573534"/>
                </a:cubicBezTo>
                <a:cubicBezTo>
                  <a:pt x="11544768" y="4573534"/>
                  <a:pt x="11610737" y="4573534"/>
                  <a:pt x="11677929" y="4573534"/>
                </a:cubicBezTo>
                <a:cubicBezTo>
                  <a:pt x="11695032" y="4573534"/>
                  <a:pt x="11713357" y="4574756"/>
                  <a:pt x="11728016" y="4562539"/>
                </a:cubicBezTo>
                <a:cubicBezTo>
                  <a:pt x="11751228" y="4544213"/>
                  <a:pt x="11769553" y="4529553"/>
                  <a:pt x="11735346" y="4500233"/>
                </a:cubicBezTo>
                <a:cubicBezTo>
                  <a:pt x="11666934" y="4441595"/>
                  <a:pt x="11682816" y="4358522"/>
                  <a:pt x="11768331" y="4323095"/>
                </a:cubicBezTo>
                <a:cubicBezTo>
                  <a:pt x="11785434" y="4316070"/>
                  <a:pt x="11803224" y="4312177"/>
                  <a:pt x="11820900" y="4311166"/>
                </a:cubicBezTo>
                <a:close/>
                <a:moveTo>
                  <a:pt x="5742911" y="3557222"/>
                </a:moveTo>
                <a:cubicBezTo>
                  <a:pt x="5785237" y="3561738"/>
                  <a:pt x="5826597" y="3581666"/>
                  <a:pt x="5851336" y="3613963"/>
                </a:cubicBezTo>
                <a:cubicBezTo>
                  <a:pt x="5884320" y="3659163"/>
                  <a:pt x="5880655" y="3697035"/>
                  <a:pt x="5840341" y="3736128"/>
                </a:cubicBezTo>
                <a:cubicBezTo>
                  <a:pt x="5828123" y="3748345"/>
                  <a:pt x="5795140" y="3750787"/>
                  <a:pt x="5811021" y="3780107"/>
                </a:cubicBezTo>
                <a:cubicBezTo>
                  <a:pt x="5823239" y="3804540"/>
                  <a:pt x="5844004" y="3815534"/>
                  <a:pt x="5873327" y="3815534"/>
                </a:cubicBezTo>
                <a:cubicBezTo>
                  <a:pt x="5942958" y="3814314"/>
                  <a:pt x="6012594" y="3816757"/>
                  <a:pt x="6082230" y="3814314"/>
                </a:cubicBezTo>
                <a:cubicBezTo>
                  <a:pt x="6102386" y="3813398"/>
                  <a:pt x="6112234" y="3817291"/>
                  <a:pt x="6115900" y="3831149"/>
                </a:cubicBezTo>
                <a:lnTo>
                  <a:pt x="6116334" y="3835442"/>
                </a:lnTo>
                <a:lnTo>
                  <a:pt x="6135367" y="3820781"/>
                </a:lnTo>
                <a:cubicBezTo>
                  <a:pt x="6143326" y="3819255"/>
                  <a:pt x="6153251" y="3819407"/>
                  <a:pt x="6165468" y="3821240"/>
                </a:cubicBezTo>
                <a:cubicBezTo>
                  <a:pt x="6193565" y="3826127"/>
                  <a:pt x="6221664" y="3822462"/>
                  <a:pt x="6250984" y="3822462"/>
                </a:cubicBezTo>
                <a:cubicBezTo>
                  <a:pt x="6286411" y="3822462"/>
                  <a:pt x="6320618" y="3823685"/>
                  <a:pt x="6356045" y="3822462"/>
                </a:cubicBezTo>
                <a:cubicBezTo>
                  <a:pt x="6393917" y="3821240"/>
                  <a:pt x="6419570" y="3842009"/>
                  <a:pt x="6434230" y="3873772"/>
                </a:cubicBezTo>
                <a:cubicBezTo>
                  <a:pt x="6451333" y="3907977"/>
                  <a:pt x="6419570" y="3920194"/>
                  <a:pt x="6401245" y="3938519"/>
                </a:cubicBezTo>
                <a:cubicBezTo>
                  <a:pt x="6362153" y="3975168"/>
                  <a:pt x="6359710" y="3998381"/>
                  <a:pt x="6395138" y="4039916"/>
                </a:cubicBezTo>
                <a:cubicBezTo>
                  <a:pt x="6437895" y="4090005"/>
                  <a:pt x="6527076" y="4097333"/>
                  <a:pt x="6574721" y="4054576"/>
                </a:cubicBezTo>
                <a:cubicBezTo>
                  <a:pt x="6628473" y="4008153"/>
                  <a:pt x="6628473" y="3977611"/>
                  <a:pt x="6575941" y="3931189"/>
                </a:cubicBezTo>
                <a:cubicBezTo>
                  <a:pt x="6562504" y="3918974"/>
                  <a:pt x="6538071" y="3910422"/>
                  <a:pt x="6547844" y="3883545"/>
                </a:cubicBezTo>
                <a:cubicBezTo>
                  <a:pt x="6558839" y="3853004"/>
                  <a:pt x="6578386" y="3827349"/>
                  <a:pt x="6610148" y="3826127"/>
                </a:cubicBezTo>
                <a:cubicBezTo>
                  <a:pt x="6691998" y="3822462"/>
                  <a:pt x="6775070" y="3824905"/>
                  <a:pt x="6856921" y="3823685"/>
                </a:cubicBezTo>
                <a:cubicBezTo>
                  <a:pt x="6881354" y="3823685"/>
                  <a:pt x="6875246" y="3840787"/>
                  <a:pt x="6875246" y="3853004"/>
                </a:cubicBezTo>
                <a:cubicBezTo>
                  <a:pt x="6875246" y="3920194"/>
                  <a:pt x="6875246" y="3986164"/>
                  <a:pt x="6875246" y="4053355"/>
                </a:cubicBezTo>
                <a:cubicBezTo>
                  <a:pt x="6875246" y="4074123"/>
                  <a:pt x="6877689" y="4093668"/>
                  <a:pt x="6892348" y="4110773"/>
                </a:cubicBezTo>
                <a:cubicBezTo>
                  <a:pt x="6911895" y="4132762"/>
                  <a:pt x="6926555" y="4137648"/>
                  <a:pt x="6948545" y="4110773"/>
                </a:cubicBezTo>
                <a:cubicBezTo>
                  <a:pt x="7005962" y="4043581"/>
                  <a:pt x="7068267" y="4049690"/>
                  <a:pt x="7117131" y="4126653"/>
                </a:cubicBezTo>
                <a:cubicBezTo>
                  <a:pt x="7155003" y="4186514"/>
                  <a:pt x="7136679" y="4286688"/>
                  <a:pt x="7080482" y="4328224"/>
                </a:cubicBezTo>
                <a:cubicBezTo>
                  <a:pt x="7034060" y="4362430"/>
                  <a:pt x="6999854" y="4357545"/>
                  <a:pt x="6959540" y="4317229"/>
                </a:cubicBezTo>
                <a:cubicBezTo>
                  <a:pt x="6947323" y="4305014"/>
                  <a:pt x="6942436" y="4273250"/>
                  <a:pt x="6914338" y="4287910"/>
                </a:cubicBezTo>
                <a:cubicBezTo>
                  <a:pt x="6891126" y="4300127"/>
                  <a:pt x="6877689" y="4320896"/>
                  <a:pt x="6877689" y="4350213"/>
                </a:cubicBezTo>
                <a:cubicBezTo>
                  <a:pt x="6878911" y="4417403"/>
                  <a:pt x="6876468" y="4483374"/>
                  <a:pt x="6878911" y="4550565"/>
                </a:cubicBezTo>
                <a:cubicBezTo>
                  <a:pt x="6880133" y="4582327"/>
                  <a:pt x="6874024" y="4594544"/>
                  <a:pt x="6838596" y="4592100"/>
                </a:cubicBezTo>
                <a:cubicBezTo>
                  <a:pt x="6775070" y="4588436"/>
                  <a:pt x="6711545" y="4590880"/>
                  <a:pt x="6648020" y="4590880"/>
                </a:cubicBezTo>
                <a:cubicBezTo>
                  <a:pt x="6628473" y="4590880"/>
                  <a:pt x="6610148" y="4592100"/>
                  <a:pt x="6594266" y="4604318"/>
                </a:cubicBezTo>
                <a:cubicBezTo>
                  <a:pt x="6571056" y="4623864"/>
                  <a:pt x="6562504" y="4638522"/>
                  <a:pt x="6591823" y="4662956"/>
                </a:cubicBezTo>
                <a:cubicBezTo>
                  <a:pt x="6655348" y="4715488"/>
                  <a:pt x="6652905" y="4766796"/>
                  <a:pt x="6589381" y="4819328"/>
                </a:cubicBezTo>
                <a:cubicBezTo>
                  <a:pt x="6530741" y="4866973"/>
                  <a:pt x="6422015" y="4855979"/>
                  <a:pt x="6375592" y="4796116"/>
                </a:cubicBezTo>
                <a:cubicBezTo>
                  <a:pt x="6338943" y="4749693"/>
                  <a:pt x="6342608" y="4711821"/>
                  <a:pt x="6385365" y="4670287"/>
                </a:cubicBezTo>
                <a:cubicBezTo>
                  <a:pt x="6397580" y="4658070"/>
                  <a:pt x="6425680" y="4653182"/>
                  <a:pt x="6415905" y="4628749"/>
                </a:cubicBezTo>
                <a:cubicBezTo>
                  <a:pt x="6404910" y="4603096"/>
                  <a:pt x="6381700" y="4588436"/>
                  <a:pt x="6351158" y="4589658"/>
                </a:cubicBezTo>
                <a:cubicBezTo>
                  <a:pt x="6283968" y="4590880"/>
                  <a:pt x="6217999" y="4587214"/>
                  <a:pt x="6150809" y="4590880"/>
                </a:cubicBezTo>
                <a:cubicBezTo>
                  <a:pt x="6133707" y="4591491"/>
                  <a:pt x="6123322" y="4589047"/>
                  <a:pt x="6117367" y="4582327"/>
                </a:cubicBezTo>
                <a:lnTo>
                  <a:pt x="6114197" y="4575109"/>
                </a:lnTo>
                <a:lnTo>
                  <a:pt x="6109104" y="4582272"/>
                </a:lnTo>
                <a:cubicBezTo>
                  <a:pt x="6104218" y="4585785"/>
                  <a:pt x="6096888" y="4586396"/>
                  <a:pt x="6087114" y="4586396"/>
                </a:cubicBezTo>
                <a:cubicBezTo>
                  <a:pt x="6012594" y="4585175"/>
                  <a:pt x="5938072" y="4586396"/>
                  <a:pt x="5863552" y="4586396"/>
                </a:cubicBezTo>
                <a:cubicBezTo>
                  <a:pt x="5837898" y="4586396"/>
                  <a:pt x="5818351" y="4572957"/>
                  <a:pt x="5802472" y="4555854"/>
                </a:cubicBezTo>
                <a:cubicBezTo>
                  <a:pt x="5778036" y="4528977"/>
                  <a:pt x="5774373" y="4504545"/>
                  <a:pt x="5807356" y="4480114"/>
                </a:cubicBezTo>
                <a:cubicBezTo>
                  <a:pt x="5833011" y="4461788"/>
                  <a:pt x="5863552" y="4441018"/>
                  <a:pt x="5847670" y="4403148"/>
                </a:cubicBezTo>
                <a:cubicBezTo>
                  <a:pt x="5830567" y="4361611"/>
                  <a:pt x="5801250" y="4332291"/>
                  <a:pt x="5752384" y="4329849"/>
                </a:cubicBezTo>
                <a:cubicBezTo>
                  <a:pt x="5704740" y="4327406"/>
                  <a:pt x="5660758" y="4329849"/>
                  <a:pt x="5628995" y="4372606"/>
                </a:cubicBezTo>
                <a:cubicBezTo>
                  <a:pt x="5599676" y="4412923"/>
                  <a:pt x="5600896" y="4436133"/>
                  <a:pt x="5638769" y="4470339"/>
                </a:cubicBezTo>
                <a:cubicBezTo>
                  <a:pt x="5655874" y="4486221"/>
                  <a:pt x="5688856" y="4493550"/>
                  <a:pt x="5674197" y="4527758"/>
                </a:cubicBezTo>
                <a:cubicBezTo>
                  <a:pt x="5659538" y="4564408"/>
                  <a:pt x="5632660" y="4586396"/>
                  <a:pt x="5591125" y="4586396"/>
                </a:cubicBezTo>
                <a:cubicBezTo>
                  <a:pt x="5520269" y="4586396"/>
                  <a:pt x="5448192" y="4585175"/>
                  <a:pt x="5377337" y="4586396"/>
                </a:cubicBezTo>
                <a:cubicBezTo>
                  <a:pt x="5350458" y="4587617"/>
                  <a:pt x="5346796" y="4576623"/>
                  <a:pt x="5346796" y="4553411"/>
                </a:cubicBezTo>
                <a:cubicBezTo>
                  <a:pt x="5348016" y="4486221"/>
                  <a:pt x="5346796" y="4420251"/>
                  <a:pt x="5348016" y="4353059"/>
                </a:cubicBezTo>
                <a:cubicBezTo>
                  <a:pt x="5348016" y="4329849"/>
                  <a:pt x="5344352" y="4309081"/>
                  <a:pt x="5327249" y="4291978"/>
                </a:cubicBezTo>
                <a:cubicBezTo>
                  <a:pt x="5310145" y="4274875"/>
                  <a:pt x="5295486" y="4267544"/>
                  <a:pt x="5278383" y="4293199"/>
                </a:cubicBezTo>
                <a:cubicBezTo>
                  <a:pt x="5253948" y="4328628"/>
                  <a:pt x="5222185" y="4357946"/>
                  <a:pt x="5174543" y="4337181"/>
                </a:cubicBezTo>
                <a:cubicBezTo>
                  <a:pt x="5125677" y="4315189"/>
                  <a:pt x="5092692" y="4279761"/>
                  <a:pt x="5089026" y="4221122"/>
                </a:cubicBezTo>
                <a:cubicBezTo>
                  <a:pt x="5085363" y="4164927"/>
                  <a:pt x="5093914" y="4113618"/>
                  <a:pt x="5144002" y="4078190"/>
                </a:cubicBezTo>
                <a:cubicBezTo>
                  <a:pt x="5191646" y="4043983"/>
                  <a:pt x="5224631" y="4046428"/>
                  <a:pt x="5264946" y="4087965"/>
                </a:cubicBezTo>
                <a:cubicBezTo>
                  <a:pt x="5277159" y="4101402"/>
                  <a:pt x="5283271" y="4130722"/>
                  <a:pt x="5311367" y="4117283"/>
                </a:cubicBezTo>
                <a:cubicBezTo>
                  <a:pt x="5335801" y="4105067"/>
                  <a:pt x="5346796" y="4083077"/>
                  <a:pt x="5346796" y="4054980"/>
                </a:cubicBezTo>
                <a:cubicBezTo>
                  <a:pt x="5346796" y="3986566"/>
                  <a:pt x="5348016" y="3918154"/>
                  <a:pt x="5345574" y="3849742"/>
                </a:cubicBezTo>
                <a:cubicBezTo>
                  <a:pt x="5344352" y="3821644"/>
                  <a:pt x="5349236" y="3809427"/>
                  <a:pt x="5381003" y="3811870"/>
                </a:cubicBezTo>
                <a:cubicBezTo>
                  <a:pt x="5416429" y="3817979"/>
                  <a:pt x="5451858" y="3815534"/>
                  <a:pt x="5486063" y="3815534"/>
                </a:cubicBezTo>
                <a:cubicBezTo>
                  <a:pt x="5522713" y="3815534"/>
                  <a:pt x="5559361" y="3814314"/>
                  <a:pt x="5596012" y="3815534"/>
                </a:cubicBezTo>
                <a:cubicBezTo>
                  <a:pt x="5624110" y="3816757"/>
                  <a:pt x="5641213" y="3799654"/>
                  <a:pt x="5650984" y="3777664"/>
                </a:cubicBezTo>
                <a:cubicBezTo>
                  <a:pt x="5660758" y="3755674"/>
                  <a:pt x="5636325" y="3748345"/>
                  <a:pt x="5625329" y="3738570"/>
                </a:cubicBezTo>
                <a:cubicBezTo>
                  <a:pt x="5567914" y="3684820"/>
                  <a:pt x="5576466" y="3622514"/>
                  <a:pt x="5649765" y="3576091"/>
                </a:cubicBezTo>
                <a:cubicBezTo>
                  <a:pt x="5665035" y="3566624"/>
                  <a:pt x="5682520" y="3560668"/>
                  <a:pt x="5700845" y="3557958"/>
                </a:cubicBezTo>
                <a:cubicBezTo>
                  <a:pt x="5714588" y="3555925"/>
                  <a:pt x="5728804" y="3555718"/>
                  <a:pt x="5742911" y="3557222"/>
                </a:cubicBezTo>
                <a:close/>
                <a:moveTo>
                  <a:pt x="5726517" y="2017504"/>
                </a:moveTo>
                <a:cubicBezTo>
                  <a:pt x="5769733" y="2023154"/>
                  <a:pt x="5810962" y="2045754"/>
                  <a:pt x="5834786" y="2083015"/>
                </a:cubicBezTo>
                <a:cubicBezTo>
                  <a:pt x="5861661" y="2124551"/>
                  <a:pt x="5855555" y="2157535"/>
                  <a:pt x="5820126" y="2192965"/>
                </a:cubicBezTo>
                <a:cubicBezTo>
                  <a:pt x="5806689" y="2206402"/>
                  <a:pt x="5777368" y="2210067"/>
                  <a:pt x="5787140" y="2236943"/>
                </a:cubicBezTo>
                <a:cubicBezTo>
                  <a:pt x="5798136" y="2266262"/>
                  <a:pt x="5823790" y="2277258"/>
                  <a:pt x="5855555" y="2277258"/>
                </a:cubicBezTo>
                <a:cubicBezTo>
                  <a:pt x="5917857" y="2276037"/>
                  <a:pt x="5978941" y="2279702"/>
                  <a:pt x="6041243" y="2276037"/>
                </a:cubicBezTo>
                <a:cubicBezTo>
                  <a:pt x="6080338" y="2273592"/>
                  <a:pt x="6097440" y="2280923"/>
                  <a:pt x="6093775" y="2326124"/>
                </a:cubicBezTo>
                <a:cubicBezTo>
                  <a:pt x="6088888" y="2389649"/>
                  <a:pt x="6093775" y="2453175"/>
                  <a:pt x="6092553" y="2516703"/>
                </a:cubicBezTo>
                <a:cubicBezTo>
                  <a:pt x="6092553" y="2543577"/>
                  <a:pt x="6101105" y="2561902"/>
                  <a:pt x="6121873" y="2577785"/>
                </a:cubicBezTo>
                <a:cubicBezTo>
                  <a:pt x="6134090" y="2586335"/>
                  <a:pt x="6142641" y="2585115"/>
                  <a:pt x="6154856" y="2574120"/>
                </a:cubicBezTo>
                <a:cubicBezTo>
                  <a:pt x="6241593" y="2494711"/>
                  <a:pt x="6290460" y="2503263"/>
                  <a:pt x="6351542" y="2611990"/>
                </a:cubicBezTo>
                <a:cubicBezTo>
                  <a:pt x="6352764" y="2644975"/>
                  <a:pt x="6352764" y="2676738"/>
                  <a:pt x="6352764" y="2708501"/>
                </a:cubicBezTo>
                <a:cubicBezTo>
                  <a:pt x="6338104" y="2734156"/>
                  <a:pt x="6325887" y="2761033"/>
                  <a:pt x="6300232" y="2779356"/>
                </a:cubicBezTo>
                <a:cubicBezTo>
                  <a:pt x="6251367" y="2817228"/>
                  <a:pt x="6212273" y="2813563"/>
                  <a:pt x="6170739" y="2769584"/>
                </a:cubicBezTo>
                <a:cubicBezTo>
                  <a:pt x="6159745" y="2757366"/>
                  <a:pt x="6154856" y="2729269"/>
                  <a:pt x="6129202" y="2742708"/>
                </a:cubicBezTo>
                <a:cubicBezTo>
                  <a:pt x="6107212" y="2753701"/>
                  <a:pt x="6093775" y="2772026"/>
                  <a:pt x="6093775" y="2800124"/>
                </a:cubicBezTo>
                <a:cubicBezTo>
                  <a:pt x="6094997" y="2869758"/>
                  <a:pt x="6092553" y="2939392"/>
                  <a:pt x="6094997" y="3009027"/>
                </a:cubicBezTo>
                <a:cubicBezTo>
                  <a:pt x="6096218" y="3042011"/>
                  <a:pt x="6085222" y="3048121"/>
                  <a:pt x="6054683" y="3046899"/>
                </a:cubicBezTo>
                <a:cubicBezTo>
                  <a:pt x="5989937" y="3044455"/>
                  <a:pt x="5923966" y="3045676"/>
                  <a:pt x="5859220" y="3045676"/>
                </a:cubicBezTo>
                <a:cubicBezTo>
                  <a:pt x="5839672" y="3045676"/>
                  <a:pt x="5821349" y="3046899"/>
                  <a:pt x="5805467" y="3060336"/>
                </a:cubicBezTo>
                <a:cubicBezTo>
                  <a:pt x="5785921" y="3078662"/>
                  <a:pt x="5774925" y="3095764"/>
                  <a:pt x="5804246" y="3116533"/>
                </a:cubicBezTo>
                <a:cubicBezTo>
                  <a:pt x="5834786" y="3138522"/>
                  <a:pt x="5861661" y="3165399"/>
                  <a:pt x="5849445" y="3206935"/>
                </a:cubicBezTo>
                <a:cubicBezTo>
                  <a:pt x="5834786" y="3254578"/>
                  <a:pt x="5803023" y="3288785"/>
                  <a:pt x="5751713" y="3299780"/>
                </a:cubicBezTo>
                <a:cubicBezTo>
                  <a:pt x="5674750" y="3315662"/>
                  <a:pt x="5616113" y="3293673"/>
                  <a:pt x="5581905" y="3237475"/>
                </a:cubicBezTo>
                <a:cubicBezTo>
                  <a:pt x="5555029" y="3193496"/>
                  <a:pt x="5561135" y="3162956"/>
                  <a:pt x="5601451" y="3125084"/>
                </a:cubicBezTo>
                <a:cubicBezTo>
                  <a:pt x="5613669" y="3114088"/>
                  <a:pt x="5640546" y="3109203"/>
                  <a:pt x="5629551" y="3083549"/>
                </a:cubicBezTo>
                <a:cubicBezTo>
                  <a:pt x="5619775" y="3059114"/>
                  <a:pt x="5599008" y="3046899"/>
                  <a:pt x="5573353" y="3045676"/>
                </a:cubicBezTo>
                <a:cubicBezTo>
                  <a:pt x="5525708" y="3044455"/>
                  <a:pt x="5478065" y="3045676"/>
                  <a:pt x="5430421" y="3045676"/>
                </a:cubicBezTo>
                <a:cubicBezTo>
                  <a:pt x="5324139" y="3045676"/>
                  <a:pt x="5324139" y="3045676"/>
                  <a:pt x="5324139" y="2938172"/>
                </a:cubicBezTo>
                <a:cubicBezTo>
                  <a:pt x="5324139" y="2894192"/>
                  <a:pt x="5325358" y="2848990"/>
                  <a:pt x="5324139" y="2805010"/>
                </a:cubicBezTo>
                <a:cubicBezTo>
                  <a:pt x="5322917" y="2775691"/>
                  <a:pt x="5335133" y="2752481"/>
                  <a:pt x="5355900" y="2734156"/>
                </a:cubicBezTo>
                <a:cubicBezTo>
                  <a:pt x="5380332" y="2712165"/>
                  <a:pt x="5403544" y="2707279"/>
                  <a:pt x="5427977" y="2737821"/>
                </a:cubicBezTo>
                <a:cubicBezTo>
                  <a:pt x="5447526" y="2763474"/>
                  <a:pt x="5467069" y="2795238"/>
                  <a:pt x="5508607" y="2780578"/>
                </a:cubicBezTo>
                <a:cubicBezTo>
                  <a:pt x="5552586" y="2765919"/>
                  <a:pt x="5579462" y="2724383"/>
                  <a:pt x="5581905" y="2674294"/>
                </a:cubicBezTo>
                <a:cubicBezTo>
                  <a:pt x="5584348" y="2629092"/>
                  <a:pt x="5577018" y="2590001"/>
                  <a:pt x="5537926" y="2560681"/>
                </a:cubicBezTo>
                <a:cubicBezTo>
                  <a:pt x="5497612" y="2530140"/>
                  <a:pt x="5475621" y="2532583"/>
                  <a:pt x="5440195" y="2570454"/>
                </a:cubicBezTo>
                <a:cubicBezTo>
                  <a:pt x="5424312" y="2587558"/>
                  <a:pt x="5418205" y="2619320"/>
                  <a:pt x="5382779" y="2605882"/>
                </a:cubicBezTo>
                <a:cubicBezTo>
                  <a:pt x="5347348" y="2591221"/>
                  <a:pt x="5325358" y="2565567"/>
                  <a:pt x="5324139" y="2527695"/>
                </a:cubicBezTo>
                <a:cubicBezTo>
                  <a:pt x="5322917" y="2453175"/>
                  <a:pt x="5324139" y="2378654"/>
                  <a:pt x="5322917" y="2304134"/>
                </a:cubicBezTo>
                <a:cubicBezTo>
                  <a:pt x="5322917" y="2280923"/>
                  <a:pt x="5332689" y="2278479"/>
                  <a:pt x="5351016" y="2278479"/>
                </a:cubicBezTo>
                <a:cubicBezTo>
                  <a:pt x="5419427" y="2279702"/>
                  <a:pt x="5487839" y="2278479"/>
                  <a:pt x="5556254" y="2278479"/>
                </a:cubicBezTo>
                <a:cubicBezTo>
                  <a:pt x="5575797" y="2278479"/>
                  <a:pt x="5594120" y="2277258"/>
                  <a:pt x="5610003" y="2263820"/>
                </a:cubicBezTo>
                <a:cubicBezTo>
                  <a:pt x="5631992" y="2244274"/>
                  <a:pt x="5641767" y="2228392"/>
                  <a:pt x="5611225" y="2203958"/>
                </a:cubicBezTo>
                <a:cubicBezTo>
                  <a:pt x="5547698" y="2152649"/>
                  <a:pt x="5548920" y="2108671"/>
                  <a:pt x="5606337" y="2053696"/>
                </a:cubicBezTo>
                <a:cubicBezTo>
                  <a:pt x="5638102" y="2023155"/>
                  <a:pt x="5683302" y="2011854"/>
                  <a:pt x="5726517" y="2017504"/>
                </a:cubicBezTo>
                <a:close/>
                <a:moveTo>
                  <a:pt x="0" y="0"/>
                </a:moveTo>
                <a:lnTo>
                  <a:pt x="5329115" y="0"/>
                </a:lnTo>
                <a:lnTo>
                  <a:pt x="5332434" y="5729"/>
                </a:lnTo>
                <a:cubicBezTo>
                  <a:pt x="5333904" y="11284"/>
                  <a:pt x="5334438" y="18309"/>
                  <a:pt x="5334132" y="27166"/>
                </a:cubicBezTo>
                <a:cubicBezTo>
                  <a:pt x="5331688" y="93135"/>
                  <a:pt x="5332910" y="160325"/>
                  <a:pt x="5332910" y="227517"/>
                </a:cubicBezTo>
                <a:cubicBezTo>
                  <a:pt x="5332910" y="245842"/>
                  <a:pt x="5334132" y="262944"/>
                  <a:pt x="5346347" y="276382"/>
                </a:cubicBezTo>
                <a:cubicBezTo>
                  <a:pt x="5364674" y="295929"/>
                  <a:pt x="5378111" y="304481"/>
                  <a:pt x="5402544" y="277604"/>
                </a:cubicBezTo>
                <a:cubicBezTo>
                  <a:pt x="5463627" y="204305"/>
                  <a:pt x="5551584" y="225072"/>
                  <a:pt x="5582127" y="317919"/>
                </a:cubicBezTo>
                <a:cubicBezTo>
                  <a:pt x="5606557" y="392438"/>
                  <a:pt x="5583346" y="463295"/>
                  <a:pt x="5523486" y="501165"/>
                </a:cubicBezTo>
                <a:cubicBezTo>
                  <a:pt x="5479508" y="529263"/>
                  <a:pt x="5450188" y="523155"/>
                  <a:pt x="5411097" y="481620"/>
                </a:cubicBezTo>
                <a:cubicBezTo>
                  <a:pt x="5398879" y="469403"/>
                  <a:pt x="5393991" y="441305"/>
                  <a:pt x="5369558" y="453522"/>
                </a:cubicBezTo>
                <a:cubicBezTo>
                  <a:pt x="5345127" y="464516"/>
                  <a:pt x="5332910" y="485285"/>
                  <a:pt x="5332910" y="514605"/>
                </a:cubicBezTo>
                <a:cubicBezTo>
                  <a:pt x="5334132" y="583017"/>
                  <a:pt x="5331688" y="651429"/>
                  <a:pt x="5334132" y="719841"/>
                </a:cubicBezTo>
                <a:cubicBezTo>
                  <a:pt x="5335356" y="750383"/>
                  <a:pt x="5328023" y="761378"/>
                  <a:pt x="5295041" y="760156"/>
                </a:cubicBezTo>
                <a:cubicBezTo>
                  <a:pt x="5229072" y="757713"/>
                  <a:pt x="5161881" y="758935"/>
                  <a:pt x="5094692" y="758935"/>
                </a:cubicBezTo>
                <a:cubicBezTo>
                  <a:pt x="5077586" y="758935"/>
                  <a:pt x="5060482" y="758935"/>
                  <a:pt x="5045820" y="772373"/>
                </a:cubicBezTo>
                <a:cubicBezTo>
                  <a:pt x="5025053" y="791918"/>
                  <a:pt x="5011616" y="805357"/>
                  <a:pt x="5043379" y="831012"/>
                </a:cubicBezTo>
                <a:cubicBezTo>
                  <a:pt x="5109351" y="883542"/>
                  <a:pt x="5102018" y="948291"/>
                  <a:pt x="5031161" y="997156"/>
                </a:cubicBezTo>
                <a:cubicBezTo>
                  <a:pt x="4963969" y="1042356"/>
                  <a:pt x="4861351" y="1019146"/>
                  <a:pt x="4818594" y="949511"/>
                </a:cubicBezTo>
                <a:cubicBezTo>
                  <a:pt x="4791718" y="905532"/>
                  <a:pt x="4797826" y="878656"/>
                  <a:pt x="4840582" y="837120"/>
                </a:cubicBezTo>
                <a:cubicBezTo>
                  <a:pt x="4852797" y="824903"/>
                  <a:pt x="4879674" y="818795"/>
                  <a:pt x="4866234" y="793140"/>
                </a:cubicBezTo>
                <a:cubicBezTo>
                  <a:pt x="4854020" y="772373"/>
                  <a:pt x="4836918" y="757713"/>
                  <a:pt x="4808822" y="758935"/>
                </a:cubicBezTo>
                <a:cubicBezTo>
                  <a:pt x="4737964" y="760156"/>
                  <a:pt x="4665887" y="758935"/>
                  <a:pt x="4595032" y="760156"/>
                </a:cubicBezTo>
                <a:cubicBezTo>
                  <a:pt x="4585870" y="760156"/>
                  <a:pt x="4578942" y="759469"/>
                  <a:pt x="4573923" y="757192"/>
                </a:cubicBezTo>
                <a:lnTo>
                  <a:pt x="4572290" y="755075"/>
                </a:lnTo>
                <a:lnTo>
                  <a:pt x="4542110" y="755075"/>
                </a:lnTo>
                <a:lnTo>
                  <a:pt x="4532620" y="757803"/>
                </a:lnTo>
                <a:cubicBezTo>
                  <a:pt x="4461765" y="756580"/>
                  <a:pt x="4389688" y="756580"/>
                  <a:pt x="4318830" y="757803"/>
                </a:cubicBezTo>
                <a:cubicBezTo>
                  <a:pt x="4291954" y="757803"/>
                  <a:pt x="4269964" y="746808"/>
                  <a:pt x="4252861" y="727261"/>
                </a:cubicBezTo>
                <a:cubicBezTo>
                  <a:pt x="4230872" y="701606"/>
                  <a:pt x="4222318" y="677173"/>
                  <a:pt x="4257749" y="652741"/>
                </a:cubicBezTo>
                <a:cubicBezTo>
                  <a:pt x="4284626" y="633194"/>
                  <a:pt x="4315164" y="611204"/>
                  <a:pt x="4298063" y="570889"/>
                </a:cubicBezTo>
                <a:cubicBezTo>
                  <a:pt x="4280960" y="531797"/>
                  <a:pt x="4251638" y="503698"/>
                  <a:pt x="4205214" y="501255"/>
                </a:cubicBezTo>
                <a:cubicBezTo>
                  <a:pt x="4161241" y="498812"/>
                  <a:pt x="4119705" y="498812"/>
                  <a:pt x="4087942" y="535462"/>
                </a:cubicBezTo>
                <a:cubicBezTo>
                  <a:pt x="4050070" y="578219"/>
                  <a:pt x="4051293" y="606317"/>
                  <a:pt x="4094050" y="644189"/>
                </a:cubicBezTo>
                <a:cubicBezTo>
                  <a:pt x="4111153" y="658848"/>
                  <a:pt x="4138030" y="669843"/>
                  <a:pt x="4127035" y="700384"/>
                </a:cubicBezTo>
                <a:cubicBezTo>
                  <a:pt x="4114818" y="732148"/>
                  <a:pt x="4090385" y="756580"/>
                  <a:pt x="4057400" y="757803"/>
                </a:cubicBezTo>
                <a:cubicBezTo>
                  <a:pt x="3977993" y="761467"/>
                  <a:pt x="3898585" y="759023"/>
                  <a:pt x="3819179" y="759023"/>
                </a:cubicBezTo>
                <a:lnTo>
                  <a:pt x="3813849" y="756900"/>
                </a:lnTo>
                <a:lnTo>
                  <a:pt x="3810549" y="758781"/>
                </a:lnTo>
                <a:lnTo>
                  <a:pt x="3815750" y="768157"/>
                </a:lnTo>
                <a:cubicBezTo>
                  <a:pt x="3817087" y="773464"/>
                  <a:pt x="3817545" y="780106"/>
                  <a:pt x="3817238" y="788353"/>
                </a:cubicBezTo>
                <a:cubicBezTo>
                  <a:pt x="3814797" y="853100"/>
                  <a:pt x="3816018" y="919069"/>
                  <a:pt x="3816018" y="983816"/>
                </a:cubicBezTo>
                <a:cubicBezTo>
                  <a:pt x="3816018" y="1011914"/>
                  <a:pt x="3809910" y="1036348"/>
                  <a:pt x="3789144" y="1057116"/>
                </a:cubicBezTo>
                <a:cubicBezTo>
                  <a:pt x="3757381" y="1088878"/>
                  <a:pt x="3737836" y="1087658"/>
                  <a:pt x="3708516" y="1053451"/>
                </a:cubicBezTo>
                <a:cubicBezTo>
                  <a:pt x="3688971" y="1031461"/>
                  <a:pt x="3670645" y="1000919"/>
                  <a:pt x="3635219" y="1014358"/>
                </a:cubicBezTo>
                <a:cubicBezTo>
                  <a:pt x="3596125" y="1029018"/>
                  <a:pt x="3566806" y="1054673"/>
                  <a:pt x="3560696" y="1098651"/>
                </a:cubicBezTo>
                <a:cubicBezTo>
                  <a:pt x="3553368" y="1151183"/>
                  <a:pt x="3555811" y="1200050"/>
                  <a:pt x="3603457" y="1235477"/>
                </a:cubicBezTo>
                <a:cubicBezTo>
                  <a:pt x="3642548" y="1264796"/>
                  <a:pt x="3664539" y="1262352"/>
                  <a:pt x="3697521" y="1226924"/>
                </a:cubicBezTo>
                <a:cubicBezTo>
                  <a:pt x="3714624" y="1208600"/>
                  <a:pt x="3724397" y="1174394"/>
                  <a:pt x="3759825" y="1190276"/>
                </a:cubicBezTo>
                <a:cubicBezTo>
                  <a:pt x="3794029" y="1204935"/>
                  <a:pt x="3814797" y="1233032"/>
                  <a:pt x="3816018" y="1270905"/>
                </a:cubicBezTo>
                <a:cubicBezTo>
                  <a:pt x="3817238" y="1344204"/>
                  <a:pt x="3816018" y="1417503"/>
                  <a:pt x="3817238" y="1489580"/>
                </a:cubicBezTo>
                <a:cubicBezTo>
                  <a:pt x="3817238" y="1499964"/>
                  <a:pt x="3815711" y="1506988"/>
                  <a:pt x="3811589" y="1511264"/>
                </a:cubicBezTo>
                <a:lnTo>
                  <a:pt x="3801031" y="1513846"/>
                </a:lnTo>
                <a:lnTo>
                  <a:pt x="3806488" y="1516917"/>
                </a:lnTo>
                <a:lnTo>
                  <a:pt x="3807926" y="1520360"/>
                </a:lnTo>
                <a:lnTo>
                  <a:pt x="3814241" y="1520360"/>
                </a:lnTo>
                <a:lnTo>
                  <a:pt x="3829058" y="1502514"/>
                </a:lnTo>
                <a:cubicBezTo>
                  <a:pt x="3837597" y="1499199"/>
                  <a:pt x="3849165" y="1498742"/>
                  <a:pt x="3863824" y="1499658"/>
                </a:cubicBezTo>
                <a:cubicBezTo>
                  <a:pt x="3926128" y="1503323"/>
                  <a:pt x="3987214" y="1499658"/>
                  <a:pt x="4049516" y="1500879"/>
                </a:cubicBezTo>
                <a:cubicBezTo>
                  <a:pt x="4081280" y="1500879"/>
                  <a:pt x="4106935" y="1489884"/>
                  <a:pt x="4117929" y="1460565"/>
                </a:cubicBezTo>
                <a:cubicBezTo>
                  <a:pt x="4127702" y="1433689"/>
                  <a:pt x="4098382" y="1430024"/>
                  <a:pt x="4084945" y="1416587"/>
                </a:cubicBezTo>
                <a:cubicBezTo>
                  <a:pt x="4049516" y="1381158"/>
                  <a:pt x="4043408" y="1348173"/>
                  <a:pt x="4070285" y="1306638"/>
                </a:cubicBezTo>
                <a:cubicBezTo>
                  <a:pt x="4094107" y="1269377"/>
                  <a:pt x="4135338" y="1246777"/>
                  <a:pt x="4178554" y="1241127"/>
                </a:cubicBezTo>
                <a:cubicBezTo>
                  <a:pt x="4221764" y="1235476"/>
                  <a:pt x="4266966" y="1246777"/>
                  <a:pt x="4298729" y="1277318"/>
                </a:cubicBezTo>
                <a:cubicBezTo>
                  <a:pt x="4356145" y="1332293"/>
                  <a:pt x="4357369" y="1376272"/>
                  <a:pt x="4293841" y="1427580"/>
                </a:cubicBezTo>
                <a:cubicBezTo>
                  <a:pt x="4263300" y="1452014"/>
                  <a:pt x="4273074" y="1467896"/>
                  <a:pt x="4295062" y="1487441"/>
                </a:cubicBezTo>
                <a:cubicBezTo>
                  <a:pt x="4310947" y="1500879"/>
                  <a:pt x="4329269" y="1502101"/>
                  <a:pt x="4348815" y="1502101"/>
                </a:cubicBezTo>
                <a:cubicBezTo>
                  <a:pt x="4417231" y="1502101"/>
                  <a:pt x="4485641" y="1503323"/>
                  <a:pt x="4554055" y="1502101"/>
                </a:cubicBezTo>
                <a:cubicBezTo>
                  <a:pt x="4567798" y="1502101"/>
                  <a:pt x="4576731" y="1503475"/>
                  <a:pt x="4580339" y="1513955"/>
                </a:cubicBezTo>
                <a:lnTo>
                  <a:pt x="4580382" y="1514287"/>
                </a:lnTo>
                <a:lnTo>
                  <a:pt x="4581432" y="1513558"/>
                </a:lnTo>
                <a:cubicBezTo>
                  <a:pt x="4585612" y="1512222"/>
                  <a:pt x="4591033" y="1511688"/>
                  <a:pt x="4598057" y="1511994"/>
                </a:cubicBezTo>
                <a:cubicBezTo>
                  <a:pt x="4668913" y="1514436"/>
                  <a:pt x="4740990" y="1513216"/>
                  <a:pt x="4811845" y="1513216"/>
                </a:cubicBezTo>
                <a:cubicBezTo>
                  <a:pt x="4853383" y="1513216"/>
                  <a:pt x="4880258" y="1535205"/>
                  <a:pt x="4894918" y="1571855"/>
                </a:cubicBezTo>
                <a:cubicBezTo>
                  <a:pt x="4908357" y="1606060"/>
                  <a:pt x="4876594" y="1614613"/>
                  <a:pt x="4859491" y="1630493"/>
                </a:cubicBezTo>
                <a:cubicBezTo>
                  <a:pt x="4821621" y="1665922"/>
                  <a:pt x="4820399" y="1690354"/>
                  <a:pt x="4853383" y="1731891"/>
                </a:cubicBezTo>
                <a:cubicBezTo>
                  <a:pt x="4883921" y="1769762"/>
                  <a:pt x="4925460" y="1772204"/>
                  <a:pt x="4969438" y="1770984"/>
                </a:cubicBezTo>
                <a:cubicBezTo>
                  <a:pt x="5020749" y="1768539"/>
                  <a:pt x="5052511" y="1740442"/>
                  <a:pt x="5069614" y="1696462"/>
                </a:cubicBezTo>
                <a:cubicBezTo>
                  <a:pt x="5085496" y="1656148"/>
                  <a:pt x="5051292" y="1636602"/>
                  <a:pt x="5025634" y="1617055"/>
                </a:cubicBezTo>
                <a:cubicBezTo>
                  <a:pt x="4997537" y="1595065"/>
                  <a:pt x="5001201" y="1573075"/>
                  <a:pt x="5020749" y="1548643"/>
                </a:cubicBezTo>
                <a:cubicBezTo>
                  <a:pt x="5039074" y="1525431"/>
                  <a:pt x="5062283" y="1513216"/>
                  <a:pt x="5094050" y="1513216"/>
                </a:cubicBezTo>
                <a:cubicBezTo>
                  <a:pt x="5163683" y="1514436"/>
                  <a:pt x="5233316" y="1515658"/>
                  <a:pt x="5302949" y="1513216"/>
                </a:cubicBezTo>
                <a:cubicBezTo>
                  <a:pt x="5332270" y="1511994"/>
                  <a:pt x="5337157" y="1524210"/>
                  <a:pt x="5335935" y="1548643"/>
                </a:cubicBezTo>
                <a:cubicBezTo>
                  <a:pt x="5334713" y="1581628"/>
                  <a:pt x="5335935" y="1615833"/>
                  <a:pt x="5335935" y="1648817"/>
                </a:cubicBezTo>
                <a:cubicBezTo>
                  <a:pt x="5337157" y="1668364"/>
                  <a:pt x="5337157" y="1686689"/>
                  <a:pt x="5335935" y="1706237"/>
                </a:cubicBezTo>
                <a:cubicBezTo>
                  <a:pt x="5335935" y="1727004"/>
                  <a:pt x="5337157" y="1747772"/>
                  <a:pt x="5335935" y="1768539"/>
                </a:cubicBezTo>
                <a:cubicBezTo>
                  <a:pt x="5333492" y="1805189"/>
                  <a:pt x="5312721" y="1830844"/>
                  <a:pt x="5279741" y="1844283"/>
                </a:cubicBezTo>
                <a:cubicBezTo>
                  <a:pt x="5246756" y="1857721"/>
                  <a:pt x="5235760" y="1827179"/>
                  <a:pt x="5219879" y="1808854"/>
                </a:cubicBezTo>
                <a:cubicBezTo>
                  <a:pt x="5185675" y="1770984"/>
                  <a:pt x="5161239" y="1768539"/>
                  <a:pt x="5122147" y="1799081"/>
                </a:cubicBezTo>
                <a:cubicBezTo>
                  <a:pt x="5074501" y="1834509"/>
                  <a:pt x="5070837" y="1883375"/>
                  <a:pt x="5080610" y="1935906"/>
                </a:cubicBezTo>
                <a:cubicBezTo>
                  <a:pt x="5087938" y="1979885"/>
                  <a:pt x="5117259" y="2005540"/>
                  <a:pt x="5156351" y="2018979"/>
                </a:cubicBezTo>
                <a:cubicBezTo>
                  <a:pt x="5193002" y="2029974"/>
                  <a:pt x="5210105" y="2000654"/>
                  <a:pt x="5229651" y="1978665"/>
                </a:cubicBezTo>
                <a:cubicBezTo>
                  <a:pt x="5260193" y="1945680"/>
                  <a:pt x="5278517" y="1945680"/>
                  <a:pt x="5311502" y="1977443"/>
                </a:cubicBezTo>
                <a:cubicBezTo>
                  <a:pt x="5331048" y="1996989"/>
                  <a:pt x="5335935" y="2020200"/>
                  <a:pt x="5335935" y="2047077"/>
                </a:cubicBezTo>
                <a:cubicBezTo>
                  <a:pt x="5334713" y="2114267"/>
                  <a:pt x="5333492" y="2181459"/>
                  <a:pt x="5335935" y="2247429"/>
                </a:cubicBezTo>
                <a:cubicBezTo>
                  <a:pt x="5337157" y="2275526"/>
                  <a:pt x="5331048" y="2285299"/>
                  <a:pt x="5300506" y="2284079"/>
                </a:cubicBezTo>
                <a:cubicBezTo>
                  <a:pt x="5230872" y="2281634"/>
                  <a:pt x="5161239" y="2282856"/>
                  <a:pt x="5091606" y="2282856"/>
                </a:cubicBezTo>
                <a:cubicBezTo>
                  <a:pt x="5062283" y="2282856"/>
                  <a:pt x="5041516" y="2297516"/>
                  <a:pt x="5030522" y="2320726"/>
                </a:cubicBezTo>
                <a:cubicBezTo>
                  <a:pt x="5018307" y="2346381"/>
                  <a:pt x="5046403" y="2351268"/>
                  <a:pt x="5058619" y="2362263"/>
                </a:cubicBezTo>
                <a:cubicBezTo>
                  <a:pt x="5102599" y="2402578"/>
                  <a:pt x="5106265" y="2439228"/>
                  <a:pt x="5070837" y="2486872"/>
                </a:cubicBezTo>
                <a:cubicBezTo>
                  <a:pt x="5034186" y="2535737"/>
                  <a:pt x="4982875" y="2543067"/>
                  <a:pt x="4926682" y="2539402"/>
                </a:cubicBezTo>
                <a:cubicBezTo>
                  <a:pt x="4869262" y="2535737"/>
                  <a:pt x="4833836" y="2501532"/>
                  <a:pt x="4813067" y="2452666"/>
                </a:cubicBezTo>
                <a:cubicBezTo>
                  <a:pt x="4793521" y="2406242"/>
                  <a:pt x="4822840" y="2376923"/>
                  <a:pt x="4855825" y="2352491"/>
                </a:cubicBezTo>
                <a:cubicBezTo>
                  <a:pt x="4886368" y="2329278"/>
                  <a:pt x="4872928" y="2313396"/>
                  <a:pt x="4853383" y="2296294"/>
                </a:cubicBezTo>
                <a:cubicBezTo>
                  <a:pt x="4837499" y="2282856"/>
                  <a:pt x="4819176" y="2281634"/>
                  <a:pt x="4799629" y="2281634"/>
                </a:cubicBezTo>
                <a:cubicBezTo>
                  <a:pt x="4744656" y="2281634"/>
                  <a:pt x="4688460" y="2281634"/>
                  <a:pt x="4633486" y="2281634"/>
                </a:cubicBezTo>
                <a:cubicBezTo>
                  <a:pt x="4584009" y="2281634"/>
                  <a:pt x="4571638" y="2281634"/>
                  <a:pt x="4568545" y="2254834"/>
                </a:cubicBezTo>
                <a:lnTo>
                  <a:pt x="4568533" y="2254378"/>
                </a:lnTo>
                <a:lnTo>
                  <a:pt x="4567644" y="2255861"/>
                </a:lnTo>
                <a:lnTo>
                  <a:pt x="4544720" y="2264404"/>
                </a:lnTo>
                <a:lnTo>
                  <a:pt x="4554906" y="2264379"/>
                </a:lnTo>
                <a:cubicBezTo>
                  <a:pt x="4579338" y="2264379"/>
                  <a:pt x="4573231" y="2281482"/>
                  <a:pt x="4573231" y="2293699"/>
                </a:cubicBezTo>
                <a:cubicBezTo>
                  <a:pt x="4573231" y="2360888"/>
                  <a:pt x="4573231" y="2426858"/>
                  <a:pt x="4573231" y="2494050"/>
                </a:cubicBezTo>
                <a:cubicBezTo>
                  <a:pt x="4573231" y="2514817"/>
                  <a:pt x="4575675" y="2534362"/>
                  <a:pt x="4590334" y="2551467"/>
                </a:cubicBezTo>
                <a:cubicBezTo>
                  <a:pt x="4609880" y="2573457"/>
                  <a:pt x="4624541" y="2578342"/>
                  <a:pt x="4646530" y="2551467"/>
                </a:cubicBezTo>
                <a:cubicBezTo>
                  <a:pt x="4703946" y="2484275"/>
                  <a:pt x="4766251" y="2490385"/>
                  <a:pt x="4815115" y="2567347"/>
                </a:cubicBezTo>
                <a:cubicBezTo>
                  <a:pt x="4852987" y="2627209"/>
                  <a:pt x="4834663" y="2727384"/>
                  <a:pt x="4778466" y="2768920"/>
                </a:cubicBezTo>
                <a:cubicBezTo>
                  <a:pt x="4732044" y="2803126"/>
                  <a:pt x="4697840" y="2798240"/>
                  <a:pt x="4657524" y="2757926"/>
                </a:cubicBezTo>
                <a:cubicBezTo>
                  <a:pt x="4645308" y="2745708"/>
                  <a:pt x="4640420" y="2713946"/>
                  <a:pt x="4612323" y="2728606"/>
                </a:cubicBezTo>
                <a:cubicBezTo>
                  <a:pt x="4589112" y="2740822"/>
                  <a:pt x="4575675" y="2761591"/>
                  <a:pt x="4575675" y="2790910"/>
                </a:cubicBezTo>
                <a:cubicBezTo>
                  <a:pt x="4576894" y="2858100"/>
                  <a:pt x="4574453" y="2924070"/>
                  <a:pt x="4576894" y="2991261"/>
                </a:cubicBezTo>
                <a:cubicBezTo>
                  <a:pt x="4577506" y="3007143"/>
                  <a:pt x="4576286" y="3018138"/>
                  <a:pt x="4570481" y="3024856"/>
                </a:cubicBezTo>
                <a:lnTo>
                  <a:pt x="4561944" y="3029609"/>
                </a:lnTo>
                <a:lnTo>
                  <a:pt x="4568608" y="3030206"/>
                </a:lnTo>
                <a:cubicBezTo>
                  <a:pt x="4573170" y="3031561"/>
                  <a:pt x="4576490" y="3033737"/>
                  <a:pt x="4578857" y="3036715"/>
                </a:cubicBezTo>
                <a:lnTo>
                  <a:pt x="4581540" y="3051267"/>
                </a:lnTo>
                <a:lnTo>
                  <a:pt x="4595169" y="3045892"/>
                </a:lnTo>
                <a:cubicBezTo>
                  <a:pt x="4602213" y="3044843"/>
                  <a:pt x="4610614" y="3044843"/>
                  <a:pt x="4620385" y="3045454"/>
                </a:cubicBezTo>
                <a:cubicBezTo>
                  <a:pt x="4682688" y="3049119"/>
                  <a:pt x="4743775" y="3045454"/>
                  <a:pt x="4806076" y="3046674"/>
                </a:cubicBezTo>
                <a:cubicBezTo>
                  <a:pt x="4837839" y="3046674"/>
                  <a:pt x="4863493" y="3035679"/>
                  <a:pt x="4874487" y="3006359"/>
                </a:cubicBezTo>
                <a:cubicBezTo>
                  <a:pt x="4884260" y="2979484"/>
                  <a:pt x="4854941" y="2975819"/>
                  <a:pt x="4841504" y="2962382"/>
                </a:cubicBezTo>
                <a:cubicBezTo>
                  <a:pt x="4806076" y="2926952"/>
                  <a:pt x="4799966" y="2893968"/>
                  <a:pt x="4826843" y="2852433"/>
                </a:cubicBezTo>
                <a:cubicBezTo>
                  <a:pt x="4874487" y="2777911"/>
                  <a:pt x="4991766" y="2762031"/>
                  <a:pt x="5055294" y="2823113"/>
                </a:cubicBezTo>
                <a:cubicBezTo>
                  <a:pt x="5112710" y="2878088"/>
                  <a:pt x="5113934" y="2922067"/>
                  <a:pt x="5050406" y="2973375"/>
                </a:cubicBezTo>
                <a:cubicBezTo>
                  <a:pt x="5019863" y="2997809"/>
                  <a:pt x="5029637" y="3013691"/>
                  <a:pt x="5051628" y="3033236"/>
                </a:cubicBezTo>
                <a:cubicBezTo>
                  <a:pt x="5067509" y="3046674"/>
                  <a:pt x="5085834" y="3047896"/>
                  <a:pt x="5105382" y="3047896"/>
                </a:cubicBezTo>
                <a:cubicBezTo>
                  <a:pt x="5173793" y="3047896"/>
                  <a:pt x="5242205" y="3049119"/>
                  <a:pt x="5310620" y="3047896"/>
                </a:cubicBezTo>
                <a:cubicBezTo>
                  <a:pt x="5328943" y="3047896"/>
                  <a:pt x="5338715" y="3050340"/>
                  <a:pt x="5338715" y="3073551"/>
                </a:cubicBezTo>
                <a:cubicBezTo>
                  <a:pt x="5337493" y="3148071"/>
                  <a:pt x="5338715" y="3222592"/>
                  <a:pt x="5337493" y="3297112"/>
                </a:cubicBezTo>
                <a:cubicBezTo>
                  <a:pt x="5336275" y="3334984"/>
                  <a:pt x="5314284" y="3360640"/>
                  <a:pt x="5278853" y="3375299"/>
                </a:cubicBezTo>
                <a:cubicBezTo>
                  <a:pt x="5243424" y="3388737"/>
                  <a:pt x="5237318" y="3356974"/>
                  <a:pt x="5221435" y="3339871"/>
                </a:cubicBezTo>
                <a:cubicBezTo>
                  <a:pt x="5186011" y="3302000"/>
                  <a:pt x="5164019" y="3299557"/>
                  <a:pt x="5123706" y="3330097"/>
                </a:cubicBezTo>
                <a:cubicBezTo>
                  <a:pt x="5084613" y="3359419"/>
                  <a:pt x="5077283" y="3398509"/>
                  <a:pt x="5079725" y="3443711"/>
                </a:cubicBezTo>
                <a:cubicBezTo>
                  <a:pt x="5082171" y="3493800"/>
                  <a:pt x="5109045" y="3535335"/>
                  <a:pt x="5153026" y="3549995"/>
                </a:cubicBezTo>
                <a:cubicBezTo>
                  <a:pt x="5194561" y="3564655"/>
                  <a:pt x="5214107" y="3532891"/>
                  <a:pt x="5233655" y="3507238"/>
                </a:cubicBezTo>
                <a:cubicBezTo>
                  <a:pt x="5258085" y="3476696"/>
                  <a:pt x="5281299" y="3481583"/>
                  <a:pt x="5305732" y="3503573"/>
                </a:cubicBezTo>
                <a:cubicBezTo>
                  <a:pt x="5326497" y="3521897"/>
                  <a:pt x="5338715" y="3545108"/>
                  <a:pt x="5337493" y="3574428"/>
                </a:cubicBezTo>
                <a:cubicBezTo>
                  <a:pt x="5336275" y="3618407"/>
                  <a:pt x="5337493" y="3663609"/>
                  <a:pt x="5337493" y="3707588"/>
                </a:cubicBezTo>
                <a:cubicBezTo>
                  <a:pt x="5337493" y="3815093"/>
                  <a:pt x="5337493" y="3815093"/>
                  <a:pt x="5231209" y="3815093"/>
                </a:cubicBezTo>
                <a:cubicBezTo>
                  <a:pt x="5183567" y="3815093"/>
                  <a:pt x="5135923" y="3813871"/>
                  <a:pt x="5088277" y="3815093"/>
                </a:cubicBezTo>
                <a:cubicBezTo>
                  <a:pt x="5062622" y="3816315"/>
                  <a:pt x="5041855" y="3828531"/>
                  <a:pt x="5032081" y="3852965"/>
                </a:cubicBezTo>
                <a:cubicBezTo>
                  <a:pt x="5021087" y="3878619"/>
                  <a:pt x="5047962" y="3883505"/>
                  <a:pt x="5060180" y="3894500"/>
                </a:cubicBezTo>
                <a:cubicBezTo>
                  <a:pt x="5100495" y="3932372"/>
                  <a:pt x="5106604" y="3962912"/>
                  <a:pt x="5079725" y="4006891"/>
                </a:cubicBezTo>
                <a:cubicBezTo>
                  <a:pt x="5045520" y="4063088"/>
                  <a:pt x="4986880" y="4085078"/>
                  <a:pt x="4909915" y="4069196"/>
                </a:cubicBezTo>
                <a:cubicBezTo>
                  <a:pt x="4858608" y="4058201"/>
                  <a:pt x="4826843" y="4023994"/>
                  <a:pt x="4812184" y="3976351"/>
                </a:cubicBezTo>
                <a:cubicBezTo>
                  <a:pt x="4799966" y="3934814"/>
                  <a:pt x="4826843" y="3907938"/>
                  <a:pt x="4857383" y="3885949"/>
                </a:cubicBezTo>
                <a:cubicBezTo>
                  <a:pt x="4886704" y="3865180"/>
                  <a:pt x="4875708" y="3848078"/>
                  <a:pt x="4856163" y="3829753"/>
                </a:cubicBezTo>
                <a:cubicBezTo>
                  <a:pt x="4840282" y="3816315"/>
                  <a:pt x="4821956" y="3815093"/>
                  <a:pt x="4802409" y="3815093"/>
                </a:cubicBezTo>
                <a:cubicBezTo>
                  <a:pt x="4737662" y="3815093"/>
                  <a:pt x="4671692" y="3813871"/>
                  <a:pt x="4606946" y="3816315"/>
                </a:cubicBezTo>
                <a:lnTo>
                  <a:pt x="4581843" y="3811533"/>
                </a:lnTo>
                <a:lnTo>
                  <a:pt x="4581798" y="3821095"/>
                </a:lnTo>
                <a:cubicBezTo>
                  <a:pt x="4581798" y="3896838"/>
                  <a:pt x="4583017" y="3973802"/>
                  <a:pt x="4581798" y="4049544"/>
                </a:cubicBezTo>
                <a:cubicBezTo>
                  <a:pt x="4581798" y="4084971"/>
                  <a:pt x="4558584" y="4106962"/>
                  <a:pt x="4528044" y="4121621"/>
                </a:cubicBezTo>
                <a:cubicBezTo>
                  <a:pt x="4495059" y="4137504"/>
                  <a:pt x="4484065" y="4106962"/>
                  <a:pt x="4468182" y="4089859"/>
                </a:cubicBezTo>
                <a:cubicBezTo>
                  <a:pt x="4430311" y="4047102"/>
                  <a:pt x="4407103" y="4045879"/>
                  <a:pt x="4364344" y="4081306"/>
                </a:cubicBezTo>
                <a:cubicBezTo>
                  <a:pt x="4309368" y="4127729"/>
                  <a:pt x="4306924" y="4223012"/>
                  <a:pt x="4360678" y="4271879"/>
                </a:cubicBezTo>
                <a:cubicBezTo>
                  <a:pt x="4403437" y="4310973"/>
                  <a:pt x="4430311" y="4309750"/>
                  <a:pt x="4469406" y="4266992"/>
                </a:cubicBezTo>
                <a:cubicBezTo>
                  <a:pt x="4485284" y="4249889"/>
                  <a:pt x="4496280" y="4219348"/>
                  <a:pt x="4529266" y="4235230"/>
                </a:cubicBezTo>
                <a:cubicBezTo>
                  <a:pt x="4561028" y="4249889"/>
                  <a:pt x="4583017" y="4273100"/>
                  <a:pt x="4583017" y="4312195"/>
                </a:cubicBezTo>
                <a:cubicBezTo>
                  <a:pt x="4585462" y="4347622"/>
                  <a:pt x="4585462" y="4384273"/>
                  <a:pt x="4585462" y="4420922"/>
                </a:cubicBezTo>
                <a:cubicBezTo>
                  <a:pt x="4585462" y="4458793"/>
                  <a:pt x="4584239" y="4496664"/>
                  <a:pt x="4585462" y="4535755"/>
                </a:cubicBezTo>
                <a:cubicBezTo>
                  <a:pt x="4586072" y="4546140"/>
                  <a:pt x="4584544" y="4552858"/>
                  <a:pt x="4580270" y="4556981"/>
                </a:cubicBezTo>
                <a:lnTo>
                  <a:pt x="4558623" y="4562623"/>
                </a:lnTo>
                <a:lnTo>
                  <a:pt x="4558623" y="4566440"/>
                </a:lnTo>
                <a:lnTo>
                  <a:pt x="4573343" y="4568280"/>
                </a:lnTo>
                <a:cubicBezTo>
                  <a:pt x="4578783" y="4570870"/>
                  <a:pt x="4582162" y="4575308"/>
                  <a:pt x="4583997" y="4582238"/>
                </a:cubicBezTo>
                <a:lnTo>
                  <a:pt x="4584236" y="4584622"/>
                </a:lnTo>
                <a:lnTo>
                  <a:pt x="4590467" y="4573843"/>
                </a:lnTo>
                <a:cubicBezTo>
                  <a:pt x="4597795" y="4567736"/>
                  <a:pt x="4609706" y="4566514"/>
                  <a:pt x="4626810" y="4567125"/>
                </a:cubicBezTo>
                <a:cubicBezTo>
                  <a:pt x="4692779" y="4569566"/>
                  <a:pt x="4759971" y="4568344"/>
                  <a:pt x="4827160" y="4567125"/>
                </a:cubicBezTo>
                <a:cubicBezTo>
                  <a:pt x="4852815" y="4567125"/>
                  <a:pt x="4873581" y="4573232"/>
                  <a:pt x="4890685" y="4591556"/>
                </a:cubicBezTo>
                <a:cubicBezTo>
                  <a:pt x="4922450" y="4624541"/>
                  <a:pt x="4922450" y="4641643"/>
                  <a:pt x="4887021" y="4672186"/>
                </a:cubicBezTo>
                <a:cubicBezTo>
                  <a:pt x="4865031" y="4690510"/>
                  <a:pt x="4839376" y="4707614"/>
                  <a:pt x="4847929" y="4741820"/>
                </a:cubicBezTo>
                <a:cubicBezTo>
                  <a:pt x="4857700" y="4779693"/>
                  <a:pt x="4882136" y="4806567"/>
                  <a:pt x="4920006" y="4817562"/>
                </a:cubicBezTo>
                <a:cubicBezTo>
                  <a:pt x="4973756" y="4832222"/>
                  <a:pt x="5023846" y="4829780"/>
                  <a:pt x="5064161" y="4784578"/>
                </a:cubicBezTo>
                <a:cubicBezTo>
                  <a:pt x="5100811" y="4744263"/>
                  <a:pt x="5098367" y="4714943"/>
                  <a:pt x="5056831" y="4679516"/>
                </a:cubicBezTo>
                <a:cubicBezTo>
                  <a:pt x="5039730" y="4664857"/>
                  <a:pt x="5011629" y="4653861"/>
                  <a:pt x="5022625" y="4624541"/>
                </a:cubicBezTo>
                <a:cubicBezTo>
                  <a:pt x="5034842" y="4592778"/>
                  <a:pt x="5056831" y="4568344"/>
                  <a:pt x="5092258" y="4568344"/>
                </a:cubicBezTo>
                <a:cubicBezTo>
                  <a:pt x="5171666" y="4567125"/>
                  <a:pt x="5251073" y="4568344"/>
                  <a:pt x="5330479" y="4567125"/>
                </a:cubicBezTo>
                <a:cubicBezTo>
                  <a:pt x="5354913" y="4567125"/>
                  <a:pt x="5353691" y="4581784"/>
                  <a:pt x="5353691" y="4597667"/>
                </a:cubicBezTo>
                <a:cubicBezTo>
                  <a:pt x="5353691" y="4666079"/>
                  <a:pt x="5353691" y="4734491"/>
                  <a:pt x="5353691" y="4802902"/>
                </a:cubicBezTo>
                <a:cubicBezTo>
                  <a:pt x="5353691" y="4823671"/>
                  <a:pt x="5354913" y="4843218"/>
                  <a:pt x="5372016" y="4859100"/>
                </a:cubicBezTo>
                <a:cubicBezTo>
                  <a:pt x="5390340" y="4876203"/>
                  <a:pt x="5404999" y="4881089"/>
                  <a:pt x="5422104" y="4856655"/>
                </a:cubicBezTo>
                <a:cubicBezTo>
                  <a:pt x="5444093" y="4826114"/>
                  <a:pt x="5470970" y="4796794"/>
                  <a:pt x="5512505" y="4809011"/>
                </a:cubicBezTo>
                <a:cubicBezTo>
                  <a:pt x="5560149" y="4822449"/>
                  <a:pt x="5596799" y="4854213"/>
                  <a:pt x="5607793" y="4905522"/>
                </a:cubicBezTo>
                <a:cubicBezTo>
                  <a:pt x="5620010" y="4965383"/>
                  <a:pt x="5615124" y="5021578"/>
                  <a:pt x="5562593" y="5065559"/>
                </a:cubicBezTo>
                <a:cubicBezTo>
                  <a:pt x="5512505" y="5105874"/>
                  <a:pt x="5473414" y="5103431"/>
                  <a:pt x="5430656" y="5057007"/>
                </a:cubicBezTo>
                <a:cubicBezTo>
                  <a:pt x="5419660" y="5046011"/>
                  <a:pt x="5414773" y="5020357"/>
                  <a:pt x="5392783" y="5030132"/>
                </a:cubicBezTo>
                <a:cubicBezTo>
                  <a:pt x="5370794" y="5039903"/>
                  <a:pt x="5354913" y="5058228"/>
                  <a:pt x="5354913" y="5085106"/>
                </a:cubicBezTo>
                <a:cubicBezTo>
                  <a:pt x="5354913" y="5154739"/>
                  <a:pt x="5353691" y="5224372"/>
                  <a:pt x="5356135" y="5294008"/>
                </a:cubicBezTo>
                <a:lnTo>
                  <a:pt x="5350738" y="5321930"/>
                </a:lnTo>
                <a:lnTo>
                  <a:pt x="5371287" y="5318874"/>
                </a:lnTo>
                <a:cubicBezTo>
                  <a:pt x="5442143" y="5320096"/>
                  <a:pt x="5514220" y="5320096"/>
                  <a:pt x="5585072" y="5318874"/>
                </a:cubicBezTo>
                <a:cubicBezTo>
                  <a:pt x="5613173" y="5318874"/>
                  <a:pt x="5633940" y="5328648"/>
                  <a:pt x="5651043" y="5349416"/>
                </a:cubicBezTo>
                <a:cubicBezTo>
                  <a:pt x="5673032" y="5375071"/>
                  <a:pt x="5677919" y="5398281"/>
                  <a:pt x="5646155" y="5421493"/>
                </a:cubicBezTo>
                <a:cubicBezTo>
                  <a:pt x="5620503" y="5439818"/>
                  <a:pt x="5591181" y="5460587"/>
                  <a:pt x="5603399" y="5498458"/>
                </a:cubicBezTo>
                <a:cubicBezTo>
                  <a:pt x="5616836" y="5539994"/>
                  <a:pt x="5647378" y="5568092"/>
                  <a:pt x="5692578" y="5574200"/>
                </a:cubicBezTo>
                <a:cubicBezTo>
                  <a:pt x="5736560" y="5580308"/>
                  <a:pt x="5778092" y="5577865"/>
                  <a:pt x="5812299" y="5544881"/>
                </a:cubicBezTo>
                <a:cubicBezTo>
                  <a:pt x="5855056" y="5502123"/>
                  <a:pt x="5853835" y="5469139"/>
                  <a:pt x="5808637" y="5430047"/>
                </a:cubicBezTo>
                <a:cubicBezTo>
                  <a:pt x="5792754" y="5416606"/>
                  <a:pt x="5765877" y="5408054"/>
                  <a:pt x="5778092" y="5378737"/>
                </a:cubicBezTo>
                <a:cubicBezTo>
                  <a:pt x="5789088" y="5351860"/>
                  <a:pt x="5807412" y="5324983"/>
                  <a:pt x="5837954" y="5323761"/>
                </a:cubicBezTo>
                <a:cubicBezTo>
                  <a:pt x="5922246" y="5320096"/>
                  <a:pt x="6006538" y="5321318"/>
                  <a:pt x="6089611" y="5320096"/>
                </a:cubicBezTo>
                <a:cubicBezTo>
                  <a:pt x="6110381" y="5320096"/>
                  <a:pt x="6106714" y="5333534"/>
                  <a:pt x="6106714" y="5345752"/>
                </a:cubicBezTo>
                <a:cubicBezTo>
                  <a:pt x="6106714" y="5421493"/>
                  <a:pt x="6107935" y="5498458"/>
                  <a:pt x="6106714" y="5574200"/>
                </a:cubicBezTo>
                <a:cubicBezTo>
                  <a:pt x="6106714" y="5609627"/>
                  <a:pt x="6083502" y="5631617"/>
                  <a:pt x="6052963" y="5646278"/>
                </a:cubicBezTo>
                <a:cubicBezTo>
                  <a:pt x="6019978" y="5662160"/>
                  <a:pt x="6008982" y="5631617"/>
                  <a:pt x="5993101" y="5614516"/>
                </a:cubicBezTo>
                <a:cubicBezTo>
                  <a:pt x="5955231" y="5571758"/>
                  <a:pt x="5932020" y="5570536"/>
                  <a:pt x="5889264" y="5605962"/>
                </a:cubicBezTo>
                <a:cubicBezTo>
                  <a:pt x="5834290" y="5652387"/>
                  <a:pt x="5831845" y="5747674"/>
                  <a:pt x="5885598" y="5796541"/>
                </a:cubicBezTo>
                <a:cubicBezTo>
                  <a:pt x="5928355" y="5835633"/>
                  <a:pt x="5955231" y="5834411"/>
                  <a:pt x="5994323" y="5791654"/>
                </a:cubicBezTo>
                <a:cubicBezTo>
                  <a:pt x="6010204" y="5774551"/>
                  <a:pt x="6021199" y="5744009"/>
                  <a:pt x="6054184" y="5759891"/>
                </a:cubicBezTo>
                <a:cubicBezTo>
                  <a:pt x="6085947" y="5774551"/>
                  <a:pt x="6107935" y="5797761"/>
                  <a:pt x="6107935" y="5836855"/>
                </a:cubicBezTo>
                <a:cubicBezTo>
                  <a:pt x="6110381" y="5872283"/>
                  <a:pt x="6110381" y="5908933"/>
                  <a:pt x="6110381" y="5945582"/>
                </a:cubicBezTo>
                <a:cubicBezTo>
                  <a:pt x="6110381" y="5983452"/>
                  <a:pt x="6109158" y="6021324"/>
                  <a:pt x="6110381" y="6060417"/>
                </a:cubicBezTo>
                <a:lnTo>
                  <a:pt x="6106055" y="6078094"/>
                </a:lnTo>
                <a:lnTo>
                  <a:pt x="6108059" y="6078201"/>
                </a:lnTo>
                <a:cubicBezTo>
                  <a:pt x="6113937" y="6079652"/>
                  <a:pt x="6118214" y="6082172"/>
                  <a:pt x="6121268" y="6085837"/>
                </a:cubicBezTo>
                <a:lnTo>
                  <a:pt x="6125405" y="6096044"/>
                </a:lnTo>
                <a:lnTo>
                  <a:pt x="6126156" y="6094323"/>
                </a:lnTo>
                <a:cubicBezTo>
                  <a:pt x="6132418" y="6087298"/>
                  <a:pt x="6143413" y="6084855"/>
                  <a:pt x="6161736" y="6086077"/>
                </a:cubicBezTo>
                <a:cubicBezTo>
                  <a:pt x="6230149" y="6089740"/>
                  <a:pt x="6298561" y="6088520"/>
                  <a:pt x="6366973" y="6086077"/>
                </a:cubicBezTo>
                <a:cubicBezTo>
                  <a:pt x="6399958" y="6084855"/>
                  <a:pt x="6420725" y="6100737"/>
                  <a:pt x="6439050" y="6125170"/>
                </a:cubicBezTo>
                <a:cubicBezTo>
                  <a:pt x="6454932" y="6147159"/>
                  <a:pt x="6456154" y="6166707"/>
                  <a:pt x="6431720" y="6186252"/>
                </a:cubicBezTo>
                <a:cubicBezTo>
                  <a:pt x="6403623" y="6209464"/>
                  <a:pt x="6364530" y="6230232"/>
                  <a:pt x="6388963" y="6279097"/>
                </a:cubicBezTo>
                <a:cubicBezTo>
                  <a:pt x="6413395" y="6327963"/>
                  <a:pt x="6463484" y="6351176"/>
                  <a:pt x="6524567" y="6343846"/>
                </a:cubicBezTo>
                <a:cubicBezTo>
                  <a:pt x="6570989" y="6337738"/>
                  <a:pt x="6618633" y="6299866"/>
                  <a:pt x="6624741" y="6260772"/>
                </a:cubicBezTo>
                <a:cubicBezTo>
                  <a:pt x="6629628" y="6231454"/>
                  <a:pt x="6608861" y="6214349"/>
                  <a:pt x="6589314" y="6197247"/>
                </a:cubicBezTo>
                <a:cubicBezTo>
                  <a:pt x="6572211" y="6182587"/>
                  <a:pt x="6546556" y="6170372"/>
                  <a:pt x="6559994" y="6139830"/>
                </a:cubicBezTo>
                <a:cubicBezTo>
                  <a:pt x="6572211" y="6112953"/>
                  <a:pt x="6590536" y="6088520"/>
                  <a:pt x="6622298" y="6087298"/>
                </a:cubicBezTo>
                <a:cubicBezTo>
                  <a:pt x="6705370" y="6084855"/>
                  <a:pt x="6787220" y="6086077"/>
                  <a:pt x="6870294" y="6086077"/>
                </a:cubicBezTo>
                <a:lnTo>
                  <a:pt x="6878000" y="6089431"/>
                </a:lnTo>
                <a:lnTo>
                  <a:pt x="6879007" y="6086924"/>
                </a:lnTo>
                <a:lnTo>
                  <a:pt x="6877557" y="6084401"/>
                </a:lnTo>
                <a:cubicBezTo>
                  <a:pt x="6876221" y="6079209"/>
                  <a:pt x="6875763" y="6072642"/>
                  <a:pt x="6876069" y="6064396"/>
                </a:cubicBezTo>
                <a:cubicBezTo>
                  <a:pt x="6879734" y="5997205"/>
                  <a:pt x="6877291" y="5928793"/>
                  <a:pt x="6877291" y="5860381"/>
                </a:cubicBezTo>
                <a:cubicBezTo>
                  <a:pt x="6877291" y="5829839"/>
                  <a:pt x="6861409" y="5807849"/>
                  <a:pt x="6835754" y="5796854"/>
                </a:cubicBezTo>
                <a:cubicBezTo>
                  <a:pt x="6812542" y="5787081"/>
                  <a:pt x="6806435" y="5815179"/>
                  <a:pt x="6794219" y="5827396"/>
                </a:cubicBezTo>
                <a:cubicBezTo>
                  <a:pt x="6753903" y="5867710"/>
                  <a:pt x="6717253" y="5871375"/>
                  <a:pt x="6672053" y="5838391"/>
                </a:cubicBezTo>
                <a:cubicBezTo>
                  <a:pt x="6620744" y="5800519"/>
                  <a:pt x="6613414" y="5749211"/>
                  <a:pt x="6618301" y="5690570"/>
                </a:cubicBezTo>
                <a:cubicBezTo>
                  <a:pt x="6623188" y="5633153"/>
                  <a:pt x="6657393" y="5597725"/>
                  <a:pt x="6707480" y="5578181"/>
                </a:cubicBezTo>
                <a:cubicBezTo>
                  <a:pt x="6753903" y="5559855"/>
                  <a:pt x="6782002" y="5590395"/>
                  <a:pt x="6806435" y="5623380"/>
                </a:cubicBezTo>
                <a:cubicBezTo>
                  <a:pt x="6824759" y="5647814"/>
                  <a:pt x="6839419" y="5640484"/>
                  <a:pt x="6856522" y="5623380"/>
                </a:cubicBezTo>
                <a:cubicBezTo>
                  <a:pt x="6871182" y="5607498"/>
                  <a:pt x="6876069" y="5589174"/>
                  <a:pt x="6876069" y="5567184"/>
                </a:cubicBezTo>
                <a:cubicBezTo>
                  <a:pt x="6874847" y="5501214"/>
                  <a:pt x="6877291" y="5436468"/>
                  <a:pt x="6874847" y="5371720"/>
                </a:cubicBezTo>
                <a:cubicBezTo>
                  <a:pt x="6873626" y="5342401"/>
                  <a:pt x="6879734" y="5331406"/>
                  <a:pt x="6912719" y="5332627"/>
                </a:cubicBezTo>
                <a:cubicBezTo>
                  <a:pt x="6979908" y="5335071"/>
                  <a:pt x="7045878" y="5332627"/>
                  <a:pt x="7113069" y="5333849"/>
                </a:cubicBezTo>
                <a:cubicBezTo>
                  <a:pt x="7143610" y="5333849"/>
                  <a:pt x="7166822" y="5321632"/>
                  <a:pt x="7179039" y="5295978"/>
                </a:cubicBezTo>
                <a:cubicBezTo>
                  <a:pt x="7191254" y="5269101"/>
                  <a:pt x="7159492" y="5264216"/>
                  <a:pt x="7147275" y="5250776"/>
                </a:cubicBezTo>
                <a:cubicBezTo>
                  <a:pt x="7109404" y="5212905"/>
                  <a:pt x="7104517" y="5178699"/>
                  <a:pt x="7136280" y="5133498"/>
                </a:cubicBezTo>
                <a:cubicBezTo>
                  <a:pt x="7175372" y="5077303"/>
                  <a:pt x="7231569" y="5072416"/>
                  <a:pt x="7292651" y="5078525"/>
                </a:cubicBezTo>
                <a:cubicBezTo>
                  <a:pt x="7337853" y="5083410"/>
                  <a:pt x="7389162" y="5124946"/>
                  <a:pt x="7400157" y="5167705"/>
                </a:cubicBezTo>
                <a:cubicBezTo>
                  <a:pt x="7412373" y="5211683"/>
                  <a:pt x="7387940" y="5242226"/>
                  <a:pt x="7354955" y="5264216"/>
                </a:cubicBezTo>
                <a:cubicBezTo>
                  <a:pt x="7324413" y="5284983"/>
                  <a:pt x="7336631" y="5300865"/>
                  <a:pt x="7357398" y="5319191"/>
                </a:cubicBezTo>
                <a:cubicBezTo>
                  <a:pt x="7372058" y="5332627"/>
                  <a:pt x="7390383" y="5335071"/>
                  <a:pt x="7409930" y="5335071"/>
                </a:cubicBezTo>
                <a:cubicBezTo>
                  <a:pt x="7478342" y="5333849"/>
                  <a:pt x="7546754" y="5335071"/>
                  <a:pt x="7615166" y="5333849"/>
                </a:cubicBezTo>
                <a:cubicBezTo>
                  <a:pt x="7638378" y="5333849"/>
                  <a:pt x="7644486" y="5339958"/>
                  <a:pt x="7644486" y="5363168"/>
                </a:cubicBezTo>
                <a:cubicBezTo>
                  <a:pt x="7643265" y="5436468"/>
                  <a:pt x="7644486" y="5508546"/>
                  <a:pt x="7644486" y="5581843"/>
                </a:cubicBezTo>
                <a:cubicBezTo>
                  <a:pt x="7644486" y="5622159"/>
                  <a:pt x="7622498" y="5646592"/>
                  <a:pt x="7588291" y="5661252"/>
                </a:cubicBezTo>
                <a:cubicBezTo>
                  <a:pt x="7552863" y="5677133"/>
                  <a:pt x="7545534" y="5642927"/>
                  <a:pt x="7529651" y="5627045"/>
                </a:cubicBezTo>
                <a:cubicBezTo>
                  <a:pt x="7493002" y="5589174"/>
                  <a:pt x="7468569" y="5586731"/>
                  <a:pt x="7428255" y="5619716"/>
                </a:cubicBezTo>
                <a:cubicBezTo>
                  <a:pt x="7384275" y="5656366"/>
                  <a:pt x="7381832" y="5704009"/>
                  <a:pt x="7390383" y="5754097"/>
                </a:cubicBezTo>
                <a:cubicBezTo>
                  <a:pt x="7397713" y="5798076"/>
                  <a:pt x="7428255" y="5823731"/>
                  <a:pt x="7466127" y="5837169"/>
                </a:cubicBezTo>
                <a:cubicBezTo>
                  <a:pt x="7500332" y="5849386"/>
                  <a:pt x="7521101" y="5820066"/>
                  <a:pt x="7538204" y="5795633"/>
                </a:cubicBezTo>
                <a:cubicBezTo>
                  <a:pt x="7563858" y="5760204"/>
                  <a:pt x="7589513" y="5766314"/>
                  <a:pt x="7617611" y="5791968"/>
                </a:cubicBezTo>
                <a:cubicBezTo>
                  <a:pt x="7635935" y="5809071"/>
                  <a:pt x="7645708" y="5829839"/>
                  <a:pt x="7644486" y="5855493"/>
                </a:cubicBezTo>
                <a:cubicBezTo>
                  <a:pt x="7643265" y="5890921"/>
                  <a:pt x="7644486" y="5925128"/>
                  <a:pt x="7644486" y="5960555"/>
                </a:cubicBezTo>
                <a:cubicBezTo>
                  <a:pt x="7643265" y="5998427"/>
                  <a:pt x="7643265" y="6036299"/>
                  <a:pt x="7645708" y="6072947"/>
                </a:cubicBezTo>
                <a:lnTo>
                  <a:pt x="7643676" y="6091527"/>
                </a:lnTo>
                <a:lnTo>
                  <a:pt x="7645318" y="6082343"/>
                </a:lnTo>
                <a:cubicBezTo>
                  <a:pt x="7650662" y="6075776"/>
                  <a:pt x="7660435" y="6073028"/>
                  <a:pt x="7677538" y="6073639"/>
                </a:cubicBezTo>
                <a:cubicBezTo>
                  <a:pt x="7747172" y="6077304"/>
                  <a:pt x="7816806" y="6074861"/>
                  <a:pt x="7886441" y="6074861"/>
                </a:cubicBezTo>
                <a:cubicBezTo>
                  <a:pt x="7915760" y="6074861"/>
                  <a:pt x="7938970" y="6085854"/>
                  <a:pt x="7956073" y="6107844"/>
                </a:cubicBezTo>
                <a:cubicBezTo>
                  <a:pt x="7975620" y="6132276"/>
                  <a:pt x="7979285" y="6154268"/>
                  <a:pt x="7949965" y="6176258"/>
                </a:cubicBezTo>
                <a:cubicBezTo>
                  <a:pt x="7924311" y="6195803"/>
                  <a:pt x="7890105" y="6216571"/>
                  <a:pt x="7905986" y="6256885"/>
                </a:cubicBezTo>
                <a:cubicBezTo>
                  <a:pt x="7923090" y="6298422"/>
                  <a:pt x="7953630" y="6327742"/>
                  <a:pt x="8002497" y="6331407"/>
                </a:cubicBezTo>
                <a:cubicBezTo>
                  <a:pt x="8041589" y="6335072"/>
                  <a:pt x="8078239" y="6332629"/>
                  <a:pt x="8110001" y="6304530"/>
                </a:cubicBezTo>
                <a:cubicBezTo>
                  <a:pt x="8160089" y="6258108"/>
                  <a:pt x="8160089" y="6228788"/>
                  <a:pt x="8110001" y="6183586"/>
                </a:cubicBezTo>
                <a:cubicBezTo>
                  <a:pt x="8095342" y="6171371"/>
                  <a:pt x="8070909" y="6161598"/>
                  <a:pt x="8079461" y="6135943"/>
                </a:cubicBezTo>
                <a:cubicBezTo>
                  <a:pt x="8089234" y="6106623"/>
                  <a:pt x="8108779" y="6078526"/>
                  <a:pt x="8141764" y="6077304"/>
                </a:cubicBezTo>
                <a:cubicBezTo>
                  <a:pt x="8226058" y="6073639"/>
                  <a:pt x="8310352" y="6074861"/>
                  <a:pt x="8393425" y="6074861"/>
                </a:cubicBezTo>
                <a:cubicBezTo>
                  <a:pt x="8399838" y="6074861"/>
                  <a:pt x="8404037" y="6076082"/>
                  <a:pt x="8406729" y="6078106"/>
                </a:cubicBezTo>
                <a:lnTo>
                  <a:pt x="8410249" y="6084768"/>
                </a:lnTo>
                <a:lnTo>
                  <a:pt x="8414744" y="6080797"/>
                </a:lnTo>
                <a:cubicBezTo>
                  <a:pt x="8420699" y="6078506"/>
                  <a:pt x="8428640" y="6079422"/>
                  <a:pt x="8436581" y="6079422"/>
                </a:cubicBezTo>
                <a:cubicBezTo>
                  <a:pt x="8504993" y="6079422"/>
                  <a:pt x="8573405" y="6079422"/>
                  <a:pt x="8641819" y="6079422"/>
                </a:cubicBezTo>
                <a:cubicBezTo>
                  <a:pt x="8660144" y="6079422"/>
                  <a:pt x="8677247" y="6078202"/>
                  <a:pt x="8690684" y="6065984"/>
                </a:cubicBezTo>
                <a:cubicBezTo>
                  <a:pt x="8713896" y="6046439"/>
                  <a:pt x="8726112" y="6030557"/>
                  <a:pt x="8693127" y="6003680"/>
                </a:cubicBezTo>
                <a:cubicBezTo>
                  <a:pt x="8633267" y="5957258"/>
                  <a:pt x="8633267" y="5909613"/>
                  <a:pt x="8688242" y="5855861"/>
                </a:cubicBezTo>
                <a:cubicBezTo>
                  <a:pt x="8746881" y="5798443"/>
                  <a:pt x="8856828" y="5805773"/>
                  <a:pt x="8909360" y="5870521"/>
                </a:cubicBezTo>
                <a:cubicBezTo>
                  <a:pt x="8949675" y="5919386"/>
                  <a:pt x="8946010" y="5954815"/>
                  <a:pt x="8900808" y="5998795"/>
                </a:cubicBezTo>
                <a:cubicBezTo>
                  <a:pt x="8888593" y="6011010"/>
                  <a:pt x="8861716" y="6017119"/>
                  <a:pt x="8873933" y="6041552"/>
                </a:cubicBezTo>
                <a:cubicBezTo>
                  <a:pt x="8884928" y="6063542"/>
                  <a:pt x="8904473" y="6078202"/>
                  <a:pt x="8931350" y="6078202"/>
                </a:cubicBezTo>
                <a:cubicBezTo>
                  <a:pt x="8999762" y="6078202"/>
                  <a:pt x="9068174" y="6080644"/>
                  <a:pt x="9136587" y="6076979"/>
                </a:cubicBezTo>
                <a:cubicBezTo>
                  <a:pt x="9146055" y="6076369"/>
                  <a:pt x="9153537" y="6076751"/>
                  <a:pt x="9159416" y="6078201"/>
                </a:cubicBezTo>
                <a:lnTo>
                  <a:pt x="9160395" y="6078767"/>
                </a:lnTo>
                <a:lnTo>
                  <a:pt x="9159383" y="6065178"/>
                </a:lnTo>
                <a:cubicBezTo>
                  <a:pt x="9161828" y="5995543"/>
                  <a:pt x="9159383" y="5925909"/>
                  <a:pt x="9160606" y="5856275"/>
                </a:cubicBezTo>
                <a:cubicBezTo>
                  <a:pt x="9160606" y="5828177"/>
                  <a:pt x="9147168" y="5809852"/>
                  <a:pt x="9125178" y="5798859"/>
                </a:cubicBezTo>
                <a:cubicBezTo>
                  <a:pt x="9099523" y="5785420"/>
                  <a:pt x="9094636" y="5813517"/>
                  <a:pt x="9083641" y="5825735"/>
                </a:cubicBezTo>
                <a:cubicBezTo>
                  <a:pt x="9042106" y="5869714"/>
                  <a:pt x="9003012" y="5873379"/>
                  <a:pt x="8954147" y="5835507"/>
                </a:cubicBezTo>
                <a:cubicBezTo>
                  <a:pt x="8928492" y="5817184"/>
                  <a:pt x="8916275" y="5790307"/>
                  <a:pt x="8901615" y="5764652"/>
                </a:cubicBezTo>
                <a:cubicBezTo>
                  <a:pt x="8901615" y="5732890"/>
                  <a:pt x="8901615" y="5701127"/>
                  <a:pt x="8902838" y="5668142"/>
                </a:cubicBezTo>
                <a:cubicBezTo>
                  <a:pt x="8963920" y="5559415"/>
                  <a:pt x="9012786" y="5550862"/>
                  <a:pt x="9099523" y="5630271"/>
                </a:cubicBezTo>
                <a:cubicBezTo>
                  <a:pt x="9111739" y="5641266"/>
                  <a:pt x="9120291" y="5642486"/>
                  <a:pt x="9132508" y="5633936"/>
                </a:cubicBezTo>
                <a:cubicBezTo>
                  <a:pt x="9153276" y="5618054"/>
                  <a:pt x="9161828" y="5599729"/>
                  <a:pt x="9161828" y="5572855"/>
                </a:cubicBezTo>
                <a:cubicBezTo>
                  <a:pt x="9160606" y="5509327"/>
                  <a:pt x="9165493" y="5445801"/>
                  <a:pt x="9160606" y="5382276"/>
                </a:cubicBezTo>
                <a:cubicBezTo>
                  <a:pt x="9156941" y="5337075"/>
                  <a:pt x="9174043" y="5329745"/>
                  <a:pt x="9213137" y="5332188"/>
                </a:cubicBezTo>
                <a:cubicBezTo>
                  <a:pt x="9275440" y="5335853"/>
                  <a:pt x="9336524" y="5332188"/>
                  <a:pt x="9398827" y="5333410"/>
                </a:cubicBezTo>
                <a:cubicBezTo>
                  <a:pt x="9430591" y="5333410"/>
                  <a:pt x="9456246" y="5322415"/>
                  <a:pt x="9467240" y="5293094"/>
                </a:cubicBezTo>
                <a:cubicBezTo>
                  <a:pt x="9477013" y="5266220"/>
                  <a:pt x="9447693" y="5262554"/>
                  <a:pt x="9434256" y="5249118"/>
                </a:cubicBezTo>
                <a:cubicBezTo>
                  <a:pt x="9398827" y="5213689"/>
                  <a:pt x="9392719" y="5180704"/>
                  <a:pt x="9419596" y="5139169"/>
                </a:cubicBezTo>
                <a:cubicBezTo>
                  <a:pt x="9467240" y="5064646"/>
                  <a:pt x="9584518" y="5048767"/>
                  <a:pt x="9648044" y="5109848"/>
                </a:cubicBezTo>
                <a:cubicBezTo>
                  <a:pt x="9705461" y="5164823"/>
                  <a:pt x="9706684" y="5208802"/>
                  <a:pt x="9643157" y="5260110"/>
                </a:cubicBezTo>
                <a:cubicBezTo>
                  <a:pt x="9612615" y="5284544"/>
                  <a:pt x="9622389" y="5300426"/>
                  <a:pt x="9644379" y="5319971"/>
                </a:cubicBezTo>
                <a:cubicBezTo>
                  <a:pt x="9660261" y="5333410"/>
                  <a:pt x="9678584" y="5334631"/>
                  <a:pt x="9698131" y="5334631"/>
                </a:cubicBezTo>
                <a:cubicBezTo>
                  <a:pt x="9766544" y="5334631"/>
                  <a:pt x="9834956" y="5335853"/>
                  <a:pt x="9903370" y="5334631"/>
                </a:cubicBezTo>
                <a:cubicBezTo>
                  <a:pt x="9917113" y="5334631"/>
                  <a:pt x="9926046" y="5336007"/>
                  <a:pt x="9929654" y="5346485"/>
                </a:cubicBezTo>
                <a:lnTo>
                  <a:pt x="9930724" y="5354628"/>
                </a:lnTo>
                <a:lnTo>
                  <a:pt x="9932264" y="5354628"/>
                </a:lnTo>
                <a:lnTo>
                  <a:pt x="9932800" y="5349644"/>
                </a:lnTo>
                <a:cubicBezTo>
                  <a:pt x="9935434" y="5343481"/>
                  <a:pt x="9940130" y="5339572"/>
                  <a:pt x="9947918" y="5337597"/>
                </a:cubicBezTo>
                <a:lnTo>
                  <a:pt x="9951318" y="5337347"/>
                </a:lnTo>
                <a:lnTo>
                  <a:pt x="9952291" y="5335521"/>
                </a:lnTo>
                <a:lnTo>
                  <a:pt x="9934946" y="5330599"/>
                </a:lnTo>
                <a:cubicBezTo>
                  <a:pt x="9931128" y="5326323"/>
                  <a:pt x="9930211" y="5319604"/>
                  <a:pt x="9930821" y="5309831"/>
                </a:cubicBezTo>
                <a:cubicBezTo>
                  <a:pt x="9932044" y="5235310"/>
                  <a:pt x="9932044" y="5160790"/>
                  <a:pt x="9930821" y="5086269"/>
                </a:cubicBezTo>
                <a:cubicBezTo>
                  <a:pt x="9930821" y="5052061"/>
                  <a:pt x="9950369" y="5030071"/>
                  <a:pt x="9976023" y="5012969"/>
                </a:cubicBezTo>
                <a:cubicBezTo>
                  <a:pt x="9993126" y="5001974"/>
                  <a:pt x="10009008" y="5003196"/>
                  <a:pt x="10026111" y="5020300"/>
                </a:cubicBezTo>
                <a:cubicBezTo>
                  <a:pt x="10092080" y="5086269"/>
                  <a:pt x="10106740" y="5088711"/>
                  <a:pt x="10151942" y="5045954"/>
                </a:cubicBezTo>
                <a:cubicBezTo>
                  <a:pt x="10198364" y="5001974"/>
                  <a:pt x="10203251" y="4916459"/>
                  <a:pt x="10160492" y="4868816"/>
                </a:cubicBezTo>
                <a:cubicBezTo>
                  <a:pt x="10115292" y="4817505"/>
                  <a:pt x="10084750" y="4817505"/>
                  <a:pt x="10039550" y="4867593"/>
                </a:cubicBezTo>
                <a:cubicBezTo>
                  <a:pt x="10026111" y="4882253"/>
                  <a:pt x="10017560" y="4907907"/>
                  <a:pt x="9987018" y="4895690"/>
                </a:cubicBezTo>
                <a:cubicBezTo>
                  <a:pt x="9956476" y="4883475"/>
                  <a:pt x="9933266" y="4863928"/>
                  <a:pt x="9932044" y="4830943"/>
                </a:cubicBezTo>
                <a:cubicBezTo>
                  <a:pt x="9929601" y="4750316"/>
                  <a:pt x="9930821" y="4669686"/>
                  <a:pt x="9929601" y="4587835"/>
                </a:cubicBezTo>
                <a:cubicBezTo>
                  <a:pt x="9929601" y="4564624"/>
                  <a:pt x="9944261" y="4568288"/>
                  <a:pt x="9957699" y="4568288"/>
                </a:cubicBezTo>
                <a:cubicBezTo>
                  <a:pt x="10024890" y="4568288"/>
                  <a:pt x="10090860" y="4568288"/>
                  <a:pt x="10158050" y="4568288"/>
                </a:cubicBezTo>
                <a:cubicBezTo>
                  <a:pt x="10173932" y="4568288"/>
                  <a:pt x="10189812" y="4569509"/>
                  <a:pt x="10204472" y="4560959"/>
                </a:cubicBezTo>
                <a:cubicBezTo>
                  <a:pt x="10241122" y="4540189"/>
                  <a:pt x="10243566" y="4520644"/>
                  <a:pt x="10213024" y="4493768"/>
                </a:cubicBezTo>
                <a:cubicBezTo>
                  <a:pt x="10155607" y="4442457"/>
                  <a:pt x="10154385" y="4398478"/>
                  <a:pt x="10209359" y="4345948"/>
                </a:cubicBezTo>
                <a:cubicBezTo>
                  <a:pt x="10239900" y="4316628"/>
                  <a:pt x="10283268" y="4304412"/>
                  <a:pt x="10325263" y="4307925"/>
                </a:cubicBezTo>
                <a:cubicBezTo>
                  <a:pt x="10367257" y="4311436"/>
                  <a:pt x="10407876" y="4330677"/>
                  <a:pt x="10432920" y="4364272"/>
                </a:cubicBezTo>
                <a:cubicBezTo>
                  <a:pt x="10467127" y="4409475"/>
                  <a:pt x="10462240" y="4447344"/>
                  <a:pt x="10423148" y="4486437"/>
                </a:cubicBezTo>
                <a:cubicBezTo>
                  <a:pt x="10410932" y="4498655"/>
                  <a:pt x="10377948" y="4502319"/>
                  <a:pt x="10393828" y="4531639"/>
                </a:cubicBezTo>
                <a:cubicBezTo>
                  <a:pt x="10407266" y="4557294"/>
                  <a:pt x="10429257" y="4569509"/>
                  <a:pt x="10459798" y="4569509"/>
                </a:cubicBezTo>
                <a:cubicBezTo>
                  <a:pt x="10526989" y="4568288"/>
                  <a:pt x="10592957" y="4570731"/>
                  <a:pt x="10660149" y="4568288"/>
                </a:cubicBezTo>
                <a:cubicBezTo>
                  <a:pt x="10690691" y="4567067"/>
                  <a:pt x="10701684" y="4574397"/>
                  <a:pt x="10700463" y="4607381"/>
                </a:cubicBezTo>
                <a:cubicBezTo>
                  <a:pt x="10698020" y="4672129"/>
                  <a:pt x="10699241" y="4738097"/>
                  <a:pt x="10699241" y="4802845"/>
                </a:cubicBezTo>
                <a:cubicBezTo>
                  <a:pt x="10699241" y="4830943"/>
                  <a:pt x="10693133" y="4855378"/>
                  <a:pt x="10672366" y="4876145"/>
                </a:cubicBezTo>
                <a:cubicBezTo>
                  <a:pt x="10640602" y="4907907"/>
                  <a:pt x="10621056" y="4906687"/>
                  <a:pt x="10591736" y="4872480"/>
                </a:cubicBezTo>
                <a:cubicBezTo>
                  <a:pt x="10572189" y="4850489"/>
                  <a:pt x="10553864" y="4819948"/>
                  <a:pt x="10518437" y="4833387"/>
                </a:cubicBezTo>
                <a:cubicBezTo>
                  <a:pt x="10479345" y="4848047"/>
                  <a:pt x="10450025" y="4873702"/>
                  <a:pt x="10443915" y="4917681"/>
                </a:cubicBezTo>
                <a:cubicBezTo>
                  <a:pt x="10436587" y="4970212"/>
                  <a:pt x="10439030" y="5019078"/>
                  <a:pt x="10486675" y="5054507"/>
                </a:cubicBezTo>
                <a:cubicBezTo>
                  <a:pt x="10525767" y="5083825"/>
                  <a:pt x="10547757" y="5081381"/>
                  <a:pt x="10580742" y="5045954"/>
                </a:cubicBezTo>
                <a:cubicBezTo>
                  <a:pt x="10597844" y="5027629"/>
                  <a:pt x="10607617" y="4993424"/>
                  <a:pt x="10643046" y="5009304"/>
                </a:cubicBezTo>
                <a:cubicBezTo>
                  <a:pt x="10677251" y="5023964"/>
                  <a:pt x="10698020" y="5052061"/>
                  <a:pt x="10699241" y="5089935"/>
                </a:cubicBezTo>
                <a:cubicBezTo>
                  <a:pt x="10700463" y="5163234"/>
                  <a:pt x="10699241" y="5236532"/>
                  <a:pt x="10700463" y="5308610"/>
                </a:cubicBezTo>
                <a:lnTo>
                  <a:pt x="10695953" y="5325919"/>
                </a:lnTo>
                <a:lnTo>
                  <a:pt x="10695953" y="5342506"/>
                </a:lnTo>
                <a:lnTo>
                  <a:pt x="10697005" y="5340688"/>
                </a:lnTo>
                <a:cubicBezTo>
                  <a:pt x="10705709" y="5333510"/>
                  <a:pt x="10719758" y="5332289"/>
                  <a:pt x="10739305" y="5333510"/>
                </a:cubicBezTo>
                <a:cubicBezTo>
                  <a:pt x="10801608" y="5337175"/>
                  <a:pt x="10862692" y="5333510"/>
                  <a:pt x="10924995" y="5334732"/>
                </a:cubicBezTo>
                <a:cubicBezTo>
                  <a:pt x="10956759" y="5334732"/>
                  <a:pt x="10982414" y="5323737"/>
                  <a:pt x="10993408" y="5294417"/>
                </a:cubicBezTo>
                <a:cubicBezTo>
                  <a:pt x="11003181" y="5267541"/>
                  <a:pt x="10973861" y="5263877"/>
                  <a:pt x="10960424" y="5250439"/>
                </a:cubicBezTo>
                <a:cubicBezTo>
                  <a:pt x="10924995" y="5215009"/>
                  <a:pt x="10918887" y="5182026"/>
                  <a:pt x="10945764" y="5140490"/>
                </a:cubicBezTo>
                <a:cubicBezTo>
                  <a:pt x="10993408" y="5065968"/>
                  <a:pt x="11110686" y="5050088"/>
                  <a:pt x="11174212" y="5111172"/>
                </a:cubicBezTo>
                <a:cubicBezTo>
                  <a:pt x="11231629" y="5166144"/>
                  <a:pt x="11232852" y="5210124"/>
                  <a:pt x="11169325" y="5261432"/>
                </a:cubicBezTo>
                <a:cubicBezTo>
                  <a:pt x="11138783" y="5285866"/>
                  <a:pt x="11148557" y="5301748"/>
                  <a:pt x="11170547" y="5321293"/>
                </a:cubicBezTo>
                <a:cubicBezTo>
                  <a:pt x="11186429" y="5334732"/>
                  <a:pt x="11204752" y="5335954"/>
                  <a:pt x="11224299" y="5335954"/>
                </a:cubicBezTo>
                <a:cubicBezTo>
                  <a:pt x="11292712" y="5335954"/>
                  <a:pt x="11361124" y="5337175"/>
                  <a:pt x="11429538" y="5335954"/>
                </a:cubicBezTo>
                <a:cubicBezTo>
                  <a:pt x="11447862" y="5335954"/>
                  <a:pt x="11457635" y="5338397"/>
                  <a:pt x="11457635" y="5361608"/>
                </a:cubicBezTo>
                <a:cubicBezTo>
                  <a:pt x="11456413" y="5436129"/>
                  <a:pt x="11457635" y="5510649"/>
                  <a:pt x="11456413" y="5585169"/>
                </a:cubicBezTo>
                <a:cubicBezTo>
                  <a:pt x="11455192" y="5623042"/>
                  <a:pt x="11433202" y="5648697"/>
                  <a:pt x="11397773" y="5663355"/>
                </a:cubicBezTo>
                <a:cubicBezTo>
                  <a:pt x="11362346" y="5676794"/>
                  <a:pt x="11356238" y="5645031"/>
                  <a:pt x="11340356" y="5627928"/>
                </a:cubicBezTo>
                <a:cubicBezTo>
                  <a:pt x="11304929" y="5590057"/>
                  <a:pt x="11282939" y="5587614"/>
                  <a:pt x="11242624" y="5618154"/>
                </a:cubicBezTo>
                <a:cubicBezTo>
                  <a:pt x="11203532" y="5647475"/>
                  <a:pt x="11196202" y="5686566"/>
                  <a:pt x="11198645" y="5731767"/>
                </a:cubicBezTo>
                <a:cubicBezTo>
                  <a:pt x="11201089" y="5781856"/>
                  <a:pt x="11227964" y="5823392"/>
                  <a:pt x="11271944" y="5838051"/>
                </a:cubicBezTo>
                <a:cubicBezTo>
                  <a:pt x="11313481" y="5852711"/>
                  <a:pt x="11333026" y="5820947"/>
                  <a:pt x="11352573" y="5795294"/>
                </a:cubicBezTo>
                <a:cubicBezTo>
                  <a:pt x="11377006" y="5764752"/>
                  <a:pt x="11400218" y="5769639"/>
                  <a:pt x="11424650" y="5791629"/>
                </a:cubicBezTo>
                <a:cubicBezTo>
                  <a:pt x="11445418" y="5809954"/>
                  <a:pt x="11457635" y="5833164"/>
                  <a:pt x="11456413" y="5862484"/>
                </a:cubicBezTo>
                <a:cubicBezTo>
                  <a:pt x="11455192" y="5906464"/>
                  <a:pt x="11456413" y="5951665"/>
                  <a:pt x="11456413" y="5995645"/>
                </a:cubicBezTo>
                <a:cubicBezTo>
                  <a:pt x="11456413" y="6035959"/>
                  <a:pt x="11456413" y="6061155"/>
                  <a:pt x="11450808" y="6076903"/>
                </a:cubicBezTo>
                <a:lnTo>
                  <a:pt x="11443434" y="6089200"/>
                </a:lnTo>
                <a:lnTo>
                  <a:pt x="11447629" y="6089179"/>
                </a:lnTo>
                <a:lnTo>
                  <a:pt x="11460380" y="6094729"/>
                </a:lnTo>
                <a:lnTo>
                  <a:pt x="11461414" y="6089396"/>
                </a:lnTo>
                <a:cubicBezTo>
                  <a:pt x="11466607" y="6083288"/>
                  <a:pt x="11475769" y="6080844"/>
                  <a:pt x="11491039" y="6081456"/>
                </a:cubicBezTo>
                <a:cubicBezTo>
                  <a:pt x="11555788" y="6083898"/>
                  <a:pt x="11621755" y="6082676"/>
                  <a:pt x="11686503" y="6082676"/>
                </a:cubicBezTo>
                <a:cubicBezTo>
                  <a:pt x="11702385" y="6082676"/>
                  <a:pt x="11718267" y="6082676"/>
                  <a:pt x="11732927" y="6074124"/>
                </a:cubicBezTo>
                <a:cubicBezTo>
                  <a:pt x="11768354" y="6055799"/>
                  <a:pt x="11770797" y="6033811"/>
                  <a:pt x="11741477" y="6008156"/>
                </a:cubicBezTo>
                <a:cubicBezTo>
                  <a:pt x="11715824" y="5986166"/>
                  <a:pt x="11688947" y="5961732"/>
                  <a:pt x="11698720" y="5923862"/>
                </a:cubicBezTo>
                <a:cubicBezTo>
                  <a:pt x="11710937" y="5878660"/>
                  <a:pt x="11741477" y="5844455"/>
                  <a:pt x="11785457" y="5829795"/>
                </a:cubicBezTo>
                <a:cubicBezTo>
                  <a:pt x="11801644" y="5823992"/>
                  <a:pt x="11818289" y="5821014"/>
                  <a:pt x="11834763" y="5820594"/>
                </a:cubicBezTo>
                <a:cubicBezTo>
                  <a:pt x="11884183" y="5819334"/>
                  <a:pt x="11932056" y="5841095"/>
                  <a:pt x="11961375" y="5878660"/>
                </a:cubicBezTo>
                <a:cubicBezTo>
                  <a:pt x="11998025" y="5925083"/>
                  <a:pt x="11993137" y="5961732"/>
                  <a:pt x="11949158" y="6003269"/>
                </a:cubicBezTo>
                <a:cubicBezTo>
                  <a:pt x="11936942" y="6014264"/>
                  <a:pt x="11910065" y="6019151"/>
                  <a:pt x="11922283" y="6046026"/>
                </a:cubicBezTo>
                <a:cubicBezTo>
                  <a:pt x="11934500" y="6070461"/>
                  <a:pt x="11956488" y="6082676"/>
                  <a:pt x="11983365" y="6082676"/>
                </a:cubicBezTo>
                <a:cubicBezTo>
                  <a:pt x="12050556" y="6082676"/>
                  <a:pt x="12116524" y="6085121"/>
                  <a:pt x="12183716" y="6081456"/>
                </a:cubicBezTo>
                <a:lnTo>
                  <a:pt x="12191999" y="6083007"/>
                </a:lnTo>
                <a:lnTo>
                  <a:pt x="12191999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522716956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B316F907-142C-4678-AACB-E58F1321887D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4605501" y="-8359"/>
            <a:ext cx="3840000" cy="686635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11101979"/>
      </p:ext>
    </p:extLst>
  </p:cSld>
  <p:clrMapOvr>
    <a:masterClrMapping/>
  </p:clrMapOvr>
</p:sldLayout>
</file>

<file path=ppt/slideLayouts/slideLayout6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96461455"/>
      </p:ext>
    </p:extLst>
  </p:cSld>
  <p:clrMapOvr>
    <a:masterClrMapping/>
  </p:clrMapOvr>
</p:sldLayout>
</file>

<file path=ppt/slideLayouts/slideLayout6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aphic 14">
            <a:extLst>
              <a:ext uri="{FF2B5EF4-FFF2-40B4-BE49-F238E27FC236}">
                <a16:creationId xmlns:a16="http://schemas.microsoft.com/office/drawing/2014/main" id="{951D8330-E771-4350-AECC-9F5BCE08B469}"/>
              </a:ext>
            </a:extLst>
          </p:cNvPr>
          <p:cNvGrpSpPr/>
          <p:nvPr userDrawn="1"/>
        </p:nvGrpSpPr>
        <p:grpSpPr>
          <a:xfrm>
            <a:off x="4079368" y="2057112"/>
            <a:ext cx="4033264" cy="3172231"/>
            <a:chOff x="2444748" y="555045"/>
            <a:chExt cx="7282048" cy="5727454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A9BC9537-D370-4B73-BE04-2487029288D3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789FD703-8A1A-4123-93DA-DCB9796279E7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5513713B-7120-4DB6-9B20-6EAD0FF0844F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94728E52-C81E-4E0F-AE94-8B5DD8D16BB8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867B8875-7B2F-4099-BF43-6AEEFA066AC6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38DFC375-279E-4884-956E-2358B7CF3780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01D1132-8E41-42FD-9265-9196BB6CA1F3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0CF613B5-35BF-44C8-BEF5-D0FA2E5CFB0C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sp>
        <p:nvSpPr>
          <p:cNvPr id="11" name="그림 개체 틀 2">
            <a:extLst>
              <a:ext uri="{FF2B5EF4-FFF2-40B4-BE49-F238E27FC236}">
                <a16:creationId xmlns:a16="http://schemas.microsoft.com/office/drawing/2014/main" id="{FAF57B49-8A83-4949-8F5C-EF028AC6B5A7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4247170" y="2218668"/>
            <a:ext cx="3678250" cy="215576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540000"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EDCE1E69-8985-4606-9313-59F3633EE6BB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412779646"/>
      </p:ext>
    </p:extLst>
  </p:cSld>
  <p:clrMapOvr>
    <a:masterClrMapping/>
  </p:clrMapOvr>
</p:sldLayout>
</file>

<file path=ppt/slideLayouts/slideLayout6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51818561"/>
      </p:ext>
    </p:extLst>
  </p:cSld>
  <p:clrMapOvr>
    <a:masterClrMapping/>
  </p:clrMapOvr>
</p:sldLayout>
</file>

<file path=ppt/slideLayouts/slideLayout6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7">
            <a:extLst>
              <a:ext uri="{FF2B5EF4-FFF2-40B4-BE49-F238E27FC236}">
                <a16:creationId xmlns:a16="http://schemas.microsoft.com/office/drawing/2014/main" id="{6F5FFA75-247A-4C8C-99A7-8FA7026719CF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4403035" y="0"/>
            <a:ext cx="7788965" cy="6858000"/>
          </a:xfrm>
          <a:custGeom>
            <a:avLst/>
            <a:gdLst>
              <a:gd name="connsiteX0" fmla="*/ 3894482 w 7788965"/>
              <a:gd name="connsiteY0" fmla="*/ 2146852 h 6858000"/>
              <a:gd name="connsiteX1" fmla="*/ 7788964 w 7788965"/>
              <a:gd name="connsiteY1" fmla="*/ 6858000 h 6858000"/>
              <a:gd name="connsiteX2" fmla="*/ 0 w 7788965"/>
              <a:gd name="connsiteY2" fmla="*/ 6858000 h 6858000"/>
              <a:gd name="connsiteX3" fmla="*/ 0 w 7788965"/>
              <a:gd name="connsiteY3" fmla="*/ 6857999 h 6858000"/>
              <a:gd name="connsiteX4" fmla="*/ 5734705 w 7788965"/>
              <a:gd name="connsiteY4" fmla="*/ 0 h 6858000"/>
              <a:gd name="connsiteX5" fmla="*/ 7788965 w 7788965"/>
              <a:gd name="connsiteY5" fmla="*/ 0 h 6858000"/>
              <a:gd name="connsiteX6" fmla="*/ 7788965 w 7788965"/>
              <a:gd name="connsiteY6" fmla="*/ 6641351 h 6858000"/>
              <a:gd name="connsiteX7" fmla="*/ 4000566 w 7788965"/>
              <a:gd name="connsiteY7" fmla="*/ 2078313 h 6858000"/>
              <a:gd name="connsiteX8" fmla="*/ 2214158 w 7788965"/>
              <a:gd name="connsiteY8" fmla="*/ 0 h 6858000"/>
              <a:gd name="connsiteX9" fmla="*/ 5574803 w 7788965"/>
              <a:gd name="connsiteY9" fmla="*/ 0 h 6858000"/>
              <a:gd name="connsiteX10" fmla="*/ 3894480 w 7788965"/>
              <a:gd name="connsiteY10" fmla="*/ 203268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788965" h="6858000">
                <a:moveTo>
                  <a:pt x="3894482" y="2146852"/>
                </a:moveTo>
                <a:lnTo>
                  <a:pt x="7788964" y="6858000"/>
                </a:lnTo>
                <a:lnTo>
                  <a:pt x="0" y="6858000"/>
                </a:lnTo>
                <a:lnTo>
                  <a:pt x="0" y="6857999"/>
                </a:lnTo>
                <a:close/>
                <a:moveTo>
                  <a:pt x="5734705" y="0"/>
                </a:moveTo>
                <a:lnTo>
                  <a:pt x="7788965" y="0"/>
                </a:lnTo>
                <a:lnTo>
                  <a:pt x="7788965" y="6641351"/>
                </a:lnTo>
                <a:lnTo>
                  <a:pt x="4000566" y="2078313"/>
                </a:lnTo>
                <a:close/>
                <a:moveTo>
                  <a:pt x="2214158" y="0"/>
                </a:moveTo>
                <a:lnTo>
                  <a:pt x="5574803" y="0"/>
                </a:lnTo>
                <a:lnTo>
                  <a:pt x="3894480" y="203268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53601465"/>
      </p:ext>
    </p:extLst>
  </p:cSld>
  <p:clrMapOvr>
    <a:masterClrMapping/>
  </p:clrMapOvr>
</p:sldLayout>
</file>

<file path=ppt/slideLayouts/slideLayout6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55016300"/>
      </p:ext>
    </p:extLst>
  </p:cSld>
  <p:clrMapOvr>
    <a:masterClrMapping/>
  </p:clrMapOvr>
</p:sldLayout>
</file>

<file path=ppt/slideLayouts/slideLayout6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C8E7EEE-5767-4D24-A28E-7A274AF0833D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5724525" y="0"/>
            <a:ext cx="6467475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55514762"/>
      </p:ext>
    </p:extLst>
  </p:cSld>
  <p:clrMapOvr>
    <a:masterClrMapping/>
  </p:clrMapOvr>
</p:sldLayout>
</file>

<file path=ppt/slideLayouts/slideLayout6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8902176"/>
      </p:ext>
    </p:extLst>
  </p:cSld>
  <p:clrMapOvr>
    <a:masterClrMapping/>
  </p:clrMapOvr>
</p:sldLayout>
</file>

<file path=ppt/slideLayouts/slideLayout6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F9241B93-F28E-4606-BBD4-AC939342005F}"/>
              </a:ext>
            </a:extLst>
          </p:cNvPr>
          <p:cNvGrpSpPr/>
          <p:nvPr userDrawn="1"/>
        </p:nvGrpSpPr>
        <p:grpSpPr>
          <a:xfrm>
            <a:off x="8295412" y="1658804"/>
            <a:ext cx="3174949" cy="4282922"/>
            <a:chOff x="5745956" y="3501865"/>
            <a:chExt cx="2146216" cy="2895189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4D5FEAD8-CCC8-4927-9D00-F13C672A0888}"/>
                </a:ext>
              </a:extLst>
            </p:cNvPr>
            <p:cNvSpPr/>
            <p:nvPr/>
          </p:nvSpPr>
          <p:spPr>
            <a:xfrm>
              <a:off x="7498806" y="3501865"/>
              <a:ext cx="157347" cy="62939"/>
            </a:xfrm>
            <a:custGeom>
              <a:avLst/>
              <a:gdLst>
                <a:gd name="connsiteX0" fmla="*/ 45244 w 47625"/>
                <a:gd name="connsiteY0" fmla="*/ 13811 h 19050"/>
                <a:gd name="connsiteX1" fmla="*/ 45244 w 47625"/>
                <a:gd name="connsiteY1" fmla="*/ 13811 h 19050"/>
                <a:gd name="connsiteX2" fmla="*/ 38576 w 47625"/>
                <a:gd name="connsiteY2" fmla="*/ 20479 h 19050"/>
                <a:gd name="connsiteX3" fmla="*/ 13811 w 47625"/>
                <a:gd name="connsiteY3" fmla="*/ 20479 h 19050"/>
                <a:gd name="connsiteX4" fmla="*/ 7144 w 47625"/>
                <a:gd name="connsiteY4" fmla="*/ 13811 h 19050"/>
                <a:gd name="connsiteX5" fmla="*/ 7144 w 47625"/>
                <a:gd name="connsiteY5" fmla="*/ 13811 h 19050"/>
                <a:gd name="connsiteX6" fmla="*/ 13811 w 47625"/>
                <a:gd name="connsiteY6" fmla="*/ 7144 h 19050"/>
                <a:gd name="connsiteX7" fmla="*/ 38576 w 47625"/>
                <a:gd name="connsiteY7" fmla="*/ 7144 h 19050"/>
                <a:gd name="connsiteX8" fmla="*/ 45244 w 47625"/>
                <a:gd name="connsiteY8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19050">
                  <a:moveTo>
                    <a:pt x="45244" y="13811"/>
                  </a:moveTo>
                  <a:lnTo>
                    <a:pt x="45244" y="13811"/>
                  </a:lnTo>
                  <a:cubicBezTo>
                    <a:pt x="45244" y="17621"/>
                    <a:pt x="42386" y="20479"/>
                    <a:pt x="38576" y="20479"/>
                  </a:cubicBezTo>
                  <a:lnTo>
                    <a:pt x="13811" y="20479"/>
                  </a:lnTo>
                  <a:cubicBezTo>
                    <a:pt x="10001" y="20479"/>
                    <a:pt x="7144" y="17621"/>
                    <a:pt x="7144" y="13811"/>
                  </a:cubicBezTo>
                  <a:lnTo>
                    <a:pt x="7144" y="13811"/>
                  </a:lnTo>
                  <a:cubicBezTo>
                    <a:pt x="7144" y="10001"/>
                    <a:pt x="10001" y="7144"/>
                    <a:pt x="13811" y="7144"/>
                  </a:cubicBezTo>
                  <a:lnTo>
                    <a:pt x="38576" y="7144"/>
                  </a:lnTo>
                  <a:cubicBezTo>
                    <a:pt x="42386" y="8096"/>
                    <a:pt x="45244" y="10954"/>
                    <a:pt x="45244" y="13811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6410C0D4-0751-4396-AC4D-8AA62394539D}"/>
                </a:ext>
              </a:extLst>
            </p:cNvPr>
            <p:cNvSpPr/>
            <p:nvPr/>
          </p:nvSpPr>
          <p:spPr>
            <a:xfrm>
              <a:off x="7829233" y="3977052"/>
              <a:ext cx="62939" cy="157347"/>
            </a:xfrm>
            <a:custGeom>
              <a:avLst/>
              <a:gdLst>
                <a:gd name="connsiteX0" fmla="*/ 13811 w 19050"/>
                <a:gd name="connsiteY0" fmla="*/ 45244 h 47625"/>
                <a:gd name="connsiteX1" fmla="*/ 13811 w 19050"/>
                <a:gd name="connsiteY1" fmla="*/ 45244 h 47625"/>
                <a:gd name="connsiteX2" fmla="*/ 7144 w 19050"/>
                <a:gd name="connsiteY2" fmla="*/ 38576 h 47625"/>
                <a:gd name="connsiteX3" fmla="*/ 7144 w 19050"/>
                <a:gd name="connsiteY3" fmla="*/ 13811 h 47625"/>
                <a:gd name="connsiteX4" fmla="*/ 13811 w 19050"/>
                <a:gd name="connsiteY4" fmla="*/ 7144 h 47625"/>
                <a:gd name="connsiteX5" fmla="*/ 13811 w 19050"/>
                <a:gd name="connsiteY5" fmla="*/ 7144 h 47625"/>
                <a:gd name="connsiteX6" fmla="*/ 20479 w 19050"/>
                <a:gd name="connsiteY6" fmla="*/ 13811 h 47625"/>
                <a:gd name="connsiteX7" fmla="*/ 20479 w 19050"/>
                <a:gd name="connsiteY7" fmla="*/ 38576 h 47625"/>
                <a:gd name="connsiteX8" fmla="*/ 13811 w 19050"/>
                <a:gd name="connsiteY8" fmla="*/ 452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47625">
                  <a:moveTo>
                    <a:pt x="13811" y="45244"/>
                  </a:moveTo>
                  <a:lnTo>
                    <a:pt x="13811" y="45244"/>
                  </a:lnTo>
                  <a:cubicBezTo>
                    <a:pt x="10001" y="45244"/>
                    <a:pt x="7144" y="42386"/>
                    <a:pt x="7144" y="38576"/>
                  </a:cubicBezTo>
                  <a:lnTo>
                    <a:pt x="7144" y="13811"/>
                  </a:lnTo>
                  <a:cubicBezTo>
                    <a:pt x="7144" y="10001"/>
                    <a:pt x="10001" y="7144"/>
                    <a:pt x="13811" y="7144"/>
                  </a:cubicBezTo>
                  <a:lnTo>
                    <a:pt x="13811" y="7144"/>
                  </a:lnTo>
                  <a:cubicBezTo>
                    <a:pt x="17621" y="7144"/>
                    <a:pt x="20479" y="10001"/>
                    <a:pt x="20479" y="13811"/>
                  </a:cubicBezTo>
                  <a:lnTo>
                    <a:pt x="20479" y="38576"/>
                  </a:lnTo>
                  <a:cubicBezTo>
                    <a:pt x="20479" y="42386"/>
                    <a:pt x="17621" y="45244"/>
                    <a:pt x="13811" y="452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1B7F163A-D0A2-4263-BD43-507FBE27081D}"/>
                </a:ext>
              </a:extLst>
            </p:cNvPr>
            <p:cNvSpPr/>
            <p:nvPr/>
          </p:nvSpPr>
          <p:spPr>
            <a:xfrm>
              <a:off x="7829233" y="3838586"/>
              <a:ext cx="62939" cy="157347"/>
            </a:xfrm>
            <a:custGeom>
              <a:avLst/>
              <a:gdLst>
                <a:gd name="connsiteX0" fmla="*/ 13811 w 19050"/>
                <a:gd name="connsiteY0" fmla="*/ 45244 h 47625"/>
                <a:gd name="connsiteX1" fmla="*/ 13811 w 19050"/>
                <a:gd name="connsiteY1" fmla="*/ 45244 h 47625"/>
                <a:gd name="connsiteX2" fmla="*/ 7144 w 19050"/>
                <a:gd name="connsiteY2" fmla="*/ 38576 h 47625"/>
                <a:gd name="connsiteX3" fmla="*/ 7144 w 19050"/>
                <a:gd name="connsiteY3" fmla="*/ 13811 h 47625"/>
                <a:gd name="connsiteX4" fmla="*/ 13811 w 19050"/>
                <a:gd name="connsiteY4" fmla="*/ 7144 h 47625"/>
                <a:gd name="connsiteX5" fmla="*/ 13811 w 19050"/>
                <a:gd name="connsiteY5" fmla="*/ 7144 h 47625"/>
                <a:gd name="connsiteX6" fmla="*/ 20479 w 19050"/>
                <a:gd name="connsiteY6" fmla="*/ 13811 h 47625"/>
                <a:gd name="connsiteX7" fmla="*/ 20479 w 19050"/>
                <a:gd name="connsiteY7" fmla="*/ 38576 h 47625"/>
                <a:gd name="connsiteX8" fmla="*/ 13811 w 19050"/>
                <a:gd name="connsiteY8" fmla="*/ 452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47625">
                  <a:moveTo>
                    <a:pt x="13811" y="45244"/>
                  </a:moveTo>
                  <a:lnTo>
                    <a:pt x="13811" y="45244"/>
                  </a:lnTo>
                  <a:cubicBezTo>
                    <a:pt x="10001" y="45244"/>
                    <a:pt x="7144" y="42386"/>
                    <a:pt x="7144" y="38576"/>
                  </a:cubicBezTo>
                  <a:lnTo>
                    <a:pt x="7144" y="13811"/>
                  </a:lnTo>
                  <a:cubicBezTo>
                    <a:pt x="7144" y="10001"/>
                    <a:pt x="10001" y="7144"/>
                    <a:pt x="13811" y="7144"/>
                  </a:cubicBezTo>
                  <a:lnTo>
                    <a:pt x="13811" y="7144"/>
                  </a:lnTo>
                  <a:cubicBezTo>
                    <a:pt x="17621" y="7144"/>
                    <a:pt x="20479" y="10001"/>
                    <a:pt x="20479" y="13811"/>
                  </a:cubicBezTo>
                  <a:lnTo>
                    <a:pt x="20479" y="38576"/>
                  </a:lnTo>
                  <a:cubicBezTo>
                    <a:pt x="20479" y="42386"/>
                    <a:pt x="17621" y="45244"/>
                    <a:pt x="13811" y="452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E906E010-95BC-405B-A541-6121D952C170}"/>
                </a:ext>
              </a:extLst>
            </p:cNvPr>
            <p:cNvSpPr/>
            <p:nvPr/>
          </p:nvSpPr>
          <p:spPr>
            <a:xfrm>
              <a:off x="5745956" y="3523892"/>
              <a:ext cx="2139922" cy="2863720"/>
            </a:xfrm>
            <a:custGeom>
              <a:avLst/>
              <a:gdLst>
                <a:gd name="connsiteX0" fmla="*/ 611029 w 647700"/>
                <a:gd name="connsiteY0" fmla="*/ 7144 h 866775"/>
                <a:gd name="connsiteX1" fmla="*/ 40481 w 647700"/>
                <a:gd name="connsiteY1" fmla="*/ 7144 h 866775"/>
                <a:gd name="connsiteX2" fmla="*/ 7144 w 647700"/>
                <a:gd name="connsiteY2" fmla="*/ 41434 h 866775"/>
                <a:gd name="connsiteX3" fmla="*/ 7144 w 647700"/>
                <a:gd name="connsiteY3" fmla="*/ 831056 h 866775"/>
                <a:gd name="connsiteX4" fmla="*/ 40481 w 647700"/>
                <a:gd name="connsiteY4" fmla="*/ 865346 h 866775"/>
                <a:gd name="connsiteX5" fmla="*/ 611029 w 647700"/>
                <a:gd name="connsiteY5" fmla="*/ 865346 h 866775"/>
                <a:gd name="connsiteX6" fmla="*/ 644366 w 647700"/>
                <a:gd name="connsiteY6" fmla="*/ 831056 h 866775"/>
                <a:gd name="connsiteX7" fmla="*/ 644366 w 647700"/>
                <a:gd name="connsiteY7" fmla="*/ 41434 h 866775"/>
                <a:gd name="connsiteX8" fmla="*/ 611029 w 647700"/>
                <a:gd name="connsiteY8" fmla="*/ 7144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700" h="866775">
                  <a:moveTo>
                    <a:pt x="611029" y="7144"/>
                  </a:moveTo>
                  <a:lnTo>
                    <a:pt x="40481" y="7144"/>
                  </a:lnTo>
                  <a:cubicBezTo>
                    <a:pt x="22384" y="7144"/>
                    <a:pt x="7144" y="22384"/>
                    <a:pt x="7144" y="41434"/>
                  </a:cubicBezTo>
                  <a:lnTo>
                    <a:pt x="7144" y="831056"/>
                  </a:lnTo>
                  <a:cubicBezTo>
                    <a:pt x="7144" y="850106"/>
                    <a:pt x="22384" y="865346"/>
                    <a:pt x="40481" y="865346"/>
                  </a:cubicBezTo>
                  <a:lnTo>
                    <a:pt x="611029" y="865346"/>
                  </a:lnTo>
                  <a:cubicBezTo>
                    <a:pt x="629126" y="865346"/>
                    <a:pt x="644366" y="850106"/>
                    <a:pt x="644366" y="831056"/>
                  </a:cubicBezTo>
                  <a:lnTo>
                    <a:pt x="644366" y="41434"/>
                  </a:lnTo>
                  <a:cubicBezTo>
                    <a:pt x="644366" y="23336"/>
                    <a:pt x="629126" y="7144"/>
                    <a:pt x="611029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97DEF5EB-BA10-4B7D-A44B-0133ED1CF242}"/>
                </a:ext>
              </a:extLst>
            </p:cNvPr>
            <p:cNvSpPr/>
            <p:nvPr/>
          </p:nvSpPr>
          <p:spPr>
            <a:xfrm>
              <a:off x="5755398" y="3533334"/>
              <a:ext cx="2108453" cy="2863720"/>
            </a:xfrm>
            <a:custGeom>
              <a:avLst/>
              <a:gdLst>
                <a:gd name="connsiteX0" fmla="*/ 605314 w 638175"/>
                <a:gd name="connsiteY0" fmla="*/ 7144 h 866775"/>
                <a:gd name="connsiteX1" fmla="*/ 40481 w 638175"/>
                <a:gd name="connsiteY1" fmla="*/ 7144 h 866775"/>
                <a:gd name="connsiteX2" fmla="*/ 7144 w 638175"/>
                <a:gd name="connsiteY2" fmla="*/ 41434 h 866775"/>
                <a:gd name="connsiteX3" fmla="*/ 7144 w 638175"/>
                <a:gd name="connsiteY3" fmla="*/ 826294 h 866775"/>
                <a:gd name="connsiteX4" fmla="*/ 40481 w 638175"/>
                <a:gd name="connsiteY4" fmla="*/ 860584 h 866775"/>
                <a:gd name="connsiteX5" fmla="*/ 604361 w 638175"/>
                <a:gd name="connsiteY5" fmla="*/ 860584 h 866775"/>
                <a:gd name="connsiteX6" fmla="*/ 637699 w 638175"/>
                <a:gd name="connsiteY6" fmla="*/ 826294 h 866775"/>
                <a:gd name="connsiteX7" fmla="*/ 637699 w 638175"/>
                <a:gd name="connsiteY7" fmla="*/ 41434 h 866775"/>
                <a:gd name="connsiteX8" fmla="*/ 605314 w 638175"/>
                <a:gd name="connsiteY8" fmla="*/ 7144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8175" h="866775">
                  <a:moveTo>
                    <a:pt x="605314" y="7144"/>
                  </a:moveTo>
                  <a:lnTo>
                    <a:pt x="40481" y="7144"/>
                  </a:lnTo>
                  <a:cubicBezTo>
                    <a:pt x="22384" y="7144"/>
                    <a:pt x="7144" y="22384"/>
                    <a:pt x="7144" y="41434"/>
                  </a:cubicBezTo>
                  <a:lnTo>
                    <a:pt x="7144" y="826294"/>
                  </a:lnTo>
                  <a:cubicBezTo>
                    <a:pt x="7144" y="845344"/>
                    <a:pt x="22384" y="860584"/>
                    <a:pt x="40481" y="860584"/>
                  </a:cubicBezTo>
                  <a:lnTo>
                    <a:pt x="604361" y="860584"/>
                  </a:lnTo>
                  <a:cubicBezTo>
                    <a:pt x="622459" y="860584"/>
                    <a:pt x="637699" y="845344"/>
                    <a:pt x="637699" y="826294"/>
                  </a:cubicBezTo>
                  <a:lnTo>
                    <a:pt x="637699" y="41434"/>
                  </a:lnTo>
                  <a:cubicBezTo>
                    <a:pt x="637699" y="22384"/>
                    <a:pt x="623411" y="7144"/>
                    <a:pt x="605314" y="7144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07A51BDC-88C3-445B-9C4C-1FEB7CAC7E9E}"/>
                </a:ext>
              </a:extLst>
            </p:cNvPr>
            <p:cNvSpPr/>
            <p:nvPr/>
          </p:nvSpPr>
          <p:spPr>
            <a:xfrm>
              <a:off x="5972536" y="3781941"/>
              <a:ext cx="1699350" cy="2360208"/>
            </a:xfrm>
            <a:custGeom>
              <a:avLst/>
              <a:gdLst>
                <a:gd name="connsiteX0" fmla="*/ 7144 w 514350"/>
                <a:gd name="connsiteY0" fmla="*/ 7144 h 714375"/>
                <a:gd name="connsiteX1" fmla="*/ 508159 w 514350"/>
                <a:gd name="connsiteY1" fmla="*/ 7144 h 714375"/>
                <a:gd name="connsiteX2" fmla="*/ 508159 w 514350"/>
                <a:gd name="connsiteY2" fmla="*/ 711041 h 714375"/>
                <a:gd name="connsiteX3" fmla="*/ 7144 w 514350"/>
                <a:gd name="connsiteY3" fmla="*/ 711041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4350" h="714375">
                  <a:moveTo>
                    <a:pt x="7144" y="7144"/>
                  </a:moveTo>
                  <a:lnTo>
                    <a:pt x="508159" y="7144"/>
                  </a:lnTo>
                  <a:lnTo>
                    <a:pt x="508159" y="711041"/>
                  </a:lnTo>
                  <a:lnTo>
                    <a:pt x="7144" y="71104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DF4B3BD2-D148-4C5F-BC4B-7DC5CEAD0464}"/>
                </a:ext>
              </a:extLst>
            </p:cNvPr>
            <p:cNvSpPr/>
            <p:nvPr/>
          </p:nvSpPr>
          <p:spPr>
            <a:xfrm>
              <a:off x="6537278" y="3804313"/>
              <a:ext cx="1119116" cy="2330356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2438DEFB-93C7-4417-B27A-E84ED16848D4}"/>
                </a:ext>
              </a:extLst>
            </p:cNvPr>
            <p:cNvGrpSpPr/>
            <p:nvPr/>
          </p:nvGrpSpPr>
          <p:grpSpPr>
            <a:xfrm>
              <a:off x="6752948" y="6198983"/>
              <a:ext cx="113352" cy="113352"/>
              <a:chOff x="6768693" y="6038239"/>
              <a:chExt cx="147969" cy="147969"/>
            </a:xfrm>
          </p:grpSpPr>
          <p:sp>
            <p:nvSpPr>
              <p:cNvPr id="11" name="Oval 10">
                <a:extLst>
                  <a:ext uri="{FF2B5EF4-FFF2-40B4-BE49-F238E27FC236}">
                    <a16:creationId xmlns:a16="http://schemas.microsoft.com/office/drawing/2014/main" id="{8AEC7DDB-BF36-4D8E-9784-41D44C809CAD}"/>
                  </a:ext>
                </a:extLst>
              </p:cNvPr>
              <p:cNvSpPr/>
              <p:nvPr/>
            </p:nvSpPr>
            <p:spPr>
              <a:xfrm>
                <a:off x="6768693" y="6038239"/>
                <a:ext cx="147969" cy="147969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2" name="Oval 11">
                <a:extLst>
                  <a:ext uri="{FF2B5EF4-FFF2-40B4-BE49-F238E27FC236}">
                    <a16:creationId xmlns:a16="http://schemas.microsoft.com/office/drawing/2014/main" id="{D8151709-F242-456E-96D1-B0235A677014}"/>
                  </a:ext>
                </a:extLst>
              </p:cNvPr>
              <p:cNvSpPr/>
              <p:nvPr/>
            </p:nvSpPr>
            <p:spPr>
              <a:xfrm>
                <a:off x="6802088" y="6071634"/>
                <a:ext cx="81180" cy="811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80420992-F47F-4217-A43D-619E55FB4C8A}"/>
              </a:ext>
            </a:extLst>
          </p:cNvPr>
          <p:cNvGrpSpPr/>
          <p:nvPr userDrawn="1"/>
        </p:nvGrpSpPr>
        <p:grpSpPr>
          <a:xfrm>
            <a:off x="6823319" y="3202196"/>
            <a:ext cx="1656867" cy="2912686"/>
            <a:chOff x="7182034" y="5192864"/>
            <a:chExt cx="825553" cy="1451279"/>
          </a:xfrm>
        </p:grpSpPr>
        <p:grpSp>
          <p:nvGrpSpPr>
            <p:cNvPr id="14" name="Group 3">
              <a:extLst>
                <a:ext uri="{FF2B5EF4-FFF2-40B4-BE49-F238E27FC236}">
                  <a16:creationId xmlns:a16="http://schemas.microsoft.com/office/drawing/2014/main" id="{EA578C17-35B1-48E6-B296-61B28F520150}"/>
                </a:ext>
              </a:extLst>
            </p:cNvPr>
            <p:cNvGrpSpPr/>
            <p:nvPr/>
          </p:nvGrpSpPr>
          <p:grpSpPr>
            <a:xfrm>
              <a:off x="7182034" y="5192864"/>
              <a:ext cx="825553" cy="1451279"/>
              <a:chOff x="445712" y="1449040"/>
              <a:chExt cx="2113018" cy="3924176"/>
            </a:xfrm>
          </p:grpSpPr>
          <p:sp>
            <p:nvSpPr>
              <p:cNvPr id="18" name="Rounded Rectangle 4">
                <a:extLst>
                  <a:ext uri="{FF2B5EF4-FFF2-40B4-BE49-F238E27FC236}">
                    <a16:creationId xmlns:a16="http://schemas.microsoft.com/office/drawing/2014/main" id="{D2F761DF-C8DF-4DE2-906D-05957CBED4CC}"/>
                  </a:ext>
                </a:extLst>
              </p:cNvPr>
              <p:cNvSpPr/>
              <p:nvPr userDrawn="1"/>
            </p:nvSpPr>
            <p:spPr>
              <a:xfrm>
                <a:off x="445712" y="1449040"/>
                <a:ext cx="2113018" cy="3924176"/>
              </a:xfrm>
              <a:prstGeom prst="roundRect">
                <a:avLst>
                  <a:gd name="adj" fmla="val 13580"/>
                </a:avLst>
              </a:prstGeom>
              <a:solidFill>
                <a:srgbClr val="262626"/>
              </a:solidFill>
              <a:ln w="88900">
                <a:noFill/>
              </a:ln>
              <a:effectLst/>
              <a:scene3d>
                <a:camera prst="perspectiveFront"/>
                <a:lightRig rig="threePt" dir="t"/>
              </a:scene3d>
              <a:sp3d prstMaterial="plastic">
                <a:bevelT w="127000" h="50800"/>
                <a:bevelB w="127000" h="2540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9" name="Rectangle 5">
                <a:extLst>
                  <a:ext uri="{FF2B5EF4-FFF2-40B4-BE49-F238E27FC236}">
                    <a16:creationId xmlns:a16="http://schemas.microsoft.com/office/drawing/2014/main" id="{9A9C4939-7986-450A-BF03-92EC6994DDFE}"/>
                  </a:ext>
                </a:extLst>
              </p:cNvPr>
              <p:cNvSpPr/>
              <p:nvPr userDrawn="1"/>
            </p:nvSpPr>
            <p:spPr>
              <a:xfrm>
                <a:off x="1379920" y="1650572"/>
                <a:ext cx="216024" cy="34350"/>
              </a:xfrm>
              <a:prstGeom prst="rect">
                <a:avLst/>
              </a:prstGeom>
              <a:solidFill>
                <a:srgbClr val="B0B0B0"/>
              </a:solidFill>
              <a:ln w="889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grpSp>
            <p:nvGrpSpPr>
              <p:cNvPr id="20" name="Group 6">
                <a:extLst>
                  <a:ext uri="{FF2B5EF4-FFF2-40B4-BE49-F238E27FC236}">
                    <a16:creationId xmlns:a16="http://schemas.microsoft.com/office/drawing/2014/main" id="{651C2E6A-1A07-41FB-BAFE-59DB09FC6CB0}"/>
                  </a:ext>
                </a:extLst>
              </p:cNvPr>
              <p:cNvGrpSpPr/>
              <p:nvPr userDrawn="1"/>
            </p:nvGrpSpPr>
            <p:grpSpPr>
              <a:xfrm>
                <a:off x="1407705" y="5045834"/>
                <a:ext cx="211967" cy="211967"/>
                <a:chOff x="1549420" y="5712364"/>
                <a:chExt cx="312583" cy="312583"/>
              </a:xfrm>
            </p:grpSpPr>
            <p:sp>
              <p:nvSpPr>
                <p:cNvPr id="21" name="Oval 7">
                  <a:extLst>
                    <a:ext uri="{FF2B5EF4-FFF2-40B4-BE49-F238E27FC236}">
                      <a16:creationId xmlns:a16="http://schemas.microsoft.com/office/drawing/2014/main" id="{0158E23C-F3BA-4F44-A0C3-4095E0A30994}"/>
                    </a:ext>
                  </a:extLst>
                </p:cNvPr>
                <p:cNvSpPr/>
                <p:nvPr userDrawn="1"/>
              </p:nvSpPr>
              <p:spPr>
                <a:xfrm>
                  <a:off x="1549420" y="5712364"/>
                  <a:ext cx="312583" cy="312583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lumMod val="94000"/>
                        <a:lumOff val="6000"/>
                      </a:schemeClr>
                    </a:gs>
                    <a:gs pos="56000">
                      <a:schemeClr val="tx1">
                        <a:lumMod val="65000"/>
                        <a:lumOff val="35000"/>
                      </a:schemeClr>
                    </a:gs>
                    <a:gs pos="91000">
                      <a:schemeClr val="tx1">
                        <a:lumMod val="50000"/>
                        <a:lumOff val="50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10800000" scaled="1"/>
                  <a:tileRect/>
                </a:gradFill>
                <a:ln w="0">
                  <a:solidFill>
                    <a:srgbClr val="262626"/>
                  </a:solidFill>
                </a:ln>
                <a:scene3d>
                  <a:camera prst="perspectiveFront"/>
                  <a:lightRig rig="threePt" dir="t"/>
                </a:scene3d>
                <a:sp3d>
                  <a:bevelT w="63500" h="127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Arial Unicode MS"/>
                    <a:cs typeface="+mn-cs"/>
                  </a:endParaRPr>
                </a:p>
              </p:txBody>
            </p:sp>
            <p:sp>
              <p:nvSpPr>
                <p:cNvPr id="22" name="Rounded Rectangle 8">
                  <a:extLst>
                    <a:ext uri="{FF2B5EF4-FFF2-40B4-BE49-F238E27FC236}">
                      <a16:creationId xmlns:a16="http://schemas.microsoft.com/office/drawing/2014/main" id="{A65E39CA-F6F1-47A9-A567-86385EA9C95D}"/>
                    </a:ext>
                  </a:extLst>
                </p:cNvPr>
                <p:cNvSpPr/>
                <p:nvPr userDrawn="1"/>
              </p:nvSpPr>
              <p:spPr>
                <a:xfrm>
                  <a:off x="1634225" y="5796647"/>
                  <a:ext cx="142969" cy="144016"/>
                </a:xfrm>
                <a:prstGeom prst="roundRect">
                  <a:avLst/>
                </a:prstGeom>
                <a:solidFill>
                  <a:srgbClr val="737373"/>
                </a:solidFill>
                <a:ln w="6350">
                  <a:solidFill>
                    <a:srgbClr val="B0B0B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Arial Unicode MS"/>
                    <a:cs typeface="+mn-cs"/>
                  </a:endParaRPr>
                </a:p>
              </p:txBody>
            </p:sp>
          </p:grp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6F3EE5F6-CF51-429D-9AB0-4384D58D7D4D}"/>
                </a:ext>
              </a:extLst>
            </p:cNvPr>
            <p:cNvGrpSpPr/>
            <p:nvPr/>
          </p:nvGrpSpPr>
          <p:grpSpPr>
            <a:xfrm>
              <a:off x="7210904" y="5333460"/>
              <a:ext cx="734603" cy="1136247"/>
              <a:chOff x="7224494" y="5344134"/>
              <a:chExt cx="734603" cy="1189257"/>
            </a:xfrm>
          </p:grpSpPr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62058873-FEEF-4AE4-A07B-EFD8FB550E55}"/>
                  </a:ext>
                </a:extLst>
              </p:cNvPr>
              <p:cNvSpPr/>
              <p:nvPr/>
            </p:nvSpPr>
            <p:spPr>
              <a:xfrm>
                <a:off x="7224494" y="5344134"/>
                <a:ext cx="734603" cy="1189257"/>
              </a:xfrm>
              <a:custGeom>
                <a:avLst/>
                <a:gdLst>
                  <a:gd name="connsiteX0" fmla="*/ 7144 w 333375"/>
                  <a:gd name="connsiteY0" fmla="*/ 7144 h 590550"/>
                  <a:gd name="connsiteX1" fmla="*/ 331946 w 333375"/>
                  <a:gd name="connsiteY1" fmla="*/ 7144 h 590550"/>
                  <a:gd name="connsiteX2" fmla="*/ 331946 w 333375"/>
                  <a:gd name="connsiteY2" fmla="*/ 586264 h 590550"/>
                  <a:gd name="connsiteX3" fmla="*/ 7144 w 333375"/>
                  <a:gd name="connsiteY3" fmla="*/ 586264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3375" h="590550">
                    <a:moveTo>
                      <a:pt x="7144" y="7144"/>
                    </a:moveTo>
                    <a:lnTo>
                      <a:pt x="331946" y="7144"/>
                    </a:lnTo>
                    <a:lnTo>
                      <a:pt x="331946" y="586264"/>
                    </a:lnTo>
                    <a:lnTo>
                      <a:pt x="7144" y="586264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FDA00E9A-7402-448B-B85E-58BD242040AC}"/>
                  </a:ext>
                </a:extLst>
              </p:cNvPr>
              <p:cNvSpPr/>
              <p:nvPr/>
            </p:nvSpPr>
            <p:spPr>
              <a:xfrm>
                <a:off x="7353653" y="5363515"/>
                <a:ext cx="604560" cy="1150499"/>
              </a:xfrm>
              <a:custGeom>
                <a:avLst/>
                <a:gdLst>
                  <a:gd name="connsiteX0" fmla="*/ 614149 w 1119116"/>
                  <a:gd name="connsiteY0" fmla="*/ 0 h 2330356"/>
                  <a:gd name="connsiteX1" fmla="*/ 1115704 w 1119116"/>
                  <a:gd name="connsiteY1" fmla="*/ 6824 h 2330356"/>
                  <a:gd name="connsiteX2" fmla="*/ 1119116 w 1119116"/>
                  <a:gd name="connsiteY2" fmla="*/ 2330356 h 2330356"/>
                  <a:gd name="connsiteX3" fmla="*/ 0 w 1119116"/>
                  <a:gd name="connsiteY3" fmla="*/ 2330356 h 2330356"/>
                  <a:gd name="connsiteX4" fmla="*/ 614149 w 1119116"/>
                  <a:gd name="connsiteY4" fmla="*/ 0 h 2330356"/>
                  <a:gd name="connsiteX0" fmla="*/ 614149 w 1119116"/>
                  <a:gd name="connsiteY0" fmla="*/ 0 h 2330356"/>
                  <a:gd name="connsiteX1" fmla="*/ 1115704 w 1119116"/>
                  <a:gd name="connsiteY1" fmla="*/ 3412 h 2330356"/>
                  <a:gd name="connsiteX2" fmla="*/ 1119116 w 1119116"/>
                  <a:gd name="connsiteY2" fmla="*/ 2330356 h 2330356"/>
                  <a:gd name="connsiteX3" fmla="*/ 0 w 1119116"/>
                  <a:gd name="connsiteY3" fmla="*/ 2330356 h 2330356"/>
                  <a:gd name="connsiteX4" fmla="*/ 614149 w 1119116"/>
                  <a:gd name="connsiteY4" fmla="*/ 0 h 2330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9116" h="2330356">
                    <a:moveTo>
                      <a:pt x="614149" y="0"/>
                    </a:moveTo>
                    <a:lnTo>
                      <a:pt x="1115704" y="3412"/>
                    </a:lnTo>
                    <a:cubicBezTo>
                      <a:pt x="1116841" y="777923"/>
                      <a:pt x="1117979" y="1555845"/>
                      <a:pt x="1119116" y="2330356"/>
                    </a:cubicBezTo>
                    <a:lnTo>
                      <a:pt x="0" y="2330356"/>
                    </a:lnTo>
                    <a:lnTo>
                      <a:pt x="614149" y="0"/>
                    </a:lnTo>
                    <a:close/>
                  </a:path>
                </a:pathLst>
              </a:custGeom>
              <a:solidFill>
                <a:srgbClr val="99999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</p:grpSp>
      <p:sp>
        <p:nvSpPr>
          <p:cNvPr id="23" name="Picture Placeholder 2">
            <a:extLst>
              <a:ext uri="{FF2B5EF4-FFF2-40B4-BE49-F238E27FC236}">
                <a16:creationId xmlns:a16="http://schemas.microsoft.com/office/drawing/2014/main" id="{344AA3EA-E673-4ED9-A582-47186191FE78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8609452" y="2064430"/>
            <a:ext cx="2535033" cy="350020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24" name="Picture Placeholder 2">
            <a:extLst>
              <a:ext uri="{FF2B5EF4-FFF2-40B4-BE49-F238E27FC236}">
                <a16:creationId xmlns:a16="http://schemas.microsoft.com/office/drawing/2014/main" id="{60F52A28-79CD-4100-B2ED-9CB938668D05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6906381" y="3455576"/>
            <a:ext cx="1484457" cy="233064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25" name="Text Placeholder 9">
            <a:extLst>
              <a:ext uri="{FF2B5EF4-FFF2-40B4-BE49-F238E27FC236}">
                <a16:creationId xmlns:a16="http://schemas.microsoft.com/office/drawing/2014/main" id="{979E55A1-D4BA-4358-932E-9597C584FB3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764101382"/>
      </p:ext>
    </p:extLst>
  </p:cSld>
  <p:clrMapOvr>
    <a:masterClrMapping/>
  </p:clrMapOvr>
</p:sldLayout>
</file>

<file path=ppt/slideLayouts/slideLayout6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10641256"/>
      </p:ext>
    </p:extLst>
  </p:cSld>
  <p:clrMapOvr>
    <a:masterClrMapping/>
  </p:clrMapOvr>
</p:sldLayout>
</file>

<file path=ppt/slideLayouts/slideLayout6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4">
            <a:extLst>
              <a:ext uri="{FF2B5EF4-FFF2-40B4-BE49-F238E27FC236}">
                <a16:creationId xmlns:a16="http://schemas.microsoft.com/office/drawing/2014/main" id="{816C7FB5-2361-4828-BC29-E65F8DBFBE6D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319757" y="-1"/>
            <a:ext cx="6580997" cy="5001448"/>
          </a:xfrm>
          <a:custGeom>
            <a:avLst/>
            <a:gdLst>
              <a:gd name="connsiteX0" fmla="*/ 5450668 w 6580997"/>
              <a:gd name="connsiteY0" fmla="*/ 0 h 5001448"/>
              <a:gd name="connsiteX1" fmla="*/ 6157327 w 6580997"/>
              <a:gd name="connsiteY1" fmla="*/ 0 h 5001448"/>
              <a:gd name="connsiteX2" fmla="*/ 6395676 w 6580997"/>
              <a:gd name="connsiteY2" fmla="*/ 313936 h 5001448"/>
              <a:gd name="connsiteX3" fmla="*/ 6417268 w 6580997"/>
              <a:gd name="connsiteY3" fmla="*/ 349241 h 5001448"/>
              <a:gd name="connsiteX4" fmla="*/ 5974700 w 6580997"/>
              <a:gd name="connsiteY4" fmla="*/ 683575 h 5001448"/>
              <a:gd name="connsiteX5" fmla="*/ 5947410 w 6580997"/>
              <a:gd name="connsiteY5" fmla="*/ 654273 h 5001448"/>
              <a:gd name="connsiteX6" fmla="*/ 4672001 w 6580997"/>
              <a:gd name="connsiteY6" fmla="*/ 0 h 5001448"/>
              <a:gd name="connsiteX7" fmla="*/ 5378659 w 6580997"/>
              <a:gd name="connsiteY7" fmla="*/ 0 h 5001448"/>
              <a:gd name="connsiteX8" fmla="*/ 6328696 w 6580997"/>
              <a:gd name="connsiteY8" fmla="*/ 1251323 h 5001448"/>
              <a:gd name="connsiteX9" fmla="*/ 6356584 w 6580997"/>
              <a:gd name="connsiteY9" fmla="*/ 1296919 h 5001448"/>
              <a:gd name="connsiteX10" fmla="*/ 5915946 w 6580997"/>
              <a:gd name="connsiteY10" fmla="*/ 1629794 h 5001448"/>
              <a:gd name="connsiteX11" fmla="*/ 5880432 w 6580997"/>
              <a:gd name="connsiteY11" fmla="*/ 1591659 h 5001448"/>
              <a:gd name="connsiteX12" fmla="*/ 3893333 w 6580997"/>
              <a:gd name="connsiteY12" fmla="*/ 0 h 5001448"/>
              <a:gd name="connsiteX13" fmla="*/ 4599991 w 6580997"/>
              <a:gd name="connsiteY13" fmla="*/ 0 h 5001448"/>
              <a:gd name="connsiteX14" fmla="*/ 6234116 w 6580997"/>
              <a:gd name="connsiteY14" fmla="*/ 2152354 h 5001448"/>
              <a:gd name="connsiteX15" fmla="*/ 5785032 w 6580997"/>
              <a:gd name="connsiteY15" fmla="*/ 2491611 h 5001448"/>
              <a:gd name="connsiteX16" fmla="*/ 3114666 w 6580997"/>
              <a:gd name="connsiteY16" fmla="*/ 0 h 5001448"/>
              <a:gd name="connsiteX17" fmla="*/ 3821325 w 6580997"/>
              <a:gd name="connsiteY17" fmla="*/ 0 h 5001448"/>
              <a:gd name="connsiteX18" fmla="*/ 6505646 w 6580997"/>
              <a:gd name="connsiteY18" fmla="*/ 3535597 h 5001448"/>
              <a:gd name="connsiteX19" fmla="*/ 6517688 w 6580997"/>
              <a:gd name="connsiteY19" fmla="*/ 3555286 h 5001448"/>
              <a:gd name="connsiteX20" fmla="*/ 6072188 w 6580997"/>
              <a:gd name="connsiteY20" fmla="*/ 3891835 h 5001448"/>
              <a:gd name="connsiteX21" fmla="*/ 6057380 w 6580997"/>
              <a:gd name="connsiteY21" fmla="*/ 3875934 h 5001448"/>
              <a:gd name="connsiteX22" fmla="*/ 2335999 w 6580997"/>
              <a:gd name="connsiteY22" fmla="*/ 0 h 5001448"/>
              <a:gd name="connsiteX23" fmla="*/ 3042658 w 6580997"/>
              <a:gd name="connsiteY23" fmla="*/ 0 h 5001448"/>
              <a:gd name="connsiteX24" fmla="*/ 6561747 w 6580997"/>
              <a:gd name="connsiteY24" fmla="*/ 4635097 h 5001448"/>
              <a:gd name="connsiteX25" fmla="*/ 6580997 w 6580997"/>
              <a:gd name="connsiteY25" fmla="*/ 4666571 h 5001448"/>
              <a:gd name="connsiteX26" fmla="*/ 6137710 w 6580997"/>
              <a:gd name="connsiteY26" fmla="*/ 5001448 h 5001448"/>
              <a:gd name="connsiteX27" fmla="*/ 6113482 w 6580997"/>
              <a:gd name="connsiteY27" fmla="*/ 4975433 h 5001448"/>
              <a:gd name="connsiteX28" fmla="*/ 1557333 w 6580997"/>
              <a:gd name="connsiteY28" fmla="*/ 0 h 5001448"/>
              <a:gd name="connsiteX29" fmla="*/ 2263992 w 6580997"/>
              <a:gd name="connsiteY29" fmla="*/ 0 h 5001448"/>
              <a:gd name="connsiteX30" fmla="*/ 5106184 w 6580997"/>
              <a:gd name="connsiteY30" fmla="*/ 3743536 h 5001448"/>
              <a:gd name="connsiteX31" fmla="*/ 5116342 w 6580997"/>
              <a:gd name="connsiteY31" fmla="*/ 3759688 h 5001448"/>
              <a:gd name="connsiteX32" fmla="*/ 4669838 w 6580997"/>
              <a:gd name="connsiteY32" fmla="*/ 4096994 h 5001448"/>
              <a:gd name="connsiteX33" fmla="*/ 4657919 w 6580997"/>
              <a:gd name="connsiteY33" fmla="*/ 4083873 h 5001448"/>
              <a:gd name="connsiteX34" fmla="*/ 778665 w 6580997"/>
              <a:gd name="connsiteY34" fmla="*/ 0 h 5001448"/>
              <a:gd name="connsiteX35" fmla="*/ 1485324 w 6580997"/>
              <a:gd name="connsiteY35" fmla="*/ 0 h 5001448"/>
              <a:gd name="connsiteX36" fmla="*/ 4803038 w 6580997"/>
              <a:gd name="connsiteY36" fmla="*/ 4369858 h 5001448"/>
              <a:gd name="connsiteX37" fmla="*/ 4353952 w 6580997"/>
              <a:gd name="connsiteY37" fmla="*/ 4709116 h 5001448"/>
              <a:gd name="connsiteX38" fmla="*/ 0 w 6580997"/>
              <a:gd name="connsiteY38" fmla="*/ 0 h 5001448"/>
              <a:gd name="connsiteX39" fmla="*/ 706659 w 6580997"/>
              <a:gd name="connsiteY39" fmla="*/ 0 h 5001448"/>
              <a:gd name="connsiteX40" fmla="*/ 3300400 w 6580997"/>
              <a:gd name="connsiteY40" fmla="*/ 3416293 h 5001448"/>
              <a:gd name="connsiteX41" fmla="*/ 2851316 w 6580997"/>
              <a:gd name="connsiteY41" fmla="*/ 3755550 h 500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6580997" h="5001448">
                <a:moveTo>
                  <a:pt x="5450668" y="0"/>
                </a:moveTo>
                <a:lnTo>
                  <a:pt x="6157327" y="0"/>
                </a:lnTo>
                <a:lnTo>
                  <a:pt x="6395676" y="313936"/>
                </a:lnTo>
                <a:lnTo>
                  <a:pt x="6417268" y="349241"/>
                </a:lnTo>
                <a:lnTo>
                  <a:pt x="5974700" y="683575"/>
                </a:lnTo>
                <a:lnTo>
                  <a:pt x="5947410" y="654273"/>
                </a:lnTo>
                <a:close/>
                <a:moveTo>
                  <a:pt x="4672001" y="0"/>
                </a:moveTo>
                <a:lnTo>
                  <a:pt x="5378659" y="0"/>
                </a:lnTo>
                <a:lnTo>
                  <a:pt x="6328696" y="1251323"/>
                </a:lnTo>
                <a:lnTo>
                  <a:pt x="6356584" y="1296919"/>
                </a:lnTo>
                <a:lnTo>
                  <a:pt x="5915946" y="1629794"/>
                </a:lnTo>
                <a:lnTo>
                  <a:pt x="5880432" y="1591659"/>
                </a:lnTo>
                <a:close/>
                <a:moveTo>
                  <a:pt x="3893333" y="0"/>
                </a:moveTo>
                <a:lnTo>
                  <a:pt x="4599991" y="0"/>
                </a:lnTo>
                <a:lnTo>
                  <a:pt x="6234116" y="2152354"/>
                </a:lnTo>
                <a:lnTo>
                  <a:pt x="5785032" y="2491611"/>
                </a:lnTo>
                <a:close/>
                <a:moveTo>
                  <a:pt x="3114666" y="0"/>
                </a:moveTo>
                <a:lnTo>
                  <a:pt x="3821325" y="0"/>
                </a:lnTo>
                <a:lnTo>
                  <a:pt x="6505646" y="3535597"/>
                </a:lnTo>
                <a:lnTo>
                  <a:pt x="6517688" y="3555286"/>
                </a:lnTo>
                <a:lnTo>
                  <a:pt x="6072188" y="3891835"/>
                </a:lnTo>
                <a:lnTo>
                  <a:pt x="6057380" y="3875934"/>
                </a:lnTo>
                <a:close/>
                <a:moveTo>
                  <a:pt x="2335999" y="0"/>
                </a:moveTo>
                <a:lnTo>
                  <a:pt x="3042658" y="0"/>
                </a:lnTo>
                <a:lnTo>
                  <a:pt x="6561747" y="4635097"/>
                </a:lnTo>
                <a:lnTo>
                  <a:pt x="6580997" y="4666571"/>
                </a:lnTo>
                <a:lnTo>
                  <a:pt x="6137710" y="5001448"/>
                </a:lnTo>
                <a:lnTo>
                  <a:pt x="6113482" y="4975433"/>
                </a:lnTo>
                <a:close/>
                <a:moveTo>
                  <a:pt x="1557333" y="0"/>
                </a:moveTo>
                <a:lnTo>
                  <a:pt x="2263992" y="0"/>
                </a:lnTo>
                <a:lnTo>
                  <a:pt x="5106184" y="3743536"/>
                </a:lnTo>
                <a:lnTo>
                  <a:pt x="5116342" y="3759688"/>
                </a:lnTo>
                <a:lnTo>
                  <a:pt x="4669838" y="4096994"/>
                </a:lnTo>
                <a:lnTo>
                  <a:pt x="4657919" y="4083873"/>
                </a:lnTo>
                <a:close/>
                <a:moveTo>
                  <a:pt x="778665" y="0"/>
                </a:moveTo>
                <a:lnTo>
                  <a:pt x="1485324" y="0"/>
                </a:lnTo>
                <a:lnTo>
                  <a:pt x="4803038" y="4369858"/>
                </a:lnTo>
                <a:lnTo>
                  <a:pt x="4353952" y="4709116"/>
                </a:lnTo>
                <a:close/>
                <a:moveTo>
                  <a:pt x="0" y="0"/>
                </a:moveTo>
                <a:lnTo>
                  <a:pt x="706659" y="0"/>
                </a:lnTo>
                <a:lnTo>
                  <a:pt x="3300400" y="3416293"/>
                </a:lnTo>
                <a:lnTo>
                  <a:pt x="2851316" y="375555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71126623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57884356"/>
      </p:ext>
    </p:extLst>
  </p:cSld>
  <p:clrMapOvr>
    <a:masterClrMapping/>
  </p:clrMapOvr>
</p:sldLayout>
</file>

<file path=ppt/slideLayouts/slideLayout6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74628544"/>
      </p:ext>
    </p:extLst>
  </p:cSld>
  <p:clrMapOvr>
    <a:masterClrMapping/>
  </p:clrMapOvr>
</p:sldLayout>
</file>

<file path=ppt/slideLayouts/slideLayout6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3976260599"/>
      </p:ext>
    </p:extLst>
  </p:cSld>
  <p:clrMapOvr>
    <a:masterClrMapping/>
  </p:clrMapOvr>
</p:sldLayout>
</file>

<file path=ppt/slideLayouts/slideLayout6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You can Resize without losing quality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You can Change Fill Color &amp;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Line Color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www.allppt.com</a:t>
            </a:r>
            <a:endParaRPr kumimoji="0" lang="ko-K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FREE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2538766202"/>
      </p:ext>
    </p:extLst>
  </p:cSld>
  <p:clrMapOvr>
    <a:masterClrMapping/>
  </p:clrMapOvr>
</p:sldLayout>
</file>

<file path=ppt/slideLayouts/slideLayout6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89254204-7576-4E7F-BCC2-47087CDF8998}"/>
              </a:ext>
            </a:extLst>
          </p:cNvPr>
          <p:cNvSpPr/>
          <p:nvPr/>
        </p:nvSpPr>
        <p:spPr>
          <a:xfrm rot="1200000">
            <a:off x="-311854" y="-189268"/>
            <a:ext cx="714157" cy="2226584"/>
          </a:xfrm>
          <a:custGeom>
            <a:avLst/>
            <a:gdLst>
              <a:gd name="connsiteX0" fmla="*/ 622717 w 714157"/>
              <a:gd name="connsiteY0" fmla="*/ 33281 h 2226584"/>
              <a:gd name="connsiteX1" fmla="*/ 714157 w 714157"/>
              <a:gd name="connsiteY1" fmla="*/ 0 h 2226584"/>
              <a:gd name="connsiteX2" fmla="*/ 714157 w 714157"/>
              <a:gd name="connsiteY2" fmla="*/ 2226584 h 2226584"/>
              <a:gd name="connsiteX3" fmla="*/ 622717 w 714157"/>
              <a:gd name="connsiteY3" fmla="*/ 1975355 h 2226584"/>
              <a:gd name="connsiteX4" fmla="*/ 329492 w 714157"/>
              <a:gd name="connsiteY4" fmla="*/ 140006 h 2226584"/>
              <a:gd name="connsiteX5" fmla="*/ 329492 w 714157"/>
              <a:gd name="connsiteY5" fmla="*/ 1169726 h 2226584"/>
              <a:gd name="connsiteX6" fmla="*/ 238052 w 714157"/>
              <a:gd name="connsiteY6" fmla="*/ 918496 h 2226584"/>
              <a:gd name="connsiteX7" fmla="*/ 238052 w 714157"/>
              <a:gd name="connsiteY7" fmla="*/ 173288 h 2226584"/>
              <a:gd name="connsiteX8" fmla="*/ 567544 w 714157"/>
              <a:gd name="connsiteY8" fmla="*/ 53362 h 2226584"/>
              <a:gd name="connsiteX9" fmla="*/ 567544 w 714157"/>
              <a:gd name="connsiteY9" fmla="*/ 1823768 h 2226584"/>
              <a:gd name="connsiteX10" fmla="*/ 384664 w 714157"/>
              <a:gd name="connsiteY10" fmla="*/ 1321310 h 2226584"/>
              <a:gd name="connsiteX11" fmla="*/ 384664 w 714157"/>
              <a:gd name="connsiteY11" fmla="*/ 119925 h 2226584"/>
              <a:gd name="connsiteX12" fmla="*/ 0 w 714157"/>
              <a:gd name="connsiteY12" fmla="*/ 259931 h 2226584"/>
              <a:gd name="connsiteX13" fmla="*/ 182880 w 714157"/>
              <a:gd name="connsiteY13" fmla="*/ 193369 h 2226584"/>
              <a:gd name="connsiteX14" fmla="*/ 182880 w 714157"/>
              <a:gd name="connsiteY14" fmla="*/ 766913 h 2226584"/>
              <a:gd name="connsiteX15" fmla="*/ 0 w 714157"/>
              <a:gd name="connsiteY15" fmla="*/ 264454 h 2226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714157" h="2226584">
                <a:moveTo>
                  <a:pt x="622717" y="33281"/>
                </a:moveTo>
                <a:lnTo>
                  <a:pt x="714157" y="0"/>
                </a:lnTo>
                <a:lnTo>
                  <a:pt x="714157" y="2226584"/>
                </a:lnTo>
                <a:lnTo>
                  <a:pt x="622717" y="1975355"/>
                </a:lnTo>
                <a:close/>
                <a:moveTo>
                  <a:pt x="329492" y="140006"/>
                </a:moveTo>
                <a:lnTo>
                  <a:pt x="329492" y="1169726"/>
                </a:lnTo>
                <a:lnTo>
                  <a:pt x="238052" y="918496"/>
                </a:lnTo>
                <a:lnTo>
                  <a:pt x="238052" y="173288"/>
                </a:lnTo>
                <a:close/>
                <a:moveTo>
                  <a:pt x="567544" y="53362"/>
                </a:moveTo>
                <a:lnTo>
                  <a:pt x="567544" y="1823768"/>
                </a:lnTo>
                <a:lnTo>
                  <a:pt x="384664" y="1321310"/>
                </a:lnTo>
                <a:lnTo>
                  <a:pt x="384664" y="119925"/>
                </a:lnTo>
                <a:close/>
                <a:moveTo>
                  <a:pt x="0" y="259931"/>
                </a:moveTo>
                <a:lnTo>
                  <a:pt x="182880" y="193369"/>
                </a:lnTo>
                <a:lnTo>
                  <a:pt x="182880" y="766913"/>
                </a:lnTo>
                <a:lnTo>
                  <a:pt x="0" y="264454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734960390"/>
      </p:ext>
    </p:extLst>
  </p:cSld>
  <p:clrMapOvr>
    <a:masterClrMapping/>
  </p:clrMapOvr>
</p:sldLayout>
</file>

<file path=ppt/slideLayouts/slideLayout6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444163C-3BE8-445F-BF4D-6FF683F7A99F}"/>
              </a:ext>
            </a:extLst>
          </p:cNvPr>
          <p:cNvGrpSpPr/>
          <p:nvPr userDrawn="1"/>
        </p:nvGrpSpPr>
        <p:grpSpPr>
          <a:xfrm>
            <a:off x="0" y="5030641"/>
            <a:ext cx="11784650" cy="1581249"/>
            <a:chOff x="0" y="5030641"/>
            <a:chExt cx="11784650" cy="1581249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4C382616-4BAD-46F2-A9B1-3719C195BD07}"/>
                </a:ext>
              </a:extLst>
            </p:cNvPr>
            <p:cNvGrpSpPr/>
            <p:nvPr/>
          </p:nvGrpSpPr>
          <p:grpSpPr>
            <a:xfrm>
              <a:off x="10972494" y="5030641"/>
              <a:ext cx="812156" cy="1343445"/>
              <a:chOff x="10042059" y="85076"/>
              <a:chExt cx="1867634" cy="3089387"/>
            </a:xfrm>
          </p:grpSpPr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4F57692B-CB59-4909-9EE5-9842EC389960}"/>
                  </a:ext>
                </a:extLst>
              </p:cNvPr>
              <p:cNvSpPr/>
              <p:nvPr/>
            </p:nvSpPr>
            <p:spPr>
              <a:xfrm rot="16200000" flipH="1">
                <a:off x="9851011" y="276124"/>
                <a:ext cx="2249729" cy="1867634"/>
              </a:xfrm>
              <a:custGeom>
                <a:avLst/>
                <a:gdLst>
                  <a:gd name="connsiteX0" fmla="*/ 2234976 w 2254431"/>
                  <a:gd name="connsiteY0" fmla="*/ 1132618 h 1867634"/>
                  <a:gd name="connsiteX1" fmla="*/ 2236496 w 2254431"/>
                  <a:gd name="connsiteY1" fmla="*/ 1135418 h 1867634"/>
                  <a:gd name="connsiteX2" fmla="*/ 2234976 w 2254431"/>
                  <a:gd name="connsiteY2" fmla="*/ 1140552 h 1867634"/>
                  <a:gd name="connsiteX3" fmla="*/ 2234976 w 2254431"/>
                  <a:gd name="connsiteY3" fmla="*/ 710150 h 1867634"/>
                  <a:gd name="connsiteX4" fmla="*/ 2240336 w 2254431"/>
                  <a:gd name="connsiteY4" fmla="*/ 727150 h 1867634"/>
                  <a:gd name="connsiteX5" fmla="*/ 2234976 w 2254431"/>
                  <a:gd name="connsiteY5" fmla="*/ 737448 h 1867634"/>
                  <a:gd name="connsiteX6" fmla="*/ 1734909 w 2254431"/>
                  <a:gd name="connsiteY6" fmla="*/ 1232300 h 1867634"/>
                  <a:gd name="connsiteX7" fmla="*/ 1781182 w 2254431"/>
                  <a:gd name="connsiteY7" fmla="*/ 1232300 h 1867634"/>
                  <a:gd name="connsiteX8" fmla="*/ 1734909 w 2254431"/>
                  <a:gd name="connsiteY8" fmla="*/ 1237163 h 1867634"/>
                  <a:gd name="connsiteX9" fmla="*/ 1734908 w 2254431"/>
                  <a:gd name="connsiteY9" fmla="*/ 633988 h 1867634"/>
                  <a:gd name="connsiteX10" fmla="*/ 2124749 w 2254431"/>
                  <a:gd name="connsiteY10" fmla="*/ 668096 h 1867634"/>
                  <a:gd name="connsiteX11" fmla="*/ 1734908 w 2254431"/>
                  <a:gd name="connsiteY11" fmla="*/ 668096 h 1867634"/>
                  <a:gd name="connsiteX12" fmla="*/ 0 w 2254431"/>
                  <a:gd name="connsiteY12" fmla="*/ 933818 h 1867634"/>
                  <a:gd name="connsiteX13" fmla="*/ 273507 w 2254431"/>
                  <a:gd name="connsiteY13" fmla="*/ 1594126 h 1867634"/>
                  <a:gd name="connsiteX14" fmla="*/ 1594123 w 2254431"/>
                  <a:gd name="connsiteY14" fmla="*/ 1594126 h 1867634"/>
                  <a:gd name="connsiteX15" fmla="*/ 1818102 w 2254431"/>
                  <a:gd name="connsiteY15" fmla="*/ 1370146 h 1867634"/>
                  <a:gd name="connsiteX16" fmla="*/ 2067929 w 2254431"/>
                  <a:gd name="connsiteY16" fmla="*/ 1370150 h 1867634"/>
                  <a:gd name="connsiteX17" fmla="*/ 2249729 w 2254431"/>
                  <a:gd name="connsiteY17" fmla="*/ 1188348 h 1867634"/>
                  <a:gd name="connsiteX18" fmla="*/ 2249729 w 2254431"/>
                  <a:gd name="connsiteY18" fmla="*/ 938520 h 1867634"/>
                  <a:gd name="connsiteX19" fmla="*/ 2254431 w 2254431"/>
                  <a:gd name="connsiteY19" fmla="*/ 933818 h 1867634"/>
                  <a:gd name="connsiteX20" fmla="*/ 2249729 w 2254431"/>
                  <a:gd name="connsiteY20" fmla="*/ 929116 h 1867634"/>
                  <a:gd name="connsiteX21" fmla="*/ 2249729 w 2254431"/>
                  <a:gd name="connsiteY21" fmla="*/ 679292 h 1867634"/>
                  <a:gd name="connsiteX22" fmla="*/ 2067926 w 2254431"/>
                  <a:gd name="connsiteY22" fmla="*/ 497490 h 1867634"/>
                  <a:gd name="connsiteX23" fmla="*/ 1818099 w 2254431"/>
                  <a:gd name="connsiteY23" fmla="*/ 497490 h 1867634"/>
                  <a:gd name="connsiteX24" fmla="*/ 1594123 w 2254431"/>
                  <a:gd name="connsiteY24" fmla="*/ 273510 h 1867634"/>
                  <a:gd name="connsiteX25" fmla="*/ 273507 w 2254431"/>
                  <a:gd name="connsiteY25" fmla="*/ 273510 h 1867634"/>
                  <a:gd name="connsiteX26" fmla="*/ 0 w 2254431"/>
                  <a:gd name="connsiteY26" fmla="*/ 933818 h 1867634"/>
                  <a:gd name="connsiteX0" fmla="*/ 2234976 w 2254431"/>
                  <a:gd name="connsiteY0" fmla="*/ 1132618 h 1867634"/>
                  <a:gd name="connsiteX1" fmla="*/ 2236496 w 2254431"/>
                  <a:gd name="connsiteY1" fmla="*/ 1135418 h 1867634"/>
                  <a:gd name="connsiteX2" fmla="*/ 2234976 w 2254431"/>
                  <a:gd name="connsiteY2" fmla="*/ 1140552 h 1867634"/>
                  <a:gd name="connsiteX3" fmla="*/ 2234976 w 2254431"/>
                  <a:gd name="connsiteY3" fmla="*/ 1132618 h 1867634"/>
                  <a:gd name="connsiteX4" fmla="*/ 2234976 w 2254431"/>
                  <a:gd name="connsiteY4" fmla="*/ 710150 h 1867634"/>
                  <a:gd name="connsiteX5" fmla="*/ 2240336 w 2254431"/>
                  <a:gd name="connsiteY5" fmla="*/ 727150 h 1867634"/>
                  <a:gd name="connsiteX6" fmla="*/ 2234976 w 2254431"/>
                  <a:gd name="connsiteY6" fmla="*/ 737448 h 1867634"/>
                  <a:gd name="connsiteX7" fmla="*/ 2234976 w 2254431"/>
                  <a:gd name="connsiteY7" fmla="*/ 710150 h 1867634"/>
                  <a:gd name="connsiteX8" fmla="*/ 1734909 w 2254431"/>
                  <a:gd name="connsiteY8" fmla="*/ 1232300 h 1867634"/>
                  <a:gd name="connsiteX9" fmla="*/ 1781182 w 2254431"/>
                  <a:gd name="connsiteY9" fmla="*/ 1232300 h 1867634"/>
                  <a:gd name="connsiteX10" fmla="*/ 1734909 w 2254431"/>
                  <a:gd name="connsiteY10" fmla="*/ 1237163 h 1867634"/>
                  <a:gd name="connsiteX11" fmla="*/ 1734909 w 2254431"/>
                  <a:gd name="connsiteY11" fmla="*/ 1232300 h 1867634"/>
                  <a:gd name="connsiteX12" fmla="*/ 1734908 w 2254431"/>
                  <a:gd name="connsiteY12" fmla="*/ 668096 h 1867634"/>
                  <a:gd name="connsiteX13" fmla="*/ 2124749 w 2254431"/>
                  <a:gd name="connsiteY13" fmla="*/ 668096 h 1867634"/>
                  <a:gd name="connsiteX14" fmla="*/ 1734908 w 2254431"/>
                  <a:gd name="connsiteY14" fmla="*/ 668096 h 1867634"/>
                  <a:gd name="connsiteX15" fmla="*/ 0 w 2254431"/>
                  <a:gd name="connsiteY15" fmla="*/ 933818 h 1867634"/>
                  <a:gd name="connsiteX16" fmla="*/ 273507 w 2254431"/>
                  <a:gd name="connsiteY16" fmla="*/ 1594126 h 1867634"/>
                  <a:gd name="connsiteX17" fmla="*/ 1594123 w 2254431"/>
                  <a:gd name="connsiteY17" fmla="*/ 1594126 h 1867634"/>
                  <a:gd name="connsiteX18" fmla="*/ 1818102 w 2254431"/>
                  <a:gd name="connsiteY18" fmla="*/ 1370146 h 1867634"/>
                  <a:gd name="connsiteX19" fmla="*/ 2067929 w 2254431"/>
                  <a:gd name="connsiteY19" fmla="*/ 1370150 h 1867634"/>
                  <a:gd name="connsiteX20" fmla="*/ 2249729 w 2254431"/>
                  <a:gd name="connsiteY20" fmla="*/ 1188348 h 1867634"/>
                  <a:gd name="connsiteX21" fmla="*/ 2249729 w 2254431"/>
                  <a:gd name="connsiteY21" fmla="*/ 938520 h 1867634"/>
                  <a:gd name="connsiteX22" fmla="*/ 2254431 w 2254431"/>
                  <a:gd name="connsiteY22" fmla="*/ 933818 h 1867634"/>
                  <a:gd name="connsiteX23" fmla="*/ 2249729 w 2254431"/>
                  <a:gd name="connsiteY23" fmla="*/ 929116 h 1867634"/>
                  <a:gd name="connsiteX24" fmla="*/ 2249729 w 2254431"/>
                  <a:gd name="connsiteY24" fmla="*/ 679292 h 1867634"/>
                  <a:gd name="connsiteX25" fmla="*/ 2067926 w 2254431"/>
                  <a:gd name="connsiteY25" fmla="*/ 497490 h 1867634"/>
                  <a:gd name="connsiteX26" fmla="*/ 1818099 w 2254431"/>
                  <a:gd name="connsiteY26" fmla="*/ 497490 h 1867634"/>
                  <a:gd name="connsiteX27" fmla="*/ 1594123 w 2254431"/>
                  <a:gd name="connsiteY27" fmla="*/ 273510 h 1867634"/>
                  <a:gd name="connsiteX28" fmla="*/ 273507 w 2254431"/>
                  <a:gd name="connsiteY28" fmla="*/ 273510 h 1867634"/>
                  <a:gd name="connsiteX29" fmla="*/ 0 w 2254431"/>
                  <a:gd name="connsiteY29" fmla="*/ 933818 h 1867634"/>
                  <a:gd name="connsiteX0" fmla="*/ 2234976 w 2254431"/>
                  <a:gd name="connsiteY0" fmla="*/ 1132618 h 1867634"/>
                  <a:gd name="connsiteX1" fmla="*/ 2236496 w 2254431"/>
                  <a:gd name="connsiteY1" fmla="*/ 1135418 h 1867634"/>
                  <a:gd name="connsiteX2" fmla="*/ 2234976 w 2254431"/>
                  <a:gd name="connsiteY2" fmla="*/ 1140552 h 1867634"/>
                  <a:gd name="connsiteX3" fmla="*/ 2234976 w 2254431"/>
                  <a:gd name="connsiteY3" fmla="*/ 1132618 h 1867634"/>
                  <a:gd name="connsiteX4" fmla="*/ 2234976 w 2254431"/>
                  <a:gd name="connsiteY4" fmla="*/ 710150 h 1867634"/>
                  <a:gd name="connsiteX5" fmla="*/ 2240336 w 2254431"/>
                  <a:gd name="connsiteY5" fmla="*/ 727150 h 1867634"/>
                  <a:gd name="connsiteX6" fmla="*/ 2234976 w 2254431"/>
                  <a:gd name="connsiteY6" fmla="*/ 737448 h 1867634"/>
                  <a:gd name="connsiteX7" fmla="*/ 2234976 w 2254431"/>
                  <a:gd name="connsiteY7" fmla="*/ 710150 h 1867634"/>
                  <a:gd name="connsiteX8" fmla="*/ 1734909 w 2254431"/>
                  <a:gd name="connsiteY8" fmla="*/ 1232300 h 1867634"/>
                  <a:gd name="connsiteX9" fmla="*/ 1781182 w 2254431"/>
                  <a:gd name="connsiteY9" fmla="*/ 1232300 h 1867634"/>
                  <a:gd name="connsiteX10" fmla="*/ 1734909 w 2254431"/>
                  <a:gd name="connsiteY10" fmla="*/ 1237163 h 1867634"/>
                  <a:gd name="connsiteX11" fmla="*/ 1734909 w 2254431"/>
                  <a:gd name="connsiteY11" fmla="*/ 1232300 h 1867634"/>
                  <a:gd name="connsiteX12" fmla="*/ 0 w 2254431"/>
                  <a:gd name="connsiteY12" fmla="*/ 933818 h 1867634"/>
                  <a:gd name="connsiteX13" fmla="*/ 273507 w 2254431"/>
                  <a:gd name="connsiteY13" fmla="*/ 1594126 h 1867634"/>
                  <a:gd name="connsiteX14" fmla="*/ 1594123 w 2254431"/>
                  <a:gd name="connsiteY14" fmla="*/ 1594126 h 1867634"/>
                  <a:gd name="connsiteX15" fmla="*/ 1818102 w 2254431"/>
                  <a:gd name="connsiteY15" fmla="*/ 1370146 h 1867634"/>
                  <a:gd name="connsiteX16" fmla="*/ 2067929 w 2254431"/>
                  <a:gd name="connsiteY16" fmla="*/ 1370150 h 1867634"/>
                  <a:gd name="connsiteX17" fmla="*/ 2249729 w 2254431"/>
                  <a:gd name="connsiteY17" fmla="*/ 1188348 h 1867634"/>
                  <a:gd name="connsiteX18" fmla="*/ 2249729 w 2254431"/>
                  <a:gd name="connsiteY18" fmla="*/ 938520 h 1867634"/>
                  <a:gd name="connsiteX19" fmla="*/ 2254431 w 2254431"/>
                  <a:gd name="connsiteY19" fmla="*/ 933818 h 1867634"/>
                  <a:gd name="connsiteX20" fmla="*/ 2249729 w 2254431"/>
                  <a:gd name="connsiteY20" fmla="*/ 929116 h 1867634"/>
                  <a:gd name="connsiteX21" fmla="*/ 2249729 w 2254431"/>
                  <a:gd name="connsiteY21" fmla="*/ 679292 h 1867634"/>
                  <a:gd name="connsiteX22" fmla="*/ 2067926 w 2254431"/>
                  <a:gd name="connsiteY22" fmla="*/ 497490 h 1867634"/>
                  <a:gd name="connsiteX23" fmla="*/ 1818099 w 2254431"/>
                  <a:gd name="connsiteY23" fmla="*/ 497490 h 1867634"/>
                  <a:gd name="connsiteX24" fmla="*/ 1594123 w 2254431"/>
                  <a:gd name="connsiteY24" fmla="*/ 273510 h 1867634"/>
                  <a:gd name="connsiteX25" fmla="*/ 273507 w 2254431"/>
                  <a:gd name="connsiteY25" fmla="*/ 273510 h 1867634"/>
                  <a:gd name="connsiteX26" fmla="*/ 0 w 2254431"/>
                  <a:gd name="connsiteY26" fmla="*/ 933818 h 1867634"/>
                  <a:gd name="connsiteX0" fmla="*/ 2234976 w 2254431"/>
                  <a:gd name="connsiteY0" fmla="*/ 1132618 h 1867634"/>
                  <a:gd name="connsiteX1" fmla="*/ 2236496 w 2254431"/>
                  <a:gd name="connsiteY1" fmla="*/ 1135418 h 1867634"/>
                  <a:gd name="connsiteX2" fmla="*/ 2234976 w 2254431"/>
                  <a:gd name="connsiteY2" fmla="*/ 1140552 h 1867634"/>
                  <a:gd name="connsiteX3" fmla="*/ 2234976 w 2254431"/>
                  <a:gd name="connsiteY3" fmla="*/ 1132618 h 1867634"/>
                  <a:gd name="connsiteX4" fmla="*/ 2234976 w 2254431"/>
                  <a:gd name="connsiteY4" fmla="*/ 710150 h 1867634"/>
                  <a:gd name="connsiteX5" fmla="*/ 2240336 w 2254431"/>
                  <a:gd name="connsiteY5" fmla="*/ 727150 h 1867634"/>
                  <a:gd name="connsiteX6" fmla="*/ 2234976 w 2254431"/>
                  <a:gd name="connsiteY6" fmla="*/ 737448 h 1867634"/>
                  <a:gd name="connsiteX7" fmla="*/ 2234976 w 2254431"/>
                  <a:gd name="connsiteY7" fmla="*/ 710150 h 1867634"/>
                  <a:gd name="connsiteX8" fmla="*/ 1734909 w 2254431"/>
                  <a:gd name="connsiteY8" fmla="*/ 1237163 h 1867634"/>
                  <a:gd name="connsiteX9" fmla="*/ 1781182 w 2254431"/>
                  <a:gd name="connsiteY9" fmla="*/ 1232300 h 1867634"/>
                  <a:gd name="connsiteX10" fmla="*/ 1734909 w 2254431"/>
                  <a:gd name="connsiteY10" fmla="*/ 1237163 h 1867634"/>
                  <a:gd name="connsiteX11" fmla="*/ 0 w 2254431"/>
                  <a:gd name="connsiteY11" fmla="*/ 933818 h 1867634"/>
                  <a:gd name="connsiteX12" fmla="*/ 273507 w 2254431"/>
                  <a:gd name="connsiteY12" fmla="*/ 1594126 h 1867634"/>
                  <a:gd name="connsiteX13" fmla="*/ 1594123 w 2254431"/>
                  <a:gd name="connsiteY13" fmla="*/ 1594126 h 1867634"/>
                  <a:gd name="connsiteX14" fmla="*/ 1818102 w 2254431"/>
                  <a:gd name="connsiteY14" fmla="*/ 1370146 h 1867634"/>
                  <a:gd name="connsiteX15" fmla="*/ 2067929 w 2254431"/>
                  <a:gd name="connsiteY15" fmla="*/ 1370150 h 1867634"/>
                  <a:gd name="connsiteX16" fmla="*/ 2249729 w 2254431"/>
                  <a:gd name="connsiteY16" fmla="*/ 1188348 h 1867634"/>
                  <a:gd name="connsiteX17" fmla="*/ 2249729 w 2254431"/>
                  <a:gd name="connsiteY17" fmla="*/ 938520 h 1867634"/>
                  <a:gd name="connsiteX18" fmla="*/ 2254431 w 2254431"/>
                  <a:gd name="connsiteY18" fmla="*/ 933818 h 1867634"/>
                  <a:gd name="connsiteX19" fmla="*/ 2249729 w 2254431"/>
                  <a:gd name="connsiteY19" fmla="*/ 929116 h 1867634"/>
                  <a:gd name="connsiteX20" fmla="*/ 2249729 w 2254431"/>
                  <a:gd name="connsiteY20" fmla="*/ 679292 h 1867634"/>
                  <a:gd name="connsiteX21" fmla="*/ 2067926 w 2254431"/>
                  <a:gd name="connsiteY21" fmla="*/ 497490 h 1867634"/>
                  <a:gd name="connsiteX22" fmla="*/ 1818099 w 2254431"/>
                  <a:gd name="connsiteY22" fmla="*/ 497490 h 1867634"/>
                  <a:gd name="connsiteX23" fmla="*/ 1594123 w 2254431"/>
                  <a:gd name="connsiteY23" fmla="*/ 273510 h 1867634"/>
                  <a:gd name="connsiteX24" fmla="*/ 273507 w 2254431"/>
                  <a:gd name="connsiteY24" fmla="*/ 273510 h 1867634"/>
                  <a:gd name="connsiteX25" fmla="*/ 0 w 2254431"/>
                  <a:gd name="connsiteY25" fmla="*/ 933818 h 1867634"/>
                  <a:gd name="connsiteX0" fmla="*/ 2234976 w 2254431"/>
                  <a:gd name="connsiteY0" fmla="*/ 1132618 h 1867634"/>
                  <a:gd name="connsiteX1" fmla="*/ 2236496 w 2254431"/>
                  <a:gd name="connsiteY1" fmla="*/ 1135418 h 1867634"/>
                  <a:gd name="connsiteX2" fmla="*/ 2234976 w 2254431"/>
                  <a:gd name="connsiteY2" fmla="*/ 1140552 h 1867634"/>
                  <a:gd name="connsiteX3" fmla="*/ 2234976 w 2254431"/>
                  <a:gd name="connsiteY3" fmla="*/ 1132618 h 1867634"/>
                  <a:gd name="connsiteX4" fmla="*/ 2234976 w 2254431"/>
                  <a:gd name="connsiteY4" fmla="*/ 710150 h 1867634"/>
                  <a:gd name="connsiteX5" fmla="*/ 2240336 w 2254431"/>
                  <a:gd name="connsiteY5" fmla="*/ 727150 h 1867634"/>
                  <a:gd name="connsiteX6" fmla="*/ 2234976 w 2254431"/>
                  <a:gd name="connsiteY6" fmla="*/ 737448 h 1867634"/>
                  <a:gd name="connsiteX7" fmla="*/ 2234976 w 2254431"/>
                  <a:gd name="connsiteY7" fmla="*/ 710150 h 1867634"/>
                  <a:gd name="connsiteX8" fmla="*/ 0 w 2254431"/>
                  <a:gd name="connsiteY8" fmla="*/ 933818 h 1867634"/>
                  <a:gd name="connsiteX9" fmla="*/ 273507 w 2254431"/>
                  <a:gd name="connsiteY9" fmla="*/ 1594126 h 1867634"/>
                  <a:gd name="connsiteX10" fmla="*/ 1594123 w 2254431"/>
                  <a:gd name="connsiteY10" fmla="*/ 1594126 h 1867634"/>
                  <a:gd name="connsiteX11" fmla="*/ 1818102 w 2254431"/>
                  <a:gd name="connsiteY11" fmla="*/ 1370146 h 1867634"/>
                  <a:gd name="connsiteX12" fmla="*/ 2067929 w 2254431"/>
                  <a:gd name="connsiteY12" fmla="*/ 1370150 h 1867634"/>
                  <a:gd name="connsiteX13" fmla="*/ 2249729 w 2254431"/>
                  <a:gd name="connsiteY13" fmla="*/ 1188348 h 1867634"/>
                  <a:gd name="connsiteX14" fmla="*/ 2249729 w 2254431"/>
                  <a:gd name="connsiteY14" fmla="*/ 938520 h 1867634"/>
                  <a:gd name="connsiteX15" fmla="*/ 2254431 w 2254431"/>
                  <a:gd name="connsiteY15" fmla="*/ 933818 h 1867634"/>
                  <a:gd name="connsiteX16" fmla="*/ 2249729 w 2254431"/>
                  <a:gd name="connsiteY16" fmla="*/ 929116 h 1867634"/>
                  <a:gd name="connsiteX17" fmla="*/ 2249729 w 2254431"/>
                  <a:gd name="connsiteY17" fmla="*/ 679292 h 1867634"/>
                  <a:gd name="connsiteX18" fmla="*/ 2067926 w 2254431"/>
                  <a:gd name="connsiteY18" fmla="*/ 497490 h 1867634"/>
                  <a:gd name="connsiteX19" fmla="*/ 1818099 w 2254431"/>
                  <a:gd name="connsiteY19" fmla="*/ 497490 h 1867634"/>
                  <a:gd name="connsiteX20" fmla="*/ 1594123 w 2254431"/>
                  <a:gd name="connsiteY20" fmla="*/ 273510 h 1867634"/>
                  <a:gd name="connsiteX21" fmla="*/ 273507 w 2254431"/>
                  <a:gd name="connsiteY21" fmla="*/ 273510 h 1867634"/>
                  <a:gd name="connsiteX22" fmla="*/ 0 w 2254431"/>
                  <a:gd name="connsiteY22" fmla="*/ 933818 h 1867634"/>
                  <a:gd name="connsiteX0" fmla="*/ 2234976 w 2254431"/>
                  <a:gd name="connsiteY0" fmla="*/ 1140552 h 1867634"/>
                  <a:gd name="connsiteX1" fmla="*/ 2236496 w 2254431"/>
                  <a:gd name="connsiteY1" fmla="*/ 1135418 h 1867634"/>
                  <a:gd name="connsiteX2" fmla="*/ 2234976 w 2254431"/>
                  <a:gd name="connsiteY2" fmla="*/ 1140552 h 1867634"/>
                  <a:gd name="connsiteX3" fmla="*/ 2234976 w 2254431"/>
                  <a:gd name="connsiteY3" fmla="*/ 710150 h 1867634"/>
                  <a:gd name="connsiteX4" fmla="*/ 2240336 w 2254431"/>
                  <a:gd name="connsiteY4" fmla="*/ 727150 h 1867634"/>
                  <a:gd name="connsiteX5" fmla="*/ 2234976 w 2254431"/>
                  <a:gd name="connsiteY5" fmla="*/ 737448 h 1867634"/>
                  <a:gd name="connsiteX6" fmla="*/ 2234976 w 2254431"/>
                  <a:gd name="connsiteY6" fmla="*/ 710150 h 1867634"/>
                  <a:gd name="connsiteX7" fmla="*/ 0 w 2254431"/>
                  <a:gd name="connsiteY7" fmla="*/ 933818 h 1867634"/>
                  <a:gd name="connsiteX8" fmla="*/ 273507 w 2254431"/>
                  <a:gd name="connsiteY8" fmla="*/ 1594126 h 1867634"/>
                  <a:gd name="connsiteX9" fmla="*/ 1594123 w 2254431"/>
                  <a:gd name="connsiteY9" fmla="*/ 1594126 h 1867634"/>
                  <a:gd name="connsiteX10" fmla="*/ 1818102 w 2254431"/>
                  <a:gd name="connsiteY10" fmla="*/ 1370146 h 1867634"/>
                  <a:gd name="connsiteX11" fmla="*/ 2067929 w 2254431"/>
                  <a:gd name="connsiteY11" fmla="*/ 1370150 h 1867634"/>
                  <a:gd name="connsiteX12" fmla="*/ 2249729 w 2254431"/>
                  <a:gd name="connsiteY12" fmla="*/ 1188348 h 1867634"/>
                  <a:gd name="connsiteX13" fmla="*/ 2249729 w 2254431"/>
                  <a:gd name="connsiteY13" fmla="*/ 938520 h 1867634"/>
                  <a:gd name="connsiteX14" fmla="*/ 2254431 w 2254431"/>
                  <a:gd name="connsiteY14" fmla="*/ 933818 h 1867634"/>
                  <a:gd name="connsiteX15" fmla="*/ 2249729 w 2254431"/>
                  <a:gd name="connsiteY15" fmla="*/ 929116 h 1867634"/>
                  <a:gd name="connsiteX16" fmla="*/ 2249729 w 2254431"/>
                  <a:gd name="connsiteY16" fmla="*/ 679292 h 1867634"/>
                  <a:gd name="connsiteX17" fmla="*/ 2067926 w 2254431"/>
                  <a:gd name="connsiteY17" fmla="*/ 497490 h 1867634"/>
                  <a:gd name="connsiteX18" fmla="*/ 1818099 w 2254431"/>
                  <a:gd name="connsiteY18" fmla="*/ 497490 h 1867634"/>
                  <a:gd name="connsiteX19" fmla="*/ 1594123 w 2254431"/>
                  <a:gd name="connsiteY19" fmla="*/ 273510 h 1867634"/>
                  <a:gd name="connsiteX20" fmla="*/ 273507 w 2254431"/>
                  <a:gd name="connsiteY20" fmla="*/ 273510 h 1867634"/>
                  <a:gd name="connsiteX21" fmla="*/ 0 w 2254431"/>
                  <a:gd name="connsiteY21" fmla="*/ 933818 h 1867634"/>
                  <a:gd name="connsiteX0" fmla="*/ 2234976 w 2254431"/>
                  <a:gd name="connsiteY0" fmla="*/ 710150 h 1867634"/>
                  <a:gd name="connsiteX1" fmla="*/ 2240336 w 2254431"/>
                  <a:gd name="connsiteY1" fmla="*/ 727150 h 1867634"/>
                  <a:gd name="connsiteX2" fmla="*/ 2234976 w 2254431"/>
                  <a:gd name="connsiteY2" fmla="*/ 737448 h 1867634"/>
                  <a:gd name="connsiteX3" fmla="*/ 2234976 w 2254431"/>
                  <a:gd name="connsiteY3" fmla="*/ 710150 h 1867634"/>
                  <a:gd name="connsiteX4" fmla="*/ 0 w 2254431"/>
                  <a:gd name="connsiteY4" fmla="*/ 933818 h 1867634"/>
                  <a:gd name="connsiteX5" fmla="*/ 273507 w 2254431"/>
                  <a:gd name="connsiteY5" fmla="*/ 1594126 h 1867634"/>
                  <a:gd name="connsiteX6" fmla="*/ 1594123 w 2254431"/>
                  <a:gd name="connsiteY6" fmla="*/ 1594126 h 1867634"/>
                  <a:gd name="connsiteX7" fmla="*/ 1818102 w 2254431"/>
                  <a:gd name="connsiteY7" fmla="*/ 1370146 h 1867634"/>
                  <a:gd name="connsiteX8" fmla="*/ 2067929 w 2254431"/>
                  <a:gd name="connsiteY8" fmla="*/ 1370150 h 1867634"/>
                  <a:gd name="connsiteX9" fmla="*/ 2249729 w 2254431"/>
                  <a:gd name="connsiteY9" fmla="*/ 1188348 h 1867634"/>
                  <a:gd name="connsiteX10" fmla="*/ 2249729 w 2254431"/>
                  <a:gd name="connsiteY10" fmla="*/ 938520 h 1867634"/>
                  <a:gd name="connsiteX11" fmla="*/ 2254431 w 2254431"/>
                  <a:gd name="connsiteY11" fmla="*/ 933818 h 1867634"/>
                  <a:gd name="connsiteX12" fmla="*/ 2249729 w 2254431"/>
                  <a:gd name="connsiteY12" fmla="*/ 929116 h 1867634"/>
                  <a:gd name="connsiteX13" fmla="*/ 2249729 w 2254431"/>
                  <a:gd name="connsiteY13" fmla="*/ 679292 h 1867634"/>
                  <a:gd name="connsiteX14" fmla="*/ 2067926 w 2254431"/>
                  <a:gd name="connsiteY14" fmla="*/ 497490 h 1867634"/>
                  <a:gd name="connsiteX15" fmla="*/ 1818099 w 2254431"/>
                  <a:gd name="connsiteY15" fmla="*/ 497490 h 1867634"/>
                  <a:gd name="connsiteX16" fmla="*/ 1594123 w 2254431"/>
                  <a:gd name="connsiteY16" fmla="*/ 273510 h 1867634"/>
                  <a:gd name="connsiteX17" fmla="*/ 273507 w 2254431"/>
                  <a:gd name="connsiteY17" fmla="*/ 273510 h 1867634"/>
                  <a:gd name="connsiteX18" fmla="*/ 0 w 2254431"/>
                  <a:gd name="connsiteY18" fmla="*/ 933818 h 1867634"/>
                  <a:gd name="connsiteX0" fmla="*/ 2234976 w 2254431"/>
                  <a:gd name="connsiteY0" fmla="*/ 737448 h 1867634"/>
                  <a:gd name="connsiteX1" fmla="*/ 2240336 w 2254431"/>
                  <a:gd name="connsiteY1" fmla="*/ 727150 h 1867634"/>
                  <a:gd name="connsiteX2" fmla="*/ 2234976 w 2254431"/>
                  <a:gd name="connsiteY2" fmla="*/ 737448 h 1867634"/>
                  <a:gd name="connsiteX3" fmla="*/ 0 w 2254431"/>
                  <a:gd name="connsiteY3" fmla="*/ 933818 h 1867634"/>
                  <a:gd name="connsiteX4" fmla="*/ 273507 w 2254431"/>
                  <a:gd name="connsiteY4" fmla="*/ 1594126 h 1867634"/>
                  <a:gd name="connsiteX5" fmla="*/ 1594123 w 2254431"/>
                  <a:gd name="connsiteY5" fmla="*/ 1594126 h 1867634"/>
                  <a:gd name="connsiteX6" fmla="*/ 1818102 w 2254431"/>
                  <a:gd name="connsiteY6" fmla="*/ 1370146 h 1867634"/>
                  <a:gd name="connsiteX7" fmla="*/ 2067929 w 2254431"/>
                  <a:gd name="connsiteY7" fmla="*/ 1370150 h 1867634"/>
                  <a:gd name="connsiteX8" fmla="*/ 2249729 w 2254431"/>
                  <a:gd name="connsiteY8" fmla="*/ 1188348 h 1867634"/>
                  <a:gd name="connsiteX9" fmla="*/ 2249729 w 2254431"/>
                  <a:gd name="connsiteY9" fmla="*/ 938520 h 1867634"/>
                  <a:gd name="connsiteX10" fmla="*/ 2254431 w 2254431"/>
                  <a:gd name="connsiteY10" fmla="*/ 933818 h 1867634"/>
                  <a:gd name="connsiteX11" fmla="*/ 2249729 w 2254431"/>
                  <a:gd name="connsiteY11" fmla="*/ 929116 h 1867634"/>
                  <a:gd name="connsiteX12" fmla="*/ 2249729 w 2254431"/>
                  <a:gd name="connsiteY12" fmla="*/ 679292 h 1867634"/>
                  <a:gd name="connsiteX13" fmla="*/ 2067926 w 2254431"/>
                  <a:gd name="connsiteY13" fmla="*/ 497490 h 1867634"/>
                  <a:gd name="connsiteX14" fmla="*/ 1818099 w 2254431"/>
                  <a:gd name="connsiteY14" fmla="*/ 497490 h 1867634"/>
                  <a:gd name="connsiteX15" fmla="*/ 1594123 w 2254431"/>
                  <a:gd name="connsiteY15" fmla="*/ 273510 h 1867634"/>
                  <a:gd name="connsiteX16" fmla="*/ 273507 w 2254431"/>
                  <a:gd name="connsiteY16" fmla="*/ 273510 h 1867634"/>
                  <a:gd name="connsiteX17" fmla="*/ 0 w 2254431"/>
                  <a:gd name="connsiteY17" fmla="*/ 933818 h 1867634"/>
                  <a:gd name="connsiteX0" fmla="*/ 0 w 2254431"/>
                  <a:gd name="connsiteY0" fmla="*/ 933818 h 1867634"/>
                  <a:gd name="connsiteX1" fmla="*/ 273507 w 2254431"/>
                  <a:gd name="connsiteY1" fmla="*/ 1594126 h 1867634"/>
                  <a:gd name="connsiteX2" fmla="*/ 1594123 w 2254431"/>
                  <a:gd name="connsiteY2" fmla="*/ 1594126 h 1867634"/>
                  <a:gd name="connsiteX3" fmla="*/ 1818102 w 2254431"/>
                  <a:gd name="connsiteY3" fmla="*/ 1370146 h 1867634"/>
                  <a:gd name="connsiteX4" fmla="*/ 2067929 w 2254431"/>
                  <a:gd name="connsiteY4" fmla="*/ 1370150 h 1867634"/>
                  <a:gd name="connsiteX5" fmla="*/ 2249729 w 2254431"/>
                  <a:gd name="connsiteY5" fmla="*/ 1188348 h 1867634"/>
                  <a:gd name="connsiteX6" fmla="*/ 2249729 w 2254431"/>
                  <a:gd name="connsiteY6" fmla="*/ 938520 h 1867634"/>
                  <a:gd name="connsiteX7" fmla="*/ 2254431 w 2254431"/>
                  <a:gd name="connsiteY7" fmla="*/ 933818 h 1867634"/>
                  <a:gd name="connsiteX8" fmla="*/ 2249729 w 2254431"/>
                  <a:gd name="connsiteY8" fmla="*/ 929116 h 1867634"/>
                  <a:gd name="connsiteX9" fmla="*/ 2249729 w 2254431"/>
                  <a:gd name="connsiteY9" fmla="*/ 679292 h 1867634"/>
                  <a:gd name="connsiteX10" fmla="*/ 2067926 w 2254431"/>
                  <a:gd name="connsiteY10" fmla="*/ 497490 h 1867634"/>
                  <a:gd name="connsiteX11" fmla="*/ 1818099 w 2254431"/>
                  <a:gd name="connsiteY11" fmla="*/ 497490 h 1867634"/>
                  <a:gd name="connsiteX12" fmla="*/ 1594123 w 2254431"/>
                  <a:gd name="connsiteY12" fmla="*/ 273510 h 1867634"/>
                  <a:gd name="connsiteX13" fmla="*/ 273507 w 2254431"/>
                  <a:gd name="connsiteY13" fmla="*/ 273510 h 1867634"/>
                  <a:gd name="connsiteX14" fmla="*/ 0 w 2254431"/>
                  <a:gd name="connsiteY14" fmla="*/ 933818 h 1867634"/>
                  <a:gd name="connsiteX0" fmla="*/ 0 w 2249729"/>
                  <a:gd name="connsiteY0" fmla="*/ 933818 h 1867634"/>
                  <a:gd name="connsiteX1" fmla="*/ 273507 w 2249729"/>
                  <a:gd name="connsiteY1" fmla="*/ 1594126 h 1867634"/>
                  <a:gd name="connsiteX2" fmla="*/ 1594123 w 2249729"/>
                  <a:gd name="connsiteY2" fmla="*/ 1594126 h 1867634"/>
                  <a:gd name="connsiteX3" fmla="*/ 1818102 w 2249729"/>
                  <a:gd name="connsiteY3" fmla="*/ 1370146 h 1867634"/>
                  <a:gd name="connsiteX4" fmla="*/ 2067929 w 2249729"/>
                  <a:gd name="connsiteY4" fmla="*/ 1370150 h 1867634"/>
                  <a:gd name="connsiteX5" fmla="*/ 2249729 w 2249729"/>
                  <a:gd name="connsiteY5" fmla="*/ 1188348 h 1867634"/>
                  <a:gd name="connsiteX6" fmla="*/ 2249729 w 2249729"/>
                  <a:gd name="connsiteY6" fmla="*/ 938520 h 1867634"/>
                  <a:gd name="connsiteX7" fmla="*/ 2249729 w 2249729"/>
                  <a:gd name="connsiteY7" fmla="*/ 929116 h 1867634"/>
                  <a:gd name="connsiteX8" fmla="*/ 2249729 w 2249729"/>
                  <a:gd name="connsiteY8" fmla="*/ 679292 h 1867634"/>
                  <a:gd name="connsiteX9" fmla="*/ 2067926 w 2249729"/>
                  <a:gd name="connsiteY9" fmla="*/ 497490 h 1867634"/>
                  <a:gd name="connsiteX10" fmla="*/ 1818099 w 2249729"/>
                  <a:gd name="connsiteY10" fmla="*/ 497490 h 1867634"/>
                  <a:gd name="connsiteX11" fmla="*/ 1594123 w 2249729"/>
                  <a:gd name="connsiteY11" fmla="*/ 273510 h 1867634"/>
                  <a:gd name="connsiteX12" fmla="*/ 273507 w 2249729"/>
                  <a:gd name="connsiteY12" fmla="*/ 273510 h 1867634"/>
                  <a:gd name="connsiteX13" fmla="*/ 0 w 2249729"/>
                  <a:gd name="connsiteY13" fmla="*/ 933818 h 1867634"/>
                  <a:gd name="connsiteX0" fmla="*/ 0 w 2249729"/>
                  <a:gd name="connsiteY0" fmla="*/ 933818 h 1867634"/>
                  <a:gd name="connsiteX1" fmla="*/ 273507 w 2249729"/>
                  <a:gd name="connsiteY1" fmla="*/ 1594126 h 1867634"/>
                  <a:gd name="connsiteX2" fmla="*/ 1594123 w 2249729"/>
                  <a:gd name="connsiteY2" fmla="*/ 1594126 h 1867634"/>
                  <a:gd name="connsiteX3" fmla="*/ 1818102 w 2249729"/>
                  <a:gd name="connsiteY3" fmla="*/ 1370146 h 1867634"/>
                  <a:gd name="connsiteX4" fmla="*/ 2067929 w 2249729"/>
                  <a:gd name="connsiteY4" fmla="*/ 1370150 h 1867634"/>
                  <a:gd name="connsiteX5" fmla="*/ 2249729 w 2249729"/>
                  <a:gd name="connsiteY5" fmla="*/ 1188348 h 1867634"/>
                  <a:gd name="connsiteX6" fmla="*/ 2249729 w 2249729"/>
                  <a:gd name="connsiteY6" fmla="*/ 929116 h 1867634"/>
                  <a:gd name="connsiteX7" fmla="*/ 2249729 w 2249729"/>
                  <a:gd name="connsiteY7" fmla="*/ 679292 h 1867634"/>
                  <a:gd name="connsiteX8" fmla="*/ 2067926 w 2249729"/>
                  <a:gd name="connsiteY8" fmla="*/ 497490 h 1867634"/>
                  <a:gd name="connsiteX9" fmla="*/ 1818099 w 2249729"/>
                  <a:gd name="connsiteY9" fmla="*/ 497490 h 1867634"/>
                  <a:gd name="connsiteX10" fmla="*/ 1594123 w 2249729"/>
                  <a:gd name="connsiteY10" fmla="*/ 273510 h 1867634"/>
                  <a:gd name="connsiteX11" fmla="*/ 273507 w 2249729"/>
                  <a:gd name="connsiteY11" fmla="*/ 273510 h 1867634"/>
                  <a:gd name="connsiteX12" fmla="*/ 0 w 2249729"/>
                  <a:gd name="connsiteY12" fmla="*/ 933818 h 1867634"/>
                  <a:gd name="connsiteX0" fmla="*/ 0 w 2249729"/>
                  <a:gd name="connsiteY0" fmla="*/ 933818 h 1867634"/>
                  <a:gd name="connsiteX1" fmla="*/ 273507 w 2249729"/>
                  <a:gd name="connsiteY1" fmla="*/ 1594126 h 1867634"/>
                  <a:gd name="connsiteX2" fmla="*/ 1594123 w 2249729"/>
                  <a:gd name="connsiteY2" fmla="*/ 1594126 h 1867634"/>
                  <a:gd name="connsiteX3" fmla="*/ 1818102 w 2249729"/>
                  <a:gd name="connsiteY3" fmla="*/ 1370146 h 1867634"/>
                  <a:gd name="connsiteX4" fmla="*/ 2067929 w 2249729"/>
                  <a:gd name="connsiteY4" fmla="*/ 1370150 h 1867634"/>
                  <a:gd name="connsiteX5" fmla="*/ 2249729 w 2249729"/>
                  <a:gd name="connsiteY5" fmla="*/ 1188348 h 1867634"/>
                  <a:gd name="connsiteX6" fmla="*/ 2249729 w 2249729"/>
                  <a:gd name="connsiteY6" fmla="*/ 679292 h 1867634"/>
                  <a:gd name="connsiteX7" fmla="*/ 2067926 w 2249729"/>
                  <a:gd name="connsiteY7" fmla="*/ 497490 h 1867634"/>
                  <a:gd name="connsiteX8" fmla="*/ 1818099 w 2249729"/>
                  <a:gd name="connsiteY8" fmla="*/ 497490 h 1867634"/>
                  <a:gd name="connsiteX9" fmla="*/ 1594123 w 2249729"/>
                  <a:gd name="connsiteY9" fmla="*/ 273510 h 1867634"/>
                  <a:gd name="connsiteX10" fmla="*/ 273507 w 2249729"/>
                  <a:gd name="connsiteY10" fmla="*/ 273510 h 1867634"/>
                  <a:gd name="connsiteX11" fmla="*/ 0 w 2249729"/>
                  <a:gd name="connsiteY11" fmla="*/ 933818 h 1867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49729" h="1867634">
                    <a:moveTo>
                      <a:pt x="0" y="933818"/>
                    </a:moveTo>
                    <a:cubicBezTo>
                      <a:pt x="0" y="1172804"/>
                      <a:pt x="91169" y="1411786"/>
                      <a:pt x="273507" y="1594126"/>
                    </a:cubicBezTo>
                    <a:cubicBezTo>
                      <a:pt x="638186" y="1958804"/>
                      <a:pt x="1229447" y="1958804"/>
                      <a:pt x="1594123" y="1594126"/>
                    </a:cubicBezTo>
                    <a:lnTo>
                      <a:pt x="1818102" y="1370146"/>
                    </a:lnTo>
                    <a:lnTo>
                      <a:pt x="2067929" y="1370150"/>
                    </a:lnTo>
                    <a:cubicBezTo>
                      <a:pt x="2168336" y="1370146"/>
                      <a:pt x="2249729" y="1288752"/>
                      <a:pt x="2249729" y="1188348"/>
                    </a:cubicBezTo>
                    <a:lnTo>
                      <a:pt x="2249729" y="679292"/>
                    </a:lnTo>
                    <a:cubicBezTo>
                      <a:pt x="2249729" y="578884"/>
                      <a:pt x="2168334" y="497490"/>
                      <a:pt x="2067926" y="497490"/>
                    </a:cubicBezTo>
                    <a:lnTo>
                      <a:pt x="1818099" y="497490"/>
                    </a:lnTo>
                    <a:lnTo>
                      <a:pt x="1594123" y="273510"/>
                    </a:lnTo>
                    <a:cubicBezTo>
                      <a:pt x="1229444" y="-91169"/>
                      <a:pt x="638186" y="-91169"/>
                      <a:pt x="273507" y="273510"/>
                    </a:cubicBezTo>
                    <a:cubicBezTo>
                      <a:pt x="91169" y="455848"/>
                      <a:pt x="0" y="694834"/>
                      <a:pt x="0" y="933818"/>
                    </a:cubicBezTo>
                    <a:close/>
                  </a:path>
                </a:pathLst>
              </a:custGeom>
              <a:solidFill>
                <a:schemeClr val="bg1"/>
              </a:solidFill>
              <a:ln w="444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6DBEC21B-8490-4613-893F-081AAB39C3FB}"/>
                  </a:ext>
                </a:extLst>
              </p:cNvPr>
              <p:cNvSpPr/>
              <p:nvPr/>
            </p:nvSpPr>
            <p:spPr>
              <a:xfrm>
                <a:off x="10573107" y="2486534"/>
                <a:ext cx="805533" cy="687929"/>
              </a:xfrm>
              <a:custGeom>
                <a:avLst/>
                <a:gdLst>
                  <a:gd name="connsiteX0" fmla="*/ 184600 w 805532"/>
                  <a:gd name="connsiteY0" fmla="*/ 520107 h 687929"/>
                  <a:gd name="connsiteX1" fmla="*/ 620929 w 805532"/>
                  <a:gd name="connsiteY1" fmla="*/ 520110 h 687929"/>
                  <a:gd name="connsiteX2" fmla="*/ 704838 w 805532"/>
                  <a:gd name="connsiteY2" fmla="*/ 604019 h 687929"/>
                  <a:gd name="connsiteX3" fmla="*/ 620926 w 805532"/>
                  <a:gd name="connsiteY3" fmla="*/ 687929 h 687929"/>
                  <a:gd name="connsiteX4" fmla="*/ 184600 w 805532"/>
                  <a:gd name="connsiteY4" fmla="*/ 687926 h 687929"/>
                  <a:gd name="connsiteX5" fmla="*/ 100691 w 805532"/>
                  <a:gd name="connsiteY5" fmla="*/ 604019 h 687929"/>
                  <a:gd name="connsiteX6" fmla="*/ 184600 w 805532"/>
                  <a:gd name="connsiteY6" fmla="*/ 520107 h 687929"/>
                  <a:gd name="connsiteX7" fmla="*/ 117472 w 805532"/>
                  <a:gd name="connsiteY7" fmla="*/ 260053 h 687929"/>
                  <a:gd name="connsiteX8" fmla="*/ 688057 w 805532"/>
                  <a:gd name="connsiteY8" fmla="*/ 260053 h 687929"/>
                  <a:gd name="connsiteX9" fmla="*/ 771967 w 805532"/>
                  <a:gd name="connsiteY9" fmla="*/ 343963 h 687929"/>
                  <a:gd name="connsiteX10" fmla="*/ 688057 w 805532"/>
                  <a:gd name="connsiteY10" fmla="*/ 427875 h 687929"/>
                  <a:gd name="connsiteX11" fmla="*/ 117472 w 805532"/>
                  <a:gd name="connsiteY11" fmla="*/ 427872 h 687929"/>
                  <a:gd name="connsiteX12" fmla="*/ 33563 w 805532"/>
                  <a:gd name="connsiteY12" fmla="*/ 343963 h 687929"/>
                  <a:gd name="connsiteX13" fmla="*/ 117472 w 805532"/>
                  <a:gd name="connsiteY13" fmla="*/ 260053 h 687929"/>
                  <a:gd name="connsiteX14" fmla="*/ 83910 w 805532"/>
                  <a:gd name="connsiteY14" fmla="*/ 0 h 687929"/>
                  <a:gd name="connsiteX15" fmla="*/ 721623 w 805532"/>
                  <a:gd name="connsiteY15" fmla="*/ 0 h 687929"/>
                  <a:gd name="connsiteX16" fmla="*/ 805532 w 805532"/>
                  <a:gd name="connsiteY16" fmla="*/ 83910 h 687929"/>
                  <a:gd name="connsiteX17" fmla="*/ 805529 w 805532"/>
                  <a:gd name="connsiteY17" fmla="*/ 83910 h 687929"/>
                  <a:gd name="connsiteX18" fmla="*/ 721620 w 805532"/>
                  <a:gd name="connsiteY18" fmla="*/ 167819 h 687929"/>
                  <a:gd name="connsiteX19" fmla="*/ 83910 w 805532"/>
                  <a:gd name="connsiteY19" fmla="*/ 167819 h 687929"/>
                  <a:gd name="connsiteX20" fmla="*/ 0 w 805532"/>
                  <a:gd name="connsiteY20" fmla="*/ 83910 h 687929"/>
                  <a:gd name="connsiteX21" fmla="*/ 83910 w 805532"/>
                  <a:gd name="connsiteY21" fmla="*/ 0 h 687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805532" h="687929">
                    <a:moveTo>
                      <a:pt x="184600" y="520107"/>
                    </a:moveTo>
                    <a:lnTo>
                      <a:pt x="620929" y="520110"/>
                    </a:lnTo>
                    <a:cubicBezTo>
                      <a:pt x="667269" y="520110"/>
                      <a:pt x="704838" y="557676"/>
                      <a:pt x="704838" y="604019"/>
                    </a:cubicBezTo>
                    <a:cubicBezTo>
                      <a:pt x="704838" y="650360"/>
                      <a:pt x="667269" y="687929"/>
                      <a:pt x="620926" y="687929"/>
                    </a:cubicBezTo>
                    <a:lnTo>
                      <a:pt x="184600" y="687926"/>
                    </a:lnTo>
                    <a:cubicBezTo>
                      <a:pt x="138257" y="687926"/>
                      <a:pt x="100691" y="650360"/>
                      <a:pt x="100691" y="604019"/>
                    </a:cubicBezTo>
                    <a:cubicBezTo>
                      <a:pt x="100691" y="557676"/>
                      <a:pt x="138257" y="520107"/>
                      <a:pt x="184600" y="520107"/>
                    </a:cubicBezTo>
                    <a:close/>
                    <a:moveTo>
                      <a:pt x="117472" y="260053"/>
                    </a:moveTo>
                    <a:lnTo>
                      <a:pt x="688057" y="260053"/>
                    </a:lnTo>
                    <a:cubicBezTo>
                      <a:pt x="734401" y="260053"/>
                      <a:pt x="771967" y="297622"/>
                      <a:pt x="771967" y="343963"/>
                    </a:cubicBezTo>
                    <a:cubicBezTo>
                      <a:pt x="771967" y="390306"/>
                      <a:pt x="734398" y="427875"/>
                      <a:pt x="688057" y="427875"/>
                    </a:cubicBezTo>
                    <a:lnTo>
                      <a:pt x="117472" y="427872"/>
                    </a:lnTo>
                    <a:cubicBezTo>
                      <a:pt x="71132" y="427872"/>
                      <a:pt x="33566" y="390306"/>
                      <a:pt x="33563" y="343963"/>
                    </a:cubicBezTo>
                    <a:cubicBezTo>
                      <a:pt x="33566" y="297622"/>
                      <a:pt x="71132" y="260053"/>
                      <a:pt x="117472" y="260053"/>
                    </a:cubicBezTo>
                    <a:close/>
                    <a:moveTo>
                      <a:pt x="83910" y="0"/>
                    </a:moveTo>
                    <a:lnTo>
                      <a:pt x="721623" y="0"/>
                    </a:lnTo>
                    <a:cubicBezTo>
                      <a:pt x="767963" y="0"/>
                      <a:pt x="805532" y="37569"/>
                      <a:pt x="805532" y="83910"/>
                    </a:cubicBezTo>
                    <a:lnTo>
                      <a:pt x="805529" y="83910"/>
                    </a:lnTo>
                    <a:cubicBezTo>
                      <a:pt x="805529" y="130253"/>
                      <a:pt x="767963" y="167819"/>
                      <a:pt x="721620" y="167819"/>
                    </a:cubicBezTo>
                    <a:lnTo>
                      <a:pt x="83910" y="167819"/>
                    </a:lnTo>
                    <a:cubicBezTo>
                      <a:pt x="37569" y="167819"/>
                      <a:pt x="0" y="130253"/>
                      <a:pt x="0" y="83910"/>
                    </a:cubicBezTo>
                    <a:cubicBezTo>
                      <a:pt x="0" y="37566"/>
                      <a:pt x="37569" y="0"/>
                      <a:pt x="83910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3C12866D-7C50-423B-97C6-3A44AEC2FF89}"/>
                  </a:ext>
                </a:extLst>
              </p:cNvPr>
              <p:cNvSpPr/>
              <p:nvPr/>
            </p:nvSpPr>
            <p:spPr>
              <a:xfrm>
                <a:off x="10608146" y="1032479"/>
                <a:ext cx="761035" cy="1312187"/>
              </a:xfrm>
              <a:custGeom>
                <a:avLst/>
                <a:gdLst>
                  <a:gd name="connsiteX0" fmla="*/ 1028878 w 3847556"/>
                  <a:gd name="connsiteY0" fmla="*/ 0 h 6633998"/>
                  <a:gd name="connsiteX1" fmla="*/ 1293726 w 3847556"/>
                  <a:gd name="connsiteY1" fmla="*/ 264865 h 6633998"/>
                  <a:gd name="connsiteX2" fmla="*/ 1293726 w 3847556"/>
                  <a:gd name="connsiteY2" fmla="*/ 664770 h 6633998"/>
                  <a:gd name="connsiteX3" fmla="*/ 1656529 w 3847556"/>
                  <a:gd name="connsiteY3" fmla="*/ 664770 h 6633998"/>
                  <a:gd name="connsiteX4" fmla="*/ 1656545 w 3847556"/>
                  <a:gd name="connsiteY4" fmla="*/ 264865 h 6633998"/>
                  <a:gd name="connsiteX5" fmla="*/ 1921394 w 3847556"/>
                  <a:gd name="connsiteY5" fmla="*/ 0 h 6633998"/>
                  <a:gd name="connsiteX6" fmla="*/ 2186253 w 3847556"/>
                  <a:gd name="connsiteY6" fmla="*/ 264865 h 6633998"/>
                  <a:gd name="connsiteX7" fmla="*/ 2186253 w 3847556"/>
                  <a:gd name="connsiteY7" fmla="*/ 664770 h 6633998"/>
                  <a:gd name="connsiteX8" fmla="*/ 2549056 w 3847556"/>
                  <a:gd name="connsiteY8" fmla="*/ 664770 h 6633998"/>
                  <a:gd name="connsiteX9" fmla="*/ 2549056 w 3847556"/>
                  <a:gd name="connsiteY9" fmla="*/ 264865 h 6633998"/>
                  <a:gd name="connsiteX10" fmla="*/ 2813921 w 3847556"/>
                  <a:gd name="connsiteY10" fmla="*/ 0 h 6633998"/>
                  <a:gd name="connsiteX11" fmla="*/ 3078781 w 3847556"/>
                  <a:gd name="connsiteY11" fmla="*/ 264865 h 6633998"/>
                  <a:gd name="connsiteX12" fmla="*/ 3078764 w 3847556"/>
                  <a:gd name="connsiteY12" fmla="*/ 664770 h 6633998"/>
                  <a:gd name="connsiteX13" fmla="*/ 3512447 w 3847556"/>
                  <a:gd name="connsiteY13" fmla="*/ 664770 h 6633998"/>
                  <a:gd name="connsiteX14" fmla="*/ 3520693 w 3847556"/>
                  <a:gd name="connsiteY14" fmla="*/ 668198 h 6633998"/>
                  <a:gd name="connsiteX15" fmla="*/ 3610357 w 3847556"/>
                  <a:gd name="connsiteY15" fmla="*/ 641623 h 6633998"/>
                  <a:gd name="connsiteX16" fmla="*/ 3846084 w 3847556"/>
                  <a:gd name="connsiteY16" fmla="*/ 932715 h 6633998"/>
                  <a:gd name="connsiteX17" fmla="*/ 3273917 w 3847556"/>
                  <a:gd name="connsiteY17" fmla="*/ 6376417 h 6633998"/>
                  <a:gd name="connsiteX18" fmla="*/ 2982826 w 3847556"/>
                  <a:gd name="connsiteY18" fmla="*/ 6612116 h 6633998"/>
                  <a:gd name="connsiteX19" fmla="*/ 2747105 w 3847556"/>
                  <a:gd name="connsiteY19" fmla="*/ 6321024 h 6633998"/>
                  <a:gd name="connsiteX20" fmla="*/ 3304490 w 3847556"/>
                  <a:gd name="connsiteY20" fmla="*/ 1017914 h 6633998"/>
                  <a:gd name="connsiteX21" fmla="*/ 3078764 w 3847556"/>
                  <a:gd name="connsiteY21" fmla="*/ 1017930 h 6633998"/>
                  <a:gd name="connsiteX22" fmla="*/ 3078764 w 3847556"/>
                  <a:gd name="connsiteY22" fmla="*/ 1417857 h 6633998"/>
                  <a:gd name="connsiteX23" fmla="*/ 2813921 w 3847556"/>
                  <a:gd name="connsiteY23" fmla="*/ 1682700 h 6633998"/>
                  <a:gd name="connsiteX24" fmla="*/ 2549056 w 3847556"/>
                  <a:gd name="connsiteY24" fmla="*/ 1417841 h 6633998"/>
                  <a:gd name="connsiteX25" fmla="*/ 2549056 w 3847556"/>
                  <a:gd name="connsiteY25" fmla="*/ 1017930 h 6633998"/>
                  <a:gd name="connsiteX26" fmla="*/ 2186253 w 3847556"/>
                  <a:gd name="connsiteY26" fmla="*/ 1017930 h 6633998"/>
                  <a:gd name="connsiteX27" fmla="*/ 2186237 w 3847556"/>
                  <a:gd name="connsiteY27" fmla="*/ 1417841 h 6633998"/>
                  <a:gd name="connsiteX28" fmla="*/ 1921394 w 3847556"/>
                  <a:gd name="connsiteY28" fmla="*/ 1682700 h 6633998"/>
                  <a:gd name="connsiteX29" fmla="*/ 1656529 w 3847556"/>
                  <a:gd name="connsiteY29" fmla="*/ 1417841 h 6633998"/>
                  <a:gd name="connsiteX30" fmla="*/ 1656529 w 3847556"/>
                  <a:gd name="connsiteY30" fmla="*/ 1017930 h 6633998"/>
                  <a:gd name="connsiteX31" fmla="*/ 1293726 w 3847556"/>
                  <a:gd name="connsiteY31" fmla="*/ 1017930 h 6633998"/>
                  <a:gd name="connsiteX32" fmla="*/ 1293726 w 3847556"/>
                  <a:gd name="connsiteY32" fmla="*/ 1417841 h 6633998"/>
                  <a:gd name="connsiteX33" fmla="*/ 1216149 w 3847556"/>
                  <a:gd name="connsiteY33" fmla="*/ 1605128 h 6633998"/>
                  <a:gd name="connsiteX34" fmla="*/ 1028872 w 3847556"/>
                  <a:gd name="connsiteY34" fmla="*/ 1682700 h 6633998"/>
                  <a:gd name="connsiteX35" fmla="*/ 841580 w 3847556"/>
                  <a:gd name="connsiteY35" fmla="*/ 1605122 h 6633998"/>
                  <a:gd name="connsiteX36" fmla="*/ 764018 w 3847556"/>
                  <a:gd name="connsiteY36" fmla="*/ 1417841 h 6633998"/>
                  <a:gd name="connsiteX37" fmla="*/ 764018 w 3847556"/>
                  <a:gd name="connsiteY37" fmla="*/ 1017914 h 6633998"/>
                  <a:gd name="connsiteX38" fmla="*/ 539645 w 3847556"/>
                  <a:gd name="connsiteY38" fmla="*/ 1017930 h 6633998"/>
                  <a:gd name="connsiteX39" fmla="*/ 1005791 w 3847556"/>
                  <a:gd name="connsiteY39" fmla="*/ 6346040 h 6633998"/>
                  <a:gd name="connsiteX40" fmla="*/ 765023 w 3847556"/>
                  <a:gd name="connsiteY40" fmla="*/ 6632976 h 6633998"/>
                  <a:gd name="connsiteX41" fmla="*/ 478087 w 3847556"/>
                  <a:gd name="connsiteY41" fmla="*/ 6392208 h 6633998"/>
                  <a:gd name="connsiteX42" fmla="*/ 1023 w 3847556"/>
                  <a:gd name="connsiteY42" fmla="*/ 939358 h 6633998"/>
                  <a:gd name="connsiteX43" fmla="*/ 241807 w 3847556"/>
                  <a:gd name="connsiteY43" fmla="*/ 652422 h 6633998"/>
                  <a:gd name="connsiteX44" fmla="*/ 311187 w 3847556"/>
                  <a:gd name="connsiteY44" fmla="*/ 674309 h 6633998"/>
                  <a:gd name="connsiteX45" fmla="*/ 334193 w 3847556"/>
                  <a:gd name="connsiteY45" fmla="*/ 664770 h 6633998"/>
                  <a:gd name="connsiteX46" fmla="*/ 764018 w 3847556"/>
                  <a:gd name="connsiteY46" fmla="*/ 664770 h 6633998"/>
                  <a:gd name="connsiteX47" fmla="*/ 764018 w 3847556"/>
                  <a:gd name="connsiteY47" fmla="*/ 264865 h 6633998"/>
                  <a:gd name="connsiteX48" fmla="*/ 1028878 w 3847556"/>
                  <a:gd name="connsiteY48" fmla="*/ 0 h 6633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3847556" h="6633998">
                    <a:moveTo>
                      <a:pt x="1028878" y="0"/>
                    </a:moveTo>
                    <a:cubicBezTo>
                      <a:pt x="1175157" y="0"/>
                      <a:pt x="1293726" y="118591"/>
                      <a:pt x="1293726" y="264865"/>
                    </a:cubicBezTo>
                    <a:lnTo>
                      <a:pt x="1293726" y="664770"/>
                    </a:lnTo>
                    <a:lnTo>
                      <a:pt x="1656529" y="664770"/>
                    </a:lnTo>
                    <a:lnTo>
                      <a:pt x="1656545" y="264865"/>
                    </a:lnTo>
                    <a:cubicBezTo>
                      <a:pt x="1656529" y="118591"/>
                      <a:pt x="1775115" y="17"/>
                      <a:pt x="1921394" y="0"/>
                    </a:cubicBezTo>
                    <a:cubicBezTo>
                      <a:pt x="2067668" y="17"/>
                      <a:pt x="2186237" y="118591"/>
                      <a:pt x="2186253" y="264865"/>
                    </a:cubicBezTo>
                    <a:lnTo>
                      <a:pt x="2186253" y="664770"/>
                    </a:lnTo>
                    <a:lnTo>
                      <a:pt x="2549056" y="664770"/>
                    </a:lnTo>
                    <a:lnTo>
                      <a:pt x="2549056" y="264865"/>
                    </a:lnTo>
                    <a:cubicBezTo>
                      <a:pt x="2549056" y="118575"/>
                      <a:pt x="2667642" y="0"/>
                      <a:pt x="2813921" y="0"/>
                    </a:cubicBezTo>
                    <a:cubicBezTo>
                      <a:pt x="2960211" y="0"/>
                      <a:pt x="3078781" y="118591"/>
                      <a:pt x="3078781" y="264865"/>
                    </a:cubicBezTo>
                    <a:lnTo>
                      <a:pt x="3078764" y="664770"/>
                    </a:lnTo>
                    <a:lnTo>
                      <a:pt x="3512447" y="664770"/>
                    </a:lnTo>
                    <a:lnTo>
                      <a:pt x="3520693" y="668198"/>
                    </a:lnTo>
                    <a:cubicBezTo>
                      <a:pt x="3545659" y="640863"/>
                      <a:pt x="3577628" y="638174"/>
                      <a:pt x="3610357" y="641623"/>
                    </a:cubicBezTo>
                    <a:cubicBezTo>
                      <a:pt x="3755838" y="656915"/>
                      <a:pt x="3861375" y="787234"/>
                      <a:pt x="3846084" y="932715"/>
                    </a:cubicBezTo>
                    <a:cubicBezTo>
                      <a:pt x="3655380" y="2747282"/>
                      <a:pt x="3464643" y="4561839"/>
                      <a:pt x="3273917" y="6376417"/>
                    </a:cubicBezTo>
                    <a:cubicBezTo>
                      <a:pt x="3258626" y="6521887"/>
                      <a:pt x="3128312" y="6627419"/>
                      <a:pt x="2982826" y="6612116"/>
                    </a:cubicBezTo>
                    <a:cubicBezTo>
                      <a:pt x="2837361" y="6596835"/>
                      <a:pt x="2731824" y="6466505"/>
                      <a:pt x="2747105" y="6321024"/>
                    </a:cubicBezTo>
                    <a:lnTo>
                      <a:pt x="3304490" y="1017914"/>
                    </a:lnTo>
                    <a:lnTo>
                      <a:pt x="3078764" y="1017930"/>
                    </a:lnTo>
                    <a:cubicBezTo>
                      <a:pt x="3078764" y="1151232"/>
                      <a:pt x="3078764" y="1284539"/>
                      <a:pt x="3078764" y="1417857"/>
                    </a:cubicBezTo>
                    <a:cubicBezTo>
                      <a:pt x="3078764" y="1564114"/>
                      <a:pt x="2960195" y="1682700"/>
                      <a:pt x="2813921" y="1682700"/>
                    </a:cubicBezTo>
                    <a:cubicBezTo>
                      <a:pt x="2667631" y="1682700"/>
                      <a:pt x="2549056" y="1564131"/>
                      <a:pt x="2549056" y="1417841"/>
                    </a:cubicBezTo>
                    <a:lnTo>
                      <a:pt x="2549056" y="1017930"/>
                    </a:lnTo>
                    <a:lnTo>
                      <a:pt x="2186253" y="1017930"/>
                    </a:lnTo>
                    <a:cubicBezTo>
                      <a:pt x="2186237" y="1151221"/>
                      <a:pt x="2186237" y="1284555"/>
                      <a:pt x="2186237" y="1417841"/>
                    </a:cubicBezTo>
                    <a:cubicBezTo>
                      <a:pt x="2186237" y="1564131"/>
                      <a:pt x="2067651" y="1682700"/>
                      <a:pt x="1921394" y="1682700"/>
                    </a:cubicBezTo>
                    <a:cubicBezTo>
                      <a:pt x="1775115" y="1682700"/>
                      <a:pt x="1656529" y="1564131"/>
                      <a:pt x="1656529" y="1417841"/>
                    </a:cubicBezTo>
                    <a:lnTo>
                      <a:pt x="1656529" y="1017930"/>
                    </a:lnTo>
                    <a:lnTo>
                      <a:pt x="1293726" y="1017930"/>
                    </a:lnTo>
                    <a:cubicBezTo>
                      <a:pt x="1293710" y="1151221"/>
                      <a:pt x="1293726" y="1284539"/>
                      <a:pt x="1293726" y="1417841"/>
                    </a:cubicBezTo>
                    <a:cubicBezTo>
                      <a:pt x="1293726" y="1490986"/>
                      <a:pt x="1264077" y="1557199"/>
                      <a:pt x="1216149" y="1605128"/>
                    </a:cubicBezTo>
                    <a:lnTo>
                      <a:pt x="1028872" y="1682700"/>
                    </a:lnTo>
                    <a:lnTo>
                      <a:pt x="841580" y="1605122"/>
                    </a:lnTo>
                    <a:cubicBezTo>
                      <a:pt x="793651" y="1557199"/>
                      <a:pt x="764007" y="1490986"/>
                      <a:pt x="764018" y="1417841"/>
                    </a:cubicBezTo>
                    <a:lnTo>
                      <a:pt x="764018" y="1017914"/>
                    </a:lnTo>
                    <a:lnTo>
                      <a:pt x="539645" y="1017930"/>
                    </a:lnTo>
                    <a:cubicBezTo>
                      <a:pt x="695040" y="2793967"/>
                      <a:pt x="850418" y="4570003"/>
                      <a:pt x="1005791" y="6346040"/>
                    </a:cubicBezTo>
                    <a:cubicBezTo>
                      <a:pt x="1018529" y="6491754"/>
                      <a:pt x="910743" y="6620221"/>
                      <a:pt x="765023" y="6632976"/>
                    </a:cubicBezTo>
                    <a:cubicBezTo>
                      <a:pt x="619293" y="6645714"/>
                      <a:pt x="490842" y="6537928"/>
                      <a:pt x="478087" y="6392208"/>
                    </a:cubicBezTo>
                    <a:lnTo>
                      <a:pt x="1023" y="939358"/>
                    </a:lnTo>
                    <a:cubicBezTo>
                      <a:pt x="-11716" y="793639"/>
                      <a:pt x="96076" y="665177"/>
                      <a:pt x="241807" y="652422"/>
                    </a:cubicBezTo>
                    <a:lnTo>
                      <a:pt x="311187" y="674309"/>
                    </a:lnTo>
                    <a:cubicBezTo>
                      <a:pt x="317983" y="665335"/>
                      <a:pt x="326028" y="664770"/>
                      <a:pt x="334193" y="664770"/>
                    </a:cubicBezTo>
                    <a:lnTo>
                      <a:pt x="764018" y="664770"/>
                    </a:lnTo>
                    <a:lnTo>
                      <a:pt x="764018" y="264865"/>
                    </a:lnTo>
                    <a:cubicBezTo>
                      <a:pt x="764018" y="118591"/>
                      <a:pt x="882588" y="0"/>
                      <a:pt x="1028878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D91F9EF7-4F87-415C-8160-7E56B60DA9F9}"/>
                </a:ext>
              </a:extLst>
            </p:cNvPr>
            <p:cNvGrpSpPr/>
            <p:nvPr/>
          </p:nvGrpSpPr>
          <p:grpSpPr>
            <a:xfrm>
              <a:off x="0" y="6374086"/>
              <a:ext cx="11401431" cy="237804"/>
              <a:chOff x="0" y="6374086"/>
              <a:chExt cx="11401431" cy="237804"/>
            </a:xfrm>
          </p:grpSpPr>
          <p:sp>
            <p:nvSpPr>
              <p:cNvPr id="6" name="Rectangle 5">
                <a:extLst>
                  <a:ext uri="{FF2B5EF4-FFF2-40B4-BE49-F238E27FC236}">
                    <a16:creationId xmlns:a16="http://schemas.microsoft.com/office/drawing/2014/main" id="{5AE59EE2-572E-4B51-AE32-612BBCC09DE1}"/>
                  </a:ext>
                </a:extLst>
              </p:cNvPr>
              <p:cNvSpPr/>
              <p:nvPr/>
            </p:nvSpPr>
            <p:spPr>
              <a:xfrm>
                <a:off x="0" y="6566170"/>
                <a:ext cx="11311128" cy="45720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7" name="Rectangle 6">
                <a:extLst>
                  <a:ext uri="{FF2B5EF4-FFF2-40B4-BE49-F238E27FC236}">
                    <a16:creationId xmlns:a16="http://schemas.microsoft.com/office/drawing/2014/main" id="{4CB77414-9E89-4E91-A109-7F250477ACA9}"/>
                  </a:ext>
                </a:extLst>
              </p:cNvPr>
              <p:cNvSpPr/>
              <p:nvPr/>
            </p:nvSpPr>
            <p:spPr>
              <a:xfrm>
                <a:off x="11355711" y="6374086"/>
                <a:ext cx="45720" cy="155448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8" name="Block Arc 7">
                <a:extLst>
                  <a:ext uri="{FF2B5EF4-FFF2-40B4-BE49-F238E27FC236}">
                    <a16:creationId xmlns:a16="http://schemas.microsoft.com/office/drawing/2014/main" id="{5F4ACB2E-D9DA-474D-ACD0-6D4C5B5B69E1}"/>
                  </a:ext>
                </a:extLst>
              </p:cNvPr>
              <p:cNvSpPr/>
              <p:nvPr/>
            </p:nvSpPr>
            <p:spPr>
              <a:xfrm>
                <a:off x="11229678" y="6440137"/>
                <a:ext cx="171753" cy="171753"/>
              </a:xfrm>
              <a:prstGeom prst="blockArc">
                <a:avLst>
                  <a:gd name="adj1" fmla="val 21339429"/>
                  <a:gd name="adj2" fmla="val 6091498"/>
                  <a:gd name="adj3" fmla="val 27090"/>
                </a:avLst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3500580"/>
      </p:ext>
    </p:extLst>
  </p:cSld>
  <p:clrMapOvr>
    <a:masterClrMapping/>
  </p:clrMapOvr>
</p:sldLayout>
</file>

<file path=ppt/slideLayouts/slideLayout6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Defaul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1409399"/>
      </p:ext>
    </p:extLst>
  </p:cSld>
  <p:clrMapOvr>
    <a:masterClrMapping/>
  </p:clrMapOvr>
</p:sldLayout>
</file>

<file path=ppt/slideLayouts/slideLayout6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Defaul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04583115"/>
      </p:ext>
    </p:extLst>
  </p:cSld>
  <p:clrMapOvr>
    <a:masterClrMapping/>
  </p:clrMapOvr>
</p:sldLayout>
</file>

<file path=ppt/slideLayouts/slideLayout6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: Top Corners Rounded 5">
            <a:extLst>
              <a:ext uri="{FF2B5EF4-FFF2-40B4-BE49-F238E27FC236}">
                <a16:creationId xmlns:a16="http://schemas.microsoft.com/office/drawing/2014/main" id="{D363E708-C862-459D-AB53-0A25C9639D9A}"/>
              </a:ext>
            </a:extLst>
          </p:cNvPr>
          <p:cNvSpPr/>
          <p:nvPr userDrawn="1"/>
        </p:nvSpPr>
        <p:spPr>
          <a:xfrm rot="16200000">
            <a:off x="5737056" y="-5241971"/>
            <a:ext cx="1022685" cy="11887203"/>
          </a:xfrm>
          <a:prstGeom prst="round2SameRect">
            <a:avLst>
              <a:gd name="adj1" fmla="val 50000"/>
              <a:gd name="adj2" fmla="val 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141401508"/>
      </p:ext>
    </p:extLst>
  </p:cSld>
  <p:clrMapOvr>
    <a:masterClrMapping/>
  </p:clrMapOvr>
</p:sldLayout>
</file>

<file path=ppt/slideLayouts/slideLayout6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968043046"/>
      </p:ext>
    </p:extLst>
  </p:cSld>
  <p:clrMapOvr>
    <a:masterClrMapping/>
  </p:clrMapOvr>
</p:sldLayout>
</file>

<file path=ppt/slideLayouts/slideLayout6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36532564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0EF99CD0-185F-4E52-B66D-EE54F7DD188B}"/>
              </a:ext>
            </a:extLst>
          </p:cNvPr>
          <p:cNvSpPr/>
          <p:nvPr userDrawn="1"/>
        </p:nvSpPr>
        <p:spPr>
          <a:xfrm>
            <a:off x="6931011" y="5255269"/>
            <a:ext cx="4218052" cy="427271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  <a:effectLst>
            <a:softEdge rad="203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grpSp>
        <p:nvGrpSpPr>
          <p:cNvPr id="3" name="Graphic 14">
            <a:extLst>
              <a:ext uri="{FF2B5EF4-FFF2-40B4-BE49-F238E27FC236}">
                <a16:creationId xmlns:a16="http://schemas.microsoft.com/office/drawing/2014/main" id="{A1AE452B-E04D-4D8B-84E6-51236F03E2CE}"/>
              </a:ext>
            </a:extLst>
          </p:cNvPr>
          <p:cNvGrpSpPr/>
          <p:nvPr userDrawn="1"/>
        </p:nvGrpSpPr>
        <p:grpSpPr>
          <a:xfrm>
            <a:off x="6568172" y="1545963"/>
            <a:ext cx="4939934" cy="3885342"/>
            <a:chOff x="2444748" y="555045"/>
            <a:chExt cx="7282048" cy="5727454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D1602DE1-334B-45DA-A695-52DC6B61011D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E0C5B675-1683-4A16-B2D6-F8F02017AC3D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40A54FE1-8F04-4D3B-BAB7-98241181A71A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876AE31D-FAD3-45B4-823D-86B86F0D328D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8DB6C227-8E45-4DFB-BDF4-8A035F51C08F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AF140A6-A1EE-41EA-AFA0-E79CBCB35AF0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0DCFB282-BE44-40B9-9C72-32F072A0C9A8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DCC783D9-7D7D-4EB4-B1D2-1CED926C43E8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sp>
        <p:nvSpPr>
          <p:cNvPr id="12" name="Picture Placeholder 2">
            <a:extLst>
              <a:ext uri="{FF2B5EF4-FFF2-40B4-BE49-F238E27FC236}">
                <a16:creationId xmlns:a16="http://schemas.microsoft.com/office/drawing/2014/main" id="{FBFA7902-7C1A-4ABF-9C19-F26B143A402C}"/>
              </a:ext>
            </a:extLst>
          </p:cNvPr>
          <p:cNvSpPr>
            <a:spLocks noGrp="1"/>
          </p:cNvSpPr>
          <p:nvPr>
            <p:ph type="pic" idx="22" hasCustomPrompt="1"/>
          </p:nvPr>
        </p:nvSpPr>
        <p:spPr>
          <a:xfrm>
            <a:off x="-1" y="1658054"/>
            <a:ext cx="6593151" cy="278946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Picture Placeholder 2">
            <a:extLst>
              <a:ext uri="{FF2B5EF4-FFF2-40B4-BE49-F238E27FC236}">
                <a16:creationId xmlns:a16="http://schemas.microsoft.com/office/drawing/2014/main" id="{635C07F2-48CF-414A-A341-E936F884570A}"/>
              </a:ext>
            </a:extLst>
          </p:cNvPr>
          <p:cNvSpPr>
            <a:spLocks noGrp="1"/>
          </p:cNvSpPr>
          <p:nvPr>
            <p:ph type="pic" idx="21" hasCustomPrompt="1"/>
          </p:nvPr>
        </p:nvSpPr>
        <p:spPr>
          <a:xfrm>
            <a:off x="6708913" y="1658054"/>
            <a:ext cx="4650938" cy="278946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4" name="Picture Placeholder 2">
            <a:extLst>
              <a:ext uri="{FF2B5EF4-FFF2-40B4-BE49-F238E27FC236}">
                <a16:creationId xmlns:a16="http://schemas.microsoft.com/office/drawing/2014/main" id="{229A0BD7-B878-4300-875B-A82B000A53D1}"/>
              </a:ext>
            </a:extLst>
          </p:cNvPr>
          <p:cNvSpPr>
            <a:spLocks noGrp="1"/>
          </p:cNvSpPr>
          <p:nvPr>
            <p:ph type="pic" idx="23" hasCustomPrompt="1"/>
          </p:nvPr>
        </p:nvSpPr>
        <p:spPr>
          <a:xfrm>
            <a:off x="11495316" y="1658054"/>
            <a:ext cx="696686" cy="278946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D6213244-2ECA-4E43-B4DE-E5CDBBA3F0B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36616796"/>
      </p:ext>
    </p:extLst>
  </p:cSld>
  <p:clrMapOvr>
    <a:masterClrMapping/>
  </p:clrMapOvr>
</p:sldLayout>
</file>

<file path=ppt/slideLayouts/slideLayout6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90159898"/>
      </p:ext>
    </p:extLst>
  </p:cSld>
  <p:clrMapOvr>
    <a:masterClrMapping/>
  </p:clrMapOvr>
</p:sldLayout>
</file>

<file path=ppt/slideLayouts/slideLayout6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그림 개체 틀 6">
            <a:extLst>
              <a:ext uri="{FF2B5EF4-FFF2-40B4-BE49-F238E27FC236}">
                <a16:creationId xmlns:a16="http://schemas.microsoft.com/office/drawing/2014/main" id="{3A2E1274-C3E3-4B23-81C6-2ADDC2D2253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140214" y="354163"/>
            <a:ext cx="1920975" cy="2212003"/>
          </a:xfrm>
          <a:custGeom>
            <a:avLst/>
            <a:gdLst>
              <a:gd name="connsiteX0" fmla="*/ 1525548 w 3062106"/>
              <a:gd name="connsiteY0" fmla="*/ 0 h 3526016"/>
              <a:gd name="connsiteX1" fmla="*/ 3060615 w 3062106"/>
              <a:gd name="connsiteY1" fmla="*/ 886272 h 3526016"/>
              <a:gd name="connsiteX2" fmla="*/ 3062106 w 3062106"/>
              <a:gd name="connsiteY2" fmla="*/ 2646962 h 3526016"/>
              <a:gd name="connsiteX3" fmla="*/ 1536558 w 3062106"/>
              <a:gd name="connsiteY3" fmla="*/ 3526016 h 3526016"/>
              <a:gd name="connsiteX4" fmla="*/ 1491 w 3062106"/>
              <a:gd name="connsiteY4" fmla="*/ 2639745 h 3526016"/>
              <a:gd name="connsiteX5" fmla="*/ 0 w 3062106"/>
              <a:gd name="connsiteY5" fmla="*/ 879054 h 3526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62106" h="3526016">
                <a:moveTo>
                  <a:pt x="1525548" y="0"/>
                </a:moveTo>
                <a:lnTo>
                  <a:pt x="3060615" y="886272"/>
                </a:lnTo>
                <a:lnTo>
                  <a:pt x="3062106" y="2646962"/>
                </a:lnTo>
                <a:lnTo>
                  <a:pt x="1536558" y="3526016"/>
                </a:lnTo>
                <a:lnTo>
                  <a:pt x="1491" y="2639745"/>
                </a:lnTo>
                <a:lnTo>
                  <a:pt x="0" y="87905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8" name="그림 개체 틀 7">
            <a:extLst>
              <a:ext uri="{FF2B5EF4-FFF2-40B4-BE49-F238E27FC236}">
                <a16:creationId xmlns:a16="http://schemas.microsoft.com/office/drawing/2014/main" id="{EEE5FCCE-5336-4B12-AF5E-45A3A142EA4A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6198388" y="2357502"/>
            <a:ext cx="1920975" cy="2212003"/>
          </a:xfrm>
          <a:custGeom>
            <a:avLst/>
            <a:gdLst>
              <a:gd name="connsiteX0" fmla="*/ 1525548 w 3062106"/>
              <a:gd name="connsiteY0" fmla="*/ 0 h 3526016"/>
              <a:gd name="connsiteX1" fmla="*/ 3060615 w 3062106"/>
              <a:gd name="connsiteY1" fmla="*/ 886272 h 3526016"/>
              <a:gd name="connsiteX2" fmla="*/ 3062106 w 3062106"/>
              <a:gd name="connsiteY2" fmla="*/ 2646962 h 3526016"/>
              <a:gd name="connsiteX3" fmla="*/ 1536558 w 3062106"/>
              <a:gd name="connsiteY3" fmla="*/ 3526016 h 3526016"/>
              <a:gd name="connsiteX4" fmla="*/ 1491 w 3062106"/>
              <a:gd name="connsiteY4" fmla="*/ 2639745 h 3526016"/>
              <a:gd name="connsiteX5" fmla="*/ 0 w 3062106"/>
              <a:gd name="connsiteY5" fmla="*/ 879054 h 3526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62106" h="3526016">
                <a:moveTo>
                  <a:pt x="1525548" y="0"/>
                </a:moveTo>
                <a:lnTo>
                  <a:pt x="3060615" y="886272"/>
                </a:lnTo>
                <a:lnTo>
                  <a:pt x="3062106" y="2646962"/>
                </a:lnTo>
                <a:lnTo>
                  <a:pt x="1536558" y="3526016"/>
                </a:lnTo>
                <a:lnTo>
                  <a:pt x="1491" y="2639745"/>
                </a:lnTo>
                <a:lnTo>
                  <a:pt x="0" y="87905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9" name="그림 개체 틀 8">
            <a:extLst>
              <a:ext uri="{FF2B5EF4-FFF2-40B4-BE49-F238E27FC236}">
                <a16:creationId xmlns:a16="http://schemas.microsoft.com/office/drawing/2014/main" id="{A778ECB7-1E7B-46FD-B9CE-9B5E8E2909CF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5140214" y="4360841"/>
            <a:ext cx="1920975" cy="2212003"/>
          </a:xfrm>
          <a:custGeom>
            <a:avLst/>
            <a:gdLst>
              <a:gd name="connsiteX0" fmla="*/ 1525548 w 3062106"/>
              <a:gd name="connsiteY0" fmla="*/ 0 h 3526016"/>
              <a:gd name="connsiteX1" fmla="*/ 3060615 w 3062106"/>
              <a:gd name="connsiteY1" fmla="*/ 886272 h 3526016"/>
              <a:gd name="connsiteX2" fmla="*/ 3062106 w 3062106"/>
              <a:gd name="connsiteY2" fmla="*/ 2646962 h 3526016"/>
              <a:gd name="connsiteX3" fmla="*/ 1536558 w 3062106"/>
              <a:gd name="connsiteY3" fmla="*/ 3526016 h 3526016"/>
              <a:gd name="connsiteX4" fmla="*/ 1491 w 3062106"/>
              <a:gd name="connsiteY4" fmla="*/ 2639745 h 3526016"/>
              <a:gd name="connsiteX5" fmla="*/ 0 w 3062106"/>
              <a:gd name="connsiteY5" fmla="*/ 879054 h 3526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62106" h="3526016">
                <a:moveTo>
                  <a:pt x="1525548" y="0"/>
                </a:moveTo>
                <a:lnTo>
                  <a:pt x="3060615" y="886272"/>
                </a:lnTo>
                <a:lnTo>
                  <a:pt x="3062106" y="2646962"/>
                </a:lnTo>
                <a:lnTo>
                  <a:pt x="1536558" y="3526016"/>
                </a:lnTo>
                <a:lnTo>
                  <a:pt x="1491" y="2639745"/>
                </a:lnTo>
                <a:lnTo>
                  <a:pt x="0" y="87905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088425136"/>
      </p:ext>
    </p:extLst>
  </p:cSld>
  <p:clrMapOvr>
    <a:masterClrMapping/>
  </p:clrMapOvr>
</p:sldLayout>
</file>

<file path=ppt/slideLayouts/slideLayout6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48">
            <a:extLst>
              <a:ext uri="{FF2B5EF4-FFF2-40B4-BE49-F238E27FC236}">
                <a16:creationId xmlns:a16="http://schemas.microsoft.com/office/drawing/2014/main" id="{97261BDD-8C56-4CFD-A5A6-4A57DD1C6C87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0" y="0"/>
            <a:ext cx="12191999" cy="6858000"/>
          </a:xfrm>
          <a:custGeom>
            <a:avLst/>
            <a:gdLst>
              <a:gd name="connsiteX0" fmla="*/ 10699779 w 12191999"/>
              <a:gd name="connsiteY0" fmla="*/ 6099402 h 6858000"/>
              <a:gd name="connsiteX1" fmla="*/ 10700365 w 12191999"/>
              <a:gd name="connsiteY1" fmla="*/ 6104567 h 6858000"/>
              <a:gd name="connsiteX2" fmla="*/ 10702406 w 12191999"/>
              <a:gd name="connsiteY2" fmla="*/ 6099903 h 6858000"/>
              <a:gd name="connsiteX3" fmla="*/ 9177921 w 12191999"/>
              <a:gd name="connsiteY3" fmla="*/ 6098901 h 6858000"/>
              <a:gd name="connsiteX4" fmla="*/ 9178505 w 12191999"/>
              <a:gd name="connsiteY4" fmla="*/ 6100344 h 6858000"/>
              <a:gd name="connsiteX5" fmla="*/ 9178605 w 12191999"/>
              <a:gd name="connsiteY5" fmla="*/ 6102927 h 6858000"/>
              <a:gd name="connsiteX6" fmla="*/ 9183635 w 12191999"/>
              <a:gd name="connsiteY6" fmla="*/ 6102927 h 6858000"/>
              <a:gd name="connsiteX7" fmla="*/ 9185303 w 12191999"/>
              <a:gd name="connsiteY7" fmla="*/ 6100308 h 6858000"/>
              <a:gd name="connsiteX8" fmla="*/ 5342410 w 12191999"/>
              <a:gd name="connsiteY8" fmla="*/ 5330181 h 6858000"/>
              <a:gd name="connsiteX9" fmla="*/ 5338269 w 12191999"/>
              <a:gd name="connsiteY9" fmla="*/ 5332661 h 6858000"/>
              <a:gd name="connsiteX10" fmla="*/ 5322064 w 12191999"/>
              <a:gd name="connsiteY10" fmla="*/ 5334006 h 6858000"/>
              <a:gd name="connsiteX11" fmla="*/ 5335111 w 12191999"/>
              <a:gd name="connsiteY11" fmla="*/ 5336578 h 6858000"/>
              <a:gd name="connsiteX12" fmla="*/ 5337848 w 12191999"/>
              <a:gd name="connsiteY12" fmla="*/ 5340523 h 6858000"/>
              <a:gd name="connsiteX13" fmla="*/ 5338130 w 12191999"/>
              <a:gd name="connsiteY13" fmla="*/ 5335883 h 6858000"/>
              <a:gd name="connsiteX14" fmla="*/ 11820900 w 12191999"/>
              <a:gd name="connsiteY14" fmla="*/ 4311166 h 6858000"/>
              <a:gd name="connsiteX15" fmla="*/ 11955244 w 12191999"/>
              <a:gd name="connsiteY15" fmla="*/ 4373182 h 6858000"/>
              <a:gd name="connsiteX16" fmla="*/ 11941805 w 12191999"/>
              <a:gd name="connsiteY16" fmla="*/ 4490463 h 6858000"/>
              <a:gd name="connsiteX17" fmla="*/ 11911265 w 12191999"/>
              <a:gd name="connsiteY17" fmla="*/ 4531997 h 6858000"/>
              <a:gd name="connsiteX18" fmla="*/ 11974790 w 12191999"/>
              <a:gd name="connsiteY18" fmla="*/ 4572310 h 6858000"/>
              <a:gd name="connsiteX19" fmla="*/ 12175141 w 12191999"/>
              <a:gd name="connsiteY19" fmla="*/ 4571090 h 6858000"/>
              <a:gd name="connsiteX20" fmla="*/ 12191999 w 12191999"/>
              <a:gd name="connsiteY20" fmla="*/ 4574294 h 6858000"/>
              <a:gd name="connsiteX21" fmla="*/ 12191999 w 12191999"/>
              <a:gd name="connsiteY21" fmla="*/ 5337457 h 6858000"/>
              <a:gd name="connsiteX22" fmla="*/ 12177584 w 12191999"/>
              <a:gd name="connsiteY22" fmla="*/ 5340730 h 6858000"/>
              <a:gd name="connsiteX23" fmla="*/ 11982120 w 12191999"/>
              <a:gd name="connsiteY23" fmla="*/ 5339507 h 6858000"/>
              <a:gd name="connsiteX24" fmla="*/ 11928367 w 12191999"/>
              <a:gd name="connsiteY24" fmla="*/ 5354166 h 6858000"/>
              <a:gd name="connsiteX25" fmla="*/ 11927145 w 12191999"/>
              <a:gd name="connsiteY25" fmla="*/ 5409142 h 6858000"/>
              <a:gd name="connsiteX26" fmla="*/ 11971125 w 12191999"/>
              <a:gd name="connsiteY26" fmla="*/ 5504430 h 6858000"/>
              <a:gd name="connsiteX27" fmla="*/ 11873393 w 12191999"/>
              <a:gd name="connsiteY27" fmla="*/ 5592389 h 6858000"/>
              <a:gd name="connsiteX28" fmla="*/ 11703584 w 12191999"/>
              <a:gd name="connsiteY28" fmla="*/ 5530084 h 6858000"/>
              <a:gd name="connsiteX29" fmla="*/ 11723129 w 12191999"/>
              <a:gd name="connsiteY29" fmla="*/ 5417694 h 6858000"/>
              <a:gd name="connsiteX30" fmla="*/ 11751228 w 12191999"/>
              <a:gd name="connsiteY30" fmla="*/ 5374936 h 6858000"/>
              <a:gd name="connsiteX31" fmla="*/ 11690146 w 12191999"/>
              <a:gd name="connsiteY31" fmla="*/ 5338287 h 6858000"/>
              <a:gd name="connsiteX32" fmla="*/ 11489795 w 12191999"/>
              <a:gd name="connsiteY32" fmla="*/ 5339507 h 6858000"/>
              <a:gd name="connsiteX33" fmla="*/ 11447036 w 12191999"/>
              <a:gd name="connsiteY33" fmla="*/ 5295528 h 6858000"/>
              <a:gd name="connsiteX34" fmla="*/ 11449481 w 12191999"/>
              <a:gd name="connsiteY34" fmla="*/ 5202683 h 6858000"/>
              <a:gd name="connsiteX35" fmla="*/ 11449481 w 12191999"/>
              <a:gd name="connsiteY35" fmla="*/ 5092735 h 6858000"/>
              <a:gd name="connsiteX36" fmla="*/ 11492238 w 12191999"/>
              <a:gd name="connsiteY36" fmla="*/ 5018215 h 6858000"/>
              <a:gd name="connsiteX37" fmla="*/ 11545990 w 12191999"/>
              <a:gd name="connsiteY37" fmla="*/ 5025544 h 6858000"/>
              <a:gd name="connsiteX38" fmla="*/ 11668156 w 12191999"/>
              <a:gd name="connsiteY38" fmla="*/ 5051198 h 6858000"/>
              <a:gd name="connsiteX39" fmla="*/ 11682816 w 12191999"/>
              <a:gd name="connsiteY39" fmla="*/ 4877723 h 6858000"/>
              <a:gd name="connsiteX40" fmla="*/ 11555765 w 12191999"/>
              <a:gd name="connsiteY40" fmla="*/ 4874058 h 6858000"/>
              <a:gd name="connsiteX41" fmla="*/ 11508120 w 12191999"/>
              <a:gd name="connsiteY41" fmla="*/ 4902158 h 6858000"/>
              <a:gd name="connsiteX42" fmla="*/ 11450701 w 12191999"/>
              <a:gd name="connsiteY42" fmla="*/ 4839852 h 6858000"/>
              <a:gd name="connsiteX43" fmla="*/ 11448258 w 12191999"/>
              <a:gd name="connsiteY43" fmla="*/ 4591857 h 6858000"/>
              <a:gd name="connsiteX44" fmla="*/ 11477578 w 12191999"/>
              <a:gd name="connsiteY44" fmla="*/ 4573534 h 6858000"/>
              <a:gd name="connsiteX45" fmla="*/ 11677929 w 12191999"/>
              <a:gd name="connsiteY45" fmla="*/ 4573534 h 6858000"/>
              <a:gd name="connsiteX46" fmla="*/ 11728016 w 12191999"/>
              <a:gd name="connsiteY46" fmla="*/ 4562539 h 6858000"/>
              <a:gd name="connsiteX47" fmla="*/ 11735346 w 12191999"/>
              <a:gd name="connsiteY47" fmla="*/ 4500233 h 6858000"/>
              <a:gd name="connsiteX48" fmla="*/ 11768331 w 12191999"/>
              <a:gd name="connsiteY48" fmla="*/ 4323095 h 6858000"/>
              <a:gd name="connsiteX49" fmla="*/ 11820900 w 12191999"/>
              <a:gd name="connsiteY49" fmla="*/ 4311166 h 6858000"/>
              <a:gd name="connsiteX50" fmla="*/ 5742911 w 12191999"/>
              <a:gd name="connsiteY50" fmla="*/ 3557222 h 6858000"/>
              <a:gd name="connsiteX51" fmla="*/ 5851336 w 12191999"/>
              <a:gd name="connsiteY51" fmla="*/ 3613963 h 6858000"/>
              <a:gd name="connsiteX52" fmla="*/ 5840341 w 12191999"/>
              <a:gd name="connsiteY52" fmla="*/ 3736128 h 6858000"/>
              <a:gd name="connsiteX53" fmla="*/ 5811021 w 12191999"/>
              <a:gd name="connsiteY53" fmla="*/ 3780107 h 6858000"/>
              <a:gd name="connsiteX54" fmla="*/ 5873327 w 12191999"/>
              <a:gd name="connsiteY54" fmla="*/ 3815534 h 6858000"/>
              <a:gd name="connsiteX55" fmla="*/ 6082230 w 12191999"/>
              <a:gd name="connsiteY55" fmla="*/ 3814314 h 6858000"/>
              <a:gd name="connsiteX56" fmla="*/ 6115900 w 12191999"/>
              <a:gd name="connsiteY56" fmla="*/ 3831149 h 6858000"/>
              <a:gd name="connsiteX57" fmla="*/ 6116334 w 12191999"/>
              <a:gd name="connsiteY57" fmla="*/ 3835442 h 6858000"/>
              <a:gd name="connsiteX58" fmla="*/ 6135367 w 12191999"/>
              <a:gd name="connsiteY58" fmla="*/ 3820781 h 6858000"/>
              <a:gd name="connsiteX59" fmla="*/ 6165468 w 12191999"/>
              <a:gd name="connsiteY59" fmla="*/ 3821240 h 6858000"/>
              <a:gd name="connsiteX60" fmla="*/ 6250984 w 12191999"/>
              <a:gd name="connsiteY60" fmla="*/ 3822462 h 6858000"/>
              <a:gd name="connsiteX61" fmla="*/ 6356045 w 12191999"/>
              <a:gd name="connsiteY61" fmla="*/ 3822462 h 6858000"/>
              <a:gd name="connsiteX62" fmla="*/ 6434230 w 12191999"/>
              <a:gd name="connsiteY62" fmla="*/ 3873772 h 6858000"/>
              <a:gd name="connsiteX63" fmla="*/ 6401245 w 12191999"/>
              <a:gd name="connsiteY63" fmla="*/ 3938519 h 6858000"/>
              <a:gd name="connsiteX64" fmla="*/ 6395138 w 12191999"/>
              <a:gd name="connsiteY64" fmla="*/ 4039916 h 6858000"/>
              <a:gd name="connsiteX65" fmla="*/ 6574721 w 12191999"/>
              <a:gd name="connsiteY65" fmla="*/ 4054576 h 6858000"/>
              <a:gd name="connsiteX66" fmla="*/ 6575941 w 12191999"/>
              <a:gd name="connsiteY66" fmla="*/ 3931189 h 6858000"/>
              <a:gd name="connsiteX67" fmla="*/ 6547844 w 12191999"/>
              <a:gd name="connsiteY67" fmla="*/ 3883545 h 6858000"/>
              <a:gd name="connsiteX68" fmla="*/ 6610148 w 12191999"/>
              <a:gd name="connsiteY68" fmla="*/ 3826127 h 6858000"/>
              <a:gd name="connsiteX69" fmla="*/ 6856921 w 12191999"/>
              <a:gd name="connsiteY69" fmla="*/ 3823685 h 6858000"/>
              <a:gd name="connsiteX70" fmla="*/ 6875246 w 12191999"/>
              <a:gd name="connsiteY70" fmla="*/ 3853004 h 6858000"/>
              <a:gd name="connsiteX71" fmla="*/ 6875246 w 12191999"/>
              <a:gd name="connsiteY71" fmla="*/ 4053355 h 6858000"/>
              <a:gd name="connsiteX72" fmla="*/ 6892348 w 12191999"/>
              <a:gd name="connsiteY72" fmla="*/ 4110773 h 6858000"/>
              <a:gd name="connsiteX73" fmla="*/ 6948545 w 12191999"/>
              <a:gd name="connsiteY73" fmla="*/ 4110773 h 6858000"/>
              <a:gd name="connsiteX74" fmla="*/ 7117131 w 12191999"/>
              <a:gd name="connsiteY74" fmla="*/ 4126653 h 6858000"/>
              <a:gd name="connsiteX75" fmla="*/ 7080482 w 12191999"/>
              <a:gd name="connsiteY75" fmla="*/ 4328224 h 6858000"/>
              <a:gd name="connsiteX76" fmla="*/ 6959540 w 12191999"/>
              <a:gd name="connsiteY76" fmla="*/ 4317229 h 6858000"/>
              <a:gd name="connsiteX77" fmla="*/ 6914338 w 12191999"/>
              <a:gd name="connsiteY77" fmla="*/ 4287910 h 6858000"/>
              <a:gd name="connsiteX78" fmla="*/ 6877689 w 12191999"/>
              <a:gd name="connsiteY78" fmla="*/ 4350213 h 6858000"/>
              <a:gd name="connsiteX79" fmla="*/ 6878911 w 12191999"/>
              <a:gd name="connsiteY79" fmla="*/ 4550565 h 6858000"/>
              <a:gd name="connsiteX80" fmla="*/ 6838596 w 12191999"/>
              <a:gd name="connsiteY80" fmla="*/ 4592100 h 6858000"/>
              <a:gd name="connsiteX81" fmla="*/ 6648020 w 12191999"/>
              <a:gd name="connsiteY81" fmla="*/ 4590880 h 6858000"/>
              <a:gd name="connsiteX82" fmla="*/ 6594266 w 12191999"/>
              <a:gd name="connsiteY82" fmla="*/ 4604318 h 6858000"/>
              <a:gd name="connsiteX83" fmla="*/ 6591823 w 12191999"/>
              <a:gd name="connsiteY83" fmla="*/ 4662956 h 6858000"/>
              <a:gd name="connsiteX84" fmla="*/ 6589381 w 12191999"/>
              <a:gd name="connsiteY84" fmla="*/ 4819328 h 6858000"/>
              <a:gd name="connsiteX85" fmla="*/ 6375592 w 12191999"/>
              <a:gd name="connsiteY85" fmla="*/ 4796116 h 6858000"/>
              <a:gd name="connsiteX86" fmla="*/ 6385365 w 12191999"/>
              <a:gd name="connsiteY86" fmla="*/ 4670287 h 6858000"/>
              <a:gd name="connsiteX87" fmla="*/ 6415905 w 12191999"/>
              <a:gd name="connsiteY87" fmla="*/ 4628749 h 6858000"/>
              <a:gd name="connsiteX88" fmla="*/ 6351158 w 12191999"/>
              <a:gd name="connsiteY88" fmla="*/ 4589658 h 6858000"/>
              <a:gd name="connsiteX89" fmla="*/ 6150809 w 12191999"/>
              <a:gd name="connsiteY89" fmla="*/ 4590880 h 6858000"/>
              <a:gd name="connsiteX90" fmla="*/ 6117367 w 12191999"/>
              <a:gd name="connsiteY90" fmla="*/ 4582327 h 6858000"/>
              <a:gd name="connsiteX91" fmla="*/ 6114197 w 12191999"/>
              <a:gd name="connsiteY91" fmla="*/ 4575109 h 6858000"/>
              <a:gd name="connsiteX92" fmla="*/ 6109104 w 12191999"/>
              <a:gd name="connsiteY92" fmla="*/ 4582272 h 6858000"/>
              <a:gd name="connsiteX93" fmla="*/ 6087114 w 12191999"/>
              <a:gd name="connsiteY93" fmla="*/ 4586396 h 6858000"/>
              <a:gd name="connsiteX94" fmla="*/ 5863552 w 12191999"/>
              <a:gd name="connsiteY94" fmla="*/ 4586396 h 6858000"/>
              <a:gd name="connsiteX95" fmla="*/ 5802472 w 12191999"/>
              <a:gd name="connsiteY95" fmla="*/ 4555854 h 6858000"/>
              <a:gd name="connsiteX96" fmla="*/ 5807356 w 12191999"/>
              <a:gd name="connsiteY96" fmla="*/ 4480114 h 6858000"/>
              <a:gd name="connsiteX97" fmla="*/ 5847670 w 12191999"/>
              <a:gd name="connsiteY97" fmla="*/ 4403148 h 6858000"/>
              <a:gd name="connsiteX98" fmla="*/ 5752384 w 12191999"/>
              <a:gd name="connsiteY98" fmla="*/ 4329849 h 6858000"/>
              <a:gd name="connsiteX99" fmla="*/ 5628995 w 12191999"/>
              <a:gd name="connsiteY99" fmla="*/ 4372606 h 6858000"/>
              <a:gd name="connsiteX100" fmla="*/ 5638769 w 12191999"/>
              <a:gd name="connsiteY100" fmla="*/ 4470339 h 6858000"/>
              <a:gd name="connsiteX101" fmla="*/ 5674197 w 12191999"/>
              <a:gd name="connsiteY101" fmla="*/ 4527758 h 6858000"/>
              <a:gd name="connsiteX102" fmla="*/ 5591125 w 12191999"/>
              <a:gd name="connsiteY102" fmla="*/ 4586396 h 6858000"/>
              <a:gd name="connsiteX103" fmla="*/ 5377337 w 12191999"/>
              <a:gd name="connsiteY103" fmla="*/ 4586396 h 6858000"/>
              <a:gd name="connsiteX104" fmla="*/ 5346796 w 12191999"/>
              <a:gd name="connsiteY104" fmla="*/ 4553411 h 6858000"/>
              <a:gd name="connsiteX105" fmla="*/ 5348016 w 12191999"/>
              <a:gd name="connsiteY105" fmla="*/ 4353059 h 6858000"/>
              <a:gd name="connsiteX106" fmla="*/ 5327249 w 12191999"/>
              <a:gd name="connsiteY106" fmla="*/ 4291978 h 6858000"/>
              <a:gd name="connsiteX107" fmla="*/ 5278383 w 12191999"/>
              <a:gd name="connsiteY107" fmla="*/ 4293199 h 6858000"/>
              <a:gd name="connsiteX108" fmla="*/ 5174543 w 12191999"/>
              <a:gd name="connsiteY108" fmla="*/ 4337181 h 6858000"/>
              <a:gd name="connsiteX109" fmla="*/ 5089026 w 12191999"/>
              <a:gd name="connsiteY109" fmla="*/ 4221122 h 6858000"/>
              <a:gd name="connsiteX110" fmla="*/ 5144002 w 12191999"/>
              <a:gd name="connsiteY110" fmla="*/ 4078190 h 6858000"/>
              <a:gd name="connsiteX111" fmla="*/ 5264946 w 12191999"/>
              <a:gd name="connsiteY111" fmla="*/ 4087965 h 6858000"/>
              <a:gd name="connsiteX112" fmla="*/ 5311367 w 12191999"/>
              <a:gd name="connsiteY112" fmla="*/ 4117283 h 6858000"/>
              <a:gd name="connsiteX113" fmla="*/ 5346796 w 12191999"/>
              <a:gd name="connsiteY113" fmla="*/ 4054980 h 6858000"/>
              <a:gd name="connsiteX114" fmla="*/ 5345574 w 12191999"/>
              <a:gd name="connsiteY114" fmla="*/ 3849742 h 6858000"/>
              <a:gd name="connsiteX115" fmla="*/ 5381003 w 12191999"/>
              <a:gd name="connsiteY115" fmla="*/ 3811870 h 6858000"/>
              <a:gd name="connsiteX116" fmla="*/ 5486063 w 12191999"/>
              <a:gd name="connsiteY116" fmla="*/ 3815534 h 6858000"/>
              <a:gd name="connsiteX117" fmla="*/ 5596012 w 12191999"/>
              <a:gd name="connsiteY117" fmla="*/ 3815534 h 6858000"/>
              <a:gd name="connsiteX118" fmla="*/ 5650984 w 12191999"/>
              <a:gd name="connsiteY118" fmla="*/ 3777664 h 6858000"/>
              <a:gd name="connsiteX119" fmla="*/ 5625329 w 12191999"/>
              <a:gd name="connsiteY119" fmla="*/ 3738570 h 6858000"/>
              <a:gd name="connsiteX120" fmla="*/ 5649765 w 12191999"/>
              <a:gd name="connsiteY120" fmla="*/ 3576091 h 6858000"/>
              <a:gd name="connsiteX121" fmla="*/ 5700845 w 12191999"/>
              <a:gd name="connsiteY121" fmla="*/ 3557958 h 6858000"/>
              <a:gd name="connsiteX122" fmla="*/ 5742911 w 12191999"/>
              <a:gd name="connsiteY122" fmla="*/ 3557222 h 6858000"/>
              <a:gd name="connsiteX123" fmla="*/ 5726517 w 12191999"/>
              <a:gd name="connsiteY123" fmla="*/ 2017504 h 6858000"/>
              <a:gd name="connsiteX124" fmla="*/ 5834786 w 12191999"/>
              <a:gd name="connsiteY124" fmla="*/ 2083015 h 6858000"/>
              <a:gd name="connsiteX125" fmla="*/ 5820126 w 12191999"/>
              <a:gd name="connsiteY125" fmla="*/ 2192965 h 6858000"/>
              <a:gd name="connsiteX126" fmla="*/ 5787140 w 12191999"/>
              <a:gd name="connsiteY126" fmla="*/ 2236943 h 6858000"/>
              <a:gd name="connsiteX127" fmla="*/ 5855555 w 12191999"/>
              <a:gd name="connsiteY127" fmla="*/ 2277258 h 6858000"/>
              <a:gd name="connsiteX128" fmla="*/ 6041243 w 12191999"/>
              <a:gd name="connsiteY128" fmla="*/ 2276037 h 6858000"/>
              <a:gd name="connsiteX129" fmla="*/ 6093775 w 12191999"/>
              <a:gd name="connsiteY129" fmla="*/ 2326124 h 6858000"/>
              <a:gd name="connsiteX130" fmla="*/ 6092553 w 12191999"/>
              <a:gd name="connsiteY130" fmla="*/ 2516703 h 6858000"/>
              <a:gd name="connsiteX131" fmla="*/ 6121873 w 12191999"/>
              <a:gd name="connsiteY131" fmla="*/ 2577785 h 6858000"/>
              <a:gd name="connsiteX132" fmla="*/ 6154856 w 12191999"/>
              <a:gd name="connsiteY132" fmla="*/ 2574120 h 6858000"/>
              <a:gd name="connsiteX133" fmla="*/ 6351542 w 12191999"/>
              <a:gd name="connsiteY133" fmla="*/ 2611990 h 6858000"/>
              <a:gd name="connsiteX134" fmla="*/ 6352764 w 12191999"/>
              <a:gd name="connsiteY134" fmla="*/ 2708501 h 6858000"/>
              <a:gd name="connsiteX135" fmla="*/ 6300232 w 12191999"/>
              <a:gd name="connsiteY135" fmla="*/ 2779356 h 6858000"/>
              <a:gd name="connsiteX136" fmla="*/ 6170739 w 12191999"/>
              <a:gd name="connsiteY136" fmla="*/ 2769584 h 6858000"/>
              <a:gd name="connsiteX137" fmla="*/ 6129202 w 12191999"/>
              <a:gd name="connsiteY137" fmla="*/ 2742708 h 6858000"/>
              <a:gd name="connsiteX138" fmla="*/ 6093775 w 12191999"/>
              <a:gd name="connsiteY138" fmla="*/ 2800124 h 6858000"/>
              <a:gd name="connsiteX139" fmla="*/ 6094997 w 12191999"/>
              <a:gd name="connsiteY139" fmla="*/ 3009027 h 6858000"/>
              <a:gd name="connsiteX140" fmla="*/ 6054683 w 12191999"/>
              <a:gd name="connsiteY140" fmla="*/ 3046899 h 6858000"/>
              <a:gd name="connsiteX141" fmla="*/ 5859220 w 12191999"/>
              <a:gd name="connsiteY141" fmla="*/ 3045676 h 6858000"/>
              <a:gd name="connsiteX142" fmla="*/ 5805467 w 12191999"/>
              <a:gd name="connsiteY142" fmla="*/ 3060336 h 6858000"/>
              <a:gd name="connsiteX143" fmla="*/ 5804246 w 12191999"/>
              <a:gd name="connsiteY143" fmla="*/ 3116533 h 6858000"/>
              <a:gd name="connsiteX144" fmla="*/ 5849445 w 12191999"/>
              <a:gd name="connsiteY144" fmla="*/ 3206935 h 6858000"/>
              <a:gd name="connsiteX145" fmla="*/ 5751713 w 12191999"/>
              <a:gd name="connsiteY145" fmla="*/ 3299780 h 6858000"/>
              <a:gd name="connsiteX146" fmla="*/ 5581905 w 12191999"/>
              <a:gd name="connsiteY146" fmla="*/ 3237475 h 6858000"/>
              <a:gd name="connsiteX147" fmla="*/ 5601451 w 12191999"/>
              <a:gd name="connsiteY147" fmla="*/ 3125084 h 6858000"/>
              <a:gd name="connsiteX148" fmla="*/ 5629551 w 12191999"/>
              <a:gd name="connsiteY148" fmla="*/ 3083549 h 6858000"/>
              <a:gd name="connsiteX149" fmla="*/ 5573353 w 12191999"/>
              <a:gd name="connsiteY149" fmla="*/ 3045676 h 6858000"/>
              <a:gd name="connsiteX150" fmla="*/ 5430421 w 12191999"/>
              <a:gd name="connsiteY150" fmla="*/ 3045676 h 6858000"/>
              <a:gd name="connsiteX151" fmla="*/ 5324139 w 12191999"/>
              <a:gd name="connsiteY151" fmla="*/ 2938172 h 6858000"/>
              <a:gd name="connsiteX152" fmla="*/ 5324139 w 12191999"/>
              <a:gd name="connsiteY152" fmla="*/ 2805010 h 6858000"/>
              <a:gd name="connsiteX153" fmla="*/ 5355900 w 12191999"/>
              <a:gd name="connsiteY153" fmla="*/ 2734156 h 6858000"/>
              <a:gd name="connsiteX154" fmla="*/ 5427977 w 12191999"/>
              <a:gd name="connsiteY154" fmla="*/ 2737821 h 6858000"/>
              <a:gd name="connsiteX155" fmla="*/ 5508607 w 12191999"/>
              <a:gd name="connsiteY155" fmla="*/ 2780578 h 6858000"/>
              <a:gd name="connsiteX156" fmla="*/ 5581905 w 12191999"/>
              <a:gd name="connsiteY156" fmla="*/ 2674294 h 6858000"/>
              <a:gd name="connsiteX157" fmla="*/ 5537926 w 12191999"/>
              <a:gd name="connsiteY157" fmla="*/ 2560681 h 6858000"/>
              <a:gd name="connsiteX158" fmla="*/ 5440195 w 12191999"/>
              <a:gd name="connsiteY158" fmla="*/ 2570454 h 6858000"/>
              <a:gd name="connsiteX159" fmla="*/ 5382779 w 12191999"/>
              <a:gd name="connsiteY159" fmla="*/ 2605882 h 6858000"/>
              <a:gd name="connsiteX160" fmla="*/ 5324139 w 12191999"/>
              <a:gd name="connsiteY160" fmla="*/ 2527695 h 6858000"/>
              <a:gd name="connsiteX161" fmla="*/ 5322917 w 12191999"/>
              <a:gd name="connsiteY161" fmla="*/ 2304134 h 6858000"/>
              <a:gd name="connsiteX162" fmla="*/ 5351016 w 12191999"/>
              <a:gd name="connsiteY162" fmla="*/ 2278479 h 6858000"/>
              <a:gd name="connsiteX163" fmla="*/ 5556254 w 12191999"/>
              <a:gd name="connsiteY163" fmla="*/ 2278479 h 6858000"/>
              <a:gd name="connsiteX164" fmla="*/ 5610003 w 12191999"/>
              <a:gd name="connsiteY164" fmla="*/ 2263820 h 6858000"/>
              <a:gd name="connsiteX165" fmla="*/ 5611225 w 12191999"/>
              <a:gd name="connsiteY165" fmla="*/ 2203958 h 6858000"/>
              <a:gd name="connsiteX166" fmla="*/ 5606337 w 12191999"/>
              <a:gd name="connsiteY166" fmla="*/ 2053696 h 6858000"/>
              <a:gd name="connsiteX167" fmla="*/ 5726517 w 12191999"/>
              <a:gd name="connsiteY167" fmla="*/ 2017504 h 6858000"/>
              <a:gd name="connsiteX168" fmla="*/ 0 w 12191999"/>
              <a:gd name="connsiteY168" fmla="*/ 0 h 6858000"/>
              <a:gd name="connsiteX169" fmla="*/ 5329115 w 12191999"/>
              <a:gd name="connsiteY169" fmla="*/ 0 h 6858000"/>
              <a:gd name="connsiteX170" fmla="*/ 5332434 w 12191999"/>
              <a:gd name="connsiteY170" fmla="*/ 5729 h 6858000"/>
              <a:gd name="connsiteX171" fmla="*/ 5334132 w 12191999"/>
              <a:gd name="connsiteY171" fmla="*/ 27166 h 6858000"/>
              <a:gd name="connsiteX172" fmla="*/ 5332910 w 12191999"/>
              <a:gd name="connsiteY172" fmla="*/ 227517 h 6858000"/>
              <a:gd name="connsiteX173" fmla="*/ 5346347 w 12191999"/>
              <a:gd name="connsiteY173" fmla="*/ 276382 h 6858000"/>
              <a:gd name="connsiteX174" fmla="*/ 5402544 w 12191999"/>
              <a:gd name="connsiteY174" fmla="*/ 277604 h 6858000"/>
              <a:gd name="connsiteX175" fmla="*/ 5582127 w 12191999"/>
              <a:gd name="connsiteY175" fmla="*/ 317919 h 6858000"/>
              <a:gd name="connsiteX176" fmla="*/ 5523486 w 12191999"/>
              <a:gd name="connsiteY176" fmla="*/ 501165 h 6858000"/>
              <a:gd name="connsiteX177" fmla="*/ 5411097 w 12191999"/>
              <a:gd name="connsiteY177" fmla="*/ 481620 h 6858000"/>
              <a:gd name="connsiteX178" fmla="*/ 5369558 w 12191999"/>
              <a:gd name="connsiteY178" fmla="*/ 453522 h 6858000"/>
              <a:gd name="connsiteX179" fmla="*/ 5332910 w 12191999"/>
              <a:gd name="connsiteY179" fmla="*/ 514605 h 6858000"/>
              <a:gd name="connsiteX180" fmla="*/ 5334132 w 12191999"/>
              <a:gd name="connsiteY180" fmla="*/ 719841 h 6858000"/>
              <a:gd name="connsiteX181" fmla="*/ 5295041 w 12191999"/>
              <a:gd name="connsiteY181" fmla="*/ 760156 h 6858000"/>
              <a:gd name="connsiteX182" fmla="*/ 5094692 w 12191999"/>
              <a:gd name="connsiteY182" fmla="*/ 758935 h 6858000"/>
              <a:gd name="connsiteX183" fmla="*/ 5045820 w 12191999"/>
              <a:gd name="connsiteY183" fmla="*/ 772373 h 6858000"/>
              <a:gd name="connsiteX184" fmla="*/ 5043379 w 12191999"/>
              <a:gd name="connsiteY184" fmla="*/ 831012 h 6858000"/>
              <a:gd name="connsiteX185" fmla="*/ 5031161 w 12191999"/>
              <a:gd name="connsiteY185" fmla="*/ 997156 h 6858000"/>
              <a:gd name="connsiteX186" fmla="*/ 4818594 w 12191999"/>
              <a:gd name="connsiteY186" fmla="*/ 949511 h 6858000"/>
              <a:gd name="connsiteX187" fmla="*/ 4840582 w 12191999"/>
              <a:gd name="connsiteY187" fmla="*/ 837120 h 6858000"/>
              <a:gd name="connsiteX188" fmla="*/ 4866234 w 12191999"/>
              <a:gd name="connsiteY188" fmla="*/ 793140 h 6858000"/>
              <a:gd name="connsiteX189" fmla="*/ 4808822 w 12191999"/>
              <a:gd name="connsiteY189" fmla="*/ 758935 h 6858000"/>
              <a:gd name="connsiteX190" fmla="*/ 4595032 w 12191999"/>
              <a:gd name="connsiteY190" fmla="*/ 760156 h 6858000"/>
              <a:gd name="connsiteX191" fmla="*/ 4573923 w 12191999"/>
              <a:gd name="connsiteY191" fmla="*/ 757192 h 6858000"/>
              <a:gd name="connsiteX192" fmla="*/ 4572290 w 12191999"/>
              <a:gd name="connsiteY192" fmla="*/ 755075 h 6858000"/>
              <a:gd name="connsiteX193" fmla="*/ 4542110 w 12191999"/>
              <a:gd name="connsiteY193" fmla="*/ 755075 h 6858000"/>
              <a:gd name="connsiteX194" fmla="*/ 4532620 w 12191999"/>
              <a:gd name="connsiteY194" fmla="*/ 757803 h 6858000"/>
              <a:gd name="connsiteX195" fmla="*/ 4318830 w 12191999"/>
              <a:gd name="connsiteY195" fmla="*/ 757803 h 6858000"/>
              <a:gd name="connsiteX196" fmla="*/ 4252861 w 12191999"/>
              <a:gd name="connsiteY196" fmla="*/ 727261 h 6858000"/>
              <a:gd name="connsiteX197" fmla="*/ 4257749 w 12191999"/>
              <a:gd name="connsiteY197" fmla="*/ 652741 h 6858000"/>
              <a:gd name="connsiteX198" fmla="*/ 4298063 w 12191999"/>
              <a:gd name="connsiteY198" fmla="*/ 570889 h 6858000"/>
              <a:gd name="connsiteX199" fmla="*/ 4205214 w 12191999"/>
              <a:gd name="connsiteY199" fmla="*/ 501255 h 6858000"/>
              <a:gd name="connsiteX200" fmla="*/ 4087942 w 12191999"/>
              <a:gd name="connsiteY200" fmla="*/ 535462 h 6858000"/>
              <a:gd name="connsiteX201" fmla="*/ 4094050 w 12191999"/>
              <a:gd name="connsiteY201" fmla="*/ 644189 h 6858000"/>
              <a:gd name="connsiteX202" fmla="*/ 4127035 w 12191999"/>
              <a:gd name="connsiteY202" fmla="*/ 700384 h 6858000"/>
              <a:gd name="connsiteX203" fmla="*/ 4057400 w 12191999"/>
              <a:gd name="connsiteY203" fmla="*/ 757803 h 6858000"/>
              <a:gd name="connsiteX204" fmla="*/ 3819179 w 12191999"/>
              <a:gd name="connsiteY204" fmla="*/ 759023 h 6858000"/>
              <a:gd name="connsiteX205" fmla="*/ 3813849 w 12191999"/>
              <a:gd name="connsiteY205" fmla="*/ 756900 h 6858000"/>
              <a:gd name="connsiteX206" fmla="*/ 3810549 w 12191999"/>
              <a:gd name="connsiteY206" fmla="*/ 758781 h 6858000"/>
              <a:gd name="connsiteX207" fmla="*/ 3815750 w 12191999"/>
              <a:gd name="connsiteY207" fmla="*/ 768157 h 6858000"/>
              <a:gd name="connsiteX208" fmla="*/ 3817238 w 12191999"/>
              <a:gd name="connsiteY208" fmla="*/ 788353 h 6858000"/>
              <a:gd name="connsiteX209" fmla="*/ 3816018 w 12191999"/>
              <a:gd name="connsiteY209" fmla="*/ 983816 h 6858000"/>
              <a:gd name="connsiteX210" fmla="*/ 3789144 w 12191999"/>
              <a:gd name="connsiteY210" fmla="*/ 1057116 h 6858000"/>
              <a:gd name="connsiteX211" fmla="*/ 3708516 w 12191999"/>
              <a:gd name="connsiteY211" fmla="*/ 1053451 h 6858000"/>
              <a:gd name="connsiteX212" fmla="*/ 3635219 w 12191999"/>
              <a:gd name="connsiteY212" fmla="*/ 1014358 h 6858000"/>
              <a:gd name="connsiteX213" fmla="*/ 3560696 w 12191999"/>
              <a:gd name="connsiteY213" fmla="*/ 1098651 h 6858000"/>
              <a:gd name="connsiteX214" fmla="*/ 3603457 w 12191999"/>
              <a:gd name="connsiteY214" fmla="*/ 1235477 h 6858000"/>
              <a:gd name="connsiteX215" fmla="*/ 3697521 w 12191999"/>
              <a:gd name="connsiteY215" fmla="*/ 1226924 h 6858000"/>
              <a:gd name="connsiteX216" fmla="*/ 3759825 w 12191999"/>
              <a:gd name="connsiteY216" fmla="*/ 1190276 h 6858000"/>
              <a:gd name="connsiteX217" fmla="*/ 3816018 w 12191999"/>
              <a:gd name="connsiteY217" fmla="*/ 1270905 h 6858000"/>
              <a:gd name="connsiteX218" fmla="*/ 3817238 w 12191999"/>
              <a:gd name="connsiteY218" fmla="*/ 1489580 h 6858000"/>
              <a:gd name="connsiteX219" fmla="*/ 3811589 w 12191999"/>
              <a:gd name="connsiteY219" fmla="*/ 1511264 h 6858000"/>
              <a:gd name="connsiteX220" fmla="*/ 3801031 w 12191999"/>
              <a:gd name="connsiteY220" fmla="*/ 1513846 h 6858000"/>
              <a:gd name="connsiteX221" fmla="*/ 3806488 w 12191999"/>
              <a:gd name="connsiteY221" fmla="*/ 1516917 h 6858000"/>
              <a:gd name="connsiteX222" fmla="*/ 3807926 w 12191999"/>
              <a:gd name="connsiteY222" fmla="*/ 1520360 h 6858000"/>
              <a:gd name="connsiteX223" fmla="*/ 3814241 w 12191999"/>
              <a:gd name="connsiteY223" fmla="*/ 1520360 h 6858000"/>
              <a:gd name="connsiteX224" fmla="*/ 3829058 w 12191999"/>
              <a:gd name="connsiteY224" fmla="*/ 1502514 h 6858000"/>
              <a:gd name="connsiteX225" fmla="*/ 3863824 w 12191999"/>
              <a:gd name="connsiteY225" fmla="*/ 1499658 h 6858000"/>
              <a:gd name="connsiteX226" fmla="*/ 4049516 w 12191999"/>
              <a:gd name="connsiteY226" fmla="*/ 1500879 h 6858000"/>
              <a:gd name="connsiteX227" fmla="*/ 4117929 w 12191999"/>
              <a:gd name="connsiteY227" fmla="*/ 1460565 h 6858000"/>
              <a:gd name="connsiteX228" fmla="*/ 4084945 w 12191999"/>
              <a:gd name="connsiteY228" fmla="*/ 1416587 h 6858000"/>
              <a:gd name="connsiteX229" fmla="*/ 4070285 w 12191999"/>
              <a:gd name="connsiteY229" fmla="*/ 1306638 h 6858000"/>
              <a:gd name="connsiteX230" fmla="*/ 4178554 w 12191999"/>
              <a:gd name="connsiteY230" fmla="*/ 1241127 h 6858000"/>
              <a:gd name="connsiteX231" fmla="*/ 4298729 w 12191999"/>
              <a:gd name="connsiteY231" fmla="*/ 1277318 h 6858000"/>
              <a:gd name="connsiteX232" fmla="*/ 4293841 w 12191999"/>
              <a:gd name="connsiteY232" fmla="*/ 1427580 h 6858000"/>
              <a:gd name="connsiteX233" fmla="*/ 4295062 w 12191999"/>
              <a:gd name="connsiteY233" fmla="*/ 1487441 h 6858000"/>
              <a:gd name="connsiteX234" fmla="*/ 4348815 w 12191999"/>
              <a:gd name="connsiteY234" fmla="*/ 1502101 h 6858000"/>
              <a:gd name="connsiteX235" fmla="*/ 4554055 w 12191999"/>
              <a:gd name="connsiteY235" fmla="*/ 1502101 h 6858000"/>
              <a:gd name="connsiteX236" fmla="*/ 4580339 w 12191999"/>
              <a:gd name="connsiteY236" fmla="*/ 1513955 h 6858000"/>
              <a:gd name="connsiteX237" fmla="*/ 4580382 w 12191999"/>
              <a:gd name="connsiteY237" fmla="*/ 1514287 h 6858000"/>
              <a:gd name="connsiteX238" fmla="*/ 4581432 w 12191999"/>
              <a:gd name="connsiteY238" fmla="*/ 1513558 h 6858000"/>
              <a:gd name="connsiteX239" fmla="*/ 4598057 w 12191999"/>
              <a:gd name="connsiteY239" fmla="*/ 1511994 h 6858000"/>
              <a:gd name="connsiteX240" fmla="*/ 4811845 w 12191999"/>
              <a:gd name="connsiteY240" fmla="*/ 1513216 h 6858000"/>
              <a:gd name="connsiteX241" fmla="*/ 4894918 w 12191999"/>
              <a:gd name="connsiteY241" fmla="*/ 1571855 h 6858000"/>
              <a:gd name="connsiteX242" fmla="*/ 4859491 w 12191999"/>
              <a:gd name="connsiteY242" fmla="*/ 1630493 h 6858000"/>
              <a:gd name="connsiteX243" fmla="*/ 4853383 w 12191999"/>
              <a:gd name="connsiteY243" fmla="*/ 1731891 h 6858000"/>
              <a:gd name="connsiteX244" fmla="*/ 4969438 w 12191999"/>
              <a:gd name="connsiteY244" fmla="*/ 1770984 h 6858000"/>
              <a:gd name="connsiteX245" fmla="*/ 5069614 w 12191999"/>
              <a:gd name="connsiteY245" fmla="*/ 1696462 h 6858000"/>
              <a:gd name="connsiteX246" fmla="*/ 5025634 w 12191999"/>
              <a:gd name="connsiteY246" fmla="*/ 1617055 h 6858000"/>
              <a:gd name="connsiteX247" fmla="*/ 5020749 w 12191999"/>
              <a:gd name="connsiteY247" fmla="*/ 1548643 h 6858000"/>
              <a:gd name="connsiteX248" fmla="*/ 5094050 w 12191999"/>
              <a:gd name="connsiteY248" fmla="*/ 1513216 h 6858000"/>
              <a:gd name="connsiteX249" fmla="*/ 5302949 w 12191999"/>
              <a:gd name="connsiteY249" fmla="*/ 1513216 h 6858000"/>
              <a:gd name="connsiteX250" fmla="*/ 5335935 w 12191999"/>
              <a:gd name="connsiteY250" fmla="*/ 1548643 h 6858000"/>
              <a:gd name="connsiteX251" fmla="*/ 5335935 w 12191999"/>
              <a:gd name="connsiteY251" fmla="*/ 1648817 h 6858000"/>
              <a:gd name="connsiteX252" fmla="*/ 5335935 w 12191999"/>
              <a:gd name="connsiteY252" fmla="*/ 1706237 h 6858000"/>
              <a:gd name="connsiteX253" fmla="*/ 5335935 w 12191999"/>
              <a:gd name="connsiteY253" fmla="*/ 1768539 h 6858000"/>
              <a:gd name="connsiteX254" fmla="*/ 5279741 w 12191999"/>
              <a:gd name="connsiteY254" fmla="*/ 1844283 h 6858000"/>
              <a:gd name="connsiteX255" fmla="*/ 5219879 w 12191999"/>
              <a:gd name="connsiteY255" fmla="*/ 1808854 h 6858000"/>
              <a:gd name="connsiteX256" fmla="*/ 5122147 w 12191999"/>
              <a:gd name="connsiteY256" fmla="*/ 1799081 h 6858000"/>
              <a:gd name="connsiteX257" fmla="*/ 5080610 w 12191999"/>
              <a:gd name="connsiteY257" fmla="*/ 1935906 h 6858000"/>
              <a:gd name="connsiteX258" fmla="*/ 5156351 w 12191999"/>
              <a:gd name="connsiteY258" fmla="*/ 2018979 h 6858000"/>
              <a:gd name="connsiteX259" fmla="*/ 5229651 w 12191999"/>
              <a:gd name="connsiteY259" fmla="*/ 1978665 h 6858000"/>
              <a:gd name="connsiteX260" fmla="*/ 5311502 w 12191999"/>
              <a:gd name="connsiteY260" fmla="*/ 1977443 h 6858000"/>
              <a:gd name="connsiteX261" fmla="*/ 5335935 w 12191999"/>
              <a:gd name="connsiteY261" fmla="*/ 2047077 h 6858000"/>
              <a:gd name="connsiteX262" fmla="*/ 5335935 w 12191999"/>
              <a:gd name="connsiteY262" fmla="*/ 2247429 h 6858000"/>
              <a:gd name="connsiteX263" fmla="*/ 5300506 w 12191999"/>
              <a:gd name="connsiteY263" fmla="*/ 2284079 h 6858000"/>
              <a:gd name="connsiteX264" fmla="*/ 5091606 w 12191999"/>
              <a:gd name="connsiteY264" fmla="*/ 2282856 h 6858000"/>
              <a:gd name="connsiteX265" fmla="*/ 5030522 w 12191999"/>
              <a:gd name="connsiteY265" fmla="*/ 2320726 h 6858000"/>
              <a:gd name="connsiteX266" fmla="*/ 5058619 w 12191999"/>
              <a:gd name="connsiteY266" fmla="*/ 2362263 h 6858000"/>
              <a:gd name="connsiteX267" fmla="*/ 5070837 w 12191999"/>
              <a:gd name="connsiteY267" fmla="*/ 2486872 h 6858000"/>
              <a:gd name="connsiteX268" fmla="*/ 4926682 w 12191999"/>
              <a:gd name="connsiteY268" fmla="*/ 2539402 h 6858000"/>
              <a:gd name="connsiteX269" fmla="*/ 4813067 w 12191999"/>
              <a:gd name="connsiteY269" fmla="*/ 2452666 h 6858000"/>
              <a:gd name="connsiteX270" fmla="*/ 4855825 w 12191999"/>
              <a:gd name="connsiteY270" fmla="*/ 2352491 h 6858000"/>
              <a:gd name="connsiteX271" fmla="*/ 4853383 w 12191999"/>
              <a:gd name="connsiteY271" fmla="*/ 2296294 h 6858000"/>
              <a:gd name="connsiteX272" fmla="*/ 4799629 w 12191999"/>
              <a:gd name="connsiteY272" fmla="*/ 2281634 h 6858000"/>
              <a:gd name="connsiteX273" fmla="*/ 4633486 w 12191999"/>
              <a:gd name="connsiteY273" fmla="*/ 2281634 h 6858000"/>
              <a:gd name="connsiteX274" fmla="*/ 4568545 w 12191999"/>
              <a:gd name="connsiteY274" fmla="*/ 2254834 h 6858000"/>
              <a:gd name="connsiteX275" fmla="*/ 4568533 w 12191999"/>
              <a:gd name="connsiteY275" fmla="*/ 2254378 h 6858000"/>
              <a:gd name="connsiteX276" fmla="*/ 4567644 w 12191999"/>
              <a:gd name="connsiteY276" fmla="*/ 2255861 h 6858000"/>
              <a:gd name="connsiteX277" fmla="*/ 4544720 w 12191999"/>
              <a:gd name="connsiteY277" fmla="*/ 2264404 h 6858000"/>
              <a:gd name="connsiteX278" fmla="*/ 4554906 w 12191999"/>
              <a:gd name="connsiteY278" fmla="*/ 2264379 h 6858000"/>
              <a:gd name="connsiteX279" fmla="*/ 4573231 w 12191999"/>
              <a:gd name="connsiteY279" fmla="*/ 2293699 h 6858000"/>
              <a:gd name="connsiteX280" fmla="*/ 4573231 w 12191999"/>
              <a:gd name="connsiteY280" fmla="*/ 2494050 h 6858000"/>
              <a:gd name="connsiteX281" fmla="*/ 4590334 w 12191999"/>
              <a:gd name="connsiteY281" fmla="*/ 2551467 h 6858000"/>
              <a:gd name="connsiteX282" fmla="*/ 4646530 w 12191999"/>
              <a:gd name="connsiteY282" fmla="*/ 2551467 h 6858000"/>
              <a:gd name="connsiteX283" fmla="*/ 4815115 w 12191999"/>
              <a:gd name="connsiteY283" fmla="*/ 2567347 h 6858000"/>
              <a:gd name="connsiteX284" fmla="*/ 4778466 w 12191999"/>
              <a:gd name="connsiteY284" fmla="*/ 2768920 h 6858000"/>
              <a:gd name="connsiteX285" fmla="*/ 4657524 w 12191999"/>
              <a:gd name="connsiteY285" fmla="*/ 2757926 h 6858000"/>
              <a:gd name="connsiteX286" fmla="*/ 4612323 w 12191999"/>
              <a:gd name="connsiteY286" fmla="*/ 2728606 h 6858000"/>
              <a:gd name="connsiteX287" fmla="*/ 4575675 w 12191999"/>
              <a:gd name="connsiteY287" fmla="*/ 2790910 h 6858000"/>
              <a:gd name="connsiteX288" fmla="*/ 4576894 w 12191999"/>
              <a:gd name="connsiteY288" fmla="*/ 2991261 h 6858000"/>
              <a:gd name="connsiteX289" fmla="*/ 4570481 w 12191999"/>
              <a:gd name="connsiteY289" fmla="*/ 3024856 h 6858000"/>
              <a:gd name="connsiteX290" fmla="*/ 4561944 w 12191999"/>
              <a:gd name="connsiteY290" fmla="*/ 3029609 h 6858000"/>
              <a:gd name="connsiteX291" fmla="*/ 4568608 w 12191999"/>
              <a:gd name="connsiteY291" fmla="*/ 3030206 h 6858000"/>
              <a:gd name="connsiteX292" fmla="*/ 4578857 w 12191999"/>
              <a:gd name="connsiteY292" fmla="*/ 3036715 h 6858000"/>
              <a:gd name="connsiteX293" fmla="*/ 4581540 w 12191999"/>
              <a:gd name="connsiteY293" fmla="*/ 3051267 h 6858000"/>
              <a:gd name="connsiteX294" fmla="*/ 4595169 w 12191999"/>
              <a:gd name="connsiteY294" fmla="*/ 3045892 h 6858000"/>
              <a:gd name="connsiteX295" fmla="*/ 4620385 w 12191999"/>
              <a:gd name="connsiteY295" fmla="*/ 3045454 h 6858000"/>
              <a:gd name="connsiteX296" fmla="*/ 4806076 w 12191999"/>
              <a:gd name="connsiteY296" fmla="*/ 3046674 h 6858000"/>
              <a:gd name="connsiteX297" fmla="*/ 4874487 w 12191999"/>
              <a:gd name="connsiteY297" fmla="*/ 3006359 h 6858000"/>
              <a:gd name="connsiteX298" fmla="*/ 4841504 w 12191999"/>
              <a:gd name="connsiteY298" fmla="*/ 2962382 h 6858000"/>
              <a:gd name="connsiteX299" fmla="*/ 4826843 w 12191999"/>
              <a:gd name="connsiteY299" fmla="*/ 2852433 h 6858000"/>
              <a:gd name="connsiteX300" fmla="*/ 5055294 w 12191999"/>
              <a:gd name="connsiteY300" fmla="*/ 2823113 h 6858000"/>
              <a:gd name="connsiteX301" fmla="*/ 5050406 w 12191999"/>
              <a:gd name="connsiteY301" fmla="*/ 2973375 h 6858000"/>
              <a:gd name="connsiteX302" fmla="*/ 5051628 w 12191999"/>
              <a:gd name="connsiteY302" fmla="*/ 3033236 h 6858000"/>
              <a:gd name="connsiteX303" fmla="*/ 5105382 w 12191999"/>
              <a:gd name="connsiteY303" fmla="*/ 3047896 h 6858000"/>
              <a:gd name="connsiteX304" fmla="*/ 5310620 w 12191999"/>
              <a:gd name="connsiteY304" fmla="*/ 3047896 h 6858000"/>
              <a:gd name="connsiteX305" fmla="*/ 5338715 w 12191999"/>
              <a:gd name="connsiteY305" fmla="*/ 3073551 h 6858000"/>
              <a:gd name="connsiteX306" fmla="*/ 5337493 w 12191999"/>
              <a:gd name="connsiteY306" fmla="*/ 3297112 h 6858000"/>
              <a:gd name="connsiteX307" fmla="*/ 5278853 w 12191999"/>
              <a:gd name="connsiteY307" fmla="*/ 3375299 h 6858000"/>
              <a:gd name="connsiteX308" fmla="*/ 5221435 w 12191999"/>
              <a:gd name="connsiteY308" fmla="*/ 3339871 h 6858000"/>
              <a:gd name="connsiteX309" fmla="*/ 5123706 w 12191999"/>
              <a:gd name="connsiteY309" fmla="*/ 3330097 h 6858000"/>
              <a:gd name="connsiteX310" fmla="*/ 5079725 w 12191999"/>
              <a:gd name="connsiteY310" fmla="*/ 3443711 h 6858000"/>
              <a:gd name="connsiteX311" fmla="*/ 5153026 w 12191999"/>
              <a:gd name="connsiteY311" fmla="*/ 3549995 h 6858000"/>
              <a:gd name="connsiteX312" fmla="*/ 5233655 w 12191999"/>
              <a:gd name="connsiteY312" fmla="*/ 3507238 h 6858000"/>
              <a:gd name="connsiteX313" fmla="*/ 5305732 w 12191999"/>
              <a:gd name="connsiteY313" fmla="*/ 3503573 h 6858000"/>
              <a:gd name="connsiteX314" fmla="*/ 5337493 w 12191999"/>
              <a:gd name="connsiteY314" fmla="*/ 3574428 h 6858000"/>
              <a:gd name="connsiteX315" fmla="*/ 5337493 w 12191999"/>
              <a:gd name="connsiteY315" fmla="*/ 3707588 h 6858000"/>
              <a:gd name="connsiteX316" fmla="*/ 5231209 w 12191999"/>
              <a:gd name="connsiteY316" fmla="*/ 3815093 h 6858000"/>
              <a:gd name="connsiteX317" fmla="*/ 5088277 w 12191999"/>
              <a:gd name="connsiteY317" fmla="*/ 3815093 h 6858000"/>
              <a:gd name="connsiteX318" fmla="*/ 5032081 w 12191999"/>
              <a:gd name="connsiteY318" fmla="*/ 3852965 h 6858000"/>
              <a:gd name="connsiteX319" fmla="*/ 5060180 w 12191999"/>
              <a:gd name="connsiteY319" fmla="*/ 3894500 h 6858000"/>
              <a:gd name="connsiteX320" fmla="*/ 5079725 w 12191999"/>
              <a:gd name="connsiteY320" fmla="*/ 4006891 h 6858000"/>
              <a:gd name="connsiteX321" fmla="*/ 4909915 w 12191999"/>
              <a:gd name="connsiteY321" fmla="*/ 4069196 h 6858000"/>
              <a:gd name="connsiteX322" fmla="*/ 4812184 w 12191999"/>
              <a:gd name="connsiteY322" fmla="*/ 3976351 h 6858000"/>
              <a:gd name="connsiteX323" fmla="*/ 4857383 w 12191999"/>
              <a:gd name="connsiteY323" fmla="*/ 3885949 h 6858000"/>
              <a:gd name="connsiteX324" fmla="*/ 4856163 w 12191999"/>
              <a:gd name="connsiteY324" fmla="*/ 3829753 h 6858000"/>
              <a:gd name="connsiteX325" fmla="*/ 4802409 w 12191999"/>
              <a:gd name="connsiteY325" fmla="*/ 3815093 h 6858000"/>
              <a:gd name="connsiteX326" fmla="*/ 4606946 w 12191999"/>
              <a:gd name="connsiteY326" fmla="*/ 3816315 h 6858000"/>
              <a:gd name="connsiteX327" fmla="*/ 4581843 w 12191999"/>
              <a:gd name="connsiteY327" fmla="*/ 3811533 h 6858000"/>
              <a:gd name="connsiteX328" fmla="*/ 4581798 w 12191999"/>
              <a:gd name="connsiteY328" fmla="*/ 3821095 h 6858000"/>
              <a:gd name="connsiteX329" fmla="*/ 4581798 w 12191999"/>
              <a:gd name="connsiteY329" fmla="*/ 4049544 h 6858000"/>
              <a:gd name="connsiteX330" fmla="*/ 4528044 w 12191999"/>
              <a:gd name="connsiteY330" fmla="*/ 4121621 h 6858000"/>
              <a:gd name="connsiteX331" fmla="*/ 4468182 w 12191999"/>
              <a:gd name="connsiteY331" fmla="*/ 4089859 h 6858000"/>
              <a:gd name="connsiteX332" fmla="*/ 4364344 w 12191999"/>
              <a:gd name="connsiteY332" fmla="*/ 4081306 h 6858000"/>
              <a:gd name="connsiteX333" fmla="*/ 4360678 w 12191999"/>
              <a:gd name="connsiteY333" fmla="*/ 4271879 h 6858000"/>
              <a:gd name="connsiteX334" fmla="*/ 4469406 w 12191999"/>
              <a:gd name="connsiteY334" fmla="*/ 4266992 h 6858000"/>
              <a:gd name="connsiteX335" fmla="*/ 4529266 w 12191999"/>
              <a:gd name="connsiteY335" fmla="*/ 4235230 h 6858000"/>
              <a:gd name="connsiteX336" fmla="*/ 4583017 w 12191999"/>
              <a:gd name="connsiteY336" fmla="*/ 4312195 h 6858000"/>
              <a:gd name="connsiteX337" fmla="*/ 4585462 w 12191999"/>
              <a:gd name="connsiteY337" fmla="*/ 4420922 h 6858000"/>
              <a:gd name="connsiteX338" fmla="*/ 4585462 w 12191999"/>
              <a:gd name="connsiteY338" fmla="*/ 4535755 h 6858000"/>
              <a:gd name="connsiteX339" fmla="*/ 4580270 w 12191999"/>
              <a:gd name="connsiteY339" fmla="*/ 4556981 h 6858000"/>
              <a:gd name="connsiteX340" fmla="*/ 4558623 w 12191999"/>
              <a:gd name="connsiteY340" fmla="*/ 4562623 h 6858000"/>
              <a:gd name="connsiteX341" fmla="*/ 4558623 w 12191999"/>
              <a:gd name="connsiteY341" fmla="*/ 4566440 h 6858000"/>
              <a:gd name="connsiteX342" fmla="*/ 4573343 w 12191999"/>
              <a:gd name="connsiteY342" fmla="*/ 4568280 h 6858000"/>
              <a:gd name="connsiteX343" fmla="*/ 4583997 w 12191999"/>
              <a:gd name="connsiteY343" fmla="*/ 4582238 h 6858000"/>
              <a:gd name="connsiteX344" fmla="*/ 4584236 w 12191999"/>
              <a:gd name="connsiteY344" fmla="*/ 4584622 h 6858000"/>
              <a:gd name="connsiteX345" fmla="*/ 4590467 w 12191999"/>
              <a:gd name="connsiteY345" fmla="*/ 4573843 h 6858000"/>
              <a:gd name="connsiteX346" fmla="*/ 4626810 w 12191999"/>
              <a:gd name="connsiteY346" fmla="*/ 4567125 h 6858000"/>
              <a:gd name="connsiteX347" fmla="*/ 4827160 w 12191999"/>
              <a:gd name="connsiteY347" fmla="*/ 4567125 h 6858000"/>
              <a:gd name="connsiteX348" fmla="*/ 4890685 w 12191999"/>
              <a:gd name="connsiteY348" fmla="*/ 4591556 h 6858000"/>
              <a:gd name="connsiteX349" fmla="*/ 4887021 w 12191999"/>
              <a:gd name="connsiteY349" fmla="*/ 4672186 h 6858000"/>
              <a:gd name="connsiteX350" fmla="*/ 4847929 w 12191999"/>
              <a:gd name="connsiteY350" fmla="*/ 4741820 h 6858000"/>
              <a:gd name="connsiteX351" fmla="*/ 4920006 w 12191999"/>
              <a:gd name="connsiteY351" fmla="*/ 4817562 h 6858000"/>
              <a:gd name="connsiteX352" fmla="*/ 5064161 w 12191999"/>
              <a:gd name="connsiteY352" fmla="*/ 4784578 h 6858000"/>
              <a:gd name="connsiteX353" fmla="*/ 5056831 w 12191999"/>
              <a:gd name="connsiteY353" fmla="*/ 4679516 h 6858000"/>
              <a:gd name="connsiteX354" fmla="*/ 5022625 w 12191999"/>
              <a:gd name="connsiteY354" fmla="*/ 4624541 h 6858000"/>
              <a:gd name="connsiteX355" fmla="*/ 5092258 w 12191999"/>
              <a:gd name="connsiteY355" fmla="*/ 4568344 h 6858000"/>
              <a:gd name="connsiteX356" fmla="*/ 5330479 w 12191999"/>
              <a:gd name="connsiteY356" fmla="*/ 4567125 h 6858000"/>
              <a:gd name="connsiteX357" fmla="*/ 5353691 w 12191999"/>
              <a:gd name="connsiteY357" fmla="*/ 4597667 h 6858000"/>
              <a:gd name="connsiteX358" fmla="*/ 5353691 w 12191999"/>
              <a:gd name="connsiteY358" fmla="*/ 4802902 h 6858000"/>
              <a:gd name="connsiteX359" fmla="*/ 5372016 w 12191999"/>
              <a:gd name="connsiteY359" fmla="*/ 4859100 h 6858000"/>
              <a:gd name="connsiteX360" fmla="*/ 5422104 w 12191999"/>
              <a:gd name="connsiteY360" fmla="*/ 4856655 h 6858000"/>
              <a:gd name="connsiteX361" fmla="*/ 5512505 w 12191999"/>
              <a:gd name="connsiteY361" fmla="*/ 4809011 h 6858000"/>
              <a:gd name="connsiteX362" fmla="*/ 5607793 w 12191999"/>
              <a:gd name="connsiteY362" fmla="*/ 4905522 h 6858000"/>
              <a:gd name="connsiteX363" fmla="*/ 5562593 w 12191999"/>
              <a:gd name="connsiteY363" fmla="*/ 5065559 h 6858000"/>
              <a:gd name="connsiteX364" fmla="*/ 5430656 w 12191999"/>
              <a:gd name="connsiteY364" fmla="*/ 5057007 h 6858000"/>
              <a:gd name="connsiteX365" fmla="*/ 5392783 w 12191999"/>
              <a:gd name="connsiteY365" fmla="*/ 5030132 h 6858000"/>
              <a:gd name="connsiteX366" fmla="*/ 5354913 w 12191999"/>
              <a:gd name="connsiteY366" fmla="*/ 5085106 h 6858000"/>
              <a:gd name="connsiteX367" fmla="*/ 5356135 w 12191999"/>
              <a:gd name="connsiteY367" fmla="*/ 5294008 h 6858000"/>
              <a:gd name="connsiteX368" fmla="*/ 5350738 w 12191999"/>
              <a:gd name="connsiteY368" fmla="*/ 5321930 h 6858000"/>
              <a:gd name="connsiteX369" fmla="*/ 5371287 w 12191999"/>
              <a:gd name="connsiteY369" fmla="*/ 5318874 h 6858000"/>
              <a:gd name="connsiteX370" fmla="*/ 5585072 w 12191999"/>
              <a:gd name="connsiteY370" fmla="*/ 5318874 h 6858000"/>
              <a:gd name="connsiteX371" fmla="*/ 5651043 w 12191999"/>
              <a:gd name="connsiteY371" fmla="*/ 5349416 h 6858000"/>
              <a:gd name="connsiteX372" fmla="*/ 5646155 w 12191999"/>
              <a:gd name="connsiteY372" fmla="*/ 5421493 h 6858000"/>
              <a:gd name="connsiteX373" fmla="*/ 5603399 w 12191999"/>
              <a:gd name="connsiteY373" fmla="*/ 5498458 h 6858000"/>
              <a:gd name="connsiteX374" fmla="*/ 5692578 w 12191999"/>
              <a:gd name="connsiteY374" fmla="*/ 5574200 h 6858000"/>
              <a:gd name="connsiteX375" fmla="*/ 5812299 w 12191999"/>
              <a:gd name="connsiteY375" fmla="*/ 5544881 h 6858000"/>
              <a:gd name="connsiteX376" fmla="*/ 5808637 w 12191999"/>
              <a:gd name="connsiteY376" fmla="*/ 5430047 h 6858000"/>
              <a:gd name="connsiteX377" fmla="*/ 5778092 w 12191999"/>
              <a:gd name="connsiteY377" fmla="*/ 5378737 h 6858000"/>
              <a:gd name="connsiteX378" fmla="*/ 5837954 w 12191999"/>
              <a:gd name="connsiteY378" fmla="*/ 5323761 h 6858000"/>
              <a:gd name="connsiteX379" fmla="*/ 6089611 w 12191999"/>
              <a:gd name="connsiteY379" fmla="*/ 5320096 h 6858000"/>
              <a:gd name="connsiteX380" fmla="*/ 6106714 w 12191999"/>
              <a:gd name="connsiteY380" fmla="*/ 5345752 h 6858000"/>
              <a:gd name="connsiteX381" fmla="*/ 6106714 w 12191999"/>
              <a:gd name="connsiteY381" fmla="*/ 5574200 h 6858000"/>
              <a:gd name="connsiteX382" fmla="*/ 6052963 w 12191999"/>
              <a:gd name="connsiteY382" fmla="*/ 5646278 h 6858000"/>
              <a:gd name="connsiteX383" fmla="*/ 5993101 w 12191999"/>
              <a:gd name="connsiteY383" fmla="*/ 5614516 h 6858000"/>
              <a:gd name="connsiteX384" fmla="*/ 5889264 w 12191999"/>
              <a:gd name="connsiteY384" fmla="*/ 5605962 h 6858000"/>
              <a:gd name="connsiteX385" fmla="*/ 5885598 w 12191999"/>
              <a:gd name="connsiteY385" fmla="*/ 5796541 h 6858000"/>
              <a:gd name="connsiteX386" fmla="*/ 5994323 w 12191999"/>
              <a:gd name="connsiteY386" fmla="*/ 5791654 h 6858000"/>
              <a:gd name="connsiteX387" fmla="*/ 6054184 w 12191999"/>
              <a:gd name="connsiteY387" fmla="*/ 5759891 h 6858000"/>
              <a:gd name="connsiteX388" fmla="*/ 6107935 w 12191999"/>
              <a:gd name="connsiteY388" fmla="*/ 5836855 h 6858000"/>
              <a:gd name="connsiteX389" fmla="*/ 6110381 w 12191999"/>
              <a:gd name="connsiteY389" fmla="*/ 5945582 h 6858000"/>
              <a:gd name="connsiteX390" fmla="*/ 6110381 w 12191999"/>
              <a:gd name="connsiteY390" fmla="*/ 6060417 h 6858000"/>
              <a:gd name="connsiteX391" fmla="*/ 6106055 w 12191999"/>
              <a:gd name="connsiteY391" fmla="*/ 6078094 h 6858000"/>
              <a:gd name="connsiteX392" fmla="*/ 6108059 w 12191999"/>
              <a:gd name="connsiteY392" fmla="*/ 6078201 h 6858000"/>
              <a:gd name="connsiteX393" fmla="*/ 6121268 w 12191999"/>
              <a:gd name="connsiteY393" fmla="*/ 6085837 h 6858000"/>
              <a:gd name="connsiteX394" fmla="*/ 6125405 w 12191999"/>
              <a:gd name="connsiteY394" fmla="*/ 6096044 h 6858000"/>
              <a:gd name="connsiteX395" fmla="*/ 6126156 w 12191999"/>
              <a:gd name="connsiteY395" fmla="*/ 6094323 h 6858000"/>
              <a:gd name="connsiteX396" fmla="*/ 6161736 w 12191999"/>
              <a:gd name="connsiteY396" fmla="*/ 6086077 h 6858000"/>
              <a:gd name="connsiteX397" fmla="*/ 6366973 w 12191999"/>
              <a:gd name="connsiteY397" fmla="*/ 6086077 h 6858000"/>
              <a:gd name="connsiteX398" fmla="*/ 6439050 w 12191999"/>
              <a:gd name="connsiteY398" fmla="*/ 6125170 h 6858000"/>
              <a:gd name="connsiteX399" fmla="*/ 6431720 w 12191999"/>
              <a:gd name="connsiteY399" fmla="*/ 6186252 h 6858000"/>
              <a:gd name="connsiteX400" fmla="*/ 6388963 w 12191999"/>
              <a:gd name="connsiteY400" fmla="*/ 6279097 h 6858000"/>
              <a:gd name="connsiteX401" fmla="*/ 6524567 w 12191999"/>
              <a:gd name="connsiteY401" fmla="*/ 6343846 h 6858000"/>
              <a:gd name="connsiteX402" fmla="*/ 6624741 w 12191999"/>
              <a:gd name="connsiteY402" fmla="*/ 6260772 h 6858000"/>
              <a:gd name="connsiteX403" fmla="*/ 6589314 w 12191999"/>
              <a:gd name="connsiteY403" fmla="*/ 6197247 h 6858000"/>
              <a:gd name="connsiteX404" fmla="*/ 6559994 w 12191999"/>
              <a:gd name="connsiteY404" fmla="*/ 6139830 h 6858000"/>
              <a:gd name="connsiteX405" fmla="*/ 6622298 w 12191999"/>
              <a:gd name="connsiteY405" fmla="*/ 6087298 h 6858000"/>
              <a:gd name="connsiteX406" fmla="*/ 6870294 w 12191999"/>
              <a:gd name="connsiteY406" fmla="*/ 6086077 h 6858000"/>
              <a:gd name="connsiteX407" fmla="*/ 6878000 w 12191999"/>
              <a:gd name="connsiteY407" fmla="*/ 6089431 h 6858000"/>
              <a:gd name="connsiteX408" fmla="*/ 6879007 w 12191999"/>
              <a:gd name="connsiteY408" fmla="*/ 6086924 h 6858000"/>
              <a:gd name="connsiteX409" fmla="*/ 6877557 w 12191999"/>
              <a:gd name="connsiteY409" fmla="*/ 6084401 h 6858000"/>
              <a:gd name="connsiteX410" fmla="*/ 6876069 w 12191999"/>
              <a:gd name="connsiteY410" fmla="*/ 6064396 h 6858000"/>
              <a:gd name="connsiteX411" fmla="*/ 6877291 w 12191999"/>
              <a:gd name="connsiteY411" fmla="*/ 5860381 h 6858000"/>
              <a:gd name="connsiteX412" fmla="*/ 6835754 w 12191999"/>
              <a:gd name="connsiteY412" fmla="*/ 5796854 h 6858000"/>
              <a:gd name="connsiteX413" fmla="*/ 6794219 w 12191999"/>
              <a:gd name="connsiteY413" fmla="*/ 5827396 h 6858000"/>
              <a:gd name="connsiteX414" fmla="*/ 6672053 w 12191999"/>
              <a:gd name="connsiteY414" fmla="*/ 5838391 h 6858000"/>
              <a:gd name="connsiteX415" fmla="*/ 6618301 w 12191999"/>
              <a:gd name="connsiteY415" fmla="*/ 5690570 h 6858000"/>
              <a:gd name="connsiteX416" fmla="*/ 6707480 w 12191999"/>
              <a:gd name="connsiteY416" fmla="*/ 5578181 h 6858000"/>
              <a:gd name="connsiteX417" fmla="*/ 6806435 w 12191999"/>
              <a:gd name="connsiteY417" fmla="*/ 5623380 h 6858000"/>
              <a:gd name="connsiteX418" fmla="*/ 6856522 w 12191999"/>
              <a:gd name="connsiteY418" fmla="*/ 5623380 h 6858000"/>
              <a:gd name="connsiteX419" fmla="*/ 6876069 w 12191999"/>
              <a:gd name="connsiteY419" fmla="*/ 5567184 h 6858000"/>
              <a:gd name="connsiteX420" fmla="*/ 6874847 w 12191999"/>
              <a:gd name="connsiteY420" fmla="*/ 5371720 h 6858000"/>
              <a:gd name="connsiteX421" fmla="*/ 6912719 w 12191999"/>
              <a:gd name="connsiteY421" fmla="*/ 5332627 h 6858000"/>
              <a:gd name="connsiteX422" fmla="*/ 7113069 w 12191999"/>
              <a:gd name="connsiteY422" fmla="*/ 5333849 h 6858000"/>
              <a:gd name="connsiteX423" fmla="*/ 7179039 w 12191999"/>
              <a:gd name="connsiteY423" fmla="*/ 5295978 h 6858000"/>
              <a:gd name="connsiteX424" fmla="*/ 7147275 w 12191999"/>
              <a:gd name="connsiteY424" fmla="*/ 5250776 h 6858000"/>
              <a:gd name="connsiteX425" fmla="*/ 7136280 w 12191999"/>
              <a:gd name="connsiteY425" fmla="*/ 5133498 h 6858000"/>
              <a:gd name="connsiteX426" fmla="*/ 7292651 w 12191999"/>
              <a:gd name="connsiteY426" fmla="*/ 5078525 h 6858000"/>
              <a:gd name="connsiteX427" fmla="*/ 7400157 w 12191999"/>
              <a:gd name="connsiteY427" fmla="*/ 5167705 h 6858000"/>
              <a:gd name="connsiteX428" fmla="*/ 7354955 w 12191999"/>
              <a:gd name="connsiteY428" fmla="*/ 5264216 h 6858000"/>
              <a:gd name="connsiteX429" fmla="*/ 7357398 w 12191999"/>
              <a:gd name="connsiteY429" fmla="*/ 5319191 h 6858000"/>
              <a:gd name="connsiteX430" fmla="*/ 7409930 w 12191999"/>
              <a:gd name="connsiteY430" fmla="*/ 5335071 h 6858000"/>
              <a:gd name="connsiteX431" fmla="*/ 7615166 w 12191999"/>
              <a:gd name="connsiteY431" fmla="*/ 5333849 h 6858000"/>
              <a:gd name="connsiteX432" fmla="*/ 7644486 w 12191999"/>
              <a:gd name="connsiteY432" fmla="*/ 5363168 h 6858000"/>
              <a:gd name="connsiteX433" fmla="*/ 7644486 w 12191999"/>
              <a:gd name="connsiteY433" fmla="*/ 5581843 h 6858000"/>
              <a:gd name="connsiteX434" fmla="*/ 7588291 w 12191999"/>
              <a:gd name="connsiteY434" fmla="*/ 5661252 h 6858000"/>
              <a:gd name="connsiteX435" fmla="*/ 7529651 w 12191999"/>
              <a:gd name="connsiteY435" fmla="*/ 5627045 h 6858000"/>
              <a:gd name="connsiteX436" fmla="*/ 7428255 w 12191999"/>
              <a:gd name="connsiteY436" fmla="*/ 5619716 h 6858000"/>
              <a:gd name="connsiteX437" fmla="*/ 7390383 w 12191999"/>
              <a:gd name="connsiteY437" fmla="*/ 5754097 h 6858000"/>
              <a:gd name="connsiteX438" fmla="*/ 7466127 w 12191999"/>
              <a:gd name="connsiteY438" fmla="*/ 5837169 h 6858000"/>
              <a:gd name="connsiteX439" fmla="*/ 7538204 w 12191999"/>
              <a:gd name="connsiteY439" fmla="*/ 5795633 h 6858000"/>
              <a:gd name="connsiteX440" fmla="*/ 7617611 w 12191999"/>
              <a:gd name="connsiteY440" fmla="*/ 5791968 h 6858000"/>
              <a:gd name="connsiteX441" fmla="*/ 7644486 w 12191999"/>
              <a:gd name="connsiteY441" fmla="*/ 5855493 h 6858000"/>
              <a:gd name="connsiteX442" fmla="*/ 7644486 w 12191999"/>
              <a:gd name="connsiteY442" fmla="*/ 5960555 h 6858000"/>
              <a:gd name="connsiteX443" fmla="*/ 7645708 w 12191999"/>
              <a:gd name="connsiteY443" fmla="*/ 6072947 h 6858000"/>
              <a:gd name="connsiteX444" fmla="*/ 7643676 w 12191999"/>
              <a:gd name="connsiteY444" fmla="*/ 6091527 h 6858000"/>
              <a:gd name="connsiteX445" fmla="*/ 7645318 w 12191999"/>
              <a:gd name="connsiteY445" fmla="*/ 6082343 h 6858000"/>
              <a:gd name="connsiteX446" fmla="*/ 7677538 w 12191999"/>
              <a:gd name="connsiteY446" fmla="*/ 6073639 h 6858000"/>
              <a:gd name="connsiteX447" fmla="*/ 7886441 w 12191999"/>
              <a:gd name="connsiteY447" fmla="*/ 6074861 h 6858000"/>
              <a:gd name="connsiteX448" fmla="*/ 7956073 w 12191999"/>
              <a:gd name="connsiteY448" fmla="*/ 6107844 h 6858000"/>
              <a:gd name="connsiteX449" fmla="*/ 7949965 w 12191999"/>
              <a:gd name="connsiteY449" fmla="*/ 6176258 h 6858000"/>
              <a:gd name="connsiteX450" fmla="*/ 7905986 w 12191999"/>
              <a:gd name="connsiteY450" fmla="*/ 6256885 h 6858000"/>
              <a:gd name="connsiteX451" fmla="*/ 8002497 w 12191999"/>
              <a:gd name="connsiteY451" fmla="*/ 6331407 h 6858000"/>
              <a:gd name="connsiteX452" fmla="*/ 8110001 w 12191999"/>
              <a:gd name="connsiteY452" fmla="*/ 6304530 h 6858000"/>
              <a:gd name="connsiteX453" fmla="*/ 8110001 w 12191999"/>
              <a:gd name="connsiteY453" fmla="*/ 6183586 h 6858000"/>
              <a:gd name="connsiteX454" fmla="*/ 8079461 w 12191999"/>
              <a:gd name="connsiteY454" fmla="*/ 6135943 h 6858000"/>
              <a:gd name="connsiteX455" fmla="*/ 8141764 w 12191999"/>
              <a:gd name="connsiteY455" fmla="*/ 6077304 h 6858000"/>
              <a:gd name="connsiteX456" fmla="*/ 8393425 w 12191999"/>
              <a:gd name="connsiteY456" fmla="*/ 6074861 h 6858000"/>
              <a:gd name="connsiteX457" fmla="*/ 8406729 w 12191999"/>
              <a:gd name="connsiteY457" fmla="*/ 6078106 h 6858000"/>
              <a:gd name="connsiteX458" fmla="*/ 8410249 w 12191999"/>
              <a:gd name="connsiteY458" fmla="*/ 6084768 h 6858000"/>
              <a:gd name="connsiteX459" fmla="*/ 8414744 w 12191999"/>
              <a:gd name="connsiteY459" fmla="*/ 6080797 h 6858000"/>
              <a:gd name="connsiteX460" fmla="*/ 8436581 w 12191999"/>
              <a:gd name="connsiteY460" fmla="*/ 6079422 h 6858000"/>
              <a:gd name="connsiteX461" fmla="*/ 8641819 w 12191999"/>
              <a:gd name="connsiteY461" fmla="*/ 6079422 h 6858000"/>
              <a:gd name="connsiteX462" fmla="*/ 8690684 w 12191999"/>
              <a:gd name="connsiteY462" fmla="*/ 6065984 h 6858000"/>
              <a:gd name="connsiteX463" fmla="*/ 8693127 w 12191999"/>
              <a:gd name="connsiteY463" fmla="*/ 6003680 h 6858000"/>
              <a:gd name="connsiteX464" fmla="*/ 8688242 w 12191999"/>
              <a:gd name="connsiteY464" fmla="*/ 5855861 h 6858000"/>
              <a:gd name="connsiteX465" fmla="*/ 8909360 w 12191999"/>
              <a:gd name="connsiteY465" fmla="*/ 5870521 h 6858000"/>
              <a:gd name="connsiteX466" fmla="*/ 8900808 w 12191999"/>
              <a:gd name="connsiteY466" fmla="*/ 5998795 h 6858000"/>
              <a:gd name="connsiteX467" fmla="*/ 8873933 w 12191999"/>
              <a:gd name="connsiteY467" fmla="*/ 6041552 h 6858000"/>
              <a:gd name="connsiteX468" fmla="*/ 8931350 w 12191999"/>
              <a:gd name="connsiteY468" fmla="*/ 6078202 h 6858000"/>
              <a:gd name="connsiteX469" fmla="*/ 9136587 w 12191999"/>
              <a:gd name="connsiteY469" fmla="*/ 6076979 h 6858000"/>
              <a:gd name="connsiteX470" fmla="*/ 9159416 w 12191999"/>
              <a:gd name="connsiteY470" fmla="*/ 6078201 h 6858000"/>
              <a:gd name="connsiteX471" fmla="*/ 9160395 w 12191999"/>
              <a:gd name="connsiteY471" fmla="*/ 6078767 h 6858000"/>
              <a:gd name="connsiteX472" fmla="*/ 9159383 w 12191999"/>
              <a:gd name="connsiteY472" fmla="*/ 6065178 h 6858000"/>
              <a:gd name="connsiteX473" fmla="*/ 9160606 w 12191999"/>
              <a:gd name="connsiteY473" fmla="*/ 5856275 h 6858000"/>
              <a:gd name="connsiteX474" fmla="*/ 9125178 w 12191999"/>
              <a:gd name="connsiteY474" fmla="*/ 5798859 h 6858000"/>
              <a:gd name="connsiteX475" fmla="*/ 9083641 w 12191999"/>
              <a:gd name="connsiteY475" fmla="*/ 5825735 h 6858000"/>
              <a:gd name="connsiteX476" fmla="*/ 8954147 w 12191999"/>
              <a:gd name="connsiteY476" fmla="*/ 5835507 h 6858000"/>
              <a:gd name="connsiteX477" fmla="*/ 8901615 w 12191999"/>
              <a:gd name="connsiteY477" fmla="*/ 5764652 h 6858000"/>
              <a:gd name="connsiteX478" fmla="*/ 8902838 w 12191999"/>
              <a:gd name="connsiteY478" fmla="*/ 5668142 h 6858000"/>
              <a:gd name="connsiteX479" fmla="*/ 9099523 w 12191999"/>
              <a:gd name="connsiteY479" fmla="*/ 5630271 h 6858000"/>
              <a:gd name="connsiteX480" fmla="*/ 9132508 w 12191999"/>
              <a:gd name="connsiteY480" fmla="*/ 5633936 h 6858000"/>
              <a:gd name="connsiteX481" fmla="*/ 9161828 w 12191999"/>
              <a:gd name="connsiteY481" fmla="*/ 5572855 h 6858000"/>
              <a:gd name="connsiteX482" fmla="*/ 9160606 w 12191999"/>
              <a:gd name="connsiteY482" fmla="*/ 5382276 h 6858000"/>
              <a:gd name="connsiteX483" fmla="*/ 9213137 w 12191999"/>
              <a:gd name="connsiteY483" fmla="*/ 5332188 h 6858000"/>
              <a:gd name="connsiteX484" fmla="*/ 9398827 w 12191999"/>
              <a:gd name="connsiteY484" fmla="*/ 5333410 h 6858000"/>
              <a:gd name="connsiteX485" fmla="*/ 9467240 w 12191999"/>
              <a:gd name="connsiteY485" fmla="*/ 5293094 h 6858000"/>
              <a:gd name="connsiteX486" fmla="*/ 9434256 w 12191999"/>
              <a:gd name="connsiteY486" fmla="*/ 5249118 h 6858000"/>
              <a:gd name="connsiteX487" fmla="*/ 9419596 w 12191999"/>
              <a:gd name="connsiteY487" fmla="*/ 5139169 h 6858000"/>
              <a:gd name="connsiteX488" fmla="*/ 9648044 w 12191999"/>
              <a:gd name="connsiteY488" fmla="*/ 5109848 h 6858000"/>
              <a:gd name="connsiteX489" fmla="*/ 9643157 w 12191999"/>
              <a:gd name="connsiteY489" fmla="*/ 5260110 h 6858000"/>
              <a:gd name="connsiteX490" fmla="*/ 9644379 w 12191999"/>
              <a:gd name="connsiteY490" fmla="*/ 5319971 h 6858000"/>
              <a:gd name="connsiteX491" fmla="*/ 9698131 w 12191999"/>
              <a:gd name="connsiteY491" fmla="*/ 5334631 h 6858000"/>
              <a:gd name="connsiteX492" fmla="*/ 9903370 w 12191999"/>
              <a:gd name="connsiteY492" fmla="*/ 5334631 h 6858000"/>
              <a:gd name="connsiteX493" fmla="*/ 9929654 w 12191999"/>
              <a:gd name="connsiteY493" fmla="*/ 5346485 h 6858000"/>
              <a:gd name="connsiteX494" fmla="*/ 9930724 w 12191999"/>
              <a:gd name="connsiteY494" fmla="*/ 5354628 h 6858000"/>
              <a:gd name="connsiteX495" fmla="*/ 9932264 w 12191999"/>
              <a:gd name="connsiteY495" fmla="*/ 5354628 h 6858000"/>
              <a:gd name="connsiteX496" fmla="*/ 9932800 w 12191999"/>
              <a:gd name="connsiteY496" fmla="*/ 5349644 h 6858000"/>
              <a:gd name="connsiteX497" fmla="*/ 9947918 w 12191999"/>
              <a:gd name="connsiteY497" fmla="*/ 5337597 h 6858000"/>
              <a:gd name="connsiteX498" fmla="*/ 9951318 w 12191999"/>
              <a:gd name="connsiteY498" fmla="*/ 5337347 h 6858000"/>
              <a:gd name="connsiteX499" fmla="*/ 9952291 w 12191999"/>
              <a:gd name="connsiteY499" fmla="*/ 5335521 h 6858000"/>
              <a:gd name="connsiteX500" fmla="*/ 9934946 w 12191999"/>
              <a:gd name="connsiteY500" fmla="*/ 5330599 h 6858000"/>
              <a:gd name="connsiteX501" fmla="*/ 9930821 w 12191999"/>
              <a:gd name="connsiteY501" fmla="*/ 5309831 h 6858000"/>
              <a:gd name="connsiteX502" fmla="*/ 9930821 w 12191999"/>
              <a:gd name="connsiteY502" fmla="*/ 5086269 h 6858000"/>
              <a:gd name="connsiteX503" fmla="*/ 9976023 w 12191999"/>
              <a:gd name="connsiteY503" fmla="*/ 5012969 h 6858000"/>
              <a:gd name="connsiteX504" fmla="*/ 10026111 w 12191999"/>
              <a:gd name="connsiteY504" fmla="*/ 5020300 h 6858000"/>
              <a:gd name="connsiteX505" fmla="*/ 10151942 w 12191999"/>
              <a:gd name="connsiteY505" fmla="*/ 5045954 h 6858000"/>
              <a:gd name="connsiteX506" fmla="*/ 10160492 w 12191999"/>
              <a:gd name="connsiteY506" fmla="*/ 4868816 h 6858000"/>
              <a:gd name="connsiteX507" fmla="*/ 10039550 w 12191999"/>
              <a:gd name="connsiteY507" fmla="*/ 4867593 h 6858000"/>
              <a:gd name="connsiteX508" fmla="*/ 9987018 w 12191999"/>
              <a:gd name="connsiteY508" fmla="*/ 4895690 h 6858000"/>
              <a:gd name="connsiteX509" fmla="*/ 9932044 w 12191999"/>
              <a:gd name="connsiteY509" fmla="*/ 4830943 h 6858000"/>
              <a:gd name="connsiteX510" fmla="*/ 9929601 w 12191999"/>
              <a:gd name="connsiteY510" fmla="*/ 4587835 h 6858000"/>
              <a:gd name="connsiteX511" fmla="*/ 9957699 w 12191999"/>
              <a:gd name="connsiteY511" fmla="*/ 4568288 h 6858000"/>
              <a:gd name="connsiteX512" fmla="*/ 10158050 w 12191999"/>
              <a:gd name="connsiteY512" fmla="*/ 4568288 h 6858000"/>
              <a:gd name="connsiteX513" fmla="*/ 10204472 w 12191999"/>
              <a:gd name="connsiteY513" fmla="*/ 4560959 h 6858000"/>
              <a:gd name="connsiteX514" fmla="*/ 10213024 w 12191999"/>
              <a:gd name="connsiteY514" fmla="*/ 4493768 h 6858000"/>
              <a:gd name="connsiteX515" fmla="*/ 10209359 w 12191999"/>
              <a:gd name="connsiteY515" fmla="*/ 4345948 h 6858000"/>
              <a:gd name="connsiteX516" fmla="*/ 10325263 w 12191999"/>
              <a:gd name="connsiteY516" fmla="*/ 4307925 h 6858000"/>
              <a:gd name="connsiteX517" fmla="*/ 10432920 w 12191999"/>
              <a:gd name="connsiteY517" fmla="*/ 4364272 h 6858000"/>
              <a:gd name="connsiteX518" fmla="*/ 10423148 w 12191999"/>
              <a:gd name="connsiteY518" fmla="*/ 4486437 h 6858000"/>
              <a:gd name="connsiteX519" fmla="*/ 10393828 w 12191999"/>
              <a:gd name="connsiteY519" fmla="*/ 4531639 h 6858000"/>
              <a:gd name="connsiteX520" fmla="*/ 10459798 w 12191999"/>
              <a:gd name="connsiteY520" fmla="*/ 4569509 h 6858000"/>
              <a:gd name="connsiteX521" fmla="*/ 10660149 w 12191999"/>
              <a:gd name="connsiteY521" fmla="*/ 4568288 h 6858000"/>
              <a:gd name="connsiteX522" fmla="*/ 10700463 w 12191999"/>
              <a:gd name="connsiteY522" fmla="*/ 4607381 h 6858000"/>
              <a:gd name="connsiteX523" fmla="*/ 10699241 w 12191999"/>
              <a:gd name="connsiteY523" fmla="*/ 4802845 h 6858000"/>
              <a:gd name="connsiteX524" fmla="*/ 10672366 w 12191999"/>
              <a:gd name="connsiteY524" fmla="*/ 4876145 h 6858000"/>
              <a:gd name="connsiteX525" fmla="*/ 10591736 w 12191999"/>
              <a:gd name="connsiteY525" fmla="*/ 4872480 h 6858000"/>
              <a:gd name="connsiteX526" fmla="*/ 10518437 w 12191999"/>
              <a:gd name="connsiteY526" fmla="*/ 4833387 h 6858000"/>
              <a:gd name="connsiteX527" fmla="*/ 10443915 w 12191999"/>
              <a:gd name="connsiteY527" fmla="*/ 4917681 h 6858000"/>
              <a:gd name="connsiteX528" fmla="*/ 10486675 w 12191999"/>
              <a:gd name="connsiteY528" fmla="*/ 5054507 h 6858000"/>
              <a:gd name="connsiteX529" fmla="*/ 10580742 w 12191999"/>
              <a:gd name="connsiteY529" fmla="*/ 5045954 h 6858000"/>
              <a:gd name="connsiteX530" fmla="*/ 10643046 w 12191999"/>
              <a:gd name="connsiteY530" fmla="*/ 5009304 h 6858000"/>
              <a:gd name="connsiteX531" fmla="*/ 10699241 w 12191999"/>
              <a:gd name="connsiteY531" fmla="*/ 5089935 h 6858000"/>
              <a:gd name="connsiteX532" fmla="*/ 10700463 w 12191999"/>
              <a:gd name="connsiteY532" fmla="*/ 5308610 h 6858000"/>
              <a:gd name="connsiteX533" fmla="*/ 10695953 w 12191999"/>
              <a:gd name="connsiteY533" fmla="*/ 5325919 h 6858000"/>
              <a:gd name="connsiteX534" fmla="*/ 10695953 w 12191999"/>
              <a:gd name="connsiteY534" fmla="*/ 5342506 h 6858000"/>
              <a:gd name="connsiteX535" fmla="*/ 10697005 w 12191999"/>
              <a:gd name="connsiteY535" fmla="*/ 5340688 h 6858000"/>
              <a:gd name="connsiteX536" fmla="*/ 10739305 w 12191999"/>
              <a:gd name="connsiteY536" fmla="*/ 5333510 h 6858000"/>
              <a:gd name="connsiteX537" fmla="*/ 10924995 w 12191999"/>
              <a:gd name="connsiteY537" fmla="*/ 5334732 h 6858000"/>
              <a:gd name="connsiteX538" fmla="*/ 10993408 w 12191999"/>
              <a:gd name="connsiteY538" fmla="*/ 5294417 h 6858000"/>
              <a:gd name="connsiteX539" fmla="*/ 10960424 w 12191999"/>
              <a:gd name="connsiteY539" fmla="*/ 5250439 h 6858000"/>
              <a:gd name="connsiteX540" fmla="*/ 10945764 w 12191999"/>
              <a:gd name="connsiteY540" fmla="*/ 5140490 h 6858000"/>
              <a:gd name="connsiteX541" fmla="*/ 11174212 w 12191999"/>
              <a:gd name="connsiteY541" fmla="*/ 5111172 h 6858000"/>
              <a:gd name="connsiteX542" fmla="*/ 11169325 w 12191999"/>
              <a:gd name="connsiteY542" fmla="*/ 5261432 h 6858000"/>
              <a:gd name="connsiteX543" fmla="*/ 11170547 w 12191999"/>
              <a:gd name="connsiteY543" fmla="*/ 5321293 h 6858000"/>
              <a:gd name="connsiteX544" fmla="*/ 11224299 w 12191999"/>
              <a:gd name="connsiteY544" fmla="*/ 5335954 h 6858000"/>
              <a:gd name="connsiteX545" fmla="*/ 11429538 w 12191999"/>
              <a:gd name="connsiteY545" fmla="*/ 5335954 h 6858000"/>
              <a:gd name="connsiteX546" fmla="*/ 11457635 w 12191999"/>
              <a:gd name="connsiteY546" fmla="*/ 5361608 h 6858000"/>
              <a:gd name="connsiteX547" fmla="*/ 11456413 w 12191999"/>
              <a:gd name="connsiteY547" fmla="*/ 5585169 h 6858000"/>
              <a:gd name="connsiteX548" fmla="*/ 11397773 w 12191999"/>
              <a:gd name="connsiteY548" fmla="*/ 5663355 h 6858000"/>
              <a:gd name="connsiteX549" fmla="*/ 11340356 w 12191999"/>
              <a:gd name="connsiteY549" fmla="*/ 5627928 h 6858000"/>
              <a:gd name="connsiteX550" fmla="*/ 11242624 w 12191999"/>
              <a:gd name="connsiteY550" fmla="*/ 5618154 h 6858000"/>
              <a:gd name="connsiteX551" fmla="*/ 11198645 w 12191999"/>
              <a:gd name="connsiteY551" fmla="*/ 5731767 h 6858000"/>
              <a:gd name="connsiteX552" fmla="*/ 11271944 w 12191999"/>
              <a:gd name="connsiteY552" fmla="*/ 5838051 h 6858000"/>
              <a:gd name="connsiteX553" fmla="*/ 11352573 w 12191999"/>
              <a:gd name="connsiteY553" fmla="*/ 5795294 h 6858000"/>
              <a:gd name="connsiteX554" fmla="*/ 11424650 w 12191999"/>
              <a:gd name="connsiteY554" fmla="*/ 5791629 h 6858000"/>
              <a:gd name="connsiteX555" fmla="*/ 11456413 w 12191999"/>
              <a:gd name="connsiteY555" fmla="*/ 5862484 h 6858000"/>
              <a:gd name="connsiteX556" fmla="*/ 11456413 w 12191999"/>
              <a:gd name="connsiteY556" fmla="*/ 5995645 h 6858000"/>
              <a:gd name="connsiteX557" fmla="*/ 11450808 w 12191999"/>
              <a:gd name="connsiteY557" fmla="*/ 6076903 h 6858000"/>
              <a:gd name="connsiteX558" fmla="*/ 11443434 w 12191999"/>
              <a:gd name="connsiteY558" fmla="*/ 6089200 h 6858000"/>
              <a:gd name="connsiteX559" fmla="*/ 11447629 w 12191999"/>
              <a:gd name="connsiteY559" fmla="*/ 6089179 h 6858000"/>
              <a:gd name="connsiteX560" fmla="*/ 11460380 w 12191999"/>
              <a:gd name="connsiteY560" fmla="*/ 6094729 h 6858000"/>
              <a:gd name="connsiteX561" fmla="*/ 11461414 w 12191999"/>
              <a:gd name="connsiteY561" fmla="*/ 6089396 h 6858000"/>
              <a:gd name="connsiteX562" fmla="*/ 11491039 w 12191999"/>
              <a:gd name="connsiteY562" fmla="*/ 6081456 h 6858000"/>
              <a:gd name="connsiteX563" fmla="*/ 11686503 w 12191999"/>
              <a:gd name="connsiteY563" fmla="*/ 6082676 h 6858000"/>
              <a:gd name="connsiteX564" fmla="*/ 11732927 w 12191999"/>
              <a:gd name="connsiteY564" fmla="*/ 6074124 h 6858000"/>
              <a:gd name="connsiteX565" fmla="*/ 11741477 w 12191999"/>
              <a:gd name="connsiteY565" fmla="*/ 6008156 h 6858000"/>
              <a:gd name="connsiteX566" fmla="*/ 11698720 w 12191999"/>
              <a:gd name="connsiteY566" fmla="*/ 5923862 h 6858000"/>
              <a:gd name="connsiteX567" fmla="*/ 11785457 w 12191999"/>
              <a:gd name="connsiteY567" fmla="*/ 5829795 h 6858000"/>
              <a:gd name="connsiteX568" fmla="*/ 11834763 w 12191999"/>
              <a:gd name="connsiteY568" fmla="*/ 5820594 h 6858000"/>
              <a:gd name="connsiteX569" fmla="*/ 11961375 w 12191999"/>
              <a:gd name="connsiteY569" fmla="*/ 5878660 h 6858000"/>
              <a:gd name="connsiteX570" fmla="*/ 11949158 w 12191999"/>
              <a:gd name="connsiteY570" fmla="*/ 6003269 h 6858000"/>
              <a:gd name="connsiteX571" fmla="*/ 11922283 w 12191999"/>
              <a:gd name="connsiteY571" fmla="*/ 6046026 h 6858000"/>
              <a:gd name="connsiteX572" fmla="*/ 11983365 w 12191999"/>
              <a:gd name="connsiteY572" fmla="*/ 6082676 h 6858000"/>
              <a:gd name="connsiteX573" fmla="*/ 12183716 w 12191999"/>
              <a:gd name="connsiteY573" fmla="*/ 6081456 h 6858000"/>
              <a:gd name="connsiteX574" fmla="*/ 12191999 w 12191999"/>
              <a:gd name="connsiteY574" fmla="*/ 6083007 h 6858000"/>
              <a:gd name="connsiteX575" fmla="*/ 12191999 w 12191999"/>
              <a:gd name="connsiteY575" fmla="*/ 6858000 h 6858000"/>
              <a:gd name="connsiteX576" fmla="*/ 0 w 12191999"/>
              <a:gd name="connsiteY57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</a:cxnLst>
            <a:rect l="l" t="t" r="r" b="b"/>
            <a:pathLst>
              <a:path w="12191999" h="6858000">
                <a:moveTo>
                  <a:pt x="10699779" y="6099402"/>
                </a:moveTo>
                <a:lnTo>
                  <a:pt x="10700365" y="6104567"/>
                </a:lnTo>
                <a:lnTo>
                  <a:pt x="10702406" y="6099903"/>
                </a:lnTo>
                <a:close/>
                <a:moveTo>
                  <a:pt x="9177921" y="6098901"/>
                </a:moveTo>
                <a:lnTo>
                  <a:pt x="9178505" y="6100344"/>
                </a:lnTo>
                <a:lnTo>
                  <a:pt x="9178605" y="6102927"/>
                </a:lnTo>
                <a:lnTo>
                  <a:pt x="9183635" y="6102927"/>
                </a:lnTo>
                <a:lnTo>
                  <a:pt x="9185303" y="6100308"/>
                </a:lnTo>
                <a:close/>
                <a:moveTo>
                  <a:pt x="5342410" y="5330181"/>
                </a:moveTo>
                <a:lnTo>
                  <a:pt x="5338269" y="5332661"/>
                </a:lnTo>
                <a:lnTo>
                  <a:pt x="5322064" y="5334006"/>
                </a:lnTo>
                <a:lnTo>
                  <a:pt x="5335111" y="5336578"/>
                </a:lnTo>
                <a:lnTo>
                  <a:pt x="5337848" y="5340523"/>
                </a:lnTo>
                <a:lnTo>
                  <a:pt x="5338130" y="5335883"/>
                </a:lnTo>
                <a:close/>
                <a:moveTo>
                  <a:pt x="11820900" y="4311166"/>
                </a:moveTo>
                <a:cubicBezTo>
                  <a:pt x="11873927" y="4308131"/>
                  <a:pt x="11925923" y="4331037"/>
                  <a:pt x="11955244" y="4373182"/>
                </a:cubicBezTo>
                <a:cubicBezTo>
                  <a:pt x="11985785" y="4418384"/>
                  <a:pt x="11980898" y="4451368"/>
                  <a:pt x="11941805" y="4490463"/>
                </a:cubicBezTo>
                <a:cubicBezTo>
                  <a:pt x="11929590" y="4502678"/>
                  <a:pt x="11901490" y="4507563"/>
                  <a:pt x="11911265" y="4531997"/>
                </a:cubicBezTo>
                <a:cubicBezTo>
                  <a:pt x="11922260" y="4557650"/>
                  <a:pt x="11944250" y="4573534"/>
                  <a:pt x="11974790" y="4572310"/>
                </a:cubicBezTo>
                <a:cubicBezTo>
                  <a:pt x="12041982" y="4571090"/>
                  <a:pt x="12107951" y="4573534"/>
                  <a:pt x="12175141" y="4571090"/>
                </a:cubicBezTo>
                <a:lnTo>
                  <a:pt x="12191999" y="4574294"/>
                </a:lnTo>
                <a:lnTo>
                  <a:pt x="12191999" y="5337457"/>
                </a:lnTo>
                <a:lnTo>
                  <a:pt x="12177584" y="5340730"/>
                </a:lnTo>
                <a:cubicBezTo>
                  <a:pt x="12112836" y="5338287"/>
                  <a:pt x="12048089" y="5339507"/>
                  <a:pt x="11982120" y="5339507"/>
                </a:cubicBezTo>
                <a:cubicBezTo>
                  <a:pt x="11962574" y="5339507"/>
                  <a:pt x="11944250" y="5340730"/>
                  <a:pt x="11928367" y="5354166"/>
                </a:cubicBezTo>
                <a:cubicBezTo>
                  <a:pt x="11908820" y="5372491"/>
                  <a:pt x="11896605" y="5388373"/>
                  <a:pt x="11927145" y="5409142"/>
                </a:cubicBezTo>
                <a:cubicBezTo>
                  <a:pt x="11960130" y="5432354"/>
                  <a:pt x="11987007" y="5462893"/>
                  <a:pt x="11971125" y="5504430"/>
                </a:cubicBezTo>
                <a:cubicBezTo>
                  <a:pt x="11955244" y="5548410"/>
                  <a:pt x="11924702" y="5582614"/>
                  <a:pt x="11873393" y="5592389"/>
                </a:cubicBezTo>
                <a:cubicBezTo>
                  <a:pt x="11795208" y="5608269"/>
                  <a:pt x="11739011" y="5587502"/>
                  <a:pt x="11703584" y="5530084"/>
                </a:cubicBezTo>
                <a:cubicBezTo>
                  <a:pt x="11676707" y="5486105"/>
                  <a:pt x="11682816" y="5456786"/>
                  <a:pt x="11723129" y="5417694"/>
                </a:cubicBezTo>
                <a:cubicBezTo>
                  <a:pt x="11735346" y="5406699"/>
                  <a:pt x="11763444" y="5401812"/>
                  <a:pt x="11751228" y="5374936"/>
                </a:cubicBezTo>
                <a:cubicBezTo>
                  <a:pt x="11739011" y="5350502"/>
                  <a:pt x="11718244" y="5338287"/>
                  <a:pt x="11690146" y="5338287"/>
                </a:cubicBezTo>
                <a:cubicBezTo>
                  <a:pt x="11622955" y="5338287"/>
                  <a:pt x="11556985" y="5335842"/>
                  <a:pt x="11489795" y="5339507"/>
                </a:cubicBezTo>
                <a:cubicBezTo>
                  <a:pt x="11453145" y="5341952"/>
                  <a:pt x="11443371" y="5329735"/>
                  <a:pt x="11447036" y="5295528"/>
                </a:cubicBezTo>
                <a:cubicBezTo>
                  <a:pt x="11451923" y="5266207"/>
                  <a:pt x="11449481" y="5234446"/>
                  <a:pt x="11449481" y="5202683"/>
                </a:cubicBezTo>
                <a:cubicBezTo>
                  <a:pt x="11449481" y="5166034"/>
                  <a:pt x="11450701" y="5129384"/>
                  <a:pt x="11449481" y="5092735"/>
                </a:cubicBezTo>
                <a:cubicBezTo>
                  <a:pt x="11448258" y="5058528"/>
                  <a:pt x="11466583" y="5036539"/>
                  <a:pt x="11492238" y="5018215"/>
                </a:cubicBezTo>
                <a:cubicBezTo>
                  <a:pt x="11511785" y="5004774"/>
                  <a:pt x="11528888" y="5007220"/>
                  <a:pt x="11545990" y="5025544"/>
                </a:cubicBezTo>
                <a:cubicBezTo>
                  <a:pt x="11608295" y="5089069"/>
                  <a:pt x="11622955" y="5091513"/>
                  <a:pt x="11668156" y="5051198"/>
                </a:cubicBezTo>
                <a:cubicBezTo>
                  <a:pt x="11713357" y="5010884"/>
                  <a:pt x="11720686" y="4925368"/>
                  <a:pt x="11682816" y="4877723"/>
                </a:cubicBezTo>
                <a:cubicBezTo>
                  <a:pt x="11638837" y="4822748"/>
                  <a:pt x="11602187" y="4821529"/>
                  <a:pt x="11555765" y="4874058"/>
                </a:cubicBezTo>
                <a:cubicBezTo>
                  <a:pt x="11543547" y="4887496"/>
                  <a:pt x="11536218" y="4913152"/>
                  <a:pt x="11508120" y="4902158"/>
                </a:cubicBezTo>
                <a:cubicBezTo>
                  <a:pt x="11477578" y="4891162"/>
                  <a:pt x="11451923" y="4871616"/>
                  <a:pt x="11450701" y="4839852"/>
                </a:cubicBezTo>
                <a:cubicBezTo>
                  <a:pt x="11447036" y="4758002"/>
                  <a:pt x="11449481" y="4674930"/>
                  <a:pt x="11448258" y="4591857"/>
                </a:cubicBezTo>
                <a:cubicBezTo>
                  <a:pt x="11448258" y="4567425"/>
                  <a:pt x="11465361" y="4573534"/>
                  <a:pt x="11477578" y="4573534"/>
                </a:cubicBezTo>
                <a:cubicBezTo>
                  <a:pt x="11544768" y="4573534"/>
                  <a:pt x="11610737" y="4573534"/>
                  <a:pt x="11677929" y="4573534"/>
                </a:cubicBezTo>
                <a:cubicBezTo>
                  <a:pt x="11695032" y="4573534"/>
                  <a:pt x="11713357" y="4574756"/>
                  <a:pt x="11728016" y="4562539"/>
                </a:cubicBezTo>
                <a:cubicBezTo>
                  <a:pt x="11751228" y="4544213"/>
                  <a:pt x="11769553" y="4529553"/>
                  <a:pt x="11735346" y="4500233"/>
                </a:cubicBezTo>
                <a:cubicBezTo>
                  <a:pt x="11666934" y="4441595"/>
                  <a:pt x="11682816" y="4358522"/>
                  <a:pt x="11768331" y="4323095"/>
                </a:cubicBezTo>
                <a:cubicBezTo>
                  <a:pt x="11785434" y="4316070"/>
                  <a:pt x="11803224" y="4312177"/>
                  <a:pt x="11820900" y="4311166"/>
                </a:cubicBezTo>
                <a:close/>
                <a:moveTo>
                  <a:pt x="5742911" y="3557222"/>
                </a:moveTo>
                <a:cubicBezTo>
                  <a:pt x="5785237" y="3561738"/>
                  <a:pt x="5826597" y="3581666"/>
                  <a:pt x="5851336" y="3613963"/>
                </a:cubicBezTo>
                <a:cubicBezTo>
                  <a:pt x="5884320" y="3659163"/>
                  <a:pt x="5880655" y="3697035"/>
                  <a:pt x="5840341" y="3736128"/>
                </a:cubicBezTo>
                <a:cubicBezTo>
                  <a:pt x="5828123" y="3748345"/>
                  <a:pt x="5795140" y="3750787"/>
                  <a:pt x="5811021" y="3780107"/>
                </a:cubicBezTo>
                <a:cubicBezTo>
                  <a:pt x="5823239" y="3804540"/>
                  <a:pt x="5844004" y="3815534"/>
                  <a:pt x="5873327" y="3815534"/>
                </a:cubicBezTo>
                <a:cubicBezTo>
                  <a:pt x="5942958" y="3814314"/>
                  <a:pt x="6012594" y="3816757"/>
                  <a:pt x="6082230" y="3814314"/>
                </a:cubicBezTo>
                <a:cubicBezTo>
                  <a:pt x="6102386" y="3813398"/>
                  <a:pt x="6112234" y="3817291"/>
                  <a:pt x="6115900" y="3831149"/>
                </a:cubicBezTo>
                <a:lnTo>
                  <a:pt x="6116334" y="3835442"/>
                </a:lnTo>
                <a:lnTo>
                  <a:pt x="6135367" y="3820781"/>
                </a:lnTo>
                <a:cubicBezTo>
                  <a:pt x="6143326" y="3819255"/>
                  <a:pt x="6153251" y="3819407"/>
                  <a:pt x="6165468" y="3821240"/>
                </a:cubicBezTo>
                <a:cubicBezTo>
                  <a:pt x="6193565" y="3826127"/>
                  <a:pt x="6221664" y="3822462"/>
                  <a:pt x="6250984" y="3822462"/>
                </a:cubicBezTo>
                <a:cubicBezTo>
                  <a:pt x="6286411" y="3822462"/>
                  <a:pt x="6320618" y="3823685"/>
                  <a:pt x="6356045" y="3822462"/>
                </a:cubicBezTo>
                <a:cubicBezTo>
                  <a:pt x="6393917" y="3821240"/>
                  <a:pt x="6419570" y="3842009"/>
                  <a:pt x="6434230" y="3873772"/>
                </a:cubicBezTo>
                <a:cubicBezTo>
                  <a:pt x="6451333" y="3907977"/>
                  <a:pt x="6419570" y="3920194"/>
                  <a:pt x="6401245" y="3938519"/>
                </a:cubicBezTo>
                <a:cubicBezTo>
                  <a:pt x="6362153" y="3975168"/>
                  <a:pt x="6359710" y="3998381"/>
                  <a:pt x="6395138" y="4039916"/>
                </a:cubicBezTo>
                <a:cubicBezTo>
                  <a:pt x="6437895" y="4090005"/>
                  <a:pt x="6527076" y="4097333"/>
                  <a:pt x="6574721" y="4054576"/>
                </a:cubicBezTo>
                <a:cubicBezTo>
                  <a:pt x="6628473" y="4008153"/>
                  <a:pt x="6628473" y="3977611"/>
                  <a:pt x="6575941" y="3931189"/>
                </a:cubicBezTo>
                <a:cubicBezTo>
                  <a:pt x="6562504" y="3918974"/>
                  <a:pt x="6538071" y="3910422"/>
                  <a:pt x="6547844" y="3883545"/>
                </a:cubicBezTo>
                <a:cubicBezTo>
                  <a:pt x="6558839" y="3853004"/>
                  <a:pt x="6578386" y="3827349"/>
                  <a:pt x="6610148" y="3826127"/>
                </a:cubicBezTo>
                <a:cubicBezTo>
                  <a:pt x="6691998" y="3822462"/>
                  <a:pt x="6775070" y="3824905"/>
                  <a:pt x="6856921" y="3823685"/>
                </a:cubicBezTo>
                <a:cubicBezTo>
                  <a:pt x="6881354" y="3823685"/>
                  <a:pt x="6875246" y="3840787"/>
                  <a:pt x="6875246" y="3853004"/>
                </a:cubicBezTo>
                <a:cubicBezTo>
                  <a:pt x="6875246" y="3920194"/>
                  <a:pt x="6875246" y="3986164"/>
                  <a:pt x="6875246" y="4053355"/>
                </a:cubicBezTo>
                <a:cubicBezTo>
                  <a:pt x="6875246" y="4074123"/>
                  <a:pt x="6877689" y="4093668"/>
                  <a:pt x="6892348" y="4110773"/>
                </a:cubicBezTo>
                <a:cubicBezTo>
                  <a:pt x="6911895" y="4132762"/>
                  <a:pt x="6926555" y="4137648"/>
                  <a:pt x="6948545" y="4110773"/>
                </a:cubicBezTo>
                <a:cubicBezTo>
                  <a:pt x="7005962" y="4043581"/>
                  <a:pt x="7068267" y="4049690"/>
                  <a:pt x="7117131" y="4126653"/>
                </a:cubicBezTo>
                <a:cubicBezTo>
                  <a:pt x="7155003" y="4186514"/>
                  <a:pt x="7136679" y="4286688"/>
                  <a:pt x="7080482" y="4328224"/>
                </a:cubicBezTo>
                <a:cubicBezTo>
                  <a:pt x="7034060" y="4362430"/>
                  <a:pt x="6999854" y="4357545"/>
                  <a:pt x="6959540" y="4317229"/>
                </a:cubicBezTo>
                <a:cubicBezTo>
                  <a:pt x="6947323" y="4305014"/>
                  <a:pt x="6942436" y="4273250"/>
                  <a:pt x="6914338" y="4287910"/>
                </a:cubicBezTo>
                <a:cubicBezTo>
                  <a:pt x="6891126" y="4300127"/>
                  <a:pt x="6877689" y="4320896"/>
                  <a:pt x="6877689" y="4350213"/>
                </a:cubicBezTo>
                <a:cubicBezTo>
                  <a:pt x="6878911" y="4417403"/>
                  <a:pt x="6876468" y="4483374"/>
                  <a:pt x="6878911" y="4550565"/>
                </a:cubicBezTo>
                <a:cubicBezTo>
                  <a:pt x="6880133" y="4582327"/>
                  <a:pt x="6874024" y="4594544"/>
                  <a:pt x="6838596" y="4592100"/>
                </a:cubicBezTo>
                <a:cubicBezTo>
                  <a:pt x="6775070" y="4588436"/>
                  <a:pt x="6711545" y="4590880"/>
                  <a:pt x="6648020" y="4590880"/>
                </a:cubicBezTo>
                <a:cubicBezTo>
                  <a:pt x="6628473" y="4590880"/>
                  <a:pt x="6610148" y="4592100"/>
                  <a:pt x="6594266" y="4604318"/>
                </a:cubicBezTo>
                <a:cubicBezTo>
                  <a:pt x="6571056" y="4623864"/>
                  <a:pt x="6562504" y="4638522"/>
                  <a:pt x="6591823" y="4662956"/>
                </a:cubicBezTo>
                <a:cubicBezTo>
                  <a:pt x="6655348" y="4715488"/>
                  <a:pt x="6652905" y="4766796"/>
                  <a:pt x="6589381" y="4819328"/>
                </a:cubicBezTo>
                <a:cubicBezTo>
                  <a:pt x="6530741" y="4866973"/>
                  <a:pt x="6422015" y="4855979"/>
                  <a:pt x="6375592" y="4796116"/>
                </a:cubicBezTo>
                <a:cubicBezTo>
                  <a:pt x="6338943" y="4749693"/>
                  <a:pt x="6342608" y="4711821"/>
                  <a:pt x="6385365" y="4670287"/>
                </a:cubicBezTo>
                <a:cubicBezTo>
                  <a:pt x="6397580" y="4658070"/>
                  <a:pt x="6425680" y="4653182"/>
                  <a:pt x="6415905" y="4628749"/>
                </a:cubicBezTo>
                <a:cubicBezTo>
                  <a:pt x="6404910" y="4603096"/>
                  <a:pt x="6381700" y="4588436"/>
                  <a:pt x="6351158" y="4589658"/>
                </a:cubicBezTo>
                <a:cubicBezTo>
                  <a:pt x="6283968" y="4590880"/>
                  <a:pt x="6217999" y="4587214"/>
                  <a:pt x="6150809" y="4590880"/>
                </a:cubicBezTo>
                <a:cubicBezTo>
                  <a:pt x="6133707" y="4591491"/>
                  <a:pt x="6123322" y="4589047"/>
                  <a:pt x="6117367" y="4582327"/>
                </a:cubicBezTo>
                <a:lnTo>
                  <a:pt x="6114197" y="4575109"/>
                </a:lnTo>
                <a:lnTo>
                  <a:pt x="6109104" y="4582272"/>
                </a:lnTo>
                <a:cubicBezTo>
                  <a:pt x="6104218" y="4585785"/>
                  <a:pt x="6096888" y="4586396"/>
                  <a:pt x="6087114" y="4586396"/>
                </a:cubicBezTo>
                <a:cubicBezTo>
                  <a:pt x="6012594" y="4585175"/>
                  <a:pt x="5938072" y="4586396"/>
                  <a:pt x="5863552" y="4586396"/>
                </a:cubicBezTo>
                <a:cubicBezTo>
                  <a:pt x="5837898" y="4586396"/>
                  <a:pt x="5818351" y="4572957"/>
                  <a:pt x="5802472" y="4555854"/>
                </a:cubicBezTo>
                <a:cubicBezTo>
                  <a:pt x="5778036" y="4528977"/>
                  <a:pt x="5774373" y="4504545"/>
                  <a:pt x="5807356" y="4480114"/>
                </a:cubicBezTo>
                <a:cubicBezTo>
                  <a:pt x="5833011" y="4461788"/>
                  <a:pt x="5863552" y="4441018"/>
                  <a:pt x="5847670" y="4403148"/>
                </a:cubicBezTo>
                <a:cubicBezTo>
                  <a:pt x="5830567" y="4361611"/>
                  <a:pt x="5801250" y="4332291"/>
                  <a:pt x="5752384" y="4329849"/>
                </a:cubicBezTo>
                <a:cubicBezTo>
                  <a:pt x="5704740" y="4327406"/>
                  <a:pt x="5660758" y="4329849"/>
                  <a:pt x="5628995" y="4372606"/>
                </a:cubicBezTo>
                <a:cubicBezTo>
                  <a:pt x="5599676" y="4412923"/>
                  <a:pt x="5600896" y="4436133"/>
                  <a:pt x="5638769" y="4470339"/>
                </a:cubicBezTo>
                <a:cubicBezTo>
                  <a:pt x="5655874" y="4486221"/>
                  <a:pt x="5688856" y="4493550"/>
                  <a:pt x="5674197" y="4527758"/>
                </a:cubicBezTo>
                <a:cubicBezTo>
                  <a:pt x="5659538" y="4564408"/>
                  <a:pt x="5632660" y="4586396"/>
                  <a:pt x="5591125" y="4586396"/>
                </a:cubicBezTo>
                <a:cubicBezTo>
                  <a:pt x="5520269" y="4586396"/>
                  <a:pt x="5448192" y="4585175"/>
                  <a:pt x="5377337" y="4586396"/>
                </a:cubicBezTo>
                <a:cubicBezTo>
                  <a:pt x="5350458" y="4587617"/>
                  <a:pt x="5346796" y="4576623"/>
                  <a:pt x="5346796" y="4553411"/>
                </a:cubicBezTo>
                <a:cubicBezTo>
                  <a:pt x="5348016" y="4486221"/>
                  <a:pt x="5346796" y="4420251"/>
                  <a:pt x="5348016" y="4353059"/>
                </a:cubicBezTo>
                <a:cubicBezTo>
                  <a:pt x="5348016" y="4329849"/>
                  <a:pt x="5344352" y="4309081"/>
                  <a:pt x="5327249" y="4291978"/>
                </a:cubicBezTo>
                <a:cubicBezTo>
                  <a:pt x="5310145" y="4274875"/>
                  <a:pt x="5295486" y="4267544"/>
                  <a:pt x="5278383" y="4293199"/>
                </a:cubicBezTo>
                <a:cubicBezTo>
                  <a:pt x="5253948" y="4328628"/>
                  <a:pt x="5222185" y="4357946"/>
                  <a:pt x="5174543" y="4337181"/>
                </a:cubicBezTo>
                <a:cubicBezTo>
                  <a:pt x="5125677" y="4315189"/>
                  <a:pt x="5092692" y="4279761"/>
                  <a:pt x="5089026" y="4221122"/>
                </a:cubicBezTo>
                <a:cubicBezTo>
                  <a:pt x="5085363" y="4164927"/>
                  <a:pt x="5093914" y="4113618"/>
                  <a:pt x="5144002" y="4078190"/>
                </a:cubicBezTo>
                <a:cubicBezTo>
                  <a:pt x="5191646" y="4043983"/>
                  <a:pt x="5224631" y="4046428"/>
                  <a:pt x="5264946" y="4087965"/>
                </a:cubicBezTo>
                <a:cubicBezTo>
                  <a:pt x="5277159" y="4101402"/>
                  <a:pt x="5283271" y="4130722"/>
                  <a:pt x="5311367" y="4117283"/>
                </a:cubicBezTo>
                <a:cubicBezTo>
                  <a:pt x="5335801" y="4105067"/>
                  <a:pt x="5346796" y="4083077"/>
                  <a:pt x="5346796" y="4054980"/>
                </a:cubicBezTo>
                <a:cubicBezTo>
                  <a:pt x="5346796" y="3986566"/>
                  <a:pt x="5348016" y="3918154"/>
                  <a:pt x="5345574" y="3849742"/>
                </a:cubicBezTo>
                <a:cubicBezTo>
                  <a:pt x="5344352" y="3821644"/>
                  <a:pt x="5349236" y="3809427"/>
                  <a:pt x="5381003" y="3811870"/>
                </a:cubicBezTo>
                <a:cubicBezTo>
                  <a:pt x="5416429" y="3817979"/>
                  <a:pt x="5451858" y="3815534"/>
                  <a:pt x="5486063" y="3815534"/>
                </a:cubicBezTo>
                <a:cubicBezTo>
                  <a:pt x="5522713" y="3815534"/>
                  <a:pt x="5559361" y="3814314"/>
                  <a:pt x="5596012" y="3815534"/>
                </a:cubicBezTo>
                <a:cubicBezTo>
                  <a:pt x="5624110" y="3816757"/>
                  <a:pt x="5641213" y="3799654"/>
                  <a:pt x="5650984" y="3777664"/>
                </a:cubicBezTo>
                <a:cubicBezTo>
                  <a:pt x="5660758" y="3755674"/>
                  <a:pt x="5636325" y="3748345"/>
                  <a:pt x="5625329" y="3738570"/>
                </a:cubicBezTo>
                <a:cubicBezTo>
                  <a:pt x="5567914" y="3684820"/>
                  <a:pt x="5576466" y="3622514"/>
                  <a:pt x="5649765" y="3576091"/>
                </a:cubicBezTo>
                <a:cubicBezTo>
                  <a:pt x="5665035" y="3566624"/>
                  <a:pt x="5682520" y="3560668"/>
                  <a:pt x="5700845" y="3557958"/>
                </a:cubicBezTo>
                <a:cubicBezTo>
                  <a:pt x="5714588" y="3555925"/>
                  <a:pt x="5728804" y="3555718"/>
                  <a:pt x="5742911" y="3557222"/>
                </a:cubicBezTo>
                <a:close/>
                <a:moveTo>
                  <a:pt x="5726517" y="2017504"/>
                </a:moveTo>
                <a:cubicBezTo>
                  <a:pt x="5769733" y="2023154"/>
                  <a:pt x="5810962" y="2045754"/>
                  <a:pt x="5834786" y="2083015"/>
                </a:cubicBezTo>
                <a:cubicBezTo>
                  <a:pt x="5861661" y="2124551"/>
                  <a:pt x="5855555" y="2157535"/>
                  <a:pt x="5820126" y="2192965"/>
                </a:cubicBezTo>
                <a:cubicBezTo>
                  <a:pt x="5806689" y="2206402"/>
                  <a:pt x="5777368" y="2210067"/>
                  <a:pt x="5787140" y="2236943"/>
                </a:cubicBezTo>
                <a:cubicBezTo>
                  <a:pt x="5798136" y="2266262"/>
                  <a:pt x="5823790" y="2277258"/>
                  <a:pt x="5855555" y="2277258"/>
                </a:cubicBezTo>
                <a:cubicBezTo>
                  <a:pt x="5917857" y="2276037"/>
                  <a:pt x="5978941" y="2279702"/>
                  <a:pt x="6041243" y="2276037"/>
                </a:cubicBezTo>
                <a:cubicBezTo>
                  <a:pt x="6080338" y="2273592"/>
                  <a:pt x="6097440" y="2280923"/>
                  <a:pt x="6093775" y="2326124"/>
                </a:cubicBezTo>
                <a:cubicBezTo>
                  <a:pt x="6088888" y="2389649"/>
                  <a:pt x="6093775" y="2453175"/>
                  <a:pt x="6092553" y="2516703"/>
                </a:cubicBezTo>
                <a:cubicBezTo>
                  <a:pt x="6092553" y="2543577"/>
                  <a:pt x="6101105" y="2561902"/>
                  <a:pt x="6121873" y="2577785"/>
                </a:cubicBezTo>
                <a:cubicBezTo>
                  <a:pt x="6134090" y="2586335"/>
                  <a:pt x="6142641" y="2585115"/>
                  <a:pt x="6154856" y="2574120"/>
                </a:cubicBezTo>
                <a:cubicBezTo>
                  <a:pt x="6241593" y="2494711"/>
                  <a:pt x="6290460" y="2503263"/>
                  <a:pt x="6351542" y="2611990"/>
                </a:cubicBezTo>
                <a:cubicBezTo>
                  <a:pt x="6352764" y="2644975"/>
                  <a:pt x="6352764" y="2676738"/>
                  <a:pt x="6352764" y="2708501"/>
                </a:cubicBezTo>
                <a:cubicBezTo>
                  <a:pt x="6338104" y="2734156"/>
                  <a:pt x="6325887" y="2761033"/>
                  <a:pt x="6300232" y="2779356"/>
                </a:cubicBezTo>
                <a:cubicBezTo>
                  <a:pt x="6251367" y="2817228"/>
                  <a:pt x="6212273" y="2813563"/>
                  <a:pt x="6170739" y="2769584"/>
                </a:cubicBezTo>
                <a:cubicBezTo>
                  <a:pt x="6159745" y="2757366"/>
                  <a:pt x="6154856" y="2729269"/>
                  <a:pt x="6129202" y="2742708"/>
                </a:cubicBezTo>
                <a:cubicBezTo>
                  <a:pt x="6107212" y="2753701"/>
                  <a:pt x="6093775" y="2772026"/>
                  <a:pt x="6093775" y="2800124"/>
                </a:cubicBezTo>
                <a:cubicBezTo>
                  <a:pt x="6094997" y="2869758"/>
                  <a:pt x="6092553" y="2939392"/>
                  <a:pt x="6094997" y="3009027"/>
                </a:cubicBezTo>
                <a:cubicBezTo>
                  <a:pt x="6096218" y="3042011"/>
                  <a:pt x="6085222" y="3048121"/>
                  <a:pt x="6054683" y="3046899"/>
                </a:cubicBezTo>
                <a:cubicBezTo>
                  <a:pt x="5989937" y="3044455"/>
                  <a:pt x="5923966" y="3045676"/>
                  <a:pt x="5859220" y="3045676"/>
                </a:cubicBezTo>
                <a:cubicBezTo>
                  <a:pt x="5839672" y="3045676"/>
                  <a:pt x="5821349" y="3046899"/>
                  <a:pt x="5805467" y="3060336"/>
                </a:cubicBezTo>
                <a:cubicBezTo>
                  <a:pt x="5785921" y="3078662"/>
                  <a:pt x="5774925" y="3095764"/>
                  <a:pt x="5804246" y="3116533"/>
                </a:cubicBezTo>
                <a:cubicBezTo>
                  <a:pt x="5834786" y="3138522"/>
                  <a:pt x="5861661" y="3165399"/>
                  <a:pt x="5849445" y="3206935"/>
                </a:cubicBezTo>
                <a:cubicBezTo>
                  <a:pt x="5834786" y="3254578"/>
                  <a:pt x="5803023" y="3288785"/>
                  <a:pt x="5751713" y="3299780"/>
                </a:cubicBezTo>
                <a:cubicBezTo>
                  <a:pt x="5674750" y="3315662"/>
                  <a:pt x="5616113" y="3293673"/>
                  <a:pt x="5581905" y="3237475"/>
                </a:cubicBezTo>
                <a:cubicBezTo>
                  <a:pt x="5555029" y="3193496"/>
                  <a:pt x="5561135" y="3162956"/>
                  <a:pt x="5601451" y="3125084"/>
                </a:cubicBezTo>
                <a:cubicBezTo>
                  <a:pt x="5613669" y="3114088"/>
                  <a:pt x="5640546" y="3109203"/>
                  <a:pt x="5629551" y="3083549"/>
                </a:cubicBezTo>
                <a:cubicBezTo>
                  <a:pt x="5619775" y="3059114"/>
                  <a:pt x="5599008" y="3046899"/>
                  <a:pt x="5573353" y="3045676"/>
                </a:cubicBezTo>
                <a:cubicBezTo>
                  <a:pt x="5525708" y="3044455"/>
                  <a:pt x="5478065" y="3045676"/>
                  <a:pt x="5430421" y="3045676"/>
                </a:cubicBezTo>
                <a:cubicBezTo>
                  <a:pt x="5324139" y="3045676"/>
                  <a:pt x="5324139" y="3045676"/>
                  <a:pt x="5324139" y="2938172"/>
                </a:cubicBezTo>
                <a:cubicBezTo>
                  <a:pt x="5324139" y="2894192"/>
                  <a:pt x="5325358" y="2848990"/>
                  <a:pt x="5324139" y="2805010"/>
                </a:cubicBezTo>
                <a:cubicBezTo>
                  <a:pt x="5322917" y="2775691"/>
                  <a:pt x="5335133" y="2752481"/>
                  <a:pt x="5355900" y="2734156"/>
                </a:cubicBezTo>
                <a:cubicBezTo>
                  <a:pt x="5380332" y="2712165"/>
                  <a:pt x="5403544" y="2707279"/>
                  <a:pt x="5427977" y="2737821"/>
                </a:cubicBezTo>
                <a:cubicBezTo>
                  <a:pt x="5447526" y="2763474"/>
                  <a:pt x="5467069" y="2795238"/>
                  <a:pt x="5508607" y="2780578"/>
                </a:cubicBezTo>
                <a:cubicBezTo>
                  <a:pt x="5552586" y="2765919"/>
                  <a:pt x="5579462" y="2724383"/>
                  <a:pt x="5581905" y="2674294"/>
                </a:cubicBezTo>
                <a:cubicBezTo>
                  <a:pt x="5584348" y="2629092"/>
                  <a:pt x="5577018" y="2590001"/>
                  <a:pt x="5537926" y="2560681"/>
                </a:cubicBezTo>
                <a:cubicBezTo>
                  <a:pt x="5497612" y="2530140"/>
                  <a:pt x="5475621" y="2532583"/>
                  <a:pt x="5440195" y="2570454"/>
                </a:cubicBezTo>
                <a:cubicBezTo>
                  <a:pt x="5424312" y="2587558"/>
                  <a:pt x="5418205" y="2619320"/>
                  <a:pt x="5382779" y="2605882"/>
                </a:cubicBezTo>
                <a:cubicBezTo>
                  <a:pt x="5347348" y="2591221"/>
                  <a:pt x="5325358" y="2565567"/>
                  <a:pt x="5324139" y="2527695"/>
                </a:cubicBezTo>
                <a:cubicBezTo>
                  <a:pt x="5322917" y="2453175"/>
                  <a:pt x="5324139" y="2378654"/>
                  <a:pt x="5322917" y="2304134"/>
                </a:cubicBezTo>
                <a:cubicBezTo>
                  <a:pt x="5322917" y="2280923"/>
                  <a:pt x="5332689" y="2278479"/>
                  <a:pt x="5351016" y="2278479"/>
                </a:cubicBezTo>
                <a:cubicBezTo>
                  <a:pt x="5419427" y="2279702"/>
                  <a:pt x="5487839" y="2278479"/>
                  <a:pt x="5556254" y="2278479"/>
                </a:cubicBezTo>
                <a:cubicBezTo>
                  <a:pt x="5575797" y="2278479"/>
                  <a:pt x="5594120" y="2277258"/>
                  <a:pt x="5610003" y="2263820"/>
                </a:cubicBezTo>
                <a:cubicBezTo>
                  <a:pt x="5631992" y="2244274"/>
                  <a:pt x="5641767" y="2228392"/>
                  <a:pt x="5611225" y="2203958"/>
                </a:cubicBezTo>
                <a:cubicBezTo>
                  <a:pt x="5547698" y="2152649"/>
                  <a:pt x="5548920" y="2108671"/>
                  <a:pt x="5606337" y="2053696"/>
                </a:cubicBezTo>
                <a:cubicBezTo>
                  <a:pt x="5638102" y="2023155"/>
                  <a:pt x="5683302" y="2011854"/>
                  <a:pt x="5726517" y="2017504"/>
                </a:cubicBezTo>
                <a:close/>
                <a:moveTo>
                  <a:pt x="0" y="0"/>
                </a:moveTo>
                <a:lnTo>
                  <a:pt x="5329115" y="0"/>
                </a:lnTo>
                <a:lnTo>
                  <a:pt x="5332434" y="5729"/>
                </a:lnTo>
                <a:cubicBezTo>
                  <a:pt x="5333904" y="11284"/>
                  <a:pt x="5334438" y="18309"/>
                  <a:pt x="5334132" y="27166"/>
                </a:cubicBezTo>
                <a:cubicBezTo>
                  <a:pt x="5331688" y="93135"/>
                  <a:pt x="5332910" y="160325"/>
                  <a:pt x="5332910" y="227517"/>
                </a:cubicBezTo>
                <a:cubicBezTo>
                  <a:pt x="5332910" y="245842"/>
                  <a:pt x="5334132" y="262944"/>
                  <a:pt x="5346347" y="276382"/>
                </a:cubicBezTo>
                <a:cubicBezTo>
                  <a:pt x="5364674" y="295929"/>
                  <a:pt x="5378111" y="304481"/>
                  <a:pt x="5402544" y="277604"/>
                </a:cubicBezTo>
                <a:cubicBezTo>
                  <a:pt x="5463627" y="204305"/>
                  <a:pt x="5551584" y="225072"/>
                  <a:pt x="5582127" y="317919"/>
                </a:cubicBezTo>
                <a:cubicBezTo>
                  <a:pt x="5606557" y="392438"/>
                  <a:pt x="5583346" y="463295"/>
                  <a:pt x="5523486" y="501165"/>
                </a:cubicBezTo>
                <a:cubicBezTo>
                  <a:pt x="5479508" y="529263"/>
                  <a:pt x="5450188" y="523155"/>
                  <a:pt x="5411097" y="481620"/>
                </a:cubicBezTo>
                <a:cubicBezTo>
                  <a:pt x="5398879" y="469403"/>
                  <a:pt x="5393991" y="441305"/>
                  <a:pt x="5369558" y="453522"/>
                </a:cubicBezTo>
                <a:cubicBezTo>
                  <a:pt x="5345127" y="464516"/>
                  <a:pt x="5332910" y="485285"/>
                  <a:pt x="5332910" y="514605"/>
                </a:cubicBezTo>
                <a:cubicBezTo>
                  <a:pt x="5334132" y="583017"/>
                  <a:pt x="5331688" y="651429"/>
                  <a:pt x="5334132" y="719841"/>
                </a:cubicBezTo>
                <a:cubicBezTo>
                  <a:pt x="5335356" y="750383"/>
                  <a:pt x="5328023" y="761378"/>
                  <a:pt x="5295041" y="760156"/>
                </a:cubicBezTo>
                <a:cubicBezTo>
                  <a:pt x="5229072" y="757713"/>
                  <a:pt x="5161881" y="758935"/>
                  <a:pt x="5094692" y="758935"/>
                </a:cubicBezTo>
                <a:cubicBezTo>
                  <a:pt x="5077586" y="758935"/>
                  <a:pt x="5060482" y="758935"/>
                  <a:pt x="5045820" y="772373"/>
                </a:cubicBezTo>
                <a:cubicBezTo>
                  <a:pt x="5025053" y="791918"/>
                  <a:pt x="5011616" y="805357"/>
                  <a:pt x="5043379" y="831012"/>
                </a:cubicBezTo>
                <a:cubicBezTo>
                  <a:pt x="5109351" y="883542"/>
                  <a:pt x="5102018" y="948291"/>
                  <a:pt x="5031161" y="997156"/>
                </a:cubicBezTo>
                <a:cubicBezTo>
                  <a:pt x="4963969" y="1042356"/>
                  <a:pt x="4861351" y="1019146"/>
                  <a:pt x="4818594" y="949511"/>
                </a:cubicBezTo>
                <a:cubicBezTo>
                  <a:pt x="4791718" y="905532"/>
                  <a:pt x="4797826" y="878656"/>
                  <a:pt x="4840582" y="837120"/>
                </a:cubicBezTo>
                <a:cubicBezTo>
                  <a:pt x="4852797" y="824903"/>
                  <a:pt x="4879674" y="818795"/>
                  <a:pt x="4866234" y="793140"/>
                </a:cubicBezTo>
                <a:cubicBezTo>
                  <a:pt x="4854020" y="772373"/>
                  <a:pt x="4836918" y="757713"/>
                  <a:pt x="4808822" y="758935"/>
                </a:cubicBezTo>
                <a:cubicBezTo>
                  <a:pt x="4737964" y="760156"/>
                  <a:pt x="4665887" y="758935"/>
                  <a:pt x="4595032" y="760156"/>
                </a:cubicBezTo>
                <a:cubicBezTo>
                  <a:pt x="4585870" y="760156"/>
                  <a:pt x="4578942" y="759469"/>
                  <a:pt x="4573923" y="757192"/>
                </a:cubicBezTo>
                <a:lnTo>
                  <a:pt x="4572290" y="755075"/>
                </a:lnTo>
                <a:lnTo>
                  <a:pt x="4542110" y="755075"/>
                </a:lnTo>
                <a:lnTo>
                  <a:pt x="4532620" y="757803"/>
                </a:lnTo>
                <a:cubicBezTo>
                  <a:pt x="4461765" y="756580"/>
                  <a:pt x="4389688" y="756580"/>
                  <a:pt x="4318830" y="757803"/>
                </a:cubicBezTo>
                <a:cubicBezTo>
                  <a:pt x="4291954" y="757803"/>
                  <a:pt x="4269964" y="746808"/>
                  <a:pt x="4252861" y="727261"/>
                </a:cubicBezTo>
                <a:cubicBezTo>
                  <a:pt x="4230872" y="701606"/>
                  <a:pt x="4222318" y="677173"/>
                  <a:pt x="4257749" y="652741"/>
                </a:cubicBezTo>
                <a:cubicBezTo>
                  <a:pt x="4284626" y="633194"/>
                  <a:pt x="4315164" y="611204"/>
                  <a:pt x="4298063" y="570889"/>
                </a:cubicBezTo>
                <a:cubicBezTo>
                  <a:pt x="4280960" y="531797"/>
                  <a:pt x="4251638" y="503698"/>
                  <a:pt x="4205214" y="501255"/>
                </a:cubicBezTo>
                <a:cubicBezTo>
                  <a:pt x="4161241" y="498812"/>
                  <a:pt x="4119705" y="498812"/>
                  <a:pt x="4087942" y="535462"/>
                </a:cubicBezTo>
                <a:cubicBezTo>
                  <a:pt x="4050070" y="578219"/>
                  <a:pt x="4051293" y="606317"/>
                  <a:pt x="4094050" y="644189"/>
                </a:cubicBezTo>
                <a:cubicBezTo>
                  <a:pt x="4111153" y="658848"/>
                  <a:pt x="4138030" y="669843"/>
                  <a:pt x="4127035" y="700384"/>
                </a:cubicBezTo>
                <a:cubicBezTo>
                  <a:pt x="4114818" y="732148"/>
                  <a:pt x="4090385" y="756580"/>
                  <a:pt x="4057400" y="757803"/>
                </a:cubicBezTo>
                <a:cubicBezTo>
                  <a:pt x="3977993" y="761467"/>
                  <a:pt x="3898585" y="759023"/>
                  <a:pt x="3819179" y="759023"/>
                </a:cubicBezTo>
                <a:lnTo>
                  <a:pt x="3813849" y="756900"/>
                </a:lnTo>
                <a:lnTo>
                  <a:pt x="3810549" y="758781"/>
                </a:lnTo>
                <a:lnTo>
                  <a:pt x="3815750" y="768157"/>
                </a:lnTo>
                <a:cubicBezTo>
                  <a:pt x="3817087" y="773464"/>
                  <a:pt x="3817545" y="780106"/>
                  <a:pt x="3817238" y="788353"/>
                </a:cubicBezTo>
                <a:cubicBezTo>
                  <a:pt x="3814797" y="853100"/>
                  <a:pt x="3816018" y="919069"/>
                  <a:pt x="3816018" y="983816"/>
                </a:cubicBezTo>
                <a:cubicBezTo>
                  <a:pt x="3816018" y="1011914"/>
                  <a:pt x="3809910" y="1036348"/>
                  <a:pt x="3789144" y="1057116"/>
                </a:cubicBezTo>
                <a:cubicBezTo>
                  <a:pt x="3757381" y="1088878"/>
                  <a:pt x="3737836" y="1087658"/>
                  <a:pt x="3708516" y="1053451"/>
                </a:cubicBezTo>
                <a:cubicBezTo>
                  <a:pt x="3688971" y="1031461"/>
                  <a:pt x="3670645" y="1000919"/>
                  <a:pt x="3635219" y="1014358"/>
                </a:cubicBezTo>
                <a:cubicBezTo>
                  <a:pt x="3596125" y="1029018"/>
                  <a:pt x="3566806" y="1054673"/>
                  <a:pt x="3560696" y="1098651"/>
                </a:cubicBezTo>
                <a:cubicBezTo>
                  <a:pt x="3553368" y="1151183"/>
                  <a:pt x="3555811" y="1200050"/>
                  <a:pt x="3603457" y="1235477"/>
                </a:cubicBezTo>
                <a:cubicBezTo>
                  <a:pt x="3642548" y="1264796"/>
                  <a:pt x="3664539" y="1262352"/>
                  <a:pt x="3697521" y="1226924"/>
                </a:cubicBezTo>
                <a:cubicBezTo>
                  <a:pt x="3714624" y="1208600"/>
                  <a:pt x="3724397" y="1174394"/>
                  <a:pt x="3759825" y="1190276"/>
                </a:cubicBezTo>
                <a:cubicBezTo>
                  <a:pt x="3794029" y="1204935"/>
                  <a:pt x="3814797" y="1233032"/>
                  <a:pt x="3816018" y="1270905"/>
                </a:cubicBezTo>
                <a:cubicBezTo>
                  <a:pt x="3817238" y="1344204"/>
                  <a:pt x="3816018" y="1417503"/>
                  <a:pt x="3817238" y="1489580"/>
                </a:cubicBezTo>
                <a:cubicBezTo>
                  <a:pt x="3817238" y="1499964"/>
                  <a:pt x="3815711" y="1506988"/>
                  <a:pt x="3811589" y="1511264"/>
                </a:cubicBezTo>
                <a:lnTo>
                  <a:pt x="3801031" y="1513846"/>
                </a:lnTo>
                <a:lnTo>
                  <a:pt x="3806488" y="1516917"/>
                </a:lnTo>
                <a:lnTo>
                  <a:pt x="3807926" y="1520360"/>
                </a:lnTo>
                <a:lnTo>
                  <a:pt x="3814241" y="1520360"/>
                </a:lnTo>
                <a:lnTo>
                  <a:pt x="3829058" y="1502514"/>
                </a:lnTo>
                <a:cubicBezTo>
                  <a:pt x="3837597" y="1499199"/>
                  <a:pt x="3849165" y="1498742"/>
                  <a:pt x="3863824" y="1499658"/>
                </a:cubicBezTo>
                <a:cubicBezTo>
                  <a:pt x="3926128" y="1503323"/>
                  <a:pt x="3987214" y="1499658"/>
                  <a:pt x="4049516" y="1500879"/>
                </a:cubicBezTo>
                <a:cubicBezTo>
                  <a:pt x="4081280" y="1500879"/>
                  <a:pt x="4106935" y="1489884"/>
                  <a:pt x="4117929" y="1460565"/>
                </a:cubicBezTo>
                <a:cubicBezTo>
                  <a:pt x="4127702" y="1433689"/>
                  <a:pt x="4098382" y="1430024"/>
                  <a:pt x="4084945" y="1416587"/>
                </a:cubicBezTo>
                <a:cubicBezTo>
                  <a:pt x="4049516" y="1381158"/>
                  <a:pt x="4043408" y="1348173"/>
                  <a:pt x="4070285" y="1306638"/>
                </a:cubicBezTo>
                <a:cubicBezTo>
                  <a:pt x="4094107" y="1269377"/>
                  <a:pt x="4135338" y="1246777"/>
                  <a:pt x="4178554" y="1241127"/>
                </a:cubicBezTo>
                <a:cubicBezTo>
                  <a:pt x="4221764" y="1235476"/>
                  <a:pt x="4266966" y="1246777"/>
                  <a:pt x="4298729" y="1277318"/>
                </a:cubicBezTo>
                <a:cubicBezTo>
                  <a:pt x="4356145" y="1332293"/>
                  <a:pt x="4357369" y="1376272"/>
                  <a:pt x="4293841" y="1427580"/>
                </a:cubicBezTo>
                <a:cubicBezTo>
                  <a:pt x="4263300" y="1452014"/>
                  <a:pt x="4273074" y="1467896"/>
                  <a:pt x="4295062" y="1487441"/>
                </a:cubicBezTo>
                <a:cubicBezTo>
                  <a:pt x="4310947" y="1500879"/>
                  <a:pt x="4329269" y="1502101"/>
                  <a:pt x="4348815" y="1502101"/>
                </a:cubicBezTo>
                <a:cubicBezTo>
                  <a:pt x="4417231" y="1502101"/>
                  <a:pt x="4485641" y="1503323"/>
                  <a:pt x="4554055" y="1502101"/>
                </a:cubicBezTo>
                <a:cubicBezTo>
                  <a:pt x="4567798" y="1502101"/>
                  <a:pt x="4576731" y="1503475"/>
                  <a:pt x="4580339" y="1513955"/>
                </a:cubicBezTo>
                <a:lnTo>
                  <a:pt x="4580382" y="1514287"/>
                </a:lnTo>
                <a:lnTo>
                  <a:pt x="4581432" y="1513558"/>
                </a:lnTo>
                <a:cubicBezTo>
                  <a:pt x="4585612" y="1512222"/>
                  <a:pt x="4591033" y="1511688"/>
                  <a:pt x="4598057" y="1511994"/>
                </a:cubicBezTo>
                <a:cubicBezTo>
                  <a:pt x="4668913" y="1514436"/>
                  <a:pt x="4740990" y="1513216"/>
                  <a:pt x="4811845" y="1513216"/>
                </a:cubicBezTo>
                <a:cubicBezTo>
                  <a:pt x="4853383" y="1513216"/>
                  <a:pt x="4880258" y="1535205"/>
                  <a:pt x="4894918" y="1571855"/>
                </a:cubicBezTo>
                <a:cubicBezTo>
                  <a:pt x="4908357" y="1606060"/>
                  <a:pt x="4876594" y="1614613"/>
                  <a:pt x="4859491" y="1630493"/>
                </a:cubicBezTo>
                <a:cubicBezTo>
                  <a:pt x="4821621" y="1665922"/>
                  <a:pt x="4820399" y="1690354"/>
                  <a:pt x="4853383" y="1731891"/>
                </a:cubicBezTo>
                <a:cubicBezTo>
                  <a:pt x="4883921" y="1769762"/>
                  <a:pt x="4925460" y="1772204"/>
                  <a:pt x="4969438" y="1770984"/>
                </a:cubicBezTo>
                <a:cubicBezTo>
                  <a:pt x="5020749" y="1768539"/>
                  <a:pt x="5052511" y="1740442"/>
                  <a:pt x="5069614" y="1696462"/>
                </a:cubicBezTo>
                <a:cubicBezTo>
                  <a:pt x="5085496" y="1656148"/>
                  <a:pt x="5051292" y="1636602"/>
                  <a:pt x="5025634" y="1617055"/>
                </a:cubicBezTo>
                <a:cubicBezTo>
                  <a:pt x="4997537" y="1595065"/>
                  <a:pt x="5001201" y="1573075"/>
                  <a:pt x="5020749" y="1548643"/>
                </a:cubicBezTo>
                <a:cubicBezTo>
                  <a:pt x="5039074" y="1525431"/>
                  <a:pt x="5062283" y="1513216"/>
                  <a:pt x="5094050" y="1513216"/>
                </a:cubicBezTo>
                <a:cubicBezTo>
                  <a:pt x="5163683" y="1514436"/>
                  <a:pt x="5233316" y="1515658"/>
                  <a:pt x="5302949" y="1513216"/>
                </a:cubicBezTo>
                <a:cubicBezTo>
                  <a:pt x="5332270" y="1511994"/>
                  <a:pt x="5337157" y="1524210"/>
                  <a:pt x="5335935" y="1548643"/>
                </a:cubicBezTo>
                <a:cubicBezTo>
                  <a:pt x="5334713" y="1581628"/>
                  <a:pt x="5335935" y="1615833"/>
                  <a:pt x="5335935" y="1648817"/>
                </a:cubicBezTo>
                <a:cubicBezTo>
                  <a:pt x="5337157" y="1668364"/>
                  <a:pt x="5337157" y="1686689"/>
                  <a:pt x="5335935" y="1706237"/>
                </a:cubicBezTo>
                <a:cubicBezTo>
                  <a:pt x="5335935" y="1727004"/>
                  <a:pt x="5337157" y="1747772"/>
                  <a:pt x="5335935" y="1768539"/>
                </a:cubicBezTo>
                <a:cubicBezTo>
                  <a:pt x="5333492" y="1805189"/>
                  <a:pt x="5312721" y="1830844"/>
                  <a:pt x="5279741" y="1844283"/>
                </a:cubicBezTo>
                <a:cubicBezTo>
                  <a:pt x="5246756" y="1857721"/>
                  <a:pt x="5235760" y="1827179"/>
                  <a:pt x="5219879" y="1808854"/>
                </a:cubicBezTo>
                <a:cubicBezTo>
                  <a:pt x="5185675" y="1770984"/>
                  <a:pt x="5161239" y="1768539"/>
                  <a:pt x="5122147" y="1799081"/>
                </a:cubicBezTo>
                <a:cubicBezTo>
                  <a:pt x="5074501" y="1834509"/>
                  <a:pt x="5070837" y="1883375"/>
                  <a:pt x="5080610" y="1935906"/>
                </a:cubicBezTo>
                <a:cubicBezTo>
                  <a:pt x="5087938" y="1979885"/>
                  <a:pt x="5117259" y="2005540"/>
                  <a:pt x="5156351" y="2018979"/>
                </a:cubicBezTo>
                <a:cubicBezTo>
                  <a:pt x="5193002" y="2029974"/>
                  <a:pt x="5210105" y="2000654"/>
                  <a:pt x="5229651" y="1978665"/>
                </a:cubicBezTo>
                <a:cubicBezTo>
                  <a:pt x="5260193" y="1945680"/>
                  <a:pt x="5278517" y="1945680"/>
                  <a:pt x="5311502" y="1977443"/>
                </a:cubicBezTo>
                <a:cubicBezTo>
                  <a:pt x="5331048" y="1996989"/>
                  <a:pt x="5335935" y="2020200"/>
                  <a:pt x="5335935" y="2047077"/>
                </a:cubicBezTo>
                <a:cubicBezTo>
                  <a:pt x="5334713" y="2114267"/>
                  <a:pt x="5333492" y="2181459"/>
                  <a:pt x="5335935" y="2247429"/>
                </a:cubicBezTo>
                <a:cubicBezTo>
                  <a:pt x="5337157" y="2275526"/>
                  <a:pt x="5331048" y="2285299"/>
                  <a:pt x="5300506" y="2284079"/>
                </a:cubicBezTo>
                <a:cubicBezTo>
                  <a:pt x="5230872" y="2281634"/>
                  <a:pt x="5161239" y="2282856"/>
                  <a:pt x="5091606" y="2282856"/>
                </a:cubicBezTo>
                <a:cubicBezTo>
                  <a:pt x="5062283" y="2282856"/>
                  <a:pt x="5041516" y="2297516"/>
                  <a:pt x="5030522" y="2320726"/>
                </a:cubicBezTo>
                <a:cubicBezTo>
                  <a:pt x="5018307" y="2346381"/>
                  <a:pt x="5046403" y="2351268"/>
                  <a:pt x="5058619" y="2362263"/>
                </a:cubicBezTo>
                <a:cubicBezTo>
                  <a:pt x="5102599" y="2402578"/>
                  <a:pt x="5106265" y="2439228"/>
                  <a:pt x="5070837" y="2486872"/>
                </a:cubicBezTo>
                <a:cubicBezTo>
                  <a:pt x="5034186" y="2535737"/>
                  <a:pt x="4982875" y="2543067"/>
                  <a:pt x="4926682" y="2539402"/>
                </a:cubicBezTo>
                <a:cubicBezTo>
                  <a:pt x="4869262" y="2535737"/>
                  <a:pt x="4833836" y="2501532"/>
                  <a:pt x="4813067" y="2452666"/>
                </a:cubicBezTo>
                <a:cubicBezTo>
                  <a:pt x="4793521" y="2406242"/>
                  <a:pt x="4822840" y="2376923"/>
                  <a:pt x="4855825" y="2352491"/>
                </a:cubicBezTo>
                <a:cubicBezTo>
                  <a:pt x="4886368" y="2329278"/>
                  <a:pt x="4872928" y="2313396"/>
                  <a:pt x="4853383" y="2296294"/>
                </a:cubicBezTo>
                <a:cubicBezTo>
                  <a:pt x="4837499" y="2282856"/>
                  <a:pt x="4819176" y="2281634"/>
                  <a:pt x="4799629" y="2281634"/>
                </a:cubicBezTo>
                <a:cubicBezTo>
                  <a:pt x="4744656" y="2281634"/>
                  <a:pt x="4688460" y="2281634"/>
                  <a:pt x="4633486" y="2281634"/>
                </a:cubicBezTo>
                <a:cubicBezTo>
                  <a:pt x="4584009" y="2281634"/>
                  <a:pt x="4571638" y="2281634"/>
                  <a:pt x="4568545" y="2254834"/>
                </a:cubicBezTo>
                <a:lnTo>
                  <a:pt x="4568533" y="2254378"/>
                </a:lnTo>
                <a:lnTo>
                  <a:pt x="4567644" y="2255861"/>
                </a:lnTo>
                <a:lnTo>
                  <a:pt x="4544720" y="2264404"/>
                </a:lnTo>
                <a:lnTo>
                  <a:pt x="4554906" y="2264379"/>
                </a:lnTo>
                <a:cubicBezTo>
                  <a:pt x="4579338" y="2264379"/>
                  <a:pt x="4573231" y="2281482"/>
                  <a:pt x="4573231" y="2293699"/>
                </a:cubicBezTo>
                <a:cubicBezTo>
                  <a:pt x="4573231" y="2360888"/>
                  <a:pt x="4573231" y="2426858"/>
                  <a:pt x="4573231" y="2494050"/>
                </a:cubicBezTo>
                <a:cubicBezTo>
                  <a:pt x="4573231" y="2514817"/>
                  <a:pt x="4575675" y="2534362"/>
                  <a:pt x="4590334" y="2551467"/>
                </a:cubicBezTo>
                <a:cubicBezTo>
                  <a:pt x="4609880" y="2573457"/>
                  <a:pt x="4624541" y="2578342"/>
                  <a:pt x="4646530" y="2551467"/>
                </a:cubicBezTo>
                <a:cubicBezTo>
                  <a:pt x="4703946" y="2484275"/>
                  <a:pt x="4766251" y="2490385"/>
                  <a:pt x="4815115" y="2567347"/>
                </a:cubicBezTo>
                <a:cubicBezTo>
                  <a:pt x="4852987" y="2627209"/>
                  <a:pt x="4834663" y="2727384"/>
                  <a:pt x="4778466" y="2768920"/>
                </a:cubicBezTo>
                <a:cubicBezTo>
                  <a:pt x="4732044" y="2803126"/>
                  <a:pt x="4697840" y="2798240"/>
                  <a:pt x="4657524" y="2757926"/>
                </a:cubicBezTo>
                <a:cubicBezTo>
                  <a:pt x="4645308" y="2745708"/>
                  <a:pt x="4640420" y="2713946"/>
                  <a:pt x="4612323" y="2728606"/>
                </a:cubicBezTo>
                <a:cubicBezTo>
                  <a:pt x="4589112" y="2740822"/>
                  <a:pt x="4575675" y="2761591"/>
                  <a:pt x="4575675" y="2790910"/>
                </a:cubicBezTo>
                <a:cubicBezTo>
                  <a:pt x="4576894" y="2858100"/>
                  <a:pt x="4574453" y="2924070"/>
                  <a:pt x="4576894" y="2991261"/>
                </a:cubicBezTo>
                <a:cubicBezTo>
                  <a:pt x="4577506" y="3007143"/>
                  <a:pt x="4576286" y="3018138"/>
                  <a:pt x="4570481" y="3024856"/>
                </a:cubicBezTo>
                <a:lnTo>
                  <a:pt x="4561944" y="3029609"/>
                </a:lnTo>
                <a:lnTo>
                  <a:pt x="4568608" y="3030206"/>
                </a:lnTo>
                <a:cubicBezTo>
                  <a:pt x="4573170" y="3031561"/>
                  <a:pt x="4576490" y="3033737"/>
                  <a:pt x="4578857" y="3036715"/>
                </a:cubicBezTo>
                <a:lnTo>
                  <a:pt x="4581540" y="3051267"/>
                </a:lnTo>
                <a:lnTo>
                  <a:pt x="4595169" y="3045892"/>
                </a:lnTo>
                <a:cubicBezTo>
                  <a:pt x="4602213" y="3044843"/>
                  <a:pt x="4610614" y="3044843"/>
                  <a:pt x="4620385" y="3045454"/>
                </a:cubicBezTo>
                <a:cubicBezTo>
                  <a:pt x="4682688" y="3049119"/>
                  <a:pt x="4743775" y="3045454"/>
                  <a:pt x="4806076" y="3046674"/>
                </a:cubicBezTo>
                <a:cubicBezTo>
                  <a:pt x="4837839" y="3046674"/>
                  <a:pt x="4863493" y="3035679"/>
                  <a:pt x="4874487" y="3006359"/>
                </a:cubicBezTo>
                <a:cubicBezTo>
                  <a:pt x="4884260" y="2979484"/>
                  <a:pt x="4854941" y="2975819"/>
                  <a:pt x="4841504" y="2962382"/>
                </a:cubicBezTo>
                <a:cubicBezTo>
                  <a:pt x="4806076" y="2926952"/>
                  <a:pt x="4799966" y="2893968"/>
                  <a:pt x="4826843" y="2852433"/>
                </a:cubicBezTo>
                <a:cubicBezTo>
                  <a:pt x="4874487" y="2777911"/>
                  <a:pt x="4991766" y="2762031"/>
                  <a:pt x="5055294" y="2823113"/>
                </a:cubicBezTo>
                <a:cubicBezTo>
                  <a:pt x="5112710" y="2878088"/>
                  <a:pt x="5113934" y="2922067"/>
                  <a:pt x="5050406" y="2973375"/>
                </a:cubicBezTo>
                <a:cubicBezTo>
                  <a:pt x="5019863" y="2997809"/>
                  <a:pt x="5029637" y="3013691"/>
                  <a:pt x="5051628" y="3033236"/>
                </a:cubicBezTo>
                <a:cubicBezTo>
                  <a:pt x="5067509" y="3046674"/>
                  <a:pt x="5085834" y="3047896"/>
                  <a:pt x="5105382" y="3047896"/>
                </a:cubicBezTo>
                <a:cubicBezTo>
                  <a:pt x="5173793" y="3047896"/>
                  <a:pt x="5242205" y="3049119"/>
                  <a:pt x="5310620" y="3047896"/>
                </a:cubicBezTo>
                <a:cubicBezTo>
                  <a:pt x="5328943" y="3047896"/>
                  <a:pt x="5338715" y="3050340"/>
                  <a:pt x="5338715" y="3073551"/>
                </a:cubicBezTo>
                <a:cubicBezTo>
                  <a:pt x="5337493" y="3148071"/>
                  <a:pt x="5338715" y="3222592"/>
                  <a:pt x="5337493" y="3297112"/>
                </a:cubicBezTo>
                <a:cubicBezTo>
                  <a:pt x="5336275" y="3334984"/>
                  <a:pt x="5314284" y="3360640"/>
                  <a:pt x="5278853" y="3375299"/>
                </a:cubicBezTo>
                <a:cubicBezTo>
                  <a:pt x="5243424" y="3388737"/>
                  <a:pt x="5237318" y="3356974"/>
                  <a:pt x="5221435" y="3339871"/>
                </a:cubicBezTo>
                <a:cubicBezTo>
                  <a:pt x="5186011" y="3302000"/>
                  <a:pt x="5164019" y="3299557"/>
                  <a:pt x="5123706" y="3330097"/>
                </a:cubicBezTo>
                <a:cubicBezTo>
                  <a:pt x="5084613" y="3359419"/>
                  <a:pt x="5077283" y="3398509"/>
                  <a:pt x="5079725" y="3443711"/>
                </a:cubicBezTo>
                <a:cubicBezTo>
                  <a:pt x="5082171" y="3493800"/>
                  <a:pt x="5109045" y="3535335"/>
                  <a:pt x="5153026" y="3549995"/>
                </a:cubicBezTo>
                <a:cubicBezTo>
                  <a:pt x="5194561" y="3564655"/>
                  <a:pt x="5214107" y="3532891"/>
                  <a:pt x="5233655" y="3507238"/>
                </a:cubicBezTo>
                <a:cubicBezTo>
                  <a:pt x="5258085" y="3476696"/>
                  <a:pt x="5281299" y="3481583"/>
                  <a:pt x="5305732" y="3503573"/>
                </a:cubicBezTo>
                <a:cubicBezTo>
                  <a:pt x="5326497" y="3521897"/>
                  <a:pt x="5338715" y="3545108"/>
                  <a:pt x="5337493" y="3574428"/>
                </a:cubicBezTo>
                <a:cubicBezTo>
                  <a:pt x="5336275" y="3618407"/>
                  <a:pt x="5337493" y="3663609"/>
                  <a:pt x="5337493" y="3707588"/>
                </a:cubicBezTo>
                <a:cubicBezTo>
                  <a:pt x="5337493" y="3815093"/>
                  <a:pt x="5337493" y="3815093"/>
                  <a:pt x="5231209" y="3815093"/>
                </a:cubicBezTo>
                <a:cubicBezTo>
                  <a:pt x="5183567" y="3815093"/>
                  <a:pt x="5135923" y="3813871"/>
                  <a:pt x="5088277" y="3815093"/>
                </a:cubicBezTo>
                <a:cubicBezTo>
                  <a:pt x="5062622" y="3816315"/>
                  <a:pt x="5041855" y="3828531"/>
                  <a:pt x="5032081" y="3852965"/>
                </a:cubicBezTo>
                <a:cubicBezTo>
                  <a:pt x="5021087" y="3878619"/>
                  <a:pt x="5047962" y="3883505"/>
                  <a:pt x="5060180" y="3894500"/>
                </a:cubicBezTo>
                <a:cubicBezTo>
                  <a:pt x="5100495" y="3932372"/>
                  <a:pt x="5106604" y="3962912"/>
                  <a:pt x="5079725" y="4006891"/>
                </a:cubicBezTo>
                <a:cubicBezTo>
                  <a:pt x="5045520" y="4063088"/>
                  <a:pt x="4986880" y="4085078"/>
                  <a:pt x="4909915" y="4069196"/>
                </a:cubicBezTo>
                <a:cubicBezTo>
                  <a:pt x="4858608" y="4058201"/>
                  <a:pt x="4826843" y="4023994"/>
                  <a:pt x="4812184" y="3976351"/>
                </a:cubicBezTo>
                <a:cubicBezTo>
                  <a:pt x="4799966" y="3934814"/>
                  <a:pt x="4826843" y="3907938"/>
                  <a:pt x="4857383" y="3885949"/>
                </a:cubicBezTo>
                <a:cubicBezTo>
                  <a:pt x="4886704" y="3865180"/>
                  <a:pt x="4875708" y="3848078"/>
                  <a:pt x="4856163" y="3829753"/>
                </a:cubicBezTo>
                <a:cubicBezTo>
                  <a:pt x="4840282" y="3816315"/>
                  <a:pt x="4821956" y="3815093"/>
                  <a:pt x="4802409" y="3815093"/>
                </a:cubicBezTo>
                <a:cubicBezTo>
                  <a:pt x="4737662" y="3815093"/>
                  <a:pt x="4671692" y="3813871"/>
                  <a:pt x="4606946" y="3816315"/>
                </a:cubicBezTo>
                <a:lnTo>
                  <a:pt x="4581843" y="3811533"/>
                </a:lnTo>
                <a:lnTo>
                  <a:pt x="4581798" y="3821095"/>
                </a:lnTo>
                <a:cubicBezTo>
                  <a:pt x="4581798" y="3896838"/>
                  <a:pt x="4583017" y="3973802"/>
                  <a:pt x="4581798" y="4049544"/>
                </a:cubicBezTo>
                <a:cubicBezTo>
                  <a:pt x="4581798" y="4084971"/>
                  <a:pt x="4558584" y="4106962"/>
                  <a:pt x="4528044" y="4121621"/>
                </a:cubicBezTo>
                <a:cubicBezTo>
                  <a:pt x="4495059" y="4137504"/>
                  <a:pt x="4484065" y="4106962"/>
                  <a:pt x="4468182" y="4089859"/>
                </a:cubicBezTo>
                <a:cubicBezTo>
                  <a:pt x="4430311" y="4047102"/>
                  <a:pt x="4407103" y="4045879"/>
                  <a:pt x="4364344" y="4081306"/>
                </a:cubicBezTo>
                <a:cubicBezTo>
                  <a:pt x="4309368" y="4127729"/>
                  <a:pt x="4306924" y="4223012"/>
                  <a:pt x="4360678" y="4271879"/>
                </a:cubicBezTo>
                <a:cubicBezTo>
                  <a:pt x="4403437" y="4310973"/>
                  <a:pt x="4430311" y="4309750"/>
                  <a:pt x="4469406" y="4266992"/>
                </a:cubicBezTo>
                <a:cubicBezTo>
                  <a:pt x="4485284" y="4249889"/>
                  <a:pt x="4496280" y="4219348"/>
                  <a:pt x="4529266" y="4235230"/>
                </a:cubicBezTo>
                <a:cubicBezTo>
                  <a:pt x="4561028" y="4249889"/>
                  <a:pt x="4583017" y="4273100"/>
                  <a:pt x="4583017" y="4312195"/>
                </a:cubicBezTo>
                <a:cubicBezTo>
                  <a:pt x="4585462" y="4347622"/>
                  <a:pt x="4585462" y="4384273"/>
                  <a:pt x="4585462" y="4420922"/>
                </a:cubicBezTo>
                <a:cubicBezTo>
                  <a:pt x="4585462" y="4458793"/>
                  <a:pt x="4584239" y="4496664"/>
                  <a:pt x="4585462" y="4535755"/>
                </a:cubicBezTo>
                <a:cubicBezTo>
                  <a:pt x="4586072" y="4546140"/>
                  <a:pt x="4584544" y="4552858"/>
                  <a:pt x="4580270" y="4556981"/>
                </a:cubicBezTo>
                <a:lnTo>
                  <a:pt x="4558623" y="4562623"/>
                </a:lnTo>
                <a:lnTo>
                  <a:pt x="4558623" y="4566440"/>
                </a:lnTo>
                <a:lnTo>
                  <a:pt x="4573343" y="4568280"/>
                </a:lnTo>
                <a:cubicBezTo>
                  <a:pt x="4578783" y="4570870"/>
                  <a:pt x="4582162" y="4575308"/>
                  <a:pt x="4583997" y="4582238"/>
                </a:cubicBezTo>
                <a:lnTo>
                  <a:pt x="4584236" y="4584622"/>
                </a:lnTo>
                <a:lnTo>
                  <a:pt x="4590467" y="4573843"/>
                </a:lnTo>
                <a:cubicBezTo>
                  <a:pt x="4597795" y="4567736"/>
                  <a:pt x="4609706" y="4566514"/>
                  <a:pt x="4626810" y="4567125"/>
                </a:cubicBezTo>
                <a:cubicBezTo>
                  <a:pt x="4692779" y="4569566"/>
                  <a:pt x="4759971" y="4568344"/>
                  <a:pt x="4827160" y="4567125"/>
                </a:cubicBezTo>
                <a:cubicBezTo>
                  <a:pt x="4852815" y="4567125"/>
                  <a:pt x="4873581" y="4573232"/>
                  <a:pt x="4890685" y="4591556"/>
                </a:cubicBezTo>
                <a:cubicBezTo>
                  <a:pt x="4922450" y="4624541"/>
                  <a:pt x="4922450" y="4641643"/>
                  <a:pt x="4887021" y="4672186"/>
                </a:cubicBezTo>
                <a:cubicBezTo>
                  <a:pt x="4865031" y="4690510"/>
                  <a:pt x="4839376" y="4707614"/>
                  <a:pt x="4847929" y="4741820"/>
                </a:cubicBezTo>
                <a:cubicBezTo>
                  <a:pt x="4857700" y="4779693"/>
                  <a:pt x="4882136" y="4806567"/>
                  <a:pt x="4920006" y="4817562"/>
                </a:cubicBezTo>
                <a:cubicBezTo>
                  <a:pt x="4973756" y="4832222"/>
                  <a:pt x="5023846" y="4829780"/>
                  <a:pt x="5064161" y="4784578"/>
                </a:cubicBezTo>
                <a:cubicBezTo>
                  <a:pt x="5100811" y="4744263"/>
                  <a:pt x="5098367" y="4714943"/>
                  <a:pt x="5056831" y="4679516"/>
                </a:cubicBezTo>
                <a:cubicBezTo>
                  <a:pt x="5039730" y="4664857"/>
                  <a:pt x="5011629" y="4653861"/>
                  <a:pt x="5022625" y="4624541"/>
                </a:cubicBezTo>
                <a:cubicBezTo>
                  <a:pt x="5034842" y="4592778"/>
                  <a:pt x="5056831" y="4568344"/>
                  <a:pt x="5092258" y="4568344"/>
                </a:cubicBezTo>
                <a:cubicBezTo>
                  <a:pt x="5171666" y="4567125"/>
                  <a:pt x="5251073" y="4568344"/>
                  <a:pt x="5330479" y="4567125"/>
                </a:cubicBezTo>
                <a:cubicBezTo>
                  <a:pt x="5354913" y="4567125"/>
                  <a:pt x="5353691" y="4581784"/>
                  <a:pt x="5353691" y="4597667"/>
                </a:cubicBezTo>
                <a:cubicBezTo>
                  <a:pt x="5353691" y="4666079"/>
                  <a:pt x="5353691" y="4734491"/>
                  <a:pt x="5353691" y="4802902"/>
                </a:cubicBezTo>
                <a:cubicBezTo>
                  <a:pt x="5353691" y="4823671"/>
                  <a:pt x="5354913" y="4843218"/>
                  <a:pt x="5372016" y="4859100"/>
                </a:cubicBezTo>
                <a:cubicBezTo>
                  <a:pt x="5390340" y="4876203"/>
                  <a:pt x="5404999" y="4881089"/>
                  <a:pt x="5422104" y="4856655"/>
                </a:cubicBezTo>
                <a:cubicBezTo>
                  <a:pt x="5444093" y="4826114"/>
                  <a:pt x="5470970" y="4796794"/>
                  <a:pt x="5512505" y="4809011"/>
                </a:cubicBezTo>
                <a:cubicBezTo>
                  <a:pt x="5560149" y="4822449"/>
                  <a:pt x="5596799" y="4854213"/>
                  <a:pt x="5607793" y="4905522"/>
                </a:cubicBezTo>
                <a:cubicBezTo>
                  <a:pt x="5620010" y="4965383"/>
                  <a:pt x="5615124" y="5021578"/>
                  <a:pt x="5562593" y="5065559"/>
                </a:cubicBezTo>
                <a:cubicBezTo>
                  <a:pt x="5512505" y="5105874"/>
                  <a:pt x="5473414" y="5103431"/>
                  <a:pt x="5430656" y="5057007"/>
                </a:cubicBezTo>
                <a:cubicBezTo>
                  <a:pt x="5419660" y="5046011"/>
                  <a:pt x="5414773" y="5020357"/>
                  <a:pt x="5392783" y="5030132"/>
                </a:cubicBezTo>
                <a:cubicBezTo>
                  <a:pt x="5370794" y="5039903"/>
                  <a:pt x="5354913" y="5058228"/>
                  <a:pt x="5354913" y="5085106"/>
                </a:cubicBezTo>
                <a:cubicBezTo>
                  <a:pt x="5354913" y="5154739"/>
                  <a:pt x="5353691" y="5224372"/>
                  <a:pt x="5356135" y="5294008"/>
                </a:cubicBezTo>
                <a:lnTo>
                  <a:pt x="5350738" y="5321930"/>
                </a:lnTo>
                <a:lnTo>
                  <a:pt x="5371287" y="5318874"/>
                </a:lnTo>
                <a:cubicBezTo>
                  <a:pt x="5442143" y="5320096"/>
                  <a:pt x="5514220" y="5320096"/>
                  <a:pt x="5585072" y="5318874"/>
                </a:cubicBezTo>
                <a:cubicBezTo>
                  <a:pt x="5613173" y="5318874"/>
                  <a:pt x="5633940" y="5328648"/>
                  <a:pt x="5651043" y="5349416"/>
                </a:cubicBezTo>
                <a:cubicBezTo>
                  <a:pt x="5673032" y="5375071"/>
                  <a:pt x="5677919" y="5398281"/>
                  <a:pt x="5646155" y="5421493"/>
                </a:cubicBezTo>
                <a:cubicBezTo>
                  <a:pt x="5620503" y="5439818"/>
                  <a:pt x="5591181" y="5460587"/>
                  <a:pt x="5603399" y="5498458"/>
                </a:cubicBezTo>
                <a:cubicBezTo>
                  <a:pt x="5616836" y="5539994"/>
                  <a:pt x="5647378" y="5568092"/>
                  <a:pt x="5692578" y="5574200"/>
                </a:cubicBezTo>
                <a:cubicBezTo>
                  <a:pt x="5736560" y="5580308"/>
                  <a:pt x="5778092" y="5577865"/>
                  <a:pt x="5812299" y="5544881"/>
                </a:cubicBezTo>
                <a:cubicBezTo>
                  <a:pt x="5855056" y="5502123"/>
                  <a:pt x="5853835" y="5469139"/>
                  <a:pt x="5808637" y="5430047"/>
                </a:cubicBezTo>
                <a:cubicBezTo>
                  <a:pt x="5792754" y="5416606"/>
                  <a:pt x="5765877" y="5408054"/>
                  <a:pt x="5778092" y="5378737"/>
                </a:cubicBezTo>
                <a:cubicBezTo>
                  <a:pt x="5789088" y="5351860"/>
                  <a:pt x="5807412" y="5324983"/>
                  <a:pt x="5837954" y="5323761"/>
                </a:cubicBezTo>
                <a:cubicBezTo>
                  <a:pt x="5922246" y="5320096"/>
                  <a:pt x="6006538" y="5321318"/>
                  <a:pt x="6089611" y="5320096"/>
                </a:cubicBezTo>
                <a:cubicBezTo>
                  <a:pt x="6110381" y="5320096"/>
                  <a:pt x="6106714" y="5333534"/>
                  <a:pt x="6106714" y="5345752"/>
                </a:cubicBezTo>
                <a:cubicBezTo>
                  <a:pt x="6106714" y="5421493"/>
                  <a:pt x="6107935" y="5498458"/>
                  <a:pt x="6106714" y="5574200"/>
                </a:cubicBezTo>
                <a:cubicBezTo>
                  <a:pt x="6106714" y="5609627"/>
                  <a:pt x="6083502" y="5631617"/>
                  <a:pt x="6052963" y="5646278"/>
                </a:cubicBezTo>
                <a:cubicBezTo>
                  <a:pt x="6019978" y="5662160"/>
                  <a:pt x="6008982" y="5631617"/>
                  <a:pt x="5993101" y="5614516"/>
                </a:cubicBezTo>
                <a:cubicBezTo>
                  <a:pt x="5955231" y="5571758"/>
                  <a:pt x="5932020" y="5570536"/>
                  <a:pt x="5889264" y="5605962"/>
                </a:cubicBezTo>
                <a:cubicBezTo>
                  <a:pt x="5834290" y="5652387"/>
                  <a:pt x="5831845" y="5747674"/>
                  <a:pt x="5885598" y="5796541"/>
                </a:cubicBezTo>
                <a:cubicBezTo>
                  <a:pt x="5928355" y="5835633"/>
                  <a:pt x="5955231" y="5834411"/>
                  <a:pt x="5994323" y="5791654"/>
                </a:cubicBezTo>
                <a:cubicBezTo>
                  <a:pt x="6010204" y="5774551"/>
                  <a:pt x="6021199" y="5744009"/>
                  <a:pt x="6054184" y="5759891"/>
                </a:cubicBezTo>
                <a:cubicBezTo>
                  <a:pt x="6085947" y="5774551"/>
                  <a:pt x="6107935" y="5797761"/>
                  <a:pt x="6107935" y="5836855"/>
                </a:cubicBezTo>
                <a:cubicBezTo>
                  <a:pt x="6110381" y="5872283"/>
                  <a:pt x="6110381" y="5908933"/>
                  <a:pt x="6110381" y="5945582"/>
                </a:cubicBezTo>
                <a:cubicBezTo>
                  <a:pt x="6110381" y="5983452"/>
                  <a:pt x="6109158" y="6021324"/>
                  <a:pt x="6110381" y="6060417"/>
                </a:cubicBezTo>
                <a:lnTo>
                  <a:pt x="6106055" y="6078094"/>
                </a:lnTo>
                <a:lnTo>
                  <a:pt x="6108059" y="6078201"/>
                </a:lnTo>
                <a:cubicBezTo>
                  <a:pt x="6113937" y="6079652"/>
                  <a:pt x="6118214" y="6082172"/>
                  <a:pt x="6121268" y="6085837"/>
                </a:cubicBezTo>
                <a:lnTo>
                  <a:pt x="6125405" y="6096044"/>
                </a:lnTo>
                <a:lnTo>
                  <a:pt x="6126156" y="6094323"/>
                </a:lnTo>
                <a:cubicBezTo>
                  <a:pt x="6132418" y="6087298"/>
                  <a:pt x="6143413" y="6084855"/>
                  <a:pt x="6161736" y="6086077"/>
                </a:cubicBezTo>
                <a:cubicBezTo>
                  <a:pt x="6230149" y="6089740"/>
                  <a:pt x="6298561" y="6088520"/>
                  <a:pt x="6366973" y="6086077"/>
                </a:cubicBezTo>
                <a:cubicBezTo>
                  <a:pt x="6399958" y="6084855"/>
                  <a:pt x="6420725" y="6100737"/>
                  <a:pt x="6439050" y="6125170"/>
                </a:cubicBezTo>
                <a:cubicBezTo>
                  <a:pt x="6454932" y="6147159"/>
                  <a:pt x="6456154" y="6166707"/>
                  <a:pt x="6431720" y="6186252"/>
                </a:cubicBezTo>
                <a:cubicBezTo>
                  <a:pt x="6403623" y="6209464"/>
                  <a:pt x="6364530" y="6230232"/>
                  <a:pt x="6388963" y="6279097"/>
                </a:cubicBezTo>
                <a:cubicBezTo>
                  <a:pt x="6413395" y="6327963"/>
                  <a:pt x="6463484" y="6351176"/>
                  <a:pt x="6524567" y="6343846"/>
                </a:cubicBezTo>
                <a:cubicBezTo>
                  <a:pt x="6570989" y="6337738"/>
                  <a:pt x="6618633" y="6299866"/>
                  <a:pt x="6624741" y="6260772"/>
                </a:cubicBezTo>
                <a:cubicBezTo>
                  <a:pt x="6629628" y="6231454"/>
                  <a:pt x="6608861" y="6214349"/>
                  <a:pt x="6589314" y="6197247"/>
                </a:cubicBezTo>
                <a:cubicBezTo>
                  <a:pt x="6572211" y="6182587"/>
                  <a:pt x="6546556" y="6170372"/>
                  <a:pt x="6559994" y="6139830"/>
                </a:cubicBezTo>
                <a:cubicBezTo>
                  <a:pt x="6572211" y="6112953"/>
                  <a:pt x="6590536" y="6088520"/>
                  <a:pt x="6622298" y="6087298"/>
                </a:cubicBezTo>
                <a:cubicBezTo>
                  <a:pt x="6705370" y="6084855"/>
                  <a:pt x="6787220" y="6086077"/>
                  <a:pt x="6870294" y="6086077"/>
                </a:cubicBezTo>
                <a:lnTo>
                  <a:pt x="6878000" y="6089431"/>
                </a:lnTo>
                <a:lnTo>
                  <a:pt x="6879007" y="6086924"/>
                </a:lnTo>
                <a:lnTo>
                  <a:pt x="6877557" y="6084401"/>
                </a:lnTo>
                <a:cubicBezTo>
                  <a:pt x="6876221" y="6079209"/>
                  <a:pt x="6875763" y="6072642"/>
                  <a:pt x="6876069" y="6064396"/>
                </a:cubicBezTo>
                <a:cubicBezTo>
                  <a:pt x="6879734" y="5997205"/>
                  <a:pt x="6877291" y="5928793"/>
                  <a:pt x="6877291" y="5860381"/>
                </a:cubicBezTo>
                <a:cubicBezTo>
                  <a:pt x="6877291" y="5829839"/>
                  <a:pt x="6861409" y="5807849"/>
                  <a:pt x="6835754" y="5796854"/>
                </a:cubicBezTo>
                <a:cubicBezTo>
                  <a:pt x="6812542" y="5787081"/>
                  <a:pt x="6806435" y="5815179"/>
                  <a:pt x="6794219" y="5827396"/>
                </a:cubicBezTo>
                <a:cubicBezTo>
                  <a:pt x="6753903" y="5867710"/>
                  <a:pt x="6717253" y="5871375"/>
                  <a:pt x="6672053" y="5838391"/>
                </a:cubicBezTo>
                <a:cubicBezTo>
                  <a:pt x="6620744" y="5800519"/>
                  <a:pt x="6613414" y="5749211"/>
                  <a:pt x="6618301" y="5690570"/>
                </a:cubicBezTo>
                <a:cubicBezTo>
                  <a:pt x="6623188" y="5633153"/>
                  <a:pt x="6657393" y="5597725"/>
                  <a:pt x="6707480" y="5578181"/>
                </a:cubicBezTo>
                <a:cubicBezTo>
                  <a:pt x="6753903" y="5559855"/>
                  <a:pt x="6782002" y="5590395"/>
                  <a:pt x="6806435" y="5623380"/>
                </a:cubicBezTo>
                <a:cubicBezTo>
                  <a:pt x="6824759" y="5647814"/>
                  <a:pt x="6839419" y="5640484"/>
                  <a:pt x="6856522" y="5623380"/>
                </a:cubicBezTo>
                <a:cubicBezTo>
                  <a:pt x="6871182" y="5607498"/>
                  <a:pt x="6876069" y="5589174"/>
                  <a:pt x="6876069" y="5567184"/>
                </a:cubicBezTo>
                <a:cubicBezTo>
                  <a:pt x="6874847" y="5501214"/>
                  <a:pt x="6877291" y="5436468"/>
                  <a:pt x="6874847" y="5371720"/>
                </a:cubicBezTo>
                <a:cubicBezTo>
                  <a:pt x="6873626" y="5342401"/>
                  <a:pt x="6879734" y="5331406"/>
                  <a:pt x="6912719" y="5332627"/>
                </a:cubicBezTo>
                <a:cubicBezTo>
                  <a:pt x="6979908" y="5335071"/>
                  <a:pt x="7045878" y="5332627"/>
                  <a:pt x="7113069" y="5333849"/>
                </a:cubicBezTo>
                <a:cubicBezTo>
                  <a:pt x="7143610" y="5333849"/>
                  <a:pt x="7166822" y="5321632"/>
                  <a:pt x="7179039" y="5295978"/>
                </a:cubicBezTo>
                <a:cubicBezTo>
                  <a:pt x="7191254" y="5269101"/>
                  <a:pt x="7159492" y="5264216"/>
                  <a:pt x="7147275" y="5250776"/>
                </a:cubicBezTo>
                <a:cubicBezTo>
                  <a:pt x="7109404" y="5212905"/>
                  <a:pt x="7104517" y="5178699"/>
                  <a:pt x="7136280" y="5133498"/>
                </a:cubicBezTo>
                <a:cubicBezTo>
                  <a:pt x="7175372" y="5077303"/>
                  <a:pt x="7231569" y="5072416"/>
                  <a:pt x="7292651" y="5078525"/>
                </a:cubicBezTo>
                <a:cubicBezTo>
                  <a:pt x="7337853" y="5083410"/>
                  <a:pt x="7389162" y="5124946"/>
                  <a:pt x="7400157" y="5167705"/>
                </a:cubicBezTo>
                <a:cubicBezTo>
                  <a:pt x="7412373" y="5211683"/>
                  <a:pt x="7387940" y="5242226"/>
                  <a:pt x="7354955" y="5264216"/>
                </a:cubicBezTo>
                <a:cubicBezTo>
                  <a:pt x="7324413" y="5284983"/>
                  <a:pt x="7336631" y="5300865"/>
                  <a:pt x="7357398" y="5319191"/>
                </a:cubicBezTo>
                <a:cubicBezTo>
                  <a:pt x="7372058" y="5332627"/>
                  <a:pt x="7390383" y="5335071"/>
                  <a:pt x="7409930" y="5335071"/>
                </a:cubicBezTo>
                <a:cubicBezTo>
                  <a:pt x="7478342" y="5333849"/>
                  <a:pt x="7546754" y="5335071"/>
                  <a:pt x="7615166" y="5333849"/>
                </a:cubicBezTo>
                <a:cubicBezTo>
                  <a:pt x="7638378" y="5333849"/>
                  <a:pt x="7644486" y="5339958"/>
                  <a:pt x="7644486" y="5363168"/>
                </a:cubicBezTo>
                <a:cubicBezTo>
                  <a:pt x="7643265" y="5436468"/>
                  <a:pt x="7644486" y="5508546"/>
                  <a:pt x="7644486" y="5581843"/>
                </a:cubicBezTo>
                <a:cubicBezTo>
                  <a:pt x="7644486" y="5622159"/>
                  <a:pt x="7622498" y="5646592"/>
                  <a:pt x="7588291" y="5661252"/>
                </a:cubicBezTo>
                <a:cubicBezTo>
                  <a:pt x="7552863" y="5677133"/>
                  <a:pt x="7545534" y="5642927"/>
                  <a:pt x="7529651" y="5627045"/>
                </a:cubicBezTo>
                <a:cubicBezTo>
                  <a:pt x="7493002" y="5589174"/>
                  <a:pt x="7468569" y="5586731"/>
                  <a:pt x="7428255" y="5619716"/>
                </a:cubicBezTo>
                <a:cubicBezTo>
                  <a:pt x="7384275" y="5656366"/>
                  <a:pt x="7381832" y="5704009"/>
                  <a:pt x="7390383" y="5754097"/>
                </a:cubicBezTo>
                <a:cubicBezTo>
                  <a:pt x="7397713" y="5798076"/>
                  <a:pt x="7428255" y="5823731"/>
                  <a:pt x="7466127" y="5837169"/>
                </a:cubicBezTo>
                <a:cubicBezTo>
                  <a:pt x="7500332" y="5849386"/>
                  <a:pt x="7521101" y="5820066"/>
                  <a:pt x="7538204" y="5795633"/>
                </a:cubicBezTo>
                <a:cubicBezTo>
                  <a:pt x="7563858" y="5760204"/>
                  <a:pt x="7589513" y="5766314"/>
                  <a:pt x="7617611" y="5791968"/>
                </a:cubicBezTo>
                <a:cubicBezTo>
                  <a:pt x="7635935" y="5809071"/>
                  <a:pt x="7645708" y="5829839"/>
                  <a:pt x="7644486" y="5855493"/>
                </a:cubicBezTo>
                <a:cubicBezTo>
                  <a:pt x="7643265" y="5890921"/>
                  <a:pt x="7644486" y="5925128"/>
                  <a:pt x="7644486" y="5960555"/>
                </a:cubicBezTo>
                <a:cubicBezTo>
                  <a:pt x="7643265" y="5998427"/>
                  <a:pt x="7643265" y="6036299"/>
                  <a:pt x="7645708" y="6072947"/>
                </a:cubicBezTo>
                <a:lnTo>
                  <a:pt x="7643676" y="6091527"/>
                </a:lnTo>
                <a:lnTo>
                  <a:pt x="7645318" y="6082343"/>
                </a:lnTo>
                <a:cubicBezTo>
                  <a:pt x="7650662" y="6075776"/>
                  <a:pt x="7660435" y="6073028"/>
                  <a:pt x="7677538" y="6073639"/>
                </a:cubicBezTo>
                <a:cubicBezTo>
                  <a:pt x="7747172" y="6077304"/>
                  <a:pt x="7816806" y="6074861"/>
                  <a:pt x="7886441" y="6074861"/>
                </a:cubicBezTo>
                <a:cubicBezTo>
                  <a:pt x="7915760" y="6074861"/>
                  <a:pt x="7938970" y="6085854"/>
                  <a:pt x="7956073" y="6107844"/>
                </a:cubicBezTo>
                <a:cubicBezTo>
                  <a:pt x="7975620" y="6132276"/>
                  <a:pt x="7979285" y="6154268"/>
                  <a:pt x="7949965" y="6176258"/>
                </a:cubicBezTo>
                <a:cubicBezTo>
                  <a:pt x="7924311" y="6195803"/>
                  <a:pt x="7890105" y="6216571"/>
                  <a:pt x="7905986" y="6256885"/>
                </a:cubicBezTo>
                <a:cubicBezTo>
                  <a:pt x="7923090" y="6298422"/>
                  <a:pt x="7953630" y="6327742"/>
                  <a:pt x="8002497" y="6331407"/>
                </a:cubicBezTo>
                <a:cubicBezTo>
                  <a:pt x="8041589" y="6335072"/>
                  <a:pt x="8078239" y="6332629"/>
                  <a:pt x="8110001" y="6304530"/>
                </a:cubicBezTo>
                <a:cubicBezTo>
                  <a:pt x="8160089" y="6258108"/>
                  <a:pt x="8160089" y="6228788"/>
                  <a:pt x="8110001" y="6183586"/>
                </a:cubicBezTo>
                <a:cubicBezTo>
                  <a:pt x="8095342" y="6171371"/>
                  <a:pt x="8070909" y="6161598"/>
                  <a:pt x="8079461" y="6135943"/>
                </a:cubicBezTo>
                <a:cubicBezTo>
                  <a:pt x="8089234" y="6106623"/>
                  <a:pt x="8108779" y="6078526"/>
                  <a:pt x="8141764" y="6077304"/>
                </a:cubicBezTo>
                <a:cubicBezTo>
                  <a:pt x="8226058" y="6073639"/>
                  <a:pt x="8310352" y="6074861"/>
                  <a:pt x="8393425" y="6074861"/>
                </a:cubicBezTo>
                <a:cubicBezTo>
                  <a:pt x="8399838" y="6074861"/>
                  <a:pt x="8404037" y="6076082"/>
                  <a:pt x="8406729" y="6078106"/>
                </a:cubicBezTo>
                <a:lnTo>
                  <a:pt x="8410249" y="6084768"/>
                </a:lnTo>
                <a:lnTo>
                  <a:pt x="8414744" y="6080797"/>
                </a:lnTo>
                <a:cubicBezTo>
                  <a:pt x="8420699" y="6078506"/>
                  <a:pt x="8428640" y="6079422"/>
                  <a:pt x="8436581" y="6079422"/>
                </a:cubicBezTo>
                <a:cubicBezTo>
                  <a:pt x="8504993" y="6079422"/>
                  <a:pt x="8573405" y="6079422"/>
                  <a:pt x="8641819" y="6079422"/>
                </a:cubicBezTo>
                <a:cubicBezTo>
                  <a:pt x="8660144" y="6079422"/>
                  <a:pt x="8677247" y="6078202"/>
                  <a:pt x="8690684" y="6065984"/>
                </a:cubicBezTo>
                <a:cubicBezTo>
                  <a:pt x="8713896" y="6046439"/>
                  <a:pt x="8726112" y="6030557"/>
                  <a:pt x="8693127" y="6003680"/>
                </a:cubicBezTo>
                <a:cubicBezTo>
                  <a:pt x="8633267" y="5957258"/>
                  <a:pt x="8633267" y="5909613"/>
                  <a:pt x="8688242" y="5855861"/>
                </a:cubicBezTo>
                <a:cubicBezTo>
                  <a:pt x="8746881" y="5798443"/>
                  <a:pt x="8856828" y="5805773"/>
                  <a:pt x="8909360" y="5870521"/>
                </a:cubicBezTo>
                <a:cubicBezTo>
                  <a:pt x="8949675" y="5919386"/>
                  <a:pt x="8946010" y="5954815"/>
                  <a:pt x="8900808" y="5998795"/>
                </a:cubicBezTo>
                <a:cubicBezTo>
                  <a:pt x="8888593" y="6011010"/>
                  <a:pt x="8861716" y="6017119"/>
                  <a:pt x="8873933" y="6041552"/>
                </a:cubicBezTo>
                <a:cubicBezTo>
                  <a:pt x="8884928" y="6063542"/>
                  <a:pt x="8904473" y="6078202"/>
                  <a:pt x="8931350" y="6078202"/>
                </a:cubicBezTo>
                <a:cubicBezTo>
                  <a:pt x="8999762" y="6078202"/>
                  <a:pt x="9068174" y="6080644"/>
                  <a:pt x="9136587" y="6076979"/>
                </a:cubicBezTo>
                <a:cubicBezTo>
                  <a:pt x="9146055" y="6076369"/>
                  <a:pt x="9153537" y="6076751"/>
                  <a:pt x="9159416" y="6078201"/>
                </a:cubicBezTo>
                <a:lnTo>
                  <a:pt x="9160395" y="6078767"/>
                </a:lnTo>
                <a:lnTo>
                  <a:pt x="9159383" y="6065178"/>
                </a:lnTo>
                <a:cubicBezTo>
                  <a:pt x="9161828" y="5995543"/>
                  <a:pt x="9159383" y="5925909"/>
                  <a:pt x="9160606" y="5856275"/>
                </a:cubicBezTo>
                <a:cubicBezTo>
                  <a:pt x="9160606" y="5828177"/>
                  <a:pt x="9147168" y="5809852"/>
                  <a:pt x="9125178" y="5798859"/>
                </a:cubicBezTo>
                <a:cubicBezTo>
                  <a:pt x="9099523" y="5785420"/>
                  <a:pt x="9094636" y="5813517"/>
                  <a:pt x="9083641" y="5825735"/>
                </a:cubicBezTo>
                <a:cubicBezTo>
                  <a:pt x="9042106" y="5869714"/>
                  <a:pt x="9003012" y="5873379"/>
                  <a:pt x="8954147" y="5835507"/>
                </a:cubicBezTo>
                <a:cubicBezTo>
                  <a:pt x="8928492" y="5817184"/>
                  <a:pt x="8916275" y="5790307"/>
                  <a:pt x="8901615" y="5764652"/>
                </a:cubicBezTo>
                <a:cubicBezTo>
                  <a:pt x="8901615" y="5732890"/>
                  <a:pt x="8901615" y="5701127"/>
                  <a:pt x="8902838" y="5668142"/>
                </a:cubicBezTo>
                <a:cubicBezTo>
                  <a:pt x="8963920" y="5559415"/>
                  <a:pt x="9012786" y="5550862"/>
                  <a:pt x="9099523" y="5630271"/>
                </a:cubicBezTo>
                <a:cubicBezTo>
                  <a:pt x="9111739" y="5641266"/>
                  <a:pt x="9120291" y="5642486"/>
                  <a:pt x="9132508" y="5633936"/>
                </a:cubicBezTo>
                <a:cubicBezTo>
                  <a:pt x="9153276" y="5618054"/>
                  <a:pt x="9161828" y="5599729"/>
                  <a:pt x="9161828" y="5572855"/>
                </a:cubicBezTo>
                <a:cubicBezTo>
                  <a:pt x="9160606" y="5509327"/>
                  <a:pt x="9165493" y="5445801"/>
                  <a:pt x="9160606" y="5382276"/>
                </a:cubicBezTo>
                <a:cubicBezTo>
                  <a:pt x="9156941" y="5337075"/>
                  <a:pt x="9174043" y="5329745"/>
                  <a:pt x="9213137" y="5332188"/>
                </a:cubicBezTo>
                <a:cubicBezTo>
                  <a:pt x="9275440" y="5335853"/>
                  <a:pt x="9336524" y="5332188"/>
                  <a:pt x="9398827" y="5333410"/>
                </a:cubicBezTo>
                <a:cubicBezTo>
                  <a:pt x="9430591" y="5333410"/>
                  <a:pt x="9456246" y="5322415"/>
                  <a:pt x="9467240" y="5293094"/>
                </a:cubicBezTo>
                <a:cubicBezTo>
                  <a:pt x="9477013" y="5266220"/>
                  <a:pt x="9447693" y="5262554"/>
                  <a:pt x="9434256" y="5249118"/>
                </a:cubicBezTo>
                <a:cubicBezTo>
                  <a:pt x="9398827" y="5213689"/>
                  <a:pt x="9392719" y="5180704"/>
                  <a:pt x="9419596" y="5139169"/>
                </a:cubicBezTo>
                <a:cubicBezTo>
                  <a:pt x="9467240" y="5064646"/>
                  <a:pt x="9584518" y="5048767"/>
                  <a:pt x="9648044" y="5109848"/>
                </a:cubicBezTo>
                <a:cubicBezTo>
                  <a:pt x="9705461" y="5164823"/>
                  <a:pt x="9706684" y="5208802"/>
                  <a:pt x="9643157" y="5260110"/>
                </a:cubicBezTo>
                <a:cubicBezTo>
                  <a:pt x="9612615" y="5284544"/>
                  <a:pt x="9622389" y="5300426"/>
                  <a:pt x="9644379" y="5319971"/>
                </a:cubicBezTo>
                <a:cubicBezTo>
                  <a:pt x="9660261" y="5333410"/>
                  <a:pt x="9678584" y="5334631"/>
                  <a:pt x="9698131" y="5334631"/>
                </a:cubicBezTo>
                <a:cubicBezTo>
                  <a:pt x="9766544" y="5334631"/>
                  <a:pt x="9834956" y="5335853"/>
                  <a:pt x="9903370" y="5334631"/>
                </a:cubicBezTo>
                <a:cubicBezTo>
                  <a:pt x="9917113" y="5334631"/>
                  <a:pt x="9926046" y="5336007"/>
                  <a:pt x="9929654" y="5346485"/>
                </a:cubicBezTo>
                <a:lnTo>
                  <a:pt x="9930724" y="5354628"/>
                </a:lnTo>
                <a:lnTo>
                  <a:pt x="9932264" y="5354628"/>
                </a:lnTo>
                <a:lnTo>
                  <a:pt x="9932800" y="5349644"/>
                </a:lnTo>
                <a:cubicBezTo>
                  <a:pt x="9935434" y="5343481"/>
                  <a:pt x="9940130" y="5339572"/>
                  <a:pt x="9947918" y="5337597"/>
                </a:cubicBezTo>
                <a:lnTo>
                  <a:pt x="9951318" y="5337347"/>
                </a:lnTo>
                <a:lnTo>
                  <a:pt x="9952291" y="5335521"/>
                </a:lnTo>
                <a:lnTo>
                  <a:pt x="9934946" y="5330599"/>
                </a:lnTo>
                <a:cubicBezTo>
                  <a:pt x="9931128" y="5326323"/>
                  <a:pt x="9930211" y="5319604"/>
                  <a:pt x="9930821" y="5309831"/>
                </a:cubicBezTo>
                <a:cubicBezTo>
                  <a:pt x="9932044" y="5235310"/>
                  <a:pt x="9932044" y="5160790"/>
                  <a:pt x="9930821" y="5086269"/>
                </a:cubicBezTo>
                <a:cubicBezTo>
                  <a:pt x="9930821" y="5052061"/>
                  <a:pt x="9950369" y="5030071"/>
                  <a:pt x="9976023" y="5012969"/>
                </a:cubicBezTo>
                <a:cubicBezTo>
                  <a:pt x="9993126" y="5001974"/>
                  <a:pt x="10009008" y="5003196"/>
                  <a:pt x="10026111" y="5020300"/>
                </a:cubicBezTo>
                <a:cubicBezTo>
                  <a:pt x="10092080" y="5086269"/>
                  <a:pt x="10106740" y="5088711"/>
                  <a:pt x="10151942" y="5045954"/>
                </a:cubicBezTo>
                <a:cubicBezTo>
                  <a:pt x="10198364" y="5001974"/>
                  <a:pt x="10203251" y="4916459"/>
                  <a:pt x="10160492" y="4868816"/>
                </a:cubicBezTo>
                <a:cubicBezTo>
                  <a:pt x="10115292" y="4817505"/>
                  <a:pt x="10084750" y="4817505"/>
                  <a:pt x="10039550" y="4867593"/>
                </a:cubicBezTo>
                <a:cubicBezTo>
                  <a:pt x="10026111" y="4882253"/>
                  <a:pt x="10017560" y="4907907"/>
                  <a:pt x="9987018" y="4895690"/>
                </a:cubicBezTo>
                <a:cubicBezTo>
                  <a:pt x="9956476" y="4883475"/>
                  <a:pt x="9933266" y="4863928"/>
                  <a:pt x="9932044" y="4830943"/>
                </a:cubicBezTo>
                <a:cubicBezTo>
                  <a:pt x="9929601" y="4750316"/>
                  <a:pt x="9930821" y="4669686"/>
                  <a:pt x="9929601" y="4587835"/>
                </a:cubicBezTo>
                <a:cubicBezTo>
                  <a:pt x="9929601" y="4564624"/>
                  <a:pt x="9944261" y="4568288"/>
                  <a:pt x="9957699" y="4568288"/>
                </a:cubicBezTo>
                <a:cubicBezTo>
                  <a:pt x="10024890" y="4568288"/>
                  <a:pt x="10090860" y="4568288"/>
                  <a:pt x="10158050" y="4568288"/>
                </a:cubicBezTo>
                <a:cubicBezTo>
                  <a:pt x="10173932" y="4568288"/>
                  <a:pt x="10189812" y="4569509"/>
                  <a:pt x="10204472" y="4560959"/>
                </a:cubicBezTo>
                <a:cubicBezTo>
                  <a:pt x="10241122" y="4540189"/>
                  <a:pt x="10243566" y="4520644"/>
                  <a:pt x="10213024" y="4493768"/>
                </a:cubicBezTo>
                <a:cubicBezTo>
                  <a:pt x="10155607" y="4442457"/>
                  <a:pt x="10154385" y="4398478"/>
                  <a:pt x="10209359" y="4345948"/>
                </a:cubicBezTo>
                <a:cubicBezTo>
                  <a:pt x="10239900" y="4316628"/>
                  <a:pt x="10283268" y="4304412"/>
                  <a:pt x="10325263" y="4307925"/>
                </a:cubicBezTo>
                <a:cubicBezTo>
                  <a:pt x="10367257" y="4311436"/>
                  <a:pt x="10407876" y="4330677"/>
                  <a:pt x="10432920" y="4364272"/>
                </a:cubicBezTo>
                <a:cubicBezTo>
                  <a:pt x="10467127" y="4409475"/>
                  <a:pt x="10462240" y="4447344"/>
                  <a:pt x="10423148" y="4486437"/>
                </a:cubicBezTo>
                <a:cubicBezTo>
                  <a:pt x="10410932" y="4498655"/>
                  <a:pt x="10377948" y="4502319"/>
                  <a:pt x="10393828" y="4531639"/>
                </a:cubicBezTo>
                <a:cubicBezTo>
                  <a:pt x="10407266" y="4557294"/>
                  <a:pt x="10429257" y="4569509"/>
                  <a:pt x="10459798" y="4569509"/>
                </a:cubicBezTo>
                <a:cubicBezTo>
                  <a:pt x="10526989" y="4568288"/>
                  <a:pt x="10592957" y="4570731"/>
                  <a:pt x="10660149" y="4568288"/>
                </a:cubicBezTo>
                <a:cubicBezTo>
                  <a:pt x="10690691" y="4567067"/>
                  <a:pt x="10701684" y="4574397"/>
                  <a:pt x="10700463" y="4607381"/>
                </a:cubicBezTo>
                <a:cubicBezTo>
                  <a:pt x="10698020" y="4672129"/>
                  <a:pt x="10699241" y="4738097"/>
                  <a:pt x="10699241" y="4802845"/>
                </a:cubicBezTo>
                <a:cubicBezTo>
                  <a:pt x="10699241" y="4830943"/>
                  <a:pt x="10693133" y="4855378"/>
                  <a:pt x="10672366" y="4876145"/>
                </a:cubicBezTo>
                <a:cubicBezTo>
                  <a:pt x="10640602" y="4907907"/>
                  <a:pt x="10621056" y="4906687"/>
                  <a:pt x="10591736" y="4872480"/>
                </a:cubicBezTo>
                <a:cubicBezTo>
                  <a:pt x="10572189" y="4850489"/>
                  <a:pt x="10553864" y="4819948"/>
                  <a:pt x="10518437" y="4833387"/>
                </a:cubicBezTo>
                <a:cubicBezTo>
                  <a:pt x="10479345" y="4848047"/>
                  <a:pt x="10450025" y="4873702"/>
                  <a:pt x="10443915" y="4917681"/>
                </a:cubicBezTo>
                <a:cubicBezTo>
                  <a:pt x="10436587" y="4970212"/>
                  <a:pt x="10439030" y="5019078"/>
                  <a:pt x="10486675" y="5054507"/>
                </a:cubicBezTo>
                <a:cubicBezTo>
                  <a:pt x="10525767" y="5083825"/>
                  <a:pt x="10547757" y="5081381"/>
                  <a:pt x="10580742" y="5045954"/>
                </a:cubicBezTo>
                <a:cubicBezTo>
                  <a:pt x="10597844" y="5027629"/>
                  <a:pt x="10607617" y="4993424"/>
                  <a:pt x="10643046" y="5009304"/>
                </a:cubicBezTo>
                <a:cubicBezTo>
                  <a:pt x="10677251" y="5023964"/>
                  <a:pt x="10698020" y="5052061"/>
                  <a:pt x="10699241" y="5089935"/>
                </a:cubicBezTo>
                <a:cubicBezTo>
                  <a:pt x="10700463" y="5163234"/>
                  <a:pt x="10699241" y="5236532"/>
                  <a:pt x="10700463" y="5308610"/>
                </a:cubicBezTo>
                <a:lnTo>
                  <a:pt x="10695953" y="5325919"/>
                </a:lnTo>
                <a:lnTo>
                  <a:pt x="10695953" y="5342506"/>
                </a:lnTo>
                <a:lnTo>
                  <a:pt x="10697005" y="5340688"/>
                </a:lnTo>
                <a:cubicBezTo>
                  <a:pt x="10705709" y="5333510"/>
                  <a:pt x="10719758" y="5332289"/>
                  <a:pt x="10739305" y="5333510"/>
                </a:cubicBezTo>
                <a:cubicBezTo>
                  <a:pt x="10801608" y="5337175"/>
                  <a:pt x="10862692" y="5333510"/>
                  <a:pt x="10924995" y="5334732"/>
                </a:cubicBezTo>
                <a:cubicBezTo>
                  <a:pt x="10956759" y="5334732"/>
                  <a:pt x="10982414" y="5323737"/>
                  <a:pt x="10993408" y="5294417"/>
                </a:cubicBezTo>
                <a:cubicBezTo>
                  <a:pt x="11003181" y="5267541"/>
                  <a:pt x="10973861" y="5263877"/>
                  <a:pt x="10960424" y="5250439"/>
                </a:cubicBezTo>
                <a:cubicBezTo>
                  <a:pt x="10924995" y="5215009"/>
                  <a:pt x="10918887" y="5182026"/>
                  <a:pt x="10945764" y="5140490"/>
                </a:cubicBezTo>
                <a:cubicBezTo>
                  <a:pt x="10993408" y="5065968"/>
                  <a:pt x="11110686" y="5050088"/>
                  <a:pt x="11174212" y="5111172"/>
                </a:cubicBezTo>
                <a:cubicBezTo>
                  <a:pt x="11231629" y="5166144"/>
                  <a:pt x="11232852" y="5210124"/>
                  <a:pt x="11169325" y="5261432"/>
                </a:cubicBezTo>
                <a:cubicBezTo>
                  <a:pt x="11138783" y="5285866"/>
                  <a:pt x="11148557" y="5301748"/>
                  <a:pt x="11170547" y="5321293"/>
                </a:cubicBezTo>
                <a:cubicBezTo>
                  <a:pt x="11186429" y="5334732"/>
                  <a:pt x="11204752" y="5335954"/>
                  <a:pt x="11224299" y="5335954"/>
                </a:cubicBezTo>
                <a:cubicBezTo>
                  <a:pt x="11292712" y="5335954"/>
                  <a:pt x="11361124" y="5337175"/>
                  <a:pt x="11429538" y="5335954"/>
                </a:cubicBezTo>
                <a:cubicBezTo>
                  <a:pt x="11447862" y="5335954"/>
                  <a:pt x="11457635" y="5338397"/>
                  <a:pt x="11457635" y="5361608"/>
                </a:cubicBezTo>
                <a:cubicBezTo>
                  <a:pt x="11456413" y="5436129"/>
                  <a:pt x="11457635" y="5510649"/>
                  <a:pt x="11456413" y="5585169"/>
                </a:cubicBezTo>
                <a:cubicBezTo>
                  <a:pt x="11455192" y="5623042"/>
                  <a:pt x="11433202" y="5648697"/>
                  <a:pt x="11397773" y="5663355"/>
                </a:cubicBezTo>
                <a:cubicBezTo>
                  <a:pt x="11362346" y="5676794"/>
                  <a:pt x="11356238" y="5645031"/>
                  <a:pt x="11340356" y="5627928"/>
                </a:cubicBezTo>
                <a:cubicBezTo>
                  <a:pt x="11304929" y="5590057"/>
                  <a:pt x="11282939" y="5587614"/>
                  <a:pt x="11242624" y="5618154"/>
                </a:cubicBezTo>
                <a:cubicBezTo>
                  <a:pt x="11203532" y="5647475"/>
                  <a:pt x="11196202" y="5686566"/>
                  <a:pt x="11198645" y="5731767"/>
                </a:cubicBezTo>
                <a:cubicBezTo>
                  <a:pt x="11201089" y="5781856"/>
                  <a:pt x="11227964" y="5823392"/>
                  <a:pt x="11271944" y="5838051"/>
                </a:cubicBezTo>
                <a:cubicBezTo>
                  <a:pt x="11313481" y="5852711"/>
                  <a:pt x="11333026" y="5820947"/>
                  <a:pt x="11352573" y="5795294"/>
                </a:cubicBezTo>
                <a:cubicBezTo>
                  <a:pt x="11377006" y="5764752"/>
                  <a:pt x="11400218" y="5769639"/>
                  <a:pt x="11424650" y="5791629"/>
                </a:cubicBezTo>
                <a:cubicBezTo>
                  <a:pt x="11445418" y="5809954"/>
                  <a:pt x="11457635" y="5833164"/>
                  <a:pt x="11456413" y="5862484"/>
                </a:cubicBezTo>
                <a:cubicBezTo>
                  <a:pt x="11455192" y="5906464"/>
                  <a:pt x="11456413" y="5951665"/>
                  <a:pt x="11456413" y="5995645"/>
                </a:cubicBezTo>
                <a:cubicBezTo>
                  <a:pt x="11456413" y="6035959"/>
                  <a:pt x="11456413" y="6061155"/>
                  <a:pt x="11450808" y="6076903"/>
                </a:cubicBezTo>
                <a:lnTo>
                  <a:pt x="11443434" y="6089200"/>
                </a:lnTo>
                <a:lnTo>
                  <a:pt x="11447629" y="6089179"/>
                </a:lnTo>
                <a:lnTo>
                  <a:pt x="11460380" y="6094729"/>
                </a:lnTo>
                <a:lnTo>
                  <a:pt x="11461414" y="6089396"/>
                </a:lnTo>
                <a:cubicBezTo>
                  <a:pt x="11466607" y="6083288"/>
                  <a:pt x="11475769" y="6080844"/>
                  <a:pt x="11491039" y="6081456"/>
                </a:cubicBezTo>
                <a:cubicBezTo>
                  <a:pt x="11555788" y="6083898"/>
                  <a:pt x="11621755" y="6082676"/>
                  <a:pt x="11686503" y="6082676"/>
                </a:cubicBezTo>
                <a:cubicBezTo>
                  <a:pt x="11702385" y="6082676"/>
                  <a:pt x="11718267" y="6082676"/>
                  <a:pt x="11732927" y="6074124"/>
                </a:cubicBezTo>
                <a:cubicBezTo>
                  <a:pt x="11768354" y="6055799"/>
                  <a:pt x="11770797" y="6033811"/>
                  <a:pt x="11741477" y="6008156"/>
                </a:cubicBezTo>
                <a:cubicBezTo>
                  <a:pt x="11715824" y="5986166"/>
                  <a:pt x="11688947" y="5961732"/>
                  <a:pt x="11698720" y="5923862"/>
                </a:cubicBezTo>
                <a:cubicBezTo>
                  <a:pt x="11710937" y="5878660"/>
                  <a:pt x="11741477" y="5844455"/>
                  <a:pt x="11785457" y="5829795"/>
                </a:cubicBezTo>
                <a:cubicBezTo>
                  <a:pt x="11801644" y="5823992"/>
                  <a:pt x="11818289" y="5821014"/>
                  <a:pt x="11834763" y="5820594"/>
                </a:cubicBezTo>
                <a:cubicBezTo>
                  <a:pt x="11884183" y="5819334"/>
                  <a:pt x="11932056" y="5841095"/>
                  <a:pt x="11961375" y="5878660"/>
                </a:cubicBezTo>
                <a:cubicBezTo>
                  <a:pt x="11998025" y="5925083"/>
                  <a:pt x="11993137" y="5961732"/>
                  <a:pt x="11949158" y="6003269"/>
                </a:cubicBezTo>
                <a:cubicBezTo>
                  <a:pt x="11936942" y="6014264"/>
                  <a:pt x="11910065" y="6019151"/>
                  <a:pt x="11922283" y="6046026"/>
                </a:cubicBezTo>
                <a:cubicBezTo>
                  <a:pt x="11934500" y="6070461"/>
                  <a:pt x="11956488" y="6082676"/>
                  <a:pt x="11983365" y="6082676"/>
                </a:cubicBezTo>
                <a:cubicBezTo>
                  <a:pt x="12050556" y="6082676"/>
                  <a:pt x="12116524" y="6085121"/>
                  <a:pt x="12183716" y="6081456"/>
                </a:cubicBezTo>
                <a:lnTo>
                  <a:pt x="12191999" y="6083007"/>
                </a:lnTo>
                <a:lnTo>
                  <a:pt x="12191999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64376289"/>
      </p:ext>
    </p:extLst>
  </p:cSld>
  <p:clrMapOvr>
    <a:masterClrMapping/>
  </p:clrMapOvr>
</p:sldLayout>
</file>

<file path=ppt/slideLayouts/slideLayout6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19931432"/>
      </p:ext>
    </p:extLst>
  </p:cSld>
  <p:clrMapOvr>
    <a:masterClrMapping/>
  </p:clrMapOvr>
</p:sldLayout>
</file>

<file path=ppt/slideLayouts/slideLayout6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aphic 14">
            <a:extLst>
              <a:ext uri="{FF2B5EF4-FFF2-40B4-BE49-F238E27FC236}">
                <a16:creationId xmlns:a16="http://schemas.microsoft.com/office/drawing/2014/main" id="{951D8330-E771-4350-AECC-9F5BCE08B469}"/>
              </a:ext>
            </a:extLst>
          </p:cNvPr>
          <p:cNvGrpSpPr/>
          <p:nvPr userDrawn="1"/>
        </p:nvGrpSpPr>
        <p:grpSpPr>
          <a:xfrm>
            <a:off x="4079368" y="2057112"/>
            <a:ext cx="4033264" cy="3172231"/>
            <a:chOff x="2444748" y="555045"/>
            <a:chExt cx="7282048" cy="5727454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A9BC9537-D370-4B73-BE04-2487029288D3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789FD703-8A1A-4123-93DA-DCB9796279E7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5513713B-7120-4DB6-9B20-6EAD0FF0844F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94728E52-C81E-4E0F-AE94-8B5DD8D16BB8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867B8875-7B2F-4099-BF43-6AEEFA066AC6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38DFC375-279E-4884-956E-2358B7CF3780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01D1132-8E41-42FD-9265-9196BB6CA1F3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0CF613B5-35BF-44C8-BEF5-D0FA2E5CFB0C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sp>
        <p:nvSpPr>
          <p:cNvPr id="11" name="그림 개체 틀 2">
            <a:extLst>
              <a:ext uri="{FF2B5EF4-FFF2-40B4-BE49-F238E27FC236}">
                <a16:creationId xmlns:a16="http://schemas.microsoft.com/office/drawing/2014/main" id="{FAF57B49-8A83-4949-8F5C-EF028AC6B5A7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4247170" y="2218668"/>
            <a:ext cx="3678250" cy="215576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540000"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EDCE1E69-8985-4606-9313-59F3633EE6BB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900898469"/>
      </p:ext>
    </p:extLst>
  </p:cSld>
  <p:clrMapOvr>
    <a:masterClrMapping/>
  </p:clrMapOvr>
</p:sldLayout>
</file>

<file path=ppt/slideLayouts/slideLayout6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35585731"/>
      </p:ext>
    </p:extLst>
  </p:cSld>
  <p:clrMapOvr>
    <a:masterClrMapping/>
  </p:clrMapOvr>
</p:sldLayout>
</file>

<file path=ppt/slideLayouts/slideLayout6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7">
            <a:extLst>
              <a:ext uri="{FF2B5EF4-FFF2-40B4-BE49-F238E27FC236}">
                <a16:creationId xmlns:a16="http://schemas.microsoft.com/office/drawing/2014/main" id="{6F5FFA75-247A-4C8C-99A7-8FA7026719CF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4403035" y="0"/>
            <a:ext cx="7788965" cy="6858000"/>
          </a:xfrm>
          <a:custGeom>
            <a:avLst/>
            <a:gdLst>
              <a:gd name="connsiteX0" fmla="*/ 3894482 w 7788965"/>
              <a:gd name="connsiteY0" fmla="*/ 2146852 h 6858000"/>
              <a:gd name="connsiteX1" fmla="*/ 7788964 w 7788965"/>
              <a:gd name="connsiteY1" fmla="*/ 6858000 h 6858000"/>
              <a:gd name="connsiteX2" fmla="*/ 0 w 7788965"/>
              <a:gd name="connsiteY2" fmla="*/ 6858000 h 6858000"/>
              <a:gd name="connsiteX3" fmla="*/ 0 w 7788965"/>
              <a:gd name="connsiteY3" fmla="*/ 6857999 h 6858000"/>
              <a:gd name="connsiteX4" fmla="*/ 5734705 w 7788965"/>
              <a:gd name="connsiteY4" fmla="*/ 0 h 6858000"/>
              <a:gd name="connsiteX5" fmla="*/ 7788965 w 7788965"/>
              <a:gd name="connsiteY5" fmla="*/ 0 h 6858000"/>
              <a:gd name="connsiteX6" fmla="*/ 7788965 w 7788965"/>
              <a:gd name="connsiteY6" fmla="*/ 6641351 h 6858000"/>
              <a:gd name="connsiteX7" fmla="*/ 4000566 w 7788965"/>
              <a:gd name="connsiteY7" fmla="*/ 2078313 h 6858000"/>
              <a:gd name="connsiteX8" fmla="*/ 2214158 w 7788965"/>
              <a:gd name="connsiteY8" fmla="*/ 0 h 6858000"/>
              <a:gd name="connsiteX9" fmla="*/ 5574803 w 7788965"/>
              <a:gd name="connsiteY9" fmla="*/ 0 h 6858000"/>
              <a:gd name="connsiteX10" fmla="*/ 3894480 w 7788965"/>
              <a:gd name="connsiteY10" fmla="*/ 203268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788965" h="6858000">
                <a:moveTo>
                  <a:pt x="3894482" y="2146852"/>
                </a:moveTo>
                <a:lnTo>
                  <a:pt x="7788964" y="6858000"/>
                </a:lnTo>
                <a:lnTo>
                  <a:pt x="0" y="6858000"/>
                </a:lnTo>
                <a:lnTo>
                  <a:pt x="0" y="6857999"/>
                </a:lnTo>
                <a:close/>
                <a:moveTo>
                  <a:pt x="5734705" y="0"/>
                </a:moveTo>
                <a:lnTo>
                  <a:pt x="7788965" y="0"/>
                </a:lnTo>
                <a:lnTo>
                  <a:pt x="7788965" y="6641351"/>
                </a:lnTo>
                <a:lnTo>
                  <a:pt x="4000566" y="2078313"/>
                </a:lnTo>
                <a:close/>
                <a:moveTo>
                  <a:pt x="2214158" y="0"/>
                </a:moveTo>
                <a:lnTo>
                  <a:pt x="5574803" y="0"/>
                </a:lnTo>
                <a:lnTo>
                  <a:pt x="3894480" y="203268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53009756"/>
      </p:ext>
    </p:extLst>
  </p:cSld>
  <p:clrMapOvr>
    <a:masterClrMapping/>
  </p:clrMapOvr>
</p:sldLayout>
</file>

<file path=ppt/slideLayouts/slideLayout6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71974753"/>
      </p:ext>
    </p:extLst>
  </p:cSld>
  <p:clrMapOvr>
    <a:masterClrMapping/>
  </p:clrMapOvr>
</p:sldLayout>
</file>

<file path=ppt/slideLayouts/slideLayout6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C8E7EEE-5767-4D24-A28E-7A274AF0833D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5724525" y="0"/>
            <a:ext cx="6467475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962014916"/>
      </p:ext>
    </p:extLst>
  </p:cSld>
  <p:clrMapOvr>
    <a:masterClrMapping/>
  </p:clrMapOvr>
</p:sldLayout>
</file>

<file path=ppt/slideLayouts/slideLayout6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23703994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18465512"/>
      </p:ext>
    </p:extLst>
  </p:cSld>
  <p:clrMapOvr>
    <a:masterClrMapping/>
  </p:clrMapOvr>
</p:sldLayout>
</file>

<file path=ppt/slideLayouts/slideLayout6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F9241B93-F28E-4606-BBD4-AC939342005F}"/>
              </a:ext>
            </a:extLst>
          </p:cNvPr>
          <p:cNvGrpSpPr/>
          <p:nvPr userDrawn="1"/>
        </p:nvGrpSpPr>
        <p:grpSpPr>
          <a:xfrm>
            <a:off x="8295412" y="1658804"/>
            <a:ext cx="3174949" cy="4282922"/>
            <a:chOff x="5745956" y="3501865"/>
            <a:chExt cx="2146216" cy="2895189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4D5FEAD8-CCC8-4927-9D00-F13C672A0888}"/>
                </a:ext>
              </a:extLst>
            </p:cNvPr>
            <p:cNvSpPr/>
            <p:nvPr/>
          </p:nvSpPr>
          <p:spPr>
            <a:xfrm>
              <a:off x="7498806" y="3501865"/>
              <a:ext cx="157347" cy="62939"/>
            </a:xfrm>
            <a:custGeom>
              <a:avLst/>
              <a:gdLst>
                <a:gd name="connsiteX0" fmla="*/ 45244 w 47625"/>
                <a:gd name="connsiteY0" fmla="*/ 13811 h 19050"/>
                <a:gd name="connsiteX1" fmla="*/ 45244 w 47625"/>
                <a:gd name="connsiteY1" fmla="*/ 13811 h 19050"/>
                <a:gd name="connsiteX2" fmla="*/ 38576 w 47625"/>
                <a:gd name="connsiteY2" fmla="*/ 20479 h 19050"/>
                <a:gd name="connsiteX3" fmla="*/ 13811 w 47625"/>
                <a:gd name="connsiteY3" fmla="*/ 20479 h 19050"/>
                <a:gd name="connsiteX4" fmla="*/ 7144 w 47625"/>
                <a:gd name="connsiteY4" fmla="*/ 13811 h 19050"/>
                <a:gd name="connsiteX5" fmla="*/ 7144 w 47625"/>
                <a:gd name="connsiteY5" fmla="*/ 13811 h 19050"/>
                <a:gd name="connsiteX6" fmla="*/ 13811 w 47625"/>
                <a:gd name="connsiteY6" fmla="*/ 7144 h 19050"/>
                <a:gd name="connsiteX7" fmla="*/ 38576 w 47625"/>
                <a:gd name="connsiteY7" fmla="*/ 7144 h 19050"/>
                <a:gd name="connsiteX8" fmla="*/ 45244 w 47625"/>
                <a:gd name="connsiteY8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19050">
                  <a:moveTo>
                    <a:pt x="45244" y="13811"/>
                  </a:moveTo>
                  <a:lnTo>
                    <a:pt x="45244" y="13811"/>
                  </a:lnTo>
                  <a:cubicBezTo>
                    <a:pt x="45244" y="17621"/>
                    <a:pt x="42386" y="20479"/>
                    <a:pt x="38576" y="20479"/>
                  </a:cubicBezTo>
                  <a:lnTo>
                    <a:pt x="13811" y="20479"/>
                  </a:lnTo>
                  <a:cubicBezTo>
                    <a:pt x="10001" y="20479"/>
                    <a:pt x="7144" y="17621"/>
                    <a:pt x="7144" y="13811"/>
                  </a:cubicBezTo>
                  <a:lnTo>
                    <a:pt x="7144" y="13811"/>
                  </a:lnTo>
                  <a:cubicBezTo>
                    <a:pt x="7144" y="10001"/>
                    <a:pt x="10001" y="7144"/>
                    <a:pt x="13811" y="7144"/>
                  </a:cubicBezTo>
                  <a:lnTo>
                    <a:pt x="38576" y="7144"/>
                  </a:lnTo>
                  <a:cubicBezTo>
                    <a:pt x="42386" y="8096"/>
                    <a:pt x="45244" y="10954"/>
                    <a:pt x="45244" y="13811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6410C0D4-0751-4396-AC4D-8AA62394539D}"/>
                </a:ext>
              </a:extLst>
            </p:cNvPr>
            <p:cNvSpPr/>
            <p:nvPr/>
          </p:nvSpPr>
          <p:spPr>
            <a:xfrm>
              <a:off x="7829233" y="3977052"/>
              <a:ext cx="62939" cy="157347"/>
            </a:xfrm>
            <a:custGeom>
              <a:avLst/>
              <a:gdLst>
                <a:gd name="connsiteX0" fmla="*/ 13811 w 19050"/>
                <a:gd name="connsiteY0" fmla="*/ 45244 h 47625"/>
                <a:gd name="connsiteX1" fmla="*/ 13811 w 19050"/>
                <a:gd name="connsiteY1" fmla="*/ 45244 h 47625"/>
                <a:gd name="connsiteX2" fmla="*/ 7144 w 19050"/>
                <a:gd name="connsiteY2" fmla="*/ 38576 h 47625"/>
                <a:gd name="connsiteX3" fmla="*/ 7144 w 19050"/>
                <a:gd name="connsiteY3" fmla="*/ 13811 h 47625"/>
                <a:gd name="connsiteX4" fmla="*/ 13811 w 19050"/>
                <a:gd name="connsiteY4" fmla="*/ 7144 h 47625"/>
                <a:gd name="connsiteX5" fmla="*/ 13811 w 19050"/>
                <a:gd name="connsiteY5" fmla="*/ 7144 h 47625"/>
                <a:gd name="connsiteX6" fmla="*/ 20479 w 19050"/>
                <a:gd name="connsiteY6" fmla="*/ 13811 h 47625"/>
                <a:gd name="connsiteX7" fmla="*/ 20479 w 19050"/>
                <a:gd name="connsiteY7" fmla="*/ 38576 h 47625"/>
                <a:gd name="connsiteX8" fmla="*/ 13811 w 19050"/>
                <a:gd name="connsiteY8" fmla="*/ 452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47625">
                  <a:moveTo>
                    <a:pt x="13811" y="45244"/>
                  </a:moveTo>
                  <a:lnTo>
                    <a:pt x="13811" y="45244"/>
                  </a:lnTo>
                  <a:cubicBezTo>
                    <a:pt x="10001" y="45244"/>
                    <a:pt x="7144" y="42386"/>
                    <a:pt x="7144" y="38576"/>
                  </a:cubicBezTo>
                  <a:lnTo>
                    <a:pt x="7144" y="13811"/>
                  </a:lnTo>
                  <a:cubicBezTo>
                    <a:pt x="7144" y="10001"/>
                    <a:pt x="10001" y="7144"/>
                    <a:pt x="13811" y="7144"/>
                  </a:cubicBezTo>
                  <a:lnTo>
                    <a:pt x="13811" y="7144"/>
                  </a:lnTo>
                  <a:cubicBezTo>
                    <a:pt x="17621" y="7144"/>
                    <a:pt x="20479" y="10001"/>
                    <a:pt x="20479" y="13811"/>
                  </a:cubicBezTo>
                  <a:lnTo>
                    <a:pt x="20479" y="38576"/>
                  </a:lnTo>
                  <a:cubicBezTo>
                    <a:pt x="20479" y="42386"/>
                    <a:pt x="17621" y="45244"/>
                    <a:pt x="13811" y="452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1B7F163A-D0A2-4263-BD43-507FBE27081D}"/>
                </a:ext>
              </a:extLst>
            </p:cNvPr>
            <p:cNvSpPr/>
            <p:nvPr/>
          </p:nvSpPr>
          <p:spPr>
            <a:xfrm>
              <a:off x="7829233" y="3838586"/>
              <a:ext cx="62939" cy="157347"/>
            </a:xfrm>
            <a:custGeom>
              <a:avLst/>
              <a:gdLst>
                <a:gd name="connsiteX0" fmla="*/ 13811 w 19050"/>
                <a:gd name="connsiteY0" fmla="*/ 45244 h 47625"/>
                <a:gd name="connsiteX1" fmla="*/ 13811 w 19050"/>
                <a:gd name="connsiteY1" fmla="*/ 45244 h 47625"/>
                <a:gd name="connsiteX2" fmla="*/ 7144 w 19050"/>
                <a:gd name="connsiteY2" fmla="*/ 38576 h 47625"/>
                <a:gd name="connsiteX3" fmla="*/ 7144 w 19050"/>
                <a:gd name="connsiteY3" fmla="*/ 13811 h 47625"/>
                <a:gd name="connsiteX4" fmla="*/ 13811 w 19050"/>
                <a:gd name="connsiteY4" fmla="*/ 7144 h 47625"/>
                <a:gd name="connsiteX5" fmla="*/ 13811 w 19050"/>
                <a:gd name="connsiteY5" fmla="*/ 7144 h 47625"/>
                <a:gd name="connsiteX6" fmla="*/ 20479 w 19050"/>
                <a:gd name="connsiteY6" fmla="*/ 13811 h 47625"/>
                <a:gd name="connsiteX7" fmla="*/ 20479 w 19050"/>
                <a:gd name="connsiteY7" fmla="*/ 38576 h 47625"/>
                <a:gd name="connsiteX8" fmla="*/ 13811 w 19050"/>
                <a:gd name="connsiteY8" fmla="*/ 452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47625">
                  <a:moveTo>
                    <a:pt x="13811" y="45244"/>
                  </a:moveTo>
                  <a:lnTo>
                    <a:pt x="13811" y="45244"/>
                  </a:lnTo>
                  <a:cubicBezTo>
                    <a:pt x="10001" y="45244"/>
                    <a:pt x="7144" y="42386"/>
                    <a:pt x="7144" y="38576"/>
                  </a:cubicBezTo>
                  <a:lnTo>
                    <a:pt x="7144" y="13811"/>
                  </a:lnTo>
                  <a:cubicBezTo>
                    <a:pt x="7144" y="10001"/>
                    <a:pt x="10001" y="7144"/>
                    <a:pt x="13811" y="7144"/>
                  </a:cubicBezTo>
                  <a:lnTo>
                    <a:pt x="13811" y="7144"/>
                  </a:lnTo>
                  <a:cubicBezTo>
                    <a:pt x="17621" y="7144"/>
                    <a:pt x="20479" y="10001"/>
                    <a:pt x="20479" y="13811"/>
                  </a:cubicBezTo>
                  <a:lnTo>
                    <a:pt x="20479" y="38576"/>
                  </a:lnTo>
                  <a:cubicBezTo>
                    <a:pt x="20479" y="42386"/>
                    <a:pt x="17621" y="45244"/>
                    <a:pt x="13811" y="452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E906E010-95BC-405B-A541-6121D952C170}"/>
                </a:ext>
              </a:extLst>
            </p:cNvPr>
            <p:cNvSpPr/>
            <p:nvPr/>
          </p:nvSpPr>
          <p:spPr>
            <a:xfrm>
              <a:off x="5745956" y="3523892"/>
              <a:ext cx="2139922" cy="2863720"/>
            </a:xfrm>
            <a:custGeom>
              <a:avLst/>
              <a:gdLst>
                <a:gd name="connsiteX0" fmla="*/ 611029 w 647700"/>
                <a:gd name="connsiteY0" fmla="*/ 7144 h 866775"/>
                <a:gd name="connsiteX1" fmla="*/ 40481 w 647700"/>
                <a:gd name="connsiteY1" fmla="*/ 7144 h 866775"/>
                <a:gd name="connsiteX2" fmla="*/ 7144 w 647700"/>
                <a:gd name="connsiteY2" fmla="*/ 41434 h 866775"/>
                <a:gd name="connsiteX3" fmla="*/ 7144 w 647700"/>
                <a:gd name="connsiteY3" fmla="*/ 831056 h 866775"/>
                <a:gd name="connsiteX4" fmla="*/ 40481 w 647700"/>
                <a:gd name="connsiteY4" fmla="*/ 865346 h 866775"/>
                <a:gd name="connsiteX5" fmla="*/ 611029 w 647700"/>
                <a:gd name="connsiteY5" fmla="*/ 865346 h 866775"/>
                <a:gd name="connsiteX6" fmla="*/ 644366 w 647700"/>
                <a:gd name="connsiteY6" fmla="*/ 831056 h 866775"/>
                <a:gd name="connsiteX7" fmla="*/ 644366 w 647700"/>
                <a:gd name="connsiteY7" fmla="*/ 41434 h 866775"/>
                <a:gd name="connsiteX8" fmla="*/ 611029 w 647700"/>
                <a:gd name="connsiteY8" fmla="*/ 7144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700" h="866775">
                  <a:moveTo>
                    <a:pt x="611029" y="7144"/>
                  </a:moveTo>
                  <a:lnTo>
                    <a:pt x="40481" y="7144"/>
                  </a:lnTo>
                  <a:cubicBezTo>
                    <a:pt x="22384" y="7144"/>
                    <a:pt x="7144" y="22384"/>
                    <a:pt x="7144" y="41434"/>
                  </a:cubicBezTo>
                  <a:lnTo>
                    <a:pt x="7144" y="831056"/>
                  </a:lnTo>
                  <a:cubicBezTo>
                    <a:pt x="7144" y="850106"/>
                    <a:pt x="22384" y="865346"/>
                    <a:pt x="40481" y="865346"/>
                  </a:cubicBezTo>
                  <a:lnTo>
                    <a:pt x="611029" y="865346"/>
                  </a:lnTo>
                  <a:cubicBezTo>
                    <a:pt x="629126" y="865346"/>
                    <a:pt x="644366" y="850106"/>
                    <a:pt x="644366" y="831056"/>
                  </a:cubicBezTo>
                  <a:lnTo>
                    <a:pt x="644366" y="41434"/>
                  </a:lnTo>
                  <a:cubicBezTo>
                    <a:pt x="644366" y="23336"/>
                    <a:pt x="629126" y="7144"/>
                    <a:pt x="611029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97DEF5EB-BA10-4B7D-A44B-0133ED1CF242}"/>
                </a:ext>
              </a:extLst>
            </p:cNvPr>
            <p:cNvSpPr/>
            <p:nvPr/>
          </p:nvSpPr>
          <p:spPr>
            <a:xfrm>
              <a:off x="5755398" y="3533334"/>
              <a:ext cx="2108453" cy="2863720"/>
            </a:xfrm>
            <a:custGeom>
              <a:avLst/>
              <a:gdLst>
                <a:gd name="connsiteX0" fmla="*/ 605314 w 638175"/>
                <a:gd name="connsiteY0" fmla="*/ 7144 h 866775"/>
                <a:gd name="connsiteX1" fmla="*/ 40481 w 638175"/>
                <a:gd name="connsiteY1" fmla="*/ 7144 h 866775"/>
                <a:gd name="connsiteX2" fmla="*/ 7144 w 638175"/>
                <a:gd name="connsiteY2" fmla="*/ 41434 h 866775"/>
                <a:gd name="connsiteX3" fmla="*/ 7144 w 638175"/>
                <a:gd name="connsiteY3" fmla="*/ 826294 h 866775"/>
                <a:gd name="connsiteX4" fmla="*/ 40481 w 638175"/>
                <a:gd name="connsiteY4" fmla="*/ 860584 h 866775"/>
                <a:gd name="connsiteX5" fmla="*/ 604361 w 638175"/>
                <a:gd name="connsiteY5" fmla="*/ 860584 h 866775"/>
                <a:gd name="connsiteX6" fmla="*/ 637699 w 638175"/>
                <a:gd name="connsiteY6" fmla="*/ 826294 h 866775"/>
                <a:gd name="connsiteX7" fmla="*/ 637699 w 638175"/>
                <a:gd name="connsiteY7" fmla="*/ 41434 h 866775"/>
                <a:gd name="connsiteX8" fmla="*/ 605314 w 638175"/>
                <a:gd name="connsiteY8" fmla="*/ 7144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8175" h="866775">
                  <a:moveTo>
                    <a:pt x="605314" y="7144"/>
                  </a:moveTo>
                  <a:lnTo>
                    <a:pt x="40481" y="7144"/>
                  </a:lnTo>
                  <a:cubicBezTo>
                    <a:pt x="22384" y="7144"/>
                    <a:pt x="7144" y="22384"/>
                    <a:pt x="7144" y="41434"/>
                  </a:cubicBezTo>
                  <a:lnTo>
                    <a:pt x="7144" y="826294"/>
                  </a:lnTo>
                  <a:cubicBezTo>
                    <a:pt x="7144" y="845344"/>
                    <a:pt x="22384" y="860584"/>
                    <a:pt x="40481" y="860584"/>
                  </a:cubicBezTo>
                  <a:lnTo>
                    <a:pt x="604361" y="860584"/>
                  </a:lnTo>
                  <a:cubicBezTo>
                    <a:pt x="622459" y="860584"/>
                    <a:pt x="637699" y="845344"/>
                    <a:pt x="637699" y="826294"/>
                  </a:cubicBezTo>
                  <a:lnTo>
                    <a:pt x="637699" y="41434"/>
                  </a:lnTo>
                  <a:cubicBezTo>
                    <a:pt x="637699" y="22384"/>
                    <a:pt x="623411" y="7144"/>
                    <a:pt x="605314" y="7144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07A51BDC-88C3-445B-9C4C-1FEB7CAC7E9E}"/>
                </a:ext>
              </a:extLst>
            </p:cNvPr>
            <p:cNvSpPr/>
            <p:nvPr/>
          </p:nvSpPr>
          <p:spPr>
            <a:xfrm>
              <a:off x="5972536" y="3781941"/>
              <a:ext cx="1699350" cy="2360208"/>
            </a:xfrm>
            <a:custGeom>
              <a:avLst/>
              <a:gdLst>
                <a:gd name="connsiteX0" fmla="*/ 7144 w 514350"/>
                <a:gd name="connsiteY0" fmla="*/ 7144 h 714375"/>
                <a:gd name="connsiteX1" fmla="*/ 508159 w 514350"/>
                <a:gd name="connsiteY1" fmla="*/ 7144 h 714375"/>
                <a:gd name="connsiteX2" fmla="*/ 508159 w 514350"/>
                <a:gd name="connsiteY2" fmla="*/ 711041 h 714375"/>
                <a:gd name="connsiteX3" fmla="*/ 7144 w 514350"/>
                <a:gd name="connsiteY3" fmla="*/ 711041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4350" h="714375">
                  <a:moveTo>
                    <a:pt x="7144" y="7144"/>
                  </a:moveTo>
                  <a:lnTo>
                    <a:pt x="508159" y="7144"/>
                  </a:lnTo>
                  <a:lnTo>
                    <a:pt x="508159" y="711041"/>
                  </a:lnTo>
                  <a:lnTo>
                    <a:pt x="7144" y="71104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DF4B3BD2-D148-4C5F-BC4B-7DC5CEAD0464}"/>
                </a:ext>
              </a:extLst>
            </p:cNvPr>
            <p:cNvSpPr/>
            <p:nvPr/>
          </p:nvSpPr>
          <p:spPr>
            <a:xfrm>
              <a:off x="6537278" y="3804313"/>
              <a:ext cx="1119116" cy="2330356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2438DEFB-93C7-4417-B27A-E84ED16848D4}"/>
                </a:ext>
              </a:extLst>
            </p:cNvPr>
            <p:cNvGrpSpPr/>
            <p:nvPr/>
          </p:nvGrpSpPr>
          <p:grpSpPr>
            <a:xfrm>
              <a:off x="6752948" y="6198983"/>
              <a:ext cx="113352" cy="113352"/>
              <a:chOff x="6768693" y="6038239"/>
              <a:chExt cx="147969" cy="147969"/>
            </a:xfrm>
          </p:grpSpPr>
          <p:sp>
            <p:nvSpPr>
              <p:cNvPr id="11" name="Oval 10">
                <a:extLst>
                  <a:ext uri="{FF2B5EF4-FFF2-40B4-BE49-F238E27FC236}">
                    <a16:creationId xmlns:a16="http://schemas.microsoft.com/office/drawing/2014/main" id="{8AEC7DDB-BF36-4D8E-9784-41D44C809CAD}"/>
                  </a:ext>
                </a:extLst>
              </p:cNvPr>
              <p:cNvSpPr/>
              <p:nvPr/>
            </p:nvSpPr>
            <p:spPr>
              <a:xfrm>
                <a:off x="6768693" y="6038239"/>
                <a:ext cx="147969" cy="147969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2" name="Oval 11">
                <a:extLst>
                  <a:ext uri="{FF2B5EF4-FFF2-40B4-BE49-F238E27FC236}">
                    <a16:creationId xmlns:a16="http://schemas.microsoft.com/office/drawing/2014/main" id="{D8151709-F242-456E-96D1-B0235A677014}"/>
                  </a:ext>
                </a:extLst>
              </p:cNvPr>
              <p:cNvSpPr/>
              <p:nvPr/>
            </p:nvSpPr>
            <p:spPr>
              <a:xfrm>
                <a:off x="6802088" y="6071634"/>
                <a:ext cx="81180" cy="811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80420992-F47F-4217-A43D-619E55FB4C8A}"/>
              </a:ext>
            </a:extLst>
          </p:cNvPr>
          <p:cNvGrpSpPr/>
          <p:nvPr userDrawn="1"/>
        </p:nvGrpSpPr>
        <p:grpSpPr>
          <a:xfrm>
            <a:off x="6823319" y="3202196"/>
            <a:ext cx="1656867" cy="2912686"/>
            <a:chOff x="7182034" y="5192864"/>
            <a:chExt cx="825553" cy="1451279"/>
          </a:xfrm>
        </p:grpSpPr>
        <p:grpSp>
          <p:nvGrpSpPr>
            <p:cNvPr id="14" name="Group 3">
              <a:extLst>
                <a:ext uri="{FF2B5EF4-FFF2-40B4-BE49-F238E27FC236}">
                  <a16:creationId xmlns:a16="http://schemas.microsoft.com/office/drawing/2014/main" id="{EA578C17-35B1-48E6-B296-61B28F520150}"/>
                </a:ext>
              </a:extLst>
            </p:cNvPr>
            <p:cNvGrpSpPr/>
            <p:nvPr/>
          </p:nvGrpSpPr>
          <p:grpSpPr>
            <a:xfrm>
              <a:off x="7182034" y="5192864"/>
              <a:ext cx="825553" cy="1451279"/>
              <a:chOff x="445712" y="1449040"/>
              <a:chExt cx="2113018" cy="3924176"/>
            </a:xfrm>
          </p:grpSpPr>
          <p:sp>
            <p:nvSpPr>
              <p:cNvPr id="18" name="Rounded Rectangle 4">
                <a:extLst>
                  <a:ext uri="{FF2B5EF4-FFF2-40B4-BE49-F238E27FC236}">
                    <a16:creationId xmlns:a16="http://schemas.microsoft.com/office/drawing/2014/main" id="{D2F761DF-C8DF-4DE2-906D-05957CBED4CC}"/>
                  </a:ext>
                </a:extLst>
              </p:cNvPr>
              <p:cNvSpPr/>
              <p:nvPr userDrawn="1"/>
            </p:nvSpPr>
            <p:spPr>
              <a:xfrm>
                <a:off x="445712" y="1449040"/>
                <a:ext cx="2113018" cy="3924176"/>
              </a:xfrm>
              <a:prstGeom prst="roundRect">
                <a:avLst>
                  <a:gd name="adj" fmla="val 13580"/>
                </a:avLst>
              </a:prstGeom>
              <a:solidFill>
                <a:srgbClr val="262626"/>
              </a:solidFill>
              <a:ln w="88900">
                <a:noFill/>
              </a:ln>
              <a:effectLst/>
              <a:scene3d>
                <a:camera prst="perspectiveFront"/>
                <a:lightRig rig="threePt" dir="t"/>
              </a:scene3d>
              <a:sp3d prstMaterial="plastic">
                <a:bevelT w="127000" h="50800"/>
                <a:bevelB w="127000" h="2540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9" name="Rectangle 5">
                <a:extLst>
                  <a:ext uri="{FF2B5EF4-FFF2-40B4-BE49-F238E27FC236}">
                    <a16:creationId xmlns:a16="http://schemas.microsoft.com/office/drawing/2014/main" id="{9A9C4939-7986-450A-BF03-92EC6994DDFE}"/>
                  </a:ext>
                </a:extLst>
              </p:cNvPr>
              <p:cNvSpPr/>
              <p:nvPr userDrawn="1"/>
            </p:nvSpPr>
            <p:spPr>
              <a:xfrm>
                <a:off x="1379920" y="1650572"/>
                <a:ext cx="216024" cy="34350"/>
              </a:xfrm>
              <a:prstGeom prst="rect">
                <a:avLst/>
              </a:prstGeom>
              <a:solidFill>
                <a:srgbClr val="B0B0B0"/>
              </a:solidFill>
              <a:ln w="889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grpSp>
            <p:nvGrpSpPr>
              <p:cNvPr id="20" name="Group 6">
                <a:extLst>
                  <a:ext uri="{FF2B5EF4-FFF2-40B4-BE49-F238E27FC236}">
                    <a16:creationId xmlns:a16="http://schemas.microsoft.com/office/drawing/2014/main" id="{651C2E6A-1A07-41FB-BAFE-59DB09FC6CB0}"/>
                  </a:ext>
                </a:extLst>
              </p:cNvPr>
              <p:cNvGrpSpPr/>
              <p:nvPr userDrawn="1"/>
            </p:nvGrpSpPr>
            <p:grpSpPr>
              <a:xfrm>
                <a:off x="1407705" y="5045834"/>
                <a:ext cx="211967" cy="211967"/>
                <a:chOff x="1549420" y="5712364"/>
                <a:chExt cx="312583" cy="312583"/>
              </a:xfrm>
            </p:grpSpPr>
            <p:sp>
              <p:nvSpPr>
                <p:cNvPr id="21" name="Oval 7">
                  <a:extLst>
                    <a:ext uri="{FF2B5EF4-FFF2-40B4-BE49-F238E27FC236}">
                      <a16:creationId xmlns:a16="http://schemas.microsoft.com/office/drawing/2014/main" id="{0158E23C-F3BA-4F44-A0C3-4095E0A30994}"/>
                    </a:ext>
                  </a:extLst>
                </p:cNvPr>
                <p:cNvSpPr/>
                <p:nvPr userDrawn="1"/>
              </p:nvSpPr>
              <p:spPr>
                <a:xfrm>
                  <a:off x="1549420" y="5712364"/>
                  <a:ext cx="312583" cy="312583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lumMod val="94000"/>
                        <a:lumOff val="6000"/>
                      </a:schemeClr>
                    </a:gs>
                    <a:gs pos="56000">
                      <a:schemeClr val="tx1">
                        <a:lumMod val="65000"/>
                        <a:lumOff val="35000"/>
                      </a:schemeClr>
                    </a:gs>
                    <a:gs pos="91000">
                      <a:schemeClr val="tx1">
                        <a:lumMod val="50000"/>
                        <a:lumOff val="50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10800000" scaled="1"/>
                  <a:tileRect/>
                </a:gradFill>
                <a:ln w="0">
                  <a:solidFill>
                    <a:srgbClr val="262626"/>
                  </a:solidFill>
                </a:ln>
                <a:scene3d>
                  <a:camera prst="perspectiveFront"/>
                  <a:lightRig rig="threePt" dir="t"/>
                </a:scene3d>
                <a:sp3d>
                  <a:bevelT w="63500" h="127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Arial Unicode MS"/>
                    <a:cs typeface="+mn-cs"/>
                  </a:endParaRPr>
                </a:p>
              </p:txBody>
            </p:sp>
            <p:sp>
              <p:nvSpPr>
                <p:cNvPr id="22" name="Rounded Rectangle 8">
                  <a:extLst>
                    <a:ext uri="{FF2B5EF4-FFF2-40B4-BE49-F238E27FC236}">
                      <a16:creationId xmlns:a16="http://schemas.microsoft.com/office/drawing/2014/main" id="{A65E39CA-F6F1-47A9-A567-86385EA9C95D}"/>
                    </a:ext>
                  </a:extLst>
                </p:cNvPr>
                <p:cNvSpPr/>
                <p:nvPr userDrawn="1"/>
              </p:nvSpPr>
              <p:spPr>
                <a:xfrm>
                  <a:off x="1634225" y="5796647"/>
                  <a:ext cx="142969" cy="144016"/>
                </a:xfrm>
                <a:prstGeom prst="roundRect">
                  <a:avLst/>
                </a:prstGeom>
                <a:solidFill>
                  <a:srgbClr val="737373"/>
                </a:solidFill>
                <a:ln w="6350">
                  <a:solidFill>
                    <a:srgbClr val="B0B0B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Arial Unicode MS"/>
                    <a:cs typeface="+mn-cs"/>
                  </a:endParaRPr>
                </a:p>
              </p:txBody>
            </p:sp>
          </p:grp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6F3EE5F6-CF51-429D-9AB0-4384D58D7D4D}"/>
                </a:ext>
              </a:extLst>
            </p:cNvPr>
            <p:cNvGrpSpPr/>
            <p:nvPr/>
          </p:nvGrpSpPr>
          <p:grpSpPr>
            <a:xfrm>
              <a:off x="7210904" y="5333460"/>
              <a:ext cx="734603" cy="1136247"/>
              <a:chOff x="7224494" y="5344134"/>
              <a:chExt cx="734603" cy="1189257"/>
            </a:xfrm>
          </p:grpSpPr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62058873-FEEF-4AE4-A07B-EFD8FB550E55}"/>
                  </a:ext>
                </a:extLst>
              </p:cNvPr>
              <p:cNvSpPr/>
              <p:nvPr/>
            </p:nvSpPr>
            <p:spPr>
              <a:xfrm>
                <a:off x="7224494" y="5344134"/>
                <a:ext cx="734603" cy="1189257"/>
              </a:xfrm>
              <a:custGeom>
                <a:avLst/>
                <a:gdLst>
                  <a:gd name="connsiteX0" fmla="*/ 7144 w 333375"/>
                  <a:gd name="connsiteY0" fmla="*/ 7144 h 590550"/>
                  <a:gd name="connsiteX1" fmla="*/ 331946 w 333375"/>
                  <a:gd name="connsiteY1" fmla="*/ 7144 h 590550"/>
                  <a:gd name="connsiteX2" fmla="*/ 331946 w 333375"/>
                  <a:gd name="connsiteY2" fmla="*/ 586264 h 590550"/>
                  <a:gd name="connsiteX3" fmla="*/ 7144 w 333375"/>
                  <a:gd name="connsiteY3" fmla="*/ 586264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3375" h="590550">
                    <a:moveTo>
                      <a:pt x="7144" y="7144"/>
                    </a:moveTo>
                    <a:lnTo>
                      <a:pt x="331946" y="7144"/>
                    </a:lnTo>
                    <a:lnTo>
                      <a:pt x="331946" y="586264"/>
                    </a:lnTo>
                    <a:lnTo>
                      <a:pt x="7144" y="586264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FDA00E9A-7402-448B-B85E-58BD242040AC}"/>
                  </a:ext>
                </a:extLst>
              </p:cNvPr>
              <p:cNvSpPr/>
              <p:nvPr/>
            </p:nvSpPr>
            <p:spPr>
              <a:xfrm>
                <a:off x="7353653" y="5363515"/>
                <a:ext cx="604560" cy="1150499"/>
              </a:xfrm>
              <a:custGeom>
                <a:avLst/>
                <a:gdLst>
                  <a:gd name="connsiteX0" fmla="*/ 614149 w 1119116"/>
                  <a:gd name="connsiteY0" fmla="*/ 0 h 2330356"/>
                  <a:gd name="connsiteX1" fmla="*/ 1115704 w 1119116"/>
                  <a:gd name="connsiteY1" fmla="*/ 6824 h 2330356"/>
                  <a:gd name="connsiteX2" fmla="*/ 1119116 w 1119116"/>
                  <a:gd name="connsiteY2" fmla="*/ 2330356 h 2330356"/>
                  <a:gd name="connsiteX3" fmla="*/ 0 w 1119116"/>
                  <a:gd name="connsiteY3" fmla="*/ 2330356 h 2330356"/>
                  <a:gd name="connsiteX4" fmla="*/ 614149 w 1119116"/>
                  <a:gd name="connsiteY4" fmla="*/ 0 h 2330356"/>
                  <a:gd name="connsiteX0" fmla="*/ 614149 w 1119116"/>
                  <a:gd name="connsiteY0" fmla="*/ 0 h 2330356"/>
                  <a:gd name="connsiteX1" fmla="*/ 1115704 w 1119116"/>
                  <a:gd name="connsiteY1" fmla="*/ 3412 h 2330356"/>
                  <a:gd name="connsiteX2" fmla="*/ 1119116 w 1119116"/>
                  <a:gd name="connsiteY2" fmla="*/ 2330356 h 2330356"/>
                  <a:gd name="connsiteX3" fmla="*/ 0 w 1119116"/>
                  <a:gd name="connsiteY3" fmla="*/ 2330356 h 2330356"/>
                  <a:gd name="connsiteX4" fmla="*/ 614149 w 1119116"/>
                  <a:gd name="connsiteY4" fmla="*/ 0 h 2330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9116" h="2330356">
                    <a:moveTo>
                      <a:pt x="614149" y="0"/>
                    </a:moveTo>
                    <a:lnTo>
                      <a:pt x="1115704" y="3412"/>
                    </a:lnTo>
                    <a:cubicBezTo>
                      <a:pt x="1116841" y="777923"/>
                      <a:pt x="1117979" y="1555845"/>
                      <a:pt x="1119116" y="2330356"/>
                    </a:cubicBezTo>
                    <a:lnTo>
                      <a:pt x="0" y="2330356"/>
                    </a:lnTo>
                    <a:lnTo>
                      <a:pt x="614149" y="0"/>
                    </a:lnTo>
                    <a:close/>
                  </a:path>
                </a:pathLst>
              </a:custGeom>
              <a:solidFill>
                <a:srgbClr val="99999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</p:grpSp>
      <p:sp>
        <p:nvSpPr>
          <p:cNvPr id="23" name="Picture Placeholder 2">
            <a:extLst>
              <a:ext uri="{FF2B5EF4-FFF2-40B4-BE49-F238E27FC236}">
                <a16:creationId xmlns:a16="http://schemas.microsoft.com/office/drawing/2014/main" id="{344AA3EA-E673-4ED9-A582-47186191FE78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8609452" y="2064430"/>
            <a:ext cx="2535033" cy="350020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24" name="Picture Placeholder 2">
            <a:extLst>
              <a:ext uri="{FF2B5EF4-FFF2-40B4-BE49-F238E27FC236}">
                <a16:creationId xmlns:a16="http://schemas.microsoft.com/office/drawing/2014/main" id="{60F52A28-79CD-4100-B2ED-9CB938668D05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6906381" y="3455576"/>
            <a:ext cx="1484457" cy="233064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25" name="Text Placeholder 9">
            <a:extLst>
              <a:ext uri="{FF2B5EF4-FFF2-40B4-BE49-F238E27FC236}">
                <a16:creationId xmlns:a16="http://schemas.microsoft.com/office/drawing/2014/main" id="{979E55A1-D4BA-4358-932E-9597C584FB3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451871653"/>
      </p:ext>
    </p:extLst>
  </p:cSld>
  <p:clrMapOvr>
    <a:masterClrMapping/>
  </p:clrMapOvr>
</p:sldLayout>
</file>

<file path=ppt/slideLayouts/slideLayout6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15184538"/>
      </p:ext>
    </p:extLst>
  </p:cSld>
  <p:clrMapOvr>
    <a:masterClrMapping/>
  </p:clrMapOvr>
</p:sldLayout>
</file>

<file path=ppt/slideLayouts/slideLayout6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4">
            <a:extLst>
              <a:ext uri="{FF2B5EF4-FFF2-40B4-BE49-F238E27FC236}">
                <a16:creationId xmlns:a16="http://schemas.microsoft.com/office/drawing/2014/main" id="{816C7FB5-2361-4828-BC29-E65F8DBFBE6D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319757" y="-1"/>
            <a:ext cx="6580997" cy="5001448"/>
          </a:xfrm>
          <a:custGeom>
            <a:avLst/>
            <a:gdLst>
              <a:gd name="connsiteX0" fmla="*/ 5450668 w 6580997"/>
              <a:gd name="connsiteY0" fmla="*/ 0 h 5001448"/>
              <a:gd name="connsiteX1" fmla="*/ 6157327 w 6580997"/>
              <a:gd name="connsiteY1" fmla="*/ 0 h 5001448"/>
              <a:gd name="connsiteX2" fmla="*/ 6395676 w 6580997"/>
              <a:gd name="connsiteY2" fmla="*/ 313936 h 5001448"/>
              <a:gd name="connsiteX3" fmla="*/ 6417268 w 6580997"/>
              <a:gd name="connsiteY3" fmla="*/ 349241 h 5001448"/>
              <a:gd name="connsiteX4" fmla="*/ 5974700 w 6580997"/>
              <a:gd name="connsiteY4" fmla="*/ 683575 h 5001448"/>
              <a:gd name="connsiteX5" fmla="*/ 5947410 w 6580997"/>
              <a:gd name="connsiteY5" fmla="*/ 654273 h 5001448"/>
              <a:gd name="connsiteX6" fmla="*/ 4672001 w 6580997"/>
              <a:gd name="connsiteY6" fmla="*/ 0 h 5001448"/>
              <a:gd name="connsiteX7" fmla="*/ 5378659 w 6580997"/>
              <a:gd name="connsiteY7" fmla="*/ 0 h 5001448"/>
              <a:gd name="connsiteX8" fmla="*/ 6328696 w 6580997"/>
              <a:gd name="connsiteY8" fmla="*/ 1251323 h 5001448"/>
              <a:gd name="connsiteX9" fmla="*/ 6356584 w 6580997"/>
              <a:gd name="connsiteY9" fmla="*/ 1296919 h 5001448"/>
              <a:gd name="connsiteX10" fmla="*/ 5915946 w 6580997"/>
              <a:gd name="connsiteY10" fmla="*/ 1629794 h 5001448"/>
              <a:gd name="connsiteX11" fmla="*/ 5880432 w 6580997"/>
              <a:gd name="connsiteY11" fmla="*/ 1591659 h 5001448"/>
              <a:gd name="connsiteX12" fmla="*/ 3893333 w 6580997"/>
              <a:gd name="connsiteY12" fmla="*/ 0 h 5001448"/>
              <a:gd name="connsiteX13" fmla="*/ 4599991 w 6580997"/>
              <a:gd name="connsiteY13" fmla="*/ 0 h 5001448"/>
              <a:gd name="connsiteX14" fmla="*/ 6234116 w 6580997"/>
              <a:gd name="connsiteY14" fmla="*/ 2152354 h 5001448"/>
              <a:gd name="connsiteX15" fmla="*/ 5785032 w 6580997"/>
              <a:gd name="connsiteY15" fmla="*/ 2491611 h 5001448"/>
              <a:gd name="connsiteX16" fmla="*/ 3114666 w 6580997"/>
              <a:gd name="connsiteY16" fmla="*/ 0 h 5001448"/>
              <a:gd name="connsiteX17" fmla="*/ 3821325 w 6580997"/>
              <a:gd name="connsiteY17" fmla="*/ 0 h 5001448"/>
              <a:gd name="connsiteX18" fmla="*/ 6505646 w 6580997"/>
              <a:gd name="connsiteY18" fmla="*/ 3535597 h 5001448"/>
              <a:gd name="connsiteX19" fmla="*/ 6517688 w 6580997"/>
              <a:gd name="connsiteY19" fmla="*/ 3555286 h 5001448"/>
              <a:gd name="connsiteX20" fmla="*/ 6072188 w 6580997"/>
              <a:gd name="connsiteY20" fmla="*/ 3891835 h 5001448"/>
              <a:gd name="connsiteX21" fmla="*/ 6057380 w 6580997"/>
              <a:gd name="connsiteY21" fmla="*/ 3875934 h 5001448"/>
              <a:gd name="connsiteX22" fmla="*/ 2335999 w 6580997"/>
              <a:gd name="connsiteY22" fmla="*/ 0 h 5001448"/>
              <a:gd name="connsiteX23" fmla="*/ 3042658 w 6580997"/>
              <a:gd name="connsiteY23" fmla="*/ 0 h 5001448"/>
              <a:gd name="connsiteX24" fmla="*/ 6561747 w 6580997"/>
              <a:gd name="connsiteY24" fmla="*/ 4635097 h 5001448"/>
              <a:gd name="connsiteX25" fmla="*/ 6580997 w 6580997"/>
              <a:gd name="connsiteY25" fmla="*/ 4666571 h 5001448"/>
              <a:gd name="connsiteX26" fmla="*/ 6137710 w 6580997"/>
              <a:gd name="connsiteY26" fmla="*/ 5001448 h 5001448"/>
              <a:gd name="connsiteX27" fmla="*/ 6113482 w 6580997"/>
              <a:gd name="connsiteY27" fmla="*/ 4975433 h 5001448"/>
              <a:gd name="connsiteX28" fmla="*/ 1557333 w 6580997"/>
              <a:gd name="connsiteY28" fmla="*/ 0 h 5001448"/>
              <a:gd name="connsiteX29" fmla="*/ 2263992 w 6580997"/>
              <a:gd name="connsiteY29" fmla="*/ 0 h 5001448"/>
              <a:gd name="connsiteX30" fmla="*/ 5106184 w 6580997"/>
              <a:gd name="connsiteY30" fmla="*/ 3743536 h 5001448"/>
              <a:gd name="connsiteX31" fmla="*/ 5116342 w 6580997"/>
              <a:gd name="connsiteY31" fmla="*/ 3759688 h 5001448"/>
              <a:gd name="connsiteX32" fmla="*/ 4669838 w 6580997"/>
              <a:gd name="connsiteY32" fmla="*/ 4096994 h 5001448"/>
              <a:gd name="connsiteX33" fmla="*/ 4657919 w 6580997"/>
              <a:gd name="connsiteY33" fmla="*/ 4083873 h 5001448"/>
              <a:gd name="connsiteX34" fmla="*/ 778665 w 6580997"/>
              <a:gd name="connsiteY34" fmla="*/ 0 h 5001448"/>
              <a:gd name="connsiteX35" fmla="*/ 1485324 w 6580997"/>
              <a:gd name="connsiteY35" fmla="*/ 0 h 5001448"/>
              <a:gd name="connsiteX36" fmla="*/ 4803038 w 6580997"/>
              <a:gd name="connsiteY36" fmla="*/ 4369858 h 5001448"/>
              <a:gd name="connsiteX37" fmla="*/ 4353952 w 6580997"/>
              <a:gd name="connsiteY37" fmla="*/ 4709116 h 5001448"/>
              <a:gd name="connsiteX38" fmla="*/ 0 w 6580997"/>
              <a:gd name="connsiteY38" fmla="*/ 0 h 5001448"/>
              <a:gd name="connsiteX39" fmla="*/ 706659 w 6580997"/>
              <a:gd name="connsiteY39" fmla="*/ 0 h 5001448"/>
              <a:gd name="connsiteX40" fmla="*/ 3300400 w 6580997"/>
              <a:gd name="connsiteY40" fmla="*/ 3416293 h 5001448"/>
              <a:gd name="connsiteX41" fmla="*/ 2851316 w 6580997"/>
              <a:gd name="connsiteY41" fmla="*/ 3755550 h 500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6580997" h="5001448">
                <a:moveTo>
                  <a:pt x="5450668" y="0"/>
                </a:moveTo>
                <a:lnTo>
                  <a:pt x="6157327" y="0"/>
                </a:lnTo>
                <a:lnTo>
                  <a:pt x="6395676" y="313936"/>
                </a:lnTo>
                <a:lnTo>
                  <a:pt x="6417268" y="349241"/>
                </a:lnTo>
                <a:lnTo>
                  <a:pt x="5974700" y="683575"/>
                </a:lnTo>
                <a:lnTo>
                  <a:pt x="5947410" y="654273"/>
                </a:lnTo>
                <a:close/>
                <a:moveTo>
                  <a:pt x="4672001" y="0"/>
                </a:moveTo>
                <a:lnTo>
                  <a:pt x="5378659" y="0"/>
                </a:lnTo>
                <a:lnTo>
                  <a:pt x="6328696" y="1251323"/>
                </a:lnTo>
                <a:lnTo>
                  <a:pt x="6356584" y="1296919"/>
                </a:lnTo>
                <a:lnTo>
                  <a:pt x="5915946" y="1629794"/>
                </a:lnTo>
                <a:lnTo>
                  <a:pt x="5880432" y="1591659"/>
                </a:lnTo>
                <a:close/>
                <a:moveTo>
                  <a:pt x="3893333" y="0"/>
                </a:moveTo>
                <a:lnTo>
                  <a:pt x="4599991" y="0"/>
                </a:lnTo>
                <a:lnTo>
                  <a:pt x="6234116" y="2152354"/>
                </a:lnTo>
                <a:lnTo>
                  <a:pt x="5785032" y="2491611"/>
                </a:lnTo>
                <a:close/>
                <a:moveTo>
                  <a:pt x="3114666" y="0"/>
                </a:moveTo>
                <a:lnTo>
                  <a:pt x="3821325" y="0"/>
                </a:lnTo>
                <a:lnTo>
                  <a:pt x="6505646" y="3535597"/>
                </a:lnTo>
                <a:lnTo>
                  <a:pt x="6517688" y="3555286"/>
                </a:lnTo>
                <a:lnTo>
                  <a:pt x="6072188" y="3891835"/>
                </a:lnTo>
                <a:lnTo>
                  <a:pt x="6057380" y="3875934"/>
                </a:lnTo>
                <a:close/>
                <a:moveTo>
                  <a:pt x="2335999" y="0"/>
                </a:moveTo>
                <a:lnTo>
                  <a:pt x="3042658" y="0"/>
                </a:lnTo>
                <a:lnTo>
                  <a:pt x="6561747" y="4635097"/>
                </a:lnTo>
                <a:lnTo>
                  <a:pt x="6580997" y="4666571"/>
                </a:lnTo>
                <a:lnTo>
                  <a:pt x="6137710" y="5001448"/>
                </a:lnTo>
                <a:lnTo>
                  <a:pt x="6113482" y="4975433"/>
                </a:lnTo>
                <a:close/>
                <a:moveTo>
                  <a:pt x="1557333" y="0"/>
                </a:moveTo>
                <a:lnTo>
                  <a:pt x="2263992" y="0"/>
                </a:lnTo>
                <a:lnTo>
                  <a:pt x="5106184" y="3743536"/>
                </a:lnTo>
                <a:lnTo>
                  <a:pt x="5116342" y="3759688"/>
                </a:lnTo>
                <a:lnTo>
                  <a:pt x="4669838" y="4096994"/>
                </a:lnTo>
                <a:lnTo>
                  <a:pt x="4657919" y="4083873"/>
                </a:lnTo>
                <a:close/>
                <a:moveTo>
                  <a:pt x="778665" y="0"/>
                </a:moveTo>
                <a:lnTo>
                  <a:pt x="1485324" y="0"/>
                </a:lnTo>
                <a:lnTo>
                  <a:pt x="4803038" y="4369858"/>
                </a:lnTo>
                <a:lnTo>
                  <a:pt x="4353952" y="4709116"/>
                </a:lnTo>
                <a:close/>
                <a:moveTo>
                  <a:pt x="0" y="0"/>
                </a:moveTo>
                <a:lnTo>
                  <a:pt x="706659" y="0"/>
                </a:lnTo>
                <a:lnTo>
                  <a:pt x="3300400" y="3416293"/>
                </a:lnTo>
                <a:lnTo>
                  <a:pt x="2851316" y="375555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45738953"/>
      </p:ext>
    </p:extLst>
  </p:cSld>
  <p:clrMapOvr>
    <a:masterClrMapping/>
  </p:clrMapOvr>
</p:sldLayout>
</file>

<file path=ppt/slideLayouts/slideLayout6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69647074"/>
      </p:ext>
    </p:extLst>
  </p:cSld>
  <p:clrMapOvr>
    <a:masterClrMapping/>
  </p:clrMapOvr>
</p:sldLayout>
</file>

<file path=ppt/slideLayouts/slideLayout6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1198188625"/>
      </p:ext>
    </p:extLst>
  </p:cSld>
  <p:clrMapOvr>
    <a:masterClrMapping/>
  </p:clrMapOvr>
</p:sldLayout>
</file>

<file path=ppt/slideLayouts/slideLayout6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You can Resize without losing quality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You can Change Fill Color &amp;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Line Color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www.allppt.com</a:t>
            </a:r>
            <a:endParaRPr kumimoji="0" lang="ko-K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FREE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531860242"/>
      </p:ext>
    </p:extLst>
  </p:cSld>
  <p:clrMapOvr>
    <a:masterClrMapping/>
  </p:clrMapOvr>
</p:sldLayout>
</file>

<file path=ppt/slideLayouts/slideLayout6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444163C-3BE8-445F-BF4D-6FF683F7A99F}"/>
              </a:ext>
            </a:extLst>
          </p:cNvPr>
          <p:cNvGrpSpPr/>
          <p:nvPr userDrawn="1"/>
        </p:nvGrpSpPr>
        <p:grpSpPr>
          <a:xfrm>
            <a:off x="0" y="5030641"/>
            <a:ext cx="11784650" cy="1581249"/>
            <a:chOff x="0" y="5030641"/>
            <a:chExt cx="11784650" cy="1581249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4C382616-4BAD-46F2-A9B1-3719C195BD07}"/>
                </a:ext>
              </a:extLst>
            </p:cNvPr>
            <p:cNvGrpSpPr/>
            <p:nvPr/>
          </p:nvGrpSpPr>
          <p:grpSpPr>
            <a:xfrm>
              <a:off x="10972494" y="5030641"/>
              <a:ext cx="812156" cy="1343445"/>
              <a:chOff x="10042059" y="85076"/>
              <a:chExt cx="1867634" cy="3089387"/>
            </a:xfrm>
          </p:grpSpPr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4F57692B-CB59-4909-9EE5-9842EC389960}"/>
                  </a:ext>
                </a:extLst>
              </p:cNvPr>
              <p:cNvSpPr/>
              <p:nvPr/>
            </p:nvSpPr>
            <p:spPr>
              <a:xfrm rot="16200000" flipH="1">
                <a:off x="9851011" y="276124"/>
                <a:ext cx="2249729" cy="1867634"/>
              </a:xfrm>
              <a:custGeom>
                <a:avLst/>
                <a:gdLst>
                  <a:gd name="connsiteX0" fmla="*/ 2234976 w 2254431"/>
                  <a:gd name="connsiteY0" fmla="*/ 1132618 h 1867634"/>
                  <a:gd name="connsiteX1" fmla="*/ 2236496 w 2254431"/>
                  <a:gd name="connsiteY1" fmla="*/ 1135418 h 1867634"/>
                  <a:gd name="connsiteX2" fmla="*/ 2234976 w 2254431"/>
                  <a:gd name="connsiteY2" fmla="*/ 1140552 h 1867634"/>
                  <a:gd name="connsiteX3" fmla="*/ 2234976 w 2254431"/>
                  <a:gd name="connsiteY3" fmla="*/ 710150 h 1867634"/>
                  <a:gd name="connsiteX4" fmla="*/ 2240336 w 2254431"/>
                  <a:gd name="connsiteY4" fmla="*/ 727150 h 1867634"/>
                  <a:gd name="connsiteX5" fmla="*/ 2234976 w 2254431"/>
                  <a:gd name="connsiteY5" fmla="*/ 737448 h 1867634"/>
                  <a:gd name="connsiteX6" fmla="*/ 1734909 w 2254431"/>
                  <a:gd name="connsiteY6" fmla="*/ 1232300 h 1867634"/>
                  <a:gd name="connsiteX7" fmla="*/ 1781182 w 2254431"/>
                  <a:gd name="connsiteY7" fmla="*/ 1232300 h 1867634"/>
                  <a:gd name="connsiteX8" fmla="*/ 1734909 w 2254431"/>
                  <a:gd name="connsiteY8" fmla="*/ 1237163 h 1867634"/>
                  <a:gd name="connsiteX9" fmla="*/ 1734908 w 2254431"/>
                  <a:gd name="connsiteY9" fmla="*/ 633988 h 1867634"/>
                  <a:gd name="connsiteX10" fmla="*/ 2124749 w 2254431"/>
                  <a:gd name="connsiteY10" fmla="*/ 668096 h 1867634"/>
                  <a:gd name="connsiteX11" fmla="*/ 1734908 w 2254431"/>
                  <a:gd name="connsiteY11" fmla="*/ 668096 h 1867634"/>
                  <a:gd name="connsiteX12" fmla="*/ 0 w 2254431"/>
                  <a:gd name="connsiteY12" fmla="*/ 933818 h 1867634"/>
                  <a:gd name="connsiteX13" fmla="*/ 273507 w 2254431"/>
                  <a:gd name="connsiteY13" fmla="*/ 1594126 h 1867634"/>
                  <a:gd name="connsiteX14" fmla="*/ 1594123 w 2254431"/>
                  <a:gd name="connsiteY14" fmla="*/ 1594126 h 1867634"/>
                  <a:gd name="connsiteX15" fmla="*/ 1818102 w 2254431"/>
                  <a:gd name="connsiteY15" fmla="*/ 1370146 h 1867634"/>
                  <a:gd name="connsiteX16" fmla="*/ 2067929 w 2254431"/>
                  <a:gd name="connsiteY16" fmla="*/ 1370150 h 1867634"/>
                  <a:gd name="connsiteX17" fmla="*/ 2249729 w 2254431"/>
                  <a:gd name="connsiteY17" fmla="*/ 1188348 h 1867634"/>
                  <a:gd name="connsiteX18" fmla="*/ 2249729 w 2254431"/>
                  <a:gd name="connsiteY18" fmla="*/ 938520 h 1867634"/>
                  <a:gd name="connsiteX19" fmla="*/ 2254431 w 2254431"/>
                  <a:gd name="connsiteY19" fmla="*/ 933818 h 1867634"/>
                  <a:gd name="connsiteX20" fmla="*/ 2249729 w 2254431"/>
                  <a:gd name="connsiteY20" fmla="*/ 929116 h 1867634"/>
                  <a:gd name="connsiteX21" fmla="*/ 2249729 w 2254431"/>
                  <a:gd name="connsiteY21" fmla="*/ 679292 h 1867634"/>
                  <a:gd name="connsiteX22" fmla="*/ 2067926 w 2254431"/>
                  <a:gd name="connsiteY22" fmla="*/ 497490 h 1867634"/>
                  <a:gd name="connsiteX23" fmla="*/ 1818099 w 2254431"/>
                  <a:gd name="connsiteY23" fmla="*/ 497490 h 1867634"/>
                  <a:gd name="connsiteX24" fmla="*/ 1594123 w 2254431"/>
                  <a:gd name="connsiteY24" fmla="*/ 273510 h 1867634"/>
                  <a:gd name="connsiteX25" fmla="*/ 273507 w 2254431"/>
                  <a:gd name="connsiteY25" fmla="*/ 273510 h 1867634"/>
                  <a:gd name="connsiteX26" fmla="*/ 0 w 2254431"/>
                  <a:gd name="connsiteY26" fmla="*/ 933818 h 1867634"/>
                  <a:gd name="connsiteX0" fmla="*/ 2234976 w 2254431"/>
                  <a:gd name="connsiteY0" fmla="*/ 1132618 h 1867634"/>
                  <a:gd name="connsiteX1" fmla="*/ 2236496 w 2254431"/>
                  <a:gd name="connsiteY1" fmla="*/ 1135418 h 1867634"/>
                  <a:gd name="connsiteX2" fmla="*/ 2234976 w 2254431"/>
                  <a:gd name="connsiteY2" fmla="*/ 1140552 h 1867634"/>
                  <a:gd name="connsiteX3" fmla="*/ 2234976 w 2254431"/>
                  <a:gd name="connsiteY3" fmla="*/ 1132618 h 1867634"/>
                  <a:gd name="connsiteX4" fmla="*/ 2234976 w 2254431"/>
                  <a:gd name="connsiteY4" fmla="*/ 710150 h 1867634"/>
                  <a:gd name="connsiteX5" fmla="*/ 2240336 w 2254431"/>
                  <a:gd name="connsiteY5" fmla="*/ 727150 h 1867634"/>
                  <a:gd name="connsiteX6" fmla="*/ 2234976 w 2254431"/>
                  <a:gd name="connsiteY6" fmla="*/ 737448 h 1867634"/>
                  <a:gd name="connsiteX7" fmla="*/ 2234976 w 2254431"/>
                  <a:gd name="connsiteY7" fmla="*/ 710150 h 1867634"/>
                  <a:gd name="connsiteX8" fmla="*/ 1734909 w 2254431"/>
                  <a:gd name="connsiteY8" fmla="*/ 1232300 h 1867634"/>
                  <a:gd name="connsiteX9" fmla="*/ 1781182 w 2254431"/>
                  <a:gd name="connsiteY9" fmla="*/ 1232300 h 1867634"/>
                  <a:gd name="connsiteX10" fmla="*/ 1734909 w 2254431"/>
                  <a:gd name="connsiteY10" fmla="*/ 1237163 h 1867634"/>
                  <a:gd name="connsiteX11" fmla="*/ 1734909 w 2254431"/>
                  <a:gd name="connsiteY11" fmla="*/ 1232300 h 1867634"/>
                  <a:gd name="connsiteX12" fmla="*/ 1734908 w 2254431"/>
                  <a:gd name="connsiteY12" fmla="*/ 668096 h 1867634"/>
                  <a:gd name="connsiteX13" fmla="*/ 2124749 w 2254431"/>
                  <a:gd name="connsiteY13" fmla="*/ 668096 h 1867634"/>
                  <a:gd name="connsiteX14" fmla="*/ 1734908 w 2254431"/>
                  <a:gd name="connsiteY14" fmla="*/ 668096 h 1867634"/>
                  <a:gd name="connsiteX15" fmla="*/ 0 w 2254431"/>
                  <a:gd name="connsiteY15" fmla="*/ 933818 h 1867634"/>
                  <a:gd name="connsiteX16" fmla="*/ 273507 w 2254431"/>
                  <a:gd name="connsiteY16" fmla="*/ 1594126 h 1867634"/>
                  <a:gd name="connsiteX17" fmla="*/ 1594123 w 2254431"/>
                  <a:gd name="connsiteY17" fmla="*/ 1594126 h 1867634"/>
                  <a:gd name="connsiteX18" fmla="*/ 1818102 w 2254431"/>
                  <a:gd name="connsiteY18" fmla="*/ 1370146 h 1867634"/>
                  <a:gd name="connsiteX19" fmla="*/ 2067929 w 2254431"/>
                  <a:gd name="connsiteY19" fmla="*/ 1370150 h 1867634"/>
                  <a:gd name="connsiteX20" fmla="*/ 2249729 w 2254431"/>
                  <a:gd name="connsiteY20" fmla="*/ 1188348 h 1867634"/>
                  <a:gd name="connsiteX21" fmla="*/ 2249729 w 2254431"/>
                  <a:gd name="connsiteY21" fmla="*/ 938520 h 1867634"/>
                  <a:gd name="connsiteX22" fmla="*/ 2254431 w 2254431"/>
                  <a:gd name="connsiteY22" fmla="*/ 933818 h 1867634"/>
                  <a:gd name="connsiteX23" fmla="*/ 2249729 w 2254431"/>
                  <a:gd name="connsiteY23" fmla="*/ 929116 h 1867634"/>
                  <a:gd name="connsiteX24" fmla="*/ 2249729 w 2254431"/>
                  <a:gd name="connsiteY24" fmla="*/ 679292 h 1867634"/>
                  <a:gd name="connsiteX25" fmla="*/ 2067926 w 2254431"/>
                  <a:gd name="connsiteY25" fmla="*/ 497490 h 1867634"/>
                  <a:gd name="connsiteX26" fmla="*/ 1818099 w 2254431"/>
                  <a:gd name="connsiteY26" fmla="*/ 497490 h 1867634"/>
                  <a:gd name="connsiteX27" fmla="*/ 1594123 w 2254431"/>
                  <a:gd name="connsiteY27" fmla="*/ 273510 h 1867634"/>
                  <a:gd name="connsiteX28" fmla="*/ 273507 w 2254431"/>
                  <a:gd name="connsiteY28" fmla="*/ 273510 h 1867634"/>
                  <a:gd name="connsiteX29" fmla="*/ 0 w 2254431"/>
                  <a:gd name="connsiteY29" fmla="*/ 933818 h 1867634"/>
                  <a:gd name="connsiteX0" fmla="*/ 2234976 w 2254431"/>
                  <a:gd name="connsiteY0" fmla="*/ 1132618 h 1867634"/>
                  <a:gd name="connsiteX1" fmla="*/ 2236496 w 2254431"/>
                  <a:gd name="connsiteY1" fmla="*/ 1135418 h 1867634"/>
                  <a:gd name="connsiteX2" fmla="*/ 2234976 w 2254431"/>
                  <a:gd name="connsiteY2" fmla="*/ 1140552 h 1867634"/>
                  <a:gd name="connsiteX3" fmla="*/ 2234976 w 2254431"/>
                  <a:gd name="connsiteY3" fmla="*/ 1132618 h 1867634"/>
                  <a:gd name="connsiteX4" fmla="*/ 2234976 w 2254431"/>
                  <a:gd name="connsiteY4" fmla="*/ 710150 h 1867634"/>
                  <a:gd name="connsiteX5" fmla="*/ 2240336 w 2254431"/>
                  <a:gd name="connsiteY5" fmla="*/ 727150 h 1867634"/>
                  <a:gd name="connsiteX6" fmla="*/ 2234976 w 2254431"/>
                  <a:gd name="connsiteY6" fmla="*/ 737448 h 1867634"/>
                  <a:gd name="connsiteX7" fmla="*/ 2234976 w 2254431"/>
                  <a:gd name="connsiteY7" fmla="*/ 710150 h 1867634"/>
                  <a:gd name="connsiteX8" fmla="*/ 1734909 w 2254431"/>
                  <a:gd name="connsiteY8" fmla="*/ 1232300 h 1867634"/>
                  <a:gd name="connsiteX9" fmla="*/ 1781182 w 2254431"/>
                  <a:gd name="connsiteY9" fmla="*/ 1232300 h 1867634"/>
                  <a:gd name="connsiteX10" fmla="*/ 1734909 w 2254431"/>
                  <a:gd name="connsiteY10" fmla="*/ 1237163 h 1867634"/>
                  <a:gd name="connsiteX11" fmla="*/ 1734909 w 2254431"/>
                  <a:gd name="connsiteY11" fmla="*/ 1232300 h 1867634"/>
                  <a:gd name="connsiteX12" fmla="*/ 0 w 2254431"/>
                  <a:gd name="connsiteY12" fmla="*/ 933818 h 1867634"/>
                  <a:gd name="connsiteX13" fmla="*/ 273507 w 2254431"/>
                  <a:gd name="connsiteY13" fmla="*/ 1594126 h 1867634"/>
                  <a:gd name="connsiteX14" fmla="*/ 1594123 w 2254431"/>
                  <a:gd name="connsiteY14" fmla="*/ 1594126 h 1867634"/>
                  <a:gd name="connsiteX15" fmla="*/ 1818102 w 2254431"/>
                  <a:gd name="connsiteY15" fmla="*/ 1370146 h 1867634"/>
                  <a:gd name="connsiteX16" fmla="*/ 2067929 w 2254431"/>
                  <a:gd name="connsiteY16" fmla="*/ 1370150 h 1867634"/>
                  <a:gd name="connsiteX17" fmla="*/ 2249729 w 2254431"/>
                  <a:gd name="connsiteY17" fmla="*/ 1188348 h 1867634"/>
                  <a:gd name="connsiteX18" fmla="*/ 2249729 w 2254431"/>
                  <a:gd name="connsiteY18" fmla="*/ 938520 h 1867634"/>
                  <a:gd name="connsiteX19" fmla="*/ 2254431 w 2254431"/>
                  <a:gd name="connsiteY19" fmla="*/ 933818 h 1867634"/>
                  <a:gd name="connsiteX20" fmla="*/ 2249729 w 2254431"/>
                  <a:gd name="connsiteY20" fmla="*/ 929116 h 1867634"/>
                  <a:gd name="connsiteX21" fmla="*/ 2249729 w 2254431"/>
                  <a:gd name="connsiteY21" fmla="*/ 679292 h 1867634"/>
                  <a:gd name="connsiteX22" fmla="*/ 2067926 w 2254431"/>
                  <a:gd name="connsiteY22" fmla="*/ 497490 h 1867634"/>
                  <a:gd name="connsiteX23" fmla="*/ 1818099 w 2254431"/>
                  <a:gd name="connsiteY23" fmla="*/ 497490 h 1867634"/>
                  <a:gd name="connsiteX24" fmla="*/ 1594123 w 2254431"/>
                  <a:gd name="connsiteY24" fmla="*/ 273510 h 1867634"/>
                  <a:gd name="connsiteX25" fmla="*/ 273507 w 2254431"/>
                  <a:gd name="connsiteY25" fmla="*/ 273510 h 1867634"/>
                  <a:gd name="connsiteX26" fmla="*/ 0 w 2254431"/>
                  <a:gd name="connsiteY26" fmla="*/ 933818 h 1867634"/>
                  <a:gd name="connsiteX0" fmla="*/ 2234976 w 2254431"/>
                  <a:gd name="connsiteY0" fmla="*/ 1132618 h 1867634"/>
                  <a:gd name="connsiteX1" fmla="*/ 2236496 w 2254431"/>
                  <a:gd name="connsiteY1" fmla="*/ 1135418 h 1867634"/>
                  <a:gd name="connsiteX2" fmla="*/ 2234976 w 2254431"/>
                  <a:gd name="connsiteY2" fmla="*/ 1140552 h 1867634"/>
                  <a:gd name="connsiteX3" fmla="*/ 2234976 w 2254431"/>
                  <a:gd name="connsiteY3" fmla="*/ 1132618 h 1867634"/>
                  <a:gd name="connsiteX4" fmla="*/ 2234976 w 2254431"/>
                  <a:gd name="connsiteY4" fmla="*/ 710150 h 1867634"/>
                  <a:gd name="connsiteX5" fmla="*/ 2240336 w 2254431"/>
                  <a:gd name="connsiteY5" fmla="*/ 727150 h 1867634"/>
                  <a:gd name="connsiteX6" fmla="*/ 2234976 w 2254431"/>
                  <a:gd name="connsiteY6" fmla="*/ 737448 h 1867634"/>
                  <a:gd name="connsiteX7" fmla="*/ 2234976 w 2254431"/>
                  <a:gd name="connsiteY7" fmla="*/ 710150 h 1867634"/>
                  <a:gd name="connsiteX8" fmla="*/ 1734909 w 2254431"/>
                  <a:gd name="connsiteY8" fmla="*/ 1237163 h 1867634"/>
                  <a:gd name="connsiteX9" fmla="*/ 1781182 w 2254431"/>
                  <a:gd name="connsiteY9" fmla="*/ 1232300 h 1867634"/>
                  <a:gd name="connsiteX10" fmla="*/ 1734909 w 2254431"/>
                  <a:gd name="connsiteY10" fmla="*/ 1237163 h 1867634"/>
                  <a:gd name="connsiteX11" fmla="*/ 0 w 2254431"/>
                  <a:gd name="connsiteY11" fmla="*/ 933818 h 1867634"/>
                  <a:gd name="connsiteX12" fmla="*/ 273507 w 2254431"/>
                  <a:gd name="connsiteY12" fmla="*/ 1594126 h 1867634"/>
                  <a:gd name="connsiteX13" fmla="*/ 1594123 w 2254431"/>
                  <a:gd name="connsiteY13" fmla="*/ 1594126 h 1867634"/>
                  <a:gd name="connsiteX14" fmla="*/ 1818102 w 2254431"/>
                  <a:gd name="connsiteY14" fmla="*/ 1370146 h 1867634"/>
                  <a:gd name="connsiteX15" fmla="*/ 2067929 w 2254431"/>
                  <a:gd name="connsiteY15" fmla="*/ 1370150 h 1867634"/>
                  <a:gd name="connsiteX16" fmla="*/ 2249729 w 2254431"/>
                  <a:gd name="connsiteY16" fmla="*/ 1188348 h 1867634"/>
                  <a:gd name="connsiteX17" fmla="*/ 2249729 w 2254431"/>
                  <a:gd name="connsiteY17" fmla="*/ 938520 h 1867634"/>
                  <a:gd name="connsiteX18" fmla="*/ 2254431 w 2254431"/>
                  <a:gd name="connsiteY18" fmla="*/ 933818 h 1867634"/>
                  <a:gd name="connsiteX19" fmla="*/ 2249729 w 2254431"/>
                  <a:gd name="connsiteY19" fmla="*/ 929116 h 1867634"/>
                  <a:gd name="connsiteX20" fmla="*/ 2249729 w 2254431"/>
                  <a:gd name="connsiteY20" fmla="*/ 679292 h 1867634"/>
                  <a:gd name="connsiteX21" fmla="*/ 2067926 w 2254431"/>
                  <a:gd name="connsiteY21" fmla="*/ 497490 h 1867634"/>
                  <a:gd name="connsiteX22" fmla="*/ 1818099 w 2254431"/>
                  <a:gd name="connsiteY22" fmla="*/ 497490 h 1867634"/>
                  <a:gd name="connsiteX23" fmla="*/ 1594123 w 2254431"/>
                  <a:gd name="connsiteY23" fmla="*/ 273510 h 1867634"/>
                  <a:gd name="connsiteX24" fmla="*/ 273507 w 2254431"/>
                  <a:gd name="connsiteY24" fmla="*/ 273510 h 1867634"/>
                  <a:gd name="connsiteX25" fmla="*/ 0 w 2254431"/>
                  <a:gd name="connsiteY25" fmla="*/ 933818 h 1867634"/>
                  <a:gd name="connsiteX0" fmla="*/ 2234976 w 2254431"/>
                  <a:gd name="connsiteY0" fmla="*/ 1132618 h 1867634"/>
                  <a:gd name="connsiteX1" fmla="*/ 2236496 w 2254431"/>
                  <a:gd name="connsiteY1" fmla="*/ 1135418 h 1867634"/>
                  <a:gd name="connsiteX2" fmla="*/ 2234976 w 2254431"/>
                  <a:gd name="connsiteY2" fmla="*/ 1140552 h 1867634"/>
                  <a:gd name="connsiteX3" fmla="*/ 2234976 w 2254431"/>
                  <a:gd name="connsiteY3" fmla="*/ 1132618 h 1867634"/>
                  <a:gd name="connsiteX4" fmla="*/ 2234976 w 2254431"/>
                  <a:gd name="connsiteY4" fmla="*/ 710150 h 1867634"/>
                  <a:gd name="connsiteX5" fmla="*/ 2240336 w 2254431"/>
                  <a:gd name="connsiteY5" fmla="*/ 727150 h 1867634"/>
                  <a:gd name="connsiteX6" fmla="*/ 2234976 w 2254431"/>
                  <a:gd name="connsiteY6" fmla="*/ 737448 h 1867634"/>
                  <a:gd name="connsiteX7" fmla="*/ 2234976 w 2254431"/>
                  <a:gd name="connsiteY7" fmla="*/ 710150 h 1867634"/>
                  <a:gd name="connsiteX8" fmla="*/ 0 w 2254431"/>
                  <a:gd name="connsiteY8" fmla="*/ 933818 h 1867634"/>
                  <a:gd name="connsiteX9" fmla="*/ 273507 w 2254431"/>
                  <a:gd name="connsiteY9" fmla="*/ 1594126 h 1867634"/>
                  <a:gd name="connsiteX10" fmla="*/ 1594123 w 2254431"/>
                  <a:gd name="connsiteY10" fmla="*/ 1594126 h 1867634"/>
                  <a:gd name="connsiteX11" fmla="*/ 1818102 w 2254431"/>
                  <a:gd name="connsiteY11" fmla="*/ 1370146 h 1867634"/>
                  <a:gd name="connsiteX12" fmla="*/ 2067929 w 2254431"/>
                  <a:gd name="connsiteY12" fmla="*/ 1370150 h 1867634"/>
                  <a:gd name="connsiteX13" fmla="*/ 2249729 w 2254431"/>
                  <a:gd name="connsiteY13" fmla="*/ 1188348 h 1867634"/>
                  <a:gd name="connsiteX14" fmla="*/ 2249729 w 2254431"/>
                  <a:gd name="connsiteY14" fmla="*/ 938520 h 1867634"/>
                  <a:gd name="connsiteX15" fmla="*/ 2254431 w 2254431"/>
                  <a:gd name="connsiteY15" fmla="*/ 933818 h 1867634"/>
                  <a:gd name="connsiteX16" fmla="*/ 2249729 w 2254431"/>
                  <a:gd name="connsiteY16" fmla="*/ 929116 h 1867634"/>
                  <a:gd name="connsiteX17" fmla="*/ 2249729 w 2254431"/>
                  <a:gd name="connsiteY17" fmla="*/ 679292 h 1867634"/>
                  <a:gd name="connsiteX18" fmla="*/ 2067926 w 2254431"/>
                  <a:gd name="connsiteY18" fmla="*/ 497490 h 1867634"/>
                  <a:gd name="connsiteX19" fmla="*/ 1818099 w 2254431"/>
                  <a:gd name="connsiteY19" fmla="*/ 497490 h 1867634"/>
                  <a:gd name="connsiteX20" fmla="*/ 1594123 w 2254431"/>
                  <a:gd name="connsiteY20" fmla="*/ 273510 h 1867634"/>
                  <a:gd name="connsiteX21" fmla="*/ 273507 w 2254431"/>
                  <a:gd name="connsiteY21" fmla="*/ 273510 h 1867634"/>
                  <a:gd name="connsiteX22" fmla="*/ 0 w 2254431"/>
                  <a:gd name="connsiteY22" fmla="*/ 933818 h 1867634"/>
                  <a:gd name="connsiteX0" fmla="*/ 2234976 w 2254431"/>
                  <a:gd name="connsiteY0" fmla="*/ 1140552 h 1867634"/>
                  <a:gd name="connsiteX1" fmla="*/ 2236496 w 2254431"/>
                  <a:gd name="connsiteY1" fmla="*/ 1135418 h 1867634"/>
                  <a:gd name="connsiteX2" fmla="*/ 2234976 w 2254431"/>
                  <a:gd name="connsiteY2" fmla="*/ 1140552 h 1867634"/>
                  <a:gd name="connsiteX3" fmla="*/ 2234976 w 2254431"/>
                  <a:gd name="connsiteY3" fmla="*/ 710150 h 1867634"/>
                  <a:gd name="connsiteX4" fmla="*/ 2240336 w 2254431"/>
                  <a:gd name="connsiteY4" fmla="*/ 727150 h 1867634"/>
                  <a:gd name="connsiteX5" fmla="*/ 2234976 w 2254431"/>
                  <a:gd name="connsiteY5" fmla="*/ 737448 h 1867634"/>
                  <a:gd name="connsiteX6" fmla="*/ 2234976 w 2254431"/>
                  <a:gd name="connsiteY6" fmla="*/ 710150 h 1867634"/>
                  <a:gd name="connsiteX7" fmla="*/ 0 w 2254431"/>
                  <a:gd name="connsiteY7" fmla="*/ 933818 h 1867634"/>
                  <a:gd name="connsiteX8" fmla="*/ 273507 w 2254431"/>
                  <a:gd name="connsiteY8" fmla="*/ 1594126 h 1867634"/>
                  <a:gd name="connsiteX9" fmla="*/ 1594123 w 2254431"/>
                  <a:gd name="connsiteY9" fmla="*/ 1594126 h 1867634"/>
                  <a:gd name="connsiteX10" fmla="*/ 1818102 w 2254431"/>
                  <a:gd name="connsiteY10" fmla="*/ 1370146 h 1867634"/>
                  <a:gd name="connsiteX11" fmla="*/ 2067929 w 2254431"/>
                  <a:gd name="connsiteY11" fmla="*/ 1370150 h 1867634"/>
                  <a:gd name="connsiteX12" fmla="*/ 2249729 w 2254431"/>
                  <a:gd name="connsiteY12" fmla="*/ 1188348 h 1867634"/>
                  <a:gd name="connsiteX13" fmla="*/ 2249729 w 2254431"/>
                  <a:gd name="connsiteY13" fmla="*/ 938520 h 1867634"/>
                  <a:gd name="connsiteX14" fmla="*/ 2254431 w 2254431"/>
                  <a:gd name="connsiteY14" fmla="*/ 933818 h 1867634"/>
                  <a:gd name="connsiteX15" fmla="*/ 2249729 w 2254431"/>
                  <a:gd name="connsiteY15" fmla="*/ 929116 h 1867634"/>
                  <a:gd name="connsiteX16" fmla="*/ 2249729 w 2254431"/>
                  <a:gd name="connsiteY16" fmla="*/ 679292 h 1867634"/>
                  <a:gd name="connsiteX17" fmla="*/ 2067926 w 2254431"/>
                  <a:gd name="connsiteY17" fmla="*/ 497490 h 1867634"/>
                  <a:gd name="connsiteX18" fmla="*/ 1818099 w 2254431"/>
                  <a:gd name="connsiteY18" fmla="*/ 497490 h 1867634"/>
                  <a:gd name="connsiteX19" fmla="*/ 1594123 w 2254431"/>
                  <a:gd name="connsiteY19" fmla="*/ 273510 h 1867634"/>
                  <a:gd name="connsiteX20" fmla="*/ 273507 w 2254431"/>
                  <a:gd name="connsiteY20" fmla="*/ 273510 h 1867634"/>
                  <a:gd name="connsiteX21" fmla="*/ 0 w 2254431"/>
                  <a:gd name="connsiteY21" fmla="*/ 933818 h 1867634"/>
                  <a:gd name="connsiteX0" fmla="*/ 2234976 w 2254431"/>
                  <a:gd name="connsiteY0" fmla="*/ 710150 h 1867634"/>
                  <a:gd name="connsiteX1" fmla="*/ 2240336 w 2254431"/>
                  <a:gd name="connsiteY1" fmla="*/ 727150 h 1867634"/>
                  <a:gd name="connsiteX2" fmla="*/ 2234976 w 2254431"/>
                  <a:gd name="connsiteY2" fmla="*/ 737448 h 1867634"/>
                  <a:gd name="connsiteX3" fmla="*/ 2234976 w 2254431"/>
                  <a:gd name="connsiteY3" fmla="*/ 710150 h 1867634"/>
                  <a:gd name="connsiteX4" fmla="*/ 0 w 2254431"/>
                  <a:gd name="connsiteY4" fmla="*/ 933818 h 1867634"/>
                  <a:gd name="connsiteX5" fmla="*/ 273507 w 2254431"/>
                  <a:gd name="connsiteY5" fmla="*/ 1594126 h 1867634"/>
                  <a:gd name="connsiteX6" fmla="*/ 1594123 w 2254431"/>
                  <a:gd name="connsiteY6" fmla="*/ 1594126 h 1867634"/>
                  <a:gd name="connsiteX7" fmla="*/ 1818102 w 2254431"/>
                  <a:gd name="connsiteY7" fmla="*/ 1370146 h 1867634"/>
                  <a:gd name="connsiteX8" fmla="*/ 2067929 w 2254431"/>
                  <a:gd name="connsiteY8" fmla="*/ 1370150 h 1867634"/>
                  <a:gd name="connsiteX9" fmla="*/ 2249729 w 2254431"/>
                  <a:gd name="connsiteY9" fmla="*/ 1188348 h 1867634"/>
                  <a:gd name="connsiteX10" fmla="*/ 2249729 w 2254431"/>
                  <a:gd name="connsiteY10" fmla="*/ 938520 h 1867634"/>
                  <a:gd name="connsiteX11" fmla="*/ 2254431 w 2254431"/>
                  <a:gd name="connsiteY11" fmla="*/ 933818 h 1867634"/>
                  <a:gd name="connsiteX12" fmla="*/ 2249729 w 2254431"/>
                  <a:gd name="connsiteY12" fmla="*/ 929116 h 1867634"/>
                  <a:gd name="connsiteX13" fmla="*/ 2249729 w 2254431"/>
                  <a:gd name="connsiteY13" fmla="*/ 679292 h 1867634"/>
                  <a:gd name="connsiteX14" fmla="*/ 2067926 w 2254431"/>
                  <a:gd name="connsiteY14" fmla="*/ 497490 h 1867634"/>
                  <a:gd name="connsiteX15" fmla="*/ 1818099 w 2254431"/>
                  <a:gd name="connsiteY15" fmla="*/ 497490 h 1867634"/>
                  <a:gd name="connsiteX16" fmla="*/ 1594123 w 2254431"/>
                  <a:gd name="connsiteY16" fmla="*/ 273510 h 1867634"/>
                  <a:gd name="connsiteX17" fmla="*/ 273507 w 2254431"/>
                  <a:gd name="connsiteY17" fmla="*/ 273510 h 1867634"/>
                  <a:gd name="connsiteX18" fmla="*/ 0 w 2254431"/>
                  <a:gd name="connsiteY18" fmla="*/ 933818 h 1867634"/>
                  <a:gd name="connsiteX0" fmla="*/ 2234976 w 2254431"/>
                  <a:gd name="connsiteY0" fmla="*/ 737448 h 1867634"/>
                  <a:gd name="connsiteX1" fmla="*/ 2240336 w 2254431"/>
                  <a:gd name="connsiteY1" fmla="*/ 727150 h 1867634"/>
                  <a:gd name="connsiteX2" fmla="*/ 2234976 w 2254431"/>
                  <a:gd name="connsiteY2" fmla="*/ 737448 h 1867634"/>
                  <a:gd name="connsiteX3" fmla="*/ 0 w 2254431"/>
                  <a:gd name="connsiteY3" fmla="*/ 933818 h 1867634"/>
                  <a:gd name="connsiteX4" fmla="*/ 273507 w 2254431"/>
                  <a:gd name="connsiteY4" fmla="*/ 1594126 h 1867634"/>
                  <a:gd name="connsiteX5" fmla="*/ 1594123 w 2254431"/>
                  <a:gd name="connsiteY5" fmla="*/ 1594126 h 1867634"/>
                  <a:gd name="connsiteX6" fmla="*/ 1818102 w 2254431"/>
                  <a:gd name="connsiteY6" fmla="*/ 1370146 h 1867634"/>
                  <a:gd name="connsiteX7" fmla="*/ 2067929 w 2254431"/>
                  <a:gd name="connsiteY7" fmla="*/ 1370150 h 1867634"/>
                  <a:gd name="connsiteX8" fmla="*/ 2249729 w 2254431"/>
                  <a:gd name="connsiteY8" fmla="*/ 1188348 h 1867634"/>
                  <a:gd name="connsiteX9" fmla="*/ 2249729 w 2254431"/>
                  <a:gd name="connsiteY9" fmla="*/ 938520 h 1867634"/>
                  <a:gd name="connsiteX10" fmla="*/ 2254431 w 2254431"/>
                  <a:gd name="connsiteY10" fmla="*/ 933818 h 1867634"/>
                  <a:gd name="connsiteX11" fmla="*/ 2249729 w 2254431"/>
                  <a:gd name="connsiteY11" fmla="*/ 929116 h 1867634"/>
                  <a:gd name="connsiteX12" fmla="*/ 2249729 w 2254431"/>
                  <a:gd name="connsiteY12" fmla="*/ 679292 h 1867634"/>
                  <a:gd name="connsiteX13" fmla="*/ 2067926 w 2254431"/>
                  <a:gd name="connsiteY13" fmla="*/ 497490 h 1867634"/>
                  <a:gd name="connsiteX14" fmla="*/ 1818099 w 2254431"/>
                  <a:gd name="connsiteY14" fmla="*/ 497490 h 1867634"/>
                  <a:gd name="connsiteX15" fmla="*/ 1594123 w 2254431"/>
                  <a:gd name="connsiteY15" fmla="*/ 273510 h 1867634"/>
                  <a:gd name="connsiteX16" fmla="*/ 273507 w 2254431"/>
                  <a:gd name="connsiteY16" fmla="*/ 273510 h 1867634"/>
                  <a:gd name="connsiteX17" fmla="*/ 0 w 2254431"/>
                  <a:gd name="connsiteY17" fmla="*/ 933818 h 1867634"/>
                  <a:gd name="connsiteX0" fmla="*/ 0 w 2254431"/>
                  <a:gd name="connsiteY0" fmla="*/ 933818 h 1867634"/>
                  <a:gd name="connsiteX1" fmla="*/ 273507 w 2254431"/>
                  <a:gd name="connsiteY1" fmla="*/ 1594126 h 1867634"/>
                  <a:gd name="connsiteX2" fmla="*/ 1594123 w 2254431"/>
                  <a:gd name="connsiteY2" fmla="*/ 1594126 h 1867634"/>
                  <a:gd name="connsiteX3" fmla="*/ 1818102 w 2254431"/>
                  <a:gd name="connsiteY3" fmla="*/ 1370146 h 1867634"/>
                  <a:gd name="connsiteX4" fmla="*/ 2067929 w 2254431"/>
                  <a:gd name="connsiteY4" fmla="*/ 1370150 h 1867634"/>
                  <a:gd name="connsiteX5" fmla="*/ 2249729 w 2254431"/>
                  <a:gd name="connsiteY5" fmla="*/ 1188348 h 1867634"/>
                  <a:gd name="connsiteX6" fmla="*/ 2249729 w 2254431"/>
                  <a:gd name="connsiteY6" fmla="*/ 938520 h 1867634"/>
                  <a:gd name="connsiteX7" fmla="*/ 2254431 w 2254431"/>
                  <a:gd name="connsiteY7" fmla="*/ 933818 h 1867634"/>
                  <a:gd name="connsiteX8" fmla="*/ 2249729 w 2254431"/>
                  <a:gd name="connsiteY8" fmla="*/ 929116 h 1867634"/>
                  <a:gd name="connsiteX9" fmla="*/ 2249729 w 2254431"/>
                  <a:gd name="connsiteY9" fmla="*/ 679292 h 1867634"/>
                  <a:gd name="connsiteX10" fmla="*/ 2067926 w 2254431"/>
                  <a:gd name="connsiteY10" fmla="*/ 497490 h 1867634"/>
                  <a:gd name="connsiteX11" fmla="*/ 1818099 w 2254431"/>
                  <a:gd name="connsiteY11" fmla="*/ 497490 h 1867634"/>
                  <a:gd name="connsiteX12" fmla="*/ 1594123 w 2254431"/>
                  <a:gd name="connsiteY12" fmla="*/ 273510 h 1867634"/>
                  <a:gd name="connsiteX13" fmla="*/ 273507 w 2254431"/>
                  <a:gd name="connsiteY13" fmla="*/ 273510 h 1867634"/>
                  <a:gd name="connsiteX14" fmla="*/ 0 w 2254431"/>
                  <a:gd name="connsiteY14" fmla="*/ 933818 h 1867634"/>
                  <a:gd name="connsiteX0" fmla="*/ 0 w 2249729"/>
                  <a:gd name="connsiteY0" fmla="*/ 933818 h 1867634"/>
                  <a:gd name="connsiteX1" fmla="*/ 273507 w 2249729"/>
                  <a:gd name="connsiteY1" fmla="*/ 1594126 h 1867634"/>
                  <a:gd name="connsiteX2" fmla="*/ 1594123 w 2249729"/>
                  <a:gd name="connsiteY2" fmla="*/ 1594126 h 1867634"/>
                  <a:gd name="connsiteX3" fmla="*/ 1818102 w 2249729"/>
                  <a:gd name="connsiteY3" fmla="*/ 1370146 h 1867634"/>
                  <a:gd name="connsiteX4" fmla="*/ 2067929 w 2249729"/>
                  <a:gd name="connsiteY4" fmla="*/ 1370150 h 1867634"/>
                  <a:gd name="connsiteX5" fmla="*/ 2249729 w 2249729"/>
                  <a:gd name="connsiteY5" fmla="*/ 1188348 h 1867634"/>
                  <a:gd name="connsiteX6" fmla="*/ 2249729 w 2249729"/>
                  <a:gd name="connsiteY6" fmla="*/ 938520 h 1867634"/>
                  <a:gd name="connsiteX7" fmla="*/ 2249729 w 2249729"/>
                  <a:gd name="connsiteY7" fmla="*/ 929116 h 1867634"/>
                  <a:gd name="connsiteX8" fmla="*/ 2249729 w 2249729"/>
                  <a:gd name="connsiteY8" fmla="*/ 679292 h 1867634"/>
                  <a:gd name="connsiteX9" fmla="*/ 2067926 w 2249729"/>
                  <a:gd name="connsiteY9" fmla="*/ 497490 h 1867634"/>
                  <a:gd name="connsiteX10" fmla="*/ 1818099 w 2249729"/>
                  <a:gd name="connsiteY10" fmla="*/ 497490 h 1867634"/>
                  <a:gd name="connsiteX11" fmla="*/ 1594123 w 2249729"/>
                  <a:gd name="connsiteY11" fmla="*/ 273510 h 1867634"/>
                  <a:gd name="connsiteX12" fmla="*/ 273507 w 2249729"/>
                  <a:gd name="connsiteY12" fmla="*/ 273510 h 1867634"/>
                  <a:gd name="connsiteX13" fmla="*/ 0 w 2249729"/>
                  <a:gd name="connsiteY13" fmla="*/ 933818 h 1867634"/>
                  <a:gd name="connsiteX0" fmla="*/ 0 w 2249729"/>
                  <a:gd name="connsiteY0" fmla="*/ 933818 h 1867634"/>
                  <a:gd name="connsiteX1" fmla="*/ 273507 w 2249729"/>
                  <a:gd name="connsiteY1" fmla="*/ 1594126 h 1867634"/>
                  <a:gd name="connsiteX2" fmla="*/ 1594123 w 2249729"/>
                  <a:gd name="connsiteY2" fmla="*/ 1594126 h 1867634"/>
                  <a:gd name="connsiteX3" fmla="*/ 1818102 w 2249729"/>
                  <a:gd name="connsiteY3" fmla="*/ 1370146 h 1867634"/>
                  <a:gd name="connsiteX4" fmla="*/ 2067929 w 2249729"/>
                  <a:gd name="connsiteY4" fmla="*/ 1370150 h 1867634"/>
                  <a:gd name="connsiteX5" fmla="*/ 2249729 w 2249729"/>
                  <a:gd name="connsiteY5" fmla="*/ 1188348 h 1867634"/>
                  <a:gd name="connsiteX6" fmla="*/ 2249729 w 2249729"/>
                  <a:gd name="connsiteY6" fmla="*/ 929116 h 1867634"/>
                  <a:gd name="connsiteX7" fmla="*/ 2249729 w 2249729"/>
                  <a:gd name="connsiteY7" fmla="*/ 679292 h 1867634"/>
                  <a:gd name="connsiteX8" fmla="*/ 2067926 w 2249729"/>
                  <a:gd name="connsiteY8" fmla="*/ 497490 h 1867634"/>
                  <a:gd name="connsiteX9" fmla="*/ 1818099 w 2249729"/>
                  <a:gd name="connsiteY9" fmla="*/ 497490 h 1867634"/>
                  <a:gd name="connsiteX10" fmla="*/ 1594123 w 2249729"/>
                  <a:gd name="connsiteY10" fmla="*/ 273510 h 1867634"/>
                  <a:gd name="connsiteX11" fmla="*/ 273507 w 2249729"/>
                  <a:gd name="connsiteY11" fmla="*/ 273510 h 1867634"/>
                  <a:gd name="connsiteX12" fmla="*/ 0 w 2249729"/>
                  <a:gd name="connsiteY12" fmla="*/ 933818 h 1867634"/>
                  <a:gd name="connsiteX0" fmla="*/ 0 w 2249729"/>
                  <a:gd name="connsiteY0" fmla="*/ 933818 h 1867634"/>
                  <a:gd name="connsiteX1" fmla="*/ 273507 w 2249729"/>
                  <a:gd name="connsiteY1" fmla="*/ 1594126 h 1867634"/>
                  <a:gd name="connsiteX2" fmla="*/ 1594123 w 2249729"/>
                  <a:gd name="connsiteY2" fmla="*/ 1594126 h 1867634"/>
                  <a:gd name="connsiteX3" fmla="*/ 1818102 w 2249729"/>
                  <a:gd name="connsiteY3" fmla="*/ 1370146 h 1867634"/>
                  <a:gd name="connsiteX4" fmla="*/ 2067929 w 2249729"/>
                  <a:gd name="connsiteY4" fmla="*/ 1370150 h 1867634"/>
                  <a:gd name="connsiteX5" fmla="*/ 2249729 w 2249729"/>
                  <a:gd name="connsiteY5" fmla="*/ 1188348 h 1867634"/>
                  <a:gd name="connsiteX6" fmla="*/ 2249729 w 2249729"/>
                  <a:gd name="connsiteY6" fmla="*/ 679292 h 1867634"/>
                  <a:gd name="connsiteX7" fmla="*/ 2067926 w 2249729"/>
                  <a:gd name="connsiteY7" fmla="*/ 497490 h 1867634"/>
                  <a:gd name="connsiteX8" fmla="*/ 1818099 w 2249729"/>
                  <a:gd name="connsiteY8" fmla="*/ 497490 h 1867634"/>
                  <a:gd name="connsiteX9" fmla="*/ 1594123 w 2249729"/>
                  <a:gd name="connsiteY9" fmla="*/ 273510 h 1867634"/>
                  <a:gd name="connsiteX10" fmla="*/ 273507 w 2249729"/>
                  <a:gd name="connsiteY10" fmla="*/ 273510 h 1867634"/>
                  <a:gd name="connsiteX11" fmla="*/ 0 w 2249729"/>
                  <a:gd name="connsiteY11" fmla="*/ 933818 h 1867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49729" h="1867634">
                    <a:moveTo>
                      <a:pt x="0" y="933818"/>
                    </a:moveTo>
                    <a:cubicBezTo>
                      <a:pt x="0" y="1172804"/>
                      <a:pt x="91169" y="1411786"/>
                      <a:pt x="273507" y="1594126"/>
                    </a:cubicBezTo>
                    <a:cubicBezTo>
                      <a:pt x="638186" y="1958804"/>
                      <a:pt x="1229447" y="1958804"/>
                      <a:pt x="1594123" y="1594126"/>
                    </a:cubicBezTo>
                    <a:lnTo>
                      <a:pt x="1818102" y="1370146"/>
                    </a:lnTo>
                    <a:lnTo>
                      <a:pt x="2067929" y="1370150"/>
                    </a:lnTo>
                    <a:cubicBezTo>
                      <a:pt x="2168336" y="1370146"/>
                      <a:pt x="2249729" y="1288752"/>
                      <a:pt x="2249729" y="1188348"/>
                    </a:cubicBezTo>
                    <a:lnTo>
                      <a:pt x="2249729" y="679292"/>
                    </a:lnTo>
                    <a:cubicBezTo>
                      <a:pt x="2249729" y="578884"/>
                      <a:pt x="2168334" y="497490"/>
                      <a:pt x="2067926" y="497490"/>
                    </a:cubicBezTo>
                    <a:lnTo>
                      <a:pt x="1818099" y="497490"/>
                    </a:lnTo>
                    <a:lnTo>
                      <a:pt x="1594123" y="273510"/>
                    </a:lnTo>
                    <a:cubicBezTo>
                      <a:pt x="1229444" y="-91169"/>
                      <a:pt x="638186" y="-91169"/>
                      <a:pt x="273507" y="273510"/>
                    </a:cubicBezTo>
                    <a:cubicBezTo>
                      <a:pt x="91169" y="455848"/>
                      <a:pt x="0" y="694834"/>
                      <a:pt x="0" y="933818"/>
                    </a:cubicBezTo>
                    <a:close/>
                  </a:path>
                </a:pathLst>
              </a:custGeom>
              <a:solidFill>
                <a:schemeClr val="bg1"/>
              </a:solidFill>
              <a:ln w="444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6DBEC21B-8490-4613-893F-081AAB39C3FB}"/>
                  </a:ext>
                </a:extLst>
              </p:cNvPr>
              <p:cNvSpPr/>
              <p:nvPr/>
            </p:nvSpPr>
            <p:spPr>
              <a:xfrm>
                <a:off x="10573107" y="2486534"/>
                <a:ext cx="805533" cy="687929"/>
              </a:xfrm>
              <a:custGeom>
                <a:avLst/>
                <a:gdLst>
                  <a:gd name="connsiteX0" fmla="*/ 184600 w 805532"/>
                  <a:gd name="connsiteY0" fmla="*/ 520107 h 687929"/>
                  <a:gd name="connsiteX1" fmla="*/ 620929 w 805532"/>
                  <a:gd name="connsiteY1" fmla="*/ 520110 h 687929"/>
                  <a:gd name="connsiteX2" fmla="*/ 704838 w 805532"/>
                  <a:gd name="connsiteY2" fmla="*/ 604019 h 687929"/>
                  <a:gd name="connsiteX3" fmla="*/ 620926 w 805532"/>
                  <a:gd name="connsiteY3" fmla="*/ 687929 h 687929"/>
                  <a:gd name="connsiteX4" fmla="*/ 184600 w 805532"/>
                  <a:gd name="connsiteY4" fmla="*/ 687926 h 687929"/>
                  <a:gd name="connsiteX5" fmla="*/ 100691 w 805532"/>
                  <a:gd name="connsiteY5" fmla="*/ 604019 h 687929"/>
                  <a:gd name="connsiteX6" fmla="*/ 184600 w 805532"/>
                  <a:gd name="connsiteY6" fmla="*/ 520107 h 687929"/>
                  <a:gd name="connsiteX7" fmla="*/ 117472 w 805532"/>
                  <a:gd name="connsiteY7" fmla="*/ 260053 h 687929"/>
                  <a:gd name="connsiteX8" fmla="*/ 688057 w 805532"/>
                  <a:gd name="connsiteY8" fmla="*/ 260053 h 687929"/>
                  <a:gd name="connsiteX9" fmla="*/ 771967 w 805532"/>
                  <a:gd name="connsiteY9" fmla="*/ 343963 h 687929"/>
                  <a:gd name="connsiteX10" fmla="*/ 688057 w 805532"/>
                  <a:gd name="connsiteY10" fmla="*/ 427875 h 687929"/>
                  <a:gd name="connsiteX11" fmla="*/ 117472 w 805532"/>
                  <a:gd name="connsiteY11" fmla="*/ 427872 h 687929"/>
                  <a:gd name="connsiteX12" fmla="*/ 33563 w 805532"/>
                  <a:gd name="connsiteY12" fmla="*/ 343963 h 687929"/>
                  <a:gd name="connsiteX13" fmla="*/ 117472 w 805532"/>
                  <a:gd name="connsiteY13" fmla="*/ 260053 h 687929"/>
                  <a:gd name="connsiteX14" fmla="*/ 83910 w 805532"/>
                  <a:gd name="connsiteY14" fmla="*/ 0 h 687929"/>
                  <a:gd name="connsiteX15" fmla="*/ 721623 w 805532"/>
                  <a:gd name="connsiteY15" fmla="*/ 0 h 687929"/>
                  <a:gd name="connsiteX16" fmla="*/ 805532 w 805532"/>
                  <a:gd name="connsiteY16" fmla="*/ 83910 h 687929"/>
                  <a:gd name="connsiteX17" fmla="*/ 805529 w 805532"/>
                  <a:gd name="connsiteY17" fmla="*/ 83910 h 687929"/>
                  <a:gd name="connsiteX18" fmla="*/ 721620 w 805532"/>
                  <a:gd name="connsiteY18" fmla="*/ 167819 h 687929"/>
                  <a:gd name="connsiteX19" fmla="*/ 83910 w 805532"/>
                  <a:gd name="connsiteY19" fmla="*/ 167819 h 687929"/>
                  <a:gd name="connsiteX20" fmla="*/ 0 w 805532"/>
                  <a:gd name="connsiteY20" fmla="*/ 83910 h 687929"/>
                  <a:gd name="connsiteX21" fmla="*/ 83910 w 805532"/>
                  <a:gd name="connsiteY21" fmla="*/ 0 h 687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805532" h="687929">
                    <a:moveTo>
                      <a:pt x="184600" y="520107"/>
                    </a:moveTo>
                    <a:lnTo>
                      <a:pt x="620929" y="520110"/>
                    </a:lnTo>
                    <a:cubicBezTo>
                      <a:pt x="667269" y="520110"/>
                      <a:pt x="704838" y="557676"/>
                      <a:pt x="704838" y="604019"/>
                    </a:cubicBezTo>
                    <a:cubicBezTo>
                      <a:pt x="704838" y="650360"/>
                      <a:pt x="667269" y="687929"/>
                      <a:pt x="620926" y="687929"/>
                    </a:cubicBezTo>
                    <a:lnTo>
                      <a:pt x="184600" y="687926"/>
                    </a:lnTo>
                    <a:cubicBezTo>
                      <a:pt x="138257" y="687926"/>
                      <a:pt x="100691" y="650360"/>
                      <a:pt x="100691" y="604019"/>
                    </a:cubicBezTo>
                    <a:cubicBezTo>
                      <a:pt x="100691" y="557676"/>
                      <a:pt x="138257" y="520107"/>
                      <a:pt x="184600" y="520107"/>
                    </a:cubicBezTo>
                    <a:close/>
                    <a:moveTo>
                      <a:pt x="117472" y="260053"/>
                    </a:moveTo>
                    <a:lnTo>
                      <a:pt x="688057" y="260053"/>
                    </a:lnTo>
                    <a:cubicBezTo>
                      <a:pt x="734401" y="260053"/>
                      <a:pt x="771967" y="297622"/>
                      <a:pt x="771967" y="343963"/>
                    </a:cubicBezTo>
                    <a:cubicBezTo>
                      <a:pt x="771967" y="390306"/>
                      <a:pt x="734398" y="427875"/>
                      <a:pt x="688057" y="427875"/>
                    </a:cubicBezTo>
                    <a:lnTo>
                      <a:pt x="117472" y="427872"/>
                    </a:lnTo>
                    <a:cubicBezTo>
                      <a:pt x="71132" y="427872"/>
                      <a:pt x="33566" y="390306"/>
                      <a:pt x="33563" y="343963"/>
                    </a:cubicBezTo>
                    <a:cubicBezTo>
                      <a:pt x="33566" y="297622"/>
                      <a:pt x="71132" y="260053"/>
                      <a:pt x="117472" y="260053"/>
                    </a:cubicBezTo>
                    <a:close/>
                    <a:moveTo>
                      <a:pt x="83910" y="0"/>
                    </a:moveTo>
                    <a:lnTo>
                      <a:pt x="721623" y="0"/>
                    </a:lnTo>
                    <a:cubicBezTo>
                      <a:pt x="767963" y="0"/>
                      <a:pt x="805532" y="37569"/>
                      <a:pt x="805532" y="83910"/>
                    </a:cubicBezTo>
                    <a:lnTo>
                      <a:pt x="805529" y="83910"/>
                    </a:lnTo>
                    <a:cubicBezTo>
                      <a:pt x="805529" y="130253"/>
                      <a:pt x="767963" y="167819"/>
                      <a:pt x="721620" y="167819"/>
                    </a:cubicBezTo>
                    <a:lnTo>
                      <a:pt x="83910" y="167819"/>
                    </a:lnTo>
                    <a:cubicBezTo>
                      <a:pt x="37569" y="167819"/>
                      <a:pt x="0" y="130253"/>
                      <a:pt x="0" y="83910"/>
                    </a:cubicBezTo>
                    <a:cubicBezTo>
                      <a:pt x="0" y="37566"/>
                      <a:pt x="37569" y="0"/>
                      <a:pt x="83910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3C12866D-7C50-423B-97C6-3A44AEC2FF89}"/>
                  </a:ext>
                </a:extLst>
              </p:cNvPr>
              <p:cNvSpPr/>
              <p:nvPr/>
            </p:nvSpPr>
            <p:spPr>
              <a:xfrm>
                <a:off x="10608146" y="1032479"/>
                <a:ext cx="761035" cy="1312187"/>
              </a:xfrm>
              <a:custGeom>
                <a:avLst/>
                <a:gdLst>
                  <a:gd name="connsiteX0" fmla="*/ 1028878 w 3847556"/>
                  <a:gd name="connsiteY0" fmla="*/ 0 h 6633998"/>
                  <a:gd name="connsiteX1" fmla="*/ 1293726 w 3847556"/>
                  <a:gd name="connsiteY1" fmla="*/ 264865 h 6633998"/>
                  <a:gd name="connsiteX2" fmla="*/ 1293726 w 3847556"/>
                  <a:gd name="connsiteY2" fmla="*/ 664770 h 6633998"/>
                  <a:gd name="connsiteX3" fmla="*/ 1656529 w 3847556"/>
                  <a:gd name="connsiteY3" fmla="*/ 664770 h 6633998"/>
                  <a:gd name="connsiteX4" fmla="*/ 1656545 w 3847556"/>
                  <a:gd name="connsiteY4" fmla="*/ 264865 h 6633998"/>
                  <a:gd name="connsiteX5" fmla="*/ 1921394 w 3847556"/>
                  <a:gd name="connsiteY5" fmla="*/ 0 h 6633998"/>
                  <a:gd name="connsiteX6" fmla="*/ 2186253 w 3847556"/>
                  <a:gd name="connsiteY6" fmla="*/ 264865 h 6633998"/>
                  <a:gd name="connsiteX7" fmla="*/ 2186253 w 3847556"/>
                  <a:gd name="connsiteY7" fmla="*/ 664770 h 6633998"/>
                  <a:gd name="connsiteX8" fmla="*/ 2549056 w 3847556"/>
                  <a:gd name="connsiteY8" fmla="*/ 664770 h 6633998"/>
                  <a:gd name="connsiteX9" fmla="*/ 2549056 w 3847556"/>
                  <a:gd name="connsiteY9" fmla="*/ 264865 h 6633998"/>
                  <a:gd name="connsiteX10" fmla="*/ 2813921 w 3847556"/>
                  <a:gd name="connsiteY10" fmla="*/ 0 h 6633998"/>
                  <a:gd name="connsiteX11" fmla="*/ 3078781 w 3847556"/>
                  <a:gd name="connsiteY11" fmla="*/ 264865 h 6633998"/>
                  <a:gd name="connsiteX12" fmla="*/ 3078764 w 3847556"/>
                  <a:gd name="connsiteY12" fmla="*/ 664770 h 6633998"/>
                  <a:gd name="connsiteX13" fmla="*/ 3512447 w 3847556"/>
                  <a:gd name="connsiteY13" fmla="*/ 664770 h 6633998"/>
                  <a:gd name="connsiteX14" fmla="*/ 3520693 w 3847556"/>
                  <a:gd name="connsiteY14" fmla="*/ 668198 h 6633998"/>
                  <a:gd name="connsiteX15" fmla="*/ 3610357 w 3847556"/>
                  <a:gd name="connsiteY15" fmla="*/ 641623 h 6633998"/>
                  <a:gd name="connsiteX16" fmla="*/ 3846084 w 3847556"/>
                  <a:gd name="connsiteY16" fmla="*/ 932715 h 6633998"/>
                  <a:gd name="connsiteX17" fmla="*/ 3273917 w 3847556"/>
                  <a:gd name="connsiteY17" fmla="*/ 6376417 h 6633998"/>
                  <a:gd name="connsiteX18" fmla="*/ 2982826 w 3847556"/>
                  <a:gd name="connsiteY18" fmla="*/ 6612116 h 6633998"/>
                  <a:gd name="connsiteX19" fmla="*/ 2747105 w 3847556"/>
                  <a:gd name="connsiteY19" fmla="*/ 6321024 h 6633998"/>
                  <a:gd name="connsiteX20" fmla="*/ 3304490 w 3847556"/>
                  <a:gd name="connsiteY20" fmla="*/ 1017914 h 6633998"/>
                  <a:gd name="connsiteX21" fmla="*/ 3078764 w 3847556"/>
                  <a:gd name="connsiteY21" fmla="*/ 1017930 h 6633998"/>
                  <a:gd name="connsiteX22" fmla="*/ 3078764 w 3847556"/>
                  <a:gd name="connsiteY22" fmla="*/ 1417857 h 6633998"/>
                  <a:gd name="connsiteX23" fmla="*/ 2813921 w 3847556"/>
                  <a:gd name="connsiteY23" fmla="*/ 1682700 h 6633998"/>
                  <a:gd name="connsiteX24" fmla="*/ 2549056 w 3847556"/>
                  <a:gd name="connsiteY24" fmla="*/ 1417841 h 6633998"/>
                  <a:gd name="connsiteX25" fmla="*/ 2549056 w 3847556"/>
                  <a:gd name="connsiteY25" fmla="*/ 1017930 h 6633998"/>
                  <a:gd name="connsiteX26" fmla="*/ 2186253 w 3847556"/>
                  <a:gd name="connsiteY26" fmla="*/ 1017930 h 6633998"/>
                  <a:gd name="connsiteX27" fmla="*/ 2186237 w 3847556"/>
                  <a:gd name="connsiteY27" fmla="*/ 1417841 h 6633998"/>
                  <a:gd name="connsiteX28" fmla="*/ 1921394 w 3847556"/>
                  <a:gd name="connsiteY28" fmla="*/ 1682700 h 6633998"/>
                  <a:gd name="connsiteX29" fmla="*/ 1656529 w 3847556"/>
                  <a:gd name="connsiteY29" fmla="*/ 1417841 h 6633998"/>
                  <a:gd name="connsiteX30" fmla="*/ 1656529 w 3847556"/>
                  <a:gd name="connsiteY30" fmla="*/ 1017930 h 6633998"/>
                  <a:gd name="connsiteX31" fmla="*/ 1293726 w 3847556"/>
                  <a:gd name="connsiteY31" fmla="*/ 1017930 h 6633998"/>
                  <a:gd name="connsiteX32" fmla="*/ 1293726 w 3847556"/>
                  <a:gd name="connsiteY32" fmla="*/ 1417841 h 6633998"/>
                  <a:gd name="connsiteX33" fmla="*/ 1216149 w 3847556"/>
                  <a:gd name="connsiteY33" fmla="*/ 1605128 h 6633998"/>
                  <a:gd name="connsiteX34" fmla="*/ 1028872 w 3847556"/>
                  <a:gd name="connsiteY34" fmla="*/ 1682700 h 6633998"/>
                  <a:gd name="connsiteX35" fmla="*/ 841580 w 3847556"/>
                  <a:gd name="connsiteY35" fmla="*/ 1605122 h 6633998"/>
                  <a:gd name="connsiteX36" fmla="*/ 764018 w 3847556"/>
                  <a:gd name="connsiteY36" fmla="*/ 1417841 h 6633998"/>
                  <a:gd name="connsiteX37" fmla="*/ 764018 w 3847556"/>
                  <a:gd name="connsiteY37" fmla="*/ 1017914 h 6633998"/>
                  <a:gd name="connsiteX38" fmla="*/ 539645 w 3847556"/>
                  <a:gd name="connsiteY38" fmla="*/ 1017930 h 6633998"/>
                  <a:gd name="connsiteX39" fmla="*/ 1005791 w 3847556"/>
                  <a:gd name="connsiteY39" fmla="*/ 6346040 h 6633998"/>
                  <a:gd name="connsiteX40" fmla="*/ 765023 w 3847556"/>
                  <a:gd name="connsiteY40" fmla="*/ 6632976 h 6633998"/>
                  <a:gd name="connsiteX41" fmla="*/ 478087 w 3847556"/>
                  <a:gd name="connsiteY41" fmla="*/ 6392208 h 6633998"/>
                  <a:gd name="connsiteX42" fmla="*/ 1023 w 3847556"/>
                  <a:gd name="connsiteY42" fmla="*/ 939358 h 6633998"/>
                  <a:gd name="connsiteX43" fmla="*/ 241807 w 3847556"/>
                  <a:gd name="connsiteY43" fmla="*/ 652422 h 6633998"/>
                  <a:gd name="connsiteX44" fmla="*/ 311187 w 3847556"/>
                  <a:gd name="connsiteY44" fmla="*/ 674309 h 6633998"/>
                  <a:gd name="connsiteX45" fmla="*/ 334193 w 3847556"/>
                  <a:gd name="connsiteY45" fmla="*/ 664770 h 6633998"/>
                  <a:gd name="connsiteX46" fmla="*/ 764018 w 3847556"/>
                  <a:gd name="connsiteY46" fmla="*/ 664770 h 6633998"/>
                  <a:gd name="connsiteX47" fmla="*/ 764018 w 3847556"/>
                  <a:gd name="connsiteY47" fmla="*/ 264865 h 6633998"/>
                  <a:gd name="connsiteX48" fmla="*/ 1028878 w 3847556"/>
                  <a:gd name="connsiteY48" fmla="*/ 0 h 6633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3847556" h="6633998">
                    <a:moveTo>
                      <a:pt x="1028878" y="0"/>
                    </a:moveTo>
                    <a:cubicBezTo>
                      <a:pt x="1175157" y="0"/>
                      <a:pt x="1293726" y="118591"/>
                      <a:pt x="1293726" y="264865"/>
                    </a:cubicBezTo>
                    <a:lnTo>
                      <a:pt x="1293726" y="664770"/>
                    </a:lnTo>
                    <a:lnTo>
                      <a:pt x="1656529" y="664770"/>
                    </a:lnTo>
                    <a:lnTo>
                      <a:pt x="1656545" y="264865"/>
                    </a:lnTo>
                    <a:cubicBezTo>
                      <a:pt x="1656529" y="118591"/>
                      <a:pt x="1775115" y="17"/>
                      <a:pt x="1921394" y="0"/>
                    </a:cubicBezTo>
                    <a:cubicBezTo>
                      <a:pt x="2067668" y="17"/>
                      <a:pt x="2186237" y="118591"/>
                      <a:pt x="2186253" y="264865"/>
                    </a:cubicBezTo>
                    <a:lnTo>
                      <a:pt x="2186253" y="664770"/>
                    </a:lnTo>
                    <a:lnTo>
                      <a:pt x="2549056" y="664770"/>
                    </a:lnTo>
                    <a:lnTo>
                      <a:pt x="2549056" y="264865"/>
                    </a:lnTo>
                    <a:cubicBezTo>
                      <a:pt x="2549056" y="118575"/>
                      <a:pt x="2667642" y="0"/>
                      <a:pt x="2813921" y="0"/>
                    </a:cubicBezTo>
                    <a:cubicBezTo>
                      <a:pt x="2960211" y="0"/>
                      <a:pt x="3078781" y="118591"/>
                      <a:pt x="3078781" y="264865"/>
                    </a:cubicBezTo>
                    <a:lnTo>
                      <a:pt x="3078764" y="664770"/>
                    </a:lnTo>
                    <a:lnTo>
                      <a:pt x="3512447" y="664770"/>
                    </a:lnTo>
                    <a:lnTo>
                      <a:pt x="3520693" y="668198"/>
                    </a:lnTo>
                    <a:cubicBezTo>
                      <a:pt x="3545659" y="640863"/>
                      <a:pt x="3577628" y="638174"/>
                      <a:pt x="3610357" y="641623"/>
                    </a:cubicBezTo>
                    <a:cubicBezTo>
                      <a:pt x="3755838" y="656915"/>
                      <a:pt x="3861375" y="787234"/>
                      <a:pt x="3846084" y="932715"/>
                    </a:cubicBezTo>
                    <a:cubicBezTo>
                      <a:pt x="3655380" y="2747282"/>
                      <a:pt x="3464643" y="4561839"/>
                      <a:pt x="3273917" y="6376417"/>
                    </a:cubicBezTo>
                    <a:cubicBezTo>
                      <a:pt x="3258626" y="6521887"/>
                      <a:pt x="3128312" y="6627419"/>
                      <a:pt x="2982826" y="6612116"/>
                    </a:cubicBezTo>
                    <a:cubicBezTo>
                      <a:pt x="2837361" y="6596835"/>
                      <a:pt x="2731824" y="6466505"/>
                      <a:pt x="2747105" y="6321024"/>
                    </a:cubicBezTo>
                    <a:lnTo>
                      <a:pt x="3304490" y="1017914"/>
                    </a:lnTo>
                    <a:lnTo>
                      <a:pt x="3078764" y="1017930"/>
                    </a:lnTo>
                    <a:cubicBezTo>
                      <a:pt x="3078764" y="1151232"/>
                      <a:pt x="3078764" y="1284539"/>
                      <a:pt x="3078764" y="1417857"/>
                    </a:cubicBezTo>
                    <a:cubicBezTo>
                      <a:pt x="3078764" y="1564114"/>
                      <a:pt x="2960195" y="1682700"/>
                      <a:pt x="2813921" y="1682700"/>
                    </a:cubicBezTo>
                    <a:cubicBezTo>
                      <a:pt x="2667631" y="1682700"/>
                      <a:pt x="2549056" y="1564131"/>
                      <a:pt x="2549056" y="1417841"/>
                    </a:cubicBezTo>
                    <a:lnTo>
                      <a:pt x="2549056" y="1017930"/>
                    </a:lnTo>
                    <a:lnTo>
                      <a:pt x="2186253" y="1017930"/>
                    </a:lnTo>
                    <a:cubicBezTo>
                      <a:pt x="2186237" y="1151221"/>
                      <a:pt x="2186237" y="1284555"/>
                      <a:pt x="2186237" y="1417841"/>
                    </a:cubicBezTo>
                    <a:cubicBezTo>
                      <a:pt x="2186237" y="1564131"/>
                      <a:pt x="2067651" y="1682700"/>
                      <a:pt x="1921394" y="1682700"/>
                    </a:cubicBezTo>
                    <a:cubicBezTo>
                      <a:pt x="1775115" y="1682700"/>
                      <a:pt x="1656529" y="1564131"/>
                      <a:pt x="1656529" y="1417841"/>
                    </a:cubicBezTo>
                    <a:lnTo>
                      <a:pt x="1656529" y="1017930"/>
                    </a:lnTo>
                    <a:lnTo>
                      <a:pt x="1293726" y="1017930"/>
                    </a:lnTo>
                    <a:cubicBezTo>
                      <a:pt x="1293710" y="1151221"/>
                      <a:pt x="1293726" y="1284539"/>
                      <a:pt x="1293726" y="1417841"/>
                    </a:cubicBezTo>
                    <a:cubicBezTo>
                      <a:pt x="1293726" y="1490986"/>
                      <a:pt x="1264077" y="1557199"/>
                      <a:pt x="1216149" y="1605128"/>
                    </a:cubicBezTo>
                    <a:lnTo>
                      <a:pt x="1028872" y="1682700"/>
                    </a:lnTo>
                    <a:lnTo>
                      <a:pt x="841580" y="1605122"/>
                    </a:lnTo>
                    <a:cubicBezTo>
                      <a:pt x="793651" y="1557199"/>
                      <a:pt x="764007" y="1490986"/>
                      <a:pt x="764018" y="1417841"/>
                    </a:cubicBezTo>
                    <a:lnTo>
                      <a:pt x="764018" y="1017914"/>
                    </a:lnTo>
                    <a:lnTo>
                      <a:pt x="539645" y="1017930"/>
                    </a:lnTo>
                    <a:cubicBezTo>
                      <a:pt x="695040" y="2793967"/>
                      <a:pt x="850418" y="4570003"/>
                      <a:pt x="1005791" y="6346040"/>
                    </a:cubicBezTo>
                    <a:cubicBezTo>
                      <a:pt x="1018529" y="6491754"/>
                      <a:pt x="910743" y="6620221"/>
                      <a:pt x="765023" y="6632976"/>
                    </a:cubicBezTo>
                    <a:cubicBezTo>
                      <a:pt x="619293" y="6645714"/>
                      <a:pt x="490842" y="6537928"/>
                      <a:pt x="478087" y="6392208"/>
                    </a:cubicBezTo>
                    <a:lnTo>
                      <a:pt x="1023" y="939358"/>
                    </a:lnTo>
                    <a:cubicBezTo>
                      <a:pt x="-11716" y="793639"/>
                      <a:pt x="96076" y="665177"/>
                      <a:pt x="241807" y="652422"/>
                    </a:cubicBezTo>
                    <a:lnTo>
                      <a:pt x="311187" y="674309"/>
                    </a:lnTo>
                    <a:cubicBezTo>
                      <a:pt x="317983" y="665335"/>
                      <a:pt x="326028" y="664770"/>
                      <a:pt x="334193" y="664770"/>
                    </a:cubicBezTo>
                    <a:lnTo>
                      <a:pt x="764018" y="664770"/>
                    </a:lnTo>
                    <a:lnTo>
                      <a:pt x="764018" y="264865"/>
                    </a:lnTo>
                    <a:cubicBezTo>
                      <a:pt x="764018" y="118591"/>
                      <a:pt x="882588" y="0"/>
                      <a:pt x="1028878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D91F9EF7-4F87-415C-8160-7E56B60DA9F9}"/>
                </a:ext>
              </a:extLst>
            </p:cNvPr>
            <p:cNvGrpSpPr/>
            <p:nvPr/>
          </p:nvGrpSpPr>
          <p:grpSpPr>
            <a:xfrm>
              <a:off x="0" y="6374086"/>
              <a:ext cx="11401431" cy="237804"/>
              <a:chOff x="0" y="6374086"/>
              <a:chExt cx="11401431" cy="237804"/>
            </a:xfrm>
          </p:grpSpPr>
          <p:sp>
            <p:nvSpPr>
              <p:cNvPr id="6" name="Rectangle 5">
                <a:extLst>
                  <a:ext uri="{FF2B5EF4-FFF2-40B4-BE49-F238E27FC236}">
                    <a16:creationId xmlns:a16="http://schemas.microsoft.com/office/drawing/2014/main" id="{5AE59EE2-572E-4B51-AE32-612BBCC09DE1}"/>
                  </a:ext>
                </a:extLst>
              </p:cNvPr>
              <p:cNvSpPr/>
              <p:nvPr/>
            </p:nvSpPr>
            <p:spPr>
              <a:xfrm>
                <a:off x="0" y="6566170"/>
                <a:ext cx="11311128" cy="45720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7" name="Rectangle 6">
                <a:extLst>
                  <a:ext uri="{FF2B5EF4-FFF2-40B4-BE49-F238E27FC236}">
                    <a16:creationId xmlns:a16="http://schemas.microsoft.com/office/drawing/2014/main" id="{4CB77414-9E89-4E91-A109-7F250477ACA9}"/>
                  </a:ext>
                </a:extLst>
              </p:cNvPr>
              <p:cNvSpPr/>
              <p:nvPr/>
            </p:nvSpPr>
            <p:spPr>
              <a:xfrm>
                <a:off x="11355711" y="6374086"/>
                <a:ext cx="45720" cy="155448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8" name="Block Arc 7">
                <a:extLst>
                  <a:ext uri="{FF2B5EF4-FFF2-40B4-BE49-F238E27FC236}">
                    <a16:creationId xmlns:a16="http://schemas.microsoft.com/office/drawing/2014/main" id="{5F4ACB2E-D9DA-474D-ACD0-6D4C5B5B69E1}"/>
                  </a:ext>
                </a:extLst>
              </p:cNvPr>
              <p:cNvSpPr/>
              <p:nvPr/>
            </p:nvSpPr>
            <p:spPr>
              <a:xfrm>
                <a:off x="11229678" y="6440137"/>
                <a:ext cx="171753" cy="171753"/>
              </a:xfrm>
              <a:prstGeom prst="blockArc">
                <a:avLst>
                  <a:gd name="adj1" fmla="val 21339429"/>
                  <a:gd name="adj2" fmla="val 6091498"/>
                  <a:gd name="adj3" fmla="val 27090"/>
                </a:avLst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42841706"/>
      </p:ext>
    </p:extLst>
  </p:cSld>
  <p:clrMapOvr>
    <a:masterClrMapping/>
  </p:clrMapOvr>
</p:sldLayout>
</file>

<file path=ppt/slideLayouts/slideLayout6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922660587"/>
      </p:ext>
    </p:extLst>
  </p:cSld>
  <p:clrMapOvr>
    <a:masterClrMapping/>
  </p:clrMapOvr>
</p:sldLayout>
</file>

<file path=ppt/slideLayouts/slideLayout6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10533528"/>
      </p:ext>
    </p:extLst>
  </p:cSld>
  <p:clrMapOvr>
    <a:masterClrMapping/>
  </p:clrMapOvr>
</p:sldLayout>
</file>

<file path=ppt/slideLayouts/slideLayout6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25925F57-2DCB-4ABB-BBC8-7A011A3E4AD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Our Team LAYOUT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9A4898A8-BF39-4A4F-ADD3-779CE45BD65E}"/>
              </a:ext>
            </a:extLst>
          </p:cNvPr>
          <p:cNvSpPr/>
          <p:nvPr userDrawn="1"/>
        </p:nvSpPr>
        <p:spPr>
          <a:xfrm>
            <a:off x="0" y="1746689"/>
            <a:ext cx="12192000" cy="2016224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9830AD53-4052-443C-9FEA-04CF2992870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69437" y="1512807"/>
            <a:ext cx="2484000" cy="2483988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685912666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>
            <a:extLst>
              <a:ext uri="{FF2B5EF4-FFF2-40B4-BE49-F238E27FC236}">
                <a16:creationId xmlns:a16="http://schemas.microsoft.com/office/drawing/2014/main" id="{F84C783D-B4D2-4DA5-9468-F2E23CFC5461}"/>
              </a:ext>
            </a:extLst>
          </p:cNvPr>
          <p:cNvGrpSpPr/>
          <p:nvPr userDrawn="1"/>
        </p:nvGrpSpPr>
        <p:grpSpPr>
          <a:xfrm>
            <a:off x="3672923" y="3294209"/>
            <a:ext cx="4928023" cy="2707615"/>
            <a:chOff x="-548507" y="477868"/>
            <a:chExt cx="11570449" cy="6357177"/>
          </a:xfrm>
        </p:grpSpPr>
        <p:sp>
          <p:nvSpPr>
            <p:cNvPr id="3" name="Freeform: Shape 5">
              <a:extLst>
                <a:ext uri="{FF2B5EF4-FFF2-40B4-BE49-F238E27FC236}">
                  <a16:creationId xmlns:a16="http://schemas.microsoft.com/office/drawing/2014/main" id="{02EA24F4-15C2-4296-9627-F88E638C8DD4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4" name="Freeform: Shape 6">
              <a:extLst>
                <a:ext uri="{FF2B5EF4-FFF2-40B4-BE49-F238E27FC236}">
                  <a16:creationId xmlns:a16="http://schemas.microsoft.com/office/drawing/2014/main" id="{B1C718D8-FFB7-4F4C-ACD6-693774516822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5" name="Freeform: Shape 7">
              <a:extLst>
                <a:ext uri="{FF2B5EF4-FFF2-40B4-BE49-F238E27FC236}">
                  <a16:creationId xmlns:a16="http://schemas.microsoft.com/office/drawing/2014/main" id="{6288E651-BC68-4A01-A605-224511CFCBD4}"/>
                </a:ext>
              </a:extLst>
            </p:cNvPr>
            <p:cNvSpPr/>
            <p:nvPr/>
          </p:nvSpPr>
          <p:spPr>
            <a:xfrm>
              <a:off x="998911" y="813043"/>
              <a:ext cx="8372930" cy="5156617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6" name="Freeform: Shape 8">
              <a:extLst>
                <a:ext uri="{FF2B5EF4-FFF2-40B4-BE49-F238E27FC236}">
                  <a16:creationId xmlns:a16="http://schemas.microsoft.com/office/drawing/2014/main" id="{3B4AD014-2FD3-4B4E-8A84-270B78CE967E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7" name="Freeform: Shape 9">
              <a:extLst>
                <a:ext uri="{FF2B5EF4-FFF2-40B4-BE49-F238E27FC236}">
                  <a16:creationId xmlns:a16="http://schemas.microsoft.com/office/drawing/2014/main" id="{3D864AF4-0596-4526-B765-7DBD3217AACB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grpSp>
          <p:nvGrpSpPr>
            <p:cNvPr id="8" name="Group 10">
              <a:extLst>
                <a:ext uri="{FF2B5EF4-FFF2-40B4-BE49-F238E27FC236}">
                  <a16:creationId xmlns:a16="http://schemas.microsoft.com/office/drawing/2014/main" id="{C8434FED-A53D-4762-867D-34326694D9D6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13" name="Rectangle: Rounded Corners 15">
                <a:extLst>
                  <a:ext uri="{FF2B5EF4-FFF2-40B4-BE49-F238E27FC236}">
                    <a16:creationId xmlns:a16="http://schemas.microsoft.com/office/drawing/2014/main" id="{68C15CBD-BF30-4B46-998B-15DFB88FF59C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4" name="Rectangle: Rounded Corners 16">
                <a:extLst>
                  <a:ext uri="{FF2B5EF4-FFF2-40B4-BE49-F238E27FC236}">
                    <a16:creationId xmlns:a16="http://schemas.microsoft.com/office/drawing/2014/main" id="{7CC78B20-37F6-4341-9B18-312D90BA2E49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  <p:grpSp>
          <p:nvGrpSpPr>
            <p:cNvPr id="9" name="Group 11">
              <a:extLst>
                <a:ext uri="{FF2B5EF4-FFF2-40B4-BE49-F238E27FC236}">
                  <a16:creationId xmlns:a16="http://schemas.microsoft.com/office/drawing/2014/main" id="{78CBAAD2-7557-4192-A091-7CB935086E12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11" name="Rectangle: Rounded Corners 13">
                <a:extLst>
                  <a:ext uri="{FF2B5EF4-FFF2-40B4-BE49-F238E27FC236}">
                    <a16:creationId xmlns:a16="http://schemas.microsoft.com/office/drawing/2014/main" id="{88EEA0B4-0A14-4BAB-804E-7AED3150A4A9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2" name="Rectangle: Rounded Corners 14">
                <a:extLst>
                  <a:ext uri="{FF2B5EF4-FFF2-40B4-BE49-F238E27FC236}">
                    <a16:creationId xmlns:a16="http://schemas.microsoft.com/office/drawing/2014/main" id="{E202E37C-1C02-46EA-BB5E-D67757058F37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  <p:sp>
          <p:nvSpPr>
            <p:cNvPr id="10" name="Freeform: Shape 12">
              <a:extLst>
                <a:ext uri="{FF2B5EF4-FFF2-40B4-BE49-F238E27FC236}">
                  <a16:creationId xmlns:a16="http://schemas.microsoft.com/office/drawing/2014/main" id="{42B45100-5E05-4F5C-BC2D-5F122C9B7345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sp>
        <p:nvSpPr>
          <p:cNvPr id="15" name="그림 개체 틀 2">
            <a:extLst>
              <a:ext uri="{FF2B5EF4-FFF2-40B4-BE49-F238E27FC236}">
                <a16:creationId xmlns:a16="http://schemas.microsoft.com/office/drawing/2014/main" id="{959EDE8C-E8E4-47B1-A185-F6BA3B0DA566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331991" y="3417363"/>
            <a:ext cx="3589496" cy="222275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558F4B21-92E2-44F3-9724-7F8859FC44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804290177"/>
      </p:ext>
    </p:extLst>
  </p:cSld>
  <p:clrMapOvr>
    <a:masterClrMapping/>
  </p:clrMapOvr>
</p:sldLayout>
</file>

<file path=ppt/slideLayouts/slideLayout6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2">
            <a:extLst>
              <a:ext uri="{FF2B5EF4-FFF2-40B4-BE49-F238E27FC236}">
                <a16:creationId xmlns:a16="http://schemas.microsoft.com/office/drawing/2014/main" id="{2368A674-EEBF-4147-9976-D15975281362}"/>
              </a:ext>
            </a:extLst>
          </p:cNvPr>
          <p:cNvSpPr/>
          <p:nvPr userDrawn="1"/>
        </p:nvSpPr>
        <p:spPr>
          <a:xfrm rot="5400000">
            <a:off x="660244" y="-660245"/>
            <a:ext cx="6849476" cy="8169965"/>
          </a:xfrm>
          <a:custGeom>
            <a:avLst/>
            <a:gdLst>
              <a:gd name="connsiteX0" fmla="*/ 0 w 6849476"/>
              <a:gd name="connsiteY0" fmla="*/ 8169965 h 8169965"/>
              <a:gd name="connsiteX1" fmla="*/ 0 w 6849476"/>
              <a:gd name="connsiteY1" fmla="*/ 0 h 8169965"/>
              <a:gd name="connsiteX2" fmla="*/ 6849476 w 6849476"/>
              <a:gd name="connsiteY2" fmla="*/ 7408245 h 8169965"/>
              <a:gd name="connsiteX3" fmla="*/ 6849476 w 6849476"/>
              <a:gd name="connsiteY3" fmla="*/ 8169965 h 8169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49476" h="8169965">
                <a:moveTo>
                  <a:pt x="0" y="8169965"/>
                </a:moveTo>
                <a:lnTo>
                  <a:pt x="0" y="0"/>
                </a:lnTo>
                <a:lnTo>
                  <a:pt x="6849476" y="7408245"/>
                </a:lnTo>
                <a:lnTo>
                  <a:pt x="6849476" y="816996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3" name="Picture Placeholder 491">
            <a:extLst>
              <a:ext uri="{FF2B5EF4-FFF2-40B4-BE49-F238E27FC236}">
                <a16:creationId xmlns:a16="http://schemas.microsoft.com/office/drawing/2014/main" id="{29EF3DC4-EDCE-45D7-B945-050C29E628F6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 rot="21294467">
            <a:off x="104778" y="409575"/>
            <a:ext cx="11991973" cy="3476625"/>
          </a:xfrm>
          <a:custGeom>
            <a:avLst/>
            <a:gdLst>
              <a:gd name="connsiteX0" fmla="*/ 450941 w 11991973"/>
              <a:gd name="connsiteY0" fmla="*/ 3182190 h 3476625"/>
              <a:gd name="connsiteX1" fmla="*/ 453308 w 11991973"/>
              <a:gd name="connsiteY1" fmla="*/ 3190087 h 3476625"/>
              <a:gd name="connsiteX2" fmla="*/ 439468 w 11991973"/>
              <a:gd name="connsiteY2" fmla="*/ 3190541 h 3476625"/>
              <a:gd name="connsiteX3" fmla="*/ 2673803 w 11991973"/>
              <a:gd name="connsiteY3" fmla="*/ 3350910 h 3476625"/>
              <a:gd name="connsiteX4" fmla="*/ 2676171 w 11991973"/>
              <a:gd name="connsiteY4" fmla="*/ 3358806 h 3476625"/>
              <a:gd name="connsiteX5" fmla="*/ 2662332 w 11991973"/>
              <a:gd name="connsiteY5" fmla="*/ 3359260 h 3476625"/>
              <a:gd name="connsiteX6" fmla="*/ 432327 w 11991973"/>
              <a:gd name="connsiteY6" fmla="*/ 3145543 h 3476625"/>
              <a:gd name="connsiteX7" fmla="*/ 438861 w 11991973"/>
              <a:gd name="connsiteY7" fmla="*/ 3152759 h 3476625"/>
              <a:gd name="connsiteX8" fmla="*/ 439205 w 11991973"/>
              <a:gd name="connsiteY8" fmla="*/ 3153368 h 3476625"/>
              <a:gd name="connsiteX9" fmla="*/ 428185 w 11991973"/>
              <a:gd name="connsiteY9" fmla="*/ 3161451 h 3476625"/>
              <a:gd name="connsiteX10" fmla="*/ 432327 w 11991973"/>
              <a:gd name="connsiteY10" fmla="*/ 3145543 h 3476625"/>
              <a:gd name="connsiteX11" fmla="*/ 489886 w 11991973"/>
              <a:gd name="connsiteY11" fmla="*/ 3146644 h 3476625"/>
              <a:gd name="connsiteX12" fmla="*/ 495885 w 11991973"/>
              <a:gd name="connsiteY12" fmla="*/ 3155634 h 3476625"/>
              <a:gd name="connsiteX13" fmla="*/ 491654 w 11991973"/>
              <a:gd name="connsiteY13" fmla="*/ 3153588 h 3476625"/>
              <a:gd name="connsiteX14" fmla="*/ 488609 w 11991973"/>
              <a:gd name="connsiteY14" fmla="*/ 3147993 h 3476625"/>
              <a:gd name="connsiteX15" fmla="*/ 1339568 w 11991973"/>
              <a:gd name="connsiteY15" fmla="*/ 3211630 h 3476625"/>
              <a:gd name="connsiteX16" fmla="*/ 1328990 w 11991973"/>
              <a:gd name="connsiteY16" fmla="*/ 3222539 h 3476625"/>
              <a:gd name="connsiteX17" fmla="*/ 1351557 w 11991973"/>
              <a:gd name="connsiteY17" fmla="*/ 3213812 h 3476625"/>
              <a:gd name="connsiteX18" fmla="*/ 1339568 w 11991973"/>
              <a:gd name="connsiteY18" fmla="*/ 3211630 h 3476625"/>
              <a:gd name="connsiteX19" fmla="*/ 783157 w 11991973"/>
              <a:gd name="connsiteY19" fmla="*/ 3158808 h 3476625"/>
              <a:gd name="connsiteX20" fmla="*/ 785497 w 11991973"/>
              <a:gd name="connsiteY20" fmla="*/ 3167270 h 3476625"/>
              <a:gd name="connsiteX21" fmla="*/ 783381 w 11991973"/>
              <a:gd name="connsiteY21" fmla="*/ 3161088 h 3476625"/>
              <a:gd name="connsiteX22" fmla="*/ 782690 w 11991973"/>
              <a:gd name="connsiteY22" fmla="*/ 3154069 h 3476625"/>
              <a:gd name="connsiteX23" fmla="*/ 783157 w 11991973"/>
              <a:gd name="connsiteY23" fmla="*/ 3158808 h 3476625"/>
              <a:gd name="connsiteX24" fmla="*/ 781957 w 11991973"/>
              <a:gd name="connsiteY24" fmla="*/ 3154469 h 3476625"/>
              <a:gd name="connsiteX25" fmla="*/ 2708266 w 11991973"/>
              <a:gd name="connsiteY25" fmla="*/ 3320098 h 3476625"/>
              <a:gd name="connsiteX26" fmla="*/ 2714989 w 11991973"/>
              <a:gd name="connsiteY26" fmla="*/ 3330171 h 3476625"/>
              <a:gd name="connsiteX27" fmla="*/ 2710756 w 11991973"/>
              <a:gd name="connsiteY27" fmla="*/ 3328125 h 3476625"/>
              <a:gd name="connsiteX28" fmla="*/ 2707073 w 11991973"/>
              <a:gd name="connsiteY28" fmla="*/ 3321358 h 3476625"/>
              <a:gd name="connsiteX29" fmla="*/ 3565138 w 11991973"/>
              <a:gd name="connsiteY29" fmla="*/ 3395468 h 3476625"/>
              <a:gd name="connsiteX30" fmla="*/ 3562194 w 11991973"/>
              <a:gd name="connsiteY30" fmla="*/ 3399259 h 3476625"/>
              <a:gd name="connsiteX31" fmla="*/ 3553719 w 11991973"/>
              <a:gd name="connsiteY31" fmla="*/ 3397948 h 3476625"/>
              <a:gd name="connsiteX32" fmla="*/ 2655191 w 11991973"/>
              <a:gd name="connsiteY32" fmla="*/ 3314263 h 3476625"/>
              <a:gd name="connsiteX33" fmla="*/ 2661723 w 11991973"/>
              <a:gd name="connsiteY33" fmla="*/ 3321478 h 3476625"/>
              <a:gd name="connsiteX34" fmla="*/ 2662068 w 11991973"/>
              <a:gd name="connsiteY34" fmla="*/ 3322088 h 3476625"/>
              <a:gd name="connsiteX35" fmla="*/ 2651047 w 11991973"/>
              <a:gd name="connsiteY35" fmla="*/ 3330171 h 3476625"/>
              <a:gd name="connsiteX36" fmla="*/ 2655191 w 11991973"/>
              <a:gd name="connsiteY36" fmla="*/ 3314263 h 3476625"/>
              <a:gd name="connsiteX37" fmla="*/ 3006020 w 11991973"/>
              <a:gd name="connsiteY37" fmla="*/ 3327528 h 3476625"/>
              <a:gd name="connsiteX38" fmla="*/ 3008361 w 11991973"/>
              <a:gd name="connsiteY38" fmla="*/ 3335989 h 3476625"/>
              <a:gd name="connsiteX39" fmla="*/ 3006245 w 11991973"/>
              <a:gd name="connsiteY39" fmla="*/ 3329808 h 3476625"/>
              <a:gd name="connsiteX40" fmla="*/ 3005554 w 11991973"/>
              <a:gd name="connsiteY40" fmla="*/ 3322787 h 3476625"/>
              <a:gd name="connsiteX41" fmla="*/ 3006020 w 11991973"/>
              <a:gd name="connsiteY41" fmla="*/ 3327528 h 3476625"/>
              <a:gd name="connsiteX42" fmla="*/ 3004821 w 11991973"/>
              <a:gd name="connsiteY42" fmla="*/ 3323188 h 3476625"/>
              <a:gd name="connsiteX43" fmla="*/ 794195 w 11991973"/>
              <a:gd name="connsiteY43" fmla="*/ 3121090 h 3476625"/>
              <a:gd name="connsiteX44" fmla="*/ 783617 w 11991973"/>
              <a:gd name="connsiteY44" fmla="*/ 3129452 h 3476625"/>
              <a:gd name="connsiteX45" fmla="*/ 800542 w 11991973"/>
              <a:gd name="connsiteY45" fmla="*/ 3123635 h 3476625"/>
              <a:gd name="connsiteX46" fmla="*/ 794195 w 11991973"/>
              <a:gd name="connsiteY46" fmla="*/ 3121090 h 3476625"/>
              <a:gd name="connsiteX47" fmla="*/ 1561147 w 11991973"/>
              <a:gd name="connsiteY47" fmla="*/ 3179817 h 3476625"/>
              <a:gd name="connsiteX48" fmla="*/ 1559126 w 11991973"/>
              <a:gd name="connsiteY48" fmla="*/ 3187268 h 3476625"/>
              <a:gd name="connsiteX49" fmla="*/ 1549018 w 11991973"/>
              <a:gd name="connsiteY49" fmla="*/ 3187632 h 3476625"/>
              <a:gd name="connsiteX50" fmla="*/ 1552125 w 11991973"/>
              <a:gd name="connsiteY50" fmla="*/ 3181676 h 3476625"/>
              <a:gd name="connsiteX51" fmla="*/ 3004129 w 11991973"/>
              <a:gd name="connsiteY51" fmla="*/ 3302876 h 3476625"/>
              <a:gd name="connsiteX52" fmla="*/ 3004129 w 11991973"/>
              <a:gd name="connsiteY52" fmla="*/ 3304046 h 3476625"/>
              <a:gd name="connsiteX53" fmla="*/ 3002719 w 11991973"/>
              <a:gd name="connsiteY53" fmla="*/ 3303990 h 3476625"/>
              <a:gd name="connsiteX54" fmla="*/ 1082866 w 11991973"/>
              <a:gd name="connsiteY54" fmla="*/ 3118181 h 3476625"/>
              <a:gd name="connsiteX55" fmla="*/ 1073228 w 11991973"/>
              <a:gd name="connsiteY55" fmla="*/ 3126544 h 3476625"/>
              <a:gd name="connsiteX56" fmla="*/ 1093915 w 11991973"/>
              <a:gd name="connsiteY56" fmla="*/ 3120725 h 3476625"/>
              <a:gd name="connsiteX57" fmla="*/ 1082866 w 11991973"/>
              <a:gd name="connsiteY57" fmla="*/ 3118181 h 3476625"/>
              <a:gd name="connsiteX58" fmla="*/ 3779068 w 11991973"/>
              <a:gd name="connsiteY58" fmla="*/ 3349012 h 3476625"/>
              <a:gd name="connsiteX59" fmla="*/ 3781285 w 11991973"/>
              <a:gd name="connsiteY59" fmla="*/ 3350533 h 3476625"/>
              <a:gd name="connsiteX60" fmla="*/ 3768120 w 11991973"/>
              <a:gd name="connsiteY60" fmla="*/ 3362170 h 3476625"/>
              <a:gd name="connsiteX61" fmla="*/ 3773996 w 11991973"/>
              <a:gd name="connsiteY61" fmla="*/ 3350897 h 3476625"/>
              <a:gd name="connsiteX62" fmla="*/ 3775142 w 11991973"/>
              <a:gd name="connsiteY62" fmla="*/ 3349865 h 3476625"/>
              <a:gd name="connsiteX63" fmla="*/ 1149216 w 11991973"/>
              <a:gd name="connsiteY63" fmla="*/ 3101227 h 3476625"/>
              <a:gd name="connsiteX64" fmla="*/ 1142810 w 11991973"/>
              <a:gd name="connsiteY64" fmla="*/ 3101454 h 3476625"/>
              <a:gd name="connsiteX65" fmla="*/ 1129645 w 11991973"/>
              <a:gd name="connsiteY65" fmla="*/ 3103271 h 3476625"/>
              <a:gd name="connsiteX66" fmla="*/ 1155973 w 11991973"/>
              <a:gd name="connsiteY66" fmla="*/ 3106181 h 3476625"/>
              <a:gd name="connsiteX67" fmla="*/ 1149216 w 11991973"/>
              <a:gd name="connsiteY67" fmla="*/ 3101227 h 3476625"/>
              <a:gd name="connsiteX68" fmla="*/ 3301968 w 11991973"/>
              <a:gd name="connsiteY68" fmla="*/ 3292718 h 3476625"/>
              <a:gd name="connsiteX69" fmla="*/ 3292330 w 11991973"/>
              <a:gd name="connsiteY69" fmla="*/ 3301081 h 3476625"/>
              <a:gd name="connsiteX70" fmla="*/ 3313017 w 11991973"/>
              <a:gd name="connsiteY70" fmla="*/ 3295264 h 3476625"/>
              <a:gd name="connsiteX71" fmla="*/ 3301968 w 11991973"/>
              <a:gd name="connsiteY71" fmla="*/ 3292718 h 3476625"/>
              <a:gd name="connsiteX72" fmla="*/ 1248404 w 11991973"/>
              <a:gd name="connsiteY72" fmla="*/ 3094618 h 3476625"/>
              <a:gd name="connsiteX73" fmla="*/ 1259407 w 11991973"/>
              <a:gd name="connsiteY73" fmla="*/ 3097454 h 3476625"/>
              <a:gd name="connsiteX74" fmla="*/ 1236840 w 11991973"/>
              <a:gd name="connsiteY74" fmla="*/ 3100363 h 3476625"/>
              <a:gd name="connsiteX75" fmla="*/ 1245989 w 11991973"/>
              <a:gd name="connsiteY75" fmla="*/ 3095647 h 3476625"/>
              <a:gd name="connsiteX76" fmla="*/ 3368315 w 11991973"/>
              <a:gd name="connsiteY76" fmla="*/ 3275765 h 3476625"/>
              <a:gd name="connsiteX77" fmla="*/ 3361913 w 11991973"/>
              <a:gd name="connsiteY77" fmla="*/ 3275992 h 3476625"/>
              <a:gd name="connsiteX78" fmla="*/ 3348749 w 11991973"/>
              <a:gd name="connsiteY78" fmla="*/ 3277809 h 3476625"/>
              <a:gd name="connsiteX79" fmla="*/ 3375074 w 11991973"/>
              <a:gd name="connsiteY79" fmla="*/ 3280719 h 3476625"/>
              <a:gd name="connsiteX80" fmla="*/ 3368315 w 11991973"/>
              <a:gd name="connsiteY80" fmla="*/ 3275765 h 3476625"/>
              <a:gd name="connsiteX81" fmla="*/ 1302970 w 11991973"/>
              <a:gd name="connsiteY81" fmla="*/ 3079521 h 3476625"/>
              <a:gd name="connsiteX82" fmla="*/ 1303566 w 11991973"/>
              <a:gd name="connsiteY82" fmla="*/ 3079886 h 3476625"/>
              <a:gd name="connsiteX83" fmla="*/ 1302660 w 11991973"/>
              <a:gd name="connsiteY83" fmla="*/ 3080000 h 3476625"/>
              <a:gd name="connsiteX84" fmla="*/ 3467225 w 11991973"/>
              <a:gd name="connsiteY84" fmla="*/ 3269083 h 3476625"/>
              <a:gd name="connsiteX85" fmla="*/ 3478507 w 11991973"/>
              <a:gd name="connsiteY85" fmla="*/ 3271992 h 3476625"/>
              <a:gd name="connsiteX86" fmla="*/ 3455943 w 11991973"/>
              <a:gd name="connsiteY86" fmla="*/ 3274900 h 3476625"/>
              <a:gd name="connsiteX87" fmla="*/ 3467225 w 11991973"/>
              <a:gd name="connsiteY87" fmla="*/ 3269083 h 3476625"/>
              <a:gd name="connsiteX88" fmla="*/ 3526226 w 11991973"/>
              <a:gd name="connsiteY88" fmla="*/ 3247633 h 3476625"/>
              <a:gd name="connsiteX89" fmla="*/ 3534085 w 11991973"/>
              <a:gd name="connsiteY89" fmla="*/ 3251963 h 3476625"/>
              <a:gd name="connsiteX90" fmla="*/ 3533281 w 11991973"/>
              <a:gd name="connsiteY90" fmla="*/ 3253083 h 3476625"/>
              <a:gd name="connsiteX91" fmla="*/ 3521761 w 11991973"/>
              <a:gd name="connsiteY91" fmla="*/ 3254538 h 3476625"/>
              <a:gd name="connsiteX92" fmla="*/ 1650569 w 11991973"/>
              <a:gd name="connsiteY92" fmla="*/ 3077092 h 3476625"/>
              <a:gd name="connsiteX93" fmla="*/ 1633645 w 11991973"/>
              <a:gd name="connsiteY93" fmla="*/ 3085818 h 3476625"/>
              <a:gd name="connsiteX94" fmla="*/ 1650569 w 11991973"/>
              <a:gd name="connsiteY94" fmla="*/ 3077092 h 3476625"/>
              <a:gd name="connsiteX95" fmla="*/ 1451228 w 11991973"/>
              <a:gd name="connsiteY95" fmla="*/ 3050911 h 3476625"/>
              <a:gd name="connsiteX96" fmla="*/ 1441120 w 11991973"/>
              <a:gd name="connsiteY96" fmla="*/ 3050184 h 3476625"/>
              <a:gd name="connsiteX97" fmla="*/ 1432422 w 11991973"/>
              <a:gd name="connsiteY97" fmla="*/ 3053819 h 3476625"/>
              <a:gd name="connsiteX98" fmla="*/ 1451228 w 11991973"/>
              <a:gd name="connsiteY98" fmla="*/ 3050911 h 3476625"/>
              <a:gd name="connsiteX99" fmla="*/ 1730496 w 11991973"/>
              <a:gd name="connsiteY99" fmla="*/ 3061820 h 3476625"/>
              <a:gd name="connsiteX100" fmla="*/ 1725795 w 11991973"/>
              <a:gd name="connsiteY100" fmla="*/ 3071274 h 3476625"/>
              <a:gd name="connsiteX101" fmla="*/ 1740839 w 11991973"/>
              <a:gd name="connsiteY101" fmla="*/ 3065455 h 3476625"/>
              <a:gd name="connsiteX102" fmla="*/ 1730496 w 11991973"/>
              <a:gd name="connsiteY102" fmla="*/ 3061820 h 3476625"/>
              <a:gd name="connsiteX103" fmla="*/ 3869673 w 11991973"/>
              <a:gd name="connsiteY103" fmla="*/ 3251629 h 3476625"/>
              <a:gd name="connsiteX104" fmla="*/ 3852746 w 11991973"/>
              <a:gd name="connsiteY104" fmla="*/ 3260355 h 3476625"/>
              <a:gd name="connsiteX105" fmla="*/ 3869673 w 11991973"/>
              <a:gd name="connsiteY105" fmla="*/ 3251629 h 3476625"/>
              <a:gd name="connsiteX106" fmla="*/ 3670331 w 11991973"/>
              <a:gd name="connsiteY106" fmla="*/ 3225448 h 3476625"/>
              <a:gd name="connsiteX107" fmla="*/ 3660223 w 11991973"/>
              <a:gd name="connsiteY107" fmla="*/ 3224722 h 3476625"/>
              <a:gd name="connsiteX108" fmla="*/ 3651524 w 11991973"/>
              <a:gd name="connsiteY108" fmla="*/ 3228357 h 3476625"/>
              <a:gd name="connsiteX109" fmla="*/ 3670331 w 11991973"/>
              <a:gd name="connsiteY109" fmla="*/ 3225448 h 3476625"/>
              <a:gd name="connsiteX110" fmla="*/ 1536088 w 11991973"/>
              <a:gd name="connsiteY110" fmla="*/ 3033094 h 3476625"/>
              <a:gd name="connsiteX111" fmla="*/ 1522690 w 11991973"/>
              <a:gd name="connsiteY111" fmla="*/ 3045093 h 3476625"/>
              <a:gd name="connsiteX112" fmla="*/ 1556541 w 11991973"/>
              <a:gd name="connsiteY112" fmla="*/ 3036366 h 3476625"/>
              <a:gd name="connsiteX113" fmla="*/ 1536088 w 11991973"/>
              <a:gd name="connsiteY113" fmla="*/ 3033094 h 3476625"/>
              <a:gd name="connsiteX114" fmla="*/ 4744337 w 11991973"/>
              <a:gd name="connsiteY114" fmla="*/ 3318910 h 3476625"/>
              <a:gd name="connsiteX115" fmla="*/ 4746705 w 11991973"/>
              <a:gd name="connsiteY115" fmla="*/ 3326807 h 3476625"/>
              <a:gd name="connsiteX116" fmla="*/ 4732863 w 11991973"/>
              <a:gd name="connsiteY116" fmla="*/ 3327262 h 3476625"/>
              <a:gd name="connsiteX117" fmla="*/ 3949596 w 11991973"/>
              <a:gd name="connsiteY117" fmla="*/ 3236358 h 3476625"/>
              <a:gd name="connsiteX118" fmla="*/ 3944895 w 11991973"/>
              <a:gd name="connsiteY118" fmla="*/ 3245812 h 3476625"/>
              <a:gd name="connsiteX119" fmla="*/ 3959937 w 11991973"/>
              <a:gd name="connsiteY119" fmla="*/ 3239993 h 3476625"/>
              <a:gd name="connsiteX120" fmla="*/ 3949596 w 11991973"/>
              <a:gd name="connsiteY120" fmla="*/ 3236358 h 3476625"/>
              <a:gd name="connsiteX121" fmla="*/ 1040699 w 11991973"/>
              <a:gd name="connsiteY121" fmla="*/ 2972960 h 3476625"/>
              <a:gd name="connsiteX122" fmla="*/ 1034911 w 11991973"/>
              <a:gd name="connsiteY122" fmla="*/ 2973460 h 3476625"/>
              <a:gd name="connsiteX123" fmla="*/ 1022452 w 11991973"/>
              <a:gd name="connsiteY123" fmla="*/ 2984005 h 3476625"/>
              <a:gd name="connsiteX124" fmla="*/ 1043139 w 11991973"/>
              <a:gd name="connsiteY124" fmla="*/ 2978187 h 3476625"/>
              <a:gd name="connsiteX125" fmla="*/ 1040699 w 11991973"/>
              <a:gd name="connsiteY125" fmla="*/ 2972960 h 3476625"/>
              <a:gd name="connsiteX126" fmla="*/ 3755191 w 11991973"/>
              <a:gd name="connsiteY126" fmla="*/ 3207631 h 3476625"/>
              <a:gd name="connsiteX127" fmla="*/ 3741791 w 11991973"/>
              <a:gd name="connsiteY127" fmla="*/ 3219631 h 3476625"/>
              <a:gd name="connsiteX128" fmla="*/ 3775640 w 11991973"/>
              <a:gd name="connsiteY128" fmla="*/ 3210903 h 3476625"/>
              <a:gd name="connsiteX129" fmla="*/ 3755191 w 11991973"/>
              <a:gd name="connsiteY129" fmla="*/ 3207631 h 3476625"/>
              <a:gd name="connsiteX130" fmla="*/ 1855555 w 11991973"/>
              <a:gd name="connsiteY130" fmla="*/ 3031958 h 3476625"/>
              <a:gd name="connsiteX131" fmla="*/ 1872481 w 11991973"/>
              <a:gd name="connsiteY131" fmla="*/ 3042184 h 3476625"/>
              <a:gd name="connsiteX132" fmla="*/ 1855555 w 11991973"/>
              <a:gd name="connsiteY132" fmla="*/ 3031958 h 3476625"/>
              <a:gd name="connsiteX133" fmla="*/ 1824930 w 11991973"/>
              <a:gd name="connsiteY133" fmla="*/ 3029083 h 3476625"/>
              <a:gd name="connsiteX134" fmla="*/ 1810421 w 11991973"/>
              <a:gd name="connsiteY134" fmla="*/ 3033457 h 3476625"/>
              <a:gd name="connsiteX135" fmla="*/ 1812302 w 11991973"/>
              <a:gd name="connsiteY135" fmla="*/ 3074183 h 3476625"/>
              <a:gd name="connsiteX136" fmla="*/ 1824930 w 11991973"/>
              <a:gd name="connsiteY136" fmla="*/ 3029083 h 3476625"/>
              <a:gd name="connsiteX137" fmla="*/ 4776555 w 11991973"/>
              <a:gd name="connsiteY137" fmla="*/ 3290467 h 3476625"/>
              <a:gd name="connsiteX138" fmla="*/ 4783638 w 11991973"/>
              <a:gd name="connsiteY138" fmla="*/ 3301081 h 3476625"/>
              <a:gd name="connsiteX139" fmla="*/ 4779408 w 11991973"/>
              <a:gd name="connsiteY139" fmla="*/ 3299035 h 3476625"/>
              <a:gd name="connsiteX140" fmla="*/ 4775405 w 11991973"/>
              <a:gd name="connsiteY140" fmla="*/ 3291682 h 3476625"/>
              <a:gd name="connsiteX141" fmla="*/ 4725722 w 11991973"/>
              <a:gd name="connsiteY141" fmla="*/ 3282264 h 3476625"/>
              <a:gd name="connsiteX142" fmla="*/ 4732257 w 11991973"/>
              <a:gd name="connsiteY142" fmla="*/ 3289479 h 3476625"/>
              <a:gd name="connsiteX143" fmla="*/ 4732601 w 11991973"/>
              <a:gd name="connsiteY143" fmla="*/ 3290090 h 3476625"/>
              <a:gd name="connsiteX144" fmla="*/ 4721579 w 11991973"/>
              <a:gd name="connsiteY144" fmla="*/ 3298173 h 3476625"/>
              <a:gd name="connsiteX145" fmla="*/ 4725722 w 11991973"/>
              <a:gd name="connsiteY145" fmla="*/ 3282264 h 3476625"/>
              <a:gd name="connsiteX146" fmla="*/ 5636287 w 11991973"/>
              <a:gd name="connsiteY146" fmla="*/ 3363156 h 3476625"/>
              <a:gd name="connsiteX147" fmla="*/ 5630846 w 11991973"/>
              <a:gd name="connsiteY147" fmla="*/ 3370169 h 3476625"/>
              <a:gd name="connsiteX148" fmla="*/ 5616742 w 11991973"/>
              <a:gd name="connsiteY148" fmla="*/ 3367987 h 3476625"/>
              <a:gd name="connsiteX149" fmla="*/ 5617269 w 11991973"/>
              <a:gd name="connsiteY149" fmla="*/ 3367444 h 3476625"/>
              <a:gd name="connsiteX150" fmla="*/ 3259801 w 11991973"/>
              <a:gd name="connsiteY150" fmla="*/ 3147498 h 3476625"/>
              <a:gd name="connsiteX151" fmla="*/ 3254014 w 11991973"/>
              <a:gd name="connsiteY151" fmla="*/ 3147998 h 3476625"/>
              <a:gd name="connsiteX152" fmla="*/ 3241551 w 11991973"/>
              <a:gd name="connsiteY152" fmla="*/ 3158542 h 3476625"/>
              <a:gd name="connsiteX153" fmla="*/ 3262238 w 11991973"/>
              <a:gd name="connsiteY153" fmla="*/ 3152725 h 3476625"/>
              <a:gd name="connsiteX154" fmla="*/ 3259801 w 11991973"/>
              <a:gd name="connsiteY154" fmla="*/ 3147498 h 3476625"/>
              <a:gd name="connsiteX155" fmla="*/ 4074656 w 11991973"/>
              <a:gd name="connsiteY155" fmla="*/ 3206495 h 3476625"/>
              <a:gd name="connsiteX156" fmla="*/ 4091581 w 11991973"/>
              <a:gd name="connsiteY156" fmla="*/ 3216721 h 3476625"/>
              <a:gd name="connsiteX157" fmla="*/ 4074656 w 11991973"/>
              <a:gd name="connsiteY157" fmla="*/ 3206495 h 3476625"/>
              <a:gd name="connsiteX158" fmla="*/ 4044029 w 11991973"/>
              <a:gd name="connsiteY158" fmla="*/ 3203619 h 3476625"/>
              <a:gd name="connsiteX159" fmla="*/ 4029523 w 11991973"/>
              <a:gd name="connsiteY159" fmla="*/ 3207995 h 3476625"/>
              <a:gd name="connsiteX160" fmla="*/ 4031401 w 11991973"/>
              <a:gd name="connsiteY160" fmla="*/ 3248720 h 3476625"/>
              <a:gd name="connsiteX161" fmla="*/ 4044029 w 11991973"/>
              <a:gd name="connsiteY161" fmla="*/ 3203619 h 3476625"/>
              <a:gd name="connsiteX162" fmla="*/ 5076553 w 11991973"/>
              <a:gd name="connsiteY162" fmla="*/ 3295530 h 3476625"/>
              <a:gd name="connsiteX163" fmla="*/ 5078892 w 11991973"/>
              <a:gd name="connsiteY163" fmla="*/ 3303990 h 3476625"/>
              <a:gd name="connsiteX164" fmla="*/ 5076778 w 11991973"/>
              <a:gd name="connsiteY164" fmla="*/ 3297809 h 3476625"/>
              <a:gd name="connsiteX165" fmla="*/ 5076085 w 11991973"/>
              <a:gd name="connsiteY165" fmla="*/ 3290789 h 3476625"/>
              <a:gd name="connsiteX166" fmla="*/ 5076553 w 11991973"/>
              <a:gd name="connsiteY166" fmla="*/ 3295530 h 3476625"/>
              <a:gd name="connsiteX167" fmla="*/ 5075353 w 11991973"/>
              <a:gd name="connsiteY167" fmla="*/ 3291189 h 3476625"/>
              <a:gd name="connsiteX168" fmla="*/ 1944885 w 11991973"/>
              <a:gd name="connsiteY168" fmla="*/ 3010913 h 3476625"/>
              <a:gd name="connsiteX169" fmla="*/ 1936420 w 11991973"/>
              <a:gd name="connsiteY169" fmla="*/ 3018912 h 3476625"/>
              <a:gd name="connsiteX170" fmla="*/ 1953347 w 11991973"/>
              <a:gd name="connsiteY170" fmla="*/ 3016003 h 3476625"/>
              <a:gd name="connsiteX171" fmla="*/ 1944885 w 11991973"/>
              <a:gd name="connsiteY171" fmla="*/ 3010913 h 3476625"/>
              <a:gd name="connsiteX172" fmla="*/ 5074661 w 11991973"/>
              <a:gd name="connsiteY172" fmla="*/ 3272298 h 3476625"/>
              <a:gd name="connsiteX173" fmla="*/ 5074661 w 11991973"/>
              <a:gd name="connsiteY173" fmla="*/ 3275031 h 3476625"/>
              <a:gd name="connsiteX174" fmla="*/ 5071371 w 11991973"/>
              <a:gd name="connsiteY174" fmla="*/ 3274900 h 3476625"/>
              <a:gd name="connsiteX175" fmla="*/ 4163983 w 11991973"/>
              <a:gd name="connsiteY175" fmla="*/ 3185451 h 3476625"/>
              <a:gd name="connsiteX176" fmla="*/ 4155520 w 11991973"/>
              <a:gd name="connsiteY176" fmla="*/ 3193450 h 3476625"/>
              <a:gd name="connsiteX177" fmla="*/ 4172445 w 11991973"/>
              <a:gd name="connsiteY177" fmla="*/ 3190541 h 3476625"/>
              <a:gd name="connsiteX178" fmla="*/ 4163983 w 11991973"/>
              <a:gd name="connsiteY178" fmla="*/ 3185451 h 3476625"/>
              <a:gd name="connsiteX179" fmla="*/ 2054811 w 11991973"/>
              <a:gd name="connsiteY179" fmla="*/ 2997459 h 3476625"/>
              <a:gd name="connsiteX180" fmla="*/ 2047611 w 11991973"/>
              <a:gd name="connsiteY180" fmla="*/ 2997095 h 3476625"/>
              <a:gd name="connsiteX181" fmla="*/ 2032330 w 11991973"/>
              <a:gd name="connsiteY181" fmla="*/ 3007277 h 3476625"/>
              <a:gd name="connsiteX182" fmla="*/ 2058660 w 11991973"/>
              <a:gd name="connsiteY182" fmla="*/ 3004367 h 3476625"/>
              <a:gd name="connsiteX183" fmla="*/ 2054811 w 11991973"/>
              <a:gd name="connsiteY183" fmla="*/ 2997459 h 3476625"/>
              <a:gd name="connsiteX184" fmla="*/ 5846027 w 11991973"/>
              <a:gd name="connsiteY184" fmla="*/ 3318763 h 3476625"/>
              <a:gd name="connsiteX185" fmla="*/ 5849935 w 11991973"/>
              <a:gd name="connsiteY185" fmla="*/ 3321444 h 3476625"/>
              <a:gd name="connsiteX186" fmla="*/ 5836772 w 11991973"/>
              <a:gd name="connsiteY186" fmla="*/ 3333080 h 3476625"/>
              <a:gd name="connsiteX187" fmla="*/ 5846027 w 11991973"/>
              <a:gd name="connsiteY187" fmla="*/ 3318763 h 3476625"/>
              <a:gd name="connsiteX188" fmla="*/ 4273910 w 11991973"/>
              <a:gd name="connsiteY188" fmla="*/ 3171997 h 3476625"/>
              <a:gd name="connsiteX189" fmla="*/ 4266713 w 11991973"/>
              <a:gd name="connsiteY189" fmla="*/ 3171633 h 3476625"/>
              <a:gd name="connsiteX190" fmla="*/ 4251431 w 11991973"/>
              <a:gd name="connsiteY190" fmla="*/ 3181815 h 3476625"/>
              <a:gd name="connsiteX191" fmla="*/ 4277758 w 11991973"/>
              <a:gd name="connsiteY191" fmla="*/ 3178905 h 3476625"/>
              <a:gd name="connsiteX192" fmla="*/ 4273910 w 11991973"/>
              <a:gd name="connsiteY192" fmla="*/ 3171997 h 3476625"/>
              <a:gd name="connsiteX193" fmla="*/ 5370620 w 11991973"/>
              <a:gd name="connsiteY193" fmla="*/ 3263628 h 3476625"/>
              <a:gd name="connsiteX194" fmla="*/ 5360981 w 11991973"/>
              <a:gd name="connsiteY194" fmla="*/ 3271992 h 3476625"/>
              <a:gd name="connsiteX195" fmla="*/ 5381667 w 11991973"/>
              <a:gd name="connsiteY195" fmla="*/ 3266174 h 3476625"/>
              <a:gd name="connsiteX196" fmla="*/ 5370620 w 11991973"/>
              <a:gd name="connsiteY196" fmla="*/ 3263628 h 3476625"/>
              <a:gd name="connsiteX197" fmla="*/ 1032522 w 11991973"/>
              <a:gd name="connsiteY197" fmla="*/ 2873107 h 3476625"/>
              <a:gd name="connsiteX198" fmla="*/ 1033500 w 11991973"/>
              <a:gd name="connsiteY198" fmla="*/ 2873465 h 3476625"/>
              <a:gd name="connsiteX199" fmla="*/ 1033613 w 11991973"/>
              <a:gd name="connsiteY199" fmla="*/ 2873637 h 3476625"/>
              <a:gd name="connsiteX200" fmla="*/ 1031854 w 11991973"/>
              <a:gd name="connsiteY200" fmla="*/ 2873464 h 3476625"/>
              <a:gd name="connsiteX201" fmla="*/ 5436969 w 11991973"/>
              <a:gd name="connsiteY201" fmla="*/ 3246675 h 3476625"/>
              <a:gd name="connsiteX202" fmla="*/ 5430563 w 11991973"/>
              <a:gd name="connsiteY202" fmla="*/ 3246902 h 3476625"/>
              <a:gd name="connsiteX203" fmla="*/ 5417401 w 11991973"/>
              <a:gd name="connsiteY203" fmla="*/ 3248719 h 3476625"/>
              <a:gd name="connsiteX204" fmla="*/ 5443726 w 11991973"/>
              <a:gd name="connsiteY204" fmla="*/ 3251629 h 3476625"/>
              <a:gd name="connsiteX205" fmla="*/ 5436969 w 11991973"/>
              <a:gd name="connsiteY205" fmla="*/ 3246675 h 3476625"/>
              <a:gd name="connsiteX206" fmla="*/ 3251624 w 11991973"/>
              <a:gd name="connsiteY206" fmla="*/ 3047644 h 3476625"/>
              <a:gd name="connsiteX207" fmla="*/ 3252604 w 11991973"/>
              <a:gd name="connsiteY207" fmla="*/ 3048002 h 3476625"/>
              <a:gd name="connsiteX208" fmla="*/ 3252717 w 11991973"/>
              <a:gd name="connsiteY208" fmla="*/ 3048175 h 3476625"/>
              <a:gd name="connsiteX209" fmla="*/ 3250958 w 11991973"/>
              <a:gd name="connsiteY209" fmla="*/ 3048002 h 3476625"/>
              <a:gd name="connsiteX210" fmla="*/ 945348 w 11991973"/>
              <a:gd name="connsiteY210" fmla="*/ 2835648 h 3476625"/>
              <a:gd name="connsiteX211" fmla="*/ 932626 w 11991973"/>
              <a:gd name="connsiteY211" fmla="*/ 2853835 h 3476625"/>
              <a:gd name="connsiteX212" fmla="*/ 933360 w 11991973"/>
              <a:gd name="connsiteY212" fmla="*/ 2850920 h 3476625"/>
              <a:gd name="connsiteX213" fmla="*/ 945348 w 11991973"/>
              <a:gd name="connsiteY213" fmla="*/ 2835648 h 3476625"/>
              <a:gd name="connsiteX214" fmla="*/ 2236847 w 11991973"/>
              <a:gd name="connsiteY214" fmla="*/ 2948734 h 3476625"/>
              <a:gd name="connsiteX215" fmla="*/ 2229794 w 11991973"/>
              <a:gd name="connsiteY215" fmla="*/ 2949097 h 3476625"/>
              <a:gd name="connsiteX216" fmla="*/ 2241077 w 11991973"/>
              <a:gd name="connsiteY216" fmla="*/ 2954915 h 3476625"/>
              <a:gd name="connsiteX217" fmla="*/ 2236847 w 11991973"/>
              <a:gd name="connsiteY217" fmla="*/ 2948734 h 3476625"/>
              <a:gd name="connsiteX218" fmla="*/ 998004 w 11991973"/>
              <a:gd name="connsiteY218" fmla="*/ 2835648 h 3476625"/>
              <a:gd name="connsiteX219" fmla="*/ 986721 w 11991973"/>
              <a:gd name="connsiteY219" fmla="*/ 2847283 h 3476625"/>
              <a:gd name="connsiteX220" fmla="*/ 998004 w 11991973"/>
              <a:gd name="connsiteY220" fmla="*/ 2835648 h 3476625"/>
              <a:gd name="connsiteX221" fmla="*/ 5535876 w 11991973"/>
              <a:gd name="connsiteY221" fmla="*/ 3239993 h 3476625"/>
              <a:gd name="connsiteX222" fmla="*/ 5547159 w 11991973"/>
              <a:gd name="connsiteY222" fmla="*/ 3242902 h 3476625"/>
              <a:gd name="connsiteX223" fmla="*/ 5524593 w 11991973"/>
              <a:gd name="connsiteY223" fmla="*/ 3245812 h 3476625"/>
              <a:gd name="connsiteX224" fmla="*/ 5535876 w 11991973"/>
              <a:gd name="connsiteY224" fmla="*/ 3239993 h 3476625"/>
              <a:gd name="connsiteX225" fmla="*/ 1018690 w 11991973"/>
              <a:gd name="connsiteY225" fmla="*/ 2835647 h 3476625"/>
              <a:gd name="connsiteX226" fmla="*/ 1018690 w 11991973"/>
              <a:gd name="connsiteY226" fmla="*/ 2835647 h 3476625"/>
              <a:gd name="connsiteX227" fmla="*/ 1116262 w 11991973"/>
              <a:gd name="connsiteY227" fmla="*/ 2841904 h 3476625"/>
              <a:gd name="connsiteX228" fmla="*/ 1099557 w 11991973"/>
              <a:gd name="connsiteY228" fmla="*/ 2844739 h 3476625"/>
              <a:gd name="connsiteX229" fmla="*/ 1056891 w 11991973"/>
              <a:gd name="connsiteY229" fmla="*/ 2860056 h 3476625"/>
              <a:gd name="connsiteX230" fmla="*/ 1032522 w 11991973"/>
              <a:gd name="connsiteY230" fmla="*/ 2873107 h 3476625"/>
              <a:gd name="connsiteX231" fmla="*/ 1016310 w 11991973"/>
              <a:gd name="connsiteY231" fmla="*/ 2867193 h 3476625"/>
              <a:gd name="connsiteX232" fmla="*/ 1018690 w 11991973"/>
              <a:gd name="connsiteY232" fmla="*/ 2890918 h 3476625"/>
              <a:gd name="connsiteX233" fmla="*/ 1043285 w 11991973"/>
              <a:gd name="connsiteY233" fmla="*/ 2888464 h 3476625"/>
              <a:gd name="connsiteX234" fmla="*/ 1033613 w 11991973"/>
              <a:gd name="connsiteY234" fmla="*/ 2873637 h 3476625"/>
              <a:gd name="connsiteX235" fmla="*/ 1045254 w 11991973"/>
              <a:gd name="connsiteY235" fmla="*/ 2874782 h 3476625"/>
              <a:gd name="connsiteX236" fmla="*/ 1093915 w 11991973"/>
              <a:gd name="connsiteY236" fmla="*/ 2879283 h 3476625"/>
              <a:gd name="connsiteX237" fmla="*/ 1116262 w 11991973"/>
              <a:gd name="connsiteY237" fmla="*/ 2841904 h 3476625"/>
              <a:gd name="connsiteX238" fmla="*/ 4455947 w 11991973"/>
              <a:gd name="connsiteY238" fmla="*/ 3123271 h 3476625"/>
              <a:gd name="connsiteX239" fmla="*/ 4448893 w 11991973"/>
              <a:gd name="connsiteY239" fmla="*/ 3123635 h 3476625"/>
              <a:gd name="connsiteX240" fmla="*/ 4460178 w 11991973"/>
              <a:gd name="connsiteY240" fmla="*/ 3129452 h 3476625"/>
              <a:gd name="connsiteX241" fmla="*/ 4455947 w 11991973"/>
              <a:gd name="connsiteY241" fmla="*/ 3123271 h 3476625"/>
              <a:gd name="connsiteX242" fmla="*/ 3217106 w 11991973"/>
              <a:gd name="connsiteY242" fmla="*/ 3010186 h 3476625"/>
              <a:gd name="connsiteX243" fmla="*/ 3205820 w 11991973"/>
              <a:gd name="connsiteY243" fmla="*/ 3021821 h 3476625"/>
              <a:gd name="connsiteX244" fmla="*/ 3217106 w 11991973"/>
              <a:gd name="connsiteY244" fmla="*/ 3010186 h 3476625"/>
              <a:gd name="connsiteX245" fmla="*/ 3168209 w 11991973"/>
              <a:gd name="connsiteY245" fmla="*/ 3004367 h 3476625"/>
              <a:gd name="connsiteX246" fmla="*/ 3155489 w 11991973"/>
              <a:gd name="connsiteY246" fmla="*/ 3022556 h 3476625"/>
              <a:gd name="connsiteX247" fmla="*/ 3156222 w 11991973"/>
              <a:gd name="connsiteY247" fmla="*/ 3019640 h 3476625"/>
              <a:gd name="connsiteX248" fmla="*/ 3168209 w 11991973"/>
              <a:gd name="connsiteY248" fmla="*/ 3004367 h 3476625"/>
              <a:gd name="connsiteX249" fmla="*/ 3237793 w 11991973"/>
              <a:gd name="connsiteY249" fmla="*/ 3010186 h 3476625"/>
              <a:gd name="connsiteX250" fmla="*/ 3237793 w 11991973"/>
              <a:gd name="connsiteY250" fmla="*/ 3010186 h 3476625"/>
              <a:gd name="connsiteX251" fmla="*/ 3335361 w 11991973"/>
              <a:gd name="connsiteY251" fmla="*/ 3016441 h 3476625"/>
              <a:gd name="connsiteX252" fmla="*/ 3318656 w 11991973"/>
              <a:gd name="connsiteY252" fmla="*/ 3019276 h 3476625"/>
              <a:gd name="connsiteX253" fmla="*/ 3275990 w 11991973"/>
              <a:gd name="connsiteY253" fmla="*/ 3034594 h 3476625"/>
              <a:gd name="connsiteX254" fmla="*/ 3251624 w 11991973"/>
              <a:gd name="connsiteY254" fmla="*/ 3047644 h 3476625"/>
              <a:gd name="connsiteX255" fmla="*/ 3235412 w 11991973"/>
              <a:gd name="connsiteY255" fmla="*/ 3041729 h 3476625"/>
              <a:gd name="connsiteX256" fmla="*/ 3237790 w 11991973"/>
              <a:gd name="connsiteY256" fmla="*/ 3065455 h 3476625"/>
              <a:gd name="connsiteX257" fmla="*/ 3262387 w 11991973"/>
              <a:gd name="connsiteY257" fmla="*/ 3063001 h 3476625"/>
              <a:gd name="connsiteX258" fmla="*/ 3252717 w 11991973"/>
              <a:gd name="connsiteY258" fmla="*/ 3048175 h 3476625"/>
              <a:gd name="connsiteX259" fmla="*/ 3264357 w 11991973"/>
              <a:gd name="connsiteY259" fmla="*/ 3049320 h 3476625"/>
              <a:gd name="connsiteX260" fmla="*/ 3313017 w 11991973"/>
              <a:gd name="connsiteY260" fmla="*/ 3053819 h 3476625"/>
              <a:gd name="connsiteX261" fmla="*/ 3335361 w 11991973"/>
              <a:gd name="connsiteY261" fmla="*/ 3016441 h 3476625"/>
              <a:gd name="connsiteX262" fmla="*/ 1201108 w 11991973"/>
              <a:gd name="connsiteY262" fmla="*/ 2824012 h 3476625"/>
              <a:gd name="connsiteX263" fmla="*/ 1125884 w 11991973"/>
              <a:gd name="connsiteY263" fmla="*/ 2853102 h 3476625"/>
              <a:gd name="connsiteX264" fmla="*/ 1199228 w 11991973"/>
              <a:gd name="connsiteY264" fmla="*/ 2856010 h 3476625"/>
              <a:gd name="connsiteX265" fmla="*/ 1165378 w 11991973"/>
              <a:gd name="connsiteY265" fmla="*/ 2853102 h 3476625"/>
              <a:gd name="connsiteX266" fmla="*/ 1201108 w 11991973"/>
              <a:gd name="connsiteY266" fmla="*/ 2824012 h 3476625"/>
              <a:gd name="connsiteX267" fmla="*/ 5596759 w 11991973"/>
              <a:gd name="connsiteY267" fmla="*/ 3215635 h 3476625"/>
              <a:gd name="connsiteX268" fmla="*/ 5604759 w 11991973"/>
              <a:gd name="connsiteY268" fmla="*/ 3220044 h 3476625"/>
              <a:gd name="connsiteX269" fmla="*/ 5601934 w 11991973"/>
              <a:gd name="connsiteY269" fmla="*/ 3223994 h 3476625"/>
              <a:gd name="connsiteX270" fmla="*/ 5590414 w 11991973"/>
              <a:gd name="connsiteY270" fmla="*/ 3225448 h 3476625"/>
              <a:gd name="connsiteX271" fmla="*/ 1237192 w 11991973"/>
              <a:gd name="connsiteY271" fmla="*/ 2816831 h 3476625"/>
              <a:gd name="connsiteX272" fmla="*/ 1225555 w 11991973"/>
              <a:gd name="connsiteY272" fmla="*/ 2835648 h 3476625"/>
              <a:gd name="connsiteX273" fmla="*/ 1237192 w 11991973"/>
              <a:gd name="connsiteY273" fmla="*/ 2816831 h 3476625"/>
              <a:gd name="connsiteX274" fmla="*/ 1274687 w 11991973"/>
              <a:gd name="connsiteY274" fmla="*/ 2817831 h 3476625"/>
              <a:gd name="connsiteX275" fmla="*/ 1265048 w 11991973"/>
              <a:gd name="connsiteY275" fmla="*/ 2821103 h 3476625"/>
              <a:gd name="connsiteX276" fmla="*/ 1285735 w 11991973"/>
              <a:gd name="connsiteY276" fmla="*/ 2821103 h 3476625"/>
              <a:gd name="connsiteX277" fmla="*/ 1274687 w 11991973"/>
              <a:gd name="connsiteY277" fmla="*/ 2817831 h 3476625"/>
              <a:gd name="connsiteX278" fmla="*/ 3420209 w 11991973"/>
              <a:gd name="connsiteY278" fmla="*/ 2998550 h 3476625"/>
              <a:gd name="connsiteX279" fmla="*/ 3344987 w 11991973"/>
              <a:gd name="connsiteY279" fmla="*/ 3027639 h 3476625"/>
              <a:gd name="connsiteX280" fmla="*/ 3418331 w 11991973"/>
              <a:gd name="connsiteY280" fmla="*/ 3030548 h 3476625"/>
              <a:gd name="connsiteX281" fmla="*/ 3384477 w 11991973"/>
              <a:gd name="connsiteY281" fmla="*/ 3027638 h 3476625"/>
              <a:gd name="connsiteX282" fmla="*/ 3420209 w 11991973"/>
              <a:gd name="connsiteY282" fmla="*/ 2998550 h 3476625"/>
              <a:gd name="connsiteX283" fmla="*/ 5938324 w 11991973"/>
              <a:gd name="connsiteY283" fmla="*/ 3222539 h 3476625"/>
              <a:gd name="connsiteX284" fmla="*/ 5921400 w 11991973"/>
              <a:gd name="connsiteY284" fmla="*/ 3231267 h 3476625"/>
              <a:gd name="connsiteX285" fmla="*/ 5938324 w 11991973"/>
              <a:gd name="connsiteY285" fmla="*/ 3222539 h 3476625"/>
              <a:gd name="connsiteX286" fmla="*/ 1312252 w 11991973"/>
              <a:gd name="connsiteY286" fmla="*/ 2803547 h 3476625"/>
              <a:gd name="connsiteX287" fmla="*/ 1300163 w 11991973"/>
              <a:gd name="connsiteY287" fmla="*/ 2803377 h 3476625"/>
              <a:gd name="connsiteX288" fmla="*/ 1328990 w 11991973"/>
              <a:gd name="connsiteY288" fmla="*/ 2812376 h 3476625"/>
              <a:gd name="connsiteX289" fmla="*/ 1312252 w 11991973"/>
              <a:gd name="connsiteY289" fmla="*/ 2803547 h 3476625"/>
              <a:gd name="connsiteX290" fmla="*/ 5738980 w 11991973"/>
              <a:gd name="connsiteY290" fmla="*/ 3196358 h 3476625"/>
              <a:gd name="connsiteX291" fmla="*/ 5728873 w 11991973"/>
              <a:gd name="connsiteY291" fmla="*/ 3195632 h 3476625"/>
              <a:gd name="connsiteX292" fmla="*/ 5720177 w 11991973"/>
              <a:gd name="connsiteY292" fmla="*/ 3199267 h 3476625"/>
              <a:gd name="connsiteX293" fmla="*/ 5738980 w 11991973"/>
              <a:gd name="connsiteY293" fmla="*/ 3196358 h 3476625"/>
              <a:gd name="connsiteX294" fmla="*/ 3456293 w 11991973"/>
              <a:gd name="connsiteY294" fmla="*/ 2991369 h 3476625"/>
              <a:gd name="connsiteX295" fmla="*/ 3444658 w 11991973"/>
              <a:gd name="connsiteY295" fmla="*/ 3010186 h 3476625"/>
              <a:gd name="connsiteX296" fmla="*/ 3456293 w 11991973"/>
              <a:gd name="connsiteY296" fmla="*/ 2991369 h 3476625"/>
              <a:gd name="connsiteX297" fmla="*/ 1203987 w 11991973"/>
              <a:gd name="connsiteY297" fmla="*/ 2789605 h 3476625"/>
              <a:gd name="connsiteX298" fmla="*/ 1197348 w 11991973"/>
              <a:gd name="connsiteY298" fmla="*/ 2789469 h 3476625"/>
              <a:gd name="connsiteX299" fmla="*/ 1182303 w 11991973"/>
              <a:gd name="connsiteY299" fmla="*/ 2794922 h 3476625"/>
              <a:gd name="connsiteX300" fmla="*/ 1206750 w 11991973"/>
              <a:gd name="connsiteY300" fmla="*/ 2794922 h 3476625"/>
              <a:gd name="connsiteX301" fmla="*/ 1203987 w 11991973"/>
              <a:gd name="connsiteY301" fmla="*/ 2789605 h 3476625"/>
              <a:gd name="connsiteX302" fmla="*/ 3493787 w 11991973"/>
              <a:gd name="connsiteY302" fmla="*/ 2992368 h 3476625"/>
              <a:gd name="connsiteX303" fmla="*/ 3484149 w 11991973"/>
              <a:gd name="connsiteY303" fmla="*/ 2995641 h 3476625"/>
              <a:gd name="connsiteX304" fmla="*/ 3504836 w 11991973"/>
              <a:gd name="connsiteY304" fmla="*/ 2995641 h 3476625"/>
              <a:gd name="connsiteX305" fmla="*/ 3493787 w 11991973"/>
              <a:gd name="connsiteY305" fmla="*/ 2992368 h 3476625"/>
              <a:gd name="connsiteX306" fmla="*/ 1354789 w 11991973"/>
              <a:gd name="connsiteY306" fmla="*/ 2796787 h 3476625"/>
              <a:gd name="connsiteX307" fmla="*/ 1349206 w 11991973"/>
              <a:gd name="connsiteY307" fmla="*/ 2796740 h 3476625"/>
              <a:gd name="connsiteX308" fmla="*/ 1338391 w 11991973"/>
              <a:gd name="connsiteY308" fmla="*/ 2809467 h 3476625"/>
              <a:gd name="connsiteX309" fmla="*/ 1357198 w 11991973"/>
              <a:gd name="connsiteY309" fmla="*/ 2803650 h 3476625"/>
              <a:gd name="connsiteX310" fmla="*/ 1354789 w 11991973"/>
              <a:gd name="connsiteY310" fmla="*/ 2796787 h 3476625"/>
              <a:gd name="connsiteX311" fmla="*/ 721556 w 11991973"/>
              <a:gd name="connsiteY311" fmla="*/ 2736744 h 3476625"/>
              <a:gd name="connsiteX312" fmla="*/ 680185 w 11991973"/>
              <a:gd name="connsiteY312" fmla="*/ 2748379 h 3476625"/>
              <a:gd name="connsiteX313" fmla="*/ 721556 w 11991973"/>
              <a:gd name="connsiteY313" fmla="*/ 2736744 h 3476625"/>
              <a:gd name="connsiteX314" fmla="*/ 6018249 w 11991973"/>
              <a:gd name="connsiteY314" fmla="*/ 3207268 h 3476625"/>
              <a:gd name="connsiteX315" fmla="*/ 6013547 w 11991973"/>
              <a:gd name="connsiteY315" fmla="*/ 3216722 h 3476625"/>
              <a:gd name="connsiteX316" fmla="*/ 6028592 w 11991973"/>
              <a:gd name="connsiteY316" fmla="*/ 3210903 h 3476625"/>
              <a:gd name="connsiteX317" fmla="*/ 6018249 w 11991973"/>
              <a:gd name="connsiteY317" fmla="*/ 3207268 h 3476625"/>
              <a:gd name="connsiteX318" fmla="*/ 3531354 w 11991973"/>
              <a:gd name="connsiteY318" fmla="*/ 2978084 h 3476625"/>
              <a:gd name="connsiteX319" fmla="*/ 3519265 w 11991973"/>
              <a:gd name="connsiteY319" fmla="*/ 2977914 h 3476625"/>
              <a:gd name="connsiteX320" fmla="*/ 3548088 w 11991973"/>
              <a:gd name="connsiteY320" fmla="*/ 2986913 h 3476625"/>
              <a:gd name="connsiteX321" fmla="*/ 3531354 w 11991973"/>
              <a:gd name="connsiteY321" fmla="*/ 2978084 h 3476625"/>
              <a:gd name="connsiteX322" fmla="*/ 5844206 w 11991973"/>
              <a:gd name="connsiteY322" fmla="*/ 3181800 h 3476625"/>
              <a:gd name="connsiteX323" fmla="*/ 5844294 w 11991973"/>
              <a:gd name="connsiteY323" fmla="*/ 3181815 h 3476625"/>
              <a:gd name="connsiteX324" fmla="*/ 5841666 w 11991973"/>
              <a:gd name="connsiteY324" fmla="*/ 3182662 h 3476625"/>
              <a:gd name="connsiteX325" fmla="*/ 3423090 w 11991973"/>
              <a:gd name="connsiteY325" fmla="*/ 2964143 h 3476625"/>
              <a:gd name="connsiteX326" fmla="*/ 3416450 w 11991973"/>
              <a:gd name="connsiteY326" fmla="*/ 2964006 h 3476625"/>
              <a:gd name="connsiteX327" fmla="*/ 3401404 w 11991973"/>
              <a:gd name="connsiteY327" fmla="*/ 2969460 h 3476625"/>
              <a:gd name="connsiteX328" fmla="*/ 3425852 w 11991973"/>
              <a:gd name="connsiteY328" fmla="*/ 2969460 h 3476625"/>
              <a:gd name="connsiteX329" fmla="*/ 3423090 w 11991973"/>
              <a:gd name="connsiteY329" fmla="*/ 2964143 h 3476625"/>
              <a:gd name="connsiteX330" fmla="*/ 1432422 w 11991973"/>
              <a:gd name="connsiteY330" fmla="*/ 2786196 h 3476625"/>
              <a:gd name="connsiteX331" fmla="*/ 1402333 w 11991973"/>
              <a:gd name="connsiteY331" fmla="*/ 2789105 h 3476625"/>
              <a:gd name="connsiteX332" fmla="*/ 1432422 w 11991973"/>
              <a:gd name="connsiteY332" fmla="*/ 2786196 h 3476625"/>
              <a:gd name="connsiteX333" fmla="*/ 3573889 w 11991973"/>
              <a:gd name="connsiteY333" fmla="*/ 2971324 h 3476625"/>
              <a:gd name="connsiteX334" fmla="*/ 3568308 w 11991973"/>
              <a:gd name="connsiteY334" fmla="*/ 2971278 h 3476625"/>
              <a:gd name="connsiteX335" fmla="*/ 3557492 w 11991973"/>
              <a:gd name="connsiteY335" fmla="*/ 2984005 h 3476625"/>
              <a:gd name="connsiteX336" fmla="*/ 3576301 w 11991973"/>
              <a:gd name="connsiteY336" fmla="*/ 2978187 h 3476625"/>
              <a:gd name="connsiteX337" fmla="*/ 3573889 w 11991973"/>
              <a:gd name="connsiteY337" fmla="*/ 2971324 h 3476625"/>
              <a:gd name="connsiteX338" fmla="*/ 2940660 w 11991973"/>
              <a:gd name="connsiteY338" fmla="*/ 2911280 h 3476625"/>
              <a:gd name="connsiteX339" fmla="*/ 2899285 w 11991973"/>
              <a:gd name="connsiteY339" fmla="*/ 2922916 h 3476625"/>
              <a:gd name="connsiteX340" fmla="*/ 2940660 w 11991973"/>
              <a:gd name="connsiteY340" fmla="*/ 2911280 h 3476625"/>
              <a:gd name="connsiteX341" fmla="*/ 1465391 w 11991973"/>
              <a:gd name="connsiteY341" fmla="*/ 2779696 h 3476625"/>
              <a:gd name="connsiteX342" fmla="*/ 1477554 w 11991973"/>
              <a:gd name="connsiteY342" fmla="*/ 2789105 h 3476625"/>
              <a:gd name="connsiteX343" fmla="*/ 1465391 w 11991973"/>
              <a:gd name="connsiteY343" fmla="*/ 2779696 h 3476625"/>
              <a:gd name="connsiteX344" fmla="*/ 1453108 w 11991973"/>
              <a:gd name="connsiteY344" fmla="*/ 2777469 h 3476625"/>
              <a:gd name="connsiteX345" fmla="*/ 1434302 w 11991973"/>
              <a:gd name="connsiteY345" fmla="*/ 2789105 h 3476625"/>
              <a:gd name="connsiteX346" fmla="*/ 1453108 w 11991973"/>
              <a:gd name="connsiteY346" fmla="*/ 2777469 h 3476625"/>
              <a:gd name="connsiteX347" fmla="*/ 721792 w 11991973"/>
              <a:gd name="connsiteY347" fmla="*/ 2711654 h 3476625"/>
              <a:gd name="connsiteX348" fmla="*/ 712154 w 11991973"/>
              <a:gd name="connsiteY348" fmla="*/ 2722199 h 3476625"/>
              <a:gd name="connsiteX349" fmla="*/ 732841 w 11991973"/>
              <a:gd name="connsiteY349" fmla="*/ 2716380 h 3476625"/>
              <a:gd name="connsiteX350" fmla="*/ 721792 w 11991973"/>
              <a:gd name="connsiteY350" fmla="*/ 2711654 h 3476625"/>
              <a:gd name="connsiteX351" fmla="*/ 5328453 w 11991973"/>
              <a:gd name="connsiteY351" fmla="*/ 3118408 h 3476625"/>
              <a:gd name="connsiteX352" fmla="*/ 5322664 w 11991973"/>
              <a:gd name="connsiteY352" fmla="*/ 3118907 h 3476625"/>
              <a:gd name="connsiteX353" fmla="*/ 5310207 w 11991973"/>
              <a:gd name="connsiteY353" fmla="*/ 3129452 h 3476625"/>
              <a:gd name="connsiteX354" fmla="*/ 5330892 w 11991973"/>
              <a:gd name="connsiteY354" fmla="*/ 3123635 h 3476625"/>
              <a:gd name="connsiteX355" fmla="*/ 5328453 w 11991973"/>
              <a:gd name="connsiteY355" fmla="*/ 3118408 h 3476625"/>
              <a:gd name="connsiteX356" fmla="*/ 674072 w 11991973"/>
              <a:gd name="connsiteY356" fmla="*/ 2699291 h 3476625"/>
              <a:gd name="connsiteX357" fmla="*/ 663259 w 11991973"/>
              <a:gd name="connsiteY357" fmla="*/ 2701835 h 3476625"/>
              <a:gd name="connsiteX358" fmla="*/ 676422 w 11991973"/>
              <a:gd name="connsiteY358" fmla="*/ 2707654 h 3476625"/>
              <a:gd name="connsiteX359" fmla="*/ 674072 w 11991973"/>
              <a:gd name="connsiteY359" fmla="*/ 2699291 h 3476625"/>
              <a:gd name="connsiteX360" fmla="*/ 691466 w 11991973"/>
              <a:gd name="connsiteY360" fmla="*/ 2696018 h 3476625"/>
              <a:gd name="connsiteX361" fmla="*/ 691466 w 11991973"/>
              <a:gd name="connsiteY361" fmla="*/ 2696018 h 3476625"/>
              <a:gd name="connsiteX362" fmla="*/ 1483551 w 11991973"/>
              <a:gd name="connsiteY362" fmla="*/ 2763469 h 3476625"/>
              <a:gd name="connsiteX363" fmla="*/ 1471914 w 11991973"/>
              <a:gd name="connsiteY363" fmla="*/ 2771651 h 3476625"/>
              <a:gd name="connsiteX364" fmla="*/ 1483551 w 11991973"/>
              <a:gd name="connsiteY364" fmla="*/ 2763469 h 3476625"/>
              <a:gd name="connsiteX365" fmla="*/ 6143307 w 11991973"/>
              <a:gd name="connsiteY365" fmla="*/ 3177406 h 3476625"/>
              <a:gd name="connsiteX366" fmla="*/ 6160233 w 11991973"/>
              <a:gd name="connsiteY366" fmla="*/ 3187632 h 3476625"/>
              <a:gd name="connsiteX367" fmla="*/ 6143307 w 11991973"/>
              <a:gd name="connsiteY367" fmla="*/ 3177406 h 3476625"/>
              <a:gd name="connsiteX368" fmla="*/ 6112682 w 11991973"/>
              <a:gd name="connsiteY368" fmla="*/ 3174531 h 3476625"/>
              <a:gd name="connsiteX369" fmla="*/ 6098174 w 11991973"/>
              <a:gd name="connsiteY369" fmla="*/ 3178905 h 3476625"/>
              <a:gd name="connsiteX370" fmla="*/ 6100054 w 11991973"/>
              <a:gd name="connsiteY370" fmla="*/ 3219631 h 3476625"/>
              <a:gd name="connsiteX371" fmla="*/ 6112682 w 11991973"/>
              <a:gd name="connsiteY371" fmla="*/ 3174531 h 3476625"/>
              <a:gd name="connsiteX372" fmla="*/ 5140394 w 11991973"/>
              <a:gd name="connsiteY372" fmla="*/ 3081683 h 3476625"/>
              <a:gd name="connsiteX373" fmla="*/ 5139071 w 11991973"/>
              <a:gd name="connsiteY373" fmla="*/ 3082909 h 3476625"/>
              <a:gd name="connsiteX374" fmla="*/ 5140394 w 11991973"/>
              <a:gd name="connsiteY374" fmla="*/ 3081683 h 3476625"/>
              <a:gd name="connsiteX375" fmla="*/ 789964 w 11991973"/>
              <a:gd name="connsiteY375" fmla="*/ 2689836 h 3476625"/>
              <a:gd name="connsiteX376" fmla="*/ 789259 w 11991973"/>
              <a:gd name="connsiteY376" fmla="*/ 2701835 h 3476625"/>
              <a:gd name="connsiteX377" fmla="*/ 789964 w 11991973"/>
              <a:gd name="connsiteY377" fmla="*/ 2689836 h 3476625"/>
              <a:gd name="connsiteX378" fmla="*/ 1643048 w 11991973"/>
              <a:gd name="connsiteY378" fmla="*/ 2754197 h 3476625"/>
              <a:gd name="connsiteX379" fmla="*/ 1635526 w 11991973"/>
              <a:gd name="connsiteY379" fmla="*/ 2765832 h 3476625"/>
              <a:gd name="connsiteX380" fmla="*/ 1643048 w 11991973"/>
              <a:gd name="connsiteY380" fmla="*/ 2754197 h 3476625"/>
              <a:gd name="connsiteX381" fmla="*/ 862925 w 11991973"/>
              <a:gd name="connsiteY381" fmla="*/ 2683336 h 3476625"/>
              <a:gd name="connsiteX382" fmla="*/ 849437 w 11991973"/>
              <a:gd name="connsiteY382" fmla="*/ 2696018 h 3476625"/>
              <a:gd name="connsiteX383" fmla="*/ 868244 w 11991973"/>
              <a:gd name="connsiteY383" fmla="*/ 2684382 h 3476625"/>
              <a:gd name="connsiteX384" fmla="*/ 862925 w 11991973"/>
              <a:gd name="connsiteY384" fmla="*/ 2683336 h 3476625"/>
              <a:gd name="connsiteX385" fmla="*/ 688661 w 11991973"/>
              <a:gd name="connsiteY385" fmla="*/ 2666976 h 3476625"/>
              <a:gd name="connsiteX386" fmla="*/ 688736 w 11991973"/>
              <a:gd name="connsiteY386" fmla="*/ 2667020 h 3476625"/>
              <a:gd name="connsiteX387" fmla="*/ 685825 w 11991973"/>
              <a:gd name="connsiteY387" fmla="*/ 2672747 h 3476625"/>
              <a:gd name="connsiteX388" fmla="*/ 682633 w 11991973"/>
              <a:gd name="connsiteY388" fmla="*/ 2668881 h 3476625"/>
              <a:gd name="connsiteX389" fmla="*/ 694733 w 11991973"/>
              <a:gd name="connsiteY389" fmla="*/ 2665176 h 3476625"/>
              <a:gd name="connsiteX390" fmla="*/ 691467 w 11991973"/>
              <a:gd name="connsiteY390" fmla="*/ 2669837 h 3476625"/>
              <a:gd name="connsiteX391" fmla="*/ 693562 w 11991973"/>
              <a:gd name="connsiteY391" fmla="*/ 2665518 h 3476625"/>
              <a:gd name="connsiteX392" fmla="*/ 5188909 w 11991973"/>
              <a:gd name="connsiteY392" fmla="*/ 3065456 h 3476625"/>
              <a:gd name="connsiteX393" fmla="*/ 5197369 w 11991973"/>
              <a:gd name="connsiteY393" fmla="*/ 3074183 h 3476625"/>
              <a:gd name="connsiteX394" fmla="*/ 5188909 w 11991973"/>
              <a:gd name="connsiteY394" fmla="*/ 3065456 h 3476625"/>
              <a:gd name="connsiteX395" fmla="*/ 6232637 w 11991973"/>
              <a:gd name="connsiteY395" fmla="*/ 3156361 h 3476625"/>
              <a:gd name="connsiteX396" fmla="*/ 6224174 w 11991973"/>
              <a:gd name="connsiteY396" fmla="*/ 3164360 h 3476625"/>
              <a:gd name="connsiteX397" fmla="*/ 6241099 w 11991973"/>
              <a:gd name="connsiteY397" fmla="*/ 3161451 h 3476625"/>
              <a:gd name="connsiteX398" fmla="*/ 6232637 w 11991973"/>
              <a:gd name="connsiteY398" fmla="*/ 3156361 h 3476625"/>
              <a:gd name="connsiteX399" fmla="*/ 1040789 w 11991973"/>
              <a:gd name="connsiteY399" fmla="*/ 2685837 h 3476625"/>
              <a:gd name="connsiteX400" fmla="*/ 1028093 w 11991973"/>
              <a:gd name="connsiteY400" fmla="*/ 2693109 h 3476625"/>
              <a:gd name="connsiteX401" fmla="*/ 1056304 w 11991973"/>
              <a:gd name="connsiteY401" fmla="*/ 2687290 h 3476625"/>
              <a:gd name="connsiteX402" fmla="*/ 1040789 w 11991973"/>
              <a:gd name="connsiteY402" fmla="*/ 2685837 h 3476625"/>
              <a:gd name="connsiteX403" fmla="*/ 1469475 w 11991973"/>
              <a:gd name="connsiteY403" fmla="*/ 2714063 h 3476625"/>
              <a:gd name="connsiteX404" fmla="*/ 1463686 w 11991973"/>
              <a:gd name="connsiteY404" fmla="*/ 2714562 h 3476625"/>
              <a:gd name="connsiteX405" fmla="*/ 1451227 w 11991973"/>
              <a:gd name="connsiteY405" fmla="*/ 2725107 h 3476625"/>
              <a:gd name="connsiteX406" fmla="*/ 1471914 w 11991973"/>
              <a:gd name="connsiteY406" fmla="*/ 2719289 h 3476625"/>
              <a:gd name="connsiteX407" fmla="*/ 1469475 w 11991973"/>
              <a:gd name="connsiteY407" fmla="*/ 2714063 h 3476625"/>
              <a:gd name="connsiteX408" fmla="*/ 886813 w 11991973"/>
              <a:gd name="connsiteY408" fmla="*/ 2661110 h 3476625"/>
              <a:gd name="connsiteX409" fmla="*/ 883287 w 11991973"/>
              <a:gd name="connsiteY409" fmla="*/ 2687290 h 3476625"/>
              <a:gd name="connsiteX410" fmla="*/ 886813 w 11991973"/>
              <a:gd name="connsiteY410" fmla="*/ 2661110 h 3476625"/>
              <a:gd name="connsiteX411" fmla="*/ 767838 w 11991973"/>
              <a:gd name="connsiteY411" fmla="*/ 2650162 h 3476625"/>
              <a:gd name="connsiteX412" fmla="*/ 768572 w 11991973"/>
              <a:gd name="connsiteY412" fmla="*/ 2652383 h 3476625"/>
              <a:gd name="connsiteX413" fmla="*/ 768256 w 11991973"/>
              <a:gd name="connsiteY413" fmla="*/ 2652440 h 3476625"/>
              <a:gd name="connsiteX414" fmla="*/ 6342563 w 11991973"/>
              <a:gd name="connsiteY414" fmla="*/ 3142907 h 3476625"/>
              <a:gd name="connsiteX415" fmla="*/ 6335363 w 11991973"/>
              <a:gd name="connsiteY415" fmla="*/ 3142543 h 3476625"/>
              <a:gd name="connsiteX416" fmla="*/ 6320084 w 11991973"/>
              <a:gd name="connsiteY416" fmla="*/ 3152724 h 3476625"/>
              <a:gd name="connsiteX417" fmla="*/ 6346412 w 11991973"/>
              <a:gd name="connsiteY417" fmla="*/ 3149815 h 3476625"/>
              <a:gd name="connsiteX418" fmla="*/ 6342563 w 11991973"/>
              <a:gd name="connsiteY418" fmla="*/ 3142907 h 3476625"/>
              <a:gd name="connsiteX419" fmla="*/ 840505 w 11991973"/>
              <a:gd name="connsiteY419" fmla="*/ 2647657 h 3476625"/>
              <a:gd name="connsiteX420" fmla="*/ 841915 w 11991973"/>
              <a:gd name="connsiteY420" fmla="*/ 2672747 h 3476625"/>
              <a:gd name="connsiteX421" fmla="*/ 840505 w 11991973"/>
              <a:gd name="connsiteY421" fmla="*/ 2647657 h 3476625"/>
              <a:gd name="connsiteX422" fmla="*/ 3259890 w 11991973"/>
              <a:gd name="connsiteY422" fmla="*/ 2860374 h 3476625"/>
              <a:gd name="connsiteX423" fmla="*/ 3247197 w 11991973"/>
              <a:gd name="connsiteY423" fmla="*/ 2867647 h 3476625"/>
              <a:gd name="connsiteX424" fmla="*/ 3275405 w 11991973"/>
              <a:gd name="connsiteY424" fmla="*/ 2861828 h 3476625"/>
              <a:gd name="connsiteX425" fmla="*/ 3259890 w 11991973"/>
              <a:gd name="connsiteY425" fmla="*/ 2860374 h 3476625"/>
              <a:gd name="connsiteX426" fmla="*/ 1009287 w 11991973"/>
              <a:gd name="connsiteY426" fmla="*/ 2655292 h 3476625"/>
              <a:gd name="connsiteX427" fmla="*/ 997388 w 11991973"/>
              <a:gd name="connsiteY427" fmla="*/ 2654475 h 3476625"/>
              <a:gd name="connsiteX428" fmla="*/ 1009287 w 11991973"/>
              <a:gd name="connsiteY428" fmla="*/ 2655292 h 3476625"/>
              <a:gd name="connsiteX429" fmla="*/ 2792092 w 11991973"/>
              <a:gd name="connsiteY429" fmla="*/ 2809467 h 3476625"/>
              <a:gd name="connsiteX430" fmla="*/ 2792092 w 11991973"/>
              <a:gd name="connsiteY430" fmla="*/ 2809467 h 3476625"/>
              <a:gd name="connsiteX431" fmla="*/ 3688577 w 11991973"/>
              <a:gd name="connsiteY431" fmla="*/ 2888600 h 3476625"/>
              <a:gd name="connsiteX432" fmla="*/ 3682789 w 11991973"/>
              <a:gd name="connsiteY432" fmla="*/ 2889100 h 3476625"/>
              <a:gd name="connsiteX433" fmla="*/ 3670329 w 11991973"/>
              <a:gd name="connsiteY433" fmla="*/ 2899645 h 3476625"/>
              <a:gd name="connsiteX434" fmla="*/ 3691016 w 11991973"/>
              <a:gd name="connsiteY434" fmla="*/ 2893827 h 3476625"/>
              <a:gd name="connsiteX435" fmla="*/ 3688577 w 11991973"/>
              <a:gd name="connsiteY435" fmla="*/ 2888600 h 3476625"/>
              <a:gd name="connsiteX436" fmla="*/ 540567 w 11991973"/>
              <a:gd name="connsiteY436" fmla="*/ 2606598 h 3476625"/>
              <a:gd name="connsiteX437" fmla="*/ 544781 w 11991973"/>
              <a:gd name="connsiteY437" fmla="*/ 2611657 h 3476625"/>
              <a:gd name="connsiteX438" fmla="*/ 525975 w 11991973"/>
              <a:gd name="connsiteY438" fmla="*/ 2614567 h 3476625"/>
              <a:gd name="connsiteX439" fmla="*/ 537494 w 11991973"/>
              <a:gd name="connsiteY439" fmla="*/ 2606341 h 3476625"/>
              <a:gd name="connsiteX440" fmla="*/ 1153037 w 11991973"/>
              <a:gd name="connsiteY440" fmla="*/ 2659747 h 3476625"/>
              <a:gd name="connsiteX441" fmla="*/ 1137167 w 11991973"/>
              <a:gd name="connsiteY441" fmla="*/ 2678564 h 3476625"/>
              <a:gd name="connsiteX442" fmla="*/ 1153037 w 11991973"/>
              <a:gd name="connsiteY442" fmla="*/ 2659747 h 3476625"/>
              <a:gd name="connsiteX443" fmla="*/ 3206997 w 11991973"/>
              <a:gd name="connsiteY443" fmla="*/ 2838557 h 3476625"/>
              <a:gd name="connsiteX444" fmla="*/ 3207702 w 11991973"/>
              <a:gd name="connsiteY444" fmla="*/ 2847283 h 3476625"/>
              <a:gd name="connsiteX445" fmla="*/ 3206997 w 11991973"/>
              <a:gd name="connsiteY445" fmla="*/ 2838557 h 3476625"/>
              <a:gd name="connsiteX446" fmla="*/ 931861 w 11991973"/>
              <a:gd name="connsiteY446" fmla="*/ 2633112 h 3476625"/>
              <a:gd name="connsiteX447" fmla="*/ 928422 w 11991973"/>
              <a:gd name="connsiteY447" fmla="*/ 2649474 h 3476625"/>
              <a:gd name="connsiteX448" fmla="*/ 931861 w 11991973"/>
              <a:gd name="connsiteY448" fmla="*/ 2633112 h 3476625"/>
              <a:gd name="connsiteX449" fmla="*/ 3220515 w 11991973"/>
              <a:gd name="connsiteY449" fmla="*/ 2834058 h 3476625"/>
              <a:gd name="connsiteX450" fmla="*/ 3215227 w 11991973"/>
              <a:gd name="connsiteY450" fmla="*/ 2838557 h 3476625"/>
              <a:gd name="connsiteX451" fmla="*/ 3220515 w 11991973"/>
              <a:gd name="connsiteY451" fmla="*/ 2834058 h 3476625"/>
              <a:gd name="connsiteX452" fmla="*/ 1609197 w 11991973"/>
              <a:gd name="connsiteY452" fmla="*/ 2690199 h 3476625"/>
              <a:gd name="connsiteX453" fmla="*/ 1586865 w 11991973"/>
              <a:gd name="connsiteY453" fmla="*/ 2689108 h 3476625"/>
              <a:gd name="connsiteX454" fmla="*/ 1565944 w 11991973"/>
              <a:gd name="connsiteY454" fmla="*/ 2698927 h 3476625"/>
              <a:gd name="connsiteX455" fmla="*/ 1609197 w 11991973"/>
              <a:gd name="connsiteY455" fmla="*/ 2690199 h 3476625"/>
              <a:gd name="connsiteX456" fmla="*/ 966710 w 11991973"/>
              <a:gd name="connsiteY456" fmla="*/ 2624067 h 3476625"/>
              <a:gd name="connsiteX457" fmla="*/ 975438 w 11991973"/>
              <a:gd name="connsiteY457" fmla="*/ 2646566 h 3476625"/>
              <a:gd name="connsiteX458" fmla="*/ 966710 w 11991973"/>
              <a:gd name="connsiteY458" fmla="*/ 2624067 h 3476625"/>
              <a:gd name="connsiteX459" fmla="*/ 3372138 w 11991973"/>
              <a:gd name="connsiteY459" fmla="*/ 2834285 h 3476625"/>
              <a:gd name="connsiteX460" fmla="*/ 3356271 w 11991973"/>
              <a:gd name="connsiteY460" fmla="*/ 2853102 h 3476625"/>
              <a:gd name="connsiteX461" fmla="*/ 3372138 w 11991973"/>
              <a:gd name="connsiteY461" fmla="*/ 2834285 h 3476625"/>
              <a:gd name="connsiteX462" fmla="*/ 992363 w 11991973"/>
              <a:gd name="connsiteY462" fmla="*/ 2617476 h 3476625"/>
              <a:gd name="connsiteX463" fmla="*/ 992363 w 11991973"/>
              <a:gd name="connsiteY463" fmla="*/ 2617476 h 3476625"/>
              <a:gd name="connsiteX464" fmla="*/ 3828301 w 11991973"/>
              <a:gd name="connsiteY464" fmla="*/ 2864738 h 3476625"/>
              <a:gd name="connsiteX465" fmla="*/ 3805968 w 11991973"/>
              <a:gd name="connsiteY465" fmla="*/ 2863647 h 3476625"/>
              <a:gd name="connsiteX466" fmla="*/ 3785044 w 11991973"/>
              <a:gd name="connsiteY466" fmla="*/ 2873464 h 3476625"/>
              <a:gd name="connsiteX467" fmla="*/ 3828301 w 11991973"/>
              <a:gd name="connsiteY467" fmla="*/ 2864738 h 3476625"/>
              <a:gd name="connsiteX468" fmla="*/ 1918602 w 11991973"/>
              <a:gd name="connsiteY468" fmla="*/ 2689309 h 3476625"/>
              <a:gd name="connsiteX469" fmla="*/ 1921376 w 11991973"/>
              <a:gd name="connsiteY469" fmla="*/ 2704745 h 3476625"/>
              <a:gd name="connsiteX470" fmla="*/ 1919263 w 11991973"/>
              <a:gd name="connsiteY470" fmla="*/ 2689609 h 3476625"/>
              <a:gd name="connsiteX471" fmla="*/ 1918602 w 11991973"/>
              <a:gd name="connsiteY471" fmla="*/ 2689309 h 3476625"/>
              <a:gd name="connsiteX472" fmla="*/ 1706696 w 11991973"/>
              <a:gd name="connsiteY472" fmla="*/ 2665883 h 3476625"/>
              <a:gd name="connsiteX473" fmla="*/ 1705108 w 11991973"/>
              <a:gd name="connsiteY473" fmla="*/ 2678564 h 3476625"/>
              <a:gd name="connsiteX474" fmla="*/ 1706696 w 11991973"/>
              <a:gd name="connsiteY474" fmla="*/ 2665883 h 3476625"/>
              <a:gd name="connsiteX475" fmla="*/ 6524599 w 11991973"/>
              <a:gd name="connsiteY475" fmla="*/ 3094182 h 3476625"/>
              <a:gd name="connsiteX476" fmla="*/ 6517546 w 11991973"/>
              <a:gd name="connsiteY476" fmla="*/ 3094545 h 3476625"/>
              <a:gd name="connsiteX477" fmla="*/ 6528830 w 11991973"/>
              <a:gd name="connsiteY477" fmla="*/ 3100363 h 3476625"/>
              <a:gd name="connsiteX478" fmla="*/ 6524599 w 11991973"/>
              <a:gd name="connsiteY478" fmla="*/ 3094182 h 3476625"/>
              <a:gd name="connsiteX479" fmla="*/ 1310182 w 11991973"/>
              <a:gd name="connsiteY479" fmla="*/ 2629112 h 3476625"/>
              <a:gd name="connsiteX480" fmla="*/ 1297019 w 11991973"/>
              <a:gd name="connsiteY480" fmla="*/ 2643657 h 3476625"/>
              <a:gd name="connsiteX481" fmla="*/ 1310182 w 11991973"/>
              <a:gd name="connsiteY481" fmla="*/ 2629112 h 3476625"/>
              <a:gd name="connsiteX482" fmla="*/ 5476755 w 11991973"/>
              <a:gd name="connsiteY482" fmla="*/ 2999550 h 3476625"/>
              <a:gd name="connsiteX483" fmla="*/ 5475696 w 11991973"/>
              <a:gd name="connsiteY483" fmla="*/ 3010186 h 3476625"/>
              <a:gd name="connsiteX484" fmla="*/ 5476755 w 11991973"/>
              <a:gd name="connsiteY484" fmla="*/ 2999550 h 3476625"/>
              <a:gd name="connsiteX485" fmla="*/ 5144712 w 11991973"/>
              <a:gd name="connsiteY485" fmla="*/ 2966551 h 3476625"/>
              <a:gd name="connsiteX486" fmla="*/ 5144712 w 11991973"/>
              <a:gd name="connsiteY486" fmla="*/ 2966551 h 3476625"/>
              <a:gd name="connsiteX487" fmla="*/ 5454250 w 11991973"/>
              <a:gd name="connsiteY487" fmla="*/ 2992368 h 3476625"/>
              <a:gd name="connsiteX488" fmla="*/ 5423042 w 11991973"/>
              <a:gd name="connsiteY488" fmla="*/ 3021821 h 3476625"/>
              <a:gd name="connsiteX489" fmla="*/ 5454250 w 11991973"/>
              <a:gd name="connsiteY489" fmla="*/ 2992368 h 3476625"/>
              <a:gd name="connsiteX490" fmla="*/ 3529283 w 11991973"/>
              <a:gd name="connsiteY490" fmla="*/ 2803650 h 3476625"/>
              <a:gd name="connsiteX491" fmla="*/ 3516120 w 11991973"/>
              <a:gd name="connsiteY491" fmla="*/ 2818193 h 3476625"/>
              <a:gd name="connsiteX492" fmla="*/ 3529283 w 11991973"/>
              <a:gd name="connsiteY492" fmla="*/ 2803650 h 3476625"/>
              <a:gd name="connsiteX493" fmla="*/ 1431716 w 11991973"/>
              <a:gd name="connsiteY493" fmla="*/ 2597477 h 3476625"/>
              <a:gd name="connsiteX494" fmla="*/ 1424898 w 11991973"/>
              <a:gd name="connsiteY494" fmla="*/ 2602931 h 3476625"/>
              <a:gd name="connsiteX495" fmla="*/ 1439943 w 11991973"/>
              <a:gd name="connsiteY495" fmla="*/ 2602931 h 3476625"/>
              <a:gd name="connsiteX496" fmla="*/ 1431716 w 11991973"/>
              <a:gd name="connsiteY496" fmla="*/ 2597477 h 3476625"/>
              <a:gd name="connsiteX497" fmla="*/ 1503179 w 11991973"/>
              <a:gd name="connsiteY497" fmla="*/ 2602931 h 3476625"/>
              <a:gd name="connsiteX498" fmla="*/ 1481317 w 11991973"/>
              <a:gd name="connsiteY498" fmla="*/ 2611658 h 3476625"/>
              <a:gd name="connsiteX499" fmla="*/ 1503179 w 11991973"/>
              <a:gd name="connsiteY499" fmla="*/ 2602931 h 3476625"/>
              <a:gd name="connsiteX500" fmla="*/ 5277677 w 11991973"/>
              <a:gd name="connsiteY500" fmla="*/ 2935507 h 3476625"/>
              <a:gd name="connsiteX501" fmla="*/ 5280116 w 11991973"/>
              <a:gd name="connsiteY501" fmla="*/ 2940370 h 3476625"/>
              <a:gd name="connsiteX502" fmla="*/ 5259430 w 11991973"/>
              <a:gd name="connsiteY502" fmla="*/ 2943280 h 3476625"/>
              <a:gd name="connsiteX503" fmla="*/ 5271889 w 11991973"/>
              <a:gd name="connsiteY503" fmla="*/ 2936371 h 3476625"/>
              <a:gd name="connsiteX504" fmla="*/ 5277677 w 11991973"/>
              <a:gd name="connsiteY504" fmla="*/ 2935507 h 3476625"/>
              <a:gd name="connsiteX505" fmla="*/ 639047 w 11991973"/>
              <a:gd name="connsiteY505" fmla="*/ 2516025 h 3476625"/>
              <a:gd name="connsiteX506" fmla="*/ 631289 w 11991973"/>
              <a:gd name="connsiteY506" fmla="*/ 2530206 h 3476625"/>
              <a:gd name="connsiteX507" fmla="*/ 639047 w 11991973"/>
              <a:gd name="connsiteY507" fmla="*/ 2516025 h 3476625"/>
              <a:gd name="connsiteX508" fmla="*/ 1869660 w 11991973"/>
              <a:gd name="connsiteY508" fmla="*/ 2616021 h 3476625"/>
              <a:gd name="connsiteX509" fmla="*/ 1857434 w 11991973"/>
              <a:gd name="connsiteY509" fmla="*/ 2623293 h 3476625"/>
              <a:gd name="connsiteX510" fmla="*/ 1881884 w 11991973"/>
              <a:gd name="connsiteY510" fmla="*/ 2617476 h 3476625"/>
              <a:gd name="connsiteX511" fmla="*/ 1869660 w 11991973"/>
              <a:gd name="connsiteY511" fmla="*/ 2616021 h 3476625"/>
              <a:gd name="connsiteX512" fmla="*/ 3650817 w 11991973"/>
              <a:gd name="connsiteY512" fmla="*/ 2772014 h 3476625"/>
              <a:gd name="connsiteX513" fmla="*/ 3644002 w 11991973"/>
              <a:gd name="connsiteY513" fmla="*/ 2777469 h 3476625"/>
              <a:gd name="connsiteX514" fmla="*/ 3659045 w 11991973"/>
              <a:gd name="connsiteY514" fmla="*/ 2777469 h 3476625"/>
              <a:gd name="connsiteX515" fmla="*/ 3650817 w 11991973"/>
              <a:gd name="connsiteY515" fmla="*/ 2772014 h 3476625"/>
              <a:gd name="connsiteX516" fmla="*/ 3722279 w 11991973"/>
              <a:gd name="connsiteY516" fmla="*/ 2777469 h 3476625"/>
              <a:gd name="connsiteX517" fmla="*/ 3700417 w 11991973"/>
              <a:gd name="connsiteY517" fmla="*/ 2786195 h 3476625"/>
              <a:gd name="connsiteX518" fmla="*/ 3722279 w 11991973"/>
              <a:gd name="connsiteY518" fmla="*/ 2777469 h 3476625"/>
              <a:gd name="connsiteX519" fmla="*/ 1756047 w 11991973"/>
              <a:gd name="connsiteY519" fmla="*/ 2584753 h 3476625"/>
              <a:gd name="connsiteX520" fmla="*/ 1754002 w 11991973"/>
              <a:gd name="connsiteY520" fmla="*/ 2597113 h 3476625"/>
              <a:gd name="connsiteX521" fmla="*/ 1748126 w 11991973"/>
              <a:gd name="connsiteY521" fmla="*/ 2587523 h 3476625"/>
              <a:gd name="connsiteX522" fmla="*/ 1716392 w 11991973"/>
              <a:gd name="connsiteY522" fmla="*/ 2553479 h 3476625"/>
              <a:gd name="connsiteX523" fmla="*/ 1686302 w 11991973"/>
              <a:gd name="connsiteY523" fmla="*/ 2568024 h 3476625"/>
              <a:gd name="connsiteX524" fmla="*/ 1716392 w 11991973"/>
              <a:gd name="connsiteY524" fmla="*/ 2553479 h 3476625"/>
              <a:gd name="connsiteX525" fmla="*/ 3978910 w 11991973"/>
              <a:gd name="connsiteY525" fmla="*/ 2753473 h 3476625"/>
              <a:gd name="connsiteX526" fmla="*/ 3976864 w 11991973"/>
              <a:gd name="connsiteY526" fmla="*/ 2765832 h 3476625"/>
              <a:gd name="connsiteX527" fmla="*/ 3970989 w 11991973"/>
              <a:gd name="connsiteY527" fmla="*/ 2756242 h 3476625"/>
              <a:gd name="connsiteX528" fmla="*/ 1826847 w 11991973"/>
              <a:gd name="connsiteY528" fmla="*/ 2552190 h 3476625"/>
              <a:gd name="connsiteX529" fmla="*/ 1817943 w 11991973"/>
              <a:gd name="connsiteY529" fmla="*/ 2562206 h 3476625"/>
              <a:gd name="connsiteX530" fmla="*/ 1819934 w 11991973"/>
              <a:gd name="connsiteY530" fmla="*/ 2552971 h 3476625"/>
              <a:gd name="connsiteX531" fmla="*/ 3935493 w 11991973"/>
              <a:gd name="connsiteY531" fmla="*/ 2728016 h 3476625"/>
              <a:gd name="connsiteX532" fmla="*/ 3905403 w 11991973"/>
              <a:gd name="connsiteY532" fmla="*/ 2742561 h 3476625"/>
              <a:gd name="connsiteX533" fmla="*/ 3935493 w 11991973"/>
              <a:gd name="connsiteY533" fmla="*/ 2728016 h 3476625"/>
              <a:gd name="connsiteX534" fmla="*/ 1904215 w 11991973"/>
              <a:gd name="connsiteY534" fmla="*/ 2546571 h 3476625"/>
              <a:gd name="connsiteX535" fmla="*/ 1906333 w 11991973"/>
              <a:gd name="connsiteY535" fmla="*/ 2556388 h 3476625"/>
              <a:gd name="connsiteX536" fmla="*/ 1904215 w 11991973"/>
              <a:gd name="connsiteY536" fmla="*/ 2546571 h 3476625"/>
              <a:gd name="connsiteX537" fmla="*/ 4136344 w 11991973"/>
              <a:gd name="connsiteY537" fmla="*/ 2740897 h 3476625"/>
              <a:gd name="connsiteX538" fmla="*/ 4151759 w 11991973"/>
              <a:gd name="connsiteY538" fmla="*/ 2745470 h 3476625"/>
              <a:gd name="connsiteX539" fmla="*/ 4148046 w 11991973"/>
              <a:gd name="connsiteY539" fmla="*/ 2745790 h 3476625"/>
              <a:gd name="connsiteX540" fmla="*/ 4147998 w 11991973"/>
              <a:gd name="connsiteY540" fmla="*/ 2745470 h 3476625"/>
              <a:gd name="connsiteX541" fmla="*/ 4127311 w 11991973"/>
              <a:gd name="connsiteY541" fmla="*/ 2745470 h 3476625"/>
              <a:gd name="connsiteX542" fmla="*/ 4130686 w 11991973"/>
              <a:gd name="connsiteY542" fmla="*/ 2742243 h 3476625"/>
              <a:gd name="connsiteX543" fmla="*/ 4051136 w 11991973"/>
              <a:gd name="connsiteY543" fmla="*/ 2720749 h 3476625"/>
              <a:gd name="connsiteX544" fmla="*/ 4050620 w 11991973"/>
              <a:gd name="connsiteY544" fmla="*/ 2721471 h 3476625"/>
              <a:gd name="connsiteX545" fmla="*/ 4037043 w 11991973"/>
              <a:gd name="connsiteY545" fmla="*/ 2736744 h 3476625"/>
              <a:gd name="connsiteX546" fmla="*/ 4039158 w 11991973"/>
              <a:gd name="connsiteY546" fmla="*/ 2726926 h 3476625"/>
              <a:gd name="connsiteX547" fmla="*/ 4044592 w 11991973"/>
              <a:gd name="connsiteY547" fmla="*/ 2721487 h 3476625"/>
              <a:gd name="connsiteX548" fmla="*/ 4123315 w 11991973"/>
              <a:gd name="connsiteY548" fmla="*/ 2721107 h 3476625"/>
              <a:gd name="connsiteX549" fmla="*/ 4125430 w 11991973"/>
              <a:gd name="connsiteY549" fmla="*/ 2730925 h 3476625"/>
              <a:gd name="connsiteX550" fmla="*/ 4123315 w 11991973"/>
              <a:gd name="connsiteY550" fmla="*/ 2721107 h 3476625"/>
              <a:gd name="connsiteX551" fmla="*/ 2047375 w 11991973"/>
              <a:gd name="connsiteY551" fmla="*/ 2521480 h 3476625"/>
              <a:gd name="connsiteX552" fmla="*/ 2047375 w 11991973"/>
              <a:gd name="connsiteY552" fmla="*/ 2521480 h 3476625"/>
              <a:gd name="connsiteX553" fmla="*/ 735014 w 11991973"/>
              <a:gd name="connsiteY553" fmla="*/ 2393259 h 3476625"/>
              <a:gd name="connsiteX554" fmla="*/ 719677 w 11991973"/>
              <a:gd name="connsiteY554" fmla="*/ 2405122 h 3476625"/>
              <a:gd name="connsiteX555" fmla="*/ 738482 w 11991973"/>
              <a:gd name="connsiteY555" fmla="*/ 2399303 h 3476625"/>
              <a:gd name="connsiteX556" fmla="*/ 735014 w 11991973"/>
              <a:gd name="connsiteY556" fmla="*/ 2393259 h 3476625"/>
              <a:gd name="connsiteX557" fmla="*/ 4266475 w 11991973"/>
              <a:gd name="connsiteY557" fmla="*/ 2696018 h 3476625"/>
              <a:gd name="connsiteX558" fmla="*/ 4266475 w 11991973"/>
              <a:gd name="connsiteY558" fmla="*/ 2696018 h 3476625"/>
              <a:gd name="connsiteX559" fmla="*/ 2202161 w 11991973"/>
              <a:gd name="connsiteY559" fmla="*/ 2511357 h 3476625"/>
              <a:gd name="connsiteX560" fmla="*/ 2196031 w 11991973"/>
              <a:gd name="connsiteY560" fmla="*/ 2514236 h 3476625"/>
              <a:gd name="connsiteX561" fmla="*/ 2119308 w 11991973"/>
              <a:gd name="connsiteY561" fmla="*/ 2506571 h 3476625"/>
              <a:gd name="connsiteX562" fmla="*/ 1908212 w 11991973"/>
              <a:gd name="connsiteY562" fmla="*/ 2570932 h 3476625"/>
              <a:gd name="connsiteX563" fmla="*/ 1932661 w 11991973"/>
              <a:gd name="connsiteY563" fmla="*/ 2597113 h 3476625"/>
              <a:gd name="connsiteX564" fmla="*/ 2098154 w 11991973"/>
              <a:gd name="connsiteY564" fmla="*/ 2573841 h 3476625"/>
              <a:gd name="connsiteX565" fmla="*/ 2157391 w 11991973"/>
              <a:gd name="connsiteY565" fmla="*/ 2532388 h 3476625"/>
              <a:gd name="connsiteX566" fmla="*/ 2196031 w 11991973"/>
              <a:gd name="connsiteY566" fmla="*/ 2514236 h 3476625"/>
              <a:gd name="connsiteX567" fmla="*/ 2202574 w 11991973"/>
              <a:gd name="connsiteY567" fmla="*/ 2514890 h 3476625"/>
              <a:gd name="connsiteX568" fmla="*/ 7208900 w 11991973"/>
              <a:gd name="connsiteY568" fmla="*/ 2942552 h 3476625"/>
              <a:gd name="connsiteX569" fmla="*/ 7209605 w 11991973"/>
              <a:gd name="connsiteY569" fmla="*/ 2957824 h 3476625"/>
              <a:gd name="connsiteX570" fmla="*/ 7208900 w 11991973"/>
              <a:gd name="connsiteY570" fmla="*/ 2942552 h 3476625"/>
              <a:gd name="connsiteX571" fmla="*/ 4456415 w 11991973"/>
              <a:gd name="connsiteY571" fmla="*/ 2684382 h 3476625"/>
              <a:gd name="connsiteX572" fmla="*/ 4458313 w 11991973"/>
              <a:gd name="connsiteY572" fmla="*/ 2692123 h 3476625"/>
              <a:gd name="connsiteX573" fmla="*/ 4451810 w 11991973"/>
              <a:gd name="connsiteY573" fmla="*/ 2691993 h 3476625"/>
              <a:gd name="connsiteX574" fmla="*/ 4451949 w 11991973"/>
              <a:gd name="connsiteY574" fmla="*/ 2691654 h 3476625"/>
              <a:gd name="connsiteX575" fmla="*/ 4456415 w 11991973"/>
              <a:gd name="connsiteY575" fmla="*/ 2684382 h 3476625"/>
              <a:gd name="connsiteX576" fmla="*/ 4447013 w 11991973"/>
              <a:gd name="connsiteY576" fmla="*/ 2678564 h 3476625"/>
              <a:gd name="connsiteX577" fmla="*/ 4432698 w 11991973"/>
              <a:gd name="connsiteY577" fmla="*/ 2690529 h 3476625"/>
              <a:gd name="connsiteX578" fmla="*/ 4424217 w 11991973"/>
              <a:gd name="connsiteY578" fmla="*/ 2689682 h 3476625"/>
              <a:gd name="connsiteX579" fmla="*/ 4424582 w 11991973"/>
              <a:gd name="connsiteY579" fmla="*/ 2684435 h 3476625"/>
              <a:gd name="connsiteX580" fmla="*/ 7346330 w 11991973"/>
              <a:gd name="connsiteY580" fmla="*/ 2908918 h 3476625"/>
              <a:gd name="connsiteX581" fmla="*/ 7340541 w 11991973"/>
              <a:gd name="connsiteY581" fmla="*/ 2909100 h 3476625"/>
              <a:gd name="connsiteX582" fmla="*/ 7328083 w 11991973"/>
              <a:gd name="connsiteY582" fmla="*/ 2917099 h 3476625"/>
              <a:gd name="connsiteX583" fmla="*/ 7348769 w 11991973"/>
              <a:gd name="connsiteY583" fmla="*/ 2914189 h 3476625"/>
              <a:gd name="connsiteX584" fmla="*/ 7346330 w 11991973"/>
              <a:gd name="connsiteY584" fmla="*/ 2908918 h 3476625"/>
              <a:gd name="connsiteX585" fmla="*/ 6047398 w 11991973"/>
              <a:gd name="connsiteY585" fmla="*/ 2748379 h 3476625"/>
              <a:gd name="connsiteX586" fmla="*/ 6032676 w 11991973"/>
              <a:gd name="connsiteY586" fmla="*/ 2748152 h 3476625"/>
              <a:gd name="connsiteX587" fmla="*/ 5968413 w 11991973"/>
              <a:gd name="connsiteY587" fmla="*/ 2760015 h 3476625"/>
              <a:gd name="connsiteX588" fmla="*/ 6047398 w 11991973"/>
              <a:gd name="connsiteY588" fmla="*/ 2751287 h 3476625"/>
              <a:gd name="connsiteX589" fmla="*/ 6047398 w 11991973"/>
              <a:gd name="connsiteY589" fmla="*/ 2748379 h 3476625"/>
              <a:gd name="connsiteX590" fmla="*/ 7891732 w 11991973"/>
              <a:gd name="connsiteY590" fmla="*/ 2791377 h 3476625"/>
              <a:gd name="connsiteX591" fmla="*/ 7892261 w 11991973"/>
              <a:gd name="connsiteY591" fmla="*/ 2803650 h 3476625"/>
              <a:gd name="connsiteX592" fmla="*/ 7891732 w 11991973"/>
              <a:gd name="connsiteY592" fmla="*/ 2791377 h 3476625"/>
              <a:gd name="connsiteX593" fmla="*/ 7936455 w 11991973"/>
              <a:gd name="connsiteY593" fmla="*/ 2774196 h 3476625"/>
              <a:gd name="connsiteX594" fmla="*/ 7944917 w 11991973"/>
              <a:gd name="connsiteY594" fmla="*/ 2803650 h 3476625"/>
              <a:gd name="connsiteX595" fmla="*/ 7936455 w 11991973"/>
              <a:gd name="connsiteY595" fmla="*/ 2774196 h 3476625"/>
              <a:gd name="connsiteX596" fmla="*/ 7978063 w 11991973"/>
              <a:gd name="connsiteY596" fmla="*/ 2763288 h 3476625"/>
              <a:gd name="connsiteX597" fmla="*/ 7967484 w 11991973"/>
              <a:gd name="connsiteY597" fmla="*/ 2774560 h 3476625"/>
              <a:gd name="connsiteX598" fmla="*/ 7984410 w 11991973"/>
              <a:gd name="connsiteY598" fmla="*/ 2771650 h 3476625"/>
              <a:gd name="connsiteX599" fmla="*/ 7978063 w 11991973"/>
              <a:gd name="connsiteY599" fmla="*/ 2763288 h 3476625"/>
              <a:gd name="connsiteX600" fmla="*/ 1094359 w 11991973"/>
              <a:gd name="connsiteY600" fmla="*/ 2143162 h 3476625"/>
              <a:gd name="connsiteX601" fmla="*/ 1041933 w 11991973"/>
              <a:gd name="connsiteY601" fmla="*/ 2157759 h 3476625"/>
              <a:gd name="connsiteX602" fmla="*/ 762930 w 11991973"/>
              <a:gd name="connsiteY602" fmla="*/ 2236402 h 3476625"/>
              <a:gd name="connsiteX603" fmla="*/ 1057919 w 11991973"/>
              <a:gd name="connsiteY603" fmla="*/ 2150769 h 3476625"/>
              <a:gd name="connsiteX604" fmla="*/ 8148403 w 11991973"/>
              <a:gd name="connsiteY604" fmla="*/ 2715654 h 3476625"/>
              <a:gd name="connsiteX605" fmla="*/ 8121693 w 11991973"/>
              <a:gd name="connsiteY605" fmla="*/ 2722198 h 3476625"/>
              <a:gd name="connsiteX606" fmla="*/ 8153663 w 11991973"/>
              <a:gd name="connsiteY606" fmla="*/ 2722199 h 3476625"/>
              <a:gd name="connsiteX607" fmla="*/ 8148403 w 11991973"/>
              <a:gd name="connsiteY607" fmla="*/ 2715654 h 3476625"/>
              <a:gd name="connsiteX608" fmla="*/ 8261180 w 11991973"/>
              <a:gd name="connsiteY608" fmla="*/ 2708699 h 3476625"/>
              <a:gd name="connsiteX609" fmla="*/ 8255216 w 11991973"/>
              <a:gd name="connsiteY609" fmla="*/ 2713472 h 3476625"/>
              <a:gd name="connsiteX610" fmla="*/ 8264617 w 11991973"/>
              <a:gd name="connsiteY610" fmla="*/ 2722198 h 3476625"/>
              <a:gd name="connsiteX611" fmla="*/ 8266264 w 11991973"/>
              <a:gd name="connsiteY611" fmla="*/ 2710199 h 3476625"/>
              <a:gd name="connsiteX612" fmla="*/ 8261180 w 11991973"/>
              <a:gd name="connsiteY612" fmla="*/ 2708699 h 3476625"/>
              <a:gd name="connsiteX613" fmla="*/ 8214278 w 11991973"/>
              <a:gd name="connsiteY613" fmla="*/ 2704122 h 3476625"/>
              <a:gd name="connsiteX614" fmla="*/ 8213137 w 11991973"/>
              <a:gd name="connsiteY614" fmla="*/ 2704971 h 3476625"/>
              <a:gd name="connsiteX615" fmla="*/ 8219484 w 11991973"/>
              <a:gd name="connsiteY615" fmla="*/ 2719289 h 3476625"/>
              <a:gd name="connsiteX616" fmla="*/ 8214278 w 11991973"/>
              <a:gd name="connsiteY616" fmla="*/ 2704122 h 3476625"/>
              <a:gd name="connsiteX617" fmla="*/ 26828 w 11991973"/>
              <a:gd name="connsiteY617" fmla="*/ 1956391 h 3476625"/>
              <a:gd name="connsiteX618" fmla="*/ 29059 w 11991973"/>
              <a:gd name="connsiteY618" fmla="*/ 1962551 h 3476625"/>
              <a:gd name="connsiteX619" fmla="*/ 14453 w 11991973"/>
              <a:gd name="connsiteY619" fmla="*/ 1965869 h 3476625"/>
              <a:gd name="connsiteX620" fmla="*/ 8353712 w 11991973"/>
              <a:gd name="connsiteY620" fmla="*/ 2691063 h 3476625"/>
              <a:gd name="connsiteX621" fmla="*/ 8364291 w 11991973"/>
              <a:gd name="connsiteY621" fmla="*/ 2693109 h 3476625"/>
              <a:gd name="connsiteX622" fmla="*/ 8353712 w 11991973"/>
              <a:gd name="connsiteY622" fmla="*/ 2691063 h 3476625"/>
              <a:gd name="connsiteX623" fmla="*/ 8409424 w 11991973"/>
              <a:gd name="connsiteY623" fmla="*/ 2681473 h 3476625"/>
              <a:gd name="connsiteX624" fmla="*/ 8401902 w 11991973"/>
              <a:gd name="connsiteY624" fmla="*/ 2687290 h 3476625"/>
              <a:gd name="connsiteX625" fmla="*/ 8416946 w 11991973"/>
              <a:gd name="connsiteY625" fmla="*/ 2684382 h 3476625"/>
              <a:gd name="connsiteX626" fmla="*/ 8409424 w 11991973"/>
              <a:gd name="connsiteY626" fmla="*/ 2681473 h 3476625"/>
              <a:gd name="connsiteX627" fmla="*/ 1483940 w 11991973"/>
              <a:gd name="connsiteY627" fmla="*/ 2057723 h 3476625"/>
              <a:gd name="connsiteX628" fmla="*/ 1480143 w 11991973"/>
              <a:gd name="connsiteY628" fmla="*/ 2063319 h 3476625"/>
              <a:gd name="connsiteX629" fmla="*/ 1473795 w 11991973"/>
              <a:gd name="connsiteY629" fmla="*/ 2061864 h 3476625"/>
              <a:gd name="connsiteX630" fmla="*/ 1474939 w 11991973"/>
              <a:gd name="connsiteY630" fmla="*/ 2059896 h 3476625"/>
              <a:gd name="connsiteX631" fmla="*/ 8392499 w 11991973"/>
              <a:gd name="connsiteY631" fmla="*/ 2672201 h 3476625"/>
              <a:gd name="connsiteX632" fmla="*/ 8392499 w 11991973"/>
              <a:gd name="connsiteY632" fmla="*/ 2690200 h 3476625"/>
              <a:gd name="connsiteX633" fmla="*/ 8398140 w 11991973"/>
              <a:gd name="connsiteY633" fmla="*/ 2672746 h 3476625"/>
              <a:gd name="connsiteX634" fmla="*/ 8392499 w 11991973"/>
              <a:gd name="connsiteY634" fmla="*/ 2672201 h 3476625"/>
              <a:gd name="connsiteX635" fmla="*/ 4669 w 11991973"/>
              <a:gd name="connsiteY635" fmla="*/ 1918826 h 3476625"/>
              <a:gd name="connsiteX636" fmla="*/ 11902 w 11991973"/>
              <a:gd name="connsiteY636" fmla="*/ 1925274 h 3476625"/>
              <a:gd name="connsiteX637" fmla="*/ 13474 w 11991973"/>
              <a:gd name="connsiteY637" fmla="*/ 1927620 h 3476625"/>
              <a:gd name="connsiteX638" fmla="*/ 1289 w 11991973"/>
              <a:gd name="connsiteY638" fmla="*/ 1936779 h 3476625"/>
              <a:gd name="connsiteX639" fmla="*/ 4669 w 11991973"/>
              <a:gd name="connsiteY639" fmla="*/ 1918826 h 3476625"/>
              <a:gd name="connsiteX640" fmla="*/ 8444216 w 11991973"/>
              <a:gd name="connsiteY640" fmla="*/ 2669110 h 3476625"/>
              <a:gd name="connsiteX641" fmla="*/ 8458320 w 11991973"/>
              <a:gd name="connsiteY641" fmla="*/ 2684382 h 3476625"/>
              <a:gd name="connsiteX642" fmla="*/ 8444216 w 11991973"/>
              <a:gd name="connsiteY642" fmla="*/ 2669110 h 3476625"/>
              <a:gd name="connsiteX643" fmla="*/ 1493046 w 11991973"/>
              <a:gd name="connsiteY643" fmla="*/ 2043345 h 3476625"/>
              <a:gd name="connsiteX644" fmla="*/ 1492895 w 11991973"/>
              <a:gd name="connsiteY644" fmla="*/ 2043366 h 3476625"/>
              <a:gd name="connsiteX645" fmla="*/ 1505294 w 11991973"/>
              <a:gd name="connsiteY645" fmla="*/ 2051320 h 3476625"/>
              <a:gd name="connsiteX646" fmla="*/ 1507721 w 11991973"/>
              <a:gd name="connsiteY646" fmla="*/ 2051981 h 3476625"/>
              <a:gd name="connsiteX647" fmla="*/ 1483940 w 11991973"/>
              <a:gd name="connsiteY647" fmla="*/ 2057723 h 3476625"/>
              <a:gd name="connsiteX648" fmla="*/ 1485079 w 11991973"/>
              <a:gd name="connsiteY648" fmla="*/ 2056047 h 3476625"/>
              <a:gd name="connsiteX649" fmla="*/ 1478026 w 11991973"/>
              <a:gd name="connsiteY649" fmla="*/ 2054592 h 3476625"/>
              <a:gd name="connsiteX650" fmla="*/ 1474939 w 11991973"/>
              <a:gd name="connsiteY650" fmla="*/ 2059896 h 3476625"/>
              <a:gd name="connsiteX651" fmla="*/ 1358374 w 11991973"/>
              <a:gd name="connsiteY651" fmla="*/ 2088045 h 3476625"/>
              <a:gd name="connsiteX652" fmla="*/ 1271002 w 11991973"/>
              <a:gd name="connsiteY652" fmla="*/ 2106285 h 3476625"/>
              <a:gd name="connsiteX653" fmla="*/ 1237310 w 11991973"/>
              <a:gd name="connsiteY653" fmla="*/ 2110953 h 3476625"/>
              <a:gd name="connsiteX654" fmla="*/ 1157457 w 11991973"/>
              <a:gd name="connsiteY654" fmla="*/ 2126128 h 3476625"/>
              <a:gd name="connsiteX655" fmla="*/ 1110355 w 11991973"/>
              <a:gd name="connsiteY655" fmla="*/ 2139822 h 3476625"/>
              <a:gd name="connsiteX656" fmla="*/ 1094359 w 11991973"/>
              <a:gd name="connsiteY656" fmla="*/ 2143162 h 3476625"/>
              <a:gd name="connsiteX657" fmla="*/ 1174780 w 11991973"/>
              <a:gd name="connsiteY657" fmla="*/ 2120771 h 3476625"/>
              <a:gd name="connsiteX658" fmla="*/ 1492923 w 11991973"/>
              <a:gd name="connsiteY658" fmla="*/ 2043354 h 3476625"/>
              <a:gd name="connsiteX659" fmla="*/ 1501393 w 11991973"/>
              <a:gd name="connsiteY659" fmla="*/ 2042167 h 3476625"/>
              <a:gd name="connsiteX660" fmla="*/ 1504187 w 11991973"/>
              <a:gd name="connsiteY660" fmla="*/ 2042437 h 3476625"/>
              <a:gd name="connsiteX661" fmla="*/ 1493046 w 11991973"/>
              <a:gd name="connsiteY661" fmla="*/ 2043345 h 3476625"/>
              <a:gd name="connsiteX662" fmla="*/ 1515480 w 11991973"/>
              <a:gd name="connsiteY662" fmla="*/ 2041518 h 3476625"/>
              <a:gd name="connsiteX663" fmla="*/ 1524571 w 11991973"/>
              <a:gd name="connsiteY663" fmla="*/ 2044411 h 3476625"/>
              <a:gd name="connsiteX664" fmla="*/ 1504187 w 11991973"/>
              <a:gd name="connsiteY664" fmla="*/ 2042437 h 3476625"/>
              <a:gd name="connsiteX665" fmla="*/ 56003 w 11991973"/>
              <a:gd name="connsiteY665" fmla="*/ 1897918 h 3476625"/>
              <a:gd name="connsiteX666" fmla="*/ 67111 w 11991973"/>
              <a:gd name="connsiteY666" fmla="*/ 1910599 h 3476625"/>
              <a:gd name="connsiteX667" fmla="*/ 56003 w 11991973"/>
              <a:gd name="connsiteY667" fmla="*/ 1897918 h 3476625"/>
              <a:gd name="connsiteX668" fmla="*/ 1614839 w 11991973"/>
              <a:gd name="connsiteY668" fmla="*/ 2026957 h 3476625"/>
              <a:gd name="connsiteX669" fmla="*/ 1554660 w 11991973"/>
              <a:gd name="connsiteY669" fmla="*/ 2050228 h 3476625"/>
              <a:gd name="connsiteX670" fmla="*/ 1614839 w 11991973"/>
              <a:gd name="connsiteY670" fmla="*/ 2026957 h 3476625"/>
              <a:gd name="connsiteX671" fmla="*/ 985075 w 11991973"/>
              <a:gd name="connsiteY671" fmla="*/ 1918963 h 3476625"/>
              <a:gd name="connsiteX672" fmla="*/ 973556 w 11991973"/>
              <a:gd name="connsiteY672" fmla="*/ 1930961 h 3476625"/>
              <a:gd name="connsiteX673" fmla="*/ 998005 w 11991973"/>
              <a:gd name="connsiteY673" fmla="*/ 1922234 h 3476625"/>
              <a:gd name="connsiteX674" fmla="*/ 985075 w 11991973"/>
              <a:gd name="connsiteY674" fmla="*/ 1918963 h 3476625"/>
              <a:gd name="connsiteX675" fmla="*/ 388692 w 11991973"/>
              <a:gd name="connsiteY675" fmla="*/ 1861147 h 3476625"/>
              <a:gd name="connsiteX676" fmla="*/ 388547 w 11991973"/>
              <a:gd name="connsiteY676" fmla="*/ 1861480 h 3476625"/>
              <a:gd name="connsiteX677" fmla="*/ 388348 w 11991973"/>
              <a:gd name="connsiteY677" fmla="*/ 1861472 h 3476625"/>
              <a:gd name="connsiteX678" fmla="*/ 1908212 w 11991973"/>
              <a:gd name="connsiteY678" fmla="*/ 1974596 h 3476625"/>
              <a:gd name="connsiteX679" fmla="*/ 1911973 w 11991973"/>
              <a:gd name="connsiteY679" fmla="*/ 1994958 h 3476625"/>
              <a:gd name="connsiteX680" fmla="*/ 1908212 w 11991973"/>
              <a:gd name="connsiteY680" fmla="*/ 1974596 h 3476625"/>
              <a:gd name="connsiteX681" fmla="*/ 1258792 w 11991973"/>
              <a:gd name="connsiteY681" fmla="*/ 1915898 h 3476625"/>
              <a:gd name="connsiteX682" fmla="*/ 1252946 w 11991973"/>
              <a:gd name="connsiteY682" fmla="*/ 1920502 h 3476625"/>
              <a:gd name="connsiteX683" fmla="*/ 1238720 w 11991973"/>
              <a:gd name="connsiteY683" fmla="*/ 1925143 h 3476625"/>
              <a:gd name="connsiteX684" fmla="*/ 1885507 w 11991973"/>
              <a:gd name="connsiteY684" fmla="*/ 1971549 h 3476625"/>
              <a:gd name="connsiteX685" fmla="*/ 1883764 w 11991973"/>
              <a:gd name="connsiteY685" fmla="*/ 1977505 h 3476625"/>
              <a:gd name="connsiteX686" fmla="*/ 1880664 w 11991973"/>
              <a:gd name="connsiteY686" fmla="*/ 1973509 h 3476625"/>
              <a:gd name="connsiteX687" fmla="*/ 1922228 w 11991973"/>
              <a:gd name="connsiteY687" fmla="*/ 1971915 h 3476625"/>
              <a:gd name="connsiteX688" fmla="*/ 1922407 w 11991973"/>
              <a:gd name="connsiteY688" fmla="*/ 1972796 h 3476625"/>
              <a:gd name="connsiteX689" fmla="*/ 1921556 w 11991973"/>
              <a:gd name="connsiteY689" fmla="*/ 1972236 h 3476625"/>
              <a:gd name="connsiteX690" fmla="*/ 1875301 w 11991973"/>
              <a:gd name="connsiteY690" fmla="*/ 1966596 h 3476625"/>
              <a:gd name="connsiteX691" fmla="*/ 1880664 w 11991973"/>
              <a:gd name="connsiteY691" fmla="*/ 1973509 h 3476625"/>
              <a:gd name="connsiteX692" fmla="*/ 1870762 w 11991973"/>
              <a:gd name="connsiteY692" fmla="*/ 1977518 h 3476625"/>
              <a:gd name="connsiteX693" fmla="*/ 1866838 w 11991973"/>
              <a:gd name="connsiteY693" fmla="*/ 1977505 h 3476625"/>
              <a:gd name="connsiteX694" fmla="*/ 1875301 w 11991973"/>
              <a:gd name="connsiteY694" fmla="*/ 1966596 h 3476625"/>
              <a:gd name="connsiteX695" fmla="*/ 1896362 w 11991973"/>
              <a:gd name="connsiteY695" fmla="*/ 1967772 h 3476625"/>
              <a:gd name="connsiteX696" fmla="*/ 1896929 w 11991973"/>
              <a:gd name="connsiteY696" fmla="*/ 1968777 h 3476625"/>
              <a:gd name="connsiteX697" fmla="*/ 1895519 w 11991973"/>
              <a:gd name="connsiteY697" fmla="*/ 1967718 h 3476625"/>
              <a:gd name="connsiteX698" fmla="*/ 1888229 w 11991973"/>
              <a:gd name="connsiteY698" fmla="*/ 1962232 h 3476625"/>
              <a:gd name="connsiteX699" fmla="*/ 1895519 w 11991973"/>
              <a:gd name="connsiteY699" fmla="*/ 1967718 h 3476625"/>
              <a:gd name="connsiteX700" fmla="*/ 1895048 w 11991973"/>
              <a:gd name="connsiteY700" fmla="*/ 1967687 h 3476625"/>
              <a:gd name="connsiteX701" fmla="*/ 1885507 w 11991973"/>
              <a:gd name="connsiteY701" fmla="*/ 1971549 h 3476625"/>
              <a:gd name="connsiteX702" fmla="*/ 1276915 w 11991973"/>
              <a:gd name="connsiteY702" fmla="*/ 1900017 h 3476625"/>
              <a:gd name="connsiteX703" fmla="*/ 1278801 w 11991973"/>
              <a:gd name="connsiteY703" fmla="*/ 1904508 h 3476625"/>
              <a:gd name="connsiteX704" fmla="*/ 1266077 w 11991973"/>
              <a:gd name="connsiteY704" fmla="*/ 1912542 h 3476625"/>
              <a:gd name="connsiteX705" fmla="*/ 1258792 w 11991973"/>
              <a:gd name="connsiteY705" fmla="*/ 1915898 h 3476625"/>
              <a:gd name="connsiteX706" fmla="*/ 1267193 w 11991973"/>
              <a:gd name="connsiteY706" fmla="*/ 1909281 h 3476625"/>
              <a:gd name="connsiteX707" fmla="*/ 708393 w 11991973"/>
              <a:gd name="connsiteY707" fmla="*/ 1835330 h 3476625"/>
              <a:gd name="connsiteX708" fmla="*/ 697109 w 11991973"/>
              <a:gd name="connsiteY708" fmla="*/ 1843692 h 3476625"/>
              <a:gd name="connsiteX709" fmla="*/ 719676 w 11991973"/>
              <a:gd name="connsiteY709" fmla="*/ 1837875 h 3476625"/>
              <a:gd name="connsiteX710" fmla="*/ 708393 w 11991973"/>
              <a:gd name="connsiteY710" fmla="*/ 1835330 h 3476625"/>
              <a:gd name="connsiteX711" fmla="*/ 1889405 w 11991973"/>
              <a:gd name="connsiteY711" fmla="*/ 1930961 h 3476625"/>
              <a:gd name="connsiteX712" fmla="*/ 1889405 w 11991973"/>
              <a:gd name="connsiteY712" fmla="*/ 1930961 h 3476625"/>
              <a:gd name="connsiteX713" fmla="*/ 778445 w 11991973"/>
              <a:gd name="connsiteY713" fmla="*/ 1815467 h 3476625"/>
              <a:gd name="connsiteX714" fmla="*/ 771394 w 11991973"/>
              <a:gd name="connsiteY714" fmla="*/ 1815693 h 3476625"/>
              <a:gd name="connsiteX715" fmla="*/ 757288 w 11991973"/>
              <a:gd name="connsiteY715" fmla="*/ 1817512 h 3476625"/>
              <a:gd name="connsiteX716" fmla="*/ 785498 w 11991973"/>
              <a:gd name="connsiteY716" fmla="*/ 1820421 h 3476625"/>
              <a:gd name="connsiteX717" fmla="*/ 778445 w 11991973"/>
              <a:gd name="connsiteY717" fmla="*/ 1815467 h 3476625"/>
              <a:gd name="connsiteX718" fmla="*/ 887989 w 11991973"/>
              <a:gd name="connsiteY718" fmla="*/ 1804421 h 3476625"/>
              <a:gd name="connsiteX719" fmla="*/ 875765 w 11991973"/>
              <a:gd name="connsiteY719" fmla="*/ 1811694 h 3476625"/>
              <a:gd name="connsiteX720" fmla="*/ 900213 w 11991973"/>
              <a:gd name="connsiteY720" fmla="*/ 1805876 h 3476625"/>
              <a:gd name="connsiteX721" fmla="*/ 887989 w 11991973"/>
              <a:gd name="connsiteY721" fmla="*/ 1804421 h 3476625"/>
              <a:gd name="connsiteX722" fmla="*/ 9885337 w 11991973"/>
              <a:gd name="connsiteY722" fmla="*/ 2601022 h 3476625"/>
              <a:gd name="connsiteX723" fmla="*/ 9896973 w 11991973"/>
              <a:gd name="connsiteY723" fmla="*/ 2611657 h 3476625"/>
              <a:gd name="connsiteX724" fmla="*/ 9885337 w 11991973"/>
              <a:gd name="connsiteY724" fmla="*/ 2601022 h 3476625"/>
              <a:gd name="connsiteX725" fmla="*/ 1788416 w 11991973"/>
              <a:gd name="connsiteY725" fmla="*/ 1878999 h 3476625"/>
              <a:gd name="connsiteX726" fmla="*/ 1776571 w 11991973"/>
              <a:gd name="connsiteY726" fmla="*/ 1887327 h 3476625"/>
              <a:gd name="connsiteX727" fmla="*/ 1776808 w 11991973"/>
              <a:gd name="connsiteY727" fmla="*/ 1882503 h 3476625"/>
              <a:gd name="connsiteX728" fmla="*/ 9944224 w 11991973"/>
              <a:gd name="connsiteY728" fmla="*/ 2594205 h 3476625"/>
              <a:gd name="connsiteX729" fmla="*/ 9953392 w 11991973"/>
              <a:gd name="connsiteY729" fmla="*/ 2611657 h 3476625"/>
              <a:gd name="connsiteX730" fmla="*/ 9944224 w 11991973"/>
              <a:gd name="connsiteY730" fmla="*/ 2594205 h 3476625"/>
              <a:gd name="connsiteX731" fmla="*/ 9913428 w 11991973"/>
              <a:gd name="connsiteY731" fmla="*/ 2589477 h 3476625"/>
              <a:gd name="connsiteX732" fmla="*/ 9917660 w 11991973"/>
              <a:gd name="connsiteY732" fmla="*/ 2614567 h 3476625"/>
              <a:gd name="connsiteX733" fmla="*/ 9913428 w 11991973"/>
              <a:gd name="connsiteY733" fmla="*/ 2589477 h 3476625"/>
              <a:gd name="connsiteX734" fmla="*/ 966034 w 11991973"/>
              <a:gd name="connsiteY734" fmla="*/ 1779696 h 3476625"/>
              <a:gd name="connsiteX735" fmla="*/ 945348 w 11991973"/>
              <a:gd name="connsiteY735" fmla="*/ 1791331 h 3476625"/>
              <a:gd name="connsiteX736" fmla="*/ 966034 w 11991973"/>
              <a:gd name="connsiteY736" fmla="*/ 1779696 h 3476625"/>
              <a:gd name="connsiteX737" fmla="*/ 1979675 w 11991973"/>
              <a:gd name="connsiteY737" fmla="*/ 1855692 h 3476625"/>
              <a:gd name="connsiteX738" fmla="*/ 1975915 w 11991973"/>
              <a:gd name="connsiteY738" fmla="*/ 1864055 h 3476625"/>
              <a:gd name="connsiteX739" fmla="*/ 1989077 w 11991973"/>
              <a:gd name="connsiteY739" fmla="*/ 1858237 h 3476625"/>
              <a:gd name="connsiteX740" fmla="*/ 1979675 w 11991973"/>
              <a:gd name="connsiteY740" fmla="*/ 1855692 h 3476625"/>
              <a:gd name="connsiteX741" fmla="*/ 1805230 w 11991973"/>
              <a:gd name="connsiteY741" fmla="*/ 1827656 h 3476625"/>
              <a:gd name="connsiteX742" fmla="*/ 1812735 w 11991973"/>
              <a:gd name="connsiteY742" fmla="*/ 1833540 h 3476625"/>
              <a:gd name="connsiteX743" fmla="*/ 1819772 w 11991973"/>
              <a:gd name="connsiteY743" fmla="*/ 1841392 h 3476625"/>
              <a:gd name="connsiteX744" fmla="*/ 1797257 w 11991973"/>
              <a:gd name="connsiteY744" fmla="*/ 1858237 h 3476625"/>
              <a:gd name="connsiteX745" fmla="*/ 1793084 w 11991973"/>
              <a:gd name="connsiteY745" fmla="*/ 1849647 h 3476625"/>
              <a:gd name="connsiteX746" fmla="*/ 1790373 w 11991973"/>
              <a:gd name="connsiteY746" fmla="*/ 1834839 h 3476625"/>
              <a:gd name="connsiteX747" fmla="*/ 1804018 w 11991973"/>
              <a:gd name="connsiteY747" fmla="*/ 1826704 h 3476625"/>
              <a:gd name="connsiteX748" fmla="*/ 1804031 w 11991973"/>
              <a:gd name="connsiteY748" fmla="*/ 1826716 h 3476625"/>
              <a:gd name="connsiteX749" fmla="*/ 1802887 w 11991973"/>
              <a:gd name="connsiteY749" fmla="*/ 1827097 h 3476625"/>
              <a:gd name="connsiteX750" fmla="*/ 1803869 w 11991973"/>
              <a:gd name="connsiteY750" fmla="*/ 1826740 h 3476625"/>
              <a:gd name="connsiteX751" fmla="*/ 1790995 w 11991973"/>
              <a:gd name="connsiteY751" fmla="*/ 1823819 h 3476625"/>
              <a:gd name="connsiteX752" fmla="*/ 1789263 w 11991973"/>
              <a:gd name="connsiteY752" fmla="*/ 1828784 h 3476625"/>
              <a:gd name="connsiteX753" fmla="*/ 1790373 w 11991973"/>
              <a:gd name="connsiteY753" fmla="*/ 1834839 h 3476625"/>
              <a:gd name="connsiteX754" fmla="*/ 1784094 w 11991973"/>
              <a:gd name="connsiteY754" fmla="*/ 1837875 h 3476625"/>
              <a:gd name="connsiteX755" fmla="*/ 1754002 w 11991973"/>
              <a:gd name="connsiteY755" fmla="*/ 1834966 h 3476625"/>
              <a:gd name="connsiteX756" fmla="*/ 1766520 w 11991973"/>
              <a:gd name="connsiteY756" fmla="*/ 1827739 h 3476625"/>
              <a:gd name="connsiteX757" fmla="*/ 1810116 w 11991973"/>
              <a:gd name="connsiteY757" fmla="*/ 1825296 h 3476625"/>
              <a:gd name="connsiteX758" fmla="*/ 1805230 w 11991973"/>
              <a:gd name="connsiteY758" fmla="*/ 1827656 h 3476625"/>
              <a:gd name="connsiteX759" fmla="*/ 1804031 w 11991973"/>
              <a:gd name="connsiteY759" fmla="*/ 1826716 h 3476625"/>
              <a:gd name="connsiteX760" fmla="*/ 1804171 w 11991973"/>
              <a:gd name="connsiteY760" fmla="*/ 1826669 h 3476625"/>
              <a:gd name="connsiteX761" fmla="*/ 1798844 w 11991973"/>
              <a:gd name="connsiteY761" fmla="*/ 1822649 h 3476625"/>
              <a:gd name="connsiteX762" fmla="*/ 1798916 w 11991973"/>
              <a:gd name="connsiteY762" fmla="*/ 1822705 h 3476625"/>
              <a:gd name="connsiteX763" fmla="*/ 1796315 w 11991973"/>
              <a:gd name="connsiteY763" fmla="*/ 1822967 h 3476625"/>
              <a:gd name="connsiteX764" fmla="*/ 1790995 w 11991973"/>
              <a:gd name="connsiteY764" fmla="*/ 1823819 h 3476625"/>
              <a:gd name="connsiteX765" fmla="*/ 1791563 w 11991973"/>
              <a:gd name="connsiteY765" fmla="*/ 1822189 h 3476625"/>
              <a:gd name="connsiteX766" fmla="*/ 1798844 w 11991973"/>
              <a:gd name="connsiteY766" fmla="*/ 1822649 h 3476625"/>
              <a:gd name="connsiteX767" fmla="*/ 1108959 w 11991973"/>
              <a:gd name="connsiteY767" fmla="*/ 1753515 h 3476625"/>
              <a:gd name="connsiteX768" fmla="*/ 1098616 w 11991973"/>
              <a:gd name="connsiteY768" fmla="*/ 1752787 h 3476625"/>
              <a:gd name="connsiteX769" fmla="*/ 1088272 w 11991973"/>
              <a:gd name="connsiteY769" fmla="*/ 1756424 h 3476625"/>
              <a:gd name="connsiteX770" fmla="*/ 1108959 w 11991973"/>
              <a:gd name="connsiteY770" fmla="*/ 1753515 h 3476625"/>
              <a:gd name="connsiteX771" fmla="*/ 654090 w 11991973"/>
              <a:gd name="connsiteY771" fmla="*/ 1693518 h 3476625"/>
              <a:gd name="connsiteX772" fmla="*/ 661245 w 11991973"/>
              <a:gd name="connsiteY772" fmla="*/ 1697205 h 3476625"/>
              <a:gd name="connsiteX773" fmla="*/ 651645 w 11991973"/>
              <a:gd name="connsiteY773" fmla="*/ 1702297 h 3476625"/>
              <a:gd name="connsiteX774" fmla="*/ 640691 w 11991973"/>
              <a:gd name="connsiteY774" fmla="*/ 1704063 h 3476625"/>
              <a:gd name="connsiteX775" fmla="*/ 654090 w 11991973"/>
              <a:gd name="connsiteY775" fmla="*/ 1693518 h 3476625"/>
              <a:gd name="connsiteX776" fmla="*/ 1201109 w 11991973"/>
              <a:gd name="connsiteY776" fmla="*/ 1735697 h 3476625"/>
              <a:gd name="connsiteX777" fmla="*/ 1186063 w 11991973"/>
              <a:gd name="connsiteY777" fmla="*/ 1747696 h 3476625"/>
              <a:gd name="connsiteX778" fmla="*/ 1221795 w 11991973"/>
              <a:gd name="connsiteY778" fmla="*/ 1738970 h 3476625"/>
              <a:gd name="connsiteX779" fmla="*/ 1201109 w 11991973"/>
              <a:gd name="connsiteY779" fmla="*/ 1735697 h 3476625"/>
              <a:gd name="connsiteX780" fmla="*/ 2303137 w 11991973"/>
              <a:gd name="connsiteY780" fmla="*/ 1829147 h 3476625"/>
              <a:gd name="connsiteX781" fmla="*/ 2282450 w 11991973"/>
              <a:gd name="connsiteY781" fmla="*/ 1846602 h 3476625"/>
              <a:gd name="connsiteX782" fmla="*/ 2303137 w 11991973"/>
              <a:gd name="connsiteY782" fmla="*/ 1829147 h 3476625"/>
              <a:gd name="connsiteX783" fmla="*/ 2253844 w 11991973"/>
              <a:gd name="connsiteY783" fmla="*/ 1817626 h 3476625"/>
              <a:gd name="connsiteX784" fmla="*/ 1934658 w 11991973"/>
              <a:gd name="connsiteY784" fmla="*/ 1958415 h 3476625"/>
              <a:gd name="connsiteX785" fmla="*/ 1910045 w 11991973"/>
              <a:gd name="connsiteY785" fmla="*/ 1968658 h 3476625"/>
              <a:gd name="connsiteX786" fmla="*/ 1896362 w 11991973"/>
              <a:gd name="connsiteY786" fmla="*/ 1967772 h 3476625"/>
              <a:gd name="connsiteX787" fmla="*/ 1886534 w 11991973"/>
              <a:gd name="connsiteY787" fmla="*/ 1950336 h 3476625"/>
              <a:gd name="connsiteX788" fmla="*/ 1708868 w 11991973"/>
              <a:gd name="connsiteY788" fmla="*/ 1994958 h 3476625"/>
              <a:gd name="connsiteX789" fmla="*/ 1614838 w 11991973"/>
              <a:gd name="connsiteY789" fmla="*/ 2035683 h 3476625"/>
              <a:gd name="connsiteX790" fmla="*/ 1831107 w 11991973"/>
              <a:gd name="connsiteY790" fmla="*/ 2015321 h 3476625"/>
              <a:gd name="connsiteX791" fmla="*/ 1864840 w 11991973"/>
              <a:gd name="connsiteY791" fmla="*/ 1979914 h 3476625"/>
              <a:gd name="connsiteX792" fmla="*/ 1870762 w 11991973"/>
              <a:gd name="connsiteY792" fmla="*/ 1977518 h 3476625"/>
              <a:gd name="connsiteX793" fmla="*/ 1888627 w 11991973"/>
              <a:gd name="connsiteY793" fmla="*/ 1977573 h 3476625"/>
              <a:gd name="connsiteX794" fmla="*/ 1910045 w 11991973"/>
              <a:gd name="connsiteY794" fmla="*/ 1968658 h 3476625"/>
              <a:gd name="connsiteX795" fmla="*/ 1916791 w 11991973"/>
              <a:gd name="connsiteY795" fmla="*/ 1969096 h 3476625"/>
              <a:gd name="connsiteX796" fmla="*/ 1921556 w 11991973"/>
              <a:gd name="connsiteY796" fmla="*/ 1972236 h 3476625"/>
              <a:gd name="connsiteX797" fmla="*/ 1917380 w 11991973"/>
              <a:gd name="connsiteY797" fmla="*/ 1974232 h 3476625"/>
              <a:gd name="connsiteX798" fmla="*/ 1925137 w 11991973"/>
              <a:gd name="connsiteY798" fmla="*/ 1986231 h 3476625"/>
              <a:gd name="connsiteX799" fmla="*/ 1922407 w 11991973"/>
              <a:gd name="connsiteY799" fmla="*/ 1972796 h 3476625"/>
              <a:gd name="connsiteX800" fmla="*/ 1925136 w 11991973"/>
              <a:gd name="connsiteY800" fmla="*/ 1974596 h 3476625"/>
              <a:gd name="connsiteX801" fmla="*/ 1953347 w 11991973"/>
              <a:gd name="connsiteY801" fmla="*/ 1965869 h 3476625"/>
              <a:gd name="connsiteX802" fmla="*/ 2163974 w 11991973"/>
              <a:gd name="connsiteY802" fmla="*/ 1904780 h 3476625"/>
              <a:gd name="connsiteX803" fmla="*/ 2280571 w 11991973"/>
              <a:gd name="connsiteY803" fmla="*/ 1849511 h 3476625"/>
              <a:gd name="connsiteX804" fmla="*/ 2280570 w 11991973"/>
              <a:gd name="connsiteY804" fmla="*/ 1829148 h 3476625"/>
              <a:gd name="connsiteX805" fmla="*/ 2253844 w 11991973"/>
              <a:gd name="connsiteY805" fmla="*/ 1817626 h 3476625"/>
              <a:gd name="connsiteX806" fmla="*/ 2199704 w 11991973"/>
              <a:gd name="connsiteY806" fmla="*/ 1802967 h 3476625"/>
              <a:gd name="connsiteX807" fmla="*/ 2199704 w 11991973"/>
              <a:gd name="connsiteY807" fmla="*/ 1802967 h 3476625"/>
              <a:gd name="connsiteX808" fmla="*/ 2319123 w 11991973"/>
              <a:gd name="connsiteY808" fmla="*/ 1808058 h 3476625"/>
              <a:gd name="connsiteX809" fmla="*/ 2314421 w 11991973"/>
              <a:gd name="connsiteY809" fmla="*/ 1811694 h 3476625"/>
              <a:gd name="connsiteX810" fmla="*/ 2323297 w 11991973"/>
              <a:gd name="connsiteY810" fmla="*/ 1809331 h 3476625"/>
              <a:gd name="connsiteX811" fmla="*/ 2319123 w 11991973"/>
              <a:gd name="connsiteY811" fmla="*/ 1808058 h 3476625"/>
              <a:gd name="connsiteX812" fmla="*/ 653725 w 11991973"/>
              <a:gd name="connsiteY812" fmla="*/ 1592109 h 3476625"/>
              <a:gd name="connsiteX813" fmla="*/ 654674 w 11991973"/>
              <a:gd name="connsiteY813" fmla="*/ 1593378 h 3476625"/>
              <a:gd name="connsiteX814" fmla="*/ 651975 w 11991973"/>
              <a:gd name="connsiteY814" fmla="*/ 1593522 h 3476625"/>
              <a:gd name="connsiteX815" fmla="*/ 634020 w 11991973"/>
              <a:gd name="connsiteY815" fmla="*/ 1586432 h 3476625"/>
              <a:gd name="connsiteX816" fmla="*/ 634876 w 11991973"/>
              <a:gd name="connsiteY816" fmla="*/ 1586651 h 3476625"/>
              <a:gd name="connsiteX817" fmla="*/ 633682 w 11991973"/>
              <a:gd name="connsiteY817" fmla="*/ 1587214 h 3476625"/>
              <a:gd name="connsiteX818" fmla="*/ 565468 w 11991973"/>
              <a:gd name="connsiteY818" fmla="*/ 1561524 h 3476625"/>
              <a:gd name="connsiteX819" fmla="*/ 553091 w 11991973"/>
              <a:gd name="connsiteY819" fmla="*/ 1578340 h 3476625"/>
              <a:gd name="connsiteX820" fmla="*/ 553479 w 11991973"/>
              <a:gd name="connsiteY820" fmla="*/ 1576796 h 3476625"/>
              <a:gd name="connsiteX821" fmla="*/ 565468 w 11991973"/>
              <a:gd name="connsiteY821" fmla="*/ 1561524 h 3476625"/>
              <a:gd name="connsiteX822" fmla="*/ 614364 w 11991973"/>
              <a:gd name="connsiteY822" fmla="*/ 1555705 h 3476625"/>
              <a:gd name="connsiteX823" fmla="*/ 601199 w 11991973"/>
              <a:gd name="connsiteY823" fmla="*/ 1567341 h 3476625"/>
              <a:gd name="connsiteX824" fmla="*/ 614364 w 11991973"/>
              <a:gd name="connsiteY824" fmla="*/ 1555705 h 3476625"/>
              <a:gd name="connsiteX825" fmla="*/ 636931 w 11991973"/>
              <a:gd name="connsiteY825" fmla="*/ 1552796 h 3476625"/>
              <a:gd name="connsiteX826" fmla="*/ 636931 w 11991973"/>
              <a:gd name="connsiteY826" fmla="*/ 1552796 h 3476625"/>
              <a:gd name="connsiteX827" fmla="*/ 272020 w 11991973"/>
              <a:gd name="connsiteY827" fmla="*/ 1486039 h 3476625"/>
              <a:gd name="connsiteX828" fmla="*/ 270579 w 11991973"/>
              <a:gd name="connsiteY828" fmla="*/ 1488903 h 3476625"/>
              <a:gd name="connsiteX829" fmla="*/ 264572 w 11991973"/>
              <a:gd name="connsiteY829" fmla="*/ 1488799 h 3476625"/>
              <a:gd name="connsiteX830" fmla="*/ 836273 w 11991973"/>
              <a:gd name="connsiteY830" fmla="*/ 1535343 h 3476625"/>
              <a:gd name="connsiteX831" fmla="*/ 755407 w 11991973"/>
              <a:gd name="connsiteY831" fmla="*/ 1576069 h 3476625"/>
              <a:gd name="connsiteX832" fmla="*/ 751647 w 11991973"/>
              <a:gd name="connsiteY832" fmla="*/ 1587704 h 3476625"/>
              <a:gd name="connsiteX833" fmla="*/ 834393 w 11991973"/>
              <a:gd name="connsiteY833" fmla="*/ 1570250 h 3476625"/>
              <a:gd name="connsiteX834" fmla="*/ 796781 w 11991973"/>
              <a:gd name="connsiteY834" fmla="*/ 1564432 h 3476625"/>
              <a:gd name="connsiteX835" fmla="*/ 836273 w 11991973"/>
              <a:gd name="connsiteY835" fmla="*/ 1535343 h 3476625"/>
              <a:gd name="connsiteX836" fmla="*/ 840739 w 11991973"/>
              <a:gd name="connsiteY836" fmla="*/ 1500936 h 3476625"/>
              <a:gd name="connsiteX837" fmla="*/ 833453 w 11991973"/>
              <a:gd name="connsiteY837" fmla="*/ 1500800 h 3476625"/>
              <a:gd name="connsiteX838" fmla="*/ 817467 w 11991973"/>
              <a:gd name="connsiteY838" fmla="*/ 1506253 h 3476625"/>
              <a:gd name="connsiteX839" fmla="*/ 843795 w 11991973"/>
              <a:gd name="connsiteY839" fmla="*/ 1506253 h 3476625"/>
              <a:gd name="connsiteX840" fmla="*/ 840739 w 11991973"/>
              <a:gd name="connsiteY840" fmla="*/ 1500936 h 3476625"/>
              <a:gd name="connsiteX841" fmla="*/ 310882 w 11991973"/>
              <a:gd name="connsiteY841" fmla="*/ 1446256 h 3476625"/>
              <a:gd name="connsiteX842" fmla="*/ 300304 w 11991973"/>
              <a:gd name="connsiteY842" fmla="*/ 1456801 h 3476625"/>
              <a:gd name="connsiteX843" fmla="*/ 322872 w 11991973"/>
              <a:gd name="connsiteY843" fmla="*/ 1450983 h 3476625"/>
              <a:gd name="connsiteX844" fmla="*/ 310882 w 11991973"/>
              <a:gd name="connsiteY844" fmla="*/ 1446256 h 3476625"/>
              <a:gd name="connsiteX845" fmla="*/ 257520 w 11991973"/>
              <a:gd name="connsiteY845" fmla="*/ 1437894 h 3476625"/>
              <a:gd name="connsiteX846" fmla="*/ 245767 w 11991973"/>
              <a:gd name="connsiteY846" fmla="*/ 1439347 h 3476625"/>
              <a:gd name="connsiteX847" fmla="*/ 260812 w 11991973"/>
              <a:gd name="connsiteY847" fmla="*/ 1445165 h 3476625"/>
              <a:gd name="connsiteX848" fmla="*/ 257520 w 11991973"/>
              <a:gd name="connsiteY848" fmla="*/ 1437894 h 3476625"/>
              <a:gd name="connsiteX849" fmla="*/ 275856 w 11991973"/>
              <a:gd name="connsiteY849" fmla="*/ 1433530 h 3476625"/>
              <a:gd name="connsiteX850" fmla="*/ 275856 w 11991973"/>
              <a:gd name="connsiteY850" fmla="*/ 1433530 h 3476625"/>
              <a:gd name="connsiteX851" fmla="*/ 11000882 w 11991973"/>
              <a:gd name="connsiteY851" fmla="*/ 2367305 h 3476625"/>
              <a:gd name="connsiteX852" fmla="*/ 11000882 w 11991973"/>
              <a:gd name="connsiteY852" fmla="*/ 2367305 h 3476625"/>
              <a:gd name="connsiteX853" fmla="*/ 385636 w 11991973"/>
              <a:gd name="connsiteY853" fmla="*/ 1420440 h 3476625"/>
              <a:gd name="connsiteX854" fmla="*/ 384930 w 11991973"/>
              <a:gd name="connsiteY854" fmla="*/ 1433530 h 3476625"/>
              <a:gd name="connsiteX855" fmla="*/ 385636 w 11991973"/>
              <a:gd name="connsiteY855" fmla="*/ 1420440 h 3476625"/>
              <a:gd name="connsiteX856" fmla="*/ 342780 w 11991973"/>
              <a:gd name="connsiteY856" fmla="*/ 1401397 h 3476625"/>
              <a:gd name="connsiteX857" fmla="*/ 342394 w 11991973"/>
              <a:gd name="connsiteY857" fmla="*/ 1401798 h 3476625"/>
              <a:gd name="connsiteX858" fmla="*/ 342383 w 11991973"/>
              <a:gd name="connsiteY858" fmla="*/ 1401531 h 3476625"/>
              <a:gd name="connsiteX859" fmla="*/ 345438 w 11991973"/>
              <a:gd name="connsiteY859" fmla="*/ 1398622 h 3476625"/>
              <a:gd name="connsiteX860" fmla="*/ 346921 w 11991973"/>
              <a:gd name="connsiteY860" fmla="*/ 1399985 h 3476625"/>
              <a:gd name="connsiteX861" fmla="*/ 342780 w 11991973"/>
              <a:gd name="connsiteY861" fmla="*/ 1401397 h 3476625"/>
              <a:gd name="connsiteX862" fmla="*/ 10778973 w 11991973"/>
              <a:gd name="connsiteY862" fmla="*/ 2326580 h 3476625"/>
              <a:gd name="connsiteX863" fmla="*/ 10778973 w 11991973"/>
              <a:gd name="connsiteY863" fmla="*/ 2326580 h 3476625"/>
              <a:gd name="connsiteX864" fmla="*/ 466090 w 11991973"/>
              <a:gd name="connsiteY864" fmla="*/ 1406758 h 3476625"/>
              <a:gd name="connsiteX865" fmla="*/ 450752 w 11991973"/>
              <a:gd name="connsiteY865" fmla="*/ 1421893 h 3476625"/>
              <a:gd name="connsiteX866" fmla="*/ 471437 w 11991973"/>
              <a:gd name="connsiteY866" fmla="*/ 1407349 h 3476625"/>
              <a:gd name="connsiteX867" fmla="*/ 466090 w 11991973"/>
              <a:gd name="connsiteY867" fmla="*/ 1406758 h 3476625"/>
              <a:gd name="connsiteX868" fmla="*/ 368004 w 11991973"/>
              <a:gd name="connsiteY868" fmla="*/ 1392804 h 3476625"/>
              <a:gd name="connsiteX869" fmla="*/ 355312 w 11991973"/>
              <a:gd name="connsiteY869" fmla="*/ 1407711 h 3476625"/>
              <a:gd name="connsiteX870" fmla="*/ 346921 w 11991973"/>
              <a:gd name="connsiteY870" fmla="*/ 1399985 h 3476625"/>
              <a:gd name="connsiteX871" fmla="*/ 10830216 w 11991973"/>
              <a:gd name="connsiteY871" fmla="*/ 2314439 h 3476625"/>
              <a:gd name="connsiteX872" fmla="*/ 10817026 w 11991973"/>
              <a:gd name="connsiteY872" fmla="*/ 2313808 h 3476625"/>
              <a:gd name="connsiteX873" fmla="*/ 10844793 w 11991973"/>
              <a:gd name="connsiteY873" fmla="*/ 2320763 h 3476625"/>
              <a:gd name="connsiteX874" fmla="*/ 10830216 w 11991973"/>
              <a:gd name="connsiteY874" fmla="*/ 2314439 h 3476625"/>
              <a:gd name="connsiteX875" fmla="*/ 10705159 w 11991973"/>
              <a:gd name="connsiteY875" fmla="*/ 2301126 h 3476625"/>
              <a:gd name="connsiteX876" fmla="*/ 10669898 w 11991973"/>
              <a:gd name="connsiteY876" fmla="*/ 2329489 h 3476625"/>
              <a:gd name="connsiteX877" fmla="*/ 10705159 w 11991973"/>
              <a:gd name="connsiteY877" fmla="*/ 2301126 h 3476625"/>
              <a:gd name="connsiteX878" fmla="*/ 492594 w 11991973"/>
              <a:gd name="connsiteY878" fmla="*/ 1385895 h 3476625"/>
              <a:gd name="connsiteX879" fmla="*/ 488362 w 11991973"/>
              <a:gd name="connsiteY879" fmla="*/ 1413167 h 3476625"/>
              <a:gd name="connsiteX880" fmla="*/ 492594 w 11991973"/>
              <a:gd name="connsiteY880" fmla="*/ 1385895 h 3476625"/>
              <a:gd name="connsiteX881" fmla="*/ 330506 w 11991973"/>
              <a:gd name="connsiteY881" fmla="*/ 1366753 h 3476625"/>
              <a:gd name="connsiteX882" fmla="*/ 352417 w 11991973"/>
              <a:gd name="connsiteY882" fmla="*/ 1369772 h 3476625"/>
              <a:gd name="connsiteX883" fmla="*/ 366124 w 11991973"/>
              <a:gd name="connsiteY883" fmla="*/ 1378259 h 3476625"/>
              <a:gd name="connsiteX884" fmla="*/ 285258 w 11991973"/>
              <a:gd name="connsiteY884" fmla="*/ 1410257 h 3476625"/>
              <a:gd name="connsiteX885" fmla="*/ 313281 w 11991973"/>
              <a:gd name="connsiteY885" fmla="*/ 1378521 h 3476625"/>
              <a:gd name="connsiteX886" fmla="*/ 10942584 w 11991973"/>
              <a:gd name="connsiteY886" fmla="*/ 2309125 h 3476625"/>
              <a:gd name="connsiteX887" fmla="*/ 10919200 w 11991973"/>
              <a:gd name="connsiteY887" fmla="*/ 2320429 h 3476625"/>
              <a:gd name="connsiteX888" fmla="*/ 10918607 w 11991973"/>
              <a:gd name="connsiteY888" fmla="*/ 2313853 h 3476625"/>
              <a:gd name="connsiteX889" fmla="*/ 10942584 w 11991973"/>
              <a:gd name="connsiteY889" fmla="*/ 2309125 h 3476625"/>
              <a:gd name="connsiteX890" fmla="*/ 1132554 w 11991973"/>
              <a:gd name="connsiteY890" fmla="*/ 1416666 h 3476625"/>
              <a:gd name="connsiteX891" fmla="*/ 1126120 w 11991973"/>
              <a:gd name="connsiteY891" fmla="*/ 1417166 h 3476625"/>
              <a:gd name="connsiteX892" fmla="*/ 1112720 w 11991973"/>
              <a:gd name="connsiteY892" fmla="*/ 1427711 h 3476625"/>
              <a:gd name="connsiteX893" fmla="*/ 1135288 w 11991973"/>
              <a:gd name="connsiteY893" fmla="*/ 1421893 h 3476625"/>
              <a:gd name="connsiteX894" fmla="*/ 1132554 w 11991973"/>
              <a:gd name="connsiteY894" fmla="*/ 1416666 h 3476625"/>
              <a:gd name="connsiteX895" fmla="*/ 187850 w 11991973"/>
              <a:gd name="connsiteY895" fmla="*/ 1325717 h 3476625"/>
              <a:gd name="connsiteX896" fmla="*/ 191464 w 11991973"/>
              <a:gd name="connsiteY896" fmla="*/ 1331715 h 3476625"/>
              <a:gd name="connsiteX897" fmla="*/ 188768 w 11991973"/>
              <a:gd name="connsiteY897" fmla="*/ 1340770 h 3476625"/>
              <a:gd name="connsiteX898" fmla="*/ 184703 w 11991973"/>
              <a:gd name="connsiteY898" fmla="*/ 1341496 h 3476625"/>
              <a:gd name="connsiteX899" fmla="*/ 178065 w 11991973"/>
              <a:gd name="connsiteY899" fmla="*/ 1340443 h 3476625"/>
              <a:gd name="connsiteX900" fmla="*/ 187850 w 11991973"/>
              <a:gd name="connsiteY900" fmla="*/ 1325717 h 3476625"/>
              <a:gd name="connsiteX901" fmla="*/ 532737 w 11991973"/>
              <a:gd name="connsiteY901" fmla="*/ 1348994 h 3476625"/>
              <a:gd name="connsiteX902" fmla="*/ 533497 w 11991973"/>
              <a:gd name="connsiteY902" fmla="*/ 1349170 h 3476625"/>
              <a:gd name="connsiteX903" fmla="*/ 522508 w 11991973"/>
              <a:gd name="connsiteY903" fmla="*/ 1355860 h 3476625"/>
              <a:gd name="connsiteX904" fmla="*/ 528090 w 11991973"/>
              <a:gd name="connsiteY904" fmla="*/ 1349897 h 3476625"/>
              <a:gd name="connsiteX905" fmla="*/ 232368 w 11991973"/>
              <a:gd name="connsiteY905" fmla="*/ 1314990 h 3476625"/>
              <a:gd name="connsiteX906" fmla="*/ 238245 w 11991973"/>
              <a:gd name="connsiteY906" fmla="*/ 1325898 h 3476625"/>
              <a:gd name="connsiteX907" fmla="*/ 219439 w 11991973"/>
              <a:gd name="connsiteY907" fmla="*/ 1325898 h 3476625"/>
              <a:gd name="connsiteX908" fmla="*/ 232368 w 11991973"/>
              <a:gd name="connsiteY908" fmla="*/ 1314990 h 3476625"/>
              <a:gd name="connsiteX909" fmla="*/ 305329 w 11991973"/>
              <a:gd name="connsiteY909" fmla="*/ 1311218 h 3476625"/>
              <a:gd name="connsiteX910" fmla="*/ 301175 w 11991973"/>
              <a:gd name="connsiteY910" fmla="*/ 1325759 h 3476625"/>
              <a:gd name="connsiteX911" fmla="*/ 299536 w 11991973"/>
              <a:gd name="connsiteY911" fmla="*/ 1325928 h 3476625"/>
              <a:gd name="connsiteX912" fmla="*/ 298453 w 11991973"/>
              <a:gd name="connsiteY912" fmla="*/ 1321853 h 3476625"/>
              <a:gd name="connsiteX913" fmla="*/ 305329 w 11991973"/>
              <a:gd name="connsiteY913" fmla="*/ 1311218 h 3476625"/>
              <a:gd name="connsiteX914" fmla="*/ 446050 w 11991973"/>
              <a:gd name="connsiteY914" fmla="*/ 1320443 h 3476625"/>
              <a:gd name="connsiteX915" fmla="*/ 443230 w 11991973"/>
              <a:gd name="connsiteY915" fmla="*/ 1334625 h 3476625"/>
              <a:gd name="connsiteX916" fmla="*/ 446050 w 11991973"/>
              <a:gd name="connsiteY916" fmla="*/ 1320443 h 3476625"/>
              <a:gd name="connsiteX917" fmla="*/ 1287615 w 11991973"/>
              <a:gd name="connsiteY917" fmla="*/ 1389895 h 3476625"/>
              <a:gd name="connsiteX918" fmla="*/ 1262464 w 11991973"/>
              <a:gd name="connsiteY918" fmla="*/ 1387713 h 3476625"/>
              <a:gd name="connsiteX919" fmla="*/ 1238719 w 11991973"/>
              <a:gd name="connsiteY919" fmla="*/ 1398621 h 3476625"/>
              <a:gd name="connsiteX920" fmla="*/ 1287615 w 11991973"/>
              <a:gd name="connsiteY920" fmla="*/ 1389895 h 3476625"/>
              <a:gd name="connsiteX921" fmla="*/ 452867 w 11991973"/>
              <a:gd name="connsiteY921" fmla="*/ 1299490 h 3476625"/>
              <a:gd name="connsiteX922" fmla="*/ 484601 w 11991973"/>
              <a:gd name="connsiteY922" fmla="*/ 1311353 h 3476625"/>
              <a:gd name="connsiteX923" fmla="*/ 452867 w 11991973"/>
              <a:gd name="connsiteY923" fmla="*/ 1299490 h 3476625"/>
              <a:gd name="connsiteX924" fmla="*/ 535377 w 11991973"/>
              <a:gd name="connsiteY924" fmla="*/ 1297899 h 3476625"/>
              <a:gd name="connsiteX925" fmla="*/ 522214 w 11991973"/>
              <a:gd name="connsiteY925" fmla="*/ 1305535 h 3476625"/>
              <a:gd name="connsiteX926" fmla="*/ 532557 w 11991973"/>
              <a:gd name="connsiteY926" fmla="*/ 1305535 h 3476625"/>
              <a:gd name="connsiteX927" fmla="*/ 538858 w 11991973"/>
              <a:gd name="connsiteY927" fmla="*/ 1305535 h 3476625"/>
              <a:gd name="connsiteX928" fmla="*/ 537693 w 11991973"/>
              <a:gd name="connsiteY928" fmla="*/ 1300250 h 3476625"/>
              <a:gd name="connsiteX929" fmla="*/ 1641343 w 11991973"/>
              <a:gd name="connsiteY929" fmla="*/ 1387850 h 3476625"/>
              <a:gd name="connsiteX930" fmla="*/ 1635527 w 11991973"/>
              <a:gd name="connsiteY930" fmla="*/ 1389895 h 3476625"/>
              <a:gd name="connsiteX931" fmla="*/ 1641343 w 11991973"/>
              <a:gd name="connsiteY931" fmla="*/ 1387850 h 3476625"/>
              <a:gd name="connsiteX932" fmla="*/ 1393722 w 11991973"/>
              <a:gd name="connsiteY932" fmla="*/ 1365533 h 3476625"/>
              <a:gd name="connsiteX933" fmla="*/ 1392928 w 11991973"/>
              <a:gd name="connsiteY933" fmla="*/ 1375350 h 3476625"/>
              <a:gd name="connsiteX934" fmla="*/ 1393722 w 11991973"/>
              <a:gd name="connsiteY934" fmla="*/ 1365533 h 3476625"/>
              <a:gd name="connsiteX935" fmla="*/ 517218 w 11991973"/>
              <a:gd name="connsiteY935" fmla="*/ 1286263 h 3476625"/>
              <a:gd name="connsiteX936" fmla="*/ 490244 w 11991973"/>
              <a:gd name="connsiteY936" fmla="*/ 1302627 h 3476625"/>
              <a:gd name="connsiteX937" fmla="*/ 517218 w 11991973"/>
              <a:gd name="connsiteY937" fmla="*/ 1286263 h 3476625"/>
              <a:gd name="connsiteX938" fmla="*/ 368631 w 11991973"/>
              <a:gd name="connsiteY938" fmla="*/ 1272163 h 3476625"/>
              <a:gd name="connsiteX939" fmla="*/ 368005 w 11991973"/>
              <a:gd name="connsiteY939" fmla="*/ 1273537 h 3476625"/>
              <a:gd name="connsiteX940" fmla="*/ 365626 w 11991973"/>
              <a:gd name="connsiteY940" fmla="*/ 1272309 h 3476625"/>
              <a:gd name="connsiteX941" fmla="*/ 529972 w 11991973"/>
              <a:gd name="connsiteY941" fmla="*/ 1273901 h 3476625"/>
              <a:gd name="connsiteX942" fmla="*/ 522213 w 11991973"/>
              <a:gd name="connsiteY942" fmla="*/ 1273537 h 3476625"/>
              <a:gd name="connsiteX943" fmla="*/ 526445 w 11991973"/>
              <a:gd name="connsiteY943" fmla="*/ 1283718 h 3476625"/>
              <a:gd name="connsiteX944" fmla="*/ 533195 w 11991973"/>
              <a:gd name="connsiteY944" fmla="*/ 1279851 h 3476625"/>
              <a:gd name="connsiteX945" fmla="*/ 532008 w 11991973"/>
              <a:gd name="connsiteY945" fmla="*/ 1274467 h 3476625"/>
              <a:gd name="connsiteX946" fmla="*/ 10967033 w 11991973"/>
              <a:gd name="connsiteY946" fmla="*/ 2176042 h 3476625"/>
              <a:gd name="connsiteX947" fmla="*/ 10959510 w 11991973"/>
              <a:gd name="connsiteY947" fmla="*/ 2184041 h 3476625"/>
              <a:gd name="connsiteX948" fmla="*/ 10974554 w 11991973"/>
              <a:gd name="connsiteY948" fmla="*/ 2181131 h 3476625"/>
              <a:gd name="connsiteX949" fmla="*/ 10967033 w 11991973"/>
              <a:gd name="connsiteY949" fmla="*/ 2176042 h 3476625"/>
              <a:gd name="connsiteX950" fmla="*/ 576750 w 11991973"/>
              <a:gd name="connsiteY950" fmla="*/ 1241538 h 3476625"/>
              <a:gd name="connsiteX951" fmla="*/ 467676 w 11991973"/>
              <a:gd name="connsiteY951" fmla="*/ 1261901 h 3476625"/>
              <a:gd name="connsiteX952" fmla="*/ 576750 w 11991973"/>
              <a:gd name="connsiteY952" fmla="*/ 1241538 h 3476625"/>
              <a:gd name="connsiteX953" fmla="*/ 592501 w 11991973"/>
              <a:gd name="connsiteY953" fmla="*/ 1238266 h 3476625"/>
              <a:gd name="connsiteX954" fmla="*/ 586770 w 11991973"/>
              <a:gd name="connsiteY954" fmla="*/ 1243856 h 3476625"/>
              <a:gd name="connsiteX955" fmla="*/ 589844 w 11991973"/>
              <a:gd name="connsiteY955" fmla="*/ 1253116 h 3476625"/>
              <a:gd name="connsiteX956" fmla="*/ 594420 w 11991973"/>
              <a:gd name="connsiteY956" fmla="*/ 1252107 h 3476625"/>
              <a:gd name="connsiteX957" fmla="*/ 597878 w 11991973"/>
              <a:gd name="connsiteY957" fmla="*/ 1243038 h 3476625"/>
              <a:gd name="connsiteX958" fmla="*/ 592501 w 11991973"/>
              <a:gd name="connsiteY958" fmla="*/ 1238266 h 3476625"/>
              <a:gd name="connsiteX959" fmla="*/ 10947579 w 11991973"/>
              <a:gd name="connsiteY959" fmla="*/ 2157496 h 3476625"/>
              <a:gd name="connsiteX960" fmla="*/ 10940704 w 11991973"/>
              <a:gd name="connsiteY960" fmla="*/ 2160769 h 3476625"/>
              <a:gd name="connsiteX961" fmla="*/ 10947579 w 11991973"/>
              <a:gd name="connsiteY961" fmla="*/ 2157496 h 3476625"/>
              <a:gd name="connsiteX962" fmla="*/ 687089 w 11991973"/>
              <a:gd name="connsiteY962" fmla="*/ 1203040 h 3476625"/>
              <a:gd name="connsiteX963" fmla="*/ 654560 w 11991973"/>
              <a:gd name="connsiteY963" fmla="*/ 1202630 h 3476625"/>
              <a:gd name="connsiteX964" fmla="*/ 631288 w 11991973"/>
              <a:gd name="connsiteY964" fmla="*/ 1212448 h 3476625"/>
              <a:gd name="connsiteX965" fmla="*/ 693347 w 11991973"/>
              <a:gd name="connsiteY965" fmla="*/ 1203721 h 3476625"/>
              <a:gd name="connsiteX966" fmla="*/ 687089 w 11991973"/>
              <a:gd name="connsiteY966" fmla="*/ 1203040 h 3476625"/>
              <a:gd name="connsiteX967" fmla="*/ 1618571 w 11991973"/>
              <a:gd name="connsiteY967" fmla="*/ 1276900 h 3476625"/>
              <a:gd name="connsiteX968" fmla="*/ 1633644 w 11991973"/>
              <a:gd name="connsiteY968" fmla="*/ 1279354 h 3476625"/>
              <a:gd name="connsiteX969" fmla="*/ 1618571 w 11991973"/>
              <a:gd name="connsiteY969" fmla="*/ 1276900 h 3476625"/>
              <a:gd name="connsiteX970" fmla="*/ 1802899 w 11991973"/>
              <a:gd name="connsiteY970" fmla="*/ 1285173 h 3476625"/>
              <a:gd name="connsiteX971" fmla="*/ 1802899 w 11991973"/>
              <a:gd name="connsiteY971" fmla="*/ 1285173 h 3476625"/>
              <a:gd name="connsiteX972" fmla="*/ 700870 w 11991973"/>
              <a:gd name="connsiteY972" fmla="*/ 1180450 h 3476625"/>
              <a:gd name="connsiteX973" fmla="*/ 708392 w 11991973"/>
              <a:gd name="connsiteY973" fmla="*/ 1194995 h 3476625"/>
              <a:gd name="connsiteX974" fmla="*/ 700870 w 11991973"/>
              <a:gd name="connsiteY974" fmla="*/ 1180450 h 3476625"/>
              <a:gd name="connsiteX975" fmla="*/ 1811509 w 11991973"/>
              <a:gd name="connsiteY975" fmla="*/ 1271992 h 3476625"/>
              <a:gd name="connsiteX976" fmla="*/ 1812301 w 11991973"/>
              <a:gd name="connsiteY976" fmla="*/ 1279354 h 3476625"/>
              <a:gd name="connsiteX977" fmla="*/ 1811509 w 11991973"/>
              <a:gd name="connsiteY977" fmla="*/ 1271992 h 3476625"/>
              <a:gd name="connsiteX978" fmla="*/ 11351848 w 11991973"/>
              <a:gd name="connsiteY978" fmla="*/ 2112045 h 3476625"/>
              <a:gd name="connsiteX979" fmla="*/ 11343151 w 11991973"/>
              <a:gd name="connsiteY979" fmla="*/ 2122953 h 3476625"/>
              <a:gd name="connsiteX980" fmla="*/ 11361957 w 11991973"/>
              <a:gd name="connsiteY980" fmla="*/ 2114226 h 3476625"/>
              <a:gd name="connsiteX981" fmla="*/ 11351848 w 11991973"/>
              <a:gd name="connsiteY981" fmla="*/ 2112045 h 3476625"/>
              <a:gd name="connsiteX982" fmla="*/ 623765 w 11991973"/>
              <a:gd name="connsiteY982" fmla="*/ 1154269 h 3476625"/>
              <a:gd name="connsiteX983" fmla="*/ 623917 w 11991973"/>
              <a:gd name="connsiteY983" fmla="*/ 1154934 h 3476625"/>
              <a:gd name="connsiteX984" fmla="*/ 620474 w 11991973"/>
              <a:gd name="connsiteY984" fmla="*/ 1160088 h 3476625"/>
              <a:gd name="connsiteX985" fmla="*/ 617117 w 11991973"/>
              <a:gd name="connsiteY985" fmla="*/ 1165391 h 3476625"/>
              <a:gd name="connsiteX986" fmla="*/ 616243 w 11991973"/>
              <a:gd name="connsiteY986" fmla="*/ 1163723 h 3476625"/>
              <a:gd name="connsiteX987" fmla="*/ 623765 w 11991973"/>
              <a:gd name="connsiteY987" fmla="*/ 1154269 h 3476625"/>
              <a:gd name="connsiteX988" fmla="*/ 1789647 w 11991973"/>
              <a:gd name="connsiteY988" fmla="*/ 1237629 h 3476625"/>
              <a:gd name="connsiteX989" fmla="*/ 1784091 w 11991973"/>
              <a:gd name="connsiteY989" fmla="*/ 1253174 h 3476625"/>
              <a:gd name="connsiteX990" fmla="*/ 1789647 w 11991973"/>
              <a:gd name="connsiteY990" fmla="*/ 1237629 h 3476625"/>
              <a:gd name="connsiteX991" fmla="*/ 1983082 w 11991973"/>
              <a:gd name="connsiteY991" fmla="*/ 1222948 h 3476625"/>
              <a:gd name="connsiteX992" fmla="*/ 1994720 w 11991973"/>
              <a:gd name="connsiteY992" fmla="*/ 1229902 h 3476625"/>
              <a:gd name="connsiteX993" fmla="*/ 1983082 w 11991973"/>
              <a:gd name="connsiteY993" fmla="*/ 1222948 h 3476625"/>
              <a:gd name="connsiteX994" fmla="*/ 614480 w 11991973"/>
              <a:gd name="connsiteY994" fmla="*/ 1063410 h 3476625"/>
              <a:gd name="connsiteX995" fmla="*/ 621885 w 11991973"/>
              <a:gd name="connsiteY995" fmla="*/ 1072818 h 3476625"/>
              <a:gd name="connsiteX996" fmla="*/ 597555 w 11991973"/>
              <a:gd name="connsiteY996" fmla="*/ 1070773 h 3476625"/>
              <a:gd name="connsiteX997" fmla="*/ 600456 w 11991973"/>
              <a:gd name="connsiteY997" fmla="*/ 1065664 h 3476625"/>
              <a:gd name="connsiteX998" fmla="*/ 601658 w 11991973"/>
              <a:gd name="connsiteY998" fmla="*/ 1065063 h 3476625"/>
              <a:gd name="connsiteX999" fmla="*/ 2004936 w 11991973"/>
              <a:gd name="connsiteY999" fmla="*/ 1185256 h 3476625"/>
              <a:gd name="connsiteX1000" fmla="*/ 2003939 w 11991973"/>
              <a:gd name="connsiteY1000" fmla="*/ 1185899 h 3476625"/>
              <a:gd name="connsiteX1001" fmla="*/ 2000361 w 11991973"/>
              <a:gd name="connsiteY1001" fmla="*/ 1186267 h 3476625"/>
              <a:gd name="connsiteX1002" fmla="*/ 619876 w 11991973"/>
              <a:gd name="connsiteY1002" fmla="*/ 1055949 h 3476625"/>
              <a:gd name="connsiteX1003" fmla="*/ 601658 w 11991973"/>
              <a:gd name="connsiteY1003" fmla="*/ 1065063 h 3476625"/>
              <a:gd name="connsiteX1004" fmla="*/ 600730 w 11991973"/>
              <a:gd name="connsiteY1004" fmla="*/ 1065183 h 3476625"/>
              <a:gd name="connsiteX1005" fmla="*/ 600456 w 11991973"/>
              <a:gd name="connsiteY1005" fmla="*/ 1065664 h 3476625"/>
              <a:gd name="connsiteX1006" fmla="*/ 586155 w 11991973"/>
              <a:gd name="connsiteY1006" fmla="*/ 1072818 h 3476625"/>
              <a:gd name="connsiteX1007" fmla="*/ 556064 w 11991973"/>
              <a:gd name="connsiteY1007" fmla="*/ 1093182 h 3476625"/>
              <a:gd name="connsiteX1008" fmla="*/ 606311 w 11991973"/>
              <a:gd name="connsiteY1008" fmla="*/ 1058410 h 3476625"/>
              <a:gd name="connsiteX1009" fmla="*/ 719889 w 11991973"/>
              <a:gd name="connsiteY1009" fmla="*/ 1052848 h 3476625"/>
              <a:gd name="connsiteX1010" fmla="*/ 745194 w 11991973"/>
              <a:gd name="connsiteY1010" fmla="*/ 1057172 h 3476625"/>
              <a:gd name="connsiteX1011" fmla="*/ 770715 w 11991973"/>
              <a:gd name="connsiteY1011" fmla="*/ 1063343 h 3476625"/>
              <a:gd name="connsiteX1012" fmla="*/ 752881 w 11991973"/>
              <a:gd name="connsiteY1012" fmla="*/ 1067365 h 3476625"/>
              <a:gd name="connsiteX1013" fmla="*/ 698990 w 11991973"/>
              <a:gd name="connsiteY1013" fmla="*/ 1064092 h 3476625"/>
              <a:gd name="connsiteX1014" fmla="*/ 686207 w 11991973"/>
              <a:gd name="connsiteY1014" fmla="*/ 1047093 h 3476625"/>
              <a:gd name="connsiteX1015" fmla="*/ 699916 w 11991973"/>
              <a:gd name="connsiteY1015" fmla="*/ 1049435 h 3476625"/>
              <a:gd name="connsiteX1016" fmla="*/ 691996 w 11991973"/>
              <a:gd name="connsiteY1016" fmla="*/ 1051047 h 3476625"/>
              <a:gd name="connsiteX1017" fmla="*/ 649154 w 11991973"/>
              <a:gd name="connsiteY1017" fmla="*/ 1050638 h 3476625"/>
              <a:gd name="connsiteX1018" fmla="*/ 619876 w 11991973"/>
              <a:gd name="connsiteY1018" fmla="*/ 1055949 h 3476625"/>
              <a:gd name="connsiteX1019" fmla="*/ 632380 w 11991973"/>
              <a:gd name="connsiteY1019" fmla="*/ 1049695 h 3476625"/>
              <a:gd name="connsiteX1020" fmla="*/ 686207 w 11991973"/>
              <a:gd name="connsiteY1020" fmla="*/ 1047093 h 3476625"/>
              <a:gd name="connsiteX1021" fmla="*/ 742243 w 11991973"/>
              <a:gd name="connsiteY1021" fmla="*/ 1040820 h 3476625"/>
              <a:gd name="connsiteX1022" fmla="*/ 719889 w 11991973"/>
              <a:gd name="connsiteY1022" fmla="*/ 1052848 h 3476625"/>
              <a:gd name="connsiteX1023" fmla="*/ 699916 w 11991973"/>
              <a:gd name="connsiteY1023" fmla="*/ 1049435 h 3476625"/>
              <a:gd name="connsiteX1024" fmla="*/ 10978785 w 11991973"/>
              <a:gd name="connsiteY1024" fmla="*/ 1948052 h 3476625"/>
              <a:gd name="connsiteX1025" fmla="*/ 10968912 w 11991973"/>
              <a:gd name="connsiteY1025" fmla="*/ 1948415 h 3476625"/>
              <a:gd name="connsiteX1026" fmla="*/ 10985838 w 11991973"/>
              <a:gd name="connsiteY1026" fmla="*/ 1954234 h 3476625"/>
              <a:gd name="connsiteX1027" fmla="*/ 10978785 w 11991973"/>
              <a:gd name="connsiteY1027" fmla="*/ 1948052 h 3476625"/>
              <a:gd name="connsiteX1028" fmla="*/ 781326 w 11991973"/>
              <a:gd name="connsiteY1028" fmla="*/ 1035503 h 3476625"/>
              <a:gd name="connsiteX1029" fmla="*/ 785497 w 11991973"/>
              <a:gd name="connsiteY1029" fmla="*/ 1040820 h 3476625"/>
              <a:gd name="connsiteX1030" fmla="*/ 755407 w 11991973"/>
              <a:gd name="connsiteY1030" fmla="*/ 1040820 h 3476625"/>
              <a:gd name="connsiteX1031" fmla="*/ 773273 w 11991973"/>
              <a:gd name="connsiteY1031" fmla="*/ 1035367 h 3476625"/>
              <a:gd name="connsiteX1032" fmla="*/ 781326 w 11991973"/>
              <a:gd name="connsiteY1032" fmla="*/ 1035503 h 3476625"/>
              <a:gd name="connsiteX1033" fmla="*/ 814881 w 11991973"/>
              <a:gd name="connsiteY1033" fmla="*/ 1033911 h 3476625"/>
              <a:gd name="connsiteX1034" fmla="*/ 823109 w 11991973"/>
              <a:gd name="connsiteY1034" fmla="*/ 1043728 h 3476625"/>
              <a:gd name="connsiteX1035" fmla="*/ 802422 w 11991973"/>
              <a:gd name="connsiteY1035" fmla="*/ 1035002 h 3476625"/>
              <a:gd name="connsiteX1036" fmla="*/ 814881 w 11991973"/>
              <a:gd name="connsiteY1036" fmla="*/ 1033911 h 3476625"/>
              <a:gd name="connsiteX1037" fmla="*/ 1489633 w 11991973"/>
              <a:gd name="connsiteY1037" fmla="*/ 1088954 h 3476625"/>
              <a:gd name="connsiteX1038" fmla="*/ 1479436 w 11991973"/>
              <a:gd name="connsiteY1038" fmla="*/ 1096090 h 3476625"/>
              <a:gd name="connsiteX1039" fmla="*/ 1490465 w 11991973"/>
              <a:gd name="connsiteY1039" fmla="*/ 1099318 h 3476625"/>
              <a:gd name="connsiteX1040" fmla="*/ 1502848 w 11991973"/>
              <a:gd name="connsiteY1040" fmla="*/ 1096449 h 3476625"/>
              <a:gd name="connsiteX1041" fmla="*/ 1502558 w 11991973"/>
              <a:gd name="connsiteY1041" fmla="*/ 1095039 h 3476625"/>
              <a:gd name="connsiteX1042" fmla="*/ 1489633 w 11991973"/>
              <a:gd name="connsiteY1042" fmla="*/ 1088954 h 3476625"/>
              <a:gd name="connsiteX1043" fmla="*/ 1078561 w 11991973"/>
              <a:gd name="connsiteY1043" fmla="*/ 1042241 h 3476625"/>
              <a:gd name="connsiteX1044" fmla="*/ 1086391 w 11991973"/>
              <a:gd name="connsiteY1044" fmla="*/ 1043728 h 3476625"/>
              <a:gd name="connsiteX1045" fmla="*/ 1078165 w 11991973"/>
              <a:gd name="connsiteY1045" fmla="*/ 1042639 h 3476625"/>
              <a:gd name="connsiteX1046" fmla="*/ 1473089 w 11991973"/>
              <a:gd name="connsiteY1046" fmla="*/ 1065183 h 3476625"/>
              <a:gd name="connsiteX1047" fmla="*/ 1472679 w 11991973"/>
              <a:gd name="connsiteY1047" fmla="*/ 1065638 h 3476625"/>
              <a:gd name="connsiteX1048" fmla="*/ 1473964 w 11991973"/>
              <a:gd name="connsiteY1048" fmla="*/ 1071466 h 3476625"/>
              <a:gd name="connsiteX1049" fmla="*/ 1476879 w 11991973"/>
              <a:gd name="connsiteY1049" fmla="*/ 1066410 h 3476625"/>
              <a:gd name="connsiteX1050" fmla="*/ 1473089 w 11991973"/>
              <a:gd name="connsiteY1050" fmla="*/ 1065183 h 3476625"/>
              <a:gd name="connsiteX1051" fmla="*/ 11019928 w 11991973"/>
              <a:gd name="connsiteY1051" fmla="*/ 1915127 h 3476625"/>
              <a:gd name="connsiteX1052" fmla="*/ 11011961 w 11991973"/>
              <a:gd name="connsiteY1052" fmla="*/ 1932462 h 3476625"/>
              <a:gd name="connsiteX1053" fmla="*/ 11011194 w 11991973"/>
              <a:gd name="connsiteY1053" fmla="*/ 1937096 h 3476625"/>
              <a:gd name="connsiteX1054" fmla="*/ 11008874 w 11991973"/>
              <a:gd name="connsiteY1054" fmla="*/ 1936779 h 3476625"/>
              <a:gd name="connsiteX1055" fmla="*/ 11010286 w 11991973"/>
              <a:gd name="connsiteY1055" fmla="*/ 1942598 h 3476625"/>
              <a:gd name="connsiteX1056" fmla="*/ 11011194 w 11991973"/>
              <a:gd name="connsiteY1056" fmla="*/ 1937096 h 3476625"/>
              <a:gd name="connsiteX1057" fmla="*/ 11030841 w 11991973"/>
              <a:gd name="connsiteY1057" fmla="*/ 1939773 h 3476625"/>
              <a:gd name="connsiteX1058" fmla="*/ 11032852 w 11991973"/>
              <a:gd name="connsiteY1058" fmla="*/ 1948415 h 3476625"/>
              <a:gd name="connsiteX1059" fmla="*/ 11033558 w 11991973"/>
              <a:gd name="connsiteY1059" fmla="*/ 1940143 h 3476625"/>
              <a:gd name="connsiteX1060" fmla="*/ 11030841 w 11991973"/>
              <a:gd name="connsiteY1060" fmla="*/ 1939773 h 3476625"/>
              <a:gd name="connsiteX1061" fmla="*/ 11028103 w 11991973"/>
              <a:gd name="connsiteY1061" fmla="*/ 1928001 h 3476625"/>
              <a:gd name="connsiteX1062" fmla="*/ 11023773 w 11991973"/>
              <a:gd name="connsiteY1062" fmla="*/ 1917644 h 3476625"/>
              <a:gd name="connsiteX1063" fmla="*/ 11019928 w 11991973"/>
              <a:gd name="connsiteY1063" fmla="*/ 1915127 h 3476625"/>
              <a:gd name="connsiteX1064" fmla="*/ 983752 w 11991973"/>
              <a:gd name="connsiteY1064" fmla="*/ 1015367 h 3476625"/>
              <a:gd name="connsiteX1065" fmla="*/ 966034 w 11991973"/>
              <a:gd name="connsiteY1065" fmla="*/ 1035002 h 3476625"/>
              <a:gd name="connsiteX1066" fmla="*/ 990483 w 11991973"/>
              <a:gd name="connsiteY1066" fmla="*/ 1017548 h 3476625"/>
              <a:gd name="connsiteX1067" fmla="*/ 983752 w 11991973"/>
              <a:gd name="connsiteY1067" fmla="*/ 1015367 h 3476625"/>
              <a:gd name="connsiteX1068" fmla="*/ 11208924 w 11991973"/>
              <a:gd name="connsiteY1068" fmla="*/ 1925871 h 3476625"/>
              <a:gd name="connsiteX1069" fmla="*/ 11226453 w 11991973"/>
              <a:gd name="connsiteY1069" fmla="*/ 1928320 h 3476625"/>
              <a:gd name="connsiteX1070" fmla="*/ 11218092 w 11991973"/>
              <a:gd name="connsiteY1070" fmla="*/ 1928325 h 3476625"/>
              <a:gd name="connsiteX1071" fmla="*/ 11208091 w 11991973"/>
              <a:gd name="connsiteY1071" fmla="*/ 1928982 h 3476625"/>
              <a:gd name="connsiteX1072" fmla="*/ 11236795 w 11991973"/>
              <a:gd name="connsiteY1072" fmla="*/ 1928314 h 3476625"/>
              <a:gd name="connsiteX1073" fmla="*/ 11245360 w 11991973"/>
              <a:gd name="connsiteY1073" fmla="*/ 1930961 h 3476625"/>
              <a:gd name="connsiteX1074" fmla="*/ 11226453 w 11991973"/>
              <a:gd name="connsiteY1074" fmla="*/ 1928320 h 3476625"/>
              <a:gd name="connsiteX1075" fmla="*/ 1041258 w 11991973"/>
              <a:gd name="connsiteY1075" fmla="*/ 1011731 h 3476625"/>
              <a:gd name="connsiteX1076" fmla="*/ 1042423 w 11991973"/>
              <a:gd name="connsiteY1076" fmla="*/ 1015979 h 3476625"/>
              <a:gd name="connsiteX1077" fmla="*/ 1038622 w 11991973"/>
              <a:gd name="connsiteY1077" fmla="*/ 1017937 h 3476625"/>
              <a:gd name="connsiteX1078" fmla="*/ 1421568 w 11991973"/>
              <a:gd name="connsiteY1078" fmla="*/ 1044939 h 3476625"/>
              <a:gd name="connsiteX1079" fmla="*/ 1421958 w 11991973"/>
              <a:gd name="connsiteY1079" fmla="*/ 1045130 h 3476625"/>
              <a:gd name="connsiteX1080" fmla="*/ 1420893 w 11991973"/>
              <a:gd name="connsiteY1080" fmla="*/ 1045232 h 3476625"/>
              <a:gd name="connsiteX1081" fmla="*/ 1477086 w 11991973"/>
              <a:gd name="connsiteY1081" fmla="*/ 1039002 h 3476625"/>
              <a:gd name="connsiteX1082" fmla="*/ 1479068 w 11991973"/>
              <a:gd name="connsiteY1082" fmla="*/ 1041618 h 3476625"/>
              <a:gd name="connsiteX1083" fmla="*/ 1471993 w 11991973"/>
              <a:gd name="connsiteY1083" fmla="*/ 1041228 h 3476625"/>
              <a:gd name="connsiteX1084" fmla="*/ 1152212 w 11991973"/>
              <a:gd name="connsiteY1084" fmla="*/ 988459 h 3476625"/>
              <a:gd name="connsiteX1085" fmla="*/ 1152212 w 11991973"/>
              <a:gd name="connsiteY1085" fmla="*/ 988459 h 3476625"/>
              <a:gd name="connsiteX1086" fmla="*/ 1007643 w 11991973"/>
              <a:gd name="connsiteY1086" fmla="*/ 973914 h 3476625"/>
              <a:gd name="connsiteX1087" fmla="*/ 1005527 w 11991973"/>
              <a:gd name="connsiteY1087" fmla="*/ 1000095 h 3476625"/>
              <a:gd name="connsiteX1088" fmla="*/ 1007643 w 11991973"/>
              <a:gd name="connsiteY1088" fmla="*/ 973914 h 3476625"/>
              <a:gd name="connsiteX1089" fmla="*/ 1050102 w 11991973"/>
              <a:gd name="connsiteY1089" fmla="*/ 976141 h 3476625"/>
              <a:gd name="connsiteX1090" fmla="*/ 1045019 w 11991973"/>
              <a:gd name="connsiteY1090" fmla="*/ 982641 h 3476625"/>
              <a:gd name="connsiteX1091" fmla="*/ 1065705 w 11991973"/>
              <a:gd name="connsiteY1091" fmla="*/ 985550 h 3476625"/>
              <a:gd name="connsiteX1092" fmla="*/ 1050102 w 11991973"/>
              <a:gd name="connsiteY1092" fmla="*/ 976141 h 3476625"/>
              <a:gd name="connsiteX1093" fmla="*/ 1229121 w 11991973"/>
              <a:gd name="connsiteY1093" fmla="*/ 991527 h 3476625"/>
              <a:gd name="connsiteX1094" fmla="*/ 1219914 w 11991973"/>
              <a:gd name="connsiteY1094" fmla="*/ 999004 h 3476625"/>
              <a:gd name="connsiteX1095" fmla="*/ 1210522 w 11991973"/>
              <a:gd name="connsiteY1095" fmla="*/ 991374 h 3476625"/>
              <a:gd name="connsiteX1096" fmla="*/ 1210747 w 11991973"/>
              <a:gd name="connsiteY1096" fmla="*/ 991368 h 3476625"/>
              <a:gd name="connsiteX1097" fmla="*/ 1028094 w 11991973"/>
              <a:gd name="connsiteY1097" fmla="*/ 968096 h 3476625"/>
              <a:gd name="connsiteX1098" fmla="*/ 1028094 w 11991973"/>
              <a:gd name="connsiteY1098" fmla="*/ 968096 h 3476625"/>
              <a:gd name="connsiteX1099" fmla="*/ 1187181 w 11991973"/>
              <a:gd name="connsiteY1099" fmla="*/ 972005 h 3476625"/>
              <a:gd name="connsiteX1100" fmla="*/ 1189824 w 11991973"/>
              <a:gd name="connsiteY1100" fmla="*/ 982641 h 3476625"/>
              <a:gd name="connsiteX1101" fmla="*/ 1187181 w 11991973"/>
              <a:gd name="connsiteY1101" fmla="*/ 972005 h 3476625"/>
              <a:gd name="connsiteX1102" fmla="*/ 1291376 w 11991973"/>
              <a:gd name="connsiteY1102" fmla="*/ 973914 h 3476625"/>
              <a:gd name="connsiteX1103" fmla="*/ 1280093 w 11991973"/>
              <a:gd name="connsiteY1103" fmla="*/ 988459 h 3476625"/>
              <a:gd name="connsiteX1104" fmla="*/ 1291376 w 11991973"/>
              <a:gd name="connsiteY1104" fmla="*/ 973914 h 3476625"/>
              <a:gd name="connsiteX1105" fmla="*/ 1724619 w 11991973"/>
              <a:gd name="connsiteY1105" fmla="*/ 1012185 h 3476625"/>
              <a:gd name="connsiteX1106" fmla="*/ 1701346 w 11991973"/>
              <a:gd name="connsiteY1106" fmla="*/ 1014640 h 3476625"/>
              <a:gd name="connsiteX1107" fmla="*/ 1727675 w 11991973"/>
              <a:gd name="connsiteY1107" fmla="*/ 1014640 h 3476625"/>
              <a:gd name="connsiteX1108" fmla="*/ 1724619 w 11991973"/>
              <a:gd name="connsiteY1108" fmla="*/ 1012185 h 3476625"/>
              <a:gd name="connsiteX1109" fmla="*/ 1798492 w 11991973"/>
              <a:gd name="connsiteY1109" fmla="*/ 1001594 h 3476625"/>
              <a:gd name="connsiteX1110" fmla="*/ 1791615 w 11991973"/>
              <a:gd name="connsiteY1110" fmla="*/ 1017548 h 3476625"/>
              <a:gd name="connsiteX1111" fmla="*/ 1798492 w 11991973"/>
              <a:gd name="connsiteY1111" fmla="*/ 1001594 h 3476625"/>
              <a:gd name="connsiteX1112" fmla="*/ 1775776 w 11991973"/>
              <a:gd name="connsiteY1112" fmla="*/ 994822 h 3476625"/>
              <a:gd name="connsiteX1113" fmla="*/ 1769047 w 11991973"/>
              <a:gd name="connsiteY1113" fmla="*/ 1000095 h 3476625"/>
              <a:gd name="connsiteX1114" fmla="*/ 1793496 w 11991973"/>
              <a:gd name="connsiteY1114" fmla="*/ 1003004 h 3476625"/>
              <a:gd name="connsiteX1115" fmla="*/ 1775776 w 11991973"/>
              <a:gd name="connsiteY1115" fmla="*/ 994822 h 3476625"/>
              <a:gd name="connsiteX1116" fmla="*/ 1725794 w 11991973"/>
              <a:gd name="connsiteY1116" fmla="*/ 982641 h 3476625"/>
              <a:gd name="connsiteX1117" fmla="*/ 1720151 w 11991973"/>
              <a:gd name="connsiteY1117" fmla="*/ 1000095 h 3476625"/>
              <a:gd name="connsiteX1118" fmla="*/ 1725794 w 11991973"/>
              <a:gd name="connsiteY1118" fmla="*/ 982641 h 3476625"/>
              <a:gd name="connsiteX1119" fmla="*/ 1282914 w 11991973"/>
              <a:gd name="connsiteY1119" fmla="*/ 934280 h 3476625"/>
              <a:gd name="connsiteX1120" fmla="*/ 1251884 w 11991973"/>
              <a:gd name="connsiteY1120" fmla="*/ 950643 h 3476625"/>
              <a:gd name="connsiteX1121" fmla="*/ 1282914 w 11991973"/>
              <a:gd name="connsiteY1121" fmla="*/ 934280 h 3476625"/>
              <a:gd name="connsiteX1122" fmla="*/ 1332750 w 11991973"/>
              <a:gd name="connsiteY1122" fmla="*/ 933188 h 3476625"/>
              <a:gd name="connsiteX1123" fmla="*/ 1332751 w 11991973"/>
              <a:gd name="connsiteY1123" fmla="*/ 959369 h 3476625"/>
              <a:gd name="connsiteX1124" fmla="*/ 1332750 w 11991973"/>
              <a:gd name="connsiteY1124" fmla="*/ 933188 h 3476625"/>
              <a:gd name="connsiteX1125" fmla="*/ 1714012 w 11991973"/>
              <a:gd name="connsiteY1125" fmla="*/ 966231 h 3476625"/>
              <a:gd name="connsiteX1126" fmla="*/ 1712277 w 11991973"/>
              <a:gd name="connsiteY1126" fmla="*/ 966414 h 3476625"/>
              <a:gd name="connsiteX1127" fmla="*/ 1714393 w 11991973"/>
              <a:gd name="connsiteY1127" fmla="*/ 972141 h 3476625"/>
              <a:gd name="connsiteX1128" fmla="*/ 1715891 w 11991973"/>
              <a:gd name="connsiteY1128" fmla="*/ 971047 h 3476625"/>
              <a:gd name="connsiteX1129" fmla="*/ 1216153 w 11991973"/>
              <a:gd name="connsiteY1129" fmla="*/ 921553 h 3476625"/>
              <a:gd name="connsiteX1130" fmla="*/ 1198286 w 11991973"/>
              <a:gd name="connsiteY1130" fmla="*/ 920098 h 3476625"/>
              <a:gd name="connsiteX1131" fmla="*/ 1180423 w 11991973"/>
              <a:gd name="connsiteY1131" fmla="*/ 927370 h 3476625"/>
              <a:gd name="connsiteX1132" fmla="*/ 1216153 w 11991973"/>
              <a:gd name="connsiteY1132" fmla="*/ 921553 h 3476625"/>
              <a:gd name="connsiteX1133" fmla="*/ 1767166 w 11991973"/>
              <a:gd name="connsiteY1133" fmla="*/ 968096 h 3476625"/>
              <a:gd name="connsiteX1134" fmla="*/ 1767166 w 11991973"/>
              <a:gd name="connsiteY1134" fmla="*/ 968096 h 3476625"/>
              <a:gd name="connsiteX1135" fmla="*/ 1823585 w 11991973"/>
              <a:gd name="connsiteY1135" fmla="*/ 953551 h 3476625"/>
              <a:gd name="connsiteX1136" fmla="*/ 1802898 w 11991973"/>
              <a:gd name="connsiteY1136" fmla="*/ 956460 h 3476625"/>
              <a:gd name="connsiteX1137" fmla="*/ 1823585 w 11991973"/>
              <a:gd name="connsiteY1137" fmla="*/ 953551 h 3476625"/>
              <a:gd name="connsiteX1138" fmla="*/ 2028246 w 11991973"/>
              <a:gd name="connsiteY1138" fmla="*/ 966960 h 3476625"/>
              <a:gd name="connsiteX1139" fmla="*/ 2041733 w 11991973"/>
              <a:gd name="connsiteY1139" fmla="*/ 973914 h 3476625"/>
              <a:gd name="connsiteX1140" fmla="*/ 2028246 w 11991973"/>
              <a:gd name="connsiteY1140" fmla="*/ 966960 h 3476625"/>
              <a:gd name="connsiteX1141" fmla="*/ 1885644 w 11991973"/>
              <a:gd name="connsiteY1141" fmla="*/ 941915 h 3476625"/>
              <a:gd name="connsiteX1142" fmla="*/ 1875301 w 11991973"/>
              <a:gd name="connsiteY1142" fmla="*/ 941189 h 3476625"/>
              <a:gd name="connsiteX1143" fmla="*/ 1864958 w 11991973"/>
              <a:gd name="connsiteY1143" fmla="*/ 944824 h 3476625"/>
              <a:gd name="connsiteX1144" fmla="*/ 1885644 w 11991973"/>
              <a:gd name="connsiteY1144" fmla="*/ 941915 h 3476625"/>
              <a:gd name="connsiteX1145" fmla="*/ 1994543 w 11991973"/>
              <a:gd name="connsiteY1145" fmla="*/ 951234 h 3476625"/>
              <a:gd name="connsiteX1146" fmla="*/ 1983435 w 11991973"/>
              <a:gd name="connsiteY1146" fmla="*/ 962278 h 3476625"/>
              <a:gd name="connsiteX1147" fmla="*/ 1994543 w 11991973"/>
              <a:gd name="connsiteY1147" fmla="*/ 951234 h 3476625"/>
              <a:gd name="connsiteX1148" fmla="*/ 1939521 w 11991973"/>
              <a:gd name="connsiteY1148" fmla="*/ 943536 h 3476625"/>
              <a:gd name="connsiteX1149" fmla="*/ 1939241 w 11991973"/>
              <a:gd name="connsiteY1149" fmla="*/ 944006 h 3476625"/>
              <a:gd name="connsiteX1150" fmla="*/ 1939224 w 11991973"/>
              <a:gd name="connsiteY1150" fmla="*/ 944750 h 3476625"/>
              <a:gd name="connsiteX1151" fmla="*/ 1938301 w 11991973"/>
              <a:gd name="connsiteY1151" fmla="*/ 944824 h 3476625"/>
              <a:gd name="connsiteX1152" fmla="*/ 1972057 w 11991973"/>
              <a:gd name="connsiteY1152" fmla="*/ 935160 h 3476625"/>
              <a:gd name="connsiteX1153" fmla="*/ 1949144 w 11991973"/>
              <a:gd name="connsiteY1153" fmla="*/ 933371 h 3476625"/>
              <a:gd name="connsiteX1154" fmla="*/ 1939521 w 11991973"/>
              <a:gd name="connsiteY1154" fmla="*/ 943536 h 3476625"/>
              <a:gd name="connsiteX1155" fmla="*/ 1943942 w 11991973"/>
              <a:gd name="connsiteY1155" fmla="*/ 936098 h 3476625"/>
              <a:gd name="connsiteX1156" fmla="*/ 1810421 w 11991973"/>
              <a:gd name="connsiteY1156" fmla="*/ 1000095 h 3476625"/>
              <a:gd name="connsiteX1157" fmla="*/ 1930779 w 11991973"/>
              <a:gd name="connsiteY1157" fmla="*/ 971005 h 3476625"/>
              <a:gd name="connsiteX1158" fmla="*/ 1938771 w 11991973"/>
              <a:gd name="connsiteY1158" fmla="*/ 964460 h 3476625"/>
              <a:gd name="connsiteX1159" fmla="*/ 1939224 w 11991973"/>
              <a:gd name="connsiteY1159" fmla="*/ 944750 h 3476625"/>
              <a:gd name="connsiteX1160" fmla="*/ 1961981 w 11991973"/>
              <a:gd name="connsiteY1160" fmla="*/ 942915 h 3476625"/>
              <a:gd name="connsiteX1161" fmla="*/ 1972057 w 11991973"/>
              <a:gd name="connsiteY1161" fmla="*/ 935160 h 3476625"/>
              <a:gd name="connsiteX1162" fmla="*/ 2002654 w 11991973"/>
              <a:gd name="connsiteY1162" fmla="*/ 923007 h 3476625"/>
              <a:gd name="connsiteX1163" fmla="*/ 1977794 w 11991973"/>
              <a:gd name="connsiteY1163" fmla="*/ 936098 h 3476625"/>
              <a:gd name="connsiteX1164" fmla="*/ 2002654 w 11991973"/>
              <a:gd name="connsiteY1164" fmla="*/ 923007 h 3476625"/>
              <a:gd name="connsiteX1165" fmla="*/ 2106497 w 11991973"/>
              <a:gd name="connsiteY1165" fmla="*/ 924734 h 3476625"/>
              <a:gd name="connsiteX1166" fmla="*/ 2022927 w 11991973"/>
              <a:gd name="connsiteY1166" fmla="*/ 941915 h 3476625"/>
              <a:gd name="connsiteX1167" fmla="*/ 2126362 w 11991973"/>
              <a:gd name="connsiteY1167" fmla="*/ 927370 h 3476625"/>
              <a:gd name="connsiteX1168" fmla="*/ 2106497 w 11991973"/>
              <a:gd name="connsiteY1168" fmla="*/ 924734 h 3476625"/>
              <a:gd name="connsiteX1169" fmla="*/ 2111315 w 11991973"/>
              <a:gd name="connsiteY1169" fmla="*/ 915734 h 3476625"/>
              <a:gd name="connsiteX1170" fmla="*/ 2111315 w 11991973"/>
              <a:gd name="connsiteY1170" fmla="*/ 915734 h 3476625"/>
              <a:gd name="connsiteX1171" fmla="*/ 9707034 w 11991973"/>
              <a:gd name="connsiteY1171" fmla="*/ 1546979 h 3476625"/>
              <a:gd name="connsiteX1172" fmla="*/ 9697631 w 11991973"/>
              <a:gd name="connsiteY1172" fmla="*/ 1552796 h 3476625"/>
              <a:gd name="connsiteX1173" fmla="*/ 9707034 w 11991973"/>
              <a:gd name="connsiteY1173" fmla="*/ 1546979 h 3476625"/>
              <a:gd name="connsiteX1174" fmla="*/ 9891332 w 11991973"/>
              <a:gd name="connsiteY1174" fmla="*/ 1543706 h 3476625"/>
              <a:gd name="connsiteX1175" fmla="*/ 9840555 w 11991973"/>
              <a:gd name="connsiteY1175" fmla="*/ 1573160 h 3476625"/>
              <a:gd name="connsiteX1176" fmla="*/ 9891332 w 11991973"/>
              <a:gd name="connsiteY1176" fmla="*/ 1543706 h 3476625"/>
              <a:gd name="connsiteX1177" fmla="*/ 2079788 w 11991973"/>
              <a:gd name="connsiteY1177" fmla="*/ 847375 h 3476625"/>
              <a:gd name="connsiteX1178" fmla="*/ 2056778 w 11991973"/>
              <a:gd name="connsiteY1178" fmla="*/ 860464 h 3476625"/>
              <a:gd name="connsiteX1179" fmla="*/ 2084989 w 11991973"/>
              <a:gd name="connsiteY1179" fmla="*/ 851737 h 3476625"/>
              <a:gd name="connsiteX1180" fmla="*/ 2079788 w 11991973"/>
              <a:gd name="connsiteY1180" fmla="*/ 847375 h 3476625"/>
              <a:gd name="connsiteX1181" fmla="*/ 10310705 w 11991973"/>
              <a:gd name="connsiteY1181" fmla="*/ 1578977 h 3476625"/>
              <a:gd name="connsiteX1182" fmla="*/ 10311747 w 11991973"/>
              <a:gd name="connsiteY1182" fmla="*/ 1582447 h 3476625"/>
              <a:gd name="connsiteX1183" fmla="*/ 10309499 w 11991973"/>
              <a:gd name="connsiteY1183" fmla="*/ 1582386 h 3476625"/>
              <a:gd name="connsiteX1184" fmla="*/ 10308314 w 11991973"/>
              <a:gd name="connsiteY1184" fmla="*/ 1581373 h 3476625"/>
              <a:gd name="connsiteX1185" fmla="*/ 10352460 w 11991973"/>
              <a:gd name="connsiteY1185" fmla="*/ 1580841 h 3476625"/>
              <a:gd name="connsiteX1186" fmla="*/ 10369004 w 11991973"/>
              <a:gd name="connsiteY1186" fmla="*/ 1587704 h 3476625"/>
              <a:gd name="connsiteX1187" fmla="*/ 10316641 w 11991973"/>
              <a:gd name="connsiteY1187" fmla="*/ 1598748 h 3476625"/>
              <a:gd name="connsiteX1188" fmla="*/ 10311747 w 11991973"/>
              <a:gd name="connsiteY1188" fmla="*/ 1582447 h 3476625"/>
              <a:gd name="connsiteX1189" fmla="*/ 10331155 w 11991973"/>
              <a:gd name="connsiteY1189" fmla="*/ 1582977 h 3476625"/>
              <a:gd name="connsiteX1190" fmla="*/ 10352460 w 11991973"/>
              <a:gd name="connsiteY1190" fmla="*/ 1580841 h 3476625"/>
              <a:gd name="connsiteX1191" fmla="*/ 9739004 w 11991973"/>
              <a:gd name="connsiteY1191" fmla="*/ 1517889 h 3476625"/>
              <a:gd name="connsiteX1192" fmla="*/ 9712676 w 11991973"/>
              <a:gd name="connsiteY1192" fmla="*/ 1535343 h 3476625"/>
              <a:gd name="connsiteX1193" fmla="*/ 9739004 w 11991973"/>
              <a:gd name="connsiteY1193" fmla="*/ 1517889 h 3476625"/>
              <a:gd name="connsiteX1194" fmla="*/ 10364950 w 11991973"/>
              <a:gd name="connsiteY1194" fmla="*/ 1566712 h 3476625"/>
              <a:gd name="connsiteX1195" fmla="*/ 10365007 w 11991973"/>
              <a:gd name="connsiteY1195" fmla="*/ 1566979 h 3476625"/>
              <a:gd name="connsiteX1196" fmla="*/ 10353163 w 11991973"/>
              <a:gd name="connsiteY1196" fmla="*/ 1572478 h 3476625"/>
              <a:gd name="connsiteX1197" fmla="*/ 10347212 w 11991973"/>
              <a:gd name="connsiteY1197" fmla="*/ 1567290 h 3476625"/>
              <a:gd name="connsiteX1198" fmla="*/ 10350902 w 11991973"/>
              <a:gd name="connsiteY1198" fmla="*/ 1567341 h 3476625"/>
              <a:gd name="connsiteX1199" fmla="*/ 10344059 w 11991973"/>
              <a:gd name="connsiteY1199" fmla="*/ 1561263 h 3476625"/>
              <a:gd name="connsiteX1200" fmla="*/ 10341053 w 11991973"/>
              <a:gd name="connsiteY1200" fmla="*/ 1561917 h 3476625"/>
              <a:gd name="connsiteX1201" fmla="*/ 10340744 w 11991973"/>
              <a:gd name="connsiteY1201" fmla="*/ 1561650 h 3476625"/>
              <a:gd name="connsiteX1202" fmla="*/ 10342587 w 11991973"/>
              <a:gd name="connsiteY1202" fmla="*/ 1561433 h 3476625"/>
              <a:gd name="connsiteX1203" fmla="*/ 10344059 w 11991973"/>
              <a:gd name="connsiteY1203" fmla="*/ 1561263 h 3476625"/>
              <a:gd name="connsiteX1204" fmla="*/ 10339830 w 11991973"/>
              <a:gd name="connsiteY1204" fmla="*/ 1560851 h 3476625"/>
              <a:gd name="connsiteX1205" fmla="*/ 10340744 w 11991973"/>
              <a:gd name="connsiteY1205" fmla="*/ 1561650 h 3476625"/>
              <a:gd name="connsiteX1206" fmla="*/ 10335884 w 11991973"/>
              <a:gd name="connsiteY1206" fmla="*/ 1562221 h 3476625"/>
              <a:gd name="connsiteX1207" fmla="*/ 1830789 w 11991973"/>
              <a:gd name="connsiteY1207" fmla="*/ 800135 h 3476625"/>
              <a:gd name="connsiteX1208" fmla="*/ 1829197 w 11991973"/>
              <a:gd name="connsiteY1208" fmla="*/ 800695 h 3476625"/>
              <a:gd name="connsiteX1209" fmla="*/ 1819823 w 11991973"/>
              <a:gd name="connsiteY1209" fmla="*/ 805194 h 3476625"/>
              <a:gd name="connsiteX1210" fmla="*/ 1825847 w 11991973"/>
              <a:gd name="connsiteY1210" fmla="*/ 800604 h 3476625"/>
              <a:gd name="connsiteX1211" fmla="*/ 10366182 w 11991973"/>
              <a:gd name="connsiteY1211" fmla="*/ 1551706 h 3476625"/>
              <a:gd name="connsiteX1212" fmla="*/ 10402854 w 11991973"/>
              <a:gd name="connsiteY1212" fmla="*/ 1558615 h 3476625"/>
              <a:gd name="connsiteX1213" fmla="*/ 10387369 w 11991973"/>
              <a:gd name="connsiteY1213" fmla="*/ 1565705 h 3476625"/>
              <a:gd name="connsiteX1214" fmla="*/ 10364950 w 11991973"/>
              <a:gd name="connsiteY1214" fmla="*/ 1566712 h 3476625"/>
              <a:gd name="connsiteX1215" fmla="*/ 10362076 w 11991973"/>
              <a:gd name="connsiteY1215" fmla="*/ 1553132 h 3476625"/>
              <a:gd name="connsiteX1216" fmla="*/ 10120765 w 11991973"/>
              <a:gd name="connsiteY1216" fmla="*/ 1529525 h 3476625"/>
              <a:gd name="connsiteX1217" fmla="*/ 10110186 w 11991973"/>
              <a:gd name="connsiteY1217" fmla="*/ 1529162 h 3476625"/>
              <a:gd name="connsiteX1218" fmla="*/ 10103836 w 11991973"/>
              <a:gd name="connsiteY1218" fmla="*/ 1535343 h 3476625"/>
              <a:gd name="connsiteX1219" fmla="*/ 10120765 w 11991973"/>
              <a:gd name="connsiteY1219" fmla="*/ 1529525 h 3476625"/>
              <a:gd name="connsiteX1220" fmla="*/ 1911239 w 11991973"/>
              <a:gd name="connsiteY1220" fmla="*/ 787423 h 3476625"/>
              <a:gd name="connsiteX1221" fmla="*/ 1916126 w 11991973"/>
              <a:gd name="connsiteY1221" fmla="*/ 790680 h 3476625"/>
              <a:gd name="connsiteX1222" fmla="*/ 1908346 w 11991973"/>
              <a:gd name="connsiteY1222" fmla="*/ 795422 h 3476625"/>
              <a:gd name="connsiteX1223" fmla="*/ 1907143 w 11991973"/>
              <a:gd name="connsiteY1223" fmla="*/ 796441 h 3476625"/>
              <a:gd name="connsiteX1224" fmla="*/ 1898807 w 11991973"/>
              <a:gd name="connsiteY1224" fmla="*/ 793559 h 3476625"/>
              <a:gd name="connsiteX1225" fmla="*/ 1911239 w 11991973"/>
              <a:gd name="connsiteY1225" fmla="*/ 787423 h 3476625"/>
              <a:gd name="connsiteX1226" fmla="*/ 10353959 w 11991973"/>
              <a:gd name="connsiteY1226" fmla="*/ 1529525 h 3476625"/>
              <a:gd name="connsiteX1227" fmla="*/ 10359571 w 11991973"/>
              <a:gd name="connsiteY1227" fmla="*/ 1541297 h 3476625"/>
              <a:gd name="connsiteX1228" fmla="*/ 10362076 w 11991973"/>
              <a:gd name="connsiteY1228" fmla="*/ 1553132 h 3476625"/>
              <a:gd name="connsiteX1229" fmla="*/ 10339830 w 11991973"/>
              <a:gd name="connsiteY1229" fmla="*/ 1560851 h 3476625"/>
              <a:gd name="connsiteX1230" fmla="*/ 10335420 w 11991973"/>
              <a:gd name="connsiteY1230" fmla="*/ 1557007 h 3476625"/>
              <a:gd name="connsiteX1231" fmla="*/ 10324689 w 11991973"/>
              <a:gd name="connsiteY1231" fmla="*/ 1544459 h 3476625"/>
              <a:gd name="connsiteX1232" fmla="*/ 2004122 w 11991973"/>
              <a:gd name="connsiteY1232" fmla="*/ 779014 h 3476625"/>
              <a:gd name="connsiteX1233" fmla="*/ 2011200 w 11991973"/>
              <a:gd name="connsiteY1233" fmla="*/ 782454 h 3476625"/>
              <a:gd name="connsiteX1234" fmla="*/ 2012860 w 11991973"/>
              <a:gd name="connsiteY1234" fmla="*/ 781806 h 3476625"/>
              <a:gd name="connsiteX1235" fmla="*/ 1975120 w 11991973"/>
              <a:gd name="connsiteY1235" fmla="*/ 773741 h 3476625"/>
              <a:gd name="connsiteX1236" fmla="*/ 1992838 w 11991973"/>
              <a:gd name="connsiteY1236" fmla="*/ 781922 h 3476625"/>
              <a:gd name="connsiteX1237" fmla="*/ 1975120 w 11991973"/>
              <a:gd name="connsiteY1237" fmla="*/ 773741 h 3476625"/>
              <a:gd name="connsiteX1238" fmla="*/ 1961258 w 11991973"/>
              <a:gd name="connsiteY1238" fmla="*/ 770534 h 3476625"/>
              <a:gd name="connsiteX1239" fmla="*/ 1943286 w 11991973"/>
              <a:gd name="connsiteY1239" fmla="*/ 775954 h 3476625"/>
              <a:gd name="connsiteX1240" fmla="*/ 1944854 w 11991973"/>
              <a:gd name="connsiteY1240" fmla="*/ 771105 h 3476625"/>
              <a:gd name="connsiteX1241" fmla="*/ 2077465 w 11991973"/>
              <a:gd name="connsiteY1241" fmla="*/ 741198 h 3476625"/>
              <a:gd name="connsiteX1242" fmla="*/ 2086986 w 11991973"/>
              <a:gd name="connsiteY1242" fmla="*/ 752652 h 3476625"/>
              <a:gd name="connsiteX1243" fmla="*/ 2087655 w 11991973"/>
              <a:gd name="connsiteY1243" fmla="*/ 752632 h 3476625"/>
              <a:gd name="connsiteX1244" fmla="*/ 2105475 w 11991973"/>
              <a:gd name="connsiteY1244" fmla="*/ 745680 h 3476625"/>
              <a:gd name="connsiteX1245" fmla="*/ 10231955 w 11991973"/>
              <a:gd name="connsiteY1245" fmla="*/ 1454483 h 3476625"/>
              <a:gd name="connsiteX1246" fmla="*/ 10229839 w 11991973"/>
              <a:gd name="connsiteY1246" fmla="*/ 1465528 h 3476625"/>
              <a:gd name="connsiteX1247" fmla="*/ 10231955 w 11991973"/>
              <a:gd name="connsiteY1247" fmla="*/ 1454483 h 3476625"/>
              <a:gd name="connsiteX1248" fmla="*/ 10222317 w 11991973"/>
              <a:gd name="connsiteY1248" fmla="*/ 1427712 h 3476625"/>
              <a:gd name="connsiteX1249" fmla="*/ 10222870 w 11991973"/>
              <a:gd name="connsiteY1249" fmla="*/ 1428200 h 3476625"/>
              <a:gd name="connsiteX1250" fmla="*/ 10222719 w 11991973"/>
              <a:gd name="connsiteY1250" fmla="*/ 1428244 h 3476625"/>
              <a:gd name="connsiteX1251" fmla="*/ 10237191 w 11991973"/>
              <a:gd name="connsiteY1251" fmla="*/ 1424063 h 3476625"/>
              <a:gd name="connsiteX1252" fmla="*/ 10232189 w 11991973"/>
              <a:gd name="connsiteY1252" fmla="*/ 1436439 h 3476625"/>
              <a:gd name="connsiteX1253" fmla="*/ 10222870 w 11991973"/>
              <a:gd name="connsiteY1253" fmla="*/ 1428200 h 3476625"/>
              <a:gd name="connsiteX1254" fmla="*/ 10237032 w 11991973"/>
              <a:gd name="connsiteY1254" fmla="*/ 1424098 h 3476625"/>
              <a:gd name="connsiteX1255" fmla="*/ 10141065 w 11991973"/>
              <a:gd name="connsiteY1255" fmla="*/ 1415258 h 3476625"/>
              <a:gd name="connsiteX1256" fmla="*/ 10145786 w 11991973"/>
              <a:gd name="connsiteY1256" fmla="*/ 1416556 h 3476625"/>
              <a:gd name="connsiteX1257" fmla="*/ 10146079 w 11991973"/>
              <a:gd name="connsiteY1257" fmla="*/ 1417951 h 3476625"/>
              <a:gd name="connsiteX1258" fmla="*/ 10143432 w 11991973"/>
              <a:gd name="connsiteY1258" fmla="*/ 1423104 h 3476625"/>
              <a:gd name="connsiteX1259" fmla="*/ 10135765 w 11991973"/>
              <a:gd name="connsiteY1259" fmla="*/ 1425927 h 3476625"/>
              <a:gd name="connsiteX1260" fmla="*/ 10132988 w 11991973"/>
              <a:gd name="connsiteY1260" fmla="*/ 1418258 h 3476625"/>
              <a:gd name="connsiteX1261" fmla="*/ 10139793 w 11991973"/>
              <a:gd name="connsiteY1261" fmla="*/ 1415447 h 3476625"/>
              <a:gd name="connsiteX1262" fmla="*/ 10239242 w 11991973"/>
              <a:gd name="connsiteY1262" fmla="*/ 1418985 h 3476625"/>
              <a:gd name="connsiteX1263" fmla="*/ 10242857 w 11991973"/>
              <a:gd name="connsiteY1263" fmla="*/ 1422798 h 3476625"/>
              <a:gd name="connsiteX1264" fmla="*/ 10237191 w 11991973"/>
              <a:gd name="connsiteY1264" fmla="*/ 1424063 h 3476625"/>
              <a:gd name="connsiteX1265" fmla="*/ 10259929 w 11991973"/>
              <a:gd name="connsiteY1265" fmla="*/ 1418985 h 3476625"/>
              <a:gd name="connsiteX1266" fmla="*/ 10249586 w 11991973"/>
              <a:gd name="connsiteY1266" fmla="*/ 1429894 h 3476625"/>
              <a:gd name="connsiteX1267" fmla="*/ 10242857 w 11991973"/>
              <a:gd name="connsiteY1267" fmla="*/ 1422798 h 3476625"/>
              <a:gd name="connsiteX1268" fmla="*/ 10188936 w 11991973"/>
              <a:gd name="connsiteY1268" fmla="*/ 1403759 h 3476625"/>
              <a:gd name="connsiteX1269" fmla="*/ 10201630 w 11991973"/>
              <a:gd name="connsiteY1269" fmla="*/ 1413167 h 3476625"/>
              <a:gd name="connsiteX1270" fmla="*/ 10188936 w 11991973"/>
              <a:gd name="connsiteY1270" fmla="*/ 1403759 h 3476625"/>
              <a:gd name="connsiteX1271" fmla="*/ 10205391 w 11991973"/>
              <a:gd name="connsiteY1271" fmla="*/ 1392804 h 3476625"/>
              <a:gd name="connsiteX1272" fmla="*/ 10209152 w 11991973"/>
              <a:gd name="connsiteY1272" fmla="*/ 1416076 h 3476625"/>
              <a:gd name="connsiteX1273" fmla="*/ 10205391 w 11991973"/>
              <a:gd name="connsiteY1273" fmla="*/ 1392804 h 3476625"/>
              <a:gd name="connsiteX1274" fmla="*/ 10577749 w 11991973"/>
              <a:gd name="connsiteY1274" fmla="*/ 1389895 h 3476625"/>
              <a:gd name="connsiteX1275" fmla="*/ 10500644 w 11991973"/>
              <a:gd name="connsiteY1275" fmla="*/ 1407349 h 3476625"/>
              <a:gd name="connsiteX1276" fmla="*/ 10362186 w 11991973"/>
              <a:gd name="connsiteY1276" fmla="*/ 1442620 h 3476625"/>
              <a:gd name="connsiteX1277" fmla="*/ 10331135 w 11991973"/>
              <a:gd name="connsiteY1277" fmla="*/ 1445968 h 3476625"/>
              <a:gd name="connsiteX1278" fmla="*/ 10357745 w 11991973"/>
              <a:gd name="connsiteY1278" fmla="*/ 1434910 h 3476625"/>
              <a:gd name="connsiteX1279" fmla="*/ 10479508 w 11991973"/>
              <a:gd name="connsiteY1279" fmla="*/ 1402943 h 3476625"/>
              <a:gd name="connsiteX1280" fmla="*/ 10497324 w 11991973"/>
              <a:gd name="connsiteY1280" fmla="*/ 1401167 h 3476625"/>
              <a:gd name="connsiteX1281" fmla="*/ 10577749 w 11991973"/>
              <a:gd name="connsiteY1281" fmla="*/ 1389895 h 3476625"/>
              <a:gd name="connsiteX1282" fmla="*/ 10651092 w 11991973"/>
              <a:gd name="connsiteY1282" fmla="*/ 1381169 h 3476625"/>
              <a:gd name="connsiteX1283" fmla="*/ 10575869 w 11991973"/>
              <a:gd name="connsiteY1283" fmla="*/ 1398621 h 3476625"/>
              <a:gd name="connsiteX1284" fmla="*/ 10651092 w 11991973"/>
              <a:gd name="connsiteY1284" fmla="*/ 1381169 h 3476625"/>
              <a:gd name="connsiteX1285" fmla="*/ 10745592 w 11991973"/>
              <a:gd name="connsiteY1285" fmla="*/ 1379714 h 3476625"/>
              <a:gd name="connsiteX1286" fmla="*/ 10754525 w 11991973"/>
              <a:gd name="connsiteY1286" fmla="*/ 1381169 h 3476625"/>
              <a:gd name="connsiteX1287" fmla="*/ 10739481 w 11991973"/>
              <a:gd name="connsiteY1287" fmla="*/ 1386986 h 3476625"/>
              <a:gd name="connsiteX1288" fmla="*/ 10745592 w 11991973"/>
              <a:gd name="connsiteY1288" fmla="*/ 1379714 h 3476625"/>
              <a:gd name="connsiteX1289" fmla="*/ 10743828 w 11991973"/>
              <a:gd name="connsiteY1289" fmla="*/ 1357771 h 3476625"/>
              <a:gd name="connsiteX1290" fmla="*/ 10743714 w 11991973"/>
              <a:gd name="connsiteY1290" fmla="*/ 1357820 h 3476625"/>
              <a:gd name="connsiteX1291" fmla="*/ 10730078 w 11991973"/>
              <a:gd name="connsiteY1291" fmla="*/ 1372441 h 3476625"/>
              <a:gd name="connsiteX1292" fmla="*/ 10720674 w 11991973"/>
              <a:gd name="connsiteY1292" fmla="*/ 1371032 h 3476625"/>
              <a:gd name="connsiteX1293" fmla="*/ 10712794 w 11991973"/>
              <a:gd name="connsiteY1293" fmla="*/ 1361085 h 3476625"/>
              <a:gd name="connsiteX1294" fmla="*/ 10726129 w 11991973"/>
              <a:gd name="connsiteY1294" fmla="*/ 1359085 h 3476625"/>
              <a:gd name="connsiteX1295" fmla="*/ 10729456 w 11991973"/>
              <a:gd name="connsiteY1295" fmla="*/ 1358838 h 3476625"/>
              <a:gd name="connsiteX1296" fmla="*/ 10737599 w 11991973"/>
              <a:gd name="connsiteY1296" fmla="*/ 1360805 h 3476625"/>
              <a:gd name="connsiteX1297" fmla="*/ 10734503 w 11991973"/>
              <a:gd name="connsiteY1297" fmla="*/ 1358463 h 3476625"/>
              <a:gd name="connsiteX1298" fmla="*/ 10713377 w 11991973"/>
              <a:gd name="connsiteY1298" fmla="*/ 1342698 h 3476625"/>
              <a:gd name="connsiteX1299" fmla="*/ 10714136 w 11991973"/>
              <a:gd name="connsiteY1299" fmla="*/ 1343051 h 3476625"/>
              <a:gd name="connsiteX1300" fmla="*/ 10734503 w 11991973"/>
              <a:gd name="connsiteY1300" fmla="*/ 1358463 h 3476625"/>
              <a:gd name="connsiteX1301" fmla="*/ 10729456 w 11991973"/>
              <a:gd name="connsiteY1301" fmla="*/ 1358838 h 3476625"/>
              <a:gd name="connsiteX1302" fmla="*/ 10706647 w 11991973"/>
              <a:gd name="connsiteY1302" fmla="*/ 1353324 h 3476625"/>
              <a:gd name="connsiteX1303" fmla="*/ 10704219 w 11991973"/>
              <a:gd name="connsiteY1303" fmla="*/ 1350260 h 3476625"/>
              <a:gd name="connsiteX1304" fmla="*/ 10701370 w 11991973"/>
              <a:gd name="connsiteY1304" fmla="*/ 1343888 h 3476625"/>
              <a:gd name="connsiteX1305" fmla="*/ 2881537 w 11991973"/>
              <a:gd name="connsiteY1305" fmla="*/ 641928 h 3476625"/>
              <a:gd name="connsiteX1306" fmla="*/ 2897403 w 11991973"/>
              <a:gd name="connsiteY1306" fmla="*/ 645202 h 3476625"/>
              <a:gd name="connsiteX1307" fmla="*/ 2881537 w 11991973"/>
              <a:gd name="connsiteY1307" fmla="*/ 641928 h 3476625"/>
              <a:gd name="connsiteX1308" fmla="*/ 2801330 w 11991973"/>
              <a:gd name="connsiteY1308" fmla="*/ 631458 h 3476625"/>
              <a:gd name="connsiteX1309" fmla="*/ 2803376 w 11991973"/>
              <a:gd name="connsiteY1309" fmla="*/ 633566 h 3476625"/>
              <a:gd name="connsiteX1310" fmla="*/ 2801366 w 11991973"/>
              <a:gd name="connsiteY1310" fmla="*/ 634561 h 3476625"/>
              <a:gd name="connsiteX1311" fmla="*/ 2801127 w 11991973"/>
              <a:gd name="connsiteY1311" fmla="*/ 631572 h 3476625"/>
              <a:gd name="connsiteX1312" fmla="*/ 11039633 w 11991973"/>
              <a:gd name="connsiteY1312" fmla="*/ 1341595 h 3476625"/>
              <a:gd name="connsiteX1313" fmla="*/ 10913670 w 11991973"/>
              <a:gd name="connsiteY1313" fmla="*/ 1345171 h 3476625"/>
              <a:gd name="connsiteX1314" fmla="*/ 10743828 w 11991973"/>
              <a:gd name="connsiteY1314" fmla="*/ 1357771 h 3476625"/>
              <a:gd name="connsiteX1315" fmla="*/ 10772700 w 11991973"/>
              <a:gd name="connsiteY1315" fmla="*/ 1345465 h 3476625"/>
              <a:gd name="connsiteX1316" fmla="*/ 10816609 w 11991973"/>
              <a:gd name="connsiteY1316" fmla="*/ 1336928 h 3476625"/>
              <a:gd name="connsiteX1317" fmla="*/ 10862571 w 11991973"/>
              <a:gd name="connsiteY1317" fmla="*/ 1336489 h 3476625"/>
              <a:gd name="connsiteX1318" fmla="*/ 2951679 w 11991973"/>
              <a:gd name="connsiteY1318" fmla="*/ 603931 h 3476625"/>
              <a:gd name="connsiteX1319" fmla="*/ 2945439 w 11991973"/>
              <a:gd name="connsiteY1319" fmla="*/ 609465 h 3476625"/>
              <a:gd name="connsiteX1320" fmla="*/ 2934076 w 11991973"/>
              <a:gd name="connsiteY1320" fmla="*/ 610294 h 3476625"/>
              <a:gd name="connsiteX1321" fmla="*/ 2938778 w 11991973"/>
              <a:gd name="connsiteY1321" fmla="*/ 624839 h 3476625"/>
              <a:gd name="connsiteX1322" fmla="*/ 2945195 w 11991973"/>
              <a:gd name="connsiteY1322" fmla="*/ 609681 h 3476625"/>
              <a:gd name="connsiteX1323" fmla="*/ 2945439 w 11991973"/>
              <a:gd name="connsiteY1323" fmla="*/ 609465 h 3476625"/>
              <a:gd name="connsiteX1324" fmla="*/ 2947769 w 11991973"/>
              <a:gd name="connsiteY1324" fmla="*/ 609294 h 3476625"/>
              <a:gd name="connsiteX1325" fmla="*/ 2970247 w 11991973"/>
              <a:gd name="connsiteY1325" fmla="*/ 616765 h 3476625"/>
              <a:gd name="connsiteX1326" fmla="*/ 2976068 w 11991973"/>
              <a:gd name="connsiteY1326" fmla="*/ 623202 h 3476625"/>
              <a:gd name="connsiteX1327" fmla="*/ 2985791 w 11991973"/>
              <a:gd name="connsiteY1327" fmla="*/ 621930 h 3476625"/>
              <a:gd name="connsiteX1328" fmla="*/ 2970247 w 11991973"/>
              <a:gd name="connsiteY1328" fmla="*/ 616765 h 3476625"/>
              <a:gd name="connsiteX1329" fmla="*/ 2964403 w 11991973"/>
              <a:gd name="connsiteY1329" fmla="*/ 610294 h 3476625"/>
              <a:gd name="connsiteX1330" fmla="*/ 2951679 w 11991973"/>
              <a:gd name="connsiteY1330" fmla="*/ 603931 h 3476625"/>
              <a:gd name="connsiteX1331" fmla="*/ 11198517 w 11991973"/>
              <a:gd name="connsiteY1331" fmla="*/ 1337087 h 3476625"/>
              <a:gd name="connsiteX1332" fmla="*/ 11161839 w 11991973"/>
              <a:gd name="connsiteY1332" fmla="*/ 1340835 h 3476625"/>
              <a:gd name="connsiteX1333" fmla="*/ 11062707 w 11991973"/>
              <a:gd name="connsiteY1333" fmla="*/ 1342261 h 3476625"/>
              <a:gd name="connsiteX1334" fmla="*/ 11039633 w 11991973"/>
              <a:gd name="connsiteY1334" fmla="*/ 1341595 h 3476625"/>
              <a:gd name="connsiteX1335" fmla="*/ 2951944 w 11991973"/>
              <a:gd name="connsiteY1335" fmla="*/ 598659 h 3476625"/>
              <a:gd name="connsiteX1336" fmla="*/ 2916211 w 11991973"/>
              <a:gd name="connsiteY1336" fmla="*/ 610294 h 3476625"/>
              <a:gd name="connsiteX1337" fmla="*/ 2951944 w 11991973"/>
              <a:gd name="connsiteY1337" fmla="*/ 598659 h 3476625"/>
              <a:gd name="connsiteX1338" fmla="*/ 3040330 w 11991973"/>
              <a:gd name="connsiteY1338" fmla="*/ 604476 h 3476625"/>
              <a:gd name="connsiteX1339" fmla="*/ 3057254 w 11991973"/>
              <a:gd name="connsiteY1339" fmla="*/ 610294 h 3476625"/>
              <a:gd name="connsiteX1340" fmla="*/ 3040330 w 11991973"/>
              <a:gd name="connsiteY1340" fmla="*/ 604476 h 3476625"/>
              <a:gd name="connsiteX1341" fmla="*/ 2993316 w 11991973"/>
              <a:gd name="connsiteY1341" fmla="*/ 584114 h 3476625"/>
              <a:gd name="connsiteX1342" fmla="*/ 2993316 w 11991973"/>
              <a:gd name="connsiteY1342" fmla="*/ 584114 h 3476625"/>
              <a:gd name="connsiteX1343" fmla="*/ 3110618 w 11991973"/>
              <a:gd name="connsiteY1343" fmla="*/ 585205 h 3476625"/>
              <a:gd name="connsiteX1344" fmla="*/ 3112884 w 11991973"/>
              <a:gd name="connsiteY1344" fmla="*/ 589680 h 3476625"/>
              <a:gd name="connsiteX1345" fmla="*/ 3107341 w 11991973"/>
              <a:gd name="connsiteY1345" fmla="*/ 593704 h 3476625"/>
              <a:gd name="connsiteX1346" fmla="*/ 3098104 w 11991973"/>
              <a:gd name="connsiteY1346" fmla="*/ 595488 h 3476625"/>
              <a:gd name="connsiteX1347" fmla="*/ 3097196 w 11991973"/>
              <a:gd name="connsiteY1347" fmla="*/ 595407 h 3476625"/>
              <a:gd name="connsiteX1348" fmla="*/ 3190218 w 11991973"/>
              <a:gd name="connsiteY1348" fmla="*/ 580886 h 3476625"/>
              <a:gd name="connsiteX1349" fmla="*/ 3201037 w 11991973"/>
              <a:gd name="connsiteY1349" fmla="*/ 585140 h 3476625"/>
              <a:gd name="connsiteX1350" fmla="*/ 3188895 w 11991973"/>
              <a:gd name="connsiteY1350" fmla="*/ 587022 h 3476625"/>
              <a:gd name="connsiteX1351" fmla="*/ 3189721 w 11991973"/>
              <a:gd name="connsiteY1351" fmla="*/ 581855 h 3476625"/>
              <a:gd name="connsiteX1352" fmla="*/ 3019642 w 11991973"/>
              <a:gd name="connsiteY1352" fmla="*/ 555024 h 3476625"/>
              <a:gd name="connsiteX1353" fmla="*/ 3019642 w 11991973"/>
              <a:gd name="connsiteY1353" fmla="*/ 555024 h 3476625"/>
              <a:gd name="connsiteX1354" fmla="*/ 3305448 w 11991973"/>
              <a:gd name="connsiteY1354" fmla="*/ 571637 h 3476625"/>
              <a:gd name="connsiteX1355" fmla="*/ 3303496 w 11991973"/>
              <a:gd name="connsiteY1355" fmla="*/ 575205 h 3476625"/>
              <a:gd name="connsiteX1356" fmla="*/ 3304932 w 11991973"/>
              <a:gd name="connsiteY1356" fmla="*/ 577426 h 3476625"/>
              <a:gd name="connsiteX1357" fmla="*/ 11660972 w 11991973"/>
              <a:gd name="connsiteY1357" fmla="*/ 1305535 h 3476625"/>
              <a:gd name="connsiteX1358" fmla="*/ 11290054 w 11991973"/>
              <a:gd name="connsiteY1358" fmla="*/ 1334488 h 3476625"/>
              <a:gd name="connsiteX1359" fmla="*/ 11198517 w 11991973"/>
              <a:gd name="connsiteY1359" fmla="*/ 1337087 h 3476625"/>
              <a:gd name="connsiteX1360" fmla="*/ 11256849 w 11991973"/>
              <a:gd name="connsiteY1360" fmla="*/ 1331125 h 3476625"/>
              <a:gd name="connsiteX1361" fmla="*/ 11345116 w 11991973"/>
              <a:gd name="connsiteY1361" fmla="*/ 1309075 h 3476625"/>
              <a:gd name="connsiteX1362" fmla="*/ 11352159 w 11991973"/>
              <a:gd name="connsiteY1362" fmla="*/ 1305643 h 3476625"/>
              <a:gd name="connsiteX1363" fmla="*/ 11463157 w 11991973"/>
              <a:gd name="connsiteY1363" fmla="*/ 1305353 h 3476625"/>
              <a:gd name="connsiteX1364" fmla="*/ 11660972 w 11991973"/>
              <a:gd name="connsiteY1364" fmla="*/ 1305535 h 3476625"/>
              <a:gd name="connsiteX1365" fmla="*/ 3267440 w 11991973"/>
              <a:gd name="connsiteY1365" fmla="*/ 555070 h 3476625"/>
              <a:gd name="connsiteX1366" fmla="*/ 3290447 w 11991973"/>
              <a:gd name="connsiteY1366" fmla="*/ 557933 h 3476625"/>
              <a:gd name="connsiteX1367" fmla="*/ 3267440 w 11991973"/>
              <a:gd name="connsiteY1367" fmla="*/ 555070 h 3476625"/>
              <a:gd name="connsiteX1368" fmla="*/ 3307981 w 11991973"/>
              <a:gd name="connsiteY1368" fmla="*/ 543212 h 3476625"/>
              <a:gd name="connsiteX1369" fmla="*/ 3300498 w 11991973"/>
              <a:gd name="connsiteY1369" fmla="*/ 544922 h 3476625"/>
              <a:gd name="connsiteX1370" fmla="*/ 3303673 w 11991973"/>
              <a:gd name="connsiteY1370" fmla="*/ 545881 h 3476625"/>
              <a:gd name="connsiteX1371" fmla="*/ 3307787 w 11991973"/>
              <a:gd name="connsiteY1371" fmla="*/ 545383 h 3476625"/>
              <a:gd name="connsiteX1372" fmla="*/ 3460497 w 11991973"/>
              <a:gd name="connsiteY1372" fmla="*/ 525571 h 3476625"/>
              <a:gd name="connsiteX1373" fmla="*/ 3460269 w 11991973"/>
              <a:gd name="connsiteY1373" fmla="*/ 531400 h 3476625"/>
              <a:gd name="connsiteX1374" fmla="*/ 3473663 w 11991973"/>
              <a:gd name="connsiteY1374" fmla="*/ 532593 h 3476625"/>
              <a:gd name="connsiteX1375" fmla="*/ 3476626 w 11991973"/>
              <a:gd name="connsiteY1375" fmla="*/ 528843 h 3476625"/>
              <a:gd name="connsiteX1376" fmla="*/ 3460497 w 11991973"/>
              <a:gd name="connsiteY1376" fmla="*/ 525571 h 3476625"/>
              <a:gd name="connsiteX1377" fmla="*/ 3621955 w 11991973"/>
              <a:gd name="connsiteY1377" fmla="*/ 537735 h 3476625"/>
              <a:gd name="connsiteX1378" fmla="*/ 3620183 w 11991973"/>
              <a:gd name="connsiteY1378" fmla="*/ 545586 h 3476625"/>
              <a:gd name="connsiteX1379" fmla="*/ 3620190 w 11991973"/>
              <a:gd name="connsiteY1379" fmla="*/ 545651 h 3476625"/>
              <a:gd name="connsiteX1380" fmla="*/ 3625049 w 11991973"/>
              <a:gd name="connsiteY1380" fmla="*/ 546083 h 3476625"/>
              <a:gd name="connsiteX1381" fmla="*/ 3625196 w 11991973"/>
              <a:gd name="connsiteY1381" fmla="*/ 540479 h 3476625"/>
              <a:gd name="connsiteX1382" fmla="*/ 3621955 w 11991973"/>
              <a:gd name="connsiteY1382" fmla="*/ 537735 h 3476625"/>
              <a:gd name="connsiteX1383" fmla="*/ 3566898 w 11991973"/>
              <a:gd name="connsiteY1383" fmla="*/ 517207 h 3476625"/>
              <a:gd name="connsiteX1384" fmla="*/ 3536808 w 11991973"/>
              <a:gd name="connsiteY1384" fmla="*/ 531752 h 3476625"/>
              <a:gd name="connsiteX1385" fmla="*/ 3566898 w 11991973"/>
              <a:gd name="connsiteY1385" fmla="*/ 517207 h 3476625"/>
              <a:gd name="connsiteX1386" fmla="*/ 3763449 w 11991973"/>
              <a:gd name="connsiteY1386" fmla="*/ 488618 h 3476625"/>
              <a:gd name="connsiteX1387" fmla="*/ 3756837 w 11991973"/>
              <a:gd name="connsiteY1387" fmla="*/ 493936 h 3476625"/>
              <a:gd name="connsiteX1388" fmla="*/ 3763449 w 11991973"/>
              <a:gd name="connsiteY1388" fmla="*/ 488618 h 3476625"/>
              <a:gd name="connsiteX1389" fmla="*/ 11721150 w 11991973"/>
              <a:gd name="connsiteY1389" fmla="*/ 1157179 h 3476625"/>
              <a:gd name="connsiteX1390" fmla="*/ 11698584 w 11991973"/>
              <a:gd name="connsiteY1390" fmla="*/ 1160088 h 3476625"/>
              <a:gd name="connsiteX1391" fmla="*/ 11721150 w 11991973"/>
              <a:gd name="connsiteY1391" fmla="*/ 1157179 h 3476625"/>
              <a:gd name="connsiteX1392" fmla="*/ 4079230 w 11991973"/>
              <a:gd name="connsiteY1392" fmla="*/ 458366 h 3476625"/>
              <a:gd name="connsiteX1393" fmla="*/ 4080172 w 11991973"/>
              <a:gd name="connsiteY1393" fmla="*/ 458950 h 3476625"/>
              <a:gd name="connsiteX1394" fmla="*/ 4077429 w 11991973"/>
              <a:gd name="connsiteY1394" fmla="*/ 459091 h 3476625"/>
              <a:gd name="connsiteX1395" fmla="*/ 11847637 w 11991973"/>
              <a:gd name="connsiteY1395" fmla="*/ 1046194 h 3476625"/>
              <a:gd name="connsiteX1396" fmla="*/ 11839774 w 11991973"/>
              <a:gd name="connsiteY1396" fmla="*/ 1046002 h 3476625"/>
              <a:gd name="connsiteX1397" fmla="*/ 11832105 w 11991973"/>
              <a:gd name="connsiteY1397" fmla="*/ 1058273 h 3476625"/>
              <a:gd name="connsiteX1398" fmla="*/ 11847637 w 11991973"/>
              <a:gd name="connsiteY1398" fmla="*/ 1046194 h 3476625"/>
              <a:gd name="connsiteX1399" fmla="*/ 4604983 w 11991973"/>
              <a:gd name="connsiteY1399" fmla="*/ 386304 h 3476625"/>
              <a:gd name="connsiteX1400" fmla="*/ 4621910 w 11991973"/>
              <a:gd name="connsiteY1400" fmla="*/ 400849 h 3476625"/>
              <a:gd name="connsiteX1401" fmla="*/ 4604983 w 11991973"/>
              <a:gd name="connsiteY1401" fmla="*/ 386304 h 3476625"/>
              <a:gd name="connsiteX1402" fmla="*/ 6636025 w 11991973"/>
              <a:gd name="connsiteY1402" fmla="*/ 563750 h 3476625"/>
              <a:gd name="connsiteX1403" fmla="*/ 6636025 w 11991973"/>
              <a:gd name="connsiteY1403" fmla="*/ 563750 h 3476625"/>
              <a:gd name="connsiteX1404" fmla="*/ 6602172 w 11991973"/>
              <a:gd name="connsiteY1404" fmla="*/ 552115 h 3476625"/>
              <a:gd name="connsiteX1405" fmla="*/ 6602172 w 11991973"/>
              <a:gd name="connsiteY1405" fmla="*/ 552115 h 3476625"/>
              <a:gd name="connsiteX1406" fmla="*/ 6660472 w 11991973"/>
              <a:gd name="connsiteY1406" fmla="*/ 552115 h 3476625"/>
              <a:gd name="connsiteX1407" fmla="*/ 6660472 w 11991973"/>
              <a:gd name="connsiteY1407" fmla="*/ 552115 h 3476625"/>
              <a:gd name="connsiteX1408" fmla="*/ 6690561 w 11991973"/>
              <a:gd name="connsiteY1408" fmla="*/ 546297 h 3476625"/>
              <a:gd name="connsiteX1409" fmla="*/ 6690561 w 11991973"/>
              <a:gd name="connsiteY1409" fmla="*/ 546297 h 3476625"/>
              <a:gd name="connsiteX1410" fmla="*/ 4734743 w 11991973"/>
              <a:gd name="connsiteY1410" fmla="*/ 368850 h 3476625"/>
              <a:gd name="connsiteX1411" fmla="*/ 4734743 w 11991973"/>
              <a:gd name="connsiteY1411" fmla="*/ 368850 h 3476625"/>
              <a:gd name="connsiteX1412" fmla="*/ 4791161 w 11991973"/>
              <a:gd name="connsiteY1412" fmla="*/ 365941 h 3476625"/>
              <a:gd name="connsiteX1413" fmla="*/ 4811849 w 11991973"/>
              <a:gd name="connsiteY1413" fmla="*/ 374669 h 3476625"/>
              <a:gd name="connsiteX1414" fmla="*/ 4791161 w 11991973"/>
              <a:gd name="connsiteY1414" fmla="*/ 365941 h 3476625"/>
              <a:gd name="connsiteX1415" fmla="*/ 6737576 w 11991973"/>
              <a:gd name="connsiteY1415" fmla="*/ 523025 h 3476625"/>
              <a:gd name="connsiteX1416" fmla="*/ 6737576 w 11991973"/>
              <a:gd name="connsiteY1416" fmla="*/ 523025 h 3476625"/>
              <a:gd name="connsiteX1417" fmla="*/ 6912470 w 11991973"/>
              <a:gd name="connsiteY1417" fmla="*/ 525934 h 3476625"/>
              <a:gd name="connsiteX1418" fmla="*/ 6905674 w 11991973"/>
              <a:gd name="connsiteY1418" fmla="*/ 536447 h 3476625"/>
              <a:gd name="connsiteX1419" fmla="*/ 6901187 w 11991973"/>
              <a:gd name="connsiteY1419" fmla="*/ 543388 h 3476625"/>
              <a:gd name="connsiteX1420" fmla="*/ 6899777 w 11991973"/>
              <a:gd name="connsiteY1420" fmla="*/ 545570 h 3476625"/>
              <a:gd name="connsiteX1421" fmla="*/ 6905674 w 11991973"/>
              <a:gd name="connsiteY1421" fmla="*/ 536447 h 3476625"/>
              <a:gd name="connsiteX1422" fmla="*/ 6908240 w 11991973"/>
              <a:gd name="connsiteY1422" fmla="*/ 532480 h 3476625"/>
              <a:gd name="connsiteX1423" fmla="*/ 6912470 w 11991973"/>
              <a:gd name="connsiteY1423" fmla="*/ 525934 h 3476625"/>
              <a:gd name="connsiteX1424" fmla="*/ 5045652 w 11991973"/>
              <a:gd name="connsiteY1424" fmla="*/ 336798 h 3476625"/>
              <a:gd name="connsiteX1425" fmla="*/ 5043340 w 11991973"/>
              <a:gd name="connsiteY1425" fmla="*/ 339066 h 3476625"/>
              <a:gd name="connsiteX1426" fmla="*/ 5042722 w 11991973"/>
              <a:gd name="connsiteY1426" fmla="*/ 337216 h 3476625"/>
              <a:gd name="connsiteX1427" fmla="*/ 11932719 w 11991973"/>
              <a:gd name="connsiteY1427" fmla="*/ 947156 h 3476625"/>
              <a:gd name="connsiteX1428" fmla="*/ 11935242 w 11991973"/>
              <a:gd name="connsiteY1428" fmla="*/ 951838 h 3476625"/>
              <a:gd name="connsiteX1429" fmla="*/ 11933655 w 11991973"/>
              <a:gd name="connsiteY1429" fmla="*/ 951324 h 3476625"/>
              <a:gd name="connsiteX1430" fmla="*/ 11931993 w 11991973"/>
              <a:gd name="connsiteY1430" fmla="*/ 947159 h 3476625"/>
              <a:gd name="connsiteX1431" fmla="*/ 5092321 w 11991973"/>
              <a:gd name="connsiteY1431" fmla="*/ 335398 h 3476625"/>
              <a:gd name="connsiteX1432" fmla="*/ 5075131 w 11991973"/>
              <a:gd name="connsiteY1432" fmla="*/ 348488 h 3476625"/>
              <a:gd name="connsiteX1433" fmla="*/ 5093937 w 11991973"/>
              <a:gd name="connsiteY1433" fmla="*/ 342669 h 3476625"/>
              <a:gd name="connsiteX1434" fmla="*/ 5092321 w 11991973"/>
              <a:gd name="connsiteY1434" fmla="*/ 335398 h 3476625"/>
              <a:gd name="connsiteX1435" fmla="*/ 11945589 w 11991973"/>
              <a:gd name="connsiteY1435" fmla="*/ 933371 h 3476625"/>
              <a:gd name="connsiteX1436" fmla="*/ 11952464 w 11991973"/>
              <a:gd name="connsiteY1436" fmla="*/ 944824 h 3476625"/>
              <a:gd name="connsiteX1437" fmla="*/ 11945589 w 11991973"/>
              <a:gd name="connsiteY1437" fmla="*/ 933371 h 3476625"/>
              <a:gd name="connsiteX1438" fmla="*/ 7284830 w 11991973"/>
              <a:gd name="connsiteY1438" fmla="*/ 508480 h 3476625"/>
              <a:gd name="connsiteX1439" fmla="*/ 7284830 w 11991973"/>
              <a:gd name="connsiteY1439" fmla="*/ 508480 h 3476625"/>
              <a:gd name="connsiteX1440" fmla="*/ 7311422 w 11991973"/>
              <a:gd name="connsiteY1440" fmla="*/ 509936 h 3476625"/>
              <a:gd name="connsiteX1441" fmla="*/ 7294232 w 11991973"/>
              <a:gd name="connsiteY1441" fmla="*/ 523025 h 3476625"/>
              <a:gd name="connsiteX1442" fmla="*/ 7313038 w 11991973"/>
              <a:gd name="connsiteY1442" fmla="*/ 517207 h 3476625"/>
              <a:gd name="connsiteX1443" fmla="*/ 7311422 w 11991973"/>
              <a:gd name="connsiteY1443" fmla="*/ 509936 h 3476625"/>
              <a:gd name="connsiteX1444" fmla="*/ 11345031 w 11991973"/>
              <a:gd name="connsiteY1444" fmla="*/ 854647 h 3476625"/>
              <a:gd name="connsiteX1445" fmla="*/ 11333923 w 11991973"/>
              <a:gd name="connsiteY1445" fmla="*/ 854237 h 3476625"/>
              <a:gd name="connsiteX1446" fmla="*/ 11345031 w 11991973"/>
              <a:gd name="connsiteY1446" fmla="*/ 854647 h 3476625"/>
              <a:gd name="connsiteX1447" fmla="*/ 11416494 w 11991973"/>
              <a:gd name="connsiteY1447" fmla="*/ 854647 h 3476625"/>
              <a:gd name="connsiteX1448" fmla="*/ 11397688 w 11991973"/>
              <a:gd name="connsiteY1448" fmla="*/ 857556 h 3476625"/>
              <a:gd name="connsiteX1449" fmla="*/ 11416494 w 11991973"/>
              <a:gd name="connsiteY1449" fmla="*/ 854647 h 3476625"/>
              <a:gd name="connsiteX1450" fmla="*/ 5350404 w 11991973"/>
              <a:gd name="connsiteY1450" fmla="*/ 295036 h 3476625"/>
              <a:gd name="connsiteX1451" fmla="*/ 5362861 w 11991973"/>
              <a:gd name="connsiteY1451" fmla="*/ 299036 h 3476625"/>
              <a:gd name="connsiteX1452" fmla="*/ 5336534 w 11991973"/>
              <a:gd name="connsiteY1452" fmla="*/ 301944 h 3476625"/>
              <a:gd name="connsiteX1453" fmla="*/ 5350404 w 11991973"/>
              <a:gd name="connsiteY1453" fmla="*/ 295036 h 3476625"/>
              <a:gd name="connsiteX1454" fmla="*/ 11815180 w 11991973"/>
              <a:gd name="connsiteY1454" fmla="*/ 863009 h 3476625"/>
              <a:gd name="connsiteX1455" fmla="*/ 11843388 w 11991973"/>
              <a:gd name="connsiteY1455" fmla="*/ 869191 h 3476625"/>
              <a:gd name="connsiteX1456" fmla="*/ 11801884 w 11991973"/>
              <a:gd name="connsiteY1456" fmla="*/ 873508 h 3476625"/>
              <a:gd name="connsiteX1457" fmla="*/ 7569504 w 11991973"/>
              <a:gd name="connsiteY1457" fmla="*/ 469574 h 3476625"/>
              <a:gd name="connsiteX1458" fmla="*/ 7581963 w 11991973"/>
              <a:gd name="connsiteY1458" fmla="*/ 473573 h 3476625"/>
              <a:gd name="connsiteX1459" fmla="*/ 7555634 w 11991973"/>
              <a:gd name="connsiteY1459" fmla="*/ 476482 h 3476625"/>
              <a:gd name="connsiteX1460" fmla="*/ 7569504 w 11991973"/>
              <a:gd name="connsiteY1460" fmla="*/ 469574 h 3476625"/>
              <a:gd name="connsiteX1461" fmla="*/ 6849472 w 11991973"/>
              <a:gd name="connsiteY1461" fmla="*/ 348851 h 3476625"/>
              <a:gd name="connsiteX1462" fmla="*/ 6841008 w 11991973"/>
              <a:gd name="connsiteY1462" fmla="*/ 357214 h 3476625"/>
              <a:gd name="connsiteX1463" fmla="*/ 6857934 w 11991973"/>
              <a:gd name="connsiteY1463" fmla="*/ 351397 h 3476625"/>
              <a:gd name="connsiteX1464" fmla="*/ 6849472 w 11991973"/>
              <a:gd name="connsiteY1464" fmla="*/ 348851 h 3476625"/>
              <a:gd name="connsiteX1465" fmla="*/ 10895161 w 11991973"/>
              <a:gd name="connsiteY1465" fmla="*/ 705801 h 3476625"/>
              <a:gd name="connsiteX1466" fmla="*/ 10888782 w 11991973"/>
              <a:gd name="connsiteY1466" fmla="*/ 705290 h 3476625"/>
              <a:gd name="connsiteX1467" fmla="*/ 10884285 w 11991973"/>
              <a:gd name="connsiteY1467" fmla="*/ 720834 h 3476625"/>
              <a:gd name="connsiteX1468" fmla="*/ 10895161 w 11991973"/>
              <a:gd name="connsiteY1468" fmla="*/ 705801 h 3476625"/>
              <a:gd name="connsiteX1469" fmla="*/ 10942291 w 11991973"/>
              <a:gd name="connsiteY1469" fmla="*/ 704653 h 3476625"/>
              <a:gd name="connsiteX1470" fmla="*/ 10957629 w 11991973"/>
              <a:gd name="connsiteY1470" fmla="*/ 706289 h 3476625"/>
              <a:gd name="connsiteX1471" fmla="*/ 10942291 w 11991973"/>
              <a:gd name="connsiteY1471" fmla="*/ 704653 h 3476625"/>
              <a:gd name="connsiteX1472" fmla="*/ 6833487 w 11991973"/>
              <a:gd name="connsiteY1472" fmla="*/ 322307 h 3476625"/>
              <a:gd name="connsiteX1473" fmla="*/ 6833487 w 11991973"/>
              <a:gd name="connsiteY1473" fmla="*/ 322307 h 3476625"/>
              <a:gd name="connsiteX1474" fmla="*/ 5777065 w 11991973"/>
              <a:gd name="connsiteY1474" fmla="*/ 227766 h 3476625"/>
              <a:gd name="connsiteX1475" fmla="*/ 5759667 w 11991973"/>
              <a:gd name="connsiteY1475" fmla="*/ 237947 h 3476625"/>
              <a:gd name="connsiteX1476" fmla="*/ 5785995 w 11991973"/>
              <a:gd name="connsiteY1476" fmla="*/ 235038 h 3476625"/>
              <a:gd name="connsiteX1477" fmla="*/ 5777065 w 11991973"/>
              <a:gd name="connsiteY1477" fmla="*/ 227766 h 3476625"/>
              <a:gd name="connsiteX1478" fmla="*/ 5806917 w 11991973"/>
              <a:gd name="connsiteY1478" fmla="*/ 220494 h 3476625"/>
              <a:gd name="connsiteX1479" fmla="*/ 5789759 w 11991973"/>
              <a:gd name="connsiteY1479" fmla="*/ 229220 h 3476625"/>
              <a:gd name="connsiteX1480" fmla="*/ 5825490 w 11991973"/>
              <a:gd name="connsiteY1480" fmla="*/ 229220 h 3476625"/>
              <a:gd name="connsiteX1481" fmla="*/ 5806917 w 11991973"/>
              <a:gd name="connsiteY1481" fmla="*/ 220494 h 3476625"/>
              <a:gd name="connsiteX1482" fmla="*/ 5771186 w 11991973"/>
              <a:gd name="connsiteY1482" fmla="*/ 214675 h 3476625"/>
              <a:gd name="connsiteX1483" fmla="*/ 5759054 w 11991973"/>
              <a:gd name="connsiteY1483" fmla="*/ 225413 h 3476625"/>
              <a:gd name="connsiteX1484" fmla="*/ 5749989 w 11991973"/>
              <a:gd name="connsiteY1484" fmla="*/ 229037 h 3476625"/>
              <a:gd name="connsiteX1485" fmla="*/ 5751763 w 11991973"/>
              <a:gd name="connsiteY1485" fmla="*/ 222403 h 3476625"/>
              <a:gd name="connsiteX1486" fmla="*/ 5771186 w 11991973"/>
              <a:gd name="connsiteY1486" fmla="*/ 214675 h 3476625"/>
              <a:gd name="connsiteX1487" fmla="*/ 9085262 w 11991973"/>
              <a:gd name="connsiteY1487" fmla="*/ 506890 h 3476625"/>
              <a:gd name="connsiteX1488" fmla="*/ 9093020 w 11991973"/>
              <a:gd name="connsiteY1488" fmla="*/ 514662 h 3476625"/>
              <a:gd name="connsiteX1489" fmla="*/ 9093390 w 11991973"/>
              <a:gd name="connsiteY1489" fmla="*/ 517884 h 3476625"/>
              <a:gd name="connsiteX1490" fmla="*/ 9091106 w 11991973"/>
              <a:gd name="connsiteY1490" fmla="*/ 517571 h 3476625"/>
              <a:gd name="connsiteX1491" fmla="*/ 9083601 w 11991973"/>
              <a:gd name="connsiteY1491" fmla="*/ 508068 h 3476625"/>
              <a:gd name="connsiteX1492" fmla="*/ 5840533 w 11991973"/>
              <a:gd name="connsiteY1492" fmla="*/ 217585 h 3476625"/>
              <a:gd name="connsiteX1493" fmla="*/ 5828897 w 11991973"/>
              <a:gd name="connsiteY1493" fmla="*/ 217585 h 3476625"/>
              <a:gd name="connsiteX1494" fmla="*/ 5840533 w 11991973"/>
              <a:gd name="connsiteY1494" fmla="*/ 217585 h 3476625"/>
              <a:gd name="connsiteX1495" fmla="*/ 9046828 w 11991973"/>
              <a:gd name="connsiteY1495" fmla="*/ 503117 h 3476625"/>
              <a:gd name="connsiteX1496" fmla="*/ 9056349 w 11991973"/>
              <a:gd name="connsiteY1496" fmla="*/ 505572 h 3476625"/>
              <a:gd name="connsiteX1497" fmla="*/ 9046828 w 11991973"/>
              <a:gd name="connsiteY1497" fmla="*/ 503117 h 3476625"/>
              <a:gd name="connsiteX1498" fmla="*/ 7996164 w 11991973"/>
              <a:gd name="connsiteY1498" fmla="*/ 402304 h 3476625"/>
              <a:gd name="connsiteX1499" fmla="*/ 7978768 w 11991973"/>
              <a:gd name="connsiteY1499" fmla="*/ 412485 h 3476625"/>
              <a:gd name="connsiteX1500" fmla="*/ 8005096 w 11991973"/>
              <a:gd name="connsiteY1500" fmla="*/ 409576 h 3476625"/>
              <a:gd name="connsiteX1501" fmla="*/ 7996164 w 11991973"/>
              <a:gd name="connsiteY1501" fmla="*/ 402304 h 3476625"/>
              <a:gd name="connsiteX1502" fmla="*/ 8026019 w 11991973"/>
              <a:gd name="connsiteY1502" fmla="*/ 395031 h 3476625"/>
              <a:gd name="connsiteX1503" fmla="*/ 8008858 w 11991973"/>
              <a:gd name="connsiteY1503" fmla="*/ 403757 h 3476625"/>
              <a:gd name="connsiteX1504" fmla="*/ 8044589 w 11991973"/>
              <a:gd name="connsiteY1504" fmla="*/ 403757 h 3476625"/>
              <a:gd name="connsiteX1505" fmla="*/ 8026019 w 11991973"/>
              <a:gd name="connsiteY1505" fmla="*/ 395031 h 3476625"/>
              <a:gd name="connsiteX1506" fmla="*/ 7986526 w 11991973"/>
              <a:gd name="connsiteY1506" fmla="*/ 389213 h 3476625"/>
              <a:gd name="connsiteX1507" fmla="*/ 7974394 w 11991973"/>
              <a:gd name="connsiteY1507" fmla="*/ 399951 h 3476625"/>
              <a:gd name="connsiteX1508" fmla="*/ 7965329 w 11991973"/>
              <a:gd name="connsiteY1508" fmla="*/ 403575 h 3476625"/>
              <a:gd name="connsiteX1509" fmla="*/ 7967103 w 11991973"/>
              <a:gd name="connsiteY1509" fmla="*/ 396940 h 3476625"/>
              <a:gd name="connsiteX1510" fmla="*/ 7986526 w 11991973"/>
              <a:gd name="connsiteY1510" fmla="*/ 389213 h 3476625"/>
              <a:gd name="connsiteX1511" fmla="*/ 8059634 w 11991973"/>
              <a:gd name="connsiteY1511" fmla="*/ 392121 h 3476625"/>
              <a:gd name="connsiteX1512" fmla="*/ 8059634 w 11991973"/>
              <a:gd name="connsiteY1512" fmla="*/ 392121 h 3476625"/>
              <a:gd name="connsiteX1513" fmla="*/ 11200227 w 11991973"/>
              <a:gd name="connsiteY1513" fmla="*/ 671382 h 3476625"/>
              <a:gd name="connsiteX1514" fmla="*/ 11200227 w 11991973"/>
              <a:gd name="connsiteY1514" fmla="*/ 671382 h 3476625"/>
              <a:gd name="connsiteX1515" fmla="*/ 11009972 w 11991973"/>
              <a:gd name="connsiteY1515" fmla="*/ 649672 h 3476625"/>
              <a:gd name="connsiteX1516" fmla="*/ 10976435 w 11991973"/>
              <a:gd name="connsiteY1516" fmla="*/ 706289 h 3476625"/>
              <a:gd name="connsiteX1517" fmla="*/ 11011971 w 11991973"/>
              <a:gd name="connsiteY1517" fmla="*/ 650809 h 3476625"/>
              <a:gd name="connsiteX1518" fmla="*/ 11009972 w 11991973"/>
              <a:gd name="connsiteY1518" fmla="*/ 649672 h 3476625"/>
              <a:gd name="connsiteX1519" fmla="*/ 9353482 w 11991973"/>
              <a:gd name="connsiteY1519" fmla="*/ 479391 h 3476625"/>
              <a:gd name="connsiteX1520" fmla="*/ 9353482 w 11991973"/>
              <a:gd name="connsiteY1520" fmla="*/ 479391 h 3476625"/>
              <a:gd name="connsiteX1521" fmla="*/ 9380075 w 11991973"/>
              <a:gd name="connsiteY1521" fmla="*/ 480846 h 3476625"/>
              <a:gd name="connsiteX1522" fmla="*/ 9362886 w 11991973"/>
              <a:gd name="connsiteY1522" fmla="*/ 493936 h 3476625"/>
              <a:gd name="connsiteX1523" fmla="*/ 9381691 w 11991973"/>
              <a:gd name="connsiteY1523" fmla="*/ 488118 h 3476625"/>
              <a:gd name="connsiteX1524" fmla="*/ 9380075 w 11991973"/>
              <a:gd name="connsiteY1524" fmla="*/ 480846 h 3476625"/>
              <a:gd name="connsiteX1525" fmla="*/ 6273069 w 11991973"/>
              <a:gd name="connsiteY1525" fmla="*/ 153588 h 3476625"/>
              <a:gd name="connsiteX1526" fmla="*/ 6272672 w 11991973"/>
              <a:gd name="connsiteY1526" fmla="*/ 154036 h 3476625"/>
              <a:gd name="connsiteX1527" fmla="*/ 6271620 w 11991973"/>
              <a:gd name="connsiteY1527" fmla="*/ 153887 h 3476625"/>
              <a:gd name="connsiteX1528" fmla="*/ 9638156 w 11991973"/>
              <a:gd name="connsiteY1528" fmla="*/ 440484 h 3476625"/>
              <a:gd name="connsiteX1529" fmla="*/ 9650616 w 11991973"/>
              <a:gd name="connsiteY1529" fmla="*/ 444483 h 3476625"/>
              <a:gd name="connsiteX1530" fmla="*/ 9624288 w 11991973"/>
              <a:gd name="connsiteY1530" fmla="*/ 447392 h 3476625"/>
              <a:gd name="connsiteX1531" fmla="*/ 9638156 w 11991973"/>
              <a:gd name="connsiteY1531" fmla="*/ 440484 h 3476625"/>
              <a:gd name="connsiteX1532" fmla="*/ 8492170 w 11991973"/>
              <a:gd name="connsiteY1532" fmla="*/ 328124 h 3476625"/>
              <a:gd name="connsiteX1533" fmla="*/ 8492045 w 11991973"/>
              <a:gd name="connsiteY1533" fmla="*/ 328266 h 3476625"/>
              <a:gd name="connsiteX1534" fmla="*/ 8491664 w 11991973"/>
              <a:gd name="connsiteY1534" fmla="*/ 328229 h 3476625"/>
              <a:gd name="connsiteX1535" fmla="*/ 6720651 w 11991973"/>
              <a:gd name="connsiteY1535" fmla="*/ 113589 h 3476625"/>
              <a:gd name="connsiteX1536" fmla="*/ 6709368 w 11991973"/>
              <a:gd name="connsiteY1536" fmla="*/ 118679 h 3476625"/>
              <a:gd name="connsiteX1537" fmla="*/ 6726293 w 11991973"/>
              <a:gd name="connsiteY1537" fmla="*/ 121589 h 3476625"/>
              <a:gd name="connsiteX1538" fmla="*/ 6720651 w 11991973"/>
              <a:gd name="connsiteY1538" fmla="*/ 113589 h 3476625"/>
              <a:gd name="connsiteX1539" fmla="*/ 6783356 w 11991973"/>
              <a:gd name="connsiteY1539" fmla="*/ 118862 h 3476625"/>
              <a:gd name="connsiteX1540" fmla="*/ 6756381 w 11991973"/>
              <a:gd name="connsiteY1540" fmla="*/ 130315 h 3476625"/>
              <a:gd name="connsiteX1541" fmla="*/ 6792112 w 11991973"/>
              <a:gd name="connsiteY1541" fmla="*/ 121589 h 3476625"/>
              <a:gd name="connsiteX1542" fmla="*/ 6783356 w 11991973"/>
              <a:gd name="connsiteY1542" fmla="*/ 118862 h 3476625"/>
              <a:gd name="connsiteX1543" fmla="*/ 6829725 w 11991973"/>
              <a:gd name="connsiteY1543" fmla="*/ 120134 h 3476625"/>
              <a:gd name="connsiteX1544" fmla="*/ 6820322 w 11991973"/>
              <a:gd name="connsiteY1544" fmla="*/ 124498 h 3476625"/>
              <a:gd name="connsiteX1545" fmla="*/ 6839127 w 11991973"/>
              <a:gd name="connsiteY1545" fmla="*/ 124498 h 3476625"/>
              <a:gd name="connsiteX1546" fmla="*/ 6829725 w 11991973"/>
              <a:gd name="connsiteY1546" fmla="*/ 120134 h 3476625"/>
              <a:gd name="connsiteX1547" fmla="*/ 7252124 w 11991973"/>
              <a:gd name="connsiteY1547" fmla="*/ 152587 h 3476625"/>
              <a:gd name="connsiteX1548" fmla="*/ 7239694 w 11991973"/>
              <a:gd name="connsiteY1548" fmla="*/ 168133 h 3476625"/>
              <a:gd name="connsiteX1549" fmla="*/ 7258501 w 11991973"/>
              <a:gd name="connsiteY1549" fmla="*/ 153588 h 3476625"/>
              <a:gd name="connsiteX1550" fmla="*/ 7252124 w 11991973"/>
              <a:gd name="connsiteY1550" fmla="*/ 152587 h 3476625"/>
              <a:gd name="connsiteX1551" fmla="*/ 11137226 w 11991973"/>
              <a:gd name="connsiteY1551" fmla="*/ 494300 h 3476625"/>
              <a:gd name="connsiteX1552" fmla="*/ 11128763 w 11991973"/>
              <a:gd name="connsiteY1552" fmla="*/ 502662 h 3476625"/>
              <a:gd name="connsiteX1553" fmla="*/ 11145689 w 11991973"/>
              <a:gd name="connsiteY1553" fmla="*/ 496844 h 3476625"/>
              <a:gd name="connsiteX1554" fmla="*/ 11137226 w 11991973"/>
              <a:gd name="connsiteY1554" fmla="*/ 494300 h 3476625"/>
              <a:gd name="connsiteX1555" fmla="*/ 6447054 w 11991973"/>
              <a:gd name="connsiteY1555" fmla="*/ 74636 h 3476625"/>
              <a:gd name="connsiteX1556" fmla="*/ 6440442 w 11991973"/>
              <a:gd name="connsiteY1556" fmla="*/ 75046 h 3476625"/>
              <a:gd name="connsiteX1557" fmla="*/ 6447054 w 11991973"/>
              <a:gd name="connsiteY1557" fmla="*/ 74636 h 3476625"/>
              <a:gd name="connsiteX1558" fmla="*/ 8939752 w 11991973"/>
              <a:gd name="connsiteY1558" fmla="*/ 288127 h 3476625"/>
              <a:gd name="connsiteX1559" fmla="*/ 8928468 w 11991973"/>
              <a:gd name="connsiteY1559" fmla="*/ 293217 h 3476625"/>
              <a:gd name="connsiteX1560" fmla="*/ 8945393 w 11991973"/>
              <a:gd name="connsiteY1560" fmla="*/ 296127 h 3476625"/>
              <a:gd name="connsiteX1561" fmla="*/ 8939752 w 11991973"/>
              <a:gd name="connsiteY1561" fmla="*/ 288127 h 3476625"/>
              <a:gd name="connsiteX1562" fmla="*/ 9002457 w 11991973"/>
              <a:gd name="connsiteY1562" fmla="*/ 293399 h 3476625"/>
              <a:gd name="connsiteX1563" fmla="*/ 8993348 w 11991973"/>
              <a:gd name="connsiteY1563" fmla="*/ 296127 h 3476625"/>
              <a:gd name="connsiteX1564" fmla="*/ 8975483 w 11991973"/>
              <a:gd name="connsiteY1564" fmla="*/ 304853 h 3476625"/>
              <a:gd name="connsiteX1565" fmla="*/ 9011214 w 11991973"/>
              <a:gd name="connsiteY1565" fmla="*/ 296127 h 3476625"/>
              <a:gd name="connsiteX1566" fmla="*/ 9002457 w 11991973"/>
              <a:gd name="connsiteY1566" fmla="*/ 293399 h 3476625"/>
              <a:gd name="connsiteX1567" fmla="*/ 9048826 w 11991973"/>
              <a:gd name="connsiteY1567" fmla="*/ 294672 h 3476625"/>
              <a:gd name="connsiteX1568" fmla="*/ 9039423 w 11991973"/>
              <a:gd name="connsiteY1568" fmla="*/ 299036 h 3476625"/>
              <a:gd name="connsiteX1569" fmla="*/ 9058229 w 11991973"/>
              <a:gd name="connsiteY1569" fmla="*/ 299036 h 3476625"/>
              <a:gd name="connsiteX1570" fmla="*/ 9048826 w 11991973"/>
              <a:gd name="connsiteY1570" fmla="*/ 294672 h 3476625"/>
              <a:gd name="connsiteX1571" fmla="*/ 9471225 w 11991973"/>
              <a:gd name="connsiteY1571" fmla="*/ 327125 h 3476625"/>
              <a:gd name="connsiteX1572" fmla="*/ 9458795 w 11991973"/>
              <a:gd name="connsiteY1572" fmla="*/ 342669 h 3476625"/>
              <a:gd name="connsiteX1573" fmla="*/ 9477601 w 11991973"/>
              <a:gd name="connsiteY1573" fmla="*/ 328125 h 3476625"/>
              <a:gd name="connsiteX1574" fmla="*/ 9471225 w 11991973"/>
              <a:gd name="connsiteY1574" fmla="*/ 327125 h 3476625"/>
              <a:gd name="connsiteX1575" fmla="*/ 8666155 w 11991973"/>
              <a:gd name="connsiteY1575" fmla="*/ 249174 h 3476625"/>
              <a:gd name="connsiteX1576" fmla="*/ 8659543 w 11991973"/>
              <a:gd name="connsiteY1576" fmla="*/ 249582 h 3476625"/>
              <a:gd name="connsiteX1577" fmla="*/ 8666155 w 11991973"/>
              <a:gd name="connsiteY1577" fmla="*/ 249174 h 3476625"/>
              <a:gd name="connsiteX1578" fmla="*/ 11121241 w 11991973"/>
              <a:gd name="connsiteY1578" fmla="*/ 467755 h 3476625"/>
              <a:gd name="connsiteX1579" fmla="*/ 11121241 w 11991973"/>
              <a:gd name="connsiteY1579" fmla="*/ 467755 h 3476625"/>
              <a:gd name="connsiteX1580" fmla="*/ 10064817 w 11991973"/>
              <a:gd name="connsiteY1580" fmla="*/ 373214 h 3476625"/>
              <a:gd name="connsiteX1581" fmla="*/ 10047421 w 11991973"/>
              <a:gd name="connsiteY1581" fmla="*/ 383395 h 3476625"/>
              <a:gd name="connsiteX1582" fmla="*/ 10073750 w 11991973"/>
              <a:gd name="connsiteY1582" fmla="*/ 380486 h 3476625"/>
              <a:gd name="connsiteX1583" fmla="*/ 10064817 w 11991973"/>
              <a:gd name="connsiteY1583" fmla="*/ 373214 h 3476625"/>
              <a:gd name="connsiteX1584" fmla="*/ 6856053 w 11991973"/>
              <a:gd name="connsiteY1584" fmla="*/ 86681 h 3476625"/>
              <a:gd name="connsiteX1585" fmla="*/ 6893665 w 11991973"/>
              <a:gd name="connsiteY1585" fmla="*/ 118679 h 3476625"/>
              <a:gd name="connsiteX1586" fmla="*/ 6856053 w 11991973"/>
              <a:gd name="connsiteY1586" fmla="*/ 86681 h 3476625"/>
              <a:gd name="connsiteX1587" fmla="*/ 10094671 w 11991973"/>
              <a:gd name="connsiteY1587" fmla="*/ 365942 h 3476625"/>
              <a:gd name="connsiteX1588" fmla="*/ 10077512 w 11991973"/>
              <a:gd name="connsiteY1588" fmla="*/ 374668 h 3476625"/>
              <a:gd name="connsiteX1589" fmla="*/ 10113242 w 11991973"/>
              <a:gd name="connsiteY1589" fmla="*/ 374668 h 3476625"/>
              <a:gd name="connsiteX1590" fmla="*/ 10094671 w 11991973"/>
              <a:gd name="connsiteY1590" fmla="*/ 365942 h 3476625"/>
              <a:gd name="connsiteX1591" fmla="*/ 10051417 w 11991973"/>
              <a:gd name="connsiteY1591" fmla="*/ 360124 h 3476625"/>
              <a:gd name="connsiteX1592" fmla="*/ 10039286 w 11991973"/>
              <a:gd name="connsiteY1592" fmla="*/ 370861 h 3476625"/>
              <a:gd name="connsiteX1593" fmla="*/ 10030219 w 11991973"/>
              <a:gd name="connsiteY1593" fmla="*/ 374485 h 3476625"/>
              <a:gd name="connsiteX1594" fmla="*/ 10031994 w 11991973"/>
              <a:gd name="connsiteY1594" fmla="*/ 367851 h 3476625"/>
              <a:gd name="connsiteX1595" fmla="*/ 10051417 w 11991973"/>
              <a:gd name="connsiteY1595" fmla="*/ 360124 h 3476625"/>
              <a:gd name="connsiteX1596" fmla="*/ 10128288 w 11991973"/>
              <a:gd name="connsiteY1596" fmla="*/ 363033 h 3476625"/>
              <a:gd name="connsiteX1597" fmla="*/ 10116651 w 11991973"/>
              <a:gd name="connsiteY1597" fmla="*/ 363033 h 3476625"/>
              <a:gd name="connsiteX1598" fmla="*/ 10128288 w 11991973"/>
              <a:gd name="connsiteY1598" fmla="*/ 363033 h 3476625"/>
              <a:gd name="connsiteX1599" fmla="*/ 9075154 w 11991973"/>
              <a:gd name="connsiteY1599" fmla="*/ 261218 h 3476625"/>
              <a:gd name="connsiteX1600" fmla="*/ 9112766 w 11991973"/>
              <a:gd name="connsiteY1600" fmla="*/ 293217 h 3476625"/>
              <a:gd name="connsiteX1601" fmla="*/ 9075154 w 11991973"/>
              <a:gd name="connsiteY1601" fmla="*/ 261218 h 3476625"/>
              <a:gd name="connsiteX1602" fmla="*/ 10560824 w 11991973"/>
              <a:gd name="connsiteY1602" fmla="*/ 299036 h 3476625"/>
              <a:gd name="connsiteX1603" fmla="*/ 10560404 w 11991973"/>
              <a:gd name="connsiteY1603" fmla="*/ 299510 h 3476625"/>
              <a:gd name="connsiteX1604" fmla="*/ 10559124 w 11991973"/>
              <a:gd name="connsiteY1604" fmla="*/ 299386 h 3476625"/>
              <a:gd name="connsiteX1605" fmla="*/ 11008405 w 11991973"/>
              <a:gd name="connsiteY1605" fmla="*/ 259038 h 3476625"/>
              <a:gd name="connsiteX1606" fmla="*/ 10997121 w 11991973"/>
              <a:gd name="connsiteY1606" fmla="*/ 264127 h 3476625"/>
              <a:gd name="connsiteX1607" fmla="*/ 11014047 w 11991973"/>
              <a:gd name="connsiteY1607" fmla="*/ 267037 h 3476625"/>
              <a:gd name="connsiteX1608" fmla="*/ 11008405 w 11991973"/>
              <a:gd name="connsiteY1608" fmla="*/ 259038 h 3476625"/>
              <a:gd name="connsiteX1609" fmla="*/ 11071112 w 11991973"/>
              <a:gd name="connsiteY1609" fmla="*/ 264310 h 3476625"/>
              <a:gd name="connsiteX1610" fmla="*/ 11044136 w 11991973"/>
              <a:gd name="connsiteY1610" fmla="*/ 275763 h 3476625"/>
              <a:gd name="connsiteX1611" fmla="*/ 11079868 w 11991973"/>
              <a:gd name="connsiteY1611" fmla="*/ 267037 h 3476625"/>
              <a:gd name="connsiteX1612" fmla="*/ 11071112 w 11991973"/>
              <a:gd name="connsiteY1612" fmla="*/ 264310 h 3476625"/>
              <a:gd name="connsiteX1613" fmla="*/ 11117480 w 11991973"/>
              <a:gd name="connsiteY1613" fmla="*/ 265582 h 3476625"/>
              <a:gd name="connsiteX1614" fmla="*/ 11108076 w 11991973"/>
              <a:gd name="connsiteY1614" fmla="*/ 269946 h 3476625"/>
              <a:gd name="connsiteX1615" fmla="*/ 11126883 w 11991973"/>
              <a:gd name="connsiteY1615" fmla="*/ 269946 h 3476625"/>
              <a:gd name="connsiteX1616" fmla="*/ 11117480 w 11991973"/>
              <a:gd name="connsiteY1616" fmla="*/ 265582 h 3476625"/>
              <a:gd name="connsiteX1617" fmla="*/ 11539878 w 11991973"/>
              <a:gd name="connsiteY1617" fmla="*/ 298036 h 3476625"/>
              <a:gd name="connsiteX1618" fmla="*/ 11527449 w 11991973"/>
              <a:gd name="connsiteY1618" fmla="*/ 313580 h 3476625"/>
              <a:gd name="connsiteX1619" fmla="*/ 11546255 w 11991973"/>
              <a:gd name="connsiteY1619" fmla="*/ 299036 h 3476625"/>
              <a:gd name="connsiteX1620" fmla="*/ 11539878 w 11991973"/>
              <a:gd name="connsiteY1620" fmla="*/ 298036 h 3476625"/>
              <a:gd name="connsiteX1621" fmla="*/ 11143808 w 11991973"/>
              <a:gd name="connsiteY1621" fmla="*/ 232130 h 3476625"/>
              <a:gd name="connsiteX1622" fmla="*/ 11181421 w 11991973"/>
              <a:gd name="connsiteY1622" fmla="*/ 264128 h 3476625"/>
              <a:gd name="connsiteX1623" fmla="*/ 11143808 w 11991973"/>
              <a:gd name="connsiteY1623" fmla="*/ 232130 h 3476625"/>
              <a:gd name="connsiteX1624" fmla="*/ 11465295 w 11991973"/>
              <a:gd name="connsiteY1624" fmla="*/ 170990 h 3476625"/>
              <a:gd name="connsiteX1625" fmla="*/ 11412733 w 11991973"/>
              <a:gd name="connsiteY1625" fmla="*/ 237947 h 3476625"/>
              <a:gd name="connsiteX1626" fmla="*/ 11704225 w 11991973"/>
              <a:gd name="connsiteY1626" fmla="*/ 252492 h 3476625"/>
              <a:gd name="connsiteX1627" fmla="*/ 11416494 w 11991973"/>
              <a:gd name="connsiteY1627" fmla="*/ 377578 h 3476625"/>
              <a:gd name="connsiteX1628" fmla="*/ 11141928 w 11991973"/>
              <a:gd name="connsiteY1628" fmla="*/ 470663 h 3476625"/>
              <a:gd name="connsiteX1629" fmla="*/ 11220912 w 11991973"/>
              <a:gd name="connsiteY1629" fmla="*/ 496844 h 3476625"/>
              <a:gd name="connsiteX1630" fmla="*/ 11416494 w 11991973"/>
              <a:gd name="connsiteY1630" fmla="*/ 534660 h 3476625"/>
              <a:gd name="connsiteX1631" fmla="*/ 11183300 w 11991973"/>
              <a:gd name="connsiteY1631" fmla="*/ 607385 h 3476625"/>
              <a:gd name="connsiteX1632" fmla="*/ 11113718 w 11991973"/>
              <a:gd name="connsiteY1632" fmla="*/ 624839 h 3476625"/>
              <a:gd name="connsiteX1633" fmla="*/ 11023450 w 11991973"/>
              <a:gd name="connsiteY1633" fmla="*/ 677200 h 3476625"/>
              <a:gd name="connsiteX1634" fmla="*/ 11059181 w 11991973"/>
              <a:gd name="connsiteY1634" fmla="*/ 659746 h 3476625"/>
              <a:gd name="connsiteX1635" fmla="*/ 11044136 w 11991973"/>
              <a:gd name="connsiteY1635" fmla="*/ 712108 h 3476625"/>
              <a:gd name="connsiteX1636" fmla="*/ 11329987 w 11991973"/>
              <a:gd name="connsiteY1636" fmla="*/ 616112 h 3476625"/>
              <a:gd name="connsiteX1637" fmla="*/ 11412733 w 11991973"/>
              <a:gd name="connsiteY1637" fmla="*/ 645201 h 3476625"/>
              <a:gd name="connsiteX1638" fmla="*/ 11407092 w 11991973"/>
              <a:gd name="connsiteY1638" fmla="*/ 668473 h 3476625"/>
              <a:gd name="connsiteX1639" fmla="*/ 11066703 w 11991973"/>
              <a:gd name="connsiteY1639" fmla="*/ 845920 h 3476625"/>
              <a:gd name="connsiteX1640" fmla="*/ 11773839 w 11991973"/>
              <a:gd name="connsiteY1640" fmla="*/ 876425 h 3476625"/>
              <a:gd name="connsiteX1641" fmla="*/ 11801884 w 11991973"/>
              <a:gd name="connsiteY1641" fmla="*/ 873508 h 3476625"/>
              <a:gd name="connsiteX1642" fmla="*/ 11792613 w 11991973"/>
              <a:gd name="connsiteY1642" fmla="*/ 880827 h 3476625"/>
              <a:gd name="connsiteX1643" fmla="*/ 11975030 w 11991973"/>
              <a:gd name="connsiteY1643" fmla="*/ 939006 h 3476625"/>
              <a:gd name="connsiteX1644" fmla="*/ 11956695 w 11991973"/>
              <a:gd name="connsiteY1644" fmla="*/ 947006 h 3476625"/>
              <a:gd name="connsiteX1645" fmla="*/ 11932719 w 11991973"/>
              <a:gd name="connsiteY1645" fmla="*/ 947156 h 3476625"/>
              <a:gd name="connsiteX1646" fmla="*/ 11929896 w 11991973"/>
              <a:gd name="connsiteY1646" fmla="*/ 941915 h 3476625"/>
              <a:gd name="connsiteX1647" fmla="*/ 11931993 w 11991973"/>
              <a:gd name="connsiteY1647" fmla="*/ 947159 h 3476625"/>
              <a:gd name="connsiteX1648" fmla="*/ 11927429 w 11991973"/>
              <a:gd name="connsiteY1648" fmla="*/ 947187 h 3476625"/>
              <a:gd name="connsiteX1649" fmla="*/ 11907330 w 11991973"/>
              <a:gd name="connsiteY1649" fmla="*/ 950643 h 3476625"/>
              <a:gd name="connsiteX1650" fmla="*/ 11936948 w 11991973"/>
              <a:gd name="connsiteY1650" fmla="*/ 955005 h 3476625"/>
              <a:gd name="connsiteX1651" fmla="*/ 11935242 w 11991973"/>
              <a:gd name="connsiteY1651" fmla="*/ 951838 h 3476625"/>
              <a:gd name="connsiteX1652" fmla="*/ 11941649 w 11991973"/>
              <a:gd name="connsiteY1652" fmla="*/ 953916 h 3476625"/>
              <a:gd name="connsiteX1653" fmla="*/ 11967507 w 11991973"/>
              <a:gd name="connsiteY1653" fmla="*/ 968096 h 3476625"/>
              <a:gd name="connsiteX1654" fmla="*/ 11975030 w 11991973"/>
              <a:gd name="connsiteY1654" fmla="*/ 982641 h 3476625"/>
              <a:gd name="connsiteX1655" fmla="*/ 11723028 w 11991973"/>
              <a:gd name="connsiteY1655" fmla="*/ 1116453 h 3476625"/>
              <a:gd name="connsiteX1656" fmla="*/ 11775688 w 11991973"/>
              <a:gd name="connsiteY1656" fmla="*/ 1148451 h 3476625"/>
              <a:gd name="connsiteX1657" fmla="*/ 11525568 w 11991973"/>
              <a:gd name="connsiteY1657" fmla="*/ 1232811 h 3476625"/>
              <a:gd name="connsiteX1658" fmla="*/ 11371360 w 11991973"/>
              <a:gd name="connsiteY1658" fmla="*/ 1256083 h 3476625"/>
              <a:gd name="connsiteX1659" fmla="*/ 11424016 w 11991973"/>
              <a:gd name="connsiteY1659" fmla="*/ 1270627 h 3476625"/>
              <a:gd name="connsiteX1660" fmla="*/ 11352159 w 11991973"/>
              <a:gd name="connsiteY1660" fmla="*/ 1305643 h 3476625"/>
              <a:gd name="connsiteX1661" fmla="*/ 11315192 w 11991973"/>
              <a:gd name="connsiteY1661" fmla="*/ 1305740 h 3476625"/>
              <a:gd name="connsiteX1662" fmla="*/ 10868654 w 11991973"/>
              <a:gd name="connsiteY1662" fmla="*/ 1326807 h 3476625"/>
              <a:gd name="connsiteX1663" fmla="*/ 10816609 w 11991973"/>
              <a:gd name="connsiteY1663" fmla="*/ 1336928 h 3476625"/>
              <a:gd name="connsiteX1664" fmla="*/ 10766811 w 11991973"/>
              <a:gd name="connsiteY1664" fmla="*/ 1337403 h 3476625"/>
              <a:gd name="connsiteX1665" fmla="*/ 10713377 w 11991973"/>
              <a:gd name="connsiteY1665" fmla="*/ 1342698 h 3476625"/>
              <a:gd name="connsiteX1666" fmla="*/ 10702574 w 11991973"/>
              <a:gd name="connsiteY1666" fmla="*/ 1337670 h 3476625"/>
              <a:gd name="connsiteX1667" fmla="*/ 10700179 w 11991973"/>
              <a:gd name="connsiteY1667" fmla="*/ 1341221 h 3476625"/>
              <a:gd name="connsiteX1668" fmla="*/ 10701370 w 11991973"/>
              <a:gd name="connsiteY1668" fmla="*/ 1343888 h 3476625"/>
              <a:gd name="connsiteX1669" fmla="*/ 10677420 w 11991973"/>
              <a:gd name="connsiteY1669" fmla="*/ 1346260 h 3476625"/>
              <a:gd name="connsiteX1670" fmla="*/ 10706647 w 11991973"/>
              <a:gd name="connsiteY1670" fmla="*/ 1353324 h 3476625"/>
              <a:gd name="connsiteX1671" fmla="*/ 10712794 w 11991973"/>
              <a:gd name="connsiteY1671" fmla="*/ 1361085 h 3476625"/>
              <a:gd name="connsiteX1672" fmla="*/ 10540460 w 11991973"/>
              <a:gd name="connsiteY1672" fmla="*/ 1386941 h 3476625"/>
              <a:gd name="connsiteX1673" fmla="*/ 10479508 w 11991973"/>
              <a:gd name="connsiteY1673" fmla="*/ 1402943 h 3476625"/>
              <a:gd name="connsiteX1674" fmla="*/ 10428007 w 11991973"/>
              <a:gd name="connsiteY1674" fmla="*/ 1408076 h 3476625"/>
              <a:gd name="connsiteX1675" fmla="*/ 10321988 w 11991973"/>
              <a:gd name="connsiteY1675" fmla="*/ 1430621 h 3476625"/>
              <a:gd name="connsiteX1676" fmla="*/ 10190347 w 11991973"/>
              <a:gd name="connsiteY1676" fmla="*/ 1413167 h 3476625"/>
              <a:gd name="connsiteX1677" fmla="*/ 10139570 w 11991973"/>
              <a:gd name="connsiteY1677" fmla="*/ 1430621 h 3476625"/>
              <a:gd name="connsiteX1678" fmla="*/ 10143432 w 11991973"/>
              <a:gd name="connsiteY1678" fmla="*/ 1423104 h 3476625"/>
              <a:gd name="connsiteX1679" fmla="*/ 10154615 w 11991973"/>
              <a:gd name="connsiteY1679" fmla="*/ 1418985 h 3476625"/>
              <a:gd name="connsiteX1680" fmla="*/ 10145786 w 11991973"/>
              <a:gd name="connsiteY1680" fmla="*/ 1416556 h 3476625"/>
              <a:gd name="connsiteX1681" fmla="*/ 10145095 w 11991973"/>
              <a:gd name="connsiteY1681" fmla="*/ 1413257 h 3476625"/>
              <a:gd name="connsiteX1682" fmla="*/ 10139793 w 11991973"/>
              <a:gd name="connsiteY1682" fmla="*/ 1415447 h 3476625"/>
              <a:gd name="connsiteX1683" fmla="*/ 10111097 w 11991973"/>
              <a:gd name="connsiteY1683" fmla="*/ 1419712 h 3476625"/>
              <a:gd name="connsiteX1684" fmla="*/ 9891332 w 11991973"/>
              <a:gd name="connsiteY1684" fmla="*/ 1465528 h 3476625"/>
              <a:gd name="connsiteX1685" fmla="*/ 9742765 w 11991973"/>
              <a:gd name="connsiteY1685" fmla="*/ 1514980 h 3476625"/>
              <a:gd name="connsiteX1686" fmla="*/ 9740885 w 11991973"/>
              <a:gd name="connsiteY1686" fmla="*/ 1538252 h 3476625"/>
              <a:gd name="connsiteX1687" fmla="*/ 9791661 w 11991973"/>
              <a:gd name="connsiteY1687" fmla="*/ 1532434 h 3476625"/>
              <a:gd name="connsiteX1688" fmla="*/ 10179357 w 11991973"/>
              <a:gd name="connsiteY1688" fmla="*/ 1440802 h 3476625"/>
              <a:gd name="connsiteX1689" fmla="*/ 10222719 w 11991973"/>
              <a:gd name="connsiteY1689" fmla="*/ 1428244 h 3476625"/>
              <a:gd name="connsiteX1690" fmla="*/ 10236204 w 11991973"/>
              <a:gd name="connsiteY1690" fmla="*/ 1446046 h 3476625"/>
              <a:gd name="connsiteX1691" fmla="*/ 10268186 w 11991973"/>
              <a:gd name="connsiteY1691" fmla="*/ 1452757 h 3476625"/>
              <a:gd name="connsiteX1692" fmla="*/ 10331135 w 11991973"/>
              <a:gd name="connsiteY1692" fmla="*/ 1445968 h 3476625"/>
              <a:gd name="connsiteX1693" fmla="*/ 10179063 w 11991973"/>
              <a:gd name="connsiteY1693" fmla="*/ 1509163 h 3476625"/>
              <a:gd name="connsiteX1694" fmla="*/ 10380286 w 11991973"/>
              <a:gd name="connsiteY1694" fmla="*/ 1500435 h 3476625"/>
              <a:gd name="connsiteX1695" fmla="*/ 10306944 w 11991973"/>
              <a:gd name="connsiteY1695" fmla="*/ 1523708 h 3476625"/>
              <a:gd name="connsiteX1696" fmla="*/ 10324689 w 11991973"/>
              <a:gd name="connsiteY1696" fmla="*/ 1544459 h 3476625"/>
              <a:gd name="connsiteX1697" fmla="*/ 10317813 w 11991973"/>
              <a:gd name="connsiteY1697" fmla="*/ 1547968 h 3476625"/>
              <a:gd name="connsiteX1698" fmla="*/ 10317051 w 11991973"/>
              <a:gd name="connsiteY1698" fmla="*/ 1564433 h 3476625"/>
              <a:gd name="connsiteX1699" fmla="*/ 10335884 w 11991973"/>
              <a:gd name="connsiteY1699" fmla="*/ 1562221 h 3476625"/>
              <a:gd name="connsiteX1700" fmla="*/ 10329510 w 11991973"/>
              <a:gd name="connsiteY1700" fmla="*/ 1564432 h 3476625"/>
              <a:gd name="connsiteX1701" fmla="*/ 10341053 w 11991973"/>
              <a:gd name="connsiteY1701" fmla="*/ 1561917 h 3476625"/>
              <a:gd name="connsiteX1702" fmla="*/ 10347212 w 11991973"/>
              <a:gd name="connsiteY1702" fmla="*/ 1567290 h 3476625"/>
              <a:gd name="connsiteX1703" fmla="*/ 10312673 w 11991973"/>
              <a:gd name="connsiteY1703" fmla="*/ 1566796 h 3476625"/>
              <a:gd name="connsiteX1704" fmla="*/ 10291899 w 11991973"/>
              <a:gd name="connsiteY1704" fmla="*/ 1567341 h 3476625"/>
              <a:gd name="connsiteX1705" fmla="*/ 10308314 w 11991973"/>
              <a:gd name="connsiteY1705" fmla="*/ 1581373 h 3476625"/>
              <a:gd name="connsiteX1706" fmla="*/ 10303946 w 11991973"/>
              <a:gd name="connsiteY1706" fmla="*/ 1585750 h 3476625"/>
              <a:gd name="connsiteX1707" fmla="*/ 10267450 w 11991973"/>
              <a:gd name="connsiteY1707" fmla="*/ 1619702 h 3476625"/>
              <a:gd name="connsiteX1708" fmla="*/ 10927540 w 11991973"/>
              <a:gd name="connsiteY1708" fmla="*/ 1523708 h 3476625"/>
              <a:gd name="connsiteX1709" fmla="*/ 10914376 w 11991973"/>
              <a:gd name="connsiteY1709" fmla="*/ 1561524 h 3476625"/>
              <a:gd name="connsiteX1710" fmla="*/ 11044136 w 11991973"/>
              <a:gd name="connsiteY1710" fmla="*/ 1549888 h 3476625"/>
              <a:gd name="connsiteX1711" fmla="*/ 11000881 w 11991973"/>
              <a:gd name="connsiteY1711" fmla="*/ 1602249 h 3476625"/>
              <a:gd name="connsiteX1712" fmla="*/ 11318703 w 11991973"/>
              <a:gd name="connsiteY1712" fmla="*/ 1590614 h 3476625"/>
              <a:gd name="connsiteX1713" fmla="*/ 11294256 w 11991973"/>
              <a:gd name="connsiteY1713" fmla="*/ 1634248 h 3476625"/>
              <a:gd name="connsiteX1714" fmla="*/ 11365718 w 11991973"/>
              <a:gd name="connsiteY1714" fmla="*/ 1651702 h 3476625"/>
              <a:gd name="connsiteX1715" fmla="*/ 11331779 w 11991973"/>
              <a:gd name="connsiteY1715" fmla="*/ 1668929 h 3476625"/>
              <a:gd name="connsiteX1716" fmla="*/ 11307517 w 11991973"/>
              <a:gd name="connsiteY1716" fmla="*/ 1663054 h 3476625"/>
              <a:gd name="connsiteX1717" fmla="*/ 11301983 w 11991973"/>
              <a:gd name="connsiteY1717" fmla="*/ 1658656 h 3476625"/>
              <a:gd name="connsiteX1718" fmla="*/ 11307185 w 11991973"/>
              <a:gd name="connsiteY1718" fmla="*/ 1662974 h 3476625"/>
              <a:gd name="connsiteX1719" fmla="*/ 11307517 w 11991973"/>
              <a:gd name="connsiteY1719" fmla="*/ 1663054 h 3476625"/>
              <a:gd name="connsiteX1720" fmla="*/ 11309795 w 11991973"/>
              <a:gd name="connsiteY1720" fmla="*/ 1664866 h 3476625"/>
              <a:gd name="connsiteX1721" fmla="*/ 11326225 w 11991973"/>
              <a:gd name="connsiteY1721" fmla="*/ 1680792 h 3476625"/>
              <a:gd name="connsiteX1722" fmla="*/ 10824108 w 11991973"/>
              <a:gd name="connsiteY1722" fmla="*/ 1788422 h 3476625"/>
              <a:gd name="connsiteX1723" fmla="*/ 11046017 w 11991973"/>
              <a:gd name="connsiteY1723" fmla="*/ 1785514 h 3476625"/>
              <a:gd name="connsiteX1724" fmla="*/ 10942583 w 11991973"/>
              <a:gd name="connsiteY1724" fmla="*/ 1823330 h 3476625"/>
              <a:gd name="connsiteX1725" fmla="*/ 11049779 w 11991973"/>
              <a:gd name="connsiteY1725" fmla="*/ 1875692 h 3476625"/>
              <a:gd name="connsiteX1726" fmla="*/ 11043060 w 11991973"/>
              <a:gd name="connsiteY1726" fmla="*/ 1883042 h 3476625"/>
              <a:gd name="connsiteX1727" fmla="*/ 11040933 w 11991973"/>
              <a:gd name="connsiteY1727" fmla="*/ 1882919 h 3476625"/>
              <a:gd name="connsiteX1728" fmla="*/ 11029091 w 11991973"/>
              <a:gd name="connsiteY1728" fmla="*/ 1881509 h 3476625"/>
              <a:gd name="connsiteX1729" fmla="*/ 11040140 w 11991973"/>
              <a:gd name="connsiteY1729" fmla="*/ 1886237 h 3476625"/>
              <a:gd name="connsiteX1730" fmla="*/ 11043060 w 11991973"/>
              <a:gd name="connsiteY1730" fmla="*/ 1883042 h 3476625"/>
              <a:gd name="connsiteX1731" fmla="*/ 11060355 w 11991973"/>
              <a:gd name="connsiteY1731" fmla="*/ 1884054 h 3476625"/>
              <a:gd name="connsiteX1732" fmla="*/ 11093032 w 11991973"/>
              <a:gd name="connsiteY1732" fmla="*/ 1893145 h 3476625"/>
              <a:gd name="connsiteX1733" fmla="*/ 11062942 w 11991973"/>
              <a:gd name="connsiteY1733" fmla="*/ 1942598 h 3476625"/>
              <a:gd name="connsiteX1734" fmla="*/ 11125002 w 11991973"/>
              <a:gd name="connsiteY1734" fmla="*/ 1919325 h 3476625"/>
              <a:gd name="connsiteX1735" fmla="*/ 11166845 w 11991973"/>
              <a:gd name="connsiteY1735" fmla="*/ 1931688 h 3476625"/>
              <a:gd name="connsiteX1736" fmla="*/ 11208091 w 11991973"/>
              <a:gd name="connsiteY1736" fmla="*/ 1928982 h 3476625"/>
              <a:gd name="connsiteX1737" fmla="*/ 11202106 w 11991973"/>
              <a:gd name="connsiteY1737" fmla="*/ 1951324 h 3476625"/>
              <a:gd name="connsiteX1738" fmla="*/ 11262286 w 11991973"/>
              <a:gd name="connsiteY1738" fmla="*/ 1989141 h 3476625"/>
              <a:gd name="connsiteX1739" fmla="*/ 11523688 w 11991973"/>
              <a:gd name="connsiteY1739" fmla="*/ 2096772 h 3476625"/>
              <a:gd name="connsiteX1740" fmla="*/ 10985838 w 11991973"/>
              <a:gd name="connsiteY1740" fmla="*/ 2134589 h 3476625"/>
              <a:gd name="connsiteX1741" fmla="*/ 11053539 w 11991973"/>
              <a:gd name="connsiteY1741" fmla="*/ 2181132 h 3476625"/>
              <a:gd name="connsiteX1742" fmla="*/ 11222792 w 11991973"/>
              <a:gd name="connsiteY1742" fmla="*/ 2280037 h 3476625"/>
              <a:gd name="connsiteX1743" fmla="*/ 11006524 w 11991973"/>
              <a:gd name="connsiteY1743" fmla="*/ 2280037 h 3476625"/>
              <a:gd name="connsiteX1744" fmla="*/ 10942584 w 11991973"/>
              <a:gd name="connsiteY1744" fmla="*/ 2280037 h 3476625"/>
              <a:gd name="connsiteX1745" fmla="*/ 10899330 w 11991973"/>
              <a:gd name="connsiteY1745" fmla="*/ 2288036 h 3476625"/>
              <a:gd name="connsiteX1746" fmla="*/ 10881528 w 11991973"/>
              <a:gd name="connsiteY1746" fmla="*/ 2293632 h 3476625"/>
              <a:gd name="connsiteX1747" fmla="*/ 10881465 w 11991973"/>
              <a:gd name="connsiteY1747" fmla="*/ 2293582 h 3476625"/>
              <a:gd name="connsiteX1748" fmla="*/ 10881321 w 11991973"/>
              <a:gd name="connsiteY1748" fmla="*/ 2293698 h 3476625"/>
              <a:gd name="connsiteX1749" fmla="*/ 10870123 w 11991973"/>
              <a:gd name="connsiteY1749" fmla="*/ 2297218 h 3476625"/>
              <a:gd name="connsiteX1750" fmla="*/ 10856077 w 11991973"/>
              <a:gd name="connsiteY1750" fmla="*/ 2309126 h 3476625"/>
              <a:gd name="connsiteX1751" fmla="*/ 10873002 w 11991973"/>
              <a:gd name="connsiteY1751" fmla="*/ 2300399 h 3476625"/>
              <a:gd name="connsiteX1752" fmla="*/ 10881321 w 11991973"/>
              <a:gd name="connsiteY1752" fmla="*/ 2293698 h 3476625"/>
              <a:gd name="connsiteX1753" fmla="*/ 10881528 w 11991973"/>
              <a:gd name="connsiteY1753" fmla="*/ 2293632 h 3476625"/>
              <a:gd name="connsiteX1754" fmla="*/ 10889928 w 11991973"/>
              <a:gd name="connsiteY1754" fmla="*/ 2300399 h 3476625"/>
              <a:gd name="connsiteX1755" fmla="*/ 10871122 w 11991973"/>
              <a:gd name="connsiteY1755" fmla="*/ 2346942 h 3476625"/>
              <a:gd name="connsiteX1756" fmla="*/ 10912494 w 11991973"/>
              <a:gd name="connsiteY1756" fmla="*/ 2323670 h 3476625"/>
              <a:gd name="connsiteX1757" fmla="*/ 10919200 w 11991973"/>
              <a:gd name="connsiteY1757" fmla="*/ 2320429 h 3476625"/>
              <a:gd name="connsiteX1758" fmla="*/ 10920017 w 11991973"/>
              <a:gd name="connsiteY1758" fmla="*/ 2329489 h 3476625"/>
              <a:gd name="connsiteX1759" fmla="*/ 11138166 w 11991973"/>
              <a:gd name="connsiteY1759" fmla="*/ 2329489 h 3476625"/>
              <a:gd name="connsiteX1760" fmla="*/ 11205868 w 11991973"/>
              <a:gd name="connsiteY1760" fmla="*/ 2384760 h 3476625"/>
              <a:gd name="connsiteX1761" fmla="*/ 11198345 w 11991973"/>
              <a:gd name="connsiteY1761" fmla="*/ 2405121 h 3476625"/>
              <a:gd name="connsiteX1762" fmla="*/ 10532616 w 11991973"/>
              <a:gd name="connsiteY1762" fmla="*/ 2512754 h 3476625"/>
              <a:gd name="connsiteX1763" fmla="*/ 9793540 w 11991973"/>
              <a:gd name="connsiteY1763" fmla="*/ 2620385 h 3476625"/>
              <a:gd name="connsiteX1764" fmla="*/ 9868765 w 11991973"/>
              <a:gd name="connsiteY1764" fmla="*/ 2600022 h 3476625"/>
              <a:gd name="connsiteX1765" fmla="*/ 9883811 w 11991973"/>
              <a:gd name="connsiteY1765" fmla="*/ 2579659 h 3476625"/>
              <a:gd name="connsiteX1766" fmla="*/ 9464437 w 11991973"/>
              <a:gd name="connsiteY1766" fmla="*/ 2637838 h 3476625"/>
              <a:gd name="connsiteX1767" fmla="*/ 7830201 w 11991973"/>
              <a:gd name="connsiteY1767" fmla="*/ 2888009 h 3476625"/>
              <a:gd name="connsiteX1768" fmla="*/ 6152475 w 11991973"/>
              <a:gd name="connsiteY1768" fmla="*/ 3246766 h 3476625"/>
              <a:gd name="connsiteX1769" fmla="*/ 5636287 w 11991973"/>
              <a:gd name="connsiteY1769" fmla="*/ 3363156 h 3476625"/>
              <a:gd name="connsiteX1770" fmla="*/ 5639310 w 11991973"/>
              <a:gd name="connsiteY1770" fmla="*/ 3359260 h 3476625"/>
              <a:gd name="connsiteX1771" fmla="*/ 5627320 w 11991973"/>
              <a:gd name="connsiteY1771" fmla="*/ 3357078 h 3476625"/>
              <a:gd name="connsiteX1772" fmla="*/ 5617269 w 11991973"/>
              <a:gd name="connsiteY1772" fmla="*/ 3367444 h 3476625"/>
              <a:gd name="connsiteX1773" fmla="*/ 5614860 w 11991973"/>
              <a:gd name="connsiteY1773" fmla="*/ 3367987 h 3476625"/>
              <a:gd name="connsiteX1774" fmla="*/ 5041280 w 11991973"/>
              <a:gd name="connsiteY1774" fmla="*/ 3431984 h 3476625"/>
              <a:gd name="connsiteX1775" fmla="*/ 5214296 w 11991973"/>
              <a:gd name="connsiteY1775" fmla="*/ 3370896 h 3476625"/>
              <a:gd name="connsiteX1776" fmla="*/ 5562440 w 11991973"/>
              <a:gd name="connsiteY1776" fmla="*/ 3245084 h 3476625"/>
              <a:gd name="connsiteX1777" fmla="*/ 5639651 w 11991973"/>
              <a:gd name="connsiteY1777" fmla="*/ 3227840 h 3476625"/>
              <a:gd name="connsiteX1778" fmla="*/ 5659585 w 11991973"/>
              <a:gd name="connsiteY1778" fmla="*/ 3229448 h 3476625"/>
              <a:gd name="connsiteX1779" fmla="*/ 5769070 w 11991973"/>
              <a:gd name="connsiteY1779" fmla="*/ 3207268 h 3476625"/>
              <a:gd name="connsiteX1780" fmla="*/ 5794271 w 11991973"/>
              <a:gd name="connsiteY1780" fmla="*/ 3198726 h 3476625"/>
              <a:gd name="connsiteX1781" fmla="*/ 5863890 w 11991973"/>
              <a:gd name="connsiteY1781" fmla="*/ 3190575 h 3476625"/>
              <a:gd name="connsiteX1782" fmla="*/ 5906354 w 11991973"/>
              <a:gd name="connsiteY1782" fmla="*/ 3193450 h 3476625"/>
              <a:gd name="connsiteX1783" fmla="*/ 5878145 w 11991973"/>
              <a:gd name="connsiteY1783" fmla="*/ 3219631 h 3476625"/>
              <a:gd name="connsiteX1784" fmla="*/ 5994742 w 11991973"/>
              <a:gd name="connsiteY1784" fmla="*/ 3170177 h 3476625"/>
              <a:gd name="connsiteX1785" fmla="*/ 6555157 w 11991973"/>
              <a:gd name="connsiteY1785" fmla="*/ 3068364 h 3476625"/>
              <a:gd name="connsiteX1786" fmla="*/ 7339366 w 11991973"/>
              <a:gd name="connsiteY1786" fmla="*/ 2879282 h 3476625"/>
              <a:gd name="connsiteX1787" fmla="*/ 7510325 w 11991973"/>
              <a:gd name="connsiteY1787" fmla="*/ 2822421 h 3476625"/>
              <a:gd name="connsiteX1788" fmla="*/ 7559547 w 11991973"/>
              <a:gd name="connsiteY1788" fmla="*/ 2804245 h 3476625"/>
              <a:gd name="connsiteX1789" fmla="*/ 7587752 w 11991973"/>
              <a:gd name="connsiteY1789" fmla="*/ 2798287 h 3476625"/>
              <a:gd name="connsiteX1790" fmla="*/ 8125454 w 11991973"/>
              <a:gd name="connsiteY1790" fmla="*/ 2696018 h 3476625"/>
              <a:gd name="connsiteX1791" fmla="*/ 7623461 w 11991973"/>
              <a:gd name="connsiteY1791" fmla="*/ 2780644 h 3476625"/>
              <a:gd name="connsiteX1792" fmla="*/ 7559547 w 11991973"/>
              <a:gd name="connsiteY1792" fmla="*/ 2804245 h 3476625"/>
              <a:gd name="connsiteX1793" fmla="*/ 7049520 w 11991973"/>
              <a:gd name="connsiteY1793" fmla="*/ 2912009 h 3476625"/>
              <a:gd name="connsiteX1794" fmla="*/ 5972174 w 11991973"/>
              <a:gd name="connsiteY1794" fmla="*/ 3141089 h 3476625"/>
              <a:gd name="connsiteX1795" fmla="*/ 5882787 w 11991973"/>
              <a:gd name="connsiteY1795" fmla="*/ 3168724 h 3476625"/>
              <a:gd name="connsiteX1796" fmla="*/ 5844206 w 11991973"/>
              <a:gd name="connsiteY1796" fmla="*/ 3181800 h 3476625"/>
              <a:gd name="connsiteX1797" fmla="*/ 5823842 w 11991973"/>
              <a:gd name="connsiteY1797" fmla="*/ 3178541 h 3476625"/>
              <a:gd name="connsiteX1798" fmla="*/ 5810443 w 11991973"/>
              <a:gd name="connsiteY1798" fmla="*/ 3190541 h 3476625"/>
              <a:gd name="connsiteX1799" fmla="*/ 5827370 w 11991973"/>
              <a:gd name="connsiteY1799" fmla="*/ 3187268 h 3476625"/>
              <a:gd name="connsiteX1800" fmla="*/ 5841666 w 11991973"/>
              <a:gd name="connsiteY1800" fmla="*/ 3182662 h 3476625"/>
              <a:gd name="connsiteX1801" fmla="*/ 5794271 w 11991973"/>
              <a:gd name="connsiteY1801" fmla="*/ 3198726 h 3476625"/>
              <a:gd name="connsiteX1802" fmla="*/ 5784204 w 11991973"/>
              <a:gd name="connsiteY1802" fmla="*/ 3199904 h 3476625"/>
              <a:gd name="connsiteX1803" fmla="*/ 5679615 w 11991973"/>
              <a:gd name="connsiteY1803" fmla="*/ 3218915 h 3476625"/>
              <a:gd name="connsiteX1804" fmla="*/ 5639651 w 11991973"/>
              <a:gd name="connsiteY1804" fmla="*/ 3227840 h 3476625"/>
              <a:gd name="connsiteX1805" fmla="*/ 5615353 w 11991973"/>
              <a:gd name="connsiteY1805" fmla="*/ 3225881 h 3476625"/>
              <a:gd name="connsiteX1806" fmla="*/ 5604759 w 11991973"/>
              <a:gd name="connsiteY1806" fmla="*/ 3220044 h 3476625"/>
              <a:gd name="connsiteX1807" fmla="*/ 5609220 w 11991973"/>
              <a:gd name="connsiteY1807" fmla="*/ 3213812 h 3476625"/>
              <a:gd name="connsiteX1808" fmla="*/ 5596997 w 11991973"/>
              <a:gd name="connsiteY1808" fmla="*/ 3215267 h 3476625"/>
              <a:gd name="connsiteX1809" fmla="*/ 5596759 w 11991973"/>
              <a:gd name="connsiteY1809" fmla="*/ 3215635 h 3476625"/>
              <a:gd name="connsiteX1810" fmla="*/ 5582893 w 11991973"/>
              <a:gd name="connsiteY1810" fmla="*/ 3207995 h 3476625"/>
              <a:gd name="connsiteX1811" fmla="*/ 5250026 w 11991973"/>
              <a:gd name="connsiteY1811" fmla="*/ 3283628 h 3476625"/>
              <a:gd name="connsiteX1812" fmla="*/ 5285758 w 11991973"/>
              <a:gd name="connsiteY1812" fmla="*/ 3234175 h 3476625"/>
              <a:gd name="connsiteX1813" fmla="*/ 5161639 w 11991973"/>
              <a:gd name="connsiteY1813" fmla="*/ 3286536 h 3476625"/>
              <a:gd name="connsiteX1814" fmla="*/ 5087589 w 11991973"/>
              <a:gd name="connsiteY1814" fmla="*/ 3284491 h 3476625"/>
              <a:gd name="connsiteX1815" fmla="*/ 5076085 w 11991973"/>
              <a:gd name="connsiteY1815" fmla="*/ 3290789 h 3476625"/>
              <a:gd name="connsiteX1816" fmla="*/ 5074660 w 11991973"/>
              <a:gd name="connsiteY1816" fmla="*/ 3276356 h 3476625"/>
              <a:gd name="connsiteX1817" fmla="*/ 5074661 w 11991973"/>
              <a:gd name="connsiteY1817" fmla="*/ 3275031 h 3476625"/>
              <a:gd name="connsiteX1818" fmla="*/ 5080538 w 11991973"/>
              <a:gd name="connsiteY1818" fmla="*/ 3275265 h 3476625"/>
              <a:gd name="connsiteX1819" fmla="*/ 5088295 w 11991973"/>
              <a:gd name="connsiteY1819" fmla="*/ 3269083 h 3476625"/>
              <a:gd name="connsiteX1820" fmla="*/ 5081948 w 11991973"/>
              <a:gd name="connsiteY1820" fmla="*/ 3266537 h 3476625"/>
              <a:gd name="connsiteX1821" fmla="*/ 5074661 w 11991973"/>
              <a:gd name="connsiteY1821" fmla="*/ 3272298 h 3476625"/>
              <a:gd name="connsiteX1822" fmla="*/ 5074661 w 11991973"/>
              <a:gd name="connsiteY1822" fmla="*/ 3254901 h 3476625"/>
              <a:gd name="connsiteX1823" fmla="*/ 5078894 w 11991973"/>
              <a:gd name="connsiteY1823" fmla="*/ 3248719 h 3476625"/>
              <a:gd name="connsiteX1824" fmla="*/ 5056325 w 11991973"/>
              <a:gd name="connsiteY1824" fmla="*/ 3245812 h 3476625"/>
              <a:gd name="connsiteX1825" fmla="*/ 5061968 w 11991973"/>
              <a:gd name="connsiteY1825" fmla="*/ 3266173 h 3476625"/>
              <a:gd name="connsiteX1826" fmla="*/ 5033758 w 11991973"/>
              <a:gd name="connsiteY1826" fmla="*/ 3274900 h 3476625"/>
              <a:gd name="connsiteX1827" fmla="*/ 4998027 w 11991973"/>
              <a:gd name="connsiteY1827" fmla="*/ 3286536 h 3476625"/>
              <a:gd name="connsiteX1828" fmla="*/ 4909641 w 11991973"/>
              <a:gd name="connsiteY1828" fmla="*/ 3301081 h 3476625"/>
              <a:gd name="connsiteX1829" fmla="*/ 4811848 w 11991973"/>
              <a:gd name="connsiteY1829" fmla="*/ 3309808 h 3476625"/>
              <a:gd name="connsiteX1830" fmla="*/ 4787167 w 11991973"/>
              <a:gd name="connsiteY1830" fmla="*/ 3279264 h 3476625"/>
              <a:gd name="connsiteX1831" fmla="*/ 4776555 w 11991973"/>
              <a:gd name="connsiteY1831" fmla="*/ 3290467 h 3476625"/>
              <a:gd name="connsiteX1832" fmla="*/ 4775177 w 11991973"/>
              <a:gd name="connsiteY1832" fmla="*/ 3288400 h 3476625"/>
              <a:gd name="connsiteX1833" fmla="*/ 4775177 w 11991973"/>
              <a:gd name="connsiteY1833" fmla="*/ 3291263 h 3476625"/>
              <a:gd name="connsiteX1834" fmla="*/ 4775405 w 11991973"/>
              <a:gd name="connsiteY1834" fmla="*/ 3291682 h 3476625"/>
              <a:gd name="connsiteX1835" fmla="*/ 4761337 w 11991973"/>
              <a:gd name="connsiteY1835" fmla="*/ 3306536 h 3476625"/>
              <a:gd name="connsiteX1836" fmla="*/ 4744337 w 11991973"/>
              <a:gd name="connsiteY1836" fmla="*/ 3318910 h 3476625"/>
              <a:gd name="connsiteX1837" fmla="*/ 4739211 w 11991973"/>
              <a:gd name="connsiteY1837" fmla="*/ 3301808 h 3476625"/>
              <a:gd name="connsiteX1838" fmla="*/ 4732601 w 11991973"/>
              <a:gd name="connsiteY1838" fmla="*/ 3290090 h 3476625"/>
              <a:gd name="connsiteX1839" fmla="*/ 4749407 w 11991973"/>
              <a:gd name="connsiteY1839" fmla="*/ 3277764 h 3476625"/>
              <a:gd name="connsiteX1840" fmla="*/ 4725341 w 11991973"/>
              <a:gd name="connsiteY1840" fmla="*/ 3274900 h 3476625"/>
              <a:gd name="connsiteX1841" fmla="*/ 4830654 w 11991973"/>
              <a:gd name="connsiteY1841" fmla="*/ 3266174 h 3476625"/>
              <a:gd name="connsiteX1842" fmla="*/ 5077013 w 11991973"/>
              <a:gd name="connsiteY1842" fmla="*/ 3152725 h 3476625"/>
              <a:gd name="connsiteX1843" fmla="*/ 5065728 w 11991973"/>
              <a:gd name="connsiteY1843" fmla="*/ 3143997 h 3476625"/>
              <a:gd name="connsiteX1844" fmla="*/ 5071371 w 11991973"/>
              <a:gd name="connsiteY1844" fmla="*/ 3173087 h 3476625"/>
              <a:gd name="connsiteX1845" fmla="*/ 5385429 w 11991973"/>
              <a:gd name="connsiteY1845" fmla="*/ 3065455 h 3476625"/>
              <a:gd name="connsiteX1846" fmla="*/ 4789280 w 11991973"/>
              <a:gd name="connsiteY1846" fmla="*/ 3141089 h 3476625"/>
              <a:gd name="connsiteX1847" fmla="*/ 4155520 w 11991973"/>
              <a:gd name="connsiteY1847" fmla="*/ 3267264 h 3476625"/>
              <a:gd name="connsiteX1848" fmla="*/ 3779068 w 11991973"/>
              <a:gd name="connsiteY1848" fmla="*/ 3349012 h 3476625"/>
              <a:gd name="connsiteX1849" fmla="*/ 3777376 w 11991973"/>
              <a:gd name="connsiteY1849" fmla="*/ 3347851 h 3476625"/>
              <a:gd name="connsiteX1850" fmla="*/ 3775142 w 11991973"/>
              <a:gd name="connsiteY1850" fmla="*/ 3349865 h 3476625"/>
              <a:gd name="connsiteX1851" fmla="*/ 3565138 w 11991973"/>
              <a:gd name="connsiteY1851" fmla="*/ 3395468 h 3476625"/>
              <a:gd name="connsiteX1852" fmla="*/ 3570656 w 11991973"/>
              <a:gd name="connsiteY1852" fmla="*/ 3388350 h 3476625"/>
              <a:gd name="connsiteX1853" fmla="*/ 3548088 w 11991973"/>
              <a:gd name="connsiteY1853" fmla="*/ 3397077 h 3476625"/>
              <a:gd name="connsiteX1854" fmla="*/ 3553719 w 11991973"/>
              <a:gd name="connsiteY1854" fmla="*/ 3397948 h 3476625"/>
              <a:gd name="connsiteX1855" fmla="*/ 3544328 w 11991973"/>
              <a:gd name="connsiteY1855" fmla="*/ 3399986 h 3476625"/>
              <a:gd name="connsiteX1856" fmla="*/ 2970749 w 11991973"/>
              <a:gd name="connsiteY1856" fmla="*/ 3463983 h 3476625"/>
              <a:gd name="connsiteX1857" fmla="*/ 3143762 w 11991973"/>
              <a:gd name="connsiteY1857" fmla="*/ 3402895 h 3476625"/>
              <a:gd name="connsiteX1858" fmla="*/ 3491908 w 11991973"/>
              <a:gd name="connsiteY1858" fmla="*/ 3277082 h 3476625"/>
              <a:gd name="connsiteX1859" fmla="*/ 3569118 w 11991973"/>
              <a:gd name="connsiteY1859" fmla="*/ 3259839 h 3476625"/>
              <a:gd name="connsiteX1860" fmla="*/ 3589052 w 11991973"/>
              <a:gd name="connsiteY1860" fmla="*/ 3261447 h 3476625"/>
              <a:gd name="connsiteX1861" fmla="*/ 3698539 w 11991973"/>
              <a:gd name="connsiteY1861" fmla="*/ 3239267 h 3476625"/>
              <a:gd name="connsiteX1862" fmla="*/ 3723742 w 11991973"/>
              <a:gd name="connsiteY1862" fmla="*/ 3230724 h 3476625"/>
              <a:gd name="connsiteX1863" fmla="*/ 3793358 w 11991973"/>
              <a:gd name="connsiteY1863" fmla="*/ 3222573 h 3476625"/>
              <a:gd name="connsiteX1864" fmla="*/ 3835821 w 11991973"/>
              <a:gd name="connsiteY1864" fmla="*/ 3225448 h 3476625"/>
              <a:gd name="connsiteX1865" fmla="*/ 3807613 w 11991973"/>
              <a:gd name="connsiteY1865" fmla="*/ 3251629 h 3476625"/>
              <a:gd name="connsiteX1866" fmla="*/ 3924209 w 11991973"/>
              <a:gd name="connsiteY1866" fmla="*/ 3202177 h 3476625"/>
              <a:gd name="connsiteX1867" fmla="*/ 4484624 w 11991973"/>
              <a:gd name="connsiteY1867" fmla="*/ 3100363 h 3476625"/>
              <a:gd name="connsiteX1868" fmla="*/ 5985338 w 11991973"/>
              <a:gd name="connsiteY1868" fmla="*/ 2751287 h 3476625"/>
              <a:gd name="connsiteX1869" fmla="*/ 5966532 w 11991973"/>
              <a:gd name="connsiteY1869" fmla="*/ 2745470 h 3476625"/>
              <a:gd name="connsiteX1870" fmla="*/ 3901643 w 11991973"/>
              <a:gd name="connsiteY1870" fmla="*/ 3173087 h 3476625"/>
              <a:gd name="connsiteX1871" fmla="*/ 3812256 w 11991973"/>
              <a:gd name="connsiteY1871" fmla="*/ 3200722 h 3476625"/>
              <a:gd name="connsiteX1872" fmla="*/ 3723742 w 11991973"/>
              <a:gd name="connsiteY1872" fmla="*/ 3230724 h 3476625"/>
              <a:gd name="connsiteX1873" fmla="*/ 3713671 w 11991973"/>
              <a:gd name="connsiteY1873" fmla="*/ 3231902 h 3476625"/>
              <a:gd name="connsiteX1874" fmla="*/ 3609083 w 11991973"/>
              <a:gd name="connsiteY1874" fmla="*/ 3250913 h 3476625"/>
              <a:gd name="connsiteX1875" fmla="*/ 3569118 w 11991973"/>
              <a:gd name="connsiteY1875" fmla="*/ 3259839 h 3476625"/>
              <a:gd name="connsiteX1876" fmla="*/ 3544821 w 11991973"/>
              <a:gd name="connsiteY1876" fmla="*/ 3257879 h 3476625"/>
              <a:gd name="connsiteX1877" fmla="*/ 3534085 w 11991973"/>
              <a:gd name="connsiteY1877" fmla="*/ 3251963 h 3476625"/>
              <a:gd name="connsiteX1878" fmla="*/ 3540567 w 11991973"/>
              <a:gd name="connsiteY1878" fmla="*/ 3242902 h 3476625"/>
              <a:gd name="connsiteX1879" fmla="*/ 3528344 w 11991973"/>
              <a:gd name="connsiteY1879" fmla="*/ 3244357 h 3476625"/>
              <a:gd name="connsiteX1880" fmla="*/ 3526226 w 11991973"/>
              <a:gd name="connsiteY1880" fmla="*/ 3247633 h 3476625"/>
              <a:gd name="connsiteX1881" fmla="*/ 3512359 w 11991973"/>
              <a:gd name="connsiteY1881" fmla="*/ 3239993 h 3476625"/>
              <a:gd name="connsiteX1882" fmla="*/ 3179494 w 11991973"/>
              <a:gd name="connsiteY1882" fmla="*/ 3315626 h 3476625"/>
              <a:gd name="connsiteX1883" fmla="*/ 3215227 w 11991973"/>
              <a:gd name="connsiteY1883" fmla="*/ 3266174 h 3476625"/>
              <a:gd name="connsiteX1884" fmla="*/ 3091107 w 11991973"/>
              <a:gd name="connsiteY1884" fmla="*/ 3318535 h 3476625"/>
              <a:gd name="connsiteX1885" fmla="*/ 3017058 w 11991973"/>
              <a:gd name="connsiteY1885" fmla="*/ 3316490 h 3476625"/>
              <a:gd name="connsiteX1886" fmla="*/ 3005554 w 11991973"/>
              <a:gd name="connsiteY1886" fmla="*/ 3322787 h 3476625"/>
              <a:gd name="connsiteX1887" fmla="*/ 3004129 w 11991973"/>
              <a:gd name="connsiteY1887" fmla="*/ 3308354 h 3476625"/>
              <a:gd name="connsiteX1888" fmla="*/ 3004129 w 11991973"/>
              <a:gd name="connsiteY1888" fmla="*/ 3304046 h 3476625"/>
              <a:gd name="connsiteX1889" fmla="*/ 3011887 w 11991973"/>
              <a:gd name="connsiteY1889" fmla="*/ 3304354 h 3476625"/>
              <a:gd name="connsiteX1890" fmla="*/ 3019643 w 11991973"/>
              <a:gd name="connsiteY1890" fmla="*/ 3298173 h 3476625"/>
              <a:gd name="connsiteX1891" fmla="*/ 3013296 w 11991973"/>
              <a:gd name="connsiteY1891" fmla="*/ 3295627 h 3476625"/>
              <a:gd name="connsiteX1892" fmla="*/ 3004129 w 11991973"/>
              <a:gd name="connsiteY1892" fmla="*/ 3302876 h 3476625"/>
              <a:gd name="connsiteX1893" fmla="*/ 3004129 w 11991973"/>
              <a:gd name="connsiteY1893" fmla="*/ 3286901 h 3476625"/>
              <a:gd name="connsiteX1894" fmla="*/ 3008360 w 11991973"/>
              <a:gd name="connsiteY1894" fmla="*/ 3280719 h 3476625"/>
              <a:gd name="connsiteX1895" fmla="*/ 2985794 w 11991973"/>
              <a:gd name="connsiteY1895" fmla="*/ 3277809 h 3476625"/>
              <a:gd name="connsiteX1896" fmla="*/ 2991435 w 11991973"/>
              <a:gd name="connsiteY1896" fmla="*/ 3298173 h 3476625"/>
              <a:gd name="connsiteX1897" fmla="*/ 2963223 w 11991973"/>
              <a:gd name="connsiteY1897" fmla="*/ 3306899 h 3476625"/>
              <a:gd name="connsiteX1898" fmla="*/ 2927494 w 11991973"/>
              <a:gd name="connsiteY1898" fmla="*/ 3318535 h 3476625"/>
              <a:gd name="connsiteX1899" fmla="*/ 2839107 w 11991973"/>
              <a:gd name="connsiteY1899" fmla="*/ 3333080 h 3476625"/>
              <a:gd name="connsiteX1900" fmla="*/ 2741316 w 11991973"/>
              <a:gd name="connsiteY1900" fmla="*/ 3341806 h 3476625"/>
              <a:gd name="connsiteX1901" fmla="*/ 2716635 w 11991973"/>
              <a:gd name="connsiteY1901" fmla="*/ 3311263 h 3476625"/>
              <a:gd name="connsiteX1902" fmla="*/ 2708266 w 11991973"/>
              <a:gd name="connsiteY1902" fmla="*/ 3320098 h 3476625"/>
              <a:gd name="connsiteX1903" fmla="*/ 2706525 w 11991973"/>
              <a:gd name="connsiteY1903" fmla="*/ 3317490 h 3476625"/>
              <a:gd name="connsiteX1904" fmla="*/ 2706526 w 11991973"/>
              <a:gd name="connsiteY1904" fmla="*/ 3320353 h 3476625"/>
              <a:gd name="connsiteX1905" fmla="*/ 2707073 w 11991973"/>
              <a:gd name="connsiteY1905" fmla="*/ 3321358 h 3476625"/>
              <a:gd name="connsiteX1906" fmla="*/ 2690804 w 11991973"/>
              <a:gd name="connsiteY1906" fmla="*/ 3338535 h 3476625"/>
              <a:gd name="connsiteX1907" fmla="*/ 2673803 w 11991973"/>
              <a:gd name="connsiteY1907" fmla="*/ 3350910 h 3476625"/>
              <a:gd name="connsiteX1908" fmla="*/ 2668679 w 11991973"/>
              <a:gd name="connsiteY1908" fmla="*/ 3333807 h 3476625"/>
              <a:gd name="connsiteX1909" fmla="*/ 2662068 w 11991973"/>
              <a:gd name="connsiteY1909" fmla="*/ 3322088 h 3476625"/>
              <a:gd name="connsiteX1910" fmla="*/ 2678875 w 11991973"/>
              <a:gd name="connsiteY1910" fmla="*/ 3309762 h 3476625"/>
              <a:gd name="connsiteX1911" fmla="*/ 2654808 w 11991973"/>
              <a:gd name="connsiteY1911" fmla="*/ 3306899 h 3476625"/>
              <a:gd name="connsiteX1912" fmla="*/ 2760122 w 11991973"/>
              <a:gd name="connsiteY1912" fmla="*/ 3298173 h 3476625"/>
              <a:gd name="connsiteX1913" fmla="*/ 3006480 w 11991973"/>
              <a:gd name="connsiteY1913" fmla="*/ 3184723 h 3476625"/>
              <a:gd name="connsiteX1914" fmla="*/ 2995195 w 11991973"/>
              <a:gd name="connsiteY1914" fmla="*/ 3175996 h 3476625"/>
              <a:gd name="connsiteX1915" fmla="*/ 3000837 w 11991973"/>
              <a:gd name="connsiteY1915" fmla="*/ 3205086 h 3476625"/>
              <a:gd name="connsiteX1916" fmla="*/ 3314898 w 11991973"/>
              <a:gd name="connsiteY1916" fmla="*/ 3097454 h 3476625"/>
              <a:gd name="connsiteX1917" fmla="*/ 2965106 w 11991973"/>
              <a:gd name="connsiteY1917" fmla="*/ 3129452 h 3476625"/>
              <a:gd name="connsiteX1918" fmla="*/ 3092282 w 11991973"/>
              <a:gd name="connsiteY1918" fmla="*/ 3068728 h 3476625"/>
              <a:gd name="connsiteX1919" fmla="*/ 3161370 w 11991973"/>
              <a:gd name="connsiteY1919" fmla="*/ 3042620 h 3476625"/>
              <a:gd name="connsiteX1920" fmla="*/ 3172911 w 11991973"/>
              <a:gd name="connsiteY1920" fmla="*/ 3042547 h 3476625"/>
              <a:gd name="connsiteX1921" fmla="*/ 3237790 w 11991973"/>
              <a:gd name="connsiteY1921" fmla="*/ 3027639 h 3476625"/>
              <a:gd name="connsiteX1922" fmla="*/ 3183814 w 11991973"/>
              <a:gd name="connsiteY1922" fmla="*/ 3034139 h 3476625"/>
              <a:gd name="connsiteX1923" fmla="*/ 3161370 w 11991973"/>
              <a:gd name="connsiteY1923" fmla="*/ 3042620 h 3476625"/>
              <a:gd name="connsiteX1924" fmla="*/ 3136770 w 11991973"/>
              <a:gd name="connsiteY1924" fmla="*/ 3042774 h 3476625"/>
              <a:gd name="connsiteX1925" fmla="*/ 3124955 w 11991973"/>
              <a:gd name="connsiteY1925" fmla="*/ 3042183 h 3476625"/>
              <a:gd name="connsiteX1926" fmla="*/ 3140003 w 11991973"/>
              <a:gd name="connsiteY1926" fmla="*/ 3016003 h 3476625"/>
              <a:gd name="connsiteX1927" fmla="*/ 3152698 w 11991973"/>
              <a:gd name="connsiteY1927" fmla="*/ 3026549 h 3476625"/>
              <a:gd name="connsiteX1928" fmla="*/ 3155489 w 11991973"/>
              <a:gd name="connsiteY1928" fmla="*/ 3022556 h 3476625"/>
              <a:gd name="connsiteX1929" fmla="*/ 3151285 w 11991973"/>
              <a:gd name="connsiteY1929" fmla="*/ 3039274 h 3476625"/>
              <a:gd name="connsiteX1930" fmla="*/ 3292330 w 11991973"/>
              <a:gd name="connsiteY1930" fmla="*/ 2984005 h 3476625"/>
              <a:gd name="connsiteX1931" fmla="*/ 3262239 w 11991973"/>
              <a:gd name="connsiteY1931" fmla="*/ 3007277 h 3476625"/>
              <a:gd name="connsiteX1932" fmla="*/ 3820775 w 11991973"/>
              <a:gd name="connsiteY1932" fmla="*/ 2835647 h 3476625"/>
              <a:gd name="connsiteX1933" fmla="*/ 3788808 w 11991973"/>
              <a:gd name="connsiteY1933" fmla="*/ 2826921 h 3476625"/>
              <a:gd name="connsiteX1934" fmla="*/ 3783164 w 11991973"/>
              <a:gd name="connsiteY1934" fmla="*/ 2824012 h 3476625"/>
              <a:gd name="connsiteX1935" fmla="*/ 3841464 w 11991973"/>
              <a:gd name="connsiteY1935" fmla="*/ 2847283 h 3476625"/>
              <a:gd name="connsiteX1936" fmla="*/ 4007190 w 11991973"/>
              <a:gd name="connsiteY1936" fmla="*/ 2786559 h 3476625"/>
              <a:gd name="connsiteX1937" fmla="*/ 4075323 w 11991973"/>
              <a:gd name="connsiteY1937" fmla="*/ 2759786 h 3476625"/>
              <a:gd name="connsiteX1938" fmla="*/ 4118496 w 11991973"/>
              <a:gd name="connsiteY1938" fmla="*/ 2748334 h 3476625"/>
              <a:gd name="connsiteX1939" fmla="*/ 4148046 w 11991973"/>
              <a:gd name="connsiteY1939" fmla="*/ 2745790 h 3476625"/>
              <a:gd name="connsiteX1940" fmla="*/ 4151759 w 11991973"/>
              <a:gd name="connsiteY1940" fmla="*/ 2771650 h 3476625"/>
              <a:gd name="connsiteX1941" fmla="*/ 4317252 w 11991973"/>
              <a:gd name="connsiteY1941" fmla="*/ 2748379 h 3476625"/>
              <a:gd name="connsiteX1942" fmla="*/ 4376490 w 11991973"/>
              <a:gd name="connsiteY1942" fmla="*/ 2706926 h 3476625"/>
              <a:gd name="connsiteX1943" fmla="*/ 4415131 w 11991973"/>
              <a:gd name="connsiteY1943" fmla="*/ 2688774 h 3476625"/>
              <a:gd name="connsiteX1944" fmla="*/ 4424217 w 11991973"/>
              <a:gd name="connsiteY1944" fmla="*/ 2689682 h 3476625"/>
              <a:gd name="connsiteX1945" fmla="*/ 4423976 w 11991973"/>
              <a:gd name="connsiteY1945" fmla="*/ 2693155 h 3476625"/>
              <a:gd name="connsiteX1946" fmla="*/ 4432188 w 11991973"/>
              <a:gd name="connsiteY1946" fmla="*/ 2690955 h 3476625"/>
              <a:gd name="connsiteX1947" fmla="*/ 4432698 w 11991973"/>
              <a:gd name="connsiteY1947" fmla="*/ 2690529 h 3476625"/>
              <a:gd name="connsiteX1948" fmla="*/ 4446248 w 11991973"/>
              <a:gd name="connsiteY1948" fmla="*/ 2691883 h 3476625"/>
              <a:gd name="connsiteX1949" fmla="*/ 4451810 w 11991973"/>
              <a:gd name="connsiteY1949" fmla="*/ 2691993 h 3476625"/>
              <a:gd name="connsiteX1950" fmla="*/ 4448893 w 11991973"/>
              <a:gd name="connsiteY1950" fmla="*/ 2698927 h 3476625"/>
              <a:gd name="connsiteX1951" fmla="*/ 4459004 w 11991973"/>
              <a:gd name="connsiteY1951" fmla="*/ 2694927 h 3476625"/>
              <a:gd name="connsiteX1952" fmla="*/ 4458313 w 11991973"/>
              <a:gd name="connsiteY1952" fmla="*/ 2692123 h 3476625"/>
              <a:gd name="connsiteX1953" fmla="*/ 4467123 w 11991973"/>
              <a:gd name="connsiteY1953" fmla="*/ 2692298 h 3476625"/>
              <a:gd name="connsiteX1954" fmla="*/ 4461793 w 11991973"/>
              <a:gd name="connsiteY1954" fmla="*/ 2702564 h 3476625"/>
              <a:gd name="connsiteX1955" fmla="*/ 4447013 w 11991973"/>
              <a:gd name="connsiteY1955" fmla="*/ 2710563 h 3476625"/>
              <a:gd name="connsiteX1956" fmla="*/ 4501550 w 11991973"/>
              <a:gd name="connsiteY1956" fmla="*/ 2684382 h 3476625"/>
              <a:gd name="connsiteX1957" fmla="*/ 4483000 w 11991973"/>
              <a:gd name="connsiteY1957" fmla="*/ 2692615 h 3476625"/>
              <a:gd name="connsiteX1958" fmla="*/ 4467123 w 11991973"/>
              <a:gd name="connsiteY1958" fmla="*/ 2692298 h 3476625"/>
              <a:gd name="connsiteX1959" fmla="*/ 4469348 w 11991973"/>
              <a:gd name="connsiteY1959" fmla="*/ 2688019 h 3476625"/>
              <a:gd name="connsiteX1960" fmla="*/ 4478982 w 11991973"/>
              <a:gd name="connsiteY1960" fmla="*/ 2669837 h 3476625"/>
              <a:gd name="connsiteX1961" fmla="*/ 4424915 w 11991973"/>
              <a:gd name="connsiteY1961" fmla="*/ 2679655 h 3476625"/>
              <a:gd name="connsiteX1962" fmla="*/ 4424582 w 11991973"/>
              <a:gd name="connsiteY1962" fmla="*/ 2684435 h 3476625"/>
              <a:gd name="connsiteX1963" fmla="*/ 4424094 w 11991973"/>
              <a:gd name="connsiteY1963" fmla="*/ 2684564 h 3476625"/>
              <a:gd name="connsiteX1964" fmla="*/ 4415131 w 11991973"/>
              <a:gd name="connsiteY1964" fmla="*/ 2688774 h 3476625"/>
              <a:gd name="connsiteX1965" fmla="*/ 4338410 w 11991973"/>
              <a:gd name="connsiteY1965" fmla="*/ 2681109 h 3476625"/>
              <a:gd name="connsiteX1966" fmla="*/ 4166840 w 11991973"/>
              <a:gd name="connsiteY1966" fmla="*/ 2707648 h 3476625"/>
              <a:gd name="connsiteX1967" fmla="*/ 4130686 w 11991973"/>
              <a:gd name="connsiteY1967" fmla="*/ 2742243 h 3476625"/>
              <a:gd name="connsiteX1968" fmla="*/ 4103539 w 11991973"/>
              <a:gd name="connsiteY1968" fmla="*/ 2748698 h 3476625"/>
              <a:gd name="connsiteX1969" fmla="*/ 4075323 w 11991973"/>
              <a:gd name="connsiteY1969" fmla="*/ 2759786 h 3476625"/>
              <a:gd name="connsiteX1970" fmla="*/ 4067602 w 11991973"/>
              <a:gd name="connsiteY1970" fmla="*/ 2761833 h 3476625"/>
              <a:gd name="connsiteX1971" fmla="*/ 3986270 w 11991973"/>
              <a:gd name="connsiteY1971" fmla="*/ 2771651 h 3476625"/>
              <a:gd name="connsiteX1972" fmla="*/ 4006955 w 11991973"/>
              <a:gd name="connsiteY1972" fmla="*/ 2754197 h 3476625"/>
              <a:gd name="connsiteX1973" fmla="*/ 3982038 w 11991973"/>
              <a:gd name="connsiteY1973" fmla="*/ 2752378 h 3476625"/>
              <a:gd name="connsiteX1974" fmla="*/ 3978910 w 11991973"/>
              <a:gd name="connsiteY1974" fmla="*/ 2753473 h 3476625"/>
              <a:gd name="connsiteX1975" fmla="*/ 3979684 w 11991973"/>
              <a:gd name="connsiteY1975" fmla="*/ 2748794 h 3476625"/>
              <a:gd name="connsiteX1976" fmla="*/ 4116028 w 11991973"/>
              <a:gd name="connsiteY1976" fmla="*/ 2716380 h 3476625"/>
              <a:gd name="connsiteX1977" fmla="*/ 4100719 w 11991973"/>
              <a:gd name="connsiteY1977" fmla="*/ 2715154 h 3476625"/>
              <a:gd name="connsiteX1978" fmla="*/ 4051136 w 11991973"/>
              <a:gd name="connsiteY1978" fmla="*/ 2720749 h 3476625"/>
              <a:gd name="connsiteX1979" fmla="*/ 4056084 w 11991973"/>
              <a:gd name="connsiteY1979" fmla="*/ 2713836 h 3476625"/>
              <a:gd name="connsiteX1980" fmla="*/ 4051149 w 11991973"/>
              <a:gd name="connsiteY1980" fmla="*/ 2714927 h 3476625"/>
              <a:gd name="connsiteX1981" fmla="*/ 4044592 w 11991973"/>
              <a:gd name="connsiteY1981" fmla="*/ 2721487 h 3476625"/>
              <a:gd name="connsiteX1982" fmla="*/ 4041509 w 11991973"/>
              <a:gd name="connsiteY1982" fmla="*/ 2721835 h 3476625"/>
              <a:gd name="connsiteX1983" fmla="*/ 3948656 w 11991973"/>
              <a:gd name="connsiteY1983" fmla="*/ 2742561 h 3476625"/>
              <a:gd name="connsiteX1984" fmla="*/ 3826418 w 11991973"/>
              <a:gd name="connsiteY1984" fmla="*/ 2789105 h 3476625"/>
              <a:gd name="connsiteX1985" fmla="*/ 3542449 w 11991973"/>
              <a:gd name="connsiteY1985" fmla="*/ 2832739 h 3476625"/>
              <a:gd name="connsiteX1986" fmla="*/ 2965106 w 11991973"/>
              <a:gd name="connsiteY1986" fmla="*/ 2917099 h 3476625"/>
              <a:gd name="connsiteX1987" fmla="*/ 2985793 w 11991973"/>
              <a:gd name="connsiteY1987" fmla="*/ 2893827 h 3476625"/>
              <a:gd name="connsiteX1988" fmla="*/ 2951943 w 11991973"/>
              <a:gd name="connsiteY1988" fmla="*/ 2899645 h 3476625"/>
              <a:gd name="connsiteX1989" fmla="*/ 2966988 w 11991973"/>
              <a:gd name="connsiteY1989" fmla="*/ 2931644 h 3476625"/>
              <a:gd name="connsiteX1990" fmla="*/ 2903047 w 11991973"/>
              <a:gd name="connsiteY1990" fmla="*/ 2908371 h 3476625"/>
              <a:gd name="connsiteX1991" fmla="*/ 1990958 w 11991973"/>
              <a:gd name="connsiteY1991" fmla="*/ 3091637 h 3476625"/>
              <a:gd name="connsiteX1992" fmla="*/ 1650335 w 11991973"/>
              <a:gd name="connsiteY1992" fmla="*/ 3161451 h 3476625"/>
              <a:gd name="connsiteX1993" fmla="*/ 1561147 w 11991973"/>
              <a:gd name="connsiteY1993" fmla="*/ 3179817 h 3476625"/>
              <a:gd name="connsiteX1994" fmla="*/ 1562183 w 11991973"/>
              <a:gd name="connsiteY1994" fmla="*/ 3175996 h 3476625"/>
              <a:gd name="connsiteX1995" fmla="*/ 1554896 w 11991973"/>
              <a:gd name="connsiteY1995" fmla="*/ 3176360 h 3476625"/>
              <a:gd name="connsiteX1996" fmla="*/ 1552125 w 11991973"/>
              <a:gd name="connsiteY1996" fmla="*/ 3181676 h 3476625"/>
              <a:gd name="connsiteX1997" fmla="*/ 1480818 w 11991973"/>
              <a:gd name="connsiteY1997" fmla="*/ 3196359 h 3476625"/>
              <a:gd name="connsiteX1998" fmla="*/ 1319585 w 11991973"/>
              <a:gd name="connsiteY1998" fmla="*/ 3231267 h 3476625"/>
              <a:gd name="connsiteX1999" fmla="*/ 746005 w 11991973"/>
              <a:gd name="connsiteY1999" fmla="*/ 3295264 h 3476625"/>
              <a:gd name="connsiteX2000" fmla="*/ 919019 w 11991973"/>
              <a:gd name="connsiteY2000" fmla="*/ 3234174 h 3476625"/>
              <a:gd name="connsiteX2001" fmla="*/ 1267165 w 11991973"/>
              <a:gd name="connsiteY2001" fmla="*/ 3108363 h 3476625"/>
              <a:gd name="connsiteX2002" fmla="*/ 1337955 w 11991973"/>
              <a:gd name="connsiteY2002" fmla="*/ 3092553 h 3476625"/>
              <a:gd name="connsiteX2003" fmla="*/ 1356210 w 11991973"/>
              <a:gd name="connsiteY2003" fmla="*/ 3096586 h 3476625"/>
              <a:gd name="connsiteX2004" fmla="*/ 1466360 w 11991973"/>
              <a:gd name="connsiteY2004" fmla="*/ 3094318 h 3476625"/>
              <a:gd name="connsiteX2005" fmla="*/ 1592898 w 11991973"/>
              <a:gd name="connsiteY2005" fmla="*/ 3073602 h 3476625"/>
              <a:gd name="connsiteX2006" fmla="*/ 1582868 w 11991973"/>
              <a:gd name="connsiteY2006" fmla="*/ 3082909 h 3476625"/>
              <a:gd name="connsiteX2007" fmla="*/ 1603467 w 11991973"/>
              <a:gd name="connsiteY2007" fmla="*/ 3074774 h 3476625"/>
              <a:gd name="connsiteX2008" fmla="*/ 1616668 w 11991973"/>
              <a:gd name="connsiteY2008" fmla="*/ 3068912 h 3476625"/>
              <a:gd name="connsiteX2009" fmla="*/ 1759409 w 11991973"/>
              <a:gd name="connsiteY2009" fmla="*/ 3035275 h 3476625"/>
              <a:gd name="connsiteX2010" fmla="*/ 1797302 w 11991973"/>
              <a:gd name="connsiteY2010" fmla="*/ 3024786 h 3476625"/>
              <a:gd name="connsiteX2011" fmla="*/ 1823792 w 11991973"/>
              <a:gd name="connsiteY2011" fmla="*/ 3018776 h 3476625"/>
              <a:gd name="connsiteX2012" fmla="*/ 1851838 w 11991973"/>
              <a:gd name="connsiteY2012" fmla="*/ 3009689 h 3476625"/>
              <a:gd name="connsiteX2013" fmla="*/ 1913527 w 11991973"/>
              <a:gd name="connsiteY2013" fmla="*/ 2992613 h 3476625"/>
              <a:gd name="connsiteX2014" fmla="*/ 2164991 w 11991973"/>
              <a:gd name="connsiteY2014" fmla="*/ 2916285 h 3476625"/>
              <a:gd name="connsiteX2015" fmla="*/ 2181536 w 11991973"/>
              <a:gd name="connsiteY2015" fmla="*/ 2911364 h 3476625"/>
              <a:gd name="connsiteX2016" fmla="*/ 2224466 w 11991973"/>
              <a:gd name="connsiteY2016" fmla="*/ 2909889 h 3476625"/>
              <a:gd name="connsiteX2017" fmla="*/ 2259882 w 11991973"/>
              <a:gd name="connsiteY2017" fmla="*/ 2931644 h 3476625"/>
              <a:gd name="connsiteX2018" fmla="*/ 2447749 w 11991973"/>
              <a:gd name="connsiteY2018" fmla="*/ 2869311 h 3476625"/>
              <a:gd name="connsiteX2019" fmla="*/ 2516397 w 11991973"/>
              <a:gd name="connsiteY2019" fmla="*/ 2842866 h 3476625"/>
              <a:gd name="connsiteX2020" fmla="*/ 2541503 w 11991973"/>
              <a:gd name="connsiteY2020" fmla="*/ 2838193 h 3476625"/>
              <a:gd name="connsiteX2021" fmla="*/ 2807136 w 11991973"/>
              <a:gd name="connsiteY2021" fmla="*/ 2777469 h 3476625"/>
              <a:gd name="connsiteX2022" fmla="*/ 2539856 w 11991973"/>
              <a:gd name="connsiteY2022" fmla="*/ 2833829 h 3476625"/>
              <a:gd name="connsiteX2023" fmla="*/ 2516397 w 11991973"/>
              <a:gd name="connsiteY2023" fmla="*/ 2842866 h 3476625"/>
              <a:gd name="connsiteX2024" fmla="*/ 2377658 w 11991973"/>
              <a:gd name="connsiteY2024" fmla="*/ 2868692 h 3476625"/>
              <a:gd name="connsiteX2025" fmla="*/ 2233555 w 11991973"/>
              <a:gd name="connsiteY2025" fmla="*/ 2896736 h 3476625"/>
              <a:gd name="connsiteX2026" fmla="*/ 2205536 w 11991973"/>
              <a:gd name="connsiteY2026" fmla="*/ 2904225 h 3476625"/>
              <a:gd name="connsiteX2027" fmla="*/ 2181536 w 11991973"/>
              <a:gd name="connsiteY2027" fmla="*/ 2911364 h 3476625"/>
              <a:gd name="connsiteX2028" fmla="*/ 2164121 w 11991973"/>
              <a:gd name="connsiteY2028" fmla="*/ 2911963 h 3476625"/>
              <a:gd name="connsiteX2029" fmla="*/ 1908685 w 11991973"/>
              <a:gd name="connsiteY2029" fmla="*/ 2991271 h 3476625"/>
              <a:gd name="connsiteX2030" fmla="*/ 1851838 w 11991973"/>
              <a:gd name="connsiteY2030" fmla="*/ 3009689 h 3476625"/>
              <a:gd name="connsiteX2031" fmla="*/ 1797302 w 11991973"/>
              <a:gd name="connsiteY2031" fmla="*/ 3024786 h 3476625"/>
              <a:gd name="connsiteX2032" fmla="*/ 1751545 w 11991973"/>
              <a:gd name="connsiteY2032" fmla="*/ 3035167 h 3476625"/>
              <a:gd name="connsiteX2033" fmla="*/ 1699465 w 11991973"/>
              <a:gd name="connsiteY2033" fmla="*/ 3033457 h 3476625"/>
              <a:gd name="connsiteX2034" fmla="*/ 1643284 w 11991973"/>
              <a:gd name="connsiteY2034" fmla="*/ 3057092 h 3476625"/>
              <a:gd name="connsiteX2035" fmla="*/ 1616668 w 11991973"/>
              <a:gd name="connsiteY2035" fmla="*/ 3068912 h 3476625"/>
              <a:gd name="connsiteX2036" fmla="*/ 1605558 w 11991973"/>
              <a:gd name="connsiteY2036" fmla="*/ 3071530 h 3476625"/>
              <a:gd name="connsiteX2037" fmla="*/ 1592898 w 11991973"/>
              <a:gd name="connsiteY2037" fmla="*/ 3073602 h 3476625"/>
              <a:gd name="connsiteX2038" fmla="*/ 1611078 w 11991973"/>
              <a:gd name="connsiteY2038" fmla="*/ 3056729 h 3476625"/>
              <a:gd name="connsiteX2039" fmla="*/ 1384338 w 11991973"/>
              <a:gd name="connsiteY2039" fmla="*/ 3082194 h 3476625"/>
              <a:gd name="connsiteX2040" fmla="*/ 1337955 w 11991973"/>
              <a:gd name="connsiteY2040" fmla="*/ 3092553 h 3476625"/>
              <a:gd name="connsiteX2041" fmla="*/ 1316524 w 11991973"/>
              <a:gd name="connsiteY2041" fmla="*/ 3087818 h 3476625"/>
              <a:gd name="connsiteX2042" fmla="*/ 1303566 w 11991973"/>
              <a:gd name="connsiteY2042" fmla="*/ 3079886 h 3476625"/>
              <a:gd name="connsiteX2043" fmla="*/ 1314178 w 11991973"/>
              <a:gd name="connsiteY2043" fmla="*/ 3078545 h 3476625"/>
              <a:gd name="connsiteX2044" fmla="*/ 1321466 w 11991973"/>
              <a:gd name="connsiteY2044" fmla="*/ 3068364 h 3476625"/>
              <a:gd name="connsiteX2045" fmla="*/ 1309242 w 11991973"/>
              <a:gd name="connsiteY2045" fmla="*/ 3069819 h 3476625"/>
              <a:gd name="connsiteX2046" fmla="*/ 1302970 w 11991973"/>
              <a:gd name="connsiteY2046" fmla="*/ 3079521 h 3476625"/>
              <a:gd name="connsiteX2047" fmla="*/ 1289496 w 11991973"/>
              <a:gd name="connsiteY2047" fmla="*/ 3071274 h 3476625"/>
              <a:gd name="connsiteX2048" fmla="*/ 1267018 w 11991973"/>
              <a:gd name="connsiteY2048" fmla="*/ 3086694 h 3476625"/>
              <a:gd name="connsiteX2049" fmla="*/ 1248404 w 11991973"/>
              <a:gd name="connsiteY2049" fmla="*/ 3094618 h 3476625"/>
              <a:gd name="connsiteX2050" fmla="*/ 1248124 w 11991973"/>
              <a:gd name="connsiteY2050" fmla="*/ 3094546 h 3476625"/>
              <a:gd name="connsiteX2051" fmla="*/ 1245989 w 11991973"/>
              <a:gd name="connsiteY2051" fmla="*/ 3095647 h 3476625"/>
              <a:gd name="connsiteX2052" fmla="*/ 1227437 w 11991973"/>
              <a:gd name="connsiteY2052" fmla="*/ 3103544 h 3476625"/>
              <a:gd name="connsiteX2053" fmla="*/ 956631 w 11991973"/>
              <a:gd name="connsiteY2053" fmla="*/ 3146906 h 3476625"/>
              <a:gd name="connsiteX2054" fmla="*/ 992362 w 11991973"/>
              <a:gd name="connsiteY2054" fmla="*/ 3097454 h 3476625"/>
              <a:gd name="connsiteX2055" fmla="*/ 868243 w 11991973"/>
              <a:gd name="connsiteY2055" fmla="*/ 3149815 h 3476625"/>
              <a:gd name="connsiteX2056" fmla="*/ 794196 w 11991973"/>
              <a:gd name="connsiteY2056" fmla="*/ 3147770 h 3476625"/>
              <a:gd name="connsiteX2057" fmla="*/ 782690 w 11991973"/>
              <a:gd name="connsiteY2057" fmla="*/ 3154069 h 3476625"/>
              <a:gd name="connsiteX2058" fmla="*/ 781266 w 11991973"/>
              <a:gd name="connsiteY2058" fmla="*/ 3139634 h 3476625"/>
              <a:gd name="connsiteX2059" fmla="*/ 785497 w 11991973"/>
              <a:gd name="connsiteY2059" fmla="*/ 3111999 h 3476625"/>
              <a:gd name="connsiteX2060" fmla="*/ 762930 w 11991973"/>
              <a:gd name="connsiteY2060" fmla="*/ 3109090 h 3476625"/>
              <a:gd name="connsiteX2061" fmla="*/ 768572 w 11991973"/>
              <a:gd name="connsiteY2061" fmla="*/ 3129452 h 3476625"/>
              <a:gd name="connsiteX2062" fmla="*/ 740362 w 11991973"/>
              <a:gd name="connsiteY2062" fmla="*/ 3138180 h 3476625"/>
              <a:gd name="connsiteX2063" fmla="*/ 704631 w 11991973"/>
              <a:gd name="connsiteY2063" fmla="*/ 3149815 h 3476625"/>
              <a:gd name="connsiteX2064" fmla="*/ 616243 w 11991973"/>
              <a:gd name="connsiteY2064" fmla="*/ 3164360 h 3476625"/>
              <a:gd name="connsiteX2065" fmla="*/ 518453 w 11991973"/>
              <a:gd name="connsiteY2065" fmla="*/ 3173087 h 3476625"/>
              <a:gd name="connsiteX2066" fmla="*/ 493770 w 11991973"/>
              <a:gd name="connsiteY2066" fmla="*/ 3142544 h 3476625"/>
              <a:gd name="connsiteX2067" fmla="*/ 489886 w 11991973"/>
              <a:gd name="connsiteY2067" fmla="*/ 3146644 h 3476625"/>
              <a:gd name="connsiteX2068" fmla="*/ 487424 w 11991973"/>
              <a:gd name="connsiteY2068" fmla="*/ 3142953 h 3476625"/>
              <a:gd name="connsiteX2069" fmla="*/ 487424 w 11991973"/>
              <a:gd name="connsiteY2069" fmla="*/ 3145816 h 3476625"/>
              <a:gd name="connsiteX2070" fmla="*/ 488609 w 11991973"/>
              <a:gd name="connsiteY2070" fmla="*/ 3147993 h 3476625"/>
              <a:gd name="connsiteX2071" fmla="*/ 467940 w 11991973"/>
              <a:gd name="connsiteY2071" fmla="*/ 3169815 h 3476625"/>
              <a:gd name="connsiteX2072" fmla="*/ 450941 w 11991973"/>
              <a:gd name="connsiteY2072" fmla="*/ 3182190 h 3476625"/>
              <a:gd name="connsiteX2073" fmla="*/ 445816 w 11991973"/>
              <a:gd name="connsiteY2073" fmla="*/ 3165088 h 3476625"/>
              <a:gd name="connsiteX2074" fmla="*/ 439205 w 11991973"/>
              <a:gd name="connsiteY2074" fmla="*/ 3153368 h 3476625"/>
              <a:gd name="connsiteX2075" fmla="*/ 456012 w 11991973"/>
              <a:gd name="connsiteY2075" fmla="*/ 3141043 h 3476625"/>
              <a:gd name="connsiteX2076" fmla="*/ 431946 w 11991973"/>
              <a:gd name="connsiteY2076" fmla="*/ 3138180 h 3476625"/>
              <a:gd name="connsiteX2077" fmla="*/ 537258 w 11991973"/>
              <a:gd name="connsiteY2077" fmla="*/ 3129452 h 3476625"/>
              <a:gd name="connsiteX2078" fmla="*/ 783616 w 11991973"/>
              <a:gd name="connsiteY2078" fmla="*/ 3016003 h 3476625"/>
              <a:gd name="connsiteX2079" fmla="*/ 772332 w 11991973"/>
              <a:gd name="connsiteY2079" fmla="*/ 3007277 h 3476625"/>
              <a:gd name="connsiteX2080" fmla="*/ 777974 w 11991973"/>
              <a:gd name="connsiteY2080" fmla="*/ 3036366 h 3476625"/>
              <a:gd name="connsiteX2081" fmla="*/ 1092035 w 11991973"/>
              <a:gd name="connsiteY2081" fmla="*/ 2928735 h 3476625"/>
              <a:gd name="connsiteX2082" fmla="*/ 742243 w 11991973"/>
              <a:gd name="connsiteY2082" fmla="*/ 2960733 h 3476625"/>
              <a:gd name="connsiteX2083" fmla="*/ 869418 w 11991973"/>
              <a:gd name="connsiteY2083" fmla="*/ 2900008 h 3476625"/>
              <a:gd name="connsiteX2084" fmla="*/ 938507 w 11991973"/>
              <a:gd name="connsiteY2084" fmla="*/ 2873900 h 3476625"/>
              <a:gd name="connsiteX2085" fmla="*/ 950050 w 11991973"/>
              <a:gd name="connsiteY2085" fmla="*/ 2873828 h 3476625"/>
              <a:gd name="connsiteX2086" fmla="*/ 1014930 w 11991973"/>
              <a:gd name="connsiteY2086" fmla="*/ 2858919 h 3476625"/>
              <a:gd name="connsiteX2087" fmla="*/ 960952 w 11991973"/>
              <a:gd name="connsiteY2087" fmla="*/ 2865419 h 3476625"/>
              <a:gd name="connsiteX2088" fmla="*/ 938507 w 11991973"/>
              <a:gd name="connsiteY2088" fmla="*/ 2873900 h 3476625"/>
              <a:gd name="connsiteX2089" fmla="*/ 913906 w 11991973"/>
              <a:gd name="connsiteY2089" fmla="*/ 2874055 h 3476625"/>
              <a:gd name="connsiteX2090" fmla="*/ 902095 w 11991973"/>
              <a:gd name="connsiteY2090" fmla="*/ 2873464 h 3476625"/>
              <a:gd name="connsiteX2091" fmla="*/ 917138 w 11991973"/>
              <a:gd name="connsiteY2091" fmla="*/ 2847283 h 3476625"/>
              <a:gd name="connsiteX2092" fmla="*/ 929833 w 11991973"/>
              <a:gd name="connsiteY2092" fmla="*/ 2857829 h 3476625"/>
              <a:gd name="connsiteX2093" fmla="*/ 932626 w 11991973"/>
              <a:gd name="connsiteY2093" fmla="*/ 2853835 h 3476625"/>
              <a:gd name="connsiteX2094" fmla="*/ 928423 w 11991973"/>
              <a:gd name="connsiteY2094" fmla="*/ 2870555 h 3476625"/>
              <a:gd name="connsiteX2095" fmla="*/ 1069466 w 11991973"/>
              <a:gd name="connsiteY2095" fmla="*/ 2815286 h 3476625"/>
              <a:gd name="connsiteX2096" fmla="*/ 1039377 w 11991973"/>
              <a:gd name="connsiteY2096" fmla="*/ 2838557 h 3476625"/>
              <a:gd name="connsiteX2097" fmla="*/ 1597913 w 11991973"/>
              <a:gd name="connsiteY2097" fmla="*/ 2666928 h 3476625"/>
              <a:gd name="connsiteX2098" fmla="*/ 1565943 w 11991973"/>
              <a:gd name="connsiteY2098" fmla="*/ 2658201 h 3476625"/>
              <a:gd name="connsiteX2099" fmla="*/ 1560301 w 11991973"/>
              <a:gd name="connsiteY2099" fmla="*/ 2655292 h 3476625"/>
              <a:gd name="connsiteX2100" fmla="*/ 1618601 w 11991973"/>
              <a:gd name="connsiteY2100" fmla="*/ 2678564 h 3476625"/>
              <a:gd name="connsiteX2101" fmla="*/ 1784328 w 11991973"/>
              <a:gd name="connsiteY2101" fmla="*/ 2617840 h 3476625"/>
              <a:gd name="connsiteX2102" fmla="*/ 1852459 w 11991973"/>
              <a:gd name="connsiteY2102" fmla="*/ 2591067 h 3476625"/>
              <a:gd name="connsiteX2103" fmla="*/ 1895637 w 11991973"/>
              <a:gd name="connsiteY2103" fmla="*/ 2579615 h 3476625"/>
              <a:gd name="connsiteX2104" fmla="*/ 1928899 w 11991973"/>
              <a:gd name="connsiteY2104" fmla="*/ 2576751 h 3476625"/>
              <a:gd name="connsiteX2105" fmla="*/ 1880679 w 11991973"/>
              <a:gd name="connsiteY2105" fmla="*/ 2579977 h 3476625"/>
              <a:gd name="connsiteX2106" fmla="*/ 1852459 w 11991973"/>
              <a:gd name="connsiteY2106" fmla="*/ 2591067 h 3476625"/>
              <a:gd name="connsiteX2107" fmla="*/ 1844740 w 11991973"/>
              <a:gd name="connsiteY2107" fmla="*/ 2593113 h 3476625"/>
              <a:gd name="connsiteX2108" fmla="*/ 1763406 w 11991973"/>
              <a:gd name="connsiteY2108" fmla="*/ 2602931 h 3476625"/>
              <a:gd name="connsiteX2109" fmla="*/ 1784092 w 11991973"/>
              <a:gd name="connsiteY2109" fmla="*/ 2585477 h 3476625"/>
              <a:gd name="connsiteX2110" fmla="*/ 1759176 w 11991973"/>
              <a:gd name="connsiteY2110" fmla="*/ 2583660 h 3476625"/>
              <a:gd name="connsiteX2111" fmla="*/ 1756047 w 11991973"/>
              <a:gd name="connsiteY2111" fmla="*/ 2584753 h 3476625"/>
              <a:gd name="connsiteX2112" fmla="*/ 1756820 w 11991973"/>
              <a:gd name="connsiteY2112" fmla="*/ 2580074 h 3476625"/>
              <a:gd name="connsiteX2113" fmla="*/ 1893167 w 11991973"/>
              <a:gd name="connsiteY2113" fmla="*/ 2547661 h 3476625"/>
              <a:gd name="connsiteX2114" fmla="*/ 1877859 w 11991973"/>
              <a:gd name="connsiteY2114" fmla="*/ 2546434 h 3476625"/>
              <a:gd name="connsiteX2115" fmla="*/ 1826847 w 11991973"/>
              <a:gd name="connsiteY2115" fmla="*/ 2552190 h 3476625"/>
              <a:gd name="connsiteX2116" fmla="*/ 1831519 w 11991973"/>
              <a:gd name="connsiteY2116" fmla="*/ 2546933 h 3476625"/>
              <a:gd name="connsiteX2117" fmla="*/ 1820059 w 11991973"/>
              <a:gd name="connsiteY2117" fmla="*/ 2552388 h 3476625"/>
              <a:gd name="connsiteX2118" fmla="*/ 1819934 w 11991973"/>
              <a:gd name="connsiteY2118" fmla="*/ 2552971 h 3476625"/>
              <a:gd name="connsiteX2119" fmla="*/ 1818649 w 11991973"/>
              <a:gd name="connsiteY2119" fmla="*/ 2553115 h 3476625"/>
              <a:gd name="connsiteX2120" fmla="*/ 1725794 w 11991973"/>
              <a:gd name="connsiteY2120" fmla="*/ 2573841 h 3476625"/>
              <a:gd name="connsiteX2121" fmla="*/ 1603556 w 11991973"/>
              <a:gd name="connsiteY2121" fmla="*/ 2620385 h 3476625"/>
              <a:gd name="connsiteX2122" fmla="*/ 1319585 w 11991973"/>
              <a:gd name="connsiteY2122" fmla="*/ 2664019 h 3476625"/>
              <a:gd name="connsiteX2123" fmla="*/ 742243 w 11991973"/>
              <a:gd name="connsiteY2123" fmla="*/ 2748379 h 3476625"/>
              <a:gd name="connsiteX2124" fmla="*/ 762930 w 11991973"/>
              <a:gd name="connsiteY2124" fmla="*/ 2725107 h 3476625"/>
              <a:gd name="connsiteX2125" fmla="*/ 729078 w 11991973"/>
              <a:gd name="connsiteY2125" fmla="*/ 2730925 h 3476625"/>
              <a:gd name="connsiteX2126" fmla="*/ 744123 w 11991973"/>
              <a:gd name="connsiteY2126" fmla="*/ 2762924 h 3476625"/>
              <a:gd name="connsiteX2127" fmla="*/ 680184 w 11991973"/>
              <a:gd name="connsiteY2127" fmla="*/ 2739652 h 3476625"/>
              <a:gd name="connsiteX2128" fmla="*/ 574870 w 11991973"/>
              <a:gd name="connsiteY2128" fmla="*/ 2733834 h 3476625"/>
              <a:gd name="connsiteX2129" fmla="*/ 729579 w 11991973"/>
              <a:gd name="connsiteY2129" fmla="*/ 2659383 h 3476625"/>
              <a:gd name="connsiteX2130" fmla="*/ 768256 w 11991973"/>
              <a:gd name="connsiteY2130" fmla="*/ 2652440 h 3476625"/>
              <a:gd name="connsiteX2131" fmla="*/ 768689 w 11991973"/>
              <a:gd name="connsiteY2131" fmla="*/ 2654792 h 3476625"/>
              <a:gd name="connsiteX2132" fmla="*/ 826870 w 11991973"/>
              <a:gd name="connsiteY2132" fmla="*/ 2675654 h 3476625"/>
              <a:gd name="connsiteX2133" fmla="*/ 813705 w 11991973"/>
              <a:gd name="connsiteY2133" fmla="*/ 2649474 h 3476625"/>
              <a:gd name="connsiteX2134" fmla="*/ 743419 w 11991973"/>
              <a:gd name="connsiteY2134" fmla="*/ 2650929 h 3476625"/>
              <a:gd name="connsiteX2135" fmla="*/ 694733 w 11991973"/>
              <a:gd name="connsiteY2135" fmla="*/ 2665176 h 3476625"/>
              <a:gd name="connsiteX2136" fmla="*/ 698343 w 11991973"/>
              <a:gd name="connsiteY2136" fmla="*/ 2660020 h 3476625"/>
              <a:gd name="connsiteX2137" fmla="*/ 695699 w 11991973"/>
              <a:gd name="connsiteY2137" fmla="*/ 2661111 h 3476625"/>
              <a:gd name="connsiteX2138" fmla="*/ 693562 w 11991973"/>
              <a:gd name="connsiteY2138" fmla="*/ 2665518 h 3476625"/>
              <a:gd name="connsiteX2139" fmla="*/ 689675 w 11991973"/>
              <a:gd name="connsiteY2139" fmla="*/ 2666656 h 3476625"/>
              <a:gd name="connsiteX2140" fmla="*/ 688661 w 11991973"/>
              <a:gd name="connsiteY2140" fmla="*/ 2666976 h 3476625"/>
              <a:gd name="connsiteX2141" fmla="*/ 683710 w 11991973"/>
              <a:gd name="connsiteY2141" fmla="*/ 2664020 h 3476625"/>
              <a:gd name="connsiteX2142" fmla="*/ 679744 w 11991973"/>
              <a:gd name="connsiteY2142" fmla="*/ 2665383 h 3476625"/>
              <a:gd name="connsiteX2143" fmla="*/ 682633 w 11991973"/>
              <a:gd name="connsiteY2143" fmla="*/ 2668881 h 3476625"/>
              <a:gd name="connsiteX2144" fmla="*/ 651975 w 11991973"/>
              <a:gd name="connsiteY2144" fmla="*/ 2678564 h 3476625"/>
              <a:gd name="connsiteX2145" fmla="*/ 533498 w 11991973"/>
              <a:gd name="connsiteY2145" fmla="*/ 2655292 h 3476625"/>
              <a:gd name="connsiteX2146" fmla="*/ 537258 w 11991973"/>
              <a:gd name="connsiteY2146" fmla="*/ 2649474 h 3476625"/>
              <a:gd name="connsiteX2147" fmla="*/ 586154 w 11991973"/>
              <a:gd name="connsiteY2147" fmla="*/ 2611658 h 3476625"/>
              <a:gd name="connsiteX2148" fmla="*/ 553245 w 11991973"/>
              <a:gd name="connsiteY2148" fmla="*/ 2607659 h 3476625"/>
              <a:gd name="connsiteX2149" fmla="*/ 540567 w 11991973"/>
              <a:gd name="connsiteY2149" fmla="*/ 2606598 h 3476625"/>
              <a:gd name="connsiteX2150" fmla="*/ 526915 w 11991973"/>
              <a:gd name="connsiteY2150" fmla="*/ 2590204 h 3476625"/>
              <a:gd name="connsiteX2151" fmla="*/ 503408 w 11991973"/>
              <a:gd name="connsiteY2151" fmla="*/ 2597113 h 3476625"/>
              <a:gd name="connsiteX2152" fmla="*/ 730960 w 11991973"/>
              <a:gd name="connsiteY2152" fmla="*/ 2416757 h 3476625"/>
              <a:gd name="connsiteX2153" fmla="*/ 685826 w 11991973"/>
              <a:gd name="connsiteY2153" fmla="*/ 2396395 h 3476625"/>
              <a:gd name="connsiteX2154" fmla="*/ 875765 w 11991973"/>
              <a:gd name="connsiteY2154" fmla="*/ 2277127 h 3476625"/>
              <a:gd name="connsiteX2155" fmla="*/ 998004 w 11991973"/>
              <a:gd name="connsiteY2155" fmla="*/ 2230584 h 3476625"/>
              <a:gd name="connsiteX2156" fmla="*/ 954751 w 11991973"/>
              <a:gd name="connsiteY2156" fmla="*/ 2224766 h 3476625"/>
              <a:gd name="connsiteX2157" fmla="*/ 1081927 w 11991973"/>
              <a:gd name="connsiteY2157" fmla="*/ 2148087 h 3476625"/>
              <a:gd name="connsiteX2158" fmla="*/ 1110355 w 11991973"/>
              <a:gd name="connsiteY2158" fmla="*/ 2139822 h 3476625"/>
              <a:gd name="connsiteX2159" fmla="*/ 1271002 w 11991973"/>
              <a:gd name="connsiteY2159" fmla="*/ 2106285 h 3476625"/>
              <a:gd name="connsiteX2160" fmla="*/ 1399042 w 11991973"/>
              <a:gd name="connsiteY2160" fmla="*/ 2088545 h 3476625"/>
              <a:gd name="connsiteX2161" fmla="*/ 1545256 w 11991973"/>
              <a:gd name="connsiteY2161" fmla="*/ 2056047 h 3476625"/>
              <a:gd name="connsiteX2162" fmla="*/ 1532504 w 11991973"/>
              <a:gd name="connsiteY2162" fmla="*/ 2058729 h 3476625"/>
              <a:gd name="connsiteX2163" fmla="*/ 1507721 w 11991973"/>
              <a:gd name="connsiteY2163" fmla="*/ 2051981 h 3476625"/>
              <a:gd name="connsiteX2164" fmla="*/ 1507730 w 11991973"/>
              <a:gd name="connsiteY2164" fmla="*/ 2051978 h 3476625"/>
              <a:gd name="connsiteX2165" fmla="*/ 1938300 w 11991973"/>
              <a:gd name="connsiteY2165" fmla="*/ 1861146 h 3476625"/>
              <a:gd name="connsiteX2166" fmla="*/ 1794701 w 11991973"/>
              <a:gd name="connsiteY2166" fmla="*/ 1877100 h 3476625"/>
              <a:gd name="connsiteX2167" fmla="*/ 1788416 w 11991973"/>
              <a:gd name="connsiteY2167" fmla="*/ 1878999 h 3476625"/>
              <a:gd name="connsiteX2168" fmla="*/ 1805015 w 11991973"/>
              <a:gd name="connsiteY2168" fmla="*/ 1867329 h 3476625"/>
              <a:gd name="connsiteX2169" fmla="*/ 1834868 w 11991973"/>
              <a:gd name="connsiteY2169" fmla="*/ 1858237 h 3476625"/>
              <a:gd name="connsiteX2170" fmla="*/ 1819772 w 11991973"/>
              <a:gd name="connsiteY2170" fmla="*/ 1841392 h 3476625"/>
              <a:gd name="connsiteX2171" fmla="*/ 1823979 w 11991973"/>
              <a:gd name="connsiteY2171" fmla="*/ 1838245 h 3476625"/>
              <a:gd name="connsiteX2172" fmla="*/ 1823351 w 11991973"/>
              <a:gd name="connsiteY2172" fmla="*/ 1822239 h 3476625"/>
              <a:gd name="connsiteX2173" fmla="*/ 1810116 w 11991973"/>
              <a:gd name="connsiteY2173" fmla="*/ 1825296 h 3476625"/>
              <a:gd name="connsiteX2174" fmla="*/ 1814183 w 11991973"/>
              <a:gd name="connsiteY2174" fmla="*/ 1823330 h 3476625"/>
              <a:gd name="connsiteX2175" fmla="*/ 1804171 w 11991973"/>
              <a:gd name="connsiteY2175" fmla="*/ 1826669 h 3476625"/>
              <a:gd name="connsiteX2176" fmla="*/ 1804018 w 11991973"/>
              <a:gd name="connsiteY2176" fmla="*/ 1826704 h 3476625"/>
              <a:gd name="connsiteX2177" fmla="*/ 1798916 w 11991973"/>
              <a:gd name="connsiteY2177" fmla="*/ 1822705 h 3476625"/>
              <a:gd name="connsiteX2178" fmla="*/ 1827522 w 11991973"/>
              <a:gd name="connsiteY2178" fmla="*/ 1819830 h 3476625"/>
              <a:gd name="connsiteX2179" fmla="*/ 1844272 w 11991973"/>
              <a:gd name="connsiteY2179" fmla="*/ 1817512 h 3476625"/>
              <a:gd name="connsiteX2180" fmla="*/ 1780331 w 11991973"/>
              <a:gd name="connsiteY2180" fmla="*/ 1805876 h 3476625"/>
              <a:gd name="connsiteX2181" fmla="*/ 1868719 w 11991973"/>
              <a:gd name="connsiteY2181" fmla="*/ 1776786 h 3476625"/>
              <a:gd name="connsiteX2182" fmla="*/ 1334630 w 11991973"/>
              <a:gd name="connsiteY2182" fmla="*/ 1930961 h 3476625"/>
              <a:gd name="connsiteX2183" fmla="*/ 1294433 w 11991973"/>
              <a:gd name="connsiteY2183" fmla="*/ 1883327 h 3476625"/>
              <a:gd name="connsiteX2184" fmla="*/ 1276915 w 11991973"/>
              <a:gd name="connsiteY2184" fmla="*/ 1900017 h 3476625"/>
              <a:gd name="connsiteX2185" fmla="*/ 1275862 w 11991973"/>
              <a:gd name="connsiteY2185" fmla="*/ 1897508 h 3476625"/>
              <a:gd name="connsiteX2186" fmla="*/ 1265048 w 11991973"/>
              <a:gd name="connsiteY2186" fmla="*/ 1887327 h 3476625"/>
              <a:gd name="connsiteX2187" fmla="*/ 958512 w 11991973"/>
              <a:gd name="connsiteY2187" fmla="*/ 1954234 h 3476625"/>
              <a:gd name="connsiteX2188" fmla="*/ 334155 w 11991973"/>
              <a:gd name="connsiteY2188" fmla="*/ 2047320 h 3476625"/>
              <a:gd name="connsiteX2189" fmla="*/ 522214 w 11991973"/>
              <a:gd name="connsiteY2189" fmla="*/ 1974596 h 3476625"/>
              <a:gd name="connsiteX2190" fmla="*/ 1020571 w 11991973"/>
              <a:gd name="connsiteY2190" fmla="*/ 1855328 h 3476625"/>
              <a:gd name="connsiteX2191" fmla="*/ 1231198 w 11991973"/>
              <a:gd name="connsiteY2191" fmla="*/ 1750606 h 3476625"/>
              <a:gd name="connsiteX2192" fmla="*/ 937826 w 11991973"/>
              <a:gd name="connsiteY2192" fmla="*/ 1794240 h 3476625"/>
              <a:gd name="connsiteX2193" fmla="*/ 574871 w 11991973"/>
              <a:gd name="connsiteY2193" fmla="*/ 1884418 h 3476625"/>
              <a:gd name="connsiteX2194" fmla="*/ 614364 w 11991973"/>
              <a:gd name="connsiteY2194" fmla="*/ 1832057 h 3476625"/>
              <a:gd name="connsiteX2195" fmla="*/ 480840 w 11991973"/>
              <a:gd name="connsiteY2195" fmla="*/ 1893145 h 3476625"/>
              <a:gd name="connsiteX2196" fmla="*/ 415019 w 11991973"/>
              <a:gd name="connsiteY2196" fmla="*/ 1916417 h 3476625"/>
              <a:gd name="connsiteX2197" fmla="*/ 387252 w 11991973"/>
              <a:gd name="connsiteY2197" fmla="*/ 1864464 h 3476625"/>
              <a:gd name="connsiteX2198" fmla="*/ 388547 w 11991973"/>
              <a:gd name="connsiteY2198" fmla="*/ 1861480 h 3476625"/>
              <a:gd name="connsiteX2199" fmla="*/ 389397 w 11991973"/>
              <a:gd name="connsiteY2199" fmla="*/ 1861510 h 3476625"/>
              <a:gd name="connsiteX2200" fmla="*/ 398095 w 11991973"/>
              <a:gd name="connsiteY2200" fmla="*/ 1855328 h 3476625"/>
              <a:gd name="connsiteX2201" fmla="*/ 379288 w 11991973"/>
              <a:gd name="connsiteY2201" fmla="*/ 1861147 h 3476625"/>
              <a:gd name="connsiteX2202" fmla="*/ 388348 w 11991973"/>
              <a:gd name="connsiteY2202" fmla="*/ 1861472 h 3476625"/>
              <a:gd name="connsiteX2203" fmla="*/ 372943 w 11991973"/>
              <a:gd name="connsiteY2203" fmla="*/ 1876055 h 3476625"/>
              <a:gd name="connsiteX2204" fmla="*/ 364244 w 11991973"/>
              <a:gd name="connsiteY2204" fmla="*/ 1858237 h 3476625"/>
              <a:gd name="connsiteX2205" fmla="*/ 371766 w 11991973"/>
              <a:gd name="connsiteY2205" fmla="*/ 1878600 h 3476625"/>
              <a:gd name="connsiteX2206" fmla="*/ 339797 w 11991973"/>
              <a:gd name="connsiteY2206" fmla="*/ 1887327 h 3476625"/>
              <a:gd name="connsiteX2207" fmla="*/ 302184 w 11991973"/>
              <a:gd name="connsiteY2207" fmla="*/ 1901872 h 3476625"/>
              <a:gd name="connsiteX2208" fmla="*/ 206275 w 11991973"/>
              <a:gd name="connsiteY2208" fmla="*/ 1922234 h 3476625"/>
              <a:gd name="connsiteX2209" fmla="*/ 100961 w 11991973"/>
              <a:gd name="connsiteY2209" fmla="*/ 1939689 h 3476625"/>
              <a:gd name="connsiteX2210" fmla="*/ 45426 w 11991973"/>
              <a:gd name="connsiteY2210" fmla="*/ 1942143 h 3476625"/>
              <a:gd name="connsiteX2211" fmla="*/ 26828 w 11991973"/>
              <a:gd name="connsiteY2211" fmla="*/ 1956391 h 3476625"/>
              <a:gd name="connsiteX2212" fmla="*/ 19860 w 11991973"/>
              <a:gd name="connsiteY2212" fmla="*/ 1937143 h 3476625"/>
              <a:gd name="connsiteX2213" fmla="*/ 13474 w 11991973"/>
              <a:gd name="connsiteY2213" fmla="*/ 1927620 h 3476625"/>
              <a:gd name="connsiteX2214" fmla="*/ 21505 w 11991973"/>
              <a:gd name="connsiteY2214" fmla="*/ 1921581 h 3476625"/>
              <a:gd name="connsiteX2215" fmla="*/ 5051 w 11991973"/>
              <a:gd name="connsiteY2215" fmla="*/ 1913508 h 3476625"/>
              <a:gd name="connsiteX2216" fmla="*/ 119766 w 11991973"/>
              <a:gd name="connsiteY2216" fmla="*/ 1893144 h 3476625"/>
              <a:gd name="connsiteX2217" fmla="*/ 386811 w 11991973"/>
              <a:gd name="connsiteY2217" fmla="*/ 1759333 h 3476625"/>
              <a:gd name="connsiteX2218" fmla="*/ 373648 w 11991973"/>
              <a:gd name="connsiteY2218" fmla="*/ 1750606 h 3476625"/>
              <a:gd name="connsiteX2219" fmla="*/ 379288 w 11991973"/>
              <a:gd name="connsiteY2219" fmla="*/ 1779695 h 3476625"/>
              <a:gd name="connsiteX2220" fmla="*/ 586625 w 11991973"/>
              <a:gd name="connsiteY2220" fmla="*/ 1736789 h 3476625"/>
              <a:gd name="connsiteX2221" fmla="*/ 651645 w 11991973"/>
              <a:gd name="connsiteY2221" fmla="*/ 1702297 h 3476625"/>
              <a:gd name="connsiteX2222" fmla="*/ 651976 w 11991973"/>
              <a:gd name="connsiteY2222" fmla="*/ 1702245 h 3476625"/>
              <a:gd name="connsiteX2223" fmla="*/ 663258 w 11991973"/>
              <a:gd name="connsiteY2223" fmla="*/ 1698244 h 3476625"/>
              <a:gd name="connsiteX2224" fmla="*/ 661245 w 11991973"/>
              <a:gd name="connsiteY2224" fmla="*/ 1697205 h 3476625"/>
              <a:gd name="connsiteX2225" fmla="*/ 672308 w 11991973"/>
              <a:gd name="connsiteY2225" fmla="*/ 1691336 h 3476625"/>
              <a:gd name="connsiteX2226" fmla="*/ 723437 w 11991973"/>
              <a:gd name="connsiteY2226" fmla="*/ 1654611 h 3476625"/>
              <a:gd name="connsiteX2227" fmla="*/ 339796 w 11991973"/>
              <a:gd name="connsiteY2227" fmla="*/ 1704063 h 3476625"/>
              <a:gd name="connsiteX2228" fmla="*/ 479430 w 11991973"/>
              <a:gd name="connsiteY2228" fmla="*/ 1632429 h 3476625"/>
              <a:gd name="connsiteX2229" fmla="*/ 549250 w 11991973"/>
              <a:gd name="connsiteY2229" fmla="*/ 1604313 h 3476625"/>
              <a:gd name="connsiteX2230" fmla="*/ 564997 w 11991973"/>
              <a:gd name="connsiteY2230" fmla="*/ 1603703 h 3476625"/>
              <a:gd name="connsiteX2231" fmla="*/ 611249 w 11991973"/>
              <a:gd name="connsiteY2231" fmla="*/ 1597795 h 3476625"/>
              <a:gd name="connsiteX2232" fmla="*/ 633682 w 11991973"/>
              <a:gd name="connsiteY2232" fmla="*/ 1587214 h 3476625"/>
              <a:gd name="connsiteX2233" fmla="*/ 630837 w 11991973"/>
              <a:gd name="connsiteY2233" fmla="*/ 1593795 h 3476625"/>
              <a:gd name="connsiteX2234" fmla="*/ 636931 w 11991973"/>
              <a:gd name="connsiteY2234" fmla="*/ 1610976 h 3476625"/>
              <a:gd name="connsiteX2235" fmla="*/ 664169 w 11991973"/>
              <a:gd name="connsiteY2235" fmla="*/ 1606067 h 3476625"/>
              <a:gd name="connsiteX2236" fmla="*/ 654674 w 11991973"/>
              <a:gd name="connsiteY2236" fmla="*/ 1593378 h 3476625"/>
              <a:gd name="connsiteX2237" fmla="*/ 666520 w 11991973"/>
              <a:gd name="connsiteY2237" fmla="*/ 1592750 h 3476625"/>
              <a:gd name="connsiteX2238" fmla="*/ 719676 w 11991973"/>
              <a:gd name="connsiteY2238" fmla="*/ 1596431 h 3476625"/>
              <a:gd name="connsiteX2239" fmla="*/ 661132 w 11991973"/>
              <a:gd name="connsiteY2239" fmla="*/ 1586130 h 3476625"/>
              <a:gd name="connsiteX2240" fmla="*/ 653725 w 11991973"/>
              <a:gd name="connsiteY2240" fmla="*/ 1592109 h 3476625"/>
              <a:gd name="connsiteX2241" fmla="*/ 653151 w 11991973"/>
              <a:gd name="connsiteY2241" fmla="*/ 1591341 h 3476625"/>
              <a:gd name="connsiteX2242" fmla="*/ 634876 w 11991973"/>
              <a:gd name="connsiteY2242" fmla="*/ 1586651 h 3476625"/>
              <a:gd name="connsiteX2243" fmla="*/ 638810 w 11991973"/>
              <a:gd name="connsiteY2243" fmla="*/ 1584795 h 3476625"/>
              <a:gd name="connsiteX2244" fmla="*/ 578866 w 11991973"/>
              <a:gd name="connsiteY2244" fmla="*/ 1592386 h 3476625"/>
              <a:gd name="connsiteX2245" fmla="*/ 549250 w 11991973"/>
              <a:gd name="connsiteY2245" fmla="*/ 1604313 h 3476625"/>
              <a:gd name="connsiteX2246" fmla="*/ 525094 w 11991973"/>
              <a:gd name="connsiteY2246" fmla="*/ 1605248 h 3476625"/>
              <a:gd name="connsiteX2247" fmla="*/ 516573 w 11991973"/>
              <a:gd name="connsiteY2247" fmla="*/ 1605157 h 3476625"/>
              <a:gd name="connsiteX2248" fmla="*/ 533498 w 11991973"/>
              <a:gd name="connsiteY2248" fmla="*/ 1576069 h 3476625"/>
              <a:gd name="connsiteX2249" fmla="*/ 548072 w 11991973"/>
              <a:gd name="connsiteY2249" fmla="*/ 1585159 h 3476625"/>
              <a:gd name="connsiteX2250" fmla="*/ 553091 w 11991973"/>
              <a:gd name="connsiteY2250" fmla="*/ 1578340 h 3476625"/>
              <a:gd name="connsiteX2251" fmla="*/ 548542 w 11991973"/>
              <a:gd name="connsiteY2251" fmla="*/ 1596431 h 3476625"/>
              <a:gd name="connsiteX2252" fmla="*/ 702750 w 11991973"/>
              <a:gd name="connsiteY2252" fmla="*/ 1532434 h 3476625"/>
              <a:gd name="connsiteX2253" fmla="*/ 668900 w 11991973"/>
              <a:gd name="connsiteY2253" fmla="*/ 1558615 h 3476625"/>
              <a:gd name="connsiteX2254" fmla="*/ 1283855 w 11991973"/>
              <a:gd name="connsiteY2254" fmla="*/ 1369532 h 3476625"/>
              <a:gd name="connsiteX2255" fmla="*/ 1242481 w 11991973"/>
              <a:gd name="connsiteY2255" fmla="*/ 1357896 h 3476625"/>
              <a:gd name="connsiteX2256" fmla="*/ 1304541 w 11991973"/>
              <a:gd name="connsiteY2256" fmla="*/ 1381168 h 3476625"/>
              <a:gd name="connsiteX2257" fmla="*/ 1931302 w 11991973"/>
              <a:gd name="connsiteY2257" fmla="*/ 1232664 h 3476625"/>
              <a:gd name="connsiteX2258" fmla="*/ 2003939 w 11991973"/>
              <a:gd name="connsiteY2258" fmla="*/ 1185899 h 3476625"/>
              <a:gd name="connsiteX2259" fmla="*/ 2028129 w 11991973"/>
              <a:gd name="connsiteY2259" fmla="*/ 1183404 h 3476625"/>
              <a:gd name="connsiteX2260" fmla="*/ 2009617 w 11991973"/>
              <a:gd name="connsiteY2260" fmla="*/ 1184223 h 3476625"/>
              <a:gd name="connsiteX2261" fmla="*/ 2004936 w 11991973"/>
              <a:gd name="connsiteY2261" fmla="*/ 1185256 h 3476625"/>
              <a:gd name="connsiteX2262" fmla="*/ 2007882 w 11991973"/>
              <a:gd name="connsiteY2262" fmla="*/ 1183359 h 3476625"/>
              <a:gd name="connsiteX2263" fmla="*/ 2011645 w 11991973"/>
              <a:gd name="connsiteY2263" fmla="*/ 1174632 h 3476625"/>
              <a:gd name="connsiteX2264" fmla="*/ 1423019 w 11991973"/>
              <a:gd name="connsiteY2264" fmla="*/ 1276446 h 3476625"/>
              <a:gd name="connsiteX2265" fmla="*/ 1287616 w 11991973"/>
              <a:gd name="connsiteY2265" fmla="*/ 1325898 h 3476625"/>
              <a:gd name="connsiteX2266" fmla="*/ 975437 w 11991973"/>
              <a:gd name="connsiteY2266" fmla="*/ 1375350 h 3476625"/>
              <a:gd name="connsiteX2267" fmla="*/ 339796 w 11991973"/>
              <a:gd name="connsiteY2267" fmla="*/ 1488799 h 3476625"/>
              <a:gd name="connsiteX2268" fmla="*/ 364244 w 11991973"/>
              <a:gd name="connsiteY2268" fmla="*/ 1465528 h 3476625"/>
              <a:gd name="connsiteX2269" fmla="*/ 326632 w 11991973"/>
              <a:gd name="connsiteY2269" fmla="*/ 1471346 h 3476625"/>
              <a:gd name="connsiteX2270" fmla="*/ 343558 w 11991973"/>
              <a:gd name="connsiteY2270" fmla="*/ 1503344 h 3476625"/>
              <a:gd name="connsiteX2271" fmla="*/ 261047 w 11991973"/>
              <a:gd name="connsiteY2271" fmla="*/ 1507844 h 3476625"/>
              <a:gd name="connsiteX2272" fmla="*/ 270579 w 11991973"/>
              <a:gd name="connsiteY2272" fmla="*/ 1488903 h 3476625"/>
              <a:gd name="connsiteX2273" fmla="*/ 285729 w 11991973"/>
              <a:gd name="connsiteY2273" fmla="*/ 1489163 h 3476625"/>
              <a:gd name="connsiteX2274" fmla="*/ 309706 w 11991973"/>
              <a:gd name="connsiteY2274" fmla="*/ 1474254 h 3476625"/>
              <a:gd name="connsiteX2275" fmla="*/ 287141 w 11991973"/>
              <a:gd name="connsiteY2275" fmla="*/ 1480436 h 3476625"/>
              <a:gd name="connsiteX2276" fmla="*/ 272020 w 11991973"/>
              <a:gd name="connsiteY2276" fmla="*/ 1486039 h 3476625"/>
              <a:gd name="connsiteX2277" fmla="*/ 272095 w 11991973"/>
              <a:gd name="connsiteY2277" fmla="*/ 1485890 h 3476625"/>
              <a:gd name="connsiteX2278" fmla="*/ 155499 w 11991973"/>
              <a:gd name="connsiteY2278" fmla="*/ 1485890 h 3476625"/>
              <a:gd name="connsiteX2279" fmla="*/ 326863 w 11991973"/>
              <a:gd name="connsiteY2279" fmla="*/ 1418001 h 3476625"/>
              <a:gd name="connsiteX2280" fmla="*/ 342394 w 11991973"/>
              <a:gd name="connsiteY2280" fmla="*/ 1401798 h 3476625"/>
              <a:gd name="connsiteX2281" fmla="*/ 343557 w 11991973"/>
              <a:gd name="connsiteY2281" fmla="*/ 1427711 h 3476625"/>
              <a:gd name="connsiteX2282" fmla="*/ 506592 w 11991973"/>
              <a:gd name="connsiteY2282" fmla="*/ 1365550 h 3476625"/>
              <a:gd name="connsiteX2283" fmla="*/ 522508 w 11991973"/>
              <a:gd name="connsiteY2283" fmla="*/ 1355860 h 3476625"/>
              <a:gd name="connsiteX2284" fmla="*/ 515838 w 11991973"/>
              <a:gd name="connsiteY2284" fmla="*/ 1362987 h 3476625"/>
              <a:gd name="connsiteX2285" fmla="*/ 537259 w 11991973"/>
              <a:gd name="connsiteY2285" fmla="*/ 1369531 h 3476625"/>
              <a:gd name="connsiteX2286" fmla="*/ 544927 w 11991973"/>
              <a:gd name="connsiteY2286" fmla="*/ 1346624 h 3476625"/>
              <a:gd name="connsiteX2287" fmla="*/ 532737 w 11991973"/>
              <a:gd name="connsiteY2287" fmla="*/ 1348994 h 3476625"/>
              <a:gd name="connsiteX2288" fmla="*/ 482810 w 11991973"/>
              <a:gd name="connsiteY2288" fmla="*/ 1337443 h 3476625"/>
              <a:gd name="connsiteX2289" fmla="*/ 345468 w 11991973"/>
              <a:gd name="connsiteY2289" fmla="*/ 1356533 h 3476625"/>
              <a:gd name="connsiteX2290" fmla="*/ 330506 w 11991973"/>
              <a:gd name="connsiteY2290" fmla="*/ 1366753 h 3476625"/>
              <a:gd name="connsiteX2291" fmla="*/ 320990 w 11991973"/>
              <a:gd name="connsiteY2291" fmla="*/ 1365442 h 3476625"/>
              <a:gd name="connsiteX2292" fmla="*/ 100962 w 11991973"/>
              <a:gd name="connsiteY2292" fmla="*/ 1369532 h 3476625"/>
              <a:gd name="connsiteX2293" fmla="*/ 74633 w 11991973"/>
              <a:gd name="connsiteY2293" fmla="*/ 1354988 h 3476625"/>
              <a:gd name="connsiteX2294" fmla="*/ 196871 w 11991973"/>
              <a:gd name="connsiteY2294" fmla="*/ 1314262 h 3476625"/>
              <a:gd name="connsiteX2295" fmla="*/ 174305 w 11991973"/>
              <a:gd name="connsiteY2295" fmla="*/ 1343351 h 3476625"/>
              <a:gd name="connsiteX2296" fmla="*/ 184703 w 11991973"/>
              <a:gd name="connsiteY2296" fmla="*/ 1341496 h 3476625"/>
              <a:gd name="connsiteX2297" fmla="*/ 188380 w 11991973"/>
              <a:gd name="connsiteY2297" fmla="*/ 1342079 h 3476625"/>
              <a:gd name="connsiteX2298" fmla="*/ 188768 w 11991973"/>
              <a:gd name="connsiteY2298" fmla="*/ 1340770 h 3476625"/>
              <a:gd name="connsiteX2299" fmla="*/ 234160 w 11991973"/>
              <a:gd name="connsiteY2299" fmla="*/ 1332670 h 3476625"/>
              <a:gd name="connsiteX2300" fmla="*/ 299536 w 11991973"/>
              <a:gd name="connsiteY2300" fmla="*/ 1325928 h 3476625"/>
              <a:gd name="connsiteX2301" fmla="*/ 300304 w 11991973"/>
              <a:gd name="connsiteY2301" fmla="*/ 1328807 h 3476625"/>
              <a:gd name="connsiteX2302" fmla="*/ 301175 w 11991973"/>
              <a:gd name="connsiteY2302" fmla="*/ 1325759 h 3476625"/>
              <a:gd name="connsiteX2303" fmla="*/ 303361 w 11991973"/>
              <a:gd name="connsiteY2303" fmla="*/ 1325534 h 3476625"/>
              <a:gd name="connsiteX2304" fmla="*/ 416901 w 11991973"/>
              <a:gd name="connsiteY2304" fmla="*/ 1288082 h 3476625"/>
              <a:gd name="connsiteX2305" fmla="*/ 439468 w 11991973"/>
              <a:gd name="connsiteY2305" fmla="*/ 1270628 h 3476625"/>
              <a:gd name="connsiteX2306" fmla="*/ 390349 w 11991973"/>
              <a:gd name="connsiteY2306" fmla="*/ 1271110 h 3476625"/>
              <a:gd name="connsiteX2307" fmla="*/ 368631 w 11991973"/>
              <a:gd name="connsiteY2307" fmla="*/ 1272163 h 3476625"/>
              <a:gd name="connsiteX2308" fmla="*/ 378454 w 11991973"/>
              <a:gd name="connsiteY2308" fmla="*/ 1250617 h 3476625"/>
              <a:gd name="connsiteX2309" fmla="*/ 623765 w 11991973"/>
              <a:gd name="connsiteY2309" fmla="*/ 1206631 h 3476625"/>
              <a:gd name="connsiteX2310" fmla="*/ 578632 w 11991973"/>
              <a:gd name="connsiteY2310" fmla="*/ 1186267 h 3476625"/>
              <a:gd name="connsiteX2311" fmla="*/ 609250 w 11991973"/>
              <a:gd name="connsiteY2311" fmla="*/ 1177814 h 3476625"/>
              <a:gd name="connsiteX2312" fmla="*/ 617117 w 11991973"/>
              <a:gd name="connsiteY2312" fmla="*/ 1165391 h 3476625"/>
              <a:gd name="connsiteX2313" fmla="*/ 619005 w 11991973"/>
              <a:gd name="connsiteY2313" fmla="*/ 1168996 h 3476625"/>
              <a:gd name="connsiteX2314" fmla="*/ 625646 w 11991973"/>
              <a:gd name="connsiteY2314" fmla="*/ 1168814 h 3476625"/>
              <a:gd name="connsiteX2315" fmla="*/ 625411 w 11991973"/>
              <a:gd name="connsiteY2315" fmla="*/ 1161542 h 3476625"/>
              <a:gd name="connsiteX2316" fmla="*/ 623917 w 11991973"/>
              <a:gd name="connsiteY2316" fmla="*/ 1154934 h 3476625"/>
              <a:gd name="connsiteX2317" fmla="*/ 635226 w 11991973"/>
              <a:gd name="connsiteY2317" fmla="*/ 1137998 h 3476625"/>
              <a:gd name="connsiteX2318" fmla="*/ 676422 w 11991973"/>
              <a:gd name="connsiteY2318" fmla="*/ 1116453 h 3476625"/>
              <a:gd name="connsiteX2319" fmla="*/ 896922 w 11991973"/>
              <a:gd name="connsiteY2319" fmla="*/ 1088090 h 3476625"/>
              <a:gd name="connsiteX2320" fmla="*/ 927594 w 11991973"/>
              <a:gd name="connsiteY2320" fmla="*/ 1085072 h 3476625"/>
              <a:gd name="connsiteX2321" fmla="*/ 928628 w 11991973"/>
              <a:gd name="connsiteY2321" fmla="*/ 1085091 h 3476625"/>
              <a:gd name="connsiteX2322" fmla="*/ 929172 w 11991973"/>
              <a:gd name="connsiteY2322" fmla="*/ 1084916 h 3476625"/>
              <a:gd name="connsiteX2323" fmla="*/ 979374 w 11991973"/>
              <a:gd name="connsiteY2323" fmla="*/ 1079977 h 3476625"/>
              <a:gd name="connsiteX2324" fmla="*/ 1142811 w 11991973"/>
              <a:gd name="connsiteY2324" fmla="*/ 1072818 h 3476625"/>
              <a:gd name="connsiteX2325" fmla="*/ 1322171 w 11991973"/>
              <a:gd name="connsiteY2325" fmla="*/ 1054638 h 3476625"/>
              <a:gd name="connsiteX2326" fmla="*/ 1420893 w 11991973"/>
              <a:gd name="connsiteY2326" fmla="*/ 1045232 h 3476625"/>
              <a:gd name="connsiteX2327" fmla="*/ 1404213 w 11991973"/>
              <a:gd name="connsiteY2327" fmla="*/ 1052456 h 3476625"/>
              <a:gd name="connsiteX2328" fmla="*/ 1400093 w 11991973"/>
              <a:gd name="connsiteY2328" fmla="*/ 1070367 h 3476625"/>
              <a:gd name="connsiteX2329" fmla="*/ 1400326 w 11991973"/>
              <a:gd name="connsiteY2329" fmla="*/ 1074432 h 3476625"/>
              <a:gd name="connsiteX2330" fmla="*/ 1416423 w 11991973"/>
              <a:gd name="connsiteY2330" fmla="*/ 1070883 h 3476625"/>
              <a:gd name="connsiteX2331" fmla="*/ 1422869 w 11991973"/>
              <a:gd name="connsiteY2331" fmla="*/ 1063061 h 3476625"/>
              <a:gd name="connsiteX2332" fmla="*/ 1427751 w 11991973"/>
              <a:gd name="connsiteY2332" fmla="*/ 1047957 h 3476625"/>
              <a:gd name="connsiteX2333" fmla="*/ 1421958 w 11991973"/>
              <a:gd name="connsiteY2333" fmla="*/ 1045130 h 3476625"/>
              <a:gd name="connsiteX2334" fmla="*/ 1466242 w 11991973"/>
              <a:gd name="connsiteY2334" fmla="*/ 1040911 h 3476625"/>
              <a:gd name="connsiteX2335" fmla="*/ 1471993 w 11991973"/>
              <a:gd name="connsiteY2335" fmla="*/ 1041228 h 3476625"/>
              <a:gd name="connsiteX2336" fmla="*/ 1466273 w 11991973"/>
              <a:gd name="connsiteY2336" fmla="*/ 1043728 h 3476625"/>
              <a:gd name="connsiteX2337" fmla="*/ 1485078 w 11991973"/>
              <a:gd name="connsiteY2337" fmla="*/ 1049547 h 3476625"/>
              <a:gd name="connsiteX2338" fmla="*/ 1479068 w 11991973"/>
              <a:gd name="connsiteY2338" fmla="*/ 1041618 h 3476625"/>
              <a:gd name="connsiteX2339" fmla="*/ 1524184 w 11991973"/>
              <a:gd name="connsiteY2339" fmla="*/ 1044104 h 3476625"/>
              <a:gd name="connsiteX2340" fmla="*/ 1562182 w 11991973"/>
              <a:gd name="connsiteY2340" fmla="*/ 1058273 h 3476625"/>
              <a:gd name="connsiteX2341" fmla="*/ 1629883 w 11991973"/>
              <a:gd name="connsiteY2341" fmla="*/ 1037911 h 3476625"/>
              <a:gd name="connsiteX2342" fmla="*/ 1596032 w 11991973"/>
              <a:gd name="connsiteY2342" fmla="*/ 1023366 h 3476625"/>
              <a:gd name="connsiteX2343" fmla="*/ 1673843 w 11991973"/>
              <a:gd name="connsiteY2343" fmla="*/ 997549 h 3476625"/>
              <a:gd name="connsiteX2344" fmla="*/ 1704769 w 11991973"/>
              <a:gd name="connsiteY2344" fmla="*/ 982802 h 3476625"/>
              <a:gd name="connsiteX2345" fmla="*/ 1705144 w 11991973"/>
              <a:gd name="connsiteY2345" fmla="*/ 983018 h 3476625"/>
              <a:gd name="connsiteX2346" fmla="*/ 1706283 w 11991973"/>
              <a:gd name="connsiteY2346" fmla="*/ 995367 h 3476625"/>
              <a:gd name="connsiteX2347" fmla="*/ 1714510 w 11991973"/>
              <a:gd name="connsiteY2347" fmla="*/ 988459 h 3476625"/>
              <a:gd name="connsiteX2348" fmla="*/ 1714510 w 11991973"/>
              <a:gd name="connsiteY2348" fmla="*/ 988459 h 3476625"/>
              <a:gd name="connsiteX2349" fmla="*/ 1705144 w 11991973"/>
              <a:gd name="connsiteY2349" fmla="*/ 983018 h 3476625"/>
              <a:gd name="connsiteX2350" fmla="*/ 1705108 w 11991973"/>
              <a:gd name="connsiteY2350" fmla="*/ 982641 h 3476625"/>
              <a:gd name="connsiteX2351" fmla="*/ 1704769 w 11991973"/>
              <a:gd name="connsiteY2351" fmla="*/ 982802 h 3476625"/>
              <a:gd name="connsiteX2352" fmla="*/ 1701196 w 11991973"/>
              <a:gd name="connsiteY2352" fmla="*/ 980727 h 3476625"/>
              <a:gd name="connsiteX2353" fmla="*/ 1490132 w 11991973"/>
              <a:gd name="connsiteY2353" fmla="*/ 988741 h 3476625"/>
              <a:gd name="connsiteX2354" fmla="*/ 1472261 w 11991973"/>
              <a:gd name="connsiteY2354" fmla="*/ 994221 h 3476625"/>
              <a:gd name="connsiteX2355" fmla="*/ 1471679 w 11991973"/>
              <a:gd name="connsiteY2355" fmla="*/ 993913 h 3476625"/>
              <a:gd name="connsiteX2356" fmla="*/ 1453109 w 11991973"/>
              <a:gd name="connsiteY2356" fmla="*/ 1000095 h 3476625"/>
              <a:gd name="connsiteX2357" fmla="*/ 1472261 w 11991973"/>
              <a:gd name="connsiteY2357" fmla="*/ 994221 h 3476625"/>
              <a:gd name="connsiteX2358" fmla="*/ 1488839 w 11991973"/>
              <a:gd name="connsiteY2358" fmla="*/ 1003004 h 3476625"/>
              <a:gd name="connsiteX2359" fmla="*/ 1306422 w 11991973"/>
              <a:gd name="connsiteY2359" fmla="*/ 1011731 h 3476625"/>
              <a:gd name="connsiteX2360" fmla="*/ 1312064 w 11991973"/>
              <a:gd name="connsiteY2360" fmla="*/ 997186 h 3476625"/>
              <a:gd name="connsiteX2361" fmla="*/ 1328989 w 11991973"/>
              <a:gd name="connsiteY2361" fmla="*/ 991367 h 3476625"/>
              <a:gd name="connsiteX2362" fmla="*/ 1273834 w 11991973"/>
              <a:gd name="connsiteY2362" fmla="*/ 991913 h 3476625"/>
              <a:gd name="connsiteX2363" fmla="*/ 1229121 w 11991973"/>
              <a:gd name="connsiteY2363" fmla="*/ 991527 h 3476625"/>
              <a:gd name="connsiteX2364" fmla="*/ 1229318 w 11991973"/>
              <a:gd name="connsiteY2364" fmla="*/ 991367 h 3476625"/>
              <a:gd name="connsiteX2365" fmla="*/ 1210511 w 11991973"/>
              <a:gd name="connsiteY2365" fmla="*/ 991367 h 3476625"/>
              <a:gd name="connsiteX2366" fmla="*/ 1210522 w 11991973"/>
              <a:gd name="connsiteY2366" fmla="*/ 991374 h 3476625"/>
              <a:gd name="connsiteX2367" fmla="*/ 1153654 w 11991973"/>
              <a:gd name="connsiteY2367" fmla="*/ 993004 h 3476625"/>
              <a:gd name="connsiteX2368" fmla="*/ 1116482 w 11991973"/>
              <a:gd name="connsiteY2368" fmla="*/ 1000095 h 3476625"/>
              <a:gd name="connsiteX2369" fmla="*/ 1100409 w 11991973"/>
              <a:gd name="connsiteY2369" fmla="*/ 1020412 h 3476625"/>
              <a:gd name="connsiteX2370" fmla="*/ 1078561 w 11991973"/>
              <a:gd name="connsiteY2370" fmla="*/ 1042241 h 3476625"/>
              <a:gd name="connsiteX2371" fmla="*/ 1057918 w 11991973"/>
              <a:gd name="connsiteY2371" fmla="*/ 1038321 h 3476625"/>
              <a:gd name="connsiteX2372" fmla="*/ 1032707 w 11991973"/>
              <a:gd name="connsiteY2372" fmla="*/ 1031867 h 3476625"/>
              <a:gd name="connsiteX2373" fmla="*/ 1034167 w 11991973"/>
              <a:gd name="connsiteY2373" fmla="*/ 1028427 h 3476625"/>
              <a:gd name="connsiteX2374" fmla="*/ 1040054 w 11991973"/>
              <a:gd name="connsiteY2374" fmla="*/ 1030730 h 3476625"/>
              <a:gd name="connsiteX2375" fmla="*/ 1045250 w 11991973"/>
              <a:gd name="connsiteY2375" fmla="*/ 1026310 h 3476625"/>
              <a:gd name="connsiteX2376" fmla="*/ 1042423 w 11991973"/>
              <a:gd name="connsiteY2376" fmla="*/ 1015979 h 3476625"/>
              <a:gd name="connsiteX2377" fmla="*/ 1045637 w 11991973"/>
              <a:gd name="connsiteY2377" fmla="*/ 1014321 h 3476625"/>
              <a:gd name="connsiteX2378" fmla="*/ 1033735 w 11991973"/>
              <a:gd name="connsiteY2378" fmla="*/ 1020457 h 3476625"/>
              <a:gd name="connsiteX2379" fmla="*/ 1038622 w 11991973"/>
              <a:gd name="connsiteY2379" fmla="*/ 1017937 h 3476625"/>
              <a:gd name="connsiteX2380" fmla="*/ 1034167 w 11991973"/>
              <a:gd name="connsiteY2380" fmla="*/ 1028427 h 3476625"/>
              <a:gd name="connsiteX2381" fmla="*/ 1028680 w 11991973"/>
              <a:gd name="connsiteY2381" fmla="*/ 1026280 h 3476625"/>
              <a:gd name="connsiteX2382" fmla="*/ 1031855 w 11991973"/>
              <a:gd name="connsiteY2382" fmla="*/ 1023366 h 3476625"/>
              <a:gd name="connsiteX2383" fmla="*/ 1017516 w 11991973"/>
              <a:gd name="connsiteY2383" fmla="*/ 1021912 h 3476625"/>
              <a:gd name="connsiteX2384" fmla="*/ 1028680 w 11991973"/>
              <a:gd name="connsiteY2384" fmla="*/ 1026280 h 3476625"/>
              <a:gd name="connsiteX2385" fmla="*/ 983778 w 11991973"/>
              <a:gd name="connsiteY2385" fmla="*/ 1067489 h 3476625"/>
              <a:gd name="connsiteX2386" fmla="*/ 929172 w 11991973"/>
              <a:gd name="connsiteY2386" fmla="*/ 1084916 h 3476625"/>
              <a:gd name="connsiteX2387" fmla="*/ 927594 w 11991973"/>
              <a:gd name="connsiteY2387" fmla="*/ 1085072 h 3476625"/>
              <a:gd name="connsiteX2388" fmla="*/ 868849 w 11991973"/>
              <a:gd name="connsiteY2388" fmla="*/ 1084011 h 3476625"/>
              <a:gd name="connsiteX2389" fmla="*/ 806888 w 11991973"/>
              <a:gd name="connsiteY2389" fmla="*/ 1072092 h 3476625"/>
              <a:gd name="connsiteX2390" fmla="*/ 770715 w 11991973"/>
              <a:gd name="connsiteY2390" fmla="*/ 1063343 h 3476625"/>
              <a:gd name="connsiteX2391" fmla="*/ 825460 w 11991973"/>
              <a:gd name="connsiteY2391" fmla="*/ 1051001 h 3476625"/>
              <a:gd name="connsiteX2392" fmla="*/ 949108 w 11991973"/>
              <a:gd name="connsiteY2392" fmla="*/ 985550 h 3476625"/>
              <a:gd name="connsiteX2393" fmla="*/ 934063 w 11991973"/>
              <a:gd name="connsiteY2393" fmla="*/ 1023366 h 3476625"/>
              <a:gd name="connsiteX2394" fmla="*/ 996123 w 11991973"/>
              <a:gd name="connsiteY2394" fmla="*/ 985550 h 3476625"/>
              <a:gd name="connsiteX2395" fmla="*/ 990584 w 11991973"/>
              <a:gd name="connsiteY2395" fmla="*/ 977079 h 3476625"/>
              <a:gd name="connsiteX2396" fmla="*/ 992624 w 11991973"/>
              <a:gd name="connsiteY2396" fmla="*/ 974671 h 3476625"/>
              <a:gd name="connsiteX2397" fmla="*/ 1005644 w 11991973"/>
              <a:gd name="connsiteY2397" fmla="*/ 972051 h 3476625"/>
              <a:gd name="connsiteX2398" fmla="*/ 995537 w 11991973"/>
              <a:gd name="connsiteY2398" fmla="*/ 971232 h 3476625"/>
              <a:gd name="connsiteX2399" fmla="*/ 992624 w 11991973"/>
              <a:gd name="connsiteY2399" fmla="*/ 974671 h 3476625"/>
              <a:gd name="connsiteX2400" fmla="*/ 977097 w 11991973"/>
              <a:gd name="connsiteY2400" fmla="*/ 977794 h 3476625"/>
              <a:gd name="connsiteX2401" fmla="*/ 924662 w 11991973"/>
              <a:gd name="connsiteY2401" fmla="*/ 985550 h 3476625"/>
              <a:gd name="connsiteX2402" fmla="*/ 1328989 w 11991973"/>
              <a:gd name="connsiteY2402" fmla="*/ 930279 h 3476625"/>
              <a:gd name="connsiteX2403" fmla="*/ 1866838 w 11991973"/>
              <a:gd name="connsiteY2403" fmla="*/ 799376 h 3476625"/>
              <a:gd name="connsiteX2404" fmla="*/ 1842625 w 11991973"/>
              <a:gd name="connsiteY2404" fmla="*/ 799012 h 3476625"/>
              <a:gd name="connsiteX2405" fmla="*/ 1830789 w 11991973"/>
              <a:gd name="connsiteY2405" fmla="*/ 800135 h 3476625"/>
              <a:gd name="connsiteX2406" fmla="*/ 1856730 w 11991973"/>
              <a:gd name="connsiteY2406" fmla="*/ 791013 h 3476625"/>
              <a:gd name="connsiteX2407" fmla="*/ 1895048 w 11991973"/>
              <a:gd name="connsiteY2407" fmla="*/ 779014 h 3476625"/>
              <a:gd name="connsiteX2408" fmla="*/ 1876242 w 11991973"/>
              <a:gd name="connsiteY2408" fmla="*/ 822647 h 3476625"/>
              <a:gd name="connsiteX2409" fmla="*/ 1907143 w 11991973"/>
              <a:gd name="connsiteY2409" fmla="*/ 796441 h 3476625"/>
              <a:gd name="connsiteX2410" fmla="*/ 1921288 w 11991973"/>
              <a:gd name="connsiteY2410" fmla="*/ 801331 h 3476625"/>
              <a:gd name="connsiteX2411" fmla="*/ 1922082 w 11991973"/>
              <a:gd name="connsiteY2411" fmla="*/ 794650 h 3476625"/>
              <a:gd name="connsiteX2412" fmla="*/ 1916126 w 11991973"/>
              <a:gd name="connsiteY2412" fmla="*/ 790680 h 3476625"/>
              <a:gd name="connsiteX2413" fmla="*/ 1937361 w 11991973"/>
              <a:gd name="connsiteY2413" fmla="*/ 777741 h 3476625"/>
              <a:gd name="connsiteX2414" fmla="*/ 1943286 w 11991973"/>
              <a:gd name="connsiteY2414" fmla="*/ 775954 h 3476625"/>
              <a:gd name="connsiteX2415" fmla="*/ 1940886 w 11991973"/>
              <a:gd name="connsiteY2415" fmla="*/ 783378 h 3476625"/>
              <a:gd name="connsiteX2416" fmla="*/ 1968391 w 11991973"/>
              <a:gd name="connsiteY2416" fmla="*/ 770286 h 3476625"/>
              <a:gd name="connsiteX2417" fmla="*/ 1961258 w 11991973"/>
              <a:gd name="connsiteY2417" fmla="*/ 770534 h 3476625"/>
              <a:gd name="connsiteX2418" fmla="*/ 1988607 w 11991973"/>
              <a:gd name="connsiteY2418" fmla="*/ 762287 h 3476625"/>
              <a:gd name="connsiteX2419" fmla="*/ 2034917 w 11991973"/>
              <a:gd name="connsiteY2419" fmla="*/ 758833 h 3476625"/>
              <a:gd name="connsiteX2420" fmla="*/ 2072900 w 11991973"/>
              <a:gd name="connsiteY2420" fmla="*/ 751526 h 3476625"/>
              <a:gd name="connsiteX2421" fmla="*/ 2075333 w 11991973"/>
              <a:gd name="connsiteY2421" fmla="*/ 752941 h 3476625"/>
              <a:gd name="connsiteX2422" fmla="*/ 2081228 w 11991973"/>
              <a:gd name="connsiteY2422" fmla="*/ 749924 h 3476625"/>
              <a:gd name="connsiteX2423" fmla="*/ 2072900 w 11991973"/>
              <a:gd name="connsiteY2423" fmla="*/ 751526 h 3476625"/>
              <a:gd name="connsiteX2424" fmla="*/ 2070385 w 11991973"/>
              <a:gd name="connsiteY2424" fmla="*/ 750061 h 3476625"/>
              <a:gd name="connsiteX2425" fmla="*/ 2064301 w 11991973"/>
              <a:gd name="connsiteY2425" fmla="*/ 706289 h 3476625"/>
              <a:gd name="connsiteX2426" fmla="*/ 2557237 w 11991973"/>
              <a:gd name="connsiteY2426" fmla="*/ 681154 h 3476625"/>
              <a:gd name="connsiteX2427" fmla="*/ 2576693 w 11991973"/>
              <a:gd name="connsiteY2427" fmla="*/ 689659 h 3476625"/>
              <a:gd name="connsiteX2428" fmla="*/ 2583783 w 11991973"/>
              <a:gd name="connsiteY2428" fmla="*/ 689465 h 3476625"/>
              <a:gd name="connsiteX2429" fmla="*/ 2599998 w 11991973"/>
              <a:gd name="connsiteY2429" fmla="*/ 673512 h 3476625"/>
              <a:gd name="connsiteX2430" fmla="*/ 2671734 w 11991973"/>
              <a:gd name="connsiteY2430" fmla="*/ 642292 h 3476625"/>
              <a:gd name="connsiteX2431" fmla="*/ 2656689 w 11991973"/>
              <a:gd name="connsiteY2431" fmla="*/ 680109 h 3476625"/>
              <a:gd name="connsiteX2432" fmla="*/ 2773846 w 11991973"/>
              <a:gd name="connsiteY2432" fmla="*/ 648201 h 3476625"/>
              <a:gd name="connsiteX2433" fmla="*/ 2801366 w 11991973"/>
              <a:gd name="connsiteY2433" fmla="*/ 634561 h 3476625"/>
              <a:gd name="connsiteX2434" fmla="*/ 2803375 w 11991973"/>
              <a:gd name="connsiteY2434" fmla="*/ 659746 h 3476625"/>
              <a:gd name="connsiteX2435" fmla="*/ 2848510 w 11991973"/>
              <a:gd name="connsiteY2435" fmla="*/ 624839 h 3476625"/>
              <a:gd name="connsiteX2436" fmla="*/ 2820300 w 11991973"/>
              <a:gd name="connsiteY2436" fmla="*/ 620885 h 3476625"/>
              <a:gd name="connsiteX2437" fmla="*/ 2801330 w 11991973"/>
              <a:gd name="connsiteY2437" fmla="*/ 631458 h 3476625"/>
              <a:gd name="connsiteX2438" fmla="*/ 2797734 w 11991973"/>
              <a:gd name="connsiteY2438" fmla="*/ 627748 h 3476625"/>
              <a:gd name="connsiteX2439" fmla="*/ 2780810 w 11991973"/>
              <a:gd name="connsiteY2439" fmla="*/ 613202 h 3476625"/>
              <a:gd name="connsiteX2440" fmla="*/ 2797735 w 11991973"/>
              <a:gd name="connsiteY2440" fmla="*/ 601567 h 3476625"/>
              <a:gd name="connsiteX2441" fmla="*/ 2868959 w 11991973"/>
              <a:gd name="connsiteY2441" fmla="*/ 587385 h 3476625"/>
              <a:gd name="connsiteX2442" fmla="*/ 2871623 w 11991973"/>
              <a:gd name="connsiteY2442" fmla="*/ 586904 h 3476625"/>
              <a:gd name="connsiteX2443" fmla="*/ 2871146 w 11991973"/>
              <a:gd name="connsiteY2443" fmla="*/ 587562 h 3476625"/>
              <a:gd name="connsiteX2444" fmla="*/ 2861673 w 11991973"/>
              <a:gd name="connsiteY2444" fmla="*/ 604476 h 3476625"/>
              <a:gd name="connsiteX2445" fmla="*/ 2927495 w 11991973"/>
              <a:gd name="connsiteY2445" fmla="*/ 584114 h 3476625"/>
              <a:gd name="connsiteX2446" fmla="*/ 2905897 w 11991973"/>
              <a:gd name="connsiteY2446" fmla="*/ 580704 h 3476625"/>
              <a:gd name="connsiteX2447" fmla="*/ 2871623 w 11991973"/>
              <a:gd name="connsiteY2447" fmla="*/ 586904 h 3476625"/>
              <a:gd name="connsiteX2448" fmla="*/ 2877511 w 11991973"/>
              <a:gd name="connsiteY2448" fmla="*/ 578795 h 3476625"/>
              <a:gd name="connsiteX2449" fmla="*/ 2893644 w 11991973"/>
              <a:gd name="connsiteY2449" fmla="*/ 557933 h 3476625"/>
              <a:gd name="connsiteX2450" fmla="*/ 2995197 w 11991973"/>
              <a:gd name="connsiteY2450" fmla="*/ 546297 h 3476625"/>
              <a:gd name="connsiteX2451" fmla="*/ 2995195 w 11991973"/>
              <a:gd name="connsiteY2451" fmla="*/ 556717 h 3476625"/>
              <a:gd name="connsiteX2452" fmla="*/ 2981648 w 11991973"/>
              <a:gd name="connsiteY2452" fmla="*/ 563523 h 3476625"/>
              <a:gd name="connsiteX2453" fmla="*/ 2971227 w 11991973"/>
              <a:gd name="connsiteY2453" fmla="*/ 575587 h 3476625"/>
              <a:gd name="connsiteX2454" fmla="*/ 2959232 w 11991973"/>
              <a:gd name="connsiteY2454" fmla="*/ 580658 h 3476625"/>
              <a:gd name="connsiteX2455" fmla="*/ 2961346 w 11991973"/>
              <a:gd name="connsiteY2455" fmla="*/ 587022 h 3476625"/>
              <a:gd name="connsiteX2456" fmla="*/ 2971227 w 11991973"/>
              <a:gd name="connsiteY2456" fmla="*/ 575587 h 3476625"/>
              <a:gd name="connsiteX2457" fmla="*/ 2976859 w 11991973"/>
              <a:gd name="connsiteY2457" fmla="*/ 573205 h 3476625"/>
              <a:gd name="connsiteX2458" fmla="*/ 2995194 w 11991973"/>
              <a:gd name="connsiteY2458" fmla="*/ 562478 h 3476625"/>
              <a:gd name="connsiteX2459" fmla="*/ 2995195 w 11991973"/>
              <a:gd name="connsiteY2459" fmla="*/ 556717 h 3476625"/>
              <a:gd name="connsiteX2460" fmla="*/ 3013768 w 11991973"/>
              <a:gd name="connsiteY2460" fmla="*/ 547388 h 3476625"/>
              <a:gd name="connsiteX2461" fmla="*/ 3076061 w 11991973"/>
              <a:gd name="connsiteY2461" fmla="*/ 549205 h 3476625"/>
              <a:gd name="connsiteX2462" fmla="*/ 3061016 w 11991973"/>
              <a:gd name="connsiteY2462" fmla="*/ 566660 h 3476625"/>
              <a:gd name="connsiteX2463" fmla="*/ 3121197 w 11991973"/>
              <a:gd name="connsiteY2463" fmla="*/ 543388 h 3476625"/>
              <a:gd name="connsiteX2464" fmla="*/ 3097189 w 11991973"/>
              <a:gd name="connsiteY2464" fmla="*/ 572341 h 3476625"/>
              <a:gd name="connsiteX2465" fmla="*/ 3041334 w 11991973"/>
              <a:gd name="connsiteY2465" fmla="*/ 591020 h 3476625"/>
              <a:gd name="connsiteX2466" fmla="*/ 3039420 w 11991973"/>
              <a:gd name="connsiteY2466" fmla="*/ 590885 h 3476625"/>
              <a:gd name="connsiteX2467" fmla="*/ 3023405 w 11991973"/>
              <a:gd name="connsiteY2467" fmla="*/ 589931 h 3476625"/>
              <a:gd name="connsiteX2468" fmla="*/ 3039156 w 11991973"/>
              <a:gd name="connsiteY2468" fmla="*/ 591749 h 3476625"/>
              <a:gd name="connsiteX2469" fmla="*/ 3041334 w 11991973"/>
              <a:gd name="connsiteY2469" fmla="*/ 591020 h 3476625"/>
              <a:gd name="connsiteX2470" fmla="*/ 3072534 w 11991973"/>
              <a:gd name="connsiteY2470" fmla="*/ 593204 h 3476625"/>
              <a:gd name="connsiteX2471" fmla="*/ 3097196 w 11991973"/>
              <a:gd name="connsiteY2471" fmla="*/ 595407 h 3476625"/>
              <a:gd name="connsiteX2472" fmla="*/ 3096748 w 11991973"/>
              <a:gd name="connsiteY2472" fmla="*/ 595749 h 3476625"/>
              <a:gd name="connsiteX2473" fmla="*/ 3098104 w 11991973"/>
              <a:gd name="connsiteY2473" fmla="*/ 595488 h 3476625"/>
              <a:gd name="connsiteX2474" fmla="*/ 3104595 w 11991973"/>
              <a:gd name="connsiteY2474" fmla="*/ 596068 h 3476625"/>
              <a:gd name="connsiteX2475" fmla="*/ 3117435 w 11991973"/>
              <a:gd name="connsiteY2475" fmla="*/ 598658 h 3476625"/>
              <a:gd name="connsiteX2476" fmla="*/ 3112884 w 11991973"/>
              <a:gd name="connsiteY2476" fmla="*/ 589680 h 3476625"/>
              <a:gd name="connsiteX2477" fmla="*/ 3123309 w 11991973"/>
              <a:gd name="connsiteY2477" fmla="*/ 582114 h 3476625"/>
              <a:gd name="connsiteX2478" fmla="*/ 3194348 w 11991973"/>
              <a:gd name="connsiteY2478" fmla="*/ 552796 h 3476625"/>
              <a:gd name="connsiteX2479" fmla="*/ 3189721 w 11991973"/>
              <a:gd name="connsiteY2479" fmla="*/ 581855 h 3476625"/>
              <a:gd name="connsiteX2480" fmla="*/ 3185371 w 11991973"/>
              <a:gd name="connsiteY2480" fmla="*/ 590295 h 3476625"/>
              <a:gd name="connsiteX2481" fmla="*/ 3205822 w 11991973"/>
              <a:gd name="connsiteY2481" fmla="*/ 587022 h 3476625"/>
              <a:gd name="connsiteX2482" fmla="*/ 3201037 w 11991973"/>
              <a:gd name="connsiteY2482" fmla="*/ 585140 h 3476625"/>
              <a:gd name="connsiteX2483" fmla="*/ 3203267 w 11991973"/>
              <a:gd name="connsiteY2483" fmla="*/ 584795 h 3476625"/>
              <a:gd name="connsiteX2484" fmla="*/ 3262240 w 11991973"/>
              <a:gd name="connsiteY2484" fmla="*/ 575386 h 3476625"/>
              <a:gd name="connsiteX2485" fmla="*/ 3245314 w 11991973"/>
              <a:gd name="connsiteY2485" fmla="*/ 557933 h 3476625"/>
              <a:gd name="connsiteX2486" fmla="*/ 3604508 w 11991973"/>
              <a:gd name="connsiteY2486" fmla="*/ 496844 h 3476625"/>
              <a:gd name="connsiteX2487" fmla="*/ 3583821 w 11991973"/>
              <a:gd name="connsiteY2487" fmla="*/ 531752 h 3476625"/>
              <a:gd name="connsiteX2488" fmla="*/ 3741791 w 11991973"/>
              <a:gd name="connsiteY2488" fmla="*/ 511389 h 3476625"/>
              <a:gd name="connsiteX2489" fmla="*/ 3659047 w 11991973"/>
              <a:gd name="connsiteY2489" fmla="*/ 508480 h 3476625"/>
              <a:gd name="connsiteX2490" fmla="*/ 4116030 w 11991973"/>
              <a:gd name="connsiteY2490" fmla="*/ 438666 h 3476625"/>
              <a:gd name="connsiteX2491" fmla="*/ 4080302 w 11991973"/>
              <a:gd name="connsiteY2491" fmla="*/ 457938 h 3476625"/>
              <a:gd name="connsiteX2492" fmla="*/ 4079230 w 11991973"/>
              <a:gd name="connsiteY2492" fmla="*/ 458366 h 3476625"/>
              <a:gd name="connsiteX2493" fmla="*/ 4070896 w 11991973"/>
              <a:gd name="connsiteY2493" fmla="*/ 453209 h 3476625"/>
              <a:gd name="connsiteX2494" fmla="*/ 4061493 w 11991973"/>
              <a:gd name="connsiteY2494" fmla="*/ 456119 h 3476625"/>
              <a:gd name="connsiteX2495" fmla="*/ 4080301 w 11991973"/>
              <a:gd name="connsiteY2495" fmla="*/ 459028 h 3476625"/>
              <a:gd name="connsiteX2496" fmla="*/ 4080172 w 11991973"/>
              <a:gd name="connsiteY2496" fmla="*/ 458950 h 3476625"/>
              <a:gd name="connsiteX2497" fmla="*/ 4084824 w 11991973"/>
              <a:gd name="connsiteY2497" fmla="*/ 458710 h 3476625"/>
              <a:gd name="connsiteX2498" fmla="*/ 4146120 w 11991973"/>
              <a:gd name="connsiteY2498" fmla="*/ 453210 h 3476625"/>
              <a:gd name="connsiteX2499" fmla="*/ 4490266 w 11991973"/>
              <a:gd name="connsiteY2499" fmla="*/ 409576 h 3476625"/>
              <a:gd name="connsiteX2500" fmla="*/ 4471461 w 11991973"/>
              <a:gd name="connsiteY2500" fmla="*/ 365941 h 3476625"/>
              <a:gd name="connsiteX2501" fmla="*/ 4497788 w 11991973"/>
              <a:gd name="connsiteY2501" fmla="*/ 371759 h 3476625"/>
              <a:gd name="connsiteX2502" fmla="*/ 4674563 w 11991973"/>
              <a:gd name="connsiteY2502" fmla="*/ 377578 h 3476625"/>
              <a:gd name="connsiteX2503" fmla="*/ 5011191 w 11991973"/>
              <a:gd name="connsiteY2503" fmla="*/ 313580 h 3476625"/>
              <a:gd name="connsiteX2504" fmla="*/ 5042893 w 11991973"/>
              <a:gd name="connsiteY2504" fmla="*/ 339505 h 3476625"/>
              <a:gd name="connsiteX2505" fmla="*/ 5043340 w 11991973"/>
              <a:gd name="connsiteY2505" fmla="*/ 339066 h 3476625"/>
              <a:gd name="connsiteX2506" fmla="*/ 5045277 w 11991973"/>
              <a:gd name="connsiteY2506" fmla="*/ 344851 h 3476625"/>
              <a:gd name="connsiteX2507" fmla="*/ 5065728 w 11991973"/>
              <a:gd name="connsiteY2507" fmla="*/ 333943 h 3476625"/>
              <a:gd name="connsiteX2508" fmla="*/ 5045652 w 11991973"/>
              <a:gd name="connsiteY2508" fmla="*/ 336798 h 3476625"/>
              <a:gd name="connsiteX2509" fmla="*/ 5060792 w 11991973"/>
              <a:gd name="connsiteY2509" fmla="*/ 321944 h 3476625"/>
              <a:gd name="connsiteX2510" fmla="*/ 5148474 w 11991973"/>
              <a:gd name="connsiteY2510" fmla="*/ 310671 h 3476625"/>
              <a:gd name="connsiteX2511" fmla="*/ 5118383 w 11991973"/>
              <a:gd name="connsiteY2511" fmla="*/ 336852 h 3476625"/>
              <a:gd name="connsiteX2512" fmla="*/ 5180445 w 11991973"/>
              <a:gd name="connsiteY2512" fmla="*/ 304853 h 3476625"/>
              <a:gd name="connsiteX2513" fmla="*/ 5161639 w 11991973"/>
              <a:gd name="connsiteY2513" fmla="*/ 339760 h 3476625"/>
              <a:gd name="connsiteX2514" fmla="*/ 5752145 w 11991973"/>
              <a:gd name="connsiteY2514" fmla="*/ 246674 h 3476625"/>
              <a:gd name="connsiteX2515" fmla="*/ 5727697 w 11991973"/>
              <a:gd name="connsiteY2515" fmla="*/ 237947 h 3476625"/>
              <a:gd name="connsiteX2516" fmla="*/ 5749989 w 11991973"/>
              <a:gd name="connsiteY2516" fmla="*/ 229037 h 3476625"/>
              <a:gd name="connsiteX2517" fmla="*/ 5748383 w 11991973"/>
              <a:gd name="connsiteY2517" fmla="*/ 235038 h 3476625"/>
              <a:gd name="connsiteX2518" fmla="*/ 5883787 w 11991973"/>
              <a:gd name="connsiteY2518" fmla="*/ 191404 h 3476625"/>
              <a:gd name="connsiteX2519" fmla="*/ 5930801 w 11991973"/>
              <a:gd name="connsiteY2519" fmla="*/ 200130 h 3476625"/>
              <a:gd name="connsiteX2520" fmla="*/ 5906353 w 11991973"/>
              <a:gd name="connsiteY2520" fmla="*/ 229220 h 3476625"/>
              <a:gd name="connsiteX2521" fmla="*/ 6043637 w 11991973"/>
              <a:gd name="connsiteY2521" fmla="*/ 168133 h 3476625"/>
              <a:gd name="connsiteX2522" fmla="*/ 6083129 w 11991973"/>
              <a:gd name="connsiteY2522" fmla="*/ 173950 h 3476625"/>
              <a:gd name="connsiteX2523" fmla="*/ 6045519 w 11991973"/>
              <a:gd name="connsiteY2523" fmla="*/ 147769 h 3476625"/>
              <a:gd name="connsiteX2524" fmla="*/ 6257348 w 11991973"/>
              <a:gd name="connsiteY2524" fmla="*/ 151860 h 3476625"/>
              <a:gd name="connsiteX2525" fmla="*/ 6271620 w 11991973"/>
              <a:gd name="connsiteY2525" fmla="*/ 153887 h 3476625"/>
              <a:gd name="connsiteX2526" fmla="*/ 6258964 w 11991973"/>
              <a:gd name="connsiteY2526" fmla="*/ 156496 h 3476625"/>
              <a:gd name="connsiteX2527" fmla="*/ 6244859 w 11991973"/>
              <a:gd name="connsiteY2527" fmla="*/ 168132 h 3476625"/>
              <a:gd name="connsiteX2528" fmla="*/ 6261786 w 11991973"/>
              <a:gd name="connsiteY2528" fmla="*/ 166314 h 3476625"/>
              <a:gd name="connsiteX2529" fmla="*/ 6272672 w 11991973"/>
              <a:gd name="connsiteY2529" fmla="*/ 154036 h 3476625"/>
              <a:gd name="connsiteX2530" fmla="*/ 6289994 w 11991973"/>
              <a:gd name="connsiteY2530" fmla="*/ 156496 h 3476625"/>
              <a:gd name="connsiteX2531" fmla="*/ 6444203 w 11991973"/>
              <a:gd name="connsiteY2531" fmla="*/ 89591 h 3476625"/>
              <a:gd name="connsiteX2532" fmla="*/ 6303159 w 11991973"/>
              <a:gd name="connsiteY2532" fmla="*/ 141952 h 3476625"/>
              <a:gd name="connsiteX2533" fmla="*/ 6596088 w 11991973"/>
              <a:gd name="connsiteY2533" fmla="*/ 804 h 3476625"/>
              <a:gd name="connsiteX2534" fmla="*/ 6611576 w 11991973"/>
              <a:gd name="connsiteY2534" fmla="*/ 2321 h 3476625"/>
              <a:gd name="connsiteX2535" fmla="*/ 6581486 w 11991973"/>
              <a:gd name="connsiteY2535" fmla="*/ 66318 h 3476625"/>
              <a:gd name="connsiteX2536" fmla="*/ 6893665 w 11991973"/>
              <a:gd name="connsiteY2536" fmla="*/ 57592 h 3476625"/>
              <a:gd name="connsiteX2537" fmla="*/ 6889759 w 11991973"/>
              <a:gd name="connsiteY2537" fmla="*/ 64496 h 3476625"/>
              <a:gd name="connsiteX2538" fmla="*/ 6885966 w 11991973"/>
              <a:gd name="connsiteY2538" fmla="*/ 65409 h 3476625"/>
              <a:gd name="connsiteX2539" fmla="*/ 6872979 w 11991973"/>
              <a:gd name="connsiteY2539" fmla="*/ 69227 h 3476625"/>
              <a:gd name="connsiteX2540" fmla="*/ 6885438 w 11991973"/>
              <a:gd name="connsiteY2540" fmla="*/ 72136 h 3476625"/>
              <a:gd name="connsiteX2541" fmla="*/ 6889759 w 11991973"/>
              <a:gd name="connsiteY2541" fmla="*/ 64496 h 3476625"/>
              <a:gd name="connsiteX2542" fmla="*/ 6906359 w 11991973"/>
              <a:gd name="connsiteY2542" fmla="*/ 60501 h 3476625"/>
              <a:gd name="connsiteX2543" fmla="*/ 6942560 w 11991973"/>
              <a:gd name="connsiteY2543" fmla="*/ 60501 h 3476625"/>
              <a:gd name="connsiteX2544" fmla="*/ 6918113 w 11991973"/>
              <a:gd name="connsiteY2544" fmla="*/ 115771 h 3476625"/>
              <a:gd name="connsiteX2545" fmla="*/ 7106172 w 11991973"/>
              <a:gd name="connsiteY2545" fmla="*/ 43047 h 3476625"/>
              <a:gd name="connsiteX2546" fmla="*/ 7064799 w 11991973"/>
              <a:gd name="connsiteY2546" fmla="*/ 77954 h 3476625"/>
              <a:gd name="connsiteX2547" fmla="*/ 7132500 w 11991973"/>
              <a:gd name="connsiteY2547" fmla="*/ 92499 h 3476625"/>
              <a:gd name="connsiteX2548" fmla="*/ 7423993 w 11991973"/>
              <a:gd name="connsiteY2548" fmla="*/ 107044 h 3476625"/>
              <a:gd name="connsiteX2549" fmla="*/ 7136261 w 11991973"/>
              <a:gd name="connsiteY2549" fmla="*/ 232130 h 3476625"/>
              <a:gd name="connsiteX2550" fmla="*/ 6861695 w 11991973"/>
              <a:gd name="connsiteY2550" fmla="*/ 325216 h 3476625"/>
              <a:gd name="connsiteX2551" fmla="*/ 6940680 w 11991973"/>
              <a:gd name="connsiteY2551" fmla="*/ 351397 h 3476625"/>
              <a:gd name="connsiteX2552" fmla="*/ 7136261 w 11991973"/>
              <a:gd name="connsiteY2552" fmla="*/ 389213 h 3476625"/>
              <a:gd name="connsiteX2553" fmla="*/ 6903068 w 11991973"/>
              <a:gd name="connsiteY2553" fmla="*/ 461937 h 3476625"/>
              <a:gd name="connsiteX2554" fmla="*/ 6833487 w 11991973"/>
              <a:gd name="connsiteY2554" fmla="*/ 479391 h 3476625"/>
              <a:gd name="connsiteX2555" fmla="*/ 6743217 w 11991973"/>
              <a:gd name="connsiteY2555" fmla="*/ 531752 h 3476625"/>
              <a:gd name="connsiteX2556" fmla="*/ 6778948 w 11991973"/>
              <a:gd name="connsiteY2556" fmla="*/ 514298 h 3476625"/>
              <a:gd name="connsiteX2557" fmla="*/ 6763905 w 11991973"/>
              <a:gd name="connsiteY2557" fmla="*/ 566659 h 3476625"/>
              <a:gd name="connsiteX2558" fmla="*/ 7049755 w 11991973"/>
              <a:gd name="connsiteY2558" fmla="*/ 470663 h 3476625"/>
              <a:gd name="connsiteX2559" fmla="*/ 7132500 w 11991973"/>
              <a:gd name="connsiteY2559" fmla="*/ 499753 h 3476625"/>
              <a:gd name="connsiteX2560" fmla="*/ 7226530 w 11991973"/>
              <a:gd name="connsiteY2560" fmla="*/ 488118 h 3476625"/>
              <a:gd name="connsiteX2561" fmla="*/ 7363814 w 11991973"/>
              <a:gd name="connsiteY2561" fmla="*/ 485208 h 3476625"/>
              <a:gd name="connsiteX2562" fmla="*/ 7333724 w 11991973"/>
              <a:gd name="connsiteY2562" fmla="*/ 511389 h 3476625"/>
              <a:gd name="connsiteX2563" fmla="*/ 7395784 w 11991973"/>
              <a:gd name="connsiteY2563" fmla="*/ 479391 h 3476625"/>
              <a:gd name="connsiteX2564" fmla="*/ 7376978 w 11991973"/>
              <a:gd name="connsiteY2564" fmla="*/ 514298 h 3476625"/>
              <a:gd name="connsiteX2565" fmla="*/ 7967484 w 11991973"/>
              <a:gd name="connsiteY2565" fmla="*/ 421211 h 3476625"/>
              <a:gd name="connsiteX2566" fmla="*/ 7943037 w 11991973"/>
              <a:gd name="connsiteY2566" fmla="*/ 412485 h 3476625"/>
              <a:gd name="connsiteX2567" fmla="*/ 7965329 w 11991973"/>
              <a:gd name="connsiteY2567" fmla="*/ 403575 h 3476625"/>
              <a:gd name="connsiteX2568" fmla="*/ 7963723 w 11991973"/>
              <a:gd name="connsiteY2568" fmla="*/ 409576 h 3476625"/>
              <a:gd name="connsiteX2569" fmla="*/ 8099126 w 11991973"/>
              <a:gd name="connsiteY2569" fmla="*/ 365941 h 3476625"/>
              <a:gd name="connsiteX2570" fmla="*/ 8146142 w 11991973"/>
              <a:gd name="connsiteY2570" fmla="*/ 374668 h 3476625"/>
              <a:gd name="connsiteX2571" fmla="*/ 8121693 w 11991973"/>
              <a:gd name="connsiteY2571" fmla="*/ 403757 h 3476625"/>
              <a:gd name="connsiteX2572" fmla="*/ 8258977 w 11991973"/>
              <a:gd name="connsiteY2572" fmla="*/ 342669 h 3476625"/>
              <a:gd name="connsiteX2573" fmla="*/ 8298470 w 11991973"/>
              <a:gd name="connsiteY2573" fmla="*/ 348488 h 3476625"/>
              <a:gd name="connsiteX2574" fmla="*/ 8260858 w 11991973"/>
              <a:gd name="connsiteY2574" fmla="*/ 322307 h 3476625"/>
              <a:gd name="connsiteX2575" fmla="*/ 8472688 w 11991973"/>
              <a:gd name="connsiteY2575" fmla="*/ 326398 h 3476625"/>
              <a:gd name="connsiteX2576" fmla="*/ 8491664 w 11991973"/>
              <a:gd name="connsiteY2576" fmla="*/ 328229 h 3476625"/>
              <a:gd name="connsiteX2577" fmla="*/ 8478065 w 11991973"/>
              <a:gd name="connsiteY2577" fmla="*/ 331034 h 3476625"/>
              <a:gd name="connsiteX2578" fmla="*/ 8463961 w 11991973"/>
              <a:gd name="connsiteY2578" fmla="*/ 342669 h 3476625"/>
              <a:gd name="connsiteX2579" fmla="*/ 8480886 w 11991973"/>
              <a:gd name="connsiteY2579" fmla="*/ 340852 h 3476625"/>
              <a:gd name="connsiteX2580" fmla="*/ 8492045 w 11991973"/>
              <a:gd name="connsiteY2580" fmla="*/ 328266 h 3476625"/>
              <a:gd name="connsiteX2581" fmla="*/ 8497067 w 11991973"/>
              <a:gd name="connsiteY2581" fmla="*/ 328750 h 3476625"/>
              <a:gd name="connsiteX2582" fmla="*/ 8505335 w 11991973"/>
              <a:gd name="connsiteY2582" fmla="*/ 331034 h 3476625"/>
              <a:gd name="connsiteX2583" fmla="*/ 8659543 w 11991973"/>
              <a:gd name="connsiteY2583" fmla="*/ 264127 h 3476625"/>
              <a:gd name="connsiteX2584" fmla="*/ 8518498 w 11991973"/>
              <a:gd name="connsiteY2584" fmla="*/ 316489 h 3476625"/>
              <a:gd name="connsiteX2585" fmla="*/ 8826917 w 11991973"/>
              <a:gd name="connsiteY2585" fmla="*/ 176859 h 3476625"/>
              <a:gd name="connsiteX2586" fmla="*/ 8796827 w 11991973"/>
              <a:gd name="connsiteY2586" fmla="*/ 240856 h 3476625"/>
              <a:gd name="connsiteX2587" fmla="*/ 9109005 w 11991973"/>
              <a:gd name="connsiteY2587" fmla="*/ 232130 h 3476625"/>
              <a:gd name="connsiteX2588" fmla="*/ 9105099 w 11991973"/>
              <a:gd name="connsiteY2588" fmla="*/ 239034 h 3476625"/>
              <a:gd name="connsiteX2589" fmla="*/ 9101307 w 11991973"/>
              <a:gd name="connsiteY2589" fmla="*/ 239947 h 3476625"/>
              <a:gd name="connsiteX2590" fmla="*/ 9088319 w 11991973"/>
              <a:gd name="connsiteY2590" fmla="*/ 243765 h 3476625"/>
              <a:gd name="connsiteX2591" fmla="*/ 9100777 w 11991973"/>
              <a:gd name="connsiteY2591" fmla="*/ 246674 h 3476625"/>
              <a:gd name="connsiteX2592" fmla="*/ 9105099 w 11991973"/>
              <a:gd name="connsiteY2592" fmla="*/ 239034 h 3476625"/>
              <a:gd name="connsiteX2593" fmla="*/ 9121699 w 11991973"/>
              <a:gd name="connsiteY2593" fmla="*/ 235038 h 3476625"/>
              <a:gd name="connsiteX2594" fmla="*/ 9157900 w 11991973"/>
              <a:gd name="connsiteY2594" fmla="*/ 235038 h 3476625"/>
              <a:gd name="connsiteX2595" fmla="*/ 9133452 w 11991973"/>
              <a:gd name="connsiteY2595" fmla="*/ 290308 h 3476625"/>
              <a:gd name="connsiteX2596" fmla="*/ 9321512 w 11991973"/>
              <a:gd name="connsiteY2596" fmla="*/ 217585 h 3476625"/>
              <a:gd name="connsiteX2597" fmla="*/ 9280139 w 11991973"/>
              <a:gd name="connsiteY2597" fmla="*/ 252492 h 3476625"/>
              <a:gd name="connsiteX2598" fmla="*/ 9347841 w 11991973"/>
              <a:gd name="connsiteY2598" fmla="*/ 267037 h 3476625"/>
              <a:gd name="connsiteX2599" fmla="*/ 9639333 w 11991973"/>
              <a:gd name="connsiteY2599" fmla="*/ 281582 h 3476625"/>
              <a:gd name="connsiteX2600" fmla="*/ 9351602 w 11991973"/>
              <a:gd name="connsiteY2600" fmla="*/ 406666 h 3476625"/>
              <a:gd name="connsiteX2601" fmla="*/ 9077035 w 11991973"/>
              <a:gd name="connsiteY2601" fmla="*/ 499753 h 3476625"/>
              <a:gd name="connsiteX2602" fmla="*/ 9083601 w 11991973"/>
              <a:gd name="connsiteY2602" fmla="*/ 508068 h 3476625"/>
              <a:gd name="connsiteX2603" fmla="*/ 9078915 w 11991973"/>
              <a:gd name="connsiteY2603" fmla="*/ 511389 h 3476625"/>
              <a:gd name="connsiteX2604" fmla="*/ 9093725 w 11991973"/>
              <a:gd name="connsiteY2604" fmla="*/ 520798 h 3476625"/>
              <a:gd name="connsiteX2605" fmla="*/ 9093390 w 11991973"/>
              <a:gd name="connsiteY2605" fmla="*/ 517884 h 3476625"/>
              <a:gd name="connsiteX2606" fmla="*/ 9117673 w 11991973"/>
              <a:gd name="connsiteY2606" fmla="*/ 521208 h 3476625"/>
              <a:gd name="connsiteX2607" fmla="*/ 9291422 w 11991973"/>
              <a:gd name="connsiteY2607" fmla="*/ 459028 h 3476625"/>
              <a:gd name="connsiteX2608" fmla="*/ 9428706 w 11991973"/>
              <a:gd name="connsiteY2608" fmla="*/ 456118 h 3476625"/>
              <a:gd name="connsiteX2609" fmla="*/ 9398616 w 11991973"/>
              <a:gd name="connsiteY2609" fmla="*/ 482299 h 3476625"/>
              <a:gd name="connsiteX2610" fmla="*/ 9460677 w 11991973"/>
              <a:gd name="connsiteY2610" fmla="*/ 450301 h 3476625"/>
              <a:gd name="connsiteX2611" fmla="*/ 9441871 w 11991973"/>
              <a:gd name="connsiteY2611" fmla="*/ 485208 h 3476625"/>
              <a:gd name="connsiteX2612" fmla="*/ 10032377 w 11991973"/>
              <a:gd name="connsiteY2612" fmla="*/ 392121 h 3476625"/>
              <a:gd name="connsiteX2613" fmla="*/ 10007929 w 11991973"/>
              <a:gd name="connsiteY2613" fmla="*/ 383395 h 3476625"/>
              <a:gd name="connsiteX2614" fmla="*/ 10030219 w 11991973"/>
              <a:gd name="connsiteY2614" fmla="*/ 374485 h 3476625"/>
              <a:gd name="connsiteX2615" fmla="*/ 10028615 w 11991973"/>
              <a:gd name="connsiteY2615" fmla="*/ 380486 h 3476625"/>
              <a:gd name="connsiteX2616" fmla="*/ 10164018 w 11991973"/>
              <a:gd name="connsiteY2616" fmla="*/ 336852 h 3476625"/>
              <a:gd name="connsiteX2617" fmla="*/ 10211033 w 11991973"/>
              <a:gd name="connsiteY2617" fmla="*/ 345579 h 3476625"/>
              <a:gd name="connsiteX2618" fmla="*/ 10186586 w 11991973"/>
              <a:gd name="connsiteY2618" fmla="*/ 374669 h 3476625"/>
              <a:gd name="connsiteX2619" fmla="*/ 10323869 w 11991973"/>
              <a:gd name="connsiteY2619" fmla="*/ 313579 h 3476625"/>
              <a:gd name="connsiteX2620" fmla="*/ 10363362 w 11991973"/>
              <a:gd name="connsiteY2620" fmla="*/ 319398 h 3476625"/>
              <a:gd name="connsiteX2621" fmla="*/ 10325749 w 11991973"/>
              <a:gd name="connsiteY2621" fmla="*/ 293217 h 3476625"/>
              <a:gd name="connsiteX2622" fmla="*/ 10537581 w 11991973"/>
              <a:gd name="connsiteY2622" fmla="*/ 297308 h 3476625"/>
              <a:gd name="connsiteX2623" fmla="*/ 10559124 w 11991973"/>
              <a:gd name="connsiteY2623" fmla="*/ 299386 h 3476625"/>
              <a:gd name="connsiteX2624" fmla="*/ 10546720 w 11991973"/>
              <a:gd name="connsiteY2624" fmla="*/ 301945 h 3476625"/>
              <a:gd name="connsiteX2625" fmla="*/ 10532616 w 11991973"/>
              <a:gd name="connsiteY2625" fmla="*/ 313580 h 3476625"/>
              <a:gd name="connsiteX2626" fmla="*/ 10549540 w 11991973"/>
              <a:gd name="connsiteY2626" fmla="*/ 311762 h 3476625"/>
              <a:gd name="connsiteX2627" fmla="*/ 10560404 w 11991973"/>
              <a:gd name="connsiteY2627" fmla="*/ 299510 h 3476625"/>
              <a:gd name="connsiteX2628" fmla="*/ 10561959 w 11991973"/>
              <a:gd name="connsiteY2628" fmla="*/ 299661 h 3476625"/>
              <a:gd name="connsiteX2629" fmla="*/ 10570227 w 11991973"/>
              <a:gd name="connsiteY2629" fmla="*/ 301944 h 3476625"/>
              <a:gd name="connsiteX2630" fmla="*/ 10724435 w 11991973"/>
              <a:gd name="connsiteY2630" fmla="*/ 235038 h 3476625"/>
              <a:gd name="connsiteX2631" fmla="*/ 10583391 w 11991973"/>
              <a:gd name="connsiteY2631" fmla="*/ 287399 h 3476625"/>
              <a:gd name="connsiteX2632" fmla="*/ 10891808 w 11991973"/>
              <a:gd name="connsiteY2632" fmla="*/ 147769 h 3476625"/>
              <a:gd name="connsiteX2633" fmla="*/ 10861719 w 11991973"/>
              <a:gd name="connsiteY2633" fmla="*/ 211766 h 3476625"/>
              <a:gd name="connsiteX2634" fmla="*/ 11173898 w 11991973"/>
              <a:gd name="connsiteY2634" fmla="*/ 203040 h 3476625"/>
              <a:gd name="connsiteX2635" fmla="*/ 11169992 w 11991973"/>
              <a:gd name="connsiteY2635" fmla="*/ 209944 h 3476625"/>
              <a:gd name="connsiteX2636" fmla="*/ 11166200 w 11991973"/>
              <a:gd name="connsiteY2636" fmla="*/ 210858 h 3476625"/>
              <a:gd name="connsiteX2637" fmla="*/ 11153211 w 11991973"/>
              <a:gd name="connsiteY2637" fmla="*/ 214675 h 3476625"/>
              <a:gd name="connsiteX2638" fmla="*/ 11165670 w 11991973"/>
              <a:gd name="connsiteY2638" fmla="*/ 217585 h 3476625"/>
              <a:gd name="connsiteX2639" fmla="*/ 11169992 w 11991973"/>
              <a:gd name="connsiteY2639" fmla="*/ 209944 h 3476625"/>
              <a:gd name="connsiteX2640" fmla="*/ 11186591 w 11991973"/>
              <a:gd name="connsiteY2640" fmla="*/ 205949 h 3476625"/>
              <a:gd name="connsiteX2641" fmla="*/ 11222792 w 11991973"/>
              <a:gd name="connsiteY2641" fmla="*/ 205949 h 3476625"/>
              <a:gd name="connsiteX2642" fmla="*/ 11198345 w 11991973"/>
              <a:gd name="connsiteY2642" fmla="*/ 261218 h 3476625"/>
              <a:gd name="connsiteX2643" fmla="*/ 11386403 w 11991973"/>
              <a:gd name="connsiteY2643" fmla="*/ 188495 h 3476625"/>
              <a:gd name="connsiteX2644" fmla="*/ 11345031 w 11991973"/>
              <a:gd name="connsiteY2644" fmla="*/ 223402 h 3476625"/>
              <a:gd name="connsiteX2645" fmla="*/ 11465295 w 11991973"/>
              <a:gd name="connsiteY2645" fmla="*/ 170990 h 3476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</a:cxnLst>
            <a:rect l="l" t="t" r="r" b="b"/>
            <a:pathLst>
              <a:path w="11991973" h="3476625">
                <a:moveTo>
                  <a:pt x="450941" y="3182190"/>
                </a:moveTo>
                <a:lnTo>
                  <a:pt x="453308" y="3190087"/>
                </a:lnTo>
                <a:cubicBezTo>
                  <a:pt x="453103" y="3195996"/>
                  <a:pt x="449341" y="3197814"/>
                  <a:pt x="439468" y="3190541"/>
                </a:cubicBezTo>
                <a:close/>
                <a:moveTo>
                  <a:pt x="2673803" y="3350910"/>
                </a:moveTo>
                <a:lnTo>
                  <a:pt x="2676171" y="3358806"/>
                </a:lnTo>
                <a:cubicBezTo>
                  <a:pt x="2675964" y="3364715"/>
                  <a:pt x="2672204" y="3366533"/>
                  <a:pt x="2662332" y="3359260"/>
                </a:cubicBezTo>
                <a:close/>
                <a:moveTo>
                  <a:pt x="432327" y="3145543"/>
                </a:moveTo>
                <a:cubicBezTo>
                  <a:pt x="434224" y="3146679"/>
                  <a:pt x="436508" y="3149293"/>
                  <a:pt x="438861" y="3152759"/>
                </a:cubicBezTo>
                <a:lnTo>
                  <a:pt x="439205" y="3153368"/>
                </a:lnTo>
                <a:lnTo>
                  <a:pt x="428185" y="3161451"/>
                </a:lnTo>
                <a:cubicBezTo>
                  <a:pt x="426303" y="3146906"/>
                  <a:pt x="428536" y="3143269"/>
                  <a:pt x="432327" y="3145543"/>
                </a:cubicBezTo>
                <a:close/>
                <a:moveTo>
                  <a:pt x="489886" y="3146644"/>
                </a:moveTo>
                <a:lnTo>
                  <a:pt x="495885" y="3155634"/>
                </a:lnTo>
                <a:cubicBezTo>
                  <a:pt x="494946" y="3157089"/>
                  <a:pt x="493300" y="3155815"/>
                  <a:pt x="491654" y="3153588"/>
                </a:cubicBezTo>
                <a:lnTo>
                  <a:pt x="488609" y="3147993"/>
                </a:lnTo>
                <a:close/>
                <a:moveTo>
                  <a:pt x="1339568" y="3211630"/>
                </a:moveTo>
                <a:cubicBezTo>
                  <a:pt x="1335572" y="3212358"/>
                  <a:pt x="1331810" y="3215267"/>
                  <a:pt x="1328990" y="3222539"/>
                </a:cubicBezTo>
                <a:cubicBezTo>
                  <a:pt x="1336511" y="3228357"/>
                  <a:pt x="1351557" y="3225448"/>
                  <a:pt x="1351557" y="3213812"/>
                </a:cubicBezTo>
                <a:cubicBezTo>
                  <a:pt x="1347796" y="3212358"/>
                  <a:pt x="1343563" y="3210903"/>
                  <a:pt x="1339568" y="3211630"/>
                </a:cubicBezTo>
                <a:close/>
                <a:moveTo>
                  <a:pt x="783157" y="3158808"/>
                </a:moveTo>
                <a:lnTo>
                  <a:pt x="785497" y="3167270"/>
                </a:lnTo>
                <a:cubicBezTo>
                  <a:pt x="785028" y="3169452"/>
                  <a:pt x="784204" y="3166542"/>
                  <a:pt x="783381" y="3161088"/>
                </a:cubicBezTo>
                <a:close/>
                <a:moveTo>
                  <a:pt x="782690" y="3154069"/>
                </a:moveTo>
                <a:lnTo>
                  <a:pt x="783157" y="3158808"/>
                </a:lnTo>
                <a:lnTo>
                  <a:pt x="781957" y="3154469"/>
                </a:lnTo>
                <a:close/>
                <a:moveTo>
                  <a:pt x="2708266" y="3320098"/>
                </a:moveTo>
                <a:lnTo>
                  <a:pt x="2714989" y="3330171"/>
                </a:lnTo>
                <a:cubicBezTo>
                  <a:pt x="2714048" y="3331625"/>
                  <a:pt x="2712402" y="3330353"/>
                  <a:pt x="2710756" y="3328125"/>
                </a:cubicBezTo>
                <a:lnTo>
                  <a:pt x="2707073" y="3321358"/>
                </a:lnTo>
                <a:close/>
                <a:moveTo>
                  <a:pt x="3565138" y="3395468"/>
                </a:moveTo>
                <a:lnTo>
                  <a:pt x="3562194" y="3399259"/>
                </a:lnTo>
                <a:lnTo>
                  <a:pt x="3553719" y="3397948"/>
                </a:lnTo>
                <a:close/>
                <a:moveTo>
                  <a:pt x="2655191" y="3314263"/>
                </a:moveTo>
                <a:cubicBezTo>
                  <a:pt x="2657086" y="3315400"/>
                  <a:pt x="2659371" y="3318013"/>
                  <a:pt x="2661723" y="3321478"/>
                </a:cubicBezTo>
                <a:lnTo>
                  <a:pt x="2662068" y="3322088"/>
                </a:lnTo>
                <a:lnTo>
                  <a:pt x="2651047" y="3330171"/>
                </a:lnTo>
                <a:cubicBezTo>
                  <a:pt x="2649167" y="3315627"/>
                  <a:pt x="2651401" y="3311990"/>
                  <a:pt x="2655191" y="3314263"/>
                </a:cubicBezTo>
                <a:close/>
                <a:moveTo>
                  <a:pt x="3006020" y="3327528"/>
                </a:moveTo>
                <a:lnTo>
                  <a:pt x="3008361" y="3335989"/>
                </a:lnTo>
                <a:cubicBezTo>
                  <a:pt x="3007892" y="3338171"/>
                  <a:pt x="3007069" y="3335262"/>
                  <a:pt x="3006245" y="3329808"/>
                </a:cubicBezTo>
                <a:close/>
                <a:moveTo>
                  <a:pt x="3005554" y="3322787"/>
                </a:moveTo>
                <a:lnTo>
                  <a:pt x="3006020" y="3327528"/>
                </a:lnTo>
                <a:lnTo>
                  <a:pt x="3004821" y="3323188"/>
                </a:lnTo>
                <a:close/>
                <a:moveTo>
                  <a:pt x="794195" y="3121090"/>
                </a:moveTo>
                <a:cubicBezTo>
                  <a:pt x="791139" y="3120727"/>
                  <a:pt x="787377" y="3122180"/>
                  <a:pt x="783617" y="3129452"/>
                </a:cubicBezTo>
                <a:cubicBezTo>
                  <a:pt x="791138" y="3135271"/>
                  <a:pt x="794899" y="3126544"/>
                  <a:pt x="800542" y="3123635"/>
                </a:cubicBezTo>
                <a:cubicBezTo>
                  <a:pt x="799601" y="3123635"/>
                  <a:pt x="797252" y="3121453"/>
                  <a:pt x="794195" y="3121090"/>
                </a:cubicBezTo>
                <a:close/>
                <a:moveTo>
                  <a:pt x="1561147" y="3179817"/>
                </a:moveTo>
                <a:lnTo>
                  <a:pt x="1559126" y="3187268"/>
                </a:lnTo>
                <a:cubicBezTo>
                  <a:pt x="1555601" y="3190541"/>
                  <a:pt x="1550900" y="3191996"/>
                  <a:pt x="1549018" y="3187632"/>
                </a:cubicBezTo>
                <a:lnTo>
                  <a:pt x="1552125" y="3181676"/>
                </a:lnTo>
                <a:close/>
                <a:moveTo>
                  <a:pt x="3004129" y="3302876"/>
                </a:moveTo>
                <a:lnTo>
                  <a:pt x="3004129" y="3304046"/>
                </a:lnTo>
                <a:lnTo>
                  <a:pt x="3002719" y="3303990"/>
                </a:lnTo>
                <a:close/>
                <a:moveTo>
                  <a:pt x="1082866" y="3118181"/>
                </a:moveTo>
                <a:cubicBezTo>
                  <a:pt x="1079339" y="3118545"/>
                  <a:pt x="1076049" y="3120727"/>
                  <a:pt x="1073228" y="3126544"/>
                </a:cubicBezTo>
                <a:cubicBezTo>
                  <a:pt x="1080751" y="3132361"/>
                  <a:pt x="1093915" y="3129452"/>
                  <a:pt x="1093915" y="3120725"/>
                </a:cubicBezTo>
                <a:cubicBezTo>
                  <a:pt x="1090153" y="3119271"/>
                  <a:pt x="1086391" y="3117818"/>
                  <a:pt x="1082866" y="3118181"/>
                </a:cubicBezTo>
                <a:close/>
                <a:moveTo>
                  <a:pt x="3779068" y="3349012"/>
                </a:moveTo>
                <a:lnTo>
                  <a:pt x="3781285" y="3350533"/>
                </a:lnTo>
                <a:cubicBezTo>
                  <a:pt x="3786925" y="3356351"/>
                  <a:pt x="3771882" y="3370896"/>
                  <a:pt x="3768120" y="3362170"/>
                </a:cubicBezTo>
                <a:cubicBezTo>
                  <a:pt x="3769999" y="3359261"/>
                  <a:pt x="3771882" y="3354170"/>
                  <a:pt x="3773996" y="3350897"/>
                </a:cubicBezTo>
                <a:lnTo>
                  <a:pt x="3775142" y="3349865"/>
                </a:lnTo>
                <a:close/>
                <a:moveTo>
                  <a:pt x="1149216" y="3101227"/>
                </a:moveTo>
                <a:cubicBezTo>
                  <a:pt x="1147042" y="3100636"/>
                  <a:pt x="1144925" y="3100909"/>
                  <a:pt x="1142810" y="3101454"/>
                </a:cubicBezTo>
                <a:cubicBezTo>
                  <a:pt x="1138579" y="3102544"/>
                  <a:pt x="1134348" y="3104726"/>
                  <a:pt x="1129645" y="3103271"/>
                </a:cubicBezTo>
                <a:cubicBezTo>
                  <a:pt x="1129645" y="3114908"/>
                  <a:pt x="1148452" y="3111999"/>
                  <a:pt x="1155973" y="3106181"/>
                </a:cubicBezTo>
                <a:cubicBezTo>
                  <a:pt x="1153624" y="3103272"/>
                  <a:pt x="1151391" y="3101818"/>
                  <a:pt x="1149216" y="3101227"/>
                </a:cubicBezTo>
                <a:close/>
                <a:moveTo>
                  <a:pt x="3301968" y="3292718"/>
                </a:moveTo>
                <a:cubicBezTo>
                  <a:pt x="3298441" y="3293082"/>
                  <a:pt x="3295151" y="3295263"/>
                  <a:pt x="3292330" y="3301081"/>
                </a:cubicBezTo>
                <a:cubicBezTo>
                  <a:pt x="3299854" y="3306899"/>
                  <a:pt x="3313014" y="3303990"/>
                  <a:pt x="3313017" y="3295264"/>
                </a:cubicBezTo>
                <a:cubicBezTo>
                  <a:pt x="3309257" y="3293809"/>
                  <a:pt x="3305496" y="3292354"/>
                  <a:pt x="3301968" y="3292718"/>
                </a:cubicBezTo>
                <a:close/>
                <a:moveTo>
                  <a:pt x="1248404" y="3094618"/>
                </a:moveTo>
                <a:lnTo>
                  <a:pt x="1259407" y="3097454"/>
                </a:lnTo>
                <a:cubicBezTo>
                  <a:pt x="1253764" y="3106180"/>
                  <a:pt x="1246243" y="3103271"/>
                  <a:pt x="1236840" y="3100363"/>
                </a:cubicBezTo>
                <a:lnTo>
                  <a:pt x="1245989" y="3095647"/>
                </a:lnTo>
                <a:close/>
                <a:moveTo>
                  <a:pt x="3368315" y="3275765"/>
                </a:moveTo>
                <a:cubicBezTo>
                  <a:pt x="3366143" y="3275174"/>
                  <a:pt x="3364027" y="3275447"/>
                  <a:pt x="3361913" y="3275992"/>
                </a:cubicBezTo>
                <a:cubicBezTo>
                  <a:pt x="3357680" y="3277082"/>
                  <a:pt x="3353449" y="3279264"/>
                  <a:pt x="3348749" y="3277809"/>
                </a:cubicBezTo>
                <a:cubicBezTo>
                  <a:pt x="3348748" y="3289445"/>
                  <a:pt x="3367553" y="3286536"/>
                  <a:pt x="3375074" y="3280719"/>
                </a:cubicBezTo>
                <a:cubicBezTo>
                  <a:pt x="3372726" y="3277810"/>
                  <a:pt x="3370493" y="3276356"/>
                  <a:pt x="3368315" y="3275765"/>
                </a:cubicBezTo>
                <a:close/>
                <a:moveTo>
                  <a:pt x="1302970" y="3079521"/>
                </a:moveTo>
                <a:lnTo>
                  <a:pt x="1303566" y="3079886"/>
                </a:lnTo>
                <a:lnTo>
                  <a:pt x="1302660" y="3080000"/>
                </a:lnTo>
                <a:close/>
                <a:moveTo>
                  <a:pt x="3467225" y="3269083"/>
                </a:moveTo>
                <a:cubicBezTo>
                  <a:pt x="3470984" y="3269810"/>
                  <a:pt x="3474746" y="3271992"/>
                  <a:pt x="3478507" y="3271992"/>
                </a:cubicBezTo>
                <a:cubicBezTo>
                  <a:pt x="3472866" y="3280719"/>
                  <a:pt x="3465345" y="3277809"/>
                  <a:pt x="3455943" y="3274900"/>
                </a:cubicBezTo>
                <a:cubicBezTo>
                  <a:pt x="3459702" y="3269083"/>
                  <a:pt x="3463463" y="3268355"/>
                  <a:pt x="3467225" y="3269083"/>
                </a:cubicBezTo>
                <a:close/>
                <a:moveTo>
                  <a:pt x="3526226" y="3247633"/>
                </a:moveTo>
                <a:lnTo>
                  <a:pt x="3534085" y="3251963"/>
                </a:lnTo>
                <a:lnTo>
                  <a:pt x="3533281" y="3253083"/>
                </a:lnTo>
                <a:cubicBezTo>
                  <a:pt x="3529285" y="3254538"/>
                  <a:pt x="3524585" y="3254538"/>
                  <a:pt x="3521761" y="3254538"/>
                </a:cubicBezTo>
                <a:close/>
                <a:moveTo>
                  <a:pt x="1650569" y="3077092"/>
                </a:moveTo>
                <a:cubicBezTo>
                  <a:pt x="1644928" y="3077092"/>
                  <a:pt x="1639286" y="3077092"/>
                  <a:pt x="1633645" y="3085818"/>
                </a:cubicBezTo>
                <a:cubicBezTo>
                  <a:pt x="1641167" y="3091637"/>
                  <a:pt x="1644929" y="3082909"/>
                  <a:pt x="1650569" y="3077092"/>
                </a:cubicBezTo>
                <a:close/>
                <a:moveTo>
                  <a:pt x="1451228" y="3050911"/>
                </a:moveTo>
                <a:cubicBezTo>
                  <a:pt x="1447466" y="3048002"/>
                  <a:pt x="1444175" y="3048729"/>
                  <a:pt x="1441120" y="3050184"/>
                </a:cubicBezTo>
                <a:cubicBezTo>
                  <a:pt x="1438063" y="3051639"/>
                  <a:pt x="1435243" y="3053819"/>
                  <a:pt x="1432422" y="3053819"/>
                </a:cubicBezTo>
                <a:cubicBezTo>
                  <a:pt x="1423019" y="3050911"/>
                  <a:pt x="1447467" y="3065455"/>
                  <a:pt x="1451228" y="3050911"/>
                </a:cubicBezTo>
                <a:close/>
                <a:moveTo>
                  <a:pt x="1730496" y="3061820"/>
                </a:moveTo>
                <a:cubicBezTo>
                  <a:pt x="1727675" y="3063274"/>
                  <a:pt x="1725794" y="3066911"/>
                  <a:pt x="1725795" y="3071274"/>
                </a:cubicBezTo>
                <a:cubicBezTo>
                  <a:pt x="1731435" y="3077092"/>
                  <a:pt x="1737078" y="3071273"/>
                  <a:pt x="1740839" y="3065455"/>
                </a:cubicBezTo>
                <a:cubicBezTo>
                  <a:pt x="1737078" y="3061092"/>
                  <a:pt x="1733316" y="3060365"/>
                  <a:pt x="1730496" y="3061820"/>
                </a:cubicBezTo>
                <a:close/>
                <a:moveTo>
                  <a:pt x="3869673" y="3251629"/>
                </a:moveTo>
                <a:cubicBezTo>
                  <a:pt x="3864031" y="3251629"/>
                  <a:pt x="3858387" y="3251629"/>
                  <a:pt x="3852746" y="3260355"/>
                </a:cubicBezTo>
                <a:cubicBezTo>
                  <a:pt x="3860268" y="3266174"/>
                  <a:pt x="3864032" y="3257447"/>
                  <a:pt x="3869673" y="3251629"/>
                </a:cubicBezTo>
                <a:close/>
                <a:moveTo>
                  <a:pt x="3670331" y="3225448"/>
                </a:moveTo>
                <a:cubicBezTo>
                  <a:pt x="3666569" y="3222540"/>
                  <a:pt x="3663278" y="3223267"/>
                  <a:pt x="3660223" y="3224722"/>
                </a:cubicBezTo>
                <a:cubicBezTo>
                  <a:pt x="3657165" y="3226175"/>
                  <a:pt x="3654345" y="3228357"/>
                  <a:pt x="3651524" y="3228357"/>
                </a:cubicBezTo>
                <a:cubicBezTo>
                  <a:pt x="3642119" y="3225448"/>
                  <a:pt x="3666568" y="3239993"/>
                  <a:pt x="3670331" y="3225448"/>
                </a:cubicBezTo>
                <a:close/>
                <a:moveTo>
                  <a:pt x="1536088" y="3033094"/>
                </a:moveTo>
                <a:cubicBezTo>
                  <a:pt x="1529273" y="3033457"/>
                  <a:pt x="1523631" y="3036366"/>
                  <a:pt x="1522690" y="3045093"/>
                </a:cubicBezTo>
                <a:cubicBezTo>
                  <a:pt x="1533973" y="3039274"/>
                  <a:pt x="1545258" y="3045093"/>
                  <a:pt x="1556541" y="3036366"/>
                </a:cubicBezTo>
                <a:cubicBezTo>
                  <a:pt x="1550899" y="3034912"/>
                  <a:pt x="1542906" y="3032730"/>
                  <a:pt x="1536088" y="3033094"/>
                </a:cubicBezTo>
                <a:close/>
                <a:moveTo>
                  <a:pt x="4744337" y="3318910"/>
                </a:moveTo>
                <a:lnTo>
                  <a:pt x="4746705" y="3326807"/>
                </a:lnTo>
                <a:cubicBezTo>
                  <a:pt x="4746496" y="3332716"/>
                  <a:pt x="4742738" y="3334534"/>
                  <a:pt x="4732863" y="3327262"/>
                </a:cubicBezTo>
                <a:close/>
                <a:moveTo>
                  <a:pt x="3949596" y="3236358"/>
                </a:moveTo>
                <a:cubicBezTo>
                  <a:pt x="3946777" y="3237811"/>
                  <a:pt x="3944896" y="3241448"/>
                  <a:pt x="3944895" y="3245812"/>
                </a:cubicBezTo>
                <a:cubicBezTo>
                  <a:pt x="3950535" y="3251629"/>
                  <a:pt x="3956178" y="3245812"/>
                  <a:pt x="3959937" y="3239993"/>
                </a:cubicBezTo>
                <a:cubicBezTo>
                  <a:pt x="3956177" y="3235630"/>
                  <a:pt x="3952416" y="3234903"/>
                  <a:pt x="3949596" y="3236358"/>
                </a:cubicBezTo>
                <a:close/>
                <a:moveTo>
                  <a:pt x="1040699" y="2972960"/>
                </a:moveTo>
                <a:cubicBezTo>
                  <a:pt x="1039201" y="2972279"/>
                  <a:pt x="1037144" y="2972551"/>
                  <a:pt x="1034911" y="2973460"/>
                </a:cubicBezTo>
                <a:cubicBezTo>
                  <a:pt x="1030445" y="2975277"/>
                  <a:pt x="1025273" y="2979641"/>
                  <a:pt x="1022452" y="2984005"/>
                </a:cubicBezTo>
                <a:cubicBezTo>
                  <a:pt x="1029975" y="2989822"/>
                  <a:pt x="1037497" y="2981096"/>
                  <a:pt x="1043139" y="2978187"/>
                </a:cubicBezTo>
                <a:cubicBezTo>
                  <a:pt x="1043138" y="2975278"/>
                  <a:pt x="1042199" y="2973642"/>
                  <a:pt x="1040699" y="2972960"/>
                </a:cubicBezTo>
                <a:close/>
                <a:moveTo>
                  <a:pt x="3755191" y="3207631"/>
                </a:moveTo>
                <a:cubicBezTo>
                  <a:pt x="3748373" y="3207995"/>
                  <a:pt x="3742732" y="3210904"/>
                  <a:pt x="3741791" y="3219631"/>
                </a:cubicBezTo>
                <a:cubicBezTo>
                  <a:pt x="3753074" y="3213812"/>
                  <a:pt x="3764358" y="3219631"/>
                  <a:pt x="3775640" y="3210903"/>
                </a:cubicBezTo>
                <a:cubicBezTo>
                  <a:pt x="3769999" y="3209450"/>
                  <a:pt x="3762010" y="3207268"/>
                  <a:pt x="3755191" y="3207631"/>
                </a:cubicBezTo>
                <a:close/>
                <a:moveTo>
                  <a:pt x="1855555" y="3031958"/>
                </a:moveTo>
                <a:cubicBezTo>
                  <a:pt x="1844271" y="3032912"/>
                  <a:pt x="1849914" y="3059638"/>
                  <a:pt x="1872481" y="3042184"/>
                </a:cubicBezTo>
                <a:cubicBezTo>
                  <a:pt x="1864958" y="3034184"/>
                  <a:pt x="1859316" y="3031639"/>
                  <a:pt x="1855555" y="3031958"/>
                </a:cubicBezTo>
                <a:close/>
                <a:moveTo>
                  <a:pt x="1824930" y="3029083"/>
                </a:moveTo>
                <a:cubicBezTo>
                  <a:pt x="1825113" y="3026184"/>
                  <a:pt x="1816297" y="3048002"/>
                  <a:pt x="1810421" y="3033457"/>
                </a:cubicBezTo>
                <a:cubicBezTo>
                  <a:pt x="1765286" y="3053819"/>
                  <a:pt x="1765286" y="3068364"/>
                  <a:pt x="1812302" y="3074183"/>
                </a:cubicBezTo>
                <a:cubicBezTo>
                  <a:pt x="1821469" y="3041456"/>
                  <a:pt x="1824818" y="3030821"/>
                  <a:pt x="1824930" y="3029083"/>
                </a:cubicBezTo>
                <a:close/>
                <a:moveTo>
                  <a:pt x="4776555" y="3290467"/>
                </a:moveTo>
                <a:lnTo>
                  <a:pt x="4783638" y="3301081"/>
                </a:lnTo>
                <a:cubicBezTo>
                  <a:pt x="4782702" y="3302535"/>
                  <a:pt x="4781053" y="3301263"/>
                  <a:pt x="4779408" y="3299035"/>
                </a:cubicBezTo>
                <a:lnTo>
                  <a:pt x="4775405" y="3291682"/>
                </a:lnTo>
                <a:close/>
                <a:moveTo>
                  <a:pt x="4725722" y="3282264"/>
                </a:moveTo>
                <a:cubicBezTo>
                  <a:pt x="4727617" y="3283401"/>
                  <a:pt x="4729902" y="3286015"/>
                  <a:pt x="4732257" y="3289479"/>
                </a:cubicBezTo>
                <a:lnTo>
                  <a:pt x="4732601" y="3290090"/>
                </a:lnTo>
                <a:lnTo>
                  <a:pt x="4721579" y="3298173"/>
                </a:lnTo>
                <a:cubicBezTo>
                  <a:pt x="4719698" y="3283628"/>
                  <a:pt x="4721933" y="3279991"/>
                  <a:pt x="4725722" y="3282264"/>
                </a:cubicBezTo>
                <a:close/>
                <a:moveTo>
                  <a:pt x="5636287" y="3363156"/>
                </a:moveTo>
                <a:lnTo>
                  <a:pt x="5630846" y="3370169"/>
                </a:lnTo>
                <a:cubicBezTo>
                  <a:pt x="5626145" y="3371624"/>
                  <a:pt x="5620504" y="3370896"/>
                  <a:pt x="5616742" y="3367987"/>
                </a:cubicBezTo>
                <a:lnTo>
                  <a:pt x="5617269" y="3367444"/>
                </a:lnTo>
                <a:close/>
                <a:moveTo>
                  <a:pt x="3259801" y="3147498"/>
                </a:moveTo>
                <a:cubicBezTo>
                  <a:pt x="3258302" y="3146816"/>
                  <a:pt x="3256247" y="3147089"/>
                  <a:pt x="3254014" y="3147998"/>
                </a:cubicBezTo>
                <a:cubicBezTo>
                  <a:pt x="3249545" y="3149815"/>
                  <a:pt x="3244376" y="3154179"/>
                  <a:pt x="3241551" y="3158542"/>
                </a:cubicBezTo>
                <a:cubicBezTo>
                  <a:pt x="3249077" y="3164360"/>
                  <a:pt x="3256598" y="3155634"/>
                  <a:pt x="3262238" y="3152725"/>
                </a:cubicBezTo>
                <a:cubicBezTo>
                  <a:pt x="3262239" y="3149816"/>
                  <a:pt x="3261300" y="3148180"/>
                  <a:pt x="3259801" y="3147498"/>
                </a:cubicBezTo>
                <a:close/>
                <a:moveTo>
                  <a:pt x="4074656" y="3206495"/>
                </a:moveTo>
                <a:cubicBezTo>
                  <a:pt x="4063372" y="3207449"/>
                  <a:pt x="4069015" y="3234176"/>
                  <a:pt x="4091581" y="3216721"/>
                </a:cubicBezTo>
                <a:cubicBezTo>
                  <a:pt x="4084058" y="3208722"/>
                  <a:pt x="4078416" y="3206177"/>
                  <a:pt x="4074656" y="3206495"/>
                </a:cubicBezTo>
                <a:close/>
                <a:moveTo>
                  <a:pt x="4044029" y="3203619"/>
                </a:moveTo>
                <a:cubicBezTo>
                  <a:pt x="4044213" y="3200722"/>
                  <a:pt x="4035397" y="3222540"/>
                  <a:pt x="4029523" y="3207995"/>
                </a:cubicBezTo>
                <a:cubicBezTo>
                  <a:pt x="3984386" y="3228357"/>
                  <a:pt x="3984387" y="3242902"/>
                  <a:pt x="4031401" y="3248720"/>
                </a:cubicBezTo>
                <a:cubicBezTo>
                  <a:pt x="4040569" y="3215994"/>
                  <a:pt x="4043919" y="3205359"/>
                  <a:pt x="4044029" y="3203619"/>
                </a:cubicBezTo>
                <a:close/>
                <a:moveTo>
                  <a:pt x="5076553" y="3295530"/>
                </a:moveTo>
                <a:lnTo>
                  <a:pt x="5078892" y="3303990"/>
                </a:lnTo>
                <a:cubicBezTo>
                  <a:pt x="5078422" y="3306172"/>
                  <a:pt x="5077599" y="3303264"/>
                  <a:pt x="5076778" y="3297809"/>
                </a:cubicBezTo>
                <a:close/>
                <a:moveTo>
                  <a:pt x="5076085" y="3290789"/>
                </a:moveTo>
                <a:lnTo>
                  <a:pt x="5076553" y="3295530"/>
                </a:lnTo>
                <a:lnTo>
                  <a:pt x="5075353" y="3291189"/>
                </a:lnTo>
                <a:close/>
                <a:moveTo>
                  <a:pt x="1944885" y="3010913"/>
                </a:moveTo>
                <a:cubicBezTo>
                  <a:pt x="1942063" y="3011640"/>
                  <a:pt x="1939244" y="3014550"/>
                  <a:pt x="1936420" y="3018912"/>
                </a:cubicBezTo>
                <a:cubicBezTo>
                  <a:pt x="1942062" y="3018912"/>
                  <a:pt x="1947706" y="3024731"/>
                  <a:pt x="1953347" y="3016003"/>
                </a:cubicBezTo>
                <a:cubicBezTo>
                  <a:pt x="1950528" y="3011640"/>
                  <a:pt x="1947706" y="3010186"/>
                  <a:pt x="1944885" y="3010913"/>
                </a:cubicBezTo>
                <a:close/>
                <a:moveTo>
                  <a:pt x="5074661" y="3272298"/>
                </a:moveTo>
                <a:lnTo>
                  <a:pt x="5074661" y="3275031"/>
                </a:lnTo>
                <a:lnTo>
                  <a:pt x="5071371" y="3274900"/>
                </a:lnTo>
                <a:close/>
                <a:moveTo>
                  <a:pt x="4163983" y="3185451"/>
                </a:moveTo>
                <a:cubicBezTo>
                  <a:pt x="4161162" y="3186177"/>
                  <a:pt x="4158341" y="3189086"/>
                  <a:pt x="4155520" y="3193450"/>
                </a:cubicBezTo>
                <a:cubicBezTo>
                  <a:pt x="4161162" y="3193450"/>
                  <a:pt x="4166804" y="3199268"/>
                  <a:pt x="4172445" y="3190541"/>
                </a:cubicBezTo>
                <a:cubicBezTo>
                  <a:pt x="4169625" y="3186178"/>
                  <a:pt x="4166804" y="3184724"/>
                  <a:pt x="4163983" y="3185451"/>
                </a:cubicBezTo>
                <a:close/>
                <a:moveTo>
                  <a:pt x="2054811" y="2997459"/>
                </a:moveTo>
                <a:cubicBezTo>
                  <a:pt x="2052842" y="2996368"/>
                  <a:pt x="2050315" y="2996368"/>
                  <a:pt x="2047611" y="2997095"/>
                </a:cubicBezTo>
                <a:cubicBezTo>
                  <a:pt x="2042205" y="2998550"/>
                  <a:pt x="2036094" y="3002914"/>
                  <a:pt x="2032330" y="3007277"/>
                </a:cubicBezTo>
                <a:cubicBezTo>
                  <a:pt x="2043614" y="3013094"/>
                  <a:pt x="2051137" y="3007277"/>
                  <a:pt x="2058660" y="3004367"/>
                </a:cubicBezTo>
                <a:cubicBezTo>
                  <a:pt x="2058191" y="3000731"/>
                  <a:pt x="2056780" y="2998550"/>
                  <a:pt x="2054811" y="2997459"/>
                </a:cubicBezTo>
                <a:close/>
                <a:moveTo>
                  <a:pt x="5846027" y="3318763"/>
                </a:moveTo>
                <a:cubicBezTo>
                  <a:pt x="5847232" y="3318535"/>
                  <a:pt x="5848524" y="3319263"/>
                  <a:pt x="5849935" y="3321444"/>
                </a:cubicBezTo>
                <a:cubicBezTo>
                  <a:pt x="5855577" y="3327261"/>
                  <a:pt x="5840532" y="3341806"/>
                  <a:pt x="5836772" y="3333080"/>
                </a:cubicBezTo>
                <a:cubicBezTo>
                  <a:pt x="5839592" y="3328716"/>
                  <a:pt x="5842413" y="3319444"/>
                  <a:pt x="5846027" y="3318763"/>
                </a:cubicBezTo>
                <a:close/>
                <a:moveTo>
                  <a:pt x="4273910" y="3171997"/>
                </a:moveTo>
                <a:cubicBezTo>
                  <a:pt x="4271941" y="3170906"/>
                  <a:pt x="4269415" y="3170906"/>
                  <a:pt x="4266713" y="3171633"/>
                </a:cubicBezTo>
                <a:cubicBezTo>
                  <a:pt x="4261304" y="3173087"/>
                  <a:pt x="4255191" y="3177450"/>
                  <a:pt x="4251431" y="3181815"/>
                </a:cubicBezTo>
                <a:cubicBezTo>
                  <a:pt x="4262715" y="3187632"/>
                  <a:pt x="4270237" y="3181814"/>
                  <a:pt x="4277758" y="3178905"/>
                </a:cubicBezTo>
                <a:cubicBezTo>
                  <a:pt x="4277289" y="3175269"/>
                  <a:pt x="4275878" y="3173088"/>
                  <a:pt x="4273910" y="3171997"/>
                </a:cubicBezTo>
                <a:close/>
                <a:moveTo>
                  <a:pt x="5370620" y="3263628"/>
                </a:moveTo>
                <a:cubicBezTo>
                  <a:pt x="5367094" y="3263992"/>
                  <a:pt x="5363802" y="3266174"/>
                  <a:pt x="5360981" y="3271992"/>
                </a:cubicBezTo>
                <a:cubicBezTo>
                  <a:pt x="5368504" y="3277809"/>
                  <a:pt x="5381668" y="3274900"/>
                  <a:pt x="5381667" y="3266174"/>
                </a:cubicBezTo>
                <a:cubicBezTo>
                  <a:pt x="5377907" y="3264719"/>
                  <a:pt x="5374146" y="3263264"/>
                  <a:pt x="5370620" y="3263628"/>
                </a:cubicBezTo>
                <a:close/>
                <a:moveTo>
                  <a:pt x="1032522" y="2873107"/>
                </a:moveTo>
                <a:lnTo>
                  <a:pt x="1033500" y="2873465"/>
                </a:lnTo>
                <a:lnTo>
                  <a:pt x="1033613" y="2873637"/>
                </a:lnTo>
                <a:lnTo>
                  <a:pt x="1031854" y="2873464"/>
                </a:lnTo>
                <a:close/>
                <a:moveTo>
                  <a:pt x="5436969" y="3246675"/>
                </a:moveTo>
                <a:cubicBezTo>
                  <a:pt x="5434794" y="3246084"/>
                  <a:pt x="5432680" y="3246357"/>
                  <a:pt x="5430563" y="3246902"/>
                </a:cubicBezTo>
                <a:cubicBezTo>
                  <a:pt x="5426331" y="3247992"/>
                  <a:pt x="5422102" y="3250174"/>
                  <a:pt x="5417401" y="3248719"/>
                </a:cubicBezTo>
                <a:cubicBezTo>
                  <a:pt x="5417399" y="3260355"/>
                  <a:pt x="5436204" y="3257447"/>
                  <a:pt x="5443726" y="3251629"/>
                </a:cubicBezTo>
                <a:cubicBezTo>
                  <a:pt x="5441376" y="3248720"/>
                  <a:pt x="5439146" y="3247266"/>
                  <a:pt x="5436969" y="3246675"/>
                </a:cubicBezTo>
                <a:close/>
                <a:moveTo>
                  <a:pt x="3251624" y="3047644"/>
                </a:moveTo>
                <a:lnTo>
                  <a:pt x="3252604" y="3048002"/>
                </a:lnTo>
                <a:lnTo>
                  <a:pt x="3252717" y="3048175"/>
                </a:lnTo>
                <a:lnTo>
                  <a:pt x="3250958" y="3048002"/>
                </a:lnTo>
                <a:close/>
                <a:moveTo>
                  <a:pt x="945348" y="2835648"/>
                </a:moveTo>
                <a:lnTo>
                  <a:pt x="932626" y="2853835"/>
                </a:lnTo>
                <a:lnTo>
                  <a:pt x="933360" y="2850920"/>
                </a:lnTo>
                <a:cubicBezTo>
                  <a:pt x="938296" y="2842921"/>
                  <a:pt x="944408" y="2835647"/>
                  <a:pt x="945348" y="2835648"/>
                </a:cubicBezTo>
                <a:close/>
                <a:moveTo>
                  <a:pt x="2236847" y="2948734"/>
                </a:moveTo>
                <a:cubicBezTo>
                  <a:pt x="2234966" y="2949097"/>
                  <a:pt x="2232615" y="2950551"/>
                  <a:pt x="2229794" y="2949097"/>
                </a:cubicBezTo>
                <a:cubicBezTo>
                  <a:pt x="2224151" y="2957824"/>
                  <a:pt x="2235436" y="2963641"/>
                  <a:pt x="2241077" y="2954915"/>
                </a:cubicBezTo>
                <a:cubicBezTo>
                  <a:pt x="2240138" y="2949098"/>
                  <a:pt x="2238728" y="2948371"/>
                  <a:pt x="2236847" y="2948734"/>
                </a:cubicBezTo>
                <a:close/>
                <a:moveTo>
                  <a:pt x="998004" y="2835648"/>
                </a:moveTo>
                <a:cubicBezTo>
                  <a:pt x="994243" y="2829830"/>
                  <a:pt x="982960" y="2841466"/>
                  <a:pt x="986721" y="2847283"/>
                </a:cubicBezTo>
                <a:cubicBezTo>
                  <a:pt x="992363" y="2856010"/>
                  <a:pt x="998004" y="2835648"/>
                  <a:pt x="998004" y="2835648"/>
                </a:cubicBezTo>
                <a:close/>
                <a:moveTo>
                  <a:pt x="5535876" y="3239993"/>
                </a:moveTo>
                <a:cubicBezTo>
                  <a:pt x="5539638" y="3240720"/>
                  <a:pt x="5543398" y="3242902"/>
                  <a:pt x="5547159" y="3242902"/>
                </a:cubicBezTo>
                <a:cubicBezTo>
                  <a:pt x="5541517" y="3251629"/>
                  <a:pt x="5533997" y="3248720"/>
                  <a:pt x="5524593" y="3245812"/>
                </a:cubicBezTo>
                <a:cubicBezTo>
                  <a:pt x="5528358" y="3239993"/>
                  <a:pt x="5532116" y="3239266"/>
                  <a:pt x="5535876" y="3239993"/>
                </a:cubicBezTo>
                <a:close/>
                <a:moveTo>
                  <a:pt x="1018690" y="2835647"/>
                </a:moveTo>
                <a:cubicBezTo>
                  <a:pt x="999884" y="2850192"/>
                  <a:pt x="1043138" y="2856010"/>
                  <a:pt x="1018690" y="2835647"/>
                </a:cubicBezTo>
                <a:close/>
                <a:moveTo>
                  <a:pt x="1116262" y="2841904"/>
                </a:moveTo>
                <a:cubicBezTo>
                  <a:pt x="1111957" y="2841944"/>
                  <a:pt x="1106139" y="2843012"/>
                  <a:pt x="1099557" y="2844739"/>
                </a:cubicBezTo>
                <a:cubicBezTo>
                  <a:pt x="1086391" y="2848193"/>
                  <a:pt x="1070172" y="2854283"/>
                  <a:pt x="1056891" y="2860056"/>
                </a:cubicBezTo>
                <a:lnTo>
                  <a:pt x="1032522" y="2873107"/>
                </a:lnTo>
                <a:lnTo>
                  <a:pt x="1016310" y="2867193"/>
                </a:lnTo>
                <a:cubicBezTo>
                  <a:pt x="1012344" y="2868920"/>
                  <a:pt x="1011638" y="2875646"/>
                  <a:pt x="1018690" y="2890918"/>
                </a:cubicBezTo>
                <a:cubicBezTo>
                  <a:pt x="1035616" y="2894555"/>
                  <a:pt x="1042316" y="2892555"/>
                  <a:pt x="1043285" y="2888464"/>
                </a:cubicBezTo>
                <a:lnTo>
                  <a:pt x="1033613" y="2873637"/>
                </a:lnTo>
                <a:lnTo>
                  <a:pt x="1045254" y="2874782"/>
                </a:lnTo>
                <a:cubicBezTo>
                  <a:pt x="1060416" y="2870555"/>
                  <a:pt x="1079810" y="2855284"/>
                  <a:pt x="1093915" y="2879283"/>
                </a:cubicBezTo>
                <a:cubicBezTo>
                  <a:pt x="1128471" y="2850920"/>
                  <a:pt x="1129175" y="2841784"/>
                  <a:pt x="1116262" y="2841904"/>
                </a:cubicBezTo>
                <a:close/>
                <a:moveTo>
                  <a:pt x="4455947" y="3123271"/>
                </a:moveTo>
                <a:cubicBezTo>
                  <a:pt x="4454065" y="3123635"/>
                  <a:pt x="4451715" y="3125089"/>
                  <a:pt x="4448893" y="3123635"/>
                </a:cubicBezTo>
                <a:cubicBezTo>
                  <a:pt x="4443253" y="3132361"/>
                  <a:pt x="4454536" y="3138180"/>
                  <a:pt x="4460178" y="3129452"/>
                </a:cubicBezTo>
                <a:cubicBezTo>
                  <a:pt x="4459236" y="3123635"/>
                  <a:pt x="4457826" y="3122908"/>
                  <a:pt x="4455947" y="3123271"/>
                </a:cubicBezTo>
                <a:close/>
                <a:moveTo>
                  <a:pt x="3217106" y="3010186"/>
                </a:moveTo>
                <a:cubicBezTo>
                  <a:pt x="3213344" y="3004367"/>
                  <a:pt x="3202059" y="3016003"/>
                  <a:pt x="3205820" y="3021821"/>
                </a:cubicBezTo>
                <a:cubicBezTo>
                  <a:pt x="3211464" y="3030548"/>
                  <a:pt x="3217106" y="3010186"/>
                  <a:pt x="3217106" y="3010186"/>
                </a:cubicBezTo>
                <a:close/>
                <a:moveTo>
                  <a:pt x="3168209" y="3004367"/>
                </a:moveTo>
                <a:lnTo>
                  <a:pt x="3155489" y="3022556"/>
                </a:lnTo>
                <a:lnTo>
                  <a:pt x="3156222" y="3019640"/>
                </a:lnTo>
                <a:cubicBezTo>
                  <a:pt x="3161159" y="3011640"/>
                  <a:pt x="3167269" y="3004367"/>
                  <a:pt x="3168209" y="3004367"/>
                </a:cubicBezTo>
                <a:close/>
                <a:moveTo>
                  <a:pt x="3237793" y="3010186"/>
                </a:moveTo>
                <a:cubicBezTo>
                  <a:pt x="3218988" y="3024731"/>
                  <a:pt x="3262239" y="3030548"/>
                  <a:pt x="3237793" y="3010186"/>
                </a:cubicBezTo>
                <a:close/>
                <a:moveTo>
                  <a:pt x="3335361" y="3016441"/>
                </a:moveTo>
                <a:cubicBezTo>
                  <a:pt x="3331057" y="3016481"/>
                  <a:pt x="3325240" y="3017549"/>
                  <a:pt x="3318656" y="3019276"/>
                </a:cubicBezTo>
                <a:cubicBezTo>
                  <a:pt x="3305493" y="3022730"/>
                  <a:pt x="3289273" y="3028821"/>
                  <a:pt x="3275990" y="3034594"/>
                </a:cubicBezTo>
                <a:lnTo>
                  <a:pt x="3251624" y="3047644"/>
                </a:lnTo>
                <a:lnTo>
                  <a:pt x="3235412" y="3041729"/>
                </a:lnTo>
                <a:cubicBezTo>
                  <a:pt x="3231445" y="3043457"/>
                  <a:pt x="3230740" y="3050183"/>
                  <a:pt x="3237790" y="3065455"/>
                </a:cubicBezTo>
                <a:cubicBezTo>
                  <a:pt x="3254717" y="3069092"/>
                  <a:pt x="3261416" y="3067092"/>
                  <a:pt x="3262387" y="3063001"/>
                </a:cubicBezTo>
                <a:lnTo>
                  <a:pt x="3252717" y="3048175"/>
                </a:lnTo>
                <a:lnTo>
                  <a:pt x="3264357" y="3049320"/>
                </a:lnTo>
                <a:cubicBezTo>
                  <a:pt x="3279517" y="3045093"/>
                  <a:pt x="3298912" y="3029820"/>
                  <a:pt x="3313017" y="3053819"/>
                </a:cubicBezTo>
                <a:cubicBezTo>
                  <a:pt x="3347570" y="3025457"/>
                  <a:pt x="3348279" y="3016322"/>
                  <a:pt x="3335361" y="3016441"/>
                </a:cubicBezTo>
                <a:close/>
                <a:moveTo>
                  <a:pt x="1201108" y="2824012"/>
                </a:moveTo>
                <a:cubicBezTo>
                  <a:pt x="1186063" y="2812376"/>
                  <a:pt x="1120243" y="2864737"/>
                  <a:pt x="1125884" y="2853102"/>
                </a:cubicBezTo>
                <a:cubicBezTo>
                  <a:pt x="1112721" y="2847283"/>
                  <a:pt x="1202988" y="2885100"/>
                  <a:pt x="1199228" y="2856010"/>
                </a:cubicBezTo>
                <a:cubicBezTo>
                  <a:pt x="1231198" y="2815286"/>
                  <a:pt x="1187943" y="2850193"/>
                  <a:pt x="1165378" y="2853102"/>
                </a:cubicBezTo>
                <a:cubicBezTo>
                  <a:pt x="1174781" y="2835648"/>
                  <a:pt x="1186063" y="2826921"/>
                  <a:pt x="1201108" y="2824012"/>
                </a:cubicBezTo>
                <a:close/>
                <a:moveTo>
                  <a:pt x="5596759" y="3215635"/>
                </a:moveTo>
                <a:lnTo>
                  <a:pt x="5604759" y="3220044"/>
                </a:lnTo>
                <a:lnTo>
                  <a:pt x="5601934" y="3223994"/>
                </a:lnTo>
                <a:cubicBezTo>
                  <a:pt x="5597936" y="3225448"/>
                  <a:pt x="5593234" y="3225448"/>
                  <a:pt x="5590414" y="3225448"/>
                </a:cubicBezTo>
                <a:close/>
                <a:moveTo>
                  <a:pt x="1237192" y="2816831"/>
                </a:moveTo>
                <a:cubicBezTo>
                  <a:pt x="1234607" y="2818012"/>
                  <a:pt x="1230729" y="2823284"/>
                  <a:pt x="1225555" y="2835648"/>
                </a:cubicBezTo>
                <a:cubicBezTo>
                  <a:pt x="1241071" y="2846557"/>
                  <a:pt x="1244951" y="2813286"/>
                  <a:pt x="1237192" y="2816831"/>
                </a:cubicBezTo>
                <a:close/>
                <a:moveTo>
                  <a:pt x="1274687" y="2817831"/>
                </a:moveTo>
                <a:cubicBezTo>
                  <a:pt x="1271161" y="2817467"/>
                  <a:pt x="1267869" y="2818195"/>
                  <a:pt x="1265048" y="2821103"/>
                </a:cubicBezTo>
                <a:cubicBezTo>
                  <a:pt x="1272570" y="2829830"/>
                  <a:pt x="1280094" y="2829830"/>
                  <a:pt x="1285735" y="2821103"/>
                </a:cubicBezTo>
                <a:cubicBezTo>
                  <a:pt x="1281975" y="2819648"/>
                  <a:pt x="1278213" y="2818194"/>
                  <a:pt x="1274687" y="2817831"/>
                </a:cubicBezTo>
                <a:close/>
                <a:moveTo>
                  <a:pt x="3420209" y="2998550"/>
                </a:moveTo>
                <a:cubicBezTo>
                  <a:pt x="3405166" y="2986913"/>
                  <a:pt x="3339346" y="3039274"/>
                  <a:pt x="3344987" y="3027639"/>
                </a:cubicBezTo>
                <a:cubicBezTo>
                  <a:pt x="3331822" y="3021821"/>
                  <a:pt x="3422090" y="3059638"/>
                  <a:pt x="3418331" y="3030548"/>
                </a:cubicBezTo>
                <a:cubicBezTo>
                  <a:pt x="3450299" y="2989822"/>
                  <a:pt x="3407046" y="3024730"/>
                  <a:pt x="3384477" y="3027638"/>
                </a:cubicBezTo>
                <a:cubicBezTo>
                  <a:pt x="3393880" y="3010186"/>
                  <a:pt x="3405165" y="3001458"/>
                  <a:pt x="3420209" y="2998550"/>
                </a:cubicBezTo>
                <a:close/>
                <a:moveTo>
                  <a:pt x="5938324" y="3222539"/>
                </a:moveTo>
                <a:cubicBezTo>
                  <a:pt x="5932682" y="3222539"/>
                  <a:pt x="5927041" y="3222539"/>
                  <a:pt x="5921400" y="3231267"/>
                </a:cubicBezTo>
                <a:cubicBezTo>
                  <a:pt x="5928920" y="3237084"/>
                  <a:pt x="5932681" y="3228357"/>
                  <a:pt x="5938324" y="3222539"/>
                </a:cubicBezTo>
                <a:close/>
                <a:moveTo>
                  <a:pt x="1312252" y="2803547"/>
                </a:moveTo>
                <a:cubicBezTo>
                  <a:pt x="1307444" y="2802218"/>
                  <a:pt x="1303410" y="2802332"/>
                  <a:pt x="1300163" y="2803377"/>
                </a:cubicBezTo>
                <a:cubicBezTo>
                  <a:pt x="1280681" y="2809649"/>
                  <a:pt x="1289496" y="2849465"/>
                  <a:pt x="1328990" y="2812376"/>
                </a:cubicBezTo>
                <a:cubicBezTo>
                  <a:pt x="1322643" y="2807649"/>
                  <a:pt x="1317060" y="2804877"/>
                  <a:pt x="1312252" y="2803547"/>
                </a:cubicBezTo>
                <a:close/>
                <a:moveTo>
                  <a:pt x="5738980" y="3196358"/>
                </a:moveTo>
                <a:cubicBezTo>
                  <a:pt x="5735220" y="3193450"/>
                  <a:pt x="5731930" y="3194177"/>
                  <a:pt x="5728873" y="3195632"/>
                </a:cubicBezTo>
                <a:cubicBezTo>
                  <a:pt x="5725816" y="3197086"/>
                  <a:pt x="5722996" y="3199267"/>
                  <a:pt x="5720177" y="3199267"/>
                </a:cubicBezTo>
                <a:cubicBezTo>
                  <a:pt x="5710774" y="3196358"/>
                  <a:pt x="5735219" y="3210903"/>
                  <a:pt x="5738980" y="3196358"/>
                </a:cubicBezTo>
                <a:close/>
                <a:moveTo>
                  <a:pt x="3456293" y="2991369"/>
                </a:moveTo>
                <a:cubicBezTo>
                  <a:pt x="3453709" y="2992550"/>
                  <a:pt x="3449830" y="2997823"/>
                  <a:pt x="3444658" y="3010186"/>
                </a:cubicBezTo>
                <a:cubicBezTo>
                  <a:pt x="3460172" y="3021095"/>
                  <a:pt x="3464050" y="2987824"/>
                  <a:pt x="3456293" y="2991369"/>
                </a:cubicBezTo>
                <a:close/>
                <a:moveTo>
                  <a:pt x="1203987" y="2789605"/>
                </a:moveTo>
                <a:cubicBezTo>
                  <a:pt x="1202283" y="2788832"/>
                  <a:pt x="1199933" y="2788923"/>
                  <a:pt x="1197348" y="2789469"/>
                </a:cubicBezTo>
                <a:cubicBezTo>
                  <a:pt x="1192175" y="2790558"/>
                  <a:pt x="1186063" y="2793468"/>
                  <a:pt x="1182303" y="2794922"/>
                </a:cubicBezTo>
                <a:cubicBezTo>
                  <a:pt x="1184183" y="2803650"/>
                  <a:pt x="1201109" y="2794922"/>
                  <a:pt x="1206750" y="2794922"/>
                </a:cubicBezTo>
                <a:cubicBezTo>
                  <a:pt x="1206749" y="2792013"/>
                  <a:pt x="1205693" y="2790377"/>
                  <a:pt x="1203987" y="2789605"/>
                </a:cubicBezTo>
                <a:close/>
                <a:moveTo>
                  <a:pt x="3493787" y="2992368"/>
                </a:moveTo>
                <a:cubicBezTo>
                  <a:pt x="3490263" y="2992004"/>
                  <a:pt x="3486971" y="2992732"/>
                  <a:pt x="3484149" y="2995641"/>
                </a:cubicBezTo>
                <a:cubicBezTo>
                  <a:pt x="3491672" y="3004367"/>
                  <a:pt x="3499194" y="3004367"/>
                  <a:pt x="3504836" y="2995641"/>
                </a:cubicBezTo>
                <a:cubicBezTo>
                  <a:pt x="3501076" y="2994186"/>
                  <a:pt x="3497316" y="2992732"/>
                  <a:pt x="3493787" y="2992368"/>
                </a:cubicBezTo>
                <a:close/>
                <a:moveTo>
                  <a:pt x="1354789" y="2796787"/>
                </a:moveTo>
                <a:cubicBezTo>
                  <a:pt x="1353319" y="2795741"/>
                  <a:pt x="1351322" y="2795832"/>
                  <a:pt x="1349206" y="2796740"/>
                </a:cubicBezTo>
                <a:cubicBezTo>
                  <a:pt x="1344973" y="2798559"/>
                  <a:pt x="1340272" y="2803650"/>
                  <a:pt x="1338391" y="2809467"/>
                </a:cubicBezTo>
                <a:cubicBezTo>
                  <a:pt x="1349676" y="2815285"/>
                  <a:pt x="1347795" y="2800740"/>
                  <a:pt x="1357198" y="2803650"/>
                </a:cubicBezTo>
                <a:cubicBezTo>
                  <a:pt x="1357198" y="2800014"/>
                  <a:pt x="1356257" y="2797832"/>
                  <a:pt x="1354789" y="2796787"/>
                </a:cubicBezTo>
                <a:close/>
                <a:moveTo>
                  <a:pt x="721556" y="2736744"/>
                </a:moveTo>
                <a:cubicBezTo>
                  <a:pt x="708393" y="2733834"/>
                  <a:pt x="693348" y="2745470"/>
                  <a:pt x="680185" y="2748379"/>
                </a:cubicBezTo>
                <a:cubicBezTo>
                  <a:pt x="687706" y="2754197"/>
                  <a:pt x="710273" y="2751287"/>
                  <a:pt x="721556" y="2736744"/>
                </a:cubicBezTo>
                <a:close/>
                <a:moveTo>
                  <a:pt x="6018249" y="3207268"/>
                </a:moveTo>
                <a:cubicBezTo>
                  <a:pt x="6015428" y="3208722"/>
                  <a:pt x="6013547" y="3212359"/>
                  <a:pt x="6013547" y="3216722"/>
                </a:cubicBezTo>
                <a:cubicBezTo>
                  <a:pt x="6019189" y="3222539"/>
                  <a:pt x="6024831" y="3216721"/>
                  <a:pt x="6028592" y="3210903"/>
                </a:cubicBezTo>
                <a:cubicBezTo>
                  <a:pt x="6024831" y="3206540"/>
                  <a:pt x="6021069" y="3205813"/>
                  <a:pt x="6018249" y="3207268"/>
                </a:cubicBezTo>
                <a:close/>
                <a:moveTo>
                  <a:pt x="3531354" y="2978084"/>
                </a:moveTo>
                <a:cubicBezTo>
                  <a:pt x="3526546" y="2976755"/>
                  <a:pt x="3522511" y="2976869"/>
                  <a:pt x="3519265" y="2977914"/>
                </a:cubicBezTo>
                <a:cubicBezTo>
                  <a:pt x="3499785" y="2984186"/>
                  <a:pt x="3508598" y="3024003"/>
                  <a:pt x="3548088" y="2986913"/>
                </a:cubicBezTo>
                <a:cubicBezTo>
                  <a:pt x="3541742" y="2982186"/>
                  <a:pt x="3536159" y="2979414"/>
                  <a:pt x="3531354" y="2978084"/>
                </a:cubicBezTo>
                <a:close/>
                <a:moveTo>
                  <a:pt x="5844206" y="3181800"/>
                </a:moveTo>
                <a:lnTo>
                  <a:pt x="5844294" y="3181815"/>
                </a:lnTo>
                <a:lnTo>
                  <a:pt x="5841666" y="3182662"/>
                </a:lnTo>
                <a:close/>
                <a:moveTo>
                  <a:pt x="3423090" y="2964143"/>
                </a:moveTo>
                <a:cubicBezTo>
                  <a:pt x="3421386" y="2963370"/>
                  <a:pt x="3419034" y="2963461"/>
                  <a:pt x="3416450" y="2964006"/>
                </a:cubicBezTo>
                <a:cubicBezTo>
                  <a:pt x="3411277" y="2965096"/>
                  <a:pt x="3405166" y="2968006"/>
                  <a:pt x="3401404" y="2969460"/>
                </a:cubicBezTo>
                <a:cubicBezTo>
                  <a:pt x="3403286" y="2978186"/>
                  <a:pt x="3420211" y="2969460"/>
                  <a:pt x="3425852" y="2969460"/>
                </a:cubicBezTo>
                <a:cubicBezTo>
                  <a:pt x="3425853" y="2966551"/>
                  <a:pt x="3424794" y="2964915"/>
                  <a:pt x="3423090" y="2964143"/>
                </a:cubicBezTo>
                <a:close/>
                <a:moveTo>
                  <a:pt x="1432422" y="2786196"/>
                </a:moveTo>
                <a:cubicBezTo>
                  <a:pt x="1421138" y="2786196"/>
                  <a:pt x="1411735" y="2786195"/>
                  <a:pt x="1402333" y="2789105"/>
                </a:cubicBezTo>
                <a:cubicBezTo>
                  <a:pt x="1400451" y="2809467"/>
                  <a:pt x="1424898" y="2800741"/>
                  <a:pt x="1432422" y="2786196"/>
                </a:cubicBezTo>
                <a:close/>
                <a:moveTo>
                  <a:pt x="3573889" y="2971324"/>
                </a:moveTo>
                <a:cubicBezTo>
                  <a:pt x="3572421" y="2970278"/>
                  <a:pt x="3570423" y="2970369"/>
                  <a:pt x="3568308" y="2971278"/>
                </a:cubicBezTo>
                <a:cubicBezTo>
                  <a:pt x="3564076" y="2973095"/>
                  <a:pt x="3559374" y="2978186"/>
                  <a:pt x="3557492" y="2984005"/>
                </a:cubicBezTo>
                <a:cubicBezTo>
                  <a:pt x="3568776" y="2989822"/>
                  <a:pt x="3566896" y="2975277"/>
                  <a:pt x="3576301" y="2978187"/>
                </a:cubicBezTo>
                <a:cubicBezTo>
                  <a:pt x="3576300" y="2974551"/>
                  <a:pt x="3575358" y="2972369"/>
                  <a:pt x="3573889" y="2971324"/>
                </a:cubicBezTo>
                <a:close/>
                <a:moveTo>
                  <a:pt x="2940660" y="2911280"/>
                </a:moveTo>
                <a:cubicBezTo>
                  <a:pt x="2927495" y="2908371"/>
                  <a:pt x="2912451" y="2920008"/>
                  <a:pt x="2899285" y="2922916"/>
                </a:cubicBezTo>
                <a:cubicBezTo>
                  <a:pt x="2906808" y="2928735"/>
                  <a:pt x="2929375" y="2925825"/>
                  <a:pt x="2940660" y="2911280"/>
                </a:cubicBezTo>
                <a:close/>
                <a:moveTo>
                  <a:pt x="1465391" y="2779696"/>
                </a:moveTo>
                <a:cubicBezTo>
                  <a:pt x="1460983" y="2777104"/>
                  <a:pt x="1476145" y="2791286"/>
                  <a:pt x="1477554" y="2789105"/>
                </a:cubicBezTo>
                <a:cubicBezTo>
                  <a:pt x="1470503" y="2783286"/>
                  <a:pt x="1466860" y="2780560"/>
                  <a:pt x="1465391" y="2779696"/>
                </a:cubicBezTo>
                <a:close/>
                <a:moveTo>
                  <a:pt x="1453108" y="2777469"/>
                </a:moveTo>
                <a:cubicBezTo>
                  <a:pt x="1445585" y="2780377"/>
                  <a:pt x="1439943" y="2783286"/>
                  <a:pt x="1434302" y="2789105"/>
                </a:cubicBezTo>
                <a:cubicBezTo>
                  <a:pt x="1443704" y="2792013"/>
                  <a:pt x="1451228" y="2789105"/>
                  <a:pt x="1453108" y="2777469"/>
                </a:cubicBezTo>
                <a:close/>
                <a:moveTo>
                  <a:pt x="721792" y="2711654"/>
                </a:moveTo>
                <a:cubicBezTo>
                  <a:pt x="718266" y="2712018"/>
                  <a:pt x="714974" y="2714927"/>
                  <a:pt x="712154" y="2722199"/>
                </a:cubicBezTo>
                <a:cubicBezTo>
                  <a:pt x="719677" y="2728016"/>
                  <a:pt x="725318" y="2719289"/>
                  <a:pt x="732841" y="2716380"/>
                </a:cubicBezTo>
                <a:cubicBezTo>
                  <a:pt x="729080" y="2713472"/>
                  <a:pt x="725317" y="2711290"/>
                  <a:pt x="721792" y="2711654"/>
                </a:cubicBezTo>
                <a:close/>
                <a:moveTo>
                  <a:pt x="5328453" y="3118408"/>
                </a:moveTo>
                <a:cubicBezTo>
                  <a:pt x="5326956" y="3117726"/>
                  <a:pt x="5324897" y="3117999"/>
                  <a:pt x="5322664" y="3118907"/>
                </a:cubicBezTo>
                <a:cubicBezTo>
                  <a:pt x="5318198" y="3120725"/>
                  <a:pt x="5313027" y="3125089"/>
                  <a:pt x="5310207" y="3129452"/>
                </a:cubicBezTo>
                <a:cubicBezTo>
                  <a:pt x="5317727" y="3135271"/>
                  <a:pt x="5325250" y="3126544"/>
                  <a:pt x="5330892" y="3123635"/>
                </a:cubicBezTo>
                <a:cubicBezTo>
                  <a:pt x="5330892" y="3120726"/>
                  <a:pt x="5329951" y="3119090"/>
                  <a:pt x="5328453" y="3118408"/>
                </a:cubicBezTo>
                <a:close/>
                <a:moveTo>
                  <a:pt x="674072" y="2699291"/>
                </a:moveTo>
                <a:cubicBezTo>
                  <a:pt x="670781" y="2699653"/>
                  <a:pt x="666081" y="2701835"/>
                  <a:pt x="663259" y="2701835"/>
                </a:cubicBezTo>
                <a:cubicBezTo>
                  <a:pt x="661378" y="2716380"/>
                  <a:pt x="672661" y="2701835"/>
                  <a:pt x="676422" y="2707654"/>
                </a:cubicBezTo>
                <a:cubicBezTo>
                  <a:pt x="679244" y="2700382"/>
                  <a:pt x="677362" y="2698927"/>
                  <a:pt x="674072" y="2699291"/>
                </a:cubicBezTo>
                <a:close/>
                <a:moveTo>
                  <a:pt x="691466" y="2696018"/>
                </a:moveTo>
                <a:cubicBezTo>
                  <a:pt x="687706" y="2698927"/>
                  <a:pt x="708392" y="2739652"/>
                  <a:pt x="691466" y="2696018"/>
                </a:cubicBezTo>
                <a:close/>
                <a:moveTo>
                  <a:pt x="1483551" y="2763469"/>
                </a:moveTo>
                <a:cubicBezTo>
                  <a:pt x="1480612" y="2763652"/>
                  <a:pt x="1476615" y="2765833"/>
                  <a:pt x="1471914" y="2771651"/>
                </a:cubicBezTo>
                <a:cubicBezTo>
                  <a:pt x="1491661" y="2780377"/>
                  <a:pt x="1492365" y="2762924"/>
                  <a:pt x="1483551" y="2763469"/>
                </a:cubicBezTo>
                <a:close/>
                <a:moveTo>
                  <a:pt x="6143307" y="3177406"/>
                </a:moveTo>
                <a:cubicBezTo>
                  <a:pt x="6132024" y="3178360"/>
                  <a:pt x="6137666" y="3205086"/>
                  <a:pt x="6160233" y="3187632"/>
                </a:cubicBezTo>
                <a:cubicBezTo>
                  <a:pt x="6152711" y="3179632"/>
                  <a:pt x="6147069" y="3177087"/>
                  <a:pt x="6143307" y="3177406"/>
                </a:cubicBezTo>
                <a:close/>
                <a:moveTo>
                  <a:pt x="6112682" y="3174531"/>
                </a:moveTo>
                <a:cubicBezTo>
                  <a:pt x="6112866" y="3171632"/>
                  <a:pt x="6104051" y="3193450"/>
                  <a:pt x="6098174" y="3178905"/>
                </a:cubicBezTo>
                <a:cubicBezTo>
                  <a:pt x="6053039" y="3199267"/>
                  <a:pt x="6053039" y="3213812"/>
                  <a:pt x="6100054" y="3219631"/>
                </a:cubicBezTo>
                <a:cubicBezTo>
                  <a:pt x="6109222" y="3186904"/>
                  <a:pt x="6112572" y="3176269"/>
                  <a:pt x="6112682" y="3174531"/>
                </a:cubicBezTo>
                <a:close/>
                <a:moveTo>
                  <a:pt x="5140394" y="3081683"/>
                </a:moveTo>
                <a:cubicBezTo>
                  <a:pt x="5147887" y="3082910"/>
                  <a:pt x="5167281" y="3089455"/>
                  <a:pt x="5139071" y="3082909"/>
                </a:cubicBezTo>
                <a:cubicBezTo>
                  <a:pt x="5136721" y="3081455"/>
                  <a:pt x="5137896" y="3081273"/>
                  <a:pt x="5140394" y="3081683"/>
                </a:cubicBezTo>
                <a:close/>
                <a:moveTo>
                  <a:pt x="789964" y="2689836"/>
                </a:moveTo>
                <a:cubicBezTo>
                  <a:pt x="786437" y="2691654"/>
                  <a:pt x="782676" y="2697472"/>
                  <a:pt x="789259" y="2701835"/>
                </a:cubicBezTo>
                <a:cubicBezTo>
                  <a:pt x="796781" y="2690199"/>
                  <a:pt x="793490" y="2688017"/>
                  <a:pt x="789964" y="2689836"/>
                </a:cubicBezTo>
                <a:close/>
                <a:moveTo>
                  <a:pt x="1643048" y="2754197"/>
                </a:moveTo>
                <a:cubicBezTo>
                  <a:pt x="1635527" y="2757106"/>
                  <a:pt x="1641168" y="2757106"/>
                  <a:pt x="1635526" y="2765832"/>
                </a:cubicBezTo>
                <a:cubicBezTo>
                  <a:pt x="1643048" y="2774560"/>
                  <a:pt x="1654331" y="2757106"/>
                  <a:pt x="1643048" y="2754197"/>
                </a:cubicBezTo>
                <a:close/>
                <a:moveTo>
                  <a:pt x="862925" y="2683336"/>
                </a:moveTo>
                <a:cubicBezTo>
                  <a:pt x="857901" y="2685109"/>
                  <a:pt x="853668" y="2693836"/>
                  <a:pt x="849437" y="2696018"/>
                </a:cubicBezTo>
                <a:cubicBezTo>
                  <a:pt x="856959" y="2704745"/>
                  <a:pt x="860721" y="2693109"/>
                  <a:pt x="868244" y="2684382"/>
                </a:cubicBezTo>
                <a:cubicBezTo>
                  <a:pt x="866363" y="2682928"/>
                  <a:pt x="864599" y="2682746"/>
                  <a:pt x="862925" y="2683336"/>
                </a:cubicBezTo>
                <a:close/>
                <a:moveTo>
                  <a:pt x="688661" y="2666976"/>
                </a:moveTo>
                <a:lnTo>
                  <a:pt x="688736" y="2667020"/>
                </a:lnTo>
                <a:cubicBezTo>
                  <a:pt x="689587" y="2668565"/>
                  <a:pt x="689117" y="2670565"/>
                  <a:pt x="685825" y="2672747"/>
                </a:cubicBezTo>
                <a:lnTo>
                  <a:pt x="682633" y="2668881"/>
                </a:lnTo>
                <a:close/>
                <a:moveTo>
                  <a:pt x="694733" y="2665176"/>
                </a:moveTo>
                <a:lnTo>
                  <a:pt x="691467" y="2669837"/>
                </a:lnTo>
                <a:lnTo>
                  <a:pt x="693562" y="2665518"/>
                </a:lnTo>
                <a:close/>
                <a:moveTo>
                  <a:pt x="5188909" y="3065456"/>
                </a:moveTo>
                <a:cubicBezTo>
                  <a:pt x="5192198" y="3066909"/>
                  <a:pt x="5198310" y="3071273"/>
                  <a:pt x="5197369" y="3074183"/>
                </a:cubicBezTo>
                <a:cubicBezTo>
                  <a:pt x="5185145" y="3065456"/>
                  <a:pt x="5185616" y="3064002"/>
                  <a:pt x="5188909" y="3065456"/>
                </a:cubicBezTo>
                <a:close/>
                <a:moveTo>
                  <a:pt x="6232637" y="3156361"/>
                </a:moveTo>
                <a:cubicBezTo>
                  <a:pt x="6229816" y="3157089"/>
                  <a:pt x="6226994" y="3159998"/>
                  <a:pt x="6224174" y="3164360"/>
                </a:cubicBezTo>
                <a:cubicBezTo>
                  <a:pt x="6229816" y="3164360"/>
                  <a:pt x="6235457" y="3170177"/>
                  <a:pt x="6241099" y="3161451"/>
                </a:cubicBezTo>
                <a:cubicBezTo>
                  <a:pt x="6238279" y="3157088"/>
                  <a:pt x="6235458" y="3155634"/>
                  <a:pt x="6232637" y="3156361"/>
                </a:cubicBezTo>
                <a:close/>
                <a:moveTo>
                  <a:pt x="1040789" y="2685837"/>
                </a:moveTo>
                <a:cubicBezTo>
                  <a:pt x="1036086" y="2686564"/>
                  <a:pt x="1031854" y="2688746"/>
                  <a:pt x="1028093" y="2693109"/>
                </a:cubicBezTo>
                <a:cubicBezTo>
                  <a:pt x="1039378" y="2701835"/>
                  <a:pt x="1046900" y="2701835"/>
                  <a:pt x="1056304" y="2687290"/>
                </a:cubicBezTo>
                <a:cubicBezTo>
                  <a:pt x="1050662" y="2685837"/>
                  <a:pt x="1045490" y="2685110"/>
                  <a:pt x="1040789" y="2685837"/>
                </a:cubicBezTo>
                <a:close/>
                <a:moveTo>
                  <a:pt x="1469475" y="2714063"/>
                </a:moveTo>
                <a:cubicBezTo>
                  <a:pt x="1467976" y="2713381"/>
                  <a:pt x="1465920" y="2713653"/>
                  <a:pt x="1463686" y="2714562"/>
                </a:cubicBezTo>
                <a:cubicBezTo>
                  <a:pt x="1459220" y="2716380"/>
                  <a:pt x="1454048" y="2720744"/>
                  <a:pt x="1451227" y="2725107"/>
                </a:cubicBezTo>
                <a:cubicBezTo>
                  <a:pt x="1458749" y="2730925"/>
                  <a:pt x="1464391" y="2713472"/>
                  <a:pt x="1471914" y="2719289"/>
                </a:cubicBezTo>
                <a:cubicBezTo>
                  <a:pt x="1471914" y="2716381"/>
                  <a:pt x="1470973" y="2714745"/>
                  <a:pt x="1469475" y="2714063"/>
                </a:cubicBezTo>
                <a:close/>
                <a:moveTo>
                  <a:pt x="886813" y="2661110"/>
                </a:moveTo>
                <a:cubicBezTo>
                  <a:pt x="879056" y="2664746"/>
                  <a:pt x="870124" y="2677109"/>
                  <a:pt x="883287" y="2687290"/>
                </a:cubicBezTo>
                <a:cubicBezTo>
                  <a:pt x="901153" y="2662564"/>
                  <a:pt x="894572" y="2657474"/>
                  <a:pt x="886813" y="2661110"/>
                </a:cubicBezTo>
                <a:close/>
                <a:moveTo>
                  <a:pt x="767838" y="2650162"/>
                </a:moveTo>
                <a:cubicBezTo>
                  <a:pt x="767837" y="2649611"/>
                  <a:pt x="768102" y="2650201"/>
                  <a:pt x="768572" y="2652383"/>
                </a:cubicBezTo>
                <a:lnTo>
                  <a:pt x="768256" y="2652440"/>
                </a:lnTo>
                <a:close/>
                <a:moveTo>
                  <a:pt x="6342563" y="3142907"/>
                </a:moveTo>
                <a:cubicBezTo>
                  <a:pt x="6340594" y="3141816"/>
                  <a:pt x="6338067" y="3141816"/>
                  <a:pt x="6335363" y="3142543"/>
                </a:cubicBezTo>
                <a:cubicBezTo>
                  <a:pt x="6329958" y="3143997"/>
                  <a:pt x="6323845" y="3148361"/>
                  <a:pt x="6320084" y="3152724"/>
                </a:cubicBezTo>
                <a:cubicBezTo>
                  <a:pt x="6331367" y="3158542"/>
                  <a:pt x="6338890" y="3152725"/>
                  <a:pt x="6346412" y="3149815"/>
                </a:cubicBezTo>
                <a:cubicBezTo>
                  <a:pt x="6345942" y="3146179"/>
                  <a:pt x="6344531" y="3143998"/>
                  <a:pt x="6342563" y="3142907"/>
                </a:cubicBezTo>
                <a:close/>
                <a:moveTo>
                  <a:pt x="840505" y="2647657"/>
                </a:moveTo>
                <a:cubicBezTo>
                  <a:pt x="837214" y="2645839"/>
                  <a:pt x="834393" y="2652384"/>
                  <a:pt x="841915" y="2672747"/>
                </a:cubicBezTo>
                <a:cubicBezTo>
                  <a:pt x="847558" y="2659656"/>
                  <a:pt x="843797" y="2649475"/>
                  <a:pt x="840505" y="2647657"/>
                </a:cubicBezTo>
                <a:close/>
                <a:moveTo>
                  <a:pt x="3259890" y="2860374"/>
                </a:moveTo>
                <a:cubicBezTo>
                  <a:pt x="3255188" y="2861101"/>
                  <a:pt x="3250955" y="2863283"/>
                  <a:pt x="3247197" y="2867647"/>
                </a:cubicBezTo>
                <a:cubicBezTo>
                  <a:pt x="3258481" y="2876373"/>
                  <a:pt x="3266002" y="2876373"/>
                  <a:pt x="3275405" y="2861828"/>
                </a:cubicBezTo>
                <a:cubicBezTo>
                  <a:pt x="3269761" y="2860374"/>
                  <a:pt x="3264592" y="2859646"/>
                  <a:pt x="3259890" y="2860374"/>
                </a:cubicBezTo>
                <a:close/>
                <a:moveTo>
                  <a:pt x="1009287" y="2655292"/>
                </a:moveTo>
                <a:cubicBezTo>
                  <a:pt x="1003647" y="2652383"/>
                  <a:pt x="999768" y="2652747"/>
                  <a:pt x="997388" y="2654475"/>
                </a:cubicBezTo>
                <a:cubicBezTo>
                  <a:pt x="990248" y="2659656"/>
                  <a:pt x="996595" y="2677110"/>
                  <a:pt x="1009287" y="2655292"/>
                </a:cubicBezTo>
                <a:close/>
                <a:moveTo>
                  <a:pt x="2792092" y="2809467"/>
                </a:moveTo>
                <a:cubicBezTo>
                  <a:pt x="2792092" y="2803650"/>
                  <a:pt x="2756360" y="2835648"/>
                  <a:pt x="2792092" y="2809467"/>
                </a:cubicBezTo>
                <a:close/>
                <a:moveTo>
                  <a:pt x="3688577" y="2888600"/>
                </a:moveTo>
                <a:cubicBezTo>
                  <a:pt x="3687079" y="2887918"/>
                  <a:pt x="3685022" y="2888191"/>
                  <a:pt x="3682789" y="2889100"/>
                </a:cubicBezTo>
                <a:cubicBezTo>
                  <a:pt x="3678322" y="2890918"/>
                  <a:pt x="3673149" y="2895282"/>
                  <a:pt x="3670329" y="2899645"/>
                </a:cubicBezTo>
                <a:cubicBezTo>
                  <a:pt x="3677851" y="2905463"/>
                  <a:pt x="3683492" y="2888009"/>
                  <a:pt x="3691016" y="2893827"/>
                </a:cubicBezTo>
                <a:cubicBezTo>
                  <a:pt x="3691015" y="2890918"/>
                  <a:pt x="3690075" y="2889282"/>
                  <a:pt x="3688577" y="2888600"/>
                </a:cubicBezTo>
                <a:close/>
                <a:moveTo>
                  <a:pt x="540567" y="2606598"/>
                </a:moveTo>
                <a:lnTo>
                  <a:pt x="544781" y="2611657"/>
                </a:lnTo>
                <a:cubicBezTo>
                  <a:pt x="537258" y="2626203"/>
                  <a:pt x="537259" y="2614567"/>
                  <a:pt x="525975" y="2614567"/>
                </a:cubicBezTo>
                <a:cubicBezTo>
                  <a:pt x="528795" y="2609477"/>
                  <a:pt x="532793" y="2607113"/>
                  <a:pt x="537494" y="2606341"/>
                </a:cubicBezTo>
                <a:close/>
                <a:moveTo>
                  <a:pt x="1153037" y="2659747"/>
                </a:moveTo>
                <a:cubicBezTo>
                  <a:pt x="1148805" y="2659838"/>
                  <a:pt x="1143280" y="2664746"/>
                  <a:pt x="1137167" y="2678564"/>
                </a:cubicBezTo>
                <a:cubicBezTo>
                  <a:pt x="1166788" y="2702564"/>
                  <a:pt x="1165730" y="2659474"/>
                  <a:pt x="1153037" y="2659747"/>
                </a:cubicBezTo>
                <a:close/>
                <a:moveTo>
                  <a:pt x="3206997" y="2838557"/>
                </a:moveTo>
                <a:cubicBezTo>
                  <a:pt x="3203943" y="2839284"/>
                  <a:pt x="3201121" y="2842921"/>
                  <a:pt x="3207702" y="2847283"/>
                </a:cubicBezTo>
                <a:cubicBezTo>
                  <a:pt x="3213346" y="2840012"/>
                  <a:pt x="3210055" y="2837829"/>
                  <a:pt x="3206997" y="2838557"/>
                </a:cubicBezTo>
                <a:close/>
                <a:moveTo>
                  <a:pt x="931861" y="2633112"/>
                </a:moveTo>
                <a:cubicBezTo>
                  <a:pt x="923838" y="2627112"/>
                  <a:pt x="891751" y="2647293"/>
                  <a:pt x="928422" y="2649474"/>
                </a:cubicBezTo>
                <a:cubicBezTo>
                  <a:pt x="934534" y="2640020"/>
                  <a:pt x="934534" y="2635111"/>
                  <a:pt x="931861" y="2633112"/>
                </a:cubicBezTo>
                <a:close/>
                <a:moveTo>
                  <a:pt x="3220515" y="2834058"/>
                </a:moveTo>
                <a:cubicBezTo>
                  <a:pt x="3218985" y="2833831"/>
                  <a:pt x="3217104" y="2834921"/>
                  <a:pt x="3215227" y="2838557"/>
                </a:cubicBezTo>
                <a:cubicBezTo>
                  <a:pt x="3226509" y="2847285"/>
                  <a:pt x="3225098" y="2834739"/>
                  <a:pt x="3220515" y="2834058"/>
                </a:cubicBezTo>
                <a:close/>
                <a:moveTo>
                  <a:pt x="1609197" y="2690199"/>
                </a:moveTo>
                <a:cubicBezTo>
                  <a:pt x="1601676" y="2688745"/>
                  <a:pt x="1594152" y="2688017"/>
                  <a:pt x="1586865" y="2689108"/>
                </a:cubicBezTo>
                <a:cubicBezTo>
                  <a:pt x="1579577" y="2690200"/>
                  <a:pt x="1572526" y="2693109"/>
                  <a:pt x="1565944" y="2698927"/>
                </a:cubicBezTo>
                <a:cubicBezTo>
                  <a:pt x="1582869" y="2696018"/>
                  <a:pt x="1590391" y="2696018"/>
                  <a:pt x="1609197" y="2690199"/>
                </a:cubicBezTo>
                <a:close/>
                <a:moveTo>
                  <a:pt x="966710" y="2624067"/>
                </a:moveTo>
                <a:cubicBezTo>
                  <a:pt x="962743" y="2620930"/>
                  <a:pt x="971206" y="2664020"/>
                  <a:pt x="975438" y="2646566"/>
                </a:cubicBezTo>
                <a:cubicBezTo>
                  <a:pt x="970736" y="2631294"/>
                  <a:pt x="968033" y="2625113"/>
                  <a:pt x="966710" y="2624067"/>
                </a:cubicBezTo>
                <a:close/>
                <a:moveTo>
                  <a:pt x="3372138" y="2834285"/>
                </a:moveTo>
                <a:cubicBezTo>
                  <a:pt x="3367906" y="2834376"/>
                  <a:pt x="3362381" y="2839284"/>
                  <a:pt x="3356271" y="2853102"/>
                </a:cubicBezTo>
                <a:cubicBezTo>
                  <a:pt x="3385890" y="2877100"/>
                  <a:pt x="3384831" y="2834012"/>
                  <a:pt x="3372138" y="2834285"/>
                </a:cubicBezTo>
                <a:close/>
                <a:moveTo>
                  <a:pt x="992363" y="2617476"/>
                </a:moveTo>
                <a:cubicBezTo>
                  <a:pt x="986721" y="2637838"/>
                  <a:pt x="1007408" y="2614567"/>
                  <a:pt x="992363" y="2617476"/>
                </a:cubicBezTo>
                <a:close/>
                <a:moveTo>
                  <a:pt x="3828301" y="2864738"/>
                </a:moveTo>
                <a:cubicBezTo>
                  <a:pt x="3820775" y="2863283"/>
                  <a:pt x="3813255" y="2862556"/>
                  <a:pt x="3805968" y="2863647"/>
                </a:cubicBezTo>
                <a:cubicBezTo>
                  <a:pt x="3798679" y="2864738"/>
                  <a:pt x="3791627" y="2867647"/>
                  <a:pt x="3785044" y="2873464"/>
                </a:cubicBezTo>
                <a:cubicBezTo>
                  <a:pt x="3801971" y="2870555"/>
                  <a:pt x="3809492" y="2870555"/>
                  <a:pt x="3828301" y="2864738"/>
                </a:cubicBezTo>
                <a:close/>
                <a:moveTo>
                  <a:pt x="1918602" y="2689309"/>
                </a:moveTo>
                <a:cubicBezTo>
                  <a:pt x="1918334" y="2692268"/>
                  <a:pt x="1919260" y="2703108"/>
                  <a:pt x="1921376" y="2704745"/>
                </a:cubicBezTo>
                <a:cubicBezTo>
                  <a:pt x="1920437" y="2696018"/>
                  <a:pt x="1919731" y="2691473"/>
                  <a:pt x="1919263" y="2689609"/>
                </a:cubicBezTo>
                <a:cubicBezTo>
                  <a:pt x="1918909" y="2688211"/>
                  <a:pt x="1918690" y="2688322"/>
                  <a:pt x="1918602" y="2689309"/>
                </a:cubicBezTo>
                <a:close/>
                <a:moveTo>
                  <a:pt x="1706696" y="2665883"/>
                </a:moveTo>
                <a:cubicBezTo>
                  <a:pt x="1694530" y="2661110"/>
                  <a:pt x="1654331" y="2676382"/>
                  <a:pt x="1705108" y="2678564"/>
                </a:cubicBezTo>
                <a:cubicBezTo>
                  <a:pt x="1711691" y="2671292"/>
                  <a:pt x="1710749" y="2667473"/>
                  <a:pt x="1706696" y="2665883"/>
                </a:cubicBezTo>
                <a:close/>
                <a:moveTo>
                  <a:pt x="6524599" y="3094182"/>
                </a:moveTo>
                <a:cubicBezTo>
                  <a:pt x="6522719" y="3094545"/>
                  <a:pt x="6520367" y="3095999"/>
                  <a:pt x="6517546" y="3094545"/>
                </a:cubicBezTo>
                <a:cubicBezTo>
                  <a:pt x="6511904" y="3103271"/>
                  <a:pt x="6523188" y="3109090"/>
                  <a:pt x="6528830" y="3100363"/>
                </a:cubicBezTo>
                <a:cubicBezTo>
                  <a:pt x="6527890" y="3094546"/>
                  <a:pt x="6526479" y="3093819"/>
                  <a:pt x="6524599" y="3094182"/>
                </a:cubicBezTo>
                <a:close/>
                <a:moveTo>
                  <a:pt x="1310182" y="2629112"/>
                </a:moveTo>
                <a:cubicBezTo>
                  <a:pt x="1306422" y="2637838"/>
                  <a:pt x="1300781" y="2634929"/>
                  <a:pt x="1297019" y="2643657"/>
                </a:cubicBezTo>
                <a:cubicBezTo>
                  <a:pt x="1302661" y="2649474"/>
                  <a:pt x="1321466" y="2637838"/>
                  <a:pt x="1310182" y="2629112"/>
                </a:cubicBezTo>
                <a:close/>
                <a:moveTo>
                  <a:pt x="5476755" y="2999550"/>
                </a:moveTo>
                <a:cubicBezTo>
                  <a:pt x="5473229" y="2996549"/>
                  <a:pt x="5460183" y="3012366"/>
                  <a:pt x="5475696" y="3010186"/>
                </a:cubicBezTo>
                <a:cubicBezTo>
                  <a:pt x="5478048" y="3003641"/>
                  <a:pt x="5477931" y="3000549"/>
                  <a:pt x="5476755" y="2999550"/>
                </a:cubicBezTo>
                <a:close/>
                <a:moveTo>
                  <a:pt x="5144712" y="2966551"/>
                </a:moveTo>
                <a:cubicBezTo>
                  <a:pt x="5184205" y="2992731"/>
                  <a:pt x="5077013" y="2975277"/>
                  <a:pt x="5144712" y="2966551"/>
                </a:cubicBezTo>
                <a:close/>
                <a:moveTo>
                  <a:pt x="5454250" y="2992368"/>
                </a:moveTo>
                <a:cubicBezTo>
                  <a:pt x="5448899" y="2994550"/>
                  <a:pt x="5439027" y="3002914"/>
                  <a:pt x="5423042" y="3021821"/>
                </a:cubicBezTo>
                <a:cubicBezTo>
                  <a:pt x="5445608" y="3034912"/>
                  <a:pt x="5470290" y="2985823"/>
                  <a:pt x="5454250" y="2992368"/>
                </a:cubicBezTo>
                <a:close/>
                <a:moveTo>
                  <a:pt x="3529283" y="2803650"/>
                </a:moveTo>
                <a:cubicBezTo>
                  <a:pt x="3525523" y="2812376"/>
                  <a:pt x="3519883" y="2809467"/>
                  <a:pt x="3516120" y="2818193"/>
                </a:cubicBezTo>
                <a:cubicBezTo>
                  <a:pt x="3521761" y="2824012"/>
                  <a:pt x="3540568" y="2812376"/>
                  <a:pt x="3529283" y="2803650"/>
                </a:cubicBezTo>
                <a:close/>
                <a:moveTo>
                  <a:pt x="1431716" y="2597477"/>
                </a:moveTo>
                <a:cubicBezTo>
                  <a:pt x="1429130" y="2597114"/>
                  <a:pt x="1426779" y="2598569"/>
                  <a:pt x="1424898" y="2602931"/>
                </a:cubicBezTo>
                <a:cubicBezTo>
                  <a:pt x="1430541" y="2608748"/>
                  <a:pt x="1436182" y="2608748"/>
                  <a:pt x="1439943" y="2602931"/>
                </a:cubicBezTo>
                <a:cubicBezTo>
                  <a:pt x="1437123" y="2600022"/>
                  <a:pt x="1434302" y="2597840"/>
                  <a:pt x="1431716" y="2597477"/>
                </a:cubicBezTo>
                <a:close/>
                <a:moveTo>
                  <a:pt x="1503179" y="2602931"/>
                </a:moveTo>
                <a:cubicBezTo>
                  <a:pt x="1496363" y="2604386"/>
                  <a:pt x="1482258" y="2608750"/>
                  <a:pt x="1481317" y="2611658"/>
                </a:cubicBezTo>
                <a:cubicBezTo>
                  <a:pt x="1509525" y="2602931"/>
                  <a:pt x="1509996" y="2601478"/>
                  <a:pt x="1503179" y="2602931"/>
                </a:cubicBezTo>
                <a:close/>
                <a:moveTo>
                  <a:pt x="5277677" y="2935507"/>
                </a:moveTo>
                <a:cubicBezTo>
                  <a:pt x="5279177" y="2936007"/>
                  <a:pt x="5280116" y="2937462"/>
                  <a:pt x="5280116" y="2940370"/>
                </a:cubicBezTo>
                <a:cubicBezTo>
                  <a:pt x="5272595" y="2937461"/>
                  <a:pt x="5266951" y="2952006"/>
                  <a:pt x="5259430" y="2943280"/>
                </a:cubicBezTo>
                <a:cubicBezTo>
                  <a:pt x="5262251" y="2941825"/>
                  <a:pt x="5267423" y="2938188"/>
                  <a:pt x="5271889" y="2936371"/>
                </a:cubicBezTo>
                <a:cubicBezTo>
                  <a:pt x="5274123" y="2935462"/>
                  <a:pt x="5276179" y="2935008"/>
                  <a:pt x="5277677" y="2935507"/>
                </a:cubicBezTo>
                <a:close/>
                <a:moveTo>
                  <a:pt x="639047" y="2516025"/>
                </a:moveTo>
                <a:cubicBezTo>
                  <a:pt x="635990" y="2517843"/>
                  <a:pt x="630349" y="2524389"/>
                  <a:pt x="631289" y="2530206"/>
                </a:cubicBezTo>
                <a:cubicBezTo>
                  <a:pt x="642573" y="2517116"/>
                  <a:pt x="642102" y="2514207"/>
                  <a:pt x="639047" y="2516025"/>
                </a:cubicBezTo>
                <a:close/>
                <a:moveTo>
                  <a:pt x="1869660" y="2616021"/>
                </a:moveTo>
                <a:cubicBezTo>
                  <a:pt x="1865428" y="2616749"/>
                  <a:pt x="1861197" y="2618931"/>
                  <a:pt x="1857434" y="2623293"/>
                </a:cubicBezTo>
                <a:cubicBezTo>
                  <a:pt x="1864958" y="2629112"/>
                  <a:pt x="1874360" y="2626202"/>
                  <a:pt x="1881884" y="2617476"/>
                </a:cubicBezTo>
                <a:cubicBezTo>
                  <a:pt x="1878122" y="2616021"/>
                  <a:pt x="1873890" y="2615294"/>
                  <a:pt x="1869660" y="2616021"/>
                </a:cubicBezTo>
                <a:close/>
                <a:moveTo>
                  <a:pt x="3650817" y="2772014"/>
                </a:moveTo>
                <a:cubicBezTo>
                  <a:pt x="3648232" y="2771651"/>
                  <a:pt x="3645882" y="2773105"/>
                  <a:pt x="3644002" y="2777469"/>
                </a:cubicBezTo>
                <a:cubicBezTo>
                  <a:pt x="3649642" y="2783286"/>
                  <a:pt x="3655285" y="2783286"/>
                  <a:pt x="3659045" y="2777469"/>
                </a:cubicBezTo>
                <a:cubicBezTo>
                  <a:pt x="3656226" y="2774560"/>
                  <a:pt x="3653404" y="2772378"/>
                  <a:pt x="3650817" y="2772014"/>
                </a:cubicBezTo>
                <a:close/>
                <a:moveTo>
                  <a:pt x="3722279" y="2777469"/>
                </a:moveTo>
                <a:cubicBezTo>
                  <a:pt x="3715464" y="2778923"/>
                  <a:pt x="3701358" y="2783286"/>
                  <a:pt x="3700417" y="2786195"/>
                </a:cubicBezTo>
                <a:cubicBezTo>
                  <a:pt x="3728628" y="2777469"/>
                  <a:pt x="3729098" y="2776015"/>
                  <a:pt x="3722279" y="2777469"/>
                </a:cubicBezTo>
                <a:close/>
                <a:moveTo>
                  <a:pt x="1756047" y="2584753"/>
                </a:moveTo>
                <a:lnTo>
                  <a:pt x="1754002" y="2597113"/>
                </a:lnTo>
                <a:cubicBezTo>
                  <a:pt x="1747891" y="2592750"/>
                  <a:pt x="1746597" y="2589660"/>
                  <a:pt x="1748126" y="2587523"/>
                </a:cubicBezTo>
                <a:close/>
                <a:moveTo>
                  <a:pt x="1716392" y="2553479"/>
                </a:moveTo>
                <a:cubicBezTo>
                  <a:pt x="1706988" y="2553479"/>
                  <a:pt x="1695705" y="2556388"/>
                  <a:pt x="1686302" y="2568024"/>
                </a:cubicBezTo>
                <a:cubicBezTo>
                  <a:pt x="1695704" y="2568024"/>
                  <a:pt x="1706988" y="2565115"/>
                  <a:pt x="1716392" y="2553479"/>
                </a:cubicBezTo>
                <a:close/>
                <a:moveTo>
                  <a:pt x="3978910" y="2753473"/>
                </a:moveTo>
                <a:lnTo>
                  <a:pt x="3976864" y="2765832"/>
                </a:lnTo>
                <a:cubicBezTo>
                  <a:pt x="3970756" y="2761469"/>
                  <a:pt x="3969461" y="2758379"/>
                  <a:pt x="3970989" y="2756242"/>
                </a:cubicBezTo>
                <a:close/>
                <a:moveTo>
                  <a:pt x="1826847" y="2552190"/>
                </a:moveTo>
                <a:lnTo>
                  <a:pt x="1817943" y="2562206"/>
                </a:lnTo>
                <a:lnTo>
                  <a:pt x="1819934" y="2552971"/>
                </a:lnTo>
                <a:close/>
                <a:moveTo>
                  <a:pt x="3935493" y="2728016"/>
                </a:moveTo>
                <a:cubicBezTo>
                  <a:pt x="3926090" y="2728016"/>
                  <a:pt x="3914808" y="2730925"/>
                  <a:pt x="3905403" y="2742561"/>
                </a:cubicBezTo>
                <a:cubicBezTo>
                  <a:pt x="3914806" y="2742561"/>
                  <a:pt x="3926092" y="2739652"/>
                  <a:pt x="3935493" y="2728016"/>
                </a:cubicBezTo>
                <a:close/>
                <a:moveTo>
                  <a:pt x="1904215" y="2546571"/>
                </a:moveTo>
                <a:cubicBezTo>
                  <a:pt x="1895518" y="2547661"/>
                  <a:pt x="1887524" y="2552024"/>
                  <a:pt x="1906333" y="2556388"/>
                </a:cubicBezTo>
                <a:cubicBezTo>
                  <a:pt x="1922317" y="2547662"/>
                  <a:pt x="1912914" y="2545480"/>
                  <a:pt x="1904215" y="2546571"/>
                </a:cubicBezTo>
                <a:close/>
                <a:moveTo>
                  <a:pt x="4136344" y="2740897"/>
                </a:moveTo>
                <a:cubicBezTo>
                  <a:pt x="4144678" y="2740153"/>
                  <a:pt x="4150114" y="2741471"/>
                  <a:pt x="4151759" y="2745470"/>
                </a:cubicBezTo>
                <a:lnTo>
                  <a:pt x="4148046" y="2745790"/>
                </a:lnTo>
                <a:lnTo>
                  <a:pt x="4147998" y="2745470"/>
                </a:lnTo>
                <a:cubicBezTo>
                  <a:pt x="4143767" y="2741107"/>
                  <a:pt x="4136715" y="2741107"/>
                  <a:pt x="4127311" y="2745470"/>
                </a:cubicBezTo>
                <a:lnTo>
                  <a:pt x="4130686" y="2742243"/>
                </a:lnTo>
                <a:close/>
                <a:moveTo>
                  <a:pt x="4051136" y="2720749"/>
                </a:moveTo>
                <a:lnTo>
                  <a:pt x="4050620" y="2721471"/>
                </a:lnTo>
                <a:cubicBezTo>
                  <a:pt x="4047563" y="2725199"/>
                  <a:pt x="4043155" y="2730199"/>
                  <a:pt x="4037043" y="2736744"/>
                </a:cubicBezTo>
                <a:cubicBezTo>
                  <a:pt x="4034222" y="2735289"/>
                  <a:pt x="4035867" y="2731290"/>
                  <a:pt x="4039158" y="2726926"/>
                </a:cubicBezTo>
                <a:lnTo>
                  <a:pt x="4044592" y="2721487"/>
                </a:lnTo>
                <a:close/>
                <a:moveTo>
                  <a:pt x="4123315" y="2721107"/>
                </a:moveTo>
                <a:cubicBezTo>
                  <a:pt x="4114617" y="2722198"/>
                  <a:pt x="4106624" y="2726562"/>
                  <a:pt x="4125430" y="2730925"/>
                </a:cubicBezTo>
                <a:cubicBezTo>
                  <a:pt x="4141416" y="2722199"/>
                  <a:pt x="4132014" y="2720017"/>
                  <a:pt x="4123315" y="2721107"/>
                </a:cubicBezTo>
                <a:close/>
                <a:moveTo>
                  <a:pt x="2047375" y="2521480"/>
                </a:moveTo>
                <a:cubicBezTo>
                  <a:pt x="2090629" y="2530206"/>
                  <a:pt x="2041733" y="2524389"/>
                  <a:pt x="2047375" y="2521480"/>
                </a:cubicBezTo>
                <a:close/>
                <a:moveTo>
                  <a:pt x="735014" y="2393259"/>
                </a:moveTo>
                <a:cubicBezTo>
                  <a:pt x="729902" y="2391487"/>
                  <a:pt x="721087" y="2400758"/>
                  <a:pt x="719677" y="2405122"/>
                </a:cubicBezTo>
                <a:cubicBezTo>
                  <a:pt x="729079" y="2402212"/>
                  <a:pt x="729078" y="2399303"/>
                  <a:pt x="738482" y="2399303"/>
                </a:cubicBezTo>
                <a:cubicBezTo>
                  <a:pt x="738013" y="2395668"/>
                  <a:pt x="736719" y="2393850"/>
                  <a:pt x="735014" y="2393259"/>
                </a:cubicBezTo>
                <a:close/>
                <a:moveTo>
                  <a:pt x="4266475" y="2696018"/>
                </a:moveTo>
                <a:cubicBezTo>
                  <a:pt x="4309729" y="2704744"/>
                  <a:pt x="4260833" y="2698927"/>
                  <a:pt x="4266475" y="2696018"/>
                </a:cubicBezTo>
                <a:close/>
                <a:moveTo>
                  <a:pt x="2202161" y="2511357"/>
                </a:moveTo>
                <a:lnTo>
                  <a:pt x="2196031" y="2514236"/>
                </a:lnTo>
                <a:lnTo>
                  <a:pt x="2119308" y="2506571"/>
                </a:lnTo>
                <a:cubicBezTo>
                  <a:pt x="2038914" y="2501118"/>
                  <a:pt x="1950524" y="2506935"/>
                  <a:pt x="1908212" y="2570932"/>
                </a:cubicBezTo>
                <a:cubicBezTo>
                  <a:pt x="1927020" y="2562206"/>
                  <a:pt x="1936420" y="2570932"/>
                  <a:pt x="1932661" y="2597113"/>
                </a:cubicBezTo>
                <a:cubicBezTo>
                  <a:pt x="1975914" y="2562206"/>
                  <a:pt x="2088751" y="2582569"/>
                  <a:pt x="2098154" y="2573841"/>
                </a:cubicBezTo>
                <a:cubicBezTo>
                  <a:pt x="2091571" y="2569479"/>
                  <a:pt x="2123540" y="2549843"/>
                  <a:pt x="2157391" y="2532388"/>
                </a:cubicBezTo>
                <a:lnTo>
                  <a:pt x="2196031" y="2514236"/>
                </a:lnTo>
                <a:lnTo>
                  <a:pt x="2202574" y="2514890"/>
                </a:lnTo>
                <a:close/>
                <a:moveTo>
                  <a:pt x="7208900" y="2942552"/>
                </a:moveTo>
                <a:cubicBezTo>
                  <a:pt x="7204433" y="2942552"/>
                  <a:pt x="7200202" y="2947643"/>
                  <a:pt x="7209605" y="2957824"/>
                </a:cubicBezTo>
                <a:cubicBezTo>
                  <a:pt x="7218068" y="2947643"/>
                  <a:pt x="7213366" y="2942552"/>
                  <a:pt x="7208900" y="2942552"/>
                </a:cubicBezTo>
                <a:close/>
                <a:moveTo>
                  <a:pt x="4456415" y="2684382"/>
                </a:moveTo>
                <a:lnTo>
                  <a:pt x="4458313" y="2692123"/>
                </a:lnTo>
                <a:lnTo>
                  <a:pt x="4451810" y="2691993"/>
                </a:lnTo>
                <a:lnTo>
                  <a:pt x="4451949" y="2691654"/>
                </a:lnTo>
                <a:cubicBezTo>
                  <a:pt x="4452184" y="2689472"/>
                  <a:pt x="4452657" y="2687292"/>
                  <a:pt x="4456415" y="2684382"/>
                </a:cubicBezTo>
                <a:close/>
                <a:moveTo>
                  <a:pt x="4447013" y="2678564"/>
                </a:moveTo>
                <a:lnTo>
                  <a:pt x="4432698" y="2690529"/>
                </a:lnTo>
                <a:lnTo>
                  <a:pt x="4424217" y="2689682"/>
                </a:lnTo>
                <a:lnTo>
                  <a:pt x="4424582" y="2684435"/>
                </a:lnTo>
                <a:close/>
                <a:moveTo>
                  <a:pt x="7346330" y="2908918"/>
                </a:moveTo>
                <a:cubicBezTo>
                  <a:pt x="7344832" y="2908191"/>
                  <a:pt x="7342775" y="2908372"/>
                  <a:pt x="7340541" y="2909100"/>
                </a:cubicBezTo>
                <a:cubicBezTo>
                  <a:pt x="7336075" y="2910553"/>
                  <a:pt x="7330904" y="2914190"/>
                  <a:pt x="7328083" y="2917099"/>
                </a:cubicBezTo>
                <a:cubicBezTo>
                  <a:pt x="7335604" y="2925825"/>
                  <a:pt x="7341247" y="2908371"/>
                  <a:pt x="7348769" y="2914189"/>
                </a:cubicBezTo>
                <a:cubicBezTo>
                  <a:pt x="7348769" y="2911281"/>
                  <a:pt x="7347829" y="2909645"/>
                  <a:pt x="7346330" y="2908918"/>
                </a:cubicBezTo>
                <a:close/>
                <a:moveTo>
                  <a:pt x="6047398" y="2748379"/>
                </a:moveTo>
                <a:cubicBezTo>
                  <a:pt x="6046928" y="2746924"/>
                  <a:pt x="6041051" y="2747107"/>
                  <a:pt x="6032676" y="2748152"/>
                </a:cubicBezTo>
                <a:cubicBezTo>
                  <a:pt x="6007553" y="2751289"/>
                  <a:pt x="5959951" y="2762197"/>
                  <a:pt x="5968413" y="2760015"/>
                </a:cubicBezTo>
                <a:cubicBezTo>
                  <a:pt x="5974055" y="2780377"/>
                  <a:pt x="6045517" y="2757106"/>
                  <a:pt x="6047398" y="2751287"/>
                </a:cubicBezTo>
                <a:cubicBezTo>
                  <a:pt x="6045517" y="2751287"/>
                  <a:pt x="6045517" y="2751287"/>
                  <a:pt x="6047398" y="2748379"/>
                </a:cubicBezTo>
                <a:close/>
                <a:moveTo>
                  <a:pt x="7891732" y="2791377"/>
                </a:moveTo>
                <a:cubicBezTo>
                  <a:pt x="7891674" y="2792741"/>
                  <a:pt x="7891791" y="2796378"/>
                  <a:pt x="7892261" y="2803650"/>
                </a:cubicBezTo>
                <a:cubicBezTo>
                  <a:pt x="7893672" y="2803650"/>
                  <a:pt x="7891908" y="2787287"/>
                  <a:pt x="7891732" y="2791377"/>
                </a:cubicBezTo>
                <a:close/>
                <a:moveTo>
                  <a:pt x="7936455" y="2774196"/>
                </a:moveTo>
                <a:cubicBezTo>
                  <a:pt x="7927053" y="2772378"/>
                  <a:pt x="7920470" y="2780378"/>
                  <a:pt x="7944917" y="2803650"/>
                </a:cubicBezTo>
                <a:cubicBezTo>
                  <a:pt x="7958082" y="2787650"/>
                  <a:pt x="7945858" y="2776014"/>
                  <a:pt x="7936455" y="2774196"/>
                </a:cubicBezTo>
                <a:close/>
                <a:moveTo>
                  <a:pt x="7978063" y="2763288"/>
                </a:moveTo>
                <a:cubicBezTo>
                  <a:pt x="7972656" y="2763651"/>
                  <a:pt x="7966545" y="2767288"/>
                  <a:pt x="7967484" y="2774560"/>
                </a:cubicBezTo>
                <a:cubicBezTo>
                  <a:pt x="7973126" y="2777469"/>
                  <a:pt x="7978768" y="2771650"/>
                  <a:pt x="7984410" y="2771650"/>
                </a:cubicBezTo>
                <a:cubicBezTo>
                  <a:pt x="7988171" y="2765833"/>
                  <a:pt x="7983470" y="2762924"/>
                  <a:pt x="7978063" y="2763288"/>
                </a:cubicBezTo>
                <a:close/>
                <a:moveTo>
                  <a:pt x="1094359" y="2143162"/>
                </a:moveTo>
                <a:lnTo>
                  <a:pt x="1041933" y="2157759"/>
                </a:lnTo>
                <a:cubicBezTo>
                  <a:pt x="911908" y="2194404"/>
                  <a:pt x="797485" y="2227675"/>
                  <a:pt x="762930" y="2236402"/>
                </a:cubicBezTo>
                <a:cubicBezTo>
                  <a:pt x="859310" y="2199313"/>
                  <a:pt x="958159" y="2173132"/>
                  <a:pt x="1057919" y="2150769"/>
                </a:cubicBezTo>
                <a:close/>
                <a:moveTo>
                  <a:pt x="8148403" y="2715654"/>
                </a:moveTo>
                <a:cubicBezTo>
                  <a:pt x="8141087" y="2714562"/>
                  <a:pt x="8128746" y="2726561"/>
                  <a:pt x="8121693" y="2722198"/>
                </a:cubicBezTo>
                <a:cubicBezTo>
                  <a:pt x="8125454" y="2739652"/>
                  <a:pt x="8142380" y="2719289"/>
                  <a:pt x="8153663" y="2722199"/>
                </a:cubicBezTo>
                <a:cubicBezTo>
                  <a:pt x="8152723" y="2717835"/>
                  <a:pt x="8150843" y="2716018"/>
                  <a:pt x="8148403" y="2715654"/>
                </a:cubicBezTo>
                <a:close/>
                <a:moveTo>
                  <a:pt x="8261180" y="2708699"/>
                </a:moveTo>
                <a:cubicBezTo>
                  <a:pt x="8259212" y="2709108"/>
                  <a:pt x="8257096" y="2710563"/>
                  <a:pt x="8255216" y="2713472"/>
                </a:cubicBezTo>
                <a:cubicBezTo>
                  <a:pt x="8258976" y="2716380"/>
                  <a:pt x="8260858" y="2719289"/>
                  <a:pt x="8264617" y="2722198"/>
                </a:cubicBezTo>
                <a:cubicBezTo>
                  <a:pt x="8269319" y="2717836"/>
                  <a:pt x="8268849" y="2712745"/>
                  <a:pt x="8266264" y="2710199"/>
                </a:cubicBezTo>
                <a:cubicBezTo>
                  <a:pt x="8264971" y="2708926"/>
                  <a:pt x="8263149" y="2708290"/>
                  <a:pt x="8261180" y="2708699"/>
                </a:cubicBezTo>
                <a:close/>
                <a:moveTo>
                  <a:pt x="8214278" y="2704122"/>
                </a:moveTo>
                <a:cubicBezTo>
                  <a:pt x="8213402" y="2703395"/>
                  <a:pt x="8212873" y="2703506"/>
                  <a:pt x="8213137" y="2704971"/>
                </a:cubicBezTo>
                <a:cubicBezTo>
                  <a:pt x="8213490" y="2706926"/>
                  <a:pt x="8215254" y="2711290"/>
                  <a:pt x="8219484" y="2719289"/>
                </a:cubicBezTo>
                <a:cubicBezTo>
                  <a:pt x="8222658" y="2716017"/>
                  <a:pt x="8216906" y="2706301"/>
                  <a:pt x="8214278" y="2704122"/>
                </a:cubicBezTo>
                <a:close/>
                <a:moveTo>
                  <a:pt x="26828" y="1956391"/>
                </a:moveTo>
                <a:lnTo>
                  <a:pt x="29059" y="1962551"/>
                </a:lnTo>
                <a:cubicBezTo>
                  <a:pt x="29146" y="1968960"/>
                  <a:pt x="25267" y="1971688"/>
                  <a:pt x="14453" y="1965869"/>
                </a:cubicBezTo>
                <a:close/>
                <a:moveTo>
                  <a:pt x="8353712" y="2691063"/>
                </a:moveTo>
                <a:cubicBezTo>
                  <a:pt x="8348775" y="2692564"/>
                  <a:pt x="8358649" y="2701835"/>
                  <a:pt x="8364291" y="2693109"/>
                </a:cubicBezTo>
                <a:cubicBezTo>
                  <a:pt x="8358649" y="2690927"/>
                  <a:pt x="8355358" y="2690564"/>
                  <a:pt x="8353712" y="2691063"/>
                </a:cubicBezTo>
                <a:close/>
                <a:moveTo>
                  <a:pt x="8409424" y="2681473"/>
                </a:moveTo>
                <a:cubicBezTo>
                  <a:pt x="8407074" y="2682200"/>
                  <a:pt x="8404723" y="2684382"/>
                  <a:pt x="8401902" y="2687290"/>
                </a:cubicBezTo>
                <a:cubicBezTo>
                  <a:pt x="8407544" y="2693109"/>
                  <a:pt x="8411305" y="2690200"/>
                  <a:pt x="8416946" y="2684382"/>
                </a:cubicBezTo>
                <a:cubicBezTo>
                  <a:pt x="8414126" y="2681473"/>
                  <a:pt x="8411774" y="2680746"/>
                  <a:pt x="8409424" y="2681473"/>
                </a:cubicBezTo>
                <a:close/>
                <a:moveTo>
                  <a:pt x="1483940" y="2057723"/>
                </a:moveTo>
                <a:lnTo>
                  <a:pt x="1480143" y="2063319"/>
                </a:lnTo>
                <a:cubicBezTo>
                  <a:pt x="1477555" y="2064046"/>
                  <a:pt x="1474735" y="2063319"/>
                  <a:pt x="1473795" y="2061864"/>
                </a:cubicBezTo>
                <a:lnTo>
                  <a:pt x="1474939" y="2059896"/>
                </a:lnTo>
                <a:close/>
                <a:moveTo>
                  <a:pt x="8392499" y="2672201"/>
                </a:moveTo>
                <a:cubicBezTo>
                  <a:pt x="8388268" y="2674928"/>
                  <a:pt x="8388268" y="2685837"/>
                  <a:pt x="8392499" y="2690200"/>
                </a:cubicBezTo>
                <a:cubicBezTo>
                  <a:pt x="8398140" y="2684382"/>
                  <a:pt x="8394379" y="2678564"/>
                  <a:pt x="8398140" y="2672746"/>
                </a:cubicBezTo>
                <a:cubicBezTo>
                  <a:pt x="8395789" y="2671292"/>
                  <a:pt x="8393909" y="2671292"/>
                  <a:pt x="8392499" y="2672201"/>
                </a:cubicBezTo>
                <a:close/>
                <a:moveTo>
                  <a:pt x="4669" y="1918826"/>
                </a:moveTo>
                <a:cubicBezTo>
                  <a:pt x="6711" y="1919666"/>
                  <a:pt x="9246" y="1922019"/>
                  <a:pt x="11902" y="1925274"/>
                </a:cubicBezTo>
                <a:lnTo>
                  <a:pt x="13474" y="1927620"/>
                </a:lnTo>
                <a:lnTo>
                  <a:pt x="1289" y="1936779"/>
                </a:lnTo>
                <a:cubicBezTo>
                  <a:pt x="-1531" y="1921507"/>
                  <a:pt x="584" y="1917144"/>
                  <a:pt x="4669" y="1918826"/>
                </a:cubicBezTo>
                <a:close/>
                <a:moveTo>
                  <a:pt x="8444216" y="2669110"/>
                </a:moveTo>
                <a:cubicBezTo>
                  <a:pt x="8440455" y="2666201"/>
                  <a:pt x="8441394" y="2668383"/>
                  <a:pt x="8458320" y="2684382"/>
                </a:cubicBezTo>
                <a:cubicBezTo>
                  <a:pt x="8456439" y="2680018"/>
                  <a:pt x="8447976" y="2672019"/>
                  <a:pt x="8444216" y="2669110"/>
                </a:cubicBezTo>
                <a:close/>
                <a:moveTo>
                  <a:pt x="1493046" y="2043345"/>
                </a:moveTo>
                <a:lnTo>
                  <a:pt x="1492895" y="2043366"/>
                </a:lnTo>
                <a:cubicBezTo>
                  <a:pt x="1491307" y="2045048"/>
                  <a:pt x="1497067" y="2048229"/>
                  <a:pt x="1505294" y="2051320"/>
                </a:cubicBezTo>
                <a:lnTo>
                  <a:pt x="1507721" y="2051981"/>
                </a:lnTo>
                <a:lnTo>
                  <a:pt x="1483940" y="2057723"/>
                </a:lnTo>
                <a:lnTo>
                  <a:pt x="1485079" y="2056047"/>
                </a:lnTo>
                <a:cubicBezTo>
                  <a:pt x="1484139" y="2056047"/>
                  <a:pt x="1480847" y="2054592"/>
                  <a:pt x="1478026" y="2054592"/>
                </a:cubicBezTo>
                <a:lnTo>
                  <a:pt x="1474939" y="2059896"/>
                </a:lnTo>
                <a:lnTo>
                  <a:pt x="1358374" y="2088045"/>
                </a:lnTo>
                <a:lnTo>
                  <a:pt x="1271002" y="2106285"/>
                </a:lnTo>
                <a:lnTo>
                  <a:pt x="1237310" y="2110953"/>
                </a:lnTo>
                <a:cubicBezTo>
                  <a:pt x="1210276" y="2115226"/>
                  <a:pt x="1183508" y="2120112"/>
                  <a:pt x="1157457" y="2126128"/>
                </a:cubicBezTo>
                <a:lnTo>
                  <a:pt x="1110355" y="2139822"/>
                </a:lnTo>
                <a:lnTo>
                  <a:pt x="1094359" y="2143162"/>
                </a:lnTo>
                <a:lnTo>
                  <a:pt x="1174780" y="2120771"/>
                </a:lnTo>
                <a:cubicBezTo>
                  <a:pt x="1308068" y="2084228"/>
                  <a:pt x="1435537" y="2051365"/>
                  <a:pt x="1492923" y="2043354"/>
                </a:cubicBezTo>
                <a:close/>
                <a:moveTo>
                  <a:pt x="1501393" y="2042167"/>
                </a:moveTo>
                <a:lnTo>
                  <a:pt x="1504187" y="2042437"/>
                </a:lnTo>
                <a:lnTo>
                  <a:pt x="1493046" y="2043345"/>
                </a:lnTo>
                <a:close/>
                <a:moveTo>
                  <a:pt x="1515480" y="2041518"/>
                </a:moveTo>
                <a:cubicBezTo>
                  <a:pt x="1520853" y="2041662"/>
                  <a:pt x="1523983" y="2042593"/>
                  <a:pt x="1524571" y="2044411"/>
                </a:cubicBezTo>
                <a:lnTo>
                  <a:pt x="1504187" y="2042437"/>
                </a:lnTo>
                <a:close/>
                <a:moveTo>
                  <a:pt x="56003" y="1897918"/>
                </a:moveTo>
                <a:cubicBezTo>
                  <a:pt x="51244" y="1894782"/>
                  <a:pt x="62879" y="1914963"/>
                  <a:pt x="67111" y="1910599"/>
                </a:cubicBezTo>
                <a:cubicBezTo>
                  <a:pt x="60998" y="1902600"/>
                  <a:pt x="57590" y="1898963"/>
                  <a:pt x="56003" y="1897918"/>
                </a:cubicBezTo>
                <a:close/>
                <a:moveTo>
                  <a:pt x="1614839" y="2026957"/>
                </a:moveTo>
                <a:cubicBezTo>
                  <a:pt x="1594152" y="2035684"/>
                  <a:pt x="1565943" y="2024048"/>
                  <a:pt x="1554660" y="2050228"/>
                </a:cubicBezTo>
                <a:cubicBezTo>
                  <a:pt x="1571585" y="2044411"/>
                  <a:pt x="1603555" y="2047320"/>
                  <a:pt x="1614839" y="2026957"/>
                </a:cubicBezTo>
                <a:close/>
                <a:moveTo>
                  <a:pt x="985075" y="1918963"/>
                </a:moveTo>
                <a:cubicBezTo>
                  <a:pt x="981079" y="1920053"/>
                  <a:pt x="977318" y="1923689"/>
                  <a:pt x="973556" y="1930961"/>
                </a:cubicBezTo>
                <a:cubicBezTo>
                  <a:pt x="982960" y="1936779"/>
                  <a:pt x="998003" y="1930961"/>
                  <a:pt x="998005" y="1922234"/>
                </a:cubicBezTo>
                <a:cubicBezTo>
                  <a:pt x="993303" y="1919326"/>
                  <a:pt x="989071" y="1917872"/>
                  <a:pt x="985075" y="1918963"/>
                </a:cubicBezTo>
                <a:close/>
                <a:moveTo>
                  <a:pt x="388692" y="1861147"/>
                </a:moveTo>
                <a:lnTo>
                  <a:pt x="388547" y="1861480"/>
                </a:lnTo>
                <a:lnTo>
                  <a:pt x="388348" y="1861472"/>
                </a:lnTo>
                <a:close/>
                <a:moveTo>
                  <a:pt x="1908212" y="1974596"/>
                </a:moveTo>
                <a:cubicBezTo>
                  <a:pt x="1910091" y="1983322"/>
                  <a:pt x="1904451" y="1994958"/>
                  <a:pt x="1911973" y="1994958"/>
                </a:cubicBezTo>
                <a:cubicBezTo>
                  <a:pt x="1913854" y="1989140"/>
                  <a:pt x="1913853" y="1974596"/>
                  <a:pt x="1908212" y="1974596"/>
                </a:cubicBezTo>
                <a:close/>
                <a:moveTo>
                  <a:pt x="1258792" y="1915898"/>
                </a:moveTo>
                <a:lnTo>
                  <a:pt x="1252946" y="1920502"/>
                </a:lnTo>
                <a:cubicBezTo>
                  <a:pt x="1248182" y="1923371"/>
                  <a:pt x="1243422" y="1925144"/>
                  <a:pt x="1238720" y="1925143"/>
                </a:cubicBezTo>
                <a:close/>
                <a:moveTo>
                  <a:pt x="1885507" y="1971549"/>
                </a:moveTo>
                <a:lnTo>
                  <a:pt x="1883764" y="1977505"/>
                </a:lnTo>
                <a:lnTo>
                  <a:pt x="1880664" y="1973509"/>
                </a:lnTo>
                <a:close/>
                <a:moveTo>
                  <a:pt x="1922228" y="1971915"/>
                </a:moveTo>
                <a:lnTo>
                  <a:pt x="1922407" y="1972796"/>
                </a:lnTo>
                <a:lnTo>
                  <a:pt x="1921556" y="1972236"/>
                </a:lnTo>
                <a:close/>
                <a:moveTo>
                  <a:pt x="1875301" y="1966596"/>
                </a:moveTo>
                <a:lnTo>
                  <a:pt x="1880664" y="1973509"/>
                </a:lnTo>
                <a:lnTo>
                  <a:pt x="1870762" y="1977518"/>
                </a:lnTo>
                <a:lnTo>
                  <a:pt x="1866838" y="1977505"/>
                </a:lnTo>
                <a:cubicBezTo>
                  <a:pt x="1869660" y="1970233"/>
                  <a:pt x="1872482" y="1966597"/>
                  <a:pt x="1875301" y="1966596"/>
                </a:cubicBezTo>
                <a:close/>
                <a:moveTo>
                  <a:pt x="1896362" y="1967772"/>
                </a:moveTo>
                <a:lnTo>
                  <a:pt x="1896929" y="1968777"/>
                </a:lnTo>
                <a:lnTo>
                  <a:pt x="1895519" y="1967718"/>
                </a:lnTo>
                <a:close/>
                <a:moveTo>
                  <a:pt x="1888229" y="1962232"/>
                </a:moveTo>
                <a:lnTo>
                  <a:pt x="1895519" y="1967718"/>
                </a:lnTo>
                <a:lnTo>
                  <a:pt x="1895048" y="1967687"/>
                </a:lnTo>
                <a:lnTo>
                  <a:pt x="1885507" y="1971549"/>
                </a:lnTo>
                <a:close/>
                <a:moveTo>
                  <a:pt x="1276915" y="1900017"/>
                </a:moveTo>
                <a:lnTo>
                  <a:pt x="1278801" y="1904508"/>
                </a:lnTo>
                <a:cubicBezTo>
                  <a:pt x="1276567" y="1906554"/>
                  <a:pt x="1272541" y="1909168"/>
                  <a:pt x="1266077" y="1912542"/>
                </a:cubicBezTo>
                <a:lnTo>
                  <a:pt x="1258792" y="1915898"/>
                </a:lnTo>
                <a:lnTo>
                  <a:pt x="1267193" y="1909281"/>
                </a:lnTo>
                <a:close/>
                <a:moveTo>
                  <a:pt x="708393" y="1835330"/>
                </a:moveTo>
                <a:cubicBezTo>
                  <a:pt x="704632" y="1835693"/>
                  <a:pt x="700870" y="1837875"/>
                  <a:pt x="697109" y="1843692"/>
                </a:cubicBezTo>
                <a:cubicBezTo>
                  <a:pt x="704631" y="1849511"/>
                  <a:pt x="719677" y="1846602"/>
                  <a:pt x="719676" y="1837875"/>
                </a:cubicBezTo>
                <a:cubicBezTo>
                  <a:pt x="715915" y="1836421"/>
                  <a:pt x="712153" y="1834966"/>
                  <a:pt x="708393" y="1835330"/>
                </a:cubicBezTo>
                <a:close/>
                <a:moveTo>
                  <a:pt x="1889405" y="1930961"/>
                </a:moveTo>
                <a:cubicBezTo>
                  <a:pt x="1872481" y="1933870"/>
                  <a:pt x="1893167" y="1954233"/>
                  <a:pt x="1889405" y="1930961"/>
                </a:cubicBezTo>
                <a:close/>
                <a:moveTo>
                  <a:pt x="778445" y="1815467"/>
                </a:moveTo>
                <a:cubicBezTo>
                  <a:pt x="776094" y="1814876"/>
                  <a:pt x="773744" y="1815149"/>
                  <a:pt x="771394" y="1815693"/>
                </a:cubicBezTo>
                <a:cubicBezTo>
                  <a:pt x="766691" y="1816784"/>
                  <a:pt x="761989" y="1818967"/>
                  <a:pt x="757288" y="1817512"/>
                </a:cubicBezTo>
                <a:cubicBezTo>
                  <a:pt x="759168" y="1829148"/>
                  <a:pt x="777975" y="1829147"/>
                  <a:pt x="785498" y="1820421"/>
                </a:cubicBezTo>
                <a:cubicBezTo>
                  <a:pt x="783147" y="1817512"/>
                  <a:pt x="780796" y="1816058"/>
                  <a:pt x="778445" y="1815467"/>
                </a:cubicBezTo>
                <a:close/>
                <a:moveTo>
                  <a:pt x="887989" y="1804421"/>
                </a:moveTo>
                <a:cubicBezTo>
                  <a:pt x="883759" y="1804421"/>
                  <a:pt x="879527" y="1805876"/>
                  <a:pt x="875765" y="1811694"/>
                </a:cubicBezTo>
                <a:cubicBezTo>
                  <a:pt x="885168" y="1814603"/>
                  <a:pt x="892691" y="1817512"/>
                  <a:pt x="900213" y="1805876"/>
                </a:cubicBezTo>
                <a:cubicBezTo>
                  <a:pt x="896451" y="1805876"/>
                  <a:pt x="892220" y="1804421"/>
                  <a:pt x="887989" y="1804421"/>
                </a:cubicBezTo>
                <a:close/>
                <a:moveTo>
                  <a:pt x="9885337" y="2601022"/>
                </a:moveTo>
                <a:cubicBezTo>
                  <a:pt x="9880754" y="2598022"/>
                  <a:pt x="9894153" y="2613839"/>
                  <a:pt x="9896973" y="2611657"/>
                </a:cubicBezTo>
                <a:cubicBezTo>
                  <a:pt x="9890391" y="2605113"/>
                  <a:pt x="9886865" y="2602022"/>
                  <a:pt x="9885337" y="2601022"/>
                </a:cubicBezTo>
                <a:close/>
                <a:moveTo>
                  <a:pt x="1788416" y="1878999"/>
                </a:moveTo>
                <a:lnTo>
                  <a:pt x="1776571" y="1887327"/>
                </a:lnTo>
                <a:cubicBezTo>
                  <a:pt x="1773045" y="1885873"/>
                  <a:pt x="1773454" y="1884237"/>
                  <a:pt x="1776808" y="1882503"/>
                </a:cubicBezTo>
                <a:close/>
                <a:moveTo>
                  <a:pt x="9944224" y="2594205"/>
                </a:moveTo>
                <a:cubicBezTo>
                  <a:pt x="9942108" y="2594204"/>
                  <a:pt x="9943048" y="2600022"/>
                  <a:pt x="9953392" y="2611657"/>
                </a:cubicBezTo>
                <a:cubicBezTo>
                  <a:pt x="9951511" y="2600022"/>
                  <a:pt x="9946339" y="2594205"/>
                  <a:pt x="9944224" y="2594205"/>
                </a:cubicBezTo>
                <a:close/>
                <a:moveTo>
                  <a:pt x="9913428" y="2589477"/>
                </a:moveTo>
                <a:cubicBezTo>
                  <a:pt x="9907317" y="2585477"/>
                  <a:pt x="9902615" y="2589841"/>
                  <a:pt x="9917660" y="2614567"/>
                </a:cubicBezTo>
                <a:cubicBezTo>
                  <a:pt x="9927063" y="2605840"/>
                  <a:pt x="9919541" y="2593477"/>
                  <a:pt x="9913428" y="2589477"/>
                </a:cubicBezTo>
                <a:close/>
                <a:moveTo>
                  <a:pt x="966034" y="1779696"/>
                </a:moveTo>
                <a:cubicBezTo>
                  <a:pt x="958511" y="1776786"/>
                  <a:pt x="945348" y="1782605"/>
                  <a:pt x="945348" y="1791331"/>
                </a:cubicBezTo>
                <a:cubicBezTo>
                  <a:pt x="952869" y="1791331"/>
                  <a:pt x="966034" y="1788422"/>
                  <a:pt x="966034" y="1779696"/>
                </a:cubicBezTo>
                <a:close/>
                <a:moveTo>
                  <a:pt x="1979675" y="1855692"/>
                </a:moveTo>
                <a:cubicBezTo>
                  <a:pt x="1976855" y="1856055"/>
                  <a:pt x="1974973" y="1858237"/>
                  <a:pt x="1975915" y="1864055"/>
                </a:cubicBezTo>
                <a:cubicBezTo>
                  <a:pt x="1981554" y="1861147"/>
                  <a:pt x="1989079" y="1869873"/>
                  <a:pt x="1989077" y="1858237"/>
                </a:cubicBezTo>
                <a:cubicBezTo>
                  <a:pt x="1986259" y="1856783"/>
                  <a:pt x="1982497" y="1855328"/>
                  <a:pt x="1979675" y="1855692"/>
                </a:cubicBezTo>
                <a:close/>
                <a:moveTo>
                  <a:pt x="1805230" y="1827656"/>
                </a:moveTo>
                <a:lnTo>
                  <a:pt x="1812735" y="1833540"/>
                </a:lnTo>
                <a:lnTo>
                  <a:pt x="1819772" y="1841392"/>
                </a:lnTo>
                <a:lnTo>
                  <a:pt x="1797257" y="1858237"/>
                </a:lnTo>
                <a:cubicBezTo>
                  <a:pt x="1797256" y="1860419"/>
                  <a:pt x="1795141" y="1856055"/>
                  <a:pt x="1793084" y="1849647"/>
                </a:cubicBezTo>
                <a:lnTo>
                  <a:pt x="1790373" y="1834839"/>
                </a:lnTo>
                <a:close/>
                <a:moveTo>
                  <a:pt x="1804018" y="1826704"/>
                </a:moveTo>
                <a:lnTo>
                  <a:pt x="1804031" y="1826716"/>
                </a:lnTo>
                <a:lnTo>
                  <a:pt x="1802887" y="1827097"/>
                </a:lnTo>
                <a:cubicBezTo>
                  <a:pt x="1801437" y="1827546"/>
                  <a:pt x="1802032" y="1827307"/>
                  <a:pt x="1803869" y="1826740"/>
                </a:cubicBezTo>
                <a:close/>
                <a:moveTo>
                  <a:pt x="1790995" y="1823819"/>
                </a:moveTo>
                <a:lnTo>
                  <a:pt x="1789263" y="1828784"/>
                </a:lnTo>
                <a:lnTo>
                  <a:pt x="1790373" y="1834839"/>
                </a:lnTo>
                <a:lnTo>
                  <a:pt x="1784094" y="1837875"/>
                </a:lnTo>
                <a:cubicBezTo>
                  <a:pt x="1774220" y="1840057"/>
                  <a:pt x="1764346" y="1839330"/>
                  <a:pt x="1754002" y="1834966"/>
                </a:cubicBezTo>
                <a:cubicBezTo>
                  <a:pt x="1753533" y="1832057"/>
                  <a:pt x="1758587" y="1829694"/>
                  <a:pt x="1766520" y="1827739"/>
                </a:cubicBezTo>
                <a:close/>
                <a:moveTo>
                  <a:pt x="1810116" y="1825296"/>
                </a:moveTo>
                <a:lnTo>
                  <a:pt x="1805230" y="1827656"/>
                </a:lnTo>
                <a:lnTo>
                  <a:pt x="1804031" y="1826716"/>
                </a:lnTo>
                <a:lnTo>
                  <a:pt x="1804171" y="1826669"/>
                </a:lnTo>
                <a:close/>
                <a:moveTo>
                  <a:pt x="1798844" y="1822649"/>
                </a:moveTo>
                <a:lnTo>
                  <a:pt x="1798916" y="1822705"/>
                </a:lnTo>
                <a:lnTo>
                  <a:pt x="1796315" y="1822967"/>
                </a:lnTo>
                <a:lnTo>
                  <a:pt x="1790995" y="1823819"/>
                </a:lnTo>
                <a:lnTo>
                  <a:pt x="1791563" y="1822189"/>
                </a:lnTo>
                <a:cubicBezTo>
                  <a:pt x="1793069" y="1820978"/>
                  <a:pt x="1795406" y="1820943"/>
                  <a:pt x="1798844" y="1822649"/>
                </a:cubicBezTo>
                <a:close/>
                <a:moveTo>
                  <a:pt x="1108959" y="1753515"/>
                </a:moveTo>
                <a:cubicBezTo>
                  <a:pt x="1105199" y="1750606"/>
                  <a:pt x="1101907" y="1751333"/>
                  <a:pt x="1098616" y="1752787"/>
                </a:cubicBezTo>
                <a:cubicBezTo>
                  <a:pt x="1095325" y="1754242"/>
                  <a:pt x="1092034" y="1756424"/>
                  <a:pt x="1088272" y="1756424"/>
                </a:cubicBezTo>
                <a:cubicBezTo>
                  <a:pt x="1076990" y="1756424"/>
                  <a:pt x="1103317" y="1770969"/>
                  <a:pt x="1108959" y="1753515"/>
                </a:cubicBezTo>
                <a:close/>
                <a:moveTo>
                  <a:pt x="654090" y="1693518"/>
                </a:moveTo>
                <a:lnTo>
                  <a:pt x="661245" y="1697205"/>
                </a:lnTo>
                <a:lnTo>
                  <a:pt x="651645" y="1702297"/>
                </a:lnTo>
                <a:lnTo>
                  <a:pt x="640691" y="1704063"/>
                </a:lnTo>
                <a:cubicBezTo>
                  <a:pt x="643513" y="1699699"/>
                  <a:pt x="649154" y="1695335"/>
                  <a:pt x="654090" y="1693518"/>
                </a:cubicBezTo>
                <a:close/>
                <a:moveTo>
                  <a:pt x="1201109" y="1735697"/>
                </a:moveTo>
                <a:cubicBezTo>
                  <a:pt x="1194056" y="1736061"/>
                  <a:pt x="1187944" y="1738970"/>
                  <a:pt x="1186063" y="1747696"/>
                </a:cubicBezTo>
                <a:cubicBezTo>
                  <a:pt x="1199228" y="1741879"/>
                  <a:pt x="1212392" y="1750605"/>
                  <a:pt x="1221795" y="1738970"/>
                </a:cubicBezTo>
                <a:cubicBezTo>
                  <a:pt x="1216154" y="1737515"/>
                  <a:pt x="1208162" y="1735333"/>
                  <a:pt x="1201109" y="1735697"/>
                </a:cubicBezTo>
                <a:close/>
                <a:moveTo>
                  <a:pt x="2303137" y="1829147"/>
                </a:moveTo>
                <a:cubicBezTo>
                  <a:pt x="2293734" y="1832057"/>
                  <a:pt x="2282449" y="1832057"/>
                  <a:pt x="2282450" y="1846602"/>
                </a:cubicBezTo>
                <a:cubicBezTo>
                  <a:pt x="2289972" y="1843692"/>
                  <a:pt x="2303139" y="1843693"/>
                  <a:pt x="2303137" y="1829147"/>
                </a:cubicBezTo>
                <a:close/>
                <a:moveTo>
                  <a:pt x="2253844" y="1817626"/>
                </a:moveTo>
                <a:cubicBezTo>
                  <a:pt x="2188097" y="1819103"/>
                  <a:pt x="2027220" y="1914326"/>
                  <a:pt x="1934658" y="1958415"/>
                </a:cubicBezTo>
                <a:lnTo>
                  <a:pt x="1910045" y="1968658"/>
                </a:lnTo>
                <a:lnTo>
                  <a:pt x="1896362" y="1967772"/>
                </a:lnTo>
                <a:lnTo>
                  <a:pt x="1886534" y="1950336"/>
                </a:lnTo>
                <a:cubicBezTo>
                  <a:pt x="1847709" y="1926235"/>
                  <a:pt x="1717097" y="2022957"/>
                  <a:pt x="1708868" y="1994958"/>
                </a:cubicBezTo>
                <a:cubicBezTo>
                  <a:pt x="1676898" y="2012412"/>
                  <a:pt x="1646809" y="2024048"/>
                  <a:pt x="1614838" y="2035683"/>
                </a:cubicBezTo>
                <a:cubicBezTo>
                  <a:pt x="1727674" y="1997867"/>
                  <a:pt x="1806660" y="1997867"/>
                  <a:pt x="1831107" y="2015321"/>
                </a:cubicBezTo>
                <a:cubicBezTo>
                  <a:pt x="1842391" y="1998594"/>
                  <a:pt x="1853910" y="1987322"/>
                  <a:pt x="1864840" y="1979914"/>
                </a:cubicBezTo>
                <a:lnTo>
                  <a:pt x="1870762" y="1977518"/>
                </a:lnTo>
                <a:lnTo>
                  <a:pt x="1888627" y="1977573"/>
                </a:lnTo>
                <a:lnTo>
                  <a:pt x="1910045" y="1968658"/>
                </a:lnTo>
                <a:lnTo>
                  <a:pt x="1916791" y="1969096"/>
                </a:lnTo>
                <a:lnTo>
                  <a:pt x="1921556" y="1972236"/>
                </a:lnTo>
                <a:lnTo>
                  <a:pt x="1917380" y="1974232"/>
                </a:lnTo>
                <a:cubicBezTo>
                  <a:pt x="1914793" y="1978959"/>
                  <a:pt x="1914794" y="1987686"/>
                  <a:pt x="1925137" y="1986231"/>
                </a:cubicBezTo>
                <a:lnTo>
                  <a:pt x="1922407" y="1972796"/>
                </a:lnTo>
                <a:lnTo>
                  <a:pt x="1925136" y="1974596"/>
                </a:lnTo>
                <a:cubicBezTo>
                  <a:pt x="1930779" y="1977505"/>
                  <a:pt x="1985317" y="1945506"/>
                  <a:pt x="1953347" y="1965869"/>
                </a:cubicBezTo>
                <a:cubicBezTo>
                  <a:pt x="1958989" y="1980414"/>
                  <a:pt x="2158331" y="1893144"/>
                  <a:pt x="2163974" y="1904780"/>
                </a:cubicBezTo>
                <a:cubicBezTo>
                  <a:pt x="2192180" y="1896054"/>
                  <a:pt x="2259884" y="1855328"/>
                  <a:pt x="2280571" y="1849511"/>
                </a:cubicBezTo>
                <a:cubicBezTo>
                  <a:pt x="2271167" y="1846602"/>
                  <a:pt x="2271169" y="1837875"/>
                  <a:pt x="2280570" y="1829148"/>
                </a:cubicBezTo>
                <a:cubicBezTo>
                  <a:pt x="2276338" y="1820785"/>
                  <a:pt x="2266995" y="1817331"/>
                  <a:pt x="2253844" y="1817626"/>
                </a:cubicBezTo>
                <a:close/>
                <a:moveTo>
                  <a:pt x="2199704" y="1802967"/>
                </a:moveTo>
                <a:cubicBezTo>
                  <a:pt x="2092510" y="1858237"/>
                  <a:pt x="2197823" y="1829148"/>
                  <a:pt x="2199704" y="1802967"/>
                </a:cubicBezTo>
                <a:close/>
                <a:moveTo>
                  <a:pt x="2319123" y="1808058"/>
                </a:moveTo>
                <a:lnTo>
                  <a:pt x="2314421" y="1811694"/>
                </a:lnTo>
                <a:lnTo>
                  <a:pt x="2323297" y="1809331"/>
                </a:lnTo>
                <a:cubicBezTo>
                  <a:pt x="2323590" y="1808604"/>
                  <a:pt x="2321709" y="1808058"/>
                  <a:pt x="2319123" y="1808058"/>
                </a:cubicBezTo>
                <a:close/>
                <a:moveTo>
                  <a:pt x="653725" y="1592109"/>
                </a:moveTo>
                <a:lnTo>
                  <a:pt x="654674" y="1593378"/>
                </a:lnTo>
                <a:lnTo>
                  <a:pt x="651975" y="1593522"/>
                </a:lnTo>
                <a:close/>
                <a:moveTo>
                  <a:pt x="634020" y="1586432"/>
                </a:moveTo>
                <a:lnTo>
                  <a:pt x="634876" y="1586651"/>
                </a:lnTo>
                <a:lnTo>
                  <a:pt x="633682" y="1587214"/>
                </a:lnTo>
                <a:close/>
                <a:moveTo>
                  <a:pt x="565468" y="1561524"/>
                </a:moveTo>
                <a:lnTo>
                  <a:pt x="553091" y="1578340"/>
                </a:lnTo>
                <a:lnTo>
                  <a:pt x="553479" y="1576796"/>
                </a:lnTo>
                <a:cubicBezTo>
                  <a:pt x="558885" y="1568797"/>
                  <a:pt x="565468" y="1561524"/>
                  <a:pt x="565468" y="1561524"/>
                </a:cubicBezTo>
                <a:close/>
                <a:moveTo>
                  <a:pt x="614364" y="1555705"/>
                </a:moveTo>
                <a:cubicBezTo>
                  <a:pt x="610601" y="1549888"/>
                  <a:pt x="595557" y="1561524"/>
                  <a:pt x="601199" y="1567341"/>
                </a:cubicBezTo>
                <a:cubicBezTo>
                  <a:pt x="608721" y="1573159"/>
                  <a:pt x="614364" y="1555705"/>
                  <a:pt x="614364" y="1555705"/>
                </a:cubicBezTo>
                <a:close/>
                <a:moveTo>
                  <a:pt x="636931" y="1552796"/>
                </a:moveTo>
                <a:cubicBezTo>
                  <a:pt x="616243" y="1567341"/>
                  <a:pt x="665140" y="1573160"/>
                  <a:pt x="636931" y="1552796"/>
                </a:cubicBezTo>
                <a:close/>
                <a:moveTo>
                  <a:pt x="272020" y="1486039"/>
                </a:moveTo>
                <a:lnTo>
                  <a:pt x="270579" y="1488903"/>
                </a:lnTo>
                <a:lnTo>
                  <a:pt x="264572" y="1488799"/>
                </a:lnTo>
                <a:close/>
                <a:moveTo>
                  <a:pt x="836273" y="1535343"/>
                </a:moveTo>
                <a:cubicBezTo>
                  <a:pt x="824990" y="1526615"/>
                  <a:pt x="755407" y="1564432"/>
                  <a:pt x="755407" y="1576069"/>
                </a:cubicBezTo>
                <a:cubicBezTo>
                  <a:pt x="755407" y="1561524"/>
                  <a:pt x="753527" y="1564432"/>
                  <a:pt x="751647" y="1587704"/>
                </a:cubicBezTo>
                <a:cubicBezTo>
                  <a:pt x="749766" y="1590614"/>
                  <a:pt x="834393" y="1570250"/>
                  <a:pt x="834393" y="1570250"/>
                </a:cubicBezTo>
                <a:cubicBezTo>
                  <a:pt x="872004" y="1526615"/>
                  <a:pt x="821229" y="1561524"/>
                  <a:pt x="796781" y="1564432"/>
                </a:cubicBezTo>
                <a:cubicBezTo>
                  <a:pt x="808064" y="1549888"/>
                  <a:pt x="821229" y="1538252"/>
                  <a:pt x="836273" y="1535343"/>
                </a:cubicBezTo>
                <a:close/>
                <a:moveTo>
                  <a:pt x="840739" y="1500936"/>
                </a:moveTo>
                <a:cubicBezTo>
                  <a:pt x="838858" y="1500163"/>
                  <a:pt x="836272" y="1500254"/>
                  <a:pt x="833453" y="1500800"/>
                </a:cubicBezTo>
                <a:cubicBezTo>
                  <a:pt x="827810" y="1501890"/>
                  <a:pt x="821228" y="1504799"/>
                  <a:pt x="817467" y="1506253"/>
                </a:cubicBezTo>
                <a:cubicBezTo>
                  <a:pt x="817468" y="1514980"/>
                  <a:pt x="836273" y="1506253"/>
                  <a:pt x="843795" y="1506253"/>
                </a:cubicBezTo>
                <a:cubicBezTo>
                  <a:pt x="843795" y="1503345"/>
                  <a:pt x="842619" y="1501708"/>
                  <a:pt x="840739" y="1500936"/>
                </a:cubicBezTo>
                <a:close/>
                <a:moveTo>
                  <a:pt x="310882" y="1446256"/>
                </a:moveTo>
                <a:cubicBezTo>
                  <a:pt x="306885" y="1446620"/>
                  <a:pt x="303124" y="1449529"/>
                  <a:pt x="300304" y="1456801"/>
                </a:cubicBezTo>
                <a:cubicBezTo>
                  <a:pt x="307826" y="1465528"/>
                  <a:pt x="315349" y="1453892"/>
                  <a:pt x="322872" y="1450983"/>
                </a:cubicBezTo>
                <a:cubicBezTo>
                  <a:pt x="319110" y="1448075"/>
                  <a:pt x="314878" y="1445893"/>
                  <a:pt x="310882" y="1446256"/>
                </a:cubicBezTo>
                <a:close/>
                <a:moveTo>
                  <a:pt x="257520" y="1437894"/>
                </a:moveTo>
                <a:cubicBezTo>
                  <a:pt x="253760" y="1438620"/>
                  <a:pt x="248587" y="1440802"/>
                  <a:pt x="245767" y="1439347"/>
                </a:cubicBezTo>
                <a:cubicBezTo>
                  <a:pt x="243886" y="1453892"/>
                  <a:pt x="257050" y="1439347"/>
                  <a:pt x="260812" y="1445165"/>
                </a:cubicBezTo>
                <a:cubicBezTo>
                  <a:pt x="263632" y="1437894"/>
                  <a:pt x="261282" y="1437166"/>
                  <a:pt x="257520" y="1437894"/>
                </a:cubicBezTo>
                <a:close/>
                <a:moveTo>
                  <a:pt x="275856" y="1433530"/>
                </a:moveTo>
                <a:cubicBezTo>
                  <a:pt x="273976" y="1436438"/>
                  <a:pt x="296543" y="1480073"/>
                  <a:pt x="275856" y="1433530"/>
                </a:cubicBezTo>
                <a:close/>
                <a:moveTo>
                  <a:pt x="11000882" y="2367305"/>
                </a:moveTo>
                <a:cubicBezTo>
                  <a:pt x="10968912" y="2402212"/>
                  <a:pt x="11002764" y="2370214"/>
                  <a:pt x="11000882" y="2367305"/>
                </a:cubicBezTo>
                <a:close/>
                <a:moveTo>
                  <a:pt x="385636" y="1420440"/>
                </a:moveTo>
                <a:cubicBezTo>
                  <a:pt x="381639" y="1422621"/>
                  <a:pt x="377409" y="1429166"/>
                  <a:pt x="384930" y="1433530"/>
                </a:cubicBezTo>
                <a:cubicBezTo>
                  <a:pt x="393393" y="1420440"/>
                  <a:pt x="389632" y="1418258"/>
                  <a:pt x="385636" y="1420440"/>
                </a:cubicBezTo>
                <a:close/>
                <a:moveTo>
                  <a:pt x="342780" y="1401397"/>
                </a:moveTo>
                <a:lnTo>
                  <a:pt x="342394" y="1401798"/>
                </a:lnTo>
                <a:lnTo>
                  <a:pt x="342383" y="1401531"/>
                </a:lnTo>
                <a:close/>
                <a:moveTo>
                  <a:pt x="345438" y="1398622"/>
                </a:moveTo>
                <a:lnTo>
                  <a:pt x="346921" y="1399985"/>
                </a:lnTo>
                <a:lnTo>
                  <a:pt x="342780" y="1401397"/>
                </a:lnTo>
                <a:close/>
                <a:moveTo>
                  <a:pt x="10778973" y="2326580"/>
                </a:moveTo>
                <a:cubicBezTo>
                  <a:pt x="10696226" y="2361487"/>
                  <a:pt x="10788376" y="2344034"/>
                  <a:pt x="10778973" y="2326580"/>
                </a:cubicBezTo>
                <a:close/>
                <a:moveTo>
                  <a:pt x="466090" y="1406758"/>
                </a:moveTo>
                <a:cubicBezTo>
                  <a:pt x="460977" y="1409349"/>
                  <a:pt x="456393" y="1419712"/>
                  <a:pt x="450752" y="1421893"/>
                </a:cubicBezTo>
                <a:cubicBezTo>
                  <a:pt x="458275" y="1430621"/>
                  <a:pt x="463916" y="1418985"/>
                  <a:pt x="471437" y="1407349"/>
                </a:cubicBezTo>
                <a:cubicBezTo>
                  <a:pt x="469558" y="1405895"/>
                  <a:pt x="467794" y="1405895"/>
                  <a:pt x="466090" y="1406758"/>
                </a:cubicBezTo>
                <a:close/>
                <a:moveTo>
                  <a:pt x="368004" y="1392804"/>
                </a:moveTo>
                <a:cubicBezTo>
                  <a:pt x="363304" y="1401531"/>
                  <a:pt x="359073" y="1406622"/>
                  <a:pt x="355312" y="1407711"/>
                </a:cubicBezTo>
                <a:lnTo>
                  <a:pt x="346921" y="1399985"/>
                </a:lnTo>
                <a:close/>
                <a:moveTo>
                  <a:pt x="10830216" y="2314439"/>
                </a:moveTo>
                <a:cubicBezTo>
                  <a:pt x="10825510" y="2313388"/>
                  <a:pt x="10821037" y="2313286"/>
                  <a:pt x="10817026" y="2313808"/>
                </a:cubicBezTo>
                <a:cubicBezTo>
                  <a:pt x="10792960" y="2316945"/>
                  <a:pt x="10785554" y="2342579"/>
                  <a:pt x="10844793" y="2320763"/>
                </a:cubicBezTo>
                <a:cubicBezTo>
                  <a:pt x="10839857" y="2317490"/>
                  <a:pt x="10834921" y="2315490"/>
                  <a:pt x="10830216" y="2314439"/>
                </a:cubicBezTo>
                <a:close/>
                <a:moveTo>
                  <a:pt x="10705159" y="2301126"/>
                </a:moveTo>
                <a:cubicBezTo>
                  <a:pt x="10701868" y="2302581"/>
                  <a:pt x="10686823" y="2313489"/>
                  <a:pt x="10669898" y="2329489"/>
                </a:cubicBezTo>
                <a:cubicBezTo>
                  <a:pt x="10699988" y="2307672"/>
                  <a:pt x="10708450" y="2299672"/>
                  <a:pt x="10705159" y="2301126"/>
                </a:cubicBezTo>
                <a:close/>
                <a:moveTo>
                  <a:pt x="492594" y="1385895"/>
                </a:moveTo>
                <a:cubicBezTo>
                  <a:pt x="484132" y="1389895"/>
                  <a:pt x="474259" y="1402985"/>
                  <a:pt x="488362" y="1413167"/>
                </a:cubicBezTo>
                <a:cubicBezTo>
                  <a:pt x="508110" y="1386986"/>
                  <a:pt x="501057" y="1381896"/>
                  <a:pt x="492594" y="1385895"/>
                </a:cubicBezTo>
                <a:close/>
                <a:moveTo>
                  <a:pt x="330506" y="1366753"/>
                </a:moveTo>
                <a:lnTo>
                  <a:pt x="352417" y="1369772"/>
                </a:lnTo>
                <a:cubicBezTo>
                  <a:pt x="360278" y="1371850"/>
                  <a:pt x="365185" y="1374623"/>
                  <a:pt x="366124" y="1378259"/>
                </a:cubicBezTo>
                <a:cubicBezTo>
                  <a:pt x="332274" y="1395712"/>
                  <a:pt x="315349" y="1378259"/>
                  <a:pt x="285258" y="1410257"/>
                </a:cubicBezTo>
                <a:cubicBezTo>
                  <a:pt x="293721" y="1397894"/>
                  <a:pt x="303154" y="1387395"/>
                  <a:pt x="313281" y="1378521"/>
                </a:cubicBezTo>
                <a:close/>
                <a:moveTo>
                  <a:pt x="10942584" y="2309125"/>
                </a:moveTo>
                <a:lnTo>
                  <a:pt x="10919200" y="2320429"/>
                </a:lnTo>
                <a:lnTo>
                  <a:pt x="10918607" y="2313853"/>
                </a:lnTo>
                <a:cubicBezTo>
                  <a:pt x="10922368" y="2310580"/>
                  <a:pt x="10930361" y="2309126"/>
                  <a:pt x="10942584" y="2309125"/>
                </a:cubicBezTo>
                <a:close/>
                <a:moveTo>
                  <a:pt x="1132554" y="1416666"/>
                </a:moveTo>
                <a:cubicBezTo>
                  <a:pt x="1130880" y="1415985"/>
                  <a:pt x="1128588" y="1416257"/>
                  <a:pt x="1126120" y="1417166"/>
                </a:cubicBezTo>
                <a:cubicBezTo>
                  <a:pt x="1121183" y="1418985"/>
                  <a:pt x="1115541" y="1423349"/>
                  <a:pt x="1112720" y="1427711"/>
                </a:cubicBezTo>
                <a:cubicBezTo>
                  <a:pt x="1120243" y="1433530"/>
                  <a:pt x="1125884" y="1416076"/>
                  <a:pt x="1135288" y="1421893"/>
                </a:cubicBezTo>
                <a:cubicBezTo>
                  <a:pt x="1135287" y="1418984"/>
                  <a:pt x="1134230" y="1417348"/>
                  <a:pt x="1132554" y="1416666"/>
                </a:cubicBezTo>
                <a:close/>
                <a:moveTo>
                  <a:pt x="187850" y="1325717"/>
                </a:moveTo>
                <a:cubicBezTo>
                  <a:pt x="190113" y="1325171"/>
                  <a:pt x="191347" y="1328080"/>
                  <a:pt x="191464" y="1331715"/>
                </a:cubicBezTo>
                <a:lnTo>
                  <a:pt x="188768" y="1340770"/>
                </a:lnTo>
                <a:lnTo>
                  <a:pt x="184703" y="1341496"/>
                </a:lnTo>
                <a:lnTo>
                  <a:pt x="178065" y="1340443"/>
                </a:lnTo>
                <a:cubicBezTo>
                  <a:pt x="182297" y="1330262"/>
                  <a:pt x="185588" y="1326262"/>
                  <a:pt x="187850" y="1325717"/>
                </a:cubicBezTo>
                <a:close/>
                <a:moveTo>
                  <a:pt x="532737" y="1348994"/>
                </a:moveTo>
                <a:lnTo>
                  <a:pt x="533497" y="1349170"/>
                </a:lnTo>
                <a:lnTo>
                  <a:pt x="522508" y="1355860"/>
                </a:lnTo>
                <a:lnTo>
                  <a:pt x="528090" y="1349897"/>
                </a:lnTo>
                <a:close/>
                <a:moveTo>
                  <a:pt x="232368" y="1314990"/>
                </a:moveTo>
                <a:cubicBezTo>
                  <a:pt x="239184" y="1314262"/>
                  <a:pt x="244827" y="1317171"/>
                  <a:pt x="238245" y="1325898"/>
                </a:cubicBezTo>
                <a:cubicBezTo>
                  <a:pt x="232603" y="1311353"/>
                  <a:pt x="228842" y="1328807"/>
                  <a:pt x="219439" y="1325898"/>
                </a:cubicBezTo>
                <a:cubicBezTo>
                  <a:pt x="217558" y="1320081"/>
                  <a:pt x="225549" y="1315717"/>
                  <a:pt x="232368" y="1314990"/>
                </a:cubicBezTo>
                <a:close/>
                <a:moveTo>
                  <a:pt x="305329" y="1311218"/>
                </a:moveTo>
                <a:lnTo>
                  <a:pt x="301175" y="1325759"/>
                </a:lnTo>
                <a:lnTo>
                  <a:pt x="299536" y="1325928"/>
                </a:lnTo>
                <a:lnTo>
                  <a:pt x="298453" y="1321853"/>
                </a:lnTo>
                <a:cubicBezTo>
                  <a:pt x="299922" y="1315217"/>
                  <a:pt x="305269" y="1306944"/>
                  <a:pt x="305329" y="1311218"/>
                </a:cubicBezTo>
                <a:close/>
                <a:moveTo>
                  <a:pt x="446050" y="1320443"/>
                </a:moveTo>
                <a:cubicBezTo>
                  <a:pt x="442288" y="1322261"/>
                  <a:pt x="437588" y="1328807"/>
                  <a:pt x="443230" y="1334625"/>
                </a:cubicBezTo>
                <a:cubicBezTo>
                  <a:pt x="452633" y="1321534"/>
                  <a:pt x="449811" y="1318625"/>
                  <a:pt x="446050" y="1320443"/>
                </a:cubicBezTo>
                <a:close/>
                <a:moveTo>
                  <a:pt x="1287615" y="1389895"/>
                </a:moveTo>
                <a:cubicBezTo>
                  <a:pt x="1279154" y="1386986"/>
                  <a:pt x="1270691" y="1386258"/>
                  <a:pt x="1262464" y="1387713"/>
                </a:cubicBezTo>
                <a:cubicBezTo>
                  <a:pt x="1254236" y="1389168"/>
                  <a:pt x="1246242" y="1392804"/>
                  <a:pt x="1238719" y="1398621"/>
                </a:cubicBezTo>
                <a:cubicBezTo>
                  <a:pt x="1257526" y="1398622"/>
                  <a:pt x="1266929" y="1395712"/>
                  <a:pt x="1287615" y="1389895"/>
                </a:cubicBezTo>
                <a:close/>
                <a:moveTo>
                  <a:pt x="452867" y="1299490"/>
                </a:moveTo>
                <a:cubicBezTo>
                  <a:pt x="442289" y="1296081"/>
                  <a:pt x="484602" y="1313535"/>
                  <a:pt x="484601" y="1311353"/>
                </a:cubicBezTo>
                <a:cubicBezTo>
                  <a:pt x="465796" y="1304081"/>
                  <a:pt x="456394" y="1300626"/>
                  <a:pt x="452867" y="1299490"/>
                </a:cubicBezTo>
                <a:close/>
                <a:moveTo>
                  <a:pt x="535377" y="1297899"/>
                </a:moveTo>
                <a:cubicBezTo>
                  <a:pt x="530677" y="1298263"/>
                  <a:pt x="525035" y="1301172"/>
                  <a:pt x="522214" y="1305535"/>
                </a:cubicBezTo>
                <a:cubicBezTo>
                  <a:pt x="525975" y="1306990"/>
                  <a:pt x="529266" y="1306262"/>
                  <a:pt x="532557" y="1305535"/>
                </a:cubicBezTo>
                <a:lnTo>
                  <a:pt x="538858" y="1305535"/>
                </a:lnTo>
                <a:lnTo>
                  <a:pt x="537693" y="1300250"/>
                </a:lnTo>
                <a:close/>
                <a:moveTo>
                  <a:pt x="1641343" y="1387850"/>
                </a:moveTo>
                <a:cubicBezTo>
                  <a:pt x="1640933" y="1387349"/>
                  <a:pt x="1639288" y="1387713"/>
                  <a:pt x="1635527" y="1389895"/>
                </a:cubicBezTo>
                <a:cubicBezTo>
                  <a:pt x="1632705" y="1398622"/>
                  <a:pt x="1642578" y="1389350"/>
                  <a:pt x="1641343" y="1387850"/>
                </a:cubicBezTo>
                <a:close/>
                <a:moveTo>
                  <a:pt x="1393722" y="1365533"/>
                </a:moveTo>
                <a:cubicBezTo>
                  <a:pt x="1398219" y="1366623"/>
                  <a:pt x="1399511" y="1369533"/>
                  <a:pt x="1392928" y="1375350"/>
                </a:cubicBezTo>
                <a:cubicBezTo>
                  <a:pt x="1337921" y="1375350"/>
                  <a:pt x="1380236" y="1362260"/>
                  <a:pt x="1393722" y="1365533"/>
                </a:cubicBezTo>
                <a:close/>
                <a:moveTo>
                  <a:pt x="517218" y="1286263"/>
                </a:moveTo>
                <a:cubicBezTo>
                  <a:pt x="512459" y="1287173"/>
                  <a:pt x="503878" y="1291718"/>
                  <a:pt x="490244" y="1302627"/>
                </a:cubicBezTo>
                <a:cubicBezTo>
                  <a:pt x="511400" y="1313535"/>
                  <a:pt x="531500" y="1283536"/>
                  <a:pt x="517218" y="1286263"/>
                </a:cubicBezTo>
                <a:close/>
                <a:moveTo>
                  <a:pt x="368631" y="1272163"/>
                </a:moveTo>
                <a:lnTo>
                  <a:pt x="368005" y="1273537"/>
                </a:lnTo>
                <a:cubicBezTo>
                  <a:pt x="414551" y="1280081"/>
                  <a:pt x="336271" y="1275173"/>
                  <a:pt x="365626" y="1272309"/>
                </a:cubicBezTo>
                <a:close/>
                <a:moveTo>
                  <a:pt x="529972" y="1273901"/>
                </a:moveTo>
                <a:cubicBezTo>
                  <a:pt x="527386" y="1274264"/>
                  <a:pt x="525034" y="1274991"/>
                  <a:pt x="522213" y="1273537"/>
                </a:cubicBezTo>
                <a:cubicBezTo>
                  <a:pt x="519392" y="1280810"/>
                  <a:pt x="522214" y="1283718"/>
                  <a:pt x="526445" y="1283718"/>
                </a:cubicBezTo>
                <a:lnTo>
                  <a:pt x="533195" y="1279851"/>
                </a:lnTo>
                <a:lnTo>
                  <a:pt x="532008" y="1274467"/>
                </a:lnTo>
                <a:close/>
                <a:moveTo>
                  <a:pt x="10967033" y="2176042"/>
                </a:moveTo>
                <a:cubicBezTo>
                  <a:pt x="10965152" y="2177495"/>
                  <a:pt x="10963271" y="2181131"/>
                  <a:pt x="10959510" y="2184041"/>
                </a:cubicBezTo>
                <a:cubicBezTo>
                  <a:pt x="10963271" y="2192767"/>
                  <a:pt x="10974554" y="2186950"/>
                  <a:pt x="10974554" y="2181131"/>
                </a:cubicBezTo>
                <a:cubicBezTo>
                  <a:pt x="10970793" y="2175314"/>
                  <a:pt x="10968913" y="2174587"/>
                  <a:pt x="10967033" y="2176042"/>
                </a:cubicBezTo>
                <a:close/>
                <a:moveTo>
                  <a:pt x="576750" y="1241538"/>
                </a:moveTo>
                <a:cubicBezTo>
                  <a:pt x="522213" y="1232811"/>
                  <a:pt x="505288" y="1270627"/>
                  <a:pt x="467676" y="1261901"/>
                </a:cubicBezTo>
                <a:cubicBezTo>
                  <a:pt x="475198" y="1276446"/>
                  <a:pt x="572990" y="1253173"/>
                  <a:pt x="576750" y="1241538"/>
                </a:cubicBezTo>
                <a:close/>
                <a:moveTo>
                  <a:pt x="592501" y="1238266"/>
                </a:moveTo>
                <a:cubicBezTo>
                  <a:pt x="590032" y="1238448"/>
                  <a:pt x="587505" y="1240356"/>
                  <a:pt x="586770" y="1243856"/>
                </a:cubicBezTo>
                <a:lnTo>
                  <a:pt x="589844" y="1253116"/>
                </a:lnTo>
                <a:lnTo>
                  <a:pt x="594420" y="1252107"/>
                </a:lnTo>
                <a:lnTo>
                  <a:pt x="597878" y="1243038"/>
                </a:lnTo>
                <a:cubicBezTo>
                  <a:pt x="597378" y="1239629"/>
                  <a:pt x="594969" y="1238084"/>
                  <a:pt x="592501" y="1238266"/>
                </a:cubicBezTo>
                <a:close/>
                <a:moveTo>
                  <a:pt x="10947579" y="2157496"/>
                </a:moveTo>
                <a:cubicBezTo>
                  <a:pt x="10944465" y="2156042"/>
                  <a:pt x="10941644" y="2156406"/>
                  <a:pt x="10940704" y="2160769"/>
                </a:cubicBezTo>
                <a:cubicBezTo>
                  <a:pt x="10968912" y="2182587"/>
                  <a:pt x="10956924" y="2161860"/>
                  <a:pt x="10947579" y="2157496"/>
                </a:cubicBezTo>
                <a:close/>
                <a:moveTo>
                  <a:pt x="687089" y="1203040"/>
                </a:moveTo>
                <a:cubicBezTo>
                  <a:pt x="678949" y="1202721"/>
                  <a:pt x="666432" y="1202449"/>
                  <a:pt x="654560" y="1202630"/>
                </a:cubicBezTo>
                <a:cubicBezTo>
                  <a:pt x="630819" y="1202994"/>
                  <a:pt x="609662" y="1205176"/>
                  <a:pt x="631288" y="1212448"/>
                </a:cubicBezTo>
                <a:cubicBezTo>
                  <a:pt x="629409" y="1215357"/>
                  <a:pt x="695229" y="1200812"/>
                  <a:pt x="693347" y="1203721"/>
                </a:cubicBezTo>
                <a:cubicBezTo>
                  <a:pt x="698990" y="1203721"/>
                  <a:pt x="695229" y="1203358"/>
                  <a:pt x="687089" y="1203040"/>
                </a:cubicBezTo>
                <a:close/>
                <a:moveTo>
                  <a:pt x="1618571" y="1276900"/>
                </a:moveTo>
                <a:cubicBezTo>
                  <a:pt x="1619540" y="1275536"/>
                  <a:pt x="1623771" y="1275718"/>
                  <a:pt x="1633644" y="1279354"/>
                </a:cubicBezTo>
                <a:cubicBezTo>
                  <a:pt x="1642109" y="1298990"/>
                  <a:pt x="1615663" y="1280990"/>
                  <a:pt x="1618571" y="1276900"/>
                </a:cubicBezTo>
                <a:close/>
                <a:moveTo>
                  <a:pt x="1802899" y="1285173"/>
                </a:moveTo>
                <a:cubicBezTo>
                  <a:pt x="1812301" y="1290991"/>
                  <a:pt x="1770927" y="1290991"/>
                  <a:pt x="1802899" y="1285173"/>
                </a:cubicBezTo>
                <a:close/>
                <a:moveTo>
                  <a:pt x="700870" y="1180450"/>
                </a:moveTo>
                <a:cubicBezTo>
                  <a:pt x="695228" y="1186267"/>
                  <a:pt x="702751" y="1189177"/>
                  <a:pt x="708392" y="1194995"/>
                </a:cubicBezTo>
                <a:cubicBezTo>
                  <a:pt x="715915" y="1186267"/>
                  <a:pt x="704631" y="1177541"/>
                  <a:pt x="700870" y="1180450"/>
                </a:cubicBezTo>
                <a:close/>
                <a:moveTo>
                  <a:pt x="1811509" y="1271992"/>
                </a:moveTo>
                <a:cubicBezTo>
                  <a:pt x="1811597" y="1272810"/>
                  <a:pt x="1811832" y="1274992"/>
                  <a:pt x="1812301" y="1279354"/>
                </a:cubicBezTo>
                <a:cubicBezTo>
                  <a:pt x="1812301" y="1279354"/>
                  <a:pt x="1811244" y="1269537"/>
                  <a:pt x="1811509" y="1271992"/>
                </a:cubicBezTo>
                <a:close/>
                <a:moveTo>
                  <a:pt x="11351848" y="2112045"/>
                </a:moveTo>
                <a:cubicBezTo>
                  <a:pt x="11347852" y="2114225"/>
                  <a:pt x="11344091" y="2118589"/>
                  <a:pt x="11343151" y="2122953"/>
                </a:cubicBezTo>
                <a:cubicBezTo>
                  <a:pt x="11348792" y="2122953"/>
                  <a:pt x="11360077" y="2122953"/>
                  <a:pt x="11361957" y="2114226"/>
                </a:cubicBezTo>
                <a:cubicBezTo>
                  <a:pt x="11360077" y="2109863"/>
                  <a:pt x="11355845" y="2109863"/>
                  <a:pt x="11351848" y="2112045"/>
                </a:cubicBezTo>
                <a:close/>
                <a:moveTo>
                  <a:pt x="623765" y="1154269"/>
                </a:moveTo>
                <a:lnTo>
                  <a:pt x="623917" y="1154934"/>
                </a:lnTo>
                <a:lnTo>
                  <a:pt x="620474" y="1160088"/>
                </a:lnTo>
                <a:lnTo>
                  <a:pt x="617117" y="1165391"/>
                </a:lnTo>
                <a:lnTo>
                  <a:pt x="616243" y="1163723"/>
                </a:lnTo>
                <a:cubicBezTo>
                  <a:pt x="615774" y="1159360"/>
                  <a:pt x="618124" y="1154269"/>
                  <a:pt x="623765" y="1154269"/>
                </a:cubicBezTo>
                <a:close/>
                <a:moveTo>
                  <a:pt x="1789647" y="1237629"/>
                </a:moveTo>
                <a:cubicBezTo>
                  <a:pt x="1793613" y="1232993"/>
                  <a:pt x="1792556" y="1255355"/>
                  <a:pt x="1784091" y="1253174"/>
                </a:cubicBezTo>
                <a:cubicBezTo>
                  <a:pt x="1786444" y="1243720"/>
                  <a:pt x="1788324" y="1239175"/>
                  <a:pt x="1789647" y="1237629"/>
                </a:cubicBezTo>
                <a:close/>
                <a:moveTo>
                  <a:pt x="1983082" y="1222948"/>
                </a:moveTo>
                <a:cubicBezTo>
                  <a:pt x="1976383" y="1226084"/>
                  <a:pt x="1983436" y="1251720"/>
                  <a:pt x="1994720" y="1229902"/>
                </a:cubicBezTo>
                <a:cubicBezTo>
                  <a:pt x="1989078" y="1223358"/>
                  <a:pt x="1985317" y="1221903"/>
                  <a:pt x="1983082" y="1222948"/>
                </a:cubicBezTo>
                <a:close/>
                <a:moveTo>
                  <a:pt x="614480" y="1063410"/>
                </a:moveTo>
                <a:cubicBezTo>
                  <a:pt x="618946" y="1064273"/>
                  <a:pt x="622355" y="1067001"/>
                  <a:pt x="621885" y="1072818"/>
                </a:cubicBezTo>
                <a:cubicBezTo>
                  <a:pt x="607312" y="1073546"/>
                  <a:pt x="600141" y="1072455"/>
                  <a:pt x="597555" y="1070773"/>
                </a:cubicBezTo>
                <a:lnTo>
                  <a:pt x="600456" y="1065664"/>
                </a:lnTo>
                <a:lnTo>
                  <a:pt x="601658" y="1065063"/>
                </a:lnTo>
                <a:close/>
                <a:moveTo>
                  <a:pt x="2004936" y="1185256"/>
                </a:moveTo>
                <a:lnTo>
                  <a:pt x="2003939" y="1185899"/>
                </a:lnTo>
                <a:lnTo>
                  <a:pt x="2000361" y="1186267"/>
                </a:lnTo>
                <a:close/>
                <a:moveTo>
                  <a:pt x="619876" y="1055949"/>
                </a:moveTo>
                <a:lnTo>
                  <a:pt x="601658" y="1065063"/>
                </a:lnTo>
                <a:lnTo>
                  <a:pt x="600730" y="1065183"/>
                </a:lnTo>
                <a:lnTo>
                  <a:pt x="600456" y="1065664"/>
                </a:lnTo>
                <a:lnTo>
                  <a:pt x="586155" y="1072818"/>
                </a:lnTo>
                <a:cubicBezTo>
                  <a:pt x="589914" y="1093182"/>
                  <a:pt x="578633" y="1101908"/>
                  <a:pt x="556064" y="1093182"/>
                </a:cubicBezTo>
                <a:cubicBezTo>
                  <a:pt x="574871" y="1075000"/>
                  <a:pt x="591208" y="1064455"/>
                  <a:pt x="606311" y="1058410"/>
                </a:cubicBezTo>
                <a:close/>
                <a:moveTo>
                  <a:pt x="719889" y="1052848"/>
                </a:moveTo>
                <a:lnTo>
                  <a:pt x="745194" y="1057172"/>
                </a:lnTo>
                <a:lnTo>
                  <a:pt x="770715" y="1063343"/>
                </a:lnTo>
                <a:lnTo>
                  <a:pt x="752881" y="1067365"/>
                </a:lnTo>
                <a:cubicBezTo>
                  <a:pt x="730725" y="1069910"/>
                  <a:pt x="711684" y="1069183"/>
                  <a:pt x="698990" y="1064092"/>
                </a:cubicBezTo>
                <a:close/>
                <a:moveTo>
                  <a:pt x="686207" y="1047093"/>
                </a:moveTo>
                <a:lnTo>
                  <a:pt x="699916" y="1049435"/>
                </a:lnTo>
                <a:lnTo>
                  <a:pt x="691996" y="1051047"/>
                </a:lnTo>
                <a:cubicBezTo>
                  <a:pt x="676894" y="1051638"/>
                  <a:pt x="663024" y="1050456"/>
                  <a:pt x="649154" y="1050638"/>
                </a:cubicBezTo>
                <a:lnTo>
                  <a:pt x="619876" y="1055949"/>
                </a:lnTo>
                <a:lnTo>
                  <a:pt x="632380" y="1049695"/>
                </a:lnTo>
                <a:cubicBezTo>
                  <a:pt x="649190" y="1045843"/>
                  <a:pt x="667270" y="1045411"/>
                  <a:pt x="686207" y="1047093"/>
                </a:cubicBezTo>
                <a:close/>
                <a:moveTo>
                  <a:pt x="742243" y="1040820"/>
                </a:moveTo>
                <a:lnTo>
                  <a:pt x="719889" y="1052848"/>
                </a:lnTo>
                <a:lnTo>
                  <a:pt x="699916" y="1049435"/>
                </a:lnTo>
                <a:close/>
                <a:moveTo>
                  <a:pt x="10978785" y="1948052"/>
                </a:moveTo>
                <a:cubicBezTo>
                  <a:pt x="10975965" y="1946961"/>
                  <a:pt x="10972674" y="1946961"/>
                  <a:pt x="10968912" y="1948415"/>
                </a:cubicBezTo>
                <a:cubicBezTo>
                  <a:pt x="10972674" y="1960051"/>
                  <a:pt x="10980197" y="1957142"/>
                  <a:pt x="10985838" y="1954234"/>
                </a:cubicBezTo>
                <a:cubicBezTo>
                  <a:pt x="10983957" y="1951324"/>
                  <a:pt x="10981607" y="1949143"/>
                  <a:pt x="10978785" y="1948052"/>
                </a:cubicBezTo>
                <a:close/>
                <a:moveTo>
                  <a:pt x="781326" y="1035503"/>
                </a:moveTo>
                <a:cubicBezTo>
                  <a:pt x="783499" y="1036276"/>
                  <a:pt x="785028" y="1037912"/>
                  <a:pt x="785497" y="1040820"/>
                </a:cubicBezTo>
                <a:cubicBezTo>
                  <a:pt x="776093" y="1043728"/>
                  <a:pt x="764809" y="1046638"/>
                  <a:pt x="755407" y="1040820"/>
                </a:cubicBezTo>
                <a:cubicBezTo>
                  <a:pt x="760109" y="1039366"/>
                  <a:pt x="767161" y="1036457"/>
                  <a:pt x="773273" y="1035367"/>
                </a:cubicBezTo>
                <a:cubicBezTo>
                  <a:pt x="776329" y="1034821"/>
                  <a:pt x="779150" y="1034730"/>
                  <a:pt x="781326" y="1035503"/>
                </a:cubicBezTo>
                <a:close/>
                <a:moveTo>
                  <a:pt x="814881" y="1033911"/>
                </a:moveTo>
                <a:cubicBezTo>
                  <a:pt x="819817" y="1035729"/>
                  <a:pt x="824049" y="1039366"/>
                  <a:pt x="823109" y="1043728"/>
                </a:cubicBezTo>
                <a:cubicBezTo>
                  <a:pt x="815587" y="1040820"/>
                  <a:pt x="800543" y="1043728"/>
                  <a:pt x="802422" y="1035002"/>
                </a:cubicBezTo>
                <a:cubicBezTo>
                  <a:pt x="804303" y="1032094"/>
                  <a:pt x="809944" y="1032094"/>
                  <a:pt x="814881" y="1033911"/>
                </a:cubicBezTo>
                <a:close/>
                <a:moveTo>
                  <a:pt x="1489633" y="1088954"/>
                </a:moveTo>
                <a:cubicBezTo>
                  <a:pt x="1486253" y="1089545"/>
                  <a:pt x="1482728" y="1091727"/>
                  <a:pt x="1479436" y="1096090"/>
                </a:cubicBezTo>
                <a:lnTo>
                  <a:pt x="1490465" y="1099318"/>
                </a:lnTo>
                <a:lnTo>
                  <a:pt x="1502848" y="1096449"/>
                </a:lnTo>
                <a:lnTo>
                  <a:pt x="1502558" y="1095039"/>
                </a:lnTo>
                <a:cubicBezTo>
                  <a:pt x="1499440" y="1090761"/>
                  <a:pt x="1494702" y="1088068"/>
                  <a:pt x="1489633" y="1088954"/>
                </a:cubicBezTo>
                <a:close/>
                <a:moveTo>
                  <a:pt x="1078561" y="1042241"/>
                </a:moveTo>
                <a:lnTo>
                  <a:pt x="1086391" y="1043728"/>
                </a:lnTo>
                <a:cubicBezTo>
                  <a:pt x="1060064" y="1061183"/>
                  <a:pt x="1065235" y="1055365"/>
                  <a:pt x="1078165" y="1042639"/>
                </a:cubicBezTo>
                <a:close/>
                <a:moveTo>
                  <a:pt x="1473089" y="1065183"/>
                </a:moveTo>
                <a:lnTo>
                  <a:pt x="1472679" y="1065638"/>
                </a:lnTo>
                <a:lnTo>
                  <a:pt x="1473964" y="1071466"/>
                </a:lnTo>
                <a:lnTo>
                  <a:pt x="1476879" y="1066410"/>
                </a:lnTo>
                <a:cubicBezTo>
                  <a:pt x="1477144" y="1064001"/>
                  <a:pt x="1475322" y="1063910"/>
                  <a:pt x="1473089" y="1065183"/>
                </a:cubicBezTo>
                <a:close/>
                <a:moveTo>
                  <a:pt x="11019928" y="1915127"/>
                </a:moveTo>
                <a:cubicBezTo>
                  <a:pt x="11016347" y="1915792"/>
                  <a:pt x="11013591" y="1924894"/>
                  <a:pt x="11011961" y="1932462"/>
                </a:cubicBezTo>
                <a:lnTo>
                  <a:pt x="11011194" y="1937096"/>
                </a:lnTo>
                <a:lnTo>
                  <a:pt x="11008874" y="1936779"/>
                </a:lnTo>
                <a:cubicBezTo>
                  <a:pt x="10991009" y="1936052"/>
                  <a:pt x="10977375" y="1938234"/>
                  <a:pt x="11010286" y="1942598"/>
                </a:cubicBezTo>
                <a:lnTo>
                  <a:pt x="11011194" y="1937096"/>
                </a:lnTo>
                <a:lnTo>
                  <a:pt x="11030841" y="1939773"/>
                </a:lnTo>
                <a:lnTo>
                  <a:pt x="11032852" y="1948415"/>
                </a:lnTo>
                <a:cubicBezTo>
                  <a:pt x="11040845" y="1944779"/>
                  <a:pt x="11039317" y="1942052"/>
                  <a:pt x="11033558" y="1940143"/>
                </a:cubicBezTo>
                <a:lnTo>
                  <a:pt x="11030841" y="1939773"/>
                </a:lnTo>
                <a:lnTo>
                  <a:pt x="11028103" y="1928001"/>
                </a:lnTo>
                <a:cubicBezTo>
                  <a:pt x="11026587" y="1922996"/>
                  <a:pt x="11025139" y="1919666"/>
                  <a:pt x="11023773" y="1917644"/>
                </a:cubicBezTo>
                <a:cubicBezTo>
                  <a:pt x="11022407" y="1915621"/>
                  <a:pt x="11021121" y="1914905"/>
                  <a:pt x="11019928" y="1915127"/>
                </a:cubicBezTo>
                <a:close/>
                <a:moveTo>
                  <a:pt x="983752" y="1015367"/>
                </a:moveTo>
                <a:cubicBezTo>
                  <a:pt x="977317" y="1017003"/>
                  <a:pt x="971676" y="1028457"/>
                  <a:pt x="966034" y="1035002"/>
                </a:cubicBezTo>
                <a:cubicBezTo>
                  <a:pt x="975438" y="1035002"/>
                  <a:pt x="982959" y="1026275"/>
                  <a:pt x="990483" y="1017548"/>
                </a:cubicBezTo>
                <a:cubicBezTo>
                  <a:pt x="988131" y="1015366"/>
                  <a:pt x="985899" y="1014821"/>
                  <a:pt x="983752" y="1015367"/>
                </a:cubicBezTo>
                <a:close/>
                <a:moveTo>
                  <a:pt x="11208924" y="1925871"/>
                </a:moveTo>
                <a:lnTo>
                  <a:pt x="11226453" y="1928320"/>
                </a:lnTo>
                <a:lnTo>
                  <a:pt x="11218092" y="1928325"/>
                </a:lnTo>
                <a:lnTo>
                  <a:pt x="11208091" y="1928982"/>
                </a:lnTo>
                <a:close/>
                <a:moveTo>
                  <a:pt x="11236795" y="1928314"/>
                </a:moveTo>
                <a:cubicBezTo>
                  <a:pt x="11241569" y="1928688"/>
                  <a:pt x="11244655" y="1929506"/>
                  <a:pt x="11245360" y="1930961"/>
                </a:cubicBezTo>
                <a:lnTo>
                  <a:pt x="11226453" y="1928320"/>
                </a:lnTo>
                <a:close/>
                <a:moveTo>
                  <a:pt x="1041258" y="1011731"/>
                </a:moveTo>
                <a:lnTo>
                  <a:pt x="1042423" y="1015979"/>
                </a:lnTo>
                <a:lnTo>
                  <a:pt x="1038622" y="1017937"/>
                </a:lnTo>
                <a:close/>
                <a:moveTo>
                  <a:pt x="1421568" y="1044939"/>
                </a:moveTo>
                <a:lnTo>
                  <a:pt x="1421958" y="1045130"/>
                </a:lnTo>
                <a:lnTo>
                  <a:pt x="1420893" y="1045232"/>
                </a:lnTo>
                <a:close/>
                <a:moveTo>
                  <a:pt x="1477086" y="1039002"/>
                </a:moveTo>
                <a:lnTo>
                  <a:pt x="1479068" y="1041618"/>
                </a:lnTo>
                <a:lnTo>
                  <a:pt x="1471993" y="1041228"/>
                </a:lnTo>
                <a:close/>
                <a:moveTo>
                  <a:pt x="1152212" y="988459"/>
                </a:moveTo>
                <a:cubicBezTo>
                  <a:pt x="1101436" y="988459"/>
                  <a:pt x="1139048" y="1003004"/>
                  <a:pt x="1152212" y="988459"/>
                </a:cubicBezTo>
                <a:close/>
                <a:moveTo>
                  <a:pt x="1007643" y="973914"/>
                </a:moveTo>
                <a:cubicBezTo>
                  <a:pt x="1003646" y="974641"/>
                  <a:pt x="998945" y="984095"/>
                  <a:pt x="1005527" y="1000095"/>
                </a:cubicBezTo>
                <a:cubicBezTo>
                  <a:pt x="1014930" y="981187"/>
                  <a:pt x="1011639" y="973187"/>
                  <a:pt x="1007643" y="973914"/>
                </a:cubicBezTo>
                <a:close/>
                <a:moveTo>
                  <a:pt x="1050102" y="976141"/>
                </a:moveTo>
                <a:cubicBezTo>
                  <a:pt x="1047840" y="977005"/>
                  <a:pt x="1045959" y="979004"/>
                  <a:pt x="1045019" y="982641"/>
                </a:cubicBezTo>
                <a:cubicBezTo>
                  <a:pt x="1052541" y="988459"/>
                  <a:pt x="1060064" y="988459"/>
                  <a:pt x="1065705" y="985550"/>
                </a:cubicBezTo>
                <a:cubicBezTo>
                  <a:pt x="1067116" y="981186"/>
                  <a:pt x="1056890" y="973550"/>
                  <a:pt x="1050102" y="976141"/>
                </a:cubicBezTo>
                <a:close/>
                <a:moveTo>
                  <a:pt x="1229121" y="991527"/>
                </a:moveTo>
                <a:lnTo>
                  <a:pt x="1219914" y="999004"/>
                </a:lnTo>
                <a:lnTo>
                  <a:pt x="1210522" y="991374"/>
                </a:lnTo>
                <a:lnTo>
                  <a:pt x="1210747" y="991368"/>
                </a:lnTo>
                <a:close/>
                <a:moveTo>
                  <a:pt x="1028094" y="968096"/>
                </a:moveTo>
                <a:cubicBezTo>
                  <a:pt x="1003645" y="1008821"/>
                  <a:pt x="1073228" y="982641"/>
                  <a:pt x="1028094" y="968096"/>
                </a:cubicBezTo>
                <a:close/>
                <a:moveTo>
                  <a:pt x="1187181" y="972005"/>
                </a:moveTo>
                <a:cubicBezTo>
                  <a:pt x="1180657" y="969005"/>
                  <a:pt x="1167259" y="984823"/>
                  <a:pt x="1189824" y="982641"/>
                </a:cubicBezTo>
                <a:cubicBezTo>
                  <a:pt x="1190765" y="976096"/>
                  <a:pt x="1189354" y="973004"/>
                  <a:pt x="1187181" y="972005"/>
                </a:cubicBezTo>
                <a:close/>
                <a:moveTo>
                  <a:pt x="1291376" y="973914"/>
                </a:moveTo>
                <a:cubicBezTo>
                  <a:pt x="1283855" y="971005"/>
                  <a:pt x="1280094" y="985550"/>
                  <a:pt x="1280093" y="988459"/>
                </a:cubicBezTo>
                <a:cubicBezTo>
                  <a:pt x="1291376" y="994276"/>
                  <a:pt x="1291376" y="979731"/>
                  <a:pt x="1291376" y="973914"/>
                </a:cubicBezTo>
                <a:close/>
                <a:moveTo>
                  <a:pt x="1724619" y="1012185"/>
                </a:moveTo>
                <a:cubicBezTo>
                  <a:pt x="1718977" y="1013003"/>
                  <a:pt x="1706988" y="1021184"/>
                  <a:pt x="1701346" y="1014640"/>
                </a:cubicBezTo>
                <a:cubicBezTo>
                  <a:pt x="1697585" y="1032093"/>
                  <a:pt x="1720151" y="1017548"/>
                  <a:pt x="1727675" y="1014640"/>
                </a:cubicBezTo>
                <a:cubicBezTo>
                  <a:pt x="1727674" y="1012458"/>
                  <a:pt x="1726499" y="1011913"/>
                  <a:pt x="1724619" y="1012185"/>
                </a:cubicBezTo>
                <a:close/>
                <a:moveTo>
                  <a:pt x="1798492" y="1001594"/>
                </a:moveTo>
                <a:cubicBezTo>
                  <a:pt x="1796082" y="1002277"/>
                  <a:pt x="1793495" y="1006639"/>
                  <a:pt x="1791615" y="1017548"/>
                </a:cubicBezTo>
                <a:cubicBezTo>
                  <a:pt x="1811362" y="1030638"/>
                  <a:pt x="1805719" y="999550"/>
                  <a:pt x="1798492" y="1001594"/>
                </a:cubicBezTo>
                <a:close/>
                <a:moveTo>
                  <a:pt x="1775776" y="994822"/>
                </a:moveTo>
                <a:cubicBezTo>
                  <a:pt x="1773984" y="995004"/>
                  <a:pt x="1771867" y="996458"/>
                  <a:pt x="1769047" y="1000095"/>
                </a:cubicBezTo>
                <a:cubicBezTo>
                  <a:pt x="1770929" y="1008821"/>
                  <a:pt x="1785972" y="1011731"/>
                  <a:pt x="1793496" y="1003004"/>
                </a:cubicBezTo>
                <a:cubicBezTo>
                  <a:pt x="1783622" y="1005185"/>
                  <a:pt x="1781156" y="994276"/>
                  <a:pt x="1775776" y="994822"/>
                </a:cubicBezTo>
                <a:close/>
                <a:moveTo>
                  <a:pt x="1725794" y="982641"/>
                </a:moveTo>
                <a:cubicBezTo>
                  <a:pt x="1716390" y="988459"/>
                  <a:pt x="1720151" y="994276"/>
                  <a:pt x="1720151" y="1000095"/>
                </a:cubicBezTo>
                <a:cubicBezTo>
                  <a:pt x="1729555" y="1005912"/>
                  <a:pt x="1738958" y="985550"/>
                  <a:pt x="1725794" y="982641"/>
                </a:cubicBezTo>
                <a:close/>
                <a:moveTo>
                  <a:pt x="1282914" y="934280"/>
                </a:moveTo>
                <a:cubicBezTo>
                  <a:pt x="1274452" y="931007"/>
                  <a:pt x="1255647" y="933189"/>
                  <a:pt x="1251884" y="950643"/>
                </a:cubicBezTo>
                <a:cubicBezTo>
                  <a:pt x="1289496" y="946279"/>
                  <a:pt x="1291377" y="937552"/>
                  <a:pt x="1282914" y="934280"/>
                </a:cubicBezTo>
                <a:close/>
                <a:moveTo>
                  <a:pt x="1332750" y="933188"/>
                </a:moveTo>
                <a:cubicBezTo>
                  <a:pt x="1325227" y="936098"/>
                  <a:pt x="1321467" y="953551"/>
                  <a:pt x="1332751" y="959369"/>
                </a:cubicBezTo>
                <a:cubicBezTo>
                  <a:pt x="1340272" y="950643"/>
                  <a:pt x="1340272" y="941915"/>
                  <a:pt x="1332750" y="933188"/>
                </a:cubicBezTo>
                <a:close/>
                <a:moveTo>
                  <a:pt x="1714012" y="966231"/>
                </a:moveTo>
                <a:lnTo>
                  <a:pt x="1712277" y="966414"/>
                </a:lnTo>
                <a:cubicBezTo>
                  <a:pt x="1707811" y="968869"/>
                  <a:pt x="1709456" y="973323"/>
                  <a:pt x="1714393" y="972141"/>
                </a:cubicBezTo>
                <a:lnTo>
                  <a:pt x="1715891" y="971047"/>
                </a:lnTo>
                <a:close/>
                <a:moveTo>
                  <a:pt x="1216153" y="921553"/>
                </a:moveTo>
                <a:cubicBezTo>
                  <a:pt x="1210512" y="918644"/>
                  <a:pt x="1204400" y="918644"/>
                  <a:pt x="1198286" y="920098"/>
                </a:cubicBezTo>
                <a:cubicBezTo>
                  <a:pt x="1192175" y="921553"/>
                  <a:pt x="1186064" y="924462"/>
                  <a:pt x="1180423" y="927370"/>
                </a:cubicBezTo>
                <a:cubicBezTo>
                  <a:pt x="1193586" y="924462"/>
                  <a:pt x="1204870" y="927370"/>
                  <a:pt x="1216153" y="921553"/>
                </a:cubicBezTo>
                <a:close/>
                <a:moveTo>
                  <a:pt x="1767166" y="968096"/>
                </a:moveTo>
                <a:cubicBezTo>
                  <a:pt x="1823585" y="1020457"/>
                  <a:pt x="1769047" y="968096"/>
                  <a:pt x="1767166" y="968096"/>
                </a:cubicBezTo>
                <a:close/>
                <a:moveTo>
                  <a:pt x="1823585" y="953551"/>
                </a:moveTo>
                <a:cubicBezTo>
                  <a:pt x="1816062" y="950643"/>
                  <a:pt x="1808540" y="956460"/>
                  <a:pt x="1802898" y="956460"/>
                </a:cubicBezTo>
                <a:cubicBezTo>
                  <a:pt x="1801018" y="968096"/>
                  <a:pt x="1817943" y="962278"/>
                  <a:pt x="1823585" y="953551"/>
                </a:cubicBezTo>
                <a:close/>
                <a:moveTo>
                  <a:pt x="2028246" y="966960"/>
                </a:moveTo>
                <a:cubicBezTo>
                  <a:pt x="2022694" y="965188"/>
                  <a:pt x="2037502" y="976096"/>
                  <a:pt x="2041733" y="973914"/>
                </a:cubicBezTo>
                <a:cubicBezTo>
                  <a:pt x="2034211" y="969550"/>
                  <a:pt x="2030098" y="967551"/>
                  <a:pt x="2028246" y="966960"/>
                </a:cubicBezTo>
                <a:close/>
                <a:moveTo>
                  <a:pt x="1885644" y="941915"/>
                </a:moveTo>
                <a:cubicBezTo>
                  <a:pt x="1881883" y="939007"/>
                  <a:pt x="1878592" y="939734"/>
                  <a:pt x="1875301" y="941189"/>
                </a:cubicBezTo>
                <a:cubicBezTo>
                  <a:pt x="1872010" y="942642"/>
                  <a:pt x="1868719" y="944824"/>
                  <a:pt x="1864958" y="944824"/>
                </a:cubicBezTo>
                <a:cubicBezTo>
                  <a:pt x="1863078" y="956460"/>
                  <a:pt x="1880003" y="944824"/>
                  <a:pt x="1885644" y="941915"/>
                </a:cubicBezTo>
                <a:close/>
                <a:moveTo>
                  <a:pt x="1994543" y="951234"/>
                </a:moveTo>
                <a:cubicBezTo>
                  <a:pt x="1992251" y="952461"/>
                  <a:pt x="1988608" y="955734"/>
                  <a:pt x="1983435" y="962278"/>
                </a:cubicBezTo>
                <a:cubicBezTo>
                  <a:pt x="1996130" y="962278"/>
                  <a:pt x="2001417" y="947552"/>
                  <a:pt x="1994543" y="951234"/>
                </a:cubicBezTo>
                <a:close/>
                <a:moveTo>
                  <a:pt x="1939521" y="943536"/>
                </a:moveTo>
                <a:lnTo>
                  <a:pt x="1939241" y="944006"/>
                </a:lnTo>
                <a:lnTo>
                  <a:pt x="1939224" y="944750"/>
                </a:lnTo>
                <a:lnTo>
                  <a:pt x="1938301" y="944824"/>
                </a:lnTo>
                <a:close/>
                <a:moveTo>
                  <a:pt x="1972057" y="935160"/>
                </a:moveTo>
                <a:cubicBezTo>
                  <a:pt x="1967335" y="932859"/>
                  <a:pt x="1957115" y="931553"/>
                  <a:pt x="1949144" y="933371"/>
                </a:cubicBezTo>
                <a:lnTo>
                  <a:pt x="1939521" y="943536"/>
                </a:lnTo>
                <a:lnTo>
                  <a:pt x="1943942" y="936098"/>
                </a:lnTo>
                <a:cubicBezTo>
                  <a:pt x="1942061" y="924462"/>
                  <a:pt x="1838629" y="968096"/>
                  <a:pt x="1810421" y="1000095"/>
                </a:cubicBezTo>
                <a:cubicBezTo>
                  <a:pt x="1810421" y="1000095"/>
                  <a:pt x="1958987" y="950643"/>
                  <a:pt x="1930779" y="971005"/>
                </a:cubicBezTo>
                <a:cubicBezTo>
                  <a:pt x="1938302" y="988459"/>
                  <a:pt x="1938772" y="978277"/>
                  <a:pt x="1938771" y="964460"/>
                </a:cubicBezTo>
                <a:lnTo>
                  <a:pt x="1939224" y="944750"/>
                </a:lnTo>
                <a:lnTo>
                  <a:pt x="1961981" y="942915"/>
                </a:lnTo>
                <a:cubicBezTo>
                  <a:pt x="1976003" y="940756"/>
                  <a:pt x="1976779" y="937461"/>
                  <a:pt x="1972057" y="935160"/>
                </a:cubicBezTo>
                <a:close/>
                <a:moveTo>
                  <a:pt x="2002654" y="923007"/>
                </a:moveTo>
                <a:cubicBezTo>
                  <a:pt x="1998011" y="922644"/>
                  <a:pt x="1990017" y="925917"/>
                  <a:pt x="1977794" y="936098"/>
                </a:cubicBezTo>
                <a:cubicBezTo>
                  <a:pt x="2000361" y="957915"/>
                  <a:pt x="2016581" y="924098"/>
                  <a:pt x="2002654" y="923007"/>
                </a:cubicBezTo>
                <a:close/>
                <a:moveTo>
                  <a:pt x="2106497" y="924734"/>
                </a:moveTo>
                <a:cubicBezTo>
                  <a:pt x="2080758" y="928825"/>
                  <a:pt x="2041265" y="948461"/>
                  <a:pt x="2022927" y="941915"/>
                </a:cubicBezTo>
                <a:cubicBezTo>
                  <a:pt x="2017286" y="933189"/>
                  <a:pt x="2130122" y="976823"/>
                  <a:pt x="2126362" y="927370"/>
                </a:cubicBezTo>
                <a:cubicBezTo>
                  <a:pt x="2122130" y="923734"/>
                  <a:pt x="2115079" y="923370"/>
                  <a:pt x="2106497" y="924734"/>
                </a:cubicBezTo>
                <a:close/>
                <a:moveTo>
                  <a:pt x="2111315" y="915734"/>
                </a:moveTo>
                <a:cubicBezTo>
                  <a:pt x="2051137" y="912825"/>
                  <a:pt x="2094391" y="933189"/>
                  <a:pt x="2111315" y="915734"/>
                </a:cubicBezTo>
                <a:close/>
                <a:moveTo>
                  <a:pt x="9707034" y="1546979"/>
                </a:moveTo>
                <a:cubicBezTo>
                  <a:pt x="9703272" y="1549888"/>
                  <a:pt x="9699511" y="1549888"/>
                  <a:pt x="9697631" y="1552796"/>
                </a:cubicBezTo>
                <a:cubicBezTo>
                  <a:pt x="9669422" y="1552796"/>
                  <a:pt x="9708914" y="1564432"/>
                  <a:pt x="9707034" y="1546979"/>
                </a:cubicBezTo>
                <a:close/>
                <a:moveTo>
                  <a:pt x="9891332" y="1543706"/>
                </a:moveTo>
                <a:cubicBezTo>
                  <a:pt x="9874877" y="1546252"/>
                  <a:pt x="9841496" y="1558615"/>
                  <a:pt x="9840555" y="1573160"/>
                </a:cubicBezTo>
                <a:cubicBezTo>
                  <a:pt x="9907317" y="1548434"/>
                  <a:pt x="9907787" y="1541162"/>
                  <a:pt x="9891332" y="1543706"/>
                </a:cubicBezTo>
                <a:close/>
                <a:moveTo>
                  <a:pt x="2079788" y="847375"/>
                </a:moveTo>
                <a:cubicBezTo>
                  <a:pt x="2071590" y="846829"/>
                  <a:pt x="2056778" y="856101"/>
                  <a:pt x="2056778" y="860464"/>
                </a:cubicBezTo>
                <a:cubicBezTo>
                  <a:pt x="2066181" y="857556"/>
                  <a:pt x="2075584" y="857556"/>
                  <a:pt x="2084989" y="851737"/>
                </a:cubicBezTo>
                <a:cubicBezTo>
                  <a:pt x="2084518" y="848828"/>
                  <a:pt x="2082521" y="847556"/>
                  <a:pt x="2079788" y="847375"/>
                </a:cubicBezTo>
                <a:close/>
                <a:moveTo>
                  <a:pt x="10310705" y="1578977"/>
                </a:moveTo>
                <a:lnTo>
                  <a:pt x="10311747" y="1582447"/>
                </a:lnTo>
                <a:lnTo>
                  <a:pt x="10309499" y="1582386"/>
                </a:lnTo>
                <a:lnTo>
                  <a:pt x="10308314" y="1581373"/>
                </a:lnTo>
                <a:close/>
                <a:moveTo>
                  <a:pt x="10352460" y="1580841"/>
                </a:moveTo>
                <a:cubicBezTo>
                  <a:pt x="10359012" y="1580977"/>
                  <a:pt x="10364772" y="1582614"/>
                  <a:pt x="10369004" y="1587704"/>
                </a:cubicBezTo>
                <a:cubicBezTo>
                  <a:pt x="10339384" y="1600795"/>
                  <a:pt x="10324574" y="1610612"/>
                  <a:pt x="10316641" y="1598748"/>
                </a:cubicBezTo>
                <a:lnTo>
                  <a:pt x="10311747" y="1582447"/>
                </a:lnTo>
                <a:lnTo>
                  <a:pt x="10331155" y="1582977"/>
                </a:lnTo>
                <a:cubicBezTo>
                  <a:pt x="10338561" y="1582069"/>
                  <a:pt x="10345907" y="1580705"/>
                  <a:pt x="10352460" y="1580841"/>
                </a:cubicBezTo>
                <a:close/>
                <a:moveTo>
                  <a:pt x="9739004" y="1517889"/>
                </a:moveTo>
                <a:cubicBezTo>
                  <a:pt x="9729601" y="1517889"/>
                  <a:pt x="9714557" y="1517889"/>
                  <a:pt x="9712676" y="1535343"/>
                </a:cubicBezTo>
                <a:cubicBezTo>
                  <a:pt x="9723959" y="1532434"/>
                  <a:pt x="9739004" y="1532434"/>
                  <a:pt x="9739004" y="1517889"/>
                </a:cubicBezTo>
                <a:close/>
                <a:moveTo>
                  <a:pt x="10364950" y="1566712"/>
                </a:moveTo>
                <a:lnTo>
                  <a:pt x="10365007" y="1566979"/>
                </a:lnTo>
                <a:cubicBezTo>
                  <a:pt x="10364889" y="1574069"/>
                  <a:pt x="10361892" y="1577797"/>
                  <a:pt x="10353163" y="1572478"/>
                </a:cubicBezTo>
                <a:lnTo>
                  <a:pt x="10347212" y="1567290"/>
                </a:lnTo>
                <a:lnTo>
                  <a:pt x="10350902" y="1567341"/>
                </a:lnTo>
                <a:close/>
                <a:moveTo>
                  <a:pt x="10344059" y="1561263"/>
                </a:moveTo>
                <a:lnTo>
                  <a:pt x="10341053" y="1561917"/>
                </a:lnTo>
                <a:lnTo>
                  <a:pt x="10340744" y="1561650"/>
                </a:lnTo>
                <a:lnTo>
                  <a:pt x="10342587" y="1561433"/>
                </a:lnTo>
                <a:cubicBezTo>
                  <a:pt x="10345040" y="1561024"/>
                  <a:pt x="10345885" y="1560865"/>
                  <a:pt x="10344059" y="1561263"/>
                </a:cubicBezTo>
                <a:close/>
                <a:moveTo>
                  <a:pt x="10339830" y="1560851"/>
                </a:moveTo>
                <a:lnTo>
                  <a:pt x="10340744" y="1561650"/>
                </a:lnTo>
                <a:lnTo>
                  <a:pt x="10335884" y="1562221"/>
                </a:lnTo>
                <a:close/>
                <a:moveTo>
                  <a:pt x="1830789" y="800135"/>
                </a:moveTo>
                <a:lnTo>
                  <a:pt x="1829197" y="800695"/>
                </a:lnTo>
                <a:cubicBezTo>
                  <a:pt x="1822056" y="803376"/>
                  <a:pt x="1817943" y="805195"/>
                  <a:pt x="1819823" y="805194"/>
                </a:cubicBezTo>
                <a:cubicBezTo>
                  <a:pt x="1818883" y="803013"/>
                  <a:pt x="1821469" y="801558"/>
                  <a:pt x="1825847" y="800604"/>
                </a:cubicBezTo>
                <a:close/>
                <a:moveTo>
                  <a:pt x="10366182" y="1551706"/>
                </a:moveTo>
                <a:cubicBezTo>
                  <a:pt x="10378406" y="1550615"/>
                  <a:pt x="10390630" y="1552798"/>
                  <a:pt x="10402854" y="1558615"/>
                </a:cubicBezTo>
                <a:cubicBezTo>
                  <a:pt x="10403324" y="1562251"/>
                  <a:pt x="10397095" y="1564433"/>
                  <a:pt x="10387369" y="1565705"/>
                </a:cubicBezTo>
                <a:lnTo>
                  <a:pt x="10364950" y="1566712"/>
                </a:lnTo>
                <a:lnTo>
                  <a:pt x="10362076" y="1553132"/>
                </a:lnTo>
                <a:close/>
                <a:moveTo>
                  <a:pt x="10120765" y="1529525"/>
                </a:moveTo>
                <a:cubicBezTo>
                  <a:pt x="10117003" y="1530979"/>
                  <a:pt x="10113242" y="1529525"/>
                  <a:pt x="10110186" y="1529162"/>
                </a:cubicBezTo>
                <a:cubicBezTo>
                  <a:pt x="10107130" y="1528799"/>
                  <a:pt x="10104780" y="1529526"/>
                  <a:pt x="10103836" y="1535343"/>
                </a:cubicBezTo>
                <a:cubicBezTo>
                  <a:pt x="10109482" y="1535343"/>
                  <a:pt x="10120765" y="1541161"/>
                  <a:pt x="10120765" y="1529525"/>
                </a:cubicBezTo>
                <a:close/>
                <a:moveTo>
                  <a:pt x="1911239" y="787423"/>
                </a:moveTo>
                <a:lnTo>
                  <a:pt x="1916126" y="790680"/>
                </a:lnTo>
                <a:lnTo>
                  <a:pt x="1908346" y="795422"/>
                </a:lnTo>
                <a:lnTo>
                  <a:pt x="1907143" y="796441"/>
                </a:lnTo>
                <a:lnTo>
                  <a:pt x="1898807" y="793559"/>
                </a:lnTo>
                <a:cubicBezTo>
                  <a:pt x="1902099" y="787740"/>
                  <a:pt x="1906801" y="786468"/>
                  <a:pt x="1911239" y="787423"/>
                </a:cubicBezTo>
                <a:close/>
                <a:moveTo>
                  <a:pt x="10353959" y="1529525"/>
                </a:moveTo>
                <a:cubicBezTo>
                  <a:pt x="10353959" y="1527343"/>
                  <a:pt x="10356777" y="1533161"/>
                  <a:pt x="10359571" y="1541297"/>
                </a:cubicBezTo>
                <a:lnTo>
                  <a:pt x="10362076" y="1553132"/>
                </a:lnTo>
                <a:lnTo>
                  <a:pt x="10339830" y="1560851"/>
                </a:lnTo>
                <a:lnTo>
                  <a:pt x="10335420" y="1557007"/>
                </a:lnTo>
                <a:lnTo>
                  <a:pt x="10324689" y="1544459"/>
                </a:lnTo>
                <a:close/>
                <a:moveTo>
                  <a:pt x="2004122" y="779014"/>
                </a:moveTo>
                <a:lnTo>
                  <a:pt x="2011200" y="782454"/>
                </a:lnTo>
                <a:lnTo>
                  <a:pt x="2012860" y="781806"/>
                </a:lnTo>
                <a:close/>
                <a:moveTo>
                  <a:pt x="1975120" y="773741"/>
                </a:moveTo>
                <a:cubicBezTo>
                  <a:pt x="1964629" y="776468"/>
                  <a:pt x="1974503" y="803740"/>
                  <a:pt x="1992838" y="781922"/>
                </a:cubicBezTo>
                <a:cubicBezTo>
                  <a:pt x="1984376" y="774650"/>
                  <a:pt x="1978617" y="772832"/>
                  <a:pt x="1975120" y="773741"/>
                </a:cubicBezTo>
                <a:close/>
                <a:moveTo>
                  <a:pt x="1961258" y="770534"/>
                </a:moveTo>
                <a:lnTo>
                  <a:pt x="1943286" y="775954"/>
                </a:lnTo>
                <a:lnTo>
                  <a:pt x="1944854" y="771105"/>
                </a:lnTo>
                <a:close/>
                <a:moveTo>
                  <a:pt x="2077465" y="741198"/>
                </a:moveTo>
                <a:cubicBezTo>
                  <a:pt x="2076995" y="747743"/>
                  <a:pt x="2081344" y="751197"/>
                  <a:pt x="2086986" y="752652"/>
                </a:cubicBezTo>
                <a:lnTo>
                  <a:pt x="2087655" y="752632"/>
                </a:lnTo>
                <a:lnTo>
                  <a:pt x="2105475" y="745680"/>
                </a:lnTo>
                <a:close/>
                <a:moveTo>
                  <a:pt x="10231955" y="1454483"/>
                </a:moveTo>
                <a:cubicBezTo>
                  <a:pt x="10230427" y="1455710"/>
                  <a:pt x="10229369" y="1458983"/>
                  <a:pt x="10229839" y="1465528"/>
                </a:cubicBezTo>
                <a:cubicBezTo>
                  <a:pt x="10245354" y="1465528"/>
                  <a:pt x="10236539" y="1450802"/>
                  <a:pt x="10231955" y="1454483"/>
                </a:cubicBezTo>
                <a:close/>
                <a:moveTo>
                  <a:pt x="10222317" y="1427712"/>
                </a:moveTo>
                <a:lnTo>
                  <a:pt x="10222870" y="1428200"/>
                </a:lnTo>
                <a:lnTo>
                  <a:pt x="10222719" y="1428244"/>
                </a:lnTo>
                <a:close/>
                <a:moveTo>
                  <a:pt x="10237191" y="1424063"/>
                </a:moveTo>
                <a:lnTo>
                  <a:pt x="10232189" y="1436439"/>
                </a:lnTo>
                <a:lnTo>
                  <a:pt x="10222870" y="1428200"/>
                </a:lnTo>
                <a:lnTo>
                  <a:pt x="10237032" y="1424098"/>
                </a:lnTo>
                <a:close/>
                <a:moveTo>
                  <a:pt x="10141065" y="1415258"/>
                </a:moveTo>
                <a:lnTo>
                  <a:pt x="10145786" y="1416556"/>
                </a:lnTo>
                <a:lnTo>
                  <a:pt x="10146079" y="1417951"/>
                </a:lnTo>
                <a:lnTo>
                  <a:pt x="10143432" y="1423104"/>
                </a:lnTo>
                <a:lnTo>
                  <a:pt x="10135765" y="1425927"/>
                </a:lnTo>
                <a:cubicBezTo>
                  <a:pt x="10122939" y="1429303"/>
                  <a:pt x="10126642" y="1423167"/>
                  <a:pt x="10132988" y="1418258"/>
                </a:cubicBezTo>
                <a:lnTo>
                  <a:pt x="10139793" y="1415447"/>
                </a:lnTo>
                <a:close/>
                <a:moveTo>
                  <a:pt x="10239242" y="1418985"/>
                </a:moveTo>
                <a:lnTo>
                  <a:pt x="10242857" y="1422798"/>
                </a:lnTo>
                <a:lnTo>
                  <a:pt x="10237191" y="1424063"/>
                </a:lnTo>
                <a:close/>
                <a:moveTo>
                  <a:pt x="10259929" y="1418985"/>
                </a:moveTo>
                <a:cubicBezTo>
                  <a:pt x="10256169" y="1426258"/>
                  <a:pt x="10252877" y="1429893"/>
                  <a:pt x="10249586" y="1429894"/>
                </a:cubicBezTo>
                <a:lnTo>
                  <a:pt x="10242857" y="1422798"/>
                </a:lnTo>
                <a:close/>
                <a:moveTo>
                  <a:pt x="10188936" y="1403759"/>
                </a:moveTo>
                <a:cubicBezTo>
                  <a:pt x="10184705" y="1402803"/>
                  <a:pt x="10201630" y="1421893"/>
                  <a:pt x="10201630" y="1413167"/>
                </a:cubicBezTo>
                <a:cubicBezTo>
                  <a:pt x="10194107" y="1406622"/>
                  <a:pt x="10190347" y="1404076"/>
                  <a:pt x="10188936" y="1403759"/>
                </a:cubicBezTo>
                <a:close/>
                <a:moveTo>
                  <a:pt x="10205391" y="1392804"/>
                </a:moveTo>
                <a:cubicBezTo>
                  <a:pt x="10201630" y="1398622"/>
                  <a:pt x="10201628" y="1416076"/>
                  <a:pt x="10209152" y="1416076"/>
                </a:cubicBezTo>
                <a:cubicBezTo>
                  <a:pt x="10207272" y="1404440"/>
                  <a:pt x="10214795" y="1395712"/>
                  <a:pt x="10205391" y="1392804"/>
                </a:cubicBezTo>
                <a:close/>
                <a:moveTo>
                  <a:pt x="10577749" y="1389895"/>
                </a:moveTo>
                <a:cubicBezTo>
                  <a:pt x="10549540" y="1395712"/>
                  <a:pt x="10525093" y="1401531"/>
                  <a:pt x="10500644" y="1407349"/>
                </a:cubicBezTo>
                <a:cubicBezTo>
                  <a:pt x="10497823" y="1407349"/>
                  <a:pt x="10430122" y="1429166"/>
                  <a:pt x="10362186" y="1442620"/>
                </a:cubicBezTo>
                <a:lnTo>
                  <a:pt x="10331135" y="1445968"/>
                </a:lnTo>
                <a:lnTo>
                  <a:pt x="10357745" y="1434910"/>
                </a:lnTo>
                <a:lnTo>
                  <a:pt x="10479508" y="1402943"/>
                </a:lnTo>
                <a:lnTo>
                  <a:pt x="10497324" y="1401167"/>
                </a:lnTo>
                <a:cubicBezTo>
                  <a:pt x="10522271" y="1398440"/>
                  <a:pt x="10549070" y="1394986"/>
                  <a:pt x="10577749" y="1389895"/>
                </a:cubicBezTo>
                <a:close/>
                <a:moveTo>
                  <a:pt x="10651092" y="1381169"/>
                </a:moveTo>
                <a:cubicBezTo>
                  <a:pt x="10636048" y="1407349"/>
                  <a:pt x="10600316" y="1389895"/>
                  <a:pt x="10575869" y="1398621"/>
                </a:cubicBezTo>
                <a:cubicBezTo>
                  <a:pt x="10590914" y="1378260"/>
                  <a:pt x="10632286" y="1384077"/>
                  <a:pt x="10651092" y="1381169"/>
                </a:cubicBezTo>
                <a:close/>
                <a:moveTo>
                  <a:pt x="10745592" y="1379714"/>
                </a:moveTo>
                <a:cubicBezTo>
                  <a:pt x="10748883" y="1378987"/>
                  <a:pt x="10752644" y="1379714"/>
                  <a:pt x="10754525" y="1381169"/>
                </a:cubicBezTo>
                <a:cubicBezTo>
                  <a:pt x="10756405" y="1395712"/>
                  <a:pt x="10743241" y="1384077"/>
                  <a:pt x="10739481" y="1386986"/>
                </a:cubicBezTo>
                <a:cubicBezTo>
                  <a:pt x="10739481" y="1382623"/>
                  <a:pt x="10742302" y="1380441"/>
                  <a:pt x="10745592" y="1379714"/>
                </a:cubicBezTo>
                <a:close/>
                <a:moveTo>
                  <a:pt x="10743828" y="1357771"/>
                </a:moveTo>
                <a:lnTo>
                  <a:pt x="10743714" y="1357820"/>
                </a:lnTo>
                <a:cubicBezTo>
                  <a:pt x="10736498" y="1362306"/>
                  <a:pt x="10731841" y="1367169"/>
                  <a:pt x="10730078" y="1372441"/>
                </a:cubicBezTo>
                <a:cubicBezTo>
                  <a:pt x="10730547" y="1378259"/>
                  <a:pt x="10726198" y="1376259"/>
                  <a:pt x="10720674" y="1371032"/>
                </a:cubicBezTo>
                <a:lnTo>
                  <a:pt x="10712794" y="1361085"/>
                </a:lnTo>
                <a:lnTo>
                  <a:pt x="10726129" y="1359085"/>
                </a:lnTo>
                <a:lnTo>
                  <a:pt x="10729456" y="1358838"/>
                </a:lnTo>
                <a:lnTo>
                  <a:pt x="10737599" y="1360805"/>
                </a:lnTo>
                <a:lnTo>
                  <a:pt x="10734503" y="1358463"/>
                </a:lnTo>
                <a:close/>
                <a:moveTo>
                  <a:pt x="10713377" y="1342698"/>
                </a:moveTo>
                <a:lnTo>
                  <a:pt x="10714136" y="1343051"/>
                </a:lnTo>
                <a:lnTo>
                  <a:pt x="10734503" y="1358463"/>
                </a:lnTo>
                <a:lnTo>
                  <a:pt x="10729456" y="1358838"/>
                </a:lnTo>
                <a:lnTo>
                  <a:pt x="10706647" y="1353324"/>
                </a:lnTo>
                <a:lnTo>
                  <a:pt x="10704219" y="1350260"/>
                </a:lnTo>
                <a:lnTo>
                  <a:pt x="10701370" y="1343888"/>
                </a:lnTo>
                <a:close/>
                <a:moveTo>
                  <a:pt x="2881537" y="641928"/>
                </a:moveTo>
                <a:cubicBezTo>
                  <a:pt x="2872018" y="644655"/>
                  <a:pt x="2880480" y="660474"/>
                  <a:pt x="2897403" y="645202"/>
                </a:cubicBezTo>
                <a:cubicBezTo>
                  <a:pt x="2889883" y="641565"/>
                  <a:pt x="2884713" y="641020"/>
                  <a:pt x="2881537" y="641928"/>
                </a:cubicBezTo>
                <a:close/>
                <a:moveTo>
                  <a:pt x="2801330" y="631458"/>
                </a:moveTo>
                <a:lnTo>
                  <a:pt x="2803376" y="633566"/>
                </a:lnTo>
                <a:lnTo>
                  <a:pt x="2801366" y="634561"/>
                </a:lnTo>
                <a:lnTo>
                  <a:pt x="2801127" y="631572"/>
                </a:lnTo>
                <a:close/>
                <a:moveTo>
                  <a:pt x="11039633" y="1341595"/>
                </a:moveTo>
                <a:lnTo>
                  <a:pt x="10913670" y="1345171"/>
                </a:lnTo>
                <a:lnTo>
                  <a:pt x="10743828" y="1357771"/>
                </a:lnTo>
                <a:lnTo>
                  <a:pt x="10772700" y="1345465"/>
                </a:lnTo>
                <a:lnTo>
                  <a:pt x="10816609" y="1336928"/>
                </a:lnTo>
                <a:lnTo>
                  <a:pt x="10862571" y="1336489"/>
                </a:lnTo>
                <a:close/>
                <a:moveTo>
                  <a:pt x="2951679" y="603931"/>
                </a:moveTo>
                <a:lnTo>
                  <a:pt x="2945439" y="609465"/>
                </a:lnTo>
                <a:lnTo>
                  <a:pt x="2934076" y="610294"/>
                </a:lnTo>
                <a:cubicBezTo>
                  <a:pt x="2930785" y="613931"/>
                  <a:pt x="2936896" y="621930"/>
                  <a:pt x="2938778" y="624839"/>
                </a:cubicBezTo>
                <a:cubicBezTo>
                  <a:pt x="2940894" y="617931"/>
                  <a:pt x="2943039" y="613021"/>
                  <a:pt x="2945195" y="609681"/>
                </a:cubicBezTo>
                <a:lnTo>
                  <a:pt x="2945439" y="609465"/>
                </a:lnTo>
                <a:lnTo>
                  <a:pt x="2947769" y="609294"/>
                </a:lnTo>
                <a:lnTo>
                  <a:pt x="2970247" y="616765"/>
                </a:lnTo>
                <a:lnTo>
                  <a:pt x="2976068" y="623202"/>
                </a:lnTo>
                <a:cubicBezTo>
                  <a:pt x="2979682" y="626294"/>
                  <a:pt x="2982972" y="627021"/>
                  <a:pt x="2985791" y="621930"/>
                </a:cubicBezTo>
                <a:lnTo>
                  <a:pt x="2970247" y="616765"/>
                </a:lnTo>
                <a:lnTo>
                  <a:pt x="2964403" y="610294"/>
                </a:lnTo>
                <a:cubicBezTo>
                  <a:pt x="2960289" y="605931"/>
                  <a:pt x="2955998" y="602659"/>
                  <a:pt x="2951679" y="603931"/>
                </a:cubicBezTo>
                <a:close/>
                <a:moveTo>
                  <a:pt x="11198517" y="1337087"/>
                </a:moveTo>
                <a:lnTo>
                  <a:pt x="11161839" y="1340835"/>
                </a:lnTo>
                <a:cubicBezTo>
                  <a:pt x="11129336" y="1342465"/>
                  <a:pt x="11096147" y="1342716"/>
                  <a:pt x="11062707" y="1342261"/>
                </a:cubicBezTo>
                <a:lnTo>
                  <a:pt x="11039633" y="1341595"/>
                </a:lnTo>
                <a:close/>
                <a:moveTo>
                  <a:pt x="2951944" y="598659"/>
                </a:moveTo>
                <a:cubicBezTo>
                  <a:pt x="2940658" y="592840"/>
                  <a:pt x="2929375" y="604476"/>
                  <a:pt x="2916211" y="610294"/>
                </a:cubicBezTo>
                <a:cubicBezTo>
                  <a:pt x="2929374" y="610294"/>
                  <a:pt x="2940659" y="607385"/>
                  <a:pt x="2951944" y="598659"/>
                </a:cubicBezTo>
                <a:close/>
                <a:moveTo>
                  <a:pt x="3040330" y="604476"/>
                </a:moveTo>
                <a:cubicBezTo>
                  <a:pt x="3032807" y="613202"/>
                  <a:pt x="3049730" y="613202"/>
                  <a:pt x="3057254" y="610294"/>
                </a:cubicBezTo>
                <a:cubicBezTo>
                  <a:pt x="3051612" y="598659"/>
                  <a:pt x="3045973" y="613202"/>
                  <a:pt x="3040330" y="604476"/>
                </a:cubicBezTo>
                <a:close/>
                <a:moveTo>
                  <a:pt x="2993316" y="584114"/>
                </a:moveTo>
                <a:cubicBezTo>
                  <a:pt x="2951943" y="613202"/>
                  <a:pt x="3017763" y="610294"/>
                  <a:pt x="2993316" y="584114"/>
                </a:cubicBezTo>
                <a:close/>
                <a:moveTo>
                  <a:pt x="3110618" y="585205"/>
                </a:moveTo>
                <a:lnTo>
                  <a:pt x="3112884" y="589680"/>
                </a:lnTo>
                <a:lnTo>
                  <a:pt x="3107341" y="593704"/>
                </a:lnTo>
                <a:lnTo>
                  <a:pt x="3098104" y="595488"/>
                </a:lnTo>
                <a:lnTo>
                  <a:pt x="3097196" y="595407"/>
                </a:lnTo>
                <a:close/>
                <a:moveTo>
                  <a:pt x="3190218" y="580886"/>
                </a:moveTo>
                <a:lnTo>
                  <a:pt x="3201037" y="585140"/>
                </a:lnTo>
                <a:lnTo>
                  <a:pt x="3188895" y="587022"/>
                </a:lnTo>
                <a:lnTo>
                  <a:pt x="3189721" y="581855"/>
                </a:lnTo>
                <a:close/>
                <a:moveTo>
                  <a:pt x="3019642" y="555024"/>
                </a:moveTo>
                <a:cubicBezTo>
                  <a:pt x="2991435" y="587022"/>
                  <a:pt x="3034688" y="563750"/>
                  <a:pt x="3019642" y="555024"/>
                </a:cubicBezTo>
                <a:close/>
                <a:moveTo>
                  <a:pt x="3305448" y="571637"/>
                </a:moveTo>
                <a:lnTo>
                  <a:pt x="3303496" y="575205"/>
                </a:lnTo>
                <a:lnTo>
                  <a:pt x="3304932" y="577426"/>
                </a:lnTo>
                <a:close/>
                <a:moveTo>
                  <a:pt x="11660972" y="1305535"/>
                </a:moveTo>
                <a:cubicBezTo>
                  <a:pt x="11539204" y="1323716"/>
                  <a:pt x="11415085" y="1330624"/>
                  <a:pt x="11290054" y="1334488"/>
                </a:cubicBezTo>
                <a:lnTo>
                  <a:pt x="11198517" y="1337087"/>
                </a:lnTo>
                <a:lnTo>
                  <a:pt x="11256849" y="1331125"/>
                </a:lnTo>
                <a:cubicBezTo>
                  <a:pt x="11287541" y="1326057"/>
                  <a:pt x="11317109" y="1318932"/>
                  <a:pt x="11345116" y="1309075"/>
                </a:cubicBezTo>
                <a:lnTo>
                  <a:pt x="11352159" y="1305643"/>
                </a:lnTo>
                <a:lnTo>
                  <a:pt x="11463157" y="1305353"/>
                </a:lnTo>
                <a:cubicBezTo>
                  <a:pt x="11554483" y="1305535"/>
                  <a:pt x="11627591" y="1306262"/>
                  <a:pt x="11660972" y="1305535"/>
                </a:cubicBezTo>
                <a:close/>
                <a:moveTo>
                  <a:pt x="3267440" y="555070"/>
                </a:moveTo>
                <a:cubicBezTo>
                  <a:pt x="3261889" y="561751"/>
                  <a:pt x="3298911" y="588478"/>
                  <a:pt x="3290447" y="557933"/>
                </a:cubicBezTo>
                <a:cubicBezTo>
                  <a:pt x="3275874" y="552842"/>
                  <a:pt x="3269291" y="552842"/>
                  <a:pt x="3267440" y="555070"/>
                </a:cubicBezTo>
                <a:close/>
                <a:moveTo>
                  <a:pt x="3307981" y="543212"/>
                </a:moveTo>
                <a:lnTo>
                  <a:pt x="3300498" y="544922"/>
                </a:lnTo>
                <a:cubicBezTo>
                  <a:pt x="3299439" y="545587"/>
                  <a:pt x="3300101" y="546021"/>
                  <a:pt x="3303673" y="545881"/>
                </a:cubicBezTo>
                <a:lnTo>
                  <a:pt x="3307787" y="545383"/>
                </a:lnTo>
                <a:close/>
                <a:moveTo>
                  <a:pt x="3460497" y="525571"/>
                </a:moveTo>
                <a:lnTo>
                  <a:pt x="3460269" y="531400"/>
                </a:lnTo>
                <a:lnTo>
                  <a:pt x="3473663" y="532593"/>
                </a:lnTo>
                <a:lnTo>
                  <a:pt x="3476626" y="528843"/>
                </a:lnTo>
                <a:cubicBezTo>
                  <a:pt x="3468636" y="523752"/>
                  <a:pt x="3463462" y="523571"/>
                  <a:pt x="3460497" y="525571"/>
                </a:cubicBezTo>
                <a:close/>
                <a:moveTo>
                  <a:pt x="3621955" y="537735"/>
                </a:moveTo>
                <a:cubicBezTo>
                  <a:pt x="3620605" y="538103"/>
                  <a:pt x="3620133" y="541481"/>
                  <a:pt x="3620183" y="545586"/>
                </a:cubicBezTo>
                <a:lnTo>
                  <a:pt x="3620190" y="545651"/>
                </a:lnTo>
                <a:lnTo>
                  <a:pt x="3625049" y="546083"/>
                </a:lnTo>
                <a:lnTo>
                  <a:pt x="3625196" y="540479"/>
                </a:lnTo>
                <a:cubicBezTo>
                  <a:pt x="3623784" y="538297"/>
                  <a:pt x="3622727" y="537524"/>
                  <a:pt x="3621955" y="537735"/>
                </a:cubicBezTo>
                <a:close/>
                <a:moveTo>
                  <a:pt x="3566898" y="517207"/>
                </a:moveTo>
                <a:cubicBezTo>
                  <a:pt x="3555612" y="511389"/>
                  <a:pt x="3546209" y="520117"/>
                  <a:pt x="3536808" y="531752"/>
                </a:cubicBezTo>
                <a:cubicBezTo>
                  <a:pt x="3548088" y="534660"/>
                  <a:pt x="3563134" y="534661"/>
                  <a:pt x="3566898" y="517207"/>
                </a:cubicBezTo>
                <a:close/>
                <a:moveTo>
                  <a:pt x="3763449" y="488618"/>
                </a:moveTo>
                <a:cubicBezTo>
                  <a:pt x="3761185" y="488300"/>
                  <a:pt x="3758716" y="489572"/>
                  <a:pt x="3756837" y="493936"/>
                </a:cubicBezTo>
                <a:cubicBezTo>
                  <a:pt x="3775172" y="504844"/>
                  <a:pt x="3770235" y="489572"/>
                  <a:pt x="3763449" y="488618"/>
                </a:cubicBezTo>
                <a:close/>
                <a:moveTo>
                  <a:pt x="11721150" y="1157179"/>
                </a:moveTo>
                <a:cubicBezTo>
                  <a:pt x="11709867" y="1160088"/>
                  <a:pt x="11709867" y="1162996"/>
                  <a:pt x="11698584" y="1160088"/>
                </a:cubicBezTo>
                <a:cubicBezTo>
                  <a:pt x="11696702" y="1174632"/>
                  <a:pt x="11719270" y="1165905"/>
                  <a:pt x="11721150" y="1157179"/>
                </a:cubicBezTo>
                <a:close/>
                <a:moveTo>
                  <a:pt x="4079230" y="458366"/>
                </a:moveTo>
                <a:lnTo>
                  <a:pt x="4080172" y="458950"/>
                </a:lnTo>
                <a:lnTo>
                  <a:pt x="4077429" y="459091"/>
                </a:lnTo>
                <a:close/>
                <a:moveTo>
                  <a:pt x="11847637" y="1046194"/>
                </a:moveTo>
                <a:cubicBezTo>
                  <a:pt x="11845322" y="1045235"/>
                  <a:pt x="11842441" y="1044979"/>
                  <a:pt x="11839774" y="1046002"/>
                </a:cubicBezTo>
                <a:cubicBezTo>
                  <a:pt x="11836219" y="1047365"/>
                  <a:pt x="11833046" y="1051001"/>
                  <a:pt x="11832105" y="1058273"/>
                </a:cubicBezTo>
                <a:cubicBezTo>
                  <a:pt x="11856435" y="1058273"/>
                  <a:pt x="11854584" y="1049070"/>
                  <a:pt x="11847637" y="1046194"/>
                </a:cubicBezTo>
                <a:close/>
                <a:moveTo>
                  <a:pt x="4604983" y="386304"/>
                </a:moveTo>
                <a:cubicBezTo>
                  <a:pt x="4601223" y="397940"/>
                  <a:pt x="4618146" y="395031"/>
                  <a:pt x="4621910" y="400849"/>
                </a:cubicBezTo>
                <a:cubicBezTo>
                  <a:pt x="4629430" y="386304"/>
                  <a:pt x="4612505" y="395031"/>
                  <a:pt x="4604983" y="386304"/>
                </a:cubicBezTo>
                <a:close/>
                <a:moveTo>
                  <a:pt x="6636025" y="563750"/>
                </a:moveTo>
                <a:cubicBezTo>
                  <a:pt x="6611576" y="578295"/>
                  <a:pt x="6630382" y="572478"/>
                  <a:pt x="6636025" y="563750"/>
                </a:cubicBezTo>
                <a:close/>
                <a:moveTo>
                  <a:pt x="6602172" y="552115"/>
                </a:moveTo>
                <a:cubicBezTo>
                  <a:pt x="6483696" y="601567"/>
                  <a:pt x="6617218" y="566660"/>
                  <a:pt x="6602172" y="552115"/>
                </a:cubicBezTo>
                <a:close/>
                <a:moveTo>
                  <a:pt x="6660472" y="552115"/>
                </a:moveTo>
                <a:cubicBezTo>
                  <a:pt x="6594651" y="589931"/>
                  <a:pt x="6696203" y="543388"/>
                  <a:pt x="6660472" y="552115"/>
                </a:cubicBezTo>
                <a:close/>
                <a:moveTo>
                  <a:pt x="6690561" y="546297"/>
                </a:moveTo>
                <a:cubicBezTo>
                  <a:pt x="6664233" y="569569"/>
                  <a:pt x="6709368" y="555024"/>
                  <a:pt x="6690561" y="546297"/>
                </a:cubicBezTo>
                <a:close/>
                <a:moveTo>
                  <a:pt x="4734743" y="368850"/>
                </a:moveTo>
                <a:cubicBezTo>
                  <a:pt x="4714058" y="424121"/>
                  <a:pt x="4762952" y="383395"/>
                  <a:pt x="4734743" y="368850"/>
                </a:cubicBezTo>
                <a:close/>
                <a:moveTo>
                  <a:pt x="4791161" y="365941"/>
                </a:moveTo>
                <a:cubicBezTo>
                  <a:pt x="4789280" y="386304"/>
                  <a:pt x="4802445" y="365941"/>
                  <a:pt x="4811849" y="374669"/>
                </a:cubicBezTo>
                <a:cubicBezTo>
                  <a:pt x="4813729" y="363033"/>
                  <a:pt x="4796803" y="371759"/>
                  <a:pt x="4791161" y="365941"/>
                </a:cubicBezTo>
                <a:close/>
                <a:moveTo>
                  <a:pt x="6737576" y="523025"/>
                </a:moveTo>
                <a:cubicBezTo>
                  <a:pt x="6707486" y="514298"/>
                  <a:pt x="6677397" y="560841"/>
                  <a:pt x="6737576" y="523025"/>
                </a:cubicBezTo>
                <a:close/>
                <a:moveTo>
                  <a:pt x="6912470" y="525934"/>
                </a:moveTo>
                <a:lnTo>
                  <a:pt x="6905674" y="536447"/>
                </a:lnTo>
                <a:lnTo>
                  <a:pt x="6901187" y="543388"/>
                </a:lnTo>
                <a:cubicBezTo>
                  <a:pt x="6899307" y="546297"/>
                  <a:pt x="6898367" y="547752"/>
                  <a:pt x="6899777" y="545570"/>
                </a:cubicBezTo>
                <a:lnTo>
                  <a:pt x="6905674" y="536447"/>
                </a:lnTo>
                <a:lnTo>
                  <a:pt x="6908240" y="532480"/>
                </a:lnTo>
                <a:cubicBezTo>
                  <a:pt x="6910590" y="528843"/>
                  <a:pt x="6912470" y="525934"/>
                  <a:pt x="6912470" y="525934"/>
                </a:cubicBezTo>
                <a:close/>
                <a:moveTo>
                  <a:pt x="5045652" y="336798"/>
                </a:moveTo>
                <a:lnTo>
                  <a:pt x="5043340" y="339066"/>
                </a:lnTo>
                <a:lnTo>
                  <a:pt x="5042722" y="337216"/>
                </a:lnTo>
                <a:close/>
                <a:moveTo>
                  <a:pt x="11932719" y="947156"/>
                </a:moveTo>
                <a:lnTo>
                  <a:pt x="11935242" y="951838"/>
                </a:lnTo>
                <a:lnTo>
                  <a:pt x="11933655" y="951324"/>
                </a:lnTo>
                <a:lnTo>
                  <a:pt x="11931993" y="947159"/>
                </a:lnTo>
                <a:close/>
                <a:moveTo>
                  <a:pt x="5092321" y="335398"/>
                </a:moveTo>
                <a:cubicBezTo>
                  <a:pt x="5087120" y="333216"/>
                  <a:pt x="5073723" y="344124"/>
                  <a:pt x="5075131" y="348488"/>
                </a:cubicBezTo>
                <a:cubicBezTo>
                  <a:pt x="5084535" y="354305"/>
                  <a:pt x="5082654" y="339760"/>
                  <a:pt x="5093937" y="342669"/>
                </a:cubicBezTo>
                <a:cubicBezTo>
                  <a:pt x="5094877" y="338307"/>
                  <a:pt x="5094054" y="336125"/>
                  <a:pt x="5092321" y="335398"/>
                </a:cubicBezTo>
                <a:close/>
                <a:moveTo>
                  <a:pt x="11945589" y="933371"/>
                </a:moveTo>
                <a:cubicBezTo>
                  <a:pt x="11938359" y="930643"/>
                  <a:pt x="11932718" y="949188"/>
                  <a:pt x="11952464" y="944824"/>
                </a:cubicBezTo>
                <a:cubicBezTo>
                  <a:pt x="11950584" y="937552"/>
                  <a:pt x="11947998" y="934280"/>
                  <a:pt x="11945589" y="933371"/>
                </a:cubicBezTo>
                <a:close/>
                <a:moveTo>
                  <a:pt x="7284830" y="508480"/>
                </a:moveTo>
                <a:cubicBezTo>
                  <a:pt x="7230291" y="505572"/>
                  <a:pt x="7284829" y="540479"/>
                  <a:pt x="7284830" y="508480"/>
                </a:cubicBezTo>
                <a:close/>
                <a:moveTo>
                  <a:pt x="7311422" y="509936"/>
                </a:moveTo>
                <a:cubicBezTo>
                  <a:pt x="7306221" y="507754"/>
                  <a:pt x="7292821" y="518662"/>
                  <a:pt x="7294232" y="523025"/>
                </a:cubicBezTo>
                <a:cubicBezTo>
                  <a:pt x="7303635" y="528843"/>
                  <a:pt x="7301754" y="514298"/>
                  <a:pt x="7313038" y="517207"/>
                </a:cubicBezTo>
                <a:cubicBezTo>
                  <a:pt x="7313978" y="512844"/>
                  <a:pt x="7313156" y="510662"/>
                  <a:pt x="7311422" y="509936"/>
                </a:cubicBezTo>
                <a:close/>
                <a:moveTo>
                  <a:pt x="11345031" y="854647"/>
                </a:moveTo>
                <a:cubicBezTo>
                  <a:pt x="11340800" y="865555"/>
                  <a:pt x="11329163" y="856829"/>
                  <a:pt x="11333923" y="854237"/>
                </a:cubicBezTo>
                <a:cubicBezTo>
                  <a:pt x="11335510" y="853374"/>
                  <a:pt x="11338918" y="853192"/>
                  <a:pt x="11345031" y="854647"/>
                </a:cubicBezTo>
                <a:close/>
                <a:moveTo>
                  <a:pt x="11416494" y="854647"/>
                </a:moveTo>
                <a:cubicBezTo>
                  <a:pt x="11425898" y="860464"/>
                  <a:pt x="11395807" y="872101"/>
                  <a:pt x="11397688" y="857556"/>
                </a:cubicBezTo>
                <a:cubicBezTo>
                  <a:pt x="11401449" y="857556"/>
                  <a:pt x="11412733" y="860464"/>
                  <a:pt x="11416494" y="854647"/>
                </a:cubicBezTo>
                <a:close/>
                <a:moveTo>
                  <a:pt x="5350404" y="295036"/>
                </a:moveTo>
                <a:cubicBezTo>
                  <a:pt x="5354871" y="294672"/>
                  <a:pt x="5359102" y="296127"/>
                  <a:pt x="5362861" y="299036"/>
                </a:cubicBezTo>
                <a:cubicBezTo>
                  <a:pt x="5353458" y="307762"/>
                  <a:pt x="5345938" y="299036"/>
                  <a:pt x="5336534" y="301944"/>
                </a:cubicBezTo>
                <a:cubicBezTo>
                  <a:pt x="5341236" y="297581"/>
                  <a:pt x="5345936" y="295399"/>
                  <a:pt x="5350404" y="295036"/>
                </a:cubicBezTo>
                <a:close/>
                <a:moveTo>
                  <a:pt x="11815180" y="863009"/>
                </a:moveTo>
                <a:cubicBezTo>
                  <a:pt x="11823643" y="861192"/>
                  <a:pt x="11833046" y="863374"/>
                  <a:pt x="11843388" y="869191"/>
                </a:cubicBezTo>
                <a:lnTo>
                  <a:pt x="11801884" y="873508"/>
                </a:lnTo>
                <a:close/>
                <a:moveTo>
                  <a:pt x="7569504" y="469574"/>
                </a:moveTo>
                <a:cubicBezTo>
                  <a:pt x="7573970" y="469210"/>
                  <a:pt x="7578202" y="470665"/>
                  <a:pt x="7581963" y="473573"/>
                </a:cubicBezTo>
                <a:cubicBezTo>
                  <a:pt x="7572560" y="482299"/>
                  <a:pt x="7565037" y="473573"/>
                  <a:pt x="7555634" y="476482"/>
                </a:cubicBezTo>
                <a:cubicBezTo>
                  <a:pt x="7560336" y="472119"/>
                  <a:pt x="7565038" y="469937"/>
                  <a:pt x="7569504" y="469574"/>
                </a:cubicBezTo>
                <a:close/>
                <a:moveTo>
                  <a:pt x="6849472" y="348851"/>
                </a:moveTo>
                <a:cubicBezTo>
                  <a:pt x="6847591" y="350670"/>
                  <a:pt x="6845710" y="354306"/>
                  <a:pt x="6841008" y="357214"/>
                </a:cubicBezTo>
                <a:cubicBezTo>
                  <a:pt x="6848531" y="365941"/>
                  <a:pt x="6857933" y="357214"/>
                  <a:pt x="6857934" y="351397"/>
                </a:cubicBezTo>
                <a:cubicBezTo>
                  <a:pt x="6853233" y="347033"/>
                  <a:pt x="6851353" y="347033"/>
                  <a:pt x="6849472" y="348851"/>
                </a:cubicBezTo>
                <a:close/>
                <a:moveTo>
                  <a:pt x="10895161" y="705801"/>
                </a:moveTo>
                <a:cubicBezTo>
                  <a:pt x="10895518" y="703495"/>
                  <a:pt x="10892998" y="703608"/>
                  <a:pt x="10888782" y="705290"/>
                </a:cubicBezTo>
                <a:cubicBezTo>
                  <a:pt x="10863482" y="715380"/>
                  <a:pt x="10777092" y="781923"/>
                  <a:pt x="10884285" y="720834"/>
                </a:cubicBezTo>
                <a:cubicBezTo>
                  <a:pt x="10891573" y="712834"/>
                  <a:pt x="10894805" y="708107"/>
                  <a:pt x="10895161" y="705801"/>
                </a:cubicBezTo>
                <a:close/>
                <a:moveTo>
                  <a:pt x="10942291" y="704653"/>
                </a:moveTo>
                <a:cubicBezTo>
                  <a:pt x="10913552" y="708471"/>
                  <a:pt x="10863129" y="723743"/>
                  <a:pt x="10957629" y="706289"/>
                </a:cubicBezTo>
                <a:cubicBezTo>
                  <a:pt x="10959040" y="703380"/>
                  <a:pt x="10951869" y="703380"/>
                  <a:pt x="10942291" y="704653"/>
                </a:cubicBezTo>
                <a:close/>
                <a:moveTo>
                  <a:pt x="6833487" y="322307"/>
                </a:moveTo>
                <a:cubicBezTo>
                  <a:pt x="6793994" y="377578"/>
                  <a:pt x="6865457" y="333943"/>
                  <a:pt x="6833487" y="322307"/>
                </a:cubicBezTo>
                <a:close/>
                <a:moveTo>
                  <a:pt x="5777065" y="227766"/>
                </a:moveTo>
                <a:cubicBezTo>
                  <a:pt x="5771425" y="228493"/>
                  <a:pt x="5764370" y="232130"/>
                  <a:pt x="5759667" y="237947"/>
                </a:cubicBezTo>
                <a:cubicBezTo>
                  <a:pt x="5769071" y="243765"/>
                  <a:pt x="5776593" y="229220"/>
                  <a:pt x="5785995" y="235038"/>
                </a:cubicBezTo>
                <a:cubicBezTo>
                  <a:pt x="5786937" y="229220"/>
                  <a:pt x="5782704" y="227038"/>
                  <a:pt x="5777065" y="227766"/>
                </a:cubicBezTo>
                <a:close/>
                <a:moveTo>
                  <a:pt x="5806917" y="220494"/>
                </a:moveTo>
                <a:cubicBezTo>
                  <a:pt x="5801042" y="220494"/>
                  <a:pt x="5795400" y="223403"/>
                  <a:pt x="5789759" y="229220"/>
                </a:cubicBezTo>
                <a:cubicBezTo>
                  <a:pt x="5801040" y="235038"/>
                  <a:pt x="5814205" y="229220"/>
                  <a:pt x="5825490" y="229220"/>
                </a:cubicBezTo>
                <a:cubicBezTo>
                  <a:pt x="5818906" y="223403"/>
                  <a:pt x="5812795" y="220494"/>
                  <a:pt x="5806917" y="220494"/>
                </a:cubicBezTo>
                <a:close/>
                <a:moveTo>
                  <a:pt x="5771186" y="214675"/>
                </a:moveTo>
                <a:cubicBezTo>
                  <a:pt x="5779473" y="213040"/>
                  <a:pt x="5781545" y="215493"/>
                  <a:pt x="5759054" y="225413"/>
                </a:cubicBezTo>
                <a:lnTo>
                  <a:pt x="5749989" y="229037"/>
                </a:lnTo>
                <a:lnTo>
                  <a:pt x="5751763" y="222403"/>
                </a:lnTo>
                <a:cubicBezTo>
                  <a:pt x="5757376" y="218676"/>
                  <a:pt x="5765663" y="215766"/>
                  <a:pt x="5771186" y="214675"/>
                </a:cubicBezTo>
                <a:close/>
                <a:moveTo>
                  <a:pt x="9085262" y="506890"/>
                </a:moveTo>
                <a:cubicBezTo>
                  <a:pt x="9088083" y="508208"/>
                  <a:pt x="9091139" y="511571"/>
                  <a:pt x="9093020" y="514662"/>
                </a:cubicBezTo>
                <a:lnTo>
                  <a:pt x="9093390" y="517884"/>
                </a:lnTo>
                <a:lnTo>
                  <a:pt x="9091106" y="517571"/>
                </a:lnTo>
                <a:lnTo>
                  <a:pt x="9083601" y="508068"/>
                </a:lnTo>
                <a:close/>
                <a:moveTo>
                  <a:pt x="5840533" y="217585"/>
                </a:moveTo>
                <a:cubicBezTo>
                  <a:pt x="5834892" y="216130"/>
                  <a:pt x="5831130" y="216494"/>
                  <a:pt x="5828897" y="217585"/>
                </a:cubicBezTo>
                <a:cubicBezTo>
                  <a:pt x="5822197" y="220856"/>
                  <a:pt x="5829250" y="230675"/>
                  <a:pt x="5840533" y="217585"/>
                </a:cubicBezTo>
                <a:close/>
                <a:moveTo>
                  <a:pt x="9046828" y="503117"/>
                </a:moveTo>
                <a:cubicBezTo>
                  <a:pt x="9042596" y="505572"/>
                  <a:pt x="9052117" y="518662"/>
                  <a:pt x="9056349" y="505572"/>
                </a:cubicBezTo>
                <a:cubicBezTo>
                  <a:pt x="9051176" y="502662"/>
                  <a:pt x="9048239" y="502299"/>
                  <a:pt x="9046828" y="503117"/>
                </a:cubicBezTo>
                <a:close/>
                <a:moveTo>
                  <a:pt x="7996164" y="402304"/>
                </a:moveTo>
                <a:cubicBezTo>
                  <a:pt x="7990522" y="403031"/>
                  <a:pt x="7983470" y="406668"/>
                  <a:pt x="7978768" y="412485"/>
                </a:cubicBezTo>
                <a:cubicBezTo>
                  <a:pt x="7988172" y="418302"/>
                  <a:pt x="7995693" y="403757"/>
                  <a:pt x="8005096" y="409576"/>
                </a:cubicBezTo>
                <a:cubicBezTo>
                  <a:pt x="8006037" y="403758"/>
                  <a:pt x="8001806" y="401576"/>
                  <a:pt x="7996164" y="402304"/>
                </a:cubicBezTo>
                <a:close/>
                <a:moveTo>
                  <a:pt x="8026019" y="395031"/>
                </a:moveTo>
                <a:cubicBezTo>
                  <a:pt x="8020142" y="395031"/>
                  <a:pt x="8014499" y="397940"/>
                  <a:pt x="8008858" y="403757"/>
                </a:cubicBezTo>
                <a:cubicBezTo>
                  <a:pt x="8020141" y="409576"/>
                  <a:pt x="8033305" y="403757"/>
                  <a:pt x="8044589" y="403757"/>
                </a:cubicBezTo>
                <a:cubicBezTo>
                  <a:pt x="8038007" y="397940"/>
                  <a:pt x="8031895" y="395031"/>
                  <a:pt x="8026019" y="395031"/>
                </a:cubicBezTo>
                <a:close/>
                <a:moveTo>
                  <a:pt x="7986526" y="389213"/>
                </a:moveTo>
                <a:cubicBezTo>
                  <a:pt x="7994812" y="387576"/>
                  <a:pt x="7996883" y="390031"/>
                  <a:pt x="7974394" y="399951"/>
                </a:cubicBezTo>
                <a:lnTo>
                  <a:pt x="7965329" y="403575"/>
                </a:lnTo>
                <a:lnTo>
                  <a:pt x="7967103" y="396940"/>
                </a:lnTo>
                <a:cubicBezTo>
                  <a:pt x="7972715" y="393212"/>
                  <a:pt x="7981002" y="390303"/>
                  <a:pt x="7986526" y="389213"/>
                </a:cubicBezTo>
                <a:close/>
                <a:moveTo>
                  <a:pt x="8059634" y="392121"/>
                </a:moveTo>
                <a:cubicBezTo>
                  <a:pt x="8037067" y="386304"/>
                  <a:pt x="8044589" y="409576"/>
                  <a:pt x="8059634" y="392121"/>
                </a:cubicBezTo>
                <a:close/>
                <a:moveTo>
                  <a:pt x="11200227" y="671382"/>
                </a:moveTo>
                <a:cubicBezTo>
                  <a:pt x="11170136" y="717925"/>
                  <a:pt x="11203987" y="674291"/>
                  <a:pt x="11200227" y="671382"/>
                </a:cubicBezTo>
                <a:close/>
                <a:moveTo>
                  <a:pt x="11009972" y="649672"/>
                </a:moveTo>
                <a:cubicBezTo>
                  <a:pt x="11006054" y="652394"/>
                  <a:pt x="10996005" y="667836"/>
                  <a:pt x="10976435" y="706289"/>
                </a:cubicBezTo>
                <a:cubicBezTo>
                  <a:pt x="10988189" y="717199"/>
                  <a:pt x="11012431" y="661064"/>
                  <a:pt x="11011971" y="650809"/>
                </a:cubicBezTo>
                <a:cubicBezTo>
                  <a:pt x="11011902" y="649271"/>
                  <a:pt x="11011278" y="648765"/>
                  <a:pt x="11009972" y="649672"/>
                </a:cubicBezTo>
                <a:close/>
                <a:moveTo>
                  <a:pt x="9353482" y="479391"/>
                </a:moveTo>
                <a:cubicBezTo>
                  <a:pt x="9298945" y="476482"/>
                  <a:pt x="9353482" y="511389"/>
                  <a:pt x="9353482" y="479391"/>
                </a:cubicBezTo>
                <a:close/>
                <a:moveTo>
                  <a:pt x="9380075" y="480846"/>
                </a:moveTo>
                <a:cubicBezTo>
                  <a:pt x="9374874" y="478664"/>
                  <a:pt x="9361475" y="489572"/>
                  <a:pt x="9362886" y="493936"/>
                </a:cubicBezTo>
                <a:cubicBezTo>
                  <a:pt x="9372288" y="499753"/>
                  <a:pt x="9370407" y="485208"/>
                  <a:pt x="9381691" y="488118"/>
                </a:cubicBezTo>
                <a:cubicBezTo>
                  <a:pt x="9382632" y="483754"/>
                  <a:pt x="9381809" y="481573"/>
                  <a:pt x="9380075" y="480846"/>
                </a:cubicBezTo>
                <a:close/>
                <a:moveTo>
                  <a:pt x="6273069" y="153588"/>
                </a:moveTo>
                <a:lnTo>
                  <a:pt x="6272672" y="154036"/>
                </a:lnTo>
                <a:lnTo>
                  <a:pt x="6271620" y="153887"/>
                </a:lnTo>
                <a:close/>
                <a:moveTo>
                  <a:pt x="9638156" y="440484"/>
                </a:moveTo>
                <a:cubicBezTo>
                  <a:pt x="9642624" y="440120"/>
                  <a:pt x="9646855" y="441575"/>
                  <a:pt x="9650616" y="444483"/>
                </a:cubicBezTo>
                <a:cubicBezTo>
                  <a:pt x="9641213" y="453210"/>
                  <a:pt x="9633690" y="444483"/>
                  <a:pt x="9624288" y="447392"/>
                </a:cubicBezTo>
                <a:cubicBezTo>
                  <a:pt x="9628988" y="443029"/>
                  <a:pt x="9633690" y="440847"/>
                  <a:pt x="9638156" y="440484"/>
                </a:cubicBezTo>
                <a:close/>
                <a:moveTo>
                  <a:pt x="8492170" y="328124"/>
                </a:moveTo>
                <a:lnTo>
                  <a:pt x="8492045" y="328266"/>
                </a:lnTo>
                <a:lnTo>
                  <a:pt x="8491664" y="328229"/>
                </a:lnTo>
                <a:close/>
                <a:moveTo>
                  <a:pt x="6720651" y="113589"/>
                </a:moveTo>
                <a:cubicBezTo>
                  <a:pt x="6716419" y="112862"/>
                  <a:pt x="6711248" y="114317"/>
                  <a:pt x="6709368" y="118679"/>
                </a:cubicBezTo>
                <a:cubicBezTo>
                  <a:pt x="6715009" y="130315"/>
                  <a:pt x="6720650" y="115771"/>
                  <a:pt x="6726293" y="121589"/>
                </a:cubicBezTo>
                <a:cubicBezTo>
                  <a:pt x="6728173" y="117226"/>
                  <a:pt x="6724882" y="114317"/>
                  <a:pt x="6720651" y="113589"/>
                </a:cubicBezTo>
                <a:close/>
                <a:moveTo>
                  <a:pt x="6783356" y="118862"/>
                </a:moveTo>
                <a:cubicBezTo>
                  <a:pt x="6774365" y="119407"/>
                  <a:pt x="6764844" y="128134"/>
                  <a:pt x="6756381" y="130315"/>
                </a:cubicBezTo>
                <a:cubicBezTo>
                  <a:pt x="6767666" y="136133"/>
                  <a:pt x="6780829" y="130315"/>
                  <a:pt x="6792112" y="121589"/>
                </a:cubicBezTo>
                <a:cubicBezTo>
                  <a:pt x="6789292" y="119407"/>
                  <a:pt x="6786353" y="118680"/>
                  <a:pt x="6783356" y="118862"/>
                </a:cubicBezTo>
                <a:close/>
                <a:moveTo>
                  <a:pt x="6829725" y="120134"/>
                </a:moveTo>
                <a:cubicBezTo>
                  <a:pt x="6826434" y="120134"/>
                  <a:pt x="6823142" y="121589"/>
                  <a:pt x="6820322" y="124498"/>
                </a:cubicBezTo>
                <a:cubicBezTo>
                  <a:pt x="6825963" y="133224"/>
                  <a:pt x="6833486" y="130315"/>
                  <a:pt x="6839127" y="124498"/>
                </a:cubicBezTo>
                <a:cubicBezTo>
                  <a:pt x="6836307" y="121588"/>
                  <a:pt x="6833016" y="120134"/>
                  <a:pt x="6829725" y="120134"/>
                </a:cubicBezTo>
                <a:close/>
                <a:moveTo>
                  <a:pt x="7252124" y="152587"/>
                </a:moveTo>
                <a:cubicBezTo>
                  <a:pt x="7245336" y="154496"/>
                  <a:pt x="7238284" y="163769"/>
                  <a:pt x="7239694" y="168133"/>
                </a:cubicBezTo>
                <a:cubicBezTo>
                  <a:pt x="7245337" y="168133"/>
                  <a:pt x="7258501" y="162314"/>
                  <a:pt x="7258501" y="153588"/>
                </a:cubicBezTo>
                <a:cubicBezTo>
                  <a:pt x="7256620" y="152133"/>
                  <a:pt x="7254387" y="151951"/>
                  <a:pt x="7252124" y="152587"/>
                </a:cubicBezTo>
                <a:close/>
                <a:moveTo>
                  <a:pt x="11137226" y="494300"/>
                </a:moveTo>
                <a:cubicBezTo>
                  <a:pt x="11135344" y="496117"/>
                  <a:pt x="11133464" y="499753"/>
                  <a:pt x="11128763" y="502662"/>
                </a:cubicBezTo>
                <a:cubicBezTo>
                  <a:pt x="11136285" y="511389"/>
                  <a:pt x="11145689" y="502662"/>
                  <a:pt x="11145689" y="496844"/>
                </a:cubicBezTo>
                <a:cubicBezTo>
                  <a:pt x="11140987" y="492481"/>
                  <a:pt x="11139106" y="492481"/>
                  <a:pt x="11137226" y="494300"/>
                </a:cubicBezTo>
                <a:close/>
                <a:moveTo>
                  <a:pt x="6447054" y="74636"/>
                </a:moveTo>
                <a:cubicBezTo>
                  <a:pt x="6444438" y="73227"/>
                  <a:pt x="6441852" y="72864"/>
                  <a:pt x="6440442" y="75046"/>
                </a:cubicBezTo>
                <a:cubicBezTo>
                  <a:pt x="6463010" y="92500"/>
                  <a:pt x="6454899" y="78863"/>
                  <a:pt x="6447054" y="74636"/>
                </a:cubicBezTo>
                <a:close/>
                <a:moveTo>
                  <a:pt x="8939752" y="288127"/>
                </a:moveTo>
                <a:cubicBezTo>
                  <a:pt x="8935520" y="287400"/>
                  <a:pt x="8930348" y="288855"/>
                  <a:pt x="8928468" y="293217"/>
                </a:cubicBezTo>
                <a:cubicBezTo>
                  <a:pt x="8934109" y="304853"/>
                  <a:pt x="8939752" y="290308"/>
                  <a:pt x="8945393" y="296127"/>
                </a:cubicBezTo>
                <a:cubicBezTo>
                  <a:pt x="8947273" y="291763"/>
                  <a:pt x="8943982" y="288853"/>
                  <a:pt x="8939752" y="288127"/>
                </a:cubicBezTo>
                <a:close/>
                <a:moveTo>
                  <a:pt x="9002457" y="293399"/>
                </a:moveTo>
                <a:cubicBezTo>
                  <a:pt x="8999460" y="293581"/>
                  <a:pt x="8996403" y="294672"/>
                  <a:pt x="8993348" y="296127"/>
                </a:cubicBezTo>
                <a:cubicBezTo>
                  <a:pt x="8987237" y="299035"/>
                  <a:pt x="8981122" y="303398"/>
                  <a:pt x="8975483" y="304853"/>
                </a:cubicBezTo>
                <a:cubicBezTo>
                  <a:pt x="8986767" y="310671"/>
                  <a:pt x="8999930" y="304853"/>
                  <a:pt x="9011214" y="296127"/>
                </a:cubicBezTo>
                <a:cubicBezTo>
                  <a:pt x="9008393" y="293945"/>
                  <a:pt x="9005454" y="293217"/>
                  <a:pt x="9002457" y="293399"/>
                </a:cubicBezTo>
                <a:close/>
                <a:moveTo>
                  <a:pt x="9048826" y="294672"/>
                </a:moveTo>
                <a:cubicBezTo>
                  <a:pt x="9045535" y="294672"/>
                  <a:pt x="9042243" y="296126"/>
                  <a:pt x="9039423" y="299036"/>
                </a:cubicBezTo>
                <a:cubicBezTo>
                  <a:pt x="9045065" y="307762"/>
                  <a:pt x="9052588" y="304853"/>
                  <a:pt x="9058229" y="299036"/>
                </a:cubicBezTo>
                <a:cubicBezTo>
                  <a:pt x="9055408" y="296127"/>
                  <a:pt x="9052117" y="294672"/>
                  <a:pt x="9048826" y="294672"/>
                </a:cubicBezTo>
                <a:close/>
                <a:moveTo>
                  <a:pt x="9471225" y="327125"/>
                </a:moveTo>
                <a:cubicBezTo>
                  <a:pt x="9464438" y="329034"/>
                  <a:pt x="9457385" y="338306"/>
                  <a:pt x="9458795" y="342669"/>
                </a:cubicBezTo>
                <a:cubicBezTo>
                  <a:pt x="9464437" y="342669"/>
                  <a:pt x="9477601" y="336852"/>
                  <a:pt x="9477601" y="328125"/>
                </a:cubicBezTo>
                <a:cubicBezTo>
                  <a:pt x="9475721" y="326670"/>
                  <a:pt x="9473487" y="326488"/>
                  <a:pt x="9471225" y="327125"/>
                </a:cubicBezTo>
                <a:close/>
                <a:moveTo>
                  <a:pt x="8666155" y="249174"/>
                </a:moveTo>
                <a:cubicBezTo>
                  <a:pt x="8663540" y="247764"/>
                  <a:pt x="8660954" y="247401"/>
                  <a:pt x="8659543" y="249582"/>
                </a:cubicBezTo>
                <a:cubicBezTo>
                  <a:pt x="8682110" y="267037"/>
                  <a:pt x="8674000" y="253401"/>
                  <a:pt x="8666155" y="249174"/>
                </a:cubicBezTo>
                <a:close/>
                <a:moveTo>
                  <a:pt x="11121241" y="467755"/>
                </a:moveTo>
                <a:cubicBezTo>
                  <a:pt x="11081748" y="523025"/>
                  <a:pt x="11153210" y="479391"/>
                  <a:pt x="11121241" y="467755"/>
                </a:cubicBezTo>
                <a:close/>
                <a:moveTo>
                  <a:pt x="10064817" y="373214"/>
                </a:moveTo>
                <a:cubicBezTo>
                  <a:pt x="10059174" y="373941"/>
                  <a:pt x="10052121" y="377578"/>
                  <a:pt x="10047421" y="383395"/>
                </a:cubicBezTo>
                <a:cubicBezTo>
                  <a:pt x="10056824" y="389213"/>
                  <a:pt x="10064347" y="374668"/>
                  <a:pt x="10073750" y="380486"/>
                </a:cubicBezTo>
                <a:cubicBezTo>
                  <a:pt x="10074689" y="374668"/>
                  <a:pt x="10070458" y="372487"/>
                  <a:pt x="10064817" y="373214"/>
                </a:cubicBezTo>
                <a:close/>
                <a:moveTo>
                  <a:pt x="6856053" y="86681"/>
                </a:moveTo>
                <a:cubicBezTo>
                  <a:pt x="6799635" y="153588"/>
                  <a:pt x="6865457" y="89591"/>
                  <a:pt x="6893665" y="118679"/>
                </a:cubicBezTo>
                <a:cubicBezTo>
                  <a:pt x="6919993" y="89591"/>
                  <a:pt x="6861696" y="98317"/>
                  <a:pt x="6856053" y="86681"/>
                </a:cubicBezTo>
                <a:close/>
                <a:moveTo>
                  <a:pt x="10094671" y="365942"/>
                </a:moveTo>
                <a:cubicBezTo>
                  <a:pt x="10088794" y="365942"/>
                  <a:pt x="10083153" y="368851"/>
                  <a:pt x="10077512" y="374668"/>
                </a:cubicBezTo>
                <a:cubicBezTo>
                  <a:pt x="10088794" y="380486"/>
                  <a:pt x="10101959" y="374669"/>
                  <a:pt x="10113242" y="374668"/>
                </a:cubicBezTo>
                <a:cubicBezTo>
                  <a:pt x="10106659" y="368851"/>
                  <a:pt x="10100548" y="365942"/>
                  <a:pt x="10094671" y="365942"/>
                </a:cubicBezTo>
                <a:close/>
                <a:moveTo>
                  <a:pt x="10051417" y="360124"/>
                </a:moveTo>
                <a:cubicBezTo>
                  <a:pt x="10059703" y="358488"/>
                  <a:pt x="10061776" y="360941"/>
                  <a:pt x="10039286" y="370861"/>
                </a:cubicBezTo>
                <a:lnTo>
                  <a:pt x="10030219" y="374485"/>
                </a:lnTo>
                <a:lnTo>
                  <a:pt x="10031994" y="367851"/>
                </a:lnTo>
                <a:cubicBezTo>
                  <a:pt x="10037607" y="364124"/>
                  <a:pt x="10045893" y="361215"/>
                  <a:pt x="10051417" y="360124"/>
                </a:cubicBezTo>
                <a:close/>
                <a:moveTo>
                  <a:pt x="10128288" y="363033"/>
                </a:moveTo>
                <a:cubicBezTo>
                  <a:pt x="10122645" y="361578"/>
                  <a:pt x="10118884" y="361942"/>
                  <a:pt x="10116651" y="363033"/>
                </a:cubicBezTo>
                <a:cubicBezTo>
                  <a:pt x="10109951" y="366304"/>
                  <a:pt x="10117003" y="376123"/>
                  <a:pt x="10128288" y="363033"/>
                </a:cubicBezTo>
                <a:close/>
                <a:moveTo>
                  <a:pt x="9075154" y="261218"/>
                </a:moveTo>
                <a:cubicBezTo>
                  <a:pt x="9018736" y="328124"/>
                  <a:pt x="9084557" y="264127"/>
                  <a:pt x="9112766" y="293217"/>
                </a:cubicBezTo>
                <a:cubicBezTo>
                  <a:pt x="9139094" y="264127"/>
                  <a:pt x="9080796" y="272855"/>
                  <a:pt x="9075154" y="261218"/>
                </a:cubicBezTo>
                <a:close/>
                <a:moveTo>
                  <a:pt x="10560824" y="299036"/>
                </a:moveTo>
                <a:lnTo>
                  <a:pt x="10560404" y="299510"/>
                </a:lnTo>
                <a:lnTo>
                  <a:pt x="10559124" y="299386"/>
                </a:lnTo>
                <a:close/>
                <a:moveTo>
                  <a:pt x="11008405" y="259038"/>
                </a:moveTo>
                <a:cubicBezTo>
                  <a:pt x="11004173" y="258310"/>
                  <a:pt x="10999002" y="259765"/>
                  <a:pt x="10997121" y="264127"/>
                </a:cubicBezTo>
                <a:cubicBezTo>
                  <a:pt x="11002762" y="275763"/>
                  <a:pt x="11008405" y="261218"/>
                  <a:pt x="11014047" y="267037"/>
                </a:cubicBezTo>
                <a:cubicBezTo>
                  <a:pt x="11015927" y="262674"/>
                  <a:pt x="11012636" y="259765"/>
                  <a:pt x="11008405" y="259038"/>
                </a:cubicBezTo>
                <a:close/>
                <a:moveTo>
                  <a:pt x="11071112" y="264310"/>
                </a:moveTo>
                <a:cubicBezTo>
                  <a:pt x="11062121" y="264855"/>
                  <a:pt x="11052599" y="273582"/>
                  <a:pt x="11044136" y="275763"/>
                </a:cubicBezTo>
                <a:cubicBezTo>
                  <a:pt x="11055420" y="281582"/>
                  <a:pt x="11068585" y="275763"/>
                  <a:pt x="11079868" y="267037"/>
                </a:cubicBezTo>
                <a:cubicBezTo>
                  <a:pt x="11077048" y="264855"/>
                  <a:pt x="11074109" y="264128"/>
                  <a:pt x="11071112" y="264310"/>
                </a:cubicBezTo>
                <a:close/>
                <a:moveTo>
                  <a:pt x="11117480" y="265582"/>
                </a:moveTo>
                <a:cubicBezTo>
                  <a:pt x="11114188" y="265582"/>
                  <a:pt x="11110897" y="267037"/>
                  <a:pt x="11108076" y="269946"/>
                </a:cubicBezTo>
                <a:cubicBezTo>
                  <a:pt x="11113718" y="278672"/>
                  <a:pt x="11121241" y="275763"/>
                  <a:pt x="11126883" y="269946"/>
                </a:cubicBezTo>
                <a:cubicBezTo>
                  <a:pt x="11124062" y="267037"/>
                  <a:pt x="11120771" y="265582"/>
                  <a:pt x="11117480" y="265582"/>
                </a:cubicBezTo>
                <a:close/>
                <a:moveTo>
                  <a:pt x="11539878" y="298036"/>
                </a:moveTo>
                <a:cubicBezTo>
                  <a:pt x="11533090" y="299944"/>
                  <a:pt x="11526038" y="309217"/>
                  <a:pt x="11527449" y="313580"/>
                </a:cubicBezTo>
                <a:cubicBezTo>
                  <a:pt x="11533090" y="313579"/>
                  <a:pt x="11546255" y="307762"/>
                  <a:pt x="11546255" y="299036"/>
                </a:cubicBezTo>
                <a:cubicBezTo>
                  <a:pt x="11544375" y="297581"/>
                  <a:pt x="11542141" y="297399"/>
                  <a:pt x="11539878" y="298036"/>
                </a:cubicBezTo>
                <a:close/>
                <a:moveTo>
                  <a:pt x="11143808" y="232130"/>
                </a:moveTo>
                <a:cubicBezTo>
                  <a:pt x="11087391" y="299036"/>
                  <a:pt x="11153211" y="235038"/>
                  <a:pt x="11181421" y="264128"/>
                </a:cubicBezTo>
                <a:cubicBezTo>
                  <a:pt x="11207747" y="235038"/>
                  <a:pt x="11149449" y="243765"/>
                  <a:pt x="11143808" y="232130"/>
                </a:cubicBezTo>
                <a:close/>
                <a:moveTo>
                  <a:pt x="11465295" y="170990"/>
                </a:moveTo>
                <a:cubicBezTo>
                  <a:pt x="11478995" y="170677"/>
                  <a:pt x="11425662" y="208858"/>
                  <a:pt x="11412733" y="237947"/>
                </a:cubicBezTo>
                <a:cubicBezTo>
                  <a:pt x="11487957" y="313580"/>
                  <a:pt x="11619599" y="188495"/>
                  <a:pt x="11704225" y="252492"/>
                </a:cubicBezTo>
                <a:cubicBezTo>
                  <a:pt x="11696702" y="345579"/>
                  <a:pt x="11472913" y="342669"/>
                  <a:pt x="11416494" y="377578"/>
                </a:cubicBezTo>
                <a:cubicBezTo>
                  <a:pt x="11378883" y="365941"/>
                  <a:pt x="11247241" y="450301"/>
                  <a:pt x="11141928" y="470663"/>
                </a:cubicBezTo>
                <a:cubicBezTo>
                  <a:pt x="11140047" y="464846"/>
                  <a:pt x="11232196" y="520117"/>
                  <a:pt x="11220912" y="496844"/>
                </a:cubicBezTo>
                <a:cubicBezTo>
                  <a:pt x="11271689" y="485208"/>
                  <a:pt x="11358195" y="485208"/>
                  <a:pt x="11416494" y="534660"/>
                </a:cubicBezTo>
                <a:cubicBezTo>
                  <a:pt x="11339389" y="572478"/>
                  <a:pt x="11119360" y="575386"/>
                  <a:pt x="11183300" y="607385"/>
                </a:cubicBezTo>
                <a:cubicBezTo>
                  <a:pt x="11062942" y="671382"/>
                  <a:pt x="11117479" y="639383"/>
                  <a:pt x="11113718" y="624839"/>
                </a:cubicBezTo>
                <a:cubicBezTo>
                  <a:pt x="11113718" y="624839"/>
                  <a:pt x="11023450" y="659746"/>
                  <a:pt x="11023450" y="677200"/>
                </a:cubicBezTo>
                <a:cubicBezTo>
                  <a:pt x="11038494" y="685927"/>
                  <a:pt x="11044136" y="642292"/>
                  <a:pt x="11059181" y="659746"/>
                </a:cubicBezTo>
                <a:cubicBezTo>
                  <a:pt x="11055420" y="665564"/>
                  <a:pt x="11032852" y="700472"/>
                  <a:pt x="11044136" y="712108"/>
                </a:cubicBezTo>
                <a:cubicBezTo>
                  <a:pt x="11109956" y="630656"/>
                  <a:pt x="11247241" y="630657"/>
                  <a:pt x="11329987" y="616112"/>
                </a:cubicBezTo>
                <a:cubicBezTo>
                  <a:pt x="11260404" y="691744"/>
                  <a:pt x="11367599" y="630657"/>
                  <a:pt x="11412733" y="645201"/>
                </a:cubicBezTo>
                <a:cubicBezTo>
                  <a:pt x="11388286" y="648111"/>
                  <a:pt x="11386404" y="656837"/>
                  <a:pt x="11407092" y="668473"/>
                </a:cubicBezTo>
                <a:cubicBezTo>
                  <a:pt x="11384524" y="691744"/>
                  <a:pt x="11068585" y="857556"/>
                  <a:pt x="11066703" y="845920"/>
                </a:cubicBezTo>
                <a:cubicBezTo>
                  <a:pt x="11181890" y="968097"/>
                  <a:pt x="11579284" y="900962"/>
                  <a:pt x="11773839" y="876425"/>
                </a:cubicBezTo>
                <a:lnTo>
                  <a:pt x="11801884" y="873508"/>
                </a:lnTo>
                <a:lnTo>
                  <a:pt x="11792613" y="880827"/>
                </a:lnTo>
                <a:cubicBezTo>
                  <a:pt x="11800135" y="907008"/>
                  <a:pt x="12059657" y="921553"/>
                  <a:pt x="11975030" y="939006"/>
                </a:cubicBezTo>
                <a:cubicBezTo>
                  <a:pt x="11989134" y="946279"/>
                  <a:pt x="11975501" y="947006"/>
                  <a:pt x="11956695" y="947006"/>
                </a:cubicBezTo>
                <a:lnTo>
                  <a:pt x="11932719" y="947156"/>
                </a:lnTo>
                <a:lnTo>
                  <a:pt x="11929896" y="941915"/>
                </a:lnTo>
                <a:lnTo>
                  <a:pt x="11931993" y="947159"/>
                </a:lnTo>
                <a:lnTo>
                  <a:pt x="11927429" y="947187"/>
                </a:lnTo>
                <a:cubicBezTo>
                  <a:pt x="11918261" y="947552"/>
                  <a:pt x="11910621" y="948461"/>
                  <a:pt x="11907330" y="950643"/>
                </a:cubicBezTo>
                <a:cubicBezTo>
                  <a:pt x="11923315" y="955006"/>
                  <a:pt x="11933188" y="956460"/>
                  <a:pt x="11936948" y="955005"/>
                </a:cubicBezTo>
                <a:lnTo>
                  <a:pt x="11935242" y="951838"/>
                </a:lnTo>
                <a:lnTo>
                  <a:pt x="11941649" y="953916"/>
                </a:lnTo>
                <a:cubicBezTo>
                  <a:pt x="11948231" y="955005"/>
                  <a:pt x="11957164" y="956460"/>
                  <a:pt x="11967507" y="968096"/>
                </a:cubicBezTo>
                <a:cubicBezTo>
                  <a:pt x="11939300" y="971005"/>
                  <a:pt x="11943061" y="973914"/>
                  <a:pt x="11975030" y="982641"/>
                </a:cubicBezTo>
                <a:cubicBezTo>
                  <a:pt x="11954344" y="1049547"/>
                  <a:pt x="11781329" y="1072818"/>
                  <a:pt x="11723028" y="1116453"/>
                </a:cubicBezTo>
                <a:cubicBezTo>
                  <a:pt x="11756882" y="1130998"/>
                  <a:pt x="11739955" y="1107725"/>
                  <a:pt x="11775688" y="1148451"/>
                </a:cubicBezTo>
                <a:cubicBezTo>
                  <a:pt x="11700463" y="1189176"/>
                  <a:pt x="11531211" y="1180450"/>
                  <a:pt x="11525568" y="1232811"/>
                </a:cubicBezTo>
                <a:cubicBezTo>
                  <a:pt x="11472913" y="1212448"/>
                  <a:pt x="11422136" y="1276446"/>
                  <a:pt x="11371360" y="1256083"/>
                </a:cubicBezTo>
                <a:cubicBezTo>
                  <a:pt x="11388286" y="1273537"/>
                  <a:pt x="11405210" y="1279354"/>
                  <a:pt x="11424016" y="1270627"/>
                </a:cubicBezTo>
                <a:lnTo>
                  <a:pt x="11352159" y="1305643"/>
                </a:lnTo>
                <a:lnTo>
                  <a:pt x="11315192" y="1305740"/>
                </a:lnTo>
                <a:cubicBezTo>
                  <a:pt x="11158941" y="1307035"/>
                  <a:pt x="10985897" y="1311808"/>
                  <a:pt x="10868654" y="1326807"/>
                </a:cubicBezTo>
                <a:lnTo>
                  <a:pt x="10816609" y="1336928"/>
                </a:lnTo>
                <a:lnTo>
                  <a:pt x="10766811" y="1337403"/>
                </a:lnTo>
                <a:lnTo>
                  <a:pt x="10713377" y="1342698"/>
                </a:lnTo>
                <a:lnTo>
                  <a:pt x="10702574" y="1337670"/>
                </a:lnTo>
                <a:cubicBezTo>
                  <a:pt x="10700398" y="1337556"/>
                  <a:pt x="10699752" y="1338931"/>
                  <a:pt x="10700179" y="1341221"/>
                </a:cubicBezTo>
                <a:lnTo>
                  <a:pt x="10701370" y="1343888"/>
                </a:lnTo>
                <a:lnTo>
                  <a:pt x="10677420" y="1346260"/>
                </a:lnTo>
                <a:lnTo>
                  <a:pt x="10706647" y="1353324"/>
                </a:lnTo>
                <a:lnTo>
                  <a:pt x="10712794" y="1361085"/>
                </a:lnTo>
                <a:lnTo>
                  <a:pt x="10540460" y="1386941"/>
                </a:lnTo>
                <a:lnTo>
                  <a:pt x="10479508" y="1402943"/>
                </a:lnTo>
                <a:lnTo>
                  <a:pt x="10428007" y="1408076"/>
                </a:lnTo>
                <a:cubicBezTo>
                  <a:pt x="10385458" y="1412439"/>
                  <a:pt x="10350197" y="1417530"/>
                  <a:pt x="10321988" y="1430621"/>
                </a:cubicBezTo>
                <a:cubicBezTo>
                  <a:pt x="10280615" y="1357896"/>
                  <a:pt x="10190347" y="1448074"/>
                  <a:pt x="10190347" y="1413167"/>
                </a:cubicBezTo>
                <a:cubicBezTo>
                  <a:pt x="10171541" y="1401531"/>
                  <a:pt x="10156497" y="1416076"/>
                  <a:pt x="10139570" y="1430621"/>
                </a:cubicBezTo>
                <a:lnTo>
                  <a:pt x="10143432" y="1423104"/>
                </a:lnTo>
                <a:lnTo>
                  <a:pt x="10154615" y="1418985"/>
                </a:lnTo>
                <a:lnTo>
                  <a:pt x="10145786" y="1416556"/>
                </a:lnTo>
                <a:lnTo>
                  <a:pt x="10145095" y="1413257"/>
                </a:lnTo>
                <a:lnTo>
                  <a:pt x="10139793" y="1415447"/>
                </a:lnTo>
                <a:lnTo>
                  <a:pt x="10111097" y="1419712"/>
                </a:lnTo>
                <a:cubicBezTo>
                  <a:pt x="10038371" y="1434983"/>
                  <a:pt x="9899795" y="1482982"/>
                  <a:pt x="9891332" y="1465528"/>
                </a:cubicBezTo>
                <a:cubicBezTo>
                  <a:pt x="9853720" y="1471346"/>
                  <a:pt x="9769093" y="1512072"/>
                  <a:pt x="9742765" y="1514980"/>
                </a:cubicBezTo>
                <a:cubicBezTo>
                  <a:pt x="9754049" y="1520798"/>
                  <a:pt x="9754049" y="1529525"/>
                  <a:pt x="9740885" y="1538252"/>
                </a:cubicBezTo>
                <a:cubicBezTo>
                  <a:pt x="9757810" y="1552796"/>
                  <a:pt x="9774735" y="1549888"/>
                  <a:pt x="9791661" y="1532434"/>
                </a:cubicBezTo>
                <a:cubicBezTo>
                  <a:pt x="9760630" y="1567341"/>
                  <a:pt x="10037430" y="1482800"/>
                  <a:pt x="10179357" y="1440802"/>
                </a:cubicBezTo>
                <a:lnTo>
                  <a:pt x="10222719" y="1428244"/>
                </a:lnTo>
                <a:lnTo>
                  <a:pt x="10236204" y="1446046"/>
                </a:lnTo>
                <a:cubicBezTo>
                  <a:pt x="10244186" y="1450063"/>
                  <a:pt x="10255183" y="1452142"/>
                  <a:pt x="10268186" y="1452757"/>
                </a:cubicBezTo>
                <a:lnTo>
                  <a:pt x="10331135" y="1445968"/>
                </a:lnTo>
                <a:lnTo>
                  <a:pt x="10179063" y="1509163"/>
                </a:lnTo>
                <a:cubicBezTo>
                  <a:pt x="10197868" y="1506253"/>
                  <a:pt x="10353959" y="1485890"/>
                  <a:pt x="10380286" y="1500435"/>
                </a:cubicBezTo>
                <a:cubicBezTo>
                  <a:pt x="10355839" y="1517889"/>
                  <a:pt x="10331392" y="1523708"/>
                  <a:pt x="10306944" y="1523708"/>
                </a:cubicBezTo>
                <a:lnTo>
                  <a:pt x="10324689" y="1544459"/>
                </a:lnTo>
                <a:lnTo>
                  <a:pt x="10317813" y="1547968"/>
                </a:lnTo>
                <a:cubicBezTo>
                  <a:pt x="10293824" y="1562251"/>
                  <a:pt x="10303123" y="1564978"/>
                  <a:pt x="10317051" y="1564433"/>
                </a:cubicBezTo>
                <a:lnTo>
                  <a:pt x="10335884" y="1562221"/>
                </a:lnTo>
                <a:lnTo>
                  <a:pt x="10329510" y="1564432"/>
                </a:lnTo>
                <a:lnTo>
                  <a:pt x="10341053" y="1561917"/>
                </a:lnTo>
                <a:lnTo>
                  <a:pt x="10347212" y="1567290"/>
                </a:lnTo>
                <a:lnTo>
                  <a:pt x="10312673" y="1566796"/>
                </a:lnTo>
                <a:cubicBezTo>
                  <a:pt x="10301772" y="1566614"/>
                  <a:pt x="10293779" y="1566614"/>
                  <a:pt x="10291899" y="1567341"/>
                </a:cubicBezTo>
                <a:lnTo>
                  <a:pt x="10308314" y="1581373"/>
                </a:lnTo>
                <a:lnTo>
                  <a:pt x="10303946" y="1585750"/>
                </a:lnTo>
                <a:cubicBezTo>
                  <a:pt x="10289666" y="1597886"/>
                  <a:pt x="10258988" y="1621884"/>
                  <a:pt x="10267450" y="1619702"/>
                </a:cubicBezTo>
                <a:cubicBezTo>
                  <a:pt x="10416019" y="1593522"/>
                  <a:pt x="10801540" y="1640066"/>
                  <a:pt x="10927540" y="1523708"/>
                </a:cubicBezTo>
                <a:cubicBezTo>
                  <a:pt x="10929420" y="1535343"/>
                  <a:pt x="10914376" y="1546979"/>
                  <a:pt x="10914376" y="1561524"/>
                </a:cubicBezTo>
                <a:cubicBezTo>
                  <a:pt x="11012167" y="1610976"/>
                  <a:pt x="10968912" y="1535343"/>
                  <a:pt x="11044136" y="1549888"/>
                </a:cubicBezTo>
                <a:cubicBezTo>
                  <a:pt x="10997121" y="1561524"/>
                  <a:pt x="11017808" y="1570250"/>
                  <a:pt x="11000881" y="1602249"/>
                </a:cubicBezTo>
                <a:cubicBezTo>
                  <a:pt x="11025331" y="1605158"/>
                  <a:pt x="11314942" y="1544070"/>
                  <a:pt x="11318703" y="1590614"/>
                </a:cubicBezTo>
                <a:cubicBezTo>
                  <a:pt x="11277330" y="1596431"/>
                  <a:pt x="11269807" y="1610976"/>
                  <a:pt x="11294256" y="1634248"/>
                </a:cubicBezTo>
                <a:cubicBezTo>
                  <a:pt x="11307419" y="1602249"/>
                  <a:pt x="11337509" y="1654611"/>
                  <a:pt x="11365718" y="1651702"/>
                </a:cubicBezTo>
                <a:cubicBezTo>
                  <a:pt x="11353964" y="1664064"/>
                  <a:pt x="11342093" y="1668428"/>
                  <a:pt x="11331779" y="1668929"/>
                </a:cubicBezTo>
                <a:lnTo>
                  <a:pt x="11307517" y="1663054"/>
                </a:lnTo>
                <a:lnTo>
                  <a:pt x="11301983" y="1658656"/>
                </a:lnTo>
                <a:cubicBezTo>
                  <a:pt x="11299368" y="1657065"/>
                  <a:pt x="11301660" y="1659883"/>
                  <a:pt x="11307185" y="1662974"/>
                </a:cubicBezTo>
                <a:lnTo>
                  <a:pt x="11307517" y="1663054"/>
                </a:lnTo>
                <a:lnTo>
                  <a:pt x="11309795" y="1664866"/>
                </a:lnTo>
                <a:cubicBezTo>
                  <a:pt x="11313766" y="1668382"/>
                  <a:pt x="11319173" y="1673520"/>
                  <a:pt x="11326225" y="1680792"/>
                </a:cubicBezTo>
                <a:cubicBezTo>
                  <a:pt x="11318703" y="1738970"/>
                  <a:pt x="10824108" y="1788422"/>
                  <a:pt x="10824108" y="1788422"/>
                </a:cubicBezTo>
                <a:cubicBezTo>
                  <a:pt x="10846674" y="1832057"/>
                  <a:pt x="11010286" y="1776786"/>
                  <a:pt x="11046017" y="1785514"/>
                </a:cubicBezTo>
                <a:cubicBezTo>
                  <a:pt x="11040375" y="1802967"/>
                  <a:pt x="10950106" y="1820421"/>
                  <a:pt x="10942583" y="1823330"/>
                </a:cubicBezTo>
                <a:cubicBezTo>
                  <a:pt x="10948226" y="1840783"/>
                  <a:pt x="11042256" y="1864055"/>
                  <a:pt x="11049779" y="1875692"/>
                </a:cubicBezTo>
                <a:lnTo>
                  <a:pt x="11043060" y="1883042"/>
                </a:lnTo>
                <a:lnTo>
                  <a:pt x="11040933" y="1882919"/>
                </a:lnTo>
                <a:cubicBezTo>
                  <a:pt x="11035321" y="1882600"/>
                  <a:pt x="11030972" y="1882236"/>
                  <a:pt x="11029091" y="1881509"/>
                </a:cubicBezTo>
                <a:cubicBezTo>
                  <a:pt x="11031913" y="1890237"/>
                  <a:pt x="11036144" y="1889509"/>
                  <a:pt x="11040140" y="1886237"/>
                </a:cubicBezTo>
                <a:lnTo>
                  <a:pt x="11043060" y="1883042"/>
                </a:lnTo>
                <a:lnTo>
                  <a:pt x="11060355" y="1884054"/>
                </a:lnTo>
                <a:cubicBezTo>
                  <a:pt x="11074226" y="1885146"/>
                  <a:pt x="11088331" y="1887327"/>
                  <a:pt x="11093032" y="1893145"/>
                </a:cubicBezTo>
                <a:cubicBezTo>
                  <a:pt x="11093032" y="1896054"/>
                  <a:pt x="11057301" y="1936779"/>
                  <a:pt x="11062942" y="1942598"/>
                </a:cubicBezTo>
                <a:cubicBezTo>
                  <a:pt x="11083630" y="1942598"/>
                  <a:pt x="11104315" y="1933870"/>
                  <a:pt x="11125002" y="1919325"/>
                </a:cubicBezTo>
                <a:cubicBezTo>
                  <a:pt x="11103375" y="1933870"/>
                  <a:pt x="11132054" y="1933870"/>
                  <a:pt x="11166845" y="1931688"/>
                </a:cubicBezTo>
                <a:lnTo>
                  <a:pt x="11208091" y="1928982"/>
                </a:lnTo>
                <a:lnTo>
                  <a:pt x="11202106" y="1951324"/>
                </a:lnTo>
                <a:cubicBezTo>
                  <a:pt x="11412732" y="1922234"/>
                  <a:pt x="11286733" y="1951324"/>
                  <a:pt x="11262286" y="1989141"/>
                </a:cubicBezTo>
                <a:cubicBezTo>
                  <a:pt x="11316823" y="2082228"/>
                  <a:pt x="11455986" y="2003686"/>
                  <a:pt x="11523688" y="2096772"/>
                </a:cubicBezTo>
                <a:cubicBezTo>
                  <a:pt x="11499240" y="2198586"/>
                  <a:pt x="11074226" y="2140406"/>
                  <a:pt x="10985838" y="2134589"/>
                </a:cubicBezTo>
                <a:cubicBezTo>
                  <a:pt x="10983958" y="2131680"/>
                  <a:pt x="11057301" y="2195676"/>
                  <a:pt x="11053539" y="2181132"/>
                </a:cubicBezTo>
                <a:cubicBezTo>
                  <a:pt x="11096794" y="2184041"/>
                  <a:pt x="11181421" y="2216039"/>
                  <a:pt x="11222792" y="2280037"/>
                </a:cubicBezTo>
                <a:cubicBezTo>
                  <a:pt x="11149449" y="2291673"/>
                  <a:pt x="10953868" y="2233493"/>
                  <a:pt x="11006524" y="2280037"/>
                </a:cubicBezTo>
                <a:cubicBezTo>
                  <a:pt x="10891808" y="2312035"/>
                  <a:pt x="10944465" y="2294582"/>
                  <a:pt x="10942584" y="2280037"/>
                </a:cubicBezTo>
                <a:cubicBezTo>
                  <a:pt x="10941643" y="2280037"/>
                  <a:pt x="10920487" y="2282946"/>
                  <a:pt x="10899330" y="2288036"/>
                </a:cubicBezTo>
                <a:lnTo>
                  <a:pt x="10881528" y="2293632"/>
                </a:lnTo>
                <a:lnTo>
                  <a:pt x="10881465" y="2293582"/>
                </a:lnTo>
                <a:lnTo>
                  <a:pt x="10881321" y="2293698"/>
                </a:lnTo>
                <a:lnTo>
                  <a:pt x="10870123" y="2297218"/>
                </a:lnTo>
                <a:cubicBezTo>
                  <a:pt x="10862071" y="2300763"/>
                  <a:pt x="10856547" y="2304763"/>
                  <a:pt x="10856077" y="2309126"/>
                </a:cubicBezTo>
                <a:cubicBezTo>
                  <a:pt x="10861718" y="2314944"/>
                  <a:pt x="10867361" y="2306945"/>
                  <a:pt x="10873002" y="2300399"/>
                </a:cubicBezTo>
                <a:lnTo>
                  <a:pt x="10881321" y="2293698"/>
                </a:lnTo>
                <a:lnTo>
                  <a:pt x="10881528" y="2293632"/>
                </a:lnTo>
                <a:lnTo>
                  <a:pt x="10889928" y="2300399"/>
                </a:lnTo>
                <a:cubicBezTo>
                  <a:pt x="10888047" y="2306217"/>
                  <a:pt x="10861719" y="2332398"/>
                  <a:pt x="10871122" y="2346942"/>
                </a:cubicBezTo>
                <a:cubicBezTo>
                  <a:pt x="10884286" y="2335306"/>
                  <a:pt x="10899330" y="2328762"/>
                  <a:pt x="10912494" y="2323670"/>
                </a:cubicBezTo>
                <a:lnTo>
                  <a:pt x="10919200" y="2320429"/>
                </a:lnTo>
                <a:lnTo>
                  <a:pt x="10920017" y="2329489"/>
                </a:lnTo>
                <a:cubicBezTo>
                  <a:pt x="10978315" y="2320762"/>
                  <a:pt x="11064823" y="2317853"/>
                  <a:pt x="11138166" y="2329489"/>
                </a:cubicBezTo>
                <a:cubicBezTo>
                  <a:pt x="11066703" y="2381850"/>
                  <a:pt x="11166375" y="2352760"/>
                  <a:pt x="11205868" y="2384760"/>
                </a:cubicBezTo>
                <a:cubicBezTo>
                  <a:pt x="11185181" y="2378941"/>
                  <a:pt x="11181421" y="2387667"/>
                  <a:pt x="11198345" y="2405121"/>
                </a:cubicBezTo>
                <a:cubicBezTo>
                  <a:pt x="11010286" y="2533115"/>
                  <a:pt x="10683062" y="2492390"/>
                  <a:pt x="10532616" y="2512754"/>
                </a:cubicBezTo>
                <a:cubicBezTo>
                  <a:pt x="10355839" y="2538934"/>
                  <a:pt x="9942109" y="2701835"/>
                  <a:pt x="9793540" y="2620385"/>
                </a:cubicBezTo>
                <a:cubicBezTo>
                  <a:pt x="9825512" y="2608748"/>
                  <a:pt x="9833034" y="2614567"/>
                  <a:pt x="9868765" y="2600022"/>
                </a:cubicBezTo>
                <a:cubicBezTo>
                  <a:pt x="9849959" y="2588386"/>
                  <a:pt x="9855601" y="2582569"/>
                  <a:pt x="9883811" y="2579659"/>
                </a:cubicBezTo>
                <a:cubicBezTo>
                  <a:pt x="9699511" y="2626203"/>
                  <a:pt x="9588557" y="2629112"/>
                  <a:pt x="9464437" y="2637838"/>
                </a:cubicBezTo>
                <a:cubicBezTo>
                  <a:pt x="8926587" y="2681473"/>
                  <a:pt x="8377454" y="2771650"/>
                  <a:pt x="7830201" y="2888009"/>
                </a:cubicBezTo>
                <a:cubicBezTo>
                  <a:pt x="7298464" y="3001458"/>
                  <a:pt x="6706429" y="3124726"/>
                  <a:pt x="6152475" y="3246766"/>
                </a:cubicBezTo>
                <a:lnTo>
                  <a:pt x="5636287" y="3363156"/>
                </a:lnTo>
                <a:lnTo>
                  <a:pt x="5639310" y="3359260"/>
                </a:lnTo>
                <a:cubicBezTo>
                  <a:pt x="5635548" y="3357806"/>
                  <a:pt x="5631316" y="3356351"/>
                  <a:pt x="5627320" y="3357078"/>
                </a:cubicBezTo>
                <a:lnTo>
                  <a:pt x="5617269" y="3367444"/>
                </a:lnTo>
                <a:lnTo>
                  <a:pt x="5614860" y="3367987"/>
                </a:lnTo>
                <a:cubicBezTo>
                  <a:pt x="5609219" y="3309808"/>
                  <a:pt x="5122145" y="3493073"/>
                  <a:pt x="5041280" y="3431984"/>
                </a:cubicBezTo>
                <a:cubicBezTo>
                  <a:pt x="5075131" y="3399986"/>
                  <a:pt x="5218056" y="3373806"/>
                  <a:pt x="5214296" y="3370896"/>
                </a:cubicBezTo>
                <a:cubicBezTo>
                  <a:pt x="5243444" y="3334535"/>
                  <a:pt x="5403296" y="3283628"/>
                  <a:pt x="5562440" y="3245084"/>
                </a:cubicBezTo>
                <a:lnTo>
                  <a:pt x="5639651" y="3227840"/>
                </a:lnTo>
                <a:lnTo>
                  <a:pt x="5659585" y="3229448"/>
                </a:lnTo>
                <a:cubicBezTo>
                  <a:pt x="5692201" y="3227813"/>
                  <a:pt x="5730285" y="3218903"/>
                  <a:pt x="5769070" y="3207268"/>
                </a:cubicBezTo>
                <a:lnTo>
                  <a:pt x="5794271" y="3198726"/>
                </a:lnTo>
                <a:lnTo>
                  <a:pt x="5863890" y="3190575"/>
                </a:lnTo>
                <a:cubicBezTo>
                  <a:pt x="5884932" y="3189359"/>
                  <a:pt x="5899772" y="3190177"/>
                  <a:pt x="5906354" y="3193450"/>
                </a:cubicBezTo>
                <a:cubicBezTo>
                  <a:pt x="5898831" y="3207995"/>
                  <a:pt x="5889428" y="3216721"/>
                  <a:pt x="5878145" y="3219631"/>
                </a:cubicBezTo>
                <a:cubicBezTo>
                  <a:pt x="5883787" y="3219631"/>
                  <a:pt x="5994741" y="3167269"/>
                  <a:pt x="5994742" y="3170177"/>
                </a:cubicBezTo>
                <a:cubicBezTo>
                  <a:pt x="6100054" y="3205086"/>
                  <a:pt x="6500621" y="2972368"/>
                  <a:pt x="6555157" y="3068364"/>
                </a:cubicBezTo>
                <a:cubicBezTo>
                  <a:pt x="6763904" y="3088728"/>
                  <a:pt x="7119336" y="2928734"/>
                  <a:pt x="7339366" y="2879282"/>
                </a:cubicBezTo>
                <a:cubicBezTo>
                  <a:pt x="7378389" y="2870556"/>
                  <a:pt x="7439155" y="2848738"/>
                  <a:pt x="7510325" y="2822421"/>
                </a:cubicBezTo>
                <a:lnTo>
                  <a:pt x="7559547" y="2804245"/>
                </a:lnTo>
                <a:lnTo>
                  <a:pt x="7587752" y="2798287"/>
                </a:lnTo>
                <a:cubicBezTo>
                  <a:pt x="7767084" y="2761833"/>
                  <a:pt x="7946327" y="2727290"/>
                  <a:pt x="8125454" y="2696018"/>
                </a:cubicBezTo>
                <a:cubicBezTo>
                  <a:pt x="8046705" y="2636021"/>
                  <a:pt x="7820299" y="2708972"/>
                  <a:pt x="7623461" y="2780644"/>
                </a:cubicBezTo>
                <a:lnTo>
                  <a:pt x="7559547" y="2804245"/>
                </a:lnTo>
                <a:lnTo>
                  <a:pt x="7049520" y="2912009"/>
                </a:lnTo>
                <a:cubicBezTo>
                  <a:pt x="6690562" y="2989823"/>
                  <a:pt x="6331368" y="3069820"/>
                  <a:pt x="5972174" y="3141089"/>
                </a:cubicBezTo>
                <a:cubicBezTo>
                  <a:pt x="5949607" y="3145453"/>
                  <a:pt x="5918225" y="3156179"/>
                  <a:pt x="5882787" y="3168724"/>
                </a:cubicBezTo>
                <a:lnTo>
                  <a:pt x="5844206" y="3181800"/>
                </a:lnTo>
                <a:lnTo>
                  <a:pt x="5823842" y="3178541"/>
                </a:lnTo>
                <a:cubicBezTo>
                  <a:pt x="5817026" y="3178905"/>
                  <a:pt x="5811385" y="3181814"/>
                  <a:pt x="5810443" y="3190541"/>
                </a:cubicBezTo>
                <a:cubicBezTo>
                  <a:pt x="5816085" y="3187632"/>
                  <a:pt x="5821727" y="3187632"/>
                  <a:pt x="5827370" y="3187268"/>
                </a:cubicBezTo>
                <a:lnTo>
                  <a:pt x="5841666" y="3182662"/>
                </a:lnTo>
                <a:lnTo>
                  <a:pt x="5794271" y="3198726"/>
                </a:lnTo>
                <a:lnTo>
                  <a:pt x="5784204" y="3199904"/>
                </a:lnTo>
                <a:cubicBezTo>
                  <a:pt x="5752809" y="3204768"/>
                  <a:pt x="5717259" y="3211246"/>
                  <a:pt x="5679615" y="3218915"/>
                </a:cubicBezTo>
                <a:lnTo>
                  <a:pt x="5639651" y="3227840"/>
                </a:lnTo>
                <a:lnTo>
                  <a:pt x="5615353" y="3225881"/>
                </a:lnTo>
                <a:lnTo>
                  <a:pt x="5604759" y="3220044"/>
                </a:lnTo>
                <a:lnTo>
                  <a:pt x="5609220" y="3213812"/>
                </a:lnTo>
                <a:cubicBezTo>
                  <a:pt x="5605458" y="3212358"/>
                  <a:pt x="5600757" y="3213085"/>
                  <a:pt x="5596997" y="3215267"/>
                </a:cubicBezTo>
                <a:lnTo>
                  <a:pt x="5596759" y="3215635"/>
                </a:lnTo>
                <a:lnTo>
                  <a:pt x="5582893" y="3207995"/>
                </a:lnTo>
                <a:cubicBezTo>
                  <a:pt x="5550921" y="3245811"/>
                  <a:pt x="5274474" y="3315626"/>
                  <a:pt x="5250026" y="3283628"/>
                </a:cubicBezTo>
                <a:cubicBezTo>
                  <a:pt x="5274473" y="3257447"/>
                  <a:pt x="5336534" y="3242902"/>
                  <a:pt x="5285758" y="3234175"/>
                </a:cubicBezTo>
                <a:cubicBezTo>
                  <a:pt x="5289520" y="3266174"/>
                  <a:pt x="5180443" y="3309809"/>
                  <a:pt x="5161639" y="3286536"/>
                </a:cubicBezTo>
                <a:cubicBezTo>
                  <a:pt x="5219466" y="3295263"/>
                  <a:pt x="5123909" y="3276174"/>
                  <a:pt x="5087589" y="3284491"/>
                </a:cubicBezTo>
                <a:lnTo>
                  <a:pt x="5076085" y="3290789"/>
                </a:lnTo>
                <a:lnTo>
                  <a:pt x="5074660" y="3276356"/>
                </a:lnTo>
                <a:lnTo>
                  <a:pt x="5074661" y="3275031"/>
                </a:lnTo>
                <a:lnTo>
                  <a:pt x="5080538" y="3275265"/>
                </a:lnTo>
                <a:cubicBezTo>
                  <a:pt x="5083125" y="3273447"/>
                  <a:pt x="5085476" y="3270538"/>
                  <a:pt x="5088295" y="3269083"/>
                </a:cubicBezTo>
                <a:cubicBezTo>
                  <a:pt x="5087354" y="3269083"/>
                  <a:pt x="5085004" y="3266901"/>
                  <a:pt x="5081948" y="3266537"/>
                </a:cubicBezTo>
                <a:lnTo>
                  <a:pt x="5074661" y="3272298"/>
                </a:lnTo>
                <a:lnTo>
                  <a:pt x="5074661" y="3254901"/>
                </a:lnTo>
                <a:cubicBezTo>
                  <a:pt x="5075250" y="3249447"/>
                  <a:pt x="5076542" y="3246538"/>
                  <a:pt x="5078894" y="3248719"/>
                </a:cubicBezTo>
                <a:cubicBezTo>
                  <a:pt x="5065728" y="3269083"/>
                  <a:pt x="5060087" y="3269083"/>
                  <a:pt x="5056325" y="3245812"/>
                </a:cubicBezTo>
                <a:cubicBezTo>
                  <a:pt x="5011192" y="3245812"/>
                  <a:pt x="5071369" y="3271992"/>
                  <a:pt x="5061968" y="3266173"/>
                </a:cubicBezTo>
                <a:cubicBezTo>
                  <a:pt x="5050684" y="3280719"/>
                  <a:pt x="5043161" y="3254538"/>
                  <a:pt x="5033758" y="3274900"/>
                </a:cubicBezTo>
                <a:cubicBezTo>
                  <a:pt x="5056324" y="3289445"/>
                  <a:pt x="5045042" y="3292354"/>
                  <a:pt x="4998027" y="3286536"/>
                </a:cubicBezTo>
                <a:cubicBezTo>
                  <a:pt x="5125906" y="3207995"/>
                  <a:pt x="4909641" y="3301081"/>
                  <a:pt x="4909641" y="3301081"/>
                </a:cubicBezTo>
                <a:cubicBezTo>
                  <a:pt x="4964178" y="3274900"/>
                  <a:pt x="4856981" y="3283628"/>
                  <a:pt x="4811848" y="3309808"/>
                </a:cubicBezTo>
                <a:cubicBezTo>
                  <a:pt x="4812788" y="3263265"/>
                  <a:pt x="4802444" y="3264720"/>
                  <a:pt x="4787167" y="3279264"/>
                </a:cubicBezTo>
                <a:lnTo>
                  <a:pt x="4776555" y="3290467"/>
                </a:lnTo>
                <a:lnTo>
                  <a:pt x="4775177" y="3288400"/>
                </a:lnTo>
                <a:cubicBezTo>
                  <a:pt x="4774001" y="3287355"/>
                  <a:pt x="4774236" y="3288900"/>
                  <a:pt x="4775177" y="3291263"/>
                </a:cubicBezTo>
                <a:lnTo>
                  <a:pt x="4775405" y="3291682"/>
                </a:lnTo>
                <a:lnTo>
                  <a:pt x="4761337" y="3306536"/>
                </a:lnTo>
                <a:lnTo>
                  <a:pt x="4744337" y="3318910"/>
                </a:lnTo>
                <a:lnTo>
                  <a:pt x="4739211" y="3301808"/>
                </a:lnTo>
                <a:lnTo>
                  <a:pt x="4732601" y="3290090"/>
                </a:lnTo>
                <a:lnTo>
                  <a:pt x="4749407" y="3277764"/>
                </a:lnTo>
                <a:cubicBezTo>
                  <a:pt x="4759896" y="3269446"/>
                  <a:pt x="4726751" y="3290172"/>
                  <a:pt x="4725341" y="3274900"/>
                </a:cubicBezTo>
                <a:cubicBezTo>
                  <a:pt x="4794923" y="3228357"/>
                  <a:pt x="4789281" y="3286536"/>
                  <a:pt x="4830654" y="3266174"/>
                </a:cubicBezTo>
                <a:cubicBezTo>
                  <a:pt x="4821250" y="3205086"/>
                  <a:pt x="5084534" y="3181815"/>
                  <a:pt x="5077013" y="3152725"/>
                </a:cubicBezTo>
                <a:cubicBezTo>
                  <a:pt x="5065728" y="3161451"/>
                  <a:pt x="5061966" y="3158542"/>
                  <a:pt x="5065728" y="3143997"/>
                </a:cubicBezTo>
                <a:cubicBezTo>
                  <a:pt x="5093937" y="3143997"/>
                  <a:pt x="5095818" y="3155634"/>
                  <a:pt x="5071371" y="3173087"/>
                </a:cubicBezTo>
                <a:cubicBezTo>
                  <a:pt x="5187968" y="3196358"/>
                  <a:pt x="5353460" y="3097454"/>
                  <a:pt x="5385429" y="3065455"/>
                </a:cubicBezTo>
                <a:cubicBezTo>
                  <a:pt x="5193608" y="2966551"/>
                  <a:pt x="4994266" y="3100363"/>
                  <a:pt x="4789280" y="3141089"/>
                </a:cubicBezTo>
                <a:cubicBezTo>
                  <a:pt x="4577714" y="3181814"/>
                  <a:pt x="4364738" y="3223994"/>
                  <a:pt x="4155520" y="3267264"/>
                </a:cubicBezTo>
                <a:lnTo>
                  <a:pt x="3779068" y="3349012"/>
                </a:lnTo>
                <a:lnTo>
                  <a:pt x="3777376" y="3347851"/>
                </a:lnTo>
                <a:lnTo>
                  <a:pt x="3775142" y="3349865"/>
                </a:lnTo>
                <a:lnTo>
                  <a:pt x="3565138" y="3395468"/>
                </a:lnTo>
                <a:lnTo>
                  <a:pt x="3570656" y="3388350"/>
                </a:lnTo>
                <a:cubicBezTo>
                  <a:pt x="3563133" y="3385441"/>
                  <a:pt x="3553732" y="3382532"/>
                  <a:pt x="3548088" y="3397077"/>
                </a:cubicBezTo>
                <a:lnTo>
                  <a:pt x="3553719" y="3397948"/>
                </a:lnTo>
                <a:lnTo>
                  <a:pt x="3544328" y="3399986"/>
                </a:lnTo>
                <a:cubicBezTo>
                  <a:pt x="3538688" y="3341806"/>
                  <a:pt x="3051614" y="3525071"/>
                  <a:pt x="2970749" y="3463983"/>
                </a:cubicBezTo>
                <a:cubicBezTo>
                  <a:pt x="3004600" y="3431984"/>
                  <a:pt x="3147523" y="3405803"/>
                  <a:pt x="3143762" y="3402895"/>
                </a:cubicBezTo>
                <a:cubicBezTo>
                  <a:pt x="3172911" y="3366534"/>
                  <a:pt x="3332764" y="3315627"/>
                  <a:pt x="3491908" y="3277082"/>
                </a:cubicBezTo>
                <a:lnTo>
                  <a:pt x="3569118" y="3259839"/>
                </a:lnTo>
                <a:lnTo>
                  <a:pt x="3589052" y="3261447"/>
                </a:lnTo>
                <a:cubicBezTo>
                  <a:pt x="3621670" y="3259810"/>
                  <a:pt x="3659751" y="3250903"/>
                  <a:pt x="3698539" y="3239267"/>
                </a:cubicBezTo>
                <a:lnTo>
                  <a:pt x="3723742" y="3230724"/>
                </a:lnTo>
                <a:lnTo>
                  <a:pt x="3793358" y="3222573"/>
                </a:lnTo>
                <a:cubicBezTo>
                  <a:pt x="3814401" y="3221357"/>
                  <a:pt x="3829238" y="3222175"/>
                  <a:pt x="3835821" y="3225448"/>
                </a:cubicBezTo>
                <a:cubicBezTo>
                  <a:pt x="3828299" y="3239993"/>
                  <a:pt x="3818896" y="3248720"/>
                  <a:pt x="3807613" y="3251629"/>
                </a:cubicBezTo>
                <a:cubicBezTo>
                  <a:pt x="3813256" y="3251629"/>
                  <a:pt x="3924208" y="3199267"/>
                  <a:pt x="3924209" y="3202177"/>
                </a:cubicBezTo>
                <a:cubicBezTo>
                  <a:pt x="4029522" y="3237084"/>
                  <a:pt x="4430086" y="3004367"/>
                  <a:pt x="4484624" y="3100363"/>
                </a:cubicBezTo>
                <a:cubicBezTo>
                  <a:pt x="4922805" y="3143997"/>
                  <a:pt x="5590413" y="2853102"/>
                  <a:pt x="5985338" y="2751287"/>
                </a:cubicBezTo>
                <a:cubicBezTo>
                  <a:pt x="5979696" y="2745470"/>
                  <a:pt x="5947726" y="2757106"/>
                  <a:pt x="5966532" y="2745470"/>
                </a:cubicBezTo>
                <a:cubicBezTo>
                  <a:pt x="5281997" y="2870555"/>
                  <a:pt x="4589937" y="3036366"/>
                  <a:pt x="3901643" y="3173087"/>
                </a:cubicBezTo>
                <a:cubicBezTo>
                  <a:pt x="3879075" y="3177451"/>
                  <a:pt x="3847692" y="3188178"/>
                  <a:pt x="3812256" y="3200722"/>
                </a:cubicBezTo>
                <a:lnTo>
                  <a:pt x="3723742" y="3230724"/>
                </a:lnTo>
                <a:lnTo>
                  <a:pt x="3713671" y="3231902"/>
                </a:lnTo>
                <a:cubicBezTo>
                  <a:pt x="3682273" y="3236766"/>
                  <a:pt x="3646728" y="3243244"/>
                  <a:pt x="3609083" y="3250913"/>
                </a:cubicBezTo>
                <a:lnTo>
                  <a:pt x="3569118" y="3259839"/>
                </a:lnTo>
                <a:lnTo>
                  <a:pt x="3544821" y="3257879"/>
                </a:lnTo>
                <a:lnTo>
                  <a:pt x="3534085" y="3251963"/>
                </a:lnTo>
                <a:lnTo>
                  <a:pt x="3540567" y="3242902"/>
                </a:lnTo>
                <a:cubicBezTo>
                  <a:pt x="3536807" y="3241448"/>
                  <a:pt x="3532106" y="3242175"/>
                  <a:pt x="3528344" y="3244357"/>
                </a:cubicBezTo>
                <a:lnTo>
                  <a:pt x="3526226" y="3247633"/>
                </a:lnTo>
                <a:lnTo>
                  <a:pt x="3512359" y="3239993"/>
                </a:lnTo>
                <a:cubicBezTo>
                  <a:pt x="3480390" y="3277809"/>
                  <a:pt x="3203941" y="3347625"/>
                  <a:pt x="3179494" y="3315626"/>
                </a:cubicBezTo>
                <a:cubicBezTo>
                  <a:pt x="3203940" y="3289445"/>
                  <a:pt x="3266000" y="3274900"/>
                  <a:pt x="3215227" y="3266174"/>
                </a:cubicBezTo>
                <a:cubicBezTo>
                  <a:pt x="3218986" y="3298173"/>
                  <a:pt x="3109912" y="3341806"/>
                  <a:pt x="3091107" y="3318535"/>
                </a:cubicBezTo>
                <a:cubicBezTo>
                  <a:pt x="3148935" y="3327263"/>
                  <a:pt x="3053378" y="3308172"/>
                  <a:pt x="3017058" y="3316490"/>
                </a:cubicBezTo>
                <a:lnTo>
                  <a:pt x="3005554" y="3322787"/>
                </a:lnTo>
                <a:lnTo>
                  <a:pt x="3004129" y="3308354"/>
                </a:lnTo>
                <a:lnTo>
                  <a:pt x="3004129" y="3304046"/>
                </a:lnTo>
                <a:lnTo>
                  <a:pt x="3011887" y="3304354"/>
                </a:lnTo>
                <a:cubicBezTo>
                  <a:pt x="3014473" y="3302535"/>
                  <a:pt x="3016822" y="3299627"/>
                  <a:pt x="3019643" y="3298173"/>
                </a:cubicBezTo>
                <a:cubicBezTo>
                  <a:pt x="3018702" y="3298173"/>
                  <a:pt x="3016354" y="3295991"/>
                  <a:pt x="3013296" y="3295627"/>
                </a:cubicBezTo>
                <a:lnTo>
                  <a:pt x="3004129" y="3302876"/>
                </a:lnTo>
                <a:lnTo>
                  <a:pt x="3004129" y="3286901"/>
                </a:lnTo>
                <a:cubicBezTo>
                  <a:pt x="3004715" y="3281446"/>
                  <a:pt x="3006010" y="3278538"/>
                  <a:pt x="3008360" y="3280719"/>
                </a:cubicBezTo>
                <a:cubicBezTo>
                  <a:pt x="2995196" y="3301081"/>
                  <a:pt x="2989554" y="3301081"/>
                  <a:pt x="2985794" y="3277809"/>
                </a:cubicBezTo>
                <a:cubicBezTo>
                  <a:pt x="2940659" y="3277809"/>
                  <a:pt x="3000838" y="3303990"/>
                  <a:pt x="2991435" y="3298173"/>
                </a:cubicBezTo>
                <a:cubicBezTo>
                  <a:pt x="2980151" y="3312718"/>
                  <a:pt x="2972628" y="3286536"/>
                  <a:pt x="2963223" y="3306899"/>
                </a:cubicBezTo>
                <a:cubicBezTo>
                  <a:pt x="2985793" y="3321444"/>
                  <a:pt x="2974510" y="3324353"/>
                  <a:pt x="2927494" y="3318535"/>
                </a:cubicBezTo>
                <a:cubicBezTo>
                  <a:pt x="3055374" y="3239993"/>
                  <a:pt x="2839107" y="3333080"/>
                  <a:pt x="2839107" y="3333080"/>
                </a:cubicBezTo>
                <a:cubicBezTo>
                  <a:pt x="2893645" y="3306899"/>
                  <a:pt x="2786449" y="3315626"/>
                  <a:pt x="2741316" y="3341806"/>
                </a:cubicBezTo>
                <a:cubicBezTo>
                  <a:pt x="2742258" y="3295264"/>
                  <a:pt x="2731911" y="3296718"/>
                  <a:pt x="2716635" y="3311263"/>
                </a:cubicBezTo>
                <a:lnTo>
                  <a:pt x="2708266" y="3320098"/>
                </a:lnTo>
                <a:lnTo>
                  <a:pt x="2706525" y="3317490"/>
                </a:lnTo>
                <a:cubicBezTo>
                  <a:pt x="2705351" y="3316445"/>
                  <a:pt x="2705584" y="3317990"/>
                  <a:pt x="2706526" y="3320353"/>
                </a:cubicBezTo>
                <a:lnTo>
                  <a:pt x="2707073" y="3321358"/>
                </a:lnTo>
                <a:lnTo>
                  <a:pt x="2690804" y="3338535"/>
                </a:lnTo>
                <a:lnTo>
                  <a:pt x="2673803" y="3350910"/>
                </a:lnTo>
                <a:lnTo>
                  <a:pt x="2668679" y="3333807"/>
                </a:lnTo>
                <a:lnTo>
                  <a:pt x="2662068" y="3322088"/>
                </a:lnTo>
                <a:lnTo>
                  <a:pt x="2678875" y="3309762"/>
                </a:lnTo>
                <a:cubicBezTo>
                  <a:pt x="2689363" y="3301445"/>
                  <a:pt x="2656218" y="3322172"/>
                  <a:pt x="2654808" y="3306899"/>
                </a:cubicBezTo>
                <a:cubicBezTo>
                  <a:pt x="2724389" y="3260355"/>
                  <a:pt x="2718747" y="3318535"/>
                  <a:pt x="2760122" y="3298173"/>
                </a:cubicBezTo>
                <a:cubicBezTo>
                  <a:pt x="2750718" y="3237084"/>
                  <a:pt x="3014000" y="3213812"/>
                  <a:pt x="3006480" y="3184723"/>
                </a:cubicBezTo>
                <a:cubicBezTo>
                  <a:pt x="2995195" y="3193450"/>
                  <a:pt x="2991435" y="3190541"/>
                  <a:pt x="2995195" y="3175996"/>
                </a:cubicBezTo>
                <a:cubicBezTo>
                  <a:pt x="3023406" y="3175996"/>
                  <a:pt x="3025284" y="3187632"/>
                  <a:pt x="3000837" y="3205086"/>
                </a:cubicBezTo>
                <a:cubicBezTo>
                  <a:pt x="3117434" y="3228357"/>
                  <a:pt x="3282928" y="3129452"/>
                  <a:pt x="3314898" y="3097454"/>
                </a:cubicBezTo>
                <a:cubicBezTo>
                  <a:pt x="3217106" y="3048002"/>
                  <a:pt x="3012119" y="3109090"/>
                  <a:pt x="2965106" y="3129452"/>
                </a:cubicBezTo>
                <a:cubicBezTo>
                  <a:pt x="2966986" y="3126544"/>
                  <a:pt x="3028107" y="3096000"/>
                  <a:pt x="3092282" y="3068728"/>
                </a:cubicBezTo>
                <a:lnTo>
                  <a:pt x="3161370" y="3042620"/>
                </a:lnTo>
                <a:lnTo>
                  <a:pt x="3172911" y="3042547"/>
                </a:lnTo>
                <a:cubicBezTo>
                  <a:pt x="3200649" y="3041456"/>
                  <a:pt x="3231209" y="3037821"/>
                  <a:pt x="3237790" y="3027639"/>
                </a:cubicBezTo>
                <a:cubicBezTo>
                  <a:pt x="3230739" y="3022549"/>
                  <a:pt x="3210408" y="3026003"/>
                  <a:pt x="3183814" y="3034139"/>
                </a:cubicBezTo>
                <a:lnTo>
                  <a:pt x="3161370" y="3042620"/>
                </a:lnTo>
                <a:lnTo>
                  <a:pt x="3136770" y="3042774"/>
                </a:lnTo>
                <a:cubicBezTo>
                  <a:pt x="3127661" y="3042547"/>
                  <a:pt x="3122608" y="3042184"/>
                  <a:pt x="3124955" y="3042183"/>
                </a:cubicBezTo>
                <a:cubicBezTo>
                  <a:pt x="3143763" y="3042184"/>
                  <a:pt x="3147524" y="3033457"/>
                  <a:pt x="3140003" y="3016003"/>
                </a:cubicBezTo>
                <a:cubicBezTo>
                  <a:pt x="3143763" y="3024731"/>
                  <a:pt x="3147995" y="3028366"/>
                  <a:pt x="3152698" y="3026549"/>
                </a:cubicBezTo>
                <a:lnTo>
                  <a:pt x="3155489" y="3022556"/>
                </a:lnTo>
                <a:lnTo>
                  <a:pt x="3151285" y="3039274"/>
                </a:lnTo>
                <a:cubicBezTo>
                  <a:pt x="3147523" y="2989822"/>
                  <a:pt x="3281048" y="2984005"/>
                  <a:pt x="3292330" y="2984005"/>
                </a:cubicBezTo>
                <a:cubicBezTo>
                  <a:pt x="3286689" y="2984005"/>
                  <a:pt x="3262241" y="2995641"/>
                  <a:pt x="3262239" y="3007277"/>
                </a:cubicBezTo>
                <a:cubicBezTo>
                  <a:pt x="3354391" y="2914190"/>
                  <a:pt x="3713584" y="2835648"/>
                  <a:pt x="3820775" y="2835647"/>
                </a:cubicBezTo>
                <a:cubicBezTo>
                  <a:pt x="3807612" y="2824012"/>
                  <a:pt x="3805732" y="2818194"/>
                  <a:pt x="3788808" y="2826921"/>
                </a:cubicBezTo>
                <a:cubicBezTo>
                  <a:pt x="3788807" y="2824012"/>
                  <a:pt x="3786926" y="2824012"/>
                  <a:pt x="3783164" y="2824012"/>
                </a:cubicBezTo>
                <a:cubicBezTo>
                  <a:pt x="3815133" y="2789105"/>
                  <a:pt x="3839584" y="2809467"/>
                  <a:pt x="3841464" y="2847283"/>
                </a:cubicBezTo>
                <a:cubicBezTo>
                  <a:pt x="3862150" y="2850193"/>
                  <a:pt x="3936434" y="2816740"/>
                  <a:pt x="4007190" y="2786559"/>
                </a:cubicBezTo>
                <a:lnTo>
                  <a:pt x="4075323" y="2759786"/>
                </a:lnTo>
                <a:lnTo>
                  <a:pt x="4118496" y="2748334"/>
                </a:lnTo>
                <a:lnTo>
                  <a:pt x="4148046" y="2745790"/>
                </a:lnTo>
                <a:lnTo>
                  <a:pt x="4151759" y="2771650"/>
                </a:lnTo>
                <a:cubicBezTo>
                  <a:pt x="4195014" y="2736743"/>
                  <a:pt x="4307848" y="2757106"/>
                  <a:pt x="4317252" y="2748379"/>
                </a:cubicBezTo>
                <a:cubicBezTo>
                  <a:pt x="4310670" y="2744015"/>
                  <a:pt x="4342640" y="2724381"/>
                  <a:pt x="4376490" y="2706926"/>
                </a:cubicBezTo>
                <a:lnTo>
                  <a:pt x="4415131" y="2688774"/>
                </a:lnTo>
                <a:lnTo>
                  <a:pt x="4424217" y="2689682"/>
                </a:lnTo>
                <a:lnTo>
                  <a:pt x="4423976" y="2693155"/>
                </a:lnTo>
                <a:cubicBezTo>
                  <a:pt x="4425679" y="2693768"/>
                  <a:pt x="4428383" y="2693211"/>
                  <a:pt x="4432188" y="2690955"/>
                </a:cubicBezTo>
                <a:lnTo>
                  <a:pt x="4432698" y="2690529"/>
                </a:lnTo>
                <a:lnTo>
                  <a:pt x="4446248" y="2691883"/>
                </a:lnTo>
                <a:lnTo>
                  <a:pt x="4451810" y="2691993"/>
                </a:lnTo>
                <a:lnTo>
                  <a:pt x="4448893" y="2698927"/>
                </a:lnTo>
                <a:cubicBezTo>
                  <a:pt x="4452654" y="2701836"/>
                  <a:pt x="4456885" y="2698927"/>
                  <a:pt x="4459004" y="2694927"/>
                </a:cubicBezTo>
                <a:lnTo>
                  <a:pt x="4458313" y="2692123"/>
                </a:lnTo>
                <a:lnTo>
                  <a:pt x="4467123" y="2692298"/>
                </a:lnTo>
                <a:lnTo>
                  <a:pt x="4461793" y="2702564"/>
                </a:lnTo>
                <a:cubicBezTo>
                  <a:pt x="4458296" y="2706745"/>
                  <a:pt x="4453597" y="2709835"/>
                  <a:pt x="4447013" y="2710563"/>
                </a:cubicBezTo>
                <a:cubicBezTo>
                  <a:pt x="4478982" y="2736743"/>
                  <a:pt x="4490266" y="2687290"/>
                  <a:pt x="4501550" y="2684382"/>
                </a:cubicBezTo>
                <a:cubicBezTo>
                  <a:pt x="4498965" y="2689110"/>
                  <a:pt x="4492499" y="2691609"/>
                  <a:pt x="4483000" y="2692615"/>
                </a:cubicBezTo>
                <a:lnTo>
                  <a:pt x="4467123" y="2692298"/>
                </a:lnTo>
                <a:lnTo>
                  <a:pt x="4469348" y="2688019"/>
                </a:lnTo>
                <a:cubicBezTo>
                  <a:pt x="4472872" y="2677837"/>
                  <a:pt x="4474281" y="2668383"/>
                  <a:pt x="4478982" y="2669837"/>
                </a:cubicBezTo>
                <a:cubicBezTo>
                  <a:pt x="4452656" y="2652383"/>
                  <a:pt x="4432438" y="2666928"/>
                  <a:pt x="4424915" y="2679655"/>
                </a:cubicBezTo>
                <a:lnTo>
                  <a:pt x="4424582" y="2684435"/>
                </a:lnTo>
                <a:lnTo>
                  <a:pt x="4424094" y="2684564"/>
                </a:lnTo>
                <a:lnTo>
                  <a:pt x="4415131" y="2688774"/>
                </a:lnTo>
                <a:lnTo>
                  <a:pt x="4338410" y="2681109"/>
                </a:lnTo>
                <a:cubicBezTo>
                  <a:pt x="4278113" y="2677018"/>
                  <a:pt x="4213320" y="2679269"/>
                  <a:pt x="4166840" y="2707648"/>
                </a:cubicBezTo>
                <a:lnTo>
                  <a:pt x="4130686" y="2742243"/>
                </a:lnTo>
                <a:lnTo>
                  <a:pt x="4103539" y="2748698"/>
                </a:lnTo>
                <a:lnTo>
                  <a:pt x="4075323" y="2759786"/>
                </a:lnTo>
                <a:lnTo>
                  <a:pt x="4067602" y="2761833"/>
                </a:lnTo>
                <a:cubicBezTo>
                  <a:pt x="4031871" y="2771651"/>
                  <a:pt x="3996610" y="2780378"/>
                  <a:pt x="3986270" y="2771651"/>
                </a:cubicBezTo>
                <a:cubicBezTo>
                  <a:pt x="3986270" y="2771651"/>
                  <a:pt x="4006955" y="2754197"/>
                  <a:pt x="4006955" y="2754197"/>
                </a:cubicBezTo>
                <a:cubicBezTo>
                  <a:pt x="4006013" y="2752742"/>
                  <a:pt x="3992378" y="2751288"/>
                  <a:pt x="3982038" y="2752378"/>
                </a:cubicBezTo>
                <a:lnTo>
                  <a:pt x="3978910" y="2753473"/>
                </a:lnTo>
                <a:lnTo>
                  <a:pt x="3979684" y="2748794"/>
                </a:lnTo>
                <a:cubicBezTo>
                  <a:pt x="3991177" y="2721471"/>
                  <a:pt x="4037044" y="2772378"/>
                  <a:pt x="4116028" y="2716380"/>
                </a:cubicBezTo>
                <a:cubicBezTo>
                  <a:pt x="4122610" y="2714198"/>
                  <a:pt x="4115323" y="2714017"/>
                  <a:pt x="4100719" y="2715154"/>
                </a:cubicBezTo>
                <a:lnTo>
                  <a:pt x="4051136" y="2720749"/>
                </a:lnTo>
                <a:lnTo>
                  <a:pt x="4056084" y="2713836"/>
                </a:lnTo>
                <a:cubicBezTo>
                  <a:pt x="4057494" y="2710927"/>
                  <a:pt x="4054909" y="2712018"/>
                  <a:pt x="4051149" y="2714927"/>
                </a:cubicBezTo>
                <a:lnTo>
                  <a:pt x="4044592" y="2721487"/>
                </a:lnTo>
                <a:lnTo>
                  <a:pt x="4041509" y="2721835"/>
                </a:lnTo>
                <a:cubicBezTo>
                  <a:pt x="3996140" y="2728016"/>
                  <a:pt x="3947717" y="2736744"/>
                  <a:pt x="3948656" y="2742561"/>
                </a:cubicBezTo>
                <a:cubicBezTo>
                  <a:pt x="3997550" y="2713472"/>
                  <a:pt x="3820774" y="2783286"/>
                  <a:pt x="3826418" y="2789105"/>
                </a:cubicBezTo>
                <a:cubicBezTo>
                  <a:pt x="3839583" y="2742561"/>
                  <a:pt x="3589463" y="2812376"/>
                  <a:pt x="3542449" y="2832739"/>
                </a:cubicBezTo>
                <a:cubicBezTo>
                  <a:pt x="3531166" y="2858919"/>
                  <a:pt x="3059137" y="2905463"/>
                  <a:pt x="2965106" y="2917099"/>
                </a:cubicBezTo>
                <a:cubicBezTo>
                  <a:pt x="2978270" y="2920008"/>
                  <a:pt x="2985793" y="2911280"/>
                  <a:pt x="2985793" y="2893827"/>
                </a:cubicBezTo>
                <a:cubicBezTo>
                  <a:pt x="2968869" y="2920008"/>
                  <a:pt x="2972629" y="2890918"/>
                  <a:pt x="2951943" y="2899645"/>
                </a:cubicBezTo>
                <a:cubicBezTo>
                  <a:pt x="2948182" y="2914190"/>
                  <a:pt x="2951943" y="2925825"/>
                  <a:pt x="2966988" y="2931644"/>
                </a:cubicBezTo>
                <a:cubicBezTo>
                  <a:pt x="2940659" y="2917099"/>
                  <a:pt x="2865434" y="2954915"/>
                  <a:pt x="2903047" y="2908371"/>
                </a:cubicBezTo>
                <a:cubicBezTo>
                  <a:pt x="2769525" y="2789105"/>
                  <a:pt x="2122599" y="3065455"/>
                  <a:pt x="1990958" y="3091637"/>
                </a:cubicBezTo>
                <a:cubicBezTo>
                  <a:pt x="1880943" y="3114908"/>
                  <a:pt x="1764817" y="3138180"/>
                  <a:pt x="1650335" y="3161451"/>
                </a:cubicBezTo>
                <a:lnTo>
                  <a:pt x="1561147" y="3179817"/>
                </a:lnTo>
                <a:lnTo>
                  <a:pt x="1562183" y="3175996"/>
                </a:lnTo>
                <a:cubicBezTo>
                  <a:pt x="1559362" y="3171633"/>
                  <a:pt x="1557010" y="3173088"/>
                  <a:pt x="1554896" y="3176360"/>
                </a:cubicBezTo>
                <a:lnTo>
                  <a:pt x="1552125" y="3181676"/>
                </a:lnTo>
                <a:lnTo>
                  <a:pt x="1480818" y="3196359"/>
                </a:lnTo>
                <a:cubicBezTo>
                  <a:pt x="1425369" y="3207995"/>
                  <a:pt x="1371303" y="3219631"/>
                  <a:pt x="1319585" y="3231267"/>
                </a:cubicBezTo>
                <a:cubicBezTo>
                  <a:pt x="1313944" y="3173087"/>
                  <a:pt x="826870" y="3356351"/>
                  <a:pt x="746005" y="3295264"/>
                </a:cubicBezTo>
                <a:cubicBezTo>
                  <a:pt x="779855" y="3263265"/>
                  <a:pt x="922781" y="3237084"/>
                  <a:pt x="919019" y="3234174"/>
                </a:cubicBezTo>
                <a:cubicBezTo>
                  <a:pt x="948169" y="3197813"/>
                  <a:pt x="1108020" y="3146906"/>
                  <a:pt x="1267165" y="3108363"/>
                </a:cubicBezTo>
                <a:lnTo>
                  <a:pt x="1337955" y="3092553"/>
                </a:lnTo>
                <a:lnTo>
                  <a:pt x="1356210" y="3096586"/>
                </a:lnTo>
                <a:cubicBezTo>
                  <a:pt x="1386487" y="3100034"/>
                  <a:pt x="1424003" y="3098886"/>
                  <a:pt x="1466360" y="3094318"/>
                </a:cubicBezTo>
                <a:lnTo>
                  <a:pt x="1592898" y="3073602"/>
                </a:lnTo>
                <a:lnTo>
                  <a:pt x="1582868" y="3082909"/>
                </a:lnTo>
                <a:cubicBezTo>
                  <a:pt x="1584280" y="3082909"/>
                  <a:pt x="1592271" y="3079636"/>
                  <a:pt x="1603467" y="3074774"/>
                </a:cubicBezTo>
                <a:lnTo>
                  <a:pt x="1616668" y="3068912"/>
                </a:lnTo>
                <a:lnTo>
                  <a:pt x="1759409" y="3035275"/>
                </a:lnTo>
                <a:lnTo>
                  <a:pt x="1797302" y="3024786"/>
                </a:lnTo>
                <a:lnTo>
                  <a:pt x="1823792" y="3018776"/>
                </a:lnTo>
                <a:lnTo>
                  <a:pt x="1851838" y="3009689"/>
                </a:lnTo>
                <a:lnTo>
                  <a:pt x="1913527" y="2992613"/>
                </a:lnTo>
                <a:cubicBezTo>
                  <a:pt x="2013162" y="2963601"/>
                  <a:pt x="2103379" y="2935024"/>
                  <a:pt x="2164991" y="2916285"/>
                </a:cubicBezTo>
                <a:lnTo>
                  <a:pt x="2181536" y="2911364"/>
                </a:lnTo>
                <a:lnTo>
                  <a:pt x="2224466" y="2909889"/>
                </a:lnTo>
                <a:cubicBezTo>
                  <a:pt x="2240844" y="2912781"/>
                  <a:pt x="2253066" y="2919644"/>
                  <a:pt x="2259882" y="2931644"/>
                </a:cubicBezTo>
                <a:cubicBezTo>
                  <a:pt x="2281745" y="2933825"/>
                  <a:pt x="2358350" y="2904099"/>
                  <a:pt x="2447749" y="2869311"/>
                </a:cubicBezTo>
                <a:lnTo>
                  <a:pt x="2516397" y="2842866"/>
                </a:lnTo>
                <a:lnTo>
                  <a:pt x="2541503" y="2838193"/>
                </a:lnTo>
                <a:cubicBezTo>
                  <a:pt x="2650576" y="2817467"/>
                  <a:pt x="2752598" y="2796378"/>
                  <a:pt x="2807136" y="2777469"/>
                </a:cubicBezTo>
                <a:cubicBezTo>
                  <a:pt x="2786450" y="2746925"/>
                  <a:pt x="2664213" y="2786923"/>
                  <a:pt x="2539856" y="2833829"/>
                </a:cubicBezTo>
                <a:lnTo>
                  <a:pt x="2516397" y="2842866"/>
                </a:lnTo>
                <a:lnTo>
                  <a:pt x="2377658" y="2868692"/>
                </a:lnTo>
                <a:cubicBezTo>
                  <a:pt x="2324647" y="2878555"/>
                  <a:pt x="2274930" y="2888009"/>
                  <a:pt x="2233555" y="2896736"/>
                </a:cubicBezTo>
                <a:cubicBezTo>
                  <a:pt x="2226504" y="2898373"/>
                  <a:pt x="2217064" y="2900917"/>
                  <a:pt x="2205536" y="2904225"/>
                </a:cubicBezTo>
                <a:lnTo>
                  <a:pt x="2181536" y="2911364"/>
                </a:lnTo>
                <a:lnTo>
                  <a:pt x="2164121" y="2911963"/>
                </a:lnTo>
                <a:cubicBezTo>
                  <a:pt x="2093818" y="2923621"/>
                  <a:pt x="1997402" y="2960539"/>
                  <a:pt x="1908685" y="2991271"/>
                </a:cubicBezTo>
                <a:lnTo>
                  <a:pt x="1851838" y="3009689"/>
                </a:lnTo>
                <a:lnTo>
                  <a:pt x="1797302" y="3024786"/>
                </a:lnTo>
                <a:lnTo>
                  <a:pt x="1751545" y="3035167"/>
                </a:lnTo>
                <a:cubicBezTo>
                  <a:pt x="1730408" y="3038002"/>
                  <a:pt x="1712629" y="3037821"/>
                  <a:pt x="1699465" y="3033457"/>
                </a:cubicBezTo>
                <a:cubicBezTo>
                  <a:pt x="1699465" y="3032003"/>
                  <a:pt x="1671727" y="3044366"/>
                  <a:pt x="1643284" y="3057092"/>
                </a:cubicBezTo>
                <a:lnTo>
                  <a:pt x="1616668" y="3068912"/>
                </a:lnTo>
                <a:lnTo>
                  <a:pt x="1605558" y="3071530"/>
                </a:lnTo>
                <a:lnTo>
                  <a:pt x="1592898" y="3073602"/>
                </a:lnTo>
                <a:lnTo>
                  <a:pt x="1611078" y="3056729"/>
                </a:lnTo>
                <a:cubicBezTo>
                  <a:pt x="1591333" y="3046911"/>
                  <a:pt x="1497273" y="3059183"/>
                  <a:pt x="1384338" y="3082194"/>
                </a:cubicBezTo>
                <a:lnTo>
                  <a:pt x="1337955" y="3092553"/>
                </a:lnTo>
                <a:lnTo>
                  <a:pt x="1316524" y="3087818"/>
                </a:lnTo>
                <a:lnTo>
                  <a:pt x="1303566" y="3079886"/>
                </a:lnTo>
                <a:lnTo>
                  <a:pt x="1314178" y="3078545"/>
                </a:lnTo>
                <a:cubicBezTo>
                  <a:pt x="1318176" y="3077091"/>
                  <a:pt x="1321467" y="3074183"/>
                  <a:pt x="1321466" y="3068364"/>
                </a:cubicBezTo>
                <a:cubicBezTo>
                  <a:pt x="1317705" y="3066910"/>
                  <a:pt x="1313005" y="3067637"/>
                  <a:pt x="1309242" y="3069819"/>
                </a:cubicBezTo>
                <a:lnTo>
                  <a:pt x="1302970" y="3079521"/>
                </a:lnTo>
                <a:lnTo>
                  <a:pt x="1289496" y="3071274"/>
                </a:lnTo>
                <a:cubicBezTo>
                  <a:pt x="1285499" y="3076001"/>
                  <a:pt x="1277685" y="3081227"/>
                  <a:pt x="1267018" y="3086694"/>
                </a:cubicBezTo>
                <a:lnTo>
                  <a:pt x="1248404" y="3094618"/>
                </a:lnTo>
                <a:lnTo>
                  <a:pt x="1248124" y="3094546"/>
                </a:lnTo>
                <a:lnTo>
                  <a:pt x="1245989" y="3095647"/>
                </a:lnTo>
                <a:lnTo>
                  <a:pt x="1227437" y="3103544"/>
                </a:lnTo>
                <a:cubicBezTo>
                  <a:pt x="1135052" y="3137635"/>
                  <a:pt x="974968" y="3170906"/>
                  <a:pt x="956631" y="3146906"/>
                </a:cubicBezTo>
                <a:cubicBezTo>
                  <a:pt x="981078" y="3120726"/>
                  <a:pt x="1043138" y="3106180"/>
                  <a:pt x="992362" y="3097454"/>
                </a:cubicBezTo>
                <a:cubicBezTo>
                  <a:pt x="996123" y="3129452"/>
                  <a:pt x="887049" y="3173087"/>
                  <a:pt x="868243" y="3149815"/>
                </a:cubicBezTo>
                <a:cubicBezTo>
                  <a:pt x="926071" y="3158542"/>
                  <a:pt x="830514" y="3139452"/>
                  <a:pt x="794196" y="3147770"/>
                </a:cubicBezTo>
                <a:lnTo>
                  <a:pt x="782690" y="3154069"/>
                </a:lnTo>
                <a:lnTo>
                  <a:pt x="781266" y="3139634"/>
                </a:lnTo>
                <a:cubicBezTo>
                  <a:pt x="780326" y="3123635"/>
                  <a:pt x="780796" y="3107635"/>
                  <a:pt x="785497" y="3111999"/>
                </a:cubicBezTo>
                <a:cubicBezTo>
                  <a:pt x="772332" y="3132361"/>
                  <a:pt x="766692" y="3132361"/>
                  <a:pt x="762930" y="3109090"/>
                </a:cubicBezTo>
                <a:cubicBezTo>
                  <a:pt x="717796" y="3109090"/>
                  <a:pt x="777974" y="3135271"/>
                  <a:pt x="768572" y="3129452"/>
                </a:cubicBezTo>
                <a:cubicBezTo>
                  <a:pt x="757287" y="3143997"/>
                  <a:pt x="749766" y="3117816"/>
                  <a:pt x="740362" y="3138180"/>
                </a:cubicBezTo>
                <a:cubicBezTo>
                  <a:pt x="762929" y="3152725"/>
                  <a:pt x="751646" y="3155634"/>
                  <a:pt x="704631" y="3149815"/>
                </a:cubicBezTo>
                <a:cubicBezTo>
                  <a:pt x="832512" y="3071274"/>
                  <a:pt x="616243" y="3164360"/>
                  <a:pt x="616243" y="3164360"/>
                </a:cubicBezTo>
                <a:cubicBezTo>
                  <a:pt x="670780" y="3138180"/>
                  <a:pt x="563588" y="3146906"/>
                  <a:pt x="518453" y="3173087"/>
                </a:cubicBezTo>
                <a:cubicBezTo>
                  <a:pt x="519394" y="3126544"/>
                  <a:pt x="509051" y="3127998"/>
                  <a:pt x="493770" y="3142544"/>
                </a:cubicBezTo>
                <a:lnTo>
                  <a:pt x="489886" y="3146644"/>
                </a:lnTo>
                <a:lnTo>
                  <a:pt x="487424" y="3142953"/>
                </a:lnTo>
                <a:cubicBezTo>
                  <a:pt x="486247" y="3141907"/>
                  <a:pt x="486483" y="3143452"/>
                  <a:pt x="487424" y="3145816"/>
                </a:cubicBezTo>
                <a:lnTo>
                  <a:pt x="488609" y="3147993"/>
                </a:lnTo>
                <a:lnTo>
                  <a:pt x="467940" y="3169815"/>
                </a:lnTo>
                <a:lnTo>
                  <a:pt x="450941" y="3182190"/>
                </a:lnTo>
                <a:lnTo>
                  <a:pt x="445816" y="3165088"/>
                </a:lnTo>
                <a:lnTo>
                  <a:pt x="439205" y="3153368"/>
                </a:lnTo>
                <a:lnTo>
                  <a:pt x="456012" y="3141043"/>
                </a:lnTo>
                <a:cubicBezTo>
                  <a:pt x="466502" y="3132726"/>
                  <a:pt x="433355" y="3153452"/>
                  <a:pt x="431946" y="3138180"/>
                </a:cubicBezTo>
                <a:cubicBezTo>
                  <a:pt x="501527" y="3091637"/>
                  <a:pt x="495886" y="3149815"/>
                  <a:pt x="537258" y="3129452"/>
                </a:cubicBezTo>
                <a:cubicBezTo>
                  <a:pt x="527855" y="3068364"/>
                  <a:pt x="791138" y="3045093"/>
                  <a:pt x="783616" y="3016003"/>
                </a:cubicBezTo>
                <a:cubicBezTo>
                  <a:pt x="772333" y="3024731"/>
                  <a:pt x="768571" y="3021821"/>
                  <a:pt x="772332" y="3007277"/>
                </a:cubicBezTo>
                <a:cubicBezTo>
                  <a:pt x="800542" y="3007276"/>
                  <a:pt x="802422" y="3018912"/>
                  <a:pt x="777974" y="3036366"/>
                </a:cubicBezTo>
                <a:cubicBezTo>
                  <a:pt x="894571" y="3059638"/>
                  <a:pt x="1060063" y="2960733"/>
                  <a:pt x="1092035" y="2928735"/>
                </a:cubicBezTo>
                <a:cubicBezTo>
                  <a:pt x="994244" y="2879283"/>
                  <a:pt x="789259" y="2940370"/>
                  <a:pt x="742243" y="2960733"/>
                </a:cubicBezTo>
                <a:cubicBezTo>
                  <a:pt x="744123" y="2957824"/>
                  <a:pt x="805243" y="2927280"/>
                  <a:pt x="869418" y="2900008"/>
                </a:cubicBezTo>
                <a:lnTo>
                  <a:pt x="938507" y="2873900"/>
                </a:lnTo>
                <a:lnTo>
                  <a:pt x="950050" y="2873828"/>
                </a:lnTo>
                <a:cubicBezTo>
                  <a:pt x="977787" y="2872737"/>
                  <a:pt x="1008348" y="2869101"/>
                  <a:pt x="1014930" y="2858919"/>
                </a:cubicBezTo>
                <a:cubicBezTo>
                  <a:pt x="1007877" y="2853829"/>
                  <a:pt x="987543" y="2857283"/>
                  <a:pt x="960952" y="2865419"/>
                </a:cubicBezTo>
                <a:lnTo>
                  <a:pt x="938507" y="2873900"/>
                </a:lnTo>
                <a:lnTo>
                  <a:pt x="913906" y="2874055"/>
                </a:lnTo>
                <a:cubicBezTo>
                  <a:pt x="904797" y="2873828"/>
                  <a:pt x="899745" y="2873464"/>
                  <a:pt x="902095" y="2873464"/>
                </a:cubicBezTo>
                <a:cubicBezTo>
                  <a:pt x="920901" y="2873464"/>
                  <a:pt x="924662" y="2864738"/>
                  <a:pt x="917138" y="2847283"/>
                </a:cubicBezTo>
                <a:cubicBezTo>
                  <a:pt x="920901" y="2856011"/>
                  <a:pt x="925132" y="2859646"/>
                  <a:pt x="929833" y="2857829"/>
                </a:cubicBezTo>
                <a:lnTo>
                  <a:pt x="932626" y="2853835"/>
                </a:lnTo>
                <a:lnTo>
                  <a:pt x="928423" y="2870555"/>
                </a:lnTo>
                <a:cubicBezTo>
                  <a:pt x="924662" y="2821103"/>
                  <a:pt x="1058184" y="2815285"/>
                  <a:pt x="1069466" y="2815286"/>
                </a:cubicBezTo>
                <a:cubicBezTo>
                  <a:pt x="1063825" y="2815285"/>
                  <a:pt x="1039378" y="2826921"/>
                  <a:pt x="1039377" y="2838557"/>
                </a:cubicBezTo>
                <a:cubicBezTo>
                  <a:pt x="1131526" y="2745470"/>
                  <a:pt x="1490719" y="2666928"/>
                  <a:pt x="1597913" y="2666928"/>
                </a:cubicBezTo>
                <a:cubicBezTo>
                  <a:pt x="1584749" y="2655292"/>
                  <a:pt x="1582868" y="2649474"/>
                  <a:pt x="1565943" y="2658201"/>
                </a:cubicBezTo>
                <a:cubicBezTo>
                  <a:pt x="1565944" y="2655292"/>
                  <a:pt x="1564062" y="2655292"/>
                  <a:pt x="1560301" y="2655292"/>
                </a:cubicBezTo>
                <a:cubicBezTo>
                  <a:pt x="1592271" y="2620385"/>
                  <a:pt x="1616719" y="2640748"/>
                  <a:pt x="1618601" y="2678564"/>
                </a:cubicBezTo>
                <a:cubicBezTo>
                  <a:pt x="1639287" y="2681473"/>
                  <a:pt x="1713570" y="2648021"/>
                  <a:pt x="1784328" y="2617840"/>
                </a:cubicBezTo>
                <a:lnTo>
                  <a:pt x="1852459" y="2591067"/>
                </a:lnTo>
                <a:lnTo>
                  <a:pt x="1895637" y="2579615"/>
                </a:lnTo>
                <a:cubicBezTo>
                  <a:pt x="1910683" y="2576206"/>
                  <a:pt x="1922788" y="2574569"/>
                  <a:pt x="1928899" y="2576751"/>
                </a:cubicBezTo>
                <a:cubicBezTo>
                  <a:pt x="1925609" y="2568751"/>
                  <a:pt x="1907154" y="2571478"/>
                  <a:pt x="1880679" y="2579977"/>
                </a:cubicBezTo>
                <a:lnTo>
                  <a:pt x="1852459" y="2591067"/>
                </a:lnTo>
                <a:lnTo>
                  <a:pt x="1844740" y="2593113"/>
                </a:lnTo>
                <a:cubicBezTo>
                  <a:pt x="1809011" y="2602931"/>
                  <a:pt x="1773750" y="2611659"/>
                  <a:pt x="1763406" y="2602931"/>
                </a:cubicBezTo>
                <a:cubicBezTo>
                  <a:pt x="1763406" y="2602931"/>
                  <a:pt x="1784092" y="2585477"/>
                  <a:pt x="1784092" y="2585477"/>
                </a:cubicBezTo>
                <a:cubicBezTo>
                  <a:pt x="1783152" y="2584023"/>
                  <a:pt x="1769518" y="2582569"/>
                  <a:pt x="1759176" y="2583660"/>
                </a:cubicBezTo>
                <a:lnTo>
                  <a:pt x="1756047" y="2584753"/>
                </a:lnTo>
                <a:lnTo>
                  <a:pt x="1756820" y="2580074"/>
                </a:lnTo>
                <a:cubicBezTo>
                  <a:pt x="1768313" y="2552752"/>
                  <a:pt x="1814183" y="2603658"/>
                  <a:pt x="1893167" y="2547661"/>
                </a:cubicBezTo>
                <a:cubicBezTo>
                  <a:pt x="1899749" y="2545480"/>
                  <a:pt x="1892462" y="2545297"/>
                  <a:pt x="1877859" y="2546434"/>
                </a:cubicBezTo>
                <a:lnTo>
                  <a:pt x="1826847" y="2552190"/>
                </a:lnTo>
                <a:lnTo>
                  <a:pt x="1831519" y="2546933"/>
                </a:lnTo>
                <a:cubicBezTo>
                  <a:pt x="1846799" y="2528299"/>
                  <a:pt x="1828288" y="2541480"/>
                  <a:pt x="1820059" y="2552388"/>
                </a:cubicBezTo>
                <a:lnTo>
                  <a:pt x="1819934" y="2552971"/>
                </a:lnTo>
                <a:lnTo>
                  <a:pt x="1818649" y="2553115"/>
                </a:lnTo>
                <a:cubicBezTo>
                  <a:pt x="1773279" y="2559296"/>
                  <a:pt x="1724854" y="2568024"/>
                  <a:pt x="1725794" y="2573841"/>
                </a:cubicBezTo>
                <a:cubicBezTo>
                  <a:pt x="1774691" y="2544751"/>
                  <a:pt x="1597914" y="2614567"/>
                  <a:pt x="1603556" y="2620385"/>
                </a:cubicBezTo>
                <a:cubicBezTo>
                  <a:pt x="1616719" y="2573841"/>
                  <a:pt x="1366600" y="2643657"/>
                  <a:pt x="1319585" y="2664019"/>
                </a:cubicBezTo>
                <a:cubicBezTo>
                  <a:pt x="1308302" y="2690200"/>
                  <a:pt x="836273" y="2736743"/>
                  <a:pt x="742243" y="2748379"/>
                </a:cubicBezTo>
                <a:cubicBezTo>
                  <a:pt x="755407" y="2751287"/>
                  <a:pt x="762929" y="2742561"/>
                  <a:pt x="762930" y="2725107"/>
                </a:cubicBezTo>
                <a:cubicBezTo>
                  <a:pt x="746005" y="2751287"/>
                  <a:pt x="749767" y="2722199"/>
                  <a:pt x="729078" y="2730925"/>
                </a:cubicBezTo>
                <a:cubicBezTo>
                  <a:pt x="725318" y="2745470"/>
                  <a:pt x="729078" y="2757106"/>
                  <a:pt x="744123" y="2762924"/>
                </a:cubicBezTo>
                <a:cubicBezTo>
                  <a:pt x="717795" y="2748379"/>
                  <a:pt x="642572" y="2786196"/>
                  <a:pt x="680184" y="2739652"/>
                </a:cubicBezTo>
                <a:cubicBezTo>
                  <a:pt x="625647" y="2693109"/>
                  <a:pt x="614364" y="2760015"/>
                  <a:pt x="574870" y="2733834"/>
                </a:cubicBezTo>
                <a:cubicBezTo>
                  <a:pt x="596028" y="2703290"/>
                  <a:pt x="677480" y="2672747"/>
                  <a:pt x="729579" y="2659383"/>
                </a:cubicBezTo>
                <a:lnTo>
                  <a:pt x="768256" y="2652440"/>
                </a:lnTo>
                <a:lnTo>
                  <a:pt x="768689" y="2654792"/>
                </a:lnTo>
                <a:cubicBezTo>
                  <a:pt x="772215" y="2669110"/>
                  <a:pt x="787377" y="2708381"/>
                  <a:pt x="826870" y="2675654"/>
                </a:cubicBezTo>
                <a:cubicBezTo>
                  <a:pt x="808065" y="2643656"/>
                  <a:pt x="800543" y="2655292"/>
                  <a:pt x="813705" y="2649474"/>
                </a:cubicBezTo>
                <a:cubicBezTo>
                  <a:pt x="812766" y="2636384"/>
                  <a:pt x="779855" y="2641475"/>
                  <a:pt x="743419" y="2650929"/>
                </a:cubicBezTo>
                <a:lnTo>
                  <a:pt x="694733" y="2665176"/>
                </a:lnTo>
                <a:lnTo>
                  <a:pt x="698343" y="2660020"/>
                </a:lnTo>
                <a:cubicBezTo>
                  <a:pt x="698638" y="2658929"/>
                  <a:pt x="697344" y="2659656"/>
                  <a:pt x="695699" y="2661111"/>
                </a:cubicBezTo>
                <a:lnTo>
                  <a:pt x="693562" y="2665518"/>
                </a:lnTo>
                <a:lnTo>
                  <a:pt x="689675" y="2666656"/>
                </a:lnTo>
                <a:lnTo>
                  <a:pt x="688661" y="2666976"/>
                </a:lnTo>
                <a:lnTo>
                  <a:pt x="683710" y="2664020"/>
                </a:lnTo>
                <a:cubicBezTo>
                  <a:pt x="681711" y="2663656"/>
                  <a:pt x="679891" y="2664020"/>
                  <a:pt x="679744" y="2665383"/>
                </a:cubicBezTo>
                <a:lnTo>
                  <a:pt x="682633" y="2668881"/>
                </a:lnTo>
                <a:lnTo>
                  <a:pt x="651975" y="2678564"/>
                </a:lnTo>
                <a:cubicBezTo>
                  <a:pt x="695227" y="2623293"/>
                  <a:pt x="588035" y="2652383"/>
                  <a:pt x="533498" y="2655292"/>
                </a:cubicBezTo>
                <a:cubicBezTo>
                  <a:pt x="572990" y="2632021"/>
                  <a:pt x="552304" y="2646566"/>
                  <a:pt x="537258" y="2649474"/>
                </a:cubicBezTo>
                <a:cubicBezTo>
                  <a:pt x="542899" y="2643657"/>
                  <a:pt x="580512" y="2602931"/>
                  <a:pt x="586154" y="2611658"/>
                </a:cubicBezTo>
                <a:cubicBezTo>
                  <a:pt x="576752" y="2614567"/>
                  <a:pt x="564526" y="2610204"/>
                  <a:pt x="553245" y="2607659"/>
                </a:cubicBezTo>
                <a:lnTo>
                  <a:pt x="540567" y="2606598"/>
                </a:lnTo>
                <a:lnTo>
                  <a:pt x="526915" y="2590204"/>
                </a:lnTo>
                <a:cubicBezTo>
                  <a:pt x="519864" y="2587659"/>
                  <a:pt x="511870" y="2589841"/>
                  <a:pt x="503408" y="2597113"/>
                </a:cubicBezTo>
                <a:cubicBezTo>
                  <a:pt x="535378" y="2515662"/>
                  <a:pt x="674542" y="2483663"/>
                  <a:pt x="730960" y="2416757"/>
                </a:cubicBezTo>
                <a:cubicBezTo>
                  <a:pt x="706513" y="2410940"/>
                  <a:pt x="712154" y="2422576"/>
                  <a:pt x="685826" y="2396395"/>
                </a:cubicBezTo>
                <a:cubicBezTo>
                  <a:pt x="742244" y="2346942"/>
                  <a:pt x="875765" y="2326580"/>
                  <a:pt x="875765" y="2277127"/>
                </a:cubicBezTo>
                <a:cubicBezTo>
                  <a:pt x="920900" y="2285854"/>
                  <a:pt x="956632" y="2221857"/>
                  <a:pt x="998004" y="2230584"/>
                </a:cubicBezTo>
                <a:cubicBezTo>
                  <a:pt x="982959" y="2216039"/>
                  <a:pt x="969796" y="2216039"/>
                  <a:pt x="954751" y="2224766"/>
                </a:cubicBezTo>
                <a:cubicBezTo>
                  <a:pt x="990013" y="2189859"/>
                  <a:pt x="1033619" y="2165678"/>
                  <a:pt x="1081927" y="2148087"/>
                </a:cubicBezTo>
                <a:lnTo>
                  <a:pt x="1110355" y="2139822"/>
                </a:lnTo>
                <a:lnTo>
                  <a:pt x="1271002" y="2106285"/>
                </a:lnTo>
                <a:lnTo>
                  <a:pt x="1399042" y="2088545"/>
                </a:lnTo>
                <a:cubicBezTo>
                  <a:pt x="1451581" y="2080773"/>
                  <a:pt x="1501534" y="2071319"/>
                  <a:pt x="1545256" y="2056047"/>
                </a:cubicBezTo>
                <a:cubicBezTo>
                  <a:pt x="1546667" y="2059683"/>
                  <a:pt x="1540790" y="2060047"/>
                  <a:pt x="1532504" y="2058729"/>
                </a:cubicBezTo>
                <a:lnTo>
                  <a:pt x="1507721" y="2051981"/>
                </a:lnTo>
                <a:lnTo>
                  <a:pt x="1507730" y="2051978"/>
                </a:lnTo>
                <a:cubicBezTo>
                  <a:pt x="1656212" y="2011685"/>
                  <a:pt x="1801489" y="1956052"/>
                  <a:pt x="1938300" y="1861146"/>
                </a:cubicBezTo>
                <a:cubicBezTo>
                  <a:pt x="1963689" y="1854601"/>
                  <a:pt x="1844153" y="1866055"/>
                  <a:pt x="1794701" y="1877100"/>
                </a:cubicBezTo>
                <a:lnTo>
                  <a:pt x="1788416" y="1878999"/>
                </a:lnTo>
                <a:lnTo>
                  <a:pt x="1805015" y="1867329"/>
                </a:lnTo>
                <a:cubicBezTo>
                  <a:pt x="1814650" y="1862601"/>
                  <a:pt x="1824526" y="1859692"/>
                  <a:pt x="1834868" y="1858237"/>
                </a:cubicBezTo>
                <a:lnTo>
                  <a:pt x="1819772" y="1841392"/>
                </a:lnTo>
                <a:lnTo>
                  <a:pt x="1823979" y="1838245"/>
                </a:lnTo>
                <a:cubicBezTo>
                  <a:pt x="1841554" y="1822989"/>
                  <a:pt x="1834105" y="1820875"/>
                  <a:pt x="1823351" y="1822239"/>
                </a:cubicBezTo>
                <a:lnTo>
                  <a:pt x="1810116" y="1825296"/>
                </a:lnTo>
                <a:lnTo>
                  <a:pt x="1814183" y="1823330"/>
                </a:lnTo>
                <a:lnTo>
                  <a:pt x="1804171" y="1826669"/>
                </a:lnTo>
                <a:lnTo>
                  <a:pt x="1804018" y="1826704"/>
                </a:lnTo>
                <a:lnTo>
                  <a:pt x="1798916" y="1822705"/>
                </a:lnTo>
                <a:lnTo>
                  <a:pt x="1827522" y="1819830"/>
                </a:lnTo>
                <a:cubicBezTo>
                  <a:pt x="1836398" y="1818966"/>
                  <a:pt x="1842861" y="1818239"/>
                  <a:pt x="1844272" y="1817512"/>
                </a:cubicBezTo>
                <a:cubicBezTo>
                  <a:pt x="1829227" y="1788422"/>
                  <a:pt x="1793495" y="1820421"/>
                  <a:pt x="1780331" y="1805876"/>
                </a:cubicBezTo>
                <a:cubicBezTo>
                  <a:pt x="1831108" y="1776786"/>
                  <a:pt x="1812302" y="1791331"/>
                  <a:pt x="1868719" y="1776786"/>
                </a:cubicBezTo>
                <a:cubicBezTo>
                  <a:pt x="1861197" y="1756424"/>
                  <a:pt x="1345915" y="1916417"/>
                  <a:pt x="1334630" y="1930961"/>
                </a:cubicBezTo>
                <a:cubicBezTo>
                  <a:pt x="1326169" y="1871328"/>
                  <a:pt x="1311593" y="1869873"/>
                  <a:pt x="1294433" y="1883327"/>
                </a:cubicBezTo>
                <a:lnTo>
                  <a:pt x="1276915" y="1900017"/>
                </a:lnTo>
                <a:lnTo>
                  <a:pt x="1275862" y="1897508"/>
                </a:lnTo>
                <a:cubicBezTo>
                  <a:pt x="1266459" y="1895326"/>
                  <a:pt x="1249065" y="1896054"/>
                  <a:pt x="1265048" y="1887327"/>
                </a:cubicBezTo>
                <a:cubicBezTo>
                  <a:pt x="1157856" y="1916417"/>
                  <a:pt x="1058183" y="1930961"/>
                  <a:pt x="958512" y="1954234"/>
                </a:cubicBezTo>
                <a:cubicBezTo>
                  <a:pt x="950989" y="1893144"/>
                  <a:pt x="422541" y="2102590"/>
                  <a:pt x="334155" y="2047320"/>
                </a:cubicBezTo>
                <a:cubicBezTo>
                  <a:pt x="369885" y="2012412"/>
                  <a:pt x="524094" y="1977505"/>
                  <a:pt x="522214" y="1974596"/>
                </a:cubicBezTo>
                <a:cubicBezTo>
                  <a:pt x="646333" y="1820421"/>
                  <a:pt x="894572" y="1962960"/>
                  <a:pt x="1020571" y="1855328"/>
                </a:cubicBezTo>
                <a:cubicBezTo>
                  <a:pt x="1022452" y="1802967"/>
                  <a:pt x="1093915" y="1811695"/>
                  <a:pt x="1231198" y="1750606"/>
                </a:cubicBezTo>
                <a:cubicBezTo>
                  <a:pt x="1197348" y="1744788"/>
                  <a:pt x="988601" y="1840783"/>
                  <a:pt x="937826" y="1794240"/>
                </a:cubicBezTo>
                <a:cubicBezTo>
                  <a:pt x="902095" y="1837875"/>
                  <a:pt x="603080" y="1919325"/>
                  <a:pt x="574871" y="1884418"/>
                </a:cubicBezTo>
                <a:cubicBezTo>
                  <a:pt x="603080" y="1855328"/>
                  <a:pt x="668900" y="1837875"/>
                  <a:pt x="614364" y="1832057"/>
                </a:cubicBezTo>
                <a:cubicBezTo>
                  <a:pt x="620005" y="1866964"/>
                  <a:pt x="499647" y="1913508"/>
                  <a:pt x="480840" y="1893145"/>
                </a:cubicBezTo>
                <a:cubicBezTo>
                  <a:pt x="512812" y="1896054"/>
                  <a:pt x="431945" y="1866964"/>
                  <a:pt x="415019" y="1916417"/>
                </a:cubicBezTo>
                <a:cubicBezTo>
                  <a:pt x="406558" y="1907689"/>
                  <a:pt x="390690" y="1876054"/>
                  <a:pt x="387252" y="1864464"/>
                </a:cubicBezTo>
                <a:lnTo>
                  <a:pt x="388547" y="1861480"/>
                </a:lnTo>
                <a:lnTo>
                  <a:pt x="389397" y="1861510"/>
                </a:lnTo>
                <a:cubicBezTo>
                  <a:pt x="392454" y="1859692"/>
                  <a:pt x="395275" y="1856783"/>
                  <a:pt x="398095" y="1855328"/>
                </a:cubicBezTo>
                <a:cubicBezTo>
                  <a:pt x="396215" y="1855328"/>
                  <a:pt x="388692" y="1846602"/>
                  <a:pt x="379288" y="1861147"/>
                </a:cubicBezTo>
                <a:lnTo>
                  <a:pt x="388348" y="1861472"/>
                </a:lnTo>
                <a:lnTo>
                  <a:pt x="372943" y="1876055"/>
                </a:lnTo>
                <a:cubicBezTo>
                  <a:pt x="368946" y="1875691"/>
                  <a:pt x="366125" y="1869873"/>
                  <a:pt x="364244" y="1858237"/>
                </a:cubicBezTo>
                <a:cubicBezTo>
                  <a:pt x="319110" y="1861147"/>
                  <a:pt x="381170" y="1884418"/>
                  <a:pt x="371766" y="1878600"/>
                </a:cubicBezTo>
                <a:cubicBezTo>
                  <a:pt x="358602" y="1893145"/>
                  <a:pt x="349200" y="1864055"/>
                  <a:pt x="339797" y="1887327"/>
                </a:cubicBezTo>
                <a:cubicBezTo>
                  <a:pt x="366125" y="1901872"/>
                  <a:pt x="352961" y="1904780"/>
                  <a:pt x="302184" y="1901872"/>
                </a:cubicBezTo>
                <a:cubicBezTo>
                  <a:pt x="441348" y="1814603"/>
                  <a:pt x="206275" y="1922234"/>
                  <a:pt x="206275" y="1922234"/>
                </a:cubicBezTo>
                <a:cubicBezTo>
                  <a:pt x="268333" y="1890236"/>
                  <a:pt x="146094" y="1910599"/>
                  <a:pt x="100961" y="1939689"/>
                </a:cubicBezTo>
                <a:cubicBezTo>
                  <a:pt x="100962" y="1867691"/>
                  <a:pt x="75574" y="1910235"/>
                  <a:pt x="45426" y="1942143"/>
                </a:cubicBezTo>
                <a:lnTo>
                  <a:pt x="26828" y="1956391"/>
                </a:lnTo>
                <a:lnTo>
                  <a:pt x="19860" y="1937143"/>
                </a:lnTo>
                <a:lnTo>
                  <a:pt x="13474" y="1927620"/>
                </a:lnTo>
                <a:lnTo>
                  <a:pt x="21505" y="1921581"/>
                </a:lnTo>
                <a:cubicBezTo>
                  <a:pt x="55857" y="1895690"/>
                  <a:pt x="6697" y="1931324"/>
                  <a:pt x="5051" y="1913508"/>
                </a:cubicBezTo>
                <a:cubicBezTo>
                  <a:pt x="78393" y="1858237"/>
                  <a:pt x="76512" y="1919325"/>
                  <a:pt x="119766" y="1893144"/>
                </a:cubicBezTo>
                <a:cubicBezTo>
                  <a:pt x="106603" y="1829147"/>
                  <a:pt x="392454" y="1782605"/>
                  <a:pt x="386811" y="1759333"/>
                </a:cubicBezTo>
                <a:cubicBezTo>
                  <a:pt x="373648" y="1768060"/>
                  <a:pt x="369885" y="1768060"/>
                  <a:pt x="373648" y="1750606"/>
                </a:cubicBezTo>
                <a:cubicBezTo>
                  <a:pt x="403735" y="1750605"/>
                  <a:pt x="405617" y="1759333"/>
                  <a:pt x="379288" y="1779695"/>
                </a:cubicBezTo>
                <a:cubicBezTo>
                  <a:pt x="445109" y="1788423"/>
                  <a:pt x="521744" y="1765878"/>
                  <a:pt x="586625" y="1736789"/>
                </a:cubicBezTo>
                <a:lnTo>
                  <a:pt x="651645" y="1702297"/>
                </a:lnTo>
                <a:lnTo>
                  <a:pt x="651976" y="1702245"/>
                </a:lnTo>
                <a:cubicBezTo>
                  <a:pt x="655736" y="1700426"/>
                  <a:pt x="659498" y="1698244"/>
                  <a:pt x="663258" y="1698244"/>
                </a:cubicBezTo>
                <a:lnTo>
                  <a:pt x="661245" y="1697205"/>
                </a:lnTo>
                <a:lnTo>
                  <a:pt x="672308" y="1691336"/>
                </a:lnTo>
                <a:cubicBezTo>
                  <a:pt x="696052" y="1676610"/>
                  <a:pt x="714035" y="1663337"/>
                  <a:pt x="723437" y="1654611"/>
                </a:cubicBezTo>
                <a:cubicBezTo>
                  <a:pt x="610602" y="1605157"/>
                  <a:pt x="398094" y="1677882"/>
                  <a:pt x="339796" y="1704063"/>
                </a:cubicBezTo>
                <a:cubicBezTo>
                  <a:pt x="343558" y="1699699"/>
                  <a:pt x="409848" y="1664064"/>
                  <a:pt x="479430" y="1632429"/>
                </a:cubicBezTo>
                <a:lnTo>
                  <a:pt x="549250" y="1604313"/>
                </a:lnTo>
                <a:lnTo>
                  <a:pt x="564997" y="1603703"/>
                </a:lnTo>
                <a:cubicBezTo>
                  <a:pt x="580748" y="1602613"/>
                  <a:pt x="597555" y="1600795"/>
                  <a:pt x="611249" y="1597795"/>
                </a:cubicBezTo>
                <a:lnTo>
                  <a:pt x="633682" y="1587214"/>
                </a:lnTo>
                <a:lnTo>
                  <a:pt x="630837" y="1593795"/>
                </a:lnTo>
                <a:cubicBezTo>
                  <a:pt x="631113" y="1597749"/>
                  <a:pt x="632933" y="1603340"/>
                  <a:pt x="636931" y="1610976"/>
                </a:cubicBezTo>
                <a:cubicBezTo>
                  <a:pt x="655736" y="1613158"/>
                  <a:pt x="663141" y="1610431"/>
                  <a:pt x="664169" y="1606067"/>
                </a:cubicBezTo>
                <a:lnTo>
                  <a:pt x="654674" y="1593378"/>
                </a:lnTo>
                <a:lnTo>
                  <a:pt x="666520" y="1592750"/>
                </a:lnTo>
                <a:cubicBezTo>
                  <a:pt x="682653" y="1586613"/>
                  <a:pt x="702751" y="1570250"/>
                  <a:pt x="719676" y="1596431"/>
                </a:cubicBezTo>
                <a:cubicBezTo>
                  <a:pt x="806889" y="1525161"/>
                  <a:pt x="695405" y="1565250"/>
                  <a:pt x="661132" y="1586130"/>
                </a:cubicBezTo>
                <a:lnTo>
                  <a:pt x="653725" y="1592109"/>
                </a:lnTo>
                <a:lnTo>
                  <a:pt x="653151" y="1591341"/>
                </a:lnTo>
                <a:lnTo>
                  <a:pt x="634876" y="1586651"/>
                </a:lnTo>
                <a:lnTo>
                  <a:pt x="638810" y="1584795"/>
                </a:lnTo>
                <a:cubicBezTo>
                  <a:pt x="630348" y="1578978"/>
                  <a:pt x="607899" y="1582977"/>
                  <a:pt x="578866" y="1592386"/>
                </a:cubicBezTo>
                <a:lnTo>
                  <a:pt x="549250" y="1604313"/>
                </a:lnTo>
                <a:lnTo>
                  <a:pt x="525094" y="1605248"/>
                </a:lnTo>
                <a:cubicBezTo>
                  <a:pt x="515632" y="1605340"/>
                  <a:pt x="511401" y="1605157"/>
                  <a:pt x="516573" y="1605157"/>
                </a:cubicBezTo>
                <a:cubicBezTo>
                  <a:pt x="537259" y="1605157"/>
                  <a:pt x="542900" y="1593522"/>
                  <a:pt x="533498" y="1576069"/>
                </a:cubicBezTo>
                <a:cubicBezTo>
                  <a:pt x="538199" y="1584795"/>
                  <a:pt x="542899" y="1587704"/>
                  <a:pt x="548072" y="1585159"/>
                </a:cubicBezTo>
                <a:lnTo>
                  <a:pt x="553091" y="1578340"/>
                </a:lnTo>
                <a:lnTo>
                  <a:pt x="548542" y="1596431"/>
                </a:lnTo>
                <a:cubicBezTo>
                  <a:pt x="544782" y="1544070"/>
                  <a:pt x="689587" y="1532434"/>
                  <a:pt x="702750" y="1532434"/>
                </a:cubicBezTo>
                <a:cubicBezTo>
                  <a:pt x="697109" y="1535343"/>
                  <a:pt x="668901" y="1546979"/>
                  <a:pt x="668900" y="1558615"/>
                </a:cubicBezTo>
                <a:cubicBezTo>
                  <a:pt x="776093" y="1456801"/>
                  <a:pt x="1161616" y="1369532"/>
                  <a:pt x="1283855" y="1369532"/>
                </a:cubicBezTo>
                <a:cubicBezTo>
                  <a:pt x="1272570" y="1352079"/>
                  <a:pt x="1259407" y="1349169"/>
                  <a:pt x="1242481" y="1357896"/>
                </a:cubicBezTo>
                <a:cubicBezTo>
                  <a:pt x="1285736" y="1314262"/>
                  <a:pt x="1304541" y="1346260"/>
                  <a:pt x="1304541" y="1381168"/>
                </a:cubicBezTo>
                <a:cubicBezTo>
                  <a:pt x="1444409" y="1396440"/>
                  <a:pt x="1736901" y="1340443"/>
                  <a:pt x="1931302" y="1232664"/>
                </a:cubicBezTo>
                <a:lnTo>
                  <a:pt x="2003939" y="1185899"/>
                </a:lnTo>
                <a:lnTo>
                  <a:pt x="2028129" y="1183404"/>
                </a:lnTo>
                <a:cubicBezTo>
                  <a:pt x="2034302" y="1182405"/>
                  <a:pt x="2019903" y="1183042"/>
                  <a:pt x="2009617" y="1184223"/>
                </a:cubicBezTo>
                <a:lnTo>
                  <a:pt x="2004936" y="1185256"/>
                </a:lnTo>
                <a:lnTo>
                  <a:pt x="2007882" y="1183359"/>
                </a:lnTo>
                <a:cubicBezTo>
                  <a:pt x="2006003" y="1186267"/>
                  <a:pt x="2006002" y="1180450"/>
                  <a:pt x="2011645" y="1174632"/>
                </a:cubicBezTo>
                <a:cubicBezTo>
                  <a:pt x="1881883" y="1212448"/>
                  <a:pt x="1426780" y="1296808"/>
                  <a:pt x="1423019" y="1276446"/>
                </a:cubicBezTo>
                <a:cubicBezTo>
                  <a:pt x="1475675" y="1250266"/>
                  <a:pt x="1283855" y="1322989"/>
                  <a:pt x="1287616" y="1325898"/>
                </a:cubicBezTo>
                <a:cubicBezTo>
                  <a:pt x="1298900" y="1290991"/>
                  <a:pt x="1035616" y="1349169"/>
                  <a:pt x="975437" y="1375350"/>
                </a:cubicBezTo>
                <a:cubicBezTo>
                  <a:pt x="958512" y="1413166"/>
                  <a:pt x="441349" y="1471346"/>
                  <a:pt x="339796" y="1488799"/>
                </a:cubicBezTo>
                <a:cubicBezTo>
                  <a:pt x="354841" y="1491708"/>
                  <a:pt x="362364" y="1485890"/>
                  <a:pt x="364244" y="1465528"/>
                </a:cubicBezTo>
                <a:cubicBezTo>
                  <a:pt x="347318" y="1488799"/>
                  <a:pt x="347318" y="1459711"/>
                  <a:pt x="326632" y="1471346"/>
                </a:cubicBezTo>
                <a:cubicBezTo>
                  <a:pt x="322872" y="1488799"/>
                  <a:pt x="328512" y="1500435"/>
                  <a:pt x="343558" y="1503344"/>
                </a:cubicBezTo>
                <a:cubicBezTo>
                  <a:pt x="322401" y="1494618"/>
                  <a:pt x="268452" y="1516980"/>
                  <a:pt x="261047" y="1507844"/>
                </a:cubicBezTo>
                <a:lnTo>
                  <a:pt x="270579" y="1488903"/>
                </a:lnTo>
                <a:lnTo>
                  <a:pt x="285729" y="1489163"/>
                </a:lnTo>
                <a:cubicBezTo>
                  <a:pt x="294662" y="1486617"/>
                  <a:pt x="304066" y="1481527"/>
                  <a:pt x="309706" y="1474254"/>
                </a:cubicBezTo>
                <a:cubicBezTo>
                  <a:pt x="302184" y="1474254"/>
                  <a:pt x="294663" y="1477163"/>
                  <a:pt x="287141" y="1480436"/>
                </a:cubicBezTo>
                <a:lnTo>
                  <a:pt x="272020" y="1486039"/>
                </a:lnTo>
                <a:lnTo>
                  <a:pt x="272095" y="1485890"/>
                </a:lnTo>
                <a:cubicBezTo>
                  <a:pt x="210036" y="1439347"/>
                  <a:pt x="202514" y="1512072"/>
                  <a:pt x="155499" y="1485890"/>
                </a:cubicBezTo>
                <a:cubicBezTo>
                  <a:pt x="209800" y="1409530"/>
                  <a:pt x="279941" y="1451210"/>
                  <a:pt x="326863" y="1418001"/>
                </a:cubicBezTo>
                <a:lnTo>
                  <a:pt x="342394" y="1401798"/>
                </a:lnTo>
                <a:lnTo>
                  <a:pt x="343557" y="1427711"/>
                </a:lnTo>
                <a:cubicBezTo>
                  <a:pt x="415960" y="1348806"/>
                  <a:pt x="448048" y="1392396"/>
                  <a:pt x="506592" y="1365550"/>
                </a:cubicBezTo>
                <a:lnTo>
                  <a:pt x="522508" y="1355860"/>
                </a:lnTo>
                <a:lnTo>
                  <a:pt x="515838" y="1362987"/>
                </a:lnTo>
                <a:cubicBezTo>
                  <a:pt x="515750" y="1367168"/>
                  <a:pt x="521273" y="1370259"/>
                  <a:pt x="537259" y="1369531"/>
                </a:cubicBezTo>
                <a:cubicBezTo>
                  <a:pt x="547132" y="1355714"/>
                  <a:pt x="548072" y="1348988"/>
                  <a:pt x="544927" y="1346624"/>
                </a:cubicBezTo>
                <a:lnTo>
                  <a:pt x="532737" y="1348994"/>
                </a:lnTo>
                <a:lnTo>
                  <a:pt x="482810" y="1337443"/>
                </a:lnTo>
                <a:cubicBezTo>
                  <a:pt x="442083" y="1331807"/>
                  <a:pt x="390426" y="1333079"/>
                  <a:pt x="345468" y="1356533"/>
                </a:cubicBezTo>
                <a:lnTo>
                  <a:pt x="330506" y="1366753"/>
                </a:lnTo>
                <a:lnTo>
                  <a:pt x="320990" y="1365442"/>
                </a:lnTo>
                <a:cubicBezTo>
                  <a:pt x="244475" y="1360260"/>
                  <a:pt x="98140" y="1373896"/>
                  <a:pt x="100962" y="1369532"/>
                </a:cubicBezTo>
                <a:cubicBezTo>
                  <a:pt x="146095" y="1369531"/>
                  <a:pt x="93439" y="1331715"/>
                  <a:pt x="74633" y="1354988"/>
                </a:cubicBezTo>
                <a:cubicBezTo>
                  <a:pt x="82156" y="1337534"/>
                  <a:pt x="189349" y="1293899"/>
                  <a:pt x="196871" y="1314262"/>
                </a:cubicBezTo>
                <a:cubicBezTo>
                  <a:pt x="181825" y="1308444"/>
                  <a:pt x="174305" y="1320080"/>
                  <a:pt x="174305" y="1343351"/>
                </a:cubicBezTo>
                <a:lnTo>
                  <a:pt x="184703" y="1341496"/>
                </a:lnTo>
                <a:lnTo>
                  <a:pt x="188380" y="1342079"/>
                </a:lnTo>
                <a:lnTo>
                  <a:pt x="188768" y="1340770"/>
                </a:lnTo>
                <a:lnTo>
                  <a:pt x="234160" y="1332670"/>
                </a:lnTo>
                <a:lnTo>
                  <a:pt x="299536" y="1325928"/>
                </a:lnTo>
                <a:lnTo>
                  <a:pt x="300304" y="1328807"/>
                </a:lnTo>
                <a:lnTo>
                  <a:pt x="301175" y="1325759"/>
                </a:lnTo>
                <a:lnTo>
                  <a:pt x="303361" y="1325534"/>
                </a:lnTo>
                <a:cubicBezTo>
                  <a:pt x="349669" y="1320080"/>
                  <a:pt x="393392" y="1311353"/>
                  <a:pt x="416901" y="1288082"/>
                </a:cubicBezTo>
                <a:cubicBezTo>
                  <a:pt x="373648" y="1285172"/>
                  <a:pt x="381170" y="1279354"/>
                  <a:pt x="439468" y="1270628"/>
                </a:cubicBezTo>
                <a:cubicBezTo>
                  <a:pt x="418311" y="1270627"/>
                  <a:pt x="402296" y="1270810"/>
                  <a:pt x="390349" y="1271110"/>
                </a:cubicBezTo>
                <a:lnTo>
                  <a:pt x="368631" y="1272163"/>
                </a:lnTo>
                <a:lnTo>
                  <a:pt x="378454" y="1250617"/>
                </a:lnTo>
                <a:cubicBezTo>
                  <a:pt x="423629" y="1208858"/>
                  <a:pt x="600730" y="1242266"/>
                  <a:pt x="623765" y="1206631"/>
                </a:cubicBezTo>
                <a:cubicBezTo>
                  <a:pt x="608720" y="1197904"/>
                  <a:pt x="593676" y="1189177"/>
                  <a:pt x="578632" y="1186267"/>
                </a:cubicBezTo>
                <a:cubicBezTo>
                  <a:pt x="594617" y="1185540"/>
                  <a:pt x="603551" y="1182450"/>
                  <a:pt x="609250" y="1177814"/>
                </a:cubicBezTo>
                <a:lnTo>
                  <a:pt x="617117" y="1165391"/>
                </a:lnTo>
                <a:lnTo>
                  <a:pt x="619005" y="1168996"/>
                </a:lnTo>
                <a:cubicBezTo>
                  <a:pt x="620593" y="1170087"/>
                  <a:pt x="622827" y="1170269"/>
                  <a:pt x="625646" y="1168814"/>
                </a:cubicBezTo>
                <a:cubicBezTo>
                  <a:pt x="628468" y="1165905"/>
                  <a:pt x="627057" y="1163723"/>
                  <a:pt x="625411" y="1161542"/>
                </a:cubicBezTo>
                <a:lnTo>
                  <a:pt x="623917" y="1154934"/>
                </a:lnTo>
                <a:lnTo>
                  <a:pt x="635226" y="1137998"/>
                </a:lnTo>
                <a:cubicBezTo>
                  <a:pt x="643276" y="1130453"/>
                  <a:pt x="655735" y="1122999"/>
                  <a:pt x="676422" y="1116453"/>
                </a:cubicBezTo>
                <a:cubicBezTo>
                  <a:pt x="679244" y="1113544"/>
                  <a:pt x="785967" y="1099726"/>
                  <a:pt x="896922" y="1088090"/>
                </a:cubicBezTo>
                <a:lnTo>
                  <a:pt x="927594" y="1085072"/>
                </a:lnTo>
                <a:lnTo>
                  <a:pt x="928628" y="1085091"/>
                </a:lnTo>
                <a:lnTo>
                  <a:pt x="929172" y="1084916"/>
                </a:lnTo>
                <a:lnTo>
                  <a:pt x="979374" y="1079977"/>
                </a:lnTo>
                <a:cubicBezTo>
                  <a:pt x="1059506" y="1072682"/>
                  <a:pt x="1128001" y="1068454"/>
                  <a:pt x="1142811" y="1072818"/>
                </a:cubicBezTo>
                <a:cubicBezTo>
                  <a:pt x="1136228" y="1085909"/>
                  <a:pt x="1224145" y="1068456"/>
                  <a:pt x="1322171" y="1054638"/>
                </a:cubicBezTo>
                <a:lnTo>
                  <a:pt x="1420893" y="1045232"/>
                </a:lnTo>
                <a:lnTo>
                  <a:pt x="1404213" y="1052456"/>
                </a:lnTo>
                <a:cubicBezTo>
                  <a:pt x="1401921" y="1060092"/>
                  <a:pt x="1400620" y="1065964"/>
                  <a:pt x="1400093" y="1070367"/>
                </a:cubicBezTo>
                <a:lnTo>
                  <a:pt x="1400326" y="1074432"/>
                </a:lnTo>
                <a:lnTo>
                  <a:pt x="1416423" y="1070883"/>
                </a:lnTo>
                <a:lnTo>
                  <a:pt x="1422869" y="1063061"/>
                </a:lnTo>
                <a:cubicBezTo>
                  <a:pt x="1426356" y="1057221"/>
                  <a:pt x="1428566" y="1051400"/>
                  <a:pt x="1427751" y="1047957"/>
                </a:cubicBezTo>
                <a:lnTo>
                  <a:pt x="1421958" y="1045130"/>
                </a:lnTo>
                <a:lnTo>
                  <a:pt x="1466242" y="1040911"/>
                </a:lnTo>
                <a:lnTo>
                  <a:pt x="1471993" y="1041228"/>
                </a:lnTo>
                <a:lnTo>
                  <a:pt x="1466273" y="1043728"/>
                </a:lnTo>
                <a:cubicBezTo>
                  <a:pt x="1475674" y="1049547"/>
                  <a:pt x="1473794" y="1064092"/>
                  <a:pt x="1485078" y="1049547"/>
                </a:cubicBezTo>
                <a:lnTo>
                  <a:pt x="1479068" y="1041618"/>
                </a:lnTo>
                <a:lnTo>
                  <a:pt x="1524184" y="1044104"/>
                </a:lnTo>
                <a:cubicBezTo>
                  <a:pt x="1540615" y="1046820"/>
                  <a:pt x="1553719" y="1051365"/>
                  <a:pt x="1562182" y="1058273"/>
                </a:cubicBezTo>
                <a:cubicBezTo>
                  <a:pt x="1347795" y="1101908"/>
                  <a:pt x="1637407" y="1064092"/>
                  <a:pt x="1629883" y="1037911"/>
                </a:cubicBezTo>
                <a:cubicBezTo>
                  <a:pt x="1629883" y="1037911"/>
                  <a:pt x="1567823" y="1072818"/>
                  <a:pt x="1596032" y="1023366"/>
                </a:cubicBezTo>
                <a:cubicBezTo>
                  <a:pt x="1632704" y="1014640"/>
                  <a:pt x="1657152" y="1005185"/>
                  <a:pt x="1673843" y="997549"/>
                </a:cubicBezTo>
                <a:lnTo>
                  <a:pt x="1704769" y="982802"/>
                </a:lnTo>
                <a:lnTo>
                  <a:pt x="1705144" y="983018"/>
                </a:lnTo>
                <a:lnTo>
                  <a:pt x="1706283" y="995367"/>
                </a:lnTo>
                <a:cubicBezTo>
                  <a:pt x="1707929" y="996458"/>
                  <a:pt x="1710749" y="994278"/>
                  <a:pt x="1714510" y="988459"/>
                </a:cubicBezTo>
                <a:cubicBezTo>
                  <a:pt x="1712629" y="985550"/>
                  <a:pt x="1703226" y="1029185"/>
                  <a:pt x="1714510" y="988459"/>
                </a:cubicBezTo>
                <a:lnTo>
                  <a:pt x="1705144" y="983018"/>
                </a:lnTo>
                <a:lnTo>
                  <a:pt x="1705108" y="982641"/>
                </a:lnTo>
                <a:lnTo>
                  <a:pt x="1704769" y="982802"/>
                </a:lnTo>
                <a:lnTo>
                  <a:pt x="1701196" y="980727"/>
                </a:lnTo>
                <a:cubicBezTo>
                  <a:pt x="1662301" y="970674"/>
                  <a:pt x="1549604" y="978004"/>
                  <a:pt x="1490132" y="988741"/>
                </a:cubicBezTo>
                <a:lnTo>
                  <a:pt x="1472261" y="994221"/>
                </a:lnTo>
                <a:lnTo>
                  <a:pt x="1471679" y="993913"/>
                </a:lnTo>
                <a:cubicBezTo>
                  <a:pt x="1465802" y="993549"/>
                  <a:pt x="1459690" y="995731"/>
                  <a:pt x="1453109" y="1000095"/>
                </a:cubicBezTo>
                <a:lnTo>
                  <a:pt x="1472261" y="994221"/>
                </a:lnTo>
                <a:lnTo>
                  <a:pt x="1488839" y="1003004"/>
                </a:lnTo>
                <a:cubicBezTo>
                  <a:pt x="1458749" y="1040820"/>
                  <a:pt x="1310182" y="1014640"/>
                  <a:pt x="1306422" y="1011731"/>
                </a:cubicBezTo>
                <a:cubicBezTo>
                  <a:pt x="1310183" y="1008821"/>
                  <a:pt x="1312064" y="1003004"/>
                  <a:pt x="1312064" y="997186"/>
                </a:cubicBezTo>
                <a:cubicBezTo>
                  <a:pt x="1321467" y="1005912"/>
                  <a:pt x="1327108" y="1005912"/>
                  <a:pt x="1328989" y="991367"/>
                </a:cubicBezTo>
                <a:cubicBezTo>
                  <a:pt x="1313474" y="992094"/>
                  <a:pt x="1294316" y="992094"/>
                  <a:pt x="1273834" y="991913"/>
                </a:cubicBezTo>
                <a:lnTo>
                  <a:pt x="1229121" y="991527"/>
                </a:lnTo>
                <a:lnTo>
                  <a:pt x="1229318" y="991367"/>
                </a:lnTo>
                <a:cubicBezTo>
                  <a:pt x="1223675" y="991367"/>
                  <a:pt x="1216153" y="982641"/>
                  <a:pt x="1210511" y="991367"/>
                </a:cubicBezTo>
                <a:lnTo>
                  <a:pt x="1210522" y="991374"/>
                </a:lnTo>
                <a:lnTo>
                  <a:pt x="1153654" y="993004"/>
                </a:lnTo>
                <a:cubicBezTo>
                  <a:pt x="1137168" y="994277"/>
                  <a:pt x="1124005" y="996458"/>
                  <a:pt x="1116482" y="1000095"/>
                </a:cubicBezTo>
                <a:cubicBezTo>
                  <a:pt x="1114131" y="1005186"/>
                  <a:pt x="1107783" y="1012640"/>
                  <a:pt x="1100409" y="1020412"/>
                </a:cubicBezTo>
                <a:lnTo>
                  <a:pt x="1078561" y="1042241"/>
                </a:lnTo>
                <a:lnTo>
                  <a:pt x="1057918" y="1038321"/>
                </a:lnTo>
                <a:cubicBezTo>
                  <a:pt x="1041876" y="1037320"/>
                  <a:pt x="1032296" y="1039412"/>
                  <a:pt x="1032707" y="1031867"/>
                </a:cubicBezTo>
                <a:lnTo>
                  <a:pt x="1034167" y="1028427"/>
                </a:lnTo>
                <a:lnTo>
                  <a:pt x="1040054" y="1030730"/>
                </a:lnTo>
                <a:cubicBezTo>
                  <a:pt x="1042888" y="1030593"/>
                  <a:pt x="1044835" y="1029298"/>
                  <a:pt x="1045250" y="1026310"/>
                </a:cubicBezTo>
                <a:lnTo>
                  <a:pt x="1042423" y="1015979"/>
                </a:lnTo>
                <a:lnTo>
                  <a:pt x="1045637" y="1014321"/>
                </a:lnTo>
                <a:cubicBezTo>
                  <a:pt x="1053834" y="1004095"/>
                  <a:pt x="1050661" y="987732"/>
                  <a:pt x="1033735" y="1020457"/>
                </a:cubicBezTo>
                <a:lnTo>
                  <a:pt x="1038622" y="1017937"/>
                </a:lnTo>
                <a:lnTo>
                  <a:pt x="1034167" y="1028427"/>
                </a:lnTo>
                <a:lnTo>
                  <a:pt x="1028680" y="1026280"/>
                </a:lnTo>
                <a:lnTo>
                  <a:pt x="1031855" y="1023366"/>
                </a:lnTo>
                <a:cubicBezTo>
                  <a:pt x="993303" y="1001549"/>
                  <a:pt x="1002236" y="1012458"/>
                  <a:pt x="1017516" y="1021912"/>
                </a:cubicBezTo>
                <a:lnTo>
                  <a:pt x="1028680" y="1026280"/>
                </a:lnTo>
                <a:lnTo>
                  <a:pt x="983778" y="1067489"/>
                </a:lnTo>
                <a:lnTo>
                  <a:pt x="929172" y="1084916"/>
                </a:lnTo>
                <a:lnTo>
                  <a:pt x="927594" y="1085072"/>
                </a:lnTo>
                <a:lnTo>
                  <a:pt x="868849" y="1084011"/>
                </a:lnTo>
                <a:cubicBezTo>
                  <a:pt x="848423" y="1081409"/>
                  <a:pt x="827635" y="1077001"/>
                  <a:pt x="806888" y="1072092"/>
                </a:cubicBezTo>
                <a:lnTo>
                  <a:pt x="770715" y="1063343"/>
                </a:lnTo>
                <a:lnTo>
                  <a:pt x="825460" y="1051001"/>
                </a:lnTo>
                <a:cubicBezTo>
                  <a:pt x="875765" y="1035002"/>
                  <a:pt x="925601" y="1010276"/>
                  <a:pt x="949108" y="985550"/>
                </a:cubicBezTo>
                <a:cubicBezTo>
                  <a:pt x="958511" y="1005912"/>
                  <a:pt x="952869" y="1017548"/>
                  <a:pt x="934063" y="1023366"/>
                </a:cubicBezTo>
                <a:cubicBezTo>
                  <a:pt x="937826" y="1023366"/>
                  <a:pt x="988602" y="994276"/>
                  <a:pt x="996123" y="985550"/>
                </a:cubicBezTo>
                <a:cubicBezTo>
                  <a:pt x="991892" y="982277"/>
                  <a:pt x="990364" y="979460"/>
                  <a:pt x="990584" y="977079"/>
                </a:cubicBezTo>
                <a:lnTo>
                  <a:pt x="992624" y="974671"/>
                </a:lnTo>
                <a:lnTo>
                  <a:pt x="1005644" y="972051"/>
                </a:lnTo>
                <a:cubicBezTo>
                  <a:pt x="1030326" y="965778"/>
                  <a:pt x="1006584" y="965142"/>
                  <a:pt x="995537" y="971232"/>
                </a:cubicBezTo>
                <a:lnTo>
                  <a:pt x="992624" y="974671"/>
                </a:lnTo>
                <a:lnTo>
                  <a:pt x="977097" y="977794"/>
                </a:lnTo>
                <a:cubicBezTo>
                  <a:pt x="963918" y="980050"/>
                  <a:pt x="946758" y="982641"/>
                  <a:pt x="924662" y="985550"/>
                </a:cubicBezTo>
                <a:cubicBezTo>
                  <a:pt x="1005527" y="898281"/>
                  <a:pt x="1293258" y="880827"/>
                  <a:pt x="1328989" y="930279"/>
                </a:cubicBezTo>
                <a:cubicBezTo>
                  <a:pt x="1460630" y="843011"/>
                  <a:pt x="1690063" y="915734"/>
                  <a:pt x="1866838" y="799376"/>
                </a:cubicBezTo>
                <a:cubicBezTo>
                  <a:pt x="1867779" y="799376"/>
                  <a:pt x="1855084" y="798649"/>
                  <a:pt x="1842625" y="799012"/>
                </a:cubicBezTo>
                <a:lnTo>
                  <a:pt x="1830789" y="800135"/>
                </a:lnTo>
                <a:lnTo>
                  <a:pt x="1856730" y="791013"/>
                </a:lnTo>
                <a:cubicBezTo>
                  <a:pt x="1877181" y="784105"/>
                  <a:pt x="1897869" y="777559"/>
                  <a:pt x="1895048" y="779014"/>
                </a:cubicBezTo>
                <a:cubicBezTo>
                  <a:pt x="1898809" y="784831"/>
                  <a:pt x="1853674" y="808102"/>
                  <a:pt x="1876242" y="822647"/>
                </a:cubicBezTo>
                <a:lnTo>
                  <a:pt x="1907143" y="796441"/>
                </a:lnTo>
                <a:lnTo>
                  <a:pt x="1921288" y="801331"/>
                </a:lnTo>
                <a:cubicBezTo>
                  <a:pt x="1924608" y="800740"/>
                  <a:pt x="1924315" y="797740"/>
                  <a:pt x="1922082" y="794650"/>
                </a:cubicBezTo>
                <a:lnTo>
                  <a:pt x="1916126" y="790680"/>
                </a:lnTo>
                <a:lnTo>
                  <a:pt x="1937361" y="777741"/>
                </a:lnTo>
                <a:lnTo>
                  <a:pt x="1943286" y="775954"/>
                </a:lnTo>
                <a:lnTo>
                  <a:pt x="1940886" y="783378"/>
                </a:lnTo>
                <a:cubicBezTo>
                  <a:pt x="1943473" y="791377"/>
                  <a:pt x="1955226" y="795013"/>
                  <a:pt x="1968391" y="770286"/>
                </a:cubicBezTo>
                <a:lnTo>
                  <a:pt x="1961258" y="770534"/>
                </a:lnTo>
                <a:lnTo>
                  <a:pt x="1988607" y="762287"/>
                </a:lnTo>
                <a:cubicBezTo>
                  <a:pt x="2004592" y="760105"/>
                  <a:pt x="2019753" y="759923"/>
                  <a:pt x="2034917" y="758833"/>
                </a:cubicBezTo>
                <a:lnTo>
                  <a:pt x="2072900" y="751526"/>
                </a:lnTo>
                <a:lnTo>
                  <a:pt x="2075333" y="752941"/>
                </a:lnTo>
                <a:cubicBezTo>
                  <a:pt x="2077144" y="753015"/>
                  <a:pt x="2079112" y="752106"/>
                  <a:pt x="2081228" y="749924"/>
                </a:cubicBezTo>
                <a:lnTo>
                  <a:pt x="2072900" y="751526"/>
                </a:lnTo>
                <a:lnTo>
                  <a:pt x="2070385" y="750061"/>
                </a:lnTo>
                <a:cubicBezTo>
                  <a:pt x="2061480" y="739561"/>
                  <a:pt x="2058659" y="704108"/>
                  <a:pt x="2064301" y="706289"/>
                </a:cubicBezTo>
                <a:cubicBezTo>
                  <a:pt x="2136703" y="698654"/>
                  <a:pt x="2463957" y="664292"/>
                  <a:pt x="2557237" y="681154"/>
                </a:cubicBezTo>
                <a:lnTo>
                  <a:pt x="2576693" y="689659"/>
                </a:lnTo>
                <a:lnTo>
                  <a:pt x="2583783" y="689465"/>
                </a:lnTo>
                <a:lnTo>
                  <a:pt x="2599998" y="673512"/>
                </a:lnTo>
                <a:cubicBezTo>
                  <a:pt x="2637589" y="645475"/>
                  <a:pt x="2638823" y="708471"/>
                  <a:pt x="2671734" y="642292"/>
                </a:cubicBezTo>
                <a:cubicBezTo>
                  <a:pt x="2679255" y="662656"/>
                  <a:pt x="2673613" y="677201"/>
                  <a:pt x="2656689" y="680109"/>
                </a:cubicBezTo>
                <a:cubicBezTo>
                  <a:pt x="2684898" y="653928"/>
                  <a:pt x="2737438" y="657201"/>
                  <a:pt x="2773846" y="648201"/>
                </a:cubicBezTo>
                <a:lnTo>
                  <a:pt x="2801366" y="634561"/>
                </a:lnTo>
                <a:lnTo>
                  <a:pt x="2803375" y="659746"/>
                </a:lnTo>
                <a:cubicBezTo>
                  <a:pt x="2809017" y="665564"/>
                  <a:pt x="2803375" y="627747"/>
                  <a:pt x="2848510" y="624839"/>
                </a:cubicBezTo>
                <a:cubicBezTo>
                  <a:pt x="2836755" y="621930"/>
                  <a:pt x="2827470" y="620658"/>
                  <a:pt x="2820300" y="620885"/>
                </a:cubicBezTo>
                <a:lnTo>
                  <a:pt x="2801330" y="631458"/>
                </a:lnTo>
                <a:lnTo>
                  <a:pt x="2797734" y="627748"/>
                </a:lnTo>
                <a:cubicBezTo>
                  <a:pt x="2793501" y="623384"/>
                  <a:pt x="2787389" y="617566"/>
                  <a:pt x="2780810" y="613202"/>
                </a:cubicBezTo>
                <a:cubicBezTo>
                  <a:pt x="2771404" y="616112"/>
                  <a:pt x="2818419" y="604476"/>
                  <a:pt x="2797735" y="601567"/>
                </a:cubicBezTo>
                <a:cubicBezTo>
                  <a:pt x="2812777" y="601567"/>
                  <a:pt x="2841926" y="593568"/>
                  <a:pt x="2868959" y="587385"/>
                </a:cubicBezTo>
                <a:lnTo>
                  <a:pt x="2871623" y="586904"/>
                </a:lnTo>
                <a:lnTo>
                  <a:pt x="2871146" y="587562"/>
                </a:lnTo>
                <a:cubicBezTo>
                  <a:pt x="2868549" y="591704"/>
                  <a:pt x="2865436" y="597204"/>
                  <a:pt x="2861673" y="604476"/>
                </a:cubicBezTo>
                <a:cubicBezTo>
                  <a:pt x="2884242" y="613202"/>
                  <a:pt x="2906807" y="607385"/>
                  <a:pt x="2927495" y="584114"/>
                </a:cubicBezTo>
                <a:cubicBezTo>
                  <a:pt x="2924202" y="580477"/>
                  <a:pt x="2916330" y="579750"/>
                  <a:pt x="2905897" y="580704"/>
                </a:cubicBezTo>
                <a:lnTo>
                  <a:pt x="2871623" y="586904"/>
                </a:lnTo>
                <a:lnTo>
                  <a:pt x="2877511" y="578795"/>
                </a:lnTo>
                <a:cubicBezTo>
                  <a:pt x="2887649" y="567751"/>
                  <a:pt x="2883768" y="590658"/>
                  <a:pt x="2893644" y="557933"/>
                </a:cubicBezTo>
                <a:cubicBezTo>
                  <a:pt x="2923731" y="569569"/>
                  <a:pt x="2972629" y="587022"/>
                  <a:pt x="2995197" y="546297"/>
                </a:cubicBezTo>
                <a:lnTo>
                  <a:pt x="2995195" y="556717"/>
                </a:lnTo>
                <a:lnTo>
                  <a:pt x="2981648" y="563523"/>
                </a:lnTo>
                <a:lnTo>
                  <a:pt x="2971227" y="575587"/>
                </a:lnTo>
                <a:lnTo>
                  <a:pt x="2959232" y="580658"/>
                </a:lnTo>
                <a:cubicBezTo>
                  <a:pt x="2955585" y="582840"/>
                  <a:pt x="2955234" y="584840"/>
                  <a:pt x="2961346" y="587022"/>
                </a:cubicBezTo>
                <a:lnTo>
                  <a:pt x="2971227" y="575587"/>
                </a:lnTo>
                <a:lnTo>
                  <a:pt x="2976859" y="573205"/>
                </a:lnTo>
                <a:cubicBezTo>
                  <a:pt x="2983913" y="570296"/>
                  <a:pt x="2991083" y="566842"/>
                  <a:pt x="2995194" y="562478"/>
                </a:cubicBezTo>
                <a:lnTo>
                  <a:pt x="2995195" y="556717"/>
                </a:lnTo>
                <a:lnTo>
                  <a:pt x="3013768" y="547388"/>
                </a:lnTo>
                <a:cubicBezTo>
                  <a:pt x="3037038" y="539752"/>
                  <a:pt x="3061956" y="539024"/>
                  <a:pt x="3076061" y="549205"/>
                </a:cubicBezTo>
                <a:cubicBezTo>
                  <a:pt x="3077941" y="546297"/>
                  <a:pt x="3057256" y="563750"/>
                  <a:pt x="3061016" y="566660"/>
                </a:cubicBezTo>
                <a:cubicBezTo>
                  <a:pt x="3079823" y="584114"/>
                  <a:pt x="3085462" y="508480"/>
                  <a:pt x="3121197" y="543388"/>
                </a:cubicBezTo>
                <a:cubicBezTo>
                  <a:pt x="3124488" y="554297"/>
                  <a:pt x="3113675" y="564114"/>
                  <a:pt x="3097189" y="572341"/>
                </a:cubicBezTo>
                <a:lnTo>
                  <a:pt x="3041334" y="591020"/>
                </a:lnTo>
                <a:lnTo>
                  <a:pt x="3039420" y="590885"/>
                </a:lnTo>
                <a:cubicBezTo>
                  <a:pt x="3030220" y="590295"/>
                  <a:pt x="3023875" y="589931"/>
                  <a:pt x="3023405" y="589931"/>
                </a:cubicBezTo>
                <a:cubicBezTo>
                  <a:pt x="2972630" y="601568"/>
                  <a:pt x="3000367" y="600839"/>
                  <a:pt x="3039156" y="591749"/>
                </a:cubicBezTo>
                <a:lnTo>
                  <a:pt x="3041334" y="591020"/>
                </a:lnTo>
                <a:lnTo>
                  <a:pt x="3072534" y="593204"/>
                </a:lnTo>
                <a:lnTo>
                  <a:pt x="3097196" y="595407"/>
                </a:lnTo>
                <a:lnTo>
                  <a:pt x="3096748" y="595749"/>
                </a:lnTo>
                <a:lnTo>
                  <a:pt x="3098104" y="595488"/>
                </a:lnTo>
                <a:lnTo>
                  <a:pt x="3104595" y="596068"/>
                </a:lnTo>
                <a:cubicBezTo>
                  <a:pt x="3113087" y="597023"/>
                  <a:pt x="3118376" y="597931"/>
                  <a:pt x="3117435" y="598658"/>
                </a:cubicBezTo>
                <a:lnTo>
                  <a:pt x="3112884" y="589680"/>
                </a:lnTo>
                <a:lnTo>
                  <a:pt x="3123309" y="582114"/>
                </a:lnTo>
                <a:cubicBezTo>
                  <a:pt x="3152990" y="557570"/>
                  <a:pt x="3194422" y="513707"/>
                  <a:pt x="3194348" y="552796"/>
                </a:cubicBezTo>
                <a:lnTo>
                  <a:pt x="3189721" y="581855"/>
                </a:lnTo>
                <a:lnTo>
                  <a:pt x="3185371" y="590295"/>
                </a:lnTo>
                <a:cubicBezTo>
                  <a:pt x="3185604" y="597931"/>
                  <a:pt x="3192659" y="604476"/>
                  <a:pt x="3205822" y="587022"/>
                </a:cubicBezTo>
                <a:lnTo>
                  <a:pt x="3201037" y="585140"/>
                </a:lnTo>
                <a:lnTo>
                  <a:pt x="3203267" y="584795"/>
                </a:lnTo>
                <a:cubicBezTo>
                  <a:pt x="3224512" y="580841"/>
                  <a:pt x="3260830" y="573205"/>
                  <a:pt x="3262240" y="575386"/>
                </a:cubicBezTo>
                <a:cubicBezTo>
                  <a:pt x="3258481" y="575386"/>
                  <a:pt x="3247194" y="552114"/>
                  <a:pt x="3245314" y="557933"/>
                </a:cubicBezTo>
                <a:cubicBezTo>
                  <a:pt x="3305493" y="467755"/>
                  <a:pt x="3527403" y="520117"/>
                  <a:pt x="3604508" y="496844"/>
                </a:cubicBezTo>
                <a:cubicBezTo>
                  <a:pt x="3589462" y="496844"/>
                  <a:pt x="3581942" y="508480"/>
                  <a:pt x="3583821" y="531752"/>
                </a:cubicBezTo>
                <a:cubicBezTo>
                  <a:pt x="3617673" y="552115"/>
                  <a:pt x="3704181" y="502663"/>
                  <a:pt x="3741791" y="511389"/>
                </a:cubicBezTo>
                <a:cubicBezTo>
                  <a:pt x="3715463" y="491027"/>
                  <a:pt x="3692894" y="496844"/>
                  <a:pt x="3659047" y="508480"/>
                </a:cubicBezTo>
                <a:cubicBezTo>
                  <a:pt x="3734270" y="444483"/>
                  <a:pt x="4025760" y="397940"/>
                  <a:pt x="4116030" y="438666"/>
                </a:cubicBezTo>
                <a:cubicBezTo>
                  <a:pt x="4115090" y="448847"/>
                  <a:pt x="4089234" y="455392"/>
                  <a:pt x="4080302" y="457938"/>
                </a:cubicBezTo>
                <a:lnTo>
                  <a:pt x="4079230" y="458366"/>
                </a:lnTo>
                <a:lnTo>
                  <a:pt x="4070896" y="453209"/>
                </a:lnTo>
                <a:cubicBezTo>
                  <a:pt x="4067606" y="453937"/>
                  <a:pt x="4064313" y="456118"/>
                  <a:pt x="4061493" y="456119"/>
                </a:cubicBezTo>
                <a:cubicBezTo>
                  <a:pt x="4057732" y="464846"/>
                  <a:pt x="4074657" y="464846"/>
                  <a:pt x="4080301" y="459028"/>
                </a:cubicBezTo>
                <a:lnTo>
                  <a:pt x="4080172" y="458950"/>
                </a:lnTo>
                <a:lnTo>
                  <a:pt x="4084824" y="458710"/>
                </a:lnTo>
                <a:cubicBezTo>
                  <a:pt x="4094053" y="457938"/>
                  <a:pt x="4112738" y="456120"/>
                  <a:pt x="4146120" y="453210"/>
                </a:cubicBezTo>
                <a:cubicBezTo>
                  <a:pt x="4132953" y="447392"/>
                  <a:pt x="4443251" y="351397"/>
                  <a:pt x="4490266" y="409576"/>
                </a:cubicBezTo>
                <a:cubicBezTo>
                  <a:pt x="4494028" y="392121"/>
                  <a:pt x="4531639" y="374668"/>
                  <a:pt x="4471461" y="365941"/>
                </a:cubicBezTo>
                <a:cubicBezTo>
                  <a:pt x="4507191" y="363033"/>
                  <a:pt x="4514714" y="365941"/>
                  <a:pt x="4497788" y="371759"/>
                </a:cubicBezTo>
                <a:cubicBezTo>
                  <a:pt x="4544803" y="429938"/>
                  <a:pt x="4606865" y="351397"/>
                  <a:pt x="4674563" y="377578"/>
                </a:cubicBezTo>
                <a:cubicBezTo>
                  <a:pt x="4717819" y="304853"/>
                  <a:pt x="5009311" y="400849"/>
                  <a:pt x="5011191" y="313580"/>
                </a:cubicBezTo>
                <a:cubicBezTo>
                  <a:pt x="5014717" y="356123"/>
                  <a:pt x="5026443" y="354078"/>
                  <a:pt x="5042893" y="339505"/>
                </a:cubicBezTo>
                <a:lnTo>
                  <a:pt x="5043340" y="339066"/>
                </a:lnTo>
                <a:lnTo>
                  <a:pt x="5045277" y="344851"/>
                </a:lnTo>
                <a:cubicBezTo>
                  <a:pt x="5052094" y="349215"/>
                  <a:pt x="5065728" y="349942"/>
                  <a:pt x="5065728" y="333943"/>
                </a:cubicBezTo>
                <a:lnTo>
                  <a:pt x="5045652" y="336798"/>
                </a:lnTo>
                <a:lnTo>
                  <a:pt x="5060792" y="321944"/>
                </a:lnTo>
                <a:cubicBezTo>
                  <a:pt x="5086415" y="296127"/>
                  <a:pt x="5118385" y="267037"/>
                  <a:pt x="5148474" y="310671"/>
                </a:cubicBezTo>
                <a:cubicBezTo>
                  <a:pt x="5154116" y="301944"/>
                  <a:pt x="5114622" y="328124"/>
                  <a:pt x="5118383" y="336852"/>
                </a:cubicBezTo>
                <a:cubicBezTo>
                  <a:pt x="5142832" y="345579"/>
                  <a:pt x="5161639" y="336852"/>
                  <a:pt x="5180445" y="304853"/>
                </a:cubicBezTo>
                <a:cubicBezTo>
                  <a:pt x="5182326" y="325216"/>
                  <a:pt x="5174804" y="336852"/>
                  <a:pt x="5161639" y="339760"/>
                </a:cubicBezTo>
                <a:cubicBezTo>
                  <a:pt x="5336534" y="278672"/>
                  <a:pt x="5549040" y="377578"/>
                  <a:pt x="5752145" y="246674"/>
                </a:cubicBezTo>
                <a:cubicBezTo>
                  <a:pt x="5748383" y="232130"/>
                  <a:pt x="5740862" y="229220"/>
                  <a:pt x="5727697" y="237947"/>
                </a:cubicBezTo>
                <a:lnTo>
                  <a:pt x="5749989" y="229037"/>
                </a:lnTo>
                <a:lnTo>
                  <a:pt x="5748383" y="235038"/>
                </a:lnTo>
                <a:cubicBezTo>
                  <a:pt x="5793518" y="226311"/>
                  <a:pt x="5838653" y="197221"/>
                  <a:pt x="5883787" y="191404"/>
                </a:cubicBezTo>
                <a:cubicBezTo>
                  <a:pt x="5883787" y="214675"/>
                  <a:pt x="5731457" y="296127"/>
                  <a:pt x="5930801" y="200130"/>
                </a:cubicBezTo>
                <a:cubicBezTo>
                  <a:pt x="5921400" y="208857"/>
                  <a:pt x="5913879" y="217585"/>
                  <a:pt x="5906353" y="229220"/>
                </a:cubicBezTo>
                <a:cubicBezTo>
                  <a:pt x="5938324" y="223402"/>
                  <a:pt x="6062443" y="156496"/>
                  <a:pt x="6043637" y="168133"/>
                </a:cubicBezTo>
                <a:cubicBezTo>
                  <a:pt x="6022950" y="171041"/>
                  <a:pt x="6083129" y="173950"/>
                  <a:pt x="6083129" y="173950"/>
                </a:cubicBezTo>
                <a:cubicBezTo>
                  <a:pt x="6101935" y="147769"/>
                  <a:pt x="6037994" y="156496"/>
                  <a:pt x="6045519" y="147769"/>
                </a:cubicBezTo>
                <a:cubicBezTo>
                  <a:pt x="6066674" y="143406"/>
                  <a:pt x="6195730" y="147224"/>
                  <a:pt x="6257348" y="151860"/>
                </a:cubicBezTo>
                <a:lnTo>
                  <a:pt x="6271620" y="153887"/>
                </a:lnTo>
                <a:lnTo>
                  <a:pt x="6258964" y="156496"/>
                </a:lnTo>
                <a:cubicBezTo>
                  <a:pt x="6254263" y="157951"/>
                  <a:pt x="6249561" y="160860"/>
                  <a:pt x="6244859" y="168132"/>
                </a:cubicBezTo>
                <a:cubicBezTo>
                  <a:pt x="6249561" y="171041"/>
                  <a:pt x="6256143" y="169587"/>
                  <a:pt x="6261786" y="166314"/>
                </a:cubicBezTo>
                <a:lnTo>
                  <a:pt x="6272672" y="154036"/>
                </a:lnTo>
                <a:lnTo>
                  <a:pt x="6289994" y="156496"/>
                </a:lnTo>
                <a:cubicBezTo>
                  <a:pt x="6340771" y="130315"/>
                  <a:pt x="6391547" y="107044"/>
                  <a:pt x="6444203" y="89591"/>
                </a:cubicBezTo>
                <a:cubicBezTo>
                  <a:pt x="6393427" y="45956"/>
                  <a:pt x="6340770" y="147769"/>
                  <a:pt x="6303159" y="141952"/>
                </a:cubicBezTo>
                <a:cubicBezTo>
                  <a:pt x="6324551" y="106317"/>
                  <a:pt x="6536000" y="10549"/>
                  <a:pt x="6596088" y="804"/>
                </a:cubicBezTo>
                <a:cubicBezTo>
                  <a:pt x="6604671" y="-588"/>
                  <a:pt x="6610165" y="-225"/>
                  <a:pt x="6611576" y="2321"/>
                </a:cubicBezTo>
                <a:cubicBezTo>
                  <a:pt x="6596531" y="101226"/>
                  <a:pt x="6607815" y="-76221"/>
                  <a:pt x="6581486" y="66318"/>
                </a:cubicBezTo>
                <a:cubicBezTo>
                  <a:pt x="6711248" y="104134"/>
                  <a:pt x="6797755" y="-26768"/>
                  <a:pt x="6893665" y="57592"/>
                </a:cubicBezTo>
                <a:lnTo>
                  <a:pt x="6889759" y="64496"/>
                </a:lnTo>
                <a:lnTo>
                  <a:pt x="6885966" y="65409"/>
                </a:lnTo>
                <a:cubicBezTo>
                  <a:pt x="6880032" y="67045"/>
                  <a:pt x="6875330" y="68500"/>
                  <a:pt x="6872979" y="69227"/>
                </a:cubicBezTo>
                <a:cubicBezTo>
                  <a:pt x="6877680" y="77955"/>
                  <a:pt x="6881912" y="76500"/>
                  <a:pt x="6885438" y="72136"/>
                </a:cubicBezTo>
                <a:lnTo>
                  <a:pt x="6889759" y="64496"/>
                </a:lnTo>
                <a:lnTo>
                  <a:pt x="6906359" y="60501"/>
                </a:lnTo>
                <a:cubicBezTo>
                  <a:pt x="6920933" y="57591"/>
                  <a:pt x="6935978" y="56137"/>
                  <a:pt x="6942560" y="60501"/>
                </a:cubicBezTo>
                <a:cubicBezTo>
                  <a:pt x="6942560" y="60501"/>
                  <a:pt x="6912471" y="112862"/>
                  <a:pt x="6918113" y="115771"/>
                </a:cubicBezTo>
                <a:cubicBezTo>
                  <a:pt x="6919993" y="112862"/>
                  <a:pt x="7089247" y="22684"/>
                  <a:pt x="7106172" y="43047"/>
                </a:cubicBezTo>
                <a:cubicBezTo>
                  <a:pt x="7068561" y="40137"/>
                  <a:pt x="7055396" y="51773"/>
                  <a:pt x="7064799" y="77954"/>
                </a:cubicBezTo>
                <a:cubicBezTo>
                  <a:pt x="7277306" y="-23860"/>
                  <a:pt x="7153188" y="45956"/>
                  <a:pt x="7132500" y="92499"/>
                </a:cubicBezTo>
                <a:cubicBezTo>
                  <a:pt x="7207725" y="168133"/>
                  <a:pt x="7339366" y="43047"/>
                  <a:pt x="7423993" y="107044"/>
                </a:cubicBezTo>
                <a:cubicBezTo>
                  <a:pt x="7416470" y="200130"/>
                  <a:pt x="7192680" y="197221"/>
                  <a:pt x="7136261" y="232130"/>
                </a:cubicBezTo>
                <a:cubicBezTo>
                  <a:pt x="7098650" y="220494"/>
                  <a:pt x="6967007" y="304853"/>
                  <a:pt x="6861695" y="325216"/>
                </a:cubicBezTo>
                <a:cubicBezTo>
                  <a:pt x="6859815" y="319398"/>
                  <a:pt x="6951964" y="374668"/>
                  <a:pt x="6940680" y="351397"/>
                </a:cubicBezTo>
                <a:cubicBezTo>
                  <a:pt x="6991456" y="339760"/>
                  <a:pt x="7077963" y="339760"/>
                  <a:pt x="7136261" y="389213"/>
                </a:cubicBezTo>
                <a:cubicBezTo>
                  <a:pt x="7059157" y="427030"/>
                  <a:pt x="6839127" y="429938"/>
                  <a:pt x="6903068" y="461937"/>
                </a:cubicBezTo>
                <a:cubicBezTo>
                  <a:pt x="6782710" y="525934"/>
                  <a:pt x="6837247" y="493936"/>
                  <a:pt x="6833487" y="479391"/>
                </a:cubicBezTo>
                <a:cubicBezTo>
                  <a:pt x="6833487" y="479391"/>
                  <a:pt x="6743217" y="514298"/>
                  <a:pt x="6743217" y="531752"/>
                </a:cubicBezTo>
                <a:cubicBezTo>
                  <a:pt x="6758263" y="540479"/>
                  <a:pt x="6763904" y="496844"/>
                  <a:pt x="6778948" y="514298"/>
                </a:cubicBezTo>
                <a:cubicBezTo>
                  <a:pt x="6775188" y="520117"/>
                  <a:pt x="6752620" y="555024"/>
                  <a:pt x="6763905" y="566659"/>
                </a:cubicBezTo>
                <a:cubicBezTo>
                  <a:pt x="6829725" y="485208"/>
                  <a:pt x="6967007" y="485208"/>
                  <a:pt x="7049755" y="470663"/>
                </a:cubicBezTo>
                <a:cubicBezTo>
                  <a:pt x="6980172" y="546297"/>
                  <a:pt x="7087366" y="485208"/>
                  <a:pt x="7132500" y="499753"/>
                </a:cubicBezTo>
                <a:cubicBezTo>
                  <a:pt x="7102411" y="531752"/>
                  <a:pt x="7226530" y="531752"/>
                  <a:pt x="7226530" y="488118"/>
                </a:cubicBezTo>
                <a:cubicBezTo>
                  <a:pt x="7235934" y="601567"/>
                  <a:pt x="7303635" y="397940"/>
                  <a:pt x="7363814" y="485208"/>
                </a:cubicBezTo>
                <a:cubicBezTo>
                  <a:pt x="7369456" y="476482"/>
                  <a:pt x="7329963" y="502662"/>
                  <a:pt x="7333724" y="511389"/>
                </a:cubicBezTo>
                <a:cubicBezTo>
                  <a:pt x="7358173" y="520117"/>
                  <a:pt x="7376978" y="511389"/>
                  <a:pt x="7395784" y="479391"/>
                </a:cubicBezTo>
                <a:cubicBezTo>
                  <a:pt x="7397665" y="499753"/>
                  <a:pt x="7390142" y="511389"/>
                  <a:pt x="7376978" y="514298"/>
                </a:cubicBezTo>
                <a:cubicBezTo>
                  <a:pt x="7551873" y="453210"/>
                  <a:pt x="7764381" y="552115"/>
                  <a:pt x="7967484" y="421211"/>
                </a:cubicBezTo>
                <a:cubicBezTo>
                  <a:pt x="7963723" y="406666"/>
                  <a:pt x="7956200" y="403757"/>
                  <a:pt x="7943037" y="412485"/>
                </a:cubicBezTo>
                <a:lnTo>
                  <a:pt x="7965329" y="403575"/>
                </a:lnTo>
                <a:lnTo>
                  <a:pt x="7963723" y="409576"/>
                </a:lnTo>
                <a:cubicBezTo>
                  <a:pt x="8008858" y="400849"/>
                  <a:pt x="8053992" y="371759"/>
                  <a:pt x="8099126" y="365941"/>
                </a:cubicBezTo>
                <a:cubicBezTo>
                  <a:pt x="8099126" y="389213"/>
                  <a:pt x="7946798" y="470663"/>
                  <a:pt x="8146142" y="374668"/>
                </a:cubicBezTo>
                <a:cubicBezTo>
                  <a:pt x="8136738" y="383395"/>
                  <a:pt x="8129216" y="392121"/>
                  <a:pt x="8121693" y="403757"/>
                </a:cubicBezTo>
                <a:cubicBezTo>
                  <a:pt x="8153663" y="397940"/>
                  <a:pt x="8277782" y="331034"/>
                  <a:pt x="8258977" y="342669"/>
                </a:cubicBezTo>
                <a:cubicBezTo>
                  <a:pt x="8238290" y="345579"/>
                  <a:pt x="8298470" y="348488"/>
                  <a:pt x="8298470" y="348488"/>
                </a:cubicBezTo>
                <a:cubicBezTo>
                  <a:pt x="8317276" y="322307"/>
                  <a:pt x="8253335" y="331034"/>
                  <a:pt x="8260858" y="322307"/>
                </a:cubicBezTo>
                <a:cubicBezTo>
                  <a:pt x="8282014" y="317943"/>
                  <a:pt x="8411070" y="321762"/>
                  <a:pt x="8472688" y="326398"/>
                </a:cubicBezTo>
                <a:lnTo>
                  <a:pt x="8491664" y="328229"/>
                </a:lnTo>
                <a:lnTo>
                  <a:pt x="8478065" y="331034"/>
                </a:lnTo>
                <a:cubicBezTo>
                  <a:pt x="8473365" y="332488"/>
                  <a:pt x="8468663" y="335398"/>
                  <a:pt x="8463961" y="342669"/>
                </a:cubicBezTo>
                <a:cubicBezTo>
                  <a:pt x="8468663" y="345579"/>
                  <a:pt x="8475245" y="344124"/>
                  <a:pt x="8480886" y="340852"/>
                </a:cubicBezTo>
                <a:lnTo>
                  <a:pt x="8492045" y="328266"/>
                </a:lnTo>
                <a:lnTo>
                  <a:pt x="8497067" y="328750"/>
                </a:lnTo>
                <a:cubicBezTo>
                  <a:pt x="8502778" y="329534"/>
                  <a:pt x="8505805" y="330306"/>
                  <a:pt x="8505335" y="331034"/>
                </a:cubicBezTo>
                <a:cubicBezTo>
                  <a:pt x="8556110" y="304853"/>
                  <a:pt x="8606887" y="281582"/>
                  <a:pt x="8659543" y="264127"/>
                </a:cubicBezTo>
                <a:cubicBezTo>
                  <a:pt x="8608767" y="220494"/>
                  <a:pt x="8556110" y="322307"/>
                  <a:pt x="8518498" y="316489"/>
                </a:cubicBezTo>
                <a:cubicBezTo>
                  <a:pt x="8542946" y="275763"/>
                  <a:pt x="8815633" y="156496"/>
                  <a:pt x="8826917" y="176859"/>
                </a:cubicBezTo>
                <a:cubicBezTo>
                  <a:pt x="8811871" y="275763"/>
                  <a:pt x="8823155" y="98317"/>
                  <a:pt x="8796827" y="240856"/>
                </a:cubicBezTo>
                <a:cubicBezTo>
                  <a:pt x="8926587" y="278672"/>
                  <a:pt x="9013094" y="147769"/>
                  <a:pt x="9109005" y="232130"/>
                </a:cubicBezTo>
                <a:lnTo>
                  <a:pt x="9105099" y="239034"/>
                </a:lnTo>
                <a:lnTo>
                  <a:pt x="9101307" y="239947"/>
                </a:lnTo>
                <a:cubicBezTo>
                  <a:pt x="9095371" y="241583"/>
                  <a:pt x="9090669" y="243038"/>
                  <a:pt x="9088319" y="243765"/>
                </a:cubicBezTo>
                <a:cubicBezTo>
                  <a:pt x="9093020" y="252492"/>
                  <a:pt x="9097251" y="251037"/>
                  <a:pt x="9100777" y="246674"/>
                </a:cubicBezTo>
                <a:lnTo>
                  <a:pt x="9105099" y="239034"/>
                </a:lnTo>
                <a:lnTo>
                  <a:pt x="9121699" y="235038"/>
                </a:lnTo>
                <a:cubicBezTo>
                  <a:pt x="9136274" y="232129"/>
                  <a:pt x="9151318" y="230675"/>
                  <a:pt x="9157900" y="235038"/>
                </a:cubicBezTo>
                <a:cubicBezTo>
                  <a:pt x="9157900" y="235038"/>
                  <a:pt x="9127810" y="287399"/>
                  <a:pt x="9133452" y="290308"/>
                </a:cubicBezTo>
                <a:cubicBezTo>
                  <a:pt x="9135333" y="287399"/>
                  <a:pt x="9304586" y="197221"/>
                  <a:pt x="9321512" y="217585"/>
                </a:cubicBezTo>
                <a:cubicBezTo>
                  <a:pt x="9283900" y="214675"/>
                  <a:pt x="9270736" y="226311"/>
                  <a:pt x="9280139" y="252492"/>
                </a:cubicBezTo>
                <a:cubicBezTo>
                  <a:pt x="9492646" y="150678"/>
                  <a:pt x="9368527" y="220494"/>
                  <a:pt x="9347841" y="267037"/>
                </a:cubicBezTo>
                <a:cubicBezTo>
                  <a:pt x="9423065" y="342669"/>
                  <a:pt x="9554706" y="217585"/>
                  <a:pt x="9639333" y="281582"/>
                </a:cubicBezTo>
                <a:cubicBezTo>
                  <a:pt x="9631810" y="374668"/>
                  <a:pt x="9408019" y="371759"/>
                  <a:pt x="9351602" y="406666"/>
                </a:cubicBezTo>
                <a:cubicBezTo>
                  <a:pt x="9313990" y="395031"/>
                  <a:pt x="9182348" y="479391"/>
                  <a:pt x="9077035" y="499753"/>
                </a:cubicBezTo>
                <a:lnTo>
                  <a:pt x="9083601" y="508068"/>
                </a:lnTo>
                <a:lnTo>
                  <a:pt x="9078915" y="511389"/>
                </a:lnTo>
                <a:cubicBezTo>
                  <a:pt x="9087378" y="518662"/>
                  <a:pt x="9091844" y="521025"/>
                  <a:pt x="9093725" y="520798"/>
                </a:cubicBezTo>
                <a:lnTo>
                  <a:pt x="9093390" y="517884"/>
                </a:lnTo>
                <a:lnTo>
                  <a:pt x="9117673" y="521208"/>
                </a:lnTo>
                <a:cubicBezTo>
                  <a:pt x="9180349" y="516844"/>
                  <a:pt x="9291422" y="450301"/>
                  <a:pt x="9291422" y="459028"/>
                </a:cubicBezTo>
                <a:cubicBezTo>
                  <a:pt x="9300826" y="572478"/>
                  <a:pt x="9368527" y="368850"/>
                  <a:pt x="9428706" y="456118"/>
                </a:cubicBezTo>
                <a:cubicBezTo>
                  <a:pt x="9434348" y="447392"/>
                  <a:pt x="9394856" y="473573"/>
                  <a:pt x="9398616" y="482299"/>
                </a:cubicBezTo>
                <a:cubicBezTo>
                  <a:pt x="9423065" y="491027"/>
                  <a:pt x="9441871" y="482299"/>
                  <a:pt x="9460677" y="450301"/>
                </a:cubicBezTo>
                <a:cubicBezTo>
                  <a:pt x="9462556" y="470663"/>
                  <a:pt x="9455034" y="482299"/>
                  <a:pt x="9441871" y="485208"/>
                </a:cubicBezTo>
                <a:cubicBezTo>
                  <a:pt x="9616766" y="424121"/>
                  <a:pt x="9829273" y="523025"/>
                  <a:pt x="10032377" y="392121"/>
                </a:cubicBezTo>
                <a:cubicBezTo>
                  <a:pt x="10028615" y="377578"/>
                  <a:pt x="10021093" y="374668"/>
                  <a:pt x="10007929" y="383395"/>
                </a:cubicBezTo>
                <a:lnTo>
                  <a:pt x="10030219" y="374485"/>
                </a:lnTo>
                <a:lnTo>
                  <a:pt x="10028615" y="380486"/>
                </a:lnTo>
                <a:cubicBezTo>
                  <a:pt x="10073750" y="371759"/>
                  <a:pt x="10118884" y="342669"/>
                  <a:pt x="10164018" y="336852"/>
                </a:cubicBezTo>
                <a:cubicBezTo>
                  <a:pt x="10164018" y="360124"/>
                  <a:pt x="10011691" y="441575"/>
                  <a:pt x="10211033" y="345579"/>
                </a:cubicBezTo>
                <a:cubicBezTo>
                  <a:pt x="10201630" y="354305"/>
                  <a:pt x="10194109" y="363033"/>
                  <a:pt x="10186586" y="374669"/>
                </a:cubicBezTo>
                <a:cubicBezTo>
                  <a:pt x="10218556" y="368850"/>
                  <a:pt x="10342675" y="301944"/>
                  <a:pt x="10323869" y="313579"/>
                </a:cubicBezTo>
                <a:cubicBezTo>
                  <a:pt x="10303183" y="316489"/>
                  <a:pt x="10363362" y="319398"/>
                  <a:pt x="10363362" y="319398"/>
                </a:cubicBezTo>
                <a:cubicBezTo>
                  <a:pt x="10382168" y="293217"/>
                  <a:pt x="10318227" y="301944"/>
                  <a:pt x="10325749" y="293217"/>
                </a:cubicBezTo>
                <a:cubicBezTo>
                  <a:pt x="10346907" y="288854"/>
                  <a:pt x="10475962" y="292672"/>
                  <a:pt x="10537581" y="297308"/>
                </a:cubicBezTo>
                <a:lnTo>
                  <a:pt x="10559124" y="299386"/>
                </a:lnTo>
                <a:lnTo>
                  <a:pt x="10546720" y="301945"/>
                </a:lnTo>
                <a:cubicBezTo>
                  <a:pt x="10542018" y="303398"/>
                  <a:pt x="10537317" y="306308"/>
                  <a:pt x="10532616" y="313580"/>
                </a:cubicBezTo>
                <a:cubicBezTo>
                  <a:pt x="10537317" y="316489"/>
                  <a:pt x="10543899" y="315034"/>
                  <a:pt x="10549540" y="311762"/>
                </a:cubicBezTo>
                <a:lnTo>
                  <a:pt x="10560404" y="299510"/>
                </a:lnTo>
                <a:lnTo>
                  <a:pt x="10561959" y="299661"/>
                </a:lnTo>
                <a:cubicBezTo>
                  <a:pt x="10567671" y="300444"/>
                  <a:pt x="10570697" y="301216"/>
                  <a:pt x="10570227" y="301944"/>
                </a:cubicBezTo>
                <a:cubicBezTo>
                  <a:pt x="10621002" y="275763"/>
                  <a:pt x="10671778" y="252492"/>
                  <a:pt x="10724435" y="235038"/>
                </a:cubicBezTo>
                <a:cubicBezTo>
                  <a:pt x="10673660" y="191404"/>
                  <a:pt x="10621002" y="293217"/>
                  <a:pt x="10583391" y="287399"/>
                </a:cubicBezTo>
                <a:cubicBezTo>
                  <a:pt x="10607839" y="246674"/>
                  <a:pt x="10880525" y="127407"/>
                  <a:pt x="10891808" y="147769"/>
                </a:cubicBezTo>
                <a:cubicBezTo>
                  <a:pt x="10876763" y="246675"/>
                  <a:pt x="10888047" y="69227"/>
                  <a:pt x="10861719" y="211766"/>
                </a:cubicBezTo>
                <a:cubicBezTo>
                  <a:pt x="10991480" y="249583"/>
                  <a:pt x="11077987" y="118679"/>
                  <a:pt x="11173898" y="203040"/>
                </a:cubicBezTo>
                <a:lnTo>
                  <a:pt x="11169992" y="209944"/>
                </a:lnTo>
                <a:lnTo>
                  <a:pt x="11166200" y="210858"/>
                </a:lnTo>
                <a:cubicBezTo>
                  <a:pt x="11160264" y="212493"/>
                  <a:pt x="11155562" y="213948"/>
                  <a:pt x="11153211" y="214675"/>
                </a:cubicBezTo>
                <a:cubicBezTo>
                  <a:pt x="11157912" y="223403"/>
                  <a:pt x="11162144" y="221948"/>
                  <a:pt x="11165670" y="217585"/>
                </a:cubicBezTo>
                <a:lnTo>
                  <a:pt x="11169992" y="209944"/>
                </a:lnTo>
                <a:lnTo>
                  <a:pt x="11186591" y="205949"/>
                </a:lnTo>
                <a:cubicBezTo>
                  <a:pt x="11201166" y="203040"/>
                  <a:pt x="11216210" y="201585"/>
                  <a:pt x="11222792" y="205949"/>
                </a:cubicBezTo>
                <a:cubicBezTo>
                  <a:pt x="11222792" y="205949"/>
                  <a:pt x="11192704" y="258310"/>
                  <a:pt x="11198345" y="261218"/>
                </a:cubicBezTo>
                <a:cubicBezTo>
                  <a:pt x="11200227" y="258310"/>
                  <a:pt x="11369480" y="168133"/>
                  <a:pt x="11386403" y="188495"/>
                </a:cubicBezTo>
                <a:cubicBezTo>
                  <a:pt x="11348793" y="185586"/>
                  <a:pt x="11335628" y="197221"/>
                  <a:pt x="11345031" y="223402"/>
                </a:cubicBezTo>
                <a:cubicBezTo>
                  <a:pt x="11424721" y="185222"/>
                  <a:pt x="11457074" y="171177"/>
                  <a:pt x="11465295" y="17099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810109486"/>
      </p:ext>
    </p:extLst>
  </p:cSld>
  <p:clrMapOvr>
    <a:masterClrMapping/>
  </p:clrMapOvr>
</p:sldLayout>
</file>

<file path=ppt/slideLayouts/slideLayout6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35974522"/>
      </p:ext>
    </p:extLst>
  </p:cSld>
  <p:clrMapOvr>
    <a:masterClrMapping/>
  </p:clrMapOvr>
</p:sldLayout>
</file>

<file path=ppt/slideLayouts/slideLayout6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70565C3E-CAE2-4695-9396-B4A9E4119AC1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143339" y="144391"/>
            <a:ext cx="11905323" cy="516094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30309712"/>
      </p:ext>
    </p:extLst>
  </p:cSld>
  <p:clrMapOvr>
    <a:masterClrMapping/>
  </p:clrMapOvr>
</p:sldLayout>
</file>

<file path=ppt/slideLayouts/slideLayout6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86066836"/>
      </p:ext>
    </p:extLst>
  </p:cSld>
  <p:clrMapOvr>
    <a:masterClrMapping/>
  </p:clrMapOvr>
</p:sldLayout>
</file>

<file path=ppt/slideLayouts/slideLayout6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B316F907-142C-4678-AACB-E58F1321887D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4605501" y="-8359"/>
            <a:ext cx="3840000" cy="686635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401459568"/>
      </p:ext>
    </p:extLst>
  </p:cSld>
  <p:clrMapOvr>
    <a:masterClrMapping/>
  </p:clrMapOvr>
</p:sldLayout>
</file>

<file path=ppt/slideLayouts/slideLayout6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11690550"/>
      </p:ext>
    </p:extLst>
  </p:cSld>
  <p:clrMapOvr>
    <a:masterClrMapping/>
  </p:clrMapOvr>
</p:sldLayout>
</file>

<file path=ppt/slideLayouts/slideLayout6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0EF99CD0-185F-4E52-B66D-EE54F7DD188B}"/>
              </a:ext>
            </a:extLst>
          </p:cNvPr>
          <p:cNvSpPr/>
          <p:nvPr userDrawn="1"/>
        </p:nvSpPr>
        <p:spPr>
          <a:xfrm>
            <a:off x="6931011" y="5255269"/>
            <a:ext cx="4218052" cy="427271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  <a:effectLst>
            <a:softEdge rad="203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grpSp>
        <p:nvGrpSpPr>
          <p:cNvPr id="3" name="Graphic 14">
            <a:extLst>
              <a:ext uri="{FF2B5EF4-FFF2-40B4-BE49-F238E27FC236}">
                <a16:creationId xmlns:a16="http://schemas.microsoft.com/office/drawing/2014/main" id="{A1AE452B-E04D-4D8B-84E6-51236F03E2CE}"/>
              </a:ext>
            </a:extLst>
          </p:cNvPr>
          <p:cNvGrpSpPr/>
          <p:nvPr userDrawn="1"/>
        </p:nvGrpSpPr>
        <p:grpSpPr>
          <a:xfrm>
            <a:off x="6568172" y="1545963"/>
            <a:ext cx="4939934" cy="3885342"/>
            <a:chOff x="2444748" y="555045"/>
            <a:chExt cx="7282048" cy="5727454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D1602DE1-334B-45DA-A695-52DC6B61011D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E0C5B675-1683-4A16-B2D6-F8F02017AC3D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40A54FE1-8F04-4D3B-BAB7-98241181A71A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876AE31D-FAD3-45B4-823D-86B86F0D328D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8DB6C227-8E45-4DFB-BDF4-8A035F51C08F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AF140A6-A1EE-41EA-AFA0-E79CBCB35AF0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0DCFB282-BE44-40B9-9C72-32F072A0C9A8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DCC783D9-7D7D-4EB4-B1D2-1CED926C43E8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sp>
        <p:nvSpPr>
          <p:cNvPr id="12" name="Picture Placeholder 2">
            <a:extLst>
              <a:ext uri="{FF2B5EF4-FFF2-40B4-BE49-F238E27FC236}">
                <a16:creationId xmlns:a16="http://schemas.microsoft.com/office/drawing/2014/main" id="{FBFA7902-7C1A-4ABF-9C19-F26B143A402C}"/>
              </a:ext>
            </a:extLst>
          </p:cNvPr>
          <p:cNvSpPr>
            <a:spLocks noGrp="1"/>
          </p:cNvSpPr>
          <p:nvPr>
            <p:ph type="pic" idx="22" hasCustomPrompt="1"/>
          </p:nvPr>
        </p:nvSpPr>
        <p:spPr>
          <a:xfrm>
            <a:off x="-1" y="1658054"/>
            <a:ext cx="6593151" cy="278946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Picture Placeholder 2">
            <a:extLst>
              <a:ext uri="{FF2B5EF4-FFF2-40B4-BE49-F238E27FC236}">
                <a16:creationId xmlns:a16="http://schemas.microsoft.com/office/drawing/2014/main" id="{635C07F2-48CF-414A-A341-E936F884570A}"/>
              </a:ext>
            </a:extLst>
          </p:cNvPr>
          <p:cNvSpPr>
            <a:spLocks noGrp="1"/>
          </p:cNvSpPr>
          <p:nvPr>
            <p:ph type="pic" idx="21" hasCustomPrompt="1"/>
          </p:nvPr>
        </p:nvSpPr>
        <p:spPr>
          <a:xfrm>
            <a:off x="6708913" y="1658054"/>
            <a:ext cx="4650938" cy="278946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4" name="Picture Placeholder 2">
            <a:extLst>
              <a:ext uri="{FF2B5EF4-FFF2-40B4-BE49-F238E27FC236}">
                <a16:creationId xmlns:a16="http://schemas.microsoft.com/office/drawing/2014/main" id="{229A0BD7-B878-4300-875B-A82B000A53D1}"/>
              </a:ext>
            </a:extLst>
          </p:cNvPr>
          <p:cNvSpPr>
            <a:spLocks noGrp="1"/>
          </p:cNvSpPr>
          <p:nvPr>
            <p:ph type="pic" idx="23" hasCustomPrompt="1"/>
          </p:nvPr>
        </p:nvSpPr>
        <p:spPr>
          <a:xfrm>
            <a:off x="11495316" y="1658054"/>
            <a:ext cx="696686" cy="278946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D6213244-2ECA-4E43-B4DE-E5CDBBA3F0B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095039494"/>
      </p:ext>
    </p:extLst>
  </p:cSld>
  <p:clrMapOvr>
    <a:masterClrMapping/>
  </p:clrMapOvr>
</p:sldLayout>
</file>

<file path=ppt/slideLayouts/slideLayout6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19238326"/>
      </p:ext>
    </p:extLst>
  </p:cSld>
  <p:clrMapOvr>
    <a:masterClrMapping/>
  </p:clrMapOvr>
</p:sldLayout>
</file>

<file path=ppt/slideLayouts/slideLayout6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>
            <a:extLst>
              <a:ext uri="{FF2B5EF4-FFF2-40B4-BE49-F238E27FC236}">
                <a16:creationId xmlns:a16="http://schemas.microsoft.com/office/drawing/2014/main" id="{F84C783D-B4D2-4DA5-9468-F2E23CFC5461}"/>
              </a:ext>
            </a:extLst>
          </p:cNvPr>
          <p:cNvGrpSpPr/>
          <p:nvPr userDrawn="1"/>
        </p:nvGrpSpPr>
        <p:grpSpPr>
          <a:xfrm>
            <a:off x="3672923" y="3294209"/>
            <a:ext cx="4928023" cy="2707615"/>
            <a:chOff x="-548507" y="477868"/>
            <a:chExt cx="11570449" cy="6357177"/>
          </a:xfrm>
        </p:grpSpPr>
        <p:sp>
          <p:nvSpPr>
            <p:cNvPr id="3" name="Freeform: Shape 5">
              <a:extLst>
                <a:ext uri="{FF2B5EF4-FFF2-40B4-BE49-F238E27FC236}">
                  <a16:creationId xmlns:a16="http://schemas.microsoft.com/office/drawing/2014/main" id="{02EA24F4-15C2-4296-9627-F88E638C8DD4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4" name="Freeform: Shape 6">
              <a:extLst>
                <a:ext uri="{FF2B5EF4-FFF2-40B4-BE49-F238E27FC236}">
                  <a16:creationId xmlns:a16="http://schemas.microsoft.com/office/drawing/2014/main" id="{B1C718D8-FFB7-4F4C-ACD6-693774516822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5" name="Freeform: Shape 7">
              <a:extLst>
                <a:ext uri="{FF2B5EF4-FFF2-40B4-BE49-F238E27FC236}">
                  <a16:creationId xmlns:a16="http://schemas.microsoft.com/office/drawing/2014/main" id="{6288E651-BC68-4A01-A605-224511CFCBD4}"/>
                </a:ext>
              </a:extLst>
            </p:cNvPr>
            <p:cNvSpPr/>
            <p:nvPr/>
          </p:nvSpPr>
          <p:spPr>
            <a:xfrm>
              <a:off x="998911" y="813043"/>
              <a:ext cx="8372930" cy="5156617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6" name="Freeform: Shape 8">
              <a:extLst>
                <a:ext uri="{FF2B5EF4-FFF2-40B4-BE49-F238E27FC236}">
                  <a16:creationId xmlns:a16="http://schemas.microsoft.com/office/drawing/2014/main" id="{3B4AD014-2FD3-4B4E-8A84-270B78CE967E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7" name="Freeform: Shape 9">
              <a:extLst>
                <a:ext uri="{FF2B5EF4-FFF2-40B4-BE49-F238E27FC236}">
                  <a16:creationId xmlns:a16="http://schemas.microsoft.com/office/drawing/2014/main" id="{3D864AF4-0596-4526-B765-7DBD3217AACB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grpSp>
          <p:nvGrpSpPr>
            <p:cNvPr id="8" name="Group 10">
              <a:extLst>
                <a:ext uri="{FF2B5EF4-FFF2-40B4-BE49-F238E27FC236}">
                  <a16:creationId xmlns:a16="http://schemas.microsoft.com/office/drawing/2014/main" id="{C8434FED-A53D-4762-867D-34326694D9D6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13" name="Rectangle: Rounded Corners 15">
                <a:extLst>
                  <a:ext uri="{FF2B5EF4-FFF2-40B4-BE49-F238E27FC236}">
                    <a16:creationId xmlns:a16="http://schemas.microsoft.com/office/drawing/2014/main" id="{68C15CBD-BF30-4B46-998B-15DFB88FF59C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4" name="Rectangle: Rounded Corners 16">
                <a:extLst>
                  <a:ext uri="{FF2B5EF4-FFF2-40B4-BE49-F238E27FC236}">
                    <a16:creationId xmlns:a16="http://schemas.microsoft.com/office/drawing/2014/main" id="{7CC78B20-37F6-4341-9B18-312D90BA2E49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  <p:grpSp>
          <p:nvGrpSpPr>
            <p:cNvPr id="9" name="Group 11">
              <a:extLst>
                <a:ext uri="{FF2B5EF4-FFF2-40B4-BE49-F238E27FC236}">
                  <a16:creationId xmlns:a16="http://schemas.microsoft.com/office/drawing/2014/main" id="{78CBAAD2-7557-4192-A091-7CB935086E12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11" name="Rectangle: Rounded Corners 13">
                <a:extLst>
                  <a:ext uri="{FF2B5EF4-FFF2-40B4-BE49-F238E27FC236}">
                    <a16:creationId xmlns:a16="http://schemas.microsoft.com/office/drawing/2014/main" id="{88EEA0B4-0A14-4BAB-804E-7AED3150A4A9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2" name="Rectangle: Rounded Corners 14">
                <a:extLst>
                  <a:ext uri="{FF2B5EF4-FFF2-40B4-BE49-F238E27FC236}">
                    <a16:creationId xmlns:a16="http://schemas.microsoft.com/office/drawing/2014/main" id="{E202E37C-1C02-46EA-BB5E-D67757058F37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  <p:sp>
          <p:nvSpPr>
            <p:cNvPr id="10" name="Freeform: Shape 12">
              <a:extLst>
                <a:ext uri="{FF2B5EF4-FFF2-40B4-BE49-F238E27FC236}">
                  <a16:creationId xmlns:a16="http://schemas.microsoft.com/office/drawing/2014/main" id="{42B45100-5E05-4F5C-BC2D-5F122C9B7345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sp>
        <p:nvSpPr>
          <p:cNvPr id="15" name="그림 개체 틀 2">
            <a:extLst>
              <a:ext uri="{FF2B5EF4-FFF2-40B4-BE49-F238E27FC236}">
                <a16:creationId xmlns:a16="http://schemas.microsoft.com/office/drawing/2014/main" id="{959EDE8C-E8E4-47B1-A185-F6BA3B0DA566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331991" y="3417363"/>
            <a:ext cx="3589496" cy="222275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558F4B21-92E2-44F3-9724-7F8859FC44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813510525"/>
      </p:ext>
    </p:extLst>
  </p:cSld>
  <p:clrMapOvr>
    <a:masterClrMapping/>
  </p:clrMapOvr>
</p:sldLayout>
</file>

<file path=ppt/slideLayouts/slideLayout6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25033299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63267371"/>
      </p:ext>
    </p:extLst>
  </p:cSld>
  <p:clrMapOvr>
    <a:masterClrMapping/>
  </p:clrMapOvr>
</p:sldLayout>
</file>

<file path=ppt/slideLayouts/slideLayout6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D13F7687-1FEA-4F8E-AAF2-415DD1C49880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>
            <a:off x="5215433" y="-1209"/>
            <a:ext cx="2810375" cy="522272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B5AF8E93-3136-4C4B-B464-7CC4A6C95442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8718247" y="1635276"/>
            <a:ext cx="2810375" cy="522272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723696131"/>
      </p:ext>
    </p:extLst>
  </p:cSld>
  <p:clrMapOvr>
    <a:masterClrMapping/>
  </p:clrMapOvr>
</p:sldLayout>
</file>

<file path=ppt/slideLayouts/slideLayout6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39785999"/>
      </p:ext>
    </p:extLst>
  </p:cSld>
  <p:clrMapOvr>
    <a:masterClrMapping/>
  </p:clrMapOvr>
</p:sldLayout>
</file>

<file path=ppt/slideLayouts/slideLayout6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20503638"/>
      </p:ext>
    </p:extLst>
  </p:cSld>
  <p:clrMapOvr>
    <a:masterClrMapping/>
  </p:clrMapOvr>
</p:sldLayout>
</file>

<file path=ppt/slideLayouts/slideLayout6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3294479157"/>
      </p:ext>
    </p:extLst>
  </p:cSld>
  <p:clrMapOvr>
    <a:masterClrMapping/>
  </p:clrMapOvr>
</p:sldLayout>
</file>

<file path=ppt/slideLayouts/slideLayout6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Resize without losing quality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Change Fill Color &amp;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Line Color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www.allppt.com</a:t>
            </a:r>
            <a:endParaRPr kumimoji="0" lang="ko-K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FREE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1226606012"/>
      </p:ext>
    </p:extLst>
  </p:cSld>
  <p:clrMapOvr>
    <a:masterClrMapping/>
  </p:clrMapOvr>
</p:sldLayout>
</file>

<file path=ppt/slideLayouts/slideLayout6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4">
            <a:extLst>
              <a:ext uri="{FF2B5EF4-FFF2-40B4-BE49-F238E27FC236}">
                <a16:creationId xmlns:a16="http://schemas.microsoft.com/office/drawing/2014/main" id="{816C7FB5-2361-4828-BC29-E65F8DBFBE6D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319757" y="-1"/>
            <a:ext cx="6580997" cy="5001448"/>
          </a:xfrm>
          <a:custGeom>
            <a:avLst/>
            <a:gdLst>
              <a:gd name="connsiteX0" fmla="*/ 5450668 w 6580997"/>
              <a:gd name="connsiteY0" fmla="*/ 0 h 5001448"/>
              <a:gd name="connsiteX1" fmla="*/ 6157327 w 6580997"/>
              <a:gd name="connsiteY1" fmla="*/ 0 h 5001448"/>
              <a:gd name="connsiteX2" fmla="*/ 6395676 w 6580997"/>
              <a:gd name="connsiteY2" fmla="*/ 313936 h 5001448"/>
              <a:gd name="connsiteX3" fmla="*/ 6417268 w 6580997"/>
              <a:gd name="connsiteY3" fmla="*/ 349241 h 5001448"/>
              <a:gd name="connsiteX4" fmla="*/ 5974700 w 6580997"/>
              <a:gd name="connsiteY4" fmla="*/ 683575 h 5001448"/>
              <a:gd name="connsiteX5" fmla="*/ 5947410 w 6580997"/>
              <a:gd name="connsiteY5" fmla="*/ 654273 h 5001448"/>
              <a:gd name="connsiteX6" fmla="*/ 4672001 w 6580997"/>
              <a:gd name="connsiteY6" fmla="*/ 0 h 5001448"/>
              <a:gd name="connsiteX7" fmla="*/ 5378659 w 6580997"/>
              <a:gd name="connsiteY7" fmla="*/ 0 h 5001448"/>
              <a:gd name="connsiteX8" fmla="*/ 6328696 w 6580997"/>
              <a:gd name="connsiteY8" fmla="*/ 1251323 h 5001448"/>
              <a:gd name="connsiteX9" fmla="*/ 6356584 w 6580997"/>
              <a:gd name="connsiteY9" fmla="*/ 1296919 h 5001448"/>
              <a:gd name="connsiteX10" fmla="*/ 5915946 w 6580997"/>
              <a:gd name="connsiteY10" fmla="*/ 1629794 h 5001448"/>
              <a:gd name="connsiteX11" fmla="*/ 5880432 w 6580997"/>
              <a:gd name="connsiteY11" fmla="*/ 1591659 h 5001448"/>
              <a:gd name="connsiteX12" fmla="*/ 3893333 w 6580997"/>
              <a:gd name="connsiteY12" fmla="*/ 0 h 5001448"/>
              <a:gd name="connsiteX13" fmla="*/ 4599991 w 6580997"/>
              <a:gd name="connsiteY13" fmla="*/ 0 h 5001448"/>
              <a:gd name="connsiteX14" fmla="*/ 6234116 w 6580997"/>
              <a:gd name="connsiteY14" fmla="*/ 2152354 h 5001448"/>
              <a:gd name="connsiteX15" fmla="*/ 5785032 w 6580997"/>
              <a:gd name="connsiteY15" fmla="*/ 2491611 h 5001448"/>
              <a:gd name="connsiteX16" fmla="*/ 3114666 w 6580997"/>
              <a:gd name="connsiteY16" fmla="*/ 0 h 5001448"/>
              <a:gd name="connsiteX17" fmla="*/ 3821325 w 6580997"/>
              <a:gd name="connsiteY17" fmla="*/ 0 h 5001448"/>
              <a:gd name="connsiteX18" fmla="*/ 6505646 w 6580997"/>
              <a:gd name="connsiteY18" fmla="*/ 3535597 h 5001448"/>
              <a:gd name="connsiteX19" fmla="*/ 6517688 w 6580997"/>
              <a:gd name="connsiteY19" fmla="*/ 3555286 h 5001448"/>
              <a:gd name="connsiteX20" fmla="*/ 6072188 w 6580997"/>
              <a:gd name="connsiteY20" fmla="*/ 3891835 h 5001448"/>
              <a:gd name="connsiteX21" fmla="*/ 6057380 w 6580997"/>
              <a:gd name="connsiteY21" fmla="*/ 3875934 h 5001448"/>
              <a:gd name="connsiteX22" fmla="*/ 2335999 w 6580997"/>
              <a:gd name="connsiteY22" fmla="*/ 0 h 5001448"/>
              <a:gd name="connsiteX23" fmla="*/ 3042658 w 6580997"/>
              <a:gd name="connsiteY23" fmla="*/ 0 h 5001448"/>
              <a:gd name="connsiteX24" fmla="*/ 6561747 w 6580997"/>
              <a:gd name="connsiteY24" fmla="*/ 4635097 h 5001448"/>
              <a:gd name="connsiteX25" fmla="*/ 6580997 w 6580997"/>
              <a:gd name="connsiteY25" fmla="*/ 4666571 h 5001448"/>
              <a:gd name="connsiteX26" fmla="*/ 6137710 w 6580997"/>
              <a:gd name="connsiteY26" fmla="*/ 5001448 h 5001448"/>
              <a:gd name="connsiteX27" fmla="*/ 6113482 w 6580997"/>
              <a:gd name="connsiteY27" fmla="*/ 4975433 h 5001448"/>
              <a:gd name="connsiteX28" fmla="*/ 1557333 w 6580997"/>
              <a:gd name="connsiteY28" fmla="*/ 0 h 5001448"/>
              <a:gd name="connsiteX29" fmla="*/ 2263992 w 6580997"/>
              <a:gd name="connsiteY29" fmla="*/ 0 h 5001448"/>
              <a:gd name="connsiteX30" fmla="*/ 5106184 w 6580997"/>
              <a:gd name="connsiteY30" fmla="*/ 3743536 h 5001448"/>
              <a:gd name="connsiteX31" fmla="*/ 5116342 w 6580997"/>
              <a:gd name="connsiteY31" fmla="*/ 3759688 h 5001448"/>
              <a:gd name="connsiteX32" fmla="*/ 4669838 w 6580997"/>
              <a:gd name="connsiteY32" fmla="*/ 4096994 h 5001448"/>
              <a:gd name="connsiteX33" fmla="*/ 4657919 w 6580997"/>
              <a:gd name="connsiteY33" fmla="*/ 4083873 h 5001448"/>
              <a:gd name="connsiteX34" fmla="*/ 778665 w 6580997"/>
              <a:gd name="connsiteY34" fmla="*/ 0 h 5001448"/>
              <a:gd name="connsiteX35" fmla="*/ 1485324 w 6580997"/>
              <a:gd name="connsiteY35" fmla="*/ 0 h 5001448"/>
              <a:gd name="connsiteX36" fmla="*/ 4803038 w 6580997"/>
              <a:gd name="connsiteY36" fmla="*/ 4369858 h 5001448"/>
              <a:gd name="connsiteX37" fmla="*/ 4353952 w 6580997"/>
              <a:gd name="connsiteY37" fmla="*/ 4709116 h 5001448"/>
              <a:gd name="connsiteX38" fmla="*/ 0 w 6580997"/>
              <a:gd name="connsiteY38" fmla="*/ 0 h 5001448"/>
              <a:gd name="connsiteX39" fmla="*/ 706659 w 6580997"/>
              <a:gd name="connsiteY39" fmla="*/ 0 h 5001448"/>
              <a:gd name="connsiteX40" fmla="*/ 3300400 w 6580997"/>
              <a:gd name="connsiteY40" fmla="*/ 3416293 h 5001448"/>
              <a:gd name="connsiteX41" fmla="*/ 2851316 w 6580997"/>
              <a:gd name="connsiteY41" fmla="*/ 3755550 h 500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6580997" h="5001448">
                <a:moveTo>
                  <a:pt x="5450668" y="0"/>
                </a:moveTo>
                <a:lnTo>
                  <a:pt x="6157327" y="0"/>
                </a:lnTo>
                <a:lnTo>
                  <a:pt x="6395676" y="313936"/>
                </a:lnTo>
                <a:lnTo>
                  <a:pt x="6417268" y="349241"/>
                </a:lnTo>
                <a:lnTo>
                  <a:pt x="5974700" y="683575"/>
                </a:lnTo>
                <a:lnTo>
                  <a:pt x="5947410" y="654273"/>
                </a:lnTo>
                <a:close/>
                <a:moveTo>
                  <a:pt x="4672001" y="0"/>
                </a:moveTo>
                <a:lnTo>
                  <a:pt x="5378659" y="0"/>
                </a:lnTo>
                <a:lnTo>
                  <a:pt x="6328696" y="1251323"/>
                </a:lnTo>
                <a:lnTo>
                  <a:pt x="6356584" y="1296919"/>
                </a:lnTo>
                <a:lnTo>
                  <a:pt x="5915946" y="1629794"/>
                </a:lnTo>
                <a:lnTo>
                  <a:pt x="5880432" y="1591659"/>
                </a:lnTo>
                <a:close/>
                <a:moveTo>
                  <a:pt x="3893333" y="0"/>
                </a:moveTo>
                <a:lnTo>
                  <a:pt x="4599991" y="0"/>
                </a:lnTo>
                <a:lnTo>
                  <a:pt x="6234116" y="2152354"/>
                </a:lnTo>
                <a:lnTo>
                  <a:pt x="5785032" y="2491611"/>
                </a:lnTo>
                <a:close/>
                <a:moveTo>
                  <a:pt x="3114666" y="0"/>
                </a:moveTo>
                <a:lnTo>
                  <a:pt x="3821325" y="0"/>
                </a:lnTo>
                <a:lnTo>
                  <a:pt x="6505646" y="3535597"/>
                </a:lnTo>
                <a:lnTo>
                  <a:pt x="6517688" y="3555286"/>
                </a:lnTo>
                <a:lnTo>
                  <a:pt x="6072188" y="3891835"/>
                </a:lnTo>
                <a:lnTo>
                  <a:pt x="6057380" y="3875934"/>
                </a:lnTo>
                <a:close/>
                <a:moveTo>
                  <a:pt x="2335999" y="0"/>
                </a:moveTo>
                <a:lnTo>
                  <a:pt x="3042658" y="0"/>
                </a:lnTo>
                <a:lnTo>
                  <a:pt x="6561747" y="4635097"/>
                </a:lnTo>
                <a:lnTo>
                  <a:pt x="6580997" y="4666571"/>
                </a:lnTo>
                <a:lnTo>
                  <a:pt x="6137710" y="5001448"/>
                </a:lnTo>
                <a:lnTo>
                  <a:pt x="6113482" y="4975433"/>
                </a:lnTo>
                <a:close/>
                <a:moveTo>
                  <a:pt x="1557333" y="0"/>
                </a:moveTo>
                <a:lnTo>
                  <a:pt x="2263992" y="0"/>
                </a:lnTo>
                <a:lnTo>
                  <a:pt x="5106184" y="3743536"/>
                </a:lnTo>
                <a:lnTo>
                  <a:pt x="5116342" y="3759688"/>
                </a:lnTo>
                <a:lnTo>
                  <a:pt x="4669838" y="4096994"/>
                </a:lnTo>
                <a:lnTo>
                  <a:pt x="4657919" y="4083873"/>
                </a:lnTo>
                <a:close/>
                <a:moveTo>
                  <a:pt x="778665" y="0"/>
                </a:moveTo>
                <a:lnTo>
                  <a:pt x="1485324" y="0"/>
                </a:lnTo>
                <a:lnTo>
                  <a:pt x="4803038" y="4369858"/>
                </a:lnTo>
                <a:lnTo>
                  <a:pt x="4353952" y="4709116"/>
                </a:lnTo>
                <a:close/>
                <a:moveTo>
                  <a:pt x="0" y="0"/>
                </a:moveTo>
                <a:lnTo>
                  <a:pt x="706659" y="0"/>
                </a:lnTo>
                <a:lnTo>
                  <a:pt x="3300400" y="3416293"/>
                </a:lnTo>
                <a:lnTo>
                  <a:pt x="2851316" y="375555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47116911"/>
      </p:ext>
    </p:extLst>
  </p:cSld>
  <p:clrMapOvr>
    <a:masterClrMapping/>
  </p:clrMapOvr>
</p:sldLayout>
</file>

<file path=ppt/slideLayouts/slideLayout6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4">
            <a:extLst>
              <a:ext uri="{FF2B5EF4-FFF2-40B4-BE49-F238E27FC236}">
                <a16:creationId xmlns:a16="http://schemas.microsoft.com/office/drawing/2014/main" id="{816C7FB5-2361-4828-BC29-E65F8DBFBE6D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319757" y="-1"/>
            <a:ext cx="6580997" cy="5001448"/>
          </a:xfrm>
          <a:custGeom>
            <a:avLst/>
            <a:gdLst>
              <a:gd name="connsiteX0" fmla="*/ 5450668 w 6580997"/>
              <a:gd name="connsiteY0" fmla="*/ 0 h 5001448"/>
              <a:gd name="connsiteX1" fmla="*/ 6157327 w 6580997"/>
              <a:gd name="connsiteY1" fmla="*/ 0 h 5001448"/>
              <a:gd name="connsiteX2" fmla="*/ 6395676 w 6580997"/>
              <a:gd name="connsiteY2" fmla="*/ 313936 h 5001448"/>
              <a:gd name="connsiteX3" fmla="*/ 6417268 w 6580997"/>
              <a:gd name="connsiteY3" fmla="*/ 349241 h 5001448"/>
              <a:gd name="connsiteX4" fmla="*/ 5974700 w 6580997"/>
              <a:gd name="connsiteY4" fmla="*/ 683575 h 5001448"/>
              <a:gd name="connsiteX5" fmla="*/ 5947410 w 6580997"/>
              <a:gd name="connsiteY5" fmla="*/ 654273 h 5001448"/>
              <a:gd name="connsiteX6" fmla="*/ 4672001 w 6580997"/>
              <a:gd name="connsiteY6" fmla="*/ 0 h 5001448"/>
              <a:gd name="connsiteX7" fmla="*/ 5378659 w 6580997"/>
              <a:gd name="connsiteY7" fmla="*/ 0 h 5001448"/>
              <a:gd name="connsiteX8" fmla="*/ 6328696 w 6580997"/>
              <a:gd name="connsiteY8" fmla="*/ 1251323 h 5001448"/>
              <a:gd name="connsiteX9" fmla="*/ 6356584 w 6580997"/>
              <a:gd name="connsiteY9" fmla="*/ 1296919 h 5001448"/>
              <a:gd name="connsiteX10" fmla="*/ 5915946 w 6580997"/>
              <a:gd name="connsiteY10" fmla="*/ 1629794 h 5001448"/>
              <a:gd name="connsiteX11" fmla="*/ 5880432 w 6580997"/>
              <a:gd name="connsiteY11" fmla="*/ 1591659 h 5001448"/>
              <a:gd name="connsiteX12" fmla="*/ 3893333 w 6580997"/>
              <a:gd name="connsiteY12" fmla="*/ 0 h 5001448"/>
              <a:gd name="connsiteX13" fmla="*/ 4599991 w 6580997"/>
              <a:gd name="connsiteY13" fmla="*/ 0 h 5001448"/>
              <a:gd name="connsiteX14" fmla="*/ 6234116 w 6580997"/>
              <a:gd name="connsiteY14" fmla="*/ 2152354 h 5001448"/>
              <a:gd name="connsiteX15" fmla="*/ 5785032 w 6580997"/>
              <a:gd name="connsiteY15" fmla="*/ 2491611 h 5001448"/>
              <a:gd name="connsiteX16" fmla="*/ 3114666 w 6580997"/>
              <a:gd name="connsiteY16" fmla="*/ 0 h 5001448"/>
              <a:gd name="connsiteX17" fmla="*/ 3821325 w 6580997"/>
              <a:gd name="connsiteY17" fmla="*/ 0 h 5001448"/>
              <a:gd name="connsiteX18" fmla="*/ 6505646 w 6580997"/>
              <a:gd name="connsiteY18" fmla="*/ 3535597 h 5001448"/>
              <a:gd name="connsiteX19" fmla="*/ 6517688 w 6580997"/>
              <a:gd name="connsiteY19" fmla="*/ 3555286 h 5001448"/>
              <a:gd name="connsiteX20" fmla="*/ 6072188 w 6580997"/>
              <a:gd name="connsiteY20" fmla="*/ 3891835 h 5001448"/>
              <a:gd name="connsiteX21" fmla="*/ 6057380 w 6580997"/>
              <a:gd name="connsiteY21" fmla="*/ 3875934 h 5001448"/>
              <a:gd name="connsiteX22" fmla="*/ 2335999 w 6580997"/>
              <a:gd name="connsiteY22" fmla="*/ 0 h 5001448"/>
              <a:gd name="connsiteX23" fmla="*/ 3042658 w 6580997"/>
              <a:gd name="connsiteY23" fmla="*/ 0 h 5001448"/>
              <a:gd name="connsiteX24" fmla="*/ 6561747 w 6580997"/>
              <a:gd name="connsiteY24" fmla="*/ 4635097 h 5001448"/>
              <a:gd name="connsiteX25" fmla="*/ 6580997 w 6580997"/>
              <a:gd name="connsiteY25" fmla="*/ 4666571 h 5001448"/>
              <a:gd name="connsiteX26" fmla="*/ 6137710 w 6580997"/>
              <a:gd name="connsiteY26" fmla="*/ 5001448 h 5001448"/>
              <a:gd name="connsiteX27" fmla="*/ 6113482 w 6580997"/>
              <a:gd name="connsiteY27" fmla="*/ 4975433 h 5001448"/>
              <a:gd name="connsiteX28" fmla="*/ 1557333 w 6580997"/>
              <a:gd name="connsiteY28" fmla="*/ 0 h 5001448"/>
              <a:gd name="connsiteX29" fmla="*/ 2263992 w 6580997"/>
              <a:gd name="connsiteY29" fmla="*/ 0 h 5001448"/>
              <a:gd name="connsiteX30" fmla="*/ 5106184 w 6580997"/>
              <a:gd name="connsiteY30" fmla="*/ 3743536 h 5001448"/>
              <a:gd name="connsiteX31" fmla="*/ 5116342 w 6580997"/>
              <a:gd name="connsiteY31" fmla="*/ 3759688 h 5001448"/>
              <a:gd name="connsiteX32" fmla="*/ 4669838 w 6580997"/>
              <a:gd name="connsiteY32" fmla="*/ 4096994 h 5001448"/>
              <a:gd name="connsiteX33" fmla="*/ 4657919 w 6580997"/>
              <a:gd name="connsiteY33" fmla="*/ 4083873 h 5001448"/>
              <a:gd name="connsiteX34" fmla="*/ 778665 w 6580997"/>
              <a:gd name="connsiteY34" fmla="*/ 0 h 5001448"/>
              <a:gd name="connsiteX35" fmla="*/ 1485324 w 6580997"/>
              <a:gd name="connsiteY35" fmla="*/ 0 h 5001448"/>
              <a:gd name="connsiteX36" fmla="*/ 4803038 w 6580997"/>
              <a:gd name="connsiteY36" fmla="*/ 4369858 h 5001448"/>
              <a:gd name="connsiteX37" fmla="*/ 4353952 w 6580997"/>
              <a:gd name="connsiteY37" fmla="*/ 4709116 h 5001448"/>
              <a:gd name="connsiteX38" fmla="*/ 0 w 6580997"/>
              <a:gd name="connsiteY38" fmla="*/ 0 h 5001448"/>
              <a:gd name="connsiteX39" fmla="*/ 706659 w 6580997"/>
              <a:gd name="connsiteY39" fmla="*/ 0 h 5001448"/>
              <a:gd name="connsiteX40" fmla="*/ 3300400 w 6580997"/>
              <a:gd name="connsiteY40" fmla="*/ 3416293 h 5001448"/>
              <a:gd name="connsiteX41" fmla="*/ 2851316 w 6580997"/>
              <a:gd name="connsiteY41" fmla="*/ 3755550 h 500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6580997" h="5001448">
                <a:moveTo>
                  <a:pt x="5450668" y="0"/>
                </a:moveTo>
                <a:lnTo>
                  <a:pt x="6157327" y="0"/>
                </a:lnTo>
                <a:lnTo>
                  <a:pt x="6395676" y="313936"/>
                </a:lnTo>
                <a:lnTo>
                  <a:pt x="6417268" y="349241"/>
                </a:lnTo>
                <a:lnTo>
                  <a:pt x="5974700" y="683575"/>
                </a:lnTo>
                <a:lnTo>
                  <a:pt x="5947410" y="654273"/>
                </a:lnTo>
                <a:close/>
                <a:moveTo>
                  <a:pt x="4672001" y="0"/>
                </a:moveTo>
                <a:lnTo>
                  <a:pt x="5378659" y="0"/>
                </a:lnTo>
                <a:lnTo>
                  <a:pt x="6328696" y="1251323"/>
                </a:lnTo>
                <a:lnTo>
                  <a:pt x="6356584" y="1296919"/>
                </a:lnTo>
                <a:lnTo>
                  <a:pt x="5915946" y="1629794"/>
                </a:lnTo>
                <a:lnTo>
                  <a:pt x="5880432" y="1591659"/>
                </a:lnTo>
                <a:close/>
                <a:moveTo>
                  <a:pt x="3893333" y="0"/>
                </a:moveTo>
                <a:lnTo>
                  <a:pt x="4599991" y="0"/>
                </a:lnTo>
                <a:lnTo>
                  <a:pt x="6234116" y="2152354"/>
                </a:lnTo>
                <a:lnTo>
                  <a:pt x="5785032" y="2491611"/>
                </a:lnTo>
                <a:close/>
                <a:moveTo>
                  <a:pt x="3114666" y="0"/>
                </a:moveTo>
                <a:lnTo>
                  <a:pt x="3821325" y="0"/>
                </a:lnTo>
                <a:lnTo>
                  <a:pt x="6505646" y="3535597"/>
                </a:lnTo>
                <a:lnTo>
                  <a:pt x="6517688" y="3555286"/>
                </a:lnTo>
                <a:lnTo>
                  <a:pt x="6072188" y="3891835"/>
                </a:lnTo>
                <a:lnTo>
                  <a:pt x="6057380" y="3875934"/>
                </a:lnTo>
                <a:close/>
                <a:moveTo>
                  <a:pt x="2335999" y="0"/>
                </a:moveTo>
                <a:lnTo>
                  <a:pt x="3042658" y="0"/>
                </a:lnTo>
                <a:lnTo>
                  <a:pt x="6561747" y="4635097"/>
                </a:lnTo>
                <a:lnTo>
                  <a:pt x="6580997" y="4666571"/>
                </a:lnTo>
                <a:lnTo>
                  <a:pt x="6137710" y="5001448"/>
                </a:lnTo>
                <a:lnTo>
                  <a:pt x="6113482" y="4975433"/>
                </a:lnTo>
                <a:close/>
                <a:moveTo>
                  <a:pt x="1557333" y="0"/>
                </a:moveTo>
                <a:lnTo>
                  <a:pt x="2263992" y="0"/>
                </a:lnTo>
                <a:lnTo>
                  <a:pt x="5106184" y="3743536"/>
                </a:lnTo>
                <a:lnTo>
                  <a:pt x="5116342" y="3759688"/>
                </a:lnTo>
                <a:lnTo>
                  <a:pt x="4669838" y="4096994"/>
                </a:lnTo>
                <a:lnTo>
                  <a:pt x="4657919" y="4083873"/>
                </a:lnTo>
                <a:close/>
                <a:moveTo>
                  <a:pt x="778665" y="0"/>
                </a:moveTo>
                <a:lnTo>
                  <a:pt x="1485324" y="0"/>
                </a:lnTo>
                <a:lnTo>
                  <a:pt x="4803038" y="4369858"/>
                </a:lnTo>
                <a:lnTo>
                  <a:pt x="4353952" y="4709116"/>
                </a:lnTo>
                <a:close/>
                <a:moveTo>
                  <a:pt x="0" y="0"/>
                </a:moveTo>
                <a:lnTo>
                  <a:pt x="706659" y="0"/>
                </a:lnTo>
                <a:lnTo>
                  <a:pt x="3300400" y="3416293"/>
                </a:lnTo>
                <a:lnTo>
                  <a:pt x="2851316" y="375555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49927647"/>
      </p:ext>
    </p:extLst>
  </p:cSld>
  <p:clrMapOvr>
    <a:masterClrMapping/>
  </p:clrMapOvr>
</p:sldLayout>
</file>

<file path=ppt/slideLayouts/slideLayout69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5D34BF6-9B8C-453D-B52A-94A763079551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4/9/2023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1456871-A174-4E99-B332-31CC484FFAB1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29839971"/>
      </p:ext>
    </p:extLst>
  </p:cSld>
  <p:clrMapOvr>
    <a:masterClrMapping/>
  </p:clrMapOvr>
</p:sldLayout>
</file>

<file path=ppt/slideLayouts/slideLayout6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9124760"/>
      </p:ext>
    </p:extLst>
  </p:cSld>
  <p:clrMapOvr>
    <a:masterClrMapping/>
  </p:clrMapOvr>
</p:sldLayout>
</file>

<file path=ppt/slideLayouts/slideLayout6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Defaul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4154889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4">
            <a:extLst>
              <a:ext uri="{FF2B5EF4-FFF2-40B4-BE49-F238E27FC236}">
                <a16:creationId xmlns:a16="http://schemas.microsoft.com/office/drawing/2014/main" id="{430B6275-9257-402B-952C-DD87272683CD}"/>
              </a:ext>
            </a:extLst>
          </p:cNvPr>
          <p:cNvSpPr>
            <a:spLocks noGrp="1"/>
          </p:cNvSpPr>
          <p:nvPr>
            <p:ph type="pic" sz="quarter" idx="44" hasCustomPrompt="1"/>
          </p:nvPr>
        </p:nvSpPr>
        <p:spPr>
          <a:xfrm>
            <a:off x="678235" y="635634"/>
            <a:ext cx="6379790" cy="5586731"/>
          </a:xfrm>
          <a:custGeom>
            <a:avLst/>
            <a:gdLst>
              <a:gd name="connsiteX0" fmla="*/ 5582316 w 6379790"/>
              <a:gd name="connsiteY0" fmla="*/ 4788536 h 5586731"/>
              <a:gd name="connsiteX1" fmla="*/ 6379790 w 6379790"/>
              <a:gd name="connsiteY1" fmla="*/ 4788536 h 5586731"/>
              <a:gd name="connsiteX2" fmla="*/ 6379790 w 6379790"/>
              <a:gd name="connsiteY2" fmla="*/ 5586731 h 5586731"/>
              <a:gd name="connsiteX3" fmla="*/ 5582316 w 6379790"/>
              <a:gd name="connsiteY3" fmla="*/ 5586731 h 5586731"/>
              <a:gd name="connsiteX4" fmla="*/ 3189895 w 6379790"/>
              <a:gd name="connsiteY4" fmla="*/ 3990341 h 5586731"/>
              <a:gd name="connsiteX5" fmla="*/ 3189895 w 6379790"/>
              <a:gd name="connsiteY5" fmla="*/ 4788536 h 5586731"/>
              <a:gd name="connsiteX6" fmla="*/ 3987368 w 6379790"/>
              <a:gd name="connsiteY6" fmla="*/ 4788536 h 5586731"/>
              <a:gd name="connsiteX7" fmla="*/ 3987368 w 6379790"/>
              <a:gd name="connsiteY7" fmla="*/ 3990341 h 5586731"/>
              <a:gd name="connsiteX8" fmla="*/ 5582316 w 6379790"/>
              <a:gd name="connsiteY8" fmla="*/ 3192146 h 5586731"/>
              <a:gd name="connsiteX9" fmla="*/ 6379790 w 6379790"/>
              <a:gd name="connsiteY9" fmla="*/ 3192146 h 5586731"/>
              <a:gd name="connsiteX10" fmla="*/ 6379790 w 6379790"/>
              <a:gd name="connsiteY10" fmla="*/ 3990341 h 5586731"/>
              <a:gd name="connsiteX11" fmla="*/ 5582316 w 6379790"/>
              <a:gd name="connsiteY11" fmla="*/ 3990341 h 5586731"/>
              <a:gd name="connsiteX12" fmla="*/ 5582316 w 6379790"/>
              <a:gd name="connsiteY12" fmla="*/ 0 h 5586731"/>
              <a:gd name="connsiteX13" fmla="*/ 6379790 w 6379790"/>
              <a:gd name="connsiteY13" fmla="*/ 0 h 5586731"/>
              <a:gd name="connsiteX14" fmla="*/ 6379790 w 6379790"/>
              <a:gd name="connsiteY14" fmla="*/ 797565 h 5586731"/>
              <a:gd name="connsiteX15" fmla="*/ 5582316 w 6379790"/>
              <a:gd name="connsiteY15" fmla="*/ 797565 h 5586731"/>
              <a:gd name="connsiteX16" fmla="*/ 0 w 6379790"/>
              <a:gd name="connsiteY16" fmla="*/ 0 h 5586731"/>
              <a:gd name="connsiteX17" fmla="*/ 2392421 w 6379790"/>
              <a:gd name="connsiteY17" fmla="*/ 0 h 5586731"/>
              <a:gd name="connsiteX18" fmla="*/ 2392421 w 6379790"/>
              <a:gd name="connsiteY18" fmla="*/ 797563 h 5586731"/>
              <a:gd name="connsiteX19" fmla="*/ 3189895 w 6379790"/>
              <a:gd name="connsiteY19" fmla="*/ 797563 h 5586731"/>
              <a:gd name="connsiteX20" fmla="*/ 3189895 w 6379790"/>
              <a:gd name="connsiteY20" fmla="*/ 0 h 5586731"/>
              <a:gd name="connsiteX21" fmla="*/ 4784842 w 6379790"/>
              <a:gd name="connsiteY21" fmla="*/ 0 h 5586731"/>
              <a:gd name="connsiteX22" fmla="*/ 4784842 w 6379790"/>
              <a:gd name="connsiteY22" fmla="*/ 797565 h 5586731"/>
              <a:gd name="connsiteX23" fmla="*/ 3987369 w 6379790"/>
              <a:gd name="connsiteY23" fmla="*/ 797565 h 5586731"/>
              <a:gd name="connsiteX24" fmla="*/ 3987369 w 6379790"/>
              <a:gd name="connsiteY24" fmla="*/ 1595756 h 5586731"/>
              <a:gd name="connsiteX25" fmla="*/ 4784842 w 6379790"/>
              <a:gd name="connsiteY25" fmla="*/ 1595756 h 5586731"/>
              <a:gd name="connsiteX26" fmla="*/ 4784842 w 6379790"/>
              <a:gd name="connsiteY26" fmla="*/ 797565 h 5586731"/>
              <a:gd name="connsiteX27" fmla="*/ 5582316 w 6379790"/>
              <a:gd name="connsiteY27" fmla="*/ 797565 h 5586731"/>
              <a:gd name="connsiteX28" fmla="*/ 5582316 w 6379790"/>
              <a:gd name="connsiteY28" fmla="*/ 1595756 h 5586731"/>
              <a:gd name="connsiteX29" fmla="*/ 6379790 w 6379790"/>
              <a:gd name="connsiteY29" fmla="*/ 1595756 h 5586731"/>
              <a:gd name="connsiteX30" fmla="*/ 6379790 w 6379790"/>
              <a:gd name="connsiteY30" fmla="*/ 2393951 h 5586731"/>
              <a:gd name="connsiteX31" fmla="*/ 5582316 w 6379790"/>
              <a:gd name="connsiteY31" fmla="*/ 2393951 h 5586731"/>
              <a:gd name="connsiteX32" fmla="*/ 5582316 w 6379790"/>
              <a:gd name="connsiteY32" fmla="*/ 3192146 h 5586731"/>
              <a:gd name="connsiteX33" fmla="*/ 4784842 w 6379790"/>
              <a:gd name="connsiteY33" fmla="*/ 3192146 h 5586731"/>
              <a:gd name="connsiteX34" fmla="*/ 4784842 w 6379790"/>
              <a:gd name="connsiteY34" fmla="*/ 2393951 h 5586731"/>
              <a:gd name="connsiteX35" fmla="*/ 3987369 w 6379790"/>
              <a:gd name="connsiteY35" fmla="*/ 2393951 h 5586731"/>
              <a:gd name="connsiteX36" fmla="*/ 3987369 w 6379790"/>
              <a:gd name="connsiteY36" fmla="*/ 3192146 h 5586731"/>
              <a:gd name="connsiteX37" fmla="*/ 4784842 w 6379790"/>
              <a:gd name="connsiteY37" fmla="*/ 3192146 h 5586731"/>
              <a:gd name="connsiteX38" fmla="*/ 4784842 w 6379790"/>
              <a:gd name="connsiteY38" fmla="*/ 3990341 h 5586731"/>
              <a:gd name="connsiteX39" fmla="*/ 5582316 w 6379790"/>
              <a:gd name="connsiteY39" fmla="*/ 3990341 h 5586731"/>
              <a:gd name="connsiteX40" fmla="*/ 5582316 w 6379790"/>
              <a:gd name="connsiteY40" fmla="*/ 4788536 h 5586731"/>
              <a:gd name="connsiteX41" fmla="*/ 4784842 w 6379790"/>
              <a:gd name="connsiteY41" fmla="*/ 4788536 h 5586731"/>
              <a:gd name="connsiteX42" fmla="*/ 4784842 w 6379790"/>
              <a:gd name="connsiteY42" fmla="*/ 5586731 h 5586731"/>
              <a:gd name="connsiteX43" fmla="*/ 3987369 w 6379790"/>
              <a:gd name="connsiteY43" fmla="*/ 5586731 h 5586731"/>
              <a:gd name="connsiteX44" fmla="*/ 3987368 w 6379790"/>
              <a:gd name="connsiteY44" fmla="*/ 5586731 h 5586731"/>
              <a:gd name="connsiteX45" fmla="*/ 3189895 w 6379790"/>
              <a:gd name="connsiteY45" fmla="*/ 5586731 h 5586731"/>
              <a:gd name="connsiteX46" fmla="*/ 2392421 w 6379790"/>
              <a:gd name="connsiteY46" fmla="*/ 5586731 h 5586731"/>
              <a:gd name="connsiteX47" fmla="*/ 1594947 w 6379790"/>
              <a:gd name="connsiteY47" fmla="*/ 5586731 h 5586731"/>
              <a:gd name="connsiteX48" fmla="*/ 1594947 w 6379790"/>
              <a:gd name="connsiteY48" fmla="*/ 4788536 h 5586731"/>
              <a:gd name="connsiteX49" fmla="*/ 797474 w 6379790"/>
              <a:gd name="connsiteY49" fmla="*/ 4788536 h 5586731"/>
              <a:gd name="connsiteX50" fmla="*/ 797474 w 6379790"/>
              <a:gd name="connsiteY50" fmla="*/ 5586731 h 5586731"/>
              <a:gd name="connsiteX51" fmla="*/ 0 w 6379790"/>
              <a:gd name="connsiteY51" fmla="*/ 5586731 h 5586731"/>
              <a:gd name="connsiteX52" fmla="*/ 0 w 6379790"/>
              <a:gd name="connsiteY52" fmla="*/ 4788536 h 5586731"/>
              <a:gd name="connsiteX53" fmla="*/ 0 w 6379790"/>
              <a:gd name="connsiteY53" fmla="*/ 3990341 h 5586731"/>
              <a:gd name="connsiteX54" fmla="*/ 0 w 6379790"/>
              <a:gd name="connsiteY54" fmla="*/ 3192146 h 5586731"/>
              <a:gd name="connsiteX55" fmla="*/ 0 w 6379790"/>
              <a:gd name="connsiteY55" fmla="*/ 2393951 h 5586731"/>
              <a:gd name="connsiteX56" fmla="*/ 797473 w 6379790"/>
              <a:gd name="connsiteY56" fmla="*/ 2393951 h 5586731"/>
              <a:gd name="connsiteX57" fmla="*/ 797473 w 6379790"/>
              <a:gd name="connsiteY57" fmla="*/ 1595756 h 5586731"/>
              <a:gd name="connsiteX58" fmla="*/ 0 w 6379790"/>
              <a:gd name="connsiteY58" fmla="*/ 1595756 h 5586731"/>
              <a:gd name="connsiteX59" fmla="*/ 0 w 6379790"/>
              <a:gd name="connsiteY59" fmla="*/ 797562 h 5586731"/>
              <a:gd name="connsiteX60" fmla="*/ 0 w 6379790"/>
              <a:gd name="connsiteY60" fmla="*/ 797561 h 5586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6379790" h="5586731">
                <a:moveTo>
                  <a:pt x="5582316" y="4788536"/>
                </a:moveTo>
                <a:lnTo>
                  <a:pt x="6379790" y="4788536"/>
                </a:lnTo>
                <a:lnTo>
                  <a:pt x="6379790" y="5586731"/>
                </a:lnTo>
                <a:lnTo>
                  <a:pt x="5582316" y="5586731"/>
                </a:lnTo>
                <a:close/>
                <a:moveTo>
                  <a:pt x="3189895" y="3990341"/>
                </a:moveTo>
                <a:lnTo>
                  <a:pt x="3189895" y="4788536"/>
                </a:lnTo>
                <a:lnTo>
                  <a:pt x="3987368" y="4788536"/>
                </a:lnTo>
                <a:lnTo>
                  <a:pt x="3987368" y="3990341"/>
                </a:lnTo>
                <a:close/>
                <a:moveTo>
                  <a:pt x="5582316" y="3192146"/>
                </a:moveTo>
                <a:lnTo>
                  <a:pt x="6379790" y="3192146"/>
                </a:lnTo>
                <a:lnTo>
                  <a:pt x="6379790" y="3990341"/>
                </a:lnTo>
                <a:lnTo>
                  <a:pt x="5582316" y="3990341"/>
                </a:lnTo>
                <a:close/>
                <a:moveTo>
                  <a:pt x="5582316" y="0"/>
                </a:moveTo>
                <a:lnTo>
                  <a:pt x="6379790" y="0"/>
                </a:lnTo>
                <a:lnTo>
                  <a:pt x="6379790" y="797565"/>
                </a:lnTo>
                <a:lnTo>
                  <a:pt x="5582316" y="797565"/>
                </a:lnTo>
                <a:close/>
                <a:moveTo>
                  <a:pt x="0" y="0"/>
                </a:moveTo>
                <a:lnTo>
                  <a:pt x="2392421" y="0"/>
                </a:lnTo>
                <a:lnTo>
                  <a:pt x="2392421" y="797563"/>
                </a:lnTo>
                <a:lnTo>
                  <a:pt x="3189895" y="797563"/>
                </a:lnTo>
                <a:lnTo>
                  <a:pt x="3189895" y="0"/>
                </a:lnTo>
                <a:lnTo>
                  <a:pt x="4784842" y="0"/>
                </a:lnTo>
                <a:lnTo>
                  <a:pt x="4784842" y="797565"/>
                </a:lnTo>
                <a:lnTo>
                  <a:pt x="3987369" y="797565"/>
                </a:lnTo>
                <a:lnTo>
                  <a:pt x="3987369" y="1595756"/>
                </a:lnTo>
                <a:lnTo>
                  <a:pt x="4784842" y="1595756"/>
                </a:lnTo>
                <a:lnTo>
                  <a:pt x="4784842" y="797565"/>
                </a:lnTo>
                <a:lnTo>
                  <a:pt x="5582316" y="797565"/>
                </a:lnTo>
                <a:lnTo>
                  <a:pt x="5582316" y="1595756"/>
                </a:lnTo>
                <a:lnTo>
                  <a:pt x="6379790" y="1595756"/>
                </a:lnTo>
                <a:lnTo>
                  <a:pt x="6379790" y="2393951"/>
                </a:lnTo>
                <a:lnTo>
                  <a:pt x="5582316" y="2393951"/>
                </a:lnTo>
                <a:lnTo>
                  <a:pt x="5582316" y="3192146"/>
                </a:lnTo>
                <a:lnTo>
                  <a:pt x="4784842" y="3192146"/>
                </a:lnTo>
                <a:lnTo>
                  <a:pt x="4784842" y="2393951"/>
                </a:lnTo>
                <a:lnTo>
                  <a:pt x="3987369" y="2393951"/>
                </a:lnTo>
                <a:lnTo>
                  <a:pt x="3987369" y="3192146"/>
                </a:lnTo>
                <a:lnTo>
                  <a:pt x="4784842" y="3192146"/>
                </a:lnTo>
                <a:lnTo>
                  <a:pt x="4784842" y="3990341"/>
                </a:lnTo>
                <a:lnTo>
                  <a:pt x="5582316" y="3990341"/>
                </a:lnTo>
                <a:lnTo>
                  <a:pt x="5582316" y="4788536"/>
                </a:lnTo>
                <a:lnTo>
                  <a:pt x="4784842" y="4788536"/>
                </a:lnTo>
                <a:lnTo>
                  <a:pt x="4784842" y="5586731"/>
                </a:lnTo>
                <a:lnTo>
                  <a:pt x="3987369" y="5586731"/>
                </a:lnTo>
                <a:lnTo>
                  <a:pt x="3987368" y="5586731"/>
                </a:lnTo>
                <a:lnTo>
                  <a:pt x="3189895" y="5586731"/>
                </a:lnTo>
                <a:lnTo>
                  <a:pt x="2392421" y="5586731"/>
                </a:lnTo>
                <a:lnTo>
                  <a:pt x="1594947" y="5586731"/>
                </a:lnTo>
                <a:lnTo>
                  <a:pt x="1594947" y="4788536"/>
                </a:lnTo>
                <a:lnTo>
                  <a:pt x="797474" y="4788536"/>
                </a:lnTo>
                <a:lnTo>
                  <a:pt x="797474" y="5586731"/>
                </a:lnTo>
                <a:lnTo>
                  <a:pt x="0" y="5586731"/>
                </a:lnTo>
                <a:lnTo>
                  <a:pt x="0" y="4788536"/>
                </a:lnTo>
                <a:lnTo>
                  <a:pt x="0" y="3990341"/>
                </a:lnTo>
                <a:lnTo>
                  <a:pt x="0" y="3192146"/>
                </a:lnTo>
                <a:lnTo>
                  <a:pt x="0" y="2393951"/>
                </a:lnTo>
                <a:lnTo>
                  <a:pt x="797473" y="2393951"/>
                </a:lnTo>
                <a:lnTo>
                  <a:pt x="797473" y="1595756"/>
                </a:lnTo>
                <a:lnTo>
                  <a:pt x="0" y="1595756"/>
                </a:lnTo>
                <a:lnTo>
                  <a:pt x="0" y="797562"/>
                </a:lnTo>
                <a:lnTo>
                  <a:pt x="0" y="79756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99585678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D13F7687-1FEA-4F8E-AAF2-415DD1C49880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>
            <a:off x="5215433" y="-1209"/>
            <a:ext cx="2810375" cy="522272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B5AF8E93-3136-4C4B-B464-7CC4A6C95442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8718247" y="1635276"/>
            <a:ext cx="2810375" cy="522272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849928929"/>
      </p:ext>
    </p:extLst>
  </p:cSld>
  <p:clrMapOvr>
    <a:masterClrMapping/>
  </p:clrMapOvr>
</p:sldLayout>
</file>

<file path=ppt/slideLayouts/slideLayout7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Defaul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17895426"/>
      </p:ext>
    </p:extLst>
  </p:cSld>
  <p:clrMapOvr>
    <a:masterClrMapping/>
  </p:clrMapOvr>
</p:sldLayout>
</file>

<file path=ppt/slideLayouts/slideLayout70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CEAEFDE0-2AC3-D14A-BD73-80F5EDF083D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 b="0" i="0">
                <a:latin typeface="Lato Light" panose="020F0502020204030203" pitchFamily="34" charset="0"/>
              </a:defRPr>
            </a:lvl1pPr>
          </a:lstStyle>
          <a:p>
            <a:pPr defTabSz="914217">
              <a:defRPr/>
            </a:pPr>
            <a:fld id="{E5D247A9-FD9F-8C46-AF5C-2262DE29FBE5}" type="slidenum">
              <a:rPr lang="en-US" altLang="en-US" smtClean="0">
                <a:solidFill>
                  <a:srgbClr val="7F7F7F"/>
                </a:solidFill>
              </a:rPr>
              <a:pPr defTabSz="914217">
                <a:defRPr/>
              </a:pPr>
              <a:t>‹#›</a:t>
            </a:fld>
            <a:endParaRPr lang="en-US" altLang="en-US">
              <a:solidFill>
                <a:srgbClr val="7F7F7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761632"/>
      </p:ext>
    </p:extLst>
  </p:cSld>
  <p:clrMapOvr>
    <a:masterClrMapping/>
  </p:clrMapOvr>
</p:sldLayout>
</file>

<file path=ppt/slideLayouts/slideLayout7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Defaul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31879738"/>
      </p:ext>
    </p:extLst>
  </p:cSld>
  <p:clrMapOvr>
    <a:masterClrMapping/>
  </p:clrMapOvr>
</p:sldLayout>
</file>

<file path=ppt/slideLayouts/slideLayout7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000487345"/>
      </p:ext>
    </p:extLst>
  </p:cSld>
  <p:clrMapOvr>
    <a:masterClrMapping/>
  </p:clrMapOvr>
</p:sldLayout>
</file>

<file path=ppt/slideLayouts/slideLayout7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92933772"/>
      </p:ext>
    </p:extLst>
  </p:cSld>
  <p:clrMapOvr>
    <a:masterClrMapping/>
  </p:clrMapOvr>
</p:sldLayout>
</file>

<file path=ppt/slideLayouts/slideLayout7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93313474"/>
      </p:ext>
    </p:extLst>
  </p:cSld>
  <p:clrMapOvr>
    <a:masterClrMapping/>
  </p:clrMapOvr>
</p:sldLayout>
</file>

<file path=ppt/slideLayouts/slideLayout7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EF70765A-4598-4D75-8EBE-B820808F655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Our Team LAYOUT</a:t>
            </a:r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CA1A6E33-8A0F-4192-83F6-2FB90AE8DE70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3650190" y="1769412"/>
            <a:ext cx="2124000" cy="209502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B7332FD6-4CCE-4EA6-A914-847EA767CDE7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6403397" y="1769412"/>
            <a:ext cx="2124000" cy="209502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5A41DCAB-7A97-4D72-8703-2A5EBB6B4047}"/>
              </a:ext>
            </a:extLst>
          </p:cNvPr>
          <p:cNvSpPr>
            <a:spLocks noGrp="1"/>
          </p:cNvSpPr>
          <p:nvPr>
            <p:ph type="pic" idx="17" hasCustomPrompt="1"/>
          </p:nvPr>
        </p:nvSpPr>
        <p:spPr>
          <a:xfrm>
            <a:off x="9156603" y="1769412"/>
            <a:ext cx="2124000" cy="209502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DE59F880-57D5-4D69-ADDA-A3030C94684E}"/>
              </a:ext>
            </a:extLst>
          </p:cNvPr>
          <p:cNvSpPr>
            <a:spLocks noGrp="1"/>
          </p:cNvSpPr>
          <p:nvPr>
            <p:ph type="pic" idx="18" hasCustomPrompt="1"/>
          </p:nvPr>
        </p:nvSpPr>
        <p:spPr>
          <a:xfrm>
            <a:off x="896983" y="1769412"/>
            <a:ext cx="2124000" cy="209502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35886065"/>
      </p:ext>
    </p:extLst>
  </p:cSld>
  <p:clrMapOvr>
    <a:masterClrMapping/>
  </p:clrMapOvr>
</p:sldLayout>
</file>

<file path=ppt/slideLayouts/slideLayout7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5343D5AB-FDE8-4863-8B0B-FF0EDBC68861}"/>
              </a:ext>
            </a:extLst>
          </p:cNvPr>
          <p:cNvSpPr/>
          <p:nvPr userDrawn="1"/>
        </p:nvSpPr>
        <p:spPr>
          <a:xfrm>
            <a:off x="3657599" y="1899950"/>
            <a:ext cx="7513502" cy="329035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Noto Sans Thai"/>
              <a:ea typeface="맑은 고딕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A0C96F43-3876-47CC-B363-9FBE2E05752F}"/>
              </a:ext>
            </a:extLst>
          </p:cNvPr>
          <p:cNvSpPr/>
          <p:nvPr userDrawn="1"/>
        </p:nvSpPr>
        <p:spPr>
          <a:xfrm rot="20400000">
            <a:off x="1053734" y="2229400"/>
            <a:ext cx="2882538" cy="341376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Noto Sans Thai"/>
              <a:ea typeface="맑은 고딕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4127DCA-3196-491D-86F7-98470FD4534B}"/>
              </a:ext>
            </a:extLst>
          </p:cNvPr>
          <p:cNvSpPr/>
          <p:nvPr userDrawn="1"/>
        </p:nvSpPr>
        <p:spPr>
          <a:xfrm rot="20640000">
            <a:off x="1079861" y="2203273"/>
            <a:ext cx="2882538" cy="341376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Noto Sans Thai"/>
              <a:ea typeface="맑은 고딕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0F3D9F4-8CA6-4676-B29C-CF1677EB90FF}"/>
              </a:ext>
            </a:extLst>
          </p:cNvPr>
          <p:cNvSpPr/>
          <p:nvPr userDrawn="1"/>
        </p:nvSpPr>
        <p:spPr>
          <a:xfrm rot="20971299">
            <a:off x="1114697" y="2133601"/>
            <a:ext cx="2882538" cy="341376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Noto Sans Thai"/>
              <a:ea typeface="맑은 고딕"/>
            </a:endParaRPr>
          </a:p>
        </p:txBody>
      </p:sp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BCD635CC-1412-43AB-9F1C-D19087A8B8A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 rot="20971299">
            <a:off x="1195968" y="2286619"/>
            <a:ext cx="2598070" cy="235505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A92F2F0B-AB18-4F91-BFCD-5E07920CEC1B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416471490"/>
      </p:ext>
    </p:extLst>
  </p:cSld>
  <p:clrMapOvr>
    <a:masterClrMapping/>
  </p:clrMapOvr>
</p:sldLayout>
</file>

<file path=ppt/slideLayouts/slideLayout7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35365338"/>
      </p:ext>
    </p:extLst>
  </p:cSld>
  <p:clrMapOvr>
    <a:masterClrMapping/>
  </p:clrMapOvr>
</p:sldLayout>
</file>

<file path=ppt/slideLayouts/slideLayout7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FB08BDAF-A042-4560-BBD8-F1CA5D9DB155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7690341" y="2999128"/>
            <a:ext cx="2785716" cy="2784666"/>
          </a:xfrm>
          <a:custGeom>
            <a:avLst/>
            <a:gdLst>
              <a:gd name="connsiteX0" fmla="*/ 1137861 w 2785716"/>
              <a:gd name="connsiteY0" fmla="*/ 0 h 2784666"/>
              <a:gd name="connsiteX1" fmla="*/ 2785716 w 2785716"/>
              <a:gd name="connsiteY1" fmla="*/ 1140221 h 2784666"/>
              <a:gd name="connsiteX2" fmla="*/ 1647855 w 2785716"/>
              <a:gd name="connsiteY2" fmla="*/ 2784666 h 2784666"/>
              <a:gd name="connsiteX3" fmla="*/ 0 w 2785716"/>
              <a:gd name="connsiteY3" fmla="*/ 1644444 h 2784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85716" h="2784666">
                <a:moveTo>
                  <a:pt x="1137861" y="0"/>
                </a:moveTo>
                <a:lnTo>
                  <a:pt x="2785716" y="1140221"/>
                </a:lnTo>
                <a:lnTo>
                  <a:pt x="1647855" y="2784666"/>
                </a:lnTo>
                <a:lnTo>
                  <a:pt x="0" y="164444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E375B096-EBDB-4C71-BACA-9F780BF70233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4674653" y="3623107"/>
            <a:ext cx="2785716" cy="2770089"/>
          </a:xfrm>
          <a:custGeom>
            <a:avLst/>
            <a:gdLst>
              <a:gd name="connsiteX0" fmla="*/ 1137861 w 2785716"/>
              <a:gd name="connsiteY0" fmla="*/ 0 h 2770089"/>
              <a:gd name="connsiteX1" fmla="*/ 2785716 w 2785716"/>
              <a:gd name="connsiteY1" fmla="*/ 1140221 h 2770089"/>
              <a:gd name="connsiteX2" fmla="*/ 1657942 w 2785716"/>
              <a:gd name="connsiteY2" fmla="*/ 2770089 h 2770089"/>
              <a:gd name="connsiteX3" fmla="*/ 1626789 w 2785716"/>
              <a:gd name="connsiteY3" fmla="*/ 2770089 h 2770089"/>
              <a:gd name="connsiteX4" fmla="*/ 0 w 2785716"/>
              <a:gd name="connsiteY4" fmla="*/ 1644444 h 2770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85716" h="2770089">
                <a:moveTo>
                  <a:pt x="1137861" y="0"/>
                </a:moveTo>
                <a:lnTo>
                  <a:pt x="2785716" y="1140221"/>
                </a:lnTo>
                <a:lnTo>
                  <a:pt x="1657942" y="2770089"/>
                </a:lnTo>
                <a:lnTo>
                  <a:pt x="1626789" y="2770089"/>
                </a:lnTo>
                <a:lnTo>
                  <a:pt x="0" y="164444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31F3A08B-34AD-476C-9953-B19BAF7F628C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8893127" y="1209715"/>
            <a:ext cx="2785716" cy="2784666"/>
          </a:xfrm>
          <a:custGeom>
            <a:avLst/>
            <a:gdLst>
              <a:gd name="connsiteX0" fmla="*/ 1137861 w 2785716"/>
              <a:gd name="connsiteY0" fmla="*/ 0 h 2784666"/>
              <a:gd name="connsiteX1" fmla="*/ 2785716 w 2785716"/>
              <a:gd name="connsiteY1" fmla="*/ 1140221 h 2784666"/>
              <a:gd name="connsiteX2" fmla="*/ 1647855 w 2785716"/>
              <a:gd name="connsiteY2" fmla="*/ 2784666 h 2784666"/>
              <a:gd name="connsiteX3" fmla="*/ 0 w 2785716"/>
              <a:gd name="connsiteY3" fmla="*/ 1644444 h 2784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85716" h="2784666">
                <a:moveTo>
                  <a:pt x="1137861" y="0"/>
                </a:moveTo>
                <a:lnTo>
                  <a:pt x="2785716" y="1140221"/>
                </a:lnTo>
                <a:lnTo>
                  <a:pt x="1647855" y="2784666"/>
                </a:lnTo>
                <a:lnTo>
                  <a:pt x="0" y="164444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164DE5B1-7A92-485E-BF4B-DC34DB0ECFFE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5877439" y="1833693"/>
            <a:ext cx="2785716" cy="2784666"/>
          </a:xfrm>
          <a:custGeom>
            <a:avLst/>
            <a:gdLst>
              <a:gd name="connsiteX0" fmla="*/ 1137861 w 2785716"/>
              <a:gd name="connsiteY0" fmla="*/ 0 h 2784666"/>
              <a:gd name="connsiteX1" fmla="*/ 2785716 w 2785716"/>
              <a:gd name="connsiteY1" fmla="*/ 1140221 h 2784666"/>
              <a:gd name="connsiteX2" fmla="*/ 1647855 w 2785716"/>
              <a:gd name="connsiteY2" fmla="*/ 2784666 h 2784666"/>
              <a:gd name="connsiteX3" fmla="*/ 0 w 2785716"/>
              <a:gd name="connsiteY3" fmla="*/ 1644444 h 2784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85716" h="2784666">
                <a:moveTo>
                  <a:pt x="1137861" y="0"/>
                </a:moveTo>
                <a:lnTo>
                  <a:pt x="2785716" y="1140221"/>
                </a:lnTo>
                <a:lnTo>
                  <a:pt x="1647855" y="2784666"/>
                </a:lnTo>
                <a:lnTo>
                  <a:pt x="0" y="164444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D6D283E2-312F-41C5-9422-DB6C85B4455D}"/>
              </a:ext>
            </a:extLst>
          </p:cNvPr>
          <p:cNvSpPr/>
          <p:nvPr userDrawn="1"/>
        </p:nvSpPr>
        <p:spPr>
          <a:xfrm flipH="1">
            <a:off x="9483952" y="2398143"/>
            <a:ext cx="2708047" cy="3413083"/>
          </a:xfrm>
          <a:custGeom>
            <a:avLst/>
            <a:gdLst>
              <a:gd name="connsiteX0" fmla="*/ 0 w 2708047"/>
              <a:gd name="connsiteY0" fmla="*/ 0 h 3335839"/>
              <a:gd name="connsiteX1" fmla="*/ 347734 w 2708047"/>
              <a:gd name="connsiteY1" fmla="*/ 0 h 3335839"/>
              <a:gd name="connsiteX2" fmla="*/ 2708047 w 2708047"/>
              <a:gd name="connsiteY2" fmla="*/ 3335839 h 3335839"/>
              <a:gd name="connsiteX3" fmla="*/ 0 w 2708047"/>
              <a:gd name="connsiteY3" fmla="*/ 3335839 h 3335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08047" h="3335839">
                <a:moveTo>
                  <a:pt x="0" y="0"/>
                </a:moveTo>
                <a:lnTo>
                  <a:pt x="347734" y="0"/>
                </a:lnTo>
                <a:lnTo>
                  <a:pt x="2708047" y="3335839"/>
                </a:lnTo>
                <a:lnTo>
                  <a:pt x="0" y="3335839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Noto Sans Thai"/>
              <a:ea typeface="맑은 고딕"/>
            </a:endParaRPr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B1AAC7CE-37C6-4882-8A2F-D617C7403A00}"/>
              </a:ext>
            </a:extLst>
          </p:cNvPr>
          <p:cNvSpPr/>
          <p:nvPr userDrawn="1"/>
        </p:nvSpPr>
        <p:spPr>
          <a:xfrm flipH="1">
            <a:off x="0" y="1819635"/>
            <a:ext cx="6869544" cy="3399346"/>
          </a:xfrm>
          <a:custGeom>
            <a:avLst/>
            <a:gdLst>
              <a:gd name="connsiteX0" fmla="*/ 6869544 w 6869544"/>
              <a:gd name="connsiteY0" fmla="*/ 0 h 3399346"/>
              <a:gd name="connsiteX1" fmla="*/ 0 w 6869544"/>
              <a:gd name="connsiteY1" fmla="*/ 0 h 3399346"/>
              <a:gd name="connsiteX2" fmla="*/ 2360312 w 6869544"/>
              <a:gd name="connsiteY2" fmla="*/ 3399346 h 3399346"/>
              <a:gd name="connsiteX3" fmla="*/ 6869544 w 6869544"/>
              <a:gd name="connsiteY3" fmla="*/ 3399346 h 3399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69544" h="3399346">
                <a:moveTo>
                  <a:pt x="6869544" y="0"/>
                </a:moveTo>
                <a:lnTo>
                  <a:pt x="0" y="0"/>
                </a:lnTo>
                <a:lnTo>
                  <a:pt x="2360312" y="3399346"/>
                </a:lnTo>
                <a:lnTo>
                  <a:pt x="6869544" y="3399346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Noto Sans Thai"/>
              <a:ea typeface="맑은 고딕"/>
            </a:endParaRPr>
          </a:p>
        </p:txBody>
      </p:sp>
    </p:spTree>
    <p:extLst>
      <p:ext uri="{BB962C8B-B14F-4D97-AF65-F5344CB8AC3E}">
        <p14:creationId xmlns:p14="http://schemas.microsoft.com/office/powerpoint/2010/main" val="2849744454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36135612"/>
      </p:ext>
    </p:extLst>
  </p:cSld>
  <p:clrMapOvr>
    <a:masterClrMapping/>
  </p:clrMapOvr>
</p:sldLayout>
</file>

<file path=ppt/slideLayouts/slideLayout7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88001375"/>
      </p:ext>
    </p:extLst>
  </p:cSld>
  <p:clrMapOvr>
    <a:masterClrMapping/>
  </p:clrMapOvr>
</p:sldLayout>
</file>

<file path=ppt/slideLayouts/slideLayout7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ABD26266-8DF8-4F9E-8108-90547D7F6DB4}"/>
              </a:ext>
            </a:extLst>
          </p:cNvPr>
          <p:cNvGrpSpPr/>
          <p:nvPr userDrawn="1"/>
        </p:nvGrpSpPr>
        <p:grpSpPr>
          <a:xfrm>
            <a:off x="9613650" y="2003247"/>
            <a:ext cx="2578350" cy="4052320"/>
            <a:chOff x="9508727" y="2147107"/>
            <a:chExt cx="2683273" cy="4217224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7F633FE-376E-404F-91E4-885447763090}"/>
                </a:ext>
              </a:extLst>
            </p:cNvPr>
            <p:cNvSpPr/>
            <p:nvPr/>
          </p:nvSpPr>
          <p:spPr>
            <a:xfrm>
              <a:off x="11381596" y="5780548"/>
              <a:ext cx="810404" cy="583783"/>
            </a:xfrm>
            <a:custGeom>
              <a:avLst/>
              <a:gdLst>
                <a:gd name="connsiteX0" fmla="*/ 267669 w 810404"/>
                <a:gd name="connsiteY0" fmla="*/ 0 h 583783"/>
                <a:gd name="connsiteX1" fmla="*/ 769357 w 810404"/>
                <a:gd name="connsiteY1" fmla="*/ 0 h 583783"/>
                <a:gd name="connsiteX2" fmla="*/ 805844 w 810404"/>
                <a:gd name="connsiteY2" fmla="*/ 0 h 583783"/>
                <a:gd name="connsiteX3" fmla="*/ 810404 w 810404"/>
                <a:gd name="connsiteY3" fmla="*/ 0 h 583783"/>
                <a:gd name="connsiteX4" fmla="*/ 810404 w 810404"/>
                <a:gd name="connsiteY4" fmla="*/ 583783 h 583783"/>
                <a:gd name="connsiteX5" fmla="*/ 805844 w 810404"/>
                <a:gd name="connsiteY5" fmla="*/ 583783 h 583783"/>
                <a:gd name="connsiteX6" fmla="*/ 769357 w 810404"/>
                <a:gd name="connsiteY6" fmla="*/ 583783 h 583783"/>
                <a:gd name="connsiteX7" fmla="*/ 170371 w 810404"/>
                <a:gd name="connsiteY7" fmla="*/ 583783 h 583783"/>
                <a:gd name="connsiteX8" fmla="*/ 152128 w 810404"/>
                <a:gd name="connsiteY8" fmla="*/ 367906 h 583783"/>
                <a:gd name="connsiteX9" fmla="*/ 267669 w 810404"/>
                <a:gd name="connsiteY9" fmla="*/ 0 h 583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0404" h="583783">
                  <a:moveTo>
                    <a:pt x="267669" y="0"/>
                  </a:moveTo>
                  <a:lnTo>
                    <a:pt x="769357" y="0"/>
                  </a:lnTo>
                  <a:lnTo>
                    <a:pt x="805844" y="0"/>
                  </a:lnTo>
                  <a:lnTo>
                    <a:pt x="810404" y="0"/>
                  </a:lnTo>
                  <a:lnTo>
                    <a:pt x="810404" y="583783"/>
                  </a:lnTo>
                  <a:lnTo>
                    <a:pt x="805844" y="583783"/>
                  </a:lnTo>
                  <a:cubicBezTo>
                    <a:pt x="805844" y="583783"/>
                    <a:pt x="793682" y="583783"/>
                    <a:pt x="769357" y="583783"/>
                  </a:cubicBezTo>
                  <a:cubicBezTo>
                    <a:pt x="675101" y="583783"/>
                    <a:pt x="413614" y="583783"/>
                    <a:pt x="170371" y="583783"/>
                  </a:cubicBezTo>
                  <a:cubicBezTo>
                    <a:pt x="-133682" y="583783"/>
                    <a:pt x="39629" y="483446"/>
                    <a:pt x="152128" y="367906"/>
                  </a:cubicBezTo>
                  <a:cubicBezTo>
                    <a:pt x="264629" y="249324"/>
                    <a:pt x="267669" y="0"/>
                    <a:pt x="267669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Noto Sans Thai"/>
                <a:ea typeface="맑은 고딕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400AA72A-9E73-4E92-9A24-FC8789F6DFA4}"/>
                </a:ext>
              </a:extLst>
            </p:cNvPr>
            <p:cNvSpPr/>
            <p:nvPr/>
          </p:nvSpPr>
          <p:spPr>
            <a:xfrm>
              <a:off x="9508727" y="2147107"/>
              <a:ext cx="2683273" cy="3642562"/>
            </a:xfrm>
            <a:custGeom>
              <a:avLst/>
              <a:gdLst>
                <a:gd name="connsiteX0" fmla="*/ 170270 w 2683273"/>
                <a:gd name="connsiteY0" fmla="*/ 0 h 3642562"/>
                <a:gd name="connsiteX1" fmla="*/ 2645266 w 2683273"/>
                <a:gd name="connsiteY1" fmla="*/ 0 h 3642562"/>
                <a:gd name="connsiteX2" fmla="*/ 2683273 w 2683273"/>
                <a:gd name="connsiteY2" fmla="*/ 0 h 3642562"/>
                <a:gd name="connsiteX3" fmla="*/ 2683273 w 2683273"/>
                <a:gd name="connsiteY3" fmla="*/ 3642562 h 3642562"/>
                <a:gd name="connsiteX4" fmla="*/ 155068 w 2683273"/>
                <a:gd name="connsiteY4" fmla="*/ 3642562 h 3642562"/>
                <a:gd name="connsiteX5" fmla="*/ 0 w 2683273"/>
                <a:gd name="connsiteY5" fmla="*/ 3469251 h 3642562"/>
                <a:gd name="connsiteX6" fmla="*/ 0 w 2683273"/>
                <a:gd name="connsiteY6" fmla="*/ 170270 h 3642562"/>
                <a:gd name="connsiteX7" fmla="*/ 170270 w 2683273"/>
                <a:gd name="connsiteY7" fmla="*/ 0 h 3642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83273" h="3642562">
                  <a:moveTo>
                    <a:pt x="170270" y="0"/>
                  </a:moveTo>
                  <a:lnTo>
                    <a:pt x="2645266" y="0"/>
                  </a:lnTo>
                  <a:lnTo>
                    <a:pt x="2683273" y="0"/>
                  </a:lnTo>
                  <a:lnTo>
                    <a:pt x="2683273" y="3642562"/>
                  </a:lnTo>
                  <a:lnTo>
                    <a:pt x="155068" y="3642562"/>
                  </a:lnTo>
                  <a:cubicBezTo>
                    <a:pt x="69933" y="3642562"/>
                    <a:pt x="0" y="3566549"/>
                    <a:pt x="0" y="3469251"/>
                  </a:cubicBezTo>
                  <a:lnTo>
                    <a:pt x="0" y="170270"/>
                  </a:lnTo>
                  <a:cubicBezTo>
                    <a:pt x="0" y="72973"/>
                    <a:pt x="82095" y="0"/>
                    <a:pt x="170270" y="0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Noto Sans Thai"/>
                <a:ea typeface="맑은 고딕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46BD5C51-A833-433E-BB70-71DFE09A603C}"/>
                </a:ext>
              </a:extLst>
            </p:cNvPr>
            <p:cNvSpPr/>
            <p:nvPr/>
          </p:nvSpPr>
          <p:spPr>
            <a:xfrm>
              <a:off x="9536092" y="2177513"/>
              <a:ext cx="2655908" cy="3195604"/>
            </a:xfrm>
            <a:custGeom>
              <a:avLst/>
              <a:gdLst>
                <a:gd name="connsiteX0" fmla="*/ 170270 w 2655908"/>
                <a:gd name="connsiteY0" fmla="*/ 0 h 3195604"/>
                <a:gd name="connsiteX1" fmla="*/ 2623983 w 2655908"/>
                <a:gd name="connsiteY1" fmla="*/ 0 h 3195604"/>
                <a:gd name="connsiteX2" fmla="*/ 2655908 w 2655908"/>
                <a:gd name="connsiteY2" fmla="*/ 0 h 3195604"/>
                <a:gd name="connsiteX3" fmla="*/ 2655908 w 2655908"/>
                <a:gd name="connsiteY3" fmla="*/ 3195604 h 3195604"/>
                <a:gd name="connsiteX4" fmla="*/ 0 w 2655908"/>
                <a:gd name="connsiteY4" fmla="*/ 3195604 h 3195604"/>
                <a:gd name="connsiteX5" fmla="*/ 0 w 2655908"/>
                <a:gd name="connsiteY5" fmla="*/ 148987 h 3195604"/>
                <a:gd name="connsiteX6" fmla="*/ 170270 w 2655908"/>
                <a:gd name="connsiteY6" fmla="*/ 0 h 3195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5908" h="3195604">
                  <a:moveTo>
                    <a:pt x="170270" y="0"/>
                  </a:moveTo>
                  <a:lnTo>
                    <a:pt x="2623983" y="0"/>
                  </a:lnTo>
                  <a:lnTo>
                    <a:pt x="2655908" y="0"/>
                  </a:lnTo>
                  <a:lnTo>
                    <a:pt x="2655908" y="3195604"/>
                  </a:lnTo>
                  <a:lnTo>
                    <a:pt x="0" y="3195604"/>
                  </a:lnTo>
                  <a:lnTo>
                    <a:pt x="0" y="148987"/>
                  </a:lnTo>
                  <a:cubicBezTo>
                    <a:pt x="0" y="60811"/>
                    <a:pt x="82095" y="0"/>
                    <a:pt x="170270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Noto Sans Thai"/>
                <a:ea typeface="맑은 고딕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F38E9B8E-66AA-4D07-8C4F-4CA5F0182522}"/>
                </a:ext>
              </a:extLst>
            </p:cNvPr>
            <p:cNvSpPr/>
            <p:nvPr/>
          </p:nvSpPr>
          <p:spPr>
            <a:xfrm>
              <a:off x="11384738" y="6312642"/>
              <a:ext cx="807262" cy="48649"/>
            </a:xfrm>
            <a:custGeom>
              <a:avLst/>
              <a:gdLst>
                <a:gd name="connsiteX0" fmla="*/ 0 w 807262"/>
                <a:gd name="connsiteY0" fmla="*/ 0 h 48649"/>
                <a:gd name="connsiteX1" fmla="*/ 807262 w 807262"/>
                <a:gd name="connsiteY1" fmla="*/ 0 h 48649"/>
                <a:gd name="connsiteX2" fmla="*/ 807262 w 807262"/>
                <a:gd name="connsiteY2" fmla="*/ 48649 h 48649"/>
                <a:gd name="connsiteX3" fmla="*/ 799662 w 807262"/>
                <a:gd name="connsiteY3" fmla="*/ 48649 h 48649"/>
                <a:gd name="connsiteX4" fmla="*/ 772297 w 807262"/>
                <a:gd name="connsiteY4" fmla="*/ 48649 h 48649"/>
                <a:gd name="connsiteX5" fmla="*/ 173311 w 807262"/>
                <a:gd name="connsiteY5" fmla="*/ 48649 h 48649"/>
                <a:gd name="connsiteX6" fmla="*/ 0 w 807262"/>
                <a:gd name="connsiteY6" fmla="*/ 6081 h 48649"/>
                <a:gd name="connsiteX7" fmla="*/ 0 w 807262"/>
                <a:gd name="connsiteY7" fmla="*/ 3041 h 48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7262" h="48649">
                  <a:moveTo>
                    <a:pt x="0" y="0"/>
                  </a:moveTo>
                  <a:lnTo>
                    <a:pt x="807262" y="0"/>
                  </a:lnTo>
                  <a:lnTo>
                    <a:pt x="807262" y="48649"/>
                  </a:lnTo>
                  <a:lnTo>
                    <a:pt x="799662" y="48649"/>
                  </a:lnTo>
                  <a:cubicBezTo>
                    <a:pt x="793581" y="48649"/>
                    <a:pt x="784459" y="48649"/>
                    <a:pt x="772297" y="48649"/>
                  </a:cubicBezTo>
                  <a:cubicBezTo>
                    <a:pt x="678039" y="48649"/>
                    <a:pt x="416553" y="48649"/>
                    <a:pt x="173311" y="48649"/>
                  </a:cubicBezTo>
                  <a:cubicBezTo>
                    <a:pt x="48648" y="48649"/>
                    <a:pt x="0" y="36487"/>
                    <a:pt x="0" y="6081"/>
                  </a:cubicBezTo>
                  <a:cubicBezTo>
                    <a:pt x="0" y="6081"/>
                    <a:pt x="0" y="6081"/>
                    <a:pt x="0" y="304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Noto Sans Thai"/>
                <a:ea typeface="맑은 고딕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3BC8E66A-1394-4D3C-B2E0-334A1F599DAF}"/>
                </a:ext>
              </a:extLst>
            </p:cNvPr>
            <p:cNvSpPr/>
            <p:nvPr/>
          </p:nvSpPr>
          <p:spPr>
            <a:xfrm>
              <a:off x="9536092" y="5379197"/>
              <a:ext cx="2655908" cy="395270"/>
            </a:xfrm>
            <a:custGeom>
              <a:avLst/>
              <a:gdLst>
                <a:gd name="connsiteX0" fmla="*/ 0 w 2655908"/>
                <a:gd name="connsiteY0" fmla="*/ 0 h 395270"/>
                <a:gd name="connsiteX1" fmla="*/ 2655908 w 2655908"/>
                <a:gd name="connsiteY1" fmla="*/ 0 h 395270"/>
                <a:gd name="connsiteX2" fmla="*/ 2655908 w 2655908"/>
                <a:gd name="connsiteY2" fmla="*/ 395270 h 395270"/>
                <a:gd name="connsiteX3" fmla="*/ 2623983 w 2655908"/>
                <a:gd name="connsiteY3" fmla="*/ 395270 h 395270"/>
                <a:gd name="connsiteX4" fmla="*/ 170270 w 2655908"/>
                <a:gd name="connsiteY4" fmla="*/ 395270 h 395270"/>
                <a:gd name="connsiteX5" fmla="*/ 0 w 2655908"/>
                <a:gd name="connsiteY5" fmla="*/ 246284 h 395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55908" h="395270">
                  <a:moveTo>
                    <a:pt x="0" y="0"/>
                  </a:moveTo>
                  <a:lnTo>
                    <a:pt x="2655908" y="0"/>
                  </a:lnTo>
                  <a:lnTo>
                    <a:pt x="2655908" y="395270"/>
                  </a:lnTo>
                  <a:lnTo>
                    <a:pt x="2623983" y="395270"/>
                  </a:lnTo>
                  <a:lnTo>
                    <a:pt x="170270" y="395270"/>
                  </a:lnTo>
                  <a:cubicBezTo>
                    <a:pt x="82095" y="395270"/>
                    <a:pt x="0" y="322297"/>
                    <a:pt x="0" y="246284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Noto Sans Thai"/>
                <a:ea typeface="맑은 고딕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BD4802E1-A5FC-45E8-8180-8E940D832B5F}"/>
                </a:ext>
              </a:extLst>
            </p:cNvPr>
            <p:cNvSpPr/>
            <p:nvPr/>
          </p:nvSpPr>
          <p:spPr>
            <a:xfrm>
              <a:off x="9711093" y="2388830"/>
              <a:ext cx="2480907" cy="2797293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Noto Sans Thai"/>
                <a:ea typeface="맑은 고딕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92825B71-4111-4DEB-8EF4-3C86689A682C}"/>
                </a:ext>
              </a:extLst>
            </p:cNvPr>
            <p:cNvSpPr/>
            <p:nvPr/>
          </p:nvSpPr>
          <p:spPr>
            <a:xfrm>
              <a:off x="10791316" y="2439610"/>
              <a:ext cx="1400684" cy="2776919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Noto Sans Thai"/>
                <a:ea typeface="맑은 고딕"/>
              </a:endParaRPr>
            </a:p>
          </p:txBody>
        </p:sp>
      </p:grpSp>
      <p:sp>
        <p:nvSpPr>
          <p:cNvPr id="18" name="Rectangle 17">
            <a:extLst>
              <a:ext uri="{FF2B5EF4-FFF2-40B4-BE49-F238E27FC236}">
                <a16:creationId xmlns:a16="http://schemas.microsoft.com/office/drawing/2014/main" id="{23A80384-9207-4A80-9B70-A1F7CDE8F6C3}"/>
              </a:ext>
            </a:extLst>
          </p:cNvPr>
          <p:cNvSpPr/>
          <p:nvPr userDrawn="1"/>
        </p:nvSpPr>
        <p:spPr>
          <a:xfrm>
            <a:off x="0" y="2"/>
            <a:ext cx="12192000" cy="1880449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Noto Sans Thai"/>
              <a:ea typeface="맑은 고딕"/>
            </a:endParaRP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4C416A75-B8CF-4929-BC37-2BBFEDC80AA1}"/>
              </a:ext>
            </a:extLst>
          </p:cNvPr>
          <p:cNvSpPr/>
          <p:nvPr userDrawn="1"/>
        </p:nvSpPr>
        <p:spPr>
          <a:xfrm>
            <a:off x="5466000" y="1233032"/>
            <a:ext cx="1260000" cy="12600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Noto Sans Thai"/>
              <a:ea typeface="맑은 고딕"/>
            </a:endParaRPr>
          </a:p>
        </p:txBody>
      </p:sp>
      <p:sp>
        <p:nvSpPr>
          <p:cNvPr id="21" name="Oval 9">
            <a:extLst>
              <a:ext uri="{FF2B5EF4-FFF2-40B4-BE49-F238E27FC236}">
                <a16:creationId xmlns:a16="http://schemas.microsoft.com/office/drawing/2014/main" id="{01AED590-6033-41B9-B612-A655FC2D2471}"/>
              </a:ext>
            </a:extLst>
          </p:cNvPr>
          <p:cNvSpPr/>
          <p:nvPr userDrawn="1"/>
        </p:nvSpPr>
        <p:spPr>
          <a:xfrm>
            <a:off x="6714751" y="3743880"/>
            <a:ext cx="2520000" cy="2520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Noto Sans Thai"/>
              <a:ea typeface="맑은 고딕"/>
            </a:endParaRPr>
          </a:p>
        </p:txBody>
      </p:sp>
      <p:sp>
        <p:nvSpPr>
          <p:cNvPr id="22" name="Picture Placeholder 2">
            <a:extLst>
              <a:ext uri="{FF2B5EF4-FFF2-40B4-BE49-F238E27FC236}">
                <a16:creationId xmlns:a16="http://schemas.microsoft.com/office/drawing/2014/main" id="{4BA74944-B383-469B-9810-16FAA4736103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9745813" y="2221239"/>
            <a:ext cx="2446188" cy="273681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grpSp>
        <p:nvGrpSpPr>
          <p:cNvPr id="23" name="Group 20">
            <a:extLst>
              <a:ext uri="{FF2B5EF4-FFF2-40B4-BE49-F238E27FC236}">
                <a16:creationId xmlns:a16="http://schemas.microsoft.com/office/drawing/2014/main" id="{73844864-235F-4E14-9FBA-EB17CB8C013A}"/>
              </a:ext>
            </a:extLst>
          </p:cNvPr>
          <p:cNvGrpSpPr/>
          <p:nvPr userDrawn="1"/>
        </p:nvGrpSpPr>
        <p:grpSpPr>
          <a:xfrm>
            <a:off x="7019112" y="2341950"/>
            <a:ext cx="1890758" cy="3323854"/>
            <a:chOff x="445712" y="1449040"/>
            <a:chExt cx="2113018" cy="3924176"/>
          </a:xfrm>
        </p:grpSpPr>
        <p:sp>
          <p:nvSpPr>
            <p:cNvPr id="24" name="Rounded Rectangle 21">
              <a:extLst>
                <a:ext uri="{FF2B5EF4-FFF2-40B4-BE49-F238E27FC236}">
                  <a16:creationId xmlns:a16="http://schemas.microsoft.com/office/drawing/2014/main" id="{A0C7D66C-8C6F-4B9E-8DC1-072BF2073C6A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Noto Sans Thai"/>
                <a:ea typeface="맑은 고딕"/>
              </a:endParaRPr>
            </a:p>
          </p:txBody>
        </p:sp>
        <p:sp>
          <p:nvSpPr>
            <p:cNvPr id="25" name="Rectangle 22">
              <a:extLst>
                <a:ext uri="{FF2B5EF4-FFF2-40B4-BE49-F238E27FC236}">
                  <a16:creationId xmlns:a16="http://schemas.microsoft.com/office/drawing/2014/main" id="{764ECC13-9256-4F74-B289-1001D8F2747F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Noto Sans Thai"/>
                <a:ea typeface="맑은 고딕"/>
              </a:endParaRPr>
            </a:p>
          </p:txBody>
        </p:sp>
        <p:grpSp>
          <p:nvGrpSpPr>
            <p:cNvPr id="26" name="Group 23">
              <a:extLst>
                <a:ext uri="{FF2B5EF4-FFF2-40B4-BE49-F238E27FC236}">
                  <a16:creationId xmlns:a16="http://schemas.microsoft.com/office/drawing/2014/main" id="{808E2BAA-465D-4C79-8B44-51C252EE8A0B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27" name="Oval 24">
                <a:extLst>
                  <a:ext uri="{FF2B5EF4-FFF2-40B4-BE49-F238E27FC236}">
                    <a16:creationId xmlns:a16="http://schemas.microsoft.com/office/drawing/2014/main" id="{2402E4F7-C37D-4790-B616-737E2810F7FC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Noto Sans Thai"/>
                  <a:ea typeface="맑은 고딕"/>
                </a:endParaRPr>
              </a:p>
            </p:txBody>
          </p:sp>
          <p:sp>
            <p:nvSpPr>
              <p:cNvPr id="28" name="Rounded Rectangle 25">
                <a:extLst>
                  <a:ext uri="{FF2B5EF4-FFF2-40B4-BE49-F238E27FC236}">
                    <a16:creationId xmlns:a16="http://schemas.microsoft.com/office/drawing/2014/main" id="{76D07C3D-86F4-43C7-B719-BBBFD744E107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Noto Sans Thai"/>
                  <a:ea typeface="맑은 고딕"/>
                </a:endParaRPr>
              </a:p>
            </p:txBody>
          </p:sp>
        </p:grpSp>
      </p:grpSp>
      <p:sp>
        <p:nvSpPr>
          <p:cNvPr id="29" name="Picture Placeholder 2">
            <a:extLst>
              <a:ext uri="{FF2B5EF4-FFF2-40B4-BE49-F238E27FC236}">
                <a16:creationId xmlns:a16="http://schemas.microsoft.com/office/drawing/2014/main" id="{1B67B68D-FEC5-42A8-B837-0016014A5CE9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7145482" y="2668904"/>
            <a:ext cx="1624041" cy="266342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16F402C5-963E-430D-8D32-CCEA9657B818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23176981"/>
      </p:ext>
    </p:extLst>
  </p:cSld>
  <p:clrMapOvr>
    <a:masterClrMapping/>
  </p:clrMapOvr>
</p:sldLayout>
</file>

<file path=ppt/slideLayouts/slideLayout7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87884725"/>
      </p:ext>
    </p:extLst>
  </p:cSld>
  <p:clrMapOvr>
    <a:masterClrMapping/>
  </p:clrMapOvr>
</p:sldLayout>
</file>

<file path=ppt/slideLayouts/slideLayout7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2">
            <a:extLst>
              <a:ext uri="{FF2B5EF4-FFF2-40B4-BE49-F238E27FC236}">
                <a16:creationId xmlns:a16="http://schemas.microsoft.com/office/drawing/2014/main" id="{E58C46AB-72B0-452F-8968-7F13D6C6933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1"/>
            <a:ext cx="12192000" cy="6561423"/>
          </a:xfrm>
          <a:custGeom>
            <a:avLst/>
            <a:gdLst>
              <a:gd name="connsiteX0" fmla="*/ 0 w 12192000"/>
              <a:gd name="connsiteY0" fmla="*/ 0 h 6561423"/>
              <a:gd name="connsiteX1" fmla="*/ 12192000 w 12192000"/>
              <a:gd name="connsiteY1" fmla="*/ 0 h 6561423"/>
              <a:gd name="connsiteX2" fmla="*/ 12192000 w 12192000"/>
              <a:gd name="connsiteY2" fmla="*/ 2455328 h 6561423"/>
              <a:gd name="connsiteX3" fmla="*/ 9675392 w 12192000"/>
              <a:gd name="connsiteY3" fmla="*/ 3302886 h 6561423"/>
              <a:gd name="connsiteX4" fmla="*/ 10157317 w 12192000"/>
              <a:gd name="connsiteY4" fmla="*/ 4390513 h 6561423"/>
              <a:gd name="connsiteX5" fmla="*/ 8230254 w 12192000"/>
              <a:gd name="connsiteY5" fmla="*/ 3789588 h 6561423"/>
              <a:gd name="connsiteX6" fmla="*/ 0 w 12192000"/>
              <a:gd name="connsiteY6" fmla="*/ 6561423 h 6561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6561423">
                <a:moveTo>
                  <a:pt x="0" y="0"/>
                </a:moveTo>
                <a:lnTo>
                  <a:pt x="12192000" y="0"/>
                </a:lnTo>
                <a:lnTo>
                  <a:pt x="12192000" y="2455328"/>
                </a:lnTo>
                <a:lnTo>
                  <a:pt x="9675392" y="3302886"/>
                </a:lnTo>
                <a:lnTo>
                  <a:pt x="10157317" y="4390513"/>
                </a:lnTo>
                <a:lnTo>
                  <a:pt x="8230254" y="3789588"/>
                </a:lnTo>
                <a:lnTo>
                  <a:pt x="0" y="656142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</a:defRPr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  <a:p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32471317"/>
      </p:ext>
    </p:extLst>
  </p:cSld>
  <p:clrMapOvr>
    <a:masterClrMapping/>
  </p:clrMapOvr>
</p:sldLayout>
</file>

<file path=ppt/slideLayouts/slideLayout7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53170887"/>
      </p:ext>
    </p:extLst>
  </p:cSld>
  <p:clrMapOvr>
    <a:masterClrMapping/>
  </p:clrMapOvr>
</p:sldLayout>
</file>

<file path=ppt/slideLayouts/slideLayout7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30AE252F-2F95-498B-9748-639B6E785753}"/>
              </a:ext>
            </a:extLst>
          </p:cNvPr>
          <p:cNvSpPr/>
          <p:nvPr userDrawn="1"/>
        </p:nvSpPr>
        <p:spPr>
          <a:xfrm>
            <a:off x="360608" y="303727"/>
            <a:ext cx="5520743" cy="625054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Noto Sans Thai"/>
              <a:ea typeface="맑은 고딕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000EF3A-BE58-433D-9D14-B9221C51EC72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549499" y="523741"/>
            <a:ext cx="3709115" cy="585559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632315028"/>
      </p:ext>
    </p:extLst>
  </p:cSld>
  <p:clrMapOvr>
    <a:masterClrMapping/>
  </p:clrMapOvr>
</p:sldLayout>
</file>

<file path=ppt/slideLayouts/slideLayout7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31723384"/>
      </p:ext>
    </p:extLst>
  </p:cSld>
  <p:clrMapOvr>
    <a:masterClrMapping/>
  </p:clrMapOvr>
</p:sldLayout>
</file>

<file path=ppt/slideLayouts/slideLayout7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62493411"/>
      </p:ext>
    </p:extLst>
  </p:cSld>
  <p:clrMapOvr>
    <a:masterClrMapping/>
  </p:clrMapOvr>
</p:sldLayout>
</file>

<file path=ppt/slideLayouts/slideLayout7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blipFill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63179543"/>
      </p:ext>
    </p:extLst>
  </p:cSld>
  <p:clrMapOvr>
    <a:masterClrMapping/>
  </p:clrMapOvr>
</p:sldLayout>
</file>

<file path=ppt/slideLayouts/slideLayout7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2426117472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10145548"/>
      </p:ext>
    </p:extLst>
  </p:cSld>
  <p:clrMapOvr>
    <a:masterClrMapping/>
  </p:clrMapOvr>
</p:sldLayout>
</file>

<file path=ppt/slideLayouts/slideLayout7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Noto Sans Thai"/>
              <a:ea typeface="맑은 고딕"/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Noto Sans Thai"/>
              <a:ea typeface="맑은 고딕"/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Noto Sans Thai"/>
              <a:ea typeface="맑은 고딕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맑은 고딕"/>
                <a:cs typeface="Arial" pitchFamily="34" charset="0"/>
              </a:rPr>
              <a:t>You can Resize without losing quality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맑은 고딕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맑은 고딕"/>
                <a:cs typeface="Arial" pitchFamily="34" charset="0"/>
              </a:rPr>
              <a:t>You can Change Fill Color &amp;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맑은 고딕"/>
                <a:cs typeface="Arial" pitchFamily="34" charset="0"/>
              </a:rPr>
              <a:t>Line Color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맑은 고딕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맑은 고딕"/>
                <a:cs typeface="Arial" pitchFamily="34" charset="0"/>
              </a:rPr>
              <a:t>www.allppt.com</a:t>
            </a:r>
            <a:endParaRPr kumimoji="0" lang="ko-K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맑은 고딕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Noto Sans Thai"/>
                <a:ea typeface="맑은 고딕"/>
                <a:cs typeface="Arial" pitchFamily="34" charset="0"/>
              </a:rPr>
              <a:t>FREE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Noto Sans Thai"/>
                <a:ea typeface="맑은 고딕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992866694"/>
      </p:ext>
    </p:extLst>
  </p:cSld>
  <p:clrMapOvr>
    <a:masterClrMapping/>
  </p:clrMapOvr>
</p:sldLayout>
</file>

<file path=ppt/slideLayouts/slideLayout7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标题幻灯片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65827368"/>
      </p:ext>
    </p:extLst>
  </p:cSld>
  <p:clrMapOvr>
    <a:masterClrMapping/>
  </p:clrMapOvr>
</p:sldLayout>
</file>

<file path=ppt/slideLayouts/slideLayout7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3557302-65F7-49F6-8FA9-D5B8A920D829}" type="datetime1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Noto Sans Thai"/>
                <a:ea typeface="맑은 고딕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2023/4/9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Noto Sans Thai"/>
              <a:ea typeface="맑은 고딕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Noto Sans Thai"/>
              <a:ea typeface="맑은 고딕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5F8CFC0-CFCB-415F-8213-229C67037C1C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Noto Sans Thai"/>
                <a:ea typeface="맑은 고딕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Noto Sans Thai"/>
              <a:ea typeface="맑은 고딕"/>
            </a:endParaRPr>
          </a:p>
        </p:txBody>
      </p:sp>
    </p:spTree>
    <p:extLst>
      <p:ext uri="{BB962C8B-B14F-4D97-AF65-F5344CB8AC3E}">
        <p14:creationId xmlns:p14="http://schemas.microsoft.com/office/powerpoint/2010/main" val="1919810140"/>
      </p:ext>
    </p:extLst>
  </p:cSld>
  <p:clrMapOvr>
    <a:masterClrMapping/>
  </p:clrMapOvr>
</p:sldLayout>
</file>

<file path=ppt/slideLayouts/slideLayout7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PPTMON slide">
    <p:bg>
      <p:bgPr>
        <a:solidFill>
          <a:srgbClr val="003F9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Graphic 3">
            <a:hlinkClick r:id="rId2"/>
            <a:extLst>
              <a:ext uri="{FF2B5EF4-FFF2-40B4-BE49-F238E27FC236}">
                <a16:creationId xmlns:a16="http://schemas.microsoft.com/office/drawing/2014/main" id="{0D90C1BA-DE20-4698-AC28-F2BBD6F0584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=""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6" name="TextBox 5">
            <a:hlinkClick r:id="rId5"/>
            <a:extLst>
              <a:ext uri="{FF2B5EF4-FFF2-40B4-BE49-F238E27FC236}">
                <a16:creationId xmlns:a16="http://schemas.microsoft.com/office/drawing/2014/main" id="{46F59B87-E5DF-4764-A83F-CE0C93B5D635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맑은 고딕"/>
                <a:cs typeface="Arial" panose="020B0604020202020204" pitchFamily="34" charset="0"/>
                <a:hlinkClick r:id="rId6"/>
              </a:rPr>
              <a:t>Presentation template by</a:t>
            </a:r>
            <a:endParaRPr kumimoji="0" lang="ko-KR" alt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Arial" panose="020B0604020202020204" pitchFamily="34" charset="0"/>
            </a:endParaRPr>
          </a:p>
        </p:txBody>
      </p:sp>
      <p:pic>
        <p:nvPicPr>
          <p:cNvPr id="9" name="그림 8">
            <a:extLst>
              <a:ext uri="{FF2B5EF4-FFF2-40B4-BE49-F238E27FC236}">
                <a16:creationId xmlns:a16="http://schemas.microsoft.com/office/drawing/2014/main" id="{D72AC95A-47B8-400F-A396-A04436536FBC}"/>
              </a:ext>
            </a:extLst>
          </p:cNvPr>
          <p:cNvPicPr>
            <a:picLocks noChangeAspect="1"/>
          </p:cNvPicPr>
          <p:nvPr userDrawn="1"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245377"/>
            <a:ext cx="4649002" cy="1612623"/>
          </a:xfrm>
          <a:prstGeom prst="rect">
            <a:avLst/>
          </a:prstGeom>
        </p:spPr>
      </p:pic>
      <p:pic>
        <p:nvPicPr>
          <p:cNvPr id="11" name="그림 10">
            <a:extLst>
              <a:ext uri="{FF2B5EF4-FFF2-40B4-BE49-F238E27FC236}">
                <a16:creationId xmlns:a16="http://schemas.microsoft.com/office/drawing/2014/main" id="{2B7DDC11-8AB5-4FD3-A61F-764F2C95A4F9}"/>
              </a:ext>
            </a:extLst>
          </p:cNvPr>
          <p:cNvPicPr>
            <a:picLocks noChangeAspect="1"/>
          </p:cNvPicPr>
          <p:nvPr userDrawn="1"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542998" y="5245377"/>
            <a:ext cx="4649002" cy="16126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4608529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Graphic 3">
            <a:hlinkClick r:id="rId2"/>
            <a:extLst>
              <a:ext uri="{FF2B5EF4-FFF2-40B4-BE49-F238E27FC236}">
                <a16:creationId xmlns:a16="http://schemas.microsoft.com/office/drawing/2014/main" id="{0D90C1BA-DE20-4698-AC28-F2BBD6F0584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=""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6" name="TextBox 5">
            <a:hlinkClick r:id="rId5"/>
            <a:extLst>
              <a:ext uri="{FF2B5EF4-FFF2-40B4-BE49-F238E27FC236}">
                <a16:creationId xmlns:a16="http://schemas.microsoft.com/office/drawing/2014/main" id="{46F59B87-E5DF-4764-A83F-CE0C93B5D635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맑은 고딕"/>
                <a:cs typeface="Arial" panose="020B0604020202020204" pitchFamily="34" charset="0"/>
                <a:hlinkClick r:id="rId6"/>
              </a:rPr>
              <a:t>Presentation template by</a:t>
            </a:r>
            <a:endParaRPr kumimoji="0" lang="ko-KR" alt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Arial" panose="020B0604020202020204" pitchFamily="34" charset="0"/>
            </a:endParaRPr>
          </a:p>
        </p:txBody>
      </p:sp>
      <p:pic>
        <p:nvPicPr>
          <p:cNvPr id="11" name="그림 10">
            <a:extLst>
              <a:ext uri="{FF2B5EF4-FFF2-40B4-BE49-F238E27FC236}">
                <a16:creationId xmlns:a16="http://schemas.microsoft.com/office/drawing/2014/main" id="{0F7CFB06-6040-4C8D-83EA-16AB79FCE594}"/>
              </a:ext>
            </a:extLst>
          </p:cNvPr>
          <p:cNvPicPr>
            <a:picLocks noChangeAspect="1"/>
          </p:cNvPicPr>
          <p:nvPr userDrawn="1"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 flipV="1">
            <a:off x="7405383" y="0"/>
            <a:ext cx="4786617" cy="1660358"/>
          </a:xfrm>
          <a:prstGeom prst="rect">
            <a:avLst/>
          </a:prstGeom>
        </p:spPr>
      </p:pic>
      <p:pic>
        <p:nvPicPr>
          <p:cNvPr id="12" name="그림 11">
            <a:extLst>
              <a:ext uri="{FF2B5EF4-FFF2-40B4-BE49-F238E27FC236}">
                <a16:creationId xmlns:a16="http://schemas.microsoft.com/office/drawing/2014/main" id="{8A2947E8-80CE-48A7-84AA-D98BDAC52CD1}"/>
              </a:ext>
            </a:extLst>
          </p:cNvPr>
          <p:cNvPicPr>
            <a:picLocks noChangeAspect="1"/>
          </p:cNvPicPr>
          <p:nvPr userDrawn="1"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 flipV="1">
            <a:off x="7405383" y="5197641"/>
            <a:ext cx="4786617" cy="1660358"/>
          </a:xfrm>
          <a:prstGeom prst="rect">
            <a:avLst/>
          </a:prstGeom>
        </p:spPr>
      </p:pic>
      <p:sp>
        <p:nvSpPr>
          <p:cNvPr id="8" name="그림 개체 틀 4">
            <a:extLst>
              <a:ext uri="{FF2B5EF4-FFF2-40B4-BE49-F238E27FC236}">
                <a16:creationId xmlns:a16="http://schemas.microsoft.com/office/drawing/2014/main" id="{0B8A883D-8A6C-429A-B120-82F81DB7CB51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481060" y="1228437"/>
            <a:ext cx="4416786" cy="4416786"/>
          </a:xfrm>
          <a:prstGeom prst="roundRect">
            <a:avLst>
              <a:gd name="adj" fmla="val 7583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>
              <a:buNone/>
              <a:defRPr sz="140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13" name="그림 12">
            <a:extLst>
              <a:ext uri="{FF2B5EF4-FFF2-40B4-BE49-F238E27FC236}">
                <a16:creationId xmlns:a16="http://schemas.microsoft.com/office/drawing/2014/main" id="{2E4C489D-F900-4006-B342-C0AB5D6D348D}"/>
              </a:ext>
            </a:extLst>
          </p:cNvPr>
          <p:cNvPicPr>
            <a:picLocks noChangeAspect="1"/>
          </p:cNvPicPr>
          <p:nvPr userDrawn="1"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0" y="5727031"/>
            <a:ext cx="3119912" cy="1130968"/>
          </a:xfrm>
          <a:prstGeom prst="rect">
            <a:avLst/>
          </a:prstGeom>
        </p:spPr>
      </p:pic>
      <p:pic>
        <p:nvPicPr>
          <p:cNvPr id="14" name="그림 13">
            <a:extLst>
              <a:ext uri="{FF2B5EF4-FFF2-40B4-BE49-F238E27FC236}">
                <a16:creationId xmlns:a16="http://schemas.microsoft.com/office/drawing/2014/main" id="{B4AE9655-4E50-4FEE-BC0A-47CB3F5293D1}"/>
              </a:ext>
            </a:extLst>
          </p:cNvPr>
          <p:cNvPicPr>
            <a:picLocks noChangeAspect="1"/>
          </p:cNvPicPr>
          <p:nvPr userDrawn="1"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 flipV="1">
            <a:off x="0" y="0"/>
            <a:ext cx="3119912" cy="11309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3926117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E71AB343-47AD-4C08-B1C8-DF1EA5339B8F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4220854" y="797668"/>
            <a:ext cx="3750293" cy="5262664"/>
          </a:xfrm>
          <a:prstGeom prst="roundRect">
            <a:avLst>
              <a:gd name="adj" fmla="val 11553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323891704"/>
      </p:ext>
    </p:extLst>
  </p:cSld>
  <p:clrMapOvr>
    <a:masterClrMapping/>
  </p:clrMapOvr>
</p:sldLayout>
</file>

<file path=ppt/slideLayouts/slideLayout7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8">
            <a:extLst>
              <a:ext uri="{FF2B5EF4-FFF2-40B4-BE49-F238E27FC236}">
                <a16:creationId xmlns:a16="http://schemas.microsoft.com/office/drawing/2014/main" id="{7B06BCF8-9381-4446-A108-9CE2C3E05937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0" y="0"/>
            <a:ext cx="7021306" cy="6858000"/>
          </a:xfrm>
          <a:custGeom>
            <a:avLst/>
            <a:gdLst>
              <a:gd name="connsiteX0" fmla="*/ 2283008 w 7021306"/>
              <a:gd name="connsiteY0" fmla="*/ 0 h 6858000"/>
              <a:gd name="connsiteX1" fmla="*/ 5578147 w 7021306"/>
              <a:gd name="connsiteY1" fmla="*/ 0 h 6858000"/>
              <a:gd name="connsiteX2" fmla="*/ 5677141 w 7021306"/>
              <a:gd name="connsiteY2" fmla="*/ 133194 h 6858000"/>
              <a:gd name="connsiteX3" fmla="*/ 6761257 w 7021306"/>
              <a:gd name="connsiteY3" fmla="*/ 2432079 h 6858000"/>
              <a:gd name="connsiteX4" fmla="*/ 6630392 w 7021306"/>
              <a:gd name="connsiteY4" fmla="*/ 6734299 h 6858000"/>
              <a:gd name="connsiteX5" fmla="*/ 6584892 w 7021306"/>
              <a:gd name="connsiteY5" fmla="*/ 6858000 h 6858000"/>
              <a:gd name="connsiteX6" fmla="*/ 4113238 w 7021306"/>
              <a:gd name="connsiteY6" fmla="*/ 6858000 h 6858000"/>
              <a:gd name="connsiteX7" fmla="*/ 4196319 w 7021306"/>
              <a:gd name="connsiteY7" fmla="*/ 6706660 h 6858000"/>
              <a:gd name="connsiteX8" fmla="*/ 4584301 w 7021306"/>
              <a:gd name="connsiteY8" fmla="*/ 3027147 h 6858000"/>
              <a:gd name="connsiteX9" fmla="*/ 2378541 w 7021306"/>
              <a:gd name="connsiteY9" fmla="*/ 56629 h 6858000"/>
              <a:gd name="connsiteX10" fmla="*/ 0 w 7021306"/>
              <a:gd name="connsiteY10" fmla="*/ 0 h 6858000"/>
              <a:gd name="connsiteX11" fmla="*/ 1808722 w 7021306"/>
              <a:gd name="connsiteY11" fmla="*/ 0 h 6858000"/>
              <a:gd name="connsiteX12" fmla="*/ 1938123 w 7021306"/>
              <a:gd name="connsiteY12" fmla="*/ 67739 h 6858000"/>
              <a:gd name="connsiteX13" fmla="*/ 3811932 w 7021306"/>
              <a:gd name="connsiteY13" fmla="*/ 6797506 h 6858000"/>
              <a:gd name="connsiteX14" fmla="*/ 3775742 w 7021306"/>
              <a:gd name="connsiteY14" fmla="*/ 6858000 h 6858000"/>
              <a:gd name="connsiteX15" fmla="*/ 0 w 7021306"/>
              <a:gd name="connsiteY15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7021306" h="6858000">
                <a:moveTo>
                  <a:pt x="2283008" y="0"/>
                </a:moveTo>
                <a:lnTo>
                  <a:pt x="5578147" y="0"/>
                </a:lnTo>
                <a:lnTo>
                  <a:pt x="5677141" y="133194"/>
                </a:lnTo>
                <a:cubicBezTo>
                  <a:pt x="6164665" y="824085"/>
                  <a:pt x="6533943" y="1600487"/>
                  <a:pt x="6761257" y="2432079"/>
                </a:cubicBezTo>
                <a:cubicBezTo>
                  <a:pt x="7150940" y="3857666"/>
                  <a:pt x="7098929" y="5355837"/>
                  <a:pt x="6630392" y="6734299"/>
                </a:cubicBezTo>
                <a:lnTo>
                  <a:pt x="6584892" y="6858000"/>
                </a:lnTo>
                <a:lnTo>
                  <a:pt x="4113238" y="6858000"/>
                </a:lnTo>
                <a:lnTo>
                  <a:pt x="4196319" y="6706660"/>
                </a:lnTo>
                <a:cubicBezTo>
                  <a:pt x="4781116" y="5575056"/>
                  <a:pt x="4921795" y="4261812"/>
                  <a:pt x="4584301" y="3027147"/>
                </a:cubicBezTo>
                <a:cubicBezTo>
                  <a:pt x="4246807" y="1792482"/>
                  <a:pt x="3457656" y="733405"/>
                  <a:pt x="2378541" y="56629"/>
                </a:cubicBezTo>
                <a:close/>
                <a:moveTo>
                  <a:pt x="0" y="0"/>
                </a:moveTo>
                <a:lnTo>
                  <a:pt x="1808722" y="0"/>
                </a:lnTo>
                <a:lnTo>
                  <a:pt x="1938123" y="67739"/>
                </a:lnTo>
                <a:cubicBezTo>
                  <a:pt x="4313935" y="1408675"/>
                  <a:pt x="5152868" y="4421694"/>
                  <a:pt x="3811932" y="6797506"/>
                </a:cubicBezTo>
                <a:lnTo>
                  <a:pt x="3775742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18414346"/>
      </p:ext>
    </p:extLst>
  </p:cSld>
  <p:clrMapOvr>
    <a:masterClrMapping/>
  </p:clrMapOvr>
</p:sldLayout>
</file>

<file path=ppt/slideLayouts/slideLayout7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2">
            <a:extLst>
              <a:ext uri="{FF2B5EF4-FFF2-40B4-BE49-F238E27FC236}">
                <a16:creationId xmlns:a16="http://schemas.microsoft.com/office/drawing/2014/main" id="{1E1B0A1D-9560-4514-A414-5E0E25B63E03}"/>
              </a:ext>
            </a:extLst>
          </p:cNvPr>
          <p:cNvSpPr/>
          <p:nvPr/>
        </p:nvSpPr>
        <p:spPr>
          <a:xfrm rot="3000000">
            <a:off x="920528" y="979400"/>
            <a:ext cx="5491546" cy="5324711"/>
          </a:xfrm>
          <a:custGeom>
            <a:avLst/>
            <a:gdLst>
              <a:gd name="connsiteX0" fmla="*/ 407554 w 4417470"/>
              <a:gd name="connsiteY0" fmla="*/ 44466 h 4283265"/>
              <a:gd name="connsiteX1" fmla="*/ 534399 w 4417470"/>
              <a:gd name="connsiteY1" fmla="*/ 969 h 4283265"/>
              <a:gd name="connsiteX2" fmla="*/ 2073870 w 4417470"/>
              <a:gd name="connsiteY2" fmla="*/ 171489 h 4283265"/>
              <a:gd name="connsiteX3" fmla="*/ 2077417 w 4417470"/>
              <a:gd name="connsiteY3" fmla="*/ 153919 h 4283265"/>
              <a:gd name="connsiteX4" fmla="*/ 2247705 w 4417470"/>
              <a:gd name="connsiteY4" fmla="*/ 41045 h 4283265"/>
              <a:gd name="connsiteX5" fmla="*/ 4232659 w 4417470"/>
              <a:gd name="connsiteY5" fmla="*/ 41045 h 4283265"/>
              <a:gd name="connsiteX6" fmla="*/ 4417470 w 4417470"/>
              <a:gd name="connsiteY6" fmla="*/ 225856 h 4283265"/>
              <a:gd name="connsiteX7" fmla="*/ 4417470 w 4417470"/>
              <a:gd name="connsiteY7" fmla="*/ 2210810 h 4283265"/>
              <a:gd name="connsiteX8" fmla="*/ 4232659 w 4417470"/>
              <a:gd name="connsiteY8" fmla="*/ 2395621 h 4283265"/>
              <a:gd name="connsiteX9" fmla="*/ 3889560 w 4417470"/>
              <a:gd name="connsiteY9" fmla="*/ 2395621 h 4283265"/>
              <a:gd name="connsiteX10" fmla="*/ 3893603 w 4417470"/>
              <a:gd name="connsiteY10" fmla="*/ 2403332 h 4283265"/>
              <a:gd name="connsiteX11" fmla="*/ 3899144 w 4417470"/>
              <a:gd name="connsiteY11" fmla="*/ 2465500 h 4283265"/>
              <a:gd name="connsiteX12" fmla="*/ 3713292 w 4417470"/>
              <a:gd name="connsiteY12" fmla="*/ 4143380 h 4283265"/>
              <a:gd name="connsiteX13" fmla="*/ 3539768 w 4417470"/>
              <a:gd name="connsiteY13" fmla="*/ 4282296 h 4283265"/>
              <a:gd name="connsiteX14" fmla="*/ 1861885 w 4417470"/>
              <a:gd name="connsiteY14" fmla="*/ 4096444 h 4283265"/>
              <a:gd name="connsiteX15" fmla="*/ 1722969 w 4417470"/>
              <a:gd name="connsiteY15" fmla="*/ 3922920 h 4283265"/>
              <a:gd name="connsiteX16" fmla="*/ 1723732 w 4417470"/>
              <a:gd name="connsiteY16" fmla="*/ 3916028 h 4283265"/>
              <a:gd name="connsiteX17" fmla="*/ 139886 w 4417470"/>
              <a:gd name="connsiteY17" fmla="*/ 3740592 h 4283265"/>
              <a:gd name="connsiteX18" fmla="*/ 969 w 4417470"/>
              <a:gd name="connsiteY18" fmla="*/ 3567067 h 4283265"/>
              <a:gd name="connsiteX19" fmla="*/ 186576 w 4417470"/>
              <a:gd name="connsiteY19" fmla="*/ 1891401 h 4283265"/>
              <a:gd name="connsiteX20" fmla="*/ 180564 w 4417470"/>
              <a:gd name="connsiteY20" fmla="*/ 1879933 h 4283265"/>
              <a:gd name="connsiteX21" fmla="*/ 175023 w 4417470"/>
              <a:gd name="connsiteY21" fmla="*/ 1817766 h 4283265"/>
              <a:gd name="connsiteX22" fmla="*/ 360874 w 4417470"/>
              <a:gd name="connsiteY22" fmla="*/ 139885 h 4283265"/>
              <a:gd name="connsiteX23" fmla="*/ 379887 w 4417470"/>
              <a:gd name="connsiteY23" fmla="*/ 80437 h 4283265"/>
              <a:gd name="connsiteX24" fmla="*/ 407554 w 4417470"/>
              <a:gd name="connsiteY24" fmla="*/ 44466 h 4283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417470" h="4283265">
                <a:moveTo>
                  <a:pt x="407554" y="44466"/>
                </a:moveTo>
                <a:cubicBezTo>
                  <a:pt x="440053" y="12920"/>
                  <a:pt x="485867" y="-4407"/>
                  <a:pt x="534399" y="969"/>
                </a:cubicBezTo>
                <a:lnTo>
                  <a:pt x="2073870" y="171489"/>
                </a:lnTo>
                <a:lnTo>
                  <a:pt x="2077417" y="153919"/>
                </a:lnTo>
                <a:cubicBezTo>
                  <a:pt x="2105473" y="87588"/>
                  <a:pt x="2171154" y="41045"/>
                  <a:pt x="2247705" y="41045"/>
                </a:cubicBezTo>
                <a:lnTo>
                  <a:pt x="4232659" y="41045"/>
                </a:lnTo>
                <a:cubicBezTo>
                  <a:pt x="4334727" y="41045"/>
                  <a:pt x="4417470" y="123788"/>
                  <a:pt x="4417470" y="225856"/>
                </a:cubicBezTo>
                <a:lnTo>
                  <a:pt x="4417470" y="2210810"/>
                </a:lnTo>
                <a:cubicBezTo>
                  <a:pt x="4417470" y="2312878"/>
                  <a:pt x="4334727" y="2395621"/>
                  <a:pt x="4232659" y="2395621"/>
                </a:cubicBezTo>
                <a:lnTo>
                  <a:pt x="3889560" y="2395621"/>
                </a:lnTo>
                <a:lnTo>
                  <a:pt x="3893603" y="2403332"/>
                </a:lnTo>
                <a:cubicBezTo>
                  <a:pt x="3899438" y="2422898"/>
                  <a:pt x="3901533" y="2443930"/>
                  <a:pt x="3899144" y="2465500"/>
                </a:cubicBezTo>
                <a:lnTo>
                  <a:pt x="3713292" y="4143380"/>
                </a:lnTo>
                <a:cubicBezTo>
                  <a:pt x="3703736" y="4229658"/>
                  <a:pt x="3626046" y="4291853"/>
                  <a:pt x="3539768" y="4282296"/>
                </a:cubicBezTo>
                <a:lnTo>
                  <a:pt x="1861885" y="4096444"/>
                </a:lnTo>
                <a:cubicBezTo>
                  <a:pt x="1775607" y="4086888"/>
                  <a:pt x="1713412" y="4009198"/>
                  <a:pt x="1722969" y="3922920"/>
                </a:cubicBezTo>
                <a:lnTo>
                  <a:pt x="1723732" y="3916028"/>
                </a:lnTo>
                <a:lnTo>
                  <a:pt x="139886" y="3740592"/>
                </a:lnTo>
                <a:cubicBezTo>
                  <a:pt x="53608" y="3731035"/>
                  <a:pt x="-8587" y="3653346"/>
                  <a:pt x="969" y="3567067"/>
                </a:cubicBezTo>
                <a:lnTo>
                  <a:pt x="186576" y="1891401"/>
                </a:lnTo>
                <a:lnTo>
                  <a:pt x="180564" y="1879933"/>
                </a:lnTo>
                <a:cubicBezTo>
                  <a:pt x="174729" y="1860368"/>
                  <a:pt x="172633" y="1839335"/>
                  <a:pt x="175023" y="1817766"/>
                </a:cubicBezTo>
                <a:lnTo>
                  <a:pt x="360874" y="139885"/>
                </a:lnTo>
                <a:cubicBezTo>
                  <a:pt x="363264" y="118316"/>
                  <a:pt x="369911" y="98252"/>
                  <a:pt x="379887" y="80437"/>
                </a:cubicBezTo>
                <a:cubicBezTo>
                  <a:pt x="387368" y="67076"/>
                  <a:pt x="396721" y="54981"/>
                  <a:pt x="407554" y="44466"/>
                </a:cubicBezTo>
                <a:close/>
              </a:path>
            </a:pathLst>
          </a:custGeom>
          <a:solidFill>
            <a:schemeClr val="bg1"/>
          </a:solidFill>
          <a:ln w="635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A4B8C7ED-D752-497E-9867-79A242A68574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2622699" y="623601"/>
            <a:ext cx="2563854" cy="2563854"/>
          </a:xfrm>
          <a:custGeom>
            <a:avLst/>
            <a:gdLst>
              <a:gd name="connsiteX0" fmla="*/ 1479790 w 2563854"/>
              <a:gd name="connsiteY0" fmla="*/ 2655 h 2563854"/>
              <a:gd name="connsiteX1" fmla="*/ 1634466 w 2563854"/>
              <a:gd name="connsiteY1" fmla="*/ 67619 h 2563854"/>
              <a:gd name="connsiteX2" fmla="*/ 2538366 w 2563854"/>
              <a:gd name="connsiteY2" fmla="*/ 1424019 h 2563854"/>
              <a:gd name="connsiteX3" fmla="*/ 2496236 w 2563854"/>
              <a:gd name="connsiteY3" fmla="*/ 1634466 h 2563854"/>
              <a:gd name="connsiteX4" fmla="*/ 1139835 w 2563854"/>
              <a:gd name="connsiteY4" fmla="*/ 2538366 h 2563854"/>
              <a:gd name="connsiteX5" fmla="*/ 929388 w 2563854"/>
              <a:gd name="connsiteY5" fmla="*/ 2496236 h 2563854"/>
              <a:gd name="connsiteX6" fmla="*/ 25489 w 2563854"/>
              <a:gd name="connsiteY6" fmla="*/ 1139836 h 2563854"/>
              <a:gd name="connsiteX7" fmla="*/ 67619 w 2563854"/>
              <a:gd name="connsiteY7" fmla="*/ 929390 h 2563854"/>
              <a:gd name="connsiteX8" fmla="*/ 1424019 w 2563854"/>
              <a:gd name="connsiteY8" fmla="*/ 25489 h 2563854"/>
              <a:gd name="connsiteX9" fmla="*/ 1479790 w 2563854"/>
              <a:gd name="connsiteY9" fmla="*/ 2655 h 2563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3854" h="2563854">
                <a:moveTo>
                  <a:pt x="1479790" y="2655"/>
                </a:moveTo>
                <a:cubicBezTo>
                  <a:pt x="1537893" y="-8379"/>
                  <a:pt x="1599607" y="15309"/>
                  <a:pt x="1634466" y="67619"/>
                </a:cubicBezTo>
                <a:lnTo>
                  <a:pt x="2538366" y="1424019"/>
                </a:lnTo>
                <a:cubicBezTo>
                  <a:pt x="2584845" y="1493766"/>
                  <a:pt x="2565983" y="1587987"/>
                  <a:pt x="2496236" y="1634466"/>
                </a:cubicBezTo>
                <a:lnTo>
                  <a:pt x="1139835" y="2538366"/>
                </a:lnTo>
                <a:cubicBezTo>
                  <a:pt x="1070088" y="2584845"/>
                  <a:pt x="975868" y="2565983"/>
                  <a:pt x="929388" y="2496236"/>
                </a:cubicBezTo>
                <a:lnTo>
                  <a:pt x="25489" y="1139836"/>
                </a:lnTo>
                <a:cubicBezTo>
                  <a:pt x="-20991" y="1070089"/>
                  <a:pt x="-2128" y="975869"/>
                  <a:pt x="67619" y="929390"/>
                </a:cubicBezTo>
                <a:lnTo>
                  <a:pt x="1424019" y="25489"/>
                </a:lnTo>
                <a:cubicBezTo>
                  <a:pt x="1441456" y="13869"/>
                  <a:pt x="1460422" y="6333"/>
                  <a:pt x="1479790" y="26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solidFill>
              <a:schemeClr val="bg1">
                <a:lumMod val="50000"/>
              </a:schemeClr>
            </a:solidFill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B97AC1AD-6C9A-40FB-ACAA-265FA7F15F37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817752" y="1855676"/>
            <a:ext cx="2563854" cy="2563854"/>
          </a:xfrm>
          <a:custGeom>
            <a:avLst/>
            <a:gdLst>
              <a:gd name="connsiteX0" fmla="*/ 1479790 w 2563854"/>
              <a:gd name="connsiteY0" fmla="*/ 2655 h 2563854"/>
              <a:gd name="connsiteX1" fmla="*/ 1634466 w 2563854"/>
              <a:gd name="connsiteY1" fmla="*/ 67620 h 2563854"/>
              <a:gd name="connsiteX2" fmla="*/ 2538366 w 2563854"/>
              <a:gd name="connsiteY2" fmla="*/ 1424019 h 2563854"/>
              <a:gd name="connsiteX3" fmla="*/ 2496235 w 2563854"/>
              <a:gd name="connsiteY3" fmla="*/ 1634466 h 2563854"/>
              <a:gd name="connsiteX4" fmla="*/ 1139835 w 2563854"/>
              <a:gd name="connsiteY4" fmla="*/ 2538366 h 2563854"/>
              <a:gd name="connsiteX5" fmla="*/ 929388 w 2563854"/>
              <a:gd name="connsiteY5" fmla="*/ 2496236 h 2563854"/>
              <a:gd name="connsiteX6" fmla="*/ 25489 w 2563854"/>
              <a:gd name="connsiteY6" fmla="*/ 1139836 h 2563854"/>
              <a:gd name="connsiteX7" fmla="*/ 67619 w 2563854"/>
              <a:gd name="connsiteY7" fmla="*/ 929390 h 2563854"/>
              <a:gd name="connsiteX8" fmla="*/ 1424019 w 2563854"/>
              <a:gd name="connsiteY8" fmla="*/ 25489 h 2563854"/>
              <a:gd name="connsiteX9" fmla="*/ 1479790 w 2563854"/>
              <a:gd name="connsiteY9" fmla="*/ 2655 h 2563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3854" h="2563854">
                <a:moveTo>
                  <a:pt x="1479790" y="2655"/>
                </a:moveTo>
                <a:cubicBezTo>
                  <a:pt x="1537893" y="-8378"/>
                  <a:pt x="1599606" y="15309"/>
                  <a:pt x="1634466" y="67620"/>
                </a:cubicBezTo>
                <a:lnTo>
                  <a:pt x="2538366" y="1424019"/>
                </a:lnTo>
                <a:cubicBezTo>
                  <a:pt x="2584845" y="1493766"/>
                  <a:pt x="2565982" y="1587987"/>
                  <a:pt x="2496235" y="1634466"/>
                </a:cubicBezTo>
                <a:lnTo>
                  <a:pt x="1139835" y="2538366"/>
                </a:lnTo>
                <a:cubicBezTo>
                  <a:pt x="1070088" y="2584845"/>
                  <a:pt x="975867" y="2565983"/>
                  <a:pt x="929388" y="2496236"/>
                </a:cubicBezTo>
                <a:lnTo>
                  <a:pt x="25489" y="1139836"/>
                </a:lnTo>
                <a:cubicBezTo>
                  <a:pt x="-20991" y="1070089"/>
                  <a:pt x="-2128" y="975869"/>
                  <a:pt x="67619" y="929390"/>
                </a:cubicBezTo>
                <a:lnTo>
                  <a:pt x="1424019" y="25489"/>
                </a:lnTo>
                <a:cubicBezTo>
                  <a:pt x="1441456" y="13869"/>
                  <a:pt x="1460422" y="6333"/>
                  <a:pt x="1479790" y="26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solidFill>
              <a:schemeClr val="bg1">
                <a:lumMod val="50000"/>
              </a:schemeClr>
            </a:solidFill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4C3A6B40-8E70-4F86-8C4B-C892AABF3E44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1854883" y="3779897"/>
            <a:ext cx="2563855" cy="2563853"/>
          </a:xfrm>
          <a:custGeom>
            <a:avLst/>
            <a:gdLst>
              <a:gd name="connsiteX0" fmla="*/ 1479791 w 2563855"/>
              <a:gd name="connsiteY0" fmla="*/ 2655 h 2563853"/>
              <a:gd name="connsiteX1" fmla="*/ 1634467 w 2563855"/>
              <a:gd name="connsiteY1" fmla="*/ 67618 h 2563853"/>
              <a:gd name="connsiteX2" fmla="*/ 2538367 w 2563855"/>
              <a:gd name="connsiteY2" fmla="*/ 1424018 h 2563853"/>
              <a:gd name="connsiteX3" fmla="*/ 2496237 w 2563855"/>
              <a:gd name="connsiteY3" fmla="*/ 1634465 h 2563853"/>
              <a:gd name="connsiteX4" fmla="*/ 1139836 w 2563855"/>
              <a:gd name="connsiteY4" fmla="*/ 2538365 h 2563853"/>
              <a:gd name="connsiteX5" fmla="*/ 929389 w 2563855"/>
              <a:gd name="connsiteY5" fmla="*/ 2496235 h 2563853"/>
              <a:gd name="connsiteX6" fmla="*/ 25489 w 2563855"/>
              <a:gd name="connsiteY6" fmla="*/ 1139835 h 2563853"/>
              <a:gd name="connsiteX7" fmla="*/ 67620 w 2563855"/>
              <a:gd name="connsiteY7" fmla="*/ 929389 h 2563853"/>
              <a:gd name="connsiteX8" fmla="*/ 1424020 w 2563855"/>
              <a:gd name="connsiteY8" fmla="*/ 25488 h 2563853"/>
              <a:gd name="connsiteX9" fmla="*/ 1479791 w 2563855"/>
              <a:gd name="connsiteY9" fmla="*/ 2655 h 2563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3855" h="2563853">
                <a:moveTo>
                  <a:pt x="1479791" y="2655"/>
                </a:moveTo>
                <a:cubicBezTo>
                  <a:pt x="1537894" y="-8379"/>
                  <a:pt x="1599607" y="15308"/>
                  <a:pt x="1634467" y="67618"/>
                </a:cubicBezTo>
                <a:lnTo>
                  <a:pt x="2538367" y="1424018"/>
                </a:lnTo>
                <a:cubicBezTo>
                  <a:pt x="2584846" y="1493765"/>
                  <a:pt x="2565984" y="1587986"/>
                  <a:pt x="2496237" y="1634465"/>
                </a:cubicBezTo>
                <a:lnTo>
                  <a:pt x="1139836" y="2538365"/>
                </a:lnTo>
                <a:cubicBezTo>
                  <a:pt x="1070089" y="2584844"/>
                  <a:pt x="975869" y="2565982"/>
                  <a:pt x="929389" y="2496235"/>
                </a:cubicBezTo>
                <a:lnTo>
                  <a:pt x="25489" y="1139835"/>
                </a:lnTo>
                <a:cubicBezTo>
                  <a:pt x="-20990" y="1070088"/>
                  <a:pt x="-2127" y="975868"/>
                  <a:pt x="67620" y="929389"/>
                </a:cubicBezTo>
                <a:lnTo>
                  <a:pt x="1424020" y="25488"/>
                </a:lnTo>
                <a:cubicBezTo>
                  <a:pt x="1441457" y="13868"/>
                  <a:pt x="1460423" y="6333"/>
                  <a:pt x="1479791" y="26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solidFill>
              <a:schemeClr val="bg1">
                <a:lumMod val="50000"/>
              </a:schemeClr>
            </a:solidFill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ABA5E420-207C-4E61-BBE7-88B8848756CD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3832835" y="2363091"/>
            <a:ext cx="3057025" cy="3057025"/>
          </a:xfrm>
          <a:custGeom>
            <a:avLst/>
            <a:gdLst>
              <a:gd name="connsiteX0" fmla="*/ 1662181 w 3057025"/>
              <a:gd name="connsiteY0" fmla="*/ 684 h 3057025"/>
              <a:gd name="connsiteX1" fmla="*/ 1783325 w 3057025"/>
              <a:gd name="connsiteY1" fmla="*/ 63748 h 3057025"/>
              <a:gd name="connsiteX2" fmla="*/ 3015273 w 3057025"/>
              <a:gd name="connsiteY2" fmla="*/ 1531927 h 3057025"/>
              <a:gd name="connsiteX3" fmla="*/ 2993279 w 3057025"/>
              <a:gd name="connsiteY3" fmla="*/ 1783324 h 3057025"/>
              <a:gd name="connsiteX4" fmla="*/ 1525100 w 3057025"/>
              <a:gd name="connsiteY4" fmla="*/ 3015273 h 3057025"/>
              <a:gd name="connsiteX5" fmla="*/ 1273702 w 3057025"/>
              <a:gd name="connsiteY5" fmla="*/ 2993279 h 3057025"/>
              <a:gd name="connsiteX6" fmla="*/ 41753 w 3057025"/>
              <a:gd name="connsiteY6" fmla="*/ 1525099 h 3057025"/>
              <a:gd name="connsiteX7" fmla="*/ 63748 w 3057025"/>
              <a:gd name="connsiteY7" fmla="*/ 1273702 h 3057025"/>
              <a:gd name="connsiteX8" fmla="*/ 1531927 w 3057025"/>
              <a:gd name="connsiteY8" fmla="*/ 41753 h 3057025"/>
              <a:gd name="connsiteX9" fmla="*/ 1662181 w 3057025"/>
              <a:gd name="connsiteY9" fmla="*/ 684 h 305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57025" h="3057025">
                <a:moveTo>
                  <a:pt x="1662181" y="684"/>
                </a:moveTo>
                <a:cubicBezTo>
                  <a:pt x="1707675" y="4664"/>
                  <a:pt x="1751651" y="26000"/>
                  <a:pt x="1783325" y="63748"/>
                </a:cubicBezTo>
                <a:lnTo>
                  <a:pt x="3015273" y="1531927"/>
                </a:lnTo>
                <a:cubicBezTo>
                  <a:pt x="3078621" y="1607422"/>
                  <a:pt x="3068774" y="1719976"/>
                  <a:pt x="2993279" y="1783324"/>
                </a:cubicBezTo>
                <a:lnTo>
                  <a:pt x="1525100" y="3015273"/>
                </a:lnTo>
                <a:cubicBezTo>
                  <a:pt x="1449604" y="3078621"/>
                  <a:pt x="1337050" y="3068774"/>
                  <a:pt x="1273702" y="2993279"/>
                </a:cubicBezTo>
                <a:lnTo>
                  <a:pt x="41753" y="1525099"/>
                </a:lnTo>
                <a:cubicBezTo>
                  <a:pt x="-21595" y="1449604"/>
                  <a:pt x="-11748" y="1337050"/>
                  <a:pt x="63748" y="1273702"/>
                </a:cubicBezTo>
                <a:lnTo>
                  <a:pt x="1531927" y="41753"/>
                </a:lnTo>
                <a:cubicBezTo>
                  <a:pt x="1569675" y="10079"/>
                  <a:pt x="1616687" y="-3296"/>
                  <a:pt x="1662181" y="68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solidFill>
              <a:schemeClr val="bg1">
                <a:lumMod val="50000"/>
              </a:schemeClr>
            </a:solidFill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6638829"/>
      </p:ext>
    </p:extLst>
  </p:cSld>
  <p:clrMapOvr>
    <a:masterClrMapping/>
  </p:clrMapOvr>
</p:sldLayout>
</file>

<file path=ppt/slideLayouts/slideLayout7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A7C68A-94B0-4BA8-82E8-0AC07AB7ADBB}" type="datetime1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Noto Sans Thai"/>
                <a:ea typeface="맑은 고딕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2023/4/9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Noto Sans Thai"/>
              <a:ea typeface="맑은 고딕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Noto Sans Thai"/>
              <a:ea typeface="맑은 고딕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5F8CFC0-CFCB-415F-8213-229C67037C1C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Noto Sans Thai"/>
                <a:ea typeface="맑은 고딕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Noto Sans Thai"/>
              <a:ea typeface="맑은 고딕"/>
            </a:endParaRPr>
          </a:p>
        </p:txBody>
      </p:sp>
    </p:spTree>
    <p:extLst>
      <p:ext uri="{BB962C8B-B14F-4D97-AF65-F5344CB8AC3E}">
        <p14:creationId xmlns:p14="http://schemas.microsoft.com/office/powerpoint/2010/main" val="13087191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0">
        <p:fade/>
      </p:transition>
    </mc:Choice>
    <mc:Fallback xmlns="">
      <p:transition spd="slow" advTm="0">
        <p:fade/>
      </p:transition>
    </mc:Fallback>
  </mc:AlternateContent>
</p:sldLayout>
</file>

<file path=ppt/slideLayouts/slideLayout7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Defaul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80264997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950457226"/>
      </p:ext>
    </p:extLst>
  </p:cSld>
  <p:clrMapOvr>
    <a:masterClrMapping/>
  </p:clrMapOvr>
</p:sldLayout>
</file>

<file path=ppt/slideLayouts/slideLayout7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B6E6CCD-4CFA-414D-BF97-865E09297FEF}"/>
              </a:ext>
            </a:extLst>
          </p:cNvPr>
          <p:cNvGrpSpPr/>
          <p:nvPr userDrawn="1"/>
        </p:nvGrpSpPr>
        <p:grpSpPr>
          <a:xfrm>
            <a:off x="10128899" y="46089"/>
            <a:ext cx="1939733" cy="1254512"/>
            <a:chOff x="8452997" y="7598"/>
            <a:chExt cx="2832224" cy="1831726"/>
          </a:xfrm>
        </p:grpSpPr>
        <p:sp>
          <p:nvSpPr>
            <p:cNvPr id="4" name="Oval 2">
              <a:extLst>
                <a:ext uri="{FF2B5EF4-FFF2-40B4-BE49-F238E27FC236}">
                  <a16:creationId xmlns:a16="http://schemas.microsoft.com/office/drawing/2014/main" id="{486CC1ED-13FF-419E-A170-E7F6A6BACC34}"/>
                </a:ext>
              </a:extLst>
            </p:cNvPr>
            <p:cNvSpPr/>
            <p:nvPr/>
          </p:nvSpPr>
          <p:spPr>
            <a:xfrm rot="900000">
              <a:off x="10312037" y="701555"/>
              <a:ext cx="921642" cy="844304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5" name="Oval 2">
              <a:extLst>
                <a:ext uri="{FF2B5EF4-FFF2-40B4-BE49-F238E27FC236}">
                  <a16:creationId xmlns:a16="http://schemas.microsoft.com/office/drawing/2014/main" id="{BA59EE27-9AEB-49CD-A4CA-84A0E0FF0AC1}"/>
                </a:ext>
              </a:extLst>
            </p:cNvPr>
            <p:cNvSpPr/>
            <p:nvPr/>
          </p:nvSpPr>
          <p:spPr>
            <a:xfrm rot="3175590">
              <a:off x="8973624" y="825948"/>
              <a:ext cx="1057756" cy="968996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noFill/>
            <a:ln w="12700">
              <a:solidFill>
                <a:schemeClr val="bg1">
                  <a:lumMod val="65000"/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6" name="Oval 2">
              <a:extLst>
                <a:ext uri="{FF2B5EF4-FFF2-40B4-BE49-F238E27FC236}">
                  <a16:creationId xmlns:a16="http://schemas.microsoft.com/office/drawing/2014/main" id="{424448CE-3ABA-4282-9CFE-DEE42E2B6F4C}"/>
                </a:ext>
              </a:extLst>
            </p:cNvPr>
            <p:cNvSpPr/>
            <p:nvPr/>
          </p:nvSpPr>
          <p:spPr>
            <a:xfrm rot="8100000">
              <a:off x="9440769" y="7598"/>
              <a:ext cx="1844452" cy="1689680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solidFill>
              <a:schemeClr val="bg1">
                <a:lumMod val="50000"/>
                <a:alpha val="5000"/>
              </a:schemeClr>
            </a:solidFill>
            <a:ln w="476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7" name="Oval 2">
              <a:extLst>
                <a:ext uri="{FF2B5EF4-FFF2-40B4-BE49-F238E27FC236}">
                  <a16:creationId xmlns:a16="http://schemas.microsoft.com/office/drawing/2014/main" id="{7059B2AC-3989-4597-A340-ADC0D3E77981}"/>
                </a:ext>
              </a:extLst>
            </p:cNvPr>
            <p:cNvSpPr/>
            <p:nvPr/>
          </p:nvSpPr>
          <p:spPr>
            <a:xfrm rot="18047012">
              <a:off x="8414328" y="187495"/>
              <a:ext cx="921642" cy="844304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55BF250F-82F8-4FD8-8AD9-06F1A6BC1892}"/>
              </a:ext>
            </a:extLst>
          </p:cNvPr>
          <p:cNvGrpSpPr/>
          <p:nvPr userDrawn="1"/>
        </p:nvGrpSpPr>
        <p:grpSpPr>
          <a:xfrm>
            <a:off x="122846" y="46089"/>
            <a:ext cx="1939733" cy="1254512"/>
            <a:chOff x="8452997" y="7598"/>
            <a:chExt cx="2832224" cy="1831726"/>
          </a:xfrm>
        </p:grpSpPr>
        <p:sp>
          <p:nvSpPr>
            <p:cNvPr id="9" name="Oval 2">
              <a:extLst>
                <a:ext uri="{FF2B5EF4-FFF2-40B4-BE49-F238E27FC236}">
                  <a16:creationId xmlns:a16="http://schemas.microsoft.com/office/drawing/2014/main" id="{03765026-7CA5-45A1-BF01-808425463449}"/>
                </a:ext>
              </a:extLst>
            </p:cNvPr>
            <p:cNvSpPr/>
            <p:nvPr/>
          </p:nvSpPr>
          <p:spPr>
            <a:xfrm rot="900000">
              <a:off x="10312037" y="701555"/>
              <a:ext cx="921642" cy="844304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0" name="Oval 2">
              <a:extLst>
                <a:ext uri="{FF2B5EF4-FFF2-40B4-BE49-F238E27FC236}">
                  <a16:creationId xmlns:a16="http://schemas.microsoft.com/office/drawing/2014/main" id="{B6877AFD-5168-4F7E-A36D-84511F610A00}"/>
                </a:ext>
              </a:extLst>
            </p:cNvPr>
            <p:cNvSpPr/>
            <p:nvPr/>
          </p:nvSpPr>
          <p:spPr>
            <a:xfrm rot="3175590">
              <a:off x="8973624" y="825948"/>
              <a:ext cx="1057756" cy="968996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noFill/>
            <a:ln w="12700">
              <a:solidFill>
                <a:schemeClr val="bg1">
                  <a:lumMod val="65000"/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1" name="Oval 2">
              <a:extLst>
                <a:ext uri="{FF2B5EF4-FFF2-40B4-BE49-F238E27FC236}">
                  <a16:creationId xmlns:a16="http://schemas.microsoft.com/office/drawing/2014/main" id="{246B5E92-6455-43C5-AA35-EFB8A9DA5248}"/>
                </a:ext>
              </a:extLst>
            </p:cNvPr>
            <p:cNvSpPr/>
            <p:nvPr/>
          </p:nvSpPr>
          <p:spPr>
            <a:xfrm rot="8100000">
              <a:off x="9440769" y="7598"/>
              <a:ext cx="1844452" cy="1689680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solidFill>
              <a:schemeClr val="bg1">
                <a:lumMod val="50000"/>
                <a:alpha val="5000"/>
              </a:schemeClr>
            </a:solidFill>
            <a:ln w="476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2" name="Oval 2">
              <a:extLst>
                <a:ext uri="{FF2B5EF4-FFF2-40B4-BE49-F238E27FC236}">
                  <a16:creationId xmlns:a16="http://schemas.microsoft.com/office/drawing/2014/main" id="{36CF1B02-E70B-404D-9E83-B391E8249C29}"/>
                </a:ext>
              </a:extLst>
            </p:cNvPr>
            <p:cNvSpPr/>
            <p:nvPr/>
          </p:nvSpPr>
          <p:spPr>
            <a:xfrm rot="18047012">
              <a:off x="8414328" y="187495"/>
              <a:ext cx="921642" cy="844304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90536466"/>
      </p:ext>
    </p:extLst>
  </p:cSld>
  <p:clrMapOvr>
    <a:masterClrMapping/>
  </p:clrMapOvr>
</p:sldLayout>
</file>

<file path=ppt/slideLayouts/slideLayout7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DCD9E342-2A2F-4BF5-B702-12E1DF6B4A94}"/>
              </a:ext>
            </a:extLst>
          </p:cNvPr>
          <p:cNvSpPr/>
          <p:nvPr userDrawn="1"/>
        </p:nvSpPr>
        <p:spPr>
          <a:xfrm>
            <a:off x="0" y="-3600"/>
            <a:ext cx="12192000" cy="6861600"/>
          </a:xfrm>
          <a:prstGeom prst="rect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3" name="Trapezoid 2">
            <a:extLst>
              <a:ext uri="{FF2B5EF4-FFF2-40B4-BE49-F238E27FC236}">
                <a16:creationId xmlns:a16="http://schemas.microsoft.com/office/drawing/2014/main" id="{DC594B7F-1220-45D3-BE68-5BD013571310}"/>
              </a:ext>
            </a:extLst>
          </p:cNvPr>
          <p:cNvSpPr/>
          <p:nvPr userDrawn="1"/>
        </p:nvSpPr>
        <p:spPr>
          <a:xfrm>
            <a:off x="536352" y="-3600"/>
            <a:ext cx="5181901" cy="6858000"/>
          </a:xfrm>
          <a:prstGeom prst="trapezoid">
            <a:avLst/>
          </a:prstGeom>
          <a:gradFill>
            <a:gsLst>
              <a:gs pos="0">
                <a:schemeClr val="bg1">
                  <a:lumMod val="85000"/>
                </a:schemeClr>
              </a:gs>
              <a:gs pos="100000">
                <a:schemeClr val="bg1">
                  <a:lumMod val="9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" name="Round Same Side Corner Rectangle 6">
            <a:extLst>
              <a:ext uri="{FF2B5EF4-FFF2-40B4-BE49-F238E27FC236}">
                <a16:creationId xmlns:a16="http://schemas.microsoft.com/office/drawing/2014/main" id="{DA590A81-105F-4290-AE8D-B5173DCE4B3C}"/>
              </a:ext>
            </a:extLst>
          </p:cNvPr>
          <p:cNvSpPr/>
          <p:nvPr userDrawn="1"/>
        </p:nvSpPr>
        <p:spPr>
          <a:xfrm rot="10800000">
            <a:off x="223484" y="4547669"/>
            <a:ext cx="1531655" cy="2154490"/>
          </a:xfrm>
          <a:custGeom>
            <a:avLst/>
            <a:gdLst/>
            <a:ahLst/>
            <a:cxnLst/>
            <a:rect l="l" t="t" r="r" b="b"/>
            <a:pathLst>
              <a:path w="3411060" h="3965401">
                <a:moveTo>
                  <a:pt x="3062139" y="1800201"/>
                </a:moveTo>
                <a:lnTo>
                  <a:pt x="2702139" y="1800201"/>
                </a:lnTo>
                <a:lnTo>
                  <a:pt x="2702139" y="437210"/>
                </a:lnTo>
                <a:cubicBezTo>
                  <a:pt x="2702139" y="337799"/>
                  <a:pt x="2782728" y="257210"/>
                  <a:pt x="2882139" y="257210"/>
                </a:cubicBezTo>
                <a:cubicBezTo>
                  <a:pt x="2981550" y="257210"/>
                  <a:pt x="3062139" y="337799"/>
                  <a:pt x="3062139" y="437210"/>
                </a:cubicBezTo>
                <a:close/>
                <a:moveTo>
                  <a:pt x="686119" y="2160241"/>
                </a:moveTo>
                <a:lnTo>
                  <a:pt x="326119" y="2160241"/>
                </a:lnTo>
                <a:lnTo>
                  <a:pt x="326119" y="432251"/>
                </a:lnTo>
                <a:cubicBezTo>
                  <a:pt x="326119" y="332840"/>
                  <a:pt x="406708" y="252251"/>
                  <a:pt x="506119" y="252251"/>
                </a:cubicBezTo>
                <a:cubicBezTo>
                  <a:pt x="605530" y="252251"/>
                  <a:pt x="686119" y="332840"/>
                  <a:pt x="686119" y="432251"/>
                </a:cubicBezTo>
                <a:close/>
                <a:moveTo>
                  <a:pt x="1873559" y="3168352"/>
                </a:moveTo>
                <a:lnTo>
                  <a:pt x="1513559" y="3168352"/>
                </a:lnTo>
                <a:lnTo>
                  <a:pt x="1513559" y="432248"/>
                </a:lnTo>
                <a:cubicBezTo>
                  <a:pt x="1513559" y="332837"/>
                  <a:pt x="1594148" y="252248"/>
                  <a:pt x="1693559" y="252248"/>
                </a:cubicBezTo>
                <a:cubicBezTo>
                  <a:pt x="1792970" y="252248"/>
                  <a:pt x="1873559" y="332837"/>
                  <a:pt x="1873559" y="432248"/>
                </a:cubicBezTo>
                <a:close/>
                <a:moveTo>
                  <a:pt x="787520" y="3652135"/>
                </a:moveTo>
                <a:lnTo>
                  <a:pt x="787520" y="565496"/>
                </a:lnTo>
                <a:cubicBezTo>
                  <a:pt x="787520" y="360460"/>
                  <a:pt x="666637" y="194246"/>
                  <a:pt x="517520" y="194246"/>
                </a:cubicBezTo>
                <a:cubicBezTo>
                  <a:pt x="368403" y="194246"/>
                  <a:pt x="247520" y="360460"/>
                  <a:pt x="247520" y="565496"/>
                </a:cubicBezTo>
                <a:lnTo>
                  <a:pt x="247520" y="3652135"/>
                </a:lnTo>
                <a:close/>
                <a:moveTo>
                  <a:pt x="1974960" y="3652135"/>
                </a:moveTo>
                <a:lnTo>
                  <a:pt x="1974960" y="565496"/>
                </a:lnTo>
                <a:cubicBezTo>
                  <a:pt x="1974960" y="360460"/>
                  <a:pt x="1854077" y="194246"/>
                  <a:pt x="1704960" y="194246"/>
                </a:cubicBezTo>
                <a:cubicBezTo>
                  <a:pt x="1555843" y="194246"/>
                  <a:pt x="1434960" y="360460"/>
                  <a:pt x="1434960" y="565496"/>
                </a:cubicBezTo>
                <a:lnTo>
                  <a:pt x="1434960" y="3652135"/>
                </a:lnTo>
                <a:close/>
                <a:moveTo>
                  <a:pt x="3163540" y="3657096"/>
                </a:moveTo>
                <a:lnTo>
                  <a:pt x="3163540" y="570457"/>
                </a:lnTo>
                <a:cubicBezTo>
                  <a:pt x="3163540" y="365422"/>
                  <a:pt x="3042657" y="199207"/>
                  <a:pt x="2893540" y="199207"/>
                </a:cubicBezTo>
                <a:cubicBezTo>
                  <a:pt x="2744423" y="199207"/>
                  <a:pt x="2623540" y="365422"/>
                  <a:pt x="2623540" y="570457"/>
                </a:cubicBezTo>
                <a:lnTo>
                  <a:pt x="2623540" y="3657096"/>
                </a:lnTo>
                <a:close/>
                <a:moveTo>
                  <a:pt x="922929" y="3960440"/>
                </a:moveTo>
                <a:lnTo>
                  <a:pt x="112111" y="3960440"/>
                </a:lnTo>
                <a:cubicBezTo>
                  <a:pt x="50194" y="3960440"/>
                  <a:pt x="0" y="3891423"/>
                  <a:pt x="0" y="3806287"/>
                </a:cubicBezTo>
                <a:cubicBezTo>
                  <a:pt x="0" y="3721151"/>
                  <a:pt x="50194" y="3652135"/>
                  <a:pt x="112111" y="3652135"/>
                </a:cubicBezTo>
                <a:lnTo>
                  <a:pt x="121519" y="3652135"/>
                </a:lnTo>
                <a:lnTo>
                  <a:pt x="121519" y="544500"/>
                </a:lnTo>
                <a:cubicBezTo>
                  <a:pt x="121519" y="243780"/>
                  <a:pt x="298814" y="0"/>
                  <a:pt x="517519" y="0"/>
                </a:cubicBezTo>
                <a:cubicBezTo>
                  <a:pt x="736224" y="0"/>
                  <a:pt x="913519" y="243780"/>
                  <a:pt x="913519" y="544500"/>
                </a:cubicBezTo>
                <a:lnTo>
                  <a:pt x="913519" y="3652135"/>
                </a:lnTo>
                <a:lnTo>
                  <a:pt x="922929" y="3652135"/>
                </a:lnTo>
                <a:cubicBezTo>
                  <a:pt x="984846" y="3652135"/>
                  <a:pt x="1035040" y="3721151"/>
                  <a:pt x="1035040" y="3806287"/>
                </a:cubicBezTo>
                <a:cubicBezTo>
                  <a:pt x="1035040" y="3891423"/>
                  <a:pt x="984846" y="3960440"/>
                  <a:pt x="922929" y="3960440"/>
                </a:cubicBezTo>
                <a:close/>
                <a:moveTo>
                  <a:pt x="2110369" y="3960440"/>
                </a:moveTo>
                <a:lnTo>
                  <a:pt x="1299551" y="3960440"/>
                </a:lnTo>
                <a:cubicBezTo>
                  <a:pt x="1237634" y="3960440"/>
                  <a:pt x="1187440" y="3891423"/>
                  <a:pt x="1187440" y="3806287"/>
                </a:cubicBezTo>
                <a:cubicBezTo>
                  <a:pt x="1187440" y="3721151"/>
                  <a:pt x="1237634" y="3652135"/>
                  <a:pt x="1299551" y="3652135"/>
                </a:cubicBezTo>
                <a:lnTo>
                  <a:pt x="1308959" y="3652135"/>
                </a:lnTo>
                <a:lnTo>
                  <a:pt x="1308959" y="544500"/>
                </a:lnTo>
                <a:cubicBezTo>
                  <a:pt x="1308959" y="243780"/>
                  <a:pt x="1486254" y="0"/>
                  <a:pt x="1704959" y="0"/>
                </a:cubicBezTo>
                <a:cubicBezTo>
                  <a:pt x="1923664" y="0"/>
                  <a:pt x="2100959" y="243780"/>
                  <a:pt x="2100959" y="544500"/>
                </a:cubicBezTo>
                <a:lnTo>
                  <a:pt x="2100959" y="3652135"/>
                </a:lnTo>
                <a:lnTo>
                  <a:pt x="2110369" y="3652135"/>
                </a:lnTo>
                <a:cubicBezTo>
                  <a:pt x="2172286" y="3652135"/>
                  <a:pt x="2222480" y="3721151"/>
                  <a:pt x="2222480" y="3806287"/>
                </a:cubicBezTo>
                <a:cubicBezTo>
                  <a:pt x="2222480" y="3891423"/>
                  <a:pt x="2172286" y="3960440"/>
                  <a:pt x="2110369" y="3960440"/>
                </a:cubicBezTo>
                <a:close/>
                <a:moveTo>
                  <a:pt x="3298949" y="3965401"/>
                </a:moveTo>
                <a:lnTo>
                  <a:pt x="2488131" y="3965401"/>
                </a:lnTo>
                <a:cubicBezTo>
                  <a:pt x="2426214" y="3965401"/>
                  <a:pt x="2376020" y="3896384"/>
                  <a:pt x="2376020" y="3811249"/>
                </a:cubicBezTo>
                <a:cubicBezTo>
                  <a:pt x="2376020" y="3726113"/>
                  <a:pt x="2426214" y="3657096"/>
                  <a:pt x="2488131" y="3657096"/>
                </a:cubicBezTo>
                <a:lnTo>
                  <a:pt x="2497539" y="3657096"/>
                </a:lnTo>
                <a:lnTo>
                  <a:pt x="2497539" y="549461"/>
                </a:lnTo>
                <a:cubicBezTo>
                  <a:pt x="2497539" y="248741"/>
                  <a:pt x="2674834" y="4961"/>
                  <a:pt x="2893539" y="4961"/>
                </a:cubicBezTo>
                <a:cubicBezTo>
                  <a:pt x="3112244" y="4961"/>
                  <a:pt x="3289539" y="248741"/>
                  <a:pt x="3289539" y="549461"/>
                </a:cubicBezTo>
                <a:lnTo>
                  <a:pt x="3289539" y="3657096"/>
                </a:lnTo>
                <a:lnTo>
                  <a:pt x="3298949" y="3657096"/>
                </a:lnTo>
                <a:cubicBezTo>
                  <a:pt x="3360866" y="3657096"/>
                  <a:pt x="3411060" y="3726113"/>
                  <a:pt x="3411060" y="3811249"/>
                </a:cubicBezTo>
                <a:cubicBezTo>
                  <a:pt x="3411060" y="3896384"/>
                  <a:pt x="3360866" y="3965401"/>
                  <a:pt x="3298949" y="3965401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" name="Round Same Side Corner Rectangle 6">
            <a:extLst>
              <a:ext uri="{FF2B5EF4-FFF2-40B4-BE49-F238E27FC236}">
                <a16:creationId xmlns:a16="http://schemas.microsoft.com/office/drawing/2014/main" id="{5E38D25B-1932-4B93-8440-3F680AC80EE4}"/>
              </a:ext>
            </a:extLst>
          </p:cNvPr>
          <p:cNvSpPr/>
          <p:nvPr userDrawn="1"/>
        </p:nvSpPr>
        <p:spPr>
          <a:xfrm rot="10800000">
            <a:off x="1810380" y="4547669"/>
            <a:ext cx="1531655" cy="2154490"/>
          </a:xfrm>
          <a:custGeom>
            <a:avLst/>
            <a:gdLst/>
            <a:ahLst/>
            <a:cxnLst/>
            <a:rect l="l" t="t" r="r" b="b"/>
            <a:pathLst>
              <a:path w="3411060" h="3965401">
                <a:moveTo>
                  <a:pt x="3062139" y="1800201"/>
                </a:moveTo>
                <a:lnTo>
                  <a:pt x="2702139" y="1800201"/>
                </a:lnTo>
                <a:lnTo>
                  <a:pt x="2702139" y="437210"/>
                </a:lnTo>
                <a:cubicBezTo>
                  <a:pt x="2702139" y="337799"/>
                  <a:pt x="2782728" y="257210"/>
                  <a:pt x="2882139" y="257210"/>
                </a:cubicBezTo>
                <a:cubicBezTo>
                  <a:pt x="2981550" y="257210"/>
                  <a:pt x="3062139" y="337799"/>
                  <a:pt x="3062139" y="437210"/>
                </a:cubicBezTo>
                <a:close/>
                <a:moveTo>
                  <a:pt x="686119" y="2160241"/>
                </a:moveTo>
                <a:lnTo>
                  <a:pt x="326119" y="2160241"/>
                </a:lnTo>
                <a:lnTo>
                  <a:pt x="326119" y="432251"/>
                </a:lnTo>
                <a:cubicBezTo>
                  <a:pt x="326119" y="332840"/>
                  <a:pt x="406708" y="252251"/>
                  <a:pt x="506119" y="252251"/>
                </a:cubicBezTo>
                <a:cubicBezTo>
                  <a:pt x="605530" y="252251"/>
                  <a:pt x="686119" y="332840"/>
                  <a:pt x="686119" y="432251"/>
                </a:cubicBezTo>
                <a:close/>
                <a:moveTo>
                  <a:pt x="1873559" y="3168352"/>
                </a:moveTo>
                <a:lnTo>
                  <a:pt x="1513559" y="3168352"/>
                </a:lnTo>
                <a:lnTo>
                  <a:pt x="1513559" y="432248"/>
                </a:lnTo>
                <a:cubicBezTo>
                  <a:pt x="1513559" y="332837"/>
                  <a:pt x="1594148" y="252248"/>
                  <a:pt x="1693559" y="252248"/>
                </a:cubicBezTo>
                <a:cubicBezTo>
                  <a:pt x="1792970" y="252248"/>
                  <a:pt x="1873559" y="332837"/>
                  <a:pt x="1873559" y="432248"/>
                </a:cubicBezTo>
                <a:close/>
                <a:moveTo>
                  <a:pt x="787520" y="3652135"/>
                </a:moveTo>
                <a:lnTo>
                  <a:pt x="787520" y="565496"/>
                </a:lnTo>
                <a:cubicBezTo>
                  <a:pt x="787520" y="360460"/>
                  <a:pt x="666637" y="194246"/>
                  <a:pt x="517520" y="194246"/>
                </a:cubicBezTo>
                <a:cubicBezTo>
                  <a:pt x="368403" y="194246"/>
                  <a:pt x="247520" y="360460"/>
                  <a:pt x="247520" y="565496"/>
                </a:cubicBezTo>
                <a:lnTo>
                  <a:pt x="247520" y="3652135"/>
                </a:lnTo>
                <a:close/>
                <a:moveTo>
                  <a:pt x="1974960" y="3652135"/>
                </a:moveTo>
                <a:lnTo>
                  <a:pt x="1974960" y="565496"/>
                </a:lnTo>
                <a:cubicBezTo>
                  <a:pt x="1974960" y="360460"/>
                  <a:pt x="1854077" y="194246"/>
                  <a:pt x="1704960" y="194246"/>
                </a:cubicBezTo>
                <a:cubicBezTo>
                  <a:pt x="1555843" y="194246"/>
                  <a:pt x="1434960" y="360460"/>
                  <a:pt x="1434960" y="565496"/>
                </a:cubicBezTo>
                <a:lnTo>
                  <a:pt x="1434960" y="3652135"/>
                </a:lnTo>
                <a:close/>
                <a:moveTo>
                  <a:pt x="3163540" y="3657096"/>
                </a:moveTo>
                <a:lnTo>
                  <a:pt x="3163540" y="570457"/>
                </a:lnTo>
                <a:cubicBezTo>
                  <a:pt x="3163540" y="365422"/>
                  <a:pt x="3042657" y="199207"/>
                  <a:pt x="2893540" y="199207"/>
                </a:cubicBezTo>
                <a:cubicBezTo>
                  <a:pt x="2744423" y="199207"/>
                  <a:pt x="2623540" y="365422"/>
                  <a:pt x="2623540" y="570457"/>
                </a:cubicBezTo>
                <a:lnTo>
                  <a:pt x="2623540" y="3657096"/>
                </a:lnTo>
                <a:close/>
                <a:moveTo>
                  <a:pt x="922929" y="3960440"/>
                </a:moveTo>
                <a:lnTo>
                  <a:pt x="112111" y="3960440"/>
                </a:lnTo>
                <a:cubicBezTo>
                  <a:pt x="50194" y="3960440"/>
                  <a:pt x="0" y="3891423"/>
                  <a:pt x="0" y="3806287"/>
                </a:cubicBezTo>
                <a:cubicBezTo>
                  <a:pt x="0" y="3721151"/>
                  <a:pt x="50194" y="3652135"/>
                  <a:pt x="112111" y="3652135"/>
                </a:cubicBezTo>
                <a:lnTo>
                  <a:pt x="121519" y="3652135"/>
                </a:lnTo>
                <a:lnTo>
                  <a:pt x="121519" y="544500"/>
                </a:lnTo>
                <a:cubicBezTo>
                  <a:pt x="121519" y="243780"/>
                  <a:pt x="298814" y="0"/>
                  <a:pt x="517519" y="0"/>
                </a:cubicBezTo>
                <a:cubicBezTo>
                  <a:pt x="736224" y="0"/>
                  <a:pt x="913519" y="243780"/>
                  <a:pt x="913519" y="544500"/>
                </a:cubicBezTo>
                <a:lnTo>
                  <a:pt x="913519" y="3652135"/>
                </a:lnTo>
                <a:lnTo>
                  <a:pt x="922929" y="3652135"/>
                </a:lnTo>
                <a:cubicBezTo>
                  <a:pt x="984846" y="3652135"/>
                  <a:pt x="1035040" y="3721151"/>
                  <a:pt x="1035040" y="3806287"/>
                </a:cubicBezTo>
                <a:cubicBezTo>
                  <a:pt x="1035040" y="3891423"/>
                  <a:pt x="984846" y="3960440"/>
                  <a:pt x="922929" y="3960440"/>
                </a:cubicBezTo>
                <a:close/>
                <a:moveTo>
                  <a:pt x="2110369" y="3960440"/>
                </a:moveTo>
                <a:lnTo>
                  <a:pt x="1299551" y="3960440"/>
                </a:lnTo>
                <a:cubicBezTo>
                  <a:pt x="1237634" y="3960440"/>
                  <a:pt x="1187440" y="3891423"/>
                  <a:pt x="1187440" y="3806287"/>
                </a:cubicBezTo>
                <a:cubicBezTo>
                  <a:pt x="1187440" y="3721151"/>
                  <a:pt x="1237634" y="3652135"/>
                  <a:pt x="1299551" y="3652135"/>
                </a:cubicBezTo>
                <a:lnTo>
                  <a:pt x="1308959" y="3652135"/>
                </a:lnTo>
                <a:lnTo>
                  <a:pt x="1308959" y="544500"/>
                </a:lnTo>
                <a:cubicBezTo>
                  <a:pt x="1308959" y="243780"/>
                  <a:pt x="1486254" y="0"/>
                  <a:pt x="1704959" y="0"/>
                </a:cubicBezTo>
                <a:cubicBezTo>
                  <a:pt x="1923664" y="0"/>
                  <a:pt x="2100959" y="243780"/>
                  <a:pt x="2100959" y="544500"/>
                </a:cubicBezTo>
                <a:lnTo>
                  <a:pt x="2100959" y="3652135"/>
                </a:lnTo>
                <a:lnTo>
                  <a:pt x="2110369" y="3652135"/>
                </a:lnTo>
                <a:cubicBezTo>
                  <a:pt x="2172286" y="3652135"/>
                  <a:pt x="2222480" y="3721151"/>
                  <a:pt x="2222480" y="3806287"/>
                </a:cubicBezTo>
                <a:cubicBezTo>
                  <a:pt x="2222480" y="3891423"/>
                  <a:pt x="2172286" y="3960440"/>
                  <a:pt x="2110369" y="3960440"/>
                </a:cubicBezTo>
                <a:close/>
                <a:moveTo>
                  <a:pt x="3298949" y="3965401"/>
                </a:moveTo>
                <a:lnTo>
                  <a:pt x="2488131" y="3965401"/>
                </a:lnTo>
                <a:cubicBezTo>
                  <a:pt x="2426214" y="3965401"/>
                  <a:pt x="2376020" y="3896384"/>
                  <a:pt x="2376020" y="3811249"/>
                </a:cubicBezTo>
                <a:cubicBezTo>
                  <a:pt x="2376020" y="3726113"/>
                  <a:pt x="2426214" y="3657096"/>
                  <a:pt x="2488131" y="3657096"/>
                </a:cubicBezTo>
                <a:lnTo>
                  <a:pt x="2497539" y="3657096"/>
                </a:lnTo>
                <a:lnTo>
                  <a:pt x="2497539" y="549461"/>
                </a:lnTo>
                <a:cubicBezTo>
                  <a:pt x="2497539" y="248741"/>
                  <a:pt x="2674834" y="4961"/>
                  <a:pt x="2893539" y="4961"/>
                </a:cubicBezTo>
                <a:cubicBezTo>
                  <a:pt x="3112244" y="4961"/>
                  <a:pt x="3289539" y="248741"/>
                  <a:pt x="3289539" y="549461"/>
                </a:cubicBezTo>
                <a:lnTo>
                  <a:pt x="3289539" y="3657096"/>
                </a:lnTo>
                <a:lnTo>
                  <a:pt x="3298949" y="3657096"/>
                </a:lnTo>
                <a:cubicBezTo>
                  <a:pt x="3360866" y="3657096"/>
                  <a:pt x="3411060" y="3726113"/>
                  <a:pt x="3411060" y="3811249"/>
                </a:cubicBezTo>
                <a:cubicBezTo>
                  <a:pt x="3411060" y="3896384"/>
                  <a:pt x="3360866" y="3965401"/>
                  <a:pt x="3298949" y="3965401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6" name="Round Same Side Corner Rectangle 6">
            <a:extLst>
              <a:ext uri="{FF2B5EF4-FFF2-40B4-BE49-F238E27FC236}">
                <a16:creationId xmlns:a16="http://schemas.microsoft.com/office/drawing/2014/main" id="{1D17A12B-4591-4F10-8E91-6A6679F6D7A8}"/>
              </a:ext>
            </a:extLst>
          </p:cNvPr>
          <p:cNvSpPr/>
          <p:nvPr userDrawn="1"/>
        </p:nvSpPr>
        <p:spPr>
          <a:xfrm rot="10800000">
            <a:off x="4984176" y="4547669"/>
            <a:ext cx="998463" cy="2154490"/>
          </a:xfrm>
          <a:custGeom>
            <a:avLst/>
            <a:gdLst/>
            <a:ahLst/>
            <a:cxnLst/>
            <a:rect l="l" t="t" r="r" b="b"/>
            <a:pathLst>
              <a:path w="998463" h="2154490">
                <a:moveTo>
                  <a:pt x="841789" y="978089"/>
                </a:moveTo>
                <a:lnTo>
                  <a:pt x="680139" y="978089"/>
                </a:lnTo>
                <a:lnTo>
                  <a:pt x="680139" y="237546"/>
                </a:lnTo>
                <a:cubicBezTo>
                  <a:pt x="680139" y="183534"/>
                  <a:pt x="716326" y="139748"/>
                  <a:pt x="760964" y="139748"/>
                </a:cubicBezTo>
                <a:cubicBezTo>
                  <a:pt x="805602" y="139748"/>
                  <a:pt x="841789" y="183534"/>
                  <a:pt x="841789" y="237546"/>
                </a:cubicBezTo>
                <a:close/>
                <a:moveTo>
                  <a:pt x="308085" y="1721436"/>
                </a:moveTo>
                <a:lnTo>
                  <a:pt x="146436" y="1721436"/>
                </a:lnTo>
                <a:lnTo>
                  <a:pt x="146436" y="234850"/>
                </a:lnTo>
                <a:cubicBezTo>
                  <a:pt x="146436" y="180838"/>
                  <a:pt x="182622" y="137052"/>
                  <a:pt x="227260" y="137052"/>
                </a:cubicBezTo>
                <a:cubicBezTo>
                  <a:pt x="271898" y="137052"/>
                  <a:pt x="308085" y="180838"/>
                  <a:pt x="308085" y="234850"/>
                </a:cubicBezTo>
                <a:close/>
                <a:moveTo>
                  <a:pt x="353617" y="1984286"/>
                </a:moveTo>
                <a:lnTo>
                  <a:pt x="353617" y="307247"/>
                </a:lnTo>
                <a:cubicBezTo>
                  <a:pt x="353617" y="195846"/>
                  <a:pt x="299337" y="105538"/>
                  <a:pt x="232380" y="105538"/>
                </a:cubicBezTo>
                <a:cubicBezTo>
                  <a:pt x="165422" y="105538"/>
                  <a:pt x="111143" y="195846"/>
                  <a:pt x="111143" y="307247"/>
                </a:cubicBezTo>
                <a:lnTo>
                  <a:pt x="111143" y="1984286"/>
                </a:lnTo>
                <a:close/>
                <a:moveTo>
                  <a:pt x="887320" y="1986981"/>
                </a:moveTo>
                <a:lnTo>
                  <a:pt x="887320" y="309942"/>
                </a:lnTo>
                <a:cubicBezTo>
                  <a:pt x="887320" y="198542"/>
                  <a:pt x="833041" y="108234"/>
                  <a:pt x="766083" y="108234"/>
                </a:cubicBezTo>
                <a:cubicBezTo>
                  <a:pt x="699126" y="108234"/>
                  <a:pt x="644846" y="198542"/>
                  <a:pt x="644846" y="309942"/>
                </a:cubicBezTo>
                <a:lnTo>
                  <a:pt x="644846" y="1986981"/>
                </a:lnTo>
                <a:close/>
                <a:moveTo>
                  <a:pt x="414419" y="2151795"/>
                </a:moveTo>
                <a:lnTo>
                  <a:pt x="50341" y="2151795"/>
                </a:lnTo>
                <a:cubicBezTo>
                  <a:pt x="22538" y="2151795"/>
                  <a:pt x="0" y="2114296"/>
                  <a:pt x="0" y="2068040"/>
                </a:cubicBezTo>
                <a:cubicBezTo>
                  <a:pt x="0" y="2021784"/>
                  <a:pt x="22538" y="1984286"/>
                  <a:pt x="50341" y="1984286"/>
                </a:cubicBezTo>
                <a:lnTo>
                  <a:pt x="54565" y="1984286"/>
                </a:lnTo>
                <a:lnTo>
                  <a:pt x="54565" y="295839"/>
                </a:lnTo>
                <a:cubicBezTo>
                  <a:pt x="54565" y="132451"/>
                  <a:pt x="134175" y="0"/>
                  <a:pt x="232379" y="0"/>
                </a:cubicBezTo>
                <a:cubicBezTo>
                  <a:pt x="330584" y="0"/>
                  <a:pt x="410194" y="132451"/>
                  <a:pt x="410194" y="295839"/>
                </a:cubicBezTo>
                <a:lnTo>
                  <a:pt x="410194" y="1984286"/>
                </a:lnTo>
                <a:lnTo>
                  <a:pt x="414419" y="1984286"/>
                </a:lnTo>
                <a:cubicBezTo>
                  <a:pt x="442221" y="1984286"/>
                  <a:pt x="464760" y="2021784"/>
                  <a:pt x="464760" y="2068040"/>
                </a:cubicBezTo>
                <a:cubicBezTo>
                  <a:pt x="464760" y="2114296"/>
                  <a:pt x="442221" y="2151795"/>
                  <a:pt x="414419" y="2151795"/>
                </a:cubicBezTo>
                <a:close/>
                <a:moveTo>
                  <a:pt x="948122" y="2154490"/>
                </a:moveTo>
                <a:lnTo>
                  <a:pt x="584044" y="2154490"/>
                </a:lnTo>
                <a:cubicBezTo>
                  <a:pt x="556242" y="2154490"/>
                  <a:pt x="533703" y="2116992"/>
                  <a:pt x="533703" y="2070736"/>
                </a:cubicBezTo>
                <a:cubicBezTo>
                  <a:pt x="533703" y="2024480"/>
                  <a:pt x="556242" y="1986981"/>
                  <a:pt x="584044" y="1986981"/>
                </a:cubicBezTo>
                <a:lnTo>
                  <a:pt x="588268" y="1986981"/>
                </a:lnTo>
                <a:lnTo>
                  <a:pt x="588268" y="298535"/>
                </a:lnTo>
                <a:cubicBezTo>
                  <a:pt x="588268" y="135147"/>
                  <a:pt x="667878" y="2696"/>
                  <a:pt x="766083" y="2696"/>
                </a:cubicBezTo>
                <a:cubicBezTo>
                  <a:pt x="864287" y="2696"/>
                  <a:pt x="943897" y="135147"/>
                  <a:pt x="943897" y="298535"/>
                </a:cubicBezTo>
                <a:lnTo>
                  <a:pt x="943897" y="1986981"/>
                </a:lnTo>
                <a:lnTo>
                  <a:pt x="948122" y="1986981"/>
                </a:lnTo>
                <a:cubicBezTo>
                  <a:pt x="975925" y="1986981"/>
                  <a:pt x="998463" y="2024480"/>
                  <a:pt x="998463" y="2070736"/>
                </a:cubicBezTo>
                <a:cubicBezTo>
                  <a:pt x="998463" y="2116992"/>
                  <a:pt x="975925" y="2154490"/>
                  <a:pt x="948122" y="215449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7" name="Round Same Side Corner Rectangle 6">
            <a:extLst>
              <a:ext uri="{FF2B5EF4-FFF2-40B4-BE49-F238E27FC236}">
                <a16:creationId xmlns:a16="http://schemas.microsoft.com/office/drawing/2014/main" id="{2223FA27-13CB-4989-B07E-8B66DD0FAD33}"/>
              </a:ext>
            </a:extLst>
          </p:cNvPr>
          <p:cNvSpPr/>
          <p:nvPr userDrawn="1"/>
        </p:nvSpPr>
        <p:spPr>
          <a:xfrm rot="10800000">
            <a:off x="3397276" y="4547669"/>
            <a:ext cx="1531655" cy="2154490"/>
          </a:xfrm>
          <a:custGeom>
            <a:avLst/>
            <a:gdLst/>
            <a:ahLst/>
            <a:cxnLst/>
            <a:rect l="l" t="t" r="r" b="b"/>
            <a:pathLst>
              <a:path w="3411060" h="3965401">
                <a:moveTo>
                  <a:pt x="3062139" y="1800201"/>
                </a:moveTo>
                <a:lnTo>
                  <a:pt x="2702139" y="1800201"/>
                </a:lnTo>
                <a:lnTo>
                  <a:pt x="2702139" y="437210"/>
                </a:lnTo>
                <a:cubicBezTo>
                  <a:pt x="2702139" y="337799"/>
                  <a:pt x="2782728" y="257210"/>
                  <a:pt x="2882139" y="257210"/>
                </a:cubicBezTo>
                <a:cubicBezTo>
                  <a:pt x="2981550" y="257210"/>
                  <a:pt x="3062139" y="337799"/>
                  <a:pt x="3062139" y="437210"/>
                </a:cubicBezTo>
                <a:close/>
                <a:moveTo>
                  <a:pt x="686119" y="2160241"/>
                </a:moveTo>
                <a:lnTo>
                  <a:pt x="326119" y="2160241"/>
                </a:lnTo>
                <a:lnTo>
                  <a:pt x="326119" y="432251"/>
                </a:lnTo>
                <a:cubicBezTo>
                  <a:pt x="326119" y="332840"/>
                  <a:pt x="406708" y="252251"/>
                  <a:pt x="506119" y="252251"/>
                </a:cubicBezTo>
                <a:cubicBezTo>
                  <a:pt x="605530" y="252251"/>
                  <a:pt x="686119" y="332840"/>
                  <a:pt x="686119" y="432251"/>
                </a:cubicBezTo>
                <a:close/>
                <a:moveTo>
                  <a:pt x="1873559" y="3168352"/>
                </a:moveTo>
                <a:lnTo>
                  <a:pt x="1513559" y="3168352"/>
                </a:lnTo>
                <a:lnTo>
                  <a:pt x="1513559" y="432248"/>
                </a:lnTo>
                <a:cubicBezTo>
                  <a:pt x="1513559" y="332837"/>
                  <a:pt x="1594148" y="252248"/>
                  <a:pt x="1693559" y="252248"/>
                </a:cubicBezTo>
                <a:cubicBezTo>
                  <a:pt x="1792970" y="252248"/>
                  <a:pt x="1873559" y="332837"/>
                  <a:pt x="1873559" y="432248"/>
                </a:cubicBezTo>
                <a:close/>
                <a:moveTo>
                  <a:pt x="787520" y="3652135"/>
                </a:moveTo>
                <a:lnTo>
                  <a:pt x="787520" y="565496"/>
                </a:lnTo>
                <a:cubicBezTo>
                  <a:pt x="787520" y="360460"/>
                  <a:pt x="666637" y="194246"/>
                  <a:pt x="517520" y="194246"/>
                </a:cubicBezTo>
                <a:cubicBezTo>
                  <a:pt x="368403" y="194246"/>
                  <a:pt x="247520" y="360460"/>
                  <a:pt x="247520" y="565496"/>
                </a:cubicBezTo>
                <a:lnTo>
                  <a:pt x="247520" y="3652135"/>
                </a:lnTo>
                <a:close/>
                <a:moveTo>
                  <a:pt x="1974960" y="3652135"/>
                </a:moveTo>
                <a:lnTo>
                  <a:pt x="1974960" y="565496"/>
                </a:lnTo>
                <a:cubicBezTo>
                  <a:pt x="1974960" y="360460"/>
                  <a:pt x="1854077" y="194246"/>
                  <a:pt x="1704960" y="194246"/>
                </a:cubicBezTo>
                <a:cubicBezTo>
                  <a:pt x="1555843" y="194246"/>
                  <a:pt x="1434960" y="360460"/>
                  <a:pt x="1434960" y="565496"/>
                </a:cubicBezTo>
                <a:lnTo>
                  <a:pt x="1434960" y="3652135"/>
                </a:lnTo>
                <a:close/>
                <a:moveTo>
                  <a:pt x="3163540" y="3657096"/>
                </a:moveTo>
                <a:lnTo>
                  <a:pt x="3163540" y="570457"/>
                </a:lnTo>
                <a:cubicBezTo>
                  <a:pt x="3163540" y="365422"/>
                  <a:pt x="3042657" y="199207"/>
                  <a:pt x="2893540" y="199207"/>
                </a:cubicBezTo>
                <a:cubicBezTo>
                  <a:pt x="2744423" y="199207"/>
                  <a:pt x="2623540" y="365422"/>
                  <a:pt x="2623540" y="570457"/>
                </a:cubicBezTo>
                <a:lnTo>
                  <a:pt x="2623540" y="3657096"/>
                </a:lnTo>
                <a:close/>
                <a:moveTo>
                  <a:pt x="922929" y="3960440"/>
                </a:moveTo>
                <a:lnTo>
                  <a:pt x="112111" y="3960440"/>
                </a:lnTo>
                <a:cubicBezTo>
                  <a:pt x="50194" y="3960440"/>
                  <a:pt x="0" y="3891423"/>
                  <a:pt x="0" y="3806287"/>
                </a:cubicBezTo>
                <a:cubicBezTo>
                  <a:pt x="0" y="3721151"/>
                  <a:pt x="50194" y="3652135"/>
                  <a:pt x="112111" y="3652135"/>
                </a:cubicBezTo>
                <a:lnTo>
                  <a:pt x="121519" y="3652135"/>
                </a:lnTo>
                <a:lnTo>
                  <a:pt x="121519" y="544500"/>
                </a:lnTo>
                <a:cubicBezTo>
                  <a:pt x="121519" y="243780"/>
                  <a:pt x="298814" y="0"/>
                  <a:pt x="517519" y="0"/>
                </a:cubicBezTo>
                <a:cubicBezTo>
                  <a:pt x="736224" y="0"/>
                  <a:pt x="913519" y="243780"/>
                  <a:pt x="913519" y="544500"/>
                </a:cubicBezTo>
                <a:lnTo>
                  <a:pt x="913519" y="3652135"/>
                </a:lnTo>
                <a:lnTo>
                  <a:pt x="922929" y="3652135"/>
                </a:lnTo>
                <a:cubicBezTo>
                  <a:pt x="984846" y="3652135"/>
                  <a:pt x="1035040" y="3721151"/>
                  <a:pt x="1035040" y="3806287"/>
                </a:cubicBezTo>
                <a:cubicBezTo>
                  <a:pt x="1035040" y="3891423"/>
                  <a:pt x="984846" y="3960440"/>
                  <a:pt x="922929" y="3960440"/>
                </a:cubicBezTo>
                <a:close/>
                <a:moveTo>
                  <a:pt x="2110369" y="3960440"/>
                </a:moveTo>
                <a:lnTo>
                  <a:pt x="1299551" y="3960440"/>
                </a:lnTo>
                <a:cubicBezTo>
                  <a:pt x="1237634" y="3960440"/>
                  <a:pt x="1187440" y="3891423"/>
                  <a:pt x="1187440" y="3806287"/>
                </a:cubicBezTo>
                <a:cubicBezTo>
                  <a:pt x="1187440" y="3721151"/>
                  <a:pt x="1237634" y="3652135"/>
                  <a:pt x="1299551" y="3652135"/>
                </a:cubicBezTo>
                <a:lnTo>
                  <a:pt x="1308959" y="3652135"/>
                </a:lnTo>
                <a:lnTo>
                  <a:pt x="1308959" y="544500"/>
                </a:lnTo>
                <a:cubicBezTo>
                  <a:pt x="1308959" y="243780"/>
                  <a:pt x="1486254" y="0"/>
                  <a:pt x="1704959" y="0"/>
                </a:cubicBezTo>
                <a:cubicBezTo>
                  <a:pt x="1923664" y="0"/>
                  <a:pt x="2100959" y="243780"/>
                  <a:pt x="2100959" y="544500"/>
                </a:cubicBezTo>
                <a:lnTo>
                  <a:pt x="2100959" y="3652135"/>
                </a:lnTo>
                <a:lnTo>
                  <a:pt x="2110369" y="3652135"/>
                </a:lnTo>
                <a:cubicBezTo>
                  <a:pt x="2172286" y="3652135"/>
                  <a:pt x="2222480" y="3721151"/>
                  <a:pt x="2222480" y="3806287"/>
                </a:cubicBezTo>
                <a:cubicBezTo>
                  <a:pt x="2222480" y="3891423"/>
                  <a:pt x="2172286" y="3960440"/>
                  <a:pt x="2110369" y="3960440"/>
                </a:cubicBezTo>
                <a:close/>
                <a:moveTo>
                  <a:pt x="3298949" y="3965401"/>
                </a:moveTo>
                <a:lnTo>
                  <a:pt x="2488131" y="3965401"/>
                </a:lnTo>
                <a:cubicBezTo>
                  <a:pt x="2426214" y="3965401"/>
                  <a:pt x="2376020" y="3896384"/>
                  <a:pt x="2376020" y="3811249"/>
                </a:cubicBezTo>
                <a:cubicBezTo>
                  <a:pt x="2376020" y="3726113"/>
                  <a:pt x="2426214" y="3657096"/>
                  <a:pt x="2488131" y="3657096"/>
                </a:cubicBezTo>
                <a:lnTo>
                  <a:pt x="2497539" y="3657096"/>
                </a:lnTo>
                <a:lnTo>
                  <a:pt x="2497539" y="549461"/>
                </a:lnTo>
                <a:cubicBezTo>
                  <a:pt x="2497539" y="248741"/>
                  <a:pt x="2674834" y="4961"/>
                  <a:pt x="2893539" y="4961"/>
                </a:cubicBezTo>
                <a:cubicBezTo>
                  <a:pt x="3112244" y="4961"/>
                  <a:pt x="3289539" y="248741"/>
                  <a:pt x="3289539" y="549461"/>
                </a:cubicBezTo>
                <a:lnTo>
                  <a:pt x="3289539" y="3657096"/>
                </a:lnTo>
                <a:lnTo>
                  <a:pt x="3298949" y="3657096"/>
                </a:lnTo>
                <a:cubicBezTo>
                  <a:pt x="3360866" y="3657096"/>
                  <a:pt x="3411060" y="3726113"/>
                  <a:pt x="3411060" y="3811249"/>
                </a:cubicBezTo>
                <a:cubicBezTo>
                  <a:pt x="3411060" y="3896384"/>
                  <a:pt x="3360866" y="3965401"/>
                  <a:pt x="3298949" y="3965401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8" name="Oval 2">
            <a:extLst>
              <a:ext uri="{FF2B5EF4-FFF2-40B4-BE49-F238E27FC236}">
                <a16:creationId xmlns:a16="http://schemas.microsoft.com/office/drawing/2014/main" id="{50FE5EDB-353D-4819-8536-54FF4CD221B5}"/>
              </a:ext>
            </a:extLst>
          </p:cNvPr>
          <p:cNvSpPr/>
          <p:nvPr userDrawn="1"/>
        </p:nvSpPr>
        <p:spPr>
          <a:xfrm rot="3709911">
            <a:off x="2541786" y="214508"/>
            <a:ext cx="1330091" cy="1218480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75000"/>
              <a:alpha val="5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9" name="Oval 2">
            <a:extLst>
              <a:ext uri="{FF2B5EF4-FFF2-40B4-BE49-F238E27FC236}">
                <a16:creationId xmlns:a16="http://schemas.microsoft.com/office/drawing/2014/main" id="{3F033201-E1AD-43E3-AF6A-051BE22D8948}"/>
              </a:ext>
            </a:extLst>
          </p:cNvPr>
          <p:cNvSpPr/>
          <p:nvPr userDrawn="1"/>
        </p:nvSpPr>
        <p:spPr>
          <a:xfrm rot="19437896">
            <a:off x="1667701" y="2395655"/>
            <a:ext cx="1858078" cy="1702162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noFill/>
          <a:ln w="12700">
            <a:solidFill>
              <a:schemeClr val="bg1">
                <a:lumMod val="65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0" name="Oval 2">
            <a:extLst>
              <a:ext uri="{FF2B5EF4-FFF2-40B4-BE49-F238E27FC236}">
                <a16:creationId xmlns:a16="http://schemas.microsoft.com/office/drawing/2014/main" id="{3F9B0A34-7188-4FDD-863C-EBC65D630008}"/>
              </a:ext>
            </a:extLst>
          </p:cNvPr>
          <p:cNvSpPr/>
          <p:nvPr userDrawn="1"/>
        </p:nvSpPr>
        <p:spPr>
          <a:xfrm rot="3709911">
            <a:off x="2771394" y="1888445"/>
            <a:ext cx="918800" cy="841701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95000"/>
              <a:alpha val="6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1" name="Oval 2">
            <a:extLst>
              <a:ext uri="{FF2B5EF4-FFF2-40B4-BE49-F238E27FC236}">
                <a16:creationId xmlns:a16="http://schemas.microsoft.com/office/drawing/2014/main" id="{7A6715A2-CAC1-49C5-8765-42CA701FECBA}"/>
              </a:ext>
            </a:extLst>
          </p:cNvPr>
          <p:cNvSpPr/>
          <p:nvPr userDrawn="1"/>
        </p:nvSpPr>
        <p:spPr>
          <a:xfrm>
            <a:off x="1531849" y="771595"/>
            <a:ext cx="1103690" cy="1011076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2" name="Oval 2">
            <a:extLst>
              <a:ext uri="{FF2B5EF4-FFF2-40B4-BE49-F238E27FC236}">
                <a16:creationId xmlns:a16="http://schemas.microsoft.com/office/drawing/2014/main" id="{258AFF39-4CCD-49C9-804A-BD0143BD5B75}"/>
              </a:ext>
            </a:extLst>
          </p:cNvPr>
          <p:cNvSpPr/>
          <p:nvPr userDrawn="1"/>
        </p:nvSpPr>
        <p:spPr>
          <a:xfrm rot="19437896">
            <a:off x="3099160" y="566763"/>
            <a:ext cx="1858078" cy="1702162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noFill/>
          <a:ln w="12700">
            <a:solidFill>
              <a:schemeClr val="bg1">
                <a:lumMod val="65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3" name="Oval 2">
            <a:extLst>
              <a:ext uri="{FF2B5EF4-FFF2-40B4-BE49-F238E27FC236}">
                <a16:creationId xmlns:a16="http://schemas.microsoft.com/office/drawing/2014/main" id="{15E4A139-D6A2-45B0-BB23-6335B6CA08F7}"/>
              </a:ext>
            </a:extLst>
          </p:cNvPr>
          <p:cNvSpPr/>
          <p:nvPr userDrawn="1"/>
        </p:nvSpPr>
        <p:spPr>
          <a:xfrm rot="3709911">
            <a:off x="153430" y="1568340"/>
            <a:ext cx="918800" cy="841701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4" name="Oval 2">
            <a:extLst>
              <a:ext uri="{FF2B5EF4-FFF2-40B4-BE49-F238E27FC236}">
                <a16:creationId xmlns:a16="http://schemas.microsoft.com/office/drawing/2014/main" id="{5E09D454-B149-457D-9282-57777B1C71B3}"/>
              </a:ext>
            </a:extLst>
          </p:cNvPr>
          <p:cNvSpPr/>
          <p:nvPr userDrawn="1"/>
        </p:nvSpPr>
        <p:spPr>
          <a:xfrm rot="8100000">
            <a:off x="1367948" y="62020"/>
            <a:ext cx="957058" cy="876749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75000"/>
              <a:alpha val="5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5" name="Oval 2">
            <a:extLst>
              <a:ext uri="{FF2B5EF4-FFF2-40B4-BE49-F238E27FC236}">
                <a16:creationId xmlns:a16="http://schemas.microsoft.com/office/drawing/2014/main" id="{A7DB7F0E-E259-4591-A166-919BA9772816}"/>
              </a:ext>
            </a:extLst>
          </p:cNvPr>
          <p:cNvSpPr/>
          <p:nvPr userDrawn="1"/>
        </p:nvSpPr>
        <p:spPr>
          <a:xfrm rot="8100000">
            <a:off x="879296" y="1266839"/>
            <a:ext cx="2266749" cy="2076540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50000"/>
              <a:alpha val="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6" name="Oval 2">
            <a:extLst>
              <a:ext uri="{FF2B5EF4-FFF2-40B4-BE49-F238E27FC236}">
                <a16:creationId xmlns:a16="http://schemas.microsoft.com/office/drawing/2014/main" id="{A0162662-A4CA-4E7B-B9BB-8501D24C337B}"/>
              </a:ext>
            </a:extLst>
          </p:cNvPr>
          <p:cNvSpPr/>
          <p:nvPr userDrawn="1"/>
        </p:nvSpPr>
        <p:spPr>
          <a:xfrm rot="5157174">
            <a:off x="3375634" y="1764038"/>
            <a:ext cx="1513674" cy="1386658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50000"/>
              <a:alpha val="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7" name="Oval 2">
            <a:extLst>
              <a:ext uri="{FF2B5EF4-FFF2-40B4-BE49-F238E27FC236}">
                <a16:creationId xmlns:a16="http://schemas.microsoft.com/office/drawing/2014/main" id="{C531793C-3E6E-4557-AF41-ADA8D2535276}"/>
              </a:ext>
            </a:extLst>
          </p:cNvPr>
          <p:cNvSpPr/>
          <p:nvPr userDrawn="1"/>
        </p:nvSpPr>
        <p:spPr>
          <a:xfrm rot="900000">
            <a:off x="3221006" y="2808606"/>
            <a:ext cx="1132658" cy="1037613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8" name="Oval 2">
            <a:extLst>
              <a:ext uri="{FF2B5EF4-FFF2-40B4-BE49-F238E27FC236}">
                <a16:creationId xmlns:a16="http://schemas.microsoft.com/office/drawing/2014/main" id="{BE1385B1-4303-463A-8367-C83E12562F63}"/>
              </a:ext>
            </a:extLst>
          </p:cNvPr>
          <p:cNvSpPr/>
          <p:nvPr userDrawn="1"/>
        </p:nvSpPr>
        <p:spPr>
          <a:xfrm rot="900000">
            <a:off x="1247188" y="3390926"/>
            <a:ext cx="1132658" cy="1037613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9" name="Oval 2">
            <a:extLst>
              <a:ext uri="{FF2B5EF4-FFF2-40B4-BE49-F238E27FC236}">
                <a16:creationId xmlns:a16="http://schemas.microsoft.com/office/drawing/2014/main" id="{D73C036B-0935-4737-8165-625272396AA5}"/>
              </a:ext>
            </a:extLst>
          </p:cNvPr>
          <p:cNvSpPr/>
          <p:nvPr userDrawn="1"/>
        </p:nvSpPr>
        <p:spPr>
          <a:xfrm rot="3709911">
            <a:off x="130473" y="3538235"/>
            <a:ext cx="918800" cy="841701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95000"/>
              <a:alpha val="6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0" name="Oval 2">
            <a:extLst>
              <a:ext uri="{FF2B5EF4-FFF2-40B4-BE49-F238E27FC236}">
                <a16:creationId xmlns:a16="http://schemas.microsoft.com/office/drawing/2014/main" id="{0B7CCAE6-7C5F-472F-9E27-2AA7D384E78A}"/>
              </a:ext>
            </a:extLst>
          </p:cNvPr>
          <p:cNvSpPr/>
          <p:nvPr userDrawn="1"/>
        </p:nvSpPr>
        <p:spPr>
          <a:xfrm rot="3709911">
            <a:off x="3868988" y="3364828"/>
            <a:ext cx="1330091" cy="1218480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75000"/>
              <a:alpha val="5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1" name="Oval 2">
            <a:extLst>
              <a:ext uri="{FF2B5EF4-FFF2-40B4-BE49-F238E27FC236}">
                <a16:creationId xmlns:a16="http://schemas.microsoft.com/office/drawing/2014/main" id="{1D84F73A-CB7C-4444-9C59-6E50C0C856CB}"/>
              </a:ext>
            </a:extLst>
          </p:cNvPr>
          <p:cNvSpPr/>
          <p:nvPr userDrawn="1"/>
        </p:nvSpPr>
        <p:spPr>
          <a:xfrm rot="8100000">
            <a:off x="4751684" y="691456"/>
            <a:ext cx="957058" cy="876749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75000"/>
              <a:alpha val="5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2" name="Oval 2">
            <a:extLst>
              <a:ext uri="{FF2B5EF4-FFF2-40B4-BE49-F238E27FC236}">
                <a16:creationId xmlns:a16="http://schemas.microsoft.com/office/drawing/2014/main" id="{43B619B2-BAF0-4113-9FD2-02BD94F84CBF}"/>
              </a:ext>
            </a:extLst>
          </p:cNvPr>
          <p:cNvSpPr/>
          <p:nvPr userDrawn="1"/>
        </p:nvSpPr>
        <p:spPr>
          <a:xfrm rot="8100000">
            <a:off x="4263032" y="1896275"/>
            <a:ext cx="2266749" cy="2076540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50000"/>
              <a:alpha val="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3" name="Oval 2">
            <a:extLst>
              <a:ext uri="{FF2B5EF4-FFF2-40B4-BE49-F238E27FC236}">
                <a16:creationId xmlns:a16="http://schemas.microsoft.com/office/drawing/2014/main" id="{DF9F354E-8477-43C2-8974-82EFECFDF48A}"/>
              </a:ext>
            </a:extLst>
          </p:cNvPr>
          <p:cNvSpPr/>
          <p:nvPr userDrawn="1"/>
        </p:nvSpPr>
        <p:spPr>
          <a:xfrm rot="19437896">
            <a:off x="4744330" y="1861939"/>
            <a:ext cx="1299933" cy="1190852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noFill/>
          <a:ln w="12700">
            <a:solidFill>
              <a:schemeClr val="bg1">
                <a:lumMod val="65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4" name="Oval 2">
            <a:extLst>
              <a:ext uri="{FF2B5EF4-FFF2-40B4-BE49-F238E27FC236}">
                <a16:creationId xmlns:a16="http://schemas.microsoft.com/office/drawing/2014/main" id="{4C429AFA-360B-4C40-B56E-12939FB454E8}"/>
              </a:ext>
            </a:extLst>
          </p:cNvPr>
          <p:cNvSpPr/>
          <p:nvPr userDrawn="1"/>
        </p:nvSpPr>
        <p:spPr>
          <a:xfrm rot="900000">
            <a:off x="1987004" y="2561653"/>
            <a:ext cx="1009486" cy="924777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5" name="Oval 2">
            <a:extLst>
              <a:ext uri="{FF2B5EF4-FFF2-40B4-BE49-F238E27FC236}">
                <a16:creationId xmlns:a16="http://schemas.microsoft.com/office/drawing/2014/main" id="{53532355-6F7F-4563-86AF-1B1C79756642}"/>
              </a:ext>
            </a:extLst>
          </p:cNvPr>
          <p:cNvSpPr/>
          <p:nvPr userDrawn="1"/>
        </p:nvSpPr>
        <p:spPr>
          <a:xfrm rot="3709911">
            <a:off x="2519904" y="3533964"/>
            <a:ext cx="1038426" cy="951290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95000"/>
              <a:alpha val="6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6" name="Oval 2">
            <a:extLst>
              <a:ext uri="{FF2B5EF4-FFF2-40B4-BE49-F238E27FC236}">
                <a16:creationId xmlns:a16="http://schemas.microsoft.com/office/drawing/2014/main" id="{A4840449-F460-4183-815C-07C00C3EF844}"/>
              </a:ext>
            </a:extLst>
          </p:cNvPr>
          <p:cNvSpPr/>
          <p:nvPr userDrawn="1"/>
        </p:nvSpPr>
        <p:spPr>
          <a:xfrm rot="3709911">
            <a:off x="3392173" y="302893"/>
            <a:ext cx="1038426" cy="951290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95000"/>
              <a:alpha val="6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7" name="Oval 2">
            <a:extLst>
              <a:ext uri="{FF2B5EF4-FFF2-40B4-BE49-F238E27FC236}">
                <a16:creationId xmlns:a16="http://schemas.microsoft.com/office/drawing/2014/main" id="{9DC1323A-112D-4E3D-ACC4-B1D00F11B1EA}"/>
              </a:ext>
            </a:extLst>
          </p:cNvPr>
          <p:cNvSpPr/>
          <p:nvPr userDrawn="1"/>
        </p:nvSpPr>
        <p:spPr>
          <a:xfrm rot="900000">
            <a:off x="5090179" y="3170913"/>
            <a:ext cx="1132658" cy="1037613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8" name="Oval 2">
            <a:extLst>
              <a:ext uri="{FF2B5EF4-FFF2-40B4-BE49-F238E27FC236}">
                <a16:creationId xmlns:a16="http://schemas.microsoft.com/office/drawing/2014/main" id="{C111976B-DA89-4FAB-B1AC-1D3FEBB29110}"/>
              </a:ext>
            </a:extLst>
          </p:cNvPr>
          <p:cNvSpPr/>
          <p:nvPr userDrawn="1"/>
        </p:nvSpPr>
        <p:spPr>
          <a:xfrm rot="900000">
            <a:off x="5407036" y="1110970"/>
            <a:ext cx="1002682" cy="918544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F9C9B01A-A4FC-4689-BFD2-EBE5AA54E29F}"/>
              </a:ext>
            </a:extLst>
          </p:cNvPr>
          <p:cNvSpPr/>
          <p:nvPr userDrawn="1"/>
        </p:nvSpPr>
        <p:spPr>
          <a:xfrm>
            <a:off x="6207353" y="-3600"/>
            <a:ext cx="5984650" cy="6861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80481871"/>
      </p:ext>
    </p:extLst>
  </p:cSld>
  <p:clrMapOvr>
    <a:masterClrMapping/>
  </p:clrMapOvr>
</p:sldLayout>
</file>

<file path=ppt/slideLayouts/slideLayout7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99083860"/>
      </p:ext>
    </p:extLst>
  </p:cSld>
  <p:clrMapOvr>
    <a:masterClrMapping/>
  </p:clrMapOvr>
</p:sldLayout>
</file>

<file path=ppt/slideLayouts/slideLayout7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83700684"/>
      </p:ext>
    </p:extLst>
  </p:cSld>
  <p:clrMapOvr>
    <a:masterClrMapping/>
  </p:clrMapOvr>
</p:sldLayout>
</file>

<file path=ppt/slideLayouts/slideLayout7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EF70765A-4598-4D75-8EBE-B820808F655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Our Team LAYOUT</a:t>
            </a:r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FA09CE57-C6A5-43CB-B371-D4FEBE1B29AD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4088834" y="1600200"/>
            <a:ext cx="1828800" cy="18288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38100">
            <a:solidFill>
              <a:schemeClr val="accent2"/>
            </a:solidFill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0CD35665-249D-44C7-A06C-3A5D5CC4B40B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4088834" y="4067355"/>
            <a:ext cx="1828800" cy="18288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38100">
            <a:solidFill>
              <a:schemeClr val="accent4"/>
            </a:solidFill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CAB7A424-0147-4BAC-AC7D-3505300F8D65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6280639" y="1600200"/>
            <a:ext cx="1828800" cy="18288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38100">
            <a:solidFill>
              <a:schemeClr val="accent3"/>
            </a:solidFill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10107F2E-D55F-4929-AB97-DE39B9E5740F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6280639" y="4067355"/>
            <a:ext cx="1828800" cy="18288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38100">
            <a:solidFill>
              <a:schemeClr val="accent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C8260D00-C65D-447C-A1DF-F4BF3B2E9CC6}"/>
              </a:ext>
            </a:extLst>
          </p:cNvPr>
          <p:cNvGrpSpPr/>
          <p:nvPr userDrawn="1"/>
        </p:nvGrpSpPr>
        <p:grpSpPr>
          <a:xfrm>
            <a:off x="10128899" y="46089"/>
            <a:ext cx="1939733" cy="1254512"/>
            <a:chOff x="8452997" y="7598"/>
            <a:chExt cx="2832224" cy="1831726"/>
          </a:xfrm>
        </p:grpSpPr>
        <p:sp>
          <p:nvSpPr>
            <p:cNvPr id="9" name="Oval 2">
              <a:extLst>
                <a:ext uri="{FF2B5EF4-FFF2-40B4-BE49-F238E27FC236}">
                  <a16:creationId xmlns:a16="http://schemas.microsoft.com/office/drawing/2014/main" id="{90855EAB-0C04-4129-B025-E91032ADF9B0}"/>
                </a:ext>
              </a:extLst>
            </p:cNvPr>
            <p:cNvSpPr/>
            <p:nvPr/>
          </p:nvSpPr>
          <p:spPr>
            <a:xfrm rot="900000">
              <a:off x="10312037" y="701555"/>
              <a:ext cx="921642" cy="844304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0" name="Oval 2">
              <a:extLst>
                <a:ext uri="{FF2B5EF4-FFF2-40B4-BE49-F238E27FC236}">
                  <a16:creationId xmlns:a16="http://schemas.microsoft.com/office/drawing/2014/main" id="{0606E6F6-9933-4795-BC93-E046C75D5866}"/>
                </a:ext>
              </a:extLst>
            </p:cNvPr>
            <p:cNvSpPr/>
            <p:nvPr/>
          </p:nvSpPr>
          <p:spPr>
            <a:xfrm rot="3175590">
              <a:off x="8973624" y="825948"/>
              <a:ext cx="1057756" cy="968996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noFill/>
            <a:ln w="12700">
              <a:solidFill>
                <a:schemeClr val="bg1">
                  <a:lumMod val="65000"/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1" name="Oval 2">
              <a:extLst>
                <a:ext uri="{FF2B5EF4-FFF2-40B4-BE49-F238E27FC236}">
                  <a16:creationId xmlns:a16="http://schemas.microsoft.com/office/drawing/2014/main" id="{FD02B8E4-BC58-4A20-BBFF-AD8B920A292C}"/>
                </a:ext>
              </a:extLst>
            </p:cNvPr>
            <p:cNvSpPr/>
            <p:nvPr/>
          </p:nvSpPr>
          <p:spPr>
            <a:xfrm rot="8100000">
              <a:off x="9440769" y="7598"/>
              <a:ext cx="1844452" cy="1689680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solidFill>
              <a:schemeClr val="bg1">
                <a:lumMod val="50000"/>
                <a:alpha val="5000"/>
              </a:schemeClr>
            </a:solidFill>
            <a:ln w="476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2" name="Oval 2">
              <a:extLst>
                <a:ext uri="{FF2B5EF4-FFF2-40B4-BE49-F238E27FC236}">
                  <a16:creationId xmlns:a16="http://schemas.microsoft.com/office/drawing/2014/main" id="{B4DA75FC-EDAD-48A6-833A-9C93E7128103}"/>
                </a:ext>
              </a:extLst>
            </p:cNvPr>
            <p:cNvSpPr/>
            <p:nvPr/>
          </p:nvSpPr>
          <p:spPr>
            <a:xfrm rot="18047012">
              <a:off x="8414328" y="187495"/>
              <a:ext cx="921642" cy="844304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47FD0B60-C29E-40C6-9EED-786BAC6D6260}"/>
              </a:ext>
            </a:extLst>
          </p:cNvPr>
          <p:cNvGrpSpPr/>
          <p:nvPr userDrawn="1"/>
        </p:nvGrpSpPr>
        <p:grpSpPr>
          <a:xfrm>
            <a:off x="122846" y="46089"/>
            <a:ext cx="1939733" cy="1254512"/>
            <a:chOff x="8452997" y="7598"/>
            <a:chExt cx="2832224" cy="1831726"/>
          </a:xfrm>
        </p:grpSpPr>
        <p:sp>
          <p:nvSpPr>
            <p:cNvPr id="14" name="Oval 2">
              <a:extLst>
                <a:ext uri="{FF2B5EF4-FFF2-40B4-BE49-F238E27FC236}">
                  <a16:creationId xmlns:a16="http://schemas.microsoft.com/office/drawing/2014/main" id="{AB542C0B-03F1-4CC0-AEE3-71301FE25A5A}"/>
                </a:ext>
              </a:extLst>
            </p:cNvPr>
            <p:cNvSpPr/>
            <p:nvPr/>
          </p:nvSpPr>
          <p:spPr>
            <a:xfrm rot="900000">
              <a:off x="10312037" y="701555"/>
              <a:ext cx="921642" cy="844304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5" name="Oval 2">
              <a:extLst>
                <a:ext uri="{FF2B5EF4-FFF2-40B4-BE49-F238E27FC236}">
                  <a16:creationId xmlns:a16="http://schemas.microsoft.com/office/drawing/2014/main" id="{5BF88E71-42D5-4C5F-BF3B-B76AD8F8F98E}"/>
                </a:ext>
              </a:extLst>
            </p:cNvPr>
            <p:cNvSpPr/>
            <p:nvPr/>
          </p:nvSpPr>
          <p:spPr>
            <a:xfrm rot="3175590">
              <a:off x="8973624" y="825948"/>
              <a:ext cx="1057756" cy="968996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noFill/>
            <a:ln w="12700">
              <a:solidFill>
                <a:schemeClr val="bg1">
                  <a:lumMod val="65000"/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6" name="Oval 2">
              <a:extLst>
                <a:ext uri="{FF2B5EF4-FFF2-40B4-BE49-F238E27FC236}">
                  <a16:creationId xmlns:a16="http://schemas.microsoft.com/office/drawing/2014/main" id="{23B1DF7D-F41E-47FE-9A18-CAD3B60D760B}"/>
                </a:ext>
              </a:extLst>
            </p:cNvPr>
            <p:cNvSpPr/>
            <p:nvPr/>
          </p:nvSpPr>
          <p:spPr>
            <a:xfrm rot="8100000">
              <a:off x="9440769" y="7598"/>
              <a:ext cx="1844452" cy="1689680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solidFill>
              <a:schemeClr val="bg1">
                <a:lumMod val="50000"/>
                <a:alpha val="5000"/>
              </a:schemeClr>
            </a:solidFill>
            <a:ln w="476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7" name="Oval 2">
              <a:extLst>
                <a:ext uri="{FF2B5EF4-FFF2-40B4-BE49-F238E27FC236}">
                  <a16:creationId xmlns:a16="http://schemas.microsoft.com/office/drawing/2014/main" id="{F18FAA18-EFF0-4E7A-BAB9-4DE9F138004D}"/>
                </a:ext>
              </a:extLst>
            </p:cNvPr>
            <p:cNvSpPr/>
            <p:nvPr/>
          </p:nvSpPr>
          <p:spPr>
            <a:xfrm rot="18047012">
              <a:off x="8414328" y="187495"/>
              <a:ext cx="921642" cy="844304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12978672"/>
      </p:ext>
    </p:extLst>
  </p:cSld>
  <p:clrMapOvr>
    <a:masterClrMapping/>
  </p:clrMapOvr>
</p:sldLayout>
</file>

<file path=ppt/slideLayouts/slideLayout7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4E631968-A77A-4698-9B7D-151E6A6B008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56388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lIns="365760" anchor="ctr"/>
          <a:lstStyle>
            <a:lvl1pPr marL="0" indent="0" algn="l">
              <a:buFontTx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</a:t>
            </a:r>
          </a:p>
          <a:p>
            <a:r>
              <a:rPr lang="en-US" altLang="ko-KR" dirty="0"/>
              <a:t>And Sand Back</a:t>
            </a:r>
            <a:endParaRPr lang="ko-KR" altLang="en-US" dirty="0"/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7BEAFFA1-E436-479E-8580-F1FC2A5A8932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7548561" y="477308"/>
            <a:ext cx="2897717" cy="2731837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FB79516B-92CF-49AB-ADDA-17DE5CEDD425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7548561" y="3648856"/>
            <a:ext cx="2897717" cy="2731837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45525648"/>
      </p:ext>
    </p:extLst>
  </p:cSld>
  <p:clrMapOvr>
    <a:masterClrMapping/>
  </p:clrMapOvr>
</p:sldLayout>
</file>

<file path=ppt/slideLayouts/slideLayout7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96684963"/>
      </p:ext>
    </p:extLst>
  </p:cSld>
  <p:clrMapOvr>
    <a:masterClrMapping/>
  </p:clrMapOvr>
</p:sldLayout>
</file>

<file path=ppt/slideLayouts/slideLayout7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>
            <a:extLst>
              <a:ext uri="{FF2B5EF4-FFF2-40B4-BE49-F238E27FC236}">
                <a16:creationId xmlns:a16="http://schemas.microsoft.com/office/drawing/2014/main" id="{EE2F0C99-057C-4B99-B006-B0EBE155A54F}"/>
              </a:ext>
            </a:extLst>
          </p:cNvPr>
          <p:cNvSpPr/>
          <p:nvPr userDrawn="1"/>
        </p:nvSpPr>
        <p:spPr>
          <a:xfrm>
            <a:off x="0" y="0"/>
            <a:ext cx="10077450" cy="6867525"/>
          </a:xfrm>
          <a:custGeom>
            <a:avLst/>
            <a:gdLst>
              <a:gd name="connsiteX0" fmla="*/ 0 w 10077450"/>
              <a:gd name="connsiteY0" fmla="*/ 0 h 6858000"/>
              <a:gd name="connsiteX1" fmla="*/ 10077450 w 10077450"/>
              <a:gd name="connsiteY1" fmla="*/ 0 h 6858000"/>
              <a:gd name="connsiteX2" fmla="*/ 10077450 w 10077450"/>
              <a:gd name="connsiteY2" fmla="*/ 6858000 h 6858000"/>
              <a:gd name="connsiteX3" fmla="*/ 0 w 10077450"/>
              <a:gd name="connsiteY3" fmla="*/ 6858000 h 6858000"/>
              <a:gd name="connsiteX4" fmla="*/ 0 w 10077450"/>
              <a:gd name="connsiteY4" fmla="*/ 0 h 6858000"/>
              <a:gd name="connsiteX0" fmla="*/ 0 w 10077450"/>
              <a:gd name="connsiteY0" fmla="*/ 0 h 6858000"/>
              <a:gd name="connsiteX1" fmla="*/ 10077450 w 10077450"/>
              <a:gd name="connsiteY1" fmla="*/ 0 h 6858000"/>
              <a:gd name="connsiteX2" fmla="*/ 7267575 w 10077450"/>
              <a:gd name="connsiteY2" fmla="*/ 6858000 h 6858000"/>
              <a:gd name="connsiteX3" fmla="*/ 0 w 10077450"/>
              <a:gd name="connsiteY3" fmla="*/ 6858000 h 6858000"/>
              <a:gd name="connsiteX4" fmla="*/ 0 w 10077450"/>
              <a:gd name="connsiteY4" fmla="*/ 0 h 6858000"/>
              <a:gd name="connsiteX0" fmla="*/ 0 w 10077450"/>
              <a:gd name="connsiteY0" fmla="*/ 0 h 6858000"/>
              <a:gd name="connsiteX1" fmla="*/ 10077450 w 10077450"/>
              <a:gd name="connsiteY1" fmla="*/ 0 h 6858000"/>
              <a:gd name="connsiteX2" fmla="*/ 6629400 w 10077450"/>
              <a:gd name="connsiteY2" fmla="*/ 6848475 h 6858000"/>
              <a:gd name="connsiteX3" fmla="*/ 0 w 10077450"/>
              <a:gd name="connsiteY3" fmla="*/ 6858000 h 6858000"/>
              <a:gd name="connsiteX4" fmla="*/ 0 w 10077450"/>
              <a:gd name="connsiteY4" fmla="*/ 0 h 6858000"/>
              <a:gd name="connsiteX0" fmla="*/ 0 w 10077450"/>
              <a:gd name="connsiteY0" fmla="*/ 0 h 6867525"/>
              <a:gd name="connsiteX1" fmla="*/ 10077450 w 10077450"/>
              <a:gd name="connsiteY1" fmla="*/ 0 h 6867525"/>
              <a:gd name="connsiteX2" fmla="*/ 6991350 w 10077450"/>
              <a:gd name="connsiteY2" fmla="*/ 6867525 h 6867525"/>
              <a:gd name="connsiteX3" fmla="*/ 0 w 10077450"/>
              <a:gd name="connsiteY3" fmla="*/ 6858000 h 6867525"/>
              <a:gd name="connsiteX4" fmla="*/ 0 w 10077450"/>
              <a:gd name="connsiteY4" fmla="*/ 0 h 6867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77450" h="6867525">
                <a:moveTo>
                  <a:pt x="0" y="0"/>
                </a:moveTo>
                <a:lnTo>
                  <a:pt x="10077450" y="0"/>
                </a:lnTo>
                <a:lnTo>
                  <a:pt x="6991350" y="6867525"/>
                </a:ln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8A451197-9943-44F2-90FA-CBF2DF755472}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>
          <a:xfrm>
            <a:off x="6096000" y="1497527"/>
            <a:ext cx="5347063" cy="487749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70361466"/>
      </p:ext>
    </p:extLst>
  </p:cSld>
  <p:clrMapOvr>
    <a:masterClrMapping/>
  </p:clrMapOvr>
</p:sldLayout>
</file>

<file path=ppt/slideLayouts/slideLayout7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45387342"/>
      </p:ext>
    </p:extLst>
  </p:cSld>
  <p:clrMapOvr>
    <a:masterClrMapping/>
  </p:clrMapOvr>
</p:sldLayout>
</file>

<file path=ppt/slideLayouts/slideLayout7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71D551AE-BED6-43E8-9F27-248333CD033D}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>
          <a:xfrm>
            <a:off x="-17320" y="4723"/>
            <a:ext cx="12217307" cy="4980589"/>
          </a:xfrm>
          <a:custGeom>
            <a:avLst/>
            <a:gdLst>
              <a:gd name="connsiteX0" fmla="*/ 0 w 12199988"/>
              <a:gd name="connsiteY0" fmla="*/ 4722 h 4985311"/>
              <a:gd name="connsiteX1" fmla="*/ 12199988 w 12199988"/>
              <a:gd name="connsiteY1" fmla="*/ 1273842 h 4985311"/>
              <a:gd name="connsiteX2" fmla="*/ 12199988 w 12199988"/>
              <a:gd name="connsiteY2" fmla="*/ 4985311 h 4985311"/>
              <a:gd name="connsiteX3" fmla="*/ 614 w 12199988"/>
              <a:gd name="connsiteY3" fmla="*/ 3621714 h 4985311"/>
              <a:gd name="connsiteX4" fmla="*/ 780 w 12199988"/>
              <a:gd name="connsiteY4" fmla="*/ 3692106 h 4985311"/>
              <a:gd name="connsiteX5" fmla="*/ 0 w 12199988"/>
              <a:gd name="connsiteY5" fmla="*/ 3692106 h 4985311"/>
              <a:gd name="connsiteX6" fmla="*/ 0 w 12199988"/>
              <a:gd name="connsiteY6" fmla="*/ 0 h 4985311"/>
              <a:gd name="connsiteX7" fmla="*/ 12199988 w 12199988"/>
              <a:gd name="connsiteY7" fmla="*/ 0 h 4985311"/>
              <a:gd name="connsiteX8" fmla="*/ 12199988 w 12199988"/>
              <a:gd name="connsiteY8" fmla="*/ 1 h 4985311"/>
              <a:gd name="connsiteX9" fmla="*/ 0 w 12199988"/>
              <a:gd name="connsiteY9" fmla="*/ 1 h 4985311"/>
              <a:gd name="connsiteX0" fmla="*/ 0 w 12199988"/>
              <a:gd name="connsiteY0" fmla="*/ 4722 h 4985311"/>
              <a:gd name="connsiteX1" fmla="*/ 12199988 w 12199988"/>
              <a:gd name="connsiteY1" fmla="*/ 1273842 h 4985311"/>
              <a:gd name="connsiteX2" fmla="*/ 12199988 w 12199988"/>
              <a:gd name="connsiteY2" fmla="*/ 4985311 h 4985311"/>
              <a:gd name="connsiteX3" fmla="*/ 614 w 12199988"/>
              <a:gd name="connsiteY3" fmla="*/ 3621714 h 4985311"/>
              <a:gd name="connsiteX4" fmla="*/ 780 w 12199988"/>
              <a:gd name="connsiteY4" fmla="*/ 3692106 h 4985311"/>
              <a:gd name="connsiteX5" fmla="*/ 0 w 12199988"/>
              <a:gd name="connsiteY5" fmla="*/ 4722 h 4985311"/>
              <a:gd name="connsiteX6" fmla="*/ 0 w 12199988"/>
              <a:gd name="connsiteY6" fmla="*/ 0 h 4985311"/>
              <a:gd name="connsiteX7" fmla="*/ 12199988 w 12199988"/>
              <a:gd name="connsiteY7" fmla="*/ 0 h 4985311"/>
              <a:gd name="connsiteX8" fmla="*/ 12199988 w 12199988"/>
              <a:gd name="connsiteY8" fmla="*/ 1 h 4985311"/>
              <a:gd name="connsiteX9" fmla="*/ 0 w 12199988"/>
              <a:gd name="connsiteY9" fmla="*/ 1 h 4985311"/>
              <a:gd name="connsiteX10" fmla="*/ 0 w 12199988"/>
              <a:gd name="connsiteY10" fmla="*/ 0 h 4985311"/>
              <a:gd name="connsiteX0" fmla="*/ 1524653 w 13724641"/>
              <a:gd name="connsiteY0" fmla="*/ 4722 h 4985311"/>
              <a:gd name="connsiteX1" fmla="*/ 13724641 w 13724641"/>
              <a:gd name="connsiteY1" fmla="*/ 1273842 h 4985311"/>
              <a:gd name="connsiteX2" fmla="*/ 13724641 w 13724641"/>
              <a:gd name="connsiteY2" fmla="*/ 4985311 h 4985311"/>
              <a:gd name="connsiteX3" fmla="*/ 1525267 w 13724641"/>
              <a:gd name="connsiteY3" fmla="*/ 3621714 h 4985311"/>
              <a:gd name="connsiteX4" fmla="*/ 1524653 w 13724641"/>
              <a:gd name="connsiteY4" fmla="*/ 4722 h 4985311"/>
              <a:gd name="connsiteX5" fmla="*/ 1524653 w 13724641"/>
              <a:gd name="connsiteY5" fmla="*/ 0 h 4985311"/>
              <a:gd name="connsiteX6" fmla="*/ 13724641 w 13724641"/>
              <a:gd name="connsiteY6" fmla="*/ 0 h 4985311"/>
              <a:gd name="connsiteX7" fmla="*/ 13724641 w 13724641"/>
              <a:gd name="connsiteY7" fmla="*/ 1 h 4985311"/>
              <a:gd name="connsiteX8" fmla="*/ 1524653 w 13724641"/>
              <a:gd name="connsiteY8" fmla="*/ 1 h 4985311"/>
              <a:gd name="connsiteX9" fmla="*/ 1524653 w 13724641"/>
              <a:gd name="connsiteY9" fmla="*/ 0 h 4985311"/>
              <a:gd name="connsiteX0" fmla="*/ 904861 w 13104849"/>
              <a:gd name="connsiteY0" fmla="*/ 4722 h 4985311"/>
              <a:gd name="connsiteX1" fmla="*/ 13104849 w 13104849"/>
              <a:gd name="connsiteY1" fmla="*/ 1273842 h 4985311"/>
              <a:gd name="connsiteX2" fmla="*/ 13104849 w 13104849"/>
              <a:gd name="connsiteY2" fmla="*/ 4985311 h 4985311"/>
              <a:gd name="connsiteX3" fmla="*/ 905475 w 13104849"/>
              <a:gd name="connsiteY3" fmla="*/ 3621714 h 4985311"/>
              <a:gd name="connsiteX4" fmla="*/ 904861 w 13104849"/>
              <a:gd name="connsiteY4" fmla="*/ 4722 h 4985311"/>
              <a:gd name="connsiteX5" fmla="*/ 904861 w 13104849"/>
              <a:gd name="connsiteY5" fmla="*/ 0 h 4985311"/>
              <a:gd name="connsiteX6" fmla="*/ 13104849 w 13104849"/>
              <a:gd name="connsiteY6" fmla="*/ 0 h 4985311"/>
              <a:gd name="connsiteX7" fmla="*/ 13104849 w 13104849"/>
              <a:gd name="connsiteY7" fmla="*/ 1 h 4985311"/>
              <a:gd name="connsiteX8" fmla="*/ 904861 w 13104849"/>
              <a:gd name="connsiteY8" fmla="*/ 1 h 4985311"/>
              <a:gd name="connsiteX9" fmla="*/ 904861 w 13104849"/>
              <a:gd name="connsiteY9" fmla="*/ 0 h 4985311"/>
              <a:gd name="connsiteX0" fmla="*/ 967846 w 13167834"/>
              <a:gd name="connsiteY0" fmla="*/ 4722 h 4985311"/>
              <a:gd name="connsiteX1" fmla="*/ 13167834 w 13167834"/>
              <a:gd name="connsiteY1" fmla="*/ 1273842 h 4985311"/>
              <a:gd name="connsiteX2" fmla="*/ 13167834 w 13167834"/>
              <a:gd name="connsiteY2" fmla="*/ 4985311 h 4985311"/>
              <a:gd name="connsiteX3" fmla="*/ 968460 w 13167834"/>
              <a:gd name="connsiteY3" fmla="*/ 3621714 h 4985311"/>
              <a:gd name="connsiteX4" fmla="*/ 752186 w 13167834"/>
              <a:gd name="connsiteY4" fmla="*/ 1069674 h 4985311"/>
              <a:gd name="connsiteX5" fmla="*/ 967846 w 13167834"/>
              <a:gd name="connsiteY5" fmla="*/ 4722 h 4985311"/>
              <a:gd name="connsiteX6" fmla="*/ 967846 w 13167834"/>
              <a:gd name="connsiteY6" fmla="*/ 0 h 4985311"/>
              <a:gd name="connsiteX7" fmla="*/ 13167834 w 13167834"/>
              <a:gd name="connsiteY7" fmla="*/ 0 h 4985311"/>
              <a:gd name="connsiteX8" fmla="*/ 13167834 w 13167834"/>
              <a:gd name="connsiteY8" fmla="*/ 1 h 4985311"/>
              <a:gd name="connsiteX9" fmla="*/ 967846 w 13167834"/>
              <a:gd name="connsiteY9" fmla="*/ 1 h 4985311"/>
              <a:gd name="connsiteX10" fmla="*/ 967846 w 13167834"/>
              <a:gd name="connsiteY10" fmla="*/ 0 h 4985311"/>
              <a:gd name="connsiteX0" fmla="*/ 1524653 w 13724641"/>
              <a:gd name="connsiteY0" fmla="*/ 4722 h 4985311"/>
              <a:gd name="connsiteX1" fmla="*/ 13724641 w 13724641"/>
              <a:gd name="connsiteY1" fmla="*/ 1273842 h 4985311"/>
              <a:gd name="connsiteX2" fmla="*/ 13724641 w 13724641"/>
              <a:gd name="connsiteY2" fmla="*/ 4985311 h 4985311"/>
              <a:gd name="connsiteX3" fmla="*/ 1525267 w 13724641"/>
              <a:gd name="connsiteY3" fmla="*/ 3621714 h 4985311"/>
              <a:gd name="connsiteX4" fmla="*/ 1524653 w 13724641"/>
              <a:gd name="connsiteY4" fmla="*/ 4722 h 4985311"/>
              <a:gd name="connsiteX5" fmla="*/ 1524653 w 13724641"/>
              <a:gd name="connsiteY5" fmla="*/ 0 h 4985311"/>
              <a:gd name="connsiteX6" fmla="*/ 13724641 w 13724641"/>
              <a:gd name="connsiteY6" fmla="*/ 0 h 4985311"/>
              <a:gd name="connsiteX7" fmla="*/ 13724641 w 13724641"/>
              <a:gd name="connsiteY7" fmla="*/ 1 h 4985311"/>
              <a:gd name="connsiteX8" fmla="*/ 1524653 w 13724641"/>
              <a:gd name="connsiteY8" fmla="*/ 1 h 4985311"/>
              <a:gd name="connsiteX9" fmla="*/ 1524653 w 13724641"/>
              <a:gd name="connsiteY9" fmla="*/ 0 h 4985311"/>
              <a:gd name="connsiteX0" fmla="*/ 1524653 w 13724641"/>
              <a:gd name="connsiteY0" fmla="*/ 4722 h 4985311"/>
              <a:gd name="connsiteX1" fmla="*/ 13724641 w 13724641"/>
              <a:gd name="connsiteY1" fmla="*/ 1273842 h 4985311"/>
              <a:gd name="connsiteX2" fmla="*/ 13724641 w 13724641"/>
              <a:gd name="connsiteY2" fmla="*/ 4985311 h 4985311"/>
              <a:gd name="connsiteX3" fmla="*/ 1525267 w 13724641"/>
              <a:gd name="connsiteY3" fmla="*/ 3621714 h 4985311"/>
              <a:gd name="connsiteX4" fmla="*/ 1524653 w 13724641"/>
              <a:gd name="connsiteY4" fmla="*/ 4722 h 4985311"/>
              <a:gd name="connsiteX5" fmla="*/ 1378004 w 13724641"/>
              <a:gd name="connsiteY5" fmla="*/ 353683 h 4985311"/>
              <a:gd name="connsiteX6" fmla="*/ 13724641 w 13724641"/>
              <a:gd name="connsiteY6" fmla="*/ 0 h 4985311"/>
              <a:gd name="connsiteX7" fmla="*/ 13724641 w 13724641"/>
              <a:gd name="connsiteY7" fmla="*/ 1 h 4985311"/>
              <a:gd name="connsiteX8" fmla="*/ 1524653 w 13724641"/>
              <a:gd name="connsiteY8" fmla="*/ 1 h 4985311"/>
              <a:gd name="connsiteX9" fmla="*/ 1378004 w 13724641"/>
              <a:gd name="connsiteY9" fmla="*/ 353683 h 4985311"/>
              <a:gd name="connsiteX0" fmla="*/ 1524653 w 13724641"/>
              <a:gd name="connsiteY0" fmla="*/ 4722 h 4985311"/>
              <a:gd name="connsiteX1" fmla="*/ 13724641 w 13724641"/>
              <a:gd name="connsiteY1" fmla="*/ 1273842 h 4985311"/>
              <a:gd name="connsiteX2" fmla="*/ 13724641 w 13724641"/>
              <a:gd name="connsiteY2" fmla="*/ 4985311 h 4985311"/>
              <a:gd name="connsiteX3" fmla="*/ 1525267 w 13724641"/>
              <a:gd name="connsiteY3" fmla="*/ 3621714 h 4985311"/>
              <a:gd name="connsiteX4" fmla="*/ 1524653 w 13724641"/>
              <a:gd name="connsiteY4" fmla="*/ 4722 h 4985311"/>
              <a:gd name="connsiteX5" fmla="*/ 1524653 w 13724641"/>
              <a:gd name="connsiteY5" fmla="*/ 1 h 4985311"/>
              <a:gd name="connsiteX6" fmla="*/ 13724641 w 13724641"/>
              <a:gd name="connsiteY6" fmla="*/ 0 h 4985311"/>
              <a:gd name="connsiteX7" fmla="*/ 13724641 w 13724641"/>
              <a:gd name="connsiteY7" fmla="*/ 1 h 4985311"/>
              <a:gd name="connsiteX8" fmla="*/ 1524653 w 13724641"/>
              <a:gd name="connsiteY8" fmla="*/ 1 h 4985311"/>
              <a:gd name="connsiteX0" fmla="*/ 1524653 w 13724641"/>
              <a:gd name="connsiteY0" fmla="*/ 4722 h 4985311"/>
              <a:gd name="connsiteX1" fmla="*/ 13724641 w 13724641"/>
              <a:gd name="connsiteY1" fmla="*/ 1273842 h 4985311"/>
              <a:gd name="connsiteX2" fmla="*/ 13724641 w 13724641"/>
              <a:gd name="connsiteY2" fmla="*/ 4985311 h 4985311"/>
              <a:gd name="connsiteX3" fmla="*/ 1525267 w 13724641"/>
              <a:gd name="connsiteY3" fmla="*/ 3621714 h 4985311"/>
              <a:gd name="connsiteX4" fmla="*/ 1524653 w 13724641"/>
              <a:gd name="connsiteY4" fmla="*/ 4722 h 4985311"/>
              <a:gd name="connsiteX5" fmla="*/ 1524653 w 13724641"/>
              <a:gd name="connsiteY5" fmla="*/ 1 h 4985311"/>
              <a:gd name="connsiteX6" fmla="*/ 13724641 w 13724641"/>
              <a:gd name="connsiteY6" fmla="*/ 0 h 4985311"/>
              <a:gd name="connsiteX7" fmla="*/ 1524653 w 13724641"/>
              <a:gd name="connsiteY7" fmla="*/ 1 h 4985311"/>
              <a:gd name="connsiteX0" fmla="*/ 1524653 w 13724641"/>
              <a:gd name="connsiteY0" fmla="*/ 0 h 4980589"/>
              <a:gd name="connsiteX1" fmla="*/ 13724641 w 13724641"/>
              <a:gd name="connsiteY1" fmla="*/ 1269120 h 4980589"/>
              <a:gd name="connsiteX2" fmla="*/ 13724641 w 13724641"/>
              <a:gd name="connsiteY2" fmla="*/ 4980589 h 4980589"/>
              <a:gd name="connsiteX3" fmla="*/ 1525267 w 13724641"/>
              <a:gd name="connsiteY3" fmla="*/ 3616992 h 4980589"/>
              <a:gd name="connsiteX4" fmla="*/ 1524653 w 13724641"/>
              <a:gd name="connsiteY4" fmla="*/ 0 h 4980589"/>
              <a:gd name="connsiteX0" fmla="*/ 912325 w 13112313"/>
              <a:gd name="connsiteY0" fmla="*/ 0 h 4980589"/>
              <a:gd name="connsiteX1" fmla="*/ 13112313 w 13112313"/>
              <a:gd name="connsiteY1" fmla="*/ 1269120 h 4980589"/>
              <a:gd name="connsiteX2" fmla="*/ 13112313 w 13112313"/>
              <a:gd name="connsiteY2" fmla="*/ 4980589 h 4980589"/>
              <a:gd name="connsiteX3" fmla="*/ 912939 w 13112313"/>
              <a:gd name="connsiteY3" fmla="*/ 3616992 h 4980589"/>
              <a:gd name="connsiteX4" fmla="*/ 912325 w 13112313"/>
              <a:gd name="connsiteY4" fmla="*/ 0 h 4980589"/>
              <a:gd name="connsiteX0" fmla="*/ 17319 w 12217307"/>
              <a:gd name="connsiteY0" fmla="*/ 0 h 4980589"/>
              <a:gd name="connsiteX1" fmla="*/ 12217307 w 12217307"/>
              <a:gd name="connsiteY1" fmla="*/ 1269120 h 4980589"/>
              <a:gd name="connsiteX2" fmla="*/ 12217307 w 12217307"/>
              <a:gd name="connsiteY2" fmla="*/ 4980589 h 4980589"/>
              <a:gd name="connsiteX3" fmla="*/ 17933 w 12217307"/>
              <a:gd name="connsiteY3" fmla="*/ 3616992 h 4980589"/>
              <a:gd name="connsiteX4" fmla="*/ 17319 w 12217307"/>
              <a:gd name="connsiteY4" fmla="*/ 0 h 4980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17307" h="4980589">
                <a:moveTo>
                  <a:pt x="17319" y="0"/>
                </a:moveTo>
                <a:lnTo>
                  <a:pt x="12217307" y="1269120"/>
                </a:lnTo>
                <a:lnTo>
                  <a:pt x="12217307" y="4980589"/>
                </a:lnTo>
                <a:lnTo>
                  <a:pt x="17933" y="3616992"/>
                </a:lnTo>
                <a:cubicBezTo>
                  <a:pt x="20436" y="2519475"/>
                  <a:pt x="-23208" y="874391"/>
                  <a:pt x="1731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59723892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Resize without losing quality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Change Fill Color &amp;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Line Color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www.allppt.com</a:t>
            </a:r>
            <a:endParaRPr kumimoji="0" lang="ko-K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FREE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733887187"/>
      </p:ext>
    </p:extLst>
  </p:cSld>
  <p:clrMapOvr>
    <a:masterClrMapping/>
  </p:clrMapOvr>
</p:sldLayout>
</file>

<file path=ppt/slideLayouts/slideLayout7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58102129"/>
      </p:ext>
    </p:extLst>
  </p:cSld>
  <p:clrMapOvr>
    <a:masterClrMapping/>
  </p:clrMapOvr>
</p:sldLayout>
</file>

<file path=ppt/slideLayouts/slideLayout7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8">
            <a:extLst>
              <a:ext uri="{FF2B5EF4-FFF2-40B4-BE49-F238E27FC236}">
                <a16:creationId xmlns:a16="http://schemas.microsoft.com/office/drawing/2014/main" id="{741FE69B-6FE5-4702-B8AD-295AC9E2F09B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47273" y="516579"/>
            <a:ext cx="6750120" cy="4002781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74459583"/>
      </p:ext>
    </p:extLst>
  </p:cSld>
  <p:clrMapOvr>
    <a:masterClrMapping/>
  </p:clrMapOvr>
</p:sldLayout>
</file>

<file path=ppt/slideLayouts/slideLayout7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76499271"/>
      </p:ext>
    </p:extLst>
  </p:cSld>
  <p:clrMapOvr>
    <a:masterClrMapping/>
  </p:clrMapOvr>
</p:sldLayout>
</file>

<file path=ppt/slideLayouts/slideLayout7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3D24E6CF-2A1C-42F2-ADB7-92901BB8368B}"/>
              </a:ext>
            </a:extLst>
          </p:cNvPr>
          <p:cNvGrpSpPr/>
          <p:nvPr userDrawn="1"/>
        </p:nvGrpSpPr>
        <p:grpSpPr>
          <a:xfrm>
            <a:off x="7965993" y="1722699"/>
            <a:ext cx="3309288" cy="4464142"/>
            <a:chOff x="5745956" y="3501865"/>
            <a:chExt cx="2146216" cy="2895189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101071DA-A9A2-4296-8EBC-B825875638A4}"/>
                </a:ext>
              </a:extLst>
            </p:cNvPr>
            <p:cNvSpPr/>
            <p:nvPr/>
          </p:nvSpPr>
          <p:spPr>
            <a:xfrm>
              <a:off x="7498806" y="3501865"/>
              <a:ext cx="157347" cy="62939"/>
            </a:xfrm>
            <a:custGeom>
              <a:avLst/>
              <a:gdLst>
                <a:gd name="connsiteX0" fmla="*/ 45244 w 47625"/>
                <a:gd name="connsiteY0" fmla="*/ 13811 h 19050"/>
                <a:gd name="connsiteX1" fmla="*/ 45244 w 47625"/>
                <a:gd name="connsiteY1" fmla="*/ 13811 h 19050"/>
                <a:gd name="connsiteX2" fmla="*/ 38576 w 47625"/>
                <a:gd name="connsiteY2" fmla="*/ 20479 h 19050"/>
                <a:gd name="connsiteX3" fmla="*/ 13811 w 47625"/>
                <a:gd name="connsiteY3" fmla="*/ 20479 h 19050"/>
                <a:gd name="connsiteX4" fmla="*/ 7144 w 47625"/>
                <a:gd name="connsiteY4" fmla="*/ 13811 h 19050"/>
                <a:gd name="connsiteX5" fmla="*/ 7144 w 47625"/>
                <a:gd name="connsiteY5" fmla="*/ 13811 h 19050"/>
                <a:gd name="connsiteX6" fmla="*/ 13811 w 47625"/>
                <a:gd name="connsiteY6" fmla="*/ 7144 h 19050"/>
                <a:gd name="connsiteX7" fmla="*/ 38576 w 47625"/>
                <a:gd name="connsiteY7" fmla="*/ 7144 h 19050"/>
                <a:gd name="connsiteX8" fmla="*/ 45244 w 47625"/>
                <a:gd name="connsiteY8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19050">
                  <a:moveTo>
                    <a:pt x="45244" y="13811"/>
                  </a:moveTo>
                  <a:lnTo>
                    <a:pt x="45244" y="13811"/>
                  </a:lnTo>
                  <a:cubicBezTo>
                    <a:pt x="45244" y="17621"/>
                    <a:pt x="42386" y="20479"/>
                    <a:pt x="38576" y="20479"/>
                  </a:cubicBezTo>
                  <a:lnTo>
                    <a:pt x="13811" y="20479"/>
                  </a:lnTo>
                  <a:cubicBezTo>
                    <a:pt x="10001" y="20479"/>
                    <a:pt x="7144" y="17621"/>
                    <a:pt x="7144" y="13811"/>
                  </a:cubicBezTo>
                  <a:lnTo>
                    <a:pt x="7144" y="13811"/>
                  </a:lnTo>
                  <a:cubicBezTo>
                    <a:pt x="7144" y="10001"/>
                    <a:pt x="10001" y="7144"/>
                    <a:pt x="13811" y="7144"/>
                  </a:cubicBezTo>
                  <a:lnTo>
                    <a:pt x="38576" y="7144"/>
                  </a:lnTo>
                  <a:cubicBezTo>
                    <a:pt x="42386" y="8096"/>
                    <a:pt x="45244" y="10954"/>
                    <a:pt x="45244" y="13811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09FD896B-2F20-45BA-8AD6-B65E080EA694}"/>
                </a:ext>
              </a:extLst>
            </p:cNvPr>
            <p:cNvSpPr/>
            <p:nvPr/>
          </p:nvSpPr>
          <p:spPr>
            <a:xfrm>
              <a:off x="7829233" y="3977052"/>
              <a:ext cx="62939" cy="157347"/>
            </a:xfrm>
            <a:custGeom>
              <a:avLst/>
              <a:gdLst>
                <a:gd name="connsiteX0" fmla="*/ 13811 w 19050"/>
                <a:gd name="connsiteY0" fmla="*/ 45244 h 47625"/>
                <a:gd name="connsiteX1" fmla="*/ 13811 w 19050"/>
                <a:gd name="connsiteY1" fmla="*/ 45244 h 47625"/>
                <a:gd name="connsiteX2" fmla="*/ 7144 w 19050"/>
                <a:gd name="connsiteY2" fmla="*/ 38576 h 47625"/>
                <a:gd name="connsiteX3" fmla="*/ 7144 w 19050"/>
                <a:gd name="connsiteY3" fmla="*/ 13811 h 47625"/>
                <a:gd name="connsiteX4" fmla="*/ 13811 w 19050"/>
                <a:gd name="connsiteY4" fmla="*/ 7144 h 47625"/>
                <a:gd name="connsiteX5" fmla="*/ 13811 w 19050"/>
                <a:gd name="connsiteY5" fmla="*/ 7144 h 47625"/>
                <a:gd name="connsiteX6" fmla="*/ 20479 w 19050"/>
                <a:gd name="connsiteY6" fmla="*/ 13811 h 47625"/>
                <a:gd name="connsiteX7" fmla="*/ 20479 w 19050"/>
                <a:gd name="connsiteY7" fmla="*/ 38576 h 47625"/>
                <a:gd name="connsiteX8" fmla="*/ 13811 w 19050"/>
                <a:gd name="connsiteY8" fmla="*/ 452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47625">
                  <a:moveTo>
                    <a:pt x="13811" y="45244"/>
                  </a:moveTo>
                  <a:lnTo>
                    <a:pt x="13811" y="45244"/>
                  </a:lnTo>
                  <a:cubicBezTo>
                    <a:pt x="10001" y="45244"/>
                    <a:pt x="7144" y="42386"/>
                    <a:pt x="7144" y="38576"/>
                  </a:cubicBezTo>
                  <a:lnTo>
                    <a:pt x="7144" y="13811"/>
                  </a:lnTo>
                  <a:cubicBezTo>
                    <a:pt x="7144" y="10001"/>
                    <a:pt x="10001" y="7144"/>
                    <a:pt x="13811" y="7144"/>
                  </a:cubicBezTo>
                  <a:lnTo>
                    <a:pt x="13811" y="7144"/>
                  </a:lnTo>
                  <a:cubicBezTo>
                    <a:pt x="17621" y="7144"/>
                    <a:pt x="20479" y="10001"/>
                    <a:pt x="20479" y="13811"/>
                  </a:cubicBezTo>
                  <a:lnTo>
                    <a:pt x="20479" y="38576"/>
                  </a:lnTo>
                  <a:cubicBezTo>
                    <a:pt x="20479" y="42386"/>
                    <a:pt x="17621" y="45244"/>
                    <a:pt x="13811" y="452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8BE06BD6-A3F2-4ACB-BEB7-C26B18FD59B0}"/>
                </a:ext>
              </a:extLst>
            </p:cNvPr>
            <p:cNvSpPr/>
            <p:nvPr/>
          </p:nvSpPr>
          <p:spPr>
            <a:xfrm>
              <a:off x="7829233" y="3838586"/>
              <a:ext cx="62939" cy="157347"/>
            </a:xfrm>
            <a:custGeom>
              <a:avLst/>
              <a:gdLst>
                <a:gd name="connsiteX0" fmla="*/ 13811 w 19050"/>
                <a:gd name="connsiteY0" fmla="*/ 45244 h 47625"/>
                <a:gd name="connsiteX1" fmla="*/ 13811 w 19050"/>
                <a:gd name="connsiteY1" fmla="*/ 45244 h 47625"/>
                <a:gd name="connsiteX2" fmla="*/ 7144 w 19050"/>
                <a:gd name="connsiteY2" fmla="*/ 38576 h 47625"/>
                <a:gd name="connsiteX3" fmla="*/ 7144 w 19050"/>
                <a:gd name="connsiteY3" fmla="*/ 13811 h 47625"/>
                <a:gd name="connsiteX4" fmla="*/ 13811 w 19050"/>
                <a:gd name="connsiteY4" fmla="*/ 7144 h 47625"/>
                <a:gd name="connsiteX5" fmla="*/ 13811 w 19050"/>
                <a:gd name="connsiteY5" fmla="*/ 7144 h 47625"/>
                <a:gd name="connsiteX6" fmla="*/ 20479 w 19050"/>
                <a:gd name="connsiteY6" fmla="*/ 13811 h 47625"/>
                <a:gd name="connsiteX7" fmla="*/ 20479 w 19050"/>
                <a:gd name="connsiteY7" fmla="*/ 38576 h 47625"/>
                <a:gd name="connsiteX8" fmla="*/ 13811 w 19050"/>
                <a:gd name="connsiteY8" fmla="*/ 452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47625">
                  <a:moveTo>
                    <a:pt x="13811" y="45244"/>
                  </a:moveTo>
                  <a:lnTo>
                    <a:pt x="13811" y="45244"/>
                  </a:lnTo>
                  <a:cubicBezTo>
                    <a:pt x="10001" y="45244"/>
                    <a:pt x="7144" y="42386"/>
                    <a:pt x="7144" y="38576"/>
                  </a:cubicBezTo>
                  <a:lnTo>
                    <a:pt x="7144" y="13811"/>
                  </a:lnTo>
                  <a:cubicBezTo>
                    <a:pt x="7144" y="10001"/>
                    <a:pt x="10001" y="7144"/>
                    <a:pt x="13811" y="7144"/>
                  </a:cubicBezTo>
                  <a:lnTo>
                    <a:pt x="13811" y="7144"/>
                  </a:lnTo>
                  <a:cubicBezTo>
                    <a:pt x="17621" y="7144"/>
                    <a:pt x="20479" y="10001"/>
                    <a:pt x="20479" y="13811"/>
                  </a:cubicBezTo>
                  <a:lnTo>
                    <a:pt x="20479" y="38576"/>
                  </a:lnTo>
                  <a:cubicBezTo>
                    <a:pt x="20479" y="42386"/>
                    <a:pt x="17621" y="45244"/>
                    <a:pt x="13811" y="452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C592BEDE-CC7C-4712-AEA9-33CD45DE69BA}"/>
                </a:ext>
              </a:extLst>
            </p:cNvPr>
            <p:cNvSpPr/>
            <p:nvPr/>
          </p:nvSpPr>
          <p:spPr>
            <a:xfrm>
              <a:off x="5745956" y="3523892"/>
              <a:ext cx="2139922" cy="2863720"/>
            </a:xfrm>
            <a:custGeom>
              <a:avLst/>
              <a:gdLst>
                <a:gd name="connsiteX0" fmla="*/ 611029 w 647700"/>
                <a:gd name="connsiteY0" fmla="*/ 7144 h 866775"/>
                <a:gd name="connsiteX1" fmla="*/ 40481 w 647700"/>
                <a:gd name="connsiteY1" fmla="*/ 7144 h 866775"/>
                <a:gd name="connsiteX2" fmla="*/ 7144 w 647700"/>
                <a:gd name="connsiteY2" fmla="*/ 41434 h 866775"/>
                <a:gd name="connsiteX3" fmla="*/ 7144 w 647700"/>
                <a:gd name="connsiteY3" fmla="*/ 831056 h 866775"/>
                <a:gd name="connsiteX4" fmla="*/ 40481 w 647700"/>
                <a:gd name="connsiteY4" fmla="*/ 865346 h 866775"/>
                <a:gd name="connsiteX5" fmla="*/ 611029 w 647700"/>
                <a:gd name="connsiteY5" fmla="*/ 865346 h 866775"/>
                <a:gd name="connsiteX6" fmla="*/ 644366 w 647700"/>
                <a:gd name="connsiteY6" fmla="*/ 831056 h 866775"/>
                <a:gd name="connsiteX7" fmla="*/ 644366 w 647700"/>
                <a:gd name="connsiteY7" fmla="*/ 41434 h 866775"/>
                <a:gd name="connsiteX8" fmla="*/ 611029 w 647700"/>
                <a:gd name="connsiteY8" fmla="*/ 7144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700" h="866775">
                  <a:moveTo>
                    <a:pt x="611029" y="7144"/>
                  </a:moveTo>
                  <a:lnTo>
                    <a:pt x="40481" y="7144"/>
                  </a:lnTo>
                  <a:cubicBezTo>
                    <a:pt x="22384" y="7144"/>
                    <a:pt x="7144" y="22384"/>
                    <a:pt x="7144" y="41434"/>
                  </a:cubicBezTo>
                  <a:lnTo>
                    <a:pt x="7144" y="831056"/>
                  </a:lnTo>
                  <a:cubicBezTo>
                    <a:pt x="7144" y="850106"/>
                    <a:pt x="22384" y="865346"/>
                    <a:pt x="40481" y="865346"/>
                  </a:cubicBezTo>
                  <a:lnTo>
                    <a:pt x="611029" y="865346"/>
                  </a:lnTo>
                  <a:cubicBezTo>
                    <a:pt x="629126" y="865346"/>
                    <a:pt x="644366" y="850106"/>
                    <a:pt x="644366" y="831056"/>
                  </a:cubicBezTo>
                  <a:lnTo>
                    <a:pt x="644366" y="41434"/>
                  </a:lnTo>
                  <a:cubicBezTo>
                    <a:pt x="644366" y="23336"/>
                    <a:pt x="629126" y="7144"/>
                    <a:pt x="611029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F7F0F36E-9D9B-4B56-B221-F7D9634361EF}"/>
                </a:ext>
              </a:extLst>
            </p:cNvPr>
            <p:cNvSpPr/>
            <p:nvPr/>
          </p:nvSpPr>
          <p:spPr>
            <a:xfrm>
              <a:off x="5755398" y="3533334"/>
              <a:ext cx="2108453" cy="2863720"/>
            </a:xfrm>
            <a:custGeom>
              <a:avLst/>
              <a:gdLst>
                <a:gd name="connsiteX0" fmla="*/ 605314 w 638175"/>
                <a:gd name="connsiteY0" fmla="*/ 7144 h 866775"/>
                <a:gd name="connsiteX1" fmla="*/ 40481 w 638175"/>
                <a:gd name="connsiteY1" fmla="*/ 7144 h 866775"/>
                <a:gd name="connsiteX2" fmla="*/ 7144 w 638175"/>
                <a:gd name="connsiteY2" fmla="*/ 41434 h 866775"/>
                <a:gd name="connsiteX3" fmla="*/ 7144 w 638175"/>
                <a:gd name="connsiteY3" fmla="*/ 826294 h 866775"/>
                <a:gd name="connsiteX4" fmla="*/ 40481 w 638175"/>
                <a:gd name="connsiteY4" fmla="*/ 860584 h 866775"/>
                <a:gd name="connsiteX5" fmla="*/ 604361 w 638175"/>
                <a:gd name="connsiteY5" fmla="*/ 860584 h 866775"/>
                <a:gd name="connsiteX6" fmla="*/ 637699 w 638175"/>
                <a:gd name="connsiteY6" fmla="*/ 826294 h 866775"/>
                <a:gd name="connsiteX7" fmla="*/ 637699 w 638175"/>
                <a:gd name="connsiteY7" fmla="*/ 41434 h 866775"/>
                <a:gd name="connsiteX8" fmla="*/ 605314 w 638175"/>
                <a:gd name="connsiteY8" fmla="*/ 7144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8175" h="866775">
                  <a:moveTo>
                    <a:pt x="605314" y="7144"/>
                  </a:moveTo>
                  <a:lnTo>
                    <a:pt x="40481" y="7144"/>
                  </a:lnTo>
                  <a:cubicBezTo>
                    <a:pt x="22384" y="7144"/>
                    <a:pt x="7144" y="22384"/>
                    <a:pt x="7144" y="41434"/>
                  </a:cubicBezTo>
                  <a:lnTo>
                    <a:pt x="7144" y="826294"/>
                  </a:lnTo>
                  <a:cubicBezTo>
                    <a:pt x="7144" y="845344"/>
                    <a:pt x="22384" y="860584"/>
                    <a:pt x="40481" y="860584"/>
                  </a:cubicBezTo>
                  <a:lnTo>
                    <a:pt x="604361" y="860584"/>
                  </a:lnTo>
                  <a:cubicBezTo>
                    <a:pt x="622459" y="860584"/>
                    <a:pt x="637699" y="845344"/>
                    <a:pt x="637699" y="826294"/>
                  </a:cubicBezTo>
                  <a:lnTo>
                    <a:pt x="637699" y="41434"/>
                  </a:lnTo>
                  <a:cubicBezTo>
                    <a:pt x="637699" y="22384"/>
                    <a:pt x="623411" y="7144"/>
                    <a:pt x="605314" y="7144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FC6ECF94-A999-4381-963C-743496A2D1C2}"/>
                </a:ext>
              </a:extLst>
            </p:cNvPr>
            <p:cNvSpPr/>
            <p:nvPr/>
          </p:nvSpPr>
          <p:spPr>
            <a:xfrm>
              <a:off x="5972536" y="3781941"/>
              <a:ext cx="1699350" cy="2360208"/>
            </a:xfrm>
            <a:custGeom>
              <a:avLst/>
              <a:gdLst>
                <a:gd name="connsiteX0" fmla="*/ 7144 w 514350"/>
                <a:gd name="connsiteY0" fmla="*/ 7144 h 714375"/>
                <a:gd name="connsiteX1" fmla="*/ 508159 w 514350"/>
                <a:gd name="connsiteY1" fmla="*/ 7144 h 714375"/>
                <a:gd name="connsiteX2" fmla="*/ 508159 w 514350"/>
                <a:gd name="connsiteY2" fmla="*/ 711041 h 714375"/>
                <a:gd name="connsiteX3" fmla="*/ 7144 w 514350"/>
                <a:gd name="connsiteY3" fmla="*/ 711041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4350" h="714375">
                  <a:moveTo>
                    <a:pt x="7144" y="7144"/>
                  </a:moveTo>
                  <a:lnTo>
                    <a:pt x="508159" y="7144"/>
                  </a:lnTo>
                  <a:lnTo>
                    <a:pt x="508159" y="711041"/>
                  </a:lnTo>
                  <a:lnTo>
                    <a:pt x="7144" y="71104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2AEBBC1A-C72D-4097-BD56-8AEF43A9A928}"/>
                </a:ext>
              </a:extLst>
            </p:cNvPr>
            <p:cNvSpPr/>
            <p:nvPr/>
          </p:nvSpPr>
          <p:spPr>
            <a:xfrm>
              <a:off x="6537278" y="3804313"/>
              <a:ext cx="1119116" cy="2330356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320E3896-F776-450A-8DE9-04CBC2872854}"/>
                </a:ext>
              </a:extLst>
            </p:cNvPr>
            <p:cNvGrpSpPr/>
            <p:nvPr/>
          </p:nvGrpSpPr>
          <p:grpSpPr>
            <a:xfrm>
              <a:off x="6752948" y="6198983"/>
              <a:ext cx="113352" cy="113352"/>
              <a:chOff x="6768693" y="6038239"/>
              <a:chExt cx="147969" cy="147969"/>
            </a:xfrm>
          </p:grpSpPr>
          <p:sp>
            <p:nvSpPr>
              <p:cNvPr id="11" name="Oval 10">
                <a:extLst>
                  <a:ext uri="{FF2B5EF4-FFF2-40B4-BE49-F238E27FC236}">
                    <a16:creationId xmlns:a16="http://schemas.microsoft.com/office/drawing/2014/main" id="{46B42388-8E43-4C51-8B53-26D90CEECAB0}"/>
                  </a:ext>
                </a:extLst>
              </p:cNvPr>
              <p:cNvSpPr/>
              <p:nvPr/>
            </p:nvSpPr>
            <p:spPr>
              <a:xfrm>
                <a:off x="6768693" y="6038239"/>
                <a:ext cx="147969" cy="147969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2" name="Oval 11">
                <a:extLst>
                  <a:ext uri="{FF2B5EF4-FFF2-40B4-BE49-F238E27FC236}">
                    <a16:creationId xmlns:a16="http://schemas.microsoft.com/office/drawing/2014/main" id="{7A9619D5-5D31-4210-B38B-809F60B35F15}"/>
                  </a:ext>
                </a:extLst>
              </p:cNvPr>
              <p:cNvSpPr/>
              <p:nvPr/>
            </p:nvSpPr>
            <p:spPr>
              <a:xfrm>
                <a:off x="6802088" y="6071634"/>
                <a:ext cx="81180" cy="811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</p:grpSp>
      <p:sp>
        <p:nvSpPr>
          <p:cNvPr id="13" name="그림 개체 틀 2">
            <a:extLst>
              <a:ext uri="{FF2B5EF4-FFF2-40B4-BE49-F238E27FC236}">
                <a16:creationId xmlns:a16="http://schemas.microsoft.com/office/drawing/2014/main" id="{EEEA0169-D964-498C-B837-F23FDA5B9167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169315" y="2050683"/>
            <a:ext cx="2912347" cy="373158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393AC486-D71C-4EA6-9122-BF4FF20DA22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6907EA69-8552-45A3-96EA-4E993AB620BD}"/>
              </a:ext>
            </a:extLst>
          </p:cNvPr>
          <p:cNvGrpSpPr/>
          <p:nvPr userDrawn="1"/>
        </p:nvGrpSpPr>
        <p:grpSpPr>
          <a:xfrm>
            <a:off x="10128899" y="46089"/>
            <a:ext cx="1939733" cy="1254512"/>
            <a:chOff x="8452997" y="7598"/>
            <a:chExt cx="2832224" cy="1831726"/>
          </a:xfrm>
        </p:grpSpPr>
        <p:sp>
          <p:nvSpPr>
            <p:cNvPr id="16" name="Oval 2">
              <a:extLst>
                <a:ext uri="{FF2B5EF4-FFF2-40B4-BE49-F238E27FC236}">
                  <a16:creationId xmlns:a16="http://schemas.microsoft.com/office/drawing/2014/main" id="{F386DE85-273C-44BD-9196-450E9F781368}"/>
                </a:ext>
              </a:extLst>
            </p:cNvPr>
            <p:cNvSpPr/>
            <p:nvPr/>
          </p:nvSpPr>
          <p:spPr>
            <a:xfrm rot="900000">
              <a:off x="10312037" y="701555"/>
              <a:ext cx="921642" cy="844304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7" name="Oval 2">
              <a:extLst>
                <a:ext uri="{FF2B5EF4-FFF2-40B4-BE49-F238E27FC236}">
                  <a16:creationId xmlns:a16="http://schemas.microsoft.com/office/drawing/2014/main" id="{2821DA99-EBB9-4729-8065-294E52073D68}"/>
                </a:ext>
              </a:extLst>
            </p:cNvPr>
            <p:cNvSpPr/>
            <p:nvPr/>
          </p:nvSpPr>
          <p:spPr>
            <a:xfrm rot="3175590">
              <a:off x="8973624" y="825948"/>
              <a:ext cx="1057756" cy="968996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noFill/>
            <a:ln w="12700">
              <a:solidFill>
                <a:schemeClr val="bg1">
                  <a:lumMod val="65000"/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8" name="Oval 2">
              <a:extLst>
                <a:ext uri="{FF2B5EF4-FFF2-40B4-BE49-F238E27FC236}">
                  <a16:creationId xmlns:a16="http://schemas.microsoft.com/office/drawing/2014/main" id="{3EE42ACE-2756-4A39-AA5B-4032F71C5176}"/>
                </a:ext>
              </a:extLst>
            </p:cNvPr>
            <p:cNvSpPr/>
            <p:nvPr/>
          </p:nvSpPr>
          <p:spPr>
            <a:xfrm rot="8100000">
              <a:off x="9440769" y="7598"/>
              <a:ext cx="1844452" cy="1689680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solidFill>
              <a:schemeClr val="bg1">
                <a:lumMod val="50000"/>
                <a:alpha val="5000"/>
              </a:schemeClr>
            </a:solidFill>
            <a:ln w="476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9" name="Oval 2">
              <a:extLst>
                <a:ext uri="{FF2B5EF4-FFF2-40B4-BE49-F238E27FC236}">
                  <a16:creationId xmlns:a16="http://schemas.microsoft.com/office/drawing/2014/main" id="{0E7065C0-E285-4E79-BBF6-44D6F8608036}"/>
                </a:ext>
              </a:extLst>
            </p:cNvPr>
            <p:cNvSpPr/>
            <p:nvPr/>
          </p:nvSpPr>
          <p:spPr>
            <a:xfrm rot="18047012">
              <a:off x="8414328" y="187495"/>
              <a:ext cx="921642" cy="844304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835B6C88-B4A3-40C2-BE34-CBCB3763ADF2}"/>
              </a:ext>
            </a:extLst>
          </p:cNvPr>
          <p:cNvGrpSpPr/>
          <p:nvPr userDrawn="1"/>
        </p:nvGrpSpPr>
        <p:grpSpPr>
          <a:xfrm>
            <a:off x="122846" y="46089"/>
            <a:ext cx="1939733" cy="1254512"/>
            <a:chOff x="8452997" y="7598"/>
            <a:chExt cx="2832224" cy="1831726"/>
          </a:xfrm>
        </p:grpSpPr>
        <p:sp>
          <p:nvSpPr>
            <p:cNvPr id="21" name="Oval 2">
              <a:extLst>
                <a:ext uri="{FF2B5EF4-FFF2-40B4-BE49-F238E27FC236}">
                  <a16:creationId xmlns:a16="http://schemas.microsoft.com/office/drawing/2014/main" id="{5FF8B918-94F6-4FD3-914C-13062FF30B33}"/>
                </a:ext>
              </a:extLst>
            </p:cNvPr>
            <p:cNvSpPr/>
            <p:nvPr/>
          </p:nvSpPr>
          <p:spPr>
            <a:xfrm rot="900000">
              <a:off x="10312037" y="701555"/>
              <a:ext cx="921642" cy="844304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22" name="Oval 2">
              <a:extLst>
                <a:ext uri="{FF2B5EF4-FFF2-40B4-BE49-F238E27FC236}">
                  <a16:creationId xmlns:a16="http://schemas.microsoft.com/office/drawing/2014/main" id="{9D193870-FBAC-4074-AAA9-7E7B3B2DEE8E}"/>
                </a:ext>
              </a:extLst>
            </p:cNvPr>
            <p:cNvSpPr/>
            <p:nvPr/>
          </p:nvSpPr>
          <p:spPr>
            <a:xfrm rot="3175590">
              <a:off x="8973624" y="825948"/>
              <a:ext cx="1057756" cy="968996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noFill/>
            <a:ln w="12700">
              <a:solidFill>
                <a:schemeClr val="bg1">
                  <a:lumMod val="65000"/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23" name="Oval 2">
              <a:extLst>
                <a:ext uri="{FF2B5EF4-FFF2-40B4-BE49-F238E27FC236}">
                  <a16:creationId xmlns:a16="http://schemas.microsoft.com/office/drawing/2014/main" id="{6F48F5BA-DACE-4C54-93DD-09C7D5CA98F7}"/>
                </a:ext>
              </a:extLst>
            </p:cNvPr>
            <p:cNvSpPr/>
            <p:nvPr/>
          </p:nvSpPr>
          <p:spPr>
            <a:xfrm rot="8100000">
              <a:off x="9440769" y="7598"/>
              <a:ext cx="1844452" cy="1689680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solidFill>
              <a:schemeClr val="bg1">
                <a:lumMod val="50000"/>
                <a:alpha val="5000"/>
              </a:schemeClr>
            </a:solidFill>
            <a:ln w="476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24" name="Oval 2">
              <a:extLst>
                <a:ext uri="{FF2B5EF4-FFF2-40B4-BE49-F238E27FC236}">
                  <a16:creationId xmlns:a16="http://schemas.microsoft.com/office/drawing/2014/main" id="{3E88BA0B-BB79-4044-96D4-BBDEE6C69661}"/>
                </a:ext>
              </a:extLst>
            </p:cNvPr>
            <p:cNvSpPr/>
            <p:nvPr/>
          </p:nvSpPr>
          <p:spPr>
            <a:xfrm rot="18047012">
              <a:off x="8414328" y="187495"/>
              <a:ext cx="921642" cy="844304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84137375"/>
      </p:ext>
    </p:extLst>
  </p:cSld>
  <p:clrMapOvr>
    <a:masterClrMapping/>
  </p:clrMapOvr>
</p:sldLayout>
</file>

<file path=ppt/slideLayouts/slideLayout7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95376390"/>
      </p:ext>
    </p:extLst>
  </p:cSld>
  <p:clrMapOvr>
    <a:masterClrMapping/>
  </p:clrMapOvr>
</p:sldLayout>
</file>

<file path=ppt/slideLayouts/slideLayout7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ame 1">
            <a:extLst>
              <a:ext uri="{FF2B5EF4-FFF2-40B4-BE49-F238E27FC236}">
                <a16:creationId xmlns:a16="http://schemas.microsoft.com/office/drawing/2014/main" id="{3E40946B-9EDA-4B0C-AE98-E8DF96D9EBE9}"/>
              </a:ext>
            </a:extLst>
          </p:cNvPr>
          <p:cNvSpPr/>
          <p:nvPr userDrawn="1"/>
        </p:nvSpPr>
        <p:spPr>
          <a:xfrm>
            <a:off x="790576" y="800100"/>
            <a:ext cx="7258050" cy="5238750"/>
          </a:xfrm>
          <a:prstGeom prst="frame">
            <a:avLst>
              <a:gd name="adj1" fmla="val 864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3FBA0013-3175-48D6-98A6-7ABBB27AE4F1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4872038" y="381000"/>
            <a:ext cx="2447925" cy="615315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B51291C6-7E26-4BA8-84E2-FF5115AFBC62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7696199" y="2933700"/>
            <a:ext cx="3705225" cy="24384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20086426"/>
      </p:ext>
    </p:extLst>
  </p:cSld>
  <p:clrMapOvr>
    <a:masterClrMapping/>
  </p:clrMapOvr>
</p:sldLayout>
</file>

<file path=ppt/slideLayouts/slideLayout7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1529619"/>
      </p:ext>
    </p:extLst>
  </p:cSld>
  <p:clrMapOvr>
    <a:masterClrMapping/>
  </p:clrMapOvr>
</p:sldLayout>
</file>

<file path=ppt/slideLayouts/slideLayout7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2320908533"/>
      </p:ext>
    </p:extLst>
  </p:cSld>
  <p:clrMapOvr>
    <a:masterClrMapping/>
  </p:clrMapOvr>
</p:sldLayout>
</file>

<file path=ppt/slideLayouts/slideLayout7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Resize without losing quality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Change Fill Color &amp;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Line Color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www.allppt.com</a:t>
            </a:r>
            <a:endParaRPr kumimoji="0" lang="ko-K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FREE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148570490"/>
      </p:ext>
    </p:extLst>
  </p:cSld>
  <p:clrMapOvr>
    <a:masterClrMapping/>
  </p:clrMapOvr>
</p:sldLayout>
</file>

<file path=ppt/slideLayouts/slideLayout7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7">
            <a:extLst>
              <a:ext uri="{FF2B5EF4-FFF2-40B4-BE49-F238E27FC236}">
                <a16:creationId xmlns:a16="http://schemas.microsoft.com/office/drawing/2014/main" id="{A247CFD5-A527-42E9-9A1D-7256EE24AE7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658418" y="2"/>
            <a:ext cx="6533583" cy="6857999"/>
          </a:xfrm>
          <a:custGeom>
            <a:avLst/>
            <a:gdLst>
              <a:gd name="connsiteX0" fmla="*/ 2592666 w 6533583"/>
              <a:gd name="connsiteY0" fmla="*/ 0 h 6857999"/>
              <a:gd name="connsiteX1" fmla="*/ 6533583 w 6533583"/>
              <a:gd name="connsiteY1" fmla="*/ 0 h 6857999"/>
              <a:gd name="connsiteX2" fmla="*/ 6533583 w 6533583"/>
              <a:gd name="connsiteY2" fmla="*/ 1085634 h 6857999"/>
              <a:gd name="connsiteX3" fmla="*/ 4351340 w 6533583"/>
              <a:gd name="connsiteY3" fmla="*/ 6857999 h 6857999"/>
              <a:gd name="connsiteX4" fmla="*/ 0 w 6533583"/>
              <a:gd name="connsiteY4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33583" h="6857999">
                <a:moveTo>
                  <a:pt x="2592666" y="0"/>
                </a:moveTo>
                <a:lnTo>
                  <a:pt x="6533583" y="0"/>
                </a:lnTo>
                <a:lnTo>
                  <a:pt x="6533583" y="1085634"/>
                </a:lnTo>
                <a:lnTo>
                  <a:pt x="4351340" y="6857999"/>
                </a:lnTo>
                <a:lnTo>
                  <a:pt x="0" y="685799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536828349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434764061"/>
      </p:ext>
    </p:extLst>
  </p:cSld>
  <p:clrMapOvr>
    <a:masterClrMapping/>
  </p:clrMapOvr>
</p:sldLayout>
</file>

<file path=ppt/slideLayouts/slideLayout7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B178950-6460-489A-86E8-DA7944855983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1875633" y="1819076"/>
            <a:ext cx="9593277" cy="2645996"/>
          </a:xfrm>
          <a:custGeom>
            <a:avLst/>
            <a:gdLst>
              <a:gd name="connsiteX0" fmla="*/ 0 w 6913722"/>
              <a:gd name="connsiteY0" fmla="*/ 0 h 1800200"/>
              <a:gd name="connsiteX1" fmla="*/ 6913722 w 6913722"/>
              <a:gd name="connsiteY1" fmla="*/ 0 h 1800200"/>
              <a:gd name="connsiteX2" fmla="*/ 6913722 w 6913722"/>
              <a:gd name="connsiteY2" fmla="*/ 1800200 h 1800200"/>
              <a:gd name="connsiteX3" fmla="*/ 0 w 6913722"/>
              <a:gd name="connsiteY3" fmla="*/ 1800200 h 1800200"/>
              <a:gd name="connsiteX4" fmla="*/ 0 w 6913722"/>
              <a:gd name="connsiteY4" fmla="*/ 0 h 1800200"/>
              <a:gd name="connsiteX0" fmla="*/ 0 w 6913722"/>
              <a:gd name="connsiteY0" fmla="*/ 0 h 1800200"/>
              <a:gd name="connsiteX1" fmla="*/ 6913722 w 6913722"/>
              <a:gd name="connsiteY1" fmla="*/ 0 h 1800200"/>
              <a:gd name="connsiteX2" fmla="*/ 6913722 w 6913722"/>
              <a:gd name="connsiteY2" fmla="*/ 1800200 h 1800200"/>
              <a:gd name="connsiteX3" fmla="*/ 1103257 w 6913722"/>
              <a:gd name="connsiteY3" fmla="*/ 1791789 h 1800200"/>
              <a:gd name="connsiteX4" fmla="*/ 0 w 6913722"/>
              <a:gd name="connsiteY4" fmla="*/ 1800200 h 1800200"/>
              <a:gd name="connsiteX5" fmla="*/ 0 w 6913722"/>
              <a:gd name="connsiteY5" fmla="*/ 0 h 1800200"/>
              <a:gd name="connsiteX0" fmla="*/ 0 w 6913722"/>
              <a:gd name="connsiteY0" fmla="*/ 0 h 1800200"/>
              <a:gd name="connsiteX1" fmla="*/ 6913722 w 6913722"/>
              <a:gd name="connsiteY1" fmla="*/ 0 h 1800200"/>
              <a:gd name="connsiteX2" fmla="*/ 6913722 w 6913722"/>
              <a:gd name="connsiteY2" fmla="*/ 1800200 h 1800200"/>
              <a:gd name="connsiteX3" fmla="*/ 1489151 w 6913722"/>
              <a:gd name="connsiteY3" fmla="*/ 1800178 h 1800200"/>
              <a:gd name="connsiteX4" fmla="*/ 1103257 w 6913722"/>
              <a:gd name="connsiteY4" fmla="*/ 1791789 h 1800200"/>
              <a:gd name="connsiteX5" fmla="*/ 0 w 6913722"/>
              <a:gd name="connsiteY5" fmla="*/ 1800200 h 1800200"/>
              <a:gd name="connsiteX6" fmla="*/ 0 w 6913722"/>
              <a:gd name="connsiteY6" fmla="*/ 0 h 1800200"/>
              <a:gd name="connsiteX0" fmla="*/ 0 w 6913722"/>
              <a:gd name="connsiteY0" fmla="*/ 0 h 1800200"/>
              <a:gd name="connsiteX1" fmla="*/ 6913722 w 6913722"/>
              <a:gd name="connsiteY1" fmla="*/ 0 h 1800200"/>
              <a:gd name="connsiteX2" fmla="*/ 6913722 w 6913722"/>
              <a:gd name="connsiteY2" fmla="*/ 1800200 h 1800200"/>
              <a:gd name="connsiteX3" fmla="*/ 1489151 w 6913722"/>
              <a:gd name="connsiteY3" fmla="*/ 1800178 h 1800200"/>
              <a:gd name="connsiteX4" fmla="*/ 1287815 w 6913722"/>
              <a:gd name="connsiteY4" fmla="*/ 1791789 h 1800200"/>
              <a:gd name="connsiteX5" fmla="*/ 1103257 w 6913722"/>
              <a:gd name="connsiteY5" fmla="*/ 1791789 h 1800200"/>
              <a:gd name="connsiteX6" fmla="*/ 0 w 6913722"/>
              <a:gd name="connsiteY6" fmla="*/ 1800200 h 1800200"/>
              <a:gd name="connsiteX7" fmla="*/ 0 w 6913722"/>
              <a:gd name="connsiteY7" fmla="*/ 0 h 1800200"/>
              <a:gd name="connsiteX0" fmla="*/ 0 w 6913722"/>
              <a:gd name="connsiteY0" fmla="*/ 0 h 1951179"/>
              <a:gd name="connsiteX1" fmla="*/ 6913722 w 6913722"/>
              <a:gd name="connsiteY1" fmla="*/ 0 h 1951179"/>
              <a:gd name="connsiteX2" fmla="*/ 6913722 w 6913722"/>
              <a:gd name="connsiteY2" fmla="*/ 1800200 h 1951179"/>
              <a:gd name="connsiteX3" fmla="*/ 1489151 w 6913722"/>
              <a:gd name="connsiteY3" fmla="*/ 1800178 h 1951179"/>
              <a:gd name="connsiteX4" fmla="*/ 1296204 w 6913722"/>
              <a:gd name="connsiteY4" fmla="*/ 1951179 h 1951179"/>
              <a:gd name="connsiteX5" fmla="*/ 1103257 w 6913722"/>
              <a:gd name="connsiteY5" fmla="*/ 1791789 h 1951179"/>
              <a:gd name="connsiteX6" fmla="*/ 0 w 6913722"/>
              <a:gd name="connsiteY6" fmla="*/ 1800200 h 1951179"/>
              <a:gd name="connsiteX7" fmla="*/ 0 w 6913722"/>
              <a:gd name="connsiteY7" fmla="*/ 0 h 1951179"/>
              <a:gd name="connsiteX0" fmla="*/ 0 w 6913722"/>
              <a:gd name="connsiteY0" fmla="*/ 0 h 2002718"/>
              <a:gd name="connsiteX1" fmla="*/ 6913722 w 6913722"/>
              <a:gd name="connsiteY1" fmla="*/ 0 h 2002718"/>
              <a:gd name="connsiteX2" fmla="*/ 6913722 w 6913722"/>
              <a:gd name="connsiteY2" fmla="*/ 1800200 h 2002718"/>
              <a:gd name="connsiteX3" fmla="*/ 1489151 w 6913722"/>
              <a:gd name="connsiteY3" fmla="*/ 1800178 h 2002718"/>
              <a:gd name="connsiteX4" fmla="*/ 1303214 w 6913722"/>
              <a:gd name="connsiteY4" fmla="*/ 2002718 h 2002718"/>
              <a:gd name="connsiteX5" fmla="*/ 1103257 w 6913722"/>
              <a:gd name="connsiteY5" fmla="*/ 1791789 h 2002718"/>
              <a:gd name="connsiteX6" fmla="*/ 0 w 6913722"/>
              <a:gd name="connsiteY6" fmla="*/ 1800200 h 2002718"/>
              <a:gd name="connsiteX7" fmla="*/ 0 w 6913722"/>
              <a:gd name="connsiteY7" fmla="*/ 0 h 2002718"/>
              <a:gd name="connsiteX0" fmla="*/ 0 w 6913722"/>
              <a:gd name="connsiteY0" fmla="*/ 0 h 2002718"/>
              <a:gd name="connsiteX1" fmla="*/ 6913722 w 6913722"/>
              <a:gd name="connsiteY1" fmla="*/ 0 h 2002718"/>
              <a:gd name="connsiteX2" fmla="*/ 6913722 w 6913722"/>
              <a:gd name="connsiteY2" fmla="*/ 1800200 h 2002718"/>
              <a:gd name="connsiteX3" fmla="*/ 1489151 w 6913722"/>
              <a:gd name="connsiteY3" fmla="*/ 1800178 h 2002718"/>
              <a:gd name="connsiteX4" fmla="*/ 1289193 w 6913722"/>
              <a:gd name="connsiteY4" fmla="*/ 2002718 h 2002718"/>
              <a:gd name="connsiteX5" fmla="*/ 1103257 w 6913722"/>
              <a:gd name="connsiteY5" fmla="*/ 1791789 h 2002718"/>
              <a:gd name="connsiteX6" fmla="*/ 0 w 6913722"/>
              <a:gd name="connsiteY6" fmla="*/ 1800200 h 2002718"/>
              <a:gd name="connsiteX7" fmla="*/ 0 w 6913722"/>
              <a:gd name="connsiteY7" fmla="*/ 0 h 2002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13722" h="2002718">
                <a:moveTo>
                  <a:pt x="0" y="0"/>
                </a:moveTo>
                <a:lnTo>
                  <a:pt x="6913722" y="0"/>
                </a:lnTo>
                <a:lnTo>
                  <a:pt x="6913722" y="1800200"/>
                </a:lnTo>
                <a:lnTo>
                  <a:pt x="1489151" y="1800178"/>
                </a:lnTo>
                <a:lnTo>
                  <a:pt x="1289193" y="2002718"/>
                </a:lnTo>
                <a:lnTo>
                  <a:pt x="1103257" y="1791789"/>
                </a:lnTo>
                <a:lnTo>
                  <a:pt x="0" y="180020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marR="0" indent="0" algn="ctr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marR="0" lvl="0" indent="0" algn="ctr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D50AE06E-08A3-48B7-8322-CE3798623A8B}"/>
              </a:ext>
            </a:extLst>
          </p:cNvPr>
          <p:cNvSpPr/>
          <p:nvPr userDrawn="1"/>
        </p:nvSpPr>
        <p:spPr>
          <a:xfrm>
            <a:off x="-1" y="1819076"/>
            <a:ext cx="1875635" cy="2389975"/>
          </a:xfrm>
          <a:prstGeom prst="rect">
            <a:avLst/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A708D5EC-6A83-4792-81FB-2ECCB0ABE2A2}"/>
              </a:ext>
            </a:extLst>
          </p:cNvPr>
          <p:cNvSpPr>
            <a:spLocks noGrp="1"/>
          </p:cNvSpPr>
          <p:nvPr>
            <p:ph type="pic" sz="quarter" idx="58" hasCustomPrompt="1"/>
          </p:nvPr>
        </p:nvSpPr>
        <p:spPr>
          <a:xfrm>
            <a:off x="9615413" y="4396978"/>
            <a:ext cx="1853497" cy="16704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DD53BE75-DFE8-4D1E-89D4-0824C71EED78}"/>
              </a:ext>
            </a:extLst>
          </p:cNvPr>
          <p:cNvSpPr>
            <a:spLocks noGrp="1"/>
          </p:cNvSpPr>
          <p:nvPr>
            <p:ph type="pic" sz="quarter" idx="59" hasCustomPrompt="1"/>
          </p:nvPr>
        </p:nvSpPr>
        <p:spPr>
          <a:xfrm>
            <a:off x="7570712" y="4396978"/>
            <a:ext cx="1853497" cy="16704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93642239-33D4-4D2F-AC90-7781FC846D6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4038815946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56551795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1137260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그림 개체 틀 6">
            <a:extLst>
              <a:ext uri="{FF2B5EF4-FFF2-40B4-BE49-F238E27FC236}">
                <a16:creationId xmlns:a16="http://schemas.microsoft.com/office/drawing/2014/main" id="{3A2E1274-C3E3-4B23-81C6-2ADDC2D2253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140214" y="354163"/>
            <a:ext cx="1920975" cy="2212003"/>
          </a:xfrm>
          <a:custGeom>
            <a:avLst/>
            <a:gdLst>
              <a:gd name="connsiteX0" fmla="*/ 1525548 w 3062106"/>
              <a:gd name="connsiteY0" fmla="*/ 0 h 3526016"/>
              <a:gd name="connsiteX1" fmla="*/ 3060615 w 3062106"/>
              <a:gd name="connsiteY1" fmla="*/ 886272 h 3526016"/>
              <a:gd name="connsiteX2" fmla="*/ 3062106 w 3062106"/>
              <a:gd name="connsiteY2" fmla="*/ 2646962 h 3526016"/>
              <a:gd name="connsiteX3" fmla="*/ 1536558 w 3062106"/>
              <a:gd name="connsiteY3" fmla="*/ 3526016 h 3526016"/>
              <a:gd name="connsiteX4" fmla="*/ 1491 w 3062106"/>
              <a:gd name="connsiteY4" fmla="*/ 2639745 h 3526016"/>
              <a:gd name="connsiteX5" fmla="*/ 0 w 3062106"/>
              <a:gd name="connsiteY5" fmla="*/ 879054 h 3526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62106" h="3526016">
                <a:moveTo>
                  <a:pt x="1525548" y="0"/>
                </a:moveTo>
                <a:lnTo>
                  <a:pt x="3060615" y="886272"/>
                </a:lnTo>
                <a:lnTo>
                  <a:pt x="3062106" y="2646962"/>
                </a:lnTo>
                <a:lnTo>
                  <a:pt x="1536558" y="3526016"/>
                </a:lnTo>
                <a:lnTo>
                  <a:pt x="1491" y="2639745"/>
                </a:lnTo>
                <a:lnTo>
                  <a:pt x="0" y="87905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8" name="그림 개체 틀 7">
            <a:extLst>
              <a:ext uri="{FF2B5EF4-FFF2-40B4-BE49-F238E27FC236}">
                <a16:creationId xmlns:a16="http://schemas.microsoft.com/office/drawing/2014/main" id="{EEE5FCCE-5336-4B12-AF5E-45A3A142EA4A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6198388" y="2357502"/>
            <a:ext cx="1920975" cy="2212003"/>
          </a:xfrm>
          <a:custGeom>
            <a:avLst/>
            <a:gdLst>
              <a:gd name="connsiteX0" fmla="*/ 1525548 w 3062106"/>
              <a:gd name="connsiteY0" fmla="*/ 0 h 3526016"/>
              <a:gd name="connsiteX1" fmla="*/ 3060615 w 3062106"/>
              <a:gd name="connsiteY1" fmla="*/ 886272 h 3526016"/>
              <a:gd name="connsiteX2" fmla="*/ 3062106 w 3062106"/>
              <a:gd name="connsiteY2" fmla="*/ 2646962 h 3526016"/>
              <a:gd name="connsiteX3" fmla="*/ 1536558 w 3062106"/>
              <a:gd name="connsiteY3" fmla="*/ 3526016 h 3526016"/>
              <a:gd name="connsiteX4" fmla="*/ 1491 w 3062106"/>
              <a:gd name="connsiteY4" fmla="*/ 2639745 h 3526016"/>
              <a:gd name="connsiteX5" fmla="*/ 0 w 3062106"/>
              <a:gd name="connsiteY5" fmla="*/ 879054 h 3526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62106" h="3526016">
                <a:moveTo>
                  <a:pt x="1525548" y="0"/>
                </a:moveTo>
                <a:lnTo>
                  <a:pt x="3060615" y="886272"/>
                </a:lnTo>
                <a:lnTo>
                  <a:pt x="3062106" y="2646962"/>
                </a:lnTo>
                <a:lnTo>
                  <a:pt x="1536558" y="3526016"/>
                </a:lnTo>
                <a:lnTo>
                  <a:pt x="1491" y="2639745"/>
                </a:lnTo>
                <a:lnTo>
                  <a:pt x="0" y="87905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9" name="그림 개체 틀 8">
            <a:extLst>
              <a:ext uri="{FF2B5EF4-FFF2-40B4-BE49-F238E27FC236}">
                <a16:creationId xmlns:a16="http://schemas.microsoft.com/office/drawing/2014/main" id="{A778ECB7-1E7B-46FD-B9CE-9B5E8E2909CF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5140214" y="4360841"/>
            <a:ext cx="1920975" cy="2212003"/>
          </a:xfrm>
          <a:custGeom>
            <a:avLst/>
            <a:gdLst>
              <a:gd name="connsiteX0" fmla="*/ 1525548 w 3062106"/>
              <a:gd name="connsiteY0" fmla="*/ 0 h 3526016"/>
              <a:gd name="connsiteX1" fmla="*/ 3060615 w 3062106"/>
              <a:gd name="connsiteY1" fmla="*/ 886272 h 3526016"/>
              <a:gd name="connsiteX2" fmla="*/ 3062106 w 3062106"/>
              <a:gd name="connsiteY2" fmla="*/ 2646962 h 3526016"/>
              <a:gd name="connsiteX3" fmla="*/ 1536558 w 3062106"/>
              <a:gd name="connsiteY3" fmla="*/ 3526016 h 3526016"/>
              <a:gd name="connsiteX4" fmla="*/ 1491 w 3062106"/>
              <a:gd name="connsiteY4" fmla="*/ 2639745 h 3526016"/>
              <a:gd name="connsiteX5" fmla="*/ 0 w 3062106"/>
              <a:gd name="connsiteY5" fmla="*/ 879054 h 3526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62106" h="3526016">
                <a:moveTo>
                  <a:pt x="1525548" y="0"/>
                </a:moveTo>
                <a:lnTo>
                  <a:pt x="3060615" y="886272"/>
                </a:lnTo>
                <a:lnTo>
                  <a:pt x="3062106" y="2646962"/>
                </a:lnTo>
                <a:lnTo>
                  <a:pt x="1536558" y="3526016"/>
                </a:lnTo>
                <a:lnTo>
                  <a:pt x="1491" y="2639745"/>
                </a:lnTo>
                <a:lnTo>
                  <a:pt x="0" y="87905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74081827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48">
            <a:extLst>
              <a:ext uri="{FF2B5EF4-FFF2-40B4-BE49-F238E27FC236}">
                <a16:creationId xmlns:a16="http://schemas.microsoft.com/office/drawing/2014/main" id="{97261BDD-8C56-4CFD-A5A6-4A57DD1C6C87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0" y="0"/>
            <a:ext cx="12191999" cy="6858000"/>
          </a:xfrm>
          <a:custGeom>
            <a:avLst/>
            <a:gdLst>
              <a:gd name="connsiteX0" fmla="*/ 10699779 w 12191999"/>
              <a:gd name="connsiteY0" fmla="*/ 6099402 h 6858000"/>
              <a:gd name="connsiteX1" fmla="*/ 10700365 w 12191999"/>
              <a:gd name="connsiteY1" fmla="*/ 6104567 h 6858000"/>
              <a:gd name="connsiteX2" fmla="*/ 10702406 w 12191999"/>
              <a:gd name="connsiteY2" fmla="*/ 6099903 h 6858000"/>
              <a:gd name="connsiteX3" fmla="*/ 9177921 w 12191999"/>
              <a:gd name="connsiteY3" fmla="*/ 6098901 h 6858000"/>
              <a:gd name="connsiteX4" fmla="*/ 9178505 w 12191999"/>
              <a:gd name="connsiteY4" fmla="*/ 6100344 h 6858000"/>
              <a:gd name="connsiteX5" fmla="*/ 9178605 w 12191999"/>
              <a:gd name="connsiteY5" fmla="*/ 6102927 h 6858000"/>
              <a:gd name="connsiteX6" fmla="*/ 9183635 w 12191999"/>
              <a:gd name="connsiteY6" fmla="*/ 6102927 h 6858000"/>
              <a:gd name="connsiteX7" fmla="*/ 9185303 w 12191999"/>
              <a:gd name="connsiteY7" fmla="*/ 6100308 h 6858000"/>
              <a:gd name="connsiteX8" fmla="*/ 5342410 w 12191999"/>
              <a:gd name="connsiteY8" fmla="*/ 5330181 h 6858000"/>
              <a:gd name="connsiteX9" fmla="*/ 5338269 w 12191999"/>
              <a:gd name="connsiteY9" fmla="*/ 5332661 h 6858000"/>
              <a:gd name="connsiteX10" fmla="*/ 5322064 w 12191999"/>
              <a:gd name="connsiteY10" fmla="*/ 5334006 h 6858000"/>
              <a:gd name="connsiteX11" fmla="*/ 5335111 w 12191999"/>
              <a:gd name="connsiteY11" fmla="*/ 5336578 h 6858000"/>
              <a:gd name="connsiteX12" fmla="*/ 5337848 w 12191999"/>
              <a:gd name="connsiteY12" fmla="*/ 5340523 h 6858000"/>
              <a:gd name="connsiteX13" fmla="*/ 5338130 w 12191999"/>
              <a:gd name="connsiteY13" fmla="*/ 5335883 h 6858000"/>
              <a:gd name="connsiteX14" fmla="*/ 11820900 w 12191999"/>
              <a:gd name="connsiteY14" fmla="*/ 4311166 h 6858000"/>
              <a:gd name="connsiteX15" fmla="*/ 11955244 w 12191999"/>
              <a:gd name="connsiteY15" fmla="*/ 4373182 h 6858000"/>
              <a:gd name="connsiteX16" fmla="*/ 11941805 w 12191999"/>
              <a:gd name="connsiteY16" fmla="*/ 4490463 h 6858000"/>
              <a:gd name="connsiteX17" fmla="*/ 11911265 w 12191999"/>
              <a:gd name="connsiteY17" fmla="*/ 4531997 h 6858000"/>
              <a:gd name="connsiteX18" fmla="*/ 11974790 w 12191999"/>
              <a:gd name="connsiteY18" fmla="*/ 4572310 h 6858000"/>
              <a:gd name="connsiteX19" fmla="*/ 12175141 w 12191999"/>
              <a:gd name="connsiteY19" fmla="*/ 4571090 h 6858000"/>
              <a:gd name="connsiteX20" fmla="*/ 12191999 w 12191999"/>
              <a:gd name="connsiteY20" fmla="*/ 4574294 h 6858000"/>
              <a:gd name="connsiteX21" fmla="*/ 12191999 w 12191999"/>
              <a:gd name="connsiteY21" fmla="*/ 5337457 h 6858000"/>
              <a:gd name="connsiteX22" fmla="*/ 12177584 w 12191999"/>
              <a:gd name="connsiteY22" fmla="*/ 5340730 h 6858000"/>
              <a:gd name="connsiteX23" fmla="*/ 11982120 w 12191999"/>
              <a:gd name="connsiteY23" fmla="*/ 5339507 h 6858000"/>
              <a:gd name="connsiteX24" fmla="*/ 11928367 w 12191999"/>
              <a:gd name="connsiteY24" fmla="*/ 5354166 h 6858000"/>
              <a:gd name="connsiteX25" fmla="*/ 11927145 w 12191999"/>
              <a:gd name="connsiteY25" fmla="*/ 5409142 h 6858000"/>
              <a:gd name="connsiteX26" fmla="*/ 11971125 w 12191999"/>
              <a:gd name="connsiteY26" fmla="*/ 5504430 h 6858000"/>
              <a:gd name="connsiteX27" fmla="*/ 11873393 w 12191999"/>
              <a:gd name="connsiteY27" fmla="*/ 5592389 h 6858000"/>
              <a:gd name="connsiteX28" fmla="*/ 11703584 w 12191999"/>
              <a:gd name="connsiteY28" fmla="*/ 5530084 h 6858000"/>
              <a:gd name="connsiteX29" fmla="*/ 11723129 w 12191999"/>
              <a:gd name="connsiteY29" fmla="*/ 5417694 h 6858000"/>
              <a:gd name="connsiteX30" fmla="*/ 11751228 w 12191999"/>
              <a:gd name="connsiteY30" fmla="*/ 5374936 h 6858000"/>
              <a:gd name="connsiteX31" fmla="*/ 11690146 w 12191999"/>
              <a:gd name="connsiteY31" fmla="*/ 5338287 h 6858000"/>
              <a:gd name="connsiteX32" fmla="*/ 11489795 w 12191999"/>
              <a:gd name="connsiteY32" fmla="*/ 5339507 h 6858000"/>
              <a:gd name="connsiteX33" fmla="*/ 11447036 w 12191999"/>
              <a:gd name="connsiteY33" fmla="*/ 5295528 h 6858000"/>
              <a:gd name="connsiteX34" fmla="*/ 11449481 w 12191999"/>
              <a:gd name="connsiteY34" fmla="*/ 5202683 h 6858000"/>
              <a:gd name="connsiteX35" fmla="*/ 11449481 w 12191999"/>
              <a:gd name="connsiteY35" fmla="*/ 5092735 h 6858000"/>
              <a:gd name="connsiteX36" fmla="*/ 11492238 w 12191999"/>
              <a:gd name="connsiteY36" fmla="*/ 5018215 h 6858000"/>
              <a:gd name="connsiteX37" fmla="*/ 11545990 w 12191999"/>
              <a:gd name="connsiteY37" fmla="*/ 5025544 h 6858000"/>
              <a:gd name="connsiteX38" fmla="*/ 11668156 w 12191999"/>
              <a:gd name="connsiteY38" fmla="*/ 5051198 h 6858000"/>
              <a:gd name="connsiteX39" fmla="*/ 11682816 w 12191999"/>
              <a:gd name="connsiteY39" fmla="*/ 4877723 h 6858000"/>
              <a:gd name="connsiteX40" fmla="*/ 11555765 w 12191999"/>
              <a:gd name="connsiteY40" fmla="*/ 4874058 h 6858000"/>
              <a:gd name="connsiteX41" fmla="*/ 11508120 w 12191999"/>
              <a:gd name="connsiteY41" fmla="*/ 4902158 h 6858000"/>
              <a:gd name="connsiteX42" fmla="*/ 11450701 w 12191999"/>
              <a:gd name="connsiteY42" fmla="*/ 4839852 h 6858000"/>
              <a:gd name="connsiteX43" fmla="*/ 11448258 w 12191999"/>
              <a:gd name="connsiteY43" fmla="*/ 4591857 h 6858000"/>
              <a:gd name="connsiteX44" fmla="*/ 11477578 w 12191999"/>
              <a:gd name="connsiteY44" fmla="*/ 4573534 h 6858000"/>
              <a:gd name="connsiteX45" fmla="*/ 11677929 w 12191999"/>
              <a:gd name="connsiteY45" fmla="*/ 4573534 h 6858000"/>
              <a:gd name="connsiteX46" fmla="*/ 11728016 w 12191999"/>
              <a:gd name="connsiteY46" fmla="*/ 4562539 h 6858000"/>
              <a:gd name="connsiteX47" fmla="*/ 11735346 w 12191999"/>
              <a:gd name="connsiteY47" fmla="*/ 4500233 h 6858000"/>
              <a:gd name="connsiteX48" fmla="*/ 11768331 w 12191999"/>
              <a:gd name="connsiteY48" fmla="*/ 4323095 h 6858000"/>
              <a:gd name="connsiteX49" fmla="*/ 11820900 w 12191999"/>
              <a:gd name="connsiteY49" fmla="*/ 4311166 h 6858000"/>
              <a:gd name="connsiteX50" fmla="*/ 5742911 w 12191999"/>
              <a:gd name="connsiteY50" fmla="*/ 3557222 h 6858000"/>
              <a:gd name="connsiteX51" fmla="*/ 5851336 w 12191999"/>
              <a:gd name="connsiteY51" fmla="*/ 3613963 h 6858000"/>
              <a:gd name="connsiteX52" fmla="*/ 5840341 w 12191999"/>
              <a:gd name="connsiteY52" fmla="*/ 3736128 h 6858000"/>
              <a:gd name="connsiteX53" fmla="*/ 5811021 w 12191999"/>
              <a:gd name="connsiteY53" fmla="*/ 3780107 h 6858000"/>
              <a:gd name="connsiteX54" fmla="*/ 5873327 w 12191999"/>
              <a:gd name="connsiteY54" fmla="*/ 3815534 h 6858000"/>
              <a:gd name="connsiteX55" fmla="*/ 6082230 w 12191999"/>
              <a:gd name="connsiteY55" fmla="*/ 3814314 h 6858000"/>
              <a:gd name="connsiteX56" fmla="*/ 6115900 w 12191999"/>
              <a:gd name="connsiteY56" fmla="*/ 3831149 h 6858000"/>
              <a:gd name="connsiteX57" fmla="*/ 6116334 w 12191999"/>
              <a:gd name="connsiteY57" fmla="*/ 3835442 h 6858000"/>
              <a:gd name="connsiteX58" fmla="*/ 6135367 w 12191999"/>
              <a:gd name="connsiteY58" fmla="*/ 3820781 h 6858000"/>
              <a:gd name="connsiteX59" fmla="*/ 6165468 w 12191999"/>
              <a:gd name="connsiteY59" fmla="*/ 3821240 h 6858000"/>
              <a:gd name="connsiteX60" fmla="*/ 6250984 w 12191999"/>
              <a:gd name="connsiteY60" fmla="*/ 3822462 h 6858000"/>
              <a:gd name="connsiteX61" fmla="*/ 6356045 w 12191999"/>
              <a:gd name="connsiteY61" fmla="*/ 3822462 h 6858000"/>
              <a:gd name="connsiteX62" fmla="*/ 6434230 w 12191999"/>
              <a:gd name="connsiteY62" fmla="*/ 3873772 h 6858000"/>
              <a:gd name="connsiteX63" fmla="*/ 6401245 w 12191999"/>
              <a:gd name="connsiteY63" fmla="*/ 3938519 h 6858000"/>
              <a:gd name="connsiteX64" fmla="*/ 6395138 w 12191999"/>
              <a:gd name="connsiteY64" fmla="*/ 4039916 h 6858000"/>
              <a:gd name="connsiteX65" fmla="*/ 6574721 w 12191999"/>
              <a:gd name="connsiteY65" fmla="*/ 4054576 h 6858000"/>
              <a:gd name="connsiteX66" fmla="*/ 6575941 w 12191999"/>
              <a:gd name="connsiteY66" fmla="*/ 3931189 h 6858000"/>
              <a:gd name="connsiteX67" fmla="*/ 6547844 w 12191999"/>
              <a:gd name="connsiteY67" fmla="*/ 3883545 h 6858000"/>
              <a:gd name="connsiteX68" fmla="*/ 6610148 w 12191999"/>
              <a:gd name="connsiteY68" fmla="*/ 3826127 h 6858000"/>
              <a:gd name="connsiteX69" fmla="*/ 6856921 w 12191999"/>
              <a:gd name="connsiteY69" fmla="*/ 3823685 h 6858000"/>
              <a:gd name="connsiteX70" fmla="*/ 6875246 w 12191999"/>
              <a:gd name="connsiteY70" fmla="*/ 3853004 h 6858000"/>
              <a:gd name="connsiteX71" fmla="*/ 6875246 w 12191999"/>
              <a:gd name="connsiteY71" fmla="*/ 4053355 h 6858000"/>
              <a:gd name="connsiteX72" fmla="*/ 6892348 w 12191999"/>
              <a:gd name="connsiteY72" fmla="*/ 4110773 h 6858000"/>
              <a:gd name="connsiteX73" fmla="*/ 6948545 w 12191999"/>
              <a:gd name="connsiteY73" fmla="*/ 4110773 h 6858000"/>
              <a:gd name="connsiteX74" fmla="*/ 7117131 w 12191999"/>
              <a:gd name="connsiteY74" fmla="*/ 4126653 h 6858000"/>
              <a:gd name="connsiteX75" fmla="*/ 7080482 w 12191999"/>
              <a:gd name="connsiteY75" fmla="*/ 4328224 h 6858000"/>
              <a:gd name="connsiteX76" fmla="*/ 6959540 w 12191999"/>
              <a:gd name="connsiteY76" fmla="*/ 4317229 h 6858000"/>
              <a:gd name="connsiteX77" fmla="*/ 6914338 w 12191999"/>
              <a:gd name="connsiteY77" fmla="*/ 4287910 h 6858000"/>
              <a:gd name="connsiteX78" fmla="*/ 6877689 w 12191999"/>
              <a:gd name="connsiteY78" fmla="*/ 4350213 h 6858000"/>
              <a:gd name="connsiteX79" fmla="*/ 6878911 w 12191999"/>
              <a:gd name="connsiteY79" fmla="*/ 4550565 h 6858000"/>
              <a:gd name="connsiteX80" fmla="*/ 6838596 w 12191999"/>
              <a:gd name="connsiteY80" fmla="*/ 4592100 h 6858000"/>
              <a:gd name="connsiteX81" fmla="*/ 6648020 w 12191999"/>
              <a:gd name="connsiteY81" fmla="*/ 4590880 h 6858000"/>
              <a:gd name="connsiteX82" fmla="*/ 6594266 w 12191999"/>
              <a:gd name="connsiteY82" fmla="*/ 4604318 h 6858000"/>
              <a:gd name="connsiteX83" fmla="*/ 6591823 w 12191999"/>
              <a:gd name="connsiteY83" fmla="*/ 4662956 h 6858000"/>
              <a:gd name="connsiteX84" fmla="*/ 6589381 w 12191999"/>
              <a:gd name="connsiteY84" fmla="*/ 4819328 h 6858000"/>
              <a:gd name="connsiteX85" fmla="*/ 6375592 w 12191999"/>
              <a:gd name="connsiteY85" fmla="*/ 4796116 h 6858000"/>
              <a:gd name="connsiteX86" fmla="*/ 6385365 w 12191999"/>
              <a:gd name="connsiteY86" fmla="*/ 4670287 h 6858000"/>
              <a:gd name="connsiteX87" fmla="*/ 6415905 w 12191999"/>
              <a:gd name="connsiteY87" fmla="*/ 4628749 h 6858000"/>
              <a:gd name="connsiteX88" fmla="*/ 6351158 w 12191999"/>
              <a:gd name="connsiteY88" fmla="*/ 4589658 h 6858000"/>
              <a:gd name="connsiteX89" fmla="*/ 6150809 w 12191999"/>
              <a:gd name="connsiteY89" fmla="*/ 4590880 h 6858000"/>
              <a:gd name="connsiteX90" fmla="*/ 6117367 w 12191999"/>
              <a:gd name="connsiteY90" fmla="*/ 4582327 h 6858000"/>
              <a:gd name="connsiteX91" fmla="*/ 6114197 w 12191999"/>
              <a:gd name="connsiteY91" fmla="*/ 4575109 h 6858000"/>
              <a:gd name="connsiteX92" fmla="*/ 6109104 w 12191999"/>
              <a:gd name="connsiteY92" fmla="*/ 4582272 h 6858000"/>
              <a:gd name="connsiteX93" fmla="*/ 6087114 w 12191999"/>
              <a:gd name="connsiteY93" fmla="*/ 4586396 h 6858000"/>
              <a:gd name="connsiteX94" fmla="*/ 5863552 w 12191999"/>
              <a:gd name="connsiteY94" fmla="*/ 4586396 h 6858000"/>
              <a:gd name="connsiteX95" fmla="*/ 5802472 w 12191999"/>
              <a:gd name="connsiteY95" fmla="*/ 4555854 h 6858000"/>
              <a:gd name="connsiteX96" fmla="*/ 5807356 w 12191999"/>
              <a:gd name="connsiteY96" fmla="*/ 4480114 h 6858000"/>
              <a:gd name="connsiteX97" fmla="*/ 5847670 w 12191999"/>
              <a:gd name="connsiteY97" fmla="*/ 4403148 h 6858000"/>
              <a:gd name="connsiteX98" fmla="*/ 5752384 w 12191999"/>
              <a:gd name="connsiteY98" fmla="*/ 4329849 h 6858000"/>
              <a:gd name="connsiteX99" fmla="*/ 5628995 w 12191999"/>
              <a:gd name="connsiteY99" fmla="*/ 4372606 h 6858000"/>
              <a:gd name="connsiteX100" fmla="*/ 5638769 w 12191999"/>
              <a:gd name="connsiteY100" fmla="*/ 4470339 h 6858000"/>
              <a:gd name="connsiteX101" fmla="*/ 5674197 w 12191999"/>
              <a:gd name="connsiteY101" fmla="*/ 4527758 h 6858000"/>
              <a:gd name="connsiteX102" fmla="*/ 5591125 w 12191999"/>
              <a:gd name="connsiteY102" fmla="*/ 4586396 h 6858000"/>
              <a:gd name="connsiteX103" fmla="*/ 5377337 w 12191999"/>
              <a:gd name="connsiteY103" fmla="*/ 4586396 h 6858000"/>
              <a:gd name="connsiteX104" fmla="*/ 5346796 w 12191999"/>
              <a:gd name="connsiteY104" fmla="*/ 4553411 h 6858000"/>
              <a:gd name="connsiteX105" fmla="*/ 5348016 w 12191999"/>
              <a:gd name="connsiteY105" fmla="*/ 4353059 h 6858000"/>
              <a:gd name="connsiteX106" fmla="*/ 5327249 w 12191999"/>
              <a:gd name="connsiteY106" fmla="*/ 4291978 h 6858000"/>
              <a:gd name="connsiteX107" fmla="*/ 5278383 w 12191999"/>
              <a:gd name="connsiteY107" fmla="*/ 4293199 h 6858000"/>
              <a:gd name="connsiteX108" fmla="*/ 5174543 w 12191999"/>
              <a:gd name="connsiteY108" fmla="*/ 4337181 h 6858000"/>
              <a:gd name="connsiteX109" fmla="*/ 5089026 w 12191999"/>
              <a:gd name="connsiteY109" fmla="*/ 4221122 h 6858000"/>
              <a:gd name="connsiteX110" fmla="*/ 5144002 w 12191999"/>
              <a:gd name="connsiteY110" fmla="*/ 4078190 h 6858000"/>
              <a:gd name="connsiteX111" fmla="*/ 5264946 w 12191999"/>
              <a:gd name="connsiteY111" fmla="*/ 4087965 h 6858000"/>
              <a:gd name="connsiteX112" fmla="*/ 5311367 w 12191999"/>
              <a:gd name="connsiteY112" fmla="*/ 4117283 h 6858000"/>
              <a:gd name="connsiteX113" fmla="*/ 5346796 w 12191999"/>
              <a:gd name="connsiteY113" fmla="*/ 4054980 h 6858000"/>
              <a:gd name="connsiteX114" fmla="*/ 5345574 w 12191999"/>
              <a:gd name="connsiteY114" fmla="*/ 3849742 h 6858000"/>
              <a:gd name="connsiteX115" fmla="*/ 5381003 w 12191999"/>
              <a:gd name="connsiteY115" fmla="*/ 3811870 h 6858000"/>
              <a:gd name="connsiteX116" fmla="*/ 5486063 w 12191999"/>
              <a:gd name="connsiteY116" fmla="*/ 3815534 h 6858000"/>
              <a:gd name="connsiteX117" fmla="*/ 5596012 w 12191999"/>
              <a:gd name="connsiteY117" fmla="*/ 3815534 h 6858000"/>
              <a:gd name="connsiteX118" fmla="*/ 5650984 w 12191999"/>
              <a:gd name="connsiteY118" fmla="*/ 3777664 h 6858000"/>
              <a:gd name="connsiteX119" fmla="*/ 5625329 w 12191999"/>
              <a:gd name="connsiteY119" fmla="*/ 3738570 h 6858000"/>
              <a:gd name="connsiteX120" fmla="*/ 5649765 w 12191999"/>
              <a:gd name="connsiteY120" fmla="*/ 3576091 h 6858000"/>
              <a:gd name="connsiteX121" fmla="*/ 5700845 w 12191999"/>
              <a:gd name="connsiteY121" fmla="*/ 3557958 h 6858000"/>
              <a:gd name="connsiteX122" fmla="*/ 5742911 w 12191999"/>
              <a:gd name="connsiteY122" fmla="*/ 3557222 h 6858000"/>
              <a:gd name="connsiteX123" fmla="*/ 5726517 w 12191999"/>
              <a:gd name="connsiteY123" fmla="*/ 2017504 h 6858000"/>
              <a:gd name="connsiteX124" fmla="*/ 5834786 w 12191999"/>
              <a:gd name="connsiteY124" fmla="*/ 2083015 h 6858000"/>
              <a:gd name="connsiteX125" fmla="*/ 5820126 w 12191999"/>
              <a:gd name="connsiteY125" fmla="*/ 2192965 h 6858000"/>
              <a:gd name="connsiteX126" fmla="*/ 5787140 w 12191999"/>
              <a:gd name="connsiteY126" fmla="*/ 2236943 h 6858000"/>
              <a:gd name="connsiteX127" fmla="*/ 5855555 w 12191999"/>
              <a:gd name="connsiteY127" fmla="*/ 2277258 h 6858000"/>
              <a:gd name="connsiteX128" fmla="*/ 6041243 w 12191999"/>
              <a:gd name="connsiteY128" fmla="*/ 2276037 h 6858000"/>
              <a:gd name="connsiteX129" fmla="*/ 6093775 w 12191999"/>
              <a:gd name="connsiteY129" fmla="*/ 2326124 h 6858000"/>
              <a:gd name="connsiteX130" fmla="*/ 6092553 w 12191999"/>
              <a:gd name="connsiteY130" fmla="*/ 2516703 h 6858000"/>
              <a:gd name="connsiteX131" fmla="*/ 6121873 w 12191999"/>
              <a:gd name="connsiteY131" fmla="*/ 2577785 h 6858000"/>
              <a:gd name="connsiteX132" fmla="*/ 6154856 w 12191999"/>
              <a:gd name="connsiteY132" fmla="*/ 2574120 h 6858000"/>
              <a:gd name="connsiteX133" fmla="*/ 6351542 w 12191999"/>
              <a:gd name="connsiteY133" fmla="*/ 2611990 h 6858000"/>
              <a:gd name="connsiteX134" fmla="*/ 6352764 w 12191999"/>
              <a:gd name="connsiteY134" fmla="*/ 2708501 h 6858000"/>
              <a:gd name="connsiteX135" fmla="*/ 6300232 w 12191999"/>
              <a:gd name="connsiteY135" fmla="*/ 2779356 h 6858000"/>
              <a:gd name="connsiteX136" fmla="*/ 6170739 w 12191999"/>
              <a:gd name="connsiteY136" fmla="*/ 2769584 h 6858000"/>
              <a:gd name="connsiteX137" fmla="*/ 6129202 w 12191999"/>
              <a:gd name="connsiteY137" fmla="*/ 2742708 h 6858000"/>
              <a:gd name="connsiteX138" fmla="*/ 6093775 w 12191999"/>
              <a:gd name="connsiteY138" fmla="*/ 2800124 h 6858000"/>
              <a:gd name="connsiteX139" fmla="*/ 6094997 w 12191999"/>
              <a:gd name="connsiteY139" fmla="*/ 3009027 h 6858000"/>
              <a:gd name="connsiteX140" fmla="*/ 6054683 w 12191999"/>
              <a:gd name="connsiteY140" fmla="*/ 3046899 h 6858000"/>
              <a:gd name="connsiteX141" fmla="*/ 5859220 w 12191999"/>
              <a:gd name="connsiteY141" fmla="*/ 3045676 h 6858000"/>
              <a:gd name="connsiteX142" fmla="*/ 5805467 w 12191999"/>
              <a:gd name="connsiteY142" fmla="*/ 3060336 h 6858000"/>
              <a:gd name="connsiteX143" fmla="*/ 5804246 w 12191999"/>
              <a:gd name="connsiteY143" fmla="*/ 3116533 h 6858000"/>
              <a:gd name="connsiteX144" fmla="*/ 5849445 w 12191999"/>
              <a:gd name="connsiteY144" fmla="*/ 3206935 h 6858000"/>
              <a:gd name="connsiteX145" fmla="*/ 5751713 w 12191999"/>
              <a:gd name="connsiteY145" fmla="*/ 3299780 h 6858000"/>
              <a:gd name="connsiteX146" fmla="*/ 5581905 w 12191999"/>
              <a:gd name="connsiteY146" fmla="*/ 3237475 h 6858000"/>
              <a:gd name="connsiteX147" fmla="*/ 5601451 w 12191999"/>
              <a:gd name="connsiteY147" fmla="*/ 3125084 h 6858000"/>
              <a:gd name="connsiteX148" fmla="*/ 5629551 w 12191999"/>
              <a:gd name="connsiteY148" fmla="*/ 3083549 h 6858000"/>
              <a:gd name="connsiteX149" fmla="*/ 5573353 w 12191999"/>
              <a:gd name="connsiteY149" fmla="*/ 3045676 h 6858000"/>
              <a:gd name="connsiteX150" fmla="*/ 5430421 w 12191999"/>
              <a:gd name="connsiteY150" fmla="*/ 3045676 h 6858000"/>
              <a:gd name="connsiteX151" fmla="*/ 5324139 w 12191999"/>
              <a:gd name="connsiteY151" fmla="*/ 2938172 h 6858000"/>
              <a:gd name="connsiteX152" fmla="*/ 5324139 w 12191999"/>
              <a:gd name="connsiteY152" fmla="*/ 2805010 h 6858000"/>
              <a:gd name="connsiteX153" fmla="*/ 5355900 w 12191999"/>
              <a:gd name="connsiteY153" fmla="*/ 2734156 h 6858000"/>
              <a:gd name="connsiteX154" fmla="*/ 5427977 w 12191999"/>
              <a:gd name="connsiteY154" fmla="*/ 2737821 h 6858000"/>
              <a:gd name="connsiteX155" fmla="*/ 5508607 w 12191999"/>
              <a:gd name="connsiteY155" fmla="*/ 2780578 h 6858000"/>
              <a:gd name="connsiteX156" fmla="*/ 5581905 w 12191999"/>
              <a:gd name="connsiteY156" fmla="*/ 2674294 h 6858000"/>
              <a:gd name="connsiteX157" fmla="*/ 5537926 w 12191999"/>
              <a:gd name="connsiteY157" fmla="*/ 2560681 h 6858000"/>
              <a:gd name="connsiteX158" fmla="*/ 5440195 w 12191999"/>
              <a:gd name="connsiteY158" fmla="*/ 2570454 h 6858000"/>
              <a:gd name="connsiteX159" fmla="*/ 5382779 w 12191999"/>
              <a:gd name="connsiteY159" fmla="*/ 2605882 h 6858000"/>
              <a:gd name="connsiteX160" fmla="*/ 5324139 w 12191999"/>
              <a:gd name="connsiteY160" fmla="*/ 2527695 h 6858000"/>
              <a:gd name="connsiteX161" fmla="*/ 5322917 w 12191999"/>
              <a:gd name="connsiteY161" fmla="*/ 2304134 h 6858000"/>
              <a:gd name="connsiteX162" fmla="*/ 5351016 w 12191999"/>
              <a:gd name="connsiteY162" fmla="*/ 2278479 h 6858000"/>
              <a:gd name="connsiteX163" fmla="*/ 5556254 w 12191999"/>
              <a:gd name="connsiteY163" fmla="*/ 2278479 h 6858000"/>
              <a:gd name="connsiteX164" fmla="*/ 5610003 w 12191999"/>
              <a:gd name="connsiteY164" fmla="*/ 2263820 h 6858000"/>
              <a:gd name="connsiteX165" fmla="*/ 5611225 w 12191999"/>
              <a:gd name="connsiteY165" fmla="*/ 2203958 h 6858000"/>
              <a:gd name="connsiteX166" fmla="*/ 5606337 w 12191999"/>
              <a:gd name="connsiteY166" fmla="*/ 2053696 h 6858000"/>
              <a:gd name="connsiteX167" fmla="*/ 5726517 w 12191999"/>
              <a:gd name="connsiteY167" fmla="*/ 2017504 h 6858000"/>
              <a:gd name="connsiteX168" fmla="*/ 0 w 12191999"/>
              <a:gd name="connsiteY168" fmla="*/ 0 h 6858000"/>
              <a:gd name="connsiteX169" fmla="*/ 5329115 w 12191999"/>
              <a:gd name="connsiteY169" fmla="*/ 0 h 6858000"/>
              <a:gd name="connsiteX170" fmla="*/ 5332434 w 12191999"/>
              <a:gd name="connsiteY170" fmla="*/ 5729 h 6858000"/>
              <a:gd name="connsiteX171" fmla="*/ 5334132 w 12191999"/>
              <a:gd name="connsiteY171" fmla="*/ 27166 h 6858000"/>
              <a:gd name="connsiteX172" fmla="*/ 5332910 w 12191999"/>
              <a:gd name="connsiteY172" fmla="*/ 227517 h 6858000"/>
              <a:gd name="connsiteX173" fmla="*/ 5346347 w 12191999"/>
              <a:gd name="connsiteY173" fmla="*/ 276382 h 6858000"/>
              <a:gd name="connsiteX174" fmla="*/ 5402544 w 12191999"/>
              <a:gd name="connsiteY174" fmla="*/ 277604 h 6858000"/>
              <a:gd name="connsiteX175" fmla="*/ 5582127 w 12191999"/>
              <a:gd name="connsiteY175" fmla="*/ 317919 h 6858000"/>
              <a:gd name="connsiteX176" fmla="*/ 5523486 w 12191999"/>
              <a:gd name="connsiteY176" fmla="*/ 501165 h 6858000"/>
              <a:gd name="connsiteX177" fmla="*/ 5411097 w 12191999"/>
              <a:gd name="connsiteY177" fmla="*/ 481620 h 6858000"/>
              <a:gd name="connsiteX178" fmla="*/ 5369558 w 12191999"/>
              <a:gd name="connsiteY178" fmla="*/ 453522 h 6858000"/>
              <a:gd name="connsiteX179" fmla="*/ 5332910 w 12191999"/>
              <a:gd name="connsiteY179" fmla="*/ 514605 h 6858000"/>
              <a:gd name="connsiteX180" fmla="*/ 5334132 w 12191999"/>
              <a:gd name="connsiteY180" fmla="*/ 719841 h 6858000"/>
              <a:gd name="connsiteX181" fmla="*/ 5295041 w 12191999"/>
              <a:gd name="connsiteY181" fmla="*/ 760156 h 6858000"/>
              <a:gd name="connsiteX182" fmla="*/ 5094692 w 12191999"/>
              <a:gd name="connsiteY182" fmla="*/ 758935 h 6858000"/>
              <a:gd name="connsiteX183" fmla="*/ 5045820 w 12191999"/>
              <a:gd name="connsiteY183" fmla="*/ 772373 h 6858000"/>
              <a:gd name="connsiteX184" fmla="*/ 5043379 w 12191999"/>
              <a:gd name="connsiteY184" fmla="*/ 831012 h 6858000"/>
              <a:gd name="connsiteX185" fmla="*/ 5031161 w 12191999"/>
              <a:gd name="connsiteY185" fmla="*/ 997156 h 6858000"/>
              <a:gd name="connsiteX186" fmla="*/ 4818594 w 12191999"/>
              <a:gd name="connsiteY186" fmla="*/ 949511 h 6858000"/>
              <a:gd name="connsiteX187" fmla="*/ 4840582 w 12191999"/>
              <a:gd name="connsiteY187" fmla="*/ 837120 h 6858000"/>
              <a:gd name="connsiteX188" fmla="*/ 4866234 w 12191999"/>
              <a:gd name="connsiteY188" fmla="*/ 793140 h 6858000"/>
              <a:gd name="connsiteX189" fmla="*/ 4808822 w 12191999"/>
              <a:gd name="connsiteY189" fmla="*/ 758935 h 6858000"/>
              <a:gd name="connsiteX190" fmla="*/ 4595032 w 12191999"/>
              <a:gd name="connsiteY190" fmla="*/ 760156 h 6858000"/>
              <a:gd name="connsiteX191" fmla="*/ 4573923 w 12191999"/>
              <a:gd name="connsiteY191" fmla="*/ 757192 h 6858000"/>
              <a:gd name="connsiteX192" fmla="*/ 4572290 w 12191999"/>
              <a:gd name="connsiteY192" fmla="*/ 755075 h 6858000"/>
              <a:gd name="connsiteX193" fmla="*/ 4542110 w 12191999"/>
              <a:gd name="connsiteY193" fmla="*/ 755075 h 6858000"/>
              <a:gd name="connsiteX194" fmla="*/ 4532620 w 12191999"/>
              <a:gd name="connsiteY194" fmla="*/ 757803 h 6858000"/>
              <a:gd name="connsiteX195" fmla="*/ 4318830 w 12191999"/>
              <a:gd name="connsiteY195" fmla="*/ 757803 h 6858000"/>
              <a:gd name="connsiteX196" fmla="*/ 4252861 w 12191999"/>
              <a:gd name="connsiteY196" fmla="*/ 727261 h 6858000"/>
              <a:gd name="connsiteX197" fmla="*/ 4257749 w 12191999"/>
              <a:gd name="connsiteY197" fmla="*/ 652741 h 6858000"/>
              <a:gd name="connsiteX198" fmla="*/ 4298063 w 12191999"/>
              <a:gd name="connsiteY198" fmla="*/ 570889 h 6858000"/>
              <a:gd name="connsiteX199" fmla="*/ 4205214 w 12191999"/>
              <a:gd name="connsiteY199" fmla="*/ 501255 h 6858000"/>
              <a:gd name="connsiteX200" fmla="*/ 4087942 w 12191999"/>
              <a:gd name="connsiteY200" fmla="*/ 535462 h 6858000"/>
              <a:gd name="connsiteX201" fmla="*/ 4094050 w 12191999"/>
              <a:gd name="connsiteY201" fmla="*/ 644189 h 6858000"/>
              <a:gd name="connsiteX202" fmla="*/ 4127035 w 12191999"/>
              <a:gd name="connsiteY202" fmla="*/ 700384 h 6858000"/>
              <a:gd name="connsiteX203" fmla="*/ 4057400 w 12191999"/>
              <a:gd name="connsiteY203" fmla="*/ 757803 h 6858000"/>
              <a:gd name="connsiteX204" fmla="*/ 3819179 w 12191999"/>
              <a:gd name="connsiteY204" fmla="*/ 759023 h 6858000"/>
              <a:gd name="connsiteX205" fmla="*/ 3813849 w 12191999"/>
              <a:gd name="connsiteY205" fmla="*/ 756900 h 6858000"/>
              <a:gd name="connsiteX206" fmla="*/ 3810549 w 12191999"/>
              <a:gd name="connsiteY206" fmla="*/ 758781 h 6858000"/>
              <a:gd name="connsiteX207" fmla="*/ 3815750 w 12191999"/>
              <a:gd name="connsiteY207" fmla="*/ 768157 h 6858000"/>
              <a:gd name="connsiteX208" fmla="*/ 3817238 w 12191999"/>
              <a:gd name="connsiteY208" fmla="*/ 788353 h 6858000"/>
              <a:gd name="connsiteX209" fmla="*/ 3816018 w 12191999"/>
              <a:gd name="connsiteY209" fmla="*/ 983816 h 6858000"/>
              <a:gd name="connsiteX210" fmla="*/ 3789144 w 12191999"/>
              <a:gd name="connsiteY210" fmla="*/ 1057116 h 6858000"/>
              <a:gd name="connsiteX211" fmla="*/ 3708516 w 12191999"/>
              <a:gd name="connsiteY211" fmla="*/ 1053451 h 6858000"/>
              <a:gd name="connsiteX212" fmla="*/ 3635219 w 12191999"/>
              <a:gd name="connsiteY212" fmla="*/ 1014358 h 6858000"/>
              <a:gd name="connsiteX213" fmla="*/ 3560696 w 12191999"/>
              <a:gd name="connsiteY213" fmla="*/ 1098651 h 6858000"/>
              <a:gd name="connsiteX214" fmla="*/ 3603457 w 12191999"/>
              <a:gd name="connsiteY214" fmla="*/ 1235477 h 6858000"/>
              <a:gd name="connsiteX215" fmla="*/ 3697521 w 12191999"/>
              <a:gd name="connsiteY215" fmla="*/ 1226924 h 6858000"/>
              <a:gd name="connsiteX216" fmla="*/ 3759825 w 12191999"/>
              <a:gd name="connsiteY216" fmla="*/ 1190276 h 6858000"/>
              <a:gd name="connsiteX217" fmla="*/ 3816018 w 12191999"/>
              <a:gd name="connsiteY217" fmla="*/ 1270905 h 6858000"/>
              <a:gd name="connsiteX218" fmla="*/ 3817238 w 12191999"/>
              <a:gd name="connsiteY218" fmla="*/ 1489580 h 6858000"/>
              <a:gd name="connsiteX219" fmla="*/ 3811589 w 12191999"/>
              <a:gd name="connsiteY219" fmla="*/ 1511264 h 6858000"/>
              <a:gd name="connsiteX220" fmla="*/ 3801031 w 12191999"/>
              <a:gd name="connsiteY220" fmla="*/ 1513846 h 6858000"/>
              <a:gd name="connsiteX221" fmla="*/ 3806488 w 12191999"/>
              <a:gd name="connsiteY221" fmla="*/ 1516917 h 6858000"/>
              <a:gd name="connsiteX222" fmla="*/ 3807926 w 12191999"/>
              <a:gd name="connsiteY222" fmla="*/ 1520360 h 6858000"/>
              <a:gd name="connsiteX223" fmla="*/ 3814241 w 12191999"/>
              <a:gd name="connsiteY223" fmla="*/ 1520360 h 6858000"/>
              <a:gd name="connsiteX224" fmla="*/ 3829058 w 12191999"/>
              <a:gd name="connsiteY224" fmla="*/ 1502514 h 6858000"/>
              <a:gd name="connsiteX225" fmla="*/ 3863824 w 12191999"/>
              <a:gd name="connsiteY225" fmla="*/ 1499658 h 6858000"/>
              <a:gd name="connsiteX226" fmla="*/ 4049516 w 12191999"/>
              <a:gd name="connsiteY226" fmla="*/ 1500879 h 6858000"/>
              <a:gd name="connsiteX227" fmla="*/ 4117929 w 12191999"/>
              <a:gd name="connsiteY227" fmla="*/ 1460565 h 6858000"/>
              <a:gd name="connsiteX228" fmla="*/ 4084945 w 12191999"/>
              <a:gd name="connsiteY228" fmla="*/ 1416587 h 6858000"/>
              <a:gd name="connsiteX229" fmla="*/ 4070285 w 12191999"/>
              <a:gd name="connsiteY229" fmla="*/ 1306638 h 6858000"/>
              <a:gd name="connsiteX230" fmla="*/ 4178554 w 12191999"/>
              <a:gd name="connsiteY230" fmla="*/ 1241127 h 6858000"/>
              <a:gd name="connsiteX231" fmla="*/ 4298729 w 12191999"/>
              <a:gd name="connsiteY231" fmla="*/ 1277318 h 6858000"/>
              <a:gd name="connsiteX232" fmla="*/ 4293841 w 12191999"/>
              <a:gd name="connsiteY232" fmla="*/ 1427580 h 6858000"/>
              <a:gd name="connsiteX233" fmla="*/ 4295062 w 12191999"/>
              <a:gd name="connsiteY233" fmla="*/ 1487441 h 6858000"/>
              <a:gd name="connsiteX234" fmla="*/ 4348815 w 12191999"/>
              <a:gd name="connsiteY234" fmla="*/ 1502101 h 6858000"/>
              <a:gd name="connsiteX235" fmla="*/ 4554055 w 12191999"/>
              <a:gd name="connsiteY235" fmla="*/ 1502101 h 6858000"/>
              <a:gd name="connsiteX236" fmla="*/ 4580339 w 12191999"/>
              <a:gd name="connsiteY236" fmla="*/ 1513955 h 6858000"/>
              <a:gd name="connsiteX237" fmla="*/ 4580382 w 12191999"/>
              <a:gd name="connsiteY237" fmla="*/ 1514287 h 6858000"/>
              <a:gd name="connsiteX238" fmla="*/ 4581432 w 12191999"/>
              <a:gd name="connsiteY238" fmla="*/ 1513558 h 6858000"/>
              <a:gd name="connsiteX239" fmla="*/ 4598057 w 12191999"/>
              <a:gd name="connsiteY239" fmla="*/ 1511994 h 6858000"/>
              <a:gd name="connsiteX240" fmla="*/ 4811845 w 12191999"/>
              <a:gd name="connsiteY240" fmla="*/ 1513216 h 6858000"/>
              <a:gd name="connsiteX241" fmla="*/ 4894918 w 12191999"/>
              <a:gd name="connsiteY241" fmla="*/ 1571855 h 6858000"/>
              <a:gd name="connsiteX242" fmla="*/ 4859491 w 12191999"/>
              <a:gd name="connsiteY242" fmla="*/ 1630493 h 6858000"/>
              <a:gd name="connsiteX243" fmla="*/ 4853383 w 12191999"/>
              <a:gd name="connsiteY243" fmla="*/ 1731891 h 6858000"/>
              <a:gd name="connsiteX244" fmla="*/ 4969438 w 12191999"/>
              <a:gd name="connsiteY244" fmla="*/ 1770984 h 6858000"/>
              <a:gd name="connsiteX245" fmla="*/ 5069614 w 12191999"/>
              <a:gd name="connsiteY245" fmla="*/ 1696462 h 6858000"/>
              <a:gd name="connsiteX246" fmla="*/ 5025634 w 12191999"/>
              <a:gd name="connsiteY246" fmla="*/ 1617055 h 6858000"/>
              <a:gd name="connsiteX247" fmla="*/ 5020749 w 12191999"/>
              <a:gd name="connsiteY247" fmla="*/ 1548643 h 6858000"/>
              <a:gd name="connsiteX248" fmla="*/ 5094050 w 12191999"/>
              <a:gd name="connsiteY248" fmla="*/ 1513216 h 6858000"/>
              <a:gd name="connsiteX249" fmla="*/ 5302949 w 12191999"/>
              <a:gd name="connsiteY249" fmla="*/ 1513216 h 6858000"/>
              <a:gd name="connsiteX250" fmla="*/ 5335935 w 12191999"/>
              <a:gd name="connsiteY250" fmla="*/ 1548643 h 6858000"/>
              <a:gd name="connsiteX251" fmla="*/ 5335935 w 12191999"/>
              <a:gd name="connsiteY251" fmla="*/ 1648817 h 6858000"/>
              <a:gd name="connsiteX252" fmla="*/ 5335935 w 12191999"/>
              <a:gd name="connsiteY252" fmla="*/ 1706237 h 6858000"/>
              <a:gd name="connsiteX253" fmla="*/ 5335935 w 12191999"/>
              <a:gd name="connsiteY253" fmla="*/ 1768539 h 6858000"/>
              <a:gd name="connsiteX254" fmla="*/ 5279741 w 12191999"/>
              <a:gd name="connsiteY254" fmla="*/ 1844283 h 6858000"/>
              <a:gd name="connsiteX255" fmla="*/ 5219879 w 12191999"/>
              <a:gd name="connsiteY255" fmla="*/ 1808854 h 6858000"/>
              <a:gd name="connsiteX256" fmla="*/ 5122147 w 12191999"/>
              <a:gd name="connsiteY256" fmla="*/ 1799081 h 6858000"/>
              <a:gd name="connsiteX257" fmla="*/ 5080610 w 12191999"/>
              <a:gd name="connsiteY257" fmla="*/ 1935906 h 6858000"/>
              <a:gd name="connsiteX258" fmla="*/ 5156351 w 12191999"/>
              <a:gd name="connsiteY258" fmla="*/ 2018979 h 6858000"/>
              <a:gd name="connsiteX259" fmla="*/ 5229651 w 12191999"/>
              <a:gd name="connsiteY259" fmla="*/ 1978665 h 6858000"/>
              <a:gd name="connsiteX260" fmla="*/ 5311502 w 12191999"/>
              <a:gd name="connsiteY260" fmla="*/ 1977443 h 6858000"/>
              <a:gd name="connsiteX261" fmla="*/ 5335935 w 12191999"/>
              <a:gd name="connsiteY261" fmla="*/ 2047077 h 6858000"/>
              <a:gd name="connsiteX262" fmla="*/ 5335935 w 12191999"/>
              <a:gd name="connsiteY262" fmla="*/ 2247429 h 6858000"/>
              <a:gd name="connsiteX263" fmla="*/ 5300506 w 12191999"/>
              <a:gd name="connsiteY263" fmla="*/ 2284079 h 6858000"/>
              <a:gd name="connsiteX264" fmla="*/ 5091606 w 12191999"/>
              <a:gd name="connsiteY264" fmla="*/ 2282856 h 6858000"/>
              <a:gd name="connsiteX265" fmla="*/ 5030522 w 12191999"/>
              <a:gd name="connsiteY265" fmla="*/ 2320726 h 6858000"/>
              <a:gd name="connsiteX266" fmla="*/ 5058619 w 12191999"/>
              <a:gd name="connsiteY266" fmla="*/ 2362263 h 6858000"/>
              <a:gd name="connsiteX267" fmla="*/ 5070837 w 12191999"/>
              <a:gd name="connsiteY267" fmla="*/ 2486872 h 6858000"/>
              <a:gd name="connsiteX268" fmla="*/ 4926682 w 12191999"/>
              <a:gd name="connsiteY268" fmla="*/ 2539402 h 6858000"/>
              <a:gd name="connsiteX269" fmla="*/ 4813067 w 12191999"/>
              <a:gd name="connsiteY269" fmla="*/ 2452666 h 6858000"/>
              <a:gd name="connsiteX270" fmla="*/ 4855825 w 12191999"/>
              <a:gd name="connsiteY270" fmla="*/ 2352491 h 6858000"/>
              <a:gd name="connsiteX271" fmla="*/ 4853383 w 12191999"/>
              <a:gd name="connsiteY271" fmla="*/ 2296294 h 6858000"/>
              <a:gd name="connsiteX272" fmla="*/ 4799629 w 12191999"/>
              <a:gd name="connsiteY272" fmla="*/ 2281634 h 6858000"/>
              <a:gd name="connsiteX273" fmla="*/ 4633486 w 12191999"/>
              <a:gd name="connsiteY273" fmla="*/ 2281634 h 6858000"/>
              <a:gd name="connsiteX274" fmla="*/ 4568545 w 12191999"/>
              <a:gd name="connsiteY274" fmla="*/ 2254834 h 6858000"/>
              <a:gd name="connsiteX275" fmla="*/ 4568533 w 12191999"/>
              <a:gd name="connsiteY275" fmla="*/ 2254378 h 6858000"/>
              <a:gd name="connsiteX276" fmla="*/ 4567644 w 12191999"/>
              <a:gd name="connsiteY276" fmla="*/ 2255861 h 6858000"/>
              <a:gd name="connsiteX277" fmla="*/ 4544720 w 12191999"/>
              <a:gd name="connsiteY277" fmla="*/ 2264404 h 6858000"/>
              <a:gd name="connsiteX278" fmla="*/ 4554906 w 12191999"/>
              <a:gd name="connsiteY278" fmla="*/ 2264379 h 6858000"/>
              <a:gd name="connsiteX279" fmla="*/ 4573231 w 12191999"/>
              <a:gd name="connsiteY279" fmla="*/ 2293699 h 6858000"/>
              <a:gd name="connsiteX280" fmla="*/ 4573231 w 12191999"/>
              <a:gd name="connsiteY280" fmla="*/ 2494050 h 6858000"/>
              <a:gd name="connsiteX281" fmla="*/ 4590334 w 12191999"/>
              <a:gd name="connsiteY281" fmla="*/ 2551467 h 6858000"/>
              <a:gd name="connsiteX282" fmla="*/ 4646530 w 12191999"/>
              <a:gd name="connsiteY282" fmla="*/ 2551467 h 6858000"/>
              <a:gd name="connsiteX283" fmla="*/ 4815115 w 12191999"/>
              <a:gd name="connsiteY283" fmla="*/ 2567347 h 6858000"/>
              <a:gd name="connsiteX284" fmla="*/ 4778466 w 12191999"/>
              <a:gd name="connsiteY284" fmla="*/ 2768920 h 6858000"/>
              <a:gd name="connsiteX285" fmla="*/ 4657524 w 12191999"/>
              <a:gd name="connsiteY285" fmla="*/ 2757926 h 6858000"/>
              <a:gd name="connsiteX286" fmla="*/ 4612323 w 12191999"/>
              <a:gd name="connsiteY286" fmla="*/ 2728606 h 6858000"/>
              <a:gd name="connsiteX287" fmla="*/ 4575675 w 12191999"/>
              <a:gd name="connsiteY287" fmla="*/ 2790910 h 6858000"/>
              <a:gd name="connsiteX288" fmla="*/ 4576894 w 12191999"/>
              <a:gd name="connsiteY288" fmla="*/ 2991261 h 6858000"/>
              <a:gd name="connsiteX289" fmla="*/ 4570481 w 12191999"/>
              <a:gd name="connsiteY289" fmla="*/ 3024856 h 6858000"/>
              <a:gd name="connsiteX290" fmla="*/ 4561944 w 12191999"/>
              <a:gd name="connsiteY290" fmla="*/ 3029609 h 6858000"/>
              <a:gd name="connsiteX291" fmla="*/ 4568608 w 12191999"/>
              <a:gd name="connsiteY291" fmla="*/ 3030206 h 6858000"/>
              <a:gd name="connsiteX292" fmla="*/ 4578857 w 12191999"/>
              <a:gd name="connsiteY292" fmla="*/ 3036715 h 6858000"/>
              <a:gd name="connsiteX293" fmla="*/ 4581540 w 12191999"/>
              <a:gd name="connsiteY293" fmla="*/ 3051267 h 6858000"/>
              <a:gd name="connsiteX294" fmla="*/ 4595169 w 12191999"/>
              <a:gd name="connsiteY294" fmla="*/ 3045892 h 6858000"/>
              <a:gd name="connsiteX295" fmla="*/ 4620385 w 12191999"/>
              <a:gd name="connsiteY295" fmla="*/ 3045454 h 6858000"/>
              <a:gd name="connsiteX296" fmla="*/ 4806076 w 12191999"/>
              <a:gd name="connsiteY296" fmla="*/ 3046674 h 6858000"/>
              <a:gd name="connsiteX297" fmla="*/ 4874487 w 12191999"/>
              <a:gd name="connsiteY297" fmla="*/ 3006359 h 6858000"/>
              <a:gd name="connsiteX298" fmla="*/ 4841504 w 12191999"/>
              <a:gd name="connsiteY298" fmla="*/ 2962382 h 6858000"/>
              <a:gd name="connsiteX299" fmla="*/ 4826843 w 12191999"/>
              <a:gd name="connsiteY299" fmla="*/ 2852433 h 6858000"/>
              <a:gd name="connsiteX300" fmla="*/ 5055294 w 12191999"/>
              <a:gd name="connsiteY300" fmla="*/ 2823113 h 6858000"/>
              <a:gd name="connsiteX301" fmla="*/ 5050406 w 12191999"/>
              <a:gd name="connsiteY301" fmla="*/ 2973375 h 6858000"/>
              <a:gd name="connsiteX302" fmla="*/ 5051628 w 12191999"/>
              <a:gd name="connsiteY302" fmla="*/ 3033236 h 6858000"/>
              <a:gd name="connsiteX303" fmla="*/ 5105382 w 12191999"/>
              <a:gd name="connsiteY303" fmla="*/ 3047896 h 6858000"/>
              <a:gd name="connsiteX304" fmla="*/ 5310620 w 12191999"/>
              <a:gd name="connsiteY304" fmla="*/ 3047896 h 6858000"/>
              <a:gd name="connsiteX305" fmla="*/ 5338715 w 12191999"/>
              <a:gd name="connsiteY305" fmla="*/ 3073551 h 6858000"/>
              <a:gd name="connsiteX306" fmla="*/ 5337493 w 12191999"/>
              <a:gd name="connsiteY306" fmla="*/ 3297112 h 6858000"/>
              <a:gd name="connsiteX307" fmla="*/ 5278853 w 12191999"/>
              <a:gd name="connsiteY307" fmla="*/ 3375299 h 6858000"/>
              <a:gd name="connsiteX308" fmla="*/ 5221435 w 12191999"/>
              <a:gd name="connsiteY308" fmla="*/ 3339871 h 6858000"/>
              <a:gd name="connsiteX309" fmla="*/ 5123706 w 12191999"/>
              <a:gd name="connsiteY309" fmla="*/ 3330097 h 6858000"/>
              <a:gd name="connsiteX310" fmla="*/ 5079725 w 12191999"/>
              <a:gd name="connsiteY310" fmla="*/ 3443711 h 6858000"/>
              <a:gd name="connsiteX311" fmla="*/ 5153026 w 12191999"/>
              <a:gd name="connsiteY311" fmla="*/ 3549995 h 6858000"/>
              <a:gd name="connsiteX312" fmla="*/ 5233655 w 12191999"/>
              <a:gd name="connsiteY312" fmla="*/ 3507238 h 6858000"/>
              <a:gd name="connsiteX313" fmla="*/ 5305732 w 12191999"/>
              <a:gd name="connsiteY313" fmla="*/ 3503573 h 6858000"/>
              <a:gd name="connsiteX314" fmla="*/ 5337493 w 12191999"/>
              <a:gd name="connsiteY314" fmla="*/ 3574428 h 6858000"/>
              <a:gd name="connsiteX315" fmla="*/ 5337493 w 12191999"/>
              <a:gd name="connsiteY315" fmla="*/ 3707588 h 6858000"/>
              <a:gd name="connsiteX316" fmla="*/ 5231209 w 12191999"/>
              <a:gd name="connsiteY316" fmla="*/ 3815093 h 6858000"/>
              <a:gd name="connsiteX317" fmla="*/ 5088277 w 12191999"/>
              <a:gd name="connsiteY317" fmla="*/ 3815093 h 6858000"/>
              <a:gd name="connsiteX318" fmla="*/ 5032081 w 12191999"/>
              <a:gd name="connsiteY318" fmla="*/ 3852965 h 6858000"/>
              <a:gd name="connsiteX319" fmla="*/ 5060180 w 12191999"/>
              <a:gd name="connsiteY319" fmla="*/ 3894500 h 6858000"/>
              <a:gd name="connsiteX320" fmla="*/ 5079725 w 12191999"/>
              <a:gd name="connsiteY320" fmla="*/ 4006891 h 6858000"/>
              <a:gd name="connsiteX321" fmla="*/ 4909915 w 12191999"/>
              <a:gd name="connsiteY321" fmla="*/ 4069196 h 6858000"/>
              <a:gd name="connsiteX322" fmla="*/ 4812184 w 12191999"/>
              <a:gd name="connsiteY322" fmla="*/ 3976351 h 6858000"/>
              <a:gd name="connsiteX323" fmla="*/ 4857383 w 12191999"/>
              <a:gd name="connsiteY323" fmla="*/ 3885949 h 6858000"/>
              <a:gd name="connsiteX324" fmla="*/ 4856163 w 12191999"/>
              <a:gd name="connsiteY324" fmla="*/ 3829753 h 6858000"/>
              <a:gd name="connsiteX325" fmla="*/ 4802409 w 12191999"/>
              <a:gd name="connsiteY325" fmla="*/ 3815093 h 6858000"/>
              <a:gd name="connsiteX326" fmla="*/ 4606946 w 12191999"/>
              <a:gd name="connsiteY326" fmla="*/ 3816315 h 6858000"/>
              <a:gd name="connsiteX327" fmla="*/ 4581843 w 12191999"/>
              <a:gd name="connsiteY327" fmla="*/ 3811533 h 6858000"/>
              <a:gd name="connsiteX328" fmla="*/ 4581798 w 12191999"/>
              <a:gd name="connsiteY328" fmla="*/ 3821095 h 6858000"/>
              <a:gd name="connsiteX329" fmla="*/ 4581798 w 12191999"/>
              <a:gd name="connsiteY329" fmla="*/ 4049544 h 6858000"/>
              <a:gd name="connsiteX330" fmla="*/ 4528044 w 12191999"/>
              <a:gd name="connsiteY330" fmla="*/ 4121621 h 6858000"/>
              <a:gd name="connsiteX331" fmla="*/ 4468182 w 12191999"/>
              <a:gd name="connsiteY331" fmla="*/ 4089859 h 6858000"/>
              <a:gd name="connsiteX332" fmla="*/ 4364344 w 12191999"/>
              <a:gd name="connsiteY332" fmla="*/ 4081306 h 6858000"/>
              <a:gd name="connsiteX333" fmla="*/ 4360678 w 12191999"/>
              <a:gd name="connsiteY333" fmla="*/ 4271879 h 6858000"/>
              <a:gd name="connsiteX334" fmla="*/ 4469406 w 12191999"/>
              <a:gd name="connsiteY334" fmla="*/ 4266992 h 6858000"/>
              <a:gd name="connsiteX335" fmla="*/ 4529266 w 12191999"/>
              <a:gd name="connsiteY335" fmla="*/ 4235230 h 6858000"/>
              <a:gd name="connsiteX336" fmla="*/ 4583017 w 12191999"/>
              <a:gd name="connsiteY336" fmla="*/ 4312195 h 6858000"/>
              <a:gd name="connsiteX337" fmla="*/ 4585462 w 12191999"/>
              <a:gd name="connsiteY337" fmla="*/ 4420922 h 6858000"/>
              <a:gd name="connsiteX338" fmla="*/ 4585462 w 12191999"/>
              <a:gd name="connsiteY338" fmla="*/ 4535755 h 6858000"/>
              <a:gd name="connsiteX339" fmla="*/ 4580270 w 12191999"/>
              <a:gd name="connsiteY339" fmla="*/ 4556981 h 6858000"/>
              <a:gd name="connsiteX340" fmla="*/ 4558623 w 12191999"/>
              <a:gd name="connsiteY340" fmla="*/ 4562623 h 6858000"/>
              <a:gd name="connsiteX341" fmla="*/ 4558623 w 12191999"/>
              <a:gd name="connsiteY341" fmla="*/ 4566440 h 6858000"/>
              <a:gd name="connsiteX342" fmla="*/ 4573343 w 12191999"/>
              <a:gd name="connsiteY342" fmla="*/ 4568280 h 6858000"/>
              <a:gd name="connsiteX343" fmla="*/ 4583997 w 12191999"/>
              <a:gd name="connsiteY343" fmla="*/ 4582238 h 6858000"/>
              <a:gd name="connsiteX344" fmla="*/ 4584236 w 12191999"/>
              <a:gd name="connsiteY344" fmla="*/ 4584622 h 6858000"/>
              <a:gd name="connsiteX345" fmla="*/ 4590467 w 12191999"/>
              <a:gd name="connsiteY345" fmla="*/ 4573843 h 6858000"/>
              <a:gd name="connsiteX346" fmla="*/ 4626810 w 12191999"/>
              <a:gd name="connsiteY346" fmla="*/ 4567125 h 6858000"/>
              <a:gd name="connsiteX347" fmla="*/ 4827160 w 12191999"/>
              <a:gd name="connsiteY347" fmla="*/ 4567125 h 6858000"/>
              <a:gd name="connsiteX348" fmla="*/ 4890685 w 12191999"/>
              <a:gd name="connsiteY348" fmla="*/ 4591556 h 6858000"/>
              <a:gd name="connsiteX349" fmla="*/ 4887021 w 12191999"/>
              <a:gd name="connsiteY349" fmla="*/ 4672186 h 6858000"/>
              <a:gd name="connsiteX350" fmla="*/ 4847929 w 12191999"/>
              <a:gd name="connsiteY350" fmla="*/ 4741820 h 6858000"/>
              <a:gd name="connsiteX351" fmla="*/ 4920006 w 12191999"/>
              <a:gd name="connsiteY351" fmla="*/ 4817562 h 6858000"/>
              <a:gd name="connsiteX352" fmla="*/ 5064161 w 12191999"/>
              <a:gd name="connsiteY352" fmla="*/ 4784578 h 6858000"/>
              <a:gd name="connsiteX353" fmla="*/ 5056831 w 12191999"/>
              <a:gd name="connsiteY353" fmla="*/ 4679516 h 6858000"/>
              <a:gd name="connsiteX354" fmla="*/ 5022625 w 12191999"/>
              <a:gd name="connsiteY354" fmla="*/ 4624541 h 6858000"/>
              <a:gd name="connsiteX355" fmla="*/ 5092258 w 12191999"/>
              <a:gd name="connsiteY355" fmla="*/ 4568344 h 6858000"/>
              <a:gd name="connsiteX356" fmla="*/ 5330479 w 12191999"/>
              <a:gd name="connsiteY356" fmla="*/ 4567125 h 6858000"/>
              <a:gd name="connsiteX357" fmla="*/ 5353691 w 12191999"/>
              <a:gd name="connsiteY357" fmla="*/ 4597667 h 6858000"/>
              <a:gd name="connsiteX358" fmla="*/ 5353691 w 12191999"/>
              <a:gd name="connsiteY358" fmla="*/ 4802902 h 6858000"/>
              <a:gd name="connsiteX359" fmla="*/ 5372016 w 12191999"/>
              <a:gd name="connsiteY359" fmla="*/ 4859100 h 6858000"/>
              <a:gd name="connsiteX360" fmla="*/ 5422104 w 12191999"/>
              <a:gd name="connsiteY360" fmla="*/ 4856655 h 6858000"/>
              <a:gd name="connsiteX361" fmla="*/ 5512505 w 12191999"/>
              <a:gd name="connsiteY361" fmla="*/ 4809011 h 6858000"/>
              <a:gd name="connsiteX362" fmla="*/ 5607793 w 12191999"/>
              <a:gd name="connsiteY362" fmla="*/ 4905522 h 6858000"/>
              <a:gd name="connsiteX363" fmla="*/ 5562593 w 12191999"/>
              <a:gd name="connsiteY363" fmla="*/ 5065559 h 6858000"/>
              <a:gd name="connsiteX364" fmla="*/ 5430656 w 12191999"/>
              <a:gd name="connsiteY364" fmla="*/ 5057007 h 6858000"/>
              <a:gd name="connsiteX365" fmla="*/ 5392783 w 12191999"/>
              <a:gd name="connsiteY365" fmla="*/ 5030132 h 6858000"/>
              <a:gd name="connsiteX366" fmla="*/ 5354913 w 12191999"/>
              <a:gd name="connsiteY366" fmla="*/ 5085106 h 6858000"/>
              <a:gd name="connsiteX367" fmla="*/ 5356135 w 12191999"/>
              <a:gd name="connsiteY367" fmla="*/ 5294008 h 6858000"/>
              <a:gd name="connsiteX368" fmla="*/ 5350738 w 12191999"/>
              <a:gd name="connsiteY368" fmla="*/ 5321930 h 6858000"/>
              <a:gd name="connsiteX369" fmla="*/ 5371287 w 12191999"/>
              <a:gd name="connsiteY369" fmla="*/ 5318874 h 6858000"/>
              <a:gd name="connsiteX370" fmla="*/ 5585072 w 12191999"/>
              <a:gd name="connsiteY370" fmla="*/ 5318874 h 6858000"/>
              <a:gd name="connsiteX371" fmla="*/ 5651043 w 12191999"/>
              <a:gd name="connsiteY371" fmla="*/ 5349416 h 6858000"/>
              <a:gd name="connsiteX372" fmla="*/ 5646155 w 12191999"/>
              <a:gd name="connsiteY372" fmla="*/ 5421493 h 6858000"/>
              <a:gd name="connsiteX373" fmla="*/ 5603399 w 12191999"/>
              <a:gd name="connsiteY373" fmla="*/ 5498458 h 6858000"/>
              <a:gd name="connsiteX374" fmla="*/ 5692578 w 12191999"/>
              <a:gd name="connsiteY374" fmla="*/ 5574200 h 6858000"/>
              <a:gd name="connsiteX375" fmla="*/ 5812299 w 12191999"/>
              <a:gd name="connsiteY375" fmla="*/ 5544881 h 6858000"/>
              <a:gd name="connsiteX376" fmla="*/ 5808637 w 12191999"/>
              <a:gd name="connsiteY376" fmla="*/ 5430047 h 6858000"/>
              <a:gd name="connsiteX377" fmla="*/ 5778092 w 12191999"/>
              <a:gd name="connsiteY377" fmla="*/ 5378737 h 6858000"/>
              <a:gd name="connsiteX378" fmla="*/ 5837954 w 12191999"/>
              <a:gd name="connsiteY378" fmla="*/ 5323761 h 6858000"/>
              <a:gd name="connsiteX379" fmla="*/ 6089611 w 12191999"/>
              <a:gd name="connsiteY379" fmla="*/ 5320096 h 6858000"/>
              <a:gd name="connsiteX380" fmla="*/ 6106714 w 12191999"/>
              <a:gd name="connsiteY380" fmla="*/ 5345752 h 6858000"/>
              <a:gd name="connsiteX381" fmla="*/ 6106714 w 12191999"/>
              <a:gd name="connsiteY381" fmla="*/ 5574200 h 6858000"/>
              <a:gd name="connsiteX382" fmla="*/ 6052963 w 12191999"/>
              <a:gd name="connsiteY382" fmla="*/ 5646278 h 6858000"/>
              <a:gd name="connsiteX383" fmla="*/ 5993101 w 12191999"/>
              <a:gd name="connsiteY383" fmla="*/ 5614516 h 6858000"/>
              <a:gd name="connsiteX384" fmla="*/ 5889264 w 12191999"/>
              <a:gd name="connsiteY384" fmla="*/ 5605962 h 6858000"/>
              <a:gd name="connsiteX385" fmla="*/ 5885598 w 12191999"/>
              <a:gd name="connsiteY385" fmla="*/ 5796541 h 6858000"/>
              <a:gd name="connsiteX386" fmla="*/ 5994323 w 12191999"/>
              <a:gd name="connsiteY386" fmla="*/ 5791654 h 6858000"/>
              <a:gd name="connsiteX387" fmla="*/ 6054184 w 12191999"/>
              <a:gd name="connsiteY387" fmla="*/ 5759891 h 6858000"/>
              <a:gd name="connsiteX388" fmla="*/ 6107935 w 12191999"/>
              <a:gd name="connsiteY388" fmla="*/ 5836855 h 6858000"/>
              <a:gd name="connsiteX389" fmla="*/ 6110381 w 12191999"/>
              <a:gd name="connsiteY389" fmla="*/ 5945582 h 6858000"/>
              <a:gd name="connsiteX390" fmla="*/ 6110381 w 12191999"/>
              <a:gd name="connsiteY390" fmla="*/ 6060417 h 6858000"/>
              <a:gd name="connsiteX391" fmla="*/ 6106055 w 12191999"/>
              <a:gd name="connsiteY391" fmla="*/ 6078094 h 6858000"/>
              <a:gd name="connsiteX392" fmla="*/ 6108059 w 12191999"/>
              <a:gd name="connsiteY392" fmla="*/ 6078201 h 6858000"/>
              <a:gd name="connsiteX393" fmla="*/ 6121268 w 12191999"/>
              <a:gd name="connsiteY393" fmla="*/ 6085837 h 6858000"/>
              <a:gd name="connsiteX394" fmla="*/ 6125405 w 12191999"/>
              <a:gd name="connsiteY394" fmla="*/ 6096044 h 6858000"/>
              <a:gd name="connsiteX395" fmla="*/ 6126156 w 12191999"/>
              <a:gd name="connsiteY395" fmla="*/ 6094323 h 6858000"/>
              <a:gd name="connsiteX396" fmla="*/ 6161736 w 12191999"/>
              <a:gd name="connsiteY396" fmla="*/ 6086077 h 6858000"/>
              <a:gd name="connsiteX397" fmla="*/ 6366973 w 12191999"/>
              <a:gd name="connsiteY397" fmla="*/ 6086077 h 6858000"/>
              <a:gd name="connsiteX398" fmla="*/ 6439050 w 12191999"/>
              <a:gd name="connsiteY398" fmla="*/ 6125170 h 6858000"/>
              <a:gd name="connsiteX399" fmla="*/ 6431720 w 12191999"/>
              <a:gd name="connsiteY399" fmla="*/ 6186252 h 6858000"/>
              <a:gd name="connsiteX400" fmla="*/ 6388963 w 12191999"/>
              <a:gd name="connsiteY400" fmla="*/ 6279097 h 6858000"/>
              <a:gd name="connsiteX401" fmla="*/ 6524567 w 12191999"/>
              <a:gd name="connsiteY401" fmla="*/ 6343846 h 6858000"/>
              <a:gd name="connsiteX402" fmla="*/ 6624741 w 12191999"/>
              <a:gd name="connsiteY402" fmla="*/ 6260772 h 6858000"/>
              <a:gd name="connsiteX403" fmla="*/ 6589314 w 12191999"/>
              <a:gd name="connsiteY403" fmla="*/ 6197247 h 6858000"/>
              <a:gd name="connsiteX404" fmla="*/ 6559994 w 12191999"/>
              <a:gd name="connsiteY404" fmla="*/ 6139830 h 6858000"/>
              <a:gd name="connsiteX405" fmla="*/ 6622298 w 12191999"/>
              <a:gd name="connsiteY405" fmla="*/ 6087298 h 6858000"/>
              <a:gd name="connsiteX406" fmla="*/ 6870294 w 12191999"/>
              <a:gd name="connsiteY406" fmla="*/ 6086077 h 6858000"/>
              <a:gd name="connsiteX407" fmla="*/ 6878000 w 12191999"/>
              <a:gd name="connsiteY407" fmla="*/ 6089431 h 6858000"/>
              <a:gd name="connsiteX408" fmla="*/ 6879007 w 12191999"/>
              <a:gd name="connsiteY408" fmla="*/ 6086924 h 6858000"/>
              <a:gd name="connsiteX409" fmla="*/ 6877557 w 12191999"/>
              <a:gd name="connsiteY409" fmla="*/ 6084401 h 6858000"/>
              <a:gd name="connsiteX410" fmla="*/ 6876069 w 12191999"/>
              <a:gd name="connsiteY410" fmla="*/ 6064396 h 6858000"/>
              <a:gd name="connsiteX411" fmla="*/ 6877291 w 12191999"/>
              <a:gd name="connsiteY411" fmla="*/ 5860381 h 6858000"/>
              <a:gd name="connsiteX412" fmla="*/ 6835754 w 12191999"/>
              <a:gd name="connsiteY412" fmla="*/ 5796854 h 6858000"/>
              <a:gd name="connsiteX413" fmla="*/ 6794219 w 12191999"/>
              <a:gd name="connsiteY413" fmla="*/ 5827396 h 6858000"/>
              <a:gd name="connsiteX414" fmla="*/ 6672053 w 12191999"/>
              <a:gd name="connsiteY414" fmla="*/ 5838391 h 6858000"/>
              <a:gd name="connsiteX415" fmla="*/ 6618301 w 12191999"/>
              <a:gd name="connsiteY415" fmla="*/ 5690570 h 6858000"/>
              <a:gd name="connsiteX416" fmla="*/ 6707480 w 12191999"/>
              <a:gd name="connsiteY416" fmla="*/ 5578181 h 6858000"/>
              <a:gd name="connsiteX417" fmla="*/ 6806435 w 12191999"/>
              <a:gd name="connsiteY417" fmla="*/ 5623380 h 6858000"/>
              <a:gd name="connsiteX418" fmla="*/ 6856522 w 12191999"/>
              <a:gd name="connsiteY418" fmla="*/ 5623380 h 6858000"/>
              <a:gd name="connsiteX419" fmla="*/ 6876069 w 12191999"/>
              <a:gd name="connsiteY419" fmla="*/ 5567184 h 6858000"/>
              <a:gd name="connsiteX420" fmla="*/ 6874847 w 12191999"/>
              <a:gd name="connsiteY420" fmla="*/ 5371720 h 6858000"/>
              <a:gd name="connsiteX421" fmla="*/ 6912719 w 12191999"/>
              <a:gd name="connsiteY421" fmla="*/ 5332627 h 6858000"/>
              <a:gd name="connsiteX422" fmla="*/ 7113069 w 12191999"/>
              <a:gd name="connsiteY422" fmla="*/ 5333849 h 6858000"/>
              <a:gd name="connsiteX423" fmla="*/ 7179039 w 12191999"/>
              <a:gd name="connsiteY423" fmla="*/ 5295978 h 6858000"/>
              <a:gd name="connsiteX424" fmla="*/ 7147275 w 12191999"/>
              <a:gd name="connsiteY424" fmla="*/ 5250776 h 6858000"/>
              <a:gd name="connsiteX425" fmla="*/ 7136280 w 12191999"/>
              <a:gd name="connsiteY425" fmla="*/ 5133498 h 6858000"/>
              <a:gd name="connsiteX426" fmla="*/ 7292651 w 12191999"/>
              <a:gd name="connsiteY426" fmla="*/ 5078525 h 6858000"/>
              <a:gd name="connsiteX427" fmla="*/ 7400157 w 12191999"/>
              <a:gd name="connsiteY427" fmla="*/ 5167705 h 6858000"/>
              <a:gd name="connsiteX428" fmla="*/ 7354955 w 12191999"/>
              <a:gd name="connsiteY428" fmla="*/ 5264216 h 6858000"/>
              <a:gd name="connsiteX429" fmla="*/ 7357398 w 12191999"/>
              <a:gd name="connsiteY429" fmla="*/ 5319191 h 6858000"/>
              <a:gd name="connsiteX430" fmla="*/ 7409930 w 12191999"/>
              <a:gd name="connsiteY430" fmla="*/ 5335071 h 6858000"/>
              <a:gd name="connsiteX431" fmla="*/ 7615166 w 12191999"/>
              <a:gd name="connsiteY431" fmla="*/ 5333849 h 6858000"/>
              <a:gd name="connsiteX432" fmla="*/ 7644486 w 12191999"/>
              <a:gd name="connsiteY432" fmla="*/ 5363168 h 6858000"/>
              <a:gd name="connsiteX433" fmla="*/ 7644486 w 12191999"/>
              <a:gd name="connsiteY433" fmla="*/ 5581843 h 6858000"/>
              <a:gd name="connsiteX434" fmla="*/ 7588291 w 12191999"/>
              <a:gd name="connsiteY434" fmla="*/ 5661252 h 6858000"/>
              <a:gd name="connsiteX435" fmla="*/ 7529651 w 12191999"/>
              <a:gd name="connsiteY435" fmla="*/ 5627045 h 6858000"/>
              <a:gd name="connsiteX436" fmla="*/ 7428255 w 12191999"/>
              <a:gd name="connsiteY436" fmla="*/ 5619716 h 6858000"/>
              <a:gd name="connsiteX437" fmla="*/ 7390383 w 12191999"/>
              <a:gd name="connsiteY437" fmla="*/ 5754097 h 6858000"/>
              <a:gd name="connsiteX438" fmla="*/ 7466127 w 12191999"/>
              <a:gd name="connsiteY438" fmla="*/ 5837169 h 6858000"/>
              <a:gd name="connsiteX439" fmla="*/ 7538204 w 12191999"/>
              <a:gd name="connsiteY439" fmla="*/ 5795633 h 6858000"/>
              <a:gd name="connsiteX440" fmla="*/ 7617611 w 12191999"/>
              <a:gd name="connsiteY440" fmla="*/ 5791968 h 6858000"/>
              <a:gd name="connsiteX441" fmla="*/ 7644486 w 12191999"/>
              <a:gd name="connsiteY441" fmla="*/ 5855493 h 6858000"/>
              <a:gd name="connsiteX442" fmla="*/ 7644486 w 12191999"/>
              <a:gd name="connsiteY442" fmla="*/ 5960555 h 6858000"/>
              <a:gd name="connsiteX443" fmla="*/ 7645708 w 12191999"/>
              <a:gd name="connsiteY443" fmla="*/ 6072947 h 6858000"/>
              <a:gd name="connsiteX444" fmla="*/ 7643676 w 12191999"/>
              <a:gd name="connsiteY444" fmla="*/ 6091527 h 6858000"/>
              <a:gd name="connsiteX445" fmla="*/ 7645318 w 12191999"/>
              <a:gd name="connsiteY445" fmla="*/ 6082343 h 6858000"/>
              <a:gd name="connsiteX446" fmla="*/ 7677538 w 12191999"/>
              <a:gd name="connsiteY446" fmla="*/ 6073639 h 6858000"/>
              <a:gd name="connsiteX447" fmla="*/ 7886441 w 12191999"/>
              <a:gd name="connsiteY447" fmla="*/ 6074861 h 6858000"/>
              <a:gd name="connsiteX448" fmla="*/ 7956073 w 12191999"/>
              <a:gd name="connsiteY448" fmla="*/ 6107844 h 6858000"/>
              <a:gd name="connsiteX449" fmla="*/ 7949965 w 12191999"/>
              <a:gd name="connsiteY449" fmla="*/ 6176258 h 6858000"/>
              <a:gd name="connsiteX450" fmla="*/ 7905986 w 12191999"/>
              <a:gd name="connsiteY450" fmla="*/ 6256885 h 6858000"/>
              <a:gd name="connsiteX451" fmla="*/ 8002497 w 12191999"/>
              <a:gd name="connsiteY451" fmla="*/ 6331407 h 6858000"/>
              <a:gd name="connsiteX452" fmla="*/ 8110001 w 12191999"/>
              <a:gd name="connsiteY452" fmla="*/ 6304530 h 6858000"/>
              <a:gd name="connsiteX453" fmla="*/ 8110001 w 12191999"/>
              <a:gd name="connsiteY453" fmla="*/ 6183586 h 6858000"/>
              <a:gd name="connsiteX454" fmla="*/ 8079461 w 12191999"/>
              <a:gd name="connsiteY454" fmla="*/ 6135943 h 6858000"/>
              <a:gd name="connsiteX455" fmla="*/ 8141764 w 12191999"/>
              <a:gd name="connsiteY455" fmla="*/ 6077304 h 6858000"/>
              <a:gd name="connsiteX456" fmla="*/ 8393425 w 12191999"/>
              <a:gd name="connsiteY456" fmla="*/ 6074861 h 6858000"/>
              <a:gd name="connsiteX457" fmla="*/ 8406729 w 12191999"/>
              <a:gd name="connsiteY457" fmla="*/ 6078106 h 6858000"/>
              <a:gd name="connsiteX458" fmla="*/ 8410249 w 12191999"/>
              <a:gd name="connsiteY458" fmla="*/ 6084768 h 6858000"/>
              <a:gd name="connsiteX459" fmla="*/ 8414744 w 12191999"/>
              <a:gd name="connsiteY459" fmla="*/ 6080797 h 6858000"/>
              <a:gd name="connsiteX460" fmla="*/ 8436581 w 12191999"/>
              <a:gd name="connsiteY460" fmla="*/ 6079422 h 6858000"/>
              <a:gd name="connsiteX461" fmla="*/ 8641819 w 12191999"/>
              <a:gd name="connsiteY461" fmla="*/ 6079422 h 6858000"/>
              <a:gd name="connsiteX462" fmla="*/ 8690684 w 12191999"/>
              <a:gd name="connsiteY462" fmla="*/ 6065984 h 6858000"/>
              <a:gd name="connsiteX463" fmla="*/ 8693127 w 12191999"/>
              <a:gd name="connsiteY463" fmla="*/ 6003680 h 6858000"/>
              <a:gd name="connsiteX464" fmla="*/ 8688242 w 12191999"/>
              <a:gd name="connsiteY464" fmla="*/ 5855861 h 6858000"/>
              <a:gd name="connsiteX465" fmla="*/ 8909360 w 12191999"/>
              <a:gd name="connsiteY465" fmla="*/ 5870521 h 6858000"/>
              <a:gd name="connsiteX466" fmla="*/ 8900808 w 12191999"/>
              <a:gd name="connsiteY466" fmla="*/ 5998795 h 6858000"/>
              <a:gd name="connsiteX467" fmla="*/ 8873933 w 12191999"/>
              <a:gd name="connsiteY467" fmla="*/ 6041552 h 6858000"/>
              <a:gd name="connsiteX468" fmla="*/ 8931350 w 12191999"/>
              <a:gd name="connsiteY468" fmla="*/ 6078202 h 6858000"/>
              <a:gd name="connsiteX469" fmla="*/ 9136587 w 12191999"/>
              <a:gd name="connsiteY469" fmla="*/ 6076979 h 6858000"/>
              <a:gd name="connsiteX470" fmla="*/ 9159416 w 12191999"/>
              <a:gd name="connsiteY470" fmla="*/ 6078201 h 6858000"/>
              <a:gd name="connsiteX471" fmla="*/ 9160395 w 12191999"/>
              <a:gd name="connsiteY471" fmla="*/ 6078767 h 6858000"/>
              <a:gd name="connsiteX472" fmla="*/ 9159383 w 12191999"/>
              <a:gd name="connsiteY472" fmla="*/ 6065178 h 6858000"/>
              <a:gd name="connsiteX473" fmla="*/ 9160606 w 12191999"/>
              <a:gd name="connsiteY473" fmla="*/ 5856275 h 6858000"/>
              <a:gd name="connsiteX474" fmla="*/ 9125178 w 12191999"/>
              <a:gd name="connsiteY474" fmla="*/ 5798859 h 6858000"/>
              <a:gd name="connsiteX475" fmla="*/ 9083641 w 12191999"/>
              <a:gd name="connsiteY475" fmla="*/ 5825735 h 6858000"/>
              <a:gd name="connsiteX476" fmla="*/ 8954147 w 12191999"/>
              <a:gd name="connsiteY476" fmla="*/ 5835507 h 6858000"/>
              <a:gd name="connsiteX477" fmla="*/ 8901615 w 12191999"/>
              <a:gd name="connsiteY477" fmla="*/ 5764652 h 6858000"/>
              <a:gd name="connsiteX478" fmla="*/ 8902838 w 12191999"/>
              <a:gd name="connsiteY478" fmla="*/ 5668142 h 6858000"/>
              <a:gd name="connsiteX479" fmla="*/ 9099523 w 12191999"/>
              <a:gd name="connsiteY479" fmla="*/ 5630271 h 6858000"/>
              <a:gd name="connsiteX480" fmla="*/ 9132508 w 12191999"/>
              <a:gd name="connsiteY480" fmla="*/ 5633936 h 6858000"/>
              <a:gd name="connsiteX481" fmla="*/ 9161828 w 12191999"/>
              <a:gd name="connsiteY481" fmla="*/ 5572855 h 6858000"/>
              <a:gd name="connsiteX482" fmla="*/ 9160606 w 12191999"/>
              <a:gd name="connsiteY482" fmla="*/ 5382276 h 6858000"/>
              <a:gd name="connsiteX483" fmla="*/ 9213137 w 12191999"/>
              <a:gd name="connsiteY483" fmla="*/ 5332188 h 6858000"/>
              <a:gd name="connsiteX484" fmla="*/ 9398827 w 12191999"/>
              <a:gd name="connsiteY484" fmla="*/ 5333410 h 6858000"/>
              <a:gd name="connsiteX485" fmla="*/ 9467240 w 12191999"/>
              <a:gd name="connsiteY485" fmla="*/ 5293094 h 6858000"/>
              <a:gd name="connsiteX486" fmla="*/ 9434256 w 12191999"/>
              <a:gd name="connsiteY486" fmla="*/ 5249118 h 6858000"/>
              <a:gd name="connsiteX487" fmla="*/ 9419596 w 12191999"/>
              <a:gd name="connsiteY487" fmla="*/ 5139169 h 6858000"/>
              <a:gd name="connsiteX488" fmla="*/ 9648044 w 12191999"/>
              <a:gd name="connsiteY488" fmla="*/ 5109848 h 6858000"/>
              <a:gd name="connsiteX489" fmla="*/ 9643157 w 12191999"/>
              <a:gd name="connsiteY489" fmla="*/ 5260110 h 6858000"/>
              <a:gd name="connsiteX490" fmla="*/ 9644379 w 12191999"/>
              <a:gd name="connsiteY490" fmla="*/ 5319971 h 6858000"/>
              <a:gd name="connsiteX491" fmla="*/ 9698131 w 12191999"/>
              <a:gd name="connsiteY491" fmla="*/ 5334631 h 6858000"/>
              <a:gd name="connsiteX492" fmla="*/ 9903370 w 12191999"/>
              <a:gd name="connsiteY492" fmla="*/ 5334631 h 6858000"/>
              <a:gd name="connsiteX493" fmla="*/ 9929654 w 12191999"/>
              <a:gd name="connsiteY493" fmla="*/ 5346485 h 6858000"/>
              <a:gd name="connsiteX494" fmla="*/ 9930724 w 12191999"/>
              <a:gd name="connsiteY494" fmla="*/ 5354628 h 6858000"/>
              <a:gd name="connsiteX495" fmla="*/ 9932264 w 12191999"/>
              <a:gd name="connsiteY495" fmla="*/ 5354628 h 6858000"/>
              <a:gd name="connsiteX496" fmla="*/ 9932800 w 12191999"/>
              <a:gd name="connsiteY496" fmla="*/ 5349644 h 6858000"/>
              <a:gd name="connsiteX497" fmla="*/ 9947918 w 12191999"/>
              <a:gd name="connsiteY497" fmla="*/ 5337597 h 6858000"/>
              <a:gd name="connsiteX498" fmla="*/ 9951318 w 12191999"/>
              <a:gd name="connsiteY498" fmla="*/ 5337347 h 6858000"/>
              <a:gd name="connsiteX499" fmla="*/ 9952291 w 12191999"/>
              <a:gd name="connsiteY499" fmla="*/ 5335521 h 6858000"/>
              <a:gd name="connsiteX500" fmla="*/ 9934946 w 12191999"/>
              <a:gd name="connsiteY500" fmla="*/ 5330599 h 6858000"/>
              <a:gd name="connsiteX501" fmla="*/ 9930821 w 12191999"/>
              <a:gd name="connsiteY501" fmla="*/ 5309831 h 6858000"/>
              <a:gd name="connsiteX502" fmla="*/ 9930821 w 12191999"/>
              <a:gd name="connsiteY502" fmla="*/ 5086269 h 6858000"/>
              <a:gd name="connsiteX503" fmla="*/ 9976023 w 12191999"/>
              <a:gd name="connsiteY503" fmla="*/ 5012969 h 6858000"/>
              <a:gd name="connsiteX504" fmla="*/ 10026111 w 12191999"/>
              <a:gd name="connsiteY504" fmla="*/ 5020300 h 6858000"/>
              <a:gd name="connsiteX505" fmla="*/ 10151942 w 12191999"/>
              <a:gd name="connsiteY505" fmla="*/ 5045954 h 6858000"/>
              <a:gd name="connsiteX506" fmla="*/ 10160492 w 12191999"/>
              <a:gd name="connsiteY506" fmla="*/ 4868816 h 6858000"/>
              <a:gd name="connsiteX507" fmla="*/ 10039550 w 12191999"/>
              <a:gd name="connsiteY507" fmla="*/ 4867593 h 6858000"/>
              <a:gd name="connsiteX508" fmla="*/ 9987018 w 12191999"/>
              <a:gd name="connsiteY508" fmla="*/ 4895690 h 6858000"/>
              <a:gd name="connsiteX509" fmla="*/ 9932044 w 12191999"/>
              <a:gd name="connsiteY509" fmla="*/ 4830943 h 6858000"/>
              <a:gd name="connsiteX510" fmla="*/ 9929601 w 12191999"/>
              <a:gd name="connsiteY510" fmla="*/ 4587835 h 6858000"/>
              <a:gd name="connsiteX511" fmla="*/ 9957699 w 12191999"/>
              <a:gd name="connsiteY511" fmla="*/ 4568288 h 6858000"/>
              <a:gd name="connsiteX512" fmla="*/ 10158050 w 12191999"/>
              <a:gd name="connsiteY512" fmla="*/ 4568288 h 6858000"/>
              <a:gd name="connsiteX513" fmla="*/ 10204472 w 12191999"/>
              <a:gd name="connsiteY513" fmla="*/ 4560959 h 6858000"/>
              <a:gd name="connsiteX514" fmla="*/ 10213024 w 12191999"/>
              <a:gd name="connsiteY514" fmla="*/ 4493768 h 6858000"/>
              <a:gd name="connsiteX515" fmla="*/ 10209359 w 12191999"/>
              <a:gd name="connsiteY515" fmla="*/ 4345948 h 6858000"/>
              <a:gd name="connsiteX516" fmla="*/ 10325263 w 12191999"/>
              <a:gd name="connsiteY516" fmla="*/ 4307925 h 6858000"/>
              <a:gd name="connsiteX517" fmla="*/ 10432920 w 12191999"/>
              <a:gd name="connsiteY517" fmla="*/ 4364272 h 6858000"/>
              <a:gd name="connsiteX518" fmla="*/ 10423148 w 12191999"/>
              <a:gd name="connsiteY518" fmla="*/ 4486437 h 6858000"/>
              <a:gd name="connsiteX519" fmla="*/ 10393828 w 12191999"/>
              <a:gd name="connsiteY519" fmla="*/ 4531639 h 6858000"/>
              <a:gd name="connsiteX520" fmla="*/ 10459798 w 12191999"/>
              <a:gd name="connsiteY520" fmla="*/ 4569509 h 6858000"/>
              <a:gd name="connsiteX521" fmla="*/ 10660149 w 12191999"/>
              <a:gd name="connsiteY521" fmla="*/ 4568288 h 6858000"/>
              <a:gd name="connsiteX522" fmla="*/ 10700463 w 12191999"/>
              <a:gd name="connsiteY522" fmla="*/ 4607381 h 6858000"/>
              <a:gd name="connsiteX523" fmla="*/ 10699241 w 12191999"/>
              <a:gd name="connsiteY523" fmla="*/ 4802845 h 6858000"/>
              <a:gd name="connsiteX524" fmla="*/ 10672366 w 12191999"/>
              <a:gd name="connsiteY524" fmla="*/ 4876145 h 6858000"/>
              <a:gd name="connsiteX525" fmla="*/ 10591736 w 12191999"/>
              <a:gd name="connsiteY525" fmla="*/ 4872480 h 6858000"/>
              <a:gd name="connsiteX526" fmla="*/ 10518437 w 12191999"/>
              <a:gd name="connsiteY526" fmla="*/ 4833387 h 6858000"/>
              <a:gd name="connsiteX527" fmla="*/ 10443915 w 12191999"/>
              <a:gd name="connsiteY527" fmla="*/ 4917681 h 6858000"/>
              <a:gd name="connsiteX528" fmla="*/ 10486675 w 12191999"/>
              <a:gd name="connsiteY528" fmla="*/ 5054507 h 6858000"/>
              <a:gd name="connsiteX529" fmla="*/ 10580742 w 12191999"/>
              <a:gd name="connsiteY529" fmla="*/ 5045954 h 6858000"/>
              <a:gd name="connsiteX530" fmla="*/ 10643046 w 12191999"/>
              <a:gd name="connsiteY530" fmla="*/ 5009304 h 6858000"/>
              <a:gd name="connsiteX531" fmla="*/ 10699241 w 12191999"/>
              <a:gd name="connsiteY531" fmla="*/ 5089935 h 6858000"/>
              <a:gd name="connsiteX532" fmla="*/ 10700463 w 12191999"/>
              <a:gd name="connsiteY532" fmla="*/ 5308610 h 6858000"/>
              <a:gd name="connsiteX533" fmla="*/ 10695953 w 12191999"/>
              <a:gd name="connsiteY533" fmla="*/ 5325919 h 6858000"/>
              <a:gd name="connsiteX534" fmla="*/ 10695953 w 12191999"/>
              <a:gd name="connsiteY534" fmla="*/ 5342506 h 6858000"/>
              <a:gd name="connsiteX535" fmla="*/ 10697005 w 12191999"/>
              <a:gd name="connsiteY535" fmla="*/ 5340688 h 6858000"/>
              <a:gd name="connsiteX536" fmla="*/ 10739305 w 12191999"/>
              <a:gd name="connsiteY536" fmla="*/ 5333510 h 6858000"/>
              <a:gd name="connsiteX537" fmla="*/ 10924995 w 12191999"/>
              <a:gd name="connsiteY537" fmla="*/ 5334732 h 6858000"/>
              <a:gd name="connsiteX538" fmla="*/ 10993408 w 12191999"/>
              <a:gd name="connsiteY538" fmla="*/ 5294417 h 6858000"/>
              <a:gd name="connsiteX539" fmla="*/ 10960424 w 12191999"/>
              <a:gd name="connsiteY539" fmla="*/ 5250439 h 6858000"/>
              <a:gd name="connsiteX540" fmla="*/ 10945764 w 12191999"/>
              <a:gd name="connsiteY540" fmla="*/ 5140490 h 6858000"/>
              <a:gd name="connsiteX541" fmla="*/ 11174212 w 12191999"/>
              <a:gd name="connsiteY541" fmla="*/ 5111172 h 6858000"/>
              <a:gd name="connsiteX542" fmla="*/ 11169325 w 12191999"/>
              <a:gd name="connsiteY542" fmla="*/ 5261432 h 6858000"/>
              <a:gd name="connsiteX543" fmla="*/ 11170547 w 12191999"/>
              <a:gd name="connsiteY543" fmla="*/ 5321293 h 6858000"/>
              <a:gd name="connsiteX544" fmla="*/ 11224299 w 12191999"/>
              <a:gd name="connsiteY544" fmla="*/ 5335954 h 6858000"/>
              <a:gd name="connsiteX545" fmla="*/ 11429538 w 12191999"/>
              <a:gd name="connsiteY545" fmla="*/ 5335954 h 6858000"/>
              <a:gd name="connsiteX546" fmla="*/ 11457635 w 12191999"/>
              <a:gd name="connsiteY546" fmla="*/ 5361608 h 6858000"/>
              <a:gd name="connsiteX547" fmla="*/ 11456413 w 12191999"/>
              <a:gd name="connsiteY547" fmla="*/ 5585169 h 6858000"/>
              <a:gd name="connsiteX548" fmla="*/ 11397773 w 12191999"/>
              <a:gd name="connsiteY548" fmla="*/ 5663355 h 6858000"/>
              <a:gd name="connsiteX549" fmla="*/ 11340356 w 12191999"/>
              <a:gd name="connsiteY549" fmla="*/ 5627928 h 6858000"/>
              <a:gd name="connsiteX550" fmla="*/ 11242624 w 12191999"/>
              <a:gd name="connsiteY550" fmla="*/ 5618154 h 6858000"/>
              <a:gd name="connsiteX551" fmla="*/ 11198645 w 12191999"/>
              <a:gd name="connsiteY551" fmla="*/ 5731767 h 6858000"/>
              <a:gd name="connsiteX552" fmla="*/ 11271944 w 12191999"/>
              <a:gd name="connsiteY552" fmla="*/ 5838051 h 6858000"/>
              <a:gd name="connsiteX553" fmla="*/ 11352573 w 12191999"/>
              <a:gd name="connsiteY553" fmla="*/ 5795294 h 6858000"/>
              <a:gd name="connsiteX554" fmla="*/ 11424650 w 12191999"/>
              <a:gd name="connsiteY554" fmla="*/ 5791629 h 6858000"/>
              <a:gd name="connsiteX555" fmla="*/ 11456413 w 12191999"/>
              <a:gd name="connsiteY555" fmla="*/ 5862484 h 6858000"/>
              <a:gd name="connsiteX556" fmla="*/ 11456413 w 12191999"/>
              <a:gd name="connsiteY556" fmla="*/ 5995645 h 6858000"/>
              <a:gd name="connsiteX557" fmla="*/ 11450808 w 12191999"/>
              <a:gd name="connsiteY557" fmla="*/ 6076903 h 6858000"/>
              <a:gd name="connsiteX558" fmla="*/ 11443434 w 12191999"/>
              <a:gd name="connsiteY558" fmla="*/ 6089200 h 6858000"/>
              <a:gd name="connsiteX559" fmla="*/ 11447629 w 12191999"/>
              <a:gd name="connsiteY559" fmla="*/ 6089179 h 6858000"/>
              <a:gd name="connsiteX560" fmla="*/ 11460380 w 12191999"/>
              <a:gd name="connsiteY560" fmla="*/ 6094729 h 6858000"/>
              <a:gd name="connsiteX561" fmla="*/ 11461414 w 12191999"/>
              <a:gd name="connsiteY561" fmla="*/ 6089396 h 6858000"/>
              <a:gd name="connsiteX562" fmla="*/ 11491039 w 12191999"/>
              <a:gd name="connsiteY562" fmla="*/ 6081456 h 6858000"/>
              <a:gd name="connsiteX563" fmla="*/ 11686503 w 12191999"/>
              <a:gd name="connsiteY563" fmla="*/ 6082676 h 6858000"/>
              <a:gd name="connsiteX564" fmla="*/ 11732927 w 12191999"/>
              <a:gd name="connsiteY564" fmla="*/ 6074124 h 6858000"/>
              <a:gd name="connsiteX565" fmla="*/ 11741477 w 12191999"/>
              <a:gd name="connsiteY565" fmla="*/ 6008156 h 6858000"/>
              <a:gd name="connsiteX566" fmla="*/ 11698720 w 12191999"/>
              <a:gd name="connsiteY566" fmla="*/ 5923862 h 6858000"/>
              <a:gd name="connsiteX567" fmla="*/ 11785457 w 12191999"/>
              <a:gd name="connsiteY567" fmla="*/ 5829795 h 6858000"/>
              <a:gd name="connsiteX568" fmla="*/ 11834763 w 12191999"/>
              <a:gd name="connsiteY568" fmla="*/ 5820594 h 6858000"/>
              <a:gd name="connsiteX569" fmla="*/ 11961375 w 12191999"/>
              <a:gd name="connsiteY569" fmla="*/ 5878660 h 6858000"/>
              <a:gd name="connsiteX570" fmla="*/ 11949158 w 12191999"/>
              <a:gd name="connsiteY570" fmla="*/ 6003269 h 6858000"/>
              <a:gd name="connsiteX571" fmla="*/ 11922283 w 12191999"/>
              <a:gd name="connsiteY571" fmla="*/ 6046026 h 6858000"/>
              <a:gd name="connsiteX572" fmla="*/ 11983365 w 12191999"/>
              <a:gd name="connsiteY572" fmla="*/ 6082676 h 6858000"/>
              <a:gd name="connsiteX573" fmla="*/ 12183716 w 12191999"/>
              <a:gd name="connsiteY573" fmla="*/ 6081456 h 6858000"/>
              <a:gd name="connsiteX574" fmla="*/ 12191999 w 12191999"/>
              <a:gd name="connsiteY574" fmla="*/ 6083007 h 6858000"/>
              <a:gd name="connsiteX575" fmla="*/ 12191999 w 12191999"/>
              <a:gd name="connsiteY575" fmla="*/ 6858000 h 6858000"/>
              <a:gd name="connsiteX576" fmla="*/ 0 w 12191999"/>
              <a:gd name="connsiteY57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</a:cxnLst>
            <a:rect l="l" t="t" r="r" b="b"/>
            <a:pathLst>
              <a:path w="12191999" h="6858000">
                <a:moveTo>
                  <a:pt x="10699779" y="6099402"/>
                </a:moveTo>
                <a:lnTo>
                  <a:pt x="10700365" y="6104567"/>
                </a:lnTo>
                <a:lnTo>
                  <a:pt x="10702406" y="6099903"/>
                </a:lnTo>
                <a:close/>
                <a:moveTo>
                  <a:pt x="9177921" y="6098901"/>
                </a:moveTo>
                <a:lnTo>
                  <a:pt x="9178505" y="6100344"/>
                </a:lnTo>
                <a:lnTo>
                  <a:pt x="9178605" y="6102927"/>
                </a:lnTo>
                <a:lnTo>
                  <a:pt x="9183635" y="6102927"/>
                </a:lnTo>
                <a:lnTo>
                  <a:pt x="9185303" y="6100308"/>
                </a:lnTo>
                <a:close/>
                <a:moveTo>
                  <a:pt x="5342410" y="5330181"/>
                </a:moveTo>
                <a:lnTo>
                  <a:pt x="5338269" y="5332661"/>
                </a:lnTo>
                <a:lnTo>
                  <a:pt x="5322064" y="5334006"/>
                </a:lnTo>
                <a:lnTo>
                  <a:pt x="5335111" y="5336578"/>
                </a:lnTo>
                <a:lnTo>
                  <a:pt x="5337848" y="5340523"/>
                </a:lnTo>
                <a:lnTo>
                  <a:pt x="5338130" y="5335883"/>
                </a:lnTo>
                <a:close/>
                <a:moveTo>
                  <a:pt x="11820900" y="4311166"/>
                </a:moveTo>
                <a:cubicBezTo>
                  <a:pt x="11873927" y="4308131"/>
                  <a:pt x="11925923" y="4331037"/>
                  <a:pt x="11955244" y="4373182"/>
                </a:cubicBezTo>
                <a:cubicBezTo>
                  <a:pt x="11985785" y="4418384"/>
                  <a:pt x="11980898" y="4451368"/>
                  <a:pt x="11941805" y="4490463"/>
                </a:cubicBezTo>
                <a:cubicBezTo>
                  <a:pt x="11929590" y="4502678"/>
                  <a:pt x="11901490" y="4507563"/>
                  <a:pt x="11911265" y="4531997"/>
                </a:cubicBezTo>
                <a:cubicBezTo>
                  <a:pt x="11922260" y="4557650"/>
                  <a:pt x="11944250" y="4573534"/>
                  <a:pt x="11974790" y="4572310"/>
                </a:cubicBezTo>
                <a:cubicBezTo>
                  <a:pt x="12041982" y="4571090"/>
                  <a:pt x="12107951" y="4573534"/>
                  <a:pt x="12175141" y="4571090"/>
                </a:cubicBezTo>
                <a:lnTo>
                  <a:pt x="12191999" y="4574294"/>
                </a:lnTo>
                <a:lnTo>
                  <a:pt x="12191999" y="5337457"/>
                </a:lnTo>
                <a:lnTo>
                  <a:pt x="12177584" y="5340730"/>
                </a:lnTo>
                <a:cubicBezTo>
                  <a:pt x="12112836" y="5338287"/>
                  <a:pt x="12048089" y="5339507"/>
                  <a:pt x="11982120" y="5339507"/>
                </a:cubicBezTo>
                <a:cubicBezTo>
                  <a:pt x="11962574" y="5339507"/>
                  <a:pt x="11944250" y="5340730"/>
                  <a:pt x="11928367" y="5354166"/>
                </a:cubicBezTo>
                <a:cubicBezTo>
                  <a:pt x="11908820" y="5372491"/>
                  <a:pt x="11896605" y="5388373"/>
                  <a:pt x="11927145" y="5409142"/>
                </a:cubicBezTo>
                <a:cubicBezTo>
                  <a:pt x="11960130" y="5432354"/>
                  <a:pt x="11987007" y="5462893"/>
                  <a:pt x="11971125" y="5504430"/>
                </a:cubicBezTo>
                <a:cubicBezTo>
                  <a:pt x="11955244" y="5548410"/>
                  <a:pt x="11924702" y="5582614"/>
                  <a:pt x="11873393" y="5592389"/>
                </a:cubicBezTo>
                <a:cubicBezTo>
                  <a:pt x="11795208" y="5608269"/>
                  <a:pt x="11739011" y="5587502"/>
                  <a:pt x="11703584" y="5530084"/>
                </a:cubicBezTo>
                <a:cubicBezTo>
                  <a:pt x="11676707" y="5486105"/>
                  <a:pt x="11682816" y="5456786"/>
                  <a:pt x="11723129" y="5417694"/>
                </a:cubicBezTo>
                <a:cubicBezTo>
                  <a:pt x="11735346" y="5406699"/>
                  <a:pt x="11763444" y="5401812"/>
                  <a:pt x="11751228" y="5374936"/>
                </a:cubicBezTo>
                <a:cubicBezTo>
                  <a:pt x="11739011" y="5350502"/>
                  <a:pt x="11718244" y="5338287"/>
                  <a:pt x="11690146" y="5338287"/>
                </a:cubicBezTo>
                <a:cubicBezTo>
                  <a:pt x="11622955" y="5338287"/>
                  <a:pt x="11556985" y="5335842"/>
                  <a:pt x="11489795" y="5339507"/>
                </a:cubicBezTo>
                <a:cubicBezTo>
                  <a:pt x="11453145" y="5341952"/>
                  <a:pt x="11443371" y="5329735"/>
                  <a:pt x="11447036" y="5295528"/>
                </a:cubicBezTo>
                <a:cubicBezTo>
                  <a:pt x="11451923" y="5266207"/>
                  <a:pt x="11449481" y="5234446"/>
                  <a:pt x="11449481" y="5202683"/>
                </a:cubicBezTo>
                <a:cubicBezTo>
                  <a:pt x="11449481" y="5166034"/>
                  <a:pt x="11450701" y="5129384"/>
                  <a:pt x="11449481" y="5092735"/>
                </a:cubicBezTo>
                <a:cubicBezTo>
                  <a:pt x="11448258" y="5058528"/>
                  <a:pt x="11466583" y="5036539"/>
                  <a:pt x="11492238" y="5018215"/>
                </a:cubicBezTo>
                <a:cubicBezTo>
                  <a:pt x="11511785" y="5004774"/>
                  <a:pt x="11528888" y="5007220"/>
                  <a:pt x="11545990" y="5025544"/>
                </a:cubicBezTo>
                <a:cubicBezTo>
                  <a:pt x="11608295" y="5089069"/>
                  <a:pt x="11622955" y="5091513"/>
                  <a:pt x="11668156" y="5051198"/>
                </a:cubicBezTo>
                <a:cubicBezTo>
                  <a:pt x="11713357" y="5010884"/>
                  <a:pt x="11720686" y="4925368"/>
                  <a:pt x="11682816" y="4877723"/>
                </a:cubicBezTo>
                <a:cubicBezTo>
                  <a:pt x="11638837" y="4822748"/>
                  <a:pt x="11602187" y="4821529"/>
                  <a:pt x="11555765" y="4874058"/>
                </a:cubicBezTo>
                <a:cubicBezTo>
                  <a:pt x="11543547" y="4887496"/>
                  <a:pt x="11536218" y="4913152"/>
                  <a:pt x="11508120" y="4902158"/>
                </a:cubicBezTo>
                <a:cubicBezTo>
                  <a:pt x="11477578" y="4891162"/>
                  <a:pt x="11451923" y="4871616"/>
                  <a:pt x="11450701" y="4839852"/>
                </a:cubicBezTo>
                <a:cubicBezTo>
                  <a:pt x="11447036" y="4758002"/>
                  <a:pt x="11449481" y="4674930"/>
                  <a:pt x="11448258" y="4591857"/>
                </a:cubicBezTo>
                <a:cubicBezTo>
                  <a:pt x="11448258" y="4567425"/>
                  <a:pt x="11465361" y="4573534"/>
                  <a:pt x="11477578" y="4573534"/>
                </a:cubicBezTo>
                <a:cubicBezTo>
                  <a:pt x="11544768" y="4573534"/>
                  <a:pt x="11610737" y="4573534"/>
                  <a:pt x="11677929" y="4573534"/>
                </a:cubicBezTo>
                <a:cubicBezTo>
                  <a:pt x="11695032" y="4573534"/>
                  <a:pt x="11713357" y="4574756"/>
                  <a:pt x="11728016" y="4562539"/>
                </a:cubicBezTo>
                <a:cubicBezTo>
                  <a:pt x="11751228" y="4544213"/>
                  <a:pt x="11769553" y="4529553"/>
                  <a:pt x="11735346" y="4500233"/>
                </a:cubicBezTo>
                <a:cubicBezTo>
                  <a:pt x="11666934" y="4441595"/>
                  <a:pt x="11682816" y="4358522"/>
                  <a:pt x="11768331" y="4323095"/>
                </a:cubicBezTo>
                <a:cubicBezTo>
                  <a:pt x="11785434" y="4316070"/>
                  <a:pt x="11803224" y="4312177"/>
                  <a:pt x="11820900" y="4311166"/>
                </a:cubicBezTo>
                <a:close/>
                <a:moveTo>
                  <a:pt x="5742911" y="3557222"/>
                </a:moveTo>
                <a:cubicBezTo>
                  <a:pt x="5785237" y="3561738"/>
                  <a:pt x="5826597" y="3581666"/>
                  <a:pt x="5851336" y="3613963"/>
                </a:cubicBezTo>
                <a:cubicBezTo>
                  <a:pt x="5884320" y="3659163"/>
                  <a:pt x="5880655" y="3697035"/>
                  <a:pt x="5840341" y="3736128"/>
                </a:cubicBezTo>
                <a:cubicBezTo>
                  <a:pt x="5828123" y="3748345"/>
                  <a:pt x="5795140" y="3750787"/>
                  <a:pt x="5811021" y="3780107"/>
                </a:cubicBezTo>
                <a:cubicBezTo>
                  <a:pt x="5823239" y="3804540"/>
                  <a:pt x="5844004" y="3815534"/>
                  <a:pt x="5873327" y="3815534"/>
                </a:cubicBezTo>
                <a:cubicBezTo>
                  <a:pt x="5942958" y="3814314"/>
                  <a:pt x="6012594" y="3816757"/>
                  <a:pt x="6082230" y="3814314"/>
                </a:cubicBezTo>
                <a:cubicBezTo>
                  <a:pt x="6102386" y="3813398"/>
                  <a:pt x="6112234" y="3817291"/>
                  <a:pt x="6115900" y="3831149"/>
                </a:cubicBezTo>
                <a:lnTo>
                  <a:pt x="6116334" y="3835442"/>
                </a:lnTo>
                <a:lnTo>
                  <a:pt x="6135367" y="3820781"/>
                </a:lnTo>
                <a:cubicBezTo>
                  <a:pt x="6143326" y="3819255"/>
                  <a:pt x="6153251" y="3819407"/>
                  <a:pt x="6165468" y="3821240"/>
                </a:cubicBezTo>
                <a:cubicBezTo>
                  <a:pt x="6193565" y="3826127"/>
                  <a:pt x="6221664" y="3822462"/>
                  <a:pt x="6250984" y="3822462"/>
                </a:cubicBezTo>
                <a:cubicBezTo>
                  <a:pt x="6286411" y="3822462"/>
                  <a:pt x="6320618" y="3823685"/>
                  <a:pt x="6356045" y="3822462"/>
                </a:cubicBezTo>
                <a:cubicBezTo>
                  <a:pt x="6393917" y="3821240"/>
                  <a:pt x="6419570" y="3842009"/>
                  <a:pt x="6434230" y="3873772"/>
                </a:cubicBezTo>
                <a:cubicBezTo>
                  <a:pt x="6451333" y="3907977"/>
                  <a:pt x="6419570" y="3920194"/>
                  <a:pt x="6401245" y="3938519"/>
                </a:cubicBezTo>
                <a:cubicBezTo>
                  <a:pt x="6362153" y="3975168"/>
                  <a:pt x="6359710" y="3998381"/>
                  <a:pt x="6395138" y="4039916"/>
                </a:cubicBezTo>
                <a:cubicBezTo>
                  <a:pt x="6437895" y="4090005"/>
                  <a:pt x="6527076" y="4097333"/>
                  <a:pt x="6574721" y="4054576"/>
                </a:cubicBezTo>
                <a:cubicBezTo>
                  <a:pt x="6628473" y="4008153"/>
                  <a:pt x="6628473" y="3977611"/>
                  <a:pt x="6575941" y="3931189"/>
                </a:cubicBezTo>
                <a:cubicBezTo>
                  <a:pt x="6562504" y="3918974"/>
                  <a:pt x="6538071" y="3910422"/>
                  <a:pt x="6547844" y="3883545"/>
                </a:cubicBezTo>
                <a:cubicBezTo>
                  <a:pt x="6558839" y="3853004"/>
                  <a:pt x="6578386" y="3827349"/>
                  <a:pt x="6610148" y="3826127"/>
                </a:cubicBezTo>
                <a:cubicBezTo>
                  <a:pt x="6691998" y="3822462"/>
                  <a:pt x="6775070" y="3824905"/>
                  <a:pt x="6856921" y="3823685"/>
                </a:cubicBezTo>
                <a:cubicBezTo>
                  <a:pt x="6881354" y="3823685"/>
                  <a:pt x="6875246" y="3840787"/>
                  <a:pt x="6875246" y="3853004"/>
                </a:cubicBezTo>
                <a:cubicBezTo>
                  <a:pt x="6875246" y="3920194"/>
                  <a:pt x="6875246" y="3986164"/>
                  <a:pt x="6875246" y="4053355"/>
                </a:cubicBezTo>
                <a:cubicBezTo>
                  <a:pt x="6875246" y="4074123"/>
                  <a:pt x="6877689" y="4093668"/>
                  <a:pt x="6892348" y="4110773"/>
                </a:cubicBezTo>
                <a:cubicBezTo>
                  <a:pt x="6911895" y="4132762"/>
                  <a:pt x="6926555" y="4137648"/>
                  <a:pt x="6948545" y="4110773"/>
                </a:cubicBezTo>
                <a:cubicBezTo>
                  <a:pt x="7005962" y="4043581"/>
                  <a:pt x="7068267" y="4049690"/>
                  <a:pt x="7117131" y="4126653"/>
                </a:cubicBezTo>
                <a:cubicBezTo>
                  <a:pt x="7155003" y="4186514"/>
                  <a:pt x="7136679" y="4286688"/>
                  <a:pt x="7080482" y="4328224"/>
                </a:cubicBezTo>
                <a:cubicBezTo>
                  <a:pt x="7034060" y="4362430"/>
                  <a:pt x="6999854" y="4357545"/>
                  <a:pt x="6959540" y="4317229"/>
                </a:cubicBezTo>
                <a:cubicBezTo>
                  <a:pt x="6947323" y="4305014"/>
                  <a:pt x="6942436" y="4273250"/>
                  <a:pt x="6914338" y="4287910"/>
                </a:cubicBezTo>
                <a:cubicBezTo>
                  <a:pt x="6891126" y="4300127"/>
                  <a:pt x="6877689" y="4320896"/>
                  <a:pt x="6877689" y="4350213"/>
                </a:cubicBezTo>
                <a:cubicBezTo>
                  <a:pt x="6878911" y="4417403"/>
                  <a:pt x="6876468" y="4483374"/>
                  <a:pt x="6878911" y="4550565"/>
                </a:cubicBezTo>
                <a:cubicBezTo>
                  <a:pt x="6880133" y="4582327"/>
                  <a:pt x="6874024" y="4594544"/>
                  <a:pt x="6838596" y="4592100"/>
                </a:cubicBezTo>
                <a:cubicBezTo>
                  <a:pt x="6775070" y="4588436"/>
                  <a:pt x="6711545" y="4590880"/>
                  <a:pt x="6648020" y="4590880"/>
                </a:cubicBezTo>
                <a:cubicBezTo>
                  <a:pt x="6628473" y="4590880"/>
                  <a:pt x="6610148" y="4592100"/>
                  <a:pt x="6594266" y="4604318"/>
                </a:cubicBezTo>
                <a:cubicBezTo>
                  <a:pt x="6571056" y="4623864"/>
                  <a:pt x="6562504" y="4638522"/>
                  <a:pt x="6591823" y="4662956"/>
                </a:cubicBezTo>
                <a:cubicBezTo>
                  <a:pt x="6655348" y="4715488"/>
                  <a:pt x="6652905" y="4766796"/>
                  <a:pt x="6589381" y="4819328"/>
                </a:cubicBezTo>
                <a:cubicBezTo>
                  <a:pt x="6530741" y="4866973"/>
                  <a:pt x="6422015" y="4855979"/>
                  <a:pt x="6375592" y="4796116"/>
                </a:cubicBezTo>
                <a:cubicBezTo>
                  <a:pt x="6338943" y="4749693"/>
                  <a:pt x="6342608" y="4711821"/>
                  <a:pt x="6385365" y="4670287"/>
                </a:cubicBezTo>
                <a:cubicBezTo>
                  <a:pt x="6397580" y="4658070"/>
                  <a:pt x="6425680" y="4653182"/>
                  <a:pt x="6415905" y="4628749"/>
                </a:cubicBezTo>
                <a:cubicBezTo>
                  <a:pt x="6404910" y="4603096"/>
                  <a:pt x="6381700" y="4588436"/>
                  <a:pt x="6351158" y="4589658"/>
                </a:cubicBezTo>
                <a:cubicBezTo>
                  <a:pt x="6283968" y="4590880"/>
                  <a:pt x="6217999" y="4587214"/>
                  <a:pt x="6150809" y="4590880"/>
                </a:cubicBezTo>
                <a:cubicBezTo>
                  <a:pt x="6133707" y="4591491"/>
                  <a:pt x="6123322" y="4589047"/>
                  <a:pt x="6117367" y="4582327"/>
                </a:cubicBezTo>
                <a:lnTo>
                  <a:pt x="6114197" y="4575109"/>
                </a:lnTo>
                <a:lnTo>
                  <a:pt x="6109104" y="4582272"/>
                </a:lnTo>
                <a:cubicBezTo>
                  <a:pt x="6104218" y="4585785"/>
                  <a:pt x="6096888" y="4586396"/>
                  <a:pt x="6087114" y="4586396"/>
                </a:cubicBezTo>
                <a:cubicBezTo>
                  <a:pt x="6012594" y="4585175"/>
                  <a:pt x="5938072" y="4586396"/>
                  <a:pt x="5863552" y="4586396"/>
                </a:cubicBezTo>
                <a:cubicBezTo>
                  <a:pt x="5837898" y="4586396"/>
                  <a:pt x="5818351" y="4572957"/>
                  <a:pt x="5802472" y="4555854"/>
                </a:cubicBezTo>
                <a:cubicBezTo>
                  <a:pt x="5778036" y="4528977"/>
                  <a:pt x="5774373" y="4504545"/>
                  <a:pt x="5807356" y="4480114"/>
                </a:cubicBezTo>
                <a:cubicBezTo>
                  <a:pt x="5833011" y="4461788"/>
                  <a:pt x="5863552" y="4441018"/>
                  <a:pt x="5847670" y="4403148"/>
                </a:cubicBezTo>
                <a:cubicBezTo>
                  <a:pt x="5830567" y="4361611"/>
                  <a:pt x="5801250" y="4332291"/>
                  <a:pt x="5752384" y="4329849"/>
                </a:cubicBezTo>
                <a:cubicBezTo>
                  <a:pt x="5704740" y="4327406"/>
                  <a:pt x="5660758" y="4329849"/>
                  <a:pt x="5628995" y="4372606"/>
                </a:cubicBezTo>
                <a:cubicBezTo>
                  <a:pt x="5599676" y="4412923"/>
                  <a:pt x="5600896" y="4436133"/>
                  <a:pt x="5638769" y="4470339"/>
                </a:cubicBezTo>
                <a:cubicBezTo>
                  <a:pt x="5655874" y="4486221"/>
                  <a:pt x="5688856" y="4493550"/>
                  <a:pt x="5674197" y="4527758"/>
                </a:cubicBezTo>
                <a:cubicBezTo>
                  <a:pt x="5659538" y="4564408"/>
                  <a:pt x="5632660" y="4586396"/>
                  <a:pt x="5591125" y="4586396"/>
                </a:cubicBezTo>
                <a:cubicBezTo>
                  <a:pt x="5520269" y="4586396"/>
                  <a:pt x="5448192" y="4585175"/>
                  <a:pt x="5377337" y="4586396"/>
                </a:cubicBezTo>
                <a:cubicBezTo>
                  <a:pt x="5350458" y="4587617"/>
                  <a:pt x="5346796" y="4576623"/>
                  <a:pt x="5346796" y="4553411"/>
                </a:cubicBezTo>
                <a:cubicBezTo>
                  <a:pt x="5348016" y="4486221"/>
                  <a:pt x="5346796" y="4420251"/>
                  <a:pt x="5348016" y="4353059"/>
                </a:cubicBezTo>
                <a:cubicBezTo>
                  <a:pt x="5348016" y="4329849"/>
                  <a:pt x="5344352" y="4309081"/>
                  <a:pt x="5327249" y="4291978"/>
                </a:cubicBezTo>
                <a:cubicBezTo>
                  <a:pt x="5310145" y="4274875"/>
                  <a:pt x="5295486" y="4267544"/>
                  <a:pt x="5278383" y="4293199"/>
                </a:cubicBezTo>
                <a:cubicBezTo>
                  <a:pt x="5253948" y="4328628"/>
                  <a:pt x="5222185" y="4357946"/>
                  <a:pt x="5174543" y="4337181"/>
                </a:cubicBezTo>
                <a:cubicBezTo>
                  <a:pt x="5125677" y="4315189"/>
                  <a:pt x="5092692" y="4279761"/>
                  <a:pt x="5089026" y="4221122"/>
                </a:cubicBezTo>
                <a:cubicBezTo>
                  <a:pt x="5085363" y="4164927"/>
                  <a:pt x="5093914" y="4113618"/>
                  <a:pt x="5144002" y="4078190"/>
                </a:cubicBezTo>
                <a:cubicBezTo>
                  <a:pt x="5191646" y="4043983"/>
                  <a:pt x="5224631" y="4046428"/>
                  <a:pt x="5264946" y="4087965"/>
                </a:cubicBezTo>
                <a:cubicBezTo>
                  <a:pt x="5277159" y="4101402"/>
                  <a:pt x="5283271" y="4130722"/>
                  <a:pt x="5311367" y="4117283"/>
                </a:cubicBezTo>
                <a:cubicBezTo>
                  <a:pt x="5335801" y="4105067"/>
                  <a:pt x="5346796" y="4083077"/>
                  <a:pt x="5346796" y="4054980"/>
                </a:cubicBezTo>
                <a:cubicBezTo>
                  <a:pt x="5346796" y="3986566"/>
                  <a:pt x="5348016" y="3918154"/>
                  <a:pt x="5345574" y="3849742"/>
                </a:cubicBezTo>
                <a:cubicBezTo>
                  <a:pt x="5344352" y="3821644"/>
                  <a:pt x="5349236" y="3809427"/>
                  <a:pt x="5381003" y="3811870"/>
                </a:cubicBezTo>
                <a:cubicBezTo>
                  <a:pt x="5416429" y="3817979"/>
                  <a:pt x="5451858" y="3815534"/>
                  <a:pt x="5486063" y="3815534"/>
                </a:cubicBezTo>
                <a:cubicBezTo>
                  <a:pt x="5522713" y="3815534"/>
                  <a:pt x="5559361" y="3814314"/>
                  <a:pt x="5596012" y="3815534"/>
                </a:cubicBezTo>
                <a:cubicBezTo>
                  <a:pt x="5624110" y="3816757"/>
                  <a:pt x="5641213" y="3799654"/>
                  <a:pt x="5650984" y="3777664"/>
                </a:cubicBezTo>
                <a:cubicBezTo>
                  <a:pt x="5660758" y="3755674"/>
                  <a:pt x="5636325" y="3748345"/>
                  <a:pt x="5625329" y="3738570"/>
                </a:cubicBezTo>
                <a:cubicBezTo>
                  <a:pt x="5567914" y="3684820"/>
                  <a:pt x="5576466" y="3622514"/>
                  <a:pt x="5649765" y="3576091"/>
                </a:cubicBezTo>
                <a:cubicBezTo>
                  <a:pt x="5665035" y="3566624"/>
                  <a:pt x="5682520" y="3560668"/>
                  <a:pt x="5700845" y="3557958"/>
                </a:cubicBezTo>
                <a:cubicBezTo>
                  <a:pt x="5714588" y="3555925"/>
                  <a:pt x="5728804" y="3555718"/>
                  <a:pt x="5742911" y="3557222"/>
                </a:cubicBezTo>
                <a:close/>
                <a:moveTo>
                  <a:pt x="5726517" y="2017504"/>
                </a:moveTo>
                <a:cubicBezTo>
                  <a:pt x="5769733" y="2023154"/>
                  <a:pt x="5810962" y="2045754"/>
                  <a:pt x="5834786" y="2083015"/>
                </a:cubicBezTo>
                <a:cubicBezTo>
                  <a:pt x="5861661" y="2124551"/>
                  <a:pt x="5855555" y="2157535"/>
                  <a:pt x="5820126" y="2192965"/>
                </a:cubicBezTo>
                <a:cubicBezTo>
                  <a:pt x="5806689" y="2206402"/>
                  <a:pt x="5777368" y="2210067"/>
                  <a:pt x="5787140" y="2236943"/>
                </a:cubicBezTo>
                <a:cubicBezTo>
                  <a:pt x="5798136" y="2266262"/>
                  <a:pt x="5823790" y="2277258"/>
                  <a:pt x="5855555" y="2277258"/>
                </a:cubicBezTo>
                <a:cubicBezTo>
                  <a:pt x="5917857" y="2276037"/>
                  <a:pt x="5978941" y="2279702"/>
                  <a:pt x="6041243" y="2276037"/>
                </a:cubicBezTo>
                <a:cubicBezTo>
                  <a:pt x="6080338" y="2273592"/>
                  <a:pt x="6097440" y="2280923"/>
                  <a:pt x="6093775" y="2326124"/>
                </a:cubicBezTo>
                <a:cubicBezTo>
                  <a:pt x="6088888" y="2389649"/>
                  <a:pt x="6093775" y="2453175"/>
                  <a:pt x="6092553" y="2516703"/>
                </a:cubicBezTo>
                <a:cubicBezTo>
                  <a:pt x="6092553" y="2543577"/>
                  <a:pt x="6101105" y="2561902"/>
                  <a:pt x="6121873" y="2577785"/>
                </a:cubicBezTo>
                <a:cubicBezTo>
                  <a:pt x="6134090" y="2586335"/>
                  <a:pt x="6142641" y="2585115"/>
                  <a:pt x="6154856" y="2574120"/>
                </a:cubicBezTo>
                <a:cubicBezTo>
                  <a:pt x="6241593" y="2494711"/>
                  <a:pt x="6290460" y="2503263"/>
                  <a:pt x="6351542" y="2611990"/>
                </a:cubicBezTo>
                <a:cubicBezTo>
                  <a:pt x="6352764" y="2644975"/>
                  <a:pt x="6352764" y="2676738"/>
                  <a:pt x="6352764" y="2708501"/>
                </a:cubicBezTo>
                <a:cubicBezTo>
                  <a:pt x="6338104" y="2734156"/>
                  <a:pt x="6325887" y="2761033"/>
                  <a:pt x="6300232" y="2779356"/>
                </a:cubicBezTo>
                <a:cubicBezTo>
                  <a:pt x="6251367" y="2817228"/>
                  <a:pt x="6212273" y="2813563"/>
                  <a:pt x="6170739" y="2769584"/>
                </a:cubicBezTo>
                <a:cubicBezTo>
                  <a:pt x="6159745" y="2757366"/>
                  <a:pt x="6154856" y="2729269"/>
                  <a:pt x="6129202" y="2742708"/>
                </a:cubicBezTo>
                <a:cubicBezTo>
                  <a:pt x="6107212" y="2753701"/>
                  <a:pt x="6093775" y="2772026"/>
                  <a:pt x="6093775" y="2800124"/>
                </a:cubicBezTo>
                <a:cubicBezTo>
                  <a:pt x="6094997" y="2869758"/>
                  <a:pt x="6092553" y="2939392"/>
                  <a:pt x="6094997" y="3009027"/>
                </a:cubicBezTo>
                <a:cubicBezTo>
                  <a:pt x="6096218" y="3042011"/>
                  <a:pt x="6085222" y="3048121"/>
                  <a:pt x="6054683" y="3046899"/>
                </a:cubicBezTo>
                <a:cubicBezTo>
                  <a:pt x="5989937" y="3044455"/>
                  <a:pt x="5923966" y="3045676"/>
                  <a:pt x="5859220" y="3045676"/>
                </a:cubicBezTo>
                <a:cubicBezTo>
                  <a:pt x="5839672" y="3045676"/>
                  <a:pt x="5821349" y="3046899"/>
                  <a:pt x="5805467" y="3060336"/>
                </a:cubicBezTo>
                <a:cubicBezTo>
                  <a:pt x="5785921" y="3078662"/>
                  <a:pt x="5774925" y="3095764"/>
                  <a:pt x="5804246" y="3116533"/>
                </a:cubicBezTo>
                <a:cubicBezTo>
                  <a:pt x="5834786" y="3138522"/>
                  <a:pt x="5861661" y="3165399"/>
                  <a:pt x="5849445" y="3206935"/>
                </a:cubicBezTo>
                <a:cubicBezTo>
                  <a:pt x="5834786" y="3254578"/>
                  <a:pt x="5803023" y="3288785"/>
                  <a:pt x="5751713" y="3299780"/>
                </a:cubicBezTo>
                <a:cubicBezTo>
                  <a:pt x="5674750" y="3315662"/>
                  <a:pt x="5616113" y="3293673"/>
                  <a:pt x="5581905" y="3237475"/>
                </a:cubicBezTo>
                <a:cubicBezTo>
                  <a:pt x="5555029" y="3193496"/>
                  <a:pt x="5561135" y="3162956"/>
                  <a:pt x="5601451" y="3125084"/>
                </a:cubicBezTo>
                <a:cubicBezTo>
                  <a:pt x="5613669" y="3114088"/>
                  <a:pt x="5640546" y="3109203"/>
                  <a:pt x="5629551" y="3083549"/>
                </a:cubicBezTo>
                <a:cubicBezTo>
                  <a:pt x="5619775" y="3059114"/>
                  <a:pt x="5599008" y="3046899"/>
                  <a:pt x="5573353" y="3045676"/>
                </a:cubicBezTo>
                <a:cubicBezTo>
                  <a:pt x="5525708" y="3044455"/>
                  <a:pt x="5478065" y="3045676"/>
                  <a:pt x="5430421" y="3045676"/>
                </a:cubicBezTo>
                <a:cubicBezTo>
                  <a:pt x="5324139" y="3045676"/>
                  <a:pt x="5324139" y="3045676"/>
                  <a:pt x="5324139" y="2938172"/>
                </a:cubicBezTo>
                <a:cubicBezTo>
                  <a:pt x="5324139" y="2894192"/>
                  <a:pt x="5325358" y="2848990"/>
                  <a:pt x="5324139" y="2805010"/>
                </a:cubicBezTo>
                <a:cubicBezTo>
                  <a:pt x="5322917" y="2775691"/>
                  <a:pt x="5335133" y="2752481"/>
                  <a:pt x="5355900" y="2734156"/>
                </a:cubicBezTo>
                <a:cubicBezTo>
                  <a:pt x="5380332" y="2712165"/>
                  <a:pt x="5403544" y="2707279"/>
                  <a:pt x="5427977" y="2737821"/>
                </a:cubicBezTo>
                <a:cubicBezTo>
                  <a:pt x="5447526" y="2763474"/>
                  <a:pt x="5467069" y="2795238"/>
                  <a:pt x="5508607" y="2780578"/>
                </a:cubicBezTo>
                <a:cubicBezTo>
                  <a:pt x="5552586" y="2765919"/>
                  <a:pt x="5579462" y="2724383"/>
                  <a:pt x="5581905" y="2674294"/>
                </a:cubicBezTo>
                <a:cubicBezTo>
                  <a:pt x="5584348" y="2629092"/>
                  <a:pt x="5577018" y="2590001"/>
                  <a:pt x="5537926" y="2560681"/>
                </a:cubicBezTo>
                <a:cubicBezTo>
                  <a:pt x="5497612" y="2530140"/>
                  <a:pt x="5475621" y="2532583"/>
                  <a:pt x="5440195" y="2570454"/>
                </a:cubicBezTo>
                <a:cubicBezTo>
                  <a:pt x="5424312" y="2587558"/>
                  <a:pt x="5418205" y="2619320"/>
                  <a:pt x="5382779" y="2605882"/>
                </a:cubicBezTo>
                <a:cubicBezTo>
                  <a:pt x="5347348" y="2591221"/>
                  <a:pt x="5325358" y="2565567"/>
                  <a:pt x="5324139" y="2527695"/>
                </a:cubicBezTo>
                <a:cubicBezTo>
                  <a:pt x="5322917" y="2453175"/>
                  <a:pt x="5324139" y="2378654"/>
                  <a:pt x="5322917" y="2304134"/>
                </a:cubicBezTo>
                <a:cubicBezTo>
                  <a:pt x="5322917" y="2280923"/>
                  <a:pt x="5332689" y="2278479"/>
                  <a:pt x="5351016" y="2278479"/>
                </a:cubicBezTo>
                <a:cubicBezTo>
                  <a:pt x="5419427" y="2279702"/>
                  <a:pt x="5487839" y="2278479"/>
                  <a:pt x="5556254" y="2278479"/>
                </a:cubicBezTo>
                <a:cubicBezTo>
                  <a:pt x="5575797" y="2278479"/>
                  <a:pt x="5594120" y="2277258"/>
                  <a:pt x="5610003" y="2263820"/>
                </a:cubicBezTo>
                <a:cubicBezTo>
                  <a:pt x="5631992" y="2244274"/>
                  <a:pt x="5641767" y="2228392"/>
                  <a:pt x="5611225" y="2203958"/>
                </a:cubicBezTo>
                <a:cubicBezTo>
                  <a:pt x="5547698" y="2152649"/>
                  <a:pt x="5548920" y="2108671"/>
                  <a:pt x="5606337" y="2053696"/>
                </a:cubicBezTo>
                <a:cubicBezTo>
                  <a:pt x="5638102" y="2023155"/>
                  <a:pt x="5683302" y="2011854"/>
                  <a:pt x="5726517" y="2017504"/>
                </a:cubicBezTo>
                <a:close/>
                <a:moveTo>
                  <a:pt x="0" y="0"/>
                </a:moveTo>
                <a:lnTo>
                  <a:pt x="5329115" y="0"/>
                </a:lnTo>
                <a:lnTo>
                  <a:pt x="5332434" y="5729"/>
                </a:lnTo>
                <a:cubicBezTo>
                  <a:pt x="5333904" y="11284"/>
                  <a:pt x="5334438" y="18309"/>
                  <a:pt x="5334132" y="27166"/>
                </a:cubicBezTo>
                <a:cubicBezTo>
                  <a:pt x="5331688" y="93135"/>
                  <a:pt x="5332910" y="160325"/>
                  <a:pt x="5332910" y="227517"/>
                </a:cubicBezTo>
                <a:cubicBezTo>
                  <a:pt x="5332910" y="245842"/>
                  <a:pt x="5334132" y="262944"/>
                  <a:pt x="5346347" y="276382"/>
                </a:cubicBezTo>
                <a:cubicBezTo>
                  <a:pt x="5364674" y="295929"/>
                  <a:pt x="5378111" y="304481"/>
                  <a:pt x="5402544" y="277604"/>
                </a:cubicBezTo>
                <a:cubicBezTo>
                  <a:pt x="5463627" y="204305"/>
                  <a:pt x="5551584" y="225072"/>
                  <a:pt x="5582127" y="317919"/>
                </a:cubicBezTo>
                <a:cubicBezTo>
                  <a:pt x="5606557" y="392438"/>
                  <a:pt x="5583346" y="463295"/>
                  <a:pt x="5523486" y="501165"/>
                </a:cubicBezTo>
                <a:cubicBezTo>
                  <a:pt x="5479508" y="529263"/>
                  <a:pt x="5450188" y="523155"/>
                  <a:pt x="5411097" y="481620"/>
                </a:cubicBezTo>
                <a:cubicBezTo>
                  <a:pt x="5398879" y="469403"/>
                  <a:pt x="5393991" y="441305"/>
                  <a:pt x="5369558" y="453522"/>
                </a:cubicBezTo>
                <a:cubicBezTo>
                  <a:pt x="5345127" y="464516"/>
                  <a:pt x="5332910" y="485285"/>
                  <a:pt x="5332910" y="514605"/>
                </a:cubicBezTo>
                <a:cubicBezTo>
                  <a:pt x="5334132" y="583017"/>
                  <a:pt x="5331688" y="651429"/>
                  <a:pt x="5334132" y="719841"/>
                </a:cubicBezTo>
                <a:cubicBezTo>
                  <a:pt x="5335356" y="750383"/>
                  <a:pt x="5328023" y="761378"/>
                  <a:pt x="5295041" y="760156"/>
                </a:cubicBezTo>
                <a:cubicBezTo>
                  <a:pt x="5229072" y="757713"/>
                  <a:pt x="5161881" y="758935"/>
                  <a:pt x="5094692" y="758935"/>
                </a:cubicBezTo>
                <a:cubicBezTo>
                  <a:pt x="5077586" y="758935"/>
                  <a:pt x="5060482" y="758935"/>
                  <a:pt x="5045820" y="772373"/>
                </a:cubicBezTo>
                <a:cubicBezTo>
                  <a:pt x="5025053" y="791918"/>
                  <a:pt x="5011616" y="805357"/>
                  <a:pt x="5043379" y="831012"/>
                </a:cubicBezTo>
                <a:cubicBezTo>
                  <a:pt x="5109351" y="883542"/>
                  <a:pt x="5102018" y="948291"/>
                  <a:pt x="5031161" y="997156"/>
                </a:cubicBezTo>
                <a:cubicBezTo>
                  <a:pt x="4963969" y="1042356"/>
                  <a:pt x="4861351" y="1019146"/>
                  <a:pt x="4818594" y="949511"/>
                </a:cubicBezTo>
                <a:cubicBezTo>
                  <a:pt x="4791718" y="905532"/>
                  <a:pt x="4797826" y="878656"/>
                  <a:pt x="4840582" y="837120"/>
                </a:cubicBezTo>
                <a:cubicBezTo>
                  <a:pt x="4852797" y="824903"/>
                  <a:pt x="4879674" y="818795"/>
                  <a:pt x="4866234" y="793140"/>
                </a:cubicBezTo>
                <a:cubicBezTo>
                  <a:pt x="4854020" y="772373"/>
                  <a:pt x="4836918" y="757713"/>
                  <a:pt x="4808822" y="758935"/>
                </a:cubicBezTo>
                <a:cubicBezTo>
                  <a:pt x="4737964" y="760156"/>
                  <a:pt x="4665887" y="758935"/>
                  <a:pt x="4595032" y="760156"/>
                </a:cubicBezTo>
                <a:cubicBezTo>
                  <a:pt x="4585870" y="760156"/>
                  <a:pt x="4578942" y="759469"/>
                  <a:pt x="4573923" y="757192"/>
                </a:cubicBezTo>
                <a:lnTo>
                  <a:pt x="4572290" y="755075"/>
                </a:lnTo>
                <a:lnTo>
                  <a:pt x="4542110" y="755075"/>
                </a:lnTo>
                <a:lnTo>
                  <a:pt x="4532620" y="757803"/>
                </a:lnTo>
                <a:cubicBezTo>
                  <a:pt x="4461765" y="756580"/>
                  <a:pt x="4389688" y="756580"/>
                  <a:pt x="4318830" y="757803"/>
                </a:cubicBezTo>
                <a:cubicBezTo>
                  <a:pt x="4291954" y="757803"/>
                  <a:pt x="4269964" y="746808"/>
                  <a:pt x="4252861" y="727261"/>
                </a:cubicBezTo>
                <a:cubicBezTo>
                  <a:pt x="4230872" y="701606"/>
                  <a:pt x="4222318" y="677173"/>
                  <a:pt x="4257749" y="652741"/>
                </a:cubicBezTo>
                <a:cubicBezTo>
                  <a:pt x="4284626" y="633194"/>
                  <a:pt x="4315164" y="611204"/>
                  <a:pt x="4298063" y="570889"/>
                </a:cubicBezTo>
                <a:cubicBezTo>
                  <a:pt x="4280960" y="531797"/>
                  <a:pt x="4251638" y="503698"/>
                  <a:pt x="4205214" y="501255"/>
                </a:cubicBezTo>
                <a:cubicBezTo>
                  <a:pt x="4161241" y="498812"/>
                  <a:pt x="4119705" y="498812"/>
                  <a:pt x="4087942" y="535462"/>
                </a:cubicBezTo>
                <a:cubicBezTo>
                  <a:pt x="4050070" y="578219"/>
                  <a:pt x="4051293" y="606317"/>
                  <a:pt x="4094050" y="644189"/>
                </a:cubicBezTo>
                <a:cubicBezTo>
                  <a:pt x="4111153" y="658848"/>
                  <a:pt x="4138030" y="669843"/>
                  <a:pt x="4127035" y="700384"/>
                </a:cubicBezTo>
                <a:cubicBezTo>
                  <a:pt x="4114818" y="732148"/>
                  <a:pt x="4090385" y="756580"/>
                  <a:pt x="4057400" y="757803"/>
                </a:cubicBezTo>
                <a:cubicBezTo>
                  <a:pt x="3977993" y="761467"/>
                  <a:pt x="3898585" y="759023"/>
                  <a:pt x="3819179" y="759023"/>
                </a:cubicBezTo>
                <a:lnTo>
                  <a:pt x="3813849" y="756900"/>
                </a:lnTo>
                <a:lnTo>
                  <a:pt x="3810549" y="758781"/>
                </a:lnTo>
                <a:lnTo>
                  <a:pt x="3815750" y="768157"/>
                </a:lnTo>
                <a:cubicBezTo>
                  <a:pt x="3817087" y="773464"/>
                  <a:pt x="3817545" y="780106"/>
                  <a:pt x="3817238" y="788353"/>
                </a:cubicBezTo>
                <a:cubicBezTo>
                  <a:pt x="3814797" y="853100"/>
                  <a:pt x="3816018" y="919069"/>
                  <a:pt x="3816018" y="983816"/>
                </a:cubicBezTo>
                <a:cubicBezTo>
                  <a:pt x="3816018" y="1011914"/>
                  <a:pt x="3809910" y="1036348"/>
                  <a:pt x="3789144" y="1057116"/>
                </a:cubicBezTo>
                <a:cubicBezTo>
                  <a:pt x="3757381" y="1088878"/>
                  <a:pt x="3737836" y="1087658"/>
                  <a:pt x="3708516" y="1053451"/>
                </a:cubicBezTo>
                <a:cubicBezTo>
                  <a:pt x="3688971" y="1031461"/>
                  <a:pt x="3670645" y="1000919"/>
                  <a:pt x="3635219" y="1014358"/>
                </a:cubicBezTo>
                <a:cubicBezTo>
                  <a:pt x="3596125" y="1029018"/>
                  <a:pt x="3566806" y="1054673"/>
                  <a:pt x="3560696" y="1098651"/>
                </a:cubicBezTo>
                <a:cubicBezTo>
                  <a:pt x="3553368" y="1151183"/>
                  <a:pt x="3555811" y="1200050"/>
                  <a:pt x="3603457" y="1235477"/>
                </a:cubicBezTo>
                <a:cubicBezTo>
                  <a:pt x="3642548" y="1264796"/>
                  <a:pt x="3664539" y="1262352"/>
                  <a:pt x="3697521" y="1226924"/>
                </a:cubicBezTo>
                <a:cubicBezTo>
                  <a:pt x="3714624" y="1208600"/>
                  <a:pt x="3724397" y="1174394"/>
                  <a:pt x="3759825" y="1190276"/>
                </a:cubicBezTo>
                <a:cubicBezTo>
                  <a:pt x="3794029" y="1204935"/>
                  <a:pt x="3814797" y="1233032"/>
                  <a:pt x="3816018" y="1270905"/>
                </a:cubicBezTo>
                <a:cubicBezTo>
                  <a:pt x="3817238" y="1344204"/>
                  <a:pt x="3816018" y="1417503"/>
                  <a:pt x="3817238" y="1489580"/>
                </a:cubicBezTo>
                <a:cubicBezTo>
                  <a:pt x="3817238" y="1499964"/>
                  <a:pt x="3815711" y="1506988"/>
                  <a:pt x="3811589" y="1511264"/>
                </a:cubicBezTo>
                <a:lnTo>
                  <a:pt x="3801031" y="1513846"/>
                </a:lnTo>
                <a:lnTo>
                  <a:pt x="3806488" y="1516917"/>
                </a:lnTo>
                <a:lnTo>
                  <a:pt x="3807926" y="1520360"/>
                </a:lnTo>
                <a:lnTo>
                  <a:pt x="3814241" y="1520360"/>
                </a:lnTo>
                <a:lnTo>
                  <a:pt x="3829058" y="1502514"/>
                </a:lnTo>
                <a:cubicBezTo>
                  <a:pt x="3837597" y="1499199"/>
                  <a:pt x="3849165" y="1498742"/>
                  <a:pt x="3863824" y="1499658"/>
                </a:cubicBezTo>
                <a:cubicBezTo>
                  <a:pt x="3926128" y="1503323"/>
                  <a:pt x="3987214" y="1499658"/>
                  <a:pt x="4049516" y="1500879"/>
                </a:cubicBezTo>
                <a:cubicBezTo>
                  <a:pt x="4081280" y="1500879"/>
                  <a:pt x="4106935" y="1489884"/>
                  <a:pt x="4117929" y="1460565"/>
                </a:cubicBezTo>
                <a:cubicBezTo>
                  <a:pt x="4127702" y="1433689"/>
                  <a:pt x="4098382" y="1430024"/>
                  <a:pt x="4084945" y="1416587"/>
                </a:cubicBezTo>
                <a:cubicBezTo>
                  <a:pt x="4049516" y="1381158"/>
                  <a:pt x="4043408" y="1348173"/>
                  <a:pt x="4070285" y="1306638"/>
                </a:cubicBezTo>
                <a:cubicBezTo>
                  <a:pt x="4094107" y="1269377"/>
                  <a:pt x="4135338" y="1246777"/>
                  <a:pt x="4178554" y="1241127"/>
                </a:cubicBezTo>
                <a:cubicBezTo>
                  <a:pt x="4221764" y="1235476"/>
                  <a:pt x="4266966" y="1246777"/>
                  <a:pt x="4298729" y="1277318"/>
                </a:cubicBezTo>
                <a:cubicBezTo>
                  <a:pt x="4356145" y="1332293"/>
                  <a:pt x="4357369" y="1376272"/>
                  <a:pt x="4293841" y="1427580"/>
                </a:cubicBezTo>
                <a:cubicBezTo>
                  <a:pt x="4263300" y="1452014"/>
                  <a:pt x="4273074" y="1467896"/>
                  <a:pt x="4295062" y="1487441"/>
                </a:cubicBezTo>
                <a:cubicBezTo>
                  <a:pt x="4310947" y="1500879"/>
                  <a:pt x="4329269" y="1502101"/>
                  <a:pt x="4348815" y="1502101"/>
                </a:cubicBezTo>
                <a:cubicBezTo>
                  <a:pt x="4417231" y="1502101"/>
                  <a:pt x="4485641" y="1503323"/>
                  <a:pt x="4554055" y="1502101"/>
                </a:cubicBezTo>
                <a:cubicBezTo>
                  <a:pt x="4567798" y="1502101"/>
                  <a:pt x="4576731" y="1503475"/>
                  <a:pt x="4580339" y="1513955"/>
                </a:cubicBezTo>
                <a:lnTo>
                  <a:pt x="4580382" y="1514287"/>
                </a:lnTo>
                <a:lnTo>
                  <a:pt x="4581432" y="1513558"/>
                </a:lnTo>
                <a:cubicBezTo>
                  <a:pt x="4585612" y="1512222"/>
                  <a:pt x="4591033" y="1511688"/>
                  <a:pt x="4598057" y="1511994"/>
                </a:cubicBezTo>
                <a:cubicBezTo>
                  <a:pt x="4668913" y="1514436"/>
                  <a:pt x="4740990" y="1513216"/>
                  <a:pt x="4811845" y="1513216"/>
                </a:cubicBezTo>
                <a:cubicBezTo>
                  <a:pt x="4853383" y="1513216"/>
                  <a:pt x="4880258" y="1535205"/>
                  <a:pt x="4894918" y="1571855"/>
                </a:cubicBezTo>
                <a:cubicBezTo>
                  <a:pt x="4908357" y="1606060"/>
                  <a:pt x="4876594" y="1614613"/>
                  <a:pt x="4859491" y="1630493"/>
                </a:cubicBezTo>
                <a:cubicBezTo>
                  <a:pt x="4821621" y="1665922"/>
                  <a:pt x="4820399" y="1690354"/>
                  <a:pt x="4853383" y="1731891"/>
                </a:cubicBezTo>
                <a:cubicBezTo>
                  <a:pt x="4883921" y="1769762"/>
                  <a:pt x="4925460" y="1772204"/>
                  <a:pt x="4969438" y="1770984"/>
                </a:cubicBezTo>
                <a:cubicBezTo>
                  <a:pt x="5020749" y="1768539"/>
                  <a:pt x="5052511" y="1740442"/>
                  <a:pt x="5069614" y="1696462"/>
                </a:cubicBezTo>
                <a:cubicBezTo>
                  <a:pt x="5085496" y="1656148"/>
                  <a:pt x="5051292" y="1636602"/>
                  <a:pt x="5025634" y="1617055"/>
                </a:cubicBezTo>
                <a:cubicBezTo>
                  <a:pt x="4997537" y="1595065"/>
                  <a:pt x="5001201" y="1573075"/>
                  <a:pt x="5020749" y="1548643"/>
                </a:cubicBezTo>
                <a:cubicBezTo>
                  <a:pt x="5039074" y="1525431"/>
                  <a:pt x="5062283" y="1513216"/>
                  <a:pt x="5094050" y="1513216"/>
                </a:cubicBezTo>
                <a:cubicBezTo>
                  <a:pt x="5163683" y="1514436"/>
                  <a:pt x="5233316" y="1515658"/>
                  <a:pt x="5302949" y="1513216"/>
                </a:cubicBezTo>
                <a:cubicBezTo>
                  <a:pt x="5332270" y="1511994"/>
                  <a:pt x="5337157" y="1524210"/>
                  <a:pt x="5335935" y="1548643"/>
                </a:cubicBezTo>
                <a:cubicBezTo>
                  <a:pt x="5334713" y="1581628"/>
                  <a:pt x="5335935" y="1615833"/>
                  <a:pt x="5335935" y="1648817"/>
                </a:cubicBezTo>
                <a:cubicBezTo>
                  <a:pt x="5337157" y="1668364"/>
                  <a:pt x="5337157" y="1686689"/>
                  <a:pt x="5335935" y="1706237"/>
                </a:cubicBezTo>
                <a:cubicBezTo>
                  <a:pt x="5335935" y="1727004"/>
                  <a:pt x="5337157" y="1747772"/>
                  <a:pt x="5335935" y="1768539"/>
                </a:cubicBezTo>
                <a:cubicBezTo>
                  <a:pt x="5333492" y="1805189"/>
                  <a:pt x="5312721" y="1830844"/>
                  <a:pt x="5279741" y="1844283"/>
                </a:cubicBezTo>
                <a:cubicBezTo>
                  <a:pt x="5246756" y="1857721"/>
                  <a:pt x="5235760" y="1827179"/>
                  <a:pt x="5219879" y="1808854"/>
                </a:cubicBezTo>
                <a:cubicBezTo>
                  <a:pt x="5185675" y="1770984"/>
                  <a:pt x="5161239" y="1768539"/>
                  <a:pt x="5122147" y="1799081"/>
                </a:cubicBezTo>
                <a:cubicBezTo>
                  <a:pt x="5074501" y="1834509"/>
                  <a:pt x="5070837" y="1883375"/>
                  <a:pt x="5080610" y="1935906"/>
                </a:cubicBezTo>
                <a:cubicBezTo>
                  <a:pt x="5087938" y="1979885"/>
                  <a:pt x="5117259" y="2005540"/>
                  <a:pt x="5156351" y="2018979"/>
                </a:cubicBezTo>
                <a:cubicBezTo>
                  <a:pt x="5193002" y="2029974"/>
                  <a:pt x="5210105" y="2000654"/>
                  <a:pt x="5229651" y="1978665"/>
                </a:cubicBezTo>
                <a:cubicBezTo>
                  <a:pt x="5260193" y="1945680"/>
                  <a:pt x="5278517" y="1945680"/>
                  <a:pt x="5311502" y="1977443"/>
                </a:cubicBezTo>
                <a:cubicBezTo>
                  <a:pt x="5331048" y="1996989"/>
                  <a:pt x="5335935" y="2020200"/>
                  <a:pt x="5335935" y="2047077"/>
                </a:cubicBezTo>
                <a:cubicBezTo>
                  <a:pt x="5334713" y="2114267"/>
                  <a:pt x="5333492" y="2181459"/>
                  <a:pt x="5335935" y="2247429"/>
                </a:cubicBezTo>
                <a:cubicBezTo>
                  <a:pt x="5337157" y="2275526"/>
                  <a:pt x="5331048" y="2285299"/>
                  <a:pt x="5300506" y="2284079"/>
                </a:cubicBezTo>
                <a:cubicBezTo>
                  <a:pt x="5230872" y="2281634"/>
                  <a:pt x="5161239" y="2282856"/>
                  <a:pt x="5091606" y="2282856"/>
                </a:cubicBezTo>
                <a:cubicBezTo>
                  <a:pt x="5062283" y="2282856"/>
                  <a:pt x="5041516" y="2297516"/>
                  <a:pt x="5030522" y="2320726"/>
                </a:cubicBezTo>
                <a:cubicBezTo>
                  <a:pt x="5018307" y="2346381"/>
                  <a:pt x="5046403" y="2351268"/>
                  <a:pt x="5058619" y="2362263"/>
                </a:cubicBezTo>
                <a:cubicBezTo>
                  <a:pt x="5102599" y="2402578"/>
                  <a:pt x="5106265" y="2439228"/>
                  <a:pt x="5070837" y="2486872"/>
                </a:cubicBezTo>
                <a:cubicBezTo>
                  <a:pt x="5034186" y="2535737"/>
                  <a:pt x="4982875" y="2543067"/>
                  <a:pt x="4926682" y="2539402"/>
                </a:cubicBezTo>
                <a:cubicBezTo>
                  <a:pt x="4869262" y="2535737"/>
                  <a:pt x="4833836" y="2501532"/>
                  <a:pt x="4813067" y="2452666"/>
                </a:cubicBezTo>
                <a:cubicBezTo>
                  <a:pt x="4793521" y="2406242"/>
                  <a:pt x="4822840" y="2376923"/>
                  <a:pt x="4855825" y="2352491"/>
                </a:cubicBezTo>
                <a:cubicBezTo>
                  <a:pt x="4886368" y="2329278"/>
                  <a:pt x="4872928" y="2313396"/>
                  <a:pt x="4853383" y="2296294"/>
                </a:cubicBezTo>
                <a:cubicBezTo>
                  <a:pt x="4837499" y="2282856"/>
                  <a:pt x="4819176" y="2281634"/>
                  <a:pt x="4799629" y="2281634"/>
                </a:cubicBezTo>
                <a:cubicBezTo>
                  <a:pt x="4744656" y="2281634"/>
                  <a:pt x="4688460" y="2281634"/>
                  <a:pt x="4633486" y="2281634"/>
                </a:cubicBezTo>
                <a:cubicBezTo>
                  <a:pt x="4584009" y="2281634"/>
                  <a:pt x="4571638" y="2281634"/>
                  <a:pt x="4568545" y="2254834"/>
                </a:cubicBezTo>
                <a:lnTo>
                  <a:pt x="4568533" y="2254378"/>
                </a:lnTo>
                <a:lnTo>
                  <a:pt x="4567644" y="2255861"/>
                </a:lnTo>
                <a:lnTo>
                  <a:pt x="4544720" y="2264404"/>
                </a:lnTo>
                <a:lnTo>
                  <a:pt x="4554906" y="2264379"/>
                </a:lnTo>
                <a:cubicBezTo>
                  <a:pt x="4579338" y="2264379"/>
                  <a:pt x="4573231" y="2281482"/>
                  <a:pt x="4573231" y="2293699"/>
                </a:cubicBezTo>
                <a:cubicBezTo>
                  <a:pt x="4573231" y="2360888"/>
                  <a:pt x="4573231" y="2426858"/>
                  <a:pt x="4573231" y="2494050"/>
                </a:cubicBezTo>
                <a:cubicBezTo>
                  <a:pt x="4573231" y="2514817"/>
                  <a:pt x="4575675" y="2534362"/>
                  <a:pt x="4590334" y="2551467"/>
                </a:cubicBezTo>
                <a:cubicBezTo>
                  <a:pt x="4609880" y="2573457"/>
                  <a:pt x="4624541" y="2578342"/>
                  <a:pt x="4646530" y="2551467"/>
                </a:cubicBezTo>
                <a:cubicBezTo>
                  <a:pt x="4703946" y="2484275"/>
                  <a:pt x="4766251" y="2490385"/>
                  <a:pt x="4815115" y="2567347"/>
                </a:cubicBezTo>
                <a:cubicBezTo>
                  <a:pt x="4852987" y="2627209"/>
                  <a:pt x="4834663" y="2727384"/>
                  <a:pt x="4778466" y="2768920"/>
                </a:cubicBezTo>
                <a:cubicBezTo>
                  <a:pt x="4732044" y="2803126"/>
                  <a:pt x="4697840" y="2798240"/>
                  <a:pt x="4657524" y="2757926"/>
                </a:cubicBezTo>
                <a:cubicBezTo>
                  <a:pt x="4645308" y="2745708"/>
                  <a:pt x="4640420" y="2713946"/>
                  <a:pt x="4612323" y="2728606"/>
                </a:cubicBezTo>
                <a:cubicBezTo>
                  <a:pt x="4589112" y="2740822"/>
                  <a:pt x="4575675" y="2761591"/>
                  <a:pt x="4575675" y="2790910"/>
                </a:cubicBezTo>
                <a:cubicBezTo>
                  <a:pt x="4576894" y="2858100"/>
                  <a:pt x="4574453" y="2924070"/>
                  <a:pt x="4576894" y="2991261"/>
                </a:cubicBezTo>
                <a:cubicBezTo>
                  <a:pt x="4577506" y="3007143"/>
                  <a:pt x="4576286" y="3018138"/>
                  <a:pt x="4570481" y="3024856"/>
                </a:cubicBezTo>
                <a:lnTo>
                  <a:pt x="4561944" y="3029609"/>
                </a:lnTo>
                <a:lnTo>
                  <a:pt x="4568608" y="3030206"/>
                </a:lnTo>
                <a:cubicBezTo>
                  <a:pt x="4573170" y="3031561"/>
                  <a:pt x="4576490" y="3033737"/>
                  <a:pt x="4578857" y="3036715"/>
                </a:cubicBezTo>
                <a:lnTo>
                  <a:pt x="4581540" y="3051267"/>
                </a:lnTo>
                <a:lnTo>
                  <a:pt x="4595169" y="3045892"/>
                </a:lnTo>
                <a:cubicBezTo>
                  <a:pt x="4602213" y="3044843"/>
                  <a:pt x="4610614" y="3044843"/>
                  <a:pt x="4620385" y="3045454"/>
                </a:cubicBezTo>
                <a:cubicBezTo>
                  <a:pt x="4682688" y="3049119"/>
                  <a:pt x="4743775" y="3045454"/>
                  <a:pt x="4806076" y="3046674"/>
                </a:cubicBezTo>
                <a:cubicBezTo>
                  <a:pt x="4837839" y="3046674"/>
                  <a:pt x="4863493" y="3035679"/>
                  <a:pt x="4874487" y="3006359"/>
                </a:cubicBezTo>
                <a:cubicBezTo>
                  <a:pt x="4884260" y="2979484"/>
                  <a:pt x="4854941" y="2975819"/>
                  <a:pt x="4841504" y="2962382"/>
                </a:cubicBezTo>
                <a:cubicBezTo>
                  <a:pt x="4806076" y="2926952"/>
                  <a:pt x="4799966" y="2893968"/>
                  <a:pt x="4826843" y="2852433"/>
                </a:cubicBezTo>
                <a:cubicBezTo>
                  <a:pt x="4874487" y="2777911"/>
                  <a:pt x="4991766" y="2762031"/>
                  <a:pt x="5055294" y="2823113"/>
                </a:cubicBezTo>
                <a:cubicBezTo>
                  <a:pt x="5112710" y="2878088"/>
                  <a:pt x="5113934" y="2922067"/>
                  <a:pt x="5050406" y="2973375"/>
                </a:cubicBezTo>
                <a:cubicBezTo>
                  <a:pt x="5019863" y="2997809"/>
                  <a:pt x="5029637" y="3013691"/>
                  <a:pt x="5051628" y="3033236"/>
                </a:cubicBezTo>
                <a:cubicBezTo>
                  <a:pt x="5067509" y="3046674"/>
                  <a:pt x="5085834" y="3047896"/>
                  <a:pt x="5105382" y="3047896"/>
                </a:cubicBezTo>
                <a:cubicBezTo>
                  <a:pt x="5173793" y="3047896"/>
                  <a:pt x="5242205" y="3049119"/>
                  <a:pt x="5310620" y="3047896"/>
                </a:cubicBezTo>
                <a:cubicBezTo>
                  <a:pt x="5328943" y="3047896"/>
                  <a:pt x="5338715" y="3050340"/>
                  <a:pt x="5338715" y="3073551"/>
                </a:cubicBezTo>
                <a:cubicBezTo>
                  <a:pt x="5337493" y="3148071"/>
                  <a:pt x="5338715" y="3222592"/>
                  <a:pt x="5337493" y="3297112"/>
                </a:cubicBezTo>
                <a:cubicBezTo>
                  <a:pt x="5336275" y="3334984"/>
                  <a:pt x="5314284" y="3360640"/>
                  <a:pt x="5278853" y="3375299"/>
                </a:cubicBezTo>
                <a:cubicBezTo>
                  <a:pt x="5243424" y="3388737"/>
                  <a:pt x="5237318" y="3356974"/>
                  <a:pt x="5221435" y="3339871"/>
                </a:cubicBezTo>
                <a:cubicBezTo>
                  <a:pt x="5186011" y="3302000"/>
                  <a:pt x="5164019" y="3299557"/>
                  <a:pt x="5123706" y="3330097"/>
                </a:cubicBezTo>
                <a:cubicBezTo>
                  <a:pt x="5084613" y="3359419"/>
                  <a:pt x="5077283" y="3398509"/>
                  <a:pt x="5079725" y="3443711"/>
                </a:cubicBezTo>
                <a:cubicBezTo>
                  <a:pt x="5082171" y="3493800"/>
                  <a:pt x="5109045" y="3535335"/>
                  <a:pt x="5153026" y="3549995"/>
                </a:cubicBezTo>
                <a:cubicBezTo>
                  <a:pt x="5194561" y="3564655"/>
                  <a:pt x="5214107" y="3532891"/>
                  <a:pt x="5233655" y="3507238"/>
                </a:cubicBezTo>
                <a:cubicBezTo>
                  <a:pt x="5258085" y="3476696"/>
                  <a:pt x="5281299" y="3481583"/>
                  <a:pt x="5305732" y="3503573"/>
                </a:cubicBezTo>
                <a:cubicBezTo>
                  <a:pt x="5326497" y="3521897"/>
                  <a:pt x="5338715" y="3545108"/>
                  <a:pt x="5337493" y="3574428"/>
                </a:cubicBezTo>
                <a:cubicBezTo>
                  <a:pt x="5336275" y="3618407"/>
                  <a:pt x="5337493" y="3663609"/>
                  <a:pt x="5337493" y="3707588"/>
                </a:cubicBezTo>
                <a:cubicBezTo>
                  <a:pt x="5337493" y="3815093"/>
                  <a:pt x="5337493" y="3815093"/>
                  <a:pt x="5231209" y="3815093"/>
                </a:cubicBezTo>
                <a:cubicBezTo>
                  <a:pt x="5183567" y="3815093"/>
                  <a:pt x="5135923" y="3813871"/>
                  <a:pt x="5088277" y="3815093"/>
                </a:cubicBezTo>
                <a:cubicBezTo>
                  <a:pt x="5062622" y="3816315"/>
                  <a:pt x="5041855" y="3828531"/>
                  <a:pt x="5032081" y="3852965"/>
                </a:cubicBezTo>
                <a:cubicBezTo>
                  <a:pt x="5021087" y="3878619"/>
                  <a:pt x="5047962" y="3883505"/>
                  <a:pt x="5060180" y="3894500"/>
                </a:cubicBezTo>
                <a:cubicBezTo>
                  <a:pt x="5100495" y="3932372"/>
                  <a:pt x="5106604" y="3962912"/>
                  <a:pt x="5079725" y="4006891"/>
                </a:cubicBezTo>
                <a:cubicBezTo>
                  <a:pt x="5045520" y="4063088"/>
                  <a:pt x="4986880" y="4085078"/>
                  <a:pt x="4909915" y="4069196"/>
                </a:cubicBezTo>
                <a:cubicBezTo>
                  <a:pt x="4858608" y="4058201"/>
                  <a:pt x="4826843" y="4023994"/>
                  <a:pt x="4812184" y="3976351"/>
                </a:cubicBezTo>
                <a:cubicBezTo>
                  <a:pt x="4799966" y="3934814"/>
                  <a:pt x="4826843" y="3907938"/>
                  <a:pt x="4857383" y="3885949"/>
                </a:cubicBezTo>
                <a:cubicBezTo>
                  <a:pt x="4886704" y="3865180"/>
                  <a:pt x="4875708" y="3848078"/>
                  <a:pt x="4856163" y="3829753"/>
                </a:cubicBezTo>
                <a:cubicBezTo>
                  <a:pt x="4840282" y="3816315"/>
                  <a:pt x="4821956" y="3815093"/>
                  <a:pt x="4802409" y="3815093"/>
                </a:cubicBezTo>
                <a:cubicBezTo>
                  <a:pt x="4737662" y="3815093"/>
                  <a:pt x="4671692" y="3813871"/>
                  <a:pt x="4606946" y="3816315"/>
                </a:cubicBezTo>
                <a:lnTo>
                  <a:pt x="4581843" y="3811533"/>
                </a:lnTo>
                <a:lnTo>
                  <a:pt x="4581798" y="3821095"/>
                </a:lnTo>
                <a:cubicBezTo>
                  <a:pt x="4581798" y="3896838"/>
                  <a:pt x="4583017" y="3973802"/>
                  <a:pt x="4581798" y="4049544"/>
                </a:cubicBezTo>
                <a:cubicBezTo>
                  <a:pt x="4581798" y="4084971"/>
                  <a:pt x="4558584" y="4106962"/>
                  <a:pt x="4528044" y="4121621"/>
                </a:cubicBezTo>
                <a:cubicBezTo>
                  <a:pt x="4495059" y="4137504"/>
                  <a:pt x="4484065" y="4106962"/>
                  <a:pt x="4468182" y="4089859"/>
                </a:cubicBezTo>
                <a:cubicBezTo>
                  <a:pt x="4430311" y="4047102"/>
                  <a:pt x="4407103" y="4045879"/>
                  <a:pt x="4364344" y="4081306"/>
                </a:cubicBezTo>
                <a:cubicBezTo>
                  <a:pt x="4309368" y="4127729"/>
                  <a:pt x="4306924" y="4223012"/>
                  <a:pt x="4360678" y="4271879"/>
                </a:cubicBezTo>
                <a:cubicBezTo>
                  <a:pt x="4403437" y="4310973"/>
                  <a:pt x="4430311" y="4309750"/>
                  <a:pt x="4469406" y="4266992"/>
                </a:cubicBezTo>
                <a:cubicBezTo>
                  <a:pt x="4485284" y="4249889"/>
                  <a:pt x="4496280" y="4219348"/>
                  <a:pt x="4529266" y="4235230"/>
                </a:cubicBezTo>
                <a:cubicBezTo>
                  <a:pt x="4561028" y="4249889"/>
                  <a:pt x="4583017" y="4273100"/>
                  <a:pt x="4583017" y="4312195"/>
                </a:cubicBezTo>
                <a:cubicBezTo>
                  <a:pt x="4585462" y="4347622"/>
                  <a:pt x="4585462" y="4384273"/>
                  <a:pt x="4585462" y="4420922"/>
                </a:cubicBezTo>
                <a:cubicBezTo>
                  <a:pt x="4585462" y="4458793"/>
                  <a:pt x="4584239" y="4496664"/>
                  <a:pt x="4585462" y="4535755"/>
                </a:cubicBezTo>
                <a:cubicBezTo>
                  <a:pt x="4586072" y="4546140"/>
                  <a:pt x="4584544" y="4552858"/>
                  <a:pt x="4580270" y="4556981"/>
                </a:cubicBezTo>
                <a:lnTo>
                  <a:pt x="4558623" y="4562623"/>
                </a:lnTo>
                <a:lnTo>
                  <a:pt x="4558623" y="4566440"/>
                </a:lnTo>
                <a:lnTo>
                  <a:pt x="4573343" y="4568280"/>
                </a:lnTo>
                <a:cubicBezTo>
                  <a:pt x="4578783" y="4570870"/>
                  <a:pt x="4582162" y="4575308"/>
                  <a:pt x="4583997" y="4582238"/>
                </a:cubicBezTo>
                <a:lnTo>
                  <a:pt x="4584236" y="4584622"/>
                </a:lnTo>
                <a:lnTo>
                  <a:pt x="4590467" y="4573843"/>
                </a:lnTo>
                <a:cubicBezTo>
                  <a:pt x="4597795" y="4567736"/>
                  <a:pt x="4609706" y="4566514"/>
                  <a:pt x="4626810" y="4567125"/>
                </a:cubicBezTo>
                <a:cubicBezTo>
                  <a:pt x="4692779" y="4569566"/>
                  <a:pt x="4759971" y="4568344"/>
                  <a:pt x="4827160" y="4567125"/>
                </a:cubicBezTo>
                <a:cubicBezTo>
                  <a:pt x="4852815" y="4567125"/>
                  <a:pt x="4873581" y="4573232"/>
                  <a:pt x="4890685" y="4591556"/>
                </a:cubicBezTo>
                <a:cubicBezTo>
                  <a:pt x="4922450" y="4624541"/>
                  <a:pt x="4922450" y="4641643"/>
                  <a:pt x="4887021" y="4672186"/>
                </a:cubicBezTo>
                <a:cubicBezTo>
                  <a:pt x="4865031" y="4690510"/>
                  <a:pt x="4839376" y="4707614"/>
                  <a:pt x="4847929" y="4741820"/>
                </a:cubicBezTo>
                <a:cubicBezTo>
                  <a:pt x="4857700" y="4779693"/>
                  <a:pt x="4882136" y="4806567"/>
                  <a:pt x="4920006" y="4817562"/>
                </a:cubicBezTo>
                <a:cubicBezTo>
                  <a:pt x="4973756" y="4832222"/>
                  <a:pt x="5023846" y="4829780"/>
                  <a:pt x="5064161" y="4784578"/>
                </a:cubicBezTo>
                <a:cubicBezTo>
                  <a:pt x="5100811" y="4744263"/>
                  <a:pt x="5098367" y="4714943"/>
                  <a:pt x="5056831" y="4679516"/>
                </a:cubicBezTo>
                <a:cubicBezTo>
                  <a:pt x="5039730" y="4664857"/>
                  <a:pt x="5011629" y="4653861"/>
                  <a:pt x="5022625" y="4624541"/>
                </a:cubicBezTo>
                <a:cubicBezTo>
                  <a:pt x="5034842" y="4592778"/>
                  <a:pt x="5056831" y="4568344"/>
                  <a:pt x="5092258" y="4568344"/>
                </a:cubicBezTo>
                <a:cubicBezTo>
                  <a:pt x="5171666" y="4567125"/>
                  <a:pt x="5251073" y="4568344"/>
                  <a:pt x="5330479" y="4567125"/>
                </a:cubicBezTo>
                <a:cubicBezTo>
                  <a:pt x="5354913" y="4567125"/>
                  <a:pt x="5353691" y="4581784"/>
                  <a:pt x="5353691" y="4597667"/>
                </a:cubicBezTo>
                <a:cubicBezTo>
                  <a:pt x="5353691" y="4666079"/>
                  <a:pt x="5353691" y="4734491"/>
                  <a:pt x="5353691" y="4802902"/>
                </a:cubicBezTo>
                <a:cubicBezTo>
                  <a:pt x="5353691" y="4823671"/>
                  <a:pt x="5354913" y="4843218"/>
                  <a:pt x="5372016" y="4859100"/>
                </a:cubicBezTo>
                <a:cubicBezTo>
                  <a:pt x="5390340" y="4876203"/>
                  <a:pt x="5404999" y="4881089"/>
                  <a:pt x="5422104" y="4856655"/>
                </a:cubicBezTo>
                <a:cubicBezTo>
                  <a:pt x="5444093" y="4826114"/>
                  <a:pt x="5470970" y="4796794"/>
                  <a:pt x="5512505" y="4809011"/>
                </a:cubicBezTo>
                <a:cubicBezTo>
                  <a:pt x="5560149" y="4822449"/>
                  <a:pt x="5596799" y="4854213"/>
                  <a:pt x="5607793" y="4905522"/>
                </a:cubicBezTo>
                <a:cubicBezTo>
                  <a:pt x="5620010" y="4965383"/>
                  <a:pt x="5615124" y="5021578"/>
                  <a:pt x="5562593" y="5065559"/>
                </a:cubicBezTo>
                <a:cubicBezTo>
                  <a:pt x="5512505" y="5105874"/>
                  <a:pt x="5473414" y="5103431"/>
                  <a:pt x="5430656" y="5057007"/>
                </a:cubicBezTo>
                <a:cubicBezTo>
                  <a:pt x="5419660" y="5046011"/>
                  <a:pt x="5414773" y="5020357"/>
                  <a:pt x="5392783" y="5030132"/>
                </a:cubicBezTo>
                <a:cubicBezTo>
                  <a:pt x="5370794" y="5039903"/>
                  <a:pt x="5354913" y="5058228"/>
                  <a:pt x="5354913" y="5085106"/>
                </a:cubicBezTo>
                <a:cubicBezTo>
                  <a:pt x="5354913" y="5154739"/>
                  <a:pt x="5353691" y="5224372"/>
                  <a:pt x="5356135" y="5294008"/>
                </a:cubicBezTo>
                <a:lnTo>
                  <a:pt x="5350738" y="5321930"/>
                </a:lnTo>
                <a:lnTo>
                  <a:pt x="5371287" y="5318874"/>
                </a:lnTo>
                <a:cubicBezTo>
                  <a:pt x="5442143" y="5320096"/>
                  <a:pt x="5514220" y="5320096"/>
                  <a:pt x="5585072" y="5318874"/>
                </a:cubicBezTo>
                <a:cubicBezTo>
                  <a:pt x="5613173" y="5318874"/>
                  <a:pt x="5633940" y="5328648"/>
                  <a:pt x="5651043" y="5349416"/>
                </a:cubicBezTo>
                <a:cubicBezTo>
                  <a:pt x="5673032" y="5375071"/>
                  <a:pt x="5677919" y="5398281"/>
                  <a:pt x="5646155" y="5421493"/>
                </a:cubicBezTo>
                <a:cubicBezTo>
                  <a:pt x="5620503" y="5439818"/>
                  <a:pt x="5591181" y="5460587"/>
                  <a:pt x="5603399" y="5498458"/>
                </a:cubicBezTo>
                <a:cubicBezTo>
                  <a:pt x="5616836" y="5539994"/>
                  <a:pt x="5647378" y="5568092"/>
                  <a:pt x="5692578" y="5574200"/>
                </a:cubicBezTo>
                <a:cubicBezTo>
                  <a:pt x="5736560" y="5580308"/>
                  <a:pt x="5778092" y="5577865"/>
                  <a:pt x="5812299" y="5544881"/>
                </a:cubicBezTo>
                <a:cubicBezTo>
                  <a:pt x="5855056" y="5502123"/>
                  <a:pt x="5853835" y="5469139"/>
                  <a:pt x="5808637" y="5430047"/>
                </a:cubicBezTo>
                <a:cubicBezTo>
                  <a:pt x="5792754" y="5416606"/>
                  <a:pt x="5765877" y="5408054"/>
                  <a:pt x="5778092" y="5378737"/>
                </a:cubicBezTo>
                <a:cubicBezTo>
                  <a:pt x="5789088" y="5351860"/>
                  <a:pt x="5807412" y="5324983"/>
                  <a:pt x="5837954" y="5323761"/>
                </a:cubicBezTo>
                <a:cubicBezTo>
                  <a:pt x="5922246" y="5320096"/>
                  <a:pt x="6006538" y="5321318"/>
                  <a:pt x="6089611" y="5320096"/>
                </a:cubicBezTo>
                <a:cubicBezTo>
                  <a:pt x="6110381" y="5320096"/>
                  <a:pt x="6106714" y="5333534"/>
                  <a:pt x="6106714" y="5345752"/>
                </a:cubicBezTo>
                <a:cubicBezTo>
                  <a:pt x="6106714" y="5421493"/>
                  <a:pt x="6107935" y="5498458"/>
                  <a:pt x="6106714" y="5574200"/>
                </a:cubicBezTo>
                <a:cubicBezTo>
                  <a:pt x="6106714" y="5609627"/>
                  <a:pt x="6083502" y="5631617"/>
                  <a:pt x="6052963" y="5646278"/>
                </a:cubicBezTo>
                <a:cubicBezTo>
                  <a:pt x="6019978" y="5662160"/>
                  <a:pt x="6008982" y="5631617"/>
                  <a:pt x="5993101" y="5614516"/>
                </a:cubicBezTo>
                <a:cubicBezTo>
                  <a:pt x="5955231" y="5571758"/>
                  <a:pt x="5932020" y="5570536"/>
                  <a:pt x="5889264" y="5605962"/>
                </a:cubicBezTo>
                <a:cubicBezTo>
                  <a:pt x="5834290" y="5652387"/>
                  <a:pt x="5831845" y="5747674"/>
                  <a:pt x="5885598" y="5796541"/>
                </a:cubicBezTo>
                <a:cubicBezTo>
                  <a:pt x="5928355" y="5835633"/>
                  <a:pt x="5955231" y="5834411"/>
                  <a:pt x="5994323" y="5791654"/>
                </a:cubicBezTo>
                <a:cubicBezTo>
                  <a:pt x="6010204" y="5774551"/>
                  <a:pt x="6021199" y="5744009"/>
                  <a:pt x="6054184" y="5759891"/>
                </a:cubicBezTo>
                <a:cubicBezTo>
                  <a:pt x="6085947" y="5774551"/>
                  <a:pt x="6107935" y="5797761"/>
                  <a:pt x="6107935" y="5836855"/>
                </a:cubicBezTo>
                <a:cubicBezTo>
                  <a:pt x="6110381" y="5872283"/>
                  <a:pt x="6110381" y="5908933"/>
                  <a:pt x="6110381" y="5945582"/>
                </a:cubicBezTo>
                <a:cubicBezTo>
                  <a:pt x="6110381" y="5983452"/>
                  <a:pt x="6109158" y="6021324"/>
                  <a:pt x="6110381" y="6060417"/>
                </a:cubicBezTo>
                <a:lnTo>
                  <a:pt x="6106055" y="6078094"/>
                </a:lnTo>
                <a:lnTo>
                  <a:pt x="6108059" y="6078201"/>
                </a:lnTo>
                <a:cubicBezTo>
                  <a:pt x="6113937" y="6079652"/>
                  <a:pt x="6118214" y="6082172"/>
                  <a:pt x="6121268" y="6085837"/>
                </a:cubicBezTo>
                <a:lnTo>
                  <a:pt x="6125405" y="6096044"/>
                </a:lnTo>
                <a:lnTo>
                  <a:pt x="6126156" y="6094323"/>
                </a:lnTo>
                <a:cubicBezTo>
                  <a:pt x="6132418" y="6087298"/>
                  <a:pt x="6143413" y="6084855"/>
                  <a:pt x="6161736" y="6086077"/>
                </a:cubicBezTo>
                <a:cubicBezTo>
                  <a:pt x="6230149" y="6089740"/>
                  <a:pt x="6298561" y="6088520"/>
                  <a:pt x="6366973" y="6086077"/>
                </a:cubicBezTo>
                <a:cubicBezTo>
                  <a:pt x="6399958" y="6084855"/>
                  <a:pt x="6420725" y="6100737"/>
                  <a:pt x="6439050" y="6125170"/>
                </a:cubicBezTo>
                <a:cubicBezTo>
                  <a:pt x="6454932" y="6147159"/>
                  <a:pt x="6456154" y="6166707"/>
                  <a:pt x="6431720" y="6186252"/>
                </a:cubicBezTo>
                <a:cubicBezTo>
                  <a:pt x="6403623" y="6209464"/>
                  <a:pt x="6364530" y="6230232"/>
                  <a:pt x="6388963" y="6279097"/>
                </a:cubicBezTo>
                <a:cubicBezTo>
                  <a:pt x="6413395" y="6327963"/>
                  <a:pt x="6463484" y="6351176"/>
                  <a:pt x="6524567" y="6343846"/>
                </a:cubicBezTo>
                <a:cubicBezTo>
                  <a:pt x="6570989" y="6337738"/>
                  <a:pt x="6618633" y="6299866"/>
                  <a:pt x="6624741" y="6260772"/>
                </a:cubicBezTo>
                <a:cubicBezTo>
                  <a:pt x="6629628" y="6231454"/>
                  <a:pt x="6608861" y="6214349"/>
                  <a:pt x="6589314" y="6197247"/>
                </a:cubicBezTo>
                <a:cubicBezTo>
                  <a:pt x="6572211" y="6182587"/>
                  <a:pt x="6546556" y="6170372"/>
                  <a:pt x="6559994" y="6139830"/>
                </a:cubicBezTo>
                <a:cubicBezTo>
                  <a:pt x="6572211" y="6112953"/>
                  <a:pt x="6590536" y="6088520"/>
                  <a:pt x="6622298" y="6087298"/>
                </a:cubicBezTo>
                <a:cubicBezTo>
                  <a:pt x="6705370" y="6084855"/>
                  <a:pt x="6787220" y="6086077"/>
                  <a:pt x="6870294" y="6086077"/>
                </a:cubicBezTo>
                <a:lnTo>
                  <a:pt x="6878000" y="6089431"/>
                </a:lnTo>
                <a:lnTo>
                  <a:pt x="6879007" y="6086924"/>
                </a:lnTo>
                <a:lnTo>
                  <a:pt x="6877557" y="6084401"/>
                </a:lnTo>
                <a:cubicBezTo>
                  <a:pt x="6876221" y="6079209"/>
                  <a:pt x="6875763" y="6072642"/>
                  <a:pt x="6876069" y="6064396"/>
                </a:cubicBezTo>
                <a:cubicBezTo>
                  <a:pt x="6879734" y="5997205"/>
                  <a:pt x="6877291" y="5928793"/>
                  <a:pt x="6877291" y="5860381"/>
                </a:cubicBezTo>
                <a:cubicBezTo>
                  <a:pt x="6877291" y="5829839"/>
                  <a:pt x="6861409" y="5807849"/>
                  <a:pt x="6835754" y="5796854"/>
                </a:cubicBezTo>
                <a:cubicBezTo>
                  <a:pt x="6812542" y="5787081"/>
                  <a:pt x="6806435" y="5815179"/>
                  <a:pt x="6794219" y="5827396"/>
                </a:cubicBezTo>
                <a:cubicBezTo>
                  <a:pt x="6753903" y="5867710"/>
                  <a:pt x="6717253" y="5871375"/>
                  <a:pt x="6672053" y="5838391"/>
                </a:cubicBezTo>
                <a:cubicBezTo>
                  <a:pt x="6620744" y="5800519"/>
                  <a:pt x="6613414" y="5749211"/>
                  <a:pt x="6618301" y="5690570"/>
                </a:cubicBezTo>
                <a:cubicBezTo>
                  <a:pt x="6623188" y="5633153"/>
                  <a:pt x="6657393" y="5597725"/>
                  <a:pt x="6707480" y="5578181"/>
                </a:cubicBezTo>
                <a:cubicBezTo>
                  <a:pt x="6753903" y="5559855"/>
                  <a:pt x="6782002" y="5590395"/>
                  <a:pt x="6806435" y="5623380"/>
                </a:cubicBezTo>
                <a:cubicBezTo>
                  <a:pt x="6824759" y="5647814"/>
                  <a:pt x="6839419" y="5640484"/>
                  <a:pt x="6856522" y="5623380"/>
                </a:cubicBezTo>
                <a:cubicBezTo>
                  <a:pt x="6871182" y="5607498"/>
                  <a:pt x="6876069" y="5589174"/>
                  <a:pt x="6876069" y="5567184"/>
                </a:cubicBezTo>
                <a:cubicBezTo>
                  <a:pt x="6874847" y="5501214"/>
                  <a:pt x="6877291" y="5436468"/>
                  <a:pt x="6874847" y="5371720"/>
                </a:cubicBezTo>
                <a:cubicBezTo>
                  <a:pt x="6873626" y="5342401"/>
                  <a:pt x="6879734" y="5331406"/>
                  <a:pt x="6912719" y="5332627"/>
                </a:cubicBezTo>
                <a:cubicBezTo>
                  <a:pt x="6979908" y="5335071"/>
                  <a:pt x="7045878" y="5332627"/>
                  <a:pt x="7113069" y="5333849"/>
                </a:cubicBezTo>
                <a:cubicBezTo>
                  <a:pt x="7143610" y="5333849"/>
                  <a:pt x="7166822" y="5321632"/>
                  <a:pt x="7179039" y="5295978"/>
                </a:cubicBezTo>
                <a:cubicBezTo>
                  <a:pt x="7191254" y="5269101"/>
                  <a:pt x="7159492" y="5264216"/>
                  <a:pt x="7147275" y="5250776"/>
                </a:cubicBezTo>
                <a:cubicBezTo>
                  <a:pt x="7109404" y="5212905"/>
                  <a:pt x="7104517" y="5178699"/>
                  <a:pt x="7136280" y="5133498"/>
                </a:cubicBezTo>
                <a:cubicBezTo>
                  <a:pt x="7175372" y="5077303"/>
                  <a:pt x="7231569" y="5072416"/>
                  <a:pt x="7292651" y="5078525"/>
                </a:cubicBezTo>
                <a:cubicBezTo>
                  <a:pt x="7337853" y="5083410"/>
                  <a:pt x="7389162" y="5124946"/>
                  <a:pt x="7400157" y="5167705"/>
                </a:cubicBezTo>
                <a:cubicBezTo>
                  <a:pt x="7412373" y="5211683"/>
                  <a:pt x="7387940" y="5242226"/>
                  <a:pt x="7354955" y="5264216"/>
                </a:cubicBezTo>
                <a:cubicBezTo>
                  <a:pt x="7324413" y="5284983"/>
                  <a:pt x="7336631" y="5300865"/>
                  <a:pt x="7357398" y="5319191"/>
                </a:cubicBezTo>
                <a:cubicBezTo>
                  <a:pt x="7372058" y="5332627"/>
                  <a:pt x="7390383" y="5335071"/>
                  <a:pt x="7409930" y="5335071"/>
                </a:cubicBezTo>
                <a:cubicBezTo>
                  <a:pt x="7478342" y="5333849"/>
                  <a:pt x="7546754" y="5335071"/>
                  <a:pt x="7615166" y="5333849"/>
                </a:cubicBezTo>
                <a:cubicBezTo>
                  <a:pt x="7638378" y="5333849"/>
                  <a:pt x="7644486" y="5339958"/>
                  <a:pt x="7644486" y="5363168"/>
                </a:cubicBezTo>
                <a:cubicBezTo>
                  <a:pt x="7643265" y="5436468"/>
                  <a:pt x="7644486" y="5508546"/>
                  <a:pt x="7644486" y="5581843"/>
                </a:cubicBezTo>
                <a:cubicBezTo>
                  <a:pt x="7644486" y="5622159"/>
                  <a:pt x="7622498" y="5646592"/>
                  <a:pt x="7588291" y="5661252"/>
                </a:cubicBezTo>
                <a:cubicBezTo>
                  <a:pt x="7552863" y="5677133"/>
                  <a:pt x="7545534" y="5642927"/>
                  <a:pt x="7529651" y="5627045"/>
                </a:cubicBezTo>
                <a:cubicBezTo>
                  <a:pt x="7493002" y="5589174"/>
                  <a:pt x="7468569" y="5586731"/>
                  <a:pt x="7428255" y="5619716"/>
                </a:cubicBezTo>
                <a:cubicBezTo>
                  <a:pt x="7384275" y="5656366"/>
                  <a:pt x="7381832" y="5704009"/>
                  <a:pt x="7390383" y="5754097"/>
                </a:cubicBezTo>
                <a:cubicBezTo>
                  <a:pt x="7397713" y="5798076"/>
                  <a:pt x="7428255" y="5823731"/>
                  <a:pt x="7466127" y="5837169"/>
                </a:cubicBezTo>
                <a:cubicBezTo>
                  <a:pt x="7500332" y="5849386"/>
                  <a:pt x="7521101" y="5820066"/>
                  <a:pt x="7538204" y="5795633"/>
                </a:cubicBezTo>
                <a:cubicBezTo>
                  <a:pt x="7563858" y="5760204"/>
                  <a:pt x="7589513" y="5766314"/>
                  <a:pt x="7617611" y="5791968"/>
                </a:cubicBezTo>
                <a:cubicBezTo>
                  <a:pt x="7635935" y="5809071"/>
                  <a:pt x="7645708" y="5829839"/>
                  <a:pt x="7644486" y="5855493"/>
                </a:cubicBezTo>
                <a:cubicBezTo>
                  <a:pt x="7643265" y="5890921"/>
                  <a:pt x="7644486" y="5925128"/>
                  <a:pt x="7644486" y="5960555"/>
                </a:cubicBezTo>
                <a:cubicBezTo>
                  <a:pt x="7643265" y="5998427"/>
                  <a:pt x="7643265" y="6036299"/>
                  <a:pt x="7645708" y="6072947"/>
                </a:cubicBezTo>
                <a:lnTo>
                  <a:pt x="7643676" y="6091527"/>
                </a:lnTo>
                <a:lnTo>
                  <a:pt x="7645318" y="6082343"/>
                </a:lnTo>
                <a:cubicBezTo>
                  <a:pt x="7650662" y="6075776"/>
                  <a:pt x="7660435" y="6073028"/>
                  <a:pt x="7677538" y="6073639"/>
                </a:cubicBezTo>
                <a:cubicBezTo>
                  <a:pt x="7747172" y="6077304"/>
                  <a:pt x="7816806" y="6074861"/>
                  <a:pt x="7886441" y="6074861"/>
                </a:cubicBezTo>
                <a:cubicBezTo>
                  <a:pt x="7915760" y="6074861"/>
                  <a:pt x="7938970" y="6085854"/>
                  <a:pt x="7956073" y="6107844"/>
                </a:cubicBezTo>
                <a:cubicBezTo>
                  <a:pt x="7975620" y="6132276"/>
                  <a:pt x="7979285" y="6154268"/>
                  <a:pt x="7949965" y="6176258"/>
                </a:cubicBezTo>
                <a:cubicBezTo>
                  <a:pt x="7924311" y="6195803"/>
                  <a:pt x="7890105" y="6216571"/>
                  <a:pt x="7905986" y="6256885"/>
                </a:cubicBezTo>
                <a:cubicBezTo>
                  <a:pt x="7923090" y="6298422"/>
                  <a:pt x="7953630" y="6327742"/>
                  <a:pt x="8002497" y="6331407"/>
                </a:cubicBezTo>
                <a:cubicBezTo>
                  <a:pt x="8041589" y="6335072"/>
                  <a:pt x="8078239" y="6332629"/>
                  <a:pt x="8110001" y="6304530"/>
                </a:cubicBezTo>
                <a:cubicBezTo>
                  <a:pt x="8160089" y="6258108"/>
                  <a:pt x="8160089" y="6228788"/>
                  <a:pt x="8110001" y="6183586"/>
                </a:cubicBezTo>
                <a:cubicBezTo>
                  <a:pt x="8095342" y="6171371"/>
                  <a:pt x="8070909" y="6161598"/>
                  <a:pt x="8079461" y="6135943"/>
                </a:cubicBezTo>
                <a:cubicBezTo>
                  <a:pt x="8089234" y="6106623"/>
                  <a:pt x="8108779" y="6078526"/>
                  <a:pt x="8141764" y="6077304"/>
                </a:cubicBezTo>
                <a:cubicBezTo>
                  <a:pt x="8226058" y="6073639"/>
                  <a:pt x="8310352" y="6074861"/>
                  <a:pt x="8393425" y="6074861"/>
                </a:cubicBezTo>
                <a:cubicBezTo>
                  <a:pt x="8399838" y="6074861"/>
                  <a:pt x="8404037" y="6076082"/>
                  <a:pt x="8406729" y="6078106"/>
                </a:cubicBezTo>
                <a:lnTo>
                  <a:pt x="8410249" y="6084768"/>
                </a:lnTo>
                <a:lnTo>
                  <a:pt x="8414744" y="6080797"/>
                </a:lnTo>
                <a:cubicBezTo>
                  <a:pt x="8420699" y="6078506"/>
                  <a:pt x="8428640" y="6079422"/>
                  <a:pt x="8436581" y="6079422"/>
                </a:cubicBezTo>
                <a:cubicBezTo>
                  <a:pt x="8504993" y="6079422"/>
                  <a:pt x="8573405" y="6079422"/>
                  <a:pt x="8641819" y="6079422"/>
                </a:cubicBezTo>
                <a:cubicBezTo>
                  <a:pt x="8660144" y="6079422"/>
                  <a:pt x="8677247" y="6078202"/>
                  <a:pt x="8690684" y="6065984"/>
                </a:cubicBezTo>
                <a:cubicBezTo>
                  <a:pt x="8713896" y="6046439"/>
                  <a:pt x="8726112" y="6030557"/>
                  <a:pt x="8693127" y="6003680"/>
                </a:cubicBezTo>
                <a:cubicBezTo>
                  <a:pt x="8633267" y="5957258"/>
                  <a:pt x="8633267" y="5909613"/>
                  <a:pt x="8688242" y="5855861"/>
                </a:cubicBezTo>
                <a:cubicBezTo>
                  <a:pt x="8746881" y="5798443"/>
                  <a:pt x="8856828" y="5805773"/>
                  <a:pt x="8909360" y="5870521"/>
                </a:cubicBezTo>
                <a:cubicBezTo>
                  <a:pt x="8949675" y="5919386"/>
                  <a:pt x="8946010" y="5954815"/>
                  <a:pt x="8900808" y="5998795"/>
                </a:cubicBezTo>
                <a:cubicBezTo>
                  <a:pt x="8888593" y="6011010"/>
                  <a:pt x="8861716" y="6017119"/>
                  <a:pt x="8873933" y="6041552"/>
                </a:cubicBezTo>
                <a:cubicBezTo>
                  <a:pt x="8884928" y="6063542"/>
                  <a:pt x="8904473" y="6078202"/>
                  <a:pt x="8931350" y="6078202"/>
                </a:cubicBezTo>
                <a:cubicBezTo>
                  <a:pt x="8999762" y="6078202"/>
                  <a:pt x="9068174" y="6080644"/>
                  <a:pt x="9136587" y="6076979"/>
                </a:cubicBezTo>
                <a:cubicBezTo>
                  <a:pt x="9146055" y="6076369"/>
                  <a:pt x="9153537" y="6076751"/>
                  <a:pt x="9159416" y="6078201"/>
                </a:cubicBezTo>
                <a:lnTo>
                  <a:pt x="9160395" y="6078767"/>
                </a:lnTo>
                <a:lnTo>
                  <a:pt x="9159383" y="6065178"/>
                </a:lnTo>
                <a:cubicBezTo>
                  <a:pt x="9161828" y="5995543"/>
                  <a:pt x="9159383" y="5925909"/>
                  <a:pt x="9160606" y="5856275"/>
                </a:cubicBezTo>
                <a:cubicBezTo>
                  <a:pt x="9160606" y="5828177"/>
                  <a:pt x="9147168" y="5809852"/>
                  <a:pt x="9125178" y="5798859"/>
                </a:cubicBezTo>
                <a:cubicBezTo>
                  <a:pt x="9099523" y="5785420"/>
                  <a:pt x="9094636" y="5813517"/>
                  <a:pt x="9083641" y="5825735"/>
                </a:cubicBezTo>
                <a:cubicBezTo>
                  <a:pt x="9042106" y="5869714"/>
                  <a:pt x="9003012" y="5873379"/>
                  <a:pt x="8954147" y="5835507"/>
                </a:cubicBezTo>
                <a:cubicBezTo>
                  <a:pt x="8928492" y="5817184"/>
                  <a:pt x="8916275" y="5790307"/>
                  <a:pt x="8901615" y="5764652"/>
                </a:cubicBezTo>
                <a:cubicBezTo>
                  <a:pt x="8901615" y="5732890"/>
                  <a:pt x="8901615" y="5701127"/>
                  <a:pt x="8902838" y="5668142"/>
                </a:cubicBezTo>
                <a:cubicBezTo>
                  <a:pt x="8963920" y="5559415"/>
                  <a:pt x="9012786" y="5550862"/>
                  <a:pt x="9099523" y="5630271"/>
                </a:cubicBezTo>
                <a:cubicBezTo>
                  <a:pt x="9111739" y="5641266"/>
                  <a:pt x="9120291" y="5642486"/>
                  <a:pt x="9132508" y="5633936"/>
                </a:cubicBezTo>
                <a:cubicBezTo>
                  <a:pt x="9153276" y="5618054"/>
                  <a:pt x="9161828" y="5599729"/>
                  <a:pt x="9161828" y="5572855"/>
                </a:cubicBezTo>
                <a:cubicBezTo>
                  <a:pt x="9160606" y="5509327"/>
                  <a:pt x="9165493" y="5445801"/>
                  <a:pt x="9160606" y="5382276"/>
                </a:cubicBezTo>
                <a:cubicBezTo>
                  <a:pt x="9156941" y="5337075"/>
                  <a:pt x="9174043" y="5329745"/>
                  <a:pt x="9213137" y="5332188"/>
                </a:cubicBezTo>
                <a:cubicBezTo>
                  <a:pt x="9275440" y="5335853"/>
                  <a:pt x="9336524" y="5332188"/>
                  <a:pt x="9398827" y="5333410"/>
                </a:cubicBezTo>
                <a:cubicBezTo>
                  <a:pt x="9430591" y="5333410"/>
                  <a:pt x="9456246" y="5322415"/>
                  <a:pt x="9467240" y="5293094"/>
                </a:cubicBezTo>
                <a:cubicBezTo>
                  <a:pt x="9477013" y="5266220"/>
                  <a:pt x="9447693" y="5262554"/>
                  <a:pt x="9434256" y="5249118"/>
                </a:cubicBezTo>
                <a:cubicBezTo>
                  <a:pt x="9398827" y="5213689"/>
                  <a:pt x="9392719" y="5180704"/>
                  <a:pt x="9419596" y="5139169"/>
                </a:cubicBezTo>
                <a:cubicBezTo>
                  <a:pt x="9467240" y="5064646"/>
                  <a:pt x="9584518" y="5048767"/>
                  <a:pt x="9648044" y="5109848"/>
                </a:cubicBezTo>
                <a:cubicBezTo>
                  <a:pt x="9705461" y="5164823"/>
                  <a:pt x="9706684" y="5208802"/>
                  <a:pt x="9643157" y="5260110"/>
                </a:cubicBezTo>
                <a:cubicBezTo>
                  <a:pt x="9612615" y="5284544"/>
                  <a:pt x="9622389" y="5300426"/>
                  <a:pt x="9644379" y="5319971"/>
                </a:cubicBezTo>
                <a:cubicBezTo>
                  <a:pt x="9660261" y="5333410"/>
                  <a:pt x="9678584" y="5334631"/>
                  <a:pt x="9698131" y="5334631"/>
                </a:cubicBezTo>
                <a:cubicBezTo>
                  <a:pt x="9766544" y="5334631"/>
                  <a:pt x="9834956" y="5335853"/>
                  <a:pt x="9903370" y="5334631"/>
                </a:cubicBezTo>
                <a:cubicBezTo>
                  <a:pt x="9917113" y="5334631"/>
                  <a:pt x="9926046" y="5336007"/>
                  <a:pt x="9929654" y="5346485"/>
                </a:cubicBezTo>
                <a:lnTo>
                  <a:pt x="9930724" y="5354628"/>
                </a:lnTo>
                <a:lnTo>
                  <a:pt x="9932264" y="5354628"/>
                </a:lnTo>
                <a:lnTo>
                  <a:pt x="9932800" y="5349644"/>
                </a:lnTo>
                <a:cubicBezTo>
                  <a:pt x="9935434" y="5343481"/>
                  <a:pt x="9940130" y="5339572"/>
                  <a:pt x="9947918" y="5337597"/>
                </a:cubicBezTo>
                <a:lnTo>
                  <a:pt x="9951318" y="5337347"/>
                </a:lnTo>
                <a:lnTo>
                  <a:pt x="9952291" y="5335521"/>
                </a:lnTo>
                <a:lnTo>
                  <a:pt x="9934946" y="5330599"/>
                </a:lnTo>
                <a:cubicBezTo>
                  <a:pt x="9931128" y="5326323"/>
                  <a:pt x="9930211" y="5319604"/>
                  <a:pt x="9930821" y="5309831"/>
                </a:cubicBezTo>
                <a:cubicBezTo>
                  <a:pt x="9932044" y="5235310"/>
                  <a:pt x="9932044" y="5160790"/>
                  <a:pt x="9930821" y="5086269"/>
                </a:cubicBezTo>
                <a:cubicBezTo>
                  <a:pt x="9930821" y="5052061"/>
                  <a:pt x="9950369" y="5030071"/>
                  <a:pt x="9976023" y="5012969"/>
                </a:cubicBezTo>
                <a:cubicBezTo>
                  <a:pt x="9993126" y="5001974"/>
                  <a:pt x="10009008" y="5003196"/>
                  <a:pt x="10026111" y="5020300"/>
                </a:cubicBezTo>
                <a:cubicBezTo>
                  <a:pt x="10092080" y="5086269"/>
                  <a:pt x="10106740" y="5088711"/>
                  <a:pt x="10151942" y="5045954"/>
                </a:cubicBezTo>
                <a:cubicBezTo>
                  <a:pt x="10198364" y="5001974"/>
                  <a:pt x="10203251" y="4916459"/>
                  <a:pt x="10160492" y="4868816"/>
                </a:cubicBezTo>
                <a:cubicBezTo>
                  <a:pt x="10115292" y="4817505"/>
                  <a:pt x="10084750" y="4817505"/>
                  <a:pt x="10039550" y="4867593"/>
                </a:cubicBezTo>
                <a:cubicBezTo>
                  <a:pt x="10026111" y="4882253"/>
                  <a:pt x="10017560" y="4907907"/>
                  <a:pt x="9987018" y="4895690"/>
                </a:cubicBezTo>
                <a:cubicBezTo>
                  <a:pt x="9956476" y="4883475"/>
                  <a:pt x="9933266" y="4863928"/>
                  <a:pt x="9932044" y="4830943"/>
                </a:cubicBezTo>
                <a:cubicBezTo>
                  <a:pt x="9929601" y="4750316"/>
                  <a:pt x="9930821" y="4669686"/>
                  <a:pt x="9929601" y="4587835"/>
                </a:cubicBezTo>
                <a:cubicBezTo>
                  <a:pt x="9929601" y="4564624"/>
                  <a:pt x="9944261" y="4568288"/>
                  <a:pt x="9957699" y="4568288"/>
                </a:cubicBezTo>
                <a:cubicBezTo>
                  <a:pt x="10024890" y="4568288"/>
                  <a:pt x="10090860" y="4568288"/>
                  <a:pt x="10158050" y="4568288"/>
                </a:cubicBezTo>
                <a:cubicBezTo>
                  <a:pt x="10173932" y="4568288"/>
                  <a:pt x="10189812" y="4569509"/>
                  <a:pt x="10204472" y="4560959"/>
                </a:cubicBezTo>
                <a:cubicBezTo>
                  <a:pt x="10241122" y="4540189"/>
                  <a:pt x="10243566" y="4520644"/>
                  <a:pt x="10213024" y="4493768"/>
                </a:cubicBezTo>
                <a:cubicBezTo>
                  <a:pt x="10155607" y="4442457"/>
                  <a:pt x="10154385" y="4398478"/>
                  <a:pt x="10209359" y="4345948"/>
                </a:cubicBezTo>
                <a:cubicBezTo>
                  <a:pt x="10239900" y="4316628"/>
                  <a:pt x="10283268" y="4304412"/>
                  <a:pt x="10325263" y="4307925"/>
                </a:cubicBezTo>
                <a:cubicBezTo>
                  <a:pt x="10367257" y="4311436"/>
                  <a:pt x="10407876" y="4330677"/>
                  <a:pt x="10432920" y="4364272"/>
                </a:cubicBezTo>
                <a:cubicBezTo>
                  <a:pt x="10467127" y="4409475"/>
                  <a:pt x="10462240" y="4447344"/>
                  <a:pt x="10423148" y="4486437"/>
                </a:cubicBezTo>
                <a:cubicBezTo>
                  <a:pt x="10410932" y="4498655"/>
                  <a:pt x="10377948" y="4502319"/>
                  <a:pt x="10393828" y="4531639"/>
                </a:cubicBezTo>
                <a:cubicBezTo>
                  <a:pt x="10407266" y="4557294"/>
                  <a:pt x="10429257" y="4569509"/>
                  <a:pt x="10459798" y="4569509"/>
                </a:cubicBezTo>
                <a:cubicBezTo>
                  <a:pt x="10526989" y="4568288"/>
                  <a:pt x="10592957" y="4570731"/>
                  <a:pt x="10660149" y="4568288"/>
                </a:cubicBezTo>
                <a:cubicBezTo>
                  <a:pt x="10690691" y="4567067"/>
                  <a:pt x="10701684" y="4574397"/>
                  <a:pt x="10700463" y="4607381"/>
                </a:cubicBezTo>
                <a:cubicBezTo>
                  <a:pt x="10698020" y="4672129"/>
                  <a:pt x="10699241" y="4738097"/>
                  <a:pt x="10699241" y="4802845"/>
                </a:cubicBezTo>
                <a:cubicBezTo>
                  <a:pt x="10699241" y="4830943"/>
                  <a:pt x="10693133" y="4855378"/>
                  <a:pt x="10672366" y="4876145"/>
                </a:cubicBezTo>
                <a:cubicBezTo>
                  <a:pt x="10640602" y="4907907"/>
                  <a:pt x="10621056" y="4906687"/>
                  <a:pt x="10591736" y="4872480"/>
                </a:cubicBezTo>
                <a:cubicBezTo>
                  <a:pt x="10572189" y="4850489"/>
                  <a:pt x="10553864" y="4819948"/>
                  <a:pt x="10518437" y="4833387"/>
                </a:cubicBezTo>
                <a:cubicBezTo>
                  <a:pt x="10479345" y="4848047"/>
                  <a:pt x="10450025" y="4873702"/>
                  <a:pt x="10443915" y="4917681"/>
                </a:cubicBezTo>
                <a:cubicBezTo>
                  <a:pt x="10436587" y="4970212"/>
                  <a:pt x="10439030" y="5019078"/>
                  <a:pt x="10486675" y="5054507"/>
                </a:cubicBezTo>
                <a:cubicBezTo>
                  <a:pt x="10525767" y="5083825"/>
                  <a:pt x="10547757" y="5081381"/>
                  <a:pt x="10580742" y="5045954"/>
                </a:cubicBezTo>
                <a:cubicBezTo>
                  <a:pt x="10597844" y="5027629"/>
                  <a:pt x="10607617" y="4993424"/>
                  <a:pt x="10643046" y="5009304"/>
                </a:cubicBezTo>
                <a:cubicBezTo>
                  <a:pt x="10677251" y="5023964"/>
                  <a:pt x="10698020" y="5052061"/>
                  <a:pt x="10699241" y="5089935"/>
                </a:cubicBezTo>
                <a:cubicBezTo>
                  <a:pt x="10700463" y="5163234"/>
                  <a:pt x="10699241" y="5236532"/>
                  <a:pt x="10700463" y="5308610"/>
                </a:cubicBezTo>
                <a:lnTo>
                  <a:pt x="10695953" y="5325919"/>
                </a:lnTo>
                <a:lnTo>
                  <a:pt x="10695953" y="5342506"/>
                </a:lnTo>
                <a:lnTo>
                  <a:pt x="10697005" y="5340688"/>
                </a:lnTo>
                <a:cubicBezTo>
                  <a:pt x="10705709" y="5333510"/>
                  <a:pt x="10719758" y="5332289"/>
                  <a:pt x="10739305" y="5333510"/>
                </a:cubicBezTo>
                <a:cubicBezTo>
                  <a:pt x="10801608" y="5337175"/>
                  <a:pt x="10862692" y="5333510"/>
                  <a:pt x="10924995" y="5334732"/>
                </a:cubicBezTo>
                <a:cubicBezTo>
                  <a:pt x="10956759" y="5334732"/>
                  <a:pt x="10982414" y="5323737"/>
                  <a:pt x="10993408" y="5294417"/>
                </a:cubicBezTo>
                <a:cubicBezTo>
                  <a:pt x="11003181" y="5267541"/>
                  <a:pt x="10973861" y="5263877"/>
                  <a:pt x="10960424" y="5250439"/>
                </a:cubicBezTo>
                <a:cubicBezTo>
                  <a:pt x="10924995" y="5215009"/>
                  <a:pt x="10918887" y="5182026"/>
                  <a:pt x="10945764" y="5140490"/>
                </a:cubicBezTo>
                <a:cubicBezTo>
                  <a:pt x="10993408" y="5065968"/>
                  <a:pt x="11110686" y="5050088"/>
                  <a:pt x="11174212" y="5111172"/>
                </a:cubicBezTo>
                <a:cubicBezTo>
                  <a:pt x="11231629" y="5166144"/>
                  <a:pt x="11232852" y="5210124"/>
                  <a:pt x="11169325" y="5261432"/>
                </a:cubicBezTo>
                <a:cubicBezTo>
                  <a:pt x="11138783" y="5285866"/>
                  <a:pt x="11148557" y="5301748"/>
                  <a:pt x="11170547" y="5321293"/>
                </a:cubicBezTo>
                <a:cubicBezTo>
                  <a:pt x="11186429" y="5334732"/>
                  <a:pt x="11204752" y="5335954"/>
                  <a:pt x="11224299" y="5335954"/>
                </a:cubicBezTo>
                <a:cubicBezTo>
                  <a:pt x="11292712" y="5335954"/>
                  <a:pt x="11361124" y="5337175"/>
                  <a:pt x="11429538" y="5335954"/>
                </a:cubicBezTo>
                <a:cubicBezTo>
                  <a:pt x="11447862" y="5335954"/>
                  <a:pt x="11457635" y="5338397"/>
                  <a:pt x="11457635" y="5361608"/>
                </a:cubicBezTo>
                <a:cubicBezTo>
                  <a:pt x="11456413" y="5436129"/>
                  <a:pt x="11457635" y="5510649"/>
                  <a:pt x="11456413" y="5585169"/>
                </a:cubicBezTo>
                <a:cubicBezTo>
                  <a:pt x="11455192" y="5623042"/>
                  <a:pt x="11433202" y="5648697"/>
                  <a:pt x="11397773" y="5663355"/>
                </a:cubicBezTo>
                <a:cubicBezTo>
                  <a:pt x="11362346" y="5676794"/>
                  <a:pt x="11356238" y="5645031"/>
                  <a:pt x="11340356" y="5627928"/>
                </a:cubicBezTo>
                <a:cubicBezTo>
                  <a:pt x="11304929" y="5590057"/>
                  <a:pt x="11282939" y="5587614"/>
                  <a:pt x="11242624" y="5618154"/>
                </a:cubicBezTo>
                <a:cubicBezTo>
                  <a:pt x="11203532" y="5647475"/>
                  <a:pt x="11196202" y="5686566"/>
                  <a:pt x="11198645" y="5731767"/>
                </a:cubicBezTo>
                <a:cubicBezTo>
                  <a:pt x="11201089" y="5781856"/>
                  <a:pt x="11227964" y="5823392"/>
                  <a:pt x="11271944" y="5838051"/>
                </a:cubicBezTo>
                <a:cubicBezTo>
                  <a:pt x="11313481" y="5852711"/>
                  <a:pt x="11333026" y="5820947"/>
                  <a:pt x="11352573" y="5795294"/>
                </a:cubicBezTo>
                <a:cubicBezTo>
                  <a:pt x="11377006" y="5764752"/>
                  <a:pt x="11400218" y="5769639"/>
                  <a:pt x="11424650" y="5791629"/>
                </a:cubicBezTo>
                <a:cubicBezTo>
                  <a:pt x="11445418" y="5809954"/>
                  <a:pt x="11457635" y="5833164"/>
                  <a:pt x="11456413" y="5862484"/>
                </a:cubicBezTo>
                <a:cubicBezTo>
                  <a:pt x="11455192" y="5906464"/>
                  <a:pt x="11456413" y="5951665"/>
                  <a:pt x="11456413" y="5995645"/>
                </a:cubicBezTo>
                <a:cubicBezTo>
                  <a:pt x="11456413" y="6035959"/>
                  <a:pt x="11456413" y="6061155"/>
                  <a:pt x="11450808" y="6076903"/>
                </a:cubicBezTo>
                <a:lnTo>
                  <a:pt x="11443434" y="6089200"/>
                </a:lnTo>
                <a:lnTo>
                  <a:pt x="11447629" y="6089179"/>
                </a:lnTo>
                <a:lnTo>
                  <a:pt x="11460380" y="6094729"/>
                </a:lnTo>
                <a:lnTo>
                  <a:pt x="11461414" y="6089396"/>
                </a:lnTo>
                <a:cubicBezTo>
                  <a:pt x="11466607" y="6083288"/>
                  <a:pt x="11475769" y="6080844"/>
                  <a:pt x="11491039" y="6081456"/>
                </a:cubicBezTo>
                <a:cubicBezTo>
                  <a:pt x="11555788" y="6083898"/>
                  <a:pt x="11621755" y="6082676"/>
                  <a:pt x="11686503" y="6082676"/>
                </a:cubicBezTo>
                <a:cubicBezTo>
                  <a:pt x="11702385" y="6082676"/>
                  <a:pt x="11718267" y="6082676"/>
                  <a:pt x="11732927" y="6074124"/>
                </a:cubicBezTo>
                <a:cubicBezTo>
                  <a:pt x="11768354" y="6055799"/>
                  <a:pt x="11770797" y="6033811"/>
                  <a:pt x="11741477" y="6008156"/>
                </a:cubicBezTo>
                <a:cubicBezTo>
                  <a:pt x="11715824" y="5986166"/>
                  <a:pt x="11688947" y="5961732"/>
                  <a:pt x="11698720" y="5923862"/>
                </a:cubicBezTo>
                <a:cubicBezTo>
                  <a:pt x="11710937" y="5878660"/>
                  <a:pt x="11741477" y="5844455"/>
                  <a:pt x="11785457" y="5829795"/>
                </a:cubicBezTo>
                <a:cubicBezTo>
                  <a:pt x="11801644" y="5823992"/>
                  <a:pt x="11818289" y="5821014"/>
                  <a:pt x="11834763" y="5820594"/>
                </a:cubicBezTo>
                <a:cubicBezTo>
                  <a:pt x="11884183" y="5819334"/>
                  <a:pt x="11932056" y="5841095"/>
                  <a:pt x="11961375" y="5878660"/>
                </a:cubicBezTo>
                <a:cubicBezTo>
                  <a:pt x="11998025" y="5925083"/>
                  <a:pt x="11993137" y="5961732"/>
                  <a:pt x="11949158" y="6003269"/>
                </a:cubicBezTo>
                <a:cubicBezTo>
                  <a:pt x="11936942" y="6014264"/>
                  <a:pt x="11910065" y="6019151"/>
                  <a:pt x="11922283" y="6046026"/>
                </a:cubicBezTo>
                <a:cubicBezTo>
                  <a:pt x="11934500" y="6070461"/>
                  <a:pt x="11956488" y="6082676"/>
                  <a:pt x="11983365" y="6082676"/>
                </a:cubicBezTo>
                <a:cubicBezTo>
                  <a:pt x="12050556" y="6082676"/>
                  <a:pt x="12116524" y="6085121"/>
                  <a:pt x="12183716" y="6081456"/>
                </a:cubicBezTo>
                <a:lnTo>
                  <a:pt x="12191999" y="6083007"/>
                </a:lnTo>
                <a:lnTo>
                  <a:pt x="12191999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7415734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92667485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89750729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aphic 14">
            <a:extLst>
              <a:ext uri="{FF2B5EF4-FFF2-40B4-BE49-F238E27FC236}">
                <a16:creationId xmlns:a16="http://schemas.microsoft.com/office/drawing/2014/main" id="{951D8330-E771-4350-AECC-9F5BCE08B469}"/>
              </a:ext>
            </a:extLst>
          </p:cNvPr>
          <p:cNvGrpSpPr/>
          <p:nvPr userDrawn="1"/>
        </p:nvGrpSpPr>
        <p:grpSpPr>
          <a:xfrm>
            <a:off x="4079368" y="2057112"/>
            <a:ext cx="4033264" cy="3172231"/>
            <a:chOff x="2444748" y="555045"/>
            <a:chExt cx="7282048" cy="5727454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A9BC9537-D370-4B73-BE04-2487029288D3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789FD703-8A1A-4123-93DA-DCB9796279E7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5513713B-7120-4DB6-9B20-6EAD0FF0844F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94728E52-C81E-4E0F-AE94-8B5DD8D16BB8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867B8875-7B2F-4099-BF43-6AEEFA066AC6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38DFC375-279E-4884-956E-2358B7CF3780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01D1132-8E41-42FD-9265-9196BB6CA1F3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0CF613B5-35BF-44C8-BEF5-D0FA2E5CFB0C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sp>
        <p:nvSpPr>
          <p:cNvPr id="11" name="그림 개체 틀 2">
            <a:extLst>
              <a:ext uri="{FF2B5EF4-FFF2-40B4-BE49-F238E27FC236}">
                <a16:creationId xmlns:a16="http://schemas.microsoft.com/office/drawing/2014/main" id="{FAF57B49-8A83-4949-8F5C-EF028AC6B5A7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4247170" y="2218668"/>
            <a:ext cx="3678250" cy="215576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540000"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EDCE1E69-8985-4606-9313-59F3633EE6BB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532168010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99192934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7">
            <a:extLst>
              <a:ext uri="{FF2B5EF4-FFF2-40B4-BE49-F238E27FC236}">
                <a16:creationId xmlns:a16="http://schemas.microsoft.com/office/drawing/2014/main" id="{6F5FFA75-247A-4C8C-99A7-8FA7026719CF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4403035" y="0"/>
            <a:ext cx="7788965" cy="6858000"/>
          </a:xfrm>
          <a:custGeom>
            <a:avLst/>
            <a:gdLst>
              <a:gd name="connsiteX0" fmla="*/ 3894482 w 7788965"/>
              <a:gd name="connsiteY0" fmla="*/ 2146852 h 6858000"/>
              <a:gd name="connsiteX1" fmla="*/ 7788964 w 7788965"/>
              <a:gd name="connsiteY1" fmla="*/ 6858000 h 6858000"/>
              <a:gd name="connsiteX2" fmla="*/ 0 w 7788965"/>
              <a:gd name="connsiteY2" fmla="*/ 6858000 h 6858000"/>
              <a:gd name="connsiteX3" fmla="*/ 0 w 7788965"/>
              <a:gd name="connsiteY3" fmla="*/ 6857999 h 6858000"/>
              <a:gd name="connsiteX4" fmla="*/ 5734705 w 7788965"/>
              <a:gd name="connsiteY4" fmla="*/ 0 h 6858000"/>
              <a:gd name="connsiteX5" fmla="*/ 7788965 w 7788965"/>
              <a:gd name="connsiteY5" fmla="*/ 0 h 6858000"/>
              <a:gd name="connsiteX6" fmla="*/ 7788965 w 7788965"/>
              <a:gd name="connsiteY6" fmla="*/ 6641351 h 6858000"/>
              <a:gd name="connsiteX7" fmla="*/ 4000566 w 7788965"/>
              <a:gd name="connsiteY7" fmla="*/ 2078313 h 6858000"/>
              <a:gd name="connsiteX8" fmla="*/ 2214158 w 7788965"/>
              <a:gd name="connsiteY8" fmla="*/ 0 h 6858000"/>
              <a:gd name="connsiteX9" fmla="*/ 5574803 w 7788965"/>
              <a:gd name="connsiteY9" fmla="*/ 0 h 6858000"/>
              <a:gd name="connsiteX10" fmla="*/ 3894480 w 7788965"/>
              <a:gd name="connsiteY10" fmla="*/ 203268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788965" h="6858000">
                <a:moveTo>
                  <a:pt x="3894482" y="2146852"/>
                </a:moveTo>
                <a:lnTo>
                  <a:pt x="7788964" y="6858000"/>
                </a:lnTo>
                <a:lnTo>
                  <a:pt x="0" y="6858000"/>
                </a:lnTo>
                <a:lnTo>
                  <a:pt x="0" y="6857999"/>
                </a:lnTo>
                <a:close/>
                <a:moveTo>
                  <a:pt x="5734705" y="0"/>
                </a:moveTo>
                <a:lnTo>
                  <a:pt x="7788965" y="0"/>
                </a:lnTo>
                <a:lnTo>
                  <a:pt x="7788965" y="6641351"/>
                </a:lnTo>
                <a:lnTo>
                  <a:pt x="4000566" y="2078313"/>
                </a:lnTo>
                <a:close/>
                <a:moveTo>
                  <a:pt x="2214158" y="0"/>
                </a:moveTo>
                <a:lnTo>
                  <a:pt x="5574803" y="0"/>
                </a:lnTo>
                <a:lnTo>
                  <a:pt x="3894480" y="203268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01182308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50665996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C8E7EEE-5767-4D24-A28E-7A274AF0833D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5724525" y="0"/>
            <a:ext cx="6467475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28693375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87250294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F9241B93-F28E-4606-BBD4-AC939342005F}"/>
              </a:ext>
            </a:extLst>
          </p:cNvPr>
          <p:cNvGrpSpPr/>
          <p:nvPr userDrawn="1"/>
        </p:nvGrpSpPr>
        <p:grpSpPr>
          <a:xfrm>
            <a:off x="8295412" y="1658804"/>
            <a:ext cx="3174949" cy="4282922"/>
            <a:chOff x="5745956" y="3501865"/>
            <a:chExt cx="2146216" cy="2895189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4D5FEAD8-CCC8-4927-9D00-F13C672A0888}"/>
                </a:ext>
              </a:extLst>
            </p:cNvPr>
            <p:cNvSpPr/>
            <p:nvPr/>
          </p:nvSpPr>
          <p:spPr>
            <a:xfrm>
              <a:off x="7498806" y="3501865"/>
              <a:ext cx="157347" cy="62939"/>
            </a:xfrm>
            <a:custGeom>
              <a:avLst/>
              <a:gdLst>
                <a:gd name="connsiteX0" fmla="*/ 45244 w 47625"/>
                <a:gd name="connsiteY0" fmla="*/ 13811 h 19050"/>
                <a:gd name="connsiteX1" fmla="*/ 45244 w 47625"/>
                <a:gd name="connsiteY1" fmla="*/ 13811 h 19050"/>
                <a:gd name="connsiteX2" fmla="*/ 38576 w 47625"/>
                <a:gd name="connsiteY2" fmla="*/ 20479 h 19050"/>
                <a:gd name="connsiteX3" fmla="*/ 13811 w 47625"/>
                <a:gd name="connsiteY3" fmla="*/ 20479 h 19050"/>
                <a:gd name="connsiteX4" fmla="*/ 7144 w 47625"/>
                <a:gd name="connsiteY4" fmla="*/ 13811 h 19050"/>
                <a:gd name="connsiteX5" fmla="*/ 7144 w 47625"/>
                <a:gd name="connsiteY5" fmla="*/ 13811 h 19050"/>
                <a:gd name="connsiteX6" fmla="*/ 13811 w 47625"/>
                <a:gd name="connsiteY6" fmla="*/ 7144 h 19050"/>
                <a:gd name="connsiteX7" fmla="*/ 38576 w 47625"/>
                <a:gd name="connsiteY7" fmla="*/ 7144 h 19050"/>
                <a:gd name="connsiteX8" fmla="*/ 45244 w 47625"/>
                <a:gd name="connsiteY8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19050">
                  <a:moveTo>
                    <a:pt x="45244" y="13811"/>
                  </a:moveTo>
                  <a:lnTo>
                    <a:pt x="45244" y="13811"/>
                  </a:lnTo>
                  <a:cubicBezTo>
                    <a:pt x="45244" y="17621"/>
                    <a:pt x="42386" y="20479"/>
                    <a:pt x="38576" y="20479"/>
                  </a:cubicBezTo>
                  <a:lnTo>
                    <a:pt x="13811" y="20479"/>
                  </a:lnTo>
                  <a:cubicBezTo>
                    <a:pt x="10001" y="20479"/>
                    <a:pt x="7144" y="17621"/>
                    <a:pt x="7144" y="13811"/>
                  </a:cubicBezTo>
                  <a:lnTo>
                    <a:pt x="7144" y="13811"/>
                  </a:lnTo>
                  <a:cubicBezTo>
                    <a:pt x="7144" y="10001"/>
                    <a:pt x="10001" y="7144"/>
                    <a:pt x="13811" y="7144"/>
                  </a:cubicBezTo>
                  <a:lnTo>
                    <a:pt x="38576" y="7144"/>
                  </a:lnTo>
                  <a:cubicBezTo>
                    <a:pt x="42386" y="8096"/>
                    <a:pt x="45244" y="10954"/>
                    <a:pt x="45244" y="13811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6410C0D4-0751-4396-AC4D-8AA62394539D}"/>
                </a:ext>
              </a:extLst>
            </p:cNvPr>
            <p:cNvSpPr/>
            <p:nvPr/>
          </p:nvSpPr>
          <p:spPr>
            <a:xfrm>
              <a:off x="7829233" y="3977052"/>
              <a:ext cx="62939" cy="157347"/>
            </a:xfrm>
            <a:custGeom>
              <a:avLst/>
              <a:gdLst>
                <a:gd name="connsiteX0" fmla="*/ 13811 w 19050"/>
                <a:gd name="connsiteY0" fmla="*/ 45244 h 47625"/>
                <a:gd name="connsiteX1" fmla="*/ 13811 w 19050"/>
                <a:gd name="connsiteY1" fmla="*/ 45244 h 47625"/>
                <a:gd name="connsiteX2" fmla="*/ 7144 w 19050"/>
                <a:gd name="connsiteY2" fmla="*/ 38576 h 47625"/>
                <a:gd name="connsiteX3" fmla="*/ 7144 w 19050"/>
                <a:gd name="connsiteY3" fmla="*/ 13811 h 47625"/>
                <a:gd name="connsiteX4" fmla="*/ 13811 w 19050"/>
                <a:gd name="connsiteY4" fmla="*/ 7144 h 47625"/>
                <a:gd name="connsiteX5" fmla="*/ 13811 w 19050"/>
                <a:gd name="connsiteY5" fmla="*/ 7144 h 47625"/>
                <a:gd name="connsiteX6" fmla="*/ 20479 w 19050"/>
                <a:gd name="connsiteY6" fmla="*/ 13811 h 47625"/>
                <a:gd name="connsiteX7" fmla="*/ 20479 w 19050"/>
                <a:gd name="connsiteY7" fmla="*/ 38576 h 47625"/>
                <a:gd name="connsiteX8" fmla="*/ 13811 w 19050"/>
                <a:gd name="connsiteY8" fmla="*/ 452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47625">
                  <a:moveTo>
                    <a:pt x="13811" y="45244"/>
                  </a:moveTo>
                  <a:lnTo>
                    <a:pt x="13811" y="45244"/>
                  </a:lnTo>
                  <a:cubicBezTo>
                    <a:pt x="10001" y="45244"/>
                    <a:pt x="7144" y="42386"/>
                    <a:pt x="7144" y="38576"/>
                  </a:cubicBezTo>
                  <a:lnTo>
                    <a:pt x="7144" y="13811"/>
                  </a:lnTo>
                  <a:cubicBezTo>
                    <a:pt x="7144" y="10001"/>
                    <a:pt x="10001" y="7144"/>
                    <a:pt x="13811" y="7144"/>
                  </a:cubicBezTo>
                  <a:lnTo>
                    <a:pt x="13811" y="7144"/>
                  </a:lnTo>
                  <a:cubicBezTo>
                    <a:pt x="17621" y="7144"/>
                    <a:pt x="20479" y="10001"/>
                    <a:pt x="20479" y="13811"/>
                  </a:cubicBezTo>
                  <a:lnTo>
                    <a:pt x="20479" y="38576"/>
                  </a:lnTo>
                  <a:cubicBezTo>
                    <a:pt x="20479" y="42386"/>
                    <a:pt x="17621" y="45244"/>
                    <a:pt x="13811" y="452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1B7F163A-D0A2-4263-BD43-507FBE27081D}"/>
                </a:ext>
              </a:extLst>
            </p:cNvPr>
            <p:cNvSpPr/>
            <p:nvPr/>
          </p:nvSpPr>
          <p:spPr>
            <a:xfrm>
              <a:off x="7829233" y="3838586"/>
              <a:ext cx="62939" cy="157347"/>
            </a:xfrm>
            <a:custGeom>
              <a:avLst/>
              <a:gdLst>
                <a:gd name="connsiteX0" fmla="*/ 13811 w 19050"/>
                <a:gd name="connsiteY0" fmla="*/ 45244 h 47625"/>
                <a:gd name="connsiteX1" fmla="*/ 13811 w 19050"/>
                <a:gd name="connsiteY1" fmla="*/ 45244 h 47625"/>
                <a:gd name="connsiteX2" fmla="*/ 7144 w 19050"/>
                <a:gd name="connsiteY2" fmla="*/ 38576 h 47625"/>
                <a:gd name="connsiteX3" fmla="*/ 7144 w 19050"/>
                <a:gd name="connsiteY3" fmla="*/ 13811 h 47625"/>
                <a:gd name="connsiteX4" fmla="*/ 13811 w 19050"/>
                <a:gd name="connsiteY4" fmla="*/ 7144 h 47625"/>
                <a:gd name="connsiteX5" fmla="*/ 13811 w 19050"/>
                <a:gd name="connsiteY5" fmla="*/ 7144 h 47625"/>
                <a:gd name="connsiteX6" fmla="*/ 20479 w 19050"/>
                <a:gd name="connsiteY6" fmla="*/ 13811 h 47625"/>
                <a:gd name="connsiteX7" fmla="*/ 20479 w 19050"/>
                <a:gd name="connsiteY7" fmla="*/ 38576 h 47625"/>
                <a:gd name="connsiteX8" fmla="*/ 13811 w 19050"/>
                <a:gd name="connsiteY8" fmla="*/ 452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47625">
                  <a:moveTo>
                    <a:pt x="13811" y="45244"/>
                  </a:moveTo>
                  <a:lnTo>
                    <a:pt x="13811" y="45244"/>
                  </a:lnTo>
                  <a:cubicBezTo>
                    <a:pt x="10001" y="45244"/>
                    <a:pt x="7144" y="42386"/>
                    <a:pt x="7144" y="38576"/>
                  </a:cubicBezTo>
                  <a:lnTo>
                    <a:pt x="7144" y="13811"/>
                  </a:lnTo>
                  <a:cubicBezTo>
                    <a:pt x="7144" y="10001"/>
                    <a:pt x="10001" y="7144"/>
                    <a:pt x="13811" y="7144"/>
                  </a:cubicBezTo>
                  <a:lnTo>
                    <a:pt x="13811" y="7144"/>
                  </a:lnTo>
                  <a:cubicBezTo>
                    <a:pt x="17621" y="7144"/>
                    <a:pt x="20479" y="10001"/>
                    <a:pt x="20479" y="13811"/>
                  </a:cubicBezTo>
                  <a:lnTo>
                    <a:pt x="20479" y="38576"/>
                  </a:lnTo>
                  <a:cubicBezTo>
                    <a:pt x="20479" y="42386"/>
                    <a:pt x="17621" y="45244"/>
                    <a:pt x="13811" y="452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E906E010-95BC-405B-A541-6121D952C170}"/>
                </a:ext>
              </a:extLst>
            </p:cNvPr>
            <p:cNvSpPr/>
            <p:nvPr/>
          </p:nvSpPr>
          <p:spPr>
            <a:xfrm>
              <a:off x="5745956" y="3523892"/>
              <a:ext cx="2139922" cy="2863720"/>
            </a:xfrm>
            <a:custGeom>
              <a:avLst/>
              <a:gdLst>
                <a:gd name="connsiteX0" fmla="*/ 611029 w 647700"/>
                <a:gd name="connsiteY0" fmla="*/ 7144 h 866775"/>
                <a:gd name="connsiteX1" fmla="*/ 40481 w 647700"/>
                <a:gd name="connsiteY1" fmla="*/ 7144 h 866775"/>
                <a:gd name="connsiteX2" fmla="*/ 7144 w 647700"/>
                <a:gd name="connsiteY2" fmla="*/ 41434 h 866775"/>
                <a:gd name="connsiteX3" fmla="*/ 7144 w 647700"/>
                <a:gd name="connsiteY3" fmla="*/ 831056 h 866775"/>
                <a:gd name="connsiteX4" fmla="*/ 40481 w 647700"/>
                <a:gd name="connsiteY4" fmla="*/ 865346 h 866775"/>
                <a:gd name="connsiteX5" fmla="*/ 611029 w 647700"/>
                <a:gd name="connsiteY5" fmla="*/ 865346 h 866775"/>
                <a:gd name="connsiteX6" fmla="*/ 644366 w 647700"/>
                <a:gd name="connsiteY6" fmla="*/ 831056 h 866775"/>
                <a:gd name="connsiteX7" fmla="*/ 644366 w 647700"/>
                <a:gd name="connsiteY7" fmla="*/ 41434 h 866775"/>
                <a:gd name="connsiteX8" fmla="*/ 611029 w 647700"/>
                <a:gd name="connsiteY8" fmla="*/ 7144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700" h="866775">
                  <a:moveTo>
                    <a:pt x="611029" y="7144"/>
                  </a:moveTo>
                  <a:lnTo>
                    <a:pt x="40481" y="7144"/>
                  </a:lnTo>
                  <a:cubicBezTo>
                    <a:pt x="22384" y="7144"/>
                    <a:pt x="7144" y="22384"/>
                    <a:pt x="7144" y="41434"/>
                  </a:cubicBezTo>
                  <a:lnTo>
                    <a:pt x="7144" y="831056"/>
                  </a:lnTo>
                  <a:cubicBezTo>
                    <a:pt x="7144" y="850106"/>
                    <a:pt x="22384" y="865346"/>
                    <a:pt x="40481" y="865346"/>
                  </a:cubicBezTo>
                  <a:lnTo>
                    <a:pt x="611029" y="865346"/>
                  </a:lnTo>
                  <a:cubicBezTo>
                    <a:pt x="629126" y="865346"/>
                    <a:pt x="644366" y="850106"/>
                    <a:pt x="644366" y="831056"/>
                  </a:cubicBezTo>
                  <a:lnTo>
                    <a:pt x="644366" y="41434"/>
                  </a:lnTo>
                  <a:cubicBezTo>
                    <a:pt x="644366" y="23336"/>
                    <a:pt x="629126" y="7144"/>
                    <a:pt x="611029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97DEF5EB-BA10-4B7D-A44B-0133ED1CF242}"/>
                </a:ext>
              </a:extLst>
            </p:cNvPr>
            <p:cNvSpPr/>
            <p:nvPr/>
          </p:nvSpPr>
          <p:spPr>
            <a:xfrm>
              <a:off x="5755398" y="3533334"/>
              <a:ext cx="2108453" cy="2863720"/>
            </a:xfrm>
            <a:custGeom>
              <a:avLst/>
              <a:gdLst>
                <a:gd name="connsiteX0" fmla="*/ 605314 w 638175"/>
                <a:gd name="connsiteY0" fmla="*/ 7144 h 866775"/>
                <a:gd name="connsiteX1" fmla="*/ 40481 w 638175"/>
                <a:gd name="connsiteY1" fmla="*/ 7144 h 866775"/>
                <a:gd name="connsiteX2" fmla="*/ 7144 w 638175"/>
                <a:gd name="connsiteY2" fmla="*/ 41434 h 866775"/>
                <a:gd name="connsiteX3" fmla="*/ 7144 w 638175"/>
                <a:gd name="connsiteY3" fmla="*/ 826294 h 866775"/>
                <a:gd name="connsiteX4" fmla="*/ 40481 w 638175"/>
                <a:gd name="connsiteY4" fmla="*/ 860584 h 866775"/>
                <a:gd name="connsiteX5" fmla="*/ 604361 w 638175"/>
                <a:gd name="connsiteY5" fmla="*/ 860584 h 866775"/>
                <a:gd name="connsiteX6" fmla="*/ 637699 w 638175"/>
                <a:gd name="connsiteY6" fmla="*/ 826294 h 866775"/>
                <a:gd name="connsiteX7" fmla="*/ 637699 w 638175"/>
                <a:gd name="connsiteY7" fmla="*/ 41434 h 866775"/>
                <a:gd name="connsiteX8" fmla="*/ 605314 w 638175"/>
                <a:gd name="connsiteY8" fmla="*/ 7144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8175" h="866775">
                  <a:moveTo>
                    <a:pt x="605314" y="7144"/>
                  </a:moveTo>
                  <a:lnTo>
                    <a:pt x="40481" y="7144"/>
                  </a:lnTo>
                  <a:cubicBezTo>
                    <a:pt x="22384" y="7144"/>
                    <a:pt x="7144" y="22384"/>
                    <a:pt x="7144" y="41434"/>
                  </a:cubicBezTo>
                  <a:lnTo>
                    <a:pt x="7144" y="826294"/>
                  </a:lnTo>
                  <a:cubicBezTo>
                    <a:pt x="7144" y="845344"/>
                    <a:pt x="22384" y="860584"/>
                    <a:pt x="40481" y="860584"/>
                  </a:cubicBezTo>
                  <a:lnTo>
                    <a:pt x="604361" y="860584"/>
                  </a:lnTo>
                  <a:cubicBezTo>
                    <a:pt x="622459" y="860584"/>
                    <a:pt x="637699" y="845344"/>
                    <a:pt x="637699" y="826294"/>
                  </a:cubicBezTo>
                  <a:lnTo>
                    <a:pt x="637699" y="41434"/>
                  </a:lnTo>
                  <a:cubicBezTo>
                    <a:pt x="637699" y="22384"/>
                    <a:pt x="623411" y="7144"/>
                    <a:pt x="605314" y="7144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07A51BDC-88C3-445B-9C4C-1FEB7CAC7E9E}"/>
                </a:ext>
              </a:extLst>
            </p:cNvPr>
            <p:cNvSpPr/>
            <p:nvPr/>
          </p:nvSpPr>
          <p:spPr>
            <a:xfrm>
              <a:off x="5972536" y="3781941"/>
              <a:ext cx="1699350" cy="2360208"/>
            </a:xfrm>
            <a:custGeom>
              <a:avLst/>
              <a:gdLst>
                <a:gd name="connsiteX0" fmla="*/ 7144 w 514350"/>
                <a:gd name="connsiteY0" fmla="*/ 7144 h 714375"/>
                <a:gd name="connsiteX1" fmla="*/ 508159 w 514350"/>
                <a:gd name="connsiteY1" fmla="*/ 7144 h 714375"/>
                <a:gd name="connsiteX2" fmla="*/ 508159 w 514350"/>
                <a:gd name="connsiteY2" fmla="*/ 711041 h 714375"/>
                <a:gd name="connsiteX3" fmla="*/ 7144 w 514350"/>
                <a:gd name="connsiteY3" fmla="*/ 711041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4350" h="714375">
                  <a:moveTo>
                    <a:pt x="7144" y="7144"/>
                  </a:moveTo>
                  <a:lnTo>
                    <a:pt x="508159" y="7144"/>
                  </a:lnTo>
                  <a:lnTo>
                    <a:pt x="508159" y="711041"/>
                  </a:lnTo>
                  <a:lnTo>
                    <a:pt x="7144" y="71104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DF4B3BD2-D148-4C5F-BC4B-7DC5CEAD0464}"/>
                </a:ext>
              </a:extLst>
            </p:cNvPr>
            <p:cNvSpPr/>
            <p:nvPr/>
          </p:nvSpPr>
          <p:spPr>
            <a:xfrm>
              <a:off x="6537278" y="3804313"/>
              <a:ext cx="1119116" cy="2330356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2438DEFB-93C7-4417-B27A-E84ED16848D4}"/>
                </a:ext>
              </a:extLst>
            </p:cNvPr>
            <p:cNvGrpSpPr/>
            <p:nvPr/>
          </p:nvGrpSpPr>
          <p:grpSpPr>
            <a:xfrm>
              <a:off x="6752948" y="6198983"/>
              <a:ext cx="113352" cy="113352"/>
              <a:chOff x="6768693" y="6038239"/>
              <a:chExt cx="147969" cy="147969"/>
            </a:xfrm>
          </p:grpSpPr>
          <p:sp>
            <p:nvSpPr>
              <p:cNvPr id="11" name="Oval 10">
                <a:extLst>
                  <a:ext uri="{FF2B5EF4-FFF2-40B4-BE49-F238E27FC236}">
                    <a16:creationId xmlns:a16="http://schemas.microsoft.com/office/drawing/2014/main" id="{8AEC7DDB-BF36-4D8E-9784-41D44C809CAD}"/>
                  </a:ext>
                </a:extLst>
              </p:cNvPr>
              <p:cNvSpPr/>
              <p:nvPr/>
            </p:nvSpPr>
            <p:spPr>
              <a:xfrm>
                <a:off x="6768693" y="6038239"/>
                <a:ext cx="147969" cy="147969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2" name="Oval 11">
                <a:extLst>
                  <a:ext uri="{FF2B5EF4-FFF2-40B4-BE49-F238E27FC236}">
                    <a16:creationId xmlns:a16="http://schemas.microsoft.com/office/drawing/2014/main" id="{D8151709-F242-456E-96D1-B0235A677014}"/>
                  </a:ext>
                </a:extLst>
              </p:cNvPr>
              <p:cNvSpPr/>
              <p:nvPr/>
            </p:nvSpPr>
            <p:spPr>
              <a:xfrm>
                <a:off x="6802088" y="6071634"/>
                <a:ext cx="81180" cy="811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80420992-F47F-4217-A43D-619E55FB4C8A}"/>
              </a:ext>
            </a:extLst>
          </p:cNvPr>
          <p:cNvGrpSpPr/>
          <p:nvPr userDrawn="1"/>
        </p:nvGrpSpPr>
        <p:grpSpPr>
          <a:xfrm>
            <a:off x="6823319" y="3202196"/>
            <a:ext cx="1656867" cy="2912686"/>
            <a:chOff x="7182034" y="5192864"/>
            <a:chExt cx="825553" cy="1451279"/>
          </a:xfrm>
        </p:grpSpPr>
        <p:grpSp>
          <p:nvGrpSpPr>
            <p:cNvPr id="14" name="Group 3">
              <a:extLst>
                <a:ext uri="{FF2B5EF4-FFF2-40B4-BE49-F238E27FC236}">
                  <a16:creationId xmlns:a16="http://schemas.microsoft.com/office/drawing/2014/main" id="{EA578C17-35B1-48E6-B296-61B28F520150}"/>
                </a:ext>
              </a:extLst>
            </p:cNvPr>
            <p:cNvGrpSpPr/>
            <p:nvPr/>
          </p:nvGrpSpPr>
          <p:grpSpPr>
            <a:xfrm>
              <a:off x="7182034" y="5192864"/>
              <a:ext cx="825553" cy="1451279"/>
              <a:chOff x="445712" y="1449040"/>
              <a:chExt cx="2113018" cy="3924176"/>
            </a:xfrm>
          </p:grpSpPr>
          <p:sp>
            <p:nvSpPr>
              <p:cNvPr id="18" name="Rounded Rectangle 4">
                <a:extLst>
                  <a:ext uri="{FF2B5EF4-FFF2-40B4-BE49-F238E27FC236}">
                    <a16:creationId xmlns:a16="http://schemas.microsoft.com/office/drawing/2014/main" id="{D2F761DF-C8DF-4DE2-906D-05957CBED4CC}"/>
                  </a:ext>
                </a:extLst>
              </p:cNvPr>
              <p:cNvSpPr/>
              <p:nvPr userDrawn="1"/>
            </p:nvSpPr>
            <p:spPr>
              <a:xfrm>
                <a:off x="445712" y="1449040"/>
                <a:ext cx="2113018" cy="3924176"/>
              </a:xfrm>
              <a:prstGeom prst="roundRect">
                <a:avLst>
                  <a:gd name="adj" fmla="val 13580"/>
                </a:avLst>
              </a:prstGeom>
              <a:solidFill>
                <a:srgbClr val="262626"/>
              </a:solidFill>
              <a:ln w="88900">
                <a:noFill/>
              </a:ln>
              <a:effectLst/>
              <a:scene3d>
                <a:camera prst="perspectiveFront"/>
                <a:lightRig rig="threePt" dir="t"/>
              </a:scene3d>
              <a:sp3d prstMaterial="plastic">
                <a:bevelT w="127000" h="50800"/>
                <a:bevelB w="127000" h="2540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9" name="Rectangle 5">
                <a:extLst>
                  <a:ext uri="{FF2B5EF4-FFF2-40B4-BE49-F238E27FC236}">
                    <a16:creationId xmlns:a16="http://schemas.microsoft.com/office/drawing/2014/main" id="{9A9C4939-7986-450A-BF03-92EC6994DDFE}"/>
                  </a:ext>
                </a:extLst>
              </p:cNvPr>
              <p:cNvSpPr/>
              <p:nvPr userDrawn="1"/>
            </p:nvSpPr>
            <p:spPr>
              <a:xfrm>
                <a:off x="1379920" y="1650572"/>
                <a:ext cx="216024" cy="34350"/>
              </a:xfrm>
              <a:prstGeom prst="rect">
                <a:avLst/>
              </a:prstGeom>
              <a:solidFill>
                <a:srgbClr val="B0B0B0"/>
              </a:solidFill>
              <a:ln w="889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grpSp>
            <p:nvGrpSpPr>
              <p:cNvPr id="20" name="Group 6">
                <a:extLst>
                  <a:ext uri="{FF2B5EF4-FFF2-40B4-BE49-F238E27FC236}">
                    <a16:creationId xmlns:a16="http://schemas.microsoft.com/office/drawing/2014/main" id="{651C2E6A-1A07-41FB-BAFE-59DB09FC6CB0}"/>
                  </a:ext>
                </a:extLst>
              </p:cNvPr>
              <p:cNvGrpSpPr/>
              <p:nvPr userDrawn="1"/>
            </p:nvGrpSpPr>
            <p:grpSpPr>
              <a:xfrm>
                <a:off x="1407705" y="5045834"/>
                <a:ext cx="211967" cy="211967"/>
                <a:chOff x="1549420" y="5712364"/>
                <a:chExt cx="312583" cy="312583"/>
              </a:xfrm>
            </p:grpSpPr>
            <p:sp>
              <p:nvSpPr>
                <p:cNvPr id="21" name="Oval 7">
                  <a:extLst>
                    <a:ext uri="{FF2B5EF4-FFF2-40B4-BE49-F238E27FC236}">
                      <a16:creationId xmlns:a16="http://schemas.microsoft.com/office/drawing/2014/main" id="{0158E23C-F3BA-4F44-A0C3-4095E0A30994}"/>
                    </a:ext>
                  </a:extLst>
                </p:cNvPr>
                <p:cNvSpPr/>
                <p:nvPr userDrawn="1"/>
              </p:nvSpPr>
              <p:spPr>
                <a:xfrm>
                  <a:off x="1549420" y="5712364"/>
                  <a:ext cx="312583" cy="312583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lumMod val="94000"/>
                        <a:lumOff val="6000"/>
                      </a:schemeClr>
                    </a:gs>
                    <a:gs pos="56000">
                      <a:schemeClr val="tx1">
                        <a:lumMod val="65000"/>
                        <a:lumOff val="35000"/>
                      </a:schemeClr>
                    </a:gs>
                    <a:gs pos="91000">
                      <a:schemeClr val="tx1">
                        <a:lumMod val="50000"/>
                        <a:lumOff val="50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10800000" scaled="1"/>
                  <a:tileRect/>
                </a:gradFill>
                <a:ln w="0">
                  <a:solidFill>
                    <a:srgbClr val="262626"/>
                  </a:solidFill>
                </a:ln>
                <a:scene3d>
                  <a:camera prst="perspectiveFront"/>
                  <a:lightRig rig="threePt" dir="t"/>
                </a:scene3d>
                <a:sp3d>
                  <a:bevelT w="63500" h="127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Arial Unicode MS"/>
                    <a:cs typeface="+mn-cs"/>
                  </a:endParaRPr>
                </a:p>
              </p:txBody>
            </p:sp>
            <p:sp>
              <p:nvSpPr>
                <p:cNvPr id="22" name="Rounded Rectangle 8">
                  <a:extLst>
                    <a:ext uri="{FF2B5EF4-FFF2-40B4-BE49-F238E27FC236}">
                      <a16:creationId xmlns:a16="http://schemas.microsoft.com/office/drawing/2014/main" id="{A65E39CA-F6F1-47A9-A567-86385EA9C95D}"/>
                    </a:ext>
                  </a:extLst>
                </p:cNvPr>
                <p:cNvSpPr/>
                <p:nvPr userDrawn="1"/>
              </p:nvSpPr>
              <p:spPr>
                <a:xfrm>
                  <a:off x="1634225" y="5796647"/>
                  <a:ext cx="142969" cy="144016"/>
                </a:xfrm>
                <a:prstGeom prst="roundRect">
                  <a:avLst/>
                </a:prstGeom>
                <a:solidFill>
                  <a:srgbClr val="737373"/>
                </a:solidFill>
                <a:ln w="6350">
                  <a:solidFill>
                    <a:srgbClr val="B0B0B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Arial Unicode MS"/>
                    <a:cs typeface="+mn-cs"/>
                  </a:endParaRPr>
                </a:p>
              </p:txBody>
            </p:sp>
          </p:grp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6F3EE5F6-CF51-429D-9AB0-4384D58D7D4D}"/>
                </a:ext>
              </a:extLst>
            </p:cNvPr>
            <p:cNvGrpSpPr/>
            <p:nvPr/>
          </p:nvGrpSpPr>
          <p:grpSpPr>
            <a:xfrm>
              <a:off x="7210904" y="5333460"/>
              <a:ext cx="734603" cy="1136247"/>
              <a:chOff x="7224494" y="5344134"/>
              <a:chExt cx="734603" cy="1189257"/>
            </a:xfrm>
          </p:grpSpPr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62058873-FEEF-4AE4-A07B-EFD8FB550E55}"/>
                  </a:ext>
                </a:extLst>
              </p:cNvPr>
              <p:cNvSpPr/>
              <p:nvPr/>
            </p:nvSpPr>
            <p:spPr>
              <a:xfrm>
                <a:off x="7224494" y="5344134"/>
                <a:ext cx="734603" cy="1189257"/>
              </a:xfrm>
              <a:custGeom>
                <a:avLst/>
                <a:gdLst>
                  <a:gd name="connsiteX0" fmla="*/ 7144 w 333375"/>
                  <a:gd name="connsiteY0" fmla="*/ 7144 h 590550"/>
                  <a:gd name="connsiteX1" fmla="*/ 331946 w 333375"/>
                  <a:gd name="connsiteY1" fmla="*/ 7144 h 590550"/>
                  <a:gd name="connsiteX2" fmla="*/ 331946 w 333375"/>
                  <a:gd name="connsiteY2" fmla="*/ 586264 h 590550"/>
                  <a:gd name="connsiteX3" fmla="*/ 7144 w 333375"/>
                  <a:gd name="connsiteY3" fmla="*/ 586264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3375" h="590550">
                    <a:moveTo>
                      <a:pt x="7144" y="7144"/>
                    </a:moveTo>
                    <a:lnTo>
                      <a:pt x="331946" y="7144"/>
                    </a:lnTo>
                    <a:lnTo>
                      <a:pt x="331946" y="586264"/>
                    </a:lnTo>
                    <a:lnTo>
                      <a:pt x="7144" y="586264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FDA00E9A-7402-448B-B85E-58BD242040AC}"/>
                  </a:ext>
                </a:extLst>
              </p:cNvPr>
              <p:cNvSpPr/>
              <p:nvPr/>
            </p:nvSpPr>
            <p:spPr>
              <a:xfrm>
                <a:off x="7353653" y="5363515"/>
                <a:ext cx="604560" cy="1150499"/>
              </a:xfrm>
              <a:custGeom>
                <a:avLst/>
                <a:gdLst>
                  <a:gd name="connsiteX0" fmla="*/ 614149 w 1119116"/>
                  <a:gd name="connsiteY0" fmla="*/ 0 h 2330356"/>
                  <a:gd name="connsiteX1" fmla="*/ 1115704 w 1119116"/>
                  <a:gd name="connsiteY1" fmla="*/ 6824 h 2330356"/>
                  <a:gd name="connsiteX2" fmla="*/ 1119116 w 1119116"/>
                  <a:gd name="connsiteY2" fmla="*/ 2330356 h 2330356"/>
                  <a:gd name="connsiteX3" fmla="*/ 0 w 1119116"/>
                  <a:gd name="connsiteY3" fmla="*/ 2330356 h 2330356"/>
                  <a:gd name="connsiteX4" fmla="*/ 614149 w 1119116"/>
                  <a:gd name="connsiteY4" fmla="*/ 0 h 2330356"/>
                  <a:gd name="connsiteX0" fmla="*/ 614149 w 1119116"/>
                  <a:gd name="connsiteY0" fmla="*/ 0 h 2330356"/>
                  <a:gd name="connsiteX1" fmla="*/ 1115704 w 1119116"/>
                  <a:gd name="connsiteY1" fmla="*/ 3412 h 2330356"/>
                  <a:gd name="connsiteX2" fmla="*/ 1119116 w 1119116"/>
                  <a:gd name="connsiteY2" fmla="*/ 2330356 h 2330356"/>
                  <a:gd name="connsiteX3" fmla="*/ 0 w 1119116"/>
                  <a:gd name="connsiteY3" fmla="*/ 2330356 h 2330356"/>
                  <a:gd name="connsiteX4" fmla="*/ 614149 w 1119116"/>
                  <a:gd name="connsiteY4" fmla="*/ 0 h 2330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9116" h="2330356">
                    <a:moveTo>
                      <a:pt x="614149" y="0"/>
                    </a:moveTo>
                    <a:lnTo>
                      <a:pt x="1115704" y="3412"/>
                    </a:lnTo>
                    <a:cubicBezTo>
                      <a:pt x="1116841" y="777923"/>
                      <a:pt x="1117979" y="1555845"/>
                      <a:pt x="1119116" y="2330356"/>
                    </a:cubicBezTo>
                    <a:lnTo>
                      <a:pt x="0" y="2330356"/>
                    </a:lnTo>
                    <a:lnTo>
                      <a:pt x="614149" y="0"/>
                    </a:lnTo>
                    <a:close/>
                  </a:path>
                </a:pathLst>
              </a:custGeom>
              <a:solidFill>
                <a:srgbClr val="99999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</p:grpSp>
      <p:sp>
        <p:nvSpPr>
          <p:cNvPr id="23" name="Picture Placeholder 2">
            <a:extLst>
              <a:ext uri="{FF2B5EF4-FFF2-40B4-BE49-F238E27FC236}">
                <a16:creationId xmlns:a16="http://schemas.microsoft.com/office/drawing/2014/main" id="{344AA3EA-E673-4ED9-A582-47186191FE78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8609452" y="2064430"/>
            <a:ext cx="2535033" cy="350020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24" name="Picture Placeholder 2">
            <a:extLst>
              <a:ext uri="{FF2B5EF4-FFF2-40B4-BE49-F238E27FC236}">
                <a16:creationId xmlns:a16="http://schemas.microsoft.com/office/drawing/2014/main" id="{60F52A28-79CD-4100-B2ED-9CB938668D05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6906381" y="3455576"/>
            <a:ext cx="1484457" cy="233064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25" name="Text Placeholder 9">
            <a:extLst>
              <a:ext uri="{FF2B5EF4-FFF2-40B4-BE49-F238E27FC236}">
                <a16:creationId xmlns:a16="http://schemas.microsoft.com/office/drawing/2014/main" id="{979E55A1-D4BA-4358-932E-9597C584FB3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416938422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07262640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4">
            <a:extLst>
              <a:ext uri="{FF2B5EF4-FFF2-40B4-BE49-F238E27FC236}">
                <a16:creationId xmlns:a16="http://schemas.microsoft.com/office/drawing/2014/main" id="{816C7FB5-2361-4828-BC29-E65F8DBFBE6D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319757" y="-1"/>
            <a:ext cx="6580997" cy="5001448"/>
          </a:xfrm>
          <a:custGeom>
            <a:avLst/>
            <a:gdLst>
              <a:gd name="connsiteX0" fmla="*/ 5450668 w 6580997"/>
              <a:gd name="connsiteY0" fmla="*/ 0 h 5001448"/>
              <a:gd name="connsiteX1" fmla="*/ 6157327 w 6580997"/>
              <a:gd name="connsiteY1" fmla="*/ 0 h 5001448"/>
              <a:gd name="connsiteX2" fmla="*/ 6395676 w 6580997"/>
              <a:gd name="connsiteY2" fmla="*/ 313936 h 5001448"/>
              <a:gd name="connsiteX3" fmla="*/ 6417268 w 6580997"/>
              <a:gd name="connsiteY3" fmla="*/ 349241 h 5001448"/>
              <a:gd name="connsiteX4" fmla="*/ 5974700 w 6580997"/>
              <a:gd name="connsiteY4" fmla="*/ 683575 h 5001448"/>
              <a:gd name="connsiteX5" fmla="*/ 5947410 w 6580997"/>
              <a:gd name="connsiteY5" fmla="*/ 654273 h 5001448"/>
              <a:gd name="connsiteX6" fmla="*/ 4672001 w 6580997"/>
              <a:gd name="connsiteY6" fmla="*/ 0 h 5001448"/>
              <a:gd name="connsiteX7" fmla="*/ 5378659 w 6580997"/>
              <a:gd name="connsiteY7" fmla="*/ 0 h 5001448"/>
              <a:gd name="connsiteX8" fmla="*/ 6328696 w 6580997"/>
              <a:gd name="connsiteY8" fmla="*/ 1251323 h 5001448"/>
              <a:gd name="connsiteX9" fmla="*/ 6356584 w 6580997"/>
              <a:gd name="connsiteY9" fmla="*/ 1296919 h 5001448"/>
              <a:gd name="connsiteX10" fmla="*/ 5915946 w 6580997"/>
              <a:gd name="connsiteY10" fmla="*/ 1629794 h 5001448"/>
              <a:gd name="connsiteX11" fmla="*/ 5880432 w 6580997"/>
              <a:gd name="connsiteY11" fmla="*/ 1591659 h 5001448"/>
              <a:gd name="connsiteX12" fmla="*/ 3893333 w 6580997"/>
              <a:gd name="connsiteY12" fmla="*/ 0 h 5001448"/>
              <a:gd name="connsiteX13" fmla="*/ 4599991 w 6580997"/>
              <a:gd name="connsiteY13" fmla="*/ 0 h 5001448"/>
              <a:gd name="connsiteX14" fmla="*/ 6234116 w 6580997"/>
              <a:gd name="connsiteY14" fmla="*/ 2152354 h 5001448"/>
              <a:gd name="connsiteX15" fmla="*/ 5785032 w 6580997"/>
              <a:gd name="connsiteY15" fmla="*/ 2491611 h 5001448"/>
              <a:gd name="connsiteX16" fmla="*/ 3114666 w 6580997"/>
              <a:gd name="connsiteY16" fmla="*/ 0 h 5001448"/>
              <a:gd name="connsiteX17" fmla="*/ 3821325 w 6580997"/>
              <a:gd name="connsiteY17" fmla="*/ 0 h 5001448"/>
              <a:gd name="connsiteX18" fmla="*/ 6505646 w 6580997"/>
              <a:gd name="connsiteY18" fmla="*/ 3535597 h 5001448"/>
              <a:gd name="connsiteX19" fmla="*/ 6517688 w 6580997"/>
              <a:gd name="connsiteY19" fmla="*/ 3555286 h 5001448"/>
              <a:gd name="connsiteX20" fmla="*/ 6072188 w 6580997"/>
              <a:gd name="connsiteY20" fmla="*/ 3891835 h 5001448"/>
              <a:gd name="connsiteX21" fmla="*/ 6057380 w 6580997"/>
              <a:gd name="connsiteY21" fmla="*/ 3875934 h 5001448"/>
              <a:gd name="connsiteX22" fmla="*/ 2335999 w 6580997"/>
              <a:gd name="connsiteY22" fmla="*/ 0 h 5001448"/>
              <a:gd name="connsiteX23" fmla="*/ 3042658 w 6580997"/>
              <a:gd name="connsiteY23" fmla="*/ 0 h 5001448"/>
              <a:gd name="connsiteX24" fmla="*/ 6561747 w 6580997"/>
              <a:gd name="connsiteY24" fmla="*/ 4635097 h 5001448"/>
              <a:gd name="connsiteX25" fmla="*/ 6580997 w 6580997"/>
              <a:gd name="connsiteY25" fmla="*/ 4666571 h 5001448"/>
              <a:gd name="connsiteX26" fmla="*/ 6137710 w 6580997"/>
              <a:gd name="connsiteY26" fmla="*/ 5001448 h 5001448"/>
              <a:gd name="connsiteX27" fmla="*/ 6113482 w 6580997"/>
              <a:gd name="connsiteY27" fmla="*/ 4975433 h 5001448"/>
              <a:gd name="connsiteX28" fmla="*/ 1557333 w 6580997"/>
              <a:gd name="connsiteY28" fmla="*/ 0 h 5001448"/>
              <a:gd name="connsiteX29" fmla="*/ 2263992 w 6580997"/>
              <a:gd name="connsiteY29" fmla="*/ 0 h 5001448"/>
              <a:gd name="connsiteX30" fmla="*/ 5106184 w 6580997"/>
              <a:gd name="connsiteY30" fmla="*/ 3743536 h 5001448"/>
              <a:gd name="connsiteX31" fmla="*/ 5116342 w 6580997"/>
              <a:gd name="connsiteY31" fmla="*/ 3759688 h 5001448"/>
              <a:gd name="connsiteX32" fmla="*/ 4669838 w 6580997"/>
              <a:gd name="connsiteY32" fmla="*/ 4096994 h 5001448"/>
              <a:gd name="connsiteX33" fmla="*/ 4657919 w 6580997"/>
              <a:gd name="connsiteY33" fmla="*/ 4083873 h 5001448"/>
              <a:gd name="connsiteX34" fmla="*/ 778665 w 6580997"/>
              <a:gd name="connsiteY34" fmla="*/ 0 h 5001448"/>
              <a:gd name="connsiteX35" fmla="*/ 1485324 w 6580997"/>
              <a:gd name="connsiteY35" fmla="*/ 0 h 5001448"/>
              <a:gd name="connsiteX36" fmla="*/ 4803038 w 6580997"/>
              <a:gd name="connsiteY36" fmla="*/ 4369858 h 5001448"/>
              <a:gd name="connsiteX37" fmla="*/ 4353952 w 6580997"/>
              <a:gd name="connsiteY37" fmla="*/ 4709116 h 5001448"/>
              <a:gd name="connsiteX38" fmla="*/ 0 w 6580997"/>
              <a:gd name="connsiteY38" fmla="*/ 0 h 5001448"/>
              <a:gd name="connsiteX39" fmla="*/ 706659 w 6580997"/>
              <a:gd name="connsiteY39" fmla="*/ 0 h 5001448"/>
              <a:gd name="connsiteX40" fmla="*/ 3300400 w 6580997"/>
              <a:gd name="connsiteY40" fmla="*/ 3416293 h 5001448"/>
              <a:gd name="connsiteX41" fmla="*/ 2851316 w 6580997"/>
              <a:gd name="connsiteY41" fmla="*/ 3755550 h 500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6580997" h="5001448">
                <a:moveTo>
                  <a:pt x="5450668" y="0"/>
                </a:moveTo>
                <a:lnTo>
                  <a:pt x="6157327" y="0"/>
                </a:lnTo>
                <a:lnTo>
                  <a:pt x="6395676" y="313936"/>
                </a:lnTo>
                <a:lnTo>
                  <a:pt x="6417268" y="349241"/>
                </a:lnTo>
                <a:lnTo>
                  <a:pt x="5974700" y="683575"/>
                </a:lnTo>
                <a:lnTo>
                  <a:pt x="5947410" y="654273"/>
                </a:lnTo>
                <a:close/>
                <a:moveTo>
                  <a:pt x="4672001" y="0"/>
                </a:moveTo>
                <a:lnTo>
                  <a:pt x="5378659" y="0"/>
                </a:lnTo>
                <a:lnTo>
                  <a:pt x="6328696" y="1251323"/>
                </a:lnTo>
                <a:lnTo>
                  <a:pt x="6356584" y="1296919"/>
                </a:lnTo>
                <a:lnTo>
                  <a:pt x="5915946" y="1629794"/>
                </a:lnTo>
                <a:lnTo>
                  <a:pt x="5880432" y="1591659"/>
                </a:lnTo>
                <a:close/>
                <a:moveTo>
                  <a:pt x="3893333" y="0"/>
                </a:moveTo>
                <a:lnTo>
                  <a:pt x="4599991" y="0"/>
                </a:lnTo>
                <a:lnTo>
                  <a:pt x="6234116" y="2152354"/>
                </a:lnTo>
                <a:lnTo>
                  <a:pt x="5785032" y="2491611"/>
                </a:lnTo>
                <a:close/>
                <a:moveTo>
                  <a:pt x="3114666" y="0"/>
                </a:moveTo>
                <a:lnTo>
                  <a:pt x="3821325" y="0"/>
                </a:lnTo>
                <a:lnTo>
                  <a:pt x="6505646" y="3535597"/>
                </a:lnTo>
                <a:lnTo>
                  <a:pt x="6517688" y="3555286"/>
                </a:lnTo>
                <a:lnTo>
                  <a:pt x="6072188" y="3891835"/>
                </a:lnTo>
                <a:lnTo>
                  <a:pt x="6057380" y="3875934"/>
                </a:lnTo>
                <a:close/>
                <a:moveTo>
                  <a:pt x="2335999" y="0"/>
                </a:moveTo>
                <a:lnTo>
                  <a:pt x="3042658" y="0"/>
                </a:lnTo>
                <a:lnTo>
                  <a:pt x="6561747" y="4635097"/>
                </a:lnTo>
                <a:lnTo>
                  <a:pt x="6580997" y="4666571"/>
                </a:lnTo>
                <a:lnTo>
                  <a:pt x="6137710" y="5001448"/>
                </a:lnTo>
                <a:lnTo>
                  <a:pt x="6113482" y="4975433"/>
                </a:lnTo>
                <a:close/>
                <a:moveTo>
                  <a:pt x="1557333" y="0"/>
                </a:moveTo>
                <a:lnTo>
                  <a:pt x="2263992" y="0"/>
                </a:lnTo>
                <a:lnTo>
                  <a:pt x="5106184" y="3743536"/>
                </a:lnTo>
                <a:lnTo>
                  <a:pt x="5116342" y="3759688"/>
                </a:lnTo>
                <a:lnTo>
                  <a:pt x="4669838" y="4096994"/>
                </a:lnTo>
                <a:lnTo>
                  <a:pt x="4657919" y="4083873"/>
                </a:lnTo>
                <a:close/>
                <a:moveTo>
                  <a:pt x="778665" y="0"/>
                </a:moveTo>
                <a:lnTo>
                  <a:pt x="1485324" y="0"/>
                </a:lnTo>
                <a:lnTo>
                  <a:pt x="4803038" y="4369858"/>
                </a:lnTo>
                <a:lnTo>
                  <a:pt x="4353952" y="4709116"/>
                </a:lnTo>
                <a:close/>
                <a:moveTo>
                  <a:pt x="0" y="0"/>
                </a:moveTo>
                <a:lnTo>
                  <a:pt x="706659" y="0"/>
                </a:lnTo>
                <a:lnTo>
                  <a:pt x="3300400" y="3416293"/>
                </a:lnTo>
                <a:lnTo>
                  <a:pt x="2851316" y="375555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5509433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Oval 84">
            <a:extLst>
              <a:ext uri="{FF2B5EF4-FFF2-40B4-BE49-F238E27FC236}">
                <a16:creationId xmlns:a16="http://schemas.microsoft.com/office/drawing/2014/main" id="{2ED99478-3826-459E-A601-091A2638EF60}"/>
              </a:ext>
            </a:extLst>
          </p:cNvPr>
          <p:cNvSpPr/>
          <p:nvPr userDrawn="1"/>
        </p:nvSpPr>
        <p:spPr>
          <a:xfrm>
            <a:off x="-1311813" y="5897553"/>
            <a:ext cx="5712897" cy="473998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  <a:effectLst>
            <a:softEdge rad="203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2" name="그룹 1">
            <a:extLst>
              <a:ext uri="{FF2B5EF4-FFF2-40B4-BE49-F238E27FC236}">
                <a16:creationId xmlns:a16="http://schemas.microsoft.com/office/drawing/2014/main" id="{F37CE6C8-639B-467A-BFB1-D65D00C88558}"/>
              </a:ext>
            </a:extLst>
          </p:cNvPr>
          <p:cNvGrpSpPr/>
          <p:nvPr userDrawn="1"/>
        </p:nvGrpSpPr>
        <p:grpSpPr>
          <a:xfrm>
            <a:off x="-2" y="687786"/>
            <a:ext cx="5104556" cy="5462801"/>
            <a:chOff x="-2" y="687786"/>
            <a:chExt cx="5104556" cy="5462801"/>
          </a:xfrm>
        </p:grpSpPr>
        <p:sp>
          <p:nvSpPr>
            <p:cNvPr id="3" name="Freeform: Shape 3">
              <a:extLst>
                <a:ext uri="{FF2B5EF4-FFF2-40B4-BE49-F238E27FC236}">
                  <a16:creationId xmlns:a16="http://schemas.microsoft.com/office/drawing/2014/main" id="{D992737F-6831-4E48-A1B8-DBD1DA09A4DF}"/>
                </a:ext>
              </a:extLst>
            </p:cNvPr>
            <p:cNvSpPr/>
            <p:nvPr/>
          </p:nvSpPr>
          <p:spPr>
            <a:xfrm>
              <a:off x="567456" y="5346369"/>
              <a:ext cx="2079198" cy="784604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자유형: 도형 17">
              <a:extLst>
                <a:ext uri="{FF2B5EF4-FFF2-40B4-BE49-F238E27FC236}">
                  <a16:creationId xmlns:a16="http://schemas.microsoft.com/office/drawing/2014/main" id="{BD927564-5FB8-43F3-8EBA-A6A3E434A040}"/>
                </a:ext>
              </a:extLst>
            </p:cNvPr>
            <p:cNvSpPr/>
            <p:nvPr/>
          </p:nvSpPr>
          <p:spPr>
            <a:xfrm>
              <a:off x="1" y="687786"/>
              <a:ext cx="5104553" cy="4699775"/>
            </a:xfrm>
            <a:custGeom>
              <a:avLst/>
              <a:gdLst>
                <a:gd name="connsiteX0" fmla="*/ 0 w 5104553"/>
                <a:gd name="connsiteY0" fmla="*/ 0 h 4699775"/>
                <a:gd name="connsiteX1" fmla="*/ 1593453 w 5104553"/>
                <a:gd name="connsiteY1" fmla="*/ 0 h 4699775"/>
                <a:gd name="connsiteX2" fmla="*/ 1703299 w 5104553"/>
                <a:gd name="connsiteY2" fmla="*/ 0 h 4699775"/>
                <a:gd name="connsiteX3" fmla="*/ 4900557 w 5104553"/>
                <a:gd name="connsiteY3" fmla="*/ 0 h 4699775"/>
                <a:gd name="connsiteX4" fmla="*/ 5104553 w 5104553"/>
                <a:gd name="connsiteY4" fmla="*/ 219689 h 4699775"/>
                <a:gd name="connsiteX5" fmla="*/ 5104553 w 5104553"/>
                <a:gd name="connsiteY5" fmla="*/ 4476163 h 4699775"/>
                <a:gd name="connsiteX6" fmla="*/ 4904480 w 5104553"/>
                <a:gd name="connsiteY6" fmla="*/ 4699775 h 4699775"/>
                <a:gd name="connsiteX7" fmla="*/ 0 w 5104553"/>
                <a:gd name="connsiteY7" fmla="*/ 4699775 h 4699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04553" h="4699775">
                  <a:moveTo>
                    <a:pt x="0" y="0"/>
                  </a:moveTo>
                  <a:lnTo>
                    <a:pt x="1593453" y="0"/>
                  </a:lnTo>
                  <a:lnTo>
                    <a:pt x="1703299" y="0"/>
                  </a:lnTo>
                  <a:lnTo>
                    <a:pt x="4900557" y="0"/>
                  </a:lnTo>
                  <a:cubicBezTo>
                    <a:pt x="5014324" y="0"/>
                    <a:pt x="5104553" y="94152"/>
                    <a:pt x="5104553" y="219689"/>
                  </a:cubicBezTo>
                  <a:lnTo>
                    <a:pt x="5104553" y="4476163"/>
                  </a:lnTo>
                  <a:cubicBezTo>
                    <a:pt x="5104553" y="4597776"/>
                    <a:pt x="5014324" y="4699775"/>
                    <a:pt x="4904480" y="4699775"/>
                  </a:cubicBezTo>
                  <a:lnTo>
                    <a:pt x="0" y="4699775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5" name="Freeform: Shape 5">
              <a:extLst>
                <a:ext uri="{FF2B5EF4-FFF2-40B4-BE49-F238E27FC236}">
                  <a16:creationId xmlns:a16="http://schemas.microsoft.com/office/drawing/2014/main" id="{D376AE68-5A29-4ED4-9B5C-DFD94E50FA97}"/>
                </a:ext>
              </a:extLst>
            </p:cNvPr>
            <p:cNvSpPr/>
            <p:nvPr/>
          </p:nvSpPr>
          <p:spPr>
            <a:xfrm>
              <a:off x="4155678" y="5338523"/>
              <a:ext cx="470762" cy="7846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자유형: 도형 18">
              <a:extLst>
                <a:ext uri="{FF2B5EF4-FFF2-40B4-BE49-F238E27FC236}">
                  <a16:creationId xmlns:a16="http://schemas.microsoft.com/office/drawing/2014/main" id="{881CFDD4-1BE9-44CF-82B4-EAC71939637F}"/>
                </a:ext>
              </a:extLst>
            </p:cNvPr>
            <p:cNvSpPr/>
            <p:nvPr/>
          </p:nvSpPr>
          <p:spPr>
            <a:xfrm>
              <a:off x="1" y="727018"/>
              <a:ext cx="5077093" cy="4123091"/>
            </a:xfrm>
            <a:custGeom>
              <a:avLst/>
              <a:gdLst>
                <a:gd name="connsiteX0" fmla="*/ 0 w 5077093"/>
                <a:gd name="connsiteY0" fmla="*/ 0 h 4123091"/>
                <a:gd name="connsiteX1" fmla="*/ 1601301 w 5077093"/>
                <a:gd name="connsiteY1" fmla="*/ 0 h 4123091"/>
                <a:gd name="connsiteX2" fmla="*/ 1707222 w 5077093"/>
                <a:gd name="connsiteY2" fmla="*/ 0 h 4123091"/>
                <a:gd name="connsiteX3" fmla="*/ 4873096 w 5077093"/>
                <a:gd name="connsiteY3" fmla="*/ 0 h 4123091"/>
                <a:gd name="connsiteX4" fmla="*/ 5077093 w 5077093"/>
                <a:gd name="connsiteY4" fmla="*/ 192228 h 4123091"/>
                <a:gd name="connsiteX5" fmla="*/ 5077093 w 5077093"/>
                <a:gd name="connsiteY5" fmla="*/ 4123091 h 4123091"/>
                <a:gd name="connsiteX6" fmla="*/ 0 w 5077093"/>
                <a:gd name="connsiteY6" fmla="*/ 4123091 h 412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77093" h="4123091">
                  <a:moveTo>
                    <a:pt x="0" y="0"/>
                  </a:moveTo>
                  <a:lnTo>
                    <a:pt x="1601301" y="0"/>
                  </a:lnTo>
                  <a:lnTo>
                    <a:pt x="1707222" y="0"/>
                  </a:lnTo>
                  <a:lnTo>
                    <a:pt x="4873096" y="0"/>
                  </a:lnTo>
                  <a:cubicBezTo>
                    <a:pt x="4986864" y="0"/>
                    <a:pt x="5077093" y="78460"/>
                    <a:pt x="5077093" y="192228"/>
                  </a:cubicBezTo>
                  <a:lnTo>
                    <a:pt x="5077093" y="4123091"/>
                  </a:lnTo>
                  <a:lnTo>
                    <a:pt x="0" y="4123091"/>
                  </a:ln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7" name="Freeform: Shape 7">
              <a:extLst>
                <a:ext uri="{FF2B5EF4-FFF2-40B4-BE49-F238E27FC236}">
                  <a16:creationId xmlns:a16="http://schemas.microsoft.com/office/drawing/2014/main" id="{ACF1FF4E-233A-49FB-8750-50612E1B648C}"/>
                </a:ext>
              </a:extLst>
            </p:cNvPr>
            <p:cNvSpPr/>
            <p:nvPr/>
          </p:nvSpPr>
          <p:spPr>
            <a:xfrm>
              <a:off x="571508" y="6032897"/>
              <a:ext cx="2079198" cy="117690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자유형: 도형 19">
              <a:extLst>
                <a:ext uri="{FF2B5EF4-FFF2-40B4-BE49-F238E27FC236}">
                  <a16:creationId xmlns:a16="http://schemas.microsoft.com/office/drawing/2014/main" id="{0579F3BC-AFA0-4E4B-B25B-115C2D9EBCA4}"/>
                </a:ext>
              </a:extLst>
            </p:cNvPr>
            <p:cNvSpPr/>
            <p:nvPr/>
          </p:nvSpPr>
          <p:spPr>
            <a:xfrm>
              <a:off x="1" y="4857954"/>
              <a:ext cx="5077093" cy="509992"/>
            </a:xfrm>
            <a:custGeom>
              <a:avLst/>
              <a:gdLst>
                <a:gd name="connsiteX0" fmla="*/ 0 w 5077093"/>
                <a:gd name="connsiteY0" fmla="*/ 0 h 509992"/>
                <a:gd name="connsiteX1" fmla="*/ 5077093 w 5077093"/>
                <a:gd name="connsiteY1" fmla="*/ 0 h 509992"/>
                <a:gd name="connsiteX2" fmla="*/ 5077093 w 5077093"/>
                <a:gd name="connsiteY2" fmla="*/ 317764 h 509992"/>
                <a:gd name="connsiteX3" fmla="*/ 4873096 w 5077093"/>
                <a:gd name="connsiteY3" fmla="*/ 509992 h 509992"/>
                <a:gd name="connsiteX4" fmla="*/ 1707222 w 5077093"/>
                <a:gd name="connsiteY4" fmla="*/ 509992 h 509992"/>
                <a:gd name="connsiteX5" fmla="*/ 1601301 w 5077093"/>
                <a:gd name="connsiteY5" fmla="*/ 509992 h 509992"/>
                <a:gd name="connsiteX6" fmla="*/ 0 w 5077093"/>
                <a:gd name="connsiteY6" fmla="*/ 509992 h 509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77093" h="509992">
                  <a:moveTo>
                    <a:pt x="0" y="0"/>
                  </a:moveTo>
                  <a:lnTo>
                    <a:pt x="5077093" y="0"/>
                  </a:lnTo>
                  <a:lnTo>
                    <a:pt x="5077093" y="317764"/>
                  </a:lnTo>
                  <a:cubicBezTo>
                    <a:pt x="5077093" y="415840"/>
                    <a:pt x="4986864" y="509992"/>
                    <a:pt x="4873096" y="509992"/>
                  </a:cubicBezTo>
                  <a:lnTo>
                    <a:pt x="1707222" y="509992"/>
                  </a:lnTo>
                  <a:lnTo>
                    <a:pt x="1601301" y="509992"/>
                  </a:lnTo>
                  <a:lnTo>
                    <a:pt x="0" y="50999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9" name="Freeform: Shape 9">
              <a:extLst>
                <a:ext uri="{FF2B5EF4-FFF2-40B4-BE49-F238E27FC236}">
                  <a16:creationId xmlns:a16="http://schemas.microsoft.com/office/drawing/2014/main" id="{90255BD3-3DD4-4E69-9C01-1C946CD2F314}"/>
                </a:ext>
              </a:extLst>
            </p:cNvPr>
            <p:cNvSpPr/>
            <p:nvPr/>
          </p:nvSpPr>
          <p:spPr>
            <a:xfrm>
              <a:off x="-2" y="999666"/>
              <a:ext cx="4843453" cy="360917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10">
              <a:extLst>
                <a:ext uri="{FF2B5EF4-FFF2-40B4-BE49-F238E27FC236}">
                  <a16:creationId xmlns:a16="http://schemas.microsoft.com/office/drawing/2014/main" id="{00E3B6F4-1FF3-4D21-BEB8-513CFCBB164D}"/>
                </a:ext>
              </a:extLst>
            </p:cNvPr>
            <p:cNvSpPr/>
            <p:nvPr/>
          </p:nvSpPr>
          <p:spPr>
            <a:xfrm>
              <a:off x="1229019" y="1027045"/>
              <a:ext cx="3614433" cy="3582888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11" name="그림 개체 틀 2">
            <a:extLst>
              <a:ext uri="{FF2B5EF4-FFF2-40B4-BE49-F238E27FC236}">
                <a16:creationId xmlns:a16="http://schemas.microsoft.com/office/drawing/2014/main" id="{7F44A6F1-E498-497D-A518-BF5DF09A02D5}"/>
              </a:ext>
            </a:extLst>
          </p:cNvPr>
          <p:cNvSpPr>
            <a:spLocks noGrp="1"/>
          </p:cNvSpPr>
          <p:nvPr userDrawn="1">
            <p:ph type="pic" sz="quarter" idx="42" hasCustomPrompt="1"/>
          </p:nvPr>
        </p:nvSpPr>
        <p:spPr>
          <a:xfrm>
            <a:off x="-1" y="872017"/>
            <a:ext cx="4946635" cy="384666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540000"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445283475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09683150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2722315297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1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Resize without losing quality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Change Fill Color &amp;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Line Color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www.allppt.com</a:t>
            </a:r>
            <a:endParaRPr kumimoji="0" lang="ko-K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FREE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2230730594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B6E6CCD-4CFA-414D-BF97-865E09297FEF}"/>
              </a:ext>
            </a:extLst>
          </p:cNvPr>
          <p:cNvGrpSpPr/>
          <p:nvPr userDrawn="1"/>
        </p:nvGrpSpPr>
        <p:grpSpPr>
          <a:xfrm>
            <a:off x="10128899" y="46089"/>
            <a:ext cx="1939733" cy="1254512"/>
            <a:chOff x="8452997" y="7598"/>
            <a:chExt cx="2832224" cy="1831726"/>
          </a:xfrm>
        </p:grpSpPr>
        <p:sp>
          <p:nvSpPr>
            <p:cNvPr id="4" name="Oval 2">
              <a:extLst>
                <a:ext uri="{FF2B5EF4-FFF2-40B4-BE49-F238E27FC236}">
                  <a16:creationId xmlns:a16="http://schemas.microsoft.com/office/drawing/2014/main" id="{486CC1ED-13FF-419E-A170-E7F6A6BACC34}"/>
                </a:ext>
              </a:extLst>
            </p:cNvPr>
            <p:cNvSpPr/>
            <p:nvPr/>
          </p:nvSpPr>
          <p:spPr>
            <a:xfrm rot="900000">
              <a:off x="10312037" y="701555"/>
              <a:ext cx="921642" cy="844304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5" name="Oval 2">
              <a:extLst>
                <a:ext uri="{FF2B5EF4-FFF2-40B4-BE49-F238E27FC236}">
                  <a16:creationId xmlns:a16="http://schemas.microsoft.com/office/drawing/2014/main" id="{BA59EE27-9AEB-49CD-A4CA-84A0E0FF0AC1}"/>
                </a:ext>
              </a:extLst>
            </p:cNvPr>
            <p:cNvSpPr/>
            <p:nvPr/>
          </p:nvSpPr>
          <p:spPr>
            <a:xfrm rot="3175590">
              <a:off x="8973624" y="825948"/>
              <a:ext cx="1057756" cy="968996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noFill/>
            <a:ln w="12700">
              <a:solidFill>
                <a:schemeClr val="bg1">
                  <a:lumMod val="65000"/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6" name="Oval 2">
              <a:extLst>
                <a:ext uri="{FF2B5EF4-FFF2-40B4-BE49-F238E27FC236}">
                  <a16:creationId xmlns:a16="http://schemas.microsoft.com/office/drawing/2014/main" id="{424448CE-3ABA-4282-9CFE-DEE42E2B6F4C}"/>
                </a:ext>
              </a:extLst>
            </p:cNvPr>
            <p:cNvSpPr/>
            <p:nvPr/>
          </p:nvSpPr>
          <p:spPr>
            <a:xfrm rot="8100000">
              <a:off x="9440769" y="7598"/>
              <a:ext cx="1844452" cy="1689680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solidFill>
              <a:schemeClr val="bg1">
                <a:lumMod val="50000"/>
                <a:alpha val="5000"/>
              </a:schemeClr>
            </a:solidFill>
            <a:ln w="476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7" name="Oval 2">
              <a:extLst>
                <a:ext uri="{FF2B5EF4-FFF2-40B4-BE49-F238E27FC236}">
                  <a16:creationId xmlns:a16="http://schemas.microsoft.com/office/drawing/2014/main" id="{7059B2AC-3989-4597-A340-ADC0D3E77981}"/>
                </a:ext>
              </a:extLst>
            </p:cNvPr>
            <p:cNvSpPr/>
            <p:nvPr/>
          </p:nvSpPr>
          <p:spPr>
            <a:xfrm rot="18047012">
              <a:off x="8414328" y="187495"/>
              <a:ext cx="921642" cy="844304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55BF250F-82F8-4FD8-8AD9-06F1A6BC1892}"/>
              </a:ext>
            </a:extLst>
          </p:cNvPr>
          <p:cNvGrpSpPr/>
          <p:nvPr userDrawn="1"/>
        </p:nvGrpSpPr>
        <p:grpSpPr>
          <a:xfrm>
            <a:off x="122846" y="46089"/>
            <a:ext cx="1939733" cy="1254512"/>
            <a:chOff x="8452997" y="7598"/>
            <a:chExt cx="2832224" cy="1831726"/>
          </a:xfrm>
        </p:grpSpPr>
        <p:sp>
          <p:nvSpPr>
            <p:cNvPr id="9" name="Oval 2">
              <a:extLst>
                <a:ext uri="{FF2B5EF4-FFF2-40B4-BE49-F238E27FC236}">
                  <a16:creationId xmlns:a16="http://schemas.microsoft.com/office/drawing/2014/main" id="{03765026-7CA5-45A1-BF01-808425463449}"/>
                </a:ext>
              </a:extLst>
            </p:cNvPr>
            <p:cNvSpPr/>
            <p:nvPr/>
          </p:nvSpPr>
          <p:spPr>
            <a:xfrm rot="900000">
              <a:off x="10312037" y="701555"/>
              <a:ext cx="921642" cy="844304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0" name="Oval 2">
              <a:extLst>
                <a:ext uri="{FF2B5EF4-FFF2-40B4-BE49-F238E27FC236}">
                  <a16:creationId xmlns:a16="http://schemas.microsoft.com/office/drawing/2014/main" id="{B6877AFD-5168-4F7E-A36D-84511F610A00}"/>
                </a:ext>
              </a:extLst>
            </p:cNvPr>
            <p:cNvSpPr/>
            <p:nvPr/>
          </p:nvSpPr>
          <p:spPr>
            <a:xfrm rot="3175590">
              <a:off x="8973624" y="825948"/>
              <a:ext cx="1057756" cy="968996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noFill/>
            <a:ln w="12700">
              <a:solidFill>
                <a:schemeClr val="bg1">
                  <a:lumMod val="65000"/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1" name="Oval 2">
              <a:extLst>
                <a:ext uri="{FF2B5EF4-FFF2-40B4-BE49-F238E27FC236}">
                  <a16:creationId xmlns:a16="http://schemas.microsoft.com/office/drawing/2014/main" id="{246B5E92-6455-43C5-AA35-EFB8A9DA5248}"/>
                </a:ext>
              </a:extLst>
            </p:cNvPr>
            <p:cNvSpPr/>
            <p:nvPr/>
          </p:nvSpPr>
          <p:spPr>
            <a:xfrm rot="8100000">
              <a:off x="9440769" y="7598"/>
              <a:ext cx="1844452" cy="1689680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solidFill>
              <a:schemeClr val="bg1">
                <a:lumMod val="50000"/>
                <a:alpha val="5000"/>
              </a:schemeClr>
            </a:solidFill>
            <a:ln w="476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2" name="Oval 2">
              <a:extLst>
                <a:ext uri="{FF2B5EF4-FFF2-40B4-BE49-F238E27FC236}">
                  <a16:creationId xmlns:a16="http://schemas.microsoft.com/office/drawing/2014/main" id="{36CF1B02-E70B-404D-9E83-B391E8249C29}"/>
                </a:ext>
              </a:extLst>
            </p:cNvPr>
            <p:cNvSpPr/>
            <p:nvPr/>
          </p:nvSpPr>
          <p:spPr>
            <a:xfrm rot="18047012">
              <a:off x="8414328" y="187495"/>
              <a:ext cx="921642" cy="844304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79500993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DCD9E342-2A2F-4BF5-B702-12E1DF6B4A94}"/>
              </a:ext>
            </a:extLst>
          </p:cNvPr>
          <p:cNvSpPr/>
          <p:nvPr userDrawn="1"/>
        </p:nvSpPr>
        <p:spPr>
          <a:xfrm>
            <a:off x="0" y="-3600"/>
            <a:ext cx="12192000" cy="6861600"/>
          </a:xfrm>
          <a:prstGeom prst="rect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3" name="Trapezoid 2">
            <a:extLst>
              <a:ext uri="{FF2B5EF4-FFF2-40B4-BE49-F238E27FC236}">
                <a16:creationId xmlns:a16="http://schemas.microsoft.com/office/drawing/2014/main" id="{DC594B7F-1220-45D3-BE68-5BD013571310}"/>
              </a:ext>
            </a:extLst>
          </p:cNvPr>
          <p:cNvSpPr/>
          <p:nvPr userDrawn="1"/>
        </p:nvSpPr>
        <p:spPr>
          <a:xfrm>
            <a:off x="536352" y="-3600"/>
            <a:ext cx="5181901" cy="6858000"/>
          </a:xfrm>
          <a:prstGeom prst="trapezoid">
            <a:avLst/>
          </a:prstGeom>
          <a:gradFill>
            <a:gsLst>
              <a:gs pos="0">
                <a:schemeClr val="bg1">
                  <a:lumMod val="85000"/>
                </a:schemeClr>
              </a:gs>
              <a:gs pos="100000">
                <a:schemeClr val="bg1">
                  <a:lumMod val="9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" name="Round Same Side Corner Rectangle 6">
            <a:extLst>
              <a:ext uri="{FF2B5EF4-FFF2-40B4-BE49-F238E27FC236}">
                <a16:creationId xmlns:a16="http://schemas.microsoft.com/office/drawing/2014/main" id="{DA590A81-105F-4290-AE8D-B5173DCE4B3C}"/>
              </a:ext>
            </a:extLst>
          </p:cNvPr>
          <p:cNvSpPr/>
          <p:nvPr userDrawn="1"/>
        </p:nvSpPr>
        <p:spPr>
          <a:xfrm rot="10800000">
            <a:off x="223484" y="4547669"/>
            <a:ext cx="1531655" cy="2154490"/>
          </a:xfrm>
          <a:custGeom>
            <a:avLst/>
            <a:gdLst/>
            <a:ahLst/>
            <a:cxnLst/>
            <a:rect l="l" t="t" r="r" b="b"/>
            <a:pathLst>
              <a:path w="3411060" h="3965401">
                <a:moveTo>
                  <a:pt x="3062139" y="1800201"/>
                </a:moveTo>
                <a:lnTo>
                  <a:pt x="2702139" y="1800201"/>
                </a:lnTo>
                <a:lnTo>
                  <a:pt x="2702139" y="437210"/>
                </a:lnTo>
                <a:cubicBezTo>
                  <a:pt x="2702139" y="337799"/>
                  <a:pt x="2782728" y="257210"/>
                  <a:pt x="2882139" y="257210"/>
                </a:cubicBezTo>
                <a:cubicBezTo>
                  <a:pt x="2981550" y="257210"/>
                  <a:pt x="3062139" y="337799"/>
                  <a:pt x="3062139" y="437210"/>
                </a:cubicBezTo>
                <a:close/>
                <a:moveTo>
                  <a:pt x="686119" y="2160241"/>
                </a:moveTo>
                <a:lnTo>
                  <a:pt x="326119" y="2160241"/>
                </a:lnTo>
                <a:lnTo>
                  <a:pt x="326119" y="432251"/>
                </a:lnTo>
                <a:cubicBezTo>
                  <a:pt x="326119" y="332840"/>
                  <a:pt x="406708" y="252251"/>
                  <a:pt x="506119" y="252251"/>
                </a:cubicBezTo>
                <a:cubicBezTo>
                  <a:pt x="605530" y="252251"/>
                  <a:pt x="686119" y="332840"/>
                  <a:pt x="686119" y="432251"/>
                </a:cubicBezTo>
                <a:close/>
                <a:moveTo>
                  <a:pt x="1873559" y="3168352"/>
                </a:moveTo>
                <a:lnTo>
                  <a:pt x="1513559" y="3168352"/>
                </a:lnTo>
                <a:lnTo>
                  <a:pt x="1513559" y="432248"/>
                </a:lnTo>
                <a:cubicBezTo>
                  <a:pt x="1513559" y="332837"/>
                  <a:pt x="1594148" y="252248"/>
                  <a:pt x="1693559" y="252248"/>
                </a:cubicBezTo>
                <a:cubicBezTo>
                  <a:pt x="1792970" y="252248"/>
                  <a:pt x="1873559" y="332837"/>
                  <a:pt x="1873559" y="432248"/>
                </a:cubicBezTo>
                <a:close/>
                <a:moveTo>
                  <a:pt x="787520" y="3652135"/>
                </a:moveTo>
                <a:lnTo>
                  <a:pt x="787520" y="565496"/>
                </a:lnTo>
                <a:cubicBezTo>
                  <a:pt x="787520" y="360460"/>
                  <a:pt x="666637" y="194246"/>
                  <a:pt x="517520" y="194246"/>
                </a:cubicBezTo>
                <a:cubicBezTo>
                  <a:pt x="368403" y="194246"/>
                  <a:pt x="247520" y="360460"/>
                  <a:pt x="247520" y="565496"/>
                </a:cubicBezTo>
                <a:lnTo>
                  <a:pt x="247520" y="3652135"/>
                </a:lnTo>
                <a:close/>
                <a:moveTo>
                  <a:pt x="1974960" y="3652135"/>
                </a:moveTo>
                <a:lnTo>
                  <a:pt x="1974960" y="565496"/>
                </a:lnTo>
                <a:cubicBezTo>
                  <a:pt x="1974960" y="360460"/>
                  <a:pt x="1854077" y="194246"/>
                  <a:pt x="1704960" y="194246"/>
                </a:cubicBezTo>
                <a:cubicBezTo>
                  <a:pt x="1555843" y="194246"/>
                  <a:pt x="1434960" y="360460"/>
                  <a:pt x="1434960" y="565496"/>
                </a:cubicBezTo>
                <a:lnTo>
                  <a:pt x="1434960" y="3652135"/>
                </a:lnTo>
                <a:close/>
                <a:moveTo>
                  <a:pt x="3163540" y="3657096"/>
                </a:moveTo>
                <a:lnTo>
                  <a:pt x="3163540" y="570457"/>
                </a:lnTo>
                <a:cubicBezTo>
                  <a:pt x="3163540" y="365422"/>
                  <a:pt x="3042657" y="199207"/>
                  <a:pt x="2893540" y="199207"/>
                </a:cubicBezTo>
                <a:cubicBezTo>
                  <a:pt x="2744423" y="199207"/>
                  <a:pt x="2623540" y="365422"/>
                  <a:pt x="2623540" y="570457"/>
                </a:cubicBezTo>
                <a:lnTo>
                  <a:pt x="2623540" y="3657096"/>
                </a:lnTo>
                <a:close/>
                <a:moveTo>
                  <a:pt x="922929" y="3960440"/>
                </a:moveTo>
                <a:lnTo>
                  <a:pt x="112111" y="3960440"/>
                </a:lnTo>
                <a:cubicBezTo>
                  <a:pt x="50194" y="3960440"/>
                  <a:pt x="0" y="3891423"/>
                  <a:pt x="0" y="3806287"/>
                </a:cubicBezTo>
                <a:cubicBezTo>
                  <a:pt x="0" y="3721151"/>
                  <a:pt x="50194" y="3652135"/>
                  <a:pt x="112111" y="3652135"/>
                </a:cubicBezTo>
                <a:lnTo>
                  <a:pt x="121519" y="3652135"/>
                </a:lnTo>
                <a:lnTo>
                  <a:pt x="121519" y="544500"/>
                </a:lnTo>
                <a:cubicBezTo>
                  <a:pt x="121519" y="243780"/>
                  <a:pt x="298814" y="0"/>
                  <a:pt x="517519" y="0"/>
                </a:cubicBezTo>
                <a:cubicBezTo>
                  <a:pt x="736224" y="0"/>
                  <a:pt x="913519" y="243780"/>
                  <a:pt x="913519" y="544500"/>
                </a:cubicBezTo>
                <a:lnTo>
                  <a:pt x="913519" y="3652135"/>
                </a:lnTo>
                <a:lnTo>
                  <a:pt x="922929" y="3652135"/>
                </a:lnTo>
                <a:cubicBezTo>
                  <a:pt x="984846" y="3652135"/>
                  <a:pt x="1035040" y="3721151"/>
                  <a:pt x="1035040" y="3806287"/>
                </a:cubicBezTo>
                <a:cubicBezTo>
                  <a:pt x="1035040" y="3891423"/>
                  <a:pt x="984846" y="3960440"/>
                  <a:pt x="922929" y="3960440"/>
                </a:cubicBezTo>
                <a:close/>
                <a:moveTo>
                  <a:pt x="2110369" y="3960440"/>
                </a:moveTo>
                <a:lnTo>
                  <a:pt x="1299551" y="3960440"/>
                </a:lnTo>
                <a:cubicBezTo>
                  <a:pt x="1237634" y="3960440"/>
                  <a:pt x="1187440" y="3891423"/>
                  <a:pt x="1187440" y="3806287"/>
                </a:cubicBezTo>
                <a:cubicBezTo>
                  <a:pt x="1187440" y="3721151"/>
                  <a:pt x="1237634" y="3652135"/>
                  <a:pt x="1299551" y="3652135"/>
                </a:cubicBezTo>
                <a:lnTo>
                  <a:pt x="1308959" y="3652135"/>
                </a:lnTo>
                <a:lnTo>
                  <a:pt x="1308959" y="544500"/>
                </a:lnTo>
                <a:cubicBezTo>
                  <a:pt x="1308959" y="243780"/>
                  <a:pt x="1486254" y="0"/>
                  <a:pt x="1704959" y="0"/>
                </a:cubicBezTo>
                <a:cubicBezTo>
                  <a:pt x="1923664" y="0"/>
                  <a:pt x="2100959" y="243780"/>
                  <a:pt x="2100959" y="544500"/>
                </a:cubicBezTo>
                <a:lnTo>
                  <a:pt x="2100959" y="3652135"/>
                </a:lnTo>
                <a:lnTo>
                  <a:pt x="2110369" y="3652135"/>
                </a:lnTo>
                <a:cubicBezTo>
                  <a:pt x="2172286" y="3652135"/>
                  <a:pt x="2222480" y="3721151"/>
                  <a:pt x="2222480" y="3806287"/>
                </a:cubicBezTo>
                <a:cubicBezTo>
                  <a:pt x="2222480" y="3891423"/>
                  <a:pt x="2172286" y="3960440"/>
                  <a:pt x="2110369" y="3960440"/>
                </a:cubicBezTo>
                <a:close/>
                <a:moveTo>
                  <a:pt x="3298949" y="3965401"/>
                </a:moveTo>
                <a:lnTo>
                  <a:pt x="2488131" y="3965401"/>
                </a:lnTo>
                <a:cubicBezTo>
                  <a:pt x="2426214" y="3965401"/>
                  <a:pt x="2376020" y="3896384"/>
                  <a:pt x="2376020" y="3811249"/>
                </a:cubicBezTo>
                <a:cubicBezTo>
                  <a:pt x="2376020" y="3726113"/>
                  <a:pt x="2426214" y="3657096"/>
                  <a:pt x="2488131" y="3657096"/>
                </a:cubicBezTo>
                <a:lnTo>
                  <a:pt x="2497539" y="3657096"/>
                </a:lnTo>
                <a:lnTo>
                  <a:pt x="2497539" y="549461"/>
                </a:lnTo>
                <a:cubicBezTo>
                  <a:pt x="2497539" y="248741"/>
                  <a:pt x="2674834" y="4961"/>
                  <a:pt x="2893539" y="4961"/>
                </a:cubicBezTo>
                <a:cubicBezTo>
                  <a:pt x="3112244" y="4961"/>
                  <a:pt x="3289539" y="248741"/>
                  <a:pt x="3289539" y="549461"/>
                </a:cubicBezTo>
                <a:lnTo>
                  <a:pt x="3289539" y="3657096"/>
                </a:lnTo>
                <a:lnTo>
                  <a:pt x="3298949" y="3657096"/>
                </a:lnTo>
                <a:cubicBezTo>
                  <a:pt x="3360866" y="3657096"/>
                  <a:pt x="3411060" y="3726113"/>
                  <a:pt x="3411060" y="3811249"/>
                </a:cubicBezTo>
                <a:cubicBezTo>
                  <a:pt x="3411060" y="3896384"/>
                  <a:pt x="3360866" y="3965401"/>
                  <a:pt x="3298949" y="3965401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" name="Round Same Side Corner Rectangle 6">
            <a:extLst>
              <a:ext uri="{FF2B5EF4-FFF2-40B4-BE49-F238E27FC236}">
                <a16:creationId xmlns:a16="http://schemas.microsoft.com/office/drawing/2014/main" id="{5E38D25B-1932-4B93-8440-3F680AC80EE4}"/>
              </a:ext>
            </a:extLst>
          </p:cNvPr>
          <p:cNvSpPr/>
          <p:nvPr userDrawn="1"/>
        </p:nvSpPr>
        <p:spPr>
          <a:xfrm rot="10800000">
            <a:off x="1810380" y="4547669"/>
            <a:ext cx="1531655" cy="2154490"/>
          </a:xfrm>
          <a:custGeom>
            <a:avLst/>
            <a:gdLst/>
            <a:ahLst/>
            <a:cxnLst/>
            <a:rect l="l" t="t" r="r" b="b"/>
            <a:pathLst>
              <a:path w="3411060" h="3965401">
                <a:moveTo>
                  <a:pt x="3062139" y="1800201"/>
                </a:moveTo>
                <a:lnTo>
                  <a:pt x="2702139" y="1800201"/>
                </a:lnTo>
                <a:lnTo>
                  <a:pt x="2702139" y="437210"/>
                </a:lnTo>
                <a:cubicBezTo>
                  <a:pt x="2702139" y="337799"/>
                  <a:pt x="2782728" y="257210"/>
                  <a:pt x="2882139" y="257210"/>
                </a:cubicBezTo>
                <a:cubicBezTo>
                  <a:pt x="2981550" y="257210"/>
                  <a:pt x="3062139" y="337799"/>
                  <a:pt x="3062139" y="437210"/>
                </a:cubicBezTo>
                <a:close/>
                <a:moveTo>
                  <a:pt x="686119" y="2160241"/>
                </a:moveTo>
                <a:lnTo>
                  <a:pt x="326119" y="2160241"/>
                </a:lnTo>
                <a:lnTo>
                  <a:pt x="326119" y="432251"/>
                </a:lnTo>
                <a:cubicBezTo>
                  <a:pt x="326119" y="332840"/>
                  <a:pt x="406708" y="252251"/>
                  <a:pt x="506119" y="252251"/>
                </a:cubicBezTo>
                <a:cubicBezTo>
                  <a:pt x="605530" y="252251"/>
                  <a:pt x="686119" y="332840"/>
                  <a:pt x="686119" y="432251"/>
                </a:cubicBezTo>
                <a:close/>
                <a:moveTo>
                  <a:pt x="1873559" y="3168352"/>
                </a:moveTo>
                <a:lnTo>
                  <a:pt x="1513559" y="3168352"/>
                </a:lnTo>
                <a:lnTo>
                  <a:pt x="1513559" y="432248"/>
                </a:lnTo>
                <a:cubicBezTo>
                  <a:pt x="1513559" y="332837"/>
                  <a:pt x="1594148" y="252248"/>
                  <a:pt x="1693559" y="252248"/>
                </a:cubicBezTo>
                <a:cubicBezTo>
                  <a:pt x="1792970" y="252248"/>
                  <a:pt x="1873559" y="332837"/>
                  <a:pt x="1873559" y="432248"/>
                </a:cubicBezTo>
                <a:close/>
                <a:moveTo>
                  <a:pt x="787520" y="3652135"/>
                </a:moveTo>
                <a:lnTo>
                  <a:pt x="787520" y="565496"/>
                </a:lnTo>
                <a:cubicBezTo>
                  <a:pt x="787520" y="360460"/>
                  <a:pt x="666637" y="194246"/>
                  <a:pt x="517520" y="194246"/>
                </a:cubicBezTo>
                <a:cubicBezTo>
                  <a:pt x="368403" y="194246"/>
                  <a:pt x="247520" y="360460"/>
                  <a:pt x="247520" y="565496"/>
                </a:cubicBezTo>
                <a:lnTo>
                  <a:pt x="247520" y="3652135"/>
                </a:lnTo>
                <a:close/>
                <a:moveTo>
                  <a:pt x="1974960" y="3652135"/>
                </a:moveTo>
                <a:lnTo>
                  <a:pt x="1974960" y="565496"/>
                </a:lnTo>
                <a:cubicBezTo>
                  <a:pt x="1974960" y="360460"/>
                  <a:pt x="1854077" y="194246"/>
                  <a:pt x="1704960" y="194246"/>
                </a:cubicBezTo>
                <a:cubicBezTo>
                  <a:pt x="1555843" y="194246"/>
                  <a:pt x="1434960" y="360460"/>
                  <a:pt x="1434960" y="565496"/>
                </a:cubicBezTo>
                <a:lnTo>
                  <a:pt x="1434960" y="3652135"/>
                </a:lnTo>
                <a:close/>
                <a:moveTo>
                  <a:pt x="3163540" y="3657096"/>
                </a:moveTo>
                <a:lnTo>
                  <a:pt x="3163540" y="570457"/>
                </a:lnTo>
                <a:cubicBezTo>
                  <a:pt x="3163540" y="365422"/>
                  <a:pt x="3042657" y="199207"/>
                  <a:pt x="2893540" y="199207"/>
                </a:cubicBezTo>
                <a:cubicBezTo>
                  <a:pt x="2744423" y="199207"/>
                  <a:pt x="2623540" y="365422"/>
                  <a:pt x="2623540" y="570457"/>
                </a:cubicBezTo>
                <a:lnTo>
                  <a:pt x="2623540" y="3657096"/>
                </a:lnTo>
                <a:close/>
                <a:moveTo>
                  <a:pt x="922929" y="3960440"/>
                </a:moveTo>
                <a:lnTo>
                  <a:pt x="112111" y="3960440"/>
                </a:lnTo>
                <a:cubicBezTo>
                  <a:pt x="50194" y="3960440"/>
                  <a:pt x="0" y="3891423"/>
                  <a:pt x="0" y="3806287"/>
                </a:cubicBezTo>
                <a:cubicBezTo>
                  <a:pt x="0" y="3721151"/>
                  <a:pt x="50194" y="3652135"/>
                  <a:pt x="112111" y="3652135"/>
                </a:cubicBezTo>
                <a:lnTo>
                  <a:pt x="121519" y="3652135"/>
                </a:lnTo>
                <a:lnTo>
                  <a:pt x="121519" y="544500"/>
                </a:lnTo>
                <a:cubicBezTo>
                  <a:pt x="121519" y="243780"/>
                  <a:pt x="298814" y="0"/>
                  <a:pt x="517519" y="0"/>
                </a:cubicBezTo>
                <a:cubicBezTo>
                  <a:pt x="736224" y="0"/>
                  <a:pt x="913519" y="243780"/>
                  <a:pt x="913519" y="544500"/>
                </a:cubicBezTo>
                <a:lnTo>
                  <a:pt x="913519" y="3652135"/>
                </a:lnTo>
                <a:lnTo>
                  <a:pt x="922929" y="3652135"/>
                </a:lnTo>
                <a:cubicBezTo>
                  <a:pt x="984846" y="3652135"/>
                  <a:pt x="1035040" y="3721151"/>
                  <a:pt x="1035040" y="3806287"/>
                </a:cubicBezTo>
                <a:cubicBezTo>
                  <a:pt x="1035040" y="3891423"/>
                  <a:pt x="984846" y="3960440"/>
                  <a:pt x="922929" y="3960440"/>
                </a:cubicBezTo>
                <a:close/>
                <a:moveTo>
                  <a:pt x="2110369" y="3960440"/>
                </a:moveTo>
                <a:lnTo>
                  <a:pt x="1299551" y="3960440"/>
                </a:lnTo>
                <a:cubicBezTo>
                  <a:pt x="1237634" y="3960440"/>
                  <a:pt x="1187440" y="3891423"/>
                  <a:pt x="1187440" y="3806287"/>
                </a:cubicBezTo>
                <a:cubicBezTo>
                  <a:pt x="1187440" y="3721151"/>
                  <a:pt x="1237634" y="3652135"/>
                  <a:pt x="1299551" y="3652135"/>
                </a:cubicBezTo>
                <a:lnTo>
                  <a:pt x="1308959" y="3652135"/>
                </a:lnTo>
                <a:lnTo>
                  <a:pt x="1308959" y="544500"/>
                </a:lnTo>
                <a:cubicBezTo>
                  <a:pt x="1308959" y="243780"/>
                  <a:pt x="1486254" y="0"/>
                  <a:pt x="1704959" y="0"/>
                </a:cubicBezTo>
                <a:cubicBezTo>
                  <a:pt x="1923664" y="0"/>
                  <a:pt x="2100959" y="243780"/>
                  <a:pt x="2100959" y="544500"/>
                </a:cubicBezTo>
                <a:lnTo>
                  <a:pt x="2100959" y="3652135"/>
                </a:lnTo>
                <a:lnTo>
                  <a:pt x="2110369" y="3652135"/>
                </a:lnTo>
                <a:cubicBezTo>
                  <a:pt x="2172286" y="3652135"/>
                  <a:pt x="2222480" y="3721151"/>
                  <a:pt x="2222480" y="3806287"/>
                </a:cubicBezTo>
                <a:cubicBezTo>
                  <a:pt x="2222480" y="3891423"/>
                  <a:pt x="2172286" y="3960440"/>
                  <a:pt x="2110369" y="3960440"/>
                </a:cubicBezTo>
                <a:close/>
                <a:moveTo>
                  <a:pt x="3298949" y="3965401"/>
                </a:moveTo>
                <a:lnTo>
                  <a:pt x="2488131" y="3965401"/>
                </a:lnTo>
                <a:cubicBezTo>
                  <a:pt x="2426214" y="3965401"/>
                  <a:pt x="2376020" y="3896384"/>
                  <a:pt x="2376020" y="3811249"/>
                </a:cubicBezTo>
                <a:cubicBezTo>
                  <a:pt x="2376020" y="3726113"/>
                  <a:pt x="2426214" y="3657096"/>
                  <a:pt x="2488131" y="3657096"/>
                </a:cubicBezTo>
                <a:lnTo>
                  <a:pt x="2497539" y="3657096"/>
                </a:lnTo>
                <a:lnTo>
                  <a:pt x="2497539" y="549461"/>
                </a:lnTo>
                <a:cubicBezTo>
                  <a:pt x="2497539" y="248741"/>
                  <a:pt x="2674834" y="4961"/>
                  <a:pt x="2893539" y="4961"/>
                </a:cubicBezTo>
                <a:cubicBezTo>
                  <a:pt x="3112244" y="4961"/>
                  <a:pt x="3289539" y="248741"/>
                  <a:pt x="3289539" y="549461"/>
                </a:cubicBezTo>
                <a:lnTo>
                  <a:pt x="3289539" y="3657096"/>
                </a:lnTo>
                <a:lnTo>
                  <a:pt x="3298949" y="3657096"/>
                </a:lnTo>
                <a:cubicBezTo>
                  <a:pt x="3360866" y="3657096"/>
                  <a:pt x="3411060" y="3726113"/>
                  <a:pt x="3411060" y="3811249"/>
                </a:cubicBezTo>
                <a:cubicBezTo>
                  <a:pt x="3411060" y="3896384"/>
                  <a:pt x="3360866" y="3965401"/>
                  <a:pt x="3298949" y="3965401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6" name="Round Same Side Corner Rectangle 6">
            <a:extLst>
              <a:ext uri="{FF2B5EF4-FFF2-40B4-BE49-F238E27FC236}">
                <a16:creationId xmlns:a16="http://schemas.microsoft.com/office/drawing/2014/main" id="{1D17A12B-4591-4F10-8E91-6A6679F6D7A8}"/>
              </a:ext>
            </a:extLst>
          </p:cNvPr>
          <p:cNvSpPr/>
          <p:nvPr userDrawn="1"/>
        </p:nvSpPr>
        <p:spPr>
          <a:xfrm rot="10800000">
            <a:off x="4984176" y="4547669"/>
            <a:ext cx="998463" cy="2154490"/>
          </a:xfrm>
          <a:custGeom>
            <a:avLst/>
            <a:gdLst/>
            <a:ahLst/>
            <a:cxnLst/>
            <a:rect l="l" t="t" r="r" b="b"/>
            <a:pathLst>
              <a:path w="998463" h="2154490">
                <a:moveTo>
                  <a:pt x="841789" y="978089"/>
                </a:moveTo>
                <a:lnTo>
                  <a:pt x="680139" y="978089"/>
                </a:lnTo>
                <a:lnTo>
                  <a:pt x="680139" y="237546"/>
                </a:lnTo>
                <a:cubicBezTo>
                  <a:pt x="680139" y="183534"/>
                  <a:pt x="716326" y="139748"/>
                  <a:pt x="760964" y="139748"/>
                </a:cubicBezTo>
                <a:cubicBezTo>
                  <a:pt x="805602" y="139748"/>
                  <a:pt x="841789" y="183534"/>
                  <a:pt x="841789" y="237546"/>
                </a:cubicBezTo>
                <a:close/>
                <a:moveTo>
                  <a:pt x="308085" y="1721436"/>
                </a:moveTo>
                <a:lnTo>
                  <a:pt x="146436" y="1721436"/>
                </a:lnTo>
                <a:lnTo>
                  <a:pt x="146436" y="234850"/>
                </a:lnTo>
                <a:cubicBezTo>
                  <a:pt x="146436" y="180838"/>
                  <a:pt x="182622" y="137052"/>
                  <a:pt x="227260" y="137052"/>
                </a:cubicBezTo>
                <a:cubicBezTo>
                  <a:pt x="271898" y="137052"/>
                  <a:pt x="308085" y="180838"/>
                  <a:pt x="308085" y="234850"/>
                </a:cubicBezTo>
                <a:close/>
                <a:moveTo>
                  <a:pt x="353617" y="1984286"/>
                </a:moveTo>
                <a:lnTo>
                  <a:pt x="353617" y="307247"/>
                </a:lnTo>
                <a:cubicBezTo>
                  <a:pt x="353617" y="195846"/>
                  <a:pt x="299337" y="105538"/>
                  <a:pt x="232380" y="105538"/>
                </a:cubicBezTo>
                <a:cubicBezTo>
                  <a:pt x="165422" y="105538"/>
                  <a:pt x="111143" y="195846"/>
                  <a:pt x="111143" y="307247"/>
                </a:cubicBezTo>
                <a:lnTo>
                  <a:pt x="111143" y="1984286"/>
                </a:lnTo>
                <a:close/>
                <a:moveTo>
                  <a:pt x="887320" y="1986981"/>
                </a:moveTo>
                <a:lnTo>
                  <a:pt x="887320" y="309942"/>
                </a:lnTo>
                <a:cubicBezTo>
                  <a:pt x="887320" y="198542"/>
                  <a:pt x="833041" y="108234"/>
                  <a:pt x="766083" y="108234"/>
                </a:cubicBezTo>
                <a:cubicBezTo>
                  <a:pt x="699126" y="108234"/>
                  <a:pt x="644846" y="198542"/>
                  <a:pt x="644846" y="309942"/>
                </a:cubicBezTo>
                <a:lnTo>
                  <a:pt x="644846" y="1986981"/>
                </a:lnTo>
                <a:close/>
                <a:moveTo>
                  <a:pt x="414419" y="2151795"/>
                </a:moveTo>
                <a:lnTo>
                  <a:pt x="50341" y="2151795"/>
                </a:lnTo>
                <a:cubicBezTo>
                  <a:pt x="22538" y="2151795"/>
                  <a:pt x="0" y="2114296"/>
                  <a:pt x="0" y="2068040"/>
                </a:cubicBezTo>
                <a:cubicBezTo>
                  <a:pt x="0" y="2021784"/>
                  <a:pt x="22538" y="1984286"/>
                  <a:pt x="50341" y="1984286"/>
                </a:cubicBezTo>
                <a:lnTo>
                  <a:pt x="54565" y="1984286"/>
                </a:lnTo>
                <a:lnTo>
                  <a:pt x="54565" y="295839"/>
                </a:lnTo>
                <a:cubicBezTo>
                  <a:pt x="54565" y="132451"/>
                  <a:pt x="134175" y="0"/>
                  <a:pt x="232379" y="0"/>
                </a:cubicBezTo>
                <a:cubicBezTo>
                  <a:pt x="330584" y="0"/>
                  <a:pt x="410194" y="132451"/>
                  <a:pt x="410194" y="295839"/>
                </a:cubicBezTo>
                <a:lnTo>
                  <a:pt x="410194" y="1984286"/>
                </a:lnTo>
                <a:lnTo>
                  <a:pt x="414419" y="1984286"/>
                </a:lnTo>
                <a:cubicBezTo>
                  <a:pt x="442221" y="1984286"/>
                  <a:pt x="464760" y="2021784"/>
                  <a:pt x="464760" y="2068040"/>
                </a:cubicBezTo>
                <a:cubicBezTo>
                  <a:pt x="464760" y="2114296"/>
                  <a:pt x="442221" y="2151795"/>
                  <a:pt x="414419" y="2151795"/>
                </a:cubicBezTo>
                <a:close/>
                <a:moveTo>
                  <a:pt x="948122" y="2154490"/>
                </a:moveTo>
                <a:lnTo>
                  <a:pt x="584044" y="2154490"/>
                </a:lnTo>
                <a:cubicBezTo>
                  <a:pt x="556242" y="2154490"/>
                  <a:pt x="533703" y="2116992"/>
                  <a:pt x="533703" y="2070736"/>
                </a:cubicBezTo>
                <a:cubicBezTo>
                  <a:pt x="533703" y="2024480"/>
                  <a:pt x="556242" y="1986981"/>
                  <a:pt x="584044" y="1986981"/>
                </a:cubicBezTo>
                <a:lnTo>
                  <a:pt x="588268" y="1986981"/>
                </a:lnTo>
                <a:lnTo>
                  <a:pt x="588268" y="298535"/>
                </a:lnTo>
                <a:cubicBezTo>
                  <a:pt x="588268" y="135147"/>
                  <a:pt x="667878" y="2696"/>
                  <a:pt x="766083" y="2696"/>
                </a:cubicBezTo>
                <a:cubicBezTo>
                  <a:pt x="864287" y="2696"/>
                  <a:pt x="943897" y="135147"/>
                  <a:pt x="943897" y="298535"/>
                </a:cubicBezTo>
                <a:lnTo>
                  <a:pt x="943897" y="1986981"/>
                </a:lnTo>
                <a:lnTo>
                  <a:pt x="948122" y="1986981"/>
                </a:lnTo>
                <a:cubicBezTo>
                  <a:pt x="975925" y="1986981"/>
                  <a:pt x="998463" y="2024480"/>
                  <a:pt x="998463" y="2070736"/>
                </a:cubicBezTo>
                <a:cubicBezTo>
                  <a:pt x="998463" y="2116992"/>
                  <a:pt x="975925" y="2154490"/>
                  <a:pt x="948122" y="215449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7" name="Round Same Side Corner Rectangle 6">
            <a:extLst>
              <a:ext uri="{FF2B5EF4-FFF2-40B4-BE49-F238E27FC236}">
                <a16:creationId xmlns:a16="http://schemas.microsoft.com/office/drawing/2014/main" id="{2223FA27-13CB-4989-B07E-8B66DD0FAD33}"/>
              </a:ext>
            </a:extLst>
          </p:cNvPr>
          <p:cNvSpPr/>
          <p:nvPr userDrawn="1"/>
        </p:nvSpPr>
        <p:spPr>
          <a:xfrm rot="10800000">
            <a:off x="3397276" y="4547669"/>
            <a:ext cx="1531655" cy="2154490"/>
          </a:xfrm>
          <a:custGeom>
            <a:avLst/>
            <a:gdLst/>
            <a:ahLst/>
            <a:cxnLst/>
            <a:rect l="l" t="t" r="r" b="b"/>
            <a:pathLst>
              <a:path w="3411060" h="3965401">
                <a:moveTo>
                  <a:pt x="3062139" y="1800201"/>
                </a:moveTo>
                <a:lnTo>
                  <a:pt x="2702139" y="1800201"/>
                </a:lnTo>
                <a:lnTo>
                  <a:pt x="2702139" y="437210"/>
                </a:lnTo>
                <a:cubicBezTo>
                  <a:pt x="2702139" y="337799"/>
                  <a:pt x="2782728" y="257210"/>
                  <a:pt x="2882139" y="257210"/>
                </a:cubicBezTo>
                <a:cubicBezTo>
                  <a:pt x="2981550" y="257210"/>
                  <a:pt x="3062139" y="337799"/>
                  <a:pt x="3062139" y="437210"/>
                </a:cubicBezTo>
                <a:close/>
                <a:moveTo>
                  <a:pt x="686119" y="2160241"/>
                </a:moveTo>
                <a:lnTo>
                  <a:pt x="326119" y="2160241"/>
                </a:lnTo>
                <a:lnTo>
                  <a:pt x="326119" y="432251"/>
                </a:lnTo>
                <a:cubicBezTo>
                  <a:pt x="326119" y="332840"/>
                  <a:pt x="406708" y="252251"/>
                  <a:pt x="506119" y="252251"/>
                </a:cubicBezTo>
                <a:cubicBezTo>
                  <a:pt x="605530" y="252251"/>
                  <a:pt x="686119" y="332840"/>
                  <a:pt x="686119" y="432251"/>
                </a:cubicBezTo>
                <a:close/>
                <a:moveTo>
                  <a:pt x="1873559" y="3168352"/>
                </a:moveTo>
                <a:lnTo>
                  <a:pt x="1513559" y="3168352"/>
                </a:lnTo>
                <a:lnTo>
                  <a:pt x="1513559" y="432248"/>
                </a:lnTo>
                <a:cubicBezTo>
                  <a:pt x="1513559" y="332837"/>
                  <a:pt x="1594148" y="252248"/>
                  <a:pt x="1693559" y="252248"/>
                </a:cubicBezTo>
                <a:cubicBezTo>
                  <a:pt x="1792970" y="252248"/>
                  <a:pt x="1873559" y="332837"/>
                  <a:pt x="1873559" y="432248"/>
                </a:cubicBezTo>
                <a:close/>
                <a:moveTo>
                  <a:pt x="787520" y="3652135"/>
                </a:moveTo>
                <a:lnTo>
                  <a:pt x="787520" y="565496"/>
                </a:lnTo>
                <a:cubicBezTo>
                  <a:pt x="787520" y="360460"/>
                  <a:pt x="666637" y="194246"/>
                  <a:pt x="517520" y="194246"/>
                </a:cubicBezTo>
                <a:cubicBezTo>
                  <a:pt x="368403" y="194246"/>
                  <a:pt x="247520" y="360460"/>
                  <a:pt x="247520" y="565496"/>
                </a:cubicBezTo>
                <a:lnTo>
                  <a:pt x="247520" y="3652135"/>
                </a:lnTo>
                <a:close/>
                <a:moveTo>
                  <a:pt x="1974960" y="3652135"/>
                </a:moveTo>
                <a:lnTo>
                  <a:pt x="1974960" y="565496"/>
                </a:lnTo>
                <a:cubicBezTo>
                  <a:pt x="1974960" y="360460"/>
                  <a:pt x="1854077" y="194246"/>
                  <a:pt x="1704960" y="194246"/>
                </a:cubicBezTo>
                <a:cubicBezTo>
                  <a:pt x="1555843" y="194246"/>
                  <a:pt x="1434960" y="360460"/>
                  <a:pt x="1434960" y="565496"/>
                </a:cubicBezTo>
                <a:lnTo>
                  <a:pt x="1434960" y="3652135"/>
                </a:lnTo>
                <a:close/>
                <a:moveTo>
                  <a:pt x="3163540" y="3657096"/>
                </a:moveTo>
                <a:lnTo>
                  <a:pt x="3163540" y="570457"/>
                </a:lnTo>
                <a:cubicBezTo>
                  <a:pt x="3163540" y="365422"/>
                  <a:pt x="3042657" y="199207"/>
                  <a:pt x="2893540" y="199207"/>
                </a:cubicBezTo>
                <a:cubicBezTo>
                  <a:pt x="2744423" y="199207"/>
                  <a:pt x="2623540" y="365422"/>
                  <a:pt x="2623540" y="570457"/>
                </a:cubicBezTo>
                <a:lnTo>
                  <a:pt x="2623540" y="3657096"/>
                </a:lnTo>
                <a:close/>
                <a:moveTo>
                  <a:pt x="922929" y="3960440"/>
                </a:moveTo>
                <a:lnTo>
                  <a:pt x="112111" y="3960440"/>
                </a:lnTo>
                <a:cubicBezTo>
                  <a:pt x="50194" y="3960440"/>
                  <a:pt x="0" y="3891423"/>
                  <a:pt x="0" y="3806287"/>
                </a:cubicBezTo>
                <a:cubicBezTo>
                  <a:pt x="0" y="3721151"/>
                  <a:pt x="50194" y="3652135"/>
                  <a:pt x="112111" y="3652135"/>
                </a:cubicBezTo>
                <a:lnTo>
                  <a:pt x="121519" y="3652135"/>
                </a:lnTo>
                <a:lnTo>
                  <a:pt x="121519" y="544500"/>
                </a:lnTo>
                <a:cubicBezTo>
                  <a:pt x="121519" y="243780"/>
                  <a:pt x="298814" y="0"/>
                  <a:pt x="517519" y="0"/>
                </a:cubicBezTo>
                <a:cubicBezTo>
                  <a:pt x="736224" y="0"/>
                  <a:pt x="913519" y="243780"/>
                  <a:pt x="913519" y="544500"/>
                </a:cubicBezTo>
                <a:lnTo>
                  <a:pt x="913519" y="3652135"/>
                </a:lnTo>
                <a:lnTo>
                  <a:pt x="922929" y="3652135"/>
                </a:lnTo>
                <a:cubicBezTo>
                  <a:pt x="984846" y="3652135"/>
                  <a:pt x="1035040" y="3721151"/>
                  <a:pt x="1035040" y="3806287"/>
                </a:cubicBezTo>
                <a:cubicBezTo>
                  <a:pt x="1035040" y="3891423"/>
                  <a:pt x="984846" y="3960440"/>
                  <a:pt x="922929" y="3960440"/>
                </a:cubicBezTo>
                <a:close/>
                <a:moveTo>
                  <a:pt x="2110369" y="3960440"/>
                </a:moveTo>
                <a:lnTo>
                  <a:pt x="1299551" y="3960440"/>
                </a:lnTo>
                <a:cubicBezTo>
                  <a:pt x="1237634" y="3960440"/>
                  <a:pt x="1187440" y="3891423"/>
                  <a:pt x="1187440" y="3806287"/>
                </a:cubicBezTo>
                <a:cubicBezTo>
                  <a:pt x="1187440" y="3721151"/>
                  <a:pt x="1237634" y="3652135"/>
                  <a:pt x="1299551" y="3652135"/>
                </a:cubicBezTo>
                <a:lnTo>
                  <a:pt x="1308959" y="3652135"/>
                </a:lnTo>
                <a:lnTo>
                  <a:pt x="1308959" y="544500"/>
                </a:lnTo>
                <a:cubicBezTo>
                  <a:pt x="1308959" y="243780"/>
                  <a:pt x="1486254" y="0"/>
                  <a:pt x="1704959" y="0"/>
                </a:cubicBezTo>
                <a:cubicBezTo>
                  <a:pt x="1923664" y="0"/>
                  <a:pt x="2100959" y="243780"/>
                  <a:pt x="2100959" y="544500"/>
                </a:cubicBezTo>
                <a:lnTo>
                  <a:pt x="2100959" y="3652135"/>
                </a:lnTo>
                <a:lnTo>
                  <a:pt x="2110369" y="3652135"/>
                </a:lnTo>
                <a:cubicBezTo>
                  <a:pt x="2172286" y="3652135"/>
                  <a:pt x="2222480" y="3721151"/>
                  <a:pt x="2222480" y="3806287"/>
                </a:cubicBezTo>
                <a:cubicBezTo>
                  <a:pt x="2222480" y="3891423"/>
                  <a:pt x="2172286" y="3960440"/>
                  <a:pt x="2110369" y="3960440"/>
                </a:cubicBezTo>
                <a:close/>
                <a:moveTo>
                  <a:pt x="3298949" y="3965401"/>
                </a:moveTo>
                <a:lnTo>
                  <a:pt x="2488131" y="3965401"/>
                </a:lnTo>
                <a:cubicBezTo>
                  <a:pt x="2426214" y="3965401"/>
                  <a:pt x="2376020" y="3896384"/>
                  <a:pt x="2376020" y="3811249"/>
                </a:cubicBezTo>
                <a:cubicBezTo>
                  <a:pt x="2376020" y="3726113"/>
                  <a:pt x="2426214" y="3657096"/>
                  <a:pt x="2488131" y="3657096"/>
                </a:cubicBezTo>
                <a:lnTo>
                  <a:pt x="2497539" y="3657096"/>
                </a:lnTo>
                <a:lnTo>
                  <a:pt x="2497539" y="549461"/>
                </a:lnTo>
                <a:cubicBezTo>
                  <a:pt x="2497539" y="248741"/>
                  <a:pt x="2674834" y="4961"/>
                  <a:pt x="2893539" y="4961"/>
                </a:cubicBezTo>
                <a:cubicBezTo>
                  <a:pt x="3112244" y="4961"/>
                  <a:pt x="3289539" y="248741"/>
                  <a:pt x="3289539" y="549461"/>
                </a:cubicBezTo>
                <a:lnTo>
                  <a:pt x="3289539" y="3657096"/>
                </a:lnTo>
                <a:lnTo>
                  <a:pt x="3298949" y="3657096"/>
                </a:lnTo>
                <a:cubicBezTo>
                  <a:pt x="3360866" y="3657096"/>
                  <a:pt x="3411060" y="3726113"/>
                  <a:pt x="3411060" y="3811249"/>
                </a:cubicBezTo>
                <a:cubicBezTo>
                  <a:pt x="3411060" y="3896384"/>
                  <a:pt x="3360866" y="3965401"/>
                  <a:pt x="3298949" y="3965401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8" name="Oval 2">
            <a:extLst>
              <a:ext uri="{FF2B5EF4-FFF2-40B4-BE49-F238E27FC236}">
                <a16:creationId xmlns:a16="http://schemas.microsoft.com/office/drawing/2014/main" id="{50FE5EDB-353D-4819-8536-54FF4CD221B5}"/>
              </a:ext>
            </a:extLst>
          </p:cNvPr>
          <p:cNvSpPr/>
          <p:nvPr userDrawn="1"/>
        </p:nvSpPr>
        <p:spPr>
          <a:xfrm rot="3709911">
            <a:off x="2541786" y="214508"/>
            <a:ext cx="1330091" cy="1218480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75000"/>
              <a:alpha val="5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9" name="Oval 2">
            <a:extLst>
              <a:ext uri="{FF2B5EF4-FFF2-40B4-BE49-F238E27FC236}">
                <a16:creationId xmlns:a16="http://schemas.microsoft.com/office/drawing/2014/main" id="{3F033201-E1AD-43E3-AF6A-051BE22D8948}"/>
              </a:ext>
            </a:extLst>
          </p:cNvPr>
          <p:cNvSpPr/>
          <p:nvPr userDrawn="1"/>
        </p:nvSpPr>
        <p:spPr>
          <a:xfrm rot="19437896">
            <a:off x="1667701" y="2395655"/>
            <a:ext cx="1858078" cy="1702162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noFill/>
          <a:ln w="12700">
            <a:solidFill>
              <a:schemeClr val="bg1">
                <a:lumMod val="65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0" name="Oval 2">
            <a:extLst>
              <a:ext uri="{FF2B5EF4-FFF2-40B4-BE49-F238E27FC236}">
                <a16:creationId xmlns:a16="http://schemas.microsoft.com/office/drawing/2014/main" id="{3F9B0A34-7188-4FDD-863C-EBC65D630008}"/>
              </a:ext>
            </a:extLst>
          </p:cNvPr>
          <p:cNvSpPr/>
          <p:nvPr userDrawn="1"/>
        </p:nvSpPr>
        <p:spPr>
          <a:xfrm rot="3709911">
            <a:off x="2771394" y="1888445"/>
            <a:ext cx="918800" cy="841701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95000"/>
              <a:alpha val="6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1" name="Oval 2">
            <a:extLst>
              <a:ext uri="{FF2B5EF4-FFF2-40B4-BE49-F238E27FC236}">
                <a16:creationId xmlns:a16="http://schemas.microsoft.com/office/drawing/2014/main" id="{7A6715A2-CAC1-49C5-8765-42CA701FECBA}"/>
              </a:ext>
            </a:extLst>
          </p:cNvPr>
          <p:cNvSpPr/>
          <p:nvPr userDrawn="1"/>
        </p:nvSpPr>
        <p:spPr>
          <a:xfrm>
            <a:off x="1531849" y="771595"/>
            <a:ext cx="1103690" cy="1011076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2" name="Oval 2">
            <a:extLst>
              <a:ext uri="{FF2B5EF4-FFF2-40B4-BE49-F238E27FC236}">
                <a16:creationId xmlns:a16="http://schemas.microsoft.com/office/drawing/2014/main" id="{258AFF39-4CCD-49C9-804A-BD0143BD5B75}"/>
              </a:ext>
            </a:extLst>
          </p:cNvPr>
          <p:cNvSpPr/>
          <p:nvPr userDrawn="1"/>
        </p:nvSpPr>
        <p:spPr>
          <a:xfrm rot="19437896">
            <a:off x="3099160" y="566763"/>
            <a:ext cx="1858078" cy="1702162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noFill/>
          <a:ln w="12700">
            <a:solidFill>
              <a:schemeClr val="bg1">
                <a:lumMod val="65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3" name="Oval 2">
            <a:extLst>
              <a:ext uri="{FF2B5EF4-FFF2-40B4-BE49-F238E27FC236}">
                <a16:creationId xmlns:a16="http://schemas.microsoft.com/office/drawing/2014/main" id="{15E4A139-D6A2-45B0-BB23-6335B6CA08F7}"/>
              </a:ext>
            </a:extLst>
          </p:cNvPr>
          <p:cNvSpPr/>
          <p:nvPr userDrawn="1"/>
        </p:nvSpPr>
        <p:spPr>
          <a:xfrm rot="3709911">
            <a:off x="153430" y="1568340"/>
            <a:ext cx="918800" cy="841701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4" name="Oval 2">
            <a:extLst>
              <a:ext uri="{FF2B5EF4-FFF2-40B4-BE49-F238E27FC236}">
                <a16:creationId xmlns:a16="http://schemas.microsoft.com/office/drawing/2014/main" id="{5E09D454-B149-457D-9282-57777B1C71B3}"/>
              </a:ext>
            </a:extLst>
          </p:cNvPr>
          <p:cNvSpPr/>
          <p:nvPr userDrawn="1"/>
        </p:nvSpPr>
        <p:spPr>
          <a:xfrm rot="8100000">
            <a:off x="1367948" y="62020"/>
            <a:ext cx="957058" cy="876749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75000"/>
              <a:alpha val="5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5" name="Oval 2">
            <a:extLst>
              <a:ext uri="{FF2B5EF4-FFF2-40B4-BE49-F238E27FC236}">
                <a16:creationId xmlns:a16="http://schemas.microsoft.com/office/drawing/2014/main" id="{A7DB7F0E-E259-4591-A166-919BA9772816}"/>
              </a:ext>
            </a:extLst>
          </p:cNvPr>
          <p:cNvSpPr/>
          <p:nvPr userDrawn="1"/>
        </p:nvSpPr>
        <p:spPr>
          <a:xfrm rot="8100000">
            <a:off x="879296" y="1266839"/>
            <a:ext cx="2266749" cy="2076540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50000"/>
              <a:alpha val="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6" name="Oval 2">
            <a:extLst>
              <a:ext uri="{FF2B5EF4-FFF2-40B4-BE49-F238E27FC236}">
                <a16:creationId xmlns:a16="http://schemas.microsoft.com/office/drawing/2014/main" id="{A0162662-A4CA-4E7B-B9BB-8501D24C337B}"/>
              </a:ext>
            </a:extLst>
          </p:cNvPr>
          <p:cNvSpPr/>
          <p:nvPr userDrawn="1"/>
        </p:nvSpPr>
        <p:spPr>
          <a:xfrm rot="5157174">
            <a:off x="3375634" y="1764038"/>
            <a:ext cx="1513674" cy="1386658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50000"/>
              <a:alpha val="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7" name="Oval 2">
            <a:extLst>
              <a:ext uri="{FF2B5EF4-FFF2-40B4-BE49-F238E27FC236}">
                <a16:creationId xmlns:a16="http://schemas.microsoft.com/office/drawing/2014/main" id="{C531793C-3E6E-4557-AF41-ADA8D2535276}"/>
              </a:ext>
            </a:extLst>
          </p:cNvPr>
          <p:cNvSpPr/>
          <p:nvPr userDrawn="1"/>
        </p:nvSpPr>
        <p:spPr>
          <a:xfrm rot="900000">
            <a:off x="3221006" y="2808606"/>
            <a:ext cx="1132658" cy="1037613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8" name="Oval 2">
            <a:extLst>
              <a:ext uri="{FF2B5EF4-FFF2-40B4-BE49-F238E27FC236}">
                <a16:creationId xmlns:a16="http://schemas.microsoft.com/office/drawing/2014/main" id="{BE1385B1-4303-463A-8367-C83E12562F63}"/>
              </a:ext>
            </a:extLst>
          </p:cNvPr>
          <p:cNvSpPr/>
          <p:nvPr userDrawn="1"/>
        </p:nvSpPr>
        <p:spPr>
          <a:xfrm rot="900000">
            <a:off x="1247188" y="3390926"/>
            <a:ext cx="1132658" cy="1037613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9" name="Oval 2">
            <a:extLst>
              <a:ext uri="{FF2B5EF4-FFF2-40B4-BE49-F238E27FC236}">
                <a16:creationId xmlns:a16="http://schemas.microsoft.com/office/drawing/2014/main" id="{D73C036B-0935-4737-8165-625272396AA5}"/>
              </a:ext>
            </a:extLst>
          </p:cNvPr>
          <p:cNvSpPr/>
          <p:nvPr userDrawn="1"/>
        </p:nvSpPr>
        <p:spPr>
          <a:xfrm rot="3709911">
            <a:off x="130473" y="3538235"/>
            <a:ext cx="918800" cy="841701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95000"/>
              <a:alpha val="6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0" name="Oval 2">
            <a:extLst>
              <a:ext uri="{FF2B5EF4-FFF2-40B4-BE49-F238E27FC236}">
                <a16:creationId xmlns:a16="http://schemas.microsoft.com/office/drawing/2014/main" id="{0B7CCAE6-7C5F-472F-9E27-2AA7D384E78A}"/>
              </a:ext>
            </a:extLst>
          </p:cNvPr>
          <p:cNvSpPr/>
          <p:nvPr userDrawn="1"/>
        </p:nvSpPr>
        <p:spPr>
          <a:xfrm rot="3709911">
            <a:off x="3868988" y="3364828"/>
            <a:ext cx="1330091" cy="1218480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75000"/>
              <a:alpha val="5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1" name="Oval 2">
            <a:extLst>
              <a:ext uri="{FF2B5EF4-FFF2-40B4-BE49-F238E27FC236}">
                <a16:creationId xmlns:a16="http://schemas.microsoft.com/office/drawing/2014/main" id="{1D84F73A-CB7C-4444-9C59-6E50C0C856CB}"/>
              </a:ext>
            </a:extLst>
          </p:cNvPr>
          <p:cNvSpPr/>
          <p:nvPr userDrawn="1"/>
        </p:nvSpPr>
        <p:spPr>
          <a:xfrm rot="8100000">
            <a:off x="4751684" y="691456"/>
            <a:ext cx="957058" cy="876749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75000"/>
              <a:alpha val="5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2" name="Oval 2">
            <a:extLst>
              <a:ext uri="{FF2B5EF4-FFF2-40B4-BE49-F238E27FC236}">
                <a16:creationId xmlns:a16="http://schemas.microsoft.com/office/drawing/2014/main" id="{43B619B2-BAF0-4113-9FD2-02BD94F84CBF}"/>
              </a:ext>
            </a:extLst>
          </p:cNvPr>
          <p:cNvSpPr/>
          <p:nvPr userDrawn="1"/>
        </p:nvSpPr>
        <p:spPr>
          <a:xfrm rot="8100000">
            <a:off x="4263032" y="1896275"/>
            <a:ext cx="2266749" cy="2076540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50000"/>
              <a:alpha val="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3" name="Oval 2">
            <a:extLst>
              <a:ext uri="{FF2B5EF4-FFF2-40B4-BE49-F238E27FC236}">
                <a16:creationId xmlns:a16="http://schemas.microsoft.com/office/drawing/2014/main" id="{DF9F354E-8477-43C2-8974-82EFECFDF48A}"/>
              </a:ext>
            </a:extLst>
          </p:cNvPr>
          <p:cNvSpPr/>
          <p:nvPr userDrawn="1"/>
        </p:nvSpPr>
        <p:spPr>
          <a:xfrm rot="19437896">
            <a:off x="4744330" y="1861939"/>
            <a:ext cx="1299933" cy="1190852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noFill/>
          <a:ln w="12700">
            <a:solidFill>
              <a:schemeClr val="bg1">
                <a:lumMod val="65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4" name="Oval 2">
            <a:extLst>
              <a:ext uri="{FF2B5EF4-FFF2-40B4-BE49-F238E27FC236}">
                <a16:creationId xmlns:a16="http://schemas.microsoft.com/office/drawing/2014/main" id="{4C429AFA-360B-4C40-B56E-12939FB454E8}"/>
              </a:ext>
            </a:extLst>
          </p:cNvPr>
          <p:cNvSpPr/>
          <p:nvPr userDrawn="1"/>
        </p:nvSpPr>
        <p:spPr>
          <a:xfrm rot="900000">
            <a:off x="1987004" y="2561653"/>
            <a:ext cx="1009486" cy="924777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5" name="Oval 2">
            <a:extLst>
              <a:ext uri="{FF2B5EF4-FFF2-40B4-BE49-F238E27FC236}">
                <a16:creationId xmlns:a16="http://schemas.microsoft.com/office/drawing/2014/main" id="{53532355-6F7F-4563-86AF-1B1C79756642}"/>
              </a:ext>
            </a:extLst>
          </p:cNvPr>
          <p:cNvSpPr/>
          <p:nvPr userDrawn="1"/>
        </p:nvSpPr>
        <p:spPr>
          <a:xfrm rot="3709911">
            <a:off x="2519904" y="3533964"/>
            <a:ext cx="1038426" cy="951290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95000"/>
              <a:alpha val="6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6" name="Oval 2">
            <a:extLst>
              <a:ext uri="{FF2B5EF4-FFF2-40B4-BE49-F238E27FC236}">
                <a16:creationId xmlns:a16="http://schemas.microsoft.com/office/drawing/2014/main" id="{A4840449-F460-4183-815C-07C00C3EF844}"/>
              </a:ext>
            </a:extLst>
          </p:cNvPr>
          <p:cNvSpPr/>
          <p:nvPr userDrawn="1"/>
        </p:nvSpPr>
        <p:spPr>
          <a:xfrm rot="3709911">
            <a:off x="3392173" y="302893"/>
            <a:ext cx="1038426" cy="951290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95000"/>
              <a:alpha val="6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7" name="Oval 2">
            <a:extLst>
              <a:ext uri="{FF2B5EF4-FFF2-40B4-BE49-F238E27FC236}">
                <a16:creationId xmlns:a16="http://schemas.microsoft.com/office/drawing/2014/main" id="{9DC1323A-112D-4E3D-ACC4-B1D00F11B1EA}"/>
              </a:ext>
            </a:extLst>
          </p:cNvPr>
          <p:cNvSpPr/>
          <p:nvPr userDrawn="1"/>
        </p:nvSpPr>
        <p:spPr>
          <a:xfrm rot="900000">
            <a:off x="5090179" y="3170913"/>
            <a:ext cx="1132658" cy="1037613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8" name="Oval 2">
            <a:extLst>
              <a:ext uri="{FF2B5EF4-FFF2-40B4-BE49-F238E27FC236}">
                <a16:creationId xmlns:a16="http://schemas.microsoft.com/office/drawing/2014/main" id="{C111976B-DA89-4FAB-B1AC-1D3FEBB29110}"/>
              </a:ext>
            </a:extLst>
          </p:cNvPr>
          <p:cNvSpPr/>
          <p:nvPr userDrawn="1"/>
        </p:nvSpPr>
        <p:spPr>
          <a:xfrm rot="900000">
            <a:off x="5407036" y="1110970"/>
            <a:ext cx="1002682" cy="918544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F9C9B01A-A4FC-4689-BFD2-EBE5AA54E29F}"/>
              </a:ext>
            </a:extLst>
          </p:cNvPr>
          <p:cNvSpPr/>
          <p:nvPr userDrawn="1"/>
        </p:nvSpPr>
        <p:spPr>
          <a:xfrm>
            <a:off x="6207353" y="-3600"/>
            <a:ext cx="5984650" cy="6861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64611262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88267990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10592051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EF70765A-4598-4D75-8EBE-B820808F655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Our Team LAYOUT</a:t>
            </a:r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FA09CE57-C6A5-43CB-B371-D4FEBE1B29AD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4088834" y="1600200"/>
            <a:ext cx="1828800" cy="18288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38100">
            <a:solidFill>
              <a:schemeClr val="accent2"/>
            </a:solidFill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0CD35665-249D-44C7-A06C-3A5D5CC4B40B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4088834" y="4067355"/>
            <a:ext cx="1828800" cy="18288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38100">
            <a:solidFill>
              <a:schemeClr val="accent4"/>
            </a:solidFill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CAB7A424-0147-4BAC-AC7D-3505300F8D65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6280639" y="1600200"/>
            <a:ext cx="1828800" cy="18288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38100">
            <a:solidFill>
              <a:schemeClr val="accent3"/>
            </a:solidFill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10107F2E-D55F-4929-AB97-DE39B9E5740F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6280639" y="4067355"/>
            <a:ext cx="1828800" cy="18288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38100">
            <a:solidFill>
              <a:schemeClr val="accent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C8260D00-C65D-447C-A1DF-F4BF3B2E9CC6}"/>
              </a:ext>
            </a:extLst>
          </p:cNvPr>
          <p:cNvGrpSpPr/>
          <p:nvPr userDrawn="1"/>
        </p:nvGrpSpPr>
        <p:grpSpPr>
          <a:xfrm>
            <a:off x="10128899" y="46089"/>
            <a:ext cx="1939733" cy="1254512"/>
            <a:chOff x="8452997" y="7598"/>
            <a:chExt cx="2832224" cy="1831726"/>
          </a:xfrm>
        </p:grpSpPr>
        <p:sp>
          <p:nvSpPr>
            <p:cNvPr id="9" name="Oval 2">
              <a:extLst>
                <a:ext uri="{FF2B5EF4-FFF2-40B4-BE49-F238E27FC236}">
                  <a16:creationId xmlns:a16="http://schemas.microsoft.com/office/drawing/2014/main" id="{90855EAB-0C04-4129-B025-E91032ADF9B0}"/>
                </a:ext>
              </a:extLst>
            </p:cNvPr>
            <p:cNvSpPr/>
            <p:nvPr/>
          </p:nvSpPr>
          <p:spPr>
            <a:xfrm rot="900000">
              <a:off x="10312037" y="701555"/>
              <a:ext cx="921642" cy="844304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0" name="Oval 2">
              <a:extLst>
                <a:ext uri="{FF2B5EF4-FFF2-40B4-BE49-F238E27FC236}">
                  <a16:creationId xmlns:a16="http://schemas.microsoft.com/office/drawing/2014/main" id="{0606E6F6-9933-4795-BC93-E046C75D5866}"/>
                </a:ext>
              </a:extLst>
            </p:cNvPr>
            <p:cNvSpPr/>
            <p:nvPr/>
          </p:nvSpPr>
          <p:spPr>
            <a:xfrm rot="3175590">
              <a:off x="8973624" y="825948"/>
              <a:ext cx="1057756" cy="968996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noFill/>
            <a:ln w="12700">
              <a:solidFill>
                <a:schemeClr val="bg1">
                  <a:lumMod val="65000"/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1" name="Oval 2">
              <a:extLst>
                <a:ext uri="{FF2B5EF4-FFF2-40B4-BE49-F238E27FC236}">
                  <a16:creationId xmlns:a16="http://schemas.microsoft.com/office/drawing/2014/main" id="{FD02B8E4-BC58-4A20-BBFF-AD8B920A292C}"/>
                </a:ext>
              </a:extLst>
            </p:cNvPr>
            <p:cNvSpPr/>
            <p:nvPr/>
          </p:nvSpPr>
          <p:spPr>
            <a:xfrm rot="8100000">
              <a:off x="9440769" y="7598"/>
              <a:ext cx="1844452" cy="1689680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solidFill>
              <a:schemeClr val="bg1">
                <a:lumMod val="50000"/>
                <a:alpha val="5000"/>
              </a:schemeClr>
            </a:solidFill>
            <a:ln w="476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2" name="Oval 2">
              <a:extLst>
                <a:ext uri="{FF2B5EF4-FFF2-40B4-BE49-F238E27FC236}">
                  <a16:creationId xmlns:a16="http://schemas.microsoft.com/office/drawing/2014/main" id="{B4DA75FC-EDAD-48A6-833A-9C93E7128103}"/>
                </a:ext>
              </a:extLst>
            </p:cNvPr>
            <p:cNvSpPr/>
            <p:nvPr/>
          </p:nvSpPr>
          <p:spPr>
            <a:xfrm rot="18047012">
              <a:off x="8414328" y="187495"/>
              <a:ext cx="921642" cy="844304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47FD0B60-C29E-40C6-9EED-786BAC6D6260}"/>
              </a:ext>
            </a:extLst>
          </p:cNvPr>
          <p:cNvGrpSpPr/>
          <p:nvPr userDrawn="1"/>
        </p:nvGrpSpPr>
        <p:grpSpPr>
          <a:xfrm>
            <a:off x="122846" y="46089"/>
            <a:ext cx="1939733" cy="1254512"/>
            <a:chOff x="8452997" y="7598"/>
            <a:chExt cx="2832224" cy="1831726"/>
          </a:xfrm>
        </p:grpSpPr>
        <p:sp>
          <p:nvSpPr>
            <p:cNvPr id="14" name="Oval 2">
              <a:extLst>
                <a:ext uri="{FF2B5EF4-FFF2-40B4-BE49-F238E27FC236}">
                  <a16:creationId xmlns:a16="http://schemas.microsoft.com/office/drawing/2014/main" id="{AB542C0B-03F1-4CC0-AEE3-71301FE25A5A}"/>
                </a:ext>
              </a:extLst>
            </p:cNvPr>
            <p:cNvSpPr/>
            <p:nvPr/>
          </p:nvSpPr>
          <p:spPr>
            <a:xfrm rot="900000">
              <a:off x="10312037" y="701555"/>
              <a:ext cx="921642" cy="844304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5" name="Oval 2">
              <a:extLst>
                <a:ext uri="{FF2B5EF4-FFF2-40B4-BE49-F238E27FC236}">
                  <a16:creationId xmlns:a16="http://schemas.microsoft.com/office/drawing/2014/main" id="{5BF88E71-42D5-4C5F-BF3B-B76AD8F8F98E}"/>
                </a:ext>
              </a:extLst>
            </p:cNvPr>
            <p:cNvSpPr/>
            <p:nvPr/>
          </p:nvSpPr>
          <p:spPr>
            <a:xfrm rot="3175590">
              <a:off x="8973624" y="825948"/>
              <a:ext cx="1057756" cy="968996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noFill/>
            <a:ln w="12700">
              <a:solidFill>
                <a:schemeClr val="bg1">
                  <a:lumMod val="65000"/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6" name="Oval 2">
              <a:extLst>
                <a:ext uri="{FF2B5EF4-FFF2-40B4-BE49-F238E27FC236}">
                  <a16:creationId xmlns:a16="http://schemas.microsoft.com/office/drawing/2014/main" id="{23B1DF7D-F41E-47FE-9A18-CAD3B60D760B}"/>
                </a:ext>
              </a:extLst>
            </p:cNvPr>
            <p:cNvSpPr/>
            <p:nvPr/>
          </p:nvSpPr>
          <p:spPr>
            <a:xfrm rot="8100000">
              <a:off x="9440769" y="7598"/>
              <a:ext cx="1844452" cy="1689680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solidFill>
              <a:schemeClr val="bg1">
                <a:lumMod val="50000"/>
                <a:alpha val="5000"/>
              </a:schemeClr>
            </a:solidFill>
            <a:ln w="476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7" name="Oval 2">
              <a:extLst>
                <a:ext uri="{FF2B5EF4-FFF2-40B4-BE49-F238E27FC236}">
                  <a16:creationId xmlns:a16="http://schemas.microsoft.com/office/drawing/2014/main" id="{F18FAA18-EFF0-4E7A-BAB9-4DE9F138004D}"/>
                </a:ext>
              </a:extLst>
            </p:cNvPr>
            <p:cNvSpPr/>
            <p:nvPr/>
          </p:nvSpPr>
          <p:spPr>
            <a:xfrm rot="18047012">
              <a:off x="8414328" y="187495"/>
              <a:ext cx="921642" cy="844304"/>
            </a:xfrm>
            <a:custGeom>
              <a:avLst/>
              <a:gdLst/>
              <a:ahLst/>
              <a:cxnLst/>
              <a:rect l="l" t="t" r="r" b="b"/>
              <a:pathLst>
                <a:path w="4744677" h="4346537">
                  <a:moveTo>
                    <a:pt x="4132609" y="0"/>
                  </a:moveTo>
                  <a:cubicBezTo>
                    <a:pt x="4470645" y="0"/>
                    <a:pt x="4744677" y="274032"/>
                    <a:pt x="4744677" y="612068"/>
                  </a:cubicBezTo>
                  <a:cubicBezTo>
                    <a:pt x="4744677" y="950104"/>
                    <a:pt x="4470645" y="1224136"/>
                    <a:pt x="4132609" y="1224136"/>
                  </a:cubicBezTo>
                  <a:cubicBezTo>
                    <a:pt x="4000619" y="1224136"/>
                    <a:pt x="3878387" y="1182357"/>
                    <a:pt x="3779124" y="1110304"/>
                  </a:cubicBezTo>
                  <a:lnTo>
                    <a:pt x="3136991" y="1745949"/>
                  </a:lnTo>
                  <a:cubicBezTo>
                    <a:pt x="3225188" y="1856579"/>
                    <a:pt x="3276364" y="1997017"/>
                    <a:pt x="3276364" y="2149407"/>
                  </a:cubicBezTo>
                  <a:cubicBezTo>
                    <a:pt x="3276364" y="2441531"/>
                    <a:pt x="3088309" y="2689732"/>
                    <a:pt x="2825694" y="2776754"/>
                  </a:cubicBezTo>
                  <a:lnTo>
                    <a:pt x="2979020" y="3414933"/>
                  </a:lnTo>
                  <a:cubicBezTo>
                    <a:pt x="2993560" y="3411152"/>
                    <a:pt x="3008526" y="3410433"/>
                    <a:pt x="3023660" y="3410433"/>
                  </a:cubicBezTo>
                  <a:cubicBezTo>
                    <a:pt x="3282158" y="3410433"/>
                    <a:pt x="3491712" y="3619987"/>
                    <a:pt x="3491712" y="3878485"/>
                  </a:cubicBezTo>
                  <a:cubicBezTo>
                    <a:pt x="3491712" y="4136983"/>
                    <a:pt x="3282158" y="4346537"/>
                    <a:pt x="3023660" y="4346537"/>
                  </a:cubicBezTo>
                  <a:cubicBezTo>
                    <a:pt x="2765162" y="4346537"/>
                    <a:pt x="2555608" y="4136983"/>
                    <a:pt x="2555608" y="3878485"/>
                  </a:cubicBezTo>
                  <a:cubicBezTo>
                    <a:pt x="2555608" y="3687272"/>
                    <a:pt x="2670270" y="3522840"/>
                    <a:pt x="2834857" y="3450806"/>
                  </a:cubicBezTo>
                  <a:lnTo>
                    <a:pt x="2680516" y="2808402"/>
                  </a:lnTo>
                  <a:cubicBezTo>
                    <a:pt x="2657679" y="2814229"/>
                    <a:pt x="2634131" y="2815481"/>
                    <a:pt x="2610290" y="2815481"/>
                  </a:cubicBezTo>
                  <a:cubicBezTo>
                    <a:pt x="2262990" y="2815481"/>
                    <a:pt x="1977773" y="2549678"/>
                    <a:pt x="1950334" y="2210098"/>
                  </a:cubicBezTo>
                  <a:lnTo>
                    <a:pt x="1140565" y="2210098"/>
                  </a:lnTo>
                  <a:cubicBezTo>
                    <a:pt x="1087517" y="2473312"/>
                    <a:pt x="854931" y="2671465"/>
                    <a:pt x="576064" y="2671465"/>
                  </a:cubicBezTo>
                  <a:cubicBezTo>
                    <a:pt x="257913" y="2671465"/>
                    <a:pt x="0" y="2413552"/>
                    <a:pt x="0" y="2095401"/>
                  </a:cubicBezTo>
                  <a:cubicBezTo>
                    <a:pt x="0" y="1777250"/>
                    <a:pt x="257913" y="1519337"/>
                    <a:pt x="576064" y="1519337"/>
                  </a:cubicBezTo>
                  <a:cubicBezTo>
                    <a:pt x="884345" y="1519337"/>
                    <a:pt x="1136067" y="1761496"/>
                    <a:pt x="1149172" y="2066082"/>
                  </a:cubicBezTo>
                  <a:lnTo>
                    <a:pt x="1952616" y="2066082"/>
                  </a:lnTo>
                  <a:cubicBezTo>
                    <a:pt x="1990606" y="1737340"/>
                    <a:pt x="2270784" y="1483333"/>
                    <a:pt x="2610290" y="1483333"/>
                  </a:cubicBezTo>
                  <a:cubicBezTo>
                    <a:pt x="2772012" y="1483333"/>
                    <a:pt x="2920272" y="1540968"/>
                    <a:pt x="3033700" y="1639167"/>
                  </a:cubicBezTo>
                  <a:lnTo>
                    <a:pt x="3670256" y="1009043"/>
                  </a:lnTo>
                  <a:cubicBezTo>
                    <a:pt x="3576170" y="903685"/>
                    <a:pt x="3520541" y="764373"/>
                    <a:pt x="3520541" y="612068"/>
                  </a:cubicBezTo>
                  <a:cubicBezTo>
                    <a:pt x="3520541" y="274032"/>
                    <a:pt x="3794573" y="0"/>
                    <a:pt x="4132609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89862327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4E631968-A77A-4698-9B7D-151E6A6B008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56388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lIns="365760" anchor="ctr"/>
          <a:lstStyle>
            <a:lvl1pPr marL="0" indent="0" algn="l">
              <a:buFontTx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</a:t>
            </a:r>
          </a:p>
          <a:p>
            <a:r>
              <a:rPr lang="en-US" altLang="ko-KR" dirty="0"/>
              <a:t>And Sand Back</a:t>
            </a:r>
            <a:endParaRPr lang="ko-KR" altLang="en-US" dirty="0"/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7BEAFFA1-E436-479E-8580-F1FC2A5A8932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7548561" y="477308"/>
            <a:ext cx="2897717" cy="2731837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FB79516B-92CF-49AB-ADDA-17DE5CEDD425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7548561" y="3648856"/>
            <a:ext cx="2897717" cy="2731837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11083005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9374846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6.xml"/><Relationship Id="rId13" Type="http://schemas.openxmlformats.org/officeDocument/2006/relationships/slideLayout" Target="../slideLayouts/slideLayout161.xml"/><Relationship Id="rId18" Type="http://schemas.openxmlformats.org/officeDocument/2006/relationships/slideLayout" Target="../slideLayouts/slideLayout166.xml"/><Relationship Id="rId3" Type="http://schemas.openxmlformats.org/officeDocument/2006/relationships/slideLayout" Target="../slideLayouts/slideLayout151.xml"/><Relationship Id="rId7" Type="http://schemas.openxmlformats.org/officeDocument/2006/relationships/slideLayout" Target="../slideLayouts/slideLayout155.xml"/><Relationship Id="rId12" Type="http://schemas.openxmlformats.org/officeDocument/2006/relationships/slideLayout" Target="../slideLayouts/slideLayout160.xml"/><Relationship Id="rId17" Type="http://schemas.openxmlformats.org/officeDocument/2006/relationships/slideLayout" Target="../slideLayouts/slideLayout165.xml"/><Relationship Id="rId2" Type="http://schemas.openxmlformats.org/officeDocument/2006/relationships/slideLayout" Target="../slideLayouts/slideLayout150.xml"/><Relationship Id="rId16" Type="http://schemas.openxmlformats.org/officeDocument/2006/relationships/slideLayout" Target="../slideLayouts/slideLayout164.xml"/><Relationship Id="rId1" Type="http://schemas.openxmlformats.org/officeDocument/2006/relationships/slideLayout" Target="../slideLayouts/slideLayout149.xml"/><Relationship Id="rId6" Type="http://schemas.openxmlformats.org/officeDocument/2006/relationships/slideLayout" Target="../slideLayouts/slideLayout154.xml"/><Relationship Id="rId11" Type="http://schemas.openxmlformats.org/officeDocument/2006/relationships/slideLayout" Target="../slideLayouts/slideLayout159.xml"/><Relationship Id="rId5" Type="http://schemas.openxmlformats.org/officeDocument/2006/relationships/slideLayout" Target="../slideLayouts/slideLayout153.xml"/><Relationship Id="rId15" Type="http://schemas.openxmlformats.org/officeDocument/2006/relationships/slideLayout" Target="../slideLayouts/slideLayout163.xml"/><Relationship Id="rId10" Type="http://schemas.openxmlformats.org/officeDocument/2006/relationships/slideLayout" Target="../slideLayouts/slideLayout158.xml"/><Relationship Id="rId19" Type="http://schemas.openxmlformats.org/officeDocument/2006/relationships/theme" Target="../theme/theme10.xml"/><Relationship Id="rId4" Type="http://schemas.openxmlformats.org/officeDocument/2006/relationships/slideLayout" Target="../slideLayouts/slideLayout152.xml"/><Relationship Id="rId9" Type="http://schemas.openxmlformats.org/officeDocument/2006/relationships/slideLayout" Target="../slideLayouts/slideLayout157.xml"/><Relationship Id="rId14" Type="http://schemas.openxmlformats.org/officeDocument/2006/relationships/slideLayout" Target="../slideLayouts/slideLayout162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4.xml"/><Relationship Id="rId13" Type="http://schemas.openxmlformats.org/officeDocument/2006/relationships/slideLayout" Target="../slideLayouts/slideLayout179.xml"/><Relationship Id="rId18" Type="http://schemas.openxmlformats.org/officeDocument/2006/relationships/slideLayout" Target="../slideLayouts/slideLayout184.xml"/><Relationship Id="rId3" Type="http://schemas.openxmlformats.org/officeDocument/2006/relationships/slideLayout" Target="../slideLayouts/slideLayout169.xml"/><Relationship Id="rId7" Type="http://schemas.openxmlformats.org/officeDocument/2006/relationships/slideLayout" Target="../slideLayouts/slideLayout173.xml"/><Relationship Id="rId12" Type="http://schemas.openxmlformats.org/officeDocument/2006/relationships/slideLayout" Target="../slideLayouts/slideLayout178.xml"/><Relationship Id="rId17" Type="http://schemas.openxmlformats.org/officeDocument/2006/relationships/slideLayout" Target="../slideLayouts/slideLayout183.xml"/><Relationship Id="rId2" Type="http://schemas.openxmlformats.org/officeDocument/2006/relationships/slideLayout" Target="../slideLayouts/slideLayout168.xml"/><Relationship Id="rId16" Type="http://schemas.openxmlformats.org/officeDocument/2006/relationships/slideLayout" Target="../slideLayouts/slideLayout182.xml"/><Relationship Id="rId1" Type="http://schemas.openxmlformats.org/officeDocument/2006/relationships/slideLayout" Target="../slideLayouts/slideLayout167.xml"/><Relationship Id="rId6" Type="http://schemas.openxmlformats.org/officeDocument/2006/relationships/slideLayout" Target="../slideLayouts/slideLayout172.xml"/><Relationship Id="rId11" Type="http://schemas.openxmlformats.org/officeDocument/2006/relationships/slideLayout" Target="../slideLayouts/slideLayout177.xml"/><Relationship Id="rId5" Type="http://schemas.openxmlformats.org/officeDocument/2006/relationships/slideLayout" Target="../slideLayouts/slideLayout171.xml"/><Relationship Id="rId15" Type="http://schemas.openxmlformats.org/officeDocument/2006/relationships/slideLayout" Target="../slideLayouts/slideLayout181.xml"/><Relationship Id="rId10" Type="http://schemas.openxmlformats.org/officeDocument/2006/relationships/slideLayout" Target="../slideLayouts/slideLayout176.xml"/><Relationship Id="rId19" Type="http://schemas.openxmlformats.org/officeDocument/2006/relationships/theme" Target="../theme/theme11.xml"/><Relationship Id="rId4" Type="http://schemas.openxmlformats.org/officeDocument/2006/relationships/slideLayout" Target="../slideLayouts/slideLayout170.xml"/><Relationship Id="rId9" Type="http://schemas.openxmlformats.org/officeDocument/2006/relationships/slideLayout" Target="../slideLayouts/slideLayout175.xml"/><Relationship Id="rId14" Type="http://schemas.openxmlformats.org/officeDocument/2006/relationships/slideLayout" Target="../slideLayouts/slideLayout180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2.xml"/><Relationship Id="rId13" Type="http://schemas.openxmlformats.org/officeDocument/2006/relationships/slideLayout" Target="../slideLayouts/slideLayout197.xml"/><Relationship Id="rId18" Type="http://schemas.openxmlformats.org/officeDocument/2006/relationships/slideLayout" Target="../slideLayouts/slideLayout202.xml"/><Relationship Id="rId3" Type="http://schemas.openxmlformats.org/officeDocument/2006/relationships/slideLayout" Target="../slideLayouts/slideLayout187.xml"/><Relationship Id="rId7" Type="http://schemas.openxmlformats.org/officeDocument/2006/relationships/slideLayout" Target="../slideLayouts/slideLayout191.xml"/><Relationship Id="rId12" Type="http://schemas.openxmlformats.org/officeDocument/2006/relationships/slideLayout" Target="../slideLayouts/slideLayout196.xml"/><Relationship Id="rId17" Type="http://schemas.openxmlformats.org/officeDocument/2006/relationships/slideLayout" Target="../slideLayouts/slideLayout201.xml"/><Relationship Id="rId2" Type="http://schemas.openxmlformats.org/officeDocument/2006/relationships/slideLayout" Target="../slideLayouts/slideLayout186.xml"/><Relationship Id="rId16" Type="http://schemas.openxmlformats.org/officeDocument/2006/relationships/slideLayout" Target="../slideLayouts/slideLayout200.xml"/><Relationship Id="rId20" Type="http://schemas.openxmlformats.org/officeDocument/2006/relationships/theme" Target="../theme/theme12.xml"/><Relationship Id="rId1" Type="http://schemas.openxmlformats.org/officeDocument/2006/relationships/slideLayout" Target="../slideLayouts/slideLayout185.xml"/><Relationship Id="rId6" Type="http://schemas.openxmlformats.org/officeDocument/2006/relationships/slideLayout" Target="../slideLayouts/slideLayout190.xml"/><Relationship Id="rId11" Type="http://schemas.openxmlformats.org/officeDocument/2006/relationships/slideLayout" Target="../slideLayouts/slideLayout195.xml"/><Relationship Id="rId5" Type="http://schemas.openxmlformats.org/officeDocument/2006/relationships/slideLayout" Target="../slideLayouts/slideLayout189.xml"/><Relationship Id="rId15" Type="http://schemas.openxmlformats.org/officeDocument/2006/relationships/slideLayout" Target="../slideLayouts/slideLayout199.xml"/><Relationship Id="rId10" Type="http://schemas.openxmlformats.org/officeDocument/2006/relationships/slideLayout" Target="../slideLayouts/slideLayout194.xml"/><Relationship Id="rId19" Type="http://schemas.openxmlformats.org/officeDocument/2006/relationships/slideLayout" Target="../slideLayouts/slideLayout203.xml"/><Relationship Id="rId4" Type="http://schemas.openxmlformats.org/officeDocument/2006/relationships/slideLayout" Target="../slideLayouts/slideLayout188.xml"/><Relationship Id="rId9" Type="http://schemas.openxmlformats.org/officeDocument/2006/relationships/slideLayout" Target="../slideLayouts/slideLayout193.xml"/><Relationship Id="rId14" Type="http://schemas.openxmlformats.org/officeDocument/2006/relationships/slideLayout" Target="../slideLayouts/slideLayout198.xm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1.xml"/><Relationship Id="rId13" Type="http://schemas.openxmlformats.org/officeDocument/2006/relationships/slideLayout" Target="../slideLayouts/slideLayout216.xml"/><Relationship Id="rId18" Type="http://schemas.openxmlformats.org/officeDocument/2006/relationships/slideLayout" Target="../slideLayouts/slideLayout221.xml"/><Relationship Id="rId3" Type="http://schemas.openxmlformats.org/officeDocument/2006/relationships/slideLayout" Target="../slideLayouts/slideLayout206.xml"/><Relationship Id="rId7" Type="http://schemas.openxmlformats.org/officeDocument/2006/relationships/slideLayout" Target="../slideLayouts/slideLayout210.xml"/><Relationship Id="rId12" Type="http://schemas.openxmlformats.org/officeDocument/2006/relationships/slideLayout" Target="../slideLayouts/slideLayout215.xml"/><Relationship Id="rId17" Type="http://schemas.openxmlformats.org/officeDocument/2006/relationships/slideLayout" Target="../slideLayouts/slideLayout220.xml"/><Relationship Id="rId2" Type="http://schemas.openxmlformats.org/officeDocument/2006/relationships/slideLayout" Target="../slideLayouts/slideLayout205.xml"/><Relationship Id="rId16" Type="http://schemas.openxmlformats.org/officeDocument/2006/relationships/slideLayout" Target="../slideLayouts/slideLayout219.xml"/><Relationship Id="rId20" Type="http://schemas.openxmlformats.org/officeDocument/2006/relationships/theme" Target="../theme/theme13.xml"/><Relationship Id="rId1" Type="http://schemas.openxmlformats.org/officeDocument/2006/relationships/slideLayout" Target="../slideLayouts/slideLayout204.xml"/><Relationship Id="rId6" Type="http://schemas.openxmlformats.org/officeDocument/2006/relationships/slideLayout" Target="../slideLayouts/slideLayout209.xml"/><Relationship Id="rId11" Type="http://schemas.openxmlformats.org/officeDocument/2006/relationships/slideLayout" Target="../slideLayouts/slideLayout214.xml"/><Relationship Id="rId5" Type="http://schemas.openxmlformats.org/officeDocument/2006/relationships/slideLayout" Target="../slideLayouts/slideLayout208.xml"/><Relationship Id="rId15" Type="http://schemas.openxmlformats.org/officeDocument/2006/relationships/slideLayout" Target="../slideLayouts/slideLayout218.xml"/><Relationship Id="rId10" Type="http://schemas.openxmlformats.org/officeDocument/2006/relationships/slideLayout" Target="../slideLayouts/slideLayout213.xml"/><Relationship Id="rId19" Type="http://schemas.openxmlformats.org/officeDocument/2006/relationships/slideLayout" Target="../slideLayouts/slideLayout222.xml"/><Relationship Id="rId4" Type="http://schemas.openxmlformats.org/officeDocument/2006/relationships/slideLayout" Target="../slideLayouts/slideLayout207.xml"/><Relationship Id="rId9" Type="http://schemas.openxmlformats.org/officeDocument/2006/relationships/slideLayout" Target="../slideLayouts/slideLayout212.xml"/><Relationship Id="rId14" Type="http://schemas.openxmlformats.org/officeDocument/2006/relationships/slideLayout" Target="../slideLayouts/slideLayout217.xml"/></Relationships>
</file>

<file path=ppt/slideMasters/_rels/slideMaster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0.xml"/><Relationship Id="rId13" Type="http://schemas.openxmlformats.org/officeDocument/2006/relationships/slideLayout" Target="../slideLayouts/slideLayout235.xml"/><Relationship Id="rId18" Type="http://schemas.openxmlformats.org/officeDocument/2006/relationships/slideLayout" Target="../slideLayouts/slideLayout240.xml"/><Relationship Id="rId3" Type="http://schemas.openxmlformats.org/officeDocument/2006/relationships/slideLayout" Target="../slideLayouts/slideLayout225.xml"/><Relationship Id="rId7" Type="http://schemas.openxmlformats.org/officeDocument/2006/relationships/slideLayout" Target="../slideLayouts/slideLayout229.xml"/><Relationship Id="rId12" Type="http://schemas.openxmlformats.org/officeDocument/2006/relationships/slideLayout" Target="../slideLayouts/slideLayout234.xml"/><Relationship Id="rId17" Type="http://schemas.openxmlformats.org/officeDocument/2006/relationships/slideLayout" Target="../slideLayouts/slideLayout239.xml"/><Relationship Id="rId2" Type="http://schemas.openxmlformats.org/officeDocument/2006/relationships/slideLayout" Target="../slideLayouts/slideLayout224.xml"/><Relationship Id="rId16" Type="http://schemas.openxmlformats.org/officeDocument/2006/relationships/slideLayout" Target="../slideLayouts/slideLayout238.xml"/><Relationship Id="rId1" Type="http://schemas.openxmlformats.org/officeDocument/2006/relationships/slideLayout" Target="../slideLayouts/slideLayout223.xml"/><Relationship Id="rId6" Type="http://schemas.openxmlformats.org/officeDocument/2006/relationships/slideLayout" Target="../slideLayouts/slideLayout228.xml"/><Relationship Id="rId11" Type="http://schemas.openxmlformats.org/officeDocument/2006/relationships/slideLayout" Target="../slideLayouts/slideLayout233.xml"/><Relationship Id="rId5" Type="http://schemas.openxmlformats.org/officeDocument/2006/relationships/slideLayout" Target="../slideLayouts/slideLayout227.xml"/><Relationship Id="rId15" Type="http://schemas.openxmlformats.org/officeDocument/2006/relationships/slideLayout" Target="../slideLayouts/slideLayout237.xml"/><Relationship Id="rId10" Type="http://schemas.openxmlformats.org/officeDocument/2006/relationships/slideLayout" Target="../slideLayouts/slideLayout232.xml"/><Relationship Id="rId19" Type="http://schemas.openxmlformats.org/officeDocument/2006/relationships/theme" Target="../theme/theme14.xml"/><Relationship Id="rId4" Type="http://schemas.openxmlformats.org/officeDocument/2006/relationships/slideLayout" Target="../slideLayouts/slideLayout226.xml"/><Relationship Id="rId9" Type="http://schemas.openxmlformats.org/officeDocument/2006/relationships/slideLayout" Target="../slideLayouts/slideLayout231.xml"/><Relationship Id="rId14" Type="http://schemas.openxmlformats.org/officeDocument/2006/relationships/slideLayout" Target="../slideLayouts/slideLayout236.xml"/></Relationships>
</file>

<file path=ppt/slideMasters/_rels/slideMaster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8.xml"/><Relationship Id="rId13" Type="http://schemas.openxmlformats.org/officeDocument/2006/relationships/slideLayout" Target="../slideLayouts/slideLayout253.xml"/><Relationship Id="rId18" Type="http://schemas.openxmlformats.org/officeDocument/2006/relationships/slideLayout" Target="../slideLayouts/slideLayout258.xml"/><Relationship Id="rId3" Type="http://schemas.openxmlformats.org/officeDocument/2006/relationships/slideLayout" Target="../slideLayouts/slideLayout243.xml"/><Relationship Id="rId7" Type="http://schemas.openxmlformats.org/officeDocument/2006/relationships/slideLayout" Target="../slideLayouts/slideLayout247.xml"/><Relationship Id="rId12" Type="http://schemas.openxmlformats.org/officeDocument/2006/relationships/slideLayout" Target="../slideLayouts/slideLayout252.xml"/><Relationship Id="rId17" Type="http://schemas.openxmlformats.org/officeDocument/2006/relationships/slideLayout" Target="../slideLayouts/slideLayout257.xml"/><Relationship Id="rId2" Type="http://schemas.openxmlformats.org/officeDocument/2006/relationships/slideLayout" Target="../slideLayouts/slideLayout242.xml"/><Relationship Id="rId16" Type="http://schemas.openxmlformats.org/officeDocument/2006/relationships/slideLayout" Target="../slideLayouts/slideLayout256.xml"/><Relationship Id="rId20" Type="http://schemas.openxmlformats.org/officeDocument/2006/relationships/theme" Target="../theme/theme15.xml"/><Relationship Id="rId1" Type="http://schemas.openxmlformats.org/officeDocument/2006/relationships/slideLayout" Target="../slideLayouts/slideLayout241.xml"/><Relationship Id="rId6" Type="http://schemas.openxmlformats.org/officeDocument/2006/relationships/slideLayout" Target="../slideLayouts/slideLayout246.xml"/><Relationship Id="rId11" Type="http://schemas.openxmlformats.org/officeDocument/2006/relationships/slideLayout" Target="../slideLayouts/slideLayout251.xml"/><Relationship Id="rId5" Type="http://schemas.openxmlformats.org/officeDocument/2006/relationships/slideLayout" Target="../slideLayouts/slideLayout245.xml"/><Relationship Id="rId15" Type="http://schemas.openxmlformats.org/officeDocument/2006/relationships/slideLayout" Target="../slideLayouts/slideLayout255.xml"/><Relationship Id="rId10" Type="http://schemas.openxmlformats.org/officeDocument/2006/relationships/slideLayout" Target="../slideLayouts/slideLayout250.xml"/><Relationship Id="rId19" Type="http://schemas.openxmlformats.org/officeDocument/2006/relationships/slideLayout" Target="../slideLayouts/slideLayout259.xml"/><Relationship Id="rId4" Type="http://schemas.openxmlformats.org/officeDocument/2006/relationships/slideLayout" Target="../slideLayouts/slideLayout244.xml"/><Relationship Id="rId9" Type="http://schemas.openxmlformats.org/officeDocument/2006/relationships/slideLayout" Target="../slideLayouts/slideLayout249.xml"/><Relationship Id="rId14" Type="http://schemas.openxmlformats.org/officeDocument/2006/relationships/slideLayout" Target="../slideLayouts/slideLayout254.xml"/></Relationships>
</file>

<file path=ppt/slideMasters/_rels/slideMaster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7.xml"/><Relationship Id="rId13" Type="http://schemas.openxmlformats.org/officeDocument/2006/relationships/slideLayout" Target="../slideLayouts/slideLayout272.xml"/><Relationship Id="rId18" Type="http://schemas.openxmlformats.org/officeDocument/2006/relationships/slideLayout" Target="../slideLayouts/slideLayout277.xml"/><Relationship Id="rId3" Type="http://schemas.openxmlformats.org/officeDocument/2006/relationships/slideLayout" Target="../slideLayouts/slideLayout262.xml"/><Relationship Id="rId21" Type="http://schemas.openxmlformats.org/officeDocument/2006/relationships/slideLayout" Target="../slideLayouts/slideLayout280.xml"/><Relationship Id="rId7" Type="http://schemas.openxmlformats.org/officeDocument/2006/relationships/slideLayout" Target="../slideLayouts/slideLayout266.xml"/><Relationship Id="rId12" Type="http://schemas.openxmlformats.org/officeDocument/2006/relationships/slideLayout" Target="../slideLayouts/slideLayout271.xml"/><Relationship Id="rId17" Type="http://schemas.openxmlformats.org/officeDocument/2006/relationships/slideLayout" Target="../slideLayouts/slideLayout276.xml"/><Relationship Id="rId2" Type="http://schemas.openxmlformats.org/officeDocument/2006/relationships/slideLayout" Target="../slideLayouts/slideLayout261.xml"/><Relationship Id="rId16" Type="http://schemas.openxmlformats.org/officeDocument/2006/relationships/slideLayout" Target="../slideLayouts/slideLayout275.xml"/><Relationship Id="rId20" Type="http://schemas.openxmlformats.org/officeDocument/2006/relationships/slideLayout" Target="../slideLayouts/slideLayout279.xml"/><Relationship Id="rId1" Type="http://schemas.openxmlformats.org/officeDocument/2006/relationships/slideLayout" Target="../slideLayouts/slideLayout260.xml"/><Relationship Id="rId6" Type="http://schemas.openxmlformats.org/officeDocument/2006/relationships/slideLayout" Target="../slideLayouts/slideLayout265.xml"/><Relationship Id="rId11" Type="http://schemas.openxmlformats.org/officeDocument/2006/relationships/slideLayout" Target="../slideLayouts/slideLayout270.xml"/><Relationship Id="rId24" Type="http://schemas.openxmlformats.org/officeDocument/2006/relationships/theme" Target="../theme/theme16.xml"/><Relationship Id="rId5" Type="http://schemas.openxmlformats.org/officeDocument/2006/relationships/slideLayout" Target="../slideLayouts/slideLayout264.xml"/><Relationship Id="rId15" Type="http://schemas.openxmlformats.org/officeDocument/2006/relationships/slideLayout" Target="../slideLayouts/slideLayout274.xml"/><Relationship Id="rId23" Type="http://schemas.openxmlformats.org/officeDocument/2006/relationships/slideLayout" Target="../slideLayouts/slideLayout282.xml"/><Relationship Id="rId10" Type="http://schemas.openxmlformats.org/officeDocument/2006/relationships/slideLayout" Target="../slideLayouts/slideLayout269.xml"/><Relationship Id="rId19" Type="http://schemas.openxmlformats.org/officeDocument/2006/relationships/slideLayout" Target="../slideLayouts/slideLayout278.xml"/><Relationship Id="rId4" Type="http://schemas.openxmlformats.org/officeDocument/2006/relationships/slideLayout" Target="../slideLayouts/slideLayout263.xml"/><Relationship Id="rId9" Type="http://schemas.openxmlformats.org/officeDocument/2006/relationships/slideLayout" Target="../slideLayouts/slideLayout268.xml"/><Relationship Id="rId14" Type="http://schemas.openxmlformats.org/officeDocument/2006/relationships/slideLayout" Target="../slideLayouts/slideLayout273.xml"/><Relationship Id="rId22" Type="http://schemas.openxmlformats.org/officeDocument/2006/relationships/slideLayout" Target="../slideLayouts/slideLayout281.xml"/></Relationships>
</file>

<file path=ppt/slideMasters/_rels/slideMaster1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0.xml"/><Relationship Id="rId13" Type="http://schemas.openxmlformats.org/officeDocument/2006/relationships/slideLayout" Target="../slideLayouts/slideLayout295.xml"/><Relationship Id="rId18" Type="http://schemas.openxmlformats.org/officeDocument/2006/relationships/slideLayout" Target="../slideLayouts/slideLayout300.xml"/><Relationship Id="rId3" Type="http://schemas.openxmlformats.org/officeDocument/2006/relationships/slideLayout" Target="../slideLayouts/slideLayout285.xml"/><Relationship Id="rId21" Type="http://schemas.openxmlformats.org/officeDocument/2006/relationships/slideLayout" Target="../slideLayouts/slideLayout303.xml"/><Relationship Id="rId7" Type="http://schemas.openxmlformats.org/officeDocument/2006/relationships/slideLayout" Target="../slideLayouts/slideLayout289.xml"/><Relationship Id="rId12" Type="http://schemas.openxmlformats.org/officeDocument/2006/relationships/slideLayout" Target="../slideLayouts/slideLayout294.xml"/><Relationship Id="rId17" Type="http://schemas.openxmlformats.org/officeDocument/2006/relationships/slideLayout" Target="../slideLayouts/slideLayout299.xml"/><Relationship Id="rId2" Type="http://schemas.openxmlformats.org/officeDocument/2006/relationships/slideLayout" Target="../slideLayouts/slideLayout284.xml"/><Relationship Id="rId16" Type="http://schemas.openxmlformats.org/officeDocument/2006/relationships/slideLayout" Target="../slideLayouts/slideLayout298.xml"/><Relationship Id="rId20" Type="http://schemas.openxmlformats.org/officeDocument/2006/relationships/slideLayout" Target="../slideLayouts/slideLayout302.xml"/><Relationship Id="rId1" Type="http://schemas.openxmlformats.org/officeDocument/2006/relationships/slideLayout" Target="../slideLayouts/slideLayout283.xml"/><Relationship Id="rId6" Type="http://schemas.openxmlformats.org/officeDocument/2006/relationships/slideLayout" Target="../slideLayouts/slideLayout288.xml"/><Relationship Id="rId11" Type="http://schemas.openxmlformats.org/officeDocument/2006/relationships/slideLayout" Target="../slideLayouts/slideLayout293.xml"/><Relationship Id="rId24" Type="http://schemas.openxmlformats.org/officeDocument/2006/relationships/theme" Target="../theme/theme17.xml"/><Relationship Id="rId5" Type="http://schemas.openxmlformats.org/officeDocument/2006/relationships/slideLayout" Target="../slideLayouts/slideLayout287.xml"/><Relationship Id="rId15" Type="http://schemas.openxmlformats.org/officeDocument/2006/relationships/slideLayout" Target="../slideLayouts/slideLayout297.xml"/><Relationship Id="rId23" Type="http://schemas.openxmlformats.org/officeDocument/2006/relationships/slideLayout" Target="../slideLayouts/slideLayout305.xml"/><Relationship Id="rId10" Type="http://schemas.openxmlformats.org/officeDocument/2006/relationships/slideLayout" Target="../slideLayouts/slideLayout292.xml"/><Relationship Id="rId19" Type="http://schemas.openxmlformats.org/officeDocument/2006/relationships/slideLayout" Target="../slideLayouts/slideLayout301.xml"/><Relationship Id="rId4" Type="http://schemas.openxmlformats.org/officeDocument/2006/relationships/slideLayout" Target="../slideLayouts/slideLayout286.xml"/><Relationship Id="rId9" Type="http://schemas.openxmlformats.org/officeDocument/2006/relationships/slideLayout" Target="../slideLayouts/slideLayout291.xml"/><Relationship Id="rId14" Type="http://schemas.openxmlformats.org/officeDocument/2006/relationships/slideLayout" Target="../slideLayouts/slideLayout296.xml"/><Relationship Id="rId22" Type="http://schemas.openxmlformats.org/officeDocument/2006/relationships/slideLayout" Target="../slideLayouts/slideLayout304.xml"/></Relationships>
</file>

<file path=ppt/slideMasters/_rels/slideMaster1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3.xml"/><Relationship Id="rId13" Type="http://schemas.openxmlformats.org/officeDocument/2006/relationships/slideLayout" Target="../slideLayouts/slideLayout318.xml"/><Relationship Id="rId18" Type="http://schemas.openxmlformats.org/officeDocument/2006/relationships/slideLayout" Target="../slideLayouts/slideLayout323.xml"/><Relationship Id="rId3" Type="http://schemas.openxmlformats.org/officeDocument/2006/relationships/slideLayout" Target="../slideLayouts/slideLayout308.xml"/><Relationship Id="rId7" Type="http://schemas.openxmlformats.org/officeDocument/2006/relationships/slideLayout" Target="../slideLayouts/slideLayout312.xml"/><Relationship Id="rId12" Type="http://schemas.openxmlformats.org/officeDocument/2006/relationships/slideLayout" Target="../slideLayouts/slideLayout317.xml"/><Relationship Id="rId17" Type="http://schemas.openxmlformats.org/officeDocument/2006/relationships/slideLayout" Target="../slideLayouts/slideLayout322.xml"/><Relationship Id="rId2" Type="http://schemas.openxmlformats.org/officeDocument/2006/relationships/slideLayout" Target="../slideLayouts/slideLayout307.xml"/><Relationship Id="rId16" Type="http://schemas.openxmlformats.org/officeDocument/2006/relationships/slideLayout" Target="../slideLayouts/slideLayout321.xml"/><Relationship Id="rId20" Type="http://schemas.openxmlformats.org/officeDocument/2006/relationships/theme" Target="../theme/theme18.xml"/><Relationship Id="rId1" Type="http://schemas.openxmlformats.org/officeDocument/2006/relationships/slideLayout" Target="../slideLayouts/slideLayout306.xml"/><Relationship Id="rId6" Type="http://schemas.openxmlformats.org/officeDocument/2006/relationships/slideLayout" Target="../slideLayouts/slideLayout311.xml"/><Relationship Id="rId11" Type="http://schemas.openxmlformats.org/officeDocument/2006/relationships/slideLayout" Target="../slideLayouts/slideLayout316.xml"/><Relationship Id="rId5" Type="http://schemas.openxmlformats.org/officeDocument/2006/relationships/slideLayout" Target="../slideLayouts/slideLayout310.xml"/><Relationship Id="rId15" Type="http://schemas.openxmlformats.org/officeDocument/2006/relationships/slideLayout" Target="../slideLayouts/slideLayout320.xml"/><Relationship Id="rId10" Type="http://schemas.openxmlformats.org/officeDocument/2006/relationships/slideLayout" Target="../slideLayouts/slideLayout315.xml"/><Relationship Id="rId19" Type="http://schemas.openxmlformats.org/officeDocument/2006/relationships/slideLayout" Target="../slideLayouts/slideLayout324.xml"/><Relationship Id="rId4" Type="http://schemas.openxmlformats.org/officeDocument/2006/relationships/slideLayout" Target="../slideLayouts/slideLayout309.xml"/><Relationship Id="rId9" Type="http://schemas.openxmlformats.org/officeDocument/2006/relationships/slideLayout" Target="../slideLayouts/slideLayout314.xml"/><Relationship Id="rId14" Type="http://schemas.openxmlformats.org/officeDocument/2006/relationships/slideLayout" Target="../slideLayouts/slideLayout319.xml"/></Relationships>
</file>

<file path=ppt/slideMasters/_rels/slideMaster1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2.xml"/><Relationship Id="rId13" Type="http://schemas.openxmlformats.org/officeDocument/2006/relationships/slideLayout" Target="../slideLayouts/slideLayout337.xml"/><Relationship Id="rId18" Type="http://schemas.openxmlformats.org/officeDocument/2006/relationships/slideLayout" Target="../slideLayouts/slideLayout342.xml"/><Relationship Id="rId3" Type="http://schemas.openxmlformats.org/officeDocument/2006/relationships/slideLayout" Target="../slideLayouts/slideLayout327.xml"/><Relationship Id="rId7" Type="http://schemas.openxmlformats.org/officeDocument/2006/relationships/slideLayout" Target="../slideLayouts/slideLayout331.xml"/><Relationship Id="rId12" Type="http://schemas.openxmlformats.org/officeDocument/2006/relationships/slideLayout" Target="../slideLayouts/slideLayout336.xml"/><Relationship Id="rId17" Type="http://schemas.openxmlformats.org/officeDocument/2006/relationships/slideLayout" Target="../slideLayouts/slideLayout341.xml"/><Relationship Id="rId2" Type="http://schemas.openxmlformats.org/officeDocument/2006/relationships/slideLayout" Target="../slideLayouts/slideLayout326.xml"/><Relationship Id="rId16" Type="http://schemas.openxmlformats.org/officeDocument/2006/relationships/slideLayout" Target="../slideLayouts/slideLayout340.xml"/><Relationship Id="rId20" Type="http://schemas.openxmlformats.org/officeDocument/2006/relationships/theme" Target="../theme/theme19.xml"/><Relationship Id="rId1" Type="http://schemas.openxmlformats.org/officeDocument/2006/relationships/slideLayout" Target="../slideLayouts/slideLayout325.xml"/><Relationship Id="rId6" Type="http://schemas.openxmlformats.org/officeDocument/2006/relationships/slideLayout" Target="../slideLayouts/slideLayout330.xml"/><Relationship Id="rId11" Type="http://schemas.openxmlformats.org/officeDocument/2006/relationships/slideLayout" Target="../slideLayouts/slideLayout335.xml"/><Relationship Id="rId5" Type="http://schemas.openxmlformats.org/officeDocument/2006/relationships/slideLayout" Target="../slideLayouts/slideLayout329.xml"/><Relationship Id="rId15" Type="http://schemas.openxmlformats.org/officeDocument/2006/relationships/slideLayout" Target="../slideLayouts/slideLayout339.xml"/><Relationship Id="rId10" Type="http://schemas.openxmlformats.org/officeDocument/2006/relationships/slideLayout" Target="../slideLayouts/slideLayout334.xml"/><Relationship Id="rId19" Type="http://schemas.openxmlformats.org/officeDocument/2006/relationships/slideLayout" Target="../slideLayouts/slideLayout343.xml"/><Relationship Id="rId4" Type="http://schemas.openxmlformats.org/officeDocument/2006/relationships/slideLayout" Target="../slideLayouts/slideLayout328.xml"/><Relationship Id="rId9" Type="http://schemas.openxmlformats.org/officeDocument/2006/relationships/slideLayout" Target="../slideLayouts/slideLayout333.xml"/><Relationship Id="rId14" Type="http://schemas.openxmlformats.org/officeDocument/2006/relationships/slideLayout" Target="../slideLayouts/slideLayout338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20.xml"/></Relationships>
</file>

<file path=ppt/slideMasters/_rels/slideMaster2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1.xml"/><Relationship Id="rId13" Type="http://schemas.openxmlformats.org/officeDocument/2006/relationships/slideLayout" Target="../slideLayouts/slideLayout356.xml"/><Relationship Id="rId18" Type="http://schemas.openxmlformats.org/officeDocument/2006/relationships/slideLayout" Target="../slideLayouts/slideLayout361.xml"/><Relationship Id="rId3" Type="http://schemas.openxmlformats.org/officeDocument/2006/relationships/slideLayout" Target="../slideLayouts/slideLayout346.xml"/><Relationship Id="rId7" Type="http://schemas.openxmlformats.org/officeDocument/2006/relationships/slideLayout" Target="../slideLayouts/slideLayout350.xml"/><Relationship Id="rId12" Type="http://schemas.openxmlformats.org/officeDocument/2006/relationships/slideLayout" Target="../slideLayouts/slideLayout355.xml"/><Relationship Id="rId17" Type="http://schemas.openxmlformats.org/officeDocument/2006/relationships/slideLayout" Target="../slideLayouts/slideLayout360.xml"/><Relationship Id="rId2" Type="http://schemas.openxmlformats.org/officeDocument/2006/relationships/slideLayout" Target="../slideLayouts/slideLayout345.xml"/><Relationship Id="rId16" Type="http://schemas.openxmlformats.org/officeDocument/2006/relationships/slideLayout" Target="../slideLayouts/slideLayout359.xml"/><Relationship Id="rId20" Type="http://schemas.openxmlformats.org/officeDocument/2006/relationships/theme" Target="../theme/theme20.xml"/><Relationship Id="rId1" Type="http://schemas.openxmlformats.org/officeDocument/2006/relationships/slideLayout" Target="../slideLayouts/slideLayout344.xml"/><Relationship Id="rId6" Type="http://schemas.openxmlformats.org/officeDocument/2006/relationships/slideLayout" Target="../slideLayouts/slideLayout349.xml"/><Relationship Id="rId11" Type="http://schemas.openxmlformats.org/officeDocument/2006/relationships/slideLayout" Target="../slideLayouts/slideLayout354.xml"/><Relationship Id="rId5" Type="http://schemas.openxmlformats.org/officeDocument/2006/relationships/slideLayout" Target="../slideLayouts/slideLayout348.xml"/><Relationship Id="rId15" Type="http://schemas.openxmlformats.org/officeDocument/2006/relationships/slideLayout" Target="../slideLayouts/slideLayout358.xml"/><Relationship Id="rId10" Type="http://schemas.openxmlformats.org/officeDocument/2006/relationships/slideLayout" Target="../slideLayouts/slideLayout353.xml"/><Relationship Id="rId19" Type="http://schemas.openxmlformats.org/officeDocument/2006/relationships/slideLayout" Target="../slideLayouts/slideLayout362.xml"/><Relationship Id="rId4" Type="http://schemas.openxmlformats.org/officeDocument/2006/relationships/slideLayout" Target="../slideLayouts/slideLayout347.xml"/><Relationship Id="rId9" Type="http://schemas.openxmlformats.org/officeDocument/2006/relationships/slideLayout" Target="../slideLayouts/slideLayout352.xml"/><Relationship Id="rId14" Type="http://schemas.openxmlformats.org/officeDocument/2006/relationships/slideLayout" Target="../slideLayouts/slideLayout357.xml"/></Relationships>
</file>

<file path=ppt/slideMasters/_rels/slideMaster2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70.xml"/><Relationship Id="rId13" Type="http://schemas.openxmlformats.org/officeDocument/2006/relationships/slideLayout" Target="../slideLayouts/slideLayout375.xml"/><Relationship Id="rId18" Type="http://schemas.openxmlformats.org/officeDocument/2006/relationships/slideLayout" Target="../slideLayouts/slideLayout380.xml"/><Relationship Id="rId3" Type="http://schemas.openxmlformats.org/officeDocument/2006/relationships/slideLayout" Target="../slideLayouts/slideLayout365.xml"/><Relationship Id="rId7" Type="http://schemas.openxmlformats.org/officeDocument/2006/relationships/slideLayout" Target="../slideLayouts/slideLayout369.xml"/><Relationship Id="rId12" Type="http://schemas.openxmlformats.org/officeDocument/2006/relationships/slideLayout" Target="../slideLayouts/slideLayout374.xml"/><Relationship Id="rId17" Type="http://schemas.openxmlformats.org/officeDocument/2006/relationships/slideLayout" Target="../slideLayouts/slideLayout379.xml"/><Relationship Id="rId2" Type="http://schemas.openxmlformats.org/officeDocument/2006/relationships/slideLayout" Target="../slideLayouts/slideLayout364.xml"/><Relationship Id="rId16" Type="http://schemas.openxmlformats.org/officeDocument/2006/relationships/slideLayout" Target="../slideLayouts/slideLayout378.xml"/><Relationship Id="rId20" Type="http://schemas.openxmlformats.org/officeDocument/2006/relationships/theme" Target="../theme/theme21.xml"/><Relationship Id="rId1" Type="http://schemas.openxmlformats.org/officeDocument/2006/relationships/slideLayout" Target="../slideLayouts/slideLayout363.xml"/><Relationship Id="rId6" Type="http://schemas.openxmlformats.org/officeDocument/2006/relationships/slideLayout" Target="../slideLayouts/slideLayout368.xml"/><Relationship Id="rId11" Type="http://schemas.openxmlformats.org/officeDocument/2006/relationships/slideLayout" Target="../slideLayouts/slideLayout373.xml"/><Relationship Id="rId5" Type="http://schemas.openxmlformats.org/officeDocument/2006/relationships/slideLayout" Target="../slideLayouts/slideLayout367.xml"/><Relationship Id="rId15" Type="http://schemas.openxmlformats.org/officeDocument/2006/relationships/slideLayout" Target="../slideLayouts/slideLayout377.xml"/><Relationship Id="rId10" Type="http://schemas.openxmlformats.org/officeDocument/2006/relationships/slideLayout" Target="../slideLayouts/slideLayout372.xml"/><Relationship Id="rId19" Type="http://schemas.openxmlformats.org/officeDocument/2006/relationships/slideLayout" Target="../slideLayouts/slideLayout381.xml"/><Relationship Id="rId4" Type="http://schemas.openxmlformats.org/officeDocument/2006/relationships/slideLayout" Target="../slideLayouts/slideLayout366.xml"/><Relationship Id="rId9" Type="http://schemas.openxmlformats.org/officeDocument/2006/relationships/slideLayout" Target="../slideLayouts/slideLayout371.xml"/><Relationship Id="rId14" Type="http://schemas.openxmlformats.org/officeDocument/2006/relationships/slideLayout" Target="../slideLayouts/slideLayout376.xml"/></Relationships>
</file>

<file path=ppt/slideMasters/_rels/slideMaster2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89.xml"/><Relationship Id="rId13" Type="http://schemas.openxmlformats.org/officeDocument/2006/relationships/slideLayout" Target="../slideLayouts/slideLayout394.xml"/><Relationship Id="rId18" Type="http://schemas.openxmlformats.org/officeDocument/2006/relationships/slideLayout" Target="../slideLayouts/slideLayout399.xml"/><Relationship Id="rId3" Type="http://schemas.openxmlformats.org/officeDocument/2006/relationships/slideLayout" Target="../slideLayouts/slideLayout384.xml"/><Relationship Id="rId7" Type="http://schemas.openxmlformats.org/officeDocument/2006/relationships/slideLayout" Target="../slideLayouts/slideLayout388.xml"/><Relationship Id="rId12" Type="http://schemas.openxmlformats.org/officeDocument/2006/relationships/slideLayout" Target="../slideLayouts/slideLayout393.xml"/><Relationship Id="rId17" Type="http://schemas.openxmlformats.org/officeDocument/2006/relationships/slideLayout" Target="../slideLayouts/slideLayout398.xml"/><Relationship Id="rId2" Type="http://schemas.openxmlformats.org/officeDocument/2006/relationships/slideLayout" Target="../slideLayouts/slideLayout383.xml"/><Relationship Id="rId16" Type="http://schemas.openxmlformats.org/officeDocument/2006/relationships/slideLayout" Target="../slideLayouts/slideLayout397.xml"/><Relationship Id="rId20" Type="http://schemas.openxmlformats.org/officeDocument/2006/relationships/theme" Target="../theme/theme22.xml"/><Relationship Id="rId1" Type="http://schemas.openxmlformats.org/officeDocument/2006/relationships/slideLayout" Target="../slideLayouts/slideLayout382.xml"/><Relationship Id="rId6" Type="http://schemas.openxmlformats.org/officeDocument/2006/relationships/slideLayout" Target="../slideLayouts/slideLayout387.xml"/><Relationship Id="rId11" Type="http://schemas.openxmlformats.org/officeDocument/2006/relationships/slideLayout" Target="../slideLayouts/slideLayout392.xml"/><Relationship Id="rId5" Type="http://schemas.openxmlformats.org/officeDocument/2006/relationships/slideLayout" Target="../slideLayouts/slideLayout386.xml"/><Relationship Id="rId15" Type="http://schemas.openxmlformats.org/officeDocument/2006/relationships/slideLayout" Target="../slideLayouts/slideLayout396.xml"/><Relationship Id="rId10" Type="http://schemas.openxmlformats.org/officeDocument/2006/relationships/slideLayout" Target="../slideLayouts/slideLayout391.xml"/><Relationship Id="rId19" Type="http://schemas.openxmlformats.org/officeDocument/2006/relationships/slideLayout" Target="../slideLayouts/slideLayout400.xml"/><Relationship Id="rId4" Type="http://schemas.openxmlformats.org/officeDocument/2006/relationships/slideLayout" Target="../slideLayouts/slideLayout385.xml"/><Relationship Id="rId9" Type="http://schemas.openxmlformats.org/officeDocument/2006/relationships/slideLayout" Target="../slideLayouts/slideLayout390.xml"/><Relationship Id="rId14" Type="http://schemas.openxmlformats.org/officeDocument/2006/relationships/slideLayout" Target="../slideLayouts/slideLayout395.xml"/></Relationships>
</file>

<file path=ppt/slideMasters/_rels/slideMaster2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08.xml"/><Relationship Id="rId13" Type="http://schemas.openxmlformats.org/officeDocument/2006/relationships/slideLayout" Target="../slideLayouts/slideLayout413.xml"/><Relationship Id="rId18" Type="http://schemas.openxmlformats.org/officeDocument/2006/relationships/slideLayout" Target="../slideLayouts/slideLayout418.xml"/><Relationship Id="rId3" Type="http://schemas.openxmlformats.org/officeDocument/2006/relationships/slideLayout" Target="../slideLayouts/slideLayout403.xml"/><Relationship Id="rId7" Type="http://schemas.openxmlformats.org/officeDocument/2006/relationships/slideLayout" Target="../slideLayouts/slideLayout407.xml"/><Relationship Id="rId12" Type="http://schemas.openxmlformats.org/officeDocument/2006/relationships/slideLayout" Target="../slideLayouts/slideLayout412.xml"/><Relationship Id="rId17" Type="http://schemas.openxmlformats.org/officeDocument/2006/relationships/slideLayout" Target="../slideLayouts/slideLayout417.xml"/><Relationship Id="rId2" Type="http://schemas.openxmlformats.org/officeDocument/2006/relationships/slideLayout" Target="../slideLayouts/slideLayout402.xml"/><Relationship Id="rId16" Type="http://schemas.openxmlformats.org/officeDocument/2006/relationships/slideLayout" Target="../slideLayouts/slideLayout416.xml"/><Relationship Id="rId1" Type="http://schemas.openxmlformats.org/officeDocument/2006/relationships/slideLayout" Target="../slideLayouts/slideLayout401.xml"/><Relationship Id="rId6" Type="http://schemas.openxmlformats.org/officeDocument/2006/relationships/slideLayout" Target="../slideLayouts/slideLayout406.xml"/><Relationship Id="rId11" Type="http://schemas.openxmlformats.org/officeDocument/2006/relationships/slideLayout" Target="../slideLayouts/slideLayout411.xml"/><Relationship Id="rId5" Type="http://schemas.openxmlformats.org/officeDocument/2006/relationships/slideLayout" Target="../slideLayouts/slideLayout405.xml"/><Relationship Id="rId15" Type="http://schemas.openxmlformats.org/officeDocument/2006/relationships/slideLayout" Target="../slideLayouts/slideLayout415.xml"/><Relationship Id="rId10" Type="http://schemas.openxmlformats.org/officeDocument/2006/relationships/slideLayout" Target="../slideLayouts/slideLayout410.xml"/><Relationship Id="rId19" Type="http://schemas.openxmlformats.org/officeDocument/2006/relationships/theme" Target="../theme/theme23.xml"/><Relationship Id="rId4" Type="http://schemas.openxmlformats.org/officeDocument/2006/relationships/slideLayout" Target="../slideLayouts/slideLayout404.xml"/><Relationship Id="rId9" Type="http://schemas.openxmlformats.org/officeDocument/2006/relationships/slideLayout" Target="../slideLayouts/slideLayout409.xml"/><Relationship Id="rId14" Type="http://schemas.openxmlformats.org/officeDocument/2006/relationships/slideLayout" Target="../slideLayouts/slideLayout414.xml"/></Relationships>
</file>

<file path=ppt/slideMasters/_rels/slideMaster2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6.xml"/><Relationship Id="rId13" Type="http://schemas.openxmlformats.org/officeDocument/2006/relationships/slideLayout" Target="../slideLayouts/slideLayout431.xml"/><Relationship Id="rId18" Type="http://schemas.openxmlformats.org/officeDocument/2006/relationships/slideLayout" Target="../slideLayouts/slideLayout436.xml"/><Relationship Id="rId3" Type="http://schemas.openxmlformats.org/officeDocument/2006/relationships/slideLayout" Target="../slideLayouts/slideLayout421.xml"/><Relationship Id="rId7" Type="http://schemas.openxmlformats.org/officeDocument/2006/relationships/slideLayout" Target="../slideLayouts/slideLayout425.xml"/><Relationship Id="rId12" Type="http://schemas.openxmlformats.org/officeDocument/2006/relationships/slideLayout" Target="../slideLayouts/slideLayout430.xml"/><Relationship Id="rId17" Type="http://schemas.openxmlformats.org/officeDocument/2006/relationships/slideLayout" Target="../slideLayouts/slideLayout435.xml"/><Relationship Id="rId2" Type="http://schemas.openxmlformats.org/officeDocument/2006/relationships/slideLayout" Target="../slideLayouts/slideLayout420.xml"/><Relationship Id="rId16" Type="http://schemas.openxmlformats.org/officeDocument/2006/relationships/slideLayout" Target="../slideLayouts/slideLayout434.xml"/><Relationship Id="rId20" Type="http://schemas.openxmlformats.org/officeDocument/2006/relationships/theme" Target="../theme/theme24.xml"/><Relationship Id="rId1" Type="http://schemas.openxmlformats.org/officeDocument/2006/relationships/slideLayout" Target="../slideLayouts/slideLayout419.xml"/><Relationship Id="rId6" Type="http://schemas.openxmlformats.org/officeDocument/2006/relationships/slideLayout" Target="../slideLayouts/slideLayout424.xml"/><Relationship Id="rId11" Type="http://schemas.openxmlformats.org/officeDocument/2006/relationships/slideLayout" Target="../slideLayouts/slideLayout429.xml"/><Relationship Id="rId5" Type="http://schemas.openxmlformats.org/officeDocument/2006/relationships/slideLayout" Target="../slideLayouts/slideLayout423.xml"/><Relationship Id="rId15" Type="http://schemas.openxmlformats.org/officeDocument/2006/relationships/slideLayout" Target="../slideLayouts/slideLayout433.xml"/><Relationship Id="rId10" Type="http://schemas.openxmlformats.org/officeDocument/2006/relationships/slideLayout" Target="../slideLayouts/slideLayout428.xml"/><Relationship Id="rId19" Type="http://schemas.openxmlformats.org/officeDocument/2006/relationships/slideLayout" Target="../slideLayouts/slideLayout437.xml"/><Relationship Id="rId4" Type="http://schemas.openxmlformats.org/officeDocument/2006/relationships/slideLayout" Target="../slideLayouts/slideLayout422.xml"/><Relationship Id="rId9" Type="http://schemas.openxmlformats.org/officeDocument/2006/relationships/slideLayout" Target="../slideLayouts/slideLayout427.xml"/><Relationship Id="rId14" Type="http://schemas.openxmlformats.org/officeDocument/2006/relationships/slideLayout" Target="../slideLayouts/slideLayout432.xml"/></Relationships>
</file>

<file path=ppt/slideMasters/_rels/slideMaster2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5.xml"/><Relationship Id="rId13" Type="http://schemas.openxmlformats.org/officeDocument/2006/relationships/slideLayout" Target="../slideLayouts/slideLayout450.xml"/><Relationship Id="rId18" Type="http://schemas.openxmlformats.org/officeDocument/2006/relationships/slideLayout" Target="../slideLayouts/slideLayout455.xml"/><Relationship Id="rId3" Type="http://schemas.openxmlformats.org/officeDocument/2006/relationships/slideLayout" Target="../slideLayouts/slideLayout440.xml"/><Relationship Id="rId7" Type="http://schemas.openxmlformats.org/officeDocument/2006/relationships/slideLayout" Target="../slideLayouts/slideLayout444.xml"/><Relationship Id="rId12" Type="http://schemas.openxmlformats.org/officeDocument/2006/relationships/slideLayout" Target="../slideLayouts/slideLayout449.xml"/><Relationship Id="rId17" Type="http://schemas.openxmlformats.org/officeDocument/2006/relationships/slideLayout" Target="../slideLayouts/slideLayout454.xml"/><Relationship Id="rId2" Type="http://schemas.openxmlformats.org/officeDocument/2006/relationships/slideLayout" Target="../slideLayouts/slideLayout439.xml"/><Relationship Id="rId16" Type="http://schemas.openxmlformats.org/officeDocument/2006/relationships/slideLayout" Target="../slideLayouts/slideLayout453.xml"/><Relationship Id="rId20" Type="http://schemas.openxmlformats.org/officeDocument/2006/relationships/theme" Target="../theme/theme25.xml"/><Relationship Id="rId1" Type="http://schemas.openxmlformats.org/officeDocument/2006/relationships/slideLayout" Target="../slideLayouts/slideLayout438.xml"/><Relationship Id="rId6" Type="http://schemas.openxmlformats.org/officeDocument/2006/relationships/slideLayout" Target="../slideLayouts/slideLayout443.xml"/><Relationship Id="rId11" Type="http://schemas.openxmlformats.org/officeDocument/2006/relationships/slideLayout" Target="../slideLayouts/slideLayout448.xml"/><Relationship Id="rId5" Type="http://schemas.openxmlformats.org/officeDocument/2006/relationships/slideLayout" Target="../slideLayouts/slideLayout442.xml"/><Relationship Id="rId15" Type="http://schemas.openxmlformats.org/officeDocument/2006/relationships/slideLayout" Target="../slideLayouts/slideLayout452.xml"/><Relationship Id="rId10" Type="http://schemas.openxmlformats.org/officeDocument/2006/relationships/slideLayout" Target="../slideLayouts/slideLayout447.xml"/><Relationship Id="rId19" Type="http://schemas.openxmlformats.org/officeDocument/2006/relationships/slideLayout" Target="../slideLayouts/slideLayout456.xml"/><Relationship Id="rId4" Type="http://schemas.openxmlformats.org/officeDocument/2006/relationships/slideLayout" Target="../slideLayouts/slideLayout441.xml"/><Relationship Id="rId9" Type="http://schemas.openxmlformats.org/officeDocument/2006/relationships/slideLayout" Target="../slideLayouts/slideLayout446.xml"/><Relationship Id="rId14" Type="http://schemas.openxmlformats.org/officeDocument/2006/relationships/slideLayout" Target="../slideLayouts/slideLayout451.xml"/></Relationships>
</file>

<file path=ppt/slideMasters/_rels/slideMaster2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64.xml"/><Relationship Id="rId13" Type="http://schemas.openxmlformats.org/officeDocument/2006/relationships/slideLayout" Target="../slideLayouts/slideLayout469.xml"/><Relationship Id="rId18" Type="http://schemas.openxmlformats.org/officeDocument/2006/relationships/slideLayout" Target="../slideLayouts/slideLayout474.xml"/><Relationship Id="rId3" Type="http://schemas.openxmlformats.org/officeDocument/2006/relationships/slideLayout" Target="../slideLayouts/slideLayout459.xml"/><Relationship Id="rId7" Type="http://schemas.openxmlformats.org/officeDocument/2006/relationships/slideLayout" Target="../slideLayouts/slideLayout463.xml"/><Relationship Id="rId12" Type="http://schemas.openxmlformats.org/officeDocument/2006/relationships/slideLayout" Target="../slideLayouts/slideLayout468.xml"/><Relationship Id="rId17" Type="http://schemas.openxmlformats.org/officeDocument/2006/relationships/slideLayout" Target="../slideLayouts/slideLayout473.xml"/><Relationship Id="rId2" Type="http://schemas.openxmlformats.org/officeDocument/2006/relationships/slideLayout" Target="../slideLayouts/slideLayout458.xml"/><Relationship Id="rId16" Type="http://schemas.openxmlformats.org/officeDocument/2006/relationships/slideLayout" Target="../slideLayouts/slideLayout472.xml"/><Relationship Id="rId20" Type="http://schemas.openxmlformats.org/officeDocument/2006/relationships/theme" Target="../theme/theme26.xml"/><Relationship Id="rId1" Type="http://schemas.openxmlformats.org/officeDocument/2006/relationships/slideLayout" Target="../slideLayouts/slideLayout457.xml"/><Relationship Id="rId6" Type="http://schemas.openxmlformats.org/officeDocument/2006/relationships/slideLayout" Target="../slideLayouts/slideLayout462.xml"/><Relationship Id="rId11" Type="http://schemas.openxmlformats.org/officeDocument/2006/relationships/slideLayout" Target="../slideLayouts/slideLayout467.xml"/><Relationship Id="rId5" Type="http://schemas.openxmlformats.org/officeDocument/2006/relationships/slideLayout" Target="../slideLayouts/slideLayout461.xml"/><Relationship Id="rId15" Type="http://schemas.openxmlformats.org/officeDocument/2006/relationships/slideLayout" Target="../slideLayouts/slideLayout471.xml"/><Relationship Id="rId10" Type="http://schemas.openxmlformats.org/officeDocument/2006/relationships/slideLayout" Target="../slideLayouts/slideLayout466.xml"/><Relationship Id="rId19" Type="http://schemas.openxmlformats.org/officeDocument/2006/relationships/slideLayout" Target="../slideLayouts/slideLayout475.xml"/><Relationship Id="rId4" Type="http://schemas.openxmlformats.org/officeDocument/2006/relationships/slideLayout" Target="../slideLayouts/slideLayout460.xml"/><Relationship Id="rId9" Type="http://schemas.openxmlformats.org/officeDocument/2006/relationships/slideLayout" Target="../slideLayouts/slideLayout465.xml"/><Relationship Id="rId14" Type="http://schemas.openxmlformats.org/officeDocument/2006/relationships/slideLayout" Target="../slideLayouts/slideLayout470.xml"/></Relationships>
</file>

<file path=ppt/slideMasters/_rels/slideMaster2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83.xml"/><Relationship Id="rId13" Type="http://schemas.openxmlformats.org/officeDocument/2006/relationships/slideLayout" Target="../slideLayouts/slideLayout488.xml"/><Relationship Id="rId18" Type="http://schemas.openxmlformats.org/officeDocument/2006/relationships/slideLayout" Target="../slideLayouts/slideLayout493.xml"/><Relationship Id="rId3" Type="http://schemas.openxmlformats.org/officeDocument/2006/relationships/slideLayout" Target="../slideLayouts/slideLayout478.xml"/><Relationship Id="rId7" Type="http://schemas.openxmlformats.org/officeDocument/2006/relationships/slideLayout" Target="../slideLayouts/slideLayout482.xml"/><Relationship Id="rId12" Type="http://schemas.openxmlformats.org/officeDocument/2006/relationships/slideLayout" Target="../slideLayouts/slideLayout487.xml"/><Relationship Id="rId17" Type="http://schemas.openxmlformats.org/officeDocument/2006/relationships/slideLayout" Target="../slideLayouts/slideLayout492.xml"/><Relationship Id="rId2" Type="http://schemas.openxmlformats.org/officeDocument/2006/relationships/slideLayout" Target="../slideLayouts/slideLayout477.xml"/><Relationship Id="rId16" Type="http://schemas.openxmlformats.org/officeDocument/2006/relationships/slideLayout" Target="../slideLayouts/slideLayout491.xml"/><Relationship Id="rId20" Type="http://schemas.openxmlformats.org/officeDocument/2006/relationships/theme" Target="../theme/theme27.xml"/><Relationship Id="rId1" Type="http://schemas.openxmlformats.org/officeDocument/2006/relationships/slideLayout" Target="../slideLayouts/slideLayout476.xml"/><Relationship Id="rId6" Type="http://schemas.openxmlformats.org/officeDocument/2006/relationships/slideLayout" Target="../slideLayouts/slideLayout481.xml"/><Relationship Id="rId11" Type="http://schemas.openxmlformats.org/officeDocument/2006/relationships/slideLayout" Target="../slideLayouts/slideLayout486.xml"/><Relationship Id="rId5" Type="http://schemas.openxmlformats.org/officeDocument/2006/relationships/slideLayout" Target="../slideLayouts/slideLayout480.xml"/><Relationship Id="rId15" Type="http://schemas.openxmlformats.org/officeDocument/2006/relationships/slideLayout" Target="../slideLayouts/slideLayout490.xml"/><Relationship Id="rId10" Type="http://schemas.openxmlformats.org/officeDocument/2006/relationships/slideLayout" Target="../slideLayouts/slideLayout485.xml"/><Relationship Id="rId19" Type="http://schemas.openxmlformats.org/officeDocument/2006/relationships/slideLayout" Target="../slideLayouts/slideLayout494.xml"/><Relationship Id="rId4" Type="http://schemas.openxmlformats.org/officeDocument/2006/relationships/slideLayout" Target="../slideLayouts/slideLayout479.xml"/><Relationship Id="rId9" Type="http://schemas.openxmlformats.org/officeDocument/2006/relationships/slideLayout" Target="../slideLayouts/slideLayout484.xml"/><Relationship Id="rId14" Type="http://schemas.openxmlformats.org/officeDocument/2006/relationships/slideLayout" Target="../slideLayouts/slideLayout489.xml"/></Relationships>
</file>

<file path=ppt/slideMasters/_rels/slideMaster2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02.xml"/><Relationship Id="rId13" Type="http://schemas.openxmlformats.org/officeDocument/2006/relationships/slideLayout" Target="../slideLayouts/slideLayout507.xml"/><Relationship Id="rId18" Type="http://schemas.openxmlformats.org/officeDocument/2006/relationships/slideLayout" Target="../slideLayouts/slideLayout512.xml"/><Relationship Id="rId3" Type="http://schemas.openxmlformats.org/officeDocument/2006/relationships/slideLayout" Target="../slideLayouts/slideLayout497.xml"/><Relationship Id="rId7" Type="http://schemas.openxmlformats.org/officeDocument/2006/relationships/slideLayout" Target="../slideLayouts/slideLayout501.xml"/><Relationship Id="rId12" Type="http://schemas.openxmlformats.org/officeDocument/2006/relationships/slideLayout" Target="../slideLayouts/slideLayout506.xml"/><Relationship Id="rId17" Type="http://schemas.openxmlformats.org/officeDocument/2006/relationships/slideLayout" Target="../slideLayouts/slideLayout511.xml"/><Relationship Id="rId2" Type="http://schemas.openxmlformats.org/officeDocument/2006/relationships/slideLayout" Target="../slideLayouts/slideLayout496.xml"/><Relationship Id="rId16" Type="http://schemas.openxmlformats.org/officeDocument/2006/relationships/slideLayout" Target="../slideLayouts/slideLayout510.xml"/><Relationship Id="rId1" Type="http://schemas.openxmlformats.org/officeDocument/2006/relationships/slideLayout" Target="../slideLayouts/slideLayout495.xml"/><Relationship Id="rId6" Type="http://schemas.openxmlformats.org/officeDocument/2006/relationships/slideLayout" Target="../slideLayouts/slideLayout500.xml"/><Relationship Id="rId11" Type="http://schemas.openxmlformats.org/officeDocument/2006/relationships/slideLayout" Target="../slideLayouts/slideLayout505.xml"/><Relationship Id="rId5" Type="http://schemas.openxmlformats.org/officeDocument/2006/relationships/slideLayout" Target="../slideLayouts/slideLayout499.xml"/><Relationship Id="rId15" Type="http://schemas.openxmlformats.org/officeDocument/2006/relationships/slideLayout" Target="../slideLayouts/slideLayout509.xml"/><Relationship Id="rId10" Type="http://schemas.openxmlformats.org/officeDocument/2006/relationships/slideLayout" Target="../slideLayouts/slideLayout504.xml"/><Relationship Id="rId19" Type="http://schemas.openxmlformats.org/officeDocument/2006/relationships/theme" Target="../theme/theme28.xml"/><Relationship Id="rId4" Type="http://schemas.openxmlformats.org/officeDocument/2006/relationships/slideLayout" Target="../slideLayouts/slideLayout498.xml"/><Relationship Id="rId9" Type="http://schemas.openxmlformats.org/officeDocument/2006/relationships/slideLayout" Target="../slideLayouts/slideLayout503.xml"/><Relationship Id="rId14" Type="http://schemas.openxmlformats.org/officeDocument/2006/relationships/slideLayout" Target="../slideLayouts/slideLayout508.xml"/></Relationships>
</file>

<file path=ppt/slideMasters/_rels/slideMaster2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0.xml"/><Relationship Id="rId13" Type="http://schemas.openxmlformats.org/officeDocument/2006/relationships/slideLayout" Target="../slideLayouts/slideLayout525.xml"/><Relationship Id="rId18" Type="http://schemas.openxmlformats.org/officeDocument/2006/relationships/slideLayout" Target="../slideLayouts/slideLayout530.xml"/><Relationship Id="rId3" Type="http://schemas.openxmlformats.org/officeDocument/2006/relationships/slideLayout" Target="../slideLayouts/slideLayout515.xml"/><Relationship Id="rId21" Type="http://schemas.openxmlformats.org/officeDocument/2006/relationships/slideLayout" Target="../slideLayouts/slideLayout533.xml"/><Relationship Id="rId7" Type="http://schemas.openxmlformats.org/officeDocument/2006/relationships/slideLayout" Target="../slideLayouts/slideLayout519.xml"/><Relationship Id="rId12" Type="http://schemas.openxmlformats.org/officeDocument/2006/relationships/slideLayout" Target="../slideLayouts/slideLayout524.xml"/><Relationship Id="rId17" Type="http://schemas.openxmlformats.org/officeDocument/2006/relationships/slideLayout" Target="../slideLayouts/slideLayout529.xml"/><Relationship Id="rId25" Type="http://schemas.openxmlformats.org/officeDocument/2006/relationships/theme" Target="../theme/theme29.xml"/><Relationship Id="rId2" Type="http://schemas.openxmlformats.org/officeDocument/2006/relationships/slideLayout" Target="../slideLayouts/slideLayout514.xml"/><Relationship Id="rId16" Type="http://schemas.openxmlformats.org/officeDocument/2006/relationships/slideLayout" Target="../slideLayouts/slideLayout528.xml"/><Relationship Id="rId20" Type="http://schemas.openxmlformats.org/officeDocument/2006/relationships/slideLayout" Target="../slideLayouts/slideLayout532.xml"/><Relationship Id="rId1" Type="http://schemas.openxmlformats.org/officeDocument/2006/relationships/slideLayout" Target="../slideLayouts/slideLayout513.xml"/><Relationship Id="rId6" Type="http://schemas.openxmlformats.org/officeDocument/2006/relationships/slideLayout" Target="../slideLayouts/slideLayout518.xml"/><Relationship Id="rId11" Type="http://schemas.openxmlformats.org/officeDocument/2006/relationships/slideLayout" Target="../slideLayouts/slideLayout523.xml"/><Relationship Id="rId24" Type="http://schemas.openxmlformats.org/officeDocument/2006/relationships/slideLayout" Target="../slideLayouts/slideLayout536.xml"/><Relationship Id="rId5" Type="http://schemas.openxmlformats.org/officeDocument/2006/relationships/slideLayout" Target="../slideLayouts/slideLayout517.xml"/><Relationship Id="rId15" Type="http://schemas.openxmlformats.org/officeDocument/2006/relationships/slideLayout" Target="../slideLayouts/slideLayout527.xml"/><Relationship Id="rId23" Type="http://schemas.openxmlformats.org/officeDocument/2006/relationships/slideLayout" Target="../slideLayouts/slideLayout535.xml"/><Relationship Id="rId10" Type="http://schemas.openxmlformats.org/officeDocument/2006/relationships/slideLayout" Target="../slideLayouts/slideLayout522.xml"/><Relationship Id="rId19" Type="http://schemas.openxmlformats.org/officeDocument/2006/relationships/slideLayout" Target="../slideLayouts/slideLayout531.xml"/><Relationship Id="rId4" Type="http://schemas.openxmlformats.org/officeDocument/2006/relationships/slideLayout" Target="../slideLayouts/slideLayout516.xml"/><Relationship Id="rId9" Type="http://schemas.openxmlformats.org/officeDocument/2006/relationships/slideLayout" Target="../slideLayouts/slideLayout521.xml"/><Relationship Id="rId14" Type="http://schemas.openxmlformats.org/officeDocument/2006/relationships/slideLayout" Target="../slideLayouts/slideLayout526.xml"/><Relationship Id="rId22" Type="http://schemas.openxmlformats.org/officeDocument/2006/relationships/slideLayout" Target="../slideLayouts/slideLayout534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.xml"/><Relationship Id="rId13" Type="http://schemas.openxmlformats.org/officeDocument/2006/relationships/slideLayout" Target="../slideLayouts/slideLayout33.xml"/><Relationship Id="rId18" Type="http://schemas.openxmlformats.org/officeDocument/2006/relationships/slideLayout" Target="../slideLayouts/slideLayout38.xml"/><Relationship Id="rId3" Type="http://schemas.openxmlformats.org/officeDocument/2006/relationships/slideLayout" Target="../slideLayouts/slideLayout23.xml"/><Relationship Id="rId7" Type="http://schemas.openxmlformats.org/officeDocument/2006/relationships/slideLayout" Target="../slideLayouts/slideLayout27.xml"/><Relationship Id="rId12" Type="http://schemas.openxmlformats.org/officeDocument/2006/relationships/slideLayout" Target="../slideLayouts/slideLayout32.xml"/><Relationship Id="rId17" Type="http://schemas.openxmlformats.org/officeDocument/2006/relationships/slideLayout" Target="../slideLayouts/slideLayout37.xml"/><Relationship Id="rId2" Type="http://schemas.openxmlformats.org/officeDocument/2006/relationships/slideLayout" Target="../slideLayouts/slideLayout22.xml"/><Relationship Id="rId16" Type="http://schemas.openxmlformats.org/officeDocument/2006/relationships/slideLayout" Target="../slideLayouts/slideLayout36.xml"/><Relationship Id="rId1" Type="http://schemas.openxmlformats.org/officeDocument/2006/relationships/slideLayout" Target="../slideLayouts/slideLayout21.xml"/><Relationship Id="rId6" Type="http://schemas.openxmlformats.org/officeDocument/2006/relationships/slideLayout" Target="../slideLayouts/slideLayout26.xml"/><Relationship Id="rId11" Type="http://schemas.openxmlformats.org/officeDocument/2006/relationships/slideLayout" Target="../slideLayouts/slideLayout31.xml"/><Relationship Id="rId5" Type="http://schemas.openxmlformats.org/officeDocument/2006/relationships/slideLayout" Target="../slideLayouts/slideLayout25.xml"/><Relationship Id="rId15" Type="http://schemas.openxmlformats.org/officeDocument/2006/relationships/slideLayout" Target="../slideLayouts/slideLayout35.xml"/><Relationship Id="rId10" Type="http://schemas.openxmlformats.org/officeDocument/2006/relationships/slideLayout" Target="../slideLayouts/slideLayout30.xml"/><Relationship Id="rId19" Type="http://schemas.openxmlformats.org/officeDocument/2006/relationships/theme" Target="../theme/theme3.xml"/><Relationship Id="rId4" Type="http://schemas.openxmlformats.org/officeDocument/2006/relationships/slideLayout" Target="../slideLayouts/slideLayout24.xml"/><Relationship Id="rId9" Type="http://schemas.openxmlformats.org/officeDocument/2006/relationships/slideLayout" Target="../slideLayouts/slideLayout29.xml"/><Relationship Id="rId14" Type="http://schemas.openxmlformats.org/officeDocument/2006/relationships/slideLayout" Target="../slideLayouts/slideLayout34.xml"/></Relationships>
</file>

<file path=ppt/slideMasters/_rels/slideMaster3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44.xml"/><Relationship Id="rId13" Type="http://schemas.openxmlformats.org/officeDocument/2006/relationships/slideLayout" Target="../slideLayouts/slideLayout549.xml"/><Relationship Id="rId18" Type="http://schemas.openxmlformats.org/officeDocument/2006/relationships/slideLayout" Target="../slideLayouts/slideLayout554.xml"/><Relationship Id="rId3" Type="http://schemas.openxmlformats.org/officeDocument/2006/relationships/slideLayout" Target="../slideLayouts/slideLayout539.xml"/><Relationship Id="rId21" Type="http://schemas.openxmlformats.org/officeDocument/2006/relationships/theme" Target="../theme/theme30.xml"/><Relationship Id="rId7" Type="http://schemas.openxmlformats.org/officeDocument/2006/relationships/slideLayout" Target="../slideLayouts/slideLayout543.xml"/><Relationship Id="rId12" Type="http://schemas.openxmlformats.org/officeDocument/2006/relationships/slideLayout" Target="../slideLayouts/slideLayout548.xml"/><Relationship Id="rId17" Type="http://schemas.openxmlformats.org/officeDocument/2006/relationships/slideLayout" Target="../slideLayouts/slideLayout553.xml"/><Relationship Id="rId2" Type="http://schemas.openxmlformats.org/officeDocument/2006/relationships/slideLayout" Target="../slideLayouts/slideLayout538.xml"/><Relationship Id="rId16" Type="http://schemas.openxmlformats.org/officeDocument/2006/relationships/slideLayout" Target="../slideLayouts/slideLayout552.xml"/><Relationship Id="rId20" Type="http://schemas.openxmlformats.org/officeDocument/2006/relationships/slideLayout" Target="../slideLayouts/slideLayout556.xml"/><Relationship Id="rId1" Type="http://schemas.openxmlformats.org/officeDocument/2006/relationships/slideLayout" Target="../slideLayouts/slideLayout537.xml"/><Relationship Id="rId6" Type="http://schemas.openxmlformats.org/officeDocument/2006/relationships/slideLayout" Target="../slideLayouts/slideLayout542.xml"/><Relationship Id="rId11" Type="http://schemas.openxmlformats.org/officeDocument/2006/relationships/slideLayout" Target="../slideLayouts/slideLayout547.xml"/><Relationship Id="rId5" Type="http://schemas.openxmlformats.org/officeDocument/2006/relationships/slideLayout" Target="../slideLayouts/slideLayout541.xml"/><Relationship Id="rId15" Type="http://schemas.openxmlformats.org/officeDocument/2006/relationships/slideLayout" Target="../slideLayouts/slideLayout551.xml"/><Relationship Id="rId10" Type="http://schemas.openxmlformats.org/officeDocument/2006/relationships/slideLayout" Target="../slideLayouts/slideLayout546.xml"/><Relationship Id="rId19" Type="http://schemas.openxmlformats.org/officeDocument/2006/relationships/slideLayout" Target="../slideLayouts/slideLayout555.xml"/><Relationship Id="rId4" Type="http://schemas.openxmlformats.org/officeDocument/2006/relationships/slideLayout" Target="../slideLayouts/slideLayout540.xml"/><Relationship Id="rId9" Type="http://schemas.openxmlformats.org/officeDocument/2006/relationships/slideLayout" Target="../slideLayouts/slideLayout545.xml"/><Relationship Id="rId14" Type="http://schemas.openxmlformats.org/officeDocument/2006/relationships/slideLayout" Target="../slideLayouts/slideLayout550.xml"/></Relationships>
</file>

<file path=ppt/slideMasters/_rels/slideMaster3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64.xml"/><Relationship Id="rId13" Type="http://schemas.openxmlformats.org/officeDocument/2006/relationships/slideLayout" Target="../slideLayouts/slideLayout569.xml"/><Relationship Id="rId18" Type="http://schemas.openxmlformats.org/officeDocument/2006/relationships/slideLayout" Target="../slideLayouts/slideLayout574.xml"/><Relationship Id="rId3" Type="http://schemas.openxmlformats.org/officeDocument/2006/relationships/slideLayout" Target="../slideLayouts/slideLayout559.xml"/><Relationship Id="rId21" Type="http://schemas.openxmlformats.org/officeDocument/2006/relationships/theme" Target="../theme/theme31.xml"/><Relationship Id="rId7" Type="http://schemas.openxmlformats.org/officeDocument/2006/relationships/slideLayout" Target="../slideLayouts/slideLayout563.xml"/><Relationship Id="rId12" Type="http://schemas.openxmlformats.org/officeDocument/2006/relationships/slideLayout" Target="../slideLayouts/slideLayout568.xml"/><Relationship Id="rId17" Type="http://schemas.openxmlformats.org/officeDocument/2006/relationships/slideLayout" Target="../slideLayouts/slideLayout573.xml"/><Relationship Id="rId2" Type="http://schemas.openxmlformats.org/officeDocument/2006/relationships/slideLayout" Target="../slideLayouts/slideLayout558.xml"/><Relationship Id="rId16" Type="http://schemas.openxmlformats.org/officeDocument/2006/relationships/slideLayout" Target="../slideLayouts/slideLayout572.xml"/><Relationship Id="rId20" Type="http://schemas.openxmlformats.org/officeDocument/2006/relationships/slideLayout" Target="../slideLayouts/slideLayout576.xml"/><Relationship Id="rId1" Type="http://schemas.openxmlformats.org/officeDocument/2006/relationships/slideLayout" Target="../slideLayouts/slideLayout557.xml"/><Relationship Id="rId6" Type="http://schemas.openxmlformats.org/officeDocument/2006/relationships/slideLayout" Target="../slideLayouts/slideLayout562.xml"/><Relationship Id="rId11" Type="http://schemas.openxmlformats.org/officeDocument/2006/relationships/slideLayout" Target="../slideLayouts/slideLayout567.xml"/><Relationship Id="rId5" Type="http://schemas.openxmlformats.org/officeDocument/2006/relationships/slideLayout" Target="../slideLayouts/slideLayout561.xml"/><Relationship Id="rId15" Type="http://schemas.openxmlformats.org/officeDocument/2006/relationships/slideLayout" Target="../slideLayouts/slideLayout571.xml"/><Relationship Id="rId10" Type="http://schemas.openxmlformats.org/officeDocument/2006/relationships/slideLayout" Target="../slideLayouts/slideLayout566.xml"/><Relationship Id="rId19" Type="http://schemas.openxmlformats.org/officeDocument/2006/relationships/slideLayout" Target="../slideLayouts/slideLayout575.xml"/><Relationship Id="rId4" Type="http://schemas.openxmlformats.org/officeDocument/2006/relationships/slideLayout" Target="../slideLayouts/slideLayout560.xml"/><Relationship Id="rId9" Type="http://schemas.openxmlformats.org/officeDocument/2006/relationships/slideLayout" Target="../slideLayouts/slideLayout565.xml"/><Relationship Id="rId14" Type="http://schemas.openxmlformats.org/officeDocument/2006/relationships/slideLayout" Target="../slideLayouts/slideLayout570.xml"/></Relationships>
</file>

<file path=ppt/slideMasters/_rels/slideMaster3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84.xml"/><Relationship Id="rId13" Type="http://schemas.openxmlformats.org/officeDocument/2006/relationships/slideLayout" Target="../slideLayouts/slideLayout589.xml"/><Relationship Id="rId18" Type="http://schemas.openxmlformats.org/officeDocument/2006/relationships/slideLayout" Target="../slideLayouts/slideLayout594.xml"/><Relationship Id="rId3" Type="http://schemas.openxmlformats.org/officeDocument/2006/relationships/slideLayout" Target="../slideLayouts/slideLayout579.xml"/><Relationship Id="rId7" Type="http://schemas.openxmlformats.org/officeDocument/2006/relationships/slideLayout" Target="../slideLayouts/slideLayout583.xml"/><Relationship Id="rId12" Type="http://schemas.openxmlformats.org/officeDocument/2006/relationships/slideLayout" Target="../slideLayouts/slideLayout588.xml"/><Relationship Id="rId17" Type="http://schemas.openxmlformats.org/officeDocument/2006/relationships/slideLayout" Target="../slideLayouts/slideLayout593.xml"/><Relationship Id="rId2" Type="http://schemas.openxmlformats.org/officeDocument/2006/relationships/slideLayout" Target="../slideLayouts/slideLayout578.xml"/><Relationship Id="rId16" Type="http://schemas.openxmlformats.org/officeDocument/2006/relationships/slideLayout" Target="../slideLayouts/slideLayout592.xml"/><Relationship Id="rId20" Type="http://schemas.openxmlformats.org/officeDocument/2006/relationships/theme" Target="../theme/theme32.xml"/><Relationship Id="rId1" Type="http://schemas.openxmlformats.org/officeDocument/2006/relationships/slideLayout" Target="../slideLayouts/slideLayout577.xml"/><Relationship Id="rId6" Type="http://schemas.openxmlformats.org/officeDocument/2006/relationships/slideLayout" Target="../slideLayouts/slideLayout582.xml"/><Relationship Id="rId11" Type="http://schemas.openxmlformats.org/officeDocument/2006/relationships/slideLayout" Target="../slideLayouts/slideLayout587.xml"/><Relationship Id="rId5" Type="http://schemas.openxmlformats.org/officeDocument/2006/relationships/slideLayout" Target="../slideLayouts/slideLayout581.xml"/><Relationship Id="rId15" Type="http://schemas.openxmlformats.org/officeDocument/2006/relationships/slideLayout" Target="../slideLayouts/slideLayout591.xml"/><Relationship Id="rId10" Type="http://schemas.openxmlformats.org/officeDocument/2006/relationships/slideLayout" Target="../slideLayouts/slideLayout586.xml"/><Relationship Id="rId19" Type="http://schemas.openxmlformats.org/officeDocument/2006/relationships/slideLayout" Target="../slideLayouts/slideLayout595.xml"/><Relationship Id="rId4" Type="http://schemas.openxmlformats.org/officeDocument/2006/relationships/slideLayout" Target="../slideLayouts/slideLayout580.xml"/><Relationship Id="rId9" Type="http://schemas.openxmlformats.org/officeDocument/2006/relationships/slideLayout" Target="../slideLayouts/slideLayout585.xml"/><Relationship Id="rId14" Type="http://schemas.openxmlformats.org/officeDocument/2006/relationships/slideLayout" Target="../slideLayouts/slideLayout590.xml"/></Relationships>
</file>

<file path=ppt/slideMasters/_rels/slideMaster3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03.xml"/><Relationship Id="rId13" Type="http://schemas.openxmlformats.org/officeDocument/2006/relationships/slideLayout" Target="../slideLayouts/slideLayout608.xml"/><Relationship Id="rId18" Type="http://schemas.openxmlformats.org/officeDocument/2006/relationships/slideLayout" Target="../slideLayouts/slideLayout613.xml"/><Relationship Id="rId3" Type="http://schemas.openxmlformats.org/officeDocument/2006/relationships/slideLayout" Target="../slideLayouts/slideLayout598.xml"/><Relationship Id="rId7" Type="http://schemas.openxmlformats.org/officeDocument/2006/relationships/slideLayout" Target="../slideLayouts/slideLayout602.xml"/><Relationship Id="rId12" Type="http://schemas.openxmlformats.org/officeDocument/2006/relationships/slideLayout" Target="../slideLayouts/slideLayout607.xml"/><Relationship Id="rId17" Type="http://schemas.openxmlformats.org/officeDocument/2006/relationships/slideLayout" Target="../slideLayouts/slideLayout612.xml"/><Relationship Id="rId2" Type="http://schemas.openxmlformats.org/officeDocument/2006/relationships/slideLayout" Target="../slideLayouts/slideLayout597.xml"/><Relationship Id="rId16" Type="http://schemas.openxmlformats.org/officeDocument/2006/relationships/slideLayout" Target="../slideLayouts/slideLayout611.xml"/><Relationship Id="rId20" Type="http://schemas.openxmlformats.org/officeDocument/2006/relationships/theme" Target="../theme/theme33.xml"/><Relationship Id="rId1" Type="http://schemas.openxmlformats.org/officeDocument/2006/relationships/slideLayout" Target="../slideLayouts/slideLayout596.xml"/><Relationship Id="rId6" Type="http://schemas.openxmlformats.org/officeDocument/2006/relationships/slideLayout" Target="../slideLayouts/slideLayout601.xml"/><Relationship Id="rId11" Type="http://schemas.openxmlformats.org/officeDocument/2006/relationships/slideLayout" Target="../slideLayouts/slideLayout606.xml"/><Relationship Id="rId5" Type="http://schemas.openxmlformats.org/officeDocument/2006/relationships/slideLayout" Target="../slideLayouts/slideLayout600.xml"/><Relationship Id="rId15" Type="http://schemas.openxmlformats.org/officeDocument/2006/relationships/slideLayout" Target="../slideLayouts/slideLayout610.xml"/><Relationship Id="rId10" Type="http://schemas.openxmlformats.org/officeDocument/2006/relationships/slideLayout" Target="../slideLayouts/slideLayout605.xml"/><Relationship Id="rId19" Type="http://schemas.openxmlformats.org/officeDocument/2006/relationships/slideLayout" Target="../slideLayouts/slideLayout614.xml"/><Relationship Id="rId4" Type="http://schemas.openxmlformats.org/officeDocument/2006/relationships/slideLayout" Target="../slideLayouts/slideLayout599.xml"/><Relationship Id="rId9" Type="http://schemas.openxmlformats.org/officeDocument/2006/relationships/slideLayout" Target="../slideLayouts/slideLayout604.xml"/><Relationship Id="rId14" Type="http://schemas.openxmlformats.org/officeDocument/2006/relationships/slideLayout" Target="../slideLayouts/slideLayout609.xml"/></Relationships>
</file>

<file path=ppt/slideMasters/_rels/slideMaster3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22.xml"/><Relationship Id="rId13" Type="http://schemas.openxmlformats.org/officeDocument/2006/relationships/slideLayout" Target="../slideLayouts/slideLayout627.xml"/><Relationship Id="rId18" Type="http://schemas.openxmlformats.org/officeDocument/2006/relationships/slideLayout" Target="../slideLayouts/slideLayout632.xml"/><Relationship Id="rId3" Type="http://schemas.openxmlformats.org/officeDocument/2006/relationships/slideLayout" Target="../slideLayouts/slideLayout617.xml"/><Relationship Id="rId21" Type="http://schemas.openxmlformats.org/officeDocument/2006/relationships/theme" Target="../theme/theme34.xml"/><Relationship Id="rId7" Type="http://schemas.openxmlformats.org/officeDocument/2006/relationships/slideLayout" Target="../slideLayouts/slideLayout621.xml"/><Relationship Id="rId12" Type="http://schemas.openxmlformats.org/officeDocument/2006/relationships/slideLayout" Target="../slideLayouts/slideLayout626.xml"/><Relationship Id="rId17" Type="http://schemas.openxmlformats.org/officeDocument/2006/relationships/slideLayout" Target="../slideLayouts/slideLayout631.xml"/><Relationship Id="rId2" Type="http://schemas.openxmlformats.org/officeDocument/2006/relationships/slideLayout" Target="../slideLayouts/slideLayout616.xml"/><Relationship Id="rId16" Type="http://schemas.openxmlformats.org/officeDocument/2006/relationships/slideLayout" Target="../slideLayouts/slideLayout630.xml"/><Relationship Id="rId20" Type="http://schemas.openxmlformats.org/officeDocument/2006/relationships/slideLayout" Target="../slideLayouts/slideLayout634.xml"/><Relationship Id="rId1" Type="http://schemas.openxmlformats.org/officeDocument/2006/relationships/slideLayout" Target="../slideLayouts/slideLayout615.xml"/><Relationship Id="rId6" Type="http://schemas.openxmlformats.org/officeDocument/2006/relationships/slideLayout" Target="../slideLayouts/slideLayout620.xml"/><Relationship Id="rId11" Type="http://schemas.openxmlformats.org/officeDocument/2006/relationships/slideLayout" Target="../slideLayouts/slideLayout625.xml"/><Relationship Id="rId5" Type="http://schemas.openxmlformats.org/officeDocument/2006/relationships/slideLayout" Target="../slideLayouts/slideLayout619.xml"/><Relationship Id="rId15" Type="http://schemas.openxmlformats.org/officeDocument/2006/relationships/slideLayout" Target="../slideLayouts/slideLayout629.xml"/><Relationship Id="rId10" Type="http://schemas.openxmlformats.org/officeDocument/2006/relationships/slideLayout" Target="../slideLayouts/slideLayout624.xml"/><Relationship Id="rId19" Type="http://schemas.openxmlformats.org/officeDocument/2006/relationships/slideLayout" Target="../slideLayouts/slideLayout633.xml"/><Relationship Id="rId4" Type="http://schemas.openxmlformats.org/officeDocument/2006/relationships/slideLayout" Target="../slideLayouts/slideLayout618.xml"/><Relationship Id="rId9" Type="http://schemas.openxmlformats.org/officeDocument/2006/relationships/slideLayout" Target="../slideLayouts/slideLayout623.xml"/><Relationship Id="rId14" Type="http://schemas.openxmlformats.org/officeDocument/2006/relationships/slideLayout" Target="../slideLayouts/slideLayout628.xml"/></Relationships>
</file>

<file path=ppt/slideMasters/_rels/slideMaster3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42.xml"/><Relationship Id="rId13" Type="http://schemas.openxmlformats.org/officeDocument/2006/relationships/slideLayout" Target="../slideLayouts/slideLayout647.xml"/><Relationship Id="rId18" Type="http://schemas.openxmlformats.org/officeDocument/2006/relationships/slideLayout" Target="../slideLayouts/slideLayout652.xml"/><Relationship Id="rId3" Type="http://schemas.openxmlformats.org/officeDocument/2006/relationships/slideLayout" Target="../slideLayouts/slideLayout637.xml"/><Relationship Id="rId21" Type="http://schemas.openxmlformats.org/officeDocument/2006/relationships/theme" Target="../theme/theme35.xml"/><Relationship Id="rId7" Type="http://schemas.openxmlformats.org/officeDocument/2006/relationships/slideLayout" Target="../slideLayouts/slideLayout641.xml"/><Relationship Id="rId12" Type="http://schemas.openxmlformats.org/officeDocument/2006/relationships/slideLayout" Target="../slideLayouts/slideLayout646.xml"/><Relationship Id="rId17" Type="http://schemas.openxmlformats.org/officeDocument/2006/relationships/slideLayout" Target="../slideLayouts/slideLayout651.xml"/><Relationship Id="rId2" Type="http://schemas.openxmlformats.org/officeDocument/2006/relationships/slideLayout" Target="../slideLayouts/slideLayout636.xml"/><Relationship Id="rId16" Type="http://schemas.openxmlformats.org/officeDocument/2006/relationships/slideLayout" Target="../slideLayouts/slideLayout650.xml"/><Relationship Id="rId20" Type="http://schemas.openxmlformats.org/officeDocument/2006/relationships/slideLayout" Target="../slideLayouts/slideLayout654.xml"/><Relationship Id="rId1" Type="http://schemas.openxmlformats.org/officeDocument/2006/relationships/slideLayout" Target="../slideLayouts/slideLayout635.xml"/><Relationship Id="rId6" Type="http://schemas.openxmlformats.org/officeDocument/2006/relationships/slideLayout" Target="../slideLayouts/slideLayout640.xml"/><Relationship Id="rId11" Type="http://schemas.openxmlformats.org/officeDocument/2006/relationships/slideLayout" Target="../slideLayouts/slideLayout645.xml"/><Relationship Id="rId5" Type="http://schemas.openxmlformats.org/officeDocument/2006/relationships/slideLayout" Target="../slideLayouts/slideLayout639.xml"/><Relationship Id="rId15" Type="http://schemas.openxmlformats.org/officeDocument/2006/relationships/slideLayout" Target="../slideLayouts/slideLayout649.xml"/><Relationship Id="rId10" Type="http://schemas.openxmlformats.org/officeDocument/2006/relationships/slideLayout" Target="../slideLayouts/slideLayout644.xml"/><Relationship Id="rId19" Type="http://schemas.openxmlformats.org/officeDocument/2006/relationships/slideLayout" Target="../slideLayouts/slideLayout653.xml"/><Relationship Id="rId4" Type="http://schemas.openxmlformats.org/officeDocument/2006/relationships/slideLayout" Target="../slideLayouts/slideLayout638.xml"/><Relationship Id="rId9" Type="http://schemas.openxmlformats.org/officeDocument/2006/relationships/slideLayout" Target="../slideLayouts/slideLayout643.xml"/><Relationship Id="rId14" Type="http://schemas.openxmlformats.org/officeDocument/2006/relationships/slideLayout" Target="../slideLayouts/slideLayout648.xml"/></Relationships>
</file>

<file path=ppt/slideMasters/_rels/slideMaster36.xml.rels><?xml version="1.0" encoding="UTF-8" standalone="yes"?>
<Relationships xmlns="http://schemas.openxmlformats.org/package/2006/relationships"><Relationship Id="rId2" Type="http://schemas.openxmlformats.org/officeDocument/2006/relationships/theme" Target="../theme/theme36.xml"/><Relationship Id="rId1" Type="http://schemas.openxmlformats.org/officeDocument/2006/relationships/slideLayout" Target="../slideLayouts/slideLayout655.xml"/></Relationships>
</file>

<file path=ppt/slideMasters/_rels/slideMaster37.xml.rels><?xml version="1.0" encoding="UTF-8" standalone="yes"?>
<Relationships xmlns="http://schemas.openxmlformats.org/package/2006/relationships"><Relationship Id="rId2" Type="http://schemas.openxmlformats.org/officeDocument/2006/relationships/theme" Target="../theme/theme37.xml"/><Relationship Id="rId1" Type="http://schemas.openxmlformats.org/officeDocument/2006/relationships/slideLayout" Target="../slideLayouts/slideLayout656.xml"/></Relationships>
</file>

<file path=ppt/slideMasters/_rels/slideMaster38.xml.rels><?xml version="1.0" encoding="UTF-8" standalone="yes"?>
<Relationships xmlns="http://schemas.openxmlformats.org/package/2006/relationships"><Relationship Id="rId2" Type="http://schemas.openxmlformats.org/officeDocument/2006/relationships/theme" Target="../theme/theme38.xml"/><Relationship Id="rId1" Type="http://schemas.openxmlformats.org/officeDocument/2006/relationships/slideLayout" Target="../slideLayouts/slideLayout657.xml"/></Relationships>
</file>

<file path=ppt/slideMasters/_rels/slideMaster3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65.xml"/><Relationship Id="rId13" Type="http://schemas.openxmlformats.org/officeDocument/2006/relationships/slideLayout" Target="../slideLayouts/slideLayout670.xml"/><Relationship Id="rId18" Type="http://schemas.openxmlformats.org/officeDocument/2006/relationships/slideLayout" Target="../slideLayouts/slideLayout675.xml"/><Relationship Id="rId3" Type="http://schemas.openxmlformats.org/officeDocument/2006/relationships/slideLayout" Target="../slideLayouts/slideLayout660.xml"/><Relationship Id="rId7" Type="http://schemas.openxmlformats.org/officeDocument/2006/relationships/slideLayout" Target="../slideLayouts/slideLayout664.xml"/><Relationship Id="rId12" Type="http://schemas.openxmlformats.org/officeDocument/2006/relationships/slideLayout" Target="../slideLayouts/slideLayout669.xml"/><Relationship Id="rId17" Type="http://schemas.openxmlformats.org/officeDocument/2006/relationships/slideLayout" Target="../slideLayouts/slideLayout674.xml"/><Relationship Id="rId2" Type="http://schemas.openxmlformats.org/officeDocument/2006/relationships/slideLayout" Target="../slideLayouts/slideLayout659.xml"/><Relationship Id="rId16" Type="http://schemas.openxmlformats.org/officeDocument/2006/relationships/slideLayout" Target="../slideLayouts/slideLayout673.xml"/><Relationship Id="rId20" Type="http://schemas.openxmlformats.org/officeDocument/2006/relationships/theme" Target="../theme/theme39.xml"/><Relationship Id="rId1" Type="http://schemas.openxmlformats.org/officeDocument/2006/relationships/slideLayout" Target="../slideLayouts/slideLayout658.xml"/><Relationship Id="rId6" Type="http://schemas.openxmlformats.org/officeDocument/2006/relationships/slideLayout" Target="../slideLayouts/slideLayout663.xml"/><Relationship Id="rId11" Type="http://schemas.openxmlformats.org/officeDocument/2006/relationships/slideLayout" Target="../slideLayouts/slideLayout668.xml"/><Relationship Id="rId5" Type="http://schemas.openxmlformats.org/officeDocument/2006/relationships/slideLayout" Target="../slideLayouts/slideLayout662.xml"/><Relationship Id="rId15" Type="http://schemas.openxmlformats.org/officeDocument/2006/relationships/slideLayout" Target="../slideLayouts/slideLayout672.xml"/><Relationship Id="rId10" Type="http://schemas.openxmlformats.org/officeDocument/2006/relationships/slideLayout" Target="../slideLayouts/slideLayout667.xml"/><Relationship Id="rId19" Type="http://schemas.openxmlformats.org/officeDocument/2006/relationships/slideLayout" Target="../slideLayouts/slideLayout676.xml"/><Relationship Id="rId4" Type="http://schemas.openxmlformats.org/officeDocument/2006/relationships/slideLayout" Target="../slideLayouts/slideLayout661.xml"/><Relationship Id="rId9" Type="http://schemas.openxmlformats.org/officeDocument/2006/relationships/slideLayout" Target="../slideLayouts/slideLayout666.xml"/><Relationship Id="rId14" Type="http://schemas.openxmlformats.org/officeDocument/2006/relationships/slideLayout" Target="../slideLayouts/slideLayout67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6.xml"/><Relationship Id="rId13" Type="http://schemas.openxmlformats.org/officeDocument/2006/relationships/slideLayout" Target="../slideLayouts/slideLayout51.xml"/><Relationship Id="rId18" Type="http://schemas.openxmlformats.org/officeDocument/2006/relationships/slideLayout" Target="../slideLayouts/slideLayout56.xml"/><Relationship Id="rId3" Type="http://schemas.openxmlformats.org/officeDocument/2006/relationships/slideLayout" Target="../slideLayouts/slideLayout41.xml"/><Relationship Id="rId7" Type="http://schemas.openxmlformats.org/officeDocument/2006/relationships/slideLayout" Target="../slideLayouts/slideLayout45.xml"/><Relationship Id="rId12" Type="http://schemas.openxmlformats.org/officeDocument/2006/relationships/slideLayout" Target="../slideLayouts/slideLayout50.xml"/><Relationship Id="rId17" Type="http://schemas.openxmlformats.org/officeDocument/2006/relationships/slideLayout" Target="../slideLayouts/slideLayout55.xml"/><Relationship Id="rId2" Type="http://schemas.openxmlformats.org/officeDocument/2006/relationships/slideLayout" Target="../slideLayouts/slideLayout40.xml"/><Relationship Id="rId16" Type="http://schemas.openxmlformats.org/officeDocument/2006/relationships/slideLayout" Target="../slideLayouts/slideLayout54.xml"/><Relationship Id="rId1" Type="http://schemas.openxmlformats.org/officeDocument/2006/relationships/slideLayout" Target="../slideLayouts/slideLayout39.xml"/><Relationship Id="rId6" Type="http://schemas.openxmlformats.org/officeDocument/2006/relationships/slideLayout" Target="../slideLayouts/slideLayout44.xml"/><Relationship Id="rId11" Type="http://schemas.openxmlformats.org/officeDocument/2006/relationships/slideLayout" Target="../slideLayouts/slideLayout49.xml"/><Relationship Id="rId5" Type="http://schemas.openxmlformats.org/officeDocument/2006/relationships/slideLayout" Target="../slideLayouts/slideLayout43.xml"/><Relationship Id="rId15" Type="http://schemas.openxmlformats.org/officeDocument/2006/relationships/slideLayout" Target="../slideLayouts/slideLayout53.xml"/><Relationship Id="rId10" Type="http://schemas.openxmlformats.org/officeDocument/2006/relationships/slideLayout" Target="../slideLayouts/slideLayout48.xml"/><Relationship Id="rId19" Type="http://schemas.openxmlformats.org/officeDocument/2006/relationships/theme" Target="../theme/theme4.xml"/><Relationship Id="rId4" Type="http://schemas.openxmlformats.org/officeDocument/2006/relationships/slideLayout" Target="../slideLayouts/slideLayout42.xml"/><Relationship Id="rId9" Type="http://schemas.openxmlformats.org/officeDocument/2006/relationships/slideLayout" Target="../slideLayouts/slideLayout47.xml"/><Relationship Id="rId14" Type="http://schemas.openxmlformats.org/officeDocument/2006/relationships/slideLayout" Target="../slideLayouts/slideLayout52.xml"/></Relationships>
</file>

<file path=ppt/slideMasters/_rels/slideMaster4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84.xml"/><Relationship Id="rId13" Type="http://schemas.openxmlformats.org/officeDocument/2006/relationships/slideLayout" Target="../slideLayouts/slideLayout689.xml"/><Relationship Id="rId18" Type="http://schemas.openxmlformats.org/officeDocument/2006/relationships/slideLayout" Target="../slideLayouts/slideLayout694.xml"/><Relationship Id="rId3" Type="http://schemas.openxmlformats.org/officeDocument/2006/relationships/slideLayout" Target="../slideLayouts/slideLayout679.xml"/><Relationship Id="rId21" Type="http://schemas.openxmlformats.org/officeDocument/2006/relationships/slideLayout" Target="../slideLayouts/slideLayout697.xml"/><Relationship Id="rId7" Type="http://schemas.openxmlformats.org/officeDocument/2006/relationships/slideLayout" Target="../slideLayouts/slideLayout683.xml"/><Relationship Id="rId12" Type="http://schemas.openxmlformats.org/officeDocument/2006/relationships/slideLayout" Target="../slideLayouts/slideLayout688.xml"/><Relationship Id="rId17" Type="http://schemas.openxmlformats.org/officeDocument/2006/relationships/slideLayout" Target="../slideLayouts/slideLayout693.xml"/><Relationship Id="rId2" Type="http://schemas.openxmlformats.org/officeDocument/2006/relationships/slideLayout" Target="../slideLayouts/slideLayout678.xml"/><Relationship Id="rId16" Type="http://schemas.openxmlformats.org/officeDocument/2006/relationships/slideLayout" Target="../slideLayouts/slideLayout692.xml"/><Relationship Id="rId20" Type="http://schemas.openxmlformats.org/officeDocument/2006/relationships/slideLayout" Target="../slideLayouts/slideLayout696.xml"/><Relationship Id="rId1" Type="http://schemas.openxmlformats.org/officeDocument/2006/relationships/slideLayout" Target="../slideLayouts/slideLayout677.xml"/><Relationship Id="rId6" Type="http://schemas.openxmlformats.org/officeDocument/2006/relationships/slideLayout" Target="../slideLayouts/slideLayout682.xml"/><Relationship Id="rId11" Type="http://schemas.openxmlformats.org/officeDocument/2006/relationships/slideLayout" Target="../slideLayouts/slideLayout687.xml"/><Relationship Id="rId5" Type="http://schemas.openxmlformats.org/officeDocument/2006/relationships/slideLayout" Target="../slideLayouts/slideLayout681.xml"/><Relationship Id="rId15" Type="http://schemas.openxmlformats.org/officeDocument/2006/relationships/slideLayout" Target="../slideLayouts/slideLayout691.xml"/><Relationship Id="rId10" Type="http://schemas.openxmlformats.org/officeDocument/2006/relationships/slideLayout" Target="../slideLayouts/slideLayout686.xml"/><Relationship Id="rId19" Type="http://schemas.openxmlformats.org/officeDocument/2006/relationships/slideLayout" Target="../slideLayouts/slideLayout695.xml"/><Relationship Id="rId4" Type="http://schemas.openxmlformats.org/officeDocument/2006/relationships/slideLayout" Target="../slideLayouts/slideLayout680.xml"/><Relationship Id="rId9" Type="http://schemas.openxmlformats.org/officeDocument/2006/relationships/slideLayout" Target="../slideLayouts/slideLayout685.xml"/><Relationship Id="rId14" Type="http://schemas.openxmlformats.org/officeDocument/2006/relationships/slideLayout" Target="../slideLayouts/slideLayout690.xml"/><Relationship Id="rId22" Type="http://schemas.openxmlformats.org/officeDocument/2006/relationships/theme" Target="../theme/theme40.xml"/></Relationships>
</file>

<file path=ppt/slideMasters/_rels/slideMaster41.xml.rels><?xml version="1.0" encoding="UTF-8" standalone="yes"?>
<Relationships xmlns="http://schemas.openxmlformats.org/package/2006/relationships"><Relationship Id="rId3" Type="http://schemas.openxmlformats.org/officeDocument/2006/relationships/theme" Target="../theme/theme41.xml"/><Relationship Id="rId2" Type="http://schemas.openxmlformats.org/officeDocument/2006/relationships/slideLayout" Target="../slideLayouts/slideLayout699.xml"/><Relationship Id="rId1" Type="http://schemas.openxmlformats.org/officeDocument/2006/relationships/slideLayout" Target="../slideLayouts/slideLayout698.xml"/></Relationships>
</file>

<file path=ppt/slideMasters/_rels/slideMaster42.xml.rels><?xml version="1.0" encoding="UTF-8" standalone="yes"?>
<Relationships xmlns="http://schemas.openxmlformats.org/package/2006/relationships"><Relationship Id="rId3" Type="http://schemas.openxmlformats.org/officeDocument/2006/relationships/theme" Target="../theme/theme42.xml"/><Relationship Id="rId2" Type="http://schemas.openxmlformats.org/officeDocument/2006/relationships/slideLayout" Target="../slideLayouts/slideLayout701.xml"/><Relationship Id="rId1" Type="http://schemas.openxmlformats.org/officeDocument/2006/relationships/slideLayout" Target="../slideLayouts/slideLayout700.xml"/></Relationships>
</file>

<file path=ppt/slideMasters/_rels/slideMaster43.xml.rels><?xml version="1.0" encoding="UTF-8" standalone="yes"?>
<Relationships xmlns="http://schemas.openxmlformats.org/package/2006/relationships"><Relationship Id="rId2" Type="http://schemas.openxmlformats.org/officeDocument/2006/relationships/theme" Target="../theme/theme43.xml"/><Relationship Id="rId1" Type="http://schemas.openxmlformats.org/officeDocument/2006/relationships/slideLayout" Target="../slideLayouts/slideLayout702.xml"/></Relationships>
</file>

<file path=ppt/slideMasters/_rels/slideMaster4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10.xml"/><Relationship Id="rId13" Type="http://schemas.openxmlformats.org/officeDocument/2006/relationships/slideLayout" Target="../slideLayouts/slideLayout715.xml"/><Relationship Id="rId18" Type="http://schemas.openxmlformats.org/officeDocument/2006/relationships/slideLayout" Target="../slideLayouts/slideLayout720.xml"/><Relationship Id="rId26" Type="http://schemas.openxmlformats.org/officeDocument/2006/relationships/slideLayout" Target="../slideLayouts/slideLayout728.xml"/><Relationship Id="rId3" Type="http://schemas.openxmlformats.org/officeDocument/2006/relationships/slideLayout" Target="../slideLayouts/slideLayout705.xml"/><Relationship Id="rId21" Type="http://schemas.openxmlformats.org/officeDocument/2006/relationships/slideLayout" Target="../slideLayouts/slideLayout723.xml"/><Relationship Id="rId7" Type="http://schemas.openxmlformats.org/officeDocument/2006/relationships/slideLayout" Target="../slideLayouts/slideLayout709.xml"/><Relationship Id="rId12" Type="http://schemas.openxmlformats.org/officeDocument/2006/relationships/slideLayout" Target="../slideLayouts/slideLayout714.xml"/><Relationship Id="rId17" Type="http://schemas.openxmlformats.org/officeDocument/2006/relationships/slideLayout" Target="../slideLayouts/slideLayout719.xml"/><Relationship Id="rId25" Type="http://schemas.openxmlformats.org/officeDocument/2006/relationships/slideLayout" Target="../slideLayouts/slideLayout727.xml"/><Relationship Id="rId2" Type="http://schemas.openxmlformats.org/officeDocument/2006/relationships/slideLayout" Target="../slideLayouts/slideLayout704.xml"/><Relationship Id="rId16" Type="http://schemas.openxmlformats.org/officeDocument/2006/relationships/slideLayout" Target="../slideLayouts/slideLayout718.xml"/><Relationship Id="rId20" Type="http://schemas.openxmlformats.org/officeDocument/2006/relationships/slideLayout" Target="../slideLayouts/slideLayout722.xml"/><Relationship Id="rId1" Type="http://schemas.openxmlformats.org/officeDocument/2006/relationships/slideLayout" Target="../slideLayouts/slideLayout703.xml"/><Relationship Id="rId6" Type="http://schemas.openxmlformats.org/officeDocument/2006/relationships/slideLayout" Target="../slideLayouts/slideLayout708.xml"/><Relationship Id="rId11" Type="http://schemas.openxmlformats.org/officeDocument/2006/relationships/slideLayout" Target="../slideLayouts/slideLayout713.xml"/><Relationship Id="rId24" Type="http://schemas.openxmlformats.org/officeDocument/2006/relationships/slideLayout" Target="../slideLayouts/slideLayout726.xml"/><Relationship Id="rId5" Type="http://schemas.openxmlformats.org/officeDocument/2006/relationships/slideLayout" Target="../slideLayouts/slideLayout707.xml"/><Relationship Id="rId15" Type="http://schemas.openxmlformats.org/officeDocument/2006/relationships/slideLayout" Target="../slideLayouts/slideLayout717.xml"/><Relationship Id="rId23" Type="http://schemas.openxmlformats.org/officeDocument/2006/relationships/slideLayout" Target="../slideLayouts/slideLayout725.xml"/><Relationship Id="rId10" Type="http://schemas.openxmlformats.org/officeDocument/2006/relationships/slideLayout" Target="../slideLayouts/slideLayout712.xml"/><Relationship Id="rId19" Type="http://schemas.openxmlformats.org/officeDocument/2006/relationships/slideLayout" Target="../slideLayouts/slideLayout721.xml"/><Relationship Id="rId4" Type="http://schemas.openxmlformats.org/officeDocument/2006/relationships/slideLayout" Target="../slideLayouts/slideLayout706.xml"/><Relationship Id="rId9" Type="http://schemas.openxmlformats.org/officeDocument/2006/relationships/slideLayout" Target="../slideLayouts/slideLayout711.xml"/><Relationship Id="rId14" Type="http://schemas.openxmlformats.org/officeDocument/2006/relationships/slideLayout" Target="../slideLayouts/slideLayout716.xml"/><Relationship Id="rId22" Type="http://schemas.openxmlformats.org/officeDocument/2006/relationships/slideLayout" Target="../slideLayouts/slideLayout724.xml"/><Relationship Id="rId27" Type="http://schemas.openxmlformats.org/officeDocument/2006/relationships/theme" Target="../theme/theme44.xml"/></Relationships>
</file>

<file path=ppt/slideMasters/_rels/slideMaster45.xml.rels><?xml version="1.0" encoding="UTF-8" standalone="yes"?>
<Relationships xmlns="http://schemas.openxmlformats.org/package/2006/relationships"><Relationship Id="rId2" Type="http://schemas.openxmlformats.org/officeDocument/2006/relationships/theme" Target="../theme/theme45.xml"/><Relationship Id="rId1" Type="http://schemas.openxmlformats.org/officeDocument/2006/relationships/slideLayout" Target="../slideLayouts/slideLayout729.xml"/></Relationships>
</file>

<file path=ppt/slideMasters/_rels/slideMaster4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37.xml"/><Relationship Id="rId13" Type="http://schemas.openxmlformats.org/officeDocument/2006/relationships/slideLayout" Target="../slideLayouts/slideLayout742.xml"/><Relationship Id="rId18" Type="http://schemas.openxmlformats.org/officeDocument/2006/relationships/slideLayout" Target="../slideLayouts/slideLayout747.xml"/><Relationship Id="rId3" Type="http://schemas.openxmlformats.org/officeDocument/2006/relationships/slideLayout" Target="../slideLayouts/slideLayout732.xml"/><Relationship Id="rId21" Type="http://schemas.openxmlformats.org/officeDocument/2006/relationships/slideLayout" Target="../slideLayouts/slideLayout750.xml"/><Relationship Id="rId7" Type="http://schemas.openxmlformats.org/officeDocument/2006/relationships/slideLayout" Target="../slideLayouts/slideLayout736.xml"/><Relationship Id="rId12" Type="http://schemas.openxmlformats.org/officeDocument/2006/relationships/slideLayout" Target="../slideLayouts/slideLayout741.xml"/><Relationship Id="rId17" Type="http://schemas.openxmlformats.org/officeDocument/2006/relationships/slideLayout" Target="../slideLayouts/slideLayout746.xml"/><Relationship Id="rId2" Type="http://schemas.openxmlformats.org/officeDocument/2006/relationships/slideLayout" Target="../slideLayouts/slideLayout731.xml"/><Relationship Id="rId16" Type="http://schemas.openxmlformats.org/officeDocument/2006/relationships/slideLayout" Target="../slideLayouts/slideLayout745.xml"/><Relationship Id="rId20" Type="http://schemas.openxmlformats.org/officeDocument/2006/relationships/slideLayout" Target="../slideLayouts/slideLayout749.xml"/><Relationship Id="rId1" Type="http://schemas.openxmlformats.org/officeDocument/2006/relationships/slideLayout" Target="../slideLayouts/slideLayout730.xml"/><Relationship Id="rId6" Type="http://schemas.openxmlformats.org/officeDocument/2006/relationships/slideLayout" Target="../slideLayouts/slideLayout735.xml"/><Relationship Id="rId11" Type="http://schemas.openxmlformats.org/officeDocument/2006/relationships/slideLayout" Target="../slideLayouts/slideLayout740.xml"/><Relationship Id="rId5" Type="http://schemas.openxmlformats.org/officeDocument/2006/relationships/slideLayout" Target="../slideLayouts/slideLayout734.xml"/><Relationship Id="rId15" Type="http://schemas.openxmlformats.org/officeDocument/2006/relationships/slideLayout" Target="../slideLayouts/slideLayout744.xml"/><Relationship Id="rId10" Type="http://schemas.openxmlformats.org/officeDocument/2006/relationships/slideLayout" Target="../slideLayouts/slideLayout739.xml"/><Relationship Id="rId19" Type="http://schemas.openxmlformats.org/officeDocument/2006/relationships/slideLayout" Target="../slideLayouts/slideLayout748.xml"/><Relationship Id="rId4" Type="http://schemas.openxmlformats.org/officeDocument/2006/relationships/slideLayout" Target="../slideLayouts/slideLayout733.xml"/><Relationship Id="rId9" Type="http://schemas.openxmlformats.org/officeDocument/2006/relationships/slideLayout" Target="../slideLayouts/slideLayout738.xml"/><Relationship Id="rId14" Type="http://schemas.openxmlformats.org/officeDocument/2006/relationships/slideLayout" Target="../slideLayouts/slideLayout743.xml"/><Relationship Id="rId22" Type="http://schemas.openxmlformats.org/officeDocument/2006/relationships/theme" Target="../theme/theme46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4.xml"/><Relationship Id="rId13" Type="http://schemas.openxmlformats.org/officeDocument/2006/relationships/slideLayout" Target="../slideLayouts/slideLayout69.xml"/><Relationship Id="rId18" Type="http://schemas.openxmlformats.org/officeDocument/2006/relationships/slideLayout" Target="../slideLayouts/slideLayout74.xml"/><Relationship Id="rId3" Type="http://schemas.openxmlformats.org/officeDocument/2006/relationships/slideLayout" Target="../slideLayouts/slideLayout59.xml"/><Relationship Id="rId7" Type="http://schemas.openxmlformats.org/officeDocument/2006/relationships/slideLayout" Target="../slideLayouts/slideLayout63.xml"/><Relationship Id="rId12" Type="http://schemas.openxmlformats.org/officeDocument/2006/relationships/slideLayout" Target="../slideLayouts/slideLayout68.xml"/><Relationship Id="rId17" Type="http://schemas.openxmlformats.org/officeDocument/2006/relationships/slideLayout" Target="../slideLayouts/slideLayout73.xml"/><Relationship Id="rId2" Type="http://schemas.openxmlformats.org/officeDocument/2006/relationships/slideLayout" Target="../slideLayouts/slideLayout58.xml"/><Relationship Id="rId16" Type="http://schemas.openxmlformats.org/officeDocument/2006/relationships/slideLayout" Target="../slideLayouts/slideLayout72.xml"/><Relationship Id="rId1" Type="http://schemas.openxmlformats.org/officeDocument/2006/relationships/slideLayout" Target="../slideLayouts/slideLayout57.xml"/><Relationship Id="rId6" Type="http://schemas.openxmlformats.org/officeDocument/2006/relationships/slideLayout" Target="../slideLayouts/slideLayout62.xml"/><Relationship Id="rId11" Type="http://schemas.openxmlformats.org/officeDocument/2006/relationships/slideLayout" Target="../slideLayouts/slideLayout67.xml"/><Relationship Id="rId5" Type="http://schemas.openxmlformats.org/officeDocument/2006/relationships/slideLayout" Target="../slideLayouts/slideLayout61.xml"/><Relationship Id="rId15" Type="http://schemas.openxmlformats.org/officeDocument/2006/relationships/slideLayout" Target="../slideLayouts/slideLayout71.xml"/><Relationship Id="rId10" Type="http://schemas.openxmlformats.org/officeDocument/2006/relationships/slideLayout" Target="../slideLayouts/slideLayout66.xml"/><Relationship Id="rId19" Type="http://schemas.openxmlformats.org/officeDocument/2006/relationships/theme" Target="../theme/theme5.xml"/><Relationship Id="rId4" Type="http://schemas.openxmlformats.org/officeDocument/2006/relationships/slideLayout" Target="../slideLayouts/slideLayout60.xml"/><Relationship Id="rId9" Type="http://schemas.openxmlformats.org/officeDocument/2006/relationships/slideLayout" Target="../slideLayouts/slideLayout65.xml"/><Relationship Id="rId14" Type="http://schemas.openxmlformats.org/officeDocument/2006/relationships/slideLayout" Target="../slideLayouts/slideLayout70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2.xml"/><Relationship Id="rId13" Type="http://schemas.openxmlformats.org/officeDocument/2006/relationships/slideLayout" Target="../slideLayouts/slideLayout87.xml"/><Relationship Id="rId18" Type="http://schemas.openxmlformats.org/officeDocument/2006/relationships/slideLayout" Target="../slideLayouts/slideLayout92.xml"/><Relationship Id="rId3" Type="http://schemas.openxmlformats.org/officeDocument/2006/relationships/slideLayout" Target="../slideLayouts/slideLayout77.xml"/><Relationship Id="rId7" Type="http://schemas.openxmlformats.org/officeDocument/2006/relationships/slideLayout" Target="../slideLayouts/slideLayout81.xml"/><Relationship Id="rId12" Type="http://schemas.openxmlformats.org/officeDocument/2006/relationships/slideLayout" Target="../slideLayouts/slideLayout86.xml"/><Relationship Id="rId17" Type="http://schemas.openxmlformats.org/officeDocument/2006/relationships/slideLayout" Target="../slideLayouts/slideLayout91.xml"/><Relationship Id="rId2" Type="http://schemas.openxmlformats.org/officeDocument/2006/relationships/slideLayout" Target="../slideLayouts/slideLayout76.xml"/><Relationship Id="rId16" Type="http://schemas.openxmlformats.org/officeDocument/2006/relationships/slideLayout" Target="../slideLayouts/slideLayout90.xml"/><Relationship Id="rId1" Type="http://schemas.openxmlformats.org/officeDocument/2006/relationships/slideLayout" Target="../slideLayouts/slideLayout75.xml"/><Relationship Id="rId6" Type="http://schemas.openxmlformats.org/officeDocument/2006/relationships/slideLayout" Target="../slideLayouts/slideLayout80.xml"/><Relationship Id="rId11" Type="http://schemas.openxmlformats.org/officeDocument/2006/relationships/slideLayout" Target="../slideLayouts/slideLayout85.xml"/><Relationship Id="rId5" Type="http://schemas.openxmlformats.org/officeDocument/2006/relationships/slideLayout" Target="../slideLayouts/slideLayout79.xml"/><Relationship Id="rId15" Type="http://schemas.openxmlformats.org/officeDocument/2006/relationships/slideLayout" Target="../slideLayouts/slideLayout89.xml"/><Relationship Id="rId10" Type="http://schemas.openxmlformats.org/officeDocument/2006/relationships/slideLayout" Target="../slideLayouts/slideLayout84.xml"/><Relationship Id="rId19" Type="http://schemas.openxmlformats.org/officeDocument/2006/relationships/theme" Target="../theme/theme6.xml"/><Relationship Id="rId4" Type="http://schemas.openxmlformats.org/officeDocument/2006/relationships/slideLayout" Target="../slideLayouts/slideLayout78.xml"/><Relationship Id="rId9" Type="http://schemas.openxmlformats.org/officeDocument/2006/relationships/slideLayout" Target="../slideLayouts/slideLayout83.xml"/><Relationship Id="rId14" Type="http://schemas.openxmlformats.org/officeDocument/2006/relationships/slideLayout" Target="../slideLayouts/slideLayout88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0.xml"/><Relationship Id="rId13" Type="http://schemas.openxmlformats.org/officeDocument/2006/relationships/slideLayout" Target="../slideLayouts/slideLayout105.xml"/><Relationship Id="rId18" Type="http://schemas.openxmlformats.org/officeDocument/2006/relationships/slideLayout" Target="../slideLayouts/slideLayout110.xml"/><Relationship Id="rId3" Type="http://schemas.openxmlformats.org/officeDocument/2006/relationships/slideLayout" Target="../slideLayouts/slideLayout95.xml"/><Relationship Id="rId7" Type="http://schemas.openxmlformats.org/officeDocument/2006/relationships/slideLayout" Target="../slideLayouts/slideLayout99.xml"/><Relationship Id="rId12" Type="http://schemas.openxmlformats.org/officeDocument/2006/relationships/slideLayout" Target="../slideLayouts/slideLayout104.xml"/><Relationship Id="rId17" Type="http://schemas.openxmlformats.org/officeDocument/2006/relationships/slideLayout" Target="../slideLayouts/slideLayout109.xml"/><Relationship Id="rId2" Type="http://schemas.openxmlformats.org/officeDocument/2006/relationships/slideLayout" Target="../slideLayouts/slideLayout94.xml"/><Relationship Id="rId16" Type="http://schemas.openxmlformats.org/officeDocument/2006/relationships/slideLayout" Target="../slideLayouts/slideLayout108.xml"/><Relationship Id="rId20" Type="http://schemas.openxmlformats.org/officeDocument/2006/relationships/theme" Target="../theme/theme7.xml"/><Relationship Id="rId1" Type="http://schemas.openxmlformats.org/officeDocument/2006/relationships/slideLayout" Target="../slideLayouts/slideLayout93.xml"/><Relationship Id="rId6" Type="http://schemas.openxmlformats.org/officeDocument/2006/relationships/slideLayout" Target="../slideLayouts/slideLayout98.xml"/><Relationship Id="rId11" Type="http://schemas.openxmlformats.org/officeDocument/2006/relationships/slideLayout" Target="../slideLayouts/slideLayout103.xml"/><Relationship Id="rId5" Type="http://schemas.openxmlformats.org/officeDocument/2006/relationships/slideLayout" Target="../slideLayouts/slideLayout97.xml"/><Relationship Id="rId15" Type="http://schemas.openxmlformats.org/officeDocument/2006/relationships/slideLayout" Target="../slideLayouts/slideLayout107.xml"/><Relationship Id="rId10" Type="http://schemas.openxmlformats.org/officeDocument/2006/relationships/slideLayout" Target="../slideLayouts/slideLayout102.xml"/><Relationship Id="rId19" Type="http://schemas.openxmlformats.org/officeDocument/2006/relationships/slideLayout" Target="../slideLayouts/slideLayout111.xml"/><Relationship Id="rId4" Type="http://schemas.openxmlformats.org/officeDocument/2006/relationships/slideLayout" Target="../slideLayouts/slideLayout96.xml"/><Relationship Id="rId9" Type="http://schemas.openxmlformats.org/officeDocument/2006/relationships/slideLayout" Target="../slideLayouts/slideLayout101.xml"/><Relationship Id="rId14" Type="http://schemas.openxmlformats.org/officeDocument/2006/relationships/slideLayout" Target="../slideLayouts/slideLayout106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9.xml"/><Relationship Id="rId13" Type="http://schemas.openxmlformats.org/officeDocument/2006/relationships/slideLayout" Target="../slideLayouts/slideLayout124.xml"/><Relationship Id="rId18" Type="http://schemas.openxmlformats.org/officeDocument/2006/relationships/slideLayout" Target="../slideLayouts/slideLayout129.xml"/><Relationship Id="rId3" Type="http://schemas.openxmlformats.org/officeDocument/2006/relationships/slideLayout" Target="../slideLayouts/slideLayout114.xml"/><Relationship Id="rId7" Type="http://schemas.openxmlformats.org/officeDocument/2006/relationships/slideLayout" Target="../slideLayouts/slideLayout118.xml"/><Relationship Id="rId12" Type="http://schemas.openxmlformats.org/officeDocument/2006/relationships/slideLayout" Target="../slideLayouts/slideLayout123.xml"/><Relationship Id="rId17" Type="http://schemas.openxmlformats.org/officeDocument/2006/relationships/slideLayout" Target="../slideLayouts/slideLayout128.xml"/><Relationship Id="rId2" Type="http://schemas.openxmlformats.org/officeDocument/2006/relationships/slideLayout" Target="../slideLayouts/slideLayout113.xml"/><Relationship Id="rId16" Type="http://schemas.openxmlformats.org/officeDocument/2006/relationships/slideLayout" Target="../slideLayouts/slideLayout127.xml"/><Relationship Id="rId20" Type="http://schemas.openxmlformats.org/officeDocument/2006/relationships/theme" Target="../theme/theme8.xml"/><Relationship Id="rId1" Type="http://schemas.openxmlformats.org/officeDocument/2006/relationships/slideLayout" Target="../slideLayouts/slideLayout112.xml"/><Relationship Id="rId6" Type="http://schemas.openxmlformats.org/officeDocument/2006/relationships/slideLayout" Target="../slideLayouts/slideLayout117.xml"/><Relationship Id="rId11" Type="http://schemas.openxmlformats.org/officeDocument/2006/relationships/slideLayout" Target="../slideLayouts/slideLayout122.xml"/><Relationship Id="rId5" Type="http://schemas.openxmlformats.org/officeDocument/2006/relationships/slideLayout" Target="../slideLayouts/slideLayout116.xml"/><Relationship Id="rId15" Type="http://schemas.openxmlformats.org/officeDocument/2006/relationships/slideLayout" Target="../slideLayouts/slideLayout126.xml"/><Relationship Id="rId10" Type="http://schemas.openxmlformats.org/officeDocument/2006/relationships/slideLayout" Target="../slideLayouts/slideLayout121.xml"/><Relationship Id="rId19" Type="http://schemas.openxmlformats.org/officeDocument/2006/relationships/slideLayout" Target="../slideLayouts/slideLayout130.xml"/><Relationship Id="rId4" Type="http://schemas.openxmlformats.org/officeDocument/2006/relationships/slideLayout" Target="../slideLayouts/slideLayout115.xml"/><Relationship Id="rId9" Type="http://schemas.openxmlformats.org/officeDocument/2006/relationships/slideLayout" Target="../slideLayouts/slideLayout120.xml"/><Relationship Id="rId14" Type="http://schemas.openxmlformats.org/officeDocument/2006/relationships/slideLayout" Target="../slideLayouts/slideLayout125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8.xml"/><Relationship Id="rId13" Type="http://schemas.openxmlformats.org/officeDocument/2006/relationships/slideLayout" Target="../slideLayouts/slideLayout143.xml"/><Relationship Id="rId18" Type="http://schemas.openxmlformats.org/officeDocument/2006/relationships/slideLayout" Target="../slideLayouts/slideLayout148.xml"/><Relationship Id="rId3" Type="http://schemas.openxmlformats.org/officeDocument/2006/relationships/slideLayout" Target="../slideLayouts/slideLayout133.xml"/><Relationship Id="rId7" Type="http://schemas.openxmlformats.org/officeDocument/2006/relationships/slideLayout" Target="../slideLayouts/slideLayout137.xml"/><Relationship Id="rId12" Type="http://schemas.openxmlformats.org/officeDocument/2006/relationships/slideLayout" Target="../slideLayouts/slideLayout142.xml"/><Relationship Id="rId17" Type="http://schemas.openxmlformats.org/officeDocument/2006/relationships/slideLayout" Target="../slideLayouts/slideLayout147.xml"/><Relationship Id="rId2" Type="http://schemas.openxmlformats.org/officeDocument/2006/relationships/slideLayout" Target="../slideLayouts/slideLayout132.xml"/><Relationship Id="rId16" Type="http://schemas.openxmlformats.org/officeDocument/2006/relationships/slideLayout" Target="../slideLayouts/slideLayout146.xml"/><Relationship Id="rId1" Type="http://schemas.openxmlformats.org/officeDocument/2006/relationships/slideLayout" Target="../slideLayouts/slideLayout131.xml"/><Relationship Id="rId6" Type="http://schemas.openxmlformats.org/officeDocument/2006/relationships/slideLayout" Target="../slideLayouts/slideLayout136.xml"/><Relationship Id="rId11" Type="http://schemas.openxmlformats.org/officeDocument/2006/relationships/slideLayout" Target="../slideLayouts/slideLayout141.xml"/><Relationship Id="rId5" Type="http://schemas.openxmlformats.org/officeDocument/2006/relationships/slideLayout" Target="../slideLayouts/slideLayout135.xml"/><Relationship Id="rId15" Type="http://schemas.openxmlformats.org/officeDocument/2006/relationships/slideLayout" Target="../slideLayouts/slideLayout145.xml"/><Relationship Id="rId10" Type="http://schemas.openxmlformats.org/officeDocument/2006/relationships/slideLayout" Target="../slideLayouts/slideLayout140.xml"/><Relationship Id="rId19" Type="http://schemas.openxmlformats.org/officeDocument/2006/relationships/theme" Target="../theme/theme9.xml"/><Relationship Id="rId4" Type="http://schemas.openxmlformats.org/officeDocument/2006/relationships/slideLayout" Target="../slideLayouts/slideLayout134.xml"/><Relationship Id="rId9" Type="http://schemas.openxmlformats.org/officeDocument/2006/relationships/slideLayout" Target="../slideLayouts/slideLayout139.xml"/><Relationship Id="rId14" Type="http://schemas.openxmlformats.org/officeDocument/2006/relationships/slideLayout" Target="../slideLayouts/slideLayout14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153115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  <p:sldLayoutId id="2147483684" r:id="rId12"/>
    <p:sldLayoutId id="2147483685" r:id="rId13"/>
    <p:sldLayoutId id="2147483686" r:id="rId14"/>
    <p:sldLayoutId id="2147483689" r:id="rId15"/>
    <p:sldLayoutId id="2147483688" r:id="rId16"/>
    <p:sldLayoutId id="2147483687" r:id="rId17"/>
    <p:sldLayoutId id="2147483671" r:id="rId18"/>
    <p:sldLayoutId id="2147483672" r:id="rId19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929682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62" r:id="rId1"/>
    <p:sldLayoutId id="2147483863" r:id="rId2"/>
    <p:sldLayoutId id="2147483864" r:id="rId3"/>
    <p:sldLayoutId id="2147483865" r:id="rId4"/>
    <p:sldLayoutId id="2147483866" r:id="rId5"/>
    <p:sldLayoutId id="2147483867" r:id="rId6"/>
    <p:sldLayoutId id="2147483868" r:id="rId7"/>
    <p:sldLayoutId id="2147483869" r:id="rId8"/>
    <p:sldLayoutId id="2147483870" r:id="rId9"/>
    <p:sldLayoutId id="2147483871" r:id="rId10"/>
    <p:sldLayoutId id="2147483872" r:id="rId11"/>
    <p:sldLayoutId id="2147483873" r:id="rId12"/>
    <p:sldLayoutId id="2147483874" r:id="rId13"/>
    <p:sldLayoutId id="2147483875" r:id="rId14"/>
    <p:sldLayoutId id="2147483876" r:id="rId15"/>
    <p:sldLayoutId id="2147483877" r:id="rId16"/>
    <p:sldLayoutId id="2147483878" r:id="rId17"/>
    <p:sldLayoutId id="2147483879" r:id="rId18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380346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84" r:id="rId1"/>
    <p:sldLayoutId id="2147483885" r:id="rId2"/>
    <p:sldLayoutId id="2147483886" r:id="rId3"/>
    <p:sldLayoutId id="2147483887" r:id="rId4"/>
    <p:sldLayoutId id="2147483888" r:id="rId5"/>
    <p:sldLayoutId id="2147483889" r:id="rId6"/>
    <p:sldLayoutId id="2147483890" r:id="rId7"/>
    <p:sldLayoutId id="2147483891" r:id="rId8"/>
    <p:sldLayoutId id="2147483892" r:id="rId9"/>
    <p:sldLayoutId id="2147483893" r:id="rId10"/>
    <p:sldLayoutId id="2147483894" r:id="rId11"/>
    <p:sldLayoutId id="2147483895" r:id="rId12"/>
    <p:sldLayoutId id="2147483896" r:id="rId13"/>
    <p:sldLayoutId id="2147483897" r:id="rId14"/>
    <p:sldLayoutId id="2147483898" r:id="rId15"/>
    <p:sldLayoutId id="2147483899" r:id="rId16"/>
    <p:sldLayoutId id="2147483900" r:id="rId17"/>
    <p:sldLayoutId id="2147483901" r:id="rId18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3058097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06" r:id="rId1"/>
    <p:sldLayoutId id="2147483907" r:id="rId2"/>
    <p:sldLayoutId id="2147483908" r:id="rId3"/>
    <p:sldLayoutId id="2147483909" r:id="rId4"/>
    <p:sldLayoutId id="2147483910" r:id="rId5"/>
    <p:sldLayoutId id="2147483911" r:id="rId6"/>
    <p:sldLayoutId id="2147483912" r:id="rId7"/>
    <p:sldLayoutId id="2147483913" r:id="rId8"/>
    <p:sldLayoutId id="2147483914" r:id="rId9"/>
    <p:sldLayoutId id="2147483915" r:id="rId10"/>
    <p:sldLayoutId id="2147483916" r:id="rId11"/>
    <p:sldLayoutId id="2147483917" r:id="rId12"/>
    <p:sldLayoutId id="2147483918" r:id="rId13"/>
    <p:sldLayoutId id="2147483919" r:id="rId14"/>
    <p:sldLayoutId id="2147483920" r:id="rId15"/>
    <p:sldLayoutId id="2147483921" r:id="rId16"/>
    <p:sldLayoutId id="2147483922" r:id="rId17"/>
    <p:sldLayoutId id="2147483923" r:id="rId18"/>
    <p:sldLayoutId id="2147483924" r:id="rId19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454552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26" r:id="rId1"/>
    <p:sldLayoutId id="2147483927" r:id="rId2"/>
    <p:sldLayoutId id="2147483928" r:id="rId3"/>
    <p:sldLayoutId id="2147483929" r:id="rId4"/>
    <p:sldLayoutId id="2147483930" r:id="rId5"/>
    <p:sldLayoutId id="2147483931" r:id="rId6"/>
    <p:sldLayoutId id="2147483932" r:id="rId7"/>
    <p:sldLayoutId id="2147483933" r:id="rId8"/>
    <p:sldLayoutId id="2147483934" r:id="rId9"/>
    <p:sldLayoutId id="2147483935" r:id="rId10"/>
    <p:sldLayoutId id="2147483936" r:id="rId11"/>
    <p:sldLayoutId id="2147483937" r:id="rId12"/>
    <p:sldLayoutId id="2147483938" r:id="rId13"/>
    <p:sldLayoutId id="2147483939" r:id="rId14"/>
    <p:sldLayoutId id="2147483940" r:id="rId15"/>
    <p:sldLayoutId id="2147483941" r:id="rId16"/>
    <p:sldLayoutId id="2147483942" r:id="rId17"/>
    <p:sldLayoutId id="2147483943" r:id="rId18"/>
    <p:sldLayoutId id="2147483946" r:id="rId19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937969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53" r:id="rId1"/>
    <p:sldLayoutId id="2147483954" r:id="rId2"/>
    <p:sldLayoutId id="2147483955" r:id="rId3"/>
    <p:sldLayoutId id="2147483956" r:id="rId4"/>
    <p:sldLayoutId id="2147483957" r:id="rId5"/>
    <p:sldLayoutId id="2147483958" r:id="rId6"/>
    <p:sldLayoutId id="2147483959" r:id="rId7"/>
    <p:sldLayoutId id="2147483960" r:id="rId8"/>
    <p:sldLayoutId id="2147483962" r:id="rId9"/>
    <p:sldLayoutId id="2147483963" r:id="rId10"/>
    <p:sldLayoutId id="2147483964" r:id="rId11"/>
    <p:sldLayoutId id="2147483965" r:id="rId12"/>
    <p:sldLayoutId id="2147483966" r:id="rId13"/>
    <p:sldLayoutId id="2147483967" r:id="rId14"/>
    <p:sldLayoutId id="2147483968" r:id="rId15"/>
    <p:sldLayoutId id="2147483969" r:id="rId16"/>
    <p:sldLayoutId id="2147483970" r:id="rId17"/>
    <p:sldLayoutId id="2147483971" r:id="rId18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004440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73" r:id="rId1"/>
    <p:sldLayoutId id="2147483974" r:id="rId2"/>
    <p:sldLayoutId id="2147483975" r:id="rId3"/>
    <p:sldLayoutId id="2147483976" r:id="rId4"/>
    <p:sldLayoutId id="2147483977" r:id="rId5"/>
    <p:sldLayoutId id="2147483978" r:id="rId6"/>
    <p:sldLayoutId id="2147483979" r:id="rId7"/>
    <p:sldLayoutId id="2147483980" r:id="rId8"/>
    <p:sldLayoutId id="2147483981" r:id="rId9"/>
    <p:sldLayoutId id="2147483982" r:id="rId10"/>
    <p:sldLayoutId id="2147483983" r:id="rId11"/>
    <p:sldLayoutId id="2147483984" r:id="rId12"/>
    <p:sldLayoutId id="2147483985" r:id="rId13"/>
    <p:sldLayoutId id="2147483986" r:id="rId14"/>
    <p:sldLayoutId id="2147483987" r:id="rId15"/>
    <p:sldLayoutId id="2147483988" r:id="rId16"/>
    <p:sldLayoutId id="2147483989" r:id="rId17"/>
    <p:sldLayoutId id="2147483990" r:id="rId18"/>
    <p:sldLayoutId id="2147483991" r:id="rId19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22580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93" r:id="rId1"/>
    <p:sldLayoutId id="2147483994" r:id="rId2"/>
    <p:sldLayoutId id="2147483995" r:id="rId3"/>
    <p:sldLayoutId id="2147483996" r:id="rId4"/>
    <p:sldLayoutId id="2147483997" r:id="rId5"/>
    <p:sldLayoutId id="2147483998" r:id="rId6"/>
    <p:sldLayoutId id="2147483999" r:id="rId7"/>
    <p:sldLayoutId id="2147484000" r:id="rId8"/>
    <p:sldLayoutId id="2147484001" r:id="rId9"/>
    <p:sldLayoutId id="2147484002" r:id="rId10"/>
    <p:sldLayoutId id="2147484004" r:id="rId11"/>
    <p:sldLayoutId id="2147484005" r:id="rId12"/>
    <p:sldLayoutId id="2147484006" r:id="rId13"/>
    <p:sldLayoutId id="2147484007" r:id="rId14"/>
    <p:sldLayoutId id="2147484008" r:id="rId15"/>
    <p:sldLayoutId id="2147484009" r:id="rId16"/>
    <p:sldLayoutId id="2147484010" r:id="rId17"/>
    <p:sldLayoutId id="2147484011" r:id="rId18"/>
    <p:sldLayoutId id="2147484012" r:id="rId19"/>
    <p:sldLayoutId id="2147484013" r:id="rId20"/>
    <p:sldLayoutId id="2147484014" r:id="rId21"/>
    <p:sldLayoutId id="2147484015" r:id="rId22"/>
    <p:sldLayoutId id="2147484016" r:id="rId23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3122761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18" r:id="rId1"/>
    <p:sldLayoutId id="2147484019" r:id="rId2"/>
    <p:sldLayoutId id="2147484020" r:id="rId3"/>
    <p:sldLayoutId id="2147484021" r:id="rId4"/>
    <p:sldLayoutId id="2147484022" r:id="rId5"/>
    <p:sldLayoutId id="2147484023" r:id="rId6"/>
    <p:sldLayoutId id="2147484024" r:id="rId7"/>
    <p:sldLayoutId id="2147484025" r:id="rId8"/>
    <p:sldLayoutId id="2147484026" r:id="rId9"/>
    <p:sldLayoutId id="2147484027" r:id="rId10"/>
    <p:sldLayoutId id="2147484029" r:id="rId11"/>
    <p:sldLayoutId id="2147484030" r:id="rId12"/>
    <p:sldLayoutId id="2147484031" r:id="rId13"/>
    <p:sldLayoutId id="2147484032" r:id="rId14"/>
    <p:sldLayoutId id="2147484033" r:id="rId15"/>
    <p:sldLayoutId id="2147484034" r:id="rId16"/>
    <p:sldLayoutId id="2147484035" r:id="rId17"/>
    <p:sldLayoutId id="2147484036" r:id="rId18"/>
    <p:sldLayoutId id="2147484037" r:id="rId19"/>
    <p:sldLayoutId id="2147484038" r:id="rId20"/>
    <p:sldLayoutId id="2147484039" r:id="rId21"/>
    <p:sldLayoutId id="2147484040" r:id="rId22"/>
    <p:sldLayoutId id="2147484041" r:id="rId23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3597691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43" r:id="rId1"/>
    <p:sldLayoutId id="2147484044" r:id="rId2"/>
    <p:sldLayoutId id="2147484045" r:id="rId3"/>
    <p:sldLayoutId id="2147484046" r:id="rId4"/>
    <p:sldLayoutId id="2147484047" r:id="rId5"/>
    <p:sldLayoutId id="2147484048" r:id="rId6"/>
    <p:sldLayoutId id="2147484049" r:id="rId7"/>
    <p:sldLayoutId id="2147484050" r:id="rId8"/>
    <p:sldLayoutId id="2147484051" r:id="rId9"/>
    <p:sldLayoutId id="2147484052" r:id="rId10"/>
    <p:sldLayoutId id="2147484053" r:id="rId11"/>
    <p:sldLayoutId id="2147484054" r:id="rId12"/>
    <p:sldLayoutId id="2147484055" r:id="rId13"/>
    <p:sldLayoutId id="2147484056" r:id="rId14"/>
    <p:sldLayoutId id="2147484057" r:id="rId15"/>
    <p:sldLayoutId id="2147484058" r:id="rId16"/>
    <p:sldLayoutId id="2147484059" r:id="rId17"/>
    <p:sldLayoutId id="2147484060" r:id="rId18"/>
    <p:sldLayoutId id="2147484061" r:id="rId19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9065641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63" r:id="rId1"/>
    <p:sldLayoutId id="2147484064" r:id="rId2"/>
    <p:sldLayoutId id="2147484065" r:id="rId3"/>
    <p:sldLayoutId id="2147484066" r:id="rId4"/>
    <p:sldLayoutId id="2147484067" r:id="rId5"/>
    <p:sldLayoutId id="2147484068" r:id="rId6"/>
    <p:sldLayoutId id="2147484069" r:id="rId7"/>
    <p:sldLayoutId id="2147484070" r:id="rId8"/>
    <p:sldLayoutId id="2147484071" r:id="rId9"/>
    <p:sldLayoutId id="2147484072" r:id="rId10"/>
    <p:sldLayoutId id="2147484073" r:id="rId11"/>
    <p:sldLayoutId id="2147484074" r:id="rId12"/>
    <p:sldLayoutId id="2147484075" r:id="rId13"/>
    <p:sldLayoutId id="2147484076" r:id="rId14"/>
    <p:sldLayoutId id="2147484077" r:id="rId15"/>
    <p:sldLayoutId id="2147484078" r:id="rId16"/>
    <p:sldLayoutId id="2147484079" r:id="rId17"/>
    <p:sldLayoutId id="2147484080" r:id="rId18"/>
    <p:sldLayoutId id="2147484081" r:id="rId19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984080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4" r:id="rId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5462677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83" r:id="rId1"/>
    <p:sldLayoutId id="2147484084" r:id="rId2"/>
    <p:sldLayoutId id="2147484085" r:id="rId3"/>
    <p:sldLayoutId id="2147484086" r:id="rId4"/>
    <p:sldLayoutId id="2147484087" r:id="rId5"/>
    <p:sldLayoutId id="2147484088" r:id="rId6"/>
    <p:sldLayoutId id="2147484089" r:id="rId7"/>
    <p:sldLayoutId id="2147484090" r:id="rId8"/>
    <p:sldLayoutId id="2147484091" r:id="rId9"/>
    <p:sldLayoutId id="2147484092" r:id="rId10"/>
    <p:sldLayoutId id="2147484093" r:id="rId11"/>
    <p:sldLayoutId id="2147484094" r:id="rId12"/>
    <p:sldLayoutId id="2147484095" r:id="rId13"/>
    <p:sldLayoutId id="2147484096" r:id="rId14"/>
    <p:sldLayoutId id="2147484097" r:id="rId15"/>
    <p:sldLayoutId id="2147484098" r:id="rId16"/>
    <p:sldLayoutId id="2147484099" r:id="rId17"/>
    <p:sldLayoutId id="2147484100" r:id="rId18"/>
    <p:sldLayoutId id="2147484101" r:id="rId19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773927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03" r:id="rId1"/>
    <p:sldLayoutId id="2147484104" r:id="rId2"/>
    <p:sldLayoutId id="2147484105" r:id="rId3"/>
    <p:sldLayoutId id="2147484106" r:id="rId4"/>
    <p:sldLayoutId id="2147484107" r:id="rId5"/>
    <p:sldLayoutId id="2147484108" r:id="rId6"/>
    <p:sldLayoutId id="2147484109" r:id="rId7"/>
    <p:sldLayoutId id="2147484110" r:id="rId8"/>
    <p:sldLayoutId id="2147484111" r:id="rId9"/>
    <p:sldLayoutId id="2147484112" r:id="rId10"/>
    <p:sldLayoutId id="2147484113" r:id="rId11"/>
    <p:sldLayoutId id="2147484114" r:id="rId12"/>
    <p:sldLayoutId id="2147484115" r:id="rId13"/>
    <p:sldLayoutId id="2147484116" r:id="rId14"/>
    <p:sldLayoutId id="2147484117" r:id="rId15"/>
    <p:sldLayoutId id="2147484118" r:id="rId16"/>
    <p:sldLayoutId id="2147484119" r:id="rId17"/>
    <p:sldLayoutId id="2147484120" r:id="rId18"/>
    <p:sldLayoutId id="2147484121" r:id="rId19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0551008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23" r:id="rId1"/>
    <p:sldLayoutId id="2147484124" r:id="rId2"/>
    <p:sldLayoutId id="2147484125" r:id="rId3"/>
    <p:sldLayoutId id="2147484126" r:id="rId4"/>
    <p:sldLayoutId id="2147484127" r:id="rId5"/>
    <p:sldLayoutId id="2147484128" r:id="rId6"/>
    <p:sldLayoutId id="2147484129" r:id="rId7"/>
    <p:sldLayoutId id="2147484130" r:id="rId8"/>
    <p:sldLayoutId id="2147484131" r:id="rId9"/>
    <p:sldLayoutId id="2147484132" r:id="rId10"/>
    <p:sldLayoutId id="2147484133" r:id="rId11"/>
    <p:sldLayoutId id="2147484134" r:id="rId12"/>
    <p:sldLayoutId id="2147484135" r:id="rId13"/>
    <p:sldLayoutId id="2147484136" r:id="rId14"/>
    <p:sldLayoutId id="2147484137" r:id="rId15"/>
    <p:sldLayoutId id="2147484138" r:id="rId16"/>
    <p:sldLayoutId id="2147484139" r:id="rId17"/>
    <p:sldLayoutId id="2147484140" r:id="rId18"/>
    <p:sldLayoutId id="2147484141" r:id="rId19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4746916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45" r:id="rId1"/>
    <p:sldLayoutId id="2147484146" r:id="rId2"/>
    <p:sldLayoutId id="2147484147" r:id="rId3"/>
    <p:sldLayoutId id="2147484148" r:id="rId4"/>
    <p:sldLayoutId id="2147484149" r:id="rId5"/>
    <p:sldLayoutId id="2147484150" r:id="rId6"/>
    <p:sldLayoutId id="2147484151" r:id="rId7"/>
    <p:sldLayoutId id="2147484152" r:id="rId8"/>
    <p:sldLayoutId id="2147484153" r:id="rId9"/>
    <p:sldLayoutId id="2147484154" r:id="rId10"/>
    <p:sldLayoutId id="2147484155" r:id="rId11"/>
    <p:sldLayoutId id="2147484156" r:id="rId12"/>
    <p:sldLayoutId id="2147484157" r:id="rId13"/>
    <p:sldLayoutId id="2147484158" r:id="rId14"/>
    <p:sldLayoutId id="2147484159" r:id="rId15"/>
    <p:sldLayoutId id="2147484160" r:id="rId16"/>
    <p:sldLayoutId id="2147484161" r:id="rId17"/>
    <p:sldLayoutId id="2147484162" r:id="rId18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961417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64" r:id="rId1"/>
    <p:sldLayoutId id="2147484165" r:id="rId2"/>
    <p:sldLayoutId id="2147484166" r:id="rId3"/>
    <p:sldLayoutId id="2147484167" r:id="rId4"/>
    <p:sldLayoutId id="2147484168" r:id="rId5"/>
    <p:sldLayoutId id="2147484169" r:id="rId6"/>
    <p:sldLayoutId id="2147484170" r:id="rId7"/>
    <p:sldLayoutId id="2147484171" r:id="rId8"/>
    <p:sldLayoutId id="2147484172" r:id="rId9"/>
    <p:sldLayoutId id="2147484173" r:id="rId10"/>
    <p:sldLayoutId id="2147484174" r:id="rId11"/>
    <p:sldLayoutId id="2147484175" r:id="rId12"/>
    <p:sldLayoutId id="2147484176" r:id="rId13"/>
    <p:sldLayoutId id="2147484177" r:id="rId14"/>
    <p:sldLayoutId id="2147484178" r:id="rId15"/>
    <p:sldLayoutId id="2147484179" r:id="rId16"/>
    <p:sldLayoutId id="2147484180" r:id="rId17"/>
    <p:sldLayoutId id="2147484181" r:id="rId18"/>
    <p:sldLayoutId id="2147484182" r:id="rId19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7599973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97" r:id="rId1"/>
    <p:sldLayoutId id="2147484198" r:id="rId2"/>
    <p:sldLayoutId id="2147484199" r:id="rId3"/>
    <p:sldLayoutId id="2147484200" r:id="rId4"/>
    <p:sldLayoutId id="2147484201" r:id="rId5"/>
    <p:sldLayoutId id="2147484202" r:id="rId6"/>
    <p:sldLayoutId id="2147484203" r:id="rId7"/>
    <p:sldLayoutId id="2147484204" r:id="rId8"/>
    <p:sldLayoutId id="2147484205" r:id="rId9"/>
    <p:sldLayoutId id="2147484206" r:id="rId10"/>
    <p:sldLayoutId id="2147484207" r:id="rId11"/>
    <p:sldLayoutId id="2147484208" r:id="rId12"/>
    <p:sldLayoutId id="2147484209" r:id="rId13"/>
    <p:sldLayoutId id="2147484210" r:id="rId14"/>
    <p:sldLayoutId id="2147484211" r:id="rId15"/>
    <p:sldLayoutId id="2147484212" r:id="rId16"/>
    <p:sldLayoutId id="2147484213" r:id="rId17"/>
    <p:sldLayoutId id="2147484214" r:id="rId18"/>
    <p:sldLayoutId id="2147484215" r:id="rId19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7299052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20" r:id="rId1"/>
    <p:sldLayoutId id="2147484221" r:id="rId2"/>
    <p:sldLayoutId id="2147484222" r:id="rId3"/>
    <p:sldLayoutId id="2147484223" r:id="rId4"/>
    <p:sldLayoutId id="2147484224" r:id="rId5"/>
    <p:sldLayoutId id="2147484225" r:id="rId6"/>
    <p:sldLayoutId id="2147484226" r:id="rId7"/>
    <p:sldLayoutId id="2147484227" r:id="rId8"/>
    <p:sldLayoutId id="2147484228" r:id="rId9"/>
    <p:sldLayoutId id="2147484229" r:id="rId10"/>
    <p:sldLayoutId id="2147484230" r:id="rId11"/>
    <p:sldLayoutId id="2147484231" r:id="rId12"/>
    <p:sldLayoutId id="2147484232" r:id="rId13"/>
    <p:sldLayoutId id="2147484233" r:id="rId14"/>
    <p:sldLayoutId id="2147484234" r:id="rId15"/>
    <p:sldLayoutId id="2147484235" r:id="rId16"/>
    <p:sldLayoutId id="2147484236" r:id="rId17"/>
    <p:sldLayoutId id="2147484237" r:id="rId18"/>
    <p:sldLayoutId id="2147484238" r:id="rId19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3496015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40" r:id="rId1"/>
    <p:sldLayoutId id="2147484241" r:id="rId2"/>
    <p:sldLayoutId id="2147484242" r:id="rId3"/>
    <p:sldLayoutId id="2147484243" r:id="rId4"/>
    <p:sldLayoutId id="2147484244" r:id="rId5"/>
    <p:sldLayoutId id="2147484245" r:id="rId6"/>
    <p:sldLayoutId id="2147484246" r:id="rId7"/>
    <p:sldLayoutId id="2147484247" r:id="rId8"/>
    <p:sldLayoutId id="2147484248" r:id="rId9"/>
    <p:sldLayoutId id="2147484249" r:id="rId10"/>
    <p:sldLayoutId id="2147484250" r:id="rId11"/>
    <p:sldLayoutId id="2147484251" r:id="rId12"/>
    <p:sldLayoutId id="2147484252" r:id="rId13"/>
    <p:sldLayoutId id="2147484253" r:id="rId14"/>
    <p:sldLayoutId id="2147484254" r:id="rId15"/>
    <p:sldLayoutId id="2147484255" r:id="rId16"/>
    <p:sldLayoutId id="2147484256" r:id="rId17"/>
    <p:sldLayoutId id="2147484257" r:id="rId18"/>
    <p:sldLayoutId id="2147484258" r:id="rId19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409262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67" r:id="rId1"/>
    <p:sldLayoutId id="2147484268" r:id="rId2"/>
    <p:sldLayoutId id="2147484269" r:id="rId3"/>
    <p:sldLayoutId id="2147484270" r:id="rId4"/>
    <p:sldLayoutId id="2147484271" r:id="rId5"/>
    <p:sldLayoutId id="2147484272" r:id="rId6"/>
    <p:sldLayoutId id="2147484273" r:id="rId7"/>
    <p:sldLayoutId id="2147484274" r:id="rId8"/>
    <p:sldLayoutId id="2147484275" r:id="rId9"/>
    <p:sldLayoutId id="2147484276" r:id="rId10"/>
    <p:sldLayoutId id="2147484277" r:id="rId11"/>
    <p:sldLayoutId id="2147484278" r:id="rId12"/>
    <p:sldLayoutId id="2147484279" r:id="rId13"/>
    <p:sldLayoutId id="2147484280" r:id="rId14"/>
    <p:sldLayoutId id="2147484281" r:id="rId15"/>
    <p:sldLayoutId id="2147484282" r:id="rId16"/>
    <p:sldLayoutId id="2147484283" r:id="rId17"/>
    <p:sldLayoutId id="2147484284" r:id="rId18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586212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90" r:id="rId1"/>
    <p:sldLayoutId id="2147484291" r:id="rId2"/>
    <p:sldLayoutId id="2147484292" r:id="rId3"/>
    <p:sldLayoutId id="2147484293" r:id="rId4"/>
    <p:sldLayoutId id="2147484294" r:id="rId5"/>
    <p:sldLayoutId id="2147484295" r:id="rId6"/>
    <p:sldLayoutId id="2147484296" r:id="rId7"/>
    <p:sldLayoutId id="2147484297" r:id="rId8"/>
    <p:sldLayoutId id="2147484298" r:id="rId9"/>
    <p:sldLayoutId id="2147484299" r:id="rId10"/>
    <p:sldLayoutId id="2147484300" r:id="rId11"/>
    <p:sldLayoutId id="2147484301" r:id="rId12"/>
    <p:sldLayoutId id="2147484302" r:id="rId13"/>
    <p:sldLayoutId id="2147484303" r:id="rId14"/>
    <p:sldLayoutId id="2147484304" r:id="rId15"/>
    <p:sldLayoutId id="2147484305" r:id="rId16"/>
    <p:sldLayoutId id="2147484306" r:id="rId17"/>
    <p:sldLayoutId id="2147484307" r:id="rId18"/>
    <p:sldLayoutId id="2147484308" r:id="rId19"/>
    <p:sldLayoutId id="2147484309" r:id="rId20"/>
    <p:sldLayoutId id="2147484310" r:id="rId21"/>
    <p:sldLayoutId id="2147484311" r:id="rId22"/>
    <p:sldLayoutId id="2147484312" r:id="rId23"/>
    <p:sldLayoutId id="2147484315" r:id="rId24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2681066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5" r:id="rId1"/>
    <p:sldLayoutId id="2147483706" r:id="rId2"/>
    <p:sldLayoutId id="2147483707" r:id="rId3"/>
    <p:sldLayoutId id="2147483708" r:id="rId4"/>
    <p:sldLayoutId id="2147483709" r:id="rId5"/>
    <p:sldLayoutId id="2147483710" r:id="rId6"/>
    <p:sldLayoutId id="2147483711" r:id="rId7"/>
    <p:sldLayoutId id="2147483712" r:id="rId8"/>
    <p:sldLayoutId id="2147483713" r:id="rId9"/>
    <p:sldLayoutId id="2147483714" r:id="rId10"/>
    <p:sldLayoutId id="2147483715" r:id="rId11"/>
    <p:sldLayoutId id="2147483716" r:id="rId12"/>
    <p:sldLayoutId id="2147483717" r:id="rId13"/>
    <p:sldLayoutId id="2147483718" r:id="rId14"/>
    <p:sldLayoutId id="2147483719" r:id="rId15"/>
    <p:sldLayoutId id="2147483720" r:id="rId16"/>
    <p:sldLayoutId id="2147483721" r:id="rId17"/>
    <p:sldLayoutId id="2147483722" r:id="rId18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024336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30" r:id="rId1"/>
    <p:sldLayoutId id="2147484331" r:id="rId2"/>
    <p:sldLayoutId id="2147484332" r:id="rId3"/>
    <p:sldLayoutId id="2147484333" r:id="rId4"/>
    <p:sldLayoutId id="2147484334" r:id="rId5"/>
    <p:sldLayoutId id="2147484335" r:id="rId6"/>
    <p:sldLayoutId id="2147484336" r:id="rId7"/>
    <p:sldLayoutId id="2147484337" r:id="rId8"/>
    <p:sldLayoutId id="2147484338" r:id="rId9"/>
    <p:sldLayoutId id="2147484339" r:id="rId10"/>
    <p:sldLayoutId id="2147484340" r:id="rId11"/>
    <p:sldLayoutId id="2147484341" r:id="rId12"/>
    <p:sldLayoutId id="2147484342" r:id="rId13"/>
    <p:sldLayoutId id="2147484343" r:id="rId14"/>
    <p:sldLayoutId id="2147484344" r:id="rId15"/>
    <p:sldLayoutId id="2147484345" r:id="rId16"/>
    <p:sldLayoutId id="2147484346" r:id="rId17"/>
    <p:sldLayoutId id="2147484347" r:id="rId18"/>
    <p:sldLayoutId id="2147484348" r:id="rId19"/>
    <p:sldLayoutId id="2147484349" r:id="rId20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8155309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54" r:id="rId1"/>
    <p:sldLayoutId id="2147484355" r:id="rId2"/>
    <p:sldLayoutId id="2147484356" r:id="rId3"/>
    <p:sldLayoutId id="2147484357" r:id="rId4"/>
    <p:sldLayoutId id="2147484358" r:id="rId5"/>
    <p:sldLayoutId id="2147484359" r:id="rId6"/>
    <p:sldLayoutId id="2147484360" r:id="rId7"/>
    <p:sldLayoutId id="2147484361" r:id="rId8"/>
    <p:sldLayoutId id="2147484362" r:id="rId9"/>
    <p:sldLayoutId id="2147484363" r:id="rId10"/>
    <p:sldLayoutId id="2147484364" r:id="rId11"/>
    <p:sldLayoutId id="2147484365" r:id="rId12"/>
    <p:sldLayoutId id="2147484366" r:id="rId13"/>
    <p:sldLayoutId id="2147484367" r:id="rId14"/>
    <p:sldLayoutId id="2147484368" r:id="rId15"/>
    <p:sldLayoutId id="2147484369" r:id="rId16"/>
    <p:sldLayoutId id="2147484370" r:id="rId17"/>
    <p:sldLayoutId id="2147484371" r:id="rId18"/>
    <p:sldLayoutId id="2147484372" r:id="rId19"/>
    <p:sldLayoutId id="2147484499" r:id="rId20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0070801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74" r:id="rId1"/>
    <p:sldLayoutId id="2147484375" r:id="rId2"/>
    <p:sldLayoutId id="2147484376" r:id="rId3"/>
    <p:sldLayoutId id="2147484377" r:id="rId4"/>
    <p:sldLayoutId id="2147484378" r:id="rId5"/>
    <p:sldLayoutId id="2147484379" r:id="rId6"/>
    <p:sldLayoutId id="2147484380" r:id="rId7"/>
    <p:sldLayoutId id="2147484381" r:id="rId8"/>
    <p:sldLayoutId id="2147484382" r:id="rId9"/>
    <p:sldLayoutId id="2147484383" r:id="rId10"/>
    <p:sldLayoutId id="2147484384" r:id="rId11"/>
    <p:sldLayoutId id="2147484385" r:id="rId12"/>
    <p:sldLayoutId id="2147484386" r:id="rId13"/>
    <p:sldLayoutId id="2147484387" r:id="rId14"/>
    <p:sldLayoutId id="2147484388" r:id="rId15"/>
    <p:sldLayoutId id="2147484389" r:id="rId16"/>
    <p:sldLayoutId id="2147484390" r:id="rId17"/>
    <p:sldLayoutId id="2147484391" r:id="rId18"/>
    <p:sldLayoutId id="2147484392" r:id="rId19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748252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94" r:id="rId1"/>
    <p:sldLayoutId id="2147484395" r:id="rId2"/>
    <p:sldLayoutId id="2147484396" r:id="rId3"/>
    <p:sldLayoutId id="2147484397" r:id="rId4"/>
    <p:sldLayoutId id="2147484398" r:id="rId5"/>
    <p:sldLayoutId id="2147484399" r:id="rId6"/>
    <p:sldLayoutId id="2147484400" r:id="rId7"/>
    <p:sldLayoutId id="2147484401" r:id="rId8"/>
    <p:sldLayoutId id="2147484402" r:id="rId9"/>
    <p:sldLayoutId id="2147484403" r:id="rId10"/>
    <p:sldLayoutId id="2147484404" r:id="rId11"/>
    <p:sldLayoutId id="2147484405" r:id="rId12"/>
    <p:sldLayoutId id="2147484406" r:id="rId13"/>
    <p:sldLayoutId id="2147484407" r:id="rId14"/>
    <p:sldLayoutId id="2147484408" r:id="rId15"/>
    <p:sldLayoutId id="2147484409" r:id="rId16"/>
    <p:sldLayoutId id="2147484410" r:id="rId17"/>
    <p:sldLayoutId id="2147484411" r:id="rId18"/>
    <p:sldLayoutId id="2147484412" r:id="rId1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705484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18" r:id="rId1"/>
    <p:sldLayoutId id="2147484419" r:id="rId2"/>
    <p:sldLayoutId id="2147484420" r:id="rId3"/>
    <p:sldLayoutId id="2147484421" r:id="rId4"/>
    <p:sldLayoutId id="2147484422" r:id="rId5"/>
    <p:sldLayoutId id="2147484423" r:id="rId6"/>
    <p:sldLayoutId id="2147484424" r:id="rId7"/>
    <p:sldLayoutId id="2147484425" r:id="rId8"/>
    <p:sldLayoutId id="2147484426" r:id="rId9"/>
    <p:sldLayoutId id="2147484427" r:id="rId10"/>
    <p:sldLayoutId id="2147484428" r:id="rId11"/>
    <p:sldLayoutId id="2147484429" r:id="rId12"/>
    <p:sldLayoutId id="2147484430" r:id="rId13"/>
    <p:sldLayoutId id="2147484431" r:id="rId14"/>
    <p:sldLayoutId id="2147484432" r:id="rId15"/>
    <p:sldLayoutId id="2147484433" r:id="rId16"/>
    <p:sldLayoutId id="2147484434" r:id="rId17"/>
    <p:sldLayoutId id="2147484435" r:id="rId18"/>
    <p:sldLayoutId id="2147484436" r:id="rId19"/>
    <p:sldLayoutId id="2147484438" r:id="rId20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623751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46" r:id="rId1"/>
    <p:sldLayoutId id="2147484447" r:id="rId2"/>
    <p:sldLayoutId id="2147484448" r:id="rId3"/>
    <p:sldLayoutId id="2147484449" r:id="rId4"/>
    <p:sldLayoutId id="2147484450" r:id="rId5"/>
    <p:sldLayoutId id="2147484451" r:id="rId6"/>
    <p:sldLayoutId id="2147484452" r:id="rId7"/>
    <p:sldLayoutId id="2147484453" r:id="rId8"/>
    <p:sldLayoutId id="2147484454" r:id="rId9"/>
    <p:sldLayoutId id="2147484455" r:id="rId10"/>
    <p:sldLayoutId id="2147484456" r:id="rId11"/>
    <p:sldLayoutId id="2147484457" r:id="rId12"/>
    <p:sldLayoutId id="2147484458" r:id="rId13"/>
    <p:sldLayoutId id="2147484459" r:id="rId14"/>
    <p:sldLayoutId id="2147484460" r:id="rId15"/>
    <p:sldLayoutId id="2147484461" r:id="rId16"/>
    <p:sldLayoutId id="2147484462" r:id="rId17"/>
    <p:sldLayoutId id="2147484463" r:id="rId18"/>
    <p:sldLayoutId id="2147484465" r:id="rId19"/>
    <p:sldLayoutId id="2147484466" r:id="rId20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val 4">
            <a:extLst>
              <a:ext uri="{FF2B5EF4-FFF2-40B4-BE49-F238E27FC236}">
                <a16:creationId xmlns:a16="http://schemas.microsoft.com/office/drawing/2014/main" id="{BBCCF403-77F5-E64B-B3A1-43CAED52C50B}"/>
              </a:ext>
            </a:extLst>
          </p:cNvPr>
          <p:cNvSpPr/>
          <p:nvPr userDrawn="1"/>
        </p:nvSpPr>
        <p:spPr>
          <a:xfrm>
            <a:off x="11154250" y="381000"/>
            <a:ext cx="277139" cy="277067"/>
          </a:xfrm>
          <a:prstGeom prst="ellipse">
            <a:avLst/>
          </a:pr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 Light" panose="020F0502020204030203" pitchFamily="34" charset="0"/>
              <a:ea typeface="+mn-ea"/>
              <a:cs typeface="+mn-cs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1" y="365126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1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4AFA0A0-434E-E340-A675-5E45B45DDFED}"/>
              </a:ext>
            </a:extLst>
          </p:cNvPr>
          <p:cNvSpPr txBox="1"/>
          <p:nvPr userDrawn="1"/>
        </p:nvSpPr>
        <p:spPr>
          <a:xfrm>
            <a:off x="11215074" y="442590"/>
            <a:ext cx="155492" cy="153888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 marL="0" marR="0" lvl="0" indent="0" algn="ctr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2130A1F-96FE-9345-9E91-FD9BE4197128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oppins Medium" pitchFamily="2" charset="77"/>
                <a:ea typeface="+mn-ea"/>
                <a:cs typeface="Poppins Medium" pitchFamily="2" charset="77"/>
              </a:rPr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Poppins Medium" pitchFamily="2" charset="77"/>
              <a:ea typeface="+mn-ea"/>
              <a:cs typeface="Poppins Medium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12357897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68" r:id="rId1"/>
  </p:sldLayoutIdLst>
  <p:hf hdr="0" ftr="0" dt="0"/>
  <p:txStyles>
    <p:titleStyle>
      <a:lvl1pPr algn="l" defTabSz="914172" rtl="0" eaLnBrk="1" latinLnBrk="0" hangingPunct="1">
        <a:lnSpc>
          <a:spcPct val="90000"/>
        </a:lnSpc>
        <a:spcBef>
          <a:spcPct val="0"/>
        </a:spcBef>
        <a:buNone/>
        <a:defRPr sz="3300" b="1" i="0" kern="1200">
          <a:solidFill>
            <a:schemeClr val="tx2"/>
          </a:solidFill>
          <a:latin typeface="Poppins" pitchFamily="2" charset="77"/>
          <a:ea typeface="+mj-ea"/>
          <a:cs typeface="+mj-cs"/>
        </a:defRPr>
      </a:lvl1pPr>
    </p:titleStyle>
    <p:bodyStyle>
      <a:lvl1pPr marL="0" indent="0" algn="l" defTabSz="914172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2800" b="0" i="0" kern="1200">
          <a:solidFill>
            <a:schemeClr val="tx1"/>
          </a:solidFill>
          <a:latin typeface="Lato Light" panose="020F0502020204030203" pitchFamily="34" charset="0"/>
          <a:ea typeface="+mn-ea"/>
          <a:cs typeface="+mn-cs"/>
        </a:defRPr>
      </a:lvl1pPr>
      <a:lvl2pPr marL="457086" indent="0" algn="l" defTabSz="91417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400" b="0" i="0" kern="1200">
          <a:solidFill>
            <a:schemeClr val="tx1"/>
          </a:solidFill>
          <a:latin typeface="Lato Light" panose="020F0502020204030203" pitchFamily="34" charset="0"/>
          <a:ea typeface="+mn-ea"/>
          <a:cs typeface="+mn-cs"/>
        </a:defRPr>
      </a:lvl2pPr>
      <a:lvl3pPr marL="914172" indent="0" algn="l" defTabSz="91417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000" b="0" i="0" kern="1200">
          <a:solidFill>
            <a:schemeClr val="tx1"/>
          </a:solidFill>
          <a:latin typeface="Lato Light" panose="020F0502020204030203" pitchFamily="34" charset="0"/>
          <a:ea typeface="+mn-ea"/>
          <a:cs typeface="+mn-cs"/>
        </a:defRPr>
      </a:lvl3pPr>
      <a:lvl4pPr marL="1371257" indent="0" algn="l" defTabSz="91417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b="0" i="0" kern="1200">
          <a:solidFill>
            <a:schemeClr val="tx1"/>
          </a:solidFill>
          <a:latin typeface="Lato Light" panose="020F0502020204030203" pitchFamily="34" charset="0"/>
          <a:ea typeface="+mn-ea"/>
          <a:cs typeface="+mn-cs"/>
        </a:defRPr>
      </a:lvl4pPr>
      <a:lvl5pPr marL="1828343" indent="0" algn="l" defTabSz="91417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b="0" i="0" kern="1200">
          <a:solidFill>
            <a:schemeClr val="tx1"/>
          </a:solidFill>
          <a:latin typeface="Lato Light" panose="020F0502020204030203" pitchFamily="34" charset="0"/>
          <a:ea typeface="+mn-ea"/>
          <a:cs typeface="+mn-cs"/>
        </a:defRPr>
      </a:lvl5pPr>
      <a:lvl6pPr marL="2513972" indent="-228543" algn="l" defTabSz="91417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057" indent="-228543" algn="l" defTabSz="91417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143" indent="-228543" algn="l" defTabSz="91417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229" indent="-228543" algn="l" defTabSz="91417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17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86" algn="l" defTabSz="91417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172" algn="l" defTabSz="91417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257" algn="l" defTabSz="91417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343" algn="l" defTabSz="91417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429" algn="l" defTabSz="91417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514" algn="l" defTabSz="91417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600" algn="l" defTabSz="91417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686" algn="l" defTabSz="91417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3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val 4">
            <a:extLst>
              <a:ext uri="{FF2B5EF4-FFF2-40B4-BE49-F238E27FC236}">
                <a16:creationId xmlns:a16="http://schemas.microsoft.com/office/drawing/2014/main" id="{093BF584-4139-AA4F-B94D-20250537A816}"/>
              </a:ext>
            </a:extLst>
          </p:cNvPr>
          <p:cNvSpPr/>
          <p:nvPr userDrawn="1"/>
        </p:nvSpPr>
        <p:spPr>
          <a:xfrm>
            <a:off x="11144318" y="358685"/>
            <a:ext cx="310968" cy="310888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1" y="365126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1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4AFA0A0-434E-E340-A675-5E45B45DDFED}"/>
              </a:ext>
            </a:extLst>
          </p:cNvPr>
          <p:cNvSpPr txBox="1"/>
          <p:nvPr userDrawn="1"/>
        </p:nvSpPr>
        <p:spPr>
          <a:xfrm>
            <a:off x="11149809" y="214841"/>
            <a:ext cx="298397" cy="6001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2130A1F-96FE-9345-9E91-FD9BE4197128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oppins Medium" pitchFamily="2" charset="77"/>
                <a:ea typeface="+mn-ea"/>
                <a:cs typeface="Poppins Medium" pitchFamily="2" charset="77"/>
              </a:rPr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Poppins Medium" pitchFamily="2" charset="77"/>
              <a:ea typeface="+mn-ea"/>
              <a:cs typeface="Poppins Medium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1396721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70" r:id="rId1"/>
  </p:sldLayoutIdLst>
  <p:hf hdr="0" ftr="0" dt="0"/>
  <p:txStyles>
    <p:titleStyle>
      <a:lvl1pPr algn="l" defTabSz="914172" rtl="0" eaLnBrk="1" latinLnBrk="0" hangingPunct="1">
        <a:lnSpc>
          <a:spcPct val="90000"/>
        </a:lnSpc>
        <a:spcBef>
          <a:spcPct val="0"/>
        </a:spcBef>
        <a:buNone/>
        <a:defRPr sz="4399" b="1" i="0" kern="1200">
          <a:solidFill>
            <a:schemeClr val="tx2"/>
          </a:solidFill>
          <a:latin typeface="Poppins" pitchFamily="2" charset="77"/>
          <a:ea typeface="+mj-ea"/>
          <a:cs typeface="+mj-cs"/>
        </a:defRPr>
      </a:lvl1pPr>
    </p:titleStyle>
    <p:bodyStyle>
      <a:lvl1pPr marL="0" indent="0" algn="l" defTabSz="914172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2800" b="0" i="0" kern="1200">
          <a:solidFill>
            <a:schemeClr val="tx1"/>
          </a:solidFill>
          <a:latin typeface="Lato Light" panose="020F0502020204030203" pitchFamily="34" charset="0"/>
          <a:ea typeface="+mn-ea"/>
          <a:cs typeface="+mn-cs"/>
        </a:defRPr>
      </a:lvl1pPr>
      <a:lvl2pPr marL="457086" indent="0" algn="l" defTabSz="91417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400" b="0" i="0" kern="1200">
          <a:solidFill>
            <a:schemeClr val="tx1"/>
          </a:solidFill>
          <a:latin typeface="Lato Light" panose="020F0502020204030203" pitchFamily="34" charset="0"/>
          <a:ea typeface="+mn-ea"/>
          <a:cs typeface="+mn-cs"/>
        </a:defRPr>
      </a:lvl2pPr>
      <a:lvl3pPr marL="914172" indent="0" algn="l" defTabSz="91417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000" b="0" i="0" kern="1200">
          <a:solidFill>
            <a:schemeClr val="tx1"/>
          </a:solidFill>
          <a:latin typeface="Lato Light" panose="020F0502020204030203" pitchFamily="34" charset="0"/>
          <a:ea typeface="+mn-ea"/>
          <a:cs typeface="+mn-cs"/>
        </a:defRPr>
      </a:lvl3pPr>
      <a:lvl4pPr marL="1371257" indent="0" algn="l" defTabSz="91417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b="0" i="0" kern="1200">
          <a:solidFill>
            <a:schemeClr val="tx1"/>
          </a:solidFill>
          <a:latin typeface="Lato Light" panose="020F0502020204030203" pitchFamily="34" charset="0"/>
          <a:ea typeface="+mn-ea"/>
          <a:cs typeface="+mn-cs"/>
        </a:defRPr>
      </a:lvl4pPr>
      <a:lvl5pPr marL="1828343" indent="0" algn="l" defTabSz="91417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b="0" i="0" kern="1200">
          <a:solidFill>
            <a:schemeClr val="tx1"/>
          </a:solidFill>
          <a:latin typeface="Lato Light" panose="020F0502020204030203" pitchFamily="34" charset="0"/>
          <a:ea typeface="+mn-ea"/>
          <a:cs typeface="+mn-cs"/>
        </a:defRPr>
      </a:lvl5pPr>
      <a:lvl6pPr marL="2513972" indent="-228543" algn="l" defTabSz="91417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057" indent="-228543" algn="l" defTabSz="91417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143" indent="-228543" algn="l" defTabSz="91417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229" indent="-228543" algn="l" defTabSz="91417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17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86" algn="l" defTabSz="91417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172" algn="l" defTabSz="91417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257" algn="l" defTabSz="91417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343" algn="l" defTabSz="91417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429" algn="l" defTabSz="91417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514" algn="l" defTabSz="91417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600" algn="l" defTabSz="91417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686" algn="l" defTabSz="91417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3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1" y="365129"/>
            <a:ext cx="10515600" cy="1325563"/>
          </a:xfrm>
          <a:prstGeom prst="rect">
            <a:avLst/>
          </a:prstGeom>
        </p:spPr>
        <p:txBody>
          <a:bodyPr vert="horz" lIns="182843" tIns="91422" rIns="182843" bIns="91422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1" y="1825625"/>
            <a:ext cx="10515600" cy="4351338"/>
          </a:xfrm>
          <a:prstGeom prst="rect">
            <a:avLst/>
          </a:prstGeom>
        </p:spPr>
        <p:txBody>
          <a:bodyPr vert="horz" lIns="182843" tIns="91422" rIns="182843" bIns="91422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8007523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12" r:id="rId1"/>
  </p:sldLayoutIdLst>
  <p:hf hdr="0" ftr="0" dt="0"/>
  <p:txStyles>
    <p:titleStyle>
      <a:lvl1pPr algn="ctr" defTabSz="914217" rtl="0" eaLnBrk="1" latinLnBrk="0" hangingPunct="1">
        <a:lnSpc>
          <a:spcPct val="90000"/>
        </a:lnSpc>
        <a:spcBef>
          <a:spcPct val="0"/>
        </a:spcBef>
        <a:buNone/>
        <a:defRPr lang="en-US" sz="3700" b="1" i="0" kern="1200" spc="-145" baseline="0">
          <a:solidFill>
            <a:schemeClr val="tx2"/>
          </a:solidFill>
          <a:latin typeface="Poppins" pitchFamily="2" charset="77"/>
          <a:ea typeface="Open Sans Light" panose="020B0306030504020204" pitchFamily="34" charset="0"/>
          <a:cs typeface="Poppins" pitchFamily="2" charset="77"/>
        </a:defRPr>
      </a:lvl1pPr>
    </p:titleStyle>
    <p:bodyStyle>
      <a:lvl1pPr marL="228555" indent="-228555" algn="l" defTabSz="91421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lang="en-US" sz="2000" b="0" i="0" kern="1200" spc="-15" baseline="0" dirty="0" smtClean="0">
          <a:solidFill>
            <a:schemeClr val="tx1"/>
          </a:solidFill>
          <a:effectLst/>
          <a:latin typeface="Poppins" pitchFamily="2" charset="77"/>
          <a:ea typeface="Open Sans Light" panose="020B0306030504020204" pitchFamily="34" charset="0"/>
          <a:cs typeface="Poppins" pitchFamily="2" charset="77"/>
        </a:defRPr>
      </a:lvl1pPr>
      <a:lvl2pPr marL="685663" indent="-228555" algn="l" defTabSz="91421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lang="en-US" sz="1600" b="0" i="0" kern="1200" spc="-15" baseline="0" dirty="0" smtClean="0">
          <a:solidFill>
            <a:schemeClr val="tx1"/>
          </a:solidFill>
          <a:effectLst/>
          <a:latin typeface="Poppins" pitchFamily="2" charset="77"/>
          <a:ea typeface="Open Sans Light" panose="020B0306030504020204" pitchFamily="34" charset="0"/>
          <a:cs typeface="Poppins" pitchFamily="2" charset="77"/>
        </a:defRPr>
      </a:lvl2pPr>
      <a:lvl3pPr marL="1142772" indent="-228555" algn="l" defTabSz="91421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lang="en-US" sz="1400" b="0" i="0" kern="1200" spc="-15" baseline="0" dirty="0" smtClean="0">
          <a:solidFill>
            <a:schemeClr val="tx1"/>
          </a:solidFill>
          <a:effectLst/>
          <a:latin typeface="Poppins" pitchFamily="2" charset="77"/>
          <a:ea typeface="Open Sans Light" panose="020B0306030504020204" pitchFamily="34" charset="0"/>
          <a:cs typeface="Poppins" pitchFamily="2" charset="77"/>
        </a:defRPr>
      </a:lvl3pPr>
      <a:lvl4pPr marL="1599880" indent="-228555" algn="l" defTabSz="91421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lang="en-US" sz="1200" b="0" i="0" kern="1200" spc="-15" baseline="0" dirty="0" smtClean="0">
          <a:solidFill>
            <a:schemeClr val="tx1"/>
          </a:solidFill>
          <a:effectLst/>
          <a:latin typeface="Poppins" pitchFamily="2" charset="77"/>
          <a:ea typeface="Open Sans Light" panose="020B0306030504020204" pitchFamily="34" charset="0"/>
          <a:cs typeface="Poppins" pitchFamily="2" charset="77"/>
        </a:defRPr>
      </a:lvl4pPr>
      <a:lvl5pPr marL="2056989" indent="-228555" algn="l" defTabSz="91421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lang="en-US" sz="1200" b="0" i="0" kern="1200" spc="-15" baseline="0" dirty="0">
          <a:solidFill>
            <a:schemeClr val="tx1"/>
          </a:solidFill>
          <a:effectLst/>
          <a:latin typeface="Poppins" pitchFamily="2" charset="77"/>
          <a:ea typeface="Open Sans Light" panose="020B0306030504020204" pitchFamily="34" charset="0"/>
          <a:cs typeface="Poppins" pitchFamily="2" charset="77"/>
        </a:defRPr>
      </a:lvl5pPr>
      <a:lvl6pPr marL="2514097" indent="-228555" algn="l" defTabSz="91421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206" indent="-228555" algn="l" defTabSz="91421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314" indent="-228555" algn="l" defTabSz="91421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423" indent="-228555" algn="l" defTabSz="91421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21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09" algn="l" defTabSz="91421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217" algn="l" defTabSz="91421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326" algn="l" defTabSz="91421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434" algn="l" defTabSz="91421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543" algn="l" defTabSz="91421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652" algn="l" defTabSz="91421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760" algn="l" defTabSz="91421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869" algn="l" defTabSz="91421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3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150690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16" r:id="rId1"/>
    <p:sldLayoutId id="2147484517" r:id="rId2"/>
    <p:sldLayoutId id="2147484518" r:id="rId3"/>
    <p:sldLayoutId id="2147484519" r:id="rId4"/>
    <p:sldLayoutId id="2147484520" r:id="rId5"/>
    <p:sldLayoutId id="2147484521" r:id="rId6"/>
    <p:sldLayoutId id="2147484522" r:id="rId7"/>
    <p:sldLayoutId id="2147484523" r:id="rId8"/>
    <p:sldLayoutId id="2147484524" r:id="rId9"/>
    <p:sldLayoutId id="2147484525" r:id="rId10"/>
    <p:sldLayoutId id="2147484526" r:id="rId11"/>
    <p:sldLayoutId id="2147484527" r:id="rId12"/>
    <p:sldLayoutId id="2147484528" r:id="rId13"/>
    <p:sldLayoutId id="2147484529" r:id="rId14"/>
    <p:sldLayoutId id="2147484530" r:id="rId15"/>
    <p:sldLayoutId id="2147484531" r:id="rId16"/>
    <p:sldLayoutId id="2147484532" r:id="rId17"/>
    <p:sldLayoutId id="2147484533" r:id="rId18"/>
    <p:sldLayoutId id="2147484534" r:id="rId19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383543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4" r:id="rId1"/>
    <p:sldLayoutId id="2147483725" r:id="rId2"/>
    <p:sldLayoutId id="2147483726" r:id="rId3"/>
    <p:sldLayoutId id="2147483727" r:id="rId4"/>
    <p:sldLayoutId id="2147483728" r:id="rId5"/>
    <p:sldLayoutId id="2147483729" r:id="rId6"/>
    <p:sldLayoutId id="2147483730" r:id="rId7"/>
    <p:sldLayoutId id="2147483731" r:id="rId8"/>
    <p:sldLayoutId id="2147483732" r:id="rId9"/>
    <p:sldLayoutId id="2147483733" r:id="rId10"/>
    <p:sldLayoutId id="2147483734" r:id="rId11"/>
    <p:sldLayoutId id="2147483735" r:id="rId12"/>
    <p:sldLayoutId id="2147483736" r:id="rId13"/>
    <p:sldLayoutId id="2147483737" r:id="rId14"/>
    <p:sldLayoutId id="2147483738" r:id="rId15"/>
    <p:sldLayoutId id="2147483739" r:id="rId16"/>
    <p:sldLayoutId id="2147483740" r:id="rId17"/>
    <p:sldLayoutId id="2147483741" r:id="rId18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482662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37" r:id="rId1"/>
    <p:sldLayoutId id="2147484538" r:id="rId2"/>
    <p:sldLayoutId id="2147484539" r:id="rId3"/>
    <p:sldLayoutId id="2147484540" r:id="rId4"/>
    <p:sldLayoutId id="2147484541" r:id="rId5"/>
    <p:sldLayoutId id="2147484542" r:id="rId6"/>
    <p:sldLayoutId id="2147484543" r:id="rId7"/>
    <p:sldLayoutId id="2147484544" r:id="rId8"/>
    <p:sldLayoutId id="2147484545" r:id="rId9"/>
    <p:sldLayoutId id="2147484546" r:id="rId10"/>
    <p:sldLayoutId id="2147484547" r:id="rId11"/>
    <p:sldLayoutId id="2147484548" r:id="rId12"/>
    <p:sldLayoutId id="2147484549" r:id="rId13"/>
    <p:sldLayoutId id="2147484550" r:id="rId14"/>
    <p:sldLayoutId id="2147484551" r:id="rId15"/>
    <p:sldLayoutId id="2147484552" r:id="rId16"/>
    <p:sldLayoutId id="2147484553" r:id="rId17"/>
    <p:sldLayoutId id="2147484554" r:id="rId18"/>
    <p:sldLayoutId id="2147484555" r:id="rId19"/>
    <p:sldLayoutId id="2147484556" r:id="rId20"/>
    <p:sldLayoutId id="2147484557" r:id="rId2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1" y="365126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1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4AFA0A0-434E-E340-A675-5E45B45DDFED}"/>
              </a:ext>
            </a:extLst>
          </p:cNvPr>
          <p:cNvSpPr txBox="1"/>
          <p:nvPr userDrawn="1"/>
        </p:nvSpPr>
        <p:spPr>
          <a:xfrm>
            <a:off x="11138968" y="330493"/>
            <a:ext cx="382576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2130A1F-96FE-9345-9E91-FD9BE4197128}" type="slidenum">
              <a:rPr kumimoji="0" lang="en-US" sz="1300" b="0" i="0" u="none" strike="noStrike" kern="1200" cap="none" spc="150" normalizeH="0" baseline="0" noProof="0" smtClean="0">
                <a:ln>
                  <a:noFill/>
                </a:ln>
                <a:solidFill>
                  <a:srgbClr val="3E67AA"/>
                </a:solidFill>
                <a:effectLst/>
                <a:uLnTx/>
                <a:uFillTx/>
                <a:latin typeface="Oswald Light" panose="02000303000000000000" pitchFamily="2" charset="77"/>
                <a:ea typeface="+mn-ea"/>
                <a:cs typeface="+mn-cs"/>
              </a:rPr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300" b="0" i="0" u="none" strike="noStrike" kern="1200" cap="none" spc="150" normalizeH="0" baseline="0" noProof="0" dirty="0">
              <a:ln>
                <a:noFill/>
              </a:ln>
              <a:solidFill>
                <a:srgbClr val="3E67AA"/>
              </a:solidFill>
              <a:effectLst/>
              <a:uLnTx/>
              <a:uFillTx/>
              <a:latin typeface="Oswald Light" panose="02000303000000000000" pitchFamily="2" charset="77"/>
              <a:ea typeface="+mn-ea"/>
              <a:cs typeface="+mn-cs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4F5D1CA9-D975-3349-8005-7229427D45F0}"/>
              </a:ext>
            </a:extLst>
          </p:cNvPr>
          <p:cNvSpPr/>
          <p:nvPr userDrawn="1"/>
        </p:nvSpPr>
        <p:spPr>
          <a:xfrm>
            <a:off x="11083198" y="223025"/>
            <a:ext cx="457319" cy="457200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280233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67" r:id="rId1"/>
    <p:sldLayoutId id="2147484568" r:id="rId2"/>
  </p:sldLayoutIdLst>
  <p:hf hdr="0" ftr="0" dt="0"/>
  <p:txStyles>
    <p:titleStyle>
      <a:lvl1pPr algn="l" defTabSz="914172" rtl="0" eaLnBrk="1" latinLnBrk="0" hangingPunct="1">
        <a:lnSpc>
          <a:spcPct val="90000"/>
        </a:lnSpc>
        <a:spcBef>
          <a:spcPct val="0"/>
        </a:spcBef>
        <a:buNone/>
        <a:defRPr sz="4399" b="1" i="0" kern="1200">
          <a:solidFill>
            <a:schemeClr val="tx2"/>
          </a:solidFill>
          <a:latin typeface="Oswald" panose="02000503000000000000" pitchFamily="2" charset="77"/>
          <a:ea typeface="+mj-ea"/>
          <a:cs typeface="+mj-cs"/>
        </a:defRPr>
      </a:lvl1pPr>
    </p:titleStyle>
    <p:bodyStyle>
      <a:lvl1pPr marL="0" indent="0" algn="l" defTabSz="914172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2800" b="0" i="0" kern="1200">
          <a:solidFill>
            <a:schemeClr val="tx1"/>
          </a:solidFill>
          <a:latin typeface="Roboto Light" panose="02000000000000000000" pitchFamily="2" charset="0"/>
          <a:ea typeface="+mn-ea"/>
          <a:cs typeface="+mn-cs"/>
        </a:defRPr>
      </a:lvl1pPr>
      <a:lvl2pPr marL="457086" indent="0" algn="l" defTabSz="91417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400" b="0" i="0" kern="1200">
          <a:solidFill>
            <a:schemeClr val="tx1"/>
          </a:solidFill>
          <a:latin typeface="Roboto Light" panose="02000000000000000000" pitchFamily="2" charset="0"/>
          <a:ea typeface="+mn-ea"/>
          <a:cs typeface="+mn-cs"/>
        </a:defRPr>
      </a:lvl2pPr>
      <a:lvl3pPr marL="914172" indent="0" algn="l" defTabSz="91417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000" b="0" i="0" kern="1200">
          <a:solidFill>
            <a:schemeClr val="tx1"/>
          </a:solidFill>
          <a:latin typeface="Roboto Light" panose="02000000000000000000" pitchFamily="2" charset="0"/>
          <a:ea typeface="+mn-ea"/>
          <a:cs typeface="+mn-cs"/>
        </a:defRPr>
      </a:lvl3pPr>
      <a:lvl4pPr marL="1371257" indent="0" algn="l" defTabSz="91417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b="0" i="0" kern="1200">
          <a:solidFill>
            <a:schemeClr val="tx1"/>
          </a:solidFill>
          <a:latin typeface="Roboto Light" panose="02000000000000000000" pitchFamily="2" charset="0"/>
          <a:ea typeface="+mn-ea"/>
          <a:cs typeface="+mn-cs"/>
        </a:defRPr>
      </a:lvl4pPr>
      <a:lvl5pPr marL="1828343" indent="0" algn="l" defTabSz="91417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b="0" i="0" kern="1200">
          <a:solidFill>
            <a:schemeClr val="tx1"/>
          </a:solidFill>
          <a:latin typeface="Roboto Light" panose="02000000000000000000" pitchFamily="2" charset="0"/>
          <a:ea typeface="+mn-ea"/>
          <a:cs typeface="+mn-cs"/>
        </a:defRPr>
      </a:lvl5pPr>
      <a:lvl6pPr marL="2513972" indent="-228543" algn="l" defTabSz="91417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057" indent="-228543" algn="l" defTabSz="91417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143" indent="-228543" algn="l" defTabSz="91417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229" indent="-228543" algn="l" defTabSz="91417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17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86" algn="l" defTabSz="91417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172" algn="l" defTabSz="91417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257" algn="l" defTabSz="91417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343" algn="l" defTabSz="91417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429" algn="l" defTabSz="91417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514" algn="l" defTabSz="91417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600" algn="l" defTabSz="91417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686" algn="l" defTabSz="91417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/>
    </p:ext>
  </p:extLst>
</p:sldMaster>
</file>

<file path=ppt/slideMasters/slideMaster4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1" y="365129"/>
            <a:ext cx="10515600" cy="1325563"/>
          </a:xfrm>
          <a:prstGeom prst="rect">
            <a:avLst/>
          </a:prstGeom>
        </p:spPr>
        <p:txBody>
          <a:bodyPr vert="horz" lIns="182843" tIns="91422" rIns="182843" bIns="91422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1" y="1825625"/>
            <a:ext cx="10515600" cy="4351338"/>
          </a:xfrm>
          <a:prstGeom prst="rect">
            <a:avLst/>
          </a:prstGeom>
        </p:spPr>
        <p:txBody>
          <a:bodyPr vert="horz" lIns="182843" tIns="91422" rIns="182843" bIns="91422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3A87DDA4-93F2-7A45-9BB3-0ED68A4AA170}"/>
              </a:ext>
            </a:extLst>
          </p:cNvPr>
          <p:cNvSpPr/>
          <p:nvPr userDrawn="1"/>
        </p:nvSpPr>
        <p:spPr>
          <a:xfrm>
            <a:off x="11154250" y="381000"/>
            <a:ext cx="277139" cy="277067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Poppins Light" pitchFamily="2" charset="77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AC132A2-AB80-A845-8566-11C55587F84F}"/>
              </a:ext>
            </a:extLst>
          </p:cNvPr>
          <p:cNvSpPr txBox="1"/>
          <p:nvPr userDrawn="1"/>
        </p:nvSpPr>
        <p:spPr>
          <a:xfrm>
            <a:off x="11203853" y="442590"/>
            <a:ext cx="177934" cy="153888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 marL="0" marR="0" lvl="0" indent="0" algn="ctr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2130A1F-96FE-9345-9E91-FD9BE4197128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Poppins" pitchFamily="2" charset="77"/>
              <a:ea typeface="+mn-ea"/>
              <a:cs typeface="Poppi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3074011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72" r:id="rId1"/>
    <p:sldLayoutId id="2147484573" r:id="rId2"/>
  </p:sldLayoutIdLst>
  <p:hf hdr="0" ftr="0" dt="0"/>
  <p:txStyles>
    <p:titleStyle>
      <a:lvl1pPr algn="l" defTabSz="914217" rtl="0" eaLnBrk="1" latinLnBrk="0" hangingPunct="1">
        <a:lnSpc>
          <a:spcPct val="90000"/>
        </a:lnSpc>
        <a:spcBef>
          <a:spcPct val="0"/>
        </a:spcBef>
        <a:buNone/>
        <a:defRPr lang="en-US" sz="3000" b="1" i="0" kern="1200">
          <a:solidFill>
            <a:schemeClr val="tx2"/>
          </a:solidFill>
          <a:latin typeface="Poppins" pitchFamily="2" charset="77"/>
          <a:ea typeface="Open Sans Light" panose="020B0306030504020204" pitchFamily="34" charset="0"/>
          <a:cs typeface="Poppins" pitchFamily="2" charset="77"/>
        </a:defRPr>
      </a:lvl1pPr>
    </p:titleStyle>
    <p:bodyStyle>
      <a:lvl1pPr marL="228555" indent="-228555" algn="l" defTabSz="91421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lang="en-US" sz="2400" b="0" i="0" kern="1200" dirty="0" smtClean="0">
          <a:solidFill>
            <a:schemeClr val="tx1"/>
          </a:solidFill>
          <a:effectLst/>
          <a:latin typeface="Poppins Light" pitchFamily="2" charset="77"/>
          <a:ea typeface="Open Sans Light" panose="020B0306030504020204" pitchFamily="34" charset="0"/>
          <a:cs typeface="Open Sans" charset="0"/>
        </a:defRPr>
      </a:lvl1pPr>
      <a:lvl2pPr marL="685663" indent="-228555" algn="l" defTabSz="91421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lang="en-US" sz="2000" b="0" i="0" kern="1200" dirty="0" smtClean="0">
          <a:solidFill>
            <a:schemeClr val="tx1"/>
          </a:solidFill>
          <a:effectLst/>
          <a:latin typeface="Poppins Light" pitchFamily="2" charset="77"/>
          <a:ea typeface="Open Sans Light" panose="020B0306030504020204" pitchFamily="34" charset="0"/>
          <a:cs typeface="Open Sans" charset="0"/>
        </a:defRPr>
      </a:lvl2pPr>
      <a:lvl3pPr marL="1142772" indent="-228555" algn="l" defTabSz="91421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lang="en-US" sz="1800" b="0" i="0" kern="1200" dirty="0" smtClean="0">
          <a:solidFill>
            <a:schemeClr val="tx1"/>
          </a:solidFill>
          <a:effectLst/>
          <a:latin typeface="Poppins Light" pitchFamily="2" charset="77"/>
          <a:ea typeface="Open Sans Light" panose="020B0306030504020204" pitchFamily="34" charset="0"/>
          <a:cs typeface="Open Sans" charset="0"/>
        </a:defRPr>
      </a:lvl3pPr>
      <a:lvl4pPr marL="1599880" indent="-228555" algn="l" defTabSz="91421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lang="en-US" sz="1600" b="0" i="0" kern="1200" dirty="0" smtClean="0">
          <a:solidFill>
            <a:schemeClr val="tx1"/>
          </a:solidFill>
          <a:effectLst/>
          <a:latin typeface="Poppins Light" pitchFamily="2" charset="77"/>
          <a:ea typeface="Open Sans Light" panose="020B0306030504020204" pitchFamily="34" charset="0"/>
          <a:cs typeface="Open Sans" charset="0"/>
        </a:defRPr>
      </a:lvl4pPr>
      <a:lvl5pPr marL="2056989" indent="-228555" algn="l" defTabSz="91421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lang="en-US" sz="1600" b="0" i="0" kern="1200" dirty="0">
          <a:solidFill>
            <a:schemeClr val="tx1"/>
          </a:solidFill>
          <a:effectLst/>
          <a:latin typeface="Poppins Light" pitchFamily="2" charset="77"/>
          <a:ea typeface="Open Sans Light" panose="020B0306030504020204" pitchFamily="34" charset="0"/>
          <a:cs typeface="Open Sans" charset="0"/>
        </a:defRPr>
      </a:lvl5pPr>
      <a:lvl6pPr marL="2514097" indent="-228555" algn="l" defTabSz="91421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206" indent="-228555" algn="l" defTabSz="91421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314" indent="-228555" algn="l" defTabSz="91421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423" indent="-228555" algn="l" defTabSz="91421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21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09" algn="l" defTabSz="91421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217" algn="l" defTabSz="91421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326" algn="l" defTabSz="91421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434" algn="l" defTabSz="91421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543" algn="l" defTabSz="91421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652" algn="l" defTabSz="91421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760" algn="l" defTabSz="91421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869" algn="l" defTabSz="91421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4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1" y="365129"/>
            <a:ext cx="10515600" cy="1325563"/>
          </a:xfrm>
          <a:prstGeom prst="rect">
            <a:avLst/>
          </a:prstGeom>
        </p:spPr>
        <p:txBody>
          <a:bodyPr vert="horz" lIns="182843" tIns="91422" rIns="182843" bIns="91422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1" y="1825625"/>
            <a:ext cx="10515600" cy="4351338"/>
          </a:xfrm>
          <a:prstGeom prst="rect">
            <a:avLst/>
          </a:prstGeom>
        </p:spPr>
        <p:txBody>
          <a:bodyPr vert="horz" lIns="182843" tIns="91422" rIns="182843" bIns="91422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723458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93" r:id="rId1"/>
  </p:sldLayoutIdLst>
  <p:hf hdr="0" ftr="0" dt="0"/>
  <p:txStyles>
    <p:titleStyle>
      <a:lvl1pPr algn="ctr" defTabSz="914217" rtl="0" eaLnBrk="1" latinLnBrk="0" hangingPunct="1">
        <a:lnSpc>
          <a:spcPct val="90000"/>
        </a:lnSpc>
        <a:spcBef>
          <a:spcPct val="0"/>
        </a:spcBef>
        <a:buNone/>
        <a:defRPr lang="en-US" sz="3700" b="1" i="0" kern="1200" spc="-145" baseline="0">
          <a:solidFill>
            <a:schemeClr val="tx2"/>
          </a:solidFill>
          <a:latin typeface="Poppins" panose="00000500000000000000" pitchFamily="2" charset="0"/>
          <a:ea typeface="Open Sans Light" panose="020B0306030504020204" pitchFamily="34" charset="0"/>
          <a:cs typeface="Poppins Light" pitchFamily="2" charset="77"/>
        </a:defRPr>
      </a:lvl1pPr>
    </p:titleStyle>
    <p:bodyStyle>
      <a:lvl1pPr marL="228555" indent="-228555" algn="l" defTabSz="91421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lang="en-US" sz="2000" b="0" i="0" kern="1200" spc="-15" baseline="0" dirty="0" smtClean="0">
          <a:solidFill>
            <a:schemeClr val="tx1"/>
          </a:solidFill>
          <a:effectLst/>
          <a:latin typeface="Poppins" panose="00000500000000000000" pitchFamily="2" charset="0"/>
          <a:ea typeface="Open Sans Light" panose="020B0306030504020204" pitchFamily="34" charset="0"/>
          <a:cs typeface="Open Sans" charset="0"/>
        </a:defRPr>
      </a:lvl1pPr>
      <a:lvl2pPr marL="685663" indent="-228555" algn="l" defTabSz="91421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lang="en-US" sz="1600" b="0" i="0" kern="1200" spc="-15" baseline="0" dirty="0" smtClean="0">
          <a:solidFill>
            <a:schemeClr val="tx1"/>
          </a:solidFill>
          <a:effectLst/>
          <a:latin typeface="Poppins" panose="00000500000000000000" pitchFamily="2" charset="0"/>
          <a:ea typeface="Open Sans Light" panose="020B0306030504020204" pitchFamily="34" charset="0"/>
          <a:cs typeface="Open Sans" charset="0"/>
        </a:defRPr>
      </a:lvl2pPr>
      <a:lvl3pPr marL="1142772" indent="-228555" algn="l" defTabSz="91421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lang="en-US" sz="1400" b="0" i="0" kern="1200" spc="-15" baseline="0" dirty="0" smtClean="0">
          <a:solidFill>
            <a:schemeClr val="tx1"/>
          </a:solidFill>
          <a:effectLst/>
          <a:latin typeface="Poppins" panose="00000500000000000000" pitchFamily="2" charset="0"/>
          <a:ea typeface="Open Sans Light" panose="020B0306030504020204" pitchFamily="34" charset="0"/>
          <a:cs typeface="Open Sans" charset="0"/>
        </a:defRPr>
      </a:lvl3pPr>
      <a:lvl4pPr marL="1599880" indent="-228555" algn="l" defTabSz="91421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lang="en-US" sz="1200" b="0" i="0" kern="1200" spc="-15" baseline="0" dirty="0" smtClean="0">
          <a:solidFill>
            <a:schemeClr val="tx1"/>
          </a:solidFill>
          <a:effectLst/>
          <a:latin typeface="Poppins" panose="00000500000000000000" pitchFamily="2" charset="0"/>
          <a:ea typeface="Open Sans Light" panose="020B0306030504020204" pitchFamily="34" charset="0"/>
          <a:cs typeface="Open Sans" charset="0"/>
        </a:defRPr>
      </a:lvl4pPr>
      <a:lvl5pPr marL="2056989" indent="-228555" algn="l" defTabSz="91421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lang="en-US" sz="1200" b="0" i="0" kern="1200" spc="-15" baseline="0" dirty="0">
          <a:solidFill>
            <a:schemeClr val="tx1"/>
          </a:solidFill>
          <a:effectLst/>
          <a:latin typeface="Poppins" panose="00000500000000000000" pitchFamily="2" charset="0"/>
          <a:ea typeface="Open Sans Light" panose="020B0306030504020204" pitchFamily="34" charset="0"/>
          <a:cs typeface="Open Sans" charset="0"/>
        </a:defRPr>
      </a:lvl5pPr>
      <a:lvl6pPr marL="2514097" indent="-228555" algn="l" defTabSz="91421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206" indent="-228555" algn="l" defTabSz="91421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314" indent="-228555" algn="l" defTabSz="91421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423" indent="-228555" algn="l" defTabSz="91421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21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09" algn="l" defTabSz="91421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217" algn="l" defTabSz="91421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326" algn="l" defTabSz="91421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434" algn="l" defTabSz="91421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543" algn="l" defTabSz="91421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652" algn="l" defTabSz="91421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760" algn="l" defTabSz="91421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869" algn="l" defTabSz="91421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4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553953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97" r:id="rId1"/>
    <p:sldLayoutId id="2147484598" r:id="rId2"/>
    <p:sldLayoutId id="2147484599" r:id="rId3"/>
    <p:sldLayoutId id="2147484600" r:id="rId4"/>
    <p:sldLayoutId id="2147484601" r:id="rId5"/>
    <p:sldLayoutId id="2147484602" r:id="rId6"/>
    <p:sldLayoutId id="2147484603" r:id="rId7"/>
    <p:sldLayoutId id="2147484604" r:id="rId8"/>
    <p:sldLayoutId id="2147484605" r:id="rId9"/>
    <p:sldLayoutId id="2147484606" r:id="rId10"/>
    <p:sldLayoutId id="2147484607" r:id="rId11"/>
    <p:sldLayoutId id="2147484608" r:id="rId12"/>
    <p:sldLayoutId id="2147484609" r:id="rId13"/>
    <p:sldLayoutId id="2147484610" r:id="rId14"/>
    <p:sldLayoutId id="2147484611" r:id="rId15"/>
    <p:sldLayoutId id="2147484612" r:id="rId16"/>
    <p:sldLayoutId id="2147484613" r:id="rId17"/>
    <p:sldLayoutId id="2147484614" r:id="rId18"/>
    <p:sldLayoutId id="2147484615" r:id="rId19"/>
    <p:sldLayoutId id="2147484616" r:id="rId20"/>
    <p:sldLayoutId id="2147484617" r:id="rId21"/>
    <p:sldLayoutId id="2147484618" r:id="rId22"/>
    <p:sldLayoutId id="2147484619" r:id="rId23"/>
    <p:sldLayoutId id="2147484620" r:id="rId24"/>
    <p:sldLayoutId id="2147484621" r:id="rId25"/>
    <p:sldLayoutId id="2147484622" r:id="rId26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val 4">
            <a:extLst>
              <a:ext uri="{FF2B5EF4-FFF2-40B4-BE49-F238E27FC236}">
                <a16:creationId xmlns:a16="http://schemas.microsoft.com/office/drawing/2014/main" id="{BBCCF403-77F5-E64B-B3A1-43CAED52C50B}"/>
              </a:ext>
            </a:extLst>
          </p:cNvPr>
          <p:cNvSpPr/>
          <p:nvPr userDrawn="1"/>
        </p:nvSpPr>
        <p:spPr>
          <a:xfrm>
            <a:off x="11154250" y="381000"/>
            <a:ext cx="277139" cy="277067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 Light" panose="020F0502020204030203" pitchFamily="34" charset="0"/>
              <a:ea typeface="+mn-ea"/>
              <a:cs typeface="+mn-cs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1" y="365126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1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4AFA0A0-434E-E340-A675-5E45B45DDFED}"/>
              </a:ext>
            </a:extLst>
          </p:cNvPr>
          <p:cNvSpPr txBox="1"/>
          <p:nvPr userDrawn="1"/>
        </p:nvSpPr>
        <p:spPr>
          <a:xfrm>
            <a:off x="11215074" y="442590"/>
            <a:ext cx="155492" cy="153888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 marL="0" marR="0" lvl="0" indent="0" algn="ctr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2130A1F-96FE-9345-9E91-FD9BE4197128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oppins Medium" pitchFamily="2" charset="77"/>
                <a:ea typeface="+mn-ea"/>
                <a:cs typeface="Poppins Medium" pitchFamily="2" charset="77"/>
              </a:rPr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Poppins Medium" pitchFamily="2" charset="77"/>
              <a:ea typeface="+mn-ea"/>
              <a:cs typeface="Poppins Medium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21166648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24" r:id="rId1"/>
  </p:sldLayoutIdLst>
  <p:hf hdr="0" ftr="0" dt="0"/>
  <p:txStyles>
    <p:titleStyle>
      <a:lvl1pPr algn="l" defTabSz="914172" rtl="0" eaLnBrk="1" latinLnBrk="0" hangingPunct="1">
        <a:lnSpc>
          <a:spcPct val="90000"/>
        </a:lnSpc>
        <a:spcBef>
          <a:spcPct val="0"/>
        </a:spcBef>
        <a:buNone/>
        <a:defRPr sz="3300" b="1" i="0" kern="1200">
          <a:solidFill>
            <a:schemeClr val="tx2"/>
          </a:solidFill>
          <a:latin typeface="Poppins" pitchFamily="2" charset="77"/>
          <a:ea typeface="+mj-ea"/>
          <a:cs typeface="+mj-cs"/>
        </a:defRPr>
      </a:lvl1pPr>
    </p:titleStyle>
    <p:bodyStyle>
      <a:lvl1pPr marL="0" indent="0" algn="l" defTabSz="914172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2800" b="0" i="0" kern="1200">
          <a:solidFill>
            <a:schemeClr val="tx1"/>
          </a:solidFill>
          <a:latin typeface="Lato Light" panose="020F0502020204030203" pitchFamily="34" charset="0"/>
          <a:ea typeface="+mn-ea"/>
          <a:cs typeface="+mn-cs"/>
        </a:defRPr>
      </a:lvl1pPr>
      <a:lvl2pPr marL="457086" indent="0" algn="l" defTabSz="91417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400" b="0" i="0" kern="1200">
          <a:solidFill>
            <a:schemeClr val="tx1"/>
          </a:solidFill>
          <a:latin typeface="Lato Light" panose="020F0502020204030203" pitchFamily="34" charset="0"/>
          <a:ea typeface="+mn-ea"/>
          <a:cs typeface="+mn-cs"/>
        </a:defRPr>
      </a:lvl2pPr>
      <a:lvl3pPr marL="914172" indent="0" algn="l" defTabSz="91417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000" b="0" i="0" kern="1200">
          <a:solidFill>
            <a:schemeClr val="tx1"/>
          </a:solidFill>
          <a:latin typeface="Lato Light" panose="020F0502020204030203" pitchFamily="34" charset="0"/>
          <a:ea typeface="+mn-ea"/>
          <a:cs typeface="+mn-cs"/>
        </a:defRPr>
      </a:lvl3pPr>
      <a:lvl4pPr marL="1371257" indent="0" algn="l" defTabSz="91417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b="0" i="0" kern="1200">
          <a:solidFill>
            <a:schemeClr val="tx1"/>
          </a:solidFill>
          <a:latin typeface="Lato Light" panose="020F0502020204030203" pitchFamily="34" charset="0"/>
          <a:ea typeface="+mn-ea"/>
          <a:cs typeface="+mn-cs"/>
        </a:defRPr>
      </a:lvl4pPr>
      <a:lvl5pPr marL="1828343" indent="0" algn="l" defTabSz="91417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b="0" i="0" kern="1200">
          <a:solidFill>
            <a:schemeClr val="tx1"/>
          </a:solidFill>
          <a:latin typeface="Lato Light" panose="020F0502020204030203" pitchFamily="34" charset="0"/>
          <a:ea typeface="+mn-ea"/>
          <a:cs typeface="+mn-cs"/>
        </a:defRPr>
      </a:lvl5pPr>
      <a:lvl6pPr marL="2513972" indent="-228543" algn="l" defTabSz="91417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057" indent="-228543" algn="l" defTabSz="91417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143" indent="-228543" algn="l" defTabSz="91417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229" indent="-228543" algn="l" defTabSz="91417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17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86" algn="l" defTabSz="91417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172" algn="l" defTabSz="91417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257" algn="l" defTabSz="91417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343" algn="l" defTabSz="91417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429" algn="l" defTabSz="91417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514" algn="l" defTabSz="91417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600" algn="l" defTabSz="91417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686" algn="l" defTabSz="91417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4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398921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26" r:id="rId1"/>
    <p:sldLayoutId id="2147484627" r:id="rId2"/>
    <p:sldLayoutId id="2147484628" r:id="rId3"/>
    <p:sldLayoutId id="2147484629" r:id="rId4"/>
    <p:sldLayoutId id="2147484630" r:id="rId5"/>
    <p:sldLayoutId id="2147484631" r:id="rId6"/>
    <p:sldLayoutId id="2147484632" r:id="rId7"/>
    <p:sldLayoutId id="2147484633" r:id="rId8"/>
    <p:sldLayoutId id="2147484634" r:id="rId9"/>
    <p:sldLayoutId id="2147484635" r:id="rId10"/>
    <p:sldLayoutId id="2147484636" r:id="rId11"/>
    <p:sldLayoutId id="2147484637" r:id="rId12"/>
    <p:sldLayoutId id="2147484638" r:id="rId13"/>
    <p:sldLayoutId id="2147484639" r:id="rId14"/>
    <p:sldLayoutId id="2147484640" r:id="rId15"/>
    <p:sldLayoutId id="2147484641" r:id="rId16"/>
    <p:sldLayoutId id="2147484642" r:id="rId17"/>
    <p:sldLayoutId id="2147484643" r:id="rId18"/>
    <p:sldLayoutId id="2147484644" r:id="rId19"/>
    <p:sldLayoutId id="2147484645" r:id="rId20"/>
    <p:sldLayoutId id="2147484646" r:id="rId2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6260341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3" r:id="rId1"/>
    <p:sldLayoutId id="2147483744" r:id="rId2"/>
    <p:sldLayoutId id="2147483745" r:id="rId3"/>
    <p:sldLayoutId id="2147483746" r:id="rId4"/>
    <p:sldLayoutId id="2147483747" r:id="rId5"/>
    <p:sldLayoutId id="2147483748" r:id="rId6"/>
    <p:sldLayoutId id="2147483749" r:id="rId7"/>
    <p:sldLayoutId id="2147483750" r:id="rId8"/>
    <p:sldLayoutId id="2147483751" r:id="rId9"/>
    <p:sldLayoutId id="2147483752" r:id="rId10"/>
    <p:sldLayoutId id="2147483753" r:id="rId11"/>
    <p:sldLayoutId id="2147483754" r:id="rId12"/>
    <p:sldLayoutId id="2147483755" r:id="rId13"/>
    <p:sldLayoutId id="2147483756" r:id="rId14"/>
    <p:sldLayoutId id="2147483757" r:id="rId15"/>
    <p:sldLayoutId id="2147483758" r:id="rId16"/>
    <p:sldLayoutId id="2147483759" r:id="rId17"/>
    <p:sldLayoutId id="2147483760" r:id="rId18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2332020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1" r:id="rId1"/>
    <p:sldLayoutId id="2147483782" r:id="rId2"/>
    <p:sldLayoutId id="2147483783" r:id="rId3"/>
    <p:sldLayoutId id="2147483784" r:id="rId4"/>
    <p:sldLayoutId id="2147483785" r:id="rId5"/>
    <p:sldLayoutId id="2147483786" r:id="rId6"/>
    <p:sldLayoutId id="2147483787" r:id="rId7"/>
    <p:sldLayoutId id="2147483788" r:id="rId8"/>
    <p:sldLayoutId id="2147483789" r:id="rId9"/>
    <p:sldLayoutId id="2147483790" r:id="rId10"/>
    <p:sldLayoutId id="2147483791" r:id="rId11"/>
    <p:sldLayoutId id="2147483792" r:id="rId12"/>
    <p:sldLayoutId id="2147483793" r:id="rId13"/>
    <p:sldLayoutId id="2147483794" r:id="rId14"/>
    <p:sldLayoutId id="2147483795" r:id="rId15"/>
    <p:sldLayoutId id="2147483796" r:id="rId16"/>
    <p:sldLayoutId id="2147483797" r:id="rId17"/>
    <p:sldLayoutId id="2147483798" r:id="rId18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713429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0" r:id="rId1"/>
    <p:sldLayoutId id="2147483801" r:id="rId2"/>
    <p:sldLayoutId id="2147483802" r:id="rId3"/>
    <p:sldLayoutId id="2147483803" r:id="rId4"/>
    <p:sldLayoutId id="2147483804" r:id="rId5"/>
    <p:sldLayoutId id="2147483805" r:id="rId6"/>
    <p:sldLayoutId id="2147483806" r:id="rId7"/>
    <p:sldLayoutId id="2147483807" r:id="rId8"/>
    <p:sldLayoutId id="2147483808" r:id="rId9"/>
    <p:sldLayoutId id="2147483809" r:id="rId10"/>
    <p:sldLayoutId id="2147483810" r:id="rId11"/>
    <p:sldLayoutId id="2147483811" r:id="rId12"/>
    <p:sldLayoutId id="2147483812" r:id="rId13"/>
    <p:sldLayoutId id="2147483813" r:id="rId14"/>
    <p:sldLayoutId id="2147483814" r:id="rId15"/>
    <p:sldLayoutId id="2147483815" r:id="rId16"/>
    <p:sldLayoutId id="2147483816" r:id="rId17"/>
    <p:sldLayoutId id="2147483817" r:id="rId18"/>
    <p:sldLayoutId id="2147483818" r:id="rId19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0594922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1" r:id="rId1"/>
    <p:sldLayoutId id="2147483822" r:id="rId2"/>
    <p:sldLayoutId id="2147483823" r:id="rId3"/>
    <p:sldLayoutId id="2147483824" r:id="rId4"/>
    <p:sldLayoutId id="2147483825" r:id="rId5"/>
    <p:sldLayoutId id="2147483826" r:id="rId6"/>
    <p:sldLayoutId id="2147483827" r:id="rId7"/>
    <p:sldLayoutId id="2147483828" r:id="rId8"/>
    <p:sldLayoutId id="2147483829" r:id="rId9"/>
    <p:sldLayoutId id="2147483830" r:id="rId10"/>
    <p:sldLayoutId id="2147483831" r:id="rId11"/>
    <p:sldLayoutId id="2147483832" r:id="rId12"/>
    <p:sldLayoutId id="2147483833" r:id="rId13"/>
    <p:sldLayoutId id="2147483834" r:id="rId14"/>
    <p:sldLayoutId id="2147483835" r:id="rId15"/>
    <p:sldLayoutId id="2147483837" r:id="rId16"/>
    <p:sldLayoutId id="2147483838" r:id="rId17"/>
    <p:sldLayoutId id="2147483839" r:id="rId18"/>
    <p:sldLayoutId id="2147483840" r:id="rId19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427350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2" r:id="rId1"/>
    <p:sldLayoutId id="2147483843" r:id="rId2"/>
    <p:sldLayoutId id="2147483844" r:id="rId3"/>
    <p:sldLayoutId id="2147483845" r:id="rId4"/>
    <p:sldLayoutId id="2147483846" r:id="rId5"/>
    <p:sldLayoutId id="2147483847" r:id="rId6"/>
    <p:sldLayoutId id="2147483848" r:id="rId7"/>
    <p:sldLayoutId id="2147483849" r:id="rId8"/>
    <p:sldLayoutId id="2147483850" r:id="rId9"/>
    <p:sldLayoutId id="2147483851" r:id="rId10"/>
    <p:sldLayoutId id="2147483852" r:id="rId11"/>
    <p:sldLayoutId id="2147483853" r:id="rId12"/>
    <p:sldLayoutId id="2147483854" r:id="rId13"/>
    <p:sldLayoutId id="2147483855" r:id="rId14"/>
    <p:sldLayoutId id="2147483856" r:id="rId15"/>
    <p:sldLayoutId id="2147483857" r:id="rId16"/>
    <p:sldLayoutId id="2147483858" r:id="rId17"/>
    <p:sldLayoutId id="2147483859" r:id="rId18"/>
  </p:sldLayoutIdLst>
  <p:txStyles>
    <p:titleStyle>
      <a:lvl1pPr algn="ctr" defTabSz="1219170" rtl="0" eaLnBrk="1" latinLnBrk="1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1" hangingPunct="1">
        <a:spcBef>
          <a:spcPct val="20000"/>
        </a:spcBef>
        <a:buFont typeface="Arial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1" hangingPunct="1">
        <a:spcBef>
          <a:spcPct val="20000"/>
        </a:spcBef>
        <a:buFont typeface="Arial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1" hangingPunct="1">
        <a:spcBef>
          <a:spcPct val="20000"/>
        </a:spcBef>
        <a:buFont typeface="Arial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1" hangingPunct="1">
        <a:spcBef>
          <a:spcPct val="20000"/>
        </a:spcBef>
        <a:buFont typeface="Arial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microsoft.com/office/2007/relationships/hdphoto" Target="../media/hdphoto4.wdp"/><Relationship Id="rId13" Type="http://schemas.openxmlformats.org/officeDocument/2006/relationships/image" Target="../media/image198.png"/><Relationship Id="rId3" Type="http://schemas.microsoft.com/office/2007/relationships/hdphoto" Target="../media/hdphoto2.wdp"/><Relationship Id="rId7" Type="http://schemas.openxmlformats.org/officeDocument/2006/relationships/image" Target="../media/image195.png"/><Relationship Id="rId12" Type="http://schemas.microsoft.com/office/2007/relationships/hdphoto" Target="../media/hdphoto6.wdp"/><Relationship Id="rId2" Type="http://schemas.openxmlformats.org/officeDocument/2006/relationships/image" Target="../media/image192.png"/><Relationship Id="rId16" Type="http://schemas.microsoft.com/office/2007/relationships/hdphoto" Target="../media/hdphoto8.wdp"/><Relationship Id="rId1" Type="http://schemas.openxmlformats.org/officeDocument/2006/relationships/slideLayout" Target="../slideLayouts/slideLayout576.xml"/><Relationship Id="rId6" Type="http://schemas.microsoft.com/office/2007/relationships/hdphoto" Target="../media/hdphoto3.wdp"/><Relationship Id="rId11" Type="http://schemas.openxmlformats.org/officeDocument/2006/relationships/image" Target="../media/image197.png"/><Relationship Id="rId5" Type="http://schemas.openxmlformats.org/officeDocument/2006/relationships/image" Target="../media/image194.png"/><Relationship Id="rId15" Type="http://schemas.openxmlformats.org/officeDocument/2006/relationships/image" Target="../media/image199.png"/><Relationship Id="rId10" Type="http://schemas.microsoft.com/office/2007/relationships/hdphoto" Target="../media/hdphoto5.wdp"/><Relationship Id="rId4" Type="http://schemas.openxmlformats.org/officeDocument/2006/relationships/image" Target="../media/image193.png"/><Relationship Id="rId9" Type="http://schemas.openxmlformats.org/officeDocument/2006/relationships/image" Target="../media/image196.png"/><Relationship Id="rId14" Type="http://schemas.microsoft.com/office/2007/relationships/hdphoto" Target="../media/hdphoto7.wdp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655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655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699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699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3.png"/><Relationship Id="rId2" Type="http://schemas.openxmlformats.org/officeDocument/2006/relationships/image" Target="../media/image222.jpg"/><Relationship Id="rId1" Type="http://schemas.openxmlformats.org/officeDocument/2006/relationships/slideLayout" Target="../slideLayouts/slideLayout70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3.png"/><Relationship Id="rId2" Type="http://schemas.openxmlformats.org/officeDocument/2006/relationships/image" Target="../media/image222.jpg"/><Relationship Id="rId1" Type="http://schemas.openxmlformats.org/officeDocument/2006/relationships/slideLayout" Target="../slideLayouts/slideLayout702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6.png"/><Relationship Id="rId13" Type="http://schemas.microsoft.com/office/2007/relationships/hdphoto" Target="../media/hdphoto25.wdp"/><Relationship Id="rId18" Type="http://schemas.openxmlformats.org/officeDocument/2006/relationships/image" Target="../media/image231.png"/><Relationship Id="rId3" Type="http://schemas.openxmlformats.org/officeDocument/2006/relationships/image" Target="../media/image223.jpeg"/><Relationship Id="rId21" Type="http://schemas.microsoft.com/office/2007/relationships/hdphoto" Target="../media/hdphoto29.wdp"/><Relationship Id="rId7" Type="http://schemas.microsoft.com/office/2007/relationships/hdphoto" Target="../media/hdphoto22.wdp"/><Relationship Id="rId12" Type="http://schemas.openxmlformats.org/officeDocument/2006/relationships/image" Target="../media/image228.png"/><Relationship Id="rId17" Type="http://schemas.microsoft.com/office/2007/relationships/hdphoto" Target="../media/hdphoto27.wdp"/><Relationship Id="rId2" Type="http://schemas.openxmlformats.org/officeDocument/2006/relationships/image" Target="../media/image193.png"/><Relationship Id="rId16" Type="http://schemas.openxmlformats.org/officeDocument/2006/relationships/image" Target="../media/image230.png"/><Relationship Id="rId20" Type="http://schemas.openxmlformats.org/officeDocument/2006/relationships/image" Target="../media/image232.png"/><Relationship Id="rId1" Type="http://schemas.openxmlformats.org/officeDocument/2006/relationships/slideLayout" Target="../slideLayouts/slideLayout223.xml"/><Relationship Id="rId6" Type="http://schemas.openxmlformats.org/officeDocument/2006/relationships/image" Target="../media/image225.png"/><Relationship Id="rId11" Type="http://schemas.microsoft.com/office/2007/relationships/hdphoto" Target="../media/hdphoto24.wdp"/><Relationship Id="rId5" Type="http://schemas.microsoft.com/office/2007/relationships/hdphoto" Target="../media/hdphoto21.wdp"/><Relationship Id="rId15" Type="http://schemas.microsoft.com/office/2007/relationships/hdphoto" Target="../media/hdphoto26.wdp"/><Relationship Id="rId23" Type="http://schemas.microsoft.com/office/2007/relationships/hdphoto" Target="../media/hdphoto30.wdp"/><Relationship Id="rId10" Type="http://schemas.openxmlformats.org/officeDocument/2006/relationships/image" Target="../media/image227.png"/><Relationship Id="rId19" Type="http://schemas.microsoft.com/office/2007/relationships/hdphoto" Target="../media/hdphoto28.wdp"/><Relationship Id="rId4" Type="http://schemas.openxmlformats.org/officeDocument/2006/relationships/image" Target="../media/image224.png"/><Relationship Id="rId9" Type="http://schemas.microsoft.com/office/2007/relationships/hdphoto" Target="../media/hdphoto23.wdp"/><Relationship Id="rId14" Type="http://schemas.openxmlformats.org/officeDocument/2006/relationships/image" Target="../media/image229.png"/><Relationship Id="rId22" Type="http://schemas.openxmlformats.org/officeDocument/2006/relationships/image" Target="../media/image233.pn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656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4.jpg"/><Relationship Id="rId1" Type="http://schemas.openxmlformats.org/officeDocument/2006/relationships/slideLayout" Target="../slideLayouts/slideLayout695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6.png"/><Relationship Id="rId2" Type="http://schemas.openxmlformats.org/officeDocument/2006/relationships/image" Target="../media/image235.jpg"/><Relationship Id="rId1" Type="http://schemas.openxmlformats.org/officeDocument/2006/relationships/slideLayout" Target="../slideLayouts/slideLayout696.xml"/></Relationships>
</file>

<file path=ppt/slides/_rels/slide2.xml.rels><?xml version="1.0" encoding="UTF-8" standalone="yes"?>
<Relationships xmlns="http://schemas.openxmlformats.org/package/2006/relationships"><Relationship Id="rId3" Type="http://schemas.microsoft.com/office/2007/relationships/hdphoto" Target="../media/hdphoto9.wdp"/><Relationship Id="rId2" Type="http://schemas.openxmlformats.org/officeDocument/2006/relationships/image" Target="../media/image200.png"/><Relationship Id="rId1" Type="http://schemas.openxmlformats.org/officeDocument/2006/relationships/slideLayout" Target="../slideLayouts/slideLayout749.xml"/><Relationship Id="rId4" Type="http://schemas.openxmlformats.org/officeDocument/2006/relationships/image" Target="../media/image193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70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656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656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70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656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70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656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70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656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70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749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729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3.png"/><Relationship Id="rId2" Type="http://schemas.openxmlformats.org/officeDocument/2006/relationships/image" Target="../media/image237.png"/><Relationship Id="rId1" Type="http://schemas.openxmlformats.org/officeDocument/2006/relationships/slideLayout" Target="../slideLayouts/slideLayout729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657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703.xml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3.png"/><Relationship Id="rId3" Type="http://schemas.openxmlformats.org/officeDocument/2006/relationships/image" Target="../media/image238.png"/><Relationship Id="rId7" Type="http://schemas.openxmlformats.org/officeDocument/2006/relationships/image" Target="../media/image242.png"/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657.xml"/><Relationship Id="rId6" Type="http://schemas.openxmlformats.org/officeDocument/2006/relationships/image" Target="../media/image241.png"/><Relationship Id="rId5" Type="http://schemas.openxmlformats.org/officeDocument/2006/relationships/image" Target="../media/image240.png"/><Relationship Id="rId4" Type="http://schemas.openxmlformats.org/officeDocument/2006/relationships/image" Target="../media/image239.png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700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5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749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2.jpeg"/><Relationship Id="rId2" Type="http://schemas.openxmlformats.org/officeDocument/2006/relationships/image" Target="../media/image201.jpeg"/><Relationship Id="rId1" Type="http://schemas.openxmlformats.org/officeDocument/2006/relationships/slideLayout" Target="../slideLayouts/slideLayout655.xml"/><Relationship Id="rId4" Type="http://schemas.openxmlformats.org/officeDocument/2006/relationships/image" Target="../media/image193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5.jpeg"/><Relationship Id="rId13" Type="http://schemas.openxmlformats.org/officeDocument/2006/relationships/image" Target="../media/image193.png"/><Relationship Id="rId3" Type="http://schemas.microsoft.com/office/2007/relationships/hdphoto" Target="../media/hdphoto6.wdp"/><Relationship Id="rId7" Type="http://schemas.microsoft.com/office/2007/relationships/hdphoto" Target="../media/hdphoto11.wdp"/><Relationship Id="rId12" Type="http://schemas.microsoft.com/office/2007/relationships/hdphoto" Target="../media/hdphoto12.wdp"/><Relationship Id="rId17" Type="http://schemas.microsoft.com/office/2007/relationships/hdphoto" Target="../media/hdphoto14.wdp"/><Relationship Id="rId2" Type="http://schemas.openxmlformats.org/officeDocument/2006/relationships/image" Target="../media/image197.png"/><Relationship Id="rId16" Type="http://schemas.openxmlformats.org/officeDocument/2006/relationships/image" Target="../media/image209.png"/><Relationship Id="rId1" Type="http://schemas.openxmlformats.org/officeDocument/2006/relationships/slideLayout" Target="../slideLayouts/slideLayout93.xml"/><Relationship Id="rId6" Type="http://schemas.openxmlformats.org/officeDocument/2006/relationships/image" Target="../media/image204.png"/><Relationship Id="rId11" Type="http://schemas.openxmlformats.org/officeDocument/2006/relationships/image" Target="../media/image207.png"/><Relationship Id="rId5" Type="http://schemas.microsoft.com/office/2007/relationships/hdphoto" Target="../media/hdphoto10.wdp"/><Relationship Id="rId15" Type="http://schemas.microsoft.com/office/2007/relationships/hdphoto" Target="../media/hdphoto13.wdp"/><Relationship Id="rId10" Type="http://schemas.microsoft.com/office/2007/relationships/hdphoto" Target="../media/hdphoto7.wdp"/><Relationship Id="rId4" Type="http://schemas.openxmlformats.org/officeDocument/2006/relationships/image" Target="../media/image203.png"/><Relationship Id="rId9" Type="http://schemas.openxmlformats.org/officeDocument/2006/relationships/image" Target="../media/image206.png"/><Relationship Id="rId14" Type="http://schemas.openxmlformats.org/officeDocument/2006/relationships/image" Target="../media/image208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4.png"/><Relationship Id="rId13" Type="http://schemas.microsoft.com/office/2007/relationships/hdphoto" Target="../media/hdphoto18.wdp"/><Relationship Id="rId3" Type="http://schemas.openxmlformats.org/officeDocument/2006/relationships/image" Target="../media/image211.png"/><Relationship Id="rId7" Type="http://schemas.openxmlformats.org/officeDocument/2006/relationships/image" Target="../media/image213.png"/><Relationship Id="rId12" Type="http://schemas.openxmlformats.org/officeDocument/2006/relationships/image" Target="../media/image216.png"/><Relationship Id="rId2" Type="http://schemas.openxmlformats.org/officeDocument/2006/relationships/image" Target="../media/image210.jpeg"/><Relationship Id="rId1" Type="http://schemas.openxmlformats.org/officeDocument/2006/relationships/slideLayout" Target="../slideLayouts/slideLayout329.xml"/><Relationship Id="rId6" Type="http://schemas.microsoft.com/office/2007/relationships/hdphoto" Target="../media/hdphoto12.wdp"/><Relationship Id="rId11" Type="http://schemas.microsoft.com/office/2007/relationships/hdphoto" Target="../media/hdphoto17.wdp"/><Relationship Id="rId5" Type="http://schemas.openxmlformats.org/officeDocument/2006/relationships/image" Target="../media/image212.png"/><Relationship Id="rId10" Type="http://schemas.openxmlformats.org/officeDocument/2006/relationships/image" Target="../media/image215.png"/><Relationship Id="rId4" Type="http://schemas.microsoft.com/office/2007/relationships/hdphoto" Target="../media/hdphoto15.wdp"/><Relationship Id="rId9" Type="http://schemas.microsoft.com/office/2007/relationships/hdphoto" Target="../media/hdphoto16.wdp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4.png"/><Relationship Id="rId3" Type="http://schemas.openxmlformats.org/officeDocument/2006/relationships/image" Target="../media/image218.png"/><Relationship Id="rId7" Type="http://schemas.openxmlformats.org/officeDocument/2006/relationships/image" Target="../media/image220.png"/><Relationship Id="rId2" Type="http://schemas.openxmlformats.org/officeDocument/2006/relationships/image" Target="../media/image217.jpg"/><Relationship Id="rId1" Type="http://schemas.openxmlformats.org/officeDocument/2006/relationships/slideLayout" Target="../slideLayouts/slideLayout93.xml"/><Relationship Id="rId6" Type="http://schemas.openxmlformats.org/officeDocument/2006/relationships/image" Target="../media/image195.png"/><Relationship Id="rId5" Type="http://schemas.openxmlformats.org/officeDocument/2006/relationships/image" Target="../media/image219.jpeg"/><Relationship Id="rId4" Type="http://schemas.microsoft.com/office/2007/relationships/hdphoto" Target="../media/hdphoto19.wdp"/><Relationship Id="rId9" Type="http://schemas.openxmlformats.org/officeDocument/2006/relationships/image" Target="../media/image193.png"/></Relationships>
</file>

<file path=ppt/slides/_rels/slide9.xml.rels><?xml version="1.0" encoding="UTF-8" standalone="yes"?>
<Relationships xmlns="http://schemas.openxmlformats.org/package/2006/relationships"><Relationship Id="rId3" Type="http://schemas.microsoft.com/office/2007/relationships/hdphoto" Target="../media/hdphoto20.wdp"/><Relationship Id="rId2" Type="http://schemas.openxmlformats.org/officeDocument/2006/relationships/image" Target="../media/image221.png"/><Relationship Id="rId1" Type="http://schemas.openxmlformats.org/officeDocument/2006/relationships/slideLayout" Target="../slideLayouts/slideLayout93.xml"/><Relationship Id="rId4" Type="http://schemas.openxmlformats.org/officeDocument/2006/relationships/image" Target="../media/image19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6" name="Rectangle 5">
            <a:extLst>
              <a:ext uri="{FF2B5EF4-FFF2-40B4-BE49-F238E27FC236}">
                <a16:creationId xmlns:a16="http://schemas.microsoft.com/office/drawing/2014/main" id="{077C5683-0A82-4548-B70C-227AB3820A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8" y="0"/>
            <a:ext cx="12176919" cy="6848475"/>
          </a:xfrm>
          <a:prstGeom prst="rect">
            <a:avLst/>
          </a:prstGeom>
          <a:solidFill>
            <a:srgbClr val="DBF4F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endParaRPr lang="en-US" sz="900" dirty="0">
              <a:latin typeface="Poppins" panose="00000500000000000000" pitchFamily="2" charset="0"/>
            </a:endParaRPr>
          </a:p>
        </p:txBody>
      </p:sp>
      <p:pic>
        <p:nvPicPr>
          <p:cNvPr id="82" name="ตัวแทนรูปภาพ 7"/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22559" b="22559"/>
          <a:stretch>
            <a:fillRect/>
          </a:stretch>
        </p:blipFill>
        <p:spPr>
          <a:xfrm>
            <a:off x="0" y="-1"/>
            <a:ext cx="12192000" cy="4666809"/>
          </a:xfrm>
          <a:custGeom>
            <a:avLst/>
            <a:gdLst>
              <a:gd name="connsiteX0" fmla="*/ 0 w 12192000"/>
              <a:gd name="connsiteY0" fmla="*/ 0 h 4460302"/>
              <a:gd name="connsiteX1" fmla="*/ 12192000 w 12192000"/>
              <a:gd name="connsiteY1" fmla="*/ 0 h 4460302"/>
              <a:gd name="connsiteX2" fmla="*/ 12192000 w 12192000"/>
              <a:gd name="connsiteY2" fmla="*/ 1866614 h 4460302"/>
              <a:gd name="connsiteX3" fmla="*/ 11948450 w 12192000"/>
              <a:gd name="connsiteY3" fmla="*/ 2109613 h 4460302"/>
              <a:gd name="connsiteX4" fmla="*/ 6170984 w 12192000"/>
              <a:gd name="connsiteY4" fmla="*/ 4459966 h 4460302"/>
              <a:gd name="connsiteX5" fmla="*/ 100779 w 12192000"/>
              <a:gd name="connsiteY5" fmla="*/ 1969730 h 4460302"/>
              <a:gd name="connsiteX6" fmla="*/ 0 w 12192000"/>
              <a:gd name="connsiteY6" fmla="*/ 1864325 h 4460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4460302">
                <a:moveTo>
                  <a:pt x="0" y="0"/>
                </a:moveTo>
                <a:lnTo>
                  <a:pt x="12192000" y="0"/>
                </a:lnTo>
                <a:lnTo>
                  <a:pt x="12192000" y="1866614"/>
                </a:lnTo>
                <a:lnTo>
                  <a:pt x="11948450" y="2109613"/>
                </a:lnTo>
                <a:cubicBezTo>
                  <a:pt x="10432827" y="3560680"/>
                  <a:pt x="8388373" y="4440314"/>
                  <a:pt x="6170984" y="4459966"/>
                </a:cubicBezTo>
                <a:cubicBezTo>
                  <a:pt x="3830408" y="4480711"/>
                  <a:pt x="1665499" y="3540003"/>
                  <a:pt x="100779" y="1969730"/>
                </a:cubicBezTo>
                <a:lnTo>
                  <a:pt x="0" y="1864325"/>
                </a:lnTo>
                <a:close/>
              </a:path>
            </a:pathLst>
          </a:custGeom>
        </p:spPr>
      </p:pic>
      <p:pic>
        <p:nvPicPr>
          <p:cNvPr id="83" name="Picture 5" descr="C:\Users\User\Desktop\ประชุม-อบรม\ประชุม อบรม_2562\ประชุม-อบรม\บรรยายอ.สมคิด3กย.62\KKH new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79216" y="144463"/>
            <a:ext cx="1516128" cy="16047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4" name="TextBox 6">
            <a:extLst>
              <a:ext uri="{FF2B5EF4-FFF2-40B4-BE49-F238E27FC236}">
                <a16:creationId xmlns:a16="http://schemas.microsoft.com/office/drawing/2014/main" id="{A73BD87D-1DC2-447C-A995-6C9E94FFE636}"/>
              </a:ext>
            </a:extLst>
          </p:cNvPr>
          <p:cNvSpPr txBox="1"/>
          <p:nvPr/>
        </p:nvSpPr>
        <p:spPr>
          <a:xfrm>
            <a:off x="314991" y="266717"/>
            <a:ext cx="932178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algn="ctr">
              <a:defRPr sz="4000" b="1">
                <a:solidFill>
                  <a:schemeClr val="tx2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th-TH" dirty="0">
                <a:solidFill>
                  <a:schemeClr val="bg1"/>
                </a:solidFill>
              </a:rPr>
              <a:t>แผนยุทธศาสตร์ รพ.ขอนแก่น (ระยะ 10 ปี)</a:t>
            </a:r>
          </a:p>
        </p:txBody>
      </p:sp>
      <p:grpSp>
        <p:nvGrpSpPr>
          <p:cNvPr id="85" name="กลุ่ม 84"/>
          <p:cNvGrpSpPr/>
          <p:nvPr/>
        </p:nvGrpSpPr>
        <p:grpSpPr>
          <a:xfrm>
            <a:off x="50623" y="935808"/>
            <a:ext cx="9800914" cy="943273"/>
            <a:chOff x="145731" y="1203769"/>
            <a:chExt cx="10010878" cy="1064494"/>
          </a:xfrm>
        </p:grpSpPr>
        <p:pic>
          <p:nvPicPr>
            <p:cNvPr id="86" name="รูปภาพ 85"/>
            <p:cNvPicPr>
              <a:picLocks noChangeAspect="1"/>
            </p:cNvPicPr>
            <p:nvPr/>
          </p:nvPicPr>
          <p:blipFill rotWithShape="1">
            <a:blip r:embed="rId5" cstate="hqprint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20000" contrast="-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32584"/>
            <a:stretch/>
          </p:blipFill>
          <p:spPr>
            <a:xfrm>
              <a:off x="145731" y="1216192"/>
              <a:ext cx="1709574" cy="1035457"/>
            </a:xfrm>
            <a:prstGeom prst="rect">
              <a:avLst/>
            </a:prstGeom>
            <a:ln w="28575">
              <a:solidFill>
                <a:schemeClr val="bg1"/>
              </a:solidFill>
            </a:ln>
          </p:spPr>
        </p:pic>
        <p:pic>
          <p:nvPicPr>
            <p:cNvPr id="87" name="รูปภาพ 86"/>
            <p:cNvPicPr>
              <a:picLocks noChangeAspect="1"/>
            </p:cNvPicPr>
            <p:nvPr/>
          </p:nvPicPr>
          <p:blipFill rotWithShape="1">
            <a:blip r:embed="rId7" cstate="hqprint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20000" contrast="-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4786"/>
            <a:stretch/>
          </p:blipFill>
          <p:spPr>
            <a:xfrm>
              <a:off x="3729054" y="1206916"/>
              <a:ext cx="1809234" cy="1044733"/>
            </a:xfrm>
            <a:prstGeom prst="rect">
              <a:avLst/>
            </a:prstGeom>
            <a:ln w="38100">
              <a:solidFill>
                <a:schemeClr val="bg1"/>
              </a:solidFill>
            </a:ln>
          </p:spPr>
        </p:pic>
        <p:pic>
          <p:nvPicPr>
            <p:cNvPr id="88" name="รูปภาพ 87"/>
            <p:cNvPicPr>
              <a:picLocks noChangeAspect="1"/>
            </p:cNvPicPr>
            <p:nvPr/>
          </p:nvPicPr>
          <p:blipFill rotWithShape="1">
            <a:blip r:embed="rId9" cstate="hqprint"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brightnessContrast brigh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2781" b="11231"/>
            <a:stretch/>
          </p:blipFill>
          <p:spPr>
            <a:xfrm>
              <a:off x="1935750" y="1217034"/>
              <a:ext cx="1695346" cy="1035457"/>
            </a:xfrm>
            <a:prstGeom prst="rect">
              <a:avLst/>
            </a:prstGeom>
            <a:ln w="38100">
              <a:solidFill>
                <a:schemeClr val="bg1"/>
              </a:solidFill>
            </a:ln>
          </p:spPr>
        </p:pic>
        <p:pic>
          <p:nvPicPr>
            <p:cNvPr id="89" name="รูปภาพ 88"/>
            <p:cNvPicPr>
              <a:picLocks noChangeAspect="1"/>
            </p:cNvPicPr>
            <p:nvPr/>
          </p:nvPicPr>
          <p:blipFill rotWithShape="1">
            <a:blip r:embed="rId11" cstate="hqprint"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brightnessContrast bright="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7256"/>
            <a:stretch/>
          </p:blipFill>
          <p:spPr>
            <a:xfrm>
              <a:off x="8215427" y="1203769"/>
              <a:ext cx="1941182" cy="1064494"/>
            </a:xfrm>
            <a:prstGeom prst="rect">
              <a:avLst/>
            </a:prstGeom>
            <a:ln w="38100">
              <a:solidFill>
                <a:schemeClr val="bg1"/>
              </a:solidFill>
            </a:ln>
          </p:spPr>
        </p:pic>
        <p:pic>
          <p:nvPicPr>
            <p:cNvPr id="91" name="รูปภาพ 90"/>
            <p:cNvPicPr>
              <a:picLocks noChangeAspect="1"/>
            </p:cNvPicPr>
            <p:nvPr/>
          </p:nvPicPr>
          <p:blipFill rotWithShape="1">
            <a:blip r:embed="rId13" cstate="hqprint">
              <a:extLst>
                <a:ext uri="{BEBA8EAE-BF5A-486C-A8C5-ECC9F3942E4B}">
                  <a14:imgProps xmlns:a14="http://schemas.microsoft.com/office/drawing/2010/main">
                    <a14:imgLayer r:embed="rId14">
                      <a14:imgEffect>
                        <a14:brightnessContrast bright="20000" contrast="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478" t="31436" r="19182" b="3295"/>
            <a:stretch/>
          </p:blipFill>
          <p:spPr>
            <a:xfrm>
              <a:off x="6914701" y="1208276"/>
              <a:ext cx="1213450" cy="1041012"/>
            </a:xfrm>
            <a:prstGeom prst="rect">
              <a:avLst/>
            </a:prstGeom>
            <a:ln w="38100">
              <a:solidFill>
                <a:schemeClr val="bg1"/>
              </a:solidFill>
            </a:ln>
          </p:spPr>
        </p:pic>
      </p:grpSp>
      <p:pic>
        <p:nvPicPr>
          <p:cNvPr id="92" name="รูปภาพ 91"/>
          <p:cNvPicPr>
            <a:picLocks noChangeAspect="1"/>
          </p:cNvPicPr>
          <p:nvPr/>
        </p:nvPicPr>
        <p:blipFill rotWithShape="1">
          <a:blip r:embed="rId15" cstate="hqprint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rightnessContrast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8540" t="10883" r="21789" b="14911"/>
          <a:stretch/>
        </p:blipFill>
        <p:spPr>
          <a:xfrm>
            <a:off x="5425982" y="935807"/>
            <a:ext cx="1166193" cy="922088"/>
          </a:xfrm>
          <a:prstGeom prst="rect">
            <a:avLst/>
          </a:prstGeom>
          <a:ln w="38100">
            <a:solidFill>
              <a:schemeClr val="bg1"/>
            </a:solidFill>
          </a:ln>
        </p:spPr>
      </p:pic>
      <p:grpSp>
        <p:nvGrpSpPr>
          <p:cNvPr id="107" name="그룹 45">
            <a:extLst>
              <a:ext uri="{FF2B5EF4-FFF2-40B4-BE49-F238E27FC236}">
                <a16:creationId xmlns:a16="http://schemas.microsoft.com/office/drawing/2014/main" id="{C5CEEDF3-A6DC-40F5-9209-E49E67366C48}"/>
              </a:ext>
            </a:extLst>
          </p:cNvPr>
          <p:cNvGrpSpPr/>
          <p:nvPr/>
        </p:nvGrpSpPr>
        <p:grpSpPr>
          <a:xfrm>
            <a:off x="5698435" y="4830760"/>
            <a:ext cx="6265749" cy="1709356"/>
            <a:chOff x="8429896" y="441932"/>
            <a:chExt cx="3272929" cy="1122420"/>
          </a:xfrm>
        </p:grpSpPr>
        <p:sp>
          <p:nvSpPr>
            <p:cNvPr id="108" name="TextBox 3">
              <a:extLst>
                <a:ext uri="{FF2B5EF4-FFF2-40B4-BE49-F238E27FC236}">
                  <a16:creationId xmlns:a16="http://schemas.microsoft.com/office/drawing/2014/main" id="{6C2DA73A-428C-405F-9D61-397CF3911052}"/>
                </a:ext>
              </a:extLst>
            </p:cNvPr>
            <p:cNvSpPr txBox="1"/>
            <p:nvPr/>
          </p:nvSpPr>
          <p:spPr>
            <a:xfrm>
              <a:off x="9216288" y="1164294"/>
              <a:ext cx="2438745" cy="30314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di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24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"/>
                  <a:ea typeface="Arial Unicode MS"/>
                  <a:cs typeface="+mn-cs"/>
                </a:rPr>
                <a:t>HOSPITAL</a:t>
              </a:r>
              <a:endParaRPr kumimoji="0" lang="ko-KR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09" name="TextBox 4">
              <a:extLst>
                <a:ext uri="{FF2B5EF4-FFF2-40B4-BE49-F238E27FC236}">
                  <a16:creationId xmlns:a16="http://schemas.microsoft.com/office/drawing/2014/main" id="{1C34A702-08D9-4DEA-A10B-810314CEBC23}"/>
                </a:ext>
              </a:extLst>
            </p:cNvPr>
            <p:cNvSpPr txBox="1"/>
            <p:nvPr/>
          </p:nvSpPr>
          <p:spPr>
            <a:xfrm>
              <a:off x="8429896" y="441932"/>
              <a:ext cx="3272929" cy="66691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lvl="0" algn="dist">
                <a:defRPr/>
              </a:pPr>
              <a:r>
                <a:rPr lang="en-US" altLang="ko-KR" sz="6000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Khon kaen </a:t>
              </a:r>
              <a:endParaRPr lang="ko-KR" altLang="en-US" sz="60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0" name="직사각형 5">
              <a:extLst>
                <a:ext uri="{FF2B5EF4-FFF2-40B4-BE49-F238E27FC236}">
                  <a16:creationId xmlns:a16="http://schemas.microsoft.com/office/drawing/2014/main" id="{27ADAE32-EBE7-417C-A119-0BC72FF2A514}"/>
                </a:ext>
              </a:extLst>
            </p:cNvPr>
            <p:cNvSpPr/>
            <p:nvPr/>
          </p:nvSpPr>
          <p:spPr>
            <a:xfrm>
              <a:off x="8429896" y="451666"/>
              <a:ext cx="3225137" cy="72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11" name="직사각형 6">
              <a:extLst>
                <a:ext uri="{FF2B5EF4-FFF2-40B4-BE49-F238E27FC236}">
                  <a16:creationId xmlns:a16="http://schemas.microsoft.com/office/drawing/2014/main" id="{066697AF-825A-4F3E-A8EA-B5D8F56EBD75}"/>
                </a:ext>
              </a:extLst>
            </p:cNvPr>
            <p:cNvSpPr/>
            <p:nvPr/>
          </p:nvSpPr>
          <p:spPr>
            <a:xfrm>
              <a:off x="8429896" y="1492352"/>
              <a:ext cx="3225137" cy="72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grpSp>
        <p:nvGrpSpPr>
          <p:cNvPr id="112" name="Group 7">
            <a:extLst>
              <a:ext uri="{FF2B5EF4-FFF2-40B4-BE49-F238E27FC236}">
                <a16:creationId xmlns:a16="http://schemas.microsoft.com/office/drawing/2014/main" id="{829110C2-9E9A-438C-A3F9-8A88F45841FA}"/>
              </a:ext>
            </a:extLst>
          </p:cNvPr>
          <p:cNvGrpSpPr/>
          <p:nvPr/>
        </p:nvGrpSpPr>
        <p:grpSpPr>
          <a:xfrm>
            <a:off x="10276177" y="3185464"/>
            <a:ext cx="1654690" cy="1330124"/>
            <a:chOff x="2485817" y="2814335"/>
            <a:chExt cx="1597269" cy="1109920"/>
          </a:xfrm>
        </p:grpSpPr>
        <p:sp>
          <p:nvSpPr>
            <p:cNvPr id="113" name="Text Placeholder 27">
              <a:extLst>
                <a:ext uri="{FF2B5EF4-FFF2-40B4-BE49-F238E27FC236}">
                  <a16:creationId xmlns:a16="http://schemas.microsoft.com/office/drawing/2014/main" id="{85B749CD-8027-4111-BC18-8584ED14EFCC}"/>
                </a:ext>
              </a:extLst>
            </p:cNvPr>
            <p:cNvSpPr txBox="1">
              <a:spLocks/>
            </p:cNvSpPr>
            <p:nvPr/>
          </p:nvSpPr>
          <p:spPr>
            <a:xfrm>
              <a:off x="2485817" y="2814335"/>
              <a:ext cx="1597268" cy="301848"/>
            </a:xfrm>
            <a:prstGeom prst="rect">
              <a:avLst/>
            </a:prstGeom>
            <a:solidFill>
              <a:srgbClr val="0587B3"/>
            </a:solidFill>
            <a:ln w="28575">
              <a:noFill/>
            </a:ln>
          </p:spPr>
          <p:txBody>
            <a:bodyPr lIns="91440" tIns="91440" anchor="ctr"/>
            <a:lstStyle>
              <a:lvl1pPr marL="0" indent="0" algn="l" defTabSz="914400" rtl="0" eaLnBrk="1" latinLnBrk="1" hangingPunct="1">
                <a:lnSpc>
                  <a:spcPct val="90000"/>
                </a:lnSpc>
                <a:spcBef>
                  <a:spcPts val="1000"/>
                </a:spcBef>
                <a:buFontTx/>
                <a:buNone/>
                <a:defRPr sz="3200" b="1" kern="1200">
                  <a:solidFill>
                    <a:schemeClr val="bg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altLang="ko-KR" sz="1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ใฝ่เรียนรู้</a:t>
              </a:r>
              <a:endParaRPr kumimoji="0" lang="en-US" altLang="ko-K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114" name="Text Placeholder 27">
              <a:extLst>
                <a:ext uri="{FF2B5EF4-FFF2-40B4-BE49-F238E27FC236}">
                  <a16:creationId xmlns:a16="http://schemas.microsoft.com/office/drawing/2014/main" id="{8212156C-23A9-4B08-BE33-F7D67B351A39}"/>
                </a:ext>
              </a:extLst>
            </p:cNvPr>
            <p:cNvSpPr txBox="1">
              <a:spLocks/>
            </p:cNvSpPr>
            <p:nvPr/>
          </p:nvSpPr>
          <p:spPr>
            <a:xfrm>
              <a:off x="2485817" y="3210979"/>
              <a:ext cx="1597269" cy="301848"/>
            </a:xfrm>
            <a:prstGeom prst="rect">
              <a:avLst/>
            </a:prstGeom>
            <a:solidFill>
              <a:srgbClr val="00B0F0"/>
            </a:solidFill>
            <a:ln w="28575">
              <a:noFill/>
            </a:ln>
          </p:spPr>
          <p:txBody>
            <a:bodyPr lIns="91440" tIns="91440" anchor="ctr"/>
            <a:lstStyle>
              <a:lvl1pPr marL="0" indent="0" algn="l" defTabSz="914400" rtl="0" eaLnBrk="1" latinLnBrk="1" hangingPunct="1">
                <a:lnSpc>
                  <a:spcPct val="90000"/>
                </a:lnSpc>
                <a:spcBef>
                  <a:spcPts val="1000"/>
                </a:spcBef>
                <a:buFontTx/>
                <a:buNone/>
                <a:defRPr sz="3200" b="1" kern="1200">
                  <a:solidFill>
                    <a:schemeClr val="bg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altLang="ko-KR" sz="1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สู่บริการเลิศ</a:t>
              </a:r>
              <a:endParaRPr kumimoji="0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115" name="Text Placeholder 27">
              <a:extLst>
                <a:ext uri="{FF2B5EF4-FFF2-40B4-BE49-F238E27FC236}">
                  <a16:creationId xmlns:a16="http://schemas.microsoft.com/office/drawing/2014/main" id="{76AC1A4F-253E-410D-BD43-B7B9BE9EE769}"/>
                </a:ext>
              </a:extLst>
            </p:cNvPr>
            <p:cNvSpPr txBox="1">
              <a:spLocks/>
            </p:cNvSpPr>
            <p:nvPr/>
          </p:nvSpPr>
          <p:spPr>
            <a:xfrm>
              <a:off x="2485817" y="3622407"/>
              <a:ext cx="1597268" cy="301848"/>
            </a:xfrm>
            <a:prstGeom prst="rect">
              <a:avLst/>
            </a:prstGeom>
            <a:solidFill>
              <a:srgbClr val="FF9900"/>
            </a:solidFill>
            <a:ln w="28575">
              <a:noFill/>
            </a:ln>
          </p:spPr>
          <p:txBody>
            <a:bodyPr lIns="91440" tIns="91440" anchor="ctr"/>
            <a:lstStyle>
              <a:lvl1pPr marL="0" indent="0" algn="l" defTabSz="914400" rtl="0" eaLnBrk="1" latinLnBrk="1" hangingPunct="1">
                <a:lnSpc>
                  <a:spcPct val="90000"/>
                </a:lnSpc>
                <a:spcBef>
                  <a:spcPts val="1000"/>
                </a:spcBef>
                <a:buFontTx/>
                <a:buNone/>
                <a:defRPr sz="3200" b="1" kern="1200">
                  <a:solidFill>
                    <a:schemeClr val="bg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altLang="ko-KR" sz="1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เชิดชูคุณธรรม</a:t>
              </a:r>
              <a:endParaRPr kumimoji="0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sp>
        <p:nvSpPr>
          <p:cNvPr id="116" name="TextBox 3">
            <a:extLst>
              <a:ext uri="{FF2B5EF4-FFF2-40B4-BE49-F238E27FC236}">
                <a16:creationId xmlns:a16="http://schemas.microsoft.com/office/drawing/2014/main" id="{6C2DA73A-428C-405F-9D61-397CF3911052}"/>
              </a:ext>
            </a:extLst>
          </p:cNvPr>
          <p:cNvSpPr txBox="1"/>
          <p:nvPr/>
        </p:nvSpPr>
        <p:spPr>
          <a:xfrm>
            <a:off x="10143638" y="2720208"/>
            <a:ext cx="1820546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ea typeface="Arial Unicode MS"/>
                <a:cs typeface="+mn-cs"/>
              </a:rPr>
              <a:t>Core Value</a:t>
            </a:r>
            <a:endParaRPr kumimoji="0" lang="ko-KR" altLang="en-US" sz="2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Arial"/>
              <a:ea typeface="Arial Unicode MS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539307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" name="Pentagon 46">
            <a:extLst>
              <a:ext uri="{FF2B5EF4-FFF2-40B4-BE49-F238E27FC236}">
                <a16:creationId xmlns:a16="http://schemas.microsoft.com/office/drawing/2014/main" id="{5463E8E9-6D6E-DD4C-A2EB-FDD648ADD85D}"/>
              </a:ext>
            </a:extLst>
          </p:cNvPr>
          <p:cNvSpPr/>
          <p:nvPr/>
        </p:nvSpPr>
        <p:spPr>
          <a:xfrm>
            <a:off x="-6628" y="2537257"/>
            <a:ext cx="1626025" cy="626702"/>
          </a:xfrm>
          <a:prstGeom prst="homePlate">
            <a:avLst/>
          </a:prstGeom>
          <a:solidFill>
            <a:srgbClr val="34B9DF">
              <a:lumMod val="75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216" name="Pentagon 42">
            <a:extLst>
              <a:ext uri="{FF2B5EF4-FFF2-40B4-BE49-F238E27FC236}">
                <a16:creationId xmlns:a16="http://schemas.microsoft.com/office/drawing/2014/main" id="{A0FADC5E-A4A0-2548-8979-F9915EA90481}"/>
              </a:ext>
            </a:extLst>
          </p:cNvPr>
          <p:cNvSpPr/>
          <p:nvPr/>
        </p:nvSpPr>
        <p:spPr>
          <a:xfrm>
            <a:off x="1588" y="1413613"/>
            <a:ext cx="1611372" cy="713600"/>
          </a:xfrm>
          <a:prstGeom prst="homePlate">
            <a:avLst/>
          </a:prstGeom>
          <a:solidFill>
            <a:srgbClr val="29CEDC">
              <a:lumMod val="75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35" name="TextBox 1">
            <a:extLst>
              <a:ext uri="{FF2B5EF4-FFF2-40B4-BE49-F238E27FC236}">
                <a16:creationId xmlns:a16="http://schemas.microsoft.com/office/drawing/2014/main" id="{F9226067-FD03-E548-9DF6-C0F10ACE2BF7}"/>
              </a:ext>
            </a:extLst>
          </p:cNvPr>
          <p:cNvSpPr txBox="1"/>
          <p:nvPr/>
        </p:nvSpPr>
        <p:spPr>
          <a:xfrm>
            <a:off x="8262142" y="944115"/>
            <a:ext cx="399821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แผนยุทธศาสตร์ความเป็นเลิศโรงพยาบาลขอนแก่น ปี 2566 – 2575 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pic>
        <p:nvPicPr>
          <p:cNvPr id="47" name="Picture 5" descr="C:\Users\User\Desktop\ประชุม-อบรม\ประชุม อบรม_2562\ประชุม-อบรม\บรรยายอ.สมคิด3กย.62\KKH new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31984" y="103438"/>
            <a:ext cx="883884" cy="894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9" name="Rounded Rectangle 1">
            <a:extLst>
              <a:ext uri="{FF2B5EF4-FFF2-40B4-BE49-F238E27FC236}">
                <a16:creationId xmlns:a16="http://schemas.microsoft.com/office/drawing/2014/main" id="{2FEDC791-1210-5348-AF5D-5B6AED1C85DB}"/>
              </a:ext>
            </a:extLst>
          </p:cNvPr>
          <p:cNvSpPr/>
          <p:nvPr/>
        </p:nvSpPr>
        <p:spPr>
          <a:xfrm>
            <a:off x="1588" y="3416379"/>
            <a:ext cx="12132553" cy="3441620"/>
          </a:xfrm>
          <a:prstGeom prst="roundRect">
            <a:avLst>
              <a:gd name="adj" fmla="val 3075"/>
            </a:avLst>
          </a:prstGeom>
          <a:solidFill>
            <a:srgbClr val="FFFFFF">
              <a:lumMod val="95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48" name="TextBox 2">
            <a:extLst>
              <a:ext uri="{FF2B5EF4-FFF2-40B4-BE49-F238E27FC236}">
                <a16:creationId xmlns:a16="http://schemas.microsoft.com/office/drawing/2014/main" id="{8EB5D90F-574B-7643-9299-516DAA57C89E}"/>
              </a:ext>
            </a:extLst>
          </p:cNvPr>
          <p:cNvSpPr txBox="1"/>
          <p:nvPr/>
        </p:nvSpPr>
        <p:spPr>
          <a:xfrm>
            <a:off x="-111246" y="1586069"/>
            <a:ext cx="161545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sz="3000" b="1">
                <a:solidFill>
                  <a:schemeClr val="tx2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ประเด็นยุทธศาสตร์ (</a:t>
            </a:r>
            <a:r>
              <a:rPr kumimoji="0" lang="en-US" sz="1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Strategies)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95" name="Off-page Connector 9">
            <a:extLst>
              <a:ext uri="{FF2B5EF4-FFF2-40B4-BE49-F238E27FC236}">
                <a16:creationId xmlns:a16="http://schemas.microsoft.com/office/drawing/2014/main" id="{A7828B26-E45D-714C-9E47-5BF0E37381A7}"/>
              </a:ext>
            </a:extLst>
          </p:cNvPr>
          <p:cNvSpPr/>
          <p:nvPr/>
        </p:nvSpPr>
        <p:spPr>
          <a:xfrm rot="10800000">
            <a:off x="3777653" y="1743686"/>
            <a:ext cx="2069645" cy="2020026"/>
          </a:xfrm>
          <a:prstGeom prst="flowChartOffpageConnector">
            <a:avLst/>
          </a:prstGeom>
          <a:solidFill>
            <a:schemeClr val="accent6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92" name="Off-page Connector 9">
            <a:extLst>
              <a:ext uri="{FF2B5EF4-FFF2-40B4-BE49-F238E27FC236}">
                <a16:creationId xmlns:a16="http://schemas.microsoft.com/office/drawing/2014/main" id="{A7828B26-E45D-714C-9E47-5BF0E37381A7}"/>
              </a:ext>
            </a:extLst>
          </p:cNvPr>
          <p:cNvSpPr/>
          <p:nvPr/>
        </p:nvSpPr>
        <p:spPr>
          <a:xfrm rot="10800000">
            <a:off x="8192755" y="1880171"/>
            <a:ext cx="1954121" cy="1858852"/>
          </a:xfrm>
          <a:prstGeom prst="flowChartOffpageConnector">
            <a:avLst/>
          </a:prstGeom>
          <a:solidFill>
            <a:schemeClr val="accent6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87" name="Off-page Connector 9">
            <a:extLst>
              <a:ext uri="{FF2B5EF4-FFF2-40B4-BE49-F238E27FC236}">
                <a16:creationId xmlns:a16="http://schemas.microsoft.com/office/drawing/2014/main" id="{A7828B26-E45D-714C-9E47-5BF0E37381A7}"/>
              </a:ext>
            </a:extLst>
          </p:cNvPr>
          <p:cNvSpPr/>
          <p:nvPr/>
        </p:nvSpPr>
        <p:spPr>
          <a:xfrm rot="10800000">
            <a:off x="1616765" y="1737062"/>
            <a:ext cx="2133013" cy="1689398"/>
          </a:xfrm>
          <a:prstGeom prst="flowChartOffpageConnector">
            <a:avLst/>
          </a:prstGeom>
          <a:solidFill>
            <a:schemeClr val="accent6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6" name="Right Triangle 5">
            <a:extLst>
              <a:ext uri="{FF2B5EF4-FFF2-40B4-BE49-F238E27FC236}">
                <a16:creationId xmlns:a16="http://schemas.microsoft.com/office/drawing/2014/main" id="{19BC90ED-78F9-C34A-8A56-75AA4CF02445}"/>
              </a:ext>
            </a:extLst>
          </p:cNvPr>
          <p:cNvSpPr/>
          <p:nvPr/>
        </p:nvSpPr>
        <p:spPr>
          <a:xfrm>
            <a:off x="3696199" y="1248399"/>
            <a:ext cx="178292" cy="119192"/>
          </a:xfrm>
          <a:prstGeom prst="rtTriangle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5" name="Off-page Connector 4">
            <a:extLst>
              <a:ext uri="{FF2B5EF4-FFF2-40B4-BE49-F238E27FC236}">
                <a16:creationId xmlns:a16="http://schemas.microsoft.com/office/drawing/2014/main" id="{441C30B4-8DD3-3B4D-9CAC-BF4CD69D3A49}"/>
              </a:ext>
            </a:extLst>
          </p:cNvPr>
          <p:cNvSpPr/>
          <p:nvPr/>
        </p:nvSpPr>
        <p:spPr>
          <a:xfrm>
            <a:off x="1621048" y="1248398"/>
            <a:ext cx="2122542" cy="1224000"/>
          </a:xfrm>
          <a:prstGeom prst="flowChartOffpageConnector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DAE42158-6E65-8A44-BCAB-5D98E75B6C05}"/>
              </a:ext>
            </a:extLst>
          </p:cNvPr>
          <p:cNvSpPr txBox="1"/>
          <p:nvPr/>
        </p:nvSpPr>
        <p:spPr>
          <a:xfrm>
            <a:off x="2444002" y="1193390"/>
            <a:ext cx="476412" cy="40011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ctr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S1 :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0" name="Right Triangle 9">
            <a:extLst>
              <a:ext uri="{FF2B5EF4-FFF2-40B4-BE49-F238E27FC236}">
                <a16:creationId xmlns:a16="http://schemas.microsoft.com/office/drawing/2014/main" id="{0AEE98F7-4FA5-184B-885D-0B73E370C995}"/>
              </a:ext>
            </a:extLst>
          </p:cNvPr>
          <p:cNvSpPr/>
          <p:nvPr/>
        </p:nvSpPr>
        <p:spPr>
          <a:xfrm>
            <a:off x="5790335" y="1248399"/>
            <a:ext cx="172541" cy="119192"/>
          </a:xfrm>
          <a:prstGeom prst="rtTriangle">
            <a:avLst/>
          </a:pr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9" name="Off-page Connector 8">
            <a:extLst>
              <a:ext uri="{FF2B5EF4-FFF2-40B4-BE49-F238E27FC236}">
                <a16:creationId xmlns:a16="http://schemas.microsoft.com/office/drawing/2014/main" id="{FBBF2148-A76D-A844-A7D9-9D79A29668D6}"/>
              </a:ext>
            </a:extLst>
          </p:cNvPr>
          <p:cNvSpPr/>
          <p:nvPr/>
        </p:nvSpPr>
        <p:spPr>
          <a:xfrm>
            <a:off x="3782125" y="1248398"/>
            <a:ext cx="2054074" cy="1224000"/>
          </a:xfrm>
          <a:prstGeom prst="flowChartOffpageConnector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CA0334B3-1FB0-6E47-9D6E-20C08B4E51E0}"/>
              </a:ext>
            </a:extLst>
          </p:cNvPr>
          <p:cNvSpPr txBox="1"/>
          <p:nvPr/>
        </p:nvSpPr>
        <p:spPr>
          <a:xfrm>
            <a:off x="4590423" y="1193390"/>
            <a:ext cx="476412" cy="40011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ctr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S2 :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3" name="Right Triangle 12">
            <a:extLst>
              <a:ext uri="{FF2B5EF4-FFF2-40B4-BE49-F238E27FC236}">
                <a16:creationId xmlns:a16="http://schemas.microsoft.com/office/drawing/2014/main" id="{E91969AD-B2DE-5445-80D5-271B4D9BC35C}"/>
              </a:ext>
            </a:extLst>
          </p:cNvPr>
          <p:cNvSpPr/>
          <p:nvPr/>
        </p:nvSpPr>
        <p:spPr>
          <a:xfrm>
            <a:off x="8109523" y="1248401"/>
            <a:ext cx="193235" cy="119192"/>
          </a:xfrm>
          <a:prstGeom prst="rtTriangle">
            <a:avLst/>
          </a:pr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2" name="Off-page Connector 11">
            <a:extLst>
              <a:ext uri="{FF2B5EF4-FFF2-40B4-BE49-F238E27FC236}">
                <a16:creationId xmlns:a16="http://schemas.microsoft.com/office/drawing/2014/main" id="{03816F32-9F2F-8D42-A01C-C1320A75FEAA}"/>
              </a:ext>
            </a:extLst>
          </p:cNvPr>
          <p:cNvSpPr/>
          <p:nvPr/>
        </p:nvSpPr>
        <p:spPr>
          <a:xfrm>
            <a:off x="5860455" y="1248399"/>
            <a:ext cx="2300431" cy="1224000"/>
          </a:xfrm>
          <a:prstGeom prst="flowChartOffpageConnector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7B426818-E318-1B4B-AF61-F119E6BFCF36}"/>
              </a:ext>
            </a:extLst>
          </p:cNvPr>
          <p:cNvSpPr txBox="1"/>
          <p:nvPr/>
        </p:nvSpPr>
        <p:spPr>
          <a:xfrm>
            <a:off x="6822928" y="1193391"/>
            <a:ext cx="476412" cy="40011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ctr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S3 :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6" name="Right Triangle 15">
            <a:extLst>
              <a:ext uri="{FF2B5EF4-FFF2-40B4-BE49-F238E27FC236}">
                <a16:creationId xmlns:a16="http://schemas.microsoft.com/office/drawing/2014/main" id="{FB0C69A6-B229-6A41-8C15-E0A1520B11A2}"/>
              </a:ext>
            </a:extLst>
          </p:cNvPr>
          <p:cNvSpPr/>
          <p:nvPr/>
        </p:nvSpPr>
        <p:spPr>
          <a:xfrm>
            <a:off x="10137933" y="1248401"/>
            <a:ext cx="162352" cy="119192"/>
          </a:xfrm>
          <a:prstGeom prst="rtTriangle">
            <a:avLst/>
          </a:prstGeom>
          <a:solidFill>
            <a:schemeClr val="accent4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5" name="Off-page Connector 14">
            <a:extLst>
              <a:ext uri="{FF2B5EF4-FFF2-40B4-BE49-F238E27FC236}">
                <a16:creationId xmlns:a16="http://schemas.microsoft.com/office/drawing/2014/main" id="{6144DB56-AF05-BE49-BBD7-B5B7D071728A}"/>
              </a:ext>
            </a:extLst>
          </p:cNvPr>
          <p:cNvSpPr/>
          <p:nvPr/>
        </p:nvSpPr>
        <p:spPr>
          <a:xfrm>
            <a:off x="8192226" y="1248399"/>
            <a:ext cx="1932775" cy="1224000"/>
          </a:xfrm>
          <a:prstGeom prst="flowChartOffpageConnector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50FF063E-5128-B046-8DA7-9006A72A6668}"/>
              </a:ext>
            </a:extLst>
          </p:cNvPr>
          <p:cNvSpPr txBox="1"/>
          <p:nvPr/>
        </p:nvSpPr>
        <p:spPr>
          <a:xfrm>
            <a:off x="8950963" y="1193391"/>
            <a:ext cx="476412" cy="40011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ctr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S4 :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9" name="Right Triangle 18">
            <a:extLst>
              <a:ext uri="{FF2B5EF4-FFF2-40B4-BE49-F238E27FC236}">
                <a16:creationId xmlns:a16="http://schemas.microsoft.com/office/drawing/2014/main" id="{E8A08997-1CDD-7C4E-93CC-46B2F0888F2C}"/>
              </a:ext>
            </a:extLst>
          </p:cNvPr>
          <p:cNvSpPr/>
          <p:nvPr/>
        </p:nvSpPr>
        <p:spPr>
          <a:xfrm>
            <a:off x="12026863" y="1248401"/>
            <a:ext cx="161038" cy="119192"/>
          </a:xfrm>
          <a:prstGeom prst="rtTriangle">
            <a:avLst/>
          </a:prstGeom>
          <a:solidFill>
            <a:schemeClr val="accent5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8" name="Off-page Connector 17">
            <a:extLst>
              <a:ext uri="{FF2B5EF4-FFF2-40B4-BE49-F238E27FC236}">
                <a16:creationId xmlns:a16="http://schemas.microsoft.com/office/drawing/2014/main" id="{88373BC8-909A-524A-8037-92B3E510C3DE}"/>
              </a:ext>
            </a:extLst>
          </p:cNvPr>
          <p:cNvSpPr/>
          <p:nvPr/>
        </p:nvSpPr>
        <p:spPr>
          <a:xfrm>
            <a:off x="10152533" y="1248400"/>
            <a:ext cx="1981606" cy="1224000"/>
          </a:xfrm>
          <a:prstGeom prst="flowChartOffpageConnector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1EDCB83A-7A28-4340-BA79-F6F1C51C5AAE}"/>
              </a:ext>
            </a:extLst>
          </p:cNvPr>
          <p:cNvSpPr txBox="1"/>
          <p:nvPr/>
        </p:nvSpPr>
        <p:spPr>
          <a:xfrm>
            <a:off x="10982087" y="1193391"/>
            <a:ext cx="476412" cy="40011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ctr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S5 :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50" name="TextBox 3">
            <a:extLst>
              <a:ext uri="{FF2B5EF4-FFF2-40B4-BE49-F238E27FC236}">
                <a16:creationId xmlns:a16="http://schemas.microsoft.com/office/drawing/2014/main" id="{EF406727-78C9-43FC-AFBC-47AA98A5492E}"/>
              </a:ext>
            </a:extLst>
          </p:cNvPr>
          <p:cNvSpPr txBox="1"/>
          <p:nvPr/>
        </p:nvSpPr>
        <p:spPr>
          <a:xfrm>
            <a:off x="1130053" y="117425"/>
            <a:ext cx="977300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sz="3000" b="1">
                <a:solidFill>
                  <a:schemeClr val="tx2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3600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r>
              <a:rPr kumimoji="0" lang="th-TH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วิสัยทัศน์ </a:t>
            </a:r>
            <a:r>
              <a:rPr kumimoji="0" 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: </a:t>
            </a:r>
            <a:r>
              <a:rPr kumimoji="0" lang="th-TH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ศูนย์กลาง</a:t>
            </a:r>
            <a:r>
              <a:rPr kumimoji="0" lang="th-TH" sz="3600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การแพทย์และสาธารณสุข ที่เป็นเลิศระดับนานาชาติ </a:t>
            </a:r>
            <a:endParaRPr kumimoji="0" lang="ko-KR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CC"/>
              </a:solidFill>
              <a:effectLst/>
              <a:uLnTx/>
              <a:uFillTx/>
              <a:latin typeface="TH SarabunPSK" panose="020B0500040200020003" pitchFamily="34" charset="-34"/>
              <a:ea typeface="맑은 고딕" panose="020B0503020000020004" pitchFamily="34" charset="-127"/>
              <a:cs typeface="TH SarabunPSK" panose="020B0500040200020003" pitchFamily="34" charset="-34"/>
            </a:endParaRPr>
          </a:p>
        </p:txBody>
      </p:sp>
      <p:sp>
        <p:nvSpPr>
          <p:cNvPr id="147" name="TextBox 20">
            <a:extLst>
              <a:ext uri="{FF2B5EF4-FFF2-40B4-BE49-F238E27FC236}">
                <a16:creationId xmlns:a16="http://schemas.microsoft.com/office/drawing/2014/main" id="{CDA28634-4CFE-4221-B4F8-0C6F0C367580}"/>
              </a:ext>
            </a:extLst>
          </p:cNvPr>
          <p:cNvSpPr txBox="1"/>
          <p:nvPr/>
        </p:nvSpPr>
        <p:spPr>
          <a:xfrm>
            <a:off x="1609561" y="1507741"/>
            <a:ext cx="2089548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b="1">
                <a:solidFill>
                  <a:schemeClr val="accent5">
                    <a:lumMod val="50000"/>
                  </a:schemeClr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3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ยกระดับโรงพยาบาลขอนแก่น                 เป็นศูนย์กลางบริการทางการแพทย์ดิจิทัลระดับนานาชาติ (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KKH Plus Digital Excellent Medical Hub</a:t>
            </a:r>
            <a:r>
              <a:rPr kumimoji="0" lang="th-TH" sz="13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)</a:t>
            </a:r>
          </a:p>
        </p:txBody>
      </p:sp>
      <p:sp>
        <p:nvSpPr>
          <p:cNvPr id="153" name="TextBox 24">
            <a:extLst>
              <a:ext uri="{FF2B5EF4-FFF2-40B4-BE49-F238E27FC236}">
                <a16:creationId xmlns:a16="http://schemas.microsoft.com/office/drawing/2014/main" id="{21708105-16C0-41E8-A40E-A9CD9C8BA123}"/>
              </a:ext>
            </a:extLst>
          </p:cNvPr>
          <p:cNvSpPr txBox="1"/>
          <p:nvPr/>
        </p:nvSpPr>
        <p:spPr>
          <a:xfrm>
            <a:off x="3499962" y="1573390"/>
            <a:ext cx="259938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sz="1050" b="1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ผลิตและพัฒนา</a:t>
            </a:r>
            <a:r>
              <a:rPr kumimoji="0" lang="th-TH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บุคลากร </a:t>
            </a: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ทาง</a:t>
            </a:r>
            <a:r>
              <a:rPr kumimoji="0" lang="th-TH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การแพทย์                        การสาธารณสุข </a:t>
            </a: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และการบริหารจัดการ                      ระดับนานาชาติ</a:t>
            </a:r>
          </a:p>
        </p:txBody>
      </p:sp>
      <p:sp>
        <p:nvSpPr>
          <p:cNvPr id="155" name="TextBox 16">
            <a:extLst>
              <a:ext uri="{FF2B5EF4-FFF2-40B4-BE49-F238E27FC236}">
                <a16:creationId xmlns:a16="http://schemas.microsoft.com/office/drawing/2014/main" id="{860020C4-7262-4D04-8CF3-A008661BB3A7}"/>
              </a:ext>
            </a:extLst>
          </p:cNvPr>
          <p:cNvSpPr txBox="1"/>
          <p:nvPr/>
        </p:nvSpPr>
        <p:spPr>
          <a:xfrm>
            <a:off x="5814829" y="1453918"/>
            <a:ext cx="239167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sz="1050" b="1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บูรณาการความเชี่ยวชาญทางการแพทย์              และการสาธารณสุข มุ่งสู่การยกระดับคุณภาพเครือข่ายบริการสุขภาพระดับปฐมภูมิ                   และทุติยภูมิ (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Excellent DHSA</a:t>
            </a: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)</a:t>
            </a:r>
          </a:p>
        </p:txBody>
      </p:sp>
      <p:sp>
        <p:nvSpPr>
          <p:cNvPr id="156" name="TextBox 12">
            <a:extLst>
              <a:ext uri="{FF2B5EF4-FFF2-40B4-BE49-F238E27FC236}">
                <a16:creationId xmlns:a16="http://schemas.microsoft.com/office/drawing/2014/main" id="{6E1A39AE-9021-45DD-A793-DD139DB53CC8}"/>
              </a:ext>
            </a:extLst>
          </p:cNvPr>
          <p:cNvSpPr txBox="1"/>
          <p:nvPr/>
        </p:nvSpPr>
        <p:spPr>
          <a:xfrm>
            <a:off x="8158560" y="1537290"/>
            <a:ext cx="1980951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sz="1050" b="1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พัฒนาการบริหารจัดการโรงพยาบาลและเครือข่ายบริการสุขภาพสู่ความเป็น</a:t>
            </a:r>
            <a:r>
              <a:rPr kumimoji="0" lang="th-TH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เลิศระดับ</a:t>
            </a: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นานาชาติ</a:t>
            </a:r>
          </a:p>
        </p:txBody>
      </p:sp>
      <p:sp>
        <p:nvSpPr>
          <p:cNvPr id="157" name="TextBox 12">
            <a:extLst>
              <a:ext uri="{FF2B5EF4-FFF2-40B4-BE49-F238E27FC236}">
                <a16:creationId xmlns:a16="http://schemas.microsoft.com/office/drawing/2014/main" id="{6E1A39AE-9021-45DD-A793-DD139DB53CC8}"/>
              </a:ext>
            </a:extLst>
          </p:cNvPr>
          <p:cNvSpPr txBox="1"/>
          <p:nvPr/>
        </p:nvSpPr>
        <p:spPr>
          <a:xfrm>
            <a:off x="10103665" y="1410189"/>
            <a:ext cx="204531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sz="1050" b="1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ปฏิรูประบบสารสนเทศสุขภาพดิจิทัลโรงพยาบาลเครือข่ายและ              เขตสุขภาพที่ 7 สู่การสร้าง</a:t>
            </a:r>
            <a:r>
              <a:rPr kumimoji="0" lang="th-TH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และ            พัฒนา</a:t>
            </a: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ความรอบรู้ด้านสุขภาพ</a:t>
            </a:r>
          </a:p>
        </p:txBody>
      </p:sp>
      <p:sp>
        <p:nvSpPr>
          <p:cNvPr id="180" name="สี่เหลี่ยมผืนผ้า 179"/>
          <p:cNvSpPr/>
          <p:nvPr/>
        </p:nvSpPr>
        <p:spPr>
          <a:xfrm>
            <a:off x="1647550" y="2374527"/>
            <a:ext cx="2090068" cy="6924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13417F">
                    <a:lumMod val="7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M1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13417F">
                    <a:lumMod val="7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r>
              <a:rPr kumimoji="0" lang="en-US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13417F">
                    <a:lumMod val="7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: </a:t>
            </a:r>
            <a:r>
              <a:rPr kumimoji="0" lang="th-TH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13417F">
                    <a:lumMod val="75000"/>
                  </a:srgbClr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ยกระดับ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srgbClr val="13417F">
                    <a:lumMod val="75000"/>
                  </a:srgbClr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การบริการทางการแพทย์และการสาธารณสุข ที่มีคุณภาพสูง ทันสมัย และครบวงจร </a:t>
            </a:r>
          </a:p>
        </p:txBody>
      </p:sp>
      <p:sp>
        <p:nvSpPr>
          <p:cNvPr id="186" name="สี่เหลี่ยมผืนผ้า 185"/>
          <p:cNvSpPr/>
          <p:nvPr/>
        </p:nvSpPr>
        <p:spPr>
          <a:xfrm>
            <a:off x="1647682" y="2983268"/>
            <a:ext cx="2156667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13417F">
                    <a:lumMod val="7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M</a:t>
            </a:r>
            <a:r>
              <a:rPr kumimoji="0" lang="th-TH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13417F">
                    <a:lumMod val="7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2 </a:t>
            </a:r>
            <a:r>
              <a:rPr kumimoji="0" lang="en-US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13417F">
                    <a:lumMod val="7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: </a:t>
            </a:r>
            <a:r>
              <a:rPr kumimoji="0" lang="th-TH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13417F">
                    <a:lumMod val="75000"/>
                  </a:srgbClr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ให้บริการ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srgbClr val="13417F">
                    <a:lumMod val="75000"/>
                  </a:srgbClr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ทางการแพทย์ตั้งแต่</a:t>
            </a:r>
            <a:r>
              <a:rPr kumimoji="0" lang="th-TH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13417F">
                    <a:lumMod val="75000"/>
                  </a:srgbClr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ระดับ            ปฐม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srgbClr val="13417F">
                    <a:lumMod val="75000"/>
                  </a:srgbClr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ภูมิถึงระดับตติยภูมิขั้นสูง ที่มีคุณภาพสูง </a:t>
            </a:r>
          </a:p>
        </p:txBody>
      </p:sp>
      <p:sp>
        <p:nvSpPr>
          <p:cNvPr id="188" name="Off-page Connector 9">
            <a:extLst>
              <a:ext uri="{FF2B5EF4-FFF2-40B4-BE49-F238E27FC236}">
                <a16:creationId xmlns:a16="http://schemas.microsoft.com/office/drawing/2014/main" id="{A7828B26-E45D-714C-9E47-5BF0E37381A7}"/>
              </a:ext>
            </a:extLst>
          </p:cNvPr>
          <p:cNvSpPr/>
          <p:nvPr/>
        </p:nvSpPr>
        <p:spPr>
          <a:xfrm rot="10800000">
            <a:off x="5875129" y="1746167"/>
            <a:ext cx="2289556" cy="2015183"/>
          </a:xfrm>
          <a:prstGeom prst="flowChartOffpageConnector">
            <a:avLst/>
          </a:prstGeom>
          <a:solidFill>
            <a:schemeClr val="accent6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93" name="สี่เหลี่ยมผืนผ้า 192"/>
          <p:cNvSpPr/>
          <p:nvPr/>
        </p:nvSpPr>
        <p:spPr>
          <a:xfrm>
            <a:off x="3608659" y="2650349"/>
            <a:ext cx="235421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M3 : </a:t>
            </a:r>
            <a:r>
              <a:rPr kumimoji="0" lang="th-TH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ผลิต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และพัฒนาบุคลากรทางการแพทย์ สาธารณสุข บริหารจัดการที่มีคุณภาพสูง</a:t>
            </a:r>
          </a:p>
        </p:txBody>
      </p:sp>
      <p:sp>
        <p:nvSpPr>
          <p:cNvPr id="196" name="สี่เหลี่ยมผืนผ้า 195"/>
          <p:cNvSpPr/>
          <p:nvPr/>
        </p:nvSpPr>
        <p:spPr>
          <a:xfrm>
            <a:off x="5843852" y="2659773"/>
            <a:ext cx="231918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M4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 : </a:t>
            </a:r>
            <a:r>
              <a:rPr kumimoji="0" lang="th-TH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พัฒนา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บริการสาธารณสุข</a:t>
            </a:r>
            <a:r>
              <a:rPr kumimoji="0" lang="th-TH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ร่วมกับ                  ภาคี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เครือข่ายสุขภาพ ให้มีคุณภาพสูง </a:t>
            </a:r>
          </a:p>
        </p:txBody>
      </p:sp>
      <p:sp>
        <p:nvSpPr>
          <p:cNvPr id="197" name="สี่เหลี่ยมผืนผ้า 196"/>
          <p:cNvSpPr/>
          <p:nvPr/>
        </p:nvSpPr>
        <p:spPr>
          <a:xfrm>
            <a:off x="8113388" y="2595574"/>
            <a:ext cx="1999621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M5 : </a:t>
            </a:r>
            <a:r>
              <a:rPr kumimoji="0" lang="th-TH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ยกระดับ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การบริหาร</a:t>
            </a:r>
            <a:r>
              <a:rPr kumimoji="0" lang="th-TH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จัดการ                  ทาง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การแพทย์และสาธารณสุข </a:t>
            </a:r>
            <a:r>
              <a:rPr kumimoji="0" lang="th-TH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                   มุ่ง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สู่องค์กรที่มีสมรรถนะสูง </a:t>
            </a:r>
          </a:p>
        </p:txBody>
      </p:sp>
      <p:sp>
        <p:nvSpPr>
          <p:cNvPr id="198" name="Off-page Connector 9">
            <a:extLst>
              <a:ext uri="{FF2B5EF4-FFF2-40B4-BE49-F238E27FC236}">
                <a16:creationId xmlns:a16="http://schemas.microsoft.com/office/drawing/2014/main" id="{A7828B26-E45D-714C-9E47-5BF0E37381A7}"/>
              </a:ext>
            </a:extLst>
          </p:cNvPr>
          <p:cNvSpPr/>
          <p:nvPr/>
        </p:nvSpPr>
        <p:spPr>
          <a:xfrm rot="10800000">
            <a:off x="10167561" y="1873299"/>
            <a:ext cx="1966575" cy="1858852"/>
          </a:xfrm>
          <a:prstGeom prst="flowChartOffpageConnector">
            <a:avLst/>
          </a:prstGeom>
          <a:solidFill>
            <a:schemeClr val="accent6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99" name="สี่เหลี่ยมผืนผ้า 198"/>
          <p:cNvSpPr/>
          <p:nvPr/>
        </p:nvSpPr>
        <p:spPr>
          <a:xfrm>
            <a:off x="10102210" y="2594668"/>
            <a:ext cx="203435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M6 : </a:t>
            </a:r>
            <a:r>
              <a:rPr kumimoji="0" lang="th-TH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พัฒนา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คู่ความร่วมมือทางการแพทย์ การสาธารณสุข และการบริหารจัดการระดับนานาชาติ</a:t>
            </a:r>
          </a:p>
        </p:txBody>
      </p:sp>
      <p:sp>
        <p:nvSpPr>
          <p:cNvPr id="201" name="TextBox 2">
            <a:extLst>
              <a:ext uri="{FF2B5EF4-FFF2-40B4-BE49-F238E27FC236}">
                <a16:creationId xmlns:a16="http://schemas.microsoft.com/office/drawing/2014/main" id="{8EB5D90F-574B-7643-9299-516DAA57C89E}"/>
              </a:ext>
            </a:extLst>
          </p:cNvPr>
          <p:cNvSpPr txBox="1"/>
          <p:nvPr/>
        </p:nvSpPr>
        <p:spPr>
          <a:xfrm>
            <a:off x="54418" y="2745709"/>
            <a:ext cx="133722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algn="ctr">
              <a:defRPr sz="3000" b="1">
                <a:solidFill>
                  <a:schemeClr val="tx2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พันธกิจ </a:t>
            </a:r>
            <a:r>
              <a:rPr kumimoji="0" lang="en-US" sz="1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(Missions)</a:t>
            </a:r>
            <a:r>
              <a:rPr kumimoji="0" lang="th-TH" sz="1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224" name="Pentagon 8">
            <a:extLst>
              <a:ext uri="{FF2B5EF4-FFF2-40B4-BE49-F238E27FC236}">
                <a16:creationId xmlns:a16="http://schemas.microsoft.com/office/drawing/2014/main" id="{F736D7D3-5A45-AD41-A78F-67A23F109F7E}"/>
              </a:ext>
            </a:extLst>
          </p:cNvPr>
          <p:cNvSpPr/>
          <p:nvPr/>
        </p:nvSpPr>
        <p:spPr>
          <a:xfrm>
            <a:off x="1616765" y="3430554"/>
            <a:ext cx="10575235" cy="345860"/>
          </a:xfrm>
          <a:prstGeom prst="homePlate">
            <a:avLst/>
          </a:prstGeom>
          <a:solidFill>
            <a:srgbClr val="1DE7D8">
              <a:lumMod val="75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285" name="กลุ่ม 284"/>
          <p:cNvGrpSpPr/>
          <p:nvPr/>
        </p:nvGrpSpPr>
        <p:grpSpPr>
          <a:xfrm>
            <a:off x="54419" y="3778616"/>
            <a:ext cx="1850499" cy="704757"/>
            <a:chOff x="41167" y="3767697"/>
            <a:chExt cx="1850499" cy="743487"/>
          </a:xfrm>
        </p:grpSpPr>
        <p:sp>
          <p:nvSpPr>
            <p:cNvPr id="110" name="Shape 47653">
              <a:extLst>
                <a:ext uri="{FF2B5EF4-FFF2-40B4-BE49-F238E27FC236}">
                  <a16:creationId xmlns:a16="http://schemas.microsoft.com/office/drawing/2014/main" id="{B8AD9C4A-6194-FA48-B7B2-63C16329867E}"/>
                </a:ext>
              </a:extLst>
            </p:cNvPr>
            <p:cNvSpPr/>
            <p:nvPr/>
          </p:nvSpPr>
          <p:spPr>
            <a:xfrm rot="10800000">
              <a:off x="41167" y="4302357"/>
              <a:ext cx="120916" cy="2088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solidFill>
              <a:srgbClr val="1DE7D8">
                <a:lumMod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0" cap="none" spc="0" normalizeH="0" baseline="0" noProof="0" dirty="0" smtClean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11" name="Shape 47654">
              <a:extLst>
                <a:ext uri="{FF2B5EF4-FFF2-40B4-BE49-F238E27FC236}">
                  <a16:creationId xmlns:a16="http://schemas.microsoft.com/office/drawing/2014/main" id="{E7EDCB58-19BF-114E-B811-1D8FF0C1A0AE}"/>
                </a:ext>
              </a:extLst>
            </p:cNvPr>
            <p:cNvSpPr/>
            <p:nvPr/>
          </p:nvSpPr>
          <p:spPr>
            <a:xfrm>
              <a:off x="41167" y="3767697"/>
              <a:ext cx="1357411" cy="534660"/>
            </a:xfrm>
            <a:prstGeom prst="rect">
              <a:avLst/>
            </a:prstGeom>
            <a:solidFill>
              <a:srgbClr val="1DE7D8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0" cap="none" spc="0" normalizeH="0" baseline="0" noProof="0" dirty="0" smtClean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12" name="Pentagon 8">
              <a:extLst>
                <a:ext uri="{FF2B5EF4-FFF2-40B4-BE49-F238E27FC236}">
                  <a16:creationId xmlns:a16="http://schemas.microsoft.com/office/drawing/2014/main" id="{F736D7D3-5A45-AD41-A78F-67A23F109F7E}"/>
                </a:ext>
              </a:extLst>
            </p:cNvPr>
            <p:cNvSpPr/>
            <p:nvPr/>
          </p:nvSpPr>
          <p:spPr>
            <a:xfrm>
              <a:off x="1398578" y="3767697"/>
              <a:ext cx="493088" cy="534660"/>
            </a:xfrm>
            <a:prstGeom prst="homePlate">
              <a:avLst/>
            </a:prstGeom>
            <a:solidFill>
              <a:srgbClr val="1DE7D8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grpSp>
        <p:nvGrpSpPr>
          <p:cNvPr id="286" name="กลุ่ม 285"/>
          <p:cNvGrpSpPr/>
          <p:nvPr/>
        </p:nvGrpSpPr>
        <p:grpSpPr>
          <a:xfrm>
            <a:off x="54419" y="4492863"/>
            <a:ext cx="1850499" cy="684145"/>
            <a:chOff x="41167" y="4510128"/>
            <a:chExt cx="1850499" cy="721742"/>
          </a:xfrm>
        </p:grpSpPr>
        <p:sp>
          <p:nvSpPr>
            <p:cNvPr id="113" name="Shape 47653">
              <a:extLst>
                <a:ext uri="{FF2B5EF4-FFF2-40B4-BE49-F238E27FC236}">
                  <a16:creationId xmlns:a16="http://schemas.microsoft.com/office/drawing/2014/main" id="{AFC170F0-305F-9343-AF22-D6973ED0C3FA}"/>
                </a:ext>
              </a:extLst>
            </p:cNvPr>
            <p:cNvSpPr/>
            <p:nvPr/>
          </p:nvSpPr>
          <p:spPr>
            <a:xfrm rot="10800000">
              <a:off x="41167" y="5023043"/>
              <a:ext cx="120916" cy="2088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solidFill>
              <a:srgbClr val="29CEDC">
                <a:lumMod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0" cap="none" spc="0" normalizeH="0" baseline="0" noProof="0" dirty="0" smtClean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14" name="Shape 47654">
              <a:extLst>
                <a:ext uri="{FF2B5EF4-FFF2-40B4-BE49-F238E27FC236}">
                  <a16:creationId xmlns:a16="http://schemas.microsoft.com/office/drawing/2014/main" id="{CCB16940-8576-8F44-B16D-026FB35F4520}"/>
                </a:ext>
              </a:extLst>
            </p:cNvPr>
            <p:cNvSpPr/>
            <p:nvPr/>
          </p:nvSpPr>
          <p:spPr>
            <a:xfrm>
              <a:off x="41167" y="4510128"/>
              <a:ext cx="1357411" cy="534660"/>
            </a:xfrm>
            <a:prstGeom prst="rect">
              <a:avLst/>
            </a:prstGeom>
            <a:solidFill>
              <a:srgbClr val="29CED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0" cap="none" spc="0" normalizeH="0" baseline="0" noProof="0" dirty="0" smtClean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15" name="Pentagon 42">
              <a:extLst>
                <a:ext uri="{FF2B5EF4-FFF2-40B4-BE49-F238E27FC236}">
                  <a16:creationId xmlns:a16="http://schemas.microsoft.com/office/drawing/2014/main" id="{A0FADC5E-A4A0-2548-8979-F9915EA90481}"/>
                </a:ext>
              </a:extLst>
            </p:cNvPr>
            <p:cNvSpPr/>
            <p:nvPr/>
          </p:nvSpPr>
          <p:spPr>
            <a:xfrm>
              <a:off x="1398578" y="4510129"/>
              <a:ext cx="493088" cy="534660"/>
            </a:xfrm>
            <a:prstGeom prst="homePlate">
              <a:avLst/>
            </a:prstGeom>
            <a:solidFill>
              <a:srgbClr val="29CEDC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grpSp>
        <p:nvGrpSpPr>
          <p:cNvPr id="289" name="กลุ่ม 288"/>
          <p:cNvGrpSpPr/>
          <p:nvPr/>
        </p:nvGrpSpPr>
        <p:grpSpPr>
          <a:xfrm>
            <a:off x="54419" y="5146649"/>
            <a:ext cx="1850499" cy="766417"/>
            <a:chOff x="41167" y="5322023"/>
            <a:chExt cx="1850499" cy="808535"/>
          </a:xfrm>
        </p:grpSpPr>
        <p:grpSp>
          <p:nvGrpSpPr>
            <p:cNvPr id="287" name="กลุ่ม 286"/>
            <p:cNvGrpSpPr/>
            <p:nvPr/>
          </p:nvGrpSpPr>
          <p:grpSpPr>
            <a:xfrm>
              <a:off x="41167" y="5387071"/>
              <a:ext cx="1850499" cy="743487"/>
              <a:chOff x="41167" y="5347315"/>
              <a:chExt cx="1850499" cy="743487"/>
            </a:xfrm>
          </p:grpSpPr>
          <p:sp>
            <p:nvSpPr>
              <p:cNvPr id="116" name="Shape 47653">
                <a:extLst>
                  <a:ext uri="{FF2B5EF4-FFF2-40B4-BE49-F238E27FC236}">
                    <a16:creationId xmlns:a16="http://schemas.microsoft.com/office/drawing/2014/main" id="{E0633C8D-9324-5041-8382-5C8C7201EDF0}"/>
                  </a:ext>
                </a:extLst>
              </p:cNvPr>
              <p:cNvSpPr/>
              <p:nvPr/>
            </p:nvSpPr>
            <p:spPr>
              <a:xfrm rot="10800000">
                <a:off x="41167" y="5881975"/>
                <a:ext cx="120916" cy="2088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216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34B9DF">
                  <a:lumMod val="750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 marL="0" marR="0" lvl="0" indent="0" algn="l" defTabSz="91421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8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08204C"/>
                  </a:solidFill>
                  <a:effectLst/>
                  <a:uLnTx/>
                  <a:uFillTx/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17" name="Shape 47654">
                <a:extLst>
                  <a:ext uri="{FF2B5EF4-FFF2-40B4-BE49-F238E27FC236}">
                    <a16:creationId xmlns:a16="http://schemas.microsoft.com/office/drawing/2014/main" id="{3313CD05-274A-0B48-B185-ED85561151C4}"/>
                  </a:ext>
                </a:extLst>
              </p:cNvPr>
              <p:cNvSpPr/>
              <p:nvPr/>
            </p:nvSpPr>
            <p:spPr>
              <a:xfrm>
                <a:off x="41167" y="5347315"/>
                <a:ext cx="1357411" cy="534660"/>
              </a:xfrm>
              <a:prstGeom prst="rect">
                <a:avLst/>
              </a:prstGeom>
              <a:solidFill>
                <a:srgbClr val="34B9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 marL="0" marR="0" lvl="0" indent="0" algn="l" defTabSz="91421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8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08204C"/>
                  </a:solidFill>
                  <a:effectLst/>
                  <a:uLnTx/>
                  <a:uFillTx/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18" name="Pentagon 46">
                <a:extLst>
                  <a:ext uri="{FF2B5EF4-FFF2-40B4-BE49-F238E27FC236}">
                    <a16:creationId xmlns:a16="http://schemas.microsoft.com/office/drawing/2014/main" id="{5463E8E9-6D6E-DD4C-A2EB-FDD648ADD85D}"/>
                  </a:ext>
                </a:extLst>
              </p:cNvPr>
              <p:cNvSpPr/>
              <p:nvPr/>
            </p:nvSpPr>
            <p:spPr>
              <a:xfrm>
                <a:off x="1398578" y="5347315"/>
                <a:ext cx="493088" cy="534660"/>
              </a:xfrm>
              <a:prstGeom prst="homePlate">
                <a:avLst/>
              </a:prstGeom>
              <a:solidFill>
                <a:srgbClr val="34B9DF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21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08204C"/>
                  </a:solidFill>
                  <a:effectLst/>
                  <a:uLnTx/>
                  <a:uFillTx/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</p:grpSp>
        <p:sp>
          <p:nvSpPr>
            <p:cNvPr id="150" name="สี่เหลี่ยมผืนผ้า 149"/>
            <p:cNvSpPr/>
            <p:nvPr/>
          </p:nvSpPr>
          <p:spPr>
            <a:xfrm>
              <a:off x="47624" y="5322023"/>
              <a:ext cx="1509886" cy="68185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8204C"/>
                  </a:solidFill>
                  <a:effectLst/>
                  <a:uLnTx/>
                  <a:uFillTx/>
                  <a:latin typeface="TH SarabunPSK" panose="020B0500040200020003" pitchFamily="34" charset="-34"/>
                  <a:cs typeface="TH SarabunPSK" panose="020B0500040200020003" pitchFamily="34" charset="-34"/>
                </a:rPr>
                <a:t>2.SUFFICIENT </a:t>
              </a:r>
              <a:r>
                <a:rPr kumimoji="0" lang="en-US" b="1" i="0" u="none" strike="noStrike" kern="1200" cap="none" spc="0" normalizeH="0" baseline="0" noProof="0" dirty="0">
                  <a:ln>
                    <a:noFill/>
                  </a:ln>
                  <a:solidFill>
                    <a:srgbClr val="08204C"/>
                  </a:solidFill>
                  <a:effectLst/>
                  <a:uLnTx/>
                  <a:uFillTx/>
                  <a:latin typeface="TH SarabunPSK" panose="020B0500040200020003" pitchFamily="34" charset="-34"/>
                  <a:cs typeface="TH SarabunPSK" panose="020B0500040200020003" pitchFamily="34" charset="-34"/>
                </a:rPr>
                <a:t>:</a:t>
              </a:r>
              <a:r>
                <a:rPr kumimoji="0" lang="th-TH" b="1" i="0" u="none" strike="noStrike" kern="1200" cap="none" spc="0" normalizeH="0" baseline="0" noProof="0" dirty="0">
                  <a:ln>
                    <a:noFill/>
                  </a:ln>
                  <a:solidFill>
                    <a:srgbClr val="08204C"/>
                  </a:solidFill>
                  <a:effectLst/>
                  <a:uLnTx/>
                  <a:uFillTx/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kumimoji="0" lang="th-TH" b="1" i="0" u="none" strike="noStrike" kern="1200" cap="none" spc="0" normalizeH="0" baseline="0" noProof="0" dirty="0" smtClean="0">
                <a:ln>
                  <a:noFill/>
                </a:ln>
                <a:solidFill>
                  <a:srgbClr val="08204C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8204C"/>
                  </a:solidFill>
                  <a:effectLst/>
                  <a:uLnTx/>
                  <a:uFillTx/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เพียงพอ</a:t>
              </a:r>
              <a:endParaRPr kumimoji="0" lang="ko-KR" altLang="en-US" b="1" i="0" u="none" strike="noStrike" kern="1200" cap="none" spc="0" normalizeH="0" baseline="0" noProof="0" dirty="0">
                <a:ln>
                  <a:noFill/>
                </a:ln>
                <a:solidFill>
                  <a:srgbClr val="08204C"/>
                </a:solidFill>
                <a:effectLst/>
                <a:uLnTx/>
                <a:uFillTx/>
                <a:latin typeface="TH SarabunPSK" panose="020B0500040200020003" pitchFamily="34" charset="-34"/>
                <a:ea typeface="맑은 고딕" panose="020B0503020000020004" pitchFamily="34" charset="-127"/>
                <a:cs typeface="TH SarabunPSK" panose="020B0500040200020003" pitchFamily="34" charset="-34"/>
              </a:endParaRPr>
            </a:p>
          </p:txBody>
        </p:sp>
      </p:grpSp>
      <p:sp>
        <p:nvSpPr>
          <p:cNvPr id="151" name="สี่เหลี่ยมผืนผ้า 150"/>
          <p:cNvSpPr/>
          <p:nvPr/>
        </p:nvSpPr>
        <p:spPr>
          <a:xfrm>
            <a:off x="-143844" y="4432333"/>
            <a:ext cx="185659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1" i="0" u="none" strike="noStrike" kern="1200" cap="none" spc="0" normalizeH="0" baseline="0" noProof="0" dirty="0">
                <a:ln>
                  <a:noFill/>
                </a:ln>
                <a:solidFill>
                  <a:srgbClr val="08204C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3. EQUITY :  </a:t>
            </a:r>
            <a:endParaRPr kumimoji="0" lang="th-TH" b="1" i="0" u="none" strike="noStrike" kern="1200" cap="none" spc="0" normalizeH="0" baseline="0" noProof="0" dirty="0" smtClean="0">
              <a:ln>
                <a:noFill/>
              </a:ln>
              <a:solidFill>
                <a:srgbClr val="08204C"/>
              </a:solidFill>
              <a:effectLst/>
              <a:uLnTx/>
              <a:uFillTx/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b="1" i="0" u="none" strike="noStrike" kern="1200" cap="none" spc="0" normalizeH="0" baseline="0" noProof="0" dirty="0" smtClean="0">
                <a:ln>
                  <a:noFill/>
                </a:ln>
                <a:solidFill>
                  <a:srgbClr val="08204C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เท่า</a:t>
            </a:r>
            <a:r>
              <a:rPr kumimoji="0" lang="th-TH" b="1" i="0" u="none" strike="noStrike" kern="1200" cap="none" spc="0" normalizeH="0" baseline="0" noProof="0" dirty="0">
                <a:ln>
                  <a:noFill/>
                </a:ln>
                <a:solidFill>
                  <a:srgbClr val="08204C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เทียม</a:t>
            </a:r>
            <a:endParaRPr kumimoji="0" lang="ko-KR" altLang="en-US" b="1" i="0" u="none" strike="noStrike" kern="1200" cap="none" spc="0" normalizeH="0" baseline="0" noProof="0" dirty="0">
              <a:ln>
                <a:noFill/>
              </a:ln>
              <a:solidFill>
                <a:srgbClr val="08204C"/>
              </a:solidFill>
              <a:effectLst/>
              <a:uLnTx/>
              <a:uFillTx/>
              <a:latin typeface="TH SarabunPSK" panose="020B0500040200020003" pitchFamily="34" charset="-34"/>
              <a:ea typeface="맑은 고딕" panose="020B0503020000020004" pitchFamily="34" charset="-127"/>
              <a:cs typeface="TH SarabunPSK" panose="020B0500040200020003" pitchFamily="34" charset="-34"/>
            </a:endParaRPr>
          </a:p>
        </p:txBody>
      </p:sp>
      <p:sp>
        <p:nvSpPr>
          <p:cNvPr id="152" name="สี่เหลี่ยมผืนผ้า 151"/>
          <p:cNvSpPr/>
          <p:nvPr/>
        </p:nvSpPr>
        <p:spPr>
          <a:xfrm>
            <a:off x="-428338" y="3722911"/>
            <a:ext cx="251222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1" i="0" u="none" strike="noStrike" kern="1200" cap="none" spc="0" normalizeH="0" baseline="0" noProof="0" dirty="0">
                <a:ln>
                  <a:noFill/>
                </a:ln>
                <a:solidFill>
                  <a:srgbClr val="08204C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4. </a:t>
            </a:r>
            <a:r>
              <a:rPr kumimoji="0" lang="en-US" b="1" i="0" u="none" strike="noStrike" kern="1200" cap="none" spc="0" normalizeH="0" baseline="0" noProof="0" dirty="0" smtClean="0">
                <a:ln>
                  <a:noFill/>
                </a:ln>
                <a:solidFill>
                  <a:srgbClr val="08204C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EFFICIENCY :  </a:t>
            </a:r>
            <a:r>
              <a:rPr kumimoji="0" lang="th-TH" b="1" i="0" u="none" strike="noStrike" kern="1200" cap="none" spc="0" normalizeH="0" baseline="0" noProof="0" dirty="0" smtClean="0">
                <a:ln>
                  <a:noFill/>
                </a:ln>
                <a:solidFill>
                  <a:srgbClr val="08204C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            ประสิทธิภาพ</a:t>
            </a:r>
            <a:r>
              <a:rPr kumimoji="0" lang="th-TH" altLang="ko-KR" b="1" i="0" u="none" strike="noStrike" kern="1200" cap="none" spc="0" normalizeH="0" baseline="0" noProof="0" dirty="0" smtClean="0">
                <a:ln>
                  <a:noFill/>
                </a:ln>
                <a:solidFill>
                  <a:srgbClr val="08204C"/>
                </a:solidFill>
                <a:effectLst/>
                <a:uLnTx/>
                <a:uFillTx/>
                <a:latin typeface="TH SarabunPSK" panose="020B0500040200020003" pitchFamily="34" charset="-34"/>
                <a:ea typeface="맑은 고딕" panose="020B0503020000020004" pitchFamily="34" charset="-127"/>
                <a:cs typeface="TH SarabunPSK" panose="020B0500040200020003" pitchFamily="34" charset="-34"/>
              </a:rPr>
              <a:t> </a:t>
            </a:r>
            <a:endParaRPr kumimoji="0" lang="ko-KR" altLang="en-US" b="1" i="0" u="none" strike="noStrike" kern="1200" cap="none" spc="0" normalizeH="0" baseline="0" noProof="0" dirty="0">
              <a:ln>
                <a:noFill/>
              </a:ln>
              <a:solidFill>
                <a:srgbClr val="08204C"/>
              </a:solidFill>
              <a:effectLst/>
              <a:uLnTx/>
              <a:uFillTx/>
              <a:latin typeface="TH SarabunPSK" panose="020B0500040200020003" pitchFamily="34" charset="-34"/>
              <a:ea typeface="맑은 고딕" panose="020B0503020000020004" pitchFamily="34" charset="-127"/>
              <a:cs typeface="TH SarabunPSK" panose="020B0500040200020003" pitchFamily="34" charset="-34"/>
            </a:endParaRPr>
          </a:p>
        </p:txBody>
      </p:sp>
      <p:sp>
        <p:nvSpPr>
          <p:cNvPr id="225" name="TextBox 2">
            <a:extLst>
              <a:ext uri="{FF2B5EF4-FFF2-40B4-BE49-F238E27FC236}">
                <a16:creationId xmlns:a16="http://schemas.microsoft.com/office/drawing/2014/main" id="{8EB5D90F-574B-7643-9299-516DAA57C89E}"/>
              </a:ext>
            </a:extLst>
          </p:cNvPr>
          <p:cNvSpPr txBox="1"/>
          <p:nvPr/>
        </p:nvSpPr>
        <p:spPr>
          <a:xfrm>
            <a:off x="5582288" y="3416741"/>
            <a:ext cx="214193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algn="ctr">
              <a:defRPr sz="3000" b="1">
                <a:solidFill>
                  <a:schemeClr val="tx2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8 </a:t>
            </a:r>
            <a:r>
              <a:rPr kumimoji="0" lang="th-TH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เป้าประสงค์ 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(Purposes)</a:t>
            </a:r>
            <a:r>
              <a:rPr kumimoji="0" lang="th-TH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269" name="กลุ่ม 268"/>
          <p:cNvGrpSpPr/>
          <p:nvPr/>
        </p:nvGrpSpPr>
        <p:grpSpPr>
          <a:xfrm>
            <a:off x="3222309" y="5741525"/>
            <a:ext cx="6996984" cy="612975"/>
            <a:chOff x="1817767" y="5959934"/>
            <a:chExt cx="6996984" cy="735718"/>
          </a:xfrm>
        </p:grpSpPr>
        <p:grpSp>
          <p:nvGrpSpPr>
            <p:cNvPr id="235" name="กลุ่ม 234"/>
            <p:cNvGrpSpPr/>
            <p:nvPr/>
          </p:nvGrpSpPr>
          <p:grpSpPr>
            <a:xfrm>
              <a:off x="1817767" y="5959934"/>
              <a:ext cx="6996984" cy="735718"/>
              <a:chOff x="2310008" y="2772505"/>
              <a:chExt cx="5865297" cy="1098557"/>
            </a:xfrm>
          </p:grpSpPr>
          <p:grpSp>
            <p:nvGrpSpPr>
              <p:cNvPr id="237" name="กลุ่ม 236"/>
              <p:cNvGrpSpPr/>
              <p:nvPr/>
            </p:nvGrpSpPr>
            <p:grpSpPr>
              <a:xfrm>
                <a:off x="2443225" y="2840796"/>
                <a:ext cx="5732080" cy="1030266"/>
                <a:chOff x="825372" y="1535201"/>
                <a:chExt cx="7778459" cy="2424237"/>
              </a:xfrm>
            </p:grpSpPr>
            <p:sp>
              <p:nvSpPr>
                <p:cNvPr id="239" name="Rounded Rectangle 3">
                  <a:extLst>
                    <a:ext uri="{FF2B5EF4-FFF2-40B4-BE49-F238E27FC236}">
                      <a16:creationId xmlns:a16="http://schemas.microsoft.com/office/drawing/2014/main" id="{03277388-6AB7-E447-8128-428D49C398B6}"/>
                    </a:ext>
                  </a:extLst>
                </p:cNvPr>
                <p:cNvSpPr/>
                <p:nvPr/>
              </p:nvSpPr>
              <p:spPr>
                <a:xfrm>
                  <a:off x="1116334" y="1788857"/>
                  <a:ext cx="7487497" cy="2170581"/>
                </a:xfrm>
                <a:prstGeom prst="roundRect">
                  <a:avLst/>
                </a:prstGeom>
                <a:solidFill>
                  <a:srgbClr val="FFFFFF"/>
                </a:solidFill>
                <a:ln w="12700" cap="flat" cmpd="sng" algn="ctr">
                  <a:solidFill>
                    <a:schemeClr val="accent3">
                      <a:lumMod val="75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21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40" name="Oval 4">
                  <a:extLst>
                    <a:ext uri="{FF2B5EF4-FFF2-40B4-BE49-F238E27FC236}">
                      <a16:creationId xmlns:a16="http://schemas.microsoft.com/office/drawing/2014/main" id="{7BB40922-8D96-6E44-BAB1-9AF4F7E66F7A}"/>
                    </a:ext>
                  </a:extLst>
                </p:cNvPr>
                <p:cNvSpPr/>
                <p:nvPr/>
              </p:nvSpPr>
              <p:spPr>
                <a:xfrm>
                  <a:off x="825372" y="1535201"/>
                  <a:ext cx="561027" cy="1836933"/>
                </a:xfrm>
                <a:prstGeom prst="ellipse">
                  <a:avLst/>
                </a:prstGeom>
                <a:solidFill>
                  <a:schemeClr val="accent3">
                    <a:lumMod val="60000"/>
                    <a:lumOff val="40000"/>
                  </a:scheme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21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sp>
            <p:nvSpPr>
              <p:cNvPr id="238" name="TextBox 40">
                <a:extLst>
                  <a:ext uri="{FF2B5EF4-FFF2-40B4-BE49-F238E27FC236}">
                    <a16:creationId xmlns:a16="http://schemas.microsoft.com/office/drawing/2014/main" id="{DAE42158-6E65-8A44-BCAB-5D98E75B6C05}"/>
                  </a:ext>
                </a:extLst>
              </p:cNvPr>
              <p:cNvSpPr txBox="1"/>
              <p:nvPr/>
            </p:nvSpPr>
            <p:spPr>
              <a:xfrm>
                <a:off x="2310008" y="2772505"/>
                <a:ext cx="674936" cy="827384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marL="0" marR="0" lvl="0" indent="0" algn="ctr" defTabSz="91421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 dirty="0" smtClean="0">
                    <a:ln>
                      <a:noFill/>
                    </a:ln>
                    <a:solidFill>
                      <a:srgbClr val="08204C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P3</a:t>
                </a:r>
                <a:endPara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08204C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</p:grpSp>
        <p:sp>
          <p:nvSpPr>
            <p:cNvPr id="190" name="สี่เหลี่ยมผืนผ้า 189"/>
            <p:cNvSpPr/>
            <p:nvPr/>
          </p:nvSpPr>
          <p:spPr>
            <a:xfrm>
              <a:off x="2678682" y="6199993"/>
              <a:ext cx="5737096" cy="4063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h-TH" sz="1600" b="1" dirty="0">
                  <a:solidFill>
                    <a:srgbClr val="13417F">
                      <a:lumMod val="75000"/>
                    </a:srgbClr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ลดอัตรา</a:t>
              </a:r>
              <a:r>
                <a:rPr lang="th-TH" sz="1600" b="1" dirty="0" err="1">
                  <a:solidFill>
                    <a:srgbClr val="13417F">
                      <a:lumMod val="75000"/>
                    </a:srgbClr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การเจ็บ</a:t>
              </a:r>
              <a:r>
                <a:rPr lang="th-TH" sz="1600" b="1" dirty="0">
                  <a:solidFill>
                    <a:srgbClr val="13417F">
                      <a:lumMod val="75000"/>
                    </a:srgbClr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ป่วย ลดอัตราการพิการ  ลดอัตราตาย และเพิ่มคุณภาพชีวิตในโรคยุทธศาสตร์ที่สำคัญ </a:t>
              </a:r>
            </a:p>
          </p:txBody>
        </p:sp>
      </p:grpSp>
      <p:grpSp>
        <p:nvGrpSpPr>
          <p:cNvPr id="268" name="กลุ่ม 267"/>
          <p:cNvGrpSpPr/>
          <p:nvPr/>
        </p:nvGrpSpPr>
        <p:grpSpPr>
          <a:xfrm>
            <a:off x="3222934" y="5136080"/>
            <a:ext cx="6996359" cy="686868"/>
            <a:chOff x="1819080" y="5199394"/>
            <a:chExt cx="7003007" cy="686868"/>
          </a:xfrm>
        </p:grpSpPr>
        <p:grpSp>
          <p:nvGrpSpPr>
            <p:cNvPr id="242" name="กลุ่ม 241"/>
            <p:cNvGrpSpPr/>
            <p:nvPr/>
          </p:nvGrpSpPr>
          <p:grpSpPr>
            <a:xfrm>
              <a:off x="1819080" y="5199394"/>
              <a:ext cx="7003007" cy="621045"/>
              <a:chOff x="2312989" y="2789954"/>
              <a:chExt cx="5965599" cy="927329"/>
            </a:xfrm>
          </p:grpSpPr>
          <p:grpSp>
            <p:nvGrpSpPr>
              <p:cNvPr id="244" name="กลุ่ม 243"/>
              <p:cNvGrpSpPr/>
              <p:nvPr/>
            </p:nvGrpSpPr>
            <p:grpSpPr>
              <a:xfrm>
                <a:off x="2443225" y="2840798"/>
                <a:ext cx="5835363" cy="876485"/>
                <a:chOff x="825372" y="1535205"/>
                <a:chExt cx="7918613" cy="2062388"/>
              </a:xfrm>
            </p:grpSpPr>
            <p:sp>
              <p:nvSpPr>
                <p:cNvPr id="246" name="Rounded Rectangle 3">
                  <a:extLst>
                    <a:ext uri="{FF2B5EF4-FFF2-40B4-BE49-F238E27FC236}">
                      <a16:creationId xmlns:a16="http://schemas.microsoft.com/office/drawing/2014/main" id="{03277388-6AB7-E447-8128-428D49C398B6}"/>
                    </a:ext>
                  </a:extLst>
                </p:cNvPr>
                <p:cNvSpPr/>
                <p:nvPr/>
              </p:nvSpPr>
              <p:spPr>
                <a:xfrm>
                  <a:off x="1116334" y="1788857"/>
                  <a:ext cx="7627651" cy="1808736"/>
                </a:xfrm>
                <a:prstGeom prst="roundRect">
                  <a:avLst/>
                </a:prstGeom>
                <a:solidFill>
                  <a:srgbClr val="FFFFFF"/>
                </a:solidFill>
                <a:ln w="12700" cap="flat" cmpd="sng" algn="ctr">
                  <a:solidFill>
                    <a:schemeClr val="accent3">
                      <a:lumMod val="75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21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47" name="Oval 4">
                  <a:extLst>
                    <a:ext uri="{FF2B5EF4-FFF2-40B4-BE49-F238E27FC236}">
                      <a16:creationId xmlns:a16="http://schemas.microsoft.com/office/drawing/2014/main" id="{7BB40922-8D96-6E44-BAB1-9AF4F7E66F7A}"/>
                    </a:ext>
                  </a:extLst>
                </p:cNvPr>
                <p:cNvSpPr/>
                <p:nvPr/>
              </p:nvSpPr>
              <p:spPr>
                <a:xfrm>
                  <a:off x="825372" y="1535205"/>
                  <a:ext cx="571242" cy="1528623"/>
                </a:xfrm>
                <a:prstGeom prst="ellipse">
                  <a:avLst/>
                </a:prstGeom>
                <a:solidFill>
                  <a:schemeClr val="accent3">
                    <a:lumMod val="60000"/>
                    <a:lumOff val="40000"/>
                  </a:scheme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21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sp>
            <p:nvSpPr>
              <p:cNvPr id="245" name="TextBox 40">
                <a:extLst>
                  <a:ext uri="{FF2B5EF4-FFF2-40B4-BE49-F238E27FC236}">
                    <a16:creationId xmlns:a16="http://schemas.microsoft.com/office/drawing/2014/main" id="{DAE42158-6E65-8A44-BCAB-5D98E75B6C05}"/>
                  </a:ext>
                </a:extLst>
              </p:cNvPr>
              <p:cNvSpPr txBox="1"/>
              <p:nvPr/>
            </p:nvSpPr>
            <p:spPr>
              <a:xfrm>
                <a:off x="2312989" y="2789954"/>
                <a:ext cx="674936" cy="689346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marL="0" marR="0" lvl="0" indent="0" algn="ctr" defTabSz="91421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 dirty="0" smtClean="0">
                    <a:ln>
                      <a:noFill/>
                    </a:ln>
                    <a:solidFill>
                      <a:srgbClr val="08204C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P4</a:t>
                </a:r>
                <a:endPara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08204C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</p:grpSp>
        <p:sp>
          <p:nvSpPr>
            <p:cNvPr id="191" name="สี่เหลี่ยมผืนผ้า 190"/>
            <p:cNvSpPr/>
            <p:nvPr/>
          </p:nvSpPr>
          <p:spPr>
            <a:xfrm>
              <a:off x="2396209" y="5301487"/>
              <a:ext cx="64030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6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13417F">
                      <a:lumMod val="75000"/>
                    </a:srgbClr>
                  </a:solidFill>
                  <a:effectLst/>
                  <a:uLnTx/>
                  <a:uFillTx/>
                  <a:latin typeface="TH SarabunPSK" panose="020B0500040200020003" pitchFamily="34" charset="-34"/>
                  <a:cs typeface="TH SarabunPSK" panose="020B0500040200020003" pitchFamily="34" charset="-34"/>
                </a:rPr>
                <a:t>บัณฑิต</a:t>
              </a:r>
              <a:r>
                <a:rPr kumimoji="0" lang="th-TH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13417F">
                      <a:lumMod val="75000"/>
                    </a:srgbClr>
                  </a:solidFill>
                  <a:effectLst/>
                  <a:uLnTx/>
                  <a:uFillTx/>
                  <a:latin typeface="TH SarabunPSK" panose="020B0500040200020003" pitchFamily="34" charset="-34"/>
                  <a:cs typeface="TH SarabunPSK" panose="020B0500040200020003" pitchFamily="34" charset="-34"/>
                </a:rPr>
                <a:t>แพทย์ แพทย์ผู้เชี่ยวชาญ และสหสาขาวิชาชีพ ที่จบ</a:t>
              </a:r>
              <a:r>
                <a:rPr kumimoji="0" lang="th-TH" sz="16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13417F">
                      <a:lumMod val="75000"/>
                    </a:srgbClr>
                  </a:solidFill>
                  <a:effectLst/>
                  <a:uLnTx/>
                  <a:uFillTx/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การศึกษา  และ</a:t>
              </a:r>
              <a:r>
                <a:rPr kumimoji="0" lang="th-TH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13417F">
                      <a:lumMod val="75000"/>
                    </a:srgbClr>
                  </a:solidFill>
                  <a:effectLst/>
                  <a:uLnTx/>
                  <a:uFillTx/>
                  <a:latin typeface="TH SarabunPSK" panose="020B0500040200020003" pitchFamily="34" charset="-34"/>
                  <a:cs typeface="TH SarabunPSK" panose="020B0500040200020003" pitchFamily="34" charset="-34"/>
                </a:rPr>
                <a:t>ฝึกอบรม มีคุณภาพสูงด้านวิชาการ บริการ </a:t>
              </a:r>
              <a:r>
                <a:rPr kumimoji="0" lang="th-TH" sz="16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13417F">
                      <a:lumMod val="75000"/>
                    </a:srgbClr>
                  </a:solidFill>
                  <a:effectLst/>
                  <a:uLnTx/>
                  <a:uFillTx/>
                  <a:latin typeface="TH SarabunPSK" panose="020B0500040200020003" pitchFamily="34" charset="-34"/>
                  <a:cs typeface="TH SarabunPSK" panose="020B0500040200020003" pitchFamily="34" charset="-34"/>
                </a:rPr>
                <a:t>และ</a:t>
              </a:r>
              <a:r>
                <a:rPr kumimoji="0" lang="th-TH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13417F">
                      <a:lumMod val="75000"/>
                    </a:srgbClr>
                  </a:solidFill>
                  <a:effectLst/>
                  <a:uLnTx/>
                  <a:uFillTx/>
                  <a:latin typeface="TH SarabunPSK" panose="020B0500040200020003" pitchFamily="34" charset="-34"/>
                  <a:cs typeface="TH SarabunPSK" panose="020B0500040200020003" pitchFamily="34" charset="-34"/>
                </a:rPr>
                <a:t>บริหาร</a:t>
              </a:r>
              <a:r>
                <a:rPr kumimoji="0" lang="th-TH" sz="16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13417F">
                      <a:lumMod val="75000"/>
                    </a:srgbClr>
                  </a:solidFill>
                  <a:effectLst/>
                  <a:uLnTx/>
                  <a:uFillTx/>
                  <a:latin typeface="TH SarabunPSK" panose="020B0500040200020003" pitchFamily="34" charset="-34"/>
                  <a:cs typeface="TH SarabunPSK" panose="020B0500040200020003" pitchFamily="34" charset="-34"/>
                </a:rPr>
                <a:t>จัดการ สามารถ</a:t>
              </a:r>
              <a:r>
                <a:rPr kumimoji="0" lang="th-TH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13417F">
                      <a:lumMod val="75000"/>
                    </a:srgbClr>
                  </a:solidFill>
                  <a:effectLst/>
                  <a:uLnTx/>
                  <a:uFillTx/>
                  <a:latin typeface="TH SarabunPSK" panose="020B0500040200020003" pitchFamily="34" charset="-34"/>
                  <a:cs typeface="TH SarabunPSK" panose="020B0500040200020003" pitchFamily="34" charset="-34"/>
                </a:rPr>
                <a:t>ปฏิบัติงานในพื้นที่เต็มสมรรถนะ เป็นที่</a:t>
              </a:r>
              <a:r>
                <a:rPr kumimoji="0" lang="th-TH" sz="16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13417F">
                      <a:lumMod val="75000"/>
                    </a:srgbClr>
                  </a:solidFill>
                  <a:effectLst/>
                  <a:uLnTx/>
                  <a:uFillTx/>
                  <a:latin typeface="TH SarabunPSK" panose="020B0500040200020003" pitchFamily="34" charset="-34"/>
                  <a:cs typeface="TH SarabunPSK" panose="020B0500040200020003" pitchFamily="34" charset="-34"/>
                </a:rPr>
                <a:t>ยอมรับ ระดับ</a:t>
              </a:r>
              <a:r>
                <a:rPr kumimoji="0" lang="th-TH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13417F">
                      <a:lumMod val="75000"/>
                    </a:srgbClr>
                  </a:solidFill>
                  <a:effectLst/>
                  <a:uLnTx/>
                  <a:uFillTx/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นานาชาติ</a:t>
              </a:r>
            </a:p>
          </p:txBody>
        </p:sp>
      </p:grpSp>
      <p:grpSp>
        <p:nvGrpSpPr>
          <p:cNvPr id="283" name="กลุ่ม 282"/>
          <p:cNvGrpSpPr/>
          <p:nvPr/>
        </p:nvGrpSpPr>
        <p:grpSpPr>
          <a:xfrm>
            <a:off x="1718975" y="4449095"/>
            <a:ext cx="10347730" cy="734053"/>
            <a:chOff x="1718975" y="4475599"/>
            <a:chExt cx="10405380" cy="734053"/>
          </a:xfrm>
        </p:grpSpPr>
        <p:grpSp>
          <p:nvGrpSpPr>
            <p:cNvPr id="267" name="กลุ่ม 266"/>
            <p:cNvGrpSpPr/>
            <p:nvPr/>
          </p:nvGrpSpPr>
          <p:grpSpPr>
            <a:xfrm>
              <a:off x="1718975" y="4475599"/>
              <a:ext cx="5408764" cy="721688"/>
              <a:chOff x="1718975" y="4475599"/>
              <a:chExt cx="5408764" cy="721688"/>
            </a:xfrm>
          </p:grpSpPr>
          <p:grpSp>
            <p:nvGrpSpPr>
              <p:cNvPr id="250" name="กลุ่ม 249"/>
              <p:cNvGrpSpPr/>
              <p:nvPr/>
            </p:nvGrpSpPr>
            <p:grpSpPr>
              <a:xfrm>
                <a:off x="1718975" y="4475599"/>
                <a:ext cx="5408764" cy="721688"/>
                <a:chOff x="2276866" y="2793456"/>
                <a:chExt cx="3753001" cy="1077606"/>
              </a:xfrm>
            </p:grpSpPr>
            <p:grpSp>
              <p:nvGrpSpPr>
                <p:cNvPr id="252" name="กลุ่ม 251"/>
                <p:cNvGrpSpPr/>
                <p:nvPr/>
              </p:nvGrpSpPr>
              <p:grpSpPr>
                <a:xfrm>
                  <a:off x="2443225" y="2840798"/>
                  <a:ext cx="3586642" cy="1030264"/>
                  <a:chOff x="825372" y="1535205"/>
                  <a:chExt cx="4867090" cy="2424233"/>
                </a:xfrm>
              </p:grpSpPr>
              <p:sp>
                <p:nvSpPr>
                  <p:cNvPr id="254" name="Rounded Rectangle 3">
                    <a:extLst>
                      <a:ext uri="{FF2B5EF4-FFF2-40B4-BE49-F238E27FC236}">
                        <a16:creationId xmlns:a16="http://schemas.microsoft.com/office/drawing/2014/main" id="{03277388-6AB7-E447-8128-428D49C398B6}"/>
                      </a:ext>
                    </a:extLst>
                  </p:cNvPr>
                  <p:cNvSpPr/>
                  <p:nvPr/>
                </p:nvSpPr>
                <p:spPr>
                  <a:xfrm>
                    <a:off x="1116333" y="1788857"/>
                    <a:ext cx="4576129" cy="2170581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12700" cap="flat" cmpd="sng" algn="ctr">
                    <a:solidFill>
                      <a:schemeClr val="accent3">
                        <a:lumMod val="7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217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255" name="Oval 4">
                    <a:extLst>
                      <a:ext uri="{FF2B5EF4-FFF2-40B4-BE49-F238E27FC236}">
                        <a16:creationId xmlns:a16="http://schemas.microsoft.com/office/drawing/2014/main" id="{7BB40922-8D96-6E44-BAB1-9AF4F7E66F7A}"/>
                      </a:ext>
                    </a:extLst>
                  </p:cNvPr>
                  <p:cNvSpPr/>
                  <p:nvPr/>
                </p:nvSpPr>
                <p:spPr>
                  <a:xfrm>
                    <a:off x="825372" y="1535205"/>
                    <a:ext cx="464392" cy="1528624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217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</p:grpSp>
            <p:sp>
              <p:nvSpPr>
                <p:cNvPr id="253" name="TextBox 40">
                  <a:extLst>
                    <a:ext uri="{FF2B5EF4-FFF2-40B4-BE49-F238E27FC236}">
                      <a16:creationId xmlns:a16="http://schemas.microsoft.com/office/drawing/2014/main" id="{DAE42158-6E65-8A44-BCAB-5D98E75B6C05}"/>
                    </a:ext>
                  </a:extLst>
                </p:cNvPr>
                <p:cNvSpPr txBox="1"/>
                <p:nvPr/>
              </p:nvSpPr>
              <p:spPr>
                <a:xfrm>
                  <a:off x="2276866" y="2793456"/>
                  <a:ext cx="674936" cy="689346"/>
                </a:xfrm>
                <a:prstGeom prst="rect">
                  <a:avLst/>
                </a:prstGeom>
                <a:noFill/>
              </p:spPr>
              <p:txBody>
                <a:bodyPr wrap="square" rtlCol="0" anchor="ctr">
                  <a:spAutoFit/>
                </a:bodyPr>
                <a:lstStyle/>
                <a:p>
                  <a:pPr marL="0" marR="0" lvl="0" indent="0" algn="ctr" defTabSz="91421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1" i="0" u="none" strike="noStrike" kern="1200" cap="none" spc="0" normalizeH="0" baseline="0" noProof="0" dirty="0" smtClean="0">
                      <a:ln>
                        <a:noFill/>
                      </a:ln>
                      <a:solidFill>
                        <a:srgbClr val="08204C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P5</a:t>
                  </a:r>
                  <a:endParaRPr kumimoji="0" lang="en-US" sz="2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8204C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sp>
            <p:nvSpPr>
              <p:cNvPr id="256" name="สี่เหลี่ยมผืนผ้า 255"/>
              <p:cNvSpPr/>
              <p:nvPr/>
            </p:nvSpPr>
            <p:spPr>
              <a:xfrm>
                <a:off x="2281224" y="4653833"/>
                <a:ext cx="4733820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h-TH" sz="1400" b="1" i="0" u="none" strike="noStrike" kern="1200" cap="none" spc="0" normalizeH="0" baseline="0" noProof="0" dirty="0" smtClean="0">
                    <a:ln>
                      <a:noFill/>
                    </a:ln>
                    <a:solidFill>
                      <a:srgbClr val="13417F">
                        <a:lumMod val="75000"/>
                      </a:srgbClr>
                    </a:solidFill>
                    <a:effectLst/>
                    <a:uLnTx/>
                    <a:uFillTx/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ประชาชน</a:t>
                </a:r>
                <a:r>
                  <a:rPr kumimoji="0" lang="th-TH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13417F">
                        <a:lumMod val="75000"/>
                      </a:srgbClr>
                    </a:solidFill>
                    <a:effectLst/>
                    <a:uLnTx/>
                    <a:uFillTx/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ทุกกลุ่มวัยเข้าถึงบริการทางสาธารณสุขแบบองค์รวมอย่างทั่วถึง และเท่าเทียม </a:t>
                </a:r>
                <a:r>
                  <a:rPr kumimoji="0" lang="th-TH" sz="1400" b="1" i="0" u="none" strike="noStrike" kern="1200" cap="none" spc="0" normalizeH="0" baseline="0" noProof="0" dirty="0" smtClean="0">
                    <a:ln>
                      <a:noFill/>
                    </a:ln>
                    <a:solidFill>
                      <a:srgbClr val="13417F">
                        <a:lumMod val="75000"/>
                      </a:srgbClr>
                    </a:solidFill>
                    <a:effectLst/>
                    <a:uLnTx/>
                    <a:uFillTx/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                ลด</a:t>
                </a:r>
                <a:r>
                  <a:rPr kumimoji="0" lang="th-TH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13417F">
                        <a:lumMod val="75000"/>
                      </a:srgbClr>
                    </a:solidFill>
                    <a:effectLst/>
                    <a:uLnTx/>
                    <a:uFillTx/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ความแออัด และลด</a:t>
                </a:r>
                <a:r>
                  <a:rPr kumimoji="0" lang="th-TH" sz="14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13417F">
                        <a:lumMod val="75000"/>
                      </a:srgbClr>
                    </a:solidFill>
                    <a:effectLst/>
                    <a:uLnTx/>
                    <a:uFillTx/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การ</a:t>
                </a:r>
                <a:r>
                  <a:rPr kumimoji="0" lang="th-TH" sz="1400" b="1" i="0" u="none" strike="noStrike" kern="1200" cap="none" spc="0" normalizeH="0" baseline="0" noProof="0" dirty="0" err="1" smtClean="0">
                    <a:ln>
                      <a:noFill/>
                    </a:ln>
                    <a:solidFill>
                      <a:srgbClr val="13417F">
                        <a:lumMod val="75000"/>
                      </a:srgbClr>
                    </a:solidFill>
                    <a:effectLst/>
                    <a:uLnTx/>
                    <a:uFillTx/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เจ็บ</a:t>
                </a:r>
                <a:r>
                  <a:rPr kumimoji="0" lang="th-TH" sz="1400" b="1" i="0" u="none" strike="noStrike" kern="1200" cap="none" spc="0" normalizeH="0" baseline="0" noProof="0" dirty="0" smtClean="0">
                    <a:ln>
                      <a:noFill/>
                    </a:ln>
                    <a:solidFill>
                      <a:srgbClr val="13417F">
                        <a:lumMod val="75000"/>
                      </a:srgbClr>
                    </a:solidFill>
                    <a:effectLst/>
                    <a:uLnTx/>
                    <a:uFillTx/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ป่วย ราย</a:t>
                </a:r>
                <a:r>
                  <a:rPr kumimoji="0" lang="th-TH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13417F">
                        <a:lumMod val="75000"/>
                      </a:srgbClr>
                    </a:solidFill>
                    <a:effectLst/>
                    <a:uLnTx/>
                    <a:uFillTx/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ใหม่ในโรคยุทธศาสตร์ที่สำคัญ </a:t>
                </a:r>
                <a:endPara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13417F">
                      <a:lumMod val="75000"/>
                    </a:srgbClr>
                  </a:solidFill>
                  <a:effectLst/>
                  <a:uLnTx/>
                  <a:uFillTx/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</p:grpSp>
        <p:grpSp>
          <p:nvGrpSpPr>
            <p:cNvPr id="266" name="กลุ่ม 265"/>
            <p:cNvGrpSpPr/>
            <p:nvPr/>
          </p:nvGrpSpPr>
          <p:grpSpPr>
            <a:xfrm>
              <a:off x="6797062" y="4488478"/>
              <a:ext cx="5327293" cy="721174"/>
              <a:chOff x="8452656" y="3756945"/>
              <a:chExt cx="5327293" cy="721174"/>
            </a:xfrm>
          </p:grpSpPr>
          <p:grpSp>
            <p:nvGrpSpPr>
              <p:cNvPr id="258" name="กลุ่ม 257"/>
              <p:cNvGrpSpPr/>
              <p:nvPr/>
            </p:nvGrpSpPr>
            <p:grpSpPr>
              <a:xfrm>
                <a:off x="8452656" y="3756945"/>
                <a:ext cx="5327293" cy="721174"/>
                <a:chOff x="2306156" y="2794223"/>
                <a:chExt cx="4538121" cy="1076839"/>
              </a:xfrm>
            </p:grpSpPr>
            <p:grpSp>
              <p:nvGrpSpPr>
                <p:cNvPr id="260" name="กลุ่ม 259"/>
                <p:cNvGrpSpPr/>
                <p:nvPr/>
              </p:nvGrpSpPr>
              <p:grpSpPr>
                <a:xfrm>
                  <a:off x="2443225" y="2840798"/>
                  <a:ext cx="4401052" cy="1030264"/>
                  <a:chOff x="825372" y="1535205"/>
                  <a:chExt cx="5972249" cy="2424233"/>
                </a:xfrm>
              </p:grpSpPr>
              <p:sp>
                <p:nvSpPr>
                  <p:cNvPr id="262" name="Rounded Rectangle 3">
                    <a:extLst>
                      <a:ext uri="{FF2B5EF4-FFF2-40B4-BE49-F238E27FC236}">
                        <a16:creationId xmlns:a16="http://schemas.microsoft.com/office/drawing/2014/main" id="{03277388-6AB7-E447-8128-428D49C398B6}"/>
                      </a:ext>
                    </a:extLst>
                  </p:cNvPr>
                  <p:cNvSpPr/>
                  <p:nvPr/>
                </p:nvSpPr>
                <p:spPr>
                  <a:xfrm>
                    <a:off x="1116334" y="1788857"/>
                    <a:ext cx="5681287" cy="2170581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12700" cap="flat" cmpd="sng" algn="ctr">
                    <a:solidFill>
                      <a:schemeClr val="accent3">
                        <a:lumMod val="7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217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263" name="Oval 4">
                    <a:extLst>
                      <a:ext uri="{FF2B5EF4-FFF2-40B4-BE49-F238E27FC236}">
                        <a16:creationId xmlns:a16="http://schemas.microsoft.com/office/drawing/2014/main" id="{7BB40922-8D96-6E44-BAB1-9AF4F7E66F7A}"/>
                      </a:ext>
                    </a:extLst>
                  </p:cNvPr>
                  <p:cNvSpPr/>
                  <p:nvPr/>
                </p:nvSpPr>
                <p:spPr>
                  <a:xfrm>
                    <a:off x="825372" y="1535205"/>
                    <a:ext cx="571242" cy="1528623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217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</p:grpSp>
            <p:sp>
              <p:nvSpPr>
                <p:cNvPr id="261" name="TextBox 40">
                  <a:extLst>
                    <a:ext uri="{FF2B5EF4-FFF2-40B4-BE49-F238E27FC236}">
                      <a16:creationId xmlns:a16="http://schemas.microsoft.com/office/drawing/2014/main" id="{DAE42158-6E65-8A44-BCAB-5D98E75B6C05}"/>
                    </a:ext>
                  </a:extLst>
                </p:cNvPr>
                <p:cNvSpPr txBox="1"/>
                <p:nvPr/>
              </p:nvSpPr>
              <p:spPr>
                <a:xfrm>
                  <a:off x="2306156" y="2794223"/>
                  <a:ext cx="674936" cy="689346"/>
                </a:xfrm>
                <a:prstGeom prst="rect">
                  <a:avLst/>
                </a:prstGeom>
                <a:noFill/>
              </p:spPr>
              <p:txBody>
                <a:bodyPr wrap="square" rtlCol="0" anchor="ctr">
                  <a:spAutoFit/>
                </a:bodyPr>
                <a:lstStyle/>
                <a:p>
                  <a:pPr marL="0" marR="0" lvl="0" indent="0" algn="ctr" defTabSz="91421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1" i="0" u="none" strike="noStrike" kern="1200" cap="none" spc="0" normalizeH="0" baseline="0" noProof="0" dirty="0" smtClean="0">
                      <a:ln>
                        <a:noFill/>
                      </a:ln>
                      <a:solidFill>
                        <a:srgbClr val="08204C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P6</a:t>
                  </a:r>
                  <a:endParaRPr kumimoji="0" lang="en-US" sz="2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8204C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sp>
            <p:nvSpPr>
              <p:cNvPr id="248" name="สี่เหลี่ยมผืนผ้า 247"/>
              <p:cNvSpPr/>
              <p:nvPr/>
            </p:nvSpPr>
            <p:spPr>
              <a:xfrm>
                <a:off x="9136997" y="3931251"/>
                <a:ext cx="443349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h-TH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13417F">
                        <a:lumMod val="75000"/>
                      </a:srgbClr>
                    </a:solidFill>
                    <a:effectLst/>
                    <a:uLnTx/>
                    <a:uFillTx/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ภาคีเครือข่ายเป็นหุ้นส่วนใน</a:t>
                </a:r>
                <a:r>
                  <a:rPr kumimoji="0" lang="th-TH" sz="14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13417F">
                        <a:lumMod val="75000"/>
                      </a:srgbClr>
                    </a:solidFill>
                    <a:effectLst/>
                    <a:uLnTx/>
                    <a:uFillTx/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การจัด</a:t>
                </a:r>
                <a:r>
                  <a:rPr kumimoji="0" lang="th-TH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13417F">
                        <a:lumMod val="75000"/>
                      </a:srgbClr>
                    </a:solidFill>
                    <a:effectLst/>
                    <a:uLnTx/>
                    <a:uFillTx/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การสุขภาพในระดับพื้นที่ </a:t>
                </a:r>
                <a:r>
                  <a:rPr kumimoji="0" lang="th-TH" sz="1400" b="1" i="0" u="none" strike="noStrike" kern="1200" cap="none" spc="0" normalizeH="0" baseline="0" noProof="0" dirty="0" smtClean="0">
                    <a:ln>
                      <a:noFill/>
                    </a:ln>
                    <a:solidFill>
                      <a:srgbClr val="13417F">
                        <a:lumMod val="75000"/>
                      </a:srgbClr>
                    </a:solidFill>
                    <a:effectLst/>
                    <a:uLnTx/>
                    <a:uFillTx/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และ</a:t>
                </a:r>
                <a:r>
                  <a:rPr kumimoji="0" lang="th-TH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13417F">
                        <a:lumMod val="75000"/>
                      </a:srgbClr>
                    </a:solidFill>
                    <a:effectLst/>
                    <a:uLnTx/>
                    <a:uFillTx/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ประชาชนสามารถพึ่งพาตนเองด้านสุขภาพได้ </a:t>
                </a:r>
              </a:p>
            </p:txBody>
          </p:sp>
        </p:grpSp>
      </p:grpSp>
      <p:grpSp>
        <p:nvGrpSpPr>
          <p:cNvPr id="282" name="กลุ่ม 281"/>
          <p:cNvGrpSpPr/>
          <p:nvPr/>
        </p:nvGrpSpPr>
        <p:grpSpPr>
          <a:xfrm>
            <a:off x="1861747" y="3753348"/>
            <a:ext cx="10207922" cy="770614"/>
            <a:chOff x="1861747" y="3753348"/>
            <a:chExt cx="10265590" cy="770614"/>
          </a:xfrm>
        </p:grpSpPr>
        <p:grpSp>
          <p:nvGrpSpPr>
            <p:cNvPr id="172" name="กลุ่ม 171"/>
            <p:cNvGrpSpPr/>
            <p:nvPr/>
          </p:nvGrpSpPr>
          <p:grpSpPr>
            <a:xfrm>
              <a:off x="1861747" y="3758343"/>
              <a:ext cx="2440929" cy="721173"/>
              <a:chOff x="2306156" y="2794223"/>
              <a:chExt cx="2046135" cy="1076839"/>
            </a:xfrm>
          </p:grpSpPr>
          <p:grpSp>
            <p:nvGrpSpPr>
              <p:cNvPr id="162" name="กลุ่ม 161"/>
              <p:cNvGrpSpPr/>
              <p:nvPr/>
            </p:nvGrpSpPr>
            <p:grpSpPr>
              <a:xfrm>
                <a:off x="2443225" y="2840798"/>
                <a:ext cx="1794908" cy="1030264"/>
                <a:chOff x="825372" y="1535205"/>
                <a:chExt cx="2435698" cy="2424233"/>
              </a:xfrm>
            </p:grpSpPr>
            <p:sp>
              <p:nvSpPr>
                <p:cNvPr id="163" name="Rounded Rectangle 3">
                  <a:extLst>
                    <a:ext uri="{FF2B5EF4-FFF2-40B4-BE49-F238E27FC236}">
                      <a16:creationId xmlns:a16="http://schemas.microsoft.com/office/drawing/2014/main" id="{03277388-6AB7-E447-8128-428D49C398B6}"/>
                    </a:ext>
                  </a:extLst>
                </p:cNvPr>
                <p:cNvSpPr/>
                <p:nvPr/>
              </p:nvSpPr>
              <p:spPr>
                <a:xfrm>
                  <a:off x="1116335" y="1788857"/>
                  <a:ext cx="2144735" cy="2170581"/>
                </a:xfrm>
                <a:prstGeom prst="roundRect">
                  <a:avLst/>
                </a:prstGeom>
                <a:solidFill>
                  <a:srgbClr val="FFFFFF"/>
                </a:solidFill>
                <a:ln w="12700" cap="flat" cmpd="sng" algn="ctr">
                  <a:solidFill>
                    <a:schemeClr val="accent3">
                      <a:lumMod val="75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21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64" name="Oval 4">
                  <a:extLst>
                    <a:ext uri="{FF2B5EF4-FFF2-40B4-BE49-F238E27FC236}">
                      <a16:creationId xmlns:a16="http://schemas.microsoft.com/office/drawing/2014/main" id="{7BB40922-8D96-6E44-BAB1-9AF4F7E66F7A}"/>
                    </a:ext>
                  </a:extLst>
                </p:cNvPr>
                <p:cNvSpPr/>
                <p:nvPr/>
              </p:nvSpPr>
              <p:spPr>
                <a:xfrm>
                  <a:off x="825372" y="1535205"/>
                  <a:ext cx="571242" cy="1528623"/>
                </a:xfrm>
                <a:prstGeom prst="ellipse">
                  <a:avLst/>
                </a:prstGeom>
                <a:solidFill>
                  <a:schemeClr val="accent3">
                    <a:lumMod val="60000"/>
                    <a:lumOff val="40000"/>
                  </a:scheme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21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sp>
            <p:nvSpPr>
              <p:cNvPr id="166" name="TextBox 40">
                <a:extLst>
                  <a:ext uri="{FF2B5EF4-FFF2-40B4-BE49-F238E27FC236}">
                    <a16:creationId xmlns:a16="http://schemas.microsoft.com/office/drawing/2014/main" id="{DAE42158-6E65-8A44-BCAB-5D98E75B6C05}"/>
                  </a:ext>
                </a:extLst>
              </p:cNvPr>
              <p:cNvSpPr txBox="1"/>
              <p:nvPr/>
            </p:nvSpPr>
            <p:spPr>
              <a:xfrm>
                <a:off x="2306156" y="2794223"/>
                <a:ext cx="674936" cy="689346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marL="0" marR="0" lvl="0" indent="0" algn="ctr" defTabSz="91421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8204C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P</a:t>
                </a:r>
                <a:r>
                  <a:rPr kumimoji="0" lang="en-US" sz="2400" b="1" i="0" u="none" strike="noStrike" kern="1200" cap="none" spc="0" normalizeH="0" baseline="0" noProof="0" dirty="0" smtClean="0">
                    <a:ln>
                      <a:noFill/>
                    </a:ln>
                    <a:solidFill>
                      <a:srgbClr val="08204C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1</a:t>
                </a:r>
                <a:endPara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08204C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67" name="สี่เหลี่ยมผืนผ้า 166"/>
              <p:cNvSpPr/>
              <p:nvPr/>
            </p:nvSpPr>
            <p:spPr>
              <a:xfrm>
                <a:off x="2609538" y="2995264"/>
                <a:ext cx="1742753" cy="87317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1" i="0" u="none" strike="noStrike" kern="1200" cap="none" spc="0" normalizeH="0" baseline="0" noProof="0" dirty="0" smtClean="0">
                    <a:ln>
                      <a:noFill/>
                    </a:ln>
                    <a:solidFill>
                      <a:srgbClr val="13417F">
                        <a:lumMod val="75000"/>
                      </a:srgbClr>
                    </a:solidFill>
                    <a:effectLst/>
                    <a:uLnTx/>
                    <a:uFillTx/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wellness 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1" i="0" u="none" strike="noStrike" kern="1200" cap="none" spc="0" normalizeH="0" baseline="0" noProof="0" dirty="0" smtClean="0">
                    <a:ln>
                      <a:noFill/>
                    </a:ln>
                    <a:solidFill>
                      <a:srgbClr val="13417F">
                        <a:lumMod val="75000"/>
                      </a:srgbClr>
                    </a:solidFill>
                    <a:effectLst/>
                    <a:uLnTx/>
                    <a:uFillTx/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precision </a:t>
                </a:r>
                <a:r>
                  <a:rPr kumimoji="0" lang="en-US" sz="16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13417F">
                        <a:lumMod val="75000"/>
                      </a:srgbClr>
                    </a:solidFill>
                    <a:effectLst/>
                    <a:uLnTx/>
                    <a:uFillTx/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Medicine </a:t>
                </a:r>
              </a:p>
            </p:txBody>
          </p:sp>
        </p:grpSp>
        <p:grpSp>
          <p:nvGrpSpPr>
            <p:cNvPr id="233" name="กลุ่ม 232"/>
            <p:cNvGrpSpPr/>
            <p:nvPr/>
          </p:nvGrpSpPr>
          <p:grpSpPr>
            <a:xfrm>
              <a:off x="3850189" y="3753348"/>
              <a:ext cx="2585814" cy="721174"/>
              <a:chOff x="4409892" y="6058994"/>
              <a:chExt cx="2202754" cy="721174"/>
            </a:xfrm>
          </p:grpSpPr>
          <p:grpSp>
            <p:nvGrpSpPr>
              <p:cNvPr id="226" name="กลุ่ม 225"/>
              <p:cNvGrpSpPr/>
              <p:nvPr/>
            </p:nvGrpSpPr>
            <p:grpSpPr>
              <a:xfrm>
                <a:off x="4409892" y="6058994"/>
                <a:ext cx="1958512" cy="721174"/>
                <a:chOff x="2306156" y="2794223"/>
                <a:chExt cx="1958512" cy="1076839"/>
              </a:xfrm>
            </p:grpSpPr>
            <p:grpSp>
              <p:nvGrpSpPr>
                <p:cNvPr id="227" name="กลุ่ม 226"/>
                <p:cNvGrpSpPr/>
                <p:nvPr/>
              </p:nvGrpSpPr>
              <p:grpSpPr>
                <a:xfrm>
                  <a:off x="2443225" y="2840798"/>
                  <a:ext cx="1821443" cy="1030264"/>
                  <a:chOff x="825372" y="1535205"/>
                  <a:chExt cx="2471707" cy="2424233"/>
                </a:xfrm>
              </p:grpSpPr>
              <p:sp>
                <p:nvSpPr>
                  <p:cNvPr id="230" name="Rounded Rectangle 3">
                    <a:extLst>
                      <a:ext uri="{FF2B5EF4-FFF2-40B4-BE49-F238E27FC236}">
                        <a16:creationId xmlns:a16="http://schemas.microsoft.com/office/drawing/2014/main" id="{03277388-6AB7-E447-8128-428D49C398B6}"/>
                      </a:ext>
                    </a:extLst>
                  </p:cNvPr>
                  <p:cNvSpPr/>
                  <p:nvPr/>
                </p:nvSpPr>
                <p:spPr>
                  <a:xfrm>
                    <a:off x="1116335" y="1788857"/>
                    <a:ext cx="2180744" cy="2170581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12700" cap="flat" cmpd="sng" algn="ctr">
                    <a:solidFill>
                      <a:schemeClr val="accent3">
                        <a:lumMod val="7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217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231" name="Oval 4">
                    <a:extLst>
                      <a:ext uri="{FF2B5EF4-FFF2-40B4-BE49-F238E27FC236}">
                        <a16:creationId xmlns:a16="http://schemas.microsoft.com/office/drawing/2014/main" id="{7BB40922-8D96-6E44-BAB1-9AF4F7E66F7A}"/>
                      </a:ext>
                    </a:extLst>
                  </p:cNvPr>
                  <p:cNvSpPr/>
                  <p:nvPr/>
                </p:nvSpPr>
                <p:spPr>
                  <a:xfrm>
                    <a:off x="825372" y="1535205"/>
                    <a:ext cx="571242" cy="1528623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217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</p:grpSp>
            <p:sp>
              <p:nvSpPr>
                <p:cNvPr id="228" name="TextBox 40">
                  <a:extLst>
                    <a:ext uri="{FF2B5EF4-FFF2-40B4-BE49-F238E27FC236}">
                      <a16:creationId xmlns:a16="http://schemas.microsoft.com/office/drawing/2014/main" id="{DAE42158-6E65-8A44-BCAB-5D98E75B6C05}"/>
                    </a:ext>
                  </a:extLst>
                </p:cNvPr>
                <p:cNvSpPr txBox="1"/>
                <p:nvPr/>
              </p:nvSpPr>
              <p:spPr>
                <a:xfrm>
                  <a:off x="2306156" y="2794223"/>
                  <a:ext cx="674936" cy="689346"/>
                </a:xfrm>
                <a:prstGeom prst="rect">
                  <a:avLst/>
                </a:prstGeom>
                <a:noFill/>
              </p:spPr>
              <p:txBody>
                <a:bodyPr wrap="square" rtlCol="0" anchor="ctr">
                  <a:spAutoFit/>
                </a:bodyPr>
                <a:lstStyle/>
                <a:p>
                  <a:pPr marL="0" marR="0" lvl="0" indent="0" algn="ctr" defTabSz="91421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1" i="0" u="none" strike="noStrike" kern="1200" cap="none" spc="0" normalizeH="0" baseline="0" noProof="0" dirty="0" smtClean="0">
                      <a:ln>
                        <a:noFill/>
                      </a:ln>
                      <a:solidFill>
                        <a:srgbClr val="08204C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P</a:t>
                  </a:r>
                  <a:r>
                    <a:rPr kumimoji="0" lang="en-US" sz="24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8204C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2</a:t>
                  </a:r>
                </a:p>
              </p:txBody>
            </p:sp>
          </p:grpSp>
          <p:sp>
            <p:nvSpPr>
              <p:cNvPr id="179" name="สี่เหลี่ยมผืนผ้า 178"/>
              <p:cNvSpPr/>
              <p:nvPr/>
            </p:nvSpPr>
            <p:spPr>
              <a:xfrm>
                <a:off x="5078200" y="6317847"/>
                <a:ext cx="1534446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1" i="0" u="none" strike="noStrike" kern="1200" cap="none" spc="0" normalizeH="0" baseline="0" noProof="0" dirty="0" smtClean="0">
                    <a:ln>
                      <a:noFill/>
                    </a:ln>
                    <a:solidFill>
                      <a:srgbClr val="13417F">
                        <a:lumMod val="75000"/>
                      </a:srgbClr>
                    </a:solidFill>
                    <a:effectLst/>
                    <a:uLnTx/>
                    <a:uFillTx/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World </a:t>
                </a:r>
                <a:r>
                  <a:rPr kumimoji="0" lang="en-US" sz="16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13417F">
                        <a:lumMod val="75000"/>
                      </a:srgbClr>
                    </a:solidFill>
                    <a:effectLst/>
                    <a:uLnTx/>
                    <a:uFillTx/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standard </a:t>
                </a:r>
                <a:endParaRPr kumimoji="0" lang="th-TH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13417F">
                      <a:lumMod val="75000"/>
                    </a:srgbClr>
                  </a:solidFill>
                  <a:effectLst/>
                  <a:uLnTx/>
                  <a:uFillTx/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</p:grpSp>
        <p:grpSp>
          <p:nvGrpSpPr>
            <p:cNvPr id="271" name="กลุ่ม 270"/>
            <p:cNvGrpSpPr/>
            <p:nvPr/>
          </p:nvGrpSpPr>
          <p:grpSpPr>
            <a:xfrm>
              <a:off x="5819800" y="3758461"/>
              <a:ext cx="2995643" cy="721174"/>
              <a:chOff x="2306156" y="2794223"/>
              <a:chExt cx="2551876" cy="1076839"/>
            </a:xfrm>
          </p:grpSpPr>
          <p:grpSp>
            <p:nvGrpSpPr>
              <p:cNvPr id="273" name="กลุ่ม 272"/>
              <p:cNvGrpSpPr/>
              <p:nvPr/>
            </p:nvGrpSpPr>
            <p:grpSpPr>
              <a:xfrm>
                <a:off x="2443225" y="2840798"/>
                <a:ext cx="2414807" cy="1030264"/>
                <a:chOff x="825372" y="1535205"/>
                <a:chExt cx="3276904" cy="2424233"/>
              </a:xfrm>
            </p:grpSpPr>
            <p:sp>
              <p:nvSpPr>
                <p:cNvPr id="275" name="Rounded Rectangle 3">
                  <a:extLst>
                    <a:ext uri="{FF2B5EF4-FFF2-40B4-BE49-F238E27FC236}">
                      <a16:creationId xmlns:a16="http://schemas.microsoft.com/office/drawing/2014/main" id="{03277388-6AB7-E447-8128-428D49C398B6}"/>
                    </a:ext>
                  </a:extLst>
                </p:cNvPr>
                <p:cNvSpPr/>
                <p:nvPr/>
              </p:nvSpPr>
              <p:spPr>
                <a:xfrm>
                  <a:off x="1116335" y="1788857"/>
                  <a:ext cx="2985941" cy="2170581"/>
                </a:xfrm>
                <a:prstGeom prst="roundRect">
                  <a:avLst/>
                </a:prstGeom>
                <a:solidFill>
                  <a:srgbClr val="FFFFFF"/>
                </a:solidFill>
                <a:ln w="12700" cap="flat" cmpd="sng" algn="ctr">
                  <a:solidFill>
                    <a:schemeClr val="accent3">
                      <a:lumMod val="75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21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76" name="Oval 4">
                  <a:extLst>
                    <a:ext uri="{FF2B5EF4-FFF2-40B4-BE49-F238E27FC236}">
                      <a16:creationId xmlns:a16="http://schemas.microsoft.com/office/drawing/2014/main" id="{7BB40922-8D96-6E44-BAB1-9AF4F7E66F7A}"/>
                    </a:ext>
                  </a:extLst>
                </p:cNvPr>
                <p:cNvSpPr/>
                <p:nvPr/>
              </p:nvSpPr>
              <p:spPr>
                <a:xfrm>
                  <a:off x="825372" y="1535205"/>
                  <a:ext cx="571242" cy="1528623"/>
                </a:xfrm>
                <a:prstGeom prst="ellipse">
                  <a:avLst/>
                </a:prstGeom>
                <a:solidFill>
                  <a:schemeClr val="accent3">
                    <a:lumMod val="60000"/>
                    <a:lumOff val="40000"/>
                  </a:scheme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21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sp>
            <p:nvSpPr>
              <p:cNvPr id="274" name="TextBox 40">
                <a:extLst>
                  <a:ext uri="{FF2B5EF4-FFF2-40B4-BE49-F238E27FC236}">
                    <a16:creationId xmlns:a16="http://schemas.microsoft.com/office/drawing/2014/main" id="{DAE42158-6E65-8A44-BCAB-5D98E75B6C05}"/>
                  </a:ext>
                </a:extLst>
              </p:cNvPr>
              <p:cNvSpPr txBox="1"/>
              <p:nvPr/>
            </p:nvSpPr>
            <p:spPr>
              <a:xfrm>
                <a:off x="2306156" y="2794223"/>
                <a:ext cx="674936" cy="689346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marL="0" marR="0" lvl="0" indent="0" algn="ctr" defTabSz="91421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 dirty="0" smtClean="0">
                    <a:ln>
                      <a:noFill/>
                    </a:ln>
                    <a:solidFill>
                      <a:srgbClr val="08204C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P7</a:t>
                </a:r>
                <a:endPara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08204C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</p:grpSp>
        <p:sp>
          <p:nvSpPr>
            <p:cNvPr id="264" name="สี่เหลี่ยมผืนผ้า 263"/>
            <p:cNvSpPr/>
            <p:nvPr/>
          </p:nvSpPr>
          <p:spPr>
            <a:xfrm>
              <a:off x="6448362" y="3945337"/>
              <a:ext cx="2208073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13417F">
                      <a:lumMod val="75000"/>
                    </a:srgbClr>
                  </a:solidFill>
                  <a:effectLst/>
                  <a:uLnTx/>
                  <a:uFillTx/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เป็นองค์การที่มีสมรรถนะสูงอันดับ 1 ใน 3 ของโรงพยาบาลศูนย์กระทรวงสาธารณสุข </a:t>
              </a:r>
            </a:p>
          </p:txBody>
        </p:sp>
        <p:grpSp>
          <p:nvGrpSpPr>
            <p:cNvPr id="277" name="กลุ่ม 276"/>
            <p:cNvGrpSpPr/>
            <p:nvPr/>
          </p:nvGrpSpPr>
          <p:grpSpPr>
            <a:xfrm>
              <a:off x="8502526" y="3759075"/>
              <a:ext cx="3621830" cy="721174"/>
              <a:chOff x="2306156" y="2794223"/>
              <a:chExt cx="3085301" cy="1076839"/>
            </a:xfrm>
          </p:grpSpPr>
          <p:grpSp>
            <p:nvGrpSpPr>
              <p:cNvPr id="278" name="กลุ่ม 277"/>
              <p:cNvGrpSpPr/>
              <p:nvPr/>
            </p:nvGrpSpPr>
            <p:grpSpPr>
              <a:xfrm>
                <a:off x="2443225" y="2840798"/>
                <a:ext cx="2948232" cy="1030264"/>
                <a:chOff x="825372" y="1535205"/>
                <a:chExt cx="4000764" cy="2424233"/>
              </a:xfrm>
            </p:grpSpPr>
            <p:sp>
              <p:nvSpPr>
                <p:cNvPr id="280" name="Rounded Rectangle 3">
                  <a:extLst>
                    <a:ext uri="{FF2B5EF4-FFF2-40B4-BE49-F238E27FC236}">
                      <a16:creationId xmlns:a16="http://schemas.microsoft.com/office/drawing/2014/main" id="{03277388-6AB7-E447-8128-428D49C398B6}"/>
                    </a:ext>
                  </a:extLst>
                </p:cNvPr>
                <p:cNvSpPr/>
                <p:nvPr/>
              </p:nvSpPr>
              <p:spPr>
                <a:xfrm>
                  <a:off x="1116334" y="1788857"/>
                  <a:ext cx="3709802" cy="2170581"/>
                </a:xfrm>
                <a:prstGeom prst="roundRect">
                  <a:avLst/>
                </a:prstGeom>
                <a:solidFill>
                  <a:srgbClr val="FFFFFF"/>
                </a:solidFill>
                <a:ln w="12700" cap="flat" cmpd="sng" algn="ctr">
                  <a:solidFill>
                    <a:schemeClr val="accent3">
                      <a:lumMod val="75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21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81" name="Oval 4">
                  <a:extLst>
                    <a:ext uri="{FF2B5EF4-FFF2-40B4-BE49-F238E27FC236}">
                      <a16:creationId xmlns:a16="http://schemas.microsoft.com/office/drawing/2014/main" id="{7BB40922-8D96-6E44-BAB1-9AF4F7E66F7A}"/>
                    </a:ext>
                  </a:extLst>
                </p:cNvPr>
                <p:cNvSpPr/>
                <p:nvPr/>
              </p:nvSpPr>
              <p:spPr>
                <a:xfrm>
                  <a:off x="825372" y="1535205"/>
                  <a:ext cx="571242" cy="1528623"/>
                </a:xfrm>
                <a:prstGeom prst="ellipse">
                  <a:avLst/>
                </a:prstGeom>
                <a:solidFill>
                  <a:schemeClr val="accent3">
                    <a:lumMod val="60000"/>
                    <a:lumOff val="40000"/>
                  </a:scheme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21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sp>
            <p:nvSpPr>
              <p:cNvPr id="279" name="TextBox 40">
                <a:extLst>
                  <a:ext uri="{FF2B5EF4-FFF2-40B4-BE49-F238E27FC236}">
                    <a16:creationId xmlns:a16="http://schemas.microsoft.com/office/drawing/2014/main" id="{DAE42158-6E65-8A44-BCAB-5D98E75B6C05}"/>
                  </a:ext>
                </a:extLst>
              </p:cNvPr>
              <p:cNvSpPr txBox="1"/>
              <p:nvPr/>
            </p:nvSpPr>
            <p:spPr>
              <a:xfrm>
                <a:off x="2306156" y="2794223"/>
                <a:ext cx="674936" cy="689346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marL="0" marR="0" lvl="0" indent="0" algn="ctr" defTabSz="91421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 dirty="0" smtClean="0">
                    <a:ln>
                      <a:noFill/>
                    </a:ln>
                    <a:solidFill>
                      <a:srgbClr val="08204C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P8</a:t>
                </a:r>
                <a:endPara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08204C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</p:grpSp>
        <p:sp>
          <p:nvSpPr>
            <p:cNvPr id="265" name="สี่เหลี่ยมผืนผ้า 264"/>
            <p:cNvSpPr/>
            <p:nvPr/>
          </p:nvSpPr>
          <p:spPr>
            <a:xfrm>
              <a:off x="9100427" y="3831465"/>
              <a:ext cx="3026910" cy="6924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13417F">
                      <a:lumMod val="75000"/>
                    </a:srgbClr>
                  </a:solidFill>
                  <a:effectLst/>
                  <a:uLnTx/>
                  <a:uFillTx/>
                  <a:latin typeface="TH SarabunPSK" panose="020B0500040200020003" pitchFamily="34" charset="-34"/>
                  <a:cs typeface="TH SarabunPSK" panose="020B0500040200020003" pitchFamily="34" charset="-34"/>
                </a:rPr>
                <a:t>แลกเปลี่ยนเรียนรู้และนำองค์ความรู้/นวัตกรรมด้านการแพทย์ การสาธารณสุขและการบริหารจัดการมาใช้ในการ</a:t>
              </a:r>
              <a:r>
                <a:rPr kumimoji="0" lang="th-TH" sz="13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13417F">
                      <a:lumMod val="75000"/>
                    </a:srgbClr>
                  </a:solidFill>
                  <a:effectLst/>
                  <a:uLnTx/>
                  <a:uFillTx/>
                  <a:latin typeface="TH SarabunPSK" panose="020B0500040200020003" pitchFamily="34" charset="-34"/>
                  <a:cs typeface="TH SarabunPSK" panose="020B0500040200020003" pitchFamily="34" charset="-34"/>
                </a:rPr>
                <a:t>พัฒนา               ระบบ</a:t>
              </a:r>
              <a:r>
                <a:rPr kumimoji="0" lang="th-TH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13417F">
                      <a:lumMod val="75000"/>
                    </a:srgbClr>
                  </a:solidFill>
                  <a:effectLst/>
                  <a:uLnTx/>
                  <a:uFillTx/>
                  <a:latin typeface="TH SarabunPSK" panose="020B0500040200020003" pitchFamily="34" charset="-34"/>
                  <a:cs typeface="TH SarabunPSK" panose="020B0500040200020003" pitchFamily="34" charset="-34"/>
                </a:rPr>
                <a:t>บริการสุขภาพ ระดับประเทศ/ทวีป </a:t>
              </a:r>
            </a:p>
          </p:txBody>
        </p:sp>
      </p:grpSp>
      <p:sp>
        <p:nvSpPr>
          <p:cNvPr id="284" name="สี่เหลี่ยมผืนผ้า 283"/>
          <p:cNvSpPr/>
          <p:nvPr/>
        </p:nvSpPr>
        <p:spPr>
          <a:xfrm>
            <a:off x="-51080" y="3418581"/>
            <a:ext cx="18133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Organization success </a:t>
            </a:r>
            <a:r>
              <a:rPr kumimoji="0" lang="en-US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:</a:t>
            </a:r>
          </a:p>
        </p:txBody>
      </p:sp>
      <p:grpSp>
        <p:nvGrpSpPr>
          <p:cNvPr id="301" name="กลุ่ม 300"/>
          <p:cNvGrpSpPr/>
          <p:nvPr/>
        </p:nvGrpSpPr>
        <p:grpSpPr>
          <a:xfrm>
            <a:off x="1805" y="6437778"/>
            <a:ext cx="12168000" cy="412031"/>
            <a:chOff x="830" y="5121832"/>
            <a:chExt cx="12186970" cy="1037767"/>
          </a:xfrm>
        </p:grpSpPr>
        <p:sp>
          <p:nvSpPr>
            <p:cNvPr id="299" name="Freeform 2">
              <a:extLst>
                <a:ext uri="{FF2B5EF4-FFF2-40B4-BE49-F238E27FC236}">
                  <a16:creationId xmlns:a16="http://schemas.microsoft.com/office/drawing/2014/main" id="{CD6E6C2D-9AF8-504A-A5B6-B4E6B2DD69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" y="5121832"/>
              <a:ext cx="12184846" cy="1037767"/>
            </a:xfrm>
            <a:custGeom>
              <a:avLst/>
              <a:gdLst>
                <a:gd name="T0" fmla="*/ 0 w 19560"/>
                <a:gd name="T1" fmla="*/ 2344 h 2345"/>
                <a:gd name="T2" fmla="*/ 19559 w 19560"/>
                <a:gd name="T3" fmla="*/ 2344 h 2345"/>
                <a:gd name="T4" fmla="*/ 19559 w 19560"/>
                <a:gd name="T5" fmla="*/ 0 h 2345"/>
                <a:gd name="T6" fmla="*/ 0 w 19560"/>
                <a:gd name="T7" fmla="*/ 0 h 2345"/>
                <a:gd name="T8" fmla="*/ 0 w 19560"/>
                <a:gd name="T9" fmla="*/ 2344 h 2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560" h="2345">
                  <a:moveTo>
                    <a:pt x="0" y="2344"/>
                  </a:moveTo>
                  <a:lnTo>
                    <a:pt x="19559" y="2344"/>
                  </a:lnTo>
                  <a:lnTo>
                    <a:pt x="19559" y="0"/>
                  </a:lnTo>
                  <a:lnTo>
                    <a:pt x="0" y="0"/>
                  </a:lnTo>
                  <a:lnTo>
                    <a:pt x="0" y="2344"/>
                  </a:lnTo>
                </a:path>
              </a:pathLst>
            </a:custGeom>
            <a:solidFill>
              <a:schemeClr val="accent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AAAAAA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300" name="Freeform 27">
              <a:extLst>
                <a:ext uri="{FF2B5EF4-FFF2-40B4-BE49-F238E27FC236}">
                  <a16:creationId xmlns:a16="http://schemas.microsoft.com/office/drawing/2014/main" id="{CE209F86-DAE6-6D4B-AF9D-C332AEB86C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1" y="5217416"/>
              <a:ext cx="12186969" cy="855910"/>
            </a:xfrm>
            <a:custGeom>
              <a:avLst/>
              <a:gdLst>
                <a:gd name="connsiteX0" fmla="*/ 21976 w 24373937"/>
                <a:gd name="connsiteY0" fmla="*/ 2345773 h 2410452"/>
                <a:gd name="connsiteX1" fmla="*/ 24373937 w 24373937"/>
                <a:gd name="connsiteY1" fmla="*/ 2345773 h 2410452"/>
                <a:gd name="connsiteX2" fmla="*/ 24373937 w 24373937"/>
                <a:gd name="connsiteY2" fmla="*/ 2410452 h 2410452"/>
                <a:gd name="connsiteX3" fmla="*/ 21976 w 24373937"/>
                <a:gd name="connsiteY3" fmla="*/ 2410452 h 2410452"/>
                <a:gd name="connsiteX4" fmla="*/ 23855957 w 24373937"/>
                <a:gd name="connsiteY4" fmla="*/ 1192114 h 2410452"/>
                <a:gd name="connsiteX5" fmla="*/ 24362949 w 24373937"/>
                <a:gd name="connsiteY5" fmla="*/ 1192114 h 2410452"/>
                <a:gd name="connsiteX6" fmla="*/ 24362949 w 24373937"/>
                <a:gd name="connsiteY6" fmla="*/ 1256769 h 2410452"/>
                <a:gd name="connsiteX7" fmla="*/ 23855957 w 24373937"/>
                <a:gd name="connsiteY7" fmla="*/ 1256769 h 2410452"/>
                <a:gd name="connsiteX8" fmla="*/ 22839481 w 24373937"/>
                <a:gd name="connsiteY8" fmla="*/ 1192114 h 2410452"/>
                <a:gd name="connsiteX9" fmla="*/ 23347717 w 24373937"/>
                <a:gd name="connsiteY9" fmla="*/ 1192114 h 2410452"/>
                <a:gd name="connsiteX10" fmla="*/ 23347717 w 24373937"/>
                <a:gd name="connsiteY10" fmla="*/ 1256769 h 2410452"/>
                <a:gd name="connsiteX11" fmla="*/ 22839481 w 24373937"/>
                <a:gd name="connsiteY11" fmla="*/ 1256769 h 2410452"/>
                <a:gd name="connsiteX12" fmla="*/ 21823005 w 24373937"/>
                <a:gd name="connsiteY12" fmla="*/ 1192114 h 2410452"/>
                <a:gd name="connsiteX13" fmla="*/ 22331241 w 24373937"/>
                <a:gd name="connsiteY13" fmla="*/ 1192114 h 2410452"/>
                <a:gd name="connsiteX14" fmla="*/ 22331241 w 24373937"/>
                <a:gd name="connsiteY14" fmla="*/ 1256769 h 2410452"/>
                <a:gd name="connsiteX15" fmla="*/ 21823005 w 24373937"/>
                <a:gd name="connsiteY15" fmla="*/ 1256769 h 2410452"/>
                <a:gd name="connsiteX16" fmla="*/ 20807773 w 24373937"/>
                <a:gd name="connsiteY16" fmla="*/ 1192114 h 2410452"/>
                <a:gd name="connsiteX17" fmla="*/ 21316009 w 24373937"/>
                <a:gd name="connsiteY17" fmla="*/ 1192114 h 2410452"/>
                <a:gd name="connsiteX18" fmla="*/ 21316009 w 24373937"/>
                <a:gd name="connsiteY18" fmla="*/ 1256769 h 2410452"/>
                <a:gd name="connsiteX19" fmla="*/ 20807773 w 24373937"/>
                <a:gd name="connsiteY19" fmla="*/ 1256769 h 2410452"/>
                <a:gd name="connsiteX20" fmla="*/ 19791297 w 24373937"/>
                <a:gd name="connsiteY20" fmla="*/ 1192114 h 2410452"/>
                <a:gd name="connsiteX21" fmla="*/ 20299533 w 24373937"/>
                <a:gd name="connsiteY21" fmla="*/ 1192114 h 2410452"/>
                <a:gd name="connsiteX22" fmla="*/ 20299533 w 24373937"/>
                <a:gd name="connsiteY22" fmla="*/ 1256769 h 2410452"/>
                <a:gd name="connsiteX23" fmla="*/ 19791297 w 24373937"/>
                <a:gd name="connsiteY23" fmla="*/ 1256769 h 2410452"/>
                <a:gd name="connsiteX24" fmla="*/ 18776065 w 24373937"/>
                <a:gd name="connsiteY24" fmla="*/ 1192114 h 2410452"/>
                <a:gd name="connsiteX25" fmla="*/ 19284301 w 24373937"/>
                <a:gd name="connsiteY25" fmla="*/ 1192114 h 2410452"/>
                <a:gd name="connsiteX26" fmla="*/ 19284301 w 24373937"/>
                <a:gd name="connsiteY26" fmla="*/ 1256769 h 2410452"/>
                <a:gd name="connsiteX27" fmla="*/ 18776065 w 24373937"/>
                <a:gd name="connsiteY27" fmla="*/ 1256769 h 2410452"/>
                <a:gd name="connsiteX28" fmla="*/ 17760833 w 24373937"/>
                <a:gd name="connsiteY28" fmla="*/ 1192114 h 2410452"/>
                <a:gd name="connsiteX29" fmla="*/ 18267825 w 24373937"/>
                <a:gd name="connsiteY29" fmla="*/ 1192114 h 2410452"/>
                <a:gd name="connsiteX30" fmla="*/ 18267825 w 24373937"/>
                <a:gd name="connsiteY30" fmla="*/ 1256769 h 2410452"/>
                <a:gd name="connsiteX31" fmla="*/ 17760833 w 24373937"/>
                <a:gd name="connsiteY31" fmla="*/ 1256769 h 2410452"/>
                <a:gd name="connsiteX32" fmla="*/ 16744356 w 24373937"/>
                <a:gd name="connsiteY32" fmla="*/ 1192114 h 2410452"/>
                <a:gd name="connsiteX33" fmla="*/ 17252593 w 24373937"/>
                <a:gd name="connsiteY33" fmla="*/ 1192114 h 2410452"/>
                <a:gd name="connsiteX34" fmla="*/ 17252593 w 24373937"/>
                <a:gd name="connsiteY34" fmla="*/ 1256769 h 2410452"/>
                <a:gd name="connsiteX35" fmla="*/ 16744356 w 24373937"/>
                <a:gd name="connsiteY35" fmla="*/ 1256769 h 2410452"/>
                <a:gd name="connsiteX36" fmla="*/ 15729124 w 24373937"/>
                <a:gd name="connsiteY36" fmla="*/ 1192114 h 2410452"/>
                <a:gd name="connsiteX37" fmla="*/ 16237363 w 24373937"/>
                <a:gd name="connsiteY37" fmla="*/ 1192114 h 2410452"/>
                <a:gd name="connsiteX38" fmla="*/ 16237363 w 24373937"/>
                <a:gd name="connsiteY38" fmla="*/ 1256769 h 2410452"/>
                <a:gd name="connsiteX39" fmla="*/ 15729124 w 24373937"/>
                <a:gd name="connsiteY39" fmla="*/ 1256769 h 2410452"/>
                <a:gd name="connsiteX40" fmla="*/ 14713893 w 24373937"/>
                <a:gd name="connsiteY40" fmla="*/ 1192114 h 2410452"/>
                <a:gd name="connsiteX41" fmla="*/ 15220886 w 24373937"/>
                <a:gd name="connsiteY41" fmla="*/ 1192114 h 2410452"/>
                <a:gd name="connsiteX42" fmla="*/ 15220886 w 24373937"/>
                <a:gd name="connsiteY42" fmla="*/ 1256769 h 2410452"/>
                <a:gd name="connsiteX43" fmla="*/ 14713893 w 24373937"/>
                <a:gd name="connsiteY43" fmla="*/ 1256769 h 2410452"/>
                <a:gd name="connsiteX44" fmla="*/ 13697416 w 24373937"/>
                <a:gd name="connsiteY44" fmla="*/ 1192114 h 2410452"/>
                <a:gd name="connsiteX45" fmla="*/ 14205654 w 24373937"/>
                <a:gd name="connsiteY45" fmla="*/ 1192114 h 2410452"/>
                <a:gd name="connsiteX46" fmla="*/ 14205654 w 24373937"/>
                <a:gd name="connsiteY46" fmla="*/ 1256769 h 2410452"/>
                <a:gd name="connsiteX47" fmla="*/ 13697416 w 24373937"/>
                <a:gd name="connsiteY47" fmla="*/ 1256769 h 2410452"/>
                <a:gd name="connsiteX48" fmla="*/ 12682185 w 24373937"/>
                <a:gd name="connsiteY48" fmla="*/ 1192114 h 2410452"/>
                <a:gd name="connsiteX49" fmla="*/ 13189177 w 24373937"/>
                <a:gd name="connsiteY49" fmla="*/ 1192114 h 2410452"/>
                <a:gd name="connsiteX50" fmla="*/ 13189177 w 24373937"/>
                <a:gd name="connsiteY50" fmla="*/ 1256769 h 2410452"/>
                <a:gd name="connsiteX51" fmla="*/ 12682185 w 24373937"/>
                <a:gd name="connsiteY51" fmla="*/ 1256769 h 2410452"/>
                <a:gd name="connsiteX52" fmla="*/ 11666953 w 24373937"/>
                <a:gd name="connsiteY52" fmla="*/ 1192114 h 2410452"/>
                <a:gd name="connsiteX53" fmla="*/ 12175192 w 24373937"/>
                <a:gd name="connsiteY53" fmla="*/ 1192114 h 2410452"/>
                <a:gd name="connsiteX54" fmla="*/ 12175192 w 24373937"/>
                <a:gd name="connsiteY54" fmla="*/ 1256769 h 2410452"/>
                <a:gd name="connsiteX55" fmla="*/ 11666953 w 24373937"/>
                <a:gd name="connsiteY55" fmla="*/ 1256769 h 2410452"/>
                <a:gd name="connsiteX56" fmla="*/ 10651723 w 24373937"/>
                <a:gd name="connsiteY56" fmla="*/ 1192114 h 2410452"/>
                <a:gd name="connsiteX57" fmla="*/ 11158716 w 24373937"/>
                <a:gd name="connsiteY57" fmla="*/ 1192114 h 2410452"/>
                <a:gd name="connsiteX58" fmla="*/ 11158716 w 24373937"/>
                <a:gd name="connsiteY58" fmla="*/ 1256769 h 2410452"/>
                <a:gd name="connsiteX59" fmla="*/ 10651723 w 24373937"/>
                <a:gd name="connsiteY59" fmla="*/ 1256769 h 2410452"/>
                <a:gd name="connsiteX60" fmla="*/ 9635245 w 24373937"/>
                <a:gd name="connsiteY60" fmla="*/ 1192114 h 2410452"/>
                <a:gd name="connsiteX61" fmla="*/ 10143483 w 24373937"/>
                <a:gd name="connsiteY61" fmla="*/ 1192114 h 2410452"/>
                <a:gd name="connsiteX62" fmla="*/ 10143483 w 24373937"/>
                <a:gd name="connsiteY62" fmla="*/ 1256769 h 2410452"/>
                <a:gd name="connsiteX63" fmla="*/ 9635245 w 24373937"/>
                <a:gd name="connsiteY63" fmla="*/ 1256769 h 2410452"/>
                <a:gd name="connsiteX64" fmla="*/ 8620014 w 24373937"/>
                <a:gd name="connsiteY64" fmla="*/ 1192114 h 2410452"/>
                <a:gd name="connsiteX65" fmla="*/ 9127007 w 24373937"/>
                <a:gd name="connsiteY65" fmla="*/ 1192114 h 2410452"/>
                <a:gd name="connsiteX66" fmla="*/ 9127007 w 24373937"/>
                <a:gd name="connsiteY66" fmla="*/ 1256769 h 2410452"/>
                <a:gd name="connsiteX67" fmla="*/ 8620014 w 24373937"/>
                <a:gd name="connsiteY67" fmla="*/ 1256769 h 2410452"/>
                <a:gd name="connsiteX68" fmla="*/ 7603538 w 24373937"/>
                <a:gd name="connsiteY68" fmla="*/ 1192114 h 2410452"/>
                <a:gd name="connsiteX69" fmla="*/ 8111776 w 24373937"/>
                <a:gd name="connsiteY69" fmla="*/ 1192114 h 2410452"/>
                <a:gd name="connsiteX70" fmla="*/ 8111776 w 24373937"/>
                <a:gd name="connsiteY70" fmla="*/ 1256769 h 2410452"/>
                <a:gd name="connsiteX71" fmla="*/ 7603538 w 24373937"/>
                <a:gd name="connsiteY71" fmla="*/ 1256769 h 2410452"/>
                <a:gd name="connsiteX72" fmla="*/ 6588307 w 24373937"/>
                <a:gd name="connsiteY72" fmla="*/ 1192114 h 2410452"/>
                <a:gd name="connsiteX73" fmla="*/ 7096545 w 24373937"/>
                <a:gd name="connsiteY73" fmla="*/ 1192114 h 2410452"/>
                <a:gd name="connsiteX74" fmla="*/ 7096545 w 24373937"/>
                <a:gd name="connsiteY74" fmla="*/ 1256769 h 2410452"/>
                <a:gd name="connsiteX75" fmla="*/ 6588307 w 24373937"/>
                <a:gd name="connsiteY75" fmla="*/ 1256769 h 2410452"/>
                <a:gd name="connsiteX76" fmla="*/ 5573075 w 24373937"/>
                <a:gd name="connsiteY76" fmla="*/ 1192114 h 2410452"/>
                <a:gd name="connsiteX77" fmla="*/ 6080068 w 24373937"/>
                <a:gd name="connsiteY77" fmla="*/ 1192114 h 2410452"/>
                <a:gd name="connsiteX78" fmla="*/ 6080068 w 24373937"/>
                <a:gd name="connsiteY78" fmla="*/ 1256769 h 2410452"/>
                <a:gd name="connsiteX79" fmla="*/ 5573075 w 24373937"/>
                <a:gd name="connsiteY79" fmla="*/ 1256769 h 2410452"/>
                <a:gd name="connsiteX80" fmla="*/ 4556598 w 24373937"/>
                <a:gd name="connsiteY80" fmla="*/ 1192114 h 2410452"/>
                <a:gd name="connsiteX81" fmla="*/ 5064836 w 24373937"/>
                <a:gd name="connsiteY81" fmla="*/ 1192114 h 2410452"/>
                <a:gd name="connsiteX82" fmla="*/ 5064836 w 24373937"/>
                <a:gd name="connsiteY82" fmla="*/ 1256769 h 2410452"/>
                <a:gd name="connsiteX83" fmla="*/ 4556598 w 24373937"/>
                <a:gd name="connsiteY83" fmla="*/ 1256769 h 2410452"/>
                <a:gd name="connsiteX84" fmla="*/ 3541367 w 24373937"/>
                <a:gd name="connsiteY84" fmla="*/ 1192114 h 2410452"/>
                <a:gd name="connsiteX85" fmla="*/ 4049605 w 24373937"/>
                <a:gd name="connsiteY85" fmla="*/ 1192114 h 2410452"/>
                <a:gd name="connsiteX86" fmla="*/ 4049605 w 24373937"/>
                <a:gd name="connsiteY86" fmla="*/ 1256769 h 2410452"/>
                <a:gd name="connsiteX87" fmla="*/ 3541367 w 24373937"/>
                <a:gd name="connsiteY87" fmla="*/ 1256769 h 2410452"/>
                <a:gd name="connsiteX88" fmla="*/ 2526135 w 24373937"/>
                <a:gd name="connsiteY88" fmla="*/ 1192114 h 2410452"/>
                <a:gd name="connsiteX89" fmla="*/ 3033128 w 24373937"/>
                <a:gd name="connsiteY89" fmla="*/ 1192114 h 2410452"/>
                <a:gd name="connsiteX90" fmla="*/ 3033128 w 24373937"/>
                <a:gd name="connsiteY90" fmla="*/ 1256769 h 2410452"/>
                <a:gd name="connsiteX91" fmla="*/ 2526135 w 24373937"/>
                <a:gd name="connsiteY91" fmla="*/ 1256769 h 2410452"/>
                <a:gd name="connsiteX92" fmla="*/ 1509658 w 24373937"/>
                <a:gd name="connsiteY92" fmla="*/ 1192114 h 2410452"/>
                <a:gd name="connsiteX93" fmla="*/ 2017896 w 24373937"/>
                <a:gd name="connsiteY93" fmla="*/ 1192114 h 2410452"/>
                <a:gd name="connsiteX94" fmla="*/ 2017896 w 24373937"/>
                <a:gd name="connsiteY94" fmla="*/ 1256769 h 2410452"/>
                <a:gd name="connsiteX95" fmla="*/ 1509658 w 24373937"/>
                <a:gd name="connsiteY95" fmla="*/ 1256769 h 2410452"/>
                <a:gd name="connsiteX96" fmla="*/ 494427 w 24373937"/>
                <a:gd name="connsiteY96" fmla="*/ 1192114 h 2410452"/>
                <a:gd name="connsiteX97" fmla="*/ 1002665 w 24373937"/>
                <a:gd name="connsiteY97" fmla="*/ 1192114 h 2410452"/>
                <a:gd name="connsiteX98" fmla="*/ 1002665 w 24373937"/>
                <a:gd name="connsiteY98" fmla="*/ 1256769 h 2410452"/>
                <a:gd name="connsiteX99" fmla="*/ 494427 w 24373937"/>
                <a:gd name="connsiteY99" fmla="*/ 1256769 h 2410452"/>
                <a:gd name="connsiteX100" fmla="*/ 0 w 24373937"/>
                <a:gd name="connsiteY100" fmla="*/ 0 h 2410452"/>
                <a:gd name="connsiteX101" fmla="*/ 24351961 w 24373937"/>
                <a:gd name="connsiteY101" fmla="*/ 0 h 2410452"/>
                <a:gd name="connsiteX102" fmla="*/ 24351961 w 24373937"/>
                <a:gd name="connsiteY102" fmla="*/ 64655 h 2410452"/>
                <a:gd name="connsiteX103" fmla="*/ 0 w 24373937"/>
                <a:gd name="connsiteY103" fmla="*/ 64655 h 2410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24373937" h="2410452">
                  <a:moveTo>
                    <a:pt x="21976" y="2345773"/>
                  </a:moveTo>
                  <a:lnTo>
                    <a:pt x="24373937" y="2345773"/>
                  </a:lnTo>
                  <a:lnTo>
                    <a:pt x="24373937" y="2410452"/>
                  </a:lnTo>
                  <a:lnTo>
                    <a:pt x="21976" y="2410452"/>
                  </a:lnTo>
                  <a:close/>
                  <a:moveTo>
                    <a:pt x="23855957" y="1192114"/>
                  </a:moveTo>
                  <a:lnTo>
                    <a:pt x="24362949" y="1192114"/>
                  </a:lnTo>
                  <a:lnTo>
                    <a:pt x="24362949" y="1256769"/>
                  </a:lnTo>
                  <a:lnTo>
                    <a:pt x="23855957" y="1256769"/>
                  </a:lnTo>
                  <a:close/>
                  <a:moveTo>
                    <a:pt x="22839481" y="1192114"/>
                  </a:moveTo>
                  <a:lnTo>
                    <a:pt x="23347717" y="1192114"/>
                  </a:lnTo>
                  <a:lnTo>
                    <a:pt x="23347717" y="1256769"/>
                  </a:lnTo>
                  <a:lnTo>
                    <a:pt x="22839481" y="1256769"/>
                  </a:lnTo>
                  <a:close/>
                  <a:moveTo>
                    <a:pt x="21823005" y="1192114"/>
                  </a:moveTo>
                  <a:lnTo>
                    <a:pt x="22331241" y="1192114"/>
                  </a:lnTo>
                  <a:lnTo>
                    <a:pt x="22331241" y="1256769"/>
                  </a:lnTo>
                  <a:lnTo>
                    <a:pt x="21823005" y="1256769"/>
                  </a:lnTo>
                  <a:close/>
                  <a:moveTo>
                    <a:pt x="20807773" y="1192114"/>
                  </a:moveTo>
                  <a:lnTo>
                    <a:pt x="21316009" y="1192114"/>
                  </a:lnTo>
                  <a:lnTo>
                    <a:pt x="21316009" y="1256769"/>
                  </a:lnTo>
                  <a:lnTo>
                    <a:pt x="20807773" y="1256769"/>
                  </a:lnTo>
                  <a:close/>
                  <a:moveTo>
                    <a:pt x="19791297" y="1192114"/>
                  </a:moveTo>
                  <a:lnTo>
                    <a:pt x="20299533" y="1192114"/>
                  </a:lnTo>
                  <a:lnTo>
                    <a:pt x="20299533" y="1256769"/>
                  </a:lnTo>
                  <a:lnTo>
                    <a:pt x="19791297" y="1256769"/>
                  </a:lnTo>
                  <a:close/>
                  <a:moveTo>
                    <a:pt x="18776065" y="1192114"/>
                  </a:moveTo>
                  <a:lnTo>
                    <a:pt x="19284301" y="1192114"/>
                  </a:lnTo>
                  <a:lnTo>
                    <a:pt x="19284301" y="1256769"/>
                  </a:lnTo>
                  <a:lnTo>
                    <a:pt x="18776065" y="1256769"/>
                  </a:lnTo>
                  <a:close/>
                  <a:moveTo>
                    <a:pt x="17760833" y="1192114"/>
                  </a:moveTo>
                  <a:lnTo>
                    <a:pt x="18267825" y="1192114"/>
                  </a:lnTo>
                  <a:lnTo>
                    <a:pt x="18267825" y="1256769"/>
                  </a:lnTo>
                  <a:lnTo>
                    <a:pt x="17760833" y="1256769"/>
                  </a:lnTo>
                  <a:close/>
                  <a:moveTo>
                    <a:pt x="16744356" y="1192114"/>
                  </a:moveTo>
                  <a:lnTo>
                    <a:pt x="17252593" y="1192114"/>
                  </a:lnTo>
                  <a:lnTo>
                    <a:pt x="17252593" y="1256769"/>
                  </a:lnTo>
                  <a:lnTo>
                    <a:pt x="16744356" y="1256769"/>
                  </a:lnTo>
                  <a:close/>
                  <a:moveTo>
                    <a:pt x="15729124" y="1192114"/>
                  </a:moveTo>
                  <a:lnTo>
                    <a:pt x="16237363" y="1192114"/>
                  </a:lnTo>
                  <a:lnTo>
                    <a:pt x="16237363" y="1256769"/>
                  </a:lnTo>
                  <a:lnTo>
                    <a:pt x="15729124" y="1256769"/>
                  </a:lnTo>
                  <a:close/>
                  <a:moveTo>
                    <a:pt x="14713893" y="1192114"/>
                  </a:moveTo>
                  <a:lnTo>
                    <a:pt x="15220886" y="1192114"/>
                  </a:lnTo>
                  <a:lnTo>
                    <a:pt x="15220886" y="1256769"/>
                  </a:lnTo>
                  <a:lnTo>
                    <a:pt x="14713893" y="1256769"/>
                  </a:lnTo>
                  <a:close/>
                  <a:moveTo>
                    <a:pt x="13697416" y="1192114"/>
                  </a:moveTo>
                  <a:lnTo>
                    <a:pt x="14205654" y="1192114"/>
                  </a:lnTo>
                  <a:lnTo>
                    <a:pt x="14205654" y="1256769"/>
                  </a:lnTo>
                  <a:lnTo>
                    <a:pt x="13697416" y="1256769"/>
                  </a:lnTo>
                  <a:close/>
                  <a:moveTo>
                    <a:pt x="12682185" y="1192114"/>
                  </a:moveTo>
                  <a:lnTo>
                    <a:pt x="13189177" y="1192114"/>
                  </a:lnTo>
                  <a:lnTo>
                    <a:pt x="13189177" y="1256769"/>
                  </a:lnTo>
                  <a:lnTo>
                    <a:pt x="12682185" y="1256769"/>
                  </a:lnTo>
                  <a:close/>
                  <a:moveTo>
                    <a:pt x="11666953" y="1192114"/>
                  </a:moveTo>
                  <a:lnTo>
                    <a:pt x="12175192" y="1192114"/>
                  </a:lnTo>
                  <a:lnTo>
                    <a:pt x="12175192" y="1256769"/>
                  </a:lnTo>
                  <a:lnTo>
                    <a:pt x="11666953" y="1256769"/>
                  </a:lnTo>
                  <a:close/>
                  <a:moveTo>
                    <a:pt x="10651723" y="1192114"/>
                  </a:moveTo>
                  <a:lnTo>
                    <a:pt x="11158716" y="1192114"/>
                  </a:lnTo>
                  <a:lnTo>
                    <a:pt x="11158716" y="1256769"/>
                  </a:lnTo>
                  <a:lnTo>
                    <a:pt x="10651723" y="1256769"/>
                  </a:lnTo>
                  <a:close/>
                  <a:moveTo>
                    <a:pt x="9635245" y="1192114"/>
                  </a:moveTo>
                  <a:lnTo>
                    <a:pt x="10143483" y="1192114"/>
                  </a:lnTo>
                  <a:lnTo>
                    <a:pt x="10143483" y="1256769"/>
                  </a:lnTo>
                  <a:lnTo>
                    <a:pt x="9635245" y="1256769"/>
                  </a:lnTo>
                  <a:close/>
                  <a:moveTo>
                    <a:pt x="8620014" y="1192114"/>
                  </a:moveTo>
                  <a:lnTo>
                    <a:pt x="9127007" y="1192114"/>
                  </a:lnTo>
                  <a:lnTo>
                    <a:pt x="9127007" y="1256769"/>
                  </a:lnTo>
                  <a:lnTo>
                    <a:pt x="8620014" y="1256769"/>
                  </a:lnTo>
                  <a:close/>
                  <a:moveTo>
                    <a:pt x="7603538" y="1192114"/>
                  </a:moveTo>
                  <a:lnTo>
                    <a:pt x="8111776" y="1192114"/>
                  </a:lnTo>
                  <a:lnTo>
                    <a:pt x="8111776" y="1256769"/>
                  </a:lnTo>
                  <a:lnTo>
                    <a:pt x="7603538" y="1256769"/>
                  </a:lnTo>
                  <a:close/>
                  <a:moveTo>
                    <a:pt x="6588307" y="1192114"/>
                  </a:moveTo>
                  <a:lnTo>
                    <a:pt x="7096545" y="1192114"/>
                  </a:lnTo>
                  <a:lnTo>
                    <a:pt x="7096545" y="1256769"/>
                  </a:lnTo>
                  <a:lnTo>
                    <a:pt x="6588307" y="1256769"/>
                  </a:lnTo>
                  <a:close/>
                  <a:moveTo>
                    <a:pt x="5573075" y="1192114"/>
                  </a:moveTo>
                  <a:lnTo>
                    <a:pt x="6080068" y="1192114"/>
                  </a:lnTo>
                  <a:lnTo>
                    <a:pt x="6080068" y="1256769"/>
                  </a:lnTo>
                  <a:lnTo>
                    <a:pt x="5573075" y="1256769"/>
                  </a:lnTo>
                  <a:close/>
                  <a:moveTo>
                    <a:pt x="4556598" y="1192114"/>
                  </a:moveTo>
                  <a:lnTo>
                    <a:pt x="5064836" y="1192114"/>
                  </a:lnTo>
                  <a:lnTo>
                    <a:pt x="5064836" y="1256769"/>
                  </a:lnTo>
                  <a:lnTo>
                    <a:pt x="4556598" y="1256769"/>
                  </a:lnTo>
                  <a:close/>
                  <a:moveTo>
                    <a:pt x="3541367" y="1192114"/>
                  </a:moveTo>
                  <a:lnTo>
                    <a:pt x="4049605" y="1192114"/>
                  </a:lnTo>
                  <a:lnTo>
                    <a:pt x="4049605" y="1256769"/>
                  </a:lnTo>
                  <a:lnTo>
                    <a:pt x="3541367" y="1256769"/>
                  </a:lnTo>
                  <a:close/>
                  <a:moveTo>
                    <a:pt x="2526135" y="1192114"/>
                  </a:moveTo>
                  <a:lnTo>
                    <a:pt x="3033128" y="1192114"/>
                  </a:lnTo>
                  <a:lnTo>
                    <a:pt x="3033128" y="1256769"/>
                  </a:lnTo>
                  <a:lnTo>
                    <a:pt x="2526135" y="1256769"/>
                  </a:lnTo>
                  <a:close/>
                  <a:moveTo>
                    <a:pt x="1509658" y="1192114"/>
                  </a:moveTo>
                  <a:lnTo>
                    <a:pt x="2017896" y="1192114"/>
                  </a:lnTo>
                  <a:lnTo>
                    <a:pt x="2017896" y="1256769"/>
                  </a:lnTo>
                  <a:lnTo>
                    <a:pt x="1509658" y="1256769"/>
                  </a:lnTo>
                  <a:close/>
                  <a:moveTo>
                    <a:pt x="494427" y="1192114"/>
                  </a:moveTo>
                  <a:lnTo>
                    <a:pt x="1002665" y="1192114"/>
                  </a:lnTo>
                  <a:lnTo>
                    <a:pt x="1002665" y="1256769"/>
                  </a:lnTo>
                  <a:lnTo>
                    <a:pt x="494427" y="1256769"/>
                  </a:lnTo>
                  <a:close/>
                  <a:moveTo>
                    <a:pt x="0" y="0"/>
                  </a:moveTo>
                  <a:lnTo>
                    <a:pt x="24351961" y="0"/>
                  </a:lnTo>
                  <a:lnTo>
                    <a:pt x="24351961" y="64655"/>
                  </a:lnTo>
                  <a:lnTo>
                    <a:pt x="0" y="6465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AAAAAA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grpSp>
        <p:nvGrpSpPr>
          <p:cNvPr id="288" name="กลุ่ม 287"/>
          <p:cNvGrpSpPr/>
          <p:nvPr/>
        </p:nvGrpSpPr>
        <p:grpSpPr>
          <a:xfrm>
            <a:off x="54419" y="5910698"/>
            <a:ext cx="1850499" cy="704757"/>
            <a:chOff x="41167" y="6142768"/>
            <a:chExt cx="1850499" cy="743487"/>
          </a:xfrm>
        </p:grpSpPr>
        <p:sp>
          <p:nvSpPr>
            <p:cNvPr id="119" name="Shape 47653">
              <a:extLst>
                <a:ext uri="{FF2B5EF4-FFF2-40B4-BE49-F238E27FC236}">
                  <a16:creationId xmlns:a16="http://schemas.microsoft.com/office/drawing/2014/main" id="{4C982319-3B52-E94A-A801-FFE157D72208}"/>
                </a:ext>
              </a:extLst>
            </p:cNvPr>
            <p:cNvSpPr/>
            <p:nvPr/>
          </p:nvSpPr>
          <p:spPr>
            <a:xfrm rot="10800000">
              <a:off x="41167" y="6677428"/>
              <a:ext cx="120916" cy="2088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solidFill>
              <a:srgbClr val="42A6E3">
                <a:lumMod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0" cap="none" spc="0" normalizeH="0" baseline="0" noProof="0" dirty="0" smtClean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20" name="Shape 47654">
              <a:extLst>
                <a:ext uri="{FF2B5EF4-FFF2-40B4-BE49-F238E27FC236}">
                  <a16:creationId xmlns:a16="http://schemas.microsoft.com/office/drawing/2014/main" id="{3AE9532C-B71B-0240-B2E1-F0DEB247A790}"/>
                </a:ext>
              </a:extLst>
            </p:cNvPr>
            <p:cNvSpPr/>
            <p:nvPr/>
          </p:nvSpPr>
          <p:spPr>
            <a:xfrm>
              <a:off x="41167" y="6142768"/>
              <a:ext cx="1357411" cy="534660"/>
            </a:xfrm>
            <a:prstGeom prst="rect">
              <a:avLst/>
            </a:prstGeom>
            <a:solidFill>
              <a:srgbClr val="42A6E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0" cap="none" spc="0" normalizeH="0" baseline="0" noProof="0" dirty="0" smtClean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21" name="Pentagon 50">
              <a:extLst>
                <a:ext uri="{FF2B5EF4-FFF2-40B4-BE49-F238E27FC236}">
                  <a16:creationId xmlns:a16="http://schemas.microsoft.com/office/drawing/2014/main" id="{3AA29257-C5CA-5043-AEC1-3046F019707B}"/>
                </a:ext>
              </a:extLst>
            </p:cNvPr>
            <p:cNvSpPr/>
            <p:nvPr/>
          </p:nvSpPr>
          <p:spPr>
            <a:xfrm>
              <a:off x="1398578" y="6142768"/>
              <a:ext cx="493088" cy="534660"/>
            </a:xfrm>
            <a:prstGeom prst="homePlate">
              <a:avLst/>
            </a:prstGeom>
            <a:solidFill>
              <a:srgbClr val="42A6E3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49" name="สี่เหลี่ยมผืนผ้า 148"/>
          <p:cNvSpPr/>
          <p:nvPr/>
        </p:nvSpPr>
        <p:spPr>
          <a:xfrm>
            <a:off x="17027" y="5853981"/>
            <a:ext cx="150988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b="1" i="0" u="none" strike="noStrike" kern="1200" cap="none" spc="0" normalizeH="0" baseline="0" noProof="0" dirty="0" smtClean="0">
                <a:ln>
                  <a:noFill/>
                </a:ln>
                <a:solidFill>
                  <a:srgbClr val="08204C"/>
                </a:solidFill>
                <a:effectLst/>
                <a:uLnTx/>
                <a:uFillTx/>
                <a:latin typeface="TH SarabunPSK" panose="020B0500040200020003" pitchFamily="34" charset="-34"/>
                <a:ea typeface="맑은 고딕" panose="020B0503020000020004" pitchFamily="34" charset="-127"/>
                <a:cs typeface="TH SarabunPSK" panose="020B0500040200020003" pitchFamily="34" charset="-34"/>
              </a:rPr>
              <a:t>1. SAFETY </a:t>
            </a:r>
            <a:r>
              <a:rPr kumimoji="0" lang="en-US" altLang="ko-KR" b="1" i="0" u="none" strike="noStrike" kern="1200" cap="none" spc="0" normalizeH="0" baseline="0" noProof="0" dirty="0">
                <a:ln>
                  <a:noFill/>
                </a:ln>
                <a:solidFill>
                  <a:srgbClr val="08204C"/>
                </a:solidFill>
                <a:effectLst/>
                <a:uLnTx/>
                <a:uFillTx/>
                <a:latin typeface="TH SarabunPSK" panose="020B0500040200020003" pitchFamily="34" charset="-34"/>
                <a:ea typeface="맑은 고딕" panose="020B0503020000020004" pitchFamily="34" charset="-127"/>
                <a:cs typeface="TH SarabunPSK" panose="020B0500040200020003" pitchFamily="34" charset="-34"/>
              </a:rPr>
              <a:t>:</a:t>
            </a:r>
            <a:r>
              <a:rPr kumimoji="0" lang="th-TH" altLang="ko-KR" b="1" i="0" u="none" strike="noStrike" kern="1200" cap="none" spc="0" normalizeH="0" baseline="0" noProof="0" dirty="0">
                <a:ln>
                  <a:noFill/>
                </a:ln>
                <a:solidFill>
                  <a:srgbClr val="08204C"/>
                </a:solidFill>
                <a:effectLst/>
                <a:uLnTx/>
                <a:uFillTx/>
                <a:latin typeface="TH SarabunPSK" panose="020B0500040200020003" pitchFamily="34" charset="-34"/>
                <a:ea typeface="맑은 고딕" panose="020B0503020000020004" pitchFamily="34" charset="-127"/>
                <a:cs typeface="TH SarabunPSK" panose="020B0500040200020003" pitchFamily="34" charset="-34"/>
              </a:rPr>
              <a:t> </a:t>
            </a:r>
            <a:r>
              <a:rPr kumimoji="0" lang="th-TH" altLang="ko-KR" b="1" i="0" u="none" strike="noStrike" kern="1200" cap="none" spc="0" normalizeH="0" baseline="0" noProof="0" dirty="0" smtClean="0">
                <a:ln>
                  <a:noFill/>
                </a:ln>
                <a:solidFill>
                  <a:srgbClr val="08204C"/>
                </a:solidFill>
                <a:effectLst/>
                <a:uLnTx/>
                <a:uFillTx/>
                <a:latin typeface="TH SarabunPSK" panose="020B0500040200020003" pitchFamily="34" charset="-34"/>
                <a:ea typeface="맑은 고딕" panose="020B0503020000020004" pitchFamily="34" charset="-127"/>
                <a:cs typeface="TH SarabunPSK" panose="020B0500040200020003" pitchFamily="34" charset="-34"/>
              </a:rPr>
              <a:t>ปลอดภัย</a:t>
            </a:r>
            <a:endParaRPr kumimoji="0" lang="th-TH" altLang="ko-KR" b="1" i="0" u="none" strike="noStrike" kern="1200" cap="none" spc="0" normalizeH="0" baseline="0" noProof="0" dirty="0">
              <a:ln>
                <a:noFill/>
              </a:ln>
              <a:solidFill>
                <a:srgbClr val="08204C"/>
              </a:solidFill>
              <a:effectLst/>
              <a:uLnTx/>
              <a:uFillTx/>
              <a:latin typeface="TH SarabunPSK" panose="020B0500040200020003" pitchFamily="34" charset="-34"/>
              <a:ea typeface="맑은 고딕" panose="020B0503020000020004" pitchFamily="34" charset="-127"/>
              <a:cs typeface="TH SarabunPSK" panose="020B0500040200020003" pitchFamily="34" charset="-34"/>
            </a:endParaRPr>
          </a:p>
        </p:txBody>
      </p:sp>
      <p:sp>
        <p:nvSpPr>
          <p:cNvPr id="302" name="TextBox 2">
            <a:extLst>
              <a:ext uri="{FF2B5EF4-FFF2-40B4-BE49-F238E27FC236}">
                <a16:creationId xmlns:a16="http://schemas.microsoft.com/office/drawing/2014/main" id="{8EB5D90F-574B-7643-9299-516DAA57C89E}"/>
              </a:ext>
            </a:extLst>
          </p:cNvPr>
          <p:cNvSpPr txBox="1"/>
          <p:nvPr/>
        </p:nvSpPr>
        <p:spPr>
          <a:xfrm>
            <a:off x="4898223" y="6416202"/>
            <a:ext cx="32431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algn="ctr">
              <a:defRPr sz="2000" b="1">
                <a:solidFill>
                  <a:schemeClr val="accent5">
                    <a:lumMod val="50000"/>
                  </a:schemeClr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606CE4">
                    <a:lumMod val="50000"/>
                  </a:srgbClr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19 Roadmap to </a:t>
            </a: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606CE4">
                    <a:lumMod val="50000"/>
                  </a:srgbClr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Excellence     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606CE4">
                  <a:lumMod val="50000"/>
                </a:srgbClr>
              </a:solidFill>
              <a:effectLst/>
              <a:uLnTx/>
              <a:uFillTx/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323" name="TextBox 2">
            <a:extLst>
              <a:ext uri="{FF2B5EF4-FFF2-40B4-BE49-F238E27FC236}">
                <a16:creationId xmlns:a16="http://schemas.microsoft.com/office/drawing/2014/main" id="{8EB5D90F-574B-7643-9299-516DAA57C89E}"/>
              </a:ext>
            </a:extLst>
          </p:cNvPr>
          <p:cNvSpPr txBox="1"/>
          <p:nvPr/>
        </p:nvSpPr>
        <p:spPr>
          <a:xfrm>
            <a:off x="4512152" y="576628"/>
            <a:ext cx="344998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algn="ctr">
              <a:defRPr b="1">
                <a:solidFill>
                  <a:srgbClr val="000000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5 </a:t>
            </a:r>
            <a:r>
              <a:rPr kumimoji="0" lang="th-TH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ประเด็นยุทธศาสตร์ 6 พันธกิจ 8 เป้าประสงค์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31" name="TextBox 40">
            <a:extLst>
              <a:ext uri="{FF2B5EF4-FFF2-40B4-BE49-F238E27FC236}">
                <a16:creationId xmlns:a16="http://schemas.microsoft.com/office/drawing/2014/main" id="{DAE42158-6E65-8A44-BCAB-5D98E75B6C05}"/>
              </a:ext>
            </a:extLst>
          </p:cNvPr>
          <p:cNvSpPr txBox="1"/>
          <p:nvPr/>
        </p:nvSpPr>
        <p:spPr>
          <a:xfrm>
            <a:off x="302000" y="2468100"/>
            <a:ext cx="787917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6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32" name="TextBox 40">
            <a:extLst>
              <a:ext uri="{FF2B5EF4-FFF2-40B4-BE49-F238E27FC236}">
                <a16:creationId xmlns:a16="http://schemas.microsoft.com/office/drawing/2014/main" id="{DAE42158-6E65-8A44-BCAB-5D98E75B6C05}"/>
              </a:ext>
            </a:extLst>
          </p:cNvPr>
          <p:cNvSpPr txBox="1"/>
          <p:nvPr/>
        </p:nvSpPr>
        <p:spPr>
          <a:xfrm>
            <a:off x="322329" y="1335252"/>
            <a:ext cx="787917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5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34" name="Pentagon 46">
            <a:extLst>
              <a:ext uri="{FF2B5EF4-FFF2-40B4-BE49-F238E27FC236}">
                <a16:creationId xmlns:a16="http://schemas.microsoft.com/office/drawing/2014/main" id="{5463E8E9-6D6E-DD4C-A2EB-FDD648ADD85D}"/>
              </a:ext>
            </a:extLst>
          </p:cNvPr>
          <p:cNvSpPr/>
          <p:nvPr/>
        </p:nvSpPr>
        <p:spPr>
          <a:xfrm>
            <a:off x="1589" y="809842"/>
            <a:ext cx="1615176" cy="421807"/>
          </a:xfrm>
          <a:prstGeom prst="homePlate">
            <a:avLst/>
          </a:prstGeom>
          <a:solidFill>
            <a:srgbClr val="34B9DF">
              <a:lumMod val="75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35" name="TextBox 2">
            <a:extLst>
              <a:ext uri="{FF2B5EF4-FFF2-40B4-BE49-F238E27FC236}">
                <a16:creationId xmlns:a16="http://schemas.microsoft.com/office/drawing/2014/main" id="{8EB5D90F-574B-7643-9299-516DAA57C89E}"/>
              </a:ext>
            </a:extLst>
          </p:cNvPr>
          <p:cNvSpPr txBox="1"/>
          <p:nvPr/>
        </p:nvSpPr>
        <p:spPr>
          <a:xfrm>
            <a:off x="-48781" y="864617"/>
            <a:ext cx="161545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sz="3000" b="1">
                <a:solidFill>
                  <a:schemeClr val="tx2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h-TH" sz="1600" dirty="0" smtClean="0">
                <a:solidFill>
                  <a:srgbClr val="FFFFFF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ค่านิยม </a:t>
            </a:r>
            <a:r>
              <a:rPr lang="en-US" sz="1600" dirty="0" smtClean="0">
                <a:solidFill>
                  <a:srgbClr val="FFFFFF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: Core Value</a:t>
            </a:r>
          </a:p>
        </p:txBody>
      </p:sp>
      <p:grpSp>
        <p:nvGrpSpPr>
          <p:cNvPr id="136" name="Group 7">
            <a:extLst>
              <a:ext uri="{FF2B5EF4-FFF2-40B4-BE49-F238E27FC236}">
                <a16:creationId xmlns:a16="http://schemas.microsoft.com/office/drawing/2014/main" id="{829110C2-9E9A-438C-A3F9-8A88F45841FA}"/>
              </a:ext>
            </a:extLst>
          </p:cNvPr>
          <p:cNvGrpSpPr/>
          <p:nvPr/>
        </p:nvGrpSpPr>
        <p:grpSpPr>
          <a:xfrm>
            <a:off x="1617863" y="925148"/>
            <a:ext cx="3455884" cy="315272"/>
            <a:chOff x="1717360" y="2823854"/>
            <a:chExt cx="4750366" cy="304029"/>
          </a:xfrm>
        </p:grpSpPr>
        <p:sp>
          <p:nvSpPr>
            <p:cNvPr id="137" name="Text Placeholder 27">
              <a:extLst>
                <a:ext uri="{FF2B5EF4-FFF2-40B4-BE49-F238E27FC236}">
                  <a16:creationId xmlns:a16="http://schemas.microsoft.com/office/drawing/2014/main" id="{85B749CD-8027-4111-BC18-8584ED14EFCC}"/>
                </a:ext>
              </a:extLst>
            </p:cNvPr>
            <p:cNvSpPr txBox="1">
              <a:spLocks/>
            </p:cNvSpPr>
            <p:nvPr/>
          </p:nvSpPr>
          <p:spPr>
            <a:xfrm>
              <a:off x="1717360" y="2823854"/>
              <a:ext cx="1411686" cy="301848"/>
            </a:xfrm>
            <a:prstGeom prst="rect">
              <a:avLst/>
            </a:prstGeom>
            <a:solidFill>
              <a:schemeClr val="accent2"/>
            </a:solidFill>
            <a:ln w="28575">
              <a:noFill/>
            </a:ln>
          </p:spPr>
          <p:txBody>
            <a:bodyPr lIns="91440" tIns="91440" anchor="ctr"/>
            <a:lstStyle>
              <a:lvl1pPr marL="0" indent="0" algn="l" defTabSz="914400" rtl="0" eaLnBrk="1" latinLnBrk="1" hangingPunct="1">
                <a:lnSpc>
                  <a:spcPct val="90000"/>
                </a:lnSpc>
                <a:spcBef>
                  <a:spcPts val="1000"/>
                </a:spcBef>
                <a:buFontTx/>
                <a:buNone/>
                <a:defRPr sz="3200" b="1" kern="1200">
                  <a:solidFill>
                    <a:schemeClr val="bg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altLang="ko-KR" sz="1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ใฝ่เรียนรู้</a:t>
              </a:r>
              <a:endParaRPr kumimoji="0" lang="en-US" altLang="ko-K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endParaRPr>
            </a:p>
          </p:txBody>
        </p:sp>
        <p:sp>
          <p:nvSpPr>
            <p:cNvPr id="138" name="Text Placeholder 27">
              <a:extLst>
                <a:ext uri="{FF2B5EF4-FFF2-40B4-BE49-F238E27FC236}">
                  <a16:creationId xmlns:a16="http://schemas.microsoft.com/office/drawing/2014/main" id="{8212156C-23A9-4B08-BE33-F7D67B351A39}"/>
                </a:ext>
              </a:extLst>
            </p:cNvPr>
            <p:cNvSpPr txBox="1">
              <a:spLocks/>
            </p:cNvSpPr>
            <p:nvPr/>
          </p:nvSpPr>
          <p:spPr>
            <a:xfrm>
              <a:off x="3245394" y="2823854"/>
              <a:ext cx="1597269" cy="301848"/>
            </a:xfrm>
            <a:prstGeom prst="rect">
              <a:avLst/>
            </a:prstGeom>
            <a:solidFill>
              <a:schemeClr val="accent5">
                <a:lumMod val="75000"/>
                <a:lumOff val="25000"/>
              </a:schemeClr>
            </a:solidFill>
            <a:ln w="28575">
              <a:noFill/>
            </a:ln>
          </p:spPr>
          <p:txBody>
            <a:bodyPr lIns="91440" tIns="91440" anchor="ctr"/>
            <a:lstStyle>
              <a:lvl1pPr marL="0" indent="0" algn="l" defTabSz="914400" rtl="0" eaLnBrk="1" latinLnBrk="1" hangingPunct="1">
                <a:lnSpc>
                  <a:spcPct val="90000"/>
                </a:lnSpc>
                <a:spcBef>
                  <a:spcPts val="1000"/>
                </a:spcBef>
                <a:buFontTx/>
                <a:buNone/>
                <a:defRPr sz="3200" b="1" kern="1200">
                  <a:solidFill>
                    <a:schemeClr val="bg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altLang="ko-KR" sz="1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สู่บริการเลิศ</a:t>
              </a:r>
              <a:endParaRPr kumimoji="0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endParaRPr>
            </a:p>
          </p:txBody>
        </p:sp>
        <p:sp>
          <p:nvSpPr>
            <p:cNvPr id="139" name="Text Placeholder 27">
              <a:extLst>
                <a:ext uri="{FF2B5EF4-FFF2-40B4-BE49-F238E27FC236}">
                  <a16:creationId xmlns:a16="http://schemas.microsoft.com/office/drawing/2014/main" id="{76AC1A4F-253E-410D-BD43-B7B9BE9EE769}"/>
                </a:ext>
              </a:extLst>
            </p:cNvPr>
            <p:cNvSpPr txBox="1">
              <a:spLocks/>
            </p:cNvSpPr>
            <p:nvPr/>
          </p:nvSpPr>
          <p:spPr>
            <a:xfrm>
              <a:off x="4947602" y="2826035"/>
              <a:ext cx="1520124" cy="301848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 w="28575">
              <a:noFill/>
            </a:ln>
          </p:spPr>
          <p:txBody>
            <a:bodyPr lIns="91440" tIns="91440" anchor="ctr"/>
            <a:lstStyle>
              <a:lvl1pPr marL="0" indent="0" algn="l" defTabSz="914400" rtl="0" eaLnBrk="1" latinLnBrk="1" hangingPunct="1">
                <a:lnSpc>
                  <a:spcPct val="90000"/>
                </a:lnSpc>
                <a:spcBef>
                  <a:spcPts val="1000"/>
                </a:spcBef>
                <a:buFontTx/>
                <a:buNone/>
                <a:defRPr sz="3200" b="1" kern="1200">
                  <a:solidFill>
                    <a:schemeClr val="bg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altLang="ko-KR" sz="1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เชิดชูคุณธรรม</a:t>
              </a:r>
              <a:endParaRPr kumimoji="0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253224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8" name="Picture 5" descr="C:\Users\User\Desktop\ประชุม-อบรม\ประชุม อบรม_2562\ประชุม-อบรม\บรรยายอ.สมคิด3กย.62\KKH new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22101" y="99268"/>
            <a:ext cx="939329" cy="8847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riangle 3">
            <a:extLst>
              <a:ext uri="{FF2B5EF4-FFF2-40B4-BE49-F238E27FC236}">
                <a16:creationId xmlns:a16="http://schemas.microsoft.com/office/drawing/2014/main" id="{B89CDC88-4556-9246-9741-43891F554F5C}"/>
              </a:ext>
            </a:extLst>
          </p:cNvPr>
          <p:cNvSpPr/>
          <p:nvPr/>
        </p:nvSpPr>
        <p:spPr>
          <a:xfrm>
            <a:off x="455870" y="29628"/>
            <a:ext cx="11736168" cy="1320075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0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85B29FB-E1C5-474E-8814-4814B557FE2A}"/>
              </a:ext>
            </a:extLst>
          </p:cNvPr>
          <p:cNvSpPr txBox="1"/>
          <p:nvPr/>
        </p:nvSpPr>
        <p:spPr>
          <a:xfrm>
            <a:off x="5480974" y="110035"/>
            <a:ext cx="173482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370" b="1">
                <a:solidFill>
                  <a:srgbClr val="FFFF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sz="2400" dirty="0"/>
              <a:t>Vision :</a:t>
            </a:r>
          </a:p>
        </p:txBody>
      </p:sp>
      <p:sp>
        <p:nvSpPr>
          <p:cNvPr id="38" name="TextBox 3">
            <a:extLst>
              <a:ext uri="{FF2B5EF4-FFF2-40B4-BE49-F238E27FC236}">
                <a16:creationId xmlns:a16="http://schemas.microsoft.com/office/drawing/2014/main" id="{EF406727-78C9-43FC-AFBC-47AA98A5492E}"/>
              </a:ext>
            </a:extLst>
          </p:cNvPr>
          <p:cNvSpPr txBox="1"/>
          <p:nvPr/>
        </p:nvSpPr>
        <p:spPr>
          <a:xfrm>
            <a:off x="747429" y="590665"/>
            <a:ext cx="10868865" cy="400110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h-TH" sz="2600" b="1" dirty="0">
                <a:solidFill>
                  <a:srgbClr val="000000"/>
                </a:solidFill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  <a:r>
              <a:rPr kumimoji="0" lang="th-TH" sz="2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ศูนย์กลาง</a:t>
            </a:r>
            <a:r>
              <a:rPr kumimoji="0" lang="th-TH" sz="2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การแพทย์และ</a:t>
            </a:r>
            <a:r>
              <a:rPr kumimoji="0" lang="th-TH" sz="2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สาธารณสุขที่</a:t>
            </a:r>
            <a:r>
              <a:rPr kumimoji="0" lang="th-TH" sz="2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เป็น</a:t>
            </a:r>
            <a:r>
              <a:rPr kumimoji="0" lang="th-TH" sz="2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เลิศ ระดับนานาชาติ </a:t>
            </a:r>
            <a:endParaRPr kumimoji="0" lang="ko-KR" altLang="en-US" sz="2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124" name="TextBox 8">
            <a:extLst>
              <a:ext uri="{FF2B5EF4-FFF2-40B4-BE49-F238E27FC236}">
                <a16:creationId xmlns:a16="http://schemas.microsoft.com/office/drawing/2014/main" id="{085B29FB-E1C5-474E-8814-4814B557FE2A}"/>
              </a:ext>
            </a:extLst>
          </p:cNvPr>
          <p:cNvSpPr txBox="1"/>
          <p:nvPr/>
        </p:nvSpPr>
        <p:spPr>
          <a:xfrm>
            <a:off x="455870" y="5979518"/>
            <a:ext cx="11717213" cy="461665"/>
          </a:xfrm>
          <a:prstGeom prst="rect">
            <a:avLst/>
          </a:prstGeom>
          <a:solidFill>
            <a:srgbClr val="99FFCC"/>
          </a:solidFill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370" b="1">
                <a:solidFill>
                  <a:srgbClr val="FFFF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sz="2400" dirty="0" smtClean="0">
                <a:solidFill>
                  <a:schemeClr val="tx2">
                    <a:lumMod val="75000"/>
                  </a:schemeClr>
                </a:solidFill>
              </a:rPr>
              <a:t>Organization success :</a:t>
            </a:r>
            <a:endParaRPr lang="en-US" sz="2400" dirty="0">
              <a:solidFill>
                <a:schemeClr val="tx2">
                  <a:lumMod val="75000"/>
                </a:schemeClr>
              </a:solidFill>
            </a:endParaRPr>
          </a:p>
        </p:txBody>
      </p:sp>
      <p:grpSp>
        <p:nvGrpSpPr>
          <p:cNvPr id="2" name="กลุ่ม 1"/>
          <p:cNvGrpSpPr/>
          <p:nvPr/>
        </p:nvGrpSpPr>
        <p:grpSpPr>
          <a:xfrm>
            <a:off x="21321" y="1282831"/>
            <a:ext cx="12192385" cy="5561335"/>
            <a:chOff x="7673" y="979659"/>
            <a:chExt cx="12192385" cy="5863754"/>
          </a:xfrm>
        </p:grpSpPr>
        <p:sp>
          <p:nvSpPr>
            <p:cNvPr id="36" name="กล่องข้อความ 35"/>
            <p:cNvSpPr txBox="1"/>
            <p:nvPr/>
          </p:nvSpPr>
          <p:spPr>
            <a:xfrm rot="16200000">
              <a:off x="-2099556" y="4305296"/>
              <a:ext cx="4645346" cy="430887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200" b="1" dirty="0">
                  <a:solidFill>
                    <a:schemeClr val="tx2">
                      <a:lumMod val="75000"/>
                    </a:schemeClr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Key Focus Area :</a:t>
              </a:r>
            </a:p>
          </p:txBody>
        </p:sp>
        <p:sp>
          <p:nvSpPr>
            <p:cNvPr id="116" name="กล่องข้อความ 115"/>
            <p:cNvSpPr txBox="1"/>
            <p:nvPr/>
          </p:nvSpPr>
          <p:spPr>
            <a:xfrm rot="16200000">
              <a:off x="-634001" y="1707540"/>
              <a:ext cx="1760270" cy="430887"/>
            </a:xfrm>
            <a:prstGeom prst="rect">
              <a:avLst/>
            </a:prstGeom>
            <a:solidFill>
              <a:srgbClr val="FFFFCC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200" b="1" dirty="0" smtClean="0">
                  <a:solidFill>
                    <a:schemeClr val="tx2">
                      <a:lumMod val="75000"/>
                    </a:schemeClr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Strategic :</a:t>
              </a:r>
              <a:endParaRPr lang="en-US" sz="2200" b="1" dirty="0">
                <a:solidFill>
                  <a:schemeClr val="tx2">
                    <a:lumMod val="75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114" name="Off-page Connector 9">
              <a:extLst>
                <a:ext uri="{FF2B5EF4-FFF2-40B4-BE49-F238E27FC236}">
                  <a16:creationId xmlns:a16="http://schemas.microsoft.com/office/drawing/2014/main" id="{A7828B26-E45D-714C-9E47-5BF0E37381A7}"/>
                </a:ext>
              </a:extLst>
            </p:cNvPr>
            <p:cNvSpPr/>
            <p:nvPr/>
          </p:nvSpPr>
          <p:spPr>
            <a:xfrm rot="10800000">
              <a:off x="10237846" y="979659"/>
              <a:ext cx="1913289" cy="1959538"/>
            </a:xfrm>
            <a:prstGeom prst="flowChartOffpageConnector">
              <a:avLst/>
            </a:pr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/>
            </a:p>
          </p:txBody>
        </p:sp>
        <p:sp>
          <p:nvSpPr>
            <p:cNvPr id="112" name="Off-page Connector 9">
              <a:extLst>
                <a:ext uri="{FF2B5EF4-FFF2-40B4-BE49-F238E27FC236}">
                  <a16:creationId xmlns:a16="http://schemas.microsoft.com/office/drawing/2014/main" id="{A7828B26-E45D-714C-9E47-5BF0E37381A7}"/>
                </a:ext>
              </a:extLst>
            </p:cNvPr>
            <p:cNvSpPr/>
            <p:nvPr/>
          </p:nvSpPr>
          <p:spPr>
            <a:xfrm rot="10800000">
              <a:off x="6331744" y="1000928"/>
              <a:ext cx="1938906" cy="1915458"/>
            </a:xfrm>
            <a:prstGeom prst="flowChartOffpageConnector">
              <a:avLst/>
            </a:pr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/>
            </a:p>
          </p:txBody>
        </p:sp>
        <p:sp>
          <p:nvSpPr>
            <p:cNvPr id="113" name="Off-page Connector 9">
              <a:extLst>
                <a:ext uri="{FF2B5EF4-FFF2-40B4-BE49-F238E27FC236}">
                  <a16:creationId xmlns:a16="http://schemas.microsoft.com/office/drawing/2014/main" id="{A7828B26-E45D-714C-9E47-5BF0E37381A7}"/>
                </a:ext>
              </a:extLst>
            </p:cNvPr>
            <p:cNvSpPr/>
            <p:nvPr/>
          </p:nvSpPr>
          <p:spPr>
            <a:xfrm rot="10800000">
              <a:off x="8291939" y="1067782"/>
              <a:ext cx="1913289" cy="1848604"/>
            </a:xfrm>
            <a:prstGeom prst="flowChartOffpageConnector">
              <a:avLst/>
            </a:pr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/>
            </a:p>
          </p:txBody>
        </p:sp>
        <p:sp>
          <p:nvSpPr>
            <p:cNvPr id="111" name="Off-page Connector 9">
              <a:extLst>
                <a:ext uri="{FF2B5EF4-FFF2-40B4-BE49-F238E27FC236}">
                  <a16:creationId xmlns:a16="http://schemas.microsoft.com/office/drawing/2014/main" id="{A7828B26-E45D-714C-9E47-5BF0E37381A7}"/>
                </a:ext>
              </a:extLst>
            </p:cNvPr>
            <p:cNvSpPr/>
            <p:nvPr/>
          </p:nvSpPr>
          <p:spPr>
            <a:xfrm rot="10800000">
              <a:off x="4386387" y="1067780"/>
              <a:ext cx="1913289" cy="1864360"/>
            </a:xfrm>
            <a:prstGeom prst="flowChartOffpageConnector">
              <a:avLst/>
            </a:pr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303BF4D9-27E4-1B43-98DA-4EF52154E6D6}"/>
                </a:ext>
              </a:extLst>
            </p:cNvPr>
            <p:cNvSpPr/>
            <p:nvPr/>
          </p:nvSpPr>
          <p:spPr>
            <a:xfrm>
              <a:off x="455874" y="1042850"/>
              <a:ext cx="3890287" cy="455492"/>
            </a:xfrm>
            <a:prstGeom prst="rect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800" dirty="0"/>
            </a:p>
          </p:txBody>
        </p:sp>
        <p:sp>
          <p:nvSpPr>
            <p:cNvPr id="39" name="TextBox 19">
              <a:extLst>
                <a:ext uri="{FF2B5EF4-FFF2-40B4-BE49-F238E27FC236}">
                  <a16:creationId xmlns:a16="http://schemas.microsoft.com/office/drawing/2014/main" id="{639134F4-8017-4D28-B302-0A417F05B181}"/>
                </a:ext>
              </a:extLst>
            </p:cNvPr>
            <p:cNvSpPr txBox="1"/>
            <p:nvPr/>
          </p:nvSpPr>
          <p:spPr>
            <a:xfrm>
              <a:off x="1757847" y="1073547"/>
              <a:ext cx="1630569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lvl="0" algn="ctr">
                <a:defRPr/>
              </a:pPr>
              <a:r>
                <a:rPr lang="th-TH" altLang="ko-KR" sz="24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H SarabunPSK" panose="020B0500040200020003" pitchFamily="34" charset="-34"/>
                  <a:cs typeface="TH SarabunPSK" panose="020B0500040200020003" pitchFamily="34" charset="-34"/>
                </a:rPr>
                <a:t>ยุทธศาสตร์ที่ 1 </a:t>
              </a:r>
              <a:endParaRPr lang="ko-KR" altLang="en-US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grpSp>
          <p:nvGrpSpPr>
            <p:cNvPr id="109" name="กลุ่ม 108"/>
            <p:cNvGrpSpPr/>
            <p:nvPr/>
          </p:nvGrpSpPr>
          <p:grpSpPr>
            <a:xfrm>
              <a:off x="4373386" y="1042851"/>
              <a:ext cx="7779104" cy="455491"/>
              <a:chOff x="4336758" y="1042851"/>
              <a:chExt cx="7815508" cy="455491"/>
            </a:xfrm>
          </p:grpSpPr>
          <p:sp>
            <p:nvSpPr>
              <p:cNvPr id="5" name="Rectangle 4">
                <a:extLst>
                  <a:ext uri="{FF2B5EF4-FFF2-40B4-BE49-F238E27FC236}">
                    <a16:creationId xmlns:a16="http://schemas.microsoft.com/office/drawing/2014/main" id="{037DA098-6C0B-684F-A7C2-C103563837C8}"/>
                  </a:ext>
                </a:extLst>
              </p:cNvPr>
              <p:cNvSpPr/>
              <p:nvPr/>
            </p:nvSpPr>
            <p:spPr>
              <a:xfrm>
                <a:off x="4336758" y="1042851"/>
                <a:ext cx="1930220" cy="455491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900"/>
              </a:p>
            </p:txBody>
          </p:sp>
          <p:sp>
            <p:nvSpPr>
              <p:cNvPr id="6" name="Rectangle 5">
                <a:extLst>
                  <a:ext uri="{FF2B5EF4-FFF2-40B4-BE49-F238E27FC236}">
                    <a16:creationId xmlns:a16="http://schemas.microsoft.com/office/drawing/2014/main" id="{A6F01865-8039-1743-BA9D-5B786148727C}"/>
                  </a:ext>
                </a:extLst>
              </p:cNvPr>
              <p:cNvSpPr/>
              <p:nvPr/>
            </p:nvSpPr>
            <p:spPr>
              <a:xfrm>
                <a:off x="6297530" y="1042851"/>
                <a:ext cx="1953097" cy="455491"/>
              </a:xfrm>
              <a:prstGeom prst="rect">
                <a:avLst/>
              </a:pr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900"/>
              </a:p>
            </p:txBody>
          </p:sp>
          <p:sp>
            <p:nvSpPr>
              <p:cNvPr id="29" name="Rectangle 5">
                <a:extLst>
                  <a:ext uri="{FF2B5EF4-FFF2-40B4-BE49-F238E27FC236}">
                    <a16:creationId xmlns:a16="http://schemas.microsoft.com/office/drawing/2014/main" id="{A6F01865-8039-1743-BA9D-5B786148727C}"/>
                  </a:ext>
                </a:extLst>
              </p:cNvPr>
              <p:cNvSpPr/>
              <p:nvPr/>
            </p:nvSpPr>
            <p:spPr>
              <a:xfrm>
                <a:off x="8272016" y="1042851"/>
                <a:ext cx="1930220" cy="455491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900"/>
              </a:p>
            </p:txBody>
          </p:sp>
          <p:sp>
            <p:nvSpPr>
              <p:cNvPr id="37" name="Rectangle 5">
                <a:extLst>
                  <a:ext uri="{FF2B5EF4-FFF2-40B4-BE49-F238E27FC236}">
                    <a16:creationId xmlns:a16="http://schemas.microsoft.com/office/drawing/2014/main" id="{A6F01865-8039-1743-BA9D-5B786148727C}"/>
                  </a:ext>
                </a:extLst>
              </p:cNvPr>
              <p:cNvSpPr/>
              <p:nvPr/>
            </p:nvSpPr>
            <p:spPr>
              <a:xfrm>
                <a:off x="10235337" y="1042851"/>
                <a:ext cx="1916929" cy="455491"/>
              </a:xfrm>
              <a:prstGeom prst="rect">
                <a:avLst/>
              </a:pr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900"/>
              </a:p>
            </p:txBody>
          </p:sp>
        </p:grpSp>
        <p:sp>
          <p:nvSpPr>
            <p:cNvPr id="40" name="TextBox 19">
              <a:extLst>
                <a:ext uri="{FF2B5EF4-FFF2-40B4-BE49-F238E27FC236}">
                  <a16:creationId xmlns:a16="http://schemas.microsoft.com/office/drawing/2014/main" id="{639134F4-8017-4D28-B302-0A417F05B181}"/>
                </a:ext>
              </a:extLst>
            </p:cNvPr>
            <p:cNvSpPr txBox="1"/>
            <p:nvPr/>
          </p:nvSpPr>
          <p:spPr>
            <a:xfrm>
              <a:off x="4586853" y="1081074"/>
              <a:ext cx="1564975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lvl="0" algn="ctr">
                <a:defRPr/>
              </a:pPr>
              <a:r>
                <a:rPr lang="th-TH" altLang="ko-KR" sz="24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H SarabunPSK" panose="020B0500040200020003" pitchFamily="34" charset="-34"/>
                  <a:cs typeface="TH SarabunPSK" panose="020B0500040200020003" pitchFamily="34" charset="-34"/>
                </a:rPr>
                <a:t>ยุทธศาสตร์</a:t>
              </a:r>
              <a:r>
                <a:rPr lang="th-TH" altLang="ko-KR" sz="24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H SarabunPSK" panose="020B0500040200020003" pitchFamily="34" charset="-34"/>
                  <a:cs typeface="TH SarabunPSK" panose="020B0500040200020003" pitchFamily="34" charset="-34"/>
                </a:rPr>
                <a:t>ที่ </a:t>
              </a:r>
              <a:r>
                <a:rPr lang="th-TH" altLang="ko-KR" sz="24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H SarabunPSK" panose="020B0500040200020003" pitchFamily="34" charset="-34"/>
                  <a:cs typeface="TH SarabunPSK" panose="020B0500040200020003" pitchFamily="34" charset="-34"/>
                </a:rPr>
                <a:t>2 </a:t>
              </a:r>
              <a:endParaRPr lang="ko-KR" altLang="en-US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1" name="TextBox 19">
              <a:extLst>
                <a:ext uri="{FF2B5EF4-FFF2-40B4-BE49-F238E27FC236}">
                  <a16:creationId xmlns:a16="http://schemas.microsoft.com/office/drawing/2014/main" id="{639134F4-8017-4D28-B302-0A417F05B181}"/>
                </a:ext>
              </a:extLst>
            </p:cNvPr>
            <p:cNvSpPr txBox="1"/>
            <p:nvPr/>
          </p:nvSpPr>
          <p:spPr>
            <a:xfrm>
              <a:off x="6578413" y="1074704"/>
              <a:ext cx="1563775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lvl="0" algn="ctr">
                <a:defRPr/>
              </a:pPr>
              <a:r>
                <a:rPr lang="th-TH" altLang="ko-KR" sz="24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H SarabunPSK" panose="020B0500040200020003" pitchFamily="34" charset="-34"/>
                  <a:cs typeface="TH SarabunPSK" panose="020B0500040200020003" pitchFamily="34" charset="-34"/>
                </a:rPr>
                <a:t>ยุทธศาสตร์</a:t>
              </a:r>
              <a:r>
                <a:rPr lang="th-TH" altLang="ko-KR" sz="24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H SarabunPSK" panose="020B0500040200020003" pitchFamily="34" charset="-34"/>
                  <a:cs typeface="TH SarabunPSK" panose="020B0500040200020003" pitchFamily="34" charset="-34"/>
                </a:rPr>
                <a:t>ที่ 3</a:t>
              </a:r>
              <a:r>
                <a:rPr lang="th-TH" altLang="ko-KR" sz="24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ko-KR" altLang="en-US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2" name="TextBox 19">
              <a:extLst>
                <a:ext uri="{FF2B5EF4-FFF2-40B4-BE49-F238E27FC236}">
                  <a16:creationId xmlns:a16="http://schemas.microsoft.com/office/drawing/2014/main" id="{639134F4-8017-4D28-B302-0A417F05B181}"/>
                </a:ext>
              </a:extLst>
            </p:cNvPr>
            <p:cNvSpPr txBox="1"/>
            <p:nvPr/>
          </p:nvSpPr>
          <p:spPr>
            <a:xfrm>
              <a:off x="8537712" y="1074703"/>
              <a:ext cx="1558000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lvl="0" algn="ctr">
                <a:defRPr/>
              </a:pPr>
              <a:r>
                <a:rPr lang="th-TH" altLang="ko-KR" sz="24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H SarabunPSK" panose="020B0500040200020003" pitchFamily="34" charset="-34"/>
                  <a:cs typeface="TH SarabunPSK" panose="020B0500040200020003" pitchFamily="34" charset="-34"/>
                </a:rPr>
                <a:t>ยุทธศาสตร์</a:t>
              </a:r>
              <a:r>
                <a:rPr lang="th-TH" altLang="ko-KR" sz="24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H SarabunPSK" panose="020B0500040200020003" pitchFamily="34" charset="-34"/>
                  <a:cs typeface="TH SarabunPSK" panose="020B0500040200020003" pitchFamily="34" charset="-34"/>
                </a:rPr>
                <a:t>ที่ </a:t>
              </a:r>
              <a:r>
                <a:rPr lang="th-TH" altLang="ko-KR" sz="24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H SarabunPSK" panose="020B0500040200020003" pitchFamily="34" charset="-34"/>
                  <a:cs typeface="TH SarabunPSK" panose="020B0500040200020003" pitchFamily="34" charset="-34"/>
                </a:rPr>
                <a:t>4 </a:t>
              </a:r>
              <a:endParaRPr lang="ko-KR" altLang="en-US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3" name="TextBox 19">
              <a:extLst>
                <a:ext uri="{FF2B5EF4-FFF2-40B4-BE49-F238E27FC236}">
                  <a16:creationId xmlns:a16="http://schemas.microsoft.com/office/drawing/2014/main" id="{639134F4-8017-4D28-B302-0A417F05B181}"/>
                </a:ext>
              </a:extLst>
            </p:cNvPr>
            <p:cNvSpPr txBox="1"/>
            <p:nvPr/>
          </p:nvSpPr>
          <p:spPr>
            <a:xfrm>
              <a:off x="10408433" y="1073547"/>
              <a:ext cx="1616625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lvl="0" algn="ctr">
                <a:defRPr/>
              </a:pPr>
              <a:r>
                <a:rPr lang="th-TH" altLang="ko-KR" sz="24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H SarabunPSK" panose="020B0500040200020003" pitchFamily="34" charset="-34"/>
                  <a:cs typeface="TH SarabunPSK" panose="020B0500040200020003" pitchFamily="34" charset="-34"/>
                </a:rPr>
                <a:t>ยุทธศาสตร์</a:t>
              </a:r>
              <a:r>
                <a:rPr lang="th-TH" altLang="ko-KR" sz="24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H SarabunPSK" panose="020B0500040200020003" pitchFamily="34" charset="-34"/>
                  <a:cs typeface="TH SarabunPSK" panose="020B0500040200020003" pitchFamily="34" charset="-34"/>
                </a:rPr>
                <a:t>ที่ </a:t>
              </a:r>
              <a:r>
                <a:rPr lang="th-TH" altLang="ko-KR" sz="24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H SarabunPSK" panose="020B0500040200020003" pitchFamily="34" charset="-34"/>
                  <a:cs typeface="TH SarabunPSK" panose="020B0500040200020003" pitchFamily="34" charset="-34"/>
                </a:rPr>
                <a:t>5 </a:t>
              </a:r>
              <a:endParaRPr lang="ko-KR" altLang="en-US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grpSp>
          <p:nvGrpSpPr>
            <p:cNvPr id="21" name="กลุ่ม 20"/>
            <p:cNvGrpSpPr/>
            <p:nvPr/>
          </p:nvGrpSpPr>
          <p:grpSpPr>
            <a:xfrm>
              <a:off x="442616" y="2803122"/>
              <a:ext cx="1641163" cy="3947438"/>
              <a:chOff x="300433" y="1548464"/>
              <a:chExt cx="1890564" cy="3652705"/>
            </a:xfrm>
          </p:grpSpPr>
          <p:sp>
            <p:nvSpPr>
              <p:cNvPr id="70" name="Freeform 8">
                <a:extLst>
                  <a:ext uri="{FF2B5EF4-FFF2-40B4-BE49-F238E27FC236}">
                    <a16:creationId xmlns:a16="http://schemas.microsoft.com/office/drawing/2014/main" id="{E43EEE0F-8575-2A4A-A218-94284A907FA3}"/>
                  </a:ext>
                </a:extLst>
              </p:cNvPr>
              <p:cNvSpPr/>
              <p:nvPr/>
            </p:nvSpPr>
            <p:spPr>
              <a:xfrm>
                <a:off x="315705" y="1548464"/>
                <a:ext cx="1875292" cy="3626896"/>
              </a:xfrm>
              <a:custGeom>
                <a:avLst/>
                <a:gdLst>
                  <a:gd name="connsiteX0" fmla="*/ 0 w 4855912"/>
                  <a:gd name="connsiteY0" fmla="*/ 9143998 h 9144000"/>
                  <a:gd name="connsiteX1" fmla="*/ 4855912 w 4855912"/>
                  <a:gd name="connsiteY1" fmla="*/ 9143998 h 9144000"/>
                  <a:gd name="connsiteX2" fmla="*/ 4855912 w 4855912"/>
                  <a:gd name="connsiteY2" fmla="*/ 9144000 h 9144000"/>
                  <a:gd name="connsiteX3" fmla="*/ 0 w 4855912"/>
                  <a:gd name="connsiteY3" fmla="*/ 9144000 h 9144000"/>
                  <a:gd name="connsiteX4" fmla="*/ 0 w 4855912"/>
                  <a:gd name="connsiteY4" fmla="*/ 0 h 9144000"/>
                  <a:gd name="connsiteX5" fmla="*/ 4855912 w 4855912"/>
                  <a:gd name="connsiteY5" fmla="*/ 0 h 9144000"/>
                  <a:gd name="connsiteX6" fmla="*/ 4855912 w 4855912"/>
                  <a:gd name="connsiteY6" fmla="*/ 4215866 h 9144000"/>
                  <a:gd name="connsiteX7" fmla="*/ 2427956 w 4855912"/>
                  <a:gd name="connsiteY7" fmla="*/ 2983833 h 9144000"/>
                  <a:gd name="connsiteX8" fmla="*/ 0 w 4855912"/>
                  <a:gd name="connsiteY8" fmla="*/ 4215866 h 9144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5912" h="9144000">
                    <a:moveTo>
                      <a:pt x="0" y="9143998"/>
                    </a:moveTo>
                    <a:lnTo>
                      <a:pt x="4855912" y="9143998"/>
                    </a:lnTo>
                    <a:lnTo>
                      <a:pt x="4855912" y="9144000"/>
                    </a:lnTo>
                    <a:lnTo>
                      <a:pt x="0" y="9144000"/>
                    </a:lnTo>
                    <a:close/>
                    <a:moveTo>
                      <a:pt x="0" y="0"/>
                    </a:moveTo>
                    <a:lnTo>
                      <a:pt x="4855912" y="0"/>
                    </a:lnTo>
                    <a:lnTo>
                      <a:pt x="4855912" y="4215866"/>
                    </a:lnTo>
                    <a:lnTo>
                      <a:pt x="2427956" y="2983833"/>
                    </a:lnTo>
                    <a:lnTo>
                      <a:pt x="0" y="4215866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900"/>
              </a:p>
            </p:txBody>
          </p:sp>
          <p:sp>
            <p:nvSpPr>
              <p:cNvPr id="71" name="Off-page Connector 9">
                <a:extLst>
                  <a:ext uri="{FF2B5EF4-FFF2-40B4-BE49-F238E27FC236}">
                    <a16:creationId xmlns:a16="http://schemas.microsoft.com/office/drawing/2014/main" id="{A7828B26-E45D-714C-9E47-5BF0E37381A7}"/>
                  </a:ext>
                </a:extLst>
              </p:cNvPr>
              <p:cNvSpPr/>
              <p:nvPr/>
            </p:nvSpPr>
            <p:spPr>
              <a:xfrm rot="10800000">
                <a:off x="300433" y="2409188"/>
                <a:ext cx="1871189" cy="2791981"/>
              </a:xfrm>
              <a:prstGeom prst="flowChartOffpageConnector">
                <a:avLst/>
              </a:pr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900"/>
              </a:p>
            </p:txBody>
          </p:sp>
          <p:sp>
            <p:nvSpPr>
              <p:cNvPr id="72" name="TextBox 10">
                <a:extLst>
                  <a:ext uri="{FF2B5EF4-FFF2-40B4-BE49-F238E27FC236}">
                    <a16:creationId xmlns:a16="http://schemas.microsoft.com/office/drawing/2014/main" id="{1DE67E62-F7FB-ED49-845E-F7EE7CC8B97F}"/>
                  </a:ext>
                </a:extLst>
              </p:cNvPr>
              <p:cNvSpPr txBox="1"/>
              <p:nvPr/>
            </p:nvSpPr>
            <p:spPr>
              <a:xfrm>
                <a:off x="413757" y="1868678"/>
                <a:ext cx="1653082" cy="540510"/>
              </a:xfrm>
              <a:prstGeom prst="rect">
                <a:avLst/>
              </a:prstGeom>
              <a:noFill/>
            </p:spPr>
            <p:txBody>
              <a:bodyPr wrap="none" rtlCol="0" anchor="ctr" anchorCtr="0">
                <a:spAutoFit/>
              </a:bodyPr>
              <a:lstStyle/>
              <a:p>
                <a:pPr lvl="0" algn="ctr">
                  <a:defRPr/>
                </a:pPr>
                <a:r>
                  <a:rPr lang="en-US" b="1" dirty="0" smtClean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Poppins" pitchFamily="2" charset="77"/>
                    <a:ea typeface="League Spartan" charset="0"/>
                    <a:cs typeface="Poppins" pitchFamily="2" charset="77"/>
                  </a:rPr>
                  <a:t>1.3P Safety</a:t>
                </a:r>
              </a:p>
              <a:p>
                <a:pPr marL="342900" indent="-342900" algn="ctr">
                  <a:buAutoNum type="arabicPeriod"/>
                </a:pPr>
                <a:endParaRPr lang="en-US" sz="12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Poppins" pitchFamily="2" charset="77"/>
                  <a:ea typeface="League Spartan" charset="0"/>
                  <a:cs typeface="Poppins" pitchFamily="2" charset="77"/>
                </a:endParaRPr>
              </a:p>
            </p:txBody>
          </p:sp>
          <p:sp>
            <p:nvSpPr>
              <p:cNvPr id="73" name="Freeform 1015">
                <a:extLst>
                  <a:ext uri="{FF2B5EF4-FFF2-40B4-BE49-F238E27FC236}">
                    <a16:creationId xmlns:a16="http://schemas.microsoft.com/office/drawing/2014/main" id="{6EAF5E7C-30EA-B244-A957-95F708EF947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066749" y="2383475"/>
                <a:ext cx="410245" cy="344354"/>
              </a:xfrm>
              <a:custGeom>
                <a:avLst/>
                <a:gdLst>
                  <a:gd name="T0" fmla="*/ 7726423 w 293329"/>
                  <a:gd name="T1" fmla="*/ 9850932 h 293332"/>
                  <a:gd name="T2" fmla="*/ 2935958 w 293329"/>
                  <a:gd name="T3" fmla="*/ 9676341 h 293332"/>
                  <a:gd name="T4" fmla="*/ 8633732 w 293329"/>
                  <a:gd name="T5" fmla="*/ 8887648 h 293332"/>
                  <a:gd name="T6" fmla="*/ 8503163 w 293329"/>
                  <a:gd name="T7" fmla="*/ 10333017 h 293332"/>
                  <a:gd name="T8" fmla="*/ 10187033 w 293329"/>
                  <a:gd name="T9" fmla="*/ 9107071 h 293332"/>
                  <a:gd name="T10" fmla="*/ 10656909 w 293329"/>
                  <a:gd name="T11" fmla="*/ 9507104 h 293332"/>
                  <a:gd name="T12" fmla="*/ 8346597 w 293329"/>
                  <a:gd name="T13" fmla="*/ 10655613 h 293332"/>
                  <a:gd name="T14" fmla="*/ 8398777 w 293329"/>
                  <a:gd name="T15" fmla="*/ 8900613 h 293332"/>
                  <a:gd name="T16" fmla="*/ 456778 w 293329"/>
                  <a:gd name="T17" fmla="*/ 9107071 h 293332"/>
                  <a:gd name="T18" fmla="*/ 2153785 w 293329"/>
                  <a:gd name="T19" fmla="*/ 10333017 h 293332"/>
                  <a:gd name="T20" fmla="*/ 2023134 w 293329"/>
                  <a:gd name="T21" fmla="*/ 8887648 h 293332"/>
                  <a:gd name="T22" fmla="*/ 2466970 w 293329"/>
                  <a:gd name="T23" fmla="*/ 10500789 h 293332"/>
                  <a:gd name="T24" fmla="*/ 0 w 293329"/>
                  <a:gd name="T25" fmla="*/ 10500789 h 293332"/>
                  <a:gd name="T26" fmla="*/ 443780 w 293329"/>
                  <a:gd name="T27" fmla="*/ 8887648 h 293332"/>
                  <a:gd name="T28" fmla="*/ 9388267 w 293329"/>
                  <a:gd name="T29" fmla="*/ 8605304 h 293332"/>
                  <a:gd name="T30" fmla="*/ 1198367 w 293329"/>
                  <a:gd name="T31" fmla="*/ 7874844 h 293332"/>
                  <a:gd name="T32" fmla="*/ 1570072 w 293329"/>
                  <a:gd name="T33" fmla="*/ 8233637 h 293332"/>
                  <a:gd name="T34" fmla="*/ 10080391 w 293329"/>
                  <a:gd name="T35" fmla="*/ 8233637 h 293332"/>
                  <a:gd name="T36" fmla="*/ 9388267 w 293329"/>
                  <a:gd name="T37" fmla="*/ 7554479 h 293332"/>
                  <a:gd name="T38" fmla="*/ 1198367 w 293329"/>
                  <a:gd name="T39" fmla="*/ 8925645 h 293332"/>
                  <a:gd name="T40" fmla="*/ 5130248 w 293329"/>
                  <a:gd name="T41" fmla="*/ 6689459 h 293332"/>
                  <a:gd name="T42" fmla="*/ 6635580 w 293329"/>
                  <a:gd name="T43" fmla="*/ 7022186 h 293332"/>
                  <a:gd name="T44" fmla="*/ 5130248 w 293329"/>
                  <a:gd name="T45" fmla="*/ 6689459 h 293332"/>
                  <a:gd name="T46" fmla="*/ 6792622 w 293329"/>
                  <a:gd name="T47" fmla="*/ 5753460 h 293332"/>
                  <a:gd name="T48" fmla="*/ 4960060 w 293329"/>
                  <a:gd name="T49" fmla="*/ 5753460 h 293332"/>
                  <a:gd name="T50" fmla="*/ 4394049 w 293329"/>
                  <a:gd name="T51" fmla="*/ 8425350 h 293332"/>
                  <a:gd name="T52" fmla="*/ 4394049 w 293329"/>
                  <a:gd name="T53" fmla="*/ 4434924 h 293332"/>
                  <a:gd name="T54" fmla="*/ 3801866 w 293329"/>
                  <a:gd name="T55" fmla="*/ 8425350 h 293332"/>
                  <a:gd name="T56" fmla="*/ 3801866 w 293329"/>
                  <a:gd name="T57" fmla="*/ 4434924 h 293332"/>
                  <a:gd name="T58" fmla="*/ 10173087 w 293329"/>
                  <a:gd name="T59" fmla="*/ 3648251 h 293332"/>
                  <a:gd name="T60" fmla="*/ 9880272 w 293329"/>
                  <a:gd name="T61" fmla="*/ 7355373 h 293332"/>
                  <a:gd name="T62" fmla="*/ 9960128 w 293329"/>
                  <a:gd name="T63" fmla="*/ 3543768 h 293332"/>
                  <a:gd name="T64" fmla="*/ 882485 w 293329"/>
                  <a:gd name="T65" fmla="*/ 7043025 h 293332"/>
                  <a:gd name="T66" fmla="*/ 572838 w 293329"/>
                  <a:gd name="T67" fmla="*/ 7161164 h 293332"/>
                  <a:gd name="T68" fmla="*/ 3801866 w 293329"/>
                  <a:gd name="T69" fmla="*/ 3139719 h 293332"/>
                  <a:gd name="T70" fmla="*/ 6999706 w 293329"/>
                  <a:gd name="T71" fmla="*/ 4120936 h 293332"/>
                  <a:gd name="T72" fmla="*/ 3801866 w 293329"/>
                  <a:gd name="T73" fmla="*/ 2825664 h 293332"/>
                  <a:gd name="T74" fmla="*/ 7486601 w 293329"/>
                  <a:gd name="T75" fmla="*/ 3139719 h 293332"/>
                  <a:gd name="T76" fmla="*/ 7486601 w 293329"/>
                  <a:gd name="T77" fmla="*/ 4120936 h 293332"/>
                  <a:gd name="T78" fmla="*/ 7486601 w 293329"/>
                  <a:gd name="T79" fmla="*/ 8752426 h 293332"/>
                  <a:gd name="T80" fmla="*/ 2999112 w 293329"/>
                  <a:gd name="T81" fmla="*/ 3623786 h 293332"/>
                  <a:gd name="T82" fmla="*/ 8646767 w 293329"/>
                  <a:gd name="T83" fmla="*/ 1554601 h 293332"/>
                  <a:gd name="T84" fmla="*/ 10330586 w 293329"/>
                  <a:gd name="T85" fmla="*/ 2789136 h 293332"/>
                  <a:gd name="T86" fmla="*/ 10213098 w 293329"/>
                  <a:gd name="T87" fmla="*/ 1333651 h 293332"/>
                  <a:gd name="T88" fmla="*/ 10656909 w 293329"/>
                  <a:gd name="T89" fmla="*/ 2945074 h 293332"/>
                  <a:gd name="T90" fmla="*/ 8189923 w 293329"/>
                  <a:gd name="T91" fmla="*/ 2945074 h 293332"/>
                  <a:gd name="T92" fmla="*/ 8633732 w 293329"/>
                  <a:gd name="T93" fmla="*/ 1333651 h 293332"/>
                  <a:gd name="T94" fmla="*/ 313320 w 293329"/>
                  <a:gd name="T95" fmla="*/ 1957394 h 293332"/>
                  <a:gd name="T96" fmla="*/ 2153785 w 293329"/>
                  <a:gd name="T97" fmla="*/ 1957394 h 293332"/>
                  <a:gd name="T98" fmla="*/ 2245154 w 293329"/>
                  <a:gd name="T99" fmla="*/ 1346649 h 293332"/>
                  <a:gd name="T100" fmla="*/ 2310348 w 293329"/>
                  <a:gd name="T101" fmla="*/ 3101058 h 293332"/>
                  <a:gd name="T102" fmla="*/ 0 w 293329"/>
                  <a:gd name="T103" fmla="*/ 1957394 h 293332"/>
                  <a:gd name="T104" fmla="*/ 9388267 w 293329"/>
                  <a:gd name="T105" fmla="*/ 307485 h 293332"/>
                  <a:gd name="T106" fmla="*/ 9759991 w 293329"/>
                  <a:gd name="T107" fmla="*/ 679246 h 293332"/>
                  <a:gd name="T108" fmla="*/ 826690 w 293329"/>
                  <a:gd name="T109" fmla="*/ 679246 h 293332"/>
                  <a:gd name="T110" fmla="*/ 1198367 w 293329"/>
                  <a:gd name="T111" fmla="*/ 307485 h 293332"/>
                  <a:gd name="T112" fmla="*/ 8022361 w 293329"/>
                  <a:gd name="T113" fmla="*/ 1208071 h 293332"/>
                  <a:gd name="T114" fmla="*/ 2720558 w 293329"/>
                  <a:gd name="T115" fmla="*/ 1286932 h 293332"/>
                  <a:gd name="T116" fmla="*/ 5293109 w 293329"/>
                  <a:gd name="T117" fmla="*/ 246183 h 293332"/>
                  <a:gd name="T118" fmla="*/ 9388267 w 293329"/>
                  <a:gd name="T119" fmla="*/ 1371250 h 293332"/>
                  <a:gd name="T120" fmla="*/ 1198367 w 293329"/>
                  <a:gd name="T121" fmla="*/ 0 h 293332"/>
                  <a:gd name="T122" fmla="*/ 519153 w 293329"/>
                  <a:gd name="T123" fmla="*/ 679246 h 29333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93329" h="293332">
                    <a:moveTo>
                      <a:pt x="208355" y="263416"/>
                    </a:moveTo>
                    <a:cubicBezTo>
                      <a:pt x="210511" y="261937"/>
                      <a:pt x="213385" y="262677"/>
                      <a:pt x="214822" y="264895"/>
                    </a:cubicBezTo>
                    <a:cubicBezTo>
                      <a:pt x="215541" y="267483"/>
                      <a:pt x="214822" y="270071"/>
                      <a:pt x="212667" y="271180"/>
                    </a:cubicBezTo>
                    <a:cubicBezTo>
                      <a:pt x="192188" y="282640"/>
                      <a:pt x="169194" y="288556"/>
                      <a:pt x="146201" y="288556"/>
                    </a:cubicBezTo>
                    <a:cubicBezTo>
                      <a:pt x="124284" y="288556"/>
                      <a:pt x="102728" y="283010"/>
                      <a:pt x="82608" y="272659"/>
                    </a:cubicBezTo>
                    <a:cubicBezTo>
                      <a:pt x="80093" y="271549"/>
                      <a:pt x="79375" y="268592"/>
                      <a:pt x="80812" y="266374"/>
                    </a:cubicBezTo>
                    <a:cubicBezTo>
                      <a:pt x="81530" y="264155"/>
                      <a:pt x="84405" y="263416"/>
                      <a:pt x="86560" y="264525"/>
                    </a:cubicBezTo>
                    <a:cubicBezTo>
                      <a:pt x="125003" y="284859"/>
                      <a:pt x="170631" y="284119"/>
                      <a:pt x="208355" y="263416"/>
                    </a:cubicBezTo>
                    <a:close/>
                    <a:moveTo>
                      <a:pt x="237641" y="244663"/>
                    </a:moveTo>
                    <a:cubicBezTo>
                      <a:pt x="239437" y="246084"/>
                      <a:pt x="239796" y="248926"/>
                      <a:pt x="238000" y="250703"/>
                    </a:cubicBezTo>
                    <a:cubicBezTo>
                      <a:pt x="235485" y="253900"/>
                      <a:pt x="234048" y="257808"/>
                      <a:pt x="234048" y="261715"/>
                    </a:cubicBezTo>
                    <a:lnTo>
                      <a:pt x="234048" y="284451"/>
                    </a:lnTo>
                    <a:lnTo>
                      <a:pt x="284347" y="284451"/>
                    </a:lnTo>
                    <a:lnTo>
                      <a:pt x="284347" y="261715"/>
                    </a:lnTo>
                    <a:cubicBezTo>
                      <a:pt x="284347" y="257808"/>
                      <a:pt x="283269" y="253900"/>
                      <a:pt x="280395" y="250703"/>
                    </a:cubicBezTo>
                    <a:cubicBezTo>
                      <a:pt x="278958" y="248926"/>
                      <a:pt x="278958" y="246084"/>
                      <a:pt x="281113" y="244663"/>
                    </a:cubicBezTo>
                    <a:cubicBezTo>
                      <a:pt x="282910" y="242887"/>
                      <a:pt x="285784" y="243242"/>
                      <a:pt x="287221" y="245019"/>
                    </a:cubicBezTo>
                    <a:cubicBezTo>
                      <a:pt x="291173" y="249992"/>
                      <a:pt x="293329" y="255676"/>
                      <a:pt x="293329" y="261715"/>
                    </a:cubicBezTo>
                    <a:lnTo>
                      <a:pt x="293329" y="289069"/>
                    </a:lnTo>
                    <a:cubicBezTo>
                      <a:pt x="293329" y="291201"/>
                      <a:pt x="291533" y="293332"/>
                      <a:pt x="288658" y="293332"/>
                    </a:cubicBezTo>
                    <a:lnTo>
                      <a:pt x="229737" y="293332"/>
                    </a:lnTo>
                    <a:cubicBezTo>
                      <a:pt x="227222" y="293332"/>
                      <a:pt x="225425" y="291201"/>
                      <a:pt x="225425" y="289069"/>
                    </a:cubicBezTo>
                    <a:lnTo>
                      <a:pt x="225425" y="261715"/>
                    </a:lnTo>
                    <a:cubicBezTo>
                      <a:pt x="225425" y="255676"/>
                      <a:pt x="227222" y="249992"/>
                      <a:pt x="231174" y="245019"/>
                    </a:cubicBezTo>
                    <a:cubicBezTo>
                      <a:pt x="232611" y="243242"/>
                      <a:pt x="235844" y="242887"/>
                      <a:pt x="237641" y="244663"/>
                    </a:cubicBezTo>
                    <a:close/>
                    <a:moveTo>
                      <a:pt x="12215" y="244663"/>
                    </a:moveTo>
                    <a:cubicBezTo>
                      <a:pt x="14012" y="246084"/>
                      <a:pt x="14371" y="248926"/>
                      <a:pt x="12575" y="250703"/>
                    </a:cubicBezTo>
                    <a:cubicBezTo>
                      <a:pt x="10419" y="253900"/>
                      <a:pt x="8622" y="257808"/>
                      <a:pt x="8622" y="261715"/>
                    </a:cubicBezTo>
                    <a:lnTo>
                      <a:pt x="8622" y="284451"/>
                    </a:lnTo>
                    <a:lnTo>
                      <a:pt x="59281" y="284451"/>
                    </a:lnTo>
                    <a:lnTo>
                      <a:pt x="59281" y="261715"/>
                    </a:lnTo>
                    <a:cubicBezTo>
                      <a:pt x="59281" y="257808"/>
                      <a:pt x="57844" y="253900"/>
                      <a:pt x="54969" y="250703"/>
                    </a:cubicBezTo>
                    <a:cubicBezTo>
                      <a:pt x="53532" y="248926"/>
                      <a:pt x="53892" y="246084"/>
                      <a:pt x="55688" y="244663"/>
                    </a:cubicBezTo>
                    <a:cubicBezTo>
                      <a:pt x="57844" y="242887"/>
                      <a:pt x="60359" y="243242"/>
                      <a:pt x="61796" y="245019"/>
                    </a:cubicBezTo>
                    <a:cubicBezTo>
                      <a:pt x="65748" y="249992"/>
                      <a:pt x="67903" y="255676"/>
                      <a:pt x="67903" y="261715"/>
                    </a:cubicBezTo>
                    <a:lnTo>
                      <a:pt x="67903" y="289069"/>
                    </a:lnTo>
                    <a:cubicBezTo>
                      <a:pt x="67903" y="291201"/>
                      <a:pt x="65748" y="293332"/>
                      <a:pt x="63592" y="293332"/>
                    </a:cubicBezTo>
                    <a:lnTo>
                      <a:pt x="4311" y="293332"/>
                    </a:lnTo>
                    <a:cubicBezTo>
                      <a:pt x="1796" y="293332"/>
                      <a:pt x="0" y="291201"/>
                      <a:pt x="0" y="289069"/>
                    </a:cubicBezTo>
                    <a:lnTo>
                      <a:pt x="0" y="261715"/>
                    </a:lnTo>
                    <a:cubicBezTo>
                      <a:pt x="0" y="255676"/>
                      <a:pt x="1796" y="249992"/>
                      <a:pt x="6107" y="245019"/>
                    </a:cubicBezTo>
                    <a:cubicBezTo>
                      <a:pt x="7545" y="243242"/>
                      <a:pt x="10419" y="242887"/>
                      <a:pt x="12215" y="244663"/>
                    </a:cubicBezTo>
                    <a:close/>
                    <a:moveTo>
                      <a:pt x="258410" y="216782"/>
                    </a:moveTo>
                    <a:cubicBezTo>
                      <a:pt x="252766" y="216782"/>
                      <a:pt x="248180" y="221368"/>
                      <a:pt x="248180" y="226659"/>
                    </a:cubicBezTo>
                    <a:cubicBezTo>
                      <a:pt x="248180" y="232304"/>
                      <a:pt x="252766" y="236890"/>
                      <a:pt x="258410" y="236890"/>
                    </a:cubicBezTo>
                    <a:cubicBezTo>
                      <a:pt x="264055" y="236890"/>
                      <a:pt x="268641" y="232304"/>
                      <a:pt x="268641" y="226659"/>
                    </a:cubicBezTo>
                    <a:cubicBezTo>
                      <a:pt x="268641" y="221368"/>
                      <a:pt x="264055" y="216782"/>
                      <a:pt x="258410" y="216782"/>
                    </a:cubicBezTo>
                    <a:close/>
                    <a:moveTo>
                      <a:pt x="32985" y="216782"/>
                    </a:moveTo>
                    <a:cubicBezTo>
                      <a:pt x="27341" y="216782"/>
                      <a:pt x="22754" y="221368"/>
                      <a:pt x="22754" y="226659"/>
                    </a:cubicBezTo>
                    <a:cubicBezTo>
                      <a:pt x="22754" y="232304"/>
                      <a:pt x="27341" y="236890"/>
                      <a:pt x="32985" y="236890"/>
                    </a:cubicBezTo>
                    <a:cubicBezTo>
                      <a:pt x="38629" y="236890"/>
                      <a:pt x="43216" y="232304"/>
                      <a:pt x="43216" y="226659"/>
                    </a:cubicBezTo>
                    <a:cubicBezTo>
                      <a:pt x="43216" y="221368"/>
                      <a:pt x="38629" y="216782"/>
                      <a:pt x="32985" y="216782"/>
                    </a:cubicBezTo>
                    <a:close/>
                    <a:moveTo>
                      <a:pt x="258410" y="207962"/>
                    </a:moveTo>
                    <a:cubicBezTo>
                      <a:pt x="268994" y="207962"/>
                      <a:pt x="277460" y="216429"/>
                      <a:pt x="277460" y="226659"/>
                    </a:cubicBezTo>
                    <a:cubicBezTo>
                      <a:pt x="277460" y="237243"/>
                      <a:pt x="268994" y="245709"/>
                      <a:pt x="258410" y="245709"/>
                    </a:cubicBezTo>
                    <a:cubicBezTo>
                      <a:pt x="248180" y="245709"/>
                      <a:pt x="239713" y="237243"/>
                      <a:pt x="239713" y="226659"/>
                    </a:cubicBezTo>
                    <a:cubicBezTo>
                      <a:pt x="239713" y="216429"/>
                      <a:pt x="248180" y="207962"/>
                      <a:pt x="258410" y="207962"/>
                    </a:cubicBezTo>
                    <a:close/>
                    <a:moveTo>
                      <a:pt x="32985" y="207962"/>
                    </a:moveTo>
                    <a:cubicBezTo>
                      <a:pt x="43568" y="207962"/>
                      <a:pt x="52035" y="216429"/>
                      <a:pt x="52035" y="226659"/>
                    </a:cubicBezTo>
                    <a:cubicBezTo>
                      <a:pt x="52035" y="237243"/>
                      <a:pt x="43568" y="245709"/>
                      <a:pt x="32985" y="245709"/>
                    </a:cubicBezTo>
                    <a:cubicBezTo>
                      <a:pt x="22754" y="245709"/>
                      <a:pt x="14288" y="237243"/>
                      <a:pt x="14288" y="226659"/>
                    </a:cubicBezTo>
                    <a:cubicBezTo>
                      <a:pt x="14288" y="216429"/>
                      <a:pt x="22754" y="207962"/>
                      <a:pt x="32985" y="207962"/>
                    </a:cubicBezTo>
                    <a:close/>
                    <a:moveTo>
                      <a:pt x="141209" y="184150"/>
                    </a:moveTo>
                    <a:lnTo>
                      <a:pt x="182642" y="184150"/>
                    </a:lnTo>
                    <a:cubicBezTo>
                      <a:pt x="185164" y="184150"/>
                      <a:pt x="186965" y="186348"/>
                      <a:pt x="186965" y="188913"/>
                    </a:cubicBezTo>
                    <a:cubicBezTo>
                      <a:pt x="186965" y="191477"/>
                      <a:pt x="185164" y="193309"/>
                      <a:pt x="182642" y="193309"/>
                    </a:cubicBezTo>
                    <a:lnTo>
                      <a:pt x="141209" y="193309"/>
                    </a:lnTo>
                    <a:cubicBezTo>
                      <a:pt x="138687" y="193309"/>
                      <a:pt x="136525" y="191477"/>
                      <a:pt x="136525" y="188913"/>
                    </a:cubicBezTo>
                    <a:cubicBezTo>
                      <a:pt x="136525" y="186348"/>
                      <a:pt x="138687" y="184150"/>
                      <a:pt x="141209" y="184150"/>
                    </a:cubicBezTo>
                    <a:close/>
                    <a:moveTo>
                      <a:pt x="141209" y="153987"/>
                    </a:moveTo>
                    <a:lnTo>
                      <a:pt x="182642" y="153987"/>
                    </a:lnTo>
                    <a:cubicBezTo>
                      <a:pt x="185164" y="153987"/>
                      <a:pt x="186965" y="155818"/>
                      <a:pt x="186965" y="158383"/>
                    </a:cubicBezTo>
                    <a:cubicBezTo>
                      <a:pt x="186965" y="160947"/>
                      <a:pt x="185164" y="163145"/>
                      <a:pt x="182642" y="163145"/>
                    </a:cubicBezTo>
                    <a:lnTo>
                      <a:pt x="141209" y="163145"/>
                    </a:lnTo>
                    <a:cubicBezTo>
                      <a:pt x="138687" y="163145"/>
                      <a:pt x="136525" y="160947"/>
                      <a:pt x="136525" y="158383"/>
                    </a:cubicBezTo>
                    <a:cubicBezTo>
                      <a:pt x="136525" y="155818"/>
                      <a:pt x="138687" y="153987"/>
                      <a:pt x="141209" y="153987"/>
                    </a:cubicBezTo>
                    <a:close/>
                    <a:moveTo>
                      <a:pt x="120945" y="122087"/>
                    </a:moveTo>
                    <a:lnTo>
                      <a:pt x="120945" y="231936"/>
                    </a:lnTo>
                    <a:lnTo>
                      <a:pt x="201721" y="231936"/>
                    </a:lnTo>
                    <a:lnTo>
                      <a:pt x="201721" y="122087"/>
                    </a:lnTo>
                    <a:lnTo>
                      <a:pt x="120945" y="122087"/>
                    </a:lnTo>
                    <a:close/>
                    <a:moveTo>
                      <a:pt x="91243" y="117765"/>
                    </a:moveTo>
                    <a:lnTo>
                      <a:pt x="91243" y="218610"/>
                    </a:lnTo>
                    <a:cubicBezTo>
                      <a:pt x="91243" y="225813"/>
                      <a:pt x="97401" y="231936"/>
                      <a:pt x="104645" y="231936"/>
                    </a:cubicBezTo>
                    <a:lnTo>
                      <a:pt x="112252" y="231936"/>
                    </a:lnTo>
                    <a:lnTo>
                      <a:pt x="112252" y="122087"/>
                    </a:lnTo>
                    <a:lnTo>
                      <a:pt x="104645" y="122087"/>
                    </a:lnTo>
                    <a:cubicBezTo>
                      <a:pt x="99574" y="122087"/>
                      <a:pt x="94865" y="120286"/>
                      <a:pt x="91243" y="117765"/>
                    </a:cubicBezTo>
                    <a:close/>
                    <a:moveTo>
                      <a:pt x="274150" y="97555"/>
                    </a:moveTo>
                    <a:cubicBezTo>
                      <a:pt x="276714" y="96837"/>
                      <a:pt x="279278" y="98274"/>
                      <a:pt x="280011" y="100430"/>
                    </a:cubicBezTo>
                    <a:cubicBezTo>
                      <a:pt x="291734" y="132770"/>
                      <a:pt x="291001" y="168344"/>
                      <a:pt x="277813" y="199966"/>
                    </a:cubicBezTo>
                    <a:cubicBezTo>
                      <a:pt x="277080" y="201763"/>
                      <a:pt x="275249" y="202841"/>
                      <a:pt x="273783" y="202841"/>
                    </a:cubicBezTo>
                    <a:cubicBezTo>
                      <a:pt x="273051" y="202841"/>
                      <a:pt x="272684" y="202841"/>
                      <a:pt x="271952" y="202482"/>
                    </a:cubicBezTo>
                    <a:cubicBezTo>
                      <a:pt x="269387" y="201404"/>
                      <a:pt x="268288" y="198888"/>
                      <a:pt x="269387" y="196732"/>
                    </a:cubicBezTo>
                    <a:cubicBezTo>
                      <a:pt x="281843" y="166907"/>
                      <a:pt x="282209" y="133848"/>
                      <a:pt x="271585" y="103305"/>
                    </a:cubicBezTo>
                    <a:cubicBezTo>
                      <a:pt x="270853" y="101149"/>
                      <a:pt x="271952" y="98633"/>
                      <a:pt x="274150" y="97555"/>
                    </a:cubicBezTo>
                    <a:close/>
                    <a:moveTo>
                      <a:pt x="20584" y="95972"/>
                    </a:moveTo>
                    <a:cubicBezTo>
                      <a:pt x="22807" y="96695"/>
                      <a:pt x="24289" y="99224"/>
                      <a:pt x="23177" y="101753"/>
                    </a:cubicBezTo>
                    <a:cubicBezTo>
                      <a:pt x="12435" y="131379"/>
                      <a:pt x="12806" y="164257"/>
                      <a:pt x="24289" y="193883"/>
                    </a:cubicBezTo>
                    <a:cubicBezTo>
                      <a:pt x="25029" y="196051"/>
                      <a:pt x="23918" y="198580"/>
                      <a:pt x="21696" y="199664"/>
                    </a:cubicBezTo>
                    <a:cubicBezTo>
                      <a:pt x="20955" y="199664"/>
                      <a:pt x="20584" y="199664"/>
                      <a:pt x="19844" y="199664"/>
                    </a:cubicBezTo>
                    <a:cubicBezTo>
                      <a:pt x="17991" y="199664"/>
                      <a:pt x="16510" y="198580"/>
                      <a:pt x="15769" y="197135"/>
                    </a:cubicBezTo>
                    <a:cubicBezTo>
                      <a:pt x="3545" y="165341"/>
                      <a:pt x="3175" y="130656"/>
                      <a:pt x="14658" y="98863"/>
                    </a:cubicBezTo>
                    <a:cubicBezTo>
                      <a:pt x="15399" y="96334"/>
                      <a:pt x="17991" y="95250"/>
                      <a:pt x="20584" y="95972"/>
                    </a:cubicBezTo>
                    <a:close/>
                    <a:moveTo>
                      <a:pt x="104645" y="86431"/>
                    </a:moveTo>
                    <a:cubicBezTo>
                      <a:pt x="97401" y="86431"/>
                      <a:pt x="91243" y="92553"/>
                      <a:pt x="91243" y="99757"/>
                    </a:cubicBezTo>
                    <a:cubicBezTo>
                      <a:pt x="91243" y="107320"/>
                      <a:pt x="97401" y="113443"/>
                      <a:pt x="104645" y="113443"/>
                    </a:cubicBezTo>
                    <a:lnTo>
                      <a:pt x="192665" y="113443"/>
                    </a:lnTo>
                    <a:cubicBezTo>
                      <a:pt x="189405" y="104799"/>
                      <a:pt x="189405" y="95435"/>
                      <a:pt x="192665" y="86431"/>
                    </a:cubicBezTo>
                    <a:lnTo>
                      <a:pt x="104645" y="86431"/>
                    </a:lnTo>
                    <a:close/>
                    <a:moveTo>
                      <a:pt x="104645" y="77787"/>
                    </a:moveTo>
                    <a:lnTo>
                      <a:pt x="206067" y="77787"/>
                    </a:lnTo>
                    <a:cubicBezTo>
                      <a:pt x="208603" y="77787"/>
                      <a:pt x="210776" y="79948"/>
                      <a:pt x="210776" y="82109"/>
                    </a:cubicBezTo>
                    <a:cubicBezTo>
                      <a:pt x="210776" y="84630"/>
                      <a:pt x="208603" y="86431"/>
                      <a:pt x="206067" y="86431"/>
                    </a:cubicBezTo>
                    <a:lnTo>
                      <a:pt x="202807" y="86431"/>
                    </a:lnTo>
                    <a:cubicBezTo>
                      <a:pt x="198098" y="95074"/>
                      <a:pt x="198098" y="104799"/>
                      <a:pt x="202807" y="113443"/>
                    </a:cubicBezTo>
                    <a:lnTo>
                      <a:pt x="206067" y="113443"/>
                    </a:lnTo>
                    <a:cubicBezTo>
                      <a:pt x="208603" y="113443"/>
                      <a:pt x="210776" y="115243"/>
                      <a:pt x="210776" y="117765"/>
                    </a:cubicBezTo>
                    <a:lnTo>
                      <a:pt x="210776" y="236258"/>
                    </a:lnTo>
                    <a:cubicBezTo>
                      <a:pt x="210776" y="238779"/>
                      <a:pt x="208603" y="240940"/>
                      <a:pt x="206067" y="240940"/>
                    </a:cubicBezTo>
                    <a:lnTo>
                      <a:pt x="104645" y="240940"/>
                    </a:lnTo>
                    <a:cubicBezTo>
                      <a:pt x="92330" y="240940"/>
                      <a:pt x="82550" y="230856"/>
                      <a:pt x="82550" y="218610"/>
                    </a:cubicBezTo>
                    <a:lnTo>
                      <a:pt x="82550" y="99757"/>
                    </a:lnTo>
                    <a:cubicBezTo>
                      <a:pt x="82550" y="87511"/>
                      <a:pt x="92330" y="77787"/>
                      <a:pt x="104645" y="77787"/>
                    </a:cubicBezTo>
                    <a:close/>
                    <a:moveTo>
                      <a:pt x="237641" y="36713"/>
                    </a:moveTo>
                    <a:cubicBezTo>
                      <a:pt x="239437" y="37787"/>
                      <a:pt x="239796" y="40649"/>
                      <a:pt x="238000" y="42795"/>
                    </a:cubicBezTo>
                    <a:cubicBezTo>
                      <a:pt x="235485" y="45657"/>
                      <a:pt x="234048" y="49950"/>
                      <a:pt x="234048" y="53885"/>
                    </a:cubicBezTo>
                    <a:lnTo>
                      <a:pt x="234048" y="76781"/>
                    </a:lnTo>
                    <a:lnTo>
                      <a:pt x="284347" y="76781"/>
                    </a:lnTo>
                    <a:lnTo>
                      <a:pt x="284347" y="53885"/>
                    </a:lnTo>
                    <a:cubicBezTo>
                      <a:pt x="284347" y="49950"/>
                      <a:pt x="282910" y="45657"/>
                      <a:pt x="280395" y="42795"/>
                    </a:cubicBezTo>
                    <a:cubicBezTo>
                      <a:pt x="278958" y="40649"/>
                      <a:pt x="278958" y="37787"/>
                      <a:pt x="281113" y="36713"/>
                    </a:cubicBezTo>
                    <a:cubicBezTo>
                      <a:pt x="282910" y="34925"/>
                      <a:pt x="285784" y="35282"/>
                      <a:pt x="287221" y="37071"/>
                    </a:cubicBezTo>
                    <a:cubicBezTo>
                      <a:pt x="291173" y="41722"/>
                      <a:pt x="293329" y="47804"/>
                      <a:pt x="293329" y="53885"/>
                    </a:cubicBezTo>
                    <a:lnTo>
                      <a:pt x="293329" y="81074"/>
                    </a:lnTo>
                    <a:cubicBezTo>
                      <a:pt x="293329" y="83578"/>
                      <a:pt x="291533" y="85367"/>
                      <a:pt x="288658" y="85367"/>
                    </a:cubicBezTo>
                    <a:lnTo>
                      <a:pt x="229737" y="85367"/>
                    </a:lnTo>
                    <a:cubicBezTo>
                      <a:pt x="227222" y="85367"/>
                      <a:pt x="225425" y="83578"/>
                      <a:pt x="225425" y="81074"/>
                    </a:cubicBezTo>
                    <a:lnTo>
                      <a:pt x="225425" y="53885"/>
                    </a:lnTo>
                    <a:cubicBezTo>
                      <a:pt x="225425" y="47804"/>
                      <a:pt x="227222" y="41722"/>
                      <a:pt x="231174" y="37071"/>
                    </a:cubicBezTo>
                    <a:cubicBezTo>
                      <a:pt x="232970" y="35282"/>
                      <a:pt x="235844" y="34925"/>
                      <a:pt x="237641" y="36713"/>
                    </a:cubicBezTo>
                    <a:close/>
                    <a:moveTo>
                      <a:pt x="12215" y="36713"/>
                    </a:moveTo>
                    <a:cubicBezTo>
                      <a:pt x="14012" y="37787"/>
                      <a:pt x="14371" y="40649"/>
                      <a:pt x="12575" y="42795"/>
                    </a:cubicBezTo>
                    <a:cubicBezTo>
                      <a:pt x="10419" y="45657"/>
                      <a:pt x="8622" y="49950"/>
                      <a:pt x="8622" y="53885"/>
                    </a:cubicBezTo>
                    <a:lnTo>
                      <a:pt x="8622" y="76781"/>
                    </a:lnTo>
                    <a:lnTo>
                      <a:pt x="59281" y="76781"/>
                    </a:lnTo>
                    <a:lnTo>
                      <a:pt x="59281" y="53885"/>
                    </a:lnTo>
                    <a:cubicBezTo>
                      <a:pt x="59281" y="49950"/>
                      <a:pt x="57844" y="45657"/>
                      <a:pt x="54969" y="42795"/>
                    </a:cubicBezTo>
                    <a:cubicBezTo>
                      <a:pt x="53532" y="40649"/>
                      <a:pt x="53892" y="37787"/>
                      <a:pt x="55688" y="36713"/>
                    </a:cubicBezTo>
                    <a:cubicBezTo>
                      <a:pt x="57844" y="34925"/>
                      <a:pt x="60359" y="35282"/>
                      <a:pt x="61796" y="37071"/>
                    </a:cubicBezTo>
                    <a:cubicBezTo>
                      <a:pt x="65748" y="41722"/>
                      <a:pt x="67903" y="47804"/>
                      <a:pt x="67903" y="53885"/>
                    </a:cubicBezTo>
                    <a:lnTo>
                      <a:pt x="67903" y="81074"/>
                    </a:lnTo>
                    <a:cubicBezTo>
                      <a:pt x="67903" y="83578"/>
                      <a:pt x="65748" y="85367"/>
                      <a:pt x="63592" y="85367"/>
                    </a:cubicBezTo>
                    <a:lnTo>
                      <a:pt x="4311" y="85367"/>
                    </a:lnTo>
                    <a:cubicBezTo>
                      <a:pt x="1796" y="85367"/>
                      <a:pt x="0" y="83578"/>
                      <a:pt x="0" y="81074"/>
                    </a:cubicBezTo>
                    <a:lnTo>
                      <a:pt x="0" y="53885"/>
                    </a:lnTo>
                    <a:cubicBezTo>
                      <a:pt x="0" y="47804"/>
                      <a:pt x="1796" y="41722"/>
                      <a:pt x="6107" y="37071"/>
                    </a:cubicBezTo>
                    <a:cubicBezTo>
                      <a:pt x="7545" y="35282"/>
                      <a:pt x="10419" y="34925"/>
                      <a:pt x="12215" y="36713"/>
                    </a:cubicBezTo>
                    <a:close/>
                    <a:moveTo>
                      <a:pt x="258410" y="8466"/>
                    </a:moveTo>
                    <a:cubicBezTo>
                      <a:pt x="252766" y="8466"/>
                      <a:pt x="248180" y="13405"/>
                      <a:pt x="248180" y="18697"/>
                    </a:cubicBezTo>
                    <a:cubicBezTo>
                      <a:pt x="248180" y="24341"/>
                      <a:pt x="252766" y="28928"/>
                      <a:pt x="258410" y="28928"/>
                    </a:cubicBezTo>
                    <a:cubicBezTo>
                      <a:pt x="264055" y="28928"/>
                      <a:pt x="268641" y="24341"/>
                      <a:pt x="268641" y="18697"/>
                    </a:cubicBezTo>
                    <a:cubicBezTo>
                      <a:pt x="268641" y="13405"/>
                      <a:pt x="264055" y="8466"/>
                      <a:pt x="258410" y="8466"/>
                    </a:cubicBezTo>
                    <a:close/>
                    <a:moveTo>
                      <a:pt x="32985" y="8466"/>
                    </a:moveTo>
                    <a:cubicBezTo>
                      <a:pt x="27341" y="8466"/>
                      <a:pt x="22754" y="13405"/>
                      <a:pt x="22754" y="18697"/>
                    </a:cubicBezTo>
                    <a:cubicBezTo>
                      <a:pt x="22754" y="24341"/>
                      <a:pt x="27341" y="28928"/>
                      <a:pt x="32985" y="28928"/>
                    </a:cubicBezTo>
                    <a:cubicBezTo>
                      <a:pt x="38629" y="28928"/>
                      <a:pt x="43216" y="24341"/>
                      <a:pt x="43216" y="18697"/>
                    </a:cubicBezTo>
                    <a:cubicBezTo>
                      <a:pt x="43216" y="13405"/>
                      <a:pt x="38629" y="8466"/>
                      <a:pt x="32985" y="8466"/>
                    </a:cubicBezTo>
                    <a:close/>
                    <a:moveTo>
                      <a:pt x="145691" y="6778"/>
                    </a:moveTo>
                    <a:cubicBezTo>
                      <a:pt x="171211" y="6778"/>
                      <a:pt x="196731" y="13556"/>
                      <a:pt x="219015" y="27113"/>
                    </a:cubicBezTo>
                    <a:cubicBezTo>
                      <a:pt x="221531" y="28559"/>
                      <a:pt x="221891" y="31089"/>
                      <a:pt x="220813" y="33258"/>
                    </a:cubicBezTo>
                    <a:cubicBezTo>
                      <a:pt x="219015" y="35427"/>
                      <a:pt x="216499" y="36150"/>
                      <a:pt x="214702" y="34704"/>
                    </a:cubicBezTo>
                    <a:cubicBezTo>
                      <a:pt x="172648" y="9037"/>
                      <a:pt x="118733" y="9037"/>
                      <a:pt x="77038" y="34704"/>
                    </a:cubicBezTo>
                    <a:cubicBezTo>
                      <a:pt x="76320" y="35427"/>
                      <a:pt x="75601" y="35427"/>
                      <a:pt x="74882" y="35427"/>
                    </a:cubicBezTo>
                    <a:cubicBezTo>
                      <a:pt x="73444" y="35427"/>
                      <a:pt x="72006" y="34704"/>
                      <a:pt x="70928" y="33258"/>
                    </a:cubicBezTo>
                    <a:cubicBezTo>
                      <a:pt x="69850" y="31089"/>
                      <a:pt x="70209" y="28559"/>
                      <a:pt x="72366" y="27113"/>
                    </a:cubicBezTo>
                    <a:cubicBezTo>
                      <a:pt x="94651" y="13556"/>
                      <a:pt x="120171" y="6778"/>
                      <a:pt x="145691" y="6778"/>
                    </a:cubicBezTo>
                    <a:close/>
                    <a:moveTo>
                      <a:pt x="258410" y="0"/>
                    </a:moveTo>
                    <a:cubicBezTo>
                      <a:pt x="268994" y="0"/>
                      <a:pt x="277460" y="8466"/>
                      <a:pt x="277460" y="18697"/>
                    </a:cubicBezTo>
                    <a:cubicBezTo>
                      <a:pt x="277460" y="29280"/>
                      <a:pt x="268994" y="37747"/>
                      <a:pt x="258410" y="37747"/>
                    </a:cubicBezTo>
                    <a:cubicBezTo>
                      <a:pt x="248180" y="37747"/>
                      <a:pt x="239713" y="29280"/>
                      <a:pt x="239713" y="18697"/>
                    </a:cubicBezTo>
                    <a:cubicBezTo>
                      <a:pt x="239713" y="8466"/>
                      <a:pt x="248180" y="0"/>
                      <a:pt x="258410" y="0"/>
                    </a:cubicBezTo>
                    <a:close/>
                    <a:moveTo>
                      <a:pt x="32985" y="0"/>
                    </a:moveTo>
                    <a:cubicBezTo>
                      <a:pt x="43568" y="0"/>
                      <a:pt x="52035" y="8466"/>
                      <a:pt x="52035" y="18697"/>
                    </a:cubicBezTo>
                    <a:cubicBezTo>
                      <a:pt x="52035" y="29280"/>
                      <a:pt x="43568" y="37747"/>
                      <a:pt x="32985" y="37747"/>
                    </a:cubicBezTo>
                    <a:cubicBezTo>
                      <a:pt x="22754" y="37747"/>
                      <a:pt x="14288" y="29280"/>
                      <a:pt x="14288" y="18697"/>
                    </a:cubicBezTo>
                    <a:cubicBezTo>
                      <a:pt x="14288" y="8466"/>
                      <a:pt x="22754" y="0"/>
                      <a:pt x="32985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anchor="ctr"/>
              <a:lstStyle/>
              <a:p>
                <a:endParaRPr lang="en-US" sz="900"/>
              </a:p>
            </p:txBody>
          </p:sp>
        </p:grpSp>
        <p:grpSp>
          <p:nvGrpSpPr>
            <p:cNvPr id="86" name="กลุ่ม 85"/>
            <p:cNvGrpSpPr/>
            <p:nvPr/>
          </p:nvGrpSpPr>
          <p:grpSpPr>
            <a:xfrm>
              <a:off x="2094012" y="2803123"/>
              <a:ext cx="2246826" cy="3909636"/>
              <a:chOff x="2205447" y="1548464"/>
              <a:chExt cx="2676336" cy="3617725"/>
            </a:xfrm>
          </p:grpSpPr>
          <p:sp>
            <p:nvSpPr>
              <p:cNvPr id="74" name="Freeform 17">
                <a:extLst>
                  <a:ext uri="{FF2B5EF4-FFF2-40B4-BE49-F238E27FC236}">
                    <a16:creationId xmlns:a16="http://schemas.microsoft.com/office/drawing/2014/main" id="{8D47B52A-E97C-C34B-9CCA-2183D31E8791}"/>
                  </a:ext>
                </a:extLst>
              </p:cNvPr>
              <p:cNvSpPr/>
              <p:nvPr/>
            </p:nvSpPr>
            <p:spPr>
              <a:xfrm>
                <a:off x="2213226" y="1548464"/>
                <a:ext cx="2668557" cy="3617725"/>
              </a:xfrm>
              <a:custGeom>
                <a:avLst/>
                <a:gdLst>
                  <a:gd name="connsiteX0" fmla="*/ 0 w 4855912"/>
                  <a:gd name="connsiteY0" fmla="*/ 9143998 h 9144000"/>
                  <a:gd name="connsiteX1" fmla="*/ 4855912 w 4855912"/>
                  <a:gd name="connsiteY1" fmla="*/ 9143998 h 9144000"/>
                  <a:gd name="connsiteX2" fmla="*/ 4855912 w 4855912"/>
                  <a:gd name="connsiteY2" fmla="*/ 9144000 h 9144000"/>
                  <a:gd name="connsiteX3" fmla="*/ 0 w 4855912"/>
                  <a:gd name="connsiteY3" fmla="*/ 9144000 h 9144000"/>
                  <a:gd name="connsiteX4" fmla="*/ 0 w 4855912"/>
                  <a:gd name="connsiteY4" fmla="*/ 0 h 9144000"/>
                  <a:gd name="connsiteX5" fmla="*/ 4855912 w 4855912"/>
                  <a:gd name="connsiteY5" fmla="*/ 0 h 9144000"/>
                  <a:gd name="connsiteX6" fmla="*/ 4855912 w 4855912"/>
                  <a:gd name="connsiteY6" fmla="*/ 4215866 h 9144000"/>
                  <a:gd name="connsiteX7" fmla="*/ 2427956 w 4855912"/>
                  <a:gd name="connsiteY7" fmla="*/ 2983833 h 9144000"/>
                  <a:gd name="connsiteX8" fmla="*/ 0 w 4855912"/>
                  <a:gd name="connsiteY8" fmla="*/ 4215866 h 9144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5912" h="9144000">
                    <a:moveTo>
                      <a:pt x="0" y="9143998"/>
                    </a:moveTo>
                    <a:lnTo>
                      <a:pt x="4855912" y="9143998"/>
                    </a:lnTo>
                    <a:lnTo>
                      <a:pt x="4855912" y="9144000"/>
                    </a:lnTo>
                    <a:lnTo>
                      <a:pt x="0" y="9144000"/>
                    </a:lnTo>
                    <a:close/>
                    <a:moveTo>
                      <a:pt x="0" y="0"/>
                    </a:moveTo>
                    <a:lnTo>
                      <a:pt x="4855912" y="0"/>
                    </a:lnTo>
                    <a:lnTo>
                      <a:pt x="4855912" y="4215866"/>
                    </a:lnTo>
                    <a:lnTo>
                      <a:pt x="2427956" y="2983833"/>
                    </a:lnTo>
                    <a:lnTo>
                      <a:pt x="0" y="4215866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900"/>
              </a:p>
            </p:txBody>
          </p:sp>
          <p:sp>
            <p:nvSpPr>
              <p:cNvPr id="75" name="Off-page Connector 18">
                <a:extLst>
                  <a:ext uri="{FF2B5EF4-FFF2-40B4-BE49-F238E27FC236}">
                    <a16:creationId xmlns:a16="http://schemas.microsoft.com/office/drawing/2014/main" id="{3C1A8FDE-2BFA-264F-B4F3-8DC1A5EEA923}"/>
                  </a:ext>
                </a:extLst>
              </p:cNvPr>
              <p:cNvSpPr/>
              <p:nvPr/>
            </p:nvSpPr>
            <p:spPr>
              <a:xfrm rot="10800000">
                <a:off x="2205447" y="2665008"/>
                <a:ext cx="2672739" cy="2425581"/>
              </a:xfrm>
              <a:prstGeom prst="flowChartOffpageConnector">
                <a:avLst/>
              </a:prstGeom>
              <a:solidFill>
                <a:schemeClr val="accent2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900"/>
              </a:p>
            </p:txBody>
          </p:sp>
          <p:sp>
            <p:nvSpPr>
              <p:cNvPr id="76" name="TextBox 19">
                <a:extLst>
                  <a:ext uri="{FF2B5EF4-FFF2-40B4-BE49-F238E27FC236}">
                    <a16:creationId xmlns:a16="http://schemas.microsoft.com/office/drawing/2014/main" id="{78FAA3E8-277E-E745-A5C4-937DC7555897}"/>
                  </a:ext>
                </a:extLst>
              </p:cNvPr>
              <p:cNvSpPr txBox="1"/>
              <p:nvPr/>
            </p:nvSpPr>
            <p:spPr>
              <a:xfrm>
                <a:off x="2221933" y="1700380"/>
                <a:ext cx="2658404" cy="630596"/>
              </a:xfrm>
              <a:prstGeom prst="rect">
                <a:avLst/>
              </a:prstGeom>
              <a:noFill/>
            </p:spPr>
            <p:txBody>
              <a:bodyPr wrap="square" rtlCol="0" anchor="ctr" anchorCtr="0">
                <a:spAutoFit/>
              </a:bodyPr>
              <a:lstStyle/>
              <a:p>
                <a:pPr algn="ctr"/>
                <a:r>
                  <a:rPr lang="en-US" b="1" dirty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Poppins" pitchFamily="2" charset="77"/>
                    <a:ea typeface="League Spartan" charset="0"/>
                    <a:cs typeface="Poppins" pitchFamily="2" charset="77"/>
                  </a:rPr>
                  <a:t>2. </a:t>
                </a:r>
                <a:r>
                  <a:rPr lang="en-US" b="1" dirty="0" smtClean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Poppins" pitchFamily="2" charset="77"/>
                    <a:ea typeface="League Spartan" charset="0"/>
                    <a:cs typeface="Poppins" pitchFamily="2" charset="77"/>
                  </a:rPr>
                  <a:t>Excellent Medical Service</a:t>
                </a:r>
                <a:endParaRPr lang="en-US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Poppins" pitchFamily="2" charset="77"/>
                  <a:ea typeface="League Spartan" charset="0"/>
                  <a:cs typeface="Poppins" pitchFamily="2" charset="77"/>
                </a:endParaRPr>
              </a:p>
            </p:txBody>
          </p:sp>
        </p:grpSp>
        <p:grpSp>
          <p:nvGrpSpPr>
            <p:cNvPr id="88" name="กลุ่ม 87"/>
            <p:cNvGrpSpPr/>
            <p:nvPr/>
          </p:nvGrpSpPr>
          <p:grpSpPr>
            <a:xfrm>
              <a:off x="4351070" y="2803121"/>
              <a:ext cx="1962769" cy="3947437"/>
              <a:chOff x="4576040" y="1561717"/>
              <a:chExt cx="1914271" cy="3652705"/>
            </a:xfrm>
          </p:grpSpPr>
          <p:sp>
            <p:nvSpPr>
              <p:cNvPr id="78" name="Freeform 25">
                <a:extLst>
                  <a:ext uri="{FF2B5EF4-FFF2-40B4-BE49-F238E27FC236}">
                    <a16:creationId xmlns:a16="http://schemas.microsoft.com/office/drawing/2014/main" id="{CD8ABAF9-5E4B-6A41-91A7-4437EF2C1D0E}"/>
                  </a:ext>
                </a:extLst>
              </p:cNvPr>
              <p:cNvSpPr/>
              <p:nvPr/>
            </p:nvSpPr>
            <p:spPr>
              <a:xfrm>
                <a:off x="4588966" y="1561717"/>
                <a:ext cx="1901345" cy="3626894"/>
              </a:xfrm>
              <a:custGeom>
                <a:avLst/>
                <a:gdLst>
                  <a:gd name="connsiteX0" fmla="*/ 0 w 4855912"/>
                  <a:gd name="connsiteY0" fmla="*/ 9143998 h 9144000"/>
                  <a:gd name="connsiteX1" fmla="*/ 4855912 w 4855912"/>
                  <a:gd name="connsiteY1" fmla="*/ 9143998 h 9144000"/>
                  <a:gd name="connsiteX2" fmla="*/ 4855912 w 4855912"/>
                  <a:gd name="connsiteY2" fmla="*/ 9144000 h 9144000"/>
                  <a:gd name="connsiteX3" fmla="*/ 0 w 4855912"/>
                  <a:gd name="connsiteY3" fmla="*/ 9144000 h 9144000"/>
                  <a:gd name="connsiteX4" fmla="*/ 0 w 4855912"/>
                  <a:gd name="connsiteY4" fmla="*/ 0 h 9144000"/>
                  <a:gd name="connsiteX5" fmla="*/ 4855912 w 4855912"/>
                  <a:gd name="connsiteY5" fmla="*/ 0 h 9144000"/>
                  <a:gd name="connsiteX6" fmla="*/ 4855912 w 4855912"/>
                  <a:gd name="connsiteY6" fmla="*/ 4215866 h 9144000"/>
                  <a:gd name="connsiteX7" fmla="*/ 2427956 w 4855912"/>
                  <a:gd name="connsiteY7" fmla="*/ 2983833 h 9144000"/>
                  <a:gd name="connsiteX8" fmla="*/ 0 w 4855912"/>
                  <a:gd name="connsiteY8" fmla="*/ 4215866 h 9144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5912" h="9144000">
                    <a:moveTo>
                      <a:pt x="0" y="9143998"/>
                    </a:moveTo>
                    <a:lnTo>
                      <a:pt x="4855912" y="9143998"/>
                    </a:lnTo>
                    <a:lnTo>
                      <a:pt x="4855912" y="9144000"/>
                    </a:lnTo>
                    <a:lnTo>
                      <a:pt x="0" y="9144000"/>
                    </a:lnTo>
                    <a:close/>
                    <a:moveTo>
                      <a:pt x="0" y="0"/>
                    </a:moveTo>
                    <a:lnTo>
                      <a:pt x="4855912" y="0"/>
                    </a:lnTo>
                    <a:lnTo>
                      <a:pt x="4855912" y="4215866"/>
                    </a:lnTo>
                    <a:lnTo>
                      <a:pt x="2427956" y="2983833"/>
                    </a:lnTo>
                    <a:lnTo>
                      <a:pt x="0" y="421586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900"/>
              </a:p>
            </p:txBody>
          </p:sp>
          <p:sp>
            <p:nvSpPr>
              <p:cNvPr id="79" name="Off-page Connector 26">
                <a:extLst>
                  <a:ext uri="{FF2B5EF4-FFF2-40B4-BE49-F238E27FC236}">
                    <a16:creationId xmlns:a16="http://schemas.microsoft.com/office/drawing/2014/main" id="{76095381-D339-CE48-9017-0316BA514B4F}"/>
                  </a:ext>
                </a:extLst>
              </p:cNvPr>
              <p:cNvSpPr/>
              <p:nvPr/>
            </p:nvSpPr>
            <p:spPr>
              <a:xfrm rot="10800000">
                <a:off x="4576040" y="2566244"/>
                <a:ext cx="1912256" cy="2648178"/>
              </a:xfrm>
              <a:prstGeom prst="flowChartOffpageConnector">
                <a:avLst/>
              </a:prstGeom>
              <a:solidFill>
                <a:schemeClr val="accent3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900"/>
              </a:p>
            </p:txBody>
          </p:sp>
          <p:sp>
            <p:nvSpPr>
              <p:cNvPr id="80" name="TextBox 27">
                <a:extLst>
                  <a:ext uri="{FF2B5EF4-FFF2-40B4-BE49-F238E27FC236}">
                    <a16:creationId xmlns:a16="http://schemas.microsoft.com/office/drawing/2014/main" id="{BED3DCB3-02CA-A443-8B24-D955157204CE}"/>
                  </a:ext>
                </a:extLst>
              </p:cNvPr>
              <p:cNvSpPr txBox="1"/>
              <p:nvPr/>
            </p:nvSpPr>
            <p:spPr>
              <a:xfrm>
                <a:off x="4918661" y="1689712"/>
                <a:ext cx="1333889" cy="630596"/>
              </a:xfrm>
              <a:prstGeom prst="rect">
                <a:avLst/>
              </a:prstGeom>
              <a:noFill/>
            </p:spPr>
            <p:txBody>
              <a:bodyPr wrap="none" rtlCol="0" anchor="ctr" anchorCtr="0">
                <a:spAutoFit/>
              </a:bodyPr>
              <a:lstStyle/>
              <a:p>
                <a:pPr algn="ctr"/>
                <a:r>
                  <a:rPr lang="en-US" b="1" dirty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Poppins" pitchFamily="2" charset="77"/>
                    <a:ea typeface="League Spartan" charset="0"/>
                    <a:cs typeface="Poppins" pitchFamily="2" charset="77"/>
                  </a:rPr>
                  <a:t>3. SMART </a:t>
                </a:r>
              </a:p>
              <a:p>
                <a:pPr algn="ctr"/>
                <a:r>
                  <a:rPr lang="en-US" b="1" dirty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Poppins" pitchFamily="2" charset="77"/>
                    <a:ea typeface="League Spartan" charset="0"/>
                    <a:cs typeface="Poppins" pitchFamily="2" charset="77"/>
                  </a:rPr>
                  <a:t>Personnel</a:t>
                </a:r>
              </a:p>
            </p:txBody>
          </p:sp>
        </p:grpSp>
        <p:grpSp>
          <p:nvGrpSpPr>
            <p:cNvPr id="89" name="กลุ่ม 88"/>
            <p:cNvGrpSpPr/>
            <p:nvPr/>
          </p:nvGrpSpPr>
          <p:grpSpPr>
            <a:xfrm>
              <a:off x="6316836" y="2803123"/>
              <a:ext cx="1934268" cy="3947438"/>
              <a:chOff x="6258528" y="1561356"/>
              <a:chExt cx="2178977" cy="3652706"/>
            </a:xfrm>
          </p:grpSpPr>
          <p:sp>
            <p:nvSpPr>
              <p:cNvPr id="82" name="Freeform 33">
                <a:extLst>
                  <a:ext uri="{FF2B5EF4-FFF2-40B4-BE49-F238E27FC236}">
                    <a16:creationId xmlns:a16="http://schemas.microsoft.com/office/drawing/2014/main" id="{53A45E5D-E2CE-7749-9681-5EBD039EE506}"/>
                  </a:ext>
                </a:extLst>
              </p:cNvPr>
              <p:cNvSpPr/>
              <p:nvPr/>
            </p:nvSpPr>
            <p:spPr>
              <a:xfrm>
                <a:off x="6273457" y="1561356"/>
                <a:ext cx="2164048" cy="3626432"/>
              </a:xfrm>
              <a:custGeom>
                <a:avLst/>
                <a:gdLst>
                  <a:gd name="connsiteX0" fmla="*/ 0 w 4855912"/>
                  <a:gd name="connsiteY0" fmla="*/ 9143998 h 9144000"/>
                  <a:gd name="connsiteX1" fmla="*/ 4855912 w 4855912"/>
                  <a:gd name="connsiteY1" fmla="*/ 9143998 h 9144000"/>
                  <a:gd name="connsiteX2" fmla="*/ 4855912 w 4855912"/>
                  <a:gd name="connsiteY2" fmla="*/ 9144000 h 9144000"/>
                  <a:gd name="connsiteX3" fmla="*/ 0 w 4855912"/>
                  <a:gd name="connsiteY3" fmla="*/ 9144000 h 9144000"/>
                  <a:gd name="connsiteX4" fmla="*/ 0 w 4855912"/>
                  <a:gd name="connsiteY4" fmla="*/ 0 h 9144000"/>
                  <a:gd name="connsiteX5" fmla="*/ 4855912 w 4855912"/>
                  <a:gd name="connsiteY5" fmla="*/ 0 h 9144000"/>
                  <a:gd name="connsiteX6" fmla="*/ 4855912 w 4855912"/>
                  <a:gd name="connsiteY6" fmla="*/ 4215866 h 9144000"/>
                  <a:gd name="connsiteX7" fmla="*/ 2427956 w 4855912"/>
                  <a:gd name="connsiteY7" fmla="*/ 2983833 h 9144000"/>
                  <a:gd name="connsiteX8" fmla="*/ 0 w 4855912"/>
                  <a:gd name="connsiteY8" fmla="*/ 4215866 h 9144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5912" h="9144000">
                    <a:moveTo>
                      <a:pt x="0" y="9143998"/>
                    </a:moveTo>
                    <a:lnTo>
                      <a:pt x="4855912" y="9143998"/>
                    </a:lnTo>
                    <a:lnTo>
                      <a:pt x="4855912" y="9144000"/>
                    </a:lnTo>
                    <a:lnTo>
                      <a:pt x="0" y="9144000"/>
                    </a:lnTo>
                    <a:close/>
                    <a:moveTo>
                      <a:pt x="0" y="0"/>
                    </a:moveTo>
                    <a:lnTo>
                      <a:pt x="4855912" y="0"/>
                    </a:lnTo>
                    <a:lnTo>
                      <a:pt x="4855912" y="4215866"/>
                    </a:lnTo>
                    <a:lnTo>
                      <a:pt x="2427956" y="2983833"/>
                    </a:lnTo>
                    <a:lnTo>
                      <a:pt x="0" y="4215866"/>
                    </a:ln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900"/>
              </a:p>
            </p:txBody>
          </p:sp>
          <p:sp>
            <p:nvSpPr>
              <p:cNvPr id="83" name="Off-page Connector 34">
                <a:extLst>
                  <a:ext uri="{FF2B5EF4-FFF2-40B4-BE49-F238E27FC236}">
                    <a16:creationId xmlns:a16="http://schemas.microsoft.com/office/drawing/2014/main" id="{3B1AE6AB-3640-CB4F-B73D-4BB9C6281544}"/>
                  </a:ext>
                </a:extLst>
              </p:cNvPr>
              <p:cNvSpPr/>
              <p:nvPr/>
            </p:nvSpPr>
            <p:spPr>
              <a:xfrm rot="10800000">
                <a:off x="6258528" y="2622882"/>
                <a:ext cx="2164048" cy="2591180"/>
              </a:xfrm>
              <a:prstGeom prst="flowChartOffpageConnector">
                <a:avLst/>
              </a:prstGeom>
              <a:solidFill>
                <a:schemeClr val="accent4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900"/>
              </a:p>
            </p:txBody>
          </p:sp>
          <p:sp>
            <p:nvSpPr>
              <p:cNvPr id="84" name="TextBox 35">
                <a:extLst>
                  <a:ext uri="{FF2B5EF4-FFF2-40B4-BE49-F238E27FC236}">
                    <a16:creationId xmlns:a16="http://schemas.microsoft.com/office/drawing/2014/main" id="{B71CEDC4-680E-934C-977D-6199F89C51C1}"/>
                  </a:ext>
                </a:extLst>
              </p:cNvPr>
              <p:cNvSpPr txBox="1"/>
              <p:nvPr/>
            </p:nvSpPr>
            <p:spPr>
              <a:xfrm>
                <a:off x="6733209" y="1833443"/>
                <a:ext cx="1244560" cy="360340"/>
              </a:xfrm>
              <a:prstGeom prst="rect">
                <a:avLst/>
              </a:prstGeom>
              <a:noFill/>
            </p:spPr>
            <p:txBody>
              <a:bodyPr wrap="none" rtlCol="0" anchor="ctr" anchorCtr="0">
                <a:spAutoFit/>
              </a:bodyPr>
              <a:lstStyle/>
              <a:p>
                <a:pPr algn="ctr"/>
                <a:r>
                  <a:rPr lang="en-US" b="1" dirty="0" smtClean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Poppins" pitchFamily="2" charset="77"/>
                    <a:ea typeface="League Spartan" charset="0"/>
                    <a:cs typeface="Poppins" pitchFamily="2" charset="77"/>
                  </a:rPr>
                  <a:t>4. DHSA</a:t>
                </a:r>
                <a:endParaRPr lang="en-US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Poppins" pitchFamily="2" charset="77"/>
                  <a:ea typeface="League Spartan" charset="0"/>
                  <a:cs typeface="Poppins" pitchFamily="2" charset="77"/>
                </a:endParaRPr>
              </a:p>
            </p:txBody>
          </p:sp>
        </p:grpSp>
        <p:grpSp>
          <p:nvGrpSpPr>
            <p:cNvPr id="90" name="กลุ่ม 89"/>
            <p:cNvGrpSpPr/>
            <p:nvPr/>
          </p:nvGrpSpPr>
          <p:grpSpPr>
            <a:xfrm>
              <a:off x="8254107" y="2808835"/>
              <a:ext cx="1952057" cy="3941723"/>
              <a:chOff x="2486757" y="1548464"/>
              <a:chExt cx="2401370" cy="3647418"/>
            </a:xfrm>
          </p:grpSpPr>
          <p:sp>
            <p:nvSpPr>
              <p:cNvPr id="91" name="Freeform 17">
                <a:extLst>
                  <a:ext uri="{FF2B5EF4-FFF2-40B4-BE49-F238E27FC236}">
                    <a16:creationId xmlns:a16="http://schemas.microsoft.com/office/drawing/2014/main" id="{8D47B52A-E97C-C34B-9CCA-2183D31E8791}"/>
                  </a:ext>
                </a:extLst>
              </p:cNvPr>
              <p:cNvSpPr/>
              <p:nvPr/>
            </p:nvSpPr>
            <p:spPr>
              <a:xfrm>
                <a:off x="2503061" y="1548464"/>
                <a:ext cx="2385066" cy="3626895"/>
              </a:xfrm>
              <a:custGeom>
                <a:avLst/>
                <a:gdLst>
                  <a:gd name="connsiteX0" fmla="*/ 0 w 4855912"/>
                  <a:gd name="connsiteY0" fmla="*/ 9143998 h 9144000"/>
                  <a:gd name="connsiteX1" fmla="*/ 4855912 w 4855912"/>
                  <a:gd name="connsiteY1" fmla="*/ 9143998 h 9144000"/>
                  <a:gd name="connsiteX2" fmla="*/ 4855912 w 4855912"/>
                  <a:gd name="connsiteY2" fmla="*/ 9144000 h 9144000"/>
                  <a:gd name="connsiteX3" fmla="*/ 0 w 4855912"/>
                  <a:gd name="connsiteY3" fmla="*/ 9144000 h 9144000"/>
                  <a:gd name="connsiteX4" fmla="*/ 0 w 4855912"/>
                  <a:gd name="connsiteY4" fmla="*/ 0 h 9144000"/>
                  <a:gd name="connsiteX5" fmla="*/ 4855912 w 4855912"/>
                  <a:gd name="connsiteY5" fmla="*/ 0 h 9144000"/>
                  <a:gd name="connsiteX6" fmla="*/ 4855912 w 4855912"/>
                  <a:gd name="connsiteY6" fmla="*/ 4215866 h 9144000"/>
                  <a:gd name="connsiteX7" fmla="*/ 2427956 w 4855912"/>
                  <a:gd name="connsiteY7" fmla="*/ 2983833 h 9144000"/>
                  <a:gd name="connsiteX8" fmla="*/ 0 w 4855912"/>
                  <a:gd name="connsiteY8" fmla="*/ 4215866 h 9144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5912" h="9144000">
                    <a:moveTo>
                      <a:pt x="0" y="9143998"/>
                    </a:moveTo>
                    <a:lnTo>
                      <a:pt x="4855912" y="9143998"/>
                    </a:lnTo>
                    <a:lnTo>
                      <a:pt x="4855912" y="9144000"/>
                    </a:lnTo>
                    <a:lnTo>
                      <a:pt x="0" y="9144000"/>
                    </a:lnTo>
                    <a:close/>
                    <a:moveTo>
                      <a:pt x="0" y="0"/>
                    </a:moveTo>
                    <a:lnTo>
                      <a:pt x="4855912" y="0"/>
                    </a:lnTo>
                    <a:lnTo>
                      <a:pt x="4855912" y="4215866"/>
                    </a:lnTo>
                    <a:lnTo>
                      <a:pt x="2427956" y="2983833"/>
                    </a:lnTo>
                    <a:lnTo>
                      <a:pt x="0" y="4215866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900"/>
              </a:p>
            </p:txBody>
          </p:sp>
          <p:sp>
            <p:nvSpPr>
              <p:cNvPr id="92" name="Off-page Connector 18">
                <a:extLst>
                  <a:ext uri="{FF2B5EF4-FFF2-40B4-BE49-F238E27FC236}">
                    <a16:creationId xmlns:a16="http://schemas.microsoft.com/office/drawing/2014/main" id="{3C1A8FDE-2BFA-264F-B4F3-8DC1A5EEA923}"/>
                  </a:ext>
                </a:extLst>
              </p:cNvPr>
              <p:cNvSpPr/>
              <p:nvPr/>
            </p:nvSpPr>
            <p:spPr>
              <a:xfrm rot="10800000">
                <a:off x="2486757" y="2691993"/>
                <a:ext cx="2385067" cy="2503889"/>
              </a:xfrm>
              <a:prstGeom prst="flowChartOffpageConnector">
                <a:avLst/>
              </a:prstGeom>
              <a:solidFill>
                <a:schemeClr val="accent2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900"/>
              </a:p>
            </p:txBody>
          </p:sp>
          <p:sp>
            <p:nvSpPr>
              <p:cNvPr id="93" name="TextBox 19">
                <a:extLst>
                  <a:ext uri="{FF2B5EF4-FFF2-40B4-BE49-F238E27FC236}">
                    <a16:creationId xmlns:a16="http://schemas.microsoft.com/office/drawing/2014/main" id="{78FAA3E8-277E-E745-A5C4-937DC7555897}"/>
                  </a:ext>
                </a:extLst>
              </p:cNvPr>
              <p:cNvSpPr txBox="1"/>
              <p:nvPr/>
            </p:nvSpPr>
            <p:spPr>
              <a:xfrm>
                <a:off x="2509189" y="1675502"/>
                <a:ext cx="2351239" cy="630596"/>
              </a:xfrm>
              <a:prstGeom prst="rect">
                <a:avLst/>
              </a:prstGeom>
              <a:noFill/>
            </p:spPr>
            <p:txBody>
              <a:bodyPr wrap="square" rtlCol="0" anchor="ctr" anchorCtr="0">
                <a:spAutoFit/>
              </a:bodyPr>
              <a:lstStyle/>
              <a:p>
                <a:pPr algn="ctr"/>
                <a:r>
                  <a:rPr lang="en-US" b="1" dirty="0">
                    <a:solidFill>
                      <a:schemeClr val="bg1"/>
                    </a:solidFill>
                    <a:latin typeface="Poppins" pitchFamily="2" charset="77"/>
                    <a:ea typeface="League Spartan" charset="0"/>
                    <a:cs typeface="Poppins" pitchFamily="2" charset="77"/>
                  </a:rPr>
                  <a:t>5</a:t>
                </a:r>
                <a:r>
                  <a:rPr lang="en-US" b="1" dirty="0" smtClean="0">
                    <a:solidFill>
                      <a:schemeClr val="bg1"/>
                    </a:solidFill>
                    <a:latin typeface="Poppins" pitchFamily="2" charset="77"/>
                    <a:ea typeface="League Spartan" charset="0"/>
                    <a:cs typeface="Poppins" pitchFamily="2" charset="77"/>
                  </a:rPr>
                  <a:t>. </a:t>
                </a:r>
                <a:r>
                  <a:rPr lang="en-US" b="1" dirty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Poppins" pitchFamily="2" charset="77"/>
                    <a:ea typeface="League Spartan" charset="0"/>
                    <a:cs typeface="Poppins" pitchFamily="2" charset="77"/>
                  </a:rPr>
                  <a:t>Advanced</a:t>
                </a:r>
                <a:r>
                  <a:rPr lang="en-US" b="1" dirty="0">
                    <a:solidFill>
                      <a:schemeClr val="bg1"/>
                    </a:solidFill>
                    <a:latin typeface="Poppins" pitchFamily="2" charset="77"/>
                    <a:ea typeface="League Spartan" charset="0"/>
                    <a:cs typeface="Poppins" pitchFamily="2" charset="77"/>
                  </a:rPr>
                  <a:t> HA</a:t>
                </a:r>
              </a:p>
            </p:txBody>
          </p:sp>
        </p:grpSp>
        <p:grpSp>
          <p:nvGrpSpPr>
            <p:cNvPr id="95" name="กลุ่ม 94"/>
            <p:cNvGrpSpPr/>
            <p:nvPr/>
          </p:nvGrpSpPr>
          <p:grpSpPr>
            <a:xfrm>
              <a:off x="10209249" y="2808837"/>
              <a:ext cx="1952119" cy="3919544"/>
              <a:chOff x="4588965" y="1561717"/>
              <a:chExt cx="1929395" cy="3626895"/>
            </a:xfrm>
          </p:grpSpPr>
          <p:sp>
            <p:nvSpPr>
              <p:cNvPr id="96" name="Freeform 25">
                <a:extLst>
                  <a:ext uri="{FF2B5EF4-FFF2-40B4-BE49-F238E27FC236}">
                    <a16:creationId xmlns:a16="http://schemas.microsoft.com/office/drawing/2014/main" id="{CD8ABAF9-5E4B-6A41-91A7-4437EF2C1D0E}"/>
                  </a:ext>
                </a:extLst>
              </p:cNvPr>
              <p:cNvSpPr/>
              <p:nvPr/>
            </p:nvSpPr>
            <p:spPr>
              <a:xfrm>
                <a:off x="4602126" y="1561717"/>
                <a:ext cx="1916234" cy="3626895"/>
              </a:xfrm>
              <a:custGeom>
                <a:avLst/>
                <a:gdLst>
                  <a:gd name="connsiteX0" fmla="*/ 0 w 4855912"/>
                  <a:gd name="connsiteY0" fmla="*/ 9143998 h 9144000"/>
                  <a:gd name="connsiteX1" fmla="*/ 4855912 w 4855912"/>
                  <a:gd name="connsiteY1" fmla="*/ 9143998 h 9144000"/>
                  <a:gd name="connsiteX2" fmla="*/ 4855912 w 4855912"/>
                  <a:gd name="connsiteY2" fmla="*/ 9144000 h 9144000"/>
                  <a:gd name="connsiteX3" fmla="*/ 0 w 4855912"/>
                  <a:gd name="connsiteY3" fmla="*/ 9144000 h 9144000"/>
                  <a:gd name="connsiteX4" fmla="*/ 0 w 4855912"/>
                  <a:gd name="connsiteY4" fmla="*/ 0 h 9144000"/>
                  <a:gd name="connsiteX5" fmla="*/ 4855912 w 4855912"/>
                  <a:gd name="connsiteY5" fmla="*/ 0 h 9144000"/>
                  <a:gd name="connsiteX6" fmla="*/ 4855912 w 4855912"/>
                  <a:gd name="connsiteY6" fmla="*/ 4215866 h 9144000"/>
                  <a:gd name="connsiteX7" fmla="*/ 2427956 w 4855912"/>
                  <a:gd name="connsiteY7" fmla="*/ 2983833 h 9144000"/>
                  <a:gd name="connsiteX8" fmla="*/ 0 w 4855912"/>
                  <a:gd name="connsiteY8" fmla="*/ 4215866 h 9144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5912" h="9144000">
                    <a:moveTo>
                      <a:pt x="0" y="9143998"/>
                    </a:moveTo>
                    <a:lnTo>
                      <a:pt x="4855912" y="9143998"/>
                    </a:lnTo>
                    <a:lnTo>
                      <a:pt x="4855912" y="9144000"/>
                    </a:lnTo>
                    <a:lnTo>
                      <a:pt x="0" y="9144000"/>
                    </a:lnTo>
                    <a:close/>
                    <a:moveTo>
                      <a:pt x="0" y="0"/>
                    </a:moveTo>
                    <a:lnTo>
                      <a:pt x="4855912" y="0"/>
                    </a:lnTo>
                    <a:lnTo>
                      <a:pt x="4855912" y="4215866"/>
                    </a:lnTo>
                    <a:lnTo>
                      <a:pt x="2427956" y="2983833"/>
                    </a:lnTo>
                    <a:lnTo>
                      <a:pt x="0" y="4215866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900"/>
              </a:p>
            </p:txBody>
          </p:sp>
          <p:sp>
            <p:nvSpPr>
              <p:cNvPr id="97" name="Off-page Connector 26">
                <a:extLst>
                  <a:ext uri="{FF2B5EF4-FFF2-40B4-BE49-F238E27FC236}">
                    <a16:creationId xmlns:a16="http://schemas.microsoft.com/office/drawing/2014/main" id="{76095381-D339-CE48-9017-0316BA514B4F}"/>
                  </a:ext>
                </a:extLst>
              </p:cNvPr>
              <p:cNvSpPr/>
              <p:nvPr/>
            </p:nvSpPr>
            <p:spPr>
              <a:xfrm rot="10800000">
                <a:off x="4588965" y="2662355"/>
                <a:ext cx="1927734" cy="2524721"/>
              </a:xfrm>
              <a:prstGeom prst="flowChartOffpageConnector">
                <a:avLst/>
              </a:prstGeom>
              <a:solidFill>
                <a:schemeClr val="accent3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900"/>
              </a:p>
            </p:txBody>
          </p:sp>
          <p:sp>
            <p:nvSpPr>
              <p:cNvPr id="98" name="TextBox 27">
                <a:extLst>
                  <a:ext uri="{FF2B5EF4-FFF2-40B4-BE49-F238E27FC236}">
                    <a16:creationId xmlns:a16="http://schemas.microsoft.com/office/drawing/2014/main" id="{BED3DCB3-02CA-A443-8B24-D955157204CE}"/>
                  </a:ext>
                </a:extLst>
              </p:cNvPr>
              <p:cNvSpPr txBox="1"/>
              <p:nvPr/>
            </p:nvSpPr>
            <p:spPr>
              <a:xfrm>
                <a:off x="4967401" y="1677287"/>
                <a:ext cx="1224891" cy="630596"/>
              </a:xfrm>
              <a:prstGeom prst="rect">
                <a:avLst/>
              </a:prstGeom>
              <a:noFill/>
            </p:spPr>
            <p:txBody>
              <a:bodyPr wrap="square" rtlCol="0" anchor="ctr" anchorCtr="0">
                <a:spAutoFit/>
              </a:bodyPr>
              <a:lstStyle/>
              <a:p>
                <a:pPr algn="ctr"/>
                <a:r>
                  <a:rPr lang="en-US" b="1" dirty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Poppins" pitchFamily="2" charset="77"/>
                    <a:ea typeface="League Spartan" charset="0"/>
                    <a:cs typeface="Poppins" pitchFamily="2" charset="77"/>
                  </a:rPr>
                  <a:t>6</a:t>
                </a:r>
                <a:r>
                  <a:rPr lang="en-US" b="1" dirty="0" smtClean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Poppins" pitchFamily="2" charset="77"/>
                    <a:ea typeface="League Spartan" charset="0"/>
                    <a:cs typeface="Poppins" pitchFamily="2" charset="77"/>
                  </a:rPr>
                  <a:t>. Digital Hospital</a:t>
                </a:r>
                <a:endParaRPr lang="en-US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Poppins" pitchFamily="2" charset="77"/>
                  <a:ea typeface="League Spartan" charset="0"/>
                  <a:cs typeface="Poppins" pitchFamily="2" charset="77"/>
                </a:endParaRPr>
              </a:p>
            </p:txBody>
          </p:sp>
        </p:grpSp>
        <p:sp>
          <p:nvSpPr>
            <p:cNvPr id="110" name="Off-page Connector 9">
              <a:extLst>
                <a:ext uri="{FF2B5EF4-FFF2-40B4-BE49-F238E27FC236}">
                  <a16:creationId xmlns:a16="http://schemas.microsoft.com/office/drawing/2014/main" id="{A7828B26-E45D-714C-9E47-5BF0E37381A7}"/>
                </a:ext>
              </a:extLst>
            </p:cNvPr>
            <p:cNvSpPr/>
            <p:nvPr/>
          </p:nvSpPr>
          <p:spPr>
            <a:xfrm rot="10800000">
              <a:off x="452203" y="1062274"/>
              <a:ext cx="3901151" cy="1911402"/>
            </a:xfrm>
            <a:prstGeom prst="flowChartOffpageConnector">
              <a:avLst/>
            </a:pr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/>
            </a:p>
          </p:txBody>
        </p:sp>
        <p:sp>
          <p:nvSpPr>
            <p:cNvPr id="115" name="TextBox 20">
              <a:extLst>
                <a:ext uri="{FF2B5EF4-FFF2-40B4-BE49-F238E27FC236}">
                  <a16:creationId xmlns:a16="http://schemas.microsoft.com/office/drawing/2014/main" id="{CDA28634-4CFE-4221-B4F8-0C6F0C367580}"/>
                </a:ext>
              </a:extLst>
            </p:cNvPr>
            <p:cNvSpPr txBox="1"/>
            <p:nvPr/>
          </p:nvSpPr>
          <p:spPr>
            <a:xfrm>
              <a:off x="910385" y="1620654"/>
              <a:ext cx="3230191" cy="8079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ctr">
                <a:defRPr/>
              </a:pPr>
              <a:r>
                <a:rPr lang="th-TH" sz="1550" b="1" dirty="0">
                  <a:solidFill>
                    <a:prstClr val="black"/>
                  </a:solidFill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ยกระดับโรงพยาบาลขอนแก่น </a:t>
              </a:r>
              <a:r>
                <a:rPr lang="th-TH" sz="1550" b="1" dirty="0" smtClean="0">
                  <a:solidFill>
                    <a:prstClr val="black"/>
                  </a:solidFill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เป็น</a:t>
              </a:r>
              <a:r>
                <a:rPr lang="th-TH" sz="1550" b="1" dirty="0">
                  <a:solidFill>
                    <a:prstClr val="black"/>
                  </a:solidFill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ศูนย์กลางบริการทางการแพทย์ดิจิทัลระดับนานาชาติ (</a:t>
              </a:r>
              <a:r>
                <a:rPr lang="en-US" sz="1550" b="1" dirty="0">
                  <a:solidFill>
                    <a:prstClr val="black"/>
                  </a:solidFill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KKH Plus Digital Excellent Medical Hub</a:t>
              </a:r>
              <a:r>
                <a:rPr lang="th-TH" sz="1550" b="1" dirty="0">
                  <a:solidFill>
                    <a:prstClr val="black"/>
                  </a:solidFill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)</a:t>
              </a:r>
            </a:p>
          </p:txBody>
        </p:sp>
        <p:sp>
          <p:nvSpPr>
            <p:cNvPr id="117" name="TextBox 24">
              <a:extLst>
                <a:ext uri="{FF2B5EF4-FFF2-40B4-BE49-F238E27FC236}">
                  <a16:creationId xmlns:a16="http://schemas.microsoft.com/office/drawing/2014/main" id="{21708105-16C0-41E8-A40E-A9CD9C8BA123}"/>
                </a:ext>
              </a:extLst>
            </p:cNvPr>
            <p:cNvSpPr txBox="1"/>
            <p:nvPr/>
          </p:nvSpPr>
          <p:spPr>
            <a:xfrm>
              <a:off x="4377004" y="1603447"/>
              <a:ext cx="1881352" cy="10772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ctr">
                <a:defRPr/>
              </a:pPr>
              <a:r>
                <a:rPr lang="th-TH" sz="1550" b="1" dirty="0">
                  <a:solidFill>
                    <a:prstClr val="black"/>
                  </a:solidFill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ผลิต</a:t>
              </a:r>
              <a:r>
                <a:rPr lang="th-TH" sz="1550" b="1" dirty="0" smtClean="0">
                  <a:solidFill>
                    <a:prstClr val="black"/>
                  </a:solidFill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และพัฒนา</a:t>
              </a:r>
              <a:r>
                <a:rPr lang="th-TH" sz="1550" b="1" dirty="0">
                  <a:solidFill>
                    <a:prstClr val="black"/>
                  </a:solidFill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บุคลากร                 ทางการแพทย์การสาธารณสุข                   และการบริหารจัดการ                      ระดับนานาชาติ</a:t>
              </a:r>
            </a:p>
          </p:txBody>
        </p:sp>
        <p:sp>
          <p:nvSpPr>
            <p:cNvPr id="120" name="TextBox 16">
              <a:extLst>
                <a:ext uri="{FF2B5EF4-FFF2-40B4-BE49-F238E27FC236}">
                  <a16:creationId xmlns:a16="http://schemas.microsoft.com/office/drawing/2014/main" id="{860020C4-7262-4D04-8CF3-A008661BB3A7}"/>
                </a:ext>
              </a:extLst>
            </p:cNvPr>
            <p:cNvSpPr txBox="1"/>
            <p:nvPr/>
          </p:nvSpPr>
          <p:spPr>
            <a:xfrm>
              <a:off x="6283582" y="1481052"/>
              <a:ext cx="2039090" cy="128496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ctr">
                <a:defRPr/>
              </a:pPr>
              <a:r>
                <a:rPr lang="th-TH" sz="1550" b="1" dirty="0">
                  <a:solidFill>
                    <a:prstClr val="black"/>
                  </a:solidFill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บูรณาการความเชี่ยวชาญทาง</a:t>
              </a:r>
              <a:r>
                <a:rPr lang="th-TH" sz="1550" b="1" dirty="0" smtClean="0">
                  <a:solidFill>
                    <a:prstClr val="black"/>
                  </a:solidFill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การแพทย์ และ</a:t>
              </a:r>
              <a:r>
                <a:rPr lang="th-TH" sz="1550" b="1" dirty="0">
                  <a:solidFill>
                    <a:prstClr val="black"/>
                  </a:solidFill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การสาธารณสุข </a:t>
              </a:r>
              <a:r>
                <a:rPr lang="th-TH" sz="1550" b="1" dirty="0" smtClean="0">
                  <a:solidFill>
                    <a:prstClr val="black"/>
                  </a:solidFill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    มุ่ง</a:t>
              </a:r>
              <a:r>
                <a:rPr lang="th-TH" sz="1550" b="1" dirty="0">
                  <a:solidFill>
                    <a:prstClr val="black"/>
                  </a:solidFill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สู่การยกระดับคุณภาพเครือข่ายบริการสุขภาพระดับปฐมภูมิ </a:t>
              </a:r>
              <a:r>
                <a:rPr lang="th-TH" sz="1550" b="1" dirty="0" smtClean="0">
                  <a:solidFill>
                    <a:prstClr val="black"/>
                  </a:solidFill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                  และ</a:t>
              </a:r>
              <a:r>
                <a:rPr lang="th-TH" sz="1550" b="1" dirty="0">
                  <a:solidFill>
                    <a:prstClr val="black"/>
                  </a:solidFill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ทุติยภูมิ (</a:t>
              </a:r>
              <a:r>
                <a:rPr lang="en-US" sz="1550" b="1" dirty="0">
                  <a:solidFill>
                    <a:prstClr val="black"/>
                  </a:solidFill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Excellent DHSA</a:t>
              </a:r>
              <a:r>
                <a:rPr lang="th-TH" sz="1550" b="1" dirty="0">
                  <a:solidFill>
                    <a:prstClr val="black"/>
                  </a:solidFill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)</a:t>
              </a:r>
            </a:p>
          </p:txBody>
        </p:sp>
        <p:sp>
          <p:nvSpPr>
            <p:cNvPr id="121" name="TextBox 12">
              <a:extLst>
                <a:ext uri="{FF2B5EF4-FFF2-40B4-BE49-F238E27FC236}">
                  <a16:creationId xmlns:a16="http://schemas.microsoft.com/office/drawing/2014/main" id="{6E1A39AE-9021-45DD-A793-DD139DB53CC8}"/>
                </a:ext>
              </a:extLst>
            </p:cNvPr>
            <p:cNvSpPr txBox="1"/>
            <p:nvPr/>
          </p:nvSpPr>
          <p:spPr>
            <a:xfrm>
              <a:off x="8188869" y="1511580"/>
              <a:ext cx="2114940" cy="10464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lvl="0" algn="ctr">
                <a:defRPr sz="1600">
                  <a:solidFill>
                    <a:prstClr val="black"/>
                  </a:solidFill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defRPr>
              </a:lvl1pPr>
            </a:lstStyle>
            <a:p>
              <a:r>
                <a:rPr lang="th-TH" sz="1550" b="1" dirty="0"/>
                <a:t>พัฒนาการบริหารจัดการโรงพยาบาลและเครือข่ายบริการ</a:t>
              </a:r>
              <a:r>
                <a:rPr lang="th-TH" sz="1550" b="1" dirty="0" smtClean="0"/>
                <a:t>สุขภาพสู่</a:t>
              </a:r>
              <a:r>
                <a:rPr lang="th-TH" sz="1550" b="1" dirty="0"/>
                <a:t>ความเป็นเลิศ </a:t>
              </a:r>
              <a:endParaRPr lang="th-TH" sz="1550" b="1" dirty="0" smtClean="0"/>
            </a:p>
            <a:p>
              <a:r>
                <a:rPr lang="th-TH" sz="1550" b="1" dirty="0" smtClean="0"/>
                <a:t>ระดับ</a:t>
              </a:r>
              <a:r>
                <a:rPr lang="th-TH" sz="1550" b="1" dirty="0"/>
                <a:t>นานาชาติ</a:t>
              </a:r>
            </a:p>
          </p:txBody>
        </p:sp>
        <p:sp>
          <p:nvSpPr>
            <p:cNvPr id="122" name="TextBox 12">
              <a:extLst>
                <a:ext uri="{FF2B5EF4-FFF2-40B4-BE49-F238E27FC236}">
                  <a16:creationId xmlns:a16="http://schemas.microsoft.com/office/drawing/2014/main" id="{6E1A39AE-9021-45DD-A793-DD139DB53CC8}"/>
                </a:ext>
              </a:extLst>
            </p:cNvPr>
            <p:cNvSpPr txBox="1"/>
            <p:nvPr/>
          </p:nvSpPr>
          <p:spPr>
            <a:xfrm>
              <a:off x="10183646" y="1518020"/>
              <a:ext cx="2016412" cy="10772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lvl="0" algn="ctr">
                <a:defRPr sz="1600">
                  <a:solidFill>
                    <a:prstClr val="black"/>
                  </a:solidFill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defRPr>
              </a:lvl1pPr>
            </a:lstStyle>
            <a:p>
              <a:r>
                <a:rPr lang="th-TH" sz="1550" b="1" dirty="0"/>
                <a:t>ปฏิรูประบบสารสนเทศสุขภาพดิจิทัลโรงพยาบาลเครือข่าย</a:t>
              </a:r>
              <a:r>
                <a:rPr lang="th-TH" sz="1550" b="1" dirty="0" smtClean="0"/>
                <a:t>และ              เขต</a:t>
              </a:r>
              <a:r>
                <a:rPr lang="th-TH" sz="1550" b="1" dirty="0"/>
                <a:t>สุขภาพที่ 7 สู่การ</a:t>
              </a:r>
              <a:r>
                <a:rPr lang="th-TH" sz="1550" b="1" dirty="0" smtClean="0"/>
                <a:t>สร้างและ</a:t>
              </a:r>
              <a:r>
                <a:rPr lang="th-TH" sz="1550" b="1" dirty="0"/>
                <a:t>พัฒนาความรอบรู้ด้านสุขภาพ</a:t>
              </a:r>
            </a:p>
          </p:txBody>
        </p:sp>
        <p:sp>
          <p:nvSpPr>
            <p:cNvPr id="126" name="TextBox 10">
              <a:extLst>
                <a:ext uri="{FF2B5EF4-FFF2-40B4-BE49-F238E27FC236}">
                  <a16:creationId xmlns:a16="http://schemas.microsoft.com/office/drawing/2014/main" id="{1DE67E62-F7FB-ED49-845E-F7EE7CC8B97F}"/>
                </a:ext>
              </a:extLst>
            </p:cNvPr>
            <p:cNvSpPr txBox="1"/>
            <p:nvPr/>
          </p:nvSpPr>
          <p:spPr>
            <a:xfrm>
              <a:off x="509392" y="4667408"/>
              <a:ext cx="1540806" cy="784830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/>
            <a:p>
              <a:pPr indent="-285750">
                <a:buFont typeface="Wingdings" panose="05000000000000000000" pitchFamily="2" charset="2"/>
                <a:buChar char="Ø"/>
                <a:defRPr/>
              </a:pPr>
              <a:r>
                <a:rPr lang="en-US" sz="1100" dirty="0">
                  <a:solidFill>
                    <a:schemeClr val="tx2">
                      <a:lumMod val="75000"/>
                    </a:schemeClr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Patient safety </a:t>
              </a:r>
            </a:p>
            <a:p>
              <a:pPr lvl="0" indent="-285750">
                <a:buFont typeface="Wingdings" panose="05000000000000000000" pitchFamily="2" charset="2"/>
                <a:buChar char="Ø"/>
                <a:defRPr/>
              </a:pPr>
              <a:r>
                <a:rPr lang="en-US" sz="1100" dirty="0" smtClean="0">
                  <a:solidFill>
                    <a:schemeClr val="tx2">
                      <a:lumMod val="75000"/>
                    </a:schemeClr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Personnel safety </a:t>
              </a:r>
            </a:p>
            <a:p>
              <a:pPr lvl="0" indent="-285750">
                <a:buFont typeface="Wingdings" panose="05000000000000000000" pitchFamily="2" charset="2"/>
                <a:buChar char="Ø"/>
                <a:defRPr/>
              </a:pPr>
              <a:r>
                <a:rPr lang="en-US" sz="1100" dirty="0" smtClean="0">
                  <a:solidFill>
                    <a:schemeClr val="tx2">
                      <a:lumMod val="75000"/>
                    </a:schemeClr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People safety </a:t>
              </a:r>
              <a:endParaRPr lang="en-US" sz="1100" dirty="0">
                <a:solidFill>
                  <a:schemeClr val="tx2">
                    <a:lumMod val="75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  <a:p>
              <a:pPr marL="342900" indent="-342900" algn="ctr">
                <a:buAutoNum type="arabicPeriod"/>
              </a:pPr>
              <a:endParaRPr lang="en-US" sz="1200" dirty="0" smtClean="0">
                <a:solidFill>
                  <a:schemeClr val="tx2">
                    <a:lumMod val="75000"/>
                  </a:schemeClr>
                </a:solidFill>
                <a:latin typeface="Poppins" pitchFamily="2" charset="77"/>
                <a:ea typeface="League Spartan" charset="0"/>
                <a:cs typeface="Poppins" pitchFamily="2" charset="77"/>
              </a:endParaRPr>
            </a:p>
          </p:txBody>
        </p:sp>
        <p:sp>
          <p:nvSpPr>
            <p:cNvPr id="127" name="TextBox 10">
              <a:extLst>
                <a:ext uri="{FF2B5EF4-FFF2-40B4-BE49-F238E27FC236}">
                  <a16:creationId xmlns:a16="http://schemas.microsoft.com/office/drawing/2014/main" id="{1DE67E62-F7FB-ED49-845E-F7EE7CC8B97F}"/>
                </a:ext>
              </a:extLst>
            </p:cNvPr>
            <p:cNvSpPr txBox="1"/>
            <p:nvPr/>
          </p:nvSpPr>
          <p:spPr>
            <a:xfrm>
              <a:off x="2226754" y="4435407"/>
              <a:ext cx="2179541" cy="1525212"/>
            </a:xfrm>
            <a:prstGeom prst="rect">
              <a:avLst/>
            </a:prstGeom>
            <a:noFill/>
          </p:spPr>
          <p:txBody>
            <a:bodyPr wrap="square" rtlCol="0" anchor="ctr" anchorCtr="0">
              <a:spAutoFit/>
            </a:bodyPr>
            <a:lstStyle>
              <a:defPPr>
                <a:defRPr lang="en-US"/>
              </a:defPPr>
              <a:lvl1pPr indent="-285750">
                <a:buFont typeface="Wingdings" panose="05000000000000000000" pitchFamily="2" charset="2"/>
                <a:buChar char="Ø"/>
                <a:defRPr sz="1100">
                  <a:solidFill>
                    <a:schemeClr val="tx2">
                      <a:lumMod val="75000"/>
                    </a:schemeClr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defRPr>
              </a:lvl1pPr>
            </a:lstStyle>
            <a:p>
              <a:r>
                <a:rPr lang="en-US" altLang="ko-KR" dirty="0"/>
                <a:t>Excellent Center 8 </a:t>
              </a:r>
              <a:r>
                <a:rPr lang="th-TH" altLang="ko-KR" dirty="0"/>
                <a:t>สาขา </a:t>
              </a:r>
            </a:p>
            <a:p>
              <a:r>
                <a:rPr lang="en-US" altLang="ko-KR" dirty="0"/>
                <a:t>Precision medicine</a:t>
              </a:r>
            </a:p>
            <a:p>
              <a:r>
                <a:rPr lang="en-US" altLang="ko-KR" dirty="0"/>
                <a:t>MIS ODS</a:t>
              </a:r>
            </a:p>
            <a:p>
              <a:r>
                <a:rPr lang="th-TH" altLang="ko-KR" dirty="0"/>
                <a:t>ลดอัตรา</a:t>
              </a:r>
              <a:r>
                <a:rPr lang="th-TH" altLang="ko-KR" dirty="0" err="1"/>
                <a:t>การเจ็บ</a:t>
              </a:r>
              <a:r>
                <a:rPr lang="th-TH" altLang="ko-KR" dirty="0"/>
                <a:t>ป่วย </a:t>
              </a:r>
              <a:r>
                <a:rPr lang="th-TH" altLang="ko-KR" dirty="0" smtClean="0"/>
                <a:t>ลด</a:t>
              </a:r>
              <a:r>
                <a:rPr lang="th-TH" altLang="ko-KR" dirty="0"/>
                <a:t>พิการ ลดอัตราตาย เพิ่มคุณภาพชีวิตในโรคยุทธศาสตร์ที่สำคัญ</a:t>
              </a:r>
            </a:p>
            <a:p>
              <a:r>
                <a:rPr lang="th-TH" altLang="ko-KR" dirty="0"/>
                <a:t>ลดแออัด ลดรอคอย  </a:t>
              </a:r>
            </a:p>
            <a:p>
              <a:pPr indent="0">
                <a:buNone/>
              </a:pPr>
              <a:r>
                <a:rPr lang="th-TH" altLang="ko-KR" dirty="0"/>
                <a:t> </a:t>
              </a:r>
              <a:r>
                <a:rPr lang="th-TH" altLang="ko-KR" dirty="0" smtClean="0"/>
                <a:t>     - </a:t>
              </a:r>
              <a:r>
                <a:rPr lang="en-US" altLang="ko-KR" dirty="0"/>
                <a:t>OPD, ER, ICU, OR</a:t>
              </a:r>
              <a:endParaRPr lang="th-TH" altLang="ko-KR" dirty="0"/>
            </a:p>
          </p:txBody>
        </p:sp>
        <p:sp>
          <p:nvSpPr>
            <p:cNvPr id="128" name="TextBox 10">
              <a:extLst>
                <a:ext uri="{FF2B5EF4-FFF2-40B4-BE49-F238E27FC236}">
                  <a16:creationId xmlns:a16="http://schemas.microsoft.com/office/drawing/2014/main" id="{1DE67E62-F7FB-ED49-845E-F7EE7CC8B97F}"/>
                </a:ext>
              </a:extLst>
            </p:cNvPr>
            <p:cNvSpPr txBox="1"/>
            <p:nvPr/>
          </p:nvSpPr>
          <p:spPr>
            <a:xfrm>
              <a:off x="10376575" y="4720247"/>
              <a:ext cx="1782860" cy="600164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>
              <a:defPPr>
                <a:defRPr lang="en-US"/>
              </a:defPPr>
              <a:lvl1pPr lvl="0" indent="-285750">
                <a:buFont typeface="Wingdings" panose="05000000000000000000" pitchFamily="2" charset="2"/>
                <a:buChar char="Ø"/>
                <a:defRPr sz="1100" b="1">
                  <a:solidFill>
                    <a:schemeClr val="tx2">
                      <a:lumMod val="75000"/>
                    </a:schemeClr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defRPr>
              </a:lvl1pPr>
            </a:lstStyle>
            <a:p>
              <a:r>
                <a:rPr lang="en-US" altLang="ko-KR" b="0" dirty="0" smtClean="0"/>
                <a:t>HIMSS </a:t>
              </a:r>
            </a:p>
            <a:p>
              <a:pPr indent="0">
                <a:buNone/>
              </a:pPr>
              <a:r>
                <a:rPr lang="en-US" altLang="ko-KR" b="0" dirty="0"/>
                <a:t>(</a:t>
              </a:r>
              <a:r>
                <a:rPr lang="en-US" altLang="ko-KR" b="0" dirty="0" smtClean="0"/>
                <a:t>AI/Application/HL online </a:t>
              </a:r>
            </a:p>
            <a:p>
              <a:pPr indent="0">
                <a:buNone/>
              </a:pPr>
              <a:r>
                <a:rPr lang="en-US" altLang="ko-KR" b="0" dirty="0" smtClean="0"/>
                <a:t>Telemedicine)</a:t>
              </a:r>
              <a:endParaRPr lang="th-TH" altLang="ko-KR" b="0" dirty="0"/>
            </a:p>
          </p:txBody>
        </p:sp>
        <p:sp>
          <p:nvSpPr>
            <p:cNvPr id="129" name="สี่เหลี่ยมผืนผ้า 128"/>
            <p:cNvSpPr/>
            <p:nvPr/>
          </p:nvSpPr>
          <p:spPr>
            <a:xfrm>
              <a:off x="6387069" y="4664479"/>
              <a:ext cx="1780548" cy="769441"/>
            </a:xfrm>
            <a:prstGeom prst="rect">
              <a:avLst/>
            </a:prstGeom>
            <a:noFill/>
          </p:spPr>
          <p:txBody>
            <a:bodyPr wrap="square" rtlCol="0" anchor="ctr" anchorCtr="0">
              <a:spAutoFit/>
            </a:bodyPr>
            <a:lstStyle/>
            <a:p>
              <a:pPr indent="-285750">
                <a:buFont typeface="Wingdings" panose="05000000000000000000" pitchFamily="2" charset="2"/>
                <a:buChar char="Ø"/>
              </a:pPr>
              <a:r>
                <a:rPr lang="en-US" sz="1100" dirty="0">
                  <a:solidFill>
                    <a:schemeClr val="tx2">
                      <a:lumMod val="75000"/>
                    </a:schemeClr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Excellent DHSA &amp; Family medicine </a:t>
              </a:r>
              <a:r>
                <a:rPr lang="en-US" sz="1100" dirty="0" smtClean="0">
                  <a:solidFill>
                    <a:schemeClr val="tx2">
                      <a:lumMod val="75000"/>
                    </a:schemeClr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</a:t>
              </a:r>
            </a:p>
            <a:p>
              <a:r>
                <a:rPr lang="en-US" sz="1100" dirty="0">
                  <a:solidFill>
                    <a:schemeClr val="tx2">
                      <a:lumMod val="75000"/>
                    </a:schemeClr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</a:t>
              </a:r>
              <a:r>
                <a:rPr lang="en-US" sz="1100" dirty="0" smtClean="0">
                  <a:solidFill>
                    <a:schemeClr val="tx2">
                      <a:lumMod val="75000"/>
                    </a:schemeClr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   (6 CMU + </a:t>
              </a:r>
              <a:r>
                <a:rPr lang="th-TH" sz="1100" dirty="0" smtClean="0">
                  <a:solidFill>
                    <a:schemeClr val="tx2">
                      <a:lumMod val="75000"/>
                    </a:schemeClr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รพ.สาขา)</a:t>
              </a:r>
              <a:endParaRPr lang="en-US" sz="1100" dirty="0">
                <a:solidFill>
                  <a:schemeClr val="tx2">
                    <a:lumMod val="75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  <a:p>
              <a:pPr indent="-285750">
                <a:buFont typeface="Wingdings" panose="05000000000000000000" pitchFamily="2" charset="2"/>
                <a:buChar char="Ø"/>
              </a:pPr>
              <a:r>
                <a:rPr lang="en-US" sz="1100" dirty="0" smtClean="0">
                  <a:solidFill>
                    <a:schemeClr val="tx2">
                      <a:lumMod val="75000"/>
                    </a:schemeClr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Strengthening  Node </a:t>
              </a:r>
              <a:endParaRPr lang="th-TH" sz="1100" dirty="0" smtClean="0">
                <a:solidFill>
                  <a:schemeClr val="tx2">
                    <a:lumMod val="75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130" name="สี่เหลี่ยมผืนผ้า 129"/>
            <p:cNvSpPr/>
            <p:nvPr/>
          </p:nvSpPr>
          <p:spPr>
            <a:xfrm>
              <a:off x="8324546" y="4701648"/>
              <a:ext cx="1908186" cy="1107996"/>
            </a:xfrm>
            <a:prstGeom prst="rect">
              <a:avLst/>
            </a:prstGeom>
            <a:noFill/>
          </p:spPr>
          <p:txBody>
            <a:bodyPr wrap="square" rtlCol="0" anchor="ctr" anchorCtr="0">
              <a:spAutoFit/>
            </a:bodyPr>
            <a:lstStyle/>
            <a:p>
              <a:pPr indent="-285750">
                <a:buFont typeface="Wingdings" panose="05000000000000000000" pitchFamily="2" charset="2"/>
                <a:buChar char="Ø"/>
              </a:pPr>
              <a:r>
                <a:rPr lang="en-US" sz="1100" dirty="0">
                  <a:solidFill>
                    <a:schemeClr val="tx2">
                      <a:lumMod val="75000"/>
                    </a:schemeClr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Excellent Management </a:t>
              </a:r>
            </a:p>
            <a:p>
              <a:pPr indent="-285750">
                <a:buFont typeface="Wingdings" panose="05000000000000000000" pitchFamily="2" charset="2"/>
                <a:buChar char="Ø"/>
              </a:pPr>
              <a:r>
                <a:rPr lang="th-TH" sz="1100" dirty="0">
                  <a:solidFill>
                    <a:schemeClr val="tx2">
                      <a:lumMod val="75000"/>
                    </a:schemeClr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ประเมิน </a:t>
              </a:r>
              <a:r>
                <a:rPr lang="en-US" sz="1100" dirty="0">
                  <a:solidFill>
                    <a:schemeClr val="tx2">
                      <a:lumMod val="75000"/>
                    </a:schemeClr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Advanced HA</a:t>
              </a:r>
            </a:p>
            <a:p>
              <a:pPr indent="-285750">
                <a:buFont typeface="Wingdings" panose="05000000000000000000" pitchFamily="2" charset="2"/>
                <a:buChar char="Ø"/>
              </a:pPr>
              <a:r>
                <a:rPr lang="en-US" sz="1100" dirty="0">
                  <a:solidFill>
                    <a:schemeClr val="tx2">
                      <a:lumMod val="75000"/>
                    </a:schemeClr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EEG, PEF rapid assessment</a:t>
              </a:r>
            </a:p>
            <a:p>
              <a:pPr indent="-285750">
                <a:buFont typeface="Wingdings" panose="05000000000000000000" pitchFamily="2" charset="2"/>
                <a:buChar char="Ø"/>
              </a:pPr>
              <a:r>
                <a:rPr lang="en-US" sz="1100" dirty="0">
                  <a:solidFill>
                    <a:schemeClr val="tx2">
                      <a:lumMod val="75000"/>
                    </a:schemeClr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ITA </a:t>
              </a:r>
            </a:p>
            <a:p>
              <a:pPr indent="-285750">
                <a:buFont typeface="Wingdings" panose="05000000000000000000" pitchFamily="2" charset="2"/>
                <a:buChar char="Ø"/>
              </a:pPr>
              <a:endParaRPr lang="th-TH" sz="1100" dirty="0">
                <a:solidFill>
                  <a:schemeClr val="tx2">
                    <a:lumMod val="75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131" name="TextBox 10">
              <a:extLst>
                <a:ext uri="{FF2B5EF4-FFF2-40B4-BE49-F238E27FC236}">
                  <a16:creationId xmlns:a16="http://schemas.microsoft.com/office/drawing/2014/main" id="{1DE67E62-F7FB-ED49-845E-F7EE7CC8B97F}"/>
                </a:ext>
              </a:extLst>
            </p:cNvPr>
            <p:cNvSpPr txBox="1"/>
            <p:nvPr/>
          </p:nvSpPr>
          <p:spPr>
            <a:xfrm>
              <a:off x="4440626" y="4638132"/>
              <a:ext cx="1895973" cy="1107996"/>
            </a:xfrm>
            <a:prstGeom prst="rect">
              <a:avLst/>
            </a:prstGeom>
            <a:noFill/>
          </p:spPr>
          <p:txBody>
            <a:bodyPr wrap="square" rtlCol="0" anchor="ctr" anchorCtr="0">
              <a:spAutoFit/>
            </a:bodyPr>
            <a:lstStyle>
              <a:defPPr>
                <a:defRPr lang="en-US"/>
              </a:defPPr>
              <a:lvl1pPr lvl="0" indent="-285750">
                <a:buFont typeface="Wingdings" panose="05000000000000000000" pitchFamily="2" charset="2"/>
                <a:buChar char="Ø"/>
                <a:defRPr sz="1100" b="1">
                  <a:solidFill>
                    <a:schemeClr val="tx2">
                      <a:lumMod val="75000"/>
                    </a:schemeClr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defRPr>
              </a:lvl1pPr>
            </a:lstStyle>
            <a:p>
              <a:r>
                <a:rPr lang="th-TH" altLang="ko-KR" b="0" dirty="0" smtClean="0"/>
                <a:t>ศูนย์ผลิตบุคลากรทางการแพทย์</a:t>
              </a:r>
            </a:p>
            <a:p>
              <a:r>
                <a:rPr lang="th-TH" altLang="ko-KR" b="0" dirty="0" smtClean="0"/>
                <a:t>สถาบันพัฒนาทรัพยากรบุคคล </a:t>
              </a:r>
            </a:p>
            <a:p>
              <a:r>
                <a:rPr lang="th-TH" altLang="ko-KR" b="0" dirty="0" smtClean="0"/>
                <a:t>วิจัยและพัฒนานวัตกรรม </a:t>
              </a:r>
            </a:p>
            <a:p>
              <a:endParaRPr lang="th-TH" altLang="ko-KR" b="0" dirty="0"/>
            </a:p>
          </p:txBody>
        </p:sp>
      </p:grpSp>
      <p:grpSp>
        <p:nvGrpSpPr>
          <p:cNvPr id="31" name="กลุ่ม 30"/>
          <p:cNvGrpSpPr/>
          <p:nvPr/>
        </p:nvGrpSpPr>
        <p:grpSpPr>
          <a:xfrm>
            <a:off x="455871" y="6419323"/>
            <a:ext cx="11729348" cy="424849"/>
            <a:chOff x="-41045" y="-334173"/>
            <a:chExt cx="4985692" cy="362042"/>
          </a:xfrm>
        </p:grpSpPr>
        <p:sp>
          <p:nvSpPr>
            <p:cNvPr id="32" name="Text Placeholder 27">
              <a:extLst>
                <a:ext uri="{FF2B5EF4-FFF2-40B4-BE49-F238E27FC236}">
                  <a16:creationId xmlns:a16="http://schemas.microsoft.com/office/drawing/2014/main" id="{B508E5DB-9C1A-4D27-95DC-30F8CC9784AE}"/>
                </a:ext>
              </a:extLst>
            </p:cNvPr>
            <p:cNvSpPr txBox="1">
              <a:spLocks/>
            </p:cNvSpPr>
            <p:nvPr/>
          </p:nvSpPr>
          <p:spPr>
            <a:xfrm>
              <a:off x="-41045" y="-334172"/>
              <a:ext cx="1139483" cy="362041"/>
            </a:xfrm>
            <a:prstGeom prst="rect">
              <a:avLst/>
            </a:prstGeom>
            <a:solidFill>
              <a:srgbClr val="3A876B"/>
            </a:solidFill>
            <a:ln w="28575">
              <a:noFill/>
            </a:ln>
          </p:spPr>
          <p:txBody>
            <a:bodyPr lIns="91440" tIns="91440" anchor="ctr"/>
            <a:lstStyle>
              <a:lvl1pPr marL="0" indent="0" algn="l" defTabSz="914400" rtl="0" eaLnBrk="1" latinLnBrk="1" hangingPunct="1">
                <a:lnSpc>
                  <a:spcPct val="90000"/>
                </a:lnSpc>
                <a:spcBef>
                  <a:spcPts val="1000"/>
                </a:spcBef>
                <a:buFontTx/>
                <a:buNone/>
                <a:defRPr sz="3200" b="1" kern="1200">
                  <a:solidFill>
                    <a:schemeClr val="bg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 algn="ctr" latinLnBrk="0">
                <a:lnSpc>
                  <a:spcPct val="100000"/>
                </a:lnSpc>
                <a:spcBef>
                  <a:spcPts val="0"/>
                </a:spcBef>
                <a:defRPr/>
              </a:pPr>
              <a:r>
                <a:rPr lang="th-TH" altLang="ko-KR" sz="1600" dirty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1. </a:t>
              </a:r>
              <a:r>
                <a:rPr lang="en-US" altLang="ko-KR" sz="1600" dirty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SAFETY </a:t>
              </a:r>
              <a:r>
                <a:rPr lang="en-US" altLang="ko-KR" sz="1600" dirty="0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:</a:t>
              </a:r>
              <a:r>
                <a:rPr lang="th-TH" altLang="ko-KR" sz="1600" dirty="0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  ปลอดภัย</a:t>
              </a:r>
              <a:endParaRPr lang="th-TH" altLang="ko-KR" sz="16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33" name="Text Placeholder 27">
              <a:extLst>
                <a:ext uri="{FF2B5EF4-FFF2-40B4-BE49-F238E27FC236}">
                  <a16:creationId xmlns:a16="http://schemas.microsoft.com/office/drawing/2014/main" id="{292BDF9D-F976-4461-9D6B-47FE3239DD2E}"/>
                </a:ext>
              </a:extLst>
            </p:cNvPr>
            <p:cNvSpPr txBox="1">
              <a:spLocks/>
            </p:cNvSpPr>
            <p:nvPr/>
          </p:nvSpPr>
          <p:spPr>
            <a:xfrm>
              <a:off x="1112301" y="-334172"/>
              <a:ext cx="1147666" cy="362040"/>
            </a:xfrm>
            <a:prstGeom prst="rect">
              <a:avLst/>
            </a:prstGeom>
            <a:solidFill>
              <a:srgbClr val="4D9724"/>
            </a:solidFill>
            <a:ln w="28575">
              <a:noFill/>
            </a:ln>
          </p:spPr>
          <p:txBody>
            <a:bodyPr lIns="91440" tIns="91440" anchor="ctr"/>
            <a:lstStyle>
              <a:lvl1pPr marL="0" indent="0" algn="l" defTabSz="914400" rtl="0" eaLnBrk="1" latinLnBrk="1" hangingPunct="1">
                <a:lnSpc>
                  <a:spcPct val="90000"/>
                </a:lnSpc>
                <a:spcBef>
                  <a:spcPts val="1000"/>
                </a:spcBef>
                <a:buFontTx/>
                <a:buNone/>
                <a:defRPr sz="3200" b="1" kern="1200">
                  <a:solidFill>
                    <a:schemeClr val="bg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 algn="ctr" latinLnBrk="0">
                <a:lnSpc>
                  <a:spcPct val="100000"/>
                </a:lnSpc>
                <a:spcBef>
                  <a:spcPts val="0"/>
                </a:spcBef>
                <a:defRPr/>
              </a:pPr>
              <a:r>
                <a:rPr lang="en-US" sz="1600" dirty="0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2. SUFFICIENT </a:t>
              </a:r>
              <a:r>
                <a:rPr lang="en-US" sz="1600" dirty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:</a:t>
              </a:r>
              <a:r>
                <a:rPr lang="th-TH" sz="1600" dirty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</a:t>
              </a:r>
              <a:r>
                <a:rPr lang="th-TH" sz="1600" dirty="0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เพียงพอ</a:t>
              </a:r>
              <a:endParaRPr lang="ko-KR" altLang="en-US" sz="16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34" name="Text Placeholder 27">
              <a:extLst>
                <a:ext uri="{FF2B5EF4-FFF2-40B4-BE49-F238E27FC236}">
                  <a16:creationId xmlns:a16="http://schemas.microsoft.com/office/drawing/2014/main" id="{F8A55206-C6BB-4E52-93AA-D2A52A63F7D9}"/>
                </a:ext>
              </a:extLst>
            </p:cNvPr>
            <p:cNvSpPr txBox="1">
              <a:spLocks/>
            </p:cNvSpPr>
            <p:nvPr/>
          </p:nvSpPr>
          <p:spPr>
            <a:xfrm>
              <a:off x="2272631" y="-334172"/>
              <a:ext cx="1193572" cy="362039"/>
            </a:xfrm>
            <a:prstGeom prst="rect">
              <a:avLst/>
            </a:prstGeom>
            <a:solidFill>
              <a:srgbClr val="90B141"/>
            </a:solidFill>
            <a:ln w="28575">
              <a:noFill/>
            </a:ln>
          </p:spPr>
          <p:txBody>
            <a:bodyPr lIns="91440" tIns="91440" anchor="ctr"/>
            <a:lstStyle>
              <a:lvl1pPr marL="0" indent="0" algn="l" defTabSz="914400" rtl="0" eaLnBrk="1" latinLnBrk="1" hangingPunct="1">
                <a:lnSpc>
                  <a:spcPct val="90000"/>
                </a:lnSpc>
                <a:spcBef>
                  <a:spcPts val="1000"/>
                </a:spcBef>
                <a:buFontTx/>
                <a:buNone/>
                <a:defRPr sz="3200" b="1" kern="1200">
                  <a:solidFill>
                    <a:schemeClr val="bg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1600" dirty="0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3. EQUITY </a:t>
              </a:r>
              <a:r>
                <a:rPr lang="en-US" sz="1600" dirty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:  </a:t>
              </a:r>
              <a:r>
                <a:rPr lang="th-TH" sz="1600" dirty="0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เท่า</a:t>
              </a:r>
              <a:r>
                <a:rPr lang="th-TH" sz="1600" dirty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เทียม</a:t>
              </a:r>
              <a:endParaRPr lang="ko-KR" altLang="en-US" sz="16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35" name="Text Placeholder 27">
              <a:extLst>
                <a:ext uri="{FF2B5EF4-FFF2-40B4-BE49-F238E27FC236}">
                  <a16:creationId xmlns:a16="http://schemas.microsoft.com/office/drawing/2014/main" id="{155E70A8-3BEE-4A39-BE6C-50C20C7AA999}"/>
                </a:ext>
              </a:extLst>
            </p:cNvPr>
            <p:cNvSpPr txBox="1">
              <a:spLocks/>
            </p:cNvSpPr>
            <p:nvPr/>
          </p:nvSpPr>
          <p:spPr>
            <a:xfrm>
              <a:off x="3475635" y="-334173"/>
              <a:ext cx="1469012" cy="362039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28575">
              <a:noFill/>
            </a:ln>
          </p:spPr>
          <p:txBody>
            <a:bodyPr lIns="91440" tIns="91440" anchor="ctr"/>
            <a:lstStyle>
              <a:lvl1pPr marL="0" indent="0" algn="l" defTabSz="914400" rtl="0" eaLnBrk="1" latinLnBrk="1" hangingPunct="1">
                <a:lnSpc>
                  <a:spcPct val="90000"/>
                </a:lnSpc>
                <a:spcBef>
                  <a:spcPts val="1000"/>
                </a:spcBef>
                <a:buFontTx/>
                <a:buNone/>
                <a:defRPr sz="3200" b="1" kern="1200">
                  <a:solidFill>
                    <a:schemeClr val="bg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 algn="ctr">
                <a:lnSpc>
                  <a:spcPct val="100000"/>
                </a:lnSpc>
                <a:spcBef>
                  <a:spcPts val="0"/>
                </a:spcBef>
                <a:defRPr/>
              </a:pPr>
              <a:r>
                <a:rPr lang="en-US" sz="1600" dirty="0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4. EFFICIENCY</a:t>
              </a:r>
              <a:r>
                <a:rPr lang="en-US" sz="1600" dirty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:  </a:t>
              </a:r>
              <a:r>
                <a:rPr lang="th-TH" sz="1600" dirty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ประสิทธิภาพ</a:t>
              </a:r>
              <a:r>
                <a:rPr lang="th-TH" altLang="ko-KR" sz="1600" dirty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</a:t>
              </a:r>
              <a:endParaRPr lang="ko-KR" altLang="en-US" sz="16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sp>
        <p:nvSpPr>
          <p:cNvPr id="77" name="TextBox 119">
            <a:extLst>
              <a:ext uri="{FF2B5EF4-FFF2-40B4-BE49-F238E27FC236}">
                <a16:creationId xmlns:a16="http://schemas.microsoft.com/office/drawing/2014/main" id="{E91D3050-B6FB-46CC-9AB0-3CD569666824}"/>
              </a:ext>
            </a:extLst>
          </p:cNvPr>
          <p:cNvSpPr txBox="1"/>
          <p:nvPr/>
        </p:nvSpPr>
        <p:spPr>
          <a:xfrm rot="5400000">
            <a:off x="4811270" y="246290"/>
            <a:ext cx="430887" cy="1857043"/>
          </a:xfrm>
          <a:prstGeom prst="rect">
            <a:avLst/>
          </a:prstGeom>
          <a:noFill/>
        </p:spPr>
        <p:txBody>
          <a:bodyPr vert="vert270" wrap="square" rtlCol="0" anchor="ctr">
            <a:sp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1600" b="1" dirty="0">
                <a:solidFill>
                  <a:srgbClr val="FFFF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Core Value :</a:t>
            </a:r>
            <a:endParaRPr lang="ko-KR" altLang="en-US" sz="1600" b="1" dirty="0">
              <a:solidFill>
                <a:srgbClr val="FFFF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grpSp>
        <p:nvGrpSpPr>
          <p:cNvPr id="81" name="Group 7">
            <a:extLst>
              <a:ext uri="{FF2B5EF4-FFF2-40B4-BE49-F238E27FC236}">
                <a16:creationId xmlns:a16="http://schemas.microsoft.com/office/drawing/2014/main" id="{829110C2-9E9A-438C-A3F9-8A88F45841FA}"/>
              </a:ext>
            </a:extLst>
          </p:cNvPr>
          <p:cNvGrpSpPr/>
          <p:nvPr/>
        </p:nvGrpSpPr>
        <p:grpSpPr>
          <a:xfrm>
            <a:off x="5480125" y="992889"/>
            <a:ext cx="2952509" cy="361733"/>
            <a:chOff x="1717360" y="2823854"/>
            <a:chExt cx="3380269" cy="301848"/>
          </a:xfrm>
          <a:noFill/>
        </p:grpSpPr>
        <p:sp>
          <p:nvSpPr>
            <p:cNvPr id="85" name="Text Placeholder 27">
              <a:extLst>
                <a:ext uri="{FF2B5EF4-FFF2-40B4-BE49-F238E27FC236}">
                  <a16:creationId xmlns:a16="http://schemas.microsoft.com/office/drawing/2014/main" id="{85B749CD-8027-4111-BC18-8584ED14EFCC}"/>
                </a:ext>
              </a:extLst>
            </p:cNvPr>
            <p:cNvSpPr txBox="1">
              <a:spLocks/>
            </p:cNvSpPr>
            <p:nvPr/>
          </p:nvSpPr>
          <p:spPr>
            <a:xfrm>
              <a:off x="1717360" y="2823854"/>
              <a:ext cx="1411686" cy="301848"/>
            </a:xfrm>
            <a:prstGeom prst="rect">
              <a:avLst/>
            </a:prstGeom>
            <a:grpFill/>
            <a:ln w="28575">
              <a:noFill/>
            </a:ln>
          </p:spPr>
          <p:txBody>
            <a:bodyPr lIns="91440" tIns="91440" anchor="ctr"/>
            <a:lstStyle>
              <a:lvl1pPr marL="0" indent="0" algn="l" defTabSz="914400" rtl="0" eaLnBrk="1" latinLnBrk="1" hangingPunct="1">
                <a:lnSpc>
                  <a:spcPct val="90000"/>
                </a:lnSpc>
                <a:spcBef>
                  <a:spcPts val="1000"/>
                </a:spcBef>
                <a:buFontTx/>
                <a:buNone/>
                <a:defRPr sz="3200" b="1" kern="1200">
                  <a:solidFill>
                    <a:schemeClr val="bg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altLang="ko-KR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CC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ใฝ่เรียนรู้</a:t>
              </a:r>
              <a:endParaRPr kumimoji="0" lang="en-US" altLang="ko-KR" sz="1800" b="0" i="0" u="none" strike="noStrike" kern="1200" cap="none" spc="0" normalizeH="0" baseline="0" noProof="0" dirty="0">
                <a:ln>
                  <a:noFill/>
                </a:ln>
                <a:solidFill>
                  <a:srgbClr val="FFFFCC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endParaRPr>
            </a:p>
          </p:txBody>
        </p:sp>
        <p:sp>
          <p:nvSpPr>
            <p:cNvPr id="87" name="Text Placeholder 27">
              <a:extLst>
                <a:ext uri="{FF2B5EF4-FFF2-40B4-BE49-F238E27FC236}">
                  <a16:creationId xmlns:a16="http://schemas.microsoft.com/office/drawing/2014/main" id="{8212156C-23A9-4B08-BE33-F7D67B351A39}"/>
                </a:ext>
              </a:extLst>
            </p:cNvPr>
            <p:cNvSpPr txBox="1">
              <a:spLocks/>
            </p:cNvSpPr>
            <p:nvPr/>
          </p:nvSpPr>
          <p:spPr>
            <a:xfrm>
              <a:off x="2499866" y="2823854"/>
              <a:ext cx="1597269" cy="301848"/>
            </a:xfrm>
            <a:prstGeom prst="rect">
              <a:avLst/>
            </a:prstGeom>
            <a:grpFill/>
            <a:ln w="28575">
              <a:noFill/>
            </a:ln>
          </p:spPr>
          <p:txBody>
            <a:bodyPr lIns="91440" tIns="91440" anchor="ctr"/>
            <a:lstStyle>
              <a:lvl1pPr marL="0" indent="0" algn="l" defTabSz="914400" rtl="0" eaLnBrk="1" latinLnBrk="1" hangingPunct="1">
                <a:lnSpc>
                  <a:spcPct val="90000"/>
                </a:lnSpc>
                <a:spcBef>
                  <a:spcPts val="1000"/>
                </a:spcBef>
                <a:buFontTx/>
                <a:buNone/>
                <a:defRPr sz="3200" b="1" kern="1200">
                  <a:solidFill>
                    <a:schemeClr val="bg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altLang="ko-KR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CC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สู่บริการเลิศ</a:t>
              </a:r>
              <a:endParaRPr kumimoji="0" lang="en-US" altLang="ko-KR" sz="1800" b="1" i="0" u="none" strike="noStrike" kern="1200" cap="none" spc="0" normalizeH="0" baseline="0" noProof="0" dirty="0">
                <a:ln>
                  <a:noFill/>
                </a:ln>
                <a:solidFill>
                  <a:srgbClr val="FFFFCC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endParaRPr>
            </a:p>
          </p:txBody>
        </p:sp>
        <p:sp>
          <p:nvSpPr>
            <p:cNvPr id="94" name="Text Placeholder 27">
              <a:extLst>
                <a:ext uri="{FF2B5EF4-FFF2-40B4-BE49-F238E27FC236}">
                  <a16:creationId xmlns:a16="http://schemas.microsoft.com/office/drawing/2014/main" id="{76AC1A4F-253E-410D-BD43-B7B9BE9EE769}"/>
                </a:ext>
              </a:extLst>
            </p:cNvPr>
            <p:cNvSpPr txBox="1">
              <a:spLocks/>
            </p:cNvSpPr>
            <p:nvPr/>
          </p:nvSpPr>
          <p:spPr>
            <a:xfrm>
              <a:off x="3577506" y="2823854"/>
              <a:ext cx="1520123" cy="301848"/>
            </a:xfrm>
            <a:prstGeom prst="rect">
              <a:avLst/>
            </a:prstGeom>
            <a:grpFill/>
            <a:ln w="28575">
              <a:noFill/>
            </a:ln>
          </p:spPr>
          <p:txBody>
            <a:bodyPr lIns="91440" tIns="91440" anchor="ctr"/>
            <a:lstStyle>
              <a:lvl1pPr marL="0" indent="0" algn="l" defTabSz="914400" rtl="0" eaLnBrk="1" latinLnBrk="1" hangingPunct="1">
                <a:lnSpc>
                  <a:spcPct val="90000"/>
                </a:lnSpc>
                <a:spcBef>
                  <a:spcPts val="1000"/>
                </a:spcBef>
                <a:buFontTx/>
                <a:buNone/>
                <a:defRPr sz="3200" b="1" kern="1200">
                  <a:solidFill>
                    <a:schemeClr val="bg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altLang="ko-KR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CC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เชิดชูคุณธรรม</a:t>
              </a:r>
              <a:endParaRPr kumimoji="0" lang="en-US" altLang="ko-KR" sz="1800" b="1" i="0" u="none" strike="noStrike" kern="1200" cap="none" spc="0" normalizeH="0" baseline="0" noProof="0" dirty="0">
                <a:ln>
                  <a:noFill/>
                </a:ln>
                <a:solidFill>
                  <a:srgbClr val="FFFFCC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endParaRPr>
            </a:p>
          </p:txBody>
        </p:sp>
      </p:grpSp>
      <p:sp>
        <p:nvSpPr>
          <p:cNvPr id="99" name="Freeform 1015">
            <a:extLst>
              <a:ext uri="{FF2B5EF4-FFF2-40B4-BE49-F238E27FC236}">
                <a16:creationId xmlns:a16="http://schemas.microsoft.com/office/drawing/2014/main" id="{6EAF5E7C-30EA-B244-A957-95F708EF9472}"/>
              </a:ext>
            </a:extLst>
          </p:cNvPr>
          <p:cNvSpPr>
            <a:spLocks noChangeAspect="1"/>
          </p:cNvSpPr>
          <p:nvPr/>
        </p:nvSpPr>
        <p:spPr bwMode="auto">
          <a:xfrm>
            <a:off x="3047319" y="3848162"/>
            <a:ext cx="356126" cy="352947"/>
          </a:xfrm>
          <a:custGeom>
            <a:avLst/>
            <a:gdLst>
              <a:gd name="T0" fmla="*/ 7726423 w 293329"/>
              <a:gd name="T1" fmla="*/ 9850932 h 293332"/>
              <a:gd name="T2" fmla="*/ 2935958 w 293329"/>
              <a:gd name="T3" fmla="*/ 9676341 h 293332"/>
              <a:gd name="T4" fmla="*/ 8633732 w 293329"/>
              <a:gd name="T5" fmla="*/ 8887648 h 293332"/>
              <a:gd name="T6" fmla="*/ 8503163 w 293329"/>
              <a:gd name="T7" fmla="*/ 10333017 h 293332"/>
              <a:gd name="T8" fmla="*/ 10187033 w 293329"/>
              <a:gd name="T9" fmla="*/ 9107071 h 293332"/>
              <a:gd name="T10" fmla="*/ 10656909 w 293329"/>
              <a:gd name="T11" fmla="*/ 9507104 h 293332"/>
              <a:gd name="T12" fmla="*/ 8346597 w 293329"/>
              <a:gd name="T13" fmla="*/ 10655613 h 293332"/>
              <a:gd name="T14" fmla="*/ 8398777 w 293329"/>
              <a:gd name="T15" fmla="*/ 8900613 h 293332"/>
              <a:gd name="T16" fmla="*/ 456778 w 293329"/>
              <a:gd name="T17" fmla="*/ 9107071 h 293332"/>
              <a:gd name="T18" fmla="*/ 2153785 w 293329"/>
              <a:gd name="T19" fmla="*/ 10333017 h 293332"/>
              <a:gd name="T20" fmla="*/ 2023134 w 293329"/>
              <a:gd name="T21" fmla="*/ 8887648 h 293332"/>
              <a:gd name="T22" fmla="*/ 2466970 w 293329"/>
              <a:gd name="T23" fmla="*/ 10500789 h 293332"/>
              <a:gd name="T24" fmla="*/ 0 w 293329"/>
              <a:gd name="T25" fmla="*/ 10500789 h 293332"/>
              <a:gd name="T26" fmla="*/ 443780 w 293329"/>
              <a:gd name="T27" fmla="*/ 8887648 h 293332"/>
              <a:gd name="T28" fmla="*/ 9388267 w 293329"/>
              <a:gd name="T29" fmla="*/ 8605304 h 293332"/>
              <a:gd name="T30" fmla="*/ 1198367 w 293329"/>
              <a:gd name="T31" fmla="*/ 7874844 h 293332"/>
              <a:gd name="T32" fmla="*/ 1570072 w 293329"/>
              <a:gd name="T33" fmla="*/ 8233637 h 293332"/>
              <a:gd name="T34" fmla="*/ 10080391 w 293329"/>
              <a:gd name="T35" fmla="*/ 8233637 h 293332"/>
              <a:gd name="T36" fmla="*/ 9388267 w 293329"/>
              <a:gd name="T37" fmla="*/ 7554479 h 293332"/>
              <a:gd name="T38" fmla="*/ 1198367 w 293329"/>
              <a:gd name="T39" fmla="*/ 8925645 h 293332"/>
              <a:gd name="T40" fmla="*/ 5130248 w 293329"/>
              <a:gd name="T41" fmla="*/ 6689459 h 293332"/>
              <a:gd name="T42" fmla="*/ 6635580 w 293329"/>
              <a:gd name="T43" fmla="*/ 7022186 h 293332"/>
              <a:gd name="T44" fmla="*/ 5130248 w 293329"/>
              <a:gd name="T45" fmla="*/ 6689459 h 293332"/>
              <a:gd name="T46" fmla="*/ 6792622 w 293329"/>
              <a:gd name="T47" fmla="*/ 5753460 h 293332"/>
              <a:gd name="T48" fmla="*/ 4960060 w 293329"/>
              <a:gd name="T49" fmla="*/ 5753460 h 293332"/>
              <a:gd name="T50" fmla="*/ 4394049 w 293329"/>
              <a:gd name="T51" fmla="*/ 8425350 h 293332"/>
              <a:gd name="T52" fmla="*/ 4394049 w 293329"/>
              <a:gd name="T53" fmla="*/ 4434924 h 293332"/>
              <a:gd name="T54" fmla="*/ 3801866 w 293329"/>
              <a:gd name="T55" fmla="*/ 8425350 h 293332"/>
              <a:gd name="T56" fmla="*/ 3801866 w 293329"/>
              <a:gd name="T57" fmla="*/ 4434924 h 293332"/>
              <a:gd name="T58" fmla="*/ 10173087 w 293329"/>
              <a:gd name="T59" fmla="*/ 3648251 h 293332"/>
              <a:gd name="T60" fmla="*/ 9880272 w 293329"/>
              <a:gd name="T61" fmla="*/ 7355373 h 293332"/>
              <a:gd name="T62" fmla="*/ 9960128 w 293329"/>
              <a:gd name="T63" fmla="*/ 3543768 h 293332"/>
              <a:gd name="T64" fmla="*/ 882485 w 293329"/>
              <a:gd name="T65" fmla="*/ 7043025 h 293332"/>
              <a:gd name="T66" fmla="*/ 572838 w 293329"/>
              <a:gd name="T67" fmla="*/ 7161164 h 293332"/>
              <a:gd name="T68" fmla="*/ 3801866 w 293329"/>
              <a:gd name="T69" fmla="*/ 3139719 h 293332"/>
              <a:gd name="T70" fmla="*/ 6999706 w 293329"/>
              <a:gd name="T71" fmla="*/ 4120936 h 293332"/>
              <a:gd name="T72" fmla="*/ 3801866 w 293329"/>
              <a:gd name="T73" fmla="*/ 2825664 h 293332"/>
              <a:gd name="T74" fmla="*/ 7486601 w 293329"/>
              <a:gd name="T75" fmla="*/ 3139719 h 293332"/>
              <a:gd name="T76" fmla="*/ 7486601 w 293329"/>
              <a:gd name="T77" fmla="*/ 4120936 h 293332"/>
              <a:gd name="T78" fmla="*/ 7486601 w 293329"/>
              <a:gd name="T79" fmla="*/ 8752426 h 293332"/>
              <a:gd name="T80" fmla="*/ 2999112 w 293329"/>
              <a:gd name="T81" fmla="*/ 3623786 h 293332"/>
              <a:gd name="T82" fmla="*/ 8646767 w 293329"/>
              <a:gd name="T83" fmla="*/ 1554601 h 293332"/>
              <a:gd name="T84" fmla="*/ 10330586 w 293329"/>
              <a:gd name="T85" fmla="*/ 2789136 h 293332"/>
              <a:gd name="T86" fmla="*/ 10213098 w 293329"/>
              <a:gd name="T87" fmla="*/ 1333651 h 293332"/>
              <a:gd name="T88" fmla="*/ 10656909 w 293329"/>
              <a:gd name="T89" fmla="*/ 2945074 h 293332"/>
              <a:gd name="T90" fmla="*/ 8189923 w 293329"/>
              <a:gd name="T91" fmla="*/ 2945074 h 293332"/>
              <a:gd name="T92" fmla="*/ 8633732 w 293329"/>
              <a:gd name="T93" fmla="*/ 1333651 h 293332"/>
              <a:gd name="T94" fmla="*/ 313320 w 293329"/>
              <a:gd name="T95" fmla="*/ 1957394 h 293332"/>
              <a:gd name="T96" fmla="*/ 2153785 w 293329"/>
              <a:gd name="T97" fmla="*/ 1957394 h 293332"/>
              <a:gd name="T98" fmla="*/ 2245154 w 293329"/>
              <a:gd name="T99" fmla="*/ 1346649 h 293332"/>
              <a:gd name="T100" fmla="*/ 2310348 w 293329"/>
              <a:gd name="T101" fmla="*/ 3101058 h 293332"/>
              <a:gd name="T102" fmla="*/ 0 w 293329"/>
              <a:gd name="T103" fmla="*/ 1957394 h 293332"/>
              <a:gd name="T104" fmla="*/ 9388267 w 293329"/>
              <a:gd name="T105" fmla="*/ 307485 h 293332"/>
              <a:gd name="T106" fmla="*/ 9759991 w 293329"/>
              <a:gd name="T107" fmla="*/ 679246 h 293332"/>
              <a:gd name="T108" fmla="*/ 826690 w 293329"/>
              <a:gd name="T109" fmla="*/ 679246 h 293332"/>
              <a:gd name="T110" fmla="*/ 1198367 w 293329"/>
              <a:gd name="T111" fmla="*/ 307485 h 293332"/>
              <a:gd name="T112" fmla="*/ 8022361 w 293329"/>
              <a:gd name="T113" fmla="*/ 1208071 h 293332"/>
              <a:gd name="T114" fmla="*/ 2720558 w 293329"/>
              <a:gd name="T115" fmla="*/ 1286932 h 293332"/>
              <a:gd name="T116" fmla="*/ 5293109 w 293329"/>
              <a:gd name="T117" fmla="*/ 246183 h 293332"/>
              <a:gd name="T118" fmla="*/ 9388267 w 293329"/>
              <a:gd name="T119" fmla="*/ 1371250 h 293332"/>
              <a:gd name="T120" fmla="*/ 1198367 w 293329"/>
              <a:gd name="T121" fmla="*/ 0 h 293332"/>
              <a:gd name="T122" fmla="*/ 519153 w 293329"/>
              <a:gd name="T123" fmla="*/ 679246 h 29333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293329" h="293332">
                <a:moveTo>
                  <a:pt x="208355" y="263416"/>
                </a:moveTo>
                <a:cubicBezTo>
                  <a:pt x="210511" y="261937"/>
                  <a:pt x="213385" y="262677"/>
                  <a:pt x="214822" y="264895"/>
                </a:cubicBezTo>
                <a:cubicBezTo>
                  <a:pt x="215541" y="267483"/>
                  <a:pt x="214822" y="270071"/>
                  <a:pt x="212667" y="271180"/>
                </a:cubicBezTo>
                <a:cubicBezTo>
                  <a:pt x="192188" y="282640"/>
                  <a:pt x="169194" y="288556"/>
                  <a:pt x="146201" y="288556"/>
                </a:cubicBezTo>
                <a:cubicBezTo>
                  <a:pt x="124284" y="288556"/>
                  <a:pt x="102728" y="283010"/>
                  <a:pt x="82608" y="272659"/>
                </a:cubicBezTo>
                <a:cubicBezTo>
                  <a:pt x="80093" y="271549"/>
                  <a:pt x="79375" y="268592"/>
                  <a:pt x="80812" y="266374"/>
                </a:cubicBezTo>
                <a:cubicBezTo>
                  <a:pt x="81530" y="264155"/>
                  <a:pt x="84405" y="263416"/>
                  <a:pt x="86560" y="264525"/>
                </a:cubicBezTo>
                <a:cubicBezTo>
                  <a:pt x="125003" y="284859"/>
                  <a:pt x="170631" y="284119"/>
                  <a:pt x="208355" y="263416"/>
                </a:cubicBezTo>
                <a:close/>
                <a:moveTo>
                  <a:pt x="237641" y="244663"/>
                </a:moveTo>
                <a:cubicBezTo>
                  <a:pt x="239437" y="246084"/>
                  <a:pt x="239796" y="248926"/>
                  <a:pt x="238000" y="250703"/>
                </a:cubicBezTo>
                <a:cubicBezTo>
                  <a:pt x="235485" y="253900"/>
                  <a:pt x="234048" y="257808"/>
                  <a:pt x="234048" y="261715"/>
                </a:cubicBezTo>
                <a:lnTo>
                  <a:pt x="234048" y="284451"/>
                </a:lnTo>
                <a:lnTo>
                  <a:pt x="284347" y="284451"/>
                </a:lnTo>
                <a:lnTo>
                  <a:pt x="284347" y="261715"/>
                </a:lnTo>
                <a:cubicBezTo>
                  <a:pt x="284347" y="257808"/>
                  <a:pt x="283269" y="253900"/>
                  <a:pt x="280395" y="250703"/>
                </a:cubicBezTo>
                <a:cubicBezTo>
                  <a:pt x="278958" y="248926"/>
                  <a:pt x="278958" y="246084"/>
                  <a:pt x="281113" y="244663"/>
                </a:cubicBezTo>
                <a:cubicBezTo>
                  <a:pt x="282910" y="242887"/>
                  <a:pt x="285784" y="243242"/>
                  <a:pt x="287221" y="245019"/>
                </a:cubicBezTo>
                <a:cubicBezTo>
                  <a:pt x="291173" y="249992"/>
                  <a:pt x="293329" y="255676"/>
                  <a:pt x="293329" y="261715"/>
                </a:cubicBezTo>
                <a:lnTo>
                  <a:pt x="293329" y="289069"/>
                </a:lnTo>
                <a:cubicBezTo>
                  <a:pt x="293329" y="291201"/>
                  <a:pt x="291533" y="293332"/>
                  <a:pt x="288658" y="293332"/>
                </a:cubicBezTo>
                <a:lnTo>
                  <a:pt x="229737" y="293332"/>
                </a:lnTo>
                <a:cubicBezTo>
                  <a:pt x="227222" y="293332"/>
                  <a:pt x="225425" y="291201"/>
                  <a:pt x="225425" y="289069"/>
                </a:cubicBezTo>
                <a:lnTo>
                  <a:pt x="225425" y="261715"/>
                </a:lnTo>
                <a:cubicBezTo>
                  <a:pt x="225425" y="255676"/>
                  <a:pt x="227222" y="249992"/>
                  <a:pt x="231174" y="245019"/>
                </a:cubicBezTo>
                <a:cubicBezTo>
                  <a:pt x="232611" y="243242"/>
                  <a:pt x="235844" y="242887"/>
                  <a:pt x="237641" y="244663"/>
                </a:cubicBezTo>
                <a:close/>
                <a:moveTo>
                  <a:pt x="12215" y="244663"/>
                </a:moveTo>
                <a:cubicBezTo>
                  <a:pt x="14012" y="246084"/>
                  <a:pt x="14371" y="248926"/>
                  <a:pt x="12575" y="250703"/>
                </a:cubicBezTo>
                <a:cubicBezTo>
                  <a:pt x="10419" y="253900"/>
                  <a:pt x="8622" y="257808"/>
                  <a:pt x="8622" y="261715"/>
                </a:cubicBezTo>
                <a:lnTo>
                  <a:pt x="8622" y="284451"/>
                </a:lnTo>
                <a:lnTo>
                  <a:pt x="59281" y="284451"/>
                </a:lnTo>
                <a:lnTo>
                  <a:pt x="59281" y="261715"/>
                </a:lnTo>
                <a:cubicBezTo>
                  <a:pt x="59281" y="257808"/>
                  <a:pt x="57844" y="253900"/>
                  <a:pt x="54969" y="250703"/>
                </a:cubicBezTo>
                <a:cubicBezTo>
                  <a:pt x="53532" y="248926"/>
                  <a:pt x="53892" y="246084"/>
                  <a:pt x="55688" y="244663"/>
                </a:cubicBezTo>
                <a:cubicBezTo>
                  <a:pt x="57844" y="242887"/>
                  <a:pt x="60359" y="243242"/>
                  <a:pt x="61796" y="245019"/>
                </a:cubicBezTo>
                <a:cubicBezTo>
                  <a:pt x="65748" y="249992"/>
                  <a:pt x="67903" y="255676"/>
                  <a:pt x="67903" y="261715"/>
                </a:cubicBezTo>
                <a:lnTo>
                  <a:pt x="67903" y="289069"/>
                </a:lnTo>
                <a:cubicBezTo>
                  <a:pt x="67903" y="291201"/>
                  <a:pt x="65748" y="293332"/>
                  <a:pt x="63592" y="293332"/>
                </a:cubicBezTo>
                <a:lnTo>
                  <a:pt x="4311" y="293332"/>
                </a:lnTo>
                <a:cubicBezTo>
                  <a:pt x="1796" y="293332"/>
                  <a:pt x="0" y="291201"/>
                  <a:pt x="0" y="289069"/>
                </a:cubicBezTo>
                <a:lnTo>
                  <a:pt x="0" y="261715"/>
                </a:lnTo>
                <a:cubicBezTo>
                  <a:pt x="0" y="255676"/>
                  <a:pt x="1796" y="249992"/>
                  <a:pt x="6107" y="245019"/>
                </a:cubicBezTo>
                <a:cubicBezTo>
                  <a:pt x="7545" y="243242"/>
                  <a:pt x="10419" y="242887"/>
                  <a:pt x="12215" y="244663"/>
                </a:cubicBezTo>
                <a:close/>
                <a:moveTo>
                  <a:pt x="258410" y="216782"/>
                </a:moveTo>
                <a:cubicBezTo>
                  <a:pt x="252766" y="216782"/>
                  <a:pt x="248180" y="221368"/>
                  <a:pt x="248180" y="226659"/>
                </a:cubicBezTo>
                <a:cubicBezTo>
                  <a:pt x="248180" y="232304"/>
                  <a:pt x="252766" y="236890"/>
                  <a:pt x="258410" y="236890"/>
                </a:cubicBezTo>
                <a:cubicBezTo>
                  <a:pt x="264055" y="236890"/>
                  <a:pt x="268641" y="232304"/>
                  <a:pt x="268641" y="226659"/>
                </a:cubicBezTo>
                <a:cubicBezTo>
                  <a:pt x="268641" y="221368"/>
                  <a:pt x="264055" y="216782"/>
                  <a:pt x="258410" y="216782"/>
                </a:cubicBezTo>
                <a:close/>
                <a:moveTo>
                  <a:pt x="32985" y="216782"/>
                </a:moveTo>
                <a:cubicBezTo>
                  <a:pt x="27341" y="216782"/>
                  <a:pt x="22754" y="221368"/>
                  <a:pt x="22754" y="226659"/>
                </a:cubicBezTo>
                <a:cubicBezTo>
                  <a:pt x="22754" y="232304"/>
                  <a:pt x="27341" y="236890"/>
                  <a:pt x="32985" y="236890"/>
                </a:cubicBezTo>
                <a:cubicBezTo>
                  <a:pt x="38629" y="236890"/>
                  <a:pt x="43216" y="232304"/>
                  <a:pt x="43216" y="226659"/>
                </a:cubicBezTo>
                <a:cubicBezTo>
                  <a:pt x="43216" y="221368"/>
                  <a:pt x="38629" y="216782"/>
                  <a:pt x="32985" y="216782"/>
                </a:cubicBezTo>
                <a:close/>
                <a:moveTo>
                  <a:pt x="258410" y="207962"/>
                </a:moveTo>
                <a:cubicBezTo>
                  <a:pt x="268994" y="207962"/>
                  <a:pt x="277460" y="216429"/>
                  <a:pt x="277460" y="226659"/>
                </a:cubicBezTo>
                <a:cubicBezTo>
                  <a:pt x="277460" y="237243"/>
                  <a:pt x="268994" y="245709"/>
                  <a:pt x="258410" y="245709"/>
                </a:cubicBezTo>
                <a:cubicBezTo>
                  <a:pt x="248180" y="245709"/>
                  <a:pt x="239713" y="237243"/>
                  <a:pt x="239713" y="226659"/>
                </a:cubicBezTo>
                <a:cubicBezTo>
                  <a:pt x="239713" y="216429"/>
                  <a:pt x="248180" y="207962"/>
                  <a:pt x="258410" y="207962"/>
                </a:cubicBezTo>
                <a:close/>
                <a:moveTo>
                  <a:pt x="32985" y="207962"/>
                </a:moveTo>
                <a:cubicBezTo>
                  <a:pt x="43568" y="207962"/>
                  <a:pt x="52035" y="216429"/>
                  <a:pt x="52035" y="226659"/>
                </a:cubicBezTo>
                <a:cubicBezTo>
                  <a:pt x="52035" y="237243"/>
                  <a:pt x="43568" y="245709"/>
                  <a:pt x="32985" y="245709"/>
                </a:cubicBezTo>
                <a:cubicBezTo>
                  <a:pt x="22754" y="245709"/>
                  <a:pt x="14288" y="237243"/>
                  <a:pt x="14288" y="226659"/>
                </a:cubicBezTo>
                <a:cubicBezTo>
                  <a:pt x="14288" y="216429"/>
                  <a:pt x="22754" y="207962"/>
                  <a:pt x="32985" y="207962"/>
                </a:cubicBezTo>
                <a:close/>
                <a:moveTo>
                  <a:pt x="141209" y="184150"/>
                </a:moveTo>
                <a:lnTo>
                  <a:pt x="182642" y="184150"/>
                </a:lnTo>
                <a:cubicBezTo>
                  <a:pt x="185164" y="184150"/>
                  <a:pt x="186965" y="186348"/>
                  <a:pt x="186965" y="188913"/>
                </a:cubicBezTo>
                <a:cubicBezTo>
                  <a:pt x="186965" y="191477"/>
                  <a:pt x="185164" y="193309"/>
                  <a:pt x="182642" y="193309"/>
                </a:cubicBezTo>
                <a:lnTo>
                  <a:pt x="141209" y="193309"/>
                </a:lnTo>
                <a:cubicBezTo>
                  <a:pt x="138687" y="193309"/>
                  <a:pt x="136525" y="191477"/>
                  <a:pt x="136525" y="188913"/>
                </a:cubicBezTo>
                <a:cubicBezTo>
                  <a:pt x="136525" y="186348"/>
                  <a:pt x="138687" y="184150"/>
                  <a:pt x="141209" y="184150"/>
                </a:cubicBezTo>
                <a:close/>
                <a:moveTo>
                  <a:pt x="141209" y="153987"/>
                </a:moveTo>
                <a:lnTo>
                  <a:pt x="182642" y="153987"/>
                </a:lnTo>
                <a:cubicBezTo>
                  <a:pt x="185164" y="153987"/>
                  <a:pt x="186965" y="155818"/>
                  <a:pt x="186965" y="158383"/>
                </a:cubicBezTo>
                <a:cubicBezTo>
                  <a:pt x="186965" y="160947"/>
                  <a:pt x="185164" y="163145"/>
                  <a:pt x="182642" y="163145"/>
                </a:cubicBezTo>
                <a:lnTo>
                  <a:pt x="141209" y="163145"/>
                </a:lnTo>
                <a:cubicBezTo>
                  <a:pt x="138687" y="163145"/>
                  <a:pt x="136525" y="160947"/>
                  <a:pt x="136525" y="158383"/>
                </a:cubicBezTo>
                <a:cubicBezTo>
                  <a:pt x="136525" y="155818"/>
                  <a:pt x="138687" y="153987"/>
                  <a:pt x="141209" y="153987"/>
                </a:cubicBezTo>
                <a:close/>
                <a:moveTo>
                  <a:pt x="120945" y="122087"/>
                </a:moveTo>
                <a:lnTo>
                  <a:pt x="120945" y="231936"/>
                </a:lnTo>
                <a:lnTo>
                  <a:pt x="201721" y="231936"/>
                </a:lnTo>
                <a:lnTo>
                  <a:pt x="201721" y="122087"/>
                </a:lnTo>
                <a:lnTo>
                  <a:pt x="120945" y="122087"/>
                </a:lnTo>
                <a:close/>
                <a:moveTo>
                  <a:pt x="91243" y="117765"/>
                </a:moveTo>
                <a:lnTo>
                  <a:pt x="91243" y="218610"/>
                </a:lnTo>
                <a:cubicBezTo>
                  <a:pt x="91243" y="225813"/>
                  <a:pt x="97401" y="231936"/>
                  <a:pt x="104645" y="231936"/>
                </a:cubicBezTo>
                <a:lnTo>
                  <a:pt x="112252" y="231936"/>
                </a:lnTo>
                <a:lnTo>
                  <a:pt x="112252" y="122087"/>
                </a:lnTo>
                <a:lnTo>
                  <a:pt x="104645" y="122087"/>
                </a:lnTo>
                <a:cubicBezTo>
                  <a:pt x="99574" y="122087"/>
                  <a:pt x="94865" y="120286"/>
                  <a:pt x="91243" y="117765"/>
                </a:cubicBezTo>
                <a:close/>
                <a:moveTo>
                  <a:pt x="274150" y="97555"/>
                </a:moveTo>
                <a:cubicBezTo>
                  <a:pt x="276714" y="96837"/>
                  <a:pt x="279278" y="98274"/>
                  <a:pt x="280011" y="100430"/>
                </a:cubicBezTo>
                <a:cubicBezTo>
                  <a:pt x="291734" y="132770"/>
                  <a:pt x="291001" y="168344"/>
                  <a:pt x="277813" y="199966"/>
                </a:cubicBezTo>
                <a:cubicBezTo>
                  <a:pt x="277080" y="201763"/>
                  <a:pt x="275249" y="202841"/>
                  <a:pt x="273783" y="202841"/>
                </a:cubicBezTo>
                <a:cubicBezTo>
                  <a:pt x="273051" y="202841"/>
                  <a:pt x="272684" y="202841"/>
                  <a:pt x="271952" y="202482"/>
                </a:cubicBezTo>
                <a:cubicBezTo>
                  <a:pt x="269387" y="201404"/>
                  <a:pt x="268288" y="198888"/>
                  <a:pt x="269387" y="196732"/>
                </a:cubicBezTo>
                <a:cubicBezTo>
                  <a:pt x="281843" y="166907"/>
                  <a:pt x="282209" y="133848"/>
                  <a:pt x="271585" y="103305"/>
                </a:cubicBezTo>
                <a:cubicBezTo>
                  <a:pt x="270853" y="101149"/>
                  <a:pt x="271952" y="98633"/>
                  <a:pt x="274150" y="97555"/>
                </a:cubicBezTo>
                <a:close/>
                <a:moveTo>
                  <a:pt x="20584" y="95972"/>
                </a:moveTo>
                <a:cubicBezTo>
                  <a:pt x="22807" y="96695"/>
                  <a:pt x="24289" y="99224"/>
                  <a:pt x="23177" y="101753"/>
                </a:cubicBezTo>
                <a:cubicBezTo>
                  <a:pt x="12435" y="131379"/>
                  <a:pt x="12806" y="164257"/>
                  <a:pt x="24289" y="193883"/>
                </a:cubicBezTo>
                <a:cubicBezTo>
                  <a:pt x="25029" y="196051"/>
                  <a:pt x="23918" y="198580"/>
                  <a:pt x="21696" y="199664"/>
                </a:cubicBezTo>
                <a:cubicBezTo>
                  <a:pt x="20955" y="199664"/>
                  <a:pt x="20584" y="199664"/>
                  <a:pt x="19844" y="199664"/>
                </a:cubicBezTo>
                <a:cubicBezTo>
                  <a:pt x="17991" y="199664"/>
                  <a:pt x="16510" y="198580"/>
                  <a:pt x="15769" y="197135"/>
                </a:cubicBezTo>
                <a:cubicBezTo>
                  <a:pt x="3545" y="165341"/>
                  <a:pt x="3175" y="130656"/>
                  <a:pt x="14658" y="98863"/>
                </a:cubicBezTo>
                <a:cubicBezTo>
                  <a:pt x="15399" y="96334"/>
                  <a:pt x="17991" y="95250"/>
                  <a:pt x="20584" y="95972"/>
                </a:cubicBezTo>
                <a:close/>
                <a:moveTo>
                  <a:pt x="104645" y="86431"/>
                </a:moveTo>
                <a:cubicBezTo>
                  <a:pt x="97401" y="86431"/>
                  <a:pt x="91243" y="92553"/>
                  <a:pt x="91243" y="99757"/>
                </a:cubicBezTo>
                <a:cubicBezTo>
                  <a:pt x="91243" y="107320"/>
                  <a:pt x="97401" y="113443"/>
                  <a:pt x="104645" y="113443"/>
                </a:cubicBezTo>
                <a:lnTo>
                  <a:pt x="192665" y="113443"/>
                </a:lnTo>
                <a:cubicBezTo>
                  <a:pt x="189405" y="104799"/>
                  <a:pt x="189405" y="95435"/>
                  <a:pt x="192665" y="86431"/>
                </a:cubicBezTo>
                <a:lnTo>
                  <a:pt x="104645" y="86431"/>
                </a:lnTo>
                <a:close/>
                <a:moveTo>
                  <a:pt x="104645" y="77787"/>
                </a:moveTo>
                <a:lnTo>
                  <a:pt x="206067" y="77787"/>
                </a:lnTo>
                <a:cubicBezTo>
                  <a:pt x="208603" y="77787"/>
                  <a:pt x="210776" y="79948"/>
                  <a:pt x="210776" y="82109"/>
                </a:cubicBezTo>
                <a:cubicBezTo>
                  <a:pt x="210776" y="84630"/>
                  <a:pt x="208603" y="86431"/>
                  <a:pt x="206067" y="86431"/>
                </a:cubicBezTo>
                <a:lnTo>
                  <a:pt x="202807" y="86431"/>
                </a:lnTo>
                <a:cubicBezTo>
                  <a:pt x="198098" y="95074"/>
                  <a:pt x="198098" y="104799"/>
                  <a:pt x="202807" y="113443"/>
                </a:cubicBezTo>
                <a:lnTo>
                  <a:pt x="206067" y="113443"/>
                </a:lnTo>
                <a:cubicBezTo>
                  <a:pt x="208603" y="113443"/>
                  <a:pt x="210776" y="115243"/>
                  <a:pt x="210776" y="117765"/>
                </a:cubicBezTo>
                <a:lnTo>
                  <a:pt x="210776" y="236258"/>
                </a:lnTo>
                <a:cubicBezTo>
                  <a:pt x="210776" y="238779"/>
                  <a:pt x="208603" y="240940"/>
                  <a:pt x="206067" y="240940"/>
                </a:cubicBezTo>
                <a:lnTo>
                  <a:pt x="104645" y="240940"/>
                </a:lnTo>
                <a:cubicBezTo>
                  <a:pt x="92330" y="240940"/>
                  <a:pt x="82550" y="230856"/>
                  <a:pt x="82550" y="218610"/>
                </a:cubicBezTo>
                <a:lnTo>
                  <a:pt x="82550" y="99757"/>
                </a:lnTo>
                <a:cubicBezTo>
                  <a:pt x="82550" y="87511"/>
                  <a:pt x="92330" y="77787"/>
                  <a:pt x="104645" y="77787"/>
                </a:cubicBezTo>
                <a:close/>
                <a:moveTo>
                  <a:pt x="237641" y="36713"/>
                </a:moveTo>
                <a:cubicBezTo>
                  <a:pt x="239437" y="37787"/>
                  <a:pt x="239796" y="40649"/>
                  <a:pt x="238000" y="42795"/>
                </a:cubicBezTo>
                <a:cubicBezTo>
                  <a:pt x="235485" y="45657"/>
                  <a:pt x="234048" y="49950"/>
                  <a:pt x="234048" y="53885"/>
                </a:cubicBezTo>
                <a:lnTo>
                  <a:pt x="234048" y="76781"/>
                </a:lnTo>
                <a:lnTo>
                  <a:pt x="284347" y="76781"/>
                </a:lnTo>
                <a:lnTo>
                  <a:pt x="284347" y="53885"/>
                </a:lnTo>
                <a:cubicBezTo>
                  <a:pt x="284347" y="49950"/>
                  <a:pt x="282910" y="45657"/>
                  <a:pt x="280395" y="42795"/>
                </a:cubicBezTo>
                <a:cubicBezTo>
                  <a:pt x="278958" y="40649"/>
                  <a:pt x="278958" y="37787"/>
                  <a:pt x="281113" y="36713"/>
                </a:cubicBezTo>
                <a:cubicBezTo>
                  <a:pt x="282910" y="34925"/>
                  <a:pt x="285784" y="35282"/>
                  <a:pt x="287221" y="37071"/>
                </a:cubicBezTo>
                <a:cubicBezTo>
                  <a:pt x="291173" y="41722"/>
                  <a:pt x="293329" y="47804"/>
                  <a:pt x="293329" y="53885"/>
                </a:cubicBezTo>
                <a:lnTo>
                  <a:pt x="293329" y="81074"/>
                </a:lnTo>
                <a:cubicBezTo>
                  <a:pt x="293329" y="83578"/>
                  <a:pt x="291533" y="85367"/>
                  <a:pt x="288658" y="85367"/>
                </a:cubicBezTo>
                <a:lnTo>
                  <a:pt x="229737" y="85367"/>
                </a:lnTo>
                <a:cubicBezTo>
                  <a:pt x="227222" y="85367"/>
                  <a:pt x="225425" y="83578"/>
                  <a:pt x="225425" y="81074"/>
                </a:cubicBezTo>
                <a:lnTo>
                  <a:pt x="225425" y="53885"/>
                </a:lnTo>
                <a:cubicBezTo>
                  <a:pt x="225425" y="47804"/>
                  <a:pt x="227222" y="41722"/>
                  <a:pt x="231174" y="37071"/>
                </a:cubicBezTo>
                <a:cubicBezTo>
                  <a:pt x="232970" y="35282"/>
                  <a:pt x="235844" y="34925"/>
                  <a:pt x="237641" y="36713"/>
                </a:cubicBezTo>
                <a:close/>
                <a:moveTo>
                  <a:pt x="12215" y="36713"/>
                </a:moveTo>
                <a:cubicBezTo>
                  <a:pt x="14012" y="37787"/>
                  <a:pt x="14371" y="40649"/>
                  <a:pt x="12575" y="42795"/>
                </a:cubicBezTo>
                <a:cubicBezTo>
                  <a:pt x="10419" y="45657"/>
                  <a:pt x="8622" y="49950"/>
                  <a:pt x="8622" y="53885"/>
                </a:cubicBezTo>
                <a:lnTo>
                  <a:pt x="8622" y="76781"/>
                </a:lnTo>
                <a:lnTo>
                  <a:pt x="59281" y="76781"/>
                </a:lnTo>
                <a:lnTo>
                  <a:pt x="59281" y="53885"/>
                </a:lnTo>
                <a:cubicBezTo>
                  <a:pt x="59281" y="49950"/>
                  <a:pt x="57844" y="45657"/>
                  <a:pt x="54969" y="42795"/>
                </a:cubicBezTo>
                <a:cubicBezTo>
                  <a:pt x="53532" y="40649"/>
                  <a:pt x="53892" y="37787"/>
                  <a:pt x="55688" y="36713"/>
                </a:cubicBezTo>
                <a:cubicBezTo>
                  <a:pt x="57844" y="34925"/>
                  <a:pt x="60359" y="35282"/>
                  <a:pt x="61796" y="37071"/>
                </a:cubicBezTo>
                <a:cubicBezTo>
                  <a:pt x="65748" y="41722"/>
                  <a:pt x="67903" y="47804"/>
                  <a:pt x="67903" y="53885"/>
                </a:cubicBezTo>
                <a:lnTo>
                  <a:pt x="67903" y="81074"/>
                </a:lnTo>
                <a:cubicBezTo>
                  <a:pt x="67903" y="83578"/>
                  <a:pt x="65748" y="85367"/>
                  <a:pt x="63592" y="85367"/>
                </a:cubicBezTo>
                <a:lnTo>
                  <a:pt x="4311" y="85367"/>
                </a:lnTo>
                <a:cubicBezTo>
                  <a:pt x="1796" y="85367"/>
                  <a:pt x="0" y="83578"/>
                  <a:pt x="0" y="81074"/>
                </a:cubicBezTo>
                <a:lnTo>
                  <a:pt x="0" y="53885"/>
                </a:lnTo>
                <a:cubicBezTo>
                  <a:pt x="0" y="47804"/>
                  <a:pt x="1796" y="41722"/>
                  <a:pt x="6107" y="37071"/>
                </a:cubicBezTo>
                <a:cubicBezTo>
                  <a:pt x="7545" y="35282"/>
                  <a:pt x="10419" y="34925"/>
                  <a:pt x="12215" y="36713"/>
                </a:cubicBezTo>
                <a:close/>
                <a:moveTo>
                  <a:pt x="258410" y="8466"/>
                </a:moveTo>
                <a:cubicBezTo>
                  <a:pt x="252766" y="8466"/>
                  <a:pt x="248180" y="13405"/>
                  <a:pt x="248180" y="18697"/>
                </a:cubicBezTo>
                <a:cubicBezTo>
                  <a:pt x="248180" y="24341"/>
                  <a:pt x="252766" y="28928"/>
                  <a:pt x="258410" y="28928"/>
                </a:cubicBezTo>
                <a:cubicBezTo>
                  <a:pt x="264055" y="28928"/>
                  <a:pt x="268641" y="24341"/>
                  <a:pt x="268641" y="18697"/>
                </a:cubicBezTo>
                <a:cubicBezTo>
                  <a:pt x="268641" y="13405"/>
                  <a:pt x="264055" y="8466"/>
                  <a:pt x="258410" y="8466"/>
                </a:cubicBezTo>
                <a:close/>
                <a:moveTo>
                  <a:pt x="32985" y="8466"/>
                </a:moveTo>
                <a:cubicBezTo>
                  <a:pt x="27341" y="8466"/>
                  <a:pt x="22754" y="13405"/>
                  <a:pt x="22754" y="18697"/>
                </a:cubicBezTo>
                <a:cubicBezTo>
                  <a:pt x="22754" y="24341"/>
                  <a:pt x="27341" y="28928"/>
                  <a:pt x="32985" y="28928"/>
                </a:cubicBezTo>
                <a:cubicBezTo>
                  <a:pt x="38629" y="28928"/>
                  <a:pt x="43216" y="24341"/>
                  <a:pt x="43216" y="18697"/>
                </a:cubicBezTo>
                <a:cubicBezTo>
                  <a:pt x="43216" y="13405"/>
                  <a:pt x="38629" y="8466"/>
                  <a:pt x="32985" y="8466"/>
                </a:cubicBezTo>
                <a:close/>
                <a:moveTo>
                  <a:pt x="145691" y="6778"/>
                </a:moveTo>
                <a:cubicBezTo>
                  <a:pt x="171211" y="6778"/>
                  <a:pt x="196731" y="13556"/>
                  <a:pt x="219015" y="27113"/>
                </a:cubicBezTo>
                <a:cubicBezTo>
                  <a:pt x="221531" y="28559"/>
                  <a:pt x="221891" y="31089"/>
                  <a:pt x="220813" y="33258"/>
                </a:cubicBezTo>
                <a:cubicBezTo>
                  <a:pt x="219015" y="35427"/>
                  <a:pt x="216499" y="36150"/>
                  <a:pt x="214702" y="34704"/>
                </a:cubicBezTo>
                <a:cubicBezTo>
                  <a:pt x="172648" y="9037"/>
                  <a:pt x="118733" y="9037"/>
                  <a:pt x="77038" y="34704"/>
                </a:cubicBezTo>
                <a:cubicBezTo>
                  <a:pt x="76320" y="35427"/>
                  <a:pt x="75601" y="35427"/>
                  <a:pt x="74882" y="35427"/>
                </a:cubicBezTo>
                <a:cubicBezTo>
                  <a:pt x="73444" y="35427"/>
                  <a:pt x="72006" y="34704"/>
                  <a:pt x="70928" y="33258"/>
                </a:cubicBezTo>
                <a:cubicBezTo>
                  <a:pt x="69850" y="31089"/>
                  <a:pt x="70209" y="28559"/>
                  <a:pt x="72366" y="27113"/>
                </a:cubicBezTo>
                <a:cubicBezTo>
                  <a:pt x="94651" y="13556"/>
                  <a:pt x="120171" y="6778"/>
                  <a:pt x="145691" y="6778"/>
                </a:cubicBezTo>
                <a:close/>
                <a:moveTo>
                  <a:pt x="258410" y="0"/>
                </a:moveTo>
                <a:cubicBezTo>
                  <a:pt x="268994" y="0"/>
                  <a:pt x="277460" y="8466"/>
                  <a:pt x="277460" y="18697"/>
                </a:cubicBezTo>
                <a:cubicBezTo>
                  <a:pt x="277460" y="29280"/>
                  <a:pt x="268994" y="37747"/>
                  <a:pt x="258410" y="37747"/>
                </a:cubicBezTo>
                <a:cubicBezTo>
                  <a:pt x="248180" y="37747"/>
                  <a:pt x="239713" y="29280"/>
                  <a:pt x="239713" y="18697"/>
                </a:cubicBezTo>
                <a:cubicBezTo>
                  <a:pt x="239713" y="8466"/>
                  <a:pt x="248180" y="0"/>
                  <a:pt x="258410" y="0"/>
                </a:cubicBezTo>
                <a:close/>
                <a:moveTo>
                  <a:pt x="32985" y="0"/>
                </a:moveTo>
                <a:cubicBezTo>
                  <a:pt x="43568" y="0"/>
                  <a:pt x="52035" y="8466"/>
                  <a:pt x="52035" y="18697"/>
                </a:cubicBezTo>
                <a:cubicBezTo>
                  <a:pt x="52035" y="29280"/>
                  <a:pt x="43568" y="37747"/>
                  <a:pt x="32985" y="37747"/>
                </a:cubicBezTo>
                <a:cubicBezTo>
                  <a:pt x="22754" y="37747"/>
                  <a:pt x="14288" y="29280"/>
                  <a:pt x="14288" y="18697"/>
                </a:cubicBezTo>
                <a:cubicBezTo>
                  <a:pt x="14288" y="8466"/>
                  <a:pt x="22754" y="0"/>
                  <a:pt x="3298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anchor="ctr"/>
          <a:lstStyle/>
          <a:p>
            <a:endParaRPr lang="en-US" sz="900"/>
          </a:p>
        </p:txBody>
      </p:sp>
      <p:sp>
        <p:nvSpPr>
          <p:cNvPr id="100" name="Freeform 1015">
            <a:extLst>
              <a:ext uri="{FF2B5EF4-FFF2-40B4-BE49-F238E27FC236}">
                <a16:creationId xmlns:a16="http://schemas.microsoft.com/office/drawing/2014/main" id="{6EAF5E7C-30EA-B244-A957-95F708EF9472}"/>
              </a:ext>
            </a:extLst>
          </p:cNvPr>
          <p:cNvSpPr>
            <a:spLocks noChangeAspect="1"/>
          </p:cNvSpPr>
          <p:nvPr/>
        </p:nvSpPr>
        <p:spPr bwMode="auto">
          <a:xfrm>
            <a:off x="5151352" y="3854789"/>
            <a:ext cx="356126" cy="352947"/>
          </a:xfrm>
          <a:custGeom>
            <a:avLst/>
            <a:gdLst>
              <a:gd name="T0" fmla="*/ 7726423 w 293329"/>
              <a:gd name="T1" fmla="*/ 9850932 h 293332"/>
              <a:gd name="T2" fmla="*/ 2935958 w 293329"/>
              <a:gd name="T3" fmla="*/ 9676341 h 293332"/>
              <a:gd name="T4" fmla="*/ 8633732 w 293329"/>
              <a:gd name="T5" fmla="*/ 8887648 h 293332"/>
              <a:gd name="T6" fmla="*/ 8503163 w 293329"/>
              <a:gd name="T7" fmla="*/ 10333017 h 293332"/>
              <a:gd name="T8" fmla="*/ 10187033 w 293329"/>
              <a:gd name="T9" fmla="*/ 9107071 h 293332"/>
              <a:gd name="T10" fmla="*/ 10656909 w 293329"/>
              <a:gd name="T11" fmla="*/ 9507104 h 293332"/>
              <a:gd name="T12" fmla="*/ 8346597 w 293329"/>
              <a:gd name="T13" fmla="*/ 10655613 h 293332"/>
              <a:gd name="T14" fmla="*/ 8398777 w 293329"/>
              <a:gd name="T15" fmla="*/ 8900613 h 293332"/>
              <a:gd name="T16" fmla="*/ 456778 w 293329"/>
              <a:gd name="T17" fmla="*/ 9107071 h 293332"/>
              <a:gd name="T18" fmla="*/ 2153785 w 293329"/>
              <a:gd name="T19" fmla="*/ 10333017 h 293332"/>
              <a:gd name="T20" fmla="*/ 2023134 w 293329"/>
              <a:gd name="T21" fmla="*/ 8887648 h 293332"/>
              <a:gd name="T22" fmla="*/ 2466970 w 293329"/>
              <a:gd name="T23" fmla="*/ 10500789 h 293332"/>
              <a:gd name="T24" fmla="*/ 0 w 293329"/>
              <a:gd name="T25" fmla="*/ 10500789 h 293332"/>
              <a:gd name="T26" fmla="*/ 443780 w 293329"/>
              <a:gd name="T27" fmla="*/ 8887648 h 293332"/>
              <a:gd name="T28" fmla="*/ 9388267 w 293329"/>
              <a:gd name="T29" fmla="*/ 8605304 h 293332"/>
              <a:gd name="T30" fmla="*/ 1198367 w 293329"/>
              <a:gd name="T31" fmla="*/ 7874844 h 293332"/>
              <a:gd name="T32" fmla="*/ 1570072 w 293329"/>
              <a:gd name="T33" fmla="*/ 8233637 h 293332"/>
              <a:gd name="T34" fmla="*/ 10080391 w 293329"/>
              <a:gd name="T35" fmla="*/ 8233637 h 293332"/>
              <a:gd name="T36" fmla="*/ 9388267 w 293329"/>
              <a:gd name="T37" fmla="*/ 7554479 h 293332"/>
              <a:gd name="T38" fmla="*/ 1198367 w 293329"/>
              <a:gd name="T39" fmla="*/ 8925645 h 293332"/>
              <a:gd name="T40" fmla="*/ 5130248 w 293329"/>
              <a:gd name="T41" fmla="*/ 6689459 h 293332"/>
              <a:gd name="T42" fmla="*/ 6635580 w 293329"/>
              <a:gd name="T43" fmla="*/ 7022186 h 293332"/>
              <a:gd name="T44" fmla="*/ 5130248 w 293329"/>
              <a:gd name="T45" fmla="*/ 6689459 h 293332"/>
              <a:gd name="T46" fmla="*/ 6792622 w 293329"/>
              <a:gd name="T47" fmla="*/ 5753460 h 293332"/>
              <a:gd name="T48" fmla="*/ 4960060 w 293329"/>
              <a:gd name="T49" fmla="*/ 5753460 h 293332"/>
              <a:gd name="T50" fmla="*/ 4394049 w 293329"/>
              <a:gd name="T51" fmla="*/ 8425350 h 293332"/>
              <a:gd name="T52" fmla="*/ 4394049 w 293329"/>
              <a:gd name="T53" fmla="*/ 4434924 h 293332"/>
              <a:gd name="T54" fmla="*/ 3801866 w 293329"/>
              <a:gd name="T55" fmla="*/ 8425350 h 293332"/>
              <a:gd name="T56" fmla="*/ 3801866 w 293329"/>
              <a:gd name="T57" fmla="*/ 4434924 h 293332"/>
              <a:gd name="T58" fmla="*/ 10173087 w 293329"/>
              <a:gd name="T59" fmla="*/ 3648251 h 293332"/>
              <a:gd name="T60" fmla="*/ 9880272 w 293329"/>
              <a:gd name="T61" fmla="*/ 7355373 h 293332"/>
              <a:gd name="T62" fmla="*/ 9960128 w 293329"/>
              <a:gd name="T63" fmla="*/ 3543768 h 293332"/>
              <a:gd name="T64" fmla="*/ 882485 w 293329"/>
              <a:gd name="T65" fmla="*/ 7043025 h 293332"/>
              <a:gd name="T66" fmla="*/ 572838 w 293329"/>
              <a:gd name="T67" fmla="*/ 7161164 h 293332"/>
              <a:gd name="T68" fmla="*/ 3801866 w 293329"/>
              <a:gd name="T69" fmla="*/ 3139719 h 293332"/>
              <a:gd name="T70" fmla="*/ 6999706 w 293329"/>
              <a:gd name="T71" fmla="*/ 4120936 h 293332"/>
              <a:gd name="T72" fmla="*/ 3801866 w 293329"/>
              <a:gd name="T73" fmla="*/ 2825664 h 293332"/>
              <a:gd name="T74" fmla="*/ 7486601 w 293329"/>
              <a:gd name="T75" fmla="*/ 3139719 h 293332"/>
              <a:gd name="T76" fmla="*/ 7486601 w 293329"/>
              <a:gd name="T77" fmla="*/ 4120936 h 293332"/>
              <a:gd name="T78" fmla="*/ 7486601 w 293329"/>
              <a:gd name="T79" fmla="*/ 8752426 h 293332"/>
              <a:gd name="T80" fmla="*/ 2999112 w 293329"/>
              <a:gd name="T81" fmla="*/ 3623786 h 293332"/>
              <a:gd name="T82" fmla="*/ 8646767 w 293329"/>
              <a:gd name="T83" fmla="*/ 1554601 h 293332"/>
              <a:gd name="T84" fmla="*/ 10330586 w 293329"/>
              <a:gd name="T85" fmla="*/ 2789136 h 293332"/>
              <a:gd name="T86" fmla="*/ 10213098 w 293329"/>
              <a:gd name="T87" fmla="*/ 1333651 h 293332"/>
              <a:gd name="T88" fmla="*/ 10656909 w 293329"/>
              <a:gd name="T89" fmla="*/ 2945074 h 293332"/>
              <a:gd name="T90" fmla="*/ 8189923 w 293329"/>
              <a:gd name="T91" fmla="*/ 2945074 h 293332"/>
              <a:gd name="T92" fmla="*/ 8633732 w 293329"/>
              <a:gd name="T93" fmla="*/ 1333651 h 293332"/>
              <a:gd name="T94" fmla="*/ 313320 w 293329"/>
              <a:gd name="T95" fmla="*/ 1957394 h 293332"/>
              <a:gd name="T96" fmla="*/ 2153785 w 293329"/>
              <a:gd name="T97" fmla="*/ 1957394 h 293332"/>
              <a:gd name="T98" fmla="*/ 2245154 w 293329"/>
              <a:gd name="T99" fmla="*/ 1346649 h 293332"/>
              <a:gd name="T100" fmla="*/ 2310348 w 293329"/>
              <a:gd name="T101" fmla="*/ 3101058 h 293332"/>
              <a:gd name="T102" fmla="*/ 0 w 293329"/>
              <a:gd name="T103" fmla="*/ 1957394 h 293332"/>
              <a:gd name="T104" fmla="*/ 9388267 w 293329"/>
              <a:gd name="T105" fmla="*/ 307485 h 293332"/>
              <a:gd name="T106" fmla="*/ 9759991 w 293329"/>
              <a:gd name="T107" fmla="*/ 679246 h 293332"/>
              <a:gd name="T108" fmla="*/ 826690 w 293329"/>
              <a:gd name="T109" fmla="*/ 679246 h 293332"/>
              <a:gd name="T110" fmla="*/ 1198367 w 293329"/>
              <a:gd name="T111" fmla="*/ 307485 h 293332"/>
              <a:gd name="T112" fmla="*/ 8022361 w 293329"/>
              <a:gd name="T113" fmla="*/ 1208071 h 293332"/>
              <a:gd name="T114" fmla="*/ 2720558 w 293329"/>
              <a:gd name="T115" fmla="*/ 1286932 h 293332"/>
              <a:gd name="T116" fmla="*/ 5293109 w 293329"/>
              <a:gd name="T117" fmla="*/ 246183 h 293332"/>
              <a:gd name="T118" fmla="*/ 9388267 w 293329"/>
              <a:gd name="T119" fmla="*/ 1371250 h 293332"/>
              <a:gd name="T120" fmla="*/ 1198367 w 293329"/>
              <a:gd name="T121" fmla="*/ 0 h 293332"/>
              <a:gd name="T122" fmla="*/ 519153 w 293329"/>
              <a:gd name="T123" fmla="*/ 679246 h 29333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293329" h="293332">
                <a:moveTo>
                  <a:pt x="208355" y="263416"/>
                </a:moveTo>
                <a:cubicBezTo>
                  <a:pt x="210511" y="261937"/>
                  <a:pt x="213385" y="262677"/>
                  <a:pt x="214822" y="264895"/>
                </a:cubicBezTo>
                <a:cubicBezTo>
                  <a:pt x="215541" y="267483"/>
                  <a:pt x="214822" y="270071"/>
                  <a:pt x="212667" y="271180"/>
                </a:cubicBezTo>
                <a:cubicBezTo>
                  <a:pt x="192188" y="282640"/>
                  <a:pt x="169194" y="288556"/>
                  <a:pt x="146201" y="288556"/>
                </a:cubicBezTo>
                <a:cubicBezTo>
                  <a:pt x="124284" y="288556"/>
                  <a:pt x="102728" y="283010"/>
                  <a:pt x="82608" y="272659"/>
                </a:cubicBezTo>
                <a:cubicBezTo>
                  <a:pt x="80093" y="271549"/>
                  <a:pt x="79375" y="268592"/>
                  <a:pt x="80812" y="266374"/>
                </a:cubicBezTo>
                <a:cubicBezTo>
                  <a:pt x="81530" y="264155"/>
                  <a:pt x="84405" y="263416"/>
                  <a:pt x="86560" y="264525"/>
                </a:cubicBezTo>
                <a:cubicBezTo>
                  <a:pt x="125003" y="284859"/>
                  <a:pt x="170631" y="284119"/>
                  <a:pt x="208355" y="263416"/>
                </a:cubicBezTo>
                <a:close/>
                <a:moveTo>
                  <a:pt x="237641" y="244663"/>
                </a:moveTo>
                <a:cubicBezTo>
                  <a:pt x="239437" y="246084"/>
                  <a:pt x="239796" y="248926"/>
                  <a:pt x="238000" y="250703"/>
                </a:cubicBezTo>
                <a:cubicBezTo>
                  <a:pt x="235485" y="253900"/>
                  <a:pt x="234048" y="257808"/>
                  <a:pt x="234048" y="261715"/>
                </a:cubicBezTo>
                <a:lnTo>
                  <a:pt x="234048" y="284451"/>
                </a:lnTo>
                <a:lnTo>
                  <a:pt x="284347" y="284451"/>
                </a:lnTo>
                <a:lnTo>
                  <a:pt x="284347" y="261715"/>
                </a:lnTo>
                <a:cubicBezTo>
                  <a:pt x="284347" y="257808"/>
                  <a:pt x="283269" y="253900"/>
                  <a:pt x="280395" y="250703"/>
                </a:cubicBezTo>
                <a:cubicBezTo>
                  <a:pt x="278958" y="248926"/>
                  <a:pt x="278958" y="246084"/>
                  <a:pt x="281113" y="244663"/>
                </a:cubicBezTo>
                <a:cubicBezTo>
                  <a:pt x="282910" y="242887"/>
                  <a:pt x="285784" y="243242"/>
                  <a:pt x="287221" y="245019"/>
                </a:cubicBezTo>
                <a:cubicBezTo>
                  <a:pt x="291173" y="249992"/>
                  <a:pt x="293329" y="255676"/>
                  <a:pt x="293329" y="261715"/>
                </a:cubicBezTo>
                <a:lnTo>
                  <a:pt x="293329" y="289069"/>
                </a:lnTo>
                <a:cubicBezTo>
                  <a:pt x="293329" y="291201"/>
                  <a:pt x="291533" y="293332"/>
                  <a:pt x="288658" y="293332"/>
                </a:cubicBezTo>
                <a:lnTo>
                  <a:pt x="229737" y="293332"/>
                </a:lnTo>
                <a:cubicBezTo>
                  <a:pt x="227222" y="293332"/>
                  <a:pt x="225425" y="291201"/>
                  <a:pt x="225425" y="289069"/>
                </a:cubicBezTo>
                <a:lnTo>
                  <a:pt x="225425" y="261715"/>
                </a:lnTo>
                <a:cubicBezTo>
                  <a:pt x="225425" y="255676"/>
                  <a:pt x="227222" y="249992"/>
                  <a:pt x="231174" y="245019"/>
                </a:cubicBezTo>
                <a:cubicBezTo>
                  <a:pt x="232611" y="243242"/>
                  <a:pt x="235844" y="242887"/>
                  <a:pt x="237641" y="244663"/>
                </a:cubicBezTo>
                <a:close/>
                <a:moveTo>
                  <a:pt x="12215" y="244663"/>
                </a:moveTo>
                <a:cubicBezTo>
                  <a:pt x="14012" y="246084"/>
                  <a:pt x="14371" y="248926"/>
                  <a:pt x="12575" y="250703"/>
                </a:cubicBezTo>
                <a:cubicBezTo>
                  <a:pt x="10419" y="253900"/>
                  <a:pt x="8622" y="257808"/>
                  <a:pt x="8622" y="261715"/>
                </a:cubicBezTo>
                <a:lnTo>
                  <a:pt x="8622" y="284451"/>
                </a:lnTo>
                <a:lnTo>
                  <a:pt x="59281" y="284451"/>
                </a:lnTo>
                <a:lnTo>
                  <a:pt x="59281" y="261715"/>
                </a:lnTo>
                <a:cubicBezTo>
                  <a:pt x="59281" y="257808"/>
                  <a:pt x="57844" y="253900"/>
                  <a:pt x="54969" y="250703"/>
                </a:cubicBezTo>
                <a:cubicBezTo>
                  <a:pt x="53532" y="248926"/>
                  <a:pt x="53892" y="246084"/>
                  <a:pt x="55688" y="244663"/>
                </a:cubicBezTo>
                <a:cubicBezTo>
                  <a:pt x="57844" y="242887"/>
                  <a:pt x="60359" y="243242"/>
                  <a:pt x="61796" y="245019"/>
                </a:cubicBezTo>
                <a:cubicBezTo>
                  <a:pt x="65748" y="249992"/>
                  <a:pt x="67903" y="255676"/>
                  <a:pt x="67903" y="261715"/>
                </a:cubicBezTo>
                <a:lnTo>
                  <a:pt x="67903" y="289069"/>
                </a:lnTo>
                <a:cubicBezTo>
                  <a:pt x="67903" y="291201"/>
                  <a:pt x="65748" y="293332"/>
                  <a:pt x="63592" y="293332"/>
                </a:cubicBezTo>
                <a:lnTo>
                  <a:pt x="4311" y="293332"/>
                </a:lnTo>
                <a:cubicBezTo>
                  <a:pt x="1796" y="293332"/>
                  <a:pt x="0" y="291201"/>
                  <a:pt x="0" y="289069"/>
                </a:cubicBezTo>
                <a:lnTo>
                  <a:pt x="0" y="261715"/>
                </a:lnTo>
                <a:cubicBezTo>
                  <a:pt x="0" y="255676"/>
                  <a:pt x="1796" y="249992"/>
                  <a:pt x="6107" y="245019"/>
                </a:cubicBezTo>
                <a:cubicBezTo>
                  <a:pt x="7545" y="243242"/>
                  <a:pt x="10419" y="242887"/>
                  <a:pt x="12215" y="244663"/>
                </a:cubicBezTo>
                <a:close/>
                <a:moveTo>
                  <a:pt x="258410" y="216782"/>
                </a:moveTo>
                <a:cubicBezTo>
                  <a:pt x="252766" y="216782"/>
                  <a:pt x="248180" y="221368"/>
                  <a:pt x="248180" y="226659"/>
                </a:cubicBezTo>
                <a:cubicBezTo>
                  <a:pt x="248180" y="232304"/>
                  <a:pt x="252766" y="236890"/>
                  <a:pt x="258410" y="236890"/>
                </a:cubicBezTo>
                <a:cubicBezTo>
                  <a:pt x="264055" y="236890"/>
                  <a:pt x="268641" y="232304"/>
                  <a:pt x="268641" y="226659"/>
                </a:cubicBezTo>
                <a:cubicBezTo>
                  <a:pt x="268641" y="221368"/>
                  <a:pt x="264055" y="216782"/>
                  <a:pt x="258410" y="216782"/>
                </a:cubicBezTo>
                <a:close/>
                <a:moveTo>
                  <a:pt x="32985" y="216782"/>
                </a:moveTo>
                <a:cubicBezTo>
                  <a:pt x="27341" y="216782"/>
                  <a:pt x="22754" y="221368"/>
                  <a:pt x="22754" y="226659"/>
                </a:cubicBezTo>
                <a:cubicBezTo>
                  <a:pt x="22754" y="232304"/>
                  <a:pt x="27341" y="236890"/>
                  <a:pt x="32985" y="236890"/>
                </a:cubicBezTo>
                <a:cubicBezTo>
                  <a:pt x="38629" y="236890"/>
                  <a:pt x="43216" y="232304"/>
                  <a:pt x="43216" y="226659"/>
                </a:cubicBezTo>
                <a:cubicBezTo>
                  <a:pt x="43216" y="221368"/>
                  <a:pt x="38629" y="216782"/>
                  <a:pt x="32985" y="216782"/>
                </a:cubicBezTo>
                <a:close/>
                <a:moveTo>
                  <a:pt x="258410" y="207962"/>
                </a:moveTo>
                <a:cubicBezTo>
                  <a:pt x="268994" y="207962"/>
                  <a:pt x="277460" y="216429"/>
                  <a:pt x="277460" y="226659"/>
                </a:cubicBezTo>
                <a:cubicBezTo>
                  <a:pt x="277460" y="237243"/>
                  <a:pt x="268994" y="245709"/>
                  <a:pt x="258410" y="245709"/>
                </a:cubicBezTo>
                <a:cubicBezTo>
                  <a:pt x="248180" y="245709"/>
                  <a:pt x="239713" y="237243"/>
                  <a:pt x="239713" y="226659"/>
                </a:cubicBezTo>
                <a:cubicBezTo>
                  <a:pt x="239713" y="216429"/>
                  <a:pt x="248180" y="207962"/>
                  <a:pt x="258410" y="207962"/>
                </a:cubicBezTo>
                <a:close/>
                <a:moveTo>
                  <a:pt x="32985" y="207962"/>
                </a:moveTo>
                <a:cubicBezTo>
                  <a:pt x="43568" y="207962"/>
                  <a:pt x="52035" y="216429"/>
                  <a:pt x="52035" y="226659"/>
                </a:cubicBezTo>
                <a:cubicBezTo>
                  <a:pt x="52035" y="237243"/>
                  <a:pt x="43568" y="245709"/>
                  <a:pt x="32985" y="245709"/>
                </a:cubicBezTo>
                <a:cubicBezTo>
                  <a:pt x="22754" y="245709"/>
                  <a:pt x="14288" y="237243"/>
                  <a:pt x="14288" y="226659"/>
                </a:cubicBezTo>
                <a:cubicBezTo>
                  <a:pt x="14288" y="216429"/>
                  <a:pt x="22754" y="207962"/>
                  <a:pt x="32985" y="207962"/>
                </a:cubicBezTo>
                <a:close/>
                <a:moveTo>
                  <a:pt x="141209" y="184150"/>
                </a:moveTo>
                <a:lnTo>
                  <a:pt x="182642" y="184150"/>
                </a:lnTo>
                <a:cubicBezTo>
                  <a:pt x="185164" y="184150"/>
                  <a:pt x="186965" y="186348"/>
                  <a:pt x="186965" y="188913"/>
                </a:cubicBezTo>
                <a:cubicBezTo>
                  <a:pt x="186965" y="191477"/>
                  <a:pt x="185164" y="193309"/>
                  <a:pt x="182642" y="193309"/>
                </a:cubicBezTo>
                <a:lnTo>
                  <a:pt x="141209" y="193309"/>
                </a:lnTo>
                <a:cubicBezTo>
                  <a:pt x="138687" y="193309"/>
                  <a:pt x="136525" y="191477"/>
                  <a:pt x="136525" y="188913"/>
                </a:cubicBezTo>
                <a:cubicBezTo>
                  <a:pt x="136525" y="186348"/>
                  <a:pt x="138687" y="184150"/>
                  <a:pt x="141209" y="184150"/>
                </a:cubicBezTo>
                <a:close/>
                <a:moveTo>
                  <a:pt x="141209" y="153987"/>
                </a:moveTo>
                <a:lnTo>
                  <a:pt x="182642" y="153987"/>
                </a:lnTo>
                <a:cubicBezTo>
                  <a:pt x="185164" y="153987"/>
                  <a:pt x="186965" y="155818"/>
                  <a:pt x="186965" y="158383"/>
                </a:cubicBezTo>
                <a:cubicBezTo>
                  <a:pt x="186965" y="160947"/>
                  <a:pt x="185164" y="163145"/>
                  <a:pt x="182642" y="163145"/>
                </a:cubicBezTo>
                <a:lnTo>
                  <a:pt x="141209" y="163145"/>
                </a:lnTo>
                <a:cubicBezTo>
                  <a:pt x="138687" y="163145"/>
                  <a:pt x="136525" y="160947"/>
                  <a:pt x="136525" y="158383"/>
                </a:cubicBezTo>
                <a:cubicBezTo>
                  <a:pt x="136525" y="155818"/>
                  <a:pt x="138687" y="153987"/>
                  <a:pt x="141209" y="153987"/>
                </a:cubicBezTo>
                <a:close/>
                <a:moveTo>
                  <a:pt x="120945" y="122087"/>
                </a:moveTo>
                <a:lnTo>
                  <a:pt x="120945" y="231936"/>
                </a:lnTo>
                <a:lnTo>
                  <a:pt x="201721" y="231936"/>
                </a:lnTo>
                <a:lnTo>
                  <a:pt x="201721" y="122087"/>
                </a:lnTo>
                <a:lnTo>
                  <a:pt x="120945" y="122087"/>
                </a:lnTo>
                <a:close/>
                <a:moveTo>
                  <a:pt x="91243" y="117765"/>
                </a:moveTo>
                <a:lnTo>
                  <a:pt x="91243" y="218610"/>
                </a:lnTo>
                <a:cubicBezTo>
                  <a:pt x="91243" y="225813"/>
                  <a:pt x="97401" y="231936"/>
                  <a:pt x="104645" y="231936"/>
                </a:cubicBezTo>
                <a:lnTo>
                  <a:pt x="112252" y="231936"/>
                </a:lnTo>
                <a:lnTo>
                  <a:pt x="112252" y="122087"/>
                </a:lnTo>
                <a:lnTo>
                  <a:pt x="104645" y="122087"/>
                </a:lnTo>
                <a:cubicBezTo>
                  <a:pt x="99574" y="122087"/>
                  <a:pt x="94865" y="120286"/>
                  <a:pt x="91243" y="117765"/>
                </a:cubicBezTo>
                <a:close/>
                <a:moveTo>
                  <a:pt x="274150" y="97555"/>
                </a:moveTo>
                <a:cubicBezTo>
                  <a:pt x="276714" y="96837"/>
                  <a:pt x="279278" y="98274"/>
                  <a:pt x="280011" y="100430"/>
                </a:cubicBezTo>
                <a:cubicBezTo>
                  <a:pt x="291734" y="132770"/>
                  <a:pt x="291001" y="168344"/>
                  <a:pt x="277813" y="199966"/>
                </a:cubicBezTo>
                <a:cubicBezTo>
                  <a:pt x="277080" y="201763"/>
                  <a:pt x="275249" y="202841"/>
                  <a:pt x="273783" y="202841"/>
                </a:cubicBezTo>
                <a:cubicBezTo>
                  <a:pt x="273051" y="202841"/>
                  <a:pt x="272684" y="202841"/>
                  <a:pt x="271952" y="202482"/>
                </a:cubicBezTo>
                <a:cubicBezTo>
                  <a:pt x="269387" y="201404"/>
                  <a:pt x="268288" y="198888"/>
                  <a:pt x="269387" y="196732"/>
                </a:cubicBezTo>
                <a:cubicBezTo>
                  <a:pt x="281843" y="166907"/>
                  <a:pt x="282209" y="133848"/>
                  <a:pt x="271585" y="103305"/>
                </a:cubicBezTo>
                <a:cubicBezTo>
                  <a:pt x="270853" y="101149"/>
                  <a:pt x="271952" y="98633"/>
                  <a:pt x="274150" y="97555"/>
                </a:cubicBezTo>
                <a:close/>
                <a:moveTo>
                  <a:pt x="20584" y="95972"/>
                </a:moveTo>
                <a:cubicBezTo>
                  <a:pt x="22807" y="96695"/>
                  <a:pt x="24289" y="99224"/>
                  <a:pt x="23177" y="101753"/>
                </a:cubicBezTo>
                <a:cubicBezTo>
                  <a:pt x="12435" y="131379"/>
                  <a:pt x="12806" y="164257"/>
                  <a:pt x="24289" y="193883"/>
                </a:cubicBezTo>
                <a:cubicBezTo>
                  <a:pt x="25029" y="196051"/>
                  <a:pt x="23918" y="198580"/>
                  <a:pt x="21696" y="199664"/>
                </a:cubicBezTo>
                <a:cubicBezTo>
                  <a:pt x="20955" y="199664"/>
                  <a:pt x="20584" y="199664"/>
                  <a:pt x="19844" y="199664"/>
                </a:cubicBezTo>
                <a:cubicBezTo>
                  <a:pt x="17991" y="199664"/>
                  <a:pt x="16510" y="198580"/>
                  <a:pt x="15769" y="197135"/>
                </a:cubicBezTo>
                <a:cubicBezTo>
                  <a:pt x="3545" y="165341"/>
                  <a:pt x="3175" y="130656"/>
                  <a:pt x="14658" y="98863"/>
                </a:cubicBezTo>
                <a:cubicBezTo>
                  <a:pt x="15399" y="96334"/>
                  <a:pt x="17991" y="95250"/>
                  <a:pt x="20584" y="95972"/>
                </a:cubicBezTo>
                <a:close/>
                <a:moveTo>
                  <a:pt x="104645" y="86431"/>
                </a:moveTo>
                <a:cubicBezTo>
                  <a:pt x="97401" y="86431"/>
                  <a:pt x="91243" y="92553"/>
                  <a:pt x="91243" y="99757"/>
                </a:cubicBezTo>
                <a:cubicBezTo>
                  <a:pt x="91243" y="107320"/>
                  <a:pt x="97401" y="113443"/>
                  <a:pt x="104645" y="113443"/>
                </a:cubicBezTo>
                <a:lnTo>
                  <a:pt x="192665" y="113443"/>
                </a:lnTo>
                <a:cubicBezTo>
                  <a:pt x="189405" y="104799"/>
                  <a:pt x="189405" y="95435"/>
                  <a:pt x="192665" y="86431"/>
                </a:cubicBezTo>
                <a:lnTo>
                  <a:pt x="104645" y="86431"/>
                </a:lnTo>
                <a:close/>
                <a:moveTo>
                  <a:pt x="104645" y="77787"/>
                </a:moveTo>
                <a:lnTo>
                  <a:pt x="206067" y="77787"/>
                </a:lnTo>
                <a:cubicBezTo>
                  <a:pt x="208603" y="77787"/>
                  <a:pt x="210776" y="79948"/>
                  <a:pt x="210776" y="82109"/>
                </a:cubicBezTo>
                <a:cubicBezTo>
                  <a:pt x="210776" y="84630"/>
                  <a:pt x="208603" y="86431"/>
                  <a:pt x="206067" y="86431"/>
                </a:cubicBezTo>
                <a:lnTo>
                  <a:pt x="202807" y="86431"/>
                </a:lnTo>
                <a:cubicBezTo>
                  <a:pt x="198098" y="95074"/>
                  <a:pt x="198098" y="104799"/>
                  <a:pt x="202807" y="113443"/>
                </a:cubicBezTo>
                <a:lnTo>
                  <a:pt x="206067" y="113443"/>
                </a:lnTo>
                <a:cubicBezTo>
                  <a:pt x="208603" y="113443"/>
                  <a:pt x="210776" y="115243"/>
                  <a:pt x="210776" y="117765"/>
                </a:cubicBezTo>
                <a:lnTo>
                  <a:pt x="210776" y="236258"/>
                </a:lnTo>
                <a:cubicBezTo>
                  <a:pt x="210776" y="238779"/>
                  <a:pt x="208603" y="240940"/>
                  <a:pt x="206067" y="240940"/>
                </a:cubicBezTo>
                <a:lnTo>
                  <a:pt x="104645" y="240940"/>
                </a:lnTo>
                <a:cubicBezTo>
                  <a:pt x="92330" y="240940"/>
                  <a:pt x="82550" y="230856"/>
                  <a:pt x="82550" y="218610"/>
                </a:cubicBezTo>
                <a:lnTo>
                  <a:pt x="82550" y="99757"/>
                </a:lnTo>
                <a:cubicBezTo>
                  <a:pt x="82550" y="87511"/>
                  <a:pt x="92330" y="77787"/>
                  <a:pt x="104645" y="77787"/>
                </a:cubicBezTo>
                <a:close/>
                <a:moveTo>
                  <a:pt x="237641" y="36713"/>
                </a:moveTo>
                <a:cubicBezTo>
                  <a:pt x="239437" y="37787"/>
                  <a:pt x="239796" y="40649"/>
                  <a:pt x="238000" y="42795"/>
                </a:cubicBezTo>
                <a:cubicBezTo>
                  <a:pt x="235485" y="45657"/>
                  <a:pt x="234048" y="49950"/>
                  <a:pt x="234048" y="53885"/>
                </a:cubicBezTo>
                <a:lnTo>
                  <a:pt x="234048" y="76781"/>
                </a:lnTo>
                <a:lnTo>
                  <a:pt x="284347" y="76781"/>
                </a:lnTo>
                <a:lnTo>
                  <a:pt x="284347" y="53885"/>
                </a:lnTo>
                <a:cubicBezTo>
                  <a:pt x="284347" y="49950"/>
                  <a:pt x="282910" y="45657"/>
                  <a:pt x="280395" y="42795"/>
                </a:cubicBezTo>
                <a:cubicBezTo>
                  <a:pt x="278958" y="40649"/>
                  <a:pt x="278958" y="37787"/>
                  <a:pt x="281113" y="36713"/>
                </a:cubicBezTo>
                <a:cubicBezTo>
                  <a:pt x="282910" y="34925"/>
                  <a:pt x="285784" y="35282"/>
                  <a:pt x="287221" y="37071"/>
                </a:cubicBezTo>
                <a:cubicBezTo>
                  <a:pt x="291173" y="41722"/>
                  <a:pt x="293329" y="47804"/>
                  <a:pt x="293329" y="53885"/>
                </a:cubicBezTo>
                <a:lnTo>
                  <a:pt x="293329" y="81074"/>
                </a:lnTo>
                <a:cubicBezTo>
                  <a:pt x="293329" y="83578"/>
                  <a:pt x="291533" y="85367"/>
                  <a:pt x="288658" y="85367"/>
                </a:cubicBezTo>
                <a:lnTo>
                  <a:pt x="229737" y="85367"/>
                </a:lnTo>
                <a:cubicBezTo>
                  <a:pt x="227222" y="85367"/>
                  <a:pt x="225425" y="83578"/>
                  <a:pt x="225425" y="81074"/>
                </a:cubicBezTo>
                <a:lnTo>
                  <a:pt x="225425" y="53885"/>
                </a:lnTo>
                <a:cubicBezTo>
                  <a:pt x="225425" y="47804"/>
                  <a:pt x="227222" y="41722"/>
                  <a:pt x="231174" y="37071"/>
                </a:cubicBezTo>
                <a:cubicBezTo>
                  <a:pt x="232970" y="35282"/>
                  <a:pt x="235844" y="34925"/>
                  <a:pt x="237641" y="36713"/>
                </a:cubicBezTo>
                <a:close/>
                <a:moveTo>
                  <a:pt x="12215" y="36713"/>
                </a:moveTo>
                <a:cubicBezTo>
                  <a:pt x="14012" y="37787"/>
                  <a:pt x="14371" y="40649"/>
                  <a:pt x="12575" y="42795"/>
                </a:cubicBezTo>
                <a:cubicBezTo>
                  <a:pt x="10419" y="45657"/>
                  <a:pt x="8622" y="49950"/>
                  <a:pt x="8622" y="53885"/>
                </a:cubicBezTo>
                <a:lnTo>
                  <a:pt x="8622" y="76781"/>
                </a:lnTo>
                <a:lnTo>
                  <a:pt x="59281" y="76781"/>
                </a:lnTo>
                <a:lnTo>
                  <a:pt x="59281" y="53885"/>
                </a:lnTo>
                <a:cubicBezTo>
                  <a:pt x="59281" y="49950"/>
                  <a:pt x="57844" y="45657"/>
                  <a:pt x="54969" y="42795"/>
                </a:cubicBezTo>
                <a:cubicBezTo>
                  <a:pt x="53532" y="40649"/>
                  <a:pt x="53892" y="37787"/>
                  <a:pt x="55688" y="36713"/>
                </a:cubicBezTo>
                <a:cubicBezTo>
                  <a:pt x="57844" y="34925"/>
                  <a:pt x="60359" y="35282"/>
                  <a:pt x="61796" y="37071"/>
                </a:cubicBezTo>
                <a:cubicBezTo>
                  <a:pt x="65748" y="41722"/>
                  <a:pt x="67903" y="47804"/>
                  <a:pt x="67903" y="53885"/>
                </a:cubicBezTo>
                <a:lnTo>
                  <a:pt x="67903" y="81074"/>
                </a:lnTo>
                <a:cubicBezTo>
                  <a:pt x="67903" y="83578"/>
                  <a:pt x="65748" y="85367"/>
                  <a:pt x="63592" y="85367"/>
                </a:cubicBezTo>
                <a:lnTo>
                  <a:pt x="4311" y="85367"/>
                </a:lnTo>
                <a:cubicBezTo>
                  <a:pt x="1796" y="85367"/>
                  <a:pt x="0" y="83578"/>
                  <a:pt x="0" y="81074"/>
                </a:cubicBezTo>
                <a:lnTo>
                  <a:pt x="0" y="53885"/>
                </a:lnTo>
                <a:cubicBezTo>
                  <a:pt x="0" y="47804"/>
                  <a:pt x="1796" y="41722"/>
                  <a:pt x="6107" y="37071"/>
                </a:cubicBezTo>
                <a:cubicBezTo>
                  <a:pt x="7545" y="35282"/>
                  <a:pt x="10419" y="34925"/>
                  <a:pt x="12215" y="36713"/>
                </a:cubicBezTo>
                <a:close/>
                <a:moveTo>
                  <a:pt x="258410" y="8466"/>
                </a:moveTo>
                <a:cubicBezTo>
                  <a:pt x="252766" y="8466"/>
                  <a:pt x="248180" y="13405"/>
                  <a:pt x="248180" y="18697"/>
                </a:cubicBezTo>
                <a:cubicBezTo>
                  <a:pt x="248180" y="24341"/>
                  <a:pt x="252766" y="28928"/>
                  <a:pt x="258410" y="28928"/>
                </a:cubicBezTo>
                <a:cubicBezTo>
                  <a:pt x="264055" y="28928"/>
                  <a:pt x="268641" y="24341"/>
                  <a:pt x="268641" y="18697"/>
                </a:cubicBezTo>
                <a:cubicBezTo>
                  <a:pt x="268641" y="13405"/>
                  <a:pt x="264055" y="8466"/>
                  <a:pt x="258410" y="8466"/>
                </a:cubicBezTo>
                <a:close/>
                <a:moveTo>
                  <a:pt x="32985" y="8466"/>
                </a:moveTo>
                <a:cubicBezTo>
                  <a:pt x="27341" y="8466"/>
                  <a:pt x="22754" y="13405"/>
                  <a:pt x="22754" y="18697"/>
                </a:cubicBezTo>
                <a:cubicBezTo>
                  <a:pt x="22754" y="24341"/>
                  <a:pt x="27341" y="28928"/>
                  <a:pt x="32985" y="28928"/>
                </a:cubicBezTo>
                <a:cubicBezTo>
                  <a:pt x="38629" y="28928"/>
                  <a:pt x="43216" y="24341"/>
                  <a:pt x="43216" y="18697"/>
                </a:cubicBezTo>
                <a:cubicBezTo>
                  <a:pt x="43216" y="13405"/>
                  <a:pt x="38629" y="8466"/>
                  <a:pt x="32985" y="8466"/>
                </a:cubicBezTo>
                <a:close/>
                <a:moveTo>
                  <a:pt x="145691" y="6778"/>
                </a:moveTo>
                <a:cubicBezTo>
                  <a:pt x="171211" y="6778"/>
                  <a:pt x="196731" y="13556"/>
                  <a:pt x="219015" y="27113"/>
                </a:cubicBezTo>
                <a:cubicBezTo>
                  <a:pt x="221531" y="28559"/>
                  <a:pt x="221891" y="31089"/>
                  <a:pt x="220813" y="33258"/>
                </a:cubicBezTo>
                <a:cubicBezTo>
                  <a:pt x="219015" y="35427"/>
                  <a:pt x="216499" y="36150"/>
                  <a:pt x="214702" y="34704"/>
                </a:cubicBezTo>
                <a:cubicBezTo>
                  <a:pt x="172648" y="9037"/>
                  <a:pt x="118733" y="9037"/>
                  <a:pt x="77038" y="34704"/>
                </a:cubicBezTo>
                <a:cubicBezTo>
                  <a:pt x="76320" y="35427"/>
                  <a:pt x="75601" y="35427"/>
                  <a:pt x="74882" y="35427"/>
                </a:cubicBezTo>
                <a:cubicBezTo>
                  <a:pt x="73444" y="35427"/>
                  <a:pt x="72006" y="34704"/>
                  <a:pt x="70928" y="33258"/>
                </a:cubicBezTo>
                <a:cubicBezTo>
                  <a:pt x="69850" y="31089"/>
                  <a:pt x="70209" y="28559"/>
                  <a:pt x="72366" y="27113"/>
                </a:cubicBezTo>
                <a:cubicBezTo>
                  <a:pt x="94651" y="13556"/>
                  <a:pt x="120171" y="6778"/>
                  <a:pt x="145691" y="6778"/>
                </a:cubicBezTo>
                <a:close/>
                <a:moveTo>
                  <a:pt x="258410" y="0"/>
                </a:moveTo>
                <a:cubicBezTo>
                  <a:pt x="268994" y="0"/>
                  <a:pt x="277460" y="8466"/>
                  <a:pt x="277460" y="18697"/>
                </a:cubicBezTo>
                <a:cubicBezTo>
                  <a:pt x="277460" y="29280"/>
                  <a:pt x="268994" y="37747"/>
                  <a:pt x="258410" y="37747"/>
                </a:cubicBezTo>
                <a:cubicBezTo>
                  <a:pt x="248180" y="37747"/>
                  <a:pt x="239713" y="29280"/>
                  <a:pt x="239713" y="18697"/>
                </a:cubicBezTo>
                <a:cubicBezTo>
                  <a:pt x="239713" y="8466"/>
                  <a:pt x="248180" y="0"/>
                  <a:pt x="258410" y="0"/>
                </a:cubicBezTo>
                <a:close/>
                <a:moveTo>
                  <a:pt x="32985" y="0"/>
                </a:moveTo>
                <a:cubicBezTo>
                  <a:pt x="43568" y="0"/>
                  <a:pt x="52035" y="8466"/>
                  <a:pt x="52035" y="18697"/>
                </a:cubicBezTo>
                <a:cubicBezTo>
                  <a:pt x="52035" y="29280"/>
                  <a:pt x="43568" y="37747"/>
                  <a:pt x="32985" y="37747"/>
                </a:cubicBezTo>
                <a:cubicBezTo>
                  <a:pt x="22754" y="37747"/>
                  <a:pt x="14288" y="29280"/>
                  <a:pt x="14288" y="18697"/>
                </a:cubicBezTo>
                <a:cubicBezTo>
                  <a:pt x="14288" y="8466"/>
                  <a:pt x="22754" y="0"/>
                  <a:pt x="3298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anchor="ctr"/>
          <a:lstStyle/>
          <a:p>
            <a:endParaRPr lang="en-US" sz="900"/>
          </a:p>
        </p:txBody>
      </p:sp>
      <p:sp>
        <p:nvSpPr>
          <p:cNvPr id="106" name="Freeform 1015">
            <a:extLst>
              <a:ext uri="{FF2B5EF4-FFF2-40B4-BE49-F238E27FC236}">
                <a16:creationId xmlns:a16="http://schemas.microsoft.com/office/drawing/2014/main" id="{6EAF5E7C-30EA-B244-A957-95F708EF9472}"/>
              </a:ext>
            </a:extLst>
          </p:cNvPr>
          <p:cNvSpPr>
            <a:spLocks noChangeAspect="1"/>
          </p:cNvSpPr>
          <p:nvPr/>
        </p:nvSpPr>
        <p:spPr bwMode="auto">
          <a:xfrm>
            <a:off x="7116637" y="3836786"/>
            <a:ext cx="356126" cy="352947"/>
          </a:xfrm>
          <a:custGeom>
            <a:avLst/>
            <a:gdLst>
              <a:gd name="T0" fmla="*/ 7726423 w 293329"/>
              <a:gd name="T1" fmla="*/ 9850932 h 293332"/>
              <a:gd name="T2" fmla="*/ 2935958 w 293329"/>
              <a:gd name="T3" fmla="*/ 9676341 h 293332"/>
              <a:gd name="T4" fmla="*/ 8633732 w 293329"/>
              <a:gd name="T5" fmla="*/ 8887648 h 293332"/>
              <a:gd name="T6" fmla="*/ 8503163 w 293329"/>
              <a:gd name="T7" fmla="*/ 10333017 h 293332"/>
              <a:gd name="T8" fmla="*/ 10187033 w 293329"/>
              <a:gd name="T9" fmla="*/ 9107071 h 293332"/>
              <a:gd name="T10" fmla="*/ 10656909 w 293329"/>
              <a:gd name="T11" fmla="*/ 9507104 h 293332"/>
              <a:gd name="T12" fmla="*/ 8346597 w 293329"/>
              <a:gd name="T13" fmla="*/ 10655613 h 293332"/>
              <a:gd name="T14" fmla="*/ 8398777 w 293329"/>
              <a:gd name="T15" fmla="*/ 8900613 h 293332"/>
              <a:gd name="T16" fmla="*/ 456778 w 293329"/>
              <a:gd name="T17" fmla="*/ 9107071 h 293332"/>
              <a:gd name="T18" fmla="*/ 2153785 w 293329"/>
              <a:gd name="T19" fmla="*/ 10333017 h 293332"/>
              <a:gd name="T20" fmla="*/ 2023134 w 293329"/>
              <a:gd name="T21" fmla="*/ 8887648 h 293332"/>
              <a:gd name="T22" fmla="*/ 2466970 w 293329"/>
              <a:gd name="T23" fmla="*/ 10500789 h 293332"/>
              <a:gd name="T24" fmla="*/ 0 w 293329"/>
              <a:gd name="T25" fmla="*/ 10500789 h 293332"/>
              <a:gd name="T26" fmla="*/ 443780 w 293329"/>
              <a:gd name="T27" fmla="*/ 8887648 h 293332"/>
              <a:gd name="T28" fmla="*/ 9388267 w 293329"/>
              <a:gd name="T29" fmla="*/ 8605304 h 293332"/>
              <a:gd name="T30" fmla="*/ 1198367 w 293329"/>
              <a:gd name="T31" fmla="*/ 7874844 h 293332"/>
              <a:gd name="T32" fmla="*/ 1570072 w 293329"/>
              <a:gd name="T33" fmla="*/ 8233637 h 293332"/>
              <a:gd name="T34" fmla="*/ 10080391 w 293329"/>
              <a:gd name="T35" fmla="*/ 8233637 h 293332"/>
              <a:gd name="T36" fmla="*/ 9388267 w 293329"/>
              <a:gd name="T37" fmla="*/ 7554479 h 293332"/>
              <a:gd name="T38" fmla="*/ 1198367 w 293329"/>
              <a:gd name="T39" fmla="*/ 8925645 h 293332"/>
              <a:gd name="T40" fmla="*/ 5130248 w 293329"/>
              <a:gd name="T41" fmla="*/ 6689459 h 293332"/>
              <a:gd name="T42" fmla="*/ 6635580 w 293329"/>
              <a:gd name="T43" fmla="*/ 7022186 h 293332"/>
              <a:gd name="T44" fmla="*/ 5130248 w 293329"/>
              <a:gd name="T45" fmla="*/ 6689459 h 293332"/>
              <a:gd name="T46" fmla="*/ 6792622 w 293329"/>
              <a:gd name="T47" fmla="*/ 5753460 h 293332"/>
              <a:gd name="T48" fmla="*/ 4960060 w 293329"/>
              <a:gd name="T49" fmla="*/ 5753460 h 293332"/>
              <a:gd name="T50" fmla="*/ 4394049 w 293329"/>
              <a:gd name="T51" fmla="*/ 8425350 h 293332"/>
              <a:gd name="T52" fmla="*/ 4394049 w 293329"/>
              <a:gd name="T53" fmla="*/ 4434924 h 293332"/>
              <a:gd name="T54" fmla="*/ 3801866 w 293329"/>
              <a:gd name="T55" fmla="*/ 8425350 h 293332"/>
              <a:gd name="T56" fmla="*/ 3801866 w 293329"/>
              <a:gd name="T57" fmla="*/ 4434924 h 293332"/>
              <a:gd name="T58" fmla="*/ 10173087 w 293329"/>
              <a:gd name="T59" fmla="*/ 3648251 h 293332"/>
              <a:gd name="T60" fmla="*/ 9880272 w 293329"/>
              <a:gd name="T61" fmla="*/ 7355373 h 293332"/>
              <a:gd name="T62" fmla="*/ 9960128 w 293329"/>
              <a:gd name="T63" fmla="*/ 3543768 h 293332"/>
              <a:gd name="T64" fmla="*/ 882485 w 293329"/>
              <a:gd name="T65" fmla="*/ 7043025 h 293332"/>
              <a:gd name="T66" fmla="*/ 572838 w 293329"/>
              <a:gd name="T67" fmla="*/ 7161164 h 293332"/>
              <a:gd name="T68" fmla="*/ 3801866 w 293329"/>
              <a:gd name="T69" fmla="*/ 3139719 h 293332"/>
              <a:gd name="T70" fmla="*/ 6999706 w 293329"/>
              <a:gd name="T71" fmla="*/ 4120936 h 293332"/>
              <a:gd name="T72" fmla="*/ 3801866 w 293329"/>
              <a:gd name="T73" fmla="*/ 2825664 h 293332"/>
              <a:gd name="T74" fmla="*/ 7486601 w 293329"/>
              <a:gd name="T75" fmla="*/ 3139719 h 293332"/>
              <a:gd name="T76" fmla="*/ 7486601 w 293329"/>
              <a:gd name="T77" fmla="*/ 4120936 h 293332"/>
              <a:gd name="T78" fmla="*/ 7486601 w 293329"/>
              <a:gd name="T79" fmla="*/ 8752426 h 293332"/>
              <a:gd name="T80" fmla="*/ 2999112 w 293329"/>
              <a:gd name="T81" fmla="*/ 3623786 h 293332"/>
              <a:gd name="T82" fmla="*/ 8646767 w 293329"/>
              <a:gd name="T83" fmla="*/ 1554601 h 293332"/>
              <a:gd name="T84" fmla="*/ 10330586 w 293329"/>
              <a:gd name="T85" fmla="*/ 2789136 h 293332"/>
              <a:gd name="T86" fmla="*/ 10213098 w 293329"/>
              <a:gd name="T87" fmla="*/ 1333651 h 293332"/>
              <a:gd name="T88" fmla="*/ 10656909 w 293329"/>
              <a:gd name="T89" fmla="*/ 2945074 h 293332"/>
              <a:gd name="T90" fmla="*/ 8189923 w 293329"/>
              <a:gd name="T91" fmla="*/ 2945074 h 293332"/>
              <a:gd name="T92" fmla="*/ 8633732 w 293329"/>
              <a:gd name="T93" fmla="*/ 1333651 h 293332"/>
              <a:gd name="T94" fmla="*/ 313320 w 293329"/>
              <a:gd name="T95" fmla="*/ 1957394 h 293332"/>
              <a:gd name="T96" fmla="*/ 2153785 w 293329"/>
              <a:gd name="T97" fmla="*/ 1957394 h 293332"/>
              <a:gd name="T98" fmla="*/ 2245154 w 293329"/>
              <a:gd name="T99" fmla="*/ 1346649 h 293332"/>
              <a:gd name="T100" fmla="*/ 2310348 w 293329"/>
              <a:gd name="T101" fmla="*/ 3101058 h 293332"/>
              <a:gd name="T102" fmla="*/ 0 w 293329"/>
              <a:gd name="T103" fmla="*/ 1957394 h 293332"/>
              <a:gd name="T104" fmla="*/ 9388267 w 293329"/>
              <a:gd name="T105" fmla="*/ 307485 h 293332"/>
              <a:gd name="T106" fmla="*/ 9759991 w 293329"/>
              <a:gd name="T107" fmla="*/ 679246 h 293332"/>
              <a:gd name="T108" fmla="*/ 826690 w 293329"/>
              <a:gd name="T109" fmla="*/ 679246 h 293332"/>
              <a:gd name="T110" fmla="*/ 1198367 w 293329"/>
              <a:gd name="T111" fmla="*/ 307485 h 293332"/>
              <a:gd name="T112" fmla="*/ 8022361 w 293329"/>
              <a:gd name="T113" fmla="*/ 1208071 h 293332"/>
              <a:gd name="T114" fmla="*/ 2720558 w 293329"/>
              <a:gd name="T115" fmla="*/ 1286932 h 293332"/>
              <a:gd name="T116" fmla="*/ 5293109 w 293329"/>
              <a:gd name="T117" fmla="*/ 246183 h 293332"/>
              <a:gd name="T118" fmla="*/ 9388267 w 293329"/>
              <a:gd name="T119" fmla="*/ 1371250 h 293332"/>
              <a:gd name="T120" fmla="*/ 1198367 w 293329"/>
              <a:gd name="T121" fmla="*/ 0 h 293332"/>
              <a:gd name="T122" fmla="*/ 519153 w 293329"/>
              <a:gd name="T123" fmla="*/ 679246 h 29333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293329" h="293332">
                <a:moveTo>
                  <a:pt x="208355" y="263416"/>
                </a:moveTo>
                <a:cubicBezTo>
                  <a:pt x="210511" y="261937"/>
                  <a:pt x="213385" y="262677"/>
                  <a:pt x="214822" y="264895"/>
                </a:cubicBezTo>
                <a:cubicBezTo>
                  <a:pt x="215541" y="267483"/>
                  <a:pt x="214822" y="270071"/>
                  <a:pt x="212667" y="271180"/>
                </a:cubicBezTo>
                <a:cubicBezTo>
                  <a:pt x="192188" y="282640"/>
                  <a:pt x="169194" y="288556"/>
                  <a:pt x="146201" y="288556"/>
                </a:cubicBezTo>
                <a:cubicBezTo>
                  <a:pt x="124284" y="288556"/>
                  <a:pt x="102728" y="283010"/>
                  <a:pt x="82608" y="272659"/>
                </a:cubicBezTo>
                <a:cubicBezTo>
                  <a:pt x="80093" y="271549"/>
                  <a:pt x="79375" y="268592"/>
                  <a:pt x="80812" y="266374"/>
                </a:cubicBezTo>
                <a:cubicBezTo>
                  <a:pt x="81530" y="264155"/>
                  <a:pt x="84405" y="263416"/>
                  <a:pt x="86560" y="264525"/>
                </a:cubicBezTo>
                <a:cubicBezTo>
                  <a:pt x="125003" y="284859"/>
                  <a:pt x="170631" y="284119"/>
                  <a:pt x="208355" y="263416"/>
                </a:cubicBezTo>
                <a:close/>
                <a:moveTo>
                  <a:pt x="237641" y="244663"/>
                </a:moveTo>
                <a:cubicBezTo>
                  <a:pt x="239437" y="246084"/>
                  <a:pt x="239796" y="248926"/>
                  <a:pt x="238000" y="250703"/>
                </a:cubicBezTo>
                <a:cubicBezTo>
                  <a:pt x="235485" y="253900"/>
                  <a:pt x="234048" y="257808"/>
                  <a:pt x="234048" y="261715"/>
                </a:cubicBezTo>
                <a:lnTo>
                  <a:pt x="234048" y="284451"/>
                </a:lnTo>
                <a:lnTo>
                  <a:pt x="284347" y="284451"/>
                </a:lnTo>
                <a:lnTo>
                  <a:pt x="284347" y="261715"/>
                </a:lnTo>
                <a:cubicBezTo>
                  <a:pt x="284347" y="257808"/>
                  <a:pt x="283269" y="253900"/>
                  <a:pt x="280395" y="250703"/>
                </a:cubicBezTo>
                <a:cubicBezTo>
                  <a:pt x="278958" y="248926"/>
                  <a:pt x="278958" y="246084"/>
                  <a:pt x="281113" y="244663"/>
                </a:cubicBezTo>
                <a:cubicBezTo>
                  <a:pt x="282910" y="242887"/>
                  <a:pt x="285784" y="243242"/>
                  <a:pt x="287221" y="245019"/>
                </a:cubicBezTo>
                <a:cubicBezTo>
                  <a:pt x="291173" y="249992"/>
                  <a:pt x="293329" y="255676"/>
                  <a:pt x="293329" y="261715"/>
                </a:cubicBezTo>
                <a:lnTo>
                  <a:pt x="293329" y="289069"/>
                </a:lnTo>
                <a:cubicBezTo>
                  <a:pt x="293329" y="291201"/>
                  <a:pt x="291533" y="293332"/>
                  <a:pt x="288658" y="293332"/>
                </a:cubicBezTo>
                <a:lnTo>
                  <a:pt x="229737" y="293332"/>
                </a:lnTo>
                <a:cubicBezTo>
                  <a:pt x="227222" y="293332"/>
                  <a:pt x="225425" y="291201"/>
                  <a:pt x="225425" y="289069"/>
                </a:cubicBezTo>
                <a:lnTo>
                  <a:pt x="225425" y="261715"/>
                </a:lnTo>
                <a:cubicBezTo>
                  <a:pt x="225425" y="255676"/>
                  <a:pt x="227222" y="249992"/>
                  <a:pt x="231174" y="245019"/>
                </a:cubicBezTo>
                <a:cubicBezTo>
                  <a:pt x="232611" y="243242"/>
                  <a:pt x="235844" y="242887"/>
                  <a:pt x="237641" y="244663"/>
                </a:cubicBezTo>
                <a:close/>
                <a:moveTo>
                  <a:pt x="12215" y="244663"/>
                </a:moveTo>
                <a:cubicBezTo>
                  <a:pt x="14012" y="246084"/>
                  <a:pt x="14371" y="248926"/>
                  <a:pt x="12575" y="250703"/>
                </a:cubicBezTo>
                <a:cubicBezTo>
                  <a:pt x="10419" y="253900"/>
                  <a:pt x="8622" y="257808"/>
                  <a:pt x="8622" y="261715"/>
                </a:cubicBezTo>
                <a:lnTo>
                  <a:pt x="8622" y="284451"/>
                </a:lnTo>
                <a:lnTo>
                  <a:pt x="59281" y="284451"/>
                </a:lnTo>
                <a:lnTo>
                  <a:pt x="59281" y="261715"/>
                </a:lnTo>
                <a:cubicBezTo>
                  <a:pt x="59281" y="257808"/>
                  <a:pt x="57844" y="253900"/>
                  <a:pt x="54969" y="250703"/>
                </a:cubicBezTo>
                <a:cubicBezTo>
                  <a:pt x="53532" y="248926"/>
                  <a:pt x="53892" y="246084"/>
                  <a:pt x="55688" y="244663"/>
                </a:cubicBezTo>
                <a:cubicBezTo>
                  <a:pt x="57844" y="242887"/>
                  <a:pt x="60359" y="243242"/>
                  <a:pt x="61796" y="245019"/>
                </a:cubicBezTo>
                <a:cubicBezTo>
                  <a:pt x="65748" y="249992"/>
                  <a:pt x="67903" y="255676"/>
                  <a:pt x="67903" y="261715"/>
                </a:cubicBezTo>
                <a:lnTo>
                  <a:pt x="67903" y="289069"/>
                </a:lnTo>
                <a:cubicBezTo>
                  <a:pt x="67903" y="291201"/>
                  <a:pt x="65748" y="293332"/>
                  <a:pt x="63592" y="293332"/>
                </a:cubicBezTo>
                <a:lnTo>
                  <a:pt x="4311" y="293332"/>
                </a:lnTo>
                <a:cubicBezTo>
                  <a:pt x="1796" y="293332"/>
                  <a:pt x="0" y="291201"/>
                  <a:pt x="0" y="289069"/>
                </a:cubicBezTo>
                <a:lnTo>
                  <a:pt x="0" y="261715"/>
                </a:lnTo>
                <a:cubicBezTo>
                  <a:pt x="0" y="255676"/>
                  <a:pt x="1796" y="249992"/>
                  <a:pt x="6107" y="245019"/>
                </a:cubicBezTo>
                <a:cubicBezTo>
                  <a:pt x="7545" y="243242"/>
                  <a:pt x="10419" y="242887"/>
                  <a:pt x="12215" y="244663"/>
                </a:cubicBezTo>
                <a:close/>
                <a:moveTo>
                  <a:pt x="258410" y="216782"/>
                </a:moveTo>
                <a:cubicBezTo>
                  <a:pt x="252766" y="216782"/>
                  <a:pt x="248180" y="221368"/>
                  <a:pt x="248180" y="226659"/>
                </a:cubicBezTo>
                <a:cubicBezTo>
                  <a:pt x="248180" y="232304"/>
                  <a:pt x="252766" y="236890"/>
                  <a:pt x="258410" y="236890"/>
                </a:cubicBezTo>
                <a:cubicBezTo>
                  <a:pt x="264055" y="236890"/>
                  <a:pt x="268641" y="232304"/>
                  <a:pt x="268641" y="226659"/>
                </a:cubicBezTo>
                <a:cubicBezTo>
                  <a:pt x="268641" y="221368"/>
                  <a:pt x="264055" y="216782"/>
                  <a:pt x="258410" y="216782"/>
                </a:cubicBezTo>
                <a:close/>
                <a:moveTo>
                  <a:pt x="32985" y="216782"/>
                </a:moveTo>
                <a:cubicBezTo>
                  <a:pt x="27341" y="216782"/>
                  <a:pt x="22754" y="221368"/>
                  <a:pt x="22754" y="226659"/>
                </a:cubicBezTo>
                <a:cubicBezTo>
                  <a:pt x="22754" y="232304"/>
                  <a:pt x="27341" y="236890"/>
                  <a:pt x="32985" y="236890"/>
                </a:cubicBezTo>
                <a:cubicBezTo>
                  <a:pt x="38629" y="236890"/>
                  <a:pt x="43216" y="232304"/>
                  <a:pt x="43216" y="226659"/>
                </a:cubicBezTo>
                <a:cubicBezTo>
                  <a:pt x="43216" y="221368"/>
                  <a:pt x="38629" y="216782"/>
                  <a:pt x="32985" y="216782"/>
                </a:cubicBezTo>
                <a:close/>
                <a:moveTo>
                  <a:pt x="258410" y="207962"/>
                </a:moveTo>
                <a:cubicBezTo>
                  <a:pt x="268994" y="207962"/>
                  <a:pt x="277460" y="216429"/>
                  <a:pt x="277460" y="226659"/>
                </a:cubicBezTo>
                <a:cubicBezTo>
                  <a:pt x="277460" y="237243"/>
                  <a:pt x="268994" y="245709"/>
                  <a:pt x="258410" y="245709"/>
                </a:cubicBezTo>
                <a:cubicBezTo>
                  <a:pt x="248180" y="245709"/>
                  <a:pt x="239713" y="237243"/>
                  <a:pt x="239713" y="226659"/>
                </a:cubicBezTo>
                <a:cubicBezTo>
                  <a:pt x="239713" y="216429"/>
                  <a:pt x="248180" y="207962"/>
                  <a:pt x="258410" y="207962"/>
                </a:cubicBezTo>
                <a:close/>
                <a:moveTo>
                  <a:pt x="32985" y="207962"/>
                </a:moveTo>
                <a:cubicBezTo>
                  <a:pt x="43568" y="207962"/>
                  <a:pt x="52035" y="216429"/>
                  <a:pt x="52035" y="226659"/>
                </a:cubicBezTo>
                <a:cubicBezTo>
                  <a:pt x="52035" y="237243"/>
                  <a:pt x="43568" y="245709"/>
                  <a:pt x="32985" y="245709"/>
                </a:cubicBezTo>
                <a:cubicBezTo>
                  <a:pt x="22754" y="245709"/>
                  <a:pt x="14288" y="237243"/>
                  <a:pt x="14288" y="226659"/>
                </a:cubicBezTo>
                <a:cubicBezTo>
                  <a:pt x="14288" y="216429"/>
                  <a:pt x="22754" y="207962"/>
                  <a:pt x="32985" y="207962"/>
                </a:cubicBezTo>
                <a:close/>
                <a:moveTo>
                  <a:pt x="141209" y="184150"/>
                </a:moveTo>
                <a:lnTo>
                  <a:pt x="182642" y="184150"/>
                </a:lnTo>
                <a:cubicBezTo>
                  <a:pt x="185164" y="184150"/>
                  <a:pt x="186965" y="186348"/>
                  <a:pt x="186965" y="188913"/>
                </a:cubicBezTo>
                <a:cubicBezTo>
                  <a:pt x="186965" y="191477"/>
                  <a:pt x="185164" y="193309"/>
                  <a:pt x="182642" y="193309"/>
                </a:cubicBezTo>
                <a:lnTo>
                  <a:pt x="141209" y="193309"/>
                </a:lnTo>
                <a:cubicBezTo>
                  <a:pt x="138687" y="193309"/>
                  <a:pt x="136525" y="191477"/>
                  <a:pt x="136525" y="188913"/>
                </a:cubicBezTo>
                <a:cubicBezTo>
                  <a:pt x="136525" y="186348"/>
                  <a:pt x="138687" y="184150"/>
                  <a:pt x="141209" y="184150"/>
                </a:cubicBezTo>
                <a:close/>
                <a:moveTo>
                  <a:pt x="141209" y="153987"/>
                </a:moveTo>
                <a:lnTo>
                  <a:pt x="182642" y="153987"/>
                </a:lnTo>
                <a:cubicBezTo>
                  <a:pt x="185164" y="153987"/>
                  <a:pt x="186965" y="155818"/>
                  <a:pt x="186965" y="158383"/>
                </a:cubicBezTo>
                <a:cubicBezTo>
                  <a:pt x="186965" y="160947"/>
                  <a:pt x="185164" y="163145"/>
                  <a:pt x="182642" y="163145"/>
                </a:cubicBezTo>
                <a:lnTo>
                  <a:pt x="141209" y="163145"/>
                </a:lnTo>
                <a:cubicBezTo>
                  <a:pt x="138687" y="163145"/>
                  <a:pt x="136525" y="160947"/>
                  <a:pt x="136525" y="158383"/>
                </a:cubicBezTo>
                <a:cubicBezTo>
                  <a:pt x="136525" y="155818"/>
                  <a:pt x="138687" y="153987"/>
                  <a:pt x="141209" y="153987"/>
                </a:cubicBezTo>
                <a:close/>
                <a:moveTo>
                  <a:pt x="120945" y="122087"/>
                </a:moveTo>
                <a:lnTo>
                  <a:pt x="120945" y="231936"/>
                </a:lnTo>
                <a:lnTo>
                  <a:pt x="201721" y="231936"/>
                </a:lnTo>
                <a:lnTo>
                  <a:pt x="201721" y="122087"/>
                </a:lnTo>
                <a:lnTo>
                  <a:pt x="120945" y="122087"/>
                </a:lnTo>
                <a:close/>
                <a:moveTo>
                  <a:pt x="91243" y="117765"/>
                </a:moveTo>
                <a:lnTo>
                  <a:pt x="91243" y="218610"/>
                </a:lnTo>
                <a:cubicBezTo>
                  <a:pt x="91243" y="225813"/>
                  <a:pt x="97401" y="231936"/>
                  <a:pt x="104645" y="231936"/>
                </a:cubicBezTo>
                <a:lnTo>
                  <a:pt x="112252" y="231936"/>
                </a:lnTo>
                <a:lnTo>
                  <a:pt x="112252" y="122087"/>
                </a:lnTo>
                <a:lnTo>
                  <a:pt x="104645" y="122087"/>
                </a:lnTo>
                <a:cubicBezTo>
                  <a:pt x="99574" y="122087"/>
                  <a:pt x="94865" y="120286"/>
                  <a:pt x="91243" y="117765"/>
                </a:cubicBezTo>
                <a:close/>
                <a:moveTo>
                  <a:pt x="274150" y="97555"/>
                </a:moveTo>
                <a:cubicBezTo>
                  <a:pt x="276714" y="96837"/>
                  <a:pt x="279278" y="98274"/>
                  <a:pt x="280011" y="100430"/>
                </a:cubicBezTo>
                <a:cubicBezTo>
                  <a:pt x="291734" y="132770"/>
                  <a:pt x="291001" y="168344"/>
                  <a:pt x="277813" y="199966"/>
                </a:cubicBezTo>
                <a:cubicBezTo>
                  <a:pt x="277080" y="201763"/>
                  <a:pt x="275249" y="202841"/>
                  <a:pt x="273783" y="202841"/>
                </a:cubicBezTo>
                <a:cubicBezTo>
                  <a:pt x="273051" y="202841"/>
                  <a:pt x="272684" y="202841"/>
                  <a:pt x="271952" y="202482"/>
                </a:cubicBezTo>
                <a:cubicBezTo>
                  <a:pt x="269387" y="201404"/>
                  <a:pt x="268288" y="198888"/>
                  <a:pt x="269387" y="196732"/>
                </a:cubicBezTo>
                <a:cubicBezTo>
                  <a:pt x="281843" y="166907"/>
                  <a:pt x="282209" y="133848"/>
                  <a:pt x="271585" y="103305"/>
                </a:cubicBezTo>
                <a:cubicBezTo>
                  <a:pt x="270853" y="101149"/>
                  <a:pt x="271952" y="98633"/>
                  <a:pt x="274150" y="97555"/>
                </a:cubicBezTo>
                <a:close/>
                <a:moveTo>
                  <a:pt x="20584" y="95972"/>
                </a:moveTo>
                <a:cubicBezTo>
                  <a:pt x="22807" y="96695"/>
                  <a:pt x="24289" y="99224"/>
                  <a:pt x="23177" y="101753"/>
                </a:cubicBezTo>
                <a:cubicBezTo>
                  <a:pt x="12435" y="131379"/>
                  <a:pt x="12806" y="164257"/>
                  <a:pt x="24289" y="193883"/>
                </a:cubicBezTo>
                <a:cubicBezTo>
                  <a:pt x="25029" y="196051"/>
                  <a:pt x="23918" y="198580"/>
                  <a:pt x="21696" y="199664"/>
                </a:cubicBezTo>
                <a:cubicBezTo>
                  <a:pt x="20955" y="199664"/>
                  <a:pt x="20584" y="199664"/>
                  <a:pt x="19844" y="199664"/>
                </a:cubicBezTo>
                <a:cubicBezTo>
                  <a:pt x="17991" y="199664"/>
                  <a:pt x="16510" y="198580"/>
                  <a:pt x="15769" y="197135"/>
                </a:cubicBezTo>
                <a:cubicBezTo>
                  <a:pt x="3545" y="165341"/>
                  <a:pt x="3175" y="130656"/>
                  <a:pt x="14658" y="98863"/>
                </a:cubicBezTo>
                <a:cubicBezTo>
                  <a:pt x="15399" y="96334"/>
                  <a:pt x="17991" y="95250"/>
                  <a:pt x="20584" y="95972"/>
                </a:cubicBezTo>
                <a:close/>
                <a:moveTo>
                  <a:pt x="104645" y="86431"/>
                </a:moveTo>
                <a:cubicBezTo>
                  <a:pt x="97401" y="86431"/>
                  <a:pt x="91243" y="92553"/>
                  <a:pt x="91243" y="99757"/>
                </a:cubicBezTo>
                <a:cubicBezTo>
                  <a:pt x="91243" y="107320"/>
                  <a:pt x="97401" y="113443"/>
                  <a:pt x="104645" y="113443"/>
                </a:cubicBezTo>
                <a:lnTo>
                  <a:pt x="192665" y="113443"/>
                </a:lnTo>
                <a:cubicBezTo>
                  <a:pt x="189405" y="104799"/>
                  <a:pt x="189405" y="95435"/>
                  <a:pt x="192665" y="86431"/>
                </a:cubicBezTo>
                <a:lnTo>
                  <a:pt x="104645" y="86431"/>
                </a:lnTo>
                <a:close/>
                <a:moveTo>
                  <a:pt x="104645" y="77787"/>
                </a:moveTo>
                <a:lnTo>
                  <a:pt x="206067" y="77787"/>
                </a:lnTo>
                <a:cubicBezTo>
                  <a:pt x="208603" y="77787"/>
                  <a:pt x="210776" y="79948"/>
                  <a:pt x="210776" y="82109"/>
                </a:cubicBezTo>
                <a:cubicBezTo>
                  <a:pt x="210776" y="84630"/>
                  <a:pt x="208603" y="86431"/>
                  <a:pt x="206067" y="86431"/>
                </a:cubicBezTo>
                <a:lnTo>
                  <a:pt x="202807" y="86431"/>
                </a:lnTo>
                <a:cubicBezTo>
                  <a:pt x="198098" y="95074"/>
                  <a:pt x="198098" y="104799"/>
                  <a:pt x="202807" y="113443"/>
                </a:cubicBezTo>
                <a:lnTo>
                  <a:pt x="206067" y="113443"/>
                </a:lnTo>
                <a:cubicBezTo>
                  <a:pt x="208603" y="113443"/>
                  <a:pt x="210776" y="115243"/>
                  <a:pt x="210776" y="117765"/>
                </a:cubicBezTo>
                <a:lnTo>
                  <a:pt x="210776" y="236258"/>
                </a:lnTo>
                <a:cubicBezTo>
                  <a:pt x="210776" y="238779"/>
                  <a:pt x="208603" y="240940"/>
                  <a:pt x="206067" y="240940"/>
                </a:cubicBezTo>
                <a:lnTo>
                  <a:pt x="104645" y="240940"/>
                </a:lnTo>
                <a:cubicBezTo>
                  <a:pt x="92330" y="240940"/>
                  <a:pt x="82550" y="230856"/>
                  <a:pt x="82550" y="218610"/>
                </a:cubicBezTo>
                <a:lnTo>
                  <a:pt x="82550" y="99757"/>
                </a:lnTo>
                <a:cubicBezTo>
                  <a:pt x="82550" y="87511"/>
                  <a:pt x="92330" y="77787"/>
                  <a:pt x="104645" y="77787"/>
                </a:cubicBezTo>
                <a:close/>
                <a:moveTo>
                  <a:pt x="237641" y="36713"/>
                </a:moveTo>
                <a:cubicBezTo>
                  <a:pt x="239437" y="37787"/>
                  <a:pt x="239796" y="40649"/>
                  <a:pt x="238000" y="42795"/>
                </a:cubicBezTo>
                <a:cubicBezTo>
                  <a:pt x="235485" y="45657"/>
                  <a:pt x="234048" y="49950"/>
                  <a:pt x="234048" y="53885"/>
                </a:cubicBezTo>
                <a:lnTo>
                  <a:pt x="234048" y="76781"/>
                </a:lnTo>
                <a:lnTo>
                  <a:pt x="284347" y="76781"/>
                </a:lnTo>
                <a:lnTo>
                  <a:pt x="284347" y="53885"/>
                </a:lnTo>
                <a:cubicBezTo>
                  <a:pt x="284347" y="49950"/>
                  <a:pt x="282910" y="45657"/>
                  <a:pt x="280395" y="42795"/>
                </a:cubicBezTo>
                <a:cubicBezTo>
                  <a:pt x="278958" y="40649"/>
                  <a:pt x="278958" y="37787"/>
                  <a:pt x="281113" y="36713"/>
                </a:cubicBezTo>
                <a:cubicBezTo>
                  <a:pt x="282910" y="34925"/>
                  <a:pt x="285784" y="35282"/>
                  <a:pt x="287221" y="37071"/>
                </a:cubicBezTo>
                <a:cubicBezTo>
                  <a:pt x="291173" y="41722"/>
                  <a:pt x="293329" y="47804"/>
                  <a:pt x="293329" y="53885"/>
                </a:cubicBezTo>
                <a:lnTo>
                  <a:pt x="293329" y="81074"/>
                </a:lnTo>
                <a:cubicBezTo>
                  <a:pt x="293329" y="83578"/>
                  <a:pt x="291533" y="85367"/>
                  <a:pt x="288658" y="85367"/>
                </a:cubicBezTo>
                <a:lnTo>
                  <a:pt x="229737" y="85367"/>
                </a:lnTo>
                <a:cubicBezTo>
                  <a:pt x="227222" y="85367"/>
                  <a:pt x="225425" y="83578"/>
                  <a:pt x="225425" y="81074"/>
                </a:cubicBezTo>
                <a:lnTo>
                  <a:pt x="225425" y="53885"/>
                </a:lnTo>
                <a:cubicBezTo>
                  <a:pt x="225425" y="47804"/>
                  <a:pt x="227222" y="41722"/>
                  <a:pt x="231174" y="37071"/>
                </a:cubicBezTo>
                <a:cubicBezTo>
                  <a:pt x="232970" y="35282"/>
                  <a:pt x="235844" y="34925"/>
                  <a:pt x="237641" y="36713"/>
                </a:cubicBezTo>
                <a:close/>
                <a:moveTo>
                  <a:pt x="12215" y="36713"/>
                </a:moveTo>
                <a:cubicBezTo>
                  <a:pt x="14012" y="37787"/>
                  <a:pt x="14371" y="40649"/>
                  <a:pt x="12575" y="42795"/>
                </a:cubicBezTo>
                <a:cubicBezTo>
                  <a:pt x="10419" y="45657"/>
                  <a:pt x="8622" y="49950"/>
                  <a:pt x="8622" y="53885"/>
                </a:cubicBezTo>
                <a:lnTo>
                  <a:pt x="8622" y="76781"/>
                </a:lnTo>
                <a:lnTo>
                  <a:pt x="59281" y="76781"/>
                </a:lnTo>
                <a:lnTo>
                  <a:pt x="59281" y="53885"/>
                </a:lnTo>
                <a:cubicBezTo>
                  <a:pt x="59281" y="49950"/>
                  <a:pt x="57844" y="45657"/>
                  <a:pt x="54969" y="42795"/>
                </a:cubicBezTo>
                <a:cubicBezTo>
                  <a:pt x="53532" y="40649"/>
                  <a:pt x="53892" y="37787"/>
                  <a:pt x="55688" y="36713"/>
                </a:cubicBezTo>
                <a:cubicBezTo>
                  <a:pt x="57844" y="34925"/>
                  <a:pt x="60359" y="35282"/>
                  <a:pt x="61796" y="37071"/>
                </a:cubicBezTo>
                <a:cubicBezTo>
                  <a:pt x="65748" y="41722"/>
                  <a:pt x="67903" y="47804"/>
                  <a:pt x="67903" y="53885"/>
                </a:cubicBezTo>
                <a:lnTo>
                  <a:pt x="67903" y="81074"/>
                </a:lnTo>
                <a:cubicBezTo>
                  <a:pt x="67903" y="83578"/>
                  <a:pt x="65748" y="85367"/>
                  <a:pt x="63592" y="85367"/>
                </a:cubicBezTo>
                <a:lnTo>
                  <a:pt x="4311" y="85367"/>
                </a:lnTo>
                <a:cubicBezTo>
                  <a:pt x="1796" y="85367"/>
                  <a:pt x="0" y="83578"/>
                  <a:pt x="0" y="81074"/>
                </a:cubicBezTo>
                <a:lnTo>
                  <a:pt x="0" y="53885"/>
                </a:lnTo>
                <a:cubicBezTo>
                  <a:pt x="0" y="47804"/>
                  <a:pt x="1796" y="41722"/>
                  <a:pt x="6107" y="37071"/>
                </a:cubicBezTo>
                <a:cubicBezTo>
                  <a:pt x="7545" y="35282"/>
                  <a:pt x="10419" y="34925"/>
                  <a:pt x="12215" y="36713"/>
                </a:cubicBezTo>
                <a:close/>
                <a:moveTo>
                  <a:pt x="258410" y="8466"/>
                </a:moveTo>
                <a:cubicBezTo>
                  <a:pt x="252766" y="8466"/>
                  <a:pt x="248180" y="13405"/>
                  <a:pt x="248180" y="18697"/>
                </a:cubicBezTo>
                <a:cubicBezTo>
                  <a:pt x="248180" y="24341"/>
                  <a:pt x="252766" y="28928"/>
                  <a:pt x="258410" y="28928"/>
                </a:cubicBezTo>
                <a:cubicBezTo>
                  <a:pt x="264055" y="28928"/>
                  <a:pt x="268641" y="24341"/>
                  <a:pt x="268641" y="18697"/>
                </a:cubicBezTo>
                <a:cubicBezTo>
                  <a:pt x="268641" y="13405"/>
                  <a:pt x="264055" y="8466"/>
                  <a:pt x="258410" y="8466"/>
                </a:cubicBezTo>
                <a:close/>
                <a:moveTo>
                  <a:pt x="32985" y="8466"/>
                </a:moveTo>
                <a:cubicBezTo>
                  <a:pt x="27341" y="8466"/>
                  <a:pt x="22754" y="13405"/>
                  <a:pt x="22754" y="18697"/>
                </a:cubicBezTo>
                <a:cubicBezTo>
                  <a:pt x="22754" y="24341"/>
                  <a:pt x="27341" y="28928"/>
                  <a:pt x="32985" y="28928"/>
                </a:cubicBezTo>
                <a:cubicBezTo>
                  <a:pt x="38629" y="28928"/>
                  <a:pt x="43216" y="24341"/>
                  <a:pt x="43216" y="18697"/>
                </a:cubicBezTo>
                <a:cubicBezTo>
                  <a:pt x="43216" y="13405"/>
                  <a:pt x="38629" y="8466"/>
                  <a:pt x="32985" y="8466"/>
                </a:cubicBezTo>
                <a:close/>
                <a:moveTo>
                  <a:pt x="145691" y="6778"/>
                </a:moveTo>
                <a:cubicBezTo>
                  <a:pt x="171211" y="6778"/>
                  <a:pt x="196731" y="13556"/>
                  <a:pt x="219015" y="27113"/>
                </a:cubicBezTo>
                <a:cubicBezTo>
                  <a:pt x="221531" y="28559"/>
                  <a:pt x="221891" y="31089"/>
                  <a:pt x="220813" y="33258"/>
                </a:cubicBezTo>
                <a:cubicBezTo>
                  <a:pt x="219015" y="35427"/>
                  <a:pt x="216499" y="36150"/>
                  <a:pt x="214702" y="34704"/>
                </a:cubicBezTo>
                <a:cubicBezTo>
                  <a:pt x="172648" y="9037"/>
                  <a:pt x="118733" y="9037"/>
                  <a:pt x="77038" y="34704"/>
                </a:cubicBezTo>
                <a:cubicBezTo>
                  <a:pt x="76320" y="35427"/>
                  <a:pt x="75601" y="35427"/>
                  <a:pt x="74882" y="35427"/>
                </a:cubicBezTo>
                <a:cubicBezTo>
                  <a:pt x="73444" y="35427"/>
                  <a:pt x="72006" y="34704"/>
                  <a:pt x="70928" y="33258"/>
                </a:cubicBezTo>
                <a:cubicBezTo>
                  <a:pt x="69850" y="31089"/>
                  <a:pt x="70209" y="28559"/>
                  <a:pt x="72366" y="27113"/>
                </a:cubicBezTo>
                <a:cubicBezTo>
                  <a:pt x="94651" y="13556"/>
                  <a:pt x="120171" y="6778"/>
                  <a:pt x="145691" y="6778"/>
                </a:cubicBezTo>
                <a:close/>
                <a:moveTo>
                  <a:pt x="258410" y="0"/>
                </a:moveTo>
                <a:cubicBezTo>
                  <a:pt x="268994" y="0"/>
                  <a:pt x="277460" y="8466"/>
                  <a:pt x="277460" y="18697"/>
                </a:cubicBezTo>
                <a:cubicBezTo>
                  <a:pt x="277460" y="29280"/>
                  <a:pt x="268994" y="37747"/>
                  <a:pt x="258410" y="37747"/>
                </a:cubicBezTo>
                <a:cubicBezTo>
                  <a:pt x="248180" y="37747"/>
                  <a:pt x="239713" y="29280"/>
                  <a:pt x="239713" y="18697"/>
                </a:cubicBezTo>
                <a:cubicBezTo>
                  <a:pt x="239713" y="8466"/>
                  <a:pt x="248180" y="0"/>
                  <a:pt x="258410" y="0"/>
                </a:cubicBezTo>
                <a:close/>
                <a:moveTo>
                  <a:pt x="32985" y="0"/>
                </a:moveTo>
                <a:cubicBezTo>
                  <a:pt x="43568" y="0"/>
                  <a:pt x="52035" y="8466"/>
                  <a:pt x="52035" y="18697"/>
                </a:cubicBezTo>
                <a:cubicBezTo>
                  <a:pt x="52035" y="29280"/>
                  <a:pt x="43568" y="37747"/>
                  <a:pt x="32985" y="37747"/>
                </a:cubicBezTo>
                <a:cubicBezTo>
                  <a:pt x="22754" y="37747"/>
                  <a:pt x="14288" y="29280"/>
                  <a:pt x="14288" y="18697"/>
                </a:cubicBezTo>
                <a:cubicBezTo>
                  <a:pt x="14288" y="8466"/>
                  <a:pt x="22754" y="0"/>
                  <a:pt x="3298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anchor="ctr"/>
          <a:lstStyle/>
          <a:p>
            <a:endParaRPr lang="en-US" sz="900"/>
          </a:p>
        </p:txBody>
      </p:sp>
      <p:sp>
        <p:nvSpPr>
          <p:cNvPr id="107" name="Freeform 1015">
            <a:extLst>
              <a:ext uri="{FF2B5EF4-FFF2-40B4-BE49-F238E27FC236}">
                <a16:creationId xmlns:a16="http://schemas.microsoft.com/office/drawing/2014/main" id="{6EAF5E7C-30EA-B244-A957-95F708EF9472}"/>
              </a:ext>
            </a:extLst>
          </p:cNvPr>
          <p:cNvSpPr>
            <a:spLocks noChangeAspect="1"/>
          </p:cNvSpPr>
          <p:nvPr/>
        </p:nvSpPr>
        <p:spPr bwMode="auto">
          <a:xfrm>
            <a:off x="9056897" y="3852706"/>
            <a:ext cx="356126" cy="352947"/>
          </a:xfrm>
          <a:custGeom>
            <a:avLst/>
            <a:gdLst>
              <a:gd name="T0" fmla="*/ 7726423 w 293329"/>
              <a:gd name="T1" fmla="*/ 9850932 h 293332"/>
              <a:gd name="T2" fmla="*/ 2935958 w 293329"/>
              <a:gd name="T3" fmla="*/ 9676341 h 293332"/>
              <a:gd name="T4" fmla="*/ 8633732 w 293329"/>
              <a:gd name="T5" fmla="*/ 8887648 h 293332"/>
              <a:gd name="T6" fmla="*/ 8503163 w 293329"/>
              <a:gd name="T7" fmla="*/ 10333017 h 293332"/>
              <a:gd name="T8" fmla="*/ 10187033 w 293329"/>
              <a:gd name="T9" fmla="*/ 9107071 h 293332"/>
              <a:gd name="T10" fmla="*/ 10656909 w 293329"/>
              <a:gd name="T11" fmla="*/ 9507104 h 293332"/>
              <a:gd name="T12" fmla="*/ 8346597 w 293329"/>
              <a:gd name="T13" fmla="*/ 10655613 h 293332"/>
              <a:gd name="T14" fmla="*/ 8398777 w 293329"/>
              <a:gd name="T15" fmla="*/ 8900613 h 293332"/>
              <a:gd name="T16" fmla="*/ 456778 w 293329"/>
              <a:gd name="T17" fmla="*/ 9107071 h 293332"/>
              <a:gd name="T18" fmla="*/ 2153785 w 293329"/>
              <a:gd name="T19" fmla="*/ 10333017 h 293332"/>
              <a:gd name="T20" fmla="*/ 2023134 w 293329"/>
              <a:gd name="T21" fmla="*/ 8887648 h 293332"/>
              <a:gd name="T22" fmla="*/ 2466970 w 293329"/>
              <a:gd name="T23" fmla="*/ 10500789 h 293332"/>
              <a:gd name="T24" fmla="*/ 0 w 293329"/>
              <a:gd name="T25" fmla="*/ 10500789 h 293332"/>
              <a:gd name="T26" fmla="*/ 443780 w 293329"/>
              <a:gd name="T27" fmla="*/ 8887648 h 293332"/>
              <a:gd name="T28" fmla="*/ 9388267 w 293329"/>
              <a:gd name="T29" fmla="*/ 8605304 h 293332"/>
              <a:gd name="T30" fmla="*/ 1198367 w 293329"/>
              <a:gd name="T31" fmla="*/ 7874844 h 293332"/>
              <a:gd name="T32" fmla="*/ 1570072 w 293329"/>
              <a:gd name="T33" fmla="*/ 8233637 h 293332"/>
              <a:gd name="T34" fmla="*/ 10080391 w 293329"/>
              <a:gd name="T35" fmla="*/ 8233637 h 293332"/>
              <a:gd name="T36" fmla="*/ 9388267 w 293329"/>
              <a:gd name="T37" fmla="*/ 7554479 h 293332"/>
              <a:gd name="T38" fmla="*/ 1198367 w 293329"/>
              <a:gd name="T39" fmla="*/ 8925645 h 293332"/>
              <a:gd name="T40" fmla="*/ 5130248 w 293329"/>
              <a:gd name="T41" fmla="*/ 6689459 h 293332"/>
              <a:gd name="T42" fmla="*/ 6635580 w 293329"/>
              <a:gd name="T43" fmla="*/ 7022186 h 293332"/>
              <a:gd name="T44" fmla="*/ 5130248 w 293329"/>
              <a:gd name="T45" fmla="*/ 6689459 h 293332"/>
              <a:gd name="T46" fmla="*/ 6792622 w 293329"/>
              <a:gd name="T47" fmla="*/ 5753460 h 293332"/>
              <a:gd name="T48" fmla="*/ 4960060 w 293329"/>
              <a:gd name="T49" fmla="*/ 5753460 h 293332"/>
              <a:gd name="T50" fmla="*/ 4394049 w 293329"/>
              <a:gd name="T51" fmla="*/ 8425350 h 293332"/>
              <a:gd name="T52" fmla="*/ 4394049 w 293329"/>
              <a:gd name="T53" fmla="*/ 4434924 h 293332"/>
              <a:gd name="T54" fmla="*/ 3801866 w 293329"/>
              <a:gd name="T55" fmla="*/ 8425350 h 293332"/>
              <a:gd name="T56" fmla="*/ 3801866 w 293329"/>
              <a:gd name="T57" fmla="*/ 4434924 h 293332"/>
              <a:gd name="T58" fmla="*/ 10173087 w 293329"/>
              <a:gd name="T59" fmla="*/ 3648251 h 293332"/>
              <a:gd name="T60" fmla="*/ 9880272 w 293329"/>
              <a:gd name="T61" fmla="*/ 7355373 h 293332"/>
              <a:gd name="T62" fmla="*/ 9960128 w 293329"/>
              <a:gd name="T63" fmla="*/ 3543768 h 293332"/>
              <a:gd name="T64" fmla="*/ 882485 w 293329"/>
              <a:gd name="T65" fmla="*/ 7043025 h 293332"/>
              <a:gd name="T66" fmla="*/ 572838 w 293329"/>
              <a:gd name="T67" fmla="*/ 7161164 h 293332"/>
              <a:gd name="T68" fmla="*/ 3801866 w 293329"/>
              <a:gd name="T69" fmla="*/ 3139719 h 293332"/>
              <a:gd name="T70" fmla="*/ 6999706 w 293329"/>
              <a:gd name="T71" fmla="*/ 4120936 h 293332"/>
              <a:gd name="T72" fmla="*/ 3801866 w 293329"/>
              <a:gd name="T73" fmla="*/ 2825664 h 293332"/>
              <a:gd name="T74" fmla="*/ 7486601 w 293329"/>
              <a:gd name="T75" fmla="*/ 3139719 h 293332"/>
              <a:gd name="T76" fmla="*/ 7486601 w 293329"/>
              <a:gd name="T77" fmla="*/ 4120936 h 293332"/>
              <a:gd name="T78" fmla="*/ 7486601 w 293329"/>
              <a:gd name="T79" fmla="*/ 8752426 h 293332"/>
              <a:gd name="T80" fmla="*/ 2999112 w 293329"/>
              <a:gd name="T81" fmla="*/ 3623786 h 293332"/>
              <a:gd name="T82" fmla="*/ 8646767 w 293329"/>
              <a:gd name="T83" fmla="*/ 1554601 h 293332"/>
              <a:gd name="T84" fmla="*/ 10330586 w 293329"/>
              <a:gd name="T85" fmla="*/ 2789136 h 293332"/>
              <a:gd name="T86" fmla="*/ 10213098 w 293329"/>
              <a:gd name="T87" fmla="*/ 1333651 h 293332"/>
              <a:gd name="T88" fmla="*/ 10656909 w 293329"/>
              <a:gd name="T89" fmla="*/ 2945074 h 293332"/>
              <a:gd name="T90" fmla="*/ 8189923 w 293329"/>
              <a:gd name="T91" fmla="*/ 2945074 h 293332"/>
              <a:gd name="T92" fmla="*/ 8633732 w 293329"/>
              <a:gd name="T93" fmla="*/ 1333651 h 293332"/>
              <a:gd name="T94" fmla="*/ 313320 w 293329"/>
              <a:gd name="T95" fmla="*/ 1957394 h 293332"/>
              <a:gd name="T96" fmla="*/ 2153785 w 293329"/>
              <a:gd name="T97" fmla="*/ 1957394 h 293332"/>
              <a:gd name="T98" fmla="*/ 2245154 w 293329"/>
              <a:gd name="T99" fmla="*/ 1346649 h 293332"/>
              <a:gd name="T100" fmla="*/ 2310348 w 293329"/>
              <a:gd name="T101" fmla="*/ 3101058 h 293332"/>
              <a:gd name="T102" fmla="*/ 0 w 293329"/>
              <a:gd name="T103" fmla="*/ 1957394 h 293332"/>
              <a:gd name="T104" fmla="*/ 9388267 w 293329"/>
              <a:gd name="T105" fmla="*/ 307485 h 293332"/>
              <a:gd name="T106" fmla="*/ 9759991 w 293329"/>
              <a:gd name="T107" fmla="*/ 679246 h 293332"/>
              <a:gd name="T108" fmla="*/ 826690 w 293329"/>
              <a:gd name="T109" fmla="*/ 679246 h 293332"/>
              <a:gd name="T110" fmla="*/ 1198367 w 293329"/>
              <a:gd name="T111" fmla="*/ 307485 h 293332"/>
              <a:gd name="T112" fmla="*/ 8022361 w 293329"/>
              <a:gd name="T113" fmla="*/ 1208071 h 293332"/>
              <a:gd name="T114" fmla="*/ 2720558 w 293329"/>
              <a:gd name="T115" fmla="*/ 1286932 h 293332"/>
              <a:gd name="T116" fmla="*/ 5293109 w 293329"/>
              <a:gd name="T117" fmla="*/ 246183 h 293332"/>
              <a:gd name="T118" fmla="*/ 9388267 w 293329"/>
              <a:gd name="T119" fmla="*/ 1371250 h 293332"/>
              <a:gd name="T120" fmla="*/ 1198367 w 293329"/>
              <a:gd name="T121" fmla="*/ 0 h 293332"/>
              <a:gd name="T122" fmla="*/ 519153 w 293329"/>
              <a:gd name="T123" fmla="*/ 679246 h 29333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293329" h="293332">
                <a:moveTo>
                  <a:pt x="208355" y="263416"/>
                </a:moveTo>
                <a:cubicBezTo>
                  <a:pt x="210511" y="261937"/>
                  <a:pt x="213385" y="262677"/>
                  <a:pt x="214822" y="264895"/>
                </a:cubicBezTo>
                <a:cubicBezTo>
                  <a:pt x="215541" y="267483"/>
                  <a:pt x="214822" y="270071"/>
                  <a:pt x="212667" y="271180"/>
                </a:cubicBezTo>
                <a:cubicBezTo>
                  <a:pt x="192188" y="282640"/>
                  <a:pt x="169194" y="288556"/>
                  <a:pt x="146201" y="288556"/>
                </a:cubicBezTo>
                <a:cubicBezTo>
                  <a:pt x="124284" y="288556"/>
                  <a:pt x="102728" y="283010"/>
                  <a:pt x="82608" y="272659"/>
                </a:cubicBezTo>
                <a:cubicBezTo>
                  <a:pt x="80093" y="271549"/>
                  <a:pt x="79375" y="268592"/>
                  <a:pt x="80812" y="266374"/>
                </a:cubicBezTo>
                <a:cubicBezTo>
                  <a:pt x="81530" y="264155"/>
                  <a:pt x="84405" y="263416"/>
                  <a:pt x="86560" y="264525"/>
                </a:cubicBezTo>
                <a:cubicBezTo>
                  <a:pt x="125003" y="284859"/>
                  <a:pt x="170631" y="284119"/>
                  <a:pt x="208355" y="263416"/>
                </a:cubicBezTo>
                <a:close/>
                <a:moveTo>
                  <a:pt x="237641" y="244663"/>
                </a:moveTo>
                <a:cubicBezTo>
                  <a:pt x="239437" y="246084"/>
                  <a:pt x="239796" y="248926"/>
                  <a:pt x="238000" y="250703"/>
                </a:cubicBezTo>
                <a:cubicBezTo>
                  <a:pt x="235485" y="253900"/>
                  <a:pt x="234048" y="257808"/>
                  <a:pt x="234048" y="261715"/>
                </a:cubicBezTo>
                <a:lnTo>
                  <a:pt x="234048" y="284451"/>
                </a:lnTo>
                <a:lnTo>
                  <a:pt x="284347" y="284451"/>
                </a:lnTo>
                <a:lnTo>
                  <a:pt x="284347" y="261715"/>
                </a:lnTo>
                <a:cubicBezTo>
                  <a:pt x="284347" y="257808"/>
                  <a:pt x="283269" y="253900"/>
                  <a:pt x="280395" y="250703"/>
                </a:cubicBezTo>
                <a:cubicBezTo>
                  <a:pt x="278958" y="248926"/>
                  <a:pt x="278958" y="246084"/>
                  <a:pt x="281113" y="244663"/>
                </a:cubicBezTo>
                <a:cubicBezTo>
                  <a:pt x="282910" y="242887"/>
                  <a:pt x="285784" y="243242"/>
                  <a:pt x="287221" y="245019"/>
                </a:cubicBezTo>
                <a:cubicBezTo>
                  <a:pt x="291173" y="249992"/>
                  <a:pt x="293329" y="255676"/>
                  <a:pt x="293329" y="261715"/>
                </a:cubicBezTo>
                <a:lnTo>
                  <a:pt x="293329" y="289069"/>
                </a:lnTo>
                <a:cubicBezTo>
                  <a:pt x="293329" y="291201"/>
                  <a:pt x="291533" y="293332"/>
                  <a:pt x="288658" y="293332"/>
                </a:cubicBezTo>
                <a:lnTo>
                  <a:pt x="229737" y="293332"/>
                </a:lnTo>
                <a:cubicBezTo>
                  <a:pt x="227222" y="293332"/>
                  <a:pt x="225425" y="291201"/>
                  <a:pt x="225425" y="289069"/>
                </a:cubicBezTo>
                <a:lnTo>
                  <a:pt x="225425" y="261715"/>
                </a:lnTo>
                <a:cubicBezTo>
                  <a:pt x="225425" y="255676"/>
                  <a:pt x="227222" y="249992"/>
                  <a:pt x="231174" y="245019"/>
                </a:cubicBezTo>
                <a:cubicBezTo>
                  <a:pt x="232611" y="243242"/>
                  <a:pt x="235844" y="242887"/>
                  <a:pt x="237641" y="244663"/>
                </a:cubicBezTo>
                <a:close/>
                <a:moveTo>
                  <a:pt x="12215" y="244663"/>
                </a:moveTo>
                <a:cubicBezTo>
                  <a:pt x="14012" y="246084"/>
                  <a:pt x="14371" y="248926"/>
                  <a:pt x="12575" y="250703"/>
                </a:cubicBezTo>
                <a:cubicBezTo>
                  <a:pt x="10419" y="253900"/>
                  <a:pt x="8622" y="257808"/>
                  <a:pt x="8622" y="261715"/>
                </a:cubicBezTo>
                <a:lnTo>
                  <a:pt x="8622" y="284451"/>
                </a:lnTo>
                <a:lnTo>
                  <a:pt x="59281" y="284451"/>
                </a:lnTo>
                <a:lnTo>
                  <a:pt x="59281" y="261715"/>
                </a:lnTo>
                <a:cubicBezTo>
                  <a:pt x="59281" y="257808"/>
                  <a:pt x="57844" y="253900"/>
                  <a:pt x="54969" y="250703"/>
                </a:cubicBezTo>
                <a:cubicBezTo>
                  <a:pt x="53532" y="248926"/>
                  <a:pt x="53892" y="246084"/>
                  <a:pt x="55688" y="244663"/>
                </a:cubicBezTo>
                <a:cubicBezTo>
                  <a:pt x="57844" y="242887"/>
                  <a:pt x="60359" y="243242"/>
                  <a:pt x="61796" y="245019"/>
                </a:cubicBezTo>
                <a:cubicBezTo>
                  <a:pt x="65748" y="249992"/>
                  <a:pt x="67903" y="255676"/>
                  <a:pt x="67903" y="261715"/>
                </a:cubicBezTo>
                <a:lnTo>
                  <a:pt x="67903" y="289069"/>
                </a:lnTo>
                <a:cubicBezTo>
                  <a:pt x="67903" y="291201"/>
                  <a:pt x="65748" y="293332"/>
                  <a:pt x="63592" y="293332"/>
                </a:cubicBezTo>
                <a:lnTo>
                  <a:pt x="4311" y="293332"/>
                </a:lnTo>
                <a:cubicBezTo>
                  <a:pt x="1796" y="293332"/>
                  <a:pt x="0" y="291201"/>
                  <a:pt x="0" y="289069"/>
                </a:cubicBezTo>
                <a:lnTo>
                  <a:pt x="0" y="261715"/>
                </a:lnTo>
                <a:cubicBezTo>
                  <a:pt x="0" y="255676"/>
                  <a:pt x="1796" y="249992"/>
                  <a:pt x="6107" y="245019"/>
                </a:cubicBezTo>
                <a:cubicBezTo>
                  <a:pt x="7545" y="243242"/>
                  <a:pt x="10419" y="242887"/>
                  <a:pt x="12215" y="244663"/>
                </a:cubicBezTo>
                <a:close/>
                <a:moveTo>
                  <a:pt x="258410" y="216782"/>
                </a:moveTo>
                <a:cubicBezTo>
                  <a:pt x="252766" y="216782"/>
                  <a:pt x="248180" y="221368"/>
                  <a:pt x="248180" y="226659"/>
                </a:cubicBezTo>
                <a:cubicBezTo>
                  <a:pt x="248180" y="232304"/>
                  <a:pt x="252766" y="236890"/>
                  <a:pt x="258410" y="236890"/>
                </a:cubicBezTo>
                <a:cubicBezTo>
                  <a:pt x="264055" y="236890"/>
                  <a:pt x="268641" y="232304"/>
                  <a:pt x="268641" y="226659"/>
                </a:cubicBezTo>
                <a:cubicBezTo>
                  <a:pt x="268641" y="221368"/>
                  <a:pt x="264055" y="216782"/>
                  <a:pt x="258410" y="216782"/>
                </a:cubicBezTo>
                <a:close/>
                <a:moveTo>
                  <a:pt x="32985" y="216782"/>
                </a:moveTo>
                <a:cubicBezTo>
                  <a:pt x="27341" y="216782"/>
                  <a:pt x="22754" y="221368"/>
                  <a:pt x="22754" y="226659"/>
                </a:cubicBezTo>
                <a:cubicBezTo>
                  <a:pt x="22754" y="232304"/>
                  <a:pt x="27341" y="236890"/>
                  <a:pt x="32985" y="236890"/>
                </a:cubicBezTo>
                <a:cubicBezTo>
                  <a:pt x="38629" y="236890"/>
                  <a:pt x="43216" y="232304"/>
                  <a:pt x="43216" y="226659"/>
                </a:cubicBezTo>
                <a:cubicBezTo>
                  <a:pt x="43216" y="221368"/>
                  <a:pt x="38629" y="216782"/>
                  <a:pt x="32985" y="216782"/>
                </a:cubicBezTo>
                <a:close/>
                <a:moveTo>
                  <a:pt x="258410" y="207962"/>
                </a:moveTo>
                <a:cubicBezTo>
                  <a:pt x="268994" y="207962"/>
                  <a:pt x="277460" y="216429"/>
                  <a:pt x="277460" y="226659"/>
                </a:cubicBezTo>
                <a:cubicBezTo>
                  <a:pt x="277460" y="237243"/>
                  <a:pt x="268994" y="245709"/>
                  <a:pt x="258410" y="245709"/>
                </a:cubicBezTo>
                <a:cubicBezTo>
                  <a:pt x="248180" y="245709"/>
                  <a:pt x="239713" y="237243"/>
                  <a:pt x="239713" y="226659"/>
                </a:cubicBezTo>
                <a:cubicBezTo>
                  <a:pt x="239713" y="216429"/>
                  <a:pt x="248180" y="207962"/>
                  <a:pt x="258410" y="207962"/>
                </a:cubicBezTo>
                <a:close/>
                <a:moveTo>
                  <a:pt x="32985" y="207962"/>
                </a:moveTo>
                <a:cubicBezTo>
                  <a:pt x="43568" y="207962"/>
                  <a:pt x="52035" y="216429"/>
                  <a:pt x="52035" y="226659"/>
                </a:cubicBezTo>
                <a:cubicBezTo>
                  <a:pt x="52035" y="237243"/>
                  <a:pt x="43568" y="245709"/>
                  <a:pt x="32985" y="245709"/>
                </a:cubicBezTo>
                <a:cubicBezTo>
                  <a:pt x="22754" y="245709"/>
                  <a:pt x="14288" y="237243"/>
                  <a:pt x="14288" y="226659"/>
                </a:cubicBezTo>
                <a:cubicBezTo>
                  <a:pt x="14288" y="216429"/>
                  <a:pt x="22754" y="207962"/>
                  <a:pt x="32985" y="207962"/>
                </a:cubicBezTo>
                <a:close/>
                <a:moveTo>
                  <a:pt x="141209" y="184150"/>
                </a:moveTo>
                <a:lnTo>
                  <a:pt x="182642" y="184150"/>
                </a:lnTo>
                <a:cubicBezTo>
                  <a:pt x="185164" y="184150"/>
                  <a:pt x="186965" y="186348"/>
                  <a:pt x="186965" y="188913"/>
                </a:cubicBezTo>
                <a:cubicBezTo>
                  <a:pt x="186965" y="191477"/>
                  <a:pt x="185164" y="193309"/>
                  <a:pt x="182642" y="193309"/>
                </a:cubicBezTo>
                <a:lnTo>
                  <a:pt x="141209" y="193309"/>
                </a:lnTo>
                <a:cubicBezTo>
                  <a:pt x="138687" y="193309"/>
                  <a:pt x="136525" y="191477"/>
                  <a:pt x="136525" y="188913"/>
                </a:cubicBezTo>
                <a:cubicBezTo>
                  <a:pt x="136525" y="186348"/>
                  <a:pt x="138687" y="184150"/>
                  <a:pt x="141209" y="184150"/>
                </a:cubicBezTo>
                <a:close/>
                <a:moveTo>
                  <a:pt x="141209" y="153987"/>
                </a:moveTo>
                <a:lnTo>
                  <a:pt x="182642" y="153987"/>
                </a:lnTo>
                <a:cubicBezTo>
                  <a:pt x="185164" y="153987"/>
                  <a:pt x="186965" y="155818"/>
                  <a:pt x="186965" y="158383"/>
                </a:cubicBezTo>
                <a:cubicBezTo>
                  <a:pt x="186965" y="160947"/>
                  <a:pt x="185164" y="163145"/>
                  <a:pt x="182642" y="163145"/>
                </a:cubicBezTo>
                <a:lnTo>
                  <a:pt x="141209" y="163145"/>
                </a:lnTo>
                <a:cubicBezTo>
                  <a:pt x="138687" y="163145"/>
                  <a:pt x="136525" y="160947"/>
                  <a:pt x="136525" y="158383"/>
                </a:cubicBezTo>
                <a:cubicBezTo>
                  <a:pt x="136525" y="155818"/>
                  <a:pt x="138687" y="153987"/>
                  <a:pt x="141209" y="153987"/>
                </a:cubicBezTo>
                <a:close/>
                <a:moveTo>
                  <a:pt x="120945" y="122087"/>
                </a:moveTo>
                <a:lnTo>
                  <a:pt x="120945" y="231936"/>
                </a:lnTo>
                <a:lnTo>
                  <a:pt x="201721" y="231936"/>
                </a:lnTo>
                <a:lnTo>
                  <a:pt x="201721" y="122087"/>
                </a:lnTo>
                <a:lnTo>
                  <a:pt x="120945" y="122087"/>
                </a:lnTo>
                <a:close/>
                <a:moveTo>
                  <a:pt x="91243" y="117765"/>
                </a:moveTo>
                <a:lnTo>
                  <a:pt x="91243" y="218610"/>
                </a:lnTo>
                <a:cubicBezTo>
                  <a:pt x="91243" y="225813"/>
                  <a:pt x="97401" y="231936"/>
                  <a:pt x="104645" y="231936"/>
                </a:cubicBezTo>
                <a:lnTo>
                  <a:pt x="112252" y="231936"/>
                </a:lnTo>
                <a:lnTo>
                  <a:pt x="112252" y="122087"/>
                </a:lnTo>
                <a:lnTo>
                  <a:pt x="104645" y="122087"/>
                </a:lnTo>
                <a:cubicBezTo>
                  <a:pt x="99574" y="122087"/>
                  <a:pt x="94865" y="120286"/>
                  <a:pt x="91243" y="117765"/>
                </a:cubicBezTo>
                <a:close/>
                <a:moveTo>
                  <a:pt x="274150" y="97555"/>
                </a:moveTo>
                <a:cubicBezTo>
                  <a:pt x="276714" y="96837"/>
                  <a:pt x="279278" y="98274"/>
                  <a:pt x="280011" y="100430"/>
                </a:cubicBezTo>
                <a:cubicBezTo>
                  <a:pt x="291734" y="132770"/>
                  <a:pt x="291001" y="168344"/>
                  <a:pt x="277813" y="199966"/>
                </a:cubicBezTo>
                <a:cubicBezTo>
                  <a:pt x="277080" y="201763"/>
                  <a:pt x="275249" y="202841"/>
                  <a:pt x="273783" y="202841"/>
                </a:cubicBezTo>
                <a:cubicBezTo>
                  <a:pt x="273051" y="202841"/>
                  <a:pt x="272684" y="202841"/>
                  <a:pt x="271952" y="202482"/>
                </a:cubicBezTo>
                <a:cubicBezTo>
                  <a:pt x="269387" y="201404"/>
                  <a:pt x="268288" y="198888"/>
                  <a:pt x="269387" y="196732"/>
                </a:cubicBezTo>
                <a:cubicBezTo>
                  <a:pt x="281843" y="166907"/>
                  <a:pt x="282209" y="133848"/>
                  <a:pt x="271585" y="103305"/>
                </a:cubicBezTo>
                <a:cubicBezTo>
                  <a:pt x="270853" y="101149"/>
                  <a:pt x="271952" y="98633"/>
                  <a:pt x="274150" y="97555"/>
                </a:cubicBezTo>
                <a:close/>
                <a:moveTo>
                  <a:pt x="20584" y="95972"/>
                </a:moveTo>
                <a:cubicBezTo>
                  <a:pt x="22807" y="96695"/>
                  <a:pt x="24289" y="99224"/>
                  <a:pt x="23177" y="101753"/>
                </a:cubicBezTo>
                <a:cubicBezTo>
                  <a:pt x="12435" y="131379"/>
                  <a:pt x="12806" y="164257"/>
                  <a:pt x="24289" y="193883"/>
                </a:cubicBezTo>
                <a:cubicBezTo>
                  <a:pt x="25029" y="196051"/>
                  <a:pt x="23918" y="198580"/>
                  <a:pt x="21696" y="199664"/>
                </a:cubicBezTo>
                <a:cubicBezTo>
                  <a:pt x="20955" y="199664"/>
                  <a:pt x="20584" y="199664"/>
                  <a:pt x="19844" y="199664"/>
                </a:cubicBezTo>
                <a:cubicBezTo>
                  <a:pt x="17991" y="199664"/>
                  <a:pt x="16510" y="198580"/>
                  <a:pt x="15769" y="197135"/>
                </a:cubicBezTo>
                <a:cubicBezTo>
                  <a:pt x="3545" y="165341"/>
                  <a:pt x="3175" y="130656"/>
                  <a:pt x="14658" y="98863"/>
                </a:cubicBezTo>
                <a:cubicBezTo>
                  <a:pt x="15399" y="96334"/>
                  <a:pt x="17991" y="95250"/>
                  <a:pt x="20584" y="95972"/>
                </a:cubicBezTo>
                <a:close/>
                <a:moveTo>
                  <a:pt x="104645" y="86431"/>
                </a:moveTo>
                <a:cubicBezTo>
                  <a:pt x="97401" y="86431"/>
                  <a:pt x="91243" y="92553"/>
                  <a:pt x="91243" y="99757"/>
                </a:cubicBezTo>
                <a:cubicBezTo>
                  <a:pt x="91243" y="107320"/>
                  <a:pt x="97401" y="113443"/>
                  <a:pt x="104645" y="113443"/>
                </a:cubicBezTo>
                <a:lnTo>
                  <a:pt x="192665" y="113443"/>
                </a:lnTo>
                <a:cubicBezTo>
                  <a:pt x="189405" y="104799"/>
                  <a:pt x="189405" y="95435"/>
                  <a:pt x="192665" y="86431"/>
                </a:cubicBezTo>
                <a:lnTo>
                  <a:pt x="104645" y="86431"/>
                </a:lnTo>
                <a:close/>
                <a:moveTo>
                  <a:pt x="104645" y="77787"/>
                </a:moveTo>
                <a:lnTo>
                  <a:pt x="206067" y="77787"/>
                </a:lnTo>
                <a:cubicBezTo>
                  <a:pt x="208603" y="77787"/>
                  <a:pt x="210776" y="79948"/>
                  <a:pt x="210776" y="82109"/>
                </a:cubicBezTo>
                <a:cubicBezTo>
                  <a:pt x="210776" y="84630"/>
                  <a:pt x="208603" y="86431"/>
                  <a:pt x="206067" y="86431"/>
                </a:cubicBezTo>
                <a:lnTo>
                  <a:pt x="202807" y="86431"/>
                </a:lnTo>
                <a:cubicBezTo>
                  <a:pt x="198098" y="95074"/>
                  <a:pt x="198098" y="104799"/>
                  <a:pt x="202807" y="113443"/>
                </a:cubicBezTo>
                <a:lnTo>
                  <a:pt x="206067" y="113443"/>
                </a:lnTo>
                <a:cubicBezTo>
                  <a:pt x="208603" y="113443"/>
                  <a:pt x="210776" y="115243"/>
                  <a:pt x="210776" y="117765"/>
                </a:cubicBezTo>
                <a:lnTo>
                  <a:pt x="210776" y="236258"/>
                </a:lnTo>
                <a:cubicBezTo>
                  <a:pt x="210776" y="238779"/>
                  <a:pt x="208603" y="240940"/>
                  <a:pt x="206067" y="240940"/>
                </a:cubicBezTo>
                <a:lnTo>
                  <a:pt x="104645" y="240940"/>
                </a:lnTo>
                <a:cubicBezTo>
                  <a:pt x="92330" y="240940"/>
                  <a:pt x="82550" y="230856"/>
                  <a:pt x="82550" y="218610"/>
                </a:cubicBezTo>
                <a:lnTo>
                  <a:pt x="82550" y="99757"/>
                </a:lnTo>
                <a:cubicBezTo>
                  <a:pt x="82550" y="87511"/>
                  <a:pt x="92330" y="77787"/>
                  <a:pt x="104645" y="77787"/>
                </a:cubicBezTo>
                <a:close/>
                <a:moveTo>
                  <a:pt x="237641" y="36713"/>
                </a:moveTo>
                <a:cubicBezTo>
                  <a:pt x="239437" y="37787"/>
                  <a:pt x="239796" y="40649"/>
                  <a:pt x="238000" y="42795"/>
                </a:cubicBezTo>
                <a:cubicBezTo>
                  <a:pt x="235485" y="45657"/>
                  <a:pt x="234048" y="49950"/>
                  <a:pt x="234048" y="53885"/>
                </a:cubicBezTo>
                <a:lnTo>
                  <a:pt x="234048" y="76781"/>
                </a:lnTo>
                <a:lnTo>
                  <a:pt x="284347" y="76781"/>
                </a:lnTo>
                <a:lnTo>
                  <a:pt x="284347" y="53885"/>
                </a:lnTo>
                <a:cubicBezTo>
                  <a:pt x="284347" y="49950"/>
                  <a:pt x="282910" y="45657"/>
                  <a:pt x="280395" y="42795"/>
                </a:cubicBezTo>
                <a:cubicBezTo>
                  <a:pt x="278958" y="40649"/>
                  <a:pt x="278958" y="37787"/>
                  <a:pt x="281113" y="36713"/>
                </a:cubicBezTo>
                <a:cubicBezTo>
                  <a:pt x="282910" y="34925"/>
                  <a:pt x="285784" y="35282"/>
                  <a:pt x="287221" y="37071"/>
                </a:cubicBezTo>
                <a:cubicBezTo>
                  <a:pt x="291173" y="41722"/>
                  <a:pt x="293329" y="47804"/>
                  <a:pt x="293329" y="53885"/>
                </a:cubicBezTo>
                <a:lnTo>
                  <a:pt x="293329" y="81074"/>
                </a:lnTo>
                <a:cubicBezTo>
                  <a:pt x="293329" y="83578"/>
                  <a:pt x="291533" y="85367"/>
                  <a:pt x="288658" y="85367"/>
                </a:cubicBezTo>
                <a:lnTo>
                  <a:pt x="229737" y="85367"/>
                </a:lnTo>
                <a:cubicBezTo>
                  <a:pt x="227222" y="85367"/>
                  <a:pt x="225425" y="83578"/>
                  <a:pt x="225425" y="81074"/>
                </a:cubicBezTo>
                <a:lnTo>
                  <a:pt x="225425" y="53885"/>
                </a:lnTo>
                <a:cubicBezTo>
                  <a:pt x="225425" y="47804"/>
                  <a:pt x="227222" y="41722"/>
                  <a:pt x="231174" y="37071"/>
                </a:cubicBezTo>
                <a:cubicBezTo>
                  <a:pt x="232970" y="35282"/>
                  <a:pt x="235844" y="34925"/>
                  <a:pt x="237641" y="36713"/>
                </a:cubicBezTo>
                <a:close/>
                <a:moveTo>
                  <a:pt x="12215" y="36713"/>
                </a:moveTo>
                <a:cubicBezTo>
                  <a:pt x="14012" y="37787"/>
                  <a:pt x="14371" y="40649"/>
                  <a:pt x="12575" y="42795"/>
                </a:cubicBezTo>
                <a:cubicBezTo>
                  <a:pt x="10419" y="45657"/>
                  <a:pt x="8622" y="49950"/>
                  <a:pt x="8622" y="53885"/>
                </a:cubicBezTo>
                <a:lnTo>
                  <a:pt x="8622" y="76781"/>
                </a:lnTo>
                <a:lnTo>
                  <a:pt x="59281" y="76781"/>
                </a:lnTo>
                <a:lnTo>
                  <a:pt x="59281" y="53885"/>
                </a:lnTo>
                <a:cubicBezTo>
                  <a:pt x="59281" y="49950"/>
                  <a:pt x="57844" y="45657"/>
                  <a:pt x="54969" y="42795"/>
                </a:cubicBezTo>
                <a:cubicBezTo>
                  <a:pt x="53532" y="40649"/>
                  <a:pt x="53892" y="37787"/>
                  <a:pt x="55688" y="36713"/>
                </a:cubicBezTo>
                <a:cubicBezTo>
                  <a:pt x="57844" y="34925"/>
                  <a:pt x="60359" y="35282"/>
                  <a:pt x="61796" y="37071"/>
                </a:cubicBezTo>
                <a:cubicBezTo>
                  <a:pt x="65748" y="41722"/>
                  <a:pt x="67903" y="47804"/>
                  <a:pt x="67903" y="53885"/>
                </a:cubicBezTo>
                <a:lnTo>
                  <a:pt x="67903" y="81074"/>
                </a:lnTo>
                <a:cubicBezTo>
                  <a:pt x="67903" y="83578"/>
                  <a:pt x="65748" y="85367"/>
                  <a:pt x="63592" y="85367"/>
                </a:cubicBezTo>
                <a:lnTo>
                  <a:pt x="4311" y="85367"/>
                </a:lnTo>
                <a:cubicBezTo>
                  <a:pt x="1796" y="85367"/>
                  <a:pt x="0" y="83578"/>
                  <a:pt x="0" y="81074"/>
                </a:cubicBezTo>
                <a:lnTo>
                  <a:pt x="0" y="53885"/>
                </a:lnTo>
                <a:cubicBezTo>
                  <a:pt x="0" y="47804"/>
                  <a:pt x="1796" y="41722"/>
                  <a:pt x="6107" y="37071"/>
                </a:cubicBezTo>
                <a:cubicBezTo>
                  <a:pt x="7545" y="35282"/>
                  <a:pt x="10419" y="34925"/>
                  <a:pt x="12215" y="36713"/>
                </a:cubicBezTo>
                <a:close/>
                <a:moveTo>
                  <a:pt x="258410" y="8466"/>
                </a:moveTo>
                <a:cubicBezTo>
                  <a:pt x="252766" y="8466"/>
                  <a:pt x="248180" y="13405"/>
                  <a:pt x="248180" y="18697"/>
                </a:cubicBezTo>
                <a:cubicBezTo>
                  <a:pt x="248180" y="24341"/>
                  <a:pt x="252766" y="28928"/>
                  <a:pt x="258410" y="28928"/>
                </a:cubicBezTo>
                <a:cubicBezTo>
                  <a:pt x="264055" y="28928"/>
                  <a:pt x="268641" y="24341"/>
                  <a:pt x="268641" y="18697"/>
                </a:cubicBezTo>
                <a:cubicBezTo>
                  <a:pt x="268641" y="13405"/>
                  <a:pt x="264055" y="8466"/>
                  <a:pt x="258410" y="8466"/>
                </a:cubicBezTo>
                <a:close/>
                <a:moveTo>
                  <a:pt x="32985" y="8466"/>
                </a:moveTo>
                <a:cubicBezTo>
                  <a:pt x="27341" y="8466"/>
                  <a:pt x="22754" y="13405"/>
                  <a:pt x="22754" y="18697"/>
                </a:cubicBezTo>
                <a:cubicBezTo>
                  <a:pt x="22754" y="24341"/>
                  <a:pt x="27341" y="28928"/>
                  <a:pt x="32985" y="28928"/>
                </a:cubicBezTo>
                <a:cubicBezTo>
                  <a:pt x="38629" y="28928"/>
                  <a:pt x="43216" y="24341"/>
                  <a:pt x="43216" y="18697"/>
                </a:cubicBezTo>
                <a:cubicBezTo>
                  <a:pt x="43216" y="13405"/>
                  <a:pt x="38629" y="8466"/>
                  <a:pt x="32985" y="8466"/>
                </a:cubicBezTo>
                <a:close/>
                <a:moveTo>
                  <a:pt x="145691" y="6778"/>
                </a:moveTo>
                <a:cubicBezTo>
                  <a:pt x="171211" y="6778"/>
                  <a:pt x="196731" y="13556"/>
                  <a:pt x="219015" y="27113"/>
                </a:cubicBezTo>
                <a:cubicBezTo>
                  <a:pt x="221531" y="28559"/>
                  <a:pt x="221891" y="31089"/>
                  <a:pt x="220813" y="33258"/>
                </a:cubicBezTo>
                <a:cubicBezTo>
                  <a:pt x="219015" y="35427"/>
                  <a:pt x="216499" y="36150"/>
                  <a:pt x="214702" y="34704"/>
                </a:cubicBezTo>
                <a:cubicBezTo>
                  <a:pt x="172648" y="9037"/>
                  <a:pt x="118733" y="9037"/>
                  <a:pt x="77038" y="34704"/>
                </a:cubicBezTo>
                <a:cubicBezTo>
                  <a:pt x="76320" y="35427"/>
                  <a:pt x="75601" y="35427"/>
                  <a:pt x="74882" y="35427"/>
                </a:cubicBezTo>
                <a:cubicBezTo>
                  <a:pt x="73444" y="35427"/>
                  <a:pt x="72006" y="34704"/>
                  <a:pt x="70928" y="33258"/>
                </a:cubicBezTo>
                <a:cubicBezTo>
                  <a:pt x="69850" y="31089"/>
                  <a:pt x="70209" y="28559"/>
                  <a:pt x="72366" y="27113"/>
                </a:cubicBezTo>
                <a:cubicBezTo>
                  <a:pt x="94651" y="13556"/>
                  <a:pt x="120171" y="6778"/>
                  <a:pt x="145691" y="6778"/>
                </a:cubicBezTo>
                <a:close/>
                <a:moveTo>
                  <a:pt x="258410" y="0"/>
                </a:moveTo>
                <a:cubicBezTo>
                  <a:pt x="268994" y="0"/>
                  <a:pt x="277460" y="8466"/>
                  <a:pt x="277460" y="18697"/>
                </a:cubicBezTo>
                <a:cubicBezTo>
                  <a:pt x="277460" y="29280"/>
                  <a:pt x="268994" y="37747"/>
                  <a:pt x="258410" y="37747"/>
                </a:cubicBezTo>
                <a:cubicBezTo>
                  <a:pt x="248180" y="37747"/>
                  <a:pt x="239713" y="29280"/>
                  <a:pt x="239713" y="18697"/>
                </a:cubicBezTo>
                <a:cubicBezTo>
                  <a:pt x="239713" y="8466"/>
                  <a:pt x="248180" y="0"/>
                  <a:pt x="258410" y="0"/>
                </a:cubicBezTo>
                <a:close/>
                <a:moveTo>
                  <a:pt x="32985" y="0"/>
                </a:moveTo>
                <a:cubicBezTo>
                  <a:pt x="43568" y="0"/>
                  <a:pt x="52035" y="8466"/>
                  <a:pt x="52035" y="18697"/>
                </a:cubicBezTo>
                <a:cubicBezTo>
                  <a:pt x="52035" y="29280"/>
                  <a:pt x="43568" y="37747"/>
                  <a:pt x="32985" y="37747"/>
                </a:cubicBezTo>
                <a:cubicBezTo>
                  <a:pt x="22754" y="37747"/>
                  <a:pt x="14288" y="29280"/>
                  <a:pt x="14288" y="18697"/>
                </a:cubicBezTo>
                <a:cubicBezTo>
                  <a:pt x="14288" y="8466"/>
                  <a:pt x="22754" y="0"/>
                  <a:pt x="3298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anchor="ctr"/>
          <a:lstStyle/>
          <a:p>
            <a:endParaRPr lang="en-US" sz="900"/>
          </a:p>
        </p:txBody>
      </p:sp>
      <p:sp>
        <p:nvSpPr>
          <p:cNvPr id="108" name="Freeform 1015">
            <a:extLst>
              <a:ext uri="{FF2B5EF4-FFF2-40B4-BE49-F238E27FC236}">
                <a16:creationId xmlns:a16="http://schemas.microsoft.com/office/drawing/2014/main" id="{6EAF5E7C-30EA-B244-A957-95F708EF9472}"/>
              </a:ext>
            </a:extLst>
          </p:cNvPr>
          <p:cNvSpPr>
            <a:spLocks noChangeAspect="1"/>
          </p:cNvSpPr>
          <p:nvPr/>
        </p:nvSpPr>
        <p:spPr bwMode="auto">
          <a:xfrm>
            <a:off x="11022183" y="3866354"/>
            <a:ext cx="356126" cy="352947"/>
          </a:xfrm>
          <a:custGeom>
            <a:avLst/>
            <a:gdLst>
              <a:gd name="T0" fmla="*/ 7726423 w 293329"/>
              <a:gd name="T1" fmla="*/ 9850932 h 293332"/>
              <a:gd name="T2" fmla="*/ 2935958 w 293329"/>
              <a:gd name="T3" fmla="*/ 9676341 h 293332"/>
              <a:gd name="T4" fmla="*/ 8633732 w 293329"/>
              <a:gd name="T5" fmla="*/ 8887648 h 293332"/>
              <a:gd name="T6" fmla="*/ 8503163 w 293329"/>
              <a:gd name="T7" fmla="*/ 10333017 h 293332"/>
              <a:gd name="T8" fmla="*/ 10187033 w 293329"/>
              <a:gd name="T9" fmla="*/ 9107071 h 293332"/>
              <a:gd name="T10" fmla="*/ 10656909 w 293329"/>
              <a:gd name="T11" fmla="*/ 9507104 h 293332"/>
              <a:gd name="T12" fmla="*/ 8346597 w 293329"/>
              <a:gd name="T13" fmla="*/ 10655613 h 293332"/>
              <a:gd name="T14" fmla="*/ 8398777 w 293329"/>
              <a:gd name="T15" fmla="*/ 8900613 h 293332"/>
              <a:gd name="T16" fmla="*/ 456778 w 293329"/>
              <a:gd name="T17" fmla="*/ 9107071 h 293332"/>
              <a:gd name="T18" fmla="*/ 2153785 w 293329"/>
              <a:gd name="T19" fmla="*/ 10333017 h 293332"/>
              <a:gd name="T20" fmla="*/ 2023134 w 293329"/>
              <a:gd name="T21" fmla="*/ 8887648 h 293332"/>
              <a:gd name="T22" fmla="*/ 2466970 w 293329"/>
              <a:gd name="T23" fmla="*/ 10500789 h 293332"/>
              <a:gd name="T24" fmla="*/ 0 w 293329"/>
              <a:gd name="T25" fmla="*/ 10500789 h 293332"/>
              <a:gd name="T26" fmla="*/ 443780 w 293329"/>
              <a:gd name="T27" fmla="*/ 8887648 h 293332"/>
              <a:gd name="T28" fmla="*/ 9388267 w 293329"/>
              <a:gd name="T29" fmla="*/ 8605304 h 293332"/>
              <a:gd name="T30" fmla="*/ 1198367 w 293329"/>
              <a:gd name="T31" fmla="*/ 7874844 h 293332"/>
              <a:gd name="T32" fmla="*/ 1570072 w 293329"/>
              <a:gd name="T33" fmla="*/ 8233637 h 293332"/>
              <a:gd name="T34" fmla="*/ 10080391 w 293329"/>
              <a:gd name="T35" fmla="*/ 8233637 h 293332"/>
              <a:gd name="T36" fmla="*/ 9388267 w 293329"/>
              <a:gd name="T37" fmla="*/ 7554479 h 293332"/>
              <a:gd name="T38" fmla="*/ 1198367 w 293329"/>
              <a:gd name="T39" fmla="*/ 8925645 h 293332"/>
              <a:gd name="T40" fmla="*/ 5130248 w 293329"/>
              <a:gd name="T41" fmla="*/ 6689459 h 293332"/>
              <a:gd name="T42" fmla="*/ 6635580 w 293329"/>
              <a:gd name="T43" fmla="*/ 7022186 h 293332"/>
              <a:gd name="T44" fmla="*/ 5130248 w 293329"/>
              <a:gd name="T45" fmla="*/ 6689459 h 293332"/>
              <a:gd name="T46" fmla="*/ 6792622 w 293329"/>
              <a:gd name="T47" fmla="*/ 5753460 h 293332"/>
              <a:gd name="T48" fmla="*/ 4960060 w 293329"/>
              <a:gd name="T49" fmla="*/ 5753460 h 293332"/>
              <a:gd name="T50" fmla="*/ 4394049 w 293329"/>
              <a:gd name="T51" fmla="*/ 8425350 h 293332"/>
              <a:gd name="T52" fmla="*/ 4394049 w 293329"/>
              <a:gd name="T53" fmla="*/ 4434924 h 293332"/>
              <a:gd name="T54" fmla="*/ 3801866 w 293329"/>
              <a:gd name="T55" fmla="*/ 8425350 h 293332"/>
              <a:gd name="T56" fmla="*/ 3801866 w 293329"/>
              <a:gd name="T57" fmla="*/ 4434924 h 293332"/>
              <a:gd name="T58" fmla="*/ 10173087 w 293329"/>
              <a:gd name="T59" fmla="*/ 3648251 h 293332"/>
              <a:gd name="T60" fmla="*/ 9880272 w 293329"/>
              <a:gd name="T61" fmla="*/ 7355373 h 293332"/>
              <a:gd name="T62" fmla="*/ 9960128 w 293329"/>
              <a:gd name="T63" fmla="*/ 3543768 h 293332"/>
              <a:gd name="T64" fmla="*/ 882485 w 293329"/>
              <a:gd name="T65" fmla="*/ 7043025 h 293332"/>
              <a:gd name="T66" fmla="*/ 572838 w 293329"/>
              <a:gd name="T67" fmla="*/ 7161164 h 293332"/>
              <a:gd name="T68" fmla="*/ 3801866 w 293329"/>
              <a:gd name="T69" fmla="*/ 3139719 h 293332"/>
              <a:gd name="T70" fmla="*/ 6999706 w 293329"/>
              <a:gd name="T71" fmla="*/ 4120936 h 293332"/>
              <a:gd name="T72" fmla="*/ 3801866 w 293329"/>
              <a:gd name="T73" fmla="*/ 2825664 h 293332"/>
              <a:gd name="T74" fmla="*/ 7486601 w 293329"/>
              <a:gd name="T75" fmla="*/ 3139719 h 293332"/>
              <a:gd name="T76" fmla="*/ 7486601 w 293329"/>
              <a:gd name="T77" fmla="*/ 4120936 h 293332"/>
              <a:gd name="T78" fmla="*/ 7486601 w 293329"/>
              <a:gd name="T79" fmla="*/ 8752426 h 293332"/>
              <a:gd name="T80" fmla="*/ 2999112 w 293329"/>
              <a:gd name="T81" fmla="*/ 3623786 h 293332"/>
              <a:gd name="T82" fmla="*/ 8646767 w 293329"/>
              <a:gd name="T83" fmla="*/ 1554601 h 293332"/>
              <a:gd name="T84" fmla="*/ 10330586 w 293329"/>
              <a:gd name="T85" fmla="*/ 2789136 h 293332"/>
              <a:gd name="T86" fmla="*/ 10213098 w 293329"/>
              <a:gd name="T87" fmla="*/ 1333651 h 293332"/>
              <a:gd name="T88" fmla="*/ 10656909 w 293329"/>
              <a:gd name="T89" fmla="*/ 2945074 h 293332"/>
              <a:gd name="T90" fmla="*/ 8189923 w 293329"/>
              <a:gd name="T91" fmla="*/ 2945074 h 293332"/>
              <a:gd name="T92" fmla="*/ 8633732 w 293329"/>
              <a:gd name="T93" fmla="*/ 1333651 h 293332"/>
              <a:gd name="T94" fmla="*/ 313320 w 293329"/>
              <a:gd name="T95" fmla="*/ 1957394 h 293332"/>
              <a:gd name="T96" fmla="*/ 2153785 w 293329"/>
              <a:gd name="T97" fmla="*/ 1957394 h 293332"/>
              <a:gd name="T98" fmla="*/ 2245154 w 293329"/>
              <a:gd name="T99" fmla="*/ 1346649 h 293332"/>
              <a:gd name="T100" fmla="*/ 2310348 w 293329"/>
              <a:gd name="T101" fmla="*/ 3101058 h 293332"/>
              <a:gd name="T102" fmla="*/ 0 w 293329"/>
              <a:gd name="T103" fmla="*/ 1957394 h 293332"/>
              <a:gd name="T104" fmla="*/ 9388267 w 293329"/>
              <a:gd name="T105" fmla="*/ 307485 h 293332"/>
              <a:gd name="T106" fmla="*/ 9759991 w 293329"/>
              <a:gd name="T107" fmla="*/ 679246 h 293332"/>
              <a:gd name="T108" fmla="*/ 826690 w 293329"/>
              <a:gd name="T109" fmla="*/ 679246 h 293332"/>
              <a:gd name="T110" fmla="*/ 1198367 w 293329"/>
              <a:gd name="T111" fmla="*/ 307485 h 293332"/>
              <a:gd name="T112" fmla="*/ 8022361 w 293329"/>
              <a:gd name="T113" fmla="*/ 1208071 h 293332"/>
              <a:gd name="T114" fmla="*/ 2720558 w 293329"/>
              <a:gd name="T115" fmla="*/ 1286932 h 293332"/>
              <a:gd name="T116" fmla="*/ 5293109 w 293329"/>
              <a:gd name="T117" fmla="*/ 246183 h 293332"/>
              <a:gd name="T118" fmla="*/ 9388267 w 293329"/>
              <a:gd name="T119" fmla="*/ 1371250 h 293332"/>
              <a:gd name="T120" fmla="*/ 1198367 w 293329"/>
              <a:gd name="T121" fmla="*/ 0 h 293332"/>
              <a:gd name="T122" fmla="*/ 519153 w 293329"/>
              <a:gd name="T123" fmla="*/ 679246 h 29333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293329" h="293332">
                <a:moveTo>
                  <a:pt x="208355" y="263416"/>
                </a:moveTo>
                <a:cubicBezTo>
                  <a:pt x="210511" y="261937"/>
                  <a:pt x="213385" y="262677"/>
                  <a:pt x="214822" y="264895"/>
                </a:cubicBezTo>
                <a:cubicBezTo>
                  <a:pt x="215541" y="267483"/>
                  <a:pt x="214822" y="270071"/>
                  <a:pt x="212667" y="271180"/>
                </a:cubicBezTo>
                <a:cubicBezTo>
                  <a:pt x="192188" y="282640"/>
                  <a:pt x="169194" y="288556"/>
                  <a:pt x="146201" y="288556"/>
                </a:cubicBezTo>
                <a:cubicBezTo>
                  <a:pt x="124284" y="288556"/>
                  <a:pt x="102728" y="283010"/>
                  <a:pt x="82608" y="272659"/>
                </a:cubicBezTo>
                <a:cubicBezTo>
                  <a:pt x="80093" y="271549"/>
                  <a:pt x="79375" y="268592"/>
                  <a:pt x="80812" y="266374"/>
                </a:cubicBezTo>
                <a:cubicBezTo>
                  <a:pt x="81530" y="264155"/>
                  <a:pt x="84405" y="263416"/>
                  <a:pt x="86560" y="264525"/>
                </a:cubicBezTo>
                <a:cubicBezTo>
                  <a:pt x="125003" y="284859"/>
                  <a:pt x="170631" y="284119"/>
                  <a:pt x="208355" y="263416"/>
                </a:cubicBezTo>
                <a:close/>
                <a:moveTo>
                  <a:pt x="237641" y="244663"/>
                </a:moveTo>
                <a:cubicBezTo>
                  <a:pt x="239437" y="246084"/>
                  <a:pt x="239796" y="248926"/>
                  <a:pt x="238000" y="250703"/>
                </a:cubicBezTo>
                <a:cubicBezTo>
                  <a:pt x="235485" y="253900"/>
                  <a:pt x="234048" y="257808"/>
                  <a:pt x="234048" y="261715"/>
                </a:cubicBezTo>
                <a:lnTo>
                  <a:pt x="234048" y="284451"/>
                </a:lnTo>
                <a:lnTo>
                  <a:pt x="284347" y="284451"/>
                </a:lnTo>
                <a:lnTo>
                  <a:pt x="284347" y="261715"/>
                </a:lnTo>
                <a:cubicBezTo>
                  <a:pt x="284347" y="257808"/>
                  <a:pt x="283269" y="253900"/>
                  <a:pt x="280395" y="250703"/>
                </a:cubicBezTo>
                <a:cubicBezTo>
                  <a:pt x="278958" y="248926"/>
                  <a:pt x="278958" y="246084"/>
                  <a:pt x="281113" y="244663"/>
                </a:cubicBezTo>
                <a:cubicBezTo>
                  <a:pt x="282910" y="242887"/>
                  <a:pt x="285784" y="243242"/>
                  <a:pt x="287221" y="245019"/>
                </a:cubicBezTo>
                <a:cubicBezTo>
                  <a:pt x="291173" y="249992"/>
                  <a:pt x="293329" y="255676"/>
                  <a:pt x="293329" y="261715"/>
                </a:cubicBezTo>
                <a:lnTo>
                  <a:pt x="293329" y="289069"/>
                </a:lnTo>
                <a:cubicBezTo>
                  <a:pt x="293329" y="291201"/>
                  <a:pt x="291533" y="293332"/>
                  <a:pt x="288658" y="293332"/>
                </a:cubicBezTo>
                <a:lnTo>
                  <a:pt x="229737" y="293332"/>
                </a:lnTo>
                <a:cubicBezTo>
                  <a:pt x="227222" y="293332"/>
                  <a:pt x="225425" y="291201"/>
                  <a:pt x="225425" y="289069"/>
                </a:cubicBezTo>
                <a:lnTo>
                  <a:pt x="225425" y="261715"/>
                </a:lnTo>
                <a:cubicBezTo>
                  <a:pt x="225425" y="255676"/>
                  <a:pt x="227222" y="249992"/>
                  <a:pt x="231174" y="245019"/>
                </a:cubicBezTo>
                <a:cubicBezTo>
                  <a:pt x="232611" y="243242"/>
                  <a:pt x="235844" y="242887"/>
                  <a:pt x="237641" y="244663"/>
                </a:cubicBezTo>
                <a:close/>
                <a:moveTo>
                  <a:pt x="12215" y="244663"/>
                </a:moveTo>
                <a:cubicBezTo>
                  <a:pt x="14012" y="246084"/>
                  <a:pt x="14371" y="248926"/>
                  <a:pt x="12575" y="250703"/>
                </a:cubicBezTo>
                <a:cubicBezTo>
                  <a:pt x="10419" y="253900"/>
                  <a:pt x="8622" y="257808"/>
                  <a:pt x="8622" y="261715"/>
                </a:cubicBezTo>
                <a:lnTo>
                  <a:pt x="8622" y="284451"/>
                </a:lnTo>
                <a:lnTo>
                  <a:pt x="59281" y="284451"/>
                </a:lnTo>
                <a:lnTo>
                  <a:pt x="59281" y="261715"/>
                </a:lnTo>
                <a:cubicBezTo>
                  <a:pt x="59281" y="257808"/>
                  <a:pt x="57844" y="253900"/>
                  <a:pt x="54969" y="250703"/>
                </a:cubicBezTo>
                <a:cubicBezTo>
                  <a:pt x="53532" y="248926"/>
                  <a:pt x="53892" y="246084"/>
                  <a:pt x="55688" y="244663"/>
                </a:cubicBezTo>
                <a:cubicBezTo>
                  <a:pt x="57844" y="242887"/>
                  <a:pt x="60359" y="243242"/>
                  <a:pt x="61796" y="245019"/>
                </a:cubicBezTo>
                <a:cubicBezTo>
                  <a:pt x="65748" y="249992"/>
                  <a:pt x="67903" y="255676"/>
                  <a:pt x="67903" y="261715"/>
                </a:cubicBezTo>
                <a:lnTo>
                  <a:pt x="67903" y="289069"/>
                </a:lnTo>
                <a:cubicBezTo>
                  <a:pt x="67903" y="291201"/>
                  <a:pt x="65748" y="293332"/>
                  <a:pt x="63592" y="293332"/>
                </a:cubicBezTo>
                <a:lnTo>
                  <a:pt x="4311" y="293332"/>
                </a:lnTo>
                <a:cubicBezTo>
                  <a:pt x="1796" y="293332"/>
                  <a:pt x="0" y="291201"/>
                  <a:pt x="0" y="289069"/>
                </a:cubicBezTo>
                <a:lnTo>
                  <a:pt x="0" y="261715"/>
                </a:lnTo>
                <a:cubicBezTo>
                  <a:pt x="0" y="255676"/>
                  <a:pt x="1796" y="249992"/>
                  <a:pt x="6107" y="245019"/>
                </a:cubicBezTo>
                <a:cubicBezTo>
                  <a:pt x="7545" y="243242"/>
                  <a:pt x="10419" y="242887"/>
                  <a:pt x="12215" y="244663"/>
                </a:cubicBezTo>
                <a:close/>
                <a:moveTo>
                  <a:pt x="258410" y="216782"/>
                </a:moveTo>
                <a:cubicBezTo>
                  <a:pt x="252766" y="216782"/>
                  <a:pt x="248180" y="221368"/>
                  <a:pt x="248180" y="226659"/>
                </a:cubicBezTo>
                <a:cubicBezTo>
                  <a:pt x="248180" y="232304"/>
                  <a:pt x="252766" y="236890"/>
                  <a:pt x="258410" y="236890"/>
                </a:cubicBezTo>
                <a:cubicBezTo>
                  <a:pt x="264055" y="236890"/>
                  <a:pt x="268641" y="232304"/>
                  <a:pt x="268641" y="226659"/>
                </a:cubicBezTo>
                <a:cubicBezTo>
                  <a:pt x="268641" y="221368"/>
                  <a:pt x="264055" y="216782"/>
                  <a:pt x="258410" y="216782"/>
                </a:cubicBezTo>
                <a:close/>
                <a:moveTo>
                  <a:pt x="32985" y="216782"/>
                </a:moveTo>
                <a:cubicBezTo>
                  <a:pt x="27341" y="216782"/>
                  <a:pt x="22754" y="221368"/>
                  <a:pt x="22754" y="226659"/>
                </a:cubicBezTo>
                <a:cubicBezTo>
                  <a:pt x="22754" y="232304"/>
                  <a:pt x="27341" y="236890"/>
                  <a:pt x="32985" y="236890"/>
                </a:cubicBezTo>
                <a:cubicBezTo>
                  <a:pt x="38629" y="236890"/>
                  <a:pt x="43216" y="232304"/>
                  <a:pt x="43216" y="226659"/>
                </a:cubicBezTo>
                <a:cubicBezTo>
                  <a:pt x="43216" y="221368"/>
                  <a:pt x="38629" y="216782"/>
                  <a:pt x="32985" y="216782"/>
                </a:cubicBezTo>
                <a:close/>
                <a:moveTo>
                  <a:pt x="258410" y="207962"/>
                </a:moveTo>
                <a:cubicBezTo>
                  <a:pt x="268994" y="207962"/>
                  <a:pt x="277460" y="216429"/>
                  <a:pt x="277460" y="226659"/>
                </a:cubicBezTo>
                <a:cubicBezTo>
                  <a:pt x="277460" y="237243"/>
                  <a:pt x="268994" y="245709"/>
                  <a:pt x="258410" y="245709"/>
                </a:cubicBezTo>
                <a:cubicBezTo>
                  <a:pt x="248180" y="245709"/>
                  <a:pt x="239713" y="237243"/>
                  <a:pt x="239713" y="226659"/>
                </a:cubicBezTo>
                <a:cubicBezTo>
                  <a:pt x="239713" y="216429"/>
                  <a:pt x="248180" y="207962"/>
                  <a:pt x="258410" y="207962"/>
                </a:cubicBezTo>
                <a:close/>
                <a:moveTo>
                  <a:pt x="32985" y="207962"/>
                </a:moveTo>
                <a:cubicBezTo>
                  <a:pt x="43568" y="207962"/>
                  <a:pt x="52035" y="216429"/>
                  <a:pt x="52035" y="226659"/>
                </a:cubicBezTo>
                <a:cubicBezTo>
                  <a:pt x="52035" y="237243"/>
                  <a:pt x="43568" y="245709"/>
                  <a:pt x="32985" y="245709"/>
                </a:cubicBezTo>
                <a:cubicBezTo>
                  <a:pt x="22754" y="245709"/>
                  <a:pt x="14288" y="237243"/>
                  <a:pt x="14288" y="226659"/>
                </a:cubicBezTo>
                <a:cubicBezTo>
                  <a:pt x="14288" y="216429"/>
                  <a:pt x="22754" y="207962"/>
                  <a:pt x="32985" y="207962"/>
                </a:cubicBezTo>
                <a:close/>
                <a:moveTo>
                  <a:pt x="141209" y="184150"/>
                </a:moveTo>
                <a:lnTo>
                  <a:pt x="182642" y="184150"/>
                </a:lnTo>
                <a:cubicBezTo>
                  <a:pt x="185164" y="184150"/>
                  <a:pt x="186965" y="186348"/>
                  <a:pt x="186965" y="188913"/>
                </a:cubicBezTo>
                <a:cubicBezTo>
                  <a:pt x="186965" y="191477"/>
                  <a:pt x="185164" y="193309"/>
                  <a:pt x="182642" y="193309"/>
                </a:cubicBezTo>
                <a:lnTo>
                  <a:pt x="141209" y="193309"/>
                </a:lnTo>
                <a:cubicBezTo>
                  <a:pt x="138687" y="193309"/>
                  <a:pt x="136525" y="191477"/>
                  <a:pt x="136525" y="188913"/>
                </a:cubicBezTo>
                <a:cubicBezTo>
                  <a:pt x="136525" y="186348"/>
                  <a:pt x="138687" y="184150"/>
                  <a:pt x="141209" y="184150"/>
                </a:cubicBezTo>
                <a:close/>
                <a:moveTo>
                  <a:pt x="141209" y="153987"/>
                </a:moveTo>
                <a:lnTo>
                  <a:pt x="182642" y="153987"/>
                </a:lnTo>
                <a:cubicBezTo>
                  <a:pt x="185164" y="153987"/>
                  <a:pt x="186965" y="155818"/>
                  <a:pt x="186965" y="158383"/>
                </a:cubicBezTo>
                <a:cubicBezTo>
                  <a:pt x="186965" y="160947"/>
                  <a:pt x="185164" y="163145"/>
                  <a:pt x="182642" y="163145"/>
                </a:cubicBezTo>
                <a:lnTo>
                  <a:pt x="141209" y="163145"/>
                </a:lnTo>
                <a:cubicBezTo>
                  <a:pt x="138687" y="163145"/>
                  <a:pt x="136525" y="160947"/>
                  <a:pt x="136525" y="158383"/>
                </a:cubicBezTo>
                <a:cubicBezTo>
                  <a:pt x="136525" y="155818"/>
                  <a:pt x="138687" y="153987"/>
                  <a:pt x="141209" y="153987"/>
                </a:cubicBezTo>
                <a:close/>
                <a:moveTo>
                  <a:pt x="120945" y="122087"/>
                </a:moveTo>
                <a:lnTo>
                  <a:pt x="120945" y="231936"/>
                </a:lnTo>
                <a:lnTo>
                  <a:pt x="201721" y="231936"/>
                </a:lnTo>
                <a:lnTo>
                  <a:pt x="201721" y="122087"/>
                </a:lnTo>
                <a:lnTo>
                  <a:pt x="120945" y="122087"/>
                </a:lnTo>
                <a:close/>
                <a:moveTo>
                  <a:pt x="91243" y="117765"/>
                </a:moveTo>
                <a:lnTo>
                  <a:pt x="91243" y="218610"/>
                </a:lnTo>
                <a:cubicBezTo>
                  <a:pt x="91243" y="225813"/>
                  <a:pt x="97401" y="231936"/>
                  <a:pt x="104645" y="231936"/>
                </a:cubicBezTo>
                <a:lnTo>
                  <a:pt x="112252" y="231936"/>
                </a:lnTo>
                <a:lnTo>
                  <a:pt x="112252" y="122087"/>
                </a:lnTo>
                <a:lnTo>
                  <a:pt x="104645" y="122087"/>
                </a:lnTo>
                <a:cubicBezTo>
                  <a:pt x="99574" y="122087"/>
                  <a:pt x="94865" y="120286"/>
                  <a:pt x="91243" y="117765"/>
                </a:cubicBezTo>
                <a:close/>
                <a:moveTo>
                  <a:pt x="274150" y="97555"/>
                </a:moveTo>
                <a:cubicBezTo>
                  <a:pt x="276714" y="96837"/>
                  <a:pt x="279278" y="98274"/>
                  <a:pt x="280011" y="100430"/>
                </a:cubicBezTo>
                <a:cubicBezTo>
                  <a:pt x="291734" y="132770"/>
                  <a:pt x="291001" y="168344"/>
                  <a:pt x="277813" y="199966"/>
                </a:cubicBezTo>
                <a:cubicBezTo>
                  <a:pt x="277080" y="201763"/>
                  <a:pt x="275249" y="202841"/>
                  <a:pt x="273783" y="202841"/>
                </a:cubicBezTo>
                <a:cubicBezTo>
                  <a:pt x="273051" y="202841"/>
                  <a:pt x="272684" y="202841"/>
                  <a:pt x="271952" y="202482"/>
                </a:cubicBezTo>
                <a:cubicBezTo>
                  <a:pt x="269387" y="201404"/>
                  <a:pt x="268288" y="198888"/>
                  <a:pt x="269387" y="196732"/>
                </a:cubicBezTo>
                <a:cubicBezTo>
                  <a:pt x="281843" y="166907"/>
                  <a:pt x="282209" y="133848"/>
                  <a:pt x="271585" y="103305"/>
                </a:cubicBezTo>
                <a:cubicBezTo>
                  <a:pt x="270853" y="101149"/>
                  <a:pt x="271952" y="98633"/>
                  <a:pt x="274150" y="97555"/>
                </a:cubicBezTo>
                <a:close/>
                <a:moveTo>
                  <a:pt x="20584" y="95972"/>
                </a:moveTo>
                <a:cubicBezTo>
                  <a:pt x="22807" y="96695"/>
                  <a:pt x="24289" y="99224"/>
                  <a:pt x="23177" y="101753"/>
                </a:cubicBezTo>
                <a:cubicBezTo>
                  <a:pt x="12435" y="131379"/>
                  <a:pt x="12806" y="164257"/>
                  <a:pt x="24289" y="193883"/>
                </a:cubicBezTo>
                <a:cubicBezTo>
                  <a:pt x="25029" y="196051"/>
                  <a:pt x="23918" y="198580"/>
                  <a:pt x="21696" y="199664"/>
                </a:cubicBezTo>
                <a:cubicBezTo>
                  <a:pt x="20955" y="199664"/>
                  <a:pt x="20584" y="199664"/>
                  <a:pt x="19844" y="199664"/>
                </a:cubicBezTo>
                <a:cubicBezTo>
                  <a:pt x="17991" y="199664"/>
                  <a:pt x="16510" y="198580"/>
                  <a:pt x="15769" y="197135"/>
                </a:cubicBezTo>
                <a:cubicBezTo>
                  <a:pt x="3545" y="165341"/>
                  <a:pt x="3175" y="130656"/>
                  <a:pt x="14658" y="98863"/>
                </a:cubicBezTo>
                <a:cubicBezTo>
                  <a:pt x="15399" y="96334"/>
                  <a:pt x="17991" y="95250"/>
                  <a:pt x="20584" y="95972"/>
                </a:cubicBezTo>
                <a:close/>
                <a:moveTo>
                  <a:pt x="104645" y="86431"/>
                </a:moveTo>
                <a:cubicBezTo>
                  <a:pt x="97401" y="86431"/>
                  <a:pt x="91243" y="92553"/>
                  <a:pt x="91243" y="99757"/>
                </a:cubicBezTo>
                <a:cubicBezTo>
                  <a:pt x="91243" y="107320"/>
                  <a:pt x="97401" y="113443"/>
                  <a:pt x="104645" y="113443"/>
                </a:cubicBezTo>
                <a:lnTo>
                  <a:pt x="192665" y="113443"/>
                </a:lnTo>
                <a:cubicBezTo>
                  <a:pt x="189405" y="104799"/>
                  <a:pt x="189405" y="95435"/>
                  <a:pt x="192665" y="86431"/>
                </a:cubicBezTo>
                <a:lnTo>
                  <a:pt x="104645" y="86431"/>
                </a:lnTo>
                <a:close/>
                <a:moveTo>
                  <a:pt x="104645" y="77787"/>
                </a:moveTo>
                <a:lnTo>
                  <a:pt x="206067" y="77787"/>
                </a:lnTo>
                <a:cubicBezTo>
                  <a:pt x="208603" y="77787"/>
                  <a:pt x="210776" y="79948"/>
                  <a:pt x="210776" y="82109"/>
                </a:cubicBezTo>
                <a:cubicBezTo>
                  <a:pt x="210776" y="84630"/>
                  <a:pt x="208603" y="86431"/>
                  <a:pt x="206067" y="86431"/>
                </a:cubicBezTo>
                <a:lnTo>
                  <a:pt x="202807" y="86431"/>
                </a:lnTo>
                <a:cubicBezTo>
                  <a:pt x="198098" y="95074"/>
                  <a:pt x="198098" y="104799"/>
                  <a:pt x="202807" y="113443"/>
                </a:cubicBezTo>
                <a:lnTo>
                  <a:pt x="206067" y="113443"/>
                </a:lnTo>
                <a:cubicBezTo>
                  <a:pt x="208603" y="113443"/>
                  <a:pt x="210776" y="115243"/>
                  <a:pt x="210776" y="117765"/>
                </a:cubicBezTo>
                <a:lnTo>
                  <a:pt x="210776" y="236258"/>
                </a:lnTo>
                <a:cubicBezTo>
                  <a:pt x="210776" y="238779"/>
                  <a:pt x="208603" y="240940"/>
                  <a:pt x="206067" y="240940"/>
                </a:cubicBezTo>
                <a:lnTo>
                  <a:pt x="104645" y="240940"/>
                </a:lnTo>
                <a:cubicBezTo>
                  <a:pt x="92330" y="240940"/>
                  <a:pt x="82550" y="230856"/>
                  <a:pt x="82550" y="218610"/>
                </a:cubicBezTo>
                <a:lnTo>
                  <a:pt x="82550" y="99757"/>
                </a:lnTo>
                <a:cubicBezTo>
                  <a:pt x="82550" y="87511"/>
                  <a:pt x="92330" y="77787"/>
                  <a:pt x="104645" y="77787"/>
                </a:cubicBezTo>
                <a:close/>
                <a:moveTo>
                  <a:pt x="237641" y="36713"/>
                </a:moveTo>
                <a:cubicBezTo>
                  <a:pt x="239437" y="37787"/>
                  <a:pt x="239796" y="40649"/>
                  <a:pt x="238000" y="42795"/>
                </a:cubicBezTo>
                <a:cubicBezTo>
                  <a:pt x="235485" y="45657"/>
                  <a:pt x="234048" y="49950"/>
                  <a:pt x="234048" y="53885"/>
                </a:cubicBezTo>
                <a:lnTo>
                  <a:pt x="234048" y="76781"/>
                </a:lnTo>
                <a:lnTo>
                  <a:pt x="284347" y="76781"/>
                </a:lnTo>
                <a:lnTo>
                  <a:pt x="284347" y="53885"/>
                </a:lnTo>
                <a:cubicBezTo>
                  <a:pt x="284347" y="49950"/>
                  <a:pt x="282910" y="45657"/>
                  <a:pt x="280395" y="42795"/>
                </a:cubicBezTo>
                <a:cubicBezTo>
                  <a:pt x="278958" y="40649"/>
                  <a:pt x="278958" y="37787"/>
                  <a:pt x="281113" y="36713"/>
                </a:cubicBezTo>
                <a:cubicBezTo>
                  <a:pt x="282910" y="34925"/>
                  <a:pt x="285784" y="35282"/>
                  <a:pt x="287221" y="37071"/>
                </a:cubicBezTo>
                <a:cubicBezTo>
                  <a:pt x="291173" y="41722"/>
                  <a:pt x="293329" y="47804"/>
                  <a:pt x="293329" y="53885"/>
                </a:cubicBezTo>
                <a:lnTo>
                  <a:pt x="293329" y="81074"/>
                </a:lnTo>
                <a:cubicBezTo>
                  <a:pt x="293329" y="83578"/>
                  <a:pt x="291533" y="85367"/>
                  <a:pt x="288658" y="85367"/>
                </a:cubicBezTo>
                <a:lnTo>
                  <a:pt x="229737" y="85367"/>
                </a:lnTo>
                <a:cubicBezTo>
                  <a:pt x="227222" y="85367"/>
                  <a:pt x="225425" y="83578"/>
                  <a:pt x="225425" y="81074"/>
                </a:cubicBezTo>
                <a:lnTo>
                  <a:pt x="225425" y="53885"/>
                </a:lnTo>
                <a:cubicBezTo>
                  <a:pt x="225425" y="47804"/>
                  <a:pt x="227222" y="41722"/>
                  <a:pt x="231174" y="37071"/>
                </a:cubicBezTo>
                <a:cubicBezTo>
                  <a:pt x="232970" y="35282"/>
                  <a:pt x="235844" y="34925"/>
                  <a:pt x="237641" y="36713"/>
                </a:cubicBezTo>
                <a:close/>
                <a:moveTo>
                  <a:pt x="12215" y="36713"/>
                </a:moveTo>
                <a:cubicBezTo>
                  <a:pt x="14012" y="37787"/>
                  <a:pt x="14371" y="40649"/>
                  <a:pt x="12575" y="42795"/>
                </a:cubicBezTo>
                <a:cubicBezTo>
                  <a:pt x="10419" y="45657"/>
                  <a:pt x="8622" y="49950"/>
                  <a:pt x="8622" y="53885"/>
                </a:cubicBezTo>
                <a:lnTo>
                  <a:pt x="8622" y="76781"/>
                </a:lnTo>
                <a:lnTo>
                  <a:pt x="59281" y="76781"/>
                </a:lnTo>
                <a:lnTo>
                  <a:pt x="59281" y="53885"/>
                </a:lnTo>
                <a:cubicBezTo>
                  <a:pt x="59281" y="49950"/>
                  <a:pt x="57844" y="45657"/>
                  <a:pt x="54969" y="42795"/>
                </a:cubicBezTo>
                <a:cubicBezTo>
                  <a:pt x="53532" y="40649"/>
                  <a:pt x="53892" y="37787"/>
                  <a:pt x="55688" y="36713"/>
                </a:cubicBezTo>
                <a:cubicBezTo>
                  <a:pt x="57844" y="34925"/>
                  <a:pt x="60359" y="35282"/>
                  <a:pt x="61796" y="37071"/>
                </a:cubicBezTo>
                <a:cubicBezTo>
                  <a:pt x="65748" y="41722"/>
                  <a:pt x="67903" y="47804"/>
                  <a:pt x="67903" y="53885"/>
                </a:cubicBezTo>
                <a:lnTo>
                  <a:pt x="67903" y="81074"/>
                </a:lnTo>
                <a:cubicBezTo>
                  <a:pt x="67903" y="83578"/>
                  <a:pt x="65748" y="85367"/>
                  <a:pt x="63592" y="85367"/>
                </a:cubicBezTo>
                <a:lnTo>
                  <a:pt x="4311" y="85367"/>
                </a:lnTo>
                <a:cubicBezTo>
                  <a:pt x="1796" y="85367"/>
                  <a:pt x="0" y="83578"/>
                  <a:pt x="0" y="81074"/>
                </a:cubicBezTo>
                <a:lnTo>
                  <a:pt x="0" y="53885"/>
                </a:lnTo>
                <a:cubicBezTo>
                  <a:pt x="0" y="47804"/>
                  <a:pt x="1796" y="41722"/>
                  <a:pt x="6107" y="37071"/>
                </a:cubicBezTo>
                <a:cubicBezTo>
                  <a:pt x="7545" y="35282"/>
                  <a:pt x="10419" y="34925"/>
                  <a:pt x="12215" y="36713"/>
                </a:cubicBezTo>
                <a:close/>
                <a:moveTo>
                  <a:pt x="258410" y="8466"/>
                </a:moveTo>
                <a:cubicBezTo>
                  <a:pt x="252766" y="8466"/>
                  <a:pt x="248180" y="13405"/>
                  <a:pt x="248180" y="18697"/>
                </a:cubicBezTo>
                <a:cubicBezTo>
                  <a:pt x="248180" y="24341"/>
                  <a:pt x="252766" y="28928"/>
                  <a:pt x="258410" y="28928"/>
                </a:cubicBezTo>
                <a:cubicBezTo>
                  <a:pt x="264055" y="28928"/>
                  <a:pt x="268641" y="24341"/>
                  <a:pt x="268641" y="18697"/>
                </a:cubicBezTo>
                <a:cubicBezTo>
                  <a:pt x="268641" y="13405"/>
                  <a:pt x="264055" y="8466"/>
                  <a:pt x="258410" y="8466"/>
                </a:cubicBezTo>
                <a:close/>
                <a:moveTo>
                  <a:pt x="32985" y="8466"/>
                </a:moveTo>
                <a:cubicBezTo>
                  <a:pt x="27341" y="8466"/>
                  <a:pt x="22754" y="13405"/>
                  <a:pt x="22754" y="18697"/>
                </a:cubicBezTo>
                <a:cubicBezTo>
                  <a:pt x="22754" y="24341"/>
                  <a:pt x="27341" y="28928"/>
                  <a:pt x="32985" y="28928"/>
                </a:cubicBezTo>
                <a:cubicBezTo>
                  <a:pt x="38629" y="28928"/>
                  <a:pt x="43216" y="24341"/>
                  <a:pt x="43216" y="18697"/>
                </a:cubicBezTo>
                <a:cubicBezTo>
                  <a:pt x="43216" y="13405"/>
                  <a:pt x="38629" y="8466"/>
                  <a:pt x="32985" y="8466"/>
                </a:cubicBezTo>
                <a:close/>
                <a:moveTo>
                  <a:pt x="145691" y="6778"/>
                </a:moveTo>
                <a:cubicBezTo>
                  <a:pt x="171211" y="6778"/>
                  <a:pt x="196731" y="13556"/>
                  <a:pt x="219015" y="27113"/>
                </a:cubicBezTo>
                <a:cubicBezTo>
                  <a:pt x="221531" y="28559"/>
                  <a:pt x="221891" y="31089"/>
                  <a:pt x="220813" y="33258"/>
                </a:cubicBezTo>
                <a:cubicBezTo>
                  <a:pt x="219015" y="35427"/>
                  <a:pt x="216499" y="36150"/>
                  <a:pt x="214702" y="34704"/>
                </a:cubicBezTo>
                <a:cubicBezTo>
                  <a:pt x="172648" y="9037"/>
                  <a:pt x="118733" y="9037"/>
                  <a:pt x="77038" y="34704"/>
                </a:cubicBezTo>
                <a:cubicBezTo>
                  <a:pt x="76320" y="35427"/>
                  <a:pt x="75601" y="35427"/>
                  <a:pt x="74882" y="35427"/>
                </a:cubicBezTo>
                <a:cubicBezTo>
                  <a:pt x="73444" y="35427"/>
                  <a:pt x="72006" y="34704"/>
                  <a:pt x="70928" y="33258"/>
                </a:cubicBezTo>
                <a:cubicBezTo>
                  <a:pt x="69850" y="31089"/>
                  <a:pt x="70209" y="28559"/>
                  <a:pt x="72366" y="27113"/>
                </a:cubicBezTo>
                <a:cubicBezTo>
                  <a:pt x="94651" y="13556"/>
                  <a:pt x="120171" y="6778"/>
                  <a:pt x="145691" y="6778"/>
                </a:cubicBezTo>
                <a:close/>
                <a:moveTo>
                  <a:pt x="258410" y="0"/>
                </a:moveTo>
                <a:cubicBezTo>
                  <a:pt x="268994" y="0"/>
                  <a:pt x="277460" y="8466"/>
                  <a:pt x="277460" y="18697"/>
                </a:cubicBezTo>
                <a:cubicBezTo>
                  <a:pt x="277460" y="29280"/>
                  <a:pt x="268994" y="37747"/>
                  <a:pt x="258410" y="37747"/>
                </a:cubicBezTo>
                <a:cubicBezTo>
                  <a:pt x="248180" y="37747"/>
                  <a:pt x="239713" y="29280"/>
                  <a:pt x="239713" y="18697"/>
                </a:cubicBezTo>
                <a:cubicBezTo>
                  <a:pt x="239713" y="8466"/>
                  <a:pt x="248180" y="0"/>
                  <a:pt x="258410" y="0"/>
                </a:cubicBezTo>
                <a:close/>
                <a:moveTo>
                  <a:pt x="32985" y="0"/>
                </a:moveTo>
                <a:cubicBezTo>
                  <a:pt x="43568" y="0"/>
                  <a:pt x="52035" y="8466"/>
                  <a:pt x="52035" y="18697"/>
                </a:cubicBezTo>
                <a:cubicBezTo>
                  <a:pt x="52035" y="29280"/>
                  <a:pt x="43568" y="37747"/>
                  <a:pt x="32985" y="37747"/>
                </a:cubicBezTo>
                <a:cubicBezTo>
                  <a:pt x="22754" y="37747"/>
                  <a:pt x="14288" y="29280"/>
                  <a:pt x="14288" y="18697"/>
                </a:cubicBezTo>
                <a:cubicBezTo>
                  <a:pt x="14288" y="8466"/>
                  <a:pt x="22754" y="0"/>
                  <a:pt x="3298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anchor="ctr"/>
          <a:lstStyle/>
          <a:p>
            <a:endParaRPr lang="en-US" sz="900"/>
          </a:p>
        </p:txBody>
      </p:sp>
    </p:spTree>
    <p:extLst>
      <p:ext uri="{BB962C8B-B14F-4D97-AF65-F5344CB8AC3E}">
        <p14:creationId xmlns:p14="http://schemas.microsoft.com/office/powerpoint/2010/main" val="25081265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กลุ่ม 7"/>
          <p:cNvGrpSpPr/>
          <p:nvPr/>
        </p:nvGrpSpPr>
        <p:grpSpPr>
          <a:xfrm>
            <a:off x="32360" y="1311963"/>
            <a:ext cx="12159639" cy="5519531"/>
            <a:chOff x="32360" y="1311963"/>
            <a:chExt cx="12159639" cy="5519531"/>
          </a:xfrm>
        </p:grpSpPr>
        <p:sp>
          <p:nvSpPr>
            <p:cNvPr id="2" name="Pentagon 1">
              <a:extLst>
                <a:ext uri="{FF2B5EF4-FFF2-40B4-BE49-F238E27FC236}">
                  <a16:creationId xmlns:a16="http://schemas.microsoft.com/office/drawing/2014/main" id="{D3B3A966-88D1-F741-BB41-84CACE9BF378}"/>
                </a:ext>
              </a:extLst>
            </p:cNvPr>
            <p:cNvSpPr/>
            <p:nvPr/>
          </p:nvSpPr>
          <p:spPr>
            <a:xfrm rot="10800000">
              <a:off x="32360" y="5931494"/>
              <a:ext cx="12159638" cy="900000"/>
            </a:xfrm>
            <a:prstGeom prst="homePlate">
              <a:avLst>
                <a:gd name="adj" fmla="val 34141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217"/>
              <a:endParaRPr lang="en-US" dirty="0">
                <a:solidFill>
                  <a:srgbClr val="FFFFFF"/>
                </a:solidFill>
                <a:latin typeface="Poppins" pitchFamily="2" charset="77"/>
              </a:endParaRPr>
            </a:p>
          </p:txBody>
        </p:sp>
        <p:sp>
          <p:nvSpPr>
            <p:cNvPr id="3" name="Pentagon 2">
              <a:extLst>
                <a:ext uri="{FF2B5EF4-FFF2-40B4-BE49-F238E27FC236}">
                  <a16:creationId xmlns:a16="http://schemas.microsoft.com/office/drawing/2014/main" id="{CF258E2F-A2FC-8147-9427-91E34CC9FE80}"/>
                </a:ext>
              </a:extLst>
            </p:cNvPr>
            <p:cNvSpPr/>
            <p:nvPr/>
          </p:nvSpPr>
          <p:spPr>
            <a:xfrm rot="10800000">
              <a:off x="32360" y="5009318"/>
              <a:ext cx="12159638" cy="924339"/>
            </a:xfrm>
            <a:prstGeom prst="homePlate">
              <a:avLst>
                <a:gd name="adj" fmla="val 34141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217"/>
              <a:endParaRPr lang="en-US" dirty="0">
                <a:solidFill>
                  <a:srgbClr val="FFFFFF"/>
                </a:solidFill>
                <a:latin typeface="Poppins" pitchFamily="2" charset="77"/>
              </a:endParaRPr>
            </a:p>
          </p:txBody>
        </p:sp>
        <p:sp>
          <p:nvSpPr>
            <p:cNvPr id="4" name="Pentagon 3">
              <a:extLst>
                <a:ext uri="{FF2B5EF4-FFF2-40B4-BE49-F238E27FC236}">
                  <a16:creationId xmlns:a16="http://schemas.microsoft.com/office/drawing/2014/main" id="{C615C410-BD8E-C040-B202-56C55862156E}"/>
                </a:ext>
              </a:extLst>
            </p:cNvPr>
            <p:cNvSpPr/>
            <p:nvPr/>
          </p:nvSpPr>
          <p:spPr>
            <a:xfrm rot="10800000">
              <a:off x="32360" y="4084980"/>
              <a:ext cx="12159638" cy="924339"/>
            </a:xfrm>
            <a:prstGeom prst="homePlate">
              <a:avLst>
                <a:gd name="adj" fmla="val 34141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217"/>
              <a:endParaRPr lang="en-US" dirty="0">
                <a:solidFill>
                  <a:srgbClr val="FFFFFF"/>
                </a:solidFill>
                <a:latin typeface="Poppins" pitchFamily="2" charset="77"/>
              </a:endParaRPr>
            </a:p>
          </p:txBody>
        </p:sp>
        <p:sp>
          <p:nvSpPr>
            <p:cNvPr id="5" name="Pentagon 4">
              <a:extLst>
                <a:ext uri="{FF2B5EF4-FFF2-40B4-BE49-F238E27FC236}">
                  <a16:creationId xmlns:a16="http://schemas.microsoft.com/office/drawing/2014/main" id="{C8EC7188-BA5E-3947-B27C-01C8CB43DFD9}"/>
                </a:ext>
              </a:extLst>
            </p:cNvPr>
            <p:cNvSpPr/>
            <p:nvPr/>
          </p:nvSpPr>
          <p:spPr>
            <a:xfrm rot="10800000">
              <a:off x="32360" y="3160641"/>
              <a:ext cx="12159638" cy="924339"/>
            </a:xfrm>
            <a:prstGeom prst="homePlate">
              <a:avLst>
                <a:gd name="adj" fmla="val 34141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217"/>
              <a:endParaRPr lang="en-US" dirty="0">
                <a:solidFill>
                  <a:srgbClr val="FFFFFF"/>
                </a:solidFill>
                <a:latin typeface="Poppins" pitchFamily="2" charset="77"/>
              </a:endParaRPr>
            </a:p>
          </p:txBody>
        </p:sp>
        <p:sp>
          <p:nvSpPr>
            <p:cNvPr id="6" name="Pentagon 5">
              <a:extLst>
                <a:ext uri="{FF2B5EF4-FFF2-40B4-BE49-F238E27FC236}">
                  <a16:creationId xmlns:a16="http://schemas.microsoft.com/office/drawing/2014/main" id="{81509024-F552-9E4C-8876-D1FCCFC371C4}"/>
                </a:ext>
              </a:extLst>
            </p:cNvPr>
            <p:cNvSpPr/>
            <p:nvPr/>
          </p:nvSpPr>
          <p:spPr>
            <a:xfrm rot="10800000">
              <a:off x="32361" y="2236302"/>
              <a:ext cx="12159638" cy="924339"/>
            </a:xfrm>
            <a:prstGeom prst="homePlate">
              <a:avLst>
                <a:gd name="adj" fmla="val 34141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217"/>
              <a:endParaRPr lang="en-US" dirty="0">
                <a:solidFill>
                  <a:srgbClr val="FFFFFF"/>
                </a:solidFill>
                <a:latin typeface="Poppins" pitchFamily="2" charset="77"/>
              </a:endParaRPr>
            </a:p>
          </p:txBody>
        </p:sp>
        <p:sp>
          <p:nvSpPr>
            <p:cNvPr id="7" name="Pentagon 6">
              <a:extLst>
                <a:ext uri="{FF2B5EF4-FFF2-40B4-BE49-F238E27FC236}">
                  <a16:creationId xmlns:a16="http://schemas.microsoft.com/office/drawing/2014/main" id="{F2DC0DCC-229D-EB46-937A-924D7D9A05CE}"/>
                </a:ext>
              </a:extLst>
            </p:cNvPr>
            <p:cNvSpPr/>
            <p:nvPr/>
          </p:nvSpPr>
          <p:spPr>
            <a:xfrm rot="10800000">
              <a:off x="32361" y="1311963"/>
              <a:ext cx="12159638" cy="924339"/>
            </a:xfrm>
            <a:prstGeom prst="homePlate">
              <a:avLst>
                <a:gd name="adj" fmla="val 34141"/>
              </a:avLst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217"/>
              <a:endParaRPr lang="en-US" dirty="0">
                <a:solidFill>
                  <a:srgbClr val="FFFFFF"/>
                </a:solidFill>
                <a:latin typeface="Poppins" pitchFamily="2" charset="77"/>
              </a:endParaRPr>
            </a:p>
          </p:txBody>
        </p:sp>
      </p:grpSp>
      <p:sp>
        <p:nvSpPr>
          <p:cNvPr id="13" name="Oval 12">
            <a:extLst>
              <a:ext uri="{FF2B5EF4-FFF2-40B4-BE49-F238E27FC236}">
                <a16:creationId xmlns:a16="http://schemas.microsoft.com/office/drawing/2014/main" id="{3D51E231-20E3-064A-9289-326A8C64FBA1}"/>
              </a:ext>
            </a:extLst>
          </p:cNvPr>
          <p:cNvSpPr/>
          <p:nvPr/>
        </p:nvSpPr>
        <p:spPr>
          <a:xfrm rot="16200000">
            <a:off x="1440634" y="6098379"/>
            <a:ext cx="612000" cy="612000"/>
          </a:xfrm>
          <a:prstGeom prst="ellipse">
            <a:avLst/>
          </a:prstGeom>
          <a:solidFill>
            <a:schemeClr val="bg2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17"/>
            <a:endParaRPr lang="en-US" dirty="0">
              <a:solidFill>
                <a:srgbClr val="FFFFFF"/>
              </a:solidFill>
              <a:latin typeface="Poppins" pitchFamily="2" charset="77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6E087E8-7FE5-BF4C-866A-EB9D59BF8963}"/>
              </a:ext>
            </a:extLst>
          </p:cNvPr>
          <p:cNvSpPr txBox="1"/>
          <p:nvPr/>
        </p:nvSpPr>
        <p:spPr>
          <a:xfrm>
            <a:off x="1468829" y="6209028"/>
            <a:ext cx="576001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defTabSz="914217"/>
            <a:r>
              <a:rPr lang="en-US" sz="2000" b="1" spc="-145" dirty="0" smtClean="0">
                <a:solidFill>
                  <a:srgbClr val="04385E"/>
                </a:solidFill>
                <a:latin typeface="Poppins" pitchFamily="2" charset="77"/>
                <a:cs typeface="Poppins" pitchFamily="2" charset="77"/>
              </a:rPr>
              <a:t>M6</a:t>
            </a:r>
            <a:endParaRPr lang="en-US" sz="2000" b="1" spc="-145" dirty="0">
              <a:solidFill>
                <a:srgbClr val="04385E"/>
              </a:solidFill>
              <a:latin typeface="Poppins" pitchFamily="2" charset="77"/>
              <a:cs typeface="Poppins" pitchFamily="2" charset="77"/>
            </a:endParaRP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3F9F58CF-7D88-D445-AFC6-4181B71C98E4}"/>
              </a:ext>
            </a:extLst>
          </p:cNvPr>
          <p:cNvSpPr/>
          <p:nvPr/>
        </p:nvSpPr>
        <p:spPr>
          <a:xfrm rot="16200000">
            <a:off x="1440634" y="5174042"/>
            <a:ext cx="612000" cy="612000"/>
          </a:xfrm>
          <a:prstGeom prst="ellipse">
            <a:avLst/>
          </a:prstGeom>
          <a:solidFill>
            <a:schemeClr val="bg2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17"/>
            <a:endParaRPr lang="en-US" dirty="0">
              <a:solidFill>
                <a:srgbClr val="FFFFFF"/>
              </a:solidFill>
              <a:latin typeface="Poppins" pitchFamily="2" charset="77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2F8D35FB-EAC2-E647-8403-3D6F369B3616}"/>
              </a:ext>
            </a:extLst>
          </p:cNvPr>
          <p:cNvSpPr txBox="1"/>
          <p:nvPr/>
        </p:nvSpPr>
        <p:spPr>
          <a:xfrm>
            <a:off x="1468830" y="5284688"/>
            <a:ext cx="576001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defTabSz="914217"/>
            <a:r>
              <a:rPr lang="en-US" sz="2000" b="1" spc="-145" dirty="0" smtClean="0">
                <a:solidFill>
                  <a:srgbClr val="70A288"/>
                </a:solidFill>
                <a:latin typeface="Poppins" pitchFamily="2" charset="77"/>
                <a:cs typeface="Poppins" pitchFamily="2" charset="77"/>
              </a:rPr>
              <a:t>M5</a:t>
            </a:r>
            <a:endParaRPr lang="en-US" sz="2000" b="1" spc="-145" dirty="0">
              <a:solidFill>
                <a:srgbClr val="70A288"/>
              </a:solidFill>
              <a:latin typeface="Poppins" pitchFamily="2" charset="77"/>
              <a:cs typeface="Poppins" pitchFamily="2" charset="77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57B96A47-4BF1-1E4D-8FCB-9EB6AFC1251C}"/>
              </a:ext>
            </a:extLst>
          </p:cNvPr>
          <p:cNvSpPr/>
          <p:nvPr/>
        </p:nvSpPr>
        <p:spPr>
          <a:xfrm rot="16200000">
            <a:off x="1440635" y="4249704"/>
            <a:ext cx="612000" cy="612000"/>
          </a:xfrm>
          <a:prstGeom prst="ellipse">
            <a:avLst/>
          </a:prstGeom>
          <a:solidFill>
            <a:schemeClr val="bg2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17"/>
            <a:endParaRPr lang="en-US" dirty="0">
              <a:solidFill>
                <a:srgbClr val="FFFFFF"/>
              </a:solidFill>
              <a:latin typeface="Poppins" pitchFamily="2" charset="77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DAD6E310-321F-A341-8480-E88AA61571A0}"/>
              </a:ext>
            </a:extLst>
          </p:cNvPr>
          <p:cNvSpPr txBox="1"/>
          <p:nvPr/>
        </p:nvSpPr>
        <p:spPr>
          <a:xfrm>
            <a:off x="1468831" y="4360350"/>
            <a:ext cx="576001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defTabSz="914217"/>
            <a:r>
              <a:rPr lang="en-US" sz="2000" b="1" spc="-145" dirty="0" smtClean="0">
                <a:solidFill>
                  <a:srgbClr val="DAB785"/>
                </a:solidFill>
                <a:latin typeface="Poppins" pitchFamily="2" charset="77"/>
                <a:cs typeface="Poppins" pitchFamily="2" charset="77"/>
              </a:rPr>
              <a:t>M4</a:t>
            </a:r>
            <a:endParaRPr lang="en-US" sz="2000" b="1" spc="-145" dirty="0">
              <a:solidFill>
                <a:srgbClr val="DAB785"/>
              </a:solidFill>
              <a:latin typeface="Poppins" pitchFamily="2" charset="77"/>
              <a:cs typeface="Poppins" pitchFamily="2" charset="77"/>
            </a:endParaRP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88140947-1B93-E741-9FFD-42AFF63F8770}"/>
              </a:ext>
            </a:extLst>
          </p:cNvPr>
          <p:cNvSpPr/>
          <p:nvPr/>
        </p:nvSpPr>
        <p:spPr>
          <a:xfrm rot="16200000">
            <a:off x="1440635" y="3325364"/>
            <a:ext cx="612000" cy="612000"/>
          </a:xfrm>
          <a:prstGeom prst="ellipse">
            <a:avLst/>
          </a:prstGeom>
          <a:solidFill>
            <a:schemeClr val="bg2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17"/>
            <a:endParaRPr lang="en-US" dirty="0">
              <a:solidFill>
                <a:srgbClr val="FFFFFF"/>
              </a:solidFill>
              <a:latin typeface="Poppins" pitchFamily="2" charset="77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9FAAAA25-38FA-5545-A719-583ADB53B16B}"/>
              </a:ext>
            </a:extLst>
          </p:cNvPr>
          <p:cNvSpPr txBox="1"/>
          <p:nvPr/>
        </p:nvSpPr>
        <p:spPr>
          <a:xfrm>
            <a:off x="1468831" y="3436011"/>
            <a:ext cx="576001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defTabSz="914217"/>
            <a:r>
              <a:rPr lang="en-US" sz="2000" b="1" spc="-145" dirty="0" smtClean="0">
                <a:solidFill>
                  <a:srgbClr val="D5896F"/>
                </a:solidFill>
                <a:latin typeface="Poppins" pitchFamily="2" charset="77"/>
                <a:cs typeface="Poppins" pitchFamily="2" charset="77"/>
              </a:rPr>
              <a:t>M3</a:t>
            </a:r>
            <a:endParaRPr lang="en-US" sz="2000" b="1" spc="-145" dirty="0">
              <a:solidFill>
                <a:srgbClr val="D5896F"/>
              </a:solidFill>
              <a:latin typeface="Poppins" pitchFamily="2" charset="77"/>
              <a:cs typeface="Poppins" pitchFamily="2" charset="77"/>
            </a:endParaRP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E5EA789-7B02-C04D-8C97-D19B681545D0}"/>
              </a:ext>
            </a:extLst>
          </p:cNvPr>
          <p:cNvSpPr/>
          <p:nvPr/>
        </p:nvSpPr>
        <p:spPr>
          <a:xfrm rot="16200000">
            <a:off x="1440635" y="2401024"/>
            <a:ext cx="612000" cy="612000"/>
          </a:xfrm>
          <a:prstGeom prst="ellipse">
            <a:avLst/>
          </a:prstGeom>
          <a:solidFill>
            <a:schemeClr val="bg2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17"/>
            <a:endParaRPr lang="en-US" dirty="0">
              <a:solidFill>
                <a:srgbClr val="FFFFFF"/>
              </a:solidFill>
              <a:latin typeface="Poppins" pitchFamily="2" charset="77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7F52A87F-3090-464C-A31E-62EFC5F96AC8}"/>
              </a:ext>
            </a:extLst>
          </p:cNvPr>
          <p:cNvSpPr txBox="1"/>
          <p:nvPr/>
        </p:nvSpPr>
        <p:spPr>
          <a:xfrm>
            <a:off x="1468831" y="2511671"/>
            <a:ext cx="576001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defTabSz="914217"/>
            <a:r>
              <a:rPr lang="en-US" sz="2000" b="1" spc="-145" dirty="0" smtClean="0">
                <a:solidFill>
                  <a:srgbClr val="A63A50"/>
                </a:solidFill>
                <a:latin typeface="Poppins" pitchFamily="2" charset="77"/>
                <a:cs typeface="Poppins" pitchFamily="2" charset="77"/>
              </a:rPr>
              <a:t>M2</a:t>
            </a:r>
            <a:endParaRPr lang="en-US" sz="2000" b="1" spc="-145" dirty="0">
              <a:solidFill>
                <a:srgbClr val="A63A50"/>
              </a:solidFill>
              <a:latin typeface="Poppins" pitchFamily="2" charset="77"/>
              <a:cs typeface="Poppins" pitchFamily="2" charset="77"/>
            </a:endParaRP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8D44AE92-7FF2-CE4F-B134-786E5CE31970}"/>
              </a:ext>
            </a:extLst>
          </p:cNvPr>
          <p:cNvSpPr/>
          <p:nvPr/>
        </p:nvSpPr>
        <p:spPr>
          <a:xfrm rot="16200000">
            <a:off x="1440635" y="1476686"/>
            <a:ext cx="612000" cy="612000"/>
          </a:xfrm>
          <a:prstGeom prst="ellipse">
            <a:avLst/>
          </a:prstGeom>
          <a:solidFill>
            <a:schemeClr val="bg2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17"/>
            <a:endParaRPr lang="en-US" dirty="0">
              <a:solidFill>
                <a:srgbClr val="FFFFFF"/>
              </a:solidFill>
              <a:latin typeface="Poppins" pitchFamily="2" charset="77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8AB363D5-B76F-1A49-8176-53DC743BCDA8}"/>
              </a:ext>
            </a:extLst>
          </p:cNvPr>
          <p:cNvSpPr txBox="1"/>
          <p:nvPr/>
        </p:nvSpPr>
        <p:spPr>
          <a:xfrm>
            <a:off x="1468818" y="1587332"/>
            <a:ext cx="576001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defTabSz="914217"/>
            <a:r>
              <a:rPr lang="en-US" sz="2000" b="1" spc="-145" dirty="0" smtClean="0">
                <a:solidFill>
                  <a:srgbClr val="795C58"/>
                </a:solidFill>
                <a:latin typeface="Poppins" pitchFamily="2" charset="77"/>
                <a:cs typeface="Poppins" pitchFamily="2" charset="77"/>
              </a:rPr>
              <a:t>M1</a:t>
            </a:r>
            <a:endParaRPr lang="en-US" sz="2000" b="1" spc="-145" dirty="0">
              <a:solidFill>
                <a:srgbClr val="795C58"/>
              </a:solidFill>
              <a:latin typeface="Poppins" pitchFamily="2" charset="77"/>
              <a:cs typeface="Poppins" pitchFamily="2" charset="77"/>
            </a:endParaRPr>
          </a:p>
        </p:txBody>
      </p:sp>
      <p:sp>
        <p:nvSpPr>
          <p:cNvPr id="29" name="สี่เหลี่ยมผืนผ้า 28"/>
          <p:cNvSpPr/>
          <p:nvPr/>
        </p:nvSpPr>
        <p:spPr>
          <a:xfrm>
            <a:off x="2053452" y="1592636"/>
            <a:ext cx="10071100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th-TH" sz="3000" b="1" dirty="0" smtClean="0">
                <a:solidFill>
                  <a:schemeClr val="bg1"/>
                </a:solidFill>
                <a:latin typeface="Noto Sans Thai (เนื้อความ)"/>
                <a:ea typeface="Tahoma" panose="020B0604030504040204" pitchFamily="34" charset="0"/>
                <a:cs typeface="TH Sarabun New" panose="020B0500040200020003" pitchFamily="34" charset="-34"/>
              </a:rPr>
              <a:t>ยกระดับ</a:t>
            </a:r>
            <a:r>
              <a:rPr lang="th-TH" sz="3000" b="1" dirty="0">
                <a:solidFill>
                  <a:schemeClr val="bg1"/>
                </a:solidFill>
                <a:latin typeface="Noto Sans Thai (เนื้อความ)"/>
                <a:ea typeface="Tahoma" panose="020B0604030504040204" pitchFamily="34" charset="0"/>
                <a:cs typeface="TH Sarabun New" panose="020B0500040200020003" pitchFamily="34" charset="-34"/>
              </a:rPr>
              <a:t>การบริการทางการแพทย์ และการสาธารณสุข ที่มีคุณภาพสูง ทันสมัย และครบวงจร</a:t>
            </a:r>
            <a:endParaRPr kumimoji="0" lang="th-TH" sz="30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Noto Sans Thai (เนื้อความ)"/>
              <a:ea typeface="Tahoma" panose="020B0604030504040204" pitchFamily="34" charset="0"/>
              <a:cs typeface="TH Sarabun New" panose="020B0500040200020003" pitchFamily="34" charset="-34"/>
            </a:endParaRPr>
          </a:p>
        </p:txBody>
      </p:sp>
      <p:sp>
        <p:nvSpPr>
          <p:cNvPr id="30" name="สี่เหลี่ยมผืนผ้า 29"/>
          <p:cNvSpPr/>
          <p:nvPr/>
        </p:nvSpPr>
        <p:spPr>
          <a:xfrm>
            <a:off x="2038856" y="2528539"/>
            <a:ext cx="9740900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h-TH" sz="3000" b="1" dirty="0" smtClean="0">
                <a:solidFill>
                  <a:schemeClr val="bg1"/>
                </a:solidFill>
                <a:latin typeface="TH Sarabun New" panose="020B0500040200020003" pitchFamily="34" charset="-34"/>
                <a:ea typeface="Tahoma" panose="020B0604030504040204" pitchFamily="34" charset="0"/>
                <a:cs typeface="TH Sarabun New" panose="020B0500040200020003" pitchFamily="34" charset="-34"/>
              </a:rPr>
              <a:t>ให้บริการ</a:t>
            </a:r>
            <a:r>
              <a:rPr lang="th-TH" sz="3000" b="1" dirty="0">
                <a:solidFill>
                  <a:schemeClr val="bg1"/>
                </a:solidFill>
                <a:latin typeface="TH Sarabun New" panose="020B0500040200020003" pitchFamily="34" charset="-34"/>
                <a:ea typeface="Tahoma" panose="020B0604030504040204" pitchFamily="34" charset="0"/>
                <a:cs typeface="TH Sarabun New" panose="020B0500040200020003" pitchFamily="34" charset="-34"/>
              </a:rPr>
              <a:t>ทางการแพทย์ตั้งแต่ระดับปฐมภูมิถึงระดับตติยภูมิขั้นสูงที่มีคุณภาพสูง </a:t>
            </a:r>
          </a:p>
        </p:txBody>
      </p:sp>
      <p:sp>
        <p:nvSpPr>
          <p:cNvPr id="33" name="สี่เหลี่ยมผืนผ้า 32"/>
          <p:cNvSpPr/>
          <p:nvPr/>
        </p:nvSpPr>
        <p:spPr>
          <a:xfrm>
            <a:off x="2100148" y="3403380"/>
            <a:ext cx="9626600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h-TH" sz="3000" b="1" dirty="0" smtClean="0">
                <a:solidFill>
                  <a:schemeClr val="bg1"/>
                </a:solidFill>
                <a:latin typeface="TH Sarabun New" panose="020B0500040200020003" pitchFamily="34" charset="-34"/>
                <a:ea typeface="Tahoma" panose="020B0604030504040204" pitchFamily="34" charset="0"/>
                <a:cs typeface="TH Sarabun New" panose="020B0500040200020003" pitchFamily="34" charset="-34"/>
              </a:rPr>
              <a:t>ผลิต</a:t>
            </a:r>
            <a:r>
              <a:rPr lang="th-TH" sz="3000" b="1" dirty="0">
                <a:solidFill>
                  <a:schemeClr val="bg1"/>
                </a:solidFill>
                <a:latin typeface="TH Sarabun New" panose="020B0500040200020003" pitchFamily="34" charset="-34"/>
                <a:ea typeface="Tahoma" panose="020B0604030504040204" pitchFamily="34" charset="0"/>
                <a:cs typeface="TH Sarabun New" panose="020B0500040200020003" pitchFamily="34" charset="-34"/>
              </a:rPr>
              <a:t>และพัฒนาบุคลากรทางการแพทย์ สาธารณสุข บริหารจัดการที่มีคุณภาพสูง  </a:t>
            </a:r>
            <a:endParaRPr lang="en-US" sz="3000" b="1" dirty="0">
              <a:solidFill>
                <a:schemeClr val="bg1"/>
              </a:solidFill>
              <a:latin typeface="TH Sarabun New" panose="020B0500040200020003" pitchFamily="34" charset="-34"/>
              <a:ea typeface="Tahoma" panose="020B0604030504040204" pitchFamily="34" charset="0"/>
              <a:cs typeface="TH Sarabun New" panose="020B0500040200020003" pitchFamily="34" charset="-34"/>
            </a:endParaRPr>
          </a:p>
        </p:txBody>
      </p:sp>
      <p:sp>
        <p:nvSpPr>
          <p:cNvPr id="34" name="สี่เหลี่ยมผืนผ้า 33"/>
          <p:cNvSpPr/>
          <p:nvPr/>
        </p:nvSpPr>
        <p:spPr>
          <a:xfrm>
            <a:off x="2113400" y="4350574"/>
            <a:ext cx="10336340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h-TH" sz="30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H Sarabun New" panose="020B0500040200020003" pitchFamily="34" charset="-34"/>
                <a:ea typeface="Tahoma" panose="020B0604030504040204" pitchFamily="34" charset="0"/>
                <a:cs typeface="TH Sarabun New" panose="020B0500040200020003" pitchFamily="34" charset="-34"/>
              </a:rPr>
              <a:t>พัฒนา</a:t>
            </a:r>
            <a:r>
              <a:rPr lang="th-TH" sz="3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H Sarabun New" panose="020B0500040200020003" pitchFamily="34" charset="-34"/>
                <a:ea typeface="Tahoma" panose="020B0604030504040204" pitchFamily="34" charset="0"/>
                <a:cs typeface="TH Sarabun New" panose="020B0500040200020003" pitchFamily="34" charset="-34"/>
              </a:rPr>
              <a:t>บริการสาธารณสุขร่วมกับภาคีเครือข่ายสุขภาพ ให้มีคุณภาพสูง </a:t>
            </a:r>
          </a:p>
        </p:txBody>
      </p:sp>
      <p:sp>
        <p:nvSpPr>
          <p:cNvPr id="35" name="สี่เหลี่ยมผืนผ้า 34"/>
          <p:cNvSpPr/>
          <p:nvPr/>
        </p:nvSpPr>
        <p:spPr>
          <a:xfrm>
            <a:off x="2153156" y="5253698"/>
            <a:ext cx="9169400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h-TH" sz="3000" b="1" dirty="0" smtClean="0">
                <a:solidFill>
                  <a:schemeClr val="bg1"/>
                </a:solidFill>
                <a:latin typeface="TH Sarabun New" panose="020B0500040200020003" pitchFamily="34" charset="-34"/>
                <a:ea typeface="Tahoma" panose="020B0604030504040204" pitchFamily="34" charset="0"/>
                <a:cs typeface="TH Sarabun New" panose="020B0500040200020003" pitchFamily="34" charset="-34"/>
              </a:rPr>
              <a:t>ยกระดับ</a:t>
            </a:r>
            <a:r>
              <a:rPr lang="th-TH" sz="3000" b="1" dirty="0">
                <a:solidFill>
                  <a:schemeClr val="bg1"/>
                </a:solidFill>
                <a:latin typeface="TH Sarabun New" panose="020B0500040200020003" pitchFamily="34" charset="-34"/>
                <a:ea typeface="Tahoma" panose="020B0604030504040204" pitchFamily="34" charset="0"/>
                <a:cs typeface="TH Sarabun New" panose="020B0500040200020003" pitchFamily="34" charset="-34"/>
              </a:rPr>
              <a:t>การบริหารจัดการทางการแพทย์และสาธารณสุขมุ่งสู่องค์กรที่มีสมรรถนะสูง</a:t>
            </a:r>
            <a:endParaRPr lang="en-US" sz="3000" b="1" dirty="0">
              <a:solidFill>
                <a:schemeClr val="bg1"/>
              </a:solidFill>
              <a:latin typeface="TH Sarabun New" panose="020B0500040200020003" pitchFamily="34" charset="-34"/>
              <a:ea typeface="Tahoma" panose="020B0604030504040204" pitchFamily="34" charset="0"/>
              <a:cs typeface="TH Sarabun New" panose="020B0500040200020003" pitchFamily="34" charset="-34"/>
            </a:endParaRPr>
          </a:p>
        </p:txBody>
      </p:sp>
      <p:sp>
        <p:nvSpPr>
          <p:cNvPr id="36" name="สี่เหลี่ยมผืนผ้า 35"/>
          <p:cNvSpPr/>
          <p:nvPr/>
        </p:nvSpPr>
        <p:spPr>
          <a:xfrm>
            <a:off x="2153156" y="6096186"/>
            <a:ext cx="9944100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h-TH" sz="3000" b="1" dirty="0" smtClean="0">
                <a:solidFill>
                  <a:schemeClr val="bg1"/>
                </a:solidFill>
                <a:latin typeface="TH Sarabun New" panose="020B0500040200020003" pitchFamily="34" charset="-34"/>
                <a:ea typeface="Tahoma" panose="020B0604030504040204" pitchFamily="34" charset="0"/>
                <a:cs typeface="TH Sarabun New" panose="020B0500040200020003" pitchFamily="34" charset="-34"/>
              </a:rPr>
              <a:t>พัฒนา</a:t>
            </a:r>
            <a:r>
              <a:rPr lang="th-TH" sz="3000" b="1" dirty="0">
                <a:solidFill>
                  <a:schemeClr val="bg1"/>
                </a:solidFill>
                <a:latin typeface="TH Sarabun New" panose="020B0500040200020003" pitchFamily="34" charset="-34"/>
                <a:ea typeface="Tahoma" panose="020B0604030504040204" pitchFamily="34" charset="0"/>
                <a:cs typeface="TH Sarabun New" panose="020B0500040200020003" pitchFamily="34" charset="-34"/>
              </a:rPr>
              <a:t>คู่ความร่วมมือทางการแพทย์และสาธารณสุขระดับนานาชาติ </a:t>
            </a:r>
            <a:endParaRPr lang="en-US" sz="3000" b="1" dirty="0">
              <a:solidFill>
                <a:schemeClr val="bg1"/>
              </a:solidFill>
              <a:latin typeface="TH Sarabun New" panose="020B0500040200020003" pitchFamily="34" charset="-34"/>
              <a:ea typeface="Tahoma" panose="020B0604030504040204" pitchFamily="34" charset="0"/>
              <a:cs typeface="TH Sarabun New" panose="020B0500040200020003" pitchFamily="34" charset="-34"/>
            </a:endParaRPr>
          </a:p>
        </p:txBody>
      </p:sp>
      <p:sp>
        <p:nvSpPr>
          <p:cNvPr id="47" name="Freeform 44">
            <a:extLst>
              <a:ext uri="{FF2B5EF4-FFF2-40B4-BE49-F238E27FC236}">
                <a16:creationId xmlns:a16="http://schemas.microsoft.com/office/drawing/2014/main" id="{EE2BD1A0-9AE9-47EA-99C6-84F57850DA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911" y="1522135"/>
            <a:ext cx="527844" cy="526687"/>
          </a:xfrm>
          <a:custGeom>
            <a:avLst/>
            <a:gdLst>
              <a:gd name="connsiteX0" fmla="*/ 247376 w 486568"/>
              <a:gd name="connsiteY0" fmla="*/ 381273 h 485502"/>
              <a:gd name="connsiteX1" fmla="*/ 254278 w 486568"/>
              <a:gd name="connsiteY1" fmla="*/ 388503 h 485502"/>
              <a:gd name="connsiteX2" fmla="*/ 254278 w 486568"/>
              <a:gd name="connsiteY2" fmla="*/ 468032 h 485502"/>
              <a:gd name="connsiteX3" fmla="*/ 247376 w 486568"/>
              <a:gd name="connsiteY3" fmla="*/ 474860 h 485502"/>
              <a:gd name="connsiteX4" fmla="*/ 240474 w 486568"/>
              <a:gd name="connsiteY4" fmla="*/ 468032 h 485502"/>
              <a:gd name="connsiteX5" fmla="*/ 240474 w 486568"/>
              <a:gd name="connsiteY5" fmla="*/ 388503 h 485502"/>
              <a:gd name="connsiteX6" fmla="*/ 247376 w 486568"/>
              <a:gd name="connsiteY6" fmla="*/ 381273 h 485502"/>
              <a:gd name="connsiteX7" fmla="*/ 349702 w 486568"/>
              <a:gd name="connsiteY7" fmla="*/ 339330 h 485502"/>
              <a:gd name="connsiteX8" fmla="*/ 359801 w 486568"/>
              <a:gd name="connsiteY8" fmla="*/ 339330 h 485502"/>
              <a:gd name="connsiteX9" fmla="*/ 416352 w 486568"/>
              <a:gd name="connsiteY9" fmla="*/ 395520 h 485502"/>
              <a:gd name="connsiteX10" fmla="*/ 416352 w 486568"/>
              <a:gd name="connsiteY10" fmla="*/ 405483 h 485502"/>
              <a:gd name="connsiteX11" fmla="*/ 411100 w 486568"/>
              <a:gd name="connsiteY11" fmla="*/ 407476 h 485502"/>
              <a:gd name="connsiteX12" fmla="*/ 406253 w 486568"/>
              <a:gd name="connsiteY12" fmla="*/ 405483 h 485502"/>
              <a:gd name="connsiteX13" fmla="*/ 349702 w 486568"/>
              <a:gd name="connsiteY13" fmla="*/ 349691 h 485502"/>
              <a:gd name="connsiteX14" fmla="*/ 349702 w 486568"/>
              <a:gd name="connsiteY14" fmla="*/ 339330 h 485502"/>
              <a:gd name="connsiteX15" fmla="*/ 130554 w 486568"/>
              <a:gd name="connsiteY15" fmla="*/ 309502 h 485502"/>
              <a:gd name="connsiteX16" fmla="*/ 99954 w 486568"/>
              <a:gd name="connsiteY16" fmla="*/ 339639 h 485502"/>
              <a:gd name="connsiteX17" fmla="*/ 99954 w 486568"/>
              <a:gd name="connsiteY17" fmla="*/ 348881 h 485502"/>
              <a:gd name="connsiteX18" fmla="*/ 136593 w 486568"/>
              <a:gd name="connsiteY18" fmla="*/ 385448 h 485502"/>
              <a:gd name="connsiteX19" fmla="*/ 146256 w 486568"/>
              <a:gd name="connsiteY19" fmla="*/ 385448 h 485502"/>
              <a:gd name="connsiteX20" fmla="*/ 176454 w 486568"/>
              <a:gd name="connsiteY20" fmla="*/ 355712 h 485502"/>
              <a:gd name="connsiteX21" fmla="*/ 399841 w 486568"/>
              <a:gd name="connsiteY21" fmla="*/ 230537 h 485502"/>
              <a:gd name="connsiteX22" fmla="*/ 479710 w 486568"/>
              <a:gd name="connsiteY22" fmla="*/ 230537 h 485502"/>
              <a:gd name="connsiteX23" fmla="*/ 486568 w 486568"/>
              <a:gd name="connsiteY23" fmla="*/ 237439 h 485502"/>
              <a:gd name="connsiteX24" fmla="*/ 479710 w 486568"/>
              <a:gd name="connsiteY24" fmla="*/ 244341 h 485502"/>
              <a:gd name="connsiteX25" fmla="*/ 399841 w 486568"/>
              <a:gd name="connsiteY25" fmla="*/ 244341 h 485502"/>
              <a:gd name="connsiteX26" fmla="*/ 392983 w 486568"/>
              <a:gd name="connsiteY26" fmla="*/ 237439 h 485502"/>
              <a:gd name="connsiteX27" fmla="*/ 399841 w 486568"/>
              <a:gd name="connsiteY27" fmla="*/ 230537 h 485502"/>
              <a:gd name="connsiteX28" fmla="*/ 18566 w 486568"/>
              <a:gd name="connsiteY28" fmla="*/ 230537 h 485502"/>
              <a:gd name="connsiteX29" fmla="*/ 98436 w 486568"/>
              <a:gd name="connsiteY29" fmla="*/ 230537 h 485502"/>
              <a:gd name="connsiteX30" fmla="*/ 105294 w 486568"/>
              <a:gd name="connsiteY30" fmla="*/ 237439 h 485502"/>
              <a:gd name="connsiteX31" fmla="*/ 98436 w 486568"/>
              <a:gd name="connsiteY31" fmla="*/ 244341 h 485502"/>
              <a:gd name="connsiteX32" fmla="*/ 18566 w 486568"/>
              <a:gd name="connsiteY32" fmla="*/ 244341 h 485502"/>
              <a:gd name="connsiteX33" fmla="*/ 11708 w 486568"/>
              <a:gd name="connsiteY33" fmla="*/ 237439 h 485502"/>
              <a:gd name="connsiteX34" fmla="*/ 18566 w 486568"/>
              <a:gd name="connsiteY34" fmla="*/ 230537 h 485502"/>
              <a:gd name="connsiteX35" fmla="*/ 191754 w 486568"/>
              <a:gd name="connsiteY35" fmla="*/ 225521 h 485502"/>
              <a:gd name="connsiteX36" fmla="*/ 137801 w 486568"/>
              <a:gd name="connsiteY36" fmla="*/ 279767 h 485502"/>
              <a:gd name="connsiteX37" fmla="*/ 137801 w 486568"/>
              <a:gd name="connsiteY37" fmla="*/ 296644 h 485502"/>
              <a:gd name="connsiteX38" fmla="*/ 189741 w 486568"/>
              <a:gd name="connsiteY38" fmla="*/ 348480 h 485502"/>
              <a:gd name="connsiteX39" fmla="*/ 205846 w 486568"/>
              <a:gd name="connsiteY39" fmla="*/ 348480 h 485502"/>
              <a:gd name="connsiteX40" fmla="*/ 272684 w 486568"/>
              <a:gd name="connsiteY40" fmla="*/ 282178 h 485502"/>
              <a:gd name="connsiteX41" fmla="*/ 263826 w 486568"/>
              <a:gd name="connsiteY41" fmla="*/ 271329 h 485502"/>
              <a:gd name="connsiteX42" fmla="*/ 235641 w 486568"/>
              <a:gd name="connsiteY42" fmla="*/ 255658 h 485502"/>
              <a:gd name="connsiteX43" fmla="*/ 201015 w 486568"/>
              <a:gd name="connsiteY43" fmla="*/ 236370 h 485502"/>
              <a:gd name="connsiteX44" fmla="*/ 191754 w 486568"/>
              <a:gd name="connsiteY44" fmla="*/ 225521 h 485502"/>
              <a:gd name="connsiteX45" fmla="*/ 242889 w 486568"/>
              <a:gd name="connsiteY45" fmla="*/ 174489 h 485502"/>
              <a:gd name="connsiteX46" fmla="*/ 202223 w 486568"/>
              <a:gd name="connsiteY46" fmla="*/ 215475 h 485502"/>
              <a:gd name="connsiteX47" fmla="*/ 211081 w 486568"/>
              <a:gd name="connsiteY47" fmla="*/ 226324 h 485502"/>
              <a:gd name="connsiteX48" fmla="*/ 239265 w 486568"/>
              <a:gd name="connsiteY48" fmla="*/ 241996 h 485502"/>
              <a:gd name="connsiteX49" fmla="*/ 273892 w 486568"/>
              <a:gd name="connsiteY49" fmla="*/ 260881 h 485502"/>
              <a:gd name="connsiteX50" fmla="*/ 282750 w 486568"/>
              <a:gd name="connsiteY50" fmla="*/ 272133 h 485502"/>
              <a:gd name="connsiteX51" fmla="*/ 311337 w 486568"/>
              <a:gd name="connsiteY51" fmla="*/ 243201 h 485502"/>
              <a:gd name="connsiteX52" fmla="*/ 277113 w 486568"/>
              <a:gd name="connsiteY52" fmla="*/ 209046 h 485502"/>
              <a:gd name="connsiteX53" fmla="*/ 372134 w 486568"/>
              <a:gd name="connsiteY53" fmla="*/ 124260 h 485502"/>
              <a:gd name="connsiteX54" fmla="*/ 292413 w 486568"/>
              <a:gd name="connsiteY54" fmla="*/ 204224 h 485502"/>
              <a:gd name="connsiteX55" fmla="*/ 321402 w 486568"/>
              <a:gd name="connsiteY55" fmla="*/ 233155 h 485502"/>
              <a:gd name="connsiteX56" fmla="*/ 396293 w 486568"/>
              <a:gd name="connsiteY56" fmla="*/ 158416 h 485502"/>
              <a:gd name="connsiteX57" fmla="*/ 398708 w 486568"/>
              <a:gd name="connsiteY57" fmla="*/ 153594 h 485502"/>
              <a:gd name="connsiteX58" fmla="*/ 396293 w 486568"/>
              <a:gd name="connsiteY58" fmla="*/ 148772 h 485502"/>
              <a:gd name="connsiteX59" fmla="*/ 332676 w 486568"/>
              <a:gd name="connsiteY59" fmla="*/ 88096 h 485502"/>
              <a:gd name="connsiteX60" fmla="*/ 327845 w 486568"/>
              <a:gd name="connsiteY60" fmla="*/ 89703 h 485502"/>
              <a:gd name="connsiteX61" fmla="*/ 252955 w 486568"/>
              <a:gd name="connsiteY61" fmla="*/ 164845 h 485502"/>
              <a:gd name="connsiteX62" fmla="*/ 282347 w 486568"/>
              <a:gd name="connsiteY62" fmla="*/ 193776 h 485502"/>
              <a:gd name="connsiteX63" fmla="*/ 362069 w 486568"/>
              <a:gd name="connsiteY63" fmla="*/ 114215 h 485502"/>
              <a:gd name="connsiteX64" fmla="*/ 337910 w 486568"/>
              <a:gd name="connsiteY64" fmla="*/ 89703 h 485502"/>
              <a:gd name="connsiteX65" fmla="*/ 332676 w 486568"/>
              <a:gd name="connsiteY65" fmla="*/ 88096 h 485502"/>
              <a:gd name="connsiteX66" fmla="*/ 80555 w 486568"/>
              <a:gd name="connsiteY66" fmla="*/ 70177 h 485502"/>
              <a:gd name="connsiteX67" fmla="*/ 90654 w 486568"/>
              <a:gd name="connsiteY67" fmla="*/ 70177 h 485502"/>
              <a:gd name="connsiteX68" fmla="*/ 146800 w 486568"/>
              <a:gd name="connsiteY68" fmla="*/ 125570 h 485502"/>
              <a:gd name="connsiteX69" fmla="*/ 146800 w 486568"/>
              <a:gd name="connsiteY69" fmla="*/ 135931 h 485502"/>
              <a:gd name="connsiteX70" fmla="*/ 141953 w 486568"/>
              <a:gd name="connsiteY70" fmla="*/ 137923 h 485502"/>
              <a:gd name="connsiteX71" fmla="*/ 136702 w 486568"/>
              <a:gd name="connsiteY71" fmla="*/ 135931 h 485502"/>
              <a:gd name="connsiteX72" fmla="*/ 80555 w 486568"/>
              <a:gd name="connsiteY72" fmla="*/ 80538 h 485502"/>
              <a:gd name="connsiteX73" fmla="*/ 80555 w 486568"/>
              <a:gd name="connsiteY73" fmla="*/ 70177 h 485502"/>
              <a:gd name="connsiteX74" fmla="*/ 344755 w 486568"/>
              <a:gd name="connsiteY74" fmla="*/ 8133 h 485502"/>
              <a:gd name="connsiteX75" fmla="*/ 354821 w 486568"/>
              <a:gd name="connsiteY75" fmla="*/ 8133 h 485502"/>
              <a:gd name="connsiteX76" fmla="*/ 416424 w 486568"/>
              <a:gd name="connsiteY76" fmla="*/ 69612 h 485502"/>
              <a:gd name="connsiteX77" fmla="*/ 478430 w 486568"/>
              <a:gd name="connsiteY77" fmla="*/ 131493 h 485502"/>
              <a:gd name="connsiteX78" fmla="*/ 478430 w 486568"/>
              <a:gd name="connsiteY78" fmla="*/ 141539 h 485502"/>
              <a:gd name="connsiteX79" fmla="*/ 473598 w 486568"/>
              <a:gd name="connsiteY79" fmla="*/ 143548 h 485502"/>
              <a:gd name="connsiteX80" fmla="*/ 468364 w 486568"/>
              <a:gd name="connsiteY80" fmla="*/ 141539 h 485502"/>
              <a:gd name="connsiteX81" fmla="*/ 411593 w 486568"/>
              <a:gd name="connsiteY81" fmla="*/ 84881 h 485502"/>
              <a:gd name="connsiteX82" fmla="*/ 382603 w 486568"/>
              <a:gd name="connsiteY82" fmla="*/ 114215 h 485502"/>
              <a:gd name="connsiteX83" fmla="*/ 406358 w 486568"/>
              <a:gd name="connsiteY83" fmla="*/ 138324 h 485502"/>
              <a:gd name="connsiteX84" fmla="*/ 412801 w 486568"/>
              <a:gd name="connsiteY84" fmla="*/ 153594 h 485502"/>
              <a:gd name="connsiteX85" fmla="*/ 406358 w 486568"/>
              <a:gd name="connsiteY85" fmla="*/ 168461 h 485502"/>
              <a:gd name="connsiteX86" fmla="*/ 216315 w 486568"/>
              <a:gd name="connsiteY86" fmla="*/ 358123 h 485502"/>
              <a:gd name="connsiteX87" fmla="*/ 197794 w 486568"/>
              <a:gd name="connsiteY87" fmla="*/ 365758 h 485502"/>
              <a:gd name="connsiteX88" fmla="*/ 188130 w 486568"/>
              <a:gd name="connsiteY88" fmla="*/ 364151 h 485502"/>
              <a:gd name="connsiteX89" fmla="*/ 156322 w 486568"/>
              <a:gd name="connsiteY89" fmla="*/ 395895 h 485502"/>
              <a:gd name="connsiteX90" fmla="*/ 141828 w 486568"/>
              <a:gd name="connsiteY90" fmla="*/ 401922 h 485502"/>
              <a:gd name="connsiteX91" fmla="*/ 126930 w 486568"/>
              <a:gd name="connsiteY91" fmla="*/ 395895 h 485502"/>
              <a:gd name="connsiteX92" fmla="*/ 113240 w 486568"/>
              <a:gd name="connsiteY92" fmla="*/ 382635 h 485502"/>
              <a:gd name="connsiteX93" fmla="*/ 12179 w 486568"/>
              <a:gd name="connsiteY93" fmla="*/ 483493 h 485502"/>
              <a:gd name="connsiteX94" fmla="*/ 6945 w 486568"/>
              <a:gd name="connsiteY94" fmla="*/ 485502 h 485502"/>
              <a:gd name="connsiteX95" fmla="*/ 2113 w 486568"/>
              <a:gd name="connsiteY95" fmla="*/ 483493 h 485502"/>
              <a:gd name="connsiteX96" fmla="*/ 2113 w 486568"/>
              <a:gd name="connsiteY96" fmla="*/ 473447 h 485502"/>
              <a:gd name="connsiteX97" fmla="*/ 103577 w 486568"/>
              <a:gd name="connsiteY97" fmla="*/ 372187 h 485502"/>
              <a:gd name="connsiteX98" fmla="*/ 89888 w 486568"/>
              <a:gd name="connsiteY98" fmla="*/ 358927 h 485502"/>
              <a:gd name="connsiteX99" fmla="*/ 89888 w 486568"/>
              <a:gd name="connsiteY99" fmla="*/ 329594 h 485502"/>
              <a:gd name="connsiteX100" fmla="*/ 121696 w 486568"/>
              <a:gd name="connsiteY100" fmla="*/ 297849 h 485502"/>
              <a:gd name="connsiteX101" fmla="*/ 127333 w 486568"/>
              <a:gd name="connsiteY101" fmla="*/ 269722 h 485502"/>
              <a:gd name="connsiteX102" fmla="*/ 317779 w 486568"/>
              <a:gd name="connsiteY102" fmla="*/ 79658 h 485502"/>
              <a:gd name="connsiteX103" fmla="*/ 347976 w 486568"/>
              <a:gd name="connsiteY103" fmla="*/ 79658 h 485502"/>
              <a:gd name="connsiteX104" fmla="*/ 372134 w 486568"/>
              <a:gd name="connsiteY104" fmla="*/ 104169 h 485502"/>
              <a:gd name="connsiteX105" fmla="*/ 401124 w 486568"/>
              <a:gd name="connsiteY105" fmla="*/ 74836 h 485502"/>
              <a:gd name="connsiteX106" fmla="*/ 344755 w 486568"/>
              <a:gd name="connsiteY106" fmla="*/ 17777 h 485502"/>
              <a:gd name="connsiteX107" fmla="*/ 344755 w 486568"/>
              <a:gd name="connsiteY107" fmla="*/ 8133 h 485502"/>
              <a:gd name="connsiteX108" fmla="*/ 247376 w 486568"/>
              <a:gd name="connsiteY108" fmla="*/ 0 h 485502"/>
              <a:gd name="connsiteX109" fmla="*/ 254278 w 486568"/>
              <a:gd name="connsiteY109" fmla="*/ 7230 h 485502"/>
              <a:gd name="connsiteX110" fmla="*/ 254278 w 486568"/>
              <a:gd name="connsiteY110" fmla="*/ 86356 h 485502"/>
              <a:gd name="connsiteX111" fmla="*/ 247376 w 486568"/>
              <a:gd name="connsiteY111" fmla="*/ 93586 h 485502"/>
              <a:gd name="connsiteX112" fmla="*/ 240474 w 486568"/>
              <a:gd name="connsiteY112" fmla="*/ 86356 h 485502"/>
              <a:gd name="connsiteX113" fmla="*/ 240474 w 486568"/>
              <a:gd name="connsiteY113" fmla="*/ 7230 h 485502"/>
              <a:gd name="connsiteX114" fmla="*/ 247376 w 486568"/>
              <a:gd name="connsiteY114" fmla="*/ 0 h 485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</a:cxnLst>
            <a:rect l="l" t="t" r="r" b="b"/>
            <a:pathLst>
              <a:path w="486568" h="485502">
                <a:moveTo>
                  <a:pt x="247376" y="381273"/>
                </a:moveTo>
                <a:cubicBezTo>
                  <a:pt x="251210" y="381273"/>
                  <a:pt x="254278" y="384888"/>
                  <a:pt x="254278" y="388503"/>
                </a:cubicBezTo>
                <a:lnTo>
                  <a:pt x="254278" y="468032"/>
                </a:lnTo>
                <a:cubicBezTo>
                  <a:pt x="254278" y="472049"/>
                  <a:pt x="251210" y="474860"/>
                  <a:pt x="247376" y="474860"/>
                </a:cubicBezTo>
                <a:cubicBezTo>
                  <a:pt x="243541" y="474860"/>
                  <a:pt x="240474" y="472049"/>
                  <a:pt x="240474" y="468032"/>
                </a:cubicBezTo>
                <a:lnTo>
                  <a:pt x="240474" y="388503"/>
                </a:lnTo>
                <a:cubicBezTo>
                  <a:pt x="240474" y="384888"/>
                  <a:pt x="243541" y="381273"/>
                  <a:pt x="247376" y="381273"/>
                </a:cubicBezTo>
                <a:close/>
                <a:moveTo>
                  <a:pt x="349702" y="339330"/>
                </a:moveTo>
                <a:cubicBezTo>
                  <a:pt x="352530" y="336939"/>
                  <a:pt x="356973" y="336939"/>
                  <a:pt x="359801" y="339330"/>
                </a:cubicBezTo>
                <a:lnTo>
                  <a:pt x="416352" y="395520"/>
                </a:lnTo>
                <a:cubicBezTo>
                  <a:pt x="419179" y="398310"/>
                  <a:pt x="419179" y="402693"/>
                  <a:pt x="416352" y="405483"/>
                </a:cubicBezTo>
                <a:cubicBezTo>
                  <a:pt x="415140" y="406679"/>
                  <a:pt x="412716" y="407476"/>
                  <a:pt x="411100" y="407476"/>
                </a:cubicBezTo>
                <a:cubicBezTo>
                  <a:pt x="409081" y="407476"/>
                  <a:pt x="407465" y="406679"/>
                  <a:pt x="406253" y="405483"/>
                </a:cubicBezTo>
                <a:lnTo>
                  <a:pt x="349702" y="349691"/>
                </a:lnTo>
                <a:cubicBezTo>
                  <a:pt x="346875" y="346902"/>
                  <a:pt x="346875" y="342120"/>
                  <a:pt x="349702" y="339330"/>
                </a:cubicBezTo>
                <a:close/>
                <a:moveTo>
                  <a:pt x="130554" y="309502"/>
                </a:moveTo>
                <a:lnTo>
                  <a:pt x="99954" y="339639"/>
                </a:lnTo>
                <a:cubicBezTo>
                  <a:pt x="97538" y="342452"/>
                  <a:pt x="97538" y="346470"/>
                  <a:pt x="99954" y="348881"/>
                </a:cubicBezTo>
                <a:lnTo>
                  <a:pt x="136593" y="385448"/>
                </a:lnTo>
                <a:cubicBezTo>
                  <a:pt x="139412" y="388260"/>
                  <a:pt x="143841" y="388260"/>
                  <a:pt x="146256" y="385448"/>
                </a:cubicBezTo>
                <a:lnTo>
                  <a:pt x="176454" y="355712"/>
                </a:lnTo>
                <a:close/>
                <a:moveTo>
                  <a:pt x="399841" y="230537"/>
                </a:moveTo>
                <a:lnTo>
                  <a:pt x="479710" y="230537"/>
                </a:lnTo>
                <a:cubicBezTo>
                  <a:pt x="483744" y="230537"/>
                  <a:pt x="486568" y="233605"/>
                  <a:pt x="486568" y="237439"/>
                </a:cubicBezTo>
                <a:cubicBezTo>
                  <a:pt x="486568" y="241273"/>
                  <a:pt x="483744" y="244341"/>
                  <a:pt x="479710" y="244341"/>
                </a:cubicBezTo>
                <a:lnTo>
                  <a:pt x="399841" y="244341"/>
                </a:lnTo>
                <a:cubicBezTo>
                  <a:pt x="396210" y="244341"/>
                  <a:pt x="392983" y="241273"/>
                  <a:pt x="392983" y="237439"/>
                </a:cubicBezTo>
                <a:cubicBezTo>
                  <a:pt x="392983" y="233605"/>
                  <a:pt x="396210" y="230537"/>
                  <a:pt x="399841" y="230537"/>
                </a:cubicBezTo>
                <a:close/>
                <a:moveTo>
                  <a:pt x="18566" y="230537"/>
                </a:moveTo>
                <a:lnTo>
                  <a:pt x="98436" y="230537"/>
                </a:lnTo>
                <a:cubicBezTo>
                  <a:pt x="102470" y="230537"/>
                  <a:pt x="105294" y="233605"/>
                  <a:pt x="105294" y="237439"/>
                </a:cubicBezTo>
                <a:cubicBezTo>
                  <a:pt x="105294" y="241273"/>
                  <a:pt x="102470" y="244341"/>
                  <a:pt x="98436" y="244341"/>
                </a:cubicBezTo>
                <a:lnTo>
                  <a:pt x="18566" y="244341"/>
                </a:lnTo>
                <a:cubicBezTo>
                  <a:pt x="14935" y="244341"/>
                  <a:pt x="11708" y="241273"/>
                  <a:pt x="11708" y="237439"/>
                </a:cubicBezTo>
                <a:cubicBezTo>
                  <a:pt x="11708" y="233605"/>
                  <a:pt x="14935" y="230537"/>
                  <a:pt x="18566" y="230537"/>
                </a:cubicBezTo>
                <a:close/>
                <a:moveTo>
                  <a:pt x="191754" y="225521"/>
                </a:moveTo>
                <a:lnTo>
                  <a:pt x="137801" y="279767"/>
                </a:lnTo>
                <a:cubicBezTo>
                  <a:pt x="132970" y="284187"/>
                  <a:pt x="132970" y="291822"/>
                  <a:pt x="137801" y="296644"/>
                </a:cubicBezTo>
                <a:lnTo>
                  <a:pt x="189741" y="348480"/>
                </a:lnTo>
                <a:cubicBezTo>
                  <a:pt x="194170" y="352900"/>
                  <a:pt x="201417" y="352900"/>
                  <a:pt x="205846" y="348480"/>
                </a:cubicBezTo>
                <a:lnTo>
                  <a:pt x="272684" y="282178"/>
                </a:lnTo>
                <a:cubicBezTo>
                  <a:pt x="270268" y="278562"/>
                  <a:pt x="267449" y="274945"/>
                  <a:pt x="263826" y="271329"/>
                </a:cubicBezTo>
                <a:cubicBezTo>
                  <a:pt x="252955" y="260480"/>
                  <a:pt x="244499" y="258069"/>
                  <a:pt x="235641" y="255658"/>
                </a:cubicBezTo>
                <a:cubicBezTo>
                  <a:pt x="225575" y="253247"/>
                  <a:pt x="214302" y="250032"/>
                  <a:pt x="201015" y="236370"/>
                </a:cubicBezTo>
                <a:cubicBezTo>
                  <a:pt x="197391" y="233155"/>
                  <a:pt x="194170" y="229539"/>
                  <a:pt x="191754" y="225521"/>
                </a:cubicBezTo>
                <a:close/>
                <a:moveTo>
                  <a:pt x="242889" y="174489"/>
                </a:moveTo>
                <a:lnTo>
                  <a:pt x="202223" y="215475"/>
                </a:lnTo>
                <a:cubicBezTo>
                  <a:pt x="204236" y="219091"/>
                  <a:pt x="207054" y="222708"/>
                  <a:pt x="211081" y="226324"/>
                </a:cubicBezTo>
                <a:cubicBezTo>
                  <a:pt x="221952" y="237576"/>
                  <a:pt x="229602" y="239585"/>
                  <a:pt x="239265" y="241996"/>
                </a:cubicBezTo>
                <a:cubicBezTo>
                  <a:pt x="248928" y="244808"/>
                  <a:pt x="260202" y="247621"/>
                  <a:pt x="273892" y="260881"/>
                </a:cubicBezTo>
                <a:cubicBezTo>
                  <a:pt x="277113" y="264498"/>
                  <a:pt x="279931" y="268114"/>
                  <a:pt x="282750" y="272133"/>
                </a:cubicBezTo>
                <a:lnTo>
                  <a:pt x="311337" y="243201"/>
                </a:lnTo>
                <a:lnTo>
                  <a:pt x="277113" y="209046"/>
                </a:lnTo>
                <a:close/>
                <a:moveTo>
                  <a:pt x="372134" y="124260"/>
                </a:moveTo>
                <a:lnTo>
                  <a:pt x="292413" y="204224"/>
                </a:lnTo>
                <a:lnTo>
                  <a:pt x="321402" y="233155"/>
                </a:lnTo>
                <a:lnTo>
                  <a:pt x="396293" y="158416"/>
                </a:lnTo>
                <a:cubicBezTo>
                  <a:pt x="397500" y="157210"/>
                  <a:pt x="398708" y="155201"/>
                  <a:pt x="398708" y="153594"/>
                </a:cubicBezTo>
                <a:cubicBezTo>
                  <a:pt x="398708" y="151585"/>
                  <a:pt x="397500" y="149977"/>
                  <a:pt x="396293" y="148772"/>
                </a:cubicBezTo>
                <a:close/>
                <a:moveTo>
                  <a:pt x="332676" y="88096"/>
                </a:moveTo>
                <a:cubicBezTo>
                  <a:pt x="330663" y="88096"/>
                  <a:pt x="329052" y="88498"/>
                  <a:pt x="327845" y="89703"/>
                </a:cubicBezTo>
                <a:lnTo>
                  <a:pt x="252955" y="164845"/>
                </a:lnTo>
                <a:lnTo>
                  <a:pt x="282347" y="193776"/>
                </a:lnTo>
                <a:lnTo>
                  <a:pt x="362069" y="114215"/>
                </a:lnTo>
                <a:lnTo>
                  <a:pt x="337910" y="89703"/>
                </a:lnTo>
                <a:cubicBezTo>
                  <a:pt x="336300" y="88498"/>
                  <a:pt x="334689" y="88096"/>
                  <a:pt x="332676" y="88096"/>
                </a:cubicBezTo>
                <a:close/>
                <a:moveTo>
                  <a:pt x="80555" y="70177"/>
                </a:moveTo>
                <a:cubicBezTo>
                  <a:pt x="83383" y="67387"/>
                  <a:pt x="87826" y="67387"/>
                  <a:pt x="90654" y="70177"/>
                </a:cubicBezTo>
                <a:lnTo>
                  <a:pt x="146800" y="125570"/>
                </a:lnTo>
                <a:cubicBezTo>
                  <a:pt x="149628" y="128758"/>
                  <a:pt x="149628" y="133141"/>
                  <a:pt x="146800" y="135931"/>
                </a:cubicBezTo>
                <a:cubicBezTo>
                  <a:pt x="145589" y="137126"/>
                  <a:pt x="143973" y="137923"/>
                  <a:pt x="141953" y="137923"/>
                </a:cubicBezTo>
                <a:cubicBezTo>
                  <a:pt x="140338" y="137923"/>
                  <a:pt x="137914" y="137126"/>
                  <a:pt x="136702" y="135931"/>
                </a:cubicBezTo>
                <a:lnTo>
                  <a:pt x="80555" y="80538"/>
                </a:lnTo>
                <a:cubicBezTo>
                  <a:pt x="77324" y="77350"/>
                  <a:pt x="77324" y="72966"/>
                  <a:pt x="80555" y="70177"/>
                </a:cubicBezTo>
                <a:close/>
                <a:moveTo>
                  <a:pt x="344755" y="8133"/>
                </a:moveTo>
                <a:cubicBezTo>
                  <a:pt x="347574" y="5320"/>
                  <a:pt x="352003" y="5320"/>
                  <a:pt x="354821" y="8133"/>
                </a:cubicBezTo>
                <a:lnTo>
                  <a:pt x="416424" y="69612"/>
                </a:lnTo>
                <a:lnTo>
                  <a:pt x="478430" y="131493"/>
                </a:lnTo>
                <a:cubicBezTo>
                  <a:pt x="481248" y="134306"/>
                  <a:pt x="481248" y="138726"/>
                  <a:pt x="478430" y="141539"/>
                </a:cubicBezTo>
                <a:cubicBezTo>
                  <a:pt x="477222" y="143146"/>
                  <a:pt x="475209" y="143548"/>
                  <a:pt x="473598" y="143548"/>
                </a:cubicBezTo>
                <a:cubicBezTo>
                  <a:pt x="471585" y="143548"/>
                  <a:pt x="469975" y="143146"/>
                  <a:pt x="468364" y="141539"/>
                </a:cubicBezTo>
                <a:lnTo>
                  <a:pt x="411593" y="84881"/>
                </a:lnTo>
                <a:lnTo>
                  <a:pt x="382603" y="114215"/>
                </a:lnTo>
                <a:lnTo>
                  <a:pt x="406358" y="138324"/>
                </a:lnTo>
                <a:cubicBezTo>
                  <a:pt x="410385" y="142343"/>
                  <a:pt x="412801" y="147566"/>
                  <a:pt x="412801" y="153594"/>
                </a:cubicBezTo>
                <a:cubicBezTo>
                  <a:pt x="412801" y="159219"/>
                  <a:pt x="410385" y="164443"/>
                  <a:pt x="406358" y="168461"/>
                </a:cubicBezTo>
                <a:lnTo>
                  <a:pt x="216315" y="358123"/>
                </a:lnTo>
                <a:cubicBezTo>
                  <a:pt x="211081" y="363347"/>
                  <a:pt x="204638" y="365758"/>
                  <a:pt x="197794" y="365758"/>
                </a:cubicBezTo>
                <a:cubicBezTo>
                  <a:pt x="194573" y="365758"/>
                  <a:pt x="191352" y="365356"/>
                  <a:pt x="188130" y="364151"/>
                </a:cubicBezTo>
                <a:lnTo>
                  <a:pt x="156322" y="395895"/>
                </a:lnTo>
                <a:cubicBezTo>
                  <a:pt x="152296" y="399913"/>
                  <a:pt x="146659" y="401922"/>
                  <a:pt x="141828" y="401922"/>
                </a:cubicBezTo>
                <a:cubicBezTo>
                  <a:pt x="136593" y="401922"/>
                  <a:pt x="130956" y="399913"/>
                  <a:pt x="126930" y="395895"/>
                </a:cubicBezTo>
                <a:lnTo>
                  <a:pt x="113240" y="382635"/>
                </a:lnTo>
                <a:lnTo>
                  <a:pt x="12179" y="483493"/>
                </a:lnTo>
                <a:cubicBezTo>
                  <a:pt x="10569" y="485100"/>
                  <a:pt x="8958" y="485502"/>
                  <a:pt x="6945" y="485502"/>
                </a:cubicBezTo>
                <a:cubicBezTo>
                  <a:pt x="5334" y="485502"/>
                  <a:pt x="3321" y="485100"/>
                  <a:pt x="2113" y="483493"/>
                </a:cubicBezTo>
                <a:cubicBezTo>
                  <a:pt x="-705" y="480680"/>
                  <a:pt x="-705" y="476260"/>
                  <a:pt x="2113" y="473447"/>
                </a:cubicBezTo>
                <a:lnTo>
                  <a:pt x="103577" y="372187"/>
                </a:lnTo>
                <a:lnTo>
                  <a:pt x="89888" y="358927"/>
                </a:lnTo>
                <a:cubicBezTo>
                  <a:pt x="81835" y="350891"/>
                  <a:pt x="81835" y="337630"/>
                  <a:pt x="89888" y="329594"/>
                </a:cubicBezTo>
                <a:lnTo>
                  <a:pt x="121696" y="297849"/>
                </a:lnTo>
                <a:cubicBezTo>
                  <a:pt x="118072" y="288607"/>
                  <a:pt x="119683" y="277356"/>
                  <a:pt x="127333" y="269722"/>
                </a:cubicBezTo>
                <a:lnTo>
                  <a:pt x="317779" y="79658"/>
                </a:lnTo>
                <a:cubicBezTo>
                  <a:pt x="325831" y="71621"/>
                  <a:pt x="339521" y="71621"/>
                  <a:pt x="347976" y="79658"/>
                </a:cubicBezTo>
                <a:lnTo>
                  <a:pt x="372134" y="104169"/>
                </a:lnTo>
                <a:lnTo>
                  <a:pt x="401124" y="74836"/>
                </a:lnTo>
                <a:lnTo>
                  <a:pt x="344755" y="17777"/>
                </a:lnTo>
                <a:cubicBezTo>
                  <a:pt x="341937" y="15366"/>
                  <a:pt x="341937" y="10544"/>
                  <a:pt x="344755" y="8133"/>
                </a:cubicBezTo>
                <a:close/>
                <a:moveTo>
                  <a:pt x="247376" y="0"/>
                </a:moveTo>
                <a:cubicBezTo>
                  <a:pt x="251210" y="0"/>
                  <a:pt x="254278" y="3213"/>
                  <a:pt x="254278" y="7230"/>
                </a:cubicBezTo>
                <a:lnTo>
                  <a:pt x="254278" y="86356"/>
                </a:lnTo>
                <a:cubicBezTo>
                  <a:pt x="254278" y="90373"/>
                  <a:pt x="251210" y="93586"/>
                  <a:pt x="247376" y="93586"/>
                </a:cubicBezTo>
                <a:cubicBezTo>
                  <a:pt x="243541" y="93586"/>
                  <a:pt x="240474" y="90373"/>
                  <a:pt x="240474" y="86356"/>
                </a:cubicBezTo>
                <a:lnTo>
                  <a:pt x="240474" y="7230"/>
                </a:lnTo>
                <a:cubicBezTo>
                  <a:pt x="240474" y="3213"/>
                  <a:pt x="243541" y="0"/>
                  <a:pt x="24737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defTabSz="914217"/>
            <a:endParaRPr lang="en-US" dirty="0">
              <a:solidFill>
                <a:srgbClr val="747A94"/>
              </a:solidFill>
              <a:latin typeface="Poppins" panose="00000500000000000000" pitchFamily="2" charset="0"/>
            </a:endParaRPr>
          </a:p>
        </p:txBody>
      </p:sp>
      <p:sp>
        <p:nvSpPr>
          <p:cNvPr id="48" name="Freeform 37">
            <a:extLst>
              <a:ext uri="{FF2B5EF4-FFF2-40B4-BE49-F238E27FC236}">
                <a16:creationId xmlns:a16="http://schemas.microsoft.com/office/drawing/2014/main" id="{DD2EF28F-2070-4A11-AA10-53194957B3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5842" y="2433718"/>
            <a:ext cx="444551" cy="600545"/>
          </a:xfrm>
          <a:custGeom>
            <a:avLst/>
            <a:gdLst>
              <a:gd name="connsiteX0" fmla="*/ 265031 w 411019"/>
              <a:gd name="connsiteY0" fmla="*/ 394428 h 555247"/>
              <a:gd name="connsiteX1" fmla="*/ 265031 w 411019"/>
              <a:gd name="connsiteY1" fmla="*/ 474837 h 555247"/>
              <a:gd name="connsiteX2" fmla="*/ 330987 w 411019"/>
              <a:gd name="connsiteY2" fmla="*/ 540773 h 555247"/>
              <a:gd name="connsiteX3" fmla="*/ 396943 w 411019"/>
              <a:gd name="connsiteY3" fmla="*/ 474837 h 555247"/>
              <a:gd name="connsiteX4" fmla="*/ 396943 w 411019"/>
              <a:gd name="connsiteY4" fmla="*/ 460364 h 555247"/>
              <a:gd name="connsiteX5" fmla="*/ 330987 w 411019"/>
              <a:gd name="connsiteY5" fmla="*/ 394428 h 555247"/>
              <a:gd name="connsiteX6" fmla="*/ 74482 w 411019"/>
              <a:gd name="connsiteY6" fmla="*/ 376540 h 555247"/>
              <a:gd name="connsiteX7" fmla="*/ 86481 w 411019"/>
              <a:gd name="connsiteY7" fmla="*/ 388954 h 555247"/>
              <a:gd name="connsiteX8" fmla="*/ 74482 w 411019"/>
              <a:gd name="connsiteY8" fmla="*/ 400953 h 555247"/>
              <a:gd name="connsiteX9" fmla="*/ 62068 w 411019"/>
              <a:gd name="connsiteY9" fmla="*/ 388954 h 555247"/>
              <a:gd name="connsiteX10" fmla="*/ 74482 w 411019"/>
              <a:gd name="connsiteY10" fmla="*/ 376540 h 555247"/>
              <a:gd name="connsiteX11" fmla="*/ 75206 w 411019"/>
              <a:gd name="connsiteY11" fmla="*/ 326481 h 555247"/>
              <a:gd name="connsiteX12" fmla="*/ 14478 w 411019"/>
              <a:gd name="connsiteY12" fmla="*/ 387191 h 555247"/>
              <a:gd name="connsiteX13" fmla="*/ 75206 w 411019"/>
              <a:gd name="connsiteY13" fmla="*/ 447900 h 555247"/>
              <a:gd name="connsiteX14" fmla="*/ 135934 w 411019"/>
              <a:gd name="connsiteY14" fmla="*/ 387191 h 555247"/>
              <a:gd name="connsiteX15" fmla="*/ 75206 w 411019"/>
              <a:gd name="connsiteY15" fmla="*/ 326481 h 555247"/>
              <a:gd name="connsiteX16" fmla="*/ 186205 w 411019"/>
              <a:gd name="connsiteY16" fmla="*/ 420 h 555247"/>
              <a:gd name="connsiteX17" fmla="*/ 200281 w 411019"/>
              <a:gd name="connsiteY17" fmla="*/ 21729 h 555247"/>
              <a:gd name="connsiteX18" fmla="*/ 186205 w 411019"/>
              <a:gd name="connsiteY18" fmla="*/ 43037 h 555247"/>
              <a:gd name="connsiteX19" fmla="*/ 177358 w 411019"/>
              <a:gd name="connsiteY19" fmla="*/ 37007 h 555247"/>
              <a:gd name="connsiteX20" fmla="*/ 177358 w 411019"/>
              <a:gd name="connsiteY20" fmla="*/ 28966 h 555247"/>
              <a:gd name="connsiteX21" fmla="*/ 155238 w 411019"/>
              <a:gd name="connsiteY21" fmla="*/ 28966 h 555247"/>
              <a:gd name="connsiteX22" fmla="*/ 147999 w 411019"/>
              <a:gd name="connsiteY22" fmla="*/ 35800 h 555247"/>
              <a:gd name="connsiteX23" fmla="*/ 147999 w 411019"/>
              <a:gd name="connsiteY23" fmla="*/ 229990 h 555247"/>
              <a:gd name="connsiteX24" fmla="*/ 229640 w 411019"/>
              <a:gd name="connsiteY24" fmla="*/ 312008 h 555247"/>
              <a:gd name="connsiteX25" fmla="*/ 285944 w 411019"/>
              <a:gd name="connsiteY25" fmla="*/ 312008 h 555247"/>
              <a:gd name="connsiteX26" fmla="*/ 367987 w 411019"/>
              <a:gd name="connsiteY26" fmla="*/ 229990 h 555247"/>
              <a:gd name="connsiteX27" fmla="*/ 367987 w 411019"/>
              <a:gd name="connsiteY27" fmla="*/ 35800 h 555247"/>
              <a:gd name="connsiteX28" fmla="*/ 360345 w 411019"/>
              <a:gd name="connsiteY28" fmla="*/ 28966 h 555247"/>
              <a:gd name="connsiteX29" fmla="*/ 339433 w 411019"/>
              <a:gd name="connsiteY29" fmla="*/ 28966 h 555247"/>
              <a:gd name="connsiteX30" fmla="*/ 339433 w 411019"/>
              <a:gd name="connsiteY30" fmla="*/ 37007 h 555247"/>
              <a:gd name="connsiteX31" fmla="*/ 330585 w 411019"/>
              <a:gd name="connsiteY31" fmla="*/ 43037 h 555247"/>
              <a:gd name="connsiteX32" fmla="*/ 316107 w 411019"/>
              <a:gd name="connsiteY32" fmla="*/ 21729 h 555247"/>
              <a:gd name="connsiteX33" fmla="*/ 330585 w 411019"/>
              <a:gd name="connsiteY33" fmla="*/ 420 h 555247"/>
              <a:gd name="connsiteX34" fmla="*/ 339433 w 411019"/>
              <a:gd name="connsiteY34" fmla="*/ 6451 h 555247"/>
              <a:gd name="connsiteX35" fmla="*/ 339433 w 411019"/>
              <a:gd name="connsiteY35" fmla="*/ 14894 h 555247"/>
              <a:gd name="connsiteX36" fmla="*/ 360345 w 411019"/>
              <a:gd name="connsiteY36" fmla="*/ 14894 h 555247"/>
              <a:gd name="connsiteX37" fmla="*/ 381660 w 411019"/>
              <a:gd name="connsiteY37" fmla="*/ 35800 h 555247"/>
              <a:gd name="connsiteX38" fmla="*/ 381660 w 411019"/>
              <a:gd name="connsiteY38" fmla="*/ 229990 h 555247"/>
              <a:gd name="connsiteX39" fmla="*/ 285944 w 411019"/>
              <a:gd name="connsiteY39" fmla="*/ 326079 h 555247"/>
              <a:gd name="connsiteX40" fmla="*/ 265031 w 411019"/>
              <a:gd name="connsiteY40" fmla="*/ 326079 h 555247"/>
              <a:gd name="connsiteX41" fmla="*/ 265031 w 411019"/>
              <a:gd name="connsiteY41" fmla="*/ 380356 h 555247"/>
              <a:gd name="connsiteX42" fmla="*/ 330987 w 411019"/>
              <a:gd name="connsiteY42" fmla="*/ 380356 h 555247"/>
              <a:gd name="connsiteX43" fmla="*/ 411019 w 411019"/>
              <a:gd name="connsiteY43" fmla="*/ 460364 h 555247"/>
              <a:gd name="connsiteX44" fmla="*/ 411019 w 411019"/>
              <a:gd name="connsiteY44" fmla="*/ 474837 h 555247"/>
              <a:gd name="connsiteX45" fmla="*/ 330987 w 411019"/>
              <a:gd name="connsiteY45" fmla="*/ 555247 h 555247"/>
              <a:gd name="connsiteX46" fmla="*/ 250553 w 411019"/>
              <a:gd name="connsiteY46" fmla="*/ 474837 h 555247"/>
              <a:gd name="connsiteX47" fmla="*/ 250553 w 411019"/>
              <a:gd name="connsiteY47" fmla="*/ 394428 h 555247"/>
              <a:gd name="connsiteX48" fmla="*/ 149608 w 411019"/>
              <a:gd name="connsiteY48" fmla="*/ 394428 h 555247"/>
              <a:gd name="connsiteX49" fmla="*/ 75206 w 411019"/>
              <a:gd name="connsiteY49" fmla="*/ 461972 h 555247"/>
              <a:gd name="connsiteX50" fmla="*/ 0 w 411019"/>
              <a:gd name="connsiteY50" fmla="*/ 387191 h 555247"/>
              <a:gd name="connsiteX51" fmla="*/ 75206 w 411019"/>
              <a:gd name="connsiteY51" fmla="*/ 312410 h 555247"/>
              <a:gd name="connsiteX52" fmla="*/ 149608 w 411019"/>
              <a:gd name="connsiteY52" fmla="*/ 380356 h 555247"/>
              <a:gd name="connsiteX53" fmla="*/ 250553 w 411019"/>
              <a:gd name="connsiteY53" fmla="*/ 380356 h 555247"/>
              <a:gd name="connsiteX54" fmla="*/ 250553 w 411019"/>
              <a:gd name="connsiteY54" fmla="*/ 326079 h 555247"/>
              <a:gd name="connsiteX55" fmla="*/ 229640 w 411019"/>
              <a:gd name="connsiteY55" fmla="*/ 326079 h 555247"/>
              <a:gd name="connsiteX56" fmla="*/ 133521 w 411019"/>
              <a:gd name="connsiteY56" fmla="*/ 229990 h 555247"/>
              <a:gd name="connsiteX57" fmla="*/ 133521 w 411019"/>
              <a:gd name="connsiteY57" fmla="*/ 35800 h 555247"/>
              <a:gd name="connsiteX58" fmla="*/ 155238 w 411019"/>
              <a:gd name="connsiteY58" fmla="*/ 14894 h 555247"/>
              <a:gd name="connsiteX59" fmla="*/ 177358 w 411019"/>
              <a:gd name="connsiteY59" fmla="*/ 14894 h 555247"/>
              <a:gd name="connsiteX60" fmla="*/ 177358 w 411019"/>
              <a:gd name="connsiteY60" fmla="*/ 6451 h 555247"/>
              <a:gd name="connsiteX61" fmla="*/ 186205 w 411019"/>
              <a:gd name="connsiteY61" fmla="*/ 420 h 555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411019" h="555247">
                <a:moveTo>
                  <a:pt x="265031" y="394428"/>
                </a:moveTo>
                <a:lnTo>
                  <a:pt x="265031" y="474837"/>
                </a:lnTo>
                <a:cubicBezTo>
                  <a:pt x="265031" y="511022"/>
                  <a:pt x="294389" y="540773"/>
                  <a:pt x="330987" y="540773"/>
                </a:cubicBezTo>
                <a:cubicBezTo>
                  <a:pt x="367182" y="540773"/>
                  <a:pt x="396943" y="511022"/>
                  <a:pt x="396943" y="474837"/>
                </a:cubicBezTo>
                <a:lnTo>
                  <a:pt x="396943" y="460364"/>
                </a:lnTo>
                <a:cubicBezTo>
                  <a:pt x="396943" y="423777"/>
                  <a:pt x="367182" y="394428"/>
                  <a:pt x="330987" y="394428"/>
                </a:cubicBezTo>
                <a:close/>
                <a:moveTo>
                  <a:pt x="74482" y="376540"/>
                </a:moveTo>
                <a:cubicBezTo>
                  <a:pt x="81102" y="376540"/>
                  <a:pt x="86481" y="382333"/>
                  <a:pt x="86481" y="388954"/>
                </a:cubicBezTo>
                <a:cubicBezTo>
                  <a:pt x="86481" y="395574"/>
                  <a:pt x="81102" y="400953"/>
                  <a:pt x="74482" y="400953"/>
                </a:cubicBezTo>
                <a:cubicBezTo>
                  <a:pt x="67861" y="400953"/>
                  <a:pt x="62068" y="395574"/>
                  <a:pt x="62068" y="388954"/>
                </a:cubicBezTo>
                <a:cubicBezTo>
                  <a:pt x="62068" y="382333"/>
                  <a:pt x="67861" y="376540"/>
                  <a:pt x="74482" y="376540"/>
                </a:cubicBezTo>
                <a:close/>
                <a:moveTo>
                  <a:pt x="75206" y="326481"/>
                </a:moveTo>
                <a:cubicBezTo>
                  <a:pt x="41826" y="326481"/>
                  <a:pt x="14478" y="353821"/>
                  <a:pt x="14478" y="387191"/>
                </a:cubicBezTo>
                <a:cubicBezTo>
                  <a:pt x="14478" y="420561"/>
                  <a:pt x="41826" y="447900"/>
                  <a:pt x="75206" y="447900"/>
                </a:cubicBezTo>
                <a:cubicBezTo>
                  <a:pt x="108586" y="447900"/>
                  <a:pt x="135934" y="420561"/>
                  <a:pt x="135934" y="387191"/>
                </a:cubicBezTo>
                <a:cubicBezTo>
                  <a:pt x="135934" y="353821"/>
                  <a:pt x="108586" y="326481"/>
                  <a:pt x="75206" y="326481"/>
                </a:cubicBezTo>
                <a:close/>
                <a:moveTo>
                  <a:pt x="186205" y="420"/>
                </a:moveTo>
                <a:cubicBezTo>
                  <a:pt x="194249" y="4039"/>
                  <a:pt x="200281" y="12080"/>
                  <a:pt x="200281" y="21729"/>
                </a:cubicBezTo>
                <a:cubicBezTo>
                  <a:pt x="200281" y="31378"/>
                  <a:pt x="194249" y="39821"/>
                  <a:pt x="186205" y="43037"/>
                </a:cubicBezTo>
                <a:cubicBezTo>
                  <a:pt x="181781" y="44645"/>
                  <a:pt x="177358" y="41429"/>
                  <a:pt x="177358" y="37007"/>
                </a:cubicBezTo>
                <a:lnTo>
                  <a:pt x="177358" y="28966"/>
                </a:lnTo>
                <a:lnTo>
                  <a:pt x="155238" y="28966"/>
                </a:lnTo>
                <a:cubicBezTo>
                  <a:pt x="151216" y="28966"/>
                  <a:pt x="147999" y="32182"/>
                  <a:pt x="147999" y="35800"/>
                </a:cubicBezTo>
                <a:lnTo>
                  <a:pt x="147999" y="229990"/>
                </a:lnTo>
                <a:cubicBezTo>
                  <a:pt x="147999" y="275421"/>
                  <a:pt x="184999" y="312008"/>
                  <a:pt x="229640" y="312008"/>
                </a:cubicBezTo>
                <a:lnTo>
                  <a:pt x="285944" y="312008"/>
                </a:lnTo>
                <a:cubicBezTo>
                  <a:pt x="330987" y="312008"/>
                  <a:pt x="367987" y="275421"/>
                  <a:pt x="367987" y="229990"/>
                </a:cubicBezTo>
                <a:lnTo>
                  <a:pt x="367987" y="35800"/>
                </a:lnTo>
                <a:cubicBezTo>
                  <a:pt x="367987" y="32182"/>
                  <a:pt x="364367" y="28966"/>
                  <a:pt x="360345" y="28966"/>
                </a:cubicBezTo>
                <a:lnTo>
                  <a:pt x="339433" y="28966"/>
                </a:lnTo>
                <a:lnTo>
                  <a:pt x="339433" y="37007"/>
                </a:lnTo>
                <a:cubicBezTo>
                  <a:pt x="339433" y="41429"/>
                  <a:pt x="334606" y="44645"/>
                  <a:pt x="330585" y="43037"/>
                </a:cubicBezTo>
                <a:cubicBezTo>
                  <a:pt x="322139" y="39821"/>
                  <a:pt x="316107" y="31378"/>
                  <a:pt x="316107" y="21729"/>
                </a:cubicBezTo>
                <a:cubicBezTo>
                  <a:pt x="316107" y="12080"/>
                  <a:pt x="322139" y="4039"/>
                  <a:pt x="330585" y="420"/>
                </a:cubicBezTo>
                <a:cubicBezTo>
                  <a:pt x="334606" y="-1188"/>
                  <a:pt x="339433" y="2028"/>
                  <a:pt x="339433" y="6451"/>
                </a:cubicBezTo>
                <a:lnTo>
                  <a:pt x="339433" y="14894"/>
                </a:lnTo>
                <a:lnTo>
                  <a:pt x="360345" y="14894"/>
                </a:lnTo>
                <a:cubicBezTo>
                  <a:pt x="372411" y="14894"/>
                  <a:pt x="381660" y="24141"/>
                  <a:pt x="381660" y="35800"/>
                </a:cubicBezTo>
                <a:lnTo>
                  <a:pt x="381660" y="229990"/>
                </a:lnTo>
                <a:cubicBezTo>
                  <a:pt x="381660" y="283060"/>
                  <a:pt x="338628" y="326079"/>
                  <a:pt x="285944" y="326079"/>
                </a:cubicBezTo>
                <a:lnTo>
                  <a:pt x="265031" y="326079"/>
                </a:lnTo>
                <a:lnTo>
                  <a:pt x="265031" y="380356"/>
                </a:lnTo>
                <a:lnTo>
                  <a:pt x="330987" y="380356"/>
                </a:lnTo>
                <a:cubicBezTo>
                  <a:pt x="375226" y="380356"/>
                  <a:pt x="411019" y="416138"/>
                  <a:pt x="411019" y="460364"/>
                </a:cubicBezTo>
                <a:lnTo>
                  <a:pt x="411019" y="474837"/>
                </a:lnTo>
                <a:cubicBezTo>
                  <a:pt x="411019" y="519063"/>
                  <a:pt x="375226" y="555247"/>
                  <a:pt x="330987" y="555247"/>
                </a:cubicBezTo>
                <a:cubicBezTo>
                  <a:pt x="286748" y="555247"/>
                  <a:pt x="250553" y="519063"/>
                  <a:pt x="250553" y="474837"/>
                </a:cubicBezTo>
                <a:lnTo>
                  <a:pt x="250553" y="394428"/>
                </a:lnTo>
                <a:lnTo>
                  <a:pt x="149608" y="394428"/>
                </a:lnTo>
                <a:cubicBezTo>
                  <a:pt x="145988" y="432220"/>
                  <a:pt x="113815" y="461972"/>
                  <a:pt x="75206" y="461972"/>
                </a:cubicBezTo>
                <a:cubicBezTo>
                  <a:pt x="33782" y="461972"/>
                  <a:pt x="0" y="428200"/>
                  <a:pt x="0" y="387191"/>
                </a:cubicBezTo>
                <a:cubicBezTo>
                  <a:pt x="0" y="345780"/>
                  <a:pt x="33782" y="312410"/>
                  <a:pt x="75206" y="312410"/>
                </a:cubicBezTo>
                <a:cubicBezTo>
                  <a:pt x="113815" y="312410"/>
                  <a:pt x="145988" y="342161"/>
                  <a:pt x="149608" y="380356"/>
                </a:cubicBezTo>
                <a:lnTo>
                  <a:pt x="250553" y="380356"/>
                </a:lnTo>
                <a:lnTo>
                  <a:pt x="250553" y="326079"/>
                </a:lnTo>
                <a:lnTo>
                  <a:pt x="229640" y="326079"/>
                </a:lnTo>
                <a:cubicBezTo>
                  <a:pt x="176553" y="326079"/>
                  <a:pt x="133521" y="283060"/>
                  <a:pt x="133521" y="229990"/>
                </a:cubicBezTo>
                <a:lnTo>
                  <a:pt x="133521" y="35800"/>
                </a:lnTo>
                <a:cubicBezTo>
                  <a:pt x="133521" y="24141"/>
                  <a:pt x="143173" y="14894"/>
                  <a:pt x="155238" y="14894"/>
                </a:cubicBezTo>
                <a:lnTo>
                  <a:pt x="177358" y="14894"/>
                </a:lnTo>
                <a:lnTo>
                  <a:pt x="177358" y="6451"/>
                </a:lnTo>
                <a:cubicBezTo>
                  <a:pt x="177358" y="2028"/>
                  <a:pt x="181781" y="-1188"/>
                  <a:pt x="186205" y="4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defTabSz="914217"/>
            <a:endParaRPr lang="en-US" dirty="0">
              <a:solidFill>
                <a:srgbClr val="747A94"/>
              </a:solidFill>
              <a:latin typeface="Poppins" panose="00000500000000000000" pitchFamily="2" charset="0"/>
            </a:endParaRPr>
          </a:p>
        </p:txBody>
      </p:sp>
      <p:sp>
        <p:nvSpPr>
          <p:cNvPr id="49" name="Freeform 4">
            <a:extLst>
              <a:ext uri="{FF2B5EF4-FFF2-40B4-BE49-F238E27FC236}">
                <a16:creationId xmlns:a16="http://schemas.microsoft.com/office/drawing/2014/main" id="{FF5390D2-245B-4B97-B3E8-2C1B4FEC99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379" y="3327356"/>
            <a:ext cx="552908" cy="633503"/>
          </a:xfrm>
          <a:custGeom>
            <a:avLst/>
            <a:gdLst>
              <a:gd name="connsiteX0" fmla="*/ 362958 w 474132"/>
              <a:gd name="connsiteY0" fmla="*/ 423707 h 517422"/>
              <a:gd name="connsiteX1" fmla="*/ 362958 w 474132"/>
              <a:gd name="connsiteY1" fmla="*/ 448610 h 517422"/>
              <a:gd name="connsiteX2" fmla="*/ 338561 w 474132"/>
              <a:gd name="connsiteY2" fmla="*/ 448610 h 517422"/>
              <a:gd name="connsiteX3" fmla="*/ 338561 w 474132"/>
              <a:gd name="connsiteY3" fmla="*/ 463873 h 517422"/>
              <a:gd name="connsiteX4" fmla="*/ 356159 w 474132"/>
              <a:gd name="connsiteY4" fmla="*/ 463873 h 517422"/>
              <a:gd name="connsiteX5" fmla="*/ 362958 w 474132"/>
              <a:gd name="connsiteY5" fmla="*/ 463873 h 517422"/>
              <a:gd name="connsiteX6" fmla="*/ 362958 w 474132"/>
              <a:gd name="connsiteY6" fmla="*/ 488776 h 517422"/>
              <a:gd name="connsiteX7" fmla="*/ 378556 w 474132"/>
              <a:gd name="connsiteY7" fmla="*/ 488776 h 517422"/>
              <a:gd name="connsiteX8" fmla="*/ 378556 w 474132"/>
              <a:gd name="connsiteY8" fmla="*/ 463873 h 517422"/>
              <a:gd name="connsiteX9" fmla="*/ 403353 w 474132"/>
              <a:gd name="connsiteY9" fmla="*/ 463873 h 517422"/>
              <a:gd name="connsiteX10" fmla="*/ 403353 w 474132"/>
              <a:gd name="connsiteY10" fmla="*/ 448610 h 517422"/>
              <a:gd name="connsiteX11" fmla="*/ 378556 w 474132"/>
              <a:gd name="connsiteY11" fmla="*/ 448610 h 517422"/>
              <a:gd name="connsiteX12" fmla="*/ 378556 w 474132"/>
              <a:gd name="connsiteY12" fmla="*/ 423707 h 517422"/>
              <a:gd name="connsiteX13" fmla="*/ 362958 w 474132"/>
              <a:gd name="connsiteY13" fmla="*/ 409649 h 517422"/>
              <a:gd name="connsiteX14" fmla="*/ 378556 w 474132"/>
              <a:gd name="connsiteY14" fmla="*/ 409649 h 517422"/>
              <a:gd name="connsiteX15" fmla="*/ 392554 w 474132"/>
              <a:gd name="connsiteY15" fmla="*/ 423707 h 517422"/>
              <a:gd name="connsiteX16" fmla="*/ 392554 w 474132"/>
              <a:gd name="connsiteY16" fmla="*/ 434150 h 517422"/>
              <a:gd name="connsiteX17" fmla="*/ 403353 w 474132"/>
              <a:gd name="connsiteY17" fmla="*/ 434150 h 517422"/>
              <a:gd name="connsiteX18" fmla="*/ 417751 w 474132"/>
              <a:gd name="connsiteY18" fmla="*/ 448610 h 517422"/>
              <a:gd name="connsiteX19" fmla="*/ 417751 w 474132"/>
              <a:gd name="connsiteY19" fmla="*/ 463873 h 517422"/>
              <a:gd name="connsiteX20" fmla="*/ 403353 w 474132"/>
              <a:gd name="connsiteY20" fmla="*/ 478333 h 517422"/>
              <a:gd name="connsiteX21" fmla="*/ 392554 w 474132"/>
              <a:gd name="connsiteY21" fmla="*/ 478333 h 517422"/>
              <a:gd name="connsiteX22" fmla="*/ 392554 w 474132"/>
              <a:gd name="connsiteY22" fmla="*/ 488776 h 517422"/>
              <a:gd name="connsiteX23" fmla="*/ 378556 w 474132"/>
              <a:gd name="connsiteY23" fmla="*/ 503236 h 517422"/>
              <a:gd name="connsiteX24" fmla="*/ 362958 w 474132"/>
              <a:gd name="connsiteY24" fmla="*/ 503236 h 517422"/>
              <a:gd name="connsiteX25" fmla="*/ 348960 w 474132"/>
              <a:gd name="connsiteY25" fmla="*/ 488776 h 517422"/>
              <a:gd name="connsiteX26" fmla="*/ 348960 w 474132"/>
              <a:gd name="connsiteY26" fmla="*/ 478333 h 517422"/>
              <a:gd name="connsiteX27" fmla="*/ 338561 w 474132"/>
              <a:gd name="connsiteY27" fmla="*/ 478333 h 517422"/>
              <a:gd name="connsiteX28" fmla="*/ 324163 w 474132"/>
              <a:gd name="connsiteY28" fmla="*/ 463873 h 517422"/>
              <a:gd name="connsiteX29" fmla="*/ 324163 w 474132"/>
              <a:gd name="connsiteY29" fmla="*/ 448610 h 517422"/>
              <a:gd name="connsiteX30" fmla="*/ 338561 w 474132"/>
              <a:gd name="connsiteY30" fmla="*/ 434150 h 517422"/>
              <a:gd name="connsiteX31" fmla="*/ 348960 w 474132"/>
              <a:gd name="connsiteY31" fmla="*/ 434150 h 517422"/>
              <a:gd name="connsiteX32" fmla="*/ 348960 w 474132"/>
              <a:gd name="connsiteY32" fmla="*/ 423707 h 517422"/>
              <a:gd name="connsiteX33" fmla="*/ 362958 w 474132"/>
              <a:gd name="connsiteY33" fmla="*/ 409649 h 517422"/>
              <a:gd name="connsiteX34" fmla="*/ 191190 w 474132"/>
              <a:gd name="connsiteY34" fmla="*/ 298946 h 517422"/>
              <a:gd name="connsiteX35" fmla="*/ 236664 w 474132"/>
              <a:gd name="connsiteY35" fmla="*/ 374990 h 517422"/>
              <a:gd name="connsiteX36" fmla="*/ 279321 w 474132"/>
              <a:gd name="connsiteY36" fmla="*/ 301360 h 517422"/>
              <a:gd name="connsiteX37" fmla="*/ 237066 w 474132"/>
              <a:gd name="connsiteY37" fmla="*/ 311418 h 517422"/>
              <a:gd name="connsiteX38" fmla="*/ 191190 w 474132"/>
              <a:gd name="connsiteY38" fmla="*/ 298946 h 517422"/>
              <a:gd name="connsiteX39" fmla="*/ 203665 w 474132"/>
              <a:gd name="connsiteY39" fmla="*/ 270379 h 517422"/>
              <a:gd name="connsiteX40" fmla="*/ 181934 w 474132"/>
              <a:gd name="connsiteY40" fmla="*/ 274402 h 517422"/>
              <a:gd name="connsiteX41" fmla="*/ 237066 w 474132"/>
              <a:gd name="connsiteY41" fmla="*/ 296531 h 517422"/>
              <a:gd name="connsiteX42" fmla="*/ 292601 w 474132"/>
              <a:gd name="connsiteY42" fmla="*/ 274402 h 517422"/>
              <a:gd name="connsiteX43" fmla="*/ 270467 w 474132"/>
              <a:gd name="connsiteY43" fmla="*/ 270379 h 517422"/>
              <a:gd name="connsiteX44" fmla="*/ 203665 w 474132"/>
              <a:gd name="connsiteY44" fmla="*/ 270379 h 517422"/>
              <a:gd name="connsiteX45" fmla="*/ 259312 w 474132"/>
              <a:gd name="connsiteY45" fmla="*/ 100357 h 517422"/>
              <a:gd name="connsiteX46" fmla="*/ 167270 w 474132"/>
              <a:gd name="connsiteY46" fmla="*/ 140661 h 517422"/>
              <a:gd name="connsiteX47" fmla="*/ 237109 w 474132"/>
              <a:gd name="connsiteY47" fmla="*/ 207162 h 517422"/>
              <a:gd name="connsiteX48" fmla="*/ 307352 w 474132"/>
              <a:gd name="connsiteY48" fmla="*/ 137034 h 517422"/>
              <a:gd name="connsiteX49" fmla="*/ 308159 w 474132"/>
              <a:gd name="connsiteY49" fmla="*/ 134616 h 517422"/>
              <a:gd name="connsiteX50" fmla="*/ 259312 w 474132"/>
              <a:gd name="connsiteY50" fmla="*/ 100357 h 517422"/>
              <a:gd name="connsiteX51" fmla="*/ 269808 w 474132"/>
              <a:gd name="connsiteY51" fmla="*/ 62875 h 517422"/>
              <a:gd name="connsiteX52" fmla="*/ 275056 w 474132"/>
              <a:gd name="connsiteY52" fmla="*/ 71742 h 517422"/>
              <a:gd name="connsiteX53" fmla="*/ 268194 w 474132"/>
              <a:gd name="connsiteY53" fmla="*/ 88669 h 517422"/>
              <a:gd name="connsiteX54" fmla="*/ 327133 w 474132"/>
              <a:gd name="connsiteY54" fmla="*/ 123734 h 517422"/>
              <a:gd name="connsiteX55" fmla="*/ 333592 w 474132"/>
              <a:gd name="connsiteY55" fmla="*/ 131794 h 517422"/>
              <a:gd name="connsiteX56" fmla="*/ 326729 w 474132"/>
              <a:gd name="connsiteY56" fmla="*/ 138243 h 517422"/>
              <a:gd name="connsiteX57" fmla="*/ 325922 w 474132"/>
              <a:gd name="connsiteY57" fmla="*/ 138243 h 517422"/>
              <a:gd name="connsiteX58" fmla="*/ 321885 w 474132"/>
              <a:gd name="connsiteY58" fmla="*/ 137437 h 517422"/>
              <a:gd name="connsiteX59" fmla="*/ 237109 w 474132"/>
              <a:gd name="connsiteY59" fmla="*/ 221269 h 517422"/>
              <a:gd name="connsiteX60" fmla="*/ 153141 w 474132"/>
              <a:gd name="connsiteY60" fmla="*/ 142273 h 517422"/>
              <a:gd name="connsiteX61" fmla="*/ 143856 w 474132"/>
              <a:gd name="connsiteY61" fmla="*/ 143079 h 517422"/>
              <a:gd name="connsiteX62" fmla="*/ 143452 w 474132"/>
              <a:gd name="connsiteY62" fmla="*/ 143079 h 517422"/>
              <a:gd name="connsiteX63" fmla="*/ 136590 w 474132"/>
              <a:gd name="connsiteY63" fmla="*/ 136631 h 517422"/>
              <a:gd name="connsiteX64" fmla="*/ 143049 w 474132"/>
              <a:gd name="connsiteY64" fmla="*/ 128973 h 517422"/>
              <a:gd name="connsiteX65" fmla="*/ 261331 w 474132"/>
              <a:gd name="connsiteY65" fmla="*/ 68517 h 517422"/>
              <a:gd name="connsiteX66" fmla="*/ 269808 w 474132"/>
              <a:gd name="connsiteY66" fmla="*/ 62875 h 517422"/>
              <a:gd name="connsiteX67" fmla="*/ 237066 w 474132"/>
              <a:gd name="connsiteY67" fmla="*/ 14484 h 517422"/>
              <a:gd name="connsiteX68" fmla="*/ 125192 w 474132"/>
              <a:gd name="connsiteY68" fmla="*/ 152088 h 517422"/>
              <a:gd name="connsiteX69" fmla="*/ 107486 w 474132"/>
              <a:gd name="connsiteY69" fmla="*/ 274805 h 517422"/>
              <a:gd name="connsiteX70" fmla="*/ 200848 w 474132"/>
              <a:gd name="connsiteY70" fmla="*/ 256296 h 517422"/>
              <a:gd name="connsiteX71" fmla="*/ 273284 w 474132"/>
              <a:gd name="connsiteY71" fmla="*/ 256296 h 517422"/>
              <a:gd name="connsiteX72" fmla="*/ 366647 w 474132"/>
              <a:gd name="connsiteY72" fmla="*/ 274805 h 517422"/>
              <a:gd name="connsiteX73" fmla="*/ 349343 w 474132"/>
              <a:gd name="connsiteY73" fmla="*/ 152088 h 517422"/>
              <a:gd name="connsiteX74" fmla="*/ 237066 w 474132"/>
              <a:gd name="connsiteY74" fmla="*/ 14484 h 517422"/>
              <a:gd name="connsiteX75" fmla="*/ 237066 w 474132"/>
              <a:gd name="connsiteY75" fmla="*/ 0 h 517422"/>
              <a:gd name="connsiteX76" fmla="*/ 363025 w 474132"/>
              <a:gd name="connsiteY76" fmla="*/ 149674 h 517422"/>
              <a:gd name="connsiteX77" fmla="*/ 381537 w 474132"/>
              <a:gd name="connsiteY77" fmla="*/ 277621 h 517422"/>
              <a:gd name="connsiteX78" fmla="*/ 390792 w 474132"/>
              <a:gd name="connsiteY78" fmla="*/ 279230 h 517422"/>
              <a:gd name="connsiteX79" fmla="*/ 458400 w 474132"/>
              <a:gd name="connsiteY79" fmla="*/ 361712 h 517422"/>
              <a:gd name="connsiteX80" fmla="*/ 474094 w 474132"/>
              <a:gd name="connsiteY80" fmla="*/ 509375 h 517422"/>
              <a:gd name="connsiteX81" fmla="*/ 467655 w 474132"/>
              <a:gd name="connsiteY81" fmla="*/ 517422 h 517422"/>
              <a:gd name="connsiteX82" fmla="*/ 467253 w 474132"/>
              <a:gd name="connsiteY82" fmla="*/ 517422 h 517422"/>
              <a:gd name="connsiteX83" fmla="*/ 460009 w 474132"/>
              <a:gd name="connsiteY83" fmla="*/ 510984 h 517422"/>
              <a:gd name="connsiteX84" fmla="*/ 444315 w 474132"/>
              <a:gd name="connsiteY84" fmla="*/ 361712 h 517422"/>
              <a:gd name="connsiteX85" fmla="*/ 387975 w 474132"/>
              <a:gd name="connsiteY85" fmla="*/ 293313 h 517422"/>
              <a:gd name="connsiteX86" fmla="*/ 351757 w 474132"/>
              <a:gd name="connsiteY86" fmla="*/ 286473 h 517422"/>
              <a:gd name="connsiteX87" fmla="*/ 350550 w 474132"/>
              <a:gd name="connsiteY87" fmla="*/ 288484 h 517422"/>
              <a:gd name="connsiteX88" fmla="*/ 317551 w 474132"/>
              <a:gd name="connsiteY88" fmla="*/ 319868 h 517422"/>
              <a:gd name="connsiteX89" fmla="*/ 336465 w 474132"/>
              <a:gd name="connsiteY89" fmla="*/ 338376 h 517422"/>
              <a:gd name="connsiteX90" fmla="*/ 338477 w 474132"/>
              <a:gd name="connsiteY90" fmla="*/ 344009 h 517422"/>
              <a:gd name="connsiteX91" fmla="*/ 335660 w 474132"/>
              <a:gd name="connsiteY91" fmla="*/ 349239 h 517422"/>
              <a:gd name="connsiteX92" fmla="*/ 264029 w 474132"/>
              <a:gd name="connsiteY92" fmla="*/ 404764 h 517422"/>
              <a:gd name="connsiteX93" fmla="*/ 260004 w 474132"/>
              <a:gd name="connsiteY93" fmla="*/ 406373 h 517422"/>
              <a:gd name="connsiteX94" fmla="*/ 254370 w 474132"/>
              <a:gd name="connsiteY94" fmla="*/ 403556 h 517422"/>
              <a:gd name="connsiteX95" fmla="*/ 255578 w 474132"/>
              <a:gd name="connsiteY95" fmla="*/ 393498 h 517422"/>
              <a:gd name="connsiteX96" fmla="*/ 320368 w 474132"/>
              <a:gd name="connsiteY96" fmla="*/ 342802 h 517422"/>
              <a:gd name="connsiteX97" fmla="*/ 302259 w 474132"/>
              <a:gd name="connsiteY97" fmla="*/ 324696 h 517422"/>
              <a:gd name="connsiteX98" fmla="*/ 300247 w 474132"/>
              <a:gd name="connsiteY98" fmla="*/ 319868 h 517422"/>
              <a:gd name="connsiteX99" fmla="*/ 302661 w 474132"/>
              <a:gd name="connsiteY99" fmla="*/ 314637 h 517422"/>
              <a:gd name="connsiteX100" fmla="*/ 335660 w 474132"/>
              <a:gd name="connsiteY100" fmla="*/ 282852 h 517422"/>
              <a:gd name="connsiteX101" fmla="*/ 309100 w 474132"/>
              <a:gd name="connsiteY101" fmla="*/ 278023 h 517422"/>
              <a:gd name="connsiteX102" fmla="*/ 244310 w 474132"/>
              <a:gd name="connsiteY102" fmla="*/ 391084 h 517422"/>
              <a:gd name="connsiteX103" fmla="*/ 244310 w 474132"/>
              <a:gd name="connsiteY103" fmla="*/ 510180 h 517422"/>
              <a:gd name="connsiteX104" fmla="*/ 237066 w 474132"/>
              <a:gd name="connsiteY104" fmla="*/ 517422 h 517422"/>
              <a:gd name="connsiteX105" fmla="*/ 229823 w 474132"/>
              <a:gd name="connsiteY105" fmla="*/ 510180 h 517422"/>
              <a:gd name="connsiteX106" fmla="*/ 229823 w 474132"/>
              <a:gd name="connsiteY106" fmla="*/ 391084 h 517422"/>
              <a:gd name="connsiteX107" fmla="*/ 162215 w 474132"/>
              <a:gd name="connsiteY107" fmla="*/ 278426 h 517422"/>
              <a:gd name="connsiteX108" fmla="*/ 136863 w 474132"/>
              <a:gd name="connsiteY108" fmla="*/ 283656 h 517422"/>
              <a:gd name="connsiteX109" fmla="*/ 170666 w 474132"/>
              <a:gd name="connsiteY109" fmla="*/ 314235 h 517422"/>
              <a:gd name="connsiteX110" fmla="*/ 173081 w 474132"/>
              <a:gd name="connsiteY110" fmla="*/ 319868 h 517422"/>
              <a:gd name="connsiteX111" fmla="*/ 171069 w 474132"/>
              <a:gd name="connsiteY111" fmla="*/ 324696 h 517422"/>
              <a:gd name="connsiteX112" fmla="*/ 152960 w 474132"/>
              <a:gd name="connsiteY112" fmla="*/ 342802 h 517422"/>
              <a:gd name="connsiteX113" fmla="*/ 217750 w 474132"/>
              <a:gd name="connsiteY113" fmla="*/ 393498 h 517422"/>
              <a:gd name="connsiteX114" fmla="*/ 218957 w 474132"/>
              <a:gd name="connsiteY114" fmla="*/ 403556 h 517422"/>
              <a:gd name="connsiteX115" fmla="*/ 213323 w 474132"/>
              <a:gd name="connsiteY115" fmla="*/ 406373 h 517422"/>
              <a:gd name="connsiteX116" fmla="*/ 208897 w 474132"/>
              <a:gd name="connsiteY116" fmla="*/ 404764 h 517422"/>
              <a:gd name="connsiteX117" fmla="*/ 137667 w 474132"/>
              <a:gd name="connsiteY117" fmla="*/ 349239 h 517422"/>
              <a:gd name="connsiteX118" fmla="*/ 134850 w 474132"/>
              <a:gd name="connsiteY118" fmla="*/ 344009 h 517422"/>
              <a:gd name="connsiteX119" fmla="*/ 136863 w 474132"/>
              <a:gd name="connsiteY119" fmla="*/ 338376 h 517422"/>
              <a:gd name="connsiteX120" fmla="*/ 155374 w 474132"/>
              <a:gd name="connsiteY120" fmla="*/ 319868 h 517422"/>
              <a:gd name="connsiteX121" fmla="*/ 121168 w 474132"/>
              <a:gd name="connsiteY121" fmla="*/ 288887 h 517422"/>
              <a:gd name="connsiteX122" fmla="*/ 119961 w 474132"/>
              <a:gd name="connsiteY122" fmla="*/ 286473 h 517422"/>
              <a:gd name="connsiteX123" fmla="*/ 86157 w 474132"/>
              <a:gd name="connsiteY123" fmla="*/ 293313 h 517422"/>
              <a:gd name="connsiteX124" fmla="*/ 30220 w 474132"/>
              <a:gd name="connsiteY124" fmla="*/ 361712 h 517422"/>
              <a:gd name="connsiteX125" fmla="*/ 30220 w 474132"/>
              <a:gd name="connsiteY125" fmla="*/ 362517 h 517422"/>
              <a:gd name="connsiteX126" fmla="*/ 14526 w 474132"/>
              <a:gd name="connsiteY126" fmla="*/ 510984 h 517422"/>
              <a:gd name="connsiteX127" fmla="*/ 6477 w 474132"/>
              <a:gd name="connsiteY127" fmla="*/ 517422 h 517422"/>
              <a:gd name="connsiteX128" fmla="*/ 38 w 474132"/>
              <a:gd name="connsiteY128" fmla="*/ 509375 h 517422"/>
              <a:gd name="connsiteX129" fmla="*/ 15733 w 474132"/>
              <a:gd name="connsiteY129" fmla="*/ 361712 h 517422"/>
              <a:gd name="connsiteX130" fmla="*/ 83743 w 474132"/>
              <a:gd name="connsiteY130" fmla="*/ 279230 h 517422"/>
              <a:gd name="connsiteX131" fmla="*/ 92596 w 474132"/>
              <a:gd name="connsiteY131" fmla="*/ 277621 h 517422"/>
              <a:gd name="connsiteX132" fmla="*/ 111107 w 474132"/>
              <a:gd name="connsiteY132" fmla="*/ 150076 h 517422"/>
              <a:gd name="connsiteX133" fmla="*/ 237066 w 474132"/>
              <a:gd name="connsiteY133" fmla="*/ 0 h 517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474132" h="517422">
                <a:moveTo>
                  <a:pt x="362958" y="423707"/>
                </a:moveTo>
                <a:lnTo>
                  <a:pt x="362958" y="448610"/>
                </a:lnTo>
                <a:lnTo>
                  <a:pt x="338561" y="448610"/>
                </a:lnTo>
                <a:lnTo>
                  <a:pt x="338561" y="463873"/>
                </a:lnTo>
                <a:lnTo>
                  <a:pt x="356159" y="463873"/>
                </a:lnTo>
                <a:lnTo>
                  <a:pt x="362958" y="463873"/>
                </a:lnTo>
                <a:lnTo>
                  <a:pt x="362958" y="488776"/>
                </a:lnTo>
                <a:lnTo>
                  <a:pt x="378556" y="488776"/>
                </a:lnTo>
                <a:lnTo>
                  <a:pt x="378556" y="463873"/>
                </a:lnTo>
                <a:lnTo>
                  <a:pt x="403353" y="463873"/>
                </a:lnTo>
                <a:lnTo>
                  <a:pt x="403353" y="448610"/>
                </a:lnTo>
                <a:lnTo>
                  <a:pt x="378556" y="448610"/>
                </a:lnTo>
                <a:lnTo>
                  <a:pt x="378556" y="423707"/>
                </a:lnTo>
                <a:close/>
                <a:moveTo>
                  <a:pt x="362958" y="409649"/>
                </a:moveTo>
                <a:lnTo>
                  <a:pt x="378556" y="409649"/>
                </a:lnTo>
                <a:cubicBezTo>
                  <a:pt x="386155" y="409649"/>
                  <a:pt x="392554" y="415674"/>
                  <a:pt x="392554" y="423707"/>
                </a:cubicBezTo>
                <a:lnTo>
                  <a:pt x="392554" y="434150"/>
                </a:lnTo>
                <a:lnTo>
                  <a:pt x="403353" y="434150"/>
                </a:lnTo>
                <a:cubicBezTo>
                  <a:pt x="410952" y="434150"/>
                  <a:pt x="417751" y="440577"/>
                  <a:pt x="417751" y="448610"/>
                </a:cubicBezTo>
                <a:lnTo>
                  <a:pt x="417751" y="463873"/>
                </a:lnTo>
                <a:cubicBezTo>
                  <a:pt x="417751" y="471906"/>
                  <a:pt x="410952" y="478333"/>
                  <a:pt x="403353" y="478333"/>
                </a:cubicBezTo>
                <a:lnTo>
                  <a:pt x="392554" y="478333"/>
                </a:lnTo>
                <a:lnTo>
                  <a:pt x="392554" y="488776"/>
                </a:lnTo>
                <a:cubicBezTo>
                  <a:pt x="392554" y="496809"/>
                  <a:pt x="386155" y="503236"/>
                  <a:pt x="378556" y="503236"/>
                </a:cubicBezTo>
                <a:lnTo>
                  <a:pt x="362958" y="503236"/>
                </a:lnTo>
                <a:cubicBezTo>
                  <a:pt x="355359" y="503236"/>
                  <a:pt x="348960" y="496809"/>
                  <a:pt x="348960" y="488776"/>
                </a:cubicBezTo>
                <a:lnTo>
                  <a:pt x="348960" y="478333"/>
                </a:lnTo>
                <a:lnTo>
                  <a:pt x="338561" y="478333"/>
                </a:lnTo>
                <a:cubicBezTo>
                  <a:pt x="330562" y="478333"/>
                  <a:pt x="324163" y="471906"/>
                  <a:pt x="324163" y="463873"/>
                </a:cubicBezTo>
                <a:lnTo>
                  <a:pt x="324163" y="448610"/>
                </a:lnTo>
                <a:cubicBezTo>
                  <a:pt x="324163" y="440577"/>
                  <a:pt x="330562" y="434150"/>
                  <a:pt x="338561" y="434150"/>
                </a:cubicBezTo>
                <a:lnTo>
                  <a:pt x="348960" y="434150"/>
                </a:lnTo>
                <a:lnTo>
                  <a:pt x="348960" y="423707"/>
                </a:lnTo>
                <a:cubicBezTo>
                  <a:pt x="348960" y="415674"/>
                  <a:pt x="355359" y="409649"/>
                  <a:pt x="362958" y="409649"/>
                </a:cubicBezTo>
                <a:close/>
                <a:moveTo>
                  <a:pt x="191190" y="298946"/>
                </a:moveTo>
                <a:lnTo>
                  <a:pt x="236664" y="374990"/>
                </a:lnTo>
                <a:lnTo>
                  <a:pt x="279321" y="301360"/>
                </a:lnTo>
                <a:cubicBezTo>
                  <a:pt x="266443" y="307395"/>
                  <a:pt x="251956" y="311418"/>
                  <a:pt x="237066" y="311418"/>
                </a:cubicBezTo>
                <a:cubicBezTo>
                  <a:pt x="220969" y="311418"/>
                  <a:pt x="205275" y="306993"/>
                  <a:pt x="191190" y="298946"/>
                </a:cubicBezTo>
                <a:close/>
                <a:moveTo>
                  <a:pt x="203665" y="270379"/>
                </a:moveTo>
                <a:lnTo>
                  <a:pt x="181934" y="274402"/>
                </a:lnTo>
                <a:cubicBezTo>
                  <a:pt x="196824" y="288887"/>
                  <a:pt x="216543" y="296531"/>
                  <a:pt x="237066" y="296531"/>
                </a:cubicBezTo>
                <a:cubicBezTo>
                  <a:pt x="257992" y="296531"/>
                  <a:pt x="277711" y="288887"/>
                  <a:pt x="292601" y="274402"/>
                </a:cubicBezTo>
                <a:lnTo>
                  <a:pt x="270467" y="270379"/>
                </a:lnTo>
                <a:cubicBezTo>
                  <a:pt x="248334" y="265551"/>
                  <a:pt x="225798" y="265551"/>
                  <a:pt x="203665" y="270379"/>
                </a:cubicBezTo>
                <a:close/>
                <a:moveTo>
                  <a:pt x="259312" y="100357"/>
                </a:moveTo>
                <a:cubicBezTo>
                  <a:pt x="235494" y="125749"/>
                  <a:pt x="193510" y="136631"/>
                  <a:pt x="167270" y="140661"/>
                </a:cubicBezTo>
                <a:cubicBezTo>
                  <a:pt x="169289" y="177741"/>
                  <a:pt x="199566" y="207162"/>
                  <a:pt x="237109" y="207162"/>
                </a:cubicBezTo>
                <a:cubicBezTo>
                  <a:pt x="276267" y="207162"/>
                  <a:pt x="307352" y="175322"/>
                  <a:pt x="307352" y="137034"/>
                </a:cubicBezTo>
                <a:cubicBezTo>
                  <a:pt x="307352" y="135825"/>
                  <a:pt x="307755" y="135422"/>
                  <a:pt x="308159" y="134616"/>
                </a:cubicBezTo>
                <a:cubicBezTo>
                  <a:pt x="283938" y="126958"/>
                  <a:pt x="267386" y="110030"/>
                  <a:pt x="259312" y="100357"/>
                </a:cubicBezTo>
                <a:close/>
                <a:moveTo>
                  <a:pt x="269808" y="62875"/>
                </a:moveTo>
                <a:cubicBezTo>
                  <a:pt x="273442" y="64084"/>
                  <a:pt x="275864" y="67711"/>
                  <a:pt x="275056" y="71742"/>
                </a:cubicBezTo>
                <a:cubicBezTo>
                  <a:pt x="273442" y="77787"/>
                  <a:pt x="271423" y="83430"/>
                  <a:pt x="268194" y="88669"/>
                </a:cubicBezTo>
                <a:cubicBezTo>
                  <a:pt x="275056" y="97133"/>
                  <a:pt x="295645" y="121315"/>
                  <a:pt x="327133" y="123734"/>
                </a:cubicBezTo>
                <a:cubicBezTo>
                  <a:pt x="331170" y="124137"/>
                  <a:pt x="334399" y="127764"/>
                  <a:pt x="333592" y="131794"/>
                </a:cubicBezTo>
                <a:cubicBezTo>
                  <a:pt x="333592" y="135422"/>
                  <a:pt x="330362" y="138243"/>
                  <a:pt x="326729" y="138243"/>
                </a:cubicBezTo>
                <a:cubicBezTo>
                  <a:pt x="326326" y="138243"/>
                  <a:pt x="326326" y="138243"/>
                  <a:pt x="325922" y="138243"/>
                </a:cubicBezTo>
                <a:cubicBezTo>
                  <a:pt x="324711" y="138243"/>
                  <a:pt x="323500" y="137840"/>
                  <a:pt x="321885" y="137437"/>
                </a:cubicBezTo>
                <a:cubicBezTo>
                  <a:pt x="321481" y="183786"/>
                  <a:pt x="283938" y="221269"/>
                  <a:pt x="237109" y="221269"/>
                </a:cubicBezTo>
                <a:cubicBezTo>
                  <a:pt x="192703" y="221269"/>
                  <a:pt x="155967" y="186204"/>
                  <a:pt x="153141" y="142273"/>
                </a:cubicBezTo>
                <a:cubicBezTo>
                  <a:pt x="147893" y="143079"/>
                  <a:pt x="144663" y="143079"/>
                  <a:pt x="143856" y="143079"/>
                </a:cubicBezTo>
                <a:cubicBezTo>
                  <a:pt x="143856" y="143079"/>
                  <a:pt x="143856" y="143079"/>
                  <a:pt x="143452" y="143079"/>
                </a:cubicBezTo>
                <a:cubicBezTo>
                  <a:pt x="139819" y="143079"/>
                  <a:pt x="136590" y="140258"/>
                  <a:pt x="136590" y="136631"/>
                </a:cubicBezTo>
                <a:cubicBezTo>
                  <a:pt x="136186" y="132600"/>
                  <a:pt x="139012" y="129376"/>
                  <a:pt x="143049" y="128973"/>
                </a:cubicBezTo>
                <a:cubicBezTo>
                  <a:pt x="143856" y="128973"/>
                  <a:pt x="248009" y="122927"/>
                  <a:pt x="261331" y="68517"/>
                </a:cubicBezTo>
                <a:cubicBezTo>
                  <a:pt x="262138" y="64487"/>
                  <a:pt x="265771" y="62069"/>
                  <a:pt x="269808" y="62875"/>
                </a:cubicBezTo>
                <a:close/>
                <a:moveTo>
                  <a:pt x="237066" y="14484"/>
                </a:moveTo>
                <a:cubicBezTo>
                  <a:pt x="172678" y="14484"/>
                  <a:pt x="138070" y="56731"/>
                  <a:pt x="125192" y="152088"/>
                </a:cubicBezTo>
                <a:lnTo>
                  <a:pt x="107486" y="274805"/>
                </a:lnTo>
                <a:lnTo>
                  <a:pt x="200848" y="256296"/>
                </a:lnTo>
                <a:cubicBezTo>
                  <a:pt x="224993" y="251468"/>
                  <a:pt x="249139" y="251468"/>
                  <a:pt x="273284" y="256296"/>
                </a:cubicBezTo>
                <a:lnTo>
                  <a:pt x="366647" y="274805"/>
                </a:lnTo>
                <a:lnTo>
                  <a:pt x="349343" y="152088"/>
                </a:lnTo>
                <a:cubicBezTo>
                  <a:pt x="336868" y="80872"/>
                  <a:pt x="314332" y="14484"/>
                  <a:pt x="237066" y="14484"/>
                </a:cubicBezTo>
                <a:close/>
                <a:moveTo>
                  <a:pt x="237066" y="0"/>
                </a:moveTo>
                <a:cubicBezTo>
                  <a:pt x="325197" y="0"/>
                  <a:pt x="350148" y="76044"/>
                  <a:pt x="363025" y="149674"/>
                </a:cubicBezTo>
                <a:lnTo>
                  <a:pt x="381537" y="277621"/>
                </a:lnTo>
                <a:lnTo>
                  <a:pt x="390792" y="279230"/>
                </a:lnTo>
                <a:cubicBezTo>
                  <a:pt x="429828" y="287277"/>
                  <a:pt x="458400" y="321477"/>
                  <a:pt x="458400" y="361712"/>
                </a:cubicBezTo>
                <a:lnTo>
                  <a:pt x="474094" y="509375"/>
                </a:lnTo>
                <a:cubicBezTo>
                  <a:pt x="474497" y="513398"/>
                  <a:pt x="471680" y="516617"/>
                  <a:pt x="467655" y="517422"/>
                </a:cubicBezTo>
                <a:cubicBezTo>
                  <a:pt x="467655" y="517422"/>
                  <a:pt x="467655" y="517422"/>
                  <a:pt x="467253" y="517422"/>
                </a:cubicBezTo>
                <a:cubicBezTo>
                  <a:pt x="463631" y="517422"/>
                  <a:pt x="460412" y="514605"/>
                  <a:pt x="460009" y="510984"/>
                </a:cubicBezTo>
                <a:lnTo>
                  <a:pt x="444315" y="361712"/>
                </a:lnTo>
                <a:cubicBezTo>
                  <a:pt x="444315" y="328719"/>
                  <a:pt x="420572" y="299750"/>
                  <a:pt x="387975" y="293313"/>
                </a:cubicBezTo>
                <a:lnTo>
                  <a:pt x="351757" y="286473"/>
                </a:lnTo>
                <a:cubicBezTo>
                  <a:pt x="351757" y="287277"/>
                  <a:pt x="350952" y="287680"/>
                  <a:pt x="350550" y="288484"/>
                </a:cubicBezTo>
                <a:lnTo>
                  <a:pt x="317551" y="319868"/>
                </a:lnTo>
                <a:lnTo>
                  <a:pt x="336465" y="338376"/>
                </a:lnTo>
                <a:cubicBezTo>
                  <a:pt x="338075" y="339583"/>
                  <a:pt x="338477" y="341997"/>
                  <a:pt x="338477" y="344009"/>
                </a:cubicBezTo>
                <a:cubicBezTo>
                  <a:pt x="338075" y="346020"/>
                  <a:pt x="337270" y="348032"/>
                  <a:pt x="335660" y="349239"/>
                </a:cubicBezTo>
                <a:lnTo>
                  <a:pt x="264029" y="404764"/>
                </a:lnTo>
                <a:cubicBezTo>
                  <a:pt x="262821" y="405568"/>
                  <a:pt x="261614" y="406373"/>
                  <a:pt x="260004" y="406373"/>
                </a:cubicBezTo>
                <a:cubicBezTo>
                  <a:pt x="257992" y="406373"/>
                  <a:pt x="255578" y="405166"/>
                  <a:pt x="254370" y="403556"/>
                </a:cubicBezTo>
                <a:cubicBezTo>
                  <a:pt x="251956" y="400338"/>
                  <a:pt x="252358" y="395912"/>
                  <a:pt x="255578" y="393498"/>
                </a:cubicBezTo>
                <a:lnTo>
                  <a:pt x="320368" y="342802"/>
                </a:lnTo>
                <a:lnTo>
                  <a:pt x="302259" y="324696"/>
                </a:lnTo>
                <a:cubicBezTo>
                  <a:pt x="301052" y="323489"/>
                  <a:pt x="300247" y="321477"/>
                  <a:pt x="300247" y="319868"/>
                </a:cubicBezTo>
                <a:cubicBezTo>
                  <a:pt x="300247" y="317856"/>
                  <a:pt x="301052" y="316247"/>
                  <a:pt x="302661" y="314637"/>
                </a:cubicBezTo>
                <a:lnTo>
                  <a:pt x="335660" y="282852"/>
                </a:lnTo>
                <a:lnTo>
                  <a:pt x="309100" y="278023"/>
                </a:lnTo>
                <a:lnTo>
                  <a:pt x="244310" y="391084"/>
                </a:lnTo>
                <a:lnTo>
                  <a:pt x="244310" y="510180"/>
                </a:lnTo>
                <a:cubicBezTo>
                  <a:pt x="244310" y="513801"/>
                  <a:pt x="241090" y="517422"/>
                  <a:pt x="237066" y="517422"/>
                </a:cubicBezTo>
                <a:cubicBezTo>
                  <a:pt x="233042" y="517422"/>
                  <a:pt x="229823" y="513801"/>
                  <a:pt x="229823" y="510180"/>
                </a:cubicBezTo>
                <a:lnTo>
                  <a:pt x="229823" y="391084"/>
                </a:lnTo>
                <a:lnTo>
                  <a:pt x="162215" y="278426"/>
                </a:lnTo>
                <a:lnTo>
                  <a:pt x="136863" y="283656"/>
                </a:lnTo>
                <a:lnTo>
                  <a:pt x="170666" y="314235"/>
                </a:lnTo>
                <a:cubicBezTo>
                  <a:pt x="172276" y="315844"/>
                  <a:pt x="172678" y="317454"/>
                  <a:pt x="173081" y="319868"/>
                </a:cubicBezTo>
                <a:cubicBezTo>
                  <a:pt x="173081" y="321477"/>
                  <a:pt x="172276" y="323489"/>
                  <a:pt x="171069" y="324696"/>
                </a:cubicBezTo>
                <a:lnTo>
                  <a:pt x="152960" y="342802"/>
                </a:lnTo>
                <a:lnTo>
                  <a:pt x="217750" y="393498"/>
                </a:lnTo>
                <a:cubicBezTo>
                  <a:pt x="220969" y="395912"/>
                  <a:pt x="221372" y="400338"/>
                  <a:pt x="218957" y="403556"/>
                </a:cubicBezTo>
                <a:cubicBezTo>
                  <a:pt x="217750" y="405166"/>
                  <a:pt x="215738" y="406373"/>
                  <a:pt x="213323" y="406373"/>
                </a:cubicBezTo>
                <a:cubicBezTo>
                  <a:pt x="211713" y="406373"/>
                  <a:pt x="210104" y="405568"/>
                  <a:pt x="208897" y="404764"/>
                </a:cubicBezTo>
                <a:lnTo>
                  <a:pt x="137667" y="349239"/>
                </a:lnTo>
                <a:cubicBezTo>
                  <a:pt x="136058" y="348032"/>
                  <a:pt x="135253" y="346020"/>
                  <a:pt x="134850" y="344009"/>
                </a:cubicBezTo>
                <a:cubicBezTo>
                  <a:pt x="134850" y="341997"/>
                  <a:pt x="135655" y="339583"/>
                  <a:pt x="136863" y="338376"/>
                </a:cubicBezTo>
                <a:lnTo>
                  <a:pt x="155374" y="319868"/>
                </a:lnTo>
                <a:lnTo>
                  <a:pt x="121168" y="288887"/>
                </a:lnTo>
                <a:cubicBezTo>
                  <a:pt x="120766" y="288082"/>
                  <a:pt x="120363" y="287680"/>
                  <a:pt x="119961" y="286473"/>
                </a:cubicBezTo>
                <a:lnTo>
                  <a:pt x="86157" y="293313"/>
                </a:lnTo>
                <a:cubicBezTo>
                  <a:pt x="53963" y="299750"/>
                  <a:pt x="30220" y="328719"/>
                  <a:pt x="30220" y="361712"/>
                </a:cubicBezTo>
                <a:lnTo>
                  <a:pt x="30220" y="362517"/>
                </a:lnTo>
                <a:lnTo>
                  <a:pt x="14526" y="510984"/>
                </a:lnTo>
                <a:cubicBezTo>
                  <a:pt x="14123" y="515008"/>
                  <a:pt x="10501" y="517422"/>
                  <a:pt x="6477" y="517422"/>
                </a:cubicBezTo>
                <a:cubicBezTo>
                  <a:pt x="2453" y="516617"/>
                  <a:pt x="-364" y="513398"/>
                  <a:pt x="38" y="509375"/>
                </a:cubicBezTo>
                <a:lnTo>
                  <a:pt x="15733" y="361712"/>
                </a:lnTo>
                <a:cubicBezTo>
                  <a:pt x="16135" y="321477"/>
                  <a:pt x="44305" y="287277"/>
                  <a:pt x="83743" y="279230"/>
                </a:cubicBezTo>
                <a:lnTo>
                  <a:pt x="92596" y="277621"/>
                </a:lnTo>
                <a:lnTo>
                  <a:pt x="111107" y="150076"/>
                </a:lnTo>
                <a:cubicBezTo>
                  <a:pt x="119558" y="85700"/>
                  <a:pt x="142497" y="0"/>
                  <a:pt x="23706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50" name="Freeform 48">
            <a:extLst>
              <a:ext uri="{FF2B5EF4-FFF2-40B4-BE49-F238E27FC236}">
                <a16:creationId xmlns:a16="http://schemas.microsoft.com/office/drawing/2014/main" id="{B9BEC2A0-2B8A-41DF-8350-01B946A8D0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103" y="4220166"/>
            <a:ext cx="685930" cy="644979"/>
          </a:xfrm>
          <a:custGeom>
            <a:avLst/>
            <a:gdLst>
              <a:gd name="connsiteX0" fmla="*/ 402831 w 536930"/>
              <a:gd name="connsiteY0" fmla="*/ 322752 h 411018"/>
              <a:gd name="connsiteX1" fmla="*/ 425201 w 536930"/>
              <a:gd name="connsiteY1" fmla="*/ 344033 h 411018"/>
              <a:gd name="connsiteX2" fmla="*/ 402831 w 536930"/>
              <a:gd name="connsiteY2" fmla="*/ 364919 h 411018"/>
              <a:gd name="connsiteX3" fmla="*/ 381274 w 536930"/>
              <a:gd name="connsiteY3" fmla="*/ 344033 h 411018"/>
              <a:gd name="connsiteX4" fmla="*/ 402831 w 536930"/>
              <a:gd name="connsiteY4" fmla="*/ 322752 h 411018"/>
              <a:gd name="connsiteX5" fmla="*/ 141474 w 536930"/>
              <a:gd name="connsiteY5" fmla="*/ 313886 h 411018"/>
              <a:gd name="connsiteX6" fmla="*/ 162755 w 536930"/>
              <a:gd name="connsiteY6" fmla="*/ 335850 h 411018"/>
              <a:gd name="connsiteX7" fmla="*/ 141474 w 536930"/>
              <a:gd name="connsiteY7" fmla="*/ 357813 h 411018"/>
              <a:gd name="connsiteX8" fmla="*/ 120588 w 536930"/>
              <a:gd name="connsiteY8" fmla="*/ 335850 h 411018"/>
              <a:gd name="connsiteX9" fmla="*/ 141474 w 536930"/>
              <a:gd name="connsiteY9" fmla="*/ 313886 h 411018"/>
              <a:gd name="connsiteX10" fmla="*/ 403199 w 536930"/>
              <a:gd name="connsiteY10" fmla="*/ 294563 h 411018"/>
              <a:gd name="connsiteX11" fmla="*/ 352599 w 536930"/>
              <a:gd name="connsiteY11" fmla="*/ 345739 h 411018"/>
              <a:gd name="connsiteX12" fmla="*/ 403199 w 536930"/>
              <a:gd name="connsiteY12" fmla="*/ 396915 h 411018"/>
              <a:gd name="connsiteX13" fmla="*/ 454201 w 536930"/>
              <a:gd name="connsiteY13" fmla="*/ 345739 h 411018"/>
              <a:gd name="connsiteX14" fmla="*/ 403199 w 536930"/>
              <a:gd name="connsiteY14" fmla="*/ 294563 h 411018"/>
              <a:gd name="connsiteX15" fmla="*/ 142164 w 536930"/>
              <a:gd name="connsiteY15" fmla="*/ 275624 h 411018"/>
              <a:gd name="connsiteX16" fmla="*/ 81925 w 536930"/>
              <a:gd name="connsiteY16" fmla="*/ 336068 h 411018"/>
              <a:gd name="connsiteX17" fmla="*/ 142164 w 536930"/>
              <a:gd name="connsiteY17" fmla="*/ 396915 h 411018"/>
              <a:gd name="connsiteX18" fmla="*/ 202403 w 536930"/>
              <a:gd name="connsiteY18" fmla="*/ 336068 h 411018"/>
              <a:gd name="connsiteX19" fmla="*/ 142164 w 536930"/>
              <a:gd name="connsiteY19" fmla="*/ 275624 h 411018"/>
              <a:gd name="connsiteX20" fmla="*/ 487935 w 536930"/>
              <a:gd name="connsiteY20" fmla="*/ 233313 h 411018"/>
              <a:gd name="connsiteX21" fmla="*/ 478297 w 536930"/>
              <a:gd name="connsiteY21" fmla="*/ 242984 h 411018"/>
              <a:gd name="connsiteX22" fmla="*/ 487935 w 536930"/>
              <a:gd name="connsiteY22" fmla="*/ 253058 h 411018"/>
              <a:gd name="connsiteX23" fmla="*/ 520063 w 536930"/>
              <a:gd name="connsiteY23" fmla="*/ 253058 h 411018"/>
              <a:gd name="connsiteX24" fmla="*/ 520063 w 536930"/>
              <a:gd name="connsiteY24" fmla="*/ 233313 h 411018"/>
              <a:gd name="connsiteX25" fmla="*/ 328103 w 536930"/>
              <a:gd name="connsiteY25" fmla="*/ 226990 h 411018"/>
              <a:gd name="connsiteX26" fmla="*/ 360946 w 536930"/>
              <a:gd name="connsiteY26" fmla="*/ 226990 h 411018"/>
              <a:gd name="connsiteX27" fmla="*/ 368464 w 536930"/>
              <a:gd name="connsiteY27" fmla="*/ 234084 h 411018"/>
              <a:gd name="connsiteX28" fmla="*/ 360946 w 536930"/>
              <a:gd name="connsiteY28" fmla="*/ 240783 h 411018"/>
              <a:gd name="connsiteX29" fmla="*/ 328103 w 536930"/>
              <a:gd name="connsiteY29" fmla="*/ 240783 h 411018"/>
              <a:gd name="connsiteX30" fmla="*/ 320980 w 536930"/>
              <a:gd name="connsiteY30" fmla="*/ 234084 h 411018"/>
              <a:gd name="connsiteX31" fmla="*/ 328103 w 536930"/>
              <a:gd name="connsiteY31" fmla="*/ 226990 h 411018"/>
              <a:gd name="connsiteX32" fmla="*/ 301194 w 536930"/>
              <a:gd name="connsiteY32" fmla="*/ 207927 h 411018"/>
              <a:gd name="connsiteX33" fmla="*/ 301194 w 536930"/>
              <a:gd name="connsiteY33" fmla="*/ 328814 h 411018"/>
              <a:gd name="connsiteX34" fmla="*/ 340551 w 536930"/>
              <a:gd name="connsiteY34" fmla="*/ 328814 h 411018"/>
              <a:gd name="connsiteX35" fmla="*/ 403199 w 536930"/>
              <a:gd name="connsiteY35" fmla="*/ 280459 h 411018"/>
              <a:gd name="connsiteX36" fmla="*/ 466249 w 536930"/>
              <a:gd name="connsiteY36" fmla="*/ 328814 h 411018"/>
              <a:gd name="connsiteX37" fmla="*/ 506409 w 536930"/>
              <a:gd name="connsiteY37" fmla="*/ 328814 h 411018"/>
              <a:gd name="connsiteX38" fmla="*/ 522472 w 536930"/>
              <a:gd name="connsiteY38" fmla="*/ 312696 h 411018"/>
              <a:gd name="connsiteX39" fmla="*/ 522472 w 536930"/>
              <a:gd name="connsiteY39" fmla="*/ 267162 h 411018"/>
              <a:gd name="connsiteX40" fmla="*/ 487935 w 536930"/>
              <a:gd name="connsiteY40" fmla="*/ 267162 h 411018"/>
              <a:gd name="connsiteX41" fmla="*/ 463438 w 536930"/>
              <a:gd name="connsiteY41" fmla="*/ 242984 h 411018"/>
              <a:gd name="connsiteX42" fmla="*/ 487935 w 536930"/>
              <a:gd name="connsiteY42" fmla="*/ 219210 h 411018"/>
              <a:gd name="connsiteX43" fmla="*/ 521669 w 536930"/>
              <a:gd name="connsiteY43" fmla="*/ 219210 h 411018"/>
              <a:gd name="connsiteX44" fmla="*/ 506409 w 536930"/>
              <a:gd name="connsiteY44" fmla="*/ 207927 h 411018"/>
              <a:gd name="connsiteX45" fmla="*/ 301194 w 536930"/>
              <a:gd name="connsiteY45" fmla="*/ 106381 h 411018"/>
              <a:gd name="connsiteX46" fmla="*/ 301194 w 536930"/>
              <a:gd name="connsiteY46" fmla="*/ 193823 h 411018"/>
              <a:gd name="connsiteX47" fmla="*/ 418058 w 536930"/>
              <a:gd name="connsiteY47" fmla="*/ 193823 h 411018"/>
              <a:gd name="connsiteX48" fmla="*/ 398380 w 536930"/>
              <a:gd name="connsiteY48" fmla="*/ 118873 h 411018"/>
              <a:gd name="connsiteX49" fmla="*/ 381915 w 536930"/>
              <a:gd name="connsiteY49" fmla="*/ 106381 h 411018"/>
              <a:gd name="connsiteX50" fmla="*/ 137593 w 536930"/>
              <a:gd name="connsiteY50" fmla="*/ 106321 h 411018"/>
              <a:gd name="connsiteX51" fmla="*/ 137191 w 536930"/>
              <a:gd name="connsiteY51" fmla="*/ 107128 h 411018"/>
              <a:gd name="connsiteX52" fmla="*/ 137191 w 536930"/>
              <a:gd name="connsiteY52" fmla="*/ 145820 h 411018"/>
              <a:gd name="connsiteX53" fmla="*/ 98215 w 536930"/>
              <a:gd name="connsiteY53" fmla="*/ 145820 h 411018"/>
              <a:gd name="connsiteX54" fmla="*/ 97813 w 536930"/>
              <a:gd name="connsiteY54" fmla="*/ 146626 h 411018"/>
              <a:gd name="connsiteX55" fmla="*/ 97813 w 536930"/>
              <a:gd name="connsiteY55" fmla="*/ 170405 h 411018"/>
              <a:gd name="connsiteX56" fmla="*/ 98215 w 536930"/>
              <a:gd name="connsiteY56" fmla="*/ 170808 h 411018"/>
              <a:gd name="connsiteX57" fmla="*/ 137191 w 536930"/>
              <a:gd name="connsiteY57" fmla="*/ 170808 h 411018"/>
              <a:gd name="connsiteX58" fmla="*/ 137191 w 536930"/>
              <a:gd name="connsiteY58" fmla="*/ 210306 h 411018"/>
              <a:gd name="connsiteX59" fmla="*/ 137593 w 536930"/>
              <a:gd name="connsiteY59" fmla="*/ 210306 h 411018"/>
              <a:gd name="connsiteX60" fmla="*/ 161702 w 536930"/>
              <a:gd name="connsiteY60" fmla="*/ 210306 h 411018"/>
              <a:gd name="connsiteX61" fmla="*/ 162104 w 536930"/>
              <a:gd name="connsiteY61" fmla="*/ 210306 h 411018"/>
              <a:gd name="connsiteX62" fmla="*/ 162104 w 536930"/>
              <a:gd name="connsiteY62" fmla="*/ 170808 h 411018"/>
              <a:gd name="connsiteX63" fmla="*/ 201080 w 536930"/>
              <a:gd name="connsiteY63" fmla="*/ 170808 h 411018"/>
              <a:gd name="connsiteX64" fmla="*/ 201482 w 536930"/>
              <a:gd name="connsiteY64" fmla="*/ 170405 h 411018"/>
              <a:gd name="connsiteX65" fmla="*/ 201482 w 536930"/>
              <a:gd name="connsiteY65" fmla="*/ 146626 h 411018"/>
              <a:gd name="connsiteX66" fmla="*/ 201080 w 536930"/>
              <a:gd name="connsiteY66" fmla="*/ 145820 h 411018"/>
              <a:gd name="connsiteX67" fmla="*/ 162104 w 536930"/>
              <a:gd name="connsiteY67" fmla="*/ 145820 h 411018"/>
              <a:gd name="connsiteX68" fmla="*/ 162104 w 536930"/>
              <a:gd name="connsiteY68" fmla="*/ 107128 h 411018"/>
              <a:gd name="connsiteX69" fmla="*/ 161702 w 536930"/>
              <a:gd name="connsiteY69" fmla="*/ 106321 h 411018"/>
              <a:gd name="connsiteX70" fmla="*/ 137593 w 536930"/>
              <a:gd name="connsiteY70" fmla="*/ 92215 h 411018"/>
              <a:gd name="connsiteX71" fmla="*/ 161702 w 536930"/>
              <a:gd name="connsiteY71" fmla="*/ 92215 h 411018"/>
              <a:gd name="connsiteX72" fmla="*/ 176569 w 536930"/>
              <a:gd name="connsiteY72" fmla="*/ 107128 h 411018"/>
              <a:gd name="connsiteX73" fmla="*/ 176569 w 536930"/>
              <a:gd name="connsiteY73" fmla="*/ 131713 h 411018"/>
              <a:gd name="connsiteX74" fmla="*/ 201080 w 536930"/>
              <a:gd name="connsiteY74" fmla="*/ 131713 h 411018"/>
              <a:gd name="connsiteX75" fmla="*/ 215947 w 536930"/>
              <a:gd name="connsiteY75" fmla="*/ 146626 h 411018"/>
              <a:gd name="connsiteX76" fmla="*/ 215947 w 536930"/>
              <a:gd name="connsiteY76" fmla="*/ 170405 h 411018"/>
              <a:gd name="connsiteX77" fmla="*/ 201080 w 536930"/>
              <a:gd name="connsiteY77" fmla="*/ 185318 h 411018"/>
              <a:gd name="connsiteX78" fmla="*/ 176569 w 536930"/>
              <a:gd name="connsiteY78" fmla="*/ 185318 h 411018"/>
              <a:gd name="connsiteX79" fmla="*/ 176569 w 536930"/>
              <a:gd name="connsiteY79" fmla="*/ 210306 h 411018"/>
              <a:gd name="connsiteX80" fmla="*/ 161702 w 536930"/>
              <a:gd name="connsiteY80" fmla="*/ 224816 h 411018"/>
              <a:gd name="connsiteX81" fmla="*/ 137593 w 536930"/>
              <a:gd name="connsiteY81" fmla="*/ 224816 h 411018"/>
              <a:gd name="connsiteX82" fmla="*/ 122726 w 536930"/>
              <a:gd name="connsiteY82" fmla="*/ 210306 h 411018"/>
              <a:gd name="connsiteX83" fmla="*/ 122726 w 536930"/>
              <a:gd name="connsiteY83" fmla="*/ 185318 h 411018"/>
              <a:gd name="connsiteX84" fmla="*/ 98215 w 536930"/>
              <a:gd name="connsiteY84" fmla="*/ 185318 h 411018"/>
              <a:gd name="connsiteX85" fmla="*/ 83348 w 536930"/>
              <a:gd name="connsiteY85" fmla="*/ 170405 h 411018"/>
              <a:gd name="connsiteX86" fmla="*/ 83348 w 536930"/>
              <a:gd name="connsiteY86" fmla="*/ 146626 h 411018"/>
              <a:gd name="connsiteX87" fmla="*/ 98215 w 536930"/>
              <a:gd name="connsiteY87" fmla="*/ 131713 h 411018"/>
              <a:gd name="connsiteX88" fmla="*/ 122726 w 536930"/>
              <a:gd name="connsiteY88" fmla="*/ 131713 h 411018"/>
              <a:gd name="connsiteX89" fmla="*/ 122726 w 536930"/>
              <a:gd name="connsiteY89" fmla="*/ 107128 h 411018"/>
              <a:gd name="connsiteX90" fmla="*/ 137593 w 536930"/>
              <a:gd name="connsiteY90" fmla="*/ 92215 h 411018"/>
              <a:gd name="connsiteX91" fmla="*/ 37750 w 536930"/>
              <a:gd name="connsiteY91" fmla="*/ 55608 h 411018"/>
              <a:gd name="connsiteX92" fmla="*/ 14457 w 536930"/>
              <a:gd name="connsiteY92" fmla="*/ 78980 h 411018"/>
              <a:gd name="connsiteX93" fmla="*/ 14457 w 536930"/>
              <a:gd name="connsiteY93" fmla="*/ 305443 h 411018"/>
              <a:gd name="connsiteX94" fmla="*/ 37750 w 536930"/>
              <a:gd name="connsiteY94" fmla="*/ 328814 h 411018"/>
              <a:gd name="connsiteX95" fmla="*/ 67869 w 536930"/>
              <a:gd name="connsiteY95" fmla="*/ 328814 h 411018"/>
              <a:gd name="connsiteX96" fmla="*/ 142164 w 536930"/>
              <a:gd name="connsiteY96" fmla="*/ 261520 h 411018"/>
              <a:gd name="connsiteX97" fmla="*/ 216458 w 536930"/>
              <a:gd name="connsiteY97" fmla="*/ 328814 h 411018"/>
              <a:gd name="connsiteX98" fmla="*/ 260232 w 536930"/>
              <a:gd name="connsiteY98" fmla="*/ 328814 h 411018"/>
              <a:gd name="connsiteX99" fmla="*/ 286737 w 536930"/>
              <a:gd name="connsiteY99" fmla="*/ 328814 h 411018"/>
              <a:gd name="connsiteX100" fmla="*/ 286737 w 536930"/>
              <a:gd name="connsiteY100" fmla="*/ 78980 h 411018"/>
              <a:gd name="connsiteX101" fmla="*/ 263445 w 536930"/>
              <a:gd name="connsiteY101" fmla="*/ 55608 h 411018"/>
              <a:gd name="connsiteX102" fmla="*/ 150597 w 536930"/>
              <a:gd name="connsiteY102" fmla="*/ 14507 h 411018"/>
              <a:gd name="connsiteX103" fmla="*/ 116462 w 536930"/>
              <a:gd name="connsiteY103" fmla="*/ 41505 h 411018"/>
              <a:gd name="connsiteX104" fmla="*/ 184733 w 536930"/>
              <a:gd name="connsiteY104" fmla="*/ 41505 h 411018"/>
              <a:gd name="connsiteX105" fmla="*/ 150597 w 536930"/>
              <a:gd name="connsiteY105" fmla="*/ 14507 h 411018"/>
              <a:gd name="connsiteX106" fmla="*/ 150597 w 536930"/>
              <a:gd name="connsiteY106" fmla="*/ 0 h 411018"/>
              <a:gd name="connsiteX107" fmla="*/ 199190 w 536930"/>
              <a:gd name="connsiteY107" fmla="*/ 41505 h 411018"/>
              <a:gd name="connsiteX108" fmla="*/ 263445 w 536930"/>
              <a:gd name="connsiteY108" fmla="*/ 41505 h 411018"/>
              <a:gd name="connsiteX109" fmla="*/ 301194 w 536930"/>
              <a:gd name="connsiteY109" fmla="*/ 78980 h 411018"/>
              <a:gd name="connsiteX110" fmla="*/ 301194 w 536930"/>
              <a:gd name="connsiteY110" fmla="*/ 92278 h 411018"/>
              <a:gd name="connsiteX111" fmla="*/ 381915 w 536930"/>
              <a:gd name="connsiteY111" fmla="*/ 92278 h 411018"/>
              <a:gd name="connsiteX112" fmla="*/ 412034 w 536930"/>
              <a:gd name="connsiteY112" fmla="*/ 115246 h 411018"/>
              <a:gd name="connsiteX113" fmla="*/ 432917 w 536930"/>
              <a:gd name="connsiteY113" fmla="*/ 193823 h 411018"/>
              <a:gd name="connsiteX114" fmla="*/ 506409 w 536930"/>
              <a:gd name="connsiteY114" fmla="*/ 193823 h 411018"/>
              <a:gd name="connsiteX115" fmla="*/ 536930 w 536930"/>
              <a:gd name="connsiteY115" fmla="*/ 224045 h 411018"/>
              <a:gd name="connsiteX116" fmla="*/ 536930 w 536930"/>
              <a:gd name="connsiteY116" fmla="*/ 312696 h 411018"/>
              <a:gd name="connsiteX117" fmla="*/ 506409 w 536930"/>
              <a:gd name="connsiteY117" fmla="*/ 343321 h 411018"/>
              <a:gd name="connsiteX118" fmla="*/ 468257 w 536930"/>
              <a:gd name="connsiteY118" fmla="*/ 343321 h 411018"/>
              <a:gd name="connsiteX119" fmla="*/ 468257 w 536930"/>
              <a:gd name="connsiteY119" fmla="*/ 345739 h 411018"/>
              <a:gd name="connsiteX120" fmla="*/ 403199 w 536930"/>
              <a:gd name="connsiteY120" fmla="*/ 411018 h 411018"/>
              <a:gd name="connsiteX121" fmla="*/ 338141 w 536930"/>
              <a:gd name="connsiteY121" fmla="*/ 345739 h 411018"/>
              <a:gd name="connsiteX122" fmla="*/ 338543 w 536930"/>
              <a:gd name="connsiteY122" fmla="*/ 343321 h 411018"/>
              <a:gd name="connsiteX123" fmla="*/ 301194 w 536930"/>
              <a:gd name="connsiteY123" fmla="*/ 343321 h 411018"/>
              <a:gd name="connsiteX124" fmla="*/ 260232 w 536930"/>
              <a:gd name="connsiteY124" fmla="*/ 343321 h 411018"/>
              <a:gd name="connsiteX125" fmla="*/ 216458 w 536930"/>
              <a:gd name="connsiteY125" fmla="*/ 343321 h 411018"/>
              <a:gd name="connsiteX126" fmla="*/ 142164 w 536930"/>
              <a:gd name="connsiteY126" fmla="*/ 411018 h 411018"/>
              <a:gd name="connsiteX127" fmla="*/ 67869 w 536930"/>
              <a:gd name="connsiteY127" fmla="*/ 343321 h 411018"/>
              <a:gd name="connsiteX128" fmla="*/ 37750 w 536930"/>
              <a:gd name="connsiteY128" fmla="*/ 343321 h 411018"/>
              <a:gd name="connsiteX129" fmla="*/ 0 w 536930"/>
              <a:gd name="connsiteY129" fmla="*/ 305443 h 411018"/>
              <a:gd name="connsiteX130" fmla="*/ 0 w 536930"/>
              <a:gd name="connsiteY130" fmla="*/ 78980 h 411018"/>
              <a:gd name="connsiteX131" fmla="*/ 37750 w 536930"/>
              <a:gd name="connsiteY131" fmla="*/ 41505 h 411018"/>
              <a:gd name="connsiteX132" fmla="*/ 102406 w 536930"/>
              <a:gd name="connsiteY132" fmla="*/ 41505 h 411018"/>
              <a:gd name="connsiteX133" fmla="*/ 150597 w 536930"/>
              <a:gd name="connsiteY133" fmla="*/ 0 h 411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536930" h="411018">
                <a:moveTo>
                  <a:pt x="402831" y="322752"/>
                </a:moveTo>
                <a:cubicBezTo>
                  <a:pt x="415033" y="322752"/>
                  <a:pt x="425201" y="332210"/>
                  <a:pt x="425201" y="344033"/>
                </a:cubicBezTo>
                <a:cubicBezTo>
                  <a:pt x="425201" y="355461"/>
                  <a:pt x="415033" y="364919"/>
                  <a:pt x="402831" y="364919"/>
                </a:cubicBezTo>
                <a:cubicBezTo>
                  <a:pt x="391036" y="364919"/>
                  <a:pt x="381274" y="355461"/>
                  <a:pt x="381274" y="344033"/>
                </a:cubicBezTo>
                <a:cubicBezTo>
                  <a:pt x="381274" y="332210"/>
                  <a:pt x="391036" y="322752"/>
                  <a:pt x="402831" y="322752"/>
                </a:cubicBezTo>
                <a:close/>
                <a:moveTo>
                  <a:pt x="141474" y="313886"/>
                </a:moveTo>
                <a:cubicBezTo>
                  <a:pt x="153297" y="313886"/>
                  <a:pt x="162755" y="323648"/>
                  <a:pt x="162755" y="335850"/>
                </a:cubicBezTo>
                <a:cubicBezTo>
                  <a:pt x="162755" y="348052"/>
                  <a:pt x="153297" y="357813"/>
                  <a:pt x="141474" y="357813"/>
                </a:cubicBezTo>
                <a:cubicBezTo>
                  <a:pt x="129652" y="357813"/>
                  <a:pt x="120588" y="348052"/>
                  <a:pt x="120588" y="335850"/>
                </a:cubicBezTo>
                <a:cubicBezTo>
                  <a:pt x="120588" y="323648"/>
                  <a:pt x="129652" y="313886"/>
                  <a:pt x="141474" y="313886"/>
                </a:cubicBezTo>
                <a:close/>
                <a:moveTo>
                  <a:pt x="403199" y="294563"/>
                </a:moveTo>
                <a:cubicBezTo>
                  <a:pt x="375489" y="294563"/>
                  <a:pt x="352599" y="317532"/>
                  <a:pt x="352599" y="345739"/>
                </a:cubicBezTo>
                <a:cubicBezTo>
                  <a:pt x="352599" y="373543"/>
                  <a:pt x="375489" y="396915"/>
                  <a:pt x="403199" y="396915"/>
                </a:cubicBezTo>
                <a:cubicBezTo>
                  <a:pt x="431311" y="396915"/>
                  <a:pt x="454201" y="373543"/>
                  <a:pt x="454201" y="345739"/>
                </a:cubicBezTo>
                <a:cubicBezTo>
                  <a:pt x="454201" y="317532"/>
                  <a:pt x="431311" y="294563"/>
                  <a:pt x="403199" y="294563"/>
                </a:cubicBezTo>
                <a:close/>
                <a:moveTo>
                  <a:pt x="142164" y="275624"/>
                </a:moveTo>
                <a:cubicBezTo>
                  <a:pt x="108832" y="275624"/>
                  <a:pt x="81925" y="303025"/>
                  <a:pt x="81925" y="336068"/>
                </a:cubicBezTo>
                <a:cubicBezTo>
                  <a:pt x="81925" y="369513"/>
                  <a:pt x="108832" y="396915"/>
                  <a:pt x="142164" y="396915"/>
                </a:cubicBezTo>
                <a:cubicBezTo>
                  <a:pt x="175094" y="396915"/>
                  <a:pt x="202403" y="369513"/>
                  <a:pt x="202403" y="336068"/>
                </a:cubicBezTo>
                <a:cubicBezTo>
                  <a:pt x="202403" y="303025"/>
                  <a:pt x="175094" y="275624"/>
                  <a:pt x="142164" y="275624"/>
                </a:cubicBezTo>
                <a:close/>
                <a:moveTo>
                  <a:pt x="487935" y="233313"/>
                </a:moveTo>
                <a:cubicBezTo>
                  <a:pt x="482313" y="233313"/>
                  <a:pt x="478297" y="237746"/>
                  <a:pt x="478297" y="242984"/>
                </a:cubicBezTo>
                <a:cubicBezTo>
                  <a:pt x="478297" y="248626"/>
                  <a:pt x="482313" y="253058"/>
                  <a:pt x="487935" y="253058"/>
                </a:cubicBezTo>
                <a:lnTo>
                  <a:pt x="520063" y="253058"/>
                </a:lnTo>
                <a:lnTo>
                  <a:pt x="520063" y="233313"/>
                </a:lnTo>
                <a:close/>
                <a:moveTo>
                  <a:pt x="328103" y="226990"/>
                </a:moveTo>
                <a:lnTo>
                  <a:pt x="360946" y="226990"/>
                </a:lnTo>
                <a:cubicBezTo>
                  <a:pt x="364903" y="226990"/>
                  <a:pt x="368464" y="230143"/>
                  <a:pt x="368464" y="234084"/>
                </a:cubicBezTo>
                <a:cubicBezTo>
                  <a:pt x="368464" y="237630"/>
                  <a:pt x="364903" y="240783"/>
                  <a:pt x="360946" y="240783"/>
                </a:cubicBezTo>
                <a:lnTo>
                  <a:pt x="328103" y="240783"/>
                </a:lnTo>
                <a:cubicBezTo>
                  <a:pt x="324146" y="240783"/>
                  <a:pt x="320980" y="237630"/>
                  <a:pt x="320980" y="234084"/>
                </a:cubicBezTo>
                <a:cubicBezTo>
                  <a:pt x="320980" y="230143"/>
                  <a:pt x="324146" y="226990"/>
                  <a:pt x="328103" y="226990"/>
                </a:cubicBezTo>
                <a:close/>
                <a:moveTo>
                  <a:pt x="301194" y="207927"/>
                </a:moveTo>
                <a:lnTo>
                  <a:pt x="301194" y="328814"/>
                </a:lnTo>
                <a:lnTo>
                  <a:pt x="340551" y="328814"/>
                </a:lnTo>
                <a:cubicBezTo>
                  <a:pt x="348181" y="301010"/>
                  <a:pt x="373481" y="280459"/>
                  <a:pt x="403199" y="280459"/>
                </a:cubicBezTo>
                <a:cubicBezTo>
                  <a:pt x="433720" y="280459"/>
                  <a:pt x="458619" y="301010"/>
                  <a:pt x="466249" y="328814"/>
                </a:cubicBezTo>
                <a:lnTo>
                  <a:pt x="506409" y="328814"/>
                </a:lnTo>
                <a:cubicBezTo>
                  <a:pt x="515645" y="328814"/>
                  <a:pt x="522472" y="321561"/>
                  <a:pt x="522472" y="312696"/>
                </a:cubicBezTo>
                <a:lnTo>
                  <a:pt x="522472" y="267162"/>
                </a:lnTo>
                <a:lnTo>
                  <a:pt x="487935" y="267162"/>
                </a:lnTo>
                <a:cubicBezTo>
                  <a:pt x="474683" y="267162"/>
                  <a:pt x="463438" y="256282"/>
                  <a:pt x="463438" y="242984"/>
                </a:cubicBezTo>
                <a:cubicBezTo>
                  <a:pt x="463438" y="230090"/>
                  <a:pt x="474683" y="219210"/>
                  <a:pt x="487935" y="219210"/>
                </a:cubicBezTo>
                <a:lnTo>
                  <a:pt x="521669" y="219210"/>
                </a:lnTo>
                <a:cubicBezTo>
                  <a:pt x="519661" y="212762"/>
                  <a:pt x="514039" y="207927"/>
                  <a:pt x="506409" y="207927"/>
                </a:cubicBezTo>
                <a:close/>
                <a:moveTo>
                  <a:pt x="301194" y="106381"/>
                </a:moveTo>
                <a:lnTo>
                  <a:pt x="301194" y="193823"/>
                </a:lnTo>
                <a:lnTo>
                  <a:pt x="418058" y="193823"/>
                </a:lnTo>
                <a:lnTo>
                  <a:pt x="398380" y="118873"/>
                </a:lnTo>
                <a:cubicBezTo>
                  <a:pt x="396774" y="111620"/>
                  <a:pt x="389947" y="106381"/>
                  <a:pt x="381915" y="106381"/>
                </a:cubicBezTo>
                <a:close/>
                <a:moveTo>
                  <a:pt x="137593" y="106321"/>
                </a:moveTo>
                <a:cubicBezTo>
                  <a:pt x="137191" y="106321"/>
                  <a:pt x="137191" y="106725"/>
                  <a:pt x="137191" y="107128"/>
                </a:cubicBezTo>
                <a:lnTo>
                  <a:pt x="137191" y="145820"/>
                </a:lnTo>
                <a:lnTo>
                  <a:pt x="98215" y="145820"/>
                </a:lnTo>
                <a:cubicBezTo>
                  <a:pt x="97813" y="145820"/>
                  <a:pt x="97813" y="146223"/>
                  <a:pt x="97813" y="146626"/>
                </a:cubicBezTo>
                <a:lnTo>
                  <a:pt x="97813" y="170405"/>
                </a:lnTo>
                <a:cubicBezTo>
                  <a:pt x="97813" y="170808"/>
                  <a:pt x="97813" y="170808"/>
                  <a:pt x="98215" y="170808"/>
                </a:cubicBezTo>
                <a:lnTo>
                  <a:pt x="137191" y="170808"/>
                </a:lnTo>
                <a:lnTo>
                  <a:pt x="137191" y="210306"/>
                </a:lnTo>
                <a:cubicBezTo>
                  <a:pt x="137191" y="210306"/>
                  <a:pt x="137191" y="210306"/>
                  <a:pt x="137593" y="210306"/>
                </a:cubicBezTo>
                <a:lnTo>
                  <a:pt x="161702" y="210306"/>
                </a:lnTo>
                <a:cubicBezTo>
                  <a:pt x="161702" y="210306"/>
                  <a:pt x="162104" y="210306"/>
                  <a:pt x="162104" y="210306"/>
                </a:cubicBezTo>
                <a:lnTo>
                  <a:pt x="162104" y="170808"/>
                </a:lnTo>
                <a:lnTo>
                  <a:pt x="201080" y="170808"/>
                </a:lnTo>
                <a:cubicBezTo>
                  <a:pt x="201080" y="170808"/>
                  <a:pt x="201482" y="170808"/>
                  <a:pt x="201482" y="170405"/>
                </a:cubicBezTo>
                <a:lnTo>
                  <a:pt x="201482" y="146626"/>
                </a:lnTo>
                <a:cubicBezTo>
                  <a:pt x="201482" y="146223"/>
                  <a:pt x="201080" y="145820"/>
                  <a:pt x="201080" y="145820"/>
                </a:cubicBezTo>
                <a:lnTo>
                  <a:pt x="162104" y="145820"/>
                </a:lnTo>
                <a:lnTo>
                  <a:pt x="162104" y="107128"/>
                </a:lnTo>
                <a:cubicBezTo>
                  <a:pt x="162104" y="106725"/>
                  <a:pt x="161702" y="106321"/>
                  <a:pt x="161702" y="106321"/>
                </a:cubicBezTo>
                <a:close/>
                <a:moveTo>
                  <a:pt x="137593" y="92215"/>
                </a:moveTo>
                <a:lnTo>
                  <a:pt x="161702" y="92215"/>
                </a:lnTo>
                <a:cubicBezTo>
                  <a:pt x="169738" y="92215"/>
                  <a:pt x="176569" y="98664"/>
                  <a:pt x="176569" y="107128"/>
                </a:cubicBezTo>
                <a:lnTo>
                  <a:pt x="176569" y="131713"/>
                </a:lnTo>
                <a:lnTo>
                  <a:pt x="201080" y="131713"/>
                </a:lnTo>
                <a:cubicBezTo>
                  <a:pt x="209116" y="131713"/>
                  <a:pt x="215947" y="138565"/>
                  <a:pt x="215947" y="146626"/>
                </a:cubicBezTo>
                <a:lnTo>
                  <a:pt x="215947" y="170405"/>
                </a:lnTo>
                <a:cubicBezTo>
                  <a:pt x="215947" y="178869"/>
                  <a:pt x="209116" y="185318"/>
                  <a:pt x="201080" y="185318"/>
                </a:cubicBezTo>
                <a:lnTo>
                  <a:pt x="176569" y="185318"/>
                </a:lnTo>
                <a:lnTo>
                  <a:pt x="176569" y="210306"/>
                </a:lnTo>
                <a:cubicBezTo>
                  <a:pt x="176569" y="217964"/>
                  <a:pt x="169738" y="224816"/>
                  <a:pt x="161702" y="224816"/>
                </a:cubicBezTo>
                <a:lnTo>
                  <a:pt x="137593" y="224816"/>
                </a:lnTo>
                <a:cubicBezTo>
                  <a:pt x="129557" y="224816"/>
                  <a:pt x="122726" y="217964"/>
                  <a:pt x="122726" y="210306"/>
                </a:cubicBezTo>
                <a:lnTo>
                  <a:pt x="122726" y="185318"/>
                </a:lnTo>
                <a:lnTo>
                  <a:pt x="98215" y="185318"/>
                </a:lnTo>
                <a:cubicBezTo>
                  <a:pt x="90179" y="185318"/>
                  <a:pt x="83348" y="178869"/>
                  <a:pt x="83348" y="170405"/>
                </a:cubicBezTo>
                <a:lnTo>
                  <a:pt x="83348" y="146626"/>
                </a:lnTo>
                <a:cubicBezTo>
                  <a:pt x="83348" y="138565"/>
                  <a:pt x="90179" y="131713"/>
                  <a:pt x="98215" y="131713"/>
                </a:cubicBezTo>
                <a:lnTo>
                  <a:pt x="122726" y="131713"/>
                </a:lnTo>
                <a:lnTo>
                  <a:pt x="122726" y="107128"/>
                </a:lnTo>
                <a:cubicBezTo>
                  <a:pt x="122726" y="98664"/>
                  <a:pt x="129557" y="92215"/>
                  <a:pt x="137593" y="92215"/>
                </a:cubicBezTo>
                <a:close/>
                <a:moveTo>
                  <a:pt x="37750" y="55608"/>
                </a:moveTo>
                <a:cubicBezTo>
                  <a:pt x="24899" y="55608"/>
                  <a:pt x="14457" y="66488"/>
                  <a:pt x="14457" y="78980"/>
                </a:cubicBezTo>
                <a:lnTo>
                  <a:pt x="14457" y="305443"/>
                </a:lnTo>
                <a:cubicBezTo>
                  <a:pt x="14457" y="318338"/>
                  <a:pt x="24899" y="328814"/>
                  <a:pt x="37750" y="328814"/>
                </a:cubicBezTo>
                <a:lnTo>
                  <a:pt x="67869" y="328814"/>
                </a:lnTo>
                <a:cubicBezTo>
                  <a:pt x="71483" y="290936"/>
                  <a:pt x="103611" y="261520"/>
                  <a:pt x="142164" y="261520"/>
                </a:cubicBezTo>
                <a:cubicBezTo>
                  <a:pt x="180717" y="261520"/>
                  <a:pt x="212844" y="290936"/>
                  <a:pt x="216458" y="328814"/>
                </a:cubicBezTo>
                <a:lnTo>
                  <a:pt x="260232" y="328814"/>
                </a:lnTo>
                <a:lnTo>
                  <a:pt x="286737" y="328814"/>
                </a:lnTo>
                <a:lnTo>
                  <a:pt x="286737" y="78980"/>
                </a:lnTo>
                <a:cubicBezTo>
                  <a:pt x="286737" y="66488"/>
                  <a:pt x="276296" y="55608"/>
                  <a:pt x="263445" y="55608"/>
                </a:cubicBezTo>
                <a:close/>
                <a:moveTo>
                  <a:pt x="150597" y="14507"/>
                </a:moveTo>
                <a:cubicBezTo>
                  <a:pt x="134132" y="14507"/>
                  <a:pt x="120478" y="25789"/>
                  <a:pt x="116462" y="41505"/>
                </a:cubicBezTo>
                <a:lnTo>
                  <a:pt x="184733" y="41505"/>
                </a:lnTo>
                <a:cubicBezTo>
                  <a:pt x="181118" y="25789"/>
                  <a:pt x="167062" y="14507"/>
                  <a:pt x="150597" y="14507"/>
                </a:cubicBezTo>
                <a:close/>
                <a:moveTo>
                  <a:pt x="150597" y="0"/>
                </a:moveTo>
                <a:cubicBezTo>
                  <a:pt x="175094" y="0"/>
                  <a:pt x="195174" y="18133"/>
                  <a:pt x="199190" y="41505"/>
                </a:cubicBezTo>
                <a:lnTo>
                  <a:pt x="263445" y="41505"/>
                </a:lnTo>
                <a:cubicBezTo>
                  <a:pt x="283926" y="41505"/>
                  <a:pt x="301194" y="58429"/>
                  <a:pt x="301194" y="78980"/>
                </a:cubicBezTo>
                <a:lnTo>
                  <a:pt x="301194" y="92278"/>
                </a:lnTo>
                <a:lnTo>
                  <a:pt x="381915" y="92278"/>
                </a:lnTo>
                <a:cubicBezTo>
                  <a:pt x="396372" y="92278"/>
                  <a:pt x="408420" y="101546"/>
                  <a:pt x="412034" y="115246"/>
                </a:cubicBezTo>
                <a:lnTo>
                  <a:pt x="432917" y="193823"/>
                </a:lnTo>
                <a:lnTo>
                  <a:pt x="506409" y="193823"/>
                </a:lnTo>
                <a:cubicBezTo>
                  <a:pt x="523275" y="193823"/>
                  <a:pt x="536930" y="207524"/>
                  <a:pt x="536930" y="224045"/>
                </a:cubicBezTo>
                <a:lnTo>
                  <a:pt x="536930" y="312696"/>
                </a:lnTo>
                <a:cubicBezTo>
                  <a:pt x="536930" y="329620"/>
                  <a:pt x="523275" y="343321"/>
                  <a:pt x="506409" y="343321"/>
                </a:cubicBezTo>
                <a:lnTo>
                  <a:pt x="468257" y="343321"/>
                </a:lnTo>
                <a:cubicBezTo>
                  <a:pt x="468257" y="343724"/>
                  <a:pt x="468257" y="344933"/>
                  <a:pt x="468257" y="345739"/>
                </a:cubicBezTo>
                <a:cubicBezTo>
                  <a:pt x="468257" y="381602"/>
                  <a:pt x="439343" y="411018"/>
                  <a:pt x="403199" y="411018"/>
                </a:cubicBezTo>
                <a:cubicBezTo>
                  <a:pt x="367457" y="411018"/>
                  <a:pt x="338141" y="381602"/>
                  <a:pt x="338141" y="345739"/>
                </a:cubicBezTo>
                <a:cubicBezTo>
                  <a:pt x="338141" y="344933"/>
                  <a:pt x="338543" y="343724"/>
                  <a:pt x="338543" y="343321"/>
                </a:cubicBezTo>
                <a:lnTo>
                  <a:pt x="301194" y="343321"/>
                </a:lnTo>
                <a:lnTo>
                  <a:pt x="260232" y="343321"/>
                </a:lnTo>
                <a:lnTo>
                  <a:pt x="216458" y="343321"/>
                </a:lnTo>
                <a:cubicBezTo>
                  <a:pt x="212844" y="381199"/>
                  <a:pt x="180717" y="411018"/>
                  <a:pt x="142164" y="411018"/>
                </a:cubicBezTo>
                <a:cubicBezTo>
                  <a:pt x="103611" y="411018"/>
                  <a:pt x="71483" y="381199"/>
                  <a:pt x="67869" y="343321"/>
                </a:cubicBezTo>
                <a:lnTo>
                  <a:pt x="37750" y="343321"/>
                </a:lnTo>
                <a:cubicBezTo>
                  <a:pt x="17268" y="343321"/>
                  <a:pt x="0" y="326397"/>
                  <a:pt x="0" y="305443"/>
                </a:cubicBezTo>
                <a:lnTo>
                  <a:pt x="0" y="78980"/>
                </a:lnTo>
                <a:cubicBezTo>
                  <a:pt x="0" y="58429"/>
                  <a:pt x="17268" y="41505"/>
                  <a:pt x="37750" y="41505"/>
                </a:cubicBezTo>
                <a:lnTo>
                  <a:pt x="102406" y="41505"/>
                </a:lnTo>
                <a:cubicBezTo>
                  <a:pt x="106020" y="18133"/>
                  <a:pt x="126100" y="0"/>
                  <a:pt x="15059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51" name="Freeform 186">
            <a:extLst>
              <a:ext uri="{FF2B5EF4-FFF2-40B4-BE49-F238E27FC236}">
                <a16:creationId xmlns:a16="http://schemas.microsoft.com/office/drawing/2014/main" id="{A02580A2-5168-4783-8E61-8AD385A1D3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669" y="5228499"/>
            <a:ext cx="584797" cy="524182"/>
          </a:xfrm>
          <a:custGeom>
            <a:avLst/>
            <a:gdLst>
              <a:gd name="T0" fmla="*/ 894 w 1370"/>
              <a:gd name="T1" fmla="*/ 343 h 1361"/>
              <a:gd name="T2" fmla="*/ 576 w 1370"/>
              <a:gd name="T3" fmla="*/ 1199 h 1361"/>
              <a:gd name="T4" fmla="*/ 562 w 1370"/>
              <a:gd name="T5" fmla="*/ 724 h 1361"/>
              <a:gd name="T6" fmla="*/ 667 w 1370"/>
              <a:gd name="T7" fmla="*/ 659 h 1361"/>
              <a:gd name="T8" fmla="*/ 697 w 1370"/>
              <a:gd name="T9" fmla="*/ 639 h 1361"/>
              <a:gd name="T10" fmla="*/ 695 w 1370"/>
              <a:gd name="T11" fmla="*/ 763 h 1361"/>
              <a:gd name="T12" fmla="*/ 645 w 1370"/>
              <a:gd name="T13" fmla="*/ 1155 h 1361"/>
              <a:gd name="T14" fmla="*/ 521 w 1370"/>
              <a:gd name="T15" fmla="*/ 972 h 1361"/>
              <a:gd name="T16" fmla="*/ 940 w 1370"/>
              <a:gd name="T17" fmla="*/ 398 h 1361"/>
              <a:gd name="T18" fmla="*/ 745 w 1370"/>
              <a:gd name="T19" fmla="*/ 1258 h 1361"/>
              <a:gd name="T20" fmla="*/ 605 w 1370"/>
              <a:gd name="T21" fmla="*/ 1325 h 1361"/>
              <a:gd name="T22" fmla="*/ 878 w 1370"/>
              <a:gd name="T23" fmla="*/ 972 h 1361"/>
              <a:gd name="T24" fmla="*/ 812 w 1370"/>
              <a:gd name="T25" fmla="*/ 1258 h 1361"/>
              <a:gd name="T26" fmla="*/ 825 w 1370"/>
              <a:gd name="T27" fmla="*/ 1325 h 1361"/>
              <a:gd name="T28" fmla="*/ 775 w 1370"/>
              <a:gd name="T29" fmla="*/ 1282 h 1361"/>
              <a:gd name="T30" fmla="*/ 803 w 1370"/>
              <a:gd name="T31" fmla="*/ 1264 h 1361"/>
              <a:gd name="T32" fmla="*/ 759 w 1370"/>
              <a:gd name="T33" fmla="*/ 1325 h 1361"/>
              <a:gd name="T34" fmla="*/ 568 w 1370"/>
              <a:gd name="T35" fmla="*/ 972 h 1361"/>
              <a:gd name="T36" fmla="*/ 702 w 1370"/>
              <a:gd name="T37" fmla="*/ 822 h 1361"/>
              <a:gd name="T38" fmla="*/ 502 w 1370"/>
              <a:gd name="T39" fmla="*/ 1313 h 1361"/>
              <a:gd name="T40" fmla="*/ 593 w 1370"/>
              <a:gd name="T41" fmla="*/ 1230 h 1361"/>
              <a:gd name="T42" fmla="*/ 635 w 1370"/>
              <a:gd name="T43" fmla="*/ 1203 h 1361"/>
              <a:gd name="T44" fmla="*/ 674 w 1370"/>
              <a:gd name="T45" fmla="*/ 1179 h 1361"/>
              <a:gd name="T46" fmla="*/ 837 w 1370"/>
              <a:gd name="T47" fmla="*/ 972 h 1361"/>
              <a:gd name="T48" fmla="*/ 843 w 1370"/>
              <a:gd name="T49" fmla="*/ 972 h 1361"/>
              <a:gd name="T50" fmla="*/ 543 w 1370"/>
              <a:gd name="T51" fmla="*/ 1324 h 1361"/>
              <a:gd name="T52" fmla="*/ 427 w 1370"/>
              <a:gd name="T53" fmla="*/ 395 h 1361"/>
              <a:gd name="T54" fmla="*/ 588 w 1370"/>
              <a:gd name="T55" fmla="*/ 665 h 1361"/>
              <a:gd name="T56" fmla="*/ 556 w 1370"/>
              <a:gd name="T57" fmla="*/ 684 h 1361"/>
              <a:gd name="T58" fmla="*/ 651 w 1370"/>
              <a:gd name="T59" fmla="*/ 626 h 1361"/>
              <a:gd name="T60" fmla="*/ 480 w 1370"/>
              <a:gd name="T61" fmla="*/ 343 h 1361"/>
              <a:gd name="T62" fmla="*/ 737 w 1370"/>
              <a:gd name="T63" fmla="*/ 109 h 1361"/>
              <a:gd name="T64" fmla="*/ 1155 w 1370"/>
              <a:gd name="T65" fmla="*/ 12 h 1361"/>
              <a:gd name="T66" fmla="*/ 702 w 1370"/>
              <a:gd name="T67" fmla="*/ 195 h 1361"/>
              <a:gd name="T68" fmla="*/ 667 w 1370"/>
              <a:gd name="T69" fmla="*/ 195 h 1361"/>
              <a:gd name="T70" fmla="*/ 215 w 1370"/>
              <a:gd name="T71" fmla="*/ 12 h 1361"/>
              <a:gd name="T72" fmla="*/ 17 w 1370"/>
              <a:gd name="T73" fmla="*/ 36 h 1361"/>
              <a:gd name="T74" fmla="*/ 456 w 1370"/>
              <a:gd name="T75" fmla="*/ 100 h 1361"/>
              <a:gd name="T76" fmla="*/ 80 w 1370"/>
              <a:gd name="T77" fmla="*/ 94 h 1361"/>
              <a:gd name="T78" fmla="*/ 492 w 1370"/>
              <a:gd name="T79" fmla="*/ 135 h 1361"/>
              <a:gd name="T80" fmla="*/ 165 w 1370"/>
              <a:gd name="T81" fmla="*/ 179 h 1361"/>
              <a:gd name="T82" fmla="*/ 572 w 1370"/>
              <a:gd name="T83" fmla="*/ 220 h 1361"/>
              <a:gd name="T84" fmla="*/ 483 w 1370"/>
              <a:gd name="T85" fmla="*/ 308 h 1361"/>
              <a:gd name="T86" fmla="*/ 419 w 1370"/>
              <a:gd name="T87" fmla="*/ 332 h 1361"/>
              <a:gd name="T88" fmla="*/ 527 w 1370"/>
              <a:gd name="T89" fmla="*/ 1236 h 1361"/>
              <a:gd name="T90" fmla="*/ 507 w 1370"/>
              <a:gd name="T91" fmla="*/ 1360 h 1361"/>
              <a:gd name="T92" fmla="*/ 684 w 1370"/>
              <a:gd name="T93" fmla="*/ 1336 h 1361"/>
              <a:gd name="T94" fmla="*/ 900 w 1370"/>
              <a:gd name="T95" fmla="*/ 1337 h 1361"/>
              <a:gd name="T96" fmla="*/ 977 w 1370"/>
              <a:gd name="T97" fmla="*/ 972 h 1361"/>
              <a:gd name="T98" fmla="*/ 830 w 1370"/>
              <a:gd name="T99" fmla="*/ 330 h 1361"/>
              <a:gd name="T100" fmla="*/ 793 w 1370"/>
              <a:gd name="T101" fmla="*/ 220 h 1361"/>
              <a:gd name="T102" fmla="*/ 1205 w 1370"/>
              <a:gd name="T103" fmla="*/ 179 h 1361"/>
              <a:gd name="T104" fmla="*/ 878 w 1370"/>
              <a:gd name="T105" fmla="*/ 135 h 1361"/>
              <a:gd name="T106" fmla="*/ 1272 w 1370"/>
              <a:gd name="T107" fmla="*/ 112 h 1361"/>
              <a:gd name="T108" fmla="*/ 913 w 1370"/>
              <a:gd name="T109" fmla="*/ 100 h 1361"/>
              <a:gd name="T110" fmla="*/ 1159 w 1370"/>
              <a:gd name="T111" fmla="*/ 48 h 13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70" h="1361">
                <a:moveTo>
                  <a:pt x="837" y="395"/>
                </a:moveTo>
                <a:lnTo>
                  <a:pt x="837" y="395"/>
                </a:lnTo>
                <a:cubicBezTo>
                  <a:pt x="837" y="380"/>
                  <a:pt x="843" y="366"/>
                  <a:pt x="854" y="356"/>
                </a:cubicBezTo>
                <a:lnTo>
                  <a:pt x="854" y="356"/>
                </a:lnTo>
                <a:cubicBezTo>
                  <a:pt x="863" y="347"/>
                  <a:pt x="876" y="343"/>
                  <a:pt x="889" y="343"/>
                </a:cubicBezTo>
                <a:lnTo>
                  <a:pt x="889" y="343"/>
                </a:lnTo>
                <a:cubicBezTo>
                  <a:pt x="891" y="343"/>
                  <a:pt x="892" y="343"/>
                  <a:pt x="894" y="343"/>
                </a:cubicBezTo>
                <a:lnTo>
                  <a:pt x="894" y="343"/>
                </a:lnTo>
                <a:cubicBezTo>
                  <a:pt x="890" y="469"/>
                  <a:pt x="826" y="578"/>
                  <a:pt x="717" y="642"/>
                </a:cubicBezTo>
                <a:lnTo>
                  <a:pt x="717" y="642"/>
                </a:lnTo>
                <a:cubicBezTo>
                  <a:pt x="619" y="700"/>
                  <a:pt x="486" y="780"/>
                  <a:pt x="486" y="972"/>
                </a:cubicBezTo>
                <a:lnTo>
                  <a:pt x="486" y="972"/>
                </a:lnTo>
                <a:cubicBezTo>
                  <a:pt x="486" y="1063"/>
                  <a:pt x="515" y="1138"/>
                  <a:pt x="576" y="1199"/>
                </a:cubicBezTo>
                <a:lnTo>
                  <a:pt x="576" y="1199"/>
                </a:lnTo>
                <a:cubicBezTo>
                  <a:pt x="569" y="1203"/>
                  <a:pt x="562" y="1209"/>
                  <a:pt x="555" y="1214"/>
                </a:cubicBezTo>
                <a:lnTo>
                  <a:pt x="555" y="1214"/>
                </a:lnTo>
                <a:lnTo>
                  <a:pt x="555" y="1214"/>
                </a:lnTo>
                <a:lnTo>
                  <a:pt x="555" y="1214"/>
                </a:lnTo>
                <a:cubicBezTo>
                  <a:pt x="494" y="1169"/>
                  <a:pt x="427" y="1100"/>
                  <a:pt x="427" y="972"/>
                </a:cubicBezTo>
                <a:lnTo>
                  <a:pt x="427" y="972"/>
                </a:lnTo>
                <a:cubicBezTo>
                  <a:pt x="427" y="846"/>
                  <a:pt x="489" y="776"/>
                  <a:pt x="562" y="724"/>
                </a:cubicBezTo>
                <a:lnTo>
                  <a:pt x="566" y="721"/>
                </a:lnTo>
                <a:lnTo>
                  <a:pt x="566" y="721"/>
                </a:lnTo>
                <a:cubicBezTo>
                  <a:pt x="587" y="706"/>
                  <a:pt x="608" y="693"/>
                  <a:pt x="630" y="681"/>
                </a:cubicBezTo>
                <a:lnTo>
                  <a:pt x="630" y="681"/>
                </a:lnTo>
                <a:cubicBezTo>
                  <a:pt x="634" y="678"/>
                  <a:pt x="638" y="675"/>
                  <a:pt x="642" y="673"/>
                </a:cubicBezTo>
                <a:lnTo>
                  <a:pt x="642" y="673"/>
                </a:lnTo>
                <a:cubicBezTo>
                  <a:pt x="651" y="668"/>
                  <a:pt x="659" y="663"/>
                  <a:pt x="667" y="659"/>
                </a:cubicBezTo>
                <a:lnTo>
                  <a:pt x="667" y="659"/>
                </a:lnTo>
                <a:cubicBezTo>
                  <a:pt x="669" y="657"/>
                  <a:pt x="670" y="656"/>
                  <a:pt x="672" y="656"/>
                </a:cubicBezTo>
                <a:lnTo>
                  <a:pt x="672" y="656"/>
                </a:lnTo>
                <a:cubicBezTo>
                  <a:pt x="677" y="653"/>
                  <a:pt x="683" y="649"/>
                  <a:pt x="688" y="645"/>
                </a:cubicBezTo>
                <a:lnTo>
                  <a:pt x="688" y="645"/>
                </a:lnTo>
                <a:cubicBezTo>
                  <a:pt x="690" y="644"/>
                  <a:pt x="692" y="643"/>
                  <a:pt x="694" y="642"/>
                </a:cubicBezTo>
                <a:lnTo>
                  <a:pt x="697" y="639"/>
                </a:lnTo>
                <a:lnTo>
                  <a:pt x="697" y="639"/>
                </a:lnTo>
                <a:cubicBezTo>
                  <a:pt x="698" y="639"/>
                  <a:pt x="699" y="639"/>
                  <a:pt x="699" y="638"/>
                </a:cubicBezTo>
                <a:lnTo>
                  <a:pt x="717" y="626"/>
                </a:lnTo>
                <a:lnTo>
                  <a:pt x="716" y="626"/>
                </a:lnTo>
                <a:lnTo>
                  <a:pt x="716" y="626"/>
                </a:lnTo>
                <a:cubicBezTo>
                  <a:pt x="786" y="578"/>
                  <a:pt x="837" y="517"/>
                  <a:pt x="837" y="395"/>
                </a:cubicBezTo>
                <a:close/>
                <a:moveTo>
                  <a:pt x="695" y="763"/>
                </a:moveTo>
                <a:lnTo>
                  <a:pt x="695" y="763"/>
                </a:lnTo>
                <a:cubicBezTo>
                  <a:pt x="591" y="824"/>
                  <a:pt x="532" y="865"/>
                  <a:pt x="532" y="972"/>
                </a:cubicBezTo>
                <a:lnTo>
                  <a:pt x="532" y="972"/>
                </a:lnTo>
                <a:cubicBezTo>
                  <a:pt x="532" y="1064"/>
                  <a:pt x="578" y="1107"/>
                  <a:pt x="650" y="1152"/>
                </a:cubicBezTo>
                <a:lnTo>
                  <a:pt x="650" y="1152"/>
                </a:lnTo>
                <a:cubicBezTo>
                  <a:pt x="648" y="1153"/>
                  <a:pt x="647" y="1154"/>
                  <a:pt x="645" y="1155"/>
                </a:cubicBezTo>
                <a:lnTo>
                  <a:pt x="645" y="1155"/>
                </a:lnTo>
                <a:cubicBezTo>
                  <a:pt x="640" y="1158"/>
                  <a:pt x="635" y="1161"/>
                  <a:pt x="629" y="1165"/>
                </a:cubicBezTo>
                <a:lnTo>
                  <a:pt x="629" y="1165"/>
                </a:lnTo>
                <a:cubicBezTo>
                  <a:pt x="628" y="1166"/>
                  <a:pt x="627" y="1166"/>
                  <a:pt x="625" y="1167"/>
                </a:cubicBezTo>
                <a:lnTo>
                  <a:pt x="625" y="1167"/>
                </a:lnTo>
                <a:cubicBezTo>
                  <a:pt x="619" y="1171"/>
                  <a:pt x="613" y="1175"/>
                  <a:pt x="606" y="1178"/>
                </a:cubicBezTo>
                <a:lnTo>
                  <a:pt x="606" y="1178"/>
                </a:lnTo>
                <a:cubicBezTo>
                  <a:pt x="548" y="1123"/>
                  <a:pt x="521" y="1057"/>
                  <a:pt x="521" y="972"/>
                </a:cubicBezTo>
                <a:lnTo>
                  <a:pt x="521" y="972"/>
                </a:lnTo>
                <a:cubicBezTo>
                  <a:pt x="521" y="800"/>
                  <a:pt x="635" y="733"/>
                  <a:pt x="735" y="673"/>
                </a:cubicBezTo>
                <a:lnTo>
                  <a:pt x="735" y="673"/>
                </a:lnTo>
                <a:cubicBezTo>
                  <a:pt x="850" y="605"/>
                  <a:pt x="918" y="494"/>
                  <a:pt x="928" y="363"/>
                </a:cubicBezTo>
                <a:lnTo>
                  <a:pt x="928" y="363"/>
                </a:lnTo>
                <a:cubicBezTo>
                  <a:pt x="936" y="373"/>
                  <a:pt x="940" y="385"/>
                  <a:pt x="940" y="398"/>
                </a:cubicBezTo>
                <a:lnTo>
                  <a:pt x="940" y="398"/>
                </a:lnTo>
                <a:cubicBezTo>
                  <a:pt x="939" y="618"/>
                  <a:pt x="810" y="695"/>
                  <a:pt x="695" y="763"/>
                </a:cubicBezTo>
                <a:close/>
                <a:moveTo>
                  <a:pt x="940" y="972"/>
                </a:moveTo>
                <a:lnTo>
                  <a:pt x="940" y="972"/>
                </a:lnTo>
                <a:cubicBezTo>
                  <a:pt x="940" y="1098"/>
                  <a:pt x="879" y="1167"/>
                  <a:pt x="807" y="1218"/>
                </a:cubicBezTo>
                <a:lnTo>
                  <a:pt x="803" y="1221"/>
                </a:lnTo>
                <a:lnTo>
                  <a:pt x="803" y="1221"/>
                </a:lnTo>
                <a:cubicBezTo>
                  <a:pt x="783" y="1235"/>
                  <a:pt x="764" y="1246"/>
                  <a:pt x="745" y="1258"/>
                </a:cubicBezTo>
                <a:lnTo>
                  <a:pt x="745" y="1258"/>
                </a:lnTo>
                <a:cubicBezTo>
                  <a:pt x="739" y="1261"/>
                  <a:pt x="733" y="1265"/>
                  <a:pt x="727" y="1269"/>
                </a:cubicBezTo>
                <a:lnTo>
                  <a:pt x="727" y="1269"/>
                </a:lnTo>
                <a:cubicBezTo>
                  <a:pt x="710" y="1279"/>
                  <a:pt x="691" y="1290"/>
                  <a:pt x="673" y="1302"/>
                </a:cubicBezTo>
                <a:lnTo>
                  <a:pt x="673" y="1302"/>
                </a:lnTo>
                <a:cubicBezTo>
                  <a:pt x="651" y="1315"/>
                  <a:pt x="629" y="1322"/>
                  <a:pt x="605" y="1325"/>
                </a:cubicBezTo>
                <a:lnTo>
                  <a:pt x="605" y="1325"/>
                </a:lnTo>
                <a:cubicBezTo>
                  <a:pt x="619" y="1316"/>
                  <a:pt x="633" y="1307"/>
                  <a:pt x="647" y="1299"/>
                </a:cubicBezTo>
                <a:lnTo>
                  <a:pt x="647" y="1299"/>
                </a:lnTo>
                <a:cubicBezTo>
                  <a:pt x="668" y="1287"/>
                  <a:pt x="691" y="1273"/>
                  <a:pt x="714" y="1258"/>
                </a:cubicBezTo>
                <a:lnTo>
                  <a:pt x="714" y="1258"/>
                </a:lnTo>
                <a:cubicBezTo>
                  <a:pt x="740" y="1241"/>
                  <a:pt x="761" y="1224"/>
                  <a:pt x="780" y="1206"/>
                </a:cubicBezTo>
                <a:lnTo>
                  <a:pt x="780" y="1206"/>
                </a:lnTo>
                <a:cubicBezTo>
                  <a:pt x="846" y="1143"/>
                  <a:pt x="878" y="1067"/>
                  <a:pt x="878" y="972"/>
                </a:cubicBezTo>
                <a:lnTo>
                  <a:pt x="878" y="972"/>
                </a:lnTo>
                <a:cubicBezTo>
                  <a:pt x="878" y="883"/>
                  <a:pt x="850" y="810"/>
                  <a:pt x="792" y="749"/>
                </a:cubicBezTo>
                <a:lnTo>
                  <a:pt x="792" y="749"/>
                </a:lnTo>
                <a:cubicBezTo>
                  <a:pt x="800" y="743"/>
                  <a:pt x="808" y="737"/>
                  <a:pt x="816" y="731"/>
                </a:cubicBezTo>
                <a:lnTo>
                  <a:pt x="816" y="731"/>
                </a:lnTo>
                <a:cubicBezTo>
                  <a:pt x="876" y="776"/>
                  <a:pt x="940" y="845"/>
                  <a:pt x="940" y="972"/>
                </a:cubicBezTo>
                <a:close/>
                <a:moveTo>
                  <a:pt x="812" y="1258"/>
                </a:moveTo>
                <a:lnTo>
                  <a:pt x="812" y="1258"/>
                </a:lnTo>
                <a:cubicBezTo>
                  <a:pt x="833" y="1276"/>
                  <a:pt x="851" y="1294"/>
                  <a:pt x="866" y="1313"/>
                </a:cubicBezTo>
                <a:lnTo>
                  <a:pt x="866" y="1313"/>
                </a:lnTo>
                <a:cubicBezTo>
                  <a:pt x="869" y="1316"/>
                  <a:pt x="868" y="1320"/>
                  <a:pt x="867" y="1321"/>
                </a:cubicBezTo>
                <a:lnTo>
                  <a:pt x="867" y="1321"/>
                </a:lnTo>
                <a:cubicBezTo>
                  <a:pt x="866" y="1322"/>
                  <a:pt x="865" y="1325"/>
                  <a:pt x="861" y="1325"/>
                </a:cubicBezTo>
                <a:lnTo>
                  <a:pt x="825" y="1325"/>
                </a:lnTo>
                <a:lnTo>
                  <a:pt x="825" y="1325"/>
                </a:lnTo>
                <a:cubicBezTo>
                  <a:pt x="823" y="1325"/>
                  <a:pt x="822" y="1325"/>
                  <a:pt x="821" y="1324"/>
                </a:cubicBezTo>
                <a:lnTo>
                  <a:pt x="821" y="1324"/>
                </a:lnTo>
                <a:cubicBezTo>
                  <a:pt x="803" y="1310"/>
                  <a:pt x="784" y="1298"/>
                  <a:pt x="765" y="1287"/>
                </a:cubicBezTo>
                <a:lnTo>
                  <a:pt x="765" y="1287"/>
                </a:lnTo>
                <a:cubicBezTo>
                  <a:pt x="768" y="1285"/>
                  <a:pt x="772" y="1283"/>
                  <a:pt x="775" y="1282"/>
                </a:cubicBezTo>
                <a:lnTo>
                  <a:pt x="775" y="1282"/>
                </a:lnTo>
                <a:cubicBezTo>
                  <a:pt x="777" y="1280"/>
                  <a:pt x="779" y="1279"/>
                  <a:pt x="780" y="1278"/>
                </a:cubicBezTo>
                <a:lnTo>
                  <a:pt x="780" y="1278"/>
                </a:lnTo>
                <a:cubicBezTo>
                  <a:pt x="783" y="1276"/>
                  <a:pt x="786" y="1275"/>
                  <a:pt x="789" y="1273"/>
                </a:cubicBezTo>
                <a:lnTo>
                  <a:pt x="789" y="1273"/>
                </a:lnTo>
                <a:cubicBezTo>
                  <a:pt x="793" y="1270"/>
                  <a:pt x="797" y="1267"/>
                  <a:pt x="802" y="1265"/>
                </a:cubicBezTo>
                <a:lnTo>
                  <a:pt x="802" y="1265"/>
                </a:lnTo>
                <a:cubicBezTo>
                  <a:pt x="802" y="1264"/>
                  <a:pt x="802" y="1264"/>
                  <a:pt x="803" y="1264"/>
                </a:cubicBezTo>
                <a:lnTo>
                  <a:pt x="803" y="1264"/>
                </a:lnTo>
                <a:cubicBezTo>
                  <a:pt x="806" y="1262"/>
                  <a:pt x="809" y="1260"/>
                  <a:pt x="812" y="1258"/>
                </a:cubicBezTo>
                <a:close/>
                <a:moveTo>
                  <a:pt x="718" y="1316"/>
                </a:moveTo>
                <a:lnTo>
                  <a:pt x="718" y="1316"/>
                </a:lnTo>
                <a:cubicBezTo>
                  <a:pt x="722" y="1313"/>
                  <a:pt x="726" y="1310"/>
                  <a:pt x="731" y="1307"/>
                </a:cubicBezTo>
                <a:lnTo>
                  <a:pt x="731" y="1307"/>
                </a:lnTo>
                <a:cubicBezTo>
                  <a:pt x="740" y="1313"/>
                  <a:pt x="750" y="1319"/>
                  <a:pt x="759" y="1325"/>
                </a:cubicBezTo>
                <a:lnTo>
                  <a:pt x="757" y="1325"/>
                </a:lnTo>
                <a:lnTo>
                  <a:pt x="757" y="1325"/>
                </a:lnTo>
                <a:cubicBezTo>
                  <a:pt x="743" y="1325"/>
                  <a:pt x="730" y="1322"/>
                  <a:pt x="718" y="1316"/>
                </a:cubicBezTo>
                <a:close/>
                <a:moveTo>
                  <a:pt x="667" y="822"/>
                </a:moveTo>
                <a:lnTo>
                  <a:pt x="667" y="1120"/>
                </a:lnTo>
                <a:lnTo>
                  <a:pt x="667" y="1120"/>
                </a:lnTo>
                <a:cubicBezTo>
                  <a:pt x="599" y="1078"/>
                  <a:pt x="568" y="1044"/>
                  <a:pt x="568" y="972"/>
                </a:cubicBezTo>
                <a:lnTo>
                  <a:pt x="568" y="972"/>
                </a:lnTo>
                <a:cubicBezTo>
                  <a:pt x="568" y="899"/>
                  <a:pt x="599" y="865"/>
                  <a:pt x="667" y="822"/>
                </a:cubicBezTo>
                <a:close/>
                <a:moveTo>
                  <a:pt x="802" y="972"/>
                </a:moveTo>
                <a:lnTo>
                  <a:pt x="802" y="972"/>
                </a:lnTo>
                <a:cubicBezTo>
                  <a:pt x="802" y="1044"/>
                  <a:pt x="769" y="1079"/>
                  <a:pt x="702" y="1121"/>
                </a:cubicBezTo>
                <a:lnTo>
                  <a:pt x="702" y="822"/>
                </a:lnTo>
                <a:lnTo>
                  <a:pt x="702" y="822"/>
                </a:lnTo>
                <a:cubicBezTo>
                  <a:pt x="769" y="865"/>
                  <a:pt x="802" y="899"/>
                  <a:pt x="802" y="972"/>
                </a:cubicBezTo>
                <a:close/>
                <a:moveTo>
                  <a:pt x="507" y="1325"/>
                </a:moveTo>
                <a:lnTo>
                  <a:pt x="507" y="1325"/>
                </a:lnTo>
                <a:cubicBezTo>
                  <a:pt x="504" y="1325"/>
                  <a:pt x="502" y="1322"/>
                  <a:pt x="501" y="1321"/>
                </a:cubicBezTo>
                <a:lnTo>
                  <a:pt x="501" y="1321"/>
                </a:lnTo>
                <a:cubicBezTo>
                  <a:pt x="501" y="1320"/>
                  <a:pt x="499" y="1316"/>
                  <a:pt x="502" y="1313"/>
                </a:cubicBezTo>
                <a:lnTo>
                  <a:pt x="502" y="1313"/>
                </a:lnTo>
                <a:cubicBezTo>
                  <a:pt x="519" y="1291"/>
                  <a:pt x="540" y="1271"/>
                  <a:pt x="562" y="1254"/>
                </a:cubicBezTo>
                <a:lnTo>
                  <a:pt x="565" y="1250"/>
                </a:lnTo>
                <a:lnTo>
                  <a:pt x="565" y="1250"/>
                </a:lnTo>
                <a:cubicBezTo>
                  <a:pt x="571" y="1246"/>
                  <a:pt x="575" y="1242"/>
                  <a:pt x="581" y="1239"/>
                </a:cubicBezTo>
                <a:lnTo>
                  <a:pt x="581" y="1239"/>
                </a:lnTo>
                <a:cubicBezTo>
                  <a:pt x="584" y="1236"/>
                  <a:pt x="588" y="1233"/>
                  <a:pt x="593" y="1230"/>
                </a:cubicBezTo>
                <a:lnTo>
                  <a:pt x="593" y="1230"/>
                </a:lnTo>
                <a:cubicBezTo>
                  <a:pt x="594" y="1230"/>
                  <a:pt x="596" y="1229"/>
                  <a:pt x="597" y="1227"/>
                </a:cubicBezTo>
                <a:lnTo>
                  <a:pt x="597" y="1227"/>
                </a:lnTo>
                <a:cubicBezTo>
                  <a:pt x="604" y="1222"/>
                  <a:pt x="611" y="1218"/>
                  <a:pt x="619" y="1213"/>
                </a:cubicBezTo>
                <a:lnTo>
                  <a:pt x="619" y="1213"/>
                </a:lnTo>
                <a:cubicBezTo>
                  <a:pt x="621" y="1212"/>
                  <a:pt x="622" y="1211"/>
                  <a:pt x="624" y="1210"/>
                </a:cubicBezTo>
                <a:lnTo>
                  <a:pt x="624" y="1210"/>
                </a:lnTo>
                <a:cubicBezTo>
                  <a:pt x="627" y="1207"/>
                  <a:pt x="631" y="1205"/>
                  <a:pt x="635" y="1203"/>
                </a:cubicBezTo>
                <a:lnTo>
                  <a:pt x="635" y="1203"/>
                </a:lnTo>
                <a:cubicBezTo>
                  <a:pt x="639" y="1199"/>
                  <a:pt x="645" y="1196"/>
                  <a:pt x="650" y="1193"/>
                </a:cubicBezTo>
                <a:lnTo>
                  <a:pt x="650" y="1193"/>
                </a:lnTo>
                <a:cubicBezTo>
                  <a:pt x="652" y="1192"/>
                  <a:pt x="655" y="1190"/>
                  <a:pt x="657" y="1189"/>
                </a:cubicBezTo>
                <a:lnTo>
                  <a:pt x="657" y="1189"/>
                </a:lnTo>
                <a:cubicBezTo>
                  <a:pt x="663" y="1186"/>
                  <a:pt x="669" y="1182"/>
                  <a:pt x="674" y="1179"/>
                </a:cubicBezTo>
                <a:lnTo>
                  <a:pt x="674" y="1179"/>
                </a:lnTo>
                <a:cubicBezTo>
                  <a:pt x="680" y="1175"/>
                  <a:pt x="687" y="1172"/>
                  <a:pt x="693" y="1168"/>
                </a:cubicBezTo>
                <a:lnTo>
                  <a:pt x="693" y="1168"/>
                </a:lnTo>
                <a:lnTo>
                  <a:pt x="694" y="1168"/>
                </a:lnTo>
                <a:lnTo>
                  <a:pt x="719" y="1152"/>
                </a:lnTo>
                <a:lnTo>
                  <a:pt x="719" y="1152"/>
                </a:lnTo>
                <a:lnTo>
                  <a:pt x="719" y="1152"/>
                </a:lnTo>
                <a:cubicBezTo>
                  <a:pt x="795" y="1104"/>
                  <a:pt x="837" y="1062"/>
                  <a:pt x="837" y="972"/>
                </a:cubicBezTo>
                <a:lnTo>
                  <a:pt x="837" y="972"/>
                </a:lnTo>
                <a:cubicBezTo>
                  <a:pt x="837" y="880"/>
                  <a:pt x="791" y="837"/>
                  <a:pt x="724" y="794"/>
                </a:cubicBezTo>
                <a:lnTo>
                  <a:pt x="724" y="794"/>
                </a:lnTo>
                <a:cubicBezTo>
                  <a:pt x="736" y="786"/>
                  <a:pt x="749" y="778"/>
                  <a:pt x="762" y="770"/>
                </a:cubicBezTo>
                <a:lnTo>
                  <a:pt x="762" y="770"/>
                </a:lnTo>
                <a:cubicBezTo>
                  <a:pt x="817" y="825"/>
                  <a:pt x="843" y="889"/>
                  <a:pt x="843" y="972"/>
                </a:cubicBezTo>
                <a:lnTo>
                  <a:pt x="843" y="972"/>
                </a:lnTo>
                <a:cubicBezTo>
                  <a:pt x="843" y="1058"/>
                  <a:pt x="815" y="1124"/>
                  <a:pt x="756" y="1181"/>
                </a:cubicBezTo>
                <a:lnTo>
                  <a:pt x="756" y="1181"/>
                </a:lnTo>
                <a:cubicBezTo>
                  <a:pt x="738" y="1196"/>
                  <a:pt x="719" y="1212"/>
                  <a:pt x="694" y="1229"/>
                </a:cubicBezTo>
                <a:lnTo>
                  <a:pt x="694" y="1229"/>
                </a:lnTo>
                <a:cubicBezTo>
                  <a:pt x="673" y="1243"/>
                  <a:pt x="650" y="1256"/>
                  <a:pt x="629" y="1269"/>
                </a:cubicBezTo>
                <a:lnTo>
                  <a:pt x="629" y="1269"/>
                </a:lnTo>
                <a:cubicBezTo>
                  <a:pt x="600" y="1286"/>
                  <a:pt x="570" y="1304"/>
                  <a:pt x="543" y="1324"/>
                </a:cubicBezTo>
                <a:lnTo>
                  <a:pt x="543" y="1324"/>
                </a:lnTo>
                <a:cubicBezTo>
                  <a:pt x="542" y="1324"/>
                  <a:pt x="541" y="1325"/>
                  <a:pt x="539" y="1325"/>
                </a:cubicBezTo>
                <a:lnTo>
                  <a:pt x="507" y="1325"/>
                </a:lnTo>
                <a:close/>
                <a:moveTo>
                  <a:pt x="556" y="684"/>
                </a:moveTo>
                <a:lnTo>
                  <a:pt x="556" y="684"/>
                </a:lnTo>
                <a:cubicBezTo>
                  <a:pt x="498" y="636"/>
                  <a:pt x="427" y="555"/>
                  <a:pt x="427" y="395"/>
                </a:cubicBezTo>
                <a:lnTo>
                  <a:pt x="427" y="395"/>
                </a:lnTo>
                <a:cubicBezTo>
                  <a:pt x="427" y="385"/>
                  <a:pt x="430" y="376"/>
                  <a:pt x="436" y="368"/>
                </a:cubicBezTo>
                <a:lnTo>
                  <a:pt x="436" y="368"/>
                </a:lnTo>
                <a:cubicBezTo>
                  <a:pt x="446" y="487"/>
                  <a:pt x="506" y="592"/>
                  <a:pt x="602" y="656"/>
                </a:cubicBezTo>
                <a:lnTo>
                  <a:pt x="602" y="656"/>
                </a:lnTo>
                <a:cubicBezTo>
                  <a:pt x="599" y="658"/>
                  <a:pt x="596" y="659"/>
                  <a:pt x="594" y="661"/>
                </a:cubicBezTo>
                <a:lnTo>
                  <a:pt x="594" y="661"/>
                </a:lnTo>
                <a:cubicBezTo>
                  <a:pt x="592" y="662"/>
                  <a:pt x="590" y="663"/>
                  <a:pt x="588" y="665"/>
                </a:cubicBezTo>
                <a:lnTo>
                  <a:pt x="588" y="665"/>
                </a:lnTo>
                <a:cubicBezTo>
                  <a:pt x="586" y="666"/>
                  <a:pt x="583" y="668"/>
                  <a:pt x="581" y="669"/>
                </a:cubicBezTo>
                <a:lnTo>
                  <a:pt x="581" y="669"/>
                </a:lnTo>
                <a:cubicBezTo>
                  <a:pt x="576" y="672"/>
                  <a:pt x="571" y="675"/>
                  <a:pt x="567" y="678"/>
                </a:cubicBezTo>
                <a:lnTo>
                  <a:pt x="565" y="678"/>
                </a:lnTo>
                <a:lnTo>
                  <a:pt x="565" y="678"/>
                </a:lnTo>
                <a:cubicBezTo>
                  <a:pt x="562" y="681"/>
                  <a:pt x="559" y="682"/>
                  <a:pt x="556" y="684"/>
                </a:cubicBezTo>
                <a:close/>
                <a:moveTo>
                  <a:pt x="482" y="343"/>
                </a:moveTo>
                <a:lnTo>
                  <a:pt x="482" y="343"/>
                </a:lnTo>
                <a:cubicBezTo>
                  <a:pt x="510" y="344"/>
                  <a:pt x="532" y="369"/>
                  <a:pt x="532" y="398"/>
                </a:cubicBezTo>
                <a:lnTo>
                  <a:pt x="532" y="398"/>
                </a:lnTo>
                <a:cubicBezTo>
                  <a:pt x="532" y="513"/>
                  <a:pt x="578" y="574"/>
                  <a:pt x="651" y="626"/>
                </a:cubicBezTo>
                <a:lnTo>
                  <a:pt x="651" y="626"/>
                </a:lnTo>
                <a:lnTo>
                  <a:pt x="651" y="626"/>
                </a:lnTo>
                <a:lnTo>
                  <a:pt x="651" y="626"/>
                </a:lnTo>
                <a:cubicBezTo>
                  <a:pt x="645" y="629"/>
                  <a:pt x="641" y="632"/>
                  <a:pt x="636" y="635"/>
                </a:cubicBezTo>
                <a:lnTo>
                  <a:pt x="636" y="635"/>
                </a:lnTo>
                <a:cubicBezTo>
                  <a:pt x="535" y="575"/>
                  <a:pt x="474" y="467"/>
                  <a:pt x="470" y="344"/>
                </a:cubicBezTo>
                <a:lnTo>
                  <a:pt x="470" y="344"/>
                </a:lnTo>
                <a:cubicBezTo>
                  <a:pt x="473" y="343"/>
                  <a:pt x="476" y="343"/>
                  <a:pt x="480" y="343"/>
                </a:cubicBezTo>
                <a:lnTo>
                  <a:pt x="480" y="343"/>
                </a:lnTo>
                <a:cubicBezTo>
                  <a:pt x="481" y="343"/>
                  <a:pt x="482" y="343"/>
                  <a:pt x="482" y="343"/>
                </a:cubicBezTo>
                <a:close/>
                <a:moveTo>
                  <a:pt x="632" y="109"/>
                </a:moveTo>
                <a:lnTo>
                  <a:pt x="632" y="109"/>
                </a:lnTo>
                <a:cubicBezTo>
                  <a:pt x="632" y="80"/>
                  <a:pt x="655" y="56"/>
                  <a:pt x="685" y="56"/>
                </a:cubicBezTo>
                <a:lnTo>
                  <a:pt x="685" y="56"/>
                </a:lnTo>
                <a:cubicBezTo>
                  <a:pt x="713" y="56"/>
                  <a:pt x="737" y="80"/>
                  <a:pt x="737" y="109"/>
                </a:cubicBezTo>
                <a:lnTo>
                  <a:pt x="737" y="109"/>
                </a:lnTo>
                <a:cubicBezTo>
                  <a:pt x="737" y="137"/>
                  <a:pt x="713" y="161"/>
                  <a:pt x="685" y="161"/>
                </a:cubicBezTo>
                <a:lnTo>
                  <a:pt x="685" y="161"/>
                </a:lnTo>
                <a:cubicBezTo>
                  <a:pt x="655" y="161"/>
                  <a:pt x="632" y="137"/>
                  <a:pt x="632" y="109"/>
                </a:cubicBezTo>
                <a:close/>
                <a:moveTo>
                  <a:pt x="1352" y="0"/>
                </a:moveTo>
                <a:lnTo>
                  <a:pt x="1352" y="0"/>
                </a:lnTo>
                <a:cubicBezTo>
                  <a:pt x="1253" y="0"/>
                  <a:pt x="1204" y="6"/>
                  <a:pt x="1155" y="12"/>
                </a:cubicBezTo>
                <a:lnTo>
                  <a:pt x="1155" y="12"/>
                </a:lnTo>
                <a:cubicBezTo>
                  <a:pt x="1119" y="16"/>
                  <a:pt x="1081" y="21"/>
                  <a:pt x="1025" y="22"/>
                </a:cubicBezTo>
                <a:lnTo>
                  <a:pt x="1007" y="22"/>
                </a:lnTo>
                <a:lnTo>
                  <a:pt x="1007" y="22"/>
                </a:lnTo>
                <a:cubicBezTo>
                  <a:pt x="964" y="22"/>
                  <a:pt x="923" y="39"/>
                  <a:pt x="893" y="70"/>
                </a:cubicBezTo>
                <a:lnTo>
                  <a:pt x="702" y="260"/>
                </a:lnTo>
                <a:lnTo>
                  <a:pt x="702" y="195"/>
                </a:lnTo>
                <a:lnTo>
                  <a:pt x="702" y="195"/>
                </a:lnTo>
                <a:cubicBezTo>
                  <a:pt x="742" y="187"/>
                  <a:pt x="772" y="150"/>
                  <a:pt x="772" y="109"/>
                </a:cubicBezTo>
                <a:lnTo>
                  <a:pt x="772" y="109"/>
                </a:lnTo>
                <a:cubicBezTo>
                  <a:pt x="772" y="61"/>
                  <a:pt x="733" y="21"/>
                  <a:pt x="685" y="21"/>
                </a:cubicBezTo>
                <a:lnTo>
                  <a:pt x="685" y="21"/>
                </a:lnTo>
                <a:cubicBezTo>
                  <a:pt x="636" y="21"/>
                  <a:pt x="596" y="61"/>
                  <a:pt x="596" y="109"/>
                </a:cubicBezTo>
                <a:lnTo>
                  <a:pt x="596" y="109"/>
                </a:lnTo>
                <a:cubicBezTo>
                  <a:pt x="596" y="150"/>
                  <a:pt x="627" y="187"/>
                  <a:pt x="667" y="195"/>
                </a:cubicBezTo>
                <a:lnTo>
                  <a:pt x="667" y="260"/>
                </a:lnTo>
                <a:lnTo>
                  <a:pt x="477" y="70"/>
                </a:lnTo>
                <a:lnTo>
                  <a:pt x="477" y="70"/>
                </a:lnTo>
                <a:cubicBezTo>
                  <a:pt x="446" y="39"/>
                  <a:pt x="406" y="22"/>
                  <a:pt x="363" y="22"/>
                </a:cubicBezTo>
                <a:lnTo>
                  <a:pt x="345" y="22"/>
                </a:lnTo>
                <a:lnTo>
                  <a:pt x="345" y="22"/>
                </a:lnTo>
                <a:cubicBezTo>
                  <a:pt x="288" y="21"/>
                  <a:pt x="251" y="16"/>
                  <a:pt x="215" y="12"/>
                </a:cubicBezTo>
                <a:lnTo>
                  <a:pt x="215" y="12"/>
                </a:lnTo>
                <a:cubicBezTo>
                  <a:pt x="166" y="6"/>
                  <a:pt x="116" y="0"/>
                  <a:pt x="17" y="0"/>
                </a:cubicBezTo>
                <a:lnTo>
                  <a:pt x="17" y="0"/>
                </a:lnTo>
                <a:cubicBezTo>
                  <a:pt x="8" y="0"/>
                  <a:pt x="0" y="8"/>
                  <a:pt x="0" y="18"/>
                </a:cubicBezTo>
                <a:lnTo>
                  <a:pt x="0" y="18"/>
                </a:lnTo>
                <a:cubicBezTo>
                  <a:pt x="0" y="28"/>
                  <a:pt x="8" y="36"/>
                  <a:pt x="17" y="36"/>
                </a:cubicBezTo>
                <a:lnTo>
                  <a:pt x="17" y="36"/>
                </a:lnTo>
                <a:cubicBezTo>
                  <a:pt x="114" y="36"/>
                  <a:pt x="163" y="42"/>
                  <a:pt x="210" y="48"/>
                </a:cubicBezTo>
                <a:lnTo>
                  <a:pt x="210" y="48"/>
                </a:lnTo>
                <a:cubicBezTo>
                  <a:pt x="247" y="52"/>
                  <a:pt x="286" y="56"/>
                  <a:pt x="345" y="58"/>
                </a:cubicBezTo>
                <a:lnTo>
                  <a:pt x="363" y="58"/>
                </a:lnTo>
                <a:lnTo>
                  <a:pt x="363" y="58"/>
                </a:lnTo>
                <a:cubicBezTo>
                  <a:pt x="397" y="58"/>
                  <a:pt x="428" y="71"/>
                  <a:pt x="452" y="94"/>
                </a:cubicBezTo>
                <a:lnTo>
                  <a:pt x="456" y="100"/>
                </a:lnTo>
                <a:lnTo>
                  <a:pt x="456" y="100"/>
                </a:lnTo>
                <a:cubicBezTo>
                  <a:pt x="381" y="98"/>
                  <a:pt x="337" y="93"/>
                  <a:pt x="295" y="88"/>
                </a:cubicBezTo>
                <a:lnTo>
                  <a:pt x="295" y="88"/>
                </a:lnTo>
                <a:cubicBezTo>
                  <a:pt x="246" y="82"/>
                  <a:pt x="197" y="76"/>
                  <a:pt x="98" y="76"/>
                </a:cubicBezTo>
                <a:lnTo>
                  <a:pt x="98" y="76"/>
                </a:lnTo>
                <a:cubicBezTo>
                  <a:pt x="88" y="76"/>
                  <a:pt x="80" y="85"/>
                  <a:pt x="80" y="94"/>
                </a:cubicBezTo>
                <a:lnTo>
                  <a:pt x="80" y="94"/>
                </a:lnTo>
                <a:cubicBezTo>
                  <a:pt x="80" y="104"/>
                  <a:pt x="88" y="112"/>
                  <a:pt x="98" y="112"/>
                </a:cubicBezTo>
                <a:lnTo>
                  <a:pt x="98" y="112"/>
                </a:lnTo>
                <a:cubicBezTo>
                  <a:pt x="194" y="112"/>
                  <a:pt x="243" y="118"/>
                  <a:pt x="291" y="123"/>
                </a:cubicBezTo>
                <a:lnTo>
                  <a:pt x="291" y="123"/>
                </a:lnTo>
                <a:cubicBezTo>
                  <a:pt x="339" y="129"/>
                  <a:pt x="390" y="135"/>
                  <a:pt x="488" y="135"/>
                </a:cubicBezTo>
                <a:lnTo>
                  <a:pt x="488" y="135"/>
                </a:lnTo>
                <a:cubicBezTo>
                  <a:pt x="489" y="135"/>
                  <a:pt x="491" y="135"/>
                  <a:pt x="492" y="135"/>
                </a:cubicBezTo>
                <a:lnTo>
                  <a:pt x="541" y="184"/>
                </a:lnTo>
                <a:lnTo>
                  <a:pt x="541" y="184"/>
                </a:lnTo>
                <a:cubicBezTo>
                  <a:pt x="465" y="183"/>
                  <a:pt x="421" y="178"/>
                  <a:pt x="380" y="173"/>
                </a:cubicBezTo>
                <a:lnTo>
                  <a:pt x="380" y="173"/>
                </a:lnTo>
                <a:cubicBezTo>
                  <a:pt x="331" y="168"/>
                  <a:pt x="281" y="162"/>
                  <a:pt x="182" y="162"/>
                </a:cubicBezTo>
                <a:lnTo>
                  <a:pt x="182" y="162"/>
                </a:lnTo>
                <a:cubicBezTo>
                  <a:pt x="172" y="162"/>
                  <a:pt x="165" y="169"/>
                  <a:pt x="165" y="179"/>
                </a:cubicBezTo>
                <a:lnTo>
                  <a:pt x="165" y="179"/>
                </a:lnTo>
                <a:cubicBezTo>
                  <a:pt x="165" y="189"/>
                  <a:pt x="172" y="197"/>
                  <a:pt x="182" y="197"/>
                </a:cubicBezTo>
                <a:lnTo>
                  <a:pt x="182" y="197"/>
                </a:lnTo>
                <a:cubicBezTo>
                  <a:pt x="279" y="197"/>
                  <a:pt x="328" y="202"/>
                  <a:pt x="375" y="208"/>
                </a:cubicBezTo>
                <a:lnTo>
                  <a:pt x="375" y="208"/>
                </a:lnTo>
                <a:cubicBezTo>
                  <a:pt x="424" y="214"/>
                  <a:pt x="474" y="220"/>
                  <a:pt x="572" y="220"/>
                </a:cubicBezTo>
                <a:lnTo>
                  <a:pt x="572" y="220"/>
                </a:lnTo>
                <a:cubicBezTo>
                  <a:pt x="575" y="220"/>
                  <a:pt x="575" y="220"/>
                  <a:pt x="576" y="220"/>
                </a:cubicBezTo>
                <a:lnTo>
                  <a:pt x="667" y="309"/>
                </a:lnTo>
                <a:lnTo>
                  <a:pt x="667" y="593"/>
                </a:lnTo>
                <a:lnTo>
                  <a:pt x="667" y="593"/>
                </a:lnTo>
                <a:cubicBezTo>
                  <a:pt x="604" y="548"/>
                  <a:pt x="568" y="496"/>
                  <a:pt x="568" y="398"/>
                </a:cubicBezTo>
                <a:lnTo>
                  <a:pt x="568" y="398"/>
                </a:lnTo>
                <a:cubicBezTo>
                  <a:pt x="567" y="349"/>
                  <a:pt x="530" y="309"/>
                  <a:pt x="483" y="308"/>
                </a:cubicBezTo>
                <a:lnTo>
                  <a:pt x="483" y="308"/>
                </a:lnTo>
                <a:cubicBezTo>
                  <a:pt x="470" y="307"/>
                  <a:pt x="458" y="309"/>
                  <a:pt x="445" y="315"/>
                </a:cubicBezTo>
                <a:lnTo>
                  <a:pt x="445" y="315"/>
                </a:lnTo>
                <a:lnTo>
                  <a:pt x="445" y="315"/>
                </a:lnTo>
                <a:lnTo>
                  <a:pt x="445" y="315"/>
                </a:lnTo>
                <a:cubicBezTo>
                  <a:pt x="436" y="319"/>
                  <a:pt x="427" y="325"/>
                  <a:pt x="419" y="332"/>
                </a:cubicBezTo>
                <a:lnTo>
                  <a:pt x="419" y="332"/>
                </a:lnTo>
                <a:cubicBezTo>
                  <a:pt x="402" y="349"/>
                  <a:pt x="393" y="371"/>
                  <a:pt x="393" y="395"/>
                </a:cubicBezTo>
                <a:lnTo>
                  <a:pt x="393" y="395"/>
                </a:lnTo>
                <a:cubicBezTo>
                  <a:pt x="393" y="527"/>
                  <a:pt x="435" y="626"/>
                  <a:pt x="527" y="705"/>
                </a:cubicBezTo>
                <a:lnTo>
                  <a:pt x="527" y="705"/>
                </a:lnTo>
                <a:cubicBezTo>
                  <a:pt x="455" y="761"/>
                  <a:pt x="393" y="840"/>
                  <a:pt x="393" y="972"/>
                </a:cubicBezTo>
                <a:lnTo>
                  <a:pt x="393" y="972"/>
                </a:lnTo>
                <a:cubicBezTo>
                  <a:pt x="393" y="1111"/>
                  <a:pt x="464" y="1189"/>
                  <a:pt x="527" y="1236"/>
                </a:cubicBezTo>
                <a:lnTo>
                  <a:pt x="527" y="1236"/>
                </a:lnTo>
                <a:cubicBezTo>
                  <a:pt x="508" y="1253"/>
                  <a:pt x="490" y="1271"/>
                  <a:pt x="474" y="1292"/>
                </a:cubicBezTo>
                <a:lnTo>
                  <a:pt x="474" y="1292"/>
                </a:lnTo>
                <a:cubicBezTo>
                  <a:pt x="464" y="1304"/>
                  <a:pt x="461" y="1322"/>
                  <a:pt x="469" y="1337"/>
                </a:cubicBezTo>
                <a:lnTo>
                  <a:pt x="469" y="1337"/>
                </a:lnTo>
                <a:cubicBezTo>
                  <a:pt x="476" y="1352"/>
                  <a:pt x="491" y="1360"/>
                  <a:pt x="507" y="1360"/>
                </a:cubicBezTo>
                <a:lnTo>
                  <a:pt x="507" y="1360"/>
                </a:lnTo>
                <a:lnTo>
                  <a:pt x="507" y="1360"/>
                </a:lnTo>
                <a:lnTo>
                  <a:pt x="507" y="1360"/>
                </a:lnTo>
                <a:lnTo>
                  <a:pt x="539" y="1360"/>
                </a:lnTo>
                <a:lnTo>
                  <a:pt x="593" y="1360"/>
                </a:lnTo>
                <a:lnTo>
                  <a:pt x="593" y="1360"/>
                </a:lnTo>
                <a:cubicBezTo>
                  <a:pt x="625" y="1360"/>
                  <a:pt x="656" y="1353"/>
                  <a:pt x="684" y="1336"/>
                </a:cubicBezTo>
                <a:lnTo>
                  <a:pt x="684" y="1336"/>
                </a:lnTo>
                <a:cubicBezTo>
                  <a:pt x="685" y="1337"/>
                  <a:pt x="687" y="1338"/>
                  <a:pt x="688" y="1340"/>
                </a:cubicBezTo>
                <a:lnTo>
                  <a:pt x="688" y="1340"/>
                </a:lnTo>
                <a:cubicBezTo>
                  <a:pt x="710" y="1353"/>
                  <a:pt x="733" y="1360"/>
                  <a:pt x="757" y="1360"/>
                </a:cubicBezTo>
                <a:lnTo>
                  <a:pt x="825" y="1360"/>
                </a:lnTo>
                <a:lnTo>
                  <a:pt x="861" y="1360"/>
                </a:lnTo>
                <a:lnTo>
                  <a:pt x="861" y="1360"/>
                </a:lnTo>
                <a:cubicBezTo>
                  <a:pt x="877" y="1360"/>
                  <a:pt x="892" y="1352"/>
                  <a:pt x="900" y="1337"/>
                </a:cubicBezTo>
                <a:lnTo>
                  <a:pt x="900" y="1337"/>
                </a:lnTo>
                <a:cubicBezTo>
                  <a:pt x="906" y="1322"/>
                  <a:pt x="905" y="1304"/>
                  <a:pt x="894" y="1292"/>
                </a:cubicBezTo>
                <a:lnTo>
                  <a:pt x="894" y="1292"/>
                </a:lnTo>
                <a:cubicBezTo>
                  <a:pt x="879" y="1273"/>
                  <a:pt x="862" y="1255"/>
                  <a:pt x="842" y="1236"/>
                </a:cubicBezTo>
                <a:lnTo>
                  <a:pt x="842" y="1236"/>
                </a:lnTo>
                <a:cubicBezTo>
                  <a:pt x="913" y="1182"/>
                  <a:pt x="977" y="1104"/>
                  <a:pt x="977" y="972"/>
                </a:cubicBezTo>
                <a:lnTo>
                  <a:pt x="977" y="972"/>
                </a:lnTo>
                <a:cubicBezTo>
                  <a:pt x="977" y="831"/>
                  <a:pt x="903" y="754"/>
                  <a:pt x="842" y="706"/>
                </a:cubicBezTo>
                <a:lnTo>
                  <a:pt x="842" y="706"/>
                </a:lnTo>
                <a:cubicBezTo>
                  <a:pt x="915" y="643"/>
                  <a:pt x="975" y="552"/>
                  <a:pt x="977" y="399"/>
                </a:cubicBezTo>
                <a:lnTo>
                  <a:pt x="977" y="399"/>
                </a:lnTo>
                <a:cubicBezTo>
                  <a:pt x="977" y="352"/>
                  <a:pt x="943" y="313"/>
                  <a:pt x="899" y="308"/>
                </a:cubicBezTo>
                <a:lnTo>
                  <a:pt x="899" y="308"/>
                </a:lnTo>
                <a:cubicBezTo>
                  <a:pt x="874" y="305"/>
                  <a:pt x="849" y="313"/>
                  <a:pt x="830" y="330"/>
                </a:cubicBezTo>
                <a:lnTo>
                  <a:pt x="830" y="330"/>
                </a:lnTo>
                <a:cubicBezTo>
                  <a:pt x="812" y="346"/>
                  <a:pt x="802" y="371"/>
                  <a:pt x="802" y="395"/>
                </a:cubicBezTo>
                <a:lnTo>
                  <a:pt x="802" y="395"/>
                </a:lnTo>
                <a:cubicBezTo>
                  <a:pt x="802" y="498"/>
                  <a:pt x="762" y="549"/>
                  <a:pt x="702" y="593"/>
                </a:cubicBezTo>
                <a:lnTo>
                  <a:pt x="702" y="310"/>
                </a:lnTo>
                <a:lnTo>
                  <a:pt x="793" y="220"/>
                </a:lnTo>
                <a:lnTo>
                  <a:pt x="793" y="220"/>
                </a:lnTo>
                <a:cubicBezTo>
                  <a:pt x="795" y="220"/>
                  <a:pt x="795" y="220"/>
                  <a:pt x="797" y="220"/>
                </a:cubicBezTo>
                <a:lnTo>
                  <a:pt x="797" y="220"/>
                </a:lnTo>
                <a:cubicBezTo>
                  <a:pt x="896" y="220"/>
                  <a:pt x="946" y="214"/>
                  <a:pt x="995" y="208"/>
                </a:cubicBezTo>
                <a:lnTo>
                  <a:pt x="995" y="208"/>
                </a:lnTo>
                <a:cubicBezTo>
                  <a:pt x="1041" y="202"/>
                  <a:pt x="1090" y="197"/>
                  <a:pt x="1188" y="197"/>
                </a:cubicBezTo>
                <a:lnTo>
                  <a:pt x="1188" y="197"/>
                </a:lnTo>
                <a:cubicBezTo>
                  <a:pt x="1197" y="197"/>
                  <a:pt x="1205" y="189"/>
                  <a:pt x="1205" y="179"/>
                </a:cubicBezTo>
                <a:lnTo>
                  <a:pt x="1205" y="179"/>
                </a:lnTo>
                <a:cubicBezTo>
                  <a:pt x="1205" y="169"/>
                  <a:pt x="1197" y="162"/>
                  <a:pt x="1188" y="162"/>
                </a:cubicBezTo>
                <a:lnTo>
                  <a:pt x="1188" y="162"/>
                </a:lnTo>
                <a:cubicBezTo>
                  <a:pt x="1088" y="162"/>
                  <a:pt x="1038" y="168"/>
                  <a:pt x="990" y="173"/>
                </a:cubicBezTo>
                <a:lnTo>
                  <a:pt x="990" y="173"/>
                </a:lnTo>
                <a:cubicBezTo>
                  <a:pt x="948" y="178"/>
                  <a:pt x="905" y="183"/>
                  <a:pt x="829" y="184"/>
                </a:cubicBezTo>
                <a:lnTo>
                  <a:pt x="878" y="135"/>
                </a:lnTo>
                <a:lnTo>
                  <a:pt x="878" y="135"/>
                </a:lnTo>
                <a:cubicBezTo>
                  <a:pt x="879" y="135"/>
                  <a:pt x="881" y="135"/>
                  <a:pt x="881" y="135"/>
                </a:cubicBezTo>
                <a:lnTo>
                  <a:pt x="881" y="135"/>
                </a:lnTo>
                <a:cubicBezTo>
                  <a:pt x="980" y="135"/>
                  <a:pt x="1030" y="129"/>
                  <a:pt x="1079" y="123"/>
                </a:cubicBezTo>
                <a:lnTo>
                  <a:pt x="1079" y="123"/>
                </a:lnTo>
                <a:cubicBezTo>
                  <a:pt x="1127" y="118"/>
                  <a:pt x="1175" y="112"/>
                  <a:pt x="1272" y="112"/>
                </a:cubicBezTo>
                <a:lnTo>
                  <a:pt x="1272" y="112"/>
                </a:lnTo>
                <a:cubicBezTo>
                  <a:pt x="1282" y="112"/>
                  <a:pt x="1290" y="104"/>
                  <a:pt x="1290" y="94"/>
                </a:cubicBezTo>
                <a:lnTo>
                  <a:pt x="1290" y="94"/>
                </a:lnTo>
                <a:cubicBezTo>
                  <a:pt x="1290" y="85"/>
                  <a:pt x="1282" y="76"/>
                  <a:pt x="1272" y="76"/>
                </a:cubicBezTo>
                <a:lnTo>
                  <a:pt x="1272" y="76"/>
                </a:lnTo>
                <a:cubicBezTo>
                  <a:pt x="1173" y="76"/>
                  <a:pt x="1123" y="82"/>
                  <a:pt x="1075" y="88"/>
                </a:cubicBezTo>
                <a:lnTo>
                  <a:pt x="1075" y="88"/>
                </a:lnTo>
                <a:cubicBezTo>
                  <a:pt x="1032" y="93"/>
                  <a:pt x="989" y="98"/>
                  <a:pt x="913" y="100"/>
                </a:cubicBezTo>
                <a:lnTo>
                  <a:pt x="918" y="94"/>
                </a:lnTo>
                <a:lnTo>
                  <a:pt x="918" y="94"/>
                </a:lnTo>
                <a:cubicBezTo>
                  <a:pt x="941" y="71"/>
                  <a:pt x="973" y="58"/>
                  <a:pt x="1007" y="58"/>
                </a:cubicBezTo>
                <a:lnTo>
                  <a:pt x="1026" y="58"/>
                </a:lnTo>
                <a:lnTo>
                  <a:pt x="1026" y="58"/>
                </a:lnTo>
                <a:cubicBezTo>
                  <a:pt x="1084" y="56"/>
                  <a:pt x="1122" y="52"/>
                  <a:pt x="1159" y="48"/>
                </a:cubicBezTo>
                <a:lnTo>
                  <a:pt x="1159" y="48"/>
                </a:lnTo>
                <a:cubicBezTo>
                  <a:pt x="1207" y="42"/>
                  <a:pt x="1256" y="36"/>
                  <a:pt x="1352" y="36"/>
                </a:cubicBezTo>
                <a:lnTo>
                  <a:pt x="1352" y="36"/>
                </a:lnTo>
                <a:cubicBezTo>
                  <a:pt x="1362" y="36"/>
                  <a:pt x="1369" y="28"/>
                  <a:pt x="1369" y="18"/>
                </a:cubicBezTo>
                <a:lnTo>
                  <a:pt x="1369" y="18"/>
                </a:lnTo>
                <a:cubicBezTo>
                  <a:pt x="1369" y="8"/>
                  <a:pt x="1362" y="0"/>
                  <a:pt x="13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52" name="Freeform 3">
            <a:extLst>
              <a:ext uri="{FF2B5EF4-FFF2-40B4-BE49-F238E27FC236}">
                <a16:creationId xmlns:a16="http://schemas.microsoft.com/office/drawing/2014/main" id="{AFF9889A-16C5-4E58-AED3-35BEF5F792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893" y="6124152"/>
            <a:ext cx="440340" cy="496877"/>
          </a:xfrm>
          <a:custGeom>
            <a:avLst/>
            <a:gdLst>
              <a:gd name="connsiteX0" fmla="*/ 90760 w 332992"/>
              <a:gd name="connsiteY0" fmla="*/ 347565 h 485501"/>
              <a:gd name="connsiteX1" fmla="*/ 62198 w 332992"/>
              <a:gd name="connsiteY1" fmla="*/ 368458 h 485501"/>
              <a:gd name="connsiteX2" fmla="*/ 61796 w 332992"/>
              <a:gd name="connsiteY2" fmla="*/ 370467 h 485501"/>
              <a:gd name="connsiteX3" fmla="*/ 72657 w 332992"/>
              <a:gd name="connsiteY3" fmla="*/ 404216 h 485501"/>
              <a:gd name="connsiteX4" fmla="*/ 74669 w 332992"/>
              <a:gd name="connsiteY4" fmla="*/ 405421 h 485501"/>
              <a:gd name="connsiteX5" fmla="*/ 106046 w 332992"/>
              <a:gd name="connsiteY5" fmla="*/ 405421 h 485501"/>
              <a:gd name="connsiteX6" fmla="*/ 109667 w 332992"/>
              <a:gd name="connsiteY6" fmla="*/ 405421 h 485501"/>
              <a:gd name="connsiteX7" fmla="*/ 111678 w 332992"/>
              <a:gd name="connsiteY7" fmla="*/ 404216 h 485501"/>
              <a:gd name="connsiteX8" fmla="*/ 122540 w 332992"/>
              <a:gd name="connsiteY8" fmla="*/ 370467 h 485501"/>
              <a:gd name="connsiteX9" fmla="*/ 121735 w 332992"/>
              <a:gd name="connsiteY9" fmla="*/ 368458 h 485501"/>
              <a:gd name="connsiteX10" fmla="*/ 93173 w 332992"/>
              <a:gd name="connsiteY10" fmla="*/ 347565 h 485501"/>
              <a:gd name="connsiteX11" fmla="*/ 90760 w 332992"/>
              <a:gd name="connsiteY11" fmla="*/ 347565 h 485501"/>
              <a:gd name="connsiteX12" fmla="*/ 196961 w 332992"/>
              <a:gd name="connsiteY12" fmla="*/ 298548 h 485501"/>
              <a:gd name="connsiteX13" fmla="*/ 195351 w 332992"/>
              <a:gd name="connsiteY13" fmla="*/ 299352 h 485501"/>
              <a:gd name="connsiteX14" fmla="*/ 181272 w 332992"/>
              <a:gd name="connsiteY14" fmla="*/ 323459 h 485501"/>
              <a:gd name="connsiteX15" fmla="*/ 181272 w 332992"/>
              <a:gd name="connsiteY15" fmla="*/ 325066 h 485501"/>
              <a:gd name="connsiteX16" fmla="*/ 195351 w 332992"/>
              <a:gd name="connsiteY16" fmla="*/ 349172 h 485501"/>
              <a:gd name="connsiteX17" fmla="*/ 196961 w 332992"/>
              <a:gd name="connsiteY17" fmla="*/ 349976 h 485501"/>
              <a:gd name="connsiteX18" fmla="*/ 224718 w 332992"/>
              <a:gd name="connsiteY18" fmla="*/ 349976 h 485501"/>
              <a:gd name="connsiteX19" fmla="*/ 226327 w 332992"/>
              <a:gd name="connsiteY19" fmla="*/ 349172 h 485501"/>
              <a:gd name="connsiteX20" fmla="*/ 240004 w 332992"/>
              <a:gd name="connsiteY20" fmla="*/ 325066 h 485501"/>
              <a:gd name="connsiteX21" fmla="*/ 240004 w 332992"/>
              <a:gd name="connsiteY21" fmla="*/ 323459 h 485501"/>
              <a:gd name="connsiteX22" fmla="*/ 226327 w 332992"/>
              <a:gd name="connsiteY22" fmla="*/ 299352 h 485501"/>
              <a:gd name="connsiteX23" fmla="*/ 224718 w 332992"/>
              <a:gd name="connsiteY23" fmla="*/ 298548 h 485501"/>
              <a:gd name="connsiteX24" fmla="*/ 242016 w 332992"/>
              <a:gd name="connsiteY24" fmla="*/ 268817 h 485501"/>
              <a:gd name="connsiteX25" fmla="*/ 252475 w 332992"/>
              <a:gd name="connsiteY25" fmla="*/ 268817 h 485501"/>
              <a:gd name="connsiteX26" fmla="*/ 252475 w 332992"/>
              <a:gd name="connsiteY26" fmla="*/ 278861 h 485501"/>
              <a:gd name="connsiteX27" fmla="*/ 238797 w 332992"/>
              <a:gd name="connsiteY27" fmla="*/ 292522 h 485501"/>
              <a:gd name="connsiteX28" fmla="*/ 252475 w 332992"/>
              <a:gd name="connsiteY28" fmla="*/ 316628 h 485501"/>
              <a:gd name="connsiteX29" fmla="*/ 252475 w 332992"/>
              <a:gd name="connsiteY29" fmla="*/ 332298 h 485501"/>
              <a:gd name="connsiteX30" fmla="*/ 239200 w 332992"/>
              <a:gd name="connsiteY30" fmla="*/ 355199 h 485501"/>
              <a:gd name="connsiteX31" fmla="*/ 256095 w 332992"/>
              <a:gd name="connsiteY31" fmla="*/ 372074 h 485501"/>
              <a:gd name="connsiteX32" fmla="*/ 256095 w 332992"/>
              <a:gd name="connsiteY32" fmla="*/ 381716 h 485501"/>
              <a:gd name="connsiteX33" fmla="*/ 250866 w 332992"/>
              <a:gd name="connsiteY33" fmla="*/ 384127 h 485501"/>
              <a:gd name="connsiteX34" fmla="*/ 246038 w 332992"/>
              <a:gd name="connsiteY34" fmla="*/ 381716 h 485501"/>
              <a:gd name="connsiteX35" fmla="*/ 227534 w 332992"/>
              <a:gd name="connsiteY35" fmla="*/ 364038 h 485501"/>
              <a:gd name="connsiteX36" fmla="*/ 224718 w 332992"/>
              <a:gd name="connsiteY36" fmla="*/ 364440 h 485501"/>
              <a:gd name="connsiteX37" fmla="*/ 196961 w 332992"/>
              <a:gd name="connsiteY37" fmla="*/ 364440 h 485501"/>
              <a:gd name="connsiteX38" fmla="*/ 183283 w 332992"/>
              <a:gd name="connsiteY38" fmla="*/ 356404 h 485501"/>
              <a:gd name="connsiteX39" fmla="*/ 171215 w 332992"/>
              <a:gd name="connsiteY39" fmla="*/ 335914 h 485501"/>
              <a:gd name="connsiteX40" fmla="*/ 137021 w 332992"/>
              <a:gd name="connsiteY40" fmla="*/ 370065 h 485501"/>
              <a:gd name="connsiteX41" fmla="*/ 136217 w 332992"/>
              <a:gd name="connsiteY41" fmla="*/ 374886 h 485501"/>
              <a:gd name="connsiteX42" fmla="*/ 126562 w 332992"/>
              <a:gd name="connsiteY42" fmla="*/ 405421 h 485501"/>
              <a:gd name="connsiteX43" fmla="*/ 149894 w 332992"/>
              <a:gd name="connsiteY43" fmla="*/ 405421 h 485501"/>
              <a:gd name="connsiteX44" fmla="*/ 157135 w 332992"/>
              <a:gd name="connsiteY44" fmla="*/ 412653 h 485501"/>
              <a:gd name="connsiteX45" fmla="*/ 149894 w 332992"/>
              <a:gd name="connsiteY45" fmla="*/ 419885 h 485501"/>
              <a:gd name="connsiteX46" fmla="*/ 109667 w 332992"/>
              <a:gd name="connsiteY46" fmla="*/ 419885 h 485501"/>
              <a:gd name="connsiteX47" fmla="*/ 106046 w 332992"/>
              <a:gd name="connsiteY47" fmla="*/ 419885 h 485501"/>
              <a:gd name="connsiteX48" fmla="*/ 74669 w 332992"/>
              <a:gd name="connsiteY48" fmla="*/ 419885 h 485501"/>
              <a:gd name="connsiteX49" fmla="*/ 58980 w 332992"/>
              <a:gd name="connsiteY49" fmla="*/ 408234 h 485501"/>
              <a:gd name="connsiteX50" fmla="*/ 48118 w 332992"/>
              <a:gd name="connsiteY50" fmla="*/ 374886 h 485501"/>
              <a:gd name="connsiteX51" fmla="*/ 54153 w 332992"/>
              <a:gd name="connsiteY51" fmla="*/ 356806 h 485501"/>
              <a:gd name="connsiteX52" fmla="*/ 79898 w 332992"/>
              <a:gd name="connsiteY52" fmla="*/ 337923 h 485501"/>
              <a:gd name="connsiteX53" fmla="*/ 61394 w 332992"/>
              <a:gd name="connsiteY53" fmla="*/ 324262 h 485501"/>
              <a:gd name="connsiteX54" fmla="*/ 59784 w 332992"/>
              <a:gd name="connsiteY54" fmla="*/ 314619 h 485501"/>
              <a:gd name="connsiteX55" fmla="*/ 69841 w 332992"/>
              <a:gd name="connsiteY55" fmla="*/ 313012 h 485501"/>
              <a:gd name="connsiteX56" fmla="*/ 101621 w 332992"/>
              <a:gd name="connsiteY56" fmla="*/ 336316 h 485501"/>
              <a:gd name="connsiteX57" fmla="*/ 130183 w 332992"/>
              <a:gd name="connsiteY57" fmla="*/ 356806 h 485501"/>
              <a:gd name="connsiteX58" fmla="*/ 167594 w 332992"/>
              <a:gd name="connsiteY58" fmla="*/ 319039 h 485501"/>
              <a:gd name="connsiteX59" fmla="*/ 167997 w 332992"/>
              <a:gd name="connsiteY59" fmla="*/ 319039 h 485501"/>
              <a:gd name="connsiteX60" fmla="*/ 169204 w 332992"/>
              <a:gd name="connsiteY60" fmla="*/ 316628 h 485501"/>
              <a:gd name="connsiteX61" fmla="*/ 183283 w 332992"/>
              <a:gd name="connsiteY61" fmla="*/ 292120 h 485501"/>
              <a:gd name="connsiteX62" fmla="*/ 196961 w 332992"/>
              <a:gd name="connsiteY62" fmla="*/ 284486 h 485501"/>
              <a:gd name="connsiteX63" fmla="*/ 224718 w 332992"/>
              <a:gd name="connsiteY63" fmla="*/ 284486 h 485501"/>
              <a:gd name="connsiteX64" fmla="*/ 226729 w 332992"/>
              <a:gd name="connsiteY64" fmla="*/ 284486 h 485501"/>
              <a:gd name="connsiteX65" fmla="*/ 51179 w 332992"/>
              <a:gd name="connsiteY65" fmla="*/ 258911 h 485501"/>
              <a:gd name="connsiteX66" fmla="*/ 128897 w 332992"/>
              <a:gd name="connsiteY66" fmla="*/ 258911 h 485501"/>
              <a:gd name="connsiteX67" fmla="*/ 136145 w 332992"/>
              <a:gd name="connsiteY67" fmla="*/ 265610 h 485501"/>
              <a:gd name="connsiteX68" fmla="*/ 128897 w 332992"/>
              <a:gd name="connsiteY68" fmla="*/ 272704 h 485501"/>
              <a:gd name="connsiteX69" fmla="*/ 51179 w 332992"/>
              <a:gd name="connsiteY69" fmla="*/ 272704 h 485501"/>
              <a:gd name="connsiteX70" fmla="*/ 44333 w 332992"/>
              <a:gd name="connsiteY70" fmla="*/ 265610 h 485501"/>
              <a:gd name="connsiteX71" fmla="*/ 51179 w 332992"/>
              <a:gd name="connsiteY71" fmla="*/ 258911 h 485501"/>
              <a:gd name="connsiteX72" fmla="*/ 51190 w 332992"/>
              <a:gd name="connsiteY72" fmla="*/ 212804 h 485501"/>
              <a:gd name="connsiteX73" fmla="*/ 251249 w 332992"/>
              <a:gd name="connsiteY73" fmla="*/ 212804 h 485501"/>
              <a:gd name="connsiteX74" fmla="*/ 258509 w 332992"/>
              <a:gd name="connsiteY74" fmla="*/ 219322 h 485501"/>
              <a:gd name="connsiteX75" fmla="*/ 251249 w 332992"/>
              <a:gd name="connsiteY75" fmla="*/ 226607 h 485501"/>
              <a:gd name="connsiteX76" fmla="*/ 51190 w 332992"/>
              <a:gd name="connsiteY76" fmla="*/ 226607 h 485501"/>
              <a:gd name="connsiteX77" fmla="*/ 44333 w 332992"/>
              <a:gd name="connsiteY77" fmla="*/ 219322 h 485501"/>
              <a:gd name="connsiteX78" fmla="*/ 51190 w 332992"/>
              <a:gd name="connsiteY78" fmla="*/ 212804 h 485501"/>
              <a:gd name="connsiteX79" fmla="*/ 51190 w 332992"/>
              <a:gd name="connsiteY79" fmla="*/ 168469 h 485501"/>
              <a:gd name="connsiteX80" fmla="*/ 251249 w 332992"/>
              <a:gd name="connsiteY80" fmla="*/ 168469 h 485501"/>
              <a:gd name="connsiteX81" fmla="*/ 258509 w 332992"/>
              <a:gd name="connsiteY81" fmla="*/ 175371 h 485501"/>
              <a:gd name="connsiteX82" fmla="*/ 251249 w 332992"/>
              <a:gd name="connsiteY82" fmla="*/ 182272 h 485501"/>
              <a:gd name="connsiteX83" fmla="*/ 51190 w 332992"/>
              <a:gd name="connsiteY83" fmla="*/ 182272 h 485501"/>
              <a:gd name="connsiteX84" fmla="*/ 44333 w 332992"/>
              <a:gd name="connsiteY84" fmla="*/ 175371 h 485501"/>
              <a:gd name="connsiteX85" fmla="*/ 51190 w 332992"/>
              <a:gd name="connsiteY85" fmla="*/ 168469 h 485501"/>
              <a:gd name="connsiteX86" fmla="*/ 51190 w 332992"/>
              <a:gd name="connsiteY86" fmla="*/ 122361 h 485501"/>
              <a:gd name="connsiteX87" fmla="*/ 251249 w 332992"/>
              <a:gd name="connsiteY87" fmla="*/ 122361 h 485501"/>
              <a:gd name="connsiteX88" fmla="*/ 258509 w 332992"/>
              <a:gd name="connsiteY88" fmla="*/ 128879 h 485501"/>
              <a:gd name="connsiteX89" fmla="*/ 251249 w 332992"/>
              <a:gd name="connsiteY89" fmla="*/ 136164 h 485501"/>
              <a:gd name="connsiteX90" fmla="*/ 51190 w 332992"/>
              <a:gd name="connsiteY90" fmla="*/ 136164 h 485501"/>
              <a:gd name="connsiteX91" fmla="*/ 44333 w 332992"/>
              <a:gd name="connsiteY91" fmla="*/ 128879 h 485501"/>
              <a:gd name="connsiteX92" fmla="*/ 51190 w 332992"/>
              <a:gd name="connsiteY92" fmla="*/ 122361 h 485501"/>
              <a:gd name="connsiteX93" fmla="*/ 113649 w 332992"/>
              <a:gd name="connsiteY93" fmla="*/ 46107 h 485501"/>
              <a:gd name="connsiteX94" fmla="*/ 190965 w 332992"/>
              <a:gd name="connsiteY94" fmla="*/ 46107 h 485501"/>
              <a:gd name="connsiteX95" fmla="*/ 198213 w 332992"/>
              <a:gd name="connsiteY95" fmla="*/ 52998 h 485501"/>
              <a:gd name="connsiteX96" fmla="*/ 190965 w 332992"/>
              <a:gd name="connsiteY96" fmla="*/ 59888 h 485501"/>
              <a:gd name="connsiteX97" fmla="*/ 113649 w 332992"/>
              <a:gd name="connsiteY97" fmla="*/ 59888 h 485501"/>
              <a:gd name="connsiteX98" fmla="*/ 106401 w 332992"/>
              <a:gd name="connsiteY98" fmla="*/ 52998 h 485501"/>
              <a:gd name="connsiteX99" fmla="*/ 113649 w 332992"/>
              <a:gd name="connsiteY99" fmla="*/ 46107 h 485501"/>
              <a:gd name="connsiteX100" fmla="*/ 21263 w 332992"/>
              <a:gd name="connsiteY100" fmla="*/ 14066 h 485501"/>
              <a:gd name="connsiteX101" fmla="*/ 14042 w 332992"/>
              <a:gd name="connsiteY101" fmla="*/ 21301 h 485501"/>
              <a:gd name="connsiteX102" fmla="*/ 14042 w 332992"/>
              <a:gd name="connsiteY102" fmla="*/ 433656 h 485501"/>
              <a:gd name="connsiteX103" fmla="*/ 21263 w 332992"/>
              <a:gd name="connsiteY103" fmla="*/ 440890 h 485501"/>
              <a:gd name="connsiteX104" fmla="*/ 280837 w 332992"/>
              <a:gd name="connsiteY104" fmla="*/ 440890 h 485501"/>
              <a:gd name="connsiteX105" fmla="*/ 288459 w 332992"/>
              <a:gd name="connsiteY105" fmla="*/ 433656 h 485501"/>
              <a:gd name="connsiteX106" fmla="*/ 288459 w 332992"/>
              <a:gd name="connsiteY106" fmla="*/ 21301 h 485501"/>
              <a:gd name="connsiteX107" fmla="*/ 280837 w 332992"/>
              <a:gd name="connsiteY107" fmla="*/ 14066 h 485501"/>
              <a:gd name="connsiteX108" fmla="*/ 21263 w 332992"/>
              <a:gd name="connsiteY108" fmla="*/ 0 h 485501"/>
              <a:gd name="connsiteX109" fmla="*/ 280837 w 332992"/>
              <a:gd name="connsiteY109" fmla="*/ 0 h 485501"/>
              <a:gd name="connsiteX110" fmla="*/ 302501 w 332992"/>
              <a:gd name="connsiteY110" fmla="*/ 21301 h 485501"/>
              <a:gd name="connsiteX111" fmla="*/ 302501 w 332992"/>
              <a:gd name="connsiteY111" fmla="*/ 433656 h 485501"/>
              <a:gd name="connsiteX112" fmla="*/ 280837 w 332992"/>
              <a:gd name="connsiteY112" fmla="*/ 455358 h 485501"/>
              <a:gd name="connsiteX113" fmla="*/ 29287 w 332992"/>
              <a:gd name="connsiteY113" fmla="*/ 455358 h 485501"/>
              <a:gd name="connsiteX114" fmla="*/ 29287 w 332992"/>
              <a:gd name="connsiteY114" fmla="*/ 463798 h 485501"/>
              <a:gd name="connsiteX115" fmla="*/ 36910 w 332992"/>
              <a:gd name="connsiteY115" fmla="*/ 471435 h 485501"/>
              <a:gd name="connsiteX116" fmla="*/ 310926 w 332992"/>
              <a:gd name="connsiteY116" fmla="*/ 471435 h 485501"/>
              <a:gd name="connsiteX117" fmla="*/ 318549 w 332992"/>
              <a:gd name="connsiteY117" fmla="*/ 463798 h 485501"/>
              <a:gd name="connsiteX118" fmla="*/ 318549 w 332992"/>
              <a:gd name="connsiteY118" fmla="*/ 49434 h 485501"/>
              <a:gd name="connsiteX119" fmla="*/ 310926 w 332992"/>
              <a:gd name="connsiteY119" fmla="*/ 41798 h 485501"/>
              <a:gd name="connsiteX120" fmla="*/ 303304 w 332992"/>
              <a:gd name="connsiteY120" fmla="*/ 41798 h 485501"/>
              <a:gd name="connsiteX121" fmla="*/ 303304 w 332992"/>
              <a:gd name="connsiteY121" fmla="*/ 27329 h 485501"/>
              <a:gd name="connsiteX122" fmla="*/ 310926 w 332992"/>
              <a:gd name="connsiteY122" fmla="*/ 27329 h 485501"/>
              <a:gd name="connsiteX123" fmla="*/ 332992 w 332992"/>
              <a:gd name="connsiteY123" fmla="*/ 49434 h 485501"/>
              <a:gd name="connsiteX124" fmla="*/ 332992 w 332992"/>
              <a:gd name="connsiteY124" fmla="*/ 463798 h 485501"/>
              <a:gd name="connsiteX125" fmla="*/ 310926 w 332992"/>
              <a:gd name="connsiteY125" fmla="*/ 485501 h 485501"/>
              <a:gd name="connsiteX126" fmla="*/ 36910 w 332992"/>
              <a:gd name="connsiteY126" fmla="*/ 485501 h 485501"/>
              <a:gd name="connsiteX127" fmla="*/ 15245 w 332992"/>
              <a:gd name="connsiteY127" fmla="*/ 463798 h 485501"/>
              <a:gd name="connsiteX128" fmla="*/ 15245 w 332992"/>
              <a:gd name="connsiteY128" fmla="*/ 454555 h 485501"/>
              <a:gd name="connsiteX129" fmla="*/ 0 w 332992"/>
              <a:gd name="connsiteY129" fmla="*/ 433656 h 485501"/>
              <a:gd name="connsiteX130" fmla="*/ 0 w 332992"/>
              <a:gd name="connsiteY130" fmla="*/ 21301 h 485501"/>
              <a:gd name="connsiteX131" fmla="*/ 21263 w 332992"/>
              <a:gd name="connsiteY131" fmla="*/ 0 h 485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332992" h="485501">
                <a:moveTo>
                  <a:pt x="90760" y="347565"/>
                </a:moveTo>
                <a:lnTo>
                  <a:pt x="62198" y="368458"/>
                </a:lnTo>
                <a:cubicBezTo>
                  <a:pt x="61796" y="368860"/>
                  <a:pt x="61394" y="369663"/>
                  <a:pt x="61796" y="370467"/>
                </a:cubicBezTo>
                <a:lnTo>
                  <a:pt x="72657" y="404216"/>
                </a:lnTo>
                <a:cubicBezTo>
                  <a:pt x="73060" y="404618"/>
                  <a:pt x="73462" y="405421"/>
                  <a:pt x="74669" y="405421"/>
                </a:cubicBezTo>
                <a:lnTo>
                  <a:pt x="106046" y="405421"/>
                </a:lnTo>
                <a:lnTo>
                  <a:pt x="109667" y="405421"/>
                </a:lnTo>
                <a:cubicBezTo>
                  <a:pt x="110471" y="405421"/>
                  <a:pt x="111276" y="404618"/>
                  <a:pt x="111678" y="404216"/>
                </a:cubicBezTo>
                <a:lnTo>
                  <a:pt x="122540" y="370467"/>
                </a:lnTo>
                <a:cubicBezTo>
                  <a:pt x="122942" y="369663"/>
                  <a:pt x="122540" y="368860"/>
                  <a:pt x="121735" y="368458"/>
                </a:cubicBezTo>
                <a:lnTo>
                  <a:pt x="93173" y="347565"/>
                </a:lnTo>
                <a:cubicBezTo>
                  <a:pt x="92771" y="347164"/>
                  <a:pt x="91967" y="347164"/>
                  <a:pt x="90760" y="347565"/>
                </a:cubicBezTo>
                <a:close/>
                <a:moveTo>
                  <a:pt x="196961" y="298548"/>
                </a:moveTo>
                <a:cubicBezTo>
                  <a:pt x="196156" y="298548"/>
                  <a:pt x="195754" y="298548"/>
                  <a:pt x="195351" y="299352"/>
                </a:cubicBezTo>
                <a:lnTo>
                  <a:pt x="181272" y="323459"/>
                </a:lnTo>
                <a:cubicBezTo>
                  <a:pt x="180870" y="323860"/>
                  <a:pt x="180870" y="324664"/>
                  <a:pt x="181272" y="325066"/>
                </a:cubicBezTo>
                <a:lnTo>
                  <a:pt x="195351" y="349172"/>
                </a:lnTo>
                <a:cubicBezTo>
                  <a:pt x="195754" y="349976"/>
                  <a:pt x="196156" y="349976"/>
                  <a:pt x="196961" y="349976"/>
                </a:cubicBezTo>
                <a:lnTo>
                  <a:pt x="224718" y="349976"/>
                </a:lnTo>
                <a:cubicBezTo>
                  <a:pt x="225120" y="349976"/>
                  <a:pt x="225924" y="349976"/>
                  <a:pt x="226327" y="349172"/>
                </a:cubicBezTo>
                <a:lnTo>
                  <a:pt x="240004" y="325066"/>
                </a:lnTo>
                <a:cubicBezTo>
                  <a:pt x="240406" y="324664"/>
                  <a:pt x="240406" y="323860"/>
                  <a:pt x="240004" y="323459"/>
                </a:cubicBezTo>
                <a:lnTo>
                  <a:pt x="226327" y="299352"/>
                </a:lnTo>
                <a:cubicBezTo>
                  <a:pt x="225924" y="298548"/>
                  <a:pt x="225120" y="298548"/>
                  <a:pt x="224718" y="298548"/>
                </a:cubicBezTo>
                <a:close/>
                <a:moveTo>
                  <a:pt x="242016" y="268817"/>
                </a:moveTo>
                <a:cubicBezTo>
                  <a:pt x="244831" y="266004"/>
                  <a:pt x="249659" y="266004"/>
                  <a:pt x="252475" y="268817"/>
                </a:cubicBezTo>
                <a:cubicBezTo>
                  <a:pt x="254888" y="271629"/>
                  <a:pt x="254888" y="276049"/>
                  <a:pt x="252475" y="278861"/>
                </a:cubicBezTo>
                <a:lnTo>
                  <a:pt x="238797" y="292522"/>
                </a:lnTo>
                <a:lnTo>
                  <a:pt x="252475" y="316628"/>
                </a:lnTo>
                <a:cubicBezTo>
                  <a:pt x="255291" y="321450"/>
                  <a:pt x="255291" y="327476"/>
                  <a:pt x="252475" y="332298"/>
                </a:cubicBezTo>
                <a:lnTo>
                  <a:pt x="239200" y="355199"/>
                </a:lnTo>
                <a:lnTo>
                  <a:pt x="256095" y="372074"/>
                </a:lnTo>
                <a:cubicBezTo>
                  <a:pt x="258509" y="374484"/>
                  <a:pt x="258509" y="379306"/>
                  <a:pt x="256095" y="381716"/>
                </a:cubicBezTo>
                <a:cubicBezTo>
                  <a:pt x="254486" y="383324"/>
                  <a:pt x="252475" y="384127"/>
                  <a:pt x="250866" y="384127"/>
                </a:cubicBezTo>
                <a:cubicBezTo>
                  <a:pt x="248854" y="384127"/>
                  <a:pt x="247245" y="383324"/>
                  <a:pt x="246038" y="381716"/>
                </a:cubicBezTo>
                <a:lnTo>
                  <a:pt x="227534" y="364038"/>
                </a:lnTo>
                <a:cubicBezTo>
                  <a:pt x="226729" y="364038"/>
                  <a:pt x="225924" y="364440"/>
                  <a:pt x="224718" y="364440"/>
                </a:cubicBezTo>
                <a:lnTo>
                  <a:pt x="196961" y="364440"/>
                </a:lnTo>
                <a:cubicBezTo>
                  <a:pt x="190926" y="364440"/>
                  <a:pt x="185697" y="361226"/>
                  <a:pt x="183283" y="356404"/>
                </a:cubicBezTo>
                <a:lnTo>
                  <a:pt x="171215" y="335914"/>
                </a:lnTo>
                <a:lnTo>
                  <a:pt x="137021" y="370065"/>
                </a:lnTo>
                <a:cubicBezTo>
                  <a:pt x="137021" y="371672"/>
                  <a:pt x="136619" y="373279"/>
                  <a:pt x="136217" y="374886"/>
                </a:cubicBezTo>
                <a:lnTo>
                  <a:pt x="126562" y="405421"/>
                </a:lnTo>
                <a:lnTo>
                  <a:pt x="149894" y="405421"/>
                </a:lnTo>
                <a:cubicBezTo>
                  <a:pt x="153515" y="405421"/>
                  <a:pt x="157135" y="408636"/>
                  <a:pt x="157135" y="412653"/>
                </a:cubicBezTo>
                <a:cubicBezTo>
                  <a:pt x="157135" y="416269"/>
                  <a:pt x="153515" y="419885"/>
                  <a:pt x="149894" y="419885"/>
                </a:cubicBezTo>
                <a:lnTo>
                  <a:pt x="109667" y="419885"/>
                </a:lnTo>
                <a:lnTo>
                  <a:pt x="106046" y="419885"/>
                </a:lnTo>
                <a:lnTo>
                  <a:pt x="74669" y="419885"/>
                </a:lnTo>
                <a:cubicBezTo>
                  <a:pt x="67428" y="419885"/>
                  <a:pt x="60991" y="415064"/>
                  <a:pt x="58980" y="408234"/>
                </a:cubicBezTo>
                <a:lnTo>
                  <a:pt x="48118" y="374886"/>
                </a:lnTo>
                <a:cubicBezTo>
                  <a:pt x="46107" y="368458"/>
                  <a:pt x="48521" y="360824"/>
                  <a:pt x="54153" y="356806"/>
                </a:cubicBezTo>
                <a:lnTo>
                  <a:pt x="79898" y="337923"/>
                </a:lnTo>
                <a:lnTo>
                  <a:pt x="61394" y="324262"/>
                </a:lnTo>
                <a:cubicBezTo>
                  <a:pt x="58175" y="322253"/>
                  <a:pt x="57371" y="317834"/>
                  <a:pt x="59784" y="314619"/>
                </a:cubicBezTo>
                <a:cubicBezTo>
                  <a:pt x="62198" y="311405"/>
                  <a:pt x="66623" y="310602"/>
                  <a:pt x="69841" y="313012"/>
                </a:cubicBezTo>
                <a:lnTo>
                  <a:pt x="101621" y="336316"/>
                </a:lnTo>
                <a:lnTo>
                  <a:pt x="130183" y="356806"/>
                </a:lnTo>
                <a:lnTo>
                  <a:pt x="167594" y="319039"/>
                </a:lnTo>
                <a:cubicBezTo>
                  <a:pt x="167594" y="319039"/>
                  <a:pt x="167594" y="319039"/>
                  <a:pt x="167997" y="319039"/>
                </a:cubicBezTo>
                <a:cubicBezTo>
                  <a:pt x="168399" y="318235"/>
                  <a:pt x="168399" y="317432"/>
                  <a:pt x="169204" y="316628"/>
                </a:cubicBezTo>
                <a:lnTo>
                  <a:pt x="183283" y="292120"/>
                </a:lnTo>
                <a:cubicBezTo>
                  <a:pt x="185697" y="287299"/>
                  <a:pt x="190926" y="284486"/>
                  <a:pt x="196961" y="284486"/>
                </a:cubicBezTo>
                <a:lnTo>
                  <a:pt x="224718" y="284486"/>
                </a:lnTo>
                <a:cubicBezTo>
                  <a:pt x="225120" y="284486"/>
                  <a:pt x="226327" y="284486"/>
                  <a:pt x="226729" y="284486"/>
                </a:cubicBezTo>
                <a:close/>
                <a:moveTo>
                  <a:pt x="51179" y="258911"/>
                </a:moveTo>
                <a:lnTo>
                  <a:pt x="128897" y="258911"/>
                </a:lnTo>
                <a:cubicBezTo>
                  <a:pt x="132924" y="258911"/>
                  <a:pt x="136145" y="262063"/>
                  <a:pt x="136145" y="265610"/>
                </a:cubicBezTo>
                <a:cubicBezTo>
                  <a:pt x="136145" y="269551"/>
                  <a:pt x="132924" y="272704"/>
                  <a:pt x="128897" y="272704"/>
                </a:cubicBezTo>
                <a:lnTo>
                  <a:pt x="51179" y="272704"/>
                </a:lnTo>
                <a:cubicBezTo>
                  <a:pt x="47152" y="272704"/>
                  <a:pt x="44333" y="269551"/>
                  <a:pt x="44333" y="265610"/>
                </a:cubicBezTo>
                <a:cubicBezTo>
                  <a:pt x="44333" y="262063"/>
                  <a:pt x="47152" y="258911"/>
                  <a:pt x="51179" y="258911"/>
                </a:cubicBezTo>
                <a:close/>
                <a:moveTo>
                  <a:pt x="51190" y="212804"/>
                </a:moveTo>
                <a:lnTo>
                  <a:pt x="251249" y="212804"/>
                </a:lnTo>
                <a:cubicBezTo>
                  <a:pt x="255282" y="212804"/>
                  <a:pt x="258509" y="215871"/>
                  <a:pt x="258509" y="219322"/>
                </a:cubicBezTo>
                <a:cubicBezTo>
                  <a:pt x="258509" y="223156"/>
                  <a:pt x="255282" y="226607"/>
                  <a:pt x="251249" y="226607"/>
                </a:cubicBezTo>
                <a:lnTo>
                  <a:pt x="51190" y="226607"/>
                </a:lnTo>
                <a:cubicBezTo>
                  <a:pt x="47156" y="226607"/>
                  <a:pt x="44333" y="223156"/>
                  <a:pt x="44333" y="219322"/>
                </a:cubicBezTo>
                <a:cubicBezTo>
                  <a:pt x="44333" y="215871"/>
                  <a:pt x="47156" y="212804"/>
                  <a:pt x="51190" y="212804"/>
                </a:cubicBezTo>
                <a:close/>
                <a:moveTo>
                  <a:pt x="51190" y="168469"/>
                </a:moveTo>
                <a:lnTo>
                  <a:pt x="251249" y="168469"/>
                </a:lnTo>
                <a:cubicBezTo>
                  <a:pt x="255282" y="168469"/>
                  <a:pt x="258509" y="171920"/>
                  <a:pt x="258509" y="175371"/>
                </a:cubicBezTo>
                <a:cubicBezTo>
                  <a:pt x="258509" y="178821"/>
                  <a:pt x="255282" y="182272"/>
                  <a:pt x="251249" y="182272"/>
                </a:cubicBezTo>
                <a:lnTo>
                  <a:pt x="51190" y="182272"/>
                </a:lnTo>
                <a:cubicBezTo>
                  <a:pt x="47156" y="182272"/>
                  <a:pt x="44333" y="178821"/>
                  <a:pt x="44333" y="175371"/>
                </a:cubicBezTo>
                <a:cubicBezTo>
                  <a:pt x="44333" y="171920"/>
                  <a:pt x="47156" y="168469"/>
                  <a:pt x="51190" y="168469"/>
                </a:cubicBezTo>
                <a:close/>
                <a:moveTo>
                  <a:pt x="51190" y="122361"/>
                </a:moveTo>
                <a:lnTo>
                  <a:pt x="251249" y="122361"/>
                </a:lnTo>
                <a:cubicBezTo>
                  <a:pt x="255282" y="122361"/>
                  <a:pt x="258509" y="125428"/>
                  <a:pt x="258509" y="128879"/>
                </a:cubicBezTo>
                <a:cubicBezTo>
                  <a:pt x="258509" y="132713"/>
                  <a:pt x="255282" y="136164"/>
                  <a:pt x="251249" y="136164"/>
                </a:cubicBezTo>
                <a:lnTo>
                  <a:pt x="51190" y="136164"/>
                </a:lnTo>
                <a:cubicBezTo>
                  <a:pt x="47156" y="136164"/>
                  <a:pt x="44333" y="132713"/>
                  <a:pt x="44333" y="128879"/>
                </a:cubicBezTo>
                <a:cubicBezTo>
                  <a:pt x="44333" y="125428"/>
                  <a:pt x="47156" y="122361"/>
                  <a:pt x="51190" y="122361"/>
                </a:cubicBezTo>
                <a:close/>
                <a:moveTo>
                  <a:pt x="113649" y="46107"/>
                </a:moveTo>
                <a:lnTo>
                  <a:pt x="190965" y="46107"/>
                </a:lnTo>
                <a:cubicBezTo>
                  <a:pt x="194992" y="46107"/>
                  <a:pt x="198213" y="48944"/>
                  <a:pt x="198213" y="52998"/>
                </a:cubicBezTo>
                <a:cubicBezTo>
                  <a:pt x="198213" y="57051"/>
                  <a:pt x="194992" y="59888"/>
                  <a:pt x="190965" y="59888"/>
                </a:cubicBezTo>
                <a:lnTo>
                  <a:pt x="113649" y="59888"/>
                </a:lnTo>
                <a:cubicBezTo>
                  <a:pt x="109623" y="59888"/>
                  <a:pt x="106401" y="57051"/>
                  <a:pt x="106401" y="52998"/>
                </a:cubicBezTo>
                <a:cubicBezTo>
                  <a:pt x="106401" y="48944"/>
                  <a:pt x="109623" y="46107"/>
                  <a:pt x="113649" y="46107"/>
                </a:cubicBezTo>
                <a:close/>
                <a:moveTo>
                  <a:pt x="21263" y="14066"/>
                </a:moveTo>
                <a:cubicBezTo>
                  <a:pt x="17653" y="14066"/>
                  <a:pt x="14042" y="17684"/>
                  <a:pt x="14042" y="21301"/>
                </a:cubicBezTo>
                <a:lnTo>
                  <a:pt x="14042" y="433656"/>
                </a:lnTo>
                <a:cubicBezTo>
                  <a:pt x="14042" y="437675"/>
                  <a:pt x="17653" y="440890"/>
                  <a:pt x="21263" y="440890"/>
                </a:cubicBezTo>
                <a:lnTo>
                  <a:pt x="280837" y="440890"/>
                </a:lnTo>
                <a:cubicBezTo>
                  <a:pt x="285250" y="440890"/>
                  <a:pt x="288459" y="437675"/>
                  <a:pt x="288459" y="433656"/>
                </a:cubicBezTo>
                <a:lnTo>
                  <a:pt x="288459" y="21301"/>
                </a:lnTo>
                <a:cubicBezTo>
                  <a:pt x="288459" y="17684"/>
                  <a:pt x="285250" y="14066"/>
                  <a:pt x="280837" y="14066"/>
                </a:cubicBezTo>
                <a:close/>
                <a:moveTo>
                  <a:pt x="21263" y="0"/>
                </a:moveTo>
                <a:lnTo>
                  <a:pt x="280837" y="0"/>
                </a:lnTo>
                <a:cubicBezTo>
                  <a:pt x="293274" y="0"/>
                  <a:pt x="302501" y="9645"/>
                  <a:pt x="302501" y="21301"/>
                </a:cubicBezTo>
                <a:lnTo>
                  <a:pt x="302501" y="433656"/>
                </a:lnTo>
                <a:cubicBezTo>
                  <a:pt x="302501" y="445713"/>
                  <a:pt x="293274" y="455358"/>
                  <a:pt x="280837" y="455358"/>
                </a:cubicBezTo>
                <a:lnTo>
                  <a:pt x="29287" y="455358"/>
                </a:lnTo>
                <a:lnTo>
                  <a:pt x="29287" y="463798"/>
                </a:lnTo>
                <a:cubicBezTo>
                  <a:pt x="29287" y="467818"/>
                  <a:pt x="32497" y="471435"/>
                  <a:pt x="36910" y="471435"/>
                </a:cubicBezTo>
                <a:lnTo>
                  <a:pt x="310926" y="471435"/>
                </a:lnTo>
                <a:cubicBezTo>
                  <a:pt x="315339" y="471435"/>
                  <a:pt x="318549" y="467818"/>
                  <a:pt x="318549" y="463798"/>
                </a:cubicBezTo>
                <a:lnTo>
                  <a:pt x="318549" y="49434"/>
                </a:lnTo>
                <a:cubicBezTo>
                  <a:pt x="318549" y="45013"/>
                  <a:pt x="315339" y="41798"/>
                  <a:pt x="310926" y="41798"/>
                </a:cubicBezTo>
                <a:lnTo>
                  <a:pt x="303304" y="41798"/>
                </a:lnTo>
                <a:lnTo>
                  <a:pt x="303304" y="27329"/>
                </a:lnTo>
                <a:lnTo>
                  <a:pt x="310926" y="27329"/>
                </a:lnTo>
                <a:cubicBezTo>
                  <a:pt x="322962" y="27329"/>
                  <a:pt x="332992" y="37377"/>
                  <a:pt x="332992" y="49434"/>
                </a:cubicBezTo>
                <a:lnTo>
                  <a:pt x="332992" y="463798"/>
                </a:lnTo>
                <a:cubicBezTo>
                  <a:pt x="332992" y="475856"/>
                  <a:pt x="322962" y="485501"/>
                  <a:pt x="310926" y="485501"/>
                </a:cubicBezTo>
                <a:lnTo>
                  <a:pt x="36910" y="485501"/>
                </a:lnTo>
                <a:cubicBezTo>
                  <a:pt x="24874" y="485501"/>
                  <a:pt x="15245" y="475856"/>
                  <a:pt x="15245" y="463798"/>
                </a:cubicBezTo>
                <a:lnTo>
                  <a:pt x="15245" y="454555"/>
                </a:lnTo>
                <a:cubicBezTo>
                  <a:pt x="6419" y="451741"/>
                  <a:pt x="0" y="443301"/>
                  <a:pt x="0" y="433656"/>
                </a:cubicBezTo>
                <a:lnTo>
                  <a:pt x="0" y="21301"/>
                </a:lnTo>
                <a:cubicBezTo>
                  <a:pt x="0" y="9645"/>
                  <a:pt x="9629" y="0"/>
                  <a:pt x="2126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53" name="직사각형 1">
            <a:extLst>
              <a:ext uri="{FF2B5EF4-FFF2-40B4-BE49-F238E27FC236}">
                <a16:creationId xmlns:a16="http://schemas.microsoft.com/office/drawing/2014/main" id="{74BCC53E-C3FC-4855-8E4F-46BE5A8C3D4D}"/>
              </a:ext>
            </a:extLst>
          </p:cNvPr>
          <p:cNvSpPr/>
          <p:nvPr/>
        </p:nvSpPr>
        <p:spPr>
          <a:xfrm>
            <a:off x="0" y="-7066"/>
            <a:ext cx="11069782" cy="1085089"/>
          </a:xfrm>
          <a:custGeom>
            <a:avLst/>
            <a:gdLst>
              <a:gd name="connsiteX0" fmla="*/ 0 w 5667375"/>
              <a:gd name="connsiteY0" fmla="*/ 0 h 2771775"/>
              <a:gd name="connsiteX1" fmla="*/ 5667375 w 5667375"/>
              <a:gd name="connsiteY1" fmla="*/ 0 h 2771775"/>
              <a:gd name="connsiteX2" fmla="*/ 5667375 w 5667375"/>
              <a:gd name="connsiteY2" fmla="*/ 2771775 h 2771775"/>
              <a:gd name="connsiteX3" fmla="*/ 0 w 5667375"/>
              <a:gd name="connsiteY3" fmla="*/ 2771775 h 2771775"/>
              <a:gd name="connsiteX4" fmla="*/ 0 w 5667375"/>
              <a:gd name="connsiteY4" fmla="*/ 0 h 2771775"/>
              <a:gd name="connsiteX0" fmla="*/ 0 w 6819900"/>
              <a:gd name="connsiteY0" fmla="*/ 9525 h 2781300"/>
              <a:gd name="connsiteX1" fmla="*/ 6819900 w 6819900"/>
              <a:gd name="connsiteY1" fmla="*/ 0 h 2781300"/>
              <a:gd name="connsiteX2" fmla="*/ 5667375 w 6819900"/>
              <a:gd name="connsiteY2" fmla="*/ 2781300 h 2781300"/>
              <a:gd name="connsiteX3" fmla="*/ 0 w 6819900"/>
              <a:gd name="connsiteY3" fmla="*/ 2781300 h 2781300"/>
              <a:gd name="connsiteX4" fmla="*/ 0 w 6819900"/>
              <a:gd name="connsiteY4" fmla="*/ 9525 h 2781300"/>
              <a:gd name="connsiteX0" fmla="*/ 0 w 6858000"/>
              <a:gd name="connsiteY0" fmla="*/ 19050 h 2790825"/>
              <a:gd name="connsiteX1" fmla="*/ 6858000 w 6858000"/>
              <a:gd name="connsiteY1" fmla="*/ 0 h 2790825"/>
              <a:gd name="connsiteX2" fmla="*/ 5667375 w 6858000"/>
              <a:gd name="connsiteY2" fmla="*/ 2790825 h 2790825"/>
              <a:gd name="connsiteX3" fmla="*/ 0 w 6858000"/>
              <a:gd name="connsiteY3" fmla="*/ 2790825 h 2790825"/>
              <a:gd name="connsiteX4" fmla="*/ 0 w 6858000"/>
              <a:gd name="connsiteY4" fmla="*/ 19050 h 279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0" h="2790825">
                <a:moveTo>
                  <a:pt x="0" y="19050"/>
                </a:moveTo>
                <a:lnTo>
                  <a:pt x="6858000" y="0"/>
                </a:lnTo>
                <a:lnTo>
                  <a:pt x="5667375" y="2790825"/>
                </a:lnTo>
                <a:lnTo>
                  <a:pt x="0" y="2790825"/>
                </a:lnTo>
                <a:lnTo>
                  <a:pt x="0" y="19050"/>
                </a:lnTo>
                <a:close/>
              </a:path>
            </a:pathLst>
          </a:custGeom>
          <a:solidFill>
            <a:srgbClr val="2FAFCC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800" b="0" i="0" u="none" strike="noStrike" kern="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pic>
        <p:nvPicPr>
          <p:cNvPr id="54" name="Picture 5" descr="C:\Users\User\Desktop\ประชุม-อบรม\ประชุม อบรม_2562\ประชุม-อบรม\บรรยายอ.สมคิด3กย.62\KKH new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22817" y="15239"/>
            <a:ext cx="1202483" cy="1217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5" name="TextBox 4">
            <a:extLst>
              <a:ext uri="{FF2B5EF4-FFF2-40B4-BE49-F238E27FC236}">
                <a16:creationId xmlns:a16="http://schemas.microsoft.com/office/drawing/2014/main" id="{8F405792-813D-4983-B804-72B341E9FC8B}"/>
              </a:ext>
            </a:extLst>
          </p:cNvPr>
          <p:cNvSpPr txBox="1"/>
          <p:nvPr/>
        </p:nvSpPr>
        <p:spPr>
          <a:xfrm>
            <a:off x="569664" y="168163"/>
            <a:ext cx="807627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5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 New" panose="020B0500040200020003" pitchFamily="34" charset="-34"/>
                <a:ea typeface="Arial Unicode MS"/>
                <a:cs typeface="TH Sarabun New" panose="020B0500040200020003" pitchFamily="34" charset="-34"/>
              </a:rPr>
              <a:t>พันธกิจ (</a:t>
            </a:r>
            <a:r>
              <a:rPr kumimoji="0" lang="en-US" altLang="ko-KR" sz="5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 New" panose="020B0500040200020003" pitchFamily="34" charset="-34"/>
                <a:ea typeface="Arial Unicode MS"/>
                <a:cs typeface="TH Sarabun New" panose="020B0500040200020003" pitchFamily="34" charset="-34"/>
              </a:rPr>
              <a:t>Missions)</a:t>
            </a:r>
            <a:r>
              <a:rPr kumimoji="0" lang="th-TH" sz="5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 New" panose="020B0500040200020003" pitchFamily="34" charset="-34"/>
                <a:ea typeface="Arial Unicode MS"/>
                <a:cs typeface="TH Sarabun New" panose="020B0500040200020003" pitchFamily="34" charset="-34"/>
              </a:rPr>
              <a:t> </a:t>
            </a:r>
            <a:r>
              <a:rPr kumimoji="0" lang="en-US" sz="5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 New" panose="020B0500040200020003" pitchFamily="34" charset="-34"/>
                <a:ea typeface="Arial Unicode MS"/>
                <a:cs typeface="TH Sarabun New" panose="020B0500040200020003" pitchFamily="34" charset="-34"/>
              </a:rPr>
              <a:t>:</a:t>
            </a:r>
            <a:endParaRPr kumimoji="0" lang="ko-KR" altLang="en-US" sz="5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H Sarabun New" panose="020B0500040200020003" pitchFamily="34" charset="-34"/>
              <a:ea typeface="Arial Unicode MS"/>
              <a:cs typeface="TH Sarabun New" panose="020B0500040200020003" pitchFamily="34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33200967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483DBE43-8FF4-954E-8366-9584B1AA0241}"/>
              </a:ext>
            </a:extLst>
          </p:cNvPr>
          <p:cNvSpPr/>
          <p:nvPr/>
        </p:nvSpPr>
        <p:spPr>
          <a:xfrm>
            <a:off x="1588" y="1259432"/>
            <a:ext cx="12188952" cy="48985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3599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Roboto Light" panose="02000000000000000000" pitchFamily="2" charset="0"/>
              <a:ea typeface="+mn-ea"/>
              <a:cs typeface="+mn-cs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9D9552B-200E-2941-9DAC-9E0608927C5B}"/>
              </a:ext>
            </a:extLst>
          </p:cNvPr>
          <p:cNvSpPr/>
          <p:nvPr/>
        </p:nvSpPr>
        <p:spPr>
          <a:xfrm>
            <a:off x="0" y="1722783"/>
            <a:ext cx="12188952" cy="49939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3599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Roboto Light" panose="02000000000000000000" pitchFamily="2" charset="0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2DDFA15-B902-6244-9B57-DA544D97E0D9}"/>
              </a:ext>
            </a:extLst>
          </p:cNvPr>
          <p:cNvSpPr/>
          <p:nvPr/>
        </p:nvSpPr>
        <p:spPr>
          <a:xfrm>
            <a:off x="0" y="2201064"/>
            <a:ext cx="12188952" cy="510783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3599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Roboto Light" panose="02000000000000000000" pitchFamily="2" charset="0"/>
              <a:ea typeface="+mn-ea"/>
              <a:cs typeface="+mn-cs"/>
            </a:endParaRPr>
          </a:p>
        </p:txBody>
      </p:sp>
      <p:sp>
        <p:nvSpPr>
          <p:cNvPr id="34" name="직사각형 1">
            <a:extLst>
              <a:ext uri="{FF2B5EF4-FFF2-40B4-BE49-F238E27FC236}">
                <a16:creationId xmlns:a16="http://schemas.microsoft.com/office/drawing/2014/main" id="{74BCC53E-C3FC-4855-8E4F-46BE5A8C3D4D}"/>
              </a:ext>
            </a:extLst>
          </p:cNvPr>
          <p:cNvSpPr/>
          <p:nvPr/>
        </p:nvSpPr>
        <p:spPr>
          <a:xfrm>
            <a:off x="0" y="-7066"/>
            <a:ext cx="11069782" cy="1085089"/>
          </a:xfrm>
          <a:custGeom>
            <a:avLst/>
            <a:gdLst>
              <a:gd name="connsiteX0" fmla="*/ 0 w 5667375"/>
              <a:gd name="connsiteY0" fmla="*/ 0 h 2771775"/>
              <a:gd name="connsiteX1" fmla="*/ 5667375 w 5667375"/>
              <a:gd name="connsiteY1" fmla="*/ 0 h 2771775"/>
              <a:gd name="connsiteX2" fmla="*/ 5667375 w 5667375"/>
              <a:gd name="connsiteY2" fmla="*/ 2771775 h 2771775"/>
              <a:gd name="connsiteX3" fmla="*/ 0 w 5667375"/>
              <a:gd name="connsiteY3" fmla="*/ 2771775 h 2771775"/>
              <a:gd name="connsiteX4" fmla="*/ 0 w 5667375"/>
              <a:gd name="connsiteY4" fmla="*/ 0 h 2771775"/>
              <a:gd name="connsiteX0" fmla="*/ 0 w 6819900"/>
              <a:gd name="connsiteY0" fmla="*/ 9525 h 2781300"/>
              <a:gd name="connsiteX1" fmla="*/ 6819900 w 6819900"/>
              <a:gd name="connsiteY1" fmla="*/ 0 h 2781300"/>
              <a:gd name="connsiteX2" fmla="*/ 5667375 w 6819900"/>
              <a:gd name="connsiteY2" fmla="*/ 2781300 h 2781300"/>
              <a:gd name="connsiteX3" fmla="*/ 0 w 6819900"/>
              <a:gd name="connsiteY3" fmla="*/ 2781300 h 2781300"/>
              <a:gd name="connsiteX4" fmla="*/ 0 w 6819900"/>
              <a:gd name="connsiteY4" fmla="*/ 9525 h 2781300"/>
              <a:gd name="connsiteX0" fmla="*/ 0 w 6858000"/>
              <a:gd name="connsiteY0" fmla="*/ 19050 h 2790825"/>
              <a:gd name="connsiteX1" fmla="*/ 6858000 w 6858000"/>
              <a:gd name="connsiteY1" fmla="*/ 0 h 2790825"/>
              <a:gd name="connsiteX2" fmla="*/ 5667375 w 6858000"/>
              <a:gd name="connsiteY2" fmla="*/ 2790825 h 2790825"/>
              <a:gd name="connsiteX3" fmla="*/ 0 w 6858000"/>
              <a:gd name="connsiteY3" fmla="*/ 2790825 h 2790825"/>
              <a:gd name="connsiteX4" fmla="*/ 0 w 6858000"/>
              <a:gd name="connsiteY4" fmla="*/ 19050 h 279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0" h="2790825">
                <a:moveTo>
                  <a:pt x="0" y="19050"/>
                </a:moveTo>
                <a:lnTo>
                  <a:pt x="6858000" y="0"/>
                </a:lnTo>
                <a:lnTo>
                  <a:pt x="5667375" y="2790825"/>
                </a:lnTo>
                <a:lnTo>
                  <a:pt x="0" y="2790825"/>
                </a:lnTo>
                <a:lnTo>
                  <a:pt x="0" y="19050"/>
                </a:lnTo>
                <a:close/>
              </a:path>
            </a:pathLst>
          </a:custGeom>
          <a:solidFill>
            <a:srgbClr val="2FAFCC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800" b="0" i="0" u="none" strike="noStrike" kern="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pic>
        <p:nvPicPr>
          <p:cNvPr id="35" name="Picture 5" descr="C:\Users\User\Desktop\ประชุม-อบรม\ประชุม อบรม_2562\ประชุม-อบรม\บรรยายอ.สมคิด3กย.62\KKH new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22817" y="15239"/>
            <a:ext cx="1202483" cy="1217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6" name="TextBox 4">
            <a:extLst>
              <a:ext uri="{FF2B5EF4-FFF2-40B4-BE49-F238E27FC236}">
                <a16:creationId xmlns:a16="http://schemas.microsoft.com/office/drawing/2014/main" id="{8F405792-813D-4983-B804-72B341E9FC8B}"/>
              </a:ext>
            </a:extLst>
          </p:cNvPr>
          <p:cNvSpPr txBox="1"/>
          <p:nvPr/>
        </p:nvSpPr>
        <p:spPr>
          <a:xfrm>
            <a:off x="569664" y="168163"/>
            <a:ext cx="807627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 New" panose="020B0500040200020003" pitchFamily="34" charset="-34"/>
                <a:ea typeface="Arial Unicode MS"/>
                <a:cs typeface="TH Sarabun New" panose="020B0500040200020003" pitchFamily="34" charset="-34"/>
              </a:rPr>
              <a:t>เป้าประสงค์เชิงกลยุทธ์ </a:t>
            </a:r>
            <a:r>
              <a:rPr kumimoji="0" lang="th-TH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 New" panose="020B0500040200020003" pitchFamily="34" charset="-34"/>
                <a:ea typeface="Arial Unicode MS"/>
                <a:cs typeface="TH Sarabun New" panose="020B0500040200020003" pitchFamily="34" charset="-34"/>
              </a:rPr>
              <a:t>(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 New" panose="020B0500040200020003" pitchFamily="34" charset="-34"/>
                <a:ea typeface="Arial Unicode MS"/>
                <a:cs typeface="TH Sarabun New" panose="020B0500040200020003" pitchFamily="34" charset="-34"/>
              </a:rPr>
              <a:t>Purposes</a:t>
            </a:r>
            <a:r>
              <a:rPr kumimoji="0" lang="th-TH" sz="5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 New" panose="020B0500040200020003" pitchFamily="34" charset="-34"/>
                <a:ea typeface="Arial Unicode MS"/>
                <a:cs typeface="TH Sarabun New" panose="020B0500040200020003" pitchFamily="34" charset="-34"/>
              </a:rPr>
              <a:t>) </a:t>
            </a:r>
            <a:r>
              <a:rPr kumimoji="0" lang="en-US" sz="5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 New" panose="020B0500040200020003" pitchFamily="34" charset="-34"/>
                <a:ea typeface="Arial Unicode MS"/>
                <a:cs typeface="TH Sarabun New" panose="020B0500040200020003" pitchFamily="34" charset="-34"/>
              </a:rPr>
              <a:t>:</a:t>
            </a:r>
            <a:endParaRPr kumimoji="0" lang="ko-KR" altLang="en-US" sz="5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H Sarabun New" panose="020B0500040200020003" pitchFamily="34" charset="-34"/>
              <a:ea typeface="Arial Unicode MS"/>
              <a:cs typeface="TH Sarabun New" panose="020B0500040200020003" pitchFamily="34" charset="-34"/>
            </a:endParaRPr>
          </a:p>
        </p:txBody>
      </p:sp>
      <p:sp>
        <p:nvSpPr>
          <p:cNvPr id="23" name="Rectangle 5">
            <a:extLst>
              <a:ext uri="{FF2B5EF4-FFF2-40B4-BE49-F238E27FC236}">
                <a16:creationId xmlns:a16="http://schemas.microsoft.com/office/drawing/2014/main" id="{22DDFA15-B902-6244-9B57-DA544D97E0D9}"/>
              </a:ext>
            </a:extLst>
          </p:cNvPr>
          <p:cNvSpPr/>
          <p:nvPr/>
        </p:nvSpPr>
        <p:spPr>
          <a:xfrm>
            <a:off x="3048" y="5906240"/>
            <a:ext cx="12188952" cy="936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217">
              <a:defRPr/>
            </a:pPr>
            <a:endParaRPr lang="id-ID" sz="3599" dirty="0">
              <a:solidFill>
                <a:srgbClr val="FFFFFF"/>
              </a:solidFill>
              <a:latin typeface="Roboto Light" panose="02000000000000000000" pitchFamily="2" charset="0"/>
            </a:endParaRPr>
          </a:p>
        </p:txBody>
      </p:sp>
      <p:sp>
        <p:nvSpPr>
          <p:cNvPr id="25" name="Rectangle 4">
            <a:extLst>
              <a:ext uri="{FF2B5EF4-FFF2-40B4-BE49-F238E27FC236}">
                <a16:creationId xmlns:a16="http://schemas.microsoft.com/office/drawing/2014/main" id="{79D9552B-200E-2941-9DAC-9E0608927C5B}"/>
              </a:ext>
            </a:extLst>
          </p:cNvPr>
          <p:cNvSpPr/>
          <p:nvPr/>
        </p:nvSpPr>
        <p:spPr>
          <a:xfrm>
            <a:off x="1588" y="2675956"/>
            <a:ext cx="12188952" cy="90021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217">
              <a:defRPr/>
            </a:pPr>
            <a:endParaRPr lang="id-ID" sz="3599" dirty="0">
              <a:solidFill>
                <a:srgbClr val="FFFFFF"/>
              </a:solidFill>
              <a:latin typeface="Roboto Light" panose="02000000000000000000" pitchFamily="2" charset="0"/>
            </a:endParaRPr>
          </a:p>
        </p:txBody>
      </p:sp>
      <p:sp>
        <p:nvSpPr>
          <p:cNvPr id="26" name="Rectangle 5">
            <a:extLst>
              <a:ext uri="{FF2B5EF4-FFF2-40B4-BE49-F238E27FC236}">
                <a16:creationId xmlns:a16="http://schemas.microsoft.com/office/drawing/2014/main" id="{22DDFA15-B902-6244-9B57-DA544D97E0D9}"/>
              </a:ext>
            </a:extLst>
          </p:cNvPr>
          <p:cNvSpPr/>
          <p:nvPr/>
        </p:nvSpPr>
        <p:spPr>
          <a:xfrm>
            <a:off x="3048" y="3597390"/>
            <a:ext cx="12188952" cy="84054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217">
              <a:defRPr/>
            </a:pPr>
            <a:endParaRPr lang="id-ID" sz="3599" dirty="0">
              <a:solidFill>
                <a:srgbClr val="FFFFFF"/>
              </a:solidFill>
              <a:latin typeface="Roboto Light" panose="02000000000000000000" pitchFamily="2" charset="0"/>
            </a:endParaRPr>
          </a:p>
        </p:txBody>
      </p:sp>
      <p:sp>
        <p:nvSpPr>
          <p:cNvPr id="27" name="Rectangle 6">
            <a:extLst>
              <a:ext uri="{FF2B5EF4-FFF2-40B4-BE49-F238E27FC236}">
                <a16:creationId xmlns:a16="http://schemas.microsoft.com/office/drawing/2014/main" id="{C5211EAA-F7FE-054E-BBE8-2B7CED88B567}"/>
              </a:ext>
            </a:extLst>
          </p:cNvPr>
          <p:cNvSpPr/>
          <p:nvPr/>
        </p:nvSpPr>
        <p:spPr>
          <a:xfrm>
            <a:off x="3048" y="4457861"/>
            <a:ext cx="12188952" cy="712381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217">
              <a:defRPr/>
            </a:pPr>
            <a:endParaRPr lang="id-ID" sz="3599" dirty="0">
              <a:solidFill>
                <a:srgbClr val="FFFFFF"/>
              </a:solidFill>
              <a:latin typeface="Roboto Light" panose="02000000000000000000" pitchFamily="2" charset="0"/>
            </a:endParaRPr>
          </a:p>
        </p:txBody>
      </p:sp>
      <p:sp>
        <p:nvSpPr>
          <p:cNvPr id="29" name="Rectangle 4">
            <a:extLst>
              <a:ext uri="{FF2B5EF4-FFF2-40B4-BE49-F238E27FC236}">
                <a16:creationId xmlns:a16="http://schemas.microsoft.com/office/drawing/2014/main" id="{79D9552B-200E-2941-9DAC-9E0608927C5B}"/>
              </a:ext>
            </a:extLst>
          </p:cNvPr>
          <p:cNvSpPr/>
          <p:nvPr/>
        </p:nvSpPr>
        <p:spPr>
          <a:xfrm>
            <a:off x="3048" y="5178163"/>
            <a:ext cx="12188952" cy="71102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217">
              <a:defRPr/>
            </a:pPr>
            <a:endParaRPr lang="id-ID" sz="3599" dirty="0">
              <a:solidFill>
                <a:srgbClr val="FFFFFF"/>
              </a:solidFill>
              <a:latin typeface="Roboto Light" panose="02000000000000000000" pitchFamily="2" charset="0"/>
            </a:endParaRPr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8EC7692A-9FD3-9543-AB8D-766C9EA387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5311" y="4526692"/>
            <a:ext cx="632490" cy="547218"/>
          </a:xfrm>
          <a:custGeom>
            <a:avLst/>
            <a:gdLst>
              <a:gd name="connsiteX0" fmla="*/ 155336 w 306028"/>
              <a:gd name="connsiteY0" fmla="*/ 130175 h 272690"/>
              <a:gd name="connsiteX1" fmla="*/ 163100 w 306028"/>
              <a:gd name="connsiteY1" fmla="*/ 130175 h 272690"/>
              <a:gd name="connsiteX2" fmla="*/ 167905 w 306028"/>
              <a:gd name="connsiteY2" fmla="*/ 134479 h 272690"/>
              <a:gd name="connsiteX3" fmla="*/ 163100 w 306028"/>
              <a:gd name="connsiteY3" fmla="*/ 139142 h 272690"/>
              <a:gd name="connsiteX4" fmla="*/ 155336 w 306028"/>
              <a:gd name="connsiteY4" fmla="*/ 139142 h 272690"/>
              <a:gd name="connsiteX5" fmla="*/ 150530 w 306028"/>
              <a:gd name="connsiteY5" fmla="*/ 143805 h 272690"/>
              <a:gd name="connsiteX6" fmla="*/ 150530 w 306028"/>
              <a:gd name="connsiteY6" fmla="*/ 201912 h 272690"/>
              <a:gd name="connsiteX7" fmla="*/ 155336 w 306028"/>
              <a:gd name="connsiteY7" fmla="*/ 206574 h 272690"/>
              <a:gd name="connsiteX8" fmla="*/ 163100 w 306028"/>
              <a:gd name="connsiteY8" fmla="*/ 206574 h 272690"/>
              <a:gd name="connsiteX9" fmla="*/ 167905 w 306028"/>
              <a:gd name="connsiteY9" fmla="*/ 211237 h 272690"/>
              <a:gd name="connsiteX10" fmla="*/ 163100 w 306028"/>
              <a:gd name="connsiteY10" fmla="*/ 215541 h 272690"/>
              <a:gd name="connsiteX11" fmla="*/ 155336 w 306028"/>
              <a:gd name="connsiteY11" fmla="*/ 215541 h 272690"/>
              <a:gd name="connsiteX12" fmla="*/ 141288 w 306028"/>
              <a:gd name="connsiteY12" fmla="*/ 201912 h 272690"/>
              <a:gd name="connsiteX13" fmla="*/ 141288 w 306028"/>
              <a:gd name="connsiteY13" fmla="*/ 143805 h 272690"/>
              <a:gd name="connsiteX14" fmla="*/ 155336 w 306028"/>
              <a:gd name="connsiteY14" fmla="*/ 130175 h 272690"/>
              <a:gd name="connsiteX15" fmla="*/ 224172 w 306028"/>
              <a:gd name="connsiteY15" fmla="*/ 58891 h 272690"/>
              <a:gd name="connsiteX16" fmla="*/ 216600 w 306028"/>
              <a:gd name="connsiteY16" fmla="*/ 59250 h 272690"/>
              <a:gd name="connsiteX17" fmla="*/ 218764 w 306028"/>
              <a:gd name="connsiteY17" fmla="*/ 87569 h 272690"/>
              <a:gd name="connsiteX18" fmla="*/ 196767 w 306028"/>
              <a:gd name="connsiteY18" fmla="*/ 121982 h 272690"/>
              <a:gd name="connsiteX19" fmla="*/ 185228 w 306028"/>
              <a:gd name="connsiteY19" fmla="*/ 138113 h 272690"/>
              <a:gd name="connsiteX20" fmla="*/ 185228 w 306028"/>
              <a:gd name="connsiteY20" fmla="*/ 200486 h 272690"/>
              <a:gd name="connsiteX21" fmla="*/ 191358 w 306028"/>
              <a:gd name="connsiteY21" fmla="*/ 206580 h 272690"/>
              <a:gd name="connsiteX22" fmla="*/ 274295 w 306028"/>
              <a:gd name="connsiteY22" fmla="*/ 206580 h 272690"/>
              <a:gd name="connsiteX23" fmla="*/ 275016 w 306028"/>
              <a:gd name="connsiteY23" fmla="*/ 206222 h 272690"/>
              <a:gd name="connsiteX24" fmla="*/ 284392 w 306028"/>
              <a:gd name="connsiteY24" fmla="*/ 195826 h 272690"/>
              <a:gd name="connsiteX25" fmla="*/ 283310 w 306028"/>
              <a:gd name="connsiteY25" fmla="*/ 190807 h 272690"/>
              <a:gd name="connsiteX26" fmla="*/ 282950 w 306028"/>
              <a:gd name="connsiteY26" fmla="*/ 186506 h 272690"/>
              <a:gd name="connsiteX27" fmla="*/ 286195 w 306028"/>
              <a:gd name="connsiteY27" fmla="*/ 183997 h 272690"/>
              <a:gd name="connsiteX28" fmla="*/ 294849 w 306028"/>
              <a:gd name="connsiteY28" fmla="*/ 173601 h 272690"/>
              <a:gd name="connsiteX29" fmla="*/ 291604 w 306028"/>
              <a:gd name="connsiteY29" fmla="*/ 166432 h 272690"/>
              <a:gd name="connsiteX30" fmla="*/ 290883 w 306028"/>
              <a:gd name="connsiteY30" fmla="*/ 162847 h 272690"/>
              <a:gd name="connsiteX31" fmla="*/ 292325 w 306028"/>
              <a:gd name="connsiteY31" fmla="*/ 159621 h 272690"/>
              <a:gd name="connsiteX32" fmla="*/ 296652 w 306028"/>
              <a:gd name="connsiteY32" fmla="*/ 151376 h 272690"/>
              <a:gd name="connsiteX33" fmla="*/ 293046 w 306028"/>
              <a:gd name="connsiteY33" fmla="*/ 144207 h 272690"/>
              <a:gd name="connsiteX34" fmla="*/ 289801 w 306028"/>
              <a:gd name="connsiteY34" fmla="*/ 139188 h 272690"/>
              <a:gd name="connsiteX35" fmla="*/ 291964 w 306028"/>
              <a:gd name="connsiteY35" fmla="*/ 133811 h 272690"/>
              <a:gd name="connsiteX36" fmla="*/ 295570 w 306028"/>
              <a:gd name="connsiteY36" fmla="*/ 125566 h 272690"/>
              <a:gd name="connsiteX37" fmla="*/ 287998 w 306028"/>
              <a:gd name="connsiteY37" fmla="*/ 116246 h 272690"/>
              <a:gd name="connsiteX38" fmla="*/ 241120 w 306028"/>
              <a:gd name="connsiteY38" fmla="*/ 116246 h 272690"/>
              <a:gd name="connsiteX39" fmla="*/ 237154 w 306028"/>
              <a:gd name="connsiteY39" fmla="*/ 114454 h 272690"/>
              <a:gd name="connsiteX40" fmla="*/ 236793 w 306028"/>
              <a:gd name="connsiteY40" fmla="*/ 110511 h 272690"/>
              <a:gd name="connsiteX41" fmla="*/ 238957 w 306028"/>
              <a:gd name="connsiteY41" fmla="*/ 83626 h 272690"/>
              <a:gd name="connsiteX42" fmla="*/ 224172 w 306028"/>
              <a:gd name="connsiteY42" fmla="*/ 58891 h 272690"/>
              <a:gd name="connsiteX43" fmla="*/ 224533 w 306028"/>
              <a:gd name="connsiteY43" fmla="*/ 49571 h 272690"/>
              <a:gd name="connsiteX44" fmla="*/ 248332 w 306028"/>
              <a:gd name="connsiteY44" fmla="*/ 82909 h 272690"/>
              <a:gd name="connsiteX45" fmla="*/ 247251 w 306028"/>
              <a:gd name="connsiteY45" fmla="*/ 107284 h 272690"/>
              <a:gd name="connsiteX46" fmla="*/ 287998 w 306028"/>
              <a:gd name="connsiteY46" fmla="*/ 107284 h 272690"/>
              <a:gd name="connsiteX47" fmla="*/ 304946 w 306028"/>
              <a:gd name="connsiteY47" fmla="*/ 125566 h 272690"/>
              <a:gd name="connsiteX48" fmla="*/ 300979 w 306028"/>
              <a:gd name="connsiteY48" fmla="*/ 138471 h 272690"/>
              <a:gd name="connsiteX49" fmla="*/ 306028 w 306028"/>
              <a:gd name="connsiteY49" fmla="*/ 151376 h 272690"/>
              <a:gd name="connsiteX50" fmla="*/ 301340 w 306028"/>
              <a:gd name="connsiteY50" fmla="*/ 163922 h 272690"/>
              <a:gd name="connsiteX51" fmla="*/ 303864 w 306028"/>
              <a:gd name="connsiteY51" fmla="*/ 173601 h 272690"/>
              <a:gd name="connsiteX52" fmla="*/ 293046 w 306028"/>
              <a:gd name="connsiteY52" fmla="*/ 191166 h 272690"/>
              <a:gd name="connsiteX53" fmla="*/ 293767 w 306028"/>
              <a:gd name="connsiteY53" fmla="*/ 195826 h 272690"/>
              <a:gd name="connsiteX54" fmla="*/ 275738 w 306028"/>
              <a:gd name="connsiteY54" fmla="*/ 215542 h 272690"/>
              <a:gd name="connsiteX55" fmla="*/ 274295 w 306028"/>
              <a:gd name="connsiteY55" fmla="*/ 215542 h 272690"/>
              <a:gd name="connsiteX56" fmla="*/ 191358 w 306028"/>
              <a:gd name="connsiteY56" fmla="*/ 215542 h 272690"/>
              <a:gd name="connsiteX57" fmla="*/ 176213 w 306028"/>
              <a:gd name="connsiteY57" fmla="*/ 200486 h 272690"/>
              <a:gd name="connsiteX58" fmla="*/ 176213 w 306028"/>
              <a:gd name="connsiteY58" fmla="*/ 138113 h 272690"/>
              <a:gd name="connsiteX59" fmla="*/ 189916 w 306028"/>
              <a:gd name="connsiteY59" fmla="*/ 115888 h 272690"/>
              <a:gd name="connsiteX60" fmla="*/ 209749 w 306028"/>
              <a:gd name="connsiteY60" fmla="*/ 85418 h 272690"/>
              <a:gd name="connsiteX61" fmla="*/ 206503 w 306028"/>
              <a:gd name="connsiteY61" fmla="*/ 56741 h 272690"/>
              <a:gd name="connsiteX62" fmla="*/ 208667 w 306028"/>
              <a:gd name="connsiteY62" fmla="*/ 52081 h 272690"/>
              <a:gd name="connsiteX63" fmla="*/ 224533 w 306028"/>
              <a:gd name="connsiteY63" fmla="*/ 49571 h 272690"/>
              <a:gd name="connsiteX64" fmla="*/ 84446 w 306028"/>
              <a:gd name="connsiteY64" fmla="*/ 0 h 272690"/>
              <a:gd name="connsiteX65" fmla="*/ 153014 w 306028"/>
              <a:gd name="connsiteY65" fmla="*/ 35255 h 272690"/>
              <a:gd name="connsiteX66" fmla="*/ 221581 w 306028"/>
              <a:gd name="connsiteY66" fmla="*/ 0 h 272690"/>
              <a:gd name="connsiteX67" fmla="*/ 306027 w 306028"/>
              <a:gd name="connsiteY67" fmla="*/ 84181 h 272690"/>
              <a:gd name="connsiteX68" fmla="*/ 305666 w 306028"/>
              <a:gd name="connsiteY68" fmla="*/ 90657 h 272690"/>
              <a:gd name="connsiteX69" fmla="*/ 300975 w 306028"/>
              <a:gd name="connsiteY69" fmla="*/ 94974 h 272690"/>
              <a:gd name="connsiteX70" fmla="*/ 296644 w 306028"/>
              <a:gd name="connsiteY70" fmla="*/ 90297 h 272690"/>
              <a:gd name="connsiteX71" fmla="*/ 296644 w 306028"/>
              <a:gd name="connsiteY71" fmla="*/ 84181 h 272690"/>
              <a:gd name="connsiteX72" fmla="*/ 221581 w 306028"/>
              <a:gd name="connsiteY72" fmla="*/ 9353 h 272690"/>
              <a:gd name="connsiteX73" fmla="*/ 156983 w 306028"/>
              <a:gd name="connsiteY73" fmla="*/ 46048 h 272690"/>
              <a:gd name="connsiteX74" fmla="*/ 153014 w 306028"/>
              <a:gd name="connsiteY74" fmla="*/ 48566 h 272690"/>
              <a:gd name="connsiteX75" fmla="*/ 149044 w 306028"/>
              <a:gd name="connsiteY75" fmla="*/ 46048 h 272690"/>
              <a:gd name="connsiteX76" fmla="*/ 84446 w 306028"/>
              <a:gd name="connsiteY76" fmla="*/ 9353 h 272690"/>
              <a:gd name="connsiteX77" fmla="*/ 9383 w 306028"/>
              <a:gd name="connsiteY77" fmla="*/ 84181 h 272690"/>
              <a:gd name="connsiteX78" fmla="*/ 153014 w 306028"/>
              <a:gd name="connsiteY78" fmla="*/ 262617 h 272690"/>
              <a:gd name="connsiteX79" fmla="*/ 198485 w 306028"/>
              <a:gd name="connsiteY79" fmla="*/ 229880 h 272690"/>
              <a:gd name="connsiteX80" fmla="*/ 204981 w 306028"/>
              <a:gd name="connsiteY80" fmla="*/ 230600 h 272690"/>
              <a:gd name="connsiteX81" fmla="*/ 204259 w 306028"/>
              <a:gd name="connsiteY81" fmla="*/ 237075 h 272690"/>
              <a:gd name="connsiteX82" fmla="*/ 155540 w 306028"/>
              <a:gd name="connsiteY82" fmla="*/ 271971 h 272690"/>
              <a:gd name="connsiteX83" fmla="*/ 153014 w 306028"/>
              <a:gd name="connsiteY83" fmla="*/ 272690 h 272690"/>
              <a:gd name="connsiteX84" fmla="*/ 150488 w 306028"/>
              <a:gd name="connsiteY84" fmla="*/ 271971 h 272690"/>
              <a:gd name="connsiteX85" fmla="*/ 0 w 306028"/>
              <a:gd name="connsiteY85" fmla="*/ 84181 h 272690"/>
              <a:gd name="connsiteX86" fmla="*/ 84446 w 306028"/>
              <a:gd name="connsiteY86" fmla="*/ 0 h 272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306028" h="272690">
                <a:moveTo>
                  <a:pt x="155336" y="130175"/>
                </a:moveTo>
                <a:lnTo>
                  <a:pt x="163100" y="130175"/>
                </a:lnTo>
                <a:cubicBezTo>
                  <a:pt x="165687" y="130175"/>
                  <a:pt x="167905" y="131969"/>
                  <a:pt x="167905" y="134479"/>
                </a:cubicBezTo>
                <a:cubicBezTo>
                  <a:pt x="167905" y="136990"/>
                  <a:pt x="165687" y="139142"/>
                  <a:pt x="163100" y="139142"/>
                </a:cubicBezTo>
                <a:lnTo>
                  <a:pt x="155336" y="139142"/>
                </a:lnTo>
                <a:cubicBezTo>
                  <a:pt x="152748" y="139142"/>
                  <a:pt x="150530" y="141294"/>
                  <a:pt x="150530" y="143805"/>
                </a:cubicBezTo>
                <a:lnTo>
                  <a:pt x="150530" y="201912"/>
                </a:lnTo>
                <a:cubicBezTo>
                  <a:pt x="150530" y="204422"/>
                  <a:pt x="152748" y="206574"/>
                  <a:pt x="155336" y="206574"/>
                </a:cubicBezTo>
                <a:lnTo>
                  <a:pt x="163100" y="206574"/>
                </a:lnTo>
                <a:cubicBezTo>
                  <a:pt x="165687" y="206574"/>
                  <a:pt x="167905" y="208368"/>
                  <a:pt x="167905" y="211237"/>
                </a:cubicBezTo>
                <a:cubicBezTo>
                  <a:pt x="167905" y="213748"/>
                  <a:pt x="165687" y="215541"/>
                  <a:pt x="163100" y="215541"/>
                </a:cubicBezTo>
                <a:lnTo>
                  <a:pt x="155336" y="215541"/>
                </a:lnTo>
                <a:cubicBezTo>
                  <a:pt x="147573" y="215541"/>
                  <a:pt x="141288" y="209444"/>
                  <a:pt x="141288" y="201912"/>
                </a:cubicBezTo>
                <a:lnTo>
                  <a:pt x="141288" y="143805"/>
                </a:lnTo>
                <a:cubicBezTo>
                  <a:pt x="141288" y="136273"/>
                  <a:pt x="147573" y="130175"/>
                  <a:pt x="155336" y="130175"/>
                </a:cubicBezTo>
                <a:close/>
                <a:moveTo>
                  <a:pt x="224172" y="58891"/>
                </a:moveTo>
                <a:cubicBezTo>
                  <a:pt x="220927" y="58891"/>
                  <a:pt x="218403" y="58891"/>
                  <a:pt x="216600" y="59250"/>
                </a:cubicBezTo>
                <a:cubicBezTo>
                  <a:pt x="218042" y="66419"/>
                  <a:pt x="220206" y="80399"/>
                  <a:pt x="218764" y="87569"/>
                </a:cubicBezTo>
                <a:cubicBezTo>
                  <a:pt x="215518" y="100832"/>
                  <a:pt x="205421" y="112303"/>
                  <a:pt x="196767" y="121982"/>
                </a:cubicBezTo>
                <a:cubicBezTo>
                  <a:pt x="191358" y="128076"/>
                  <a:pt x="185228" y="134887"/>
                  <a:pt x="185228" y="138113"/>
                </a:cubicBezTo>
                <a:lnTo>
                  <a:pt x="185228" y="200486"/>
                </a:lnTo>
                <a:cubicBezTo>
                  <a:pt x="185228" y="203712"/>
                  <a:pt x="188113" y="206580"/>
                  <a:pt x="191358" y="206580"/>
                </a:cubicBezTo>
                <a:lnTo>
                  <a:pt x="274295" y="206580"/>
                </a:lnTo>
                <a:cubicBezTo>
                  <a:pt x="274656" y="206580"/>
                  <a:pt x="274656" y="206222"/>
                  <a:pt x="275016" y="206222"/>
                </a:cubicBezTo>
                <a:cubicBezTo>
                  <a:pt x="280425" y="205863"/>
                  <a:pt x="284392" y="201561"/>
                  <a:pt x="284392" y="195826"/>
                </a:cubicBezTo>
                <a:cubicBezTo>
                  <a:pt x="284392" y="194034"/>
                  <a:pt x="284031" y="192600"/>
                  <a:pt x="283310" y="190807"/>
                </a:cubicBezTo>
                <a:cubicBezTo>
                  <a:pt x="282589" y="189374"/>
                  <a:pt x="282589" y="187940"/>
                  <a:pt x="282950" y="186506"/>
                </a:cubicBezTo>
                <a:cubicBezTo>
                  <a:pt x="283671" y="185430"/>
                  <a:pt x="284753" y="184355"/>
                  <a:pt x="286195" y="183997"/>
                </a:cubicBezTo>
                <a:cubicBezTo>
                  <a:pt x="291243" y="182921"/>
                  <a:pt x="294849" y="178978"/>
                  <a:pt x="294849" y="173601"/>
                </a:cubicBezTo>
                <a:cubicBezTo>
                  <a:pt x="294849" y="171092"/>
                  <a:pt x="293767" y="168583"/>
                  <a:pt x="291604" y="166432"/>
                </a:cubicBezTo>
                <a:cubicBezTo>
                  <a:pt x="290883" y="165356"/>
                  <a:pt x="290522" y="164281"/>
                  <a:pt x="290883" y="162847"/>
                </a:cubicBezTo>
                <a:cubicBezTo>
                  <a:pt x="290883" y="161772"/>
                  <a:pt x="291243" y="160338"/>
                  <a:pt x="292325" y="159621"/>
                </a:cubicBezTo>
                <a:cubicBezTo>
                  <a:pt x="295210" y="157829"/>
                  <a:pt x="296652" y="154602"/>
                  <a:pt x="296652" y="151376"/>
                </a:cubicBezTo>
                <a:cubicBezTo>
                  <a:pt x="296652" y="147075"/>
                  <a:pt x="294849" y="144924"/>
                  <a:pt x="293046" y="144207"/>
                </a:cubicBezTo>
                <a:cubicBezTo>
                  <a:pt x="291243" y="143131"/>
                  <a:pt x="290161" y="141339"/>
                  <a:pt x="289801" y="139188"/>
                </a:cubicBezTo>
                <a:cubicBezTo>
                  <a:pt x="289801" y="137396"/>
                  <a:pt x="290522" y="135245"/>
                  <a:pt x="291964" y="133811"/>
                </a:cubicBezTo>
                <a:cubicBezTo>
                  <a:pt x="293046" y="133453"/>
                  <a:pt x="295570" y="130944"/>
                  <a:pt x="295570" y="125566"/>
                </a:cubicBezTo>
                <a:cubicBezTo>
                  <a:pt x="295570" y="120189"/>
                  <a:pt x="291604" y="116246"/>
                  <a:pt x="287998" y="116246"/>
                </a:cubicBezTo>
                <a:lnTo>
                  <a:pt x="241120" y="116246"/>
                </a:lnTo>
                <a:cubicBezTo>
                  <a:pt x="239678" y="116246"/>
                  <a:pt x="238236" y="115529"/>
                  <a:pt x="237154" y="114454"/>
                </a:cubicBezTo>
                <a:cubicBezTo>
                  <a:pt x="236433" y="113378"/>
                  <a:pt x="236433" y="111945"/>
                  <a:pt x="236793" y="110511"/>
                </a:cubicBezTo>
                <a:cubicBezTo>
                  <a:pt x="237514" y="106568"/>
                  <a:pt x="240399" y="96172"/>
                  <a:pt x="238957" y="83626"/>
                </a:cubicBezTo>
                <a:cubicBezTo>
                  <a:pt x="237514" y="69645"/>
                  <a:pt x="231745" y="58891"/>
                  <a:pt x="224172" y="58891"/>
                </a:cubicBezTo>
                <a:close/>
                <a:moveTo>
                  <a:pt x="224533" y="49571"/>
                </a:moveTo>
                <a:cubicBezTo>
                  <a:pt x="236793" y="50288"/>
                  <a:pt x="246529" y="63552"/>
                  <a:pt x="248332" y="82909"/>
                </a:cubicBezTo>
                <a:cubicBezTo>
                  <a:pt x="249054" y="92587"/>
                  <a:pt x="247972" y="101191"/>
                  <a:pt x="247251" y="107284"/>
                </a:cubicBezTo>
                <a:lnTo>
                  <a:pt x="287998" y="107284"/>
                </a:lnTo>
                <a:cubicBezTo>
                  <a:pt x="297013" y="107284"/>
                  <a:pt x="304946" y="115529"/>
                  <a:pt x="304946" y="125566"/>
                </a:cubicBezTo>
                <a:cubicBezTo>
                  <a:pt x="304946" y="131660"/>
                  <a:pt x="302782" y="135962"/>
                  <a:pt x="300979" y="138471"/>
                </a:cubicBezTo>
                <a:cubicBezTo>
                  <a:pt x="303864" y="141339"/>
                  <a:pt x="306028" y="145999"/>
                  <a:pt x="306028" y="151376"/>
                </a:cubicBezTo>
                <a:cubicBezTo>
                  <a:pt x="306028" y="155678"/>
                  <a:pt x="304225" y="160338"/>
                  <a:pt x="301340" y="163922"/>
                </a:cubicBezTo>
                <a:cubicBezTo>
                  <a:pt x="302782" y="166790"/>
                  <a:pt x="303864" y="170375"/>
                  <a:pt x="303864" y="173601"/>
                </a:cubicBezTo>
                <a:cubicBezTo>
                  <a:pt x="303864" y="181129"/>
                  <a:pt x="299537" y="187940"/>
                  <a:pt x="293046" y="191166"/>
                </a:cubicBezTo>
                <a:cubicBezTo>
                  <a:pt x="293767" y="192958"/>
                  <a:pt x="293767" y="194392"/>
                  <a:pt x="293767" y="195826"/>
                </a:cubicBezTo>
                <a:cubicBezTo>
                  <a:pt x="293767" y="206222"/>
                  <a:pt x="286195" y="214466"/>
                  <a:pt x="275738" y="215542"/>
                </a:cubicBezTo>
                <a:cubicBezTo>
                  <a:pt x="275377" y="215542"/>
                  <a:pt x="275016" y="215542"/>
                  <a:pt x="274295" y="215542"/>
                </a:cubicBezTo>
                <a:lnTo>
                  <a:pt x="191358" y="215542"/>
                </a:lnTo>
                <a:cubicBezTo>
                  <a:pt x="182704" y="215542"/>
                  <a:pt x="176213" y="209089"/>
                  <a:pt x="176213" y="200486"/>
                </a:cubicBezTo>
                <a:lnTo>
                  <a:pt x="176213" y="138113"/>
                </a:lnTo>
                <a:cubicBezTo>
                  <a:pt x="176213" y="131302"/>
                  <a:pt x="181983" y="124491"/>
                  <a:pt x="189916" y="115888"/>
                </a:cubicBezTo>
                <a:cubicBezTo>
                  <a:pt x="197849" y="106926"/>
                  <a:pt x="207224" y="96530"/>
                  <a:pt x="209749" y="85418"/>
                </a:cubicBezTo>
                <a:cubicBezTo>
                  <a:pt x="211191" y="79683"/>
                  <a:pt x="208306" y="64985"/>
                  <a:pt x="206503" y="56741"/>
                </a:cubicBezTo>
                <a:cubicBezTo>
                  <a:pt x="206143" y="54948"/>
                  <a:pt x="207224" y="53156"/>
                  <a:pt x="208667" y="52081"/>
                </a:cubicBezTo>
                <a:cubicBezTo>
                  <a:pt x="209749" y="51722"/>
                  <a:pt x="213715" y="49213"/>
                  <a:pt x="224533" y="49571"/>
                </a:cubicBezTo>
                <a:close/>
                <a:moveTo>
                  <a:pt x="84446" y="0"/>
                </a:moveTo>
                <a:cubicBezTo>
                  <a:pt x="111512" y="0"/>
                  <a:pt x="137135" y="13311"/>
                  <a:pt x="153014" y="35255"/>
                </a:cubicBezTo>
                <a:cubicBezTo>
                  <a:pt x="168892" y="13311"/>
                  <a:pt x="194515" y="0"/>
                  <a:pt x="221581" y="0"/>
                </a:cubicBezTo>
                <a:cubicBezTo>
                  <a:pt x="268135" y="0"/>
                  <a:pt x="306027" y="37774"/>
                  <a:pt x="306027" y="84181"/>
                </a:cubicBezTo>
                <a:cubicBezTo>
                  <a:pt x="306027" y="86340"/>
                  <a:pt x="306027" y="88498"/>
                  <a:pt x="305666" y="90657"/>
                </a:cubicBezTo>
                <a:cubicBezTo>
                  <a:pt x="305666" y="93175"/>
                  <a:pt x="303501" y="95334"/>
                  <a:pt x="300975" y="94974"/>
                </a:cubicBezTo>
                <a:cubicBezTo>
                  <a:pt x="298449" y="94614"/>
                  <a:pt x="296284" y="92815"/>
                  <a:pt x="296644" y="90297"/>
                </a:cubicBezTo>
                <a:cubicBezTo>
                  <a:pt x="296644" y="88139"/>
                  <a:pt x="296644" y="85980"/>
                  <a:pt x="296644" y="84181"/>
                </a:cubicBezTo>
                <a:cubicBezTo>
                  <a:pt x="296644" y="42810"/>
                  <a:pt x="263083" y="9353"/>
                  <a:pt x="221581" y="9353"/>
                </a:cubicBezTo>
                <a:cubicBezTo>
                  <a:pt x="195237" y="9353"/>
                  <a:pt x="170336" y="23384"/>
                  <a:pt x="156983" y="46048"/>
                </a:cubicBezTo>
                <a:cubicBezTo>
                  <a:pt x="156262" y="47847"/>
                  <a:pt x="154457" y="48566"/>
                  <a:pt x="153014" y="48566"/>
                </a:cubicBezTo>
                <a:cubicBezTo>
                  <a:pt x="151570" y="48566"/>
                  <a:pt x="149766" y="47847"/>
                  <a:pt x="149044" y="46048"/>
                </a:cubicBezTo>
                <a:cubicBezTo>
                  <a:pt x="135330" y="23384"/>
                  <a:pt x="110790" y="9353"/>
                  <a:pt x="84446" y="9353"/>
                </a:cubicBezTo>
                <a:cubicBezTo>
                  <a:pt x="42945" y="9353"/>
                  <a:pt x="9383" y="42810"/>
                  <a:pt x="9383" y="84181"/>
                </a:cubicBezTo>
                <a:cubicBezTo>
                  <a:pt x="9383" y="167643"/>
                  <a:pt x="133887" y="250386"/>
                  <a:pt x="153014" y="262617"/>
                </a:cubicBezTo>
                <a:cubicBezTo>
                  <a:pt x="159510" y="258660"/>
                  <a:pt x="177554" y="246788"/>
                  <a:pt x="198485" y="229880"/>
                </a:cubicBezTo>
                <a:cubicBezTo>
                  <a:pt x="200650" y="228441"/>
                  <a:pt x="203537" y="228441"/>
                  <a:pt x="204981" y="230600"/>
                </a:cubicBezTo>
                <a:cubicBezTo>
                  <a:pt x="206424" y="232398"/>
                  <a:pt x="206424" y="235636"/>
                  <a:pt x="204259" y="237075"/>
                </a:cubicBezTo>
                <a:cubicBezTo>
                  <a:pt x="177554" y="258660"/>
                  <a:pt x="155540" y="271971"/>
                  <a:pt x="155540" y="271971"/>
                </a:cubicBezTo>
                <a:cubicBezTo>
                  <a:pt x="154818" y="272331"/>
                  <a:pt x="154096" y="272690"/>
                  <a:pt x="153014" y="272690"/>
                </a:cubicBezTo>
                <a:cubicBezTo>
                  <a:pt x="152292" y="272690"/>
                  <a:pt x="151570" y="272331"/>
                  <a:pt x="150488" y="271971"/>
                </a:cubicBezTo>
                <a:cubicBezTo>
                  <a:pt x="144353" y="268373"/>
                  <a:pt x="0" y="179515"/>
                  <a:pt x="0" y="84181"/>
                </a:cubicBezTo>
                <a:cubicBezTo>
                  <a:pt x="0" y="37774"/>
                  <a:pt x="37892" y="0"/>
                  <a:pt x="8444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defTabSz="914217"/>
            <a:endParaRPr lang="en-US" dirty="0">
              <a:solidFill>
                <a:srgbClr val="000000"/>
              </a:solidFill>
              <a:latin typeface="Roboto Light" panose="02000000000000000000" pitchFamily="2" charset="0"/>
            </a:endParaRPr>
          </a:p>
        </p:txBody>
      </p:sp>
      <p:sp>
        <p:nvSpPr>
          <p:cNvPr id="31" name="สี่เหลี่ยมผืนผ้า 30"/>
          <p:cNvSpPr/>
          <p:nvPr/>
        </p:nvSpPr>
        <p:spPr>
          <a:xfrm>
            <a:off x="2289775" y="2708388"/>
            <a:ext cx="9740900" cy="8925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h-TH" sz="2600" b="1" dirty="0" smtClean="0">
                <a:solidFill>
                  <a:schemeClr val="bg1"/>
                </a:solidFill>
                <a:latin typeface="TH Sarabun New" panose="020B0500040200020003" pitchFamily="34" charset="-34"/>
                <a:ea typeface="Tahoma" panose="020B0604030504040204" pitchFamily="34" charset="0"/>
                <a:cs typeface="TH Sarabun New" panose="020B0500040200020003" pitchFamily="34" charset="-34"/>
              </a:rPr>
              <a:t>บัณฑิต</a:t>
            </a:r>
            <a:r>
              <a:rPr lang="th-TH" sz="2600" b="1" dirty="0">
                <a:solidFill>
                  <a:schemeClr val="bg1"/>
                </a:solidFill>
                <a:latin typeface="TH Sarabun New" panose="020B0500040200020003" pitchFamily="34" charset="-34"/>
                <a:ea typeface="Tahoma" panose="020B0604030504040204" pitchFamily="34" charset="0"/>
                <a:cs typeface="TH Sarabun New" panose="020B0500040200020003" pitchFamily="34" charset="-34"/>
              </a:rPr>
              <a:t>แพทย์ แพทย์ผู้เชี่ยวชาญ และสหสาขาวิชาชีพ ที่จบการศึกษาและฝึกอบรม มีคุณภาพสูงด้านวิชาการ บริการ และบริหารจัดการ สามารถปฏิบัติงานในพื้นที่เต็มสมรรถนะ เป็นที่ยอมรับระดับนานาชาติ </a:t>
            </a:r>
          </a:p>
        </p:txBody>
      </p:sp>
      <p:sp>
        <p:nvSpPr>
          <p:cNvPr id="32" name="สี่เหลี่ยมผืนผ้า 31"/>
          <p:cNvSpPr/>
          <p:nvPr/>
        </p:nvSpPr>
        <p:spPr>
          <a:xfrm>
            <a:off x="2304773" y="3581551"/>
            <a:ext cx="9626600" cy="8925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h-TH" sz="2600" b="1" dirty="0" smtClean="0">
                <a:solidFill>
                  <a:schemeClr val="bg1"/>
                </a:solidFill>
                <a:latin typeface="TH Sarabun New" panose="020B0500040200020003" pitchFamily="34" charset="-34"/>
                <a:ea typeface="Tahoma" panose="020B0604030504040204" pitchFamily="34" charset="0"/>
                <a:cs typeface="TH Sarabun New" panose="020B0500040200020003" pitchFamily="34" charset="-34"/>
              </a:rPr>
              <a:t>ประชาชน</a:t>
            </a:r>
            <a:r>
              <a:rPr lang="th-TH" sz="2600" b="1" dirty="0">
                <a:solidFill>
                  <a:schemeClr val="bg1"/>
                </a:solidFill>
                <a:latin typeface="TH Sarabun New" panose="020B0500040200020003" pitchFamily="34" charset="-34"/>
                <a:ea typeface="Tahoma" panose="020B0604030504040204" pitchFamily="34" charset="0"/>
                <a:cs typeface="TH Sarabun New" panose="020B0500040200020003" pitchFamily="34" charset="-34"/>
              </a:rPr>
              <a:t>ทุกกลุ่มวัยเข้าถึงบริการทางสาธารณสุขแบบองค์รวมอย่างทั่วถึง และเท่าเทียม ลดความแออัด และลด</a:t>
            </a:r>
            <a:r>
              <a:rPr lang="th-TH" sz="2600" b="1" dirty="0" err="1">
                <a:solidFill>
                  <a:schemeClr val="bg1"/>
                </a:solidFill>
                <a:latin typeface="TH Sarabun New" panose="020B0500040200020003" pitchFamily="34" charset="-34"/>
                <a:ea typeface="Tahoma" panose="020B0604030504040204" pitchFamily="34" charset="0"/>
                <a:cs typeface="TH Sarabun New" panose="020B0500040200020003" pitchFamily="34" charset="-34"/>
              </a:rPr>
              <a:t>การเจ็บ</a:t>
            </a:r>
            <a:r>
              <a:rPr lang="th-TH" sz="2600" b="1" dirty="0">
                <a:solidFill>
                  <a:schemeClr val="bg1"/>
                </a:solidFill>
                <a:latin typeface="TH Sarabun New" panose="020B0500040200020003" pitchFamily="34" charset="-34"/>
                <a:ea typeface="Tahoma" panose="020B0604030504040204" pitchFamily="34" charset="0"/>
                <a:cs typeface="TH Sarabun New" panose="020B0500040200020003" pitchFamily="34" charset="-34"/>
              </a:rPr>
              <a:t>ป่วยรายใหม่ในโรคยุทธศาสตร์ที่สำคัญ </a:t>
            </a:r>
            <a:endParaRPr lang="en-US" sz="2600" b="1" dirty="0">
              <a:solidFill>
                <a:schemeClr val="bg1"/>
              </a:solidFill>
              <a:latin typeface="TH Sarabun New" panose="020B0500040200020003" pitchFamily="34" charset="-34"/>
              <a:ea typeface="Tahoma" panose="020B0604030504040204" pitchFamily="34" charset="0"/>
              <a:cs typeface="TH Sarabun New" panose="020B0500040200020003" pitchFamily="34" charset="-34"/>
            </a:endParaRPr>
          </a:p>
        </p:txBody>
      </p:sp>
      <p:sp>
        <p:nvSpPr>
          <p:cNvPr id="42" name="สี่เหลี่ยมผืนผ้า 41"/>
          <p:cNvSpPr/>
          <p:nvPr/>
        </p:nvSpPr>
        <p:spPr>
          <a:xfrm>
            <a:off x="1854200" y="4605690"/>
            <a:ext cx="10336340" cy="4924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h-TH" sz="2600" b="1" dirty="0">
                <a:solidFill>
                  <a:schemeClr val="bg1"/>
                </a:solidFill>
                <a:latin typeface="TH Sarabun New" panose="020B0500040200020003" pitchFamily="34" charset="-34"/>
                <a:ea typeface="Tahoma" panose="020B0604030504040204" pitchFamily="34" charset="0"/>
                <a:cs typeface="TH Sarabun New" panose="020B0500040200020003" pitchFamily="34" charset="-34"/>
              </a:rPr>
              <a:t> </a:t>
            </a:r>
            <a:r>
              <a:rPr lang="th-TH" sz="2600" b="1" dirty="0" smtClean="0">
                <a:solidFill>
                  <a:schemeClr val="bg1"/>
                </a:solidFill>
                <a:latin typeface="TH Sarabun New" panose="020B0500040200020003" pitchFamily="34" charset="-34"/>
                <a:ea typeface="Tahoma" panose="020B0604030504040204" pitchFamily="34" charset="0"/>
                <a:cs typeface="TH Sarabun New" panose="020B0500040200020003" pitchFamily="34" charset="-34"/>
              </a:rPr>
              <a:t>    ภาคี</a:t>
            </a:r>
            <a:r>
              <a:rPr lang="th-TH" sz="2600" b="1" dirty="0">
                <a:solidFill>
                  <a:schemeClr val="bg1"/>
                </a:solidFill>
                <a:latin typeface="TH Sarabun New" panose="020B0500040200020003" pitchFamily="34" charset="-34"/>
                <a:ea typeface="Tahoma" panose="020B0604030504040204" pitchFamily="34" charset="0"/>
                <a:cs typeface="TH Sarabun New" panose="020B0500040200020003" pitchFamily="34" charset="-34"/>
              </a:rPr>
              <a:t>เครือข่ายเป็นหุ้นส่วนใน</a:t>
            </a:r>
            <a:r>
              <a:rPr lang="th-TH" sz="2600" b="1" dirty="0" err="1">
                <a:solidFill>
                  <a:schemeClr val="bg1"/>
                </a:solidFill>
                <a:latin typeface="TH Sarabun New" panose="020B0500040200020003" pitchFamily="34" charset="-34"/>
                <a:ea typeface="Tahoma" panose="020B0604030504040204" pitchFamily="34" charset="0"/>
                <a:cs typeface="TH Sarabun New" panose="020B0500040200020003" pitchFamily="34" charset="-34"/>
              </a:rPr>
              <a:t>การจัด</a:t>
            </a:r>
            <a:r>
              <a:rPr lang="th-TH" sz="2600" b="1" dirty="0">
                <a:solidFill>
                  <a:schemeClr val="bg1"/>
                </a:solidFill>
                <a:latin typeface="TH Sarabun New" panose="020B0500040200020003" pitchFamily="34" charset="-34"/>
                <a:ea typeface="Tahoma" panose="020B0604030504040204" pitchFamily="34" charset="0"/>
                <a:cs typeface="TH Sarabun New" panose="020B0500040200020003" pitchFamily="34" charset="-34"/>
              </a:rPr>
              <a:t>การสุขภาพในระดับพื้นที่ และประชาชนสามารถพึ่งพาตนเองด้านสุขภาพได้ </a:t>
            </a:r>
          </a:p>
        </p:txBody>
      </p:sp>
      <p:sp>
        <p:nvSpPr>
          <p:cNvPr id="43" name="สี่เหลี่ยมผืนผ้า 42"/>
          <p:cNvSpPr/>
          <p:nvPr/>
        </p:nvSpPr>
        <p:spPr>
          <a:xfrm>
            <a:off x="1854200" y="5294010"/>
            <a:ext cx="9169400" cy="4924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600" b="1" dirty="0">
                <a:solidFill>
                  <a:schemeClr val="bg1"/>
                </a:solidFill>
                <a:latin typeface="TH Sarabun New" panose="020B0500040200020003" pitchFamily="34" charset="-34"/>
                <a:ea typeface="Tahoma" panose="020B0604030504040204" pitchFamily="34" charset="0"/>
                <a:cs typeface="TH Sarabun New" panose="020B0500040200020003" pitchFamily="34" charset="-34"/>
              </a:rPr>
              <a:t>P</a:t>
            </a:r>
            <a:r>
              <a:rPr lang="th-TH" sz="2600" b="1" dirty="0" smtClean="0">
                <a:solidFill>
                  <a:schemeClr val="bg1"/>
                </a:solidFill>
                <a:latin typeface="TH Sarabun New" panose="020B0500040200020003" pitchFamily="34" charset="-34"/>
                <a:ea typeface="Tahoma" panose="020B0604030504040204" pitchFamily="34" charset="0"/>
                <a:cs typeface="TH Sarabun New" panose="020B0500040200020003" pitchFamily="34" charset="-34"/>
              </a:rPr>
              <a:t>7. เป็น</a:t>
            </a:r>
            <a:r>
              <a:rPr lang="th-TH" sz="2600" b="1" dirty="0">
                <a:solidFill>
                  <a:schemeClr val="bg1"/>
                </a:solidFill>
                <a:latin typeface="TH Sarabun New" panose="020B0500040200020003" pitchFamily="34" charset="-34"/>
                <a:ea typeface="Tahoma" panose="020B0604030504040204" pitchFamily="34" charset="0"/>
                <a:cs typeface="TH Sarabun New" panose="020B0500040200020003" pitchFamily="34" charset="-34"/>
              </a:rPr>
              <a:t>องค์การที่มีสมรรถนะสูงอันดับ 1  ใน 3 ของโรงพยาบาลศูนย์กระทรวงสาธารณสุข </a:t>
            </a:r>
          </a:p>
        </p:txBody>
      </p:sp>
      <p:sp>
        <p:nvSpPr>
          <p:cNvPr id="44" name="สี่เหลี่ยมผืนผ้า 43"/>
          <p:cNvSpPr/>
          <p:nvPr/>
        </p:nvSpPr>
        <p:spPr>
          <a:xfrm>
            <a:off x="2269423" y="5906033"/>
            <a:ext cx="9944100" cy="8925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h-TH" sz="2600" b="1" dirty="0" smtClean="0">
                <a:solidFill>
                  <a:schemeClr val="bg1"/>
                </a:solidFill>
                <a:latin typeface="TH Sarabun New" panose="020B0500040200020003" pitchFamily="34" charset="-34"/>
                <a:ea typeface="Tahoma" panose="020B0604030504040204" pitchFamily="34" charset="0"/>
                <a:cs typeface="TH Sarabun New" panose="020B0500040200020003" pitchFamily="34" charset="-34"/>
              </a:rPr>
              <a:t>แลกเปลี่ยน</a:t>
            </a:r>
            <a:r>
              <a:rPr lang="th-TH" sz="2600" b="1" dirty="0">
                <a:solidFill>
                  <a:schemeClr val="bg1"/>
                </a:solidFill>
                <a:latin typeface="TH Sarabun New" panose="020B0500040200020003" pitchFamily="34" charset="-34"/>
                <a:ea typeface="Tahoma" panose="020B0604030504040204" pitchFamily="34" charset="0"/>
                <a:cs typeface="TH Sarabun New" panose="020B0500040200020003" pitchFamily="34" charset="-34"/>
              </a:rPr>
              <a:t>เรียนรู้และนำองค์ความรู้/นวัตกรรมด้านการแพทย์ การสาธารณสุขและการบริหารจัดการมา</a:t>
            </a:r>
            <a:r>
              <a:rPr lang="th-TH" sz="2600" b="1" dirty="0" smtClean="0">
                <a:solidFill>
                  <a:schemeClr val="bg1"/>
                </a:solidFill>
                <a:latin typeface="TH Sarabun New" panose="020B0500040200020003" pitchFamily="34" charset="-34"/>
                <a:ea typeface="Tahoma" panose="020B0604030504040204" pitchFamily="34" charset="0"/>
                <a:cs typeface="TH Sarabun New" panose="020B0500040200020003" pitchFamily="34" charset="-34"/>
              </a:rPr>
              <a:t>ใช้            ใน</a:t>
            </a:r>
            <a:r>
              <a:rPr lang="th-TH" sz="2600" b="1" dirty="0">
                <a:solidFill>
                  <a:schemeClr val="bg1"/>
                </a:solidFill>
                <a:latin typeface="TH Sarabun New" panose="020B0500040200020003" pitchFamily="34" charset="-34"/>
                <a:ea typeface="Tahoma" panose="020B0604030504040204" pitchFamily="34" charset="0"/>
                <a:cs typeface="TH Sarabun New" panose="020B0500040200020003" pitchFamily="34" charset="-34"/>
              </a:rPr>
              <a:t>การพัฒนาระบบบริการสุขภาพ ระดับประเทศ/ทวีป </a:t>
            </a:r>
            <a:endParaRPr lang="en-US" sz="2600" b="1" dirty="0">
              <a:solidFill>
                <a:schemeClr val="bg1"/>
              </a:solidFill>
              <a:latin typeface="TH Sarabun New" panose="020B0500040200020003" pitchFamily="34" charset="-34"/>
              <a:ea typeface="Tahoma" panose="020B0604030504040204" pitchFamily="34" charset="0"/>
              <a:cs typeface="TH Sarabun New" panose="020B0500040200020003" pitchFamily="34" charset="-34"/>
            </a:endParaRPr>
          </a:p>
        </p:txBody>
      </p:sp>
      <p:sp>
        <p:nvSpPr>
          <p:cNvPr id="45" name="Freeform 4">
            <a:extLst>
              <a:ext uri="{FF2B5EF4-FFF2-40B4-BE49-F238E27FC236}">
                <a16:creationId xmlns:a16="http://schemas.microsoft.com/office/drawing/2014/main" id="{FF5390D2-245B-4B97-B3E8-2C1B4FEC99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503" y="2763721"/>
            <a:ext cx="552908" cy="633503"/>
          </a:xfrm>
          <a:custGeom>
            <a:avLst/>
            <a:gdLst>
              <a:gd name="connsiteX0" fmla="*/ 362958 w 474132"/>
              <a:gd name="connsiteY0" fmla="*/ 423707 h 517422"/>
              <a:gd name="connsiteX1" fmla="*/ 362958 w 474132"/>
              <a:gd name="connsiteY1" fmla="*/ 448610 h 517422"/>
              <a:gd name="connsiteX2" fmla="*/ 338561 w 474132"/>
              <a:gd name="connsiteY2" fmla="*/ 448610 h 517422"/>
              <a:gd name="connsiteX3" fmla="*/ 338561 w 474132"/>
              <a:gd name="connsiteY3" fmla="*/ 463873 h 517422"/>
              <a:gd name="connsiteX4" fmla="*/ 356159 w 474132"/>
              <a:gd name="connsiteY4" fmla="*/ 463873 h 517422"/>
              <a:gd name="connsiteX5" fmla="*/ 362958 w 474132"/>
              <a:gd name="connsiteY5" fmla="*/ 463873 h 517422"/>
              <a:gd name="connsiteX6" fmla="*/ 362958 w 474132"/>
              <a:gd name="connsiteY6" fmla="*/ 488776 h 517422"/>
              <a:gd name="connsiteX7" fmla="*/ 378556 w 474132"/>
              <a:gd name="connsiteY7" fmla="*/ 488776 h 517422"/>
              <a:gd name="connsiteX8" fmla="*/ 378556 w 474132"/>
              <a:gd name="connsiteY8" fmla="*/ 463873 h 517422"/>
              <a:gd name="connsiteX9" fmla="*/ 403353 w 474132"/>
              <a:gd name="connsiteY9" fmla="*/ 463873 h 517422"/>
              <a:gd name="connsiteX10" fmla="*/ 403353 w 474132"/>
              <a:gd name="connsiteY10" fmla="*/ 448610 h 517422"/>
              <a:gd name="connsiteX11" fmla="*/ 378556 w 474132"/>
              <a:gd name="connsiteY11" fmla="*/ 448610 h 517422"/>
              <a:gd name="connsiteX12" fmla="*/ 378556 w 474132"/>
              <a:gd name="connsiteY12" fmla="*/ 423707 h 517422"/>
              <a:gd name="connsiteX13" fmla="*/ 362958 w 474132"/>
              <a:gd name="connsiteY13" fmla="*/ 409649 h 517422"/>
              <a:gd name="connsiteX14" fmla="*/ 378556 w 474132"/>
              <a:gd name="connsiteY14" fmla="*/ 409649 h 517422"/>
              <a:gd name="connsiteX15" fmla="*/ 392554 w 474132"/>
              <a:gd name="connsiteY15" fmla="*/ 423707 h 517422"/>
              <a:gd name="connsiteX16" fmla="*/ 392554 w 474132"/>
              <a:gd name="connsiteY16" fmla="*/ 434150 h 517422"/>
              <a:gd name="connsiteX17" fmla="*/ 403353 w 474132"/>
              <a:gd name="connsiteY17" fmla="*/ 434150 h 517422"/>
              <a:gd name="connsiteX18" fmla="*/ 417751 w 474132"/>
              <a:gd name="connsiteY18" fmla="*/ 448610 h 517422"/>
              <a:gd name="connsiteX19" fmla="*/ 417751 w 474132"/>
              <a:gd name="connsiteY19" fmla="*/ 463873 h 517422"/>
              <a:gd name="connsiteX20" fmla="*/ 403353 w 474132"/>
              <a:gd name="connsiteY20" fmla="*/ 478333 h 517422"/>
              <a:gd name="connsiteX21" fmla="*/ 392554 w 474132"/>
              <a:gd name="connsiteY21" fmla="*/ 478333 h 517422"/>
              <a:gd name="connsiteX22" fmla="*/ 392554 w 474132"/>
              <a:gd name="connsiteY22" fmla="*/ 488776 h 517422"/>
              <a:gd name="connsiteX23" fmla="*/ 378556 w 474132"/>
              <a:gd name="connsiteY23" fmla="*/ 503236 h 517422"/>
              <a:gd name="connsiteX24" fmla="*/ 362958 w 474132"/>
              <a:gd name="connsiteY24" fmla="*/ 503236 h 517422"/>
              <a:gd name="connsiteX25" fmla="*/ 348960 w 474132"/>
              <a:gd name="connsiteY25" fmla="*/ 488776 h 517422"/>
              <a:gd name="connsiteX26" fmla="*/ 348960 w 474132"/>
              <a:gd name="connsiteY26" fmla="*/ 478333 h 517422"/>
              <a:gd name="connsiteX27" fmla="*/ 338561 w 474132"/>
              <a:gd name="connsiteY27" fmla="*/ 478333 h 517422"/>
              <a:gd name="connsiteX28" fmla="*/ 324163 w 474132"/>
              <a:gd name="connsiteY28" fmla="*/ 463873 h 517422"/>
              <a:gd name="connsiteX29" fmla="*/ 324163 w 474132"/>
              <a:gd name="connsiteY29" fmla="*/ 448610 h 517422"/>
              <a:gd name="connsiteX30" fmla="*/ 338561 w 474132"/>
              <a:gd name="connsiteY30" fmla="*/ 434150 h 517422"/>
              <a:gd name="connsiteX31" fmla="*/ 348960 w 474132"/>
              <a:gd name="connsiteY31" fmla="*/ 434150 h 517422"/>
              <a:gd name="connsiteX32" fmla="*/ 348960 w 474132"/>
              <a:gd name="connsiteY32" fmla="*/ 423707 h 517422"/>
              <a:gd name="connsiteX33" fmla="*/ 362958 w 474132"/>
              <a:gd name="connsiteY33" fmla="*/ 409649 h 517422"/>
              <a:gd name="connsiteX34" fmla="*/ 191190 w 474132"/>
              <a:gd name="connsiteY34" fmla="*/ 298946 h 517422"/>
              <a:gd name="connsiteX35" fmla="*/ 236664 w 474132"/>
              <a:gd name="connsiteY35" fmla="*/ 374990 h 517422"/>
              <a:gd name="connsiteX36" fmla="*/ 279321 w 474132"/>
              <a:gd name="connsiteY36" fmla="*/ 301360 h 517422"/>
              <a:gd name="connsiteX37" fmla="*/ 237066 w 474132"/>
              <a:gd name="connsiteY37" fmla="*/ 311418 h 517422"/>
              <a:gd name="connsiteX38" fmla="*/ 191190 w 474132"/>
              <a:gd name="connsiteY38" fmla="*/ 298946 h 517422"/>
              <a:gd name="connsiteX39" fmla="*/ 203665 w 474132"/>
              <a:gd name="connsiteY39" fmla="*/ 270379 h 517422"/>
              <a:gd name="connsiteX40" fmla="*/ 181934 w 474132"/>
              <a:gd name="connsiteY40" fmla="*/ 274402 h 517422"/>
              <a:gd name="connsiteX41" fmla="*/ 237066 w 474132"/>
              <a:gd name="connsiteY41" fmla="*/ 296531 h 517422"/>
              <a:gd name="connsiteX42" fmla="*/ 292601 w 474132"/>
              <a:gd name="connsiteY42" fmla="*/ 274402 h 517422"/>
              <a:gd name="connsiteX43" fmla="*/ 270467 w 474132"/>
              <a:gd name="connsiteY43" fmla="*/ 270379 h 517422"/>
              <a:gd name="connsiteX44" fmla="*/ 203665 w 474132"/>
              <a:gd name="connsiteY44" fmla="*/ 270379 h 517422"/>
              <a:gd name="connsiteX45" fmla="*/ 259312 w 474132"/>
              <a:gd name="connsiteY45" fmla="*/ 100357 h 517422"/>
              <a:gd name="connsiteX46" fmla="*/ 167270 w 474132"/>
              <a:gd name="connsiteY46" fmla="*/ 140661 h 517422"/>
              <a:gd name="connsiteX47" fmla="*/ 237109 w 474132"/>
              <a:gd name="connsiteY47" fmla="*/ 207162 h 517422"/>
              <a:gd name="connsiteX48" fmla="*/ 307352 w 474132"/>
              <a:gd name="connsiteY48" fmla="*/ 137034 h 517422"/>
              <a:gd name="connsiteX49" fmla="*/ 308159 w 474132"/>
              <a:gd name="connsiteY49" fmla="*/ 134616 h 517422"/>
              <a:gd name="connsiteX50" fmla="*/ 259312 w 474132"/>
              <a:gd name="connsiteY50" fmla="*/ 100357 h 517422"/>
              <a:gd name="connsiteX51" fmla="*/ 269808 w 474132"/>
              <a:gd name="connsiteY51" fmla="*/ 62875 h 517422"/>
              <a:gd name="connsiteX52" fmla="*/ 275056 w 474132"/>
              <a:gd name="connsiteY52" fmla="*/ 71742 h 517422"/>
              <a:gd name="connsiteX53" fmla="*/ 268194 w 474132"/>
              <a:gd name="connsiteY53" fmla="*/ 88669 h 517422"/>
              <a:gd name="connsiteX54" fmla="*/ 327133 w 474132"/>
              <a:gd name="connsiteY54" fmla="*/ 123734 h 517422"/>
              <a:gd name="connsiteX55" fmla="*/ 333592 w 474132"/>
              <a:gd name="connsiteY55" fmla="*/ 131794 h 517422"/>
              <a:gd name="connsiteX56" fmla="*/ 326729 w 474132"/>
              <a:gd name="connsiteY56" fmla="*/ 138243 h 517422"/>
              <a:gd name="connsiteX57" fmla="*/ 325922 w 474132"/>
              <a:gd name="connsiteY57" fmla="*/ 138243 h 517422"/>
              <a:gd name="connsiteX58" fmla="*/ 321885 w 474132"/>
              <a:gd name="connsiteY58" fmla="*/ 137437 h 517422"/>
              <a:gd name="connsiteX59" fmla="*/ 237109 w 474132"/>
              <a:gd name="connsiteY59" fmla="*/ 221269 h 517422"/>
              <a:gd name="connsiteX60" fmla="*/ 153141 w 474132"/>
              <a:gd name="connsiteY60" fmla="*/ 142273 h 517422"/>
              <a:gd name="connsiteX61" fmla="*/ 143856 w 474132"/>
              <a:gd name="connsiteY61" fmla="*/ 143079 h 517422"/>
              <a:gd name="connsiteX62" fmla="*/ 143452 w 474132"/>
              <a:gd name="connsiteY62" fmla="*/ 143079 h 517422"/>
              <a:gd name="connsiteX63" fmla="*/ 136590 w 474132"/>
              <a:gd name="connsiteY63" fmla="*/ 136631 h 517422"/>
              <a:gd name="connsiteX64" fmla="*/ 143049 w 474132"/>
              <a:gd name="connsiteY64" fmla="*/ 128973 h 517422"/>
              <a:gd name="connsiteX65" fmla="*/ 261331 w 474132"/>
              <a:gd name="connsiteY65" fmla="*/ 68517 h 517422"/>
              <a:gd name="connsiteX66" fmla="*/ 269808 w 474132"/>
              <a:gd name="connsiteY66" fmla="*/ 62875 h 517422"/>
              <a:gd name="connsiteX67" fmla="*/ 237066 w 474132"/>
              <a:gd name="connsiteY67" fmla="*/ 14484 h 517422"/>
              <a:gd name="connsiteX68" fmla="*/ 125192 w 474132"/>
              <a:gd name="connsiteY68" fmla="*/ 152088 h 517422"/>
              <a:gd name="connsiteX69" fmla="*/ 107486 w 474132"/>
              <a:gd name="connsiteY69" fmla="*/ 274805 h 517422"/>
              <a:gd name="connsiteX70" fmla="*/ 200848 w 474132"/>
              <a:gd name="connsiteY70" fmla="*/ 256296 h 517422"/>
              <a:gd name="connsiteX71" fmla="*/ 273284 w 474132"/>
              <a:gd name="connsiteY71" fmla="*/ 256296 h 517422"/>
              <a:gd name="connsiteX72" fmla="*/ 366647 w 474132"/>
              <a:gd name="connsiteY72" fmla="*/ 274805 h 517422"/>
              <a:gd name="connsiteX73" fmla="*/ 349343 w 474132"/>
              <a:gd name="connsiteY73" fmla="*/ 152088 h 517422"/>
              <a:gd name="connsiteX74" fmla="*/ 237066 w 474132"/>
              <a:gd name="connsiteY74" fmla="*/ 14484 h 517422"/>
              <a:gd name="connsiteX75" fmla="*/ 237066 w 474132"/>
              <a:gd name="connsiteY75" fmla="*/ 0 h 517422"/>
              <a:gd name="connsiteX76" fmla="*/ 363025 w 474132"/>
              <a:gd name="connsiteY76" fmla="*/ 149674 h 517422"/>
              <a:gd name="connsiteX77" fmla="*/ 381537 w 474132"/>
              <a:gd name="connsiteY77" fmla="*/ 277621 h 517422"/>
              <a:gd name="connsiteX78" fmla="*/ 390792 w 474132"/>
              <a:gd name="connsiteY78" fmla="*/ 279230 h 517422"/>
              <a:gd name="connsiteX79" fmla="*/ 458400 w 474132"/>
              <a:gd name="connsiteY79" fmla="*/ 361712 h 517422"/>
              <a:gd name="connsiteX80" fmla="*/ 474094 w 474132"/>
              <a:gd name="connsiteY80" fmla="*/ 509375 h 517422"/>
              <a:gd name="connsiteX81" fmla="*/ 467655 w 474132"/>
              <a:gd name="connsiteY81" fmla="*/ 517422 h 517422"/>
              <a:gd name="connsiteX82" fmla="*/ 467253 w 474132"/>
              <a:gd name="connsiteY82" fmla="*/ 517422 h 517422"/>
              <a:gd name="connsiteX83" fmla="*/ 460009 w 474132"/>
              <a:gd name="connsiteY83" fmla="*/ 510984 h 517422"/>
              <a:gd name="connsiteX84" fmla="*/ 444315 w 474132"/>
              <a:gd name="connsiteY84" fmla="*/ 361712 h 517422"/>
              <a:gd name="connsiteX85" fmla="*/ 387975 w 474132"/>
              <a:gd name="connsiteY85" fmla="*/ 293313 h 517422"/>
              <a:gd name="connsiteX86" fmla="*/ 351757 w 474132"/>
              <a:gd name="connsiteY86" fmla="*/ 286473 h 517422"/>
              <a:gd name="connsiteX87" fmla="*/ 350550 w 474132"/>
              <a:gd name="connsiteY87" fmla="*/ 288484 h 517422"/>
              <a:gd name="connsiteX88" fmla="*/ 317551 w 474132"/>
              <a:gd name="connsiteY88" fmla="*/ 319868 h 517422"/>
              <a:gd name="connsiteX89" fmla="*/ 336465 w 474132"/>
              <a:gd name="connsiteY89" fmla="*/ 338376 h 517422"/>
              <a:gd name="connsiteX90" fmla="*/ 338477 w 474132"/>
              <a:gd name="connsiteY90" fmla="*/ 344009 h 517422"/>
              <a:gd name="connsiteX91" fmla="*/ 335660 w 474132"/>
              <a:gd name="connsiteY91" fmla="*/ 349239 h 517422"/>
              <a:gd name="connsiteX92" fmla="*/ 264029 w 474132"/>
              <a:gd name="connsiteY92" fmla="*/ 404764 h 517422"/>
              <a:gd name="connsiteX93" fmla="*/ 260004 w 474132"/>
              <a:gd name="connsiteY93" fmla="*/ 406373 h 517422"/>
              <a:gd name="connsiteX94" fmla="*/ 254370 w 474132"/>
              <a:gd name="connsiteY94" fmla="*/ 403556 h 517422"/>
              <a:gd name="connsiteX95" fmla="*/ 255578 w 474132"/>
              <a:gd name="connsiteY95" fmla="*/ 393498 h 517422"/>
              <a:gd name="connsiteX96" fmla="*/ 320368 w 474132"/>
              <a:gd name="connsiteY96" fmla="*/ 342802 h 517422"/>
              <a:gd name="connsiteX97" fmla="*/ 302259 w 474132"/>
              <a:gd name="connsiteY97" fmla="*/ 324696 h 517422"/>
              <a:gd name="connsiteX98" fmla="*/ 300247 w 474132"/>
              <a:gd name="connsiteY98" fmla="*/ 319868 h 517422"/>
              <a:gd name="connsiteX99" fmla="*/ 302661 w 474132"/>
              <a:gd name="connsiteY99" fmla="*/ 314637 h 517422"/>
              <a:gd name="connsiteX100" fmla="*/ 335660 w 474132"/>
              <a:gd name="connsiteY100" fmla="*/ 282852 h 517422"/>
              <a:gd name="connsiteX101" fmla="*/ 309100 w 474132"/>
              <a:gd name="connsiteY101" fmla="*/ 278023 h 517422"/>
              <a:gd name="connsiteX102" fmla="*/ 244310 w 474132"/>
              <a:gd name="connsiteY102" fmla="*/ 391084 h 517422"/>
              <a:gd name="connsiteX103" fmla="*/ 244310 w 474132"/>
              <a:gd name="connsiteY103" fmla="*/ 510180 h 517422"/>
              <a:gd name="connsiteX104" fmla="*/ 237066 w 474132"/>
              <a:gd name="connsiteY104" fmla="*/ 517422 h 517422"/>
              <a:gd name="connsiteX105" fmla="*/ 229823 w 474132"/>
              <a:gd name="connsiteY105" fmla="*/ 510180 h 517422"/>
              <a:gd name="connsiteX106" fmla="*/ 229823 w 474132"/>
              <a:gd name="connsiteY106" fmla="*/ 391084 h 517422"/>
              <a:gd name="connsiteX107" fmla="*/ 162215 w 474132"/>
              <a:gd name="connsiteY107" fmla="*/ 278426 h 517422"/>
              <a:gd name="connsiteX108" fmla="*/ 136863 w 474132"/>
              <a:gd name="connsiteY108" fmla="*/ 283656 h 517422"/>
              <a:gd name="connsiteX109" fmla="*/ 170666 w 474132"/>
              <a:gd name="connsiteY109" fmla="*/ 314235 h 517422"/>
              <a:gd name="connsiteX110" fmla="*/ 173081 w 474132"/>
              <a:gd name="connsiteY110" fmla="*/ 319868 h 517422"/>
              <a:gd name="connsiteX111" fmla="*/ 171069 w 474132"/>
              <a:gd name="connsiteY111" fmla="*/ 324696 h 517422"/>
              <a:gd name="connsiteX112" fmla="*/ 152960 w 474132"/>
              <a:gd name="connsiteY112" fmla="*/ 342802 h 517422"/>
              <a:gd name="connsiteX113" fmla="*/ 217750 w 474132"/>
              <a:gd name="connsiteY113" fmla="*/ 393498 h 517422"/>
              <a:gd name="connsiteX114" fmla="*/ 218957 w 474132"/>
              <a:gd name="connsiteY114" fmla="*/ 403556 h 517422"/>
              <a:gd name="connsiteX115" fmla="*/ 213323 w 474132"/>
              <a:gd name="connsiteY115" fmla="*/ 406373 h 517422"/>
              <a:gd name="connsiteX116" fmla="*/ 208897 w 474132"/>
              <a:gd name="connsiteY116" fmla="*/ 404764 h 517422"/>
              <a:gd name="connsiteX117" fmla="*/ 137667 w 474132"/>
              <a:gd name="connsiteY117" fmla="*/ 349239 h 517422"/>
              <a:gd name="connsiteX118" fmla="*/ 134850 w 474132"/>
              <a:gd name="connsiteY118" fmla="*/ 344009 h 517422"/>
              <a:gd name="connsiteX119" fmla="*/ 136863 w 474132"/>
              <a:gd name="connsiteY119" fmla="*/ 338376 h 517422"/>
              <a:gd name="connsiteX120" fmla="*/ 155374 w 474132"/>
              <a:gd name="connsiteY120" fmla="*/ 319868 h 517422"/>
              <a:gd name="connsiteX121" fmla="*/ 121168 w 474132"/>
              <a:gd name="connsiteY121" fmla="*/ 288887 h 517422"/>
              <a:gd name="connsiteX122" fmla="*/ 119961 w 474132"/>
              <a:gd name="connsiteY122" fmla="*/ 286473 h 517422"/>
              <a:gd name="connsiteX123" fmla="*/ 86157 w 474132"/>
              <a:gd name="connsiteY123" fmla="*/ 293313 h 517422"/>
              <a:gd name="connsiteX124" fmla="*/ 30220 w 474132"/>
              <a:gd name="connsiteY124" fmla="*/ 361712 h 517422"/>
              <a:gd name="connsiteX125" fmla="*/ 30220 w 474132"/>
              <a:gd name="connsiteY125" fmla="*/ 362517 h 517422"/>
              <a:gd name="connsiteX126" fmla="*/ 14526 w 474132"/>
              <a:gd name="connsiteY126" fmla="*/ 510984 h 517422"/>
              <a:gd name="connsiteX127" fmla="*/ 6477 w 474132"/>
              <a:gd name="connsiteY127" fmla="*/ 517422 h 517422"/>
              <a:gd name="connsiteX128" fmla="*/ 38 w 474132"/>
              <a:gd name="connsiteY128" fmla="*/ 509375 h 517422"/>
              <a:gd name="connsiteX129" fmla="*/ 15733 w 474132"/>
              <a:gd name="connsiteY129" fmla="*/ 361712 h 517422"/>
              <a:gd name="connsiteX130" fmla="*/ 83743 w 474132"/>
              <a:gd name="connsiteY130" fmla="*/ 279230 h 517422"/>
              <a:gd name="connsiteX131" fmla="*/ 92596 w 474132"/>
              <a:gd name="connsiteY131" fmla="*/ 277621 h 517422"/>
              <a:gd name="connsiteX132" fmla="*/ 111107 w 474132"/>
              <a:gd name="connsiteY132" fmla="*/ 150076 h 517422"/>
              <a:gd name="connsiteX133" fmla="*/ 237066 w 474132"/>
              <a:gd name="connsiteY133" fmla="*/ 0 h 517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474132" h="517422">
                <a:moveTo>
                  <a:pt x="362958" y="423707"/>
                </a:moveTo>
                <a:lnTo>
                  <a:pt x="362958" y="448610"/>
                </a:lnTo>
                <a:lnTo>
                  <a:pt x="338561" y="448610"/>
                </a:lnTo>
                <a:lnTo>
                  <a:pt x="338561" y="463873"/>
                </a:lnTo>
                <a:lnTo>
                  <a:pt x="356159" y="463873"/>
                </a:lnTo>
                <a:lnTo>
                  <a:pt x="362958" y="463873"/>
                </a:lnTo>
                <a:lnTo>
                  <a:pt x="362958" y="488776"/>
                </a:lnTo>
                <a:lnTo>
                  <a:pt x="378556" y="488776"/>
                </a:lnTo>
                <a:lnTo>
                  <a:pt x="378556" y="463873"/>
                </a:lnTo>
                <a:lnTo>
                  <a:pt x="403353" y="463873"/>
                </a:lnTo>
                <a:lnTo>
                  <a:pt x="403353" y="448610"/>
                </a:lnTo>
                <a:lnTo>
                  <a:pt x="378556" y="448610"/>
                </a:lnTo>
                <a:lnTo>
                  <a:pt x="378556" y="423707"/>
                </a:lnTo>
                <a:close/>
                <a:moveTo>
                  <a:pt x="362958" y="409649"/>
                </a:moveTo>
                <a:lnTo>
                  <a:pt x="378556" y="409649"/>
                </a:lnTo>
                <a:cubicBezTo>
                  <a:pt x="386155" y="409649"/>
                  <a:pt x="392554" y="415674"/>
                  <a:pt x="392554" y="423707"/>
                </a:cubicBezTo>
                <a:lnTo>
                  <a:pt x="392554" y="434150"/>
                </a:lnTo>
                <a:lnTo>
                  <a:pt x="403353" y="434150"/>
                </a:lnTo>
                <a:cubicBezTo>
                  <a:pt x="410952" y="434150"/>
                  <a:pt x="417751" y="440577"/>
                  <a:pt x="417751" y="448610"/>
                </a:cubicBezTo>
                <a:lnTo>
                  <a:pt x="417751" y="463873"/>
                </a:lnTo>
                <a:cubicBezTo>
                  <a:pt x="417751" y="471906"/>
                  <a:pt x="410952" y="478333"/>
                  <a:pt x="403353" y="478333"/>
                </a:cubicBezTo>
                <a:lnTo>
                  <a:pt x="392554" y="478333"/>
                </a:lnTo>
                <a:lnTo>
                  <a:pt x="392554" y="488776"/>
                </a:lnTo>
                <a:cubicBezTo>
                  <a:pt x="392554" y="496809"/>
                  <a:pt x="386155" y="503236"/>
                  <a:pt x="378556" y="503236"/>
                </a:cubicBezTo>
                <a:lnTo>
                  <a:pt x="362958" y="503236"/>
                </a:lnTo>
                <a:cubicBezTo>
                  <a:pt x="355359" y="503236"/>
                  <a:pt x="348960" y="496809"/>
                  <a:pt x="348960" y="488776"/>
                </a:cubicBezTo>
                <a:lnTo>
                  <a:pt x="348960" y="478333"/>
                </a:lnTo>
                <a:lnTo>
                  <a:pt x="338561" y="478333"/>
                </a:lnTo>
                <a:cubicBezTo>
                  <a:pt x="330562" y="478333"/>
                  <a:pt x="324163" y="471906"/>
                  <a:pt x="324163" y="463873"/>
                </a:cubicBezTo>
                <a:lnTo>
                  <a:pt x="324163" y="448610"/>
                </a:lnTo>
                <a:cubicBezTo>
                  <a:pt x="324163" y="440577"/>
                  <a:pt x="330562" y="434150"/>
                  <a:pt x="338561" y="434150"/>
                </a:cubicBezTo>
                <a:lnTo>
                  <a:pt x="348960" y="434150"/>
                </a:lnTo>
                <a:lnTo>
                  <a:pt x="348960" y="423707"/>
                </a:lnTo>
                <a:cubicBezTo>
                  <a:pt x="348960" y="415674"/>
                  <a:pt x="355359" y="409649"/>
                  <a:pt x="362958" y="409649"/>
                </a:cubicBezTo>
                <a:close/>
                <a:moveTo>
                  <a:pt x="191190" y="298946"/>
                </a:moveTo>
                <a:lnTo>
                  <a:pt x="236664" y="374990"/>
                </a:lnTo>
                <a:lnTo>
                  <a:pt x="279321" y="301360"/>
                </a:lnTo>
                <a:cubicBezTo>
                  <a:pt x="266443" y="307395"/>
                  <a:pt x="251956" y="311418"/>
                  <a:pt x="237066" y="311418"/>
                </a:cubicBezTo>
                <a:cubicBezTo>
                  <a:pt x="220969" y="311418"/>
                  <a:pt x="205275" y="306993"/>
                  <a:pt x="191190" y="298946"/>
                </a:cubicBezTo>
                <a:close/>
                <a:moveTo>
                  <a:pt x="203665" y="270379"/>
                </a:moveTo>
                <a:lnTo>
                  <a:pt x="181934" y="274402"/>
                </a:lnTo>
                <a:cubicBezTo>
                  <a:pt x="196824" y="288887"/>
                  <a:pt x="216543" y="296531"/>
                  <a:pt x="237066" y="296531"/>
                </a:cubicBezTo>
                <a:cubicBezTo>
                  <a:pt x="257992" y="296531"/>
                  <a:pt x="277711" y="288887"/>
                  <a:pt x="292601" y="274402"/>
                </a:cubicBezTo>
                <a:lnTo>
                  <a:pt x="270467" y="270379"/>
                </a:lnTo>
                <a:cubicBezTo>
                  <a:pt x="248334" y="265551"/>
                  <a:pt x="225798" y="265551"/>
                  <a:pt x="203665" y="270379"/>
                </a:cubicBezTo>
                <a:close/>
                <a:moveTo>
                  <a:pt x="259312" y="100357"/>
                </a:moveTo>
                <a:cubicBezTo>
                  <a:pt x="235494" y="125749"/>
                  <a:pt x="193510" y="136631"/>
                  <a:pt x="167270" y="140661"/>
                </a:cubicBezTo>
                <a:cubicBezTo>
                  <a:pt x="169289" y="177741"/>
                  <a:pt x="199566" y="207162"/>
                  <a:pt x="237109" y="207162"/>
                </a:cubicBezTo>
                <a:cubicBezTo>
                  <a:pt x="276267" y="207162"/>
                  <a:pt x="307352" y="175322"/>
                  <a:pt x="307352" y="137034"/>
                </a:cubicBezTo>
                <a:cubicBezTo>
                  <a:pt x="307352" y="135825"/>
                  <a:pt x="307755" y="135422"/>
                  <a:pt x="308159" y="134616"/>
                </a:cubicBezTo>
                <a:cubicBezTo>
                  <a:pt x="283938" y="126958"/>
                  <a:pt x="267386" y="110030"/>
                  <a:pt x="259312" y="100357"/>
                </a:cubicBezTo>
                <a:close/>
                <a:moveTo>
                  <a:pt x="269808" y="62875"/>
                </a:moveTo>
                <a:cubicBezTo>
                  <a:pt x="273442" y="64084"/>
                  <a:pt x="275864" y="67711"/>
                  <a:pt x="275056" y="71742"/>
                </a:cubicBezTo>
                <a:cubicBezTo>
                  <a:pt x="273442" y="77787"/>
                  <a:pt x="271423" y="83430"/>
                  <a:pt x="268194" y="88669"/>
                </a:cubicBezTo>
                <a:cubicBezTo>
                  <a:pt x="275056" y="97133"/>
                  <a:pt x="295645" y="121315"/>
                  <a:pt x="327133" y="123734"/>
                </a:cubicBezTo>
                <a:cubicBezTo>
                  <a:pt x="331170" y="124137"/>
                  <a:pt x="334399" y="127764"/>
                  <a:pt x="333592" y="131794"/>
                </a:cubicBezTo>
                <a:cubicBezTo>
                  <a:pt x="333592" y="135422"/>
                  <a:pt x="330362" y="138243"/>
                  <a:pt x="326729" y="138243"/>
                </a:cubicBezTo>
                <a:cubicBezTo>
                  <a:pt x="326326" y="138243"/>
                  <a:pt x="326326" y="138243"/>
                  <a:pt x="325922" y="138243"/>
                </a:cubicBezTo>
                <a:cubicBezTo>
                  <a:pt x="324711" y="138243"/>
                  <a:pt x="323500" y="137840"/>
                  <a:pt x="321885" y="137437"/>
                </a:cubicBezTo>
                <a:cubicBezTo>
                  <a:pt x="321481" y="183786"/>
                  <a:pt x="283938" y="221269"/>
                  <a:pt x="237109" y="221269"/>
                </a:cubicBezTo>
                <a:cubicBezTo>
                  <a:pt x="192703" y="221269"/>
                  <a:pt x="155967" y="186204"/>
                  <a:pt x="153141" y="142273"/>
                </a:cubicBezTo>
                <a:cubicBezTo>
                  <a:pt x="147893" y="143079"/>
                  <a:pt x="144663" y="143079"/>
                  <a:pt x="143856" y="143079"/>
                </a:cubicBezTo>
                <a:cubicBezTo>
                  <a:pt x="143856" y="143079"/>
                  <a:pt x="143856" y="143079"/>
                  <a:pt x="143452" y="143079"/>
                </a:cubicBezTo>
                <a:cubicBezTo>
                  <a:pt x="139819" y="143079"/>
                  <a:pt x="136590" y="140258"/>
                  <a:pt x="136590" y="136631"/>
                </a:cubicBezTo>
                <a:cubicBezTo>
                  <a:pt x="136186" y="132600"/>
                  <a:pt x="139012" y="129376"/>
                  <a:pt x="143049" y="128973"/>
                </a:cubicBezTo>
                <a:cubicBezTo>
                  <a:pt x="143856" y="128973"/>
                  <a:pt x="248009" y="122927"/>
                  <a:pt x="261331" y="68517"/>
                </a:cubicBezTo>
                <a:cubicBezTo>
                  <a:pt x="262138" y="64487"/>
                  <a:pt x="265771" y="62069"/>
                  <a:pt x="269808" y="62875"/>
                </a:cubicBezTo>
                <a:close/>
                <a:moveTo>
                  <a:pt x="237066" y="14484"/>
                </a:moveTo>
                <a:cubicBezTo>
                  <a:pt x="172678" y="14484"/>
                  <a:pt x="138070" y="56731"/>
                  <a:pt x="125192" y="152088"/>
                </a:cubicBezTo>
                <a:lnTo>
                  <a:pt x="107486" y="274805"/>
                </a:lnTo>
                <a:lnTo>
                  <a:pt x="200848" y="256296"/>
                </a:lnTo>
                <a:cubicBezTo>
                  <a:pt x="224993" y="251468"/>
                  <a:pt x="249139" y="251468"/>
                  <a:pt x="273284" y="256296"/>
                </a:cubicBezTo>
                <a:lnTo>
                  <a:pt x="366647" y="274805"/>
                </a:lnTo>
                <a:lnTo>
                  <a:pt x="349343" y="152088"/>
                </a:lnTo>
                <a:cubicBezTo>
                  <a:pt x="336868" y="80872"/>
                  <a:pt x="314332" y="14484"/>
                  <a:pt x="237066" y="14484"/>
                </a:cubicBezTo>
                <a:close/>
                <a:moveTo>
                  <a:pt x="237066" y="0"/>
                </a:moveTo>
                <a:cubicBezTo>
                  <a:pt x="325197" y="0"/>
                  <a:pt x="350148" y="76044"/>
                  <a:pt x="363025" y="149674"/>
                </a:cubicBezTo>
                <a:lnTo>
                  <a:pt x="381537" y="277621"/>
                </a:lnTo>
                <a:lnTo>
                  <a:pt x="390792" y="279230"/>
                </a:lnTo>
                <a:cubicBezTo>
                  <a:pt x="429828" y="287277"/>
                  <a:pt x="458400" y="321477"/>
                  <a:pt x="458400" y="361712"/>
                </a:cubicBezTo>
                <a:lnTo>
                  <a:pt x="474094" y="509375"/>
                </a:lnTo>
                <a:cubicBezTo>
                  <a:pt x="474497" y="513398"/>
                  <a:pt x="471680" y="516617"/>
                  <a:pt x="467655" y="517422"/>
                </a:cubicBezTo>
                <a:cubicBezTo>
                  <a:pt x="467655" y="517422"/>
                  <a:pt x="467655" y="517422"/>
                  <a:pt x="467253" y="517422"/>
                </a:cubicBezTo>
                <a:cubicBezTo>
                  <a:pt x="463631" y="517422"/>
                  <a:pt x="460412" y="514605"/>
                  <a:pt x="460009" y="510984"/>
                </a:cubicBezTo>
                <a:lnTo>
                  <a:pt x="444315" y="361712"/>
                </a:lnTo>
                <a:cubicBezTo>
                  <a:pt x="444315" y="328719"/>
                  <a:pt x="420572" y="299750"/>
                  <a:pt x="387975" y="293313"/>
                </a:cubicBezTo>
                <a:lnTo>
                  <a:pt x="351757" y="286473"/>
                </a:lnTo>
                <a:cubicBezTo>
                  <a:pt x="351757" y="287277"/>
                  <a:pt x="350952" y="287680"/>
                  <a:pt x="350550" y="288484"/>
                </a:cubicBezTo>
                <a:lnTo>
                  <a:pt x="317551" y="319868"/>
                </a:lnTo>
                <a:lnTo>
                  <a:pt x="336465" y="338376"/>
                </a:lnTo>
                <a:cubicBezTo>
                  <a:pt x="338075" y="339583"/>
                  <a:pt x="338477" y="341997"/>
                  <a:pt x="338477" y="344009"/>
                </a:cubicBezTo>
                <a:cubicBezTo>
                  <a:pt x="338075" y="346020"/>
                  <a:pt x="337270" y="348032"/>
                  <a:pt x="335660" y="349239"/>
                </a:cubicBezTo>
                <a:lnTo>
                  <a:pt x="264029" y="404764"/>
                </a:lnTo>
                <a:cubicBezTo>
                  <a:pt x="262821" y="405568"/>
                  <a:pt x="261614" y="406373"/>
                  <a:pt x="260004" y="406373"/>
                </a:cubicBezTo>
                <a:cubicBezTo>
                  <a:pt x="257992" y="406373"/>
                  <a:pt x="255578" y="405166"/>
                  <a:pt x="254370" y="403556"/>
                </a:cubicBezTo>
                <a:cubicBezTo>
                  <a:pt x="251956" y="400338"/>
                  <a:pt x="252358" y="395912"/>
                  <a:pt x="255578" y="393498"/>
                </a:cubicBezTo>
                <a:lnTo>
                  <a:pt x="320368" y="342802"/>
                </a:lnTo>
                <a:lnTo>
                  <a:pt x="302259" y="324696"/>
                </a:lnTo>
                <a:cubicBezTo>
                  <a:pt x="301052" y="323489"/>
                  <a:pt x="300247" y="321477"/>
                  <a:pt x="300247" y="319868"/>
                </a:cubicBezTo>
                <a:cubicBezTo>
                  <a:pt x="300247" y="317856"/>
                  <a:pt x="301052" y="316247"/>
                  <a:pt x="302661" y="314637"/>
                </a:cubicBezTo>
                <a:lnTo>
                  <a:pt x="335660" y="282852"/>
                </a:lnTo>
                <a:lnTo>
                  <a:pt x="309100" y="278023"/>
                </a:lnTo>
                <a:lnTo>
                  <a:pt x="244310" y="391084"/>
                </a:lnTo>
                <a:lnTo>
                  <a:pt x="244310" y="510180"/>
                </a:lnTo>
                <a:cubicBezTo>
                  <a:pt x="244310" y="513801"/>
                  <a:pt x="241090" y="517422"/>
                  <a:pt x="237066" y="517422"/>
                </a:cubicBezTo>
                <a:cubicBezTo>
                  <a:pt x="233042" y="517422"/>
                  <a:pt x="229823" y="513801"/>
                  <a:pt x="229823" y="510180"/>
                </a:cubicBezTo>
                <a:lnTo>
                  <a:pt x="229823" y="391084"/>
                </a:lnTo>
                <a:lnTo>
                  <a:pt x="162215" y="278426"/>
                </a:lnTo>
                <a:lnTo>
                  <a:pt x="136863" y="283656"/>
                </a:lnTo>
                <a:lnTo>
                  <a:pt x="170666" y="314235"/>
                </a:lnTo>
                <a:cubicBezTo>
                  <a:pt x="172276" y="315844"/>
                  <a:pt x="172678" y="317454"/>
                  <a:pt x="173081" y="319868"/>
                </a:cubicBezTo>
                <a:cubicBezTo>
                  <a:pt x="173081" y="321477"/>
                  <a:pt x="172276" y="323489"/>
                  <a:pt x="171069" y="324696"/>
                </a:cubicBezTo>
                <a:lnTo>
                  <a:pt x="152960" y="342802"/>
                </a:lnTo>
                <a:lnTo>
                  <a:pt x="217750" y="393498"/>
                </a:lnTo>
                <a:cubicBezTo>
                  <a:pt x="220969" y="395912"/>
                  <a:pt x="221372" y="400338"/>
                  <a:pt x="218957" y="403556"/>
                </a:cubicBezTo>
                <a:cubicBezTo>
                  <a:pt x="217750" y="405166"/>
                  <a:pt x="215738" y="406373"/>
                  <a:pt x="213323" y="406373"/>
                </a:cubicBezTo>
                <a:cubicBezTo>
                  <a:pt x="211713" y="406373"/>
                  <a:pt x="210104" y="405568"/>
                  <a:pt x="208897" y="404764"/>
                </a:cubicBezTo>
                <a:lnTo>
                  <a:pt x="137667" y="349239"/>
                </a:lnTo>
                <a:cubicBezTo>
                  <a:pt x="136058" y="348032"/>
                  <a:pt x="135253" y="346020"/>
                  <a:pt x="134850" y="344009"/>
                </a:cubicBezTo>
                <a:cubicBezTo>
                  <a:pt x="134850" y="341997"/>
                  <a:pt x="135655" y="339583"/>
                  <a:pt x="136863" y="338376"/>
                </a:cubicBezTo>
                <a:lnTo>
                  <a:pt x="155374" y="319868"/>
                </a:lnTo>
                <a:lnTo>
                  <a:pt x="121168" y="288887"/>
                </a:lnTo>
                <a:cubicBezTo>
                  <a:pt x="120766" y="288082"/>
                  <a:pt x="120363" y="287680"/>
                  <a:pt x="119961" y="286473"/>
                </a:cubicBezTo>
                <a:lnTo>
                  <a:pt x="86157" y="293313"/>
                </a:lnTo>
                <a:cubicBezTo>
                  <a:pt x="53963" y="299750"/>
                  <a:pt x="30220" y="328719"/>
                  <a:pt x="30220" y="361712"/>
                </a:cubicBezTo>
                <a:lnTo>
                  <a:pt x="30220" y="362517"/>
                </a:lnTo>
                <a:lnTo>
                  <a:pt x="14526" y="510984"/>
                </a:lnTo>
                <a:cubicBezTo>
                  <a:pt x="14123" y="515008"/>
                  <a:pt x="10501" y="517422"/>
                  <a:pt x="6477" y="517422"/>
                </a:cubicBezTo>
                <a:cubicBezTo>
                  <a:pt x="2453" y="516617"/>
                  <a:pt x="-364" y="513398"/>
                  <a:pt x="38" y="509375"/>
                </a:cubicBezTo>
                <a:lnTo>
                  <a:pt x="15733" y="361712"/>
                </a:lnTo>
                <a:cubicBezTo>
                  <a:pt x="16135" y="321477"/>
                  <a:pt x="44305" y="287277"/>
                  <a:pt x="83743" y="279230"/>
                </a:cubicBezTo>
                <a:lnTo>
                  <a:pt x="92596" y="277621"/>
                </a:lnTo>
                <a:lnTo>
                  <a:pt x="111107" y="150076"/>
                </a:lnTo>
                <a:cubicBezTo>
                  <a:pt x="119558" y="85700"/>
                  <a:pt x="142497" y="0"/>
                  <a:pt x="23706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46" name="Freeform 48">
            <a:extLst>
              <a:ext uri="{FF2B5EF4-FFF2-40B4-BE49-F238E27FC236}">
                <a16:creationId xmlns:a16="http://schemas.microsoft.com/office/drawing/2014/main" id="{B9BEC2A0-2B8A-41DF-8350-01B946A8D0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1264" y="3720354"/>
            <a:ext cx="683472" cy="543460"/>
          </a:xfrm>
          <a:custGeom>
            <a:avLst/>
            <a:gdLst>
              <a:gd name="connsiteX0" fmla="*/ 402831 w 536930"/>
              <a:gd name="connsiteY0" fmla="*/ 322752 h 411018"/>
              <a:gd name="connsiteX1" fmla="*/ 425201 w 536930"/>
              <a:gd name="connsiteY1" fmla="*/ 344033 h 411018"/>
              <a:gd name="connsiteX2" fmla="*/ 402831 w 536930"/>
              <a:gd name="connsiteY2" fmla="*/ 364919 h 411018"/>
              <a:gd name="connsiteX3" fmla="*/ 381274 w 536930"/>
              <a:gd name="connsiteY3" fmla="*/ 344033 h 411018"/>
              <a:gd name="connsiteX4" fmla="*/ 402831 w 536930"/>
              <a:gd name="connsiteY4" fmla="*/ 322752 h 411018"/>
              <a:gd name="connsiteX5" fmla="*/ 141474 w 536930"/>
              <a:gd name="connsiteY5" fmla="*/ 313886 h 411018"/>
              <a:gd name="connsiteX6" fmla="*/ 162755 w 536930"/>
              <a:gd name="connsiteY6" fmla="*/ 335850 h 411018"/>
              <a:gd name="connsiteX7" fmla="*/ 141474 w 536930"/>
              <a:gd name="connsiteY7" fmla="*/ 357813 h 411018"/>
              <a:gd name="connsiteX8" fmla="*/ 120588 w 536930"/>
              <a:gd name="connsiteY8" fmla="*/ 335850 h 411018"/>
              <a:gd name="connsiteX9" fmla="*/ 141474 w 536930"/>
              <a:gd name="connsiteY9" fmla="*/ 313886 h 411018"/>
              <a:gd name="connsiteX10" fmla="*/ 403199 w 536930"/>
              <a:gd name="connsiteY10" fmla="*/ 294563 h 411018"/>
              <a:gd name="connsiteX11" fmla="*/ 352599 w 536930"/>
              <a:gd name="connsiteY11" fmla="*/ 345739 h 411018"/>
              <a:gd name="connsiteX12" fmla="*/ 403199 w 536930"/>
              <a:gd name="connsiteY12" fmla="*/ 396915 h 411018"/>
              <a:gd name="connsiteX13" fmla="*/ 454201 w 536930"/>
              <a:gd name="connsiteY13" fmla="*/ 345739 h 411018"/>
              <a:gd name="connsiteX14" fmla="*/ 403199 w 536930"/>
              <a:gd name="connsiteY14" fmla="*/ 294563 h 411018"/>
              <a:gd name="connsiteX15" fmla="*/ 142164 w 536930"/>
              <a:gd name="connsiteY15" fmla="*/ 275624 h 411018"/>
              <a:gd name="connsiteX16" fmla="*/ 81925 w 536930"/>
              <a:gd name="connsiteY16" fmla="*/ 336068 h 411018"/>
              <a:gd name="connsiteX17" fmla="*/ 142164 w 536930"/>
              <a:gd name="connsiteY17" fmla="*/ 396915 h 411018"/>
              <a:gd name="connsiteX18" fmla="*/ 202403 w 536930"/>
              <a:gd name="connsiteY18" fmla="*/ 336068 h 411018"/>
              <a:gd name="connsiteX19" fmla="*/ 142164 w 536930"/>
              <a:gd name="connsiteY19" fmla="*/ 275624 h 411018"/>
              <a:gd name="connsiteX20" fmla="*/ 487935 w 536930"/>
              <a:gd name="connsiteY20" fmla="*/ 233313 h 411018"/>
              <a:gd name="connsiteX21" fmla="*/ 478297 w 536930"/>
              <a:gd name="connsiteY21" fmla="*/ 242984 h 411018"/>
              <a:gd name="connsiteX22" fmla="*/ 487935 w 536930"/>
              <a:gd name="connsiteY22" fmla="*/ 253058 h 411018"/>
              <a:gd name="connsiteX23" fmla="*/ 520063 w 536930"/>
              <a:gd name="connsiteY23" fmla="*/ 253058 h 411018"/>
              <a:gd name="connsiteX24" fmla="*/ 520063 w 536930"/>
              <a:gd name="connsiteY24" fmla="*/ 233313 h 411018"/>
              <a:gd name="connsiteX25" fmla="*/ 328103 w 536930"/>
              <a:gd name="connsiteY25" fmla="*/ 226990 h 411018"/>
              <a:gd name="connsiteX26" fmla="*/ 360946 w 536930"/>
              <a:gd name="connsiteY26" fmla="*/ 226990 h 411018"/>
              <a:gd name="connsiteX27" fmla="*/ 368464 w 536930"/>
              <a:gd name="connsiteY27" fmla="*/ 234084 h 411018"/>
              <a:gd name="connsiteX28" fmla="*/ 360946 w 536930"/>
              <a:gd name="connsiteY28" fmla="*/ 240783 h 411018"/>
              <a:gd name="connsiteX29" fmla="*/ 328103 w 536930"/>
              <a:gd name="connsiteY29" fmla="*/ 240783 h 411018"/>
              <a:gd name="connsiteX30" fmla="*/ 320980 w 536930"/>
              <a:gd name="connsiteY30" fmla="*/ 234084 h 411018"/>
              <a:gd name="connsiteX31" fmla="*/ 328103 w 536930"/>
              <a:gd name="connsiteY31" fmla="*/ 226990 h 411018"/>
              <a:gd name="connsiteX32" fmla="*/ 301194 w 536930"/>
              <a:gd name="connsiteY32" fmla="*/ 207927 h 411018"/>
              <a:gd name="connsiteX33" fmla="*/ 301194 w 536930"/>
              <a:gd name="connsiteY33" fmla="*/ 328814 h 411018"/>
              <a:gd name="connsiteX34" fmla="*/ 340551 w 536930"/>
              <a:gd name="connsiteY34" fmla="*/ 328814 h 411018"/>
              <a:gd name="connsiteX35" fmla="*/ 403199 w 536930"/>
              <a:gd name="connsiteY35" fmla="*/ 280459 h 411018"/>
              <a:gd name="connsiteX36" fmla="*/ 466249 w 536930"/>
              <a:gd name="connsiteY36" fmla="*/ 328814 h 411018"/>
              <a:gd name="connsiteX37" fmla="*/ 506409 w 536930"/>
              <a:gd name="connsiteY37" fmla="*/ 328814 h 411018"/>
              <a:gd name="connsiteX38" fmla="*/ 522472 w 536930"/>
              <a:gd name="connsiteY38" fmla="*/ 312696 h 411018"/>
              <a:gd name="connsiteX39" fmla="*/ 522472 w 536930"/>
              <a:gd name="connsiteY39" fmla="*/ 267162 h 411018"/>
              <a:gd name="connsiteX40" fmla="*/ 487935 w 536930"/>
              <a:gd name="connsiteY40" fmla="*/ 267162 h 411018"/>
              <a:gd name="connsiteX41" fmla="*/ 463438 w 536930"/>
              <a:gd name="connsiteY41" fmla="*/ 242984 h 411018"/>
              <a:gd name="connsiteX42" fmla="*/ 487935 w 536930"/>
              <a:gd name="connsiteY42" fmla="*/ 219210 h 411018"/>
              <a:gd name="connsiteX43" fmla="*/ 521669 w 536930"/>
              <a:gd name="connsiteY43" fmla="*/ 219210 h 411018"/>
              <a:gd name="connsiteX44" fmla="*/ 506409 w 536930"/>
              <a:gd name="connsiteY44" fmla="*/ 207927 h 411018"/>
              <a:gd name="connsiteX45" fmla="*/ 301194 w 536930"/>
              <a:gd name="connsiteY45" fmla="*/ 106381 h 411018"/>
              <a:gd name="connsiteX46" fmla="*/ 301194 w 536930"/>
              <a:gd name="connsiteY46" fmla="*/ 193823 h 411018"/>
              <a:gd name="connsiteX47" fmla="*/ 418058 w 536930"/>
              <a:gd name="connsiteY47" fmla="*/ 193823 h 411018"/>
              <a:gd name="connsiteX48" fmla="*/ 398380 w 536930"/>
              <a:gd name="connsiteY48" fmla="*/ 118873 h 411018"/>
              <a:gd name="connsiteX49" fmla="*/ 381915 w 536930"/>
              <a:gd name="connsiteY49" fmla="*/ 106381 h 411018"/>
              <a:gd name="connsiteX50" fmla="*/ 137593 w 536930"/>
              <a:gd name="connsiteY50" fmla="*/ 106321 h 411018"/>
              <a:gd name="connsiteX51" fmla="*/ 137191 w 536930"/>
              <a:gd name="connsiteY51" fmla="*/ 107128 h 411018"/>
              <a:gd name="connsiteX52" fmla="*/ 137191 w 536930"/>
              <a:gd name="connsiteY52" fmla="*/ 145820 h 411018"/>
              <a:gd name="connsiteX53" fmla="*/ 98215 w 536930"/>
              <a:gd name="connsiteY53" fmla="*/ 145820 h 411018"/>
              <a:gd name="connsiteX54" fmla="*/ 97813 w 536930"/>
              <a:gd name="connsiteY54" fmla="*/ 146626 h 411018"/>
              <a:gd name="connsiteX55" fmla="*/ 97813 w 536930"/>
              <a:gd name="connsiteY55" fmla="*/ 170405 h 411018"/>
              <a:gd name="connsiteX56" fmla="*/ 98215 w 536930"/>
              <a:gd name="connsiteY56" fmla="*/ 170808 h 411018"/>
              <a:gd name="connsiteX57" fmla="*/ 137191 w 536930"/>
              <a:gd name="connsiteY57" fmla="*/ 170808 h 411018"/>
              <a:gd name="connsiteX58" fmla="*/ 137191 w 536930"/>
              <a:gd name="connsiteY58" fmla="*/ 210306 h 411018"/>
              <a:gd name="connsiteX59" fmla="*/ 137593 w 536930"/>
              <a:gd name="connsiteY59" fmla="*/ 210306 h 411018"/>
              <a:gd name="connsiteX60" fmla="*/ 161702 w 536930"/>
              <a:gd name="connsiteY60" fmla="*/ 210306 h 411018"/>
              <a:gd name="connsiteX61" fmla="*/ 162104 w 536930"/>
              <a:gd name="connsiteY61" fmla="*/ 210306 h 411018"/>
              <a:gd name="connsiteX62" fmla="*/ 162104 w 536930"/>
              <a:gd name="connsiteY62" fmla="*/ 170808 h 411018"/>
              <a:gd name="connsiteX63" fmla="*/ 201080 w 536930"/>
              <a:gd name="connsiteY63" fmla="*/ 170808 h 411018"/>
              <a:gd name="connsiteX64" fmla="*/ 201482 w 536930"/>
              <a:gd name="connsiteY64" fmla="*/ 170405 h 411018"/>
              <a:gd name="connsiteX65" fmla="*/ 201482 w 536930"/>
              <a:gd name="connsiteY65" fmla="*/ 146626 h 411018"/>
              <a:gd name="connsiteX66" fmla="*/ 201080 w 536930"/>
              <a:gd name="connsiteY66" fmla="*/ 145820 h 411018"/>
              <a:gd name="connsiteX67" fmla="*/ 162104 w 536930"/>
              <a:gd name="connsiteY67" fmla="*/ 145820 h 411018"/>
              <a:gd name="connsiteX68" fmla="*/ 162104 w 536930"/>
              <a:gd name="connsiteY68" fmla="*/ 107128 h 411018"/>
              <a:gd name="connsiteX69" fmla="*/ 161702 w 536930"/>
              <a:gd name="connsiteY69" fmla="*/ 106321 h 411018"/>
              <a:gd name="connsiteX70" fmla="*/ 137593 w 536930"/>
              <a:gd name="connsiteY70" fmla="*/ 92215 h 411018"/>
              <a:gd name="connsiteX71" fmla="*/ 161702 w 536930"/>
              <a:gd name="connsiteY71" fmla="*/ 92215 h 411018"/>
              <a:gd name="connsiteX72" fmla="*/ 176569 w 536930"/>
              <a:gd name="connsiteY72" fmla="*/ 107128 h 411018"/>
              <a:gd name="connsiteX73" fmla="*/ 176569 w 536930"/>
              <a:gd name="connsiteY73" fmla="*/ 131713 h 411018"/>
              <a:gd name="connsiteX74" fmla="*/ 201080 w 536930"/>
              <a:gd name="connsiteY74" fmla="*/ 131713 h 411018"/>
              <a:gd name="connsiteX75" fmla="*/ 215947 w 536930"/>
              <a:gd name="connsiteY75" fmla="*/ 146626 h 411018"/>
              <a:gd name="connsiteX76" fmla="*/ 215947 w 536930"/>
              <a:gd name="connsiteY76" fmla="*/ 170405 h 411018"/>
              <a:gd name="connsiteX77" fmla="*/ 201080 w 536930"/>
              <a:gd name="connsiteY77" fmla="*/ 185318 h 411018"/>
              <a:gd name="connsiteX78" fmla="*/ 176569 w 536930"/>
              <a:gd name="connsiteY78" fmla="*/ 185318 h 411018"/>
              <a:gd name="connsiteX79" fmla="*/ 176569 w 536930"/>
              <a:gd name="connsiteY79" fmla="*/ 210306 h 411018"/>
              <a:gd name="connsiteX80" fmla="*/ 161702 w 536930"/>
              <a:gd name="connsiteY80" fmla="*/ 224816 h 411018"/>
              <a:gd name="connsiteX81" fmla="*/ 137593 w 536930"/>
              <a:gd name="connsiteY81" fmla="*/ 224816 h 411018"/>
              <a:gd name="connsiteX82" fmla="*/ 122726 w 536930"/>
              <a:gd name="connsiteY82" fmla="*/ 210306 h 411018"/>
              <a:gd name="connsiteX83" fmla="*/ 122726 w 536930"/>
              <a:gd name="connsiteY83" fmla="*/ 185318 h 411018"/>
              <a:gd name="connsiteX84" fmla="*/ 98215 w 536930"/>
              <a:gd name="connsiteY84" fmla="*/ 185318 h 411018"/>
              <a:gd name="connsiteX85" fmla="*/ 83348 w 536930"/>
              <a:gd name="connsiteY85" fmla="*/ 170405 h 411018"/>
              <a:gd name="connsiteX86" fmla="*/ 83348 w 536930"/>
              <a:gd name="connsiteY86" fmla="*/ 146626 h 411018"/>
              <a:gd name="connsiteX87" fmla="*/ 98215 w 536930"/>
              <a:gd name="connsiteY87" fmla="*/ 131713 h 411018"/>
              <a:gd name="connsiteX88" fmla="*/ 122726 w 536930"/>
              <a:gd name="connsiteY88" fmla="*/ 131713 h 411018"/>
              <a:gd name="connsiteX89" fmla="*/ 122726 w 536930"/>
              <a:gd name="connsiteY89" fmla="*/ 107128 h 411018"/>
              <a:gd name="connsiteX90" fmla="*/ 137593 w 536930"/>
              <a:gd name="connsiteY90" fmla="*/ 92215 h 411018"/>
              <a:gd name="connsiteX91" fmla="*/ 37750 w 536930"/>
              <a:gd name="connsiteY91" fmla="*/ 55608 h 411018"/>
              <a:gd name="connsiteX92" fmla="*/ 14457 w 536930"/>
              <a:gd name="connsiteY92" fmla="*/ 78980 h 411018"/>
              <a:gd name="connsiteX93" fmla="*/ 14457 w 536930"/>
              <a:gd name="connsiteY93" fmla="*/ 305443 h 411018"/>
              <a:gd name="connsiteX94" fmla="*/ 37750 w 536930"/>
              <a:gd name="connsiteY94" fmla="*/ 328814 h 411018"/>
              <a:gd name="connsiteX95" fmla="*/ 67869 w 536930"/>
              <a:gd name="connsiteY95" fmla="*/ 328814 h 411018"/>
              <a:gd name="connsiteX96" fmla="*/ 142164 w 536930"/>
              <a:gd name="connsiteY96" fmla="*/ 261520 h 411018"/>
              <a:gd name="connsiteX97" fmla="*/ 216458 w 536930"/>
              <a:gd name="connsiteY97" fmla="*/ 328814 h 411018"/>
              <a:gd name="connsiteX98" fmla="*/ 260232 w 536930"/>
              <a:gd name="connsiteY98" fmla="*/ 328814 h 411018"/>
              <a:gd name="connsiteX99" fmla="*/ 286737 w 536930"/>
              <a:gd name="connsiteY99" fmla="*/ 328814 h 411018"/>
              <a:gd name="connsiteX100" fmla="*/ 286737 w 536930"/>
              <a:gd name="connsiteY100" fmla="*/ 78980 h 411018"/>
              <a:gd name="connsiteX101" fmla="*/ 263445 w 536930"/>
              <a:gd name="connsiteY101" fmla="*/ 55608 h 411018"/>
              <a:gd name="connsiteX102" fmla="*/ 150597 w 536930"/>
              <a:gd name="connsiteY102" fmla="*/ 14507 h 411018"/>
              <a:gd name="connsiteX103" fmla="*/ 116462 w 536930"/>
              <a:gd name="connsiteY103" fmla="*/ 41505 h 411018"/>
              <a:gd name="connsiteX104" fmla="*/ 184733 w 536930"/>
              <a:gd name="connsiteY104" fmla="*/ 41505 h 411018"/>
              <a:gd name="connsiteX105" fmla="*/ 150597 w 536930"/>
              <a:gd name="connsiteY105" fmla="*/ 14507 h 411018"/>
              <a:gd name="connsiteX106" fmla="*/ 150597 w 536930"/>
              <a:gd name="connsiteY106" fmla="*/ 0 h 411018"/>
              <a:gd name="connsiteX107" fmla="*/ 199190 w 536930"/>
              <a:gd name="connsiteY107" fmla="*/ 41505 h 411018"/>
              <a:gd name="connsiteX108" fmla="*/ 263445 w 536930"/>
              <a:gd name="connsiteY108" fmla="*/ 41505 h 411018"/>
              <a:gd name="connsiteX109" fmla="*/ 301194 w 536930"/>
              <a:gd name="connsiteY109" fmla="*/ 78980 h 411018"/>
              <a:gd name="connsiteX110" fmla="*/ 301194 w 536930"/>
              <a:gd name="connsiteY110" fmla="*/ 92278 h 411018"/>
              <a:gd name="connsiteX111" fmla="*/ 381915 w 536930"/>
              <a:gd name="connsiteY111" fmla="*/ 92278 h 411018"/>
              <a:gd name="connsiteX112" fmla="*/ 412034 w 536930"/>
              <a:gd name="connsiteY112" fmla="*/ 115246 h 411018"/>
              <a:gd name="connsiteX113" fmla="*/ 432917 w 536930"/>
              <a:gd name="connsiteY113" fmla="*/ 193823 h 411018"/>
              <a:gd name="connsiteX114" fmla="*/ 506409 w 536930"/>
              <a:gd name="connsiteY114" fmla="*/ 193823 h 411018"/>
              <a:gd name="connsiteX115" fmla="*/ 536930 w 536930"/>
              <a:gd name="connsiteY115" fmla="*/ 224045 h 411018"/>
              <a:gd name="connsiteX116" fmla="*/ 536930 w 536930"/>
              <a:gd name="connsiteY116" fmla="*/ 312696 h 411018"/>
              <a:gd name="connsiteX117" fmla="*/ 506409 w 536930"/>
              <a:gd name="connsiteY117" fmla="*/ 343321 h 411018"/>
              <a:gd name="connsiteX118" fmla="*/ 468257 w 536930"/>
              <a:gd name="connsiteY118" fmla="*/ 343321 h 411018"/>
              <a:gd name="connsiteX119" fmla="*/ 468257 w 536930"/>
              <a:gd name="connsiteY119" fmla="*/ 345739 h 411018"/>
              <a:gd name="connsiteX120" fmla="*/ 403199 w 536930"/>
              <a:gd name="connsiteY120" fmla="*/ 411018 h 411018"/>
              <a:gd name="connsiteX121" fmla="*/ 338141 w 536930"/>
              <a:gd name="connsiteY121" fmla="*/ 345739 h 411018"/>
              <a:gd name="connsiteX122" fmla="*/ 338543 w 536930"/>
              <a:gd name="connsiteY122" fmla="*/ 343321 h 411018"/>
              <a:gd name="connsiteX123" fmla="*/ 301194 w 536930"/>
              <a:gd name="connsiteY123" fmla="*/ 343321 h 411018"/>
              <a:gd name="connsiteX124" fmla="*/ 260232 w 536930"/>
              <a:gd name="connsiteY124" fmla="*/ 343321 h 411018"/>
              <a:gd name="connsiteX125" fmla="*/ 216458 w 536930"/>
              <a:gd name="connsiteY125" fmla="*/ 343321 h 411018"/>
              <a:gd name="connsiteX126" fmla="*/ 142164 w 536930"/>
              <a:gd name="connsiteY126" fmla="*/ 411018 h 411018"/>
              <a:gd name="connsiteX127" fmla="*/ 67869 w 536930"/>
              <a:gd name="connsiteY127" fmla="*/ 343321 h 411018"/>
              <a:gd name="connsiteX128" fmla="*/ 37750 w 536930"/>
              <a:gd name="connsiteY128" fmla="*/ 343321 h 411018"/>
              <a:gd name="connsiteX129" fmla="*/ 0 w 536930"/>
              <a:gd name="connsiteY129" fmla="*/ 305443 h 411018"/>
              <a:gd name="connsiteX130" fmla="*/ 0 w 536930"/>
              <a:gd name="connsiteY130" fmla="*/ 78980 h 411018"/>
              <a:gd name="connsiteX131" fmla="*/ 37750 w 536930"/>
              <a:gd name="connsiteY131" fmla="*/ 41505 h 411018"/>
              <a:gd name="connsiteX132" fmla="*/ 102406 w 536930"/>
              <a:gd name="connsiteY132" fmla="*/ 41505 h 411018"/>
              <a:gd name="connsiteX133" fmla="*/ 150597 w 536930"/>
              <a:gd name="connsiteY133" fmla="*/ 0 h 411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536930" h="411018">
                <a:moveTo>
                  <a:pt x="402831" y="322752"/>
                </a:moveTo>
                <a:cubicBezTo>
                  <a:pt x="415033" y="322752"/>
                  <a:pt x="425201" y="332210"/>
                  <a:pt x="425201" y="344033"/>
                </a:cubicBezTo>
                <a:cubicBezTo>
                  <a:pt x="425201" y="355461"/>
                  <a:pt x="415033" y="364919"/>
                  <a:pt x="402831" y="364919"/>
                </a:cubicBezTo>
                <a:cubicBezTo>
                  <a:pt x="391036" y="364919"/>
                  <a:pt x="381274" y="355461"/>
                  <a:pt x="381274" y="344033"/>
                </a:cubicBezTo>
                <a:cubicBezTo>
                  <a:pt x="381274" y="332210"/>
                  <a:pt x="391036" y="322752"/>
                  <a:pt x="402831" y="322752"/>
                </a:cubicBezTo>
                <a:close/>
                <a:moveTo>
                  <a:pt x="141474" y="313886"/>
                </a:moveTo>
                <a:cubicBezTo>
                  <a:pt x="153297" y="313886"/>
                  <a:pt x="162755" y="323648"/>
                  <a:pt x="162755" y="335850"/>
                </a:cubicBezTo>
                <a:cubicBezTo>
                  <a:pt x="162755" y="348052"/>
                  <a:pt x="153297" y="357813"/>
                  <a:pt x="141474" y="357813"/>
                </a:cubicBezTo>
                <a:cubicBezTo>
                  <a:pt x="129652" y="357813"/>
                  <a:pt x="120588" y="348052"/>
                  <a:pt x="120588" y="335850"/>
                </a:cubicBezTo>
                <a:cubicBezTo>
                  <a:pt x="120588" y="323648"/>
                  <a:pt x="129652" y="313886"/>
                  <a:pt x="141474" y="313886"/>
                </a:cubicBezTo>
                <a:close/>
                <a:moveTo>
                  <a:pt x="403199" y="294563"/>
                </a:moveTo>
                <a:cubicBezTo>
                  <a:pt x="375489" y="294563"/>
                  <a:pt x="352599" y="317532"/>
                  <a:pt x="352599" y="345739"/>
                </a:cubicBezTo>
                <a:cubicBezTo>
                  <a:pt x="352599" y="373543"/>
                  <a:pt x="375489" y="396915"/>
                  <a:pt x="403199" y="396915"/>
                </a:cubicBezTo>
                <a:cubicBezTo>
                  <a:pt x="431311" y="396915"/>
                  <a:pt x="454201" y="373543"/>
                  <a:pt x="454201" y="345739"/>
                </a:cubicBezTo>
                <a:cubicBezTo>
                  <a:pt x="454201" y="317532"/>
                  <a:pt x="431311" y="294563"/>
                  <a:pt x="403199" y="294563"/>
                </a:cubicBezTo>
                <a:close/>
                <a:moveTo>
                  <a:pt x="142164" y="275624"/>
                </a:moveTo>
                <a:cubicBezTo>
                  <a:pt x="108832" y="275624"/>
                  <a:pt x="81925" y="303025"/>
                  <a:pt x="81925" y="336068"/>
                </a:cubicBezTo>
                <a:cubicBezTo>
                  <a:pt x="81925" y="369513"/>
                  <a:pt x="108832" y="396915"/>
                  <a:pt x="142164" y="396915"/>
                </a:cubicBezTo>
                <a:cubicBezTo>
                  <a:pt x="175094" y="396915"/>
                  <a:pt x="202403" y="369513"/>
                  <a:pt x="202403" y="336068"/>
                </a:cubicBezTo>
                <a:cubicBezTo>
                  <a:pt x="202403" y="303025"/>
                  <a:pt x="175094" y="275624"/>
                  <a:pt x="142164" y="275624"/>
                </a:cubicBezTo>
                <a:close/>
                <a:moveTo>
                  <a:pt x="487935" y="233313"/>
                </a:moveTo>
                <a:cubicBezTo>
                  <a:pt x="482313" y="233313"/>
                  <a:pt x="478297" y="237746"/>
                  <a:pt x="478297" y="242984"/>
                </a:cubicBezTo>
                <a:cubicBezTo>
                  <a:pt x="478297" y="248626"/>
                  <a:pt x="482313" y="253058"/>
                  <a:pt x="487935" y="253058"/>
                </a:cubicBezTo>
                <a:lnTo>
                  <a:pt x="520063" y="253058"/>
                </a:lnTo>
                <a:lnTo>
                  <a:pt x="520063" y="233313"/>
                </a:lnTo>
                <a:close/>
                <a:moveTo>
                  <a:pt x="328103" y="226990"/>
                </a:moveTo>
                <a:lnTo>
                  <a:pt x="360946" y="226990"/>
                </a:lnTo>
                <a:cubicBezTo>
                  <a:pt x="364903" y="226990"/>
                  <a:pt x="368464" y="230143"/>
                  <a:pt x="368464" y="234084"/>
                </a:cubicBezTo>
                <a:cubicBezTo>
                  <a:pt x="368464" y="237630"/>
                  <a:pt x="364903" y="240783"/>
                  <a:pt x="360946" y="240783"/>
                </a:cubicBezTo>
                <a:lnTo>
                  <a:pt x="328103" y="240783"/>
                </a:lnTo>
                <a:cubicBezTo>
                  <a:pt x="324146" y="240783"/>
                  <a:pt x="320980" y="237630"/>
                  <a:pt x="320980" y="234084"/>
                </a:cubicBezTo>
                <a:cubicBezTo>
                  <a:pt x="320980" y="230143"/>
                  <a:pt x="324146" y="226990"/>
                  <a:pt x="328103" y="226990"/>
                </a:cubicBezTo>
                <a:close/>
                <a:moveTo>
                  <a:pt x="301194" y="207927"/>
                </a:moveTo>
                <a:lnTo>
                  <a:pt x="301194" y="328814"/>
                </a:lnTo>
                <a:lnTo>
                  <a:pt x="340551" y="328814"/>
                </a:lnTo>
                <a:cubicBezTo>
                  <a:pt x="348181" y="301010"/>
                  <a:pt x="373481" y="280459"/>
                  <a:pt x="403199" y="280459"/>
                </a:cubicBezTo>
                <a:cubicBezTo>
                  <a:pt x="433720" y="280459"/>
                  <a:pt x="458619" y="301010"/>
                  <a:pt x="466249" y="328814"/>
                </a:cubicBezTo>
                <a:lnTo>
                  <a:pt x="506409" y="328814"/>
                </a:lnTo>
                <a:cubicBezTo>
                  <a:pt x="515645" y="328814"/>
                  <a:pt x="522472" y="321561"/>
                  <a:pt x="522472" y="312696"/>
                </a:cubicBezTo>
                <a:lnTo>
                  <a:pt x="522472" y="267162"/>
                </a:lnTo>
                <a:lnTo>
                  <a:pt x="487935" y="267162"/>
                </a:lnTo>
                <a:cubicBezTo>
                  <a:pt x="474683" y="267162"/>
                  <a:pt x="463438" y="256282"/>
                  <a:pt x="463438" y="242984"/>
                </a:cubicBezTo>
                <a:cubicBezTo>
                  <a:pt x="463438" y="230090"/>
                  <a:pt x="474683" y="219210"/>
                  <a:pt x="487935" y="219210"/>
                </a:cubicBezTo>
                <a:lnTo>
                  <a:pt x="521669" y="219210"/>
                </a:lnTo>
                <a:cubicBezTo>
                  <a:pt x="519661" y="212762"/>
                  <a:pt x="514039" y="207927"/>
                  <a:pt x="506409" y="207927"/>
                </a:cubicBezTo>
                <a:close/>
                <a:moveTo>
                  <a:pt x="301194" y="106381"/>
                </a:moveTo>
                <a:lnTo>
                  <a:pt x="301194" y="193823"/>
                </a:lnTo>
                <a:lnTo>
                  <a:pt x="418058" y="193823"/>
                </a:lnTo>
                <a:lnTo>
                  <a:pt x="398380" y="118873"/>
                </a:lnTo>
                <a:cubicBezTo>
                  <a:pt x="396774" y="111620"/>
                  <a:pt x="389947" y="106381"/>
                  <a:pt x="381915" y="106381"/>
                </a:cubicBezTo>
                <a:close/>
                <a:moveTo>
                  <a:pt x="137593" y="106321"/>
                </a:moveTo>
                <a:cubicBezTo>
                  <a:pt x="137191" y="106321"/>
                  <a:pt x="137191" y="106725"/>
                  <a:pt x="137191" y="107128"/>
                </a:cubicBezTo>
                <a:lnTo>
                  <a:pt x="137191" y="145820"/>
                </a:lnTo>
                <a:lnTo>
                  <a:pt x="98215" y="145820"/>
                </a:lnTo>
                <a:cubicBezTo>
                  <a:pt x="97813" y="145820"/>
                  <a:pt x="97813" y="146223"/>
                  <a:pt x="97813" y="146626"/>
                </a:cubicBezTo>
                <a:lnTo>
                  <a:pt x="97813" y="170405"/>
                </a:lnTo>
                <a:cubicBezTo>
                  <a:pt x="97813" y="170808"/>
                  <a:pt x="97813" y="170808"/>
                  <a:pt x="98215" y="170808"/>
                </a:cubicBezTo>
                <a:lnTo>
                  <a:pt x="137191" y="170808"/>
                </a:lnTo>
                <a:lnTo>
                  <a:pt x="137191" y="210306"/>
                </a:lnTo>
                <a:cubicBezTo>
                  <a:pt x="137191" y="210306"/>
                  <a:pt x="137191" y="210306"/>
                  <a:pt x="137593" y="210306"/>
                </a:cubicBezTo>
                <a:lnTo>
                  <a:pt x="161702" y="210306"/>
                </a:lnTo>
                <a:cubicBezTo>
                  <a:pt x="161702" y="210306"/>
                  <a:pt x="162104" y="210306"/>
                  <a:pt x="162104" y="210306"/>
                </a:cubicBezTo>
                <a:lnTo>
                  <a:pt x="162104" y="170808"/>
                </a:lnTo>
                <a:lnTo>
                  <a:pt x="201080" y="170808"/>
                </a:lnTo>
                <a:cubicBezTo>
                  <a:pt x="201080" y="170808"/>
                  <a:pt x="201482" y="170808"/>
                  <a:pt x="201482" y="170405"/>
                </a:cubicBezTo>
                <a:lnTo>
                  <a:pt x="201482" y="146626"/>
                </a:lnTo>
                <a:cubicBezTo>
                  <a:pt x="201482" y="146223"/>
                  <a:pt x="201080" y="145820"/>
                  <a:pt x="201080" y="145820"/>
                </a:cubicBezTo>
                <a:lnTo>
                  <a:pt x="162104" y="145820"/>
                </a:lnTo>
                <a:lnTo>
                  <a:pt x="162104" y="107128"/>
                </a:lnTo>
                <a:cubicBezTo>
                  <a:pt x="162104" y="106725"/>
                  <a:pt x="161702" y="106321"/>
                  <a:pt x="161702" y="106321"/>
                </a:cubicBezTo>
                <a:close/>
                <a:moveTo>
                  <a:pt x="137593" y="92215"/>
                </a:moveTo>
                <a:lnTo>
                  <a:pt x="161702" y="92215"/>
                </a:lnTo>
                <a:cubicBezTo>
                  <a:pt x="169738" y="92215"/>
                  <a:pt x="176569" y="98664"/>
                  <a:pt x="176569" y="107128"/>
                </a:cubicBezTo>
                <a:lnTo>
                  <a:pt x="176569" y="131713"/>
                </a:lnTo>
                <a:lnTo>
                  <a:pt x="201080" y="131713"/>
                </a:lnTo>
                <a:cubicBezTo>
                  <a:pt x="209116" y="131713"/>
                  <a:pt x="215947" y="138565"/>
                  <a:pt x="215947" y="146626"/>
                </a:cubicBezTo>
                <a:lnTo>
                  <a:pt x="215947" y="170405"/>
                </a:lnTo>
                <a:cubicBezTo>
                  <a:pt x="215947" y="178869"/>
                  <a:pt x="209116" y="185318"/>
                  <a:pt x="201080" y="185318"/>
                </a:cubicBezTo>
                <a:lnTo>
                  <a:pt x="176569" y="185318"/>
                </a:lnTo>
                <a:lnTo>
                  <a:pt x="176569" y="210306"/>
                </a:lnTo>
                <a:cubicBezTo>
                  <a:pt x="176569" y="217964"/>
                  <a:pt x="169738" y="224816"/>
                  <a:pt x="161702" y="224816"/>
                </a:cubicBezTo>
                <a:lnTo>
                  <a:pt x="137593" y="224816"/>
                </a:lnTo>
                <a:cubicBezTo>
                  <a:pt x="129557" y="224816"/>
                  <a:pt x="122726" y="217964"/>
                  <a:pt x="122726" y="210306"/>
                </a:cubicBezTo>
                <a:lnTo>
                  <a:pt x="122726" y="185318"/>
                </a:lnTo>
                <a:lnTo>
                  <a:pt x="98215" y="185318"/>
                </a:lnTo>
                <a:cubicBezTo>
                  <a:pt x="90179" y="185318"/>
                  <a:pt x="83348" y="178869"/>
                  <a:pt x="83348" y="170405"/>
                </a:cubicBezTo>
                <a:lnTo>
                  <a:pt x="83348" y="146626"/>
                </a:lnTo>
                <a:cubicBezTo>
                  <a:pt x="83348" y="138565"/>
                  <a:pt x="90179" y="131713"/>
                  <a:pt x="98215" y="131713"/>
                </a:cubicBezTo>
                <a:lnTo>
                  <a:pt x="122726" y="131713"/>
                </a:lnTo>
                <a:lnTo>
                  <a:pt x="122726" y="107128"/>
                </a:lnTo>
                <a:cubicBezTo>
                  <a:pt x="122726" y="98664"/>
                  <a:pt x="129557" y="92215"/>
                  <a:pt x="137593" y="92215"/>
                </a:cubicBezTo>
                <a:close/>
                <a:moveTo>
                  <a:pt x="37750" y="55608"/>
                </a:moveTo>
                <a:cubicBezTo>
                  <a:pt x="24899" y="55608"/>
                  <a:pt x="14457" y="66488"/>
                  <a:pt x="14457" y="78980"/>
                </a:cubicBezTo>
                <a:lnTo>
                  <a:pt x="14457" y="305443"/>
                </a:lnTo>
                <a:cubicBezTo>
                  <a:pt x="14457" y="318338"/>
                  <a:pt x="24899" y="328814"/>
                  <a:pt x="37750" y="328814"/>
                </a:cubicBezTo>
                <a:lnTo>
                  <a:pt x="67869" y="328814"/>
                </a:lnTo>
                <a:cubicBezTo>
                  <a:pt x="71483" y="290936"/>
                  <a:pt x="103611" y="261520"/>
                  <a:pt x="142164" y="261520"/>
                </a:cubicBezTo>
                <a:cubicBezTo>
                  <a:pt x="180717" y="261520"/>
                  <a:pt x="212844" y="290936"/>
                  <a:pt x="216458" y="328814"/>
                </a:cubicBezTo>
                <a:lnTo>
                  <a:pt x="260232" y="328814"/>
                </a:lnTo>
                <a:lnTo>
                  <a:pt x="286737" y="328814"/>
                </a:lnTo>
                <a:lnTo>
                  <a:pt x="286737" y="78980"/>
                </a:lnTo>
                <a:cubicBezTo>
                  <a:pt x="286737" y="66488"/>
                  <a:pt x="276296" y="55608"/>
                  <a:pt x="263445" y="55608"/>
                </a:cubicBezTo>
                <a:close/>
                <a:moveTo>
                  <a:pt x="150597" y="14507"/>
                </a:moveTo>
                <a:cubicBezTo>
                  <a:pt x="134132" y="14507"/>
                  <a:pt x="120478" y="25789"/>
                  <a:pt x="116462" y="41505"/>
                </a:cubicBezTo>
                <a:lnTo>
                  <a:pt x="184733" y="41505"/>
                </a:lnTo>
                <a:cubicBezTo>
                  <a:pt x="181118" y="25789"/>
                  <a:pt x="167062" y="14507"/>
                  <a:pt x="150597" y="14507"/>
                </a:cubicBezTo>
                <a:close/>
                <a:moveTo>
                  <a:pt x="150597" y="0"/>
                </a:moveTo>
                <a:cubicBezTo>
                  <a:pt x="175094" y="0"/>
                  <a:pt x="195174" y="18133"/>
                  <a:pt x="199190" y="41505"/>
                </a:cubicBezTo>
                <a:lnTo>
                  <a:pt x="263445" y="41505"/>
                </a:lnTo>
                <a:cubicBezTo>
                  <a:pt x="283926" y="41505"/>
                  <a:pt x="301194" y="58429"/>
                  <a:pt x="301194" y="78980"/>
                </a:cubicBezTo>
                <a:lnTo>
                  <a:pt x="301194" y="92278"/>
                </a:lnTo>
                <a:lnTo>
                  <a:pt x="381915" y="92278"/>
                </a:lnTo>
                <a:cubicBezTo>
                  <a:pt x="396372" y="92278"/>
                  <a:pt x="408420" y="101546"/>
                  <a:pt x="412034" y="115246"/>
                </a:cubicBezTo>
                <a:lnTo>
                  <a:pt x="432917" y="193823"/>
                </a:lnTo>
                <a:lnTo>
                  <a:pt x="506409" y="193823"/>
                </a:lnTo>
                <a:cubicBezTo>
                  <a:pt x="523275" y="193823"/>
                  <a:pt x="536930" y="207524"/>
                  <a:pt x="536930" y="224045"/>
                </a:cubicBezTo>
                <a:lnTo>
                  <a:pt x="536930" y="312696"/>
                </a:lnTo>
                <a:cubicBezTo>
                  <a:pt x="536930" y="329620"/>
                  <a:pt x="523275" y="343321"/>
                  <a:pt x="506409" y="343321"/>
                </a:cubicBezTo>
                <a:lnTo>
                  <a:pt x="468257" y="343321"/>
                </a:lnTo>
                <a:cubicBezTo>
                  <a:pt x="468257" y="343724"/>
                  <a:pt x="468257" y="344933"/>
                  <a:pt x="468257" y="345739"/>
                </a:cubicBezTo>
                <a:cubicBezTo>
                  <a:pt x="468257" y="381602"/>
                  <a:pt x="439343" y="411018"/>
                  <a:pt x="403199" y="411018"/>
                </a:cubicBezTo>
                <a:cubicBezTo>
                  <a:pt x="367457" y="411018"/>
                  <a:pt x="338141" y="381602"/>
                  <a:pt x="338141" y="345739"/>
                </a:cubicBezTo>
                <a:cubicBezTo>
                  <a:pt x="338141" y="344933"/>
                  <a:pt x="338543" y="343724"/>
                  <a:pt x="338543" y="343321"/>
                </a:cubicBezTo>
                <a:lnTo>
                  <a:pt x="301194" y="343321"/>
                </a:lnTo>
                <a:lnTo>
                  <a:pt x="260232" y="343321"/>
                </a:lnTo>
                <a:lnTo>
                  <a:pt x="216458" y="343321"/>
                </a:lnTo>
                <a:cubicBezTo>
                  <a:pt x="212844" y="381199"/>
                  <a:pt x="180717" y="411018"/>
                  <a:pt x="142164" y="411018"/>
                </a:cubicBezTo>
                <a:cubicBezTo>
                  <a:pt x="103611" y="411018"/>
                  <a:pt x="71483" y="381199"/>
                  <a:pt x="67869" y="343321"/>
                </a:cubicBezTo>
                <a:lnTo>
                  <a:pt x="37750" y="343321"/>
                </a:lnTo>
                <a:cubicBezTo>
                  <a:pt x="17268" y="343321"/>
                  <a:pt x="0" y="326397"/>
                  <a:pt x="0" y="305443"/>
                </a:cubicBezTo>
                <a:lnTo>
                  <a:pt x="0" y="78980"/>
                </a:lnTo>
                <a:cubicBezTo>
                  <a:pt x="0" y="58429"/>
                  <a:pt x="17268" y="41505"/>
                  <a:pt x="37750" y="41505"/>
                </a:cubicBezTo>
                <a:lnTo>
                  <a:pt x="102406" y="41505"/>
                </a:lnTo>
                <a:cubicBezTo>
                  <a:pt x="106020" y="18133"/>
                  <a:pt x="126100" y="0"/>
                  <a:pt x="15059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47" name="Freeform 3">
            <a:extLst>
              <a:ext uri="{FF2B5EF4-FFF2-40B4-BE49-F238E27FC236}">
                <a16:creationId xmlns:a16="http://schemas.microsoft.com/office/drawing/2014/main" id="{AFF9889A-16C5-4E58-AED3-35BEF5F792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860" y="6087030"/>
            <a:ext cx="440340" cy="496877"/>
          </a:xfrm>
          <a:custGeom>
            <a:avLst/>
            <a:gdLst>
              <a:gd name="connsiteX0" fmla="*/ 90760 w 332992"/>
              <a:gd name="connsiteY0" fmla="*/ 347565 h 485501"/>
              <a:gd name="connsiteX1" fmla="*/ 62198 w 332992"/>
              <a:gd name="connsiteY1" fmla="*/ 368458 h 485501"/>
              <a:gd name="connsiteX2" fmla="*/ 61796 w 332992"/>
              <a:gd name="connsiteY2" fmla="*/ 370467 h 485501"/>
              <a:gd name="connsiteX3" fmla="*/ 72657 w 332992"/>
              <a:gd name="connsiteY3" fmla="*/ 404216 h 485501"/>
              <a:gd name="connsiteX4" fmla="*/ 74669 w 332992"/>
              <a:gd name="connsiteY4" fmla="*/ 405421 h 485501"/>
              <a:gd name="connsiteX5" fmla="*/ 106046 w 332992"/>
              <a:gd name="connsiteY5" fmla="*/ 405421 h 485501"/>
              <a:gd name="connsiteX6" fmla="*/ 109667 w 332992"/>
              <a:gd name="connsiteY6" fmla="*/ 405421 h 485501"/>
              <a:gd name="connsiteX7" fmla="*/ 111678 w 332992"/>
              <a:gd name="connsiteY7" fmla="*/ 404216 h 485501"/>
              <a:gd name="connsiteX8" fmla="*/ 122540 w 332992"/>
              <a:gd name="connsiteY8" fmla="*/ 370467 h 485501"/>
              <a:gd name="connsiteX9" fmla="*/ 121735 w 332992"/>
              <a:gd name="connsiteY9" fmla="*/ 368458 h 485501"/>
              <a:gd name="connsiteX10" fmla="*/ 93173 w 332992"/>
              <a:gd name="connsiteY10" fmla="*/ 347565 h 485501"/>
              <a:gd name="connsiteX11" fmla="*/ 90760 w 332992"/>
              <a:gd name="connsiteY11" fmla="*/ 347565 h 485501"/>
              <a:gd name="connsiteX12" fmla="*/ 196961 w 332992"/>
              <a:gd name="connsiteY12" fmla="*/ 298548 h 485501"/>
              <a:gd name="connsiteX13" fmla="*/ 195351 w 332992"/>
              <a:gd name="connsiteY13" fmla="*/ 299352 h 485501"/>
              <a:gd name="connsiteX14" fmla="*/ 181272 w 332992"/>
              <a:gd name="connsiteY14" fmla="*/ 323459 h 485501"/>
              <a:gd name="connsiteX15" fmla="*/ 181272 w 332992"/>
              <a:gd name="connsiteY15" fmla="*/ 325066 h 485501"/>
              <a:gd name="connsiteX16" fmla="*/ 195351 w 332992"/>
              <a:gd name="connsiteY16" fmla="*/ 349172 h 485501"/>
              <a:gd name="connsiteX17" fmla="*/ 196961 w 332992"/>
              <a:gd name="connsiteY17" fmla="*/ 349976 h 485501"/>
              <a:gd name="connsiteX18" fmla="*/ 224718 w 332992"/>
              <a:gd name="connsiteY18" fmla="*/ 349976 h 485501"/>
              <a:gd name="connsiteX19" fmla="*/ 226327 w 332992"/>
              <a:gd name="connsiteY19" fmla="*/ 349172 h 485501"/>
              <a:gd name="connsiteX20" fmla="*/ 240004 w 332992"/>
              <a:gd name="connsiteY20" fmla="*/ 325066 h 485501"/>
              <a:gd name="connsiteX21" fmla="*/ 240004 w 332992"/>
              <a:gd name="connsiteY21" fmla="*/ 323459 h 485501"/>
              <a:gd name="connsiteX22" fmla="*/ 226327 w 332992"/>
              <a:gd name="connsiteY22" fmla="*/ 299352 h 485501"/>
              <a:gd name="connsiteX23" fmla="*/ 224718 w 332992"/>
              <a:gd name="connsiteY23" fmla="*/ 298548 h 485501"/>
              <a:gd name="connsiteX24" fmla="*/ 242016 w 332992"/>
              <a:gd name="connsiteY24" fmla="*/ 268817 h 485501"/>
              <a:gd name="connsiteX25" fmla="*/ 252475 w 332992"/>
              <a:gd name="connsiteY25" fmla="*/ 268817 h 485501"/>
              <a:gd name="connsiteX26" fmla="*/ 252475 w 332992"/>
              <a:gd name="connsiteY26" fmla="*/ 278861 h 485501"/>
              <a:gd name="connsiteX27" fmla="*/ 238797 w 332992"/>
              <a:gd name="connsiteY27" fmla="*/ 292522 h 485501"/>
              <a:gd name="connsiteX28" fmla="*/ 252475 w 332992"/>
              <a:gd name="connsiteY28" fmla="*/ 316628 h 485501"/>
              <a:gd name="connsiteX29" fmla="*/ 252475 w 332992"/>
              <a:gd name="connsiteY29" fmla="*/ 332298 h 485501"/>
              <a:gd name="connsiteX30" fmla="*/ 239200 w 332992"/>
              <a:gd name="connsiteY30" fmla="*/ 355199 h 485501"/>
              <a:gd name="connsiteX31" fmla="*/ 256095 w 332992"/>
              <a:gd name="connsiteY31" fmla="*/ 372074 h 485501"/>
              <a:gd name="connsiteX32" fmla="*/ 256095 w 332992"/>
              <a:gd name="connsiteY32" fmla="*/ 381716 h 485501"/>
              <a:gd name="connsiteX33" fmla="*/ 250866 w 332992"/>
              <a:gd name="connsiteY33" fmla="*/ 384127 h 485501"/>
              <a:gd name="connsiteX34" fmla="*/ 246038 w 332992"/>
              <a:gd name="connsiteY34" fmla="*/ 381716 h 485501"/>
              <a:gd name="connsiteX35" fmla="*/ 227534 w 332992"/>
              <a:gd name="connsiteY35" fmla="*/ 364038 h 485501"/>
              <a:gd name="connsiteX36" fmla="*/ 224718 w 332992"/>
              <a:gd name="connsiteY36" fmla="*/ 364440 h 485501"/>
              <a:gd name="connsiteX37" fmla="*/ 196961 w 332992"/>
              <a:gd name="connsiteY37" fmla="*/ 364440 h 485501"/>
              <a:gd name="connsiteX38" fmla="*/ 183283 w 332992"/>
              <a:gd name="connsiteY38" fmla="*/ 356404 h 485501"/>
              <a:gd name="connsiteX39" fmla="*/ 171215 w 332992"/>
              <a:gd name="connsiteY39" fmla="*/ 335914 h 485501"/>
              <a:gd name="connsiteX40" fmla="*/ 137021 w 332992"/>
              <a:gd name="connsiteY40" fmla="*/ 370065 h 485501"/>
              <a:gd name="connsiteX41" fmla="*/ 136217 w 332992"/>
              <a:gd name="connsiteY41" fmla="*/ 374886 h 485501"/>
              <a:gd name="connsiteX42" fmla="*/ 126562 w 332992"/>
              <a:gd name="connsiteY42" fmla="*/ 405421 h 485501"/>
              <a:gd name="connsiteX43" fmla="*/ 149894 w 332992"/>
              <a:gd name="connsiteY43" fmla="*/ 405421 h 485501"/>
              <a:gd name="connsiteX44" fmla="*/ 157135 w 332992"/>
              <a:gd name="connsiteY44" fmla="*/ 412653 h 485501"/>
              <a:gd name="connsiteX45" fmla="*/ 149894 w 332992"/>
              <a:gd name="connsiteY45" fmla="*/ 419885 h 485501"/>
              <a:gd name="connsiteX46" fmla="*/ 109667 w 332992"/>
              <a:gd name="connsiteY46" fmla="*/ 419885 h 485501"/>
              <a:gd name="connsiteX47" fmla="*/ 106046 w 332992"/>
              <a:gd name="connsiteY47" fmla="*/ 419885 h 485501"/>
              <a:gd name="connsiteX48" fmla="*/ 74669 w 332992"/>
              <a:gd name="connsiteY48" fmla="*/ 419885 h 485501"/>
              <a:gd name="connsiteX49" fmla="*/ 58980 w 332992"/>
              <a:gd name="connsiteY49" fmla="*/ 408234 h 485501"/>
              <a:gd name="connsiteX50" fmla="*/ 48118 w 332992"/>
              <a:gd name="connsiteY50" fmla="*/ 374886 h 485501"/>
              <a:gd name="connsiteX51" fmla="*/ 54153 w 332992"/>
              <a:gd name="connsiteY51" fmla="*/ 356806 h 485501"/>
              <a:gd name="connsiteX52" fmla="*/ 79898 w 332992"/>
              <a:gd name="connsiteY52" fmla="*/ 337923 h 485501"/>
              <a:gd name="connsiteX53" fmla="*/ 61394 w 332992"/>
              <a:gd name="connsiteY53" fmla="*/ 324262 h 485501"/>
              <a:gd name="connsiteX54" fmla="*/ 59784 w 332992"/>
              <a:gd name="connsiteY54" fmla="*/ 314619 h 485501"/>
              <a:gd name="connsiteX55" fmla="*/ 69841 w 332992"/>
              <a:gd name="connsiteY55" fmla="*/ 313012 h 485501"/>
              <a:gd name="connsiteX56" fmla="*/ 101621 w 332992"/>
              <a:gd name="connsiteY56" fmla="*/ 336316 h 485501"/>
              <a:gd name="connsiteX57" fmla="*/ 130183 w 332992"/>
              <a:gd name="connsiteY57" fmla="*/ 356806 h 485501"/>
              <a:gd name="connsiteX58" fmla="*/ 167594 w 332992"/>
              <a:gd name="connsiteY58" fmla="*/ 319039 h 485501"/>
              <a:gd name="connsiteX59" fmla="*/ 167997 w 332992"/>
              <a:gd name="connsiteY59" fmla="*/ 319039 h 485501"/>
              <a:gd name="connsiteX60" fmla="*/ 169204 w 332992"/>
              <a:gd name="connsiteY60" fmla="*/ 316628 h 485501"/>
              <a:gd name="connsiteX61" fmla="*/ 183283 w 332992"/>
              <a:gd name="connsiteY61" fmla="*/ 292120 h 485501"/>
              <a:gd name="connsiteX62" fmla="*/ 196961 w 332992"/>
              <a:gd name="connsiteY62" fmla="*/ 284486 h 485501"/>
              <a:gd name="connsiteX63" fmla="*/ 224718 w 332992"/>
              <a:gd name="connsiteY63" fmla="*/ 284486 h 485501"/>
              <a:gd name="connsiteX64" fmla="*/ 226729 w 332992"/>
              <a:gd name="connsiteY64" fmla="*/ 284486 h 485501"/>
              <a:gd name="connsiteX65" fmla="*/ 51179 w 332992"/>
              <a:gd name="connsiteY65" fmla="*/ 258911 h 485501"/>
              <a:gd name="connsiteX66" fmla="*/ 128897 w 332992"/>
              <a:gd name="connsiteY66" fmla="*/ 258911 h 485501"/>
              <a:gd name="connsiteX67" fmla="*/ 136145 w 332992"/>
              <a:gd name="connsiteY67" fmla="*/ 265610 h 485501"/>
              <a:gd name="connsiteX68" fmla="*/ 128897 w 332992"/>
              <a:gd name="connsiteY68" fmla="*/ 272704 h 485501"/>
              <a:gd name="connsiteX69" fmla="*/ 51179 w 332992"/>
              <a:gd name="connsiteY69" fmla="*/ 272704 h 485501"/>
              <a:gd name="connsiteX70" fmla="*/ 44333 w 332992"/>
              <a:gd name="connsiteY70" fmla="*/ 265610 h 485501"/>
              <a:gd name="connsiteX71" fmla="*/ 51179 w 332992"/>
              <a:gd name="connsiteY71" fmla="*/ 258911 h 485501"/>
              <a:gd name="connsiteX72" fmla="*/ 51190 w 332992"/>
              <a:gd name="connsiteY72" fmla="*/ 212804 h 485501"/>
              <a:gd name="connsiteX73" fmla="*/ 251249 w 332992"/>
              <a:gd name="connsiteY73" fmla="*/ 212804 h 485501"/>
              <a:gd name="connsiteX74" fmla="*/ 258509 w 332992"/>
              <a:gd name="connsiteY74" fmla="*/ 219322 h 485501"/>
              <a:gd name="connsiteX75" fmla="*/ 251249 w 332992"/>
              <a:gd name="connsiteY75" fmla="*/ 226607 h 485501"/>
              <a:gd name="connsiteX76" fmla="*/ 51190 w 332992"/>
              <a:gd name="connsiteY76" fmla="*/ 226607 h 485501"/>
              <a:gd name="connsiteX77" fmla="*/ 44333 w 332992"/>
              <a:gd name="connsiteY77" fmla="*/ 219322 h 485501"/>
              <a:gd name="connsiteX78" fmla="*/ 51190 w 332992"/>
              <a:gd name="connsiteY78" fmla="*/ 212804 h 485501"/>
              <a:gd name="connsiteX79" fmla="*/ 51190 w 332992"/>
              <a:gd name="connsiteY79" fmla="*/ 168469 h 485501"/>
              <a:gd name="connsiteX80" fmla="*/ 251249 w 332992"/>
              <a:gd name="connsiteY80" fmla="*/ 168469 h 485501"/>
              <a:gd name="connsiteX81" fmla="*/ 258509 w 332992"/>
              <a:gd name="connsiteY81" fmla="*/ 175371 h 485501"/>
              <a:gd name="connsiteX82" fmla="*/ 251249 w 332992"/>
              <a:gd name="connsiteY82" fmla="*/ 182272 h 485501"/>
              <a:gd name="connsiteX83" fmla="*/ 51190 w 332992"/>
              <a:gd name="connsiteY83" fmla="*/ 182272 h 485501"/>
              <a:gd name="connsiteX84" fmla="*/ 44333 w 332992"/>
              <a:gd name="connsiteY84" fmla="*/ 175371 h 485501"/>
              <a:gd name="connsiteX85" fmla="*/ 51190 w 332992"/>
              <a:gd name="connsiteY85" fmla="*/ 168469 h 485501"/>
              <a:gd name="connsiteX86" fmla="*/ 51190 w 332992"/>
              <a:gd name="connsiteY86" fmla="*/ 122361 h 485501"/>
              <a:gd name="connsiteX87" fmla="*/ 251249 w 332992"/>
              <a:gd name="connsiteY87" fmla="*/ 122361 h 485501"/>
              <a:gd name="connsiteX88" fmla="*/ 258509 w 332992"/>
              <a:gd name="connsiteY88" fmla="*/ 128879 h 485501"/>
              <a:gd name="connsiteX89" fmla="*/ 251249 w 332992"/>
              <a:gd name="connsiteY89" fmla="*/ 136164 h 485501"/>
              <a:gd name="connsiteX90" fmla="*/ 51190 w 332992"/>
              <a:gd name="connsiteY90" fmla="*/ 136164 h 485501"/>
              <a:gd name="connsiteX91" fmla="*/ 44333 w 332992"/>
              <a:gd name="connsiteY91" fmla="*/ 128879 h 485501"/>
              <a:gd name="connsiteX92" fmla="*/ 51190 w 332992"/>
              <a:gd name="connsiteY92" fmla="*/ 122361 h 485501"/>
              <a:gd name="connsiteX93" fmla="*/ 113649 w 332992"/>
              <a:gd name="connsiteY93" fmla="*/ 46107 h 485501"/>
              <a:gd name="connsiteX94" fmla="*/ 190965 w 332992"/>
              <a:gd name="connsiteY94" fmla="*/ 46107 h 485501"/>
              <a:gd name="connsiteX95" fmla="*/ 198213 w 332992"/>
              <a:gd name="connsiteY95" fmla="*/ 52998 h 485501"/>
              <a:gd name="connsiteX96" fmla="*/ 190965 w 332992"/>
              <a:gd name="connsiteY96" fmla="*/ 59888 h 485501"/>
              <a:gd name="connsiteX97" fmla="*/ 113649 w 332992"/>
              <a:gd name="connsiteY97" fmla="*/ 59888 h 485501"/>
              <a:gd name="connsiteX98" fmla="*/ 106401 w 332992"/>
              <a:gd name="connsiteY98" fmla="*/ 52998 h 485501"/>
              <a:gd name="connsiteX99" fmla="*/ 113649 w 332992"/>
              <a:gd name="connsiteY99" fmla="*/ 46107 h 485501"/>
              <a:gd name="connsiteX100" fmla="*/ 21263 w 332992"/>
              <a:gd name="connsiteY100" fmla="*/ 14066 h 485501"/>
              <a:gd name="connsiteX101" fmla="*/ 14042 w 332992"/>
              <a:gd name="connsiteY101" fmla="*/ 21301 h 485501"/>
              <a:gd name="connsiteX102" fmla="*/ 14042 w 332992"/>
              <a:gd name="connsiteY102" fmla="*/ 433656 h 485501"/>
              <a:gd name="connsiteX103" fmla="*/ 21263 w 332992"/>
              <a:gd name="connsiteY103" fmla="*/ 440890 h 485501"/>
              <a:gd name="connsiteX104" fmla="*/ 280837 w 332992"/>
              <a:gd name="connsiteY104" fmla="*/ 440890 h 485501"/>
              <a:gd name="connsiteX105" fmla="*/ 288459 w 332992"/>
              <a:gd name="connsiteY105" fmla="*/ 433656 h 485501"/>
              <a:gd name="connsiteX106" fmla="*/ 288459 w 332992"/>
              <a:gd name="connsiteY106" fmla="*/ 21301 h 485501"/>
              <a:gd name="connsiteX107" fmla="*/ 280837 w 332992"/>
              <a:gd name="connsiteY107" fmla="*/ 14066 h 485501"/>
              <a:gd name="connsiteX108" fmla="*/ 21263 w 332992"/>
              <a:gd name="connsiteY108" fmla="*/ 0 h 485501"/>
              <a:gd name="connsiteX109" fmla="*/ 280837 w 332992"/>
              <a:gd name="connsiteY109" fmla="*/ 0 h 485501"/>
              <a:gd name="connsiteX110" fmla="*/ 302501 w 332992"/>
              <a:gd name="connsiteY110" fmla="*/ 21301 h 485501"/>
              <a:gd name="connsiteX111" fmla="*/ 302501 w 332992"/>
              <a:gd name="connsiteY111" fmla="*/ 433656 h 485501"/>
              <a:gd name="connsiteX112" fmla="*/ 280837 w 332992"/>
              <a:gd name="connsiteY112" fmla="*/ 455358 h 485501"/>
              <a:gd name="connsiteX113" fmla="*/ 29287 w 332992"/>
              <a:gd name="connsiteY113" fmla="*/ 455358 h 485501"/>
              <a:gd name="connsiteX114" fmla="*/ 29287 w 332992"/>
              <a:gd name="connsiteY114" fmla="*/ 463798 h 485501"/>
              <a:gd name="connsiteX115" fmla="*/ 36910 w 332992"/>
              <a:gd name="connsiteY115" fmla="*/ 471435 h 485501"/>
              <a:gd name="connsiteX116" fmla="*/ 310926 w 332992"/>
              <a:gd name="connsiteY116" fmla="*/ 471435 h 485501"/>
              <a:gd name="connsiteX117" fmla="*/ 318549 w 332992"/>
              <a:gd name="connsiteY117" fmla="*/ 463798 h 485501"/>
              <a:gd name="connsiteX118" fmla="*/ 318549 w 332992"/>
              <a:gd name="connsiteY118" fmla="*/ 49434 h 485501"/>
              <a:gd name="connsiteX119" fmla="*/ 310926 w 332992"/>
              <a:gd name="connsiteY119" fmla="*/ 41798 h 485501"/>
              <a:gd name="connsiteX120" fmla="*/ 303304 w 332992"/>
              <a:gd name="connsiteY120" fmla="*/ 41798 h 485501"/>
              <a:gd name="connsiteX121" fmla="*/ 303304 w 332992"/>
              <a:gd name="connsiteY121" fmla="*/ 27329 h 485501"/>
              <a:gd name="connsiteX122" fmla="*/ 310926 w 332992"/>
              <a:gd name="connsiteY122" fmla="*/ 27329 h 485501"/>
              <a:gd name="connsiteX123" fmla="*/ 332992 w 332992"/>
              <a:gd name="connsiteY123" fmla="*/ 49434 h 485501"/>
              <a:gd name="connsiteX124" fmla="*/ 332992 w 332992"/>
              <a:gd name="connsiteY124" fmla="*/ 463798 h 485501"/>
              <a:gd name="connsiteX125" fmla="*/ 310926 w 332992"/>
              <a:gd name="connsiteY125" fmla="*/ 485501 h 485501"/>
              <a:gd name="connsiteX126" fmla="*/ 36910 w 332992"/>
              <a:gd name="connsiteY126" fmla="*/ 485501 h 485501"/>
              <a:gd name="connsiteX127" fmla="*/ 15245 w 332992"/>
              <a:gd name="connsiteY127" fmla="*/ 463798 h 485501"/>
              <a:gd name="connsiteX128" fmla="*/ 15245 w 332992"/>
              <a:gd name="connsiteY128" fmla="*/ 454555 h 485501"/>
              <a:gd name="connsiteX129" fmla="*/ 0 w 332992"/>
              <a:gd name="connsiteY129" fmla="*/ 433656 h 485501"/>
              <a:gd name="connsiteX130" fmla="*/ 0 w 332992"/>
              <a:gd name="connsiteY130" fmla="*/ 21301 h 485501"/>
              <a:gd name="connsiteX131" fmla="*/ 21263 w 332992"/>
              <a:gd name="connsiteY131" fmla="*/ 0 h 485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332992" h="485501">
                <a:moveTo>
                  <a:pt x="90760" y="347565"/>
                </a:moveTo>
                <a:lnTo>
                  <a:pt x="62198" y="368458"/>
                </a:lnTo>
                <a:cubicBezTo>
                  <a:pt x="61796" y="368860"/>
                  <a:pt x="61394" y="369663"/>
                  <a:pt x="61796" y="370467"/>
                </a:cubicBezTo>
                <a:lnTo>
                  <a:pt x="72657" y="404216"/>
                </a:lnTo>
                <a:cubicBezTo>
                  <a:pt x="73060" y="404618"/>
                  <a:pt x="73462" y="405421"/>
                  <a:pt x="74669" y="405421"/>
                </a:cubicBezTo>
                <a:lnTo>
                  <a:pt x="106046" y="405421"/>
                </a:lnTo>
                <a:lnTo>
                  <a:pt x="109667" y="405421"/>
                </a:lnTo>
                <a:cubicBezTo>
                  <a:pt x="110471" y="405421"/>
                  <a:pt x="111276" y="404618"/>
                  <a:pt x="111678" y="404216"/>
                </a:cubicBezTo>
                <a:lnTo>
                  <a:pt x="122540" y="370467"/>
                </a:lnTo>
                <a:cubicBezTo>
                  <a:pt x="122942" y="369663"/>
                  <a:pt x="122540" y="368860"/>
                  <a:pt x="121735" y="368458"/>
                </a:cubicBezTo>
                <a:lnTo>
                  <a:pt x="93173" y="347565"/>
                </a:lnTo>
                <a:cubicBezTo>
                  <a:pt x="92771" y="347164"/>
                  <a:pt x="91967" y="347164"/>
                  <a:pt x="90760" y="347565"/>
                </a:cubicBezTo>
                <a:close/>
                <a:moveTo>
                  <a:pt x="196961" y="298548"/>
                </a:moveTo>
                <a:cubicBezTo>
                  <a:pt x="196156" y="298548"/>
                  <a:pt x="195754" y="298548"/>
                  <a:pt x="195351" y="299352"/>
                </a:cubicBezTo>
                <a:lnTo>
                  <a:pt x="181272" y="323459"/>
                </a:lnTo>
                <a:cubicBezTo>
                  <a:pt x="180870" y="323860"/>
                  <a:pt x="180870" y="324664"/>
                  <a:pt x="181272" y="325066"/>
                </a:cubicBezTo>
                <a:lnTo>
                  <a:pt x="195351" y="349172"/>
                </a:lnTo>
                <a:cubicBezTo>
                  <a:pt x="195754" y="349976"/>
                  <a:pt x="196156" y="349976"/>
                  <a:pt x="196961" y="349976"/>
                </a:cubicBezTo>
                <a:lnTo>
                  <a:pt x="224718" y="349976"/>
                </a:lnTo>
                <a:cubicBezTo>
                  <a:pt x="225120" y="349976"/>
                  <a:pt x="225924" y="349976"/>
                  <a:pt x="226327" y="349172"/>
                </a:cubicBezTo>
                <a:lnTo>
                  <a:pt x="240004" y="325066"/>
                </a:lnTo>
                <a:cubicBezTo>
                  <a:pt x="240406" y="324664"/>
                  <a:pt x="240406" y="323860"/>
                  <a:pt x="240004" y="323459"/>
                </a:cubicBezTo>
                <a:lnTo>
                  <a:pt x="226327" y="299352"/>
                </a:lnTo>
                <a:cubicBezTo>
                  <a:pt x="225924" y="298548"/>
                  <a:pt x="225120" y="298548"/>
                  <a:pt x="224718" y="298548"/>
                </a:cubicBezTo>
                <a:close/>
                <a:moveTo>
                  <a:pt x="242016" y="268817"/>
                </a:moveTo>
                <a:cubicBezTo>
                  <a:pt x="244831" y="266004"/>
                  <a:pt x="249659" y="266004"/>
                  <a:pt x="252475" y="268817"/>
                </a:cubicBezTo>
                <a:cubicBezTo>
                  <a:pt x="254888" y="271629"/>
                  <a:pt x="254888" y="276049"/>
                  <a:pt x="252475" y="278861"/>
                </a:cubicBezTo>
                <a:lnTo>
                  <a:pt x="238797" y="292522"/>
                </a:lnTo>
                <a:lnTo>
                  <a:pt x="252475" y="316628"/>
                </a:lnTo>
                <a:cubicBezTo>
                  <a:pt x="255291" y="321450"/>
                  <a:pt x="255291" y="327476"/>
                  <a:pt x="252475" y="332298"/>
                </a:cubicBezTo>
                <a:lnTo>
                  <a:pt x="239200" y="355199"/>
                </a:lnTo>
                <a:lnTo>
                  <a:pt x="256095" y="372074"/>
                </a:lnTo>
                <a:cubicBezTo>
                  <a:pt x="258509" y="374484"/>
                  <a:pt x="258509" y="379306"/>
                  <a:pt x="256095" y="381716"/>
                </a:cubicBezTo>
                <a:cubicBezTo>
                  <a:pt x="254486" y="383324"/>
                  <a:pt x="252475" y="384127"/>
                  <a:pt x="250866" y="384127"/>
                </a:cubicBezTo>
                <a:cubicBezTo>
                  <a:pt x="248854" y="384127"/>
                  <a:pt x="247245" y="383324"/>
                  <a:pt x="246038" y="381716"/>
                </a:cubicBezTo>
                <a:lnTo>
                  <a:pt x="227534" y="364038"/>
                </a:lnTo>
                <a:cubicBezTo>
                  <a:pt x="226729" y="364038"/>
                  <a:pt x="225924" y="364440"/>
                  <a:pt x="224718" y="364440"/>
                </a:cubicBezTo>
                <a:lnTo>
                  <a:pt x="196961" y="364440"/>
                </a:lnTo>
                <a:cubicBezTo>
                  <a:pt x="190926" y="364440"/>
                  <a:pt x="185697" y="361226"/>
                  <a:pt x="183283" y="356404"/>
                </a:cubicBezTo>
                <a:lnTo>
                  <a:pt x="171215" y="335914"/>
                </a:lnTo>
                <a:lnTo>
                  <a:pt x="137021" y="370065"/>
                </a:lnTo>
                <a:cubicBezTo>
                  <a:pt x="137021" y="371672"/>
                  <a:pt x="136619" y="373279"/>
                  <a:pt x="136217" y="374886"/>
                </a:cubicBezTo>
                <a:lnTo>
                  <a:pt x="126562" y="405421"/>
                </a:lnTo>
                <a:lnTo>
                  <a:pt x="149894" y="405421"/>
                </a:lnTo>
                <a:cubicBezTo>
                  <a:pt x="153515" y="405421"/>
                  <a:pt x="157135" y="408636"/>
                  <a:pt x="157135" y="412653"/>
                </a:cubicBezTo>
                <a:cubicBezTo>
                  <a:pt x="157135" y="416269"/>
                  <a:pt x="153515" y="419885"/>
                  <a:pt x="149894" y="419885"/>
                </a:cubicBezTo>
                <a:lnTo>
                  <a:pt x="109667" y="419885"/>
                </a:lnTo>
                <a:lnTo>
                  <a:pt x="106046" y="419885"/>
                </a:lnTo>
                <a:lnTo>
                  <a:pt x="74669" y="419885"/>
                </a:lnTo>
                <a:cubicBezTo>
                  <a:pt x="67428" y="419885"/>
                  <a:pt x="60991" y="415064"/>
                  <a:pt x="58980" y="408234"/>
                </a:cubicBezTo>
                <a:lnTo>
                  <a:pt x="48118" y="374886"/>
                </a:lnTo>
                <a:cubicBezTo>
                  <a:pt x="46107" y="368458"/>
                  <a:pt x="48521" y="360824"/>
                  <a:pt x="54153" y="356806"/>
                </a:cubicBezTo>
                <a:lnTo>
                  <a:pt x="79898" y="337923"/>
                </a:lnTo>
                <a:lnTo>
                  <a:pt x="61394" y="324262"/>
                </a:lnTo>
                <a:cubicBezTo>
                  <a:pt x="58175" y="322253"/>
                  <a:pt x="57371" y="317834"/>
                  <a:pt x="59784" y="314619"/>
                </a:cubicBezTo>
                <a:cubicBezTo>
                  <a:pt x="62198" y="311405"/>
                  <a:pt x="66623" y="310602"/>
                  <a:pt x="69841" y="313012"/>
                </a:cubicBezTo>
                <a:lnTo>
                  <a:pt x="101621" y="336316"/>
                </a:lnTo>
                <a:lnTo>
                  <a:pt x="130183" y="356806"/>
                </a:lnTo>
                <a:lnTo>
                  <a:pt x="167594" y="319039"/>
                </a:lnTo>
                <a:cubicBezTo>
                  <a:pt x="167594" y="319039"/>
                  <a:pt x="167594" y="319039"/>
                  <a:pt x="167997" y="319039"/>
                </a:cubicBezTo>
                <a:cubicBezTo>
                  <a:pt x="168399" y="318235"/>
                  <a:pt x="168399" y="317432"/>
                  <a:pt x="169204" y="316628"/>
                </a:cubicBezTo>
                <a:lnTo>
                  <a:pt x="183283" y="292120"/>
                </a:lnTo>
                <a:cubicBezTo>
                  <a:pt x="185697" y="287299"/>
                  <a:pt x="190926" y="284486"/>
                  <a:pt x="196961" y="284486"/>
                </a:cubicBezTo>
                <a:lnTo>
                  <a:pt x="224718" y="284486"/>
                </a:lnTo>
                <a:cubicBezTo>
                  <a:pt x="225120" y="284486"/>
                  <a:pt x="226327" y="284486"/>
                  <a:pt x="226729" y="284486"/>
                </a:cubicBezTo>
                <a:close/>
                <a:moveTo>
                  <a:pt x="51179" y="258911"/>
                </a:moveTo>
                <a:lnTo>
                  <a:pt x="128897" y="258911"/>
                </a:lnTo>
                <a:cubicBezTo>
                  <a:pt x="132924" y="258911"/>
                  <a:pt x="136145" y="262063"/>
                  <a:pt x="136145" y="265610"/>
                </a:cubicBezTo>
                <a:cubicBezTo>
                  <a:pt x="136145" y="269551"/>
                  <a:pt x="132924" y="272704"/>
                  <a:pt x="128897" y="272704"/>
                </a:cubicBezTo>
                <a:lnTo>
                  <a:pt x="51179" y="272704"/>
                </a:lnTo>
                <a:cubicBezTo>
                  <a:pt x="47152" y="272704"/>
                  <a:pt x="44333" y="269551"/>
                  <a:pt x="44333" y="265610"/>
                </a:cubicBezTo>
                <a:cubicBezTo>
                  <a:pt x="44333" y="262063"/>
                  <a:pt x="47152" y="258911"/>
                  <a:pt x="51179" y="258911"/>
                </a:cubicBezTo>
                <a:close/>
                <a:moveTo>
                  <a:pt x="51190" y="212804"/>
                </a:moveTo>
                <a:lnTo>
                  <a:pt x="251249" y="212804"/>
                </a:lnTo>
                <a:cubicBezTo>
                  <a:pt x="255282" y="212804"/>
                  <a:pt x="258509" y="215871"/>
                  <a:pt x="258509" y="219322"/>
                </a:cubicBezTo>
                <a:cubicBezTo>
                  <a:pt x="258509" y="223156"/>
                  <a:pt x="255282" y="226607"/>
                  <a:pt x="251249" y="226607"/>
                </a:cubicBezTo>
                <a:lnTo>
                  <a:pt x="51190" y="226607"/>
                </a:lnTo>
                <a:cubicBezTo>
                  <a:pt x="47156" y="226607"/>
                  <a:pt x="44333" y="223156"/>
                  <a:pt x="44333" y="219322"/>
                </a:cubicBezTo>
                <a:cubicBezTo>
                  <a:pt x="44333" y="215871"/>
                  <a:pt x="47156" y="212804"/>
                  <a:pt x="51190" y="212804"/>
                </a:cubicBezTo>
                <a:close/>
                <a:moveTo>
                  <a:pt x="51190" y="168469"/>
                </a:moveTo>
                <a:lnTo>
                  <a:pt x="251249" y="168469"/>
                </a:lnTo>
                <a:cubicBezTo>
                  <a:pt x="255282" y="168469"/>
                  <a:pt x="258509" y="171920"/>
                  <a:pt x="258509" y="175371"/>
                </a:cubicBezTo>
                <a:cubicBezTo>
                  <a:pt x="258509" y="178821"/>
                  <a:pt x="255282" y="182272"/>
                  <a:pt x="251249" y="182272"/>
                </a:cubicBezTo>
                <a:lnTo>
                  <a:pt x="51190" y="182272"/>
                </a:lnTo>
                <a:cubicBezTo>
                  <a:pt x="47156" y="182272"/>
                  <a:pt x="44333" y="178821"/>
                  <a:pt x="44333" y="175371"/>
                </a:cubicBezTo>
                <a:cubicBezTo>
                  <a:pt x="44333" y="171920"/>
                  <a:pt x="47156" y="168469"/>
                  <a:pt x="51190" y="168469"/>
                </a:cubicBezTo>
                <a:close/>
                <a:moveTo>
                  <a:pt x="51190" y="122361"/>
                </a:moveTo>
                <a:lnTo>
                  <a:pt x="251249" y="122361"/>
                </a:lnTo>
                <a:cubicBezTo>
                  <a:pt x="255282" y="122361"/>
                  <a:pt x="258509" y="125428"/>
                  <a:pt x="258509" y="128879"/>
                </a:cubicBezTo>
                <a:cubicBezTo>
                  <a:pt x="258509" y="132713"/>
                  <a:pt x="255282" y="136164"/>
                  <a:pt x="251249" y="136164"/>
                </a:cubicBezTo>
                <a:lnTo>
                  <a:pt x="51190" y="136164"/>
                </a:lnTo>
                <a:cubicBezTo>
                  <a:pt x="47156" y="136164"/>
                  <a:pt x="44333" y="132713"/>
                  <a:pt x="44333" y="128879"/>
                </a:cubicBezTo>
                <a:cubicBezTo>
                  <a:pt x="44333" y="125428"/>
                  <a:pt x="47156" y="122361"/>
                  <a:pt x="51190" y="122361"/>
                </a:cubicBezTo>
                <a:close/>
                <a:moveTo>
                  <a:pt x="113649" y="46107"/>
                </a:moveTo>
                <a:lnTo>
                  <a:pt x="190965" y="46107"/>
                </a:lnTo>
                <a:cubicBezTo>
                  <a:pt x="194992" y="46107"/>
                  <a:pt x="198213" y="48944"/>
                  <a:pt x="198213" y="52998"/>
                </a:cubicBezTo>
                <a:cubicBezTo>
                  <a:pt x="198213" y="57051"/>
                  <a:pt x="194992" y="59888"/>
                  <a:pt x="190965" y="59888"/>
                </a:cubicBezTo>
                <a:lnTo>
                  <a:pt x="113649" y="59888"/>
                </a:lnTo>
                <a:cubicBezTo>
                  <a:pt x="109623" y="59888"/>
                  <a:pt x="106401" y="57051"/>
                  <a:pt x="106401" y="52998"/>
                </a:cubicBezTo>
                <a:cubicBezTo>
                  <a:pt x="106401" y="48944"/>
                  <a:pt x="109623" y="46107"/>
                  <a:pt x="113649" y="46107"/>
                </a:cubicBezTo>
                <a:close/>
                <a:moveTo>
                  <a:pt x="21263" y="14066"/>
                </a:moveTo>
                <a:cubicBezTo>
                  <a:pt x="17653" y="14066"/>
                  <a:pt x="14042" y="17684"/>
                  <a:pt x="14042" y="21301"/>
                </a:cubicBezTo>
                <a:lnTo>
                  <a:pt x="14042" y="433656"/>
                </a:lnTo>
                <a:cubicBezTo>
                  <a:pt x="14042" y="437675"/>
                  <a:pt x="17653" y="440890"/>
                  <a:pt x="21263" y="440890"/>
                </a:cubicBezTo>
                <a:lnTo>
                  <a:pt x="280837" y="440890"/>
                </a:lnTo>
                <a:cubicBezTo>
                  <a:pt x="285250" y="440890"/>
                  <a:pt x="288459" y="437675"/>
                  <a:pt x="288459" y="433656"/>
                </a:cubicBezTo>
                <a:lnTo>
                  <a:pt x="288459" y="21301"/>
                </a:lnTo>
                <a:cubicBezTo>
                  <a:pt x="288459" y="17684"/>
                  <a:pt x="285250" y="14066"/>
                  <a:pt x="280837" y="14066"/>
                </a:cubicBezTo>
                <a:close/>
                <a:moveTo>
                  <a:pt x="21263" y="0"/>
                </a:moveTo>
                <a:lnTo>
                  <a:pt x="280837" y="0"/>
                </a:lnTo>
                <a:cubicBezTo>
                  <a:pt x="293274" y="0"/>
                  <a:pt x="302501" y="9645"/>
                  <a:pt x="302501" y="21301"/>
                </a:cubicBezTo>
                <a:lnTo>
                  <a:pt x="302501" y="433656"/>
                </a:lnTo>
                <a:cubicBezTo>
                  <a:pt x="302501" y="445713"/>
                  <a:pt x="293274" y="455358"/>
                  <a:pt x="280837" y="455358"/>
                </a:cubicBezTo>
                <a:lnTo>
                  <a:pt x="29287" y="455358"/>
                </a:lnTo>
                <a:lnTo>
                  <a:pt x="29287" y="463798"/>
                </a:lnTo>
                <a:cubicBezTo>
                  <a:pt x="29287" y="467818"/>
                  <a:pt x="32497" y="471435"/>
                  <a:pt x="36910" y="471435"/>
                </a:cubicBezTo>
                <a:lnTo>
                  <a:pt x="310926" y="471435"/>
                </a:lnTo>
                <a:cubicBezTo>
                  <a:pt x="315339" y="471435"/>
                  <a:pt x="318549" y="467818"/>
                  <a:pt x="318549" y="463798"/>
                </a:cubicBezTo>
                <a:lnTo>
                  <a:pt x="318549" y="49434"/>
                </a:lnTo>
                <a:cubicBezTo>
                  <a:pt x="318549" y="45013"/>
                  <a:pt x="315339" y="41798"/>
                  <a:pt x="310926" y="41798"/>
                </a:cubicBezTo>
                <a:lnTo>
                  <a:pt x="303304" y="41798"/>
                </a:lnTo>
                <a:lnTo>
                  <a:pt x="303304" y="27329"/>
                </a:lnTo>
                <a:lnTo>
                  <a:pt x="310926" y="27329"/>
                </a:lnTo>
                <a:cubicBezTo>
                  <a:pt x="322962" y="27329"/>
                  <a:pt x="332992" y="37377"/>
                  <a:pt x="332992" y="49434"/>
                </a:cubicBezTo>
                <a:lnTo>
                  <a:pt x="332992" y="463798"/>
                </a:lnTo>
                <a:cubicBezTo>
                  <a:pt x="332992" y="475856"/>
                  <a:pt x="322962" y="485501"/>
                  <a:pt x="310926" y="485501"/>
                </a:cubicBezTo>
                <a:lnTo>
                  <a:pt x="36910" y="485501"/>
                </a:lnTo>
                <a:cubicBezTo>
                  <a:pt x="24874" y="485501"/>
                  <a:pt x="15245" y="475856"/>
                  <a:pt x="15245" y="463798"/>
                </a:cubicBezTo>
                <a:lnTo>
                  <a:pt x="15245" y="454555"/>
                </a:lnTo>
                <a:cubicBezTo>
                  <a:pt x="6419" y="451741"/>
                  <a:pt x="0" y="443301"/>
                  <a:pt x="0" y="433656"/>
                </a:cubicBezTo>
                <a:lnTo>
                  <a:pt x="0" y="21301"/>
                </a:lnTo>
                <a:cubicBezTo>
                  <a:pt x="0" y="9645"/>
                  <a:pt x="9629" y="0"/>
                  <a:pt x="2126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48" name="Freeform 186">
            <a:extLst>
              <a:ext uri="{FF2B5EF4-FFF2-40B4-BE49-F238E27FC236}">
                <a16:creationId xmlns:a16="http://schemas.microsoft.com/office/drawing/2014/main" id="{A02580A2-5168-4783-8E61-8AD385A1D3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1264" y="5262037"/>
            <a:ext cx="584797" cy="524182"/>
          </a:xfrm>
          <a:custGeom>
            <a:avLst/>
            <a:gdLst>
              <a:gd name="T0" fmla="*/ 894 w 1370"/>
              <a:gd name="T1" fmla="*/ 343 h 1361"/>
              <a:gd name="T2" fmla="*/ 576 w 1370"/>
              <a:gd name="T3" fmla="*/ 1199 h 1361"/>
              <a:gd name="T4" fmla="*/ 562 w 1370"/>
              <a:gd name="T5" fmla="*/ 724 h 1361"/>
              <a:gd name="T6" fmla="*/ 667 w 1370"/>
              <a:gd name="T7" fmla="*/ 659 h 1361"/>
              <a:gd name="T8" fmla="*/ 697 w 1370"/>
              <a:gd name="T9" fmla="*/ 639 h 1361"/>
              <a:gd name="T10" fmla="*/ 695 w 1370"/>
              <a:gd name="T11" fmla="*/ 763 h 1361"/>
              <a:gd name="T12" fmla="*/ 645 w 1370"/>
              <a:gd name="T13" fmla="*/ 1155 h 1361"/>
              <a:gd name="T14" fmla="*/ 521 w 1370"/>
              <a:gd name="T15" fmla="*/ 972 h 1361"/>
              <a:gd name="T16" fmla="*/ 940 w 1370"/>
              <a:gd name="T17" fmla="*/ 398 h 1361"/>
              <a:gd name="T18" fmla="*/ 745 w 1370"/>
              <a:gd name="T19" fmla="*/ 1258 h 1361"/>
              <a:gd name="T20" fmla="*/ 605 w 1370"/>
              <a:gd name="T21" fmla="*/ 1325 h 1361"/>
              <a:gd name="T22" fmla="*/ 878 w 1370"/>
              <a:gd name="T23" fmla="*/ 972 h 1361"/>
              <a:gd name="T24" fmla="*/ 812 w 1370"/>
              <a:gd name="T25" fmla="*/ 1258 h 1361"/>
              <a:gd name="T26" fmla="*/ 825 w 1370"/>
              <a:gd name="T27" fmla="*/ 1325 h 1361"/>
              <a:gd name="T28" fmla="*/ 775 w 1370"/>
              <a:gd name="T29" fmla="*/ 1282 h 1361"/>
              <a:gd name="T30" fmla="*/ 803 w 1370"/>
              <a:gd name="T31" fmla="*/ 1264 h 1361"/>
              <a:gd name="T32" fmla="*/ 759 w 1370"/>
              <a:gd name="T33" fmla="*/ 1325 h 1361"/>
              <a:gd name="T34" fmla="*/ 568 w 1370"/>
              <a:gd name="T35" fmla="*/ 972 h 1361"/>
              <a:gd name="T36" fmla="*/ 702 w 1370"/>
              <a:gd name="T37" fmla="*/ 822 h 1361"/>
              <a:gd name="T38" fmla="*/ 502 w 1370"/>
              <a:gd name="T39" fmla="*/ 1313 h 1361"/>
              <a:gd name="T40" fmla="*/ 593 w 1370"/>
              <a:gd name="T41" fmla="*/ 1230 h 1361"/>
              <a:gd name="T42" fmla="*/ 635 w 1370"/>
              <a:gd name="T43" fmla="*/ 1203 h 1361"/>
              <a:gd name="T44" fmla="*/ 674 w 1370"/>
              <a:gd name="T45" fmla="*/ 1179 h 1361"/>
              <a:gd name="T46" fmla="*/ 837 w 1370"/>
              <a:gd name="T47" fmla="*/ 972 h 1361"/>
              <a:gd name="T48" fmla="*/ 843 w 1370"/>
              <a:gd name="T49" fmla="*/ 972 h 1361"/>
              <a:gd name="T50" fmla="*/ 543 w 1370"/>
              <a:gd name="T51" fmla="*/ 1324 h 1361"/>
              <a:gd name="T52" fmla="*/ 427 w 1370"/>
              <a:gd name="T53" fmla="*/ 395 h 1361"/>
              <a:gd name="T54" fmla="*/ 588 w 1370"/>
              <a:gd name="T55" fmla="*/ 665 h 1361"/>
              <a:gd name="T56" fmla="*/ 556 w 1370"/>
              <a:gd name="T57" fmla="*/ 684 h 1361"/>
              <a:gd name="T58" fmla="*/ 651 w 1370"/>
              <a:gd name="T59" fmla="*/ 626 h 1361"/>
              <a:gd name="T60" fmla="*/ 480 w 1370"/>
              <a:gd name="T61" fmla="*/ 343 h 1361"/>
              <a:gd name="T62" fmla="*/ 737 w 1370"/>
              <a:gd name="T63" fmla="*/ 109 h 1361"/>
              <a:gd name="T64" fmla="*/ 1155 w 1370"/>
              <a:gd name="T65" fmla="*/ 12 h 1361"/>
              <a:gd name="T66" fmla="*/ 702 w 1370"/>
              <a:gd name="T67" fmla="*/ 195 h 1361"/>
              <a:gd name="T68" fmla="*/ 667 w 1370"/>
              <a:gd name="T69" fmla="*/ 195 h 1361"/>
              <a:gd name="T70" fmla="*/ 215 w 1370"/>
              <a:gd name="T71" fmla="*/ 12 h 1361"/>
              <a:gd name="T72" fmla="*/ 17 w 1370"/>
              <a:gd name="T73" fmla="*/ 36 h 1361"/>
              <a:gd name="T74" fmla="*/ 456 w 1370"/>
              <a:gd name="T75" fmla="*/ 100 h 1361"/>
              <a:gd name="T76" fmla="*/ 80 w 1370"/>
              <a:gd name="T77" fmla="*/ 94 h 1361"/>
              <a:gd name="T78" fmla="*/ 492 w 1370"/>
              <a:gd name="T79" fmla="*/ 135 h 1361"/>
              <a:gd name="T80" fmla="*/ 165 w 1370"/>
              <a:gd name="T81" fmla="*/ 179 h 1361"/>
              <a:gd name="T82" fmla="*/ 572 w 1370"/>
              <a:gd name="T83" fmla="*/ 220 h 1361"/>
              <a:gd name="T84" fmla="*/ 483 w 1370"/>
              <a:gd name="T85" fmla="*/ 308 h 1361"/>
              <a:gd name="T86" fmla="*/ 419 w 1370"/>
              <a:gd name="T87" fmla="*/ 332 h 1361"/>
              <a:gd name="T88" fmla="*/ 527 w 1370"/>
              <a:gd name="T89" fmla="*/ 1236 h 1361"/>
              <a:gd name="T90" fmla="*/ 507 w 1370"/>
              <a:gd name="T91" fmla="*/ 1360 h 1361"/>
              <a:gd name="T92" fmla="*/ 684 w 1370"/>
              <a:gd name="T93" fmla="*/ 1336 h 1361"/>
              <a:gd name="T94" fmla="*/ 900 w 1370"/>
              <a:gd name="T95" fmla="*/ 1337 h 1361"/>
              <a:gd name="T96" fmla="*/ 977 w 1370"/>
              <a:gd name="T97" fmla="*/ 972 h 1361"/>
              <a:gd name="T98" fmla="*/ 830 w 1370"/>
              <a:gd name="T99" fmla="*/ 330 h 1361"/>
              <a:gd name="T100" fmla="*/ 793 w 1370"/>
              <a:gd name="T101" fmla="*/ 220 h 1361"/>
              <a:gd name="T102" fmla="*/ 1205 w 1370"/>
              <a:gd name="T103" fmla="*/ 179 h 1361"/>
              <a:gd name="T104" fmla="*/ 878 w 1370"/>
              <a:gd name="T105" fmla="*/ 135 h 1361"/>
              <a:gd name="T106" fmla="*/ 1272 w 1370"/>
              <a:gd name="T107" fmla="*/ 112 h 1361"/>
              <a:gd name="T108" fmla="*/ 913 w 1370"/>
              <a:gd name="T109" fmla="*/ 100 h 1361"/>
              <a:gd name="T110" fmla="*/ 1159 w 1370"/>
              <a:gd name="T111" fmla="*/ 48 h 13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70" h="1361">
                <a:moveTo>
                  <a:pt x="837" y="395"/>
                </a:moveTo>
                <a:lnTo>
                  <a:pt x="837" y="395"/>
                </a:lnTo>
                <a:cubicBezTo>
                  <a:pt x="837" y="380"/>
                  <a:pt x="843" y="366"/>
                  <a:pt x="854" y="356"/>
                </a:cubicBezTo>
                <a:lnTo>
                  <a:pt x="854" y="356"/>
                </a:lnTo>
                <a:cubicBezTo>
                  <a:pt x="863" y="347"/>
                  <a:pt x="876" y="343"/>
                  <a:pt x="889" y="343"/>
                </a:cubicBezTo>
                <a:lnTo>
                  <a:pt x="889" y="343"/>
                </a:lnTo>
                <a:cubicBezTo>
                  <a:pt x="891" y="343"/>
                  <a:pt x="892" y="343"/>
                  <a:pt x="894" y="343"/>
                </a:cubicBezTo>
                <a:lnTo>
                  <a:pt x="894" y="343"/>
                </a:lnTo>
                <a:cubicBezTo>
                  <a:pt x="890" y="469"/>
                  <a:pt x="826" y="578"/>
                  <a:pt x="717" y="642"/>
                </a:cubicBezTo>
                <a:lnTo>
                  <a:pt x="717" y="642"/>
                </a:lnTo>
                <a:cubicBezTo>
                  <a:pt x="619" y="700"/>
                  <a:pt x="486" y="780"/>
                  <a:pt x="486" y="972"/>
                </a:cubicBezTo>
                <a:lnTo>
                  <a:pt x="486" y="972"/>
                </a:lnTo>
                <a:cubicBezTo>
                  <a:pt x="486" y="1063"/>
                  <a:pt x="515" y="1138"/>
                  <a:pt x="576" y="1199"/>
                </a:cubicBezTo>
                <a:lnTo>
                  <a:pt x="576" y="1199"/>
                </a:lnTo>
                <a:cubicBezTo>
                  <a:pt x="569" y="1203"/>
                  <a:pt x="562" y="1209"/>
                  <a:pt x="555" y="1214"/>
                </a:cubicBezTo>
                <a:lnTo>
                  <a:pt x="555" y="1214"/>
                </a:lnTo>
                <a:lnTo>
                  <a:pt x="555" y="1214"/>
                </a:lnTo>
                <a:lnTo>
                  <a:pt x="555" y="1214"/>
                </a:lnTo>
                <a:cubicBezTo>
                  <a:pt x="494" y="1169"/>
                  <a:pt x="427" y="1100"/>
                  <a:pt x="427" y="972"/>
                </a:cubicBezTo>
                <a:lnTo>
                  <a:pt x="427" y="972"/>
                </a:lnTo>
                <a:cubicBezTo>
                  <a:pt x="427" y="846"/>
                  <a:pt x="489" y="776"/>
                  <a:pt x="562" y="724"/>
                </a:cubicBezTo>
                <a:lnTo>
                  <a:pt x="566" y="721"/>
                </a:lnTo>
                <a:lnTo>
                  <a:pt x="566" y="721"/>
                </a:lnTo>
                <a:cubicBezTo>
                  <a:pt x="587" y="706"/>
                  <a:pt x="608" y="693"/>
                  <a:pt x="630" y="681"/>
                </a:cubicBezTo>
                <a:lnTo>
                  <a:pt x="630" y="681"/>
                </a:lnTo>
                <a:cubicBezTo>
                  <a:pt x="634" y="678"/>
                  <a:pt x="638" y="675"/>
                  <a:pt x="642" y="673"/>
                </a:cubicBezTo>
                <a:lnTo>
                  <a:pt x="642" y="673"/>
                </a:lnTo>
                <a:cubicBezTo>
                  <a:pt x="651" y="668"/>
                  <a:pt x="659" y="663"/>
                  <a:pt x="667" y="659"/>
                </a:cubicBezTo>
                <a:lnTo>
                  <a:pt x="667" y="659"/>
                </a:lnTo>
                <a:cubicBezTo>
                  <a:pt x="669" y="657"/>
                  <a:pt x="670" y="656"/>
                  <a:pt x="672" y="656"/>
                </a:cubicBezTo>
                <a:lnTo>
                  <a:pt x="672" y="656"/>
                </a:lnTo>
                <a:cubicBezTo>
                  <a:pt x="677" y="653"/>
                  <a:pt x="683" y="649"/>
                  <a:pt x="688" y="645"/>
                </a:cubicBezTo>
                <a:lnTo>
                  <a:pt x="688" y="645"/>
                </a:lnTo>
                <a:cubicBezTo>
                  <a:pt x="690" y="644"/>
                  <a:pt x="692" y="643"/>
                  <a:pt x="694" y="642"/>
                </a:cubicBezTo>
                <a:lnTo>
                  <a:pt x="697" y="639"/>
                </a:lnTo>
                <a:lnTo>
                  <a:pt x="697" y="639"/>
                </a:lnTo>
                <a:cubicBezTo>
                  <a:pt x="698" y="639"/>
                  <a:pt x="699" y="639"/>
                  <a:pt x="699" y="638"/>
                </a:cubicBezTo>
                <a:lnTo>
                  <a:pt x="717" y="626"/>
                </a:lnTo>
                <a:lnTo>
                  <a:pt x="716" y="626"/>
                </a:lnTo>
                <a:lnTo>
                  <a:pt x="716" y="626"/>
                </a:lnTo>
                <a:cubicBezTo>
                  <a:pt x="786" y="578"/>
                  <a:pt x="837" y="517"/>
                  <a:pt x="837" y="395"/>
                </a:cubicBezTo>
                <a:close/>
                <a:moveTo>
                  <a:pt x="695" y="763"/>
                </a:moveTo>
                <a:lnTo>
                  <a:pt x="695" y="763"/>
                </a:lnTo>
                <a:cubicBezTo>
                  <a:pt x="591" y="824"/>
                  <a:pt x="532" y="865"/>
                  <a:pt x="532" y="972"/>
                </a:cubicBezTo>
                <a:lnTo>
                  <a:pt x="532" y="972"/>
                </a:lnTo>
                <a:cubicBezTo>
                  <a:pt x="532" y="1064"/>
                  <a:pt x="578" y="1107"/>
                  <a:pt x="650" y="1152"/>
                </a:cubicBezTo>
                <a:lnTo>
                  <a:pt x="650" y="1152"/>
                </a:lnTo>
                <a:cubicBezTo>
                  <a:pt x="648" y="1153"/>
                  <a:pt x="647" y="1154"/>
                  <a:pt x="645" y="1155"/>
                </a:cubicBezTo>
                <a:lnTo>
                  <a:pt x="645" y="1155"/>
                </a:lnTo>
                <a:cubicBezTo>
                  <a:pt x="640" y="1158"/>
                  <a:pt x="635" y="1161"/>
                  <a:pt x="629" y="1165"/>
                </a:cubicBezTo>
                <a:lnTo>
                  <a:pt x="629" y="1165"/>
                </a:lnTo>
                <a:cubicBezTo>
                  <a:pt x="628" y="1166"/>
                  <a:pt x="627" y="1166"/>
                  <a:pt x="625" y="1167"/>
                </a:cubicBezTo>
                <a:lnTo>
                  <a:pt x="625" y="1167"/>
                </a:lnTo>
                <a:cubicBezTo>
                  <a:pt x="619" y="1171"/>
                  <a:pt x="613" y="1175"/>
                  <a:pt x="606" y="1178"/>
                </a:cubicBezTo>
                <a:lnTo>
                  <a:pt x="606" y="1178"/>
                </a:lnTo>
                <a:cubicBezTo>
                  <a:pt x="548" y="1123"/>
                  <a:pt x="521" y="1057"/>
                  <a:pt x="521" y="972"/>
                </a:cubicBezTo>
                <a:lnTo>
                  <a:pt x="521" y="972"/>
                </a:lnTo>
                <a:cubicBezTo>
                  <a:pt x="521" y="800"/>
                  <a:pt x="635" y="733"/>
                  <a:pt x="735" y="673"/>
                </a:cubicBezTo>
                <a:lnTo>
                  <a:pt x="735" y="673"/>
                </a:lnTo>
                <a:cubicBezTo>
                  <a:pt x="850" y="605"/>
                  <a:pt x="918" y="494"/>
                  <a:pt x="928" y="363"/>
                </a:cubicBezTo>
                <a:lnTo>
                  <a:pt x="928" y="363"/>
                </a:lnTo>
                <a:cubicBezTo>
                  <a:pt x="936" y="373"/>
                  <a:pt x="940" y="385"/>
                  <a:pt x="940" y="398"/>
                </a:cubicBezTo>
                <a:lnTo>
                  <a:pt x="940" y="398"/>
                </a:lnTo>
                <a:cubicBezTo>
                  <a:pt x="939" y="618"/>
                  <a:pt x="810" y="695"/>
                  <a:pt x="695" y="763"/>
                </a:cubicBezTo>
                <a:close/>
                <a:moveTo>
                  <a:pt x="940" y="972"/>
                </a:moveTo>
                <a:lnTo>
                  <a:pt x="940" y="972"/>
                </a:lnTo>
                <a:cubicBezTo>
                  <a:pt x="940" y="1098"/>
                  <a:pt x="879" y="1167"/>
                  <a:pt x="807" y="1218"/>
                </a:cubicBezTo>
                <a:lnTo>
                  <a:pt x="803" y="1221"/>
                </a:lnTo>
                <a:lnTo>
                  <a:pt x="803" y="1221"/>
                </a:lnTo>
                <a:cubicBezTo>
                  <a:pt x="783" y="1235"/>
                  <a:pt x="764" y="1246"/>
                  <a:pt x="745" y="1258"/>
                </a:cubicBezTo>
                <a:lnTo>
                  <a:pt x="745" y="1258"/>
                </a:lnTo>
                <a:cubicBezTo>
                  <a:pt x="739" y="1261"/>
                  <a:pt x="733" y="1265"/>
                  <a:pt x="727" y="1269"/>
                </a:cubicBezTo>
                <a:lnTo>
                  <a:pt x="727" y="1269"/>
                </a:lnTo>
                <a:cubicBezTo>
                  <a:pt x="710" y="1279"/>
                  <a:pt x="691" y="1290"/>
                  <a:pt x="673" y="1302"/>
                </a:cubicBezTo>
                <a:lnTo>
                  <a:pt x="673" y="1302"/>
                </a:lnTo>
                <a:cubicBezTo>
                  <a:pt x="651" y="1315"/>
                  <a:pt x="629" y="1322"/>
                  <a:pt x="605" y="1325"/>
                </a:cubicBezTo>
                <a:lnTo>
                  <a:pt x="605" y="1325"/>
                </a:lnTo>
                <a:cubicBezTo>
                  <a:pt x="619" y="1316"/>
                  <a:pt x="633" y="1307"/>
                  <a:pt x="647" y="1299"/>
                </a:cubicBezTo>
                <a:lnTo>
                  <a:pt x="647" y="1299"/>
                </a:lnTo>
                <a:cubicBezTo>
                  <a:pt x="668" y="1287"/>
                  <a:pt x="691" y="1273"/>
                  <a:pt x="714" y="1258"/>
                </a:cubicBezTo>
                <a:lnTo>
                  <a:pt x="714" y="1258"/>
                </a:lnTo>
                <a:cubicBezTo>
                  <a:pt x="740" y="1241"/>
                  <a:pt x="761" y="1224"/>
                  <a:pt x="780" y="1206"/>
                </a:cubicBezTo>
                <a:lnTo>
                  <a:pt x="780" y="1206"/>
                </a:lnTo>
                <a:cubicBezTo>
                  <a:pt x="846" y="1143"/>
                  <a:pt x="878" y="1067"/>
                  <a:pt x="878" y="972"/>
                </a:cubicBezTo>
                <a:lnTo>
                  <a:pt x="878" y="972"/>
                </a:lnTo>
                <a:cubicBezTo>
                  <a:pt x="878" y="883"/>
                  <a:pt x="850" y="810"/>
                  <a:pt x="792" y="749"/>
                </a:cubicBezTo>
                <a:lnTo>
                  <a:pt x="792" y="749"/>
                </a:lnTo>
                <a:cubicBezTo>
                  <a:pt x="800" y="743"/>
                  <a:pt x="808" y="737"/>
                  <a:pt x="816" y="731"/>
                </a:cubicBezTo>
                <a:lnTo>
                  <a:pt x="816" y="731"/>
                </a:lnTo>
                <a:cubicBezTo>
                  <a:pt x="876" y="776"/>
                  <a:pt x="940" y="845"/>
                  <a:pt x="940" y="972"/>
                </a:cubicBezTo>
                <a:close/>
                <a:moveTo>
                  <a:pt x="812" y="1258"/>
                </a:moveTo>
                <a:lnTo>
                  <a:pt x="812" y="1258"/>
                </a:lnTo>
                <a:cubicBezTo>
                  <a:pt x="833" y="1276"/>
                  <a:pt x="851" y="1294"/>
                  <a:pt x="866" y="1313"/>
                </a:cubicBezTo>
                <a:lnTo>
                  <a:pt x="866" y="1313"/>
                </a:lnTo>
                <a:cubicBezTo>
                  <a:pt x="869" y="1316"/>
                  <a:pt x="868" y="1320"/>
                  <a:pt x="867" y="1321"/>
                </a:cubicBezTo>
                <a:lnTo>
                  <a:pt x="867" y="1321"/>
                </a:lnTo>
                <a:cubicBezTo>
                  <a:pt x="866" y="1322"/>
                  <a:pt x="865" y="1325"/>
                  <a:pt x="861" y="1325"/>
                </a:cubicBezTo>
                <a:lnTo>
                  <a:pt x="825" y="1325"/>
                </a:lnTo>
                <a:lnTo>
                  <a:pt x="825" y="1325"/>
                </a:lnTo>
                <a:cubicBezTo>
                  <a:pt x="823" y="1325"/>
                  <a:pt x="822" y="1325"/>
                  <a:pt x="821" y="1324"/>
                </a:cubicBezTo>
                <a:lnTo>
                  <a:pt x="821" y="1324"/>
                </a:lnTo>
                <a:cubicBezTo>
                  <a:pt x="803" y="1310"/>
                  <a:pt x="784" y="1298"/>
                  <a:pt x="765" y="1287"/>
                </a:cubicBezTo>
                <a:lnTo>
                  <a:pt x="765" y="1287"/>
                </a:lnTo>
                <a:cubicBezTo>
                  <a:pt x="768" y="1285"/>
                  <a:pt x="772" y="1283"/>
                  <a:pt x="775" y="1282"/>
                </a:cubicBezTo>
                <a:lnTo>
                  <a:pt x="775" y="1282"/>
                </a:lnTo>
                <a:cubicBezTo>
                  <a:pt x="777" y="1280"/>
                  <a:pt x="779" y="1279"/>
                  <a:pt x="780" y="1278"/>
                </a:cubicBezTo>
                <a:lnTo>
                  <a:pt x="780" y="1278"/>
                </a:lnTo>
                <a:cubicBezTo>
                  <a:pt x="783" y="1276"/>
                  <a:pt x="786" y="1275"/>
                  <a:pt x="789" y="1273"/>
                </a:cubicBezTo>
                <a:lnTo>
                  <a:pt x="789" y="1273"/>
                </a:lnTo>
                <a:cubicBezTo>
                  <a:pt x="793" y="1270"/>
                  <a:pt x="797" y="1267"/>
                  <a:pt x="802" y="1265"/>
                </a:cubicBezTo>
                <a:lnTo>
                  <a:pt x="802" y="1265"/>
                </a:lnTo>
                <a:cubicBezTo>
                  <a:pt x="802" y="1264"/>
                  <a:pt x="802" y="1264"/>
                  <a:pt x="803" y="1264"/>
                </a:cubicBezTo>
                <a:lnTo>
                  <a:pt x="803" y="1264"/>
                </a:lnTo>
                <a:cubicBezTo>
                  <a:pt x="806" y="1262"/>
                  <a:pt x="809" y="1260"/>
                  <a:pt x="812" y="1258"/>
                </a:cubicBezTo>
                <a:close/>
                <a:moveTo>
                  <a:pt x="718" y="1316"/>
                </a:moveTo>
                <a:lnTo>
                  <a:pt x="718" y="1316"/>
                </a:lnTo>
                <a:cubicBezTo>
                  <a:pt x="722" y="1313"/>
                  <a:pt x="726" y="1310"/>
                  <a:pt x="731" y="1307"/>
                </a:cubicBezTo>
                <a:lnTo>
                  <a:pt x="731" y="1307"/>
                </a:lnTo>
                <a:cubicBezTo>
                  <a:pt x="740" y="1313"/>
                  <a:pt x="750" y="1319"/>
                  <a:pt x="759" y="1325"/>
                </a:cubicBezTo>
                <a:lnTo>
                  <a:pt x="757" y="1325"/>
                </a:lnTo>
                <a:lnTo>
                  <a:pt x="757" y="1325"/>
                </a:lnTo>
                <a:cubicBezTo>
                  <a:pt x="743" y="1325"/>
                  <a:pt x="730" y="1322"/>
                  <a:pt x="718" y="1316"/>
                </a:cubicBezTo>
                <a:close/>
                <a:moveTo>
                  <a:pt x="667" y="822"/>
                </a:moveTo>
                <a:lnTo>
                  <a:pt x="667" y="1120"/>
                </a:lnTo>
                <a:lnTo>
                  <a:pt x="667" y="1120"/>
                </a:lnTo>
                <a:cubicBezTo>
                  <a:pt x="599" y="1078"/>
                  <a:pt x="568" y="1044"/>
                  <a:pt x="568" y="972"/>
                </a:cubicBezTo>
                <a:lnTo>
                  <a:pt x="568" y="972"/>
                </a:lnTo>
                <a:cubicBezTo>
                  <a:pt x="568" y="899"/>
                  <a:pt x="599" y="865"/>
                  <a:pt x="667" y="822"/>
                </a:cubicBezTo>
                <a:close/>
                <a:moveTo>
                  <a:pt x="802" y="972"/>
                </a:moveTo>
                <a:lnTo>
                  <a:pt x="802" y="972"/>
                </a:lnTo>
                <a:cubicBezTo>
                  <a:pt x="802" y="1044"/>
                  <a:pt x="769" y="1079"/>
                  <a:pt x="702" y="1121"/>
                </a:cubicBezTo>
                <a:lnTo>
                  <a:pt x="702" y="822"/>
                </a:lnTo>
                <a:lnTo>
                  <a:pt x="702" y="822"/>
                </a:lnTo>
                <a:cubicBezTo>
                  <a:pt x="769" y="865"/>
                  <a:pt x="802" y="899"/>
                  <a:pt x="802" y="972"/>
                </a:cubicBezTo>
                <a:close/>
                <a:moveTo>
                  <a:pt x="507" y="1325"/>
                </a:moveTo>
                <a:lnTo>
                  <a:pt x="507" y="1325"/>
                </a:lnTo>
                <a:cubicBezTo>
                  <a:pt x="504" y="1325"/>
                  <a:pt x="502" y="1322"/>
                  <a:pt x="501" y="1321"/>
                </a:cubicBezTo>
                <a:lnTo>
                  <a:pt x="501" y="1321"/>
                </a:lnTo>
                <a:cubicBezTo>
                  <a:pt x="501" y="1320"/>
                  <a:pt x="499" y="1316"/>
                  <a:pt x="502" y="1313"/>
                </a:cubicBezTo>
                <a:lnTo>
                  <a:pt x="502" y="1313"/>
                </a:lnTo>
                <a:cubicBezTo>
                  <a:pt x="519" y="1291"/>
                  <a:pt x="540" y="1271"/>
                  <a:pt x="562" y="1254"/>
                </a:cubicBezTo>
                <a:lnTo>
                  <a:pt x="565" y="1250"/>
                </a:lnTo>
                <a:lnTo>
                  <a:pt x="565" y="1250"/>
                </a:lnTo>
                <a:cubicBezTo>
                  <a:pt x="571" y="1246"/>
                  <a:pt x="575" y="1242"/>
                  <a:pt x="581" y="1239"/>
                </a:cubicBezTo>
                <a:lnTo>
                  <a:pt x="581" y="1239"/>
                </a:lnTo>
                <a:cubicBezTo>
                  <a:pt x="584" y="1236"/>
                  <a:pt x="588" y="1233"/>
                  <a:pt x="593" y="1230"/>
                </a:cubicBezTo>
                <a:lnTo>
                  <a:pt x="593" y="1230"/>
                </a:lnTo>
                <a:cubicBezTo>
                  <a:pt x="594" y="1230"/>
                  <a:pt x="596" y="1229"/>
                  <a:pt x="597" y="1227"/>
                </a:cubicBezTo>
                <a:lnTo>
                  <a:pt x="597" y="1227"/>
                </a:lnTo>
                <a:cubicBezTo>
                  <a:pt x="604" y="1222"/>
                  <a:pt x="611" y="1218"/>
                  <a:pt x="619" y="1213"/>
                </a:cubicBezTo>
                <a:lnTo>
                  <a:pt x="619" y="1213"/>
                </a:lnTo>
                <a:cubicBezTo>
                  <a:pt x="621" y="1212"/>
                  <a:pt x="622" y="1211"/>
                  <a:pt x="624" y="1210"/>
                </a:cubicBezTo>
                <a:lnTo>
                  <a:pt x="624" y="1210"/>
                </a:lnTo>
                <a:cubicBezTo>
                  <a:pt x="627" y="1207"/>
                  <a:pt x="631" y="1205"/>
                  <a:pt x="635" y="1203"/>
                </a:cubicBezTo>
                <a:lnTo>
                  <a:pt x="635" y="1203"/>
                </a:lnTo>
                <a:cubicBezTo>
                  <a:pt x="639" y="1199"/>
                  <a:pt x="645" y="1196"/>
                  <a:pt x="650" y="1193"/>
                </a:cubicBezTo>
                <a:lnTo>
                  <a:pt x="650" y="1193"/>
                </a:lnTo>
                <a:cubicBezTo>
                  <a:pt x="652" y="1192"/>
                  <a:pt x="655" y="1190"/>
                  <a:pt x="657" y="1189"/>
                </a:cubicBezTo>
                <a:lnTo>
                  <a:pt x="657" y="1189"/>
                </a:lnTo>
                <a:cubicBezTo>
                  <a:pt x="663" y="1186"/>
                  <a:pt x="669" y="1182"/>
                  <a:pt x="674" y="1179"/>
                </a:cubicBezTo>
                <a:lnTo>
                  <a:pt x="674" y="1179"/>
                </a:lnTo>
                <a:cubicBezTo>
                  <a:pt x="680" y="1175"/>
                  <a:pt x="687" y="1172"/>
                  <a:pt x="693" y="1168"/>
                </a:cubicBezTo>
                <a:lnTo>
                  <a:pt x="693" y="1168"/>
                </a:lnTo>
                <a:lnTo>
                  <a:pt x="694" y="1168"/>
                </a:lnTo>
                <a:lnTo>
                  <a:pt x="719" y="1152"/>
                </a:lnTo>
                <a:lnTo>
                  <a:pt x="719" y="1152"/>
                </a:lnTo>
                <a:lnTo>
                  <a:pt x="719" y="1152"/>
                </a:lnTo>
                <a:cubicBezTo>
                  <a:pt x="795" y="1104"/>
                  <a:pt x="837" y="1062"/>
                  <a:pt x="837" y="972"/>
                </a:cubicBezTo>
                <a:lnTo>
                  <a:pt x="837" y="972"/>
                </a:lnTo>
                <a:cubicBezTo>
                  <a:pt x="837" y="880"/>
                  <a:pt x="791" y="837"/>
                  <a:pt x="724" y="794"/>
                </a:cubicBezTo>
                <a:lnTo>
                  <a:pt x="724" y="794"/>
                </a:lnTo>
                <a:cubicBezTo>
                  <a:pt x="736" y="786"/>
                  <a:pt x="749" y="778"/>
                  <a:pt x="762" y="770"/>
                </a:cubicBezTo>
                <a:lnTo>
                  <a:pt x="762" y="770"/>
                </a:lnTo>
                <a:cubicBezTo>
                  <a:pt x="817" y="825"/>
                  <a:pt x="843" y="889"/>
                  <a:pt x="843" y="972"/>
                </a:cubicBezTo>
                <a:lnTo>
                  <a:pt x="843" y="972"/>
                </a:lnTo>
                <a:cubicBezTo>
                  <a:pt x="843" y="1058"/>
                  <a:pt x="815" y="1124"/>
                  <a:pt x="756" y="1181"/>
                </a:cubicBezTo>
                <a:lnTo>
                  <a:pt x="756" y="1181"/>
                </a:lnTo>
                <a:cubicBezTo>
                  <a:pt x="738" y="1196"/>
                  <a:pt x="719" y="1212"/>
                  <a:pt x="694" y="1229"/>
                </a:cubicBezTo>
                <a:lnTo>
                  <a:pt x="694" y="1229"/>
                </a:lnTo>
                <a:cubicBezTo>
                  <a:pt x="673" y="1243"/>
                  <a:pt x="650" y="1256"/>
                  <a:pt x="629" y="1269"/>
                </a:cubicBezTo>
                <a:lnTo>
                  <a:pt x="629" y="1269"/>
                </a:lnTo>
                <a:cubicBezTo>
                  <a:pt x="600" y="1286"/>
                  <a:pt x="570" y="1304"/>
                  <a:pt x="543" y="1324"/>
                </a:cubicBezTo>
                <a:lnTo>
                  <a:pt x="543" y="1324"/>
                </a:lnTo>
                <a:cubicBezTo>
                  <a:pt x="542" y="1324"/>
                  <a:pt x="541" y="1325"/>
                  <a:pt x="539" y="1325"/>
                </a:cubicBezTo>
                <a:lnTo>
                  <a:pt x="507" y="1325"/>
                </a:lnTo>
                <a:close/>
                <a:moveTo>
                  <a:pt x="556" y="684"/>
                </a:moveTo>
                <a:lnTo>
                  <a:pt x="556" y="684"/>
                </a:lnTo>
                <a:cubicBezTo>
                  <a:pt x="498" y="636"/>
                  <a:pt x="427" y="555"/>
                  <a:pt x="427" y="395"/>
                </a:cubicBezTo>
                <a:lnTo>
                  <a:pt x="427" y="395"/>
                </a:lnTo>
                <a:cubicBezTo>
                  <a:pt x="427" y="385"/>
                  <a:pt x="430" y="376"/>
                  <a:pt x="436" y="368"/>
                </a:cubicBezTo>
                <a:lnTo>
                  <a:pt x="436" y="368"/>
                </a:lnTo>
                <a:cubicBezTo>
                  <a:pt x="446" y="487"/>
                  <a:pt x="506" y="592"/>
                  <a:pt x="602" y="656"/>
                </a:cubicBezTo>
                <a:lnTo>
                  <a:pt x="602" y="656"/>
                </a:lnTo>
                <a:cubicBezTo>
                  <a:pt x="599" y="658"/>
                  <a:pt x="596" y="659"/>
                  <a:pt x="594" y="661"/>
                </a:cubicBezTo>
                <a:lnTo>
                  <a:pt x="594" y="661"/>
                </a:lnTo>
                <a:cubicBezTo>
                  <a:pt x="592" y="662"/>
                  <a:pt x="590" y="663"/>
                  <a:pt x="588" y="665"/>
                </a:cubicBezTo>
                <a:lnTo>
                  <a:pt x="588" y="665"/>
                </a:lnTo>
                <a:cubicBezTo>
                  <a:pt x="586" y="666"/>
                  <a:pt x="583" y="668"/>
                  <a:pt x="581" y="669"/>
                </a:cubicBezTo>
                <a:lnTo>
                  <a:pt x="581" y="669"/>
                </a:lnTo>
                <a:cubicBezTo>
                  <a:pt x="576" y="672"/>
                  <a:pt x="571" y="675"/>
                  <a:pt x="567" y="678"/>
                </a:cubicBezTo>
                <a:lnTo>
                  <a:pt x="565" y="678"/>
                </a:lnTo>
                <a:lnTo>
                  <a:pt x="565" y="678"/>
                </a:lnTo>
                <a:cubicBezTo>
                  <a:pt x="562" y="681"/>
                  <a:pt x="559" y="682"/>
                  <a:pt x="556" y="684"/>
                </a:cubicBezTo>
                <a:close/>
                <a:moveTo>
                  <a:pt x="482" y="343"/>
                </a:moveTo>
                <a:lnTo>
                  <a:pt x="482" y="343"/>
                </a:lnTo>
                <a:cubicBezTo>
                  <a:pt x="510" y="344"/>
                  <a:pt x="532" y="369"/>
                  <a:pt x="532" y="398"/>
                </a:cubicBezTo>
                <a:lnTo>
                  <a:pt x="532" y="398"/>
                </a:lnTo>
                <a:cubicBezTo>
                  <a:pt x="532" y="513"/>
                  <a:pt x="578" y="574"/>
                  <a:pt x="651" y="626"/>
                </a:cubicBezTo>
                <a:lnTo>
                  <a:pt x="651" y="626"/>
                </a:lnTo>
                <a:lnTo>
                  <a:pt x="651" y="626"/>
                </a:lnTo>
                <a:lnTo>
                  <a:pt x="651" y="626"/>
                </a:lnTo>
                <a:cubicBezTo>
                  <a:pt x="645" y="629"/>
                  <a:pt x="641" y="632"/>
                  <a:pt x="636" y="635"/>
                </a:cubicBezTo>
                <a:lnTo>
                  <a:pt x="636" y="635"/>
                </a:lnTo>
                <a:cubicBezTo>
                  <a:pt x="535" y="575"/>
                  <a:pt x="474" y="467"/>
                  <a:pt x="470" y="344"/>
                </a:cubicBezTo>
                <a:lnTo>
                  <a:pt x="470" y="344"/>
                </a:lnTo>
                <a:cubicBezTo>
                  <a:pt x="473" y="343"/>
                  <a:pt x="476" y="343"/>
                  <a:pt x="480" y="343"/>
                </a:cubicBezTo>
                <a:lnTo>
                  <a:pt x="480" y="343"/>
                </a:lnTo>
                <a:cubicBezTo>
                  <a:pt x="481" y="343"/>
                  <a:pt x="482" y="343"/>
                  <a:pt x="482" y="343"/>
                </a:cubicBezTo>
                <a:close/>
                <a:moveTo>
                  <a:pt x="632" y="109"/>
                </a:moveTo>
                <a:lnTo>
                  <a:pt x="632" y="109"/>
                </a:lnTo>
                <a:cubicBezTo>
                  <a:pt x="632" y="80"/>
                  <a:pt x="655" y="56"/>
                  <a:pt x="685" y="56"/>
                </a:cubicBezTo>
                <a:lnTo>
                  <a:pt x="685" y="56"/>
                </a:lnTo>
                <a:cubicBezTo>
                  <a:pt x="713" y="56"/>
                  <a:pt x="737" y="80"/>
                  <a:pt x="737" y="109"/>
                </a:cubicBezTo>
                <a:lnTo>
                  <a:pt x="737" y="109"/>
                </a:lnTo>
                <a:cubicBezTo>
                  <a:pt x="737" y="137"/>
                  <a:pt x="713" y="161"/>
                  <a:pt x="685" y="161"/>
                </a:cubicBezTo>
                <a:lnTo>
                  <a:pt x="685" y="161"/>
                </a:lnTo>
                <a:cubicBezTo>
                  <a:pt x="655" y="161"/>
                  <a:pt x="632" y="137"/>
                  <a:pt x="632" y="109"/>
                </a:cubicBezTo>
                <a:close/>
                <a:moveTo>
                  <a:pt x="1352" y="0"/>
                </a:moveTo>
                <a:lnTo>
                  <a:pt x="1352" y="0"/>
                </a:lnTo>
                <a:cubicBezTo>
                  <a:pt x="1253" y="0"/>
                  <a:pt x="1204" y="6"/>
                  <a:pt x="1155" y="12"/>
                </a:cubicBezTo>
                <a:lnTo>
                  <a:pt x="1155" y="12"/>
                </a:lnTo>
                <a:cubicBezTo>
                  <a:pt x="1119" y="16"/>
                  <a:pt x="1081" y="21"/>
                  <a:pt x="1025" y="22"/>
                </a:cubicBezTo>
                <a:lnTo>
                  <a:pt x="1007" y="22"/>
                </a:lnTo>
                <a:lnTo>
                  <a:pt x="1007" y="22"/>
                </a:lnTo>
                <a:cubicBezTo>
                  <a:pt x="964" y="22"/>
                  <a:pt x="923" y="39"/>
                  <a:pt x="893" y="70"/>
                </a:cubicBezTo>
                <a:lnTo>
                  <a:pt x="702" y="260"/>
                </a:lnTo>
                <a:lnTo>
                  <a:pt x="702" y="195"/>
                </a:lnTo>
                <a:lnTo>
                  <a:pt x="702" y="195"/>
                </a:lnTo>
                <a:cubicBezTo>
                  <a:pt x="742" y="187"/>
                  <a:pt x="772" y="150"/>
                  <a:pt x="772" y="109"/>
                </a:cubicBezTo>
                <a:lnTo>
                  <a:pt x="772" y="109"/>
                </a:lnTo>
                <a:cubicBezTo>
                  <a:pt x="772" y="61"/>
                  <a:pt x="733" y="21"/>
                  <a:pt x="685" y="21"/>
                </a:cubicBezTo>
                <a:lnTo>
                  <a:pt x="685" y="21"/>
                </a:lnTo>
                <a:cubicBezTo>
                  <a:pt x="636" y="21"/>
                  <a:pt x="596" y="61"/>
                  <a:pt x="596" y="109"/>
                </a:cubicBezTo>
                <a:lnTo>
                  <a:pt x="596" y="109"/>
                </a:lnTo>
                <a:cubicBezTo>
                  <a:pt x="596" y="150"/>
                  <a:pt x="627" y="187"/>
                  <a:pt x="667" y="195"/>
                </a:cubicBezTo>
                <a:lnTo>
                  <a:pt x="667" y="260"/>
                </a:lnTo>
                <a:lnTo>
                  <a:pt x="477" y="70"/>
                </a:lnTo>
                <a:lnTo>
                  <a:pt x="477" y="70"/>
                </a:lnTo>
                <a:cubicBezTo>
                  <a:pt x="446" y="39"/>
                  <a:pt x="406" y="22"/>
                  <a:pt x="363" y="22"/>
                </a:cubicBezTo>
                <a:lnTo>
                  <a:pt x="345" y="22"/>
                </a:lnTo>
                <a:lnTo>
                  <a:pt x="345" y="22"/>
                </a:lnTo>
                <a:cubicBezTo>
                  <a:pt x="288" y="21"/>
                  <a:pt x="251" y="16"/>
                  <a:pt x="215" y="12"/>
                </a:cubicBezTo>
                <a:lnTo>
                  <a:pt x="215" y="12"/>
                </a:lnTo>
                <a:cubicBezTo>
                  <a:pt x="166" y="6"/>
                  <a:pt x="116" y="0"/>
                  <a:pt x="17" y="0"/>
                </a:cubicBezTo>
                <a:lnTo>
                  <a:pt x="17" y="0"/>
                </a:lnTo>
                <a:cubicBezTo>
                  <a:pt x="8" y="0"/>
                  <a:pt x="0" y="8"/>
                  <a:pt x="0" y="18"/>
                </a:cubicBezTo>
                <a:lnTo>
                  <a:pt x="0" y="18"/>
                </a:lnTo>
                <a:cubicBezTo>
                  <a:pt x="0" y="28"/>
                  <a:pt x="8" y="36"/>
                  <a:pt x="17" y="36"/>
                </a:cubicBezTo>
                <a:lnTo>
                  <a:pt x="17" y="36"/>
                </a:lnTo>
                <a:cubicBezTo>
                  <a:pt x="114" y="36"/>
                  <a:pt x="163" y="42"/>
                  <a:pt x="210" y="48"/>
                </a:cubicBezTo>
                <a:lnTo>
                  <a:pt x="210" y="48"/>
                </a:lnTo>
                <a:cubicBezTo>
                  <a:pt x="247" y="52"/>
                  <a:pt x="286" y="56"/>
                  <a:pt x="345" y="58"/>
                </a:cubicBezTo>
                <a:lnTo>
                  <a:pt x="363" y="58"/>
                </a:lnTo>
                <a:lnTo>
                  <a:pt x="363" y="58"/>
                </a:lnTo>
                <a:cubicBezTo>
                  <a:pt x="397" y="58"/>
                  <a:pt x="428" y="71"/>
                  <a:pt x="452" y="94"/>
                </a:cubicBezTo>
                <a:lnTo>
                  <a:pt x="456" y="100"/>
                </a:lnTo>
                <a:lnTo>
                  <a:pt x="456" y="100"/>
                </a:lnTo>
                <a:cubicBezTo>
                  <a:pt x="381" y="98"/>
                  <a:pt x="337" y="93"/>
                  <a:pt x="295" y="88"/>
                </a:cubicBezTo>
                <a:lnTo>
                  <a:pt x="295" y="88"/>
                </a:lnTo>
                <a:cubicBezTo>
                  <a:pt x="246" y="82"/>
                  <a:pt x="197" y="76"/>
                  <a:pt x="98" y="76"/>
                </a:cubicBezTo>
                <a:lnTo>
                  <a:pt x="98" y="76"/>
                </a:lnTo>
                <a:cubicBezTo>
                  <a:pt x="88" y="76"/>
                  <a:pt x="80" y="85"/>
                  <a:pt x="80" y="94"/>
                </a:cubicBezTo>
                <a:lnTo>
                  <a:pt x="80" y="94"/>
                </a:lnTo>
                <a:cubicBezTo>
                  <a:pt x="80" y="104"/>
                  <a:pt x="88" y="112"/>
                  <a:pt x="98" y="112"/>
                </a:cubicBezTo>
                <a:lnTo>
                  <a:pt x="98" y="112"/>
                </a:lnTo>
                <a:cubicBezTo>
                  <a:pt x="194" y="112"/>
                  <a:pt x="243" y="118"/>
                  <a:pt x="291" y="123"/>
                </a:cubicBezTo>
                <a:lnTo>
                  <a:pt x="291" y="123"/>
                </a:lnTo>
                <a:cubicBezTo>
                  <a:pt x="339" y="129"/>
                  <a:pt x="390" y="135"/>
                  <a:pt x="488" y="135"/>
                </a:cubicBezTo>
                <a:lnTo>
                  <a:pt x="488" y="135"/>
                </a:lnTo>
                <a:cubicBezTo>
                  <a:pt x="489" y="135"/>
                  <a:pt x="491" y="135"/>
                  <a:pt x="492" y="135"/>
                </a:cubicBezTo>
                <a:lnTo>
                  <a:pt x="541" y="184"/>
                </a:lnTo>
                <a:lnTo>
                  <a:pt x="541" y="184"/>
                </a:lnTo>
                <a:cubicBezTo>
                  <a:pt x="465" y="183"/>
                  <a:pt x="421" y="178"/>
                  <a:pt x="380" y="173"/>
                </a:cubicBezTo>
                <a:lnTo>
                  <a:pt x="380" y="173"/>
                </a:lnTo>
                <a:cubicBezTo>
                  <a:pt x="331" y="168"/>
                  <a:pt x="281" y="162"/>
                  <a:pt x="182" y="162"/>
                </a:cubicBezTo>
                <a:lnTo>
                  <a:pt x="182" y="162"/>
                </a:lnTo>
                <a:cubicBezTo>
                  <a:pt x="172" y="162"/>
                  <a:pt x="165" y="169"/>
                  <a:pt x="165" y="179"/>
                </a:cubicBezTo>
                <a:lnTo>
                  <a:pt x="165" y="179"/>
                </a:lnTo>
                <a:cubicBezTo>
                  <a:pt x="165" y="189"/>
                  <a:pt x="172" y="197"/>
                  <a:pt x="182" y="197"/>
                </a:cubicBezTo>
                <a:lnTo>
                  <a:pt x="182" y="197"/>
                </a:lnTo>
                <a:cubicBezTo>
                  <a:pt x="279" y="197"/>
                  <a:pt x="328" y="202"/>
                  <a:pt x="375" y="208"/>
                </a:cubicBezTo>
                <a:lnTo>
                  <a:pt x="375" y="208"/>
                </a:lnTo>
                <a:cubicBezTo>
                  <a:pt x="424" y="214"/>
                  <a:pt x="474" y="220"/>
                  <a:pt x="572" y="220"/>
                </a:cubicBezTo>
                <a:lnTo>
                  <a:pt x="572" y="220"/>
                </a:lnTo>
                <a:cubicBezTo>
                  <a:pt x="575" y="220"/>
                  <a:pt x="575" y="220"/>
                  <a:pt x="576" y="220"/>
                </a:cubicBezTo>
                <a:lnTo>
                  <a:pt x="667" y="309"/>
                </a:lnTo>
                <a:lnTo>
                  <a:pt x="667" y="593"/>
                </a:lnTo>
                <a:lnTo>
                  <a:pt x="667" y="593"/>
                </a:lnTo>
                <a:cubicBezTo>
                  <a:pt x="604" y="548"/>
                  <a:pt x="568" y="496"/>
                  <a:pt x="568" y="398"/>
                </a:cubicBezTo>
                <a:lnTo>
                  <a:pt x="568" y="398"/>
                </a:lnTo>
                <a:cubicBezTo>
                  <a:pt x="567" y="349"/>
                  <a:pt x="530" y="309"/>
                  <a:pt x="483" y="308"/>
                </a:cubicBezTo>
                <a:lnTo>
                  <a:pt x="483" y="308"/>
                </a:lnTo>
                <a:cubicBezTo>
                  <a:pt x="470" y="307"/>
                  <a:pt x="458" y="309"/>
                  <a:pt x="445" y="315"/>
                </a:cubicBezTo>
                <a:lnTo>
                  <a:pt x="445" y="315"/>
                </a:lnTo>
                <a:lnTo>
                  <a:pt x="445" y="315"/>
                </a:lnTo>
                <a:lnTo>
                  <a:pt x="445" y="315"/>
                </a:lnTo>
                <a:cubicBezTo>
                  <a:pt x="436" y="319"/>
                  <a:pt x="427" y="325"/>
                  <a:pt x="419" y="332"/>
                </a:cubicBezTo>
                <a:lnTo>
                  <a:pt x="419" y="332"/>
                </a:lnTo>
                <a:cubicBezTo>
                  <a:pt x="402" y="349"/>
                  <a:pt x="393" y="371"/>
                  <a:pt x="393" y="395"/>
                </a:cubicBezTo>
                <a:lnTo>
                  <a:pt x="393" y="395"/>
                </a:lnTo>
                <a:cubicBezTo>
                  <a:pt x="393" y="527"/>
                  <a:pt x="435" y="626"/>
                  <a:pt x="527" y="705"/>
                </a:cubicBezTo>
                <a:lnTo>
                  <a:pt x="527" y="705"/>
                </a:lnTo>
                <a:cubicBezTo>
                  <a:pt x="455" y="761"/>
                  <a:pt x="393" y="840"/>
                  <a:pt x="393" y="972"/>
                </a:cubicBezTo>
                <a:lnTo>
                  <a:pt x="393" y="972"/>
                </a:lnTo>
                <a:cubicBezTo>
                  <a:pt x="393" y="1111"/>
                  <a:pt x="464" y="1189"/>
                  <a:pt x="527" y="1236"/>
                </a:cubicBezTo>
                <a:lnTo>
                  <a:pt x="527" y="1236"/>
                </a:lnTo>
                <a:cubicBezTo>
                  <a:pt x="508" y="1253"/>
                  <a:pt x="490" y="1271"/>
                  <a:pt x="474" y="1292"/>
                </a:cubicBezTo>
                <a:lnTo>
                  <a:pt x="474" y="1292"/>
                </a:lnTo>
                <a:cubicBezTo>
                  <a:pt x="464" y="1304"/>
                  <a:pt x="461" y="1322"/>
                  <a:pt x="469" y="1337"/>
                </a:cubicBezTo>
                <a:lnTo>
                  <a:pt x="469" y="1337"/>
                </a:lnTo>
                <a:cubicBezTo>
                  <a:pt x="476" y="1352"/>
                  <a:pt x="491" y="1360"/>
                  <a:pt x="507" y="1360"/>
                </a:cubicBezTo>
                <a:lnTo>
                  <a:pt x="507" y="1360"/>
                </a:lnTo>
                <a:lnTo>
                  <a:pt x="507" y="1360"/>
                </a:lnTo>
                <a:lnTo>
                  <a:pt x="507" y="1360"/>
                </a:lnTo>
                <a:lnTo>
                  <a:pt x="539" y="1360"/>
                </a:lnTo>
                <a:lnTo>
                  <a:pt x="593" y="1360"/>
                </a:lnTo>
                <a:lnTo>
                  <a:pt x="593" y="1360"/>
                </a:lnTo>
                <a:cubicBezTo>
                  <a:pt x="625" y="1360"/>
                  <a:pt x="656" y="1353"/>
                  <a:pt x="684" y="1336"/>
                </a:cubicBezTo>
                <a:lnTo>
                  <a:pt x="684" y="1336"/>
                </a:lnTo>
                <a:cubicBezTo>
                  <a:pt x="685" y="1337"/>
                  <a:pt x="687" y="1338"/>
                  <a:pt x="688" y="1340"/>
                </a:cubicBezTo>
                <a:lnTo>
                  <a:pt x="688" y="1340"/>
                </a:lnTo>
                <a:cubicBezTo>
                  <a:pt x="710" y="1353"/>
                  <a:pt x="733" y="1360"/>
                  <a:pt x="757" y="1360"/>
                </a:cubicBezTo>
                <a:lnTo>
                  <a:pt x="825" y="1360"/>
                </a:lnTo>
                <a:lnTo>
                  <a:pt x="861" y="1360"/>
                </a:lnTo>
                <a:lnTo>
                  <a:pt x="861" y="1360"/>
                </a:lnTo>
                <a:cubicBezTo>
                  <a:pt x="877" y="1360"/>
                  <a:pt x="892" y="1352"/>
                  <a:pt x="900" y="1337"/>
                </a:cubicBezTo>
                <a:lnTo>
                  <a:pt x="900" y="1337"/>
                </a:lnTo>
                <a:cubicBezTo>
                  <a:pt x="906" y="1322"/>
                  <a:pt x="905" y="1304"/>
                  <a:pt x="894" y="1292"/>
                </a:cubicBezTo>
                <a:lnTo>
                  <a:pt x="894" y="1292"/>
                </a:lnTo>
                <a:cubicBezTo>
                  <a:pt x="879" y="1273"/>
                  <a:pt x="862" y="1255"/>
                  <a:pt x="842" y="1236"/>
                </a:cubicBezTo>
                <a:lnTo>
                  <a:pt x="842" y="1236"/>
                </a:lnTo>
                <a:cubicBezTo>
                  <a:pt x="913" y="1182"/>
                  <a:pt x="977" y="1104"/>
                  <a:pt x="977" y="972"/>
                </a:cubicBezTo>
                <a:lnTo>
                  <a:pt x="977" y="972"/>
                </a:lnTo>
                <a:cubicBezTo>
                  <a:pt x="977" y="831"/>
                  <a:pt x="903" y="754"/>
                  <a:pt x="842" y="706"/>
                </a:cubicBezTo>
                <a:lnTo>
                  <a:pt x="842" y="706"/>
                </a:lnTo>
                <a:cubicBezTo>
                  <a:pt x="915" y="643"/>
                  <a:pt x="975" y="552"/>
                  <a:pt x="977" y="399"/>
                </a:cubicBezTo>
                <a:lnTo>
                  <a:pt x="977" y="399"/>
                </a:lnTo>
                <a:cubicBezTo>
                  <a:pt x="977" y="352"/>
                  <a:pt x="943" y="313"/>
                  <a:pt x="899" y="308"/>
                </a:cubicBezTo>
                <a:lnTo>
                  <a:pt x="899" y="308"/>
                </a:lnTo>
                <a:cubicBezTo>
                  <a:pt x="874" y="305"/>
                  <a:pt x="849" y="313"/>
                  <a:pt x="830" y="330"/>
                </a:cubicBezTo>
                <a:lnTo>
                  <a:pt x="830" y="330"/>
                </a:lnTo>
                <a:cubicBezTo>
                  <a:pt x="812" y="346"/>
                  <a:pt x="802" y="371"/>
                  <a:pt x="802" y="395"/>
                </a:cubicBezTo>
                <a:lnTo>
                  <a:pt x="802" y="395"/>
                </a:lnTo>
                <a:cubicBezTo>
                  <a:pt x="802" y="498"/>
                  <a:pt x="762" y="549"/>
                  <a:pt x="702" y="593"/>
                </a:cubicBezTo>
                <a:lnTo>
                  <a:pt x="702" y="310"/>
                </a:lnTo>
                <a:lnTo>
                  <a:pt x="793" y="220"/>
                </a:lnTo>
                <a:lnTo>
                  <a:pt x="793" y="220"/>
                </a:lnTo>
                <a:cubicBezTo>
                  <a:pt x="795" y="220"/>
                  <a:pt x="795" y="220"/>
                  <a:pt x="797" y="220"/>
                </a:cubicBezTo>
                <a:lnTo>
                  <a:pt x="797" y="220"/>
                </a:lnTo>
                <a:cubicBezTo>
                  <a:pt x="896" y="220"/>
                  <a:pt x="946" y="214"/>
                  <a:pt x="995" y="208"/>
                </a:cubicBezTo>
                <a:lnTo>
                  <a:pt x="995" y="208"/>
                </a:lnTo>
                <a:cubicBezTo>
                  <a:pt x="1041" y="202"/>
                  <a:pt x="1090" y="197"/>
                  <a:pt x="1188" y="197"/>
                </a:cubicBezTo>
                <a:lnTo>
                  <a:pt x="1188" y="197"/>
                </a:lnTo>
                <a:cubicBezTo>
                  <a:pt x="1197" y="197"/>
                  <a:pt x="1205" y="189"/>
                  <a:pt x="1205" y="179"/>
                </a:cubicBezTo>
                <a:lnTo>
                  <a:pt x="1205" y="179"/>
                </a:lnTo>
                <a:cubicBezTo>
                  <a:pt x="1205" y="169"/>
                  <a:pt x="1197" y="162"/>
                  <a:pt x="1188" y="162"/>
                </a:cubicBezTo>
                <a:lnTo>
                  <a:pt x="1188" y="162"/>
                </a:lnTo>
                <a:cubicBezTo>
                  <a:pt x="1088" y="162"/>
                  <a:pt x="1038" y="168"/>
                  <a:pt x="990" y="173"/>
                </a:cubicBezTo>
                <a:lnTo>
                  <a:pt x="990" y="173"/>
                </a:lnTo>
                <a:cubicBezTo>
                  <a:pt x="948" y="178"/>
                  <a:pt x="905" y="183"/>
                  <a:pt x="829" y="184"/>
                </a:cubicBezTo>
                <a:lnTo>
                  <a:pt x="878" y="135"/>
                </a:lnTo>
                <a:lnTo>
                  <a:pt x="878" y="135"/>
                </a:lnTo>
                <a:cubicBezTo>
                  <a:pt x="879" y="135"/>
                  <a:pt x="881" y="135"/>
                  <a:pt x="881" y="135"/>
                </a:cubicBezTo>
                <a:lnTo>
                  <a:pt x="881" y="135"/>
                </a:lnTo>
                <a:cubicBezTo>
                  <a:pt x="980" y="135"/>
                  <a:pt x="1030" y="129"/>
                  <a:pt x="1079" y="123"/>
                </a:cubicBezTo>
                <a:lnTo>
                  <a:pt x="1079" y="123"/>
                </a:lnTo>
                <a:cubicBezTo>
                  <a:pt x="1127" y="118"/>
                  <a:pt x="1175" y="112"/>
                  <a:pt x="1272" y="112"/>
                </a:cubicBezTo>
                <a:lnTo>
                  <a:pt x="1272" y="112"/>
                </a:lnTo>
                <a:cubicBezTo>
                  <a:pt x="1282" y="112"/>
                  <a:pt x="1290" y="104"/>
                  <a:pt x="1290" y="94"/>
                </a:cubicBezTo>
                <a:lnTo>
                  <a:pt x="1290" y="94"/>
                </a:lnTo>
                <a:cubicBezTo>
                  <a:pt x="1290" y="85"/>
                  <a:pt x="1282" y="76"/>
                  <a:pt x="1272" y="76"/>
                </a:cubicBezTo>
                <a:lnTo>
                  <a:pt x="1272" y="76"/>
                </a:lnTo>
                <a:cubicBezTo>
                  <a:pt x="1173" y="76"/>
                  <a:pt x="1123" y="82"/>
                  <a:pt x="1075" y="88"/>
                </a:cubicBezTo>
                <a:lnTo>
                  <a:pt x="1075" y="88"/>
                </a:lnTo>
                <a:cubicBezTo>
                  <a:pt x="1032" y="93"/>
                  <a:pt x="989" y="98"/>
                  <a:pt x="913" y="100"/>
                </a:cubicBezTo>
                <a:lnTo>
                  <a:pt x="918" y="94"/>
                </a:lnTo>
                <a:lnTo>
                  <a:pt x="918" y="94"/>
                </a:lnTo>
                <a:cubicBezTo>
                  <a:pt x="941" y="71"/>
                  <a:pt x="973" y="58"/>
                  <a:pt x="1007" y="58"/>
                </a:cubicBezTo>
                <a:lnTo>
                  <a:pt x="1026" y="58"/>
                </a:lnTo>
                <a:lnTo>
                  <a:pt x="1026" y="58"/>
                </a:lnTo>
                <a:cubicBezTo>
                  <a:pt x="1084" y="56"/>
                  <a:pt x="1122" y="52"/>
                  <a:pt x="1159" y="48"/>
                </a:cubicBezTo>
                <a:lnTo>
                  <a:pt x="1159" y="48"/>
                </a:lnTo>
                <a:cubicBezTo>
                  <a:pt x="1207" y="42"/>
                  <a:pt x="1256" y="36"/>
                  <a:pt x="1352" y="36"/>
                </a:cubicBezTo>
                <a:lnTo>
                  <a:pt x="1352" y="36"/>
                </a:lnTo>
                <a:cubicBezTo>
                  <a:pt x="1362" y="36"/>
                  <a:pt x="1369" y="28"/>
                  <a:pt x="1369" y="18"/>
                </a:cubicBezTo>
                <a:lnTo>
                  <a:pt x="1369" y="18"/>
                </a:lnTo>
                <a:cubicBezTo>
                  <a:pt x="1369" y="8"/>
                  <a:pt x="1362" y="0"/>
                  <a:pt x="13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49" name="สี่เหลี่ยมผืนผ้า 48"/>
          <p:cNvSpPr/>
          <p:nvPr/>
        </p:nvSpPr>
        <p:spPr>
          <a:xfrm>
            <a:off x="1854200" y="2227980"/>
            <a:ext cx="10071100" cy="4924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600" b="1" dirty="0" smtClean="0">
                <a:solidFill>
                  <a:schemeClr val="bg1"/>
                </a:solidFill>
                <a:latin typeface="TH Sarabun New" panose="020B0500040200020003" pitchFamily="34" charset="-34"/>
                <a:ea typeface="Tahoma" panose="020B0604030504040204" pitchFamily="34" charset="0"/>
                <a:cs typeface="TH Sarabun New" panose="020B0500040200020003" pitchFamily="34" charset="-34"/>
              </a:rPr>
              <a:t>P</a:t>
            </a:r>
            <a:r>
              <a:rPr lang="th-TH" sz="2600" b="1" dirty="0" smtClean="0">
                <a:solidFill>
                  <a:schemeClr val="bg1"/>
                </a:solidFill>
                <a:latin typeface="TH Sarabun New" panose="020B0500040200020003" pitchFamily="34" charset="-34"/>
                <a:ea typeface="Tahoma" panose="020B0604030504040204" pitchFamily="34" charset="0"/>
                <a:cs typeface="TH Sarabun New" panose="020B0500040200020003" pitchFamily="34" charset="-34"/>
              </a:rPr>
              <a:t>3   ลด</a:t>
            </a:r>
            <a:r>
              <a:rPr lang="th-TH" sz="2600" b="1" dirty="0">
                <a:solidFill>
                  <a:schemeClr val="bg1"/>
                </a:solidFill>
                <a:latin typeface="TH Sarabun New" panose="020B0500040200020003" pitchFamily="34" charset="-34"/>
                <a:ea typeface="Tahoma" panose="020B0604030504040204" pitchFamily="34" charset="0"/>
                <a:cs typeface="TH Sarabun New" panose="020B0500040200020003" pitchFamily="34" charset="-34"/>
              </a:rPr>
              <a:t>อัตรา</a:t>
            </a:r>
            <a:r>
              <a:rPr lang="th-TH" sz="2600" b="1" dirty="0" err="1">
                <a:solidFill>
                  <a:schemeClr val="bg1"/>
                </a:solidFill>
                <a:latin typeface="TH Sarabun New" panose="020B0500040200020003" pitchFamily="34" charset="-34"/>
                <a:ea typeface="Tahoma" panose="020B0604030504040204" pitchFamily="34" charset="0"/>
                <a:cs typeface="TH Sarabun New" panose="020B0500040200020003" pitchFamily="34" charset="-34"/>
              </a:rPr>
              <a:t>การเจ็บ</a:t>
            </a:r>
            <a:r>
              <a:rPr lang="th-TH" sz="2600" b="1" dirty="0">
                <a:solidFill>
                  <a:schemeClr val="bg1"/>
                </a:solidFill>
                <a:latin typeface="TH Sarabun New" panose="020B0500040200020003" pitchFamily="34" charset="-34"/>
                <a:ea typeface="Tahoma" panose="020B0604030504040204" pitchFamily="34" charset="0"/>
                <a:cs typeface="TH Sarabun New" panose="020B0500040200020003" pitchFamily="34" charset="-34"/>
              </a:rPr>
              <a:t>ป่วย ลดอัตราการพิการ ลดอัตราตาย และเพิ่มคุณภาพชีวิตในโรค</a:t>
            </a:r>
            <a:r>
              <a:rPr lang="th-TH" sz="2600" b="1" dirty="0" smtClean="0">
                <a:solidFill>
                  <a:schemeClr val="bg1"/>
                </a:solidFill>
                <a:latin typeface="TH Sarabun New" panose="020B0500040200020003" pitchFamily="34" charset="-34"/>
                <a:ea typeface="Tahoma" panose="020B0604030504040204" pitchFamily="34" charset="0"/>
                <a:cs typeface="TH Sarabun New" panose="020B0500040200020003" pitchFamily="34" charset="-34"/>
              </a:rPr>
              <a:t>ยุทธศาสตร์ที่</a:t>
            </a:r>
            <a:r>
              <a:rPr lang="th-TH" sz="2600" b="1" dirty="0">
                <a:solidFill>
                  <a:schemeClr val="bg1"/>
                </a:solidFill>
                <a:latin typeface="TH Sarabun New" panose="020B0500040200020003" pitchFamily="34" charset="-34"/>
                <a:ea typeface="Tahoma" panose="020B0604030504040204" pitchFamily="34" charset="0"/>
                <a:cs typeface="TH Sarabun New" panose="020B0500040200020003" pitchFamily="34" charset="-34"/>
              </a:rPr>
              <a:t>สำคัญ </a:t>
            </a:r>
          </a:p>
        </p:txBody>
      </p:sp>
      <p:sp>
        <p:nvSpPr>
          <p:cNvPr id="50" name="สี่เหลี่ยมผืนผ้า 49"/>
          <p:cNvSpPr/>
          <p:nvPr/>
        </p:nvSpPr>
        <p:spPr>
          <a:xfrm>
            <a:off x="1854200" y="1735552"/>
            <a:ext cx="10071100" cy="4924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600" b="1" dirty="0" smtClean="0">
                <a:solidFill>
                  <a:schemeClr val="bg1"/>
                </a:solidFill>
                <a:latin typeface="TH Sarabun New" panose="020B0500040200020003" pitchFamily="34" charset="-34"/>
                <a:ea typeface="Tahoma" panose="020B0604030504040204" pitchFamily="34" charset="0"/>
                <a:cs typeface="TH Sarabun New" panose="020B0500040200020003" pitchFamily="34" charset="-34"/>
              </a:rPr>
              <a:t>P2</a:t>
            </a:r>
            <a:r>
              <a:rPr lang="en-US" sz="2600" b="1" dirty="0">
                <a:solidFill>
                  <a:schemeClr val="bg1"/>
                </a:solidFill>
                <a:latin typeface="TH Sarabun New" panose="020B0500040200020003" pitchFamily="34" charset="-34"/>
                <a:ea typeface="Tahoma" panose="020B0604030504040204" pitchFamily="34" charset="0"/>
                <a:cs typeface="TH Sarabun New" panose="020B0500040200020003" pitchFamily="34" charset="-34"/>
              </a:rPr>
              <a:t> </a:t>
            </a:r>
            <a:r>
              <a:rPr lang="en-US" sz="2600" b="1" dirty="0" smtClean="0">
                <a:solidFill>
                  <a:schemeClr val="bg1"/>
                </a:solidFill>
                <a:latin typeface="TH Sarabun New" panose="020B0500040200020003" pitchFamily="34" charset="-34"/>
                <a:ea typeface="Tahoma" panose="020B0604030504040204" pitchFamily="34" charset="0"/>
                <a:cs typeface="TH Sarabun New" panose="020B0500040200020003" pitchFamily="34" charset="-34"/>
              </a:rPr>
              <a:t>  World </a:t>
            </a:r>
            <a:r>
              <a:rPr lang="en-US" sz="2600" b="1" dirty="0">
                <a:solidFill>
                  <a:schemeClr val="bg1"/>
                </a:solidFill>
                <a:latin typeface="TH Sarabun New" panose="020B0500040200020003" pitchFamily="34" charset="-34"/>
                <a:ea typeface="Tahoma" panose="020B0604030504040204" pitchFamily="34" charset="0"/>
                <a:cs typeface="TH Sarabun New" panose="020B0500040200020003" pitchFamily="34" charset="-34"/>
              </a:rPr>
              <a:t>standard </a:t>
            </a:r>
          </a:p>
        </p:txBody>
      </p:sp>
      <p:sp>
        <p:nvSpPr>
          <p:cNvPr id="51" name="สี่เหลี่ยมผืนผ้า 50"/>
          <p:cNvSpPr/>
          <p:nvPr/>
        </p:nvSpPr>
        <p:spPr>
          <a:xfrm>
            <a:off x="1854200" y="1239148"/>
            <a:ext cx="10071100" cy="4924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600" b="1" dirty="0" smtClean="0">
                <a:solidFill>
                  <a:schemeClr val="bg1"/>
                </a:solidFill>
                <a:latin typeface="TH Sarabun New" panose="020B0500040200020003" pitchFamily="34" charset="-34"/>
                <a:ea typeface="Tahoma" panose="020B0604030504040204" pitchFamily="34" charset="0"/>
                <a:cs typeface="TH Sarabun New" panose="020B0500040200020003" pitchFamily="34" charset="-34"/>
              </a:rPr>
              <a:t>P</a:t>
            </a:r>
            <a:r>
              <a:rPr lang="th-TH" sz="2600" b="1" dirty="0" smtClean="0">
                <a:solidFill>
                  <a:schemeClr val="bg1"/>
                </a:solidFill>
                <a:latin typeface="TH Sarabun New" panose="020B0500040200020003" pitchFamily="34" charset="-34"/>
                <a:ea typeface="Tahoma" panose="020B0604030504040204" pitchFamily="34" charset="0"/>
                <a:cs typeface="TH Sarabun New" panose="020B0500040200020003" pitchFamily="34" charset="-34"/>
              </a:rPr>
              <a:t>1  </a:t>
            </a:r>
            <a:r>
              <a:rPr lang="en-US" sz="2600" b="1" dirty="0" smtClean="0">
                <a:solidFill>
                  <a:schemeClr val="bg1"/>
                </a:solidFill>
                <a:latin typeface="TH Sarabun New" panose="020B0500040200020003" pitchFamily="34" charset="-34"/>
                <a:ea typeface="Tahoma" panose="020B0604030504040204" pitchFamily="34" charset="0"/>
                <a:cs typeface="TH Sarabun New" panose="020B0500040200020003" pitchFamily="34" charset="-34"/>
              </a:rPr>
              <a:t> wellness </a:t>
            </a:r>
            <a:r>
              <a:rPr lang="en-US" sz="2600" b="1" dirty="0">
                <a:solidFill>
                  <a:schemeClr val="bg1"/>
                </a:solidFill>
                <a:latin typeface="TH Sarabun New" panose="020B0500040200020003" pitchFamily="34" charset="-34"/>
                <a:ea typeface="Tahoma" panose="020B0604030504040204" pitchFamily="34" charset="0"/>
                <a:cs typeface="TH Sarabun New" panose="020B0500040200020003" pitchFamily="34" charset="-34"/>
              </a:rPr>
              <a:t>precision Medicine </a:t>
            </a:r>
          </a:p>
        </p:txBody>
      </p:sp>
      <p:sp>
        <p:nvSpPr>
          <p:cNvPr id="52" name="Freeform 37">
            <a:extLst>
              <a:ext uri="{FF2B5EF4-FFF2-40B4-BE49-F238E27FC236}">
                <a16:creationId xmlns:a16="http://schemas.microsoft.com/office/drawing/2014/main" id="{DD2EF28F-2070-4A11-AA10-53194957B3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868" y="1342997"/>
            <a:ext cx="444551" cy="579723"/>
          </a:xfrm>
          <a:custGeom>
            <a:avLst/>
            <a:gdLst>
              <a:gd name="connsiteX0" fmla="*/ 265031 w 411019"/>
              <a:gd name="connsiteY0" fmla="*/ 394428 h 555247"/>
              <a:gd name="connsiteX1" fmla="*/ 265031 w 411019"/>
              <a:gd name="connsiteY1" fmla="*/ 474837 h 555247"/>
              <a:gd name="connsiteX2" fmla="*/ 330987 w 411019"/>
              <a:gd name="connsiteY2" fmla="*/ 540773 h 555247"/>
              <a:gd name="connsiteX3" fmla="*/ 396943 w 411019"/>
              <a:gd name="connsiteY3" fmla="*/ 474837 h 555247"/>
              <a:gd name="connsiteX4" fmla="*/ 396943 w 411019"/>
              <a:gd name="connsiteY4" fmla="*/ 460364 h 555247"/>
              <a:gd name="connsiteX5" fmla="*/ 330987 w 411019"/>
              <a:gd name="connsiteY5" fmla="*/ 394428 h 555247"/>
              <a:gd name="connsiteX6" fmla="*/ 74482 w 411019"/>
              <a:gd name="connsiteY6" fmla="*/ 376540 h 555247"/>
              <a:gd name="connsiteX7" fmla="*/ 86481 w 411019"/>
              <a:gd name="connsiteY7" fmla="*/ 388954 h 555247"/>
              <a:gd name="connsiteX8" fmla="*/ 74482 w 411019"/>
              <a:gd name="connsiteY8" fmla="*/ 400953 h 555247"/>
              <a:gd name="connsiteX9" fmla="*/ 62068 w 411019"/>
              <a:gd name="connsiteY9" fmla="*/ 388954 h 555247"/>
              <a:gd name="connsiteX10" fmla="*/ 74482 w 411019"/>
              <a:gd name="connsiteY10" fmla="*/ 376540 h 555247"/>
              <a:gd name="connsiteX11" fmla="*/ 75206 w 411019"/>
              <a:gd name="connsiteY11" fmla="*/ 326481 h 555247"/>
              <a:gd name="connsiteX12" fmla="*/ 14478 w 411019"/>
              <a:gd name="connsiteY12" fmla="*/ 387191 h 555247"/>
              <a:gd name="connsiteX13" fmla="*/ 75206 w 411019"/>
              <a:gd name="connsiteY13" fmla="*/ 447900 h 555247"/>
              <a:gd name="connsiteX14" fmla="*/ 135934 w 411019"/>
              <a:gd name="connsiteY14" fmla="*/ 387191 h 555247"/>
              <a:gd name="connsiteX15" fmla="*/ 75206 w 411019"/>
              <a:gd name="connsiteY15" fmla="*/ 326481 h 555247"/>
              <a:gd name="connsiteX16" fmla="*/ 186205 w 411019"/>
              <a:gd name="connsiteY16" fmla="*/ 420 h 555247"/>
              <a:gd name="connsiteX17" fmla="*/ 200281 w 411019"/>
              <a:gd name="connsiteY17" fmla="*/ 21729 h 555247"/>
              <a:gd name="connsiteX18" fmla="*/ 186205 w 411019"/>
              <a:gd name="connsiteY18" fmla="*/ 43037 h 555247"/>
              <a:gd name="connsiteX19" fmla="*/ 177358 w 411019"/>
              <a:gd name="connsiteY19" fmla="*/ 37007 h 555247"/>
              <a:gd name="connsiteX20" fmla="*/ 177358 w 411019"/>
              <a:gd name="connsiteY20" fmla="*/ 28966 h 555247"/>
              <a:gd name="connsiteX21" fmla="*/ 155238 w 411019"/>
              <a:gd name="connsiteY21" fmla="*/ 28966 h 555247"/>
              <a:gd name="connsiteX22" fmla="*/ 147999 w 411019"/>
              <a:gd name="connsiteY22" fmla="*/ 35800 h 555247"/>
              <a:gd name="connsiteX23" fmla="*/ 147999 w 411019"/>
              <a:gd name="connsiteY23" fmla="*/ 229990 h 555247"/>
              <a:gd name="connsiteX24" fmla="*/ 229640 w 411019"/>
              <a:gd name="connsiteY24" fmla="*/ 312008 h 555247"/>
              <a:gd name="connsiteX25" fmla="*/ 285944 w 411019"/>
              <a:gd name="connsiteY25" fmla="*/ 312008 h 555247"/>
              <a:gd name="connsiteX26" fmla="*/ 367987 w 411019"/>
              <a:gd name="connsiteY26" fmla="*/ 229990 h 555247"/>
              <a:gd name="connsiteX27" fmla="*/ 367987 w 411019"/>
              <a:gd name="connsiteY27" fmla="*/ 35800 h 555247"/>
              <a:gd name="connsiteX28" fmla="*/ 360345 w 411019"/>
              <a:gd name="connsiteY28" fmla="*/ 28966 h 555247"/>
              <a:gd name="connsiteX29" fmla="*/ 339433 w 411019"/>
              <a:gd name="connsiteY29" fmla="*/ 28966 h 555247"/>
              <a:gd name="connsiteX30" fmla="*/ 339433 w 411019"/>
              <a:gd name="connsiteY30" fmla="*/ 37007 h 555247"/>
              <a:gd name="connsiteX31" fmla="*/ 330585 w 411019"/>
              <a:gd name="connsiteY31" fmla="*/ 43037 h 555247"/>
              <a:gd name="connsiteX32" fmla="*/ 316107 w 411019"/>
              <a:gd name="connsiteY32" fmla="*/ 21729 h 555247"/>
              <a:gd name="connsiteX33" fmla="*/ 330585 w 411019"/>
              <a:gd name="connsiteY33" fmla="*/ 420 h 555247"/>
              <a:gd name="connsiteX34" fmla="*/ 339433 w 411019"/>
              <a:gd name="connsiteY34" fmla="*/ 6451 h 555247"/>
              <a:gd name="connsiteX35" fmla="*/ 339433 w 411019"/>
              <a:gd name="connsiteY35" fmla="*/ 14894 h 555247"/>
              <a:gd name="connsiteX36" fmla="*/ 360345 w 411019"/>
              <a:gd name="connsiteY36" fmla="*/ 14894 h 555247"/>
              <a:gd name="connsiteX37" fmla="*/ 381660 w 411019"/>
              <a:gd name="connsiteY37" fmla="*/ 35800 h 555247"/>
              <a:gd name="connsiteX38" fmla="*/ 381660 w 411019"/>
              <a:gd name="connsiteY38" fmla="*/ 229990 h 555247"/>
              <a:gd name="connsiteX39" fmla="*/ 285944 w 411019"/>
              <a:gd name="connsiteY39" fmla="*/ 326079 h 555247"/>
              <a:gd name="connsiteX40" fmla="*/ 265031 w 411019"/>
              <a:gd name="connsiteY40" fmla="*/ 326079 h 555247"/>
              <a:gd name="connsiteX41" fmla="*/ 265031 w 411019"/>
              <a:gd name="connsiteY41" fmla="*/ 380356 h 555247"/>
              <a:gd name="connsiteX42" fmla="*/ 330987 w 411019"/>
              <a:gd name="connsiteY42" fmla="*/ 380356 h 555247"/>
              <a:gd name="connsiteX43" fmla="*/ 411019 w 411019"/>
              <a:gd name="connsiteY43" fmla="*/ 460364 h 555247"/>
              <a:gd name="connsiteX44" fmla="*/ 411019 w 411019"/>
              <a:gd name="connsiteY44" fmla="*/ 474837 h 555247"/>
              <a:gd name="connsiteX45" fmla="*/ 330987 w 411019"/>
              <a:gd name="connsiteY45" fmla="*/ 555247 h 555247"/>
              <a:gd name="connsiteX46" fmla="*/ 250553 w 411019"/>
              <a:gd name="connsiteY46" fmla="*/ 474837 h 555247"/>
              <a:gd name="connsiteX47" fmla="*/ 250553 w 411019"/>
              <a:gd name="connsiteY47" fmla="*/ 394428 h 555247"/>
              <a:gd name="connsiteX48" fmla="*/ 149608 w 411019"/>
              <a:gd name="connsiteY48" fmla="*/ 394428 h 555247"/>
              <a:gd name="connsiteX49" fmla="*/ 75206 w 411019"/>
              <a:gd name="connsiteY49" fmla="*/ 461972 h 555247"/>
              <a:gd name="connsiteX50" fmla="*/ 0 w 411019"/>
              <a:gd name="connsiteY50" fmla="*/ 387191 h 555247"/>
              <a:gd name="connsiteX51" fmla="*/ 75206 w 411019"/>
              <a:gd name="connsiteY51" fmla="*/ 312410 h 555247"/>
              <a:gd name="connsiteX52" fmla="*/ 149608 w 411019"/>
              <a:gd name="connsiteY52" fmla="*/ 380356 h 555247"/>
              <a:gd name="connsiteX53" fmla="*/ 250553 w 411019"/>
              <a:gd name="connsiteY53" fmla="*/ 380356 h 555247"/>
              <a:gd name="connsiteX54" fmla="*/ 250553 w 411019"/>
              <a:gd name="connsiteY54" fmla="*/ 326079 h 555247"/>
              <a:gd name="connsiteX55" fmla="*/ 229640 w 411019"/>
              <a:gd name="connsiteY55" fmla="*/ 326079 h 555247"/>
              <a:gd name="connsiteX56" fmla="*/ 133521 w 411019"/>
              <a:gd name="connsiteY56" fmla="*/ 229990 h 555247"/>
              <a:gd name="connsiteX57" fmla="*/ 133521 w 411019"/>
              <a:gd name="connsiteY57" fmla="*/ 35800 h 555247"/>
              <a:gd name="connsiteX58" fmla="*/ 155238 w 411019"/>
              <a:gd name="connsiteY58" fmla="*/ 14894 h 555247"/>
              <a:gd name="connsiteX59" fmla="*/ 177358 w 411019"/>
              <a:gd name="connsiteY59" fmla="*/ 14894 h 555247"/>
              <a:gd name="connsiteX60" fmla="*/ 177358 w 411019"/>
              <a:gd name="connsiteY60" fmla="*/ 6451 h 555247"/>
              <a:gd name="connsiteX61" fmla="*/ 186205 w 411019"/>
              <a:gd name="connsiteY61" fmla="*/ 420 h 555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411019" h="555247">
                <a:moveTo>
                  <a:pt x="265031" y="394428"/>
                </a:moveTo>
                <a:lnTo>
                  <a:pt x="265031" y="474837"/>
                </a:lnTo>
                <a:cubicBezTo>
                  <a:pt x="265031" y="511022"/>
                  <a:pt x="294389" y="540773"/>
                  <a:pt x="330987" y="540773"/>
                </a:cubicBezTo>
                <a:cubicBezTo>
                  <a:pt x="367182" y="540773"/>
                  <a:pt x="396943" y="511022"/>
                  <a:pt x="396943" y="474837"/>
                </a:cubicBezTo>
                <a:lnTo>
                  <a:pt x="396943" y="460364"/>
                </a:lnTo>
                <a:cubicBezTo>
                  <a:pt x="396943" y="423777"/>
                  <a:pt x="367182" y="394428"/>
                  <a:pt x="330987" y="394428"/>
                </a:cubicBezTo>
                <a:close/>
                <a:moveTo>
                  <a:pt x="74482" y="376540"/>
                </a:moveTo>
                <a:cubicBezTo>
                  <a:pt x="81102" y="376540"/>
                  <a:pt x="86481" y="382333"/>
                  <a:pt x="86481" y="388954"/>
                </a:cubicBezTo>
                <a:cubicBezTo>
                  <a:pt x="86481" y="395574"/>
                  <a:pt x="81102" y="400953"/>
                  <a:pt x="74482" y="400953"/>
                </a:cubicBezTo>
                <a:cubicBezTo>
                  <a:pt x="67861" y="400953"/>
                  <a:pt x="62068" y="395574"/>
                  <a:pt x="62068" y="388954"/>
                </a:cubicBezTo>
                <a:cubicBezTo>
                  <a:pt x="62068" y="382333"/>
                  <a:pt x="67861" y="376540"/>
                  <a:pt x="74482" y="376540"/>
                </a:cubicBezTo>
                <a:close/>
                <a:moveTo>
                  <a:pt x="75206" y="326481"/>
                </a:moveTo>
                <a:cubicBezTo>
                  <a:pt x="41826" y="326481"/>
                  <a:pt x="14478" y="353821"/>
                  <a:pt x="14478" y="387191"/>
                </a:cubicBezTo>
                <a:cubicBezTo>
                  <a:pt x="14478" y="420561"/>
                  <a:pt x="41826" y="447900"/>
                  <a:pt x="75206" y="447900"/>
                </a:cubicBezTo>
                <a:cubicBezTo>
                  <a:pt x="108586" y="447900"/>
                  <a:pt x="135934" y="420561"/>
                  <a:pt x="135934" y="387191"/>
                </a:cubicBezTo>
                <a:cubicBezTo>
                  <a:pt x="135934" y="353821"/>
                  <a:pt x="108586" y="326481"/>
                  <a:pt x="75206" y="326481"/>
                </a:cubicBezTo>
                <a:close/>
                <a:moveTo>
                  <a:pt x="186205" y="420"/>
                </a:moveTo>
                <a:cubicBezTo>
                  <a:pt x="194249" y="4039"/>
                  <a:pt x="200281" y="12080"/>
                  <a:pt x="200281" y="21729"/>
                </a:cubicBezTo>
                <a:cubicBezTo>
                  <a:pt x="200281" y="31378"/>
                  <a:pt x="194249" y="39821"/>
                  <a:pt x="186205" y="43037"/>
                </a:cubicBezTo>
                <a:cubicBezTo>
                  <a:pt x="181781" y="44645"/>
                  <a:pt x="177358" y="41429"/>
                  <a:pt x="177358" y="37007"/>
                </a:cubicBezTo>
                <a:lnTo>
                  <a:pt x="177358" y="28966"/>
                </a:lnTo>
                <a:lnTo>
                  <a:pt x="155238" y="28966"/>
                </a:lnTo>
                <a:cubicBezTo>
                  <a:pt x="151216" y="28966"/>
                  <a:pt x="147999" y="32182"/>
                  <a:pt x="147999" y="35800"/>
                </a:cubicBezTo>
                <a:lnTo>
                  <a:pt x="147999" y="229990"/>
                </a:lnTo>
                <a:cubicBezTo>
                  <a:pt x="147999" y="275421"/>
                  <a:pt x="184999" y="312008"/>
                  <a:pt x="229640" y="312008"/>
                </a:cubicBezTo>
                <a:lnTo>
                  <a:pt x="285944" y="312008"/>
                </a:lnTo>
                <a:cubicBezTo>
                  <a:pt x="330987" y="312008"/>
                  <a:pt x="367987" y="275421"/>
                  <a:pt x="367987" y="229990"/>
                </a:cubicBezTo>
                <a:lnTo>
                  <a:pt x="367987" y="35800"/>
                </a:lnTo>
                <a:cubicBezTo>
                  <a:pt x="367987" y="32182"/>
                  <a:pt x="364367" y="28966"/>
                  <a:pt x="360345" y="28966"/>
                </a:cubicBezTo>
                <a:lnTo>
                  <a:pt x="339433" y="28966"/>
                </a:lnTo>
                <a:lnTo>
                  <a:pt x="339433" y="37007"/>
                </a:lnTo>
                <a:cubicBezTo>
                  <a:pt x="339433" y="41429"/>
                  <a:pt x="334606" y="44645"/>
                  <a:pt x="330585" y="43037"/>
                </a:cubicBezTo>
                <a:cubicBezTo>
                  <a:pt x="322139" y="39821"/>
                  <a:pt x="316107" y="31378"/>
                  <a:pt x="316107" y="21729"/>
                </a:cubicBezTo>
                <a:cubicBezTo>
                  <a:pt x="316107" y="12080"/>
                  <a:pt x="322139" y="4039"/>
                  <a:pt x="330585" y="420"/>
                </a:cubicBezTo>
                <a:cubicBezTo>
                  <a:pt x="334606" y="-1188"/>
                  <a:pt x="339433" y="2028"/>
                  <a:pt x="339433" y="6451"/>
                </a:cubicBezTo>
                <a:lnTo>
                  <a:pt x="339433" y="14894"/>
                </a:lnTo>
                <a:lnTo>
                  <a:pt x="360345" y="14894"/>
                </a:lnTo>
                <a:cubicBezTo>
                  <a:pt x="372411" y="14894"/>
                  <a:pt x="381660" y="24141"/>
                  <a:pt x="381660" y="35800"/>
                </a:cubicBezTo>
                <a:lnTo>
                  <a:pt x="381660" y="229990"/>
                </a:lnTo>
                <a:cubicBezTo>
                  <a:pt x="381660" y="283060"/>
                  <a:pt x="338628" y="326079"/>
                  <a:pt x="285944" y="326079"/>
                </a:cubicBezTo>
                <a:lnTo>
                  <a:pt x="265031" y="326079"/>
                </a:lnTo>
                <a:lnTo>
                  <a:pt x="265031" y="380356"/>
                </a:lnTo>
                <a:lnTo>
                  <a:pt x="330987" y="380356"/>
                </a:lnTo>
                <a:cubicBezTo>
                  <a:pt x="375226" y="380356"/>
                  <a:pt x="411019" y="416138"/>
                  <a:pt x="411019" y="460364"/>
                </a:cubicBezTo>
                <a:lnTo>
                  <a:pt x="411019" y="474837"/>
                </a:lnTo>
                <a:cubicBezTo>
                  <a:pt x="411019" y="519063"/>
                  <a:pt x="375226" y="555247"/>
                  <a:pt x="330987" y="555247"/>
                </a:cubicBezTo>
                <a:cubicBezTo>
                  <a:pt x="286748" y="555247"/>
                  <a:pt x="250553" y="519063"/>
                  <a:pt x="250553" y="474837"/>
                </a:cubicBezTo>
                <a:lnTo>
                  <a:pt x="250553" y="394428"/>
                </a:lnTo>
                <a:lnTo>
                  <a:pt x="149608" y="394428"/>
                </a:lnTo>
                <a:cubicBezTo>
                  <a:pt x="145988" y="432220"/>
                  <a:pt x="113815" y="461972"/>
                  <a:pt x="75206" y="461972"/>
                </a:cubicBezTo>
                <a:cubicBezTo>
                  <a:pt x="33782" y="461972"/>
                  <a:pt x="0" y="428200"/>
                  <a:pt x="0" y="387191"/>
                </a:cubicBezTo>
                <a:cubicBezTo>
                  <a:pt x="0" y="345780"/>
                  <a:pt x="33782" y="312410"/>
                  <a:pt x="75206" y="312410"/>
                </a:cubicBezTo>
                <a:cubicBezTo>
                  <a:pt x="113815" y="312410"/>
                  <a:pt x="145988" y="342161"/>
                  <a:pt x="149608" y="380356"/>
                </a:cubicBezTo>
                <a:lnTo>
                  <a:pt x="250553" y="380356"/>
                </a:lnTo>
                <a:lnTo>
                  <a:pt x="250553" y="326079"/>
                </a:lnTo>
                <a:lnTo>
                  <a:pt x="229640" y="326079"/>
                </a:lnTo>
                <a:cubicBezTo>
                  <a:pt x="176553" y="326079"/>
                  <a:pt x="133521" y="283060"/>
                  <a:pt x="133521" y="229990"/>
                </a:cubicBezTo>
                <a:lnTo>
                  <a:pt x="133521" y="35800"/>
                </a:lnTo>
                <a:cubicBezTo>
                  <a:pt x="133521" y="24141"/>
                  <a:pt x="143173" y="14894"/>
                  <a:pt x="155238" y="14894"/>
                </a:cubicBezTo>
                <a:lnTo>
                  <a:pt x="177358" y="14894"/>
                </a:lnTo>
                <a:lnTo>
                  <a:pt x="177358" y="6451"/>
                </a:lnTo>
                <a:cubicBezTo>
                  <a:pt x="177358" y="2028"/>
                  <a:pt x="181781" y="-1188"/>
                  <a:pt x="186205" y="4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defTabSz="914217"/>
            <a:endParaRPr lang="en-US" dirty="0">
              <a:solidFill>
                <a:srgbClr val="747A94"/>
              </a:solidFill>
              <a:latin typeface="Poppins" panose="00000500000000000000" pitchFamily="2" charset="0"/>
            </a:endParaRPr>
          </a:p>
        </p:txBody>
      </p:sp>
      <p:sp>
        <p:nvSpPr>
          <p:cNvPr id="53" name="Freeform 27">
            <a:extLst>
              <a:ext uri="{FF2B5EF4-FFF2-40B4-BE49-F238E27FC236}">
                <a16:creationId xmlns:a16="http://schemas.microsoft.com/office/drawing/2014/main" id="{91329B41-4B9D-4425-A136-E96AD6191F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5311" y="2061096"/>
            <a:ext cx="463046" cy="496275"/>
          </a:xfrm>
          <a:custGeom>
            <a:avLst/>
            <a:gdLst>
              <a:gd name="connsiteX0" fmla="*/ 172423 w 426980"/>
              <a:gd name="connsiteY0" fmla="*/ 350484 h 457621"/>
              <a:gd name="connsiteX1" fmla="*/ 214091 w 426980"/>
              <a:gd name="connsiteY1" fmla="*/ 366930 h 457621"/>
              <a:gd name="connsiteX2" fmla="*/ 254156 w 426980"/>
              <a:gd name="connsiteY2" fmla="*/ 351286 h 457621"/>
              <a:gd name="connsiteX3" fmla="*/ 264172 w 426980"/>
              <a:gd name="connsiteY3" fmla="*/ 350885 h 457621"/>
              <a:gd name="connsiteX4" fmla="*/ 264573 w 426980"/>
              <a:gd name="connsiteY4" fmla="*/ 360913 h 457621"/>
              <a:gd name="connsiteX5" fmla="*/ 214091 w 426980"/>
              <a:gd name="connsiteY5" fmla="*/ 381371 h 457621"/>
              <a:gd name="connsiteX6" fmla="*/ 162807 w 426980"/>
              <a:gd name="connsiteY6" fmla="*/ 360913 h 457621"/>
              <a:gd name="connsiteX7" fmla="*/ 162407 w 426980"/>
              <a:gd name="connsiteY7" fmla="*/ 350885 h 457621"/>
              <a:gd name="connsiteX8" fmla="*/ 172423 w 426980"/>
              <a:gd name="connsiteY8" fmla="*/ 350484 h 457621"/>
              <a:gd name="connsiteX9" fmla="*/ 71900 w 426980"/>
              <a:gd name="connsiteY9" fmla="*/ 271482 h 457621"/>
              <a:gd name="connsiteX10" fmla="*/ 14862 w 426980"/>
              <a:gd name="connsiteY10" fmla="*/ 284375 h 457621"/>
              <a:gd name="connsiteX11" fmla="*/ 14058 w 426980"/>
              <a:gd name="connsiteY11" fmla="*/ 301296 h 457621"/>
              <a:gd name="connsiteX12" fmla="*/ 15264 w 426980"/>
              <a:gd name="connsiteY12" fmla="*/ 400007 h 457621"/>
              <a:gd name="connsiteX13" fmla="*/ 58644 w 426980"/>
              <a:gd name="connsiteY13" fmla="*/ 443520 h 457621"/>
              <a:gd name="connsiteX14" fmla="*/ 184369 w 426980"/>
              <a:gd name="connsiteY14" fmla="*/ 443520 h 457621"/>
              <a:gd name="connsiteX15" fmla="*/ 68686 w 426980"/>
              <a:gd name="connsiteY15" fmla="*/ 301296 h 457621"/>
              <a:gd name="connsiteX16" fmla="*/ 71900 w 426980"/>
              <a:gd name="connsiteY16" fmla="*/ 271482 h 457621"/>
              <a:gd name="connsiteX17" fmla="*/ 406495 w 426980"/>
              <a:gd name="connsiteY17" fmla="*/ 255769 h 457621"/>
              <a:gd name="connsiteX18" fmla="*/ 352671 w 426980"/>
              <a:gd name="connsiteY18" fmla="*/ 261006 h 457621"/>
              <a:gd name="connsiteX19" fmla="*/ 358294 w 426980"/>
              <a:gd name="connsiteY19" fmla="*/ 301296 h 457621"/>
              <a:gd name="connsiteX20" fmla="*/ 242210 w 426980"/>
              <a:gd name="connsiteY20" fmla="*/ 443520 h 457621"/>
              <a:gd name="connsiteX21" fmla="*/ 369139 w 426980"/>
              <a:gd name="connsiteY21" fmla="*/ 443520 h 457621"/>
              <a:gd name="connsiteX22" fmla="*/ 412520 w 426980"/>
              <a:gd name="connsiteY22" fmla="*/ 399604 h 457621"/>
              <a:gd name="connsiteX23" fmla="*/ 412520 w 426980"/>
              <a:gd name="connsiteY23" fmla="*/ 305325 h 457621"/>
              <a:gd name="connsiteX24" fmla="*/ 406495 w 426980"/>
              <a:gd name="connsiteY24" fmla="*/ 255769 h 457621"/>
              <a:gd name="connsiteX25" fmla="*/ 164285 w 426980"/>
              <a:gd name="connsiteY25" fmla="*/ 165116 h 457621"/>
              <a:gd name="connsiteX26" fmla="*/ 88368 w 426980"/>
              <a:gd name="connsiteY26" fmla="*/ 264230 h 457621"/>
              <a:gd name="connsiteX27" fmla="*/ 83147 w 426980"/>
              <a:gd name="connsiteY27" fmla="*/ 301296 h 457621"/>
              <a:gd name="connsiteX28" fmla="*/ 213289 w 426980"/>
              <a:gd name="connsiteY28" fmla="*/ 431836 h 457621"/>
              <a:gd name="connsiteX29" fmla="*/ 343834 w 426980"/>
              <a:gd name="connsiteY29" fmla="*/ 301296 h 457621"/>
              <a:gd name="connsiteX30" fmla="*/ 337407 w 426980"/>
              <a:gd name="connsiteY30" fmla="*/ 260603 h 457621"/>
              <a:gd name="connsiteX31" fmla="*/ 164285 w 426980"/>
              <a:gd name="connsiteY31" fmla="*/ 165116 h 457621"/>
              <a:gd name="connsiteX32" fmla="*/ 152235 w 426980"/>
              <a:gd name="connsiteY32" fmla="*/ 153432 h 457621"/>
              <a:gd name="connsiteX33" fmla="*/ 76720 w 426980"/>
              <a:gd name="connsiteY33" fmla="*/ 169548 h 457621"/>
              <a:gd name="connsiteX34" fmla="*/ 63063 w 426980"/>
              <a:gd name="connsiteY34" fmla="*/ 169951 h 457621"/>
              <a:gd name="connsiteX35" fmla="*/ 16870 w 426980"/>
              <a:gd name="connsiteY35" fmla="*/ 269467 h 457621"/>
              <a:gd name="connsiteX36" fmla="*/ 152235 w 426980"/>
              <a:gd name="connsiteY36" fmla="*/ 153432 h 457621"/>
              <a:gd name="connsiteX37" fmla="*/ 171917 w 426980"/>
              <a:gd name="connsiteY37" fmla="*/ 151418 h 457621"/>
              <a:gd name="connsiteX38" fmla="*/ 402478 w 426980"/>
              <a:gd name="connsiteY38" fmla="*/ 242070 h 457621"/>
              <a:gd name="connsiteX39" fmla="*/ 362712 w 426980"/>
              <a:gd name="connsiteY39" fmla="*/ 170757 h 457621"/>
              <a:gd name="connsiteX40" fmla="*/ 359499 w 426980"/>
              <a:gd name="connsiteY40" fmla="*/ 171160 h 457621"/>
              <a:gd name="connsiteX41" fmla="*/ 351466 w 426980"/>
              <a:gd name="connsiteY41" fmla="*/ 169951 h 457621"/>
              <a:gd name="connsiteX42" fmla="*/ 171917 w 426980"/>
              <a:gd name="connsiteY42" fmla="*/ 151418 h 457621"/>
              <a:gd name="connsiteX43" fmla="*/ 207478 w 426980"/>
              <a:gd name="connsiteY43" fmla="*/ 35808 h 457621"/>
              <a:gd name="connsiteX44" fmla="*/ 207478 w 426980"/>
              <a:gd name="connsiteY44" fmla="*/ 55050 h 457621"/>
              <a:gd name="connsiteX45" fmla="*/ 195051 w 426980"/>
              <a:gd name="connsiteY45" fmla="*/ 67477 h 457621"/>
              <a:gd name="connsiteX46" fmla="*/ 175408 w 426980"/>
              <a:gd name="connsiteY46" fmla="*/ 67477 h 457621"/>
              <a:gd name="connsiteX47" fmla="*/ 175408 w 426980"/>
              <a:gd name="connsiteY47" fmla="*/ 79103 h 457621"/>
              <a:gd name="connsiteX48" fmla="*/ 195051 w 426980"/>
              <a:gd name="connsiteY48" fmla="*/ 79103 h 457621"/>
              <a:gd name="connsiteX49" fmla="*/ 207478 w 426980"/>
              <a:gd name="connsiteY49" fmla="*/ 91530 h 457621"/>
              <a:gd name="connsiteX50" fmla="*/ 207478 w 426980"/>
              <a:gd name="connsiteY50" fmla="*/ 111975 h 457621"/>
              <a:gd name="connsiteX51" fmla="*/ 219103 w 426980"/>
              <a:gd name="connsiteY51" fmla="*/ 111975 h 457621"/>
              <a:gd name="connsiteX52" fmla="*/ 219103 w 426980"/>
              <a:gd name="connsiteY52" fmla="*/ 91530 h 457621"/>
              <a:gd name="connsiteX53" fmla="*/ 231530 w 426980"/>
              <a:gd name="connsiteY53" fmla="*/ 79103 h 457621"/>
              <a:gd name="connsiteX54" fmla="*/ 251574 w 426980"/>
              <a:gd name="connsiteY54" fmla="*/ 79103 h 457621"/>
              <a:gd name="connsiteX55" fmla="*/ 251574 w 426980"/>
              <a:gd name="connsiteY55" fmla="*/ 67477 h 457621"/>
              <a:gd name="connsiteX56" fmla="*/ 231530 w 426980"/>
              <a:gd name="connsiteY56" fmla="*/ 67477 h 457621"/>
              <a:gd name="connsiteX57" fmla="*/ 219103 w 426980"/>
              <a:gd name="connsiteY57" fmla="*/ 55050 h 457621"/>
              <a:gd name="connsiteX58" fmla="*/ 219103 w 426980"/>
              <a:gd name="connsiteY58" fmla="*/ 35808 h 457621"/>
              <a:gd name="connsiteX59" fmla="*/ 206275 w 426980"/>
              <a:gd name="connsiteY59" fmla="*/ 21777 h 457621"/>
              <a:gd name="connsiteX60" fmla="*/ 220306 w 426980"/>
              <a:gd name="connsiteY60" fmla="*/ 21777 h 457621"/>
              <a:gd name="connsiteX61" fmla="*/ 233534 w 426980"/>
              <a:gd name="connsiteY61" fmla="*/ 34605 h 457621"/>
              <a:gd name="connsiteX62" fmla="*/ 233534 w 426980"/>
              <a:gd name="connsiteY62" fmla="*/ 53046 h 457621"/>
              <a:gd name="connsiteX63" fmla="*/ 252776 w 426980"/>
              <a:gd name="connsiteY63" fmla="*/ 53046 h 457621"/>
              <a:gd name="connsiteX64" fmla="*/ 265604 w 426980"/>
              <a:gd name="connsiteY64" fmla="*/ 66275 h 457621"/>
              <a:gd name="connsiteX65" fmla="*/ 265604 w 426980"/>
              <a:gd name="connsiteY65" fmla="*/ 79904 h 457621"/>
              <a:gd name="connsiteX66" fmla="*/ 252776 w 426980"/>
              <a:gd name="connsiteY66" fmla="*/ 93534 h 457621"/>
              <a:gd name="connsiteX67" fmla="*/ 233534 w 426980"/>
              <a:gd name="connsiteY67" fmla="*/ 93534 h 457621"/>
              <a:gd name="connsiteX68" fmla="*/ 233534 w 426980"/>
              <a:gd name="connsiteY68" fmla="*/ 112776 h 457621"/>
              <a:gd name="connsiteX69" fmla="*/ 220306 w 426980"/>
              <a:gd name="connsiteY69" fmla="*/ 126005 h 457621"/>
              <a:gd name="connsiteX70" fmla="*/ 206275 w 426980"/>
              <a:gd name="connsiteY70" fmla="*/ 126005 h 457621"/>
              <a:gd name="connsiteX71" fmla="*/ 193046 w 426980"/>
              <a:gd name="connsiteY71" fmla="*/ 112776 h 457621"/>
              <a:gd name="connsiteX72" fmla="*/ 193046 w 426980"/>
              <a:gd name="connsiteY72" fmla="*/ 93534 h 457621"/>
              <a:gd name="connsiteX73" fmla="*/ 174606 w 426980"/>
              <a:gd name="connsiteY73" fmla="*/ 93534 h 457621"/>
              <a:gd name="connsiteX74" fmla="*/ 161377 w 426980"/>
              <a:gd name="connsiteY74" fmla="*/ 79904 h 457621"/>
              <a:gd name="connsiteX75" fmla="*/ 161377 w 426980"/>
              <a:gd name="connsiteY75" fmla="*/ 66275 h 457621"/>
              <a:gd name="connsiteX76" fmla="*/ 174606 w 426980"/>
              <a:gd name="connsiteY76" fmla="*/ 53046 h 457621"/>
              <a:gd name="connsiteX77" fmla="*/ 193046 w 426980"/>
              <a:gd name="connsiteY77" fmla="*/ 53046 h 457621"/>
              <a:gd name="connsiteX78" fmla="*/ 193046 w 426980"/>
              <a:gd name="connsiteY78" fmla="*/ 34605 h 457621"/>
              <a:gd name="connsiteX79" fmla="*/ 206275 w 426980"/>
              <a:gd name="connsiteY79" fmla="*/ 21777 h 457621"/>
              <a:gd name="connsiteX80" fmla="*/ 215850 w 426980"/>
              <a:gd name="connsiteY80" fmla="*/ 14482 h 457621"/>
              <a:gd name="connsiteX81" fmla="*/ 40167 w 426980"/>
              <a:gd name="connsiteY81" fmla="*/ 43844 h 457621"/>
              <a:gd name="connsiteX82" fmla="*/ 32536 w 426980"/>
              <a:gd name="connsiteY82" fmla="*/ 50693 h 457621"/>
              <a:gd name="connsiteX83" fmla="*/ 31331 w 426980"/>
              <a:gd name="connsiteY83" fmla="*/ 62780 h 457621"/>
              <a:gd name="connsiteX84" fmla="*/ 44586 w 426980"/>
              <a:gd name="connsiteY84" fmla="*/ 107099 h 457621"/>
              <a:gd name="connsiteX85" fmla="*/ 56234 w 426980"/>
              <a:gd name="connsiteY85" fmla="*/ 146583 h 457621"/>
              <a:gd name="connsiteX86" fmla="*/ 72301 w 426980"/>
              <a:gd name="connsiteY86" fmla="*/ 155850 h 457621"/>
              <a:gd name="connsiteX87" fmla="*/ 285478 w 426980"/>
              <a:gd name="connsiteY87" fmla="*/ 140552 h 457621"/>
              <a:gd name="connsiteX88" fmla="*/ 355744 w 426980"/>
              <a:gd name="connsiteY88" fmla="*/ 156221 h 457621"/>
              <a:gd name="connsiteX89" fmla="*/ 355482 w 426980"/>
              <a:gd name="connsiteY89" fmla="*/ 156253 h 457621"/>
              <a:gd name="connsiteX90" fmla="*/ 355884 w 426980"/>
              <a:gd name="connsiteY90" fmla="*/ 156253 h 457621"/>
              <a:gd name="connsiteX91" fmla="*/ 355744 w 426980"/>
              <a:gd name="connsiteY91" fmla="*/ 156221 h 457621"/>
              <a:gd name="connsiteX92" fmla="*/ 365173 w 426980"/>
              <a:gd name="connsiteY92" fmla="*/ 155094 h 457621"/>
              <a:gd name="connsiteX93" fmla="*/ 371549 w 426980"/>
              <a:gd name="connsiteY93" fmla="*/ 146986 h 457621"/>
              <a:gd name="connsiteX94" fmla="*/ 383198 w 426980"/>
              <a:gd name="connsiteY94" fmla="*/ 103473 h 457621"/>
              <a:gd name="connsiteX95" fmla="*/ 395248 w 426980"/>
              <a:gd name="connsiteY95" fmla="*/ 59557 h 457621"/>
              <a:gd name="connsiteX96" fmla="*/ 386411 w 426980"/>
              <a:gd name="connsiteY96" fmla="*/ 41023 h 457621"/>
              <a:gd name="connsiteX97" fmla="*/ 215850 w 426980"/>
              <a:gd name="connsiteY97" fmla="*/ 14482 h 457621"/>
              <a:gd name="connsiteX98" fmla="*/ 216001 w 426980"/>
              <a:gd name="connsiteY98" fmla="*/ 28 h 457621"/>
              <a:gd name="connsiteX99" fmla="*/ 390428 w 426980"/>
              <a:gd name="connsiteY99" fmla="*/ 26922 h 457621"/>
              <a:gd name="connsiteX100" fmla="*/ 408905 w 426980"/>
              <a:gd name="connsiteY100" fmla="*/ 63989 h 457621"/>
              <a:gd name="connsiteX101" fmla="*/ 397257 w 426980"/>
              <a:gd name="connsiteY101" fmla="*/ 107502 h 457621"/>
              <a:gd name="connsiteX102" fmla="*/ 385206 w 426980"/>
              <a:gd name="connsiteY102" fmla="*/ 151015 h 457621"/>
              <a:gd name="connsiteX103" fmla="*/ 376369 w 426980"/>
              <a:gd name="connsiteY103" fmla="*/ 164713 h 457621"/>
              <a:gd name="connsiteX104" fmla="*/ 426980 w 426980"/>
              <a:gd name="connsiteY104" fmla="*/ 305325 h 457621"/>
              <a:gd name="connsiteX105" fmla="*/ 426980 w 426980"/>
              <a:gd name="connsiteY105" fmla="*/ 399604 h 457621"/>
              <a:gd name="connsiteX106" fmla="*/ 369139 w 426980"/>
              <a:gd name="connsiteY106" fmla="*/ 457621 h 457621"/>
              <a:gd name="connsiteX107" fmla="*/ 58644 w 426980"/>
              <a:gd name="connsiteY107" fmla="*/ 457621 h 457621"/>
              <a:gd name="connsiteX108" fmla="*/ 803 w 426980"/>
              <a:gd name="connsiteY108" fmla="*/ 400007 h 457621"/>
              <a:gd name="connsiteX109" fmla="*/ 0 w 426980"/>
              <a:gd name="connsiteY109" fmla="*/ 301296 h 457621"/>
              <a:gd name="connsiteX110" fmla="*/ 50209 w 426980"/>
              <a:gd name="connsiteY110" fmla="*/ 163102 h 457621"/>
              <a:gd name="connsiteX111" fmla="*/ 42979 w 426980"/>
              <a:gd name="connsiteY111" fmla="*/ 150612 h 457621"/>
              <a:gd name="connsiteX112" fmla="*/ 30929 w 426980"/>
              <a:gd name="connsiteY112" fmla="*/ 111128 h 457621"/>
              <a:gd name="connsiteX113" fmla="*/ 17674 w 426980"/>
              <a:gd name="connsiteY113" fmla="*/ 67212 h 457621"/>
              <a:gd name="connsiteX114" fmla="*/ 19682 w 426980"/>
              <a:gd name="connsiteY114" fmla="*/ 44247 h 457621"/>
              <a:gd name="connsiteX115" fmla="*/ 36151 w 426980"/>
              <a:gd name="connsiteY115" fmla="*/ 30548 h 457621"/>
              <a:gd name="connsiteX116" fmla="*/ 216001 w 426980"/>
              <a:gd name="connsiteY116" fmla="*/ 28 h 457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426980" h="457621">
                <a:moveTo>
                  <a:pt x="172423" y="350484"/>
                </a:moveTo>
                <a:cubicBezTo>
                  <a:pt x="186846" y="364122"/>
                  <a:pt x="199267" y="366930"/>
                  <a:pt x="214091" y="366930"/>
                </a:cubicBezTo>
                <a:cubicBezTo>
                  <a:pt x="223306" y="366930"/>
                  <a:pt x="241335" y="364925"/>
                  <a:pt x="254156" y="351286"/>
                </a:cubicBezTo>
                <a:cubicBezTo>
                  <a:pt x="256961" y="348478"/>
                  <a:pt x="261368" y="348077"/>
                  <a:pt x="264172" y="350885"/>
                </a:cubicBezTo>
                <a:cubicBezTo>
                  <a:pt x="267377" y="353693"/>
                  <a:pt x="267377" y="358105"/>
                  <a:pt x="264573" y="360913"/>
                </a:cubicBezTo>
                <a:cubicBezTo>
                  <a:pt x="252153" y="374151"/>
                  <a:pt x="234524" y="381371"/>
                  <a:pt x="214091" y="381371"/>
                </a:cubicBezTo>
                <a:cubicBezTo>
                  <a:pt x="196462" y="381371"/>
                  <a:pt x="180436" y="377761"/>
                  <a:pt x="162807" y="360913"/>
                </a:cubicBezTo>
                <a:cubicBezTo>
                  <a:pt x="159602" y="358105"/>
                  <a:pt x="159602" y="353693"/>
                  <a:pt x="162407" y="350885"/>
                </a:cubicBezTo>
                <a:cubicBezTo>
                  <a:pt x="164811" y="348077"/>
                  <a:pt x="169218" y="348077"/>
                  <a:pt x="172423" y="350484"/>
                </a:cubicBezTo>
                <a:close/>
                <a:moveTo>
                  <a:pt x="71900" y="271482"/>
                </a:moveTo>
                <a:cubicBezTo>
                  <a:pt x="55029" y="277525"/>
                  <a:pt x="36151" y="281554"/>
                  <a:pt x="14862" y="284375"/>
                </a:cubicBezTo>
                <a:cubicBezTo>
                  <a:pt x="14460" y="289612"/>
                  <a:pt x="14058" y="295253"/>
                  <a:pt x="14058" y="301296"/>
                </a:cubicBezTo>
                <a:lnTo>
                  <a:pt x="15264" y="400007"/>
                </a:lnTo>
                <a:cubicBezTo>
                  <a:pt x="15264" y="423778"/>
                  <a:pt x="34946" y="443520"/>
                  <a:pt x="58644" y="443520"/>
                </a:cubicBezTo>
                <a:lnTo>
                  <a:pt x="184369" y="443520"/>
                </a:lnTo>
                <a:cubicBezTo>
                  <a:pt x="118896" y="429821"/>
                  <a:pt x="68686" y="370998"/>
                  <a:pt x="68686" y="301296"/>
                </a:cubicBezTo>
                <a:cubicBezTo>
                  <a:pt x="68686" y="290821"/>
                  <a:pt x="69891" y="281151"/>
                  <a:pt x="71900" y="271482"/>
                </a:cubicBezTo>
                <a:close/>
                <a:moveTo>
                  <a:pt x="406495" y="255769"/>
                </a:moveTo>
                <a:cubicBezTo>
                  <a:pt x="387215" y="259395"/>
                  <a:pt x="369139" y="261006"/>
                  <a:pt x="352671" y="261006"/>
                </a:cubicBezTo>
                <a:cubicBezTo>
                  <a:pt x="356286" y="274302"/>
                  <a:pt x="358294" y="287598"/>
                  <a:pt x="358294" y="301296"/>
                </a:cubicBezTo>
                <a:cubicBezTo>
                  <a:pt x="358294" y="370998"/>
                  <a:pt x="308486" y="429821"/>
                  <a:pt x="242210" y="443520"/>
                </a:cubicBezTo>
                <a:lnTo>
                  <a:pt x="369139" y="443520"/>
                </a:lnTo>
                <a:cubicBezTo>
                  <a:pt x="393240" y="443520"/>
                  <a:pt x="412520" y="423778"/>
                  <a:pt x="412520" y="399604"/>
                </a:cubicBezTo>
                <a:lnTo>
                  <a:pt x="412520" y="305325"/>
                </a:lnTo>
                <a:cubicBezTo>
                  <a:pt x="412520" y="288404"/>
                  <a:pt x="410512" y="271885"/>
                  <a:pt x="406495" y="255769"/>
                </a:cubicBezTo>
                <a:close/>
                <a:moveTo>
                  <a:pt x="164285" y="165116"/>
                </a:moveTo>
                <a:cubicBezTo>
                  <a:pt x="152636" y="211450"/>
                  <a:pt x="127732" y="244487"/>
                  <a:pt x="88368" y="264230"/>
                </a:cubicBezTo>
                <a:cubicBezTo>
                  <a:pt x="84753" y="275914"/>
                  <a:pt x="83147" y="288404"/>
                  <a:pt x="83147" y="301296"/>
                </a:cubicBezTo>
                <a:cubicBezTo>
                  <a:pt x="83147" y="373415"/>
                  <a:pt x="141389" y="431836"/>
                  <a:pt x="213289" y="431836"/>
                </a:cubicBezTo>
                <a:cubicBezTo>
                  <a:pt x="285591" y="431836"/>
                  <a:pt x="343834" y="373415"/>
                  <a:pt x="343834" y="301296"/>
                </a:cubicBezTo>
                <a:cubicBezTo>
                  <a:pt x="343834" y="287195"/>
                  <a:pt x="341825" y="273899"/>
                  <a:pt x="337407" y="260603"/>
                </a:cubicBezTo>
                <a:cubicBezTo>
                  <a:pt x="240202" y="254963"/>
                  <a:pt x="185172" y="194125"/>
                  <a:pt x="164285" y="165116"/>
                </a:cubicBezTo>
                <a:close/>
                <a:moveTo>
                  <a:pt x="152235" y="153432"/>
                </a:moveTo>
                <a:cubicBezTo>
                  <a:pt x="126527" y="156655"/>
                  <a:pt x="101624" y="161893"/>
                  <a:pt x="76720" y="169548"/>
                </a:cubicBezTo>
                <a:cubicBezTo>
                  <a:pt x="71900" y="170757"/>
                  <a:pt x="67481" y="171160"/>
                  <a:pt x="63063" y="169951"/>
                </a:cubicBezTo>
                <a:cubicBezTo>
                  <a:pt x="38561" y="198557"/>
                  <a:pt x="22494" y="232803"/>
                  <a:pt x="16870" y="269467"/>
                </a:cubicBezTo>
                <a:cubicBezTo>
                  <a:pt x="93188" y="260201"/>
                  <a:pt x="137774" y="222328"/>
                  <a:pt x="152235" y="153432"/>
                </a:cubicBezTo>
                <a:close/>
                <a:moveTo>
                  <a:pt x="171917" y="151418"/>
                </a:moveTo>
                <a:cubicBezTo>
                  <a:pt x="189992" y="179621"/>
                  <a:pt x="259482" y="269064"/>
                  <a:pt x="402478" y="242070"/>
                </a:cubicBezTo>
                <a:cubicBezTo>
                  <a:pt x="394445" y="216285"/>
                  <a:pt x="380386" y="191708"/>
                  <a:pt x="362712" y="170757"/>
                </a:cubicBezTo>
                <a:cubicBezTo>
                  <a:pt x="361507" y="170757"/>
                  <a:pt x="360302" y="171160"/>
                  <a:pt x="359499" y="171160"/>
                </a:cubicBezTo>
                <a:cubicBezTo>
                  <a:pt x="356687" y="171160"/>
                  <a:pt x="353876" y="170757"/>
                  <a:pt x="351466" y="169951"/>
                </a:cubicBezTo>
                <a:cubicBezTo>
                  <a:pt x="292821" y="152224"/>
                  <a:pt x="232168" y="145777"/>
                  <a:pt x="171917" y="151418"/>
                </a:cubicBezTo>
                <a:close/>
                <a:moveTo>
                  <a:pt x="207478" y="35808"/>
                </a:moveTo>
                <a:lnTo>
                  <a:pt x="207478" y="55050"/>
                </a:lnTo>
                <a:cubicBezTo>
                  <a:pt x="207478" y="61865"/>
                  <a:pt x="201865" y="67477"/>
                  <a:pt x="195051" y="67477"/>
                </a:cubicBezTo>
                <a:lnTo>
                  <a:pt x="175408" y="67477"/>
                </a:lnTo>
                <a:lnTo>
                  <a:pt x="175408" y="79103"/>
                </a:lnTo>
                <a:lnTo>
                  <a:pt x="195051" y="79103"/>
                </a:lnTo>
                <a:cubicBezTo>
                  <a:pt x="201865" y="79103"/>
                  <a:pt x="207478" y="84715"/>
                  <a:pt x="207478" y="91530"/>
                </a:cubicBezTo>
                <a:lnTo>
                  <a:pt x="207478" y="111975"/>
                </a:lnTo>
                <a:lnTo>
                  <a:pt x="219103" y="111975"/>
                </a:lnTo>
                <a:lnTo>
                  <a:pt x="219103" y="91530"/>
                </a:lnTo>
                <a:cubicBezTo>
                  <a:pt x="219103" y="84715"/>
                  <a:pt x="224715" y="79103"/>
                  <a:pt x="231530" y="79103"/>
                </a:cubicBezTo>
                <a:lnTo>
                  <a:pt x="251574" y="79103"/>
                </a:lnTo>
                <a:lnTo>
                  <a:pt x="251574" y="67477"/>
                </a:lnTo>
                <a:lnTo>
                  <a:pt x="231530" y="67477"/>
                </a:lnTo>
                <a:cubicBezTo>
                  <a:pt x="224715" y="67477"/>
                  <a:pt x="219103" y="61865"/>
                  <a:pt x="219103" y="55050"/>
                </a:cubicBezTo>
                <a:lnTo>
                  <a:pt x="219103" y="35808"/>
                </a:lnTo>
                <a:close/>
                <a:moveTo>
                  <a:pt x="206275" y="21777"/>
                </a:moveTo>
                <a:lnTo>
                  <a:pt x="220306" y="21777"/>
                </a:lnTo>
                <a:cubicBezTo>
                  <a:pt x="227521" y="21777"/>
                  <a:pt x="233534" y="27389"/>
                  <a:pt x="233534" y="34605"/>
                </a:cubicBezTo>
                <a:lnTo>
                  <a:pt x="233534" y="53046"/>
                </a:lnTo>
                <a:lnTo>
                  <a:pt x="252776" y="53046"/>
                </a:lnTo>
                <a:cubicBezTo>
                  <a:pt x="259992" y="53046"/>
                  <a:pt x="265604" y="59059"/>
                  <a:pt x="265604" y="66275"/>
                </a:cubicBezTo>
                <a:lnTo>
                  <a:pt x="265604" y="79904"/>
                </a:lnTo>
                <a:cubicBezTo>
                  <a:pt x="265604" y="87521"/>
                  <a:pt x="259992" y="93534"/>
                  <a:pt x="252776" y="93534"/>
                </a:cubicBezTo>
                <a:lnTo>
                  <a:pt x="233534" y="93534"/>
                </a:lnTo>
                <a:lnTo>
                  <a:pt x="233534" y="112776"/>
                </a:lnTo>
                <a:cubicBezTo>
                  <a:pt x="233534" y="119992"/>
                  <a:pt x="227521" y="126005"/>
                  <a:pt x="220306" y="126005"/>
                </a:cubicBezTo>
                <a:lnTo>
                  <a:pt x="206275" y="126005"/>
                </a:lnTo>
                <a:cubicBezTo>
                  <a:pt x="199059" y="126005"/>
                  <a:pt x="193046" y="119992"/>
                  <a:pt x="193046" y="112776"/>
                </a:cubicBezTo>
                <a:lnTo>
                  <a:pt x="193046" y="93534"/>
                </a:lnTo>
                <a:lnTo>
                  <a:pt x="174606" y="93534"/>
                </a:lnTo>
                <a:cubicBezTo>
                  <a:pt x="167390" y="93534"/>
                  <a:pt x="161377" y="87521"/>
                  <a:pt x="161377" y="79904"/>
                </a:cubicBezTo>
                <a:lnTo>
                  <a:pt x="161377" y="66275"/>
                </a:lnTo>
                <a:cubicBezTo>
                  <a:pt x="161377" y="59059"/>
                  <a:pt x="167390" y="53046"/>
                  <a:pt x="174606" y="53046"/>
                </a:cubicBezTo>
                <a:lnTo>
                  <a:pt x="193046" y="53046"/>
                </a:lnTo>
                <a:lnTo>
                  <a:pt x="193046" y="34605"/>
                </a:lnTo>
                <a:cubicBezTo>
                  <a:pt x="193046" y="27389"/>
                  <a:pt x="199059" y="21777"/>
                  <a:pt x="206275" y="21777"/>
                </a:cubicBezTo>
                <a:close/>
                <a:moveTo>
                  <a:pt x="215850" y="14482"/>
                </a:moveTo>
                <a:cubicBezTo>
                  <a:pt x="159264" y="14935"/>
                  <a:pt x="101825" y="24706"/>
                  <a:pt x="40167" y="43844"/>
                </a:cubicBezTo>
                <a:cubicBezTo>
                  <a:pt x="36954" y="45052"/>
                  <a:pt x="34142" y="47470"/>
                  <a:pt x="32536" y="50693"/>
                </a:cubicBezTo>
                <a:cubicBezTo>
                  <a:pt x="30125" y="54319"/>
                  <a:pt x="30125" y="59154"/>
                  <a:pt x="31331" y="62780"/>
                </a:cubicBezTo>
                <a:cubicBezTo>
                  <a:pt x="37757" y="83328"/>
                  <a:pt x="40971" y="94609"/>
                  <a:pt x="44586" y="107099"/>
                </a:cubicBezTo>
                <a:cubicBezTo>
                  <a:pt x="47398" y="117574"/>
                  <a:pt x="51013" y="128452"/>
                  <a:pt x="56234" y="146583"/>
                </a:cubicBezTo>
                <a:cubicBezTo>
                  <a:pt x="58644" y="153835"/>
                  <a:pt x="65875" y="157864"/>
                  <a:pt x="72301" y="155850"/>
                </a:cubicBezTo>
                <a:cubicBezTo>
                  <a:pt x="141891" y="135000"/>
                  <a:pt x="214419" y="130014"/>
                  <a:pt x="285478" y="140552"/>
                </a:cubicBezTo>
                <a:lnTo>
                  <a:pt x="355744" y="156221"/>
                </a:lnTo>
                <a:lnTo>
                  <a:pt x="355482" y="156253"/>
                </a:lnTo>
                <a:lnTo>
                  <a:pt x="355884" y="156253"/>
                </a:lnTo>
                <a:lnTo>
                  <a:pt x="355744" y="156221"/>
                </a:lnTo>
                <a:lnTo>
                  <a:pt x="365173" y="155094"/>
                </a:lnTo>
                <a:cubicBezTo>
                  <a:pt x="368035" y="153432"/>
                  <a:pt x="370344" y="150612"/>
                  <a:pt x="371549" y="146986"/>
                </a:cubicBezTo>
                <a:cubicBezTo>
                  <a:pt x="377173" y="127647"/>
                  <a:pt x="380386" y="115560"/>
                  <a:pt x="383198" y="103473"/>
                </a:cubicBezTo>
                <a:cubicBezTo>
                  <a:pt x="386411" y="91386"/>
                  <a:pt x="389625" y="78896"/>
                  <a:pt x="395248" y="59557"/>
                </a:cubicBezTo>
                <a:cubicBezTo>
                  <a:pt x="397658" y="51499"/>
                  <a:pt x="393641" y="43038"/>
                  <a:pt x="386411" y="41023"/>
                </a:cubicBezTo>
                <a:cubicBezTo>
                  <a:pt x="328169" y="22893"/>
                  <a:pt x="272436" y="14029"/>
                  <a:pt x="215850" y="14482"/>
                </a:cubicBezTo>
                <a:close/>
                <a:moveTo>
                  <a:pt x="216001" y="28"/>
                </a:moveTo>
                <a:cubicBezTo>
                  <a:pt x="273942" y="-576"/>
                  <a:pt x="330980" y="8388"/>
                  <a:pt x="390428" y="26922"/>
                </a:cubicBezTo>
                <a:cubicBezTo>
                  <a:pt x="405692" y="31757"/>
                  <a:pt x="413725" y="48276"/>
                  <a:pt x="408905" y="63989"/>
                </a:cubicBezTo>
                <a:cubicBezTo>
                  <a:pt x="403282" y="82925"/>
                  <a:pt x="400068" y="95012"/>
                  <a:pt x="397257" y="107502"/>
                </a:cubicBezTo>
                <a:cubicBezTo>
                  <a:pt x="394043" y="119186"/>
                  <a:pt x="390830" y="131676"/>
                  <a:pt x="385206" y="151015"/>
                </a:cubicBezTo>
                <a:cubicBezTo>
                  <a:pt x="383600" y="156655"/>
                  <a:pt x="380386" y="161490"/>
                  <a:pt x="376369" y="164713"/>
                </a:cubicBezTo>
                <a:cubicBezTo>
                  <a:pt x="408905" y="204198"/>
                  <a:pt x="426980" y="253754"/>
                  <a:pt x="426980" y="305325"/>
                </a:cubicBezTo>
                <a:lnTo>
                  <a:pt x="426980" y="399604"/>
                </a:lnTo>
                <a:cubicBezTo>
                  <a:pt x="426980" y="431433"/>
                  <a:pt x="401273" y="457621"/>
                  <a:pt x="369139" y="457621"/>
                </a:cubicBezTo>
                <a:lnTo>
                  <a:pt x="58644" y="457621"/>
                </a:lnTo>
                <a:cubicBezTo>
                  <a:pt x="27314" y="457621"/>
                  <a:pt x="1205" y="431836"/>
                  <a:pt x="803" y="400007"/>
                </a:cubicBezTo>
                <a:lnTo>
                  <a:pt x="0" y="301296"/>
                </a:lnTo>
                <a:cubicBezTo>
                  <a:pt x="0" y="250128"/>
                  <a:pt x="17674" y="201377"/>
                  <a:pt x="50209" y="163102"/>
                </a:cubicBezTo>
                <a:cubicBezTo>
                  <a:pt x="46996" y="159476"/>
                  <a:pt x="44586" y="155447"/>
                  <a:pt x="42979" y="150612"/>
                </a:cubicBezTo>
                <a:cubicBezTo>
                  <a:pt x="37356" y="132884"/>
                  <a:pt x="34142" y="121603"/>
                  <a:pt x="30929" y="111128"/>
                </a:cubicBezTo>
                <a:cubicBezTo>
                  <a:pt x="27314" y="98638"/>
                  <a:pt x="24100" y="87357"/>
                  <a:pt x="17674" y="67212"/>
                </a:cubicBezTo>
                <a:cubicBezTo>
                  <a:pt x="15264" y="59557"/>
                  <a:pt x="16067" y="51096"/>
                  <a:pt x="19682" y="44247"/>
                </a:cubicBezTo>
                <a:cubicBezTo>
                  <a:pt x="22895" y="37397"/>
                  <a:pt x="28920" y="32562"/>
                  <a:pt x="36151" y="30548"/>
                </a:cubicBezTo>
                <a:cubicBezTo>
                  <a:pt x="99214" y="10806"/>
                  <a:pt x="158059" y="632"/>
                  <a:pt x="216001" y="2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900" dirty="0">
              <a:latin typeface="Poppins" panose="00000500000000000000" pitchFamily="2" charset="0"/>
            </a:endParaRPr>
          </a:p>
        </p:txBody>
      </p:sp>
      <p:grpSp>
        <p:nvGrpSpPr>
          <p:cNvPr id="2" name="กลุ่ม 1"/>
          <p:cNvGrpSpPr/>
          <p:nvPr/>
        </p:nvGrpSpPr>
        <p:grpSpPr>
          <a:xfrm>
            <a:off x="1725950" y="1264732"/>
            <a:ext cx="576001" cy="420430"/>
            <a:chOff x="1725950" y="1264732"/>
            <a:chExt cx="576001" cy="420430"/>
          </a:xfrm>
        </p:grpSpPr>
        <p:sp>
          <p:nvSpPr>
            <p:cNvPr id="54" name="Oval 42">
              <a:extLst>
                <a:ext uri="{FF2B5EF4-FFF2-40B4-BE49-F238E27FC236}">
                  <a16:creationId xmlns:a16="http://schemas.microsoft.com/office/drawing/2014/main" id="{8D44AE92-7FF2-CE4F-B134-786E5CE31970}"/>
                </a:ext>
              </a:extLst>
            </p:cNvPr>
            <p:cNvSpPr/>
            <p:nvPr/>
          </p:nvSpPr>
          <p:spPr>
            <a:xfrm rot="16200000">
              <a:off x="1801948" y="1268958"/>
              <a:ext cx="420430" cy="411977"/>
            </a:xfrm>
            <a:prstGeom prst="ellipse">
              <a:avLst/>
            </a:prstGeom>
            <a:solidFill>
              <a:schemeClr val="bg2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217"/>
              <a:endParaRPr lang="en-US" dirty="0">
                <a:solidFill>
                  <a:srgbClr val="FFFFFF"/>
                </a:solidFill>
                <a:latin typeface="Poppins" pitchFamily="2" charset="77"/>
              </a:endParaRPr>
            </a:p>
          </p:txBody>
        </p:sp>
        <p:sp>
          <p:nvSpPr>
            <p:cNvPr id="55" name="TextBox 43">
              <a:extLst>
                <a:ext uri="{FF2B5EF4-FFF2-40B4-BE49-F238E27FC236}">
                  <a16:creationId xmlns:a16="http://schemas.microsoft.com/office/drawing/2014/main" id="{8AB363D5-B76F-1A49-8176-53DC743BCDA8}"/>
                </a:ext>
              </a:extLst>
            </p:cNvPr>
            <p:cNvSpPr txBox="1"/>
            <p:nvPr/>
          </p:nvSpPr>
          <p:spPr>
            <a:xfrm>
              <a:off x="1725950" y="1266620"/>
              <a:ext cx="576001" cy="4001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defTabSz="914217"/>
              <a:r>
                <a:rPr lang="en-US" sz="2000" b="1" spc="-145" dirty="0">
                  <a:solidFill>
                    <a:srgbClr val="795C58"/>
                  </a:solidFill>
                  <a:latin typeface="Poppins" pitchFamily="2" charset="77"/>
                  <a:cs typeface="Poppins" pitchFamily="2" charset="77"/>
                </a:rPr>
                <a:t>P</a:t>
              </a:r>
              <a:r>
                <a:rPr lang="en-US" sz="2000" b="1" spc="-145" dirty="0" smtClean="0">
                  <a:solidFill>
                    <a:srgbClr val="795C58"/>
                  </a:solidFill>
                  <a:latin typeface="Poppins" pitchFamily="2" charset="77"/>
                  <a:cs typeface="Poppins" pitchFamily="2" charset="77"/>
                </a:rPr>
                <a:t>1</a:t>
              </a:r>
              <a:endParaRPr lang="en-US" sz="2000" b="1" spc="-145" dirty="0">
                <a:solidFill>
                  <a:srgbClr val="795C58"/>
                </a:solidFill>
                <a:latin typeface="Poppins" pitchFamily="2" charset="77"/>
                <a:cs typeface="Poppins" pitchFamily="2" charset="77"/>
              </a:endParaRPr>
            </a:p>
          </p:txBody>
        </p:sp>
      </p:grpSp>
      <p:grpSp>
        <p:nvGrpSpPr>
          <p:cNvPr id="57" name="กลุ่ม 56"/>
          <p:cNvGrpSpPr/>
          <p:nvPr/>
        </p:nvGrpSpPr>
        <p:grpSpPr>
          <a:xfrm>
            <a:off x="1737477" y="1748258"/>
            <a:ext cx="576001" cy="420430"/>
            <a:chOff x="1725950" y="1264732"/>
            <a:chExt cx="576001" cy="420430"/>
          </a:xfrm>
        </p:grpSpPr>
        <p:sp>
          <p:nvSpPr>
            <p:cNvPr id="58" name="Oval 42">
              <a:extLst>
                <a:ext uri="{FF2B5EF4-FFF2-40B4-BE49-F238E27FC236}">
                  <a16:creationId xmlns:a16="http://schemas.microsoft.com/office/drawing/2014/main" id="{8D44AE92-7FF2-CE4F-B134-786E5CE31970}"/>
                </a:ext>
              </a:extLst>
            </p:cNvPr>
            <p:cNvSpPr/>
            <p:nvPr/>
          </p:nvSpPr>
          <p:spPr>
            <a:xfrm rot="16200000">
              <a:off x="1801948" y="1268958"/>
              <a:ext cx="420430" cy="411977"/>
            </a:xfrm>
            <a:prstGeom prst="ellipse">
              <a:avLst/>
            </a:prstGeom>
            <a:solidFill>
              <a:schemeClr val="bg2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217"/>
              <a:endParaRPr lang="en-US" dirty="0">
                <a:solidFill>
                  <a:srgbClr val="FFFFFF"/>
                </a:solidFill>
                <a:latin typeface="Poppins" pitchFamily="2" charset="77"/>
              </a:endParaRPr>
            </a:p>
          </p:txBody>
        </p:sp>
        <p:sp>
          <p:nvSpPr>
            <p:cNvPr id="59" name="TextBox 43">
              <a:extLst>
                <a:ext uri="{FF2B5EF4-FFF2-40B4-BE49-F238E27FC236}">
                  <a16:creationId xmlns:a16="http://schemas.microsoft.com/office/drawing/2014/main" id="{8AB363D5-B76F-1A49-8176-53DC743BCDA8}"/>
                </a:ext>
              </a:extLst>
            </p:cNvPr>
            <p:cNvSpPr txBox="1"/>
            <p:nvPr/>
          </p:nvSpPr>
          <p:spPr>
            <a:xfrm>
              <a:off x="1725950" y="1266620"/>
              <a:ext cx="576001" cy="4001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defTabSz="914217"/>
              <a:r>
                <a:rPr lang="en-US" sz="2000" b="1" spc="-145" dirty="0" smtClean="0">
                  <a:solidFill>
                    <a:srgbClr val="795C58"/>
                  </a:solidFill>
                  <a:latin typeface="Poppins" pitchFamily="2" charset="77"/>
                  <a:cs typeface="Poppins" pitchFamily="2" charset="77"/>
                </a:rPr>
                <a:t>P</a:t>
              </a:r>
              <a:r>
                <a:rPr lang="en-US" sz="2000" b="1" spc="-145" dirty="0">
                  <a:solidFill>
                    <a:srgbClr val="795C58"/>
                  </a:solidFill>
                  <a:latin typeface="Poppins" pitchFamily="2" charset="77"/>
                  <a:cs typeface="Poppins" pitchFamily="2" charset="77"/>
                </a:rPr>
                <a:t>2</a:t>
              </a:r>
            </a:p>
          </p:txBody>
        </p:sp>
      </p:grpSp>
      <p:grpSp>
        <p:nvGrpSpPr>
          <p:cNvPr id="60" name="กลุ่ม 59"/>
          <p:cNvGrpSpPr/>
          <p:nvPr/>
        </p:nvGrpSpPr>
        <p:grpSpPr>
          <a:xfrm>
            <a:off x="1749771" y="2225730"/>
            <a:ext cx="576001" cy="420430"/>
            <a:chOff x="1725950" y="1264732"/>
            <a:chExt cx="576001" cy="420430"/>
          </a:xfrm>
        </p:grpSpPr>
        <p:sp>
          <p:nvSpPr>
            <p:cNvPr id="61" name="Oval 42">
              <a:extLst>
                <a:ext uri="{FF2B5EF4-FFF2-40B4-BE49-F238E27FC236}">
                  <a16:creationId xmlns:a16="http://schemas.microsoft.com/office/drawing/2014/main" id="{8D44AE92-7FF2-CE4F-B134-786E5CE31970}"/>
                </a:ext>
              </a:extLst>
            </p:cNvPr>
            <p:cNvSpPr/>
            <p:nvPr/>
          </p:nvSpPr>
          <p:spPr>
            <a:xfrm rot="16200000">
              <a:off x="1801948" y="1268958"/>
              <a:ext cx="420430" cy="411977"/>
            </a:xfrm>
            <a:prstGeom prst="ellipse">
              <a:avLst/>
            </a:prstGeom>
            <a:solidFill>
              <a:schemeClr val="bg2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217"/>
              <a:endParaRPr lang="en-US" dirty="0">
                <a:solidFill>
                  <a:srgbClr val="FFFFFF"/>
                </a:solidFill>
                <a:latin typeface="Poppins" pitchFamily="2" charset="77"/>
              </a:endParaRPr>
            </a:p>
          </p:txBody>
        </p:sp>
        <p:sp>
          <p:nvSpPr>
            <p:cNvPr id="62" name="TextBox 43">
              <a:extLst>
                <a:ext uri="{FF2B5EF4-FFF2-40B4-BE49-F238E27FC236}">
                  <a16:creationId xmlns:a16="http://schemas.microsoft.com/office/drawing/2014/main" id="{8AB363D5-B76F-1A49-8176-53DC743BCDA8}"/>
                </a:ext>
              </a:extLst>
            </p:cNvPr>
            <p:cNvSpPr txBox="1"/>
            <p:nvPr/>
          </p:nvSpPr>
          <p:spPr>
            <a:xfrm>
              <a:off x="1725950" y="1266620"/>
              <a:ext cx="576001" cy="4001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defTabSz="914217"/>
              <a:r>
                <a:rPr lang="en-US" sz="2000" b="1" spc="-145" dirty="0" smtClean="0">
                  <a:solidFill>
                    <a:srgbClr val="795C58"/>
                  </a:solidFill>
                  <a:latin typeface="Poppins" pitchFamily="2" charset="77"/>
                  <a:cs typeface="Poppins" pitchFamily="2" charset="77"/>
                </a:rPr>
                <a:t>P3</a:t>
              </a:r>
              <a:endParaRPr lang="en-US" sz="2000" b="1" spc="-145" dirty="0">
                <a:solidFill>
                  <a:srgbClr val="795C58"/>
                </a:solidFill>
                <a:latin typeface="Poppins" pitchFamily="2" charset="77"/>
                <a:cs typeface="Poppins" pitchFamily="2" charset="77"/>
              </a:endParaRPr>
            </a:p>
          </p:txBody>
        </p:sp>
      </p:grpSp>
      <p:grpSp>
        <p:nvGrpSpPr>
          <p:cNvPr id="63" name="กลุ่ม 62"/>
          <p:cNvGrpSpPr/>
          <p:nvPr/>
        </p:nvGrpSpPr>
        <p:grpSpPr>
          <a:xfrm>
            <a:off x="1766131" y="2790459"/>
            <a:ext cx="576001" cy="420430"/>
            <a:chOff x="1725950" y="1264732"/>
            <a:chExt cx="576001" cy="420430"/>
          </a:xfrm>
        </p:grpSpPr>
        <p:sp>
          <p:nvSpPr>
            <p:cNvPr id="64" name="Oval 42">
              <a:extLst>
                <a:ext uri="{FF2B5EF4-FFF2-40B4-BE49-F238E27FC236}">
                  <a16:creationId xmlns:a16="http://schemas.microsoft.com/office/drawing/2014/main" id="{8D44AE92-7FF2-CE4F-B134-786E5CE31970}"/>
                </a:ext>
              </a:extLst>
            </p:cNvPr>
            <p:cNvSpPr/>
            <p:nvPr/>
          </p:nvSpPr>
          <p:spPr>
            <a:xfrm rot="16200000">
              <a:off x="1801948" y="1268958"/>
              <a:ext cx="420430" cy="411977"/>
            </a:xfrm>
            <a:prstGeom prst="ellipse">
              <a:avLst/>
            </a:prstGeom>
            <a:solidFill>
              <a:schemeClr val="bg2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217"/>
              <a:endParaRPr lang="en-US" dirty="0">
                <a:solidFill>
                  <a:srgbClr val="FFFFFF"/>
                </a:solidFill>
                <a:latin typeface="Poppins" pitchFamily="2" charset="77"/>
              </a:endParaRPr>
            </a:p>
          </p:txBody>
        </p:sp>
        <p:sp>
          <p:nvSpPr>
            <p:cNvPr id="65" name="TextBox 43">
              <a:extLst>
                <a:ext uri="{FF2B5EF4-FFF2-40B4-BE49-F238E27FC236}">
                  <a16:creationId xmlns:a16="http://schemas.microsoft.com/office/drawing/2014/main" id="{8AB363D5-B76F-1A49-8176-53DC743BCDA8}"/>
                </a:ext>
              </a:extLst>
            </p:cNvPr>
            <p:cNvSpPr txBox="1"/>
            <p:nvPr/>
          </p:nvSpPr>
          <p:spPr>
            <a:xfrm>
              <a:off x="1725950" y="1266620"/>
              <a:ext cx="576001" cy="4001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defTabSz="914217"/>
              <a:r>
                <a:rPr lang="en-US" sz="2000" b="1" spc="-145" dirty="0" smtClean="0">
                  <a:solidFill>
                    <a:srgbClr val="795C58"/>
                  </a:solidFill>
                  <a:latin typeface="Poppins" pitchFamily="2" charset="77"/>
                  <a:cs typeface="Poppins" pitchFamily="2" charset="77"/>
                </a:rPr>
                <a:t>P4</a:t>
              </a:r>
              <a:endParaRPr lang="en-US" sz="2000" b="1" spc="-145" dirty="0">
                <a:solidFill>
                  <a:srgbClr val="795C58"/>
                </a:solidFill>
                <a:latin typeface="Poppins" pitchFamily="2" charset="77"/>
                <a:cs typeface="Poppins" pitchFamily="2" charset="77"/>
              </a:endParaRPr>
            </a:p>
          </p:txBody>
        </p:sp>
      </p:grpSp>
      <p:grpSp>
        <p:nvGrpSpPr>
          <p:cNvPr id="66" name="กลุ่ม 65"/>
          <p:cNvGrpSpPr/>
          <p:nvPr/>
        </p:nvGrpSpPr>
        <p:grpSpPr>
          <a:xfrm>
            <a:off x="1780437" y="3621508"/>
            <a:ext cx="576001" cy="420430"/>
            <a:chOff x="1725950" y="1264732"/>
            <a:chExt cx="576001" cy="420430"/>
          </a:xfrm>
        </p:grpSpPr>
        <p:sp>
          <p:nvSpPr>
            <p:cNvPr id="67" name="Oval 42">
              <a:extLst>
                <a:ext uri="{FF2B5EF4-FFF2-40B4-BE49-F238E27FC236}">
                  <a16:creationId xmlns:a16="http://schemas.microsoft.com/office/drawing/2014/main" id="{8D44AE92-7FF2-CE4F-B134-786E5CE31970}"/>
                </a:ext>
              </a:extLst>
            </p:cNvPr>
            <p:cNvSpPr/>
            <p:nvPr/>
          </p:nvSpPr>
          <p:spPr>
            <a:xfrm rot="16200000">
              <a:off x="1801948" y="1268958"/>
              <a:ext cx="420430" cy="411977"/>
            </a:xfrm>
            <a:prstGeom prst="ellipse">
              <a:avLst/>
            </a:prstGeom>
            <a:solidFill>
              <a:schemeClr val="bg2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217"/>
              <a:endParaRPr lang="en-US" dirty="0">
                <a:solidFill>
                  <a:srgbClr val="FFFFFF"/>
                </a:solidFill>
                <a:latin typeface="Poppins" pitchFamily="2" charset="77"/>
              </a:endParaRPr>
            </a:p>
          </p:txBody>
        </p:sp>
        <p:sp>
          <p:nvSpPr>
            <p:cNvPr id="68" name="TextBox 43">
              <a:extLst>
                <a:ext uri="{FF2B5EF4-FFF2-40B4-BE49-F238E27FC236}">
                  <a16:creationId xmlns:a16="http://schemas.microsoft.com/office/drawing/2014/main" id="{8AB363D5-B76F-1A49-8176-53DC743BCDA8}"/>
                </a:ext>
              </a:extLst>
            </p:cNvPr>
            <p:cNvSpPr txBox="1"/>
            <p:nvPr/>
          </p:nvSpPr>
          <p:spPr>
            <a:xfrm>
              <a:off x="1725950" y="1266620"/>
              <a:ext cx="576001" cy="4001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defTabSz="914217"/>
              <a:r>
                <a:rPr lang="en-US" sz="2000" b="1" spc="-145" dirty="0" smtClean="0">
                  <a:solidFill>
                    <a:srgbClr val="795C58"/>
                  </a:solidFill>
                  <a:latin typeface="Poppins" pitchFamily="2" charset="77"/>
                  <a:cs typeface="Poppins" pitchFamily="2" charset="77"/>
                </a:rPr>
                <a:t>P5</a:t>
              </a:r>
              <a:endParaRPr lang="en-US" sz="2000" b="1" spc="-145" dirty="0">
                <a:solidFill>
                  <a:srgbClr val="795C58"/>
                </a:solidFill>
                <a:latin typeface="Poppins" pitchFamily="2" charset="77"/>
                <a:cs typeface="Poppins" pitchFamily="2" charset="77"/>
              </a:endParaRPr>
            </a:p>
          </p:txBody>
        </p:sp>
      </p:grpSp>
      <p:grpSp>
        <p:nvGrpSpPr>
          <p:cNvPr id="69" name="กลุ่ม 68"/>
          <p:cNvGrpSpPr/>
          <p:nvPr/>
        </p:nvGrpSpPr>
        <p:grpSpPr>
          <a:xfrm>
            <a:off x="1781204" y="4641696"/>
            <a:ext cx="576001" cy="420430"/>
            <a:chOff x="1725950" y="1264732"/>
            <a:chExt cx="576001" cy="420430"/>
          </a:xfrm>
        </p:grpSpPr>
        <p:sp>
          <p:nvSpPr>
            <p:cNvPr id="70" name="Oval 42">
              <a:extLst>
                <a:ext uri="{FF2B5EF4-FFF2-40B4-BE49-F238E27FC236}">
                  <a16:creationId xmlns:a16="http://schemas.microsoft.com/office/drawing/2014/main" id="{8D44AE92-7FF2-CE4F-B134-786E5CE31970}"/>
                </a:ext>
              </a:extLst>
            </p:cNvPr>
            <p:cNvSpPr/>
            <p:nvPr/>
          </p:nvSpPr>
          <p:spPr>
            <a:xfrm rot="16200000">
              <a:off x="1801948" y="1268958"/>
              <a:ext cx="420430" cy="411977"/>
            </a:xfrm>
            <a:prstGeom prst="ellipse">
              <a:avLst/>
            </a:prstGeom>
            <a:solidFill>
              <a:schemeClr val="bg2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217"/>
              <a:endParaRPr lang="en-US" dirty="0">
                <a:solidFill>
                  <a:srgbClr val="FFFFFF"/>
                </a:solidFill>
                <a:latin typeface="Poppins" pitchFamily="2" charset="77"/>
              </a:endParaRPr>
            </a:p>
          </p:txBody>
        </p:sp>
        <p:sp>
          <p:nvSpPr>
            <p:cNvPr id="71" name="TextBox 43">
              <a:extLst>
                <a:ext uri="{FF2B5EF4-FFF2-40B4-BE49-F238E27FC236}">
                  <a16:creationId xmlns:a16="http://schemas.microsoft.com/office/drawing/2014/main" id="{8AB363D5-B76F-1A49-8176-53DC743BCDA8}"/>
                </a:ext>
              </a:extLst>
            </p:cNvPr>
            <p:cNvSpPr txBox="1"/>
            <p:nvPr/>
          </p:nvSpPr>
          <p:spPr>
            <a:xfrm>
              <a:off x="1725950" y="1266620"/>
              <a:ext cx="576001" cy="4001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defTabSz="914217"/>
              <a:r>
                <a:rPr lang="en-US" sz="2000" b="1" spc="-145" dirty="0" smtClean="0">
                  <a:solidFill>
                    <a:srgbClr val="795C58"/>
                  </a:solidFill>
                  <a:latin typeface="Poppins" pitchFamily="2" charset="77"/>
                  <a:cs typeface="Poppins" pitchFamily="2" charset="77"/>
                </a:rPr>
                <a:t>P6</a:t>
              </a:r>
              <a:endParaRPr lang="en-US" sz="2000" b="1" spc="-145" dirty="0">
                <a:solidFill>
                  <a:srgbClr val="795C58"/>
                </a:solidFill>
                <a:latin typeface="Poppins" pitchFamily="2" charset="77"/>
                <a:cs typeface="Poppins" pitchFamily="2" charset="77"/>
              </a:endParaRPr>
            </a:p>
          </p:txBody>
        </p:sp>
      </p:grpSp>
      <p:grpSp>
        <p:nvGrpSpPr>
          <p:cNvPr id="72" name="กลุ่ม 71"/>
          <p:cNvGrpSpPr/>
          <p:nvPr/>
        </p:nvGrpSpPr>
        <p:grpSpPr>
          <a:xfrm>
            <a:off x="1781204" y="5301829"/>
            <a:ext cx="576001" cy="420430"/>
            <a:chOff x="1725950" y="1264732"/>
            <a:chExt cx="576001" cy="420430"/>
          </a:xfrm>
        </p:grpSpPr>
        <p:sp>
          <p:nvSpPr>
            <p:cNvPr id="73" name="Oval 42">
              <a:extLst>
                <a:ext uri="{FF2B5EF4-FFF2-40B4-BE49-F238E27FC236}">
                  <a16:creationId xmlns:a16="http://schemas.microsoft.com/office/drawing/2014/main" id="{8D44AE92-7FF2-CE4F-B134-786E5CE31970}"/>
                </a:ext>
              </a:extLst>
            </p:cNvPr>
            <p:cNvSpPr/>
            <p:nvPr/>
          </p:nvSpPr>
          <p:spPr>
            <a:xfrm rot="16200000">
              <a:off x="1801948" y="1268958"/>
              <a:ext cx="420430" cy="411977"/>
            </a:xfrm>
            <a:prstGeom prst="ellipse">
              <a:avLst/>
            </a:prstGeom>
            <a:solidFill>
              <a:schemeClr val="bg2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217"/>
              <a:endParaRPr lang="en-US" dirty="0">
                <a:solidFill>
                  <a:srgbClr val="FFFFFF"/>
                </a:solidFill>
                <a:latin typeface="Poppins" pitchFamily="2" charset="77"/>
              </a:endParaRPr>
            </a:p>
          </p:txBody>
        </p:sp>
        <p:sp>
          <p:nvSpPr>
            <p:cNvPr id="74" name="TextBox 43">
              <a:extLst>
                <a:ext uri="{FF2B5EF4-FFF2-40B4-BE49-F238E27FC236}">
                  <a16:creationId xmlns:a16="http://schemas.microsoft.com/office/drawing/2014/main" id="{8AB363D5-B76F-1A49-8176-53DC743BCDA8}"/>
                </a:ext>
              </a:extLst>
            </p:cNvPr>
            <p:cNvSpPr txBox="1"/>
            <p:nvPr/>
          </p:nvSpPr>
          <p:spPr>
            <a:xfrm>
              <a:off x="1725950" y="1266620"/>
              <a:ext cx="576001" cy="4001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defTabSz="914217"/>
              <a:r>
                <a:rPr lang="en-US" sz="2000" b="1" spc="-145" dirty="0" smtClean="0">
                  <a:solidFill>
                    <a:srgbClr val="795C58"/>
                  </a:solidFill>
                  <a:latin typeface="Poppins" pitchFamily="2" charset="77"/>
                  <a:cs typeface="Poppins" pitchFamily="2" charset="77"/>
                </a:rPr>
                <a:t>P7</a:t>
              </a:r>
              <a:endParaRPr lang="en-US" sz="2000" b="1" spc="-145" dirty="0">
                <a:solidFill>
                  <a:srgbClr val="795C58"/>
                </a:solidFill>
                <a:latin typeface="Poppins" pitchFamily="2" charset="77"/>
                <a:cs typeface="Poppins" pitchFamily="2" charset="77"/>
              </a:endParaRPr>
            </a:p>
          </p:txBody>
        </p:sp>
      </p:grpSp>
      <p:grpSp>
        <p:nvGrpSpPr>
          <p:cNvPr id="75" name="กลุ่ม 74"/>
          <p:cNvGrpSpPr/>
          <p:nvPr/>
        </p:nvGrpSpPr>
        <p:grpSpPr>
          <a:xfrm>
            <a:off x="1777221" y="5941543"/>
            <a:ext cx="576001" cy="420430"/>
            <a:chOff x="1725950" y="1264732"/>
            <a:chExt cx="576001" cy="420430"/>
          </a:xfrm>
        </p:grpSpPr>
        <p:sp>
          <p:nvSpPr>
            <p:cNvPr id="76" name="Oval 42">
              <a:extLst>
                <a:ext uri="{FF2B5EF4-FFF2-40B4-BE49-F238E27FC236}">
                  <a16:creationId xmlns:a16="http://schemas.microsoft.com/office/drawing/2014/main" id="{8D44AE92-7FF2-CE4F-B134-786E5CE31970}"/>
                </a:ext>
              </a:extLst>
            </p:cNvPr>
            <p:cNvSpPr/>
            <p:nvPr/>
          </p:nvSpPr>
          <p:spPr>
            <a:xfrm rot="16200000">
              <a:off x="1801948" y="1268958"/>
              <a:ext cx="420430" cy="411977"/>
            </a:xfrm>
            <a:prstGeom prst="ellipse">
              <a:avLst/>
            </a:prstGeom>
            <a:solidFill>
              <a:schemeClr val="bg2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217"/>
              <a:endParaRPr lang="en-US" dirty="0">
                <a:solidFill>
                  <a:srgbClr val="FFFFFF"/>
                </a:solidFill>
                <a:latin typeface="Poppins" pitchFamily="2" charset="77"/>
              </a:endParaRPr>
            </a:p>
          </p:txBody>
        </p:sp>
        <p:sp>
          <p:nvSpPr>
            <p:cNvPr id="77" name="TextBox 43">
              <a:extLst>
                <a:ext uri="{FF2B5EF4-FFF2-40B4-BE49-F238E27FC236}">
                  <a16:creationId xmlns:a16="http://schemas.microsoft.com/office/drawing/2014/main" id="{8AB363D5-B76F-1A49-8176-53DC743BCDA8}"/>
                </a:ext>
              </a:extLst>
            </p:cNvPr>
            <p:cNvSpPr txBox="1"/>
            <p:nvPr/>
          </p:nvSpPr>
          <p:spPr>
            <a:xfrm>
              <a:off x="1725950" y="1266620"/>
              <a:ext cx="576001" cy="4001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defTabSz="914217"/>
              <a:r>
                <a:rPr lang="en-US" sz="2000" b="1" spc="-145" dirty="0" smtClean="0">
                  <a:solidFill>
                    <a:srgbClr val="795C58"/>
                  </a:solidFill>
                  <a:latin typeface="Poppins" pitchFamily="2" charset="77"/>
                  <a:cs typeface="Poppins" pitchFamily="2" charset="77"/>
                </a:rPr>
                <a:t>P8</a:t>
              </a:r>
              <a:endParaRPr lang="en-US" sz="2000" b="1" spc="-145" dirty="0">
                <a:solidFill>
                  <a:srgbClr val="795C58"/>
                </a:solidFill>
                <a:latin typeface="Poppins" pitchFamily="2" charset="77"/>
                <a:cs typeface="Poppins" pitchFamily="2" charset="7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122019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6" name="Rectangle 5">
            <a:extLst>
              <a:ext uri="{FF2B5EF4-FFF2-40B4-BE49-F238E27FC236}">
                <a16:creationId xmlns:a16="http://schemas.microsoft.com/office/drawing/2014/main" id="{077C5683-0A82-4548-B70C-227AB3820A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8" y="0"/>
            <a:ext cx="12176919" cy="6848475"/>
          </a:xfrm>
          <a:prstGeom prst="rect">
            <a:avLst/>
          </a:prstGeom>
          <a:solidFill>
            <a:srgbClr val="DBF4F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pPr defTabSz="914217"/>
            <a:endParaRPr lang="en-US" dirty="0">
              <a:solidFill>
                <a:srgbClr val="747A94"/>
              </a:solidFill>
              <a:latin typeface="Poppins" panose="00000500000000000000" pitchFamily="2" charset="0"/>
            </a:endParaRPr>
          </a:p>
        </p:txBody>
      </p:sp>
      <p:sp>
        <p:nvSpPr>
          <p:cNvPr id="93" name="Freeform 5">
            <a:extLst>
              <a:ext uri="{FF2B5EF4-FFF2-40B4-BE49-F238E27FC236}">
                <a16:creationId xmlns:a16="http://schemas.microsoft.com/office/drawing/2014/main" id="{8F3FCBAD-F6CB-2C48-9AB1-D562E7FD51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8" y="0"/>
            <a:ext cx="4119786" cy="3753058"/>
          </a:xfrm>
          <a:custGeom>
            <a:avLst/>
            <a:gdLst>
              <a:gd name="T0" fmla="*/ 6615 w 6616"/>
              <a:gd name="T1" fmla="*/ 11007 h 11008"/>
              <a:gd name="T2" fmla="*/ 0 w 6616"/>
              <a:gd name="T3" fmla="*/ 11007 h 11008"/>
              <a:gd name="T4" fmla="*/ 0 w 6616"/>
              <a:gd name="T5" fmla="*/ 0 h 11008"/>
              <a:gd name="T6" fmla="*/ 6615 w 6616"/>
              <a:gd name="T7" fmla="*/ 0 h 11008"/>
              <a:gd name="T8" fmla="*/ 6615 w 6616"/>
              <a:gd name="T9" fmla="*/ 11007 h 110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616" h="11008">
                <a:moveTo>
                  <a:pt x="6615" y="11007"/>
                </a:moveTo>
                <a:lnTo>
                  <a:pt x="0" y="11007"/>
                </a:lnTo>
                <a:lnTo>
                  <a:pt x="0" y="0"/>
                </a:lnTo>
                <a:lnTo>
                  <a:pt x="6615" y="0"/>
                </a:lnTo>
                <a:lnTo>
                  <a:pt x="6615" y="11007"/>
                </a:lnTo>
              </a:path>
            </a:pathLst>
          </a:custGeom>
          <a:solidFill>
            <a:srgbClr val="FFFFFF">
              <a:lumMod val="95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marL="0" marR="0" lvl="0" indent="0" defTabSz="91421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 smtClean="0">
              <a:ln>
                <a:noFill/>
              </a:ln>
              <a:solidFill>
                <a:srgbClr val="747994"/>
              </a:solidFill>
              <a:effectLst/>
              <a:uLnTx/>
              <a:uFillTx/>
              <a:latin typeface="Poppins" pitchFamily="2" charset="77"/>
            </a:endParaRPr>
          </a:p>
        </p:txBody>
      </p:sp>
      <p:pic>
        <p:nvPicPr>
          <p:cNvPr id="94" name="ตัวแทนรูปภาพ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011" r="37011"/>
          <a:stretch>
            <a:fillRect/>
          </a:stretch>
        </p:blipFill>
        <p:spPr>
          <a:xfrm>
            <a:off x="-451" y="-1"/>
            <a:ext cx="4267608" cy="6848475"/>
          </a:xfrm>
          <a:custGeom>
            <a:avLst/>
            <a:gdLst>
              <a:gd name="connsiteX0" fmla="*/ 0 w 8238326"/>
              <a:gd name="connsiteY0" fmla="*/ 0 h 13709397"/>
              <a:gd name="connsiteX1" fmla="*/ 8238326 w 8238326"/>
              <a:gd name="connsiteY1" fmla="*/ 0 h 13709397"/>
              <a:gd name="connsiteX2" fmla="*/ 8238326 w 8238326"/>
              <a:gd name="connsiteY2" fmla="*/ 13709397 h 13709397"/>
              <a:gd name="connsiteX3" fmla="*/ 0 w 8238326"/>
              <a:gd name="connsiteY3" fmla="*/ 13709397 h 13709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38326" h="13709397">
                <a:moveTo>
                  <a:pt x="0" y="0"/>
                </a:moveTo>
                <a:lnTo>
                  <a:pt x="8238326" y="0"/>
                </a:lnTo>
                <a:lnTo>
                  <a:pt x="8238326" y="13709397"/>
                </a:lnTo>
                <a:lnTo>
                  <a:pt x="0" y="13709397"/>
                </a:lnTo>
                <a:close/>
              </a:path>
            </a:pathLst>
          </a:custGeom>
        </p:spPr>
      </p:pic>
      <p:sp>
        <p:nvSpPr>
          <p:cNvPr id="95" name="Freeform 6">
            <a:extLst>
              <a:ext uri="{FF2B5EF4-FFF2-40B4-BE49-F238E27FC236}">
                <a16:creationId xmlns:a16="http://schemas.microsoft.com/office/drawing/2014/main" id="{631EC5B1-E5BF-D247-8D12-0220776A6B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-65049" y="8476"/>
            <a:ext cx="4332206" cy="6839997"/>
          </a:xfrm>
          <a:custGeom>
            <a:avLst/>
            <a:gdLst>
              <a:gd name="T0" fmla="*/ 6615 w 6616"/>
              <a:gd name="T1" fmla="*/ 11007 h 11008"/>
              <a:gd name="T2" fmla="*/ 0 w 6616"/>
              <a:gd name="T3" fmla="*/ 11007 h 11008"/>
              <a:gd name="T4" fmla="*/ 0 w 6616"/>
              <a:gd name="T5" fmla="*/ 0 h 11008"/>
              <a:gd name="T6" fmla="*/ 6615 w 6616"/>
              <a:gd name="T7" fmla="*/ 0 h 11008"/>
              <a:gd name="T8" fmla="*/ 6615 w 6616"/>
              <a:gd name="T9" fmla="*/ 11007 h 110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616" h="11008">
                <a:moveTo>
                  <a:pt x="6615" y="11007"/>
                </a:moveTo>
                <a:lnTo>
                  <a:pt x="0" y="11007"/>
                </a:lnTo>
                <a:lnTo>
                  <a:pt x="0" y="0"/>
                </a:lnTo>
                <a:lnTo>
                  <a:pt x="6615" y="0"/>
                </a:lnTo>
                <a:lnTo>
                  <a:pt x="6615" y="11007"/>
                </a:lnTo>
              </a:path>
            </a:pathLst>
          </a:custGeom>
          <a:solidFill>
            <a:srgbClr val="FFFFFF">
              <a:alpha val="84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marL="0" marR="0" lvl="0" indent="0" defTabSz="91421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 smtClean="0">
              <a:ln>
                <a:noFill/>
              </a:ln>
              <a:solidFill>
                <a:srgbClr val="747994"/>
              </a:solidFill>
              <a:effectLst/>
              <a:uLnTx/>
              <a:uFillTx/>
              <a:latin typeface="Poppins" pitchFamily="2" charset="77"/>
            </a:endParaRPr>
          </a:p>
        </p:txBody>
      </p:sp>
      <p:sp>
        <p:nvSpPr>
          <p:cNvPr id="431" name="직사각형 1">
            <a:extLst>
              <a:ext uri="{FF2B5EF4-FFF2-40B4-BE49-F238E27FC236}">
                <a16:creationId xmlns:a16="http://schemas.microsoft.com/office/drawing/2014/main" id="{74BCC53E-C3FC-4855-8E4F-46BE5A8C3D4D}"/>
              </a:ext>
            </a:extLst>
          </p:cNvPr>
          <p:cNvSpPr/>
          <p:nvPr/>
        </p:nvSpPr>
        <p:spPr>
          <a:xfrm>
            <a:off x="0" y="-7066"/>
            <a:ext cx="11069782" cy="1085089"/>
          </a:xfrm>
          <a:custGeom>
            <a:avLst/>
            <a:gdLst>
              <a:gd name="connsiteX0" fmla="*/ 0 w 5667375"/>
              <a:gd name="connsiteY0" fmla="*/ 0 h 2771775"/>
              <a:gd name="connsiteX1" fmla="*/ 5667375 w 5667375"/>
              <a:gd name="connsiteY1" fmla="*/ 0 h 2771775"/>
              <a:gd name="connsiteX2" fmla="*/ 5667375 w 5667375"/>
              <a:gd name="connsiteY2" fmla="*/ 2771775 h 2771775"/>
              <a:gd name="connsiteX3" fmla="*/ 0 w 5667375"/>
              <a:gd name="connsiteY3" fmla="*/ 2771775 h 2771775"/>
              <a:gd name="connsiteX4" fmla="*/ 0 w 5667375"/>
              <a:gd name="connsiteY4" fmla="*/ 0 h 2771775"/>
              <a:gd name="connsiteX0" fmla="*/ 0 w 6819900"/>
              <a:gd name="connsiteY0" fmla="*/ 9525 h 2781300"/>
              <a:gd name="connsiteX1" fmla="*/ 6819900 w 6819900"/>
              <a:gd name="connsiteY1" fmla="*/ 0 h 2781300"/>
              <a:gd name="connsiteX2" fmla="*/ 5667375 w 6819900"/>
              <a:gd name="connsiteY2" fmla="*/ 2781300 h 2781300"/>
              <a:gd name="connsiteX3" fmla="*/ 0 w 6819900"/>
              <a:gd name="connsiteY3" fmla="*/ 2781300 h 2781300"/>
              <a:gd name="connsiteX4" fmla="*/ 0 w 6819900"/>
              <a:gd name="connsiteY4" fmla="*/ 9525 h 2781300"/>
              <a:gd name="connsiteX0" fmla="*/ 0 w 6858000"/>
              <a:gd name="connsiteY0" fmla="*/ 19050 h 2790825"/>
              <a:gd name="connsiteX1" fmla="*/ 6858000 w 6858000"/>
              <a:gd name="connsiteY1" fmla="*/ 0 h 2790825"/>
              <a:gd name="connsiteX2" fmla="*/ 5667375 w 6858000"/>
              <a:gd name="connsiteY2" fmla="*/ 2790825 h 2790825"/>
              <a:gd name="connsiteX3" fmla="*/ 0 w 6858000"/>
              <a:gd name="connsiteY3" fmla="*/ 2790825 h 2790825"/>
              <a:gd name="connsiteX4" fmla="*/ 0 w 6858000"/>
              <a:gd name="connsiteY4" fmla="*/ 19050 h 279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0" h="2790825">
                <a:moveTo>
                  <a:pt x="0" y="19050"/>
                </a:moveTo>
                <a:lnTo>
                  <a:pt x="6858000" y="0"/>
                </a:lnTo>
                <a:lnTo>
                  <a:pt x="5667375" y="2790825"/>
                </a:lnTo>
                <a:lnTo>
                  <a:pt x="0" y="2790825"/>
                </a:lnTo>
                <a:lnTo>
                  <a:pt x="0" y="19050"/>
                </a:lnTo>
                <a:close/>
              </a:path>
            </a:pathLst>
          </a:custGeom>
          <a:solidFill>
            <a:srgbClr val="2FAFCC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800" b="0" i="0" u="none" strike="noStrike" kern="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32" name="TextBox 4">
            <a:extLst>
              <a:ext uri="{FF2B5EF4-FFF2-40B4-BE49-F238E27FC236}">
                <a16:creationId xmlns:a16="http://schemas.microsoft.com/office/drawing/2014/main" id="{8F405792-813D-4983-B804-72B341E9FC8B}"/>
              </a:ext>
            </a:extLst>
          </p:cNvPr>
          <p:cNvSpPr txBox="1"/>
          <p:nvPr/>
        </p:nvSpPr>
        <p:spPr>
          <a:xfrm>
            <a:off x="449372" y="145078"/>
            <a:ext cx="807627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5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 New" panose="020B0500040200020003" pitchFamily="34" charset="-34"/>
                <a:ea typeface="Arial Unicode MS"/>
                <a:cs typeface="TH Sarabun New" panose="020B0500040200020003" pitchFamily="34" charset="-34"/>
              </a:rPr>
              <a:t>ค่านิยม </a:t>
            </a:r>
            <a:r>
              <a:rPr kumimoji="0" lang="th-TH" sz="5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 New" panose="020B0500040200020003" pitchFamily="34" charset="-34"/>
                <a:ea typeface="Arial Unicode MS"/>
                <a:cs typeface="TH Sarabun New" panose="020B0500040200020003" pitchFamily="34" charset="-34"/>
              </a:rPr>
              <a:t>(</a:t>
            </a:r>
            <a:r>
              <a:rPr kumimoji="0" lang="en-US" sz="5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 New" panose="020B0500040200020003" pitchFamily="34" charset="-34"/>
                <a:ea typeface="Arial Unicode MS"/>
                <a:cs typeface="TH Sarabun New" panose="020B0500040200020003" pitchFamily="34" charset="-34"/>
              </a:rPr>
              <a:t>Core value</a:t>
            </a:r>
            <a:r>
              <a:rPr kumimoji="0" lang="th-TH" sz="5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 New" panose="020B0500040200020003" pitchFamily="34" charset="-34"/>
                <a:ea typeface="Arial Unicode MS"/>
                <a:cs typeface="TH Sarabun New" panose="020B0500040200020003" pitchFamily="34" charset="-34"/>
              </a:rPr>
              <a:t>) </a:t>
            </a:r>
            <a:r>
              <a:rPr kumimoji="0" lang="en-US" sz="5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 New" panose="020B0500040200020003" pitchFamily="34" charset="-34"/>
                <a:ea typeface="Arial Unicode MS"/>
                <a:cs typeface="TH Sarabun New" panose="020B0500040200020003" pitchFamily="34" charset="-34"/>
              </a:rPr>
              <a:t>:</a:t>
            </a:r>
            <a:endParaRPr kumimoji="0" lang="ko-KR" altLang="en-US" sz="5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H Sarabun New" panose="020B0500040200020003" pitchFamily="34" charset="-34"/>
              <a:ea typeface="Arial Unicode MS"/>
              <a:cs typeface="TH Sarabun New" panose="020B0500040200020003" pitchFamily="34" charset="-34"/>
            </a:endParaRPr>
          </a:p>
        </p:txBody>
      </p:sp>
      <p:pic>
        <p:nvPicPr>
          <p:cNvPr id="433" name="Picture 5" descr="C:\Users\User\Desktop\ประชุม-อบรม\ประชุม อบรม_2562\ประชุม-อบรม\บรรยายอ.สมคิด3กย.62\KKH new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58330" y="15239"/>
            <a:ext cx="1202483" cy="1217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34" name="Freeform 480">
            <a:extLst>
              <a:ext uri="{FF2B5EF4-FFF2-40B4-BE49-F238E27FC236}">
                <a16:creationId xmlns:a16="http://schemas.microsoft.com/office/drawing/2014/main" id="{14A20F08-EA38-EE4D-ACA3-EDA6AC4770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6" y="896429"/>
            <a:ext cx="1156285" cy="1982989"/>
          </a:xfrm>
          <a:custGeom>
            <a:avLst/>
            <a:gdLst>
              <a:gd name="T0" fmla="*/ 1855 w 1856"/>
              <a:gd name="T1" fmla="*/ 3185 h 3186"/>
              <a:gd name="T2" fmla="*/ 0 w 1856"/>
              <a:gd name="T3" fmla="*/ 2718 h 3186"/>
              <a:gd name="T4" fmla="*/ 0 w 1856"/>
              <a:gd name="T5" fmla="*/ 0 h 3186"/>
              <a:gd name="T6" fmla="*/ 1855 w 1856"/>
              <a:gd name="T7" fmla="*/ 1184 h 3186"/>
              <a:gd name="T8" fmla="*/ 1855 w 1856"/>
              <a:gd name="T9" fmla="*/ 3185 h 3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56" h="3186">
                <a:moveTo>
                  <a:pt x="1855" y="3185"/>
                </a:moveTo>
                <a:lnTo>
                  <a:pt x="0" y="2718"/>
                </a:lnTo>
                <a:lnTo>
                  <a:pt x="0" y="0"/>
                </a:lnTo>
                <a:lnTo>
                  <a:pt x="1855" y="1184"/>
                </a:lnTo>
                <a:lnTo>
                  <a:pt x="1855" y="3185"/>
                </a:lnTo>
              </a:path>
            </a:pathLst>
          </a:custGeom>
          <a:solidFill>
            <a:srgbClr val="46CFB2"/>
          </a:soli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 smtClean="0">
              <a:ln>
                <a:noFill/>
              </a:ln>
              <a:solidFill>
                <a:srgbClr val="747994"/>
              </a:solidFill>
              <a:effectLst/>
              <a:uLnTx/>
              <a:uFillTx/>
              <a:latin typeface="Poppins" pitchFamily="2" charset="77"/>
              <a:ea typeface="+mn-ea"/>
              <a:cs typeface="+mn-cs"/>
            </a:endParaRPr>
          </a:p>
        </p:txBody>
      </p:sp>
      <p:sp>
        <p:nvSpPr>
          <p:cNvPr id="435" name="Freeform 481">
            <a:extLst>
              <a:ext uri="{FF2B5EF4-FFF2-40B4-BE49-F238E27FC236}">
                <a16:creationId xmlns:a16="http://schemas.microsoft.com/office/drawing/2014/main" id="{C69BD7A4-8E98-0C48-A87B-B135DDE398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6" y="3166296"/>
            <a:ext cx="1156285" cy="1691858"/>
          </a:xfrm>
          <a:custGeom>
            <a:avLst/>
            <a:gdLst>
              <a:gd name="T0" fmla="*/ 1855 w 1856"/>
              <a:gd name="T1" fmla="*/ 2369 h 2718"/>
              <a:gd name="T2" fmla="*/ 0 w 1856"/>
              <a:gd name="T3" fmla="*/ 2717 h 2718"/>
              <a:gd name="T4" fmla="*/ 0 w 1856"/>
              <a:gd name="T5" fmla="*/ 0 h 2718"/>
              <a:gd name="T6" fmla="*/ 1855 w 1856"/>
              <a:gd name="T7" fmla="*/ 369 h 2718"/>
              <a:gd name="T8" fmla="*/ 1855 w 1856"/>
              <a:gd name="T9" fmla="*/ 2369 h 27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56" h="2718">
                <a:moveTo>
                  <a:pt x="1855" y="2369"/>
                </a:moveTo>
                <a:lnTo>
                  <a:pt x="0" y="2717"/>
                </a:lnTo>
                <a:lnTo>
                  <a:pt x="0" y="0"/>
                </a:lnTo>
                <a:lnTo>
                  <a:pt x="1855" y="369"/>
                </a:lnTo>
                <a:lnTo>
                  <a:pt x="1855" y="2369"/>
                </a:lnTo>
              </a:path>
            </a:pathLst>
          </a:custGeom>
          <a:solidFill>
            <a:srgbClr val="01BACD"/>
          </a:soli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 smtClean="0">
              <a:ln>
                <a:noFill/>
              </a:ln>
              <a:solidFill>
                <a:srgbClr val="747994"/>
              </a:solidFill>
              <a:effectLst/>
              <a:uLnTx/>
              <a:uFillTx/>
              <a:latin typeface="Poppins" pitchFamily="2" charset="77"/>
              <a:ea typeface="+mn-ea"/>
              <a:cs typeface="+mn-cs"/>
            </a:endParaRPr>
          </a:p>
        </p:txBody>
      </p:sp>
      <p:sp>
        <p:nvSpPr>
          <p:cNvPr id="436" name="Freeform 482">
            <a:extLst>
              <a:ext uri="{FF2B5EF4-FFF2-40B4-BE49-F238E27FC236}">
                <a16:creationId xmlns:a16="http://schemas.microsoft.com/office/drawing/2014/main" id="{26E496AB-90C9-BE4E-99DC-B325C32EA7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6" y="5072454"/>
            <a:ext cx="1156285" cy="1982989"/>
          </a:xfrm>
          <a:custGeom>
            <a:avLst/>
            <a:gdLst>
              <a:gd name="T0" fmla="*/ 1855 w 1856"/>
              <a:gd name="T1" fmla="*/ 2001 h 3186"/>
              <a:gd name="T2" fmla="*/ 0 w 1856"/>
              <a:gd name="T3" fmla="*/ 3185 h 3186"/>
              <a:gd name="T4" fmla="*/ 0 w 1856"/>
              <a:gd name="T5" fmla="*/ 467 h 3186"/>
              <a:gd name="T6" fmla="*/ 1855 w 1856"/>
              <a:gd name="T7" fmla="*/ 0 h 3186"/>
              <a:gd name="T8" fmla="*/ 1855 w 1856"/>
              <a:gd name="T9" fmla="*/ 2001 h 3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56" h="3186">
                <a:moveTo>
                  <a:pt x="1855" y="2001"/>
                </a:moveTo>
                <a:lnTo>
                  <a:pt x="0" y="3185"/>
                </a:lnTo>
                <a:lnTo>
                  <a:pt x="0" y="467"/>
                </a:lnTo>
                <a:lnTo>
                  <a:pt x="1855" y="0"/>
                </a:lnTo>
                <a:lnTo>
                  <a:pt x="1855" y="2001"/>
                </a:lnTo>
              </a:path>
            </a:pathLst>
          </a:custGeom>
          <a:solidFill>
            <a:srgbClr val="4EADEB"/>
          </a:soli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 smtClean="0">
              <a:ln>
                <a:noFill/>
              </a:ln>
              <a:solidFill>
                <a:srgbClr val="747994"/>
              </a:solidFill>
              <a:effectLst/>
              <a:uLnTx/>
              <a:uFillTx/>
              <a:latin typeface="Poppins" pitchFamily="2" charset="77"/>
              <a:ea typeface="+mn-ea"/>
              <a:cs typeface="+mn-cs"/>
            </a:endParaRPr>
          </a:p>
        </p:txBody>
      </p:sp>
      <p:sp>
        <p:nvSpPr>
          <p:cNvPr id="437" name="Freeform 483">
            <a:extLst>
              <a:ext uri="{FF2B5EF4-FFF2-40B4-BE49-F238E27FC236}">
                <a16:creationId xmlns:a16="http://schemas.microsoft.com/office/drawing/2014/main" id="{2B3319C7-5AF9-7345-BF3F-ED065EE873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6" y="896429"/>
            <a:ext cx="1156285" cy="1982989"/>
          </a:xfrm>
          <a:custGeom>
            <a:avLst/>
            <a:gdLst>
              <a:gd name="T0" fmla="*/ 1855 w 1856"/>
              <a:gd name="T1" fmla="*/ 3185 h 3186"/>
              <a:gd name="T2" fmla="*/ 0 w 1856"/>
              <a:gd name="T3" fmla="*/ 2718 h 3186"/>
              <a:gd name="T4" fmla="*/ 0 w 1856"/>
              <a:gd name="T5" fmla="*/ 0 h 3186"/>
              <a:gd name="T6" fmla="*/ 1855 w 1856"/>
              <a:gd name="T7" fmla="*/ 1184 h 3186"/>
              <a:gd name="T8" fmla="*/ 1855 w 1856"/>
              <a:gd name="T9" fmla="*/ 3185 h 3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56" h="3186">
                <a:moveTo>
                  <a:pt x="1855" y="3185"/>
                </a:moveTo>
                <a:lnTo>
                  <a:pt x="0" y="2718"/>
                </a:lnTo>
                <a:lnTo>
                  <a:pt x="0" y="0"/>
                </a:lnTo>
                <a:lnTo>
                  <a:pt x="1855" y="1184"/>
                </a:lnTo>
                <a:lnTo>
                  <a:pt x="1855" y="3185"/>
                </a:lnTo>
              </a:path>
            </a:pathLst>
          </a:custGeom>
          <a:solidFill>
            <a:srgbClr val="121143">
              <a:alpha val="30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747994"/>
              </a:solidFill>
              <a:effectLst/>
              <a:uLnTx/>
              <a:uFillTx/>
              <a:latin typeface="Poppins" pitchFamily="2" charset="77"/>
              <a:ea typeface="+mn-ea"/>
              <a:cs typeface="+mn-cs"/>
            </a:endParaRPr>
          </a:p>
        </p:txBody>
      </p:sp>
      <p:sp>
        <p:nvSpPr>
          <p:cNvPr id="438" name="Freeform 484">
            <a:extLst>
              <a:ext uri="{FF2B5EF4-FFF2-40B4-BE49-F238E27FC236}">
                <a16:creationId xmlns:a16="http://schemas.microsoft.com/office/drawing/2014/main" id="{64255E6C-5C72-7742-A109-A69532FFAE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6" y="3166296"/>
            <a:ext cx="1156285" cy="1691858"/>
          </a:xfrm>
          <a:custGeom>
            <a:avLst/>
            <a:gdLst>
              <a:gd name="T0" fmla="*/ 1855 w 1856"/>
              <a:gd name="T1" fmla="*/ 2369 h 2718"/>
              <a:gd name="T2" fmla="*/ 0 w 1856"/>
              <a:gd name="T3" fmla="*/ 2717 h 2718"/>
              <a:gd name="T4" fmla="*/ 0 w 1856"/>
              <a:gd name="T5" fmla="*/ 0 h 2718"/>
              <a:gd name="T6" fmla="*/ 1855 w 1856"/>
              <a:gd name="T7" fmla="*/ 369 h 2718"/>
              <a:gd name="T8" fmla="*/ 1855 w 1856"/>
              <a:gd name="T9" fmla="*/ 2369 h 27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56" h="2718">
                <a:moveTo>
                  <a:pt x="1855" y="2369"/>
                </a:moveTo>
                <a:lnTo>
                  <a:pt x="0" y="2717"/>
                </a:lnTo>
                <a:lnTo>
                  <a:pt x="0" y="0"/>
                </a:lnTo>
                <a:lnTo>
                  <a:pt x="1855" y="369"/>
                </a:lnTo>
                <a:lnTo>
                  <a:pt x="1855" y="2369"/>
                </a:lnTo>
              </a:path>
            </a:pathLst>
          </a:custGeom>
          <a:solidFill>
            <a:srgbClr val="121143">
              <a:alpha val="30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747994"/>
              </a:solidFill>
              <a:effectLst/>
              <a:uLnTx/>
              <a:uFillTx/>
              <a:latin typeface="Poppins" pitchFamily="2" charset="77"/>
              <a:ea typeface="+mn-ea"/>
              <a:cs typeface="+mn-cs"/>
            </a:endParaRPr>
          </a:p>
        </p:txBody>
      </p:sp>
      <p:sp>
        <p:nvSpPr>
          <p:cNvPr id="439" name="Freeform 485">
            <a:extLst>
              <a:ext uri="{FF2B5EF4-FFF2-40B4-BE49-F238E27FC236}">
                <a16:creationId xmlns:a16="http://schemas.microsoft.com/office/drawing/2014/main" id="{80304E7F-F85E-6545-96BF-B78FAF8AF5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6" y="5072454"/>
            <a:ext cx="1156285" cy="1982989"/>
          </a:xfrm>
          <a:custGeom>
            <a:avLst/>
            <a:gdLst>
              <a:gd name="T0" fmla="*/ 1855 w 1856"/>
              <a:gd name="T1" fmla="*/ 2001 h 3186"/>
              <a:gd name="T2" fmla="*/ 0 w 1856"/>
              <a:gd name="T3" fmla="*/ 3185 h 3186"/>
              <a:gd name="T4" fmla="*/ 0 w 1856"/>
              <a:gd name="T5" fmla="*/ 467 h 3186"/>
              <a:gd name="T6" fmla="*/ 1855 w 1856"/>
              <a:gd name="T7" fmla="*/ 0 h 3186"/>
              <a:gd name="T8" fmla="*/ 1855 w 1856"/>
              <a:gd name="T9" fmla="*/ 2001 h 3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56" h="3186">
                <a:moveTo>
                  <a:pt x="1855" y="2001"/>
                </a:moveTo>
                <a:lnTo>
                  <a:pt x="0" y="3185"/>
                </a:lnTo>
                <a:lnTo>
                  <a:pt x="0" y="467"/>
                </a:lnTo>
                <a:lnTo>
                  <a:pt x="1855" y="0"/>
                </a:lnTo>
                <a:lnTo>
                  <a:pt x="1855" y="2001"/>
                </a:lnTo>
              </a:path>
            </a:pathLst>
          </a:custGeom>
          <a:solidFill>
            <a:srgbClr val="121143">
              <a:alpha val="30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747994"/>
              </a:solidFill>
              <a:effectLst/>
              <a:uLnTx/>
              <a:uFillTx/>
              <a:latin typeface="Poppins" pitchFamily="2" charset="77"/>
              <a:ea typeface="+mn-ea"/>
              <a:cs typeface="+mn-cs"/>
            </a:endParaRPr>
          </a:p>
        </p:txBody>
      </p:sp>
      <p:sp>
        <p:nvSpPr>
          <p:cNvPr id="440" name="Round Same Side Corner Rectangle 30">
            <a:extLst>
              <a:ext uri="{FF2B5EF4-FFF2-40B4-BE49-F238E27FC236}">
                <a16:creationId xmlns:a16="http://schemas.microsoft.com/office/drawing/2014/main" id="{35B8D7F0-3A48-BC42-AE9F-CF783FD2AA71}"/>
              </a:ext>
            </a:extLst>
          </p:cNvPr>
          <p:cNvSpPr/>
          <p:nvPr/>
        </p:nvSpPr>
        <p:spPr>
          <a:xfrm rot="5400000">
            <a:off x="2043422" y="746828"/>
            <a:ext cx="1246922" cy="3018264"/>
          </a:xfrm>
          <a:prstGeom prst="round2SameRect">
            <a:avLst>
              <a:gd name="adj1" fmla="val 50000"/>
              <a:gd name="adj2" fmla="val 0"/>
            </a:avLst>
          </a:prstGeom>
          <a:solidFill>
            <a:srgbClr val="46CFB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Poppins" pitchFamily="2" charset="77"/>
              <a:ea typeface="+mn-ea"/>
              <a:cs typeface="+mn-cs"/>
            </a:endParaRPr>
          </a:p>
        </p:txBody>
      </p:sp>
      <p:sp>
        <p:nvSpPr>
          <p:cNvPr id="441" name="Round Same Side Corner Rectangle 31">
            <a:extLst>
              <a:ext uri="{FF2B5EF4-FFF2-40B4-BE49-F238E27FC236}">
                <a16:creationId xmlns:a16="http://schemas.microsoft.com/office/drawing/2014/main" id="{5C4A8049-D904-E144-BDE1-4BD2BC94547D}"/>
              </a:ext>
            </a:extLst>
          </p:cNvPr>
          <p:cNvSpPr/>
          <p:nvPr/>
        </p:nvSpPr>
        <p:spPr>
          <a:xfrm rot="5400000">
            <a:off x="2043422" y="2508588"/>
            <a:ext cx="1246922" cy="3018264"/>
          </a:xfrm>
          <a:prstGeom prst="round2SameRect">
            <a:avLst>
              <a:gd name="adj1" fmla="val 50000"/>
              <a:gd name="adj2" fmla="val 0"/>
            </a:avLst>
          </a:prstGeom>
          <a:solidFill>
            <a:srgbClr val="01BACD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Poppins" pitchFamily="2" charset="77"/>
              <a:ea typeface="+mn-ea"/>
              <a:cs typeface="+mn-cs"/>
            </a:endParaRPr>
          </a:p>
        </p:txBody>
      </p:sp>
      <p:sp>
        <p:nvSpPr>
          <p:cNvPr id="442" name="Round Same Side Corner Rectangle 32">
            <a:extLst>
              <a:ext uri="{FF2B5EF4-FFF2-40B4-BE49-F238E27FC236}">
                <a16:creationId xmlns:a16="http://schemas.microsoft.com/office/drawing/2014/main" id="{ED1D40E3-6CA5-8F4B-AC7E-BF42FBA75297}"/>
              </a:ext>
            </a:extLst>
          </p:cNvPr>
          <p:cNvSpPr/>
          <p:nvPr/>
        </p:nvSpPr>
        <p:spPr>
          <a:xfrm rot="5400000">
            <a:off x="2043422" y="4186784"/>
            <a:ext cx="1246922" cy="3018264"/>
          </a:xfrm>
          <a:prstGeom prst="round2SameRect">
            <a:avLst>
              <a:gd name="adj1" fmla="val 50000"/>
              <a:gd name="adj2" fmla="val 0"/>
            </a:avLst>
          </a:prstGeom>
          <a:solidFill>
            <a:srgbClr val="4EADEB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Poppins" pitchFamily="2" charset="77"/>
              <a:ea typeface="+mn-ea"/>
              <a:cs typeface="+mn-cs"/>
            </a:endParaRPr>
          </a:p>
        </p:txBody>
      </p:sp>
      <p:sp>
        <p:nvSpPr>
          <p:cNvPr id="443" name="TextBox 6">
            <a:extLst>
              <a:ext uri="{FF2B5EF4-FFF2-40B4-BE49-F238E27FC236}">
                <a16:creationId xmlns:a16="http://schemas.microsoft.com/office/drawing/2014/main" id="{CDCDC6F5-CD66-8546-966C-0A5249350FAF}"/>
              </a:ext>
            </a:extLst>
          </p:cNvPr>
          <p:cNvSpPr txBox="1"/>
          <p:nvPr/>
        </p:nvSpPr>
        <p:spPr>
          <a:xfrm>
            <a:off x="1492692" y="1808436"/>
            <a:ext cx="2256966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3200" b="1" i="0" u="none" strike="noStrike" kern="1200" cap="none" spc="-145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ใฝ่เรียนรู้</a:t>
            </a:r>
            <a:endParaRPr kumimoji="0" lang="en-US" sz="3200" b="1" i="0" u="none" strike="noStrike" kern="1200" cap="none" spc="-145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Poppins" pitchFamily="2" charset="77"/>
              <a:ea typeface="+mn-ea"/>
              <a:cs typeface="Poppins" pitchFamily="2" charset="77"/>
            </a:endParaRPr>
          </a:p>
        </p:txBody>
      </p:sp>
      <p:sp>
        <p:nvSpPr>
          <p:cNvPr id="444" name="TextBox 7">
            <a:extLst>
              <a:ext uri="{FF2B5EF4-FFF2-40B4-BE49-F238E27FC236}">
                <a16:creationId xmlns:a16="http://schemas.microsoft.com/office/drawing/2014/main" id="{52E36634-4486-5A47-B2AC-5BC43A5C1A73}"/>
              </a:ext>
            </a:extLst>
          </p:cNvPr>
          <p:cNvSpPr txBox="1"/>
          <p:nvPr/>
        </p:nvSpPr>
        <p:spPr>
          <a:xfrm>
            <a:off x="1273968" y="3550696"/>
            <a:ext cx="2492371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3200" b="1" i="0" u="none" strike="noStrike" kern="1200" cap="none" spc="-145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สู่บริการเลิศ</a:t>
            </a:r>
            <a:endParaRPr kumimoji="0" lang="en-US" sz="3200" b="1" i="0" u="none" strike="noStrike" kern="1200" cap="none" spc="-145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Poppins" pitchFamily="2" charset="77"/>
              <a:ea typeface="+mn-ea"/>
              <a:cs typeface="Poppins" pitchFamily="2" charset="77"/>
            </a:endParaRPr>
          </a:p>
        </p:txBody>
      </p:sp>
      <p:sp>
        <p:nvSpPr>
          <p:cNvPr id="445" name="TextBox 8">
            <a:extLst>
              <a:ext uri="{FF2B5EF4-FFF2-40B4-BE49-F238E27FC236}">
                <a16:creationId xmlns:a16="http://schemas.microsoft.com/office/drawing/2014/main" id="{D26E9812-E427-E945-9171-316BA06C1531}"/>
              </a:ext>
            </a:extLst>
          </p:cNvPr>
          <p:cNvSpPr txBox="1"/>
          <p:nvPr/>
        </p:nvSpPr>
        <p:spPr>
          <a:xfrm>
            <a:off x="1172239" y="5188739"/>
            <a:ext cx="2670519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3200" b="1" i="0" u="none" strike="noStrike" kern="1200" cap="none" spc="-145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เชิดชูคุณธรรม</a:t>
            </a:r>
            <a:endParaRPr kumimoji="0" lang="en-US" sz="3200" b="1" i="0" u="none" strike="noStrike" kern="1200" cap="none" spc="-145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Poppins" pitchFamily="2" charset="77"/>
              <a:ea typeface="+mn-ea"/>
              <a:cs typeface="Poppins" pitchFamily="2" charset="77"/>
            </a:endParaRPr>
          </a:p>
        </p:txBody>
      </p:sp>
      <p:sp>
        <p:nvSpPr>
          <p:cNvPr id="446" name="TextBox 10">
            <a:extLst>
              <a:ext uri="{FF2B5EF4-FFF2-40B4-BE49-F238E27FC236}">
                <a16:creationId xmlns:a16="http://schemas.microsoft.com/office/drawing/2014/main" id="{76E087E8-7FE5-BF4C-866A-EB9D59BF8963}"/>
              </a:ext>
            </a:extLst>
          </p:cNvPr>
          <p:cNvSpPr txBox="1"/>
          <p:nvPr/>
        </p:nvSpPr>
        <p:spPr>
          <a:xfrm>
            <a:off x="115937" y="1676891"/>
            <a:ext cx="903524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 algn="ctr">
              <a:defRPr sz="4800" b="1" spc="-145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0" cap="none" spc="-145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SL</a:t>
            </a:r>
          </a:p>
        </p:txBody>
      </p:sp>
      <p:sp>
        <p:nvSpPr>
          <p:cNvPr id="447" name="TextBox 25">
            <a:extLst>
              <a:ext uri="{FF2B5EF4-FFF2-40B4-BE49-F238E27FC236}">
                <a16:creationId xmlns:a16="http://schemas.microsoft.com/office/drawing/2014/main" id="{DAD6E310-321F-A341-8480-E88AA61571A0}"/>
              </a:ext>
            </a:extLst>
          </p:cNvPr>
          <p:cNvSpPr txBox="1"/>
          <p:nvPr/>
        </p:nvSpPr>
        <p:spPr>
          <a:xfrm>
            <a:off x="107350" y="3596726"/>
            <a:ext cx="903524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-145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SE</a:t>
            </a:r>
            <a:endParaRPr kumimoji="0" lang="en-US" sz="4800" b="1" i="0" u="none" strike="noStrike" kern="1200" cap="none" spc="-145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Poppins" pitchFamily="2" charset="77"/>
              <a:ea typeface="+mn-ea"/>
              <a:cs typeface="Poppins" pitchFamily="2" charset="77"/>
            </a:endParaRPr>
          </a:p>
        </p:txBody>
      </p:sp>
      <p:sp>
        <p:nvSpPr>
          <p:cNvPr id="448" name="สี่เหลี่ยมผืนผ้า 447"/>
          <p:cNvSpPr/>
          <p:nvPr/>
        </p:nvSpPr>
        <p:spPr>
          <a:xfrm>
            <a:off x="1303880" y="2316141"/>
            <a:ext cx="2640146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000" b="0" i="0" u="none" strike="noStrike" kern="1200" cap="none" spc="-145" normalizeH="0" baseline="0" noProof="0" dirty="0">
                <a:ln>
                  <a:noFill/>
                </a:ln>
                <a:solidFill>
                  <a:srgbClr val="11134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(</a:t>
            </a:r>
            <a:r>
              <a:rPr kumimoji="0" lang="th-TH" sz="2000" b="0" i="0" u="none" strike="noStrike" kern="1200" cap="none" spc="-145" normalizeH="0" baseline="0" noProof="0" dirty="0" smtClean="0">
                <a:ln>
                  <a:noFill/>
                </a:ln>
                <a:solidFill>
                  <a:srgbClr val="11134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Sustainable learning)</a:t>
            </a:r>
            <a:endParaRPr kumimoji="0" lang="th-TH" sz="2000" b="0" i="0" u="none" strike="noStrike" kern="1200" cap="none" spc="-145" normalizeH="0" baseline="0" noProof="0" dirty="0">
              <a:ln>
                <a:noFill/>
              </a:ln>
              <a:solidFill>
                <a:srgbClr val="111340"/>
              </a:solidFill>
              <a:effectLst/>
              <a:uLnTx/>
              <a:uFillTx/>
              <a:latin typeface="Poppins" pitchFamily="2" charset="77"/>
              <a:ea typeface="+mn-ea"/>
              <a:cs typeface="Poppins" pitchFamily="2" charset="77"/>
            </a:endParaRPr>
          </a:p>
        </p:txBody>
      </p:sp>
      <p:sp>
        <p:nvSpPr>
          <p:cNvPr id="449" name="สี่เหลี่ยมผืนผ้า 448"/>
          <p:cNvSpPr/>
          <p:nvPr/>
        </p:nvSpPr>
        <p:spPr>
          <a:xfrm>
            <a:off x="1261109" y="4074747"/>
            <a:ext cx="2443166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000" b="0" i="0" u="none" strike="noStrike" kern="1200" cap="none" spc="-145" normalizeH="0" baseline="0" noProof="0" dirty="0">
                <a:ln>
                  <a:noFill/>
                </a:ln>
                <a:solidFill>
                  <a:srgbClr val="11134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(</a:t>
            </a:r>
            <a:r>
              <a:rPr kumimoji="0" lang="th-TH" sz="2000" b="0" i="0" u="none" strike="noStrike" kern="1200" cap="none" spc="-145" normalizeH="0" baseline="0" noProof="0" dirty="0" smtClean="0">
                <a:ln>
                  <a:noFill/>
                </a:ln>
                <a:solidFill>
                  <a:srgbClr val="11134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Service excellence)</a:t>
            </a:r>
            <a:endParaRPr kumimoji="0" lang="th-TH" sz="2000" b="0" i="0" u="none" strike="noStrike" kern="1200" cap="none" spc="-145" normalizeH="0" baseline="0" noProof="0" dirty="0">
              <a:ln>
                <a:noFill/>
              </a:ln>
              <a:solidFill>
                <a:srgbClr val="111340"/>
              </a:solidFill>
              <a:effectLst/>
              <a:uLnTx/>
              <a:uFillTx/>
              <a:latin typeface="Poppins" pitchFamily="2" charset="77"/>
              <a:ea typeface="+mn-ea"/>
              <a:cs typeface="Poppins" pitchFamily="2" charset="77"/>
            </a:endParaRPr>
          </a:p>
        </p:txBody>
      </p:sp>
      <p:sp>
        <p:nvSpPr>
          <p:cNvPr id="450" name="สี่เหลี่ยมผืนผ้า 449"/>
          <p:cNvSpPr/>
          <p:nvPr/>
        </p:nvSpPr>
        <p:spPr>
          <a:xfrm>
            <a:off x="1195065" y="5705132"/>
            <a:ext cx="2545937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defTabSz="914217">
              <a:defRPr/>
            </a:pPr>
            <a:r>
              <a:rPr kumimoji="0" lang="th-TH" sz="2000" b="0" i="0" u="none" strike="noStrike" kern="1200" cap="none" spc="-145" normalizeH="0" baseline="0" noProof="0" dirty="0" smtClean="0">
                <a:ln>
                  <a:noFill/>
                </a:ln>
                <a:solidFill>
                  <a:srgbClr val="11134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(</a:t>
            </a:r>
            <a:r>
              <a:rPr lang="en-US" sz="2000" spc="-145" dirty="0">
                <a:solidFill>
                  <a:srgbClr val="111340"/>
                </a:solidFill>
                <a:latin typeface="Poppins" pitchFamily="2" charset="77"/>
                <a:cs typeface="Poppins" pitchFamily="2" charset="77"/>
              </a:rPr>
              <a:t>Moral principles</a:t>
            </a:r>
            <a:r>
              <a:rPr kumimoji="0" lang="th-TH" sz="2000" b="0" i="0" u="none" strike="noStrike" kern="1200" cap="none" spc="-145" normalizeH="0" baseline="0" noProof="0" dirty="0" smtClean="0">
                <a:ln>
                  <a:noFill/>
                </a:ln>
                <a:solidFill>
                  <a:srgbClr val="11134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)</a:t>
            </a:r>
            <a:endParaRPr kumimoji="0" lang="th-TH" sz="2000" b="0" i="0" u="none" strike="noStrike" kern="1200" cap="none" spc="-145" normalizeH="0" baseline="0" noProof="0" dirty="0">
              <a:ln>
                <a:noFill/>
              </a:ln>
              <a:solidFill>
                <a:srgbClr val="111340"/>
              </a:solidFill>
              <a:effectLst/>
              <a:uLnTx/>
              <a:uFillTx/>
              <a:latin typeface="Poppins" pitchFamily="2" charset="77"/>
              <a:ea typeface="+mn-ea"/>
              <a:cs typeface="Poppins" pitchFamily="2" charset="77"/>
            </a:endParaRPr>
          </a:p>
        </p:txBody>
      </p:sp>
      <p:sp>
        <p:nvSpPr>
          <p:cNvPr id="451" name="TextBox 25">
            <a:extLst>
              <a:ext uri="{FF2B5EF4-FFF2-40B4-BE49-F238E27FC236}">
                <a16:creationId xmlns:a16="http://schemas.microsoft.com/office/drawing/2014/main" id="{DAD6E310-321F-A341-8480-E88AA61571A0}"/>
              </a:ext>
            </a:extLst>
          </p:cNvPr>
          <p:cNvSpPr txBox="1"/>
          <p:nvPr/>
        </p:nvSpPr>
        <p:spPr>
          <a:xfrm>
            <a:off x="48172" y="5480695"/>
            <a:ext cx="1107495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 algn="ctr">
              <a:defRPr sz="4800" b="1" spc="-145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0" cap="none" spc="-145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MP</a:t>
            </a:r>
          </a:p>
        </p:txBody>
      </p:sp>
      <p:sp>
        <p:nvSpPr>
          <p:cNvPr id="452" name="Subtitle 2">
            <a:extLst>
              <a:ext uri="{FF2B5EF4-FFF2-40B4-BE49-F238E27FC236}">
                <a16:creationId xmlns:a16="http://schemas.microsoft.com/office/drawing/2014/main" id="{FE86E3CB-9CEB-BC41-9DCA-7B763600B3F7}"/>
              </a:ext>
            </a:extLst>
          </p:cNvPr>
          <p:cNvSpPr txBox="1">
            <a:spLocks/>
          </p:cNvSpPr>
          <p:nvPr/>
        </p:nvSpPr>
        <p:spPr>
          <a:xfrm>
            <a:off x="4339563" y="1558651"/>
            <a:ext cx="6115595" cy="132343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en-US"/>
            </a:defPPr>
            <a:lvl1pPr defTabSz="914217">
              <a:defRPr sz="3700" b="1" spc="-145">
                <a:solidFill>
                  <a:srgbClr val="46CFB2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 algn="thaiDist"/>
            <a:r>
              <a:rPr lang="th-TH" sz="2000" dirty="0">
                <a:solidFill>
                  <a:schemeClr val="tx2">
                    <a:lumMod val="90000"/>
                    <a:lumOff val="10000"/>
                  </a:schemeClr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ความตั้งใจ เพียรพยายามในการ</a:t>
            </a:r>
            <a:r>
              <a:rPr lang="th-TH" sz="2000" dirty="0" smtClean="0">
                <a:solidFill>
                  <a:schemeClr val="tx2">
                    <a:lumMod val="90000"/>
                    <a:lumOff val="10000"/>
                  </a:schemeClr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เรียนรู้ แสวงหาองค์ความรู้</a:t>
            </a:r>
            <a:r>
              <a:rPr lang="th-TH" sz="2000" dirty="0">
                <a:solidFill>
                  <a:schemeClr val="tx2">
                    <a:lumMod val="90000"/>
                    <a:lumOff val="10000"/>
                  </a:schemeClr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จากแหล่งเรียนรู้ทั้งภายในและ</a:t>
            </a:r>
            <a:r>
              <a:rPr lang="th-TH" sz="2000" dirty="0" smtClean="0">
                <a:solidFill>
                  <a:schemeClr val="tx2">
                    <a:lumMod val="90000"/>
                    <a:lumOff val="10000"/>
                  </a:schemeClr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ภายนอกองค์กร โดยมุ่งเน้น</a:t>
            </a:r>
            <a:r>
              <a:rPr lang="th-TH" sz="2000" dirty="0">
                <a:solidFill>
                  <a:schemeClr val="tx2">
                    <a:lumMod val="90000"/>
                    <a:lumOff val="10000"/>
                  </a:schemeClr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ผลลัพธ์และสร้าง</a:t>
            </a:r>
            <a:r>
              <a:rPr lang="th-TH" sz="2000" dirty="0" smtClean="0">
                <a:solidFill>
                  <a:schemeClr val="tx2">
                    <a:lumMod val="90000"/>
                    <a:lumOff val="10000"/>
                  </a:schemeClr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คุณค่าองค์</a:t>
            </a:r>
            <a:r>
              <a:rPr lang="th-TH" sz="2000" dirty="0">
                <a:solidFill>
                  <a:schemeClr val="tx2">
                    <a:lumMod val="90000"/>
                    <a:lumOff val="10000"/>
                  </a:schemeClr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ความรู้อย่าง</a:t>
            </a:r>
            <a:r>
              <a:rPr lang="th-TH" sz="2000" dirty="0" smtClean="0">
                <a:solidFill>
                  <a:schemeClr val="tx2">
                    <a:lumMod val="90000"/>
                    <a:lumOff val="10000"/>
                  </a:schemeClr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ต่อเนื่อง บริหาร</a:t>
            </a:r>
            <a:r>
              <a:rPr lang="th-TH" sz="2000" dirty="0">
                <a:solidFill>
                  <a:schemeClr val="tx2">
                    <a:lumMod val="90000"/>
                    <a:lumOff val="10000"/>
                  </a:schemeClr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ข้อมูลด้วยบริบทและข้อเท็จจริง</a:t>
            </a:r>
            <a:r>
              <a:rPr lang="th-TH" sz="2000" dirty="0" smtClean="0">
                <a:solidFill>
                  <a:schemeClr val="tx2">
                    <a:lumMod val="90000"/>
                    <a:lumOff val="10000"/>
                  </a:schemeClr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 มา</a:t>
            </a:r>
            <a:r>
              <a:rPr lang="th-TH" sz="2000" dirty="0">
                <a:solidFill>
                  <a:schemeClr val="tx2">
                    <a:lumMod val="90000"/>
                    <a:lumOff val="10000"/>
                  </a:schemeClr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พัฒนาตนเองอยู่เสมอ </a:t>
            </a:r>
            <a:r>
              <a:rPr lang="th-TH" sz="2000" dirty="0" smtClean="0">
                <a:solidFill>
                  <a:schemeClr val="tx2">
                    <a:lumMod val="90000"/>
                    <a:lumOff val="10000"/>
                  </a:schemeClr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และสร้าง</a:t>
            </a:r>
            <a:r>
              <a:rPr lang="th-TH" sz="2000" dirty="0">
                <a:solidFill>
                  <a:schemeClr val="tx2">
                    <a:lumMod val="90000"/>
                    <a:lumOff val="10000"/>
                  </a:schemeClr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เสริม</a:t>
            </a:r>
            <a:r>
              <a:rPr lang="th-TH" sz="2000" dirty="0" smtClean="0">
                <a:solidFill>
                  <a:schemeClr val="tx2">
                    <a:lumMod val="90000"/>
                    <a:lumOff val="10000"/>
                  </a:schemeClr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พลังให้เกิดการ</a:t>
            </a:r>
            <a:r>
              <a:rPr lang="th-TH" sz="2000" dirty="0">
                <a:solidFill>
                  <a:schemeClr val="tx2">
                    <a:lumMod val="90000"/>
                    <a:lumOff val="10000"/>
                  </a:schemeClr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แลกเปลี่ยน</a:t>
            </a:r>
            <a:r>
              <a:rPr lang="th-TH" sz="2000" dirty="0" smtClean="0">
                <a:solidFill>
                  <a:schemeClr val="tx2">
                    <a:lumMod val="90000"/>
                    <a:lumOff val="10000"/>
                  </a:schemeClr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เรียนรู้ นำองค์ความรู้</a:t>
            </a:r>
            <a:r>
              <a:rPr lang="th-TH" sz="2000" dirty="0">
                <a:solidFill>
                  <a:schemeClr val="tx2">
                    <a:lumMod val="90000"/>
                    <a:lumOff val="10000"/>
                  </a:schemeClr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ไปใช้</a:t>
            </a:r>
            <a:r>
              <a:rPr lang="th-TH" sz="2000" dirty="0" smtClean="0">
                <a:solidFill>
                  <a:schemeClr val="tx2">
                    <a:lumMod val="90000"/>
                    <a:lumOff val="10000"/>
                  </a:schemeClr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ประโยชน์ได้</a:t>
            </a:r>
            <a:r>
              <a:rPr lang="th-TH" sz="2000" dirty="0">
                <a:solidFill>
                  <a:schemeClr val="tx2">
                    <a:lumMod val="90000"/>
                    <a:lumOff val="10000"/>
                  </a:schemeClr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อย่าง</a:t>
            </a:r>
            <a:r>
              <a:rPr lang="th-TH" sz="2000" dirty="0" smtClean="0">
                <a:solidFill>
                  <a:schemeClr val="tx2">
                    <a:lumMod val="90000"/>
                    <a:lumOff val="10000"/>
                  </a:schemeClr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เหมาะสม   </a:t>
            </a:r>
            <a:endParaRPr lang="th-TH" sz="2000" dirty="0">
              <a:solidFill>
                <a:schemeClr val="tx2">
                  <a:lumMod val="90000"/>
                  <a:lumOff val="10000"/>
                </a:schemeClr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453" name="Subtitle 2">
            <a:extLst>
              <a:ext uri="{FF2B5EF4-FFF2-40B4-BE49-F238E27FC236}">
                <a16:creationId xmlns:a16="http://schemas.microsoft.com/office/drawing/2014/main" id="{FE86E3CB-9CEB-BC41-9DCA-7B763600B3F7}"/>
              </a:ext>
            </a:extLst>
          </p:cNvPr>
          <p:cNvSpPr txBox="1">
            <a:spLocks/>
          </p:cNvSpPr>
          <p:nvPr/>
        </p:nvSpPr>
        <p:spPr>
          <a:xfrm>
            <a:off x="4325673" y="3190733"/>
            <a:ext cx="6601490" cy="1631216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en-US"/>
            </a:defPPr>
            <a:lvl1pPr lvl="0" algn="thaiDist" defTabSz="914217">
              <a:defRPr sz="2300" b="1" spc="-145">
                <a:solidFill>
                  <a:srgbClr val="00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defRPr>
            </a:lvl1pPr>
          </a:lstStyle>
          <a:p>
            <a:r>
              <a:rPr lang="th-TH" sz="2000" dirty="0" smtClean="0">
                <a:solidFill>
                  <a:schemeClr val="tx2">
                    <a:lumMod val="90000"/>
                    <a:lumOff val="10000"/>
                  </a:schemeClr>
                </a:solidFill>
              </a:rPr>
              <a:t>- เน้น</a:t>
            </a:r>
            <a:r>
              <a:rPr lang="th-TH" sz="2000" dirty="0">
                <a:solidFill>
                  <a:schemeClr val="tx2">
                    <a:lumMod val="90000"/>
                    <a:lumOff val="10000"/>
                  </a:schemeClr>
                </a:solidFill>
              </a:rPr>
              <a:t>ผู้ป่วยเป็นศูนย์กลาง ให้บริการด้วยความเอาใจใส่ ประดุจญาติมิตรทั้งด้านร่างกาย จิตใจ สังคม และจิตวิญญาณ </a:t>
            </a:r>
            <a:r>
              <a:rPr lang="th-TH" sz="2000" dirty="0" smtClean="0">
                <a:solidFill>
                  <a:schemeClr val="tx2">
                    <a:lumMod val="90000"/>
                    <a:lumOff val="10000"/>
                  </a:schemeClr>
                </a:solidFill>
              </a:rPr>
              <a:t>ผู้รับบริการ</a:t>
            </a:r>
            <a:r>
              <a:rPr lang="th-TH" sz="2000" dirty="0">
                <a:solidFill>
                  <a:schemeClr val="tx2">
                    <a:lumMod val="90000"/>
                    <a:lumOff val="10000"/>
                  </a:schemeClr>
                </a:solidFill>
              </a:rPr>
              <a:t>พึงพอใจ ประทับใจ แบบเหนือความคาดหมาย </a:t>
            </a:r>
            <a:endParaRPr lang="th-TH" sz="2000" dirty="0" smtClean="0">
              <a:solidFill>
                <a:schemeClr val="tx2">
                  <a:lumMod val="90000"/>
                  <a:lumOff val="10000"/>
                </a:schemeClr>
              </a:solidFill>
            </a:endParaRPr>
          </a:p>
          <a:p>
            <a:r>
              <a:rPr lang="th-TH" sz="2000" dirty="0" smtClean="0">
                <a:solidFill>
                  <a:schemeClr val="tx2">
                    <a:lumMod val="90000"/>
                    <a:lumOff val="10000"/>
                  </a:schemeClr>
                </a:solidFill>
              </a:rPr>
              <a:t>- จัดการ</a:t>
            </a:r>
            <a:r>
              <a:rPr lang="th-TH" sz="2000" dirty="0">
                <a:solidFill>
                  <a:schemeClr val="tx2">
                    <a:lumMod val="90000"/>
                    <a:lumOff val="10000"/>
                  </a:schemeClr>
                </a:solidFill>
              </a:rPr>
              <a:t>ข้อร้องเรียน แก้ไขปัญหาอุปสรรคให้ผู้ใช้บริการเกิดความพึงพอใจสูงสุด</a:t>
            </a:r>
          </a:p>
          <a:p>
            <a:r>
              <a:rPr lang="th-TH" sz="2000" dirty="0">
                <a:solidFill>
                  <a:schemeClr val="tx2">
                    <a:lumMod val="90000"/>
                    <a:lumOff val="10000"/>
                  </a:schemeClr>
                </a:solidFill>
              </a:rPr>
              <a:t>- ระบบบริการทางการแพทย์ การสาธารณสุข และบริหารจัดการมีความยืดหยุ่น คล่องตัว </a:t>
            </a:r>
            <a:r>
              <a:rPr lang="th-TH" sz="2000" dirty="0" smtClean="0">
                <a:solidFill>
                  <a:schemeClr val="tx2">
                    <a:lumMod val="90000"/>
                    <a:lumOff val="10000"/>
                  </a:schemeClr>
                </a:solidFill>
              </a:rPr>
              <a:t> มี</a:t>
            </a:r>
            <a:r>
              <a:rPr lang="th-TH" sz="2000" dirty="0">
                <a:solidFill>
                  <a:schemeClr val="tx2">
                    <a:lumMod val="90000"/>
                    <a:lumOff val="10000"/>
                  </a:schemeClr>
                </a:solidFill>
              </a:rPr>
              <a:t>ผลลัพธ์และได้รับรางวัลวิชาการ รางวัลวิจัยทั้งในระดับประเทศ และนานาชาติ รวมทั้งปรับปรุงพัฒนาอย่าง</a:t>
            </a:r>
            <a:r>
              <a:rPr lang="th-TH" sz="2000" dirty="0" smtClean="0">
                <a:solidFill>
                  <a:schemeClr val="tx2">
                    <a:lumMod val="90000"/>
                    <a:lumOff val="10000"/>
                  </a:schemeClr>
                </a:solidFill>
              </a:rPr>
              <a:t>ต่อเนื่องง</a:t>
            </a:r>
            <a:endParaRPr lang="en-US" sz="2000" dirty="0">
              <a:solidFill>
                <a:schemeClr val="tx2">
                  <a:lumMod val="90000"/>
                  <a:lumOff val="10000"/>
                </a:schemeClr>
              </a:solidFill>
            </a:endParaRPr>
          </a:p>
        </p:txBody>
      </p:sp>
      <p:sp>
        <p:nvSpPr>
          <p:cNvPr id="454" name="สี่เหลี่ยมผืนผ้า 453"/>
          <p:cNvSpPr/>
          <p:nvPr/>
        </p:nvSpPr>
        <p:spPr>
          <a:xfrm>
            <a:off x="4373780" y="5220326"/>
            <a:ext cx="6069152" cy="1015663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thaiDist" defTabSz="914217">
              <a:defRPr/>
            </a:pPr>
            <a:r>
              <a:rPr lang="th-TH" sz="2000" b="1" spc="-145" dirty="0" smtClean="0">
                <a:solidFill>
                  <a:schemeClr val="tx2">
                    <a:lumMod val="90000"/>
                    <a:lumOff val="10000"/>
                  </a:schemeClr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ปฏิบัติงาน </a:t>
            </a:r>
            <a:r>
              <a:rPr lang="th-TH" sz="2000" b="1" spc="-145" dirty="0">
                <a:solidFill>
                  <a:schemeClr val="tx2">
                    <a:lumMod val="90000"/>
                    <a:lumOff val="10000"/>
                  </a:schemeClr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ตามมาตรฐานคุณธรรมและ</a:t>
            </a:r>
            <a:r>
              <a:rPr lang="th-TH" sz="2000" b="1" spc="-145" dirty="0" smtClean="0">
                <a:solidFill>
                  <a:schemeClr val="tx2">
                    <a:lumMod val="90000"/>
                    <a:lumOff val="10000"/>
                  </a:schemeClr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จริยธรรม</a:t>
            </a:r>
            <a:r>
              <a:rPr lang="th-TH" sz="2000" b="1" spc="-145" dirty="0">
                <a:solidFill>
                  <a:schemeClr val="tx2">
                    <a:lumMod val="90000"/>
                    <a:lumOff val="10000"/>
                  </a:schemeClr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r>
              <a:rPr lang="th-TH" sz="2000" b="1" spc="-145" dirty="0" smtClean="0">
                <a:solidFill>
                  <a:schemeClr val="tx2">
                    <a:lumMod val="90000"/>
                    <a:lumOff val="10000"/>
                  </a:schemeClr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r>
              <a:rPr lang="th-TH" sz="2000" b="1" spc="-145" dirty="0">
                <a:solidFill>
                  <a:schemeClr val="tx2">
                    <a:lumMod val="90000"/>
                    <a:lumOff val="10000"/>
                  </a:schemeClr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มีขวัญและกำลังใจในการปฏิบัติงาน ส่งเสริม</a:t>
            </a:r>
            <a:r>
              <a:rPr lang="th-TH" sz="2000" b="1" spc="-145" dirty="0" smtClean="0">
                <a:solidFill>
                  <a:schemeClr val="tx2">
                    <a:lumMod val="90000"/>
                    <a:lumOff val="10000"/>
                  </a:schemeClr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ให้เกิดต้นแบบ</a:t>
            </a:r>
            <a:r>
              <a:rPr lang="th-TH" sz="2000" b="1" spc="-145" dirty="0">
                <a:solidFill>
                  <a:schemeClr val="tx2">
                    <a:lumMod val="90000"/>
                    <a:lumOff val="10000"/>
                  </a:schemeClr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ที่</a:t>
            </a:r>
            <a:r>
              <a:rPr lang="th-TH" sz="2000" b="1" spc="-145" dirty="0" smtClean="0">
                <a:solidFill>
                  <a:schemeClr val="tx2">
                    <a:lumMod val="90000"/>
                    <a:lumOff val="10000"/>
                  </a:schemeClr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ดีในหน่วยงาน และยก</a:t>
            </a:r>
            <a:r>
              <a:rPr kumimoji="0" lang="th-TH" sz="2000" b="1" i="0" u="none" strike="noStrike" kern="1200" cap="none" spc="-145" normalizeH="0" baseline="0" noProof="0" dirty="0" smtClean="0">
                <a:ln>
                  <a:noFill/>
                </a:ln>
                <a:solidFill>
                  <a:schemeClr val="tx2">
                    <a:lumMod val="90000"/>
                    <a:lumOff val="10000"/>
                  </a:schemeClr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ย่อง เชิด</a:t>
            </a:r>
            <a:r>
              <a:rPr kumimoji="0" lang="th-TH" sz="2000" b="1" i="0" u="none" strike="noStrike" kern="1200" cap="none" spc="-145" normalizeH="0" baseline="0" noProof="0" dirty="0">
                <a:ln>
                  <a:noFill/>
                </a:ln>
                <a:solidFill>
                  <a:schemeClr val="tx2">
                    <a:lumMod val="90000"/>
                    <a:lumOff val="10000"/>
                  </a:schemeClr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ชูเกียรติบุคลากรภายในหน่วยงาน ที่เป็นต้นแบบด้านคุณธรรมและ</a:t>
            </a:r>
            <a:r>
              <a:rPr kumimoji="0" lang="th-TH" sz="2000" b="1" i="0" u="none" strike="noStrike" kern="1200" cap="none" spc="-145" normalizeH="0" baseline="0" noProof="0" dirty="0" smtClean="0">
                <a:ln>
                  <a:noFill/>
                </a:ln>
                <a:solidFill>
                  <a:schemeClr val="tx2">
                    <a:lumMod val="90000"/>
                    <a:lumOff val="10000"/>
                  </a:schemeClr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จริยธรรม</a:t>
            </a:r>
            <a:endParaRPr kumimoji="0" lang="th-TH" sz="2000" b="1" i="0" u="none" strike="noStrike" kern="1200" cap="none" spc="-145" normalizeH="0" baseline="0" noProof="0" dirty="0">
              <a:ln>
                <a:noFill/>
              </a:ln>
              <a:solidFill>
                <a:schemeClr val="tx2">
                  <a:lumMod val="90000"/>
                  <a:lumOff val="10000"/>
                </a:schemeClr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grpSp>
        <p:nvGrpSpPr>
          <p:cNvPr id="455" name="Group 495">
            <a:extLst>
              <a:ext uri="{FF2B5EF4-FFF2-40B4-BE49-F238E27FC236}">
                <a16:creationId xmlns:a16="http://schemas.microsoft.com/office/drawing/2014/main" id="{90561BA6-3AEE-49BB-A1C1-3B39AA3851B6}"/>
              </a:ext>
            </a:extLst>
          </p:cNvPr>
          <p:cNvGrpSpPr/>
          <p:nvPr/>
        </p:nvGrpSpPr>
        <p:grpSpPr>
          <a:xfrm>
            <a:off x="10582547" y="3384671"/>
            <a:ext cx="1515613" cy="1258850"/>
            <a:chOff x="1725613" y="3251200"/>
            <a:chExt cx="9658350" cy="9723438"/>
          </a:xfrm>
        </p:grpSpPr>
        <p:sp>
          <p:nvSpPr>
            <p:cNvPr id="456" name="Oval 6">
              <a:extLst>
                <a:ext uri="{FF2B5EF4-FFF2-40B4-BE49-F238E27FC236}">
                  <a16:creationId xmlns:a16="http://schemas.microsoft.com/office/drawing/2014/main" id="{55672603-0E0B-486C-9A86-3210B6C87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5613" y="12115800"/>
              <a:ext cx="9658350" cy="858838"/>
            </a:xfrm>
            <a:prstGeom prst="ellipse">
              <a:avLst/>
            </a:prstGeom>
            <a:solidFill>
              <a:srgbClr val="000000">
                <a:alpha val="20000"/>
              </a:srgbClr>
            </a:solidFill>
            <a:ln>
              <a:noFill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457" name="Freeform: Shape 497">
              <a:extLst>
                <a:ext uri="{FF2B5EF4-FFF2-40B4-BE49-F238E27FC236}">
                  <a16:creationId xmlns:a16="http://schemas.microsoft.com/office/drawing/2014/main" id="{1B592528-7CB5-44E7-BC5D-5CE4B0920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3" y="9432925"/>
              <a:ext cx="2247900" cy="2390533"/>
            </a:xfrm>
            <a:custGeom>
              <a:avLst/>
              <a:gdLst>
                <a:gd name="connsiteX0" fmla="*/ 963522 w 2247900"/>
                <a:gd name="connsiteY0" fmla="*/ 0 h 2390533"/>
                <a:gd name="connsiteX1" fmla="*/ 2247900 w 2247900"/>
                <a:gd name="connsiteY1" fmla="*/ 1521988 h 2390533"/>
                <a:gd name="connsiteX2" fmla="*/ 1966372 w 2247900"/>
                <a:gd name="connsiteY2" fmla="*/ 1825625 h 2390533"/>
                <a:gd name="connsiteX3" fmla="*/ 736452 w 2247900"/>
                <a:gd name="connsiteY3" fmla="*/ 803420 h 2390533"/>
                <a:gd name="connsiteX4" fmla="*/ 602004 w 2247900"/>
                <a:gd name="connsiteY4" fmla="*/ 2333966 h 2390533"/>
                <a:gd name="connsiteX5" fmla="*/ 187983 w 2247900"/>
                <a:gd name="connsiteY5" fmla="*/ 2347665 h 2390533"/>
                <a:gd name="connsiteX6" fmla="*/ 0 w 2247900"/>
                <a:gd name="connsiteY6" fmla="*/ 236538 h 2390533"/>
                <a:gd name="connsiteX7" fmla="*/ 543100 w 2247900"/>
                <a:gd name="connsiteY7" fmla="*/ 315870 h 2390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47900" h="2390533">
                  <a:moveTo>
                    <a:pt x="963522" y="0"/>
                  </a:moveTo>
                  <a:lnTo>
                    <a:pt x="2247900" y="1521988"/>
                  </a:lnTo>
                  <a:cubicBezTo>
                    <a:pt x="2163442" y="1776160"/>
                    <a:pt x="1966372" y="1825625"/>
                    <a:pt x="1966372" y="1825625"/>
                  </a:cubicBezTo>
                  <a:lnTo>
                    <a:pt x="736452" y="803420"/>
                  </a:lnTo>
                  <a:lnTo>
                    <a:pt x="602004" y="2333966"/>
                  </a:lnTo>
                  <a:cubicBezTo>
                    <a:pt x="362268" y="2452688"/>
                    <a:pt x="187983" y="2347665"/>
                    <a:pt x="187983" y="2347665"/>
                  </a:cubicBezTo>
                  <a:lnTo>
                    <a:pt x="0" y="236538"/>
                  </a:lnTo>
                  <a:lnTo>
                    <a:pt x="543100" y="315870"/>
                  </a:lnTo>
                  <a:close/>
                </a:path>
              </a:pathLst>
            </a:custGeom>
            <a:solidFill>
              <a:srgbClr val="EA6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458" name="Freeform 8">
              <a:extLst>
                <a:ext uri="{FF2B5EF4-FFF2-40B4-BE49-F238E27FC236}">
                  <a16:creationId xmlns:a16="http://schemas.microsoft.com/office/drawing/2014/main" id="{68F4C12B-CCEC-426C-89D5-0CEDF7679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4913" y="9432925"/>
              <a:ext cx="1274763" cy="800100"/>
            </a:xfrm>
            <a:custGeom>
              <a:avLst/>
              <a:gdLst>
                <a:gd name="T0" fmla="*/ 824 w 1674"/>
                <a:gd name="T1" fmla="*/ 0 h 1051"/>
                <a:gd name="T2" fmla="*/ 0 w 1674"/>
                <a:gd name="T3" fmla="*/ 619 h 1051"/>
                <a:gd name="T4" fmla="*/ 519 w 1674"/>
                <a:gd name="T5" fmla="*/ 1051 h 1051"/>
                <a:gd name="T6" fmla="*/ 1674 w 1674"/>
                <a:gd name="T7" fmla="*/ 1008 h 1051"/>
                <a:gd name="T8" fmla="*/ 824 w 1674"/>
                <a:gd name="T9" fmla="*/ 0 h 10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4" h="1051">
                  <a:moveTo>
                    <a:pt x="824" y="0"/>
                  </a:moveTo>
                  <a:lnTo>
                    <a:pt x="0" y="619"/>
                  </a:lnTo>
                  <a:lnTo>
                    <a:pt x="519" y="1051"/>
                  </a:lnTo>
                  <a:lnTo>
                    <a:pt x="1674" y="1008"/>
                  </a:lnTo>
                  <a:lnTo>
                    <a:pt x="824" y="0"/>
                  </a:lnTo>
                  <a:close/>
                </a:path>
              </a:pathLst>
            </a:custGeom>
            <a:solidFill>
              <a:srgbClr val="B73C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459" name="Freeform: Shape 499">
              <a:extLst>
                <a:ext uri="{FF2B5EF4-FFF2-40B4-BE49-F238E27FC236}">
                  <a16:creationId xmlns:a16="http://schemas.microsoft.com/office/drawing/2014/main" id="{59CCA22C-0C37-4BC2-9292-9C5952A73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1878" y="3581400"/>
              <a:ext cx="937860" cy="1235075"/>
            </a:xfrm>
            <a:custGeom>
              <a:avLst/>
              <a:gdLst>
                <a:gd name="connsiteX0" fmla="*/ 507090 w 937860"/>
                <a:gd name="connsiteY0" fmla="*/ 0 h 1235075"/>
                <a:gd name="connsiteX1" fmla="*/ 937860 w 937860"/>
                <a:gd name="connsiteY1" fmla="*/ 484711 h 1235075"/>
                <a:gd name="connsiteX2" fmla="*/ 864815 w 937860"/>
                <a:gd name="connsiteY2" fmla="*/ 717636 h 1235075"/>
                <a:gd name="connsiteX3" fmla="*/ 853723 w 937860"/>
                <a:gd name="connsiteY3" fmla="*/ 730395 h 1235075"/>
                <a:gd name="connsiteX4" fmla="*/ 853723 w 937860"/>
                <a:gd name="connsiteY4" fmla="*/ 1026287 h 1235075"/>
                <a:gd name="connsiteX5" fmla="*/ 477485 w 937860"/>
                <a:gd name="connsiteY5" fmla="*/ 1235075 h 1235075"/>
                <a:gd name="connsiteX6" fmla="*/ 477485 w 937860"/>
                <a:gd name="connsiteY6" fmla="*/ 901389 h 1235075"/>
                <a:gd name="connsiteX7" fmla="*/ 405376 w 937860"/>
                <a:gd name="connsiteY7" fmla="*/ 895363 h 1235075"/>
                <a:gd name="connsiteX8" fmla="*/ 74798 w 937860"/>
                <a:gd name="connsiteY8" fmla="*/ 549390 h 1235075"/>
                <a:gd name="connsiteX9" fmla="*/ 16195 w 937860"/>
                <a:gd name="connsiteY9" fmla="*/ 525801 h 1235075"/>
                <a:gd name="connsiteX10" fmla="*/ 6301 w 937860"/>
                <a:gd name="connsiteY10" fmla="*/ 467210 h 1235075"/>
                <a:gd name="connsiteX11" fmla="*/ 139489 w 937860"/>
                <a:gd name="connsiteY11" fmla="*/ 260998 h 1235075"/>
                <a:gd name="connsiteX12" fmla="*/ 507090 w 937860"/>
                <a:gd name="connsiteY12" fmla="*/ 0 h 1235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7860" h="1235075">
                  <a:moveTo>
                    <a:pt x="507090" y="0"/>
                  </a:moveTo>
                  <a:cubicBezTo>
                    <a:pt x="849575" y="0"/>
                    <a:pt x="937860" y="204690"/>
                    <a:pt x="937860" y="484711"/>
                  </a:cubicBezTo>
                  <a:cubicBezTo>
                    <a:pt x="937860" y="570886"/>
                    <a:pt x="911746" y="651069"/>
                    <a:pt x="864815" y="717636"/>
                  </a:cubicBezTo>
                  <a:lnTo>
                    <a:pt x="853723" y="730395"/>
                  </a:lnTo>
                  <a:lnTo>
                    <a:pt x="853723" y="1026287"/>
                  </a:lnTo>
                  <a:lnTo>
                    <a:pt x="477485" y="1235075"/>
                  </a:lnTo>
                  <a:lnTo>
                    <a:pt x="477485" y="901389"/>
                  </a:lnTo>
                  <a:lnTo>
                    <a:pt x="405376" y="895363"/>
                  </a:lnTo>
                  <a:cubicBezTo>
                    <a:pt x="233126" y="866067"/>
                    <a:pt x="97440" y="737150"/>
                    <a:pt x="74798" y="549390"/>
                  </a:cubicBezTo>
                  <a:cubicBezTo>
                    <a:pt x="51966" y="544064"/>
                    <a:pt x="29133" y="536454"/>
                    <a:pt x="16195" y="525801"/>
                  </a:cubicBezTo>
                  <a:cubicBezTo>
                    <a:pt x="-549" y="511344"/>
                    <a:pt x="-5115" y="486994"/>
                    <a:pt x="6301" y="467210"/>
                  </a:cubicBezTo>
                  <a:lnTo>
                    <a:pt x="139489" y="260998"/>
                  </a:lnTo>
                  <a:cubicBezTo>
                    <a:pt x="221686" y="127075"/>
                    <a:pt x="297033" y="0"/>
                    <a:pt x="507090" y="0"/>
                  </a:cubicBezTo>
                  <a:close/>
                </a:path>
              </a:pathLst>
            </a:custGeom>
            <a:solidFill>
              <a:srgbClr val="EA6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460" name="Freeform: Shape 500">
              <a:extLst>
                <a:ext uri="{FF2B5EF4-FFF2-40B4-BE49-F238E27FC236}">
                  <a16:creationId xmlns:a16="http://schemas.microsoft.com/office/drawing/2014/main" id="{3B2D6BA4-6752-431A-85A0-E1867A48C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9364" y="4449042"/>
              <a:ext cx="202093" cy="149946"/>
            </a:xfrm>
            <a:custGeom>
              <a:avLst/>
              <a:gdLst>
                <a:gd name="connsiteX0" fmla="*/ 191852 w 202093"/>
                <a:gd name="connsiteY0" fmla="*/ 0 h 149946"/>
                <a:gd name="connsiteX1" fmla="*/ 202093 w 202093"/>
                <a:gd name="connsiteY1" fmla="*/ 38673 h 149946"/>
                <a:gd name="connsiteX2" fmla="*/ 201754 w 202093"/>
                <a:gd name="connsiteY2" fmla="*/ 54656 h 149946"/>
                <a:gd name="connsiteX3" fmla="*/ 0 w 202093"/>
                <a:gd name="connsiteY3" fmla="*/ 149946 h 149946"/>
                <a:gd name="connsiteX4" fmla="*/ 0 w 202093"/>
                <a:gd name="connsiteY4" fmla="*/ 33747 h 149946"/>
                <a:gd name="connsiteX5" fmla="*/ 3729 w 202093"/>
                <a:gd name="connsiteY5" fmla="*/ 34058 h 149946"/>
                <a:gd name="connsiteX6" fmla="*/ 189385 w 202093"/>
                <a:gd name="connsiteY6" fmla="*/ 1219 h 149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2093" h="149946">
                  <a:moveTo>
                    <a:pt x="191852" y="0"/>
                  </a:moveTo>
                  <a:lnTo>
                    <a:pt x="202093" y="38673"/>
                  </a:lnTo>
                  <a:lnTo>
                    <a:pt x="201754" y="54656"/>
                  </a:lnTo>
                  <a:lnTo>
                    <a:pt x="0" y="149946"/>
                  </a:lnTo>
                  <a:lnTo>
                    <a:pt x="0" y="33747"/>
                  </a:lnTo>
                  <a:lnTo>
                    <a:pt x="3729" y="34058"/>
                  </a:lnTo>
                  <a:cubicBezTo>
                    <a:pt x="71465" y="34058"/>
                    <a:pt x="133874" y="22359"/>
                    <a:pt x="189385" y="1219"/>
                  </a:cubicBezTo>
                  <a:close/>
                </a:path>
              </a:pathLst>
            </a:custGeom>
            <a:solidFill>
              <a:srgbClr val="DC4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461" name="Freeform 12">
              <a:extLst>
                <a:ext uri="{FF2B5EF4-FFF2-40B4-BE49-F238E27FC236}">
                  <a16:creationId xmlns:a16="http://schemas.microsoft.com/office/drawing/2014/main" id="{675F6FE5-2D74-4340-B078-F88BC571F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7900" y="3897313"/>
              <a:ext cx="150813" cy="115888"/>
            </a:xfrm>
            <a:custGeom>
              <a:avLst/>
              <a:gdLst>
                <a:gd name="T0" fmla="*/ 99 w 198"/>
                <a:gd name="T1" fmla="*/ 153 h 153"/>
                <a:gd name="T2" fmla="*/ 66 w 198"/>
                <a:gd name="T3" fmla="*/ 147 h 153"/>
                <a:gd name="T4" fmla="*/ 11 w 198"/>
                <a:gd name="T5" fmla="*/ 94 h 153"/>
                <a:gd name="T6" fmla="*/ 10 w 198"/>
                <a:gd name="T7" fmla="*/ 16 h 153"/>
                <a:gd name="T8" fmla="*/ 37 w 198"/>
                <a:gd name="T9" fmla="*/ 4 h 153"/>
                <a:gd name="T10" fmla="*/ 48 w 198"/>
                <a:gd name="T11" fmla="*/ 30 h 153"/>
                <a:gd name="T12" fmla="*/ 49 w 198"/>
                <a:gd name="T13" fmla="*/ 78 h 153"/>
                <a:gd name="T14" fmla="*/ 80 w 198"/>
                <a:gd name="T15" fmla="*/ 109 h 153"/>
                <a:gd name="T16" fmla="*/ 156 w 198"/>
                <a:gd name="T17" fmla="*/ 71 h 153"/>
                <a:gd name="T18" fmla="*/ 182 w 198"/>
                <a:gd name="T19" fmla="*/ 59 h 153"/>
                <a:gd name="T20" fmla="*/ 194 w 198"/>
                <a:gd name="T21" fmla="*/ 85 h 153"/>
                <a:gd name="T22" fmla="*/ 99 w 198"/>
                <a:gd name="T23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8" h="153">
                  <a:moveTo>
                    <a:pt x="99" y="153"/>
                  </a:moveTo>
                  <a:cubicBezTo>
                    <a:pt x="88" y="153"/>
                    <a:pt x="77" y="151"/>
                    <a:pt x="66" y="147"/>
                  </a:cubicBezTo>
                  <a:cubicBezTo>
                    <a:pt x="41" y="138"/>
                    <a:pt x="22" y="119"/>
                    <a:pt x="11" y="94"/>
                  </a:cubicBezTo>
                  <a:cubicBezTo>
                    <a:pt x="1" y="69"/>
                    <a:pt x="0" y="42"/>
                    <a:pt x="10" y="16"/>
                  </a:cubicBezTo>
                  <a:cubicBezTo>
                    <a:pt x="14" y="5"/>
                    <a:pt x="26" y="0"/>
                    <a:pt x="37" y="4"/>
                  </a:cubicBezTo>
                  <a:cubicBezTo>
                    <a:pt x="47" y="8"/>
                    <a:pt x="52" y="20"/>
                    <a:pt x="48" y="30"/>
                  </a:cubicBezTo>
                  <a:cubicBezTo>
                    <a:pt x="43" y="46"/>
                    <a:pt x="43" y="63"/>
                    <a:pt x="49" y="78"/>
                  </a:cubicBezTo>
                  <a:cubicBezTo>
                    <a:pt x="55" y="93"/>
                    <a:pt x="66" y="104"/>
                    <a:pt x="80" y="109"/>
                  </a:cubicBezTo>
                  <a:cubicBezTo>
                    <a:pt x="110" y="120"/>
                    <a:pt x="144" y="103"/>
                    <a:pt x="156" y="71"/>
                  </a:cubicBezTo>
                  <a:cubicBezTo>
                    <a:pt x="160" y="60"/>
                    <a:pt x="172" y="55"/>
                    <a:pt x="182" y="59"/>
                  </a:cubicBezTo>
                  <a:cubicBezTo>
                    <a:pt x="193" y="63"/>
                    <a:pt x="198" y="75"/>
                    <a:pt x="194" y="85"/>
                  </a:cubicBezTo>
                  <a:cubicBezTo>
                    <a:pt x="179" y="127"/>
                    <a:pt x="140" y="153"/>
                    <a:pt x="99" y="1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462" name="Freeform 13">
              <a:extLst>
                <a:ext uri="{FF2B5EF4-FFF2-40B4-BE49-F238E27FC236}">
                  <a16:creationId xmlns:a16="http://schemas.microsoft.com/office/drawing/2014/main" id="{3F7F43DD-7D43-4A75-81AA-DA7E3BA19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1100" y="4489450"/>
              <a:ext cx="606425" cy="541338"/>
            </a:xfrm>
            <a:custGeom>
              <a:avLst/>
              <a:gdLst>
                <a:gd name="T0" fmla="*/ 797 w 797"/>
                <a:gd name="T1" fmla="*/ 154 h 712"/>
                <a:gd name="T2" fmla="*/ 0 w 797"/>
                <a:gd name="T3" fmla="*/ 712 h 712"/>
                <a:gd name="T4" fmla="*/ 0 w 797"/>
                <a:gd name="T5" fmla="*/ 349 h 712"/>
                <a:gd name="T6" fmla="*/ 695 w 797"/>
                <a:gd name="T7" fmla="*/ 0 h 712"/>
                <a:gd name="T8" fmla="*/ 797 w 797"/>
                <a:gd name="T9" fmla="*/ 154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7" h="712">
                  <a:moveTo>
                    <a:pt x="797" y="154"/>
                  </a:moveTo>
                  <a:lnTo>
                    <a:pt x="0" y="712"/>
                  </a:lnTo>
                  <a:lnTo>
                    <a:pt x="0" y="349"/>
                  </a:lnTo>
                  <a:lnTo>
                    <a:pt x="695" y="0"/>
                  </a:lnTo>
                  <a:lnTo>
                    <a:pt x="797" y="154"/>
                  </a:lnTo>
                  <a:close/>
                </a:path>
              </a:pathLst>
            </a:custGeom>
            <a:solidFill>
              <a:srgbClr val="BFD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463" name="Freeform 14">
              <a:extLst>
                <a:ext uri="{FF2B5EF4-FFF2-40B4-BE49-F238E27FC236}">
                  <a16:creationId xmlns:a16="http://schemas.microsoft.com/office/drawing/2014/main" id="{15DE2895-362C-4771-BE96-E50E820F9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3813" y="4606925"/>
              <a:ext cx="3086100" cy="5448300"/>
            </a:xfrm>
            <a:custGeom>
              <a:avLst/>
              <a:gdLst>
                <a:gd name="T0" fmla="*/ 1520 w 4054"/>
                <a:gd name="T1" fmla="*/ 558 h 7160"/>
                <a:gd name="T2" fmla="*/ 984 w 4054"/>
                <a:gd name="T3" fmla="*/ 1556 h 7160"/>
                <a:gd name="T4" fmla="*/ 1644 w 4054"/>
                <a:gd name="T5" fmla="*/ 2738 h 7160"/>
                <a:gd name="T6" fmla="*/ 1672 w 4054"/>
                <a:gd name="T7" fmla="*/ 2892 h 7160"/>
                <a:gd name="T8" fmla="*/ 552 w 4054"/>
                <a:gd name="T9" fmla="*/ 6155 h 7160"/>
                <a:gd name="T10" fmla="*/ 3247 w 4054"/>
                <a:gd name="T11" fmla="*/ 6965 h 7160"/>
                <a:gd name="T12" fmla="*/ 3076 w 4054"/>
                <a:gd name="T13" fmla="*/ 2845 h 7160"/>
                <a:gd name="T14" fmla="*/ 3055 w 4054"/>
                <a:gd name="T15" fmla="*/ 2692 h 7160"/>
                <a:gd name="T16" fmla="*/ 2546 w 4054"/>
                <a:gd name="T17" fmla="*/ 469 h 7160"/>
                <a:gd name="T18" fmla="*/ 2645 w 4054"/>
                <a:gd name="T19" fmla="*/ 408 h 7160"/>
                <a:gd name="T20" fmla="*/ 2317 w 4054"/>
                <a:gd name="T21" fmla="*/ 0 h 7160"/>
                <a:gd name="T22" fmla="*/ 1520 w 4054"/>
                <a:gd name="T23" fmla="*/ 558 h 7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54" h="7160">
                  <a:moveTo>
                    <a:pt x="1520" y="558"/>
                  </a:moveTo>
                  <a:cubicBezTo>
                    <a:pt x="1520" y="558"/>
                    <a:pt x="919" y="1193"/>
                    <a:pt x="984" y="1556"/>
                  </a:cubicBezTo>
                  <a:cubicBezTo>
                    <a:pt x="1050" y="1919"/>
                    <a:pt x="1644" y="2738"/>
                    <a:pt x="1644" y="2738"/>
                  </a:cubicBezTo>
                  <a:cubicBezTo>
                    <a:pt x="1644" y="2738"/>
                    <a:pt x="1564" y="2822"/>
                    <a:pt x="1672" y="2892"/>
                  </a:cubicBezTo>
                  <a:cubicBezTo>
                    <a:pt x="1738" y="2934"/>
                    <a:pt x="1225" y="5201"/>
                    <a:pt x="552" y="6155"/>
                  </a:cubicBezTo>
                  <a:cubicBezTo>
                    <a:pt x="0" y="6938"/>
                    <a:pt x="3156" y="7160"/>
                    <a:pt x="3247" y="6965"/>
                  </a:cubicBezTo>
                  <a:cubicBezTo>
                    <a:pt x="3338" y="6771"/>
                    <a:pt x="4054" y="4005"/>
                    <a:pt x="3076" y="2845"/>
                  </a:cubicBezTo>
                  <a:cubicBezTo>
                    <a:pt x="3076" y="2845"/>
                    <a:pt x="3161" y="2745"/>
                    <a:pt x="3055" y="2692"/>
                  </a:cubicBezTo>
                  <a:cubicBezTo>
                    <a:pt x="2949" y="2638"/>
                    <a:pt x="2989" y="887"/>
                    <a:pt x="2546" y="469"/>
                  </a:cubicBezTo>
                  <a:lnTo>
                    <a:pt x="2645" y="408"/>
                  </a:lnTo>
                  <a:lnTo>
                    <a:pt x="2317" y="0"/>
                  </a:lnTo>
                  <a:lnTo>
                    <a:pt x="1520" y="5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464" name="Freeform 16">
              <a:extLst>
                <a:ext uri="{FF2B5EF4-FFF2-40B4-BE49-F238E27FC236}">
                  <a16:creationId xmlns:a16="http://schemas.microsoft.com/office/drawing/2014/main" id="{27E55677-C5D1-45F2-8118-3DA2876D3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0775" y="8839200"/>
              <a:ext cx="809625" cy="361950"/>
            </a:xfrm>
            <a:custGeom>
              <a:avLst/>
              <a:gdLst>
                <a:gd name="T0" fmla="*/ 1063 w 1063"/>
                <a:gd name="T1" fmla="*/ 474 h 474"/>
                <a:gd name="T2" fmla="*/ 940 w 1063"/>
                <a:gd name="T3" fmla="*/ 474 h 474"/>
                <a:gd name="T4" fmla="*/ 940 w 1063"/>
                <a:gd name="T5" fmla="*/ 188 h 474"/>
                <a:gd name="T6" fmla="*/ 876 w 1063"/>
                <a:gd name="T7" fmla="*/ 123 h 474"/>
                <a:gd name="T8" fmla="*/ 187 w 1063"/>
                <a:gd name="T9" fmla="*/ 123 h 474"/>
                <a:gd name="T10" fmla="*/ 123 w 1063"/>
                <a:gd name="T11" fmla="*/ 188 h 474"/>
                <a:gd name="T12" fmla="*/ 123 w 1063"/>
                <a:gd name="T13" fmla="*/ 474 h 474"/>
                <a:gd name="T14" fmla="*/ 0 w 1063"/>
                <a:gd name="T15" fmla="*/ 474 h 474"/>
                <a:gd name="T16" fmla="*/ 0 w 1063"/>
                <a:gd name="T17" fmla="*/ 188 h 474"/>
                <a:gd name="T18" fmla="*/ 187 w 1063"/>
                <a:gd name="T19" fmla="*/ 0 h 474"/>
                <a:gd name="T20" fmla="*/ 876 w 1063"/>
                <a:gd name="T21" fmla="*/ 0 h 474"/>
                <a:gd name="T22" fmla="*/ 1063 w 1063"/>
                <a:gd name="T23" fmla="*/ 188 h 474"/>
                <a:gd name="T24" fmla="*/ 1063 w 1063"/>
                <a:gd name="T25" fmla="*/ 474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3" h="474">
                  <a:moveTo>
                    <a:pt x="1063" y="474"/>
                  </a:moveTo>
                  <a:lnTo>
                    <a:pt x="940" y="474"/>
                  </a:lnTo>
                  <a:lnTo>
                    <a:pt x="940" y="188"/>
                  </a:lnTo>
                  <a:cubicBezTo>
                    <a:pt x="940" y="152"/>
                    <a:pt x="911" y="123"/>
                    <a:pt x="876" y="123"/>
                  </a:cubicBezTo>
                  <a:lnTo>
                    <a:pt x="187" y="123"/>
                  </a:lnTo>
                  <a:cubicBezTo>
                    <a:pt x="152" y="123"/>
                    <a:pt x="123" y="152"/>
                    <a:pt x="123" y="188"/>
                  </a:cubicBezTo>
                  <a:lnTo>
                    <a:pt x="123" y="474"/>
                  </a:lnTo>
                  <a:lnTo>
                    <a:pt x="0" y="474"/>
                  </a:lnTo>
                  <a:lnTo>
                    <a:pt x="0" y="188"/>
                  </a:lnTo>
                  <a:cubicBezTo>
                    <a:pt x="0" y="84"/>
                    <a:pt x="84" y="0"/>
                    <a:pt x="187" y="0"/>
                  </a:cubicBezTo>
                  <a:lnTo>
                    <a:pt x="876" y="0"/>
                  </a:lnTo>
                  <a:cubicBezTo>
                    <a:pt x="979" y="0"/>
                    <a:pt x="1063" y="84"/>
                    <a:pt x="1063" y="188"/>
                  </a:cubicBezTo>
                  <a:lnTo>
                    <a:pt x="1063" y="4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465" name="Freeform: Shape 505">
              <a:extLst>
                <a:ext uri="{FF2B5EF4-FFF2-40B4-BE49-F238E27FC236}">
                  <a16:creationId xmlns:a16="http://schemas.microsoft.com/office/drawing/2014/main" id="{258645A3-6F9D-428C-A587-E4412E6E7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925" y="10953750"/>
              <a:ext cx="3179763" cy="1398588"/>
            </a:xfrm>
            <a:custGeom>
              <a:avLst/>
              <a:gdLst>
                <a:gd name="connsiteX0" fmla="*/ 1055668 w 3179763"/>
                <a:gd name="connsiteY0" fmla="*/ 812800 h 1398588"/>
                <a:gd name="connsiteX1" fmla="*/ 1146241 w 3179763"/>
                <a:gd name="connsiteY1" fmla="*/ 1364264 h 1398588"/>
                <a:gd name="connsiteX2" fmla="*/ 1145480 w 3179763"/>
                <a:gd name="connsiteY2" fmla="*/ 1398588 h 1398588"/>
                <a:gd name="connsiteX3" fmla="*/ 0 w 3179763"/>
                <a:gd name="connsiteY3" fmla="*/ 1398588 h 1398588"/>
                <a:gd name="connsiteX4" fmla="*/ 221485 w 3179763"/>
                <a:gd name="connsiteY4" fmla="*/ 1230021 h 1398588"/>
                <a:gd name="connsiteX5" fmla="*/ 641621 w 3179763"/>
                <a:gd name="connsiteY5" fmla="*/ 826529 h 1398588"/>
                <a:gd name="connsiteX6" fmla="*/ 1055668 w 3179763"/>
                <a:gd name="connsiteY6" fmla="*/ 812800 h 1398588"/>
                <a:gd name="connsiteX7" fmla="*/ 2700901 w 3179763"/>
                <a:gd name="connsiteY7" fmla="*/ 0 h 1398588"/>
                <a:gd name="connsiteX8" fmla="*/ 3155401 w 3179763"/>
                <a:gd name="connsiteY8" fmla="*/ 324399 h 1398588"/>
                <a:gd name="connsiteX9" fmla="*/ 3179763 w 3179763"/>
                <a:gd name="connsiteY9" fmla="*/ 348767 h 1398588"/>
                <a:gd name="connsiteX10" fmla="*/ 2372016 w 3179763"/>
                <a:gd name="connsiteY10" fmla="*/ 1162050 h 1398588"/>
                <a:gd name="connsiteX11" fmla="*/ 2408558 w 3179763"/>
                <a:gd name="connsiteY11" fmla="*/ 885625 h 1398588"/>
                <a:gd name="connsiteX12" fmla="*/ 2419217 w 3179763"/>
                <a:gd name="connsiteY12" fmla="*/ 303839 h 1398588"/>
                <a:gd name="connsiteX13" fmla="*/ 2700901 w 3179763"/>
                <a:gd name="connsiteY13" fmla="*/ 0 h 1398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9763" h="1398588">
                  <a:moveTo>
                    <a:pt x="1055668" y="812800"/>
                  </a:moveTo>
                  <a:lnTo>
                    <a:pt x="1146241" y="1364264"/>
                  </a:lnTo>
                  <a:cubicBezTo>
                    <a:pt x="1147763" y="1376468"/>
                    <a:pt x="1147763" y="1387910"/>
                    <a:pt x="1145480" y="1398588"/>
                  </a:cubicBezTo>
                  <a:lnTo>
                    <a:pt x="0" y="1398588"/>
                  </a:lnTo>
                  <a:cubicBezTo>
                    <a:pt x="16745" y="1349772"/>
                    <a:pt x="70784" y="1284939"/>
                    <a:pt x="221485" y="1230021"/>
                  </a:cubicBezTo>
                  <a:cubicBezTo>
                    <a:pt x="551048" y="1108745"/>
                    <a:pt x="641621" y="826529"/>
                    <a:pt x="641621" y="826529"/>
                  </a:cubicBezTo>
                  <a:cubicBezTo>
                    <a:pt x="641621" y="826529"/>
                    <a:pt x="815917" y="931788"/>
                    <a:pt x="1055668" y="812800"/>
                  </a:cubicBezTo>
                  <a:close/>
                  <a:moveTo>
                    <a:pt x="2700901" y="0"/>
                  </a:moveTo>
                  <a:lnTo>
                    <a:pt x="3155401" y="324399"/>
                  </a:lnTo>
                  <a:cubicBezTo>
                    <a:pt x="3165298" y="331253"/>
                    <a:pt x="3173673" y="339629"/>
                    <a:pt x="3179763" y="348767"/>
                  </a:cubicBezTo>
                  <a:lnTo>
                    <a:pt x="2372016" y="1162050"/>
                  </a:lnTo>
                  <a:cubicBezTo>
                    <a:pt x="2349176" y="1115598"/>
                    <a:pt x="2341563" y="1031833"/>
                    <a:pt x="2408558" y="885625"/>
                  </a:cubicBezTo>
                  <a:cubicBezTo>
                    <a:pt x="2555491" y="567318"/>
                    <a:pt x="2419217" y="303839"/>
                    <a:pt x="2419217" y="303839"/>
                  </a:cubicBezTo>
                  <a:cubicBezTo>
                    <a:pt x="2419217" y="303839"/>
                    <a:pt x="2616395" y="254341"/>
                    <a:pt x="27009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466" name="Freeform 19">
              <a:extLst>
                <a:ext uri="{FF2B5EF4-FFF2-40B4-BE49-F238E27FC236}">
                  <a16:creationId xmlns:a16="http://schemas.microsoft.com/office/drawing/2014/main" id="{24B81FDD-0F3A-4CA3-9AB4-D5F5C9C69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3" y="9669463"/>
              <a:ext cx="776288" cy="755650"/>
            </a:xfrm>
            <a:custGeom>
              <a:avLst/>
              <a:gdLst>
                <a:gd name="T0" fmla="*/ 1020 w 1020"/>
                <a:gd name="T1" fmla="*/ 149 h 993"/>
                <a:gd name="T2" fmla="*/ 0 w 1020"/>
                <a:gd name="T3" fmla="*/ 0 h 993"/>
                <a:gd name="T4" fmla="*/ 59 w 1020"/>
                <a:gd name="T5" fmla="*/ 666 h 993"/>
                <a:gd name="T6" fmla="*/ 946 w 1020"/>
                <a:gd name="T7" fmla="*/ 993 h 993"/>
                <a:gd name="T8" fmla="*/ 1020 w 1020"/>
                <a:gd name="T9" fmla="*/ 149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0" h="993">
                  <a:moveTo>
                    <a:pt x="1020" y="149"/>
                  </a:moveTo>
                  <a:lnTo>
                    <a:pt x="0" y="0"/>
                  </a:lnTo>
                  <a:lnTo>
                    <a:pt x="59" y="666"/>
                  </a:lnTo>
                  <a:lnTo>
                    <a:pt x="946" y="993"/>
                  </a:lnTo>
                  <a:lnTo>
                    <a:pt x="1020" y="149"/>
                  </a:lnTo>
                  <a:close/>
                </a:path>
              </a:pathLst>
            </a:custGeom>
            <a:solidFill>
              <a:srgbClr val="DC4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467" name="Freeform 21">
              <a:extLst>
                <a:ext uri="{FF2B5EF4-FFF2-40B4-BE49-F238E27FC236}">
                  <a16:creationId xmlns:a16="http://schemas.microsoft.com/office/drawing/2014/main" id="{D85C2DF8-7B67-44E6-8599-006D815DC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7650" y="11303000"/>
              <a:ext cx="833438" cy="868363"/>
            </a:xfrm>
            <a:custGeom>
              <a:avLst/>
              <a:gdLst>
                <a:gd name="T0" fmla="*/ 72 w 1094"/>
                <a:gd name="T1" fmla="*/ 1141 h 1141"/>
                <a:gd name="T2" fmla="*/ 1046 w 1094"/>
                <a:gd name="T3" fmla="*/ 161 h 1141"/>
                <a:gd name="T4" fmla="*/ 1061 w 1094"/>
                <a:gd name="T5" fmla="*/ 0 h 1141"/>
                <a:gd name="T6" fmla="*/ 0 w 1094"/>
                <a:gd name="T7" fmla="*/ 1068 h 1141"/>
                <a:gd name="T8" fmla="*/ 72 w 1094"/>
                <a:gd name="T9" fmla="*/ 1141 h 1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4" h="1141">
                  <a:moveTo>
                    <a:pt x="72" y="1141"/>
                  </a:moveTo>
                  <a:lnTo>
                    <a:pt x="1046" y="161"/>
                  </a:lnTo>
                  <a:cubicBezTo>
                    <a:pt x="1090" y="117"/>
                    <a:pt x="1094" y="49"/>
                    <a:pt x="1061" y="0"/>
                  </a:cubicBezTo>
                  <a:lnTo>
                    <a:pt x="0" y="1068"/>
                  </a:lnTo>
                  <a:cubicBezTo>
                    <a:pt x="27" y="1125"/>
                    <a:pt x="72" y="1141"/>
                    <a:pt x="72" y="1141"/>
                  </a:cubicBezTo>
                  <a:close/>
                </a:path>
              </a:pathLst>
            </a:custGeom>
            <a:solidFill>
              <a:srgbClr val="BFD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468" name="Freeform 22">
              <a:extLst>
                <a:ext uri="{FF2B5EF4-FFF2-40B4-BE49-F238E27FC236}">
                  <a16:creationId xmlns:a16="http://schemas.microsoft.com/office/drawing/2014/main" id="{7D4974C6-0B1E-407C-9499-8802C9933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6300" y="3260725"/>
              <a:ext cx="1355725" cy="1504950"/>
            </a:xfrm>
            <a:custGeom>
              <a:avLst/>
              <a:gdLst>
                <a:gd name="T0" fmla="*/ 1562 w 1782"/>
                <a:gd name="T1" fmla="*/ 1350 h 1979"/>
                <a:gd name="T2" fmla="*/ 1285 w 1782"/>
                <a:gd name="T3" fmla="*/ 653 h 1979"/>
                <a:gd name="T4" fmla="*/ 272 w 1782"/>
                <a:gd name="T5" fmla="*/ 327 h 1979"/>
                <a:gd name="T6" fmla="*/ 652 w 1782"/>
                <a:gd name="T7" fmla="*/ 1066 h 1979"/>
                <a:gd name="T8" fmla="*/ 686 w 1782"/>
                <a:gd name="T9" fmla="*/ 1040 h 1979"/>
                <a:gd name="T10" fmla="*/ 872 w 1782"/>
                <a:gd name="T11" fmla="*/ 1042 h 1979"/>
                <a:gd name="T12" fmla="*/ 830 w 1782"/>
                <a:gd name="T13" fmla="*/ 1213 h 1979"/>
                <a:gd name="T14" fmla="*/ 715 w 1782"/>
                <a:gd name="T15" fmla="*/ 1191 h 1979"/>
                <a:gd name="T16" fmla="*/ 684 w 1782"/>
                <a:gd name="T17" fmla="*/ 1437 h 1979"/>
                <a:gd name="T18" fmla="*/ 745 w 1782"/>
                <a:gd name="T19" fmla="*/ 1708 h 1979"/>
                <a:gd name="T20" fmla="*/ 793 w 1782"/>
                <a:gd name="T21" fmla="*/ 1940 h 1979"/>
                <a:gd name="T22" fmla="*/ 1211 w 1782"/>
                <a:gd name="T23" fmla="*/ 1641 h 1979"/>
                <a:gd name="T24" fmla="*/ 1562 w 1782"/>
                <a:gd name="T25" fmla="*/ 1350 h 1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82" h="1979">
                  <a:moveTo>
                    <a:pt x="1562" y="1350"/>
                  </a:moveTo>
                  <a:cubicBezTo>
                    <a:pt x="1363" y="1171"/>
                    <a:pt x="1370" y="1126"/>
                    <a:pt x="1285" y="653"/>
                  </a:cubicBezTo>
                  <a:cubicBezTo>
                    <a:pt x="1232" y="363"/>
                    <a:pt x="773" y="0"/>
                    <a:pt x="272" y="327"/>
                  </a:cubicBezTo>
                  <a:cubicBezTo>
                    <a:pt x="90" y="446"/>
                    <a:pt x="0" y="680"/>
                    <a:pt x="652" y="1066"/>
                  </a:cubicBezTo>
                  <a:cubicBezTo>
                    <a:pt x="662" y="1057"/>
                    <a:pt x="673" y="1048"/>
                    <a:pt x="686" y="1040"/>
                  </a:cubicBezTo>
                  <a:cubicBezTo>
                    <a:pt x="758" y="993"/>
                    <a:pt x="841" y="994"/>
                    <a:pt x="872" y="1042"/>
                  </a:cubicBezTo>
                  <a:cubicBezTo>
                    <a:pt x="903" y="1090"/>
                    <a:pt x="902" y="1166"/>
                    <a:pt x="830" y="1213"/>
                  </a:cubicBezTo>
                  <a:cubicBezTo>
                    <a:pt x="800" y="1232"/>
                    <a:pt x="733" y="1211"/>
                    <a:pt x="715" y="1191"/>
                  </a:cubicBezTo>
                  <a:cubicBezTo>
                    <a:pt x="695" y="1235"/>
                    <a:pt x="648" y="1303"/>
                    <a:pt x="684" y="1437"/>
                  </a:cubicBezTo>
                  <a:cubicBezTo>
                    <a:pt x="707" y="1522"/>
                    <a:pt x="786" y="1556"/>
                    <a:pt x="745" y="1708"/>
                  </a:cubicBezTo>
                  <a:cubicBezTo>
                    <a:pt x="723" y="1792"/>
                    <a:pt x="710" y="1916"/>
                    <a:pt x="793" y="1940"/>
                  </a:cubicBezTo>
                  <a:cubicBezTo>
                    <a:pt x="931" y="1979"/>
                    <a:pt x="1155" y="1839"/>
                    <a:pt x="1211" y="1641"/>
                  </a:cubicBezTo>
                  <a:cubicBezTo>
                    <a:pt x="1249" y="1508"/>
                    <a:pt x="1782" y="1546"/>
                    <a:pt x="1562" y="1350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469" name="Freeform 23">
              <a:extLst>
                <a:ext uri="{FF2B5EF4-FFF2-40B4-BE49-F238E27FC236}">
                  <a16:creationId xmlns:a16="http://schemas.microsoft.com/office/drawing/2014/main" id="{408CC65C-9471-43A3-8234-7267F86E8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9063" y="3251200"/>
              <a:ext cx="646113" cy="768350"/>
            </a:xfrm>
            <a:custGeom>
              <a:avLst/>
              <a:gdLst>
                <a:gd name="T0" fmla="*/ 0 w 850"/>
                <a:gd name="T1" fmla="*/ 197 h 1009"/>
                <a:gd name="T2" fmla="*/ 445 w 850"/>
                <a:gd name="T3" fmla="*/ 112 h 1009"/>
                <a:gd name="T4" fmla="*/ 618 w 850"/>
                <a:gd name="T5" fmla="*/ 382 h 1009"/>
                <a:gd name="T6" fmla="*/ 848 w 850"/>
                <a:gd name="T7" fmla="*/ 574 h 1009"/>
                <a:gd name="T8" fmla="*/ 808 w 850"/>
                <a:gd name="T9" fmla="*/ 1009 h 1009"/>
                <a:gd name="T10" fmla="*/ 0 w 850"/>
                <a:gd name="T11" fmla="*/ 197 h 10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0" h="1009">
                  <a:moveTo>
                    <a:pt x="0" y="197"/>
                  </a:moveTo>
                  <a:cubicBezTo>
                    <a:pt x="0" y="197"/>
                    <a:pt x="342" y="0"/>
                    <a:pt x="445" y="112"/>
                  </a:cubicBezTo>
                  <a:cubicBezTo>
                    <a:pt x="548" y="223"/>
                    <a:pt x="618" y="382"/>
                    <a:pt x="618" y="382"/>
                  </a:cubicBezTo>
                  <a:cubicBezTo>
                    <a:pt x="618" y="382"/>
                    <a:pt x="850" y="426"/>
                    <a:pt x="848" y="574"/>
                  </a:cubicBezTo>
                  <a:cubicBezTo>
                    <a:pt x="846" y="723"/>
                    <a:pt x="808" y="1009"/>
                    <a:pt x="808" y="1009"/>
                  </a:cubicBezTo>
                  <a:cubicBezTo>
                    <a:pt x="808" y="1009"/>
                    <a:pt x="159" y="957"/>
                    <a:pt x="0" y="1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470" name="Freeform 24">
              <a:extLst>
                <a:ext uri="{FF2B5EF4-FFF2-40B4-BE49-F238E27FC236}">
                  <a16:creationId xmlns:a16="http://schemas.microsoft.com/office/drawing/2014/main" id="{A88322A9-F206-42F6-BC62-404C847B8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0038" y="3365500"/>
              <a:ext cx="393700" cy="422275"/>
            </a:xfrm>
            <a:custGeom>
              <a:avLst/>
              <a:gdLst>
                <a:gd name="T0" fmla="*/ 502 w 517"/>
                <a:gd name="T1" fmla="*/ 556 h 556"/>
                <a:gd name="T2" fmla="*/ 499 w 517"/>
                <a:gd name="T3" fmla="*/ 556 h 556"/>
                <a:gd name="T4" fmla="*/ 2 w 517"/>
                <a:gd name="T5" fmla="*/ 19 h 556"/>
                <a:gd name="T6" fmla="*/ 12 w 517"/>
                <a:gd name="T7" fmla="*/ 2 h 556"/>
                <a:gd name="T8" fmla="*/ 28 w 517"/>
                <a:gd name="T9" fmla="*/ 12 h 556"/>
                <a:gd name="T10" fmla="*/ 505 w 517"/>
                <a:gd name="T11" fmla="*/ 529 h 556"/>
                <a:gd name="T12" fmla="*/ 515 w 517"/>
                <a:gd name="T13" fmla="*/ 545 h 556"/>
                <a:gd name="T14" fmla="*/ 502 w 517"/>
                <a:gd name="T15" fmla="*/ 556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7" h="556">
                  <a:moveTo>
                    <a:pt x="502" y="556"/>
                  </a:moveTo>
                  <a:cubicBezTo>
                    <a:pt x="501" y="556"/>
                    <a:pt x="500" y="556"/>
                    <a:pt x="499" y="556"/>
                  </a:cubicBezTo>
                  <a:cubicBezTo>
                    <a:pt x="215" y="491"/>
                    <a:pt x="56" y="236"/>
                    <a:pt x="2" y="19"/>
                  </a:cubicBezTo>
                  <a:cubicBezTo>
                    <a:pt x="0" y="11"/>
                    <a:pt x="4" y="4"/>
                    <a:pt x="12" y="2"/>
                  </a:cubicBezTo>
                  <a:cubicBezTo>
                    <a:pt x="19" y="0"/>
                    <a:pt x="27" y="5"/>
                    <a:pt x="28" y="12"/>
                  </a:cubicBezTo>
                  <a:cubicBezTo>
                    <a:pt x="81" y="221"/>
                    <a:pt x="233" y="467"/>
                    <a:pt x="505" y="529"/>
                  </a:cubicBezTo>
                  <a:cubicBezTo>
                    <a:pt x="512" y="531"/>
                    <a:pt x="517" y="538"/>
                    <a:pt x="515" y="545"/>
                  </a:cubicBezTo>
                  <a:cubicBezTo>
                    <a:pt x="513" y="552"/>
                    <a:pt x="508" y="556"/>
                    <a:pt x="502" y="556"/>
                  </a:cubicBezTo>
                  <a:close/>
                </a:path>
              </a:pathLst>
            </a:custGeom>
            <a:solidFill>
              <a:srgbClr val="BFD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471" name="Freeform 25">
              <a:extLst>
                <a:ext uri="{FF2B5EF4-FFF2-40B4-BE49-F238E27FC236}">
                  <a16:creationId xmlns:a16="http://schemas.microsoft.com/office/drawing/2014/main" id="{EF7138B8-027E-4125-8516-5509CBAFD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913" y="3341688"/>
              <a:ext cx="1206500" cy="839788"/>
            </a:xfrm>
            <a:custGeom>
              <a:avLst/>
              <a:gdLst>
                <a:gd name="T0" fmla="*/ 69 w 1587"/>
                <a:gd name="T1" fmla="*/ 243 h 1105"/>
                <a:gd name="T2" fmla="*/ 1180 w 1587"/>
                <a:gd name="T3" fmla="*/ 1081 h 1105"/>
                <a:gd name="T4" fmla="*/ 1346 w 1587"/>
                <a:gd name="T5" fmla="*/ 1077 h 1105"/>
                <a:gd name="T6" fmla="*/ 1547 w 1587"/>
                <a:gd name="T7" fmla="*/ 924 h 1105"/>
                <a:gd name="T8" fmla="*/ 1497 w 1587"/>
                <a:gd name="T9" fmla="*/ 802 h 1105"/>
                <a:gd name="T10" fmla="*/ 1299 w 1587"/>
                <a:gd name="T11" fmla="*/ 788 h 1105"/>
                <a:gd name="T12" fmla="*/ 1150 w 1587"/>
                <a:gd name="T13" fmla="*/ 724 h 1105"/>
                <a:gd name="T14" fmla="*/ 676 w 1587"/>
                <a:gd name="T15" fmla="*/ 65 h 1105"/>
                <a:gd name="T16" fmla="*/ 577 w 1587"/>
                <a:gd name="T17" fmla="*/ 4 h 1105"/>
                <a:gd name="T18" fmla="*/ 69 w 1587"/>
                <a:gd name="T19" fmla="*/ 243 h 1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7" h="1105">
                  <a:moveTo>
                    <a:pt x="69" y="243"/>
                  </a:moveTo>
                  <a:cubicBezTo>
                    <a:pt x="166" y="462"/>
                    <a:pt x="572" y="799"/>
                    <a:pt x="1180" y="1081"/>
                  </a:cubicBezTo>
                  <a:cubicBezTo>
                    <a:pt x="1233" y="1105"/>
                    <a:pt x="1294" y="1103"/>
                    <a:pt x="1346" y="1077"/>
                  </a:cubicBezTo>
                  <a:cubicBezTo>
                    <a:pt x="1405" y="1046"/>
                    <a:pt x="1484" y="996"/>
                    <a:pt x="1547" y="924"/>
                  </a:cubicBezTo>
                  <a:cubicBezTo>
                    <a:pt x="1587" y="878"/>
                    <a:pt x="1558" y="806"/>
                    <a:pt x="1497" y="802"/>
                  </a:cubicBezTo>
                  <a:lnTo>
                    <a:pt x="1299" y="788"/>
                  </a:lnTo>
                  <a:cubicBezTo>
                    <a:pt x="1243" y="785"/>
                    <a:pt x="1191" y="762"/>
                    <a:pt x="1150" y="724"/>
                  </a:cubicBezTo>
                  <a:cubicBezTo>
                    <a:pt x="1033" y="615"/>
                    <a:pt x="792" y="366"/>
                    <a:pt x="676" y="65"/>
                  </a:cubicBezTo>
                  <a:cubicBezTo>
                    <a:pt x="661" y="24"/>
                    <a:pt x="620" y="0"/>
                    <a:pt x="577" y="4"/>
                  </a:cubicBezTo>
                  <a:cubicBezTo>
                    <a:pt x="404" y="24"/>
                    <a:pt x="0" y="86"/>
                    <a:pt x="69" y="243"/>
                  </a:cubicBezTo>
                  <a:close/>
                </a:path>
              </a:pathLst>
            </a:custGeom>
            <a:solidFill>
              <a:srgbClr val="BFD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472" name="Freeform 26">
              <a:extLst>
                <a:ext uri="{FF2B5EF4-FFF2-40B4-BE49-F238E27FC236}">
                  <a16:creationId xmlns:a16="http://schemas.microsoft.com/office/drawing/2014/main" id="{22381993-4419-4EB3-A3D7-D69FB83F0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4738" y="3348038"/>
              <a:ext cx="307975" cy="230188"/>
            </a:xfrm>
            <a:custGeom>
              <a:avLst/>
              <a:gdLst>
                <a:gd name="T0" fmla="*/ 203 w 405"/>
                <a:gd name="T1" fmla="*/ 301 h 301"/>
                <a:gd name="T2" fmla="*/ 405 w 405"/>
                <a:gd name="T3" fmla="*/ 109 h 301"/>
                <a:gd name="T4" fmla="*/ 370 w 405"/>
                <a:gd name="T5" fmla="*/ 0 h 301"/>
                <a:gd name="T6" fmla="*/ 1 w 405"/>
                <a:gd name="T7" fmla="*/ 89 h 301"/>
                <a:gd name="T8" fmla="*/ 0 w 405"/>
                <a:gd name="T9" fmla="*/ 109 h 301"/>
                <a:gd name="T10" fmla="*/ 203 w 405"/>
                <a:gd name="T11" fmla="*/ 30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5" h="301">
                  <a:moveTo>
                    <a:pt x="203" y="301"/>
                  </a:moveTo>
                  <a:cubicBezTo>
                    <a:pt x="315" y="301"/>
                    <a:pt x="405" y="215"/>
                    <a:pt x="405" y="109"/>
                  </a:cubicBezTo>
                  <a:cubicBezTo>
                    <a:pt x="405" y="68"/>
                    <a:pt x="392" y="31"/>
                    <a:pt x="370" y="0"/>
                  </a:cubicBezTo>
                  <a:cubicBezTo>
                    <a:pt x="261" y="14"/>
                    <a:pt x="104" y="41"/>
                    <a:pt x="1" y="89"/>
                  </a:cubicBezTo>
                  <a:cubicBezTo>
                    <a:pt x="1" y="95"/>
                    <a:pt x="0" y="102"/>
                    <a:pt x="0" y="109"/>
                  </a:cubicBezTo>
                  <a:cubicBezTo>
                    <a:pt x="0" y="215"/>
                    <a:pt x="91" y="301"/>
                    <a:pt x="203" y="3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473" name="Freeform 27">
              <a:extLst>
                <a:ext uri="{FF2B5EF4-FFF2-40B4-BE49-F238E27FC236}">
                  <a16:creationId xmlns:a16="http://schemas.microsoft.com/office/drawing/2014/main" id="{7760FB95-E465-4320-AF15-A571F4619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425" y="3354388"/>
              <a:ext cx="228600" cy="185738"/>
            </a:xfrm>
            <a:custGeom>
              <a:avLst/>
              <a:gdLst>
                <a:gd name="T0" fmla="*/ 151 w 301"/>
                <a:gd name="T1" fmla="*/ 244 h 244"/>
                <a:gd name="T2" fmla="*/ 301 w 301"/>
                <a:gd name="T3" fmla="*/ 101 h 244"/>
                <a:gd name="T4" fmla="*/ 257 w 301"/>
                <a:gd name="T5" fmla="*/ 0 h 244"/>
                <a:gd name="T6" fmla="*/ 7 w 301"/>
                <a:gd name="T7" fmla="*/ 58 h 244"/>
                <a:gd name="T8" fmla="*/ 0 w 301"/>
                <a:gd name="T9" fmla="*/ 101 h 244"/>
                <a:gd name="T10" fmla="*/ 151 w 301"/>
                <a:gd name="T11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1" h="244">
                  <a:moveTo>
                    <a:pt x="151" y="244"/>
                  </a:moveTo>
                  <a:cubicBezTo>
                    <a:pt x="234" y="244"/>
                    <a:pt x="301" y="180"/>
                    <a:pt x="301" y="101"/>
                  </a:cubicBezTo>
                  <a:cubicBezTo>
                    <a:pt x="301" y="62"/>
                    <a:pt x="284" y="26"/>
                    <a:pt x="257" y="0"/>
                  </a:cubicBezTo>
                  <a:cubicBezTo>
                    <a:pt x="178" y="12"/>
                    <a:pt x="85" y="31"/>
                    <a:pt x="7" y="58"/>
                  </a:cubicBezTo>
                  <a:cubicBezTo>
                    <a:pt x="3" y="71"/>
                    <a:pt x="0" y="86"/>
                    <a:pt x="0" y="101"/>
                  </a:cubicBezTo>
                  <a:cubicBezTo>
                    <a:pt x="0" y="180"/>
                    <a:pt x="68" y="244"/>
                    <a:pt x="151" y="244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474" name="Freeform 28">
              <a:extLst>
                <a:ext uri="{FF2B5EF4-FFF2-40B4-BE49-F238E27FC236}">
                  <a16:creationId xmlns:a16="http://schemas.microsoft.com/office/drawing/2014/main" id="{407D37EA-F59C-445C-8657-0FEF75A50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9350" y="3367088"/>
              <a:ext cx="147638" cy="130175"/>
            </a:xfrm>
            <a:custGeom>
              <a:avLst/>
              <a:gdLst>
                <a:gd name="T0" fmla="*/ 0 w 193"/>
                <a:gd name="T1" fmla="*/ 57 h 172"/>
                <a:gd name="T2" fmla="*/ 14 w 193"/>
                <a:gd name="T3" fmla="*/ 129 h 172"/>
                <a:gd name="T4" fmla="*/ 68 w 193"/>
                <a:gd name="T5" fmla="*/ 118 h 172"/>
                <a:gd name="T6" fmla="*/ 78 w 193"/>
                <a:gd name="T7" fmla="*/ 172 h 172"/>
                <a:gd name="T8" fmla="*/ 150 w 193"/>
                <a:gd name="T9" fmla="*/ 157 h 172"/>
                <a:gd name="T10" fmla="*/ 140 w 193"/>
                <a:gd name="T11" fmla="*/ 104 h 172"/>
                <a:gd name="T12" fmla="*/ 193 w 193"/>
                <a:gd name="T13" fmla="*/ 93 h 172"/>
                <a:gd name="T14" fmla="*/ 179 w 193"/>
                <a:gd name="T15" fmla="*/ 21 h 172"/>
                <a:gd name="T16" fmla="*/ 125 w 193"/>
                <a:gd name="T17" fmla="*/ 32 h 172"/>
                <a:gd name="T18" fmla="*/ 119 w 193"/>
                <a:gd name="T19" fmla="*/ 0 h 172"/>
                <a:gd name="T20" fmla="*/ 48 w 193"/>
                <a:gd name="T21" fmla="*/ 16 h 172"/>
                <a:gd name="T22" fmla="*/ 54 w 193"/>
                <a:gd name="T23" fmla="*/ 46 h 172"/>
                <a:gd name="T24" fmla="*/ 0 w 193"/>
                <a:gd name="T25" fmla="*/ 57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3" h="172">
                  <a:moveTo>
                    <a:pt x="0" y="57"/>
                  </a:moveTo>
                  <a:lnTo>
                    <a:pt x="14" y="129"/>
                  </a:lnTo>
                  <a:lnTo>
                    <a:pt x="68" y="118"/>
                  </a:lnTo>
                  <a:lnTo>
                    <a:pt x="78" y="172"/>
                  </a:lnTo>
                  <a:lnTo>
                    <a:pt x="150" y="157"/>
                  </a:lnTo>
                  <a:lnTo>
                    <a:pt x="140" y="104"/>
                  </a:lnTo>
                  <a:lnTo>
                    <a:pt x="193" y="93"/>
                  </a:lnTo>
                  <a:lnTo>
                    <a:pt x="179" y="21"/>
                  </a:lnTo>
                  <a:lnTo>
                    <a:pt x="125" y="32"/>
                  </a:lnTo>
                  <a:lnTo>
                    <a:pt x="119" y="0"/>
                  </a:lnTo>
                  <a:cubicBezTo>
                    <a:pt x="95" y="5"/>
                    <a:pt x="71" y="10"/>
                    <a:pt x="48" y="16"/>
                  </a:cubicBezTo>
                  <a:lnTo>
                    <a:pt x="54" y="46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475" name="Rectangle 29">
              <a:extLst>
                <a:ext uri="{FF2B5EF4-FFF2-40B4-BE49-F238E27FC236}">
                  <a16:creationId xmlns:a16="http://schemas.microsoft.com/office/drawing/2014/main" id="{EE92EB5C-C7DE-4FDA-8694-B6627DA78E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7875" y="9201150"/>
              <a:ext cx="1492250" cy="858838"/>
            </a:xfrm>
            <a:prstGeom prst="rect">
              <a:avLst/>
            </a:prstGeom>
            <a:solidFill>
              <a:srgbClr val="716A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476" name="Freeform 30">
              <a:extLst>
                <a:ext uri="{FF2B5EF4-FFF2-40B4-BE49-F238E27FC236}">
                  <a16:creationId xmlns:a16="http://schemas.microsoft.com/office/drawing/2014/main" id="{5F2ACF51-1199-4581-A501-D85BB266E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7775" y="9353550"/>
              <a:ext cx="552450" cy="552450"/>
            </a:xfrm>
            <a:custGeom>
              <a:avLst/>
              <a:gdLst>
                <a:gd name="T0" fmla="*/ 726 w 726"/>
                <a:gd name="T1" fmla="*/ 233 h 727"/>
                <a:gd name="T2" fmla="*/ 500 w 726"/>
                <a:gd name="T3" fmla="*/ 233 h 727"/>
                <a:gd name="T4" fmla="*/ 500 w 726"/>
                <a:gd name="T5" fmla="*/ 0 h 727"/>
                <a:gd name="T6" fmla="*/ 226 w 726"/>
                <a:gd name="T7" fmla="*/ 0 h 727"/>
                <a:gd name="T8" fmla="*/ 226 w 726"/>
                <a:gd name="T9" fmla="*/ 233 h 727"/>
                <a:gd name="T10" fmla="*/ 0 w 726"/>
                <a:gd name="T11" fmla="*/ 233 h 727"/>
                <a:gd name="T12" fmla="*/ 0 w 726"/>
                <a:gd name="T13" fmla="*/ 494 h 727"/>
                <a:gd name="T14" fmla="*/ 226 w 726"/>
                <a:gd name="T15" fmla="*/ 494 h 727"/>
                <a:gd name="T16" fmla="*/ 226 w 726"/>
                <a:gd name="T17" fmla="*/ 727 h 727"/>
                <a:gd name="T18" fmla="*/ 500 w 726"/>
                <a:gd name="T19" fmla="*/ 727 h 727"/>
                <a:gd name="T20" fmla="*/ 500 w 726"/>
                <a:gd name="T21" fmla="*/ 494 h 727"/>
                <a:gd name="T22" fmla="*/ 726 w 726"/>
                <a:gd name="T23" fmla="*/ 494 h 727"/>
                <a:gd name="T24" fmla="*/ 726 w 726"/>
                <a:gd name="T25" fmla="*/ 233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6" h="727">
                  <a:moveTo>
                    <a:pt x="726" y="233"/>
                  </a:moveTo>
                  <a:lnTo>
                    <a:pt x="500" y="233"/>
                  </a:lnTo>
                  <a:lnTo>
                    <a:pt x="500" y="0"/>
                  </a:lnTo>
                  <a:lnTo>
                    <a:pt x="226" y="0"/>
                  </a:lnTo>
                  <a:lnTo>
                    <a:pt x="226" y="233"/>
                  </a:lnTo>
                  <a:lnTo>
                    <a:pt x="0" y="233"/>
                  </a:lnTo>
                  <a:lnTo>
                    <a:pt x="0" y="494"/>
                  </a:lnTo>
                  <a:lnTo>
                    <a:pt x="226" y="494"/>
                  </a:lnTo>
                  <a:lnTo>
                    <a:pt x="226" y="727"/>
                  </a:lnTo>
                  <a:lnTo>
                    <a:pt x="500" y="727"/>
                  </a:lnTo>
                  <a:lnTo>
                    <a:pt x="500" y="494"/>
                  </a:lnTo>
                  <a:lnTo>
                    <a:pt x="726" y="494"/>
                  </a:lnTo>
                  <a:lnTo>
                    <a:pt x="726" y="2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477" name="Rectangle 31">
              <a:extLst>
                <a:ext uri="{FF2B5EF4-FFF2-40B4-BE49-F238E27FC236}">
                  <a16:creationId xmlns:a16="http://schemas.microsoft.com/office/drawing/2014/main" id="{56EAA837-E838-4B24-A435-58E6E85196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3113" y="9201150"/>
              <a:ext cx="227013" cy="858838"/>
            </a:xfrm>
            <a:prstGeom prst="rect">
              <a:avLst/>
            </a:prstGeom>
            <a:solidFill>
              <a:srgbClr val="2B2B2B">
                <a:alpha val="30000"/>
              </a:srgbClr>
            </a:solidFill>
            <a:ln>
              <a:noFill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478" name="Freeform: Shape 518">
              <a:extLst>
                <a:ext uri="{FF2B5EF4-FFF2-40B4-BE49-F238E27FC236}">
                  <a16:creationId xmlns:a16="http://schemas.microsoft.com/office/drawing/2014/main" id="{641E2CC6-0328-4019-A7F6-86B0E66D0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8388" y="4946650"/>
              <a:ext cx="1360488" cy="3838575"/>
            </a:xfrm>
            <a:custGeom>
              <a:avLst/>
              <a:gdLst>
                <a:gd name="connsiteX0" fmla="*/ 1221934 w 1360488"/>
                <a:gd name="connsiteY0" fmla="*/ 2711450 h 3838575"/>
                <a:gd name="connsiteX1" fmla="*/ 1357443 w 1360488"/>
                <a:gd name="connsiteY1" fmla="*/ 2779139 h 3838575"/>
                <a:gd name="connsiteX2" fmla="*/ 1255431 w 1360488"/>
                <a:gd name="connsiteY2" fmla="*/ 2979161 h 3838575"/>
                <a:gd name="connsiteX3" fmla="*/ 1360488 w 1360488"/>
                <a:gd name="connsiteY3" fmla="*/ 3062061 h 3838575"/>
                <a:gd name="connsiteX4" fmla="*/ 1027806 w 1360488"/>
                <a:gd name="connsiteY4" fmla="*/ 3521428 h 3838575"/>
                <a:gd name="connsiteX5" fmla="*/ 909807 w 1360488"/>
                <a:gd name="connsiteY5" fmla="*/ 3494810 h 3838575"/>
                <a:gd name="connsiteX6" fmla="*/ 615950 w 1360488"/>
                <a:gd name="connsiteY6" fmla="*/ 3838575 h 3838575"/>
                <a:gd name="connsiteX7" fmla="*/ 831394 w 1360488"/>
                <a:gd name="connsiteY7" fmla="*/ 3440811 h 3838575"/>
                <a:gd name="connsiteX8" fmla="*/ 932645 w 1360488"/>
                <a:gd name="connsiteY8" fmla="*/ 3439290 h 3838575"/>
                <a:gd name="connsiteX9" fmla="*/ 1141238 w 1360488"/>
                <a:gd name="connsiteY9" fmla="*/ 3160171 h 3838575"/>
                <a:gd name="connsiteX10" fmla="*/ 1097083 w 1360488"/>
                <a:gd name="connsiteY10" fmla="*/ 3056737 h 3838575"/>
                <a:gd name="connsiteX11" fmla="*/ 266700 w 1360488"/>
                <a:gd name="connsiteY11" fmla="*/ 1855788 h 3838575"/>
                <a:gd name="connsiteX12" fmla="*/ 632403 w 1360488"/>
                <a:gd name="connsiteY12" fmla="*/ 1885326 h 3838575"/>
                <a:gd name="connsiteX13" fmla="*/ 663575 w 1360488"/>
                <a:gd name="connsiteY13" fmla="*/ 1996664 h 3838575"/>
                <a:gd name="connsiteX14" fmla="*/ 266700 w 1360488"/>
                <a:gd name="connsiteY14" fmla="*/ 1855788 h 3838575"/>
                <a:gd name="connsiteX15" fmla="*/ 424168 w 1360488"/>
                <a:gd name="connsiteY15" fmla="*/ 0 h 3838575"/>
                <a:gd name="connsiteX16" fmla="*/ 506413 w 1360488"/>
                <a:gd name="connsiteY16" fmla="*/ 176143 h 3838575"/>
                <a:gd name="connsiteX17" fmla="*/ 370862 w 1360488"/>
                <a:gd name="connsiteY17" fmla="*/ 104775 h 3838575"/>
                <a:gd name="connsiteX18" fmla="*/ 0 w 1360488"/>
                <a:gd name="connsiteY18" fmla="*/ 279400 h 3838575"/>
                <a:gd name="connsiteX19" fmla="*/ 424168 w 1360488"/>
                <a:gd name="connsiteY19" fmla="*/ 0 h 383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60488" h="3838575">
                  <a:moveTo>
                    <a:pt x="1221934" y="2711450"/>
                  </a:moveTo>
                  <a:lnTo>
                    <a:pt x="1357443" y="2779139"/>
                  </a:lnTo>
                  <a:lnTo>
                    <a:pt x="1255431" y="2979161"/>
                  </a:lnTo>
                  <a:lnTo>
                    <a:pt x="1360488" y="3062061"/>
                  </a:lnTo>
                  <a:lnTo>
                    <a:pt x="1027806" y="3521428"/>
                  </a:lnTo>
                  <a:lnTo>
                    <a:pt x="909807" y="3494810"/>
                  </a:lnTo>
                  <a:lnTo>
                    <a:pt x="615950" y="3838575"/>
                  </a:lnTo>
                  <a:lnTo>
                    <a:pt x="831394" y="3440811"/>
                  </a:lnTo>
                  <a:lnTo>
                    <a:pt x="932645" y="3439290"/>
                  </a:lnTo>
                  <a:lnTo>
                    <a:pt x="1141238" y="3160171"/>
                  </a:lnTo>
                  <a:cubicBezTo>
                    <a:pt x="1211276" y="3074990"/>
                    <a:pt x="1097083" y="3056737"/>
                    <a:pt x="1097083" y="3056737"/>
                  </a:cubicBezTo>
                  <a:close/>
                  <a:moveTo>
                    <a:pt x="266700" y="1855788"/>
                  </a:moveTo>
                  <a:cubicBezTo>
                    <a:pt x="419519" y="1930770"/>
                    <a:pt x="632403" y="1885326"/>
                    <a:pt x="632403" y="1885326"/>
                  </a:cubicBezTo>
                  <a:lnTo>
                    <a:pt x="663575" y="1996664"/>
                  </a:lnTo>
                  <a:cubicBezTo>
                    <a:pt x="351853" y="2054226"/>
                    <a:pt x="266700" y="1855788"/>
                    <a:pt x="266700" y="1855788"/>
                  </a:cubicBezTo>
                  <a:close/>
                  <a:moveTo>
                    <a:pt x="424168" y="0"/>
                  </a:moveTo>
                  <a:lnTo>
                    <a:pt x="506413" y="176143"/>
                  </a:lnTo>
                  <a:cubicBezTo>
                    <a:pt x="381523" y="186773"/>
                    <a:pt x="370862" y="104775"/>
                    <a:pt x="370862" y="104775"/>
                  </a:cubicBezTo>
                  <a:lnTo>
                    <a:pt x="0" y="279400"/>
                  </a:lnTo>
                  <a:cubicBezTo>
                    <a:pt x="108898" y="132107"/>
                    <a:pt x="424168" y="0"/>
                    <a:pt x="424168" y="0"/>
                  </a:cubicBezTo>
                  <a:close/>
                </a:path>
              </a:pathLst>
            </a:custGeom>
            <a:solidFill>
              <a:srgbClr val="DB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479" name="Freeform 36">
              <a:extLst>
                <a:ext uri="{FF2B5EF4-FFF2-40B4-BE49-F238E27FC236}">
                  <a16:creationId xmlns:a16="http://schemas.microsoft.com/office/drawing/2014/main" id="{126D9FCB-8429-42B6-87A1-39BEA3EA7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6825" y="8250238"/>
              <a:ext cx="633413" cy="830263"/>
            </a:xfrm>
            <a:custGeom>
              <a:avLst/>
              <a:gdLst>
                <a:gd name="T0" fmla="*/ 370 w 832"/>
                <a:gd name="T1" fmla="*/ 0 h 1092"/>
                <a:gd name="T2" fmla="*/ 181 w 832"/>
                <a:gd name="T3" fmla="*/ 549 h 1092"/>
                <a:gd name="T4" fmla="*/ 19 w 832"/>
                <a:gd name="T5" fmla="*/ 755 h 1092"/>
                <a:gd name="T6" fmla="*/ 5 w 832"/>
                <a:gd name="T7" fmla="*/ 816 h 1092"/>
                <a:gd name="T8" fmla="*/ 101 w 832"/>
                <a:gd name="T9" fmla="*/ 1046 h 1092"/>
                <a:gd name="T10" fmla="*/ 192 w 832"/>
                <a:gd name="T11" fmla="*/ 1033 h 1092"/>
                <a:gd name="T12" fmla="*/ 253 w 832"/>
                <a:gd name="T13" fmla="*/ 1071 h 1092"/>
                <a:gd name="T14" fmla="*/ 338 w 832"/>
                <a:gd name="T15" fmla="*/ 1050 h 1092"/>
                <a:gd name="T16" fmla="*/ 411 w 832"/>
                <a:gd name="T17" fmla="*/ 1089 h 1092"/>
                <a:gd name="T18" fmla="*/ 519 w 832"/>
                <a:gd name="T19" fmla="*/ 1043 h 1092"/>
                <a:gd name="T20" fmla="*/ 599 w 832"/>
                <a:gd name="T21" fmla="*/ 1060 h 1092"/>
                <a:gd name="T22" fmla="*/ 676 w 832"/>
                <a:gd name="T23" fmla="*/ 895 h 1092"/>
                <a:gd name="T24" fmla="*/ 589 w 832"/>
                <a:gd name="T25" fmla="*/ 895 h 1092"/>
                <a:gd name="T26" fmla="*/ 549 w 832"/>
                <a:gd name="T27" fmla="*/ 704 h 1092"/>
                <a:gd name="T28" fmla="*/ 832 w 832"/>
                <a:gd name="T29" fmla="*/ 181 h 1092"/>
                <a:gd name="T30" fmla="*/ 581 w 832"/>
                <a:gd name="T31" fmla="*/ 114 h 1092"/>
                <a:gd name="T32" fmla="*/ 370 w 832"/>
                <a:gd name="T33" fmla="*/ 0 h 10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32" h="1092">
                  <a:moveTo>
                    <a:pt x="370" y="0"/>
                  </a:moveTo>
                  <a:lnTo>
                    <a:pt x="181" y="549"/>
                  </a:lnTo>
                  <a:lnTo>
                    <a:pt x="19" y="755"/>
                  </a:lnTo>
                  <a:cubicBezTo>
                    <a:pt x="5" y="772"/>
                    <a:pt x="0" y="795"/>
                    <a:pt x="5" y="816"/>
                  </a:cubicBezTo>
                  <a:cubicBezTo>
                    <a:pt x="21" y="883"/>
                    <a:pt x="59" y="1027"/>
                    <a:pt x="101" y="1046"/>
                  </a:cubicBezTo>
                  <a:cubicBezTo>
                    <a:pt x="152" y="1070"/>
                    <a:pt x="192" y="1033"/>
                    <a:pt x="192" y="1033"/>
                  </a:cubicBezTo>
                  <a:cubicBezTo>
                    <a:pt x="192" y="1033"/>
                    <a:pt x="209" y="1076"/>
                    <a:pt x="253" y="1071"/>
                  </a:cubicBezTo>
                  <a:cubicBezTo>
                    <a:pt x="298" y="1065"/>
                    <a:pt x="338" y="1050"/>
                    <a:pt x="338" y="1050"/>
                  </a:cubicBezTo>
                  <a:cubicBezTo>
                    <a:pt x="338" y="1050"/>
                    <a:pt x="352" y="1092"/>
                    <a:pt x="411" y="1089"/>
                  </a:cubicBezTo>
                  <a:cubicBezTo>
                    <a:pt x="469" y="1087"/>
                    <a:pt x="519" y="1043"/>
                    <a:pt x="519" y="1043"/>
                  </a:cubicBezTo>
                  <a:cubicBezTo>
                    <a:pt x="519" y="1043"/>
                    <a:pt x="556" y="1074"/>
                    <a:pt x="599" y="1060"/>
                  </a:cubicBezTo>
                  <a:cubicBezTo>
                    <a:pt x="642" y="1046"/>
                    <a:pt x="676" y="895"/>
                    <a:pt x="676" y="895"/>
                  </a:cubicBezTo>
                  <a:lnTo>
                    <a:pt x="589" y="895"/>
                  </a:lnTo>
                  <a:cubicBezTo>
                    <a:pt x="589" y="895"/>
                    <a:pt x="628" y="823"/>
                    <a:pt x="549" y="704"/>
                  </a:cubicBezTo>
                  <a:lnTo>
                    <a:pt x="832" y="181"/>
                  </a:lnTo>
                  <a:lnTo>
                    <a:pt x="581" y="11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A6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480" name="Freeform 37">
              <a:extLst>
                <a:ext uri="{FF2B5EF4-FFF2-40B4-BE49-F238E27FC236}">
                  <a16:creationId xmlns:a16="http://schemas.microsoft.com/office/drawing/2014/main" id="{E3BBA4E4-8A68-453E-A99D-25C590FD3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9238" y="8250238"/>
              <a:ext cx="381000" cy="280988"/>
            </a:xfrm>
            <a:custGeom>
              <a:avLst/>
              <a:gdLst>
                <a:gd name="T0" fmla="*/ 398 w 500"/>
                <a:gd name="T1" fmla="*/ 370 h 370"/>
                <a:gd name="T2" fmla="*/ 500 w 500"/>
                <a:gd name="T3" fmla="*/ 181 h 370"/>
                <a:gd name="T4" fmla="*/ 249 w 500"/>
                <a:gd name="T5" fmla="*/ 114 h 370"/>
                <a:gd name="T6" fmla="*/ 38 w 500"/>
                <a:gd name="T7" fmla="*/ 0 h 370"/>
                <a:gd name="T8" fmla="*/ 0 w 500"/>
                <a:gd name="T9" fmla="*/ 110 h 370"/>
                <a:gd name="T10" fmla="*/ 398 w 500"/>
                <a:gd name="T11" fmla="*/ 37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0" h="370">
                  <a:moveTo>
                    <a:pt x="398" y="370"/>
                  </a:moveTo>
                  <a:lnTo>
                    <a:pt x="500" y="181"/>
                  </a:lnTo>
                  <a:lnTo>
                    <a:pt x="249" y="114"/>
                  </a:lnTo>
                  <a:lnTo>
                    <a:pt x="38" y="0"/>
                  </a:lnTo>
                  <a:lnTo>
                    <a:pt x="0" y="110"/>
                  </a:lnTo>
                  <a:cubicBezTo>
                    <a:pt x="79" y="189"/>
                    <a:pt x="229" y="320"/>
                    <a:pt x="398" y="370"/>
                  </a:cubicBezTo>
                  <a:close/>
                </a:path>
              </a:pathLst>
            </a:custGeom>
            <a:solidFill>
              <a:srgbClr val="DC4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481" name="Freeform: Shape 521">
              <a:extLst>
                <a:ext uri="{FF2B5EF4-FFF2-40B4-BE49-F238E27FC236}">
                  <a16:creationId xmlns:a16="http://schemas.microsoft.com/office/drawing/2014/main" id="{0907456D-A3BD-4363-8DF4-0F2B76FE2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9125" y="11264900"/>
              <a:ext cx="3321102" cy="1163638"/>
            </a:xfrm>
            <a:custGeom>
              <a:avLst/>
              <a:gdLst>
                <a:gd name="connsiteX0" fmla="*/ 2513803 w 3321102"/>
                <a:gd name="connsiteY0" fmla="*/ 561281 h 1163638"/>
                <a:gd name="connsiteX1" fmla="*/ 2681976 w 3321102"/>
                <a:gd name="connsiteY1" fmla="*/ 626474 h 1163638"/>
                <a:gd name="connsiteX2" fmla="*/ 2928546 w 3321102"/>
                <a:gd name="connsiteY2" fmla="*/ 888579 h 1163638"/>
                <a:gd name="connsiteX3" fmla="*/ 3315904 w 3321102"/>
                <a:gd name="connsiteY3" fmla="*/ 1163638 h 1163638"/>
                <a:gd name="connsiteX4" fmla="*/ 2097514 w 3321102"/>
                <a:gd name="connsiteY4" fmla="*/ 1163638 h 1163638"/>
                <a:gd name="connsiteX5" fmla="*/ 2136326 w 3321102"/>
                <a:gd name="connsiteY5" fmla="*/ 861912 h 1163638"/>
                <a:gd name="connsiteX6" fmla="*/ 2117300 w 3321102"/>
                <a:gd name="connsiteY6" fmla="*/ 760574 h 1163638"/>
                <a:gd name="connsiteX7" fmla="*/ 2513803 w 3321102"/>
                <a:gd name="connsiteY7" fmla="*/ 561281 h 1163638"/>
                <a:gd name="connsiteX8" fmla="*/ 351444 w 3321102"/>
                <a:gd name="connsiteY8" fmla="*/ 0 h 1163638"/>
                <a:gd name="connsiteX9" fmla="*/ 791890 w 3321102"/>
                <a:gd name="connsiteY9" fmla="*/ 317688 h 1163638"/>
                <a:gd name="connsiteX10" fmla="*/ 781240 w 3321102"/>
                <a:gd name="connsiteY10" fmla="*/ 677177 h 1163638"/>
                <a:gd name="connsiteX11" fmla="*/ 861114 w 3321102"/>
                <a:gd name="connsiteY11" fmla="*/ 1144588 h 1163638"/>
                <a:gd name="connsiteX12" fmla="*/ 0 w 3321102"/>
                <a:gd name="connsiteY12" fmla="*/ 284247 h 1163638"/>
                <a:gd name="connsiteX13" fmla="*/ 240382 w 3321102"/>
                <a:gd name="connsiteY13" fmla="*/ 98802 h 116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21102" h="1163638">
                  <a:moveTo>
                    <a:pt x="2513803" y="561281"/>
                  </a:moveTo>
                  <a:cubicBezTo>
                    <a:pt x="2575623" y="558281"/>
                    <a:pt x="2634602" y="575424"/>
                    <a:pt x="2681976" y="626474"/>
                  </a:cubicBezTo>
                  <a:cubicBezTo>
                    <a:pt x="2681976" y="626474"/>
                    <a:pt x="2820481" y="842863"/>
                    <a:pt x="2928546" y="888579"/>
                  </a:cubicBezTo>
                  <a:cubicBezTo>
                    <a:pt x="3086837" y="955630"/>
                    <a:pt x="3362326" y="954106"/>
                    <a:pt x="3315904" y="1163638"/>
                  </a:cubicBezTo>
                  <a:lnTo>
                    <a:pt x="2097514" y="1163638"/>
                  </a:lnTo>
                  <a:cubicBezTo>
                    <a:pt x="2097514" y="1163638"/>
                    <a:pt x="2033588" y="1018108"/>
                    <a:pt x="2136326" y="861912"/>
                  </a:cubicBezTo>
                  <a:lnTo>
                    <a:pt x="2117300" y="760574"/>
                  </a:lnTo>
                  <a:cubicBezTo>
                    <a:pt x="2117300" y="760574"/>
                    <a:pt x="2328340" y="570281"/>
                    <a:pt x="2513803" y="561281"/>
                  </a:cubicBezTo>
                  <a:close/>
                  <a:moveTo>
                    <a:pt x="351444" y="0"/>
                  </a:moveTo>
                  <a:cubicBezTo>
                    <a:pt x="351444" y="0"/>
                    <a:pt x="802540" y="40281"/>
                    <a:pt x="791890" y="317688"/>
                  </a:cubicBezTo>
                  <a:cubicBezTo>
                    <a:pt x="791890" y="317688"/>
                    <a:pt x="737120" y="568494"/>
                    <a:pt x="781240" y="677177"/>
                  </a:cubicBezTo>
                  <a:cubicBezTo>
                    <a:pt x="845900" y="836020"/>
                    <a:pt x="1041400" y="1029825"/>
                    <a:pt x="861114" y="1144588"/>
                  </a:cubicBezTo>
                  <a:lnTo>
                    <a:pt x="0" y="284247"/>
                  </a:lnTo>
                  <a:cubicBezTo>
                    <a:pt x="0" y="284247"/>
                    <a:pt x="57053" y="136803"/>
                    <a:pt x="240382" y="98802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482" name="Freeform: Shape 522">
              <a:extLst>
                <a:ext uri="{FF2B5EF4-FFF2-40B4-BE49-F238E27FC236}">
                  <a16:creationId xmlns:a16="http://schemas.microsoft.com/office/drawing/2014/main" id="{33C5C678-91C0-4665-9D5A-FC74FC0B0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5825" y="8884275"/>
              <a:ext cx="2416175" cy="3245295"/>
            </a:xfrm>
            <a:custGeom>
              <a:avLst/>
              <a:gdLst>
                <a:gd name="connsiteX0" fmla="*/ 1717191 w 2416175"/>
                <a:gd name="connsiteY0" fmla="*/ 363 h 3245295"/>
                <a:gd name="connsiteX1" fmla="*/ 2225033 w 2416175"/>
                <a:gd name="connsiteY1" fmla="*/ 40790 h 3245295"/>
                <a:gd name="connsiteX2" fmla="*/ 2416175 w 2416175"/>
                <a:gd name="connsiteY2" fmla="*/ 3006359 h 3245295"/>
                <a:gd name="connsiteX3" fmla="*/ 1907477 w 2416175"/>
                <a:gd name="connsiteY3" fmla="*/ 3155513 h 3245295"/>
                <a:gd name="connsiteX4" fmla="*/ 1431525 w 2416175"/>
                <a:gd name="connsiteY4" fmla="*/ 3176821 h 3245295"/>
                <a:gd name="connsiteX5" fmla="*/ 1487116 w 2416175"/>
                <a:gd name="connsiteY5" fmla="*/ 2368652 h 3245295"/>
                <a:gd name="connsiteX6" fmla="*/ 1404836 w 2416175"/>
                <a:gd name="connsiteY6" fmla="*/ 2117252 h 3245295"/>
                <a:gd name="connsiteX7" fmla="*/ 1396345 w 2416175"/>
                <a:gd name="connsiteY7" fmla="*/ 2067955 h 3245295"/>
                <a:gd name="connsiteX8" fmla="*/ 1355086 w 2416175"/>
                <a:gd name="connsiteY8" fmla="*/ 2142375 h 3245295"/>
                <a:gd name="connsiteX9" fmla="*/ 1168803 w 2416175"/>
                <a:gd name="connsiteY9" fmla="*/ 2374863 h 3245295"/>
                <a:gd name="connsiteX10" fmla="*/ 720610 w 2416175"/>
                <a:gd name="connsiteY10" fmla="*/ 3037679 h 3245295"/>
                <a:gd name="connsiteX11" fmla="*/ 297528 w 2416175"/>
                <a:gd name="connsiteY11" fmla="*/ 2674691 h 3245295"/>
                <a:gd name="connsiteX12" fmla="*/ 0 w 2416175"/>
                <a:gd name="connsiteY12" fmla="*/ 2336814 h 3245295"/>
                <a:gd name="connsiteX13" fmla="*/ 818771 w 2416175"/>
                <a:gd name="connsiteY13" fmla="*/ 250200 h 3245295"/>
                <a:gd name="connsiteX14" fmla="*/ 1247403 w 2416175"/>
                <a:gd name="connsiteY14" fmla="*/ 266317 h 3245295"/>
                <a:gd name="connsiteX15" fmla="*/ 1246474 w 2416175"/>
                <a:gd name="connsiteY15" fmla="*/ 260716 h 3245295"/>
                <a:gd name="connsiteX16" fmla="*/ 1717191 w 2416175"/>
                <a:gd name="connsiteY16" fmla="*/ 363 h 3245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6175" h="3245295">
                  <a:moveTo>
                    <a:pt x="1717191" y="363"/>
                  </a:moveTo>
                  <a:cubicBezTo>
                    <a:pt x="1968018" y="-4489"/>
                    <a:pt x="2225033" y="40790"/>
                    <a:pt x="2225033" y="40790"/>
                  </a:cubicBezTo>
                  <a:cubicBezTo>
                    <a:pt x="2225033" y="40790"/>
                    <a:pt x="2249401" y="2591621"/>
                    <a:pt x="2416175" y="3006359"/>
                  </a:cubicBezTo>
                  <a:cubicBezTo>
                    <a:pt x="2416175" y="3006359"/>
                    <a:pt x="2157257" y="2964505"/>
                    <a:pt x="1907477" y="3155513"/>
                  </a:cubicBezTo>
                  <a:cubicBezTo>
                    <a:pt x="1660743" y="3344238"/>
                    <a:pt x="1431525" y="3176821"/>
                    <a:pt x="1431525" y="3176821"/>
                  </a:cubicBezTo>
                  <a:cubicBezTo>
                    <a:pt x="1431525" y="3176821"/>
                    <a:pt x="1636375" y="2701203"/>
                    <a:pt x="1487116" y="2368652"/>
                  </a:cubicBezTo>
                  <a:cubicBezTo>
                    <a:pt x="1449991" y="2285324"/>
                    <a:pt x="1423243" y="2201139"/>
                    <a:pt x="1404836" y="2117252"/>
                  </a:cubicBezTo>
                  <a:lnTo>
                    <a:pt x="1396345" y="2067955"/>
                  </a:lnTo>
                  <a:lnTo>
                    <a:pt x="1355086" y="2142375"/>
                  </a:lnTo>
                  <a:cubicBezTo>
                    <a:pt x="1295419" y="2241659"/>
                    <a:pt x="1232580" y="2321357"/>
                    <a:pt x="1168803" y="2374863"/>
                  </a:cubicBezTo>
                  <a:cubicBezTo>
                    <a:pt x="693216" y="2772857"/>
                    <a:pt x="797465" y="3052138"/>
                    <a:pt x="720610" y="3037679"/>
                  </a:cubicBezTo>
                  <a:cubicBezTo>
                    <a:pt x="644516" y="3023982"/>
                    <a:pt x="563095" y="2825365"/>
                    <a:pt x="297528" y="2674691"/>
                  </a:cubicBezTo>
                  <a:cubicBezTo>
                    <a:pt x="31960" y="2524016"/>
                    <a:pt x="0" y="2336814"/>
                    <a:pt x="0" y="2336814"/>
                  </a:cubicBezTo>
                  <a:cubicBezTo>
                    <a:pt x="843121" y="1387108"/>
                    <a:pt x="818771" y="250200"/>
                    <a:pt x="818771" y="250200"/>
                  </a:cubicBezTo>
                  <a:lnTo>
                    <a:pt x="1247403" y="266317"/>
                  </a:lnTo>
                  <a:lnTo>
                    <a:pt x="1246474" y="260716"/>
                  </a:lnTo>
                  <a:cubicBezTo>
                    <a:pt x="1221725" y="60196"/>
                    <a:pt x="1466364" y="5214"/>
                    <a:pt x="1717191" y="363"/>
                  </a:cubicBezTo>
                  <a:close/>
                </a:path>
              </a:pathLst>
            </a:custGeom>
            <a:solidFill>
              <a:srgbClr val="58A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483" name="Freeform: Shape 523">
              <a:extLst>
                <a:ext uri="{FF2B5EF4-FFF2-40B4-BE49-F238E27FC236}">
                  <a16:creationId xmlns:a16="http://schemas.microsoft.com/office/drawing/2014/main" id="{4DB0CE15-864E-47FA-A9A4-E14A8A26D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2413" y="9134475"/>
              <a:ext cx="1598612" cy="1210726"/>
            </a:xfrm>
            <a:custGeom>
              <a:avLst/>
              <a:gdLst>
                <a:gd name="connsiteX0" fmla="*/ 181088 w 1598612"/>
                <a:gd name="connsiteY0" fmla="*/ 0 h 1210726"/>
                <a:gd name="connsiteX1" fmla="*/ 610822 w 1598612"/>
                <a:gd name="connsiteY1" fmla="*/ 16162 h 1210726"/>
                <a:gd name="connsiteX2" fmla="*/ 628258 w 1598612"/>
                <a:gd name="connsiteY2" fmla="*/ 121363 h 1210726"/>
                <a:gd name="connsiteX3" fmla="*/ 681024 w 1598612"/>
                <a:gd name="connsiteY3" fmla="*/ 369201 h 1210726"/>
                <a:gd name="connsiteX4" fmla="*/ 684349 w 1598612"/>
                <a:gd name="connsiteY4" fmla="*/ 384676 h 1210726"/>
                <a:gd name="connsiteX5" fmla="*/ 731487 w 1598612"/>
                <a:gd name="connsiteY5" fmla="*/ 382446 h 1210726"/>
                <a:gd name="connsiteX6" fmla="*/ 1537863 w 1598612"/>
                <a:gd name="connsiteY6" fmla="*/ 175241 h 1210726"/>
                <a:gd name="connsiteX7" fmla="*/ 1594183 w 1598612"/>
                <a:gd name="connsiteY7" fmla="*/ 144864 h 1210726"/>
                <a:gd name="connsiteX8" fmla="*/ 1598612 w 1598612"/>
                <a:gd name="connsiteY8" fmla="*/ 359281 h 1210726"/>
                <a:gd name="connsiteX9" fmla="*/ 742438 w 1598612"/>
                <a:gd name="connsiteY9" fmla="*/ 668338 h 1210726"/>
                <a:gd name="connsiteX10" fmla="*/ 739714 w 1598612"/>
                <a:gd name="connsiteY10" fmla="*/ 654722 h 1210726"/>
                <a:gd name="connsiteX11" fmla="*/ 762358 w 1598612"/>
                <a:gd name="connsiteY11" fmla="*/ 791216 h 1210726"/>
                <a:gd name="connsiteX12" fmla="*/ 772852 w 1598612"/>
                <a:gd name="connsiteY12" fmla="*/ 1151236 h 1210726"/>
                <a:gd name="connsiteX13" fmla="*/ 764604 w 1598612"/>
                <a:gd name="connsiteY13" fmla="*/ 1210726 h 1210726"/>
                <a:gd name="connsiteX14" fmla="*/ 672160 w 1598612"/>
                <a:gd name="connsiteY14" fmla="*/ 1205592 h 1210726"/>
                <a:gd name="connsiteX15" fmla="*/ 0 w 1598612"/>
                <a:gd name="connsiteY15" fmla="*/ 986305 h 1210726"/>
                <a:gd name="connsiteX16" fmla="*/ 181088 w 1598612"/>
                <a:gd name="connsiteY16" fmla="*/ 0 h 121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98612" h="1210726">
                  <a:moveTo>
                    <a:pt x="181088" y="0"/>
                  </a:moveTo>
                  <a:lnTo>
                    <a:pt x="610822" y="16162"/>
                  </a:lnTo>
                  <a:lnTo>
                    <a:pt x="628258" y="121363"/>
                  </a:lnTo>
                  <a:cubicBezTo>
                    <a:pt x="642251" y="193846"/>
                    <a:pt x="661200" y="278723"/>
                    <a:pt x="681024" y="369201"/>
                  </a:cubicBezTo>
                  <a:lnTo>
                    <a:pt x="684349" y="384676"/>
                  </a:lnTo>
                  <a:lnTo>
                    <a:pt x="731487" y="382446"/>
                  </a:lnTo>
                  <a:cubicBezTo>
                    <a:pt x="991400" y="361283"/>
                    <a:pt x="1269267" y="301409"/>
                    <a:pt x="1537863" y="175241"/>
                  </a:cubicBezTo>
                  <a:lnTo>
                    <a:pt x="1594183" y="144864"/>
                  </a:lnTo>
                  <a:lnTo>
                    <a:pt x="1598612" y="359281"/>
                  </a:lnTo>
                  <a:cubicBezTo>
                    <a:pt x="1248983" y="574707"/>
                    <a:pt x="937439" y="646263"/>
                    <a:pt x="742438" y="668338"/>
                  </a:cubicBezTo>
                  <a:lnTo>
                    <a:pt x="739714" y="654722"/>
                  </a:lnTo>
                  <a:lnTo>
                    <a:pt x="762358" y="791216"/>
                  </a:lnTo>
                  <a:cubicBezTo>
                    <a:pt x="782254" y="929199"/>
                    <a:pt x="790344" y="1056850"/>
                    <a:pt x="772852" y="1151236"/>
                  </a:cubicBezTo>
                  <a:lnTo>
                    <a:pt x="764604" y="1210726"/>
                  </a:lnTo>
                  <a:lnTo>
                    <a:pt x="672160" y="1205592"/>
                  </a:lnTo>
                  <a:cubicBezTo>
                    <a:pt x="367217" y="1172950"/>
                    <a:pt x="123262" y="1056511"/>
                    <a:pt x="0" y="986305"/>
                  </a:cubicBezTo>
                  <a:cubicBezTo>
                    <a:pt x="190219" y="432270"/>
                    <a:pt x="181088" y="0"/>
                    <a:pt x="181088" y="0"/>
                  </a:cubicBezTo>
                  <a:close/>
                </a:path>
              </a:pathLst>
            </a:custGeom>
            <a:solidFill>
              <a:srgbClr val="3C9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484" name="Freeform: Shape 524">
              <a:extLst>
                <a:ext uri="{FF2B5EF4-FFF2-40B4-BE49-F238E27FC236}">
                  <a16:creationId xmlns:a16="http://schemas.microsoft.com/office/drawing/2014/main" id="{A410633C-E7CA-4CBB-B698-9372A0FC9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2510" y="3524389"/>
              <a:ext cx="955266" cy="1290499"/>
            </a:xfrm>
            <a:custGeom>
              <a:avLst/>
              <a:gdLst>
                <a:gd name="connsiteX0" fmla="*/ 466264 w 955266"/>
                <a:gd name="connsiteY0" fmla="*/ 795 h 1290499"/>
                <a:gd name="connsiteX1" fmla="*/ 799363 w 955266"/>
                <a:gd name="connsiteY1" fmla="*/ 253461 h 1290499"/>
                <a:gd name="connsiteX2" fmla="*/ 955266 w 955266"/>
                <a:gd name="connsiteY2" fmla="*/ 538853 h 1290499"/>
                <a:gd name="connsiteX3" fmla="*/ 870090 w 955266"/>
                <a:gd name="connsiteY3" fmla="*/ 583755 h 1290499"/>
                <a:gd name="connsiteX4" fmla="*/ 487558 w 955266"/>
                <a:gd name="connsiteY4" fmla="*/ 946012 h 1290499"/>
                <a:gd name="connsiteX5" fmla="*/ 466315 w 955266"/>
                <a:gd name="connsiteY5" fmla="*/ 944385 h 1290499"/>
                <a:gd name="connsiteX6" fmla="*/ 466315 w 955266"/>
                <a:gd name="connsiteY6" fmla="*/ 1290499 h 1290499"/>
                <a:gd name="connsiteX7" fmla="*/ 117065 w 955266"/>
                <a:gd name="connsiteY7" fmla="*/ 1080969 h 1290499"/>
                <a:gd name="connsiteX8" fmla="*/ 117065 w 955266"/>
                <a:gd name="connsiteY8" fmla="*/ 784106 h 1290499"/>
                <a:gd name="connsiteX9" fmla="*/ 71753 w 955266"/>
                <a:gd name="connsiteY9" fmla="*/ 723514 h 1290499"/>
                <a:gd name="connsiteX10" fmla="*/ 9963 w 955266"/>
                <a:gd name="connsiteY10" fmla="*/ 548747 h 1290499"/>
                <a:gd name="connsiteX11" fmla="*/ 466264 w 955266"/>
                <a:gd name="connsiteY11" fmla="*/ 795 h 1290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5266" h="1290499">
                  <a:moveTo>
                    <a:pt x="466264" y="795"/>
                  </a:moveTo>
                  <a:cubicBezTo>
                    <a:pt x="663234" y="9927"/>
                    <a:pt x="799363" y="253461"/>
                    <a:pt x="799363" y="253461"/>
                  </a:cubicBezTo>
                  <a:lnTo>
                    <a:pt x="955266" y="538853"/>
                  </a:lnTo>
                  <a:cubicBezTo>
                    <a:pt x="955266" y="538853"/>
                    <a:pt x="920283" y="579949"/>
                    <a:pt x="870090" y="583755"/>
                  </a:cubicBezTo>
                  <a:cubicBezTo>
                    <a:pt x="858683" y="785432"/>
                    <a:pt x="692133" y="946012"/>
                    <a:pt x="487558" y="946012"/>
                  </a:cubicBezTo>
                  <a:lnTo>
                    <a:pt x="466315" y="944385"/>
                  </a:lnTo>
                  <a:lnTo>
                    <a:pt x="466315" y="1290499"/>
                  </a:lnTo>
                  <a:lnTo>
                    <a:pt x="117065" y="1080969"/>
                  </a:lnTo>
                  <a:lnTo>
                    <a:pt x="117065" y="784106"/>
                  </a:lnTo>
                  <a:lnTo>
                    <a:pt x="71753" y="723514"/>
                  </a:lnTo>
                  <a:cubicBezTo>
                    <a:pt x="41666" y="673749"/>
                    <a:pt x="20039" y="615528"/>
                    <a:pt x="9963" y="548747"/>
                  </a:cubicBezTo>
                  <a:cubicBezTo>
                    <a:pt x="-43272" y="189534"/>
                    <a:pt x="117954" y="-14426"/>
                    <a:pt x="466264" y="795"/>
                  </a:cubicBezTo>
                  <a:close/>
                </a:path>
              </a:pathLst>
            </a:custGeom>
            <a:solidFill>
              <a:srgbClr val="F6A1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485" name="Freeform: Shape 525">
              <a:extLst>
                <a:ext uri="{FF2B5EF4-FFF2-40B4-BE49-F238E27FC236}">
                  <a16:creationId xmlns:a16="http://schemas.microsoft.com/office/drawing/2014/main" id="{C77E79EB-DDC5-4A41-BA04-6E9B9613A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9575" y="4308495"/>
              <a:ext cx="349250" cy="257155"/>
            </a:xfrm>
            <a:custGeom>
              <a:avLst/>
              <a:gdLst>
                <a:gd name="connsiteX0" fmla="*/ 0 w 349250"/>
                <a:gd name="connsiteY0" fmla="*/ 0 h 257155"/>
                <a:gd name="connsiteX1" fmla="*/ 5779 w 349250"/>
                <a:gd name="connsiteY1" fmla="*/ 7728 h 257155"/>
                <a:gd name="connsiteX2" fmla="*/ 290706 w 349250"/>
                <a:gd name="connsiteY2" fmla="*/ 155793 h 257155"/>
                <a:gd name="connsiteX3" fmla="*/ 349250 w 349250"/>
                <a:gd name="connsiteY3" fmla="*/ 160279 h 257155"/>
                <a:gd name="connsiteX4" fmla="*/ 349250 w 349250"/>
                <a:gd name="connsiteY4" fmla="*/ 257155 h 257155"/>
                <a:gd name="connsiteX5" fmla="*/ 0 w 349250"/>
                <a:gd name="connsiteY5" fmla="*/ 130933 h 257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250" h="257155">
                  <a:moveTo>
                    <a:pt x="0" y="0"/>
                  </a:moveTo>
                  <a:lnTo>
                    <a:pt x="5779" y="7728"/>
                  </a:lnTo>
                  <a:cubicBezTo>
                    <a:pt x="81330" y="90402"/>
                    <a:pt x="184545" y="139472"/>
                    <a:pt x="290706" y="155793"/>
                  </a:cubicBezTo>
                  <a:lnTo>
                    <a:pt x="349250" y="160279"/>
                  </a:lnTo>
                  <a:lnTo>
                    <a:pt x="349250" y="257155"/>
                  </a:lnTo>
                  <a:lnTo>
                    <a:pt x="0" y="130933"/>
                  </a:lnTo>
                  <a:close/>
                </a:path>
              </a:pathLst>
            </a:custGeom>
            <a:solidFill>
              <a:srgbClr val="FA8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487" name="Oval 53">
              <a:extLst>
                <a:ext uri="{FF2B5EF4-FFF2-40B4-BE49-F238E27FC236}">
                  <a16:creationId xmlns:a16="http://schemas.microsoft.com/office/drawing/2014/main" id="{EC9C1A85-6E7F-47BE-B2BB-D0C6A14C3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48650" y="5672138"/>
              <a:ext cx="379413" cy="379413"/>
            </a:xfrm>
            <a:prstGeom prst="ellipse">
              <a:avLst/>
            </a:prstGeom>
            <a:solidFill>
              <a:srgbClr val="2B2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488" name="Oval 54">
              <a:extLst>
                <a:ext uri="{FF2B5EF4-FFF2-40B4-BE49-F238E27FC236}">
                  <a16:creationId xmlns:a16="http://schemas.microsoft.com/office/drawing/2014/main" id="{E535B5F3-42EE-43DF-B7F1-6C9EA2AA8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2788" y="5757863"/>
              <a:ext cx="211138" cy="207963"/>
            </a:xfrm>
            <a:prstGeom prst="ellipse">
              <a:avLst/>
            </a:prstGeom>
            <a:solidFill>
              <a:srgbClr val="DB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489" name="Freeform 56">
              <a:extLst>
                <a:ext uri="{FF2B5EF4-FFF2-40B4-BE49-F238E27FC236}">
                  <a16:creationId xmlns:a16="http://schemas.microsoft.com/office/drawing/2014/main" id="{57C73C7F-AF15-4124-8EFE-4A80F7046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6938" y="3894138"/>
              <a:ext cx="150813" cy="115888"/>
            </a:xfrm>
            <a:custGeom>
              <a:avLst/>
              <a:gdLst>
                <a:gd name="T0" fmla="*/ 99 w 198"/>
                <a:gd name="T1" fmla="*/ 153 h 153"/>
                <a:gd name="T2" fmla="*/ 132 w 198"/>
                <a:gd name="T3" fmla="*/ 147 h 153"/>
                <a:gd name="T4" fmla="*/ 187 w 198"/>
                <a:gd name="T5" fmla="*/ 94 h 153"/>
                <a:gd name="T6" fmla="*/ 188 w 198"/>
                <a:gd name="T7" fmla="*/ 16 h 153"/>
                <a:gd name="T8" fmla="*/ 162 w 198"/>
                <a:gd name="T9" fmla="*/ 4 h 153"/>
                <a:gd name="T10" fmla="*/ 150 w 198"/>
                <a:gd name="T11" fmla="*/ 30 h 153"/>
                <a:gd name="T12" fmla="*/ 149 w 198"/>
                <a:gd name="T13" fmla="*/ 78 h 153"/>
                <a:gd name="T14" fmla="*/ 118 w 198"/>
                <a:gd name="T15" fmla="*/ 109 h 153"/>
                <a:gd name="T16" fmla="*/ 42 w 198"/>
                <a:gd name="T17" fmla="*/ 71 h 153"/>
                <a:gd name="T18" fmla="*/ 16 w 198"/>
                <a:gd name="T19" fmla="*/ 59 h 153"/>
                <a:gd name="T20" fmla="*/ 4 w 198"/>
                <a:gd name="T21" fmla="*/ 85 h 153"/>
                <a:gd name="T22" fmla="*/ 99 w 198"/>
                <a:gd name="T23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8" h="153">
                  <a:moveTo>
                    <a:pt x="99" y="153"/>
                  </a:moveTo>
                  <a:cubicBezTo>
                    <a:pt x="110" y="153"/>
                    <a:pt x="121" y="151"/>
                    <a:pt x="132" y="147"/>
                  </a:cubicBezTo>
                  <a:cubicBezTo>
                    <a:pt x="157" y="138"/>
                    <a:pt x="177" y="119"/>
                    <a:pt x="187" y="94"/>
                  </a:cubicBezTo>
                  <a:cubicBezTo>
                    <a:pt x="197" y="69"/>
                    <a:pt x="198" y="42"/>
                    <a:pt x="188" y="16"/>
                  </a:cubicBezTo>
                  <a:cubicBezTo>
                    <a:pt x="184" y="5"/>
                    <a:pt x="172" y="0"/>
                    <a:pt x="162" y="4"/>
                  </a:cubicBezTo>
                  <a:cubicBezTo>
                    <a:pt x="151" y="8"/>
                    <a:pt x="146" y="20"/>
                    <a:pt x="150" y="30"/>
                  </a:cubicBezTo>
                  <a:cubicBezTo>
                    <a:pt x="156" y="46"/>
                    <a:pt x="155" y="63"/>
                    <a:pt x="149" y="78"/>
                  </a:cubicBezTo>
                  <a:cubicBezTo>
                    <a:pt x="143" y="93"/>
                    <a:pt x="132" y="104"/>
                    <a:pt x="118" y="109"/>
                  </a:cubicBezTo>
                  <a:cubicBezTo>
                    <a:pt x="88" y="120"/>
                    <a:pt x="54" y="103"/>
                    <a:pt x="42" y="71"/>
                  </a:cubicBezTo>
                  <a:cubicBezTo>
                    <a:pt x="38" y="60"/>
                    <a:pt x="26" y="55"/>
                    <a:pt x="16" y="59"/>
                  </a:cubicBezTo>
                  <a:cubicBezTo>
                    <a:pt x="5" y="63"/>
                    <a:pt x="0" y="75"/>
                    <a:pt x="4" y="85"/>
                  </a:cubicBezTo>
                  <a:cubicBezTo>
                    <a:pt x="20" y="127"/>
                    <a:pt x="59" y="153"/>
                    <a:pt x="99" y="1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490" name="Freeform 57">
              <a:extLst>
                <a:ext uri="{FF2B5EF4-FFF2-40B4-BE49-F238E27FC236}">
                  <a16:creationId xmlns:a16="http://schemas.microsoft.com/office/drawing/2014/main" id="{2363956E-C550-4DC6-9339-A89D0E697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9500" y="3257550"/>
              <a:ext cx="1198563" cy="1412875"/>
            </a:xfrm>
            <a:custGeom>
              <a:avLst/>
              <a:gdLst>
                <a:gd name="T0" fmla="*/ 1575 w 1575"/>
                <a:gd name="T1" fmla="*/ 524 h 1856"/>
                <a:gd name="T2" fmla="*/ 675 w 1575"/>
                <a:gd name="T3" fmla="*/ 119 h 1856"/>
                <a:gd name="T4" fmla="*/ 349 w 1575"/>
                <a:gd name="T5" fmla="*/ 1071 h 1856"/>
                <a:gd name="T6" fmla="*/ 368 w 1575"/>
                <a:gd name="T7" fmla="*/ 1592 h 1856"/>
                <a:gd name="T8" fmla="*/ 1113 w 1575"/>
                <a:gd name="T9" fmla="*/ 1851 h 1856"/>
                <a:gd name="T10" fmla="*/ 1090 w 1575"/>
                <a:gd name="T11" fmla="*/ 1429 h 1856"/>
                <a:gd name="T12" fmla="*/ 1060 w 1575"/>
                <a:gd name="T13" fmla="*/ 1125 h 1856"/>
                <a:gd name="T14" fmla="*/ 942 w 1575"/>
                <a:gd name="T15" fmla="*/ 1078 h 1856"/>
                <a:gd name="T16" fmla="*/ 920 w 1575"/>
                <a:gd name="T17" fmla="*/ 906 h 1856"/>
                <a:gd name="T18" fmla="*/ 1092 w 1575"/>
                <a:gd name="T19" fmla="*/ 928 h 1856"/>
                <a:gd name="T20" fmla="*/ 1122 w 1575"/>
                <a:gd name="T21" fmla="*/ 968 h 1856"/>
                <a:gd name="T22" fmla="*/ 1575 w 1575"/>
                <a:gd name="T23" fmla="*/ 524 h 1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75" h="1856">
                  <a:moveTo>
                    <a:pt x="1575" y="524"/>
                  </a:moveTo>
                  <a:cubicBezTo>
                    <a:pt x="1511" y="128"/>
                    <a:pt x="919" y="0"/>
                    <a:pt x="675" y="119"/>
                  </a:cubicBezTo>
                  <a:cubicBezTo>
                    <a:pt x="192" y="354"/>
                    <a:pt x="393" y="829"/>
                    <a:pt x="349" y="1071"/>
                  </a:cubicBezTo>
                  <a:cubicBezTo>
                    <a:pt x="303" y="1326"/>
                    <a:pt x="0" y="1596"/>
                    <a:pt x="368" y="1592"/>
                  </a:cubicBezTo>
                  <a:cubicBezTo>
                    <a:pt x="870" y="1587"/>
                    <a:pt x="998" y="1856"/>
                    <a:pt x="1113" y="1851"/>
                  </a:cubicBezTo>
                  <a:cubicBezTo>
                    <a:pt x="1220" y="1846"/>
                    <a:pt x="994" y="1623"/>
                    <a:pt x="1090" y="1429"/>
                  </a:cubicBezTo>
                  <a:cubicBezTo>
                    <a:pt x="1149" y="1310"/>
                    <a:pt x="1091" y="1197"/>
                    <a:pt x="1060" y="1125"/>
                  </a:cubicBezTo>
                  <a:cubicBezTo>
                    <a:pt x="1022" y="1129"/>
                    <a:pt x="977" y="1113"/>
                    <a:pt x="942" y="1078"/>
                  </a:cubicBezTo>
                  <a:cubicBezTo>
                    <a:pt x="889" y="1024"/>
                    <a:pt x="879" y="947"/>
                    <a:pt x="920" y="906"/>
                  </a:cubicBezTo>
                  <a:cubicBezTo>
                    <a:pt x="961" y="864"/>
                    <a:pt x="1039" y="874"/>
                    <a:pt x="1092" y="928"/>
                  </a:cubicBezTo>
                  <a:cubicBezTo>
                    <a:pt x="1104" y="940"/>
                    <a:pt x="1114" y="954"/>
                    <a:pt x="1122" y="968"/>
                  </a:cubicBezTo>
                  <a:cubicBezTo>
                    <a:pt x="1488" y="884"/>
                    <a:pt x="1575" y="524"/>
                    <a:pt x="1575" y="524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491" name="Freeform 58">
              <a:extLst>
                <a:ext uri="{FF2B5EF4-FFF2-40B4-BE49-F238E27FC236}">
                  <a16:creationId xmlns:a16="http://schemas.microsoft.com/office/drawing/2014/main" id="{714CB5D6-530B-4638-B3A4-24DDBCD15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8025" y="4605338"/>
              <a:ext cx="2744788" cy="5259388"/>
            </a:xfrm>
            <a:custGeom>
              <a:avLst/>
              <a:gdLst>
                <a:gd name="T0" fmla="*/ 1735 w 3606"/>
                <a:gd name="T1" fmla="*/ 275 h 6912"/>
                <a:gd name="T2" fmla="*/ 3606 w 3606"/>
                <a:gd name="T3" fmla="*/ 5864 h 6912"/>
                <a:gd name="T4" fmla="*/ 471 w 3606"/>
                <a:gd name="T5" fmla="*/ 6276 h 6912"/>
                <a:gd name="T6" fmla="*/ 890 w 3606"/>
                <a:gd name="T7" fmla="*/ 4919 h 6912"/>
                <a:gd name="T8" fmla="*/ 759 w 3606"/>
                <a:gd name="T9" fmla="*/ 4966 h 6912"/>
                <a:gd name="T10" fmla="*/ 149 w 3606"/>
                <a:gd name="T11" fmla="*/ 3415 h 6912"/>
                <a:gd name="T12" fmla="*/ 410 w 3606"/>
                <a:gd name="T13" fmla="*/ 1427 h 6912"/>
                <a:gd name="T14" fmla="*/ 869 w 3606"/>
                <a:gd name="T15" fmla="*/ 529 h 6912"/>
                <a:gd name="T16" fmla="*/ 739 w 3606"/>
                <a:gd name="T17" fmla="*/ 470 h 6912"/>
                <a:gd name="T18" fmla="*/ 1278 w 3606"/>
                <a:gd name="T19" fmla="*/ 0 h 6912"/>
                <a:gd name="T20" fmla="*/ 1735 w 3606"/>
                <a:gd name="T21" fmla="*/ 275 h 6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06" h="6912">
                  <a:moveTo>
                    <a:pt x="1735" y="275"/>
                  </a:moveTo>
                  <a:cubicBezTo>
                    <a:pt x="3578" y="2345"/>
                    <a:pt x="3606" y="5864"/>
                    <a:pt x="3606" y="5864"/>
                  </a:cubicBezTo>
                  <a:cubicBezTo>
                    <a:pt x="2279" y="6912"/>
                    <a:pt x="471" y="6276"/>
                    <a:pt x="471" y="6276"/>
                  </a:cubicBezTo>
                  <a:lnTo>
                    <a:pt x="890" y="4919"/>
                  </a:lnTo>
                  <a:lnTo>
                    <a:pt x="759" y="4966"/>
                  </a:lnTo>
                  <a:cubicBezTo>
                    <a:pt x="759" y="4966"/>
                    <a:pt x="298" y="3834"/>
                    <a:pt x="149" y="3415"/>
                  </a:cubicBezTo>
                  <a:cubicBezTo>
                    <a:pt x="0" y="2996"/>
                    <a:pt x="275" y="2098"/>
                    <a:pt x="410" y="1427"/>
                  </a:cubicBezTo>
                  <a:cubicBezTo>
                    <a:pt x="545" y="757"/>
                    <a:pt x="869" y="529"/>
                    <a:pt x="869" y="529"/>
                  </a:cubicBezTo>
                  <a:lnTo>
                    <a:pt x="739" y="470"/>
                  </a:lnTo>
                  <a:lnTo>
                    <a:pt x="1278" y="0"/>
                  </a:lnTo>
                  <a:lnTo>
                    <a:pt x="1735" y="275"/>
                  </a:lnTo>
                  <a:close/>
                </a:path>
              </a:pathLst>
            </a:custGeom>
            <a:solidFill>
              <a:srgbClr val="58A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492" name="Freeform 61">
              <a:extLst>
                <a:ext uri="{FF2B5EF4-FFF2-40B4-BE49-F238E27FC236}">
                  <a16:creationId xmlns:a16="http://schemas.microsoft.com/office/drawing/2014/main" id="{10C85F36-9A0F-4031-982A-BE9FB5AA8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5675" y="8688388"/>
              <a:ext cx="1666875" cy="1279525"/>
            </a:xfrm>
            <a:custGeom>
              <a:avLst/>
              <a:gdLst>
                <a:gd name="T0" fmla="*/ 1946 w 2192"/>
                <a:gd name="T1" fmla="*/ 1681 h 1681"/>
                <a:gd name="T2" fmla="*/ 0 w 2192"/>
                <a:gd name="T3" fmla="*/ 1319 h 1681"/>
                <a:gd name="T4" fmla="*/ 246 w 2192"/>
                <a:gd name="T5" fmla="*/ 0 h 1681"/>
                <a:gd name="T6" fmla="*/ 2192 w 2192"/>
                <a:gd name="T7" fmla="*/ 363 h 1681"/>
                <a:gd name="T8" fmla="*/ 1946 w 2192"/>
                <a:gd name="T9" fmla="*/ 1681 h 1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92" h="1681">
                  <a:moveTo>
                    <a:pt x="1946" y="1681"/>
                  </a:moveTo>
                  <a:lnTo>
                    <a:pt x="0" y="1319"/>
                  </a:lnTo>
                  <a:lnTo>
                    <a:pt x="246" y="0"/>
                  </a:lnTo>
                  <a:lnTo>
                    <a:pt x="2192" y="363"/>
                  </a:lnTo>
                  <a:lnTo>
                    <a:pt x="1946" y="1681"/>
                  </a:lnTo>
                  <a:close/>
                </a:path>
              </a:pathLst>
            </a:custGeom>
            <a:solidFill>
              <a:srgbClr val="BFD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493" name="Freeform 62">
              <a:extLst>
                <a:ext uri="{FF2B5EF4-FFF2-40B4-BE49-F238E27FC236}">
                  <a16:creationId xmlns:a16="http://schemas.microsoft.com/office/drawing/2014/main" id="{9AE4D8E0-D08B-4843-A2E7-57B0E545C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4738" y="8816975"/>
              <a:ext cx="1428750" cy="1023938"/>
            </a:xfrm>
            <a:custGeom>
              <a:avLst/>
              <a:gdLst>
                <a:gd name="T0" fmla="*/ 1667 w 1877"/>
                <a:gd name="T1" fmla="*/ 1346 h 1346"/>
                <a:gd name="T2" fmla="*/ 0 w 1877"/>
                <a:gd name="T3" fmla="*/ 1055 h 1346"/>
                <a:gd name="T4" fmla="*/ 211 w 1877"/>
                <a:gd name="T5" fmla="*/ 0 h 1346"/>
                <a:gd name="T6" fmla="*/ 1877 w 1877"/>
                <a:gd name="T7" fmla="*/ 290 h 1346"/>
                <a:gd name="T8" fmla="*/ 1667 w 1877"/>
                <a:gd name="T9" fmla="*/ 1346 h 1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77" h="1346">
                  <a:moveTo>
                    <a:pt x="1667" y="1346"/>
                  </a:moveTo>
                  <a:lnTo>
                    <a:pt x="0" y="1055"/>
                  </a:lnTo>
                  <a:lnTo>
                    <a:pt x="211" y="0"/>
                  </a:lnTo>
                  <a:lnTo>
                    <a:pt x="1877" y="290"/>
                  </a:lnTo>
                  <a:lnTo>
                    <a:pt x="1667" y="134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494" name="Freeform 63">
              <a:extLst>
                <a:ext uri="{FF2B5EF4-FFF2-40B4-BE49-F238E27FC236}">
                  <a16:creationId xmlns:a16="http://schemas.microsoft.com/office/drawing/2014/main" id="{F678D119-125C-4E80-90AF-B22665C89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2375" y="9264650"/>
              <a:ext cx="271463" cy="404813"/>
            </a:xfrm>
            <a:custGeom>
              <a:avLst/>
              <a:gdLst>
                <a:gd name="T0" fmla="*/ 0 w 357"/>
                <a:gd name="T1" fmla="*/ 533 h 533"/>
                <a:gd name="T2" fmla="*/ 105 w 357"/>
                <a:gd name="T3" fmla="*/ 528 h 533"/>
                <a:gd name="T4" fmla="*/ 333 w 357"/>
                <a:gd name="T5" fmla="*/ 328 h 533"/>
                <a:gd name="T6" fmla="*/ 337 w 357"/>
                <a:gd name="T7" fmla="*/ 310 h 533"/>
                <a:gd name="T8" fmla="*/ 196 w 357"/>
                <a:gd name="T9" fmla="*/ 42 h 533"/>
                <a:gd name="T10" fmla="*/ 100 w 357"/>
                <a:gd name="T11" fmla="*/ 0 h 533"/>
                <a:gd name="T12" fmla="*/ 0 w 357"/>
                <a:gd name="T13" fmla="*/ 533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7" h="533">
                  <a:moveTo>
                    <a:pt x="0" y="533"/>
                  </a:moveTo>
                  <a:lnTo>
                    <a:pt x="105" y="528"/>
                  </a:lnTo>
                  <a:cubicBezTo>
                    <a:pt x="218" y="522"/>
                    <a:pt x="313" y="439"/>
                    <a:pt x="333" y="328"/>
                  </a:cubicBezTo>
                  <a:lnTo>
                    <a:pt x="337" y="310"/>
                  </a:lnTo>
                  <a:cubicBezTo>
                    <a:pt x="357" y="199"/>
                    <a:pt x="299" y="88"/>
                    <a:pt x="196" y="42"/>
                  </a:cubicBezTo>
                  <a:lnTo>
                    <a:pt x="100" y="0"/>
                  </a:lnTo>
                  <a:lnTo>
                    <a:pt x="0" y="5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495" name="Freeform 64">
              <a:extLst>
                <a:ext uri="{FF2B5EF4-FFF2-40B4-BE49-F238E27FC236}">
                  <a16:creationId xmlns:a16="http://schemas.microsoft.com/office/drawing/2014/main" id="{9090F1DC-4C88-42AD-9E31-740A10B55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2225" y="9371013"/>
              <a:ext cx="141288" cy="211138"/>
            </a:xfrm>
            <a:custGeom>
              <a:avLst/>
              <a:gdLst>
                <a:gd name="T0" fmla="*/ 0 w 185"/>
                <a:gd name="T1" fmla="*/ 278 h 278"/>
                <a:gd name="T2" fmla="*/ 54 w 185"/>
                <a:gd name="T3" fmla="*/ 275 h 278"/>
                <a:gd name="T4" fmla="*/ 173 w 185"/>
                <a:gd name="T5" fmla="*/ 171 h 278"/>
                <a:gd name="T6" fmla="*/ 174 w 185"/>
                <a:gd name="T7" fmla="*/ 162 h 278"/>
                <a:gd name="T8" fmla="*/ 101 w 185"/>
                <a:gd name="T9" fmla="*/ 23 h 278"/>
                <a:gd name="T10" fmla="*/ 51 w 185"/>
                <a:gd name="T11" fmla="*/ 0 h 278"/>
                <a:gd name="T12" fmla="*/ 0 w 185"/>
                <a:gd name="T13" fmla="*/ 278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5" h="278">
                  <a:moveTo>
                    <a:pt x="0" y="278"/>
                  </a:moveTo>
                  <a:lnTo>
                    <a:pt x="54" y="275"/>
                  </a:lnTo>
                  <a:cubicBezTo>
                    <a:pt x="113" y="272"/>
                    <a:pt x="162" y="229"/>
                    <a:pt x="173" y="171"/>
                  </a:cubicBezTo>
                  <a:lnTo>
                    <a:pt x="174" y="162"/>
                  </a:lnTo>
                  <a:cubicBezTo>
                    <a:pt x="185" y="104"/>
                    <a:pt x="155" y="47"/>
                    <a:pt x="101" y="23"/>
                  </a:cubicBezTo>
                  <a:lnTo>
                    <a:pt x="51" y="0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58A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544" name="Freeform: Shape 535">
              <a:extLst>
                <a:ext uri="{FF2B5EF4-FFF2-40B4-BE49-F238E27FC236}">
                  <a16:creationId xmlns:a16="http://schemas.microsoft.com/office/drawing/2014/main" id="{700960CE-4AAE-418C-8D32-29B4D6E91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9999" y="5788025"/>
              <a:ext cx="1684338" cy="2998788"/>
            </a:xfrm>
            <a:custGeom>
              <a:avLst/>
              <a:gdLst>
                <a:gd name="connsiteX0" fmla="*/ 183799 w 1684338"/>
                <a:gd name="connsiteY0" fmla="*/ 2533650 h 2998788"/>
                <a:gd name="connsiteX1" fmla="*/ 404813 w 1684338"/>
                <a:gd name="connsiteY1" fmla="*/ 2998788 h 2998788"/>
                <a:gd name="connsiteX2" fmla="*/ 0 w 1684338"/>
                <a:gd name="connsiteY2" fmla="*/ 2926585 h 2998788"/>
                <a:gd name="connsiteX3" fmla="*/ 115444 w 1684338"/>
                <a:gd name="connsiteY3" fmla="*/ 2560251 h 2998788"/>
                <a:gd name="connsiteX4" fmla="*/ 603949 w 1684338"/>
                <a:gd name="connsiteY4" fmla="*/ 0 h 2998788"/>
                <a:gd name="connsiteX5" fmla="*/ 1684338 w 1684338"/>
                <a:gd name="connsiteY5" fmla="*/ 930275 h 2998788"/>
                <a:gd name="connsiteX6" fmla="*/ 527050 w 1684338"/>
                <a:gd name="connsiteY6" fmla="*/ 385965 h 299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4338" h="2998788">
                  <a:moveTo>
                    <a:pt x="183799" y="2533650"/>
                  </a:moveTo>
                  <a:lnTo>
                    <a:pt x="404813" y="2998788"/>
                  </a:lnTo>
                  <a:lnTo>
                    <a:pt x="0" y="2926585"/>
                  </a:lnTo>
                  <a:lnTo>
                    <a:pt x="115444" y="2560251"/>
                  </a:lnTo>
                  <a:close/>
                  <a:moveTo>
                    <a:pt x="603949" y="0"/>
                  </a:moveTo>
                  <a:cubicBezTo>
                    <a:pt x="1452119" y="311360"/>
                    <a:pt x="1684338" y="930275"/>
                    <a:pt x="1684338" y="930275"/>
                  </a:cubicBezTo>
                  <a:cubicBezTo>
                    <a:pt x="1406437" y="522233"/>
                    <a:pt x="527050" y="385965"/>
                    <a:pt x="527050" y="385965"/>
                  </a:cubicBezTo>
                  <a:close/>
                </a:path>
              </a:pathLst>
            </a:custGeom>
            <a:solidFill>
              <a:srgbClr val="3C9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545" name="Freeform 66">
              <a:extLst>
                <a:ext uri="{FF2B5EF4-FFF2-40B4-BE49-F238E27FC236}">
                  <a16:creationId xmlns:a16="http://schemas.microsoft.com/office/drawing/2014/main" id="{35FD8704-5A25-44DC-936B-5515556F7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4150" y="8183563"/>
              <a:ext cx="677863" cy="1058863"/>
            </a:xfrm>
            <a:custGeom>
              <a:avLst/>
              <a:gdLst>
                <a:gd name="T0" fmla="*/ 0 w 892"/>
                <a:gd name="T1" fmla="*/ 181 h 1392"/>
                <a:gd name="T2" fmla="*/ 221 w 892"/>
                <a:gd name="T3" fmla="*/ 730 h 1392"/>
                <a:gd name="T4" fmla="*/ 243 w 892"/>
                <a:gd name="T5" fmla="*/ 1020 h 1392"/>
                <a:gd name="T6" fmla="*/ 524 w 892"/>
                <a:gd name="T7" fmla="*/ 1364 h 1392"/>
                <a:gd name="T8" fmla="*/ 597 w 892"/>
                <a:gd name="T9" fmla="*/ 1321 h 1392"/>
                <a:gd name="T10" fmla="*/ 679 w 892"/>
                <a:gd name="T11" fmla="*/ 1378 h 1392"/>
                <a:gd name="T12" fmla="*/ 697 w 892"/>
                <a:gd name="T13" fmla="*/ 1280 h 1392"/>
                <a:gd name="T14" fmla="*/ 766 w 892"/>
                <a:gd name="T15" fmla="*/ 1283 h 1392"/>
                <a:gd name="T16" fmla="*/ 764 w 892"/>
                <a:gd name="T17" fmla="*/ 1168 h 1392"/>
                <a:gd name="T18" fmla="*/ 838 w 892"/>
                <a:gd name="T19" fmla="*/ 1126 h 1392"/>
                <a:gd name="T20" fmla="*/ 750 w 892"/>
                <a:gd name="T21" fmla="*/ 880 h 1392"/>
                <a:gd name="T22" fmla="*/ 892 w 892"/>
                <a:gd name="T23" fmla="*/ 907 h 1392"/>
                <a:gd name="T24" fmla="*/ 610 w 892"/>
                <a:gd name="T25" fmla="*/ 657 h 1392"/>
                <a:gd name="T26" fmla="*/ 438 w 892"/>
                <a:gd name="T27" fmla="*/ 0 h 1392"/>
                <a:gd name="T28" fmla="*/ 0 w 892"/>
                <a:gd name="T29" fmla="*/ 181 h 1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2" h="1392">
                  <a:moveTo>
                    <a:pt x="0" y="181"/>
                  </a:moveTo>
                  <a:lnTo>
                    <a:pt x="221" y="730"/>
                  </a:lnTo>
                  <a:cubicBezTo>
                    <a:pt x="221" y="730"/>
                    <a:pt x="171" y="922"/>
                    <a:pt x="243" y="1020"/>
                  </a:cubicBezTo>
                  <a:cubicBezTo>
                    <a:pt x="315" y="1117"/>
                    <a:pt x="482" y="1345"/>
                    <a:pt x="524" y="1364"/>
                  </a:cubicBezTo>
                  <a:cubicBezTo>
                    <a:pt x="587" y="1392"/>
                    <a:pt x="597" y="1321"/>
                    <a:pt x="597" y="1321"/>
                  </a:cubicBezTo>
                  <a:cubicBezTo>
                    <a:pt x="597" y="1321"/>
                    <a:pt x="629" y="1387"/>
                    <a:pt x="679" y="1378"/>
                  </a:cubicBezTo>
                  <a:cubicBezTo>
                    <a:pt x="728" y="1368"/>
                    <a:pt x="697" y="1280"/>
                    <a:pt x="697" y="1280"/>
                  </a:cubicBezTo>
                  <a:cubicBezTo>
                    <a:pt x="697" y="1280"/>
                    <a:pt x="745" y="1301"/>
                    <a:pt x="766" y="1283"/>
                  </a:cubicBezTo>
                  <a:cubicBezTo>
                    <a:pt x="799" y="1255"/>
                    <a:pt x="764" y="1168"/>
                    <a:pt x="764" y="1168"/>
                  </a:cubicBezTo>
                  <a:cubicBezTo>
                    <a:pt x="764" y="1168"/>
                    <a:pt x="866" y="1213"/>
                    <a:pt x="838" y="1126"/>
                  </a:cubicBezTo>
                  <a:cubicBezTo>
                    <a:pt x="825" y="1084"/>
                    <a:pt x="750" y="880"/>
                    <a:pt x="750" y="880"/>
                  </a:cubicBezTo>
                  <a:lnTo>
                    <a:pt x="892" y="907"/>
                  </a:lnTo>
                  <a:cubicBezTo>
                    <a:pt x="892" y="907"/>
                    <a:pt x="853" y="689"/>
                    <a:pt x="610" y="657"/>
                  </a:cubicBezTo>
                  <a:lnTo>
                    <a:pt x="43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6A1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546" name="Freeform 67">
              <a:extLst>
                <a:ext uri="{FF2B5EF4-FFF2-40B4-BE49-F238E27FC236}">
                  <a16:creationId xmlns:a16="http://schemas.microsoft.com/office/drawing/2014/main" id="{9E8CC452-FA22-451E-BCC0-0DA0BE923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4150" y="8183563"/>
              <a:ext cx="354013" cy="290513"/>
            </a:xfrm>
            <a:custGeom>
              <a:avLst/>
              <a:gdLst>
                <a:gd name="T0" fmla="*/ 438 w 466"/>
                <a:gd name="T1" fmla="*/ 0 h 382"/>
                <a:gd name="T2" fmla="*/ 0 w 466"/>
                <a:gd name="T3" fmla="*/ 181 h 382"/>
                <a:gd name="T4" fmla="*/ 81 w 466"/>
                <a:gd name="T5" fmla="*/ 382 h 382"/>
                <a:gd name="T6" fmla="*/ 466 w 466"/>
                <a:gd name="T7" fmla="*/ 106 h 382"/>
                <a:gd name="T8" fmla="*/ 438 w 466"/>
                <a:gd name="T9" fmla="*/ 0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6" h="382">
                  <a:moveTo>
                    <a:pt x="438" y="0"/>
                  </a:moveTo>
                  <a:lnTo>
                    <a:pt x="0" y="181"/>
                  </a:lnTo>
                  <a:lnTo>
                    <a:pt x="81" y="382"/>
                  </a:lnTo>
                  <a:lnTo>
                    <a:pt x="466" y="106"/>
                  </a:lnTo>
                  <a:lnTo>
                    <a:pt x="438" y="0"/>
                  </a:lnTo>
                  <a:close/>
                </a:path>
              </a:pathLst>
            </a:custGeom>
            <a:solidFill>
              <a:srgbClr val="FA8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547" name="Freeform: Shape 538">
              <a:extLst>
                <a:ext uri="{FF2B5EF4-FFF2-40B4-BE49-F238E27FC236}">
                  <a16:creationId xmlns:a16="http://schemas.microsoft.com/office/drawing/2014/main" id="{06D236C0-360D-475F-B454-466632023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1763" y="9938115"/>
              <a:ext cx="2141824" cy="2201644"/>
            </a:xfrm>
            <a:custGeom>
              <a:avLst/>
              <a:gdLst>
                <a:gd name="connsiteX0" fmla="*/ 437254 w 2141824"/>
                <a:gd name="connsiteY0" fmla="*/ 550434 h 2201644"/>
                <a:gd name="connsiteX1" fmla="*/ 444854 w 2141824"/>
                <a:gd name="connsiteY1" fmla="*/ 562624 h 2201644"/>
                <a:gd name="connsiteX2" fmla="*/ 16941 w 2141824"/>
                <a:gd name="connsiteY2" fmla="*/ 1266588 h 2201644"/>
                <a:gd name="connsiteX3" fmla="*/ 10100 w 2141824"/>
                <a:gd name="connsiteY3" fmla="*/ 1269635 h 2201644"/>
                <a:gd name="connsiteX4" fmla="*/ 2500 w 2141824"/>
                <a:gd name="connsiteY4" fmla="*/ 1265826 h 2201644"/>
                <a:gd name="connsiteX5" fmla="*/ 3260 w 2141824"/>
                <a:gd name="connsiteY5" fmla="*/ 1251350 h 2201644"/>
                <a:gd name="connsiteX6" fmla="*/ 425093 w 2141824"/>
                <a:gd name="connsiteY6" fmla="*/ 557291 h 2201644"/>
                <a:gd name="connsiteX7" fmla="*/ 437254 w 2141824"/>
                <a:gd name="connsiteY7" fmla="*/ 550434 h 2201644"/>
                <a:gd name="connsiteX8" fmla="*/ 1113687 w 2141824"/>
                <a:gd name="connsiteY8" fmla="*/ 0 h 2201644"/>
                <a:gd name="connsiteX9" fmla="*/ 1135748 w 2141824"/>
                <a:gd name="connsiteY9" fmla="*/ 4107 h 2201644"/>
                <a:gd name="connsiteX10" fmla="*/ 1145026 w 2141824"/>
                <a:gd name="connsiteY10" fmla="*/ 75488 h 2201644"/>
                <a:gd name="connsiteX11" fmla="*/ 1144130 w 2141824"/>
                <a:gd name="connsiteY11" fmla="*/ 349554 h 2201644"/>
                <a:gd name="connsiteX12" fmla="*/ 1221753 w 2141824"/>
                <a:gd name="connsiteY12" fmla="*/ 1310601 h 2201644"/>
                <a:gd name="connsiteX13" fmla="*/ 1169243 w 2141824"/>
                <a:gd name="connsiteY13" fmla="*/ 2119464 h 2201644"/>
                <a:gd name="connsiteX14" fmla="*/ 1625854 w 2141824"/>
                <a:gd name="connsiteY14" fmla="*/ 2093593 h 2201644"/>
                <a:gd name="connsiteX15" fmla="*/ 2141824 w 2141824"/>
                <a:gd name="connsiteY15" fmla="*/ 1942169 h 2201644"/>
                <a:gd name="connsiteX16" fmla="*/ 2138780 w 2141824"/>
                <a:gd name="connsiteY16" fmla="*/ 1962713 h 2201644"/>
                <a:gd name="connsiteX17" fmla="*/ 1638030 w 2141824"/>
                <a:gd name="connsiteY17" fmla="*/ 2110333 h 2201644"/>
                <a:gd name="connsiteX18" fmla="*/ 1383089 w 2141824"/>
                <a:gd name="connsiteY18" fmla="*/ 2201644 h 2201644"/>
                <a:gd name="connsiteX19" fmla="*/ 1150218 w 2141824"/>
                <a:gd name="connsiteY19" fmla="*/ 2131639 h 2201644"/>
                <a:gd name="connsiteX20" fmla="*/ 1143369 w 2141824"/>
                <a:gd name="connsiteY20" fmla="*/ 2127073 h 2201644"/>
                <a:gd name="connsiteX21" fmla="*/ 1147174 w 2141824"/>
                <a:gd name="connsiteY21" fmla="*/ 2119464 h 2201644"/>
                <a:gd name="connsiteX22" fmla="*/ 1202728 w 2141824"/>
                <a:gd name="connsiteY22" fmla="*/ 1318972 h 2201644"/>
                <a:gd name="connsiteX23" fmla="*/ 1124343 w 2141824"/>
                <a:gd name="connsiteY23" fmla="*/ 345749 h 2201644"/>
                <a:gd name="connsiteX24" fmla="*/ 1132310 w 2141824"/>
                <a:gd name="connsiteY24" fmla="*/ 175314 h 2201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141824" h="2201644">
                  <a:moveTo>
                    <a:pt x="437254" y="550434"/>
                  </a:moveTo>
                  <a:cubicBezTo>
                    <a:pt x="443334" y="551957"/>
                    <a:pt x="446374" y="557291"/>
                    <a:pt x="444854" y="562624"/>
                  </a:cubicBezTo>
                  <a:cubicBezTo>
                    <a:pt x="444094" y="567195"/>
                    <a:pt x="327045" y="1002220"/>
                    <a:pt x="16941" y="1266588"/>
                  </a:cubicBezTo>
                  <a:cubicBezTo>
                    <a:pt x="14660" y="1268873"/>
                    <a:pt x="12380" y="1269635"/>
                    <a:pt x="10100" y="1269635"/>
                  </a:cubicBezTo>
                  <a:cubicBezTo>
                    <a:pt x="7060" y="1269635"/>
                    <a:pt x="4780" y="1268111"/>
                    <a:pt x="2500" y="1265826"/>
                  </a:cubicBezTo>
                  <a:cubicBezTo>
                    <a:pt x="-1301" y="1261255"/>
                    <a:pt x="-541" y="1255160"/>
                    <a:pt x="3260" y="1251350"/>
                  </a:cubicBezTo>
                  <a:cubicBezTo>
                    <a:pt x="308803" y="990030"/>
                    <a:pt x="423572" y="561862"/>
                    <a:pt x="425093" y="557291"/>
                  </a:cubicBezTo>
                  <a:cubicBezTo>
                    <a:pt x="426613" y="551957"/>
                    <a:pt x="431933" y="548910"/>
                    <a:pt x="437254" y="550434"/>
                  </a:cubicBezTo>
                  <a:close/>
                  <a:moveTo>
                    <a:pt x="1113687" y="0"/>
                  </a:moveTo>
                  <a:lnTo>
                    <a:pt x="1135748" y="4107"/>
                  </a:lnTo>
                  <a:lnTo>
                    <a:pt x="1145026" y="75488"/>
                  </a:lnTo>
                  <a:cubicBezTo>
                    <a:pt x="1156152" y="179951"/>
                    <a:pt x="1158114" y="275079"/>
                    <a:pt x="1144130" y="349554"/>
                  </a:cubicBezTo>
                  <a:cubicBezTo>
                    <a:pt x="1074877" y="724690"/>
                    <a:pt x="1099991" y="1038951"/>
                    <a:pt x="1221753" y="1310601"/>
                  </a:cubicBezTo>
                  <a:cubicBezTo>
                    <a:pt x="1360259" y="1620298"/>
                    <a:pt x="1195118" y="2055546"/>
                    <a:pt x="1169243" y="2119464"/>
                  </a:cubicBezTo>
                  <a:cubicBezTo>
                    <a:pt x="1208816" y="2145335"/>
                    <a:pt x="1408203" y="2260235"/>
                    <a:pt x="1625854" y="2093593"/>
                  </a:cubicBezTo>
                  <a:cubicBezTo>
                    <a:pt x="1876229" y="1901840"/>
                    <a:pt x="2139541" y="1941408"/>
                    <a:pt x="2141824" y="1942169"/>
                  </a:cubicBezTo>
                  <a:lnTo>
                    <a:pt x="2138780" y="1962713"/>
                  </a:lnTo>
                  <a:cubicBezTo>
                    <a:pt x="2136497" y="1961953"/>
                    <a:pt x="1881556" y="1923907"/>
                    <a:pt x="1638030" y="2110333"/>
                  </a:cubicBezTo>
                  <a:cubicBezTo>
                    <a:pt x="1548230" y="2179577"/>
                    <a:pt x="1459191" y="2201644"/>
                    <a:pt x="1383089" y="2201644"/>
                  </a:cubicBezTo>
                  <a:cubicBezTo>
                    <a:pt x="1248389" y="2201644"/>
                    <a:pt x="1151740" y="2133161"/>
                    <a:pt x="1150218" y="2131639"/>
                  </a:cubicBezTo>
                  <a:lnTo>
                    <a:pt x="1143369" y="2127073"/>
                  </a:lnTo>
                  <a:lnTo>
                    <a:pt x="1147174" y="2119464"/>
                  </a:lnTo>
                  <a:cubicBezTo>
                    <a:pt x="1148696" y="2114899"/>
                    <a:pt x="1348082" y="1643886"/>
                    <a:pt x="1202728" y="1318972"/>
                  </a:cubicBezTo>
                  <a:cubicBezTo>
                    <a:pt x="1079443" y="1043517"/>
                    <a:pt x="1053568" y="725451"/>
                    <a:pt x="1124343" y="345749"/>
                  </a:cubicBezTo>
                  <a:cubicBezTo>
                    <a:pt x="1133285" y="297050"/>
                    <a:pt x="1135283" y="239125"/>
                    <a:pt x="1132310" y="175314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548" name="Freeform: Shape 539">
              <a:extLst>
                <a:ext uri="{FF2B5EF4-FFF2-40B4-BE49-F238E27FC236}">
                  <a16:creationId xmlns:a16="http://schemas.microsoft.com/office/drawing/2014/main" id="{1D2C383E-99A1-456C-91D9-973964136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4661" y="4529937"/>
              <a:ext cx="1760502" cy="2232813"/>
            </a:xfrm>
            <a:custGeom>
              <a:avLst/>
              <a:gdLst>
                <a:gd name="connsiteX0" fmla="*/ 597376 w 1760502"/>
                <a:gd name="connsiteY0" fmla="*/ 300469 h 2232813"/>
                <a:gd name="connsiteX1" fmla="*/ 602217 w 1760502"/>
                <a:gd name="connsiteY1" fmla="*/ 300903 h 2232813"/>
                <a:gd name="connsiteX2" fmla="*/ 1107613 w 1760502"/>
                <a:gd name="connsiteY2" fmla="*/ 701812 h 2232813"/>
                <a:gd name="connsiteX3" fmla="*/ 1760502 w 1760502"/>
                <a:gd name="connsiteY3" fmla="*/ 1310654 h 2232813"/>
                <a:gd name="connsiteX4" fmla="*/ 1760502 w 1760502"/>
                <a:gd name="connsiteY4" fmla="*/ 1351751 h 2232813"/>
                <a:gd name="connsiteX5" fmla="*/ 1068044 w 1760502"/>
                <a:gd name="connsiteY5" fmla="*/ 713228 h 2232813"/>
                <a:gd name="connsiteX6" fmla="*/ 676820 w 1760502"/>
                <a:gd name="connsiteY6" fmla="*/ 354187 h 2232813"/>
                <a:gd name="connsiteX7" fmla="*/ 637258 w 1760502"/>
                <a:gd name="connsiteY7" fmla="*/ 347629 h 2232813"/>
                <a:gd name="connsiteX8" fmla="*/ 157120 w 1760502"/>
                <a:gd name="connsiteY8" fmla="*/ 2332 h 2232813"/>
                <a:gd name="connsiteX9" fmla="*/ 235463 w 1760502"/>
                <a:gd name="connsiteY9" fmla="*/ 5090 h 2232813"/>
                <a:gd name="connsiteX10" fmla="*/ 235463 w 1760502"/>
                <a:gd name="connsiteY10" fmla="*/ 48457 h 2232813"/>
                <a:gd name="connsiteX11" fmla="*/ 102955 w 1760502"/>
                <a:gd name="connsiteY11" fmla="*/ 67478 h 2232813"/>
                <a:gd name="connsiteX12" fmla="*/ 42793 w 1760502"/>
                <a:gd name="connsiteY12" fmla="*/ 153453 h 2232813"/>
                <a:gd name="connsiteX13" fmla="*/ 418234 w 1760502"/>
                <a:gd name="connsiteY13" fmla="*/ 765164 h 2232813"/>
                <a:gd name="connsiteX14" fmla="*/ 716759 w 1760502"/>
                <a:gd name="connsiteY14" fmla="*/ 1631754 h 2232813"/>
                <a:gd name="connsiteX15" fmla="*/ 1029753 w 1760502"/>
                <a:gd name="connsiteY15" fmla="*/ 1981738 h 2232813"/>
                <a:gd name="connsiteX16" fmla="*/ 1149315 w 1760502"/>
                <a:gd name="connsiteY16" fmla="*/ 2173468 h 2232813"/>
                <a:gd name="connsiteX17" fmla="*/ 1126469 w 1760502"/>
                <a:gd name="connsiteY17" fmla="*/ 2208466 h 2232813"/>
                <a:gd name="connsiteX18" fmla="*/ 993199 w 1760502"/>
                <a:gd name="connsiteY18" fmla="*/ 1999998 h 2232813"/>
                <a:gd name="connsiteX19" fmla="*/ 696197 w 1760502"/>
                <a:gd name="connsiteY19" fmla="*/ 1675122 h 2232813"/>
                <a:gd name="connsiteX20" fmla="*/ 610143 w 1760502"/>
                <a:gd name="connsiteY20" fmla="*/ 1739032 h 2232813"/>
                <a:gd name="connsiteX21" fmla="*/ 786059 w 1760502"/>
                <a:gd name="connsiteY21" fmla="*/ 2208466 h 2232813"/>
                <a:gd name="connsiteX22" fmla="*/ 752551 w 1760502"/>
                <a:gd name="connsiteY22" fmla="*/ 2232813 h 2232813"/>
                <a:gd name="connsiteX23" fmla="*/ 571304 w 1760502"/>
                <a:gd name="connsiteY23" fmla="*/ 1723815 h 2232813"/>
                <a:gd name="connsiteX24" fmla="*/ 673351 w 1760502"/>
                <a:gd name="connsiteY24" fmla="*/ 1638601 h 2232813"/>
                <a:gd name="connsiteX25" fmla="*/ 386249 w 1760502"/>
                <a:gd name="connsiteY25" fmla="*/ 791793 h 2232813"/>
                <a:gd name="connsiteX26" fmla="*/ 1670 w 1760502"/>
                <a:gd name="connsiteY26" fmla="*/ 147366 h 2232813"/>
                <a:gd name="connsiteX27" fmla="*/ 79347 w 1760502"/>
                <a:gd name="connsiteY27" fmla="*/ 33241 h 2232813"/>
                <a:gd name="connsiteX28" fmla="*/ 157120 w 1760502"/>
                <a:gd name="connsiteY28" fmla="*/ 2332 h 223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760502" h="2232813">
                  <a:moveTo>
                    <a:pt x="597376" y="300469"/>
                  </a:moveTo>
                  <a:lnTo>
                    <a:pt x="602217" y="300903"/>
                  </a:lnTo>
                  <a:cubicBezTo>
                    <a:pt x="737082" y="315958"/>
                    <a:pt x="1014588" y="385594"/>
                    <a:pt x="1107613" y="701812"/>
                  </a:cubicBezTo>
                  <a:cubicBezTo>
                    <a:pt x="1226320" y="1105170"/>
                    <a:pt x="1446233" y="1310654"/>
                    <a:pt x="1760502" y="1310654"/>
                  </a:cubicBezTo>
                  <a:lnTo>
                    <a:pt x="1760502" y="1351751"/>
                  </a:lnTo>
                  <a:cubicBezTo>
                    <a:pt x="1530698" y="1351751"/>
                    <a:pt x="1223277" y="1241398"/>
                    <a:pt x="1068044" y="713228"/>
                  </a:cubicBezTo>
                  <a:cubicBezTo>
                    <a:pt x="996231" y="469691"/>
                    <a:pt x="810275" y="384013"/>
                    <a:pt x="676820" y="354187"/>
                  </a:cubicBezTo>
                  <a:lnTo>
                    <a:pt x="637258" y="347629"/>
                  </a:lnTo>
                  <a:close/>
                  <a:moveTo>
                    <a:pt x="157120" y="2332"/>
                  </a:moveTo>
                  <a:cubicBezTo>
                    <a:pt x="183488" y="-1758"/>
                    <a:pt x="209952" y="-236"/>
                    <a:pt x="235463" y="5090"/>
                  </a:cubicBezTo>
                  <a:lnTo>
                    <a:pt x="235463" y="48457"/>
                  </a:lnTo>
                  <a:cubicBezTo>
                    <a:pt x="191294" y="37806"/>
                    <a:pt x="144840" y="39327"/>
                    <a:pt x="102955" y="67478"/>
                  </a:cubicBezTo>
                  <a:cubicBezTo>
                    <a:pt x="66401" y="92586"/>
                    <a:pt x="47362" y="119976"/>
                    <a:pt x="42793" y="153453"/>
                  </a:cubicBezTo>
                  <a:cubicBezTo>
                    <a:pt x="26801" y="265295"/>
                    <a:pt x="168448" y="462351"/>
                    <a:pt x="418234" y="765164"/>
                  </a:cubicBezTo>
                  <a:cubicBezTo>
                    <a:pt x="744936" y="1160797"/>
                    <a:pt x="728943" y="1529041"/>
                    <a:pt x="716759" y="1631754"/>
                  </a:cubicBezTo>
                  <a:cubicBezTo>
                    <a:pt x="853836" y="1630232"/>
                    <a:pt x="951314" y="1823484"/>
                    <a:pt x="1029753" y="1981738"/>
                  </a:cubicBezTo>
                  <a:cubicBezTo>
                    <a:pt x="1073922" y="2068473"/>
                    <a:pt x="1115046" y="2150643"/>
                    <a:pt x="1149315" y="2173468"/>
                  </a:cubicBezTo>
                  <a:lnTo>
                    <a:pt x="1126469" y="2208466"/>
                  </a:lnTo>
                  <a:cubicBezTo>
                    <a:pt x="1082299" y="2178794"/>
                    <a:pt x="1041176" y="2095863"/>
                    <a:pt x="993199" y="1999998"/>
                  </a:cubicBezTo>
                  <a:cubicBezTo>
                    <a:pt x="914760" y="1844027"/>
                    <a:pt x="818044" y="1650775"/>
                    <a:pt x="696197" y="1675122"/>
                  </a:cubicBezTo>
                  <a:cubicBezTo>
                    <a:pt x="651266" y="1685012"/>
                    <a:pt x="623089" y="1705555"/>
                    <a:pt x="610143" y="1739032"/>
                  </a:cubicBezTo>
                  <a:cubicBezTo>
                    <a:pt x="562927" y="1860004"/>
                    <a:pt x="721328" y="2119449"/>
                    <a:pt x="786059" y="2208466"/>
                  </a:cubicBezTo>
                  <a:lnTo>
                    <a:pt x="752551" y="2232813"/>
                  </a:lnTo>
                  <a:cubicBezTo>
                    <a:pt x="742651" y="2219118"/>
                    <a:pt x="506573" y="1890438"/>
                    <a:pt x="571304" y="1723815"/>
                  </a:cubicBezTo>
                  <a:cubicBezTo>
                    <a:pt x="588058" y="1680447"/>
                    <a:pt x="622327" y="1652296"/>
                    <a:pt x="673351" y="1638601"/>
                  </a:cubicBezTo>
                  <a:cubicBezTo>
                    <a:pt x="683251" y="1565561"/>
                    <a:pt x="714474" y="1188948"/>
                    <a:pt x="386249" y="791793"/>
                  </a:cubicBezTo>
                  <a:cubicBezTo>
                    <a:pt x="82393" y="423549"/>
                    <a:pt x="-14323" y="260730"/>
                    <a:pt x="1670" y="147366"/>
                  </a:cubicBezTo>
                  <a:cubicBezTo>
                    <a:pt x="7762" y="102477"/>
                    <a:pt x="33654" y="65196"/>
                    <a:pt x="79347" y="33241"/>
                  </a:cubicBezTo>
                  <a:cubicBezTo>
                    <a:pt x="104478" y="16122"/>
                    <a:pt x="130751" y="6421"/>
                    <a:pt x="157120" y="2332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549" name="Freeform: Shape 540">
              <a:extLst>
                <a:ext uri="{FF2B5EF4-FFF2-40B4-BE49-F238E27FC236}">
                  <a16:creationId xmlns:a16="http://schemas.microsoft.com/office/drawing/2014/main" id="{27F45D94-720E-4342-A1F2-FBBF465EC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8713" y="6621350"/>
              <a:ext cx="431768" cy="224067"/>
            </a:xfrm>
            <a:custGeom>
              <a:avLst/>
              <a:gdLst>
                <a:gd name="connsiteX0" fmla="*/ 38755 w 431768"/>
                <a:gd name="connsiteY0" fmla="*/ 66720 h 224067"/>
                <a:gd name="connsiteX1" fmla="*/ 89453 w 431768"/>
                <a:gd name="connsiteY1" fmla="*/ 141950 h 224067"/>
                <a:gd name="connsiteX2" fmla="*/ 51045 w 431768"/>
                <a:gd name="connsiteY2" fmla="*/ 224018 h 224067"/>
                <a:gd name="connsiteX3" fmla="*/ 348 w 431768"/>
                <a:gd name="connsiteY3" fmla="*/ 148789 h 224067"/>
                <a:gd name="connsiteX4" fmla="*/ 38755 w 431768"/>
                <a:gd name="connsiteY4" fmla="*/ 66720 h 224067"/>
                <a:gd name="connsiteX5" fmla="*/ 385617 w 431768"/>
                <a:gd name="connsiteY5" fmla="*/ 44 h 224067"/>
                <a:gd name="connsiteX6" fmla="*/ 431541 w 431768"/>
                <a:gd name="connsiteY6" fmla="*/ 82834 h 224067"/>
                <a:gd name="connsiteX7" fmla="*/ 396333 w 431768"/>
                <a:gd name="connsiteY7" fmla="*/ 173219 h 224067"/>
                <a:gd name="connsiteX8" fmla="*/ 351174 w 431768"/>
                <a:gd name="connsiteY8" fmla="*/ 90429 h 224067"/>
                <a:gd name="connsiteX9" fmla="*/ 385617 w 431768"/>
                <a:gd name="connsiteY9" fmla="*/ 44 h 22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768" h="224067">
                  <a:moveTo>
                    <a:pt x="38755" y="66720"/>
                  </a:moveTo>
                  <a:cubicBezTo>
                    <a:pt x="63336" y="65200"/>
                    <a:pt x="86380" y="98636"/>
                    <a:pt x="89453" y="141950"/>
                  </a:cubicBezTo>
                  <a:cubicBezTo>
                    <a:pt x="92525" y="185264"/>
                    <a:pt x="74858" y="221739"/>
                    <a:pt x="51045" y="224018"/>
                  </a:cubicBezTo>
                  <a:cubicBezTo>
                    <a:pt x="26465" y="225538"/>
                    <a:pt x="3420" y="192103"/>
                    <a:pt x="348" y="148789"/>
                  </a:cubicBezTo>
                  <a:cubicBezTo>
                    <a:pt x="-2725" y="105475"/>
                    <a:pt x="14943" y="69000"/>
                    <a:pt x="38755" y="66720"/>
                  </a:cubicBezTo>
                  <a:close/>
                  <a:moveTo>
                    <a:pt x="385617" y="44"/>
                  </a:moveTo>
                  <a:cubicBezTo>
                    <a:pt x="407814" y="-1475"/>
                    <a:pt x="428479" y="35742"/>
                    <a:pt x="431541" y="82834"/>
                  </a:cubicBezTo>
                  <a:cubicBezTo>
                    <a:pt x="433837" y="130685"/>
                    <a:pt x="418529" y="170941"/>
                    <a:pt x="396333" y="173219"/>
                  </a:cubicBezTo>
                  <a:cubicBezTo>
                    <a:pt x="374136" y="174738"/>
                    <a:pt x="354235" y="137521"/>
                    <a:pt x="351174" y="90429"/>
                  </a:cubicBezTo>
                  <a:cubicBezTo>
                    <a:pt x="348112" y="42578"/>
                    <a:pt x="364186" y="2322"/>
                    <a:pt x="385617" y="44"/>
                  </a:cubicBezTo>
                  <a:close/>
                </a:path>
              </a:pathLst>
            </a:custGeom>
            <a:solidFill>
              <a:srgbClr val="DB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550" name="Freeform: Shape 541">
              <a:extLst>
                <a:ext uri="{FF2B5EF4-FFF2-40B4-BE49-F238E27FC236}">
                  <a16:creationId xmlns:a16="http://schemas.microsoft.com/office/drawing/2014/main" id="{2BE206CC-948B-477A-8FC9-9A90EFEEF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6728" y="4933950"/>
              <a:ext cx="1229148" cy="3465513"/>
            </a:xfrm>
            <a:custGeom>
              <a:avLst/>
              <a:gdLst>
                <a:gd name="connsiteX0" fmla="*/ 580041 w 1229148"/>
                <a:gd name="connsiteY0" fmla="*/ 3257426 h 3465513"/>
                <a:gd name="connsiteX1" fmla="*/ 892344 w 1229148"/>
                <a:gd name="connsiteY1" fmla="*/ 3370307 h 3465513"/>
                <a:gd name="connsiteX2" fmla="*/ 901485 w 1229148"/>
                <a:gd name="connsiteY2" fmla="*/ 3381748 h 3465513"/>
                <a:gd name="connsiteX3" fmla="*/ 890821 w 1229148"/>
                <a:gd name="connsiteY3" fmla="*/ 3390900 h 3465513"/>
                <a:gd name="connsiteX4" fmla="*/ 890059 w 1229148"/>
                <a:gd name="connsiteY4" fmla="*/ 3390900 h 3465513"/>
                <a:gd name="connsiteX5" fmla="*/ 569377 w 1229148"/>
                <a:gd name="connsiteY5" fmla="*/ 3274968 h 3465513"/>
                <a:gd name="connsiteX6" fmla="*/ 565568 w 1229148"/>
                <a:gd name="connsiteY6" fmla="*/ 3261240 h 3465513"/>
                <a:gd name="connsiteX7" fmla="*/ 580041 w 1229148"/>
                <a:gd name="connsiteY7" fmla="*/ 3257426 h 3465513"/>
                <a:gd name="connsiteX8" fmla="*/ 618210 w 1229148"/>
                <a:gd name="connsiteY8" fmla="*/ 2861374 h 3465513"/>
                <a:gd name="connsiteX9" fmla="*/ 1153838 w 1229148"/>
                <a:gd name="connsiteY9" fmla="*/ 3076970 h 3465513"/>
                <a:gd name="connsiteX10" fmla="*/ 1186601 w 1229148"/>
                <a:gd name="connsiteY10" fmla="*/ 3113537 h 3465513"/>
                <a:gd name="connsiteX11" fmla="*/ 1177458 w 1229148"/>
                <a:gd name="connsiteY11" fmla="*/ 3161532 h 3465513"/>
                <a:gd name="connsiteX12" fmla="*/ 990788 w 1229148"/>
                <a:gd name="connsiteY12" fmla="*/ 3403792 h 3465513"/>
                <a:gd name="connsiteX13" fmla="*/ 983168 w 1229148"/>
                <a:gd name="connsiteY13" fmla="*/ 3408363 h 3465513"/>
                <a:gd name="connsiteX14" fmla="*/ 976311 w 1229148"/>
                <a:gd name="connsiteY14" fmla="*/ 3406078 h 3465513"/>
                <a:gd name="connsiteX15" fmla="*/ 974787 w 1229148"/>
                <a:gd name="connsiteY15" fmla="*/ 3391603 h 3465513"/>
                <a:gd name="connsiteX16" fmla="*/ 1160695 w 1229148"/>
                <a:gd name="connsiteY16" fmla="*/ 3148581 h 3465513"/>
                <a:gd name="connsiteX17" fmla="*/ 1166791 w 1229148"/>
                <a:gd name="connsiteY17" fmla="*/ 3118870 h 3465513"/>
                <a:gd name="connsiteX18" fmla="*/ 1146219 w 1229148"/>
                <a:gd name="connsiteY18" fmla="*/ 3096015 h 3465513"/>
                <a:gd name="connsiteX19" fmla="*/ 609828 w 1229148"/>
                <a:gd name="connsiteY19" fmla="*/ 2880419 h 3465513"/>
                <a:gd name="connsiteX20" fmla="*/ 604495 w 1229148"/>
                <a:gd name="connsiteY20" fmla="*/ 2866706 h 3465513"/>
                <a:gd name="connsiteX21" fmla="*/ 618210 w 1229148"/>
                <a:gd name="connsiteY21" fmla="*/ 2861374 h 3465513"/>
                <a:gd name="connsiteX22" fmla="*/ 1217007 w 1229148"/>
                <a:gd name="connsiteY22" fmla="*/ 2746555 h 3465513"/>
                <a:gd name="connsiteX23" fmla="*/ 1229148 w 1229148"/>
                <a:gd name="connsiteY23" fmla="*/ 2777499 h 3465513"/>
                <a:gd name="connsiteX24" fmla="*/ 1220764 w 1229148"/>
                <a:gd name="connsiteY24" fmla="*/ 2802153 h 3465513"/>
                <a:gd name="connsiteX25" fmla="*/ 1131478 w 1229148"/>
                <a:gd name="connsiteY25" fmla="*/ 3028447 h 3465513"/>
                <a:gd name="connsiteX26" fmla="*/ 1121603 w 1229148"/>
                <a:gd name="connsiteY26" fmla="*/ 3035301 h 3465513"/>
                <a:gd name="connsiteX27" fmla="*/ 1117805 w 1229148"/>
                <a:gd name="connsiteY27" fmla="*/ 3033778 h 3465513"/>
                <a:gd name="connsiteX28" fmla="*/ 1112488 w 1229148"/>
                <a:gd name="connsiteY28" fmla="*/ 3020069 h 3465513"/>
                <a:gd name="connsiteX29" fmla="*/ 1196927 w 1229148"/>
                <a:gd name="connsiteY29" fmla="*/ 2805088 h 3465513"/>
                <a:gd name="connsiteX30" fmla="*/ 836200 w 1229148"/>
                <a:gd name="connsiteY30" fmla="*/ 2272007 h 3465513"/>
                <a:gd name="connsiteX31" fmla="*/ 1006525 w 1229148"/>
                <a:gd name="connsiteY31" fmla="*/ 2323515 h 3465513"/>
                <a:gd name="connsiteX32" fmla="*/ 1010329 w 1229148"/>
                <a:gd name="connsiteY32" fmla="*/ 2337109 h 3465513"/>
                <a:gd name="connsiteX33" fmla="*/ 1001199 w 1229148"/>
                <a:gd name="connsiteY33" fmla="*/ 2343151 h 3465513"/>
                <a:gd name="connsiteX34" fmla="*/ 996635 w 1229148"/>
                <a:gd name="connsiteY34" fmla="*/ 2341641 h 3465513"/>
                <a:gd name="connsiteX35" fmla="*/ 823171 w 1229148"/>
                <a:gd name="connsiteY35" fmla="*/ 2292551 h 3465513"/>
                <a:gd name="connsiteX36" fmla="*/ 812520 w 1229148"/>
                <a:gd name="connsiteY36" fmla="*/ 2283489 h 3465513"/>
                <a:gd name="connsiteX37" fmla="*/ 821650 w 1229148"/>
                <a:gd name="connsiteY37" fmla="*/ 2272160 h 3465513"/>
                <a:gd name="connsiteX38" fmla="*/ 836200 w 1229148"/>
                <a:gd name="connsiteY38" fmla="*/ 2272007 h 3465513"/>
                <a:gd name="connsiteX39" fmla="*/ 370000 w 1229148"/>
                <a:gd name="connsiteY39" fmla="*/ 944497 h 3465513"/>
                <a:gd name="connsiteX40" fmla="*/ 382948 w 1229148"/>
                <a:gd name="connsiteY40" fmla="*/ 951346 h 3465513"/>
                <a:gd name="connsiteX41" fmla="*/ 732529 w 1229148"/>
                <a:gd name="connsiteY41" fmla="*/ 2151358 h 3465513"/>
                <a:gd name="connsiteX42" fmla="*/ 727959 w 1229148"/>
                <a:gd name="connsiteY42" fmla="*/ 2155924 h 3465513"/>
                <a:gd name="connsiteX43" fmla="*/ 715773 w 1229148"/>
                <a:gd name="connsiteY43" fmla="*/ 2214517 h 3465513"/>
                <a:gd name="connsiteX44" fmla="*/ 1011280 w 1229148"/>
                <a:gd name="connsiteY44" fmla="*/ 2258652 h 3465513"/>
                <a:gd name="connsiteX45" fmla="*/ 1015088 w 1229148"/>
                <a:gd name="connsiteY45" fmla="*/ 2273110 h 3465513"/>
                <a:gd name="connsiteX46" fmla="*/ 1005948 w 1229148"/>
                <a:gd name="connsiteY46" fmla="*/ 2278436 h 3465513"/>
                <a:gd name="connsiteX47" fmla="*/ 1000617 w 1229148"/>
                <a:gd name="connsiteY47" fmla="*/ 2276915 h 3465513"/>
                <a:gd name="connsiteX48" fmla="*/ 727198 w 1229148"/>
                <a:gd name="connsiteY48" fmla="*/ 2232780 h 3465513"/>
                <a:gd name="connsiteX49" fmla="*/ 727959 w 1229148"/>
                <a:gd name="connsiteY49" fmla="*/ 2232780 h 3465513"/>
                <a:gd name="connsiteX50" fmla="*/ 715012 w 1229148"/>
                <a:gd name="connsiteY50" fmla="*/ 2237345 h 3465513"/>
                <a:gd name="connsiteX51" fmla="*/ 692925 w 1229148"/>
                <a:gd name="connsiteY51" fmla="*/ 2255608 h 3465513"/>
                <a:gd name="connsiteX52" fmla="*/ 693687 w 1229148"/>
                <a:gd name="connsiteY52" fmla="*/ 2263218 h 3465513"/>
                <a:gd name="connsiteX53" fmla="*/ 561927 w 1229148"/>
                <a:gd name="connsiteY53" fmla="*/ 2843820 h 3465513"/>
                <a:gd name="connsiteX54" fmla="*/ 559642 w 1229148"/>
                <a:gd name="connsiteY54" fmla="*/ 2852190 h 3465513"/>
                <a:gd name="connsiteX55" fmla="*/ 530701 w 1229148"/>
                <a:gd name="connsiteY55" fmla="*/ 2848385 h 3465513"/>
                <a:gd name="connsiteX56" fmla="*/ 497952 w 1229148"/>
                <a:gd name="connsiteY56" fmla="*/ 2873497 h 3465513"/>
                <a:gd name="connsiteX57" fmla="*/ 449208 w 1229148"/>
                <a:gd name="connsiteY57" fmla="*/ 3202987 h 3465513"/>
                <a:gd name="connsiteX58" fmla="*/ 477388 w 1229148"/>
                <a:gd name="connsiteY58" fmla="*/ 3282886 h 3465513"/>
                <a:gd name="connsiteX59" fmla="*/ 909223 w 1229148"/>
                <a:gd name="connsiteY59" fmla="*/ 3444968 h 3465513"/>
                <a:gd name="connsiteX60" fmla="*/ 919124 w 1229148"/>
                <a:gd name="connsiteY60" fmla="*/ 3456382 h 3465513"/>
                <a:gd name="connsiteX61" fmla="*/ 908462 w 1229148"/>
                <a:gd name="connsiteY61" fmla="*/ 3465513 h 3465513"/>
                <a:gd name="connsiteX62" fmla="*/ 907700 w 1229148"/>
                <a:gd name="connsiteY62" fmla="*/ 3465513 h 3465513"/>
                <a:gd name="connsiteX63" fmla="*/ 462917 w 1229148"/>
                <a:gd name="connsiteY63" fmla="*/ 3298105 h 3465513"/>
                <a:gd name="connsiteX64" fmla="*/ 428645 w 1229148"/>
                <a:gd name="connsiteY64" fmla="*/ 3199943 h 3465513"/>
                <a:gd name="connsiteX65" fmla="*/ 477388 w 1229148"/>
                <a:gd name="connsiteY65" fmla="*/ 2870453 h 3465513"/>
                <a:gd name="connsiteX66" fmla="*/ 532986 w 1229148"/>
                <a:gd name="connsiteY66" fmla="*/ 2827840 h 3465513"/>
                <a:gd name="connsiteX67" fmla="*/ 544410 w 1229148"/>
                <a:gd name="connsiteY67" fmla="*/ 2829362 h 3465513"/>
                <a:gd name="connsiteX68" fmla="*/ 675408 w 1229148"/>
                <a:gd name="connsiteY68" fmla="*/ 2273110 h 3465513"/>
                <a:gd name="connsiteX69" fmla="*/ 673123 w 1229148"/>
                <a:gd name="connsiteY69" fmla="*/ 2248760 h 3465513"/>
                <a:gd name="connsiteX70" fmla="*/ 696733 w 1229148"/>
                <a:gd name="connsiteY70" fmla="*/ 2223648 h 3465513"/>
                <a:gd name="connsiteX71" fmla="*/ 708919 w 1229148"/>
                <a:gd name="connsiteY71" fmla="*/ 2145271 h 3465513"/>
                <a:gd name="connsiteX72" fmla="*/ 640374 w 1229148"/>
                <a:gd name="connsiteY72" fmla="*/ 1910138 h 3465513"/>
                <a:gd name="connsiteX73" fmla="*/ 505568 w 1229148"/>
                <a:gd name="connsiteY73" fmla="*/ 1918509 h 3465513"/>
                <a:gd name="connsiteX74" fmla="*/ 271752 w 1229148"/>
                <a:gd name="connsiteY74" fmla="*/ 1874374 h 3465513"/>
                <a:gd name="connsiteX75" fmla="*/ 268706 w 1229148"/>
                <a:gd name="connsiteY75" fmla="*/ 1859916 h 3465513"/>
                <a:gd name="connsiteX76" fmla="*/ 283176 w 1229148"/>
                <a:gd name="connsiteY76" fmla="*/ 1856872 h 3465513"/>
                <a:gd name="connsiteX77" fmla="*/ 634281 w 1229148"/>
                <a:gd name="connsiteY77" fmla="*/ 1889593 h 3465513"/>
                <a:gd name="connsiteX78" fmla="*/ 363146 w 1229148"/>
                <a:gd name="connsiteY78" fmla="*/ 957433 h 3465513"/>
                <a:gd name="connsiteX79" fmla="*/ 370000 w 1229148"/>
                <a:gd name="connsiteY79" fmla="*/ 944497 h 3465513"/>
                <a:gd name="connsiteX80" fmla="*/ 541538 w 1229148"/>
                <a:gd name="connsiteY80" fmla="*/ 340326 h 3465513"/>
                <a:gd name="connsiteX81" fmla="*/ 547536 w 1229148"/>
                <a:gd name="connsiteY81" fmla="*/ 345746 h 3465513"/>
                <a:gd name="connsiteX82" fmla="*/ 542967 w 1229148"/>
                <a:gd name="connsiteY82" fmla="*/ 359440 h 3465513"/>
                <a:gd name="connsiteX83" fmla="*/ 342657 w 1229148"/>
                <a:gd name="connsiteY83" fmla="*/ 802976 h 3465513"/>
                <a:gd name="connsiteX84" fmla="*/ 333517 w 1229148"/>
                <a:gd name="connsiteY84" fmla="*/ 814388 h 3465513"/>
                <a:gd name="connsiteX85" fmla="*/ 332756 w 1229148"/>
                <a:gd name="connsiteY85" fmla="*/ 814388 h 3465513"/>
                <a:gd name="connsiteX86" fmla="*/ 322093 w 1229148"/>
                <a:gd name="connsiteY86" fmla="*/ 804498 h 3465513"/>
                <a:gd name="connsiteX87" fmla="*/ 533827 w 1229148"/>
                <a:gd name="connsiteY87" fmla="*/ 341181 h 3465513"/>
                <a:gd name="connsiteX88" fmla="*/ 541538 w 1229148"/>
                <a:gd name="connsiteY88" fmla="*/ 340326 h 3465513"/>
                <a:gd name="connsiteX89" fmla="*/ 440222 w 1229148"/>
                <a:gd name="connsiteY89" fmla="*/ 0 h 3465513"/>
                <a:gd name="connsiteX90" fmla="*/ 501191 w 1229148"/>
                <a:gd name="connsiteY90" fmla="*/ 153098 h 3465513"/>
                <a:gd name="connsiteX91" fmla="*/ 530152 w 1229148"/>
                <a:gd name="connsiteY91" fmla="*/ 181280 h 3465513"/>
                <a:gd name="connsiteX92" fmla="*/ 569781 w 1229148"/>
                <a:gd name="connsiteY92" fmla="*/ 178995 h 3465513"/>
                <a:gd name="connsiteX93" fmla="*/ 842618 w 1229148"/>
                <a:gd name="connsiteY93" fmla="*/ 40369 h 3465513"/>
                <a:gd name="connsiteX94" fmla="*/ 857098 w 1229148"/>
                <a:gd name="connsiteY94" fmla="*/ 44939 h 3465513"/>
                <a:gd name="connsiteX95" fmla="*/ 852525 w 1229148"/>
                <a:gd name="connsiteY95" fmla="*/ 59411 h 3465513"/>
                <a:gd name="connsiteX96" fmla="*/ 579689 w 1229148"/>
                <a:gd name="connsiteY96" fmla="*/ 198037 h 3465513"/>
                <a:gd name="connsiteX97" fmla="*/ 522531 w 1229148"/>
                <a:gd name="connsiteY97" fmla="*/ 201084 h 3465513"/>
                <a:gd name="connsiteX98" fmla="*/ 482139 w 1229148"/>
                <a:gd name="connsiteY98" fmla="*/ 160715 h 3465513"/>
                <a:gd name="connsiteX99" fmla="*/ 428029 w 1229148"/>
                <a:gd name="connsiteY99" fmla="*/ 25897 h 3465513"/>
                <a:gd name="connsiteX100" fmla="*/ 17250 w 1229148"/>
                <a:gd name="connsiteY100" fmla="*/ 298579 h 3465513"/>
                <a:gd name="connsiteX101" fmla="*/ 10391 w 1229148"/>
                <a:gd name="connsiteY101" fmla="*/ 301625 h 3465513"/>
                <a:gd name="connsiteX102" fmla="*/ 2770 w 1229148"/>
                <a:gd name="connsiteY102" fmla="*/ 297817 h 3465513"/>
                <a:gd name="connsiteX103" fmla="*/ 3532 w 1229148"/>
                <a:gd name="connsiteY103" fmla="*/ 283345 h 3465513"/>
                <a:gd name="connsiteX104" fmla="*/ 431077 w 1229148"/>
                <a:gd name="connsiteY104" fmla="*/ 3047 h 346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29148" h="3465513">
                  <a:moveTo>
                    <a:pt x="580041" y="3257426"/>
                  </a:moveTo>
                  <a:cubicBezTo>
                    <a:pt x="581564" y="3258189"/>
                    <a:pt x="735431" y="3352002"/>
                    <a:pt x="892344" y="3370307"/>
                  </a:cubicBezTo>
                  <a:cubicBezTo>
                    <a:pt x="897676" y="3371070"/>
                    <a:pt x="902246" y="3376409"/>
                    <a:pt x="901485" y="3381748"/>
                  </a:cubicBezTo>
                  <a:cubicBezTo>
                    <a:pt x="900723" y="3387087"/>
                    <a:pt x="896153" y="3390900"/>
                    <a:pt x="890821" y="3390900"/>
                  </a:cubicBezTo>
                  <a:cubicBezTo>
                    <a:pt x="890821" y="3390900"/>
                    <a:pt x="890059" y="3390900"/>
                    <a:pt x="890059" y="3390900"/>
                  </a:cubicBezTo>
                  <a:cubicBezTo>
                    <a:pt x="728575" y="3372595"/>
                    <a:pt x="575470" y="3279545"/>
                    <a:pt x="569377" y="3274968"/>
                  </a:cubicBezTo>
                  <a:cubicBezTo>
                    <a:pt x="564045" y="3271918"/>
                    <a:pt x="562521" y="3265816"/>
                    <a:pt x="565568" y="3261240"/>
                  </a:cubicBezTo>
                  <a:cubicBezTo>
                    <a:pt x="568615" y="3255901"/>
                    <a:pt x="575470" y="3254375"/>
                    <a:pt x="580041" y="3257426"/>
                  </a:cubicBezTo>
                  <a:close/>
                  <a:moveTo>
                    <a:pt x="618210" y="2861374"/>
                  </a:moveTo>
                  <a:lnTo>
                    <a:pt x="1153838" y="3076970"/>
                  </a:lnTo>
                  <a:cubicBezTo>
                    <a:pt x="1169839" y="3083826"/>
                    <a:pt x="1182029" y="3096777"/>
                    <a:pt x="1186601" y="3113537"/>
                  </a:cubicBezTo>
                  <a:cubicBezTo>
                    <a:pt x="1191172" y="3130298"/>
                    <a:pt x="1187363" y="3147819"/>
                    <a:pt x="1177458" y="3161532"/>
                  </a:cubicBezTo>
                  <a:lnTo>
                    <a:pt x="990788" y="3403792"/>
                  </a:lnTo>
                  <a:cubicBezTo>
                    <a:pt x="989264" y="3406840"/>
                    <a:pt x="986216" y="3408363"/>
                    <a:pt x="983168" y="3408363"/>
                  </a:cubicBezTo>
                  <a:cubicBezTo>
                    <a:pt x="980883" y="3408363"/>
                    <a:pt x="978597" y="3407601"/>
                    <a:pt x="976311" y="3406078"/>
                  </a:cubicBezTo>
                  <a:cubicBezTo>
                    <a:pt x="971740" y="3402269"/>
                    <a:pt x="970978" y="3396174"/>
                    <a:pt x="974787" y="3391603"/>
                  </a:cubicBezTo>
                  <a:lnTo>
                    <a:pt x="1160695" y="3148581"/>
                  </a:lnTo>
                  <a:cubicBezTo>
                    <a:pt x="1166791" y="3140201"/>
                    <a:pt x="1169077" y="3129536"/>
                    <a:pt x="1166791" y="3118870"/>
                  </a:cubicBezTo>
                  <a:cubicBezTo>
                    <a:pt x="1163743" y="3108966"/>
                    <a:pt x="1156124" y="3100586"/>
                    <a:pt x="1146219" y="3096015"/>
                  </a:cubicBezTo>
                  <a:lnTo>
                    <a:pt x="609828" y="2880419"/>
                  </a:lnTo>
                  <a:cubicBezTo>
                    <a:pt x="604495" y="2878134"/>
                    <a:pt x="602209" y="2872039"/>
                    <a:pt x="604495" y="2866706"/>
                  </a:cubicBezTo>
                  <a:cubicBezTo>
                    <a:pt x="606781" y="2861374"/>
                    <a:pt x="612876" y="2859088"/>
                    <a:pt x="618210" y="2861374"/>
                  </a:cubicBezTo>
                  <a:close/>
                  <a:moveTo>
                    <a:pt x="1217007" y="2746555"/>
                  </a:moveTo>
                  <a:lnTo>
                    <a:pt x="1229148" y="2777499"/>
                  </a:lnTo>
                  <a:lnTo>
                    <a:pt x="1220764" y="2802153"/>
                  </a:lnTo>
                  <a:cubicBezTo>
                    <a:pt x="1176021" y="2926129"/>
                    <a:pt x="1135751" y="3018737"/>
                    <a:pt x="1131478" y="3028447"/>
                  </a:cubicBezTo>
                  <a:cubicBezTo>
                    <a:pt x="1129959" y="3033016"/>
                    <a:pt x="1126161" y="3035301"/>
                    <a:pt x="1121603" y="3035301"/>
                  </a:cubicBezTo>
                  <a:cubicBezTo>
                    <a:pt x="1120844" y="3035301"/>
                    <a:pt x="1119324" y="3034540"/>
                    <a:pt x="1117805" y="3033778"/>
                  </a:cubicBezTo>
                  <a:cubicBezTo>
                    <a:pt x="1112488" y="3031493"/>
                    <a:pt x="1110209" y="3025400"/>
                    <a:pt x="1112488" y="3020069"/>
                  </a:cubicBezTo>
                  <a:cubicBezTo>
                    <a:pt x="1113343" y="3017784"/>
                    <a:pt x="1152331" y="2927997"/>
                    <a:pt x="1196927" y="2805088"/>
                  </a:cubicBezTo>
                  <a:close/>
                  <a:moveTo>
                    <a:pt x="836200" y="2272007"/>
                  </a:moveTo>
                  <a:cubicBezTo>
                    <a:pt x="862590" y="2272821"/>
                    <a:pt x="923217" y="2279901"/>
                    <a:pt x="1006525" y="2323515"/>
                  </a:cubicBezTo>
                  <a:cubicBezTo>
                    <a:pt x="1011090" y="2325781"/>
                    <a:pt x="1013372" y="2332578"/>
                    <a:pt x="1010329" y="2337109"/>
                  </a:cubicBezTo>
                  <a:cubicBezTo>
                    <a:pt x="1008807" y="2340886"/>
                    <a:pt x="1005003" y="2343151"/>
                    <a:pt x="1001199" y="2343151"/>
                  </a:cubicBezTo>
                  <a:cubicBezTo>
                    <a:pt x="999678" y="2343151"/>
                    <a:pt x="998156" y="2342396"/>
                    <a:pt x="996635" y="2341641"/>
                  </a:cubicBezTo>
                  <a:cubicBezTo>
                    <a:pt x="892404" y="2287265"/>
                    <a:pt x="823932" y="2292551"/>
                    <a:pt x="823171" y="2292551"/>
                  </a:cubicBezTo>
                  <a:cubicBezTo>
                    <a:pt x="817846" y="2293307"/>
                    <a:pt x="812520" y="2288775"/>
                    <a:pt x="812520" y="2283489"/>
                  </a:cubicBezTo>
                  <a:cubicBezTo>
                    <a:pt x="811759" y="2277447"/>
                    <a:pt x="815563" y="2272915"/>
                    <a:pt x="821650" y="2272160"/>
                  </a:cubicBezTo>
                  <a:cubicBezTo>
                    <a:pt x="822410" y="2272160"/>
                    <a:pt x="827403" y="2271735"/>
                    <a:pt x="836200" y="2272007"/>
                  </a:cubicBezTo>
                  <a:close/>
                  <a:moveTo>
                    <a:pt x="370000" y="944497"/>
                  </a:moveTo>
                  <a:cubicBezTo>
                    <a:pt x="375332" y="942975"/>
                    <a:pt x="381425" y="946019"/>
                    <a:pt x="382948" y="951346"/>
                  </a:cubicBezTo>
                  <a:lnTo>
                    <a:pt x="732529" y="2151358"/>
                  </a:lnTo>
                  <a:lnTo>
                    <a:pt x="727959" y="2155924"/>
                  </a:lnTo>
                  <a:cubicBezTo>
                    <a:pt x="726436" y="2156685"/>
                    <a:pt x="699779" y="2183318"/>
                    <a:pt x="715773" y="2214517"/>
                  </a:cubicBezTo>
                  <a:cubicBezTo>
                    <a:pt x="747000" y="2201581"/>
                    <a:pt x="856672" y="2169621"/>
                    <a:pt x="1011280" y="2258652"/>
                  </a:cubicBezTo>
                  <a:cubicBezTo>
                    <a:pt x="1015849" y="2261696"/>
                    <a:pt x="1018134" y="2267783"/>
                    <a:pt x="1015088" y="2273110"/>
                  </a:cubicBezTo>
                  <a:cubicBezTo>
                    <a:pt x="1012803" y="2276154"/>
                    <a:pt x="1009756" y="2278436"/>
                    <a:pt x="1005948" y="2278436"/>
                  </a:cubicBezTo>
                  <a:cubicBezTo>
                    <a:pt x="1004425" y="2278436"/>
                    <a:pt x="1002140" y="2277676"/>
                    <a:pt x="1000617" y="2276915"/>
                  </a:cubicBezTo>
                  <a:cubicBezTo>
                    <a:pt x="860480" y="2195493"/>
                    <a:pt x="759947" y="2220605"/>
                    <a:pt x="727198" y="2232780"/>
                  </a:cubicBezTo>
                  <a:lnTo>
                    <a:pt x="727959" y="2232780"/>
                  </a:lnTo>
                  <a:lnTo>
                    <a:pt x="715012" y="2237345"/>
                  </a:lnTo>
                  <a:cubicBezTo>
                    <a:pt x="708157" y="2240389"/>
                    <a:pt x="695210" y="2247999"/>
                    <a:pt x="692925" y="2255608"/>
                  </a:cubicBezTo>
                  <a:cubicBezTo>
                    <a:pt x="692163" y="2257130"/>
                    <a:pt x="692163" y="2259413"/>
                    <a:pt x="693687" y="2263218"/>
                  </a:cubicBezTo>
                  <a:cubicBezTo>
                    <a:pt x="708157" y="2288329"/>
                    <a:pt x="617525" y="2637603"/>
                    <a:pt x="561927" y="2843820"/>
                  </a:cubicBezTo>
                  <a:lnTo>
                    <a:pt x="559642" y="2852190"/>
                  </a:lnTo>
                  <a:lnTo>
                    <a:pt x="530701" y="2848385"/>
                  </a:lnTo>
                  <a:cubicBezTo>
                    <a:pt x="514707" y="2846864"/>
                    <a:pt x="500236" y="2857517"/>
                    <a:pt x="497952" y="2873497"/>
                  </a:cubicBezTo>
                  <a:lnTo>
                    <a:pt x="449208" y="3202987"/>
                  </a:lnTo>
                  <a:cubicBezTo>
                    <a:pt x="444639" y="3232663"/>
                    <a:pt x="455301" y="3263101"/>
                    <a:pt x="477388" y="3282886"/>
                  </a:cubicBezTo>
                  <a:cubicBezTo>
                    <a:pt x="537556" y="3337674"/>
                    <a:pt x="673885" y="3431271"/>
                    <a:pt x="909223" y="3444968"/>
                  </a:cubicBezTo>
                  <a:cubicBezTo>
                    <a:pt x="914555" y="3445729"/>
                    <a:pt x="919124" y="3450294"/>
                    <a:pt x="919124" y="3456382"/>
                  </a:cubicBezTo>
                  <a:cubicBezTo>
                    <a:pt x="918363" y="3461708"/>
                    <a:pt x="913793" y="3465513"/>
                    <a:pt x="908462" y="3465513"/>
                  </a:cubicBezTo>
                  <a:cubicBezTo>
                    <a:pt x="908462" y="3465513"/>
                    <a:pt x="907700" y="3465513"/>
                    <a:pt x="907700" y="3465513"/>
                  </a:cubicBezTo>
                  <a:cubicBezTo>
                    <a:pt x="666268" y="3451816"/>
                    <a:pt x="525370" y="3355176"/>
                    <a:pt x="462917" y="3298105"/>
                  </a:cubicBezTo>
                  <a:cubicBezTo>
                    <a:pt x="436261" y="3273755"/>
                    <a:pt x="422552" y="3236468"/>
                    <a:pt x="428645" y="3199943"/>
                  </a:cubicBezTo>
                  <a:lnTo>
                    <a:pt x="477388" y="2870453"/>
                  </a:lnTo>
                  <a:cubicBezTo>
                    <a:pt x="481196" y="2843059"/>
                    <a:pt x="505568" y="2824796"/>
                    <a:pt x="532986" y="2827840"/>
                  </a:cubicBezTo>
                  <a:lnTo>
                    <a:pt x="544410" y="2829362"/>
                  </a:lnTo>
                  <a:cubicBezTo>
                    <a:pt x="598485" y="2626189"/>
                    <a:pt x="680739" y="2303548"/>
                    <a:pt x="675408" y="2273110"/>
                  </a:cubicBezTo>
                  <a:cubicBezTo>
                    <a:pt x="670838" y="2264739"/>
                    <a:pt x="670076" y="2256369"/>
                    <a:pt x="673123" y="2248760"/>
                  </a:cubicBezTo>
                  <a:cubicBezTo>
                    <a:pt x="677693" y="2236584"/>
                    <a:pt x="688355" y="2228214"/>
                    <a:pt x="696733" y="2223648"/>
                  </a:cubicBezTo>
                  <a:cubicBezTo>
                    <a:pt x="680739" y="2191689"/>
                    <a:pt x="695210" y="2161251"/>
                    <a:pt x="708919" y="2145271"/>
                  </a:cubicBezTo>
                  <a:lnTo>
                    <a:pt x="640374" y="1910138"/>
                  </a:lnTo>
                  <a:cubicBezTo>
                    <a:pt x="590107" y="1916226"/>
                    <a:pt x="545172" y="1918509"/>
                    <a:pt x="505568" y="1918509"/>
                  </a:cubicBezTo>
                  <a:cubicBezTo>
                    <a:pt x="344106" y="1918509"/>
                    <a:pt x="275560" y="1876657"/>
                    <a:pt x="271752" y="1874374"/>
                  </a:cubicBezTo>
                  <a:cubicBezTo>
                    <a:pt x="267182" y="1871330"/>
                    <a:pt x="265659" y="1865243"/>
                    <a:pt x="268706" y="1859916"/>
                  </a:cubicBezTo>
                  <a:cubicBezTo>
                    <a:pt x="271752" y="1855350"/>
                    <a:pt x="278607" y="1853828"/>
                    <a:pt x="283176" y="1856872"/>
                  </a:cubicBezTo>
                  <a:cubicBezTo>
                    <a:pt x="284700" y="1857633"/>
                    <a:pt x="387518" y="1919270"/>
                    <a:pt x="634281" y="1889593"/>
                  </a:cubicBezTo>
                  <a:lnTo>
                    <a:pt x="363146" y="957433"/>
                  </a:lnTo>
                  <a:cubicBezTo>
                    <a:pt x="361623" y="952107"/>
                    <a:pt x="364669" y="946019"/>
                    <a:pt x="370000" y="944497"/>
                  </a:cubicBezTo>
                  <a:close/>
                  <a:moveTo>
                    <a:pt x="541538" y="340326"/>
                  </a:moveTo>
                  <a:cubicBezTo>
                    <a:pt x="544109" y="341182"/>
                    <a:pt x="546394" y="343084"/>
                    <a:pt x="547536" y="345746"/>
                  </a:cubicBezTo>
                  <a:cubicBezTo>
                    <a:pt x="549821" y="351072"/>
                    <a:pt x="547536" y="357158"/>
                    <a:pt x="542967" y="359440"/>
                  </a:cubicBezTo>
                  <a:cubicBezTo>
                    <a:pt x="539920" y="360962"/>
                    <a:pt x="308384" y="478122"/>
                    <a:pt x="342657" y="802976"/>
                  </a:cubicBezTo>
                  <a:cubicBezTo>
                    <a:pt x="343419" y="808302"/>
                    <a:pt x="338849" y="813627"/>
                    <a:pt x="333517" y="814388"/>
                  </a:cubicBezTo>
                  <a:cubicBezTo>
                    <a:pt x="332756" y="814388"/>
                    <a:pt x="332756" y="814388"/>
                    <a:pt x="332756" y="814388"/>
                  </a:cubicBezTo>
                  <a:cubicBezTo>
                    <a:pt x="327424" y="814388"/>
                    <a:pt x="322855" y="809824"/>
                    <a:pt x="322093" y="804498"/>
                  </a:cubicBezTo>
                  <a:cubicBezTo>
                    <a:pt x="286296" y="465189"/>
                    <a:pt x="530780" y="341942"/>
                    <a:pt x="533827" y="341181"/>
                  </a:cubicBezTo>
                  <a:cubicBezTo>
                    <a:pt x="536112" y="339660"/>
                    <a:pt x="538968" y="339470"/>
                    <a:pt x="541538" y="340326"/>
                  </a:cubicBezTo>
                  <a:close/>
                  <a:moveTo>
                    <a:pt x="440222" y="0"/>
                  </a:moveTo>
                  <a:lnTo>
                    <a:pt x="501191" y="153098"/>
                  </a:lnTo>
                  <a:cubicBezTo>
                    <a:pt x="506526" y="166046"/>
                    <a:pt x="516434" y="176710"/>
                    <a:pt x="530152" y="181280"/>
                  </a:cubicBezTo>
                  <a:cubicBezTo>
                    <a:pt x="543108" y="186612"/>
                    <a:pt x="557588" y="185850"/>
                    <a:pt x="569781" y="178995"/>
                  </a:cubicBezTo>
                  <a:lnTo>
                    <a:pt x="842618" y="40369"/>
                  </a:lnTo>
                  <a:cubicBezTo>
                    <a:pt x="847953" y="38084"/>
                    <a:pt x="854049" y="40369"/>
                    <a:pt x="857098" y="44939"/>
                  </a:cubicBezTo>
                  <a:cubicBezTo>
                    <a:pt x="859384" y="50271"/>
                    <a:pt x="857860" y="56365"/>
                    <a:pt x="852525" y="59411"/>
                  </a:cubicBezTo>
                  <a:lnTo>
                    <a:pt x="579689" y="198037"/>
                  </a:lnTo>
                  <a:cubicBezTo>
                    <a:pt x="562160" y="206415"/>
                    <a:pt x="540821" y="207939"/>
                    <a:pt x="522531" y="201084"/>
                  </a:cubicBezTo>
                  <a:cubicBezTo>
                    <a:pt x="504240" y="194228"/>
                    <a:pt x="488998" y="178995"/>
                    <a:pt x="482139" y="160715"/>
                  </a:cubicBezTo>
                  <a:lnTo>
                    <a:pt x="428029" y="25897"/>
                  </a:lnTo>
                  <a:cubicBezTo>
                    <a:pt x="388399" y="41131"/>
                    <a:pt x="223782" y="111967"/>
                    <a:pt x="17250" y="298579"/>
                  </a:cubicBezTo>
                  <a:cubicBezTo>
                    <a:pt x="14964" y="300864"/>
                    <a:pt x="12677" y="301625"/>
                    <a:pt x="10391" y="301625"/>
                  </a:cubicBezTo>
                  <a:cubicBezTo>
                    <a:pt x="7342" y="301625"/>
                    <a:pt x="4294" y="300102"/>
                    <a:pt x="2770" y="297817"/>
                  </a:cubicBezTo>
                  <a:cubicBezTo>
                    <a:pt x="-1041" y="294008"/>
                    <a:pt x="-1041" y="287153"/>
                    <a:pt x="3532" y="283345"/>
                  </a:cubicBezTo>
                  <a:cubicBezTo>
                    <a:pt x="243597" y="66266"/>
                    <a:pt x="423456" y="5332"/>
                    <a:pt x="431077" y="30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551" name="Freeform: Shape 542">
              <a:extLst>
                <a:ext uri="{FF2B5EF4-FFF2-40B4-BE49-F238E27FC236}">
                  <a16:creationId xmlns:a16="http://schemas.microsoft.com/office/drawing/2014/main" id="{D193C316-04CD-4F40-94C6-FCD05297C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1682" y="5000555"/>
              <a:ext cx="2137182" cy="4211708"/>
            </a:xfrm>
            <a:custGeom>
              <a:avLst/>
              <a:gdLst>
                <a:gd name="connsiteX0" fmla="*/ 2052044 w 2137182"/>
                <a:gd name="connsiteY0" fmla="*/ 3545651 h 4211708"/>
                <a:gd name="connsiteX1" fmla="*/ 2064949 w 2137182"/>
                <a:gd name="connsiteY1" fmla="*/ 3551734 h 4211708"/>
                <a:gd name="connsiteX2" fmla="*/ 2137062 w 2137182"/>
                <a:gd name="connsiteY2" fmla="*/ 3964598 h 4211708"/>
                <a:gd name="connsiteX3" fmla="*/ 2104421 w 2137182"/>
                <a:gd name="connsiteY3" fmla="*/ 4026185 h 4211708"/>
                <a:gd name="connsiteX4" fmla="*/ 1808376 w 2137182"/>
                <a:gd name="connsiteY4" fmla="*/ 4210187 h 4211708"/>
                <a:gd name="connsiteX5" fmla="*/ 1803063 w 2137182"/>
                <a:gd name="connsiteY5" fmla="*/ 4211708 h 4211708"/>
                <a:gd name="connsiteX6" fmla="*/ 1793954 w 2137182"/>
                <a:gd name="connsiteY6" fmla="*/ 4206386 h 4211708"/>
                <a:gd name="connsiteX7" fmla="*/ 1796990 w 2137182"/>
                <a:gd name="connsiteY7" fmla="*/ 4191939 h 4211708"/>
                <a:gd name="connsiteX8" fmla="*/ 2093794 w 2137182"/>
                <a:gd name="connsiteY8" fmla="*/ 4008697 h 4211708"/>
                <a:gd name="connsiteX9" fmla="*/ 2116566 w 2137182"/>
                <a:gd name="connsiteY9" fmla="*/ 3965358 h 4211708"/>
                <a:gd name="connsiteX10" fmla="*/ 2045971 w 2137182"/>
                <a:gd name="connsiteY10" fmla="*/ 3558577 h 4211708"/>
                <a:gd name="connsiteX11" fmla="*/ 2052044 w 2137182"/>
                <a:gd name="connsiteY11" fmla="*/ 3545651 h 4211708"/>
                <a:gd name="connsiteX12" fmla="*/ 1736896 w 2137182"/>
                <a:gd name="connsiteY12" fmla="*/ 2989333 h 4211708"/>
                <a:gd name="connsiteX13" fmla="*/ 1739935 w 2137182"/>
                <a:gd name="connsiteY13" fmla="*/ 3003799 h 4211708"/>
                <a:gd name="connsiteX14" fmla="*/ 1717899 w 2137182"/>
                <a:gd name="connsiteY14" fmla="*/ 3823060 h 4211708"/>
                <a:gd name="connsiteX15" fmla="*/ 1617598 w 2137182"/>
                <a:gd name="connsiteY15" fmla="*/ 3849709 h 4211708"/>
                <a:gd name="connsiteX16" fmla="*/ 1350127 w 2137182"/>
                <a:gd name="connsiteY16" fmla="*/ 3760626 h 4211708"/>
                <a:gd name="connsiteX17" fmla="*/ 1252105 w 2137182"/>
                <a:gd name="connsiteY17" fmla="*/ 3615199 h 4211708"/>
                <a:gd name="connsiteX18" fmla="*/ 1202715 w 2137182"/>
                <a:gd name="connsiteY18" fmla="*/ 3204046 h 4211708"/>
                <a:gd name="connsiteX19" fmla="*/ 1211833 w 2137182"/>
                <a:gd name="connsiteY19" fmla="*/ 3192625 h 4211708"/>
                <a:gd name="connsiteX20" fmla="*/ 1223231 w 2137182"/>
                <a:gd name="connsiteY20" fmla="*/ 3201762 h 4211708"/>
                <a:gd name="connsiteX21" fmla="*/ 1272622 w 2137182"/>
                <a:gd name="connsiteY21" fmla="*/ 3612154 h 4211708"/>
                <a:gd name="connsiteX22" fmla="*/ 1360006 w 2137182"/>
                <a:gd name="connsiteY22" fmla="*/ 3742352 h 4211708"/>
                <a:gd name="connsiteX23" fmla="*/ 1705742 w 2137182"/>
                <a:gd name="connsiteY23" fmla="*/ 3805548 h 4211708"/>
                <a:gd name="connsiteX24" fmla="*/ 1721699 w 2137182"/>
                <a:gd name="connsiteY24" fmla="*/ 3022073 h 4211708"/>
                <a:gd name="connsiteX25" fmla="*/ 1288579 w 2137182"/>
                <a:gd name="connsiteY25" fmla="*/ 3103542 h 4211708"/>
                <a:gd name="connsiteX26" fmla="*/ 1278701 w 2137182"/>
                <a:gd name="connsiteY26" fmla="*/ 3092121 h 4211708"/>
                <a:gd name="connsiteX27" fmla="*/ 1289339 w 2137182"/>
                <a:gd name="connsiteY27" fmla="*/ 3082223 h 4211708"/>
                <a:gd name="connsiteX28" fmla="*/ 1723978 w 2137182"/>
                <a:gd name="connsiteY28" fmla="*/ 2996947 h 4211708"/>
                <a:gd name="connsiteX29" fmla="*/ 188168 w 2137182"/>
                <a:gd name="connsiteY29" fmla="*/ 766 h 4211708"/>
                <a:gd name="connsiteX30" fmla="*/ 737752 w 2137182"/>
                <a:gd name="connsiteY30" fmla="*/ 385817 h 4211708"/>
                <a:gd name="connsiteX31" fmla="*/ 734707 w 2137182"/>
                <a:gd name="connsiteY31" fmla="*/ 470285 h 4211708"/>
                <a:gd name="connsiteX32" fmla="*/ 554303 w 2137182"/>
                <a:gd name="connsiteY32" fmla="*/ 675747 h 4211708"/>
                <a:gd name="connsiteX33" fmla="*/ 544408 w 2137182"/>
                <a:gd name="connsiteY33" fmla="*/ 717601 h 4211708"/>
                <a:gd name="connsiteX34" fmla="*/ 573333 w 2137182"/>
                <a:gd name="connsiteY34" fmla="*/ 749562 h 4211708"/>
                <a:gd name="connsiteX35" fmla="*/ 1741009 w 2137182"/>
                <a:gd name="connsiteY35" fmla="*/ 1709147 h 4211708"/>
                <a:gd name="connsiteX36" fmla="*/ 1736442 w 2137182"/>
                <a:gd name="connsiteY36" fmla="*/ 1722844 h 4211708"/>
                <a:gd name="connsiteX37" fmla="*/ 1731875 w 2137182"/>
                <a:gd name="connsiteY37" fmla="*/ 1723605 h 4211708"/>
                <a:gd name="connsiteX38" fmla="*/ 1721979 w 2137182"/>
                <a:gd name="connsiteY38" fmla="*/ 1718278 h 4211708"/>
                <a:gd name="connsiteX39" fmla="*/ 647169 w 2137182"/>
                <a:gd name="connsiteY39" fmla="*/ 799786 h 4211708"/>
                <a:gd name="connsiteX40" fmla="*/ 326706 w 2137182"/>
                <a:gd name="connsiteY40" fmla="*/ 1995272 h 4211708"/>
                <a:gd name="connsiteX41" fmla="*/ 325183 w 2137182"/>
                <a:gd name="connsiteY41" fmla="*/ 2107896 h 4211708"/>
                <a:gd name="connsiteX42" fmla="*/ 326706 w 2137182"/>
                <a:gd name="connsiteY42" fmla="*/ 2196929 h 4211708"/>
                <a:gd name="connsiteX43" fmla="*/ 619766 w 2137182"/>
                <a:gd name="connsiteY43" fmla="*/ 3167168 h 4211708"/>
                <a:gd name="connsiteX44" fmla="*/ 226228 w 2137182"/>
                <a:gd name="connsiteY44" fmla="*/ 3333060 h 4211708"/>
                <a:gd name="connsiteX45" fmla="*/ 221660 w 2137182"/>
                <a:gd name="connsiteY45" fmla="*/ 3333821 h 4211708"/>
                <a:gd name="connsiteX46" fmla="*/ 212526 w 2137182"/>
                <a:gd name="connsiteY46" fmla="*/ 3327733 h 4211708"/>
                <a:gd name="connsiteX47" fmla="*/ 217854 w 2137182"/>
                <a:gd name="connsiteY47" fmla="*/ 3314036 h 4211708"/>
                <a:gd name="connsiteX48" fmla="*/ 594647 w 2137182"/>
                <a:gd name="connsiteY48" fmla="*/ 3155754 h 4211708"/>
                <a:gd name="connsiteX49" fmla="*/ 306914 w 2137182"/>
                <a:gd name="connsiteY49" fmla="*/ 2203017 h 4211708"/>
                <a:gd name="connsiteX50" fmla="*/ 17660 w 2137182"/>
                <a:gd name="connsiteY50" fmla="*/ 2282919 h 4211708"/>
                <a:gd name="connsiteX51" fmla="*/ 10809 w 2137182"/>
                <a:gd name="connsiteY51" fmla="*/ 2285963 h 4211708"/>
                <a:gd name="connsiteX52" fmla="*/ 2436 w 2137182"/>
                <a:gd name="connsiteY52" fmla="*/ 2282158 h 4211708"/>
                <a:gd name="connsiteX53" fmla="*/ 3958 w 2137182"/>
                <a:gd name="connsiteY53" fmla="*/ 2267700 h 4211708"/>
                <a:gd name="connsiteX54" fmla="*/ 310720 w 2137182"/>
                <a:gd name="connsiteY54" fmla="*/ 2183232 h 4211708"/>
                <a:gd name="connsiteX55" fmla="*/ 305392 w 2137182"/>
                <a:gd name="connsiteY55" fmla="*/ 2115506 h 4211708"/>
                <a:gd name="connsiteX56" fmla="*/ 128794 w 2137182"/>
                <a:gd name="connsiteY56" fmla="*/ 2128442 h 4211708"/>
                <a:gd name="connsiteX57" fmla="*/ 124988 w 2137182"/>
                <a:gd name="connsiteY57" fmla="*/ 2129203 h 4211708"/>
                <a:gd name="connsiteX58" fmla="*/ 115854 w 2137182"/>
                <a:gd name="connsiteY58" fmla="*/ 2123115 h 4211708"/>
                <a:gd name="connsiteX59" fmla="*/ 121182 w 2137182"/>
                <a:gd name="connsiteY59" fmla="*/ 2109418 h 4211708"/>
                <a:gd name="connsiteX60" fmla="*/ 309198 w 2137182"/>
                <a:gd name="connsiteY60" fmla="*/ 2094959 h 4211708"/>
                <a:gd name="connsiteX61" fmla="*/ 306153 w 2137182"/>
                <a:gd name="connsiteY61" fmla="*/ 2000599 h 4211708"/>
                <a:gd name="connsiteX62" fmla="*/ 303108 w 2137182"/>
                <a:gd name="connsiteY62" fmla="*/ 1995272 h 4211708"/>
                <a:gd name="connsiteX63" fmla="*/ 306153 w 2137182"/>
                <a:gd name="connsiteY63" fmla="*/ 1989945 h 4211708"/>
                <a:gd name="connsiteX64" fmla="*/ 627378 w 2137182"/>
                <a:gd name="connsiteY64" fmla="*/ 792176 h 4211708"/>
                <a:gd name="connsiteX65" fmla="*/ 566483 w 2137182"/>
                <a:gd name="connsiteY65" fmla="*/ 769347 h 4211708"/>
                <a:gd name="connsiteX66" fmla="*/ 523856 w 2137182"/>
                <a:gd name="connsiteY66" fmla="*/ 722928 h 4211708"/>
                <a:gd name="connsiteX67" fmla="*/ 538318 w 2137182"/>
                <a:gd name="connsiteY67" fmla="*/ 662050 h 4211708"/>
                <a:gd name="connsiteX68" fmla="*/ 719483 w 2137182"/>
                <a:gd name="connsiteY68" fmla="*/ 456588 h 4211708"/>
                <a:gd name="connsiteX69" fmla="*/ 721006 w 2137182"/>
                <a:gd name="connsiteY69" fmla="*/ 397993 h 4211708"/>
                <a:gd name="connsiteX70" fmla="*/ 181317 w 2137182"/>
                <a:gd name="connsiteY70" fmla="*/ 19790 h 4211708"/>
                <a:gd name="connsiteX71" fmla="*/ 175227 w 2137182"/>
                <a:gd name="connsiteY71" fmla="*/ 6853 h 4211708"/>
                <a:gd name="connsiteX72" fmla="*/ 188168 w 2137182"/>
                <a:gd name="connsiteY72" fmla="*/ 766 h 4211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137182" h="4211708">
                  <a:moveTo>
                    <a:pt x="2052044" y="3545651"/>
                  </a:moveTo>
                  <a:cubicBezTo>
                    <a:pt x="2057358" y="3543370"/>
                    <a:pt x="2063430" y="3545651"/>
                    <a:pt x="2064949" y="3551734"/>
                  </a:cubicBezTo>
                  <a:cubicBezTo>
                    <a:pt x="2121121" y="3697719"/>
                    <a:pt x="2134025" y="3889324"/>
                    <a:pt x="2137062" y="3964598"/>
                  </a:cubicBezTo>
                  <a:cubicBezTo>
                    <a:pt x="2138580" y="3988929"/>
                    <a:pt x="2125675" y="4012499"/>
                    <a:pt x="2104421" y="4026185"/>
                  </a:cubicBezTo>
                  <a:lnTo>
                    <a:pt x="1808376" y="4210187"/>
                  </a:lnTo>
                  <a:cubicBezTo>
                    <a:pt x="1806858" y="4210948"/>
                    <a:pt x="1804581" y="4211708"/>
                    <a:pt x="1803063" y="4211708"/>
                  </a:cubicBezTo>
                  <a:cubicBezTo>
                    <a:pt x="1799267" y="4211708"/>
                    <a:pt x="1796231" y="4209427"/>
                    <a:pt x="1793954" y="4206386"/>
                  </a:cubicBezTo>
                  <a:cubicBezTo>
                    <a:pt x="1790917" y="4201824"/>
                    <a:pt x="1792435" y="4194981"/>
                    <a:pt x="1796990" y="4191939"/>
                  </a:cubicBezTo>
                  <a:lnTo>
                    <a:pt x="2093794" y="4008697"/>
                  </a:lnTo>
                  <a:cubicBezTo>
                    <a:pt x="2108216" y="3998813"/>
                    <a:pt x="2117325" y="3982846"/>
                    <a:pt x="2116566" y="3965358"/>
                  </a:cubicBezTo>
                  <a:cubicBezTo>
                    <a:pt x="2113530" y="3890845"/>
                    <a:pt x="2100626" y="3702281"/>
                    <a:pt x="2045971" y="3558577"/>
                  </a:cubicBezTo>
                  <a:cubicBezTo>
                    <a:pt x="2043694" y="3553254"/>
                    <a:pt x="2046730" y="3547172"/>
                    <a:pt x="2052044" y="3545651"/>
                  </a:cubicBezTo>
                  <a:close/>
                  <a:moveTo>
                    <a:pt x="1736896" y="2989333"/>
                  </a:moveTo>
                  <a:lnTo>
                    <a:pt x="1739935" y="3003799"/>
                  </a:lnTo>
                  <a:cubicBezTo>
                    <a:pt x="1745254" y="3032732"/>
                    <a:pt x="1878230" y="3716465"/>
                    <a:pt x="1717899" y="3823060"/>
                  </a:cubicBezTo>
                  <a:cubicBezTo>
                    <a:pt x="1688265" y="3842095"/>
                    <a:pt x="1654071" y="3849709"/>
                    <a:pt x="1617598" y="3849709"/>
                  </a:cubicBezTo>
                  <a:cubicBezTo>
                    <a:pt x="1530974" y="3849709"/>
                    <a:pt x="1429913" y="3805548"/>
                    <a:pt x="1350127" y="3760626"/>
                  </a:cubicBezTo>
                  <a:cubicBezTo>
                    <a:pt x="1296177" y="3730170"/>
                    <a:pt x="1259704" y="3676111"/>
                    <a:pt x="1252105" y="3615199"/>
                  </a:cubicBezTo>
                  <a:lnTo>
                    <a:pt x="1202715" y="3204046"/>
                  </a:lnTo>
                  <a:cubicBezTo>
                    <a:pt x="1201955" y="3197955"/>
                    <a:pt x="1205754" y="3192625"/>
                    <a:pt x="1211833" y="3192625"/>
                  </a:cubicBezTo>
                  <a:cubicBezTo>
                    <a:pt x="1217152" y="3191864"/>
                    <a:pt x="1222471" y="3195671"/>
                    <a:pt x="1223231" y="3201762"/>
                  </a:cubicBezTo>
                  <a:lnTo>
                    <a:pt x="1272622" y="3612154"/>
                  </a:lnTo>
                  <a:cubicBezTo>
                    <a:pt x="1279460" y="3666974"/>
                    <a:pt x="1312134" y="3715703"/>
                    <a:pt x="1360006" y="3742352"/>
                  </a:cubicBezTo>
                  <a:cubicBezTo>
                    <a:pt x="1448909" y="3792604"/>
                    <a:pt x="1612279" y="3867221"/>
                    <a:pt x="1705742" y="3805548"/>
                  </a:cubicBezTo>
                  <a:cubicBezTo>
                    <a:pt x="1843277" y="3714181"/>
                    <a:pt x="1740695" y="3121815"/>
                    <a:pt x="1721699" y="3022073"/>
                  </a:cubicBezTo>
                  <a:cubicBezTo>
                    <a:pt x="1678387" y="3044915"/>
                    <a:pt x="1527935" y="3113440"/>
                    <a:pt x="1288579" y="3103542"/>
                  </a:cubicBezTo>
                  <a:cubicBezTo>
                    <a:pt x="1282500" y="3102781"/>
                    <a:pt x="1278701" y="3098212"/>
                    <a:pt x="1278701" y="3092121"/>
                  </a:cubicBezTo>
                  <a:cubicBezTo>
                    <a:pt x="1278701" y="3086791"/>
                    <a:pt x="1284020" y="3082223"/>
                    <a:pt x="1289339" y="3082223"/>
                  </a:cubicBezTo>
                  <a:cubicBezTo>
                    <a:pt x="1563648" y="3094405"/>
                    <a:pt x="1722459" y="2997708"/>
                    <a:pt x="1723978" y="2996947"/>
                  </a:cubicBezTo>
                  <a:close/>
                  <a:moveTo>
                    <a:pt x="188168" y="766"/>
                  </a:moveTo>
                  <a:cubicBezTo>
                    <a:pt x="191974" y="1527"/>
                    <a:pt x="548214" y="132414"/>
                    <a:pt x="737752" y="385817"/>
                  </a:cubicBezTo>
                  <a:cubicBezTo>
                    <a:pt x="756782" y="410929"/>
                    <a:pt x="755259" y="446695"/>
                    <a:pt x="734707" y="470285"/>
                  </a:cubicBezTo>
                  <a:lnTo>
                    <a:pt x="554303" y="675747"/>
                  </a:lnTo>
                  <a:cubicBezTo>
                    <a:pt x="544408" y="687162"/>
                    <a:pt x="540602" y="702381"/>
                    <a:pt x="544408" y="717601"/>
                  </a:cubicBezTo>
                  <a:cubicBezTo>
                    <a:pt x="548214" y="732820"/>
                    <a:pt x="558871" y="744235"/>
                    <a:pt x="573333" y="749562"/>
                  </a:cubicBezTo>
                  <a:cubicBezTo>
                    <a:pt x="827573" y="840878"/>
                    <a:pt x="1450232" y="1117111"/>
                    <a:pt x="1741009" y="1709147"/>
                  </a:cubicBezTo>
                  <a:cubicBezTo>
                    <a:pt x="1743293" y="1713713"/>
                    <a:pt x="1741009" y="1719800"/>
                    <a:pt x="1736442" y="1722844"/>
                  </a:cubicBezTo>
                  <a:cubicBezTo>
                    <a:pt x="1734920" y="1723605"/>
                    <a:pt x="1733397" y="1723605"/>
                    <a:pt x="1731875" y="1723605"/>
                  </a:cubicBezTo>
                  <a:cubicBezTo>
                    <a:pt x="1728069" y="1723605"/>
                    <a:pt x="1724263" y="1721322"/>
                    <a:pt x="1721979" y="1718278"/>
                  </a:cubicBezTo>
                  <a:cubicBezTo>
                    <a:pt x="1462411" y="1187881"/>
                    <a:pt x="931857" y="913931"/>
                    <a:pt x="647169" y="799786"/>
                  </a:cubicBezTo>
                  <a:cubicBezTo>
                    <a:pt x="631184" y="900995"/>
                    <a:pt x="510915" y="1663488"/>
                    <a:pt x="326706" y="1995272"/>
                  </a:cubicBezTo>
                  <a:cubicBezTo>
                    <a:pt x="335840" y="2012774"/>
                    <a:pt x="360198" y="2067564"/>
                    <a:pt x="325183" y="2107896"/>
                  </a:cubicBezTo>
                  <a:cubicBezTo>
                    <a:pt x="334318" y="2124637"/>
                    <a:pt x="352586" y="2164969"/>
                    <a:pt x="326706" y="2196929"/>
                  </a:cubicBezTo>
                  <a:lnTo>
                    <a:pt x="619766" y="3167168"/>
                  </a:lnTo>
                  <a:lnTo>
                    <a:pt x="226228" y="3333060"/>
                  </a:lnTo>
                  <a:cubicBezTo>
                    <a:pt x="224705" y="3333821"/>
                    <a:pt x="223183" y="3333821"/>
                    <a:pt x="221660" y="3333821"/>
                  </a:cubicBezTo>
                  <a:cubicBezTo>
                    <a:pt x="217854" y="3333821"/>
                    <a:pt x="214048" y="3331538"/>
                    <a:pt x="212526" y="3327733"/>
                  </a:cubicBezTo>
                  <a:cubicBezTo>
                    <a:pt x="210242" y="3322406"/>
                    <a:pt x="212526" y="3316319"/>
                    <a:pt x="217854" y="3314036"/>
                  </a:cubicBezTo>
                  <a:lnTo>
                    <a:pt x="594647" y="3155754"/>
                  </a:lnTo>
                  <a:lnTo>
                    <a:pt x="306914" y="2203017"/>
                  </a:lnTo>
                  <a:cubicBezTo>
                    <a:pt x="277228" y="2198451"/>
                    <a:pt x="137168" y="2180949"/>
                    <a:pt x="17660" y="2282919"/>
                  </a:cubicBezTo>
                  <a:cubicBezTo>
                    <a:pt x="15376" y="2285202"/>
                    <a:pt x="13092" y="2285963"/>
                    <a:pt x="10809" y="2285963"/>
                  </a:cubicBezTo>
                  <a:cubicBezTo>
                    <a:pt x="7764" y="2285963"/>
                    <a:pt x="4719" y="2284441"/>
                    <a:pt x="2436" y="2282158"/>
                  </a:cubicBezTo>
                  <a:cubicBezTo>
                    <a:pt x="-1370" y="2277592"/>
                    <a:pt x="-609" y="2271505"/>
                    <a:pt x="3958" y="2267700"/>
                  </a:cubicBezTo>
                  <a:cubicBezTo>
                    <a:pt x="131839" y="2157359"/>
                    <a:pt x="278750" y="2177144"/>
                    <a:pt x="310720" y="2183232"/>
                  </a:cubicBezTo>
                  <a:cubicBezTo>
                    <a:pt x="329750" y="2158881"/>
                    <a:pt x="311482" y="2125398"/>
                    <a:pt x="305392" y="2115506"/>
                  </a:cubicBezTo>
                  <a:cubicBezTo>
                    <a:pt x="290168" y="2110940"/>
                    <a:pt x="218616" y="2093437"/>
                    <a:pt x="128794" y="2128442"/>
                  </a:cubicBezTo>
                  <a:cubicBezTo>
                    <a:pt x="128033" y="2129203"/>
                    <a:pt x="126511" y="2129203"/>
                    <a:pt x="124988" y="2129203"/>
                  </a:cubicBezTo>
                  <a:cubicBezTo>
                    <a:pt x="121182" y="2129203"/>
                    <a:pt x="117376" y="2126920"/>
                    <a:pt x="115854" y="2123115"/>
                  </a:cubicBezTo>
                  <a:cubicBezTo>
                    <a:pt x="113570" y="2117788"/>
                    <a:pt x="115854" y="2111701"/>
                    <a:pt x="121182" y="2109418"/>
                  </a:cubicBezTo>
                  <a:cubicBezTo>
                    <a:pt x="214048" y="2072891"/>
                    <a:pt x="287123" y="2088871"/>
                    <a:pt x="309198" y="2094959"/>
                  </a:cubicBezTo>
                  <a:cubicBezTo>
                    <a:pt x="340407" y="2058433"/>
                    <a:pt x="306153" y="2001360"/>
                    <a:pt x="306153" y="2000599"/>
                  </a:cubicBezTo>
                  <a:lnTo>
                    <a:pt x="303108" y="1995272"/>
                  </a:lnTo>
                  <a:lnTo>
                    <a:pt x="306153" y="1989945"/>
                  </a:lnTo>
                  <a:cubicBezTo>
                    <a:pt x="492646" y="1658162"/>
                    <a:pt x="615199" y="871317"/>
                    <a:pt x="627378" y="792176"/>
                  </a:cubicBezTo>
                  <a:cubicBezTo>
                    <a:pt x="605304" y="783044"/>
                    <a:pt x="584751" y="775435"/>
                    <a:pt x="566483" y="769347"/>
                  </a:cubicBezTo>
                  <a:cubicBezTo>
                    <a:pt x="545169" y="761737"/>
                    <a:pt x="529945" y="744235"/>
                    <a:pt x="523856" y="722928"/>
                  </a:cubicBezTo>
                  <a:cubicBezTo>
                    <a:pt x="518527" y="701620"/>
                    <a:pt x="523856" y="678791"/>
                    <a:pt x="538318" y="662050"/>
                  </a:cubicBezTo>
                  <a:lnTo>
                    <a:pt x="719483" y="456588"/>
                  </a:lnTo>
                  <a:cubicBezTo>
                    <a:pt x="733185" y="439846"/>
                    <a:pt x="733946" y="415495"/>
                    <a:pt x="721006" y="397993"/>
                  </a:cubicBezTo>
                  <a:cubicBezTo>
                    <a:pt x="535274" y="149916"/>
                    <a:pt x="184362" y="21312"/>
                    <a:pt x="181317" y="19790"/>
                  </a:cubicBezTo>
                  <a:cubicBezTo>
                    <a:pt x="175989" y="18268"/>
                    <a:pt x="172944" y="12180"/>
                    <a:pt x="175227" y="6853"/>
                  </a:cubicBezTo>
                  <a:cubicBezTo>
                    <a:pt x="176750" y="1527"/>
                    <a:pt x="182839" y="-1517"/>
                    <a:pt x="188168" y="7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</p:grpSp>
      <p:grpSp>
        <p:nvGrpSpPr>
          <p:cNvPr id="552" name="Group 605">
            <a:extLst>
              <a:ext uri="{FF2B5EF4-FFF2-40B4-BE49-F238E27FC236}">
                <a16:creationId xmlns:a16="http://schemas.microsoft.com/office/drawing/2014/main" id="{72AC3584-5A50-44D5-A243-ABB6C8B26A68}"/>
              </a:ext>
            </a:extLst>
          </p:cNvPr>
          <p:cNvGrpSpPr/>
          <p:nvPr/>
        </p:nvGrpSpPr>
        <p:grpSpPr>
          <a:xfrm>
            <a:off x="10562807" y="1533438"/>
            <a:ext cx="1326190" cy="1266430"/>
            <a:chOff x="13335000" y="3314700"/>
            <a:chExt cx="8691563" cy="9604375"/>
          </a:xfrm>
        </p:grpSpPr>
        <p:sp>
          <p:nvSpPr>
            <p:cNvPr id="553" name="Freeform 6">
              <a:extLst>
                <a:ext uri="{FF2B5EF4-FFF2-40B4-BE49-F238E27FC236}">
                  <a16:creationId xmlns:a16="http://schemas.microsoft.com/office/drawing/2014/main" id="{D714A042-59E3-4642-97EA-C90126486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35000" y="7715250"/>
              <a:ext cx="8691563" cy="5203825"/>
            </a:xfrm>
            <a:custGeom>
              <a:avLst/>
              <a:gdLst>
                <a:gd name="T0" fmla="*/ 4113 w 11422"/>
                <a:gd name="T1" fmla="*/ 6785 h 6838"/>
                <a:gd name="T2" fmla="*/ 201 w 11422"/>
                <a:gd name="T3" fmla="*/ 4526 h 6838"/>
                <a:gd name="T4" fmla="*/ 200 w 11422"/>
                <a:gd name="T5" fmla="*/ 4004 h 6838"/>
                <a:gd name="T6" fmla="*/ 7007 w 11422"/>
                <a:gd name="T7" fmla="*/ 54 h 6838"/>
                <a:gd name="T8" fmla="*/ 7309 w 11422"/>
                <a:gd name="T9" fmla="*/ 54 h 6838"/>
                <a:gd name="T10" fmla="*/ 11221 w 11422"/>
                <a:gd name="T11" fmla="*/ 2312 h 6838"/>
                <a:gd name="T12" fmla="*/ 11222 w 11422"/>
                <a:gd name="T13" fmla="*/ 2834 h 6838"/>
                <a:gd name="T14" fmla="*/ 4415 w 11422"/>
                <a:gd name="T15" fmla="*/ 6784 h 6838"/>
                <a:gd name="T16" fmla="*/ 4113 w 11422"/>
                <a:gd name="T17" fmla="*/ 6785 h 68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22" h="6838">
                  <a:moveTo>
                    <a:pt x="4113" y="6785"/>
                  </a:moveTo>
                  <a:lnTo>
                    <a:pt x="201" y="4526"/>
                  </a:lnTo>
                  <a:cubicBezTo>
                    <a:pt x="0" y="4410"/>
                    <a:pt x="0" y="4120"/>
                    <a:pt x="200" y="4004"/>
                  </a:cubicBezTo>
                  <a:lnTo>
                    <a:pt x="7007" y="54"/>
                  </a:lnTo>
                  <a:cubicBezTo>
                    <a:pt x="7100" y="0"/>
                    <a:pt x="7215" y="0"/>
                    <a:pt x="7309" y="54"/>
                  </a:cubicBezTo>
                  <a:lnTo>
                    <a:pt x="11221" y="2312"/>
                  </a:lnTo>
                  <a:cubicBezTo>
                    <a:pt x="11422" y="2428"/>
                    <a:pt x="11422" y="2718"/>
                    <a:pt x="11222" y="2834"/>
                  </a:cubicBezTo>
                  <a:lnTo>
                    <a:pt x="4415" y="6784"/>
                  </a:lnTo>
                  <a:cubicBezTo>
                    <a:pt x="4322" y="6838"/>
                    <a:pt x="4207" y="6838"/>
                    <a:pt x="4113" y="6785"/>
                  </a:cubicBezTo>
                  <a:close/>
                </a:path>
              </a:pathLst>
            </a:custGeom>
            <a:solidFill>
              <a:srgbClr val="4B75E3">
                <a:alpha val="3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554" name="Freeform 7">
              <a:extLst>
                <a:ext uri="{FF2B5EF4-FFF2-40B4-BE49-F238E27FC236}">
                  <a16:creationId xmlns:a16="http://schemas.microsoft.com/office/drawing/2014/main" id="{D1BDF775-8A7B-44F8-BFC6-47F5AF239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73138" y="9920288"/>
              <a:ext cx="2887663" cy="2595563"/>
            </a:xfrm>
            <a:custGeom>
              <a:avLst/>
              <a:gdLst>
                <a:gd name="T0" fmla="*/ 0 w 3793"/>
                <a:gd name="T1" fmla="*/ 595 h 3411"/>
                <a:gd name="T2" fmla="*/ 0 w 3793"/>
                <a:gd name="T3" fmla="*/ 1023 h 3411"/>
                <a:gd name="T4" fmla="*/ 266 w 3793"/>
                <a:gd name="T5" fmla="*/ 1481 h 3411"/>
                <a:gd name="T6" fmla="*/ 3530 w 3793"/>
                <a:gd name="T7" fmla="*/ 3341 h 3411"/>
                <a:gd name="T8" fmla="*/ 3793 w 3793"/>
                <a:gd name="T9" fmla="*/ 3411 h 3411"/>
                <a:gd name="T10" fmla="*/ 3793 w 3793"/>
                <a:gd name="T11" fmla="*/ 0 h 3411"/>
                <a:gd name="T12" fmla="*/ 0 w 3793"/>
                <a:gd name="T13" fmla="*/ 595 h 3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93" h="3411">
                  <a:moveTo>
                    <a:pt x="0" y="595"/>
                  </a:moveTo>
                  <a:lnTo>
                    <a:pt x="0" y="1023"/>
                  </a:lnTo>
                  <a:cubicBezTo>
                    <a:pt x="0" y="1213"/>
                    <a:pt x="102" y="1388"/>
                    <a:pt x="266" y="1481"/>
                  </a:cubicBezTo>
                  <a:lnTo>
                    <a:pt x="3530" y="3341"/>
                  </a:lnTo>
                  <a:cubicBezTo>
                    <a:pt x="3612" y="3388"/>
                    <a:pt x="3702" y="3411"/>
                    <a:pt x="3793" y="3411"/>
                  </a:cubicBezTo>
                  <a:lnTo>
                    <a:pt x="3793" y="0"/>
                  </a:lnTo>
                  <a:lnTo>
                    <a:pt x="0" y="595"/>
                  </a:lnTo>
                  <a:close/>
                </a:path>
              </a:pathLst>
            </a:custGeom>
            <a:solidFill>
              <a:srgbClr val="1B4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555" name="Freeform 8">
              <a:extLst>
                <a:ext uri="{FF2B5EF4-FFF2-40B4-BE49-F238E27FC236}">
                  <a16:creationId xmlns:a16="http://schemas.microsoft.com/office/drawing/2014/main" id="{175C1575-56EC-4571-BFBA-18E8700A3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60800" y="9120188"/>
              <a:ext cx="5095875" cy="3395663"/>
            </a:xfrm>
            <a:custGeom>
              <a:avLst/>
              <a:gdLst>
                <a:gd name="T0" fmla="*/ 0 w 6697"/>
                <a:gd name="T1" fmla="*/ 1050 h 4461"/>
                <a:gd name="T2" fmla="*/ 0 w 6697"/>
                <a:gd name="T3" fmla="*/ 4461 h 4461"/>
                <a:gd name="T4" fmla="*/ 262 w 6697"/>
                <a:gd name="T5" fmla="*/ 4390 h 4461"/>
                <a:gd name="T6" fmla="*/ 6434 w 6697"/>
                <a:gd name="T7" fmla="*/ 825 h 4461"/>
                <a:gd name="T8" fmla="*/ 6697 w 6697"/>
                <a:gd name="T9" fmla="*/ 368 h 4461"/>
                <a:gd name="T10" fmla="*/ 6697 w 6697"/>
                <a:gd name="T11" fmla="*/ 0 h 4461"/>
                <a:gd name="T12" fmla="*/ 0 w 6697"/>
                <a:gd name="T13" fmla="*/ 1050 h 4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97" h="4461">
                  <a:moveTo>
                    <a:pt x="0" y="1050"/>
                  </a:moveTo>
                  <a:lnTo>
                    <a:pt x="0" y="4461"/>
                  </a:lnTo>
                  <a:cubicBezTo>
                    <a:pt x="91" y="4460"/>
                    <a:pt x="181" y="4437"/>
                    <a:pt x="262" y="4390"/>
                  </a:cubicBezTo>
                  <a:lnTo>
                    <a:pt x="6434" y="825"/>
                  </a:lnTo>
                  <a:cubicBezTo>
                    <a:pt x="6597" y="731"/>
                    <a:pt x="6697" y="557"/>
                    <a:pt x="6697" y="368"/>
                  </a:cubicBezTo>
                  <a:lnTo>
                    <a:pt x="6697" y="0"/>
                  </a:lnTo>
                  <a:lnTo>
                    <a:pt x="0" y="1050"/>
                  </a:lnTo>
                  <a:close/>
                </a:path>
              </a:pathLst>
            </a:custGeom>
            <a:solidFill>
              <a:srgbClr val="0C3A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556" name="Freeform 9">
              <a:extLst>
                <a:ext uri="{FF2B5EF4-FFF2-40B4-BE49-F238E27FC236}">
                  <a16:creationId xmlns:a16="http://schemas.microsoft.com/office/drawing/2014/main" id="{E1359DC3-700C-4400-8379-932171EC0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44563" y="7380288"/>
              <a:ext cx="8040688" cy="4733925"/>
            </a:xfrm>
            <a:custGeom>
              <a:avLst/>
              <a:gdLst>
                <a:gd name="T0" fmla="*/ 10433 w 10565"/>
                <a:gd name="T1" fmla="*/ 2429 h 6221"/>
                <a:gd name="T2" fmla="*/ 3929 w 10565"/>
                <a:gd name="T3" fmla="*/ 6186 h 6221"/>
                <a:gd name="T4" fmla="*/ 3733 w 10565"/>
                <a:gd name="T5" fmla="*/ 6186 h 6221"/>
                <a:gd name="T6" fmla="*/ 133 w 10565"/>
                <a:gd name="T7" fmla="*/ 4135 h 6221"/>
                <a:gd name="T8" fmla="*/ 132 w 10565"/>
                <a:gd name="T9" fmla="*/ 3792 h 6221"/>
                <a:gd name="T10" fmla="*/ 6636 w 10565"/>
                <a:gd name="T11" fmla="*/ 35 h 6221"/>
                <a:gd name="T12" fmla="*/ 6833 w 10565"/>
                <a:gd name="T13" fmla="*/ 35 h 6221"/>
                <a:gd name="T14" fmla="*/ 10432 w 10565"/>
                <a:gd name="T15" fmla="*/ 2086 h 6221"/>
                <a:gd name="T16" fmla="*/ 10433 w 10565"/>
                <a:gd name="T17" fmla="*/ 2429 h 6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65" h="6221">
                  <a:moveTo>
                    <a:pt x="10433" y="2429"/>
                  </a:moveTo>
                  <a:lnTo>
                    <a:pt x="3929" y="6186"/>
                  </a:lnTo>
                  <a:cubicBezTo>
                    <a:pt x="3869" y="6221"/>
                    <a:pt x="3794" y="6221"/>
                    <a:pt x="3733" y="6186"/>
                  </a:cubicBezTo>
                  <a:lnTo>
                    <a:pt x="133" y="4135"/>
                  </a:lnTo>
                  <a:cubicBezTo>
                    <a:pt x="1" y="4060"/>
                    <a:pt x="0" y="3869"/>
                    <a:pt x="132" y="3792"/>
                  </a:cubicBezTo>
                  <a:lnTo>
                    <a:pt x="6636" y="35"/>
                  </a:lnTo>
                  <a:cubicBezTo>
                    <a:pt x="6697" y="0"/>
                    <a:pt x="6772" y="0"/>
                    <a:pt x="6833" y="35"/>
                  </a:cubicBezTo>
                  <a:lnTo>
                    <a:pt x="10432" y="2086"/>
                  </a:lnTo>
                  <a:cubicBezTo>
                    <a:pt x="10565" y="2162"/>
                    <a:pt x="10565" y="2352"/>
                    <a:pt x="10433" y="2429"/>
                  </a:cubicBezTo>
                  <a:close/>
                </a:path>
              </a:pathLst>
            </a:custGeom>
            <a:solidFill>
              <a:srgbClr val="4B7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557" name="Freeform 10">
              <a:extLst>
                <a:ext uri="{FF2B5EF4-FFF2-40B4-BE49-F238E27FC236}">
                  <a16:creationId xmlns:a16="http://schemas.microsoft.com/office/drawing/2014/main" id="{CBC44BC3-6FCE-4219-8FF6-071A90D1E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44663" y="7618413"/>
              <a:ext cx="6888163" cy="4006850"/>
            </a:xfrm>
            <a:custGeom>
              <a:avLst/>
              <a:gdLst>
                <a:gd name="T0" fmla="*/ 5495 w 9049"/>
                <a:gd name="T1" fmla="*/ 13 h 5264"/>
                <a:gd name="T2" fmla="*/ 46 w 9049"/>
                <a:gd name="T3" fmla="*/ 3160 h 5264"/>
                <a:gd name="T4" fmla="*/ 46 w 9049"/>
                <a:gd name="T5" fmla="*/ 3280 h 5264"/>
                <a:gd name="T6" fmla="*/ 3462 w 9049"/>
                <a:gd name="T7" fmla="*/ 5252 h 5264"/>
                <a:gd name="T8" fmla="*/ 3531 w 9049"/>
                <a:gd name="T9" fmla="*/ 5252 h 5264"/>
                <a:gd name="T10" fmla="*/ 9003 w 9049"/>
                <a:gd name="T11" fmla="*/ 2091 h 5264"/>
                <a:gd name="T12" fmla="*/ 9002 w 9049"/>
                <a:gd name="T13" fmla="*/ 1972 h 5264"/>
                <a:gd name="T14" fmla="*/ 5564 w 9049"/>
                <a:gd name="T15" fmla="*/ 12 h 5264"/>
                <a:gd name="T16" fmla="*/ 5495 w 9049"/>
                <a:gd name="T17" fmla="*/ 13 h 5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49" h="5264">
                  <a:moveTo>
                    <a:pt x="5495" y="13"/>
                  </a:moveTo>
                  <a:lnTo>
                    <a:pt x="46" y="3160"/>
                  </a:lnTo>
                  <a:cubicBezTo>
                    <a:pt x="0" y="3187"/>
                    <a:pt x="0" y="3253"/>
                    <a:pt x="46" y="3280"/>
                  </a:cubicBezTo>
                  <a:lnTo>
                    <a:pt x="3462" y="5252"/>
                  </a:lnTo>
                  <a:cubicBezTo>
                    <a:pt x="3484" y="5264"/>
                    <a:pt x="3510" y="5264"/>
                    <a:pt x="3531" y="5252"/>
                  </a:cubicBezTo>
                  <a:lnTo>
                    <a:pt x="9003" y="2091"/>
                  </a:lnTo>
                  <a:cubicBezTo>
                    <a:pt x="9049" y="2065"/>
                    <a:pt x="9049" y="1998"/>
                    <a:pt x="9002" y="1972"/>
                  </a:cubicBezTo>
                  <a:lnTo>
                    <a:pt x="5564" y="12"/>
                  </a:lnTo>
                  <a:cubicBezTo>
                    <a:pt x="5543" y="0"/>
                    <a:pt x="5517" y="0"/>
                    <a:pt x="5495" y="13"/>
                  </a:cubicBezTo>
                  <a:close/>
                </a:path>
              </a:pathLst>
            </a:custGeom>
            <a:solidFill>
              <a:srgbClr val="77A5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558" name="Freeform 11">
              <a:extLst>
                <a:ext uri="{FF2B5EF4-FFF2-40B4-BE49-F238E27FC236}">
                  <a16:creationId xmlns:a16="http://schemas.microsoft.com/office/drawing/2014/main" id="{CD3A481C-A464-4B81-BE5F-B3A2C5710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24163" y="10217150"/>
              <a:ext cx="1287463" cy="793750"/>
            </a:xfrm>
            <a:custGeom>
              <a:avLst/>
              <a:gdLst>
                <a:gd name="T0" fmla="*/ 688 w 1693"/>
                <a:gd name="T1" fmla="*/ 16 h 1044"/>
                <a:gd name="T2" fmla="*/ 60 w 1693"/>
                <a:gd name="T3" fmla="*/ 378 h 1044"/>
                <a:gd name="T4" fmla="*/ 60 w 1693"/>
                <a:gd name="T5" fmla="*/ 533 h 1044"/>
                <a:gd name="T6" fmla="*/ 917 w 1693"/>
                <a:gd name="T7" fmla="*/ 1028 h 1044"/>
                <a:gd name="T8" fmla="*/ 1006 w 1693"/>
                <a:gd name="T9" fmla="*/ 1028 h 1044"/>
                <a:gd name="T10" fmla="*/ 1634 w 1693"/>
                <a:gd name="T11" fmla="*/ 665 h 1044"/>
                <a:gd name="T12" fmla="*/ 1634 w 1693"/>
                <a:gd name="T13" fmla="*/ 511 h 1044"/>
                <a:gd name="T14" fmla="*/ 777 w 1693"/>
                <a:gd name="T15" fmla="*/ 16 h 1044"/>
                <a:gd name="T16" fmla="*/ 688 w 1693"/>
                <a:gd name="T17" fmla="*/ 16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93" h="1044">
                  <a:moveTo>
                    <a:pt x="688" y="16"/>
                  </a:moveTo>
                  <a:lnTo>
                    <a:pt x="60" y="378"/>
                  </a:lnTo>
                  <a:cubicBezTo>
                    <a:pt x="0" y="413"/>
                    <a:pt x="0" y="499"/>
                    <a:pt x="60" y="533"/>
                  </a:cubicBezTo>
                  <a:lnTo>
                    <a:pt x="917" y="1028"/>
                  </a:lnTo>
                  <a:cubicBezTo>
                    <a:pt x="944" y="1044"/>
                    <a:pt x="978" y="1044"/>
                    <a:pt x="1006" y="1028"/>
                  </a:cubicBezTo>
                  <a:lnTo>
                    <a:pt x="1634" y="665"/>
                  </a:lnTo>
                  <a:cubicBezTo>
                    <a:pt x="1693" y="631"/>
                    <a:pt x="1693" y="545"/>
                    <a:pt x="1634" y="511"/>
                  </a:cubicBezTo>
                  <a:lnTo>
                    <a:pt x="777" y="16"/>
                  </a:lnTo>
                  <a:cubicBezTo>
                    <a:pt x="749" y="0"/>
                    <a:pt x="715" y="0"/>
                    <a:pt x="688" y="16"/>
                  </a:cubicBezTo>
                  <a:close/>
                </a:path>
              </a:pathLst>
            </a:custGeom>
            <a:solidFill>
              <a:srgbClr val="4B75E3">
                <a:alpha val="8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559" name="Freeform 12">
              <a:extLst>
                <a:ext uri="{FF2B5EF4-FFF2-40B4-BE49-F238E27FC236}">
                  <a16:creationId xmlns:a16="http://schemas.microsoft.com/office/drawing/2014/main" id="{B5F7D8DF-BCAE-4FD4-9B7E-342EA73CE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66913" y="9721850"/>
              <a:ext cx="1289050" cy="793750"/>
            </a:xfrm>
            <a:custGeom>
              <a:avLst/>
              <a:gdLst>
                <a:gd name="T0" fmla="*/ 688 w 1693"/>
                <a:gd name="T1" fmla="*/ 16 h 1044"/>
                <a:gd name="T2" fmla="*/ 60 w 1693"/>
                <a:gd name="T3" fmla="*/ 378 h 1044"/>
                <a:gd name="T4" fmla="*/ 60 w 1693"/>
                <a:gd name="T5" fmla="*/ 533 h 1044"/>
                <a:gd name="T6" fmla="*/ 917 w 1693"/>
                <a:gd name="T7" fmla="*/ 1028 h 1044"/>
                <a:gd name="T8" fmla="*/ 1006 w 1693"/>
                <a:gd name="T9" fmla="*/ 1028 h 1044"/>
                <a:gd name="T10" fmla="*/ 1634 w 1693"/>
                <a:gd name="T11" fmla="*/ 665 h 1044"/>
                <a:gd name="T12" fmla="*/ 1634 w 1693"/>
                <a:gd name="T13" fmla="*/ 511 h 1044"/>
                <a:gd name="T14" fmla="*/ 777 w 1693"/>
                <a:gd name="T15" fmla="*/ 16 h 1044"/>
                <a:gd name="T16" fmla="*/ 688 w 1693"/>
                <a:gd name="T17" fmla="*/ 16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93" h="1044">
                  <a:moveTo>
                    <a:pt x="688" y="16"/>
                  </a:moveTo>
                  <a:lnTo>
                    <a:pt x="60" y="378"/>
                  </a:lnTo>
                  <a:cubicBezTo>
                    <a:pt x="0" y="413"/>
                    <a:pt x="0" y="499"/>
                    <a:pt x="60" y="533"/>
                  </a:cubicBezTo>
                  <a:lnTo>
                    <a:pt x="917" y="1028"/>
                  </a:lnTo>
                  <a:cubicBezTo>
                    <a:pt x="944" y="1044"/>
                    <a:pt x="978" y="1044"/>
                    <a:pt x="1006" y="1028"/>
                  </a:cubicBezTo>
                  <a:lnTo>
                    <a:pt x="1634" y="665"/>
                  </a:lnTo>
                  <a:cubicBezTo>
                    <a:pt x="1693" y="631"/>
                    <a:pt x="1693" y="545"/>
                    <a:pt x="1634" y="511"/>
                  </a:cubicBezTo>
                  <a:lnTo>
                    <a:pt x="777" y="16"/>
                  </a:lnTo>
                  <a:cubicBezTo>
                    <a:pt x="749" y="0"/>
                    <a:pt x="715" y="0"/>
                    <a:pt x="688" y="16"/>
                  </a:cubicBezTo>
                  <a:close/>
                </a:path>
              </a:pathLst>
            </a:custGeom>
            <a:solidFill>
              <a:srgbClr val="4B75E3">
                <a:alpha val="8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560" name="Freeform 13">
              <a:extLst>
                <a:ext uri="{FF2B5EF4-FFF2-40B4-BE49-F238E27FC236}">
                  <a16:creationId xmlns:a16="http://schemas.microsoft.com/office/drawing/2014/main" id="{D077227A-C2FB-4A42-92D8-CB8C9E0CB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84588" y="10714038"/>
              <a:ext cx="1289050" cy="793750"/>
            </a:xfrm>
            <a:custGeom>
              <a:avLst/>
              <a:gdLst>
                <a:gd name="T0" fmla="*/ 687 w 1693"/>
                <a:gd name="T1" fmla="*/ 16 h 1044"/>
                <a:gd name="T2" fmla="*/ 60 w 1693"/>
                <a:gd name="T3" fmla="*/ 378 h 1044"/>
                <a:gd name="T4" fmla="*/ 60 w 1693"/>
                <a:gd name="T5" fmla="*/ 533 h 1044"/>
                <a:gd name="T6" fmla="*/ 916 w 1693"/>
                <a:gd name="T7" fmla="*/ 1028 h 1044"/>
                <a:gd name="T8" fmla="*/ 1006 w 1693"/>
                <a:gd name="T9" fmla="*/ 1028 h 1044"/>
                <a:gd name="T10" fmla="*/ 1633 w 1693"/>
                <a:gd name="T11" fmla="*/ 665 h 1044"/>
                <a:gd name="T12" fmla="*/ 1633 w 1693"/>
                <a:gd name="T13" fmla="*/ 511 h 1044"/>
                <a:gd name="T14" fmla="*/ 777 w 1693"/>
                <a:gd name="T15" fmla="*/ 16 h 1044"/>
                <a:gd name="T16" fmla="*/ 687 w 1693"/>
                <a:gd name="T17" fmla="*/ 16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93" h="1044">
                  <a:moveTo>
                    <a:pt x="687" y="16"/>
                  </a:moveTo>
                  <a:lnTo>
                    <a:pt x="60" y="378"/>
                  </a:lnTo>
                  <a:cubicBezTo>
                    <a:pt x="0" y="413"/>
                    <a:pt x="0" y="499"/>
                    <a:pt x="60" y="533"/>
                  </a:cubicBezTo>
                  <a:lnTo>
                    <a:pt x="916" y="1028"/>
                  </a:lnTo>
                  <a:cubicBezTo>
                    <a:pt x="944" y="1044"/>
                    <a:pt x="978" y="1044"/>
                    <a:pt x="1006" y="1028"/>
                  </a:cubicBezTo>
                  <a:lnTo>
                    <a:pt x="1633" y="665"/>
                  </a:lnTo>
                  <a:cubicBezTo>
                    <a:pt x="1693" y="631"/>
                    <a:pt x="1693" y="545"/>
                    <a:pt x="1633" y="511"/>
                  </a:cubicBezTo>
                  <a:lnTo>
                    <a:pt x="777" y="16"/>
                  </a:lnTo>
                  <a:cubicBezTo>
                    <a:pt x="749" y="0"/>
                    <a:pt x="715" y="0"/>
                    <a:pt x="687" y="16"/>
                  </a:cubicBezTo>
                  <a:close/>
                </a:path>
              </a:pathLst>
            </a:custGeom>
            <a:solidFill>
              <a:srgbClr val="4B75E3">
                <a:alpha val="8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561" name="Freeform: Shape 614">
              <a:extLst>
                <a:ext uri="{FF2B5EF4-FFF2-40B4-BE49-F238E27FC236}">
                  <a16:creationId xmlns:a16="http://schemas.microsoft.com/office/drawing/2014/main" id="{A5CFB867-08E7-4EE6-8529-CD39ABE49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25300" y="7986262"/>
              <a:ext cx="864145" cy="517016"/>
            </a:xfrm>
            <a:custGeom>
              <a:avLst/>
              <a:gdLst>
                <a:gd name="connsiteX0" fmla="*/ 753522 w 864145"/>
                <a:gd name="connsiteY0" fmla="*/ 430504 h 517016"/>
                <a:gd name="connsiteX1" fmla="*/ 775458 w 864145"/>
                <a:gd name="connsiteY1" fmla="*/ 430504 h 517016"/>
                <a:gd name="connsiteX2" fmla="*/ 853366 w 864145"/>
                <a:gd name="connsiteY2" fmla="*/ 475774 h 517016"/>
                <a:gd name="connsiteX3" fmla="*/ 853366 w 864145"/>
                <a:gd name="connsiteY3" fmla="*/ 514139 h 517016"/>
                <a:gd name="connsiteX4" fmla="*/ 831430 w 864145"/>
                <a:gd name="connsiteY4" fmla="*/ 514139 h 517016"/>
                <a:gd name="connsiteX5" fmla="*/ 753522 w 864145"/>
                <a:gd name="connsiteY5" fmla="*/ 468868 h 517016"/>
                <a:gd name="connsiteX6" fmla="*/ 753522 w 864145"/>
                <a:gd name="connsiteY6" fmla="*/ 430504 h 517016"/>
                <a:gd name="connsiteX7" fmla="*/ 11400 w 864145"/>
                <a:gd name="connsiteY7" fmla="*/ 3415 h 517016"/>
                <a:gd name="connsiteX8" fmla="*/ 33438 w 864145"/>
                <a:gd name="connsiteY8" fmla="*/ 3415 h 517016"/>
                <a:gd name="connsiteX9" fmla="*/ 641400 w 864145"/>
                <a:gd name="connsiteY9" fmla="*/ 354001 h 517016"/>
                <a:gd name="connsiteX10" fmla="*/ 641400 w 864145"/>
                <a:gd name="connsiteY10" fmla="*/ 391943 h 517016"/>
                <a:gd name="connsiteX11" fmla="*/ 619362 w 864145"/>
                <a:gd name="connsiteY11" fmla="*/ 391943 h 517016"/>
                <a:gd name="connsiteX12" fmla="*/ 11400 w 864145"/>
                <a:gd name="connsiteY12" fmla="*/ 41357 h 517016"/>
                <a:gd name="connsiteX13" fmla="*/ 11400 w 864145"/>
                <a:gd name="connsiteY13" fmla="*/ 3415 h 517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64145" h="517016">
                  <a:moveTo>
                    <a:pt x="753522" y="430504"/>
                  </a:moveTo>
                  <a:cubicBezTo>
                    <a:pt x="760330" y="425900"/>
                    <a:pt x="768650" y="425900"/>
                    <a:pt x="775458" y="430504"/>
                  </a:cubicBezTo>
                  <a:lnTo>
                    <a:pt x="853366" y="475774"/>
                  </a:lnTo>
                  <a:cubicBezTo>
                    <a:pt x="867738" y="484214"/>
                    <a:pt x="867738" y="505698"/>
                    <a:pt x="853366" y="514139"/>
                  </a:cubicBezTo>
                  <a:cubicBezTo>
                    <a:pt x="846558" y="517975"/>
                    <a:pt x="838238" y="517975"/>
                    <a:pt x="831430" y="514139"/>
                  </a:cubicBezTo>
                  <a:lnTo>
                    <a:pt x="753522" y="468868"/>
                  </a:lnTo>
                  <a:cubicBezTo>
                    <a:pt x="739150" y="460428"/>
                    <a:pt x="739150" y="438944"/>
                    <a:pt x="753522" y="430504"/>
                  </a:cubicBezTo>
                  <a:close/>
                  <a:moveTo>
                    <a:pt x="11400" y="3415"/>
                  </a:moveTo>
                  <a:cubicBezTo>
                    <a:pt x="18238" y="-1138"/>
                    <a:pt x="26598" y="-1138"/>
                    <a:pt x="33438" y="3415"/>
                  </a:cubicBezTo>
                  <a:lnTo>
                    <a:pt x="641400" y="354001"/>
                  </a:lnTo>
                  <a:cubicBezTo>
                    <a:pt x="656600" y="362348"/>
                    <a:pt x="656600" y="383596"/>
                    <a:pt x="641400" y="391943"/>
                  </a:cubicBezTo>
                  <a:cubicBezTo>
                    <a:pt x="634562" y="395737"/>
                    <a:pt x="626202" y="395737"/>
                    <a:pt x="619362" y="391943"/>
                  </a:cubicBezTo>
                  <a:lnTo>
                    <a:pt x="11400" y="41357"/>
                  </a:lnTo>
                  <a:cubicBezTo>
                    <a:pt x="-3800" y="33010"/>
                    <a:pt x="-3800" y="11763"/>
                    <a:pt x="11400" y="3415"/>
                  </a:cubicBezTo>
                  <a:close/>
                </a:path>
              </a:pathLst>
            </a:custGeom>
            <a:solidFill>
              <a:srgbClr val="2A2A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562" name="Freeform: Shape 615">
              <a:extLst>
                <a:ext uri="{FF2B5EF4-FFF2-40B4-BE49-F238E27FC236}">
                  <a16:creationId xmlns:a16="http://schemas.microsoft.com/office/drawing/2014/main" id="{10C77EA4-9B3B-4F60-866E-BCB41EAA8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1888" y="10779124"/>
              <a:ext cx="868363" cy="557696"/>
            </a:xfrm>
            <a:custGeom>
              <a:avLst/>
              <a:gdLst>
                <a:gd name="connsiteX0" fmla="*/ 827933 w 868363"/>
                <a:gd name="connsiteY0" fmla="*/ 466725 h 557696"/>
                <a:gd name="connsiteX1" fmla="*/ 824119 w 868363"/>
                <a:gd name="connsiteY1" fmla="*/ 485001 h 557696"/>
                <a:gd name="connsiteX2" fmla="*/ 855395 w 868363"/>
                <a:gd name="connsiteY2" fmla="*/ 545158 h 557696"/>
                <a:gd name="connsiteX3" fmla="*/ 868363 w 868363"/>
                <a:gd name="connsiteY3" fmla="*/ 548966 h 557696"/>
                <a:gd name="connsiteX4" fmla="*/ 840901 w 868363"/>
                <a:gd name="connsiteY4" fmla="*/ 554296 h 557696"/>
                <a:gd name="connsiteX5" fmla="*/ 809625 w 868363"/>
                <a:gd name="connsiteY5" fmla="*/ 494139 h 557696"/>
                <a:gd name="connsiteX6" fmla="*/ 827933 w 868363"/>
                <a:gd name="connsiteY6" fmla="*/ 466725 h 557696"/>
                <a:gd name="connsiteX7" fmla="*/ 664995 w 868363"/>
                <a:gd name="connsiteY7" fmla="*/ 374650 h 557696"/>
                <a:gd name="connsiteX8" fmla="*/ 661236 w 868363"/>
                <a:gd name="connsiteY8" fmla="*/ 392164 h 557696"/>
                <a:gd name="connsiteX9" fmla="*/ 692066 w 868363"/>
                <a:gd name="connsiteY9" fmla="*/ 452322 h 557696"/>
                <a:gd name="connsiteX10" fmla="*/ 704850 w 868363"/>
                <a:gd name="connsiteY10" fmla="*/ 456129 h 557696"/>
                <a:gd name="connsiteX11" fmla="*/ 678531 w 868363"/>
                <a:gd name="connsiteY11" fmla="*/ 461460 h 557696"/>
                <a:gd name="connsiteX12" fmla="*/ 647700 w 868363"/>
                <a:gd name="connsiteY12" fmla="*/ 401302 h 557696"/>
                <a:gd name="connsiteX13" fmla="*/ 664995 w 868363"/>
                <a:gd name="connsiteY13" fmla="*/ 374650 h 557696"/>
                <a:gd name="connsiteX14" fmla="*/ 503822 w 868363"/>
                <a:gd name="connsiteY14" fmla="*/ 280988 h 557696"/>
                <a:gd name="connsiteX15" fmla="*/ 499311 w 868363"/>
                <a:gd name="connsiteY15" fmla="*/ 299264 h 557696"/>
                <a:gd name="connsiteX16" fmla="*/ 530141 w 868363"/>
                <a:gd name="connsiteY16" fmla="*/ 358660 h 557696"/>
                <a:gd name="connsiteX17" fmla="*/ 542925 w 868363"/>
                <a:gd name="connsiteY17" fmla="*/ 362467 h 557696"/>
                <a:gd name="connsiteX18" fmla="*/ 516606 w 868363"/>
                <a:gd name="connsiteY18" fmla="*/ 367798 h 557696"/>
                <a:gd name="connsiteX19" fmla="*/ 485775 w 868363"/>
                <a:gd name="connsiteY19" fmla="*/ 307640 h 557696"/>
                <a:gd name="connsiteX20" fmla="*/ 503822 w 868363"/>
                <a:gd name="connsiteY20" fmla="*/ 280988 h 557696"/>
                <a:gd name="connsiteX21" fmla="*/ 342158 w 868363"/>
                <a:gd name="connsiteY21" fmla="*/ 187325 h 557696"/>
                <a:gd name="connsiteX22" fmla="*/ 337581 w 868363"/>
                <a:gd name="connsiteY22" fmla="*/ 205601 h 557696"/>
                <a:gd name="connsiteX23" fmla="*/ 368857 w 868363"/>
                <a:gd name="connsiteY23" fmla="*/ 264997 h 557696"/>
                <a:gd name="connsiteX24" fmla="*/ 382588 w 868363"/>
                <a:gd name="connsiteY24" fmla="*/ 268804 h 557696"/>
                <a:gd name="connsiteX25" fmla="*/ 355126 w 868363"/>
                <a:gd name="connsiteY25" fmla="*/ 274135 h 557696"/>
                <a:gd name="connsiteX26" fmla="*/ 323850 w 868363"/>
                <a:gd name="connsiteY26" fmla="*/ 214739 h 557696"/>
                <a:gd name="connsiteX27" fmla="*/ 342158 w 868363"/>
                <a:gd name="connsiteY27" fmla="*/ 187325 h 557696"/>
                <a:gd name="connsiteX28" fmla="*/ 180233 w 868363"/>
                <a:gd name="connsiteY28" fmla="*/ 93663 h 557696"/>
                <a:gd name="connsiteX29" fmla="*/ 175656 w 868363"/>
                <a:gd name="connsiteY29" fmla="*/ 111939 h 557696"/>
                <a:gd name="connsiteX30" fmla="*/ 206932 w 868363"/>
                <a:gd name="connsiteY30" fmla="*/ 171335 h 557696"/>
                <a:gd name="connsiteX31" fmla="*/ 220663 w 868363"/>
                <a:gd name="connsiteY31" fmla="*/ 175142 h 557696"/>
                <a:gd name="connsiteX32" fmla="*/ 193201 w 868363"/>
                <a:gd name="connsiteY32" fmla="*/ 180473 h 557696"/>
                <a:gd name="connsiteX33" fmla="*/ 161925 w 868363"/>
                <a:gd name="connsiteY33" fmla="*/ 121077 h 557696"/>
                <a:gd name="connsiteX34" fmla="*/ 180233 w 868363"/>
                <a:gd name="connsiteY34" fmla="*/ 93663 h 557696"/>
                <a:gd name="connsiteX35" fmla="*/ 17813 w 868363"/>
                <a:gd name="connsiteY35" fmla="*/ 0 h 557696"/>
                <a:gd name="connsiteX36" fmla="*/ 14102 w 868363"/>
                <a:gd name="connsiteY36" fmla="*/ 18276 h 557696"/>
                <a:gd name="connsiteX37" fmla="*/ 44532 w 868363"/>
                <a:gd name="connsiteY37" fmla="*/ 77672 h 557696"/>
                <a:gd name="connsiteX38" fmla="*/ 57150 w 868363"/>
                <a:gd name="connsiteY38" fmla="*/ 81479 h 557696"/>
                <a:gd name="connsiteX39" fmla="*/ 30431 w 868363"/>
                <a:gd name="connsiteY39" fmla="*/ 86810 h 557696"/>
                <a:gd name="connsiteX40" fmla="*/ 0 w 868363"/>
                <a:gd name="connsiteY40" fmla="*/ 27414 h 557696"/>
                <a:gd name="connsiteX41" fmla="*/ 17813 w 868363"/>
                <a:gd name="connsiteY41" fmla="*/ 0 h 557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68363" h="557696">
                  <a:moveTo>
                    <a:pt x="827933" y="466725"/>
                  </a:moveTo>
                  <a:cubicBezTo>
                    <a:pt x="825644" y="471294"/>
                    <a:pt x="824119" y="477386"/>
                    <a:pt x="824119" y="485001"/>
                  </a:cubicBezTo>
                  <a:cubicBezTo>
                    <a:pt x="824119" y="508607"/>
                    <a:pt x="837850" y="535259"/>
                    <a:pt x="855395" y="545158"/>
                  </a:cubicBezTo>
                  <a:cubicBezTo>
                    <a:pt x="859972" y="547443"/>
                    <a:pt x="864549" y="548966"/>
                    <a:pt x="868363" y="548966"/>
                  </a:cubicBezTo>
                  <a:cubicBezTo>
                    <a:pt x="863023" y="558104"/>
                    <a:pt x="853106" y="560388"/>
                    <a:pt x="840901" y="554296"/>
                  </a:cubicBezTo>
                  <a:cubicBezTo>
                    <a:pt x="824119" y="544397"/>
                    <a:pt x="809625" y="516983"/>
                    <a:pt x="809625" y="494139"/>
                  </a:cubicBezTo>
                  <a:cubicBezTo>
                    <a:pt x="809625" y="477386"/>
                    <a:pt x="817253" y="467486"/>
                    <a:pt x="827933" y="466725"/>
                  </a:cubicBezTo>
                  <a:close/>
                  <a:moveTo>
                    <a:pt x="664995" y="374650"/>
                  </a:moveTo>
                  <a:cubicBezTo>
                    <a:pt x="662739" y="379219"/>
                    <a:pt x="661236" y="385311"/>
                    <a:pt x="661236" y="392164"/>
                  </a:cubicBezTo>
                  <a:cubicBezTo>
                    <a:pt x="661236" y="415770"/>
                    <a:pt x="674771" y="442422"/>
                    <a:pt x="692066" y="452322"/>
                  </a:cubicBezTo>
                  <a:cubicBezTo>
                    <a:pt x="696578" y="454606"/>
                    <a:pt x="701090" y="456129"/>
                    <a:pt x="704850" y="456129"/>
                  </a:cubicBezTo>
                  <a:cubicBezTo>
                    <a:pt x="699586" y="465267"/>
                    <a:pt x="689811" y="468313"/>
                    <a:pt x="678531" y="461460"/>
                  </a:cubicBezTo>
                  <a:cubicBezTo>
                    <a:pt x="661236" y="451560"/>
                    <a:pt x="647700" y="424908"/>
                    <a:pt x="647700" y="401302"/>
                  </a:cubicBezTo>
                  <a:cubicBezTo>
                    <a:pt x="647700" y="384549"/>
                    <a:pt x="654468" y="374650"/>
                    <a:pt x="664995" y="374650"/>
                  </a:cubicBezTo>
                  <a:close/>
                  <a:moveTo>
                    <a:pt x="503822" y="280988"/>
                  </a:moveTo>
                  <a:cubicBezTo>
                    <a:pt x="500814" y="285557"/>
                    <a:pt x="499311" y="291649"/>
                    <a:pt x="499311" y="299264"/>
                  </a:cubicBezTo>
                  <a:cubicBezTo>
                    <a:pt x="499311" y="322108"/>
                    <a:pt x="512846" y="348760"/>
                    <a:pt x="530141" y="358660"/>
                  </a:cubicBezTo>
                  <a:cubicBezTo>
                    <a:pt x="534653" y="361706"/>
                    <a:pt x="539165" y="362467"/>
                    <a:pt x="542925" y="362467"/>
                  </a:cubicBezTo>
                  <a:cubicBezTo>
                    <a:pt x="537661" y="371605"/>
                    <a:pt x="527886" y="374651"/>
                    <a:pt x="516606" y="367798"/>
                  </a:cubicBezTo>
                  <a:cubicBezTo>
                    <a:pt x="499311" y="357898"/>
                    <a:pt x="485775" y="331246"/>
                    <a:pt x="485775" y="307640"/>
                  </a:cubicBezTo>
                  <a:cubicBezTo>
                    <a:pt x="485775" y="290887"/>
                    <a:pt x="493295" y="280988"/>
                    <a:pt x="503822" y="280988"/>
                  </a:cubicBezTo>
                  <a:close/>
                  <a:moveTo>
                    <a:pt x="342158" y="187325"/>
                  </a:moveTo>
                  <a:cubicBezTo>
                    <a:pt x="339107" y="191894"/>
                    <a:pt x="337581" y="197986"/>
                    <a:pt x="337581" y="205601"/>
                  </a:cubicBezTo>
                  <a:cubicBezTo>
                    <a:pt x="337581" y="228445"/>
                    <a:pt x="352075" y="255097"/>
                    <a:pt x="368857" y="264997"/>
                  </a:cubicBezTo>
                  <a:cubicBezTo>
                    <a:pt x="373434" y="268043"/>
                    <a:pt x="378011" y="268804"/>
                    <a:pt x="382588" y="268804"/>
                  </a:cubicBezTo>
                  <a:cubicBezTo>
                    <a:pt x="376485" y="277942"/>
                    <a:pt x="366569" y="280988"/>
                    <a:pt x="355126" y="274135"/>
                  </a:cubicBezTo>
                  <a:cubicBezTo>
                    <a:pt x="337581" y="264235"/>
                    <a:pt x="323850" y="237583"/>
                    <a:pt x="323850" y="214739"/>
                  </a:cubicBezTo>
                  <a:cubicBezTo>
                    <a:pt x="323850" y="197986"/>
                    <a:pt x="331478" y="187325"/>
                    <a:pt x="342158" y="187325"/>
                  </a:cubicBezTo>
                  <a:close/>
                  <a:moveTo>
                    <a:pt x="180233" y="93663"/>
                  </a:moveTo>
                  <a:cubicBezTo>
                    <a:pt x="177944" y="98232"/>
                    <a:pt x="175656" y="104324"/>
                    <a:pt x="175656" y="111939"/>
                  </a:cubicBezTo>
                  <a:cubicBezTo>
                    <a:pt x="175656" y="134783"/>
                    <a:pt x="190150" y="161435"/>
                    <a:pt x="206932" y="171335"/>
                  </a:cubicBezTo>
                  <a:cubicBezTo>
                    <a:pt x="212272" y="174381"/>
                    <a:pt x="216086" y="175142"/>
                    <a:pt x="220663" y="175142"/>
                  </a:cubicBezTo>
                  <a:cubicBezTo>
                    <a:pt x="215323" y="184280"/>
                    <a:pt x="204644" y="187326"/>
                    <a:pt x="193201" y="180473"/>
                  </a:cubicBezTo>
                  <a:cubicBezTo>
                    <a:pt x="176419" y="170573"/>
                    <a:pt x="161925" y="143921"/>
                    <a:pt x="161925" y="121077"/>
                  </a:cubicBezTo>
                  <a:cubicBezTo>
                    <a:pt x="161925" y="104324"/>
                    <a:pt x="169553" y="94424"/>
                    <a:pt x="180233" y="93663"/>
                  </a:cubicBezTo>
                  <a:close/>
                  <a:moveTo>
                    <a:pt x="17813" y="0"/>
                  </a:moveTo>
                  <a:cubicBezTo>
                    <a:pt x="15586" y="4569"/>
                    <a:pt x="14102" y="10661"/>
                    <a:pt x="14102" y="18276"/>
                  </a:cubicBezTo>
                  <a:cubicBezTo>
                    <a:pt x="14102" y="41120"/>
                    <a:pt x="27462" y="67772"/>
                    <a:pt x="44532" y="77672"/>
                  </a:cubicBezTo>
                  <a:cubicBezTo>
                    <a:pt x="48986" y="80718"/>
                    <a:pt x="53439" y="81479"/>
                    <a:pt x="57150" y="81479"/>
                  </a:cubicBezTo>
                  <a:cubicBezTo>
                    <a:pt x="51955" y="91379"/>
                    <a:pt x="42306" y="93663"/>
                    <a:pt x="30431" y="86810"/>
                  </a:cubicBezTo>
                  <a:cubicBezTo>
                    <a:pt x="14102" y="76910"/>
                    <a:pt x="0" y="50258"/>
                    <a:pt x="0" y="27414"/>
                  </a:cubicBezTo>
                  <a:cubicBezTo>
                    <a:pt x="0" y="10661"/>
                    <a:pt x="7422" y="761"/>
                    <a:pt x="17813" y="0"/>
                  </a:cubicBezTo>
                  <a:close/>
                </a:path>
              </a:pathLst>
            </a:custGeom>
            <a:solidFill>
              <a:srgbClr val="A0C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563" name="Freeform: Shape 616">
              <a:extLst>
                <a:ext uri="{FF2B5EF4-FFF2-40B4-BE49-F238E27FC236}">
                  <a16:creationId xmlns:a16="http://schemas.microsoft.com/office/drawing/2014/main" id="{952EBB12-0A5F-42F6-A81C-25CEC36F0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46174" y="10779124"/>
              <a:ext cx="2451100" cy="1468438"/>
            </a:xfrm>
            <a:custGeom>
              <a:avLst/>
              <a:gdLst>
                <a:gd name="connsiteX0" fmla="*/ 2407940 w 2451100"/>
                <a:gd name="connsiteY0" fmla="*/ 1387475 h 1468438"/>
                <a:gd name="connsiteX1" fmla="*/ 2420590 w 2451100"/>
                <a:gd name="connsiteY1" fmla="*/ 1391258 h 1468438"/>
                <a:gd name="connsiteX2" fmla="*/ 2451100 w 2451100"/>
                <a:gd name="connsiteY2" fmla="*/ 1450278 h 1468438"/>
                <a:gd name="connsiteX3" fmla="*/ 2447379 w 2451100"/>
                <a:gd name="connsiteY3" fmla="*/ 1468438 h 1468438"/>
                <a:gd name="connsiteX4" fmla="*/ 2434729 w 2451100"/>
                <a:gd name="connsiteY4" fmla="*/ 1464655 h 1468438"/>
                <a:gd name="connsiteX5" fmla="*/ 2403475 w 2451100"/>
                <a:gd name="connsiteY5" fmla="*/ 1405635 h 1468438"/>
                <a:gd name="connsiteX6" fmla="*/ 2407940 w 2451100"/>
                <a:gd name="connsiteY6" fmla="*/ 1387475 h 1468438"/>
                <a:gd name="connsiteX7" fmla="*/ 2245395 w 2451100"/>
                <a:gd name="connsiteY7" fmla="*/ 1293813 h 1468438"/>
                <a:gd name="connsiteX8" fmla="*/ 2259236 w 2451100"/>
                <a:gd name="connsiteY8" fmla="*/ 1297596 h 1468438"/>
                <a:gd name="connsiteX9" fmla="*/ 2290763 w 2451100"/>
                <a:gd name="connsiteY9" fmla="*/ 1356616 h 1468438"/>
                <a:gd name="connsiteX10" fmla="*/ 2286149 w 2451100"/>
                <a:gd name="connsiteY10" fmla="*/ 1374776 h 1468438"/>
                <a:gd name="connsiteX11" fmla="*/ 2273077 w 2451100"/>
                <a:gd name="connsiteY11" fmla="*/ 1370993 h 1468438"/>
                <a:gd name="connsiteX12" fmla="*/ 2241550 w 2451100"/>
                <a:gd name="connsiteY12" fmla="*/ 1311973 h 1468438"/>
                <a:gd name="connsiteX13" fmla="*/ 2245395 w 2451100"/>
                <a:gd name="connsiteY13" fmla="*/ 1293813 h 1468438"/>
                <a:gd name="connsiteX14" fmla="*/ 2083470 w 2451100"/>
                <a:gd name="connsiteY14" fmla="*/ 1200150 h 1468438"/>
                <a:gd name="connsiteX15" fmla="*/ 2097311 w 2451100"/>
                <a:gd name="connsiteY15" fmla="*/ 1203933 h 1468438"/>
                <a:gd name="connsiteX16" fmla="*/ 2128838 w 2451100"/>
                <a:gd name="connsiteY16" fmla="*/ 1262953 h 1468438"/>
                <a:gd name="connsiteX17" fmla="*/ 2124224 w 2451100"/>
                <a:gd name="connsiteY17" fmla="*/ 1281113 h 1468438"/>
                <a:gd name="connsiteX18" fmla="*/ 2111152 w 2451100"/>
                <a:gd name="connsiteY18" fmla="*/ 1278086 h 1468438"/>
                <a:gd name="connsiteX19" fmla="*/ 2079625 w 2451100"/>
                <a:gd name="connsiteY19" fmla="*/ 1218310 h 1468438"/>
                <a:gd name="connsiteX20" fmla="*/ 2083470 w 2451100"/>
                <a:gd name="connsiteY20" fmla="*/ 1200150 h 1468438"/>
                <a:gd name="connsiteX21" fmla="*/ 1922165 w 2451100"/>
                <a:gd name="connsiteY21" fmla="*/ 1106488 h 1468438"/>
                <a:gd name="connsiteX22" fmla="*/ 1934815 w 2451100"/>
                <a:gd name="connsiteY22" fmla="*/ 1110310 h 1468438"/>
                <a:gd name="connsiteX23" fmla="*/ 1965325 w 2451100"/>
                <a:gd name="connsiteY23" fmla="*/ 1170694 h 1468438"/>
                <a:gd name="connsiteX24" fmla="*/ 1960860 w 2451100"/>
                <a:gd name="connsiteY24" fmla="*/ 1188274 h 1468438"/>
                <a:gd name="connsiteX25" fmla="*/ 1948210 w 2451100"/>
                <a:gd name="connsiteY25" fmla="*/ 1185216 h 1468438"/>
                <a:gd name="connsiteX26" fmla="*/ 1917700 w 2451100"/>
                <a:gd name="connsiteY26" fmla="*/ 1124832 h 1468438"/>
                <a:gd name="connsiteX27" fmla="*/ 1922165 w 2451100"/>
                <a:gd name="connsiteY27" fmla="*/ 1106488 h 1468438"/>
                <a:gd name="connsiteX28" fmla="*/ 1760240 w 2451100"/>
                <a:gd name="connsiteY28" fmla="*/ 1012825 h 1468438"/>
                <a:gd name="connsiteX29" fmla="*/ 1772890 w 2451100"/>
                <a:gd name="connsiteY29" fmla="*/ 1016647 h 1468438"/>
                <a:gd name="connsiteX30" fmla="*/ 1803400 w 2451100"/>
                <a:gd name="connsiteY30" fmla="*/ 1077031 h 1468438"/>
                <a:gd name="connsiteX31" fmla="*/ 1799679 w 2451100"/>
                <a:gd name="connsiteY31" fmla="*/ 1095375 h 1468438"/>
                <a:gd name="connsiteX32" fmla="*/ 1786285 w 2451100"/>
                <a:gd name="connsiteY32" fmla="*/ 1091553 h 1468438"/>
                <a:gd name="connsiteX33" fmla="*/ 1755775 w 2451100"/>
                <a:gd name="connsiteY33" fmla="*/ 1031169 h 1468438"/>
                <a:gd name="connsiteX34" fmla="*/ 1760240 w 2451100"/>
                <a:gd name="connsiteY34" fmla="*/ 1012825 h 1468438"/>
                <a:gd name="connsiteX35" fmla="*/ 1598315 w 2451100"/>
                <a:gd name="connsiteY35" fmla="*/ 919927 h 1468438"/>
                <a:gd name="connsiteX36" fmla="*/ 1610965 w 2451100"/>
                <a:gd name="connsiteY36" fmla="*/ 922985 h 1468438"/>
                <a:gd name="connsiteX37" fmla="*/ 1641475 w 2451100"/>
                <a:gd name="connsiteY37" fmla="*/ 983369 h 1468438"/>
                <a:gd name="connsiteX38" fmla="*/ 1637754 w 2451100"/>
                <a:gd name="connsiteY38" fmla="*/ 1001713 h 1468438"/>
                <a:gd name="connsiteX39" fmla="*/ 1625104 w 2451100"/>
                <a:gd name="connsiteY39" fmla="*/ 997891 h 1468438"/>
                <a:gd name="connsiteX40" fmla="*/ 1593850 w 2451100"/>
                <a:gd name="connsiteY40" fmla="*/ 937507 h 1468438"/>
                <a:gd name="connsiteX41" fmla="*/ 1598315 w 2451100"/>
                <a:gd name="connsiteY41" fmla="*/ 919927 h 1468438"/>
                <a:gd name="connsiteX42" fmla="*/ 1030438 w 2451100"/>
                <a:gd name="connsiteY42" fmla="*/ 534291 h 1468438"/>
                <a:gd name="connsiteX43" fmla="*/ 1051239 w 2451100"/>
                <a:gd name="connsiteY43" fmla="*/ 541724 h 1468438"/>
                <a:gd name="connsiteX44" fmla="*/ 1385563 w 2451100"/>
                <a:gd name="connsiteY44" fmla="*/ 735373 h 1468438"/>
                <a:gd name="connsiteX45" fmla="*/ 1449389 w 2451100"/>
                <a:gd name="connsiteY45" fmla="*/ 857357 h 1468438"/>
                <a:gd name="connsiteX46" fmla="*/ 1441791 w 2451100"/>
                <a:gd name="connsiteY46" fmla="*/ 893189 h 1468438"/>
                <a:gd name="connsiteX47" fmla="*/ 1402280 w 2451100"/>
                <a:gd name="connsiteY47" fmla="*/ 888615 h 1468438"/>
                <a:gd name="connsiteX48" fmla="*/ 1068715 w 2451100"/>
                <a:gd name="connsiteY48" fmla="*/ 695728 h 1468438"/>
                <a:gd name="connsiteX49" fmla="*/ 1004889 w 2451100"/>
                <a:gd name="connsiteY49" fmla="*/ 572982 h 1468438"/>
                <a:gd name="connsiteX50" fmla="*/ 1012487 w 2451100"/>
                <a:gd name="connsiteY50" fmla="*/ 537150 h 1468438"/>
                <a:gd name="connsiteX51" fmla="*/ 1030438 w 2451100"/>
                <a:gd name="connsiteY51" fmla="*/ 534291 h 1468438"/>
                <a:gd name="connsiteX52" fmla="*/ 813346 w 2451100"/>
                <a:gd name="connsiteY52" fmla="*/ 466725 h 1468438"/>
                <a:gd name="connsiteX53" fmla="*/ 825996 w 2451100"/>
                <a:gd name="connsiteY53" fmla="*/ 470547 h 1468438"/>
                <a:gd name="connsiteX54" fmla="*/ 857250 w 2451100"/>
                <a:gd name="connsiteY54" fmla="*/ 530931 h 1468438"/>
                <a:gd name="connsiteX55" fmla="*/ 852785 w 2451100"/>
                <a:gd name="connsiteY55" fmla="*/ 549275 h 1468438"/>
                <a:gd name="connsiteX56" fmla="*/ 840135 w 2451100"/>
                <a:gd name="connsiteY56" fmla="*/ 545453 h 1468438"/>
                <a:gd name="connsiteX57" fmla="*/ 809625 w 2451100"/>
                <a:gd name="connsiteY57" fmla="*/ 485069 h 1468438"/>
                <a:gd name="connsiteX58" fmla="*/ 813346 w 2451100"/>
                <a:gd name="connsiteY58" fmla="*/ 466725 h 1468438"/>
                <a:gd name="connsiteX59" fmla="*/ 651421 w 2451100"/>
                <a:gd name="connsiteY59" fmla="*/ 373827 h 1468438"/>
                <a:gd name="connsiteX60" fmla="*/ 664815 w 2451100"/>
                <a:gd name="connsiteY60" fmla="*/ 376885 h 1468438"/>
                <a:gd name="connsiteX61" fmla="*/ 695325 w 2451100"/>
                <a:gd name="connsiteY61" fmla="*/ 437269 h 1468438"/>
                <a:gd name="connsiteX62" fmla="*/ 690860 w 2451100"/>
                <a:gd name="connsiteY62" fmla="*/ 455613 h 1468438"/>
                <a:gd name="connsiteX63" fmla="*/ 678210 w 2451100"/>
                <a:gd name="connsiteY63" fmla="*/ 451791 h 1468438"/>
                <a:gd name="connsiteX64" fmla="*/ 647700 w 2451100"/>
                <a:gd name="connsiteY64" fmla="*/ 391407 h 1468438"/>
                <a:gd name="connsiteX65" fmla="*/ 651421 w 2451100"/>
                <a:gd name="connsiteY65" fmla="*/ 373827 h 1468438"/>
                <a:gd name="connsiteX66" fmla="*/ 490240 w 2451100"/>
                <a:gd name="connsiteY66" fmla="*/ 280164 h 1468438"/>
                <a:gd name="connsiteX67" fmla="*/ 502890 w 2451100"/>
                <a:gd name="connsiteY67" fmla="*/ 283222 h 1468438"/>
                <a:gd name="connsiteX68" fmla="*/ 533400 w 2451100"/>
                <a:gd name="connsiteY68" fmla="*/ 343606 h 1468438"/>
                <a:gd name="connsiteX69" fmla="*/ 528935 w 2451100"/>
                <a:gd name="connsiteY69" fmla="*/ 361950 h 1468438"/>
                <a:gd name="connsiteX70" fmla="*/ 516285 w 2451100"/>
                <a:gd name="connsiteY70" fmla="*/ 358128 h 1468438"/>
                <a:gd name="connsiteX71" fmla="*/ 485775 w 2451100"/>
                <a:gd name="connsiteY71" fmla="*/ 298509 h 1468438"/>
                <a:gd name="connsiteX72" fmla="*/ 490240 w 2451100"/>
                <a:gd name="connsiteY72" fmla="*/ 280164 h 1468438"/>
                <a:gd name="connsiteX73" fmla="*/ 326877 w 2451100"/>
                <a:gd name="connsiteY73" fmla="*/ 187325 h 1468438"/>
                <a:gd name="connsiteX74" fmla="*/ 339949 w 2451100"/>
                <a:gd name="connsiteY74" fmla="*/ 191108 h 1468438"/>
                <a:gd name="connsiteX75" fmla="*/ 371476 w 2451100"/>
                <a:gd name="connsiteY75" fmla="*/ 250128 h 1468438"/>
                <a:gd name="connsiteX76" fmla="*/ 367631 w 2451100"/>
                <a:gd name="connsiteY76" fmla="*/ 268288 h 1468438"/>
                <a:gd name="connsiteX77" fmla="*/ 353790 w 2451100"/>
                <a:gd name="connsiteY77" fmla="*/ 264505 h 1468438"/>
                <a:gd name="connsiteX78" fmla="*/ 322263 w 2451100"/>
                <a:gd name="connsiteY78" fmla="*/ 205485 h 1468438"/>
                <a:gd name="connsiteX79" fmla="*/ 326877 w 2451100"/>
                <a:gd name="connsiteY79" fmla="*/ 187325 h 1468438"/>
                <a:gd name="connsiteX80" fmla="*/ 164952 w 2451100"/>
                <a:gd name="connsiteY80" fmla="*/ 93663 h 1468438"/>
                <a:gd name="connsiteX81" fmla="*/ 178024 w 2451100"/>
                <a:gd name="connsiteY81" fmla="*/ 97446 h 1468438"/>
                <a:gd name="connsiteX82" fmla="*/ 209551 w 2451100"/>
                <a:gd name="connsiteY82" fmla="*/ 156466 h 1468438"/>
                <a:gd name="connsiteX83" fmla="*/ 205706 w 2451100"/>
                <a:gd name="connsiteY83" fmla="*/ 174626 h 1468438"/>
                <a:gd name="connsiteX84" fmla="*/ 191865 w 2451100"/>
                <a:gd name="connsiteY84" fmla="*/ 170843 h 1468438"/>
                <a:gd name="connsiteX85" fmla="*/ 160338 w 2451100"/>
                <a:gd name="connsiteY85" fmla="*/ 111823 h 1468438"/>
                <a:gd name="connsiteX86" fmla="*/ 164952 w 2451100"/>
                <a:gd name="connsiteY86" fmla="*/ 93663 h 1468438"/>
                <a:gd name="connsiteX87" fmla="*/ 3721 w 2451100"/>
                <a:gd name="connsiteY87" fmla="*/ 0 h 1468438"/>
                <a:gd name="connsiteX88" fmla="*/ 16371 w 2451100"/>
                <a:gd name="connsiteY88" fmla="*/ 3783 h 1468438"/>
                <a:gd name="connsiteX89" fmla="*/ 47625 w 2451100"/>
                <a:gd name="connsiteY89" fmla="*/ 62803 h 1468438"/>
                <a:gd name="connsiteX90" fmla="*/ 43160 w 2451100"/>
                <a:gd name="connsiteY90" fmla="*/ 80963 h 1468438"/>
                <a:gd name="connsiteX91" fmla="*/ 30510 w 2451100"/>
                <a:gd name="connsiteY91" fmla="*/ 77180 h 1468438"/>
                <a:gd name="connsiteX92" fmla="*/ 0 w 2451100"/>
                <a:gd name="connsiteY92" fmla="*/ 18160 h 1468438"/>
                <a:gd name="connsiteX93" fmla="*/ 3721 w 2451100"/>
                <a:gd name="connsiteY93" fmla="*/ 0 h 1468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2451100" h="1468438">
                  <a:moveTo>
                    <a:pt x="2407940" y="1387475"/>
                  </a:moveTo>
                  <a:cubicBezTo>
                    <a:pt x="2411661" y="1387475"/>
                    <a:pt x="2416125" y="1388232"/>
                    <a:pt x="2420590" y="1391258"/>
                  </a:cubicBezTo>
                  <a:cubicBezTo>
                    <a:pt x="2437705" y="1401095"/>
                    <a:pt x="2451100" y="1427578"/>
                    <a:pt x="2451100" y="1450278"/>
                  </a:cubicBezTo>
                  <a:cubicBezTo>
                    <a:pt x="2451100" y="1457845"/>
                    <a:pt x="2449612" y="1463898"/>
                    <a:pt x="2447379" y="1468438"/>
                  </a:cubicBezTo>
                  <a:cubicBezTo>
                    <a:pt x="2443659" y="1468438"/>
                    <a:pt x="2439194" y="1467681"/>
                    <a:pt x="2434729" y="1464655"/>
                  </a:cubicBezTo>
                  <a:cubicBezTo>
                    <a:pt x="2417614" y="1454818"/>
                    <a:pt x="2403475" y="1428335"/>
                    <a:pt x="2403475" y="1405635"/>
                  </a:cubicBezTo>
                  <a:cubicBezTo>
                    <a:pt x="2403475" y="1398068"/>
                    <a:pt x="2405707" y="1392015"/>
                    <a:pt x="2407940" y="1387475"/>
                  </a:cubicBezTo>
                  <a:close/>
                  <a:moveTo>
                    <a:pt x="2245395" y="1293813"/>
                  </a:moveTo>
                  <a:cubicBezTo>
                    <a:pt x="2250008" y="1293813"/>
                    <a:pt x="2253853" y="1294570"/>
                    <a:pt x="2259236" y="1297596"/>
                  </a:cubicBezTo>
                  <a:cubicBezTo>
                    <a:pt x="2276153" y="1307433"/>
                    <a:pt x="2290763" y="1333916"/>
                    <a:pt x="2290763" y="1356616"/>
                  </a:cubicBezTo>
                  <a:cubicBezTo>
                    <a:pt x="2290763" y="1364183"/>
                    <a:pt x="2288456" y="1370236"/>
                    <a:pt x="2286149" y="1374776"/>
                  </a:cubicBezTo>
                  <a:cubicBezTo>
                    <a:pt x="2282305" y="1374776"/>
                    <a:pt x="2277691" y="1374019"/>
                    <a:pt x="2273077" y="1370993"/>
                  </a:cubicBezTo>
                  <a:cubicBezTo>
                    <a:pt x="2255391" y="1361156"/>
                    <a:pt x="2241550" y="1334673"/>
                    <a:pt x="2241550" y="1311973"/>
                  </a:cubicBezTo>
                  <a:cubicBezTo>
                    <a:pt x="2241550" y="1304406"/>
                    <a:pt x="2243088" y="1298353"/>
                    <a:pt x="2245395" y="1293813"/>
                  </a:cubicBezTo>
                  <a:close/>
                  <a:moveTo>
                    <a:pt x="2083470" y="1200150"/>
                  </a:moveTo>
                  <a:cubicBezTo>
                    <a:pt x="2088083" y="1200150"/>
                    <a:pt x="2092697" y="1200907"/>
                    <a:pt x="2097311" y="1203933"/>
                  </a:cubicBezTo>
                  <a:cubicBezTo>
                    <a:pt x="2114228" y="1213770"/>
                    <a:pt x="2128838" y="1240253"/>
                    <a:pt x="2128838" y="1262953"/>
                  </a:cubicBezTo>
                  <a:cubicBezTo>
                    <a:pt x="2128838" y="1270520"/>
                    <a:pt x="2127300" y="1276573"/>
                    <a:pt x="2124224" y="1281113"/>
                  </a:cubicBezTo>
                  <a:cubicBezTo>
                    <a:pt x="2120380" y="1281113"/>
                    <a:pt x="2115766" y="1280356"/>
                    <a:pt x="2111152" y="1278086"/>
                  </a:cubicBezTo>
                  <a:cubicBezTo>
                    <a:pt x="2093466" y="1267493"/>
                    <a:pt x="2079625" y="1241010"/>
                    <a:pt x="2079625" y="1218310"/>
                  </a:cubicBezTo>
                  <a:cubicBezTo>
                    <a:pt x="2079625" y="1210743"/>
                    <a:pt x="2081163" y="1204690"/>
                    <a:pt x="2083470" y="1200150"/>
                  </a:cubicBezTo>
                  <a:close/>
                  <a:moveTo>
                    <a:pt x="1922165" y="1106488"/>
                  </a:moveTo>
                  <a:cubicBezTo>
                    <a:pt x="1925886" y="1106488"/>
                    <a:pt x="1930350" y="1107252"/>
                    <a:pt x="1934815" y="1110310"/>
                  </a:cubicBezTo>
                  <a:cubicBezTo>
                    <a:pt x="1951930" y="1120246"/>
                    <a:pt x="1965325" y="1146999"/>
                    <a:pt x="1965325" y="1170694"/>
                  </a:cubicBezTo>
                  <a:cubicBezTo>
                    <a:pt x="1965325" y="1177573"/>
                    <a:pt x="1963837" y="1183688"/>
                    <a:pt x="1960860" y="1188274"/>
                  </a:cubicBezTo>
                  <a:cubicBezTo>
                    <a:pt x="1957139" y="1189038"/>
                    <a:pt x="1952675" y="1187509"/>
                    <a:pt x="1948210" y="1185216"/>
                  </a:cubicBezTo>
                  <a:cubicBezTo>
                    <a:pt x="1931095" y="1175280"/>
                    <a:pt x="1917700" y="1147763"/>
                    <a:pt x="1917700" y="1124832"/>
                  </a:cubicBezTo>
                  <a:cubicBezTo>
                    <a:pt x="1917700" y="1117189"/>
                    <a:pt x="1919188" y="1111074"/>
                    <a:pt x="1922165" y="1106488"/>
                  </a:cubicBezTo>
                  <a:close/>
                  <a:moveTo>
                    <a:pt x="1760240" y="1012825"/>
                  </a:moveTo>
                  <a:cubicBezTo>
                    <a:pt x="1763961" y="1012825"/>
                    <a:pt x="1768425" y="1014354"/>
                    <a:pt x="1772890" y="1016647"/>
                  </a:cubicBezTo>
                  <a:cubicBezTo>
                    <a:pt x="1790005" y="1026583"/>
                    <a:pt x="1803400" y="1053336"/>
                    <a:pt x="1803400" y="1077031"/>
                  </a:cubicBezTo>
                  <a:cubicBezTo>
                    <a:pt x="1803400" y="1084674"/>
                    <a:pt x="1801912" y="1090789"/>
                    <a:pt x="1799679" y="1095375"/>
                  </a:cubicBezTo>
                  <a:cubicBezTo>
                    <a:pt x="1795214" y="1095375"/>
                    <a:pt x="1791494" y="1093846"/>
                    <a:pt x="1786285" y="1091553"/>
                  </a:cubicBezTo>
                  <a:cubicBezTo>
                    <a:pt x="1769914" y="1081617"/>
                    <a:pt x="1755775" y="1054864"/>
                    <a:pt x="1755775" y="1031169"/>
                  </a:cubicBezTo>
                  <a:cubicBezTo>
                    <a:pt x="1755775" y="1023526"/>
                    <a:pt x="1757263" y="1017411"/>
                    <a:pt x="1760240" y="1012825"/>
                  </a:cubicBezTo>
                  <a:close/>
                  <a:moveTo>
                    <a:pt x="1598315" y="919927"/>
                  </a:moveTo>
                  <a:cubicBezTo>
                    <a:pt x="1602036" y="919163"/>
                    <a:pt x="1606500" y="920692"/>
                    <a:pt x="1610965" y="922985"/>
                  </a:cubicBezTo>
                  <a:cubicBezTo>
                    <a:pt x="1628080" y="932921"/>
                    <a:pt x="1641475" y="960438"/>
                    <a:pt x="1641475" y="983369"/>
                  </a:cubicBezTo>
                  <a:cubicBezTo>
                    <a:pt x="1641475" y="991012"/>
                    <a:pt x="1639987" y="997127"/>
                    <a:pt x="1637754" y="1001713"/>
                  </a:cubicBezTo>
                  <a:cubicBezTo>
                    <a:pt x="1634034" y="1001713"/>
                    <a:pt x="1629569" y="1000949"/>
                    <a:pt x="1625104" y="997891"/>
                  </a:cubicBezTo>
                  <a:cubicBezTo>
                    <a:pt x="1607989" y="987955"/>
                    <a:pt x="1593850" y="961202"/>
                    <a:pt x="1593850" y="937507"/>
                  </a:cubicBezTo>
                  <a:cubicBezTo>
                    <a:pt x="1593850" y="930628"/>
                    <a:pt x="1596082" y="924513"/>
                    <a:pt x="1598315" y="919927"/>
                  </a:cubicBezTo>
                  <a:close/>
                  <a:moveTo>
                    <a:pt x="1030438" y="534291"/>
                  </a:moveTo>
                  <a:cubicBezTo>
                    <a:pt x="1036992" y="535053"/>
                    <a:pt x="1044021" y="537531"/>
                    <a:pt x="1051239" y="541724"/>
                  </a:cubicBezTo>
                  <a:lnTo>
                    <a:pt x="1385563" y="735373"/>
                  </a:lnTo>
                  <a:cubicBezTo>
                    <a:pt x="1420516" y="755958"/>
                    <a:pt x="1449389" y="810850"/>
                    <a:pt x="1449389" y="857357"/>
                  </a:cubicBezTo>
                  <a:cubicBezTo>
                    <a:pt x="1449389" y="871842"/>
                    <a:pt x="1446350" y="884040"/>
                    <a:pt x="1441791" y="893189"/>
                  </a:cubicBezTo>
                  <a:cubicBezTo>
                    <a:pt x="1431153" y="898526"/>
                    <a:pt x="1417476" y="897764"/>
                    <a:pt x="1402280" y="888615"/>
                  </a:cubicBezTo>
                  <a:lnTo>
                    <a:pt x="1068715" y="695728"/>
                  </a:lnTo>
                  <a:cubicBezTo>
                    <a:pt x="1033003" y="675144"/>
                    <a:pt x="1004889" y="620251"/>
                    <a:pt x="1004889" y="572982"/>
                  </a:cubicBezTo>
                  <a:cubicBezTo>
                    <a:pt x="1004889" y="558497"/>
                    <a:pt x="1007168" y="546299"/>
                    <a:pt x="1012487" y="537150"/>
                  </a:cubicBezTo>
                  <a:cubicBezTo>
                    <a:pt x="1017806" y="534482"/>
                    <a:pt x="1023885" y="533529"/>
                    <a:pt x="1030438" y="534291"/>
                  </a:cubicBezTo>
                  <a:close/>
                  <a:moveTo>
                    <a:pt x="813346" y="466725"/>
                  </a:moveTo>
                  <a:cubicBezTo>
                    <a:pt x="817066" y="466725"/>
                    <a:pt x="821531" y="468254"/>
                    <a:pt x="825996" y="470547"/>
                  </a:cubicBezTo>
                  <a:cubicBezTo>
                    <a:pt x="843111" y="480483"/>
                    <a:pt x="857250" y="507236"/>
                    <a:pt x="857250" y="530931"/>
                  </a:cubicBezTo>
                  <a:cubicBezTo>
                    <a:pt x="857250" y="538574"/>
                    <a:pt x="855018" y="543925"/>
                    <a:pt x="852785" y="549275"/>
                  </a:cubicBezTo>
                  <a:cubicBezTo>
                    <a:pt x="849064" y="549275"/>
                    <a:pt x="844600" y="547746"/>
                    <a:pt x="840135" y="545453"/>
                  </a:cubicBezTo>
                  <a:cubicBezTo>
                    <a:pt x="823020" y="535517"/>
                    <a:pt x="809625" y="508764"/>
                    <a:pt x="809625" y="485069"/>
                  </a:cubicBezTo>
                  <a:cubicBezTo>
                    <a:pt x="809625" y="477426"/>
                    <a:pt x="811113" y="471311"/>
                    <a:pt x="813346" y="466725"/>
                  </a:cubicBezTo>
                  <a:close/>
                  <a:moveTo>
                    <a:pt x="651421" y="373827"/>
                  </a:moveTo>
                  <a:cubicBezTo>
                    <a:pt x="655886" y="373063"/>
                    <a:pt x="659606" y="374592"/>
                    <a:pt x="664815" y="376885"/>
                  </a:cubicBezTo>
                  <a:cubicBezTo>
                    <a:pt x="681186" y="386821"/>
                    <a:pt x="695325" y="414338"/>
                    <a:pt x="695325" y="437269"/>
                  </a:cubicBezTo>
                  <a:cubicBezTo>
                    <a:pt x="695325" y="444912"/>
                    <a:pt x="693837" y="451027"/>
                    <a:pt x="690860" y="455613"/>
                  </a:cubicBezTo>
                  <a:cubicBezTo>
                    <a:pt x="687139" y="455613"/>
                    <a:pt x="682675" y="454084"/>
                    <a:pt x="678210" y="451791"/>
                  </a:cubicBezTo>
                  <a:cubicBezTo>
                    <a:pt x="661095" y="441855"/>
                    <a:pt x="647700" y="415102"/>
                    <a:pt x="647700" y="391407"/>
                  </a:cubicBezTo>
                  <a:cubicBezTo>
                    <a:pt x="647700" y="384528"/>
                    <a:pt x="649188" y="378413"/>
                    <a:pt x="651421" y="373827"/>
                  </a:cubicBezTo>
                  <a:close/>
                  <a:moveTo>
                    <a:pt x="490240" y="280164"/>
                  </a:moveTo>
                  <a:cubicBezTo>
                    <a:pt x="493961" y="279400"/>
                    <a:pt x="498425" y="280929"/>
                    <a:pt x="502890" y="283222"/>
                  </a:cubicBezTo>
                  <a:cubicBezTo>
                    <a:pt x="520005" y="293923"/>
                    <a:pt x="533400" y="320675"/>
                    <a:pt x="533400" y="343606"/>
                  </a:cubicBezTo>
                  <a:cubicBezTo>
                    <a:pt x="533400" y="351249"/>
                    <a:pt x="531912" y="357364"/>
                    <a:pt x="528935" y="361950"/>
                  </a:cubicBezTo>
                  <a:cubicBezTo>
                    <a:pt x="525214" y="361950"/>
                    <a:pt x="520750" y="361186"/>
                    <a:pt x="516285" y="358128"/>
                  </a:cubicBezTo>
                  <a:cubicBezTo>
                    <a:pt x="499170" y="348192"/>
                    <a:pt x="485775" y="321439"/>
                    <a:pt x="485775" y="298509"/>
                  </a:cubicBezTo>
                  <a:cubicBezTo>
                    <a:pt x="485775" y="290865"/>
                    <a:pt x="487263" y="284750"/>
                    <a:pt x="490240" y="280164"/>
                  </a:cubicBezTo>
                  <a:close/>
                  <a:moveTo>
                    <a:pt x="326877" y="187325"/>
                  </a:moveTo>
                  <a:cubicBezTo>
                    <a:pt x="330721" y="187325"/>
                    <a:pt x="335335" y="188082"/>
                    <a:pt x="339949" y="191108"/>
                  </a:cubicBezTo>
                  <a:cubicBezTo>
                    <a:pt x="357635" y="200945"/>
                    <a:pt x="371476" y="227428"/>
                    <a:pt x="371476" y="250128"/>
                  </a:cubicBezTo>
                  <a:cubicBezTo>
                    <a:pt x="371476" y="257695"/>
                    <a:pt x="369938" y="263748"/>
                    <a:pt x="367631" y="268288"/>
                  </a:cubicBezTo>
                  <a:cubicBezTo>
                    <a:pt x="363018" y="268288"/>
                    <a:pt x="358404" y="267531"/>
                    <a:pt x="353790" y="264505"/>
                  </a:cubicBezTo>
                  <a:cubicBezTo>
                    <a:pt x="336873" y="254668"/>
                    <a:pt x="322263" y="228185"/>
                    <a:pt x="322263" y="205485"/>
                  </a:cubicBezTo>
                  <a:cubicBezTo>
                    <a:pt x="322263" y="197918"/>
                    <a:pt x="323801" y="191865"/>
                    <a:pt x="326877" y="187325"/>
                  </a:cubicBezTo>
                  <a:close/>
                  <a:moveTo>
                    <a:pt x="164952" y="93663"/>
                  </a:moveTo>
                  <a:cubicBezTo>
                    <a:pt x="168796" y="93663"/>
                    <a:pt x="173410" y="94420"/>
                    <a:pt x="178024" y="97446"/>
                  </a:cubicBezTo>
                  <a:cubicBezTo>
                    <a:pt x="195710" y="107283"/>
                    <a:pt x="209551" y="133766"/>
                    <a:pt x="209551" y="156466"/>
                  </a:cubicBezTo>
                  <a:cubicBezTo>
                    <a:pt x="209551" y="164033"/>
                    <a:pt x="208013" y="170086"/>
                    <a:pt x="205706" y="174626"/>
                  </a:cubicBezTo>
                  <a:cubicBezTo>
                    <a:pt x="201093" y="174626"/>
                    <a:pt x="197248" y="173869"/>
                    <a:pt x="191865" y="170843"/>
                  </a:cubicBezTo>
                  <a:cubicBezTo>
                    <a:pt x="174948" y="161006"/>
                    <a:pt x="160338" y="134523"/>
                    <a:pt x="160338" y="111823"/>
                  </a:cubicBezTo>
                  <a:cubicBezTo>
                    <a:pt x="160338" y="104256"/>
                    <a:pt x="162645" y="98203"/>
                    <a:pt x="164952" y="93663"/>
                  </a:cubicBezTo>
                  <a:close/>
                  <a:moveTo>
                    <a:pt x="3721" y="0"/>
                  </a:moveTo>
                  <a:cubicBezTo>
                    <a:pt x="7441" y="0"/>
                    <a:pt x="11906" y="757"/>
                    <a:pt x="16371" y="3783"/>
                  </a:cubicBezTo>
                  <a:cubicBezTo>
                    <a:pt x="33486" y="13620"/>
                    <a:pt x="47625" y="40103"/>
                    <a:pt x="47625" y="62803"/>
                  </a:cubicBezTo>
                  <a:cubicBezTo>
                    <a:pt x="47625" y="70370"/>
                    <a:pt x="45393" y="76423"/>
                    <a:pt x="43160" y="80963"/>
                  </a:cubicBezTo>
                  <a:cubicBezTo>
                    <a:pt x="39439" y="80963"/>
                    <a:pt x="34975" y="80206"/>
                    <a:pt x="30510" y="77180"/>
                  </a:cubicBezTo>
                  <a:cubicBezTo>
                    <a:pt x="13395" y="67343"/>
                    <a:pt x="0" y="40860"/>
                    <a:pt x="0" y="18160"/>
                  </a:cubicBezTo>
                  <a:cubicBezTo>
                    <a:pt x="0" y="10593"/>
                    <a:pt x="1488" y="4540"/>
                    <a:pt x="3721" y="0"/>
                  </a:cubicBezTo>
                  <a:close/>
                </a:path>
              </a:pathLst>
            </a:custGeom>
            <a:solidFill>
              <a:srgbClr val="2A2A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564" name="Freeform: Shape 617">
              <a:extLst>
                <a:ext uri="{FF2B5EF4-FFF2-40B4-BE49-F238E27FC236}">
                  <a16:creationId xmlns:a16="http://schemas.microsoft.com/office/drawing/2014/main" id="{FFF57E2D-B6B2-4ECE-BB6F-7158DB86A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33600" y="11317288"/>
              <a:ext cx="1460501" cy="939856"/>
            </a:xfrm>
            <a:custGeom>
              <a:avLst/>
              <a:gdLst>
                <a:gd name="connsiteX0" fmla="*/ 1420071 w 1460501"/>
                <a:gd name="connsiteY0" fmla="*/ 849312 h 939856"/>
                <a:gd name="connsiteX1" fmla="*/ 1415494 w 1460501"/>
                <a:gd name="connsiteY1" fmla="*/ 867588 h 939856"/>
                <a:gd name="connsiteX2" fmla="*/ 1447533 w 1460501"/>
                <a:gd name="connsiteY2" fmla="*/ 926984 h 939856"/>
                <a:gd name="connsiteX3" fmla="*/ 1460501 w 1460501"/>
                <a:gd name="connsiteY3" fmla="*/ 930791 h 939856"/>
                <a:gd name="connsiteX4" fmla="*/ 1433039 w 1460501"/>
                <a:gd name="connsiteY4" fmla="*/ 936122 h 939856"/>
                <a:gd name="connsiteX5" fmla="*/ 1401763 w 1460501"/>
                <a:gd name="connsiteY5" fmla="*/ 876726 h 939856"/>
                <a:gd name="connsiteX6" fmla="*/ 1420071 w 1460501"/>
                <a:gd name="connsiteY6" fmla="*/ 849312 h 939856"/>
                <a:gd name="connsiteX7" fmla="*/ 1258146 w 1460501"/>
                <a:gd name="connsiteY7" fmla="*/ 755650 h 939856"/>
                <a:gd name="connsiteX8" fmla="*/ 1254332 w 1460501"/>
                <a:gd name="connsiteY8" fmla="*/ 773926 h 939856"/>
                <a:gd name="connsiteX9" fmla="*/ 1285608 w 1460501"/>
                <a:gd name="connsiteY9" fmla="*/ 833322 h 939856"/>
                <a:gd name="connsiteX10" fmla="*/ 1298576 w 1460501"/>
                <a:gd name="connsiteY10" fmla="*/ 837129 h 939856"/>
                <a:gd name="connsiteX11" fmla="*/ 1271877 w 1460501"/>
                <a:gd name="connsiteY11" fmla="*/ 842460 h 939856"/>
                <a:gd name="connsiteX12" fmla="*/ 1239838 w 1460501"/>
                <a:gd name="connsiteY12" fmla="*/ 783064 h 939856"/>
                <a:gd name="connsiteX13" fmla="*/ 1258146 w 1460501"/>
                <a:gd name="connsiteY13" fmla="*/ 755650 h 939856"/>
                <a:gd name="connsiteX14" fmla="*/ 1095689 w 1460501"/>
                <a:gd name="connsiteY14" fmla="*/ 661987 h 939856"/>
                <a:gd name="connsiteX15" fmla="*/ 1091825 w 1460501"/>
                <a:gd name="connsiteY15" fmla="*/ 680263 h 939856"/>
                <a:gd name="connsiteX16" fmla="*/ 1123512 w 1460501"/>
                <a:gd name="connsiteY16" fmla="*/ 740420 h 939856"/>
                <a:gd name="connsiteX17" fmla="*/ 1136651 w 1460501"/>
                <a:gd name="connsiteY17" fmla="*/ 743466 h 939856"/>
                <a:gd name="connsiteX18" fmla="*/ 1109601 w 1460501"/>
                <a:gd name="connsiteY18" fmla="*/ 748797 h 939856"/>
                <a:gd name="connsiteX19" fmla="*/ 1077913 w 1460501"/>
                <a:gd name="connsiteY19" fmla="*/ 689401 h 939856"/>
                <a:gd name="connsiteX20" fmla="*/ 1095689 w 1460501"/>
                <a:gd name="connsiteY20" fmla="*/ 661987 h 939856"/>
                <a:gd name="connsiteX21" fmla="*/ 934537 w 1460501"/>
                <a:gd name="connsiteY21" fmla="*/ 568325 h 939856"/>
                <a:gd name="connsiteX22" fmla="*/ 929900 w 1460501"/>
                <a:gd name="connsiteY22" fmla="*/ 586601 h 939856"/>
                <a:gd name="connsiteX23" fmla="*/ 961587 w 1460501"/>
                <a:gd name="connsiteY23" fmla="*/ 646758 h 939856"/>
                <a:gd name="connsiteX24" fmla="*/ 974726 w 1460501"/>
                <a:gd name="connsiteY24" fmla="*/ 649804 h 939856"/>
                <a:gd name="connsiteX25" fmla="*/ 947676 w 1460501"/>
                <a:gd name="connsiteY25" fmla="*/ 655896 h 939856"/>
                <a:gd name="connsiteX26" fmla="*/ 915988 w 1460501"/>
                <a:gd name="connsiteY26" fmla="*/ 595739 h 939856"/>
                <a:gd name="connsiteX27" fmla="*/ 934537 w 1460501"/>
                <a:gd name="connsiteY27" fmla="*/ 568325 h 939856"/>
                <a:gd name="connsiteX28" fmla="*/ 772371 w 1460501"/>
                <a:gd name="connsiteY28" fmla="*/ 474662 h 939856"/>
                <a:gd name="connsiteX29" fmla="*/ 767794 w 1460501"/>
                <a:gd name="connsiteY29" fmla="*/ 493097 h 939856"/>
                <a:gd name="connsiteX30" fmla="*/ 799070 w 1460501"/>
                <a:gd name="connsiteY30" fmla="*/ 553781 h 939856"/>
                <a:gd name="connsiteX31" fmla="*/ 812801 w 1460501"/>
                <a:gd name="connsiteY31" fmla="*/ 557622 h 939856"/>
                <a:gd name="connsiteX32" fmla="*/ 785339 w 1460501"/>
                <a:gd name="connsiteY32" fmla="*/ 562999 h 939856"/>
                <a:gd name="connsiteX33" fmla="*/ 754063 w 1460501"/>
                <a:gd name="connsiteY33" fmla="*/ 502315 h 939856"/>
                <a:gd name="connsiteX34" fmla="*/ 772371 w 1460501"/>
                <a:gd name="connsiteY34" fmla="*/ 474662 h 939856"/>
                <a:gd name="connsiteX35" fmla="*/ 610446 w 1460501"/>
                <a:gd name="connsiteY35" fmla="*/ 382587 h 939856"/>
                <a:gd name="connsiteX36" fmla="*/ 605869 w 1460501"/>
                <a:gd name="connsiteY36" fmla="*/ 400101 h 939856"/>
                <a:gd name="connsiteX37" fmla="*/ 637908 w 1460501"/>
                <a:gd name="connsiteY37" fmla="*/ 460259 h 939856"/>
                <a:gd name="connsiteX38" fmla="*/ 650876 w 1460501"/>
                <a:gd name="connsiteY38" fmla="*/ 464066 h 939856"/>
                <a:gd name="connsiteX39" fmla="*/ 623414 w 1460501"/>
                <a:gd name="connsiteY39" fmla="*/ 469397 h 939856"/>
                <a:gd name="connsiteX40" fmla="*/ 592138 w 1460501"/>
                <a:gd name="connsiteY40" fmla="*/ 409239 h 939856"/>
                <a:gd name="connsiteX41" fmla="*/ 610446 w 1460501"/>
                <a:gd name="connsiteY41" fmla="*/ 382587 h 939856"/>
                <a:gd name="connsiteX42" fmla="*/ 25143 w 1460501"/>
                <a:gd name="connsiteY42" fmla="*/ 0 h 939856"/>
                <a:gd name="connsiteX43" fmla="*/ 17524 w 1460501"/>
                <a:gd name="connsiteY43" fmla="*/ 35671 h 939856"/>
                <a:gd name="connsiteX44" fmla="*/ 81523 w 1460501"/>
                <a:gd name="connsiteY44" fmla="*/ 157865 h 939856"/>
                <a:gd name="connsiteX45" fmla="*/ 415994 w 1460501"/>
                <a:gd name="connsiteY45" fmla="*/ 349882 h 939856"/>
                <a:gd name="connsiteX46" fmla="*/ 455613 w 1460501"/>
                <a:gd name="connsiteY46" fmla="*/ 354436 h 939856"/>
                <a:gd name="connsiteX47" fmla="*/ 399233 w 1460501"/>
                <a:gd name="connsiteY47" fmla="*/ 367339 h 939856"/>
                <a:gd name="connsiteX48" fmla="*/ 63999 w 1460501"/>
                <a:gd name="connsiteY48" fmla="*/ 174562 h 939856"/>
                <a:gd name="connsiteX49" fmla="*/ 0 w 1460501"/>
                <a:gd name="connsiteY49" fmla="*/ 53127 h 939856"/>
                <a:gd name="connsiteX50" fmla="*/ 25143 w 1460501"/>
                <a:gd name="connsiteY50" fmla="*/ 0 h 93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60501" h="939856">
                  <a:moveTo>
                    <a:pt x="1420071" y="849312"/>
                  </a:moveTo>
                  <a:cubicBezTo>
                    <a:pt x="1417782" y="853881"/>
                    <a:pt x="1415494" y="859973"/>
                    <a:pt x="1415494" y="867588"/>
                  </a:cubicBezTo>
                  <a:cubicBezTo>
                    <a:pt x="1415494" y="890432"/>
                    <a:pt x="1429988" y="917084"/>
                    <a:pt x="1447533" y="926984"/>
                  </a:cubicBezTo>
                  <a:cubicBezTo>
                    <a:pt x="1452110" y="930030"/>
                    <a:pt x="1456687" y="930791"/>
                    <a:pt x="1460501" y="930791"/>
                  </a:cubicBezTo>
                  <a:cubicBezTo>
                    <a:pt x="1455161" y="939929"/>
                    <a:pt x="1445244" y="942975"/>
                    <a:pt x="1433039" y="936122"/>
                  </a:cubicBezTo>
                  <a:cubicBezTo>
                    <a:pt x="1416257" y="926222"/>
                    <a:pt x="1401763" y="899570"/>
                    <a:pt x="1401763" y="876726"/>
                  </a:cubicBezTo>
                  <a:cubicBezTo>
                    <a:pt x="1401763" y="859973"/>
                    <a:pt x="1409391" y="850073"/>
                    <a:pt x="1420071" y="849312"/>
                  </a:cubicBezTo>
                  <a:close/>
                  <a:moveTo>
                    <a:pt x="1258146" y="755650"/>
                  </a:moveTo>
                  <a:cubicBezTo>
                    <a:pt x="1255857" y="760219"/>
                    <a:pt x="1254332" y="766311"/>
                    <a:pt x="1254332" y="773926"/>
                  </a:cubicBezTo>
                  <a:cubicBezTo>
                    <a:pt x="1254332" y="796770"/>
                    <a:pt x="1268063" y="823422"/>
                    <a:pt x="1285608" y="833322"/>
                  </a:cubicBezTo>
                  <a:cubicBezTo>
                    <a:pt x="1290185" y="836368"/>
                    <a:pt x="1294762" y="837129"/>
                    <a:pt x="1298576" y="837129"/>
                  </a:cubicBezTo>
                  <a:cubicBezTo>
                    <a:pt x="1293236" y="846267"/>
                    <a:pt x="1283319" y="849313"/>
                    <a:pt x="1271877" y="842460"/>
                  </a:cubicBezTo>
                  <a:cubicBezTo>
                    <a:pt x="1254332" y="832560"/>
                    <a:pt x="1239838" y="805908"/>
                    <a:pt x="1239838" y="783064"/>
                  </a:cubicBezTo>
                  <a:cubicBezTo>
                    <a:pt x="1239838" y="766311"/>
                    <a:pt x="1247466" y="756411"/>
                    <a:pt x="1258146" y="755650"/>
                  </a:cubicBezTo>
                  <a:close/>
                  <a:moveTo>
                    <a:pt x="1095689" y="661987"/>
                  </a:moveTo>
                  <a:cubicBezTo>
                    <a:pt x="1093370" y="666556"/>
                    <a:pt x="1091825" y="672648"/>
                    <a:pt x="1091825" y="680263"/>
                  </a:cubicBezTo>
                  <a:cubicBezTo>
                    <a:pt x="1091825" y="703107"/>
                    <a:pt x="1105736" y="729759"/>
                    <a:pt x="1123512" y="740420"/>
                  </a:cubicBezTo>
                  <a:cubicBezTo>
                    <a:pt x="1128149" y="742705"/>
                    <a:pt x="1132787" y="744228"/>
                    <a:pt x="1136651" y="743466"/>
                  </a:cubicBezTo>
                  <a:cubicBezTo>
                    <a:pt x="1131241" y="753366"/>
                    <a:pt x="1121194" y="755650"/>
                    <a:pt x="1109601" y="748797"/>
                  </a:cubicBezTo>
                  <a:cubicBezTo>
                    <a:pt x="1091825" y="738897"/>
                    <a:pt x="1077913" y="712245"/>
                    <a:pt x="1077913" y="689401"/>
                  </a:cubicBezTo>
                  <a:cubicBezTo>
                    <a:pt x="1077913" y="672648"/>
                    <a:pt x="1084869" y="662748"/>
                    <a:pt x="1095689" y="661987"/>
                  </a:cubicBezTo>
                  <a:close/>
                  <a:moveTo>
                    <a:pt x="934537" y="568325"/>
                  </a:moveTo>
                  <a:cubicBezTo>
                    <a:pt x="931445" y="572894"/>
                    <a:pt x="929900" y="578986"/>
                    <a:pt x="929900" y="586601"/>
                  </a:cubicBezTo>
                  <a:cubicBezTo>
                    <a:pt x="929900" y="609445"/>
                    <a:pt x="943811" y="636859"/>
                    <a:pt x="961587" y="646758"/>
                  </a:cubicBezTo>
                  <a:cubicBezTo>
                    <a:pt x="966224" y="649043"/>
                    <a:pt x="970862" y="650566"/>
                    <a:pt x="974726" y="649804"/>
                  </a:cubicBezTo>
                  <a:cubicBezTo>
                    <a:pt x="969316" y="659704"/>
                    <a:pt x="959269" y="661988"/>
                    <a:pt x="947676" y="655896"/>
                  </a:cubicBezTo>
                  <a:cubicBezTo>
                    <a:pt x="929900" y="645235"/>
                    <a:pt x="915988" y="618583"/>
                    <a:pt x="915988" y="595739"/>
                  </a:cubicBezTo>
                  <a:cubicBezTo>
                    <a:pt x="915988" y="578986"/>
                    <a:pt x="923717" y="569086"/>
                    <a:pt x="934537" y="568325"/>
                  </a:cubicBezTo>
                  <a:close/>
                  <a:moveTo>
                    <a:pt x="772371" y="474662"/>
                  </a:moveTo>
                  <a:cubicBezTo>
                    <a:pt x="769320" y="479271"/>
                    <a:pt x="767794" y="485416"/>
                    <a:pt x="767794" y="493097"/>
                  </a:cubicBezTo>
                  <a:cubicBezTo>
                    <a:pt x="767794" y="516910"/>
                    <a:pt x="782288" y="543795"/>
                    <a:pt x="799070" y="553781"/>
                  </a:cubicBezTo>
                  <a:cubicBezTo>
                    <a:pt x="804410" y="556085"/>
                    <a:pt x="808224" y="557622"/>
                    <a:pt x="812801" y="557622"/>
                  </a:cubicBezTo>
                  <a:cubicBezTo>
                    <a:pt x="807461" y="566839"/>
                    <a:pt x="796782" y="569912"/>
                    <a:pt x="785339" y="562999"/>
                  </a:cubicBezTo>
                  <a:cubicBezTo>
                    <a:pt x="767794" y="553013"/>
                    <a:pt x="754063" y="525360"/>
                    <a:pt x="754063" y="502315"/>
                  </a:cubicBezTo>
                  <a:cubicBezTo>
                    <a:pt x="754063" y="485416"/>
                    <a:pt x="761691" y="475430"/>
                    <a:pt x="772371" y="474662"/>
                  </a:cubicBezTo>
                  <a:close/>
                  <a:moveTo>
                    <a:pt x="610446" y="382587"/>
                  </a:moveTo>
                  <a:cubicBezTo>
                    <a:pt x="608157" y="387156"/>
                    <a:pt x="605869" y="393248"/>
                    <a:pt x="605869" y="400101"/>
                  </a:cubicBezTo>
                  <a:cubicBezTo>
                    <a:pt x="605869" y="423707"/>
                    <a:pt x="620363" y="450359"/>
                    <a:pt x="637908" y="460259"/>
                  </a:cubicBezTo>
                  <a:cubicBezTo>
                    <a:pt x="642485" y="463305"/>
                    <a:pt x="647062" y="464066"/>
                    <a:pt x="650876" y="464066"/>
                  </a:cubicBezTo>
                  <a:cubicBezTo>
                    <a:pt x="645536" y="473204"/>
                    <a:pt x="635619" y="476250"/>
                    <a:pt x="623414" y="469397"/>
                  </a:cubicBezTo>
                  <a:cubicBezTo>
                    <a:pt x="606632" y="459497"/>
                    <a:pt x="592138" y="432845"/>
                    <a:pt x="592138" y="409239"/>
                  </a:cubicBezTo>
                  <a:cubicBezTo>
                    <a:pt x="592138" y="392486"/>
                    <a:pt x="599766" y="382587"/>
                    <a:pt x="610446" y="382587"/>
                  </a:cubicBezTo>
                  <a:close/>
                  <a:moveTo>
                    <a:pt x="25143" y="0"/>
                  </a:moveTo>
                  <a:cubicBezTo>
                    <a:pt x="19809" y="9108"/>
                    <a:pt x="17524" y="21251"/>
                    <a:pt x="17524" y="35671"/>
                  </a:cubicBezTo>
                  <a:cubicBezTo>
                    <a:pt x="17524" y="82727"/>
                    <a:pt x="45714" y="137373"/>
                    <a:pt x="81523" y="157865"/>
                  </a:cubicBezTo>
                  <a:lnTo>
                    <a:pt x="415994" y="349882"/>
                  </a:lnTo>
                  <a:cubicBezTo>
                    <a:pt x="431232" y="358990"/>
                    <a:pt x="444946" y="359749"/>
                    <a:pt x="455613" y="354436"/>
                  </a:cubicBezTo>
                  <a:cubicBezTo>
                    <a:pt x="444946" y="375687"/>
                    <a:pt x="423613" y="381000"/>
                    <a:pt x="399233" y="367339"/>
                  </a:cubicBezTo>
                  <a:lnTo>
                    <a:pt x="63999" y="174562"/>
                  </a:lnTo>
                  <a:cubicBezTo>
                    <a:pt x="28952" y="154070"/>
                    <a:pt x="0" y="99424"/>
                    <a:pt x="0" y="53127"/>
                  </a:cubicBezTo>
                  <a:cubicBezTo>
                    <a:pt x="0" y="25805"/>
                    <a:pt x="9905" y="6831"/>
                    <a:pt x="25143" y="0"/>
                  </a:cubicBezTo>
                  <a:close/>
                </a:path>
              </a:pathLst>
            </a:custGeom>
            <a:solidFill>
              <a:srgbClr val="77A5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565" name="Freeform 42">
              <a:extLst>
                <a:ext uri="{FF2B5EF4-FFF2-40B4-BE49-F238E27FC236}">
                  <a16:creationId xmlns:a16="http://schemas.microsoft.com/office/drawing/2014/main" id="{9574B76C-1769-4F0D-AEDD-1D4F364E2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95525" y="10815638"/>
              <a:ext cx="733425" cy="423863"/>
            </a:xfrm>
            <a:custGeom>
              <a:avLst/>
              <a:gdLst>
                <a:gd name="T0" fmla="*/ 765 w 965"/>
                <a:gd name="T1" fmla="*/ 442 h 557"/>
                <a:gd name="T2" fmla="*/ 156 w 965"/>
                <a:gd name="T3" fmla="*/ 467 h 557"/>
                <a:gd name="T4" fmla="*/ 200 w 965"/>
                <a:gd name="T5" fmla="*/ 115 h 557"/>
                <a:gd name="T6" fmla="*/ 809 w 965"/>
                <a:gd name="T7" fmla="*/ 90 h 557"/>
                <a:gd name="T8" fmla="*/ 765 w 965"/>
                <a:gd name="T9" fmla="*/ 442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5" h="557">
                  <a:moveTo>
                    <a:pt x="765" y="442"/>
                  </a:moveTo>
                  <a:cubicBezTo>
                    <a:pt x="585" y="546"/>
                    <a:pt x="312" y="557"/>
                    <a:pt x="156" y="467"/>
                  </a:cubicBezTo>
                  <a:cubicBezTo>
                    <a:pt x="0" y="377"/>
                    <a:pt x="20" y="219"/>
                    <a:pt x="200" y="115"/>
                  </a:cubicBezTo>
                  <a:cubicBezTo>
                    <a:pt x="380" y="11"/>
                    <a:pt x="653" y="0"/>
                    <a:pt x="809" y="90"/>
                  </a:cubicBezTo>
                  <a:cubicBezTo>
                    <a:pt x="965" y="180"/>
                    <a:pt x="945" y="338"/>
                    <a:pt x="765" y="442"/>
                  </a:cubicBezTo>
                  <a:close/>
                </a:path>
              </a:pathLst>
            </a:custGeom>
            <a:solidFill>
              <a:srgbClr val="2A2A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566" name="Freeform 43">
              <a:extLst>
                <a:ext uri="{FF2B5EF4-FFF2-40B4-BE49-F238E27FC236}">
                  <a16:creationId xmlns:a16="http://schemas.microsoft.com/office/drawing/2014/main" id="{F53BBC2A-44DE-49B4-8B50-9A645F6FB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2200" y="8555038"/>
              <a:ext cx="3421063" cy="1974850"/>
            </a:xfrm>
            <a:custGeom>
              <a:avLst/>
              <a:gdLst>
                <a:gd name="T0" fmla="*/ 3565 w 4495"/>
                <a:gd name="T1" fmla="*/ 2057 h 2595"/>
                <a:gd name="T2" fmla="*/ 728 w 4495"/>
                <a:gd name="T3" fmla="*/ 2175 h 2595"/>
                <a:gd name="T4" fmla="*/ 931 w 4495"/>
                <a:gd name="T5" fmla="*/ 537 h 2595"/>
                <a:gd name="T6" fmla="*/ 3768 w 4495"/>
                <a:gd name="T7" fmla="*/ 420 h 2595"/>
                <a:gd name="T8" fmla="*/ 3565 w 4495"/>
                <a:gd name="T9" fmla="*/ 2057 h 2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95" h="2595">
                  <a:moveTo>
                    <a:pt x="3565" y="2057"/>
                  </a:moveTo>
                  <a:cubicBezTo>
                    <a:pt x="2725" y="2542"/>
                    <a:pt x="1455" y="2595"/>
                    <a:pt x="728" y="2175"/>
                  </a:cubicBezTo>
                  <a:cubicBezTo>
                    <a:pt x="0" y="1755"/>
                    <a:pt x="92" y="1022"/>
                    <a:pt x="931" y="537"/>
                  </a:cubicBezTo>
                  <a:cubicBezTo>
                    <a:pt x="1771" y="52"/>
                    <a:pt x="3041" y="0"/>
                    <a:pt x="3768" y="420"/>
                  </a:cubicBezTo>
                  <a:cubicBezTo>
                    <a:pt x="4495" y="839"/>
                    <a:pt x="4404" y="1573"/>
                    <a:pt x="3565" y="2057"/>
                  </a:cubicBezTo>
                  <a:close/>
                </a:path>
              </a:pathLst>
            </a:custGeom>
            <a:solidFill>
              <a:srgbClr val="1B4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567" name="Freeform 44">
              <a:extLst>
                <a:ext uri="{FF2B5EF4-FFF2-40B4-BE49-F238E27FC236}">
                  <a16:creationId xmlns:a16="http://schemas.microsoft.com/office/drawing/2014/main" id="{94EE573C-58FF-46A0-9213-F0A97A2EC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4900" y="10861675"/>
              <a:ext cx="573088" cy="331788"/>
            </a:xfrm>
            <a:custGeom>
              <a:avLst/>
              <a:gdLst>
                <a:gd name="T0" fmla="*/ 597 w 753"/>
                <a:gd name="T1" fmla="*/ 345 h 435"/>
                <a:gd name="T2" fmla="*/ 122 w 753"/>
                <a:gd name="T3" fmla="*/ 364 h 435"/>
                <a:gd name="T4" fmla="*/ 156 w 753"/>
                <a:gd name="T5" fmla="*/ 90 h 435"/>
                <a:gd name="T6" fmla="*/ 631 w 753"/>
                <a:gd name="T7" fmla="*/ 71 h 435"/>
                <a:gd name="T8" fmla="*/ 597 w 753"/>
                <a:gd name="T9" fmla="*/ 345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3" h="435">
                  <a:moveTo>
                    <a:pt x="597" y="345"/>
                  </a:moveTo>
                  <a:cubicBezTo>
                    <a:pt x="456" y="426"/>
                    <a:pt x="244" y="435"/>
                    <a:pt x="122" y="364"/>
                  </a:cubicBezTo>
                  <a:cubicBezTo>
                    <a:pt x="0" y="294"/>
                    <a:pt x="16" y="171"/>
                    <a:pt x="156" y="90"/>
                  </a:cubicBezTo>
                  <a:cubicBezTo>
                    <a:pt x="297" y="9"/>
                    <a:pt x="509" y="0"/>
                    <a:pt x="631" y="71"/>
                  </a:cubicBezTo>
                  <a:cubicBezTo>
                    <a:pt x="753" y="141"/>
                    <a:pt x="737" y="264"/>
                    <a:pt x="597" y="345"/>
                  </a:cubicBezTo>
                  <a:close/>
                </a:path>
              </a:pathLst>
            </a:custGeom>
            <a:solidFill>
              <a:srgbClr val="4B75E3">
                <a:alpha val="5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568" name="Freeform: Shape 621">
              <a:extLst>
                <a:ext uri="{FF2B5EF4-FFF2-40B4-BE49-F238E27FC236}">
                  <a16:creationId xmlns:a16="http://schemas.microsoft.com/office/drawing/2014/main" id="{3C69997E-3477-44B8-ADF1-192A86BAA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39011" y="9600171"/>
              <a:ext cx="1273176" cy="745078"/>
            </a:xfrm>
            <a:custGeom>
              <a:avLst/>
              <a:gdLst>
                <a:gd name="connsiteX0" fmla="*/ 469978 w 1273176"/>
                <a:gd name="connsiteY0" fmla="*/ 401572 h 745078"/>
                <a:gd name="connsiteX1" fmla="*/ 530226 w 1273176"/>
                <a:gd name="connsiteY1" fmla="*/ 460793 h 745078"/>
                <a:gd name="connsiteX2" fmla="*/ 499840 w 1273176"/>
                <a:gd name="connsiteY2" fmla="*/ 511908 h 745078"/>
                <a:gd name="connsiteX3" fmla="*/ 91916 w 1273176"/>
                <a:gd name="connsiteY3" fmla="*/ 736967 h 745078"/>
                <a:gd name="connsiteX4" fmla="*/ 0 w 1273176"/>
                <a:gd name="connsiteY4" fmla="*/ 685852 h 745078"/>
                <a:gd name="connsiteX5" fmla="*/ 30386 w 1273176"/>
                <a:gd name="connsiteY5" fmla="*/ 634737 h 745078"/>
                <a:gd name="connsiteX6" fmla="*/ 438310 w 1273176"/>
                <a:gd name="connsiteY6" fmla="*/ 409678 h 745078"/>
                <a:gd name="connsiteX7" fmla="*/ 469978 w 1273176"/>
                <a:gd name="connsiteY7" fmla="*/ 401572 h 745078"/>
                <a:gd name="connsiteX8" fmla="*/ 1212010 w 1273176"/>
                <a:gd name="connsiteY8" fmla="*/ 11 h 745078"/>
                <a:gd name="connsiteX9" fmla="*/ 1273176 w 1273176"/>
                <a:gd name="connsiteY9" fmla="*/ 59004 h 745078"/>
                <a:gd name="connsiteX10" fmla="*/ 1241890 w 1273176"/>
                <a:gd name="connsiteY10" fmla="*/ 110015 h 745078"/>
                <a:gd name="connsiteX11" fmla="*/ 832872 w 1273176"/>
                <a:gd name="connsiteY11" fmla="*/ 335375 h 745078"/>
                <a:gd name="connsiteX12" fmla="*/ 739776 w 1273176"/>
                <a:gd name="connsiteY12" fmla="*/ 284365 h 745078"/>
                <a:gd name="connsiteX13" fmla="*/ 771062 w 1273176"/>
                <a:gd name="connsiteY13" fmla="*/ 233354 h 745078"/>
                <a:gd name="connsiteX14" fmla="*/ 1180080 w 1273176"/>
                <a:gd name="connsiteY14" fmla="*/ 7994 h 745078"/>
                <a:gd name="connsiteX15" fmla="*/ 1212010 w 1273176"/>
                <a:gd name="connsiteY15" fmla="*/ 11 h 74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3176" h="745078">
                  <a:moveTo>
                    <a:pt x="469978" y="401572"/>
                  </a:moveTo>
                  <a:cubicBezTo>
                    <a:pt x="501598" y="402002"/>
                    <a:pt x="530226" y="426463"/>
                    <a:pt x="530226" y="460793"/>
                  </a:cubicBezTo>
                  <a:cubicBezTo>
                    <a:pt x="530226" y="481392"/>
                    <a:pt x="518832" y="501228"/>
                    <a:pt x="499840" y="511908"/>
                  </a:cubicBezTo>
                  <a:lnTo>
                    <a:pt x="91916" y="736967"/>
                  </a:lnTo>
                  <a:cubicBezTo>
                    <a:pt x="50896" y="759854"/>
                    <a:pt x="0" y="731626"/>
                    <a:pt x="0" y="685852"/>
                  </a:cubicBezTo>
                  <a:cubicBezTo>
                    <a:pt x="0" y="665253"/>
                    <a:pt x="11396" y="645418"/>
                    <a:pt x="30386" y="634737"/>
                  </a:cubicBezTo>
                  <a:lnTo>
                    <a:pt x="438310" y="409678"/>
                  </a:lnTo>
                  <a:cubicBezTo>
                    <a:pt x="448566" y="403956"/>
                    <a:pt x="459438" y="401429"/>
                    <a:pt x="469978" y="401572"/>
                  </a:cubicBezTo>
                  <a:close/>
                  <a:moveTo>
                    <a:pt x="1212010" y="11"/>
                  </a:moveTo>
                  <a:cubicBezTo>
                    <a:pt x="1243988" y="618"/>
                    <a:pt x="1273176" y="25314"/>
                    <a:pt x="1273176" y="59004"/>
                  </a:cubicBezTo>
                  <a:cubicBezTo>
                    <a:pt x="1273176" y="80322"/>
                    <a:pt x="1260966" y="99356"/>
                    <a:pt x="1241890" y="110015"/>
                  </a:cubicBezTo>
                  <a:lnTo>
                    <a:pt x="832872" y="335375"/>
                  </a:lnTo>
                  <a:cubicBezTo>
                    <a:pt x="791666" y="358216"/>
                    <a:pt x="739776" y="330046"/>
                    <a:pt x="739776" y="284365"/>
                  </a:cubicBezTo>
                  <a:cubicBezTo>
                    <a:pt x="739776" y="263047"/>
                    <a:pt x="751986" y="244013"/>
                    <a:pt x="771062" y="233354"/>
                  </a:cubicBezTo>
                  <a:lnTo>
                    <a:pt x="1180080" y="7994"/>
                  </a:lnTo>
                  <a:cubicBezTo>
                    <a:pt x="1190382" y="2284"/>
                    <a:pt x="1201350" y="-191"/>
                    <a:pt x="1212010" y="11"/>
                  </a:cubicBezTo>
                  <a:close/>
                </a:path>
              </a:pathLst>
            </a:custGeom>
            <a:solidFill>
              <a:srgbClr val="77A5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569" name="Freeform 47">
              <a:extLst>
                <a:ext uri="{FF2B5EF4-FFF2-40B4-BE49-F238E27FC236}">
                  <a16:creationId xmlns:a16="http://schemas.microsoft.com/office/drawing/2014/main" id="{3039B089-A47D-48A2-AF5B-AFD150FCB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65588" y="8804275"/>
              <a:ext cx="2554288" cy="1474788"/>
            </a:xfrm>
            <a:custGeom>
              <a:avLst/>
              <a:gdLst>
                <a:gd name="T0" fmla="*/ 2662 w 3357"/>
                <a:gd name="T1" fmla="*/ 1537 h 1938"/>
                <a:gd name="T2" fmla="*/ 544 w 3357"/>
                <a:gd name="T3" fmla="*/ 1625 h 1938"/>
                <a:gd name="T4" fmla="*/ 696 w 3357"/>
                <a:gd name="T5" fmla="*/ 402 h 1938"/>
                <a:gd name="T6" fmla="*/ 2814 w 3357"/>
                <a:gd name="T7" fmla="*/ 314 h 1938"/>
                <a:gd name="T8" fmla="*/ 2662 w 3357"/>
                <a:gd name="T9" fmla="*/ 1537 h 19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57" h="1938">
                  <a:moveTo>
                    <a:pt x="2662" y="1537"/>
                  </a:moveTo>
                  <a:cubicBezTo>
                    <a:pt x="2035" y="1899"/>
                    <a:pt x="1087" y="1938"/>
                    <a:pt x="544" y="1625"/>
                  </a:cubicBezTo>
                  <a:cubicBezTo>
                    <a:pt x="0" y="1311"/>
                    <a:pt x="69" y="764"/>
                    <a:pt x="696" y="402"/>
                  </a:cubicBezTo>
                  <a:cubicBezTo>
                    <a:pt x="1323" y="40"/>
                    <a:pt x="2271" y="0"/>
                    <a:pt x="2814" y="314"/>
                  </a:cubicBezTo>
                  <a:cubicBezTo>
                    <a:pt x="3357" y="627"/>
                    <a:pt x="3289" y="1175"/>
                    <a:pt x="2662" y="1537"/>
                  </a:cubicBezTo>
                  <a:close/>
                </a:path>
              </a:pathLst>
            </a:custGeom>
            <a:solidFill>
              <a:srgbClr val="4B7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570" name="Freeform 48">
              <a:extLst>
                <a:ext uri="{FF2B5EF4-FFF2-40B4-BE49-F238E27FC236}">
                  <a16:creationId xmlns:a16="http://schemas.microsoft.com/office/drawing/2014/main" id="{7DF4D51B-1905-48FB-914F-CB40748CE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7088" y="9134475"/>
              <a:ext cx="1411288" cy="815975"/>
            </a:xfrm>
            <a:custGeom>
              <a:avLst/>
              <a:gdLst>
                <a:gd name="T0" fmla="*/ 1471 w 1855"/>
                <a:gd name="T1" fmla="*/ 849 h 1071"/>
                <a:gd name="T2" fmla="*/ 300 w 1855"/>
                <a:gd name="T3" fmla="*/ 897 h 1071"/>
                <a:gd name="T4" fmla="*/ 385 w 1855"/>
                <a:gd name="T5" fmla="*/ 222 h 1071"/>
                <a:gd name="T6" fmla="*/ 1555 w 1855"/>
                <a:gd name="T7" fmla="*/ 173 h 1071"/>
                <a:gd name="T8" fmla="*/ 1471 w 1855"/>
                <a:gd name="T9" fmla="*/ 849 h 10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55" h="1071">
                  <a:moveTo>
                    <a:pt x="1471" y="849"/>
                  </a:moveTo>
                  <a:cubicBezTo>
                    <a:pt x="1125" y="1049"/>
                    <a:pt x="601" y="1071"/>
                    <a:pt x="300" y="897"/>
                  </a:cubicBezTo>
                  <a:cubicBezTo>
                    <a:pt x="0" y="724"/>
                    <a:pt x="38" y="422"/>
                    <a:pt x="385" y="222"/>
                  </a:cubicBezTo>
                  <a:cubicBezTo>
                    <a:pt x="731" y="22"/>
                    <a:pt x="1255" y="0"/>
                    <a:pt x="1555" y="173"/>
                  </a:cubicBezTo>
                  <a:cubicBezTo>
                    <a:pt x="1855" y="346"/>
                    <a:pt x="1818" y="649"/>
                    <a:pt x="1471" y="849"/>
                  </a:cubicBezTo>
                  <a:close/>
                </a:path>
              </a:pathLst>
            </a:custGeom>
            <a:solidFill>
              <a:srgbClr val="77A5FB">
                <a:alpha val="5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571" name="Freeform 50">
              <a:extLst>
                <a:ext uri="{FF2B5EF4-FFF2-40B4-BE49-F238E27FC236}">
                  <a16:creationId xmlns:a16="http://schemas.microsoft.com/office/drawing/2014/main" id="{CC7C14C0-E295-4FC8-8C04-F4E806337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8150" y="10328275"/>
              <a:ext cx="969963" cy="558800"/>
            </a:xfrm>
            <a:custGeom>
              <a:avLst/>
              <a:gdLst>
                <a:gd name="T0" fmla="*/ 743 w 1275"/>
                <a:gd name="T1" fmla="*/ 145 h 736"/>
                <a:gd name="T2" fmla="*/ 538 w 1275"/>
                <a:gd name="T3" fmla="*/ 264 h 736"/>
                <a:gd name="T4" fmla="*/ 493 w 1275"/>
                <a:gd name="T5" fmla="*/ 0 h 736"/>
                <a:gd name="T6" fmla="*/ 0 w 1275"/>
                <a:gd name="T7" fmla="*/ 285 h 736"/>
                <a:gd name="T8" fmla="*/ 456 w 1275"/>
                <a:gd name="T9" fmla="*/ 311 h 736"/>
                <a:gd name="T10" fmla="*/ 250 w 1275"/>
                <a:gd name="T11" fmla="*/ 429 h 736"/>
                <a:gd name="T12" fmla="*/ 782 w 1275"/>
                <a:gd name="T13" fmla="*/ 736 h 736"/>
                <a:gd name="T14" fmla="*/ 1275 w 1275"/>
                <a:gd name="T15" fmla="*/ 452 h 736"/>
                <a:gd name="T16" fmla="*/ 743 w 1275"/>
                <a:gd name="T17" fmla="*/ 145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75" h="736">
                  <a:moveTo>
                    <a:pt x="743" y="145"/>
                  </a:moveTo>
                  <a:lnTo>
                    <a:pt x="538" y="264"/>
                  </a:lnTo>
                  <a:lnTo>
                    <a:pt x="493" y="0"/>
                  </a:lnTo>
                  <a:lnTo>
                    <a:pt x="0" y="285"/>
                  </a:lnTo>
                  <a:lnTo>
                    <a:pt x="456" y="311"/>
                  </a:lnTo>
                  <a:lnTo>
                    <a:pt x="250" y="429"/>
                  </a:lnTo>
                  <a:lnTo>
                    <a:pt x="782" y="736"/>
                  </a:lnTo>
                  <a:lnTo>
                    <a:pt x="1275" y="452"/>
                  </a:lnTo>
                  <a:lnTo>
                    <a:pt x="743" y="145"/>
                  </a:lnTo>
                  <a:close/>
                </a:path>
              </a:pathLst>
            </a:custGeom>
            <a:solidFill>
              <a:srgbClr val="77A5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572" name="Freeform 51">
              <a:extLst>
                <a:ext uri="{FF2B5EF4-FFF2-40B4-BE49-F238E27FC236}">
                  <a16:creationId xmlns:a16="http://schemas.microsoft.com/office/drawing/2014/main" id="{BFAB2BB0-6A6D-4B9B-8B50-969CE9479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40163" y="10825163"/>
              <a:ext cx="981075" cy="566738"/>
            </a:xfrm>
            <a:custGeom>
              <a:avLst/>
              <a:gdLst>
                <a:gd name="T0" fmla="*/ 728 w 1289"/>
                <a:gd name="T1" fmla="*/ 745 h 745"/>
                <a:gd name="T2" fmla="*/ 0 w 1289"/>
                <a:gd name="T3" fmla="*/ 324 h 745"/>
                <a:gd name="T4" fmla="*/ 561 w 1289"/>
                <a:gd name="T5" fmla="*/ 0 h 745"/>
                <a:gd name="T6" fmla="*/ 1289 w 1289"/>
                <a:gd name="T7" fmla="*/ 421 h 745"/>
                <a:gd name="T8" fmla="*/ 728 w 1289"/>
                <a:gd name="T9" fmla="*/ 745 h 7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9" h="745">
                  <a:moveTo>
                    <a:pt x="728" y="745"/>
                  </a:moveTo>
                  <a:lnTo>
                    <a:pt x="0" y="324"/>
                  </a:lnTo>
                  <a:lnTo>
                    <a:pt x="561" y="0"/>
                  </a:lnTo>
                  <a:lnTo>
                    <a:pt x="1289" y="421"/>
                  </a:lnTo>
                  <a:lnTo>
                    <a:pt x="728" y="745"/>
                  </a:lnTo>
                  <a:close/>
                </a:path>
              </a:pathLst>
            </a:custGeom>
            <a:solidFill>
              <a:srgbClr val="77A5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573" name="Freeform 52">
              <a:extLst>
                <a:ext uri="{FF2B5EF4-FFF2-40B4-BE49-F238E27FC236}">
                  <a16:creationId xmlns:a16="http://schemas.microsoft.com/office/drawing/2014/main" id="{8BCE2D66-AA1D-4F14-A792-A43565E50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25875" y="10817225"/>
              <a:ext cx="1009650" cy="582613"/>
            </a:xfrm>
            <a:custGeom>
              <a:avLst/>
              <a:gdLst>
                <a:gd name="T0" fmla="*/ 765 w 1328"/>
                <a:gd name="T1" fmla="*/ 754 h 767"/>
                <a:gd name="T2" fmla="*/ 728 w 1328"/>
                <a:gd name="T3" fmla="*/ 399 h 767"/>
                <a:gd name="T4" fmla="*/ 1303 w 1328"/>
                <a:gd name="T5" fmla="*/ 442 h 767"/>
                <a:gd name="T6" fmla="*/ 1326 w 1328"/>
                <a:gd name="T7" fmla="*/ 433 h 767"/>
                <a:gd name="T8" fmla="*/ 1313 w 1328"/>
                <a:gd name="T9" fmla="*/ 421 h 767"/>
                <a:gd name="T10" fmla="*/ 677 w 1328"/>
                <a:gd name="T11" fmla="*/ 374 h 767"/>
                <a:gd name="T12" fmla="*/ 598 w 1328"/>
                <a:gd name="T13" fmla="*/ 9 h 767"/>
                <a:gd name="T14" fmla="*/ 578 w 1328"/>
                <a:gd name="T15" fmla="*/ 1 h 767"/>
                <a:gd name="T16" fmla="*/ 562 w 1328"/>
                <a:gd name="T17" fmla="*/ 14 h 767"/>
                <a:gd name="T18" fmla="*/ 633 w 1328"/>
                <a:gd name="T19" fmla="*/ 344 h 767"/>
                <a:gd name="T20" fmla="*/ 23 w 1328"/>
                <a:gd name="T21" fmla="*/ 325 h 767"/>
                <a:gd name="T22" fmla="*/ 1 w 1328"/>
                <a:gd name="T23" fmla="*/ 335 h 767"/>
                <a:gd name="T24" fmla="*/ 5 w 1328"/>
                <a:gd name="T25" fmla="*/ 343 h 767"/>
                <a:gd name="T26" fmla="*/ 16 w 1328"/>
                <a:gd name="T27" fmla="*/ 346 h 767"/>
                <a:gd name="T28" fmla="*/ 638 w 1328"/>
                <a:gd name="T29" fmla="*/ 365 h 767"/>
                <a:gd name="T30" fmla="*/ 642 w 1328"/>
                <a:gd name="T31" fmla="*/ 386 h 767"/>
                <a:gd name="T32" fmla="*/ 646 w 1328"/>
                <a:gd name="T33" fmla="*/ 391 h 767"/>
                <a:gd name="T34" fmla="*/ 655 w 1328"/>
                <a:gd name="T35" fmla="*/ 394 h 767"/>
                <a:gd name="T36" fmla="*/ 691 w 1328"/>
                <a:gd name="T37" fmla="*/ 396 h 767"/>
                <a:gd name="T38" fmla="*/ 729 w 1328"/>
                <a:gd name="T39" fmla="*/ 758 h 767"/>
                <a:gd name="T40" fmla="*/ 733 w 1328"/>
                <a:gd name="T41" fmla="*/ 764 h 767"/>
                <a:gd name="T42" fmla="*/ 748 w 1328"/>
                <a:gd name="T43" fmla="*/ 766 h 767"/>
                <a:gd name="T44" fmla="*/ 765 w 1328"/>
                <a:gd name="T45" fmla="*/ 754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28" h="767">
                  <a:moveTo>
                    <a:pt x="765" y="754"/>
                  </a:moveTo>
                  <a:lnTo>
                    <a:pt x="728" y="399"/>
                  </a:lnTo>
                  <a:lnTo>
                    <a:pt x="1303" y="442"/>
                  </a:lnTo>
                  <a:cubicBezTo>
                    <a:pt x="1313" y="443"/>
                    <a:pt x="1323" y="439"/>
                    <a:pt x="1326" y="433"/>
                  </a:cubicBezTo>
                  <a:cubicBezTo>
                    <a:pt x="1328" y="427"/>
                    <a:pt x="1323" y="422"/>
                    <a:pt x="1313" y="421"/>
                  </a:cubicBezTo>
                  <a:lnTo>
                    <a:pt x="677" y="374"/>
                  </a:lnTo>
                  <a:lnTo>
                    <a:pt x="598" y="9"/>
                  </a:lnTo>
                  <a:cubicBezTo>
                    <a:pt x="597" y="3"/>
                    <a:pt x="588" y="0"/>
                    <a:pt x="578" y="1"/>
                  </a:cubicBezTo>
                  <a:cubicBezTo>
                    <a:pt x="568" y="3"/>
                    <a:pt x="561" y="9"/>
                    <a:pt x="562" y="14"/>
                  </a:cubicBezTo>
                  <a:lnTo>
                    <a:pt x="633" y="344"/>
                  </a:lnTo>
                  <a:lnTo>
                    <a:pt x="23" y="325"/>
                  </a:lnTo>
                  <a:cubicBezTo>
                    <a:pt x="13" y="325"/>
                    <a:pt x="3" y="329"/>
                    <a:pt x="1" y="335"/>
                  </a:cubicBezTo>
                  <a:cubicBezTo>
                    <a:pt x="0" y="338"/>
                    <a:pt x="2" y="341"/>
                    <a:pt x="5" y="343"/>
                  </a:cubicBezTo>
                  <a:cubicBezTo>
                    <a:pt x="8" y="345"/>
                    <a:pt x="12" y="346"/>
                    <a:pt x="16" y="346"/>
                  </a:cubicBezTo>
                  <a:lnTo>
                    <a:pt x="638" y="365"/>
                  </a:lnTo>
                  <a:lnTo>
                    <a:pt x="642" y="386"/>
                  </a:lnTo>
                  <a:cubicBezTo>
                    <a:pt x="642" y="388"/>
                    <a:pt x="644" y="390"/>
                    <a:pt x="646" y="391"/>
                  </a:cubicBezTo>
                  <a:cubicBezTo>
                    <a:pt x="649" y="392"/>
                    <a:pt x="652" y="393"/>
                    <a:pt x="655" y="394"/>
                  </a:cubicBezTo>
                  <a:lnTo>
                    <a:pt x="691" y="396"/>
                  </a:lnTo>
                  <a:lnTo>
                    <a:pt x="729" y="758"/>
                  </a:lnTo>
                  <a:cubicBezTo>
                    <a:pt x="729" y="760"/>
                    <a:pt x="731" y="762"/>
                    <a:pt x="733" y="764"/>
                  </a:cubicBezTo>
                  <a:cubicBezTo>
                    <a:pt x="737" y="766"/>
                    <a:pt x="742" y="767"/>
                    <a:pt x="748" y="766"/>
                  </a:cubicBezTo>
                  <a:cubicBezTo>
                    <a:pt x="758" y="765"/>
                    <a:pt x="766" y="759"/>
                    <a:pt x="765" y="754"/>
                  </a:cubicBezTo>
                  <a:close/>
                </a:path>
              </a:pathLst>
            </a:custGeom>
            <a:solidFill>
              <a:srgbClr val="4B7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574" name="Freeform: Shape 627">
              <a:extLst>
                <a:ext uri="{FF2B5EF4-FFF2-40B4-BE49-F238E27FC236}">
                  <a16:creationId xmlns:a16="http://schemas.microsoft.com/office/drawing/2014/main" id="{6B5C0B54-24A0-465B-867A-17B9B2AF9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95567" y="9937749"/>
              <a:ext cx="687564" cy="298140"/>
            </a:xfrm>
            <a:custGeom>
              <a:avLst/>
              <a:gdLst>
                <a:gd name="connsiteX0" fmla="*/ 394694 w 687564"/>
                <a:gd name="connsiteY0" fmla="*/ 95250 h 298140"/>
                <a:gd name="connsiteX1" fmla="*/ 399239 w 687564"/>
                <a:gd name="connsiteY1" fmla="*/ 100697 h 298140"/>
                <a:gd name="connsiteX2" fmla="*/ 396209 w 687564"/>
                <a:gd name="connsiteY2" fmla="*/ 113149 h 298140"/>
                <a:gd name="connsiteX3" fmla="*/ 392422 w 687564"/>
                <a:gd name="connsiteY3" fmla="*/ 116261 h 298140"/>
                <a:gd name="connsiteX4" fmla="*/ 310618 w 687564"/>
                <a:gd name="connsiteY4" fmla="*/ 134938 h 298140"/>
                <a:gd name="connsiteX5" fmla="*/ 307589 w 687564"/>
                <a:gd name="connsiteY5" fmla="*/ 134938 h 298140"/>
                <a:gd name="connsiteX6" fmla="*/ 291682 w 687564"/>
                <a:gd name="connsiteY6" fmla="*/ 128712 h 298140"/>
                <a:gd name="connsiteX7" fmla="*/ 290925 w 687564"/>
                <a:gd name="connsiteY7" fmla="*/ 120930 h 298140"/>
                <a:gd name="connsiteX8" fmla="*/ 394694 w 687564"/>
                <a:gd name="connsiteY8" fmla="*/ 95250 h 298140"/>
                <a:gd name="connsiteX9" fmla="*/ 612015 w 687564"/>
                <a:gd name="connsiteY9" fmla="*/ 45150 h 298140"/>
                <a:gd name="connsiteX10" fmla="*/ 645519 w 687564"/>
                <a:gd name="connsiteY10" fmla="*/ 54294 h 298140"/>
                <a:gd name="connsiteX11" fmla="*/ 673692 w 687564"/>
                <a:gd name="connsiteY11" fmla="*/ 84012 h 298140"/>
                <a:gd name="connsiteX12" fmla="*/ 667601 w 687564"/>
                <a:gd name="connsiteY12" fmla="*/ 102300 h 298140"/>
                <a:gd name="connsiteX13" fmla="*/ 687398 w 687564"/>
                <a:gd name="connsiteY13" fmla="*/ 150306 h 298140"/>
                <a:gd name="connsiteX14" fmla="*/ 450590 w 687564"/>
                <a:gd name="connsiteY14" fmla="*/ 277560 h 298140"/>
                <a:gd name="connsiteX15" fmla="*/ 61493 w 687564"/>
                <a:gd name="connsiteY15" fmla="*/ 242508 h 298140"/>
                <a:gd name="connsiteX16" fmla="*/ 31797 w 687564"/>
                <a:gd name="connsiteY16" fmla="*/ 233364 h 298140"/>
                <a:gd name="connsiteX17" fmla="*/ 3624 w 687564"/>
                <a:gd name="connsiteY17" fmla="*/ 202884 h 298140"/>
                <a:gd name="connsiteX18" fmla="*/ 11238 w 687564"/>
                <a:gd name="connsiteY18" fmla="*/ 184596 h 298140"/>
                <a:gd name="connsiteX19" fmla="*/ 121647 w 687564"/>
                <a:gd name="connsiteY19" fmla="*/ 159450 h 298140"/>
                <a:gd name="connsiteX20" fmla="*/ 155151 w 687564"/>
                <a:gd name="connsiteY20" fmla="*/ 167832 h 298140"/>
                <a:gd name="connsiteX21" fmla="*/ 183324 w 687564"/>
                <a:gd name="connsiteY21" fmla="*/ 198312 h 298140"/>
                <a:gd name="connsiteX22" fmla="*/ 181040 w 687564"/>
                <a:gd name="connsiteY22" fmla="*/ 214314 h 298140"/>
                <a:gd name="connsiteX23" fmla="*/ 385867 w 687564"/>
                <a:gd name="connsiteY23" fmla="*/ 205932 h 298140"/>
                <a:gd name="connsiteX24" fmla="*/ 559476 w 687564"/>
                <a:gd name="connsiteY24" fmla="*/ 132780 h 298140"/>
                <a:gd name="connsiteX25" fmla="*/ 557953 w 687564"/>
                <a:gd name="connsiteY25" fmla="*/ 127446 h 298140"/>
                <a:gd name="connsiteX26" fmla="*/ 554907 w 687564"/>
                <a:gd name="connsiteY26" fmla="*/ 128208 h 298140"/>
                <a:gd name="connsiteX27" fmla="*/ 521404 w 687564"/>
                <a:gd name="connsiteY27" fmla="*/ 119826 h 298140"/>
                <a:gd name="connsiteX28" fmla="*/ 493231 w 687564"/>
                <a:gd name="connsiteY28" fmla="*/ 89346 h 298140"/>
                <a:gd name="connsiteX29" fmla="*/ 501606 w 687564"/>
                <a:gd name="connsiteY29" fmla="*/ 71058 h 298140"/>
                <a:gd name="connsiteX30" fmla="*/ 408958 w 687564"/>
                <a:gd name="connsiteY30" fmla="*/ 42863 h 298140"/>
                <a:gd name="connsiteX31" fmla="*/ 413523 w 687564"/>
                <a:gd name="connsiteY31" fmla="*/ 48994 h 298140"/>
                <a:gd name="connsiteX32" fmla="*/ 410480 w 687564"/>
                <a:gd name="connsiteY32" fmla="*/ 60490 h 298140"/>
                <a:gd name="connsiteX33" fmla="*/ 405915 w 687564"/>
                <a:gd name="connsiteY33" fmla="*/ 63555 h 298140"/>
                <a:gd name="connsiteX34" fmla="*/ 235495 w 687564"/>
                <a:gd name="connsiteY34" fmla="*/ 108005 h 298140"/>
                <a:gd name="connsiteX35" fmla="*/ 213432 w 687564"/>
                <a:gd name="connsiteY35" fmla="*/ 99575 h 298140"/>
                <a:gd name="connsiteX36" fmla="*/ 224844 w 687564"/>
                <a:gd name="connsiteY36" fmla="*/ 89612 h 298140"/>
                <a:gd name="connsiteX37" fmla="*/ 408958 w 687564"/>
                <a:gd name="connsiteY37" fmla="*/ 42863 h 298140"/>
                <a:gd name="connsiteX38" fmla="*/ 420846 w 687564"/>
                <a:gd name="connsiteY38" fmla="*/ 0 h 298140"/>
                <a:gd name="connsiteX39" fmla="*/ 424638 w 687564"/>
                <a:gd name="connsiteY39" fmla="*/ 5310 h 298140"/>
                <a:gd name="connsiteX40" fmla="*/ 421605 w 687564"/>
                <a:gd name="connsiteY40" fmla="*/ 16690 h 298140"/>
                <a:gd name="connsiteX41" fmla="*/ 417813 w 687564"/>
                <a:gd name="connsiteY41" fmla="*/ 19724 h 298140"/>
                <a:gd name="connsiteX42" fmla="*/ 185781 w 687564"/>
                <a:gd name="connsiteY42" fmla="*/ 78897 h 298140"/>
                <a:gd name="connsiteX43" fmla="*/ 175923 w 687564"/>
                <a:gd name="connsiteY43" fmla="*/ 84966 h 298140"/>
                <a:gd name="connsiteX44" fmla="*/ 172132 w 687564"/>
                <a:gd name="connsiteY44" fmla="*/ 85725 h 298140"/>
                <a:gd name="connsiteX45" fmla="*/ 157724 w 687564"/>
                <a:gd name="connsiteY45" fmla="*/ 80415 h 298140"/>
                <a:gd name="connsiteX46" fmla="*/ 156966 w 687564"/>
                <a:gd name="connsiteY46" fmla="*/ 72828 h 298140"/>
                <a:gd name="connsiteX47" fmla="*/ 175165 w 687564"/>
                <a:gd name="connsiteY47" fmla="*/ 61449 h 298140"/>
                <a:gd name="connsiteX48" fmla="*/ 420846 w 687564"/>
                <a:gd name="connsiteY48" fmla="*/ 0 h 29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687564" h="298140">
                  <a:moveTo>
                    <a:pt x="394694" y="95250"/>
                  </a:moveTo>
                  <a:cubicBezTo>
                    <a:pt x="397724" y="95250"/>
                    <a:pt x="399996" y="97585"/>
                    <a:pt x="399239" y="100697"/>
                  </a:cubicBezTo>
                  <a:lnTo>
                    <a:pt x="396209" y="113149"/>
                  </a:lnTo>
                  <a:cubicBezTo>
                    <a:pt x="395451" y="114705"/>
                    <a:pt x="393937" y="116261"/>
                    <a:pt x="392422" y="116261"/>
                  </a:cubicBezTo>
                  <a:cubicBezTo>
                    <a:pt x="364396" y="117039"/>
                    <a:pt x="335614" y="123265"/>
                    <a:pt x="310618" y="134938"/>
                  </a:cubicBezTo>
                  <a:cubicBezTo>
                    <a:pt x="309103" y="134938"/>
                    <a:pt x="308346" y="134938"/>
                    <a:pt x="307589" y="134938"/>
                  </a:cubicBezTo>
                  <a:cubicBezTo>
                    <a:pt x="302287" y="132603"/>
                    <a:pt x="296984" y="131047"/>
                    <a:pt x="291682" y="128712"/>
                  </a:cubicBezTo>
                  <a:cubicBezTo>
                    <a:pt x="284108" y="126378"/>
                    <a:pt x="285623" y="124043"/>
                    <a:pt x="290925" y="120930"/>
                  </a:cubicBezTo>
                  <a:cubicBezTo>
                    <a:pt x="321222" y="104588"/>
                    <a:pt x="359094" y="95250"/>
                    <a:pt x="394694" y="95250"/>
                  </a:cubicBezTo>
                  <a:close/>
                  <a:moveTo>
                    <a:pt x="612015" y="45150"/>
                  </a:moveTo>
                  <a:cubicBezTo>
                    <a:pt x="623437" y="42864"/>
                    <a:pt x="638666" y="46674"/>
                    <a:pt x="645519" y="54294"/>
                  </a:cubicBezTo>
                  <a:lnTo>
                    <a:pt x="673692" y="84012"/>
                  </a:lnTo>
                  <a:cubicBezTo>
                    <a:pt x="679784" y="91632"/>
                    <a:pt x="677499" y="98490"/>
                    <a:pt x="667601" y="102300"/>
                  </a:cubicBezTo>
                  <a:cubicBezTo>
                    <a:pt x="679784" y="116016"/>
                    <a:pt x="688921" y="132780"/>
                    <a:pt x="687398" y="150306"/>
                  </a:cubicBezTo>
                  <a:cubicBezTo>
                    <a:pt x="683591" y="201360"/>
                    <a:pt x="605924" y="242508"/>
                    <a:pt x="450590" y="277560"/>
                  </a:cubicBezTo>
                  <a:cubicBezTo>
                    <a:pt x="220635" y="328614"/>
                    <a:pt x="103373" y="272226"/>
                    <a:pt x="61493" y="242508"/>
                  </a:cubicBezTo>
                  <a:cubicBezTo>
                    <a:pt x="50833" y="244032"/>
                    <a:pt x="37889" y="240222"/>
                    <a:pt x="31797" y="233364"/>
                  </a:cubicBezTo>
                  <a:lnTo>
                    <a:pt x="3624" y="202884"/>
                  </a:lnTo>
                  <a:cubicBezTo>
                    <a:pt x="-3229" y="196026"/>
                    <a:pt x="-183" y="187644"/>
                    <a:pt x="11238" y="184596"/>
                  </a:cubicBezTo>
                  <a:lnTo>
                    <a:pt x="121647" y="159450"/>
                  </a:lnTo>
                  <a:cubicBezTo>
                    <a:pt x="133069" y="156402"/>
                    <a:pt x="148298" y="160212"/>
                    <a:pt x="155151" y="167832"/>
                  </a:cubicBezTo>
                  <a:lnTo>
                    <a:pt x="183324" y="198312"/>
                  </a:lnTo>
                  <a:cubicBezTo>
                    <a:pt x="188654" y="204408"/>
                    <a:pt x="187893" y="210504"/>
                    <a:pt x="181040" y="214314"/>
                  </a:cubicBezTo>
                  <a:cubicBezTo>
                    <a:pt x="217589" y="224220"/>
                    <a:pt x="283834" y="228792"/>
                    <a:pt x="385867" y="205932"/>
                  </a:cubicBezTo>
                  <a:cubicBezTo>
                    <a:pt x="545009" y="170118"/>
                    <a:pt x="558715" y="138876"/>
                    <a:pt x="559476" y="132780"/>
                  </a:cubicBezTo>
                  <a:cubicBezTo>
                    <a:pt x="559476" y="131256"/>
                    <a:pt x="558715" y="128970"/>
                    <a:pt x="557953" y="127446"/>
                  </a:cubicBezTo>
                  <a:lnTo>
                    <a:pt x="554907" y="128208"/>
                  </a:lnTo>
                  <a:cubicBezTo>
                    <a:pt x="543486" y="131256"/>
                    <a:pt x="528257" y="126684"/>
                    <a:pt x="521404" y="119826"/>
                  </a:cubicBezTo>
                  <a:lnTo>
                    <a:pt x="493231" y="89346"/>
                  </a:lnTo>
                  <a:cubicBezTo>
                    <a:pt x="486378" y="81726"/>
                    <a:pt x="490185" y="74106"/>
                    <a:pt x="501606" y="71058"/>
                  </a:cubicBezTo>
                  <a:close/>
                  <a:moveTo>
                    <a:pt x="408958" y="42863"/>
                  </a:moveTo>
                  <a:cubicBezTo>
                    <a:pt x="412002" y="42863"/>
                    <a:pt x="414284" y="45929"/>
                    <a:pt x="413523" y="48994"/>
                  </a:cubicBezTo>
                  <a:lnTo>
                    <a:pt x="410480" y="60490"/>
                  </a:lnTo>
                  <a:cubicBezTo>
                    <a:pt x="409719" y="62789"/>
                    <a:pt x="408198" y="63555"/>
                    <a:pt x="405915" y="63555"/>
                  </a:cubicBezTo>
                  <a:cubicBezTo>
                    <a:pt x="346572" y="65088"/>
                    <a:pt x="284947" y="81182"/>
                    <a:pt x="235495" y="108005"/>
                  </a:cubicBezTo>
                  <a:cubicBezTo>
                    <a:pt x="233213" y="109538"/>
                    <a:pt x="213432" y="102641"/>
                    <a:pt x="213432" y="99575"/>
                  </a:cubicBezTo>
                  <a:cubicBezTo>
                    <a:pt x="212671" y="97276"/>
                    <a:pt x="219518" y="93444"/>
                    <a:pt x="224844" y="89612"/>
                  </a:cubicBezTo>
                  <a:cubicBezTo>
                    <a:pt x="277339" y="59723"/>
                    <a:pt x="345051" y="43629"/>
                    <a:pt x="408958" y="42863"/>
                  </a:cubicBezTo>
                  <a:close/>
                  <a:moveTo>
                    <a:pt x="420846" y="0"/>
                  </a:moveTo>
                  <a:cubicBezTo>
                    <a:pt x="423879" y="0"/>
                    <a:pt x="425396" y="2276"/>
                    <a:pt x="424638" y="5310"/>
                  </a:cubicBezTo>
                  <a:lnTo>
                    <a:pt x="421605" y="16690"/>
                  </a:lnTo>
                  <a:cubicBezTo>
                    <a:pt x="421605" y="18966"/>
                    <a:pt x="419330" y="19724"/>
                    <a:pt x="417813" y="19724"/>
                  </a:cubicBezTo>
                  <a:cubicBezTo>
                    <a:pt x="336678" y="20483"/>
                    <a:pt x="252509" y="40966"/>
                    <a:pt x="185781" y="78897"/>
                  </a:cubicBezTo>
                  <a:cubicBezTo>
                    <a:pt x="181989" y="81173"/>
                    <a:pt x="178956" y="82690"/>
                    <a:pt x="175923" y="84966"/>
                  </a:cubicBezTo>
                  <a:cubicBezTo>
                    <a:pt x="174406" y="85725"/>
                    <a:pt x="172890" y="85725"/>
                    <a:pt x="172132" y="85725"/>
                  </a:cubicBezTo>
                  <a:cubicBezTo>
                    <a:pt x="166824" y="83449"/>
                    <a:pt x="162274" y="81932"/>
                    <a:pt x="157724" y="80415"/>
                  </a:cubicBezTo>
                  <a:cubicBezTo>
                    <a:pt x="154691" y="78897"/>
                    <a:pt x="153933" y="74346"/>
                    <a:pt x="156966" y="72828"/>
                  </a:cubicBezTo>
                  <a:cubicBezTo>
                    <a:pt x="163032" y="68277"/>
                    <a:pt x="169099" y="64483"/>
                    <a:pt x="175165" y="61449"/>
                  </a:cubicBezTo>
                  <a:cubicBezTo>
                    <a:pt x="245684" y="20483"/>
                    <a:pt x="335161" y="0"/>
                    <a:pt x="420846" y="0"/>
                  </a:cubicBezTo>
                  <a:close/>
                </a:path>
              </a:pathLst>
            </a:custGeom>
            <a:solidFill>
              <a:srgbClr val="77A5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575" name="Freeform: Shape 628">
              <a:extLst>
                <a:ext uri="{FF2B5EF4-FFF2-40B4-BE49-F238E27FC236}">
                  <a16:creationId xmlns:a16="http://schemas.microsoft.com/office/drawing/2014/main" id="{1FE716ED-13BF-466C-9FCF-C5F53445A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69175" y="9638272"/>
              <a:ext cx="1273176" cy="743553"/>
            </a:xfrm>
            <a:custGeom>
              <a:avLst/>
              <a:gdLst>
                <a:gd name="connsiteX0" fmla="*/ 471470 w 1273176"/>
                <a:gd name="connsiteY0" fmla="*/ 401498 h 743553"/>
                <a:gd name="connsiteX1" fmla="*/ 531812 w 1273176"/>
                <a:gd name="connsiteY1" fmla="*/ 459719 h 743553"/>
                <a:gd name="connsiteX2" fmla="*/ 501380 w 1273176"/>
                <a:gd name="connsiteY2" fmla="*/ 510616 h 743553"/>
                <a:gd name="connsiteX3" fmla="*/ 92820 w 1273176"/>
                <a:gd name="connsiteY3" fmla="*/ 735476 h 743553"/>
                <a:gd name="connsiteX4" fmla="*/ 0 w 1273176"/>
                <a:gd name="connsiteY4" fmla="*/ 684579 h 743553"/>
                <a:gd name="connsiteX5" fmla="*/ 31192 w 1273176"/>
                <a:gd name="connsiteY5" fmla="*/ 633681 h 743553"/>
                <a:gd name="connsiteX6" fmla="*/ 439752 w 1273176"/>
                <a:gd name="connsiteY6" fmla="*/ 409581 h 743553"/>
                <a:gd name="connsiteX7" fmla="*/ 471470 w 1273176"/>
                <a:gd name="connsiteY7" fmla="*/ 401498 h 743553"/>
                <a:gd name="connsiteX8" fmla="*/ 1212192 w 1273176"/>
                <a:gd name="connsiteY8" fmla="*/ 11 h 743553"/>
                <a:gd name="connsiteX9" fmla="*/ 1273176 w 1273176"/>
                <a:gd name="connsiteY9" fmla="*/ 59004 h 743553"/>
                <a:gd name="connsiteX10" fmla="*/ 1241982 w 1273176"/>
                <a:gd name="connsiteY10" fmla="*/ 110015 h 743553"/>
                <a:gd name="connsiteX11" fmla="*/ 833422 w 1273176"/>
                <a:gd name="connsiteY11" fmla="*/ 335375 h 743553"/>
                <a:gd name="connsiteX12" fmla="*/ 741362 w 1273176"/>
                <a:gd name="connsiteY12" fmla="*/ 284365 h 743553"/>
                <a:gd name="connsiteX13" fmla="*/ 771794 w 1273176"/>
                <a:gd name="connsiteY13" fmla="*/ 233354 h 743553"/>
                <a:gd name="connsiteX14" fmla="*/ 1180356 w 1273176"/>
                <a:gd name="connsiteY14" fmla="*/ 7994 h 743553"/>
                <a:gd name="connsiteX15" fmla="*/ 1212192 w 1273176"/>
                <a:gd name="connsiteY15" fmla="*/ 11 h 743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3176" h="743553">
                  <a:moveTo>
                    <a:pt x="471470" y="401498"/>
                  </a:moveTo>
                  <a:cubicBezTo>
                    <a:pt x="503140" y="401889"/>
                    <a:pt x="531812" y="426104"/>
                    <a:pt x="531812" y="459719"/>
                  </a:cubicBezTo>
                  <a:cubicBezTo>
                    <a:pt x="531812" y="480989"/>
                    <a:pt x="520400" y="500740"/>
                    <a:pt x="501380" y="510616"/>
                  </a:cubicBezTo>
                  <a:lnTo>
                    <a:pt x="92820" y="735476"/>
                  </a:lnTo>
                  <a:cubicBezTo>
                    <a:pt x="51734" y="758266"/>
                    <a:pt x="0" y="730158"/>
                    <a:pt x="0" y="684579"/>
                  </a:cubicBezTo>
                  <a:cubicBezTo>
                    <a:pt x="0" y="664068"/>
                    <a:pt x="12172" y="644317"/>
                    <a:pt x="31192" y="633681"/>
                  </a:cubicBezTo>
                  <a:lnTo>
                    <a:pt x="439752" y="409581"/>
                  </a:lnTo>
                  <a:cubicBezTo>
                    <a:pt x="450024" y="403883"/>
                    <a:pt x="460914" y="401367"/>
                    <a:pt x="471470" y="401498"/>
                  </a:cubicBezTo>
                  <a:close/>
                  <a:moveTo>
                    <a:pt x="1212192" y="11"/>
                  </a:moveTo>
                  <a:cubicBezTo>
                    <a:pt x="1244074" y="618"/>
                    <a:pt x="1273176" y="25314"/>
                    <a:pt x="1273176" y="59004"/>
                  </a:cubicBezTo>
                  <a:cubicBezTo>
                    <a:pt x="1273176" y="80322"/>
                    <a:pt x="1261002" y="99356"/>
                    <a:pt x="1241982" y="110015"/>
                  </a:cubicBezTo>
                  <a:lnTo>
                    <a:pt x="833422" y="335375"/>
                  </a:lnTo>
                  <a:cubicBezTo>
                    <a:pt x="792336" y="358216"/>
                    <a:pt x="741362" y="329285"/>
                    <a:pt x="741362" y="284365"/>
                  </a:cubicBezTo>
                  <a:cubicBezTo>
                    <a:pt x="741362" y="263047"/>
                    <a:pt x="752774" y="244013"/>
                    <a:pt x="771794" y="233354"/>
                  </a:cubicBezTo>
                  <a:lnTo>
                    <a:pt x="1180356" y="7994"/>
                  </a:lnTo>
                  <a:cubicBezTo>
                    <a:pt x="1190628" y="2284"/>
                    <a:pt x="1201564" y="-191"/>
                    <a:pt x="1212192" y="11"/>
                  </a:cubicBezTo>
                  <a:close/>
                </a:path>
              </a:pathLst>
            </a:custGeom>
            <a:solidFill>
              <a:srgbClr val="2A2A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576" name="Freeform: Shape 629">
              <a:extLst>
                <a:ext uri="{FF2B5EF4-FFF2-40B4-BE49-F238E27FC236}">
                  <a16:creationId xmlns:a16="http://schemas.microsoft.com/office/drawing/2014/main" id="{1DFBF9B2-55C0-4A27-B78A-37F0CA167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78275" y="7620886"/>
              <a:ext cx="2855913" cy="4010726"/>
            </a:xfrm>
            <a:custGeom>
              <a:avLst/>
              <a:gdLst>
                <a:gd name="connsiteX0" fmla="*/ 218019 w 2855913"/>
                <a:gd name="connsiteY0" fmla="*/ 1007176 h 4010726"/>
                <a:gd name="connsiteX1" fmla="*/ 635001 w 2855913"/>
                <a:gd name="connsiteY1" fmla="*/ 3885166 h 4010726"/>
                <a:gd name="connsiteX2" fmla="*/ 417743 w 2855913"/>
                <a:gd name="connsiteY2" fmla="*/ 4010726 h 4010726"/>
                <a:gd name="connsiteX3" fmla="*/ 0 w 2855913"/>
                <a:gd name="connsiteY3" fmla="*/ 1132736 h 4010726"/>
                <a:gd name="connsiteX4" fmla="*/ 1453681 w 2855913"/>
                <a:gd name="connsiteY4" fmla="*/ 292801 h 4010726"/>
                <a:gd name="connsiteX5" fmla="*/ 1870075 w 2855913"/>
                <a:gd name="connsiteY5" fmla="*/ 3172004 h 4010726"/>
                <a:gd name="connsiteX6" fmla="*/ 1153755 w 2855913"/>
                <a:gd name="connsiteY6" fmla="*/ 3585276 h 4010726"/>
                <a:gd name="connsiteX7" fmla="*/ 736601 w 2855913"/>
                <a:gd name="connsiteY7" fmla="*/ 706834 h 4010726"/>
                <a:gd name="connsiteX8" fmla="*/ 1975643 w 2855913"/>
                <a:gd name="connsiteY8" fmla="*/ 0 h 4010726"/>
                <a:gd name="connsiteX9" fmla="*/ 2002571 w 2855913"/>
                <a:gd name="connsiteY9" fmla="*/ 7421 h 4010726"/>
                <a:gd name="connsiteX10" fmla="*/ 2523255 w 2855913"/>
                <a:gd name="connsiteY10" fmla="*/ 304264 h 4010726"/>
                <a:gd name="connsiteX11" fmla="*/ 2855913 w 2855913"/>
                <a:gd name="connsiteY11" fmla="*/ 2602893 h 4010726"/>
                <a:gd name="connsiteX12" fmla="*/ 2138833 w 2855913"/>
                <a:gd name="connsiteY12" fmla="*/ 3016951 h 4010726"/>
                <a:gd name="connsiteX13" fmla="*/ 1722437 w 2855913"/>
                <a:gd name="connsiteY13" fmla="*/ 138336 h 4010726"/>
                <a:gd name="connsiteX14" fmla="*/ 1949285 w 2855913"/>
                <a:gd name="connsiteY14" fmla="*/ 7421 h 4010726"/>
                <a:gd name="connsiteX15" fmla="*/ 1975643 w 2855913"/>
                <a:gd name="connsiteY15" fmla="*/ 0 h 401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55913" h="4010726">
                  <a:moveTo>
                    <a:pt x="218019" y="1007176"/>
                  </a:moveTo>
                  <a:lnTo>
                    <a:pt x="635001" y="3885166"/>
                  </a:lnTo>
                  <a:lnTo>
                    <a:pt x="417743" y="4010726"/>
                  </a:lnTo>
                  <a:lnTo>
                    <a:pt x="0" y="1132736"/>
                  </a:lnTo>
                  <a:close/>
                  <a:moveTo>
                    <a:pt x="1453681" y="292801"/>
                  </a:moveTo>
                  <a:lnTo>
                    <a:pt x="1870075" y="3172004"/>
                  </a:lnTo>
                  <a:lnTo>
                    <a:pt x="1153755" y="3585276"/>
                  </a:lnTo>
                  <a:lnTo>
                    <a:pt x="736601" y="706834"/>
                  </a:lnTo>
                  <a:close/>
                  <a:moveTo>
                    <a:pt x="1975643" y="0"/>
                  </a:moveTo>
                  <a:cubicBezTo>
                    <a:pt x="1984873" y="0"/>
                    <a:pt x="1994199" y="2474"/>
                    <a:pt x="2002571" y="7421"/>
                  </a:cubicBezTo>
                  <a:lnTo>
                    <a:pt x="2523255" y="304264"/>
                  </a:lnTo>
                  <a:lnTo>
                    <a:pt x="2855913" y="2602893"/>
                  </a:lnTo>
                  <a:lnTo>
                    <a:pt x="2138833" y="3016951"/>
                  </a:lnTo>
                  <a:lnTo>
                    <a:pt x="1722437" y="138336"/>
                  </a:lnTo>
                  <a:lnTo>
                    <a:pt x="1949285" y="7421"/>
                  </a:lnTo>
                  <a:cubicBezTo>
                    <a:pt x="1957277" y="2474"/>
                    <a:pt x="1966413" y="0"/>
                    <a:pt x="1975643" y="0"/>
                  </a:cubicBezTo>
                  <a:close/>
                </a:path>
              </a:pathLst>
            </a:custGeom>
            <a:solidFill>
              <a:srgbClr val="A0C7F2">
                <a:alpha val="3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577" name="Freeform: Shape 630">
              <a:extLst>
                <a:ext uri="{FF2B5EF4-FFF2-40B4-BE49-F238E27FC236}">
                  <a16:creationId xmlns:a16="http://schemas.microsoft.com/office/drawing/2014/main" id="{8D847634-6B10-4357-9A44-59FE02DA6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24337" y="9285287"/>
              <a:ext cx="1281114" cy="923690"/>
            </a:xfrm>
            <a:custGeom>
              <a:avLst/>
              <a:gdLst>
                <a:gd name="connsiteX0" fmla="*/ 0 w 1281114"/>
                <a:gd name="connsiteY0" fmla="*/ 434975 h 923690"/>
                <a:gd name="connsiteX1" fmla="*/ 254222 w 1281114"/>
                <a:gd name="connsiteY1" fmla="*/ 438020 h 923690"/>
                <a:gd name="connsiteX2" fmla="*/ 231318 w 1281114"/>
                <a:gd name="connsiteY2" fmla="*/ 651897 h 923690"/>
                <a:gd name="connsiteX3" fmla="*/ 339726 w 1281114"/>
                <a:gd name="connsiteY3" fmla="*/ 864253 h 923690"/>
                <a:gd name="connsiteX4" fmla="*/ 218340 w 1281114"/>
                <a:gd name="connsiteY4" fmla="*/ 920576 h 923690"/>
                <a:gd name="connsiteX5" fmla="*/ 3818 w 1281114"/>
                <a:gd name="connsiteY5" fmla="*/ 630586 h 923690"/>
                <a:gd name="connsiteX6" fmla="*/ 802246 w 1281114"/>
                <a:gd name="connsiteY6" fmla="*/ 0 h 923690"/>
                <a:gd name="connsiteX7" fmla="*/ 1087286 w 1281114"/>
                <a:gd name="connsiteY7" fmla="*/ 761 h 923690"/>
                <a:gd name="connsiteX8" fmla="*/ 1094126 w 1281114"/>
                <a:gd name="connsiteY8" fmla="*/ 113377 h 923690"/>
                <a:gd name="connsiteX9" fmla="*/ 1201302 w 1281114"/>
                <a:gd name="connsiteY9" fmla="*/ 202405 h 923690"/>
                <a:gd name="connsiteX10" fmla="*/ 1281114 w 1281114"/>
                <a:gd name="connsiteY10" fmla="*/ 254908 h 923690"/>
                <a:gd name="connsiteX11" fmla="*/ 1064482 w 1281114"/>
                <a:gd name="connsiteY11" fmla="*/ 253386 h 923690"/>
                <a:gd name="connsiteX12" fmla="*/ 796926 w 1281114"/>
                <a:gd name="connsiteY12" fmla="*/ 105768 h 92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1114" h="923690">
                  <a:moveTo>
                    <a:pt x="0" y="434975"/>
                  </a:moveTo>
                  <a:lnTo>
                    <a:pt x="254222" y="438020"/>
                  </a:lnTo>
                  <a:lnTo>
                    <a:pt x="231318" y="651897"/>
                  </a:lnTo>
                  <a:cubicBezTo>
                    <a:pt x="231318" y="651897"/>
                    <a:pt x="244296" y="721160"/>
                    <a:pt x="339726" y="864253"/>
                  </a:cubicBezTo>
                  <a:cubicBezTo>
                    <a:pt x="334382" y="896220"/>
                    <a:pt x="309188" y="935038"/>
                    <a:pt x="218340" y="920576"/>
                  </a:cubicBezTo>
                  <a:cubicBezTo>
                    <a:pt x="110696" y="903070"/>
                    <a:pt x="3818" y="630586"/>
                    <a:pt x="3818" y="630586"/>
                  </a:cubicBezTo>
                  <a:close/>
                  <a:moveTo>
                    <a:pt x="802246" y="0"/>
                  </a:moveTo>
                  <a:lnTo>
                    <a:pt x="1087286" y="761"/>
                  </a:lnTo>
                  <a:lnTo>
                    <a:pt x="1094126" y="113377"/>
                  </a:lnTo>
                  <a:lnTo>
                    <a:pt x="1201302" y="202405"/>
                  </a:lnTo>
                  <a:cubicBezTo>
                    <a:pt x="1230946" y="220667"/>
                    <a:pt x="1257550" y="238168"/>
                    <a:pt x="1281114" y="254908"/>
                  </a:cubicBezTo>
                  <a:cubicBezTo>
                    <a:pt x="1268952" y="305890"/>
                    <a:pt x="1152654" y="312738"/>
                    <a:pt x="1064482" y="253386"/>
                  </a:cubicBezTo>
                  <a:cubicBezTo>
                    <a:pt x="984672" y="199361"/>
                    <a:pt x="796926" y="105768"/>
                    <a:pt x="796926" y="105768"/>
                  </a:cubicBezTo>
                  <a:close/>
                </a:path>
              </a:pathLst>
            </a:custGeom>
            <a:solidFill>
              <a:srgbClr val="F4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578" name="Freeform: Shape 631">
              <a:extLst>
                <a:ext uri="{FF2B5EF4-FFF2-40B4-BE49-F238E27FC236}">
                  <a16:creationId xmlns:a16="http://schemas.microsoft.com/office/drawing/2014/main" id="{9769AE1F-B014-4E30-BAD3-2F74B0D40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2112" y="9391650"/>
              <a:ext cx="1522537" cy="1040208"/>
            </a:xfrm>
            <a:custGeom>
              <a:avLst/>
              <a:gdLst>
                <a:gd name="connsiteX0" fmla="*/ 76150 w 1522537"/>
                <a:gd name="connsiteY0" fmla="*/ 525463 h 1040208"/>
                <a:gd name="connsiteX1" fmla="*/ 289876 w 1522537"/>
                <a:gd name="connsiteY1" fmla="*/ 814656 h 1040208"/>
                <a:gd name="connsiteX2" fmla="*/ 410812 w 1522537"/>
                <a:gd name="connsiteY2" fmla="*/ 758488 h 1040208"/>
                <a:gd name="connsiteX3" fmla="*/ 451884 w 1522537"/>
                <a:gd name="connsiteY3" fmla="*/ 816934 h 1040208"/>
                <a:gd name="connsiteX4" fmla="*/ 407008 w 1522537"/>
                <a:gd name="connsiteY4" fmla="*/ 1040091 h 1040208"/>
                <a:gd name="connsiteX5" fmla="*/ 10738 w 1522537"/>
                <a:gd name="connsiteY5" fmla="*/ 708391 h 1040208"/>
                <a:gd name="connsiteX6" fmla="*/ 76150 w 1522537"/>
                <a:gd name="connsiteY6" fmla="*/ 525463 h 1040208"/>
                <a:gd name="connsiteX7" fmla="*/ 868860 w 1522537"/>
                <a:gd name="connsiteY7" fmla="*/ 0 h 1040208"/>
                <a:gd name="connsiteX8" fmla="*/ 1136454 w 1522537"/>
                <a:gd name="connsiteY8" fmla="*/ 147646 h 1040208"/>
                <a:gd name="connsiteX9" fmla="*/ 1353114 w 1522537"/>
                <a:gd name="connsiteY9" fmla="*/ 149168 h 1040208"/>
                <a:gd name="connsiteX10" fmla="*/ 1460304 w 1522537"/>
                <a:gd name="connsiteY10" fmla="*/ 423910 h 1040208"/>
                <a:gd name="connsiteX11" fmla="*/ 1137974 w 1522537"/>
                <a:gd name="connsiteY11" fmla="*/ 322689 h 1040208"/>
                <a:gd name="connsiteX12" fmla="*/ 846054 w 1522537"/>
                <a:gd name="connsiteY12" fmla="*/ 239734 h 1040208"/>
                <a:gd name="connsiteX13" fmla="*/ 868860 w 1522537"/>
                <a:gd name="connsiteY13" fmla="*/ 0 h 1040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22537" h="1040208">
                  <a:moveTo>
                    <a:pt x="76150" y="525463"/>
                  </a:moveTo>
                  <a:cubicBezTo>
                    <a:pt x="76150" y="525463"/>
                    <a:pt x="182632" y="797199"/>
                    <a:pt x="289876" y="814656"/>
                  </a:cubicBezTo>
                  <a:cubicBezTo>
                    <a:pt x="380388" y="829078"/>
                    <a:pt x="405488" y="790367"/>
                    <a:pt x="410812" y="758488"/>
                  </a:cubicBezTo>
                  <a:cubicBezTo>
                    <a:pt x="422982" y="776705"/>
                    <a:pt x="436672" y="796440"/>
                    <a:pt x="451884" y="816934"/>
                  </a:cubicBezTo>
                  <a:cubicBezTo>
                    <a:pt x="584988" y="999862"/>
                    <a:pt x="512732" y="1033259"/>
                    <a:pt x="407008" y="1040091"/>
                  </a:cubicBezTo>
                  <a:cubicBezTo>
                    <a:pt x="300526" y="1046163"/>
                    <a:pt x="56374" y="814656"/>
                    <a:pt x="10738" y="708391"/>
                  </a:cubicBezTo>
                  <a:cubicBezTo>
                    <a:pt x="-34136" y="602126"/>
                    <a:pt x="76150" y="525463"/>
                    <a:pt x="76150" y="525463"/>
                  </a:cubicBezTo>
                  <a:close/>
                  <a:moveTo>
                    <a:pt x="868860" y="0"/>
                  </a:moveTo>
                  <a:cubicBezTo>
                    <a:pt x="868860" y="0"/>
                    <a:pt x="1056632" y="93610"/>
                    <a:pt x="1136454" y="147646"/>
                  </a:cubicBezTo>
                  <a:cubicBezTo>
                    <a:pt x="1224638" y="207008"/>
                    <a:pt x="1340952" y="200159"/>
                    <a:pt x="1353114" y="149168"/>
                  </a:cubicBezTo>
                  <a:cubicBezTo>
                    <a:pt x="1581938" y="310512"/>
                    <a:pt x="1537086" y="388901"/>
                    <a:pt x="1460304" y="423910"/>
                  </a:cubicBezTo>
                  <a:cubicBezTo>
                    <a:pt x="1375160" y="461963"/>
                    <a:pt x="1207154" y="372919"/>
                    <a:pt x="1137974" y="322689"/>
                  </a:cubicBezTo>
                  <a:cubicBezTo>
                    <a:pt x="1068796" y="272459"/>
                    <a:pt x="919794" y="328778"/>
                    <a:pt x="846054" y="239734"/>
                  </a:cubicBezTo>
                  <a:cubicBezTo>
                    <a:pt x="772312" y="149929"/>
                    <a:pt x="868860" y="0"/>
                    <a:pt x="868860" y="0"/>
                  </a:cubicBezTo>
                  <a:close/>
                </a:path>
              </a:pathLst>
            </a:custGeom>
            <a:solidFill>
              <a:srgbClr val="2A2A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579" name="Freeform: Shape 632">
              <a:extLst>
                <a:ext uri="{FF2B5EF4-FFF2-40B4-BE49-F238E27FC236}">
                  <a16:creationId xmlns:a16="http://schemas.microsoft.com/office/drawing/2014/main" id="{F8394660-D64D-438C-A158-CA5E6B040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1949" y="6861175"/>
              <a:ext cx="1200150" cy="2951405"/>
            </a:xfrm>
            <a:custGeom>
              <a:avLst/>
              <a:gdLst>
                <a:gd name="connsiteX0" fmla="*/ 121538 w 1200150"/>
                <a:gd name="connsiteY0" fmla="*/ 1219200 h 2951405"/>
                <a:gd name="connsiteX1" fmla="*/ 565150 w 1200150"/>
                <a:gd name="connsiteY1" fmla="*/ 1267147 h 2951405"/>
                <a:gd name="connsiteX2" fmla="*/ 379046 w 1200150"/>
                <a:gd name="connsiteY2" fmla="*/ 2901896 h 2951405"/>
                <a:gd name="connsiteX3" fmla="*/ 0 w 1200150"/>
                <a:gd name="connsiteY3" fmla="*/ 2904940 h 2951405"/>
                <a:gd name="connsiteX4" fmla="*/ 1168926 w 1200150"/>
                <a:gd name="connsiteY4" fmla="*/ 0 h 2951405"/>
                <a:gd name="connsiteX5" fmla="*/ 1200150 w 1200150"/>
                <a:gd name="connsiteY5" fmla="*/ 2453530 h 2951405"/>
                <a:gd name="connsiteX6" fmla="*/ 823934 w 1200150"/>
                <a:gd name="connsiteY6" fmla="*/ 2432983 h 2951405"/>
                <a:gd name="connsiteX7" fmla="*/ 636588 w 1200150"/>
                <a:gd name="connsiteY7" fmla="*/ 286905 h 295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0150" h="2951405">
                  <a:moveTo>
                    <a:pt x="121538" y="1219200"/>
                  </a:moveTo>
                  <a:lnTo>
                    <a:pt x="565150" y="1267147"/>
                  </a:lnTo>
                  <a:lnTo>
                    <a:pt x="379046" y="2901896"/>
                  </a:lnTo>
                  <a:cubicBezTo>
                    <a:pt x="137490" y="3011488"/>
                    <a:pt x="0" y="2904940"/>
                    <a:pt x="0" y="2904940"/>
                  </a:cubicBezTo>
                  <a:close/>
                  <a:moveTo>
                    <a:pt x="1168926" y="0"/>
                  </a:moveTo>
                  <a:lnTo>
                    <a:pt x="1200150" y="2453530"/>
                  </a:lnTo>
                  <a:cubicBezTo>
                    <a:pt x="969394" y="2565400"/>
                    <a:pt x="823934" y="2432983"/>
                    <a:pt x="823934" y="2432983"/>
                  </a:cubicBezTo>
                  <a:lnTo>
                    <a:pt x="636588" y="286905"/>
                  </a:lnTo>
                  <a:close/>
                </a:path>
              </a:pathLst>
            </a:custGeom>
            <a:solidFill>
              <a:srgbClr val="2A2A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580" name="Freeform 67">
              <a:extLst>
                <a:ext uri="{FF2B5EF4-FFF2-40B4-BE49-F238E27FC236}">
                  <a16:creationId xmlns:a16="http://schemas.microsoft.com/office/drawing/2014/main" id="{723B0168-2DB4-48A7-B15C-F5F1BD241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06850" y="4945063"/>
              <a:ext cx="990600" cy="3497263"/>
            </a:xfrm>
            <a:custGeom>
              <a:avLst/>
              <a:gdLst>
                <a:gd name="T0" fmla="*/ 884 w 1303"/>
                <a:gd name="T1" fmla="*/ 1086 h 4596"/>
                <a:gd name="T2" fmla="*/ 1024 w 1303"/>
                <a:gd name="T3" fmla="*/ 688 h 4596"/>
                <a:gd name="T4" fmla="*/ 748 w 1303"/>
                <a:gd name="T5" fmla="*/ 699 h 4596"/>
                <a:gd name="T6" fmla="*/ 809 w 1303"/>
                <a:gd name="T7" fmla="*/ 0 h 4596"/>
                <a:gd name="T8" fmla="*/ 386 w 1303"/>
                <a:gd name="T9" fmla="*/ 418 h 4596"/>
                <a:gd name="T10" fmla="*/ 363 w 1303"/>
                <a:gd name="T11" fmla="*/ 2106 h 4596"/>
                <a:gd name="T12" fmla="*/ 189 w 1303"/>
                <a:gd name="T13" fmla="*/ 3154 h 4596"/>
                <a:gd name="T14" fmla="*/ 112 w 1303"/>
                <a:gd name="T15" fmla="*/ 4338 h 4596"/>
                <a:gd name="T16" fmla="*/ 1272 w 1303"/>
                <a:gd name="T17" fmla="*/ 4369 h 4596"/>
                <a:gd name="T18" fmla="*/ 1303 w 1303"/>
                <a:gd name="T19" fmla="*/ 2972 h 4596"/>
                <a:gd name="T20" fmla="*/ 1099 w 1303"/>
                <a:gd name="T21" fmla="*/ 1443 h 4596"/>
                <a:gd name="T22" fmla="*/ 884 w 1303"/>
                <a:gd name="T23" fmla="*/ 1086 h 4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03" h="4596">
                  <a:moveTo>
                    <a:pt x="884" y="1086"/>
                  </a:moveTo>
                  <a:lnTo>
                    <a:pt x="1024" y="688"/>
                  </a:lnTo>
                  <a:lnTo>
                    <a:pt x="748" y="699"/>
                  </a:lnTo>
                  <a:lnTo>
                    <a:pt x="809" y="0"/>
                  </a:lnTo>
                  <a:cubicBezTo>
                    <a:pt x="546" y="141"/>
                    <a:pt x="422" y="287"/>
                    <a:pt x="386" y="418"/>
                  </a:cubicBezTo>
                  <a:cubicBezTo>
                    <a:pt x="338" y="589"/>
                    <a:pt x="0" y="2113"/>
                    <a:pt x="363" y="2106"/>
                  </a:cubicBezTo>
                  <a:cubicBezTo>
                    <a:pt x="363" y="2106"/>
                    <a:pt x="203" y="2651"/>
                    <a:pt x="189" y="3154"/>
                  </a:cubicBezTo>
                  <a:cubicBezTo>
                    <a:pt x="175" y="3657"/>
                    <a:pt x="112" y="4338"/>
                    <a:pt x="112" y="4338"/>
                  </a:cubicBezTo>
                  <a:cubicBezTo>
                    <a:pt x="112" y="4338"/>
                    <a:pt x="618" y="4596"/>
                    <a:pt x="1272" y="4369"/>
                  </a:cubicBezTo>
                  <a:lnTo>
                    <a:pt x="1303" y="2972"/>
                  </a:lnTo>
                  <a:lnTo>
                    <a:pt x="1099" y="1443"/>
                  </a:lnTo>
                  <a:lnTo>
                    <a:pt x="884" y="1086"/>
                  </a:lnTo>
                  <a:close/>
                </a:path>
              </a:pathLst>
            </a:custGeom>
            <a:solidFill>
              <a:srgbClr val="E0EB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581" name="Freeform 68">
              <a:extLst>
                <a:ext uri="{FF2B5EF4-FFF2-40B4-BE49-F238E27FC236}">
                  <a16:creationId xmlns:a16="http://schemas.microsoft.com/office/drawing/2014/main" id="{1BC65D52-30CD-474E-84F0-4697481CC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59263" y="6359525"/>
              <a:ext cx="587375" cy="273050"/>
            </a:xfrm>
            <a:custGeom>
              <a:avLst/>
              <a:gdLst>
                <a:gd name="T0" fmla="*/ 41 w 771"/>
                <a:gd name="T1" fmla="*/ 174 h 358"/>
                <a:gd name="T2" fmla="*/ 31 w 771"/>
                <a:gd name="T3" fmla="*/ 247 h 358"/>
                <a:gd name="T4" fmla="*/ 0 w 771"/>
                <a:gd name="T5" fmla="*/ 358 h 358"/>
                <a:gd name="T6" fmla="*/ 625 w 771"/>
                <a:gd name="T7" fmla="*/ 249 h 358"/>
                <a:gd name="T8" fmla="*/ 765 w 771"/>
                <a:gd name="T9" fmla="*/ 92 h 358"/>
                <a:gd name="T10" fmla="*/ 771 w 771"/>
                <a:gd name="T11" fmla="*/ 0 h 358"/>
                <a:gd name="T12" fmla="*/ 41 w 771"/>
                <a:gd name="T13" fmla="*/ 174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1" h="358">
                  <a:moveTo>
                    <a:pt x="41" y="174"/>
                  </a:moveTo>
                  <a:lnTo>
                    <a:pt x="31" y="247"/>
                  </a:lnTo>
                  <a:lnTo>
                    <a:pt x="0" y="358"/>
                  </a:lnTo>
                  <a:lnTo>
                    <a:pt x="625" y="249"/>
                  </a:lnTo>
                  <a:cubicBezTo>
                    <a:pt x="702" y="235"/>
                    <a:pt x="760" y="170"/>
                    <a:pt x="765" y="92"/>
                  </a:cubicBezTo>
                  <a:lnTo>
                    <a:pt x="771" y="0"/>
                  </a:lnTo>
                  <a:lnTo>
                    <a:pt x="41" y="174"/>
                  </a:lnTo>
                  <a:close/>
                </a:path>
              </a:pathLst>
            </a:custGeom>
            <a:solidFill>
              <a:srgbClr val="77A5FB">
                <a:alpha val="5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582" name="Freeform 69">
              <a:extLst>
                <a:ext uri="{FF2B5EF4-FFF2-40B4-BE49-F238E27FC236}">
                  <a16:creationId xmlns:a16="http://schemas.microsoft.com/office/drawing/2014/main" id="{59C09F5C-EB4E-4373-9AE2-CCE5FBBD1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97450" y="4849813"/>
              <a:ext cx="1143000" cy="3348038"/>
            </a:xfrm>
            <a:custGeom>
              <a:avLst/>
              <a:gdLst>
                <a:gd name="T0" fmla="*/ 1259 w 1502"/>
                <a:gd name="T1" fmla="*/ 676 h 4401"/>
                <a:gd name="T2" fmla="*/ 969 w 1502"/>
                <a:gd name="T3" fmla="*/ 992 h 4401"/>
                <a:gd name="T4" fmla="*/ 582 w 1502"/>
                <a:gd name="T5" fmla="*/ 265 h 4401"/>
                <a:gd name="T6" fmla="*/ 174 w 1502"/>
                <a:gd name="T7" fmla="*/ 5 h 4401"/>
                <a:gd name="T8" fmla="*/ 29 w 1502"/>
                <a:gd name="T9" fmla="*/ 0 h 4401"/>
                <a:gd name="T10" fmla="*/ 426 w 1502"/>
                <a:gd name="T11" fmla="*/ 643 h 4401"/>
                <a:gd name="T12" fmla="*/ 185 w 1502"/>
                <a:gd name="T13" fmla="*/ 685 h 4401"/>
                <a:gd name="T14" fmla="*/ 363 w 1502"/>
                <a:gd name="T15" fmla="*/ 1153 h 4401"/>
                <a:gd name="T16" fmla="*/ 174 w 1502"/>
                <a:gd name="T17" fmla="*/ 1496 h 4401"/>
                <a:gd name="T18" fmla="*/ 0 w 1502"/>
                <a:gd name="T19" fmla="*/ 3098 h 4401"/>
                <a:gd name="T20" fmla="*/ 129 w 1502"/>
                <a:gd name="T21" fmla="*/ 4401 h 4401"/>
                <a:gd name="T22" fmla="*/ 702 w 1502"/>
                <a:gd name="T23" fmla="*/ 3877 h 4401"/>
                <a:gd name="T24" fmla="*/ 477 w 1502"/>
                <a:gd name="T25" fmla="*/ 2023 h 4401"/>
                <a:gd name="T26" fmla="*/ 598 w 1502"/>
                <a:gd name="T27" fmla="*/ 1727 h 4401"/>
                <a:gd name="T28" fmla="*/ 554 w 1502"/>
                <a:gd name="T29" fmla="*/ 1119 h 4401"/>
                <a:gd name="T30" fmla="*/ 875 w 1502"/>
                <a:gd name="T31" fmla="*/ 1595 h 4401"/>
                <a:gd name="T32" fmla="*/ 1502 w 1502"/>
                <a:gd name="T33" fmla="*/ 879 h 4401"/>
                <a:gd name="T34" fmla="*/ 1259 w 1502"/>
                <a:gd name="T35" fmla="*/ 676 h 4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02" h="4401">
                  <a:moveTo>
                    <a:pt x="1259" y="676"/>
                  </a:moveTo>
                  <a:lnTo>
                    <a:pt x="969" y="992"/>
                  </a:lnTo>
                  <a:lnTo>
                    <a:pt x="582" y="265"/>
                  </a:lnTo>
                  <a:cubicBezTo>
                    <a:pt x="502" y="112"/>
                    <a:pt x="347" y="13"/>
                    <a:pt x="174" y="5"/>
                  </a:cubicBezTo>
                  <a:cubicBezTo>
                    <a:pt x="129" y="3"/>
                    <a:pt x="80" y="1"/>
                    <a:pt x="29" y="0"/>
                  </a:cubicBezTo>
                  <a:lnTo>
                    <a:pt x="426" y="643"/>
                  </a:lnTo>
                  <a:lnTo>
                    <a:pt x="185" y="685"/>
                  </a:lnTo>
                  <a:lnTo>
                    <a:pt x="363" y="1153"/>
                  </a:lnTo>
                  <a:lnTo>
                    <a:pt x="174" y="1496"/>
                  </a:lnTo>
                  <a:lnTo>
                    <a:pt x="0" y="3098"/>
                  </a:lnTo>
                  <a:lnTo>
                    <a:pt x="129" y="4401"/>
                  </a:lnTo>
                  <a:cubicBezTo>
                    <a:pt x="129" y="4401"/>
                    <a:pt x="590" y="4303"/>
                    <a:pt x="702" y="3877"/>
                  </a:cubicBezTo>
                  <a:cubicBezTo>
                    <a:pt x="702" y="3877"/>
                    <a:pt x="523" y="2417"/>
                    <a:pt x="477" y="2023"/>
                  </a:cubicBezTo>
                  <a:cubicBezTo>
                    <a:pt x="477" y="2023"/>
                    <a:pt x="532" y="1930"/>
                    <a:pt x="598" y="1727"/>
                  </a:cubicBezTo>
                  <a:cubicBezTo>
                    <a:pt x="671" y="1508"/>
                    <a:pt x="554" y="1119"/>
                    <a:pt x="554" y="1119"/>
                  </a:cubicBezTo>
                  <a:cubicBezTo>
                    <a:pt x="554" y="1119"/>
                    <a:pt x="719" y="1569"/>
                    <a:pt x="875" y="1595"/>
                  </a:cubicBezTo>
                  <a:cubicBezTo>
                    <a:pt x="1030" y="1621"/>
                    <a:pt x="1502" y="879"/>
                    <a:pt x="1502" y="879"/>
                  </a:cubicBezTo>
                  <a:lnTo>
                    <a:pt x="1259" y="676"/>
                  </a:lnTo>
                  <a:close/>
                </a:path>
              </a:pathLst>
            </a:custGeom>
            <a:solidFill>
              <a:srgbClr val="E0EB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583" name="Freeform 71">
              <a:extLst>
                <a:ext uri="{FF2B5EF4-FFF2-40B4-BE49-F238E27FC236}">
                  <a16:creationId xmlns:a16="http://schemas.microsoft.com/office/drawing/2014/main" id="{5AC413C0-1E56-49D7-A14C-92C511D84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8200" y="4849813"/>
              <a:ext cx="573088" cy="1870075"/>
            </a:xfrm>
            <a:custGeom>
              <a:avLst/>
              <a:gdLst>
                <a:gd name="T0" fmla="*/ 457 w 753"/>
                <a:gd name="T1" fmla="*/ 2458 h 2458"/>
                <a:gd name="T2" fmla="*/ 423 w 753"/>
                <a:gd name="T3" fmla="*/ 0 h 2458"/>
                <a:gd name="T4" fmla="*/ 392 w 753"/>
                <a:gd name="T5" fmla="*/ 1 h 2458"/>
                <a:gd name="T6" fmla="*/ 395 w 753"/>
                <a:gd name="T7" fmla="*/ 555 h 2458"/>
                <a:gd name="T8" fmla="*/ 81 w 753"/>
                <a:gd name="T9" fmla="*/ 68 h 2458"/>
                <a:gd name="T10" fmla="*/ 80 w 753"/>
                <a:gd name="T11" fmla="*/ 68 h 2458"/>
                <a:gd name="T12" fmla="*/ 0 w 753"/>
                <a:gd name="T13" fmla="*/ 107 h 2458"/>
                <a:gd name="T14" fmla="*/ 457 w 753"/>
                <a:gd name="T15" fmla="*/ 2458 h 2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3" h="2458">
                  <a:moveTo>
                    <a:pt x="457" y="2458"/>
                  </a:moveTo>
                  <a:cubicBezTo>
                    <a:pt x="457" y="2458"/>
                    <a:pt x="753" y="617"/>
                    <a:pt x="423" y="0"/>
                  </a:cubicBezTo>
                  <a:cubicBezTo>
                    <a:pt x="413" y="0"/>
                    <a:pt x="402" y="1"/>
                    <a:pt x="392" y="1"/>
                  </a:cubicBezTo>
                  <a:cubicBezTo>
                    <a:pt x="421" y="122"/>
                    <a:pt x="510" y="527"/>
                    <a:pt x="395" y="555"/>
                  </a:cubicBezTo>
                  <a:cubicBezTo>
                    <a:pt x="285" y="581"/>
                    <a:pt x="134" y="209"/>
                    <a:pt x="81" y="68"/>
                  </a:cubicBezTo>
                  <a:cubicBezTo>
                    <a:pt x="81" y="68"/>
                    <a:pt x="81" y="68"/>
                    <a:pt x="80" y="68"/>
                  </a:cubicBezTo>
                  <a:cubicBezTo>
                    <a:pt x="52" y="81"/>
                    <a:pt x="26" y="94"/>
                    <a:pt x="0" y="107"/>
                  </a:cubicBezTo>
                  <a:cubicBezTo>
                    <a:pt x="116" y="331"/>
                    <a:pt x="471" y="1128"/>
                    <a:pt x="457" y="2458"/>
                  </a:cubicBezTo>
                  <a:close/>
                </a:path>
              </a:pathLst>
            </a:custGeom>
            <a:solidFill>
              <a:srgbClr val="1B4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584" name="Freeform 72">
              <a:extLst>
                <a:ext uri="{FF2B5EF4-FFF2-40B4-BE49-F238E27FC236}">
                  <a16:creationId xmlns:a16="http://schemas.microsoft.com/office/drawing/2014/main" id="{EBE58A36-D50B-4AC8-AAFB-3A354A93F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75175" y="4849813"/>
              <a:ext cx="747713" cy="2357438"/>
            </a:xfrm>
            <a:custGeom>
              <a:avLst/>
              <a:gdLst>
                <a:gd name="T0" fmla="*/ 981 w 981"/>
                <a:gd name="T1" fmla="*/ 643 h 3098"/>
                <a:gd name="T2" fmla="*/ 584 w 981"/>
                <a:gd name="T3" fmla="*/ 0 h 3098"/>
                <a:gd name="T4" fmla="*/ 518 w 981"/>
                <a:gd name="T5" fmla="*/ 1 h 3098"/>
                <a:gd name="T6" fmla="*/ 552 w 981"/>
                <a:gd name="T7" fmla="*/ 2459 h 3098"/>
                <a:gd name="T8" fmla="*/ 95 w 981"/>
                <a:gd name="T9" fmla="*/ 108 h 3098"/>
                <a:gd name="T10" fmla="*/ 61 w 981"/>
                <a:gd name="T11" fmla="*/ 126 h 3098"/>
                <a:gd name="T12" fmla="*/ 0 w 981"/>
                <a:gd name="T13" fmla="*/ 825 h 3098"/>
                <a:gd name="T14" fmla="*/ 276 w 981"/>
                <a:gd name="T15" fmla="*/ 814 h 3098"/>
                <a:gd name="T16" fmla="*/ 136 w 981"/>
                <a:gd name="T17" fmla="*/ 1212 h 3098"/>
                <a:gd name="T18" fmla="*/ 351 w 981"/>
                <a:gd name="T19" fmla="*/ 1569 h 3098"/>
                <a:gd name="T20" fmla="*/ 555 w 981"/>
                <a:gd name="T21" fmla="*/ 3098 h 3098"/>
                <a:gd name="T22" fmla="*/ 729 w 981"/>
                <a:gd name="T23" fmla="*/ 1496 h 3098"/>
                <a:gd name="T24" fmla="*/ 918 w 981"/>
                <a:gd name="T25" fmla="*/ 1153 h 3098"/>
                <a:gd name="T26" fmla="*/ 740 w 981"/>
                <a:gd name="T27" fmla="*/ 685 h 3098"/>
                <a:gd name="T28" fmla="*/ 981 w 981"/>
                <a:gd name="T29" fmla="*/ 643 h 3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81" h="3098">
                  <a:moveTo>
                    <a:pt x="981" y="643"/>
                  </a:moveTo>
                  <a:lnTo>
                    <a:pt x="584" y="0"/>
                  </a:lnTo>
                  <a:cubicBezTo>
                    <a:pt x="562" y="0"/>
                    <a:pt x="540" y="0"/>
                    <a:pt x="518" y="1"/>
                  </a:cubicBezTo>
                  <a:cubicBezTo>
                    <a:pt x="848" y="618"/>
                    <a:pt x="552" y="2459"/>
                    <a:pt x="552" y="2459"/>
                  </a:cubicBezTo>
                  <a:cubicBezTo>
                    <a:pt x="566" y="1129"/>
                    <a:pt x="211" y="332"/>
                    <a:pt x="95" y="108"/>
                  </a:cubicBezTo>
                  <a:cubicBezTo>
                    <a:pt x="84" y="114"/>
                    <a:pt x="72" y="120"/>
                    <a:pt x="61" y="126"/>
                  </a:cubicBezTo>
                  <a:lnTo>
                    <a:pt x="0" y="825"/>
                  </a:lnTo>
                  <a:lnTo>
                    <a:pt x="276" y="814"/>
                  </a:lnTo>
                  <a:lnTo>
                    <a:pt x="136" y="1212"/>
                  </a:lnTo>
                  <a:lnTo>
                    <a:pt x="351" y="1569"/>
                  </a:lnTo>
                  <a:lnTo>
                    <a:pt x="555" y="3098"/>
                  </a:lnTo>
                  <a:lnTo>
                    <a:pt x="729" y="1496"/>
                  </a:lnTo>
                  <a:lnTo>
                    <a:pt x="918" y="1153"/>
                  </a:lnTo>
                  <a:lnTo>
                    <a:pt x="740" y="685"/>
                  </a:lnTo>
                  <a:lnTo>
                    <a:pt x="981" y="643"/>
                  </a:lnTo>
                  <a:close/>
                </a:path>
              </a:pathLst>
            </a:custGeom>
            <a:solidFill>
              <a:srgbClr val="A0C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585" name="Freeform 73">
              <a:extLst>
                <a:ext uri="{FF2B5EF4-FFF2-40B4-BE49-F238E27FC236}">
                  <a16:creationId xmlns:a16="http://schemas.microsoft.com/office/drawing/2014/main" id="{09E42251-436F-45D6-B19E-808893C1C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10113" y="4851400"/>
              <a:ext cx="325438" cy="441325"/>
            </a:xfrm>
            <a:custGeom>
              <a:avLst/>
              <a:gdLst>
                <a:gd name="T0" fmla="*/ 314 w 429"/>
                <a:gd name="T1" fmla="*/ 554 h 580"/>
                <a:gd name="T2" fmla="*/ 311 w 429"/>
                <a:gd name="T3" fmla="*/ 0 h 580"/>
                <a:gd name="T4" fmla="*/ 0 w 429"/>
                <a:gd name="T5" fmla="*/ 67 h 580"/>
                <a:gd name="T6" fmla="*/ 314 w 429"/>
                <a:gd name="T7" fmla="*/ 554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9" h="580">
                  <a:moveTo>
                    <a:pt x="314" y="554"/>
                  </a:moveTo>
                  <a:cubicBezTo>
                    <a:pt x="429" y="526"/>
                    <a:pt x="340" y="121"/>
                    <a:pt x="311" y="0"/>
                  </a:cubicBezTo>
                  <a:cubicBezTo>
                    <a:pt x="204" y="6"/>
                    <a:pt x="95" y="23"/>
                    <a:pt x="0" y="67"/>
                  </a:cubicBezTo>
                  <a:cubicBezTo>
                    <a:pt x="53" y="208"/>
                    <a:pt x="204" y="580"/>
                    <a:pt x="314" y="554"/>
                  </a:cubicBezTo>
                  <a:close/>
                </a:path>
              </a:pathLst>
            </a:custGeom>
            <a:solidFill>
              <a:srgbClr val="E68B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586" name="Freeform 74">
              <a:extLst>
                <a:ext uri="{FF2B5EF4-FFF2-40B4-BE49-F238E27FC236}">
                  <a16:creationId xmlns:a16="http://schemas.microsoft.com/office/drawing/2014/main" id="{B7874A0D-7C2E-4BB1-BFA3-284E3E66F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0900" y="4340225"/>
              <a:ext cx="547688" cy="703263"/>
            </a:xfrm>
            <a:custGeom>
              <a:avLst/>
              <a:gdLst>
                <a:gd name="T0" fmla="*/ 706 w 719"/>
                <a:gd name="T1" fmla="*/ 365 h 925"/>
                <a:gd name="T2" fmla="*/ 466 w 719"/>
                <a:gd name="T3" fmla="*/ 893 h 925"/>
                <a:gd name="T4" fmla="*/ 44 w 719"/>
                <a:gd name="T5" fmla="*/ 455 h 925"/>
                <a:gd name="T6" fmla="*/ 344 w 719"/>
                <a:gd name="T7" fmla="*/ 0 h 925"/>
                <a:gd name="T8" fmla="*/ 706 w 719"/>
                <a:gd name="T9" fmla="*/ 365 h 9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9" h="925">
                  <a:moveTo>
                    <a:pt x="706" y="365"/>
                  </a:moveTo>
                  <a:cubicBezTo>
                    <a:pt x="698" y="567"/>
                    <a:pt x="669" y="859"/>
                    <a:pt x="466" y="893"/>
                  </a:cubicBezTo>
                  <a:cubicBezTo>
                    <a:pt x="270" y="925"/>
                    <a:pt x="71" y="655"/>
                    <a:pt x="44" y="455"/>
                  </a:cubicBezTo>
                  <a:cubicBezTo>
                    <a:pt x="0" y="124"/>
                    <a:pt x="145" y="0"/>
                    <a:pt x="344" y="0"/>
                  </a:cubicBezTo>
                  <a:cubicBezTo>
                    <a:pt x="544" y="0"/>
                    <a:pt x="719" y="43"/>
                    <a:pt x="706" y="365"/>
                  </a:cubicBezTo>
                  <a:close/>
                </a:path>
              </a:pathLst>
            </a:custGeom>
            <a:solidFill>
              <a:srgbClr val="F4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587" name="Freeform 75">
              <a:extLst>
                <a:ext uri="{FF2B5EF4-FFF2-40B4-BE49-F238E27FC236}">
                  <a16:creationId xmlns:a16="http://schemas.microsoft.com/office/drawing/2014/main" id="{700EA99C-1037-42E0-B811-DE7E25EC55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435513" y="4567238"/>
              <a:ext cx="504825" cy="268288"/>
            </a:xfrm>
            <a:custGeom>
              <a:avLst/>
              <a:gdLst>
                <a:gd name="T0" fmla="*/ 644 w 665"/>
                <a:gd name="T1" fmla="*/ 103 h 353"/>
                <a:gd name="T2" fmla="*/ 633 w 665"/>
                <a:gd name="T3" fmla="*/ 122 h 353"/>
                <a:gd name="T4" fmla="*/ 513 w 665"/>
                <a:gd name="T5" fmla="*/ 191 h 353"/>
                <a:gd name="T6" fmla="*/ 491 w 665"/>
                <a:gd name="T7" fmla="*/ 191 h 353"/>
                <a:gd name="T8" fmla="*/ 479 w 665"/>
                <a:gd name="T9" fmla="*/ 172 h 353"/>
                <a:gd name="T10" fmla="*/ 479 w 665"/>
                <a:gd name="T11" fmla="*/ 115 h 353"/>
                <a:gd name="T12" fmla="*/ 491 w 665"/>
                <a:gd name="T13" fmla="*/ 95 h 353"/>
                <a:gd name="T14" fmla="*/ 611 w 665"/>
                <a:gd name="T15" fmla="*/ 26 h 353"/>
                <a:gd name="T16" fmla="*/ 622 w 665"/>
                <a:gd name="T17" fmla="*/ 23 h 353"/>
                <a:gd name="T18" fmla="*/ 633 w 665"/>
                <a:gd name="T19" fmla="*/ 26 h 353"/>
                <a:gd name="T20" fmla="*/ 644 w 665"/>
                <a:gd name="T21" fmla="*/ 45 h 353"/>
                <a:gd name="T22" fmla="*/ 644 w 665"/>
                <a:gd name="T23" fmla="*/ 103 h 353"/>
                <a:gd name="T24" fmla="*/ 407 w 665"/>
                <a:gd name="T25" fmla="*/ 240 h 353"/>
                <a:gd name="T26" fmla="*/ 396 w 665"/>
                <a:gd name="T27" fmla="*/ 260 h 353"/>
                <a:gd name="T28" fmla="*/ 275 w 665"/>
                <a:gd name="T29" fmla="*/ 329 h 353"/>
                <a:gd name="T30" fmla="*/ 253 w 665"/>
                <a:gd name="T31" fmla="*/ 329 h 353"/>
                <a:gd name="T32" fmla="*/ 242 w 665"/>
                <a:gd name="T33" fmla="*/ 310 h 353"/>
                <a:gd name="T34" fmla="*/ 242 w 665"/>
                <a:gd name="T35" fmla="*/ 252 h 353"/>
                <a:gd name="T36" fmla="*/ 253 w 665"/>
                <a:gd name="T37" fmla="*/ 233 h 353"/>
                <a:gd name="T38" fmla="*/ 373 w 665"/>
                <a:gd name="T39" fmla="*/ 164 h 353"/>
                <a:gd name="T40" fmla="*/ 385 w 665"/>
                <a:gd name="T41" fmla="*/ 161 h 353"/>
                <a:gd name="T42" fmla="*/ 396 w 665"/>
                <a:gd name="T43" fmla="*/ 164 h 353"/>
                <a:gd name="T44" fmla="*/ 407 w 665"/>
                <a:gd name="T45" fmla="*/ 183 h 353"/>
                <a:gd name="T46" fmla="*/ 407 w 665"/>
                <a:gd name="T47" fmla="*/ 240 h 353"/>
                <a:gd name="T48" fmla="*/ 644 w 665"/>
                <a:gd name="T49" fmla="*/ 8 h 353"/>
                <a:gd name="T50" fmla="*/ 601 w 665"/>
                <a:gd name="T51" fmla="*/ 8 h 353"/>
                <a:gd name="T52" fmla="*/ 480 w 665"/>
                <a:gd name="T53" fmla="*/ 78 h 353"/>
                <a:gd name="T54" fmla="*/ 459 w 665"/>
                <a:gd name="T55" fmla="*/ 115 h 353"/>
                <a:gd name="T56" fmla="*/ 459 w 665"/>
                <a:gd name="T57" fmla="*/ 119 h 353"/>
                <a:gd name="T58" fmla="*/ 409 w 665"/>
                <a:gd name="T59" fmla="*/ 148 h 353"/>
                <a:gd name="T60" fmla="*/ 406 w 665"/>
                <a:gd name="T61" fmla="*/ 146 h 353"/>
                <a:gd name="T62" fmla="*/ 363 w 665"/>
                <a:gd name="T63" fmla="*/ 146 h 353"/>
                <a:gd name="T64" fmla="*/ 243 w 665"/>
                <a:gd name="T65" fmla="*/ 215 h 353"/>
                <a:gd name="T66" fmla="*/ 234 w 665"/>
                <a:gd name="T67" fmla="*/ 222 h 353"/>
                <a:gd name="T68" fmla="*/ 11 w 665"/>
                <a:gd name="T69" fmla="*/ 96 h 353"/>
                <a:gd name="T70" fmla="*/ 0 w 665"/>
                <a:gd name="T71" fmla="*/ 114 h 353"/>
                <a:gd name="T72" fmla="*/ 223 w 665"/>
                <a:gd name="T73" fmla="*/ 240 h 353"/>
                <a:gd name="T74" fmla="*/ 221 w 665"/>
                <a:gd name="T75" fmla="*/ 252 h 353"/>
                <a:gd name="T76" fmla="*/ 221 w 665"/>
                <a:gd name="T77" fmla="*/ 310 h 353"/>
                <a:gd name="T78" fmla="*/ 243 w 665"/>
                <a:gd name="T79" fmla="*/ 347 h 353"/>
                <a:gd name="T80" fmla="*/ 264 w 665"/>
                <a:gd name="T81" fmla="*/ 353 h 353"/>
                <a:gd name="T82" fmla="*/ 285 w 665"/>
                <a:gd name="T83" fmla="*/ 347 h 353"/>
                <a:gd name="T84" fmla="*/ 406 w 665"/>
                <a:gd name="T85" fmla="*/ 277 h 353"/>
                <a:gd name="T86" fmla="*/ 427 w 665"/>
                <a:gd name="T87" fmla="*/ 240 h 353"/>
                <a:gd name="T88" fmla="*/ 427 w 665"/>
                <a:gd name="T89" fmla="*/ 183 h 353"/>
                <a:gd name="T90" fmla="*/ 423 w 665"/>
                <a:gd name="T91" fmla="*/ 164 h 353"/>
                <a:gd name="T92" fmla="*/ 459 w 665"/>
                <a:gd name="T93" fmla="*/ 143 h 353"/>
                <a:gd name="T94" fmla="*/ 459 w 665"/>
                <a:gd name="T95" fmla="*/ 172 h 353"/>
                <a:gd name="T96" fmla="*/ 480 w 665"/>
                <a:gd name="T97" fmla="*/ 209 h 353"/>
                <a:gd name="T98" fmla="*/ 502 w 665"/>
                <a:gd name="T99" fmla="*/ 215 h 353"/>
                <a:gd name="T100" fmla="*/ 523 w 665"/>
                <a:gd name="T101" fmla="*/ 209 h 353"/>
                <a:gd name="T102" fmla="*/ 644 w 665"/>
                <a:gd name="T103" fmla="*/ 140 h 353"/>
                <a:gd name="T104" fmla="*/ 665 w 665"/>
                <a:gd name="T105" fmla="*/ 103 h 353"/>
                <a:gd name="T106" fmla="*/ 665 w 665"/>
                <a:gd name="T107" fmla="*/ 45 h 353"/>
                <a:gd name="T108" fmla="*/ 644 w 665"/>
                <a:gd name="T109" fmla="*/ 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65" h="353">
                  <a:moveTo>
                    <a:pt x="644" y="103"/>
                  </a:moveTo>
                  <a:cubicBezTo>
                    <a:pt x="644" y="111"/>
                    <a:pt x="640" y="118"/>
                    <a:pt x="633" y="122"/>
                  </a:cubicBezTo>
                  <a:lnTo>
                    <a:pt x="513" y="191"/>
                  </a:lnTo>
                  <a:cubicBezTo>
                    <a:pt x="506" y="195"/>
                    <a:pt x="497" y="195"/>
                    <a:pt x="491" y="191"/>
                  </a:cubicBezTo>
                  <a:cubicBezTo>
                    <a:pt x="484" y="187"/>
                    <a:pt x="479" y="180"/>
                    <a:pt x="479" y="172"/>
                  </a:cubicBezTo>
                  <a:lnTo>
                    <a:pt x="479" y="115"/>
                  </a:lnTo>
                  <a:cubicBezTo>
                    <a:pt x="479" y="107"/>
                    <a:pt x="484" y="99"/>
                    <a:pt x="491" y="95"/>
                  </a:cubicBezTo>
                  <a:lnTo>
                    <a:pt x="611" y="26"/>
                  </a:lnTo>
                  <a:cubicBezTo>
                    <a:pt x="615" y="24"/>
                    <a:pt x="618" y="23"/>
                    <a:pt x="622" y="23"/>
                  </a:cubicBezTo>
                  <a:cubicBezTo>
                    <a:pt x="626" y="23"/>
                    <a:pt x="630" y="24"/>
                    <a:pt x="633" y="26"/>
                  </a:cubicBezTo>
                  <a:cubicBezTo>
                    <a:pt x="640" y="30"/>
                    <a:pt x="644" y="37"/>
                    <a:pt x="644" y="45"/>
                  </a:cubicBezTo>
                  <a:lnTo>
                    <a:pt x="644" y="103"/>
                  </a:lnTo>
                  <a:close/>
                  <a:moveTo>
                    <a:pt x="407" y="240"/>
                  </a:moveTo>
                  <a:cubicBezTo>
                    <a:pt x="407" y="248"/>
                    <a:pt x="402" y="256"/>
                    <a:pt x="396" y="260"/>
                  </a:cubicBezTo>
                  <a:lnTo>
                    <a:pt x="275" y="329"/>
                  </a:lnTo>
                  <a:cubicBezTo>
                    <a:pt x="268" y="333"/>
                    <a:pt x="260" y="333"/>
                    <a:pt x="253" y="329"/>
                  </a:cubicBezTo>
                  <a:cubicBezTo>
                    <a:pt x="246" y="325"/>
                    <a:pt x="242" y="318"/>
                    <a:pt x="242" y="310"/>
                  </a:cubicBezTo>
                  <a:lnTo>
                    <a:pt x="242" y="252"/>
                  </a:lnTo>
                  <a:cubicBezTo>
                    <a:pt x="242" y="245"/>
                    <a:pt x="246" y="237"/>
                    <a:pt x="253" y="233"/>
                  </a:cubicBezTo>
                  <a:lnTo>
                    <a:pt x="373" y="164"/>
                  </a:lnTo>
                  <a:cubicBezTo>
                    <a:pt x="377" y="162"/>
                    <a:pt x="381" y="161"/>
                    <a:pt x="385" y="161"/>
                  </a:cubicBezTo>
                  <a:cubicBezTo>
                    <a:pt x="388" y="161"/>
                    <a:pt x="392" y="162"/>
                    <a:pt x="396" y="164"/>
                  </a:cubicBezTo>
                  <a:cubicBezTo>
                    <a:pt x="403" y="168"/>
                    <a:pt x="407" y="175"/>
                    <a:pt x="407" y="183"/>
                  </a:cubicBezTo>
                  <a:lnTo>
                    <a:pt x="407" y="240"/>
                  </a:lnTo>
                  <a:close/>
                  <a:moveTo>
                    <a:pt x="644" y="8"/>
                  </a:moveTo>
                  <a:cubicBezTo>
                    <a:pt x="630" y="0"/>
                    <a:pt x="614" y="0"/>
                    <a:pt x="601" y="8"/>
                  </a:cubicBezTo>
                  <a:lnTo>
                    <a:pt x="480" y="78"/>
                  </a:lnTo>
                  <a:cubicBezTo>
                    <a:pt x="467" y="85"/>
                    <a:pt x="459" y="100"/>
                    <a:pt x="459" y="115"/>
                  </a:cubicBezTo>
                  <a:lnTo>
                    <a:pt x="459" y="119"/>
                  </a:lnTo>
                  <a:lnTo>
                    <a:pt x="409" y="148"/>
                  </a:lnTo>
                  <a:cubicBezTo>
                    <a:pt x="408" y="147"/>
                    <a:pt x="407" y="146"/>
                    <a:pt x="406" y="146"/>
                  </a:cubicBezTo>
                  <a:cubicBezTo>
                    <a:pt x="393" y="138"/>
                    <a:pt x="377" y="138"/>
                    <a:pt x="363" y="146"/>
                  </a:cubicBezTo>
                  <a:lnTo>
                    <a:pt x="243" y="215"/>
                  </a:lnTo>
                  <a:cubicBezTo>
                    <a:pt x="239" y="217"/>
                    <a:pt x="236" y="220"/>
                    <a:pt x="234" y="222"/>
                  </a:cubicBezTo>
                  <a:lnTo>
                    <a:pt x="11" y="96"/>
                  </a:lnTo>
                  <a:lnTo>
                    <a:pt x="0" y="114"/>
                  </a:lnTo>
                  <a:lnTo>
                    <a:pt x="223" y="240"/>
                  </a:lnTo>
                  <a:cubicBezTo>
                    <a:pt x="222" y="244"/>
                    <a:pt x="221" y="248"/>
                    <a:pt x="221" y="252"/>
                  </a:cubicBezTo>
                  <a:lnTo>
                    <a:pt x="221" y="310"/>
                  </a:lnTo>
                  <a:cubicBezTo>
                    <a:pt x="221" y="325"/>
                    <a:pt x="229" y="339"/>
                    <a:pt x="243" y="347"/>
                  </a:cubicBezTo>
                  <a:cubicBezTo>
                    <a:pt x="249" y="351"/>
                    <a:pt x="257" y="353"/>
                    <a:pt x="264" y="353"/>
                  </a:cubicBezTo>
                  <a:cubicBezTo>
                    <a:pt x="271" y="353"/>
                    <a:pt x="279" y="351"/>
                    <a:pt x="285" y="347"/>
                  </a:cubicBezTo>
                  <a:lnTo>
                    <a:pt x="406" y="277"/>
                  </a:lnTo>
                  <a:cubicBezTo>
                    <a:pt x="419" y="270"/>
                    <a:pt x="427" y="256"/>
                    <a:pt x="427" y="240"/>
                  </a:cubicBezTo>
                  <a:lnTo>
                    <a:pt x="427" y="183"/>
                  </a:lnTo>
                  <a:cubicBezTo>
                    <a:pt x="427" y="176"/>
                    <a:pt x="425" y="170"/>
                    <a:pt x="423" y="164"/>
                  </a:cubicBezTo>
                  <a:lnTo>
                    <a:pt x="459" y="143"/>
                  </a:lnTo>
                  <a:lnTo>
                    <a:pt x="459" y="172"/>
                  </a:lnTo>
                  <a:cubicBezTo>
                    <a:pt x="459" y="188"/>
                    <a:pt x="467" y="202"/>
                    <a:pt x="480" y="209"/>
                  </a:cubicBezTo>
                  <a:cubicBezTo>
                    <a:pt x="487" y="213"/>
                    <a:pt x="494" y="215"/>
                    <a:pt x="502" y="215"/>
                  </a:cubicBezTo>
                  <a:cubicBezTo>
                    <a:pt x="509" y="215"/>
                    <a:pt x="516" y="213"/>
                    <a:pt x="523" y="209"/>
                  </a:cubicBezTo>
                  <a:lnTo>
                    <a:pt x="644" y="140"/>
                  </a:lnTo>
                  <a:cubicBezTo>
                    <a:pt x="657" y="132"/>
                    <a:pt x="665" y="118"/>
                    <a:pt x="665" y="103"/>
                  </a:cubicBezTo>
                  <a:lnTo>
                    <a:pt x="665" y="45"/>
                  </a:lnTo>
                  <a:cubicBezTo>
                    <a:pt x="665" y="30"/>
                    <a:pt x="657" y="16"/>
                    <a:pt x="644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588" name="Freeform 76">
              <a:extLst>
                <a:ext uri="{FF2B5EF4-FFF2-40B4-BE49-F238E27FC236}">
                  <a16:creationId xmlns:a16="http://schemas.microsoft.com/office/drawing/2014/main" id="{DECC632E-0843-4E6B-99D8-2E6A6AE27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7125" y="4868863"/>
              <a:ext cx="112713" cy="49213"/>
            </a:xfrm>
            <a:custGeom>
              <a:avLst/>
              <a:gdLst>
                <a:gd name="T0" fmla="*/ 95 w 148"/>
                <a:gd name="T1" fmla="*/ 57 h 64"/>
                <a:gd name="T2" fmla="*/ 4 w 148"/>
                <a:gd name="T3" fmla="*/ 19 h 64"/>
                <a:gd name="T4" fmla="*/ 6 w 148"/>
                <a:gd name="T5" fmla="*/ 4 h 64"/>
                <a:gd name="T6" fmla="*/ 21 w 148"/>
                <a:gd name="T7" fmla="*/ 6 h 64"/>
                <a:gd name="T8" fmla="*/ 131 w 148"/>
                <a:gd name="T9" fmla="*/ 23 h 64"/>
                <a:gd name="T10" fmla="*/ 145 w 148"/>
                <a:gd name="T11" fmla="*/ 28 h 64"/>
                <a:gd name="T12" fmla="*/ 141 w 148"/>
                <a:gd name="T13" fmla="*/ 42 h 64"/>
                <a:gd name="T14" fmla="*/ 95 w 148"/>
                <a:gd name="T15" fmla="*/ 5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64">
                  <a:moveTo>
                    <a:pt x="95" y="57"/>
                  </a:moveTo>
                  <a:cubicBezTo>
                    <a:pt x="37" y="64"/>
                    <a:pt x="4" y="20"/>
                    <a:pt x="4" y="19"/>
                  </a:cubicBezTo>
                  <a:cubicBezTo>
                    <a:pt x="0" y="14"/>
                    <a:pt x="1" y="7"/>
                    <a:pt x="6" y="4"/>
                  </a:cubicBezTo>
                  <a:cubicBezTo>
                    <a:pt x="11" y="0"/>
                    <a:pt x="18" y="1"/>
                    <a:pt x="21" y="6"/>
                  </a:cubicBezTo>
                  <a:cubicBezTo>
                    <a:pt x="23" y="8"/>
                    <a:pt x="61" y="59"/>
                    <a:pt x="131" y="23"/>
                  </a:cubicBezTo>
                  <a:cubicBezTo>
                    <a:pt x="136" y="20"/>
                    <a:pt x="143" y="22"/>
                    <a:pt x="145" y="28"/>
                  </a:cubicBezTo>
                  <a:cubicBezTo>
                    <a:pt x="148" y="33"/>
                    <a:pt x="146" y="40"/>
                    <a:pt x="141" y="42"/>
                  </a:cubicBezTo>
                  <a:cubicBezTo>
                    <a:pt x="124" y="51"/>
                    <a:pt x="109" y="55"/>
                    <a:pt x="95" y="57"/>
                  </a:cubicBezTo>
                  <a:close/>
                </a:path>
              </a:pathLst>
            </a:custGeom>
            <a:solidFill>
              <a:srgbClr val="2A2A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589" name="Freeform: Shape 642">
              <a:extLst>
                <a:ext uri="{FF2B5EF4-FFF2-40B4-BE49-F238E27FC236}">
                  <a16:creationId xmlns:a16="http://schemas.microsoft.com/office/drawing/2014/main" id="{781CD019-0CAB-4BB9-8FF6-5AABE2CED3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65699" y="4619625"/>
              <a:ext cx="198440" cy="160339"/>
            </a:xfrm>
            <a:custGeom>
              <a:avLst/>
              <a:gdLst>
                <a:gd name="connsiteX0" fmla="*/ 21432 w 198440"/>
                <a:gd name="connsiteY0" fmla="*/ 85725 h 160339"/>
                <a:gd name="connsiteX1" fmla="*/ 42864 w 198440"/>
                <a:gd name="connsiteY1" fmla="*/ 123032 h 160339"/>
                <a:gd name="connsiteX2" fmla="*/ 21432 w 198440"/>
                <a:gd name="connsiteY2" fmla="*/ 160339 h 160339"/>
                <a:gd name="connsiteX3" fmla="*/ 0 w 198440"/>
                <a:gd name="connsiteY3" fmla="*/ 123032 h 160339"/>
                <a:gd name="connsiteX4" fmla="*/ 21432 w 198440"/>
                <a:gd name="connsiteY4" fmla="*/ 85725 h 160339"/>
                <a:gd name="connsiteX5" fmla="*/ 177008 w 198440"/>
                <a:gd name="connsiteY5" fmla="*/ 0 h 160339"/>
                <a:gd name="connsiteX6" fmla="*/ 198440 w 198440"/>
                <a:gd name="connsiteY6" fmla="*/ 37307 h 160339"/>
                <a:gd name="connsiteX7" fmla="*/ 177008 w 198440"/>
                <a:gd name="connsiteY7" fmla="*/ 74614 h 160339"/>
                <a:gd name="connsiteX8" fmla="*/ 155576 w 198440"/>
                <a:gd name="connsiteY8" fmla="*/ 37307 h 160339"/>
                <a:gd name="connsiteX9" fmla="*/ 177008 w 198440"/>
                <a:gd name="connsiteY9" fmla="*/ 0 h 16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8440" h="160339">
                  <a:moveTo>
                    <a:pt x="21432" y="85725"/>
                  </a:moveTo>
                  <a:cubicBezTo>
                    <a:pt x="33268" y="85725"/>
                    <a:pt x="42864" y="102428"/>
                    <a:pt x="42864" y="123032"/>
                  </a:cubicBezTo>
                  <a:cubicBezTo>
                    <a:pt x="42864" y="143636"/>
                    <a:pt x="33268" y="160339"/>
                    <a:pt x="21432" y="160339"/>
                  </a:cubicBezTo>
                  <a:cubicBezTo>
                    <a:pt x="9596" y="160339"/>
                    <a:pt x="0" y="143636"/>
                    <a:pt x="0" y="123032"/>
                  </a:cubicBezTo>
                  <a:cubicBezTo>
                    <a:pt x="0" y="102428"/>
                    <a:pt x="9596" y="85725"/>
                    <a:pt x="21432" y="85725"/>
                  </a:cubicBezTo>
                  <a:close/>
                  <a:moveTo>
                    <a:pt x="177008" y="0"/>
                  </a:moveTo>
                  <a:cubicBezTo>
                    <a:pt x="188844" y="0"/>
                    <a:pt x="198440" y="16703"/>
                    <a:pt x="198440" y="37307"/>
                  </a:cubicBezTo>
                  <a:cubicBezTo>
                    <a:pt x="198440" y="57911"/>
                    <a:pt x="188844" y="74614"/>
                    <a:pt x="177008" y="74614"/>
                  </a:cubicBezTo>
                  <a:cubicBezTo>
                    <a:pt x="165170" y="74614"/>
                    <a:pt x="155576" y="57911"/>
                    <a:pt x="155576" y="37307"/>
                  </a:cubicBezTo>
                  <a:cubicBezTo>
                    <a:pt x="155576" y="16703"/>
                    <a:pt x="165170" y="0"/>
                    <a:pt x="17700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590" name="Freeform 79">
              <a:extLst>
                <a:ext uri="{FF2B5EF4-FFF2-40B4-BE49-F238E27FC236}">
                  <a16:creationId xmlns:a16="http://schemas.microsoft.com/office/drawing/2014/main" id="{1771AD9F-C100-4338-8F51-4D6508953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0950" y="4702175"/>
              <a:ext cx="58738" cy="128588"/>
            </a:xfrm>
            <a:custGeom>
              <a:avLst/>
              <a:gdLst>
                <a:gd name="T0" fmla="*/ 38 w 78"/>
                <a:gd name="T1" fmla="*/ 169 h 169"/>
                <a:gd name="T2" fmla="*/ 10 w 78"/>
                <a:gd name="T3" fmla="*/ 164 h 169"/>
                <a:gd name="T4" fmla="*/ 2 w 78"/>
                <a:gd name="T5" fmla="*/ 148 h 169"/>
                <a:gd name="T6" fmla="*/ 17 w 78"/>
                <a:gd name="T7" fmla="*/ 140 h 169"/>
                <a:gd name="T8" fmla="*/ 49 w 78"/>
                <a:gd name="T9" fmla="*/ 141 h 169"/>
                <a:gd name="T10" fmla="*/ 45 w 78"/>
                <a:gd name="T11" fmla="*/ 113 h 169"/>
                <a:gd name="T12" fmla="*/ 5 w 78"/>
                <a:gd name="T13" fmla="*/ 19 h 169"/>
                <a:gd name="T14" fmla="*/ 12 w 78"/>
                <a:gd name="T15" fmla="*/ 3 h 169"/>
                <a:gd name="T16" fmla="*/ 28 w 78"/>
                <a:gd name="T17" fmla="*/ 9 h 169"/>
                <a:gd name="T18" fmla="*/ 68 w 78"/>
                <a:gd name="T19" fmla="*/ 103 h 169"/>
                <a:gd name="T20" fmla="*/ 67 w 78"/>
                <a:gd name="T21" fmla="*/ 158 h 169"/>
                <a:gd name="T22" fmla="*/ 38 w 78"/>
                <a:gd name="T23" fmla="*/ 16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" h="169">
                  <a:moveTo>
                    <a:pt x="38" y="169"/>
                  </a:moveTo>
                  <a:cubicBezTo>
                    <a:pt x="25" y="169"/>
                    <a:pt x="13" y="165"/>
                    <a:pt x="10" y="164"/>
                  </a:cubicBezTo>
                  <a:cubicBezTo>
                    <a:pt x="3" y="162"/>
                    <a:pt x="0" y="155"/>
                    <a:pt x="2" y="148"/>
                  </a:cubicBezTo>
                  <a:cubicBezTo>
                    <a:pt x="4" y="142"/>
                    <a:pt x="11" y="138"/>
                    <a:pt x="17" y="140"/>
                  </a:cubicBezTo>
                  <a:cubicBezTo>
                    <a:pt x="28" y="144"/>
                    <a:pt x="45" y="146"/>
                    <a:pt x="49" y="141"/>
                  </a:cubicBezTo>
                  <a:cubicBezTo>
                    <a:pt x="52" y="138"/>
                    <a:pt x="52" y="129"/>
                    <a:pt x="45" y="113"/>
                  </a:cubicBezTo>
                  <a:cubicBezTo>
                    <a:pt x="33" y="83"/>
                    <a:pt x="6" y="20"/>
                    <a:pt x="5" y="19"/>
                  </a:cubicBezTo>
                  <a:cubicBezTo>
                    <a:pt x="3" y="13"/>
                    <a:pt x="5" y="6"/>
                    <a:pt x="12" y="3"/>
                  </a:cubicBezTo>
                  <a:cubicBezTo>
                    <a:pt x="18" y="0"/>
                    <a:pt x="25" y="3"/>
                    <a:pt x="28" y="9"/>
                  </a:cubicBezTo>
                  <a:cubicBezTo>
                    <a:pt x="28" y="10"/>
                    <a:pt x="56" y="74"/>
                    <a:pt x="68" y="103"/>
                  </a:cubicBezTo>
                  <a:cubicBezTo>
                    <a:pt x="78" y="128"/>
                    <a:pt x="78" y="146"/>
                    <a:pt x="67" y="158"/>
                  </a:cubicBezTo>
                  <a:cubicBezTo>
                    <a:pt x="60" y="166"/>
                    <a:pt x="48" y="169"/>
                    <a:pt x="38" y="169"/>
                  </a:cubicBezTo>
                  <a:close/>
                </a:path>
              </a:pathLst>
            </a:custGeom>
            <a:solidFill>
              <a:srgbClr val="E68B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591" name="Freeform: Shape 644">
              <a:extLst>
                <a:ext uri="{FF2B5EF4-FFF2-40B4-BE49-F238E27FC236}">
                  <a16:creationId xmlns:a16="http://schemas.microsoft.com/office/drawing/2014/main" id="{E60CE657-F4E1-4CC6-BD5F-A0A9CC5BB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18076" y="4555771"/>
              <a:ext cx="259406" cy="151167"/>
            </a:xfrm>
            <a:custGeom>
              <a:avLst/>
              <a:gdLst>
                <a:gd name="connsiteX0" fmla="*/ 88580 w 259406"/>
                <a:gd name="connsiteY0" fmla="*/ 97777 h 151167"/>
                <a:gd name="connsiteX1" fmla="*/ 96086 w 259406"/>
                <a:gd name="connsiteY1" fmla="*/ 107553 h 151167"/>
                <a:gd name="connsiteX2" fmla="*/ 86328 w 259406"/>
                <a:gd name="connsiteY2" fmla="*/ 115073 h 151167"/>
                <a:gd name="connsiteX3" fmla="*/ 27024 w 259406"/>
                <a:gd name="connsiteY3" fmla="*/ 125600 h 151167"/>
                <a:gd name="connsiteX4" fmla="*/ 17264 w 259406"/>
                <a:gd name="connsiteY4" fmla="*/ 142896 h 151167"/>
                <a:gd name="connsiteX5" fmla="*/ 9008 w 259406"/>
                <a:gd name="connsiteY5" fmla="*/ 151167 h 151167"/>
                <a:gd name="connsiteX6" fmla="*/ 8256 w 259406"/>
                <a:gd name="connsiteY6" fmla="*/ 151167 h 151167"/>
                <a:gd name="connsiteX7" fmla="*/ 0 w 259406"/>
                <a:gd name="connsiteY7" fmla="*/ 142896 h 151167"/>
                <a:gd name="connsiteX8" fmla="*/ 15764 w 259406"/>
                <a:gd name="connsiteY8" fmla="*/ 112817 h 151167"/>
                <a:gd name="connsiteX9" fmla="*/ 88580 w 259406"/>
                <a:gd name="connsiteY9" fmla="*/ 97777 h 151167"/>
                <a:gd name="connsiteX10" fmla="*/ 226990 w 259406"/>
                <a:gd name="connsiteY10" fmla="*/ 1758 h 151167"/>
                <a:gd name="connsiteX11" fmla="*/ 254308 w 259406"/>
                <a:gd name="connsiteY11" fmla="*/ 3512 h 151167"/>
                <a:gd name="connsiteX12" fmla="*/ 258840 w 259406"/>
                <a:gd name="connsiteY12" fmla="*/ 15647 h 151167"/>
                <a:gd name="connsiteX13" fmla="*/ 246756 w 259406"/>
                <a:gd name="connsiteY13" fmla="*/ 20198 h 151167"/>
                <a:gd name="connsiteX14" fmla="*/ 199932 w 259406"/>
                <a:gd name="connsiteY14" fmla="*/ 49779 h 151167"/>
                <a:gd name="connsiteX15" fmla="*/ 192380 w 259406"/>
                <a:gd name="connsiteY15" fmla="*/ 54330 h 151167"/>
                <a:gd name="connsiteX16" fmla="*/ 187848 w 259406"/>
                <a:gd name="connsiteY16" fmla="*/ 52813 h 151167"/>
                <a:gd name="connsiteX17" fmla="*/ 184828 w 259406"/>
                <a:gd name="connsiteY17" fmla="*/ 41436 h 151167"/>
                <a:gd name="connsiteX18" fmla="*/ 226990 w 259406"/>
                <a:gd name="connsiteY18" fmla="*/ 1758 h 15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9406" h="151167">
                  <a:moveTo>
                    <a:pt x="88580" y="97777"/>
                  </a:moveTo>
                  <a:cubicBezTo>
                    <a:pt x="93084" y="98529"/>
                    <a:pt x="96836" y="103041"/>
                    <a:pt x="96086" y="107553"/>
                  </a:cubicBezTo>
                  <a:cubicBezTo>
                    <a:pt x="95336" y="112065"/>
                    <a:pt x="91582" y="115073"/>
                    <a:pt x="86328" y="115073"/>
                  </a:cubicBezTo>
                  <a:cubicBezTo>
                    <a:pt x="59302" y="111313"/>
                    <a:pt x="39034" y="115073"/>
                    <a:pt x="27024" y="125600"/>
                  </a:cubicBezTo>
                  <a:cubicBezTo>
                    <a:pt x="18016" y="133872"/>
                    <a:pt x="17264" y="142896"/>
                    <a:pt x="17264" y="142896"/>
                  </a:cubicBezTo>
                  <a:cubicBezTo>
                    <a:pt x="17264" y="148159"/>
                    <a:pt x="13512" y="151167"/>
                    <a:pt x="9008" y="151167"/>
                  </a:cubicBezTo>
                  <a:lnTo>
                    <a:pt x="8256" y="151167"/>
                  </a:lnTo>
                  <a:cubicBezTo>
                    <a:pt x="3752" y="151167"/>
                    <a:pt x="0" y="147407"/>
                    <a:pt x="0" y="142896"/>
                  </a:cubicBezTo>
                  <a:cubicBezTo>
                    <a:pt x="0" y="142144"/>
                    <a:pt x="750" y="125600"/>
                    <a:pt x="15764" y="112817"/>
                  </a:cubicBezTo>
                  <a:cubicBezTo>
                    <a:pt x="31528" y="99281"/>
                    <a:pt x="56300" y="94017"/>
                    <a:pt x="88580" y="97777"/>
                  </a:cubicBezTo>
                  <a:close/>
                  <a:moveTo>
                    <a:pt x="226990" y="1758"/>
                  </a:moveTo>
                  <a:cubicBezTo>
                    <a:pt x="235286" y="-802"/>
                    <a:pt x="244490" y="-849"/>
                    <a:pt x="254308" y="3512"/>
                  </a:cubicBezTo>
                  <a:cubicBezTo>
                    <a:pt x="258840" y="5787"/>
                    <a:pt x="260350" y="11097"/>
                    <a:pt x="258840" y="15647"/>
                  </a:cubicBezTo>
                  <a:cubicBezTo>
                    <a:pt x="256574" y="20198"/>
                    <a:pt x="251288" y="21715"/>
                    <a:pt x="246756" y="20198"/>
                  </a:cubicBezTo>
                  <a:cubicBezTo>
                    <a:pt x="222588" y="8821"/>
                    <a:pt x="199932" y="49020"/>
                    <a:pt x="199932" y="49779"/>
                  </a:cubicBezTo>
                  <a:cubicBezTo>
                    <a:pt x="198422" y="52054"/>
                    <a:pt x="195400" y="54330"/>
                    <a:pt x="192380" y="54330"/>
                  </a:cubicBezTo>
                  <a:cubicBezTo>
                    <a:pt x="190870" y="54330"/>
                    <a:pt x="189360" y="53571"/>
                    <a:pt x="187848" y="52813"/>
                  </a:cubicBezTo>
                  <a:cubicBezTo>
                    <a:pt x="184072" y="50537"/>
                    <a:pt x="182562" y="45228"/>
                    <a:pt x="184828" y="41436"/>
                  </a:cubicBezTo>
                  <a:cubicBezTo>
                    <a:pt x="185394" y="39729"/>
                    <a:pt x="202102" y="9437"/>
                    <a:pt x="226990" y="1758"/>
                  </a:cubicBezTo>
                  <a:close/>
                </a:path>
              </a:pathLst>
            </a:custGeom>
            <a:solidFill>
              <a:srgbClr val="2A2A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592" name="Freeform: Shape 645">
              <a:extLst>
                <a:ext uri="{FF2B5EF4-FFF2-40B4-BE49-F238E27FC236}">
                  <a16:creationId xmlns:a16="http://schemas.microsoft.com/office/drawing/2014/main" id="{EE9B8F37-3039-4743-8F4F-4C4DA71C2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50410" y="4084388"/>
              <a:ext cx="794023" cy="1004345"/>
            </a:xfrm>
            <a:custGeom>
              <a:avLst/>
              <a:gdLst>
                <a:gd name="connsiteX0" fmla="*/ 737040 w 794023"/>
                <a:gd name="connsiteY0" fmla="*/ 665968 h 1004345"/>
                <a:gd name="connsiteX1" fmla="*/ 738954 w 794023"/>
                <a:gd name="connsiteY1" fmla="*/ 672995 h 1004345"/>
                <a:gd name="connsiteX2" fmla="*/ 793994 w 794023"/>
                <a:gd name="connsiteY2" fmla="*/ 908872 h 1004345"/>
                <a:gd name="connsiteX3" fmla="*/ 675452 w 794023"/>
                <a:gd name="connsiteY3" fmla="*/ 885893 h 1004345"/>
                <a:gd name="connsiteX4" fmla="*/ 664250 w 794023"/>
                <a:gd name="connsiteY4" fmla="*/ 874160 h 1004345"/>
                <a:gd name="connsiteX5" fmla="*/ 689650 w 794023"/>
                <a:gd name="connsiteY5" fmla="*/ 836890 h 1004345"/>
                <a:gd name="connsiteX6" fmla="*/ 712570 w 794023"/>
                <a:gd name="connsiteY6" fmla="*/ 781954 h 1004345"/>
                <a:gd name="connsiteX7" fmla="*/ 378378 w 794023"/>
                <a:gd name="connsiteY7" fmla="*/ 144 h 1004345"/>
                <a:gd name="connsiteX8" fmla="*/ 705578 w 794023"/>
                <a:gd name="connsiteY8" fmla="*/ 178295 h 1004345"/>
                <a:gd name="connsiteX9" fmla="*/ 599678 w 794023"/>
                <a:gd name="connsiteY9" fmla="*/ 519927 h 1004345"/>
                <a:gd name="connsiteX10" fmla="*/ 546346 w 794023"/>
                <a:gd name="connsiteY10" fmla="*/ 494057 h 1004345"/>
                <a:gd name="connsiteX11" fmla="*/ 433590 w 794023"/>
                <a:gd name="connsiteY11" fmla="*/ 600580 h 1004345"/>
                <a:gd name="connsiteX12" fmla="*/ 408450 w 794023"/>
                <a:gd name="connsiteY12" fmla="*/ 526014 h 1004345"/>
                <a:gd name="connsiteX13" fmla="*/ 378714 w 794023"/>
                <a:gd name="connsiteY13" fmla="*/ 582949 h 1004345"/>
                <a:gd name="connsiteX14" fmla="*/ 342110 w 794023"/>
                <a:gd name="connsiteY14" fmla="*/ 611236 h 1004345"/>
                <a:gd name="connsiteX15" fmla="*/ 342110 w 794023"/>
                <a:gd name="connsiteY15" fmla="*/ 610547 h 1004345"/>
                <a:gd name="connsiteX16" fmla="*/ 334170 w 794023"/>
                <a:gd name="connsiteY16" fmla="*/ 580490 h 1004345"/>
                <a:gd name="connsiteX17" fmla="*/ 262466 w 794023"/>
                <a:gd name="connsiteY17" fmla="*/ 523689 h 1004345"/>
                <a:gd name="connsiteX18" fmla="*/ 248734 w 794023"/>
                <a:gd name="connsiteY18" fmla="*/ 613813 h 1004345"/>
                <a:gd name="connsiteX19" fmla="*/ 281726 w 794023"/>
                <a:gd name="connsiteY19" fmla="*/ 660673 h 1004345"/>
                <a:gd name="connsiteX20" fmla="*/ 285382 w 794023"/>
                <a:gd name="connsiteY20" fmla="*/ 662621 h 1004345"/>
                <a:gd name="connsiteX21" fmla="*/ 285246 w 794023"/>
                <a:gd name="connsiteY21" fmla="*/ 664309 h 1004345"/>
                <a:gd name="connsiteX22" fmla="*/ 407686 w 794023"/>
                <a:gd name="connsiteY22" fmla="*/ 942973 h 1004345"/>
                <a:gd name="connsiteX23" fmla="*/ 102178 w 794023"/>
                <a:gd name="connsiteY23" fmla="*/ 945255 h 1004345"/>
                <a:gd name="connsiteX24" fmla="*/ 89226 w 794023"/>
                <a:gd name="connsiteY24" fmla="*/ 696450 h 1004345"/>
                <a:gd name="connsiteX25" fmla="*/ 160842 w 794023"/>
                <a:gd name="connsiteY25" fmla="*/ 62642 h 1004345"/>
                <a:gd name="connsiteX26" fmla="*/ 378378 w 794023"/>
                <a:gd name="connsiteY26" fmla="*/ 144 h 100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94023" h="1004345">
                  <a:moveTo>
                    <a:pt x="737040" y="665968"/>
                  </a:moveTo>
                  <a:lnTo>
                    <a:pt x="738954" y="672995"/>
                  </a:lnTo>
                  <a:cubicBezTo>
                    <a:pt x="756444" y="737727"/>
                    <a:pt x="791710" y="871821"/>
                    <a:pt x="793994" y="908872"/>
                  </a:cubicBezTo>
                  <a:cubicBezTo>
                    <a:pt x="795708" y="945352"/>
                    <a:pt x="721176" y="924974"/>
                    <a:pt x="675452" y="885893"/>
                  </a:cubicBezTo>
                  <a:lnTo>
                    <a:pt x="664250" y="874160"/>
                  </a:lnTo>
                  <a:lnTo>
                    <a:pt x="689650" y="836890"/>
                  </a:lnTo>
                  <a:cubicBezTo>
                    <a:pt x="698602" y="819921"/>
                    <a:pt x="706166" y="801436"/>
                    <a:pt x="712570" y="781954"/>
                  </a:cubicBezTo>
                  <a:close/>
                  <a:moveTo>
                    <a:pt x="378378" y="144"/>
                  </a:moveTo>
                  <a:cubicBezTo>
                    <a:pt x="575726" y="5815"/>
                    <a:pt x="705578" y="178295"/>
                    <a:pt x="705578" y="178295"/>
                  </a:cubicBezTo>
                  <a:cubicBezTo>
                    <a:pt x="928042" y="294709"/>
                    <a:pt x="630914" y="503188"/>
                    <a:pt x="599678" y="519927"/>
                  </a:cubicBezTo>
                  <a:cubicBezTo>
                    <a:pt x="568442" y="536666"/>
                    <a:pt x="546346" y="494057"/>
                    <a:pt x="546346" y="494057"/>
                  </a:cubicBezTo>
                  <a:cubicBezTo>
                    <a:pt x="546346" y="494057"/>
                    <a:pt x="467874" y="586884"/>
                    <a:pt x="433590" y="600580"/>
                  </a:cubicBezTo>
                  <a:cubicBezTo>
                    <a:pt x="398546" y="613515"/>
                    <a:pt x="408450" y="526014"/>
                    <a:pt x="408450" y="526014"/>
                  </a:cubicBezTo>
                  <a:cubicBezTo>
                    <a:pt x="401974" y="550172"/>
                    <a:pt x="391210" y="568718"/>
                    <a:pt x="378714" y="582949"/>
                  </a:cubicBezTo>
                  <a:lnTo>
                    <a:pt x="342110" y="611236"/>
                  </a:lnTo>
                  <a:lnTo>
                    <a:pt x="342110" y="610547"/>
                  </a:lnTo>
                  <a:cubicBezTo>
                    <a:pt x="340798" y="600891"/>
                    <a:pt x="338178" y="590714"/>
                    <a:pt x="334170" y="580490"/>
                  </a:cubicBezTo>
                  <a:cubicBezTo>
                    <a:pt x="318154" y="540351"/>
                    <a:pt x="286114" y="514601"/>
                    <a:pt x="262466" y="523689"/>
                  </a:cubicBezTo>
                  <a:cubicBezTo>
                    <a:pt x="238818" y="532777"/>
                    <a:pt x="232714" y="573674"/>
                    <a:pt x="248734" y="613813"/>
                  </a:cubicBezTo>
                  <a:cubicBezTo>
                    <a:pt x="256746" y="633882"/>
                    <a:pt x="268758" y="650354"/>
                    <a:pt x="281726" y="660673"/>
                  </a:cubicBezTo>
                  <a:lnTo>
                    <a:pt x="285382" y="662621"/>
                  </a:lnTo>
                  <a:lnTo>
                    <a:pt x="285246" y="664309"/>
                  </a:lnTo>
                  <a:cubicBezTo>
                    <a:pt x="290526" y="750400"/>
                    <a:pt x="373022" y="867076"/>
                    <a:pt x="407686" y="942973"/>
                  </a:cubicBezTo>
                  <a:cubicBezTo>
                    <a:pt x="447306" y="1028951"/>
                    <a:pt x="203506" y="1019821"/>
                    <a:pt x="102178" y="945255"/>
                  </a:cubicBezTo>
                  <a:cubicBezTo>
                    <a:pt x="850" y="870690"/>
                    <a:pt x="89226" y="696450"/>
                    <a:pt x="89226" y="696450"/>
                  </a:cubicBezTo>
                  <a:cubicBezTo>
                    <a:pt x="89226" y="696450"/>
                    <a:pt x="-153046" y="254382"/>
                    <a:pt x="160842" y="62642"/>
                  </a:cubicBezTo>
                  <a:cubicBezTo>
                    <a:pt x="239314" y="14898"/>
                    <a:pt x="312598" y="-1747"/>
                    <a:pt x="378378" y="144"/>
                  </a:cubicBezTo>
                  <a:close/>
                </a:path>
              </a:pathLst>
            </a:custGeom>
            <a:solidFill>
              <a:srgbClr val="2A2A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593" name="Freeform 85">
              <a:extLst>
                <a:ext uri="{FF2B5EF4-FFF2-40B4-BE49-F238E27FC236}">
                  <a16:creationId xmlns:a16="http://schemas.microsoft.com/office/drawing/2014/main" id="{2B015123-EAE2-449D-BC15-97CAC00B1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97413" y="6165850"/>
              <a:ext cx="227013" cy="292100"/>
            </a:xfrm>
            <a:custGeom>
              <a:avLst/>
              <a:gdLst>
                <a:gd name="T0" fmla="*/ 121 w 300"/>
                <a:gd name="T1" fmla="*/ 0 h 383"/>
                <a:gd name="T2" fmla="*/ 86 w 300"/>
                <a:gd name="T3" fmla="*/ 4 h 383"/>
                <a:gd name="T4" fmla="*/ 2 w 300"/>
                <a:gd name="T5" fmla="*/ 192 h 383"/>
                <a:gd name="T6" fmla="*/ 131 w 300"/>
                <a:gd name="T7" fmla="*/ 383 h 383"/>
                <a:gd name="T8" fmla="*/ 121 w 300"/>
                <a:gd name="T9" fmla="*/ 0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0" h="383">
                  <a:moveTo>
                    <a:pt x="121" y="0"/>
                  </a:moveTo>
                  <a:lnTo>
                    <a:pt x="86" y="4"/>
                  </a:lnTo>
                  <a:cubicBezTo>
                    <a:pt x="50" y="15"/>
                    <a:pt x="0" y="55"/>
                    <a:pt x="2" y="192"/>
                  </a:cubicBezTo>
                  <a:cubicBezTo>
                    <a:pt x="3" y="289"/>
                    <a:pt x="54" y="351"/>
                    <a:pt x="131" y="383"/>
                  </a:cubicBezTo>
                  <a:cubicBezTo>
                    <a:pt x="131" y="383"/>
                    <a:pt x="300" y="204"/>
                    <a:pt x="121" y="0"/>
                  </a:cubicBezTo>
                  <a:close/>
                </a:path>
              </a:pathLst>
            </a:custGeom>
            <a:solidFill>
              <a:srgbClr val="0C3A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594" name="Freeform 86">
              <a:extLst>
                <a:ext uri="{FF2B5EF4-FFF2-40B4-BE49-F238E27FC236}">
                  <a16:creationId xmlns:a16="http://schemas.microsoft.com/office/drawing/2014/main" id="{83286B37-C79D-4907-8EBA-A06FE6BC8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0513" y="5564188"/>
              <a:ext cx="695325" cy="987425"/>
            </a:xfrm>
            <a:custGeom>
              <a:avLst/>
              <a:gdLst>
                <a:gd name="T0" fmla="*/ 786 w 915"/>
                <a:gd name="T1" fmla="*/ 983 h 1297"/>
                <a:gd name="T2" fmla="*/ 870 w 915"/>
                <a:gd name="T3" fmla="*/ 795 h 1297"/>
                <a:gd name="T4" fmla="*/ 491 w 915"/>
                <a:gd name="T5" fmla="*/ 836 h 1297"/>
                <a:gd name="T6" fmla="*/ 541 w 915"/>
                <a:gd name="T7" fmla="*/ 235 h 1297"/>
                <a:gd name="T8" fmla="*/ 153 w 915"/>
                <a:gd name="T9" fmla="*/ 127 h 1297"/>
                <a:gd name="T10" fmla="*/ 241 w 915"/>
                <a:gd name="T11" fmla="*/ 1292 h 1297"/>
                <a:gd name="T12" fmla="*/ 915 w 915"/>
                <a:gd name="T13" fmla="*/ 1174 h 1297"/>
                <a:gd name="T14" fmla="*/ 786 w 915"/>
                <a:gd name="T15" fmla="*/ 983 h 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15" h="1297">
                  <a:moveTo>
                    <a:pt x="786" y="983"/>
                  </a:moveTo>
                  <a:cubicBezTo>
                    <a:pt x="784" y="846"/>
                    <a:pt x="834" y="806"/>
                    <a:pt x="870" y="795"/>
                  </a:cubicBezTo>
                  <a:lnTo>
                    <a:pt x="491" y="836"/>
                  </a:lnTo>
                  <a:lnTo>
                    <a:pt x="541" y="235"/>
                  </a:lnTo>
                  <a:cubicBezTo>
                    <a:pt x="541" y="235"/>
                    <a:pt x="361" y="0"/>
                    <a:pt x="153" y="127"/>
                  </a:cubicBezTo>
                  <a:cubicBezTo>
                    <a:pt x="67" y="628"/>
                    <a:pt x="0" y="1297"/>
                    <a:pt x="241" y="1292"/>
                  </a:cubicBezTo>
                  <a:lnTo>
                    <a:pt x="915" y="1174"/>
                  </a:lnTo>
                  <a:cubicBezTo>
                    <a:pt x="838" y="1142"/>
                    <a:pt x="787" y="1080"/>
                    <a:pt x="786" y="983"/>
                  </a:cubicBezTo>
                  <a:close/>
                </a:path>
              </a:pathLst>
            </a:custGeom>
            <a:solidFill>
              <a:srgbClr val="E0EB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595" name="Freeform: Shape 648">
              <a:extLst>
                <a:ext uri="{FF2B5EF4-FFF2-40B4-BE49-F238E27FC236}">
                  <a16:creationId xmlns:a16="http://schemas.microsoft.com/office/drawing/2014/main" id="{B3D1014C-6565-467C-97FD-195BD5471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93674" y="5031269"/>
              <a:ext cx="1812064" cy="1367826"/>
            </a:xfrm>
            <a:custGeom>
              <a:avLst/>
              <a:gdLst>
                <a:gd name="connsiteX0" fmla="*/ 482861 w 1812064"/>
                <a:gd name="connsiteY0" fmla="*/ 853086 h 1367826"/>
                <a:gd name="connsiteX1" fmla="*/ 510913 w 1812064"/>
                <a:gd name="connsiteY1" fmla="*/ 867257 h 1367826"/>
                <a:gd name="connsiteX2" fmla="*/ 369181 w 1812064"/>
                <a:gd name="connsiteY2" fmla="*/ 1063896 h 1367826"/>
                <a:gd name="connsiteX3" fmla="*/ 436237 w 1812064"/>
                <a:gd name="connsiteY3" fmla="*/ 1111151 h 1367826"/>
                <a:gd name="connsiteX4" fmla="*/ 429377 w 1812064"/>
                <a:gd name="connsiteY4" fmla="*/ 1269682 h 1367826"/>
                <a:gd name="connsiteX5" fmla="*/ 369941 w 1812064"/>
                <a:gd name="connsiteY5" fmla="*/ 1298644 h 1367826"/>
                <a:gd name="connsiteX6" fmla="*/ 294505 w 1812064"/>
                <a:gd name="connsiteY6" fmla="*/ 1342850 h 1367826"/>
                <a:gd name="connsiteX7" fmla="*/ 203825 w 1812064"/>
                <a:gd name="connsiteY7" fmla="*/ 1364953 h 1367826"/>
                <a:gd name="connsiteX8" fmla="*/ 198897 w 1812064"/>
                <a:gd name="connsiteY8" fmla="*/ 1280067 h 1367826"/>
                <a:gd name="connsiteX9" fmla="*/ 203331 w 1812064"/>
                <a:gd name="connsiteY9" fmla="*/ 1271601 h 1367826"/>
                <a:gd name="connsiteX10" fmla="*/ 206113 w 1812064"/>
                <a:gd name="connsiteY10" fmla="*/ 1266633 h 1367826"/>
                <a:gd name="connsiteX11" fmla="*/ 204015 w 1812064"/>
                <a:gd name="connsiteY11" fmla="*/ 1270295 h 1367826"/>
                <a:gd name="connsiteX12" fmla="*/ 203331 w 1812064"/>
                <a:gd name="connsiteY12" fmla="*/ 1271601 h 1367826"/>
                <a:gd name="connsiteX13" fmla="*/ 184615 w 1812064"/>
                <a:gd name="connsiteY13" fmla="*/ 1305019 h 1367826"/>
                <a:gd name="connsiteX14" fmla="*/ 16373 w 1812064"/>
                <a:gd name="connsiteY14" fmla="*/ 1345137 h 1367826"/>
                <a:gd name="connsiteX15" fmla="*/ 14849 w 1812064"/>
                <a:gd name="connsiteY15" fmla="*/ 1340564 h 1367826"/>
                <a:gd name="connsiteX16" fmla="*/ 23993 w 1812064"/>
                <a:gd name="connsiteY16" fmla="*/ 1175173 h 1367826"/>
                <a:gd name="connsiteX17" fmla="*/ 152009 w 1812064"/>
                <a:gd name="connsiteY17" fmla="*/ 1002923 h 1367826"/>
                <a:gd name="connsiteX18" fmla="*/ 272405 w 1812064"/>
                <a:gd name="connsiteY18" fmla="*/ 982344 h 1367826"/>
                <a:gd name="connsiteX19" fmla="*/ 482861 w 1812064"/>
                <a:gd name="connsiteY19" fmla="*/ 853086 h 1367826"/>
                <a:gd name="connsiteX20" fmla="*/ 1696035 w 1812064"/>
                <a:gd name="connsiteY20" fmla="*/ 133 h 1367826"/>
                <a:gd name="connsiteX21" fmla="*/ 1711827 w 1812064"/>
                <a:gd name="connsiteY21" fmla="*/ 4048 h 1367826"/>
                <a:gd name="connsiteX22" fmla="*/ 1699649 w 1812064"/>
                <a:gd name="connsiteY22" fmla="*/ 55731 h 1367826"/>
                <a:gd name="connsiteX23" fmla="*/ 1810769 w 1812064"/>
                <a:gd name="connsiteY23" fmla="*/ 31410 h 1367826"/>
                <a:gd name="connsiteX24" fmla="*/ 1762821 w 1812064"/>
                <a:gd name="connsiteY24" fmla="*/ 96014 h 1367826"/>
                <a:gd name="connsiteX25" fmla="*/ 1804681 w 1812064"/>
                <a:gd name="connsiteY25" fmla="*/ 117295 h 1367826"/>
                <a:gd name="connsiteX26" fmla="*/ 1752165 w 1812064"/>
                <a:gd name="connsiteY26" fmla="*/ 176579 h 1367826"/>
                <a:gd name="connsiteX27" fmla="*/ 1788697 w 1812064"/>
                <a:gd name="connsiteY27" fmla="*/ 203181 h 1367826"/>
                <a:gd name="connsiteX28" fmla="*/ 1631151 w 1812064"/>
                <a:gd name="connsiteY28" fmla="*/ 308827 h 1367826"/>
                <a:gd name="connsiteX29" fmla="*/ 1433265 w 1812064"/>
                <a:gd name="connsiteY29" fmla="*/ 475278 h 1367826"/>
                <a:gd name="connsiteX30" fmla="*/ 1284849 w 1812064"/>
                <a:gd name="connsiteY30" fmla="*/ 352910 h 1367826"/>
                <a:gd name="connsiteX31" fmla="*/ 1340411 w 1812064"/>
                <a:gd name="connsiteY31" fmla="*/ 184939 h 1367826"/>
                <a:gd name="connsiteX32" fmla="*/ 1444681 w 1812064"/>
                <a:gd name="connsiteY32" fmla="*/ 20009 h 1367826"/>
                <a:gd name="connsiteX33" fmla="*/ 1437831 w 1812064"/>
                <a:gd name="connsiteY33" fmla="*/ 178859 h 1367826"/>
                <a:gd name="connsiteX34" fmla="*/ 1522313 w 1812064"/>
                <a:gd name="connsiteY34" fmla="*/ 90693 h 1367826"/>
                <a:gd name="connsiteX35" fmla="*/ 1696035 w 1812064"/>
                <a:gd name="connsiteY35" fmla="*/ 133 h 136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812064" h="1367826">
                  <a:moveTo>
                    <a:pt x="482861" y="853086"/>
                  </a:moveTo>
                  <a:cubicBezTo>
                    <a:pt x="493101" y="850156"/>
                    <a:pt x="501579" y="853919"/>
                    <a:pt x="510913" y="867257"/>
                  </a:cubicBezTo>
                  <a:cubicBezTo>
                    <a:pt x="548249" y="920609"/>
                    <a:pt x="369181" y="1063896"/>
                    <a:pt x="369181" y="1063896"/>
                  </a:cubicBezTo>
                  <a:lnTo>
                    <a:pt x="436237" y="1111151"/>
                  </a:lnTo>
                  <a:cubicBezTo>
                    <a:pt x="436237" y="1111151"/>
                    <a:pt x="440809" y="1210995"/>
                    <a:pt x="429377" y="1269682"/>
                  </a:cubicBezTo>
                  <a:cubicBezTo>
                    <a:pt x="417949" y="1328369"/>
                    <a:pt x="369941" y="1298644"/>
                    <a:pt x="369941" y="1298644"/>
                  </a:cubicBezTo>
                  <a:cubicBezTo>
                    <a:pt x="364609" y="1371050"/>
                    <a:pt x="294505" y="1342850"/>
                    <a:pt x="294505" y="1342850"/>
                  </a:cubicBezTo>
                  <a:cubicBezTo>
                    <a:pt x="294505" y="1342850"/>
                    <a:pt x="252593" y="1377910"/>
                    <a:pt x="203825" y="1364953"/>
                  </a:cubicBezTo>
                  <a:cubicBezTo>
                    <a:pt x="167249" y="1354664"/>
                    <a:pt x="186825" y="1304504"/>
                    <a:pt x="198897" y="1280067"/>
                  </a:cubicBezTo>
                  <a:lnTo>
                    <a:pt x="203331" y="1271601"/>
                  </a:lnTo>
                  <a:lnTo>
                    <a:pt x="206113" y="1266633"/>
                  </a:lnTo>
                  <a:cubicBezTo>
                    <a:pt x="206113" y="1266633"/>
                    <a:pt x="205315" y="1267955"/>
                    <a:pt x="204015" y="1270295"/>
                  </a:cubicBezTo>
                  <a:lnTo>
                    <a:pt x="203331" y="1271601"/>
                  </a:lnTo>
                  <a:lnTo>
                    <a:pt x="184615" y="1305019"/>
                  </a:lnTo>
                  <a:cubicBezTo>
                    <a:pt x="126053" y="1378398"/>
                    <a:pt x="16373" y="1345137"/>
                    <a:pt x="16373" y="1345137"/>
                  </a:cubicBezTo>
                  <a:lnTo>
                    <a:pt x="14849" y="1340564"/>
                  </a:lnTo>
                  <a:cubicBezTo>
                    <a:pt x="-23251" y="1256725"/>
                    <a:pt x="23993" y="1175173"/>
                    <a:pt x="23993" y="1175173"/>
                  </a:cubicBezTo>
                  <a:cubicBezTo>
                    <a:pt x="23993" y="1175173"/>
                    <a:pt x="102481" y="1057037"/>
                    <a:pt x="152009" y="1002923"/>
                  </a:cubicBezTo>
                  <a:cubicBezTo>
                    <a:pt x="201541" y="948809"/>
                    <a:pt x="272405" y="982344"/>
                    <a:pt x="272405" y="982344"/>
                  </a:cubicBezTo>
                  <a:cubicBezTo>
                    <a:pt x="405567" y="930898"/>
                    <a:pt x="452143" y="861874"/>
                    <a:pt x="482861" y="853086"/>
                  </a:cubicBezTo>
                  <a:close/>
                  <a:moveTo>
                    <a:pt x="1696035" y="133"/>
                  </a:moveTo>
                  <a:cubicBezTo>
                    <a:pt x="1703039" y="-417"/>
                    <a:pt x="1708497" y="723"/>
                    <a:pt x="1711827" y="4048"/>
                  </a:cubicBezTo>
                  <a:cubicBezTo>
                    <a:pt x="1738465" y="30650"/>
                    <a:pt x="1699649" y="55731"/>
                    <a:pt x="1699649" y="55731"/>
                  </a:cubicBezTo>
                  <a:cubicBezTo>
                    <a:pt x="1699649" y="55731"/>
                    <a:pt x="1797831" y="3288"/>
                    <a:pt x="1810769" y="31410"/>
                  </a:cubicBezTo>
                  <a:cubicBezTo>
                    <a:pt x="1821425" y="56491"/>
                    <a:pt x="1762821" y="96014"/>
                    <a:pt x="1762821" y="96014"/>
                  </a:cubicBezTo>
                  <a:cubicBezTo>
                    <a:pt x="1762821" y="96014"/>
                    <a:pt x="1800875" y="96014"/>
                    <a:pt x="1804681" y="117295"/>
                  </a:cubicBezTo>
                  <a:cubicBezTo>
                    <a:pt x="1808487" y="137816"/>
                    <a:pt x="1752165" y="176579"/>
                    <a:pt x="1752165" y="176579"/>
                  </a:cubicBezTo>
                  <a:cubicBezTo>
                    <a:pt x="1752165" y="176579"/>
                    <a:pt x="1805441" y="174299"/>
                    <a:pt x="1788697" y="203181"/>
                  </a:cubicBezTo>
                  <a:cubicBezTo>
                    <a:pt x="1759775" y="251824"/>
                    <a:pt x="1631151" y="308827"/>
                    <a:pt x="1631151" y="308827"/>
                  </a:cubicBezTo>
                  <a:cubicBezTo>
                    <a:pt x="1631151" y="308827"/>
                    <a:pt x="1539057" y="482118"/>
                    <a:pt x="1433265" y="475278"/>
                  </a:cubicBezTo>
                  <a:lnTo>
                    <a:pt x="1284849" y="352910"/>
                  </a:lnTo>
                  <a:cubicBezTo>
                    <a:pt x="1284849" y="352910"/>
                    <a:pt x="1290177" y="236623"/>
                    <a:pt x="1340411" y="184939"/>
                  </a:cubicBezTo>
                  <a:cubicBezTo>
                    <a:pt x="1390643" y="134016"/>
                    <a:pt x="1397493" y="-36995"/>
                    <a:pt x="1444681" y="20009"/>
                  </a:cubicBezTo>
                  <a:cubicBezTo>
                    <a:pt x="1492631" y="76252"/>
                    <a:pt x="1437831" y="178859"/>
                    <a:pt x="1437831" y="178859"/>
                  </a:cubicBezTo>
                  <a:lnTo>
                    <a:pt x="1522313" y="90693"/>
                  </a:lnTo>
                  <a:cubicBezTo>
                    <a:pt x="1522313" y="90693"/>
                    <a:pt x="1647015" y="3989"/>
                    <a:pt x="1696035" y="133"/>
                  </a:cubicBezTo>
                  <a:close/>
                </a:path>
              </a:pathLst>
            </a:custGeom>
            <a:solidFill>
              <a:srgbClr val="F4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596" name="Freeform 89">
              <a:extLst>
                <a:ext uri="{FF2B5EF4-FFF2-40B4-BE49-F238E27FC236}">
                  <a16:creationId xmlns:a16="http://schemas.microsoft.com/office/drawing/2014/main" id="{6585EB45-74CC-4037-8372-CB46405DB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9775" y="4071938"/>
              <a:ext cx="2946400" cy="3713163"/>
            </a:xfrm>
            <a:custGeom>
              <a:avLst/>
              <a:gdLst>
                <a:gd name="T0" fmla="*/ 170 w 3872"/>
                <a:gd name="T1" fmla="*/ 4835 h 4879"/>
                <a:gd name="T2" fmla="*/ 3815 w 3872"/>
                <a:gd name="T3" fmla="*/ 2745 h 4879"/>
                <a:gd name="T4" fmla="*/ 3872 w 3872"/>
                <a:gd name="T5" fmla="*/ 2646 h 4879"/>
                <a:gd name="T6" fmla="*/ 3872 w 3872"/>
                <a:gd name="T7" fmla="*/ 143 h 4879"/>
                <a:gd name="T8" fmla="*/ 3702 w 3872"/>
                <a:gd name="T9" fmla="*/ 44 h 4879"/>
                <a:gd name="T10" fmla="*/ 57 w 3872"/>
                <a:gd name="T11" fmla="*/ 2134 h 4879"/>
                <a:gd name="T12" fmla="*/ 0 w 3872"/>
                <a:gd name="T13" fmla="*/ 2233 h 4879"/>
                <a:gd name="T14" fmla="*/ 0 w 3872"/>
                <a:gd name="T15" fmla="*/ 4736 h 4879"/>
                <a:gd name="T16" fmla="*/ 170 w 3872"/>
                <a:gd name="T17" fmla="*/ 4835 h 48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72" h="4879">
                  <a:moveTo>
                    <a:pt x="170" y="4835"/>
                  </a:moveTo>
                  <a:lnTo>
                    <a:pt x="3815" y="2745"/>
                  </a:lnTo>
                  <a:cubicBezTo>
                    <a:pt x="3850" y="2724"/>
                    <a:pt x="3872" y="2687"/>
                    <a:pt x="3872" y="2646"/>
                  </a:cubicBezTo>
                  <a:lnTo>
                    <a:pt x="3872" y="143"/>
                  </a:lnTo>
                  <a:cubicBezTo>
                    <a:pt x="3872" y="55"/>
                    <a:pt x="3777" y="0"/>
                    <a:pt x="3702" y="44"/>
                  </a:cubicBezTo>
                  <a:lnTo>
                    <a:pt x="57" y="2134"/>
                  </a:lnTo>
                  <a:cubicBezTo>
                    <a:pt x="22" y="2155"/>
                    <a:pt x="0" y="2192"/>
                    <a:pt x="0" y="2233"/>
                  </a:cubicBezTo>
                  <a:lnTo>
                    <a:pt x="0" y="4736"/>
                  </a:lnTo>
                  <a:cubicBezTo>
                    <a:pt x="0" y="4824"/>
                    <a:pt x="95" y="4879"/>
                    <a:pt x="170" y="4835"/>
                  </a:cubicBezTo>
                  <a:close/>
                </a:path>
              </a:pathLst>
            </a:custGeom>
            <a:solidFill>
              <a:srgbClr val="A0C7F2">
                <a:alpha val="5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597" name="Freeform 90">
              <a:extLst>
                <a:ext uri="{FF2B5EF4-FFF2-40B4-BE49-F238E27FC236}">
                  <a16:creationId xmlns:a16="http://schemas.microsoft.com/office/drawing/2014/main" id="{9F614C4F-70F7-4B28-9D3C-9AF2D6D58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27363" y="6145213"/>
              <a:ext cx="869950" cy="1449388"/>
            </a:xfrm>
            <a:custGeom>
              <a:avLst/>
              <a:gdLst>
                <a:gd name="T0" fmla="*/ 138 w 1143"/>
                <a:gd name="T1" fmla="*/ 1869 h 1904"/>
                <a:gd name="T2" fmla="*/ 1097 w 1143"/>
                <a:gd name="T3" fmla="*/ 1315 h 1904"/>
                <a:gd name="T4" fmla="*/ 1143 w 1143"/>
                <a:gd name="T5" fmla="*/ 1235 h 1904"/>
                <a:gd name="T6" fmla="*/ 1143 w 1143"/>
                <a:gd name="T7" fmla="*/ 116 h 1904"/>
                <a:gd name="T8" fmla="*/ 1004 w 1143"/>
                <a:gd name="T9" fmla="*/ 36 h 1904"/>
                <a:gd name="T10" fmla="*/ 46 w 1143"/>
                <a:gd name="T11" fmla="*/ 589 h 1904"/>
                <a:gd name="T12" fmla="*/ 0 w 1143"/>
                <a:gd name="T13" fmla="*/ 669 h 1904"/>
                <a:gd name="T14" fmla="*/ 0 w 1143"/>
                <a:gd name="T15" fmla="*/ 1789 h 1904"/>
                <a:gd name="T16" fmla="*/ 138 w 1143"/>
                <a:gd name="T17" fmla="*/ 1869 h 1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3" h="1904">
                  <a:moveTo>
                    <a:pt x="138" y="1869"/>
                  </a:moveTo>
                  <a:lnTo>
                    <a:pt x="1097" y="1315"/>
                  </a:lnTo>
                  <a:cubicBezTo>
                    <a:pt x="1125" y="1299"/>
                    <a:pt x="1143" y="1268"/>
                    <a:pt x="1143" y="1235"/>
                  </a:cubicBezTo>
                  <a:lnTo>
                    <a:pt x="1143" y="116"/>
                  </a:lnTo>
                  <a:cubicBezTo>
                    <a:pt x="1143" y="45"/>
                    <a:pt x="1066" y="0"/>
                    <a:pt x="1004" y="36"/>
                  </a:cubicBezTo>
                  <a:lnTo>
                    <a:pt x="46" y="589"/>
                  </a:lnTo>
                  <a:cubicBezTo>
                    <a:pt x="17" y="606"/>
                    <a:pt x="0" y="636"/>
                    <a:pt x="0" y="669"/>
                  </a:cubicBezTo>
                  <a:lnTo>
                    <a:pt x="0" y="1789"/>
                  </a:lnTo>
                  <a:cubicBezTo>
                    <a:pt x="0" y="1860"/>
                    <a:pt x="77" y="1904"/>
                    <a:pt x="138" y="1869"/>
                  </a:cubicBezTo>
                  <a:close/>
                </a:path>
              </a:pathLst>
            </a:custGeom>
            <a:solidFill>
              <a:srgbClr val="A0C7F2">
                <a:alpha val="7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598" name="Freeform 91">
              <a:extLst>
                <a:ext uri="{FF2B5EF4-FFF2-40B4-BE49-F238E27FC236}">
                  <a16:creationId xmlns:a16="http://schemas.microsoft.com/office/drawing/2014/main" id="{9BC9F484-04F4-46AD-900F-17ADCC566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5588" y="3314700"/>
              <a:ext cx="869950" cy="1449388"/>
            </a:xfrm>
            <a:custGeom>
              <a:avLst/>
              <a:gdLst>
                <a:gd name="T0" fmla="*/ 137 w 1144"/>
                <a:gd name="T1" fmla="*/ 1870 h 1905"/>
                <a:gd name="T2" fmla="*/ 1098 w 1144"/>
                <a:gd name="T3" fmla="*/ 1315 h 1905"/>
                <a:gd name="T4" fmla="*/ 1144 w 1144"/>
                <a:gd name="T5" fmla="*/ 1236 h 1905"/>
                <a:gd name="T6" fmla="*/ 1144 w 1144"/>
                <a:gd name="T7" fmla="*/ 114 h 1905"/>
                <a:gd name="T8" fmla="*/ 1007 w 1144"/>
                <a:gd name="T9" fmla="*/ 35 h 1905"/>
                <a:gd name="T10" fmla="*/ 46 w 1144"/>
                <a:gd name="T11" fmla="*/ 590 h 1905"/>
                <a:gd name="T12" fmla="*/ 0 w 1144"/>
                <a:gd name="T13" fmla="*/ 669 h 1905"/>
                <a:gd name="T14" fmla="*/ 0 w 1144"/>
                <a:gd name="T15" fmla="*/ 1791 h 1905"/>
                <a:gd name="T16" fmla="*/ 137 w 1144"/>
                <a:gd name="T17" fmla="*/ 1870 h 1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4" h="1905">
                  <a:moveTo>
                    <a:pt x="137" y="1870"/>
                  </a:moveTo>
                  <a:lnTo>
                    <a:pt x="1098" y="1315"/>
                  </a:lnTo>
                  <a:cubicBezTo>
                    <a:pt x="1126" y="1299"/>
                    <a:pt x="1144" y="1269"/>
                    <a:pt x="1144" y="1236"/>
                  </a:cubicBezTo>
                  <a:lnTo>
                    <a:pt x="1144" y="114"/>
                  </a:lnTo>
                  <a:cubicBezTo>
                    <a:pt x="1144" y="44"/>
                    <a:pt x="1068" y="0"/>
                    <a:pt x="1007" y="35"/>
                  </a:cubicBezTo>
                  <a:lnTo>
                    <a:pt x="46" y="590"/>
                  </a:lnTo>
                  <a:cubicBezTo>
                    <a:pt x="18" y="606"/>
                    <a:pt x="0" y="636"/>
                    <a:pt x="0" y="669"/>
                  </a:cubicBezTo>
                  <a:lnTo>
                    <a:pt x="0" y="1791"/>
                  </a:lnTo>
                  <a:cubicBezTo>
                    <a:pt x="0" y="1861"/>
                    <a:pt x="76" y="1905"/>
                    <a:pt x="137" y="1870"/>
                  </a:cubicBezTo>
                  <a:close/>
                </a:path>
              </a:pathLst>
            </a:custGeom>
            <a:solidFill>
              <a:srgbClr val="3B3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599" name="Freeform 92">
              <a:extLst>
                <a:ext uri="{FF2B5EF4-FFF2-40B4-BE49-F238E27FC236}">
                  <a16:creationId xmlns:a16="http://schemas.microsoft.com/office/drawing/2014/main" id="{20FFE181-50A4-4901-8963-1CAF56C81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0538" y="8097838"/>
              <a:ext cx="869950" cy="1450975"/>
            </a:xfrm>
            <a:custGeom>
              <a:avLst/>
              <a:gdLst>
                <a:gd name="T0" fmla="*/ 135 w 1143"/>
                <a:gd name="T1" fmla="*/ 1871 h 1906"/>
                <a:gd name="T2" fmla="*/ 1098 w 1143"/>
                <a:gd name="T3" fmla="*/ 1315 h 1906"/>
                <a:gd name="T4" fmla="*/ 1143 w 1143"/>
                <a:gd name="T5" fmla="*/ 1237 h 1906"/>
                <a:gd name="T6" fmla="*/ 1143 w 1143"/>
                <a:gd name="T7" fmla="*/ 113 h 1906"/>
                <a:gd name="T8" fmla="*/ 1008 w 1143"/>
                <a:gd name="T9" fmla="*/ 35 h 1906"/>
                <a:gd name="T10" fmla="*/ 45 w 1143"/>
                <a:gd name="T11" fmla="*/ 590 h 1906"/>
                <a:gd name="T12" fmla="*/ 0 w 1143"/>
                <a:gd name="T13" fmla="*/ 669 h 1906"/>
                <a:gd name="T14" fmla="*/ 0 w 1143"/>
                <a:gd name="T15" fmla="*/ 1793 h 1906"/>
                <a:gd name="T16" fmla="*/ 135 w 1143"/>
                <a:gd name="T17" fmla="*/ 1871 h 1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3" h="1906">
                  <a:moveTo>
                    <a:pt x="135" y="1871"/>
                  </a:moveTo>
                  <a:lnTo>
                    <a:pt x="1098" y="1315"/>
                  </a:lnTo>
                  <a:cubicBezTo>
                    <a:pt x="1126" y="1299"/>
                    <a:pt x="1143" y="1269"/>
                    <a:pt x="1143" y="1237"/>
                  </a:cubicBezTo>
                  <a:lnTo>
                    <a:pt x="1143" y="113"/>
                  </a:lnTo>
                  <a:cubicBezTo>
                    <a:pt x="1143" y="43"/>
                    <a:pt x="1068" y="0"/>
                    <a:pt x="1008" y="35"/>
                  </a:cubicBezTo>
                  <a:lnTo>
                    <a:pt x="45" y="590"/>
                  </a:lnTo>
                  <a:cubicBezTo>
                    <a:pt x="17" y="607"/>
                    <a:pt x="0" y="636"/>
                    <a:pt x="0" y="669"/>
                  </a:cubicBezTo>
                  <a:lnTo>
                    <a:pt x="0" y="1793"/>
                  </a:lnTo>
                  <a:cubicBezTo>
                    <a:pt x="0" y="1863"/>
                    <a:pt x="75" y="1906"/>
                    <a:pt x="135" y="1871"/>
                  </a:cubicBezTo>
                  <a:close/>
                </a:path>
              </a:pathLst>
            </a:custGeom>
            <a:solidFill>
              <a:srgbClr val="3B3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00" name="Freeform 93">
              <a:extLst>
                <a:ext uri="{FF2B5EF4-FFF2-40B4-BE49-F238E27FC236}">
                  <a16:creationId xmlns:a16="http://schemas.microsoft.com/office/drawing/2014/main" id="{58AE97F8-5582-4F40-B43B-C6D34F64E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5938" y="6388100"/>
              <a:ext cx="2990850" cy="2649538"/>
            </a:xfrm>
            <a:custGeom>
              <a:avLst/>
              <a:gdLst>
                <a:gd name="T0" fmla="*/ 3867 w 3930"/>
                <a:gd name="T1" fmla="*/ 1310 h 3482"/>
                <a:gd name="T2" fmla="*/ 189 w 3930"/>
                <a:gd name="T3" fmla="*/ 3433 h 3482"/>
                <a:gd name="T4" fmla="*/ 0 w 3930"/>
                <a:gd name="T5" fmla="*/ 3324 h 3482"/>
                <a:gd name="T6" fmla="*/ 0 w 3930"/>
                <a:gd name="T7" fmla="*/ 2282 h 3482"/>
                <a:gd name="T8" fmla="*/ 63 w 3930"/>
                <a:gd name="T9" fmla="*/ 2173 h 3482"/>
                <a:gd name="T10" fmla="*/ 3742 w 3930"/>
                <a:gd name="T11" fmla="*/ 49 h 3482"/>
                <a:gd name="T12" fmla="*/ 3930 w 3930"/>
                <a:gd name="T13" fmla="*/ 158 h 3482"/>
                <a:gd name="T14" fmla="*/ 3930 w 3930"/>
                <a:gd name="T15" fmla="*/ 1201 h 3482"/>
                <a:gd name="T16" fmla="*/ 3867 w 3930"/>
                <a:gd name="T17" fmla="*/ 1310 h 3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30" h="3482">
                  <a:moveTo>
                    <a:pt x="3867" y="1310"/>
                  </a:moveTo>
                  <a:lnTo>
                    <a:pt x="189" y="3433"/>
                  </a:lnTo>
                  <a:cubicBezTo>
                    <a:pt x="105" y="3482"/>
                    <a:pt x="0" y="3421"/>
                    <a:pt x="0" y="3324"/>
                  </a:cubicBezTo>
                  <a:lnTo>
                    <a:pt x="0" y="2282"/>
                  </a:lnTo>
                  <a:cubicBezTo>
                    <a:pt x="0" y="2237"/>
                    <a:pt x="24" y="2195"/>
                    <a:pt x="63" y="2173"/>
                  </a:cubicBezTo>
                  <a:lnTo>
                    <a:pt x="3742" y="49"/>
                  </a:lnTo>
                  <a:cubicBezTo>
                    <a:pt x="3825" y="0"/>
                    <a:pt x="3930" y="61"/>
                    <a:pt x="3930" y="158"/>
                  </a:cubicBezTo>
                  <a:lnTo>
                    <a:pt x="3930" y="1201"/>
                  </a:lnTo>
                  <a:cubicBezTo>
                    <a:pt x="3930" y="1246"/>
                    <a:pt x="3906" y="1287"/>
                    <a:pt x="3867" y="1310"/>
                  </a:cubicBezTo>
                  <a:close/>
                </a:path>
              </a:pathLst>
            </a:custGeom>
            <a:solidFill>
              <a:srgbClr val="A0C7F2">
                <a:alpha val="7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01" name="Freeform: Shape 654">
              <a:extLst>
                <a:ext uri="{FF2B5EF4-FFF2-40B4-BE49-F238E27FC236}">
                  <a16:creationId xmlns:a16="http://schemas.microsoft.com/office/drawing/2014/main" id="{7BA80F9A-070A-4030-87D7-C7BA8C0FE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30876" y="7942262"/>
              <a:ext cx="382588" cy="855662"/>
            </a:xfrm>
            <a:custGeom>
              <a:avLst/>
              <a:gdLst>
                <a:gd name="connsiteX0" fmla="*/ 382588 w 382588"/>
                <a:gd name="connsiteY0" fmla="*/ 414337 h 855662"/>
                <a:gd name="connsiteX1" fmla="*/ 382588 w 382588"/>
                <a:gd name="connsiteY1" fmla="*/ 636139 h 855662"/>
                <a:gd name="connsiteX2" fmla="*/ 0 w 382588"/>
                <a:gd name="connsiteY2" fmla="*/ 855662 h 855662"/>
                <a:gd name="connsiteX3" fmla="*/ 0 w 382588"/>
                <a:gd name="connsiteY3" fmla="*/ 634620 h 855662"/>
                <a:gd name="connsiteX4" fmla="*/ 382588 w 382588"/>
                <a:gd name="connsiteY4" fmla="*/ 0 h 855662"/>
                <a:gd name="connsiteX5" fmla="*/ 382588 w 382588"/>
                <a:gd name="connsiteY5" fmla="*/ 221838 h 855662"/>
                <a:gd name="connsiteX6" fmla="*/ 0 w 382588"/>
                <a:gd name="connsiteY6" fmla="*/ 442913 h 855662"/>
                <a:gd name="connsiteX7" fmla="*/ 0 w 382588"/>
                <a:gd name="connsiteY7" fmla="*/ 220313 h 855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2588" h="855662">
                  <a:moveTo>
                    <a:pt x="382588" y="414337"/>
                  </a:moveTo>
                  <a:lnTo>
                    <a:pt x="382588" y="636139"/>
                  </a:lnTo>
                  <a:lnTo>
                    <a:pt x="0" y="855662"/>
                  </a:lnTo>
                  <a:lnTo>
                    <a:pt x="0" y="634620"/>
                  </a:lnTo>
                  <a:close/>
                  <a:moveTo>
                    <a:pt x="382588" y="0"/>
                  </a:moveTo>
                  <a:lnTo>
                    <a:pt x="382588" y="221838"/>
                  </a:lnTo>
                  <a:lnTo>
                    <a:pt x="0" y="442913"/>
                  </a:lnTo>
                  <a:lnTo>
                    <a:pt x="0" y="220313"/>
                  </a:lnTo>
                  <a:close/>
                </a:path>
              </a:pathLst>
            </a:custGeom>
            <a:solidFill>
              <a:srgbClr val="E0EB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02" name="Freeform 96">
              <a:extLst>
                <a:ext uri="{FF2B5EF4-FFF2-40B4-BE49-F238E27FC236}">
                  <a16:creationId xmlns:a16="http://schemas.microsoft.com/office/drawing/2014/main" id="{3F02684B-8363-4BD2-A7DA-E30A6FE49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57913" y="6826250"/>
              <a:ext cx="2355850" cy="1416050"/>
            </a:xfrm>
            <a:custGeom>
              <a:avLst/>
              <a:gdLst>
                <a:gd name="T0" fmla="*/ 1101 w 3094"/>
                <a:gd name="T1" fmla="*/ 1570 h 1862"/>
                <a:gd name="T2" fmla="*/ 908 w 3094"/>
                <a:gd name="T3" fmla="*/ 1494 h 1862"/>
                <a:gd name="T4" fmla="*/ 772 w 3094"/>
                <a:gd name="T5" fmla="*/ 1488 h 1862"/>
                <a:gd name="T6" fmla="*/ 705 w 3094"/>
                <a:gd name="T7" fmla="*/ 1361 h 1862"/>
                <a:gd name="T8" fmla="*/ 600 w 3094"/>
                <a:gd name="T9" fmla="*/ 1641 h 1862"/>
                <a:gd name="T10" fmla="*/ 415 w 3094"/>
                <a:gd name="T11" fmla="*/ 1843 h 1862"/>
                <a:gd name="T12" fmla="*/ 260 w 3094"/>
                <a:gd name="T13" fmla="*/ 1708 h 1862"/>
                <a:gd name="T14" fmla="*/ 0 w 3094"/>
                <a:gd name="T15" fmla="*/ 1851 h 1862"/>
                <a:gd name="T16" fmla="*/ 314 w 3094"/>
                <a:gd name="T17" fmla="*/ 1520 h 1862"/>
                <a:gd name="T18" fmla="*/ 416 w 3094"/>
                <a:gd name="T19" fmla="*/ 1792 h 1862"/>
                <a:gd name="T20" fmla="*/ 563 w 3094"/>
                <a:gd name="T21" fmla="*/ 1332 h 1862"/>
                <a:gd name="T22" fmla="*/ 707 w 3094"/>
                <a:gd name="T23" fmla="*/ 1315 h 1862"/>
                <a:gd name="T24" fmla="*/ 820 w 3094"/>
                <a:gd name="T25" fmla="*/ 1359 h 1862"/>
                <a:gd name="T26" fmla="*/ 907 w 3094"/>
                <a:gd name="T27" fmla="*/ 1456 h 1862"/>
                <a:gd name="T28" fmla="*/ 1088 w 3094"/>
                <a:gd name="T29" fmla="*/ 990 h 1862"/>
                <a:gd name="T30" fmla="*/ 1210 w 3094"/>
                <a:gd name="T31" fmla="*/ 987 h 1862"/>
                <a:gd name="T32" fmla="*/ 1358 w 3094"/>
                <a:gd name="T33" fmla="*/ 904 h 1862"/>
                <a:gd name="T34" fmla="*/ 1433 w 3094"/>
                <a:gd name="T35" fmla="*/ 1092 h 1862"/>
                <a:gd name="T36" fmla="*/ 1515 w 3094"/>
                <a:gd name="T37" fmla="*/ 866 h 1862"/>
                <a:gd name="T38" fmla="*/ 1657 w 3094"/>
                <a:gd name="T39" fmla="*/ 688 h 1862"/>
                <a:gd name="T40" fmla="*/ 1821 w 3094"/>
                <a:gd name="T41" fmla="*/ 706 h 1862"/>
                <a:gd name="T42" fmla="*/ 1916 w 3094"/>
                <a:gd name="T43" fmla="*/ 815 h 1862"/>
                <a:gd name="T44" fmla="*/ 2012 w 3094"/>
                <a:gd name="T45" fmla="*/ 617 h 1862"/>
                <a:gd name="T46" fmla="*/ 2207 w 3094"/>
                <a:gd name="T47" fmla="*/ 407 h 1862"/>
                <a:gd name="T48" fmla="*/ 2374 w 3094"/>
                <a:gd name="T49" fmla="*/ 335 h 1862"/>
                <a:gd name="T50" fmla="*/ 2434 w 3094"/>
                <a:gd name="T51" fmla="*/ 499 h 1862"/>
                <a:gd name="T52" fmla="*/ 2488 w 3094"/>
                <a:gd name="T53" fmla="*/ 287 h 1862"/>
                <a:gd name="T54" fmla="*/ 2609 w 3094"/>
                <a:gd name="T55" fmla="*/ 248 h 1862"/>
                <a:gd name="T56" fmla="*/ 2822 w 3094"/>
                <a:gd name="T57" fmla="*/ 18 h 1862"/>
                <a:gd name="T58" fmla="*/ 2888 w 3094"/>
                <a:gd name="T59" fmla="*/ 170 h 1862"/>
                <a:gd name="T60" fmla="*/ 3083 w 3094"/>
                <a:gd name="T61" fmla="*/ 84 h 1862"/>
                <a:gd name="T62" fmla="*/ 2832 w 3094"/>
                <a:gd name="T63" fmla="*/ 61 h 1862"/>
                <a:gd name="T64" fmla="*/ 2725 w 3094"/>
                <a:gd name="T65" fmla="*/ 525 h 1862"/>
                <a:gd name="T66" fmla="*/ 2560 w 3094"/>
                <a:gd name="T67" fmla="*/ 483 h 1862"/>
                <a:gd name="T68" fmla="*/ 2444 w 3094"/>
                <a:gd name="T69" fmla="*/ 549 h 1862"/>
                <a:gd name="T70" fmla="*/ 2424 w 3094"/>
                <a:gd name="T71" fmla="*/ 560 h 1862"/>
                <a:gd name="T72" fmla="*/ 2314 w 3094"/>
                <a:gd name="T73" fmla="*/ 809 h 1862"/>
                <a:gd name="T74" fmla="*/ 2140 w 3094"/>
                <a:gd name="T75" fmla="*/ 717 h 1862"/>
                <a:gd name="T76" fmla="*/ 2006 w 3094"/>
                <a:gd name="T77" fmla="*/ 651 h 1862"/>
                <a:gd name="T78" fmla="*/ 1907 w 3094"/>
                <a:gd name="T79" fmla="*/ 851 h 1862"/>
                <a:gd name="T80" fmla="*/ 1747 w 3094"/>
                <a:gd name="T81" fmla="*/ 1131 h 1862"/>
                <a:gd name="T82" fmla="*/ 1579 w 3094"/>
                <a:gd name="T83" fmla="*/ 1048 h 1862"/>
                <a:gd name="T84" fmla="*/ 1560 w 3094"/>
                <a:gd name="T85" fmla="*/ 1059 h 1862"/>
                <a:gd name="T86" fmla="*/ 1431 w 3094"/>
                <a:gd name="T87" fmla="*/ 1144 h 1862"/>
                <a:gd name="T88" fmla="*/ 1303 w 3094"/>
                <a:gd name="T89" fmla="*/ 1211 h 1862"/>
                <a:gd name="T90" fmla="*/ 1213 w 3094"/>
                <a:gd name="T91" fmla="*/ 1040 h 1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094" h="1862">
                  <a:moveTo>
                    <a:pt x="1111" y="1577"/>
                  </a:moveTo>
                  <a:cubicBezTo>
                    <a:pt x="1111" y="1577"/>
                    <a:pt x="1110" y="1577"/>
                    <a:pt x="1110" y="1577"/>
                  </a:cubicBezTo>
                  <a:cubicBezTo>
                    <a:pt x="1105" y="1579"/>
                    <a:pt x="1101" y="1576"/>
                    <a:pt x="1101" y="1570"/>
                  </a:cubicBezTo>
                  <a:lnTo>
                    <a:pt x="1071" y="1045"/>
                  </a:lnTo>
                  <a:lnTo>
                    <a:pt x="916" y="1483"/>
                  </a:lnTo>
                  <a:cubicBezTo>
                    <a:pt x="915" y="1488"/>
                    <a:pt x="911" y="1492"/>
                    <a:pt x="908" y="1494"/>
                  </a:cubicBezTo>
                  <a:cubicBezTo>
                    <a:pt x="904" y="1496"/>
                    <a:pt x="901" y="1496"/>
                    <a:pt x="899" y="1493"/>
                  </a:cubicBezTo>
                  <a:lnTo>
                    <a:pt x="825" y="1387"/>
                  </a:lnTo>
                  <a:lnTo>
                    <a:pt x="772" y="1488"/>
                  </a:lnTo>
                  <a:cubicBezTo>
                    <a:pt x="770" y="1493"/>
                    <a:pt x="766" y="1496"/>
                    <a:pt x="763" y="1497"/>
                  </a:cubicBezTo>
                  <a:cubicBezTo>
                    <a:pt x="759" y="1498"/>
                    <a:pt x="757" y="1497"/>
                    <a:pt x="755" y="1493"/>
                  </a:cubicBezTo>
                  <a:lnTo>
                    <a:pt x="705" y="1361"/>
                  </a:lnTo>
                  <a:lnTo>
                    <a:pt x="619" y="1633"/>
                  </a:lnTo>
                  <a:cubicBezTo>
                    <a:pt x="617" y="1639"/>
                    <a:pt x="613" y="1644"/>
                    <a:pt x="608" y="1646"/>
                  </a:cubicBezTo>
                  <a:cubicBezTo>
                    <a:pt x="604" y="1648"/>
                    <a:pt x="601" y="1646"/>
                    <a:pt x="600" y="1641"/>
                  </a:cubicBezTo>
                  <a:lnTo>
                    <a:pt x="550" y="1385"/>
                  </a:lnTo>
                  <a:lnTo>
                    <a:pt x="424" y="1830"/>
                  </a:lnTo>
                  <a:cubicBezTo>
                    <a:pt x="423" y="1836"/>
                    <a:pt x="419" y="1841"/>
                    <a:pt x="415" y="1843"/>
                  </a:cubicBezTo>
                  <a:cubicBezTo>
                    <a:pt x="410" y="1845"/>
                    <a:pt x="407" y="1844"/>
                    <a:pt x="406" y="1839"/>
                  </a:cubicBezTo>
                  <a:lnTo>
                    <a:pt x="319" y="1555"/>
                  </a:lnTo>
                  <a:lnTo>
                    <a:pt x="260" y="1708"/>
                  </a:lnTo>
                  <a:cubicBezTo>
                    <a:pt x="258" y="1713"/>
                    <a:pt x="255" y="1717"/>
                    <a:pt x="251" y="1719"/>
                  </a:cubicBezTo>
                  <a:lnTo>
                    <a:pt x="10" y="1858"/>
                  </a:lnTo>
                  <a:cubicBezTo>
                    <a:pt x="5" y="1862"/>
                    <a:pt x="0" y="1858"/>
                    <a:pt x="0" y="1851"/>
                  </a:cubicBezTo>
                  <a:cubicBezTo>
                    <a:pt x="0" y="1843"/>
                    <a:pt x="5" y="1835"/>
                    <a:pt x="10" y="1832"/>
                  </a:cubicBezTo>
                  <a:lnTo>
                    <a:pt x="246" y="1695"/>
                  </a:lnTo>
                  <a:lnTo>
                    <a:pt x="314" y="1520"/>
                  </a:lnTo>
                  <a:cubicBezTo>
                    <a:pt x="316" y="1514"/>
                    <a:pt x="320" y="1510"/>
                    <a:pt x="323" y="1508"/>
                  </a:cubicBezTo>
                  <a:cubicBezTo>
                    <a:pt x="327" y="1507"/>
                    <a:pt x="330" y="1509"/>
                    <a:pt x="332" y="1513"/>
                  </a:cubicBezTo>
                  <a:lnTo>
                    <a:pt x="416" y="1792"/>
                  </a:lnTo>
                  <a:lnTo>
                    <a:pt x="544" y="1341"/>
                  </a:lnTo>
                  <a:cubicBezTo>
                    <a:pt x="545" y="1335"/>
                    <a:pt x="550" y="1329"/>
                    <a:pt x="554" y="1327"/>
                  </a:cubicBezTo>
                  <a:cubicBezTo>
                    <a:pt x="558" y="1325"/>
                    <a:pt x="562" y="1327"/>
                    <a:pt x="563" y="1332"/>
                  </a:cubicBezTo>
                  <a:lnTo>
                    <a:pt x="613" y="1591"/>
                  </a:lnTo>
                  <a:lnTo>
                    <a:pt x="697" y="1327"/>
                  </a:lnTo>
                  <a:cubicBezTo>
                    <a:pt x="699" y="1322"/>
                    <a:pt x="702" y="1317"/>
                    <a:pt x="707" y="1315"/>
                  </a:cubicBezTo>
                  <a:cubicBezTo>
                    <a:pt x="711" y="1313"/>
                    <a:pt x="714" y="1314"/>
                    <a:pt x="716" y="1318"/>
                  </a:cubicBezTo>
                  <a:lnTo>
                    <a:pt x="768" y="1457"/>
                  </a:lnTo>
                  <a:lnTo>
                    <a:pt x="820" y="1359"/>
                  </a:lnTo>
                  <a:cubicBezTo>
                    <a:pt x="822" y="1355"/>
                    <a:pt x="825" y="1352"/>
                    <a:pt x="828" y="1350"/>
                  </a:cubicBezTo>
                  <a:cubicBezTo>
                    <a:pt x="831" y="1349"/>
                    <a:pt x="834" y="1350"/>
                    <a:pt x="835" y="1352"/>
                  </a:cubicBezTo>
                  <a:lnTo>
                    <a:pt x="907" y="1456"/>
                  </a:lnTo>
                  <a:lnTo>
                    <a:pt x="1070" y="995"/>
                  </a:lnTo>
                  <a:cubicBezTo>
                    <a:pt x="1072" y="988"/>
                    <a:pt x="1076" y="983"/>
                    <a:pt x="1081" y="982"/>
                  </a:cubicBezTo>
                  <a:cubicBezTo>
                    <a:pt x="1085" y="981"/>
                    <a:pt x="1088" y="984"/>
                    <a:pt x="1088" y="990"/>
                  </a:cubicBezTo>
                  <a:lnTo>
                    <a:pt x="1117" y="1479"/>
                  </a:lnTo>
                  <a:lnTo>
                    <a:pt x="1201" y="1002"/>
                  </a:lnTo>
                  <a:cubicBezTo>
                    <a:pt x="1202" y="996"/>
                    <a:pt x="1206" y="990"/>
                    <a:pt x="1210" y="987"/>
                  </a:cubicBezTo>
                  <a:cubicBezTo>
                    <a:pt x="1215" y="984"/>
                    <a:pt x="1219" y="985"/>
                    <a:pt x="1220" y="990"/>
                  </a:cubicBezTo>
                  <a:lnTo>
                    <a:pt x="1293" y="1176"/>
                  </a:lnTo>
                  <a:lnTo>
                    <a:pt x="1358" y="904"/>
                  </a:lnTo>
                  <a:cubicBezTo>
                    <a:pt x="1360" y="897"/>
                    <a:pt x="1364" y="891"/>
                    <a:pt x="1368" y="889"/>
                  </a:cubicBezTo>
                  <a:cubicBezTo>
                    <a:pt x="1372" y="887"/>
                    <a:pt x="1376" y="888"/>
                    <a:pt x="1377" y="893"/>
                  </a:cubicBezTo>
                  <a:lnTo>
                    <a:pt x="1433" y="1092"/>
                  </a:lnTo>
                  <a:lnTo>
                    <a:pt x="1496" y="876"/>
                  </a:lnTo>
                  <a:cubicBezTo>
                    <a:pt x="1498" y="870"/>
                    <a:pt x="1502" y="864"/>
                    <a:pt x="1506" y="862"/>
                  </a:cubicBezTo>
                  <a:cubicBezTo>
                    <a:pt x="1510" y="860"/>
                    <a:pt x="1513" y="861"/>
                    <a:pt x="1515" y="866"/>
                  </a:cubicBezTo>
                  <a:lnTo>
                    <a:pt x="1569" y="1012"/>
                  </a:lnTo>
                  <a:lnTo>
                    <a:pt x="1647" y="702"/>
                  </a:lnTo>
                  <a:cubicBezTo>
                    <a:pt x="1648" y="696"/>
                    <a:pt x="1652" y="690"/>
                    <a:pt x="1657" y="688"/>
                  </a:cubicBezTo>
                  <a:cubicBezTo>
                    <a:pt x="1661" y="686"/>
                    <a:pt x="1665" y="688"/>
                    <a:pt x="1666" y="693"/>
                  </a:cubicBezTo>
                  <a:lnTo>
                    <a:pt x="1748" y="1067"/>
                  </a:lnTo>
                  <a:lnTo>
                    <a:pt x="1821" y="706"/>
                  </a:lnTo>
                  <a:cubicBezTo>
                    <a:pt x="1822" y="701"/>
                    <a:pt x="1825" y="695"/>
                    <a:pt x="1829" y="692"/>
                  </a:cubicBezTo>
                  <a:cubicBezTo>
                    <a:pt x="1833" y="689"/>
                    <a:pt x="1837" y="689"/>
                    <a:pt x="1839" y="693"/>
                  </a:cubicBezTo>
                  <a:lnTo>
                    <a:pt x="1916" y="815"/>
                  </a:lnTo>
                  <a:lnTo>
                    <a:pt x="1997" y="628"/>
                  </a:lnTo>
                  <a:cubicBezTo>
                    <a:pt x="1999" y="624"/>
                    <a:pt x="2001" y="620"/>
                    <a:pt x="2004" y="618"/>
                  </a:cubicBezTo>
                  <a:cubicBezTo>
                    <a:pt x="2007" y="616"/>
                    <a:pt x="2010" y="616"/>
                    <a:pt x="2012" y="617"/>
                  </a:cubicBezTo>
                  <a:lnTo>
                    <a:pt x="2127" y="696"/>
                  </a:lnTo>
                  <a:lnTo>
                    <a:pt x="2197" y="421"/>
                  </a:lnTo>
                  <a:cubicBezTo>
                    <a:pt x="2199" y="415"/>
                    <a:pt x="2203" y="409"/>
                    <a:pt x="2207" y="407"/>
                  </a:cubicBezTo>
                  <a:cubicBezTo>
                    <a:pt x="2211" y="405"/>
                    <a:pt x="2215" y="406"/>
                    <a:pt x="2216" y="411"/>
                  </a:cubicBezTo>
                  <a:lnTo>
                    <a:pt x="2312" y="745"/>
                  </a:lnTo>
                  <a:lnTo>
                    <a:pt x="2374" y="335"/>
                  </a:lnTo>
                  <a:cubicBezTo>
                    <a:pt x="2375" y="328"/>
                    <a:pt x="2379" y="322"/>
                    <a:pt x="2384" y="319"/>
                  </a:cubicBezTo>
                  <a:cubicBezTo>
                    <a:pt x="2388" y="316"/>
                    <a:pt x="2393" y="318"/>
                    <a:pt x="2394" y="323"/>
                  </a:cubicBezTo>
                  <a:lnTo>
                    <a:pt x="2434" y="499"/>
                  </a:lnTo>
                  <a:lnTo>
                    <a:pt x="2469" y="300"/>
                  </a:lnTo>
                  <a:cubicBezTo>
                    <a:pt x="2470" y="294"/>
                    <a:pt x="2474" y="288"/>
                    <a:pt x="2478" y="285"/>
                  </a:cubicBezTo>
                  <a:cubicBezTo>
                    <a:pt x="2482" y="282"/>
                    <a:pt x="2486" y="283"/>
                    <a:pt x="2488" y="287"/>
                  </a:cubicBezTo>
                  <a:lnTo>
                    <a:pt x="2558" y="436"/>
                  </a:lnTo>
                  <a:lnTo>
                    <a:pt x="2600" y="262"/>
                  </a:lnTo>
                  <a:cubicBezTo>
                    <a:pt x="2602" y="256"/>
                    <a:pt x="2605" y="251"/>
                    <a:pt x="2609" y="248"/>
                  </a:cubicBezTo>
                  <a:cubicBezTo>
                    <a:pt x="2613" y="246"/>
                    <a:pt x="2617" y="246"/>
                    <a:pt x="2619" y="250"/>
                  </a:cubicBezTo>
                  <a:lnTo>
                    <a:pt x="2731" y="479"/>
                  </a:lnTo>
                  <a:lnTo>
                    <a:pt x="2822" y="18"/>
                  </a:lnTo>
                  <a:cubicBezTo>
                    <a:pt x="2824" y="11"/>
                    <a:pt x="2827" y="5"/>
                    <a:pt x="2832" y="3"/>
                  </a:cubicBezTo>
                  <a:cubicBezTo>
                    <a:pt x="2836" y="0"/>
                    <a:pt x="2840" y="1"/>
                    <a:pt x="2842" y="6"/>
                  </a:cubicBezTo>
                  <a:lnTo>
                    <a:pt x="2888" y="170"/>
                  </a:lnTo>
                  <a:lnTo>
                    <a:pt x="3083" y="57"/>
                  </a:lnTo>
                  <a:cubicBezTo>
                    <a:pt x="3089" y="54"/>
                    <a:pt x="3094" y="57"/>
                    <a:pt x="3094" y="65"/>
                  </a:cubicBezTo>
                  <a:cubicBezTo>
                    <a:pt x="3094" y="72"/>
                    <a:pt x="3089" y="81"/>
                    <a:pt x="3083" y="84"/>
                  </a:cubicBezTo>
                  <a:lnTo>
                    <a:pt x="2880" y="202"/>
                  </a:lnTo>
                  <a:cubicBezTo>
                    <a:pt x="2876" y="204"/>
                    <a:pt x="2872" y="203"/>
                    <a:pt x="2871" y="198"/>
                  </a:cubicBezTo>
                  <a:lnTo>
                    <a:pt x="2832" y="61"/>
                  </a:lnTo>
                  <a:lnTo>
                    <a:pt x="2743" y="512"/>
                  </a:lnTo>
                  <a:cubicBezTo>
                    <a:pt x="2742" y="518"/>
                    <a:pt x="2739" y="524"/>
                    <a:pt x="2735" y="527"/>
                  </a:cubicBezTo>
                  <a:cubicBezTo>
                    <a:pt x="2731" y="530"/>
                    <a:pt x="2727" y="529"/>
                    <a:pt x="2725" y="525"/>
                  </a:cubicBezTo>
                  <a:lnTo>
                    <a:pt x="2611" y="294"/>
                  </a:lnTo>
                  <a:lnTo>
                    <a:pt x="2569" y="469"/>
                  </a:lnTo>
                  <a:cubicBezTo>
                    <a:pt x="2568" y="475"/>
                    <a:pt x="2564" y="480"/>
                    <a:pt x="2560" y="483"/>
                  </a:cubicBezTo>
                  <a:cubicBezTo>
                    <a:pt x="2556" y="485"/>
                    <a:pt x="2553" y="484"/>
                    <a:pt x="2551" y="481"/>
                  </a:cubicBezTo>
                  <a:lnTo>
                    <a:pt x="2482" y="335"/>
                  </a:lnTo>
                  <a:lnTo>
                    <a:pt x="2444" y="549"/>
                  </a:lnTo>
                  <a:cubicBezTo>
                    <a:pt x="2443" y="556"/>
                    <a:pt x="2439" y="562"/>
                    <a:pt x="2434" y="565"/>
                  </a:cubicBezTo>
                  <a:cubicBezTo>
                    <a:pt x="2434" y="565"/>
                    <a:pt x="2434" y="565"/>
                    <a:pt x="2434" y="565"/>
                  </a:cubicBezTo>
                  <a:cubicBezTo>
                    <a:pt x="2429" y="567"/>
                    <a:pt x="2425" y="566"/>
                    <a:pt x="2424" y="560"/>
                  </a:cubicBezTo>
                  <a:lnTo>
                    <a:pt x="2385" y="388"/>
                  </a:lnTo>
                  <a:lnTo>
                    <a:pt x="2323" y="793"/>
                  </a:lnTo>
                  <a:cubicBezTo>
                    <a:pt x="2322" y="799"/>
                    <a:pt x="2318" y="806"/>
                    <a:pt x="2314" y="809"/>
                  </a:cubicBezTo>
                  <a:cubicBezTo>
                    <a:pt x="2309" y="812"/>
                    <a:pt x="2305" y="810"/>
                    <a:pt x="2304" y="805"/>
                  </a:cubicBezTo>
                  <a:lnTo>
                    <a:pt x="2206" y="461"/>
                  </a:lnTo>
                  <a:lnTo>
                    <a:pt x="2140" y="717"/>
                  </a:lnTo>
                  <a:cubicBezTo>
                    <a:pt x="2139" y="722"/>
                    <a:pt x="2136" y="726"/>
                    <a:pt x="2133" y="729"/>
                  </a:cubicBezTo>
                  <a:cubicBezTo>
                    <a:pt x="2130" y="732"/>
                    <a:pt x="2126" y="733"/>
                    <a:pt x="2124" y="731"/>
                  </a:cubicBezTo>
                  <a:lnTo>
                    <a:pt x="2006" y="651"/>
                  </a:lnTo>
                  <a:lnTo>
                    <a:pt x="1924" y="843"/>
                  </a:lnTo>
                  <a:cubicBezTo>
                    <a:pt x="1922" y="847"/>
                    <a:pt x="1918" y="851"/>
                    <a:pt x="1915" y="853"/>
                  </a:cubicBezTo>
                  <a:cubicBezTo>
                    <a:pt x="1912" y="855"/>
                    <a:pt x="1909" y="854"/>
                    <a:pt x="1907" y="851"/>
                  </a:cubicBezTo>
                  <a:lnTo>
                    <a:pt x="1833" y="735"/>
                  </a:lnTo>
                  <a:lnTo>
                    <a:pt x="1757" y="1116"/>
                  </a:lnTo>
                  <a:cubicBezTo>
                    <a:pt x="1756" y="1122"/>
                    <a:pt x="1752" y="1128"/>
                    <a:pt x="1747" y="1131"/>
                  </a:cubicBezTo>
                  <a:cubicBezTo>
                    <a:pt x="1743" y="1134"/>
                    <a:pt x="1739" y="1132"/>
                    <a:pt x="1738" y="1127"/>
                  </a:cubicBezTo>
                  <a:lnTo>
                    <a:pt x="1654" y="747"/>
                  </a:lnTo>
                  <a:lnTo>
                    <a:pt x="1579" y="1048"/>
                  </a:lnTo>
                  <a:cubicBezTo>
                    <a:pt x="1577" y="1054"/>
                    <a:pt x="1573" y="1059"/>
                    <a:pt x="1569" y="1062"/>
                  </a:cubicBezTo>
                  <a:cubicBezTo>
                    <a:pt x="1569" y="1062"/>
                    <a:pt x="1569" y="1062"/>
                    <a:pt x="1569" y="1062"/>
                  </a:cubicBezTo>
                  <a:cubicBezTo>
                    <a:pt x="1565" y="1064"/>
                    <a:pt x="1561" y="1063"/>
                    <a:pt x="1560" y="1059"/>
                  </a:cubicBezTo>
                  <a:lnTo>
                    <a:pt x="1505" y="910"/>
                  </a:lnTo>
                  <a:lnTo>
                    <a:pt x="1441" y="1131"/>
                  </a:lnTo>
                  <a:cubicBezTo>
                    <a:pt x="1439" y="1137"/>
                    <a:pt x="1435" y="1142"/>
                    <a:pt x="1431" y="1144"/>
                  </a:cubicBezTo>
                  <a:cubicBezTo>
                    <a:pt x="1427" y="1146"/>
                    <a:pt x="1423" y="1144"/>
                    <a:pt x="1422" y="1140"/>
                  </a:cubicBezTo>
                  <a:lnTo>
                    <a:pt x="1367" y="944"/>
                  </a:lnTo>
                  <a:lnTo>
                    <a:pt x="1303" y="1211"/>
                  </a:lnTo>
                  <a:cubicBezTo>
                    <a:pt x="1302" y="1217"/>
                    <a:pt x="1298" y="1223"/>
                    <a:pt x="1294" y="1225"/>
                  </a:cubicBezTo>
                  <a:cubicBezTo>
                    <a:pt x="1290" y="1228"/>
                    <a:pt x="1286" y="1227"/>
                    <a:pt x="1284" y="1223"/>
                  </a:cubicBezTo>
                  <a:lnTo>
                    <a:pt x="1213" y="1040"/>
                  </a:lnTo>
                  <a:lnTo>
                    <a:pt x="1121" y="1561"/>
                  </a:lnTo>
                  <a:cubicBezTo>
                    <a:pt x="1120" y="1568"/>
                    <a:pt x="1116" y="1574"/>
                    <a:pt x="1111" y="1577"/>
                  </a:cubicBezTo>
                  <a:close/>
                </a:path>
              </a:pathLst>
            </a:custGeom>
            <a:solidFill>
              <a:srgbClr val="E0EB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03" name="Freeform 97">
              <a:extLst>
                <a:ext uri="{FF2B5EF4-FFF2-40B4-BE49-F238E27FC236}">
                  <a16:creationId xmlns:a16="http://schemas.microsoft.com/office/drawing/2014/main" id="{B3809860-0A44-420D-A3C7-DEF631973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5288" y="4519613"/>
              <a:ext cx="149225" cy="244475"/>
            </a:xfrm>
            <a:custGeom>
              <a:avLst/>
              <a:gdLst>
                <a:gd name="T0" fmla="*/ 195 w 195"/>
                <a:gd name="T1" fmla="*/ 105 h 323"/>
                <a:gd name="T2" fmla="*/ 97 w 195"/>
                <a:gd name="T3" fmla="*/ 292 h 323"/>
                <a:gd name="T4" fmla="*/ 0 w 195"/>
                <a:gd name="T5" fmla="*/ 218 h 323"/>
                <a:gd name="T6" fmla="*/ 97 w 195"/>
                <a:gd name="T7" fmla="*/ 31 h 323"/>
                <a:gd name="T8" fmla="*/ 195 w 195"/>
                <a:gd name="T9" fmla="*/ 105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5" h="323">
                  <a:moveTo>
                    <a:pt x="195" y="105"/>
                  </a:moveTo>
                  <a:cubicBezTo>
                    <a:pt x="195" y="177"/>
                    <a:pt x="151" y="261"/>
                    <a:pt x="97" y="292"/>
                  </a:cubicBezTo>
                  <a:cubicBezTo>
                    <a:pt x="43" y="323"/>
                    <a:pt x="0" y="290"/>
                    <a:pt x="0" y="218"/>
                  </a:cubicBezTo>
                  <a:cubicBezTo>
                    <a:pt x="0" y="146"/>
                    <a:pt x="43" y="62"/>
                    <a:pt x="97" y="31"/>
                  </a:cubicBezTo>
                  <a:cubicBezTo>
                    <a:pt x="151" y="0"/>
                    <a:pt x="195" y="33"/>
                    <a:pt x="195" y="105"/>
                  </a:cubicBezTo>
                  <a:close/>
                </a:path>
              </a:pathLst>
            </a:custGeom>
            <a:solidFill>
              <a:srgbClr val="2A2A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04" name="Freeform 98">
              <a:extLst>
                <a:ext uri="{FF2B5EF4-FFF2-40B4-BE49-F238E27FC236}">
                  <a16:creationId xmlns:a16="http://schemas.microsoft.com/office/drawing/2014/main" id="{DD8EC5D7-3453-4660-B5D6-1CB1DEA6F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72300" y="4387850"/>
              <a:ext cx="149225" cy="246063"/>
            </a:xfrm>
            <a:custGeom>
              <a:avLst/>
              <a:gdLst>
                <a:gd name="T0" fmla="*/ 196 w 196"/>
                <a:gd name="T1" fmla="*/ 105 h 324"/>
                <a:gd name="T2" fmla="*/ 98 w 196"/>
                <a:gd name="T3" fmla="*/ 292 h 324"/>
                <a:gd name="T4" fmla="*/ 0 w 196"/>
                <a:gd name="T5" fmla="*/ 218 h 324"/>
                <a:gd name="T6" fmla="*/ 98 w 196"/>
                <a:gd name="T7" fmla="*/ 31 h 324"/>
                <a:gd name="T8" fmla="*/ 196 w 196"/>
                <a:gd name="T9" fmla="*/ 105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324">
                  <a:moveTo>
                    <a:pt x="196" y="105"/>
                  </a:moveTo>
                  <a:cubicBezTo>
                    <a:pt x="196" y="177"/>
                    <a:pt x="152" y="261"/>
                    <a:pt x="98" y="292"/>
                  </a:cubicBezTo>
                  <a:cubicBezTo>
                    <a:pt x="44" y="324"/>
                    <a:pt x="0" y="290"/>
                    <a:pt x="0" y="218"/>
                  </a:cubicBezTo>
                  <a:cubicBezTo>
                    <a:pt x="0" y="146"/>
                    <a:pt x="44" y="63"/>
                    <a:pt x="98" y="31"/>
                  </a:cubicBezTo>
                  <a:cubicBezTo>
                    <a:pt x="152" y="0"/>
                    <a:pt x="196" y="33"/>
                    <a:pt x="196" y="105"/>
                  </a:cubicBezTo>
                  <a:close/>
                </a:path>
              </a:pathLst>
            </a:custGeom>
            <a:solidFill>
              <a:srgbClr val="4B7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05" name="Freeform 99">
              <a:extLst>
                <a:ext uri="{FF2B5EF4-FFF2-40B4-BE49-F238E27FC236}">
                  <a16:creationId xmlns:a16="http://schemas.microsoft.com/office/drawing/2014/main" id="{8525F297-D80F-482B-B40B-E41308F87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00900" y="4256088"/>
              <a:ext cx="149225" cy="246063"/>
            </a:xfrm>
            <a:custGeom>
              <a:avLst/>
              <a:gdLst>
                <a:gd name="T0" fmla="*/ 196 w 196"/>
                <a:gd name="T1" fmla="*/ 105 h 324"/>
                <a:gd name="T2" fmla="*/ 98 w 196"/>
                <a:gd name="T3" fmla="*/ 293 h 324"/>
                <a:gd name="T4" fmla="*/ 0 w 196"/>
                <a:gd name="T5" fmla="*/ 219 h 324"/>
                <a:gd name="T6" fmla="*/ 98 w 196"/>
                <a:gd name="T7" fmla="*/ 31 h 324"/>
                <a:gd name="T8" fmla="*/ 196 w 196"/>
                <a:gd name="T9" fmla="*/ 105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324">
                  <a:moveTo>
                    <a:pt x="196" y="105"/>
                  </a:moveTo>
                  <a:cubicBezTo>
                    <a:pt x="196" y="178"/>
                    <a:pt x="152" y="261"/>
                    <a:pt x="98" y="293"/>
                  </a:cubicBezTo>
                  <a:cubicBezTo>
                    <a:pt x="44" y="324"/>
                    <a:pt x="0" y="291"/>
                    <a:pt x="0" y="219"/>
                  </a:cubicBezTo>
                  <a:cubicBezTo>
                    <a:pt x="0" y="146"/>
                    <a:pt x="44" y="63"/>
                    <a:pt x="98" y="31"/>
                  </a:cubicBezTo>
                  <a:cubicBezTo>
                    <a:pt x="152" y="0"/>
                    <a:pt x="196" y="33"/>
                    <a:pt x="196" y="1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06" name="Freeform 100">
              <a:extLst>
                <a:ext uri="{FF2B5EF4-FFF2-40B4-BE49-F238E27FC236}">
                  <a16:creationId xmlns:a16="http://schemas.microsoft.com/office/drawing/2014/main" id="{B94C5829-1ABA-4466-AE6A-26D359E18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13288" y="4581525"/>
              <a:ext cx="2625725" cy="2951163"/>
            </a:xfrm>
            <a:custGeom>
              <a:avLst/>
              <a:gdLst>
                <a:gd name="T0" fmla="*/ 1080 w 3451"/>
                <a:gd name="T1" fmla="*/ 1382 h 3878"/>
                <a:gd name="T2" fmla="*/ 1080 w 3451"/>
                <a:gd name="T3" fmla="*/ 2213 h 3878"/>
                <a:gd name="T4" fmla="*/ 1017 w 3451"/>
                <a:gd name="T5" fmla="*/ 2321 h 3878"/>
                <a:gd name="T6" fmla="*/ 63 w 3451"/>
                <a:gd name="T7" fmla="*/ 2872 h 3878"/>
                <a:gd name="T8" fmla="*/ 0 w 3451"/>
                <a:gd name="T9" fmla="*/ 2980 h 3878"/>
                <a:gd name="T10" fmla="*/ 0 w 3451"/>
                <a:gd name="T11" fmla="*/ 3721 h 3878"/>
                <a:gd name="T12" fmla="*/ 188 w 3451"/>
                <a:gd name="T13" fmla="*/ 3830 h 3878"/>
                <a:gd name="T14" fmla="*/ 1080 w 3451"/>
                <a:gd name="T15" fmla="*/ 3315 h 3878"/>
                <a:gd name="T16" fmla="*/ 3388 w 3451"/>
                <a:gd name="T17" fmla="*/ 1982 h 3878"/>
                <a:gd name="T18" fmla="*/ 3451 w 3451"/>
                <a:gd name="T19" fmla="*/ 1874 h 3878"/>
                <a:gd name="T20" fmla="*/ 3451 w 3451"/>
                <a:gd name="T21" fmla="*/ 916 h 3878"/>
                <a:gd name="T22" fmla="*/ 3451 w 3451"/>
                <a:gd name="T23" fmla="*/ 157 h 3878"/>
                <a:gd name="T24" fmla="*/ 3263 w 3451"/>
                <a:gd name="T25" fmla="*/ 49 h 3878"/>
                <a:gd name="T26" fmla="*/ 1142 w 3451"/>
                <a:gd name="T27" fmla="*/ 1273 h 3878"/>
                <a:gd name="T28" fmla="*/ 1080 w 3451"/>
                <a:gd name="T29" fmla="*/ 1382 h 3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451" h="3878">
                  <a:moveTo>
                    <a:pt x="1080" y="1382"/>
                  </a:moveTo>
                  <a:lnTo>
                    <a:pt x="1080" y="2213"/>
                  </a:lnTo>
                  <a:cubicBezTo>
                    <a:pt x="1080" y="2257"/>
                    <a:pt x="1056" y="2299"/>
                    <a:pt x="1017" y="2321"/>
                  </a:cubicBezTo>
                  <a:lnTo>
                    <a:pt x="63" y="2872"/>
                  </a:lnTo>
                  <a:cubicBezTo>
                    <a:pt x="24" y="2894"/>
                    <a:pt x="0" y="2936"/>
                    <a:pt x="0" y="2980"/>
                  </a:cubicBezTo>
                  <a:lnTo>
                    <a:pt x="0" y="3721"/>
                  </a:lnTo>
                  <a:cubicBezTo>
                    <a:pt x="0" y="3818"/>
                    <a:pt x="105" y="3878"/>
                    <a:pt x="188" y="3830"/>
                  </a:cubicBezTo>
                  <a:lnTo>
                    <a:pt x="1080" y="3315"/>
                  </a:lnTo>
                  <a:lnTo>
                    <a:pt x="3388" y="1982"/>
                  </a:lnTo>
                  <a:cubicBezTo>
                    <a:pt x="3427" y="1960"/>
                    <a:pt x="3451" y="1918"/>
                    <a:pt x="3451" y="1874"/>
                  </a:cubicBezTo>
                  <a:lnTo>
                    <a:pt x="3451" y="916"/>
                  </a:lnTo>
                  <a:lnTo>
                    <a:pt x="3451" y="157"/>
                  </a:lnTo>
                  <a:cubicBezTo>
                    <a:pt x="3451" y="61"/>
                    <a:pt x="3347" y="0"/>
                    <a:pt x="3263" y="49"/>
                  </a:cubicBezTo>
                  <a:lnTo>
                    <a:pt x="1142" y="1273"/>
                  </a:lnTo>
                  <a:cubicBezTo>
                    <a:pt x="1103" y="1296"/>
                    <a:pt x="1080" y="1337"/>
                    <a:pt x="1080" y="1382"/>
                  </a:cubicBezTo>
                  <a:close/>
                </a:path>
              </a:pathLst>
            </a:custGeom>
            <a:solidFill>
              <a:srgbClr val="4B75E3">
                <a:alpha val="3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07" name="Freeform 101">
              <a:extLst>
                <a:ext uri="{FF2B5EF4-FFF2-40B4-BE49-F238E27FC236}">
                  <a16:creationId xmlns:a16="http://schemas.microsoft.com/office/drawing/2014/main" id="{E4C921B3-664B-454E-A814-AD0B4BD689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402175" y="5661025"/>
              <a:ext cx="738188" cy="990600"/>
            </a:xfrm>
            <a:custGeom>
              <a:avLst/>
              <a:gdLst>
                <a:gd name="T0" fmla="*/ 892 w 970"/>
                <a:gd name="T1" fmla="*/ 31 h 1302"/>
                <a:gd name="T2" fmla="*/ 867 w 970"/>
                <a:gd name="T3" fmla="*/ 37 h 1302"/>
                <a:gd name="T4" fmla="*/ 53 w 970"/>
                <a:gd name="T5" fmla="*/ 507 h 1302"/>
                <a:gd name="T6" fmla="*/ 28 w 970"/>
                <a:gd name="T7" fmla="*/ 551 h 1302"/>
                <a:gd name="T8" fmla="*/ 28 w 970"/>
                <a:gd name="T9" fmla="*/ 1224 h 1302"/>
                <a:gd name="T10" fmla="*/ 53 w 970"/>
                <a:gd name="T11" fmla="*/ 1267 h 1302"/>
                <a:gd name="T12" fmla="*/ 103 w 970"/>
                <a:gd name="T13" fmla="*/ 1267 h 1302"/>
                <a:gd name="T14" fmla="*/ 917 w 970"/>
                <a:gd name="T15" fmla="*/ 797 h 1302"/>
                <a:gd name="T16" fmla="*/ 942 w 970"/>
                <a:gd name="T17" fmla="*/ 754 h 1302"/>
                <a:gd name="T18" fmla="*/ 942 w 970"/>
                <a:gd name="T19" fmla="*/ 81 h 1302"/>
                <a:gd name="T20" fmla="*/ 917 w 970"/>
                <a:gd name="T21" fmla="*/ 37 h 1302"/>
                <a:gd name="T22" fmla="*/ 892 w 970"/>
                <a:gd name="T23" fmla="*/ 31 h 1302"/>
                <a:gd name="T24" fmla="*/ 78 w 970"/>
                <a:gd name="T25" fmla="*/ 1302 h 1302"/>
                <a:gd name="T26" fmla="*/ 39 w 970"/>
                <a:gd name="T27" fmla="*/ 1291 h 1302"/>
                <a:gd name="T28" fmla="*/ 0 w 970"/>
                <a:gd name="T29" fmla="*/ 1224 h 1302"/>
                <a:gd name="T30" fmla="*/ 0 w 970"/>
                <a:gd name="T31" fmla="*/ 551 h 1302"/>
                <a:gd name="T32" fmla="*/ 39 w 970"/>
                <a:gd name="T33" fmla="*/ 484 h 1302"/>
                <a:gd name="T34" fmla="*/ 853 w 970"/>
                <a:gd name="T35" fmla="*/ 14 h 1302"/>
                <a:gd name="T36" fmla="*/ 931 w 970"/>
                <a:gd name="T37" fmla="*/ 14 h 1302"/>
                <a:gd name="T38" fmla="*/ 970 w 970"/>
                <a:gd name="T39" fmla="*/ 81 h 1302"/>
                <a:gd name="T40" fmla="*/ 970 w 970"/>
                <a:gd name="T41" fmla="*/ 754 h 1302"/>
                <a:gd name="T42" fmla="*/ 931 w 970"/>
                <a:gd name="T43" fmla="*/ 821 h 1302"/>
                <a:gd name="T44" fmla="*/ 117 w 970"/>
                <a:gd name="T45" fmla="*/ 1291 h 1302"/>
                <a:gd name="T46" fmla="*/ 78 w 970"/>
                <a:gd name="T47" fmla="*/ 1302 h 1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0" h="1302">
                  <a:moveTo>
                    <a:pt x="892" y="31"/>
                  </a:moveTo>
                  <a:cubicBezTo>
                    <a:pt x="883" y="31"/>
                    <a:pt x="875" y="33"/>
                    <a:pt x="867" y="37"/>
                  </a:cubicBezTo>
                  <a:lnTo>
                    <a:pt x="53" y="507"/>
                  </a:lnTo>
                  <a:cubicBezTo>
                    <a:pt x="37" y="516"/>
                    <a:pt x="28" y="533"/>
                    <a:pt x="28" y="551"/>
                  </a:cubicBezTo>
                  <a:lnTo>
                    <a:pt x="28" y="1224"/>
                  </a:lnTo>
                  <a:cubicBezTo>
                    <a:pt x="28" y="1242"/>
                    <a:pt x="37" y="1258"/>
                    <a:pt x="53" y="1267"/>
                  </a:cubicBezTo>
                  <a:cubicBezTo>
                    <a:pt x="69" y="1276"/>
                    <a:pt x="88" y="1276"/>
                    <a:pt x="103" y="1267"/>
                  </a:cubicBezTo>
                  <a:lnTo>
                    <a:pt x="917" y="797"/>
                  </a:lnTo>
                  <a:cubicBezTo>
                    <a:pt x="933" y="789"/>
                    <a:pt x="942" y="772"/>
                    <a:pt x="942" y="754"/>
                  </a:cubicBezTo>
                  <a:lnTo>
                    <a:pt x="942" y="81"/>
                  </a:lnTo>
                  <a:cubicBezTo>
                    <a:pt x="942" y="63"/>
                    <a:pt x="933" y="47"/>
                    <a:pt x="917" y="37"/>
                  </a:cubicBezTo>
                  <a:cubicBezTo>
                    <a:pt x="909" y="33"/>
                    <a:pt x="901" y="31"/>
                    <a:pt x="892" y="31"/>
                  </a:cubicBezTo>
                  <a:close/>
                  <a:moveTo>
                    <a:pt x="78" y="1302"/>
                  </a:moveTo>
                  <a:cubicBezTo>
                    <a:pt x="65" y="1302"/>
                    <a:pt x="51" y="1298"/>
                    <a:pt x="39" y="1291"/>
                  </a:cubicBezTo>
                  <a:cubicBezTo>
                    <a:pt x="15" y="1277"/>
                    <a:pt x="0" y="1252"/>
                    <a:pt x="0" y="1224"/>
                  </a:cubicBezTo>
                  <a:lnTo>
                    <a:pt x="0" y="551"/>
                  </a:lnTo>
                  <a:cubicBezTo>
                    <a:pt x="0" y="523"/>
                    <a:pt x="15" y="497"/>
                    <a:pt x="39" y="484"/>
                  </a:cubicBezTo>
                  <a:lnTo>
                    <a:pt x="853" y="14"/>
                  </a:lnTo>
                  <a:cubicBezTo>
                    <a:pt x="877" y="0"/>
                    <a:pt x="906" y="0"/>
                    <a:pt x="931" y="14"/>
                  </a:cubicBezTo>
                  <a:cubicBezTo>
                    <a:pt x="955" y="28"/>
                    <a:pt x="970" y="53"/>
                    <a:pt x="970" y="81"/>
                  </a:cubicBezTo>
                  <a:lnTo>
                    <a:pt x="970" y="754"/>
                  </a:lnTo>
                  <a:cubicBezTo>
                    <a:pt x="970" y="782"/>
                    <a:pt x="955" y="807"/>
                    <a:pt x="931" y="821"/>
                  </a:cubicBezTo>
                  <a:lnTo>
                    <a:pt x="117" y="1291"/>
                  </a:lnTo>
                  <a:cubicBezTo>
                    <a:pt x="105" y="1298"/>
                    <a:pt x="91" y="1302"/>
                    <a:pt x="78" y="1302"/>
                  </a:cubicBezTo>
                  <a:close/>
                </a:path>
              </a:pathLst>
            </a:custGeom>
            <a:solidFill>
              <a:srgbClr val="4B75E3">
                <a:alpha val="5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08" name="Freeform: Shape 661">
              <a:extLst>
                <a:ext uri="{FF2B5EF4-FFF2-40B4-BE49-F238E27FC236}">
                  <a16:creationId xmlns:a16="http://schemas.microsoft.com/office/drawing/2014/main" id="{E6EE1C59-8836-4439-A4D4-462674523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73623" y="5130170"/>
              <a:ext cx="2330452" cy="2184171"/>
            </a:xfrm>
            <a:custGeom>
              <a:avLst/>
              <a:gdLst>
                <a:gd name="connsiteX0" fmla="*/ 2325316 w 2330452"/>
                <a:gd name="connsiteY0" fmla="*/ 831901 h 2184171"/>
                <a:gd name="connsiteX1" fmla="*/ 2330452 w 2330452"/>
                <a:gd name="connsiteY1" fmla="*/ 840646 h 2184171"/>
                <a:gd name="connsiteX2" fmla="*/ 2325126 w 2330452"/>
                <a:gd name="connsiteY2" fmla="*/ 849771 h 2184171"/>
                <a:gd name="connsiteX3" fmla="*/ 15218 w 2330452"/>
                <a:gd name="connsiteY3" fmla="*/ 2182816 h 2184171"/>
                <a:gd name="connsiteX4" fmla="*/ 0 w 2330452"/>
                <a:gd name="connsiteY4" fmla="*/ 2173691 h 2184171"/>
                <a:gd name="connsiteX5" fmla="*/ 5326 w 2330452"/>
                <a:gd name="connsiteY5" fmla="*/ 2164566 h 2184171"/>
                <a:gd name="connsiteX6" fmla="*/ 2314474 w 2330452"/>
                <a:gd name="connsiteY6" fmla="*/ 832281 h 2184171"/>
                <a:gd name="connsiteX7" fmla="*/ 2325316 w 2330452"/>
                <a:gd name="connsiteY7" fmla="*/ 831901 h 2184171"/>
                <a:gd name="connsiteX8" fmla="*/ 2314474 w 2330452"/>
                <a:gd name="connsiteY8" fmla="*/ 704520 h 2184171"/>
                <a:gd name="connsiteX9" fmla="*/ 2330452 w 2330452"/>
                <a:gd name="connsiteY9" fmla="*/ 713646 h 2184171"/>
                <a:gd name="connsiteX10" fmla="*/ 2325126 w 2330452"/>
                <a:gd name="connsiteY10" fmla="*/ 722771 h 2184171"/>
                <a:gd name="connsiteX11" fmla="*/ 15218 w 2330452"/>
                <a:gd name="connsiteY11" fmla="*/ 2055056 h 2184171"/>
                <a:gd name="connsiteX12" fmla="*/ 0 w 2330452"/>
                <a:gd name="connsiteY12" fmla="*/ 2045930 h 2184171"/>
                <a:gd name="connsiteX13" fmla="*/ 5326 w 2330452"/>
                <a:gd name="connsiteY13" fmla="*/ 2037566 h 2184171"/>
                <a:gd name="connsiteX14" fmla="*/ 2314474 w 2330452"/>
                <a:gd name="connsiteY14" fmla="*/ 575937 h 2184171"/>
                <a:gd name="connsiteX15" fmla="*/ 2330452 w 2330452"/>
                <a:gd name="connsiteY15" fmla="*/ 585073 h 2184171"/>
                <a:gd name="connsiteX16" fmla="*/ 2325126 w 2330452"/>
                <a:gd name="connsiteY16" fmla="*/ 594209 h 2184171"/>
                <a:gd name="connsiteX17" fmla="*/ 15218 w 2330452"/>
                <a:gd name="connsiteY17" fmla="*/ 1928812 h 2184171"/>
                <a:gd name="connsiteX18" fmla="*/ 0 w 2330452"/>
                <a:gd name="connsiteY18" fmla="*/ 1919676 h 2184171"/>
                <a:gd name="connsiteX19" fmla="*/ 5326 w 2330452"/>
                <a:gd name="connsiteY19" fmla="*/ 1910540 h 2184171"/>
                <a:gd name="connsiteX20" fmla="*/ 1837374 w 2330452"/>
                <a:gd name="connsiteY20" fmla="*/ 510848 h 2184171"/>
                <a:gd name="connsiteX21" fmla="*/ 1852614 w 2330452"/>
                <a:gd name="connsiteY21" fmla="*/ 519978 h 2184171"/>
                <a:gd name="connsiteX22" fmla="*/ 1847280 w 2330452"/>
                <a:gd name="connsiteY22" fmla="*/ 529109 h 2184171"/>
                <a:gd name="connsiteX23" fmla="*/ 841502 w 2330452"/>
                <a:gd name="connsiteY23" fmla="*/ 1108903 h 2184171"/>
                <a:gd name="connsiteX24" fmla="*/ 825500 w 2330452"/>
                <a:gd name="connsiteY24" fmla="*/ 1099772 h 2184171"/>
                <a:gd name="connsiteX25" fmla="*/ 830834 w 2330452"/>
                <a:gd name="connsiteY25" fmla="*/ 1091403 h 2184171"/>
                <a:gd name="connsiteX26" fmla="*/ 2325316 w 2330452"/>
                <a:gd name="connsiteY26" fmla="*/ 447731 h 2184171"/>
                <a:gd name="connsiteX27" fmla="*/ 2330452 w 2330452"/>
                <a:gd name="connsiteY27" fmla="*/ 456486 h 2184171"/>
                <a:gd name="connsiteX28" fmla="*/ 2325126 w 2330452"/>
                <a:gd name="connsiteY28" fmla="*/ 465622 h 2184171"/>
                <a:gd name="connsiteX29" fmla="*/ 15218 w 2330452"/>
                <a:gd name="connsiteY29" fmla="*/ 1800225 h 2184171"/>
                <a:gd name="connsiteX30" fmla="*/ 0 w 2330452"/>
                <a:gd name="connsiteY30" fmla="*/ 1791089 h 2184171"/>
                <a:gd name="connsiteX31" fmla="*/ 5326 w 2330452"/>
                <a:gd name="connsiteY31" fmla="*/ 1781953 h 2184171"/>
                <a:gd name="connsiteX32" fmla="*/ 2314474 w 2330452"/>
                <a:gd name="connsiteY32" fmla="*/ 448111 h 2184171"/>
                <a:gd name="connsiteX33" fmla="*/ 2325316 w 2330452"/>
                <a:gd name="connsiteY33" fmla="*/ 447731 h 2184171"/>
                <a:gd name="connsiteX34" fmla="*/ 1837374 w 2330452"/>
                <a:gd name="connsiteY34" fmla="*/ 383848 h 2184171"/>
                <a:gd name="connsiteX35" fmla="*/ 1852614 w 2330452"/>
                <a:gd name="connsiteY35" fmla="*/ 392978 h 2184171"/>
                <a:gd name="connsiteX36" fmla="*/ 1847280 w 2330452"/>
                <a:gd name="connsiteY36" fmla="*/ 402109 h 2184171"/>
                <a:gd name="connsiteX37" fmla="*/ 841502 w 2330452"/>
                <a:gd name="connsiteY37" fmla="*/ 982664 h 2184171"/>
                <a:gd name="connsiteX38" fmla="*/ 825500 w 2330452"/>
                <a:gd name="connsiteY38" fmla="*/ 973533 h 2184171"/>
                <a:gd name="connsiteX39" fmla="*/ 830834 w 2330452"/>
                <a:gd name="connsiteY39" fmla="*/ 964403 h 2184171"/>
                <a:gd name="connsiteX40" fmla="*/ 1847566 w 2330452"/>
                <a:gd name="connsiteY40" fmla="*/ 255735 h 2184171"/>
                <a:gd name="connsiteX41" fmla="*/ 1852614 w 2330452"/>
                <a:gd name="connsiteY41" fmla="*/ 265151 h 2184171"/>
                <a:gd name="connsiteX42" fmla="*/ 1847280 w 2330452"/>
                <a:gd name="connsiteY42" fmla="*/ 273521 h 2184171"/>
                <a:gd name="connsiteX43" fmla="*/ 841502 w 2330452"/>
                <a:gd name="connsiteY43" fmla="*/ 854076 h 2184171"/>
                <a:gd name="connsiteX44" fmla="*/ 825500 w 2330452"/>
                <a:gd name="connsiteY44" fmla="*/ 844945 h 2184171"/>
                <a:gd name="connsiteX45" fmla="*/ 830834 w 2330452"/>
                <a:gd name="connsiteY45" fmla="*/ 835815 h 2184171"/>
                <a:gd name="connsiteX46" fmla="*/ 1837374 w 2330452"/>
                <a:gd name="connsiteY46" fmla="*/ 256021 h 2184171"/>
                <a:gd name="connsiteX47" fmla="*/ 1847566 w 2330452"/>
                <a:gd name="connsiteY47" fmla="*/ 255735 h 2184171"/>
                <a:gd name="connsiteX48" fmla="*/ 1837374 w 2330452"/>
                <a:gd name="connsiteY48" fmla="*/ 128260 h 2184171"/>
                <a:gd name="connsiteX49" fmla="*/ 1852614 w 2330452"/>
                <a:gd name="connsiteY49" fmla="*/ 137390 h 2184171"/>
                <a:gd name="connsiteX50" fmla="*/ 1847280 w 2330452"/>
                <a:gd name="connsiteY50" fmla="*/ 146521 h 2184171"/>
                <a:gd name="connsiteX51" fmla="*/ 841502 w 2330452"/>
                <a:gd name="connsiteY51" fmla="*/ 726315 h 2184171"/>
                <a:gd name="connsiteX52" fmla="*/ 825500 w 2330452"/>
                <a:gd name="connsiteY52" fmla="*/ 717184 h 2184171"/>
                <a:gd name="connsiteX53" fmla="*/ 830834 w 2330452"/>
                <a:gd name="connsiteY53" fmla="*/ 708815 h 2184171"/>
                <a:gd name="connsiteX54" fmla="*/ 1837374 w 2330452"/>
                <a:gd name="connsiteY54" fmla="*/ 1260 h 2184171"/>
                <a:gd name="connsiteX55" fmla="*/ 1852614 w 2330452"/>
                <a:gd name="connsiteY55" fmla="*/ 10390 h 2184171"/>
                <a:gd name="connsiteX56" fmla="*/ 1847280 w 2330452"/>
                <a:gd name="connsiteY56" fmla="*/ 19521 h 2184171"/>
                <a:gd name="connsiteX57" fmla="*/ 841502 w 2330452"/>
                <a:gd name="connsiteY57" fmla="*/ 600076 h 2184171"/>
                <a:gd name="connsiteX58" fmla="*/ 825500 w 2330452"/>
                <a:gd name="connsiteY58" fmla="*/ 590945 h 2184171"/>
                <a:gd name="connsiteX59" fmla="*/ 830834 w 2330452"/>
                <a:gd name="connsiteY59" fmla="*/ 581815 h 2184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30452" h="2184171">
                  <a:moveTo>
                    <a:pt x="2325316" y="831901"/>
                  </a:moveTo>
                  <a:cubicBezTo>
                    <a:pt x="2328360" y="833612"/>
                    <a:pt x="2330452" y="836844"/>
                    <a:pt x="2330452" y="840646"/>
                  </a:cubicBezTo>
                  <a:cubicBezTo>
                    <a:pt x="2330452" y="844448"/>
                    <a:pt x="2328168" y="848250"/>
                    <a:pt x="2325126" y="849771"/>
                  </a:cubicBezTo>
                  <a:lnTo>
                    <a:pt x="15218" y="2182816"/>
                  </a:lnTo>
                  <a:cubicBezTo>
                    <a:pt x="8370" y="2186618"/>
                    <a:pt x="0" y="2182056"/>
                    <a:pt x="0" y="2173691"/>
                  </a:cubicBezTo>
                  <a:cubicBezTo>
                    <a:pt x="0" y="2169889"/>
                    <a:pt x="1522" y="2166847"/>
                    <a:pt x="5326" y="2164566"/>
                  </a:cubicBezTo>
                  <a:lnTo>
                    <a:pt x="2314474" y="832281"/>
                  </a:lnTo>
                  <a:cubicBezTo>
                    <a:pt x="2318278" y="830000"/>
                    <a:pt x="2322272" y="830190"/>
                    <a:pt x="2325316" y="831901"/>
                  </a:cubicBezTo>
                  <a:close/>
                  <a:moveTo>
                    <a:pt x="2314474" y="704520"/>
                  </a:moveTo>
                  <a:cubicBezTo>
                    <a:pt x="2322082" y="700718"/>
                    <a:pt x="2330452" y="705281"/>
                    <a:pt x="2330452" y="713646"/>
                  </a:cubicBezTo>
                  <a:cubicBezTo>
                    <a:pt x="2330452" y="717448"/>
                    <a:pt x="2328168" y="720490"/>
                    <a:pt x="2325126" y="722771"/>
                  </a:cubicBezTo>
                  <a:lnTo>
                    <a:pt x="15218" y="2055056"/>
                  </a:lnTo>
                  <a:cubicBezTo>
                    <a:pt x="8370" y="2059618"/>
                    <a:pt x="0" y="2054295"/>
                    <a:pt x="0" y="2045930"/>
                  </a:cubicBezTo>
                  <a:cubicBezTo>
                    <a:pt x="0" y="2042889"/>
                    <a:pt x="1522" y="2039086"/>
                    <a:pt x="5326" y="2037566"/>
                  </a:cubicBezTo>
                  <a:close/>
                  <a:moveTo>
                    <a:pt x="2314474" y="575937"/>
                  </a:moveTo>
                  <a:cubicBezTo>
                    <a:pt x="2322082" y="572130"/>
                    <a:pt x="2330452" y="577460"/>
                    <a:pt x="2330452" y="585073"/>
                  </a:cubicBezTo>
                  <a:cubicBezTo>
                    <a:pt x="2330452" y="588879"/>
                    <a:pt x="2328168" y="592686"/>
                    <a:pt x="2325126" y="594209"/>
                  </a:cubicBezTo>
                  <a:lnTo>
                    <a:pt x="15218" y="1928812"/>
                  </a:lnTo>
                  <a:cubicBezTo>
                    <a:pt x="8370" y="1932618"/>
                    <a:pt x="0" y="1927289"/>
                    <a:pt x="0" y="1919676"/>
                  </a:cubicBezTo>
                  <a:cubicBezTo>
                    <a:pt x="0" y="1915869"/>
                    <a:pt x="1522" y="1912062"/>
                    <a:pt x="5326" y="1910540"/>
                  </a:cubicBezTo>
                  <a:close/>
                  <a:moveTo>
                    <a:pt x="1837374" y="510848"/>
                  </a:moveTo>
                  <a:cubicBezTo>
                    <a:pt x="1844232" y="507043"/>
                    <a:pt x="1852614" y="511609"/>
                    <a:pt x="1852614" y="519978"/>
                  </a:cubicBezTo>
                  <a:cubicBezTo>
                    <a:pt x="1852614" y="523783"/>
                    <a:pt x="1851090" y="526826"/>
                    <a:pt x="1847280" y="529109"/>
                  </a:cubicBezTo>
                  <a:lnTo>
                    <a:pt x="841502" y="1108903"/>
                  </a:lnTo>
                  <a:cubicBezTo>
                    <a:pt x="833882" y="1113468"/>
                    <a:pt x="825500" y="1108142"/>
                    <a:pt x="825500" y="1099772"/>
                  </a:cubicBezTo>
                  <a:cubicBezTo>
                    <a:pt x="825500" y="1096729"/>
                    <a:pt x="827786" y="1092924"/>
                    <a:pt x="830834" y="1091403"/>
                  </a:cubicBezTo>
                  <a:close/>
                  <a:moveTo>
                    <a:pt x="2325316" y="447731"/>
                  </a:moveTo>
                  <a:cubicBezTo>
                    <a:pt x="2328360" y="449444"/>
                    <a:pt x="2330452" y="452679"/>
                    <a:pt x="2330452" y="456486"/>
                  </a:cubicBezTo>
                  <a:cubicBezTo>
                    <a:pt x="2330452" y="460292"/>
                    <a:pt x="2328168" y="464099"/>
                    <a:pt x="2325126" y="465622"/>
                  </a:cubicBezTo>
                  <a:lnTo>
                    <a:pt x="15218" y="1800225"/>
                  </a:lnTo>
                  <a:cubicBezTo>
                    <a:pt x="8370" y="1804031"/>
                    <a:pt x="0" y="1799463"/>
                    <a:pt x="0" y="1791089"/>
                  </a:cubicBezTo>
                  <a:cubicBezTo>
                    <a:pt x="0" y="1787282"/>
                    <a:pt x="1522" y="1784237"/>
                    <a:pt x="5326" y="1781953"/>
                  </a:cubicBezTo>
                  <a:lnTo>
                    <a:pt x="2314474" y="448111"/>
                  </a:lnTo>
                  <a:cubicBezTo>
                    <a:pt x="2318278" y="445827"/>
                    <a:pt x="2322272" y="446018"/>
                    <a:pt x="2325316" y="447731"/>
                  </a:cubicBezTo>
                  <a:close/>
                  <a:moveTo>
                    <a:pt x="1837374" y="383848"/>
                  </a:moveTo>
                  <a:cubicBezTo>
                    <a:pt x="1844232" y="380043"/>
                    <a:pt x="1852614" y="385369"/>
                    <a:pt x="1852614" y="392978"/>
                  </a:cubicBezTo>
                  <a:cubicBezTo>
                    <a:pt x="1852614" y="396783"/>
                    <a:pt x="1851090" y="400587"/>
                    <a:pt x="1847280" y="402109"/>
                  </a:cubicBezTo>
                  <a:lnTo>
                    <a:pt x="841502" y="982664"/>
                  </a:lnTo>
                  <a:cubicBezTo>
                    <a:pt x="833882" y="986468"/>
                    <a:pt x="825500" y="981142"/>
                    <a:pt x="825500" y="973533"/>
                  </a:cubicBezTo>
                  <a:cubicBezTo>
                    <a:pt x="825500" y="969729"/>
                    <a:pt x="827786" y="965924"/>
                    <a:pt x="830834" y="964403"/>
                  </a:cubicBezTo>
                  <a:close/>
                  <a:moveTo>
                    <a:pt x="1847566" y="255735"/>
                  </a:moveTo>
                  <a:cubicBezTo>
                    <a:pt x="1850518" y="257542"/>
                    <a:pt x="1852614" y="260966"/>
                    <a:pt x="1852614" y="265151"/>
                  </a:cubicBezTo>
                  <a:cubicBezTo>
                    <a:pt x="1852614" y="268195"/>
                    <a:pt x="1851090" y="271999"/>
                    <a:pt x="1847280" y="273521"/>
                  </a:cubicBezTo>
                  <a:lnTo>
                    <a:pt x="841502" y="854076"/>
                  </a:lnTo>
                  <a:cubicBezTo>
                    <a:pt x="833882" y="857880"/>
                    <a:pt x="825500" y="853315"/>
                    <a:pt x="825500" y="844945"/>
                  </a:cubicBezTo>
                  <a:cubicBezTo>
                    <a:pt x="825500" y="841141"/>
                    <a:pt x="827786" y="838097"/>
                    <a:pt x="830834" y="835815"/>
                  </a:cubicBezTo>
                  <a:lnTo>
                    <a:pt x="1837374" y="256021"/>
                  </a:lnTo>
                  <a:cubicBezTo>
                    <a:pt x="1840804" y="253738"/>
                    <a:pt x="1844614" y="253928"/>
                    <a:pt x="1847566" y="255735"/>
                  </a:cubicBezTo>
                  <a:close/>
                  <a:moveTo>
                    <a:pt x="1837374" y="128260"/>
                  </a:moveTo>
                  <a:cubicBezTo>
                    <a:pt x="1844232" y="124455"/>
                    <a:pt x="1852614" y="129021"/>
                    <a:pt x="1852614" y="137390"/>
                  </a:cubicBezTo>
                  <a:cubicBezTo>
                    <a:pt x="1852614" y="141195"/>
                    <a:pt x="1851090" y="144238"/>
                    <a:pt x="1847280" y="146521"/>
                  </a:cubicBezTo>
                  <a:lnTo>
                    <a:pt x="841502" y="726315"/>
                  </a:lnTo>
                  <a:cubicBezTo>
                    <a:pt x="833882" y="730880"/>
                    <a:pt x="825500" y="725554"/>
                    <a:pt x="825500" y="717184"/>
                  </a:cubicBezTo>
                  <a:cubicBezTo>
                    <a:pt x="825500" y="714141"/>
                    <a:pt x="827786" y="710336"/>
                    <a:pt x="830834" y="708815"/>
                  </a:cubicBezTo>
                  <a:close/>
                  <a:moveTo>
                    <a:pt x="1837374" y="1260"/>
                  </a:moveTo>
                  <a:cubicBezTo>
                    <a:pt x="1844232" y="-2545"/>
                    <a:pt x="1852614" y="2781"/>
                    <a:pt x="1852614" y="10390"/>
                  </a:cubicBezTo>
                  <a:cubicBezTo>
                    <a:pt x="1852614" y="14195"/>
                    <a:pt x="1851090" y="17999"/>
                    <a:pt x="1847280" y="19521"/>
                  </a:cubicBezTo>
                  <a:lnTo>
                    <a:pt x="841502" y="600076"/>
                  </a:lnTo>
                  <a:cubicBezTo>
                    <a:pt x="833882" y="603880"/>
                    <a:pt x="825500" y="598554"/>
                    <a:pt x="825500" y="590945"/>
                  </a:cubicBezTo>
                  <a:cubicBezTo>
                    <a:pt x="825500" y="587141"/>
                    <a:pt x="827786" y="583336"/>
                    <a:pt x="830834" y="581815"/>
                  </a:cubicBezTo>
                  <a:close/>
                </a:path>
              </a:pathLst>
            </a:custGeom>
            <a:solidFill>
              <a:srgbClr val="E0EB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09" name="Freeform 111">
              <a:extLst>
                <a:ext uri="{FF2B5EF4-FFF2-40B4-BE49-F238E27FC236}">
                  <a16:creationId xmlns:a16="http://schemas.microsoft.com/office/drawing/2014/main" id="{A126620A-4BAA-481B-8F92-C5D086380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91513" y="3630613"/>
              <a:ext cx="66675" cy="157163"/>
            </a:xfrm>
            <a:custGeom>
              <a:avLst/>
              <a:gdLst>
                <a:gd name="T0" fmla="*/ 89 w 89"/>
                <a:gd name="T1" fmla="*/ 156 h 207"/>
                <a:gd name="T2" fmla="*/ 0 w 89"/>
                <a:gd name="T3" fmla="*/ 207 h 207"/>
                <a:gd name="T4" fmla="*/ 0 w 89"/>
                <a:gd name="T5" fmla="*/ 51 h 207"/>
                <a:gd name="T6" fmla="*/ 89 w 89"/>
                <a:gd name="T7" fmla="*/ 0 h 207"/>
                <a:gd name="T8" fmla="*/ 89 w 89"/>
                <a:gd name="T9" fmla="*/ 15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207">
                  <a:moveTo>
                    <a:pt x="89" y="156"/>
                  </a:moveTo>
                  <a:lnTo>
                    <a:pt x="0" y="207"/>
                  </a:lnTo>
                  <a:lnTo>
                    <a:pt x="0" y="51"/>
                  </a:lnTo>
                  <a:lnTo>
                    <a:pt x="89" y="0"/>
                  </a:lnTo>
                  <a:lnTo>
                    <a:pt x="89" y="156"/>
                  </a:lnTo>
                  <a:close/>
                </a:path>
              </a:pathLst>
            </a:custGeom>
            <a:solidFill>
              <a:srgbClr val="E68B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10" name="Freeform 112">
              <a:extLst>
                <a:ext uri="{FF2B5EF4-FFF2-40B4-BE49-F238E27FC236}">
                  <a16:creationId xmlns:a16="http://schemas.microsoft.com/office/drawing/2014/main" id="{336A6BEC-1E00-48C6-9DD6-9718E5647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94050" y="6450013"/>
              <a:ext cx="593725" cy="782638"/>
            </a:xfrm>
            <a:custGeom>
              <a:avLst/>
              <a:gdLst>
                <a:gd name="T0" fmla="*/ 390 w 780"/>
                <a:gd name="T1" fmla="*/ 1029 h 1029"/>
                <a:gd name="T2" fmla="*/ 87 w 780"/>
                <a:gd name="T3" fmla="*/ 819 h 1029"/>
                <a:gd name="T4" fmla="*/ 80 w 780"/>
                <a:gd name="T5" fmla="*/ 427 h 1029"/>
                <a:gd name="T6" fmla="*/ 376 w 780"/>
                <a:gd name="T7" fmla="*/ 246 h 1029"/>
                <a:gd name="T8" fmla="*/ 389 w 780"/>
                <a:gd name="T9" fmla="*/ 255 h 1029"/>
                <a:gd name="T10" fmla="*/ 403 w 780"/>
                <a:gd name="T11" fmla="*/ 229 h 1029"/>
                <a:gd name="T12" fmla="*/ 700 w 780"/>
                <a:gd name="T13" fmla="*/ 65 h 1029"/>
                <a:gd name="T14" fmla="*/ 694 w 780"/>
                <a:gd name="T15" fmla="*/ 465 h 1029"/>
                <a:gd name="T16" fmla="*/ 390 w 780"/>
                <a:gd name="T17" fmla="*/ 1029 h 10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0" h="1029">
                  <a:moveTo>
                    <a:pt x="390" y="1029"/>
                  </a:moveTo>
                  <a:lnTo>
                    <a:pt x="87" y="819"/>
                  </a:lnTo>
                  <a:cubicBezTo>
                    <a:pt x="3" y="761"/>
                    <a:pt x="0" y="585"/>
                    <a:pt x="80" y="427"/>
                  </a:cubicBezTo>
                  <a:cubicBezTo>
                    <a:pt x="160" y="269"/>
                    <a:pt x="292" y="188"/>
                    <a:pt x="376" y="246"/>
                  </a:cubicBezTo>
                  <a:lnTo>
                    <a:pt x="389" y="255"/>
                  </a:lnTo>
                  <a:lnTo>
                    <a:pt x="403" y="229"/>
                  </a:lnTo>
                  <a:cubicBezTo>
                    <a:pt x="487" y="73"/>
                    <a:pt x="620" y="0"/>
                    <a:pt x="700" y="65"/>
                  </a:cubicBezTo>
                  <a:cubicBezTo>
                    <a:pt x="780" y="131"/>
                    <a:pt x="778" y="309"/>
                    <a:pt x="694" y="465"/>
                  </a:cubicBezTo>
                  <a:lnTo>
                    <a:pt x="390" y="1029"/>
                  </a:lnTo>
                  <a:close/>
                </a:path>
              </a:pathLst>
            </a:custGeom>
            <a:solidFill>
              <a:srgbClr val="F45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11" name="Freeform 113">
              <a:extLst>
                <a:ext uri="{FF2B5EF4-FFF2-40B4-BE49-F238E27FC236}">
                  <a16:creationId xmlns:a16="http://schemas.microsoft.com/office/drawing/2014/main" id="{BA5CB198-2688-445A-9C52-4FCA7E2E7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19475" y="8596313"/>
              <a:ext cx="355600" cy="598488"/>
            </a:xfrm>
            <a:custGeom>
              <a:avLst/>
              <a:gdLst>
                <a:gd name="T0" fmla="*/ 467 w 467"/>
                <a:gd name="T1" fmla="*/ 517 h 786"/>
                <a:gd name="T2" fmla="*/ 0 w 467"/>
                <a:gd name="T3" fmla="*/ 786 h 786"/>
                <a:gd name="T4" fmla="*/ 0 w 467"/>
                <a:gd name="T5" fmla="*/ 270 h 786"/>
                <a:gd name="T6" fmla="*/ 467 w 467"/>
                <a:gd name="T7" fmla="*/ 0 h 786"/>
                <a:gd name="T8" fmla="*/ 467 w 467"/>
                <a:gd name="T9" fmla="*/ 517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7" h="786">
                  <a:moveTo>
                    <a:pt x="467" y="517"/>
                  </a:moveTo>
                  <a:lnTo>
                    <a:pt x="0" y="786"/>
                  </a:lnTo>
                  <a:lnTo>
                    <a:pt x="0" y="270"/>
                  </a:lnTo>
                  <a:lnTo>
                    <a:pt x="467" y="0"/>
                  </a:lnTo>
                  <a:lnTo>
                    <a:pt x="467" y="517"/>
                  </a:lnTo>
                  <a:close/>
                </a:path>
              </a:pathLst>
            </a:custGeom>
            <a:solidFill>
              <a:srgbClr val="77A5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12" name="Freeform 114">
              <a:extLst>
                <a:ext uri="{FF2B5EF4-FFF2-40B4-BE49-F238E27FC236}">
                  <a16:creationId xmlns:a16="http://schemas.microsoft.com/office/drawing/2014/main" id="{5EEA5187-FCC7-4A58-A140-D54D19F5D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19475" y="8556625"/>
              <a:ext cx="355600" cy="244475"/>
            </a:xfrm>
            <a:custGeom>
              <a:avLst/>
              <a:gdLst>
                <a:gd name="T0" fmla="*/ 323 w 467"/>
                <a:gd name="T1" fmla="*/ 0 h 322"/>
                <a:gd name="T2" fmla="*/ 144 w 467"/>
                <a:gd name="T3" fmla="*/ 103 h 322"/>
                <a:gd name="T4" fmla="*/ 0 w 467"/>
                <a:gd name="T5" fmla="*/ 322 h 322"/>
                <a:gd name="T6" fmla="*/ 467 w 467"/>
                <a:gd name="T7" fmla="*/ 52 h 322"/>
                <a:gd name="T8" fmla="*/ 323 w 467"/>
                <a:gd name="T9" fmla="*/ 0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7" h="322">
                  <a:moveTo>
                    <a:pt x="323" y="0"/>
                  </a:moveTo>
                  <a:lnTo>
                    <a:pt x="144" y="103"/>
                  </a:lnTo>
                  <a:lnTo>
                    <a:pt x="0" y="322"/>
                  </a:lnTo>
                  <a:lnTo>
                    <a:pt x="467" y="52"/>
                  </a:lnTo>
                  <a:lnTo>
                    <a:pt x="323" y="0"/>
                  </a:lnTo>
                  <a:close/>
                </a:path>
              </a:pathLst>
            </a:custGeom>
            <a:solidFill>
              <a:srgbClr val="A0C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13" name="Freeform 115">
              <a:extLst>
                <a:ext uri="{FF2B5EF4-FFF2-40B4-BE49-F238E27FC236}">
                  <a16:creationId xmlns:a16="http://schemas.microsoft.com/office/drawing/2014/main" id="{3B576811-C432-41A8-8F94-5B265820D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9013" y="8472488"/>
              <a:ext cx="134938" cy="161925"/>
            </a:xfrm>
            <a:custGeom>
              <a:avLst/>
              <a:gdLst>
                <a:gd name="T0" fmla="*/ 179 w 179"/>
                <a:gd name="T1" fmla="*/ 0 h 214"/>
                <a:gd name="T2" fmla="*/ 0 w 179"/>
                <a:gd name="T3" fmla="*/ 103 h 214"/>
                <a:gd name="T4" fmla="*/ 0 w 179"/>
                <a:gd name="T5" fmla="*/ 214 h 214"/>
                <a:gd name="T6" fmla="*/ 179 w 179"/>
                <a:gd name="T7" fmla="*/ 111 h 214"/>
                <a:gd name="T8" fmla="*/ 179 w 179"/>
                <a:gd name="T9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" h="214">
                  <a:moveTo>
                    <a:pt x="179" y="0"/>
                  </a:moveTo>
                  <a:lnTo>
                    <a:pt x="0" y="103"/>
                  </a:lnTo>
                  <a:lnTo>
                    <a:pt x="0" y="214"/>
                  </a:lnTo>
                  <a:lnTo>
                    <a:pt x="179" y="111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D1E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14" name="Freeform 116">
              <a:extLst>
                <a:ext uri="{FF2B5EF4-FFF2-40B4-BE49-F238E27FC236}">
                  <a16:creationId xmlns:a16="http://schemas.microsoft.com/office/drawing/2014/main" id="{D5D14024-5889-4066-931D-346EA5396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5200" y="8415338"/>
              <a:ext cx="182563" cy="149225"/>
            </a:xfrm>
            <a:custGeom>
              <a:avLst/>
              <a:gdLst>
                <a:gd name="T0" fmla="*/ 239 w 239"/>
                <a:gd name="T1" fmla="*/ 58 h 196"/>
                <a:gd name="T2" fmla="*/ 0 w 239"/>
                <a:gd name="T3" fmla="*/ 196 h 196"/>
                <a:gd name="T4" fmla="*/ 0 w 239"/>
                <a:gd name="T5" fmla="*/ 138 h 196"/>
                <a:gd name="T6" fmla="*/ 239 w 239"/>
                <a:gd name="T7" fmla="*/ 0 h 196"/>
                <a:gd name="T8" fmla="*/ 239 w 239"/>
                <a:gd name="T9" fmla="*/ 58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9" h="196">
                  <a:moveTo>
                    <a:pt x="239" y="58"/>
                  </a:moveTo>
                  <a:lnTo>
                    <a:pt x="0" y="196"/>
                  </a:lnTo>
                  <a:lnTo>
                    <a:pt x="0" y="138"/>
                  </a:lnTo>
                  <a:lnTo>
                    <a:pt x="239" y="0"/>
                  </a:lnTo>
                  <a:lnTo>
                    <a:pt x="239" y="58"/>
                  </a:lnTo>
                  <a:close/>
                </a:path>
              </a:pathLst>
            </a:custGeom>
            <a:solidFill>
              <a:srgbClr val="77A5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15" name="Freeform 117">
              <a:extLst>
                <a:ext uri="{FF2B5EF4-FFF2-40B4-BE49-F238E27FC236}">
                  <a16:creationId xmlns:a16="http://schemas.microsoft.com/office/drawing/2014/main" id="{0DD3E714-D373-49ED-9231-AC93B0CF5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19475" y="8670925"/>
              <a:ext cx="355600" cy="449263"/>
            </a:xfrm>
            <a:custGeom>
              <a:avLst/>
              <a:gdLst>
                <a:gd name="T0" fmla="*/ 467 w 467"/>
                <a:gd name="T1" fmla="*/ 321 h 590"/>
                <a:gd name="T2" fmla="*/ 0 w 467"/>
                <a:gd name="T3" fmla="*/ 590 h 590"/>
                <a:gd name="T4" fmla="*/ 0 w 467"/>
                <a:gd name="T5" fmla="*/ 270 h 590"/>
                <a:gd name="T6" fmla="*/ 467 w 467"/>
                <a:gd name="T7" fmla="*/ 0 h 590"/>
                <a:gd name="T8" fmla="*/ 467 w 467"/>
                <a:gd name="T9" fmla="*/ 321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7" h="590">
                  <a:moveTo>
                    <a:pt x="467" y="321"/>
                  </a:moveTo>
                  <a:lnTo>
                    <a:pt x="0" y="590"/>
                  </a:lnTo>
                  <a:lnTo>
                    <a:pt x="0" y="270"/>
                  </a:lnTo>
                  <a:lnTo>
                    <a:pt x="467" y="0"/>
                  </a:lnTo>
                  <a:lnTo>
                    <a:pt x="467" y="321"/>
                  </a:lnTo>
                  <a:close/>
                </a:path>
              </a:pathLst>
            </a:custGeom>
            <a:solidFill>
              <a:srgbClr val="4B7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16" name="Freeform 118">
              <a:extLst>
                <a:ext uri="{FF2B5EF4-FFF2-40B4-BE49-F238E27FC236}">
                  <a16:creationId xmlns:a16="http://schemas.microsoft.com/office/drawing/2014/main" id="{158D0DA0-456D-4D84-B863-121F227A0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4413" y="8786813"/>
              <a:ext cx="134938" cy="187325"/>
            </a:xfrm>
            <a:custGeom>
              <a:avLst/>
              <a:gdLst>
                <a:gd name="T0" fmla="*/ 176 w 176"/>
                <a:gd name="T1" fmla="*/ 33 h 245"/>
                <a:gd name="T2" fmla="*/ 121 w 176"/>
                <a:gd name="T3" fmla="*/ 65 h 245"/>
                <a:gd name="T4" fmla="*/ 121 w 176"/>
                <a:gd name="T5" fmla="*/ 0 h 245"/>
                <a:gd name="T6" fmla="*/ 55 w 176"/>
                <a:gd name="T7" fmla="*/ 38 h 245"/>
                <a:gd name="T8" fmla="*/ 55 w 176"/>
                <a:gd name="T9" fmla="*/ 103 h 245"/>
                <a:gd name="T10" fmla="*/ 0 w 176"/>
                <a:gd name="T11" fmla="*/ 135 h 245"/>
                <a:gd name="T12" fmla="*/ 0 w 176"/>
                <a:gd name="T13" fmla="*/ 212 h 245"/>
                <a:gd name="T14" fmla="*/ 55 w 176"/>
                <a:gd name="T15" fmla="*/ 180 h 245"/>
                <a:gd name="T16" fmla="*/ 55 w 176"/>
                <a:gd name="T17" fmla="*/ 245 h 245"/>
                <a:gd name="T18" fmla="*/ 121 w 176"/>
                <a:gd name="T19" fmla="*/ 207 h 245"/>
                <a:gd name="T20" fmla="*/ 121 w 176"/>
                <a:gd name="T21" fmla="*/ 142 h 245"/>
                <a:gd name="T22" fmla="*/ 176 w 176"/>
                <a:gd name="T23" fmla="*/ 111 h 245"/>
                <a:gd name="T24" fmla="*/ 176 w 176"/>
                <a:gd name="T25" fmla="*/ 3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6" h="245">
                  <a:moveTo>
                    <a:pt x="176" y="33"/>
                  </a:moveTo>
                  <a:lnTo>
                    <a:pt x="121" y="65"/>
                  </a:lnTo>
                  <a:lnTo>
                    <a:pt x="121" y="0"/>
                  </a:lnTo>
                  <a:lnTo>
                    <a:pt x="55" y="38"/>
                  </a:lnTo>
                  <a:lnTo>
                    <a:pt x="55" y="103"/>
                  </a:lnTo>
                  <a:lnTo>
                    <a:pt x="0" y="135"/>
                  </a:lnTo>
                  <a:lnTo>
                    <a:pt x="0" y="212"/>
                  </a:lnTo>
                  <a:lnTo>
                    <a:pt x="55" y="180"/>
                  </a:lnTo>
                  <a:lnTo>
                    <a:pt x="55" y="245"/>
                  </a:lnTo>
                  <a:lnTo>
                    <a:pt x="121" y="207"/>
                  </a:lnTo>
                  <a:lnTo>
                    <a:pt x="121" y="142"/>
                  </a:lnTo>
                  <a:lnTo>
                    <a:pt x="176" y="111"/>
                  </a:lnTo>
                  <a:lnTo>
                    <a:pt x="176" y="33"/>
                  </a:lnTo>
                  <a:close/>
                </a:path>
              </a:pathLst>
            </a:custGeom>
            <a:solidFill>
              <a:srgbClr val="E0EB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17" name="Freeform 119">
              <a:extLst>
                <a:ext uri="{FF2B5EF4-FFF2-40B4-BE49-F238E27FC236}">
                  <a16:creationId xmlns:a16="http://schemas.microsoft.com/office/drawing/2014/main" id="{8DF81268-736F-4763-802D-F8F4D48AF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89300" y="8955088"/>
              <a:ext cx="179388" cy="261938"/>
            </a:xfrm>
            <a:custGeom>
              <a:avLst/>
              <a:gdLst>
                <a:gd name="T0" fmla="*/ 149 w 235"/>
                <a:gd name="T1" fmla="*/ 258 h 343"/>
                <a:gd name="T2" fmla="*/ 235 w 235"/>
                <a:gd name="T3" fmla="*/ 92 h 343"/>
                <a:gd name="T4" fmla="*/ 149 w 235"/>
                <a:gd name="T5" fmla="*/ 27 h 343"/>
                <a:gd name="T6" fmla="*/ 0 w 235"/>
                <a:gd name="T7" fmla="*/ 113 h 343"/>
                <a:gd name="T8" fmla="*/ 0 w 235"/>
                <a:gd name="T9" fmla="*/ 343 h 343"/>
                <a:gd name="T10" fmla="*/ 149 w 235"/>
                <a:gd name="T11" fmla="*/ 258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5" h="343">
                  <a:moveTo>
                    <a:pt x="149" y="258"/>
                  </a:moveTo>
                  <a:cubicBezTo>
                    <a:pt x="196" y="230"/>
                    <a:pt x="235" y="156"/>
                    <a:pt x="235" y="92"/>
                  </a:cubicBezTo>
                  <a:cubicBezTo>
                    <a:pt x="235" y="29"/>
                    <a:pt x="196" y="0"/>
                    <a:pt x="149" y="27"/>
                  </a:cubicBezTo>
                  <a:lnTo>
                    <a:pt x="0" y="113"/>
                  </a:lnTo>
                  <a:lnTo>
                    <a:pt x="0" y="343"/>
                  </a:lnTo>
                  <a:lnTo>
                    <a:pt x="149" y="2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18" name="Freeform 120">
              <a:extLst>
                <a:ext uri="{FF2B5EF4-FFF2-40B4-BE49-F238E27FC236}">
                  <a16:creationId xmlns:a16="http://schemas.microsoft.com/office/drawing/2014/main" id="{93424957-A53B-48F1-8050-BA5F3E8D4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13088" y="9040813"/>
              <a:ext cx="176213" cy="260350"/>
            </a:xfrm>
            <a:custGeom>
              <a:avLst/>
              <a:gdLst>
                <a:gd name="T0" fmla="*/ 87 w 231"/>
                <a:gd name="T1" fmla="*/ 314 h 341"/>
                <a:gd name="T2" fmla="*/ 231 w 231"/>
                <a:gd name="T3" fmla="*/ 230 h 341"/>
                <a:gd name="T4" fmla="*/ 231 w 231"/>
                <a:gd name="T5" fmla="*/ 0 h 341"/>
                <a:gd name="T6" fmla="*/ 87 w 231"/>
                <a:gd name="T7" fmla="*/ 83 h 341"/>
                <a:gd name="T8" fmla="*/ 0 w 231"/>
                <a:gd name="T9" fmla="*/ 248 h 341"/>
                <a:gd name="T10" fmla="*/ 87 w 231"/>
                <a:gd name="T11" fmla="*/ 314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1" h="341">
                  <a:moveTo>
                    <a:pt x="87" y="314"/>
                  </a:moveTo>
                  <a:lnTo>
                    <a:pt x="231" y="230"/>
                  </a:lnTo>
                  <a:lnTo>
                    <a:pt x="231" y="0"/>
                  </a:lnTo>
                  <a:lnTo>
                    <a:pt x="87" y="83"/>
                  </a:lnTo>
                  <a:cubicBezTo>
                    <a:pt x="39" y="111"/>
                    <a:pt x="0" y="185"/>
                    <a:pt x="0" y="248"/>
                  </a:cubicBezTo>
                  <a:cubicBezTo>
                    <a:pt x="0" y="312"/>
                    <a:pt x="39" y="341"/>
                    <a:pt x="87" y="314"/>
                  </a:cubicBezTo>
                  <a:close/>
                </a:path>
              </a:pathLst>
            </a:custGeom>
            <a:solidFill>
              <a:srgbClr val="4B7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19" name="Freeform 121">
              <a:extLst>
                <a:ext uri="{FF2B5EF4-FFF2-40B4-BE49-F238E27FC236}">
                  <a16:creationId xmlns:a16="http://schemas.microsoft.com/office/drawing/2014/main" id="{6DC4FFD7-6E68-455A-B258-DD8450155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0875" y="3657600"/>
              <a:ext cx="109538" cy="806450"/>
            </a:xfrm>
            <a:custGeom>
              <a:avLst/>
              <a:gdLst>
                <a:gd name="T0" fmla="*/ 72 w 144"/>
                <a:gd name="T1" fmla="*/ 1036 h 1059"/>
                <a:gd name="T2" fmla="*/ 72 w 144"/>
                <a:gd name="T3" fmla="*/ 1036 h 1059"/>
                <a:gd name="T4" fmla="*/ 0 w 144"/>
                <a:gd name="T5" fmla="*/ 981 h 1059"/>
                <a:gd name="T6" fmla="*/ 0 w 144"/>
                <a:gd name="T7" fmla="*/ 83 h 1059"/>
                <a:gd name="T8" fmla="*/ 144 w 144"/>
                <a:gd name="T9" fmla="*/ 0 h 1059"/>
                <a:gd name="T10" fmla="*/ 144 w 144"/>
                <a:gd name="T11" fmla="*/ 898 h 1059"/>
                <a:gd name="T12" fmla="*/ 72 w 144"/>
                <a:gd name="T13" fmla="*/ 1036 h 10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4" h="1059">
                  <a:moveTo>
                    <a:pt x="72" y="1036"/>
                  </a:moveTo>
                  <a:lnTo>
                    <a:pt x="72" y="1036"/>
                  </a:lnTo>
                  <a:cubicBezTo>
                    <a:pt x="33" y="1059"/>
                    <a:pt x="0" y="1034"/>
                    <a:pt x="0" y="981"/>
                  </a:cubicBezTo>
                  <a:lnTo>
                    <a:pt x="0" y="83"/>
                  </a:lnTo>
                  <a:lnTo>
                    <a:pt x="144" y="0"/>
                  </a:lnTo>
                  <a:lnTo>
                    <a:pt x="144" y="898"/>
                  </a:lnTo>
                  <a:cubicBezTo>
                    <a:pt x="144" y="951"/>
                    <a:pt x="112" y="1013"/>
                    <a:pt x="72" y="1036"/>
                  </a:cubicBezTo>
                  <a:close/>
                </a:path>
              </a:pathLst>
            </a:custGeom>
            <a:solidFill>
              <a:srgbClr val="E0EB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20" name="Freeform 122">
              <a:extLst>
                <a:ext uri="{FF2B5EF4-FFF2-40B4-BE49-F238E27FC236}">
                  <a16:creationId xmlns:a16="http://schemas.microsoft.com/office/drawing/2014/main" id="{9258D55A-3688-42D3-A452-7BEC4147B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91513" y="3838575"/>
              <a:ext cx="68263" cy="584200"/>
            </a:xfrm>
            <a:custGeom>
              <a:avLst/>
              <a:gdLst>
                <a:gd name="T0" fmla="*/ 44 w 89"/>
                <a:gd name="T1" fmla="*/ 755 h 769"/>
                <a:gd name="T2" fmla="*/ 44 w 89"/>
                <a:gd name="T3" fmla="*/ 755 h 769"/>
                <a:gd name="T4" fmla="*/ 0 w 89"/>
                <a:gd name="T5" fmla="*/ 721 h 769"/>
                <a:gd name="T6" fmla="*/ 0 w 89"/>
                <a:gd name="T7" fmla="*/ 51 h 769"/>
                <a:gd name="T8" fmla="*/ 89 w 89"/>
                <a:gd name="T9" fmla="*/ 0 h 769"/>
                <a:gd name="T10" fmla="*/ 89 w 89"/>
                <a:gd name="T11" fmla="*/ 669 h 769"/>
                <a:gd name="T12" fmla="*/ 44 w 89"/>
                <a:gd name="T13" fmla="*/ 755 h 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769">
                  <a:moveTo>
                    <a:pt x="44" y="755"/>
                  </a:moveTo>
                  <a:lnTo>
                    <a:pt x="44" y="755"/>
                  </a:lnTo>
                  <a:cubicBezTo>
                    <a:pt x="20" y="769"/>
                    <a:pt x="0" y="754"/>
                    <a:pt x="0" y="721"/>
                  </a:cubicBezTo>
                  <a:lnTo>
                    <a:pt x="0" y="51"/>
                  </a:lnTo>
                  <a:lnTo>
                    <a:pt x="89" y="0"/>
                  </a:lnTo>
                  <a:lnTo>
                    <a:pt x="89" y="669"/>
                  </a:lnTo>
                  <a:cubicBezTo>
                    <a:pt x="89" y="702"/>
                    <a:pt x="69" y="740"/>
                    <a:pt x="44" y="755"/>
                  </a:cubicBezTo>
                  <a:close/>
                </a:path>
              </a:pathLst>
            </a:custGeom>
            <a:solidFill>
              <a:srgbClr val="1B4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21" name="Freeform 123">
              <a:extLst>
                <a:ext uri="{FF2B5EF4-FFF2-40B4-BE49-F238E27FC236}">
                  <a16:creationId xmlns:a16="http://schemas.microsoft.com/office/drawing/2014/main" id="{677B88BB-974C-4E5B-93C1-0AD8B2396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39125" y="3641725"/>
              <a:ext cx="171450" cy="130175"/>
            </a:xfrm>
            <a:custGeom>
              <a:avLst/>
              <a:gdLst>
                <a:gd name="T0" fmla="*/ 225 w 225"/>
                <a:gd name="T1" fmla="*/ 41 h 170"/>
                <a:gd name="T2" fmla="*/ 0 w 225"/>
                <a:gd name="T3" fmla="*/ 170 h 170"/>
                <a:gd name="T4" fmla="*/ 0 w 225"/>
                <a:gd name="T5" fmla="*/ 129 h 170"/>
                <a:gd name="T6" fmla="*/ 225 w 225"/>
                <a:gd name="T7" fmla="*/ 0 h 170"/>
                <a:gd name="T8" fmla="*/ 225 w 225"/>
                <a:gd name="T9" fmla="*/ 4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5" h="170">
                  <a:moveTo>
                    <a:pt x="225" y="41"/>
                  </a:moveTo>
                  <a:lnTo>
                    <a:pt x="0" y="170"/>
                  </a:lnTo>
                  <a:lnTo>
                    <a:pt x="0" y="129"/>
                  </a:lnTo>
                  <a:lnTo>
                    <a:pt x="225" y="0"/>
                  </a:lnTo>
                  <a:lnTo>
                    <a:pt x="225" y="41"/>
                  </a:lnTo>
                  <a:close/>
                </a:path>
              </a:pathLst>
            </a:custGeom>
            <a:solidFill>
              <a:srgbClr val="E0EB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22" name="Freeform 124">
              <a:extLst>
                <a:ext uri="{FF2B5EF4-FFF2-40B4-BE49-F238E27FC236}">
                  <a16:creationId xmlns:a16="http://schemas.microsoft.com/office/drawing/2014/main" id="{9C55B7C0-EA31-40F9-A3AF-81B9F8082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3950" y="5913438"/>
              <a:ext cx="323850" cy="485775"/>
            </a:xfrm>
            <a:custGeom>
              <a:avLst/>
              <a:gdLst>
                <a:gd name="T0" fmla="*/ 425 w 425"/>
                <a:gd name="T1" fmla="*/ 113 h 639"/>
                <a:gd name="T2" fmla="*/ 275 w 425"/>
                <a:gd name="T3" fmla="*/ 200 h 639"/>
                <a:gd name="T4" fmla="*/ 275 w 425"/>
                <a:gd name="T5" fmla="*/ 0 h 639"/>
                <a:gd name="T6" fmla="*/ 150 w 425"/>
                <a:gd name="T7" fmla="*/ 72 h 639"/>
                <a:gd name="T8" fmla="*/ 150 w 425"/>
                <a:gd name="T9" fmla="*/ 272 h 639"/>
                <a:gd name="T10" fmla="*/ 0 w 425"/>
                <a:gd name="T11" fmla="*/ 359 h 639"/>
                <a:gd name="T12" fmla="*/ 0 w 425"/>
                <a:gd name="T13" fmla="*/ 526 h 639"/>
                <a:gd name="T14" fmla="*/ 150 w 425"/>
                <a:gd name="T15" fmla="*/ 439 h 639"/>
                <a:gd name="T16" fmla="*/ 150 w 425"/>
                <a:gd name="T17" fmla="*/ 639 h 639"/>
                <a:gd name="T18" fmla="*/ 275 w 425"/>
                <a:gd name="T19" fmla="*/ 567 h 639"/>
                <a:gd name="T20" fmla="*/ 275 w 425"/>
                <a:gd name="T21" fmla="*/ 367 h 639"/>
                <a:gd name="T22" fmla="*/ 425 w 425"/>
                <a:gd name="T23" fmla="*/ 280 h 639"/>
                <a:gd name="T24" fmla="*/ 425 w 425"/>
                <a:gd name="T25" fmla="*/ 113 h 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5" h="639">
                  <a:moveTo>
                    <a:pt x="425" y="113"/>
                  </a:moveTo>
                  <a:lnTo>
                    <a:pt x="275" y="200"/>
                  </a:lnTo>
                  <a:lnTo>
                    <a:pt x="275" y="0"/>
                  </a:lnTo>
                  <a:lnTo>
                    <a:pt x="150" y="72"/>
                  </a:lnTo>
                  <a:lnTo>
                    <a:pt x="150" y="272"/>
                  </a:lnTo>
                  <a:lnTo>
                    <a:pt x="0" y="359"/>
                  </a:lnTo>
                  <a:lnTo>
                    <a:pt x="0" y="526"/>
                  </a:lnTo>
                  <a:lnTo>
                    <a:pt x="150" y="439"/>
                  </a:lnTo>
                  <a:lnTo>
                    <a:pt x="150" y="639"/>
                  </a:lnTo>
                  <a:lnTo>
                    <a:pt x="275" y="567"/>
                  </a:lnTo>
                  <a:lnTo>
                    <a:pt x="275" y="367"/>
                  </a:lnTo>
                  <a:lnTo>
                    <a:pt x="425" y="280"/>
                  </a:lnTo>
                  <a:lnTo>
                    <a:pt x="425" y="1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23" name="Freeform 125">
              <a:extLst>
                <a:ext uri="{FF2B5EF4-FFF2-40B4-BE49-F238E27FC236}">
                  <a16:creationId xmlns:a16="http://schemas.microsoft.com/office/drawing/2014/main" id="{2A02BE3B-A1B4-4912-828E-1B5858CFC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3550" y="4999038"/>
              <a:ext cx="376238" cy="622300"/>
            </a:xfrm>
            <a:custGeom>
              <a:avLst/>
              <a:gdLst>
                <a:gd name="T0" fmla="*/ 495 w 495"/>
                <a:gd name="T1" fmla="*/ 266 h 818"/>
                <a:gd name="T2" fmla="*/ 248 w 495"/>
                <a:gd name="T3" fmla="*/ 739 h 818"/>
                <a:gd name="T4" fmla="*/ 0 w 495"/>
                <a:gd name="T5" fmla="*/ 552 h 818"/>
                <a:gd name="T6" fmla="*/ 248 w 495"/>
                <a:gd name="T7" fmla="*/ 79 h 818"/>
                <a:gd name="T8" fmla="*/ 495 w 495"/>
                <a:gd name="T9" fmla="*/ 266 h 8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5" h="818">
                  <a:moveTo>
                    <a:pt x="495" y="266"/>
                  </a:moveTo>
                  <a:cubicBezTo>
                    <a:pt x="495" y="449"/>
                    <a:pt x="384" y="660"/>
                    <a:pt x="248" y="739"/>
                  </a:cubicBezTo>
                  <a:cubicBezTo>
                    <a:pt x="111" y="818"/>
                    <a:pt x="0" y="734"/>
                    <a:pt x="0" y="552"/>
                  </a:cubicBezTo>
                  <a:cubicBezTo>
                    <a:pt x="0" y="370"/>
                    <a:pt x="111" y="158"/>
                    <a:pt x="248" y="79"/>
                  </a:cubicBezTo>
                  <a:cubicBezTo>
                    <a:pt x="384" y="0"/>
                    <a:pt x="495" y="84"/>
                    <a:pt x="495" y="266"/>
                  </a:cubicBezTo>
                  <a:close/>
                </a:path>
              </a:pathLst>
            </a:custGeom>
            <a:solidFill>
              <a:srgbClr val="4B7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24" name="Freeform: Shape 677">
              <a:extLst>
                <a:ext uri="{FF2B5EF4-FFF2-40B4-BE49-F238E27FC236}">
                  <a16:creationId xmlns:a16="http://schemas.microsoft.com/office/drawing/2014/main" id="{A9FFB0CD-D6C6-4141-B69D-0DC7C33B3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2124" y="5181312"/>
              <a:ext cx="260352" cy="403434"/>
            </a:xfrm>
            <a:custGeom>
              <a:avLst/>
              <a:gdLst>
                <a:gd name="connsiteX0" fmla="*/ 160178 w 260352"/>
                <a:gd name="connsiteY0" fmla="*/ 213885 h 403434"/>
                <a:gd name="connsiteX1" fmla="*/ 260352 w 260352"/>
                <a:gd name="connsiteY1" fmla="*/ 282569 h 403434"/>
                <a:gd name="connsiteX2" fmla="*/ 159570 w 260352"/>
                <a:gd name="connsiteY2" fmla="*/ 380406 h 403434"/>
                <a:gd name="connsiteX3" fmla="*/ 0 w 260352"/>
                <a:gd name="connsiteY3" fmla="*/ 356711 h 403434"/>
                <a:gd name="connsiteX4" fmla="*/ 111470 w 260352"/>
                <a:gd name="connsiteY4" fmla="*/ 232122 h 403434"/>
                <a:gd name="connsiteX5" fmla="*/ 160178 w 260352"/>
                <a:gd name="connsiteY5" fmla="*/ 213885 h 403434"/>
                <a:gd name="connsiteX6" fmla="*/ 193298 w 260352"/>
                <a:gd name="connsiteY6" fmla="*/ 1 h 403434"/>
                <a:gd name="connsiteX7" fmla="*/ 231776 w 260352"/>
                <a:gd name="connsiteY7" fmla="*/ 55384 h 403434"/>
                <a:gd name="connsiteX8" fmla="*/ 168690 w 260352"/>
                <a:gd name="connsiteY8" fmla="*/ 175744 h 403434"/>
                <a:gd name="connsiteX9" fmla="*/ 106364 w 260352"/>
                <a:gd name="connsiteY9" fmla="*/ 127752 h 403434"/>
                <a:gd name="connsiteX10" fmla="*/ 168690 w 260352"/>
                <a:gd name="connsiteY10" fmla="*/ 7393 h 403434"/>
                <a:gd name="connsiteX11" fmla="*/ 193298 w 260352"/>
                <a:gd name="connsiteY11" fmla="*/ 1 h 40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352" h="403434">
                  <a:moveTo>
                    <a:pt x="160178" y="213885"/>
                  </a:moveTo>
                  <a:cubicBezTo>
                    <a:pt x="206240" y="206898"/>
                    <a:pt x="243172" y="232695"/>
                    <a:pt x="260352" y="282569"/>
                  </a:cubicBezTo>
                  <a:cubicBezTo>
                    <a:pt x="231338" y="324608"/>
                    <a:pt x="196218" y="359004"/>
                    <a:pt x="159570" y="380406"/>
                  </a:cubicBezTo>
                  <a:cubicBezTo>
                    <a:pt x="92384" y="419388"/>
                    <a:pt x="33594" y="407159"/>
                    <a:pt x="0" y="356711"/>
                  </a:cubicBezTo>
                  <a:cubicBezTo>
                    <a:pt x="29014" y="302442"/>
                    <a:pt x="67952" y="256581"/>
                    <a:pt x="111470" y="232122"/>
                  </a:cubicBezTo>
                  <a:cubicBezTo>
                    <a:pt x="128458" y="222185"/>
                    <a:pt x="144826" y="216214"/>
                    <a:pt x="160178" y="213885"/>
                  </a:cubicBezTo>
                  <a:close/>
                  <a:moveTo>
                    <a:pt x="193298" y="1"/>
                  </a:moveTo>
                  <a:cubicBezTo>
                    <a:pt x="215958" y="-177"/>
                    <a:pt x="231776" y="20533"/>
                    <a:pt x="231776" y="55384"/>
                  </a:cubicBezTo>
                  <a:cubicBezTo>
                    <a:pt x="231776" y="101852"/>
                    <a:pt x="203654" y="155176"/>
                    <a:pt x="168690" y="175744"/>
                  </a:cubicBezTo>
                  <a:cubicBezTo>
                    <a:pt x="134486" y="195550"/>
                    <a:pt x="106364" y="174220"/>
                    <a:pt x="106364" y="127752"/>
                  </a:cubicBezTo>
                  <a:cubicBezTo>
                    <a:pt x="106364" y="81284"/>
                    <a:pt x="134486" y="27961"/>
                    <a:pt x="168690" y="7393"/>
                  </a:cubicBezTo>
                  <a:cubicBezTo>
                    <a:pt x="177432" y="2441"/>
                    <a:pt x="185744" y="61"/>
                    <a:pt x="193298" y="1"/>
                  </a:cubicBezTo>
                  <a:close/>
                </a:path>
              </a:pathLst>
            </a:custGeom>
            <a:solidFill>
              <a:srgbClr val="E0EB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25" name="Freeform 128">
              <a:extLst>
                <a:ext uri="{FF2B5EF4-FFF2-40B4-BE49-F238E27FC236}">
                  <a16:creationId xmlns:a16="http://schemas.microsoft.com/office/drawing/2014/main" id="{D018CB58-BA72-42FE-B14A-A619487623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238663" y="4079875"/>
              <a:ext cx="2968625" cy="3694113"/>
            </a:xfrm>
            <a:custGeom>
              <a:avLst/>
              <a:gdLst>
                <a:gd name="T0" fmla="*/ 3772 w 3900"/>
                <a:gd name="T1" fmla="*/ 33 h 4855"/>
                <a:gd name="T2" fmla="*/ 3722 w 3900"/>
                <a:gd name="T3" fmla="*/ 47 h 4855"/>
                <a:gd name="T4" fmla="*/ 78 w 3900"/>
                <a:gd name="T5" fmla="*/ 2137 h 4855"/>
                <a:gd name="T6" fmla="*/ 28 w 3900"/>
                <a:gd name="T7" fmla="*/ 2224 h 4855"/>
                <a:gd name="T8" fmla="*/ 28 w 3900"/>
                <a:gd name="T9" fmla="*/ 4727 h 4855"/>
                <a:gd name="T10" fmla="*/ 78 w 3900"/>
                <a:gd name="T11" fmla="*/ 4814 h 4855"/>
                <a:gd name="T12" fmla="*/ 178 w 3900"/>
                <a:gd name="T13" fmla="*/ 4814 h 4855"/>
                <a:gd name="T14" fmla="*/ 3822 w 3900"/>
                <a:gd name="T15" fmla="*/ 2724 h 4855"/>
                <a:gd name="T16" fmla="*/ 3873 w 3900"/>
                <a:gd name="T17" fmla="*/ 2637 h 4855"/>
                <a:gd name="T18" fmla="*/ 3873 w 3900"/>
                <a:gd name="T19" fmla="*/ 134 h 4855"/>
                <a:gd name="T20" fmla="*/ 3823 w 3900"/>
                <a:gd name="T21" fmla="*/ 47 h 4855"/>
                <a:gd name="T22" fmla="*/ 3772 w 3900"/>
                <a:gd name="T23" fmla="*/ 33 h 4855"/>
                <a:gd name="T24" fmla="*/ 128 w 3900"/>
                <a:gd name="T25" fmla="*/ 4855 h 4855"/>
                <a:gd name="T26" fmla="*/ 64 w 3900"/>
                <a:gd name="T27" fmla="*/ 4838 h 4855"/>
                <a:gd name="T28" fmla="*/ 0 w 3900"/>
                <a:gd name="T29" fmla="*/ 4727 h 4855"/>
                <a:gd name="T30" fmla="*/ 0 w 3900"/>
                <a:gd name="T31" fmla="*/ 2224 h 4855"/>
                <a:gd name="T32" fmla="*/ 64 w 3900"/>
                <a:gd name="T33" fmla="*/ 2114 h 4855"/>
                <a:gd name="T34" fmla="*/ 3709 w 3900"/>
                <a:gd name="T35" fmla="*/ 23 h 4855"/>
                <a:gd name="T36" fmla="*/ 3836 w 3900"/>
                <a:gd name="T37" fmla="*/ 23 h 4855"/>
                <a:gd name="T38" fmla="*/ 3900 w 3900"/>
                <a:gd name="T39" fmla="*/ 134 h 4855"/>
                <a:gd name="T40" fmla="*/ 3900 w 3900"/>
                <a:gd name="T41" fmla="*/ 2637 h 4855"/>
                <a:gd name="T42" fmla="*/ 3836 w 3900"/>
                <a:gd name="T43" fmla="*/ 2747 h 4855"/>
                <a:gd name="T44" fmla="*/ 191 w 3900"/>
                <a:gd name="T45" fmla="*/ 4838 h 4855"/>
                <a:gd name="T46" fmla="*/ 128 w 3900"/>
                <a:gd name="T47" fmla="*/ 4855 h 4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900" h="4855">
                  <a:moveTo>
                    <a:pt x="3772" y="33"/>
                  </a:moveTo>
                  <a:cubicBezTo>
                    <a:pt x="3755" y="33"/>
                    <a:pt x="3738" y="38"/>
                    <a:pt x="3722" y="47"/>
                  </a:cubicBezTo>
                  <a:lnTo>
                    <a:pt x="78" y="2137"/>
                  </a:lnTo>
                  <a:cubicBezTo>
                    <a:pt x="47" y="2155"/>
                    <a:pt x="28" y="2188"/>
                    <a:pt x="28" y="2224"/>
                  </a:cubicBezTo>
                  <a:lnTo>
                    <a:pt x="28" y="4727"/>
                  </a:lnTo>
                  <a:cubicBezTo>
                    <a:pt x="28" y="4764"/>
                    <a:pt x="46" y="4796"/>
                    <a:pt x="78" y="4814"/>
                  </a:cubicBezTo>
                  <a:cubicBezTo>
                    <a:pt x="109" y="4832"/>
                    <a:pt x="146" y="4832"/>
                    <a:pt x="178" y="4814"/>
                  </a:cubicBezTo>
                  <a:lnTo>
                    <a:pt x="3822" y="2724"/>
                  </a:lnTo>
                  <a:cubicBezTo>
                    <a:pt x="3853" y="2706"/>
                    <a:pt x="3873" y="2673"/>
                    <a:pt x="3873" y="2637"/>
                  </a:cubicBezTo>
                  <a:lnTo>
                    <a:pt x="3873" y="134"/>
                  </a:lnTo>
                  <a:cubicBezTo>
                    <a:pt x="3873" y="97"/>
                    <a:pt x="3854" y="65"/>
                    <a:pt x="3823" y="47"/>
                  </a:cubicBezTo>
                  <a:cubicBezTo>
                    <a:pt x="3807" y="38"/>
                    <a:pt x="3790" y="33"/>
                    <a:pt x="3772" y="33"/>
                  </a:cubicBezTo>
                  <a:close/>
                  <a:moveTo>
                    <a:pt x="128" y="4855"/>
                  </a:moveTo>
                  <a:cubicBezTo>
                    <a:pt x="106" y="4855"/>
                    <a:pt x="84" y="4849"/>
                    <a:pt x="64" y="4838"/>
                  </a:cubicBezTo>
                  <a:cubicBezTo>
                    <a:pt x="24" y="4815"/>
                    <a:pt x="0" y="4773"/>
                    <a:pt x="0" y="4727"/>
                  </a:cubicBezTo>
                  <a:lnTo>
                    <a:pt x="0" y="2224"/>
                  </a:lnTo>
                  <a:cubicBezTo>
                    <a:pt x="0" y="2179"/>
                    <a:pt x="25" y="2136"/>
                    <a:pt x="64" y="2114"/>
                  </a:cubicBezTo>
                  <a:lnTo>
                    <a:pt x="3709" y="23"/>
                  </a:lnTo>
                  <a:cubicBezTo>
                    <a:pt x="3749" y="0"/>
                    <a:pt x="3796" y="0"/>
                    <a:pt x="3836" y="23"/>
                  </a:cubicBezTo>
                  <a:cubicBezTo>
                    <a:pt x="3876" y="46"/>
                    <a:pt x="3900" y="87"/>
                    <a:pt x="3900" y="134"/>
                  </a:cubicBezTo>
                  <a:lnTo>
                    <a:pt x="3900" y="2637"/>
                  </a:lnTo>
                  <a:cubicBezTo>
                    <a:pt x="3900" y="2682"/>
                    <a:pt x="3875" y="2725"/>
                    <a:pt x="3836" y="2747"/>
                  </a:cubicBezTo>
                  <a:lnTo>
                    <a:pt x="191" y="4838"/>
                  </a:lnTo>
                  <a:cubicBezTo>
                    <a:pt x="171" y="4850"/>
                    <a:pt x="150" y="4855"/>
                    <a:pt x="128" y="4855"/>
                  </a:cubicBezTo>
                  <a:close/>
                </a:path>
              </a:pathLst>
            </a:custGeom>
            <a:solidFill>
              <a:srgbClr val="77A5FB">
                <a:alpha val="89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26" name="Freeform 129">
              <a:extLst>
                <a:ext uri="{FF2B5EF4-FFF2-40B4-BE49-F238E27FC236}">
                  <a16:creationId xmlns:a16="http://schemas.microsoft.com/office/drawing/2014/main" id="{0ABE6344-7938-4181-88AD-093BDA9BDD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716250" y="6149975"/>
              <a:ext cx="890588" cy="1438275"/>
            </a:xfrm>
            <a:custGeom>
              <a:avLst/>
              <a:gdLst>
                <a:gd name="T0" fmla="*/ 1064 w 1171"/>
                <a:gd name="T1" fmla="*/ 32 h 1890"/>
                <a:gd name="T2" fmla="*/ 1025 w 1171"/>
                <a:gd name="T3" fmla="*/ 43 h 1890"/>
                <a:gd name="T4" fmla="*/ 67 w 1171"/>
                <a:gd name="T5" fmla="*/ 596 h 1890"/>
                <a:gd name="T6" fmla="*/ 27 w 1171"/>
                <a:gd name="T7" fmla="*/ 664 h 1890"/>
                <a:gd name="T8" fmla="*/ 27 w 1171"/>
                <a:gd name="T9" fmla="*/ 1784 h 1890"/>
                <a:gd name="T10" fmla="*/ 67 w 1171"/>
                <a:gd name="T11" fmla="*/ 1852 h 1890"/>
                <a:gd name="T12" fmla="*/ 145 w 1171"/>
                <a:gd name="T13" fmla="*/ 1852 h 1890"/>
                <a:gd name="T14" fmla="*/ 1104 w 1171"/>
                <a:gd name="T15" fmla="*/ 1298 h 1890"/>
                <a:gd name="T16" fmla="*/ 1143 w 1171"/>
                <a:gd name="T17" fmla="*/ 1230 h 1890"/>
                <a:gd name="T18" fmla="*/ 1143 w 1171"/>
                <a:gd name="T19" fmla="*/ 111 h 1890"/>
                <a:gd name="T20" fmla="*/ 1104 w 1171"/>
                <a:gd name="T21" fmla="*/ 43 h 1890"/>
                <a:gd name="T22" fmla="*/ 1064 w 1171"/>
                <a:gd name="T23" fmla="*/ 32 h 1890"/>
                <a:gd name="T24" fmla="*/ 106 w 1171"/>
                <a:gd name="T25" fmla="*/ 1890 h 1890"/>
                <a:gd name="T26" fmla="*/ 53 w 1171"/>
                <a:gd name="T27" fmla="*/ 1875 h 1890"/>
                <a:gd name="T28" fmla="*/ 0 w 1171"/>
                <a:gd name="T29" fmla="*/ 1784 h 1890"/>
                <a:gd name="T30" fmla="*/ 0 w 1171"/>
                <a:gd name="T31" fmla="*/ 664 h 1890"/>
                <a:gd name="T32" fmla="*/ 53 w 1171"/>
                <a:gd name="T33" fmla="*/ 572 h 1890"/>
                <a:gd name="T34" fmla="*/ 1011 w 1171"/>
                <a:gd name="T35" fmla="*/ 19 h 1890"/>
                <a:gd name="T36" fmla="*/ 1117 w 1171"/>
                <a:gd name="T37" fmla="*/ 19 h 1890"/>
                <a:gd name="T38" fmla="*/ 1171 w 1171"/>
                <a:gd name="T39" fmla="*/ 111 h 1890"/>
                <a:gd name="T40" fmla="*/ 1171 w 1171"/>
                <a:gd name="T41" fmla="*/ 1230 h 1890"/>
                <a:gd name="T42" fmla="*/ 1117 w 1171"/>
                <a:gd name="T43" fmla="*/ 1322 h 1890"/>
                <a:gd name="T44" fmla="*/ 159 w 1171"/>
                <a:gd name="T45" fmla="*/ 1876 h 1890"/>
                <a:gd name="T46" fmla="*/ 106 w 1171"/>
                <a:gd name="T47" fmla="*/ 1890 h 1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1" h="1890">
                  <a:moveTo>
                    <a:pt x="1064" y="32"/>
                  </a:moveTo>
                  <a:cubicBezTo>
                    <a:pt x="1051" y="32"/>
                    <a:pt x="1037" y="35"/>
                    <a:pt x="1025" y="43"/>
                  </a:cubicBezTo>
                  <a:lnTo>
                    <a:pt x="67" y="596"/>
                  </a:lnTo>
                  <a:cubicBezTo>
                    <a:pt x="42" y="610"/>
                    <a:pt x="27" y="636"/>
                    <a:pt x="27" y="664"/>
                  </a:cubicBezTo>
                  <a:lnTo>
                    <a:pt x="27" y="1784"/>
                  </a:lnTo>
                  <a:cubicBezTo>
                    <a:pt x="27" y="1812"/>
                    <a:pt x="42" y="1838"/>
                    <a:pt x="67" y="1852"/>
                  </a:cubicBezTo>
                  <a:cubicBezTo>
                    <a:pt x="91" y="1866"/>
                    <a:pt x="121" y="1866"/>
                    <a:pt x="145" y="1852"/>
                  </a:cubicBezTo>
                  <a:lnTo>
                    <a:pt x="1104" y="1298"/>
                  </a:lnTo>
                  <a:cubicBezTo>
                    <a:pt x="1128" y="1284"/>
                    <a:pt x="1143" y="1258"/>
                    <a:pt x="1143" y="1230"/>
                  </a:cubicBezTo>
                  <a:lnTo>
                    <a:pt x="1143" y="111"/>
                  </a:lnTo>
                  <a:cubicBezTo>
                    <a:pt x="1143" y="82"/>
                    <a:pt x="1128" y="57"/>
                    <a:pt x="1104" y="43"/>
                  </a:cubicBezTo>
                  <a:cubicBezTo>
                    <a:pt x="1091" y="35"/>
                    <a:pt x="1078" y="32"/>
                    <a:pt x="1064" y="32"/>
                  </a:cubicBezTo>
                  <a:close/>
                  <a:moveTo>
                    <a:pt x="106" y="1890"/>
                  </a:moveTo>
                  <a:cubicBezTo>
                    <a:pt x="88" y="1890"/>
                    <a:pt x="70" y="1885"/>
                    <a:pt x="53" y="1875"/>
                  </a:cubicBezTo>
                  <a:cubicBezTo>
                    <a:pt x="20" y="1856"/>
                    <a:pt x="0" y="1822"/>
                    <a:pt x="0" y="1784"/>
                  </a:cubicBezTo>
                  <a:lnTo>
                    <a:pt x="0" y="664"/>
                  </a:lnTo>
                  <a:cubicBezTo>
                    <a:pt x="0" y="626"/>
                    <a:pt x="20" y="591"/>
                    <a:pt x="53" y="572"/>
                  </a:cubicBezTo>
                  <a:lnTo>
                    <a:pt x="1011" y="19"/>
                  </a:lnTo>
                  <a:cubicBezTo>
                    <a:pt x="1045" y="0"/>
                    <a:pt x="1084" y="0"/>
                    <a:pt x="1117" y="19"/>
                  </a:cubicBezTo>
                  <a:cubicBezTo>
                    <a:pt x="1151" y="38"/>
                    <a:pt x="1171" y="72"/>
                    <a:pt x="1171" y="111"/>
                  </a:cubicBezTo>
                  <a:lnTo>
                    <a:pt x="1171" y="1230"/>
                  </a:lnTo>
                  <a:cubicBezTo>
                    <a:pt x="1171" y="1268"/>
                    <a:pt x="1150" y="1303"/>
                    <a:pt x="1117" y="1322"/>
                  </a:cubicBezTo>
                  <a:lnTo>
                    <a:pt x="159" y="1876"/>
                  </a:lnTo>
                  <a:cubicBezTo>
                    <a:pt x="142" y="1885"/>
                    <a:pt x="124" y="1890"/>
                    <a:pt x="106" y="1890"/>
                  </a:cubicBezTo>
                  <a:close/>
                </a:path>
              </a:pathLst>
            </a:custGeom>
            <a:solidFill>
              <a:srgbClr val="4B7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27" name="Freeform 130">
              <a:extLst>
                <a:ext uri="{FF2B5EF4-FFF2-40B4-BE49-F238E27FC236}">
                  <a16:creationId xmlns:a16="http://schemas.microsoft.com/office/drawing/2014/main" id="{24FE3561-5802-4DAC-9B9E-57B7292069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284825" y="6397625"/>
              <a:ext cx="3011488" cy="2627313"/>
            </a:xfrm>
            <a:custGeom>
              <a:avLst/>
              <a:gdLst>
                <a:gd name="T0" fmla="*/ 3818 w 3958"/>
                <a:gd name="T1" fmla="*/ 33 h 3452"/>
                <a:gd name="T2" fmla="*/ 3762 w 3958"/>
                <a:gd name="T3" fmla="*/ 49 h 3452"/>
                <a:gd name="T4" fmla="*/ 84 w 3958"/>
                <a:gd name="T5" fmla="*/ 2173 h 3452"/>
                <a:gd name="T6" fmla="*/ 28 w 3958"/>
                <a:gd name="T7" fmla="*/ 2270 h 3452"/>
                <a:gd name="T8" fmla="*/ 28 w 3958"/>
                <a:gd name="T9" fmla="*/ 3312 h 3452"/>
                <a:gd name="T10" fmla="*/ 84 w 3958"/>
                <a:gd name="T11" fmla="*/ 3410 h 3452"/>
                <a:gd name="T12" fmla="*/ 196 w 3958"/>
                <a:gd name="T13" fmla="*/ 3410 h 3452"/>
                <a:gd name="T14" fmla="*/ 3875 w 3958"/>
                <a:gd name="T15" fmla="*/ 1286 h 3452"/>
                <a:gd name="T16" fmla="*/ 3931 w 3958"/>
                <a:gd name="T17" fmla="*/ 1189 h 3452"/>
                <a:gd name="T18" fmla="*/ 3931 w 3958"/>
                <a:gd name="T19" fmla="*/ 146 h 3452"/>
                <a:gd name="T20" fmla="*/ 3875 w 3958"/>
                <a:gd name="T21" fmla="*/ 49 h 3452"/>
                <a:gd name="T22" fmla="*/ 3818 w 3958"/>
                <a:gd name="T23" fmla="*/ 33 h 3452"/>
                <a:gd name="T24" fmla="*/ 140 w 3958"/>
                <a:gd name="T25" fmla="*/ 3452 h 3452"/>
                <a:gd name="T26" fmla="*/ 70 w 3958"/>
                <a:gd name="T27" fmla="*/ 3433 h 3452"/>
                <a:gd name="T28" fmla="*/ 0 w 3958"/>
                <a:gd name="T29" fmla="*/ 3312 h 3452"/>
                <a:gd name="T30" fmla="*/ 0 w 3958"/>
                <a:gd name="T31" fmla="*/ 2270 h 3452"/>
                <a:gd name="T32" fmla="*/ 70 w 3958"/>
                <a:gd name="T33" fmla="*/ 2149 h 3452"/>
                <a:gd name="T34" fmla="*/ 3749 w 3958"/>
                <a:gd name="T35" fmla="*/ 25 h 3452"/>
                <a:gd name="T36" fmla="*/ 3888 w 3958"/>
                <a:gd name="T37" fmla="*/ 25 h 3452"/>
                <a:gd name="T38" fmla="*/ 3958 w 3958"/>
                <a:gd name="T39" fmla="*/ 146 h 3452"/>
                <a:gd name="T40" fmla="*/ 3958 w 3958"/>
                <a:gd name="T41" fmla="*/ 1189 h 3452"/>
                <a:gd name="T42" fmla="*/ 3888 w 3958"/>
                <a:gd name="T43" fmla="*/ 1309 h 3452"/>
                <a:gd name="T44" fmla="*/ 210 w 3958"/>
                <a:gd name="T45" fmla="*/ 3433 h 3452"/>
                <a:gd name="T46" fmla="*/ 140 w 3958"/>
                <a:gd name="T47" fmla="*/ 3452 h 3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958" h="3452">
                  <a:moveTo>
                    <a:pt x="3818" y="33"/>
                  </a:moveTo>
                  <a:cubicBezTo>
                    <a:pt x="3799" y="33"/>
                    <a:pt x="3780" y="39"/>
                    <a:pt x="3762" y="49"/>
                  </a:cubicBezTo>
                  <a:lnTo>
                    <a:pt x="84" y="2173"/>
                  </a:lnTo>
                  <a:cubicBezTo>
                    <a:pt x="49" y="2193"/>
                    <a:pt x="28" y="2230"/>
                    <a:pt x="28" y="2270"/>
                  </a:cubicBezTo>
                  <a:lnTo>
                    <a:pt x="28" y="3312"/>
                  </a:lnTo>
                  <a:cubicBezTo>
                    <a:pt x="28" y="3353"/>
                    <a:pt x="49" y="3389"/>
                    <a:pt x="84" y="3410"/>
                  </a:cubicBezTo>
                  <a:cubicBezTo>
                    <a:pt x="119" y="3430"/>
                    <a:pt x="161" y="3430"/>
                    <a:pt x="196" y="3410"/>
                  </a:cubicBezTo>
                  <a:lnTo>
                    <a:pt x="3875" y="1286"/>
                  </a:lnTo>
                  <a:cubicBezTo>
                    <a:pt x="3909" y="1266"/>
                    <a:pt x="3931" y="1229"/>
                    <a:pt x="3931" y="1189"/>
                  </a:cubicBezTo>
                  <a:lnTo>
                    <a:pt x="3931" y="146"/>
                  </a:lnTo>
                  <a:cubicBezTo>
                    <a:pt x="3931" y="105"/>
                    <a:pt x="3910" y="69"/>
                    <a:pt x="3875" y="49"/>
                  </a:cubicBezTo>
                  <a:cubicBezTo>
                    <a:pt x="3857" y="39"/>
                    <a:pt x="3838" y="33"/>
                    <a:pt x="3818" y="33"/>
                  </a:cubicBezTo>
                  <a:close/>
                  <a:moveTo>
                    <a:pt x="140" y="3452"/>
                  </a:moveTo>
                  <a:cubicBezTo>
                    <a:pt x="116" y="3452"/>
                    <a:pt x="92" y="3446"/>
                    <a:pt x="70" y="3433"/>
                  </a:cubicBezTo>
                  <a:cubicBezTo>
                    <a:pt x="26" y="3408"/>
                    <a:pt x="0" y="3363"/>
                    <a:pt x="0" y="3312"/>
                  </a:cubicBezTo>
                  <a:lnTo>
                    <a:pt x="0" y="2270"/>
                  </a:lnTo>
                  <a:cubicBezTo>
                    <a:pt x="0" y="2220"/>
                    <a:pt x="27" y="2174"/>
                    <a:pt x="70" y="2149"/>
                  </a:cubicBezTo>
                  <a:lnTo>
                    <a:pt x="3749" y="25"/>
                  </a:lnTo>
                  <a:cubicBezTo>
                    <a:pt x="3792" y="0"/>
                    <a:pt x="3845" y="0"/>
                    <a:pt x="3888" y="25"/>
                  </a:cubicBezTo>
                  <a:cubicBezTo>
                    <a:pt x="3932" y="50"/>
                    <a:pt x="3958" y="95"/>
                    <a:pt x="3958" y="146"/>
                  </a:cubicBezTo>
                  <a:lnTo>
                    <a:pt x="3958" y="1189"/>
                  </a:lnTo>
                  <a:cubicBezTo>
                    <a:pt x="3958" y="1238"/>
                    <a:pt x="3931" y="1285"/>
                    <a:pt x="3888" y="1309"/>
                  </a:cubicBezTo>
                  <a:lnTo>
                    <a:pt x="210" y="3433"/>
                  </a:lnTo>
                  <a:cubicBezTo>
                    <a:pt x="188" y="3446"/>
                    <a:pt x="164" y="3452"/>
                    <a:pt x="140" y="3452"/>
                  </a:cubicBezTo>
                  <a:close/>
                </a:path>
              </a:pathLst>
            </a:custGeom>
            <a:solidFill>
              <a:srgbClr val="1B46AC">
                <a:alpha val="7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28" name="Freeform 83">
              <a:extLst>
                <a:ext uri="{FF2B5EF4-FFF2-40B4-BE49-F238E27FC236}">
                  <a16:creationId xmlns:a16="http://schemas.microsoft.com/office/drawing/2014/main" id="{68525CDC-64B6-434F-8E25-72C16B6CA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3125" y="4598988"/>
              <a:ext cx="117475" cy="165100"/>
            </a:xfrm>
            <a:custGeom>
              <a:avLst/>
              <a:gdLst>
                <a:gd name="T0" fmla="*/ 133 w 154"/>
                <a:gd name="T1" fmla="*/ 87 h 218"/>
                <a:gd name="T2" fmla="*/ 115 w 154"/>
                <a:gd name="T3" fmla="*/ 206 h 218"/>
                <a:gd name="T4" fmla="*/ 21 w 154"/>
                <a:gd name="T5" fmla="*/ 131 h 218"/>
                <a:gd name="T6" fmla="*/ 39 w 154"/>
                <a:gd name="T7" fmla="*/ 12 h 218"/>
                <a:gd name="T8" fmla="*/ 133 w 154"/>
                <a:gd name="T9" fmla="*/ 87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4" h="218">
                  <a:moveTo>
                    <a:pt x="133" y="87"/>
                  </a:moveTo>
                  <a:cubicBezTo>
                    <a:pt x="154" y="141"/>
                    <a:pt x="146" y="194"/>
                    <a:pt x="115" y="206"/>
                  </a:cubicBezTo>
                  <a:cubicBezTo>
                    <a:pt x="84" y="218"/>
                    <a:pt x="42" y="184"/>
                    <a:pt x="21" y="131"/>
                  </a:cubicBezTo>
                  <a:cubicBezTo>
                    <a:pt x="0" y="78"/>
                    <a:pt x="8" y="24"/>
                    <a:pt x="39" y="12"/>
                  </a:cubicBezTo>
                  <a:cubicBezTo>
                    <a:pt x="70" y="0"/>
                    <a:pt x="112" y="34"/>
                    <a:pt x="133" y="87"/>
                  </a:cubicBezTo>
                  <a:close/>
                </a:path>
              </a:pathLst>
            </a:custGeom>
            <a:solidFill>
              <a:srgbClr val="F4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</p:grpSp>
      <p:grpSp>
        <p:nvGrpSpPr>
          <p:cNvPr id="629" name="Group 581">
            <a:extLst>
              <a:ext uri="{FF2B5EF4-FFF2-40B4-BE49-F238E27FC236}">
                <a16:creationId xmlns:a16="http://schemas.microsoft.com/office/drawing/2014/main" id="{E7977213-6F2E-44BE-BFAD-E09A5DB33761}"/>
              </a:ext>
            </a:extLst>
          </p:cNvPr>
          <p:cNvGrpSpPr/>
          <p:nvPr/>
        </p:nvGrpSpPr>
        <p:grpSpPr>
          <a:xfrm>
            <a:off x="10506431" y="5396226"/>
            <a:ext cx="1398006" cy="855020"/>
            <a:chOff x="1470025" y="4886325"/>
            <a:chExt cx="12112626" cy="6430963"/>
          </a:xfrm>
        </p:grpSpPr>
        <p:sp>
          <p:nvSpPr>
            <p:cNvPr id="630" name="Freeform: Shape 582">
              <a:extLst>
                <a:ext uri="{FF2B5EF4-FFF2-40B4-BE49-F238E27FC236}">
                  <a16:creationId xmlns:a16="http://schemas.microsoft.com/office/drawing/2014/main" id="{F69FF2A1-1DFA-434C-B19F-B90445576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3549" y="6583363"/>
              <a:ext cx="2905746" cy="4623559"/>
            </a:xfrm>
            <a:custGeom>
              <a:avLst/>
              <a:gdLst>
                <a:gd name="connsiteX0" fmla="*/ 1053837 w 2905746"/>
                <a:gd name="connsiteY0" fmla="*/ 15875 h 4623559"/>
                <a:gd name="connsiteX1" fmla="*/ 989922 w 2905746"/>
                <a:gd name="connsiteY1" fmla="*/ 685588 h 4623559"/>
                <a:gd name="connsiteX2" fmla="*/ 1158840 w 2905746"/>
                <a:gd name="connsiteY2" fmla="*/ 770824 h 4623559"/>
                <a:gd name="connsiteX3" fmla="*/ 1092643 w 2905746"/>
                <a:gd name="connsiteY3" fmla="*/ 901722 h 4623559"/>
                <a:gd name="connsiteX4" fmla="*/ 1397000 w 2905746"/>
                <a:gd name="connsiteY4" fmla="*/ 1496853 h 4623559"/>
                <a:gd name="connsiteX5" fmla="*/ 1381021 w 2905746"/>
                <a:gd name="connsiteY5" fmla="*/ 1873566 h 4623559"/>
                <a:gd name="connsiteX6" fmla="*/ 690130 w 2905746"/>
                <a:gd name="connsiteY6" fmla="*/ 4593512 h 4623559"/>
                <a:gd name="connsiteX7" fmla="*/ 0 w 2905746"/>
                <a:gd name="connsiteY7" fmla="*/ 4622431 h 4623559"/>
                <a:gd name="connsiteX8" fmla="*/ 1094925 w 2905746"/>
                <a:gd name="connsiteY8" fmla="*/ 1566107 h 4623559"/>
                <a:gd name="connsiteX9" fmla="*/ 996009 w 2905746"/>
                <a:gd name="connsiteY9" fmla="*/ 958800 h 4623559"/>
                <a:gd name="connsiteX10" fmla="*/ 840787 w 2905746"/>
                <a:gd name="connsiteY10" fmla="*/ 1390308 h 4623559"/>
                <a:gd name="connsiteX11" fmla="*/ 820243 w 2905746"/>
                <a:gd name="connsiteY11" fmla="*/ 2161238 h 4623559"/>
                <a:gd name="connsiteX12" fmla="*/ 530343 w 2905746"/>
                <a:gd name="connsiteY12" fmla="*/ 2161238 h 4623559"/>
                <a:gd name="connsiteX13" fmla="*/ 711435 w 2905746"/>
                <a:gd name="connsiteY13" fmla="*/ 350731 h 4623559"/>
                <a:gd name="connsiteX14" fmla="*/ 1053837 w 2905746"/>
                <a:gd name="connsiteY14" fmla="*/ 15875 h 4623559"/>
                <a:gd name="connsiteX15" fmla="*/ 1808303 w 2905746"/>
                <a:gd name="connsiteY15" fmla="*/ 0 h 4623559"/>
                <a:gd name="connsiteX16" fmla="*/ 2173807 w 2905746"/>
                <a:gd name="connsiteY16" fmla="*/ 171982 h 4623559"/>
                <a:gd name="connsiteX17" fmla="*/ 2905578 w 2905746"/>
                <a:gd name="connsiteY17" fmla="*/ 846974 h 4623559"/>
                <a:gd name="connsiteX18" fmla="*/ 2417477 w 2905746"/>
                <a:gd name="connsiteY18" fmla="*/ 1702319 h 4623559"/>
                <a:gd name="connsiteX19" fmla="*/ 2201220 w 2905746"/>
                <a:gd name="connsiteY19" fmla="*/ 1530337 h 4623559"/>
                <a:gd name="connsiteX20" fmla="*/ 2438036 w 2905746"/>
                <a:gd name="connsiteY20" fmla="*/ 955034 h 4623559"/>
                <a:gd name="connsiteX21" fmla="*/ 2065679 w 2905746"/>
                <a:gd name="connsiteY21" fmla="*/ 745003 h 4623559"/>
                <a:gd name="connsiteX22" fmla="*/ 2061110 w 2905746"/>
                <a:gd name="connsiteY22" fmla="*/ 1569908 h 4623559"/>
                <a:gd name="connsiteX23" fmla="*/ 2068725 w 2905746"/>
                <a:gd name="connsiteY23" fmla="*/ 1577518 h 4623559"/>
                <a:gd name="connsiteX24" fmla="*/ 2351991 w 2905746"/>
                <a:gd name="connsiteY24" fmla="*/ 2262403 h 4623559"/>
                <a:gd name="connsiteX25" fmla="*/ 2421284 w 2905746"/>
                <a:gd name="connsiteY25" fmla="*/ 3833833 h 4623559"/>
                <a:gd name="connsiteX26" fmla="*/ 1746624 w 2905746"/>
                <a:gd name="connsiteY26" fmla="*/ 4276725 h 4623559"/>
                <a:gd name="connsiteX27" fmla="*/ 1736725 w 2905746"/>
                <a:gd name="connsiteY27" fmla="*/ 1917677 h 4623559"/>
                <a:gd name="connsiteX28" fmla="*/ 1790028 w 2905746"/>
                <a:gd name="connsiteY28" fmla="*/ 1486200 h 4623559"/>
                <a:gd name="connsiteX29" fmla="*/ 1942321 w 2905746"/>
                <a:gd name="connsiteY29" fmla="*/ 894155 h 4623559"/>
                <a:gd name="connsiteX30" fmla="*/ 1850945 w 2905746"/>
                <a:gd name="connsiteY30" fmla="*/ 777725 h 4623559"/>
                <a:gd name="connsiteX31" fmla="*/ 1986486 w 2905746"/>
                <a:gd name="connsiteY31" fmla="*/ 630855 h 4623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905746" h="4623559">
                  <a:moveTo>
                    <a:pt x="1053837" y="15875"/>
                  </a:moveTo>
                  <a:lnTo>
                    <a:pt x="989922" y="685588"/>
                  </a:lnTo>
                  <a:lnTo>
                    <a:pt x="1158840" y="770824"/>
                  </a:lnTo>
                  <a:lnTo>
                    <a:pt x="1092643" y="901722"/>
                  </a:lnTo>
                  <a:lnTo>
                    <a:pt x="1397000" y="1496853"/>
                  </a:lnTo>
                  <a:lnTo>
                    <a:pt x="1381021" y="1873566"/>
                  </a:lnTo>
                  <a:lnTo>
                    <a:pt x="690130" y="4593512"/>
                  </a:lnTo>
                  <a:cubicBezTo>
                    <a:pt x="318814" y="4632325"/>
                    <a:pt x="0" y="4622431"/>
                    <a:pt x="0" y="4622431"/>
                  </a:cubicBezTo>
                  <a:lnTo>
                    <a:pt x="1094925" y="1566107"/>
                  </a:lnTo>
                  <a:lnTo>
                    <a:pt x="996009" y="958800"/>
                  </a:lnTo>
                  <a:lnTo>
                    <a:pt x="840787" y="1390308"/>
                  </a:lnTo>
                  <a:lnTo>
                    <a:pt x="820243" y="2161238"/>
                  </a:lnTo>
                  <a:lnTo>
                    <a:pt x="530343" y="2161238"/>
                  </a:lnTo>
                  <a:cubicBezTo>
                    <a:pt x="430666" y="1260932"/>
                    <a:pt x="584366" y="667323"/>
                    <a:pt x="711435" y="350731"/>
                  </a:cubicBezTo>
                  <a:cubicBezTo>
                    <a:pt x="773828" y="195480"/>
                    <a:pt x="897854" y="74475"/>
                    <a:pt x="1053837" y="15875"/>
                  </a:cubicBezTo>
                  <a:close/>
                  <a:moveTo>
                    <a:pt x="1808303" y="0"/>
                  </a:moveTo>
                  <a:cubicBezTo>
                    <a:pt x="1942321" y="27396"/>
                    <a:pt x="2067202" y="85991"/>
                    <a:pt x="2173807" y="171982"/>
                  </a:cubicBezTo>
                  <a:cubicBezTo>
                    <a:pt x="2433468" y="379731"/>
                    <a:pt x="2898724" y="764788"/>
                    <a:pt x="2905578" y="846974"/>
                  </a:cubicBezTo>
                  <a:cubicBezTo>
                    <a:pt x="2916238" y="961122"/>
                    <a:pt x="2417477" y="1702319"/>
                    <a:pt x="2417477" y="1702319"/>
                  </a:cubicBezTo>
                  <a:lnTo>
                    <a:pt x="2201220" y="1530337"/>
                  </a:lnTo>
                  <a:lnTo>
                    <a:pt x="2438036" y="955034"/>
                  </a:lnTo>
                  <a:lnTo>
                    <a:pt x="2065679" y="745003"/>
                  </a:lnTo>
                  <a:lnTo>
                    <a:pt x="2061110" y="1569908"/>
                  </a:lnTo>
                  <a:lnTo>
                    <a:pt x="2068725" y="1577518"/>
                  </a:lnTo>
                  <a:cubicBezTo>
                    <a:pt x="2240055" y="1765481"/>
                    <a:pt x="2340569" y="2008234"/>
                    <a:pt x="2351991" y="2262403"/>
                  </a:cubicBezTo>
                  <a:lnTo>
                    <a:pt x="2421284" y="3833833"/>
                  </a:lnTo>
                  <a:cubicBezTo>
                    <a:pt x="2421284" y="3833833"/>
                    <a:pt x="2106037" y="4079631"/>
                    <a:pt x="1746624" y="4276725"/>
                  </a:cubicBezTo>
                  <a:lnTo>
                    <a:pt x="1736725" y="1917677"/>
                  </a:lnTo>
                  <a:lnTo>
                    <a:pt x="1790028" y="1486200"/>
                  </a:lnTo>
                  <a:lnTo>
                    <a:pt x="1942321" y="894155"/>
                  </a:lnTo>
                  <a:lnTo>
                    <a:pt x="1850945" y="777725"/>
                  </a:lnTo>
                  <a:lnTo>
                    <a:pt x="1986486" y="630855"/>
                  </a:lnTo>
                  <a:close/>
                </a:path>
              </a:pathLst>
            </a:custGeom>
            <a:solidFill>
              <a:srgbClr val="D7E9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31" name="Freeform 43">
              <a:extLst>
                <a:ext uri="{FF2B5EF4-FFF2-40B4-BE49-F238E27FC236}">
                  <a16:creationId xmlns:a16="http://schemas.microsoft.com/office/drawing/2014/main" id="{22D27696-0845-4D8F-8C87-25F0F11B2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44113" y="8183563"/>
              <a:ext cx="1055688" cy="2992438"/>
            </a:xfrm>
            <a:custGeom>
              <a:avLst/>
              <a:gdLst>
                <a:gd name="T0" fmla="*/ 1374 w 1389"/>
                <a:gd name="T1" fmla="*/ 0 h 3934"/>
                <a:gd name="T2" fmla="*/ 999 w 1389"/>
                <a:gd name="T3" fmla="*/ 0 h 3934"/>
                <a:gd name="T4" fmla="*/ 0 w 1389"/>
                <a:gd name="T5" fmla="*/ 3934 h 3934"/>
                <a:gd name="T6" fmla="*/ 444 w 1389"/>
                <a:gd name="T7" fmla="*/ 3869 h 3934"/>
                <a:gd name="T8" fmla="*/ 1178 w 1389"/>
                <a:gd name="T9" fmla="*/ 931 h 3934"/>
                <a:gd name="T10" fmla="*/ 1157 w 1389"/>
                <a:gd name="T11" fmla="*/ 3637 h 3934"/>
                <a:gd name="T12" fmla="*/ 1389 w 1389"/>
                <a:gd name="T13" fmla="*/ 3517 h 3934"/>
                <a:gd name="T14" fmla="*/ 1374 w 1389"/>
                <a:gd name="T15" fmla="*/ 0 h 39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89" h="3934">
                  <a:moveTo>
                    <a:pt x="1374" y="0"/>
                  </a:moveTo>
                  <a:lnTo>
                    <a:pt x="999" y="0"/>
                  </a:lnTo>
                  <a:lnTo>
                    <a:pt x="0" y="3934"/>
                  </a:lnTo>
                  <a:cubicBezTo>
                    <a:pt x="145" y="3918"/>
                    <a:pt x="296" y="3897"/>
                    <a:pt x="444" y="3869"/>
                  </a:cubicBezTo>
                  <a:lnTo>
                    <a:pt x="1178" y="931"/>
                  </a:lnTo>
                  <a:lnTo>
                    <a:pt x="1157" y="3637"/>
                  </a:lnTo>
                  <a:cubicBezTo>
                    <a:pt x="1235" y="3600"/>
                    <a:pt x="1313" y="3559"/>
                    <a:pt x="1389" y="3517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2A6D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32" name="Freeform 6">
              <a:extLst>
                <a:ext uri="{FF2B5EF4-FFF2-40B4-BE49-F238E27FC236}">
                  <a16:creationId xmlns:a16="http://schemas.microsoft.com/office/drawing/2014/main" id="{BCDE97EE-14D5-457B-9ACF-4CD4017D6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9950" y="6721475"/>
              <a:ext cx="2381250" cy="2452688"/>
            </a:xfrm>
            <a:custGeom>
              <a:avLst/>
              <a:gdLst>
                <a:gd name="T0" fmla="*/ 2075 w 3128"/>
                <a:gd name="T1" fmla="*/ 0 h 3223"/>
                <a:gd name="T2" fmla="*/ 1530 w 3128"/>
                <a:gd name="T3" fmla="*/ 419 h 3223"/>
                <a:gd name="T4" fmla="*/ 941 w 3128"/>
                <a:gd name="T5" fmla="*/ 16 h 3223"/>
                <a:gd name="T6" fmla="*/ 702 w 3128"/>
                <a:gd name="T7" fmla="*/ 97 h 3223"/>
                <a:gd name="T8" fmla="*/ 417 w 3128"/>
                <a:gd name="T9" fmla="*/ 364 h 3223"/>
                <a:gd name="T10" fmla="*/ 0 w 3128"/>
                <a:gd name="T11" fmla="*/ 1372 h 3223"/>
                <a:gd name="T12" fmla="*/ 560 w 3128"/>
                <a:gd name="T13" fmla="*/ 1462 h 3223"/>
                <a:gd name="T14" fmla="*/ 379 w 3128"/>
                <a:gd name="T15" fmla="*/ 3223 h 3223"/>
                <a:gd name="T16" fmla="*/ 2684 w 3128"/>
                <a:gd name="T17" fmla="*/ 3223 h 3223"/>
                <a:gd name="T18" fmla="*/ 2501 w 3128"/>
                <a:gd name="T19" fmla="*/ 1481 h 3223"/>
                <a:gd name="T20" fmla="*/ 3128 w 3128"/>
                <a:gd name="T21" fmla="*/ 1459 h 3223"/>
                <a:gd name="T22" fmla="*/ 2663 w 3128"/>
                <a:gd name="T23" fmla="*/ 357 h 3223"/>
                <a:gd name="T24" fmla="*/ 2364 w 3128"/>
                <a:gd name="T25" fmla="*/ 88 h 3223"/>
                <a:gd name="T26" fmla="*/ 2075 w 3128"/>
                <a:gd name="T27" fmla="*/ 0 h 3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28" h="3223">
                  <a:moveTo>
                    <a:pt x="2075" y="0"/>
                  </a:moveTo>
                  <a:lnTo>
                    <a:pt x="1530" y="419"/>
                  </a:lnTo>
                  <a:lnTo>
                    <a:pt x="941" y="16"/>
                  </a:lnTo>
                  <a:lnTo>
                    <a:pt x="702" y="97"/>
                  </a:lnTo>
                  <a:cubicBezTo>
                    <a:pt x="573" y="140"/>
                    <a:pt x="469" y="238"/>
                    <a:pt x="417" y="364"/>
                  </a:cubicBezTo>
                  <a:lnTo>
                    <a:pt x="0" y="1372"/>
                  </a:lnTo>
                  <a:lnTo>
                    <a:pt x="560" y="1462"/>
                  </a:lnTo>
                  <a:lnTo>
                    <a:pt x="379" y="3223"/>
                  </a:lnTo>
                  <a:lnTo>
                    <a:pt x="2684" y="3223"/>
                  </a:lnTo>
                  <a:lnTo>
                    <a:pt x="2501" y="1481"/>
                  </a:lnTo>
                  <a:lnTo>
                    <a:pt x="3128" y="1459"/>
                  </a:lnTo>
                  <a:lnTo>
                    <a:pt x="2663" y="357"/>
                  </a:lnTo>
                  <a:cubicBezTo>
                    <a:pt x="2608" y="227"/>
                    <a:pt x="2498" y="128"/>
                    <a:pt x="2364" y="88"/>
                  </a:cubicBezTo>
                  <a:lnTo>
                    <a:pt x="2075" y="0"/>
                  </a:lnTo>
                  <a:close/>
                </a:path>
              </a:pathLst>
            </a:custGeom>
            <a:solidFill>
              <a:srgbClr val="0E2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33" name="Freeform 7">
              <a:extLst>
                <a:ext uri="{FF2B5EF4-FFF2-40B4-BE49-F238E27FC236}">
                  <a16:creationId xmlns:a16="http://schemas.microsoft.com/office/drawing/2014/main" id="{E62645B4-CD78-462F-AF13-E3AE16258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1150" y="5807075"/>
              <a:ext cx="182563" cy="195263"/>
            </a:xfrm>
            <a:custGeom>
              <a:avLst/>
              <a:gdLst>
                <a:gd name="T0" fmla="*/ 201 w 239"/>
                <a:gd name="T1" fmla="*/ 70 h 257"/>
                <a:gd name="T2" fmla="*/ 188 w 239"/>
                <a:gd name="T3" fmla="*/ 225 h 257"/>
                <a:gd name="T4" fmla="*/ 38 w 239"/>
                <a:gd name="T5" fmla="*/ 186 h 257"/>
                <a:gd name="T6" fmla="*/ 51 w 239"/>
                <a:gd name="T7" fmla="*/ 32 h 257"/>
                <a:gd name="T8" fmla="*/ 201 w 239"/>
                <a:gd name="T9" fmla="*/ 7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9" h="257">
                  <a:moveTo>
                    <a:pt x="201" y="70"/>
                  </a:moveTo>
                  <a:cubicBezTo>
                    <a:pt x="239" y="124"/>
                    <a:pt x="233" y="193"/>
                    <a:pt x="188" y="225"/>
                  </a:cubicBezTo>
                  <a:cubicBezTo>
                    <a:pt x="143" y="257"/>
                    <a:pt x="76" y="239"/>
                    <a:pt x="38" y="186"/>
                  </a:cubicBezTo>
                  <a:cubicBezTo>
                    <a:pt x="0" y="133"/>
                    <a:pt x="6" y="64"/>
                    <a:pt x="51" y="32"/>
                  </a:cubicBezTo>
                  <a:cubicBezTo>
                    <a:pt x="96" y="0"/>
                    <a:pt x="163" y="17"/>
                    <a:pt x="201" y="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34" name="Freeform 8">
              <a:extLst>
                <a:ext uri="{FF2B5EF4-FFF2-40B4-BE49-F238E27FC236}">
                  <a16:creationId xmlns:a16="http://schemas.microsoft.com/office/drawing/2014/main" id="{CACB1CCB-720A-42C4-8330-E4726A8756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51625" y="5808663"/>
              <a:ext cx="200025" cy="188913"/>
            </a:xfrm>
            <a:custGeom>
              <a:avLst/>
              <a:gdLst>
                <a:gd name="T0" fmla="*/ 115 w 263"/>
                <a:gd name="T1" fmla="*/ 25 h 250"/>
                <a:gd name="T2" fmla="*/ 69 w 263"/>
                <a:gd name="T3" fmla="*/ 40 h 250"/>
                <a:gd name="T4" fmla="*/ 59 w 263"/>
                <a:gd name="T5" fmla="*/ 179 h 250"/>
                <a:gd name="T6" fmla="*/ 194 w 263"/>
                <a:gd name="T7" fmla="*/ 215 h 250"/>
                <a:gd name="T8" fmla="*/ 204 w 263"/>
                <a:gd name="T9" fmla="*/ 75 h 250"/>
                <a:gd name="T10" fmla="*/ 138 w 263"/>
                <a:gd name="T11" fmla="*/ 28 h 250"/>
                <a:gd name="T12" fmla="*/ 115 w 263"/>
                <a:gd name="T13" fmla="*/ 25 h 250"/>
                <a:gd name="T14" fmla="*/ 148 w 263"/>
                <a:gd name="T15" fmla="*/ 250 h 250"/>
                <a:gd name="T16" fmla="*/ 41 w 263"/>
                <a:gd name="T17" fmla="*/ 191 h 250"/>
                <a:gd name="T18" fmla="*/ 57 w 263"/>
                <a:gd name="T19" fmla="*/ 22 h 250"/>
                <a:gd name="T20" fmla="*/ 143 w 263"/>
                <a:gd name="T21" fmla="*/ 8 h 250"/>
                <a:gd name="T22" fmla="*/ 222 w 263"/>
                <a:gd name="T23" fmla="*/ 63 h 250"/>
                <a:gd name="T24" fmla="*/ 206 w 263"/>
                <a:gd name="T25" fmla="*/ 232 h 250"/>
                <a:gd name="T26" fmla="*/ 148 w 263"/>
                <a:gd name="T27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3" h="250">
                  <a:moveTo>
                    <a:pt x="115" y="25"/>
                  </a:moveTo>
                  <a:cubicBezTo>
                    <a:pt x="98" y="25"/>
                    <a:pt x="82" y="30"/>
                    <a:pt x="69" y="40"/>
                  </a:cubicBezTo>
                  <a:cubicBezTo>
                    <a:pt x="29" y="68"/>
                    <a:pt x="24" y="131"/>
                    <a:pt x="59" y="179"/>
                  </a:cubicBezTo>
                  <a:cubicBezTo>
                    <a:pt x="93" y="227"/>
                    <a:pt x="154" y="244"/>
                    <a:pt x="194" y="215"/>
                  </a:cubicBezTo>
                  <a:cubicBezTo>
                    <a:pt x="234" y="186"/>
                    <a:pt x="239" y="124"/>
                    <a:pt x="204" y="75"/>
                  </a:cubicBezTo>
                  <a:cubicBezTo>
                    <a:pt x="187" y="52"/>
                    <a:pt x="164" y="35"/>
                    <a:pt x="138" y="28"/>
                  </a:cubicBezTo>
                  <a:cubicBezTo>
                    <a:pt x="130" y="26"/>
                    <a:pt x="122" y="25"/>
                    <a:pt x="115" y="25"/>
                  </a:cubicBezTo>
                  <a:close/>
                  <a:moveTo>
                    <a:pt x="148" y="250"/>
                  </a:moveTo>
                  <a:cubicBezTo>
                    <a:pt x="109" y="250"/>
                    <a:pt x="68" y="229"/>
                    <a:pt x="41" y="191"/>
                  </a:cubicBezTo>
                  <a:cubicBezTo>
                    <a:pt x="0" y="133"/>
                    <a:pt x="7" y="58"/>
                    <a:pt x="57" y="22"/>
                  </a:cubicBezTo>
                  <a:cubicBezTo>
                    <a:pt x="81" y="5"/>
                    <a:pt x="112" y="0"/>
                    <a:pt x="143" y="8"/>
                  </a:cubicBezTo>
                  <a:cubicBezTo>
                    <a:pt x="174" y="16"/>
                    <a:pt x="202" y="35"/>
                    <a:pt x="222" y="63"/>
                  </a:cubicBezTo>
                  <a:cubicBezTo>
                    <a:pt x="263" y="121"/>
                    <a:pt x="256" y="197"/>
                    <a:pt x="206" y="232"/>
                  </a:cubicBezTo>
                  <a:cubicBezTo>
                    <a:pt x="189" y="245"/>
                    <a:pt x="169" y="250"/>
                    <a:pt x="148" y="250"/>
                  </a:cubicBezTo>
                  <a:close/>
                </a:path>
              </a:pathLst>
            </a:custGeom>
            <a:solidFill>
              <a:srgbClr val="0E2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35" name="Freeform 9">
              <a:extLst>
                <a:ext uri="{FF2B5EF4-FFF2-40B4-BE49-F238E27FC236}">
                  <a16:creationId xmlns:a16="http://schemas.microsoft.com/office/drawing/2014/main" id="{91509B77-7F34-4542-A794-C1D26B048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6163" y="5807075"/>
              <a:ext cx="182563" cy="195263"/>
            </a:xfrm>
            <a:custGeom>
              <a:avLst/>
              <a:gdLst>
                <a:gd name="T0" fmla="*/ 38 w 239"/>
                <a:gd name="T1" fmla="*/ 70 h 257"/>
                <a:gd name="T2" fmla="*/ 51 w 239"/>
                <a:gd name="T3" fmla="*/ 225 h 257"/>
                <a:gd name="T4" fmla="*/ 201 w 239"/>
                <a:gd name="T5" fmla="*/ 186 h 257"/>
                <a:gd name="T6" fmla="*/ 188 w 239"/>
                <a:gd name="T7" fmla="*/ 32 h 257"/>
                <a:gd name="T8" fmla="*/ 38 w 239"/>
                <a:gd name="T9" fmla="*/ 7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9" h="257">
                  <a:moveTo>
                    <a:pt x="38" y="70"/>
                  </a:moveTo>
                  <a:cubicBezTo>
                    <a:pt x="0" y="124"/>
                    <a:pt x="6" y="193"/>
                    <a:pt x="51" y="225"/>
                  </a:cubicBezTo>
                  <a:cubicBezTo>
                    <a:pt x="96" y="257"/>
                    <a:pt x="164" y="239"/>
                    <a:pt x="201" y="186"/>
                  </a:cubicBezTo>
                  <a:cubicBezTo>
                    <a:pt x="239" y="133"/>
                    <a:pt x="233" y="64"/>
                    <a:pt x="188" y="32"/>
                  </a:cubicBezTo>
                  <a:cubicBezTo>
                    <a:pt x="143" y="0"/>
                    <a:pt x="76" y="17"/>
                    <a:pt x="38" y="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36" name="Freeform 10">
              <a:extLst>
                <a:ext uri="{FF2B5EF4-FFF2-40B4-BE49-F238E27FC236}">
                  <a16:creationId xmlns:a16="http://schemas.microsoft.com/office/drawing/2014/main" id="{1C5BCEB9-467F-48B0-81A3-AE21F7F91A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88225" y="5808663"/>
              <a:ext cx="200025" cy="188913"/>
            </a:xfrm>
            <a:custGeom>
              <a:avLst/>
              <a:gdLst>
                <a:gd name="T0" fmla="*/ 149 w 263"/>
                <a:gd name="T1" fmla="*/ 25 h 250"/>
                <a:gd name="T2" fmla="*/ 125 w 263"/>
                <a:gd name="T3" fmla="*/ 28 h 250"/>
                <a:gd name="T4" fmla="*/ 59 w 263"/>
                <a:gd name="T5" fmla="*/ 75 h 250"/>
                <a:gd name="T6" fmla="*/ 70 w 263"/>
                <a:gd name="T7" fmla="*/ 215 h 250"/>
                <a:gd name="T8" fmla="*/ 205 w 263"/>
                <a:gd name="T9" fmla="*/ 179 h 250"/>
                <a:gd name="T10" fmla="*/ 194 w 263"/>
                <a:gd name="T11" fmla="*/ 40 h 250"/>
                <a:gd name="T12" fmla="*/ 149 w 263"/>
                <a:gd name="T13" fmla="*/ 25 h 250"/>
                <a:gd name="T14" fmla="*/ 115 w 263"/>
                <a:gd name="T15" fmla="*/ 250 h 250"/>
                <a:gd name="T16" fmla="*/ 57 w 263"/>
                <a:gd name="T17" fmla="*/ 232 h 250"/>
                <a:gd name="T18" fmla="*/ 42 w 263"/>
                <a:gd name="T19" fmla="*/ 63 h 250"/>
                <a:gd name="T20" fmla="*/ 120 w 263"/>
                <a:gd name="T21" fmla="*/ 8 h 250"/>
                <a:gd name="T22" fmla="*/ 207 w 263"/>
                <a:gd name="T23" fmla="*/ 22 h 250"/>
                <a:gd name="T24" fmla="*/ 222 w 263"/>
                <a:gd name="T25" fmla="*/ 191 h 250"/>
                <a:gd name="T26" fmla="*/ 115 w 263"/>
                <a:gd name="T27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3" h="250">
                  <a:moveTo>
                    <a:pt x="149" y="25"/>
                  </a:moveTo>
                  <a:cubicBezTo>
                    <a:pt x="141" y="25"/>
                    <a:pt x="133" y="26"/>
                    <a:pt x="125" y="28"/>
                  </a:cubicBezTo>
                  <a:cubicBezTo>
                    <a:pt x="99" y="35"/>
                    <a:pt x="76" y="52"/>
                    <a:pt x="59" y="75"/>
                  </a:cubicBezTo>
                  <a:cubicBezTo>
                    <a:pt x="25" y="124"/>
                    <a:pt x="29" y="186"/>
                    <a:pt x="70" y="215"/>
                  </a:cubicBezTo>
                  <a:cubicBezTo>
                    <a:pt x="110" y="243"/>
                    <a:pt x="170" y="227"/>
                    <a:pt x="205" y="179"/>
                  </a:cubicBezTo>
                  <a:cubicBezTo>
                    <a:pt x="239" y="131"/>
                    <a:pt x="234" y="68"/>
                    <a:pt x="194" y="40"/>
                  </a:cubicBezTo>
                  <a:cubicBezTo>
                    <a:pt x="181" y="30"/>
                    <a:pt x="165" y="25"/>
                    <a:pt x="149" y="25"/>
                  </a:cubicBezTo>
                  <a:close/>
                  <a:moveTo>
                    <a:pt x="115" y="250"/>
                  </a:moveTo>
                  <a:cubicBezTo>
                    <a:pt x="94" y="250"/>
                    <a:pt x="74" y="245"/>
                    <a:pt x="57" y="232"/>
                  </a:cubicBezTo>
                  <a:cubicBezTo>
                    <a:pt x="7" y="197"/>
                    <a:pt x="0" y="121"/>
                    <a:pt x="42" y="63"/>
                  </a:cubicBezTo>
                  <a:cubicBezTo>
                    <a:pt x="61" y="35"/>
                    <a:pt x="89" y="16"/>
                    <a:pt x="120" y="8"/>
                  </a:cubicBezTo>
                  <a:cubicBezTo>
                    <a:pt x="151" y="0"/>
                    <a:pt x="182" y="5"/>
                    <a:pt x="207" y="22"/>
                  </a:cubicBezTo>
                  <a:cubicBezTo>
                    <a:pt x="256" y="58"/>
                    <a:pt x="263" y="133"/>
                    <a:pt x="222" y="191"/>
                  </a:cubicBezTo>
                  <a:cubicBezTo>
                    <a:pt x="195" y="229"/>
                    <a:pt x="154" y="250"/>
                    <a:pt x="115" y="250"/>
                  </a:cubicBezTo>
                  <a:close/>
                </a:path>
              </a:pathLst>
            </a:custGeom>
            <a:solidFill>
              <a:srgbClr val="0E2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37" name="Freeform 11">
              <a:extLst>
                <a:ext uri="{FF2B5EF4-FFF2-40B4-BE49-F238E27FC236}">
                  <a16:creationId xmlns:a16="http://schemas.microsoft.com/office/drawing/2014/main" id="{1FD20623-589F-4B79-B16D-B7F4F5800F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3225" y="6237288"/>
              <a:ext cx="690563" cy="712788"/>
            </a:xfrm>
            <a:custGeom>
              <a:avLst/>
              <a:gdLst>
                <a:gd name="T0" fmla="*/ 908 w 908"/>
                <a:gd name="T1" fmla="*/ 600 h 936"/>
                <a:gd name="T2" fmla="*/ 759 w 908"/>
                <a:gd name="T3" fmla="*/ 550 h 936"/>
                <a:gd name="T4" fmla="*/ 725 w 908"/>
                <a:gd name="T5" fmla="*/ 0 h 936"/>
                <a:gd name="T6" fmla="*/ 227 w 908"/>
                <a:gd name="T7" fmla="*/ 0 h 936"/>
                <a:gd name="T8" fmla="*/ 193 w 908"/>
                <a:gd name="T9" fmla="*/ 550 h 936"/>
                <a:gd name="T10" fmla="*/ 0 w 908"/>
                <a:gd name="T11" fmla="*/ 615 h 936"/>
                <a:gd name="T12" fmla="*/ 470 w 908"/>
                <a:gd name="T13" fmla="*/ 936 h 936"/>
                <a:gd name="T14" fmla="*/ 908 w 908"/>
                <a:gd name="T15" fmla="*/ 600 h 9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08" h="936">
                  <a:moveTo>
                    <a:pt x="908" y="600"/>
                  </a:moveTo>
                  <a:lnTo>
                    <a:pt x="759" y="550"/>
                  </a:lnTo>
                  <a:lnTo>
                    <a:pt x="725" y="0"/>
                  </a:lnTo>
                  <a:lnTo>
                    <a:pt x="227" y="0"/>
                  </a:lnTo>
                  <a:lnTo>
                    <a:pt x="193" y="550"/>
                  </a:lnTo>
                  <a:lnTo>
                    <a:pt x="0" y="615"/>
                  </a:lnTo>
                  <a:lnTo>
                    <a:pt x="470" y="936"/>
                  </a:lnTo>
                  <a:lnTo>
                    <a:pt x="908" y="60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38" name="Freeform 12">
              <a:extLst>
                <a:ext uri="{FF2B5EF4-FFF2-40B4-BE49-F238E27FC236}">
                  <a16:creationId xmlns:a16="http://schemas.microsoft.com/office/drawing/2014/main" id="{D134A849-F11A-47D4-B1C5-9422376064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35763" y="6229350"/>
              <a:ext cx="725488" cy="730250"/>
            </a:xfrm>
            <a:custGeom>
              <a:avLst/>
              <a:gdLst>
                <a:gd name="T0" fmla="*/ 48 w 954"/>
                <a:gd name="T1" fmla="*/ 629 h 961"/>
                <a:gd name="T2" fmla="*/ 494 w 954"/>
                <a:gd name="T3" fmla="*/ 934 h 961"/>
                <a:gd name="T4" fmla="*/ 910 w 954"/>
                <a:gd name="T5" fmla="*/ 614 h 961"/>
                <a:gd name="T6" fmla="*/ 773 w 954"/>
                <a:gd name="T7" fmla="*/ 568 h 961"/>
                <a:gd name="T8" fmla="*/ 739 w 954"/>
                <a:gd name="T9" fmla="*/ 22 h 961"/>
                <a:gd name="T10" fmla="*/ 261 w 954"/>
                <a:gd name="T11" fmla="*/ 22 h 961"/>
                <a:gd name="T12" fmla="*/ 227 w 954"/>
                <a:gd name="T13" fmla="*/ 568 h 961"/>
                <a:gd name="T14" fmla="*/ 48 w 954"/>
                <a:gd name="T15" fmla="*/ 629 h 961"/>
                <a:gd name="T16" fmla="*/ 494 w 954"/>
                <a:gd name="T17" fmla="*/ 961 h 961"/>
                <a:gd name="T18" fmla="*/ 0 w 954"/>
                <a:gd name="T19" fmla="*/ 622 h 961"/>
                <a:gd name="T20" fmla="*/ 206 w 954"/>
                <a:gd name="T21" fmla="*/ 553 h 961"/>
                <a:gd name="T22" fmla="*/ 241 w 954"/>
                <a:gd name="T23" fmla="*/ 0 h 961"/>
                <a:gd name="T24" fmla="*/ 759 w 954"/>
                <a:gd name="T25" fmla="*/ 0 h 961"/>
                <a:gd name="T26" fmla="*/ 794 w 954"/>
                <a:gd name="T27" fmla="*/ 553 h 961"/>
                <a:gd name="T28" fmla="*/ 954 w 954"/>
                <a:gd name="T29" fmla="*/ 607 h 961"/>
                <a:gd name="T30" fmla="*/ 494 w 954"/>
                <a:gd name="T31" fmla="*/ 961 h 9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54" h="961">
                  <a:moveTo>
                    <a:pt x="48" y="629"/>
                  </a:moveTo>
                  <a:lnTo>
                    <a:pt x="494" y="934"/>
                  </a:lnTo>
                  <a:lnTo>
                    <a:pt x="910" y="614"/>
                  </a:lnTo>
                  <a:lnTo>
                    <a:pt x="773" y="568"/>
                  </a:lnTo>
                  <a:lnTo>
                    <a:pt x="739" y="22"/>
                  </a:lnTo>
                  <a:lnTo>
                    <a:pt x="261" y="22"/>
                  </a:lnTo>
                  <a:lnTo>
                    <a:pt x="227" y="568"/>
                  </a:lnTo>
                  <a:lnTo>
                    <a:pt x="48" y="629"/>
                  </a:lnTo>
                  <a:close/>
                  <a:moveTo>
                    <a:pt x="494" y="961"/>
                  </a:moveTo>
                  <a:lnTo>
                    <a:pt x="0" y="622"/>
                  </a:lnTo>
                  <a:lnTo>
                    <a:pt x="206" y="553"/>
                  </a:lnTo>
                  <a:lnTo>
                    <a:pt x="241" y="0"/>
                  </a:lnTo>
                  <a:lnTo>
                    <a:pt x="759" y="0"/>
                  </a:lnTo>
                  <a:lnTo>
                    <a:pt x="794" y="553"/>
                  </a:lnTo>
                  <a:lnTo>
                    <a:pt x="954" y="607"/>
                  </a:lnTo>
                  <a:lnTo>
                    <a:pt x="494" y="961"/>
                  </a:lnTo>
                  <a:close/>
                </a:path>
              </a:pathLst>
            </a:custGeom>
            <a:solidFill>
              <a:srgbClr val="0E2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39" name="Freeform 13">
              <a:extLst>
                <a:ext uri="{FF2B5EF4-FFF2-40B4-BE49-F238E27FC236}">
                  <a16:creationId xmlns:a16="http://schemas.microsoft.com/office/drawing/2014/main" id="{EF591629-96E3-4D4B-BB71-015F839B9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7500" y="6694488"/>
              <a:ext cx="862013" cy="346075"/>
            </a:xfrm>
            <a:custGeom>
              <a:avLst/>
              <a:gdLst>
                <a:gd name="T0" fmla="*/ 1134 w 1134"/>
                <a:gd name="T1" fmla="*/ 37 h 456"/>
                <a:gd name="T2" fmla="*/ 1022 w 1134"/>
                <a:gd name="T3" fmla="*/ 0 h 456"/>
                <a:gd name="T4" fmla="*/ 584 w 1134"/>
                <a:gd name="T5" fmla="*/ 336 h 456"/>
                <a:gd name="T6" fmla="*/ 114 w 1134"/>
                <a:gd name="T7" fmla="*/ 15 h 456"/>
                <a:gd name="T8" fmla="*/ 0 w 1134"/>
                <a:gd name="T9" fmla="*/ 53 h 456"/>
                <a:gd name="T10" fmla="*/ 589 w 1134"/>
                <a:gd name="T11" fmla="*/ 456 h 456"/>
                <a:gd name="T12" fmla="*/ 1134 w 1134"/>
                <a:gd name="T13" fmla="*/ 37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4" h="456">
                  <a:moveTo>
                    <a:pt x="1134" y="37"/>
                  </a:moveTo>
                  <a:lnTo>
                    <a:pt x="1022" y="0"/>
                  </a:lnTo>
                  <a:lnTo>
                    <a:pt x="584" y="336"/>
                  </a:lnTo>
                  <a:lnTo>
                    <a:pt x="114" y="15"/>
                  </a:lnTo>
                  <a:lnTo>
                    <a:pt x="0" y="53"/>
                  </a:lnTo>
                  <a:lnTo>
                    <a:pt x="589" y="456"/>
                  </a:lnTo>
                  <a:lnTo>
                    <a:pt x="1134" y="37"/>
                  </a:lnTo>
                  <a:close/>
                </a:path>
              </a:pathLst>
            </a:custGeom>
            <a:solidFill>
              <a:srgbClr val="A2C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40" name="Freeform 14">
              <a:extLst>
                <a:ext uri="{FF2B5EF4-FFF2-40B4-BE49-F238E27FC236}">
                  <a16:creationId xmlns:a16="http://schemas.microsoft.com/office/drawing/2014/main" id="{815A932D-14DF-414E-88C6-FFFD0CE02D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57975" y="6684963"/>
              <a:ext cx="879475" cy="363538"/>
            </a:xfrm>
            <a:custGeom>
              <a:avLst/>
              <a:gdLst>
                <a:gd name="T0" fmla="*/ 35 w 1156"/>
                <a:gd name="T1" fmla="*/ 68 h 479"/>
                <a:gd name="T2" fmla="*/ 600 w 1156"/>
                <a:gd name="T3" fmla="*/ 455 h 479"/>
                <a:gd name="T4" fmla="*/ 1123 w 1156"/>
                <a:gd name="T5" fmla="*/ 53 h 479"/>
                <a:gd name="T6" fmla="*/ 1035 w 1156"/>
                <a:gd name="T7" fmla="*/ 24 h 479"/>
                <a:gd name="T8" fmla="*/ 601 w 1156"/>
                <a:gd name="T9" fmla="*/ 357 h 479"/>
                <a:gd name="T10" fmla="*/ 589 w 1156"/>
                <a:gd name="T11" fmla="*/ 357 h 479"/>
                <a:gd name="T12" fmla="*/ 123 w 1156"/>
                <a:gd name="T13" fmla="*/ 38 h 479"/>
                <a:gd name="T14" fmla="*/ 35 w 1156"/>
                <a:gd name="T15" fmla="*/ 68 h 479"/>
                <a:gd name="T16" fmla="*/ 600 w 1156"/>
                <a:gd name="T17" fmla="*/ 479 h 479"/>
                <a:gd name="T18" fmla="*/ 594 w 1156"/>
                <a:gd name="T19" fmla="*/ 477 h 479"/>
                <a:gd name="T20" fmla="*/ 5 w 1156"/>
                <a:gd name="T21" fmla="*/ 74 h 479"/>
                <a:gd name="T22" fmla="*/ 1 w 1156"/>
                <a:gd name="T23" fmla="*/ 64 h 479"/>
                <a:gd name="T24" fmla="*/ 8 w 1156"/>
                <a:gd name="T25" fmla="*/ 55 h 479"/>
                <a:gd name="T26" fmla="*/ 122 w 1156"/>
                <a:gd name="T27" fmla="*/ 16 h 479"/>
                <a:gd name="T28" fmla="*/ 131 w 1156"/>
                <a:gd name="T29" fmla="*/ 18 h 479"/>
                <a:gd name="T30" fmla="*/ 595 w 1156"/>
                <a:gd name="T31" fmla="*/ 335 h 479"/>
                <a:gd name="T32" fmla="*/ 1027 w 1156"/>
                <a:gd name="T33" fmla="*/ 3 h 479"/>
                <a:gd name="T34" fmla="*/ 1037 w 1156"/>
                <a:gd name="T35" fmla="*/ 2 h 479"/>
                <a:gd name="T36" fmla="*/ 1148 w 1156"/>
                <a:gd name="T37" fmla="*/ 39 h 479"/>
                <a:gd name="T38" fmla="*/ 1155 w 1156"/>
                <a:gd name="T39" fmla="*/ 48 h 479"/>
                <a:gd name="T40" fmla="*/ 1151 w 1156"/>
                <a:gd name="T41" fmla="*/ 58 h 479"/>
                <a:gd name="T42" fmla="*/ 606 w 1156"/>
                <a:gd name="T43" fmla="*/ 477 h 479"/>
                <a:gd name="T44" fmla="*/ 600 w 1156"/>
                <a:gd name="T45" fmla="*/ 479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56" h="479">
                  <a:moveTo>
                    <a:pt x="35" y="68"/>
                  </a:moveTo>
                  <a:lnTo>
                    <a:pt x="600" y="455"/>
                  </a:lnTo>
                  <a:lnTo>
                    <a:pt x="1123" y="53"/>
                  </a:lnTo>
                  <a:lnTo>
                    <a:pt x="1035" y="24"/>
                  </a:lnTo>
                  <a:lnTo>
                    <a:pt x="601" y="357"/>
                  </a:lnTo>
                  <a:cubicBezTo>
                    <a:pt x="598" y="360"/>
                    <a:pt x="593" y="360"/>
                    <a:pt x="589" y="357"/>
                  </a:cubicBezTo>
                  <a:lnTo>
                    <a:pt x="123" y="38"/>
                  </a:lnTo>
                  <a:lnTo>
                    <a:pt x="35" y="68"/>
                  </a:lnTo>
                  <a:close/>
                  <a:moveTo>
                    <a:pt x="600" y="479"/>
                  </a:moveTo>
                  <a:cubicBezTo>
                    <a:pt x="598" y="479"/>
                    <a:pt x="596" y="478"/>
                    <a:pt x="594" y="477"/>
                  </a:cubicBezTo>
                  <a:lnTo>
                    <a:pt x="5" y="74"/>
                  </a:lnTo>
                  <a:cubicBezTo>
                    <a:pt x="2" y="72"/>
                    <a:pt x="0" y="68"/>
                    <a:pt x="1" y="64"/>
                  </a:cubicBezTo>
                  <a:cubicBezTo>
                    <a:pt x="1" y="60"/>
                    <a:pt x="4" y="56"/>
                    <a:pt x="8" y="55"/>
                  </a:cubicBezTo>
                  <a:lnTo>
                    <a:pt x="122" y="16"/>
                  </a:lnTo>
                  <a:cubicBezTo>
                    <a:pt x="125" y="15"/>
                    <a:pt x="128" y="16"/>
                    <a:pt x="131" y="18"/>
                  </a:cubicBezTo>
                  <a:lnTo>
                    <a:pt x="595" y="335"/>
                  </a:lnTo>
                  <a:lnTo>
                    <a:pt x="1027" y="3"/>
                  </a:lnTo>
                  <a:cubicBezTo>
                    <a:pt x="1029" y="1"/>
                    <a:pt x="1033" y="0"/>
                    <a:pt x="1037" y="2"/>
                  </a:cubicBezTo>
                  <a:lnTo>
                    <a:pt x="1148" y="39"/>
                  </a:lnTo>
                  <a:cubicBezTo>
                    <a:pt x="1152" y="41"/>
                    <a:pt x="1155" y="44"/>
                    <a:pt x="1155" y="48"/>
                  </a:cubicBezTo>
                  <a:cubicBezTo>
                    <a:pt x="1156" y="52"/>
                    <a:pt x="1155" y="56"/>
                    <a:pt x="1151" y="58"/>
                  </a:cubicBezTo>
                  <a:lnTo>
                    <a:pt x="606" y="477"/>
                  </a:lnTo>
                  <a:cubicBezTo>
                    <a:pt x="605" y="478"/>
                    <a:pt x="602" y="479"/>
                    <a:pt x="600" y="479"/>
                  </a:cubicBezTo>
                  <a:close/>
                </a:path>
              </a:pathLst>
            </a:custGeom>
            <a:solidFill>
              <a:srgbClr val="0E2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41" name="Freeform 15">
              <a:extLst>
                <a:ext uri="{FF2B5EF4-FFF2-40B4-BE49-F238E27FC236}">
                  <a16:creationId xmlns:a16="http://schemas.microsoft.com/office/drawing/2014/main" id="{164BB013-7457-48D9-BCE5-1A508233E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2913" y="5456238"/>
              <a:ext cx="652463" cy="896938"/>
            </a:xfrm>
            <a:custGeom>
              <a:avLst/>
              <a:gdLst>
                <a:gd name="T0" fmla="*/ 858 w 858"/>
                <a:gd name="T1" fmla="*/ 429 h 1180"/>
                <a:gd name="T2" fmla="*/ 429 w 858"/>
                <a:gd name="T3" fmla="*/ 1180 h 1180"/>
                <a:gd name="T4" fmla="*/ 0 w 858"/>
                <a:gd name="T5" fmla="*/ 429 h 1180"/>
                <a:gd name="T6" fmla="*/ 429 w 858"/>
                <a:gd name="T7" fmla="*/ 0 h 1180"/>
                <a:gd name="T8" fmla="*/ 858 w 858"/>
                <a:gd name="T9" fmla="*/ 429 h 1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8" h="1180">
                  <a:moveTo>
                    <a:pt x="858" y="429"/>
                  </a:moveTo>
                  <a:cubicBezTo>
                    <a:pt x="858" y="819"/>
                    <a:pt x="845" y="1180"/>
                    <a:pt x="429" y="1180"/>
                  </a:cubicBezTo>
                  <a:cubicBezTo>
                    <a:pt x="13" y="1180"/>
                    <a:pt x="0" y="819"/>
                    <a:pt x="0" y="429"/>
                  </a:cubicBezTo>
                  <a:cubicBezTo>
                    <a:pt x="0" y="38"/>
                    <a:pt x="192" y="0"/>
                    <a:pt x="429" y="0"/>
                  </a:cubicBezTo>
                  <a:cubicBezTo>
                    <a:pt x="666" y="0"/>
                    <a:pt x="858" y="38"/>
                    <a:pt x="858" y="4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42" name="Freeform 16">
              <a:extLst>
                <a:ext uri="{FF2B5EF4-FFF2-40B4-BE49-F238E27FC236}">
                  <a16:creationId xmlns:a16="http://schemas.microsoft.com/office/drawing/2014/main" id="{CDD73F40-DAE6-4797-BB2E-FC38511163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83388" y="5446713"/>
              <a:ext cx="671513" cy="915988"/>
            </a:xfrm>
            <a:custGeom>
              <a:avLst/>
              <a:gdLst>
                <a:gd name="T0" fmla="*/ 441 w 882"/>
                <a:gd name="T1" fmla="*/ 23 h 1203"/>
                <a:gd name="T2" fmla="*/ 24 w 882"/>
                <a:gd name="T3" fmla="*/ 441 h 1203"/>
                <a:gd name="T4" fmla="*/ 441 w 882"/>
                <a:gd name="T5" fmla="*/ 1180 h 1203"/>
                <a:gd name="T6" fmla="*/ 858 w 882"/>
                <a:gd name="T7" fmla="*/ 441 h 1203"/>
                <a:gd name="T8" fmla="*/ 441 w 882"/>
                <a:gd name="T9" fmla="*/ 23 h 1203"/>
                <a:gd name="T10" fmla="*/ 441 w 882"/>
                <a:gd name="T11" fmla="*/ 1203 h 1203"/>
                <a:gd name="T12" fmla="*/ 0 w 882"/>
                <a:gd name="T13" fmla="*/ 441 h 1203"/>
                <a:gd name="T14" fmla="*/ 441 w 882"/>
                <a:gd name="T15" fmla="*/ 0 h 1203"/>
                <a:gd name="T16" fmla="*/ 882 w 882"/>
                <a:gd name="T17" fmla="*/ 441 h 1203"/>
                <a:gd name="T18" fmla="*/ 441 w 882"/>
                <a:gd name="T19" fmla="*/ 1203 h 1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1203">
                  <a:moveTo>
                    <a:pt x="441" y="23"/>
                  </a:moveTo>
                  <a:cubicBezTo>
                    <a:pt x="213" y="23"/>
                    <a:pt x="24" y="55"/>
                    <a:pt x="24" y="441"/>
                  </a:cubicBezTo>
                  <a:cubicBezTo>
                    <a:pt x="24" y="873"/>
                    <a:pt x="54" y="1180"/>
                    <a:pt x="441" y="1180"/>
                  </a:cubicBezTo>
                  <a:cubicBezTo>
                    <a:pt x="828" y="1180"/>
                    <a:pt x="858" y="873"/>
                    <a:pt x="858" y="441"/>
                  </a:cubicBezTo>
                  <a:cubicBezTo>
                    <a:pt x="858" y="55"/>
                    <a:pt x="669" y="23"/>
                    <a:pt x="441" y="23"/>
                  </a:cubicBezTo>
                  <a:close/>
                  <a:moveTo>
                    <a:pt x="441" y="1203"/>
                  </a:moveTo>
                  <a:cubicBezTo>
                    <a:pt x="0" y="1203"/>
                    <a:pt x="0" y="798"/>
                    <a:pt x="0" y="441"/>
                  </a:cubicBezTo>
                  <a:cubicBezTo>
                    <a:pt x="0" y="33"/>
                    <a:pt x="209" y="0"/>
                    <a:pt x="441" y="0"/>
                  </a:cubicBezTo>
                  <a:cubicBezTo>
                    <a:pt x="673" y="0"/>
                    <a:pt x="882" y="33"/>
                    <a:pt x="882" y="441"/>
                  </a:cubicBezTo>
                  <a:cubicBezTo>
                    <a:pt x="882" y="798"/>
                    <a:pt x="882" y="1203"/>
                    <a:pt x="441" y="1203"/>
                  </a:cubicBezTo>
                  <a:close/>
                </a:path>
              </a:pathLst>
            </a:custGeom>
            <a:solidFill>
              <a:srgbClr val="0E2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43" name="Freeform: Shape 595">
              <a:extLst>
                <a:ext uri="{FF2B5EF4-FFF2-40B4-BE49-F238E27FC236}">
                  <a16:creationId xmlns:a16="http://schemas.microsoft.com/office/drawing/2014/main" id="{694485E4-631D-40FB-A072-26566581F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54838" y="5835649"/>
              <a:ext cx="338138" cy="87314"/>
            </a:xfrm>
            <a:custGeom>
              <a:avLst/>
              <a:gdLst>
                <a:gd name="connsiteX0" fmla="*/ 304800 w 338138"/>
                <a:gd name="connsiteY0" fmla="*/ 0 h 87314"/>
                <a:gd name="connsiteX1" fmla="*/ 338138 w 338138"/>
                <a:gd name="connsiteY1" fmla="*/ 43657 h 87314"/>
                <a:gd name="connsiteX2" fmla="*/ 304800 w 338138"/>
                <a:gd name="connsiteY2" fmla="*/ 87314 h 87314"/>
                <a:gd name="connsiteX3" fmla="*/ 271462 w 338138"/>
                <a:gd name="connsiteY3" fmla="*/ 43657 h 87314"/>
                <a:gd name="connsiteX4" fmla="*/ 304800 w 338138"/>
                <a:gd name="connsiteY4" fmla="*/ 0 h 87314"/>
                <a:gd name="connsiteX5" fmla="*/ 32544 w 338138"/>
                <a:gd name="connsiteY5" fmla="*/ 0 h 87314"/>
                <a:gd name="connsiteX6" fmla="*/ 65088 w 338138"/>
                <a:gd name="connsiteY6" fmla="*/ 43657 h 87314"/>
                <a:gd name="connsiteX7" fmla="*/ 32544 w 338138"/>
                <a:gd name="connsiteY7" fmla="*/ 87314 h 87314"/>
                <a:gd name="connsiteX8" fmla="*/ 0 w 338138"/>
                <a:gd name="connsiteY8" fmla="*/ 43657 h 87314"/>
                <a:gd name="connsiteX9" fmla="*/ 32544 w 338138"/>
                <a:gd name="connsiteY9" fmla="*/ 0 h 87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8138" h="87314">
                  <a:moveTo>
                    <a:pt x="304800" y="0"/>
                  </a:moveTo>
                  <a:cubicBezTo>
                    <a:pt x="323212" y="0"/>
                    <a:pt x="338138" y="19546"/>
                    <a:pt x="338138" y="43657"/>
                  </a:cubicBezTo>
                  <a:cubicBezTo>
                    <a:pt x="338138" y="67768"/>
                    <a:pt x="323212" y="87314"/>
                    <a:pt x="304800" y="87314"/>
                  </a:cubicBezTo>
                  <a:cubicBezTo>
                    <a:pt x="286388" y="87314"/>
                    <a:pt x="271462" y="67768"/>
                    <a:pt x="271462" y="43657"/>
                  </a:cubicBezTo>
                  <a:cubicBezTo>
                    <a:pt x="271462" y="19546"/>
                    <a:pt x="286388" y="0"/>
                    <a:pt x="304800" y="0"/>
                  </a:cubicBezTo>
                  <a:close/>
                  <a:moveTo>
                    <a:pt x="32544" y="0"/>
                  </a:moveTo>
                  <a:cubicBezTo>
                    <a:pt x="50518" y="0"/>
                    <a:pt x="65088" y="19546"/>
                    <a:pt x="65088" y="43657"/>
                  </a:cubicBezTo>
                  <a:cubicBezTo>
                    <a:pt x="65088" y="67768"/>
                    <a:pt x="50518" y="87314"/>
                    <a:pt x="32544" y="87314"/>
                  </a:cubicBezTo>
                  <a:cubicBezTo>
                    <a:pt x="14570" y="87314"/>
                    <a:pt x="0" y="67768"/>
                    <a:pt x="0" y="43657"/>
                  </a:cubicBezTo>
                  <a:cubicBezTo>
                    <a:pt x="0" y="19546"/>
                    <a:pt x="14570" y="0"/>
                    <a:pt x="32544" y="0"/>
                  </a:cubicBezTo>
                  <a:close/>
                </a:path>
              </a:pathLst>
            </a:custGeom>
            <a:solidFill>
              <a:srgbClr val="0E2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44" name="Freeform: Shape 596">
              <a:extLst>
                <a:ext uri="{FF2B5EF4-FFF2-40B4-BE49-F238E27FC236}">
                  <a16:creationId xmlns:a16="http://schemas.microsoft.com/office/drawing/2014/main" id="{34D784D6-545D-4D23-B0D7-E790637F0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1072" y="5747279"/>
              <a:ext cx="493604" cy="51859"/>
            </a:xfrm>
            <a:custGeom>
              <a:avLst/>
              <a:gdLst>
                <a:gd name="connsiteX0" fmla="*/ 409694 w 493604"/>
                <a:gd name="connsiteY0" fmla="*/ 795 h 51859"/>
                <a:gd name="connsiteX1" fmla="*/ 490650 w 493604"/>
                <a:gd name="connsiteY1" fmla="*/ 37508 h 51859"/>
                <a:gd name="connsiteX2" fmla="*/ 491411 w 493604"/>
                <a:gd name="connsiteY2" fmla="*/ 48838 h 51859"/>
                <a:gd name="connsiteX3" fmla="*/ 485327 w 493604"/>
                <a:gd name="connsiteY3" fmla="*/ 51859 h 51859"/>
                <a:gd name="connsiteX4" fmla="*/ 480005 w 493604"/>
                <a:gd name="connsiteY4" fmla="*/ 49593 h 51859"/>
                <a:gd name="connsiteX5" fmla="*/ 327925 w 493604"/>
                <a:gd name="connsiteY5" fmla="*/ 42795 h 51859"/>
                <a:gd name="connsiteX6" fmla="*/ 316519 w 493604"/>
                <a:gd name="connsiteY6" fmla="*/ 42040 h 51859"/>
                <a:gd name="connsiteX7" fmla="*/ 317279 w 493604"/>
                <a:gd name="connsiteY7" fmla="*/ 30710 h 51859"/>
                <a:gd name="connsiteX8" fmla="*/ 409694 w 493604"/>
                <a:gd name="connsiteY8" fmla="*/ 795 h 51859"/>
                <a:gd name="connsiteX9" fmla="*/ 83910 w 493604"/>
                <a:gd name="connsiteY9" fmla="*/ 795 h 51859"/>
                <a:gd name="connsiteX10" fmla="*/ 176325 w 493604"/>
                <a:gd name="connsiteY10" fmla="*/ 30710 h 51859"/>
                <a:gd name="connsiteX11" fmla="*/ 177085 w 493604"/>
                <a:gd name="connsiteY11" fmla="*/ 42040 h 51859"/>
                <a:gd name="connsiteX12" fmla="*/ 165679 w 493604"/>
                <a:gd name="connsiteY12" fmla="*/ 42795 h 51859"/>
                <a:gd name="connsiteX13" fmla="*/ 13599 w 493604"/>
                <a:gd name="connsiteY13" fmla="*/ 49593 h 51859"/>
                <a:gd name="connsiteX14" fmla="*/ 8277 w 493604"/>
                <a:gd name="connsiteY14" fmla="*/ 51859 h 51859"/>
                <a:gd name="connsiteX15" fmla="*/ 2193 w 493604"/>
                <a:gd name="connsiteY15" fmla="*/ 48838 h 51859"/>
                <a:gd name="connsiteX16" fmla="*/ 2954 w 493604"/>
                <a:gd name="connsiteY16" fmla="*/ 37508 h 51859"/>
                <a:gd name="connsiteX17" fmla="*/ 83910 w 493604"/>
                <a:gd name="connsiteY17" fmla="*/ 795 h 51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3604" h="51859">
                  <a:moveTo>
                    <a:pt x="409694" y="795"/>
                  </a:moveTo>
                  <a:cubicBezTo>
                    <a:pt x="456135" y="6173"/>
                    <a:pt x="490175" y="37036"/>
                    <a:pt x="490650" y="37508"/>
                  </a:cubicBezTo>
                  <a:cubicBezTo>
                    <a:pt x="494452" y="40529"/>
                    <a:pt x="494452" y="45816"/>
                    <a:pt x="491411" y="48838"/>
                  </a:cubicBezTo>
                  <a:cubicBezTo>
                    <a:pt x="489890" y="51104"/>
                    <a:pt x="487609" y="51859"/>
                    <a:pt x="485327" y="51859"/>
                  </a:cubicBezTo>
                  <a:cubicBezTo>
                    <a:pt x="483807" y="51859"/>
                    <a:pt x="481525" y="51104"/>
                    <a:pt x="480005" y="49593"/>
                  </a:cubicBezTo>
                  <a:cubicBezTo>
                    <a:pt x="476963" y="46572"/>
                    <a:pt x="402444" y="-19899"/>
                    <a:pt x="327925" y="42795"/>
                  </a:cubicBezTo>
                  <a:cubicBezTo>
                    <a:pt x="324883" y="45816"/>
                    <a:pt x="319560" y="45061"/>
                    <a:pt x="316519" y="42040"/>
                  </a:cubicBezTo>
                  <a:cubicBezTo>
                    <a:pt x="313477" y="38263"/>
                    <a:pt x="314238" y="33731"/>
                    <a:pt x="317279" y="30710"/>
                  </a:cubicBezTo>
                  <a:cubicBezTo>
                    <a:pt x="349501" y="3517"/>
                    <a:pt x="381830" y="-2431"/>
                    <a:pt x="409694" y="795"/>
                  </a:cubicBezTo>
                  <a:close/>
                  <a:moveTo>
                    <a:pt x="83910" y="795"/>
                  </a:moveTo>
                  <a:cubicBezTo>
                    <a:pt x="111774" y="-2431"/>
                    <a:pt x="144103" y="3517"/>
                    <a:pt x="176325" y="30710"/>
                  </a:cubicBezTo>
                  <a:cubicBezTo>
                    <a:pt x="179366" y="33731"/>
                    <a:pt x="180127" y="38263"/>
                    <a:pt x="177085" y="42040"/>
                  </a:cubicBezTo>
                  <a:cubicBezTo>
                    <a:pt x="174044" y="45061"/>
                    <a:pt x="168721" y="45816"/>
                    <a:pt x="165679" y="42795"/>
                  </a:cubicBezTo>
                  <a:cubicBezTo>
                    <a:pt x="91160" y="-20654"/>
                    <a:pt x="16641" y="46572"/>
                    <a:pt x="13599" y="49593"/>
                  </a:cubicBezTo>
                  <a:cubicBezTo>
                    <a:pt x="12079" y="51104"/>
                    <a:pt x="9797" y="51859"/>
                    <a:pt x="8277" y="51859"/>
                  </a:cubicBezTo>
                  <a:cubicBezTo>
                    <a:pt x="5995" y="51859"/>
                    <a:pt x="3714" y="51104"/>
                    <a:pt x="2193" y="48838"/>
                  </a:cubicBezTo>
                  <a:cubicBezTo>
                    <a:pt x="-848" y="45816"/>
                    <a:pt x="-848" y="40529"/>
                    <a:pt x="2954" y="37508"/>
                  </a:cubicBezTo>
                  <a:cubicBezTo>
                    <a:pt x="3429" y="37036"/>
                    <a:pt x="37469" y="6173"/>
                    <a:pt x="83910" y="795"/>
                  </a:cubicBezTo>
                  <a:close/>
                </a:path>
              </a:pathLst>
            </a:custGeom>
            <a:solidFill>
              <a:srgbClr val="0E2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45" name="Freeform 21">
              <a:extLst>
                <a:ext uri="{FF2B5EF4-FFF2-40B4-BE49-F238E27FC236}">
                  <a16:creationId xmlns:a16="http://schemas.microsoft.com/office/drawing/2014/main" id="{3B4DDAB6-62DC-4CB4-B175-E31D26C507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61200" y="5799138"/>
              <a:ext cx="90488" cy="233363"/>
            </a:xfrm>
            <a:custGeom>
              <a:avLst/>
              <a:gdLst/>
              <a:ahLst/>
              <a:cxnLst/>
              <a:rect l="0" t="0" r="r" b="b"/>
              <a:pathLst/>
            </a:custGeom>
            <a:solidFill>
              <a:srgbClr val="0E2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46" name="Freeform 22">
              <a:extLst>
                <a:ext uri="{FF2B5EF4-FFF2-40B4-BE49-F238E27FC236}">
                  <a16:creationId xmlns:a16="http://schemas.microsoft.com/office/drawing/2014/main" id="{61F27C92-6682-4D0C-A360-1663EA193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0563" y="6110288"/>
              <a:ext cx="182563" cy="55563"/>
            </a:xfrm>
            <a:custGeom>
              <a:avLst/>
              <a:gdLst>
                <a:gd name="T0" fmla="*/ 119 w 239"/>
                <a:gd name="T1" fmla="*/ 72 h 72"/>
                <a:gd name="T2" fmla="*/ 112 w 239"/>
                <a:gd name="T3" fmla="*/ 72 h 72"/>
                <a:gd name="T4" fmla="*/ 4 w 239"/>
                <a:gd name="T5" fmla="*/ 19 h 72"/>
                <a:gd name="T6" fmla="*/ 5 w 239"/>
                <a:gd name="T7" fmla="*/ 4 h 72"/>
                <a:gd name="T8" fmla="*/ 20 w 239"/>
                <a:gd name="T9" fmla="*/ 5 h 72"/>
                <a:gd name="T10" fmla="*/ 114 w 239"/>
                <a:gd name="T11" fmla="*/ 51 h 72"/>
                <a:gd name="T12" fmla="*/ 220 w 239"/>
                <a:gd name="T13" fmla="*/ 4 h 72"/>
                <a:gd name="T14" fmla="*/ 235 w 239"/>
                <a:gd name="T15" fmla="*/ 4 h 72"/>
                <a:gd name="T16" fmla="*/ 234 w 239"/>
                <a:gd name="T17" fmla="*/ 20 h 72"/>
                <a:gd name="T18" fmla="*/ 119 w 239"/>
                <a:gd name="T19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9" h="72">
                  <a:moveTo>
                    <a:pt x="119" y="72"/>
                  </a:moveTo>
                  <a:cubicBezTo>
                    <a:pt x="117" y="72"/>
                    <a:pt x="115" y="72"/>
                    <a:pt x="112" y="72"/>
                  </a:cubicBezTo>
                  <a:cubicBezTo>
                    <a:pt x="48" y="69"/>
                    <a:pt x="6" y="21"/>
                    <a:pt x="4" y="19"/>
                  </a:cubicBezTo>
                  <a:cubicBezTo>
                    <a:pt x="0" y="14"/>
                    <a:pt x="0" y="8"/>
                    <a:pt x="5" y="4"/>
                  </a:cubicBezTo>
                  <a:cubicBezTo>
                    <a:pt x="9" y="0"/>
                    <a:pt x="16" y="0"/>
                    <a:pt x="20" y="5"/>
                  </a:cubicBezTo>
                  <a:cubicBezTo>
                    <a:pt x="20" y="5"/>
                    <a:pt x="59" y="48"/>
                    <a:pt x="114" y="51"/>
                  </a:cubicBezTo>
                  <a:cubicBezTo>
                    <a:pt x="150" y="52"/>
                    <a:pt x="185" y="37"/>
                    <a:pt x="220" y="4"/>
                  </a:cubicBezTo>
                  <a:cubicBezTo>
                    <a:pt x="224" y="0"/>
                    <a:pt x="231" y="0"/>
                    <a:pt x="235" y="4"/>
                  </a:cubicBezTo>
                  <a:cubicBezTo>
                    <a:pt x="239" y="9"/>
                    <a:pt x="239" y="15"/>
                    <a:pt x="234" y="20"/>
                  </a:cubicBezTo>
                  <a:cubicBezTo>
                    <a:pt x="198" y="55"/>
                    <a:pt x="159" y="72"/>
                    <a:pt x="119" y="72"/>
                  </a:cubicBezTo>
                  <a:close/>
                </a:path>
              </a:pathLst>
            </a:custGeom>
            <a:solidFill>
              <a:srgbClr val="0E2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47" name="Freeform 23">
              <a:extLst>
                <a:ext uri="{FF2B5EF4-FFF2-40B4-BE49-F238E27FC236}">
                  <a16:creationId xmlns:a16="http://schemas.microsoft.com/office/drawing/2014/main" id="{7C52FD45-7495-4A4F-9FAE-996A78B46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3050" y="5248275"/>
              <a:ext cx="968375" cy="717550"/>
            </a:xfrm>
            <a:custGeom>
              <a:avLst/>
              <a:gdLst>
                <a:gd name="T0" fmla="*/ 183 w 1272"/>
                <a:gd name="T1" fmla="*/ 861 h 942"/>
                <a:gd name="T2" fmla="*/ 287 w 1272"/>
                <a:gd name="T3" fmla="*/ 890 h 942"/>
                <a:gd name="T4" fmla="*/ 269 w 1272"/>
                <a:gd name="T5" fmla="*/ 685 h 942"/>
                <a:gd name="T6" fmla="*/ 300 w 1272"/>
                <a:gd name="T7" fmla="*/ 480 h 942"/>
                <a:gd name="T8" fmla="*/ 356 w 1272"/>
                <a:gd name="T9" fmla="*/ 402 h 942"/>
                <a:gd name="T10" fmla="*/ 643 w 1272"/>
                <a:gd name="T11" fmla="*/ 451 h 942"/>
                <a:gd name="T12" fmla="*/ 966 w 1272"/>
                <a:gd name="T13" fmla="*/ 413 h 942"/>
                <a:gd name="T14" fmla="*/ 1016 w 1272"/>
                <a:gd name="T15" fmla="*/ 553 h 942"/>
                <a:gd name="T16" fmla="*/ 1068 w 1272"/>
                <a:gd name="T17" fmla="*/ 718 h 942"/>
                <a:gd name="T18" fmla="*/ 1091 w 1272"/>
                <a:gd name="T19" fmla="*/ 917 h 942"/>
                <a:gd name="T20" fmla="*/ 1192 w 1272"/>
                <a:gd name="T21" fmla="*/ 447 h 942"/>
                <a:gd name="T22" fmla="*/ 1082 w 1272"/>
                <a:gd name="T23" fmla="*/ 187 h 942"/>
                <a:gd name="T24" fmla="*/ 111 w 1272"/>
                <a:gd name="T25" fmla="*/ 462 h 942"/>
                <a:gd name="T26" fmla="*/ 183 w 1272"/>
                <a:gd name="T27" fmla="*/ 861 h 9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72" h="942">
                  <a:moveTo>
                    <a:pt x="183" y="861"/>
                  </a:moveTo>
                  <a:cubicBezTo>
                    <a:pt x="183" y="861"/>
                    <a:pt x="256" y="940"/>
                    <a:pt x="287" y="890"/>
                  </a:cubicBezTo>
                  <a:cubicBezTo>
                    <a:pt x="318" y="839"/>
                    <a:pt x="269" y="685"/>
                    <a:pt x="269" y="685"/>
                  </a:cubicBezTo>
                  <a:cubicBezTo>
                    <a:pt x="269" y="685"/>
                    <a:pt x="379" y="614"/>
                    <a:pt x="300" y="480"/>
                  </a:cubicBezTo>
                  <a:cubicBezTo>
                    <a:pt x="300" y="480"/>
                    <a:pt x="353" y="468"/>
                    <a:pt x="356" y="402"/>
                  </a:cubicBezTo>
                  <a:cubicBezTo>
                    <a:pt x="356" y="402"/>
                    <a:pt x="431" y="528"/>
                    <a:pt x="643" y="451"/>
                  </a:cubicBezTo>
                  <a:cubicBezTo>
                    <a:pt x="643" y="451"/>
                    <a:pt x="796" y="586"/>
                    <a:pt x="966" y="413"/>
                  </a:cubicBezTo>
                  <a:cubicBezTo>
                    <a:pt x="966" y="413"/>
                    <a:pt x="935" y="544"/>
                    <a:pt x="1016" y="553"/>
                  </a:cubicBezTo>
                  <a:cubicBezTo>
                    <a:pt x="1016" y="553"/>
                    <a:pt x="946" y="692"/>
                    <a:pt x="1068" y="718"/>
                  </a:cubicBezTo>
                  <a:cubicBezTo>
                    <a:pt x="1068" y="718"/>
                    <a:pt x="996" y="942"/>
                    <a:pt x="1091" y="917"/>
                  </a:cubicBezTo>
                  <a:cubicBezTo>
                    <a:pt x="1187" y="891"/>
                    <a:pt x="1272" y="604"/>
                    <a:pt x="1192" y="447"/>
                  </a:cubicBezTo>
                  <a:cubicBezTo>
                    <a:pt x="1192" y="447"/>
                    <a:pt x="1220" y="275"/>
                    <a:pt x="1082" y="187"/>
                  </a:cubicBezTo>
                  <a:cubicBezTo>
                    <a:pt x="955" y="104"/>
                    <a:pt x="66" y="0"/>
                    <a:pt x="111" y="462"/>
                  </a:cubicBezTo>
                  <a:cubicBezTo>
                    <a:pt x="111" y="462"/>
                    <a:pt x="0" y="678"/>
                    <a:pt x="183" y="861"/>
                  </a:cubicBezTo>
                  <a:close/>
                </a:path>
              </a:pathLst>
            </a:custGeom>
            <a:solidFill>
              <a:srgbClr val="0E2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48" name="Rectangle 24">
              <a:extLst>
                <a:ext uri="{FF2B5EF4-FFF2-40B4-BE49-F238E27FC236}">
                  <a16:creationId xmlns:a16="http://schemas.microsoft.com/office/drawing/2014/main" id="{CA97A6BE-D27C-4D0D-B923-A487446606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9725" y="5113338"/>
              <a:ext cx="857250" cy="401638"/>
            </a:xfrm>
            <a:prstGeom prst="rect">
              <a:avLst/>
            </a:prstGeom>
            <a:solidFill>
              <a:srgbClr val="A2C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49" name="Rectangle 25">
              <a:extLst>
                <a:ext uri="{FF2B5EF4-FFF2-40B4-BE49-F238E27FC236}">
                  <a16:creationId xmlns:a16="http://schemas.microsoft.com/office/drawing/2014/main" id="{3D54A153-C5C0-456A-A029-54A5A9463E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83450" y="7246938"/>
              <a:ext cx="501650" cy="109538"/>
            </a:xfrm>
            <a:prstGeom prst="rect">
              <a:avLst/>
            </a:prstGeom>
            <a:solidFill>
              <a:srgbClr val="A2C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50" name="Freeform 26">
              <a:extLst>
                <a:ext uri="{FF2B5EF4-FFF2-40B4-BE49-F238E27FC236}">
                  <a16:creationId xmlns:a16="http://schemas.microsoft.com/office/drawing/2014/main" id="{61C73111-30E0-485F-AC65-31B167E27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00" y="9174163"/>
              <a:ext cx="1573213" cy="1847850"/>
            </a:xfrm>
            <a:custGeom>
              <a:avLst/>
              <a:gdLst>
                <a:gd name="T0" fmla="*/ 2067 w 2067"/>
                <a:gd name="T1" fmla="*/ 2427 h 2427"/>
                <a:gd name="T2" fmla="*/ 1013 w 2067"/>
                <a:gd name="T3" fmla="*/ 2088 h 2427"/>
                <a:gd name="T4" fmla="*/ 0 w 2067"/>
                <a:gd name="T5" fmla="*/ 1583 h 2427"/>
                <a:gd name="T6" fmla="*/ 0 w 2067"/>
                <a:gd name="T7" fmla="*/ 0 h 2427"/>
                <a:gd name="T8" fmla="*/ 2067 w 2067"/>
                <a:gd name="T9" fmla="*/ 0 h 2427"/>
                <a:gd name="T10" fmla="*/ 2067 w 2067"/>
                <a:gd name="T11" fmla="*/ 2427 h 2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67" h="2427">
                  <a:moveTo>
                    <a:pt x="2067" y="2427"/>
                  </a:moveTo>
                  <a:cubicBezTo>
                    <a:pt x="2067" y="2427"/>
                    <a:pt x="1269" y="2192"/>
                    <a:pt x="1013" y="2088"/>
                  </a:cubicBezTo>
                  <a:cubicBezTo>
                    <a:pt x="751" y="1981"/>
                    <a:pt x="0" y="1583"/>
                    <a:pt x="0" y="1583"/>
                  </a:cubicBezTo>
                  <a:lnTo>
                    <a:pt x="0" y="0"/>
                  </a:lnTo>
                  <a:lnTo>
                    <a:pt x="2067" y="0"/>
                  </a:lnTo>
                  <a:lnTo>
                    <a:pt x="2067" y="2427"/>
                  </a:lnTo>
                  <a:close/>
                </a:path>
              </a:pathLst>
            </a:custGeom>
            <a:solidFill>
              <a:srgbClr val="2A6D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51" name="Freeform 27">
              <a:extLst>
                <a:ext uri="{FF2B5EF4-FFF2-40B4-BE49-F238E27FC236}">
                  <a16:creationId xmlns:a16="http://schemas.microsoft.com/office/drawing/2014/main" id="{1634DAB8-ECC2-4BEA-A62E-AA81212C8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5625" y="9545638"/>
              <a:ext cx="228600" cy="1185863"/>
            </a:xfrm>
            <a:custGeom>
              <a:avLst/>
              <a:gdLst>
                <a:gd name="T0" fmla="*/ 291 w 301"/>
                <a:gd name="T1" fmla="*/ 1559 h 1559"/>
                <a:gd name="T2" fmla="*/ 280 w 301"/>
                <a:gd name="T3" fmla="*/ 1549 h 1559"/>
                <a:gd name="T4" fmla="*/ 280 w 301"/>
                <a:gd name="T5" fmla="*/ 330 h 1559"/>
                <a:gd name="T6" fmla="*/ 4 w 301"/>
                <a:gd name="T7" fmla="*/ 19 h 1559"/>
                <a:gd name="T8" fmla="*/ 5 w 301"/>
                <a:gd name="T9" fmla="*/ 4 h 1559"/>
                <a:gd name="T10" fmla="*/ 20 w 301"/>
                <a:gd name="T11" fmla="*/ 5 h 1559"/>
                <a:gd name="T12" fmla="*/ 301 w 301"/>
                <a:gd name="T13" fmla="*/ 322 h 1559"/>
                <a:gd name="T14" fmla="*/ 301 w 301"/>
                <a:gd name="T15" fmla="*/ 1549 h 1559"/>
                <a:gd name="T16" fmla="*/ 291 w 301"/>
                <a:gd name="T17" fmla="*/ 1559 h 1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1" h="1559">
                  <a:moveTo>
                    <a:pt x="291" y="1559"/>
                  </a:moveTo>
                  <a:cubicBezTo>
                    <a:pt x="285" y="1559"/>
                    <a:pt x="280" y="1555"/>
                    <a:pt x="280" y="1549"/>
                  </a:cubicBezTo>
                  <a:lnTo>
                    <a:pt x="280" y="330"/>
                  </a:lnTo>
                  <a:lnTo>
                    <a:pt x="4" y="19"/>
                  </a:lnTo>
                  <a:cubicBezTo>
                    <a:pt x="0" y="15"/>
                    <a:pt x="1" y="8"/>
                    <a:pt x="5" y="4"/>
                  </a:cubicBezTo>
                  <a:cubicBezTo>
                    <a:pt x="10" y="0"/>
                    <a:pt x="16" y="1"/>
                    <a:pt x="20" y="5"/>
                  </a:cubicBezTo>
                  <a:lnTo>
                    <a:pt x="301" y="322"/>
                  </a:lnTo>
                  <a:lnTo>
                    <a:pt x="301" y="1549"/>
                  </a:lnTo>
                  <a:cubicBezTo>
                    <a:pt x="301" y="1555"/>
                    <a:pt x="297" y="1559"/>
                    <a:pt x="291" y="1559"/>
                  </a:cubicBezTo>
                  <a:close/>
                </a:path>
              </a:pathLst>
            </a:custGeom>
            <a:solidFill>
              <a:srgbClr val="0E2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52" name="Freeform 28">
              <a:extLst>
                <a:ext uri="{FF2B5EF4-FFF2-40B4-BE49-F238E27FC236}">
                  <a16:creationId xmlns:a16="http://schemas.microsoft.com/office/drawing/2014/main" id="{5AC11759-0A7E-45E6-9A8E-073E61ABD7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1525" y="7780338"/>
              <a:ext cx="2001838" cy="760413"/>
            </a:xfrm>
            <a:custGeom>
              <a:avLst/>
              <a:gdLst>
                <a:gd name="T0" fmla="*/ 243 w 2631"/>
                <a:gd name="T1" fmla="*/ 0 h 999"/>
                <a:gd name="T2" fmla="*/ 423 w 2631"/>
                <a:gd name="T3" fmla="*/ 966 h 999"/>
                <a:gd name="T4" fmla="*/ 2617 w 2631"/>
                <a:gd name="T5" fmla="*/ 344 h 999"/>
                <a:gd name="T6" fmla="*/ 2631 w 2631"/>
                <a:gd name="T7" fmla="*/ 124 h 999"/>
                <a:gd name="T8" fmla="*/ 2603 w 2631"/>
                <a:gd name="T9" fmla="*/ 117 h 999"/>
                <a:gd name="T10" fmla="*/ 2308 w 2631"/>
                <a:gd name="T11" fmla="*/ 169 h 999"/>
                <a:gd name="T12" fmla="*/ 2290 w 2631"/>
                <a:gd name="T13" fmla="*/ 182 h 999"/>
                <a:gd name="T14" fmla="*/ 789 w 2631"/>
                <a:gd name="T15" fmla="*/ 366 h 999"/>
                <a:gd name="T16" fmla="*/ 892 w 2631"/>
                <a:gd name="T17" fmla="*/ 82 h 999"/>
                <a:gd name="T18" fmla="*/ 243 w 2631"/>
                <a:gd name="T19" fmla="*/ 0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31" h="999">
                  <a:moveTo>
                    <a:pt x="243" y="0"/>
                  </a:moveTo>
                  <a:cubicBezTo>
                    <a:pt x="243" y="0"/>
                    <a:pt x="0" y="934"/>
                    <a:pt x="423" y="966"/>
                  </a:cubicBezTo>
                  <a:cubicBezTo>
                    <a:pt x="846" y="999"/>
                    <a:pt x="2617" y="344"/>
                    <a:pt x="2617" y="344"/>
                  </a:cubicBezTo>
                  <a:lnTo>
                    <a:pt x="2631" y="124"/>
                  </a:lnTo>
                  <a:lnTo>
                    <a:pt x="2603" y="117"/>
                  </a:lnTo>
                  <a:cubicBezTo>
                    <a:pt x="2502" y="92"/>
                    <a:pt x="2395" y="111"/>
                    <a:pt x="2308" y="169"/>
                  </a:cubicBezTo>
                  <a:lnTo>
                    <a:pt x="2290" y="182"/>
                  </a:lnTo>
                  <a:lnTo>
                    <a:pt x="789" y="366"/>
                  </a:lnTo>
                  <a:lnTo>
                    <a:pt x="892" y="82"/>
                  </a:lnTo>
                  <a:lnTo>
                    <a:pt x="24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53" name="Freeform 29">
              <a:extLst>
                <a:ext uri="{FF2B5EF4-FFF2-40B4-BE49-F238E27FC236}">
                  <a16:creationId xmlns:a16="http://schemas.microsoft.com/office/drawing/2014/main" id="{B247221F-0CFE-429A-BD71-EE42ADCA0C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03913" y="7770813"/>
              <a:ext cx="1957388" cy="754063"/>
            </a:xfrm>
            <a:custGeom>
              <a:avLst/>
              <a:gdLst>
                <a:gd name="T0" fmla="*/ 181 w 2572"/>
                <a:gd name="T1" fmla="*/ 24 h 990"/>
                <a:gd name="T2" fmla="*/ 192 w 2572"/>
                <a:gd name="T3" fmla="*/ 877 h 990"/>
                <a:gd name="T4" fmla="*/ 354 w 2572"/>
                <a:gd name="T5" fmla="*/ 968 h 990"/>
                <a:gd name="T6" fmla="*/ 386 w 2572"/>
                <a:gd name="T7" fmla="*/ 969 h 990"/>
                <a:gd name="T8" fmla="*/ 2537 w 2572"/>
                <a:gd name="T9" fmla="*/ 348 h 990"/>
                <a:gd name="T10" fmla="*/ 2550 w 2572"/>
                <a:gd name="T11" fmla="*/ 144 h 990"/>
                <a:gd name="T12" fmla="*/ 2531 w 2572"/>
                <a:gd name="T13" fmla="*/ 140 h 990"/>
                <a:gd name="T14" fmla="*/ 2244 w 2572"/>
                <a:gd name="T15" fmla="*/ 190 h 990"/>
                <a:gd name="T16" fmla="*/ 2224 w 2572"/>
                <a:gd name="T17" fmla="*/ 204 h 990"/>
                <a:gd name="T18" fmla="*/ 2221 w 2572"/>
                <a:gd name="T19" fmla="*/ 204 h 990"/>
                <a:gd name="T20" fmla="*/ 703 w 2572"/>
                <a:gd name="T21" fmla="*/ 391 h 990"/>
                <a:gd name="T22" fmla="*/ 808 w 2572"/>
                <a:gd name="T23" fmla="*/ 103 h 990"/>
                <a:gd name="T24" fmla="*/ 181 w 2572"/>
                <a:gd name="T25" fmla="*/ 24 h 990"/>
                <a:gd name="T26" fmla="*/ 386 w 2572"/>
                <a:gd name="T27" fmla="*/ 990 h 990"/>
                <a:gd name="T28" fmla="*/ 352 w 2572"/>
                <a:gd name="T29" fmla="*/ 989 h 990"/>
                <a:gd name="T30" fmla="*/ 175 w 2572"/>
                <a:gd name="T31" fmla="*/ 890 h 990"/>
                <a:gd name="T32" fmla="*/ 162 w 2572"/>
                <a:gd name="T33" fmla="*/ 9 h 990"/>
                <a:gd name="T34" fmla="*/ 165 w 2572"/>
                <a:gd name="T35" fmla="*/ 0 h 990"/>
                <a:gd name="T36" fmla="*/ 837 w 2572"/>
                <a:gd name="T37" fmla="*/ 85 h 990"/>
                <a:gd name="T38" fmla="*/ 735 w 2572"/>
                <a:gd name="T39" fmla="*/ 365 h 990"/>
                <a:gd name="T40" fmla="*/ 2216 w 2572"/>
                <a:gd name="T41" fmla="*/ 183 h 990"/>
                <a:gd name="T42" fmla="*/ 2232 w 2572"/>
                <a:gd name="T43" fmla="*/ 173 h 990"/>
                <a:gd name="T44" fmla="*/ 2536 w 2572"/>
                <a:gd name="T45" fmla="*/ 119 h 990"/>
                <a:gd name="T46" fmla="*/ 2572 w 2572"/>
                <a:gd name="T47" fmla="*/ 128 h 990"/>
                <a:gd name="T48" fmla="*/ 2558 w 2572"/>
                <a:gd name="T49" fmla="*/ 364 h 990"/>
                <a:gd name="T50" fmla="*/ 2551 w 2572"/>
                <a:gd name="T51" fmla="*/ 366 h 990"/>
                <a:gd name="T52" fmla="*/ 386 w 2572"/>
                <a:gd name="T53" fmla="*/ 990 h 9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72" h="990">
                  <a:moveTo>
                    <a:pt x="181" y="24"/>
                  </a:moveTo>
                  <a:cubicBezTo>
                    <a:pt x="162" y="102"/>
                    <a:pt x="34" y="656"/>
                    <a:pt x="192" y="877"/>
                  </a:cubicBezTo>
                  <a:cubicBezTo>
                    <a:pt x="231" y="932"/>
                    <a:pt x="286" y="962"/>
                    <a:pt x="354" y="968"/>
                  </a:cubicBezTo>
                  <a:cubicBezTo>
                    <a:pt x="364" y="968"/>
                    <a:pt x="375" y="969"/>
                    <a:pt x="386" y="969"/>
                  </a:cubicBezTo>
                  <a:cubicBezTo>
                    <a:pt x="839" y="969"/>
                    <a:pt x="2422" y="391"/>
                    <a:pt x="2537" y="348"/>
                  </a:cubicBezTo>
                  <a:lnTo>
                    <a:pt x="2550" y="144"/>
                  </a:lnTo>
                  <a:lnTo>
                    <a:pt x="2531" y="140"/>
                  </a:lnTo>
                  <a:cubicBezTo>
                    <a:pt x="2433" y="115"/>
                    <a:pt x="2328" y="134"/>
                    <a:pt x="2244" y="190"/>
                  </a:cubicBezTo>
                  <a:lnTo>
                    <a:pt x="2224" y="204"/>
                  </a:lnTo>
                  <a:lnTo>
                    <a:pt x="2221" y="204"/>
                  </a:lnTo>
                  <a:lnTo>
                    <a:pt x="703" y="391"/>
                  </a:lnTo>
                  <a:lnTo>
                    <a:pt x="808" y="103"/>
                  </a:lnTo>
                  <a:lnTo>
                    <a:pt x="181" y="24"/>
                  </a:lnTo>
                  <a:close/>
                  <a:moveTo>
                    <a:pt x="386" y="990"/>
                  </a:moveTo>
                  <a:cubicBezTo>
                    <a:pt x="374" y="990"/>
                    <a:pt x="363" y="990"/>
                    <a:pt x="352" y="989"/>
                  </a:cubicBezTo>
                  <a:cubicBezTo>
                    <a:pt x="277" y="983"/>
                    <a:pt x="218" y="950"/>
                    <a:pt x="175" y="890"/>
                  </a:cubicBezTo>
                  <a:cubicBezTo>
                    <a:pt x="0" y="644"/>
                    <a:pt x="156" y="35"/>
                    <a:pt x="162" y="9"/>
                  </a:cubicBezTo>
                  <a:lnTo>
                    <a:pt x="165" y="0"/>
                  </a:lnTo>
                  <a:lnTo>
                    <a:pt x="837" y="85"/>
                  </a:lnTo>
                  <a:lnTo>
                    <a:pt x="735" y="365"/>
                  </a:lnTo>
                  <a:lnTo>
                    <a:pt x="2216" y="183"/>
                  </a:lnTo>
                  <a:lnTo>
                    <a:pt x="2232" y="173"/>
                  </a:lnTo>
                  <a:cubicBezTo>
                    <a:pt x="2321" y="113"/>
                    <a:pt x="2432" y="93"/>
                    <a:pt x="2536" y="119"/>
                  </a:cubicBezTo>
                  <a:lnTo>
                    <a:pt x="2572" y="128"/>
                  </a:lnTo>
                  <a:lnTo>
                    <a:pt x="2558" y="364"/>
                  </a:lnTo>
                  <a:lnTo>
                    <a:pt x="2551" y="366"/>
                  </a:lnTo>
                  <a:cubicBezTo>
                    <a:pt x="2481" y="392"/>
                    <a:pt x="858" y="990"/>
                    <a:pt x="386" y="990"/>
                  </a:cubicBezTo>
                  <a:close/>
                </a:path>
              </a:pathLst>
            </a:custGeom>
            <a:solidFill>
              <a:srgbClr val="0E2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54" name="Freeform 30">
              <a:extLst>
                <a:ext uri="{FF2B5EF4-FFF2-40B4-BE49-F238E27FC236}">
                  <a16:creationId xmlns:a16="http://schemas.microsoft.com/office/drawing/2014/main" id="{15BA7525-DF71-4A54-B025-58B7BBF47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1600" y="7831138"/>
              <a:ext cx="2058988" cy="831850"/>
            </a:xfrm>
            <a:custGeom>
              <a:avLst/>
              <a:gdLst>
                <a:gd name="T0" fmla="*/ 2410 w 2705"/>
                <a:gd name="T1" fmla="*/ 0 h 1094"/>
                <a:gd name="T2" fmla="*/ 1695 w 2705"/>
                <a:gd name="T3" fmla="*/ 794 h 1094"/>
                <a:gd name="T4" fmla="*/ 0 w 2705"/>
                <a:gd name="T5" fmla="*/ 300 h 1094"/>
                <a:gd name="T6" fmla="*/ 420 w 2705"/>
                <a:gd name="T7" fmla="*/ 155 h 1094"/>
                <a:gd name="T8" fmla="*/ 1828 w 2705"/>
                <a:gd name="T9" fmla="*/ 278 h 1094"/>
                <a:gd name="T10" fmla="*/ 1843 w 2705"/>
                <a:gd name="T11" fmla="*/ 24 h 1094"/>
                <a:gd name="T12" fmla="*/ 2410 w 2705"/>
                <a:gd name="T13" fmla="*/ 0 h 1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05" h="1094">
                  <a:moveTo>
                    <a:pt x="2410" y="0"/>
                  </a:moveTo>
                  <a:cubicBezTo>
                    <a:pt x="2410" y="0"/>
                    <a:pt x="2705" y="1094"/>
                    <a:pt x="1695" y="794"/>
                  </a:cubicBezTo>
                  <a:cubicBezTo>
                    <a:pt x="685" y="494"/>
                    <a:pt x="0" y="300"/>
                    <a:pt x="0" y="300"/>
                  </a:cubicBezTo>
                  <a:cubicBezTo>
                    <a:pt x="0" y="300"/>
                    <a:pt x="163" y="32"/>
                    <a:pt x="420" y="155"/>
                  </a:cubicBezTo>
                  <a:lnTo>
                    <a:pt x="1828" y="278"/>
                  </a:lnTo>
                  <a:lnTo>
                    <a:pt x="1843" y="24"/>
                  </a:lnTo>
                  <a:lnTo>
                    <a:pt x="24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55" name="Freeform 31">
              <a:extLst>
                <a:ext uri="{FF2B5EF4-FFF2-40B4-BE49-F238E27FC236}">
                  <a16:creationId xmlns:a16="http://schemas.microsoft.com/office/drawing/2014/main" id="{418D25C5-265A-41DD-82F1-4384A3D25A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38900" y="7821613"/>
              <a:ext cx="1957388" cy="668338"/>
            </a:xfrm>
            <a:custGeom>
              <a:avLst/>
              <a:gdLst>
                <a:gd name="T0" fmla="*/ 34 w 2573"/>
                <a:gd name="T1" fmla="*/ 306 h 879"/>
                <a:gd name="T2" fmla="*/ 1715 w 2573"/>
                <a:gd name="T3" fmla="*/ 796 h 879"/>
                <a:gd name="T4" fmla="*/ 2323 w 2573"/>
                <a:gd name="T5" fmla="*/ 742 h 879"/>
                <a:gd name="T6" fmla="*/ 2419 w 2573"/>
                <a:gd name="T7" fmla="*/ 23 h 879"/>
                <a:gd name="T8" fmla="*/ 1870 w 2573"/>
                <a:gd name="T9" fmla="*/ 46 h 879"/>
                <a:gd name="T10" fmla="*/ 1855 w 2573"/>
                <a:gd name="T11" fmla="*/ 302 h 879"/>
                <a:gd name="T12" fmla="*/ 434 w 2573"/>
                <a:gd name="T13" fmla="*/ 178 h 879"/>
                <a:gd name="T14" fmla="*/ 432 w 2573"/>
                <a:gd name="T15" fmla="*/ 177 h 879"/>
                <a:gd name="T16" fmla="*/ 34 w 2573"/>
                <a:gd name="T17" fmla="*/ 306 h 879"/>
                <a:gd name="T18" fmla="*/ 2023 w 2573"/>
                <a:gd name="T19" fmla="*/ 869 h 879"/>
                <a:gd name="T20" fmla="*/ 1709 w 2573"/>
                <a:gd name="T21" fmla="*/ 816 h 879"/>
                <a:gd name="T22" fmla="*/ 14 w 2573"/>
                <a:gd name="T23" fmla="*/ 322 h 879"/>
                <a:gd name="T24" fmla="*/ 0 w 2573"/>
                <a:gd name="T25" fmla="*/ 318 h 879"/>
                <a:gd name="T26" fmla="*/ 8 w 2573"/>
                <a:gd name="T27" fmla="*/ 306 h 879"/>
                <a:gd name="T28" fmla="*/ 440 w 2573"/>
                <a:gd name="T29" fmla="*/ 157 h 879"/>
                <a:gd name="T30" fmla="*/ 1835 w 2573"/>
                <a:gd name="T31" fmla="*/ 278 h 879"/>
                <a:gd name="T32" fmla="*/ 1850 w 2573"/>
                <a:gd name="T33" fmla="*/ 26 h 879"/>
                <a:gd name="T34" fmla="*/ 2435 w 2573"/>
                <a:gd name="T35" fmla="*/ 0 h 879"/>
                <a:gd name="T36" fmla="*/ 2437 w 2573"/>
                <a:gd name="T37" fmla="*/ 9 h 879"/>
                <a:gd name="T38" fmla="*/ 2337 w 2573"/>
                <a:gd name="T39" fmla="*/ 758 h 879"/>
                <a:gd name="T40" fmla="*/ 2023 w 2573"/>
                <a:gd name="T41" fmla="*/ 869 h 8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73" h="879">
                  <a:moveTo>
                    <a:pt x="34" y="306"/>
                  </a:moveTo>
                  <a:cubicBezTo>
                    <a:pt x="137" y="335"/>
                    <a:pt x="795" y="522"/>
                    <a:pt x="1715" y="796"/>
                  </a:cubicBezTo>
                  <a:cubicBezTo>
                    <a:pt x="1996" y="879"/>
                    <a:pt x="2200" y="861"/>
                    <a:pt x="2323" y="742"/>
                  </a:cubicBezTo>
                  <a:cubicBezTo>
                    <a:pt x="2533" y="537"/>
                    <a:pt x="2435" y="89"/>
                    <a:pt x="2419" y="23"/>
                  </a:cubicBezTo>
                  <a:lnTo>
                    <a:pt x="1870" y="46"/>
                  </a:lnTo>
                  <a:lnTo>
                    <a:pt x="1855" y="302"/>
                  </a:lnTo>
                  <a:lnTo>
                    <a:pt x="434" y="178"/>
                  </a:lnTo>
                  <a:lnTo>
                    <a:pt x="432" y="177"/>
                  </a:lnTo>
                  <a:cubicBezTo>
                    <a:pt x="215" y="73"/>
                    <a:pt x="69" y="255"/>
                    <a:pt x="34" y="306"/>
                  </a:cubicBezTo>
                  <a:close/>
                  <a:moveTo>
                    <a:pt x="2023" y="869"/>
                  </a:moveTo>
                  <a:cubicBezTo>
                    <a:pt x="1931" y="869"/>
                    <a:pt x="1826" y="851"/>
                    <a:pt x="1709" y="816"/>
                  </a:cubicBezTo>
                  <a:cubicBezTo>
                    <a:pt x="710" y="519"/>
                    <a:pt x="21" y="324"/>
                    <a:pt x="14" y="322"/>
                  </a:cubicBezTo>
                  <a:lnTo>
                    <a:pt x="0" y="318"/>
                  </a:lnTo>
                  <a:lnTo>
                    <a:pt x="8" y="306"/>
                  </a:lnTo>
                  <a:cubicBezTo>
                    <a:pt x="9" y="303"/>
                    <a:pt x="179" y="33"/>
                    <a:pt x="440" y="157"/>
                  </a:cubicBezTo>
                  <a:lnTo>
                    <a:pt x="1835" y="278"/>
                  </a:lnTo>
                  <a:lnTo>
                    <a:pt x="1850" y="26"/>
                  </a:lnTo>
                  <a:lnTo>
                    <a:pt x="2435" y="0"/>
                  </a:lnTo>
                  <a:lnTo>
                    <a:pt x="2437" y="9"/>
                  </a:lnTo>
                  <a:cubicBezTo>
                    <a:pt x="2443" y="30"/>
                    <a:pt x="2573" y="528"/>
                    <a:pt x="2337" y="758"/>
                  </a:cubicBezTo>
                  <a:cubicBezTo>
                    <a:pt x="2262" y="832"/>
                    <a:pt x="2156" y="869"/>
                    <a:pt x="2023" y="869"/>
                  </a:cubicBezTo>
                  <a:close/>
                </a:path>
              </a:pathLst>
            </a:custGeom>
            <a:solidFill>
              <a:srgbClr val="0E2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56" name="Freeform 33">
              <a:extLst>
                <a:ext uri="{FF2B5EF4-FFF2-40B4-BE49-F238E27FC236}">
                  <a16:creationId xmlns:a16="http://schemas.microsoft.com/office/drawing/2014/main" id="{5BE6753B-9B8C-4B12-A4ED-051EF061AF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45613" y="6591300"/>
              <a:ext cx="1412875" cy="4622800"/>
            </a:xfrm>
            <a:custGeom>
              <a:avLst/>
              <a:gdLst>
                <a:gd name="T0" fmla="*/ 26 w 1858"/>
                <a:gd name="T1" fmla="*/ 6054 h 6076"/>
                <a:gd name="T2" fmla="*/ 909 w 1858"/>
                <a:gd name="T3" fmla="*/ 6016 h 6076"/>
                <a:gd name="T4" fmla="*/ 1815 w 1858"/>
                <a:gd name="T5" fmla="*/ 2450 h 6076"/>
                <a:gd name="T6" fmla="*/ 1836 w 1858"/>
                <a:gd name="T7" fmla="*/ 1959 h 6076"/>
                <a:gd name="T8" fmla="*/ 1437 w 1858"/>
                <a:gd name="T9" fmla="*/ 1179 h 6076"/>
                <a:gd name="T10" fmla="*/ 1437 w 1858"/>
                <a:gd name="T11" fmla="*/ 1170 h 6076"/>
                <a:gd name="T12" fmla="*/ 1519 w 1858"/>
                <a:gd name="T13" fmla="*/ 1008 h 6076"/>
                <a:gd name="T14" fmla="*/ 1307 w 1858"/>
                <a:gd name="T15" fmla="*/ 900 h 6076"/>
                <a:gd name="T16" fmla="*/ 1301 w 1858"/>
                <a:gd name="T17" fmla="*/ 890 h 6076"/>
                <a:gd name="T18" fmla="*/ 1383 w 1858"/>
                <a:gd name="T19" fmla="*/ 28 h 6076"/>
                <a:gd name="T20" fmla="*/ 956 w 1858"/>
                <a:gd name="T21" fmla="*/ 455 h 6076"/>
                <a:gd name="T22" fmla="*/ 717 w 1858"/>
                <a:gd name="T23" fmla="*/ 2820 h 6076"/>
                <a:gd name="T24" fmla="*/ 1079 w 1858"/>
                <a:gd name="T25" fmla="*/ 2820 h 6076"/>
                <a:gd name="T26" fmla="*/ 1106 w 1858"/>
                <a:gd name="T27" fmla="*/ 1817 h 6076"/>
                <a:gd name="T28" fmla="*/ 1106 w 1858"/>
                <a:gd name="T29" fmla="*/ 1813 h 6076"/>
                <a:gd name="T30" fmla="*/ 1310 w 1858"/>
                <a:gd name="T31" fmla="*/ 1246 h 6076"/>
                <a:gd name="T32" fmla="*/ 1321 w 1858"/>
                <a:gd name="T33" fmla="*/ 1239 h 6076"/>
                <a:gd name="T34" fmla="*/ 1330 w 1858"/>
                <a:gd name="T35" fmla="*/ 1248 h 6076"/>
                <a:gd name="T36" fmla="*/ 1461 w 1858"/>
                <a:gd name="T37" fmla="*/ 2046 h 6076"/>
                <a:gd name="T38" fmla="*/ 1460 w 1858"/>
                <a:gd name="T39" fmla="*/ 2052 h 6076"/>
                <a:gd name="T40" fmla="*/ 26 w 1858"/>
                <a:gd name="T41" fmla="*/ 6054 h 6076"/>
                <a:gd name="T42" fmla="*/ 141 w 1858"/>
                <a:gd name="T43" fmla="*/ 6076 h 6076"/>
                <a:gd name="T44" fmla="*/ 10 w 1858"/>
                <a:gd name="T45" fmla="*/ 6075 h 6076"/>
                <a:gd name="T46" fmla="*/ 2 w 1858"/>
                <a:gd name="T47" fmla="*/ 6070 h 6076"/>
                <a:gd name="T48" fmla="*/ 1 w 1858"/>
                <a:gd name="T49" fmla="*/ 6060 h 6076"/>
                <a:gd name="T50" fmla="*/ 1439 w 1858"/>
                <a:gd name="T51" fmla="*/ 2047 h 6076"/>
                <a:gd name="T52" fmla="*/ 1316 w 1858"/>
                <a:gd name="T53" fmla="*/ 1292 h 6076"/>
                <a:gd name="T54" fmla="*/ 1127 w 1858"/>
                <a:gd name="T55" fmla="*/ 1819 h 6076"/>
                <a:gd name="T56" fmla="*/ 1100 w 1858"/>
                <a:gd name="T57" fmla="*/ 2831 h 6076"/>
                <a:gd name="T58" fmla="*/ 1089 w 1858"/>
                <a:gd name="T59" fmla="*/ 2841 h 6076"/>
                <a:gd name="T60" fmla="*/ 708 w 1858"/>
                <a:gd name="T61" fmla="*/ 2841 h 6076"/>
                <a:gd name="T62" fmla="*/ 697 w 1858"/>
                <a:gd name="T63" fmla="*/ 2832 h 6076"/>
                <a:gd name="T64" fmla="*/ 936 w 1858"/>
                <a:gd name="T65" fmla="*/ 447 h 6076"/>
                <a:gd name="T66" fmla="*/ 1392 w 1858"/>
                <a:gd name="T67" fmla="*/ 1 h 6076"/>
                <a:gd name="T68" fmla="*/ 1402 w 1858"/>
                <a:gd name="T69" fmla="*/ 3 h 6076"/>
                <a:gd name="T70" fmla="*/ 1406 w 1858"/>
                <a:gd name="T71" fmla="*/ 12 h 6076"/>
                <a:gd name="T72" fmla="*/ 1323 w 1858"/>
                <a:gd name="T73" fmla="*/ 884 h 6076"/>
                <a:gd name="T74" fmla="*/ 1539 w 1858"/>
                <a:gd name="T75" fmla="*/ 994 h 6076"/>
                <a:gd name="T76" fmla="*/ 1544 w 1858"/>
                <a:gd name="T77" fmla="*/ 1000 h 6076"/>
                <a:gd name="T78" fmla="*/ 1543 w 1858"/>
                <a:gd name="T79" fmla="*/ 1008 h 6076"/>
                <a:gd name="T80" fmla="*/ 1459 w 1858"/>
                <a:gd name="T81" fmla="*/ 1175 h 6076"/>
                <a:gd name="T82" fmla="*/ 1856 w 1858"/>
                <a:gd name="T83" fmla="*/ 1952 h 6076"/>
                <a:gd name="T84" fmla="*/ 1858 w 1858"/>
                <a:gd name="T85" fmla="*/ 1957 h 6076"/>
                <a:gd name="T86" fmla="*/ 1836 w 1858"/>
                <a:gd name="T87" fmla="*/ 2452 h 6076"/>
                <a:gd name="T88" fmla="*/ 1836 w 1858"/>
                <a:gd name="T89" fmla="*/ 2454 h 6076"/>
                <a:gd name="T90" fmla="*/ 928 w 1858"/>
                <a:gd name="T91" fmla="*/ 6028 h 6076"/>
                <a:gd name="T92" fmla="*/ 919 w 1858"/>
                <a:gd name="T93" fmla="*/ 6036 h 6076"/>
                <a:gd name="T94" fmla="*/ 141 w 1858"/>
                <a:gd name="T95" fmla="*/ 6076 h 60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58" h="6076">
                  <a:moveTo>
                    <a:pt x="26" y="6054"/>
                  </a:moveTo>
                  <a:cubicBezTo>
                    <a:pt x="104" y="6055"/>
                    <a:pt x="481" y="6061"/>
                    <a:pt x="909" y="6016"/>
                  </a:cubicBezTo>
                  <a:lnTo>
                    <a:pt x="1815" y="2450"/>
                  </a:lnTo>
                  <a:lnTo>
                    <a:pt x="1836" y="1959"/>
                  </a:lnTo>
                  <a:lnTo>
                    <a:pt x="1437" y="1179"/>
                  </a:lnTo>
                  <a:cubicBezTo>
                    <a:pt x="1435" y="1176"/>
                    <a:pt x="1435" y="1173"/>
                    <a:pt x="1437" y="1170"/>
                  </a:cubicBezTo>
                  <a:lnTo>
                    <a:pt x="1519" y="1008"/>
                  </a:lnTo>
                  <a:lnTo>
                    <a:pt x="1307" y="900"/>
                  </a:lnTo>
                  <a:cubicBezTo>
                    <a:pt x="1303" y="898"/>
                    <a:pt x="1301" y="894"/>
                    <a:pt x="1301" y="890"/>
                  </a:cubicBezTo>
                  <a:lnTo>
                    <a:pt x="1383" y="28"/>
                  </a:lnTo>
                  <a:cubicBezTo>
                    <a:pt x="1189" y="106"/>
                    <a:pt x="1034" y="261"/>
                    <a:pt x="956" y="455"/>
                  </a:cubicBezTo>
                  <a:cubicBezTo>
                    <a:pt x="777" y="899"/>
                    <a:pt x="592" y="1669"/>
                    <a:pt x="717" y="2820"/>
                  </a:cubicBezTo>
                  <a:lnTo>
                    <a:pt x="1079" y="2820"/>
                  </a:lnTo>
                  <a:lnTo>
                    <a:pt x="1106" y="1817"/>
                  </a:lnTo>
                  <a:cubicBezTo>
                    <a:pt x="1106" y="1815"/>
                    <a:pt x="1106" y="1814"/>
                    <a:pt x="1106" y="1813"/>
                  </a:cubicBezTo>
                  <a:lnTo>
                    <a:pt x="1310" y="1246"/>
                  </a:lnTo>
                  <a:cubicBezTo>
                    <a:pt x="1311" y="1242"/>
                    <a:pt x="1316" y="1239"/>
                    <a:pt x="1321" y="1239"/>
                  </a:cubicBezTo>
                  <a:cubicBezTo>
                    <a:pt x="1325" y="1240"/>
                    <a:pt x="1329" y="1243"/>
                    <a:pt x="1330" y="1248"/>
                  </a:cubicBezTo>
                  <a:lnTo>
                    <a:pt x="1461" y="2046"/>
                  </a:lnTo>
                  <a:cubicBezTo>
                    <a:pt x="1461" y="2048"/>
                    <a:pt x="1461" y="2050"/>
                    <a:pt x="1460" y="2052"/>
                  </a:cubicBezTo>
                  <a:lnTo>
                    <a:pt x="26" y="6054"/>
                  </a:lnTo>
                  <a:close/>
                  <a:moveTo>
                    <a:pt x="141" y="6076"/>
                  </a:moveTo>
                  <a:cubicBezTo>
                    <a:pt x="60" y="6076"/>
                    <a:pt x="12" y="6075"/>
                    <a:pt x="10" y="6075"/>
                  </a:cubicBezTo>
                  <a:cubicBezTo>
                    <a:pt x="7" y="6075"/>
                    <a:pt x="4" y="6073"/>
                    <a:pt x="2" y="6070"/>
                  </a:cubicBezTo>
                  <a:cubicBezTo>
                    <a:pt x="0" y="6067"/>
                    <a:pt x="0" y="6064"/>
                    <a:pt x="1" y="6060"/>
                  </a:cubicBezTo>
                  <a:lnTo>
                    <a:pt x="1439" y="2047"/>
                  </a:lnTo>
                  <a:lnTo>
                    <a:pt x="1316" y="1292"/>
                  </a:lnTo>
                  <a:lnTo>
                    <a:pt x="1127" y="1819"/>
                  </a:lnTo>
                  <a:lnTo>
                    <a:pt x="1100" y="2831"/>
                  </a:lnTo>
                  <a:cubicBezTo>
                    <a:pt x="1099" y="2837"/>
                    <a:pt x="1095" y="2841"/>
                    <a:pt x="1089" y="2841"/>
                  </a:cubicBezTo>
                  <a:lnTo>
                    <a:pt x="708" y="2841"/>
                  </a:lnTo>
                  <a:cubicBezTo>
                    <a:pt x="702" y="2841"/>
                    <a:pt x="698" y="2837"/>
                    <a:pt x="697" y="2832"/>
                  </a:cubicBezTo>
                  <a:cubicBezTo>
                    <a:pt x="569" y="1671"/>
                    <a:pt x="756" y="894"/>
                    <a:pt x="936" y="447"/>
                  </a:cubicBezTo>
                  <a:cubicBezTo>
                    <a:pt x="1018" y="242"/>
                    <a:pt x="1185" y="80"/>
                    <a:pt x="1392" y="1"/>
                  </a:cubicBezTo>
                  <a:cubicBezTo>
                    <a:pt x="1395" y="0"/>
                    <a:pt x="1399" y="1"/>
                    <a:pt x="1402" y="3"/>
                  </a:cubicBezTo>
                  <a:cubicBezTo>
                    <a:pt x="1405" y="5"/>
                    <a:pt x="1407" y="9"/>
                    <a:pt x="1406" y="12"/>
                  </a:cubicBezTo>
                  <a:lnTo>
                    <a:pt x="1323" y="884"/>
                  </a:lnTo>
                  <a:lnTo>
                    <a:pt x="1539" y="994"/>
                  </a:lnTo>
                  <a:cubicBezTo>
                    <a:pt x="1541" y="995"/>
                    <a:pt x="1543" y="997"/>
                    <a:pt x="1544" y="1000"/>
                  </a:cubicBezTo>
                  <a:cubicBezTo>
                    <a:pt x="1545" y="1003"/>
                    <a:pt x="1545" y="1006"/>
                    <a:pt x="1543" y="1008"/>
                  </a:cubicBezTo>
                  <a:lnTo>
                    <a:pt x="1459" y="1175"/>
                  </a:lnTo>
                  <a:lnTo>
                    <a:pt x="1856" y="1952"/>
                  </a:lnTo>
                  <a:cubicBezTo>
                    <a:pt x="1857" y="1954"/>
                    <a:pt x="1858" y="1956"/>
                    <a:pt x="1858" y="1957"/>
                  </a:cubicBezTo>
                  <a:lnTo>
                    <a:pt x="1836" y="2452"/>
                  </a:lnTo>
                  <a:cubicBezTo>
                    <a:pt x="1836" y="2453"/>
                    <a:pt x="1836" y="2454"/>
                    <a:pt x="1836" y="2454"/>
                  </a:cubicBezTo>
                  <a:lnTo>
                    <a:pt x="928" y="6028"/>
                  </a:lnTo>
                  <a:cubicBezTo>
                    <a:pt x="927" y="6033"/>
                    <a:pt x="924" y="6036"/>
                    <a:pt x="919" y="6036"/>
                  </a:cubicBezTo>
                  <a:cubicBezTo>
                    <a:pt x="597" y="6070"/>
                    <a:pt x="303" y="6076"/>
                    <a:pt x="141" y="6076"/>
                  </a:cubicBezTo>
                  <a:close/>
                </a:path>
              </a:pathLst>
            </a:custGeom>
            <a:solidFill>
              <a:srgbClr val="0E2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57" name="Freeform: Shape 609">
              <a:extLst>
                <a:ext uri="{FF2B5EF4-FFF2-40B4-BE49-F238E27FC236}">
                  <a16:creationId xmlns:a16="http://schemas.microsoft.com/office/drawing/2014/main" id="{A88C9C45-8B06-4322-B91E-E2FF79F54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2563" y="6567488"/>
              <a:ext cx="996950" cy="1933575"/>
            </a:xfrm>
            <a:custGeom>
              <a:avLst/>
              <a:gdLst>
                <a:gd name="connsiteX0" fmla="*/ 144724 w 996950"/>
                <a:gd name="connsiteY0" fmla="*/ 6350 h 1933575"/>
                <a:gd name="connsiteX1" fmla="*/ 490538 w 996950"/>
                <a:gd name="connsiteY1" fmla="*/ 1498877 h 1933575"/>
                <a:gd name="connsiteX2" fmla="*/ 391516 w 996950"/>
                <a:gd name="connsiteY2" fmla="*/ 1889125 h 1933575"/>
                <a:gd name="connsiteX3" fmla="*/ 407512 w 996950"/>
                <a:gd name="connsiteY3" fmla="*/ 1512570 h 1933575"/>
                <a:gd name="connsiteX4" fmla="*/ 102830 w 996950"/>
                <a:gd name="connsiteY4" fmla="*/ 917689 h 1933575"/>
                <a:gd name="connsiteX5" fmla="*/ 169099 w 996950"/>
                <a:gd name="connsiteY5" fmla="*/ 786846 h 1933575"/>
                <a:gd name="connsiteX6" fmla="*/ 0 w 996950"/>
                <a:gd name="connsiteY6" fmla="*/ 701646 h 1933575"/>
                <a:gd name="connsiteX7" fmla="*/ 63983 w 996950"/>
                <a:gd name="connsiteY7" fmla="*/ 32215 h 1933575"/>
                <a:gd name="connsiteX8" fmla="*/ 102068 w 996950"/>
                <a:gd name="connsiteY8" fmla="*/ 19282 h 1933575"/>
                <a:gd name="connsiteX9" fmla="*/ 739775 w 996950"/>
                <a:gd name="connsiteY9" fmla="*/ 0 h 1933575"/>
                <a:gd name="connsiteX10" fmla="*/ 806534 w 996950"/>
                <a:gd name="connsiteY10" fmla="*/ 12936 h 1933575"/>
                <a:gd name="connsiteX11" fmla="*/ 819431 w 996950"/>
                <a:gd name="connsiteY11" fmla="*/ 15980 h 1933575"/>
                <a:gd name="connsiteX12" fmla="*/ 996950 w 996950"/>
                <a:gd name="connsiteY12" fmla="*/ 646808 h 1933575"/>
                <a:gd name="connsiteX13" fmla="*/ 861914 w 996950"/>
                <a:gd name="connsiteY13" fmla="*/ 793671 h 1933575"/>
                <a:gd name="connsiteX14" fmla="*/ 952950 w 996950"/>
                <a:gd name="connsiteY14" fmla="*/ 910097 h 1933575"/>
                <a:gd name="connsiteX15" fmla="*/ 801224 w 996950"/>
                <a:gd name="connsiteY15" fmla="*/ 1502116 h 1933575"/>
                <a:gd name="connsiteX16" fmla="*/ 748120 w 996950"/>
                <a:gd name="connsiteY16" fmla="*/ 1933575 h 193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6950" h="1933575">
                  <a:moveTo>
                    <a:pt x="144724" y="6350"/>
                  </a:moveTo>
                  <a:lnTo>
                    <a:pt x="490538" y="1498877"/>
                  </a:lnTo>
                  <a:lnTo>
                    <a:pt x="391516" y="1889125"/>
                  </a:lnTo>
                  <a:lnTo>
                    <a:pt x="407512" y="1512570"/>
                  </a:lnTo>
                  <a:lnTo>
                    <a:pt x="102830" y="917689"/>
                  </a:lnTo>
                  <a:lnTo>
                    <a:pt x="169099" y="786846"/>
                  </a:lnTo>
                  <a:lnTo>
                    <a:pt x="0" y="701646"/>
                  </a:lnTo>
                  <a:lnTo>
                    <a:pt x="63983" y="32215"/>
                  </a:lnTo>
                  <a:cubicBezTo>
                    <a:pt x="76171" y="27650"/>
                    <a:pt x="89119" y="23086"/>
                    <a:pt x="102068" y="19282"/>
                  </a:cubicBezTo>
                  <a:close/>
                  <a:moveTo>
                    <a:pt x="739775" y="0"/>
                  </a:moveTo>
                  <a:lnTo>
                    <a:pt x="806534" y="12936"/>
                  </a:lnTo>
                  <a:cubicBezTo>
                    <a:pt x="811086" y="13697"/>
                    <a:pt x="815638" y="14458"/>
                    <a:pt x="819431" y="15980"/>
                  </a:cubicBezTo>
                  <a:lnTo>
                    <a:pt x="996950" y="646808"/>
                  </a:lnTo>
                  <a:lnTo>
                    <a:pt x="861914" y="793671"/>
                  </a:lnTo>
                  <a:lnTo>
                    <a:pt x="952950" y="910097"/>
                  </a:lnTo>
                  <a:lnTo>
                    <a:pt x="801224" y="1502116"/>
                  </a:lnTo>
                  <a:lnTo>
                    <a:pt x="748120" y="1933575"/>
                  </a:lnTo>
                  <a:close/>
                </a:path>
              </a:pathLst>
            </a:custGeom>
            <a:solidFill>
              <a:srgbClr val="A2C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58" name="Freeform 35">
              <a:extLst>
                <a:ext uri="{FF2B5EF4-FFF2-40B4-BE49-F238E27FC236}">
                  <a16:creationId xmlns:a16="http://schemas.microsoft.com/office/drawing/2014/main" id="{BAB32548-6712-4D28-8EFE-053D8B7462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34625" y="6565900"/>
              <a:ext cx="506413" cy="1898650"/>
            </a:xfrm>
            <a:custGeom>
              <a:avLst/>
              <a:gdLst>
                <a:gd name="T0" fmla="*/ 158 w 666"/>
                <a:gd name="T1" fmla="*/ 1209 h 2496"/>
                <a:gd name="T2" fmla="*/ 555 w 666"/>
                <a:gd name="T3" fmla="*/ 1986 h 2496"/>
                <a:gd name="T4" fmla="*/ 557 w 666"/>
                <a:gd name="T5" fmla="*/ 1991 h 2496"/>
                <a:gd name="T6" fmla="*/ 540 w 666"/>
                <a:gd name="T7" fmla="*/ 2383 h 2496"/>
                <a:gd name="T8" fmla="*/ 644 w 666"/>
                <a:gd name="T9" fmla="*/ 1973 h 2496"/>
                <a:gd name="T10" fmla="*/ 193 w 666"/>
                <a:gd name="T11" fmla="*/ 25 h 2496"/>
                <a:gd name="T12" fmla="*/ 149 w 666"/>
                <a:gd name="T13" fmla="*/ 38 h 2496"/>
                <a:gd name="T14" fmla="*/ 105 w 666"/>
                <a:gd name="T15" fmla="*/ 53 h 2496"/>
                <a:gd name="T16" fmla="*/ 22 w 666"/>
                <a:gd name="T17" fmla="*/ 918 h 2496"/>
                <a:gd name="T18" fmla="*/ 238 w 666"/>
                <a:gd name="T19" fmla="*/ 1028 h 2496"/>
                <a:gd name="T20" fmla="*/ 243 w 666"/>
                <a:gd name="T21" fmla="*/ 1034 h 2496"/>
                <a:gd name="T22" fmla="*/ 242 w 666"/>
                <a:gd name="T23" fmla="*/ 1042 h 2496"/>
                <a:gd name="T24" fmla="*/ 158 w 666"/>
                <a:gd name="T25" fmla="*/ 1209 h 2496"/>
                <a:gd name="T26" fmla="*/ 525 w 666"/>
                <a:gd name="T27" fmla="*/ 2496 h 2496"/>
                <a:gd name="T28" fmla="*/ 523 w 666"/>
                <a:gd name="T29" fmla="*/ 2496 h 2496"/>
                <a:gd name="T30" fmla="*/ 514 w 666"/>
                <a:gd name="T31" fmla="*/ 2485 h 2496"/>
                <a:gd name="T32" fmla="*/ 535 w 666"/>
                <a:gd name="T33" fmla="*/ 1993 h 2496"/>
                <a:gd name="T34" fmla="*/ 136 w 666"/>
                <a:gd name="T35" fmla="*/ 1213 h 2496"/>
                <a:gd name="T36" fmla="*/ 136 w 666"/>
                <a:gd name="T37" fmla="*/ 1204 h 2496"/>
                <a:gd name="T38" fmla="*/ 218 w 666"/>
                <a:gd name="T39" fmla="*/ 1042 h 2496"/>
                <a:gd name="T40" fmla="*/ 6 w 666"/>
                <a:gd name="T41" fmla="*/ 934 h 2496"/>
                <a:gd name="T42" fmla="*/ 0 w 666"/>
                <a:gd name="T43" fmla="*/ 924 h 2496"/>
                <a:gd name="T44" fmla="*/ 84 w 666"/>
                <a:gd name="T45" fmla="*/ 44 h 2496"/>
                <a:gd name="T46" fmla="*/ 91 w 666"/>
                <a:gd name="T47" fmla="*/ 35 h 2496"/>
                <a:gd name="T48" fmla="*/ 142 w 666"/>
                <a:gd name="T49" fmla="*/ 18 h 2496"/>
                <a:gd name="T50" fmla="*/ 198 w 666"/>
                <a:gd name="T51" fmla="*/ 1 h 2496"/>
                <a:gd name="T52" fmla="*/ 206 w 666"/>
                <a:gd name="T53" fmla="*/ 2 h 2496"/>
                <a:gd name="T54" fmla="*/ 211 w 666"/>
                <a:gd name="T55" fmla="*/ 9 h 2496"/>
                <a:gd name="T56" fmla="*/ 665 w 666"/>
                <a:gd name="T57" fmla="*/ 1970 h 2496"/>
                <a:gd name="T58" fmla="*/ 665 w 666"/>
                <a:gd name="T59" fmla="*/ 1975 h 2496"/>
                <a:gd name="T60" fmla="*/ 535 w 666"/>
                <a:gd name="T61" fmla="*/ 2488 h 2496"/>
                <a:gd name="T62" fmla="*/ 525 w 666"/>
                <a:gd name="T63" fmla="*/ 2496 h 2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6" h="2496">
                  <a:moveTo>
                    <a:pt x="158" y="1209"/>
                  </a:moveTo>
                  <a:lnTo>
                    <a:pt x="555" y="1986"/>
                  </a:lnTo>
                  <a:cubicBezTo>
                    <a:pt x="556" y="1988"/>
                    <a:pt x="557" y="1990"/>
                    <a:pt x="557" y="1991"/>
                  </a:cubicBezTo>
                  <a:lnTo>
                    <a:pt x="540" y="2383"/>
                  </a:lnTo>
                  <a:lnTo>
                    <a:pt x="644" y="1973"/>
                  </a:lnTo>
                  <a:lnTo>
                    <a:pt x="193" y="25"/>
                  </a:lnTo>
                  <a:lnTo>
                    <a:pt x="149" y="38"/>
                  </a:lnTo>
                  <a:cubicBezTo>
                    <a:pt x="135" y="42"/>
                    <a:pt x="121" y="47"/>
                    <a:pt x="105" y="53"/>
                  </a:cubicBezTo>
                  <a:lnTo>
                    <a:pt x="22" y="918"/>
                  </a:lnTo>
                  <a:lnTo>
                    <a:pt x="238" y="1028"/>
                  </a:lnTo>
                  <a:cubicBezTo>
                    <a:pt x="240" y="1029"/>
                    <a:pt x="242" y="1031"/>
                    <a:pt x="243" y="1034"/>
                  </a:cubicBezTo>
                  <a:cubicBezTo>
                    <a:pt x="244" y="1037"/>
                    <a:pt x="244" y="1040"/>
                    <a:pt x="242" y="1042"/>
                  </a:cubicBezTo>
                  <a:lnTo>
                    <a:pt x="158" y="1209"/>
                  </a:lnTo>
                  <a:close/>
                  <a:moveTo>
                    <a:pt x="525" y="2496"/>
                  </a:moveTo>
                  <a:cubicBezTo>
                    <a:pt x="524" y="2496"/>
                    <a:pt x="524" y="2496"/>
                    <a:pt x="523" y="2496"/>
                  </a:cubicBezTo>
                  <a:cubicBezTo>
                    <a:pt x="518" y="2496"/>
                    <a:pt x="514" y="2491"/>
                    <a:pt x="514" y="2485"/>
                  </a:cubicBezTo>
                  <a:lnTo>
                    <a:pt x="535" y="1993"/>
                  </a:lnTo>
                  <a:lnTo>
                    <a:pt x="136" y="1213"/>
                  </a:lnTo>
                  <a:cubicBezTo>
                    <a:pt x="134" y="1210"/>
                    <a:pt x="134" y="1207"/>
                    <a:pt x="136" y="1204"/>
                  </a:cubicBezTo>
                  <a:lnTo>
                    <a:pt x="218" y="1042"/>
                  </a:lnTo>
                  <a:lnTo>
                    <a:pt x="6" y="934"/>
                  </a:lnTo>
                  <a:cubicBezTo>
                    <a:pt x="2" y="932"/>
                    <a:pt x="0" y="928"/>
                    <a:pt x="0" y="924"/>
                  </a:cubicBezTo>
                  <a:lnTo>
                    <a:pt x="84" y="44"/>
                  </a:lnTo>
                  <a:cubicBezTo>
                    <a:pt x="84" y="40"/>
                    <a:pt x="87" y="37"/>
                    <a:pt x="91" y="35"/>
                  </a:cubicBezTo>
                  <a:cubicBezTo>
                    <a:pt x="110" y="28"/>
                    <a:pt x="127" y="23"/>
                    <a:pt x="142" y="18"/>
                  </a:cubicBezTo>
                  <a:lnTo>
                    <a:pt x="198" y="1"/>
                  </a:lnTo>
                  <a:cubicBezTo>
                    <a:pt x="201" y="0"/>
                    <a:pt x="204" y="1"/>
                    <a:pt x="206" y="2"/>
                  </a:cubicBezTo>
                  <a:cubicBezTo>
                    <a:pt x="209" y="4"/>
                    <a:pt x="211" y="6"/>
                    <a:pt x="211" y="9"/>
                  </a:cubicBezTo>
                  <a:lnTo>
                    <a:pt x="665" y="1970"/>
                  </a:lnTo>
                  <a:cubicBezTo>
                    <a:pt x="666" y="1972"/>
                    <a:pt x="666" y="1974"/>
                    <a:pt x="665" y="1975"/>
                  </a:cubicBezTo>
                  <a:lnTo>
                    <a:pt x="535" y="2488"/>
                  </a:lnTo>
                  <a:cubicBezTo>
                    <a:pt x="534" y="2493"/>
                    <a:pt x="530" y="2496"/>
                    <a:pt x="525" y="2496"/>
                  </a:cubicBezTo>
                  <a:close/>
                </a:path>
              </a:pathLst>
            </a:custGeom>
            <a:solidFill>
              <a:srgbClr val="0E2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59" name="Freeform 37">
              <a:extLst>
                <a:ext uri="{FF2B5EF4-FFF2-40B4-BE49-F238E27FC236}">
                  <a16:creationId xmlns:a16="http://schemas.microsoft.com/office/drawing/2014/main" id="{9BD939AB-05FF-4235-9A1A-70539CD45D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082338" y="6573838"/>
              <a:ext cx="1195388" cy="4294188"/>
            </a:xfrm>
            <a:custGeom>
              <a:avLst/>
              <a:gdLst>
                <a:gd name="T0" fmla="*/ 22 w 1571"/>
                <a:gd name="T1" fmla="*/ 2533 h 5643"/>
                <a:gd name="T2" fmla="*/ 35 w 1571"/>
                <a:gd name="T3" fmla="*/ 5614 h 5643"/>
                <a:gd name="T4" fmla="*/ 899 w 1571"/>
                <a:gd name="T5" fmla="*/ 5045 h 5643"/>
                <a:gd name="T6" fmla="*/ 808 w 1571"/>
                <a:gd name="T7" fmla="*/ 2986 h 5643"/>
                <a:gd name="T8" fmla="*/ 439 w 1571"/>
                <a:gd name="T9" fmla="*/ 2092 h 5643"/>
                <a:gd name="T10" fmla="*/ 429 w 1571"/>
                <a:gd name="T11" fmla="*/ 2082 h 5643"/>
                <a:gd name="T12" fmla="*/ 427 w 1571"/>
                <a:gd name="T13" fmla="*/ 2075 h 5643"/>
                <a:gd name="T14" fmla="*/ 433 w 1571"/>
                <a:gd name="T15" fmla="*/ 990 h 5643"/>
                <a:gd name="T16" fmla="*/ 438 w 1571"/>
                <a:gd name="T17" fmla="*/ 981 h 5643"/>
                <a:gd name="T18" fmla="*/ 449 w 1571"/>
                <a:gd name="T19" fmla="*/ 981 h 5643"/>
                <a:gd name="T20" fmla="*/ 938 w 1571"/>
                <a:gd name="T21" fmla="*/ 1257 h 5643"/>
                <a:gd name="T22" fmla="*/ 942 w 1571"/>
                <a:gd name="T23" fmla="*/ 1271 h 5643"/>
                <a:gd name="T24" fmla="*/ 634 w 1571"/>
                <a:gd name="T25" fmla="*/ 2019 h 5643"/>
                <a:gd name="T26" fmla="*/ 903 w 1571"/>
                <a:gd name="T27" fmla="*/ 2234 h 5643"/>
                <a:gd name="T28" fmla="*/ 1536 w 1571"/>
                <a:gd name="T29" fmla="*/ 1126 h 5643"/>
                <a:gd name="T30" fmla="*/ 578 w 1571"/>
                <a:gd name="T31" fmla="*/ 246 h 5643"/>
                <a:gd name="T32" fmla="*/ 121 w 1571"/>
                <a:gd name="T33" fmla="*/ 26 h 5643"/>
                <a:gd name="T34" fmla="*/ 349 w 1571"/>
                <a:gd name="T35" fmla="*/ 838 h 5643"/>
                <a:gd name="T36" fmla="*/ 347 w 1571"/>
                <a:gd name="T37" fmla="*/ 848 h 5643"/>
                <a:gd name="T38" fmla="*/ 175 w 1571"/>
                <a:gd name="T39" fmla="*/ 1034 h 5643"/>
                <a:gd name="T40" fmla="*/ 289 w 1571"/>
                <a:gd name="T41" fmla="*/ 1180 h 5643"/>
                <a:gd name="T42" fmla="*/ 291 w 1571"/>
                <a:gd name="T43" fmla="*/ 1189 h 5643"/>
                <a:gd name="T44" fmla="*/ 91 w 1571"/>
                <a:gd name="T45" fmla="*/ 1967 h 5643"/>
                <a:gd name="T46" fmla="*/ 22 w 1571"/>
                <a:gd name="T47" fmla="*/ 2533 h 5643"/>
                <a:gd name="T48" fmla="*/ 24 w 1571"/>
                <a:gd name="T49" fmla="*/ 5643 h 5643"/>
                <a:gd name="T50" fmla="*/ 19 w 1571"/>
                <a:gd name="T51" fmla="*/ 5641 h 5643"/>
                <a:gd name="T52" fmla="*/ 14 w 1571"/>
                <a:gd name="T53" fmla="*/ 5632 h 5643"/>
                <a:gd name="T54" fmla="*/ 0 w 1571"/>
                <a:gd name="T55" fmla="*/ 2532 h 5643"/>
                <a:gd name="T56" fmla="*/ 0 w 1571"/>
                <a:gd name="T57" fmla="*/ 2531 h 5643"/>
                <a:gd name="T58" fmla="*/ 70 w 1571"/>
                <a:gd name="T59" fmla="*/ 1964 h 5643"/>
                <a:gd name="T60" fmla="*/ 70 w 1571"/>
                <a:gd name="T61" fmla="*/ 1963 h 5643"/>
                <a:gd name="T62" fmla="*/ 269 w 1571"/>
                <a:gd name="T63" fmla="*/ 1189 h 5643"/>
                <a:gd name="T64" fmla="*/ 152 w 1571"/>
                <a:gd name="T65" fmla="*/ 1040 h 5643"/>
                <a:gd name="T66" fmla="*/ 153 w 1571"/>
                <a:gd name="T67" fmla="*/ 1026 h 5643"/>
                <a:gd name="T68" fmla="*/ 327 w 1571"/>
                <a:gd name="T69" fmla="*/ 838 h 5643"/>
                <a:gd name="T70" fmla="*/ 95 w 1571"/>
                <a:gd name="T71" fmla="*/ 15 h 5643"/>
                <a:gd name="T72" fmla="*/ 98 w 1571"/>
                <a:gd name="T73" fmla="*/ 4 h 5643"/>
                <a:gd name="T74" fmla="*/ 108 w 1571"/>
                <a:gd name="T75" fmla="*/ 1 h 5643"/>
                <a:gd name="T76" fmla="*/ 592 w 1571"/>
                <a:gd name="T77" fmla="*/ 229 h 5643"/>
                <a:gd name="T78" fmla="*/ 1557 w 1571"/>
                <a:gd name="T79" fmla="*/ 1124 h 5643"/>
                <a:gd name="T80" fmla="*/ 914 w 1571"/>
                <a:gd name="T81" fmla="*/ 2255 h 5643"/>
                <a:gd name="T82" fmla="*/ 907 w 1571"/>
                <a:gd name="T83" fmla="*/ 2260 h 5643"/>
                <a:gd name="T84" fmla="*/ 898 w 1571"/>
                <a:gd name="T85" fmla="*/ 2258 h 5643"/>
                <a:gd name="T86" fmla="*/ 614 w 1571"/>
                <a:gd name="T87" fmla="*/ 2031 h 5643"/>
                <a:gd name="T88" fmla="*/ 611 w 1571"/>
                <a:gd name="T89" fmla="*/ 2019 h 5643"/>
                <a:gd name="T90" fmla="*/ 919 w 1571"/>
                <a:gd name="T91" fmla="*/ 1271 h 5643"/>
                <a:gd name="T92" fmla="*/ 454 w 1571"/>
                <a:gd name="T93" fmla="*/ 1009 h 5643"/>
                <a:gd name="T94" fmla="*/ 448 w 1571"/>
                <a:gd name="T95" fmla="*/ 2071 h 5643"/>
                <a:gd name="T96" fmla="*/ 455 w 1571"/>
                <a:gd name="T97" fmla="*/ 2078 h 5643"/>
                <a:gd name="T98" fmla="*/ 829 w 1571"/>
                <a:gd name="T99" fmla="*/ 2985 h 5643"/>
                <a:gd name="T100" fmla="*/ 921 w 1571"/>
                <a:gd name="T101" fmla="*/ 5049 h 5643"/>
                <a:gd name="T102" fmla="*/ 917 w 1571"/>
                <a:gd name="T103" fmla="*/ 5058 h 5643"/>
                <a:gd name="T104" fmla="*/ 30 w 1571"/>
                <a:gd name="T105" fmla="*/ 5642 h 5643"/>
                <a:gd name="T106" fmla="*/ 24 w 1571"/>
                <a:gd name="T107" fmla="*/ 5643 h 5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71" h="5643">
                  <a:moveTo>
                    <a:pt x="22" y="2533"/>
                  </a:moveTo>
                  <a:lnTo>
                    <a:pt x="35" y="5614"/>
                  </a:lnTo>
                  <a:cubicBezTo>
                    <a:pt x="468" y="5374"/>
                    <a:pt x="854" y="5079"/>
                    <a:pt x="899" y="5045"/>
                  </a:cubicBezTo>
                  <a:lnTo>
                    <a:pt x="808" y="2986"/>
                  </a:lnTo>
                  <a:cubicBezTo>
                    <a:pt x="793" y="2654"/>
                    <a:pt x="662" y="2337"/>
                    <a:pt x="439" y="2092"/>
                  </a:cubicBezTo>
                  <a:lnTo>
                    <a:pt x="429" y="2082"/>
                  </a:lnTo>
                  <a:cubicBezTo>
                    <a:pt x="428" y="2080"/>
                    <a:pt x="427" y="2077"/>
                    <a:pt x="427" y="2075"/>
                  </a:cubicBezTo>
                  <a:lnTo>
                    <a:pt x="433" y="990"/>
                  </a:lnTo>
                  <a:cubicBezTo>
                    <a:pt x="433" y="987"/>
                    <a:pt x="435" y="983"/>
                    <a:pt x="438" y="981"/>
                  </a:cubicBezTo>
                  <a:cubicBezTo>
                    <a:pt x="441" y="979"/>
                    <a:pt x="445" y="979"/>
                    <a:pt x="449" y="981"/>
                  </a:cubicBezTo>
                  <a:lnTo>
                    <a:pt x="938" y="1257"/>
                  </a:lnTo>
                  <a:cubicBezTo>
                    <a:pt x="942" y="1260"/>
                    <a:pt x="944" y="1266"/>
                    <a:pt x="942" y="1271"/>
                  </a:cubicBezTo>
                  <a:lnTo>
                    <a:pt x="634" y="2019"/>
                  </a:lnTo>
                  <a:lnTo>
                    <a:pt x="903" y="2234"/>
                  </a:lnTo>
                  <a:cubicBezTo>
                    <a:pt x="1130" y="1895"/>
                    <a:pt x="1546" y="1240"/>
                    <a:pt x="1536" y="1126"/>
                  </a:cubicBezTo>
                  <a:cubicBezTo>
                    <a:pt x="1529" y="1050"/>
                    <a:pt x="1180" y="730"/>
                    <a:pt x="578" y="246"/>
                  </a:cubicBezTo>
                  <a:cubicBezTo>
                    <a:pt x="445" y="139"/>
                    <a:pt x="287" y="63"/>
                    <a:pt x="121" y="26"/>
                  </a:cubicBezTo>
                  <a:lnTo>
                    <a:pt x="349" y="838"/>
                  </a:lnTo>
                  <a:cubicBezTo>
                    <a:pt x="350" y="842"/>
                    <a:pt x="349" y="845"/>
                    <a:pt x="347" y="848"/>
                  </a:cubicBezTo>
                  <a:lnTo>
                    <a:pt x="175" y="1034"/>
                  </a:lnTo>
                  <a:lnTo>
                    <a:pt x="289" y="1180"/>
                  </a:lnTo>
                  <a:cubicBezTo>
                    <a:pt x="291" y="1183"/>
                    <a:pt x="292" y="1186"/>
                    <a:pt x="291" y="1189"/>
                  </a:cubicBezTo>
                  <a:lnTo>
                    <a:pt x="91" y="1967"/>
                  </a:lnTo>
                  <a:lnTo>
                    <a:pt x="22" y="2533"/>
                  </a:lnTo>
                  <a:close/>
                  <a:moveTo>
                    <a:pt x="24" y="5643"/>
                  </a:moveTo>
                  <a:cubicBezTo>
                    <a:pt x="23" y="5643"/>
                    <a:pt x="21" y="5642"/>
                    <a:pt x="19" y="5641"/>
                  </a:cubicBezTo>
                  <a:cubicBezTo>
                    <a:pt x="16" y="5640"/>
                    <a:pt x="14" y="5636"/>
                    <a:pt x="14" y="5632"/>
                  </a:cubicBezTo>
                  <a:lnTo>
                    <a:pt x="0" y="2532"/>
                  </a:lnTo>
                  <a:cubicBezTo>
                    <a:pt x="0" y="2532"/>
                    <a:pt x="0" y="2531"/>
                    <a:pt x="0" y="2531"/>
                  </a:cubicBezTo>
                  <a:lnTo>
                    <a:pt x="70" y="1964"/>
                  </a:lnTo>
                  <a:cubicBezTo>
                    <a:pt x="70" y="1964"/>
                    <a:pt x="70" y="1963"/>
                    <a:pt x="70" y="1963"/>
                  </a:cubicBezTo>
                  <a:lnTo>
                    <a:pt x="269" y="1189"/>
                  </a:lnTo>
                  <a:lnTo>
                    <a:pt x="152" y="1040"/>
                  </a:lnTo>
                  <a:cubicBezTo>
                    <a:pt x="149" y="1036"/>
                    <a:pt x="149" y="1030"/>
                    <a:pt x="153" y="1026"/>
                  </a:cubicBezTo>
                  <a:lnTo>
                    <a:pt x="327" y="838"/>
                  </a:lnTo>
                  <a:lnTo>
                    <a:pt x="95" y="15"/>
                  </a:lnTo>
                  <a:cubicBezTo>
                    <a:pt x="94" y="11"/>
                    <a:pt x="95" y="7"/>
                    <a:pt x="98" y="4"/>
                  </a:cubicBezTo>
                  <a:cubicBezTo>
                    <a:pt x="100" y="2"/>
                    <a:pt x="104" y="0"/>
                    <a:pt x="108" y="1"/>
                  </a:cubicBezTo>
                  <a:cubicBezTo>
                    <a:pt x="284" y="38"/>
                    <a:pt x="452" y="117"/>
                    <a:pt x="592" y="229"/>
                  </a:cubicBezTo>
                  <a:cubicBezTo>
                    <a:pt x="1027" y="579"/>
                    <a:pt x="1547" y="1018"/>
                    <a:pt x="1557" y="1124"/>
                  </a:cubicBezTo>
                  <a:cubicBezTo>
                    <a:pt x="1571" y="1276"/>
                    <a:pt x="941" y="2215"/>
                    <a:pt x="914" y="2255"/>
                  </a:cubicBezTo>
                  <a:cubicBezTo>
                    <a:pt x="912" y="2258"/>
                    <a:pt x="910" y="2259"/>
                    <a:pt x="907" y="2260"/>
                  </a:cubicBezTo>
                  <a:cubicBezTo>
                    <a:pt x="904" y="2260"/>
                    <a:pt x="901" y="2260"/>
                    <a:pt x="898" y="2258"/>
                  </a:cubicBezTo>
                  <a:lnTo>
                    <a:pt x="614" y="2031"/>
                  </a:lnTo>
                  <a:cubicBezTo>
                    <a:pt x="611" y="2028"/>
                    <a:pt x="609" y="2023"/>
                    <a:pt x="611" y="2019"/>
                  </a:cubicBezTo>
                  <a:lnTo>
                    <a:pt x="919" y="1271"/>
                  </a:lnTo>
                  <a:lnTo>
                    <a:pt x="454" y="1009"/>
                  </a:lnTo>
                  <a:lnTo>
                    <a:pt x="448" y="2071"/>
                  </a:lnTo>
                  <a:lnTo>
                    <a:pt x="455" y="2078"/>
                  </a:lnTo>
                  <a:cubicBezTo>
                    <a:pt x="681" y="2326"/>
                    <a:pt x="815" y="2648"/>
                    <a:pt x="829" y="2985"/>
                  </a:cubicBezTo>
                  <a:lnTo>
                    <a:pt x="921" y="5049"/>
                  </a:lnTo>
                  <a:cubicBezTo>
                    <a:pt x="921" y="5053"/>
                    <a:pt x="920" y="5056"/>
                    <a:pt x="917" y="5058"/>
                  </a:cubicBezTo>
                  <a:cubicBezTo>
                    <a:pt x="913" y="5061"/>
                    <a:pt x="496" y="5385"/>
                    <a:pt x="30" y="5642"/>
                  </a:cubicBezTo>
                  <a:cubicBezTo>
                    <a:pt x="28" y="5643"/>
                    <a:pt x="26" y="5643"/>
                    <a:pt x="24" y="5643"/>
                  </a:cubicBezTo>
                  <a:close/>
                </a:path>
              </a:pathLst>
            </a:custGeom>
            <a:solidFill>
              <a:srgbClr val="0E2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60" name="Freeform 39">
              <a:extLst>
                <a:ext uri="{FF2B5EF4-FFF2-40B4-BE49-F238E27FC236}">
                  <a16:creationId xmlns:a16="http://schemas.microsoft.com/office/drawing/2014/main" id="{BEF85530-56AB-4398-B960-F97E8DEDC7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074400" y="6557963"/>
              <a:ext cx="274638" cy="1951038"/>
            </a:xfrm>
            <a:custGeom>
              <a:avLst/>
              <a:gdLst>
                <a:gd name="T0" fmla="*/ 21 w 361"/>
                <a:gd name="T1" fmla="*/ 24 h 2563"/>
                <a:gd name="T2" fmla="*/ 32 w 361"/>
                <a:gd name="T3" fmla="*/ 2384 h 2563"/>
                <a:gd name="T4" fmla="*/ 81 w 361"/>
                <a:gd name="T5" fmla="*/ 1984 h 2563"/>
                <a:gd name="T6" fmla="*/ 81 w 361"/>
                <a:gd name="T7" fmla="*/ 1983 h 2563"/>
                <a:gd name="T8" fmla="*/ 280 w 361"/>
                <a:gd name="T9" fmla="*/ 1209 h 2563"/>
                <a:gd name="T10" fmla="*/ 163 w 361"/>
                <a:gd name="T11" fmla="*/ 1060 h 2563"/>
                <a:gd name="T12" fmla="*/ 164 w 361"/>
                <a:gd name="T13" fmla="*/ 1046 h 2563"/>
                <a:gd name="T14" fmla="*/ 338 w 361"/>
                <a:gd name="T15" fmla="*/ 858 h 2563"/>
                <a:gd name="T16" fmla="*/ 108 w 361"/>
                <a:gd name="T17" fmla="*/ 41 h 2563"/>
                <a:gd name="T18" fmla="*/ 97 w 361"/>
                <a:gd name="T19" fmla="*/ 39 h 2563"/>
                <a:gd name="T20" fmla="*/ 21 w 361"/>
                <a:gd name="T21" fmla="*/ 24 h 2563"/>
                <a:gd name="T22" fmla="*/ 22 w 361"/>
                <a:gd name="T23" fmla="*/ 2563 h 2563"/>
                <a:gd name="T24" fmla="*/ 21 w 361"/>
                <a:gd name="T25" fmla="*/ 2563 h 2563"/>
                <a:gd name="T26" fmla="*/ 11 w 361"/>
                <a:gd name="T27" fmla="*/ 2552 h 2563"/>
                <a:gd name="T28" fmla="*/ 0 w 361"/>
                <a:gd name="T29" fmla="*/ 11 h 2563"/>
                <a:gd name="T30" fmla="*/ 4 w 361"/>
                <a:gd name="T31" fmla="*/ 3 h 2563"/>
                <a:gd name="T32" fmla="*/ 13 w 361"/>
                <a:gd name="T33" fmla="*/ 1 h 2563"/>
                <a:gd name="T34" fmla="*/ 101 w 361"/>
                <a:gd name="T35" fmla="*/ 18 h 2563"/>
                <a:gd name="T36" fmla="*/ 113 w 361"/>
                <a:gd name="T37" fmla="*/ 20 h 2563"/>
                <a:gd name="T38" fmla="*/ 119 w 361"/>
                <a:gd name="T39" fmla="*/ 21 h 2563"/>
                <a:gd name="T40" fmla="*/ 127 w 361"/>
                <a:gd name="T41" fmla="*/ 29 h 2563"/>
                <a:gd name="T42" fmla="*/ 360 w 361"/>
                <a:gd name="T43" fmla="*/ 858 h 2563"/>
                <a:gd name="T44" fmla="*/ 358 w 361"/>
                <a:gd name="T45" fmla="*/ 868 h 2563"/>
                <a:gd name="T46" fmla="*/ 186 w 361"/>
                <a:gd name="T47" fmla="*/ 1054 h 2563"/>
                <a:gd name="T48" fmla="*/ 300 w 361"/>
                <a:gd name="T49" fmla="*/ 1200 h 2563"/>
                <a:gd name="T50" fmla="*/ 302 w 361"/>
                <a:gd name="T51" fmla="*/ 1209 h 2563"/>
                <a:gd name="T52" fmla="*/ 102 w 361"/>
                <a:gd name="T53" fmla="*/ 1987 h 2563"/>
                <a:gd name="T54" fmla="*/ 32 w 361"/>
                <a:gd name="T55" fmla="*/ 2553 h 2563"/>
                <a:gd name="T56" fmla="*/ 22 w 361"/>
                <a:gd name="T57" fmla="*/ 2563 h 2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61" h="2563">
                  <a:moveTo>
                    <a:pt x="21" y="24"/>
                  </a:moveTo>
                  <a:lnTo>
                    <a:pt x="32" y="2384"/>
                  </a:lnTo>
                  <a:lnTo>
                    <a:pt x="81" y="1984"/>
                  </a:lnTo>
                  <a:cubicBezTo>
                    <a:pt x="81" y="1984"/>
                    <a:pt x="81" y="1983"/>
                    <a:pt x="81" y="1983"/>
                  </a:cubicBezTo>
                  <a:lnTo>
                    <a:pt x="280" y="1209"/>
                  </a:lnTo>
                  <a:lnTo>
                    <a:pt x="163" y="1060"/>
                  </a:lnTo>
                  <a:cubicBezTo>
                    <a:pt x="160" y="1056"/>
                    <a:pt x="160" y="1050"/>
                    <a:pt x="164" y="1046"/>
                  </a:cubicBezTo>
                  <a:lnTo>
                    <a:pt x="338" y="858"/>
                  </a:lnTo>
                  <a:lnTo>
                    <a:pt x="108" y="41"/>
                  </a:lnTo>
                  <a:cubicBezTo>
                    <a:pt x="104" y="40"/>
                    <a:pt x="101" y="39"/>
                    <a:pt x="97" y="39"/>
                  </a:cubicBezTo>
                  <a:lnTo>
                    <a:pt x="21" y="24"/>
                  </a:lnTo>
                  <a:close/>
                  <a:moveTo>
                    <a:pt x="22" y="2563"/>
                  </a:moveTo>
                  <a:cubicBezTo>
                    <a:pt x="22" y="2563"/>
                    <a:pt x="21" y="2563"/>
                    <a:pt x="21" y="2563"/>
                  </a:cubicBezTo>
                  <a:cubicBezTo>
                    <a:pt x="16" y="2562"/>
                    <a:pt x="11" y="2558"/>
                    <a:pt x="11" y="2552"/>
                  </a:cubicBezTo>
                  <a:lnTo>
                    <a:pt x="0" y="11"/>
                  </a:ln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10" y="0"/>
                    <a:pt x="13" y="1"/>
                  </a:cubicBezTo>
                  <a:lnTo>
                    <a:pt x="101" y="18"/>
                  </a:lnTo>
                  <a:cubicBezTo>
                    <a:pt x="105" y="18"/>
                    <a:pt x="109" y="19"/>
                    <a:pt x="113" y="20"/>
                  </a:cubicBezTo>
                  <a:lnTo>
                    <a:pt x="119" y="21"/>
                  </a:lnTo>
                  <a:cubicBezTo>
                    <a:pt x="122" y="22"/>
                    <a:pt x="126" y="25"/>
                    <a:pt x="127" y="29"/>
                  </a:cubicBezTo>
                  <a:lnTo>
                    <a:pt x="360" y="858"/>
                  </a:lnTo>
                  <a:cubicBezTo>
                    <a:pt x="361" y="862"/>
                    <a:pt x="360" y="865"/>
                    <a:pt x="358" y="868"/>
                  </a:cubicBezTo>
                  <a:lnTo>
                    <a:pt x="186" y="1054"/>
                  </a:lnTo>
                  <a:lnTo>
                    <a:pt x="300" y="1200"/>
                  </a:lnTo>
                  <a:cubicBezTo>
                    <a:pt x="302" y="1203"/>
                    <a:pt x="303" y="1206"/>
                    <a:pt x="302" y="1209"/>
                  </a:cubicBezTo>
                  <a:lnTo>
                    <a:pt x="102" y="1987"/>
                  </a:lnTo>
                  <a:lnTo>
                    <a:pt x="32" y="2553"/>
                  </a:lnTo>
                  <a:cubicBezTo>
                    <a:pt x="32" y="2559"/>
                    <a:pt x="27" y="2563"/>
                    <a:pt x="22" y="2563"/>
                  </a:cubicBezTo>
                  <a:close/>
                </a:path>
              </a:pathLst>
            </a:custGeom>
            <a:solidFill>
              <a:srgbClr val="0E2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61" name="Freeform: Shape 613">
              <a:extLst>
                <a:ext uri="{FF2B5EF4-FFF2-40B4-BE49-F238E27FC236}">
                  <a16:creationId xmlns:a16="http://schemas.microsoft.com/office/drawing/2014/main" id="{9BFE6D90-C7AA-44F8-BA89-E172D143A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8613" y="6545262"/>
              <a:ext cx="593725" cy="330200"/>
            </a:xfrm>
            <a:custGeom>
              <a:avLst/>
              <a:gdLst>
                <a:gd name="connsiteX0" fmla="*/ 480298 w 593725"/>
                <a:gd name="connsiteY0" fmla="*/ 0 h 330200"/>
                <a:gd name="connsiteX1" fmla="*/ 593725 w 593725"/>
                <a:gd name="connsiteY1" fmla="*/ 21328 h 330200"/>
                <a:gd name="connsiteX2" fmla="*/ 471163 w 593725"/>
                <a:gd name="connsiteY2" fmla="*/ 320675 h 330200"/>
                <a:gd name="connsiteX3" fmla="*/ 333375 w 593725"/>
                <a:gd name="connsiteY3" fmla="*/ 150817 h 330200"/>
                <a:gd name="connsiteX4" fmla="*/ 94165 w 593725"/>
                <a:gd name="connsiteY4" fmla="*/ 0 h 330200"/>
                <a:gd name="connsiteX5" fmla="*/ 333375 w 593725"/>
                <a:gd name="connsiteY5" fmla="*/ 150992 h 330200"/>
                <a:gd name="connsiteX6" fmla="*/ 227819 w 593725"/>
                <a:gd name="connsiteY6" fmla="*/ 330200 h 330200"/>
                <a:gd name="connsiteX7" fmla="*/ 0 w 593725"/>
                <a:gd name="connsiteY7" fmla="*/ 28216 h 33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3725" h="330200">
                  <a:moveTo>
                    <a:pt x="480298" y="0"/>
                  </a:moveTo>
                  <a:lnTo>
                    <a:pt x="593725" y="21328"/>
                  </a:lnTo>
                  <a:lnTo>
                    <a:pt x="471163" y="320675"/>
                  </a:lnTo>
                  <a:lnTo>
                    <a:pt x="333375" y="150817"/>
                  </a:lnTo>
                  <a:close/>
                  <a:moveTo>
                    <a:pt x="94165" y="0"/>
                  </a:moveTo>
                  <a:lnTo>
                    <a:pt x="333375" y="150992"/>
                  </a:lnTo>
                  <a:lnTo>
                    <a:pt x="227819" y="330200"/>
                  </a:lnTo>
                  <a:lnTo>
                    <a:pt x="0" y="28216"/>
                  </a:lnTo>
                  <a:close/>
                </a:path>
              </a:pathLst>
            </a:custGeom>
            <a:solidFill>
              <a:srgbClr val="A2C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62" name="Freeform 41">
              <a:extLst>
                <a:ext uri="{FF2B5EF4-FFF2-40B4-BE49-F238E27FC236}">
                  <a16:creationId xmlns:a16="http://schemas.microsoft.com/office/drawing/2014/main" id="{8DAA6756-7A9C-491E-9E9D-7F4C39C9D4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10875" y="6535738"/>
              <a:ext cx="282575" cy="346075"/>
            </a:xfrm>
            <a:custGeom>
              <a:avLst/>
              <a:gdLst>
                <a:gd name="T0" fmla="*/ 29 w 372"/>
                <a:gd name="T1" fmla="*/ 211 h 454"/>
                <a:gd name="T2" fmla="*/ 193 w 372"/>
                <a:gd name="T3" fmla="*/ 412 h 454"/>
                <a:gd name="T4" fmla="*/ 342 w 372"/>
                <a:gd name="T5" fmla="*/ 48 h 454"/>
                <a:gd name="T6" fmla="*/ 212 w 372"/>
                <a:gd name="T7" fmla="*/ 24 h 454"/>
                <a:gd name="T8" fmla="*/ 29 w 372"/>
                <a:gd name="T9" fmla="*/ 211 h 454"/>
                <a:gd name="T10" fmla="*/ 199 w 372"/>
                <a:gd name="T11" fmla="*/ 454 h 454"/>
                <a:gd name="T12" fmla="*/ 0 w 372"/>
                <a:gd name="T13" fmla="*/ 210 h 454"/>
                <a:gd name="T14" fmla="*/ 205 w 372"/>
                <a:gd name="T15" fmla="*/ 0 h 454"/>
                <a:gd name="T16" fmla="*/ 372 w 372"/>
                <a:gd name="T17" fmla="*/ 32 h 454"/>
                <a:gd name="T18" fmla="*/ 199 w 372"/>
                <a:gd name="T19" fmla="*/ 454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2" h="454">
                  <a:moveTo>
                    <a:pt x="29" y="211"/>
                  </a:moveTo>
                  <a:lnTo>
                    <a:pt x="193" y="412"/>
                  </a:lnTo>
                  <a:lnTo>
                    <a:pt x="342" y="48"/>
                  </a:lnTo>
                  <a:lnTo>
                    <a:pt x="212" y="24"/>
                  </a:lnTo>
                  <a:lnTo>
                    <a:pt x="29" y="211"/>
                  </a:lnTo>
                  <a:close/>
                  <a:moveTo>
                    <a:pt x="199" y="454"/>
                  </a:moveTo>
                  <a:lnTo>
                    <a:pt x="0" y="210"/>
                  </a:lnTo>
                  <a:lnTo>
                    <a:pt x="205" y="0"/>
                  </a:lnTo>
                  <a:lnTo>
                    <a:pt x="372" y="32"/>
                  </a:lnTo>
                  <a:lnTo>
                    <a:pt x="199" y="454"/>
                  </a:lnTo>
                  <a:close/>
                </a:path>
              </a:pathLst>
            </a:custGeom>
            <a:solidFill>
              <a:srgbClr val="0E2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63" name="Freeform 42">
              <a:extLst>
                <a:ext uri="{FF2B5EF4-FFF2-40B4-BE49-F238E27FC236}">
                  <a16:creationId xmlns:a16="http://schemas.microsoft.com/office/drawing/2014/main" id="{8110B27F-C092-4737-AEC3-8D7205B9F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8613" y="6567488"/>
              <a:ext cx="600075" cy="1616075"/>
            </a:xfrm>
            <a:custGeom>
              <a:avLst/>
              <a:gdLst>
                <a:gd name="T0" fmla="*/ 781 w 790"/>
                <a:gd name="T1" fmla="*/ 0 h 2124"/>
                <a:gd name="T2" fmla="*/ 620 w 790"/>
                <a:gd name="T3" fmla="*/ 393 h 2124"/>
                <a:gd name="T4" fmla="*/ 439 w 790"/>
                <a:gd name="T5" fmla="*/ 170 h 2124"/>
                <a:gd name="T6" fmla="*/ 300 w 790"/>
                <a:gd name="T7" fmla="*/ 405 h 2124"/>
                <a:gd name="T8" fmla="*/ 0 w 790"/>
                <a:gd name="T9" fmla="*/ 9 h 2124"/>
                <a:gd name="T10" fmla="*/ 454 w 790"/>
                <a:gd name="T11" fmla="*/ 1971 h 2124"/>
                <a:gd name="T12" fmla="*/ 415 w 790"/>
                <a:gd name="T13" fmla="*/ 2124 h 2124"/>
                <a:gd name="T14" fmla="*/ 790 w 790"/>
                <a:gd name="T15" fmla="*/ 2124 h 2124"/>
                <a:gd name="T16" fmla="*/ 781 w 790"/>
                <a:gd name="T17" fmla="*/ 0 h 2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0" h="2124">
                  <a:moveTo>
                    <a:pt x="781" y="0"/>
                  </a:moveTo>
                  <a:lnTo>
                    <a:pt x="620" y="393"/>
                  </a:lnTo>
                  <a:lnTo>
                    <a:pt x="439" y="170"/>
                  </a:lnTo>
                  <a:lnTo>
                    <a:pt x="300" y="405"/>
                  </a:lnTo>
                  <a:lnTo>
                    <a:pt x="0" y="9"/>
                  </a:lnTo>
                  <a:lnTo>
                    <a:pt x="454" y="1971"/>
                  </a:lnTo>
                  <a:lnTo>
                    <a:pt x="415" y="2124"/>
                  </a:lnTo>
                  <a:lnTo>
                    <a:pt x="790" y="2124"/>
                  </a:lnTo>
                  <a:lnTo>
                    <a:pt x="781" y="0"/>
                  </a:lnTo>
                  <a:close/>
                </a:path>
              </a:pathLst>
            </a:custGeom>
            <a:solidFill>
              <a:srgbClr val="0E2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64" name="Freeform 45">
              <a:extLst>
                <a:ext uri="{FF2B5EF4-FFF2-40B4-BE49-F238E27FC236}">
                  <a16:creationId xmlns:a16="http://schemas.microsoft.com/office/drawing/2014/main" id="{55A712EF-EDC2-444D-845B-FE7FBE7D75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74325" y="6537325"/>
              <a:ext cx="358775" cy="352425"/>
            </a:xfrm>
            <a:custGeom>
              <a:avLst/>
              <a:gdLst>
                <a:gd name="T0" fmla="*/ 36 w 471"/>
                <a:gd name="T1" fmla="*/ 54 h 463"/>
                <a:gd name="T2" fmla="*/ 317 w 471"/>
                <a:gd name="T3" fmla="*/ 425 h 463"/>
                <a:gd name="T4" fmla="*/ 442 w 471"/>
                <a:gd name="T5" fmla="*/ 213 h 463"/>
                <a:gd name="T6" fmla="*/ 140 w 471"/>
                <a:gd name="T7" fmla="*/ 23 h 463"/>
                <a:gd name="T8" fmla="*/ 36 w 471"/>
                <a:gd name="T9" fmla="*/ 54 h 463"/>
                <a:gd name="T10" fmla="*/ 319 w 471"/>
                <a:gd name="T11" fmla="*/ 463 h 463"/>
                <a:gd name="T12" fmla="*/ 0 w 471"/>
                <a:gd name="T13" fmla="*/ 43 h 463"/>
                <a:gd name="T14" fmla="*/ 143 w 471"/>
                <a:gd name="T15" fmla="*/ 0 h 463"/>
                <a:gd name="T16" fmla="*/ 471 w 471"/>
                <a:gd name="T17" fmla="*/ 206 h 463"/>
                <a:gd name="T18" fmla="*/ 319 w 471"/>
                <a:gd name="T19" fmla="*/ 463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1" h="463">
                  <a:moveTo>
                    <a:pt x="36" y="54"/>
                  </a:moveTo>
                  <a:lnTo>
                    <a:pt x="317" y="425"/>
                  </a:lnTo>
                  <a:lnTo>
                    <a:pt x="442" y="213"/>
                  </a:lnTo>
                  <a:lnTo>
                    <a:pt x="140" y="23"/>
                  </a:lnTo>
                  <a:lnTo>
                    <a:pt x="36" y="54"/>
                  </a:lnTo>
                  <a:close/>
                  <a:moveTo>
                    <a:pt x="319" y="463"/>
                  </a:moveTo>
                  <a:lnTo>
                    <a:pt x="0" y="43"/>
                  </a:lnTo>
                  <a:lnTo>
                    <a:pt x="143" y="0"/>
                  </a:lnTo>
                  <a:lnTo>
                    <a:pt x="471" y="206"/>
                  </a:lnTo>
                  <a:lnTo>
                    <a:pt x="319" y="463"/>
                  </a:lnTo>
                  <a:close/>
                </a:path>
              </a:pathLst>
            </a:custGeom>
            <a:solidFill>
              <a:srgbClr val="0E2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65" name="Freeform: Shape 617">
              <a:extLst>
                <a:ext uri="{FF2B5EF4-FFF2-40B4-BE49-F238E27FC236}">
                  <a16:creationId xmlns:a16="http://schemas.microsoft.com/office/drawing/2014/main" id="{7E51A587-2242-43D8-AF10-664EBF84D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9287" y="8139113"/>
              <a:ext cx="1819163" cy="1225551"/>
            </a:xfrm>
            <a:custGeom>
              <a:avLst/>
              <a:gdLst>
                <a:gd name="connsiteX0" fmla="*/ 8167 w 1819163"/>
                <a:gd name="connsiteY0" fmla="*/ 604837 h 1225551"/>
                <a:gd name="connsiteX1" fmla="*/ 221994 w 1819163"/>
                <a:gd name="connsiteY1" fmla="*/ 604837 h 1225551"/>
                <a:gd name="connsiteX2" fmla="*/ 221994 w 1819163"/>
                <a:gd name="connsiteY2" fmla="*/ 656689 h 1225551"/>
                <a:gd name="connsiteX3" fmla="*/ 347551 w 1819163"/>
                <a:gd name="connsiteY3" fmla="*/ 955601 h 1225551"/>
                <a:gd name="connsiteX4" fmla="*/ 252432 w 1819163"/>
                <a:gd name="connsiteY4" fmla="*/ 1214861 h 1225551"/>
                <a:gd name="connsiteX5" fmla="*/ 199166 w 1819163"/>
                <a:gd name="connsiteY5" fmla="*/ 1202661 h 1225551"/>
                <a:gd name="connsiteX6" fmla="*/ 154270 w 1819163"/>
                <a:gd name="connsiteY6" fmla="*/ 1201136 h 1225551"/>
                <a:gd name="connsiteX7" fmla="*/ 110895 w 1819163"/>
                <a:gd name="connsiteY7" fmla="*/ 1225537 h 1225551"/>
                <a:gd name="connsiteX8" fmla="*/ 122310 w 1819163"/>
                <a:gd name="connsiteY8" fmla="*/ 1106582 h 1225551"/>
                <a:gd name="connsiteX9" fmla="*/ 72087 w 1819163"/>
                <a:gd name="connsiteY9" fmla="*/ 1123358 h 1225551"/>
                <a:gd name="connsiteX10" fmla="*/ 110895 w 1819163"/>
                <a:gd name="connsiteY10" fmla="*/ 963226 h 1225551"/>
                <a:gd name="connsiteX11" fmla="*/ 30235 w 1819163"/>
                <a:gd name="connsiteY11" fmla="*/ 835884 h 1225551"/>
                <a:gd name="connsiteX12" fmla="*/ 8167 w 1819163"/>
                <a:gd name="connsiteY12" fmla="*/ 604837 h 1225551"/>
                <a:gd name="connsiteX13" fmla="*/ 1679717 w 1819163"/>
                <a:gd name="connsiteY13" fmla="*/ 0 h 1225551"/>
                <a:gd name="connsiteX14" fmla="*/ 1819163 w 1819163"/>
                <a:gd name="connsiteY14" fmla="*/ 110584 h 1225551"/>
                <a:gd name="connsiteX15" fmla="*/ 1755917 w 1819163"/>
                <a:gd name="connsiteY15" fmla="*/ 174647 h 1225551"/>
                <a:gd name="connsiteX16" fmla="*/ 1585991 w 1819163"/>
                <a:gd name="connsiteY16" fmla="*/ 269215 h 1225551"/>
                <a:gd name="connsiteX17" fmla="*/ 1502933 w 1819163"/>
                <a:gd name="connsiteY17" fmla="*/ 391239 h 1225551"/>
                <a:gd name="connsiteX18" fmla="*/ 1473977 w 1819163"/>
                <a:gd name="connsiteY18" fmla="*/ 382850 h 1225551"/>
                <a:gd name="connsiteX19" fmla="*/ 1430543 w 1819163"/>
                <a:gd name="connsiteY19" fmla="*/ 427846 h 1225551"/>
                <a:gd name="connsiteX20" fmla="*/ 1408445 w 1819163"/>
                <a:gd name="connsiteY20" fmla="*/ 405729 h 1225551"/>
                <a:gd name="connsiteX21" fmla="*/ 1370345 w 1819163"/>
                <a:gd name="connsiteY21" fmla="*/ 443862 h 1225551"/>
                <a:gd name="connsiteX22" fmla="*/ 1364249 w 1819163"/>
                <a:gd name="connsiteY22" fmla="*/ 367597 h 1225551"/>
                <a:gd name="connsiteX23" fmla="*/ 1320053 w 1819163"/>
                <a:gd name="connsiteY23" fmla="*/ 362258 h 1225551"/>
                <a:gd name="connsiteX24" fmla="*/ 1428257 w 1819163"/>
                <a:gd name="connsiteY24" fmla="*/ 107534 h 1225551"/>
                <a:gd name="connsiteX25" fmla="*/ 1599707 w 1819163"/>
                <a:gd name="connsiteY25" fmla="*/ 73977 h 1225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19163" h="1225551">
                  <a:moveTo>
                    <a:pt x="8167" y="604837"/>
                  </a:moveTo>
                  <a:lnTo>
                    <a:pt x="221994" y="604837"/>
                  </a:lnTo>
                  <a:lnTo>
                    <a:pt x="221994" y="656689"/>
                  </a:lnTo>
                  <a:lnTo>
                    <a:pt x="347551" y="955601"/>
                  </a:lnTo>
                  <a:cubicBezTo>
                    <a:pt x="347551" y="955601"/>
                    <a:pt x="276022" y="1185123"/>
                    <a:pt x="252432" y="1214861"/>
                  </a:cubicBezTo>
                  <a:cubicBezTo>
                    <a:pt x="228082" y="1244600"/>
                    <a:pt x="199166" y="1202661"/>
                    <a:pt x="199166" y="1202661"/>
                  </a:cubicBezTo>
                  <a:cubicBezTo>
                    <a:pt x="172532" y="1236212"/>
                    <a:pt x="154270" y="1201136"/>
                    <a:pt x="154270" y="1201136"/>
                  </a:cubicBezTo>
                  <a:cubicBezTo>
                    <a:pt x="154270" y="1201136"/>
                    <a:pt x="137529" y="1224012"/>
                    <a:pt x="110895" y="1225537"/>
                  </a:cubicBezTo>
                  <a:cubicBezTo>
                    <a:pt x="83501" y="1227062"/>
                    <a:pt x="122310" y="1106582"/>
                    <a:pt x="122310" y="1106582"/>
                  </a:cubicBezTo>
                  <a:cubicBezTo>
                    <a:pt x="122310" y="1106582"/>
                    <a:pt x="97959" y="1137083"/>
                    <a:pt x="72087" y="1123358"/>
                  </a:cubicBezTo>
                  <a:cubicBezTo>
                    <a:pt x="46215" y="1109632"/>
                    <a:pt x="110895" y="963226"/>
                    <a:pt x="110895" y="963226"/>
                  </a:cubicBezTo>
                  <a:cubicBezTo>
                    <a:pt x="110895" y="963226"/>
                    <a:pt x="80457" y="916712"/>
                    <a:pt x="30235" y="835884"/>
                  </a:cubicBezTo>
                  <a:cubicBezTo>
                    <a:pt x="-20749" y="754293"/>
                    <a:pt x="8167" y="604837"/>
                    <a:pt x="8167" y="604837"/>
                  </a:cubicBezTo>
                  <a:close/>
                  <a:moveTo>
                    <a:pt x="1679717" y="0"/>
                  </a:moveTo>
                  <a:lnTo>
                    <a:pt x="1819163" y="110584"/>
                  </a:lnTo>
                  <a:lnTo>
                    <a:pt x="1755917" y="174647"/>
                  </a:lnTo>
                  <a:cubicBezTo>
                    <a:pt x="1755917" y="174647"/>
                    <a:pt x="1762775" y="308873"/>
                    <a:pt x="1585991" y="269215"/>
                  </a:cubicBezTo>
                  <a:cubicBezTo>
                    <a:pt x="1585991" y="269215"/>
                    <a:pt x="1529603" y="392764"/>
                    <a:pt x="1502933" y="391239"/>
                  </a:cubicBezTo>
                  <a:cubicBezTo>
                    <a:pt x="1475501" y="390476"/>
                    <a:pt x="1473977" y="382850"/>
                    <a:pt x="1473977" y="382850"/>
                  </a:cubicBezTo>
                  <a:cubicBezTo>
                    <a:pt x="1473977" y="382850"/>
                    <a:pt x="1450355" y="428609"/>
                    <a:pt x="1430543" y="427846"/>
                  </a:cubicBezTo>
                  <a:cubicBezTo>
                    <a:pt x="1411493" y="427083"/>
                    <a:pt x="1408445" y="405729"/>
                    <a:pt x="1408445" y="405729"/>
                  </a:cubicBezTo>
                  <a:cubicBezTo>
                    <a:pt x="1408445" y="405729"/>
                    <a:pt x="1393205" y="447675"/>
                    <a:pt x="1370345" y="443862"/>
                  </a:cubicBezTo>
                  <a:cubicBezTo>
                    <a:pt x="1347485" y="439286"/>
                    <a:pt x="1364249" y="367597"/>
                    <a:pt x="1364249" y="367597"/>
                  </a:cubicBezTo>
                  <a:cubicBezTo>
                    <a:pt x="1364249" y="367597"/>
                    <a:pt x="1335293" y="375986"/>
                    <a:pt x="1320053" y="362258"/>
                  </a:cubicBezTo>
                  <a:cubicBezTo>
                    <a:pt x="1304813" y="348531"/>
                    <a:pt x="1428257" y="107534"/>
                    <a:pt x="1428257" y="107534"/>
                  </a:cubicBezTo>
                  <a:lnTo>
                    <a:pt x="1599707" y="739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66" name="Freeform 47">
              <a:extLst>
                <a:ext uri="{FF2B5EF4-FFF2-40B4-BE49-F238E27FC236}">
                  <a16:creationId xmlns:a16="http://schemas.microsoft.com/office/drawing/2014/main" id="{A1BC37DF-6C2C-44D1-9EDF-361A13E737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210925" y="8129588"/>
              <a:ext cx="528638" cy="461963"/>
            </a:xfrm>
            <a:custGeom>
              <a:avLst/>
              <a:gdLst>
                <a:gd name="T0" fmla="*/ 97 w 696"/>
                <a:gd name="T1" fmla="*/ 480 h 607"/>
                <a:gd name="T2" fmla="*/ 93 w 696"/>
                <a:gd name="T3" fmla="*/ 498 h 607"/>
                <a:gd name="T4" fmla="*/ 90 w 696"/>
                <a:gd name="T5" fmla="*/ 583 h 607"/>
                <a:gd name="T6" fmla="*/ 93 w 696"/>
                <a:gd name="T7" fmla="*/ 585 h 607"/>
                <a:gd name="T8" fmla="*/ 131 w 696"/>
                <a:gd name="T9" fmla="*/ 542 h 607"/>
                <a:gd name="T10" fmla="*/ 146 w 696"/>
                <a:gd name="T11" fmla="*/ 501 h 607"/>
                <a:gd name="T12" fmla="*/ 152 w 696"/>
                <a:gd name="T13" fmla="*/ 544 h 607"/>
                <a:gd name="T14" fmla="*/ 171 w 696"/>
                <a:gd name="T15" fmla="*/ 564 h 607"/>
                <a:gd name="T16" fmla="*/ 218 w 696"/>
                <a:gd name="T17" fmla="*/ 511 h 607"/>
                <a:gd name="T18" fmla="*/ 232 w 696"/>
                <a:gd name="T19" fmla="*/ 483 h 607"/>
                <a:gd name="T20" fmla="*/ 238 w 696"/>
                <a:gd name="T21" fmla="*/ 511 h 607"/>
                <a:gd name="T22" fmla="*/ 265 w 696"/>
                <a:gd name="T23" fmla="*/ 517 h 607"/>
                <a:gd name="T24" fmla="*/ 266 w 696"/>
                <a:gd name="T25" fmla="*/ 517 h 607"/>
                <a:gd name="T26" fmla="*/ 364 w 696"/>
                <a:gd name="T27" fmla="*/ 363 h 607"/>
                <a:gd name="T28" fmla="*/ 368 w 696"/>
                <a:gd name="T29" fmla="*/ 355 h 607"/>
                <a:gd name="T30" fmla="*/ 376 w 696"/>
                <a:gd name="T31" fmla="*/ 357 h 607"/>
                <a:gd name="T32" fmla="*/ 546 w 696"/>
                <a:gd name="T33" fmla="*/ 337 h 607"/>
                <a:gd name="T34" fmla="*/ 586 w 696"/>
                <a:gd name="T35" fmla="*/ 243 h 607"/>
                <a:gd name="T36" fmla="*/ 586 w 696"/>
                <a:gd name="T37" fmla="*/ 238 h 607"/>
                <a:gd name="T38" fmla="*/ 664 w 696"/>
                <a:gd name="T39" fmla="*/ 160 h 607"/>
                <a:gd name="T40" fmla="*/ 498 w 696"/>
                <a:gd name="T41" fmla="*/ 28 h 607"/>
                <a:gd name="T42" fmla="*/ 397 w 696"/>
                <a:gd name="T43" fmla="*/ 121 h 607"/>
                <a:gd name="T44" fmla="*/ 175 w 696"/>
                <a:gd name="T45" fmla="*/ 165 h 607"/>
                <a:gd name="T46" fmla="*/ 34 w 696"/>
                <a:gd name="T47" fmla="*/ 483 h 607"/>
                <a:gd name="T48" fmla="*/ 80 w 696"/>
                <a:gd name="T49" fmla="*/ 485 h 607"/>
                <a:gd name="T50" fmla="*/ 97 w 696"/>
                <a:gd name="T51" fmla="*/ 480 h 607"/>
                <a:gd name="T52" fmla="*/ 95 w 696"/>
                <a:gd name="T53" fmla="*/ 607 h 607"/>
                <a:gd name="T54" fmla="*/ 89 w 696"/>
                <a:gd name="T55" fmla="*/ 606 h 607"/>
                <a:gd name="T56" fmla="*/ 72 w 696"/>
                <a:gd name="T57" fmla="*/ 595 h 607"/>
                <a:gd name="T58" fmla="*/ 69 w 696"/>
                <a:gd name="T59" fmla="*/ 509 h 607"/>
                <a:gd name="T60" fmla="*/ 18 w 696"/>
                <a:gd name="T61" fmla="*/ 497 h 607"/>
                <a:gd name="T62" fmla="*/ 79 w 696"/>
                <a:gd name="T63" fmla="*/ 311 h 607"/>
                <a:gd name="T64" fmla="*/ 158 w 696"/>
                <a:gd name="T65" fmla="*/ 150 h 607"/>
                <a:gd name="T66" fmla="*/ 160 w 696"/>
                <a:gd name="T67" fmla="*/ 146 h 607"/>
                <a:gd name="T68" fmla="*/ 387 w 696"/>
                <a:gd name="T69" fmla="*/ 101 h 607"/>
                <a:gd name="T70" fmla="*/ 497 w 696"/>
                <a:gd name="T71" fmla="*/ 0 h 607"/>
                <a:gd name="T72" fmla="*/ 696 w 696"/>
                <a:gd name="T73" fmla="*/ 158 h 607"/>
                <a:gd name="T74" fmla="*/ 608 w 696"/>
                <a:gd name="T75" fmla="*/ 247 h 607"/>
                <a:gd name="T76" fmla="*/ 560 w 696"/>
                <a:gd name="T77" fmla="*/ 354 h 607"/>
                <a:gd name="T78" fmla="*/ 380 w 696"/>
                <a:gd name="T79" fmla="*/ 380 h 607"/>
                <a:gd name="T80" fmla="*/ 265 w 696"/>
                <a:gd name="T81" fmla="*/ 538 h 607"/>
                <a:gd name="T82" fmla="*/ 264 w 696"/>
                <a:gd name="T83" fmla="*/ 538 h 607"/>
                <a:gd name="T84" fmla="*/ 231 w 696"/>
                <a:gd name="T85" fmla="*/ 532 h 607"/>
                <a:gd name="T86" fmla="*/ 170 w 696"/>
                <a:gd name="T87" fmla="*/ 585 h 607"/>
                <a:gd name="T88" fmla="*/ 141 w 696"/>
                <a:gd name="T89" fmla="*/ 571 h 607"/>
                <a:gd name="T90" fmla="*/ 95 w 696"/>
                <a:gd name="T91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96" h="607">
                  <a:moveTo>
                    <a:pt x="97" y="480"/>
                  </a:moveTo>
                  <a:lnTo>
                    <a:pt x="93" y="498"/>
                  </a:lnTo>
                  <a:cubicBezTo>
                    <a:pt x="87" y="525"/>
                    <a:pt x="82" y="570"/>
                    <a:pt x="90" y="583"/>
                  </a:cubicBezTo>
                  <a:cubicBezTo>
                    <a:pt x="92" y="585"/>
                    <a:pt x="92" y="585"/>
                    <a:pt x="93" y="585"/>
                  </a:cubicBezTo>
                  <a:cubicBezTo>
                    <a:pt x="109" y="588"/>
                    <a:pt x="125" y="557"/>
                    <a:pt x="131" y="542"/>
                  </a:cubicBezTo>
                  <a:lnTo>
                    <a:pt x="146" y="501"/>
                  </a:lnTo>
                  <a:lnTo>
                    <a:pt x="152" y="544"/>
                  </a:lnTo>
                  <a:cubicBezTo>
                    <a:pt x="152" y="546"/>
                    <a:pt x="155" y="563"/>
                    <a:pt x="171" y="564"/>
                  </a:cubicBezTo>
                  <a:cubicBezTo>
                    <a:pt x="182" y="564"/>
                    <a:pt x="204" y="537"/>
                    <a:pt x="218" y="511"/>
                  </a:cubicBezTo>
                  <a:lnTo>
                    <a:pt x="232" y="483"/>
                  </a:lnTo>
                  <a:lnTo>
                    <a:pt x="238" y="511"/>
                  </a:lnTo>
                  <a:cubicBezTo>
                    <a:pt x="240" y="513"/>
                    <a:pt x="247" y="516"/>
                    <a:pt x="265" y="517"/>
                  </a:cubicBezTo>
                  <a:cubicBezTo>
                    <a:pt x="265" y="517"/>
                    <a:pt x="265" y="517"/>
                    <a:pt x="266" y="517"/>
                  </a:cubicBezTo>
                  <a:cubicBezTo>
                    <a:pt x="281" y="517"/>
                    <a:pt x="327" y="445"/>
                    <a:pt x="364" y="363"/>
                  </a:cubicBezTo>
                  <a:lnTo>
                    <a:pt x="368" y="355"/>
                  </a:lnTo>
                  <a:lnTo>
                    <a:pt x="376" y="357"/>
                  </a:lnTo>
                  <a:cubicBezTo>
                    <a:pt x="453" y="374"/>
                    <a:pt x="510" y="367"/>
                    <a:pt x="546" y="337"/>
                  </a:cubicBezTo>
                  <a:cubicBezTo>
                    <a:pt x="588" y="302"/>
                    <a:pt x="586" y="244"/>
                    <a:pt x="586" y="243"/>
                  </a:cubicBezTo>
                  <a:lnTo>
                    <a:pt x="586" y="238"/>
                  </a:lnTo>
                  <a:lnTo>
                    <a:pt x="664" y="160"/>
                  </a:lnTo>
                  <a:lnTo>
                    <a:pt x="498" y="28"/>
                  </a:lnTo>
                  <a:lnTo>
                    <a:pt x="397" y="121"/>
                  </a:lnTo>
                  <a:lnTo>
                    <a:pt x="175" y="165"/>
                  </a:lnTo>
                  <a:cubicBezTo>
                    <a:pt x="104" y="303"/>
                    <a:pt x="33" y="457"/>
                    <a:pt x="34" y="483"/>
                  </a:cubicBezTo>
                  <a:cubicBezTo>
                    <a:pt x="50" y="494"/>
                    <a:pt x="79" y="485"/>
                    <a:pt x="80" y="485"/>
                  </a:cubicBezTo>
                  <a:lnTo>
                    <a:pt x="97" y="480"/>
                  </a:lnTo>
                  <a:close/>
                  <a:moveTo>
                    <a:pt x="95" y="607"/>
                  </a:moveTo>
                  <a:cubicBezTo>
                    <a:pt x="93" y="607"/>
                    <a:pt x="91" y="607"/>
                    <a:pt x="89" y="606"/>
                  </a:cubicBezTo>
                  <a:cubicBezTo>
                    <a:pt x="82" y="605"/>
                    <a:pt x="77" y="601"/>
                    <a:pt x="72" y="595"/>
                  </a:cubicBezTo>
                  <a:cubicBezTo>
                    <a:pt x="60" y="575"/>
                    <a:pt x="65" y="533"/>
                    <a:pt x="69" y="509"/>
                  </a:cubicBezTo>
                  <a:cubicBezTo>
                    <a:pt x="54" y="511"/>
                    <a:pt x="33" y="511"/>
                    <a:pt x="18" y="497"/>
                  </a:cubicBezTo>
                  <a:cubicBezTo>
                    <a:pt x="10" y="490"/>
                    <a:pt x="0" y="480"/>
                    <a:pt x="79" y="311"/>
                  </a:cubicBezTo>
                  <a:cubicBezTo>
                    <a:pt x="117" y="230"/>
                    <a:pt x="157" y="151"/>
                    <a:pt x="158" y="150"/>
                  </a:cubicBezTo>
                  <a:lnTo>
                    <a:pt x="160" y="146"/>
                  </a:lnTo>
                  <a:lnTo>
                    <a:pt x="387" y="101"/>
                  </a:lnTo>
                  <a:lnTo>
                    <a:pt x="497" y="0"/>
                  </a:lnTo>
                  <a:lnTo>
                    <a:pt x="696" y="158"/>
                  </a:lnTo>
                  <a:lnTo>
                    <a:pt x="608" y="247"/>
                  </a:lnTo>
                  <a:cubicBezTo>
                    <a:pt x="607" y="263"/>
                    <a:pt x="603" y="317"/>
                    <a:pt x="560" y="354"/>
                  </a:cubicBezTo>
                  <a:cubicBezTo>
                    <a:pt x="520" y="387"/>
                    <a:pt x="460" y="396"/>
                    <a:pt x="380" y="380"/>
                  </a:cubicBezTo>
                  <a:cubicBezTo>
                    <a:pt x="355" y="433"/>
                    <a:pt x="302" y="538"/>
                    <a:pt x="265" y="538"/>
                  </a:cubicBezTo>
                  <a:cubicBezTo>
                    <a:pt x="265" y="538"/>
                    <a:pt x="265" y="538"/>
                    <a:pt x="264" y="538"/>
                  </a:cubicBezTo>
                  <a:cubicBezTo>
                    <a:pt x="248" y="537"/>
                    <a:pt x="238" y="535"/>
                    <a:pt x="231" y="532"/>
                  </a:cubicBezTo>
                  <a:cubicBezTo>
                    <a:pt x="219" y="551"/>
                    <a:pt x="194" y="586"/>
                    <a:pt x="170" y="585"/>
                  </a:cubicBezTo>
                  <a:cubicBezTo>
                    <a:pt x="156" y="585"/>
                    <a:pt x="147" y="579"/>
                    <a:pt x="141" y="571"/>
                  </a:cubicBezTo>
                  <a:cubicBezTo>
                    <a:pt x="132" y="587"/>
                    <a:pt x="116" y="607"/>
                    <a:pt x="95" y="607"/>
                  </a:cubicBezTo>
                  <a:close/>
                </a:path>
              </a:pathLst>
            </a:custGeom>
            <a:solidFill>
              <a:srgbClr val="0E2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67" name="Freeform 48">
              <a:extLst>
                <a:ext uri="{FF2B5EF4-FFF2-40B4-BE49-F238E27FC236}">
                  <a16:creationId xmlns:a16="http://schemas.microsoft.com/office/drawing/2014/main" id="{B868B23D-4F15-4F15-AE69-841E2691C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2275" y="6219825"/>
              <a:ext cx="387350" cy="476250"/>
            </a:xfrm>
            <a:custGeom>
              <a:avLst/>
              <a:gdLst>
                <a:gd name="T0" fmla="*/ 508 w 508"/>
                <a:gd name="T1" fmla="*/ 428 h 626"/>
                <a:gd name="T2" fmla="*/ 455 w 508"/>
                <a:gd name="T3" fmla="*/ 418 h 626"/>
                <a:gd name="T4" fmla="*/ 455 w 508"/>
                <a:gd name="T5" fmla="*/ 0 h 626"/>
                <a:gd name="T6" fmla="*/ 35 w 508"/>
                <a:gd name="T7" fmla="*/ 0 h 626"/>
                <a:gd name="T8" fmla="*/ 35 w 508"/>
                <a:gd name="T9" fmla="*/ 418 h 626"/>
                <a:gd name="T10" fmla="*/ 0 w 508"/>
                <a:gd name="T11" fmla="*/ 428 h 626"/>
                <a:gd name="T12" fmla="*/ 315 w 508"/>
                <a:gd name="T13" fmla="*/ 626 h 626"/>
                <a:gd name="T14" fmla="*/ 508 w 508"/>
                <a:gd name="T15" fmla="*/ 428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8" h="626">
                  <a:moveTo>
                    <a:pt x="508" y="428"/>
                  </a:moveTo>
                  <a:lnTo>
                    <a:pt x="455" y="418"/>
                  </a:lnTo>
                  <a:lnTo>
                    <a:pt x="455" y="0"/>
                  </a:lnTo>
                  <a:lnTo>
                    <a:pt x="35" y="0"/>
                  </a:lnTo>
                  <a:lnTo>
                    <a:pt x="35" y="418"/>
                  </a:lnTo>
                  <a:lnTo>
                    <a:pt x="0" y="428"/>
                  </a:lnTo>
                  <a:lnTo>
                    <a:pt x="315" y="626"/>
                  </a:lnTo>
                  <a:lnTo>
                    <a:pt x="508" y="4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68" name="Freeform 49">
              <a:extLst>
                <a:ext uri="{FF2B5EF4-FFF2-40B4-BE49-F238E27FC236}">
                  <a16:creationId xmlns:a16="http://schemas.microsoft.com/office/drawing/2014/main" id="{BF8876BE-B92C-4193-8693-9F357957C2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72750" y="6211888"/>
              <a:ext cx="404813" cy="492125"/>
            </a:xfrm>
            <a:custGeom>
              <a:avLst/>
              <a:gdLst>
                <a:gd name="T0" fmla="*/ 37 w 532"/>
                <a:gd name="T1" fmla="*/ 443 h 648"/>
                <a:gd name="T2" fmla="*/ 325 w 532"/>
                <a:gd name="T3" fmla="*/ 624 h 648"/>
                <a:gd name="T4" fmla="*/ 499 w 532"/>
                <a:gd name="T5" fmla="*/ 446 h 648"/>
                <a:gd name="T6" fmla="*/ 465 w 532"/>
                <a:gd name="T7" fmla="*/ 439 h 648"/>
                <a:gd name="T8" fmla="*/ 456 w 532"/>
                <a:gd name="T9" fmla="*/ 429 h 648"/>
                <a:gd name="T10" fmla="*/ 456 w 532"/>
                <a:gd name="T11" fmla="*/ 21 h 648"/>
                <a:gd name="T12" fmla="*/ 57 w 532"/>
                <a:gd name="T13" fmla="*/ 21 h 648"/>
                <a:gd name="T14" fmla="*/ 57 w 532"/>
                <a:gd name="T15" fmla="*/ 429 h 648"/>
                <a:gd name="T16" fmla="*/ 50 w 532"/>
                <a:gd name="T17" fmla="*/ 439 h 648"/>
                <a:gd name="T18" fmla="*/ 37 w 532"/>
                <a:gd name="T19" fmla="*/ 443 h 648"/>
                <a:gd name="T20" fmla="*/ 327 w 532"/>
                <a:gd name="T21" fmla="*/ 648 h 648"/>
                <a:gd name="T22" fmla="*/ 321 w 532"/>
                <a:gd name="T23" fmla="*/ 646 h 648"/>
                <a:gd name="T24" fmla="*/ 6 w 532"/>
                <a:gd name="T25" fmla="*/ 448 h 648"/>
                <a:gd name="T26" fmla="*/ 1 w 532"/>
                <a:gd name="T27" fmla="*/ 438 h 648"/>
                <a:gd name="T28" fmla="*/ 8 w 532"/>
                <a:gd name="T29" fmla="*/ 429 h 648"/>
                <a:gd name="T30" fmla="*/ 36 w 532"/>
                <a:gd name="T31" fmla="*/ 421 h 648"/>
                <a:gd name="T32" fmla="*/ 36 w 532"/>
                <a:gd name="T33" fmla="*/ 11 h 648"/>
                <a:gd name="T34" fmla="*/ 47 w 532"/>
                <a:gd name="T35" fmla="*/ 0 h 648"/>
                <a:gd name="T36" fmla="*/ 467 w 532"/>
                <a:gd name="T37" fmla="*/ 0 h 648"/>
                <a:gd name="T38" fmla="*/ 478 w 532"/>
                <a:gd name="T39" fmla="*/ 11 h 648"/>
                <a:gd name="T40" fmla="*/ 478 w 532"/>
                <a:gd name="T41" fmla="*/ 420 h 648"/>
                <a:gd name="T42" fmla="*/ 522 w 532"/>
                <a:gd name="T43" fmla="*/ 428 h 648"/>
                <a:gd name="T44" fmla="*/ 531 w 532"/>
                <a:gd name="T45" fmla="*/ 436 h 648"/>
                <a:gd name="T46" fmla="*/ 528 w 532"/>
                <a:gd name="T47" fmla="*/ 446 h 648"/>
                <a:gd name="T48" fmla="*/ 334 w 532"/>
                <a:gd name="T49" fmla="*/ 645 h 648"/>
                <a:gd name="T50" fmla="*/ 327 w 532"/>
                <a:gd name="T51" fmla="*/ 648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32" h="648">
                  <a:moveTo>
                    <a:pt x="37" y="443"/>
                  </a:moveTo>
                  <a:lnTo>
                    <a:pt x="325" y="624"/>
                  </a:lnTo>
                  <a:lnTo>
                    <a:pt x="499" y="446"/>
                  </a:lnTo>
                  <a:lnTo>
                    <a:pt x="465" y="439"/>
                  </a:lnTo>
                  <a:cubicBezTo>
                    <a:pt x="460" y="438"/>
                    <a:pt x="456" y="434"/>
                    <a:pt x="456" y="429"/>
                  </a:cubicBezTo>
                  <a:lnTo>
                    <a:pt x="456" y="21"/>
                  </a:lnTo>
                  <a:lnTo>
                    <a:pt x="57" y="21"/>
                  </a:lnTo>
                  <a:lnTo>
                    <a:pt x="57" y="429"/>
                  </a:lnTo>
                  <a:cubicBezTo>
                    <a:pt x="57" y="434"/>
                    <a:pt x="54" y="438"/>
                    <a:pt x="50" y="439"/>
                  </a:cubicBezTo>
                  <a:lnTo>
                    <a:pt x="37" y="443"/>
                  </a:lnTo>
                  <a:close/>
                  <a:moveTo>
                    <a:pt x="327" y="648"/>
                  </a:moveTo>
                  <a:cubicBezTo>
                    <a:pt x="325" y="648"/>
                    <a:pt x="323" y="647"/>
                    <a:pt x="321" y="646"/>
                  </a:cubicBezTo>
                  <a:lnTo>
                    <a:pt x="6" y="448"/>
                  </a:lnTo>
                  <a:cubicBezTo>
                    <a:pt x="2" y="446"/>
                    <a:pt x="0" y="442"/>
                    <a:pt x="1" y="438"/>
                  </a:cubicBezTo>
                  <a:cubicBezTo>
                    <a:pt x="1" y="434"/>
                    <a:pt x="4" y="430"/>
                    <a:pt x="8" y="429"/>
                  </a:cubicBezTo>
                  <a:lnTo>
                    <a:pt x="36" y="421"/>
                  </a:lnTo>
                  <a:lnTo>
                    <a:pt x="36" y="11"/>
                  </a:lnTo>
                  <a:cubicBezTo>
                    <a:pt x="36" y="5"/>
                    <a:pt x="41" y="0"/>
                    <a:pt x="47" y="0"/>
                  </a:cubicBezTo>
                  <a:lnTo>
                    <a:pt x="467" y="0"/>
                  </a:lnTo>
                  <a:cubicBezTo>
                    <a:pt x="473" y="0"/>
                    <a:pt x="478" y="5"/>
                    <a:pt x="478" y="11"/>
                  </a:cubicBezTo>
                  <a:lnTo>
                    <a:pt x="478" y="420"/>
                  </a:lnTo>
                  <a:lnTo>
                    <a:pt x="522" y="428"/>
                  </a:lnTo>
                  <a:cubicBezTo>
                    <a:pt x="526" y="429"/>
                    <a:pt x="529" y="432"/>
                    <a:pt x="531" y="436"/>
                  </a:cubicBezTo>
                  <a:cubicBezTo>
                    <a:pt x="532" y="440"/>
                    <a:pt x="531" y="444"/>
                    <a:pt x="528" y="446"/>
                  </a:cubicBezTo>
                  <a:lnTo>
                    <a:pt x="334" y="645"/>
                  </a:lnTo>
                  <a:cubicBezTo>
                    <a:pt x="332" y="647"/>
                    <a:pt x="329" y="648"/>
                    <a:pt x="327" y="648"/>
                  </a:cubicBezTo>
                  <a:close/>
                </a:path>
              </a:pathLst>
            </a:custGeom>
            <a:solidFill>
              <a:srgbClr val="0E2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69" name="Freeform 51">
              <a:extLst>
                <a:ext uri="{FF2B5EF4-FFF2-40B4-BE49-F238E27FC236}">
                  <a16:creationId xmlns:a16="http://schemas.microsoft.com/office/drawing/2014/main" id="{DADEC68C-B7E3-476C-9148-C4D78A685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7500" y="5629275"/>
              <a:ext cx="614363" cy="750888"/>
            </a:xfrm>
            <a:custGeom>
              <a:avLst/>
              <a:gdLst>
                <a:gd name="T0" fmla="*/ 726 w 808"/>
                <a:gd name="T1" fmla="*/ 351 h 986"/>
                <a:gd name="T2" fmla="*/ 457 w 808"/>
                <a:gd name="T3" fmla="*/ 956 h 986"/>
                <a:gd name="T4" fmla="*/ 16 w 808"/>
                <a:gd name="T5" fmla="*/ 406 h 986"/>
                <a:gd name="T6" fmla="*/ 343 w 808"/>
                <a:gd name="T7" fmla="*/ 14 h 986"/>
                <a:gd name="T8" fmla="*/ 726 w 808"/>
                <a:gd name="T9" fmla="*/ 351 h 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8" h="986">
                  <a:moveTo>
                    <a:pt x="726" y="351"/>
                  </a:moveTo>
                  <a:cubicBezTo>
                    <a:pt x="741" y="552"/>
                    <a:pt x="808" y="926"/>
                    <a:pt x="457" y="956"/>
                  </a:cubicBezTo>
                  <a:cubicBezTo>
                    <a:pt x="106" y="986"/>
                    <a:pt x="31" y="607"/>
                    <a:pt x="16" y="406"/>
                  </a:cubicBezTo>
                  <a:cubicBezTo>
                    <a:pt x="0" y="205"/>
                    <a:pt x="157" y="29"/>
                    <a:pt x="343" y="14"/>
                  </a:cubicBezTo>
                  <a:cubicBezTo>
                    <a:pt x="529" y="0"/>
                    <a:pt x="710" y="150"/>
                    <a:pt x="726" y="3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70" name="Freeform 52">
              <a:extLst>
                <a:ext uri="{FF2B5EF4-FFF2-40B4-BE49-F238E27FC236}">
                  <a16:creationId xmlns:a16="http://schemas.microsoft.com/office/drawing/2014/main" id="{D5F63EEC-E480-48A2-ACBD-E347E6DC87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75913" y="5621338"/>
              <a:ext cx="588963" cy="744538"/>
            </a:xfrm>
            <a:custGeom>
              <a:avLst/>
              <a:gdLst>
                <a:gd name="T0" fmla="*/ 370 w 774"/>
                <a:gd name="T1" fmla="*/ 35 h 979"/>
                <a:gd name="T2" fmla="*/ 346 w 774"/>
                <a:gd name="T3" fmla="*/ 36 h 979"/>
                <a:gd name="T4" fmla="*/ 114 w 774"/>
                <a:gd name="T5" fmla="*/ 158 h 979"/>
                <a:gd name="T6" fmla="*/ 28 w 774"/>
                <a:gd name="T7" fmla="*/ 416 h 979"/>
                <a:gd name="T8" fmla="*/ 210 w 774"/>
                <a:gd name="T9" fmla="*/ 884 h 979"/>
                <a:gd name="T10" fmla="*/ 458 w 774"/>
                <a:gd name="T11" fmla="*/ 956 h 979"/>
                <a:gd name="T12" fmla="*/ 658 w 774"/>
                <a:gd name="T13" fmla="*/ 864 h 979"/>
                <a:gd name="T14" fmla="*/ 722 w 774"/>
                <a:gd name="T15" fmla="*/ 417 h 979"/>
                <a:gd name="T16" fmla="*/ 717 w 774"/>
                <a:gd name="T17" fmla="*/ 363 h 979"/>
                <a:gd name="T18" fmla="*/ 370 w 774"/>
                <a:gd name="T19" fmla="*/ 35 h 979"/>
                <a:gd name="T20" fmla="*/ 420 w 774"/>
                <a:gd name="T21" fmla="*/ 979 h 979"/>
                <a:gd name="T22" fmla="*/ 196 w 774"/>
                <a:gd name="T23" fmla="*/ 901 h 979"/>
                <a:gd name="T24" fmla="*/ 7 w 774"/>
                <a:gd name="T25" fmla="*/ 417 h 979"/>
                <a:gd name="T26" fmla="*/ 98 w 774"/>
                <a:gd name="T27" fmla="*/ 144 h 979"/>
                <a:gd name="T28" fmla="*/ 344 w 774"/>
                <a:gd name="T29" fmla="*/ 15 h 979"/>
                <a:gd name="T30" fmla="*/ 738 w 774"/>
                <a:gd name="T31" fmla="*/ 362 h 979"/>
                <a:gd name="T32" fmla="*/ 743 w 774"/>
                <a:gd name="T33" fmla="*/ 415 h 979"/>
                <a:gd name="T34" fmla="*/ 675 w 774"/>
                <a:gd name="T35" fmla="*/ 878 h 979"/>
                <a:gd name="T36" fmla="*/ 460 w 774"/>
                <a:gd name="T37" fmla="*/ 978 h 979"/>
                <a:gd name="T38" fmla="*/ 420 w 774"/>
                <a:gd name="T39" fmla="*/ 979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74" h="979">
                  <a:moveTo>
                    <a:pt x="370" y="35"/>
                  </a:moveTo>
                  <a:cubicBezTo>
                    <a:pt x="362" y="35"/>
                    <a:pt x="354" y="36"/>
                    <a:pt x="346" y="36"/>
                  </a:cubicBezTo>
                  <a:cubicBezTo>
                    <a:pt x="259" y="43"/>
                    <a:pt x="174" y="87"/>
                    <a:pt x="114" y="158"/>
                  </a:cubicBezTo>
                  <a:cubicBezTo>
                    <a:pt x="52" y="231"/>
                    <a:pt x="21" y="323"/>
                    <a:pt x="28" y="416"/>
                  </a:cubicBezTo>
                  <a:cubicBezTo>
                    <a:pt x="38" y="541"/>
                    <a:pt x="74" y="769"/>
                    <a:pt x="210" y="884"/>
                  </a:cubicBezTo>
                  <a:cubicBezTo>
                    <a:pt x="276" y="940"/>
                    <a:pt x="360" y="965"/>
                    <a:pt x="458" y="956"/>
                  </a:cubicBezTo>
                  <a:cubicBezTo>
                    <a:pt x="546" y="949"/>
                    <a:pt x="613" y="918"/>
                    <a:pt x="658" y="864"/>
                  </a:cubicBezTo>
                  <a:cubicBezTo>
                    <a:pt x="752" y="752"/>
                    <a:pt x="735" y="559"/>
                    <a:pt x="722" y="417"/>
                  </a:cubicBezTo>
                  <a:cubicBezTo>
                    <a:pt x="720" y="398"/>
                    <a:pt x="718" y="380"/>
                    <a:pt x="717" y="363"/>
                  </a:cubicBezTo>
                  <a:cubicBezTo>
                    <a:pt x="703" y="180"/>
                    <a:pt x="547" y="35"/>
                    <a:pt x="370" y="35"/>
                  </a:cubicBezTo>
                  <a:close/>
                  <a:moveTo>
                    <a:pt x="420" y="979"/>
                  </a:moveTo>
                  <a:cubicBezTo>
                    <a:pt x="333" y="979"/>
                    <a:pt x="258" y="953"/>
                    <a:pt x="196" y="901"/>
                  </a:cubicBezTo>
                  <a:cubicBezTo>
                    <a:pt x="62" y="786"/>
                    <a:pt x="19" y="575"/>
                    <a:pt x="7" y="417"/>
                  </a:cubicBezTo>
                  <a:cubicBezTo>
                    <a:pt x="0" y="319"/>
                    <a:pt x="32" y="221"/>
                    <a:pt x="98" y="144"/>
                  </a:cubicBezTo>
                  <a:cubicBezTo>
                    <a:pt x="162" y="69"/>
                    <a:pt x="251" y="22"/>
                    <a:pt x="344" y="15"/>
                  </a:cubicBezTo>
                  <a:cubicBezTo>
                    <a:pt x="542" y="0"/>
                    <a:pt x="723" y="158"/>
                    <a:pt x="738" y="362"/>
                  </a:cubicBezTo>
                  <a:cubicBezTo>
                    <a:pt x="740" y="378"/>
                    <a:pt x="741" y="396"/>
                    <a:pt x="743" y="415"/>
                  </a:cubicBezTo>
                  <a:cubicBezTo>
                    <a:pt x="756" y="560"/>
                    <a:pt x="774" y="759"/>
                    <a:pt x="675" y="878"/>
                  </a:cubicBezTo>
                  <a:cubicBezTo>
                    <a:pt x="626" y="936"/>
                    <a:pt x="554" y="970"/>
                    <a:pt x="460" y="978"/>
                  </a:cubicBezTo>
                  <a:cubicBezTo>
                    <a:pt x="446" y="979"/>
                    <a:pt x="433" y="979"/>
                    <a:pt x="420" y="979"/>
                  </a:cubicBezTo>
                  <a:close/>
                </a:path>
              </a:pathLst>
            </a:custGeom>
            <a:solidFill>
              <a:srgbClr val="0E2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71" name="Freeform: Shape 623">
              <a:extLst>
                <a:ext uri="{FF2B5EF4-FFF2-40B4-BE49-F238E27FC236}">
                  <a16:creationId xmlns:a16="http://schemas.microsoft.com/office/drawing/2014/main" id="{FF0AAD52-2006-4DDC-AE27-A8A506F01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5839" y="5930899"/>
              <a:ext cx="278074" cy="104940"/>
            </a:xfrm>
            <a:custGeom>
              <a:avLst/>
              <a:gdLst>
                <a:gd name="connsiteX0" fmla="*/ 54912 w 278074"/>
                <a:gd name="connsiteY0" fmla="*/ 12700 h 104940"/>
                <a:gd name="connsiteX1" fmla="*/ 43513 w 278074"/>
                <a:gd name="connsiteY1" fmla="*/ 30976 h 104940"/>
                <a:gd name="connsiteX2" fmla="*/ 70112 w 278074"/>
                <a:gd name="connsiteY2" fmla="*/ 24123 h 104940"/>
                <a:gd name="connsiteX3" fmla="*/ 42753 w 278074"/>
                <a:gd name="connsiteY3" fmla="*/ 39352 h 104940"/>
                <a:gd name="connsiteX4" fmla="*/ 51873 w 278074"/>
                <a:gd name="connsiteY4" fmla="*/ 65243 h 104940"/>
                <a:gd name="connsiteX5" fmla="*/ 29833 w 278074"/>
                <a:gd name="connsiteY5" fmla="*/ 104840 h 104940"/>
                <a:gd name="connsiteX6" fmla="*/ 194 w 278074"/>
                <a:gd name="connsiteY6" fmla="*/ 69812 h 104940"/>
                <a:gd name="connsiteX7" fmla="*/ 17673 w 278074"/>
                <a:gd name="connsiteY7" fmla="*/ 30976 h 104940"/>
                <a:gd name="connsiteX8" fmla="*/ 262874 w 278074"/>
                <a:gd name="connsiteY8" fmla="*/ 0 h 104940"/>
                <a:gd name="connsiteX9" fmla="*/ 251475 w 278074"/>
                <a:gd name="connsiteY9" fmla="*/ 17514 h 104940"/>
                <a:gd name="connsiteX10" fmla="*/ 278074 w 278074"/>
                <a:gd name="connsiteY10" fmla="*/ 11422 h 104940"/>
                <a:gd name="connsiteX11" fmla="*/ 250715 w 278074"/>
                <a:gd name="connsiteY11" fmla="*/ 26652 h 104940"/>
                <a:gd name="connsiteX12" fmla="*/ 259835 w 278074"/>
                <a:gd name="connsiteY12" fmla="*/ 52543 h 104940"/>
                <a:gd name="connsiteX13" fmla="*/ 237795 w 278074"/>
                <a:gd name="connsiteY13" fmla="*/ 92140 h 104940"/>
                <a:gd name="connsiteX14" fmla="*/ 208156 w 278074"/>
                <a:gd name="connsiteY14" fmla="*/ 57112 h 104940"/>
                <a:gd name="connsiteX15" fmla="*/ 225635 w 278074"/>
                <a:gd name="connsiteY15" fmla="*/ 18276 h 10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8074" h="104940">
                  <a:moveTo>
                    <a:pt x="54912" y="12700"/>
                  </a:moveTo>
                  <a:cubicBezTo>
                    <a:pt x="54912" y="12700"/>
                    <a:pt x="53392" y="24884"/>
                    <a:pt x="43513" y="30976"/>
                  </a:cubicBezTo>
                  <a:lnTo>
                    <a:pt x="70112" y="24123"/>
                  </a:lnTo>
                  <a:cubicBezTo>
                    <a:pt x="70112" y="24123"/>
                    <a:pt x="62512" y="43921"/>
                    <a:pt x="42753" y="39352"/>
                  </a:cubicBezTo>
                  <a:cubicBezTo>
                    <a:pt x="48073" y="46206"/>
                    <a:pt x="51113" y="55344"/>
                    <a:pt x="51873" y="65243"/>
                  </a:cubicBezTo>
                  <a:cubicBezTo>
                    <a:pt x="54152" y="85803"/>
                    <a:pt x="43513" y="104079"/>
                    <a:pt x="29833" y="104840"/>
                  </a:cubicBezTo>
                  <a:cubicBezTo>
                    <a:pt x="15394" y="106363"/>
                    <a:pt x="2474" y="90372"/>
                    <a:pt x="194" y="69812"/>
                  </a:cubicBezTo>
                  <a:cubicBezTo>
                    <a:pt x="-1326" y="51536"/>
                    <a:pt x="6274" y="35545"/>
                    <a:pt x="17673" y="30976"/>
                  </a:cubicBezTo>
                  <a:close/>
                  <a:moveTo>
                    <a:pt x="262874" y="0"/>
                  </a:moveTo>
                  <a:cubicBezTo>
                    <a:pt x="262874" y="0"/>
                    <a:pt x="261354" y="12184"/>
                    <a:pt x="251475" y="17514"/>
                  </a:cubicBezTo>
                  <a:lnTo>
                    <a:pt x="278074" y="11422"/>
                  </a:lnTo>
                  <a:cubicBezTo>
                    <a:pt x="278074" y="11422"/>
                    <a:pt x="270474" y="31221"/>
                    <a:pt x="250715" y="26652"/>
                  </a:cubicBezTo>
                  <a:cubicBezTo>
                    <a:pt x="256035" y="33506"/>
                    <a:pt x="259075" y="41882"/>
                    <a:pt x="259835" y="52543"/>
                  </a:cubicBezTo>
                  <a:cubicBezTo>
                    <a:pt x="262114" y="73103"/>
                    <a:pt x="251475" y="91379"/>
                    <a:pt x="237795" y="92140"/>
                  </a:cubicBezTo>
                  <a:cubicBezTo>
                    <a:pt x="223356" y="93663"/>
                    <a:pt x="210436" y="77672"/>
                    <a:pt x="208156" y="57112"/>
                  </a:cubicBezTo>
                  <a:cubicBezTo>
                    <a:pt x="206636" y="38836"/>
                    <a:pt x="214236" y="22845"/>
                    <a:pt x="225635" y="18276"/>
                  </a:cubicBezTo>
                  <a:close/>
                </a:path>
              </a:pathLst>
            </a:custGeom>
            <a:solidFill>
              <a:srgbClr val="0E2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72" name="Freeform: Shape 624">
              <a:extLst>
                <a:ext uri="{FF2B5EF4-FFF2-40B4-BE49-F238E27FC236}">
                  <a16:creationId xmlns:a16="http://schemas.microsoft.com/office/drawing/2014/main" id="{875AC871-97C0-4721-90AB-E4D5DCD77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7158" y="5863909"/>
              <a:ext cx="344913" cy="79692"/>
            </a:xfrm>
            <a:custGeom>
              <a:avLst/>
              <a:gdLst>
                <a:gd name="connsiteX0" fmla="*/ 71213 w 344913"/>
                <a:gd name="connsiteY0" fmla="*/ 24287 h 79692"/>
                <a:gd name="connsiteX1" fmla="*/ 128188 w 344913"/>
                <a:gd name="connsiteY1" fmla="*/ 37244 h 79692"/>
                <a:gd name="connsiteX2" fmla="*/ 132022 w 344913"/>
                <a:gd name="connsiteY2" fmla="*/ 47856 h 79692"/>
                <a:gd name="connsiteX3" fmla="*/ 121288 w 344913"/>
                <a:gd name="connsiteY3" fmla="*/ 51646 h 79692"/>
                <a:gd name="connsiteX4" fmla="*/ 15484 w 344913"/>
                <a:gd name="connsiteY4" fmla="*/ 75144 h 79692"/>
                <a:gd name="connsiteX5" fmla="*/ 8584 w 344913"/>
                <a:gd name="connsiteY5" fmla="*/ 79692 h 79692"/>
                <a:gd name="connsiteX6" fmla="*/ 4751 w 344913"/>
                <a:gd name="connsiteY6" fmla="*/ 78934 h 79692"/>
                <a:gd name="connsiteX7" fmla="*/ 917 w 344913"/>
                <a:gd name="connsiteY7" fmla="*/ 67564 h 79692"/>
                <a:gd name="connsiteX8" fmla="*/ 71213 w 344913"/>
                <a:gd name="connsiteY8" fmla="*/ 24287 h 79692"/>
                <a:gd name="connsiteX9" fmla="*/ 283915 w 344913"/>
                <a:gd name="connsiteY9" fmla="*/ 154 h 79692"/>
                <a:gd name="connsiteX10" fmla="*/ 340219 w 344913"/>
                <a:gd name="connsiteY10" fmla="*/ 12673 h 79692"/>
                <a:gd name="connsiteX11" fmla="*/ 344007 w 344913"/>
                <a:gd name="connsiteY11" fmla="*/ 24043 h 79692"/>
                <a:gd name="connsiteX12" fmla="*/ 333400 w 344913"/>
                <a:gd name="connsiteY12" fmla="*/ 27833 h 79692"/>
                <a:gd name="connsiteX13" fmla="*/ 228841 w 344913"/>
                <a:gd name="connsiteY13" fmla="*/ 51331 h 79692"/>
                <a:gd name="connsiteX14" fmla="*/ 222022 w 344913"/>
                <a:gd name="connsiteY14" fmla="*/ 55879 h 79692"/>
                <a:gd name="connsiteX15" fmla="*/ 218234 w 344913"/>
                <a:gd name="connsiteY15" fmla="*/ 54363 h 79692"/>
                <a:gd name="connsiteX16" fmla="*/ 214445 w 344913"/>
                <a:gd name="connsiteY16" fmla="*/ 43751 h 79692"/>
                <a:gd name="connsiteX17" fmla="*/ 283915 w 344913"/>
                <a:gd name="connsiteY17" fmla="*/ 154 h 79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4913" h="79692">
                  <a:moveTo>
                    <a:pt x="71213" y="24287"/>
                  </a:moveTo>
                  <a:cubicBezTo>
                    <a:pt x="87218" y="23458"/>
                    <a:pt x="106146" y="26822"/>
                    <a:pt x="128188" y="37244"/>
                  </a:cubicBezTo>
                  <a:cubicBezTo>
                    <a:pt x="132022" y="38760"/>
                    <a:pt x="133555" y="44066"/>
                    <a:pt x="132022" y="47856"/>
                  </a:cubicBezTo>
                  <a:cubicBezTo>
                    <a:pt x="129722" y="51646"/>
                    <a:pt x="125121" y="53162"/>
                    <a:pt x="121288" y="51646"/>
                  </a:cubicBezTo>
                  <a:cubicBezTo>
                    <a:pt x="47685" y="16778"/>
                    <a:pt x="17018" y="72870"/>
                    <a:pt x="15484" y="75144"/>
                  </a:cubicBezTo>
                  <a:cubicBezTo>
                    <a:pt x="13951" y="78176"/>
                    <a:pt x="11651" y="79692"/>
                    <a:pt x="8584" y="79692"/>
                  </a:cubicBezTo>
                  <a:cubicBezTo>
                    <a:pt x="7051" y="79692"/>
                    <a:pt x="5517" y="78934"/>
                    <a:pt x="4751" y="78934"/>
                  </a:cubicBezTo>
                  <a:cubicBezTo>
                    <a:pt x="917" y="76660"/>
                    <a:pt x="-1383" y="72112"/>
                    <a:pt x="917" y="67564"/>
                  </a:cubicBezTo>
                  <a:cubicBezTo>
                    <a:pt x="1492" y="66996"/>
                    <a:pt x="23199" y="26774"/>
                    <a:pt x="71213" y="24287"/>
                  </a:cubicBezTo>
                  <a:close/>
                  <a:moveTo>
                    <a:pt x="283915" y="154"/>
                  </a:moveTo>
                  <a:cubicBezTo>
                    <a:pt x="299731" y="-781"/>
                    <a:pt x="318436" y="2440"/>
                    <a:pt x="340219" y="12673"/>
                  </a:cubicBezTo>
                  <a:cubicBezTo>
                    <a:pt x="344007" y="14947"/>
                    <a:pt x="346280" y="19495"/>
                    <a:pt x="344007" y="24043"/>
                  </a:cubicBezTo>
                  <a:cubicBezTo>
                    <a:pt x="342492" y="27833"/>
                    <a:pt x="337188" y="29349"/>
                    <a:pt x="333400" y="27833"/>
                  </a:cubicBezTo>
                  <a:cubicBezTo>
                    <a:pt x="260663" y="-7035"/>
                    <a:pt x="230356" y="49057"/>
                    <a:pt x="228841" y="51331"/>
                  </a:cubicBezTo>
                  <a:cubicBezTo>
                    <a:pt x="228083" y="53605"/>
                    <a:pt x="225053" y="55879"/>
                    <a:pt x="222022" y="55879"/>
                  </a:cubicBezTo>
                  <a:cubicBezTo>
                    <a:pt x="220507" y="55879"/>
                    <a:pt x="219749" y="55121"/>
                    <a:pt x="218234" y="54363"/>
                  </a:cubicBezTo>
                  <a:cubicBezTo>
                    <a:pt x="214445" y="52847"/>
                    <a:pt x="212930" y="47541"/>
                    <a:pt x="214445" y="43751"/>
                  </a:cubicBezTo>
                  <a:cubicBezTo>
                    <a:pt x="215014" y="43183"/>
                    <a:pt x="236465" y="2961"/>
                    <a:pt x="283915" y="154"/>
                  </a:cubicBezTo>
                  <a:close/>
                </a:path>
              </a:pathLst>
            </a:custGeom>
            <a:solidFill>
              <a:srgbClr val="0E2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73" name="Freeform: Shape 625">
              <a:extLst>
                <a:ext uri="{FF2B5EF4-FFF2-40B4-BE49-F238E27FC236}">
                  <a16:creationId xmlns:a16="http://schemas.microsoft.com/office/drawing/2014/main" id="{7905AA8E-6346-4CF8-93BD-4D1B983E8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3915" y="5527859"/>
              <a:ext cx="899129" cy="965952"/>
            </a:xfrm>
            <a:custGeom>
              <a:avLst/>
              <a:gdLst>
                <a:gd name="connsiteX0" fmla="*/ 650752 w 899129"/>
                <a:gd name="connsiteY0" fmla="*/ 190 h 965952"/>
                <a:gd name="connsiteX1" fmla="*/ 703732 w 899129"/>
                <a:gd name="connsiteY1" fmla="*/ 8690 h 965952"/>
                <a:gd name="connsiteX2" fmla="*/ 723124 w 899129"/>
                <a:gd name="connsiteY2" fmla="*/ 21786 h 965952"/>
                <a:gd name="connsiteX3" fmla="*/ 724642 w 899129"/>
                <a:gd name="connsiteY3" fmla="*/ 18865 h 965952"/>
                <a:gd name="connsiteX4" fmla="*/ 856301 w 899129"/>
                <a:gd name="connsiteY4" fmla="*/ 544328 h 965952"/>
                <a:gd name="connsiteX5" fmla="*/ 761172 w 899129"/>
                <a:gd name="connsiteY5" fmla="*/ 267529 h 965952"/>
                <a:gd name="connsiteX6" fmla="*/ 675270 w 899129"/>
                <a:gd name="connsiteY6" fmla="*/ 168577 h 965952"/>
                <a:gd name="connsiteX7" fmla="*/ 673035 w 899129"/>
                <a:gd name="connsiteY7" fmla="*/ 163688 h 965952"/>
                <a:gd name="connsiteX8" fmla="*/ 666836 w 899129"/>
                <a:gd name="connsiteY8" fmla="*/ 169882 h 965952"/>
                <a:gd name="connsiteX9" fmla="*/ 514541 w 899129"/>
                <a:gd name="connsiteY9" fmla="*/ 253002 h 965952"/>
                <a:gd name="connsiteX10" fmla="*/ 344184 w 899129"/>
                <a:gd name="connsiteY10" fmla="*/ 469804 h 965952"/>
                <a:gd name="connsiteX11" fmla="*/ 376055 w 899129"/>
                <a:gd name="connsiteY11" fmla="*/ 673913 h 965952"/>
                <a:gd name="connsiteX12" fmla="*/ 371290 w 899129"/>
                <a:gd name="connsiteY12" fmla="*/ 688629 h 965952"/>
                <a:gd name="connsiteX13" fmla="*/ 385485 w 899129"/>
                <a:gd name="connsiteY13" fmla="*/ 719939 h 965952"/>
                <a:gd name="connsiteX14" fmla="*/ 388326 w 899129"/>
                <a:gd name="connsiteY14" fmla="*/ 798962 h 965952"/>
                <a:gd name="connsiteX15" fmla="*/ 163908 w 899129"/>
                <a:gd name="connsiteY15" fmla="*/ 963383 h 965952"/>
                <a:gd name="connsiteX16" fmla="*/ 2632 w 899129"/>
                <a:gd name="connsiteY16" fmla="*/ 735782 h 965952"/>
                <a:gd name="connsiteX17" fmla="*/ 149514 w 899129"/>
                <a:gd name="connsiteY17" fmla="*/ 574465 h 965952"/>
                <a:gd name="connsiteX18" fmla="*/ 225091 w 899129"/>
                <a:gd name="connsiteY18" fmla="*/ 571440 h 965952"/>
                <a:gd name="connsiteX19" fmla="*/ 192990 w 899129"/>
                <a:gd name="connsiteY19" fmla="*/ 527021 h 965952"/>
                <a:gd name="connsiteX20" fmla="*/ 136561 w 899129"/>
                <a:gd name="connsiteY20" fmla="*/ 443180 h 965952"/>
                <a:gd name="connsiteX21" fmla="*/ 551807 w 899129"/>
                <a:gd name="connsiteY21" fmla="*/ 7292 h 965952"/>
                <a:gd name="connsiteX22" fmla="*/ 650752 w 899129"/>
                <a:gd name="connsiteY22" fmla="*/ 190 h 965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99129" h="965952">
                  <a:moveTo>
                    <a:pt x="650752" y="190"/>
                  </a:moveTo>
                  <a:cubicBezTo>
                    <a:pt x="673279" y="954"/>
                    <a:pt x="690624" y="3980"/>
                    <a:pt x="703732" y="8690"/>
                  </a:cubicBezTo>
                  <a:lnTo>
                    <a:pt x="723124" y="21786"/>
                  </a:lnTo>
                  <a:lnTo>
                    <a:pt x="724642" y="18865"/>
                  </a:lnTo>
                  <a:cubicBezTo>
                    <a:pt x="1013836" y="157265"/>
                    <a:pt x="856301" y="544328"/>
                    <a:pt x="856301" y="544328"/>
                  </a:cubicBezTo>
                  <a:cubicBezTo>
                    <a:pt x="856301" y="544328"/>
                    <a:pt x="866956" y="365625"/>
                    <a:pt x="761172" y="267529"/>
                  </a:cubicBezTo>
                  <a:cubicBezTo>
                    <a:pt x="712085" y="222283"/>
                    <a:pt x="687542" y="189774"/>
                    <a:pt x="675270" y="168577"/>
                  </a:cubicBezTo>
                  <a:lnTo>
                    <a:pt x="673035" y="163688"/>
                  </a:lnTo>
                  <a:lnTo>
                    <a:pt x="666836" y="169882"/>
                  </a:lnTo>
                  <a:cubicBezTo>
                    <a:pt x="642167" y="193096"/>
                    <a:pt x="584129" y="241021"/>
                    <a:pt x="514541" y="253002"/>
                  </a:cubicBezTo>
                  <a:cubicBezTo>
                    <a:pt x="405786" y="272780"/>
                    <a:pt x="466628" y="457633"/>
                    <a:pt x="344184" y="469804"/>
                  </a:cubicBezTo>
                  <a:cubicBezTo>
                    <a:pt x="367000" y="526287"/>
                    <a:pt x="384254" y="625560"/>
                    <a:pt x="376055" y="673913"/>
                  </a:cubicBezTo>
                  <a:lnTo>
                    <a:pt x="371290" y="688629"/>
                  </a:lnTo>
                  <a:lnTo>
                    <a:pt x="385485" y="719939"/>
                  </a:lnTo>
                  <a:cubicBezTo>
                    <a:pt x="391464" y="745012"/>
                    <a:pt x="392700" y="771749"/>
                    <a:pt x="388326" y="798962"/>
                  </a:cubicBezTo>
                  <a:cubicBezTo>
                    <a:pt x="370829" y="907054"/>
                    <a:pt x="270412" y="980891"/>
                    <a:pt x="163908" y="963383"/>
                  </a:cubicBezTo>
                  <a:cubicBezTo>
                    <a:pt x="56644" y="946637"/>
                    <a:pt x="-14865" y="844635"/>
                    <a:pt x="2632" y="735782"/>
                  </a:cubicBezTo>
                  <a:cubicBezTo>
                    <a:pt x="15755" y="654713"/>
                    <a:pt x="75520" y="592913"/>
                    <a:pt x="149514" y="574465"/>
                  </a:cubicBezTo>
                  <a:lnTo>
                    <a:pt x="225091" y="571440"/>
                  </a:lnTo>
                  <a:lnTo>
                    <a:pt x="192990" y="527021"/>
                  </a:lnTo>
                  <a:cubicBezTo>
                    <a:pt x="160411" y="480621"/>
                    <a:pt x="136561" y="443180"/>
                    <a:pt x="136561" y="443180"/>
                  </a:cubicBezTo>
                  <a:cubicBezTo>
                    <a:pt x="59748" y="305491"/>
                    <a:pt x="98535" y="74235"/>
                    <a:pt x="551807" y="7292"/>
                  </a:cubicBezTo>
                  <a:cubicBezTo>
                    <a:pt x="592495" y="1397"/>
                    <a:pt x="625007" y="-683"/>
                    <a:pt x="650752" y="190"/>
                  </a:cubicBezTo>
                  <a:close/>
                </a:path>
              </a:pathLst>
            </a:custGeom>
            <a:solidFill>
              <a:srgbClr val="0E2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74" name="Freeform 61">
              <a:extLst>
                <a:ext uri="{FF2B5EF4-FFF2-40B4-BE49-F238E27FC236}">
                  <a16:creationId xmlns:a16="http://schemas.microsoft.com/office/drawing/2014/main" id="{EE7FDEF3-88FB-4F3C-A905-D34E2F68E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4800" y="5949950"/>
              <a:ext cx="141288" cy="107950"/>
            </a:xfrm>
            <a:custGeom>
              <a:avLst/>
              <a:gdLst>
                <a:gd name="T0" fmla="*/ 177 w 185"/>
                <a:gd name="T1" fmla="*/ 91 h 142"/>
                <a:gd name="T2" fmla="*/ 78 w 185"/>
                <a:gd name="T3" fmla="*/ 131 h 142"/>
                <a:gd name="T4" fmla="*/ 8 w 185"/>
                <a:gd name="T5" fmla="*/ 51 h 142"/>
                <a:gd name="T6" fmla="*/ 107 w 185"/>
                <a:gd name="T7" fmla="*/ 11 h 142"/>
                <a:gd name="T8" fmla="*/ 177 w 185"/>
                <a:gd name="T9" fmla="*/ 91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5" h="142">
                  <a:moveTo>
                    <a:pt x="177" y="91"/>
                  </a:moveTo>
                  <a:cubicBezTo>
                    <a:pt x="169" y="124"/>
                    <a:pt x="125" y="142"/>
                    <a:pt x="78" y="131"/>
                  </a:cubicBezTo>
                  <a:cubicBezTo>
                    <a:pt x="32" y="120"/>
                    <a:pt x="0" y="84"/>
                    <a:pt x="8" y="51"/>
                  </a:cubicBezTo>
                  <a:cubicBezTo>
                    <a:pt x="16" y="18"/>
                    <a:pt x="60" y="0"/>
                    <a:pt x="107" y="11"/>
                  </a:cubicBezTo>
                  <a:cubicBezTo>
                    <a:pt x="153" y="22"/>
                    <a:pt x="185" y="58"/>
                    <a:pt x="177" y="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75" name="Freeform 63">
              <a:extLst>
                <a:ext uri="{FF2B5EF4-FFF2-40B4-BE49-F238E27FC236}">
                  <a16:creationId xmlns:a16="http://schemas.microsoft.com/office/drawing/2014/main" id="{EEEF307B-5B6D-424A-983D-D185121A11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80600" y="8737600"/>
              <a:ext cx="384175" cy="635000"/>
            </a:xfrm>
            <a:custGeom>
              <a:avLst/>
              <a:gdLst>
                <a:gd name="T0" fmla="*/ 301 w 506"/>
                <a:gd name="T1" fmla="*/ 776 h 835"/>
                <a:gd name="T2" fmla="*/ 309 w 506"/>
                <a:gd name="T3" fmla="*/ 788 h 835"/>
                <a:gd name="T4" fmla="*/ 344 w 506"/>
                <a:gd name="T5" fmla="*/ 813 h 835"/>
                <a:gd name="T6" fmla="*/ 361 w 506"/>
                <a:gd name="T7" fmla="*/ 803 h 835"/>
                <a:gd name="T8" fmla="*/ 484 w 506"/>
                <a:gd name="T9" fmla="*/ 470 h 835"/>
                <a:gd name="T10" fmla="*/ 320 w 506"/>
                <a:gd name="T11" fmla="*/ 80 h 835"/>
                <a:gd name="T12" fmla="*/ 320 w 506"/>
                <a:gd name="T13" fmla="*/ 21 h 835"/>
                <a:gd name="T14" fmla="*/ 58 w 506"/>
                <a:gd name="T15" fmla="*/ 21 h 835"/>
                <a:gd name="T16" fmla="*/ 87 w 506"/>
                <a:gd name="T17" fmla="*/ 307 h 835"/>
                <a:gd name="T18" fmla="*/ 193 w 506"/>
                <a:gd name="T19" fmla="*/ 475 h 835"/>
                <a:gd name="T20" fmla="*/ 196 w 506"/>
                <a:gd name="T21" fmla="*/ 479 h 835"/>
                <a:gd name="T22" fmla="*/ 194 w 506"/>
                <a:gd name="T23" fmla="*/ 485 h 835"/>
                <a:gd name="T24" fmla="*/ 138 w 506"/>
                <a:gd name="T25" fmla="*/ 681 h 835"/>
                <a:gd name="T26" fmla="*/ 191 w 506"/>
                <a:gd name="T27" fmla="*/ 662 h 835"/>
                <a:gd name="T28" fmla="*/ 227 w 506"/>
                <a:gd name="T29" fmla="*/ 618 h 835"/>
                <a:gd name="T30" fmla="*/ 210 w 506"/>
                <a:gd name="T31" fmla="*/ 672 h 835"/>
                <a:gd name="T32" fmla="*/ 184 w 506"/>
                <a:gd name="T33" fmla="*/ 813 h 835"/>
                <a:gd name="T34" fmla="*/ 233 w 506"/>
                <a:gd name="T35" fmla="*/ 786 h 835"/>
                <a:gd name="T36" fmla="*/ 243 w 506"/>
                <a:gd name="T37" fmla="*/ 772 h 835"/>
                <a:gd name="T38" fmla="*/ 251 w 506"/>
                <a:gd name="T39" fmla="*/ 787 h 835"/>
                <a:gd name="T40" fmla="*/ 269 w 506"/>
                <a:gd name="T41" fmla="*/ 802 h 835"/>
                <a:gd name="T42" fmla="*/ 292 w 506"/>
                <a:gd name="T43" fmla="*/ 787 h 835"/>
                <a:gd name="T44" fmla="*/ 301 w 506"/>
                <a:gd name="T45" fmla="*/ 776 h 835"/>
                <a:gd name="T46" fmla="*/ 344 w 506"/>
                <a:gd name="T47" fmla="*/ 835 h 835"/>
                <a:gd name="T48" fmla="*/ 343 w 506"/>
                <a:gd name="T49" fmla="*/ 835 h 835"/>
                <a:gd name="T50" fmla="*/ 300 w 506"/>
                <a:gd name="T51" fmla="*/ 810 h 835"/>
                <a:gd name="T52" fmla="*/ 267 w 506"/>
                <a:gd name="T53" fmla="*/ 824 h 835"/>
                <a:gd name="T54" fmla="*/ 240 w 506"/>
                <a:gd name="T55" fmla="*/ 809 h 835"/>
                <a:gd name="T56" fmla="*/ 184 w 506"/>
                <a:gd name="T57" fmla="*/ 835 h 835"/>
                <a:gd name="T58" fmla="*/ 167 w 506"/>
                <a:gd name="T59" fmla="*/ 827 h 835"/>
                <a:gd name="T60" fmla="*/ 179 w 506"/>
                <a:gd name="T61" fmla="*/ 698 h 835"/>
                <a:gd name="T62" fmla="*/ 128 w 506"/>
                <a:gd name="T63" fmla="*/ 699 h 835"/>
                <a:gd name="T64" fmla="*/ 172 w 506"/>
                <a:gd name="T65" fmla="*/ 481 h 835"/>
                <a:gd name="T66" fmla="*/ 68 w 506"/>
                <a:gd name="T67" fmla="*/ 318 h 835"/>
                <a:gd name="T68" fmla="*/ 38 w 506"/>
                <a:gd name="T69" fmla="*/ 8 h 835"/>
                <a:gd name="T70" fmla="*/ 40 w 506"/>
                <a:gd name="T71" fmla="*/ 0 h 835"/>
                <a:gd name="T72" fmla="*/ 341 w 506"/>
                <a:gd name="T73" fmla="*/ 0 h 835"/>
                <a:gd name="T74" fmla="*/ 341 w 506"/>
                <a:gd name="T75" fmla="*/ 76 h 835"/>
                <a:gd name="T76" fmla="*/ 506 w 506"/>
                <a:gd name="T77" fmla="*/ 469 h 835"/>
                <a:gd name="T78" fmla="*/ 505 w 506"/>
                <a:gd name="T79" fmla="*/ 473 h 835"/>
                <a:gd name="T80" fmla="*/ 378 w 506"/>
                <a:gd name="T81" fmla="*/ 817 h 835"/>
                <a:gd name="T82" fmla="*/ 344 w 506"/>
                <a:gd name="T83" fmla="*/ 835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06" h="835">
                  <a:moveTo>
                    <a:pt x="301" y="776"/>
                  </a:moveTo>
                  <a:lnTo>
                    <a:pt x="309" y="788"/>
                  </a:lnTo>
                  <a:cubicBezTo>
                    <a:pt x="314" y="795"/>
                    <a:pt x="329" y="813"/>
                    <a:pt x="344" y="813"/>
                  </a:cubicBezTo>
                  <a:cubicBezTo>
                    <a:pt x="350" y="814"/>
                    <a:pt x="356" y="810"/>
                    <a:pt x="361" y="803"/>
                  </a:cubicBezTo>
                  <a:cubicBezTo>
                    <a:pt x="386" y="773"/>
                    <a:pt x="457" y="556"/>
                    <a:pt x="484" y="470"/>
                  </a:cubicBezTo>
                  <a:lnTo>
                    <a:pt x="320" y="80"/>
                  </a:lnTo>
                  <a:lnTo>
                    <a:pt x="320" y="21"/>
                  </a:lnTo>
                  <a:lnTo>
                    <a:pt x="58" y="21"/>
                  </a:lnTo>
                  <a:cubicBezTo>
                    <a:pt x="52" y="60"/>
                    <a:pt x="31" y="218"/>
                    <a:pt x="87" y="307"/>
                  </a:cubicBezTo>
                  <a:cubicBezTo>
                    <a:pt x="153" y="412"/>
                    <a:pt x="193" y="474"/>
                    <a:pt x="193" y="475"/>
                  </a:cubicBezTo>
                  <a:lnTo>
                    <a:pt x="196" y="479"/>
                  </a:lnTo>
                  <a:lnTo>
                    <a:pt x="194" y="485"/>
                  </a:lnTo>
                  <a:cubicBezTo>
                    <a:pt x="152" y="578"/>
                    <a:pt x="126" y="671"/>
                    <a:pt x="138" y="681"/>
                  </a:cubicBezTo>
                  <a:cubicBezTo>
                    <a:pt x="164" y="695"/>
                    <a:pt x="191" y="662"/>
                    <a:pt x="191" y="662"/>
                  </a:cubicBezTo>
                  <a:lnTo>
                    <a:pt x="227" y="618"/>
                  </a:lnTo>
                  <a:lnTo>
                    <a:pt x="210" y="672"/>
                  </a:lnTo>
                  <a:cubicBezTo>
                    <a:pt x="188" y="737"/>
                    <a:pt x="177" y="802"/>
                    <a:pt x="184" y="813"/>
                  </a:cubicBezTo>
                  <a:cubicBezTo>
                    <a:pt x="213" y="811"/>
                    <a:pt x="232" y="786"/>
                    <a:pt x="233" y="786"/>
                  </a:cubicBezTo>
                  <a:lnTo>
                    <a:pt x="243" y="772"/>
                  </a:lnTo>
                  <a:lnTo>
                    <a:pt x="251" y="787"/>
                  </a:lnTo>
                  <a:cubicBezTo>
                    <a:pt x="253" y="791"/>
                    <a:pt x="260" y="802"/>
                    <a:pt x="269" y="802"/>
                  </a:cubicBezTo>
                  <a:cubicBezTo>
                    <a:pt x="277" y="803"/>
                    <a:pt x="286" y="795"/>
                    <a:pt x="292" y="787"/>
                  </a:cubicBezTo>
                  <a:lnTo>
                    <a:pt x="301" y="776"/>
                  </a:lnTo>
                  <a:close/>
                  <a:moveTo>
                    <a:pt x="344" y="835"/>
                  </a:moveTo>
                  <a:cubicBezTo>
                    <a:pt x="344" y="835"/>
                    <a:pt x="343" y="835"/>
                    <a:pt x="343" y="835"/>
                  </a:cubicBezTo>
                  <a:cubicBezTo>
                    <a:pt x="324" y="834"/>
                    <a:pt x="309" y="820"/>
                    <a:pt x="300" y="810"/>
                  </a:cubicBezTo>
                  <a:cubicBezTo>
                    <a:pt x="289" y="820"/>
                    <a:pt x="278" y="825"/>
                    <a:pt x="267" y="824"/>
                  </a:cubicBezTo>
                  <a:cubicBezTo>
                    <a:pt x="255" y="823"/>
                    <a:pt x="246" y="816"/>
                    <a:pt x="240" y="809"/>
                  </a:cubicBezTo>
                  <a:cubicBezTo>
                    <a:pt x="230" y="819"/>
                    <a:pt x="210" y="833"/>
                    <a:pt x="184" y="835"/>
                  </a:cubicBezTo>
                  <a:cubicBezTo>
                    <a:pt x="178" y="835"/>
                    <a:pt x="172" y="832"/>
                    <a:pt x="167" y="827"/>
                  </a:cubicBezTo>
                  <a:cubicBezTo>
                    <a:pt x="152" y="807"/>
                    <a:pt x="167" y="742"/>
                    <a:pt x="179" y="698"/>
                  </a:cubicBezTo>
                  <a:cubicBezTo>
                    <a:pt x="165" y="706"/>
                    <a:pt x="147" y="710"/>
                    <a:pt x="128" y="699"/>
                  </a:cubicBezTo>
                  <a:cubicBezTo>
                    <a:pt x="92" y="680"/>
                    <a:pt x="139" y="557"/>
                    <a:pt x="172" y="481"/>
                  </a:cubicBezTo>
                  <a:cubicBezTo>
                    <a:pt x="161" y="465"/>
                    <a:pt x="124" y="407"/>
                    <a:pt x="68" y="318"/>
                  </a:cubicBezTo>
                  <a:cubicBezTo>
                    <a:pt x="0" y="209"/>
                    <a:pt x="37" y="16"/>
                    <a:pt x="38" y="8"/>
                  </a:cubicBezTo>
                  <a:lnTo>
                    <a:pt x="40" y="0"/>
                  </a:lnTo>
                  <a:lnTo>
                    <a:pt x="341" y="0"/>
                  </a:lnTo>
                  <a:lnTo>
                    <a:pt x="341" y="76"/>
                  </a:lnTo>
                  <a:lnTo>
                    <a:pt x="506" y="469"/>
                  </a:lnTo>
                  <a:lnTo>
                    <a:pt x="505" y="473"/>
                  </a:lnTo>
                  <a:cubicBezTo>
                    <a:pt x="496" y="504"/>
                    <a:pt x="410" y="777"/>
                    <a:pt x="378" y="817"/>
                  </a:cubicBezTo>
                  <a:cubicBezTo>
                    <a:pt x="366" y="832"/>
                    <a:pt x="353" y="835"/>
                    <a:pt x="344" y="835"/>
                  </a:cubicBezTo>
                  <a:close/>
                </a:path>
              </a:pathLst>
            </a:custGeom>
            <a:solidFill>
              <a:srgbClr val="0E2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76" name="Freeform 64">
              <a:extLst>
                <a:ext uri="{FF2B5EF4-FFF2-40B4-BE49-F238E27FC236}">
                  <a16:creationId xmlns:a16="http://schemas.microsoft.com/office/drawing/2014/main" id="{36886C9B-95DF-44DD-9722-71B19D25E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8813" y="6731000"/>
              <a:ext cx="134938" cy="1458913"/>
            </a:xfrm>
            <a:custGeom>
              <a:avLst/>
              <a:gdLst>
                <a:gd name="T0" fmla="*/ 167 w 178"/>
                <a:gd name="T1" fmla="*/ 1917 h 1917"/>
                <a:gd name="T2" fmla="*/ 157 w 178"/>
                <a:gd name="T3" fmla="*/ 1906 h 1917"/>
                <a:gd name="T4" fmla="*/ 157 w 178"/>
                <a:gd name="T5" fmla="*/ 870 h 1917"/>
                <a:gd name="T6" fmla="*/ 147 w 178"/>
                <a:gd name="T7" fmla="*/ 772 h 1917"/>
                <a:gd name="T8" fmla="*/ 1 w 178"/>
                <a:gd name="T9" fmla="*/ 14 h 1917"/>
                <a:gd name="T10" fmla="*/ 10 w 178"/>
                <a:gd name="T11" fmla="*/ 1 h 1917"/>
                <a:gd name="T12" fmla="*/ 22 w 178"/>
                <a:gd name="T13" fmla="*/ 10 h 1917"/>
                <a:gd name="T14" fmla="*/ 168 w 178"/>
                <a:gd name="T15" fmla="*/ 768 h 1917"/>
                <a:gd name="T16" fmla="*/ 178 w 178"/>
                <a:gd name="T17" fmla="*/ 870 h 1917"/>
                <a:gd name="T18" fmla="*/ 178 w 178"/>
                <a:gd name="T19" fmla="*/ 1906 h 1917"/>
                <a:gd name="T20" fmla="*/ 167 w 178"/>
                <a:gd name="T21" fmla="*/ 1917 h 19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8" h="1917">
                  <a:moveTo>
                    <a:pt x="167" y="1917"/>
                  </a:moveTo>
                  <a:cubicBezTo>
                    <a:pt x="161" y="1917"/>
                    <a:pt x="157" y="1912"/>
                    <a:pt x="157" y="1906"/>
                  </a:cubicBezTo>
                  <a:lnTo>
                    <a:pt x="157" y="870"/>
                  </a:lnTo>
                  <a:cubicBezTo>
                    <a:pt x="157" y="837"/>
                    <a:pt x="153" y="804"/>
                    <a:pt x="147" y="772"/>
                  </a:cubicBezTo>
                  <a:lnTo>
                    <a:pt x="1" y="14"/>
                  </a:lnTo>
                  <a:cubicBezTo>
                    <a:pt x="0" y="8"/>
                    <a:pt x="4" y="2"/>
                    <a:pt x="10" y="1"/>
                  </a:cubicBezTo>
                  <a:cubicBezTo>
                    <a:pt x="16" y="0"/>
                    <a:pt x="21" y="4"/>
                    <a:pt x="22" y="10"/>
                  </a:cubicBezTo>
                  <a:lnTo>
                    <a:pt x="168" y="768"/>
                  </a:lnTo>
                  <a:cubicBezTo>
                    <a:pt x="175" y="801"/>
                    <a:pt x="178" y="836"/>
                    <a:pt x="178" y="870"/>
                  </a:cubicBezTo>
                  <a:lnTo>
                    <a:pt x="178" y="1906"/>
                  </a:lnTo>
                  <a:cubicBezTo>
                    <a:pt x="178" y="1912"/>
                    <a:pt x="173" y="1917"/>
                    <a:pt x="167" y="1917"/>
                  </a:cubicBezTo>
                  <a:close/>
                </a:path>
              </a:pathLst>
            </a:custGeom>
            <a:solidFill>
              <a:srgbClr val="A2C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77" name="Freeform: Shape 629">
              <a:extLst>
                <a:ext uri="{FF2B5EF4-FFF2-40B4-BE49-F238E27FC236}">
                  <a16:creationId xmlns:a16="http://schemas.microsoft.com/office/drawing/2014/main" id="{CA39AB75-9FE8-4B61-8CB8-8C04D3B15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6050" y="8501063"/>
              <a:ext cx="1235076" cy="493712"/>
            </a:xfrm>
            <a:custGeom>
              <a:avLst/>
              <a:gdLst>
                <a:gd name="connsiteX0" fmla="*/ 931863 w 1235076"/>
                <a:gd name="connsiteY0" fmla="*/ 125412 h 493712"/>
                <a:gd name="connsiteX1" fmla="*/ 1235076 w 1235076"/>
                <a:gd name="connsiteY1" fmla="*/ 125412 h 493712"/>
                <a:gd name="connsiteX2" fmla="*/ 1235076 w 1235076"/>
                <a:gd name="connsiteY2" fmla="*/ 375249 h 493712"/>
                <a:gd name="connsiteX3" fmla="*/ 1090326 w 1235076"/>
                <a:gd name="connsiteY3" fmla="*/ 493712 h 493712"/>
                <a:gd name="connsiteX4" fmla="*/ 931863 w 1235076"/>
                <a:gd name="connsiteY4" fmla="*/ 375249 h 493712"/>
                <a:gd name="connsiteX5" fmla="*/ 79062 w 1235076"/>
                <a:gd name="connsiteY5" fmla="*/ 0 h 493712"/>
                <a:gd name="connsiteX6" fmla="*/ 323850 w 1235076"/>
                <a:gd name="connsiteY6" fmla="*/ 80720 h 493712"/>
                <a:gd name="connsiteX7" fmla="*/ 245548 w 1235076"/>
                <a:gd name="connsiteY7" fmla="*/ 319072 h 493712"/>
                <a:gd name="connsiteX8" fmla="*/ 91225 w 1235076"/>
                <a:gd name="connsiteY8" fmla="*/ 393700 h 493712"/>
                <a:gd name="connsiteX9" fmla="*/ 0 w 1235076"/>
                <a:gd name="connsiteY9" fmla="*/ 238352 h 49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5076" h="493712">
                  <a:moveTo>
                    <a:pt x="931863" y="125412"/>
                  </a:moveTo>
                  <a:lnTo>
                    <a:pt x="1235076" y="125412"/>
                  </a:lnTo>
                  <a:lnTo>
                    <a:pt x="1235076" y="375249"/>
                  </a:lnTo>
                  <a:lnTo>
                    <a:pt x="1090326" y="493712"/>
                  </a:lnTo>
                  <a:lnTo>
                    <a:pt x="931863" y="375249"/>
                  </a:lnTo>
                  <a:close/>
                  <a:moveTo>
                    <a:pt x="79062" y="0"/>
                  </a:moveTo>
                  <a:lnTo>
                    <a:pt x="323850" y="80720"/>
                  </a:lnTo>
                  <a:lnTo>
                    <a:pt x="245548" y="319072"/>
                  </a:lnTo>
                  <a:lnTo>
                    <a:pt x="91225" y="393700"/>
                  </a:lnTo>
                  <a:lnTo>
                    <a:pt x="0" y="238352"/>
                  </a:lnTo>
                  <a:close/>
                </a:path>
              </a:pathLst>
            </a:custGeom>
            <a:solidFill>
              <a:srgbClr val="A2C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78" name="Freeform 67">
              <a:extLst>
                <a:ext uri="{FF2B5EF4-FFF2-40B4-BE49-F238E27FC236}">
                  <a16:creationId xmlns:a16="http://schemas.microsoft.com/office/drawing/2014/main" id="{BB30A961-87FD-470B-9F7D-0E9BF1F79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2200" y="6448425"/>
              <a:ext cx="615950" cy="2259013"/>
            </a:xfrm>
            <a:custGeom>
              <a:avLst/>
              <a:gdLst>
                <a:gd name="T0" fmla="*/ 811 w 811"/>
                <a:gd name="T1" fmla="*/ 2 h 2969"/>
                <a:gd name="T2" fmla="*/ 634 w 811"/>
                <a:gd name="T3" fmla="*/ 465 h 2969"/>
                <a:gd name="T4" fmla="*/ 386 w 811"/>
                <a:gd name="T5" fmla="*/ 165 h 2969"/>
                <a:gd name="T6" fmla="*/ 157 w 811"/>
                <a:gd name="T7" fmla="*/ 440 h 2969"/>
                <a:gd name="T8" fmla="*/ 0 w 811"/>
                <a:gd name="T9" fmla="*/ 0 h 2969"/>
                <a:gd name="T10" fmla="*/ 0 w 811"/>
                <a:gd name="T11" fmla="*/ 2969 h 2969"/>
                <a:gd name="T12" fmla="*/ 811 w 811"/>
                <a:gd name="T13" fmla="*/ 2969 h 2969"/>
                <a:gd name="T14" fmla="*/ 811 w 811"/>
                <a:gd name="T15" fmla="*/ 2 h 2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11" h="2969">
                  <a:moveTo>
                    <a:pt x="811" y="2"/>
                  </a:moveTo>
                  <a:lnTo>
                    <a:pt x="634" y="465"/>
                  </a:lnTo>
                  <a:lnTo>
                    <a:pt x="386" y="165"/>
                  </a:lnTo>
                  <a:lnTo>
                    <a:pt x="157" y="440"/>
                  </a:lnTo>
                  <a:lnTo>
                    <a:pt x="0" y="0"/>
                  </a:lnTo>
                  <a:lnTo>
                    <a:pt x="0" y="2969"/>
                  </a:lnTo>
                  <a:lnTo>
                    <a:pt x="811" y="2969"/>
                  </a:lnTo>
                  <a:lnTo>
                    <a:pt x="811" y="2"/>
                  </a:lnTo>
                  <a:close/>
                </a:path>
              </a:pathLst>
            </a:custGeom>
            <a:solidFill>
              <a:srgbClr val="0E2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79" name="Freeform: Shape 631">
              <a:extLst>
                <a:ext uri="{FF2B5EF4-FFF2-40B4-BE49-F238E27FC236}">
                  <a16:creationId xmlns:a16="http://schemas.microsoft.com/office/drawing/2014/main" id="{926C33ED-5EE2-4C80-88F1-723F8FF74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2200" y="6416675"/>
              <a:ext cx="615951" cy="385763"/>
            </a:xfrm>
            <a:custGeom>
              <a:avLst/>
              <a:gdLst>
                <a:gd name="connsiteX0" fmla="*/ 531025 w 615951"/>
                <a:gd name="connsiteY0" fmla="*/ 0 h 385763"/>
                <a:gd name="connsiteX1" fmla="*/ 615951 w 615951"/>
                <a:gd name="connsiteY1" fmla="*/ 32782 h 385763"/>
                <a:gd name="connsiteX2" fmla="*/ 481738 w 615951"/>
                <a:gd name="connsiteY2" fmla="*/ 385763 h 385763"/>
                <a:gd name="connsiteX3" fmla="*/ 293688 w 615951"/>
                <a:gd name="connsiteY3" fmla="*/ 157050 h 385763"/>
                <a:gd name="connsiteX4" fmla="*/ 81411 w 615951"/>
                <a:gd name="connsiteY4" fmla="*/ 0 h 385763"/>
                <a:gd name="connsiteX5" fmla="*/ 293688 w 615951"/>
                <a:gd name="connsiteY5" fmla="*/ 157054 h 385763"/>
                <a:gd name="connsiteX6" fmla="*/ 119453 w 615951"/>
                <a:gd name="connsiteY6" fmla="*/ 366713 h 385763"/>
                <a:gd name="connsiteX7" fmla="*/ 0 w 615951"/>
                <a:gd name="connsiteY7" fmla="*/ 31259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5951" h="385763">
                  <a:moveTo>
                    <a:pt x="531025" y="0"/>
                  </a:moveTo>
                  <a:lnTo>
                    <a:pt x="615951" y="32782"/>
                  </a:lnTo>
                  <a:lnTo>
                    <a:pt x="481738" y="385763"/>
                  </a:lnTo>
                  <a:lnTo>
                    <a:pt x="293688" y="157050"/>
                  </a:lnTo>
                  <a:close/>
                  <a:moveTo>
                    <a:pt x="81411" y="0"/>
                  </a:moveTo>
                  <a:lnTo>
                    <a:pt x="293688" y="157054"/>
                  </a:lnTo>
                  <a:lnTo>
                    <a:pt x="119453" y="366713"/>
                  </a:lnTo>
                  <a:lnTo>
                    <a:pt x="0" y="31259"/>
                  </a:lnTo>
                  <a:close/>
                </a:path>
              </a:pathLst>
            </a:custGeom>
            <a:solidFill>
              <a:srgbClr val="2A6D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80" name="Freeform: Shape 632">
              <a:extLst>
                <a:ext uri="{FF2B5EF4-FFF2-40B4-BE49-F238E27FC236}">
                  <a16:creationId xmlns:a16="http://schemas.microsoft.com/office/drawing/2014/main" id="{EB1FC549-4AB4-4561-ACB2-A5076AE98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3354" y="5576224"/>
              <a:ext cx="897850" cy="170987"/>
            </a:xfrm>
            <a:custGeom>
              <a:avLst/>
              <a:gdLst>
                <a:gd name="connsiteX0" fmla="*/ 840976 w 897850"/>
                <a:gd name="connsiteY0" fmla="*/ 869 h 170987"/>
                <a:gd name="connsiteX1" fmla="*/ 869052 w 897850"/>
                <a:gd name="connsiteY1" fmla="*/ 12277 h 170987"/>
                <a:gd name="connsiteX2" fmla="*/ 878896 w 897850"/>
                <a:gd name="connsiteY2" fmla="*/ 129283 h 170987"/>
                <a:gd name="connsiteX3" fmla="*/ 765313 w 897850"/>
                <a:gd name="connsiteY3" fmla="*/ 158914 h 170987"/>
                <a:gd name="connsiteX4" fmla="*/ 755469 w 897850"/>
                <a:gd name="connsiteY4" fmla="*/ 41149 h 170987"/>
                <a:gd name="connsiteX5" fmla="*/ 840976 w 897850"/>
                <a:gd name="connsiteY5" fmla="*/ 869 h 170987"/>
                <a:gd name="connsiteX6" fmla="*/ 57482 w 897850"/>
                <a:gd name="connsiteY6" fmla="*/ 869 h 170987"/>
                <a:gd name="connsiteX7" fmla="*/ 143631 w 897850"/>
                <a:gd name="connsiteY7" fmla="*/ 41149 h 170987"/>
                <a:gd name="connsiteX8" fmla="*/ 133701 w 897850"/>
                <a:gd name="connsiteY8" fmla="*/ 158914 h 170987"/>
                <a:gd name="connsiteX9" fmla="*/ 19122 w 897850"/>
                <a:gd name="connsiteY9" fmla="*/ 129283 h 170987"/>
                <a:gd name="connsiteX10" fmla="*/ 29052 w 897850"/>
                <a:gd name="connsiteY10" fmla="*/ 12277 h 170987"/>
                <a:gd name="connsiteX11" fmla="*/ 57482 w 897850"/>
                <a:gd name="connsiteY11" fmla="*/ 869 h 17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7850" h="170987">
                  <a:moveTo>
                    <a:pt x="840976" y="869"/>
                  </a:moveTo>
                  <a:cubicBezTo>
                    <a:pt x="850973" y="2448"/>
                    <a:pt x="860533" y="6199"/>
                    <a:pt x="869052" y="12277"/>
                  </a:cubicBezTo>
                  <a:cubicBezTo>
                    <a:pt x="903127" y="36590"/>
                    <a:pt x="907670" y="89015"/>
                    <a:pt x="878896" y="129283"/>
                  </a:cubicBezTo>
                  <a:cubicBezTo>
                    <a:pt x="850121" y="169551"/>
                    <a:pt x="799388" y="183227"/>
                    <a:pt x="765313" y="158914"/>
                  </a:cubicBezTo>
                  <a:cubicBezTo>
                    <a:pt x="731238" y="134601"/>
                    <a:pt x="726695" y="81417"/>
                    <a:pt x="755469" y="41149"/>
                  </a:cubicBezTo>
                  <a:cubicBezTo>
                    <a:pt x="777050" y="10947"/>
                    <a:pt x="810983" y="-3868"/>
                    <a:pt x="840976" y="869"/>
                  </a:cubicBezTo>
                  <a:close/>
                  <a:moveTo>
                    <a:pt x="57482" y="869"/>
                  </a:moveTo>
                  <a:cubicBezTo>
                    <a:pt x="87917" y="-3868"/>
                    <a:pt x="122434" y="10947"/>
                    <a:pt x="143631" y="41149"/>
                  </a:cubicBezTo>
                  <a:cubicBezTo>
                    <a:pt x="172658" y="81417"/>
                    <a:pt x="168075" y="134601"/>
                    <a:pt x="133701" y="158914"/>
                  </a:cubicBezTo>
                  <a:cubicBezTo>
                    <a:pt x="99327" y="183227"/>
                    <a:pt x="48149" y="169551"/>
                    <a:pt x="19122" y="129283"/>
                  </a:cubicBezTo>
                  <a:cubicBezTo>
                    <a:pt x="-9905" y="89015"/>
                    <a:pt x="-5322" y="36590"/>
                    <a:pt x="29052" y="12277"/>
                  </a:cubicBezTo>
                  <a:cubicBezTo>
                    <a:pt x="37646" y="6199"/>
                    <a:pt x="47337" y="2448"/>
                    <a:pt x="57482" y="8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81" name="Freeform 71">
              <a:extLst>
                <a:ext uri="{FF2B5EF4-FFF2-40B4-BE49-F238E27FC236}">
                  <a16:creationId xmlns:a16="http://schemas.microsoft.com/office/drawing/2014/main" id="{9EB0D187-D7C9-448C-AEBE-D3A0699D83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53450" y="5554663"/>
              <a:ext cx="190500" cy="200025"/>
            </a:xfrm>
            <a:custGeom>
              <a:avLst/>
              <a:gdLst>
                <a:gd name="T0" fmla="*/ 103 w 251"/>
                <a:gd name="T1" fmla="*/ 38 h 263"/>
                <a:gd name="T2" fmla="*/ 58 w 251"/>
                <a:gd name="T3" fmla="*/ 53 h 263"/>
                <a:gd name="T4" fmla="*/ 24 w 251"/>
                <a:gd name="T5" fmla="*/ 114 h 263"/>
                <a:gd name="T6" fmla="*/ 47 w 251"/>
                <a:gd name="T7" fmla="*/ 192 h 263"/>
                <a:gd name="T8" fmla="*/ 113 w 251"/>
                <a:gd name="T9" fmla="*/ 239 h 263"/>
                <a:gd name="T10" fmla="*/ 182 w 251"/>
                <a:gd name="T11" fmla="*/ 228 h 263"/>
                <a:gd name="T12" fmla="*/ 193 w 251"/>
                <a:gd name="T13" fmla="*/ 88 h 263"/>
                <a:gd name="T14" fmla="*/ 103 w 251"/>
                <a:gd name="T15" fmla="*/ 38 h 263"/>
                <a:gd name="T16" fmla="*/ 137 w 251"/>
                <a:gd name="T17" fmla="*/ 263 h 263"/>
                <a:gd name="T18" fmla="*/ 108 w 251"/>
                <a:gd name="T19" fmla="*/ 260 h 263"/>
                <a:gd name="T20" fmla="*/ 30 w 251"/>
                <a:gd name="T21" fmla="*/ 204 h 263"/>
                <a:gd name="T22" fmla="*/ 3 w 251"/>
                <a:gd name="T23" fmla="*/ 112 h 263"/>
                <a:gd name="T24" fmla="*/ 45 w 251"/>
                <a:gd name="T25" fmla="*/ 35 h 263"/>
                <a:gd name="T26" fmla="*/ 210 w 251"/>
                <a:gd name="T27" fmla="*/ 76 h 263"/>
                <a:gd name="T28" fmla="*/ 195 w 251"/>
                <a:gd name="T29" fmla="*/ 245 h 263"/>
                <a:gd name="T30" fmla="*/ 137 w 251"/>
                <a:gd name="T31" fmla="*/ 26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1" h="263">
                  <a:moveTo>
                    <a:pt x="103" y="38"/>
                  </a:moveTo>
                  <a:cubicBezTo>
                    <a:pt x="87" y="38"/>
                    <a:pt x="71" y="43"/>
                    <a:pt x="58" y="53"/>
                  </a:cubicBezTo>
                  <a:cubicBezTo>
                    <a:pt x="38" y="66"/>
                    <a:pt x="27" y="88"/>
                    <a:pt x="24" y="114"/>
                  </a:cubicBezTo>
                  <a:cubicBezTo>
                    <a:pt x="22" y="141"/>
                    <a:pt x="30" y="168"/>
                    <a:pt x="47" y="192"/>
                  </a:cubicBezTo>
                  <a:cubicBezTo>
                    <a:pt x="64" y="216"/>
                    <a:pt x="87" y="232"/>
                    <a:pt x="113" y="239"/>
                  </a:cubicBezTo>
                  <a:cubicBezTo>
                    <a:pt x="139" y="245"/>
                    <a:pt x="163" y="242"/>
                    <a:pt x="182" y="228"/>
                  </a:cubicBezTo>
                  <a:cubicBezTo>
                    <a:pt x="222" y="199"/>
                    <a:pt x="227" y="137"/>
                    <a:pt x="193" y="88"/>
                  </a:cubicBezTo>
                  <a:cubicBezTo>
                    <a:pt x="170" y="56"/>
                    <a:pt x="135" y="38"/>
                    <a:pt x="103" y="38"/>
                  </a:cubicBezTo>
                  <a:close/>
                  <a:moveTo>
                    <a:pt x="137" y="263"/>
                  </a:moveTo>
                  <a:cubicBezTo>
                    <a:pt x="127" y="263"/>
                    <a:pt x="118" y="262"/>
                    <a:pt x="108" y="260"/>
                  </a:cubicBezTo>
                  <a:cubicBezTo>
                    <a:pt x="77" y="252"/>
                    <a:pt x="49" y="232"/>
                    <a:pt x="30" y="204"/>
                  </a:cubicBezTo>
                  <a:cubicBezTo>
                    <a:pt x="10" y="177"/>
                    <a:pt x="0" y="144"/>
                    <a:pt x="3" y="112"/>
                  </a:cubicBezTo>
                  <a:cubicBezTo>
                    <a:pt x="6" y="80"/>
                    <a:pt x="21" y="52"/>
                    <a:pt x="45" y="35"/>
                  </a:cubicBezTo>
                  <a:cubicBezTo>
                    <a:pt x="95" y="0"/>
                    <a:pt x="169" y="18"/>
                    <a:pt x="210" y="76"/>
                  </a:cubicBezTo>
                  <a:cubicBezTo>
                    <a:pt x="251" y="134"/>
                    <a:pt x="244" y="210"/>
                    <a:pt x="195" y="245"/>
                  </a:cubicBezTo>
                  <a:cubicBezTo>
                    <a:pt x="178" y="257"/>
                    <a:pt x="158" y="263"/>
                    <a:pt x="137" y="263"/>
                  </a:cubicBezTo>
                  <a:close/>
                </a:path>
              </a:pathLst>
            </a:custGeom>
            <a:solidFill>
              <a:srgbClr val="0E2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82" name="Freeform 73">
              <a:extLst>
                <a:ext uri="{FF2B5EF4-FFF2-40B4-BE49-F238E27FC236}">
                  <a16:creationId xmlns:a16="http://schemas.microsoft.com/office/drawing/2014/main" id="{1E73415C-DABC-4AB3-A162-7C2C3A33D7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90050" y="5564188"/>
              <a:ext cx="190500" cy="190500"/>
            </a:xfrm>
            <a:custGeom>
              <a:avLst/>
              <a:gdLst>
                <a:gd name="T0" fmla="*/ 38 w 251"/>
                <a:gd name="T1" fmla="*/ 69 h 250"/>
                <a:gd name="T2" fmla="*/ 38 w 251"/>
                <a:gd name="T3" fmla="*/ 69 h 250"/>
                <a:gd name="T4" fmla="*/ 136 w 251"/>
                <a:gd name="T5" fmla="*/ 25 h 250"/>
                <a:gd name="T6" fmla="*/ 113 w 251"/>
                <a:gd name="T7" fmla="*/ 28 h 250"/>
                <a:gd name="T8" fmla="*/ 47 w 251"/>
                <a:gd name="T9" fmla="*/ 75 h 250"/>
                <a:gd name="T10" fmla="*/ 24 w 251"/>
                <a:gd name="T11" fmla="*/ 153 h 250"/>
                <a:gd name="T12" fmla="*/ 57 w 251"/>
                <a:gd name="T13" fmla="*/ 215 h 250"/>
                <a:gd name="T14" fmla="*/ 192 w 251"/>
                <a:gd name="T15" fmla="*/ 179 h 250"/>
                <a:gd name="T16" fmla="*/ 182 w 251"/>
                <a:gd name="T17" fmla="*/ 40 h 250"/>
                <a:gd name="T18" fmla="*/ 136 w 251"/>
                <a:gd name="T19" fmla="*/ 25 h 250"/>
                <a:gd name="T20" fmla="*/ 102 w 251"/>
                <a:gd name="T21" fmla="*/ 250 h 250"/>
                <a:gd name="T22" fmla="*/ 45 w 251"/>
                <a:gd name="T23" fmla="*/ 232 h 250"/>
                <a:gd name="T24" fmla="*/ 3 w 251"/>
                <a:gd name="T25" fmla="*/ 155 h 250"/>
                <a:gd name="T26" fmla="*/ 29 w 251"/>
                <a:gd name="T27" fmla="*/ 63 h 250"/>
                <a:gd name="T28" fmla="*/ 108 w 251"/>
                <a:gd name="T29" fmla="*/ 8 h 250"/>
                <a:gd name="T30" fmla="*/ 194 w 251"/>
                <a:gd name="T31" fmla="*/ 22 h 250"/>
                <a:gd name="T32" fmla="*/ 210 w 251"/>
                <a:gd name="T33" fmla="*/ 191 h 250"/>
                <a:gd name="T34" fmla="*/ 102 w 251"/>
                <a:gd name="T35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1" h="250">
                  <a:moveTo>
                    <a:pt x="38" y="69"/>
                  </a:moveTo>
                  <a:lnTo>
                    <a:pt x="38" y="69"/>
                  </a:lnTo>
                  <a:close/>
                  <a:moveTo>
                    <a:pt x="136" y="25"/>
                  </a:moveTo>
                  <a:cubicBezTo>
                    <a:pt x="129" y="25"/>
                    <a:pt x="121" y="26"/>
                    <a:pt x="113" y="28"/>
                  </a:cubicBezTo>
                  <a:cubicBezTo>
                    <a:pt x="87" y="35"/>
                    <a:pt x="63" y="52"/>
                    <a:pt x="47" y="75"/>
                  </a:cubicBezTo>
                  <a:cubicBezTo>
                    <a:pt x="30" y="99"/>
                    <a:pt x="22" y="127"/>
                    <a:pt x="24" y="153"/>
                  </a:cubicBezTo>
                  <a:cubicBezTo>
                    <a:pt x="26" y="179"/>
                    <a:pt x="38" y="201"/>
                    <a:pt x="57" y="215"/>
                  </a:cubicBezTo>
                  <a:cubicBezTo>
                    <a:pt x="97" y="243"/>
                    <a:pt x="158" y="227"/>
                    <a:pt x="192" y="179"/>
                  </a:cubicBezTo>
                  <a:cubicBezTo>
                    <a:pt x="227" y="131"/>
                    <a:pt x="222" y="68"/>
                    <a:pt x="182" y="40"/>
                  </a:cubicBezTo>
                  <a:cubicBezTo>
                    <a:pt x="169" y="30"/>
                    <a:pt x="153" y="25"/>
                    <a:pt x="136" y="25"/>
                  </a:cubicBezTo>
                  <a:close/>
                  <a:moveTo>
                    <a:pt x="102" y="250"/>
                  </a:moveTo>
                  <a:cubicBezTo>
                    <a:pt x="82" y="250"/>
                    <a:pt x="62" y="245"/>
                    <a:pt x="45" y="232"/>
                  </a:cubicBezTo>
                  <a:cubicBezTo>
                    <a:pt x="20" y="215"/>
                    <a:pt x="5" y="188"/>
                    <a:pt x="3" y="155"/>
                  </a:cubicBezTo>
                  <a:cubicBezTo>
                    <a:pt x="0" y="124"/>
                    <a:pt x="9" y="91"/>
                    <a:pt x="29" y="63"/>
                  </a:cubicBezTo>
                  <a:cubicBezTo>
                    <a:pt x="49" y="35"/>
                    <a:pt x="77" y="16"/>
                    <a:pt x="108" y="8"/>
                  </a:cubicBezTo>
                  <a:cubicBezTo>
                    <a:pt x="139" y="0"/>
                    <a:pt x="170" y="5"/>
                    <a:pt x="194" y="22"/>
                  </a:cubicBezTo>
                  <a:cubicBezTo>
                    <a:pt x="244" y="57"/>
                    <a:pt x="251" y="133"/>
                    <a:pt x="210" y="191"/>
                  </a:cubicBezTo>
                  <a:cubicBezTo>
                    <a:pt x="183" y="229"/>
                    <a:pt x="142" y="250"/>
                    <a:pt x="102" y="250"/>
                  </a:cubicBezTo>
                  <a:close/>
                </a:path>
              </a:pathLst>
            </a:custGeom>
            <a:solidFill>
              <a:srgbClr val="0E2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83" name="Freeform 74">
              <a:extLst>
                <a:ext uri="{FF2B5EF4-FFF2-40B4-BE49-F238E27FC236}">
                  <a16:creationId xmlns:a16="http://schemas.microsoft.com/office/drawing/2014/main" id="{F765F523-CDDD-4359-8080-24D143B37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3163" y="6034088"/>
              <a:ext cx="450850" cy="539750"/>
            </a:xfrm>
            <a:custGeom>
              <a:avLst/>
              <a:gdLst>
                <a:gd name="T0" fmla="*/ 592 w 592"/>
                <a:gd name="T1" fmla="*/ 504 h 710"/>
                <a:gd name="T2" fmla="*/ 535 w 592"/>
                <a:gd name="T3" fmla="*/ 0 h 710"/>
                <a:gd name="T4" fmla="*/ 57 w 592"/>
                <a:gd name="T5" fmla="*/ 0 h 710"/>
                <a:gd name="T6" fmla="*/ 0 w 592"/>
                <a:gd name="T7" fmla="*/ 504 h 710"/>
                <a:gd name="T8" fmla="*/ 279 w 592"/>
                <a:gd name="T9" fmla="*/ 710 h 710"/>
                <a:gd name="T10" fmla="*/ 592 w 592"/>
                <a:gd name="T11" fmla="*/ 504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2" h="710">
                  <a:moveTo>
                    <a:pt x="592" y="504"/>
                  </a:moveTo>
                  <a:lnTo>
                    <a:pt x="535" y="0"/>
                  </a:lnTo>
                  <a:lnTo>
                    <a:pt x="57" y="0"/>
                  </a:lnTo>
                  <a:lnTo>
                    <a:pt x="0" y="504"/>
                  </a:lnTo>
                  <a:lnTo>
                    <a:pt x="279" y="710"/>
                  </a:lnTo>
                  <a:lnTo>
                    <a:pt x="592" y="50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84" name="Freeform 75">
              <a:extLst>
                <a:ext uri="{FF2B5EF4-FFF2-40B4-BE49-F238E27FC236}">
                  <a16:creationId xmlns:a16="http://schemas.microsoft.com/office/drawing/2014/main" id="{8EFF11A3-B195-4FE6-9D83-B191156FB8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85225" y="6026150"/>
              <a:ext cx="468313" cy="557213"/>
            </a:xfrm>
            <a:custGeom>
              <a:avLst/>
              <a:gdLst>
                <a:gd name="T0" fmla="*/ 23 w 615"/>
                <a:gd name="T1" fmla="*/ 509 h 733"/>
                <a:gd name="T2" fmla="*/ 290 w 615"/>
                <a:gd name="T3" fmla="*/ 707 h 733"/>
                <a:gd name="T4" fmla="*/ 592 w 615"/>
                <a:gd name="T5" fmla="*/ 509 h 733"/>
                <a:gd name="T6" fmla="*/ 537 w 615"/>
                <a:gd name="T7" fmla="*/ 21 h 733"/>
                <a:gd name="T8" fmla="*/ 78 w 615"/>
                <a:gd name="T9" fmla="*/ 21 h 733"/>
                <a:gd name="T10" fmla="*/ 23 w 615"/>
                <a:gd name="T11" fmla="*/ 509 h 733"/>
                <a:gd name="T12" fmla="*/ 290 w 615"/>
                <a:gd name="T13" fmla="*/ 733 h 733"/>
                <a:gd name="T14" fmla="*/ 0 w 615"/>
                <a:gd name="T15" fmla="*/ 519 h 733"/>
                <a:gd name="T16" fmla="*/ 59 w 615"/>
                <a:gd name="T17" fmla="*/ 0 h 733"/>
                <a:gd name="T18" fmla="*/ 556 w 615"/>
                <a:gd name="T19" fmla="*/ 0 h 733"/>
                <a:gd name="T20" fmla="*/ 615 w 615"/>
                <a:gd name="T21" fmla="*/ 519 h 733"/>
                <a:gd name="T22" fmla="*/ 290 w 615"/>
                <a:gd name="T23" fmla="*/ 733 h 7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5" h="733">
                  <a:moveTo>
                    <a:pt x="23" y="509"/>
                  </a:moveTo>
                  <a:lnTo>
                    <a:pt x="290" y="707"/>
                  </a:lnTo>
                  <a:lnTo>
                    <a:pt x="592" y="509"/>
                  </a:lnTo>
                  <a:lnTo>
                    <a:pt x="537" y="21"/>
                  </a:lnTo>
                  <a:lnTo>
                    <a:pt x="78" y="21"/>
                  </a:lnTo>
                  <a:lnTo>
                    <a:pt x="23" y="509"/>
                  </a:lnTo>
                  <a:close/>
                  <a:moveTo>
                    <a:pt x="290" y="733"/>
                  </a:moveTo>
                  <a:lnTo>
                    <a:pt x="0" y="519"/>
                  </a:lnTo>
                  <a:lnTo>
                    <a:pt x="59" y="0"/>
                  </a:lnTo>
                  <a:lnTo>
                    <a:pt x="556" y="0"/>
                  </a:lnTo>
                  <a:lnTo>
                    <a:pt x="615" y="519"/>
                  </a:lnTo>
                  <a:lnTo>
                    <a:pt x="290" y="733"/>
                  </a:lnTo>
                  <a:close/>
                </a:path>
              </a:pathLst>
            </a:custGeom>
            <a:solidFill>
              <a:srgbClr val="0E2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85" name="Freeform 76">
              <a:extLst>
                <a:ext uri="{FF2B5EF4-FFF2-40B4-BE49-F238E27FC236}">
                  <a16:creationId xmlns:a16="http://schemas.microsoft.com/office/drawing/2014/main" id="{90A707A3-EE40-4CDF-A069-1ACB651E5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5213" y="5211763"/>
              <a:ext cx="654050" cy="898525"/>
            </a:xfrm>
            <a:custGeom>
              <a:avLst/>
              <a:gdLst>
                <a:gd name="T0" fmla="*/ 858 w 858"/>
                <a:gd name="T1" fmla="*/ 428 h 1180"/>
                <a:gd name="T2" fmla="*/ 429 w 858"/>
                <a:gd name="T3" fmla="*/ 1180 h 1180"/>
                <a:gd name="T4" fmla="*/ 0 w 858"/>
                <a:gd name="T5" fmla="*/ 428 h 1180"/>
                <a:gd name="T6" fmla="*/ 429 w 858"/>
                <a:gd name="T7" fmla="*/ 0 h 1180"/>
                <a:gd name="T8" fmla="*/ 858 w 858"/>
                <a:gd name="T9" fmla="*/ 428 h 1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8" h="1180">
                  <a:moveTo>
                    <a:pt x="858" y="428"/>
                  </a:moveTo>
                  <a:cubicBezTo>
                    <a:pt x="858" y="819"/>
                    <a:pt x="845" y="1180"/>
                    <a:pt x="429" y="1180"/>
                  </a:cubicBezTo>
                  <a:cubicBezTo>
                    <a:pt x="12" y="1180"/>
                    <a:pt x="0" y="819"/>
                    <a:pt x="0" y="428"/>
                  </a:cubicBezTo>
                  <a:cubicBezTo>
                    <a:pt x="0" y="38"/>
                    <a:pt x="192" y="0"/>
                    <a:pt x="429" y="0"/>
                  </a:cubicBezTo>
                  <a:cubicBezTo>
                    <a:pt x="665" y="0"/>
                    <a:pt x="858" y="38"/>
                    <a:pt x="858" y="4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86" name="Freeform 77">
              <a:extLst>
                <a:ext uri="{FF2B5EF4-FFF2-40B4-BE49-F238E27FC236}">
                  <a16:creationId xmlns:a16="http://schemas.microsoft.com/office/drawing/2014/main" id="{8251957C-F8B3-4E53-BD75-3970776D3C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77275" y="5203825"/>
              <a:ext cx="669925" cy="914400"/>
            </a:xfrm>
            <a:custGeom>
              <a:avLst/>
              <a:gdLst>
                <a:gd name="T0" fmla="*/ 441 w 881"/>
                <a:gd name="T1" fmla="*/ 23 h 1203"/>
                <a:gd name="T2" fmla="*/ 23 w 881"/>
                <a:gd name="T3" fmla="*/ 440 h 1203"/>
                <a:gd name="T4" fmla="*/ 441 w 881"/>
                <a:gd name="T5" fmla="*/ 1180 h 1203"/>
                <a:gd name="T6" fmla="*/ 858 w 881"/>
                <a:gd name="T7" fmla="*/ 440 h 1203"/>
                <a:gd name="T8" fmla="*/ 441 w 881"/>
                <a:gd name="T9" fmla="*/ 23 h 1203"/>
                <a:gd name="T10" fmla="*/ 441 w 881"/>
                <a:gd name="T11" fmla="*/ 1203 h 1203"/>
                <a:gd name="T12" fmla="*/ 0 w 881"/>
                <a:gd name="T13" fmla="*/ 440 h 1203"/>
                <a:gd name="T14" fmla="*/ 441 w 881"/>
                <a:gd name="T15" fmla="*/ 0 h 1203"/>
                <a:gd name="T16" fmla="*/ 881 w 881"/>
                <a:gd name="T17" fmla="*/ 440 h 1203"/>
                <a:gd name="T18" fmla="*/ 441 w 881"/>
                <a:gd name="T19" fmla="*/ 1203 h 1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1203">
                  <a:moveTo>
                    <a:pt x="441" y="23"/>
                  </a:moveTo>
                  <a:cubicBezTo>
                    <a:pt x="212" y="23"/>
                    <a:pt x="23" y="55"/>
                    <a:pt x="23" y="440"/>
                  </a:cubicBezTo>
                  <a:cubicBezTo>
                    <a:pt x="23" y="873"/>
                    <a:pt x="53" y="1180"/>
                    <a:pt x="441" y="1180"/>
                  </a:cubicBezTo>
                  <a:cubicBezTo>
                    <a:pt x="828" y="1180"/>
                    <a:pt x="858" y="873"/>
                    <a:pt x="858" y="440"/>
                  </a:cubicBezTo>
                  <a:cubicBezTo>
                    <a:pt x="858" y="55"/>
                    <a:pt x="669" y="23"/>
                    <a:pt x="441" y="23"/>
                  </a:cubicBezTo>
                  <a:close/>
                  <a:moveTo>
                    <a:pt x="441" y="1203"/>
                  </a:moveTo>
                  <a:cubicBezTo>
                    <a:pt x="0" y="1203"/>
                    <a:pt x="0" y="798"/>
                    <a:pt x="0" y="440"/>
                  </a:cubicBezTo>
                  <a:cubicBezTo>
                    <a:pt x="0" y="33"/>
                    <a:pt x="208" y="0"/>
                    <a:pt x="441" y="0"/>
                  </a:cubicBezTo>
                  <a:cubicBezTo>
                    <a:pt x="673" y="0"/>
                    <a:pt x="881" y="33"/>
                    <a:pt x="881" y="440"/>
                  </a:cubicBezTo>
                  <a:cubicBezTo>
                    <a:pt x="881" y="798"/>
                    <a:pt x="881" y="1203"/>
                    <a:pt x="441" y="1203"/>
                  </a:cubicBezTo>
                  <a:close/>
                </a:path>
              </a:pathLst>
            </a:custGeom>
            <a:solidFill>
              <a:srgbClr val="0E2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87" name="Freeform: Shape 639">
              <a:extLst>
                <a:ext uri="{FF2B5EF4-FFF2-40B4-BE49-F238E27FC236}">
                  <a16:creationId xmlns:a16="http://schemas.microsoft.com/office/drawing/2014/main" id="{4A571E70-8051-4A4F-B7C3-57F9525C8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55075" y="5567362"/>
              <a:ext cx="338139" cy="87314"/>
            </a:xfrm>
            <a:custGeom>
              <a:avLst/>
              <a:gdLst>
                <a:gd name="connsiteX0" fmla="*/ 304801 w 338139"/>
                <a:gd name="connsiteY0" fmla="*/ 0 h 87314"/>
                <a:gd name="connsiteX1" fmla="*/ 338139 w 338139"/>
                <a:gd name="connsiteY1" fmla="*/ 43657 h 87314"/>
                <a:gd name="connsiteX2" fmla="*/ 304801 w 338139"/>
                <a:gd name="connsiteY2" fmla="*/ 87314 h 87314"/>
                <a:gd name="connsiteX3" fmla="*/ 271463 w 338139"/>
                <a:gd name="connsiteY3" fmla="*/ 43657 h 87314"/>
                <a:gd name="connsiteX4" fmla="*/ 304801 w 338139"/>
                <a:gd name="connsiteY4" fmla="*/ 0 h 87314"/>
                <a:gd name="connsiteX5" fmla="*/ 32544 w 338139"/>
                <a:gd name="connsiteY5" fmla="*/ 0 h 87314"/>
                <a:gd name="connsiteX6" fmla="*/ 65088 w 338139"/>
                <a:gd name="connsiteY6" fmla="*/ 43657 h 87314"/>
                <a:gd name="connsiteX7" fmla="*/ 32544 w 338139"/>
                <a:gd name="connsiteY7" fmla="*/ 87314 h 87314"/>
                <a:gd name="connsiteX8" fmla="*/ 0 w 338139"/>
                <a:gd name="connsiteY8" fmla="*/ 43657 h 87314"/>
                <a:gd name="connsiteX9" fmla="*/ 32544 w 338139"/>
                <a:gd name="connsiteY9" fmla="*/ 0 h 87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8139" h="87314">
                  <a:moveTo>
                    <a:pt x="304801" y="0"/>
                  </a:moveTo>
                  <a:cubicBezTo>
                    <a:pt x="323213" y="0"/>
                    <a:pt x="338139" y="19546"/>
                    <a:pt x="338139" y="43657"/>
                  </a:cubicBezTo>
                  <a:cubicBezTo>
                    <a:pt x="338139" y="67768"/>
                    <a:pt x="323213" y="87314"/>
                    <a:pt x="304801" y="87314"/>
                  </a:cubicBezTo>
                  <a:cubicBezTo>
                    <a:pt x="286389" y="87314"/>
                    <a:pt x="271463" y="67768"/>
                    <a:pt x="271463" y="43657"/>
                  </a:cubicBezTo>
                  <a:cubicBezTo>
                    <a:pt x="271463" y="19546"/>
                    <a:pt x="286389" y="0"/>
                    <a:pt x="304801" y="0"/>
                  </a:cubicBezTo>
                  <a:close/>
                  <a:moveTo>
                    <a:pt x="32544" y="0"/>
                  </a:moveTo>
                  <a:cubicBezTo>
                    <a:pt x="50518" y="0"/>
                    <a:pt x="65088" y="19546"/>
                    <a:pt x="65088" y="43657"/>
                  </a:cubicBezTo>
                  <a:cubicBezTo>
                    <a:pt x="65088" y="67768"/>
                    <a:pt x="50518" y="87314"/>
                    <a:pt x="32544" y="87314"/>
                  </a:cubicBezTo>
                  <a:cubicBezTo>
                    <a:pt x="14570" y="87314"/>
                    <a:pt x="0" y="67768"/>
                    <a:pt x="0" y="43657"/>
                  </a:cubicBezTo>
                  <a:cubicBezTo>
                    <a:pt x="0" y="19546"/>
                    <a:pt x="14570" y="0"/>
                    <a:pt x="32544" y="0"/>
                  </a:cubicBezTo>
                  <a:close/>
                </a:path>
              </a:pathLst>
            </a:custGeom>
            <a:solidFill>
              <a:srgbClr val="0E2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88" name="Freeform: Shape 640">
              <a:extLst>
                <a:ext uri="{FF2B5EF4-FFF2-40B4-BE49-F238E27FC236}">
                  <a16:creationId xmlns:a16="http://schemas.microsoft.com/office/drawing/2014/main" id="{8AAD3488-492E-415C-A7CE-94B80DE8C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1309" y="5471054"/>
              <a:ext cx="493696" cy="51859"/>
            </a:xfrm>
            <a:custGeom>
              <a:avLst/>
              <a:gdLst>
                <a:gd name="connsiteX0" fmla="*/ 410309 w 493696"/>
                <a:gd name="connsiteY0" fmla="*/ 795 h 51859"/>
                <a:gd name="connsiteX1" fmla="*/ 491425 w 493696"/>
                <a:gd name="connsiteY1" fmla="*/ 37508 h 51859"/>
                <a:gd name="connsiteX2" fmla="*/ 491425 w 493696"/>
                <a:gd name="connsiteY2" fmla="*/ 49593 h 51859"/>
                <a:gd name="connsiteX3" fmla="*/ 485370 w 493696"/>
                <a:gd name="connsiteY3" fmla="*/ 51859 h 51859"/>
                <a:gd name="connsiteX4" fmla="*/ 480072 w 493696"/>
                <a:gd name="connsiteY4" fmla="*/ 49593 h 51859"/>
                <a:gd name="connsiteX5" fmla="*/ 328689 w 493696"/>
                <a:gd name="connsiteY5" fmla="*/ 42795 h 51859"/>
                <a:gd name="connsiteX6" fmla="*/ 317336 w 493696"/>
                <a:gd name="connsiteY6" fmla="*/ 42040 h 51859"/>
                <a:gd name="connsiteX7" fmla="*/ 318850 w 493696"/>
                <a:gd name="connsiteY7" fmla="*/ 30710 h 51859"/>
                <a:gd name="connsiteX8" fmla="*/ 410309 w 493696"/>
                <a:gd name="connsiteY8" fmla="*/ 795 h 51859"/>
                <a:gd name="connsiteX9" fmla="*/ 83911 w 493696"/>
                <a:gd name="connsiteY9" fmla="*/ 795 h 51859"/>
                <a:gd name="connsiteX10" fmla="*/ 176326 w 493696"/>
                <a:gd name="connsiteY10" fmla="*/ 30710 h 51859"/>
                <a:gd name="connsiteX11" fmla="*/ 177086 w 493696"/>
                <a:gd name="connsiteY11" fmla="*/ 42040 h 51859"/>
                <a:gd name="connsiteX12" fmla="*/ 165680 w 493696"/>
                <a:gd name="connsiteY12" fmla="*/ 42795 h 51859"/>
                <a:gd name="connsiteX13" fmla="*/ 13601 w 493696"/>
                <a:gd name="connsiteY13" fmla="*/ 49593 h 51859"/>
                <a:gd name="connsiteX14" fmla="*/ 8278 w 493696"/>
                <a:gd name="connsiteY14" fmla="*/ 51859 h 51859"/>
                <a:gd name="connsiteX15" fmla="*/ 2195 w 493696"/>
                <a:gd name="connsiteY15" fmla="*/ 49593 h 51859"/>
                <a:gd name="connsiteX16" fmla="*/ 2955 w 493696"/>
                <a:gd name="connsiteY16" fmla="*/ 37508 h 51859"/>
                <a:gd name="connsiteX17" fmla="*/ 83911 w 493696"/>
                <a:gd name="connsiteY17" fmla="*/ 795 h 51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3696" h="51859">
                  <a:moveTo>
                    <a:pt x="410309" y="795"/>
                  </a:moveTo>
                  <a:cubicBezTo>
                    <a:pt x="456419" y="6173"/>
                    <a:pt x="490479" y="37036"/>
                    <a:pt x="491425" y="37508"/>
                  </a:cubicBezTo>
                  <a:cubicBezTo>
                    <a:pt x="494453" y="40529"/>
                    <a:pt x="494453" y="45816"/>
                    <a:pt x="491425" y="49593"/>
                  </a:cubicBezTo>
                  <a:cubicBezTo>
                    <a:pt x="489912" y="51104"/>
                    <a:pt x="487641" y="51859"/>
                    <a:pt x="485370" y="51859"/>
                  </a:cubicBezTo>
                  <a:cubicBezTo>
                    <a:pt x="483856" y="51859"/>
                    <a:pt x="481586" y="51104"/>
                    <a:pt x="480072" y="49593"/>
                  </a:cubicBezTo>
                  <a:cubicBezTo>
                    <a:pt x="477044" y="46572"/>
                    <a:pt x="402867" y="-19899"/>
                    <a:pt x="328689" y="42795"/>
                  </a:cubicBezTo>
                  <a:cubicBezTo>
                    <a:pt x="325662" y="45816"/>
                    <a:pt x="320363" y="45816"/>
                    <a:pt x="317336" y="42040"/>
                  </a:cubicBezTo>
                  <a:cubicBezTo>
                    <a:pt x="315065" y="39018"/>
                    <a:pt x="315065" y="33731"/>
                    <a:pt x="318850" y="30710"/>
                  </a:cubicBezTo>
                  <a:cubicBezTo>
                    <a:pt x="350640" y="3517"/>
                    <a:pt x="382643" y="-2431"/>
                    <a:pt x="410309" y="795"/>
                  </a:cubicBezTo>
                  <a:close/>
                  <a:moveTo>
                    <a:pt x="83911" y="795"/>
                  </a:moveTo>
                  <a:cubicBezTo>
                    <a:pt x="111775" y="-2431"/>
                    <a:pt x="144104" y="3517"/>
                    <a:pt x="176326" y="30710"/>
                  </a:cubicBezTo>
                  <a:cubicBezTo>
                    <a:pt x="179368" y="33731"/>
                    <a:pt x="180128" y="39018"/>
                    <a:pt x="177086" y="42040"/>
                  </a:cubicBezTo>
                  <a:cubicBezTo>
                    <a:pt x="174045" y="45816"/>
                    <a:pt x="168722" y="45816"/>
                    <a:pt x="165680" y="42795"/>
                  </a:cubicBezTo>
                  <a:cubicBezTo>
                    <a:pt x="91161" y="-20654"/>
                    <a:pt x="16642" y="46572"/>
                    <a:pt x="13601" y="49593"/>
                  </a:cubicBezTo>
                  <a:cubicBezTo>
                    <a:pt x="12080" y="51104"/>
                    <a:pt x="10559" y="51859"/>
                    <a:pt x="8278" y="51859"/>
                  </a:cubicBezTo>
                  <a:cubicBezTo>
                    <a:pt x="5997" y="51859"/>
                    <a:pt x="3715" y="51104"/>
                    <a:pt x="2195" y="49593"/>
                  </a:cubicBezTo>
                  <a:cubicBezTo>
                    <a:pt x="-847" y="45816"/>
                    <a:pt x="-847" y="40529"/>
                    <a:pt x="2955" y="37508"/>
                  </a:cubicBezTo>
                  <a:cubicBezTo>
                    <a:pt x="3430" y="37036"/>
                    <a:pt x="37470" y="6173"/>
                    <a:pt x="83911" y="795"/>
                  </a:cubicBezTo>
                  <a:close/>
                </a:path>
              </a:pathLst>
            </a:custGeom>
            <a:solidFill>
              <a:srgbClr val="0E2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89" name="Freeform: Shape 641">
              <a:extLst>
                <a:ext uri="{FF2B5EF4-FFF2-40B4-BE49-F238E27FC236}">
                  <a16:creationId xmlns:a16="http://schemas.microsoft.com/office/drawing/2014/main" id="{F191B723-469C-4F25-8734-1662DBB91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0446" y="5728918"/>
              <a:ext cx="179057" cy="186215"/>
            </a:xfrm>
            <a:custGeom>
              <a:avLst/>
              <a:gdLst>
                <a:gd name="connsiteX0" fmla="*/ 165830 w 179057"/>
                <a:gd name="connsiteY0" fmla="*/ 140755 h 186215"/>
                <a:gd name="connsiteX1" fmla="*/ 177188 w 179057"/>
                <a:gd name="connsiteY1" fmla="*/ 142271 h 186215"/>
                <a:gd name="connsiteX2" fmla="*/ 175674 w 179057"/>
                <a:gd name="connsiteY2" fmla="*/ 153636 h 186215"/>
                <a:gd name="connsiteX3" fmla="*/ 87079 w 179057"/>
                <a:gd name="connsiteY3" fmla="*/ 186215 h 186215"/>
                <a:gd name="connsiteX4" fmla="*/ 2271 w 179057"/>
                <a:gd name="connsiteY4" fmla="*/ 152878 h 186215"/>
                <a:gd name="connsiteX5" fmla="*/ 2271 w 179057"/>
                <a:gd name="connsiteY5" fmla="*/ 141513 h 186215"/>
                <a:gd name="connsiteX6" fmla="*/ 13629 w 179057"/>
                <a:gd name="connsiteY6" fmla="*/ 141513 h 186215"/>
                <a:gd name="connsiteX7" fmla="*/ 165830 w 179057"/>
                <a:gd name="connsiteY7" fmla="*/ 140755 h 186215"/>
                <a:gd name="connsiteX8" fmla="*/ 48513 w 179057"/>
                <a:gd name="connsiteY8" fmla="*/ 1081 h 186215"/>
                <a:gd name="connsiteX9" fmla="*/ 51571 w 179057"/>
                <a:gd name="connsiteY9" fmla="*/ 11811 h 186215"/>
                <a:gd name="connsiteX10" fmla="*/ 38577 w 179057"/>
                <a:gd name="connsiteY10" fmla="*/ 60093 h 186215"/>
                <a:gd name="connsiteX11" fmla="*/ 118834 w 179057"/>
                <a:gd name="connsiteY11" fmla="*/ 59326 h 186215"/>
                <a:gd name="connsiteX12" fmla="*/ 130299 w 179057"/>
                <a:gd name="connsiteY12" fmla="*/ 63158 h 186215"/>
                <a:gd name="connsiteX13" fmla="*/ 126477 w 179057"/>
                <a:gd name="connsiteY13" fmla="*/ 73887 h 186215"/>
                <a:gd name="connsiteX14" fmla="*/ 73737 w 179057"/>
                <a:gd name="connsiteY14" fmla="*/ 87682 h 186215"/>
                <a:gd name="connsiteX15" fmla="*/ 27876 w 179057"/>
                <a:gd name="connsiteY15" fmla="*/ 73121 h 186215"/>
                <a:gd name="connsiteX16" fmla="*/ 37812 w 179057"/>
                <a:gd name="connsiteY16" fmla="*/ 4147 h 186215"/>
                <a:gd name="connsiteX17" fmla="*/ 48513 w 179057"/>
                <a:gd name="connsiteY17" fmla="*/ 1081 h 18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9057" h="186215">
                  <a:moveTo>
                    <a:pt x="165830" y="140755"/>
                  </a:moveTo>
                  <a:cubicBezTo>
                    <a:pt x="169616" y="138482"/>
                    <a:pt x="174916" y="139240"/>
                    <a:pt x="177188" y="142271"/>
                  </a:cubicBezTo>
                  <a:cubicBezTo>
                    <a:pt x="180217" y="146059"/>
                    <a:pt x="179460" y="151363"/>
                    <a:pt x="175674" y="153636"/>
                  </a:cubicBezTo>
                  <a:cubicBezTo>
                    <a:pt x="143113" y="177881"/>
                    <a:pt x="112825" y="186215"/>
                    <a:pt x="87079" y="186215"/>
                  </a:cubicBezTo>
                  <a:cubicBezTo>
                    <a:pt x="36346" y="186215"/>
                    <a:pt x="3028" y="153636"/>
                    <a:pt x="2271" y="152878"/>
                  </a:cubicBezTo>
                  <a:cubicBezTo>
                    <a:pt x="-758" y="149847"/>
                    <a:pt x="-758" y="144544"/>
                    <a:pt x="2271" y="141513"/>
                  </a:cubicBezTo>
                  <a:cubicBezTo>
                    <a:pt x="5300" y="138482"/>
                    <a:pt x="10600" y="138482"/>
                    <a:pt x="13629" y="141513"/>
                  </a:cubicBezTo>
                  <a:cubicBezTo>
                    <a:pt x="16658" y="144544"/>
                    <a:pt x="79507" y="205157"/>
                    <a:pt x="165830" y="140755"/>
                  </a:cubicBezTo>
                  <a:close/>
                  <a:moveTo>
                    <a:pt x="48513" y="1081"/>
                  </a:moveTo>
                  <a:cubicBezTo>
                    <a:pt x="52335" y="3381"/>
                    <a:pt x="53864" y="7979"/>
                    <a:pt x="51571" y="11811"/>
                  </a:cubicBezTo>
                  <a:cubicBezTo>
                    <a:pt x="31698" y="49363"/>
                    <a:pt x="35519" y="57793"/>
                    <a:pt x="38577" y="60093"/>
                  </a:cubicBezTo>
                  <a:cubicBezTo>
                    <a:pt x="70680" y="84617"/>
                    <a:pt x="118834" y="60093"/>
                    <a:pt x="118834" y="59326"/>
                  </a:cubicBezTo>
                  <a:cubicBezTo>
                    <a:pt x="123420" y="57793"/>
                    <a:pt x="128006" y="58560"/>
                    <a:pt x="130299" y="63158"/>
                  </a:cubicBezTo>
                  <a:cubicBezTo>
                    <a:pt x="132592" y="66990"/>
                    <a:pt x="131063" y="71588"/>
                    <a:pt x="126477" y="73887"/>
                  </a:cubicBezTo>
                  <a:cubicBezTo>
                    <a:pt x="124948" y="74654"/>
                    <a:pt x="101254" y="87682"/>
                    <a:pt x="73737" y="87682"/>
                  </a:cubicBezTo>
                  <a:cubicBezTo>
                    <a:pt x="58450" y="87682"/>
                    <a:pt x="42398" y="83850"/>
                    <a:pt x="27876" y="73121"/>
                  </a:cubicBezTo>
                  <a:cubicBezTo>
                    <a:pt x="8767" y="57793"/>
                    <a:pt x="27876" y="21774"/>
                    <a:pt x="37812" y="4147"/>
                  </a:cubicBezTo>
                  <a:cubicBezTo>
                    <a:pt x="39341" y="315"/>
                    <a:pt x="44692" y="-1218"/>
                    <a:pt x="48513" y="1081"/>
                  </a:cubicBezTo>
                  <a:close/>
                </a:path>
              </a:pathLst>
            </a:custGeom>
            <a:solidFill>
              <a:srgbClr val="0E2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90" name="Freeform 84">
              <a:extLst>
                <a:ext uri="{FF2B5EF4-FFF2-40B4-BE49-F238E27FC236}">
                  <a16:creationId xmlns:a16="http://schemas.microsoft.com/office/drawing/2014/main" id="{A7E8848B-0D0E-4149-A04A-5270CA326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1225" y="4886325"/>
              <a:ext cx="942975" cy="739775"/>
            </a:xfrm>
            <a:custGeom>
              <a:avLst/>
              <a:gdLst>
                <a:gd name="T0" fmla="*/ 217 w 1240"/>
                <a:gd name="T1" fmla="*/ 960 h 973"/>
                <a:gd name="T2" fmla="*/ 236 w 1240"/>
                <a:gd name="T3" fmla="*/ 809 h 973"/>
                <a:gd name="T4" fmla="*/ 317 w 1240"/>
                <a:gd name="T5" fmla="*/ 570 h 973"/>
                <a:gd name="T6" fmla="*/ 582 w 1240"/>
                <a:gd name="T7" fmla="*/ 521 h 973"/>
                <a:gd name="T8" fmla="*/ 963 w 1240"/>
                <a:gd name="T9" fmla="*/ 550 h 973"/>
                <a:gd name="T10" fmla="*/ 1044 w 1240"/>
                <a:gd name="T11" fmla="*/ 802 h 973"/>
                <a:gd name="T12" fmla="*/ 1032 w 1240"/>
                <a:gd name="T13" fmla="*/ 927 h 973"/>
                <a:gd name="T14" fmla="*/ 1112 w 1240"/>
                <a:gd name="T15" fmla="*/ 931 h 973"/>
                <a:gd name="T16" fmla="*/ 1124 w 1240"/>
                <a:gd name="T17" fmla="*/ 905 h 973"/>
                <a:gd name="T18" fmla="*/ 1141 w 1240"/>
                <a:gd name="T19" fmla="*/ 776 h 973"/>
                <a:gd name="T20" fmla="*/ 1123 w 1240"/>
                <a:gd name="T21" fmla="*/ 309 h 973"/>
                <a:gd name="T22" fmla="*/ 942 w 1240"/>
                <a:gd name="T23" fmla="*/ 306 h 973"/>
                <a:gd name="T24" fmla="*/ 665 w 1240"/>
                <a:gd name="T25" fmla="*/ 213 h 973"/>
                <a:gd name="T26" fmla="*/ 389 w 1240"/>
                <a:gd name="T27" fmla="*/ 207 h 973"/>
                <a:gd name="T28" fmla="*/ 101 w 1240"/>
                <a:gd name="T29" fmla="*/ 168 h 973"/>
                <a:gd name="T30" fmla="*/ 121 w 1240"/>
                <a:gd name="T31" fmla="*/ 385 h 973"/>
                <a:gd name="T32" fmla="*/ 140 w 1240"/>
                <a:gd name="T33" fmla="*/ 777 h 973"/>
                <a:gd name="T34" fmla="*/ 217 w 1240"/>
                <a:gd name="T35" fmla="*/ 960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40" h="973">
                  <a:moveTo>
                    <a:pt x="217" y="960"/>
                  </a:moveTo>
                  <a:cubicBezTo>
                    <a:pt x="217" y="960"/>
                    <a:pt x="287" y="957"/>
                    <a:pt x="236" y="809"/>
                  </a:cubicBezTo>
                  <a:cubicBezTo>
                    <a:pt x="236" y="809"/>
                    <a:pt x="339" y="664"/>
                    <a:pt x="317" y="570"/>
                  </a:cubicBezTo>
                  <a:cubicBezTo>
                    <a:pt x="317" y="570"/>
                    <a:pt x="476" y="629"/>
                    <a:pt x="582" y="521"/>
                  </a:cubicBezTo>
                  <a:cubicBezTo>
                    <a:pt x="582" y="521"/>
                    <a:pt x="763" y="665"/>
                    <a:pt x="963" y="550"/>
                  </a:cubicBezTo>
                  <a:cubicBezTo>
                    <a:pt x="963" y="550"/>
                    <a:pt x="916" y="750"/>
                    <a:pt x="1044" y="802"/>
                  </a:cubicBezTo>
                  <a:cubicBezTo>
                    <a:pt x="1044" y="802"/>
                    <a:pt x="1004" y="874"/>
                    <a:pt x="1032" y="927"/>
                  </a:cubicBezTo>
                  <a:cubicBezTo>
                    <a:pt x="1048" y="959"/>
                    <a:pt x="1093" y="961"/>
                    <a:pt x="1112" y="931"/>
                  </a:cubicBezTo>
                  <a:cubicBezTo>
                    <a:pt x="1116" y="924"/>
                    <a:pt x="1120" y="916"/>
                    <a:pt x="1124" y="905"/>
                  </a:cubicBezTo>
                  <a:cubicBezTo>
                    <a:pt x="1136" y="875"/>
                    <a:pt x="1129" y="810"/>
                    <a:pt x="1141" y="776"/>
                  </a:cubicBezTo>
                  <a:cubicBezTo>
                    <a:pt x="1198" y="605"/>
                    <a:pt x="1240" y="392"/>
                    <a:pt x="1123" y="309"/>
                  </a:cubicBezTo>
                  <a:cubicBezTo>
                    <a:pt x="929" y="171"/>
                    <a:pt x="942" y="306"/>
                    <a:pt x="942" y="306"/>
                  </a:cubicBezTo>
                  <a:cubicBezTo>
                    <a:pt x="942" y="306"/>
                    <a:pt x="764" y="60"/>
                    <a:pt x="665" y="213"/>
                  </a:cubicBezTo>
                  <a:cubicBezTo>
                    <a:pt x="665" y="213"/>
                    <a:pt x="394" y="0"/>
                    <a:pt x="389" y="207"/>
                  </a:cubicBezTo>
                  <a:cubicBezTo>
                    <a:pt x="389" y="207"/>
                    <a:pt x="181" y="73"/>
                    <a:pt x="101" y="168"/>
                  </a:cubicBezTo>
                  <a:cubicBezTo>
                    <a:pt x="20" y="264"/>
                    <a:pt x="121" y="385"/>
                    <a:pt x="121" y="385"/>
                  </a:cubicBezTo>
                  <a:cubicBezTo>
                    <a:pt x="121" y="385"/>
                    <a:pt x="0" y="639"/>
                    <a:pt x="140" y="777"/>
                  </a:cubicBezTo>
                  <a:cubicBezTo>
                    <a:pt x="140" y="777"/>
                    <a:pt x="116" y="973"/>
                    <a:pt x="217" y="960"/>
                  </a:cubicBezTo>
                  <a:close/>
                </a:path>
              </a:pathLst>
            </a:custGeom>
            <a:solidFill>
              <a:srgbClr val="2A6D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91" name="Freeform 85">
              <a:extLst>
                <a:ext uri="{FF2B5EF4-FFF2-40B4-BE49-F238E27FC236}">
                  <a16:creationId xmlns:a16="http://schemas.microsoft.com/office/drawing/2014/main" id="{22EFC1DC-CBFB-46F5-89FC-E99535044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4525" y="8709025"/>
              <a:ext cx="1522413" cy="2484438"/>
            </a:xfrm>
            <a:custGeom>
              <a:avLst/>
              <a:gdLst>
                <a:gd name="T0" fmla="*/ 2000 w 2000"/>
                <a:gd name="T1" fmla="*/ 3259 h 3265"/>
                <a:gd name="T2" fmla="*/ 1910 w 2000"/>
                <a:gd name="T3" fmla="*/ 0 h 3265"/>
                <a:gd name="T4" fmla="*/ 1080 w 2000"/>
                <a:gd name="T5" fmla="*/ 0 h 3265"/>
                <a:gd name="T6" fmla="*/ 933 w 2000"/>
                <a:gd name="T7" fmla="*/ 0 h 3265"/>
                <a:gd name="T8" fmla="*/ 163 w 2000"/>
                <a:gd name="T9" fmla="*/ 0 h 3265"/>
                <a:gd name="T10" fmla="*/ 0 w 2000"/>
                <a:gd name="T11" fmla="*/ 3117 h 3265"/>
                <a:gd name="T12" fmla="*/ 884 w 2000"/>
                <a:gd name="T13" fmla="*/ 3265 h 3265"/>
                <a:gd name="T14" fmla="*/ 1004 w 2000"/>
                <a:gd name="T15" fmla="*/ 1268 h 3265"/>
                <a:gd name="T16" fmla="*/ 1116 w 2000"/>
                <a:gd name="T17" fmla="*/ 3265 h 3265"/>
                <a:gd name="T18" fmla="*/ 2000 w 2000"/>
                <a:gd name="T19" fmla="*/ 3259 h 3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00" h="3265">
                  <a:moveTo>
                    <a:pt x="2000" y="3259"/>
                  </a:moveTo>
                  <a:lnTo>
                    <a:pt x="1910" y="0"/>
                  </a:lnTo>
                  <a:lnTo>
                    <a:pt x="1080" y="0"/>
                  </a:lnTo>
                  <a:lnTo>
                    <a:pt x="933" y="0"/>
                  </a:lnTo>
                  <a:lnTo>
                    <a:pt x="163" y="0"/>
                  </a:lnTo>
                  <a:lnTo>
                    <a:pt x="0" y="3117"/>
                  </a:lnTo>
                  <a:lnTo>
                    <a:pt x="884" y="3265"/>
                  </a:lnTo>
                  <a:lnTo>
                    <a:pt x="1004" y="1268"/>
                  </a:lnTo>
                  <a:lnTo>
                    <a:pt x="1116" y="3265"/>
                  </a:lnTo>
                  <a:lnTo>
                    <a:pt x="2000" y="3259"/>
                  </a:lnTo>
                  <a:close/>
                </a:path>
              </a:pathLst>
            </a:custGeom>
            <a:solidFill>
              <a:srgbClr val="A2C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92" name="Freeform: Shape 644">
              <a:extLst>
                <a:ext uri="{FF2B5EF4-FFF2-40B4-BE49-F238E27FC236}">
                  <a16:creationId xmlns:a16="http://schemas.microsoft.com/office/drawing/2014/main" id="{4B7C4FDE-E595-4A22-A83D-40732C123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7074" y="6448425"/>
              <a:ext cx="1347788" cy="1762126"/>
            </a:xfrm>
            <a:custGeom>
              <a:avLst/>
              <a:gdLst>
                <a:gd name="connsiteX0" fmla="*/ 981075 w 1347788"/>
                <a:gd name="connsiteY0" fmla="*/ 1588 h 1762126"/>
                <a:gd name="connsiteX1" fmla="*/ 1116782 w 1347788"/>
                <a:gd name="connsiteY1" fmla="*/ 53324 h 1762126"/>
                <a:gd name="connsiteX2" fmla="*/ 1276123 w 1347788"/>
                <a:gd name="connsiteY2" fmla="*/ 601875 h 1762126"/>
                <a:gd name="connsiteX3" fmla="*/ 1156426 w 1347788"/>
                <a:gd name="connsiteY3" fmla="*/ 715238 h 1762126"/>
                <a:gd name="connsiteX4" fmla="*/ 1347788 w 1347788"/>
                <a:gd name="connsiteY4" fmla="*/ 884140 h 1762126"/>
                <a:gd name="connsiteX5" fmla="*/ 981075 w 1347788"/>
                <a:gd name="connsiteY5" fmla="*/ 1762126 h 1762126"/>
                <a:gd name="connsiteX6" fmla="*/ 365125 w 1347788"/>
                <a:gd name="connsiteY6" fmla="*/ 0 h 1762126"/>
                <a:gd name="connsiteX7" fmla="*/ 365125 w 1347788"/>
                <a:gd name="connsiteY7" fmla="*/ 1760538 h 1762126"/>
                <a:gd name="connsiteX8" fmla="*/ 0 w 1347788"/>
                <a:gd name="connsiteY8" fmla="*/ 883691 h 1762126"/>
                <a:gd name="connsiteX9" fmla="*/ 190169 w 1347788"/>
                <a:gd name="connsiteY9" fmla="*/ 714862 h 1762126"/>
                <a:gd name="connsiteX10" fmla="*/ 71504 w 1347788"/>
                <a:gd name="connsiteY10" fmla="*/ 601549 h 1762126"/>
                <a:gd name="connsiteX11" fmla="*/ 231246 w 1347788"/>
                <a:gd name="connsiteY11" fmla="*/ 51714 h 176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7788" h="1762126">
                  <a:moveTo>
                    <a:pt x="981075" y="1588"/>
                  </a:moveTo>
                  <a:lnTo>
                    <a:pt x="1116782" y="53324"/>
                  </a:lnTo>
                  <a:lnTo>
                    <a:pt x="1276123" y="601875"/>
                  </a:lnTo>
                  <a:lnTo>
                    <a:pt x="1156426" y="715238"/>
                  </a:lnTo>
                  <a:lnTo>
                    <a:pt x="1347788" y="884140"/>
                  </a:lnTo>
                  <a:lnTo>
                    <a:pt x="981075" y="1762126"/>
                  </a:lnTo>
                  <a:close/>
                  <a:moveTo>
                    <a:pt x="365125" y="0"/>
                  </a:moveTo>
                  <a:lnTo>
                    <a:pt x="365125" y="1760538"/>
                  </a:lnTo>
                  <a:lnTo>
                    <a:pt x="0" y="883691"/>
                  </a:lnTo>
                  <a:lnTo>
                    <a:pt x="190169" y="714862"/>
                  </a:lnTo>
                  <a:lnTo>
                    <a:pt x="71504" y="601549"/>
                  </a:lnTo>
                  <a:lnTo>
                    <a:pt x="231246" y="51714"/>
                  </a:lnTo>
                  <a:close/>
                </a:path>
              </a:pathLst>
            </a:custGeom>
            <a:solidFill>
              <a:srgbClr val="A2C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93" name="Freeform 87">
              <a:extLst>
                <a:ext uri="{FF2B5EF4-FFF2-40B4-BE49-F238E27FC236}">
                  <a16:creationId xmlns:a16="http://schemas.microsoft.com/office/drawing/2014/main" id="{F3B3E9E5-6FBA-406D-876F-0ABB5E40A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2113" y="6499225"/>
              <a:ext cx="700088" cy="3979863"/>
            </a:xfrm>
            <a:custGeom>
              <a:avLst/>
              <a:gdLst>
                <a:gd name="T0" fmla="*/ 440 w 920"/>
                <a:gd name="T1" fmla="*/ 1094 h 5229"/>
                <a:gd name="T2" fmla="*/ 690 w 920"/>
                <a:gd name="T3" fmla="*/ 872 h 5229"/>
                <a:gd name="T4" fmla="*/ 534 w 920"/>
                <a:gd name="T5" fmla="*/ 723 h 5229"/>
                <a:gd name="T6" fmla="*/ 744 w 920"/>
                <a:gd name="T7" fmla="*/ 0 h 5229"/>
                <a:gd name="T8" fmla="*/ 220 w 920"/>
                <a:gd name="T9" fmla="*/ 201 h 5229"/>
                <a:gd name="T10" fmla="*/ 0 w 920"/>
                <a:gd name="T11" fmla="*/ 5229 h 5229"/>
                <a:gd name="T12" fmla="*/ 920 w 920"/>
                <a:gd name="T13" fmla="*/ 5229 h 5229"/>
                <a:gd name="T14" fmla="*/ 920 w 920"/>
                <a:gd name="T15" fmla="*/ 2247 h 5229"/>
                <a:gd name="T16" fmla="*/ 440 w 920"/>
                <a:gd name="T17" fmla="*/ 1094 h 5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0" h="5229">
                  <a:moveTo>
                    <a:pt x="440" y="1094"/>
                  </a:moveTo>
                  <a:lnTo>
                    <a:pt x="690" y="872"/>
                  </a:lnTo>
                  <a:lnTo>
                    <a:pt x="534" y="723"/>
                  </a:lnTo>
                  <a:lnTo>
                    <a:pt x="744" y="0"/>
                  </a:lnTo>
                  <a:lnTo>
                    <a:pt x="220" y="201"/>
                  </a:lnTo>
                  <a:lnTo>
                    <a:pt x="0" y="5229"/>
                  </a:lnTo>
                  <a:lnTo>
                    <a:pt x="920" y="5229"/>
                  </a:lnTo>
                  <a:lnTo>
                    <a:pt x="920" y="2247"/>
                  </a:lnTo>
                  <a:lnTo>
                    <a:pt x="440" y="1094"/>
                  </a:lnTo>
                  <a:close/>
                </a:path>
              </a:pathLst>
            </a:custGeom>
            <a:solidFill>
              <a:srgbClr val="2A6D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94" name="Freeform 89">
              <a:extLst>
                <a:ext uri="{FF2B5EF4-FFF2-40B4-BE49-F238E27FC236}">
                  <a16:creationId xmlns:a16="http://schemas.microsoft.com/office/drawing/2014/main" id="{B4718AA2-43B5-4FDF-8B52-4435D220C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8150" y="6500813"/>
              <a:ext cx="698500" cy="3978275"/>
            </a:xfrm>
            <a:custGeom>
              <a:avLst/>
              <a:gdLst>
                <a:gd name="T0" fmla="*/ 916 w 916"/>
                <a:gd name="T1" fmla="*/ 5227 h 5227"/>
                <a:gd name="T2" fmla="*/ 696 w 916"/>
                <a:gd name="T3" fmla="*/ 199 h 5227"/>
                <a:gd name="T4" fmla="*/ 178 w 916"/>
                <a:gd name="T5" fmla="*/ 0 h 5227"/>
                <a:gd name="T6" fmla="*/ 387 w 916"/>
                <a:gd name="T7" fmla="*/ 721 h 5227"/>
                <a:gd name="T8" fmla="*/ 230 w 916"/>
                <a:gd name="T9" fmla="*/ 870 h 5227"/>
                <a:gd name="T10" fmla="*/ 481 w 916"/>
                <a:gd name="T11" fmla="*/ 1092 h 5227"/>
                <a:gd name="T12" fmla="*/ 0 w 916"/>
                <a:gd name="T13" fmla="*/ 2246 h 5227"/>
                <a:gd name="T14" fmla="*/ 0 w 916"/>
                <a:gd name="T15" fmla="*/ 5227 h 5227"/>
                <a:gd name="T16" fmla="*/ 916 w 916"/>
                <a:gd name="T17" fmla="*/ 5227 h 5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6" h="5227">
                  <a:moveTo>
                    <a:pt x="916" y="5227"/>
                  </a:moveTo>
                  <a:lnTo>
                    <a:pt x="696" y="199"/>
                  </a:lnTo>
                  <a:lnTo>
                    <a:pt x="178" y="0"/>
                  </a:lnTo>
                  <a:lnTo>
                    <a:pt x="387" y="721"/>
                  </a:lnTo>
                  <a:lnTo>
                    <a:pt x="230" y="870"/>
                  </a:lnTo>
                  <a:lnTo>
                    <a:pt x="481" y="1092"/>
                  </a:lnTo>
                  <a:lnTo>
                    <a:pt x="0" y="2246"/>
                  </a:lnTo>
                  <a:lnTo>
                    <a:pt x="0" y="5227"/>
                  </a:lnTo>
                  <a:lnTo>
                    <a:pt x="916" y="5227"/>
                  </a:lnTo>
                  <a:close/>
                </a:path>
              </a:pathLst>
            </a:custGeom>
            <a:solidFill>
              <a:srgbClr val="2A6D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95" name="Freeform: Shape 647">
              <a:extLst>
                <a:ext uri="{FF2B5EF4-FFF2-40B4-BE49-F238E27FC236}">
                  <a16:creationId xmlns:a16="http://schemas.microsoft.com/office/drawing/2014/main" id="{360B1F66-9627-453D-92D9-3ECAC4E27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2425" y="8189913"/>
              <a:ext cx="2092326" cy="432106"/>
            </a:xfrm>
            <a:custGeom>
              <a:avLst/>
              <a:gdLst>
                <a:gd name="connsiteX0" fmla="*/ 1914826 w 2092326"/>
                <a:gd name="connsiteY0" fmla="*/ 0 h 432106"/>
                <a:gd name="connsiteX1" fmla="*/ 2092326 w 2092326"/>
                <a:gd name="connsiteY1" fmla="*/ 153450 h 432106"/>
                <a:gd name="connsiteX2" fmla="*/ 2015384 w 2092326"/>
                <a:gd name="connsiteY2" fmla="*/ 237428 h 432106"/>
                <a:gd name="connsiteX3" fmla="*/ 1767036 w 2092326"/>
                <a:gd name="connsiteY3" fmla="*/ 334384 h 432106"/>
                <a:gd name="connsiteX4" fmla="*/ 1707615 w 2092326"/>
                <a:gd name="connsiteY4" fmla="*/ 322169 h 432106"/>
                <a:gd name="connsiteX5" fmla="*/ 1536971 w 2092326"/>
                <a:gd name="connsiteY5" fmla="*/ 430577 h 432106"/>
                <a:gd name="connsiteX6" fmla="*/ 1540018 w 2092326"/>
                <a:gd name="connsiteY6" fmla="*/ 376373 h 432106"/>
                <a:gd name="connsiteX7" fmla="*/ 1428033 w 2092326"/>
                <a:gd name="connsiteY7" fmla="*/ 431340 h 432106"/>
                <a:gd name="connsiteX8" fmla="*/ 1431842 w 2092326"/>
                <a:gd name="connsiteY8" fmla="*/ 381717 h 432106"/>
                <a:gd name="connsiteX9" fmla="*/ 1403655 w 2092326"/>
                <a:gd name="connsiteY9" fmla="*/ 336674 h 432106"/>
                <a:gd name="connsiteX10" fmla="*/ 1407464 w 2092326"/>
                <a:gd name="connsiteY10" fmla="*/ 266438 h 432106"/>
                <a:gd name="connsiteX11" fmla="*/ 1578870 w 2092326"/>
                <a:gd name="connsiteY11" fmla="*/ 120623 h 432106"/>
                <a:gd name="connsiteX12" fmla="*/ 1824933 w 2092326"/>
                <a:gd name="connsiteY12" fmla="*/ 104591 h 432106"/>
                <a:gd name="connsiteX13" fmla="*/ 177501 w 2092326"/>
                <a:gd name="connsiteY13" fmla="*/ 0 h 432106"/>
                <a:gd name="connsiteX14" fmla="*/ 267393 w 2092326"/>
                <a:gd name="connsiteY14" fmla="*/ 104591 h 432106"/>
                <a:gd name="connsiteX15" fmla="*/ 513456 w 2092326"/>
                <a:gd name="connsiteY15" fmla="*/ 120623 h 432106"/>
                <a:gd name="connsiteX16" fmla="*/ 684862 w 2092326"/>
                <a:gd name="connsiteY16" fmla="*/ 266438 h 432106"/>
                <a:gd name="connsiteX17" fmla="*/ 687909 w 2092326"/>
                <a:gd name="connsiteY17" fmla="*/ 336674 h 432106"/>
                <a:gd name="connsiteX18" fmla="*/ 660484 w 2092326"/>
                <a:gd name="connsiteY18" fmla="*/ 381717 h 432106"/>
                <a:gd name="connsiteX19" fmla="*/ 664293 w 2092326"/>
                <a:gd name="connsiteY19" fmla="*/ 431340 h 432106"/>
                <a:gd name="connsiteX20" fmla="*/ 552308 w 2092326"/>
                <a:gd name="connsiteY20" fmla="*/ 376373 h 432106"/>
                <a:gd name="connsiteX21" fmla="*/ 555355 w 2092326"/>
                <a:gd name="connsiteY21" fmla="*/ 430577 h 432106"/>
                <a:gd name="connsiteX22" fmla="*/ 384711 w 2092326"/>
                <a:gd name="connsiteY22" fmla="*/ 322169 h 432106"/>
                <a:gd name="connsiteX23" fmla="*/ 325291 w 2092326"/>
                <a:gd name="connsiteY23" fmla="*/ 334384 h 432106"/>
                <a:gd name="connsiteX24" fmla="*/ 76942 w 2092326"/>
                <a:gd name="connsiteY24" fmla="*/ 237428 h 432106"/>
                <a:gd name="connsiteX25" fmla="*/ 0 w 2092326"/>
                <a:gd name="connsiteY25" fmla="*/ 153450 h 43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92326" h="432106">
                  <a:moveTo>
                    <a:pt x="1914826" y="0"/>
                  </a:moveTo>
                  <a:lnTo>
                    <a:pt x="2092326" y="153450"/>
                  </a:lnTo>
                  <a:lnTo>
                    <a:pt x="2015384" y="237428"/>
                  </a:lnTo>
                  <a:cubicBezTo>
                    <a:pt x="2015384" y="237428"/>
                    <a:pt x="1992530" y="382480"/>
                    <a:pt x="1767036" y="334384"/>
                  </a:cubicBezTo>
                  <a:lnTo>
                    <a:pt x="1707615" y="322169"/>
                  </a:lnTo>
                  <a:cubicBezTo>
                    <a:pt x="1707615" y="322169"/>
                    <a:pt x="1595630" y="434394"/>
                    <a:pt x="1536971" y="430577"/>
                  </a:cubicBezTo>
                  <a:cubicBezTo>
                    <a:pt x="1479074" y="425996"/>
                    <a:pt x="1540018" y="376373"/>
                    <a:pt x="1540018" y="376373"/>
                  </a:cubicBezTo>
                  <a:cubicBezTo>
                    <a:pt x="1540018" y="376373"/>
                    <a:pt x="1462314" y="439738"/>
                    <a:pt x="1428033" y="431340"/>
                  </a:cubicBezTo>
                  <a:cubicBezTo>
                    <a:pt x="1393752" y="422942"/>
                    <a:pt x="1431842" y="381717"/>
                    <a:pt x="1431842" y="381717"/>
                  </a:cubicBezTo>
                  <a:cubicBezTo>
                    <a:pt x="1431842" y="381717"/>
                    <a:pt x="1370898" y="382480"/>
                    <a:pt x="1403655" y="336674"/>
                  </a:cubicBezTo>
                  <a:cubicBezTo>
                    <a:pt x="1403655" y="336674"/>
                    <a:pt x="1354138" y="319115"/>
                    <a:pt x="1407464" y="266438"/>
                  </a:cubicBezTo>
                  <a:cubicBezTo>
                    <a:pt x="1460029" y="214525"/>
                    <a:pt x="1578870" y="120623"/>
                    <a:pt x="1578870" y="120623"/>
                  </a:cubicBezTo>
                  <a:lnTo>
                    <a:pt x="1824933" y="104591"/>
                  </a:lnTo>
                  <a:close/>
                  <a:moveTo>
                    <a:pt x="177501" y="0"/>
                  </a:moveTo>
                  <a:lnTo>
                    <a:pt x="267393" y="104591"/>
                  </a:lnTo>
                  <a:lnTo>
                    <a:pt x="513456" y="120623"/>
                  </a:lnTo>
                  <a:cubicBezTo>
                    <a:pt x="513456" y="120623"/>
                    <a:pt x="632297" y="214525"/>
                    <a:pt x="684862" y="266438"/>
                  </a:cubicBezTo>
                  <a:cubicBezTo>
                    <a:pt x="738188" y="319115"/>
                    <a:pt x="687909" y="336674"/>
                    <a:pt x="687909" y="336674"/>
                  </a:cubicBezTo>
                  <a:cubicBezTo>
                    <a:pt x="721428" y="382480"/>
                    <a:pt x="660484" y="381717"/>
                    <a:pt x="660484" y="381717"/>
                  </a:cubicBezTo>
                  <a:cubicBezTo>
                    <a:pt x="660484" y="381717"/>
                    <a:pt x="698574" y="422942"/>
                    <a:pt x="664293" y="431340"/>
                  </a:cubicBezTo>
                  <a:cubicBezTo>
                    <a:pt x="630012" y="439738"/>
                    <a:pt x="552308" y="376373"/>
                    <a:pt x="552308" y="376373"/>
                  </a:cubicBezTo>
                  <a:cubicBezTo>
                    <a:pt x="552308" y="376373"/>
                    <a:pt x="613252" y="425996"/>
                    <a:pt x="555355" y="430577"/>
                  </a:cubicBezTo>
                  <a:cubicBezTo>
                    <a:pt x="496696" y="434394"/>
                    <a:pt x="384711" y="322169"/>
                    <a:pt x="384711" y="322169"/>
                  </a:cubicBezTo>
                  <a:lnTo>
                    <a:pt x="325291" y="334384"/>
                  </a:lnTo>
                  <a:cubicBezTo>
                    <a:pt x="99797" y="382480"/>
                    <a:pt x="76942" y="237428"/>
                    <a:pt x="76942" y="237428"/>
                  </a:cubicBezTo>
                  <a:lnTo>
                    <a:pt x="0" y="15345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96" name="Freeform 91">
              <a:extLst>
                <a:ext uri="{FF2B5EF4-FFF2-40B4-BE49-F238E27FC236}">
                  <a16:creationId xmlns:a16="http://schemas.microsoft.com/office/drawing/2014/main" id="{4FCF5F23-16FA-4917-8AFC-BA8D584363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61313" y="8178800"/>
              <a:ext cx="731838" cy="450850"/>
            </a:xfrm>
            <a:custGeom>
              <a:avLst/>
              <a:gdLst>
                <a:gd name="T0" fmla="*/ 746 w 961"/>
                <a:gd name="T1" fmla="*/ 500 h 592"/>
                <a:gd name="T2" fmla="*/ 885 w 961"/>
                <a:gd name="T3" fmla="*/ 570 h 592"/>
                <a:gd name="T4" fmla="*/ 895 w 961"/>
                <a:gd name="T5" fmla="*/ 563 h 592"/>
                <a:gd name="T6" fmla="*/ 874 w 961"/>
                <a:gd name="T7" fmla="*/ 522 h 592"/>
                <a:gd name="T8" fmla="*/ 857 w 961"/>
                <a:gd name="T9" fmla="*/ 504 h 592"/>
                <a:gd name="T10" fmla="*/ 882 w 961"/>
                <a:gd name="T11" fmla="*/ 504 h 592"/>
                <a:gd name="T12" fmla="*/ 920 w 961"/>
                <a:gd name="T13" fmla="*/ 491 h 592"/>
                <a:gd name="T14" fmla="*/ 910 w 961"/>
                <a:gd name="T15" fmla="*/ 462 h 592"/>
                <a:gd name="T16" fmla="*/ 901 w 961"/>
                <a:gd name="T17" fmla="*/ 451 h 592"/>
                <a:gd name="T18" fmla="*/ 915 w 961"/>
                <a:gd name="T19" fmla="*/ 446 h 592"/>
                <a:gd name="T20" fmla="*/ 935 w 961"/>
                <a:gd name="T21" fmla="*/ 425 h 592"/>
                <a:gd name="T22" fmla="*/ 907 w 961"/>
                <a:gd name="T23" fmla="*/ 372 h 592"/>
                <a:gd name="T24" fmla="*/ 685 w 961"/>
                <a:gd name="T25" fmla="*/ 184 h 592"/>
                <a:gd name="T26" fmla="*/ 361 w 961"/>
                <a:gd name="T27" fmla="*/ 162 h 592"/>
                <a:gd name="T28" fmla="*/ 247 w 961"/>
                <a:gd name="T29" fmla="*/ 30 h 592"/>
                <a:gd name="T30" fmla="*/ 30 w 961"/>
                <a:gd name="T31" fmla="*/ 217 h 592"/>
                <a:gd name="T32" fmla="*/ 126 w 961"/>
                <a:gd name="T33" fmla="*/ 321 h 592"/>
                <a:gd name="T34" fmla="*/ 127 w 961"/>
                <a:gd name="T35" fmla="*/ 325 h 592"/>
                <a:gd name="T36" fmla="*/ 192 w 961"/>
                <a:gd name="T37" fmla="*/ 418 h 592"/>
                <a:gd name="T38" fmla="*/ 440 w 961"/>
                <a:gd name="T39" fmla="*/ 443 h 592"/>
                <a:gd name="T40" fmla="*/ 523 w 961"/>
                <a:gd name="T41" fmla="*/ 425 h 592"/>
                <a:gd name="T42" fmla="*/ 528 w 961"/>
                <a:gd name="T43" fmla="*/ 429 h 592"/>
                <a:gd name="T44" fmla="*/ 743 w 961"/>
                <a:gd name="T45" fmla="*/ 568 h 592"/>
                <a:gd name="T46" fmla="*/ 766 w 961"/>
                <a:gd name="T47" fmla="*/ 560 h 592"/>
                <a:gd name="T48" fmla="*/ 733 w 961"/>
                <a:gd name="T49" fmla="*/ 516 h 592"/>
                <a:gd name="T50" fmla="*/ 733 w 961"/>
                <a:gd name="T51" fmla="*/ 516 h 592"/>
                <a:gd name="T52" fmla="*/ 733 w 961"/>
                <a:gd name="T53" fmla="*/ 516 h 592"/>
                <a:gd name="T54" fmla="*/ 746 w 961"/>
                <a:gd name="T55" fmla="*/ 499 h 592"/>
                <a:gd name="T56" fmla="*/ 746 w 961"/>
                <a:gd name="T57" fmla="*/ 500 h 592"/>
                <a:gd name="T58" fmla="*/ 879 w 961"/>
                <a:gd name="T59" fmla="*/ 592 h 592"/>
                <a:gd name="T60" fmla="*/ 787 w 961"/>
                <a:gd name="T61" fmla="*/ 555 h 592"/>
                <a:gd name="T62" fmla="*/ 786 w 961"/>
                <a:gd name="T63" fmla="*/ 567 h 592"/>
                <a:gd name="T64" fmla="*/ 745 w 961"/>
                <a:gd name="T65" fmla="*/ 589 h 592"/>
                <a:gd name="T66" fmla="*/ 740 w 961"/>
                <a:gd name="T67" fmla="*/ 590 h 592"/>
                <a:gd name="T68" fmla="*/ 517 w 961"/>
                <a:gd name="T69" fmla="*/ 448 h 592"/>
                <a:gd name="T70" fmla="*/ 444 w 961"/>
                <a:gd name="T71" fmla="*/ 464 h 592"/>
                <a:gd name="T72" fmla="*/ 179 w 961"/>
                <a:gd name="T73" fmla="*/ 436 h 592"/>
                <a:gd name="T74" fmla="*/ 106 w 961"/>
                <a:gd name="T75" fmla="*/ 331 h 592"/>
                <a:gd name="T76" fmla="*/ 0 w 961"/>
                <a:gd name="T77" fmla="*/ 215 h 592"/>
                <a:gd name="T78" fmla="*/ 250 w 961"/>
                <a:gd name="T79" fmla="*/ 0 h 592"/>
                <a:gd name="T80" fmla="*/ 371 w 961"/>
                <a:gd name="T81" fmla="*/ 141 h 592"/>
                <a:gd name="T82" fmla="*/ 693 w 961"/>
                <a:gd name="T83" fmla="*/ 163 h 592"/>
                <a:gd name="T84" fmla="*/ 696 w 961"/>
                <a:gd name="T85" fmla="*/ 165 h 592"/>
                <a:gd name="T86" fmla="*/ 922 w 961"/>
                <a:gd name="T87" fmla="*/ 357 h 592"/>
                <a:gd name="T88" fmla="*/ 956 w 961"/>
                <a:gd name="T89" fmla="*/ 430 h 592"/>
                <a:gd name="T90" fmla="*/ 934 w 961"/>
                <a:gd name="T91" fmla="*/ 460 h 592"/>
                <a:gd name="T92" fmla="*/ 939 w 961"/>
                <a:gd name="T93" fmla="*/ 501 h 592"/>
                <a:gd name="T94" fmla="*/ 902 w 961"/>
                <a:gd name="T95" fmla="*/ 523 h 592"/>
                <a:gd name="T96" fmla="*/ 915 w 961"/>
                <a:gd name="T97" fmla="*/ 569 h 592"/>
                <a:gd name="T98" fmla="*/ 890 w 961"/>
                <a:gd name="T99" fmla="*/ 591 h 592"/>
                <a:gd name="T100" fmla="*/ 879 w 961"/>
                <a:gd name="T101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61" h="592">
                  <a:moveTo>
                    <a:pt x="746" y="500"/>
                  </a:moveTo>
                  <a:cubicBezTo>
                    <a:pt x="784" y="530"/>
                    <a:pt x="855" y="577"/>
                    <a:pt x="885" y="570"/>
                  </a:cubicBezTo>
                  <a:cubicBezTo>
                    <a:pt x="890" y="568"/>
                    <a:pt x="894" y="566"/>
                    <a:pt x="895" y="563"/>
                  </a:cubicBezTo>
                  <a:cubicBezTo>
                    <a:pt x="898" y="554"/>
                    <a:pt x="884" y="533"/>
                    <a:pt x="874" y="522"/>
                  </a:cubicBezTo>
                  <a:lnTo>
                    <a:pt x="857" y="504"/>
                  </a:lnTo>
                  <a:lnTo>
                    <a:pt x="882" y="504"/>
                  </a:lnTo>
                  <a:cubicBezTo>
                    <a:pt x="892" y="504"/>
                    <a:pt x="915" y="501"/>
                    <a:pt x="920" y="491"/>
                  </a:cubicBezTo>
                  <a:cubicBezTo>
                    <a:pt x="923" y="486"/>
                    <a:pt x="919" y="475"/>
                    <a:pt x="910" y="462"/>
                  </a:cubicBezTo>
                  <a:lnTo>
                    <a:pt x="901" y="451"/>
                  </a:lnTo>
                  <a:lnTo>
                    <a:pt x="915" y="446"/>
                  </a:lnTo>
                  <a:cubicBezTo>
                    <a:pt x="915" y="446"/>
                    <a:pt x="932" y="439"/>
                    <a:pt x="935" y="425"/>
                  </a:cubicBezTo>
                  <a:cubicBezTo>
                    <a:pt x="938" y="411"/>
                    <a:pt x="928" y="393"/>
                    <a:pt x="907" y="372"/>
                  </a:cubicBezTo>
                  <a:cubicBezTo>
                    <a:pt x="843" y="310"/>
                    <a:pt x="706" y="200"/>
                    <a:pt x="685" y="184"/>
                  </a:cubicBezTo>
                  <a:lnTo>
                    <a:pt x="361" y="162"/>
                  </a:lnTo>
                  <a:lnTo>
                    <a:pt x="247" y="30"/>
                  </a:lnTo>
                  <a:lnTo>
                    <a:pt x="30" y="217"/>
                  </a:lnTo>
                  <a:lnTo>
                    <a:pt x="126" y="321"/>
                  </a:lnTo>
                  <a:lnTo>
                    <a:pt x="127" y="325"/>
                  </a:lnTo>
                  <a:cubicBezTo>
                    <a:pt x="127" y="325"/>
                    <a:pt x="136" y="380"/>
                    <a:pt x="192" y="418"/>
                  </a:cubicBezTo>
                  <a:cubicBezTo>
                    <a:pt x="249" y="457"/>
                    <a:pt x="332" y="466"/>
                    <a:pt x="440" y="443"/>
                  </a:cubicBezTo>
                  <a:lnTo>
                    <a:pt x="523" y="425"/>
                  </a:lnTo>
                  <a:lnTo>
                    <a:pt x="528" y="429"/>
                  </a:lnTo>
                  <a:cubicBezTo>
                    <a:pt x="568" y="469"/>
                    <a:pt x="684" y="572"/>
                    <a:pt x="743" y="568"/>
                  </a:cubicBezTo>
                  <a:cubicBezTo>
                    <a:pt x="758" y="567"/>
                    <a:pt x="765" y="563"/>
                    <a:pt x="766" y="560"/>
                  </a:cubicBezTo>
                  <a:cubicBezTo>
                    <a:pt x="768" y="552"/>
                    <a:pt x="751" y="530"/>
                    <a:pt x="733" y="516"/>
                  </a:cubicBezTo>
                  <a:lnTo>
                    <a:pt x="733" y="516"/>
                  </a:lnTo>
                  <a:lnTo>
                    <a:pt x="733" y="516"/>
                  </a:lnTo>
                  <a:lnTo>
                    <a:pt x="746" y="499"/>
                  </a:lnTo>
                  <a:cubicBezTo>
                    <a:pt x="746" y="499"/>
                    <a:pt x="746" y="500"/>
                    <a:pt x="746" y="500"/>
                  </a:cubicBezTo>
                  <a:close/>
                  <a:moveTo>
                    <a:pt x="879" y="592"/>
                  </a:moveTo>
                  <a:cubicBezTo>
                    <a:pt x="852" y="592"/>
                    <a:pt x="817" y="574"/>
                    <a:pt x="787" y="555"/>
                  </a:cubicBezTo>
                  <a:cubicBezTo>
                    <a:pt x="788" y="559"/>
                    <a:pt x="787" y="563"/>
                    <a:pt x="786" y="567"/>
                  </a:cubicBezTo>
                  <a:cubicBezTo>
                    <a:pt x="782" y="580"/>
                    <a:pt x="768" y="588"/>
                    <a:pt x="745" y="589"/>
                  </a:cubicBezTo>
                  <a:cubicBezTo>
                    <a:pt x="743" y="590"/>
                    <a:pt x="741" y="590"/>
                    <a:pt x="740" y="590"/>
                  </a:cubicBezTo>
                  <a:cubicBezTo>
                    <a:pt x="665" y="590"/>
                    <a:pt x="541" y="473"/>
                    <a:pt x="517" y="448"/>
                  </a:cubicBezTo>
                  <a:lnTo>
                    <a:pt x="444" y="464"/>
                  </a:lnTo>
                  <a:cubicBezTo>
                    <a:pt x="331" y="488"/>
                    <a:pt x="241" y="478"/>
                    <a:pt x="179" y="436"/>
                  </a:cubicBezTo>
                  <a:cubicBezTo>
                    <a:pt x="124" y="397"/>
                    <a:pt x="109" y="345"/>
                    <a:pt x="106" y="331"/>
                  </a:cubicBezTo>
                  <a:lnTo>
                    <a:pt x="0" y="215"/>
                  </a:lnTo>
                  <a:lnTo>
                    <a:pt x="250" y="0"/>
                  </a:lnTo>
                  <a:lnTo>
                    <a:pt x="371" y="141"/>
                  </a:lnTo>
                  <a:lnTo>
                    <a:pt x="693" y="163"/>
                  </a:lnTo>
                  <a:lnTo>
                    <a:pt x="696" y="165"/>
                  </a:lnTo>
                  <a:cubicBezTo>
                    <a:pt x="697" y="166"/>
                    <a:pt x="853" y="289"/>
                    <a:pt x="922" y="357"/>
                  </a:cubicBezTo>
                  <a:cubicBezTo>
                    <a:pt x="949" y="384"/>
                    <a:pt x="961" y="408"/>
                    <a:pt x="956" y="430"/>
                  </a:cubicBezTo>
                  <a:cubicBezTo>
                    <a:pt x="953" y="445"/>
                    <a:pt x="942" y="454"/>
                    <a:pt x="934" y="460"/>
                  </a:cubicBezTo>
                  <a:cubicBezTo>
                    <a:pt x="943" y="476"/>
                    <a:pt x="945" y="490"/>
                    <a:pt x="939" y="501"/>
                  </a:cubicBezTo>
                  <a:cubicBezTo>
                    <a:pt x="932" y="515"/>
                    <a:pt x="916" y="521"/>
                    <a:pt x="902" y="523"/>
                  </a:cubicBezTo>
                  <a:cubicBezTo>
                    <a:pt x="911" y="536"/>
                    <a:pt x="920" y="554"/>
                    <a:pt x="915" y="569"/>
                  </a:cubicBezTo>
                  <a:cubicBezTo>
                    <a:pt x="913" y="577"/>
                    <a:pt x="907" y="586"/>
                    <a:pt x="890" y="591"/>
                  </a:cubicBezTo>
                  <a:cubicBezTo>
                    <a:pt x="886" y="591"/>
                    <a:pt x="882" y="592"/>
                    <a:pt x="879" y="592"/>
                  </a:cubicBezTo>
                  <a:close/>
                </a:path>
              </a:pathLst>
            </a:custGeom>
            <a:solidFill>
              <a:srgbClr val="0E2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97" name="Freeform 93">
              <a:extLst>
                <a:ext uri="{FF2B5EF4-FFF2-40B4-BE49-F238E27FC236}">
                  <a16:creationId xmlns:a16="http://schemas.microsoft.com/office/drawing/2014/main" id="{6642E0F9-13EE-44F4-AD03-CF6CE7CD72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45613" y="8178800"/>
              <a:ext cx="730250" cy="454025"/>
            </a:xfrm>
            <a:custGeom>
              <a:avLst/>
              <a:gdLst>
                <a:gd name="T0" fmla="*/ 104 w 961"/>
                <a:gd name="T1" fmla="*/ 504 h 595"/>
                <a:gd name="T2" fmla="*/ 87 w 961"/>
                <a:gd name="T3" fmla="*/ 522 h 595"/>
                <a:gd name="T4" fmla="*/ 66 w 961"/>
                <a:gd name="T5" fmla="*/ 563 h 595"/>
                <a:gd name="T6" fmla="*/ 76 w 961"/>
                <a:gd name="T7" fmla="*/ 570 h 595"/>
                <a:gd name="T8" fmla="*/ 215 w 961"/>
                <a:gd name="T9" fmla="*/ 500 h 595"/>
                <a:gd name="T10" fmla="*/ 228 w 961"/>
                <a:gd name="T11" fmla="*/ 516 h 595"/>
                <a:gd name="T12" fmla="*/ 228 w 961"/>
                <a:gd name="T13" fmla="*/ 516 h 595"/>
                <a:gd name="T14" fmla="*/ 228 w 961"/>
                <a:gd name="T15" fmla="*/ 516 h 595"/>
                <a:gd name="T16" fmla="*/ 195 w 961"/>
                <a:gd name="T17" fmla="*/ 561 h 595"/>
                <a:gd name="T18" fmla="*/ 218 w 961"/>
                <a:gd name="T19" fmla="*/ 568 h 595"/>
                <a:gd name="T20" fmla="*/ 433 w 961"/>
                <a:gd name="T21" fmla="*/ 429 h 595"/>
                <a:gd name="T22" fmla="*/ 438 w 961"/>
                <a:gd name="T23" fmla="*/ 425 h 595"/>
                <a:gd name="T24" fmla="*/ 521 w 961"/>
                <a:gd name="T25" fmla="*/ 443 h 595"/>
                <a:gd name="T26" fmla="*/ 769 w 961"/>
                <a:gd name="T27" fmla="*/ 418 h 595"/>
                <a:gd name="T28" fmla="*/ 834 w 961"/>
                <a:gd name="T29" fmla="*/ 325 h 595"/>
                <a:gd name="T30" fmla="*/ 835 w 961"/>
                <a:gd name="T31" fmla="*/ 321 h 595"/>
                <a:gd name="T32" fmla="*/ 837 w 961"/>
                <a:gd name="T33" fmla="*/ 319 h 595"/>
                <a:gd name="T34" fmla="*/ 931 w 961"/>
                <a:gd name="T35" fmla="*/ 217 h 595"/>
                <a:gd name="T36" fmla="*/ 714 w 961"/>
                <a:gd name="T37" fmla="*/ 30 h 595"/>
                <a:gd name="T38" fmla="*/ 600 w 961"/>
                <a:gd name="T39" fmla="*/ 162 h 595"/>
                <a:gd name="T40" fmla="*/ 276 w 961"/>
                <a:gd name="T41" fmla="*/ 184 h 595"/>
                <a:gd name="T42" fmla="*/ 54 w 961"/>
                <a:gd name="T43" fmla="*/ 372 h 595"/>
                <a:gd name="T44" fmla="*/ 26 w 961"/>
                <a:gd name="T45" fmla="*/ 425 h 595"/>
                <a:gd name="T46" fmla="*/ 46 w 961"/>
                <a:gd name="T47" fmla="*/ 446 h 595"/>
                <a:gd name="T48" fmla="*/ 59 w 961"/>
                <a:gd name="T49" fmla="*/ 451 h 595"/>
                <a:gd name="T50" fmla="*/ 51 w 961"/>
                <a:gd name="T51" fmla="*/ 462 h 595"/>
                <a:gd name="T52" fmla="*/ 41 w 961"/>
                <a:gd name="T53" fmla="*/ 491 h 595"/>
                <a:gd name="T54" fmla="*/ 79 w 961"/>
                <a:gd name="T55" fmla="*/ 504 h 595"/>
                <a:gd name="T56" fmla="*/ 104 w 961"/>
                <a:gd name="T57" fmla="*/ 504 h 595"/>
                <a:gd name="T58" fmla="*/ 82 w 961"/>
                <a:gd name="T59" fmla="*/ 592 h 595"/>
                <a:gd name="T60" fmla="*/ 71 w 961"/>
                <a:gd name="T61" fmla="*/ 591 h 595"/>
                <a:gd name="T62" fmla="*/ 46 w 961"/>
                <a:gd name="T63" fmla="*/ 569 h 595"/>
                <a:gd name="T64" fmla="*/ 59 w 961"/>
                <a:gd name="T65" fmla="*/ 523 h 595"/>
                <a:gd name="T66" fmla="*/ 22 w 961"/>
                <a:gd name="T67" fmla="*/ 501 h 595"/>
                <a:gd name="T68" fmla="*/ 27 w 961"/>
                <a:gd name="T69" fmla="*/ 460 h 595"/>
                <a:gd name="T70" fmla="*/ 5 w 961"/>
                <a:gd name="T71" fmla="*/ 430 h 595"/>
                <a:gd name="T72" fmla="*/ 39 w 961"/>
                <a:gd name="T73" fmla="*/ 357 h 595"/>
                <a:gd name="T74" fmla="*/ 265 w 961"/>
                <a:gd name="T75" fmla="*/ 165 h 595"/>
                <a:gd name="T76" fmla="*/ 268 w 961"/>
                <a:gd name="T77" fmla="*/ 163 h 595"/>
                <a:gd name="T78" fmla="*/ 271 w 961"/>
                <a:gd name="T79" fmla="*/ 163 h 595"/>
                <a:gd name="T80" fmla="*/ 590 w 961"/>
                <a:gd name="T81" fmla="*/ 141 h 595"/>
                <a:gd name="T82" fmla="*/ 711 w 961"/>
                <a:gd name="T83" fmla="*/ 0 h 595"/>
                <a:gd name="T84" fmla="*/ 961 w 961"/>
                <a:gd name="T85" fmla="*/ 215 h 595"/>
                <a:gd name="T86" fmla="*/ 855 w 961"/>
                <a:gd name="T87" fmla="*/ 331 h 595"/>
                <a:gd name="T88" fmla="*/ 782 w 961"/>
                <a:gd name="T89" fmla="*/ 436 h 595"/>
                <a:gd name="T90" fmla="*/ 517 w 961"/>
                <a:gd name="T91" fmla="*/ 464 h 595"/>
                <a:gd name="T92" fmla="*/ 444 w 961"/>
                <a:gd name="T93" fmla="*/ 448 h 595"/>
                <a:gd name="T94" fmla="*/ 216 w 961"/>
                <a:gd name="T95" fmla="*/ 589 h 595"/>
                <a:gd name="T96" fmla="*/ 175 w 961"/>
                <a:gd name="T97" fmla="*/ 567 h 595"/>
                <a:gd name="T98" fmla="*/ 174 w 961"/>
                <a:gd name="T99" fmla="*/ 555 h 595"/>
                <a:gd name="T100" fmla="*/ 82 w 961"/>
                <a:gd name="T101" fmla="*/ 592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61" h="595">
                  <a:moveTo>
                    <a:pt x="104" y="504"/>
                  </a:moveTo>
                  <a:lnTo>
                    <a:pt x="87" y="522"/>
                  </a:lnTo>
                  <a:cubicBezTo>
                    <a:pt x="77" y="533"/>
                    <a:pt x="63" y="554"/>
                    <a:pt x="66" y="563"/>
                  </a:cubicBezTo>
                  <a:cubicBezTo>
                    <a:pt x="67" y="566"/>
                    <a:pt x="71" y="568"/>
                    <a:pt x="76" y="570"/>
                  </a:cubicBezTo>
                  <a:cubicBezTo>
                    <a:pt x="105" y="577"/>
                    <a:pt x="177" y="530"/>
                    <a:pt x="215" y="500"/>
                  </a:cubicBezTo>
                  <a:lnTo>
                    <a:pt x="228" y="516"/>
                  </a:lnTo>
                  <a:lnTo>
                    <a:pt x="228" y="516"/>
                  </a:lnTo>
                  <a:lnTo>
                    <a:pt x="228" y="516"/>
                  </a:lnTo>
                  <a:cubicBezTo>
                    <a:pt x="210" y="531"/>
                    <a:pt x="193" y="552"/>
                    <a:pt x="195" y="561"/>
                  </a:cubicBezTo>
                  <a:cubicBezTo>
                    <a:pt x="196" y="563"/>
                    <a:pt x="203" y="567"/>
                    <a:pt x="218" y="568"/>
                  </a:cubicBezTo>
                  <a:cubicBezTo>
                    <a:pt x="277" y="572"/>
                    <a:pt x="393" y="469"/>
                    <a:pt x="433" y="429"/>
                  </a:cubicBezTo>
                  <a:lnTo>
                    <a:pt x="438" y="425"/>
                  </a:lnTo>
                  <a:lnTo>
                    <a:pt x="521" y="443"/>
                  </a:lnTo>
                  <a:cubicBezTo>
                    <a:pt x="629" y="466"/>
                    <a:pt x="712" y="457"/>
                    <a:pt x="769" y="418"/>
                  </a:cubicBezTo>
                  <a:cubicBezTo>
                    <a:pt x="825" y="380"/>
                    <a:pt x="834" y="325"/>
                    <a:pt x="834" y="325"/>
                  </a:cubicBezTo>
                  <a:lnTo>
                    <a:pt x="835" y="321"/>
                  </a:lnTo>
                  <a:lnTo>
                    <a:pt x="837" y="319"/>
                  </a:lnTo>
                  <a:lnTo>
                    <a:pt x="931" y="217"/>
                  </a:lnTo>
                  <a:lnTo>
                    <a:pt x="714" y="30"/>
                  </a:lnTo>
                  <a:lnTo>
                    <a:pt x="600" y="162"/>
                  </a:lnTo>
                  <a:lnTo>
                    <a:pt x="276" y="184"/>
                  </a:lnTo>
                  <a:cubicBezTo>
                    <a:pt x="255" y="200"/>
                    <a:pt x="118" y="310"/>
                    <a:pt x="54" y="372"/>
                  </a:cubicBezTo>
                  <a:cubicBezTo>
                    <a:pt x="33" y="393"/>
                    <a:pt x="23" y="411"/>
                    <a:pt x="26" y="425"/>
                  </a:cubicBezTo>
                  <a:cubicBezTo>
                    <a:pt x="29" y="439"/>
                    <a:pt x="46" y="446"/>
                    <a:pt x="46" y="446"/>
                  </a:cubicBezTo>
                  <a:lnTo>
                    <a:pt x="59" y="451"/>
                  </a:lnTo>
                  <a:lnTo>
                    <a:pt x="51" y="462"/>
                  </a:lnTo>
                  <a:cubicBezTo>
                    <a:pt x="42" y="475"/>
                    <a:pt x="38" y="486"/>
                    <a:pt x="41" y="491"/>
                  </a:cubicBezTo>
                  <a:cubicBezTo>
                    <a:pt x="46" y="501"/>
                    <a:pt x="69" y="504"/>
                    <a:pt x="79" y="504"/>
                  </a:cubicBezTo>
                  <a:lnTo>
                    <a:pt x="104" y="504"/>
                  </a:lnTo>
                  <a:close/>
                  <a:moveTo>
                    <a:pt x="82" y="592"/>
                  </a:moveTo>
                  <a:cubicBezTo>
                    <a:pt x="78" y="592"/>
                    <a:pt x="75" y="591"/>
                    <a:pt x="71" y="591"/>
                  </a:cubicBezTo>
                  <a:cubicBezTo>
                    <a:pt x="54" y="586"/>
                    <a:pt x="48" y="577"/>
                    <a:pt x="46" y="569"/>
                  </a:cubicBezTo>
                  <a:cubicBezTo>
                    <a:pt x="41" y="554"/>
                    <a:pt x="50" y="536"/>
                    <a:pt x="59" y="523"/>
                  </a:cubicBezTo>
                  <a:cubicBezTo>
                    <a:pt x="45" y="521"/>
                    <a:pt x="29" y="515"/>
                    <a:pt x="22" y="501"/>
                  </a:cubicBezTo>
                  <a:cubicBezTo>
                    <a:pt x="16" y="490"/>
                    <a:pt x="18" y="476"/>
                    <a:pt x="27" y="460"/>
                  </a:cubicBezTo>
                  <a:cubicBezTo>
                    <a:pt x="19" y="454"/>
                    <a:pt x="8" y="445"/>
                    <a:pt x="5" y="430"/>
                  </a:cubicBezTo>
                  <a:cubicBezTo>
                    <a:pt x="0" y="408"/>
                    <a:pt x="12" y="384"/>
                    <a:pt x="39" y="357"/>
                  </a:cubicBezTo>
                  <a:cubicBezTo>
                    <a:pt x="108" y="289"/>
                    <a:pt x="264" y="166"/>
                    <a:pt x="265" y="165"/>
                  </a:cubicBezTo>
                  <a:lnTo>
                    <a:pt x="268" y="163"/>
                  </a:lnTo>
                  <a:lnTo>
                    <a:pt x="271" y="163"/>
                  </a:lnTo>
                  <a:lnTo>
                    <a:pt x="590" y="141"/>
                  </a:lnTo>
                  <a:lnTo>
                    <a:pt x="711" y="0"/>
                  </a:lnTo>
                  <a:lnTo>
                    <a:pt x="961" y="215"/>
                  </a:lnTo>
                  <a:lnTo>
                    <a:pt x="855" y="331"/>
                  </a:lnTo>
                  <a:cubicBezTo>
                    <a:pt x="852" y="345"/>
                    <a:pt x="837" y="398"/>
                    <a:pt x="782" y="436"/>
                  </a:cubicBezTo>
                  <a:cubicBezTo>
                    <a:pt x="720" y="478"/>
                    <a:pt x="630" y="488"/>
                    <a:pt x="517" y="464"/>
                  </a:cubicBezTo>
                  <a:lnTo>
                    <a:pt x="444" y="448"/>
                  </a:lnTo>
                  <a:cubicBezTo>
                    <a:pt x="419" y="473"/>
                    <a:pt x="291" y="595"/>
                    <a:pt x="216" y="589"/>
                  </a:cubicBezTo>
                  <a:cubicBezTo>
                    <a:pt x="193" y="588"/>
                    <a:pt x="179" y="580"/>
                    <a:pt x="175" y="567"/>
                  </a:cubicBezTo>
                  <a:cubicBezTo>
                    <a:pt x="174" y="563"/>
                    <a:pt x="173" y="559"/>
                    <a:pt x="174" y="555"/>
                  </a:cubicBezTo>
                  <a:cubicBezTo>
                    <a:pt x="144" y="574"/>
                    <a:pt x="109" y="592"/>
                    <a:pt x="82" y="592"/>
                  </a:cubicBezTo>
                  <a:close/>
                </a:path>
              </a:pathLst>
            </a:custGeom>
            <a:solidFill>
              <a:srgbClr val="0E2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grpSp>
          <p:nvGrpSpPr>
            <p:cNvPr id="698" name="Group 650">
              <a:extLst>
                <a:ext uri="{FF2B5EF4-FFF2-40B4-BE49-F238E27FC236}">
                  <a16:creationId xmlns:a16="http://schemas.microsoft.com/office/drawing/2014/main" id="{3295FFD2-C914-4AE3-ACBC-23A8B5DC7771}"/>
                </a:ext>
              </a:extLst>
            </p:cNvPr>
            <p:cNvGrpSpPr/>
            <p:nvPr/>
          </p:nvGrpSpPr>
          <p:grpSpPr>
            <a:xfrm>
              <a:off x="8656638" y="5532438"/>
              <a:ext cx="711200" cy="171450"/>
              <a:chOff x="8656638" y="5532438"/>
              <a:chExt cx="711200" cy="171450"/>
            </a:xfrm>
          </p:grpSpPr>
          <p:sp>
            <p:nvSpPr>
              <p:cNvPr id="728" name="Freeform 94">
                <a:extLst>
                  <a:ext uri="{FF2B5EF4-FFF2-40B4-BE49-F238E27FC236}">
                    <a16:creationId xmlns:a16="http://schemas.microsoft.com/office/drawing/2014/main" id="{175C3249-7DC4-486C-B573-A8357937FC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07438" y="5532438"/>
                <a:ext cx="273050" cy="171450"/>
              </a:xfrm>
              <a:custGeom>
                <a:avLst/>
                <a:gdLst>
                  <a:gd name="T0" fmla="*/ 88 w 359"/>
                  <a:gd name="T1" fmla="*/ 206 h 227"/>
                  <a:gd name="T2" fmla="*/ 317 w 359"/>
                  <a:gd name="T3" fmla="*/ 206 h 227"/>
                  <a:gd name="T4" fmla="*/ 336 w 359"/>
                  <a:gd name="T5" fmla="*/ 21 h 227"/>
                  <a:gd name="T6" fmla="*/ 26 w 359"/>
                  <a:gd name="T7" fmla="*/ 21 h 227"/>
                  <a:gd name="T8" fmla="*/ 88 w 359"/>
                  <a:gd name="T9" fmla="*/ 206 h 227"/>
                  <a:gd name="T10" fmla="*/ 327 w 359"/>
                  <a:gd name="T11" fmla="*/ 227 h 227"/>
                  <a:gd name="T12" fmla="*/ 80 w 359"/>
                  <a:gd name="T13" fmla="*/ 227 h 227"/>
                  <a:gd name="T14" fmla="*/ 70 w 359"/>
                  <a:gd name="T15" fmla="*/ 220 h 227"/>
                  <a:gd name="T16" fmla="*/ 1 w 359"/>
                  <a:gd name="T17" fmla="*/ 14 h 227"/>
                  <a:gd name="T18" fmla="*/ 2 w 359"/>
                  <a:gd name="T19" fmla="*/ 5 h 227"/>
                  <a:gd name="T20" fmla="*/ 11 w 359"/>
                  <a:gd name="T21" fmla="*/ 0 h 227"/>
                  <a:gd name="T22" fmla="*/ 348 w 359"/>
                  <a:gd name="T23" fmla="*/ 0 h 227"/>
                  <a:gd name="T24" fmla="*/ 356 w 359"/>
                  <a:gd name="T25" fmla="*/ 4 h 227"/>
                  <a:gd name="T26" fmla="*/ 359 w 359"/>
                  <a:gd name="T27" fmla="*/ 12 h 227"/>
                  <a:gd name="T28" fmla="*/ 337 w 359"/>
                  <a:gd name="T29" fmla="*/ 218 h 227"/>
                  <a:gd name="T30" fmla="*/ 327 w 359"/>
                  <a:gd name="T31" fmla="*/ 22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9" h="227">
                    <a:moveTo>
                      <a:pt x="88" y="206"/>
                    </a:moveTo>
                    <a:lnTo>
                      <a:pt x="317" y="206"/>
                    </a:lnTo>
                    <a:lnTo>
                      <a:pt x="336" y="21"/>
                    </a:lnTo>
                    <a:lnTo>
                      <a:pt x="26" y="21"/>
                    </a:lnTo>
                    <a:lnTo>
                      <a:pt x="88" y="206"/>
                    </a:lnTo>
                    <a:close/>
                    <a:moveTo>
                      <a:pt x="327" y="227"/>
                    </a:moveTo>
                    <a:lnTo>
                      <a:pt x="80" y="227"/>
                    </a:lnTo>
                    <a:cubicBezTo>
                      <a:pt x="75" y="227"/>
                      <a:pt x="71" y="224"/>
                      <a:pt x="70" y="220"/>
                    </a:cubicBezTo>
                    <a:lnTo>
                      <a:pt x="1" y="14"/>
                    </a:lnTo>
                    <a:cubicBezTo>
                      <a:pt x="0" y="11"/>
                      <a:pt x="0" y="7"/>
                      <a:pt x="2" y="5"/>
                    </a:cubicBezTo>
                    <a:cubicBezTo>
                      <a:pt x="4" y="2"/>
                      <a:pt x="7" y="0"/>
                      <a:pt x="11" y="0"/>
                    </a:cubicBezTo>
                    <a:lnTo>
                      <a:pt x="348" y="0"/>
                    </a:lnTo>
                    <a:cubicBezTo>
                      <a:pt x="351" y="0"/>
                      <a:pt x="354" y="1"/>
                      <a:pt x="356" y="4"/>
                    </a:cubicBezTo>
                    <a:cubicBezTo>
                      <a:pt x="358" y="6"/>
                      <a:pt x="359" y="9"/>
                      <a:pt x="359" y="12"/>
                    </a:cubicBezTo>
                    <a:lnTo>
                      <a:pt x="337" y="218"/>
                    </a:lnTo>
                    <a:cubicBezTo>
                      <a:pt x="337" y="223"/>
                      <a:pt x="332" y="227"/>
                      <a:pt x="327" y="227"/>
                    </a:cubicBezTo>
                    <a:close/>
                  </a:path>
                </a:pathLst>
              </a:custGeom>
              <a:solidFill>
                <a:srgbClr val="0E24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272727"/>
                  </a:solidFill>
                  <a:effectLst/>
                  <a:uLnTx/>
                  <a:uFillTx/>
                  <a:latin typeface="Poppins" panose="00000500000000000000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729" name="Freeform 95">
                <a:extLst>
                  <a:ext uri="{FF2B5EF4-FFF2-40B4-BE49-F238E27FC236}">
                    <a16:creationId xmlns:a16="http://schemas.microsoft.com/office/drawing/2014/main" id="{1A0B04AD-9AC4-4AE8-A1FB-C2F088CA8AE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31288" y="5532438"/>
                <a:ext cx="274638" cy="171450"/>
              </a:xfrm>
              <a:custGeom>
                <a:avLst/>
                <a:gdLst>
                  <a:gd name="T0" fmla="*/ 43 w 360"/>
                  <a:gd name="T1" fmla="*/ 206 h 227"/>
                  <a:gd name="T2" fmla="*/ 272 w 360"/>
                  <a:gd name="T3" fmla="*/ 206 h 227"/>
                  <a:gd name="T4" fmla="*/ 334 w 360"/>
                  <a:gd name="T5" fmla="*/ 21 h 227"/>
                  <a:gd name="T6" fmla="*/ 23 w 360"/>
                  <a:gd name="T7" fmla="*/ 21 h 227"/>
                  <a:gd name="T8" fmla="*/ 43 w 360"/>
                  <a:gd name="T9" fmla="*/ 206 h 227"/>
                  <a:gd name="T10" fmla="*/ 279 w 360"/>
                  <a:gd name="T11" fmla="*/ 227 h 227"/>
                  <a:gd name="T12" fmla="*/ 33 w 360"/>
                  <a:gd name="T13" fmla="*/ 227 h 227"/>
                  <a:gd name="T14" fmla="*/ 22 w 360"/>
                  <a:gd name="T15" fmla="*/ 218 h 227"/>
                  <a:gd name="T16" fmla="*/ 0 w 360"/>
                  <a:gd name="T17" fmla="*/ 12 h 227"/>
                  <a:gd name="T18" fmla="*/ 3 w 360"/>
                  <a:gd name="T19" fmla="*/ 4 h 227"/>
                  <a:gd name="T20" fmla="*/ 11 w 360"/>
                  <a:gd name="T21" fmla="*/ 0 h 227"/>
                  <a:gd name="T22" fmla="*/ 349 w 360"/>
                  <a:gd name="T23" fmla="*/ 0 h 227"/>
                  <a:gd name="T24" fmla="*/ 357 w 360"/>
                  <a:gd name="T25" fmla="*/ 5 h 227"/>
                  <a:gd name="T26" fmla="*/ 359 w 360"/>
                  <a:gd name="T27" fmla="*/ 14 h 227"/>
                  <a:gd name="T28" fmla="*/ 290 w 360"/>
                  <a:gd name="T29" fmla="*/ 220 h 227"/>
                  <a:gd name="T30" fmla="*/ 279 w 360"/>
                  <a:gd name="T31" fmla="*/ 22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60" h="227">
                    <a:moveTo>
                      <a:pt x="43" y="206"/>
                    </a:moveTo>
                    <a:lnTo>
                      <a:pt x="272" y="206"/>
                    </a:lnTo>
                    <a:lnTo>
                      <a:pt x="334" y="21"/>
                    </a:lnTo>
                    <a:lnTo>
                      <a:pt x="23" y="21"/>
                    </a:lnTo>
                    <a:lnTo>
                      <a:pt x="43" y="206"/>
                    </a:lnTo>
                    <a:close/>
                    <a:moveTo>
                      <a:pt x="279" y="227"/>
                    </a:moveTo>
                    <a:lnTo>
                      <a:pt x="33" y="227"/>
                    </a:lnTo>
                    <a:cubicBezTo>
                      <a:pt x="27" y="227"/>
                      <a:pt x="23" y="223"/>
                      <a:pt x="22" y="218"/>
                    </a:cubicBezTo>
                    <a:lnTo>
                      <a:pt x="0" y="12"/>
                    </a:lnTo>
                    <a:cubicBezTo>
                      <a:pt x="0" y="9"/>
                      <a:pt x="1" y="6"/>
                      <a:pt x="3" y="4"/>
                    </a:cubicBezTo>
                    <a:cubicBezTo>
                      <a:pt x="5" y="1"/>
                      <a:pt x="8" y="0"/>
                      <a:pt x="11" y="0"/>
                    </a:cubicBezTo>
                    <a:lnTo>
                      <a:pt x="349" y="0"/>
                    </a:lnTo>
                    <a:cubicBezTo>
                      <a:pt x="352" y="0"/>
                      <a:pt x="355" y="2"/>
                      <a:pt x="357" y="5"/>
                    </a:cubicBezTo>
                    <a:cubicBezTo>
                      <a:pt x="359" y="7"/>
                      <a:pt x="360" y="11"/>
                      <a:pt x="359" y="14"/>
                    </a:cubicBezTo>
                    <a:lnTo>
                      <a:pt x="290" y="220"/>
                    </a:lnTo>
                    <a:cubicBezTo>
                      <a:pt x="288" y="224"/>
                      <a:pt x="284" y="227"/>
                      <a:pt x="279" y="227"/>
                    </a:cubicBezTo>
                    <a:close/>
                  </a:path>
                </a:pathLst>
              </a:custGeom>
              <a:solidFill>
                <a:srgbClr val="0E24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272727"/>
                  </a:solidFill>
                  <a:effectLst/>
                  <a:uLnTx/>
                  <a:uFillTx/>
                  <a:latin typeface="Poppins" panose="00000500000000000000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730" name="Freeform 96">
                <a:extLst>
                  <a:ext uri="{FF2B5EF4-FFF2-40B4-BE49-F238E27FC236}">
                    <a16:creationId xmlns:a16="http://schemas.microsoft.com/office/drawing/2014/main" id="{EAD2BD79-3E6F-4F66-B0CA-117041681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61438" y="5567363"/>
                <a:ext cx="88900" cy="15875"/>
              </a:xfrm>
              <a:custGeom>
                <a:avLst/>
                <a:gdLst>
                  <a:gd name="T0" fmla="*/ 105 w 116"/>
                  <a:gd name="T1" fmla="*/ 21 h 21"/>
                  <a:gd name="T2" fmla="*/ 10 w 116"/>
                  <a:gd name="T3" fmla="*/ 21 h 21"/>
                  <a:gd name="T4" fmla="*/ 0 w 116"/>
                  <a:gd name="T5" fmla="*/ 11 h 21"/>
                  <a:gd name="T6" fmla="*/ 10 w 116"/>
                  <a:gd name="T7" fmla="*/ 0 h 21"/>
                  <a:gd name="T8" fmla="*/ 105 w 116"/>
                  <a:gd name="T9" fmla="*/ 0 h 21"/>
                  <a:gd name="T10" fmla="*/ 116 w 116"/>
                  <a:gd name="T11" fmla="*/ 11 h 21"/>
                  <a:gd name="T12" fmla="*/ 105 w 116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6" h="21">
                    <a:moveTo>
                      <a:pt x="105" y="21"/>
                    </a:moveTo>
                    <a:lnTo>
                      <a:pt x="10" y="21"/>
                    </a:lnTo>
                    <a:cubicBezTo>
                      <a:pt x="5" y="21"/>
                      <a:pt x="0" y="17"/>
                      <a:pt x="0" y="11"/>
                    </a:cubicBezTo>
                    <a:cubicBezTo>
                      <a:pt x="0" y="5"/>
                      <a:pt x="5" y="0"/>
                      <a:pt x="10" y="0"/>
                    </a:cubicBezTo>
                    <a:lnTo>
                      <a:pt x="105" y="0"/>
                    </a:lnTo>
                    <a:cubicBezTo>
                      <a:pt x="111" y="0"/>
                      <a:pt x="116" y="5"/>
                      <a:pt x="116" y="11"/>
                    </a:cubicBezTo>
                    <a:cubicBezTo>
                      <a:pt x="116" y="17"/>
                      <a:pt x="111" y="21"/>
                      <a:pt x="105" y="21"/>
                    </a:cubicBezTo>
                    <a:close/>
                  </a:path>
                </a:pathLst>
              </a:custGeom>
              <a:solidFill>
                <a:srgbClr val="0E24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272727"/>
                  </a:solidFill>
                  <a:effectLst/>
                  <a:uLnTx/>
                  <a:uFillTx/>
                  <a:latin typeface="Poppins" panose="00000500000000000000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731" name="Freeform 97">
                <a:extLst>
                  <a:ext uri="{FF2B5EF4-FFF2-40B4-BE49-F238E27FC236}">
                    <a16:creationId xmlns:a16="http://schemas.microsoft.com/office/drawing/2014/main" id="{1EC19175-6C65-43DA-950A-5B750D7BB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78938" y="5567363"/>
                <a:ext cx="88900" cy="15875"/>
              </a:xfrm>
              <a:custGeom>
                <a:avLst/>
                <a:gdLst>
                  <a:gd name="T0" fmla="*/ 106 w 116"/>
                  <a:gd name="T1" fmla="*/ 21 h 21"/>
                  <a:gd name="T2" fmla="*/ 11 w 116"/>
                  <a:gd name="T3" fmla="*/ 21 h 21"/>
                  <a:gd name="T4" fmla="*/ 0 w 116"/>
                  <a:gd name="T5" fmla="*/ 11 h 21"/>
                  <a:gd name="T6" fmla="*/ 11 w 116"/>
                  <a:gd name="T7" fmla="*/ 0 h 21"/>
                  <a:gd name="T8" fmla="*/ 106 w 116"/>
                  <a:gd name="T9" fmla="*/ 0 h 21"/>
                  <a:gd name="T10" fmla="*/ 116 w 116"/>
                  <a:gd name="T11" fmla="*/ 11 h 21"/>
                  <a:gd name="T12" fmla="*/ 106 w 116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6" h="21">
                    <a:moveTo>
                      <a:pt x="106" y="21"/>
                    </a:moveTo>
                    <a:lnTo>
                      <a:pt x="11" y="21"/>
                    </a:lnTo>
                    <a:cubicBezTo>
                      <a:pt x="5" y="21"/>
                      <a:pt x="0" y="17"/>
                      <a:pt x="0" y="11"/>
                    </a:cubicBezTo>
                    <a:cubicBezTo>
                      <a:pt x="0" y="5"/>
                      <a:pt x="5" y="0"/>
                      <a:pt x="11" y="0"/>
                    </a:cubicBezTo>
                    <a:lnTo>
                      <a:pt x="106" y="0"/>
                    </a:lnTo>
                    <a:cubicBezTo>
                      <a:pt x="112" y="0"/>
                      <a:pt x="116" y="5"/>
                      <a:pt x="116" y="11"/>
                    </a:cubicBezTo>
                    <a:cubicBezTo>
                      <a:pt x="116" y="17"/>
                      <a:pt x="112" y="21"/>
                      <a:pt x="106" y="21"/>
                    </a:cubicBezTo>
                    <a:close/>
                  </a:path>
                </a:pathLst>
              </a:custGeom>
              <a:solidFill>
                <a:srgbClr val="0E24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272727"/>
                  </a:solidFill>
                  <a:effectLst/>
                  <a:uLnTx/>
                  <a:uFillTx/>
                  <a:latin typeface="Poppins" panose="00000500000000000000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732" name="Freeform 98">
                <a:extLst>
                  <a:ext uri="{FF2B5EF4-FFF2-40B4-BE49-F238E27FC236}">
                    <a16:creationId xmlns:a16="http://schemas.microsoft.com/office/drawing/2014/main" id="{F401F456-F046-4A72-AE97-727AAF0D1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56638" y="5573713"/>
                <a:ext cx="80963" cy="17463"/>
              </a:xfrm>
              <a:custGeom>
                <a:avLst/>
                <a:gdLst>
                  <a:gd name="T0" fmla="*/ 96 w 107"/>
                  <a:gd name="T1" fmla="*/ 21 h 21"/>
                  <a:gd name="T2" fmla="*/ 11 w 107"/>
                  <a:gd name="T3" fmla="*/ 21 h 21"/>
                  <a:gd name="T4" fmla="*/ 0 w 107"/>
                  <a:gd name="T5" fmla="*/ 10 h 21"/>
                  <a:gd name="T6" fmla="*/ 11 w 107"/>
                  <a:gd name="T7" fmla="*/ 0 h 21"/>
                  <a:gd name="T8" fmla="*/ 96 w 107"/>
                  <a:gd name="T9" fmla="*/ 0 h 21"/>
                  <a:gd name="T10" fmla="*/ 107 w 107"/>
                  <a:gd name="T11" fmla="*/ 10 h 21"/>
                  <a:gd name="T12" fmla="*/ 96 w 107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7" h="21">
                    <a:moveTo>
                      <a:pt x="96" y="21"/>
                    </a:moveTo>
                    <a:lnTo>
                      <a:pt x="11" y="21"/>
                    </a:lnTo>
                    <a:cubicBezTo>
                      <a:pt x="5" y="21"/>
                      <a:pt x="0" y="16"/>
                      <a:pt x="0" y="10"/>
                    </a:cubicBezTo>
                    <a:cubicBezTo>
                      <a:pt x="0" y="5"/>
                      <a:pt x="5" y="0"/>
                      <a:pt x="11" y="0"/>
                    </a:cubicBezTo>
                    <a:lnTo>
                      <a:pt x="96" y="0"/>
                    </a:lnTo>
                    <a:cubicBezTo>
                      <a:pt x="102" y="0"/>
                      <a:pt x="107" y="5"/>
                      <a:pt x="107" y="10"/>
                    </a:cubicBezTo>
                    <a:cubicBezTo>
                      <a:pt x="107" y="16"/>
                      <a:pt x="102" y="21"/>
                      <a:pt x="96" y="21"/>
                    </a:cubicBezTo>
                    <a:close/>
                  </a:path>
                </a:pathLst>
              </a:custGeom>
              <a:solidFill>
                <a:srgbClr val="0E24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272727"/>
                  </a:solidFill>
                  <a:effectLst/>
                  <a:uLnTx/>
                  <a:uFillTx/>
                  <a:latin typeface="Poppins" panose="00000500000000000000" pitchFamily="2" charset="0"/>
                  <a:ea typeface="+mn-ea"/>
                  <a:cs typeface="+mn-cs"/>
                </a:endParaRPr>
              </a:p>
            </p:txBody>
          </p:sp>
        </p:grpSp>
        <p:sp>
          <p:nvSpPr>
            <p:cNvPr id="699" name="Freeform: Shape 651">
              <a:extLst>
                <a:ext uri="{FF2B5EF4-FFF2-40B4-BE49-F238E27FC236}">
                  <a16:creationId xmlns:a16="http://schemas.microsoft.com/office/drawing/2014/main" id="{84B7522A-7361-4AB6-921A-584EAD013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6523" y="6653213"/>
              <a:ext cx="3704129" cy="1773238"/>
            </a:xfrm>
            <a:custGeom>
              <a:avLst/>
              <a:gdLst>
                <a:gd name="connsiteX0" fmla="*/ 2692439 w 3704129"/>
                <a:gd name="connsiteY0" fmla="*/ 0 h 1773238"/>
                <a:gd name="connsiteX1" fmla="*/ 3698670 w 3704129"/>
                <a:gd name="connsiteY1" fmla="*/ 594122 h 1773238"/>
                <a:gd name="connsiteX2" fmla="*/ 2940384 w 3704129"/>
                <a:gd name="connsiteY2" fmla="*/ 1773238 h 1773238"/>
                <a:gd name="connsiteX3" fmla="*/ 2633115 w 3704129"/>
                <a:gd name="connsiteY3" fmla="*/ 1523722 h 1773238"/>
                <a:gd name="connsiteX4" fmla="*/ 3005793 w 3704129"/>
                <a:gd name="connsiteY4" fmla="*/ 884717 h 1773238"/>
                <a:gd name="connsiteX5" fmla="*/ 2724383 w 3704129"/>
                <a:gd name="connsiteY5" fmla="*/ 721163 h 1773238"/>
                <a:gd name="connsiteX6" fmla="*/ 1011691 w 3704129"/>
                <a:gd name="connsiteY6" fmla="*/ 0 h 1773238"/>
                <a:gd name="connsiteX7" fmla="*/ 979747 w 3704129"/>
                <a:gd name="connsiteY7" fmla="*/ 721163 h 1773238"/>
                <a:gd name="connsiteX8" fmla="*/ 698337 w 3704129"/>
                <a:gd name="connsiteY8" fmla="*/ 884717 h 1773238"/>
                <a:gd name="connsiteX9" fmla="*/ 1071015 w 3704129"/>
                <a:gd name="connsiteY9" fmla="*/ 1523722 h 1773238"/>
                <a:gd name="connsiteX10" fmla="*/ 763746 w 3704129"/>
                <a:gd name="connsiteY10" fmla="*/ 1773238 h 1773238"/>
                <a:gd name="connsiteX11" fmla="*/ 5460 w 3704129"/>
                <a:gd name="connsiteY11" fmla="*/ 594122 h 1773238"/>
                <a:gd name="connsiteX12" fmla="*/ 1011691 w 3704129"/>
                <a:gd name="connsiteY12" fmla="*/ 0 h 1773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04129" h="1773238">
                  <a:moveTo>
                    <a:pt x="2692439" y="0"/>
                  </a:moveTo>
                  <a:cubicBezTo>
                    <a:pt x="2692439" y="0"/>
                    <a:pt x="3630219" y="442739"/>
                    <a:pt x="3698670" y="594122"/>
                  </a:cubicBezTo>
                  <a:cubicBezTo>
                    <a:pt x="3779290" y="770609"/>
                    <a:pt x="2940384" y="1773238"/>
                    <a:pt x="2940384" y="1773238"/>
                  </a:cubicBezTo>
                  <a:lnTo>
                    <a:pt x="2633115" y="1523722"/>
                  </a:lnTo>
                  <a:lnTo>
                    <a:pt x="3005793" y="884717"/>
                  </a:lnTo>
                  <a:lnTo>
                    <a:pt x="2724383" y="721163"/>
                  </a:lnTo>
                  <a:close/>
                  <a:moveTo>
                    <a:pt x="1011691" y="0"/>
                  </a:moveTo>
                  <a:lnTo>
                    <a:pt x="979747" y="721163"/>
                  </a:lnTo>
                  <a:lnTo>
                    <a:pt x="698337" y="884717"/>
                  </a:lnTo>
                  <a:lnTo>
                    <a:pt x="1071015" y="1523722"/>
                  </a:lnTo>
                  <a:lnTo>
                    <a:pt x="763746" y="1773238"/>
                  </a:lnTo>
                  <a:cubicBezTo>
                    <a:pt x="763746" y="1773238"/>
                    <a:pt x="-75160" y="770609"/>
                    <a:pt x="5460" y="594122"/>
                  </a:cubicBezTo>
                  <a:cubicBezTo>
                    <a:pt x="73911" y="442739"/>
                    <a:pt x="1011691" y="0"/>
                    <a:pt x="1011691" y="0"/>
                  </a:cubicBezTo>
                  <a:close/>
                </a:path>
              </a:pathLst>
            </a:custGeom>
            <a:solidFill>
              <a:srgbClr val="2A6D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700" name="Freeform 101">
              <a:extLst>
                <a:ext uri="{FF2B5EF4-FFF2-40B4-BE49-F238E27FC236}">
                  <a16:creationId xmlns:a16="http://schemas.microsoft.com/office/drawing/2014/main" id="{D6F158D5-3F51-4C08-8C7B-46DD09D69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6538" y="7527925"/>
              <a:ext cx="390525" cy="906463"/>
            </a:xfrm>
            <a:custGeom>
              <a:avLst/>
              <a:gdLst>
                <a:gd name="T0" fmla="*/ 98 w 514"/>
                <a:gd name="T1" fmla="*/ 1192 h 1192"/>
                <a:gd name="T2" fmla="*/ 90 w 514"/>
                <a:gd name="T3" fmla="*/ 1188 h 1192"/>
                <a:gd name="T4" fmla="*/ 91 w 514"/>
                <a:gd name="T5" fmla="*/ 1173 h 1192"/>
                <a:gd name="T6" fmla="*/ 488 w 514"/>
                <a:gd name="T7" fmla="*/ 851 h 1192"/>
                <a:gd name="T8" fmla="*/ 3 w 514"/>
                <a:gd name="T9" fmla="*/ 18 h 1192"/>
                <a:gd name="T10" fmla="*/ 7 w 514"/>
                <a:gd name="T11" fmla="*/ 3 h 1192"/>
                <a:gd name="T12" fmla="*/ 22 w 514"/>
                <a:gd name="T13" fmla="*/ 7 h 1192"/>
                <a:gd name="T14" fmla="*/ 511 w 514"/>
                <a:gd name="T15" fmla="*/ 848 h 1192"/>
                <a:gd name="T16" fmla="*/ 509 w 514"/>
                <a:gd name="T17" fmla="*/ 862 h 1192"/>
                <a:gd name="T18" fmla="*/ 105 w 514"/>
                <a:gd name="T19" fmla="*/ 1189 h 1192"/>
                <a:gd name="T20" fmla="*/ 98 w 514"/>
                <a:gd name="T21" fmla="*/ 1192 h 1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4" h="1192">
                  <a:moveTo>
                    <a:pt x="98" y="1192"/>
                  </a:moveTo>
                  <a:cubicBezTo>
                    <a:pt x="95" y="1192"/>
                    <a:pt x="92" y="1190"/>
                    <a:pt x="90" y="1188"/>
                  </a:cubicBezTo>
                  <a:cubicBezTo>
                    <a:pt x="86" y="1183"/>
                    <a:pt x="87" y="1176"/>
                    <a:pt x="91" y="1173"/>
                  </a:cubicBezTo>
                  <a:lnTo>
                    <a:pt x="488" y="851"/>
                  </a:lnTo>
                  <a:lnTo>
                    <a:pt x="3" y="18"/>
                  </a:lnTo>
                  <a:cubicBezTo>
                    <a:pt x="0" y="13"/>
                    <a:pt x="2" y="6"/>
                    <a:pt x="7" y="3"/>
                  </a:cubicBezTo>
                  <a:cubicBezTo>
                    <a:pt x="12" y="0"/>
                    <a:pt x="19" y="2"/>
                    <a:pt x="22" y="7"/>
                  </a:cubicBezTo>
                  <a:lnTo>
                    <a:pt x="511" y="848"/>
                  </a:lnTo>
                  <a:cubicBezTo>
                    <a:pt x="514" y="853"/>
                    <a:pt x="513" y="858"/>
                    <a:pt x="509" y="862"/>
                  </a:cubicBezTo>
                  <a:lnTo>
                    <a:pt x="105" y="1189"/>
                  </a:lnTo>
                  <a:cubicBezTo>
                    <a:pt x="103" y="1191"/>
                    <a:pt x="100" y="1192"/>
                    <a:pt x="98" y="1192"/>
                  </a:cubicBezTo>
                  <a:close/>
                </a:path>
              </a:pathLst>
            </a:custGeom>
            <a:solidFill>
              <a:srgbClr val="0E2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701" name="Freeform 102">
              <a:extLst>
                <a:ext uri="{FF2B5EF4-FFF2-40B4-BE49-F238E27FC236}">
                  <a16:creationId xmlns:a16="http://schemas.microsoft.com/office/drawing/2014/main" id="{63491B9F-7963-410E-94A8-1229E01FC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0113" y="7527925"/>
              <a:ext cx="390525" cy="906463"/>
            </a:xfrm>
            <a:custGeom>
              <a:avLst/>
              <a:gdLst>
                <a:gd name="T0" fmla="*/ 416 w 514"/>
                <a:gd name="T1" fmla="*/ 1192 h 1192"/>
                <a:gd name="T2" fmla="*/ 409 w 514"/>
                <a:gd name="T3" fmla="*/ 1189 h 1192"/>
                <a:gd name="T4" fmla="*/ 5 w 514"/>
                <a:gd name="T5" fmla="*/ 862 h 1192"/>
                <a:gd name="T6" fmla="*/ 3 w 514"/>
                <a:gd name="T7" fmla="*/ 848 h 1192"/>
                <a:gd name="T8" fmla="*/ 492 w 514"/>
                <a:gd name="T9" fmla="*/ 7 h 1192"/>
                <a:gd name="T10" fmla="*/ 507 w 514"/>
                <a:gd name="T11" fmla="*/ 3 h 1192"/>
                <a:gd name="T12" fmla="*/ 511 w 514"/>
                <a:gd name="T13" fmla="*/ 18 h 1192"/>
                <a:gd name="T14" fmla="*/ 26 w 514"/>
                <a:gd name="T15" fmla="*/ 851 h 1192"/>
                <a:gd name="T16" fmla="*/ 423 w 514"/>
                <a:gd name="T17" fmla="*/ 1173 h 1192"/>
                <a:gd name="T18" fmla="*/ 424 w 514"/>
                <a:gd name="T19" fmla="*/ 1188 h 1192"/>
                <a:gd name="T20" fmla="*/ 416 w 514"/>
                <a:gd name="T21" fmla="*/ 1192 h 1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4" h="1192">
                  <a:moveTo>
                    <a:pt x="416" y="1192"/>
                  </a:moveTo>
                  <a:cubicBezTo>
                    <a:pt x="414" y="1192"/>
                    <a:pt x="411" y="1191"/>
                    <a:pt x="409" y="1189"/>
                  </a:cubicBezTo>
                  <a:lnTo>
                    <a:pt x="5" y="862"/>
                  </a:lnTo>
                  <a:cubicBezTo>
                    <a:pt x="1" y="858"/>
                    <a:pt x="0" y="853"/>
                    <a:pt x="3" y="848"/>
                  </a:cubicBezTo>
                  <a:lnTo>
                    <a:pt x="492" y="7"/>
                  </a:lnTo>
                  <a:cubicBezTo>
                    <a:pt x="495" y="2"/>
                    <a:pt x="502" y="0"/>
                    <a:pt x="507" y="3"/>
                  </a:cubicBezTo>
                  <a:cubicBezTo>
                    <a:pt x="512" y="6"/>
                    <a:pt x="514" y="13"/>
                    <a:pt x="511" y="18"/>
                  </a:cubicBezTo>
                  <a:lnTo>
                    <a:pt x="26" y="851"/>
                  </a:lnTo>
                  <a:lnTo>
                    <a:pt x="423" y="1173"/>
                  </a:lnTo>
                  <a:cubicBezTo>
                    <a:pt x="427" y="1176"/>
                    <a:pt x="428" y="1183"/>
                    <a:pt x="424" y="1188"/>
                  </a:cubicBezTo>
                  <a:cubicBezTo>
                    <a:pt x="422" y="1190"/>
                    <a:pt x="419" y="1192"/>
                    <a:pt x="416" y="1192"/>
                  </a:cubicBezTo>
                  <a:close/>
                </a:path>
              </a:pathLst>
            </a:custGeom>
            <a:solidFill>
              <a:srgbClr val="0E2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702" name="Freeform 103">
              <a:extLst>
                <a:ext uri="{FF2B5EF4-FFF2-40B4-BE49-F238E27FC236}">
                  <a16:creationId xmlns:a16="http://schemas.microsoft.com/office/drawing/2014/main" id="{D521FE6C-5C4B-4ED9-ABDA-13094056C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6363" y="6592888"/>
              <a:ext cx="17463" cy="2124075"/>
            </a:xfrm>
            <a:custGeom>
              <a:avLst/>
              <a:gdLst>
                <a:gd name="T0" fmla="*/ 11 w 22"/>
                <a:gd name="T1" fmla="*/ 2792 h 2792"/>
                <a:gd name="T2" fmla="*/ 0 w 22"/>
                <a:gd name="T3" fmla="*/ 2781 h 2792"/>
                <a:gd name="T4" fmla="*/ 0 w 22"/>
                <a:gd name="T5" fmla="*/ 11 h 2792"/>
                <a:gd name="T6" fmla="*/ 11 w 22"/>
                <a:gd name="T7" fmla="*/ 0 h 2792"/>
                <a:gd name="T8" fmla="*/ 22 w 22"/>
                <a:gd name="T9" fmla="*/ 11 h 2792"/>
                <a:gd name="T10" fmla="*/ 22 w 22"/>
                <a:gd name="T11" fmla="*/ 2781 h 2792"/>
                <a:gd name="T12" fmla="*/ 11 w 22"/>
                <a:gd name="T13" fmla="*/ 2792 h 2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792">
                  <a:moveTo>
                    <a:pt x="11" y="2792"/>
                  </a:moveTo>
                  <a:cubicBezTo>
                    <a:pt x="5" y="2792"/>
                    <a:pt x="0" y="2787"/>
                    <a:pt x="0" y="2781"/>
                  </a:cubicBezTo>
                  <a:lnTo>
                    <a:pt x="0" y="11"/>
                  </a:lnTo>
                  <a:cubicBezTo>
                    <a:pt x="0" y="5"/>
                    <a:pt x="5" y="0"/>
                    <a:pt x="11" y="0"/>
                  </a:cubicBezTo>
                  <a:cubicBezTo>
                    <a:pt x="17" y="0"/>
                    <a:pt x="22" y="5"/>
                    <a:pt x="22" y="11"/>
                  </a:cubicBezTo>
                  <a:lnTo>
                    <a:pt x="22" y="2781"/>
                  </a:lnTo>
                  <a:cubicBezTo>
                    <a:pt x="22" y="2787"/>
                    <a:pt x="17" y="2792"/>
                    <a:pt x="11" y="2792"/>
                  </a:cubicBezTo>
                  <a:close/>
                </a:path>
              </a:pathLst>
            </a:custGeom>
            <a:solidFill>
              <a:srgbClr val="A2C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703" name="Freeform: Shape 655">
              <a:extLst>
                <a:ext uri="{FF2B5EF4-FFF2-40B4-BE49-F238E27FC236}">
                  <a16:creationId xmlns:a16="http://schemas.microsoft.com/office/drawing/2014/main" id="{D7694111-2423-46D1-A873-AD5EDE35D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584" y="5449888"/>
              <a:ext cx="9585721" cy="5819775"/>
            </a:xfrm>
            <a:custGeom>
              <a:avLst/>
              <a:gdLst>
                <a:gd name="connsiteX0" fmla="*/ 9582648 w 9585721"/>
                <a:gd name="connsiteY0" fmla="*/ 2124075 h 5819775"/>
                <a:gd name="connsiteX1" fmla="*/ 9510343 w 9585721"/>
                <a:gd name="connsiteY1" fmla="*/ 3087377 h 5819775"/>
                <a:gd name="connsiteX2" fmla="*/ 9251566 w 9585721"/>
                <a:gd name="connsiteY2" fmla="*/ 3978393 h 5819775"/>
                <a:gd name="connsiteX3" fmla="*/ 8691390 w 9585721"/>
                <a:gd name="connsiteY3" fmla="*/ 4873213 h 5819775"/>
                <a:gd name="connsiteX4" fmla="*/ 6454488 w 9585721"/>
                <a:gd name="connsiteY4" fmla="*/ 5815970 h 5819775"/>
                <a:gd name="connsiteX5" fmla="*/ 6209412 w 9585721"/>
                <a:gd name="connsiteY5" fmla="*/ 5819775 h 5819775"/>
                <a:gd name="connsiteX6" fmla="*/ 4719159 w 9585721"/>
                <a:gd name="connsiteY6" fmla="*/ 5647050 h 5819775"/>
                <a:gd name="connsiteX7" fmla="*/ 3289796 w 9585721"/>
                <a:gd name="connsiteY7" fmla="*/ 5083222 h 5819775"/>
                <a:gd name="connsiteX8" fmla="*/ 2236420 w 9585721"/>
                <a:gd name="connsiteY8" fmla="*/ 4239382 h 5819775"/>
                <a:gd name="connsiteX9" fmla="*/ 1629816 w 9585721"/>
                <a:gd name="connsiteY9" fmla="*/ 3226622 h 5819775"/>
                <a:gd name="connsiteX10" fmla="*/ 1783560 w 9585721"/>
                <a:gd name="connsiteY10" fmla="*/ 3174880 h 5819775"/>
                <a:gd name="connsiteX11" fmla="*/ 3371235 w 9585721"/>
                <a:gd name="connsiteY11" fmla="*/ 4942455 h 5819775"/>
                <a:gd name="connsiteX12" fmla="*/ 6448400 w 9585721"/>
                <a:gd name="connsiteY12" fmla="*/ 5653138 h 5819775"/>
                <a:gd name="connsiteX13" fmla="*/ 8570373 w 9585721"/>
                <a:gd name="connsiteY13" fmla="*/ 4764404 h 5819775"/>
                <a:gd name="connsiteX14" fmla="*/ 9348988 w 9585721"/>
                <a:gd name="connsiteY14" fmla="*/ 3063028 h 5819775"/>
                <a:gd name="connsiteX15" fmla="*/ 9419771 w 9585721"/>
                <a:gd name="connsiteY15" fmla="*/ 2133967 h 5819775"/>
                <a:gd name="connsiteX16" fmla="*/ 420929 w 9585721"/>
                <a:gd name="connsiteY16" fmla="*/ 0 h 5819775"/>
                <a:gd name="connsiteX17" fmla="*/ 469633 w 9585721"/>
                <a:gd name="connsiteY17" fmla="*/ 155263 h 5819775"/>
                <a:gd name="connsiteX18" fmla="*/ 210894 w 9585721"/>
                <a:gd name="connsiteY18" fmla="*/ 237461 h 5819775"/>
                <a:gd name="connsiteX19" fmla="*/ 165235 w 9585721"/>
                <a:gd name="connsiteY19" fmla="*/ 279321 h 5819775"/>
                <a:gd name="connsiteX20" fmla="*/ 198719 w 9585721"/>
                <a:gd name="connsiteY20" fmla="*/ 558643 h 5819775"/>
                <a:gd name="connsiteX21" fmla="*/ 351678 w 9585721"/>
                <a:gd name="connsiteY21" fmla="*/ 1363880 h 5819775"/>
                <a:gd name="connsiteX22" fmla="*/ 812841 w 9585721"/>
                <a:gd name="connsiteY22" fmla="*/ 2920318 h 5819775"/>
                <a:gd name="connsiteX23" fmla="*/ 1297595 w 9585721"/>
                <a:gd name="connsiteY23" fmla="*/ 3036765 h 5819775"/>
                <a:gd name="connsiteX24" fmla="*/ 1305966 w 9585721"/>
                <a:gd name="connsiteY24" fmla="*/ 3199639 h 5819775"/>
                <a:gd name="connsiteX25" fmla="*/ 1251174 w 9585721"/>
                <a:gd name="connsiteY25" fmla="*/ 3200400 h 5819775"/>
                <a:gd name="connsiteX26" fmla="*/ 689560 w 9585721"/>
                <a:gd name="connsiteY26" fmla="*/ 3026870 h 5819775"/>
                <a:gd name="connsiteX27" fmla="*/ 191869 w 9585721"/>
                <a:gd name="connsiteY27" fmla="*/ 1392802 h 5819775"/>
                <a:gd name="connsiteX28" fmla="*/ 38910 w 9585721"/>
                <a:gd name="connsiteY28" fmla="*/ 590609 h 5819775"/>
                <a:gd name="connsiteX29" fmla="*/ 162191 w 9585721"/>
                <a:gd name="connsiteY29" fmla="*/ 82198 h 5819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585721" h="5819775">
                  <a:moveTo>
                    <a:pt x="9582648" y="2124075"/>
                  </a:moveTo>
                  <a:cubicBezTo>
                    <a:pt x="9583410" y="2140815"/>
                    <a:pt x="9607004" y="2544854"/>
                    <a:pt x="9510343" y="3087377"/>
                  </a:cubicBezTo>
                  <a:cubicBezTo>
                    <a:pt x="9453260" y="3405434"/>
                    <a:pt x="9366494" y="3705990"/>
                    <a:pt x="9251566" y="3978393"/>
                  </a:cubicBezTo>
                  <a:cubicBezTo>
                    <a:pt x="9107716" y="4321559"/>
                    <a:pt x="8918961" y="4622116"/>
                    <a:pt x="8691390" y="4873213"/>
                  </a:cubicBezTo>
                  <a:cubicBezTo>
                    <a:pt x="8154807" y="5464434"/>
                    <a:pt x="7402070" y="5781730"/>
                    <a:pt x="6454488" y="5815970"/>
                  </a:cubicBezTo>
                  <a:cubicBezTo>
                    <a:pt x="6372289" y="5818253"/>
                    <a:pt x="6290850" y="5819775"/>
                    <a:pt x="6209412" y="5819775"/>
                  </a:cubicBezTo>
                  <a:cubicBezTo>
                    <a:pt x="5695662" y="5819775"/>
                    <a:pt x="5195614" y="5761946"/>
                    <a:pt x="4719159" y="5647050"/>
                  </a:cubicBezTo>
                  <a:cubicBezTo>
                    <a:pt x="4202366" y="5521502"/>
                    <a:pt x="3722106" y="5332037"/>
                    <a:pt x="3289796" y="5083222"/>
                  </a:cubicBezTo>
                  <a:cubicBezTo>
                    <a:pt x="2877275" y="4845821"/>
                    <a:pt x="2522598" y="4561244"/>
                    <a:pt x="2236420" y="4239382"/>
                  </a:cubicBezTo>
                  <a:cubicBezTo>
                    <a:pt x="1953288" y="3921325"/>
                    <a:pt x="1748549" y="3580441"/>
                    <a:pt x="1629816" y="3226622"/>
                  </a:cubicBezTo>
                  <a:lnTo>
                    <a:pt x="1783560" y="3174880"/>
                  </a:lnTo>
                  <a:cubicBezTo>
                    <a:pt x="2014176" y="3857409"/>
                    <a:pt x="2578159" y="4485153"/>
                    <a:pt x="3371235" y="4942455"/>
                  </a:cubicBezTo>
                  <a:cubicBezTo>
                    <a:pt x="4248033" y="5447694"/>
                    <a:pt x="5312064" y="5693465"/>
                    <a:pt x="6448400" y="5653138"/>
                  </a:cubicBezTo>
                  <a:cubicBezTo>
                    <a:pt x="7350314" y="5621180"/>
                    <a:pt x="8064235" y="5322145"/>
                    <a:pt x="8570373" y="4764404"/>
                  </a:cubicBezTo>
                  <a:cubicBezTo>
                    <a:pt x="9058244" y="4227968"/>
                    <a:pt x="9262982" y="3543157"/>
                    <a:pt x="9348988" y="3063028"/>
                  </a:cubicBezTo>
                  <a:cubicBezTo>
                    <a:pt x="9443366" y="2538767"/>
                    <a:pt x="9420532" y="2137771"/>
                    <a:pt x="9419771" y="2133967"/>
                  </a:cubicBezTo>
                  <a:close/>
                  <a:moveTo>
                    <a:pt x="420929" y="0"/>
                  </a:moveTo>
                  <a:lnTo>
                    <a:pt x="469633" y="155263"/>
                  </a:lnTo>
                  <a:lnTo>
                    <a:pt x="210894" y="237461"/>
                  </a:lnTo>
                  <a:cubicBezTo>
                    <a:pt x="169801" y="250400"/>
                    <a:pt x="168279" y="259533"/>
                    <a:pt x="165235" y="279321"/>
                  </a:cubicBezTo>
                  <a:cubicBezTo>
                    <a:pt x="156103" y="335642"/>
                    <a:pt x="176649" y="452090"/>
                    <a:pt x="198719" y="558643"/>
                  </a:cubicBezTo>
                  <a:cubicBezTo>
                    <a:pt x="257315" y="849381"/>
                    <a:pt x="307541" y="1122613"/>
                    <a:pt x="351678" y="1363880"/>
                  </a:cubicBezTo>
                  <a:cubicBezTo>
                    <a:pt x="489419" y="2117363"/>
                    <a:pt x="588348" y="2661546"/>
                    <a:pt x="812841" y="2920318"/>
                  </a:cubicBezTo>
                  <a:cubicBezTo>
                    <a:pt x="907966" y="3029915"/>
                    <a:pt x="1201710" y="3041331"/>
                    <a:pt x="1297595" y="3036765"/>
                  </a:cubicBezTo>
                  <a:lnTo>
                    <a:pt x="1305966" y="3199639"/>
                  </a:lnTo>
                  <a:cubicBezTo>
                    <a:pt x="1297595" y="3199639"/>
                    <a:pt x="1278570" y="3200400"/>
                    <a:pt x="1251174" y="3200400"/>
                  </a:cubicBezTo>
                  <a:cubicBezTo>
                    <a:pt x="1124088" y="3200400"/>
                    <a:pt x="825017" y="3182895"/>
                    <a:pt x="689560" y="3026870"/>
                  </a:cubicBezTo>
                  <a:cubicBezTo>
                    <a:pt x="436910" y="2733850"/>
                    <a:pt x="334176" y="2171401"/>
                    <a:pt x="191869" y="1392802"/>
                  </a:cubicBezTo>
                  <a:cubicBezTo>
                    <a:pt x="147732" y="1152296"/>
                    <a:pt x="97506" y="879824"/>
                    <a:pt x="38910" y="590609"/>
                  </a:cubicBezTo>
                  <a:cubicBezTo>
                    <a:pt x="-16643" y="317376"/>
                    <a:pt x="-40234" y="146130"/>
                    <a:pt x="162191" y="82198"/>
                  </a:cubicBezTo>
                  <a:close/>
                </a:path>
              </a:pathLst>
            </a:custGeom>
            <a:solidFill>
              <a:srgbClr val="A2C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704" name="Freeform 105">
              <a:extLst>
                <a:ext uri="{FF2B5EF4-FFF2-40B4-BE49-F238E27FC236}">
                  <a16:creationId xmlns:a16="http://schemas.microsoft.com/office/drawing/2014/main" id="{FA361DDA-C54D-4531-963B-16A8862348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41875" y="5211763"/>
              <a:ext cx="762000" cy="3162300"/>
            </a:xfrm>
            <a:custGeom>
              <a:avLst/>
              <a:gdLst>
                <a:gd name="T0" fmla="*/ 358 w 1001"/>
                <a:gd name="T1" fmla="*/ 4060 h 4154"/>
                <a:gd name="T2" fmla="*/ 307 w 1001"/>
                <a:gd name="T3" fmla="*/ 3966 h 4154"/>
                <a:gd name="T4" fmla="*/ 307 w 1001"/>
                <a:gd name="T5" fmla="*/ 3966 h 4154"/>
                <a:gd name="T6" fmla="*/ 358 w 1001"/>
                <a:gd name="T7" fmla="*/ 4060 h 4154"/>
                <a:gd name="T8" fmla="*/ 408 w 1001"/>
                <a:gd name="T9" fmla="*/ 4154 h 4154"/>
                <a:gd name="T10" fmla="*/ 307 w 1001"/>
                <a:gd name="T11" fmla="*/ 3966 h 4154"/>
                <a:gd name="T12" fmla="*/ 703 w 1001"/>
                <a:gd name="T13" fmla="*/ 3548 h 4154"/>
                <a:gd name="T14" fmla="*/ 580 w 1001"/>
                <a:gd name="T15" fmla="*/ 403 h 4154"/>
                <a:gd name="T16" fmla="*/ 365 w 1001"/>
                <a:gd name="T17" fmla="*/ 222 h 4154"/>
                <a:gd name="T18" fmla="*/ 9 w 1001"/>
                <a:gd name="T19" fmla="*/ 236 h 4154"/>
                <a:gd name="T20" fmla="*/ 0 w 1001"/>
                <a:gd name="T21" fmla="*/ 23 h 4154"/>
                <a:gd name="T22" fmla="*/ 357 w 1001"/>
                <a:gd name="T23" fmla="*/ 9 h 4154"/>
                <a:gd name="T24" fmla="*/ 792 w 1001"/>
                <a:gd name="T25" fmla="*/ 375 h 4154"/>
                <a:gd name="T26" fmla="*/ 911 w 1001"/>
                <a:gd name="T27" fmla="*/ 3600 h 4154"/>
                <a:gd name="T28" fmla="*/ 408 w 1001"/>
                <a:gd name="T29" fmla="*/ 4154 h 4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01" h="4154">
                  <a:moveTo>
                    <a:pt x="358" y="4060"/>
                  </a:moveTo>
                  <a:lnTo>
                    <a:pt x="307" y="3966"/>
                  </a:lnTo>
                  <a:cubicBezTo>
                    <a:pt x="307" y="3966"/>
                    <a:pt x="307" y="3966"/>
                    <a:pt x="307" y="3966"/>
                  </a:cubicBezTo>
                  <a:lnTo>
                    <a:pt x="358" y="4060"/>
                  </a:lnTo>
                  <a:close/>
                  <a:moveTo>
                    <a:pt x="408" y="4154"/>
                  </a:moveTo>
                  <a:lnTo>
                    <a:pt x="307" y="3966"/>
                  </a:lnTo>
                  <a:cubicBezTo>
                    <a:pt x="401" y="3915"/>
                    <a:pt x="655" y="3741"/>
                    <a:pt x="703" y="3548"/>
                  </a:cubicBezTo>
                  <a:cubicBezTo>
                    <a:pt x="743" y="3390"/>
                    <a:pt x="798" y="2042"/>
                    <a:pt x="580" y="403"/>
                  </a:cubicBezTo>
                  <a:cubicBezTo>
                    <a:pt x="565" y="296"/>
                    <a:pt x="473" y="218"/>
                    <a:pt x="365" y="222"/>
                  </a:cubicBezTo>
                  <a:lnTo>
                    <a:pt x="9" y="236"/>
                  </a:lnTo>
                  <a:lnTo>
                    <a:pt x="0" y="23"/>
                  </a:lnTo>
                  <a:lnTo>
                    <a:pt x="357" y="9"/>
                  </a:lnTo>
                  <a:cubicBezTo>
                    <a:pt x="576" y="0"/>
                    <a:pt x="763" y="157"/>
                    <a:pt x="792" y="375"/>
                  </a:cubicBezTo>
                  <a:cubicBezTo>
                    <a:pt x="1001" y="1944"/>
                    <a:pt x="970" y="3365"/>
                    <a:pt x="911" y="3600"/>
                  </a:cubicBezTo>
                  <a:cubicBezTo>
                    <a:pt x="830" y="3924"/>
                    <a:pt x="426" y="4145"/>
                    <a:pt x="408" y="4154"/>
                  </a:cubicBezTo>
                  <a:close/>
                </a:path>
              </a:pathLst>
            </a:custGeom>
            <a:solidFill>
              <a:srgbClr val="A2C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705" name="Freeform: Shape 657">
              <a:extLst>
                <a:ext uri="{FF2B5EF4-FFF2-40B4-BE49-F238E27FC236}">
                  <a16:creationId xmlns:a16="http://schemas.microsoft.com/office/drawing/2014/main" id="{9FB327F2-0824-45DB-898F-68408EF01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5659" y="5089346"/>
              <a:ext cx="1737362" cy="3786970"/>
            </a:xfrm>
            <a:custGeom>
              <a:avLst/>
              <a:gdLst>
                <a:gd name="connsiteX0" fmla="*/ 1619652 w 1737362"/>
                <a:gd name="connsiteY0" fmla="*/ 3023913 h 3786970"/>
                <a:gd name="connsiteX1" fmla="*/ 1664909 w 1737362"/>
                <a:gd name="connsiteY1" fmla="*/ 3064082 h 3786970"/>
                <a:gd name="connsiteX2" fmla="*/ 1732605 w 1737362"/>
                <a:gd name="connsiteY2" fmla="*/ 3234660 h 3786970"/>
                <a:gd name="connsiteX3" fmla="*/ 1713589 w 1737362"/>
                <a:gd name="connsiteY3" fmla="*/ 3310049 h 3786970"/>
                <a:gd name="connsiteX4" fmla="*/ 1570592 w 1737362"/>
                <a:gd name="connsiteY4" fmla="*/ 3430368 h 3786970"/>
                <a:gd name="connsiteX5" fmla="*/ 1551577 w 1737362"/>
                <a:gd name="connsiteY5" fmla="*/ 3504996 h 3786970"/>
                <a:gd name="connsiteX6" fmla="*/ 1596453 w 1737362"/>
                <a:gd name="connsiteY6" fmla="*/ 3619222 h 3786970"/>
                <a:gd name="connsiteX7" fmla="*/ 1559183 w 1737362"/>
                <a:gd name="connsiteY7" fmla="*/ 3705272 h 3786970"/>
                <a:gd name="connsiteX8" fmla="*/ 1364464 w 1737362"/>
                <a:gd name="connsiteY8" fmla="*/ 3782185 h 3786970"/>
                <a:gd name="connsiteX9" fmla="*/ 1278513 w 1737362"/>
                <a:gd name="connsiteY9" fmla="*/ 3744871 h 3786970"/>
                <a:gd name="connsiteX10" fmla="*/ 1233637 w 1737362"/>
                <a:gd name="connsiteY10" fmla="*/ 3631406 h 3786970"/>
                <a:gd name="connsiteX11" fmla="*/ 1168223 w 1737362"/>
                <a:gd name="connsiteY11" fmla="*/ 3589523 h 3786970"/>
                <a:gd name="connsiteX12" fmla="*/ 981110 w 1737362"/>
                <a:gd name="connsiteY12" fmla="*/ 3599423 h 3786970"/>
                <a:gd name="connsiteX13" fmla="*/ 916457 w 1737362"/>
                <a:gd name="connsiteY13" fmla="*/ 3557540 h 3786970"/>
                <a:gd name="connsiteX14" fmla="*/ 848762 w 1737362"/>
                <a:gd name="connsiteY14" fmla="*/ 3386962 h 3786970"/>
                <a:gd name="connsiteX15" fmla="*/ 906569 w 1737362"/>
                <a:gd name="connsiteY15" fmla="*/ 3296343 h 3786970"/>
                <a:gd name="connsiteX16" fmla="*/ 926345 w 1737362"/>
                <a:gd name="connsiteY16" fmla="*/ 3294820 h 3786970"/>
                <a:gd name="connsiteX17" fmla="*/ 1255695 w 1737362"/>
                <a:gd name="connsiteY17" fmla="*/ 3223238 h 3786970"/>
                <a:gd name="connsiteX18" fmla="*/ 1546252 w 1737362"/>
                <a:gd name="connsiteY18" fmla="*/ 3049614 h 3786970"/>
                <a:gd name="connsiteX19" fmla="*/ 1560704 w 1737362"/>
                <a:gd name="connsiteY19" fmla="*/ 3037430 h 3786970"/>
                <a:gd name="connsiteX20" fmla="*/ 1619652 w 1737362"/>
                <a:gd name="connsiteY20" fmla="*/ 3023913 h 3786970"/>
                <a:gd name="connsiteX21" fmla="*/ 157503 w 1737362"/>
                <a:gd name="connsiteY21" fmla="*/ 199371 h 3786970"/>
                <a:gd name="connsiteX22" fmla="*/ 230540 w 1737362"/>
                <a:gd name="connsiteY22" fmla="*/ 264478 h 3786970"/>
                <a:gd name="connsiteX23" fmla="*/ 297556 w 1737362"/>
                <a:gd name="connsiteY23" fmla="*/ 522621 h 3786970"/>
                <a:gd name="connsiteX24" fmla="*/ 234348 w 1737362"/>
                <a:gd name="connsiteY24" fmla="*/ 630752 h 3786970"/>
                <a:gd name="connsiteX25" fmla="*/ 177994 w 1737362"/>
                <a:gd name="connsiteY25" fmla="*/ 645220 h 3786970"/>
                <a:gd name="connsiteX26" fmla="*/ 69854 w 1737362"/>
                <a:gd name="connsiteY26" fmla="*/ 582017 h 3786970"/>
                <a:gd name="connsiteX27" fmla="*/ 2838 w 1737362"/>
                <a:gd name="connsiteY27" fmla="*/ 323874 h 3786970"/>
                <a:gd name="connsiteX28" fmla="*/ 66046 w 1737362"/>
                <a:gd name="connsiteY28" fmla="*/ 215743 h 3786970"/>
                <a:gd name="connsiteX29" fmla="*/ 122401 w 1737362"/>
                <a:gd name="connsiteY29" fmla="*/ 201275 h 3786970"/>
                <a:gd name="connsiteX30" fmla="*/ 157503 w 1737362"/>
                <a:gd name="connsiteY30" fmla="*/ 199371 h 3786970"/>
                <a:gd name="connsiteX31" fmla="*/ 1287696 w 1737362"/>
                <a:gd name="connsiteY31" fmla="*/ 933 h 3786970"/>
                <a:gd name="connsiteX32" fmla="*/ 1360840 w 1737362"/>
                <a:gd name="connsiteY32" fmla="*/ 66040 h 3786970"/>
                <a:gd name="connsiteX33" fmla="*/ 1427856 w 1737362"/>
                <a:gd name="connsiteY33" fmla="*/ 324183 h 3786970"/>
                <a:gd name="connsiteX34" fmla="*/ 1364648 w 1737362"/>
                <a:gd name="connsiteY34" fmla="*/ 432314 h 3786970"/>
                <a:gd name="connsiteX35" fmla="*/ 1308294 w 1737362"/>
                <a:gd name="connsiteY35" fmla="*/ 446782 h 3786970"/>
                <a:gd name="connsiteX36" fmla="*/ 1200154 w 1737362"/>
                <a:gd name="connsiteY36" fmla="*/ 383579 h 3786970"/>
                <a:gd name="connsiteX37" fmla="*/ 1133138 w 1737362"/>
                <a:gd name="connsiteY37" fmla="*/ 125436 h 3786970"/>
                <a:gd name="connsiteX38" fmla="*/ 1196346 w 1737362"/>
                <a:gd name="connsiteY38" fmla="*/ 17305 h 3786970"/>
                <a:gd name="connsiteX39" fmla="*/ 1252701 w 1737362"/>
                <a:gd name="connsiteY39" fmla="*/ 2837 h 3786970"/>
                <a:gd name="connsiteX40" fmla="*/ 1287696 w 1737362"/>
                <a:gd name="connsiteY40" fmla="*/ 933 h 3786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737362" h="3786970">
                  <a:moveTo>
                    <a:pt x="1619652" y="3023913"/>
                  </a:moveTo>
                  <a:cubicBezTo>
                    <a:pt x="1639238" y="3028862"/>
                    <a:pt x="1656542" y="3042760"/>
                    <a:pt x="1664909" y="3064082"/>
                  </a:cubicBezTo>
                  <a:lnTo>
                    <a:pt x="1732605" y="3234660"/>
                  </a:lnTo>
                  <a:cubicBezTo>
                    <a:pt x="1743253" y="3261313"/>
                    <a:pt x="1735647" y="3291012"/>
                    <a:pt x="1713589" y="3310049"/>
                  </a:cubicBezTo>
                  <a:lnTo>
                    <a:pt x="1570592" y="3430368"/>
                  </a:lnTo>
                  <a:cubicBezTo>
                    <a:pt x="1548534" y="3448644"/>
                    <a:pt x="1540928" y="3479104"/>
                    <a:pt x="1551577" y="3504996"/>
                  </a:cubicBezTo>
                  <a:lnTo>
                    <a:pt x="1596453" y="3619222"/>
                  </a:lnTo>
                  <a:cubicBezTo>
                    <a:pt x="1610144" y="3653490"/>
                    <a:pt x="1593411" y="3691565"/>
                    <a:pt x="1559183" y="3705272"/>
                  </a:cubicBezTo>
                  <a:lnTo>
                    <a:pt x="1364464" y="3782185"/>
                  </a:lnTo>
                  <a:cubicBezTo>
                    <a:pt x="1330236" y="3795892"/>
                    <a:pt x="1291444" y="3779139"/>
                    <a:pt x="1278513" y="3744871"/>
                  </a:cubicBezTo>
                  <a:lnTo>
                    <a:pt x="1233637" y="3631406"/>
                  </a:lnTo>
                  <a:cubicBezTo>
                    <a:pt x="1222988" y="3604753"/>
                    <a:pt x="1196366" y="3588000"/>
                    <a:pt x="1168223" y="3589523"/>
                  </a:cubicBezTo>
                  <a:lnTo>
                    <a:pt x="981110" y="3599423"/>
                  </a:lnTo>
                  <a:cubicBezTo>
                    <a:pt x="952967" y="3600946"/>
                    <a:pt x="926345" y="3584193"/>
                    <a:pt x="916457" y="3557540"/>
                  </a:cubicBezTo>
                  <a:lnTo>
                    <a:pt x="848762" y="3386962"/>
                  </a:lnTo>
                  <a:cubicBezTo>
                    <a:pt x="832028" y="3344317"/>
                    <a:pt x="861693" y="3298627"/>
                    <a:pt x="906569" y="3296343"/>
                  </a:cubicBezTo>
                  <a:lnTo>
                    <a:pt x="926345" y="3294820"/>
                  </a:lnTo>
                  <a:cubicBezTo>
                    <a:pt x="1038917" y="3288727"/>
                    <a:pt x="1150729" y="3264359"/>
                    <a:pt x="1255695" y="3223238"/>
                  </a:cubicBezTo>
                  <a:cubicBezTo>
                    <a:pt x="1361421" y="3181355"/>
                    <a:pt x="1459541" y="3122719"/>
                    <a:pt x="1546252" y="3049614"/>
                  </a:cubicBezTo>
                  <a:lnTo>
                    <a:pt x="1560704" y="3037430"/>
                  </a:lnTo>
                  <a:cubicBezTo>
                    <a:pt x="1578199" y="3022961"/>
                    <a:pt x="1600066" y="3018963"/>
                    <a:pt x="1619652" y="3023913"/>
                  </a:cubicBezTo>
                  <a:close/>
                  <a:moveTo>
                    <a:pt x="157503" y="199371"/>
                  </a:moveTo>
                  <a:cubicBezTo>
                    <a:pt x="191702" y="204369"/>
                    <a:pt x="221402" y="229069"/>
                    <a:pt x="230540" y="264478"/>
                  </a:cubicBezTo>
                  <a:lnTo>
                    <a:pt x="297556" y="522621"/>
                  </a:lnTo>
                  <a:cubicBezTo>
                    <a:pt x="309741" y="569834"/>
                    <a:pt x="281564" y="618569"/>
                    <a:pt x="234348" y="630752"/>
                  </a:cubicBezTo>
                  <a:lnTo>
                    <a:pt x="177994" y="645220"/>
                  </a:lnTo>
                  <a:cubicBezTo>
                    <a:pt x="130778" y="657404"/>
                    <a:pt x="82800" y="629229"/>
                    <a:pt x="69854" y="582017"/>
                  </a:cubicBezTo>
                  <a:lnTo>
                    <a:pt x="2838" y="323874"/>
                  </a:lnTo>
                  <a:cubicBezTo>
                    <a:pt x="-9347" y="276662"/>
                    <a:pt x="18830" y="227927"/>
                    <a:pt x="66046" y="215743"/>
                  </a:cubicBezTo>
                  <a:lnTo>
                    <a:pt x="122401" y="201275"/>
                  </a:lnTo>
                  <a:cubicBezTo>
                    <a:pt x="134205" y="198229"/>
                    <a:pt x="146104" y="197706"/>
                    <a:pt x="157503" y="199371"/>
                  </a:cubicBezTo>
                  <a:close/>
                  <a:moveTo>
                    <a:pt x="1287696" y="933"/>
                  </a:moveTo>
                  <a:cubicBezTo>
                    <a:pt x="1321716" y="5930"/>
                    <a:pt x="1351131" y="30631"/>
                    <a:pt x="1360840" y="66040"/>
                  </a:cubicBezTo>
                  <a:lnTo>
                    <a:pt x="1427856" y="324183"/>
                  </a:lnTo>
                  <a:cubicBezTo>
                    <a:pt x="1440041" y="371396"/>
                    <a:pt x="1411864" y="420131"/>
                    <a:pt x="1364648" y="432314"/>
                  </a:cubicBezTo>
                  <a:lnTo>
                    <a:pt x="1308294" y="446782"/>
                  </a:lnTo>
                  <a:cubicBezTo>
                    <a:pt x="1261078" y="458966"/>
                    <a:pt x="1212339" y="430791"/>
                    <a:pt x="1200154" y="383579"/>
                  </a:cubicBezTo>
                  <a:lnTo>
                    <a:pt x="1133138" y="125436"/>
                  </a:lnTo>
                  <a:cubicBezTo>
                    <a:pt x="1120953" y="78223"/>
                    <a:pt x="1149130" y="29488"/>
                    <a:pt x="1196346" y="17305"/>
                  </a:cubicBezTo>
                  <a:lnTo>
                    <a:pt x="1252701" y="2837"/>
                  </a:lnTo>
                  <a:cubicBezTo>
                    <a:pt x="1264505" y="-209"/>
                    <a:pt x="1276356" y="-733"/>
                    <a:pt x="1287696" y="933"/>
                  </a:cubicBezTo>
                  <a:close/>
                </a:path>
              </a:pathLst>
            </a:custGeom>
            <a:solidFill>
              <a:srgbClr val="2A6D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706" name="Oval 109">
              <a:extLst>
                <a:ext uri="{FF2B5EF4-FFF2-40B4-BE49-F238E27FC236}">
                  <a16:creationId xmlns:a16="http://schemas.microsoft.com/office/drawing/2014/main" id="{8618F918-2BB9-4D2D-80DD-7D628294B4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66563" y="5911850"/>
              <a:ext cx="1716088" cy="1717675"/>
            </a:xfrm>
            <a:prstGeom prst="ellipse">
              <a:avLst/>
            </a:prstGeom>
            <a:solidFill>
              <a:srgbClr val="2A6D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707" name="Oval 110">
              <a:extLst>
                <a:ext uri="{FF2B5EF4-FFF2-40B4-BE49-F238E27FC236}">
                  <a16:creationId xmlns:a16="http://schemas.microsoft.com/office/drawing/2014/main" id="{4C5371BE-774A-4B3A-A656-FADA1C2B27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53913" y="6300788"/>
              <a:ext cx="941388" cy="939800"/>
            </a:xfrm>
            <a:prstGeom prst="ellipse">
              <a:avLst/>
            </a:prstGeom>
            <a:solidFill>
              <a:srgbClr val="A2C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708" name="Freeform 112">
              <a:extLst>
                <a:ext uri="{FF2B5EF4-FFF2-40B4-BE49-F238E27FC236}">
                  <a16:creationId xmlns:a16="http://schemas.microsoft.com/office/drawing/2014/main" id="{E383D2A5-80C4-4065-857B-15506B683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8638" y="7791450"/>
              <a:ext cx="731838" cy="823913"/>
            </a:xfrm>
            <a:custGeom>
              <a:avLst/>
              <a:gdLst>
                <a:gd name="T0" fmla="*/ 0 w 963"/>
                <a:gd name="T1" fmla="*/ 853 h 1084"/>
                <a:gd name="T2" fmla="*/ 104 w 963"/>
                <a:gd name="T3" fmla="*/ 749 h 1084"/>
                <a:gd name="T4" fmla="*/ 133 w 963"/>
                <a:gd name="T5" fmla="*/ 413 h 1084"/>
                <a:gd name="T6" fmla="*/ 184 w 963"/>
                <a:gd name="T7" fmla="*/ 156 h 1084"/>
                <a:gd name="T8" fmla="*/ 259 w 963"/>
                <a:gd name="T9" fmla="*/ 453 h 1084"/>
                <a:gd name="T10" fmla="*/ 739 w 963"/>
                <a:gd name="T11" fmla="*/ 43 h 1084"/>
                <a:gd name="T12" fmla="*/ 708 w 963"/>
                <a:gd name="T13" fmla="*/ 176 h 1084"/>
                <a:gd name="T14" fmla="*/ 883 w 963"/>
                <a:gd name="T15" fmla="*/ 51 h 1084"/>
                <a:gd name="T16" fmla="*/ 805 w 963"/>
                <a:gd name="T17" fmla="*/ 227 h 1084"/>
                <a:gd name="T18" fmla="*/ 919 w 963"/>
                <a:gd name="T19" fmla="*/ 180 h 1084"/>
                <a:gd name="T20" fmla="*/ 770 w 963"/>
                <a:gd name="T21" fmla="*/ 435 h 1084"/>
                <a:gd name="T22" fmla="*/ 905 w 963"/>
                <a:gd name="T23" fmla="*/ 367 h 1084"/>
                <a:gd name="T24" fmla="*/ 735 w 963"/>
                <a:gd name="T25" fmla="*/ 629 h 1084"/>
                <a:gd name="T26" fmla="*/ 410 w 963"/>
                <a:gd name="T27" fmla="*/ 906 h 1084"/>
                <a:gd name="T28" fmla="*/ 239 w 963"/>
                <a:gd name="T29" fmla="*/ 1084 h 1084"/>
                <a:gd name="T30" fmla="*/ 0 w 963"/>
                <a:gd name="T31" fmla="*/ 853 h 10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3" h="1084">
                  <a:moveTo>
                    <a:pt x="0" y="853"/>
                  </a:moveTo>
                  <a:lnTo>
                    <a:pt x="104" y="749"/>
                  </a:lnTo>
                  <a:cubicBezTo>
                    <a:pt x="104" y="749"/>
                    <a:pt x="128" y="486"/>
                    <a:pt x="133" y="413"/>
                  </a:cubicBezTo>
                  <a:cubicBezTo>
                    <a:pt x="140" y="302"/>
                    <a:pt x="104" y="122"/>
                    <a:pt x="184" y="156"/>
                  </a:cubicBezTo>
                  <a:cubicBezTo>
                    <a:pt x="264" y="191"/>
                    <a:pt x="259" y="453"/>
                    <a:pt x="259" y="453"/>
                  </a:cubicBezTo>
                  <a:cubicBezTo>
                    <a:pt x="259" y="453"/>
                    <a:pt x="686" y="0"/>
                    <a:pt x="739" y="43"/>
                  </a:cubicBezTo>
                  <a:cubicBezTo>
                    <a:pt x="792" y="87"/>
                    <a:pt x="708" y="176"/>
                    <a:pt x="708" y="176"/>
                  </a:cubicBezTo>
                  <a:cubicBezTo>
                    <a:pt x="708" y="176"/>
                    <a:pt x="850" y="18"/>
                    <a:pt x="883" y="51"/>
                  </a:cubicBezTo>
                  <a:cubicBezTo>
                    <a:pt x="916" y="83"/>
                    <a:pt x="805" y="227"/>
                    <a:pt x="805" y="227"/>
                  </a:cubicBezTo>
                  <a:cubicBezTo>
                    <a:pt x="805" y="227"/>
                    <a:pt x="876" y="142"/>
                    <a:pt x="919" y="180"/>
                  </a:cubicBezTo>
                  <a:cubicBezTo>
                    <a:pt x="963" y="218"/>
                    <a:pt x="770" y="435"/>
                    <a:pt x="770" y="435"/>
                  </a:cubicBezTo>
                  <a:cubicBezTo>
                    <a:pt x="770" y="435"/>
                    <a:pt x="865" y="327"/>
                    <a:pt x="905" y="367"/>
                  </a:cubicBezTo>
                  <a:cubicBezTo>
                    <a:pt x="945" y="407"/>
                    <a:pt x="735" y="629"/>
                    <a:pt x="735" y="629"/>
                  </a:cubicBezTo>
                  <a:cubicBezTo>
                    <a:pt x="735" y="629"/>
                    <a:pt x="574" y="911"/>
                    <a:pt x="410" y="906"/>
                  </a:cubicBezTo>
                  <a:lnTo>
                    <a:pt x="239" y="1084"/>
                  </a:lnTo>
                  <a:lnTo>
                    <a:pt x="0" y="8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709" name="Freeform 113">
              <a:extLst>
                <a:ext uri="{FF2B5EF4-FFF2-40B4-BE49-F238E27FC236}">
                  <a16:creationId xmlns:a16="http://schemas.microsoft.com/office/drawing/2014/main" id="{778970A4-0A7B-4CC2-96BC-CF7476F7E0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95938" y="7793038"/>
              <a:ext cx="739775" cy="835025"/>
            </a:xfrm>
            <a:custGeom>
              <a:avLst/>
              <a:gdLst>
                <a:gd name="T0" fmla="*/ 31 w 971"/>
                <a:gd name="T1" fmla="*/ 851 h 1097"/>
                <a:gd name="T2" fmla="*/ 253 w 971"/>
                <a:gd name="T3" fmla="*/ 1067 h 1097"/>
                <a:gd name="T4" fmla="*/ 420 w 971"/>
                <a:gd name="T5" fmla="*/ 893 h 1097"/>
                <a:gd name="T6" fmla="*/ 425 w 971"/>
                <a:gd name="T7" fmla="*/ 893 h 1097"/>
                <a:gd name="T8" fmla="*/ 429 w 971"/>
                <a:gd name="T9" fmla="*/ 893 h 1097"/>
                <a:gd name="T10" fmla="*/ 741 w 971"/>
                <a:gd name="T11" fmla="*/ 622 h 1097"/>
                <a:gd name="T12" fmla="*/ 743 w 971"/>
                <a:gd name="T13" fmla="*/ 620 h 1097"/>
                <a:gd name="T14" fmla="*/ 912 w 971"/>
                <a:gd name="T15" fmla="*/ 373 h 1097"/>
                <a:gd name="T16" fmla="*/ 896 w 971"/>
                <a:gd name="T17" fmla="*/ 367 h 1097"/>
                <a:gd name="T18" fmla="*/ 794 w 971"/>
                <a:gd name="T19" fmla="*/ 438 h 1097"/>
                <a:gd name="T20" fmla="*/ 793 w 971"/>
                <a:gd name="T21" fmla="*/ 440 h 1097"/>
                <a:gd name="T22" fmla="*/ 777 w 971"/>
                <a:gd name="T23" fmla="*/ 426 h 1097"/>
                <a:gd name="T24" fmla="*/ 778 w 971"/>
                <a:gd name="T25" fmla="*/ 424 h 1097"/>
                <a:gd name="T26" fmla="*/ 930 w 971"/>
                <a:gd name="T27" fmla="*/ 193 h 1097"/>
                <a:gd name="T28" fmla="*/ 927 w 971"/>
                <a:gd name="T29" fmla="*/ 186 h 1097"/>
                <a:gd name="T30" fmla="*/ 905 w 971"/>
                <a:gd name="T31" fmla="*/ 179 h 1097"/>
                <a:gd name="T32" fmla="*/ 828 w 971"/>
                <a:gd name="T33" fmla="*/ 232 h 1097"/>
                <a:gd name="T34" fmla="*/ 811 w 971"/>
                <a:gd name="T35" fmla="*/ 219 h 1097"/>
                <a:gd name="T36" fmla="*/ 890 w 971"/>
                <a:gd name="T37" fmla="*/ 56 h 1097"/>
                <a:gd name="T38" fmla="*/ 886 w 971"/>
                <a:gd name="T39" fmla="*/ 55 h 1097"/>
                <a:gd name="T40" fmla="*/ 734 w 971"/>
                <a:gd name="T41" fmla="*/ 178 h 1097"/>
                <a:gd name="T42" fmla="*/ 731 w 971"/>
                <a:gd name="T43" fmla="*/ 182 h 1097"/>
                <a:gd name="T44" fmla="*/ 715 w 971"/>
                <a:gd name="T45" fmla="*/ 167 h 1097"/>
                <a:gd name="T46" fmla="*/ 717 w 971"/>
                <a:gd name="T47" fmla="*/ 165 h 1097"/>
                <a:gd name="T48" fmla="*/ 761 w 971"/>
                <a:gd name="T49" fmla="*/ 76 h 1097"/>
                <a:gd name="T50" fmla="*/ 747 w 971"/>
                <a:gd name="T51" fmla="*/ 50 h 1097"/>
                <a:gd name="T52" fmla="*/ 502 w 971"/>
                <a:gd name="T53" fmla="*/ 237 h 1097"/>
                <a:gd name="T54" fmla="*/ 282 w 971"/>
                <a:gd name="T55" fmla="*/ 458 h 1097"/>
                <a:gd name="T56" fmla="*/ 262 w 971"/>
                <a:gd name="T57" fmla="*/ 478 h 1097"/>
                <a:gd name="T58" fmla="*/ 263 w 971"/>
                <a:gd name="T59" fmla="*/ 451 h 1097"/>
                <a:gd name="T60" fmla="*/ 195 w 971"/>
                <a:gd name="T61" fmla="*/ 164 h 1097"/>
                <a:gd name="T62" fmla="*/ 173 w 971"/>
                <a:gd name="T63" fmla="*/ 163 h 1097"/>
                <a:gd name="T64" fmla="*/ 158 w 971"/>
                <a:gd name="T65" fmla="*/ 309 h 1097"/>
                <a:gd name="T66" fmla="*/ 159 w 971"/>
                <a:gd name="T67" fmla="*/ 411 h 1097"/>
                <a:gd name="T68" fmla="*/ 130 w 971"/>
                <a:gd name="T69" fmla="*/ 748 h 1097"/>
                <a:gd name="T70" fmla="*/ 129 w 971"/>
                <a:gd name="T71" fmla="*/ 752 h 1097"/>
                <a:gd name="T72" fmla="*/ 31 w 971"/>
                <a:gd name="T73" fmla="*/ 851 h 1097"/>
                <a:gd name="T74" fmla="*/ 254 w 971"/>
                <a:gd name="T75" fmla="*/ 1097 h 1097"/>
                <a:gd name="T76" fmla="*/ 0 w 971"/>
                <a:gd name="T77" fmla="*/ 851 h 1097"/>
                <a:gd name="T78" fmla="*/ 109 w 971"/>
                <a:gd name="T79" fmla="*/ 743 h 1097"/>
                <a:gd name="T80" fmla="*/ 138 w 971"/>
                <a:gd name="T81" fmla="*/ 410 h 1097"/>
                <a:gd name="T82" fmla="*/ 137 w 971"/>
                <a:gd name="T83" fmla="*/ 310 h 1097"/>
                <a:gd name="T84" fmla="*/ 161 w 971"/>
                <a:gd name="T85" fmla="*/ 145 h 1097"/>
                <a:gd name="T86" fmla="*/ 203 w 971"/>
                <a:gd name="T87" fmla="*/ 144 h 1097"/>
                <a:gd name="T88" fmla="*/ 284 w 971"/>
                <a:gd name="T89" fmla="*/ 424 h 1097"/>
                <a:gd name="T90" fmla="*/ 487 w 971"/>
                <a:gd name="T91" fmla="*/ 222 h 1097"/>
                <a:gd name="T92" fmla="*/ 761 w 971"/>
                <a:gd name="T93" fmla="*/ 33 h 1097"/>
                <a:gd name="T94" fmla="*/ 782 w 971"/>
                <a:gd name="T95" fmla="*/ 74 h 1097"/>
                <a:gd name="T96" fmla="*/ 779 w 971"/>
                <a:gd name="T97" fmla="*/ 102 h 1097"/>
                <a:gd name="T98" fmla="*/ 885 w 971"/>
                <a:gd name="T99" fmla="*/ 33 h 1097"/>
                <a:gd name="T100" fmla="*/ 905 w 971"/>
                <a:gd name="T101" fmla="*/ 41 h 1097"/>
                <a:gd name="T102" fmla="*/ 873 w 971"/>
                <a:gd name="T103" fmla="*/ 167 h 1097"/>
                <a:gd name="T104" fmla="*/ 904 w 971"/>
                <a:gd name="T105" fmla="*/ 157 h 1097"/>
                <a:gd name="T106" fmla="*/ 941 w 971"/>
                <a:gd name="T107" fmla="*/ 170 h 1097"/>
                <a:gd name="T108" fmla="*/ 951 w 971"/>
                <a:gd name="T109" fmla="*/ 192 h 1097"/>
                <a:gd name="T110" fmla="*/ 863 w 971"/>
                <a:gd name="T111" fmla="*/ 355 h 1097"/>
                <a:gd name="T112" fmla="*/ 896 w 971"/>
                <a:gd name="T113" fmla="*/ 346 h 1097"/>
                <a:gd name="T114" fmla="*/ 927 w 971"/>
                <a:gd name="T115" fmla="*/ 358 h 1097"/>
                <a:gd name="T116" fmla="*/ 759 w 971"/>
                <a:gd name="T117" fmla="*/ 634 h 1097"/>
                <a:gd name="T118" fmla="*/ 429 w 971"/>
                <a:gd name="T119" fmla="*/ 915 h 1097"/>
                <a:gd name="T120" fmla="*/ 429 w 971"/>
                <a:gd name="T121" fmla="*/ 915 h 1097"/>
                <a:gd name="T122" fmla="*/ 254 w 971"/>
                <a:gd name="T123" fmla="*/ 1097 h 10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71" h="1097">
                  <a:moveTo>
                    <a:pt x="31" y="851"/>
                  </a:moveTo>
                  <a:lnTo>
                    <a:pt x="253" y="1067"/>
                  </a:lnTo>
                  <a:lnTo>
                    <a:pt x="420" y="893"/>
                  </a:lnTo>
                  <a:lnTo>
                    <a:pt x="425" y="893"/>
                  </a:lnTo>
                  <a:cubicBezTo>
                    <a:pt x="427" y="893"/>
                    <a:pt x="428" y="893"/>
                    <a:pt x="429" y="893"/>
                  </a:cubicBezTo>
                  <a:cubicBezTo>
                    <a:pt x="584" y="893"/>
                    <a:pt x="740" y="625"/>
                    <a:pt x="741" y="622"/>
                  </a:cubicBezTo>
                  <a:lnTo>
                    <a:pt x="743" y="620"/>
                  </a:lnTo>
                  <a:cubicBezTo>
                    <a:pt x="840" y="516"/>
                    <a:pt x="932" y="392"/>
                    <a:pt x="912" y="373"/>
                  </a:cubicBezTo>
                  <a:cubicBezTo>
                    <a:pt x="908" y="369"/>
                    <a:pt x="903" y="367"/>
                    <a:pt x="896" y="367"/>
                  </a:cubicBezTo>
                  <a:cubicBezTo>
                    <a:pt x="864" y="368"/>
                    <a:pt x="813" y="418"/>
                    <a:pt x="794" y="438"/>
                  </a:cubicBezTo>
                  <a:cubicBezTo>
                    <a:pt x="794" y="439"/>
                    <a:pt x="793" y="439"/>
                    <a:pt x="793" y="440"/>
                  </a:cubicBezTo>
                  <a:lnTo>
                    <a:pt x="777" y="426"/>
                  </a:lnTo>
                  <a:cubicBezTo>
                    <a:pt x="777" y="425"/>
                    <a:pt x="778" y="425"/>
                    <a:pt x="778" y="424"/>
                  </a:cubicBezTo>
                  <a:cubicBezTo>
                    <a:pt x="822" y="374"/>
                    <a:pt x="933" y="239"/>
                    <a:pt x="930" y="193"/>
                  </a:cubicBezTo>
                  <a:cubicBezTo>
                    <a:pt x="930" y="188"/>
                    <a:pt x="928" y="186"/>
                    <a:pt x="927" y="186"/>
                  </a:cubicBezTo>
                  <a:cubicBezTo>
                    <a:pt x="921" y="180"/>
                    <a:pt x="914" y="178"/>
                    <a:pt x="905" y="179"/>
                  </a:cubicBezTo>
                  <a:cubicBezTo>
                    <a:pt x="876" y="181"/>
                    <a:pt x="840" y="218"/>
                    <a:pt x="828" y="232"/>
                  </a:cubicBezTo>
                  <a:lnTo>
                    <a:pt x="811" y="219"/>
                  </a:lnTo>
                  <a:cubicBezTo>
                    <a:pt x="862" y="153"/>
                    <a:pt x="906" y="72"/>
                    <a:pt x="890" y="56"/>
                  </a:cubicBezTo>
                  <a:cubicBezTo>
                    <a:pt x="890" y="56"/>
                    <a:pt x="889" y="55"/>
                    <a:pt x="886" y="55"/>
                  </a:cubicBezTo>
                  <a:cubicBezTo>
                    <a:pt x="856" y="56"/>
                    <a:pt x="778" y="130"/>
                    <a:pt x="734" y="178"/>
                  </a:cubicBezTo>
                  <a:cubicBezTo>
                    <a:pt x="732" y="180"/>
                    <a:pt x="731" y="181"/>
                    <a:pt x="731" y="182"/>
                  </a:cubicBezTo>
                  <a:lnTo>
                    <a:pt x="715" y="167"/>
                  </a:lnTo>
                  <a:cubicBezTo>
                    <a:pt x="716" y="166"/>
                    <a:pt x="716" y="166"/>
                    <a:pt x="717" y="165"/>
                  </a:cubicBezTo>
                  <a:cubicBezTo>
                    <a:pt x="726" y="155"/>
                    <a:pt x="763" y="111"/>
                    <a:pt x="761" y="76"/>
                  </a:cubicBezTo>
                  <a:cubicBezTo>
                    <a:pt x="760" y="65"/>
                    <a:pt x="756" y="57"/>
                    <a:pt x="747" y="50"/>
                  </a:cubicBezTo>
                  <a:cubicBezTo>
                    <a:pt x="746" y="49"/>
                    <a:pt x="719" y="31"/>
                    <a:pt x="502" y="237"/>
                  </a:cubicBezTo>
                  <a:cubicBezTo>
                    <a:pt x="390" y="344"/>
                    <a:pt x="283" y="457"/>
                    <a:pt x="282" y="458"/>
                  </a:cubicBezTo>
                  <a:lnTo>
                    <a:pt x="262" y="478"/>
                  </a:lnTo>
                  <a:lnTo>
                    <a:pt x="263" y="451"/>
                  </a:lnTo>
                  <a:cubicBezTo>
                    <a:pt x="265" y="380"/>
                    <a:pt x="255" y="190"/>
                    <a:pt x="195" y="164"/>
                  </a:cubicBezTo>
                  <a:cubicBezTo>
                    <a:pt x="181" y="158"/>
                    <a:pt x="175" y="162"/>
                    <a:pt x="173" y="163"/>
                  </a:cubicBezTo>
                  <a:cubicBezTo>
                    <a:pt x="153" y="176"/>
                    <a:pt x="156" y="247"/>
                    <a:pt x="158" y="309"/>
                  </a:cubicBezTo>
                  <a:cubicBezTo>
                    <a:pt x="160" y="344"/>
                    <a:pt x="161" y="380"/>
                    <a:pt x="159" y="411"/>
                  </a:cubicBezTo>
                  <a:cubicBezTo>
                    <a:pt x="154" y="484"/>
                    <a:pt x="130" y="746"/>
                    <a:pt x="130" y="748"/>
                  </a:cubicBezTo>
                  <a:lnTo>
                    <a:pt x="129" y="752"/>
                  </a:lnTo>
                  <a:lnTo>
                    <a:pt x="31" y="851"/>
                  </a:lnTo>
                  <a:close/>
                  <a:moveTo>
                    <a:pt x="254" y="1097"/>
                  </a:moveTo>
                  <a:lnTo>
                    <a:pt x="0" y="851"/>
                  </a:lnTo>
                  <a:lnTo>
                    <a:pt x="109" y="743"/>
                  </a:lnTo>
                  <a:cubicBezTo>
                    <a:pt x="112" y="710"/>
                    <a:pt x="133" y="477"/>
                    <a:pt x="138" y="410"/>
                  </a:cubicBezTo>
                  <a:cubicBezTo>
                    <a:pt x="139" y="380"/>
                    <a:pt x="138" y="344"/>
                    <a:pt x="137" y="310"/>
                  </a:cubicBezTo>
                  <a:cubicBezTo>
                    <a:pt x="134" y="232"/>
                    <a:pt x="132" y="165"/>
                    <a:pt x="161" y="145"/>
                  </a:cubicBezTo>
                  <a:cubicBezTo>
                    <a:pt x="173" y="137"/>
                    <a:pt x="187" y="137"/>
                    <a:pt x="203" y="144"/>
                  </a:cubicBezTo>
                  <a:cubicBezTo>
                    <a:pt x="274" y="175"/>
                    <a:pt x="284" y="353"/>
                    <a:pt x="284" y="424"/>
                  </a:cubicBezTo>
                  <a:cubicBezTo>
                    <a:pt x="320" y="387"/>
                    <a:pt x="402" y="302"/>
                    <a:pt x="487" y="222"/>
                  </a:cubicBezTo>
                  <a:cubicBezTo>
                    <a:pt x="721" y="0"/>
                    <a:pt x="748" y="22"/>
                    <a:pt x="761" y="33"/>
                  </a:cubicBezTo>
                  <a:cubicBezTo>
                    <a:pt x="774" y="44"/>
                    <a:pt x="781" y="58"/>
                    <a:pt x="782" y="74"/>
                  </a:cubicBezTo>
                  <a:cubicBezTo>
                    <a:pt x="783" y="84"/>
                    <a:pt x="781" y="93"/>
                    <a:pt x="779" y="102"/>
                  </a:cubicBezTo>
                  <a:cubicBezTo>
                    <a:pt x="815" y="69"/>
                    <a:pt x="858" y="34"/>
                    <a:pt x="885" y="33"/>
                  </a:cubicBezTo>
                  <a:cubicBezTo>
                    <a:pt x="895" y="33"/>
                    <a:pt x="902" y="37"/>
                    <a:pt x="905" y="41"/>
                  </a:cubicBezTo>
                  <a:cubicBezTo>
                    <a:pt x="929" y="64"/>
                    <a:pt x="903" y="120"/>
                    <a:pt x="873" y="167"/>
                  </a:cubicBezTo>
                  <a:cubicBezTo>
                    <a:pt x="883" y="162"/>
                    <a:pt x="893" y="158"/>
                    <a:pt x="904" y="157"/>
                  </a:cubicBezTo>
                  <a:cubicBezTo>
                    <a:pt x="918" y="156"/>
                    <a:pt x="931" y="160"/>
                    <a:pt x="941" y="170"/>
                  </a:cubicBezTo>
                  <a:cubicBezTo>
                    <a:pt x="947" y="175"/>
                    <a:pt x="951" y="182"/>
                    <a:pt x="951" y="192"/>
                  </a:cubicBezTo>
                  <a:cubicBezTo>
                    <a:pt x="954" y="228"/>
                    <a:pt x="907" y="298"/>
                    <a:pt x="863" y="355"/>
                  </a:cubicBezTo>
                  <a:cubicBezTo>
                    <a:pt x="874" y="349"/>
                    <a:pt x="885" y="346"/>
                    <a:pt x="896" y="346"/>
                  </a:cubicBezTo>
                  <a:cubicBezTo>
                    <a:pt x="908" y="345"/>
                    <a:pt x="919" y="349"/>
                    <a:pt x="927" y="358"/>
                  </a:cubicBezTo>
                  <a:cubicBezTo>
                    <a:pt x="971" y="401"/>
                    <a:pt x="811" y="579"/>
                    <a:pt x="759" y="634"/>
                  </a:cubicBezTo>
                  <a:cubicBezTo>
                    <a:pt x="746" y="656"/>
                    <a:pt x="592" y="915"/>
                    <a:pt x="429" y="915"/>
                  </a:cubicBezTo>
                  <a:lnTo>
                    <a:pt x="429" y="915"/>
                  </a:lnTo>
                  <a:lnTo>
                    <a:pt x="254" y="1097"/>
                  </a:lnTo>
                  <a:close/>
                </a:path>
              </a:pathLst>
            </a:custGeom>
            <a:solidFill>
              <a:srgbClr val="0E2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710" name="Freeform 115">
              <a:extLst>
                <a:ext uri="{FF2B5EF4-FFF2-40B4-BE49-F238E27FC236}">
                  <a16:creationId xmlns:a16="http://schemas.microsoft.com/office/drawing/2014/main" id="{A1027AA3-B322-4A36-9CE0-2AAB52433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950" y="7031038"/>
              <a:ext cx="817563" cy="1360488"/>
            </a:xfrm>
            <a:custGeom>
              <a:avLst/>
              <a:gdLst>
                <a:gd name="T0" fmla="*/ 524 w 1075"/>
                <a:gd name="T1" fmla="*/ 1564 h 1788"/>
                <a:gd name="T2" fmla="*/ 676 w 1075"/>
                <a:gd name="T3" fmla="*/ 1788 h 1788"/>
                <a:gd name="T4" fmla="*/ 771 w 1075"/>
                <a:gd name="T5" fmla="*/ 1549 h 1788"/>
                <a:gd name="T6" fmla="*/ 1075 w 1075"/>
                <a:gd name="T7" fmla="*/ 813 h 1788"/>
                <a:gd name="T8" fmla="*/ 865 w 1075"/>
                <a:gd name="T9" fmla="*/ 757 h 1788"/>
                <a:gd name="T10" fmla="*/ 763 w 1075"/>
                <a:gd name="T11" fmla="*/ 0 h 1788"/>
                <a:gd name="T12" fmla="*/ 260 w 1075"/>
                <a:gd name="T13" fmla="*/ 0 h 1788"/>
                <a:gd name="T14" fmla="*/ 218 w 1075"/>
                <a:gd name="T15" fmla="*/ 731 h 1788"/>
                <a:gd name="T16" fmla="*/ 0 w 1075"/>
                <a:gd name="T17" fmla="*/ 801 h 1788"/>
                <a:gd name="T18" fmla="*/ 524 w 1075"/>
                <a:gd name="T19" fmla="*/ 1564 h 1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75" h="1788">
                  <a:moveTo>
                    <a:pt x="524" y="1564"/>
                  </a:moveTo>
                  <a:lnTo>
                    <a:pt x="676" y="1788"/>
                  </a:lnTo>
                  <a:lnTo>
                    <a:pt x="771" y="1549"/>
                  </a:lnTo>
                  <a:cubicBezTo>
                    <a:pt x="1017" y="1496"/>
                    <a:pt x="1068" y="1078"/>
                    <a:pt x="1075" y="813"/>
                  </a:cubicBezTo>
                  <a:lnTo>
                    <a:pt x="865" y="757"/>
                  </a:lnTo>
                  <a:lnTo>
                    <a:pt x="763" y="0"/>
                  </a:lnTo>
                  <a:lnTo>
                    <a:pt x="260" y="0"/>
                  </a:lnTo>
                  <a:lnTo>
                    <a:pt x="218" y="731"/>
                  </a:lnTo>
                  <a:lnTo>
                    <a:pt x="0" y="801"/>
                  </a:lnTo>
                  <a:cubicBezTo>
                    <a:pt x="66" y="1047"/>
                    <a:pt x="236" y="1558"/>
                    <a:pt x="524" y="15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711" name="Freeform 116">
              <a:extLst>
                <a:ext uri="{FF2B5EF4-FFF2-40B4-BE49-F238E27FC236}">
                  <a16:creationId xmlns:a16="http://schemas.microsoft.com/office/drawing/2014/main" id="{2E09991F-5686-41A1-AB3A-B735F034CA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65425" y="7023100"/>
              <a:ext cx="836613" cy="1385888"/>
            </a:xfrm>
            <a:custGeom>
              <a:avLst/>
              <a:gdLst>
                <a:gd name="T0" fmla="*/ 26 w 1099"/>
                <a:gd name="T1" fmla="*/ 819 h 1821"/>
                <a:gd name="T2" fmla="*/ 537 w 1099"/>
                <a:gd name="T3" fmla="*/ 1565 h 1821"/>
                <a:gd name="T4" fmla="*/ 542 w 1099"/>
                <a:gd name="T5" fmla="*/ 1565 h 1821"/>
                <a:gd name="T6" fmla="*/ 687 w 1099"/>
                <a:gd name="T7" fmla="*/ 1776 h 1821"/>
                <a:gd name="T8" fmla="*/ 776 w 1099"/>
                <a:gd name="T9" fmla="*/ 1550 h 1821"/>
                <a:gd name="T10" fmla="*/ 782 w 1099"/>
                <a:gd name="T11" fmla="*/ 1549 h 1821"/>
                <a:gd name="T12" fmla="*/ 1077 w 1099"/>
                <a:gd name="T13" fmla="*/ 832 h 1821"/>
                <a:gd name="T14" fmla="*/ 868 w 1099"/>
                <a:gd name="T15" fmla="*/ 776 h 1821"/>
                <a:gd name="T16" fmla="*/ 766 w 1099"/>
                <a:gd name="T17" fmla="*/ 21 h 1821"/>
                <a:gd name="T18" fmla="*/ 284 w 1099"/>
                <a:gd name="T19" fmla="*/ 21 h 1821"/>
                <a:gd name="T20" fmla="*/ 241 w 1099"/>
                <a:gd name="T21" fmla="*/ 750 h 1821"/>
                <a:gd name="T22" fmla="*/ 26 w 1099"/>
                <a:gd name="T23" fmla="*/ 819 h 1821"/>
                <a:gd name="T24" fmla="*/ 692 w 1099"/>
                <a:gd name="T25" fmla="*/ 1821 h 1821"/>
                <a:gd name="T26" fmla="*/ 531 w 1099"/>
                <a:gd name="T27" fmla="*/ 1586 h 1821"/>
                <a:gd name="T28" fmla="*/ 3 w 1099"/>
                <a:gd name="T29" fmla="*/ 815 h 1821"/>
                <a:gd name="T30" fmla="*/ 0 w 1099"/>
                <a:gd name="T31" fmla="*/ 805 h 1821"/>
                <a:gd name="T32" fmla="*/ 220 w 1099"/>
                <a:gd name="T33" fmla="*/ 734 h 1821"/>
                <a:gd name="T34" fmla="*/ 263 w 1099"/>
                <a:gd name="T35" fmla="*/ 0 h 1821"/>
                <a:gd name="T36" fmla="*/ 785 w 1099"/>
                <a:gd name="T37" fmla="*/ 0 h 1821"/>
                <a:gd name="T38" fmla="*/ 887 w 1099"/>
                <a:gd name="T39" fmla="*/ 759 h 1821"/>
                <a:gd name="T40" fmla="*/ 1099 w 1099"/>
                <a:gd name="T41" fmla="*/ 816 h 1821"/>
                <a:gd name="T42" fmla="*/ 1099 w 1099"/>
                <a:gd name="T43" fmla="*/ 824 h 1821"/>
                <a:gd name="T44" fmla="*/ 792 w 1099"/>
                <a:gd name="T45" fmla="*/ 1569 h 1821"/>
                <a:gd name="T46" fmla="*/ 692 w 1099"/>
                <a:gd name="T47" fmla="*/ 1821 h 1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9" h="1821">
                  <a:moveTo>
                    <a:pt x="26" y="819"/>
                  </a:moveTo>
                  <a:cubicBezTo>
                    <a:pt x="88" y="1049"/>
                    <a:pt x="257" y="1558"/>
                    <a:pt x="537" y="1565"/>
                  </a:cubicBezTo>
                  <a:lnTo>
                    <a:pt x="542" y="1565"/>
                  </a:lnTo>
                  <a:lnTo>
                    <a:pt x="687" y="1776"/>
                  </a:lnTo>
                  <a:lnTo>
                    <a:pt x="776" y="1550"/>
                  </a:lnTo>
                  <a:lnTo>
                    <a:pt x="782" y="1549"/>
                  </a:lnTo>
                  <a:cubicBezTo>
                    <a:pt x="1021" y="1498"/>
                    <a:pt x="1070" y="1082"/>
                    <a:pt x="1077" y="832"/>
                  </a:cubicBezTo>
                  <a:lnTo>
                    <a:pt x="868" y="776"/>
                  </a:lnTo>
                  <a:lnTo>
                    <a:pt x="766" y="21"/>
                  </a:lnTo>
                  <a:lnTo>
                    <a:pt x="284" y="21"/>
                  </a:lnTo>
                  <a:lnTo>
                    <a:pt x="241" y="750"/>
                  </a:lnTo>
                  <a:lnTo>
                    <a:pt x="26" y="819"/>
                  </a:lnTo>
                  <a:close/>
                  <a:moveTo>
                    <a:pt x="692" y="1821"/>
                  </a:moveTo>
                  <a:lnTo>
                    <a:pt x="531" y="1586"/>
                  </a:lnTo>
                  <a:cubicBezTo>
                    <a:pt x="246" y="1573"/>
                    <a:pt x="78" y="1098"/>
                    <a:pt x="3" y="815"/>
                  </a:cubicBezTo>
                  <a:lnTo>
                    <a:pt x="0" y="805"/>
                  </a:lnTo>
                  <a:lnTo>
                    <a:pt x="220" y="734"/>
                  </a:lnTo>
                  <a:lnTo>
                    <a:pt x="263" y="0"/>
                  </a:lnTo>
                  <a:lnTo>
                    <a:pt x="785" y="0"/>
                  </a:lnTo>
                  <a:lnTo>
                    <a:pt x="887" y="759"/>
                  </a:lnTo>
                  <a:lnTo>
                    <a:pt x="1099" y="816"/>
                  </a:lnTo>
                  <a:lnTo>
                    <a:pt x="1099" y="824"/>
                  </a:lnTo>
                  <a:cubicBezTo>
                    <a:pt x="1092" y="1077"/>
                    <a:pt x="1043" y="1509"/>
                    <a:pt x="792" y="1569"/>
                  </a:cubicBezTo>
                  <a:lnTo>
                    <a:pt x="692" y="1821"/>
                  </a:lnTo>
                  <a:close/>
                </a:path>
              </a:pathLst>
            </a:custGeom>
            <a:solidFill>
              <a:srgbClr val="0E2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712" name="Freeform 117">
              <a:extLst>
                <a:ext uri="{FF2B5EF4-FFF2-40B4-BE49-F238E27FC236}">
                  <a16:creationId xmlns:a16="http://schemas.microsoft.com/office/drawing/2014/main" id="{F6ED999C-038E-47BD-83EA-4101F893E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325" y="10213975"/>
              <a:ext cx="355600" cy="473075"/>
            </a:xfrm>
            <a:custGeom>
              <a:avLst/>
              <a:gdLst>
                <a:gd name="T0" fmla="*/ 0 w 466"/>
                <a:gd name="T1" fmla="*/ 350 h 621"/>
                <a:gd name="T2" fmla="*/ 174 w 466"/>
                <a:gd name="T3" fmla="*/ 621 h 621"/>
                <a:gd name="T4" fmla="*/ 365 w 466"/>
                <a:gd name="T5" fmla="*/ 277 h 621"/>
                <a:gd name="T6" fmla="*/ 154 w 466"/>
                <a:gd name="T7" fmla="*/ 0 h 621"/>
                <a:gd name="T8" fmla="*/ 0 w 466"/>
                <a:gd name="T9" fmla="*/ 350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6" h="621">
                  <a:moveTo>
                    <a:pt x="0" y="350"/>
                  </a:moveTo>
                  <a:lnTo>
                    <a:pt x="174" y="621"/>
                  </a:lnTo>
                  <a:cubicBezTo>
                    <a:pt x="174" y="621"/>
                    <a:pt x="466" y="443"/>
                    <a:pt x="365" y="277"/>
                  </a:cubicBezTo>
                  <a:cubicBezTo>
                    <a:pt x="264" y="110"/>
                    <a:pt x="154" y="0"/>
                    <a:pt x="154" y="0"/>
                  </a:cubicBezTo>
                  <a:lnTo>
                    <a:pt x="0" y="35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713" name="Freeform 118">
              <a:extLst>
                <a:ext uri="{FF2B5EF4-FFF2-40B4-BE49-F238E27FC236}">
                  <a16:creationId xmlns:a16="http://schemas.microsoft.com/office/drawing/2014/main" id="{DF016257-9E7B-42A9-BA14-1D6E23CD31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09800" y="10199688"/>
              <a:ext cx="376238" cy="496888"/>
            </a:xfrm>
            <a:custGeom>
              <a:avLst/>
              <a:gdLst>
                <a:gd name="T0" fmla="*/ 25 w 493"/>
                <a:gd name="T1" fmla="*/ 367 h 653"/>
                <a:gd name="T2" fmla="*/ 190 w 493"/>
                <a:gd name="T3" fmla="*/ 624 h 653"/>
                <a:gd name="T4" fmla="*/ 369 w 493"/>
                <a:gd name="T5" fmla="*/ 300 h 653"/>
                <a:gd name="T6" fmla="*/ 171 w 493"/>
                <a:gd name="T7" fmla="*/ 37 h 653"/>
                <a:gd name="T8" fmla="*/ 25 w 493"/>
                <a:gd name="T9" fmla="*/ 367 h 653"/>
                <a:gd name="T10" fmla="*/ 184 w 493"/>
                <a:gd name="T11" fmla="*/ 653 h 653"/>
                <a:gd name="T12" fmla="*/ 0 w 493"/>
                <a:gd name="T13" fmla="*/ 369 h 653"/>
                <a:gd name="T14" fmla="*/ 164 w 493"/>
                <a:gd name="T15" fmla="*/ 0 h 653"/>
                <a:gd name="T16" fmla="*/ 175 w 493"/>
                <a:gd name="T17" fmla="*/ 11 h 653"/>
                <a:gd name="T18" fmla="*/ 387 w 493"/>
                <a:gd name="T19" fmla="*/ 289 h 653"/>
                <a:gd name="T20" fmla="*/ 193 w 493"/>
                <a:gd name="T21" fmla="*/ 648 h 653"/>
                <a:gd name="T22" fmla="*/ 184 w 493"/>
                <a:gd name="T23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93" h="653">
                  <a:moveTo>
                    <a:pt x="25" y="367"/>
                  </a:moveTo>
                  <a:lnTo>
                    <a:pt x="190" y="624"/>
                  </a:lnTo>
                  <a:cubicBezTo>
                    <a:pt x="237" y="593"/>
                    <a:pt x="454" y="440"/>
                    <a:pt x="369" y="300"/>
                  </a:cubicBezTo>
                  <a:cubicBezTo>
                    <a:pt x="288" y="167"/>
                    <a:pt x="201" y="69"/>
                    <a:pt x="171" y="37"/>
                  </a:cubicBezTo>
                  <a:lnTo>
                    <a:pt x="25" y="367"/>
                  </a:lnTo>
                  <a:close/>
                  <a:moveTo>
                    <a:pt x="184" y="653"/>
                  </a:moveTo>
                  <a:lnTo>
                    <a:pt x="0" y="369"/>
                  </a:lnTo>
                  <a:lnTo>
                    <a:pt x="164" y="0"/>
                  </a:lnTo>
                  <a:lnTo>
                    <a:pt x="175" y="11"/>
                  </a:lnTo>
                  <a:cubicBezTo>
                    <a:pt x="176" y="12"/>
                    <a:pt x="287" y="123"/>
                    <a:pt x="387" y="289"/>
                  </a:cubicBezTo>
                  <a:cubicBezTo>
                    <a:pt x="493" y="463"/>
                    <a:pt x="205" y="640"/>
                    <a:pt x="193" y="648"/>
                  </a:cubicBezTo>
                  <a:lnTo>
                    <a:pt x="184" y="653"/>
                  </a:lnTo>
                  <a:close/>
                </a:path>
              </a:pathLst>
            </a:custGeom>
            <a:solidFill>
              <a:srgbClr val="0E2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714" name="Freeform: Shape 666">
              <a:extLst>
                <a:ext uri="{FF2B5EF4-FFF2-40B4-BE49-F238E27FC236}">
                  <a16:creationId xmlns:a16="http://schemas.microsoft.com/office/drawing/2014/main" id="{37B99A51-4F6E-41D1-A1A0-7432FD3BF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8936" y="6132602"/>
              <a:ext cx="873725" cy="1115925"/>
            </a:xfrm>
            <a:custGeom>
              <a:avLst/>
              <a:gdLst>
                <a:gd name="connsiteX0" fmla="*/ 480751 w 873725"/>
                <a:gd name="connsiteY0" fmla="*/ 494 h 1115925"/>
                <a:gd name="connsiteX1" fmla="*/ 867697 w 873725"/>
                <a:gd name="connsiteY1" fmla="*/ 500843 h 1115925"/>
                <a:gd name="connsiteX2" fmla="*/ 563062 w 873725"/>
                <a:gd name="connsiteY2" fmla="*/ 1115925 h 1115925"/>
                <a:gd name="connsiteX3" fmla="*/ 18526 w 873725"/>
                <a:gd name="connsiteY3" fmla="*/ 656897 h 1115925"/>
                <a:gd name="connsiteX4" fmla="*/ 266804 w 873725"/>
                <a:gd name="connsiteY4" fmla="*/ 65414 h 1115925"/>
                <a:gd name="connsiteX5" fmla="*/ 480751 w 873725"/>
                <a:gd name="connsiteY5" fmla="*/ 494 h 1115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3725" h="1115925">
                  <a:moveTo>
                    <a:pt x="480751" y="494"/>
                  </a:moveTo>
                  <a:cubicBezTo>
                    <a:pt x="680204" y="-9996"/>
                    <a:pt x="829427" y="146296"/>
                    <a:pt x="867697" y="500843"/>
                  </a:cubicBezTo>
                  <a:cubicBezTo>
                    <a:pt x="905015" y="846446"/>
                    <a:pt x="764883" y="1115925"/>
                    <a:pt x="563062" y="1115925"/>
                  </a:cubicBezTo>
                  <a:cubicBezTo>
                    <a:pt x="227963" y="1115925"/>
                    <a:pt x="52798" y="819803"/>
                    <a:pt x="18526" y="656897"/>
                  </a:cubicBezTo>
                  <a:cubicBezTo>
                    <a:pt x="-15745" y="493231"/>
                    <a:pt x="-34785" y="222991"/>
                    <a:pt x="266804" y="65414"/>
                  </a:cubicBezTo>
                  <a:cubicBezTo>
                    <a:pt x="342201" y="26020"/>
                    <a:pt x="414267" y="3991"/>
                    <a:pt x="480751" y="4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715" name="Freeform: Shape 667">
              <a:extLst>
                <a:ext uri="{FF2B5EF4-FFF2-40B4-BE49-F238E27FC236}">
                  <a16:creationId xmlns:a16="http://schemas.microsoft.com/office/drawing/2014/main" id="{BD5C1F84-59BA-4145-AC4E-D3975A17D0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988" y="6678612"/>
              <a:ext cx="325439" cy="80964"/>
            </a:xfrm>
            <a:custGeom>
              <a:avLst/>
              <a:gdLst>
                <a:gd name="connsiteX0" fmla="*/ 294482 w 325439"/>
                <a:gd name="connsiteY0" fmla="*/ 0 h 80964"/>
                <a:gd name="connsiteX1" fmla="*/ 325439 w 325439"/>
                <a:gd name="connsiteY1" fmla="*/ 40482 h 80964"/>
                <a:gd name="connsiteX2" fmla="*/ 294482 w 325439"/>
                <a:gd name="connsiteY2" fmla="*/ 80964 h 80964"/>
                <a:gd name="connsiteX3" fmla="*/ 263525 w 325439"/>
                <a:gd name="connsiteY3" fmla="*/ 40482 h 80964"/>
                <a:gd name="connsiteX4" fmla="*/ 294482 w 325439"/>
                <a:gd name="connsiteY4" fmla="*/ 0 h 80964"/>
                <a:gd name="connsiteX5" fmla="*/ 34132 w 325439"/>
                <a:gd name="connsiteY5" fmla="*/ 0 h 80964"/>
                <a:gd name="connsiteX6" fmla="*/ 68264 w 325439"/>
                <a:gd name="connsiteY6" fmla="*/ 40482 h 80964"/>
                <a:gd name="connsiteX7" fmla="*/ 34132 w 325439"/>
                <a:gd name="connsiteY7" fmla="*/ 80964 h 80964"/>
                <a:gd name="connsiteX8" fmla="*/ 0 w 325439"/>
                <a:gd name="connsiteY8" fmla="*/ 40482 h 80964"/>
                <a:gd name="connsiteX9" fmla="*/ 34132 w 325439"/>
                <a:gd name="connsiteY9" fmla="*/ 0 h 80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439" h="80964">
                  <a:moveTo>
                    <a:pt x="294482" y="0"/>
                  </a:moveTo>
                  <a:cubicBezTo>
                    <a:pt x="311579" y="0"/>
                    <a:pt x="325439" y="18124"/>
                    <a:pt x="325439" y="40482"/>
                  </a:cubicBezTo>
                  <a:cubicBezTo>
                    <a:pt x="325439" y="62840"/>
                    <a:pt x="311579" y="80964"/>
                    <a:pt x="294482" y="80964"/>
                  </a:cubicBezTo>
                  <a:cubicBezTo>
                    <a:pt x="277385" y="80964"/>
                    <a:pt x="263525" y="62840"/>
                    <a:pt x="263525" y="40482"/>
                  </a:cubicBezTo>
                  <a:cubicBezTo>
                    <a:pt x="263525" y="18124"/>
                    <a:pt x="277385" y="0"/>
                    <a:pt x="294482" y="0"/>
                  </a:cubicBezTo>
                  <a:close/>
                  <a:moveTo>
                    <a:pt x="34132" y="0"/>
                  </a:moveTo>
                  <a:cubicBezTo>
                    <a:pt x="52983" y="0"/>
                    <a:pt x="68264" y="18124"/>
                    <a:pt x="68264" y="40482"/>
                  </a:cubicBezTo>
                  <a:cubicBezTo>
                    <a:pt x="68264" y="62840"/>
                    <a:pt x="52983" y="80964"/>
                    <a:pt x="34132" y="80964"/>
                  </a:cubicBezTo>
                  <a:cubicBezTo>
                    <a:pt x="15281" y="80964"/>
                    <a:pt x="0" y="62840"/>
                    <a:pt x="0" y="40482"/>
                  </a:cubicBezTo>
                  <a:cubicBezTo>
                    <a:pt x="0" y="18124"/>
                    <a:pt x="15281" y="0"/>
                    <a:pt x="34132" y="0"/>
                  </a:cubicBezTo>
                  <a:close/>
                </a:path>
              </a:pathLst>
            </a:custGeom>
            <a:solidFill>
              <a:srgbClr val="0E2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716" name="Freeform: Shape 668">
              <a:extLst>
                <a:ext uri="{FF2B5EF4-FFF2-40B4-BE49-F238E27FC236}">
                  <a16:creationId xmlns:a16="http://schemas.microsoft.com/office/drawing/2014/main" id="{A9016E0E-1B8D-4A35-A4F9-71770578E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694" y="6705621"/>
              <a:ext cx="254247" cy="350816"/>
            </a:xfrm>
            <a:custGeom>
              <a:avLst/>
              <a:gdLst>
                <a:gd name="connsiteX0" fmla="*/ 6868 w 254247"/>
                <a:gd name="connsiteY0" fmla="*/ 248336 h 350816"/>
                <a:gd name="connsiteX1" fmla="*/ 21355 w 254247"/>
                <a:gd name="connsiteY1" fmla="*/ 254454 h 350816"/>
                <a:gd name="connsiteX2" fmla="*/ 197482 w 254247"/>
                <a:gd name="connsiteY2" fmla="*/ 324814 h 350816"/>
                <a:gd name="connsiteX3" fmla="*/ 210444 w 254247"/>
                <a:gd name="connsiteY3" fmla="*/ 333991 h 350816"/>
                <a:gd name="connsiteX4" fmla="*/ 201294 w 254247"/>
                <a:gd name="connsiteY4" fmla="*/ 346992 h 350816"/>
                <a:gd name="connsiteX5" fmla="*/ 157072 w 254247"/>
                <a:gd name="connsiteY5" fmla="*/ 350816 h 350816"/>
                <a:gd name="connsiteX6" fmla="*/ 768 w 254247"/>
                <a:gd name="connsiteY6" fmla="*/ 262866 h 350816"/>
                <a:gd name="connsiteX7" fmla="*/ 6868 w 254247"/>
                <a:gd name="connsiteY7" fmla="*/ 248336 h 350816"/>
                <a:gd name="connsiteX8" fmla="*/ 181057 w 254247"/>
                <a:gd name="connsiteY8" fmla="*/ 677 h 350816"/>
                <a:gd name="connsiteX9" fmla="*/ 194782 w 254247"/>
                <a:gd name="connsiteY9" fmla="*/ 7533 h 350816"/>
                <a:gd name="connsiteX10" fmla="*/ 240532 w 254247"/>
                <a:gd name="connsiteY10" fmla="*/ 130942 h 350816"/>
                <a:gd name="connsiteX11" fmla="*/ 244345 w 254247"/>
                <a:gd name="connsiteY11" fmla="*/ 211692 h 350816"/>
                <a:gd name="connsiteX12" fmla="*/ 208507 w 254247"/>
                <a:gd name="connsiteY12" fmla="*/ 225404 h 350816"/>
                <a:gd name="connsiteX13" fmla="*/ 171144 w 254247"/>
                <a:gd name="connsiteY13" fmla="*/ 218548 h 350816"/>
                <a:gd name="connsiteX14" fmla="*/ 164282 w 254247"/>
                <a:gd name="connsiteY14" fmla="*/ 204074 h 350816"/>
                <a:gd name="connsiteX15" fmla="*/ 178007 w 254247"/>
                <a:gd name="connsiteY15" fmla="*/ 197218 h 350816"/>
                <a:gd name="connsiteX16" fmla="*/ 227569 w 254247"/>
                <a:gd name="connsiteY16" fmla="*/ 197218 h 350816"/>
                <a:gd name="connsiteX17" fmla="*/ 220707 w 254247"/>
                <a:gd name="connsiteY17" fmla="*/ 140846 h 350816"/>
                <a:gd name="connsiteX18" fmla="*/ 174194 w 254247"/>
                <a:gd name="connsiteY18" fmla="*/ 14389 h 350816"/>
                <a:gd name="connsiteX19" fmla="*/ 181057 w 254247"/>
                <a:gd name="connsiteY19" fmla="*/ 677 h 350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247" h="350816">
                  <a:moveTo>
                    <a:pt x="6868" y="248336"/>
                  </a:moveTo>
                  <a:cubicBezTo>
                    <a:pt x="12205" y="246041"/>
                    <a:pt x="19067" y="248336"/>
                    <a:pt x="21355" y="254454"/>
                  </a:cubicBezTo>
                  <a:cubicBezTo>
                    <a:pt x="22879" y="258278"/>
                    <a:pt x="63290" y="346992"/>
                    <a:pt x="197482" y="324814"/>
                  </a:cubicBezTo>
                  <a:cubicBezTo>
                    <a:pt x="203582" y="324049"/>
                    <a:pt x="209681" y="327873"/>
                    <a:pt x="210444" y="333991"/>
                  </a:cubicBezTo>
                  <a:cubicBezTo>
                    <a:pt x="211206" y="340109"/>
                    <a:pt x="207394" y="345463"/>
                    <a:pt x="201294" y="346992"/>
                  </a:cubicBezTo>
                  <a:cubicBezTo>
                    <a:pt x="185283" y="349287"/>
                    <a:pt x="170796" y="350816"/>
                    <a:pt x="157072" y="350816"/>
                  </a:cubicBezTo>
                  <a:cubicBezTo>
                    <a:pt x="39653" y="350816"/>
                    <a:pt x="1531" y="263631"/>
                    <a:pt x="768" y="262866"/>
                  </a:cubicBezTo>
                  <a:cubicBezTo>
                    <a:pt x="-1519" y="257513"/>
                    <a:pt x="1531" y="250630"/>
                    <a:pt x="6868" y="248336"/>
                  </a:cubicBezTo>
                  <a:close/>
                  <a:moveTo>
                    <a:pt x="181057" y="677"/>
                  </a:moveTo>
                  <a:cubicBezTo>
                    <a:pt x="187157" y="-1609"/>
                    <a:pt x="193257" y="2200"/>
                    <a:pt x="194782" y="7533"/>
                  </a:cubicBezTo>
                  <a:cubicBezTo>
                    <a:pt x="195544" y="8295"/>
                    <a:pt x="222994" y="95900"/>
                    <a:pt x="240532" y="130942"/>
                  </a:cubicBezTo>
                  <a:cubicBezTo>
                    <a:pt x="257307" y="164461"/>
                    <a:pt x="258832" y="194933"/>
                    <a:pt x="244345" y="211692"/>
                  </a:cubicBezTo>
                  <a:cubicBezTo>
                    <a:pt x="237482" y="218548"/>
                    <a:pt x="226807" y="225404"/>
                    <a:pt x="208507" y="225404"/>
                  </a:cubicBezTo>
                  <a:cubicBezTo>
                    <a:pt x="198594" y="225404"/>
                    <a:pt x="186394" y="223881"/>
                    <a:pt x="171144" y="218548"/>
                  </a:cubicBezTo>
                  <a:cubicBezTo>
                    <a:pt x="165044" y="216263"/>
                    <a:pt x="161994" y="210168"/>
                    <a:pt x="164282" y="204074"/>
                  </a:cubicBezTo>
                  <a:cubicBezTo>
                    <a:pt x="165807" y="198742"/>
                    <a:pt x="171907" y="195694"/>
                    <a:pt x="178007" y="197218"/>
                  </a:cubicBezTo>
                  <a:cubicBezTo>
                    <a:pt x="202407" y="205598"/>
                    <a:pt x="219944" y="205598"/>
                    <a:pt x="227569" y="197218"/>
                  </a:cubicBezTo>
                  <a:cubicBezTo>
                    <a:pt x="235957" y="187315"/>
                    <a:pt x="232907" y="165223"/>
                    <a:pt x="220707" y="140846"/>
                  </a:cubicBezTo>
                  <a:cubicBezTo>
                    <a:pt x="202407" y="104280"/>
                    <a:pt x="174957" y="18198"/>
                    <a:pt x="174194" y="14389"/>
                  </a:cubicBezTo>
                  <a:cubicBezTo>
                    <a:pt x="171907" y="8295"/>
                    <a:pt x="175719" y="2200"/>
                    <a:pt x="181057" y="677"/>
                  </a:cubicBezTo>
                  <a:close/>
                </a:path>
              </a:pathLst>
            </a:custGeom>
            <a:solidFill>
              <a:srgbClr val="0E2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717" name="Freeform: Shape 669">
              <a:extLst>
                <a:ext uri="{FF2B5EF4-FFF2-40B4-BE49-F238E27FC236}">
                  <a16:creationId xmlns:a16="http://schemas.microsoft.com/office/drawing/2014/main" id="{3978E02D-AB6F-4CE6-ADE9-24E524676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490" y="6575630"/>
              <a:ext cx="506586" cy="68059"/>
            </a:xfrm>
            <a:custGeom>
              <a:avLst/>
              <a:gdLst>
                <a:gd name="connsiteX0" fmla="*/ 84116 w 506586"/>
                <a:gd name="connsiteY0" fmla="*/ 16138 h 68059"/>
                <a:gd name="connsiteX1" fmla="*/ 191651 w 506586"/>
                <a:gd name="connsiteY1" fmla="*/ 43726 h 68059"/>
                <a:gd name="connsiteX2" fmla="*/ 195468 w 506586"/>
                <a:gd name="connsiteY2" fmla="*/ 58934 h 68059"/>
                <a:gd name="connsiteX3" fmla="*/ 180199 w 506586"/>
                <a:gd name="connsiteY3" fmla="*/ 62736 h 68059"/>
                <a:gd name="connsiteX4" fmla="*/ 18347 w 506586"/>
                <a:gd name="connsiteY4" fmla="*/ 65018 h 68059"/>
                <a:gd name="connsiteX5" fmla="*/ 11476 w 506586"/>
                <a:gd name="connsiteY5" fmla="*/ 68059 h 68059"/>
                <a:gd name="connsiteX6" fmla="*/ 3078 w 506586"/>
                <a:gd name="connsiteY6" fmla="*/ 64257 h 68059"/>
                <a:gd name="connsiteX7" fmla="*/ 3841 w 506586"/>
                <a:gd name="connsiteY7" fmla="*/ 49049 h 68059"/>
                <a:gd name="connsiteX8" fmla="*/ 84116 w 506586"/>
                <a:gd name="connsiteY8" fmla="*/ 16138 h 68059"/>
                <a:gd name="connsiteX9" fmla="*/ 432892 w 506586"/>
                <a:gd name="connsiteY9" fmla="*/ 55 h 68059"/>
                <a:gd name="connsiteX10" fmla="*/ 501210 w 506586"/>
                <a:gd name="connsiteY10" fmla="*/ 21761 h 68059"/>
                <a:gd name="connsiteX11" fmla="*/ 505030 w 506586"/>
                <a:gd name="connsiteY11" fmla="*/ 37162 h 68059"/>
                <a:gd name="connsiteX12" fmla="*/ 489752 w 506586"/>
                <a:gd name="connsiteY12" fmla="*/ 41012 h 68059"/>
                <a:gd name="connsiteX13" fmla="*/ 346146 w 506586"/>
                <a:gd name="connsiteY13" fmla="*/ 61034 h 68059"/>
                <a:gd name="connsiteX14" fmla="*/ 337744 w 506586"/>
                <a:gd name="connsiteY14" fmla="*/ 64884 h 68059"/>
                <a:gd name="connsiteX15" fmla="*/ 330105 w 506586"/>
                <a:gd name="connsiteY15" fmla="*/ 61804 h 68059"/>
                <a:gd name="connsiteX16" fmla="*/ 329341 w 506586"/>
                <a:gd name="connsiteY16" fmla="*/ 46403 h 68059"/>
                <a:gd name="connsiteX17" fmla="*/ 432892 w 506586"/>
                <a:gd name="connsiteY17" fmla="*/ 55 h 68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06586" h="68059">
                  <a:moveTo>
                    <a:pt x="84116" y="16138"/>
                  </a:moveTo>
                  <a:cubicBezTo>
                    <a:pt x="113815" y="13358"/>
                    <a:pt x="150425" y="18918"/>
                    <a:pt x="191651" y="43726"/>
                  </a:cubicBezTo>
                  <a:cubicBezTo>
                    <a:pt x="196995" y="46768"/>
                    <a:pt x="198522" y="53612"/>
                    <a:pt x="195468" y="58934"/>
                  </a:cubicBezTo>
                  <a:cubicBezTo>
                    <a:pt x="192414" y="63497"/>
                    <a:pt x="185543" y="65778"/>
                    <a:pt x="180199" y="62736"/>
                  </a:cubicBezTo>
                  <a:cubicBezTo>
                    <a:pt x="84767" y="4946"/>
                    <a:pt x="19110" y="64257"/>
                    <a:pt x="18347" y="65018"/>
                  </a:cubicBezTo>
                  <a:cubicBezTo>
                    <a:pt x="16820" y="67299"/>
                    <a:pt x="13766" y="68059"/>
                    <a:pt x="11476" y="68059"/>
                  </a:cubicBezTo>
                  <a:cubicBezTo>
                    <a:pt x="8422" y="68059"/>
                    <a:pt x="5368" y="67299"/>
                    <a:pt x="3078" y="64257"/>
                  </a:cubicBezTo>
                  <a:cubicBezTo>
                    <a:pt x="-1503" y="60455"/>
                    <a:pt x="-739" y="52851"/>
                    <a:pt x="3841" y="49049"/>
                  </a:cubicBezTo>
                  <a:cubicBezTo>
                    <a:pt x="4319" y="48574"/>
                    <a:pt x="34618" y="20772"/>
                    <a:pt x="84116" y="16138"/>
                  </a:cubicBezTo>
                  <a:close/>
                  <a:moveTo>
                    <a:pt x="432892" y="55"/>
                  </a:moveTo>
                  <a:cubicBezTo>
                    <a:pt x="453564" y="680"/>
                    <a:pt x="476576" y="6745"/>
                    <a:pt x="501210" y="21761"/>
                  </a:cubicBezTo>
                  <a:cubicBezTo>
                    <a:pt x="506557" y="25611"/>
                    <a:pt x="508085" y="32542"/>
                    <a:pt x="505030" y="37162"/>
                  </a:cubicBezTo>
                  <a:cubicBezTo>
                    <a:pt x="501974" y="42553"/>
                    <a:pt x="495099" y="44093"/>
                    <a:pt x="489752" y="41012"/>
                  </a:cubicBezTo>
                  <a:cubicBezTo>
                    <a:pt x="407255" y="-9041"/>
                    <a:pt x="348438" y="57954"/>
                    <a:pt x="346146" y="61034"/>
                  </a:cubicBezTo>
                  <a:cubicBezTo>
                    <a:pt x="343855" y="63344"/>
                    <a:pt x="340799" y="64884"/>
                    <a:pt x="337744" y="64884"/>
                  </a:cubicBezTo>
                  <a:cubicBezTo>
                    <a:pt x="335452" y="64884"/>
                    <a:pt x="332397" y="63344"/>
                    <a:pt x="330105" y="61804"/>
                  </a:cubicBezTo>
                  <a:cubicBezTo>
                    <a:pt x="325522" y="57954"/>
                    <a:pt x="325522" y="51023"/>
                    <a:pt x="329341" y="46403"/>
                  </a:cubicBezTo>
                  <a:cubicBezTo>
                    <a:pt x="329914" y="45248"/>
                    <a:pt x="370876" y="-1822"/>
                    <a:pt x="432892" y="55"/>
                  </a:cubicBezTo>
                  <a:close/>
                </a:path>
              </a:pathLst>
            </a:custGeom>
            <a:solidFill>
              <a:srgbClr val="0E2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718" name="Freeform 126">
              <a:extLst>
                <a:ext uri="{FF2B5EF4-FFF2-40B4-BE49-F238E27FC236}">
                  <a16:creationId xmlns:a16="http://schemas.microsoft.com/office/drawing/2014/main" id="{2CD89778-0187-4C7E-A4A1-689629A90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1713" y="9896475"/>
              <a:ext cx="2066925" cy="1420813"/>
            </a:xfrm>
            <a:custGeom>
              <a:avLst/>
              <a:gdLst>
                <a:gd name="T0" fmla="*/ 542 w 2715"/>
                <a:gd name="T1" fmla="*/ 15 h 1867"/>
                <a:gd name="T2" fmla="*/ 51 w 2715"/>
                <a:gd name="T3" fmla="*/ 1241 h 1867"/>
                <a:gd name="T4" fmla="*/ 2715 w 2715"/>
                <a:gd name="T5" fmla="*/ 1154 h 1867"/>
                <a:gd name="T6" fmla="*/ 2238 w 2715"/>
                <a:gd name="T7" fmla="*/ 0 h 1867"/>
                <a:gd name="T8" fmla="*/ 542 w 2715"/>
                <a:gd name="T9" fmla="*/ 15 h 1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15" h="1867">
                  <a:moveTo>
                    <a:pt x="542" y="15"/>
                  </a:moveTo>
                  <a:cubicBezTo>
                    <a:pt x="542" y="15"/>
                    <a:pt x="0" y="128"/>
                    <a:pt x="51" y="1241"/>
                  </a:cubicBezTo>
                  <a:cubicBezTo>
                    <a:pt x="51" y="1241"/>
                    <a:pt x="1674" y="1867"/>
                    <a:pt x="2715" y="1154"/>
                  </a:cubicBezTo>
                  <a:lnTo>
                    <a:pt x="2238" y="0"/>
                  </a:lnTo>
                  <a:lnTo>
                    <a:pt x="542" y="15"/>
                  </a:lnTo>
                  <a:close/>
                </a:path>
              </a:pathLst>
            </a:custGeom>
            <a:solidFill>
              <a:srgbClr val="E247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719" name="Freeform 127">
              <a:extLst>
                <a:ext uri="{FF2B5EF4-FFF2-40B4-BE49-F238E27FC236}">
                  <a16:creationId xmlns:a16="http://schemas.microsoft.com/office/drawing/2014/main" id="{9343378F-B204-4E9B-81D0-772D2E7B8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750" y="10461625"/>
              <a:ext cx="239713" cy="573088"/>
            </a:xfrm>
            <a:custGeom>
              <a:avLst/>
              <a:gdLst>
                <a:gd name="T0" fmla="*/ 311 w 315"/>
                <a:gd name="T1" fmla="*/ 6 h 753"/>
                <a:gd name="T2" fmla="*/ 296 w 315"/>
                <a:gd name="T3" fmla="*/ 3 h 753"/>
                <a:gd name="T4" fmla="*/ 10 w 315"/>
                <a:gd name="T5" fmla="*/ 88 h 753"/>
                <a:gd name="T6" fmla="*/ 0 w 315"/>
                <a:gd name="T7" fmla="*/ 99 h 753"/>
                <a:gd name="T8" fmla="*/ 11 w 315"/>
                <a:gd name="T9" fmla="*/ 110 h 753"/>
                <a:gd name="T10" fmla="*/ 11 w 315"/>
                <a:gd name="T11" fmla="*/ 110 h 753"/>
                <a:gd name="T12" fmla="*/ 50 w 315"/>
                <a:gd name="T13" fmla="*/ 107 h 753"/>
                <a:gd name="T14" fmla="*/ 138 w 315"/>
                <a:gd name="T15" fmla="*/ 743 h 753"/>
                <a:gd name="T16" fmla="*/ 148 w 315"/>
                <a:gd name="T17" fmla="*/ 753 h 753"/>
                <a:gd name="T18" fmla="*/ 150 w 315"/>
                <a:gd name="T19" fmla="*/ 752 h 753"/>
                <a:gd name="T20" fmla="*/ 159 w 315"/>
                <a:gd name="T21" fmla="*/ 740 h 753"/>
                <a:gd name="T22" fmla="*/ 72 w 315"/>
                <a:gd name="T23" fmla="*/ 105 h 753"/>
                <a:gd name="T24" fmla="*/ 309 w 315"/>
                <a:gd name="T25" fmla="*/ 20 h 753"/>
                <a:gd name="T26" fmla="*/ 311 w 315"/>
                <a:gd name="T27" fmla="*/ 6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5" h="753">
                  <a:moveTo>
                    <a:pt x="311" y="6"/>
                  </a:moveTo>
                  <a:cubicBezTo>
                    <a:pt x="308" y="1"/>
                    <a:pt x="301" y="0"/>
                    <a:pt x="296" y="3"/>
                  </a:cubicBezTo>
                  <a:cubicBezTo>
                    <a:pt x="183" y="85"/>
                    <a:pt x="12" y="88"/>
                    <a:pt x="10" y="88"/>
                  </a:cubicBezTo>
                  <a:cubicBezTo>
                    <a:pt x="4" y="89"/>
                    <a:pt x="0" y="93"/>
                    <a:pt x="0" y="99"/>
                  </a:cubicBezTo>
                  <a:cubicBezTo>
                    <a:pt x="0" y="105"/>
                    <a:pt x="5" y="110"/>
                    <a:pt x="11" y="110"/>
                  </a:cubicBezTo>
                  <a:lnTo>
                    <a:pt x="11" y="110"/>
                  </a:lnTo>
                  <a:cubicBezTo>
                    <a:pt x="13" y="110"/>
                    <a:pt x="28" y="109"/>
                    <a:pt x="50" y="107"/>
                  </a:cubicBezTo>
                  <a:lnTo>
                    <a:pt x="138" y="743"/>
                  </a:lnTo>
                  <a:cubicBezTo>
                    <a:pt x="139" y="749"/>
                    <a:pt x="143" y="753"/>
                    <a:pt x="148" y="753"/>
                  </a:cubicBezTo>
                  <a:cubicBezTo>
                    <a:pt x="149" y="753"/>
                    <a:pt x="149" y="753"/>
                    <a:pt x="150" y="752"/>
                  </a:cubicBezTo>
                  <a:cubicBezTo>
                    <a:pt x="156" y="752"/>
                    <a:pt x="160" y="746"/>
                    <a:pt x="159" y="740"/>
                  </a:cubicBezTo>
                  <a:lnTo>
                    <a:pt x="72" y="105"/>
                  </a:lnTo>
                  <a:cubicBezTo>
                    <a:pt x="134" y="97"/>
                    <a:pt x="232" y="75"/>
                    <a:pt x="309" y="20"/>
                  </a:cubicBezTo>
                  <a:cubicBezTo>
                    <a:pt x="314" y="17"/>
                    <a:pt x="315" y="10"/>
                    <a:pt x="311" y="6"/>
                  </a:cubicBezTo>
                  <a:close/>
                </a:path>
              </a:pathLst>
            </a:custGeom>
            <a:solidFill>
              <a:srgbClr val="0E2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720" name="Freeform 128">
              <a:extLst>
                <a:ext uri="{FF2B5EF4-FFF2-40B4-BE49-F238E27FC236}">
                  <a16:creationId xmlns:a16="http://schemas.microsoft.com/office/drawing/2014/main" id="{C22D15C6-D32C-48D7-899E-BAA32A759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0025" y="7640638"/>
              <a:ext cx="4410075" cy="2925763"/>
            </a:xfrm>
            <a:custGeom>
              <a:avLst/>
              <a:gdLst>
                <a:gd name="T0" fmla="*/ 5404 w 5794"/>
                <a:gd name="T1" fmla="*/ 965 h 3846"/>
                <a:gd name="T2" fmla="*/ 5308 w 5794"/>
                <a:gd name="T3" fmla="*/ 1123 h 3846"/>
                <a:gd name="T4" fmla="*/ 4391 w 5794"/>
                <a:gd name="T5" fmla="*/ 1728 h 3846"/>
                <a:gd name="T6" fmla="*/ 3550 w 5794"/>
                <a:gd name="T7" fmla="*/ 407 h 3846"/>
                <a:gd name="T8" fmla="*/ 2999 w 5794"/>
                <a:gd name="T9" fmla="*/ 68 h 3846"/>
                <a:gd name="T10" fmla="*/ 2789 w 5794"/>
                <a:gd name="T11" fmla="*/ 12 h 3846"/>
                <a:gd name="T12" fmla="*/ 2485 w 5794"/>
                <a:gd name="T13" fmla="*/ 748 h 3846"/>
                <a:gd name="T14" fmla="*/ 2390 w 5794"/>
                <a:gd name="T15" fmla="*/ 987 h 3846"/>
                <a:gd name="T16" fmla="*/ 2238 w 5794"/>
                <a:gd name="T17" fmla="*/ 763 h 3846"/>
                <a:gd name="T18" fmla="*/ 1714 w 5794"/>
                <a:gd name="T19" fmla="*/ 0 h 3846"/>
                <a:gd name="T20" fmla="*/ 1639 w 5794"/>
                <a:gd name="T21" fmla="*/ 21 h 3846"/>
                <a:gd name="T22" fmla="*/ 769 w 5794"/>
                <a:gd name="T23" fmla="*/ 658 h 3846"/>
                <a:gd name="T24" fmla="*/ 48 w 5794"/>
                <a:gd name="T25" fmla="*/ 2185 h 3846"/>
                <a:gd name="T26" fmla="*/ 873 w 5794"/>
                <a:gd name="T27" fmla="*/ 3656 h 3846"/>
                <a:gd name="T28" fmla="*/ 1006 w 5794"/>
                <a:gd name="T29" fmla="*/ 3829 h 3846"/>
                <a:gd name="T30" fmla="*/ 1150 w 5794"/>
                <a:gd name="T31" fmla="*/ 3577 h 3846"/>
                <a:gd name="T32" fmla="*/ 1214 w 5794"/>
                <a:gd name="T33" fmla="*/ 3378 h 3846"/>
                <a:gd name="T34" fmla="*/ 839 w 5794"/>
                <a:gd name="T35" fmla="*/ 2157 h 3846"/>
                <a:gd name="T36" fmla="*/ 1316 w 5794"/>
                <a:gd name="T37" fmla="*/ 1601 h 3846"/>
                <a:gd name="T38" fmla="*/ 1596 w 5794"/>
                <a:gd name="T39" fmla="*/ 2980 h 3846"/>
                <a:gd name="T40" fmla="*/ 3289 w 5794"/>
                <a:gd name="T41" fmla="*/ 2980 h 3846"/>
                <a:gd name="T42" fmla="*/ 3306 w 5794"/>
                <a:gd name="T43" fmla="*/ 1983 h 3846"/>
                <a:gd name="T44" fmla="*/ 3407 w 5794"/>
                <a:gd name="T45" fmla="*/ 1821 h 3846"/>
                <a:gd name="T46" fmla="*/ 4053 w 5794"/>
                <a:gd name="T47" fmla="*/ 2578 h 3846"/>
                <a:gd name="T48" fmla="*/ 5647 w 5794"/>
                <a:gd name="T49" fmla="*/ 1369 h 3846"/>
                <a:gd name="T50" fmla="*/ 5764 w 5794"/>
                <a:gd name="T51" fmla="*/ 1295 h 3846"/>
                <a:gd name="T52" fmla="*/ 5404 w 5794"/>
                <a:gd name="T53" fmla="*/ 965 h 38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794" h="3846">
                  <a:moveTo>
                    <a:pt x="5404" y="965"/>
                  </a:moveTo>
                  <a:cubicBezTo>
                    <a:pt x="5363" y="978"/>
                    <a:pt x="5308" y="1123"/>
                    <a:pt x="5308" y="1123"/>
                  </a:cubicBezTo>
                  <a:cubicBezTo>
                    <a:pt x="4986" y="1006"/>
                    <a:pt x="4391" y="1728"/>
                    <a:pt x="4391" y="1728"/>
                  </a:cubicBezTo>
                  <a:cubicBezTo>
                    <a:pt x="4291" y="1290"/>
                    <a:pt x="3837" y="729"/>
                    <a:pt x="3550" y="407"/>
                  </a:cubicBezTo>
                  <a:cubicBezTo>
                    <a:pt x="3403" y="243"/>
                    <a:pt x="3212" y="125"/>
                    <a:pt x="2999" y="68"/>
                  </a:cubicBezTo>
                  <a:lnTo>
                    <a:pt x="2789" y="12"/>
                  </a:lnTo>
                  <a:cubicBezTo>
                    <a:pt x="2782" y="277"/>
                    <a:pt x="2731" y="695"/>
                    <a:pt x="2485" y="748"/>
                  </a:cubicBezTo>
                  <a:lnTo>
                    <a:pt x="2390" y="987"/>
                  </a:lnTo>
                  <a:lnTo>
                    <a:pt x="2238" y="763"/>
                  </a:lnTo>
                  <a:cubicBezTo>
                    <a:pt x="1950" y="757"/>
                    <a:pt x="1780" y="246"/>
                    <a:pt x="1714" y="0"/>
                  </a:cubicBezTo>
                  <a:lnTo>
                    <a:pt x="1639" y="21"/>
                  </a:lnTo>
                  <a:cubicBezTo>
                    <a:pt x="1282" y="122"/>
                    <a:pt x="973" y="348"/>
                    <a:pt x="769" y="658"/>
                  </a:cubicBezTo>
                  <a:cubicBezTo>
                    <a:pt x="442" y="1154"/>
                    <a:pt x="0" y="1893"/>
                    <a:pt x="48" y="2185"/>
                  </a:cubicBezTo>
                  <a:cubicBezTo>
                    <a:pt x="124" y="2637"/>
                    <a:pt x="480" y="3596"/>
                    <a:pt x="873" y="3656"/>
                  </a:cubicBezTo>
                  <a:cubicBezTo>
                    <a:pt x="873" y="3656"/>
                    <a:pt x="927" y="3846"/>
                    <a:pt x="1006" y="3829"/>
                  </a:cubicBezTo>
                  <a:cubicBezTo>
                    <a:pt x="1086" y="3813"/>
                    <a:pt x="1105" y="3688"/>
                    <a:pt x="1150" y="3577"/>
                  </a:cubicBezTo>
                  <a:lnTo>
                    <a:pt x="1214" y="3378"/>
                  </a:lnTo>
                  <a:cubicBezTo>
                    <a:pt x="1214" y="3378"/>
                    <a:pt x="1185" y="2645"/>
                    <a:pt x="839" y="2157"/>
                  </a:cubicBezTo>
                  <a:cubicBezTo>
                    <a:pt x="839" y="2157"/>
                    <a:pt x="1146" y="1902"/>
                    <a:pt x="1316" y="1601"/>
                  </a:cubicBezTo>
                  <a:lnTo>
                    <a:pt x="1596" y="2980"/>
                  </a:lnTo>
                  <a:lnTo>
                    <a:pt x="3289" y="2980"/>
                  </a:lnTo>
                  <a:lnTo>
                    <a:pt x="3306" y="1983"/>
                  </a:lnTo>
                  <a:lnTo>
                    <a:pt x="3407" y="1821"/>
                  </a:lnTo>
                  <a:cubicBezTo>
                    <a:pt x="3407" y="1821"/>
                    <a:pt x="3826" y="2420"/>
                    <a:pt x="4053" y="2578"/>
                  </a:cubicBezTo>
                  <a:cubicBezTo>
                    <a:pt x="4654" y="2998"/>
                    <a:pt x="5647" y="1369"/>
                    <a:pt x="5647" y="1369"/>
                  </a:cubicBezTo>
                  <a:cubicBezTo>
                    <a:pt x="5647" y="1369"/>
                    <a:pt x="5756" y="1329"/>
                    <a:pt x="5764" y="1295"/>
                  </a:cubicBezTo>
                  <a:cubicBezTo>
                    <a:pt x="5794" y="1174"/>
                    <a:pt x="5495" y="935"/>
                    <a:pt x="5404" y="965"/>
                  </a:cubicBezTo>
                  <a:close/>
                </a:path>
              </a:pathLst>
            </a:custGeom>
            <a:solidFill>
              <a:srgbClr val="0E2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721" name="Freeform 129">
              <a:extLst>
                <a:ext uri="{FF2B5EF4-FFF2-40B4-BE49-F238E27FC236}">
                  <a16:creationId xmlns:a16="http://schemas.microsoft.com/office/drawing/2014/main" id="{89180EC3-105F-4ED8-8E05-541290282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113" y="8193088"/>
              <a:ext cx="368300" cy="857250"/>
            </a:xfrm>
            <a:custGeom>
              <a:avLst/>
              <a:gdLst>
                <a:gd name="T0" fmla="*/ 316 w 484"/>
                <a:gd name="T1" fmla="*/ 1126 h 1126"/>
                <a:gd name="T2" fmla="*/ 311 w 484"/>
                <a:gd name="T3" fmla="*/ 1125 h 1126"/>
                <a:gd name="T4" fmla="*/ 307 w 484"/>
                <a:gd name="T5" fmla="*/ 1110 h 1126"/>
                <a:gd name="T6" fmla="*/ 184 w 484"/>
                <a:gd name="T7" fmla="*/ 344 h 1126"/>
                <a:gd name="T8" fmla="*/ 153 w 484"/>
                <a:gd name="T9" fmla="*/ 287 h 1126"/>
                <a:gd name="T10" fmla="*/ 0 w 484"/>
                <a:gd name="T11" fmla="*/ 11 h 1126"/>
                <a:gd name="T12" fmla="*/ 19 w 484"/>
                <a:gd name="T13" fmla="*/ 0 h 1126"/>
                <a:gd name="T14" fmla="*/ 171 w 484"/>
                <a:gd name="T15" fmla="*/ 277 h 1126"/>
                <a:gd name="T16" fmla="*/ 203 w 484"/>
                <a:gd name="T17" fmla="*/ 333 h 1126"/>
                <a:gd name="T18" fmla="*/ 326 w 484"/>
                <a:gd name="T19" fmla="*/ 1120 h 1126"/>
                <a:gd name="T20" fmla="*/ 316 w 484"/>
                <a:gd name="T21" fmla="*/ 1126 h 1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4" h="1126">
                  <a:moveTo>
                    <a:pt x="316" y="1126"/>
                  </a:moveTo>
                  <a:cubicBezTo>
                    <a:pt x="314" y="1126"/>
                    <a:pt x="313" y="1125"/>
                    <a:pt x="311" y="1125"/>
                  </a:cubicBezTo>
                  <a:cubicBezTo>
                    <a:pt x="306" y="1122"/>
                    <a:pt x="304" y="1115"/>
                    <a:pt x="307" y="1110"/>
                  </a:cubicBezTo>
                  <a:cubicBezTo>
                    <a:pt x="460" y="839"/>
                    <a:pt x="356" y="653"/>
                    <a:pt x="184" y="344"/>
                  </a:cubicBezTo>
                  <a:cubicBezTo>
                    <a:pt x="174" y="325"/>
                    <a:pt x="163" y="307"/>
                    <a:pt x="153" y="287"/>
                  </a:cubicBezTo>
                  <a:cubicBezTo>
                    <a:pt x="113" y="216"/>
                    <a:pt x="0" y="11"/>
                    <a:pt x="0" y="11"/>
                  </a:cubicBezTo>
                  <a:lnTo>
                    <a:pt x="19" y="0"/>
                  </a:lnTo>
                  <a:cubicBezTo>
                    <a:pt x="19" y="0"/>
                    <a:pt x="132" y="205"/>
                    <a:pt x="171" y="277"/>
                  </a:cubicBezTo>
                  <a:cubicBezTo>
                    <a:pt x="182" y="296"/>
                    <a:pt x="192" y="315"/>
                    <a:pt x="203" y="333"/>
                  </a:cubicBezTo>
                  <a:cubicBezTo>
                    <a:pt x="372" y="638"/>
                    <a:pt x="484" y="840"/>
                    <a:pt x="326" y="1120"/>
                  </a:cubicBezTo>
                  <a:cubicBezTo>
                    <a:pt x="324" y="1124"/>
                    <a:pt x="320" y="1126"/>
                    <a:pt x="316" y="1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722" name="Freeform 130">
              <a:extLst>
                <a:ext uri="{FF2B5EF4-FFF2-40B4-BE49-F238E27FC236}">
                  <a16:creationId xmlns:a16="http://schemas.microsoft.com/office/drawing/2014/main" id="{A7216356-B795-4A70-86E0-E25F629D4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0588" y="8609013"/>
              <a:ext cx="549275" cy="266700"/>
            </a:xfrm>
            <a:custGeom>
              <a:avLst/>
              <a:gdLst>
                <a:gd name="T0" fmla="*/ 644 w 723"/>
                <a:gd name="T1" fmla="*/ 351 h 351"/>
                <a:gd name="T2" fmla="*/ 141 w 723"/>
                <a:gd name="T3" fmla="*/ 351 h 351"/>
                <a:gd name="T4" fmla="*/ 75 w 723"/>
                <a:gd name="T5" fmla="*/ 302 h 351"/>
                <a:gd name="T6" fmla="*/ 13 w 723"/>
                <a:gd name="T7" fmla="*/ 89 h 351"/>
                <a:gd name="T8" fmla="*/ 79 w 723"/>
                <a:gd name="T9" fmla="*/ 0 h 351"/>
                <a:gd name="T10" fmla="*/ 581 w 723"/>
                <a:gd name="T11" fmla="*/ 0 h 351"/>
                <a:gd name="T12" fmla="*/ 647 w 723"/>
                <a:gd name="T13" fmla="*/ 50 h 351"/>
                <a:gd name="T14" fmla="*/ 710 w 723"/>
                <a:gd name="T15" fmla="*/ 263 h 351"/>
                <a:gd name="T16" fmla="*/ 644 w 723"/>
                <a:gd name="T17" fmla="*/ 351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3" h="351">
                  <a:moveTo>
                    <a:pt x="644" y="351"/>
                  </a:moveTo>
                  <a:lnTo>
                    <a:pt x="141" y="351"/>
                  </a:lnTo>
                  <a:cubicBezTo>
                    <a:pt x="111" y="351"/>
                    <a:pt x="84" y="331"/>
                    <a:pt x="75" y="302"/>
                  </a:cubicBezTo>
                  <a:lnTo>
                    <a:pt x="13" y="89"/>
                  </a:lnTo>
                  <a:cubicBezTo>
                    <a:pt x="0" y="44"/>
                    <a:pt x="33" y="0"/>
                    <a:pt x="79" y="0"/>
                  </a:cubicBezTo>
                  <a:lnTo>
                    <a:pt x="581" y="0"/>
                  </a:lnTo>
                  <a:cubicBezTo>
                    <a:pt x="612" y="0"/>
                    <a:pt x="638" y="20"/>
                    <a:pt x="647" y="50"/>
                  </a:cubicBezTo>
                  <a:lnTo>
                    <a:pt x="710" y="263"/>
                  </a:lnTo>
                  <a:cubicBezTo>
                    <a:pt x="723" y="307"/>
                    <a:pt x="690" y="351"/>
                    <a:pt x="644" y="351"/>
                  </a:cubicBezTo>
                  <a:close/>
                </a:path>
              </a:pathLst>
            </a:custGeom>
            <a:solidFill>
              <a:srgbClr val="A2C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723" name="Freeform 131">
              <a:extLst>
                <a:ext uri="{FF2B5EF4-FFF2-40B4-BE49-F238E27FC236}">
                  <a16:creationId xmlns:a16="http://schemas.microsoft.com/office/drawing/2014/main" id="{0093A09C-9B9C-4BD0-AD67-2356B2564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8688" y="8639175"/>
              <a:ext cx="473075" cy="207963"/>
            </a:xfrm>
            <a:custGeom>
              <a:avLst/>
              <a:gdLst>
                <a:gd name="T0" fmla="*/ 574 w 623"/>
                <a:gd name="T1" fmla="*/ 273 h 273"/>
                <a:gd name="T2" fmla="*/ 103 w 623"/>
                <a:gd name="T3" fmla="*/ 273 h 273"/>
                <a:gd name="T4" fmla="*/ 63 w 623"/>
                <a:gd name="T5" fmla="*/ 243 h 273"/>
                <a:gd name="T6" fmla="*/ 8 w 623"/>
                <a:gd name="T7" fmla="*/ 54 h 273"/>
                <a:gd name="T8" fmla="*/ 48 w 623"/>
                <a:gd name="T9" fmla="*/ 0 h 273"/>
                <a:gd name="T10" fmla="*/ 519 w 623"/>
                <a:gd name="T11" fmla="*/ 0 h 273"/>
                <a:gd name="T12" fmla="*/ 559 w 623"/>
                <a:gd name="T13" fmla="*/ 31 h 273"/>
                <a:gd name="T14" fmla="*/ 615 w 623"/>
                <a:gd name="T15" fmla="*/ 219 h 273"/>
                <a:gd name="T16" fmla="*/ 574 w 623"/>
                <a:gd name="T17" fmla="*/ 273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3" h="273">
                  <a:moveTo>
                    <a:pt x="574" y="273"/>
                  </a:moveTo>
                  <a:lnTo>
                    <a:pt x="103" y="273"/>
                  </a:lnTo>
                  <a:cubicBezTo>
                    <a:pt x="85" y="273"/>
                    <a:pt x="68" y="261"/>
                    <a:pt x="63" y="243"/>
                  </a:cubicBezTo>
                  <a:lnTo>
                    <a:pt x="8" y="54"/>
                  </a:lnTo>
                  <a:cubicBezTo>
                    <a:pt x="0" y="27"/>
                    <a:pt x="20" y="0"/>
                    <a:pt x="48" y="0"/>
                  </a:cubicBezTo>
                  <a:lnTo>
                    <a:pt x="519" y="0"/>
                  </a:lnTo>
                  <a:cubicBezTo>
                    <a:pt x="538" y="0"/>
                    <a:pt x="554" y="13"/>
                    <a:pt x="559" y="31"/>
                  </a:cubicBezTo>
                  <a:lnTo>
                    <a:pt x="615" y="219"/>
                  </a:lnTo>
                  <a:cubicBezTo>
                    <a:pt x="623" y="246"/>
                    <a:pt x="602" y="273"/>
                    <a:pt x="574" y="273"/>
                  </a:cubicBezTo>
                  <a:close/>
                </a:path>
              </a:pathLst>
            </a:custGeom>
            <a:solidFill>
              <a:srgbClr val="2A6D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724" name="Freeform: Shape 676">
              <a:extLst>
                <a:ext uri="{FF2B5EF4-FFF2-40B4-BE49-F238E27FC236}">
                  <a16:creationId xmlns:a16="http://schemas.microsoft.com/office/drawing/2014/main" id="{6F99B9A7-EE51-4F11-8747-0BCF47376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2890" y="5943502"/>
              <a:ext cx="1316058" cy="1565213"/>
            </a:xfrm>
            <a:custGeom>
              <a:avLst/>
              <a:gdLst>
                <a:gd name="connsiteX0" fmla="*/ 460268 w 1316058"/>
                <a:gd name="connsiteY0" fmla="*/ 640 h 1565213"/>
                <a:gd name="connsiteX1" fmla="*/ 763906 w 1316058"/>
                <a:gd name="connsiteY1" fmla="*/ 68735 h 1565213"/>
                <a:gd name="connsiteX2" fmla="*/ 1154592 w 1316058"/>
                <a:gd name="connsiteY2" fmla="*/ 247639 h 1565213"/>
                <a:gd name="connsiteX3" fmla="*/ 1154728 w 1316058"/>
                <a:gd name="connsiteY3" fmla="*/ 250467 h 1565213"/>
                <a:gd name="connsiteX4" fmla="*/ 1156833 w 1316058"/>
                <a:gd name="connsiteY4" fmla="*/ 255816 h 1565213"/>
                <a:gd name="connsiteX5" fmla="*/ 1251794 w 1316058"/>
                <a:gd name="connsiteY5" fmla="*/ 1502917 h 1565213"/>
                <a:gd name="connsiteX6" fmla="*/ 941826 w 1316058"/>
                <a:gd name="connsiteY6" fmla="*/ 1403641 h 1565213"/>
                <a:gd name="connsiteX7" fmla="*/ 892518 w 1316058"/>
                <a:gd name="connsiteY7" fmla="*/ 1365122 h 1565213"/>
                <a:gd name="connsiteX8" fmla="*/ 885140 w 1316058"/>
                <a:gd name="connsiteY8" fmla="*/ 1293874 h 1565213"/>
                <a:gd name="connsiteX9" fmla="*/ 891672 w 1316058"/>
                <a:gd name="connsiteY9" fmla="*/ 1292771 h 1565213"/>
                <a:gd name="connsiteX10" fmla="*/ 1123742 w 1316058"/>
                <a:gd name="connsiteY10" fmla="*/ 689943 h 1565213"/>
                <a:gd name="connsiteX11" fmla="*/ 1037083 w 1316058"/>
                <a:gd name="connsiteY11" fmla="*/ 373057 h 1565213"/>
                <a:gd name="connsiteX12" fmla="*/ 994729 w 1316058"/>
                <a:gd name="connsiteY12" fmla="*/ 308958 h 1565213"/>
                <a:gd name="connsiteX13" fmla="*/ 956584 w 1316058"/>
                <a:gd name="connsiteY13" fmla="*/ 316917 h 1565213"/>
                <a:gd name="connsiteX14" fmla="*/ 442549 w 1316058"/>
                <a:gd name="connsiteY14" fmla="*/ 684966 h 1565213"/>
                <a:gd name="connsiteX15" fmla="*/ 417705 w 1316058"/>
                <a:gd name="connsiteY15" fmla="*/ 740293 h 1565213"/>
                <a:gd name="connsiteX16" fmla="*/ 411890 w 1316058"/>
                <a:gd name="connsiteY16" fmla="*/ 736552 h 1565213"/>
                <a:gd name="connsiteX17" fmla="*/ 284744 w 1316058"/>
                <a:gd name="connsiteY17" fmla="*/ 776900 h 1565213"/>
                <a:gd name="connsiteX18" fmla="*/ 343368 w 1316058"/>
                <a:gd name="connsiteY18" fmla="*/ 897185 h 1565213"/>
                <a:gd name="connsiteX19" fmla="*/ 418933 w 1316058"/>
                <a:gd name="connsiteY19" fmla="*/ 901752 h 1565213"/>
                <a:gd name="connsiteX20" fmla="*/ 420306 w 1316058"/>
                <a:gd name="connsiteY20" fmla="*/ 900987 h 1565213"/>
                <a:gd name="connsiteX21" fmla="*/ 445501 w 1316058"/>
                <a:gd name="connsiteY21" fmla="*/ 942255 h 1565213"/>
                <a:gd name="connsiteX22" fmla="*/ 567585 w 1316058"/>
                <a:gd name="connsiteY22" fmla="*/ 1355801 h 1565213"/>
                <a:gd name="connsiteX23" fmla="*/ 572908 w 1316058"/>
                <a:gd name="connsiteY23" fmla="*/ 1440615 h 1565213"/>
                <a:gd name="connsiteX24" fmla="*/ 567406 w 1316058"/>
                <a:gd name="connsiteY24" fmla="*/ 1565213 h 1565213"/>
                <a:gd name="connsiteX25" fmla="*/ 553426 w 1316058"/>
                <a:gd name="connsiteY25" fmla="*/ 1560545 h 1565213"/>
                <a:gd name="connsiteX26" fmla="*/ 17567 w 1316058"/>
                <a:gd name="connsiteY26" fmla="*/ 1286806 h 1565213"/>
                <a:gd name="connsiteX27" fmla="*/ 460268 w 1316058"/>
                <a:gd name="connsiteY27" fmla="*/ 640 h 156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16058" h="1565213">
                  <a:moveTo>
                    <a:pt x="460268" y="640"/>
                  </a:moveTo>
                  <a:cubicBezTo>
                    <a:pt x="545335" y="-3992"/>
                    <a:pt x="645672" y="16301"/>
                    <a:pt x="763906" y="68735"/>
                  </a:cubicBezTo>
                  <a:cubicBezTo>
                    <a:pt x="763906" y="68735"/>
                    <a:pt x="1034264" y="-66014"/>
                    <a:pt x="1154592" y="247639"/>
                  </a:cubicBezTo>
                  <a:lnTo>
                    <a:pt x="1154728" y="250467"/>
                  </a:lnTo>
                  <a:lnTo>
                    <a:pt x="1156833" y="255816"/>
                  </a:lnTo>
                  <a:cubicBezTo>
                    <a:pt x="1187651" y="335429"/>
                    <a:pt x="1428668" y="988414"/>
                    <a:pt x="1251794" y="1502917"/>
                  </a:cubicBezTo>
                  <a:cubicBezTo>
                    <a:pt x="1251794" y="1502917"/>
                    <a:pt x="1109095" y="1517195"/>
                    <a:pt x="941826" y="1403641"/>
                  </a:cubicBezTo>
                  <a:lnTo>
                    <a:pt x="892518" y="1365122"/>
                  </a:lnTo>
                  <a:lnTo>
                    <a:pt x="885140" y="1293874"/>
                  </a:lnTo>
                  <a:lnTo>
                    <a:pt x="891672" y="1292771"/>
                  </a:lnTo>
                  <a:cubicBezTo>
                    <a:pt x="1053188" y="1236466"/>
                    <a:pt x="1156395" y="992346"/>
                    <a:pt x="1123742" y="689943"/>
                  </a:cubicBezTo>
                  <a:cubicBezTo>
                    <a:pt x="1109391" y="556989"/>
                    <a:pt x="1079437" y="451913"/>
                    <a:pt x="1037083" y="373057"/>
                  </a:cubicBezTo>
                  <a:lnTo>
                    <a:pt x="994729" y="308958"/>
                  </a:lnTo>
                  <a:lnTo>
                    <a:pt x="956584" y="316917"/>
                  </a:lnTo>
                  <a:cubicBezTo>
                    <a:pt x="790657" y="358217"/>
                    <a:pt x="599074" y="365128"/>
                    <a:pt x="442549" y="684966"/>
                  </a:cubicBezTo>
                  <a:lnTo>
                    <a:pt x="417705" y="740293"/>
                  </a:lnTo>
                  <a:lnTo>
                    <a:pt x="411890" y="736552"/>
                  </a:lnTo>
                  <a:cubicBezTo>
                    <a:pt x="360879" y="714474"/>
                    <a:pt x="303778" y="732745"/>
                    <a:pt x="284744" y="776900"/>
                  </a:cubicBezTo>
                  <a:cubicBezTo>
                    <a:pt x="265710" y="821817"/>
                    <a:pt x="292358" y="875107"/>
                    <a:pt x="343368" y="897185"/>
                  </a:cubicBezTo>
                  <a:cubicBezTo>
                    <a:pt x="368874" y="908224"/>
                    <a:pt x="395902" y="909175"/>
                    <a:pt x="418933" y="901752"/>
                  </a:cubicBezTo>
                  <a:lnTo>
                    <a:pt x="420306" y="900987"/>
                  </a:lnTo>
                  <a:lnTo>
                    <a:pt x="445501" y="942255"/>
                  </a:lnTo>
                  <a:cubicBezTo>
                    <a:pt x="491854" y="1026095"/>
                    <a:pt x="548289" y="1163211"/>
                    <a:pt x="567585" y="1355801"/>
                  </a:cubicBezTo>
                  <a:lnTo>
                    <a:pt x="572908" y="1440615"/>
                  </a:lnTo>
                  <a:lnTo>
                    <a:pt x="567406" y="1565213"/>
                  </a:lnTo>
                  <a:lnTo>
                    <a:pt x="553426" y="1560545"/>
                  </a:lnTo>
                  <a:cubicBezTo>
                    <a:pt x="466787" y="1531277"/>
                    <a:pt x="114192" y="1406710"/>
                    <a:pt x="17567" y="1286806"/>
                  </a:cubicBezTo>
                  <a:cubicBezTo>
                    <a:pt x="17567" y="1286806"/>
                    <a:pt x="-135200" y="33062"/>
                    <a:pt x="460268" y="640"/>
                  </a:cubicBezTo>
                  <a:close/>
                </a:path>
              </a:pathLst>
            </a:custGeom>
            <a:solidFill>
              <a:srgbClr val="E247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725" name="Freeform: Shape 677">
              <a:extLst>
                <a:ext uri="{FF2B5EF4-FFF2-40B4-BE49-F238E27FC236}">
                  <a16:creationId xmlns:a16="http://schemas.microsoft.com/office/drawing/2014/main" id="{9B308F08-D0E0-4C1F-841C-9BC242F51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9424" y="5974823"/>
              <a:ext cx="174347" cy="224365"/>
            </a:xfrm>
            <a:custGeom>
              <a:avLst/>
              <a:gdLst>
                <a:gd name="connsiteX0" fmla="*/ 2679 w 174347"/>
                <a:gd name="connsiteY0" fmla="*/ 179813 h 224365"/>
                <a:gd name="connsiteX1" fmla="*/ 14012 w 174347"/>
                <a:gd name="connsiteY1" fmla="*/ 180581 h 224365"/>
                <a:gd name="connsiteX2" fmla="*/ 128856 w 174347"/>
                <a:gd name="connsiteY2" fmla="*/ 202857 h 224365"/>
                <a:gd name="connsiteX3" fmla="*/ 138678 w 174347"/>
                <a:gd name="connsiteY3" fmla="*/ 209002 h 224365"/>
                <a:gd name="connsiteX4" fmla="*/ 132633 w 174347"/>
                <a:gd name="connsiteY4" fmla="*/ 218988 h 224365"/>
                <a:gd name="connsiteX5" fmla="*/ 89567 w 174347"/>
                <a:gd name="connsiteY5" fmla="*/ 224365 h 224365"/>
                <a:gd name="connsiteX6" fmla="*/ 1923 w 174347"/>
                <a:gd name="connsiteY6" fmla="*/ 191335 h 224365"/>
                <a:gd name="connsiteX7" fmla="*/ 2679 w 174347"/>
                <a:gd name="connsiteY7" fmla="*/ 179813 h 224365"/>
                <a:gd name="connsiteX8" fmla="*/ 130910 w 174347"/>
                <a:gd name="connsiteY8" fmla="*/ 369 h 224365"/>
                <a:gd name="connsiteX9" fmla="*/ 136705 w 174347"/>
                <a:gd name="connsiteY9" fmla="*/ 2774 h 224365"/>
                <a:gd name="connsiteX10" fmla="*/ 171474 w 174347"/>
                <a:gd name="connsiteY10" fmla="*/ 126856 h 224365"/>
                <a:gd name="connsiteX11" fmla="*/ 151675 w 174347"/>
                <a:gd name="connsiteY11" fmla="*/ 130703 h 224365"/>
                <a:gd name="connsiteX12" fmla="*/ 128978 w 174347"/>
                <a:gd name="connsiteY12" fmla="*/ 128779 h 224365"/>
                <a:gd name="connsiteX13" fmla="*/ 125115 w 174347"/>
                <a:gd name="connsiteY13" fmla="*/ 123970 h 224365"/>
                <a:gd name="connsiteX14" fmla="*/ 129944 w 174347"/>
                <a:gd name="connsiteY14" fmla="*/ 120123 h 224365"/>
                <a:gd name="connsiteX15" fmla="*/ 165679 w 174347"/>
                <a:gd name="connsiteY15" fmla="*/ 120123 h 224365"/>
                <a:gd name="connsiteX16" fmla="*/ 128495 w 174347"/>
                <a:gd name="connsiteY16" fmla="*/ 6140 h 224365"/>
                <a:gd name="connsiteX17" fmla="*/ 130910 w 174347"/>
                <a:gd name="connsiteY17" fmla="*/ 369 h 224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4347" h="224365">
                  <a:moveTo>
                    <a:pt x="2679" y="179813"/>
                  </a:moveTo>
                  <a:cubicBezTo>
                    <a:pt x="5701" y="176740"/>
                    <a:pt x="10990" y="176740"/>
                    <a:pt x="14012" y="180581"/>
                  </a:cubicBezTo>
                  <a:cubicBezTo>
                    <a:pt x="15523" y="182117"/>
                    <a:pt x="53301" y="222061"/>
                    <a:pt x="128856" y="202857"/>
                  </a:cubicBezTo>
                  <a:cubicBezTo>
                    <a:pt x="133389" y="202089"/>
                    <a:pt x="137922" y="204393"/>
                    <a:pt x="138678" y="209002"/>
                  </a:cubicBezTo>
                  <a:cubicBezTo>
                    <a:pt x="140189" y="213611"/>
                    <a:pt x="137167" y="218220"/>
                    <a:pt x="132633" y="218988"/>
                  </a:cubicBezTo>
                  <a:cubicBezTo>
                    <a:pt x="116767" y="222829"/>
                    <a:pt x="102411" y="224365"/>
                    <a:pt x="89567" y="224365"/>
                  </a:cubicBezTo>
                  <a:cubicBezTo>
                    <a:pt x="32901" y="224365"/>
                    <a:pt x="3434" y="192871"/>
                    <a:pt x="1923" y="191335"/>
                  </a:cubicBezTo>
                  <a:cubicBezTo>
                    <a:pt x="-1099" y="188262"/>
                    <a:pt x="-343" y="182885"/>
                    <a:pt x="2679" y="179813"/>
                  </a:cubicBezTo>
                  <a:close/>
                  <a:moveTo>
                    <a:pt x="130910" y="369"/>
                  </a:moveTo>
                  <a:cubicBezTo>
                    <a:pt x="132841" y="-593"/>
                    <a:pt x="135739" y="369"/>
                    <a:pt x="136705" y="2774"/>
                  </a:cubicBezTo>
                  <a:cubicBezTo>
                    <a:pt x="176786" y="97038"/>
                    <a:pt x="177752" y="122046"/>
                    <a:pt x="171474" y="126856"/>
                  </a:cubicBezTo>
                  <a:cubicBezTo>
                    <a:pt x="167611" y="129741"/>
                    <a:pt x="159401" y="130703"/>
                    <a:pt x="151675" y="130703"/>
                  </a:cubicBezTo>
                  <a:cubicBezTo>
                    <a:pt x="142017" y="130703"/>
                    <a:pt x="131876" y="129260"/>
                    <a:pt x="128978" y="128779"/>
                  </a:cubicBezTo>
                  <a:cubicBezTo>
                    <a:pt x="126564" y="128299"/>
                    <a:pt x="124632" y="126375"/>
                    <a:pt x="125115" y="123970"/>
                  </a:cubicBezTo>
                  <a:cubicBezTo>
                    <a:pt x="125598" y="121565"/>
                    <a:pt x="127529" y="120123"/>
                    <a:pt x="129944" y="120123"/>
                  </a:cubicBezTo>
                  <a:cubicBezTo>
                    <a:pt x="143948" y="122527"/>
                    <a:pt x="161333" y="123008"/>
                    <a:pt x="165679" y="120123"/>
                  </a:cubicBezTo>
                  <a:cubicBezTo>
                    <a:pt x="169060" y="111947"/>
                    <a:pt x="149260" y="54715"/>
                    <a:pt x="128495" y="6140"/>
                  </a:cubicBezTo>
                  <a:cubicBezTo>
                    <a:pt x="127529" y="3736"/>
                    <a:pt x="128495" y="1331"/>
                    <a:pt x="130910" y="369"/>
                  </a:cubicBezTo>
                  <a:close/>
                </a:path>
              </a:pathLst>
            </a:custGeom>
            <a:solidFill>
              <a:srgbClr val="0E244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726" name="Freeform: Shape 678">
              <a:extLst>
                <a:ext uri="{FF2B5EF4-FFF2-40B4-BE49-F238E27FC236}">
                  <a16:creationId xmlns:a16="http://schemas.microsoft.com/office/drawing/2014/main" id="{1E1F1135-1C31-4A9D-B40C-CEA6908B51E4}"/>
                </a:ext>
              </a:extLst>
            </p:cNvPr>
            <p:cNvSpPr/>
            <p:nvPr/>
          </p:nvSpPr>
          <p:spPr>
            <a:xfrm>
              <a:off x="7077157" y="5802630"/>
              <a:ext cx="74213" cy="221958"/>
            </a:xfrm>
            <a:custGeom>
              <a:avLst/>
              <a:gdLst>
                <a:gd name="connsiteX0" fmla="*/ 34208 w 74213"/>
                <a:gd name="connsiteY0" fmla="*/ 0 h 221958"/>
                <a:gd name="connsiteX1" fmla="*/ 22778 w 74213"/>
                <a:gd name="connsiteY1" fmla="*/ 116205 h 221958"/>
                <a:gd name="connsiteX2" fmla="*/ 1823 w 74213"/>
                <a:gd name="connsiteY2" fmla="*/ 211455 h 221958"/>
                <a:gd name="connsiteX3" fmla="*/ 74213 w 74213"/>
                <a:gd name="connsiteY3" fmla="*/ 215265 h 22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213" h="221958">
                  <a:moveTo>
                    <a:pt x="34208" y="0"/>
                  </a:moveTo>
                  <a:cubicBezTo>
                    <a:pt x="31191" y="40481"/>
                    <a:pt x="28175" y="80963"/>
                    <a:pt x="22778" y="116205"/>
                  </a:cubicBezTo>
                  <a:cubicBezTo>
                    <a:pt x="17380" y="151448"/>
                    <a:pt x="-6749" y="194945"/>
                    <a:pt x="1823" y="211455"/>
                  </a:cubicBezTo>
                  <a:cubicBezTo>
                    <a:pt x="10395" y="227965"/>
                    <a:pt x="42304" y="221615"/>
                    <a:pt x="74213" y="215265"/>
                  </a:cubicBezTo>
                </a:path>
              </a:pathLst>
            </a:custGeom>
            <a:noFill/>
            <a:ln w="19050" cap="rnd">
              <a:solidFill>
                <a:srgbClr val="0E2449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727" name="Freeform 134">
              <a:extLst>
                <a:ext uri="{FF2B5EF4-FFF2-40B4-BE49-F238E27FC236}">
                  <a16:creationId xmlns:a16="http://schemas.microsoft.com/office/drawing/2014/main" id="{12D396D9-0462-4B0D-BD78-9F4749DD2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725" y="7208838"/>
              <a:ext cx="260350" cy="47625"/>
            </a:xfrm>
            <a:custGeom>
              <a:avLst/>
              <a:gdLst>
                <a:gd name="T0" fmla="*/ 247 w 341"/>
                <a:gd name="T1" fmla="*/ 63 h 63"/>
                <a:gd name="T2" fmla="*/ 8 w 341"/>
                <a:gd name="T3" fmla="*/ 22 h 63"/>
                <a:gd name="T4" fmla="*/ 2 w 341"/>
                <a:gd name="T5" fmla="*/ 8 h 63"/>
                <a:gd name="T6" fmla="*/ 16 w 341"/>
                <a:gd name="T7" fmla="*/ 2 h 63"/>
                <a:gd name="T8" fmla="*/ 247 w 341"/>
                <a:gd name="T9" fmla="*/ 42 h 63"/>
                <a:gd name="T10" fmla="*/ 326 w 341"/>
                <a:gd name="T11" fmla="*/ 30 h 63"/>
                <a:gd name="T12" fmla="*/ 340 w 341"/>
                <a:gd name="T13" fmla="*/ 37 h 63"/>
                <a:gd name="T14" fmla="*/ 332 w 341"/>
                <a:gd name="T15" fmla="*/ 51 h 63"/>
                <a:gd name="T16" fmla="*/ 247 w 341"/>
                <a:gd name="T1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1" h="63">
                  <a:moveTo>
                    <a:pt x="247" y="63"/>
                  </a:moveTo>
                  <a:cubicBezTo>
                    <a:pt x="164" y="63"/>
                    <a:pt x="83" y="49"/>
                    <a:pt x="8" y="22"/>
                  </a:cubicBezTo>
                  <a:cubicBezTo>
                    <a:pt x="3" y="20"/>
                    <a:pt x="0" y="14"/>
                    <a:pt x="2" y="8"/>
                  </a:cubicBezTo>
                  <a:cubicBezTo>
                    <a:pt x="4" y="2"/>
                    <a:pt x="10" y="0"/>
                    <a:pt x="16" y="2"/>
                  </a:cubicBezTo>
                  <a:cubicBezTo>
                    <a:pt x="88" y="28"/>
                    <a:pt x="166" y="42"/>
                    <a:pt x="247" y="42"/>
                  </a:cubicBezTo>
                  <a:cubicBezTo>
                    <a:pt x="274" y="42"/>
                    <a:pt x="301" y="38"/>
                    <a:pt x="326" y="30"/>
                  </a:cubicBezTo>
                  <a:cubicBezTo>
                    <a:pt x="332" y="29"/>
                    <a:pt x="338" y="32"/>
                    <a:pt x="340" y="37"/>
                  </a:cubicBezTo>
                  <a:cubicBezTo>
                    <a:pt x="341" y="43"/>
                    <a:pt x="338" y="49"/>
                    <a:pt x="332" y="51"/>
                  </a:cubicBezTo>
                  <a:cubicBezTo>
                    <a:pt x="305" y="59"/>
                    <a:pt x="276" y="63"/>
                    <a:pt x="247" y="63"/>
                  </a:cubicBezTo>
                  <a:close/>
                </a:path>
              </a:pathLst>
            </a:custGeom>
            <a:solidFill>
              <a:srgbClr val="0E2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</p:grpSp>
      <p:sp>
        <p:nvSpPr>
          <p:cNvPr id="733" name="Freeform 200">
            <a:extLst>
              <a:ext uri="{FF2B5EF4-FFF2-40B4-BE49-F238E27FC236}">
                <a16:creationId xmlns:a16="http://schemas.microsoft.com/office/drawing/2014/main" id="{0F6AF5D0-87F6-1641-A2BA-E400306550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6397" y="1484447"/>
            <a:ext cx="7698287" cy="1461571"/>
          </a:xfrm>
          <a:prstGeom prst="roundRect">
            <a:avLst>
              <a:gd name="adj" fmla="val 10503"/>
            </a:avLst>
          </a:prstGeom>
          <a:noFill/>
          <a:ln w="381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Poppins" pitchFamily="2" charset="77"/>
            </a:endParaRPr>
          </a:p>
        </p:txBody>
      </p:sp>
      <p:sp>
        <p:nvSpPr>
          <p:cNvPr id="734" name="Freeform 200">
            <a:extLst>
              <a:ext uri="{FF2B5EF4-FFF2-40B4-BE49-F238E27FC236}">
                <a16:creationId xmlns:a16="http://schemas.microsoft.com/office/drawing/2014/main" id="{0F6AF5D0-87F6-1641-A2BA-E400306550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9373" y="3139779"/>
            <a:ext cx="7698287" cy="1739697"/>
          </a:xfrm>
          <a:prstGeom prst="roundRect">
            <a:avLst>
              <a:gd name="adj" fmla="val 10503"/>
            </a:avLst>
          </a:prstGeom>
          <a:noFill/>
          <a:ln w="38100" cap="flat">
            <a:solidFill>
              <a:srgbClr val="00B0F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Poppins" pitchFamily="2" charset="77"/>
            </a:endParaRPr>
          </a:p>
        </p:txBody>
      </p:sp>
      <p:sp>
        <p:nvSpPr>
          <p:cNvPr id="735" name="Freeform 200">
            <a:extLst>
              <a:ext uri="{FF2B5EF4-FFF2-40B4-BE49-F238E27FC236}">
                <a16:creationId xmlns:a16="http://schemas.microsoft.com/office/drawing/2014/main" id="{0F6AF5D0-87F6-1641-A2BA-E400306550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3959" y="5081741"/>
            <a:ext cx="7698287" cy="1250884"/>
          </a:xfrm>
          <a:prstGeom prst="roundRect">
            <a:avLst>
              <a:gd name="adj" fmla="val 10503"/>
            </a:avLst>
          </a:prstGeom>
          <a:noFill/>
          <a:ln w="38100" cap="flat">
            <a:solidFill>
              <a:srgbClr val="00B0F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Poppi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41909790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6" name="Rectangle 5">
            <a:extLst>
              <a:ext uri="{FF2B5EF4-FFF2-40B4-BE49-F238E27FC236}">
                <a16:creationId xmlns:a16="http://schemas.microsoft.com/office/drawing/2014/main" id="{077C5683-0A82-4548-B70C-227AB3820A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8" y="0"/>
            <a:ext cx="12176919" cy="6848475"/>
          </a:xfrm>
          <a:prstGeom prst="rect">
            <a:avLst/>
          </a:prstGeom>
          <a:solidFill>
            <a:srgbClr val="DBF4F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pPr defTabSz="914217"/>
            <a:endParaRPr lang="en-US" dirty="0">
              <a:solidFill>
                <a:srgbClr val="747A94"/>
              </a:solidFill>
              <a:latin typeface="Poppins" panose="00000500000000000000" pitchFamily="2" charset="0"/>
            </a:endParaRPr>
          </a:p>
        </p:txBody>
      </p:sp>
      <p:sp>
        <p:nvSpPr>
          <p:cNvPr id="93" name="Freeform 5">
            <a:extLst>
              <a:ext uri="{FF2B5EF4-FFF2-40B4-BE49-F238E27FC236}">
                <a16:creationId xmlns:a16="http://schemas.microsoft.com/office/drawing/2014/main" id="{8F3FCBAD-F6CB-2C48-9AB1-D562E7FD51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8" y="0"/>
            <a:ext cx="3563697" cy="3753058"/>
          </a:xfrm>
          <a:custGeom>
            <a:avLst/>
            <a:gdLst>
              <a:gd name="T0" fmla="*/ 6615 w 6616"/>
              <a:gd name="T1" fmla="*/ 11007 h 11008"/>
              <a:gd name="T2" fmla="*/ 0 w 6616"/>
              <a:gd name="T3" fmla="*/ 11007 h 11008"/>
              <a:gd name="T4" fmla="*/ 0 w 6616"/>
              <a:gd name="T5" fmla="*/ 0 h 11008"/>
              <a:gd name="T6" fmla="*/ 6615 w 6616"/>
              <a:gd name="T7" fmla="*/ 0 h 11008"/>
              <a:gd name="T8" fmla="*/ 6615 w 6616"/>
              <a:gd name="T9" fmla="*/ 11007 h 110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616" h="11008">
                <a:moveTo>
                  <a:pt x="6615" y="11007"/>
                </a:moveTo>
                <a:lnTo>
                  <a:pt x="0" y="11007"/>
                </a:lnTo>
                <a:lnTo>
                  <a:pt x="0" y="0"/>
                </a:lnTo>
                <a:lnTo>
                  <a:pt x="6615" y="0"/>
                </a:lnTo>
                <a:lnTo>
                  <a:pt x="6615" y="11007"/>
                </a:lnTo>
              </a:path>
            </a:pathLst>
          </a:custGeom>
          <a:solidFill>
            <a:srgbClr val="FFFFFF">
              <a:lumMod val="95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marL="0" marR="0" lvl="0" indent="0" defTabSz="91421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 smtClean="0">
              <a:ln>
                <a:noFill/>
              </a:ln>
              <a:solidFill>
                <a:srgbClr val="747994"/>
              </a:solidFill>
              <a:effectLst/>
              <a:uLnTx/>
              <a:uFillTx/>
              <a:latin typeface="Poppins" pitchFamily="2" charset="77"/>
            </a:endParaRPr>
          </a:p>
        </p:txBody>
      </p:sp>
      <p:pic>
        <p:nvPicPr>
          <p:cNvPr id="94" name="ตัวแทนรูปภาพ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011" r="37011"/>
          <a:stretch>
            <a:fillRect/>
          </a:stretch>
        </p:blipFill>
        <p:spPr>
          <a:xfrm>
            <a:off x="-451" y="-1"/>
            <a:ext cx="3565286" cy="6848475"/>
          </a:xfrm>
          <a:custGeom>
            <a:avLst/>
            <a:gdLst>
              <a:gd name="connsiteX0" fmla="*/ 0 w 8238326"/>
              <a:gd name="connsiteY0" fmla="*/ 0 h 13709397"/>
              <a:gd name="connsiteX1" fmla="*/ 8238326 w 8238326"/>
              <a:gd name="connsiteY1" fmla="*/ 0 h 13709397"/>
              <a:gd name="connsiteX2" fmla="*/ 8238326 w 8238326"/>
              <a:gd name="connsiteY2" fmla="*/ 13709397 h 13709397"/>
              <a:gd name="connsiteX3" fmla="*/ 0 w 8238326"/>
              <a:gd name="connsiteY3" fmla="*/ 13709397 h 13709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38326" h="13709397">
                <a:moveTo>
                  <a:pt x="0" y="0"/>
                </a:moveTo>
                <a:lnTo>
                  <a:pt x="8238326" y="0"/>
                </a:lnTo>
                <a:lnTo>
                  <a:pt x="8238326" y="13709397"/>
                </a:lnTo>
                <a:lnTo>
                  <a:pt x="0" y="13709397"/>
                </a:lnTo>
                <a:close/>
              </a:path>
            </a:pathLst>
          </a:custGeom>
        </p:spPr>
      </p:pic>
      <p:sp>
        <p:nvSpPr>
          <p:cNvPr id="95" name="Freeform 6">
            <a:extLst>
              <a:ext uri="{FF2B5EF4-FFF2-40B4-BE49-F238E27FC236}">
                <a16:creationId xmlns:a16="http://schemas.microsoft.com/office/drawing/2014/main" id="{631EC5B1-E5BF-D247-8D12-0220776A6B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3" y="52575"/>
            <a:ext cx="3563241" cy="6839997"/>
          </a:xfrm>
          <a:custGeom>
            <a:avLst/>
            <a:gdLst>
              <a:gd name="T0" fmla="*/ 6615 w 6616"/>
              <a:gd name="T1" fmla="*/ 11007 h 11008"/>
              <a:gd name="T2" fmla="*/ 0 w 6616"/>
              <a:gd name="T3" fmla="*/ 11007 h 11008"/>
              <a:gd name="T4" fmla="*/ 0 w 6616"/>
              <a:gd name="T5" fmla="*/ 0 h 11008"/>
              <a:gd name="T6" fmla="*/ 6615 w 6616"/>
              <a:gd name="T7" fmla="*/ 0 h 11008"/>
              <a:gd name="T8" fmla="*/ 6615 w 6616"/>
              <a:gd name="T9" fmla="*/ 11007 h 110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616" h="11008">
                <a:moveTo>
                  <a:pt x="6615" y="11007"/>
                </a:moveTo>
                <a:lnTo>
                  <a:pt x="0" y="11007"/>
                </a:lnTo>
                <a:lnTo>
                  <a:pt x="0" y="0"/>
                </a:lnTo>
                <a:lnTo>
                  <a:pt x="6615" y="0"/>
                </a:lnTo>
                <a:lnTo>
                  <a:pt x="6615" y="11007"/>
                </a:lnTo>
              </a:path>
            </a:pathLst>
          </a:custGeom>
          <a:solidFill>
            <a:srgbClr val="FFFFFF">
              <a:alpha val="84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marL="0" marR="0" lvl="0" indent="0" defTabSz="91421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 smtClean="0">
              <a:ln>
                <a:noFill/>
              </a:ln>
              <a:solidFill>
                <a:srgbClr val="747994"/>
              </a:solidFill>
              <a:effectLst/>
              <a:uLnTx/>
              <a:uFillTx/>
              <a:latin typeface="Poppins" pitchFamily="2" charset="77"/>
            </a:endParaRPr>
          </a:p>
        </p:txBody>
      </p:sp>
      <p:sp>
        <p:nvSpPr>
          <p:cNvPr id="431" name="직사각형 1">
            <a:extLst>
              <a:ext uri="{FF2B5EF4-FFF2-40B4-BE49-F238E27FC236}">
                <a16:creationId xmlns:a16="http://schemas.microsoft.com/office/drawing/2014/main" id="{74BCC53E-C3FC-4855-8E4F-46BE5A8C3D4D}"/>
              </a:ext>
            </a:extLst>
          </p:cNvPr>
          <p:cNvSpPr/>
          <p:nvPr/>
        </p:nvSpPr>
        <p:spPr>
          <a:xfrm>
            <a:off x="0" y="-7066"/>
            <a:ext cx="11069782" cy="1085089"/>
          </a:xfrm>
          <a:custGeom>
            <a:avLst/>
            <a:gdLst>
              <a:gd name="connsiteX0" fmla="*/ 0 w 5667375"/>
              <a:gd name="connsiteY0" fmla="*/ 0 h 2771775"/>
              <a:gd name="connsiteX1" fmla="*/ 5667375 w 5667375"/>
              <a:gd name="connsiteY1" fmla="*/ 0 h 2771775"/>
              <a:gd name="connsiteX2" fmla="*/ 5667375 w 5667375"/>
              <a:gd name="connsiteY2" fmla="*/ 2771775 h 2771775"/>
              <a:gd name="connsiteX3" fmla="*/ 0 w 5667375"/>
              <a:gd name="connsiteY3" fmla="*/ 2771775 h 2771775"/>
              <a:gd name="connsiteX4" fmla="*/ 0 w 5667375"/>
              <a:gd name="connsiteY4" fmla="*/ 0 h 2771775"/>
              <a:gd name="connsiteX0" fmla="*/ 0 w 6819900"/>
              <a:gd name="connsiteY0" fmla="*/ 9525 h 2781300"/>
              <a:gd name="connsiteX1" fmla="*/ 6819900 w 6819900"/>
              <a:gd name="connsiteY1" fmla="*/ 0 h 2781300"/>
              <a:gd name="connsiteX2" fmla="*/ 5667375 w 6819900"/>
              <a:gd name="connsiteY2" fmla="*/ 2781300 h 2781300"/>
              <a:gd name="connsiteX3" fmla="*/ 0 w 6819900"/>
              <a:gd name="connsiteY3" fmla="*/ 2781300 h 2781300"/>
              <a:gd name="connsiteX4" fmla="*/ 0 w 6819900"/>
              <a:gd name="connsiteY4" fmla="*/ 9525 h 2781300"/>
              <a:gd name="connsiteX0" fmla="*/ 0 w 6858000"/>
              <a:gd name="connsiteY0" fmla="*/ 19050 h 2790825"/>
              <a:gd name="connsiteX1" fmla="*/ 6858000 w 6858000"/>
              <a:gd name="connsiteY1" fmla="*/ 0 h 2790825"/>
              <a:gd name="connsiteX2" fmla="*/ 5667375 w 6858000"/>
              <a:gd name="connsiteY2" fmla="*/ 2790825 h 2790825"/>
              <a:gd name="connsiteX3" fmla="*/ 0 w 6858000"/>
              <a:gd name="connsiteY3" fmla="*/ 2790825 h 2790825"/>
              <a:gd name="connsiteX4" fmla="*/ 0 w 6858000"/>
              <a:gd name="connsiteY4" fmla="*/ 19050 h 279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0" h="2790825">
                <a:moveTo>
                  <a:pt x="0" y="19050"/>
                </a:moveTo>
                <a:lnTo>
                  <a:pt x="6858000" y="0"/>
                </a:lnTo>
                <a:lnTo>
                  <a:pt x="5667375" y="2790825"/>
                </a:lnTo>
                <a:lnTo>
                  <a:pt x="0" y="2790825"/>
                </a:lnTo>
                <a:lnTo>
                  <a:pt x="0" y="19050"/>
                </a:lnTo>
                <a:close/>
              </a:path>
            </a:pathLst>
          </a:custGeom>
          <a:solidFill>
            <a:srgbClr val="2FAFCC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800" b="0" i="0" u="none" strike="noStrike" kern="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32" name="TextBox 4">
            <a:extLst>
              <a:ext uri="{FF2B5EF4-FFF2-40B4-BE49-F238E27FC236}">
                <a16:creationId xmlns:a16="http://schemas.microsoft.com/office/drawing/2014/main" id="{8F405792-813D-4983-B804-72B341E9FC8B}"/>
              </a:ext>
            </a:extLst>
          </p:cNvPr>
          <p:cNvSpPr txBox="1"/>
          <p:nvPr/>
        </p:nvSpPr>
        <p:spPr>
          <a:xfrm>
            <a:off x="449372" y="145078"/>
            <a:ext cx="807627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kumimoji="0" lang="th-TH" altLang="ko-KR" sz="5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 New" panose="020B0500040200020003" pitchFamily="34" charset="-34"/>
                <a:ea typeface="Arial Unicode MS"/>
                <a:cs typeface="TH Sarabun New" panose="020B0500040200020003" pitchFamily="34" charset="-34"/>
              </a:rPr>
              <a:t>สมรรถนะหลักองค์กร </a:t>
            </a:r>
            <a:r>
              <a:rPr kumimoji="0" lang="th-TH" sz="5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 New" panose="020B0500040200020003" pitchFamily="34" charset="-34"/>
                <a:ea typeface="Arial Unicode MS"/>
                <a:cs typeface="TH Sarabun New" panose="020B0500040200020003" pitchFamily="34" charset="-34"/>
              </a:rPr>
              <a:t>(</a:t>
            </a:r>
            <a:r>
              <a:rPr lang="en-US" sz="5400" b="1" dirty="0" smtClean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H Sarabun New" panose="020B0500040200020003" pitchFamily="34" charset="-34"/>
                <a:ea typeface="Arial Unicode MS"/>
                <a:cs typeface="TH Sarabun New" panose="020B0500040200020003" pitchFamily="34" charset="-34"/>
              </a:rPr>
              <a:t>Competencies</a:t>
            </a:r>
            <a:r>
              <a:rPr kumimoji="0" lang="th-TH" sz="5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 New" panose="020B0500040200020003" pitchFamily="34" charset="-34"/>
                <a:ea typeface="Arial Unicode MS"/>
                <a:cs typeface="TH Sarabun New" panose="020B0500040200020003" pitchFamily="34" charset="-34"/>
              </a:rPr>
              <a:t>) </a:t>
            </a:r>
            <a:r>
              <a:rPr kumimoji="0" lang="en-US" sz="5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 New" panose="020B0500040200020003" pitchFamily="34" charset="-34"/>
                <a:ea typeface="Arial Unicode MS"/>
                <a:cs typeface="TH Sarabun New" panose="020B0500040200020003" pitchFamily="34" charset="-34"/>
              </a:rPr>
              <a:t>:</a:t>
            </a:r>
            <a:endParaRPr kumimoji="0" lang="ko-KR" altLang="en-US" sz="5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H Sarabun New" panose="020B0500040200020003" pitchFamily="34" charset="-34"/>
              <a:ea typeface="Arial Unicode MS"/>
              <a:cs typeface="TH Sarabun New" panose="020B0500040200020003" pitchFamily="34" charset="-34"/>
            </a:endParaRPr>
          </a:p>
        </p:txBody>
      </p:sp>
      <p:pic>
        <p:nvPicPr>
          <p:cNvPr id="433" name="Picture 5" descr="C:\Users\User\Desktop\ประชุม-อบรม\ประชุม อบรม_2562\ประชุม-อบรม\บรรยายอ.สมคิด3กย.62\KKH new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58330" y="15239"/>
            <a:ext cx="1202483" cy="1217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5" name="Group 19">
            <a:extLst>
              <a:ext uri="{FF2B5EF4-FFF2-40B4-BE49-F238E27FC236}">
                <a16:creationId xmlns:a16="http://schemas.microsoft.com/office/drawing/2014/main" id="{8B06E7AA-7D69-3E49-B39B-6793A67ABE51}"/>
              </a:ext>
            </a:extLst>
          </p:cNvPr>
          <p:cNvGrpSpPr/>
          <p:nvPr/>
        </p:nvGrpSpPr>
        <p:grpSpPr>
          <a:xfrm>
            <a:off x="427740" y="1458590"/>
            <a:ext cx="11533073" cy="1271653"/>
            <a:chOff x="7024445" y="2671789"/>
            <a:chExt cx="23066144" cy="2543306"/>
          </a:xfrm>
        </p:grpSpPr>
        <p:sp>
          <p:nvSpPr>
            <p:cNvPr id="26" name="Freeform 1">
              <a:extLst>
                <a:ext uri="{FF2B5EF4-FFF2-40B4-BE49-F238E27FC236}">
                  <a16:creationId xmlns:a16="http://schemas.microsoft.com/office/drawing/2014/main" id="{BCEE641C-E52E-364A-8A2F-C2974136BA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98435" y="2876291"/>
              <a:ext cx="22392154" cy="2151588"/>
            </a:xfrm>
            <a:prstGeom prst="roundRect">
              <a:avLst/>
            </a:prstGeom>
            <a:solidFill>
              <a:schemeClr val="accent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3266"/>
            </a:p>
          </p:txBody>
        </p:sp>
        <p:sp>
          <p:nvSpPr>
            <p:cNvPr id="27" name="Freeform 2">
              <a:extLst>
                <a:ext uri="{FF2B5EF4-FFF2-40B4-BE49-F238E27FC236}">
                  <a16:creationId xmlns:a16="http://schemas.microsoft.com/office/drawing/2014/main" id="{6FD9E7B0-D560-0744-8703-4F9803EB4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98436" y="2876291"/>
              <a:ext cx="2289841" cy="2151587"/>
            </a:xfrm>
            <a:custGeom>
              <a:avLst/>
              <a:gdLst>
                <a:gd name="T0" fmla="*/ 2923 w 3506"/>
                <a:gd name="T1" fmla="*/ 0 h 3296"/>
                <a:gd name="T2" fmla="*/ 594 w 3506"/>
                <a:gd name="T3" fmla="*/ 0 h 3296"/>
                <a:gd name="T4" fmla="*/ 594 w 3506"/>
                <a:gd name="T5" fmla="*/ 0 h 3296"/>
                <a:gd name="T6" fmla="*/ 0 w 3506"/>
                <a:gd name="T7" fmla="*/ 594 h 3296"/>
                <a:gd name="T8" fmla="*/ 0 w 3506"/>
                <a:gd name="T9" fmla="*/ 2701 h 3296"/>
                <a:gd name="T10" fmla="*/ 0 w 3506"/>
                <a:gd name="T11" fmla="*/ 2701 h 3296"/>
                <a:gd name="T12" fmla="*/ 594 w 3506"/>
                <a:gd name="T13" fmla="*/ 3295 h 3296"/>
                <a:gd name="T14" fmla="*/ 2902 w 3506"/>
                <a:gd name="T15" fmla="*/ 3295 h 3296"/>
                <a:gd name="T16" fmla="*/ 2902 w 3506"/>
                <a:gd name="T17" fmla="*/ 3295 h 3296"/>
                <a:gd name="T18" fmla="*/ 3505 w 3506"/>
                <a:gd name="T19" fmla="*/ 1634 h 3296"/>
                <a:gd name="T20" fmla="*/ 3505 w 3506"/>
                <a:gd name="T21" fmla="*/ 1634 h 3296"/>
                <a:gd name="T22" fmla="*/ 2923 w 3506"/>
                <a:gd name="T23" fmla="*/ 0 h 3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06" h="3296">
                  <a:moveTo>
                    <a:pt x="2923" y="0"/>
                  </a:moveTo>
                  <a:lnTo>
                    <a:pt x="594" y="0"/>
                  </a:lnTo>
                  <a:lnTo>
                    <a:pt x="594" y="0"/>
                  </a:lnTo>
                  <a:cubicBezTo>
                    <a:pt x="266" y="0"/>
                    <a:pt x="0" y="265"/>
                    <a:pt x="0" y="594"/>
                  </a:cubicBezTo>
                  <a:lnTo>
                    <a:pt x="0" y="2701"/>
                  </a:lnTo>
                  <a:lnTo>
                    <a:pt x="0" y="2701"/>
                  </a:lnTo>
                  <a:cubicBezTo>
                    <a:pt x="0" y="3030"/>
                    <a:pt x="266" y="3295"/>
                    <a:pt x="594" y="3295"/>
                  </a:cubicBezTo>
                  <a:lnTo>
                    <a:pt x="2902" y="3295"/>
                  </a:lnTo>
                  <a:lnTo>
                    <a:pt x="2902" y="3295"/>
                  </a:lnTo>
                  <a:cubicBezTo>
                    <a:pt x="3279" y="2846"/>
                    <a:pt x="3505" y="2266"/>
                    <a:pt x="3505" y="1634"/>
                  </a:cubicBezTo>
                  <a:lnTo>
                    <a:pt x="3505" y="1634"/>
                  </a:lnTo>
                  <a:cubicBezTo>
                    <a:pt x="3505" y="1014"/>
                    <a:pt x="3287" y="446"/>
                    <a:pt x="2923" y="0"/>
                  </a:cubicBezTo>
                </a:path>
              </a:pathLst>
            </a:custGeom>
            <a:solidFill>
              <a:schemeClr val="accent6">
                <a:lumMod val="10000"/>
                <a:alpha val="1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3266"/>
            </a:p>
          </p:txBody>
        </p:sp>
        <p:sp>
          <p:nvSpPr>
            <p:cNvPr id="28" name="Freeform 3">
              <a:extLst>
                <a:ext uri="{FF2B5EF4-FFF2-40B4-BE49-F238E27FC236}">
                  <a16:creationId xmlns:a16="http://schemas.microsoft.com/office/drawing/2014/main" id="{E0FA98E4-605D-E646-9710-CB6456F399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4445" y="2671789"/>
              <a:ext cx="2543308" cy="2543306"/>
            </a:xfrm>
            <a:custGeom>
              <a:avLst/>
              <a:gdLst>
                <a:gd name="T0" fmla="*/ 3894 w 3895"/>
                <a:gd name="T1" fmla="*/ 1946 h 3894"/>
                <a:gd name="T2" fmla="*/ 3894 w 3895"/>
                <a:gd name="T3" fmla="*/ 1946 h 3894"/>
                <a:gd name="T4" fmla="*/ 1947 w 3895"/>
                <a:gd name="T5" fmla="*/ 3893 h 3894"/>
                <a:gd name="T6" fmla="*/ 1947 w 3895"/>
                <a:gd name="T7" fmla="*/ 3893 h 3894"/>
                <a:gd name="T8" fmla="*/ 0 w 3895"/>
                <a:gd name="T9" fmla="*/ 1946 h 3894"/>
                <a:gd name="T10" fmla="*/ 0 w 3895"/>
                <a:gd name="T11" fmla="*/ 1946 h 3894"/>
                <a:gd name="T12" fmla="*/ 1947 w 3895"/>
                <a:gd name="T13" fmla="*/ 0 h 3894"/>
                <a:gd name="T14" fmla="*/ 1947 w 3895"/>
                <a:gd name="T15" fmla="*/ 0 h 3894"/>
                <a:gd name="T16" fmla="*/ 3894 w 3895"/>
                <a:gd name="T17" fmla="*/ 1946 h 3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95" h="3894">
                  <a:moveTo>
                    <a:pt x="3894" y="1946"/>
                  </a:moveTo>
                  <a:lnTo>
                    <a:pt x="3894" y="1946"/>
                  </a:lnTo>
                  <a:cubicBezTo>
                    <a:pt x="3894" y="3022"/>
                    <a:pt x="3022" y="3893"/>
                    <a:pt x="1947" y="3893"/>
                  </a:cubicBezTo>
                  <a:lnTo>
                    <a:pt x="1947" y="3893"/>
                  </a:lnTo>
                  <a:cubicBezTo>
                    <a:pt x="872" y="3893"/>
                    <a:pt x="0" y="3022"/>
                    <a:pt x="0" y="1946"/>
                  </a:cubicBezTo>
                  <a:lnTo>
                    <a:pt x="0" y="1946"/>
                  </a:lnTo>
                  <a:cubicBezTo>
                    <a:pt x="0" y="872"/>
                    <a:pt x="872" y="0"/>
                    <a:pt x="1947" y="0"/>
                  </a:cubicBezTo>
                  <a:lnTo>
                    <a:pt x="1947" y="0"/>
                  </a:lnTo>
                  <a:cubicBezTo>
                    <a:pt x="3022" y="0"/>
                    <a:pt x="3894" y="872"/>
                    <a:pt x="3894" y="194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3266"/>
            </a:p>
          </p:txBody>
        </p:sp>
      </p:grpSp>
      <p:grpSp>
        <p:nvGrpSpPr>
          <p:cNvPr id="29" name="Group 20">
            <a:extLst>
              <a:ext uri="{FF2B5EF4-FFF2-40B4-BE49-F238E27FC236}">
                <a16:creationId xmlns:a16="http://schemas.microsoft.com/office/drawing/2014/main" id="{4C0224C3-13FF-7643-B71B-509F13E650AE}"/>
              </a:ext>
            </a:extLst>
          </p:cNvPr>
          <p:cNvGrpSpPr/>
          <p:nvPr/>
        </p:nvGrpSpPr>
        <p:grpSpPr>
          <a:xfrm>
            <a:off x="427740" y="2766744"/>
            <a:ext cx="11602718" cy="1271654"/>
            <a:chOff x="-6088437" y="5251383"/>
            <a:chExt cx="23205434" cy="2543308"/>
          </a:xfrm>
        </p:grpSpPr>
        <p:sp>
          <p:nvSpPr>
            <p:cNvPr id="30" name="Freeform 4">
              <a:extLst>
                <a:ext uri="{FF2B5EF4-FFF2-40B4-BE49-F238E27FC236}">
                  <a16:creationId xmlns:a16="http://schemas.microsoft.com/office/drawing/2014/main" id="{B60340BD-5C5B-614B-B3DF-906BA12D19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6088437" y="5453005"/>
              <a:ext cx="22663964" cy="2154466"/>
            </a:xfrm>
            <a:prstGeom prst="roundRect">
              <a:avLst/>
            </a:pr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3266"/>
            </a:p>
          </p:txBody>
        </p:sp>
        <p:sp>
          <p:nvSpPr>
            <p:cNvPr id="31" name="Freeform 5">
              <a:extLst>
                <a:ext uri="{FF2B5EF4-FFF2-40B4-BE49-F238E27FC236}">
                  <a16:creationId xmlns:a16="http://schemas.microsoft.com/office/drawing/2014/main" id="{C4170249-EE94-164D-A7E0-F4C2EA1731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85687" y="5453004"/>
              <a:ext cx="2289839" cy="2154466"/>
            </a:xfrm>
            <a:custGeom>
              <a:avLst/>
              <a:gdLst>
                <a:gd name="T0" fmla="*/ 583 w 3506"/>
                <a:gd name="T1" fmla="*/ 0 h 3297"/>
                <a:gd name="T2" fmla="*/ 2911 w 3506"/>
                <a:gd name="T3" fmla="*/ 0 h 3297"/>
                <a:gd name="T4" fmla="*/ 2911 w 3506"/>
                <a:gd name="T5" fmla="*/ 0 h 3297"/>
                <a:gd name="T6" fmla="*/ 3505 w 3506"/>
                <a:gd name="T7" fmla="*/ 594 h 3297"/>
                <a:gd name="T8" fmla="*/ 3505 w 3506"/>
                <a:gd name="T9" fmla="*/ 2702 h 3297"/>
                <a:gd name="T10" fmla="*/ 3505 w 3506"/>
                <a:gd name="T11" fmla="*/ 2702 h 3297"/>
                <a:gd name="T12" fmla="*/ 2911 w 3506"/>
                <a:gd name="T13" fmla="*/ 3296 h 3297"/>
                <a:gd name="T14" fmla="*/ 604 w 3506"/>
                <a:gd name="T15" fmla="*/ 3296 h 3297"/>
                <a:gd name="T16" fmla="*/ 604 w 3506"/>
                <a:gd name="T17" fmla="*/ 3296 h 3297"/>
                <a:gd name="T18" fmla="*/ 0 w 3506"/>
                <a:gd name="T19" fmla="*/ 1635 h 3297"/>
                <a:gd name="T20" fmla="*/ 0 w 3506"/>
                <a:gd name="T21" fmla="*/ 1635 h 3297"/>
                <a:gd name="T22" fmla="*/ 583 w 3506"/>
                <a:gd name="T23" fmla="*/ 0 h 3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06" h="3297">
                  <a:moveTo>
                    <a:pt x="583" y="0"/>
                  </a:moveTo>
                  <a:lnTo>
                    <a:pt x="2911" y="0"/>
                  </a:lnTo>
                  <a:lnTo>
                    <a:pt x="2911" y="0"/>
                  </a:lnTo>
                  <a:cubicBezTo>
                    <a:pt x="3239" y="0"/>
                    <a:pt x="3505" y="266"/>
                    <a:pt x="3505" y="594"/>
                  </a:cubicBezTo>
                  <a:lnTo>
                    <a:pt x="3505" y="2702"/>
                  </a:lnTo>
                  <a:lnTo>
                    <a:pt x="3505" y="2702"/>
                  </a:lnTo>
                  <a:cubicBezTo>
                    <a:pt x="3505" y="3029"/>
                    <a:pt x="3239" y="3296"/>
                    <a:pt x="2911" y="3296"/>
                  </a:cubicBezTo>
                  <a:lnTo>
                    <a:pt x="604" y="3296"/>
                  </a:lnTo>
                  <a:lnTo>
                    <a:pt x="604" y="3296"/>
                  </a:lnTo>
                  <a:cubicBezTo>
                    <a:pt x="227" y="2846"/>
                    <a:pt x="0" y="2267"/>
                    <a:pt x="0" y="1635"/>
                  </a:cubicBezTo>
                  <a:lnTo>
                    <a:pt x="0" y="1635"/>
                  </a:lnTo>
                  <a:cubicBezTo>
                    <a:pt x="0" y="1015"/>
                    <a:pt x="218" y="446"/>
                    <a:pt x="583" y="0"/>
                  </a:cubicBezTo>
                </a:path>
              </a:pathLst>
            </a:custGeom>
            <a:solidFill>
              <a:schemeClr val="accent6">
                <a:lumMod val="10000"/>
                <a:alpha val="1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3266"/>
            </a:p>
          </p:txBody>
        </p:sp>
        <p:sp>
          <p:nvSpPr>
            <p:cNvPr id="32" name="Freeform 6">
              <a:extLst>
                <a:ext uri="{FF2B5EF4-FFF2-40B4-BE49-F238E27FC236}">
                  <a16:creationId xmlns:a16="http://schemas.microsoft.com/office/drawing/2014/main" id="{2FE8A226-B4B6-E14A-B9C8-7DE7408440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73691" y="5251383"/>
              <a:ext cx="2543306" cy="2543308"/>
            </a:xfrm>
            <a:custGeom>
              <a:avLst/>
              <a:gdLst>
                <a:gd name="T0" fmla="*/ 0 w 3894"/>
                <a:gd name="T1" fmla="*/ 1946 h 3894"/>
                <a:gd name="T2" fmla="*/ 0 w 3894"/>
                <a:gd name="T3" fmla="*/ 1946 h 3894"/>
                <a:gd name="T4" fmla="*/ 1946 w 3894"/>
                <a:gd name="T5" fmla="*/ 3893 h 3894"/>
                <a:gd name="T6" fmla="*/ 1946 w 3894"/>
                <a:gd name="T7" fmla="*/ 3893 h 3894"/>
                <a:gd name="T8" fmla="*/ 3893 w 3894"/>
                <a:gd name="T9" fmla="*/ 1946 h 3894"/>
                <a:gd name="T10" fmla="*/ 3893 w 3894"/>
                <a:gd name="T11" fmla="*/ 1946 h 3894"/>
                <a:gd name="T12" fmla="*/ 1946 w 3894"/>
                <a:gd name="T13" fmla="*/ 0 h 3894"/>
                <a:gd name="T14" fmla="*/ 1946 w 3894"/>
                <a:gd name="T15" fmla="*/ 0 h 3894"/>
                <a:gd name="T16" fmla="*/ 0 w 3894"/>
                <a:gd name="T17" fmla="*/ 1946 h 3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94" h="3894">
                  <a:moveTo>
                    <a:pt x="0" y="1946"/>
                  </a:moveTo>
                  <a:lnTo>
                    <a:pt x="0" y="1946"/>
                  </a:lnTo>
                  <a:cubicBezTo>
                    <a:pt x="0" y="3021"/>
                    <a:pt x="871" y="3893"/>
                    <a:pt x="1946" y="3893"/>
                  </a:cubicBezTo>
                  <a:lnTo>
                    <a:pt x="1946" y="3893"/>
                  </a:lnTo>
                  <a:cubicBezTo>
                    <a:pt x="3021" y="3893"/>
                    <a:pt x="3893" y="3021"/>
                    <a:pt x="3893" y="1946"/>
                  </a:cubicBezTo>
                  <a:lnTo>
                    <a:pt x="3893" y="1946"/>
                  </a:lnTo>
                  <a:cubicBezTo>
                    <a:pt x="3893" y="871"/>
                    <a:pt x="3021" y="0"/>
                    <a:pt x="1946" y="0"/>
                  </a:cubicBezTo>
                  <a:lnTo>
                    <a:pt x="1946" y="0"/>
                  </a:lnTo>
                  <a:cubicBezTo>
                    <a:pt x="871" y="0"/>
                    <a:pt x="0" y="871"/>
                    <a:pt x="0" y="194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3266"/>
            </a:p>
          </p:txBody>
        </p:sp>
      </p:grpSp>
      <p:grpSp>
        <p:nvGrpSpPr>
          <p:cNvPr id="33" name="Group 21">
            <a:extLst>
              <a:ext uri="{FF2B5EF4-FFF2-40B4-BE49-F238E27FC236}">
                <a16:creationId xmlns:a16="http://schemas.microsoft.com/office/drawing/2014/main" id="{B6640543-75CE-9C44-A84C-5C412018CBAB}"/>
              </a:ext>
            </a:extLst>
          </p:cNvPr>
          <p:cNvGrpSpPr/>
          <p:nvPr/>
        </p:nvGrpSpPr>
        <p:grpSpPr>
          <a:xfrm>
            <a:off x="427740" y="4038185"/>
            <a:ext cx="11533073" cy="1271653"/>
            <a:chOff x="7024445" y="7830979"/>
            <a:chExt cx="23066144" cy="2543306"/>
          </a:xfrm>
        </p:grpSpPr>
        <p:sp>
          <p:nvSpPr>
            <p:cNvPr id="34" name="Freeform 7">
              <a:extLst>
                <a:ext uri="{FF2B5EF4-FFF2-40B4-BE49-F238E27FC236}">
                  <a16:creationId xmlns:a16="http://schemas.microsoft.com/office/drawing/2014/main" id="{99EF9F75-546F-BF42-86DC-34FDD4E52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98435" y="8032601"/>
              <a:ext cx="22392154" cy="2151586"/>
            </a:xfrm>
            <a:prstGeom prst="roundRect">
              <a:avLst/>
            </a:pr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3266"/>
            </a:p>
          </p:txBody>
        </p:sp>
        <p:sp>
          <p:nvSpPr>
            <p:cNvPr id="35" name="Freeform 8">
              <a:extLst>
                <a:ext uri="{FF2B5EF4-FFF2-40B4-BE49-F238E27FC236}">
                  <a16:creationId xmlns:a16="http://schemas.microsoft.com/office/drawing/2014/main" id="{54D57E4D-8ED0-A443-92B4-59C2176739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98436" y="8032600"/>
              <a:ext cx="2289841" cy="2151585"/>
            </a:xfrm>
            <a:custGeom>
              <a:avLst/>
              <a:gdLst>
                <a:gd name="T0" fmla="*/ 2923 w 3506"/>
                <a:gd name="T1" fmla="*/ 0 h 3296"/>
                <a:gd name="T2" fmla="*/ 594 w 3506"/>
                <a:gd name="T3" fmla="*/ 0 h 3296"/>
                <a:gd name="T4" fmla="*/ 594 w 3506"/>
                <a:gd name="T5" fmla="*/ 0 h 3296"/>
                <a:gd name="T6" fmla="*/ 0 w 3506"/>
                <a:gd name="T7" fmla="*/ 594 h 3296"/>
                <a:gd name="T8" fmla="*/ 0 w 3506"/>
                <a:gd name="T9" fmla="*/ 2702 h 3296"/>
                <a:gd name="T10" fmla="*/ 0 w 3506"/>
                <a:gd name="T11" fmla="*/ 2702 h 3296"/>
                <a:gd name="T12" fmla="*/ 594 w 3506"/>
                <a:gd name="T13" fmla="*/ 3295 h 3296"/>
                <a:gd name="T14" fmla="*/ 2902 w 3506"/>
                <a:gd name="T15" fmla="*/ 3295 h 3296"/>
                <a:gd name="T16" fmla="*/ 2902 w 3506"/>
                <a:gd name="T17" fmla="*/ 3295 h 3296"/>
                <a:gd name="T18" fmla="*/ 3505 w 3506"/>
                <a:gd name="T19" fmla="*/ 1635 h 3296"/>
                <a:gd name="T20" fmla="*/ 3505 w 3506"/>
                <a:gd name="T21" fmla="*/ 1635 h 3296"/>
                <a:gd name="T22" fmla="*/ 2923 w 3506"/>
                <a:gd name="T23" fmla="*/ 0 h 3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06" h="3296">
                  <a:moveTo>
                    <a:pt x="2923" y="0"/>
                  </a:moveTo>
                  <a:lnTo>
                    <a:pt x="594" y="0"/>
                  </a:lnTo>
                  <a:lnTo>
                    <a:pt x="594" y="0"/>
                  </a:lnTo>
                  <a:cubicBezTo>
                    <a:pt x="266" y="0"/>
                    <a:pt x="0" y="266"/>
                    <a:pt x="0" y="594"/>
                  </a:cubicBezTo>
                  <a:lnTo>
                    <a:pt x="0" y="2702"/>
                  </a:lnTo>
                  <a:lnTo>
                    <a:pt x="0" y="2702"/>
                  </a:lnTo>
                  <a:cubicBezTo>
                    <a:pt x="0" y="3029"/>
                    <a:pt x="266" y="3295"/>
                    <a:pt x="594" y="3295"/>
                  </a:cubicBezTo>
                  <a:lnTo>
                    <a:pt x="2902" y="3295"/>
                  </a:lnTo>
                  <a:lnTo>
                    <a:pt x="2902" y="3295"/>
                  </a:lnTo>
                  <a:cubicBezTo>
                    <a:pt x="3279" y="2846"/>
                    <a:pt x="3505" y="2267"/>
                    <a:pt x="3505" y="1635"/>
                  </a:cubicBezTo>
                  <a:lnTo>
                    <a:pt x="3505" y="1635"/>
                  </a:lnTo>
                  <a:cubicBezTo>
                    <a:pt x="3505" y="1015"/>
                    <a:pt x="3287" y="446"/>
                    <a:pt x="2923" y="0"/>
                  </a:cubicBezTo>
                </a:path>
              </a:pathLst>
            </a:custGeom>
            <a:solidFill>
              <a:schemeClr val="accent6">
                <a:lumMod val="10000"/>
                <a:alpha val="1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3266"/>
            </a:p>
          </p:txBody>
        </p:sp>
        <p:sp>
          <p:nvSpPr>
            <p:cNvPr id="36" name="Freeform 9">
              <a:extLst>
                <a:ext uri="{FF2B5EF4-FFF2-40B4-BE49-F238E27FC236}">
                  <a16:creationId xmlns:a16="http://schemas.microsoft.com/office/drawing/2014/main" id="{FEDE2905-8EE9-4D42-8FE8-EA7F782025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4445" y="7830979"/>
              <a:ext cx="2543308" cy="2543306"/>
            </a:xfrm>
            <a:custGeom>
              <a:avLst/>
              <a:gdLst>
                <a:gd name="T0" fmla="*/ 3894 w 3895"/>
                <a:gd name="T1" fmla="*/ 1946 h 3893"/>
                <a:gd name="T2" fmla="*/ 3894 w 3895"/>
                <a:gd name="T3" fmla="*/ 1946 h 3893"/>
                <a:gd name="T4" fmla="*/ 1947 w 3895"/>
                <a:gd name="T5" fmla="*/ 3892 h 3893"/>
                <a:gd name="T6" fmla="*/ 1947 w 3895"/>
                <a:gd name="T7" fmla="*/ 3892 h 3893"/>
                <a:gd name="T8" fmla="*/ 0 w 3895"/>
                <a:gd name="T9" fmla="*/ 1946 h 3893"/>
                <a:gd name="T10" fmla="*/ 0 w 3895"/>
                <a:gd name="T11" fmla="*/ 1946 h 3893"/>
                <a:gd name="T12" fmla="*/ 1947 w 3895"/>
                <a:gd name="T13" fmla="*/ 0 h 3893"/>
                <a:gd name="T14" fmla="*/ 1947 w 3895"/>
                <a:gd name="T15" fmla="*/ 0 h 3893"/>
                <a:gd name="T16" fmla="*/ 3894 w 3895"/>
                <a:gd name="T17" fmla="*/ 1946 h 38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95" h="3893">
                  <a:moveTo>
                    <a:pt x="3894" y="1946"/>
                  </a:moveTo>
                  <a:lnTo>
                    <a:pt x="3894" y="1946"/>
                  </a:lnTo>
                  <a:cubicBezTo>
                    <a:pt x="3894" y="3021"/>
                    <a:pt x="3022" y="3892"/>
                    <a:pt x="1947" y="3892"/>
                  </a:cubicBezTo>
                  <a:lnTo>
                    <a:pt x="1947" y="3892"/>
                  </a:lnTo>
                  <a:cubicBezTo>
                    <a:pt x="872" y="3892"/>
                    <a:pt x="0" y="3021"/>
                    <a:pt x="0" y="1946"/>
                  </a:cubicBezTo>
                  <a:lnTo>
                    <a:pt x="0" y="1946"/>
                  </a:lnTo>
                  <a:cubicBezTo>
                    <a:pt x="0" y="871"/>
                    <a:pt x="872" y="0"/>
                    <a:pt x="1947" y="0"/>
                  </a:cubicBezTo>
                  <a:lnTo>
                    <a:pt x="1947" y="0"/>
                  </a:lnTo>
                  <a:cubicBezTo>
                    <a:pt x="3022" y="0"/>
                    <a:pt x="3894" y="871"/>
                    <a:pt x="3894" y="1946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3266"/>
            </a:p>
          </p:txBody>
        </p:sp>
      </p:grpSp>
      <p:grpSp>
        <p:nvGrpSpPr>
          <p:cNvPr id="37" name="Group 22">
            <a:extLst>
              <a:ext uri="{FF2B5EF4-FFF2-40B4-BE49-F238E27FC236}">
                <a16:creationId xmlns:a16="http://schemas.microsoft.com/office/drawing/2014/main" id="{CD99A266-2FAF-854E-B2AD-72F3C03C7055}"/>
              </a:ext>
            </a:extLst>
          </p:cNvPr>
          <p:cNvGrpSpPr/>
          <p:nvPr/>
        </p:nvGrpSpPr>
        <p:grpSpPr>
          <a:xfrm>
            <a:off x="427741" y="5395804"/>
            <a:ext cx="11557954" cy="1271654"/>
            <a:chOff x="-5866389" y="10410573"/>
            <a:chExt cx="23115906" cy="2543308"/>
          </a:xfrm>
        </p:grpSpPr>
        <p:sp>
          <p:nvSpPr>
            <p:cNvPr id="38" name="Freeform 10">
              <a:extLst>
                <a:ext uri="{FF2B5EF4-FFF2-40B4-BE49-F238E27FC236}">
                  <a16:creationId xmlns:a16="http://schemas.microsoft.com/office/drawing/2014/main" id="{A5C74A4E-77D4-D148-AAD1-5C36EAF3DC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5866389" y="10615075"/>
              <a:ext cx="22441918" cy="2154466"/>
            </a:xfrm>
            <a:prstGeom prst="roundRect">
              <a:avLst/>
            </a:pr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3266"/>
            </a:p>
          </p:txBody>
        </p:sp>
        <p:sp>
          <p:nvSpPr>
            <p:cNvPr id="39" name="Freeform 11">
              <a:extLst>
                <a:ext uri="{FF2B5EF4-FFF2-40B4-BE49-F238E27FC236}">
                  <a16:creationId xmlns:a16="http://schemas.microsoft.com/office/drawing/2014/main" id="{24255967-CA66-5A47-95B1-F22296045D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85687" y="10615075"/>
              <a:ext cx="2289839" cy="2154466"/>
            </a:xfrm>
            <a:custGeom>
              <a:avLst/>
              <a:gdLst>
                <a:gd name="T0" fmla="*/ 583 w 3506"/>
                <a:gd name="T1" fmla="*/ 0 h 3297"/>
                <a:gd name="T2" fmla="*/ 2911 w 3506"/>
                <a:gd name="T3" fmla="*/ 0 h 3297"/>
                <a:gd name="T4" fmla="*/ 2911 w 3506"/>
                <a:gd name="T5" fmla="*/ 0 h 3297"/>
                <a:gd name="T6" fmla="*/ 3505 w 3506"/>
                <a:gd name="T7" fmla="*/ 594 h 3297"/>
                <a:gd name="T8" fmla="*/ 3505 w 3506"/>
                <a:gd name="T9" fmla="*/ 2702 h 3297"/>
                <a:gd name="T10" fmla="*/ 3505 w 3506"/>
                <a:gd name="T11" fmla="*/ 2702 h 3297"/>
                <a:gd name="T12" fmla="*/ 2911 w 3506"/>
                <a:gd name="T13" fmla="*/ 3296 h 3297"/>
                <a:gd name="T14" fmla="*/ 604 w 3506"/>
                <a:gd name="T15" fmla="*/ 3296 h 3297"/>
                <a:gd name="T16" fmla="*/ 604 w 3506"/>
                <a:gd name="T17" fmla="*/ 3296 h 3297"/>
                <a:gd name="T18" fmla="*/ 0 w 3506"/>
                <a:gd name="T19" fmla="*/ 1635 h 3297"/>
                <a:gd name="T20" fmla="*/ 0 w 3506"/>
                <a:gd name="T21" fmla="*/ 1635 h 3297"/>
                <a:gd name="T22" fmla="*/ 583 w 3506"/>
                <a:gd name="T23" fmla="*/ 0 h 3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06" h="3297">
                  <a:moveTo>
                    <a:pt x="583" y="0"/>
                  </a:moveTo>
                  <a:lnTo>
                    <a:pt x="2911" y="0"/>
                  </a:lnTo>
                  <a:lnTo>
                    <a:pt x="2911" y="0"/>
                  </a:lnTo>
                  <a:cubicBezTo>
                    <a:pt x="3239" y="0"/>
                    <a:pt x="3505" y="266"/>
                    <a:pt x="3505" y="594"/>
                  </a:cubicBezTo>
                  <a:lnTo>
                    <a:pt x="3505" y="2702"/>
                  </a:lnTo>
                  <a:lnTo>
                    <a:pt x="3505" y="2702"/>
                  </a:lnTo>
                  <a:cubicBezTo>
                    <a:pt x="3505" y="3029"/>
                    <a:pt x="3239" y="3296"/>
                    <a:pt x="2911" y="3296"/>
                  </a:cubicBezTo>
                  <a:lnTo>
                    <a:pt x="604" y="3296"/>
                  </a:lnTo>
                  <a:lnTo>
                    <a:pt x="604" y="3296"/>
                  </a:lnTo>
                  <a:cubicBezTo>
                    <a:pt x="227" y="2846"/>
                    <a:pt x="0" y="2267"/>
                    <a:pt x="0" y="1635"/>
                  </a:cubicBezTo>
                  <a:lnTo>
                    <a:pt x="0" y="1635"/>
                  </a:lnTo>
                  <a:cubicBezTo>
                    <a:pt x="0" y="1015"/>
                    <a:pt x="218" y="446"/>
                    <a:pt x="583" y="0"/>
                  </a:cubicBezTo>
                </a:path>
              </a:pathLst>
            </a:custGeom>
            <a:solidFill>
              <a:schemeClr val="accent6">
                <a:lumMod val="10000"/>
                <a:alpha val="1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3266"/>
            </a:p>
          </p:txBody>
        </p:sp>
        <p:sp>
          <p:nvSpPr>
            <p:cNvPr id="40" name="Freeform 12">
              <a:extLst>
                <a:ext uri="{FF2B5EF4-FFF2-40B4-BE49-F238E27FC236}">
                  <a16:creationId xmlns:a16="http://schemas.microsoft.com/office/drawing/2014/main" id="{A996A5E6-D4FD-034E-BA02-4632606603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06211" y="10410573"/>
              <a:ext cx="2543306" cy="2543308"/>
            </a:xfrm>
            <a:custGeom>
              <a:avLst/>
              <a:gdLst>
                <a:gd name="T0" fmla="*/ 0 w 3894"/>
                <a:gd name="T1" fmla="*/ 1947 h 3895"/>
                <a:gd name="T2" fmla="*/ 0 w 3894"/>
                <a:gd name="T3" fmla="*/ 1947 h 3895"/>
                <a:gd name="T4" fmla="*/ 1946 w 3894"/>
                <a:gd name="T5" fmla="*/ 3894 h 3895"/>
                <a:gd name="T6" fmla="*/ 1946 w 3894"/>
                <a:gd name="T7" fmla="*/ 3894 h 3895"/>
                <a:gd name="T8" fmla="*/ 3893 w 3894"/>
                <a:gd name="T9" fmla="*/ 1947 h 3895"/>
                <a:gd name="T10" fmla="*/ 3893 w 3894"/>
                <a:gd name="T11" fmla="*/ 1947 h 3895"/>
                <a:gd name="T12" fmla="*/ 1946 w 3894"/>
                <a:gd name="T13" fmla="*/ 0 h 3895"/>
                <a:gd name="T14" fmla="*/ 1946 w 3894"/>
                <a:gd name="T15" fmla="*/ 0 h 3895"/>
                <a:gd name="T16" fmla="*/ 0 w 3894"/>
                <a:gd name="T17" fmla="*/ 1947 h 3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94" h="3895">
                  <a:moveTo>
                    <a:pt x="0" y="1947"/>
                  </a:moveTo>
                  <a:lnTo>
                    <a:pt x="0" y="1947"/>
                  </a:lnTo>
                  <a:cubicBezTo>
                    <a:pt x="0" y="3022"/>
                    <a:pt x="871" y="3894"/>
                    <a:pt x="1946" y="3894"/>
                  </a:cubicBezTo>
                  <a:lnTo>
                    <a:pt x="1946" y="3894"/>
                  </a:lnTo>
                  <a:cubicBezTo>
                    <a:pt x="3021" y="3894"/>
                    <a:pt x="3893" y="3022"/>
                    <a:pt x="3893" y="1947"/>
                  </a:cubicBezTo>
                  <a:lnTo>
                    <a:pt x="3893" y="1947"/>
                  </a:lnTo>
                  <a:cubicBezTo>
                    <a:pt x="3893" y="872"/>
                    <a:pt x="3021" y="0"/>
                    <a:pt x="1946" y="0"/>
                  </a:cubicBezTo>
                  <a:lnTo>
                    <a:pt x="1946" y="0"/>
                  </a:lnTo>
                  <a:cubicBezTo>
                    <a:pt x="871" y="0"/>
                    <a:pt x="0" y="872"/>
                    <a:pt x="0" y="1947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3266"/>
            </a:p>
          </p:txBody>
        </p:sp>
      </p:grpSp>
      <p:sp>
        <p:nvSpPr>
          <p:cNvPr id="52" name="Freeform 940">
            <a:extLst>
              <a:ext uri="{FF2B5EF4-FFF2-40B4-BE49-F238E27FC236}">
                <a16:creationId xmlns:a16="http://schemas.microsoft.com/office/drawing/2014/main" id="{12CC9B54-3412-5747-9D75-3AFDB59C0F1F}"/>
              </a:ext>
            </a:extLst>
          </p:cNvPr>
          <p:cNvSpPr>
            <a:spLocks noChangeAspect="1"/>
          </p:cNvSpPr>
          <p:nvPr/>
        </p:nvSpPr>
        <p:spPr bwMode="auto">
          <a:xfrm>
            <a:off x="798697" y="4407422"/>
            <a:ext cx="557758" cy="556047"/>
          </a:xfrm>
          <a:custGeom>
            <a:avLst/>
            <a:gdLst>
              <a:gd name="T0" fmla="*/ 9264488 w 285387"/>
              <a:gd name="T1" fmla="*/ 9842650 h 283803"/>
              <a:gd name="T2" fmla="*/ 5302702 w 285387"/>
              <a:gd name="T3" fmla="*/ 8364308 h 283803"/>
              <a:gd name="T4" fmla="*/ 3046569 w 285387"/>
              <a:gd name="T5" fmla="*/ 8696628 h 283803"/>
              <a:gd name="T6" fmla="*/ 1702630 w 285387"/>
              <a:gd name="T7" fmla="*/ 7584757 h 283803"/>
              <a:gd name="T8" fmla="*/ 2067266 w 285387"/>
              <a:gd name="T9" fmla="*/ 7940769 h 283803"/>
              <a:gd name="T10" fmla="*/ 6382344 w 285387"/>
              <a:gd name="T11" fmla="*/ 7268313 h 283803"/>
              <a:gd name="T12" fmla="*/ 4714197 w 285387"/>
              <a:gd name="T13" fmla="*/ 7600630 h 283803"/>
              <a:gd name="T14" fmla="*/ 3047997 w 285387"/>
              <a:gd name="T15" fmla="*/ 7268313 h 283803"/>
              <a:gd name="T16" fmla="*/ 3876702 w 285387"/>
              <a:gd name="T17" fmla="*/ 7600630 h 283803"/>
              <a:gd name="T18" fmla="*/ 3047997 w 285387"/>
              <a:gd name="T19" fmla="*/ 7268313 h 283803"/>
              <a:gd name="T20" fmla="*/ 1702630 w 285387"/>
              <a:gd name="T21" fmla="*/ 8639621 h 283803"/>
              <a:gd name="T22" fmla="*/ 5509027 w 285387"/>
              <a:gd name="T23" fmla="*/ 6230020 h 283803"/>
              <a:gd name="T24" fmla="*/ 6328420 w 285387"/>
              <a:gd name="T25" fmla="*/ 6562251 h 283803"/>
              <a:gd name="T26" fmla="*/ 5509027 w 285387"/>
              <a:gd name="T27" fmla="*/ 6230020 h 283803"/>
              <a:gd name="T28" fmla="*/ 4829880 w 285387"/>
              <a:gd name="T29" fmla="*/ 6396138 h 283803"/>
              <a:gd name="T30" fmla="*/ 2905573 w 285387"/>
              <a:gd name="T31" fmla="*/ 6396138 h 283803"/>
              <a:gd name="T32" fmla="*/ 1338037 w 285387"/>
              <a:gd name="T33" fmla="*/ 5877293 h 283803"/>
              <a:gd name="T34" fmla="*/ 1702630 w 285387"/>
              <a:gd name="T35" fmla="*/ 5508107 h 283803"/>
              <a:gd name="T36" fmla="*/ 6538784 w 285387"/>
              <a:gd name="T37" fmla="*/ 5357801 h 283803"/>
              <a:gd name="T38" fmla="*/ 4557800 w 285387"/>
              <a:gd name="T39" fmla="*/ 5357801 h 283803"/>
              <a:gd name="T40" fmla="*/ 3876702 w 285387"/>
              <a:gd name="T41" fmla="*/ 5191618 h 283803"/>
              <a:gd name="T42" fmla="*/ 3047997 w 285387"/>
              <a:gd name="T43" fmla="*/ 5523934 h 283803"/>
              <a:gd name="T44" fmla="*/ 1702630 w 285387"/>
              <a:gd name="T45" fmla="*/ 5191618 h 283803"/>
              <a:gd name="T46" fmla="*/ 1025468 w 285387"/>
              <a:gd name="T47" fmla="*/ 5877293 h 283803"/>
              <a:gd name="T48" fmla="*/ 4502932 w 285387"/>
              <a:gd name="T49" fmla="*/ 4153370 h 283803"/>
              <a:gd name="T50" fmla="*/ 3048432 w 285387"/>
              <a:gd name="T51" fmla="*/ 4429708 h 283803"/>
              <a:gd name="T52" fmla="*/ 1702630 w 285387"/>
              <a:gd name="T53" fmla="*/ 3421155 h 283803"/>
              <a:gd name="T54" fmla="*/ 2067266 w 285387"/>
              <a:gd name="T55" fmla="*/ 3793897 h 283803"/>
              <a:gd name="T56" fmla="*/ 6379328 w 285387"/>
              <a:gd name="T57" fmla="*/ 3114984 h 283803"/>
              <a:gd name="T58" fmla="*/ 5742526 w 285387"/>
              <a:gd name="T59" fmla="*/ 3391375 h 283803"/>
              <a:gd name="T60" fmla="*/ 3047333 w 285387"/>
              <a:gd name="T61" fmla="*/ 3114984 h 283803"/>
              <a:gd name="T62" fmla="*/ 4902986 w 285387"/>
              <a:gd name="T63" fmla="*/ 3391375 h 283803"/>
              <a:gd name="T64" fmla="*/ 3047333 w 285387"/>
              <a:gd name="T65" fmla="*/ 3114984 h 283803"/>
              <a:gd name="T66" fmla="*/ 1702630 w 285387"/>
              <a:gd name="T67" fmla="*/ 4486133 h 283803"/>
              <a:gd name="T68" fmla="*/ 1179329 w 285387"/>
              <a:gd name="T69" fmla="*/ 2076650 h 283803"/>
              <a:gd name="T70" fmla="*/ 3422597 w 285387"/>
              <a:gd name="T71" fmla="*/ 2408947 h 283803"/>
              <a:gd name="T72" fmla="*/ 1179329 w 285387"/>
              <a:gd name="T73" fmla="*/ 2076650 h 283803"/>
              <a:gd name="T74" fmla="*/ 9929182 w 285387"/>
              <a:gd name="T75" fmla="*/ 8537255 h 283803"/>
              <a:gd name="T76" fmla="*/ 8573776 w 285387"/>
              <a:gd name="T77" fmla="*/ 1370695 h 283803"/>
              <a:gd name="T78" fmla="*/ 9095075 w 285387"/>
              <a:gd name="T79" fmla="*/ 1370695 h 283803"/>
              <a:gd name="T80" fmla="*/ 4276623 w 285387"/>
              <a:gd name="T81" fmla="*/ 1038272 h 283803"/>
              <a:gd name="T82" fmla="*/ 3003008 w 285387"/>
              <a:gd name="T83" fmla="*/ 1370614 h 283803"/>
              <a:gd name="T84" fmla="*/ 1181186 w 285387"/>
              <a:gd name="T85" fmla="*/ 1038272 h 283803"/>
              <a:gd name="T86" fmla="*/ 2167159 w 285387"/>
              <a:gd name="T87" fmla="*/ 1370614 h 283803"/>
              <a:gd name="T88" fmla="*/ 1181186 w 285387"/>
              <a:gd name="T89" fmla="*/ 1038272 h 283803"/>
              <a:gd name="T90" fmla="*/ 6978580 w 285387"/>
              <a:gd name="T91" fmla="*/ 2088623 h 283803"/>
              <a:gd name="T92" fmla="*/ 8573776 w 285387"/>
              <a:gd name="T93" fmla="*/ 574369 h 283803"/>
              <a:gd name="T94" fmla="*/ 9929182 w 285387"/>
              <a:gd name="T95" fmla="*/ 574369 h 283803"/>
              <a:gd name="T96" fmla="*/ 8834434 w 285387"/>
              <a:gd name="T97" fmla="*/ 313314 h 283803"/>
              <a:gd name="T98" fmla="*/ 7197822 w 285387"/>
              <a:gd name="T99" fmla="*/ 9999276 h 283803"/>
              <a:gd name="T100" fmla="*/ 5146861 w 285387"/>
              <a:gd name="T101" fmla="*/ 2245232 h 283803"/>
              <a:gd name="T102" fmla="*/ 8834434 w 285387"/>
              <a:gd name="T103" fmla="*/ 0 h 283803"/>
              <a:gd name="T104" fmla="*/ 10228960 w 285387"/>
              <a:gd name="T105" fmla="*/ 574369 h 283803"/>
              <a:gd name="T106" fmla="*/ 9394841 w 285387"/>
              <a:gd name="T107" fmla="*/ 10234253 h 283803"/>
              <a:gd name="T108" fmla="*/ 8287068 w 285387"/>
              <a:gd name="T109" fmla="*/ 8772222 h 283803"/>
              <a:gd name="T110" fmla="*/ 8834434 w 285387"/>
              <a:gd name="T111" fmla="*/ 0 h 283803"/>
              <a:gd name="T112" fmla="*/ 5404885 w 285387"/>
              <a:gd name="T113" fmla="*/ 52264 h 283803"/>
              <a:gd name="T114" fmla="*/ 7507443 w 285387"/>
              <a:gd name="T115" fmla="*/ 10155927 h 283803"/>
              <a:gd name="T116" fmla="*/ 0 w 285387"/>
              <a:gd name="T117" fmla="*/ 10155927 h 283803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85387" h="283803">
                <a:moveTo>
                  <a:pt x="273766" y="243567"/>
                </a:moveTo>
                <a:lnTo>
                  <a:pt x="242171" y="243927"/>
                </a:lnTo>
                <a:lnTo>
                  <a:pt x="258150" y="270870"/>
                </a:lnTo>
                <a:lnTo>
                  <a:pt x="273766" y="243567"/>
                </a:lnTo>
                <a:close/>
                <a:moveTo>
                  <a:pt x="84891" y="230187"/>
                </a:moveTo>
                <a:lnTo>
                  <a:pt x="147757" y="230187"/>
                </a:lnTo>
                <a:cubicBezTo>
                  <a:pt x="149900" y="230187"/>
                  <a:pt x="152043" y="232092"/>
                  <a:pt x="152043" y="234378"/>
                </a:cubicBezTo>
                <a:cubicBezTo>
                  <a:pt x="152043" y="237045"/>
                  <a:pt x="149900" y="239331"/>
                  <a:pt x="147757" y="239331"/>
                </a:cubicBezTo>
                <a:lnTo>
                  <a:pt x="84891" y="239331"/>
                </a:lnTo>
                <a:cubicBezTo>
                  <a:pt x="82748" y="239331"/>
                  <a:pt x="80962" y="237045"/>
                  <a:pt x="80962" y="234378"/>
                </a:cubicBezTo>
                <a:cubicBezTo>
                  <a:pt x="80962" y="232092"/>
                  <a:pt x="82748" y="230187"/>
                  <a:pt x="84891" y="230187"/>
                </a:cubicBezTo>
                <a:close/>
                <a:moveTo>
                  <a:pt x="47443" y="208734"/>
                </a:moveTo>
                <a:cubicBezTo>
                  <a:pt x="41638" y="208734"/>
                  <a:pt x="37283" y="213088"/>
                  <a:pt x="37283" y="218531"/>
                </a:cubicBezTo>
                <a:cubicBezTo>
                  <a:pt x="37283" y="224336"/>
                  <a:pt x="41638" y="229054"/>
                  <a:pt x="47443" y="229054"/>
                </a:cubicBezTo>
                <a:cubicBezTo>
                  <a:pt x="52886" y="229054"/>
                  <a:pt x="57603" y="224336"/>
                  <a:pt x="57603" y="218531"/>
                </a:cubicBezTo>
                <a:cubicBezTo>
                  <a:pt x="57603" y="213088"/>
                  <a:pt x="52886" y="208734"/>
                  <a:pt x="47443" y="208734"/>
                </a:cubicBezTo>
                <a:close/>
                <a:moveTo>
                  <a:pt x="131358" y="200025"/>
                </a:moveTo>
                <a:lnTo>
                  <a:pt x="177841" y="200025"/>
                </a:lnTo>
                <a:cubicBezTo>
                  <a:pt x="180020" y="200025"/>
                  <a:pt x="182199" y="201930"/>
                  <a:pt x="182199" y="204597"/>
                </a:cubicBezTo>
                <a:cubicBezTo>
                  <a:pt x="182199" y="207264"/>
                  <a:pt x="180020" y="209169"/>
                  <a:pt x="177841" y="209169"/>
                </a:cubicBezTo>
                <a:lnTo>
                  <a:pt x="131358" y="209169"/>
                </a:lnTo>
                <a:cubicBezTo>
                  <a:pt x="128816" y="209169"/>
                  <a:pt x="127000" y="207264"/>
                  <a:pt x="127000" y="204597"/>
                </a:cubicBezTo>
                <a:cubicBezTo>
                  <a:pt x="127000" y="201930"/>
                  <a:pt x="128816" y="200025"/>
                  <a:pt x="131358" y="200025"/>
                </a:cubicBezTo>
                <a:close/>
                <a:moveTo>
                  <a:pt x="84931" y="200025"/>
                </a:moveTo>
                <a:lnTo>
                  <a:pt x="108022" y="200025"/>
                </a:lnTo>
                <a:cubicBezTo>
                  <a:pt x="110547" y="200025"/>
                  <a:pt x="112351" y="201930"/>
                  <a:pt x="112351" y="204597"/>
                </a:cubicBezTo>
                <a:cubicBezTo>
                  <a:pt x="112351" y="207264"/>
                  <a:pt x="110547" y="209169"/>
                  <a:pt x="108022" y="209169"/>
                </a:cubicBezTo>
                <a:lnTo>
                  <a:pt x="84931" y="209169"/>
                </a:lnTo>
                <a:cubicBezTo>
                  <a:pt x="82766" y="209169"/>
                  <a:pt x="80962" y="207264"/>
                  <a:pt x="80962" y="204597"/>
                </a:cubicBezTo>
                <a:cubicBezTo>
                  <a:pt x="80962" y="201930"/>
                  <a:pt x="82766" y="200025"/>
                  <a:pt x="84931" y="200025"/>
                </a:cubicBezTo>
                <a:close/>
                <a:moveTo>
                  <a:pt x="47443" y="200025"/>
                </a:moveTo>
                <a:cubicBezTo>
                  <a:pt x="57603" y="200025"/>
                  <a:pt x="66312" y="208371"/>
                  <a:pt x="66312" y="218531"/>
                </a:cubicBezTo>
                <a:cubicBezTo>
                  <a:pt x="66312" y="229054"/>
                  <a:pt x="57603" y="237762"/>
                  <a:pt x="47443" y="237762"/>
                </a:cubicBezTo>
                <a:cubicBezTo>
                  <a:pt x="36920" y="237762"/>
                  <a:pt x="28575" y="229054"/>
                  <a:pt x="28575" y="218531"/>
                </a:cubicBezTo>
                <a:cubicBezTo>
                  <a:pt x="28575" y="208371"/>
                  <a:pt x="36920" y="200025"/>
                  <a:pt x="47443" y="200025"/>
                </a:cubicBezTo>
                <a:close/>
                <a:moveTo>
                  <a:pt x="153506" y="171450"/>
                </a:moveTo>
                <a:lnTo>
                  <a:pt x="176338" y="171450"/>
                </a:lnTo>
                <a:cubicBezTo>
                  <a:pt x="178478" y="171450"/>
                  <a:pt x="180619" y="173355"/>
                  <a:pt x="180619" y="176022"/>
                </a:cubicBezTo>
                <a:cubicBezTo>
                  <a:pt x="180619" y="178689"/>
                  <a:pt x="178478" y="180594"/>
                  <a:pt x="176338" y="180594"/>
                </a:cubicBezTo>
                <a:lnTo>
                  <a:pt x="153506" y="180594"/>
                </a:lnTo>
                <a:cubicBezTo>
                  <a:pt x="151009" y="180594"/>
                  <a:pt x="149225" y="178689"/>
                  <a:pt x="149225" y="176022"/>
                </a:cubicBezTo>
                <a:cubicBezTo>
                  <a:pt x="149225" y="173355"/>
                  <a:pt x="151009" y="171450"/>
                  <a:pt x="153506" y="171450"/>
                </a:cubicBezTo>
                <a:close/>
                <a:moveTo>
                  <a:pt x="84868" y="171450"/>
                </a:moveTo>
                <a:lnTo>
                  <a:pt x="130321" y="171450"/>
                </a:lnTo>
                <a:cubicBezTo>
                  <a:pt x="132807" y="171450"/>
                  <a:pt x="134582" y="173355"/>
                  <a:pt x="134582" y="176022"/>
                </a:cubicBezTo>
                <a:cubicBezTo>
                  <a:pt x="134582" y="178689"/>
                  <a:pt x="132807" y="180594"/>
                  <a:pt x="130321" y="180594"/>
                </a:cubicBezTo>
                <a:lnTo>
                  <a:pt x="84868" y="180594"/>
                </a:lnTo>
                <a:cubicBezTo>
                  <a:pt x="82738" y="180594"/>
                  <a:pt x="80962" y="178689"/>
                  <a:pt x="80962" y="176022"/>
                </a:cubicBezTo>
                <a:cubicBezTo>
                  <a:pt x="80962" y="173355"/>
                  <a:pt x="82738" y="171450"/>
                  <a:pt x="84868" y="171450"/>
                </a:cubicBezTo>
                <a:close/>
                <a:moveTo>
                  <a:pt x="47443" y="151584"/>
                </a:moveTo>
                <a:cubicBezTo>
                  <a:pt x="41638" y="151584"/>
                  <a:pt x="37283" y="155938"/>
                  <a:pt x="37283" y="161744"/>
                </a:cubicBezTo>
                <a:cubicBezTo>
                  <a:pt x="37283" y="167549"/>
                  <a:pt x="41638" y="171904"/>
                  <a:pt x="47443" y="171904"/>
                </a:cubicBezTo>
                <a:cubicBezTo>
                  <a:pt x="52886" y="171904"/>
                  <a:pt x="57603" y="167549"/>
                  <a:pt x="57603" y="161744"/>
                </a:cubicBezTo>
                <a:cubicBezTo>
                  <a:pt x="57603" y="155938"/>
                  <a:pt x="52886" y="151584"/>
                  <a:pt x="47443" y="151584"/>
                </a:cubicBezTo>
                <a:close/>
                <a:moveTo>
                  <a:pt x="131358" y="142875"/>
                </a:moveTo>
                <a:lnTo>
                  <a:pt x="177841" y="142875"/>
                </a:lnTo>
                <a:cubicBezTo>
                  <a:pt x="180020" y="142875"/>
                  <a:pt x="182199" y="145161"/>
                  <a:pt x="182199" y="147447"/>
                </a:cubicBezTo>
                <a:cubicBezTo>
                  <a:pt x="182199" y="150114"/>
                  <a:pt x="180020" y="152019"/>
                  <a:pt x="177841" y="152019"/>
                </a:cubicBezTo>
                <a:lnTo>
                  <a:pt x="131358" y="152019"/>
                </a:lnTo>
                <a:cubicBezTo>
                  <a:pt x="128816" y="152019"/>
                  <a:pt x="127000" y="150114"/>
                  <a:pt x="127000" y="147447"/>
                </a:cubicBezTo>
                <a:cubicBezTo>
                  <a:pt x="127000" y="145161"/>
                  <a:pt x="128816" y="142875"/>
                  <a:pt x="131358" y="142875"/>
                </a:cubicBezTo>
                <a:close/>
                <a:moveTo>
                  <a:pt x="84931" y="142875"/>
                </a:moveTo>
                <a:lnTo>
                  <a:pt x="108022" y="142875"/>
                </a:lnTo>
                <a:cubicBezTo>
                  <a:pt x="110547" y="142875"/>
                  <a:pt x="112351" y="145161"/>
                  <a:pt x="112351" y="147447"/>
                </a:cubicBezTo>
                <a:cubicBezTo>
                  <a:pt x="112351" y="150114"/>
                  <a:pt x="110547" y="152019"/>
                  <a:pt x="108022" y="152019"/>
                </a:cubicBezTo>
                <a:lnTo>
                  <a:pt x="84931" y="152019"/>
                </a:lnTo>
                <a:cubicBezTo>
                  <a:pt x="82766" y="152019"/>
                  <a:pt x="80962" y="150114"/>
                  <a:pt x="80962" y="147447"/>
                </a:cubicBezTo>
                <a:cubicBezTo>
                  <a:pt x="80962" y="145161"/>
                  <a:pt x="82766" y="142875"/>
                  <a:pt x="84931" y="142875"/>
                </a:cubicBezTo>
                <a:close/>
                <a:moveTo>
                  <a:pt x="47443" y="142875"/>
                </a:moveTo>
                <a:cubicBezTo>
                  <a:pt x="57603" y="142875"/>
                  <a:pt x="66312" y="151221"/>
                  <a:pt x="66312" y="161744"/>
                </a:cubicBezTo>
                <a:cubicBezTo>
                  <a:pt x="66312" y="171904"/>
                  <a:pt x="57603" y="180612"/>
                  <a:pt x="47443" y="180612"/>
                </a:cubicBezTo>
                <a:cubicBezTo>
                  <a:pt x="36920" y="180612"/>
                  <a:pt x="28575" y="171904"/>
                  <a:pt x="28575" y="161744"/>
                </a:cubicBezTo>
                <a:cubicBezTo>
                  <a:pt x="28575" y="151221"/>
                  <a:pt x="36920" y="142875"/>
                  <a:pt x="47443" y="142875"/>
                </a:cubicBezTo>
                <a:close/>
                <a:moveTo>
                  <a:pt x="84943" y="114300"/>
                </a:moveTo>
                <a:lnTo>
                  <a:pt x="125471" y="114300"/>
                </a:lnTo>
                <a:cubicBezTo>
                  <a:pt x="128004" y="114300"/>
                  <a:pt x="129813" y="115954"/>
                  <a:pt x="129813" y="117938"/>
                </a:cubicBezTo>
                <a:cubicBezTo>
                  <a:pt x="129813" y="120253"/>
                  <a:pt x="128004" y="121906"/>
                  <a:pt x="125471" y="121906"/>
                </a:cubicBezTo>
                <a:lnTo>
                  <a:pt x="84943" y="121906"/>
                </a:lnTo>
                <a:cubicBezTo>
                  <a:pt x="82772" y="121906"/>
                  <a:pt x="80962" y="120253"/>
                  <a:pt x="80962" y="117938"/>
                </a:cubicBezTo>
                <a:cubicBezTo>
                  <a:pt x="80962" y="115954"/>
                  <a:pt x="82772" y="114300"/>
                  <a:pt x="84943" y="114300"/>
                </a:cubicBezTo>
                <a:close/>
                <a:moveTo>
                  <a:pt x="47443" y="94151"/>
                </a:moveTo>
                <a:cubicBezTo>
                  <a:pt x="41638" y="94151"/>
                  <a:pt x="37283" y="98913"/>
                  <a:pt x="37283" y="104409"/>
                </a:cubicBezTo>
                <a:cubicBezTo>
                  <a:pt x="37283" y="110270"/>
                  <a:pt x="41638" y="115033"/>
                  <a:pt x="47443" y="115033"/>
                </a:cubicBezTo>
                <a:cubicBezTo>
                  <a:pt x="52886" y="115033"/>
                  <a:pt x="57603" y="110270"/>
                  <a:pt x="57603" y="104409"/>
                </a:cubicBezTo>
                <a:cubicBezTo>
                  <a:pt x="57603" y="98913"/>
                  <a:pt x="52886" y="94151"/>
                  <a:pt x="47443" y="94151"/>
                </a:cubicBezTo>
                <a:close/>
                <a:moveTo>
                  <a:pt x="160011" y="85725"/>
                </a:moveTo>
                <a:lnTo>
                  <a:pt x="177756" y="85725"/>
                </a:lnTo>
                <a:cubicBezTo>
                  <a:pt x="179974" y="85725"/>
                  <a:pt x="182193" y="87379"/>
                  <a:pt x="182193" y="89693"/>
                </a:cubicBezTo>
                <a:cubicBezTo>
                  <a:pt x="182193" y="91678"/>
                  <a:pt x="179974" y="93331"/>
                  <a:pt x="177756" y="93331"/>
                </a:cubicBezTo>
                <a:lnTo>
                  <a:pt x="160011" y="93331"/>
                </a:lnTo>
                <a:cubicBezTo>
                  <a:pt x="157424" y="93331"/>
                  <a:pt x="155575" y="91678"/>
                  <a:pt x="155575" y="89693"/>
                </a:cubicBezTo>
                <a:cubicBezTo>
                  <a:pt x="155575" y="87379"/>
                  <a:pt x="157424" y="85725"/>
                  <a:pt x="160011" y="85725"/>
                </a:cubicBezTo>
                <a:close/>
                <a:moveTo>
                  <a:pt x="84912" y="85725"/>
                </a:moveTo>
                <a:lnTo>
                  <a:pt x="136619" y="85725"/>
                </a:lnTo>
                <a:cubicBezTo>
                  <a:pt x="139133" y="85725"/>
                  <a:pt x="140928" y="87379"/>
                  <a:pt x="140928" y="89693"/>
                </a:cubicBezTo>
                <a:cubicBezTo>
                  <a:pt x="140928" y="91678"/>
                  <a:pt x="139133" y="93331"/>
                  <a:pt x="136619" y="93331"/>
                </a:cubicBezTo>
                <a:lnTo>
                  <a:pt x="84912" y="93331"/>
                </a:lnTo>
                <a:cubicBezTo>
                  <a:pt x="82758" y="93331"/>
                  <a:pt x="80962" y="91678"/>
                  <a:pt x="80962" y="89693"/>
                </a:cubicBezTo>
                <a:cubicBezTo>
                  <a:pt x="80962" y="87379"/>
                  <a:pt x="82758" y="85725"/>
                  <a:pt x="84912" y="85725"/>
                </a:cubicBezTo>
                <a:close/>
                <a:moveTo>
                  <a:pt x="47443" y="85725"/>
                </a:moveTo>
                <a:cubicBezTo>
                  <a:pt x="57603" y="85725"/>
                  <a:pt x="66312" y="94151"/>
                  <a:pt x="66312" y="104409"/>
                </a:cubicBezTo>
                <a:cubicBezTo>
                  <a:pt x="66312" y="115033"/>
                  <a:pt x="57603" y="123459"/>
                  <a:pt x="47443" y="123459"/>
                </a:cubicBezTo>
                <a:cubicBezTo>
                  <a:pt x="36920" y="123459"/>
                  <a:pt x="28575" y="115033"/>
                  <a:pt x="28575" y="104409"/>
                </a:cubicBezTo>
                <a:cubicBezTo>
                  <a:pt x="28575" y="94151"/>
                  <a:pt x="36920" y="85725"/>
                  <a:pt x="47443" y="85725"/>
                </a:cubicBezTo>
                <a:close/>
                <a:moveTo>
                  <a:pt x="32861" y="57150"/>
                </a:moveTo>
                <a:lnTo>
                  <a:pt x="95369" y="57150"/>
                </a:lnTo>
                <a:cubicBezTo>
                  <a:pt x="97869" y="57150"/>
                  <a:pt x="99655" y="59055"/>
                  <a:pt x="99655" y="61722"/>
                </a:cubicBezTo>
                <a:cubicBezTo>
                  <a:pt x="99655" y="64008"/>
                  <a:pt x="97869" y="66294"/>
                  <a:pt x="95369" y="66294"/>
                </a:cubicBezTo>
                <a:lnTo>
                  <a:pt x="32861" y="66294"/>
                </a:lnTo>
                <a:cubicBezTo>
                  <a:pt x="30361" y="66294"/>
                  <a:pt x="28575" y="64008"/>
                  <a:pt x="28575" y="61722"/>
                </a:cubicBezTo>
                <a:cubicBezTo>
                  <a:pt x="28575" y="59055"/>
                  <a:pt x="30361" y="57150"/>
                  <a:pt x="32861" y="57150"/>
                </a:cubicBezTo>
                <a:close/>
                <a:moveTo>
                  <a:pt x="262145" y="37721"/>
                </a:moveTo>
                <a:lnTo>
                  <a:pt x="262145" y="234946"/>
                </a:lnTo>
                <a:lnTo>
                  <a:pt x="276671" y="234946"/>
                </a:lnTo>
                <a:lnTo>
                  <a:pt x="276671" y="37721"/>
                </a:lnTo>
                <a:lnTo>
                  <a:pt x="262145" y="37721"/>
                </a:lnTo>
                <a:close/>
                <a:moveTo>
                  <a:pt x="238903" y="37721"/>
                </a:moveTo>
                <a:lnTo>
                  <a:pt x="238903" y="234946"/>
                </a:lnTo>
                <a:lnTo>
                  <a:pt x="253429" y="234946"/>
                </a:lnTo>
                <a:lnTo>
                  <a:pt x="253429" y="37721"/>
                </a:lnTo>
                <a:lnTo>
                  <a:pt x="238903" y="37721"/>
                </a:lnTo>
                <a:close/>
                <a:moveTo>
                  <a:pt x="83677" y="28575"/>
                </a:moveTo>
                <a:lnTo>
                  <a:pt x="119165" y="28575"/>
                </a:lnTo>
                <a:cubicBezTo>
                  <a:pt x="121674" y="28575"/>
                  <a:pt x="123467" y="30480"/>
                  <a:pt x="123467" y="33147"/>
                </a:cubicBezTo>
                <a:cubicBezTo>
                  <a:pt x="123467" y="35814"/>
                  <a:pt x="121674" y="37719"/>
                  <a:pt x="119165" y="37719"/>
                </a:cubicBezTo>
                <a:lnTo>
                  <a:pt x="83677" y="37719"/>
                </a:lnTo>
                <a:cubicBezTo>
                  <a:pt x="81168" y="37719"/>
                  <a:pt x="79375" y="35814"/>
                  <a:pt x="79375" y="33147"/>
                </a:cubicBezTo>
                <a:cubicBezTo>
                  <a:pt x="79375" y="30480"/>
                  <a:pt x="81168" y="28575"/>
                  <a:pt x="83677" y="28575"/>
                </a:cubicBezTo>
                <a:close/>
                <a:moveTo>
                  <a:pt x="32913" y="28575"/>
                </a:moveTo>
                <a:lnTo>
                  <a:pt x="60387" y="28575"/>
                </a:lnTo>
                <a:cubicBezTo>
                  <a:pt x="62918" y="28575"/>
                  <a:pt x="64725" y="30480"/>
                  <a:pt x="64725" y="33147"/>
                </a:cubicBezTo>
                <a:cubicBezTo>
                  <a:pt x="64725" y="35814"/>
                  <a:pt x="62918" y="37719"/>
                  <a:pt x="60387" y="37719"/>
                </a:cubicBezTo>
                <a:lnTo>
                  <a:pt x="32913" y="37719"/>
                </a:lnTo>
                <a:cubicBezTo>
                  <a:pt x="30382" y="37719"/>
                  <a:pt x="28575" y="35814"/>
                  <a:pt x="28575" y="33147"/>
                </a:cubicBezTo>
                <a:cubicBezTo>
                  <a:pt x="28575" y="30480"/>
                  <a:pt x="30382" y="28575"/>
                  <a:pt x="32913" y="28575"/>
                </a:cubicBezTo>
                <a:close/>
                <a:moveTo>
                  <a:pt x="152041" y="14729"/>
                </a:moveTo>
                <a:lnTo>
                  <a:pt x="152041" y="57479"/>
                </a:lnTo>
                <a:lnTo>
                  <a:pt x="194454" y="57479"/>
                </a:lnTo>
                <a:lnTo>
                  <a:pt x="152041" y="14729"/>
                </a:lnTo>
                <a:close/>
                <a:moveTo>
                  <a:pt x="246166" y="8622"/>
                </a:moveTo>
                <a:cubicBezTo>
                  <a:pt x="242171" y="8622"/>
                  <a:pt x="238903" y="11855"/>
                  <a:pt x="238903" y="15807"/>
                </a:cubicBezTo>
                <a:lnTo>
                  <a:pt x="238903" y="29099"/>
                </a:lnTo>
                <a:lnTo>
                  <a:pt x="276671" y="29099"/>
                </a:lnTo>
                <a:lnTo>
                  <a:pt x="276671" y="15807"/>
                </a:lnTo>
                <a:cubicBezTo>
                  <a:pt x="276671" y="14010"/>
                  <a:pt x="275582" y="12214"/>
                  <a:pt x="274492" y="10777"/>
                </a:cubicBezTo>
                <a:cubicBezTo>
                  <a:pt x="273040" y="9340"/>
                  <a:pt x="271224" y="8622"/>
                  <a:pt x="269408" y="8622"/>
                </a:cubicBezTo>
                <a:lnTo>
                  <a:pt x="246166" y="8622"/>
                </a:lnTo>
                <a:close/>
                <a:moveTo>
                  <a:pt x="8626" y="8622"/>
                </a:moveTo>
                <a:lnTo>
                  <a:pt x="8626" y="275181"/>
                </a:lnTo>
                <a:lnTo>
                  <a:pt x="200564" y="275181"/>
                </a:lnTo>
                <a:lnTo>
                  <a:pt x="200564" y="66101"/>
                </a:lnTo>
                <a:lnTo>
                  <a:pt x="147728" y="66101"/>
                </a:lnTo>
                <a:cubicBezTo>
                  <a:pt x="145571" y="66101"/>
                  <a:pt x="143414" y="63945"/>
                  <a:pt x="143414" y="61790"/>
                </a:cubicBezTo>
                <a:lnTo>
                  <a:pt x="143414" y="8622"/>
                </a:lnTo>
                <a:lnTo>
                  <a:pt x="8626" y="8622"/>
                </a:lnTo>
                <a:close/>
                <a:moveTo>
                  <a:pt x="246166" y="0"/>
                </a:moveTo>
                <a:lnTo>
                  <a:pt x="269408" y="0"/>
                </a:lnTo>
                <a:cubicBezTo>
                  <a:pt x="273766" y="0"/>
                  <a:pt x="277398" y="1796"/>
                  <a:pt x="280303" y="4670"/>
                </a:cubicBezTo>
                <a:cubicBezTo>
                  <a:pt x="283571" y="7544"/>
                  <a:pt x="285024" y="11855"/>
                  <a:pt x="285024" y="15807"/>
                </a:cubicBezTo>
                <a:lnTo>
                  <a:pt x="285387" y="239257"/>
                </a:lnTo>
                <a:cubicBezTo>
                  <a:pt x="285387" y="240334"/>
                  <a:pt x="285024" y="240694"/>
                  <a:pt x="284661" y="241412"/>
                </a:cubicBezTo>
                <a:lnTo>
                  <a:pt x="261782" y="281647"/>
                </a:lnTo>
                <a:cubicBezTo>
                  <a:pt x="261056" y="283084"/>
                  <a:pt x="259603" y="283803"/>
                  <a:pt x="258150" y="283803"/>
                </a:cubicBezTo>
                <a:cubicBezTo>
                  <a:pt x="256335" y="283803"/>
                  <a:pt x="254882" y="283084"/>
                  <a:pt x="254156" y="281647"/>
                </a:cubicBezTo>
                <a:lnTo>
                  <a:pt x="230914" y="241412"/>
                </a:lnTo>
                <a:cubicBezTo>
                  <a:pt x="230550" y="240694"/>
                  <a:pt x="230550" y="240334"/>
                  <a:pt x="230550" y="239257"/>
                </a:cubicBezTo>
                <a:lnTo>
                  <a:pt x="230187" y="15807"/>
                </a:lnTo>
                <a:cubicBezTo>
                  <a:pt x="230187" y="7185"/>
                  <a:pt x="237450" y="0"/>
                  <a:pt x="246166" y="0"/>
                </a:cubicBezTo>
                <a:close/>
                <a:moveTo>
                  <a:pt x="4313" y="0"/>
                </a:moveTo>
                <a:lnTo>
                  <a:pt x="147728" y="0"/>
                </a:lnTo>
                <a:cubicBezTo>
                  <a:pt x="148806" y="0"/>
                  <a:pt x="149884" y="359"/>
                  <a:pt x="150603" y="1437"/>
                </a:cubicBezTo>
                <a:lnTo>
                  <a:pt x="208113" y="58916"/>
                </a:lnTo>
                <a:cubicBezTo>
                  <a:pt x="208831" y="59634"/>
                  <a:pt x="209191" y="60712"/>
                  <a:pt x="209191" y="61790"/>
                </a:cubicBezTo>
                <a:lnTo>
                  <a:pt x="209191" y="279492"/>
                </a:lnTo>
                <a:cubicBezTo>
                  <a:pt x="209191" y="282007"/>
                  <a:pt x="207394" y="283803"/>
                  <a:pt x="205237" y="283803"/>
                </a:cubicBezTo>
                <a:lnTo>
                  <a:pt x="4313" y="283803"/>
                </a:lnTo>
                <a:cubicBezTo>
                  <a:pt x="1797" y="283803"/>
                  <a:pt x="0" y="282007"/>
                  <a:pt x="0" y="279492"/>
                </a:cubicBezTo>
                <a:lnTo>
                  <a:pt x="0" y="4670"/>
                </a:lnTo>
                <a:cubicBezTo>
                  <a:pt x="0" y="1796"/>
                  <a:pt x="1797" y="0"/>
                  <a:pt x="431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anchor="ctr"/>
          <a:lstStyle/>
          <a:p>
            <a:endParaRPr lang="en-US" sz="900"/>
          </a:p>
        </p:txBody>
      </p:sp>
      <p:sp>
        <p:nvSpPr>
          <p:cNvPr id="53" name="TextBox 12">
            <a:extLst>
              <a:ext uri="{FF2B5EF4-FFF2-40B4-BE49-F238E27FC236}">
                <a16:creationId xmlns:a16="http://schemas.microsoft.com/office/drawing/2014/main" id="{F72B5BF2-90F4-3D40-8299-9E99909EFB2C}"/>
              </a:ext>
            </a:extLst>
          </p:cNvPr>
          <p:cNvSpPr txBox="1"/>
          <p:nvPr/>
        </p:nvSpPr>
        <p:spPr>
          <a:xfrm>
            <a:off x="1681962" y="1667459"/>
            <a:ext cx="10431213" cy="83099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th-TH" sz="24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Poppins" pitchFamily="2" charset="77"/>
                <a:ea typeface="League Spartan" charset="0"/>
                <a:cs typeface="Poppins" pitchFamily="2" charset="77"/>
              </a:rPr>
              <a:t>1.การ</a:t>
            </a:r>
            <a:r>
              <a:rPr lang="th-TH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Poppins" pitchFamily="2" charset="77"/>
                <a:ea typeface="League Spartan" charset="0"/>
                <a:cs typeface="Poppins" pitchFamily="2" charset="77"/>
              </a:rPr>
              <a:t>บริการด้านการแพทย์ การสาธารณสุขทุกระดับ ตั้งแต่ระดับปฐมภูมิ ทุติยภูมิ ตติยภูมิ และความเชี่ยวชาญระดับสูง </a:t>
            </a:r>
            <a:endParaRPr lang="en-US" sz="24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Poppins" pitchFamily="2" charset="77"/>
              <a:ea typeface="League Spartan" charset="0"/>
              <a:cs typeface="Poppins" pitchFamily="2" charset="77"/>
            </a:endParaRPr>
          </a:p>
        </p:txBody>
      </p:sp>
      <p:sp>
        <p:nvSpPr>
          <p:cNvPr id="54" name="TextBox 13">
            <a:extLst>
              <a:ext uri="{FF2B5EF4-FFF2-40B4-BE49-F238E27FC236}">
                <a16:creationId xmlns:a16="http://schemas.microsoft.com/office/drawing/2014/main" id="{064DB340-BACD-3A40-AF80-7C12B881A115}"/>
              </a:ext>
            </a:extLst>
          </p:cNvPr>
          <p:cNvSpPr txBox="1"/>
          <p:nvPr/>
        </p:nvSpPr>
        <p:spPr>
          <a:xfrm>
            <a:off x="653985" y="2974501"/>
            <a:ext cx="10695883" cy="83099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>
            <a:defPPr>
              <a:defRPr lang="en-US"/>
            </a:defPPr>
            <a:lvl1pPr>
              <a:defRPr sz="2400" b="1">
                <a:solidFill>
                  <a:srgbClr val="000000"/>
                </a:solidFill>
                <a:latin typeface="Poppins" pitchFamily="2" charset="77"/>
                <a:ea typeface="League Spartan" charset="0"/>
                <a:cs typeface="Poppins" pitchFamily="2" charset="77"/>
              </a:defRPr>
            </a:lvl1pPr>
          </a:lstStyle>
          <a:p>
            <a:r>
              <a:rPr lang="th-TH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2. การ</a:t>
            </a:r>
            <a:r>
              <a:rPr lang="th-TH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บริหารจัดการระบบสุขภาพด้านการแพทย์ การสาธารณสุขที่</a:t>
            </a:r>
            <a:r>
              <a:rPr lang="th-TH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เชื่อมโยง เครือข่าย</a:t>
            </a:r>
            <a:r>
              <a:rPr lang="th-TH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บริการสุขภาพระดับตติยภูมิ สู่ระดับทุติยภูมิ และปฐมภูมิ แบบไร้รอยต่อ </a:t>
            </a:r>
            <a:endParaRPr lang="en-US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5" name="TextBox 14">
            <a:extLst>
              <a:ext uri="{FF2B5EF4-FFF2-40B4-BE49-F238E27FC236}">
                <a16:creationId xmlns:a16="http://schemas.microsoft.com/office/drawing/2014/main" id="{066434B0-9B41-6847-BB7E-A0691E7246B0}"/>
              </a:ext>
            </a:extLst>
          </p:cNvPr>
          <p:cNvSpPr txBox="1"/>
          <p:nvPr/>
        </p:nvSpPr>
        <p:spPr>
          <a:xfrm>
            <a:off x="1785444" y="4269948"/>
            <a:ext cx="10569826" cy="83099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>
            <a:defPPr>
              <a:defRPr lang="en-US"/>
            </a:defPPr>
            <a:lvl1pPr>
              <a:defRPr sz="2400" b="1">
                <a:solidFill>
                  <a:srgbClr val="000000"/>
                </a:solidFill>
                <a:latin typeface="Poppins" pitchFamily="2" charset="77"/>
                <a:ea typeface="League Spartan" charset="0"/>
                <a:cs typeface="Poppins" pitchFamily="2" charset="77"/>
              </a:defRPr>
            </a:lvl1pPr>
          </a:lstStyle>
          <a:p>
            <a:r>
              <a:rPr lang="th-TH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3. การ</a:t>
            </a:r>
            <a:r>
              <a:rPr lang="th-TH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บริหารจัดการทรัพยากรด้านการแพทย์ การสาธารณสุขที่มีประสิทธิภาพ </a:t>
            </a:r>
            <a:r>
              <a:rPr lang="th-TH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        ตาม</a:t>
            </a:r>
            <a:r>
              <a:rPr lang="th-TH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หลักธรรมา</a:t>
            </a:r>
            <a:r>
              <a:rPr lang="th-TH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ภิ</a:t>
            </a:r>
            <a:r>
              <a:rPr lang="th-TH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บาล </a:t>
            </a:r>
            <a:endParaRPr lang="en-US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6" name="TextBox 14">
            <a:extLst>
              <a:ext uri="{FF2B5EF4-FFF2-40B4-BE49-F238E27FC236}">
                <a16:creationId xmlns:a16="http://schemas.microsoft.com/office/drawing/2014/main" id="{066434B0-9B41-6847-BB7E-A0691E7246B0}"/>
              </a:ext>
            </a:extLst>
          </p:cNvPr>
          <p:cNvSpPr txBox="1"/>
          <p:nvPr/>
        </p:nvSpPr>
        <p:spPr>
          <a:xfrm>
            <a:off x="653985" y="5648063"/>
            <a:ext cx="10241686" cy="83099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>
            <a:defPPr>
              <a:defRPr lang="en-US"/>
            </a:defPPr>
            <a:lvl1pPr>
              <a:defRPr sz="2400" b="1">
                <a:solidFill>
                  <a:srgbClr val="000000"/>
                </a:solidFill>
                <a:latin typeface="Poppins" pitchFamily="2" charset="77"/>
                <a:ea typeface="League Spartan" charset="0"/>
                <a:cs typeface="Poppins" pitchFamily="2" charset="77"/>
              </a:defRPr>
            </a:lvl1pPr>
          </a:lstStyle>
          <a:p>
            <a:r>
              <a:rPr lang="th-TH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4. เป็น</a:t>
            </a:r>
            <a:r>
              <a:rPr lang="th-TH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แหล่งผลิตและพัฒนาบุคลากร รวมทั้งเป็นองค์กรแห่งการเรียนรู้ </a:t>
            </a:r>
            <a:r>
              <a:rPr lang="th-TH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                สร้าง</a:t>
            </a:r>
            <a:r>
              <a:rPr lang="th-TH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นวัตกรรมด้าน</a:t>
            </a:r>
            <a:r>
              <a:rPr lang="th-TH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การแพทย์ และสาธารณสุข ทั้งระดับประเทศ และ</a:t>
            </a:r>
            <a:r>
              <a:rPr lang="th-TH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นานาชาติ </a:t>
            </a:r>
            <a:endParaRPr lang="en-US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7" name="Freeform 951">
            <a:extLst>
              <a:ext uri="{FF2B5EF4-FFF2-40B4-BE49-F238E27FC236}">
                <a16:creationId xmlns:a16="http://schemas.microsoft.com/office/drawing/2014/main" id="{4E3E3EB1-3AD1-5F4D-ADC9-259DE5F807E3}"/>
              </a:ext>
            </a:extLst>
          </p:cNvPr>
          <p:cNvSpPr>
            <a:spLocks noChangeAspect="1"/>
          </p:cNvSpPr>
          <p:nvPr/>
        </p:nvSpPr>
        <p:spPr bwMode="auto">
          <a:xfrm>
            <a:off x="11012143" y="5652703"/>
            <a:ext cx="673109" cy="681394"/>
          </a:xfrm>
          <a:custGeom>
            <a:avLst/>
            <a:gdLst>
              <a:gd name="T0" fmla="*/ 7629764 w 283807"/>
              <a:gd name="T1" fmla="*/ 7279539 h 286528"/>
              <a:gd name="T2" fmla="*/ 4970194 w 283807"/>
              <a:gd name="T3" fmla="*/ 10433779 h 286528"/>
              <a:gd name="T4" fmla="*/ 2623495 w 283807"/>
              <a:gd name="T5" fmla="*/ 6957379 h 286528"/>
              <a:gd name="T6" fmla="*/ 10155648 w 283807"/>
              <a:gd name="T7" fmla="*/ 10667301 h 286528"/>
              <a:gd name="T8" fmla="*/ 9055113 w 283807"/>
              <a:gd name="T9" fmla="*/ 10491788 h 286528"/>
              <a:gd name="T10" fmla="*/ 8576029 w 283807"/>
              <a:gd name="T11" fmla="*/ 9546927 h 286528"/>
              <a:gd name="T12" fmla="*/ 10000283 w 283807"/>
              <a:gd name="T13" fmla="*/ 6941998 h 286528"/>
              <a:gd name="T14" fmla="*/ 312876 w 283807"/>
              <a:gd name="T15" fmla="*/ 9222950 h 286528"/>
              <a:gd name="T16" fmla="*/ 1577434 w 283807"/>
              <a:gd name="T17" fmla="*/ 9546927 h 286528"/>
              <a:gd name="T18" fmla="*/ 1264538 w 283807"/>
              <a:gd name="T19" fmla="*/ 9546927 h 286528"/>
              <a:gd name="T20" fmla="*/ 0 w 283807"/>
              <a:gd name="T21" fmla="*/ 10491788 h 286528"/>
              <a:gd name="T22" fmla="*/ 1095486 w 283807"/>
              <a:gd name="T23" fmla="*/ 5219421 h 286528"/>
              <a:gd name="T24" fmla="*/ 2444856 w 283807"/>
              <a:gd name="T25" fmla="*/ 8538722 h 286528"/>
              <a:gd name="T26" fmla="*/ 3492882 w 283807"/>
              <a:gd name="T27" fmla="*/ 10272257 h 286528"/>
              <a:gd name="T28" fmla="*/ 3283225 w 283807"/>
              <a:gd name="T29" fmla="*/ 8216203 h 286528"/>
              <a:gd name="T30" fmla="*/ 1724380 w 283807"/>
              <a:gd name="T31" fmla="*/ 5810656 h 286528"/>
              <a:gd name="T32" fmla="*/ 3414232 w 283807"/>
              <a:gd name="T33" fmla="*/ 6092911 h 286528"/>
              <a:gd name="T34" fmla="*/ 4383706 w 283807"/>
              <a:gd name="T35" fmla="*/ 5380673 h 286528"/>
              <a:gd name="T36" fmla="*/ 1737387 w 283807"/>
              <a:gd name="T37" fmla="*/ 5152240 h 286528"/>
              <a:gd name="T38" fmla="*/ 6117282 w 283807"/>
              <a:gd name="T39" fmla="*/ 5418551 h 286528"/>
              <a:gd name="T40" fmla="*/ 8482733 w 283807"/>
              <a:gd name="T41" fmla="*/ 5685449 h 286528"/>
              <a:gd name="T42" fmla="*/ 8062182 w 283807"/>
              <a:gd name="T43" fmla="*/ 7993466 h 286528"/>
              <a:gd name="T44" fmla="*/ 6550953 w 283807"/>
              <a:gd name="T45" fmla="*/ 10181407 h 286528"/>
              <a:gd name="T46" fmla="*/ 7418251 w 283807"/>
              <a:gd name="T47" fmla="*/ 8914016 h 286528"/>
              <a:gd name="T48" fmla="*/ 9520904 w 283807"/>
              <a:gd name="T49" fmla="*/ 5551988 h 286528"/>
              <a:gd name="T50" fmla="*/ 7470849 w 283807"/>
              <a:gd name="T51" fmla="*/ 5645422 h 286528"/>
              <a:gd name="T52" fmla="*/ 7181777 w 283807"/>
              <a:gd name="T53" fmla="*/ 5325168 h 286528"/>
              <a:gd name="T54" fmla="*/ 9297479 w 283807"/>
              <a:gd name="T55" fmla="*/ 4938329 h 286528"/>
              <a:gd name="T56" fmla="*/ 7904533 w 283807"/>
              <a:gd name="T57" fmla="*/ 8873965 h 286528"/>
              <a:gd name="T58" fmla="*/ 6761206 w 283807"/>
              <a:gd name="T59" fmla="*/ 10608360 h 286528"/>
              <a:gd name="T60" fmla="*/ 7365728 w 283807"/>
              <a:gd name="T61" fmla="*/ 7699936 h 286528"/>
              <a:gd name="T62" fmla="*/ 7444558 w 283807"/>
              <a:gd name="T63" fmla="*/ 6459188 h 286528"/>
              <a:gd name="T64" fmla="*/ 5828146 w 283807"/>
              <a:gd name="T65" fmla="*/ 4965017 h 286528"/>
              <a:gd name="T66" fmla="*/ 3191539 w 283807"/>
              <a:gd name="T67" fmla="*/ 5380673 h 286528"/>
              <a:gd name="T68" fmla="*/ 4881542 w 283807"/>
              <a:gd name="T69" fmla="*/ 5783795 h 286528"/>
              <a:gd name="T70" fmla="*/ 2038717 w 283807"/>
              <a:gd name="T71" fmla="*/ 6025737 h 286528"/>
              <a:gd name="T72" fmla="*/ 3584567 w 283807"/>
              <a:gd name="T73" fmla="*/ 8108662 h 286528"/>
              <a:gd name="T74" fmla="*/ 3492882 w 283807"/>
              <a:gd name="T75" fmla="*/ 10608257 h 286528"/>
              <a:gd name="T76" fmla="*/ 1514692 w 283807"/>
              <a:gd name="T77" fmla="*/ 8888139 h 286528"/>
              <a:gd name="T78" fmla="*/ 1698156 w 283807"/>
              <a:gd name="T79" fmla="*/ 4843078 h 286528"/>
              <a:gd name="T80" fmla="*/ 8641862 w 283807"/>
              <a:gd name="T81" fmla="*/ 4239087 h 286528"/>
              <a:gd name="T82" fmla="*/ 8968600 w 283807"/>
              <a:gd name="T83" fmla="*/ 3361935 h 286528"/>
              <a:gd name="T84" fmla="*/ 1224675 w 283807"/>
              <a:gd name="T85" fmla="*/ 4347130 h 286528"/>
              <a:gd name="T86" fmla="*/ 1342334 w 283807"/>
              <a:gd name="T87" fmla="*/ 3361935 h 286528"/>
              <a:gd name="T88" fmla="*/ 9164573 w 283807"/>
              <a:gd name="T89" fmla="*/ 4671004 h 286528"/>
              <a:gd name="T90" fmla="*/ 8772574 w 283807"/>
              <a:gd name="T91" fmla="*/ 3064973 h 286528"/>
              <a:gd name="T92" fmla="*/ 1342334 w 283807"/>
              <a:gd name="T93" fmla="*/ 4697987 h 286528"/>
              <a:gd name="T94" fmla="*/ 1538280 w 283807"/>
              <a:gd name="T95" fmla="*/ 3064973 h 286528"/>
              <a:gd name="T96" fmla="*/ 5286808 w 283807"/>
              <a:gd name="T97" fmla="*/ 2944175 h 286528"/>
              <a:gd name="T98" fmla="*/ 4204825 w 283807"/>
              <a:gd name="T99" fmla="*/ 1837184 h 286528"/>
              <a:gd name="T100" fmla="*/ 3445345 w 283807"/>
              <a:gd name="T101" fmla="*/ 42384 h 286528"/>
              <a:gd name="T102" fmla="*/ 3603209 w 283807"/>
              <a:gd name="T103" fmla="*/ 364464 h 286528"/>
              <a:gd name="T104" fmla="*/ 5155409 w 283807"/>
              <a:gd name="T105" fmla="*/ 4309059 h 286528"/>
              <a:gd name="T106" fmla="*/ 6707605 w 283807"/>
              <a:gd name="T107" fmla="*/ 2524558 h 286528"/>
              <a:gd name="T108" fmla="*/ 6852260 w 283807"/>
              <a:gd name="T109" fmla="*/ 3839433 h 286528"/>
              <a:gd name="T110" fmla="*/ 5037024 w 283807"/>
              <a:gd name="T111" fmla="*/ 4644400 h 286528"/>
              <a:gd name="T112" fmla="*/ 3287561 w 283807"/>
              <a:gd name="T113" fmla="*/ 190006 h 28652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83807" h="286528">
                <a:moveTo>
                  <a:pt x="72210" y="186878"/>
                </a:moveTo>
                <a:lnTo>
                  <a:pt x="210007" y="186878"/>
                </a:lnTo>
                <a:cubicBezTo>
                  <a:pt x="212160" y="186878"/>
                  <a:pt x="213954" y="188681"/>
                  <a:pt x="213954" y="191204"/>
                </a:cubicBezTo>
                <a:cubicBezTo>
                  <a:pt x="213954" y="193368"/>
                  <a:pt x="212160" y="195531"/>
                  <a:pt x="210007" y="195531"/>
                </a:cubicBezTo>
                <a:lnTo>
                  <a:pt x="145415" y="195531"/>
                </a:lnTo>
                <a:lnTo>
                  <a:pt x="145415" y="280256"/>
                </a:lnTo>
                <a:cubicBezTo>
                  <a:pt x="145415" y="282779"/>
                  <a:pt x="143621" y="284943"/>
                  <a:pt x="141109" y="284943"/>
                </a:cubicBezTo>
                <a:cubicBezTo>
                  <a:pt x="138597" y="284943"/>
                  <a:pt x="136803" y="282779"/>
                  <a:pt x="136803" y="280256"/>
                </a:cubicBezTo>
                <a:lnTo>
                  <a:pt x="136803" y="195531"/>
                </a:lnTo>
                <a:lnTo>
                  <a:pt x="72210" y="195531"/>
                </a:lnTo>
                <a:cubicBezTo>
                  <a:pt x="70057" y="195531"/>
                  <a:pt x="68263" y="193368"/>
                  <a:pt x="68263" y="191204"/>
                </a:cubicBezTo>
                <a:cubicBezTo>
                  <a:pt x="68263" y="188681"/>
                  <a:pt x="70057" y="186878"/>
                  <a:pt x="72210" y="186878"/>
                </a:cubicBezTo>
                <a:close/>
                <a:moveTo>
                  <a:pt x="279530" y="182115"/>
                </a:moveTo>
                <a:cubicBezTo>
                  <a:pt x="281669" y="182115"/>
                  <a:pt x="283807" y="184290"/>
                  <a:pt x="283807" y="186466"/>
                </a:cubicBezTo>
                <a:lnTo>
                  <a:pt x="283807" y="281814"/>
                </a:lnTo>
                <a:cubicBezTo>
                  <a:pt x="283807" y="284352"/>
                  <a:pt x="281669" y="286528"/>
                  <a:pt x="279530" y="286528"/>
                </a:cubicBezTo>
                <a:cubicBezTo>
                  <a:pt x="277036" y="286528"/>
                  <a:pt x="275254" y="284352"/>
                  <a:pt x="275254" y="281814"/>
                </a:cubicBezTo>
                <a:lnTo>
                  <a:pt x="275254" y="256436"/>
                </a:lnTo>
                <a:lnTo>
                  <a:pt x="249238" y="256436"/>
                </a:lnTo>
                <a:lnTo>
                  <a:pt x="249238" y="281814"/>
                </a:lnTo>
                <a:cubicBezTo>
                  <a:pt x="249238" y="284352"/>
                  <a:pt x="247100" y="286528"/>
                  <a:pt x="244961" y="286528"/>
                </a:cubicBezTo>
                <a:cubicBezTo>
                  <a:pt x="242467" y="286528"/>
                  <a:pt x="240685" y="284352"/>
                  <a:pt x="240685" y="281814"/>
                </a:cubicBezTo>
                <a:lnTo>
                  <a:pt x="240685" y="256436"/>
                </a:lnTo>
                <a:lnTo>
                  <a:pt x="236052" y="256436"/>
                </a:lnTo>
                <a:cubicBezTo>
                  <a:pt x="233914" y="256436"/>
                  <a:pt x="231775" y="254261"/>
                  <a:pt x="231775" y="251723"/>
                </a:cubicBezTo>
                <a:cubicBezTo>
                  <a:pt x="231775" y="249548"/>
                  <a:pt x="233914" y="247735"/>
                  <a:pt x="236052" y="247735"/>
                </a:cubicBezTo>
                <a:lnTo>
                  <a:pt x="275254" y="247735"/>
                </a:lnTo>
                <a:lnTo>
                  <a:pt x="275254" y="186466"/>
                </a:lnTo>
                <a:cubicBezTo>
                  <a:pt x="275254" y="184290"/>
                  <a:pt x="277036" y="182115"/>
                  <a:pt x="279530" y="182115"/>
                </a:cubicBezTo>
                <a:close/>
                <a:moveTo>
                  <a:pt x="4306" y="182115"/>
                </a:moveTo>
                <a:cubicBezTo>
                  <a:pt x="6817" y="182115"/>
                  <a:pt x="8611" y="184290"/>
                  <a:pt x="8611" y="186466"/>
                </a:cubicBezTo>
                <a:lnTo>
                  <a:pt x="8611" y="247735"/>
                </a:lnTo>
                <a:lnTo>
                  <a:pt x="48082" y="247735"/>
                </a:lnTo>
                <a:cubicBezTo>
                  <a:pt x="50235" y="247735"/>
                  <a:pt x="52029" y="249548"/>
                  <a:pt x="52029" y="251723"/>
                </a:cubicBezTo>
                <a:cubicBezTo>
                  <a:pt x="52029" y="254261"/>
                  <a:pt x="50235" y="256436"/>
                  <a:pt x="48082" y="256436"/>
                </a:cubicBezTo>
                <a:lnTo>
                  <a:pt x="43417" y="256436"/>
                </a:lnTo>
                <a:lnTo>
                  <a:pt x="43417" y="281814"/>
                </a:lnTo>
                <a:cubicBezTo>
                  <a:pt x="43417" y="284352"/>
                  <a:pt x="41623" y="286528"/>
                  <a:pt x="39111" y="286528"/>
                </a:cubicBezTo>
                <a:cubicBezTo>
                  <a:pt x="36958" y="286528"/>
                  <a:pt x="34805" y="284352"/>
                  <a:pt x="34805" y="281814"/>
                </a:cubicBezTo>
                <a:lnTo>
                  <a:pt x="34805" y="256436"/>
                </a:lnTo>
                <a:lnTo>
                  <a:pt x="8611" y="256436"/>
                </a:lnTo>
                <a:lnTo>
                  <a:pt x="8611" y="281814"/>
                </a:lnTo>
                <a:cubicBezTo>
                  <a:pt x="8611" y="284352"/>
                  <a:pt x="6817" y="286528"/>
                  <a:pt x="4306" y="286528"/>
                </a:cubicBezTo>
                <a:cubicBezTo>
                  <a:pt x="1794" y="286528"/>
                  <a:pt x="0" y="284352"/>
                  <a:pt x="0" y="281814"/>
                </a:cubicBezTo>
                <a:lnTo>
                  <a:pt x="0" y="186466"/>
                </a:lnTo>
                <a:cubicBezTo>
                  <a:pt x="0" y="184290"/>
                  <a:pt x="1794" y="182115"/>
                  <a:pt x="4306" y="182115"/>
                </a:cubicBezTo>
                <a:close/>
                <a:moveTo>
                  <a:pt x="47822" y="138391"/>
                </a:moveTo>
                <a:lnTo>
                  <a:pt x="30153" y="140196"/>
                </a:lnTo>
                <a:cubicBezTo>
                  <a:pt x="26187" y="140557"/>
                  <a:pt x="22942" y="144167"/>
                  <a:pt x="23302" y="148137"/>
                </a:cubicBezTo>
                <a:lnTo>
                  <a:pt x="25826" y="214915"/>
                </a:lnTo>
                <a:cubicBezTo>
                  <a:pt x="26187" y="223578"/>
                  <a:pt x="33038" y="230437"/>
                  <a:pt x="41331" y="229715"/>
                </a:cubicBezTo>
                <a:lnTo>
                  <a:pt x="67293" y="229354"/>
                </a:lnTo>
                <a:lnTo>
                  <a:pt x="67654" y="229354"/>
                </a:lnTo>
                <a:cubicBezTo>
                  <a:pt x="73784" y="229354"/>
                  <a:pt x="79192" y="233324"/>
                  <a:pt x="80995" y="239100"/>
                </a:cubicBezTo>
                <a:lnTo>
                  <a:pt x="90010" y="271226"/>
                </a:lnTo>
                <a:cubicBezTo>
                  <a:pt x="90731" y="274113"/>
                  <a:pt x="93255" y="275918"/>
                  <a:pt x="96140" y="275918"/>
                </a:cubicBezTo>
                <a:lnTo>
                  <a:pt x="99024" y="275918"/>
                </a:lnTo>
                <a:cubicBezTo>
                  <a:pt x="101548" y="275918"/>
                  <a:pt x="103351" y="275196"/>
                  <a:pt x="104794" y="273391"/>
                </a:cubicBezTo>
                <a:cubicBezTo>
                  <a:pt x="106236" y="271586"/>
                  <a:pt x="106597" y="269060"/>
                  <a:pt x="105875" y="266894"/>
                </a:cubicBezTo>
                <a:lnTo>
                  <a:pt x="90370" y="220691"/>
                </a:lnTo>
                <a:cubicBezTo>
                  <a:pt x="89289" y="217081"/>
                  <a:pt x="86043" y="214915"/>
                  <a:pt x="82438" y="214915"/>
                </a:cubicBezTo>
                <a:lnTo>
                  <a:pt x="62966" y="214193"/>
                </a:lnTo>
                <a:cubicBezTo>
                  <a:pt x="55033" y="214193"/>
                  <a:pt x="48182" y="207696"/>
                  <a:pt x="48182" y="199394"/>
                </a:cubicBezTo>
                <a:lnTo>
                  <a:pt x="47461" y="156078"/>
                </a:lnTo>
                <a:cubicBezTo>
                  <a:pt x="47461" y="154635"/>
                  <a:pt x="48182" y="153552"/>
                  <a:pt x="49264" y="152469"/>
                </a:cubicBezTo>
                <a:cubicBezTo>
                  <a:pt x="50346" y="151747"/>
                  <a:pt x="51788" y="151386"/>
                  <a:pt x="53231" y="151747"/>
                </a:cubicBezTo>
                <a:lnTo>
                  <a:pt x="90010" y="163659"/>
                </a:lnTo>
                <a:cubicBezTo>
                  <a:pt x="91452" y="164020"/>
                  <a:pt x="92534" y="164020"/>
                  <a:pt x="93976" y="163659"/>
                </a:cubicBezTo>
                <a:lnTo>
                  <a:pt x="123544" y="154274"/>
                </a:lnTo>
                <a:cubicBezTo>
                  <a:pt x="124987" y="153913"/>
                  <a:pt x="126068" y="152830"/>
                  <a:pt x="126790" y="151747"/>
                </a:cubicBezTo>
                <a:cubicBezTo>
                  <a:pt x="127150" y="150664"/>
                  <a:pt x="127150" y="149220"/>
                  <a:pt x="126790" y="147776"/>
                </a:cubicBezTo>
                <a:cubicBezTo>
                  <a:pt x="125708" y="145249"/>
                  <a:pt x="123184" y="144167"/>
                  <a:pt x="120660" y="144528"/>
                </a:cubicBezTo>
                <a:lnTo>
                  <a:pt x="93616" y="153191"/>
                </a:lnTo>
                <a:cubicBezTo>
                  <a:pt x="90731" y="154274"/>
                  <a:pt x="87486" y="153913"/>
                  <a:pt x="84601" y="152830"/>
                </a:cubicBezTo>
                <a:lnTo>
                  <a:pt x="53591" y="139474"/>
                </a:lnTo>
                <a:cubicBezTo>
                  <a:pt x="51788" y="138752"/>
                  <a:pt x="49625" y="138391"/>
                  <a:pt x="47822" y="138391"/>
                </a:cubicBezTo>
                <a:close/>
                <a:moveTo>
                  <a:pt x="173802" y="137304"/>
                </a:moveTo>
                <a:cubicBezTo>
                  <a:pt x="171632" y="136229"/>
                  <a:pt x="168738" y="136587"/>
                  <a:pt x="167291" y="138737"/>
                </a:cubicBezTo>
                <a:cubicBezTo>
                  <a:pt x="166206" y="139812"/>
                  <a:pt x="165844" y="140887"/>
                  <a:pt x="166206" y="142321"/>
                </a:cubicBezTo>
                <a:cubicBezTo>
                  <a:pt x="166206" y="143754"/>
                  <a:pt x="166929" y="145187"/>
                  <a:pt x="168376" y="145546"/>
                </a:cubicBezTo>
                <a:lnTo>
                  <a:pt x="196951" y="165255"/>
                </a:lnTo>
                <a:cubicBezTo>
                  <a:pt x="198036" y="166330"/>
                  <a:pt x="199845" y="166330"/>
                  <a:pt x="201292" y="165613"/>
                </a:cubicBezTo>
                <a:lnTo>
                  <a:pt x="231675" y="153071"/>
                </a:lnTo>
                <a:cubicBezTo>
                  <a:pt x="232399" y="152713"/>
                  <a:pt x="232760" y="152713"/>
                  <a:pt x="233484" y="152713"/>
                </a:cubicBezTo>
                <a:cubicBezTo>
                  <a:pt x="234207" y="152713"/>
                  <a:pt x="234931" y="152713"/>
                  <a:pt x="236016" y="153071"/>
                </a:cubicBezTo>
                <a:cubicBezTo>
                  <a:pt x="237101" y="154146"/>
                  <a:pt x="237824" y="155580"/>
                  <a:pt x="237824" y="157013"/>
                </a:cubicBezTo>
                <a:lnTo>
                  <a:pt x="237101" y="200015"/>
                </a:lnTo>
                <a:cubicBezTo>
                  <a:pt x="237101" y="208257"/>
                  <a:pt x="230228" y="214708"/>
                  <a:pt x="221909" y="214708"/>
                </a:cubicBezTo>
                <a:lnTo>
                  <a:pt x="202739" y="215424"/>
                </a:lnTo>
                <a:cubicBezTo>
                  <a:pt x="199121" y="215424"/>
                  <a:pt x="195866" y="217575"/>
                  <a:pt x="194781" y="221158"/>
                </a:cubicBezTo>
                <a:lnTo>
                  <a:pt x="179227" y="267027"/>
                </a:lnTo>
                <a:cubicBezTo>
                  <a:pt x="178504" y="269177"/>
                  <a:pt x="178866" y="271686"/>
                  <a:pt x="180313" y="273477"/>
                </a:cubicBezTo>
                <a:cubicBezTo>
                  <a:pt x="181398" y="275269"/>
                  <a:pt x="183568" y="275986"/>
                  <a:pt x="186100" y="275986"/>
                </a:cubicBezTo>
                <a:lnTo>
                  <a:pt x="188632" y="275986"/>
                </a:lnTo>
                <a:cubicBezTo>
                  <a:pt x="191526" y="275986"/>
                  <a:pt x="194058" y="274194"/>
                  <a:pt x="195143" y="271327"/>
                </a:cubicBezTo>
                <a:lnTo>
                  <a:pt x="204185" y="239434"/>
                </a:lnTo>
                <a:cubicBezTo>
                  <a:pt x="205994" y="233700"/>
                  <a:pt x="211420" y="229758"/>
                  <a:pt x="217930" y="229758"/>
                </a:cubicBezTo>
                <a:lnTo>
                  <a:pt x="243612" y="230117"/>
                </a:lnTo>
                <a:cubicBezTo>
                  <a:pt x="252293" y="230834"/>
                  <a:pt x="259165" y="224025"/>
                  <a:pt x="259527" y="215424"/>
                </a:cubicBezTo>
                <a:lnTo>
                  <a:pt x="262059" y="149129"/>
                </a:lnTo>
                <a:cubicBezTo>
                  <a:pt x="262059" y="145187"/>
                  <a:pt x="259165" y="141604"/>
                  <a:pt x="255186" y="141246"/>
                </a:cubicBezTo>
                <a:lnTo>
                  <a:pt x="237463" y="139454"/>
                </a:lnTo>
                <a:cubicBezTo>
                  <a:pt x="235292" y="139454"/>
                  <a:pt x="233484" y="139812"/>
                  <a:pt x="231675" y="140529"/>
                </a:cubicBezTo>
                <a:lnTo>
                  <a:pt x="205632" y="151638"/>
                </a:lnTo>
                <a:cubicBezTo>
                  <a:pt x="201292" y="153071"/>
                  <a:pt x="196590" y="152713"/>
                  <a:pt x="192611" y="150204"/>
                </a:cubicBezTo>
                <a:lnTo>
                  <a:pt x="173802" y="137304"/>
                </a:lnTo>
                <a:close/>
                <a:moveTo>
                  <a:pt x="178866" y="130137"/>
                </a:moveTo>
                <a:lnTo>
                  <a:pt x="197675" y="143037"/>
                </a:lnTo>
                <a:cubicBezTo>
                  <a:pt x="198760" y="144112"/>
                  <a:pt x="200568" y="144112"/>
                  <a:pt x="202377" y="143754"/>
                </a:cubicBezTo>
                <a:lnTo>
                  <a:pt x="228058" y="132645"/>
                </a:lnTo>
                <a:cubicBezTo>
                  <a:pt x="231314" y="131212"/>
                  <a:pt x="234931" y="130853"/>
                  <a:pt x="238548" y="131212"/>
                </a:cubicBezTo>
                <a:lnTo>
                  <a:pt x="255910" y="132645"/>
                </a:lnTo>
                <a:cubicBezTo>
                  <a:pt x="264591" y="133362"/>
                  <a:pt x="271102" y="140887"/>
                  <a:pt x="270740" y="149129"/>
                </a:cubicBezTo>
                <a:lnTo>
                  <a:pt x="268208" y="215783"/>
                </a:lnTo>
                <a:cubicBezTo>
                  <a:pt x="267846" y="228683"/>
                  <a:pt x="256633" y="239434"/>
                  <a:pt x="243612" y="239076"/>
                </a:cubicBezTo>
                <a:lnTo>
                  <a:pt x="217569" y="238359"/>
                </a:lnTo>
                <a:cubicBezTo>
                  <a:pt x="215037" y="238359"/>
                  <a:pt x="213228" y="239792"/>
                  <a:pt x="212505" y="241942"/>
                </a:cubicBezTo>
                <a:lnTo>
                  <a:pt x="203462" y="273836"/>
                </a:lnTo>
                <a:cubicBezTo>
                  <a:pt x="201653" y="280286"/>
                  <a:pt x="195504" y="284945"/>
                  <a:pt x="188632" y="284945"/>
                </a:cubicBezTo>
                <a:lnTo>
                  <a:pt x="186100" y="284945"/>
                </a:lnTo>
                <a:cubicBezTo>
                  <a:pt x="180674" y="284945"/>
                  <a:pt x="176334" y="282436"/>
                  <a:pt x="173078" y="278136"/>
                </a:cubicBezTo>
                <a:cubicBezTo>
                  <a:pt x="170185" y="274194"/>
                  <a:pt x="169461" y="269177"/>
                  <a:pt x="171270" y="264519"/>
                </a:cubicBezTo>
                <a:lnTo>
                  <a:pt x="186462" y="218291"/>
                </a:lnTo>
                <a:cubicBezTo>
                  <a:pt x="188632" y="211483"/>
                  <a:pt x="195143" y="206824"/>
                  <a:pt x="202739" y="206824"/>
                </a:cubicBezTo>
                <a:lnTo>
                  <a:pt x="221909" y="206466"/>
                </a:lnTo>
                <a:cubicBezTo>
                  <a:pt x="225526" y="206107"/>
                  <a:pt x="228420" y="203599"/>
                  <a:pt x="228420" y="200015"/>
                </a:cubicBezTo>
                <a:lnTo>
                  <a:pt x="228782" y="163463"/>
                </a:lnTo>
                <a:lnTo>
                  <a:pt x="204909" y="173497"/>
                </a:lnTo>
                <a:cubicBezTo>
                  <a:pt x="200568" y="175289"/>
                  <a:pt x="195866" y="174931"/>
                  <a:pt x="191887" y="172422"/>
                </a:cubicBezTo>
                <a:lnTo>
                  <a:pt x="163312" y="152713"/>
                </a:lnTo>
                <a:cubicBezTo>
                  <a:pt x="160419" y="150921"/>
                  <a:pt x="158248" y="147337"/>
                  <a:pt x="157525" y="143754"/>
                </a:cubicBezTo>
                <a:cubicBezTo>
                  <a:pt x="157163" y="140170"/>
                  <a:pt x="158248" y="136587"/>
                  <a:pt x="160419" y="133362"/>
                </a:cubicBezTo>
                <a:cubicBezTo>
                  <a:pt x="164759" y="127628"/>
                  <a:pt x="172717" y="126553"/>
                  <a:pt x="178866" y="130137"/>
                </a:cubicBezTo>
                <a:close/>
                <a:moveTo>
                  <a:pt x="46740" y="130089"/>
                </a:moveTo>
                <a:cubicBezTo>
                  <a:pt x="50346" y="129728"/>
                  <a:pt x="53591" y="130089"/>
                  <a:pt x="56836" y="131533"/>
                </a:cubicBezTo>
                <a:lnTo>
                  <a:pt x="87846" y="144528"/>
                </a:lnTo>
                <a:cubicBezTo>
                  <a:pt x="88928" y="144889"/>
                  <a:pt x="90010" y="145249"/>
                  <a:pt x="91452" y="144889"/>
                </a:cubicBezTo>
                <a:lnTo>
                  <a:pt x="118136" y="136225"/>
                </a:lnTo>
                <a:cubicBezTo>
                  <a:pt x="124987" y="134421"/>
                  <a:pt x="132198" y="138030"/>
                  <a:pt x="135083" y="144528"/>
                </a:cubicBezTo>
                <a:cubicBezTo>
                  <a:pt x="136165" y="148137"/>
                  <a:pt x="135804" y="152108"/>
                  <a:pt x="134362" y="155356"/>
                </a:cubicBezTo>
                <a:cubicBezTo>
                  <a:pt x="132919" y="158966"/>
                  <a:pt x="129674" y="161493"/>
                  <a:pt x="126068" y="162576"/>
                </a:cubicBezTo>
                <a:lnTo>
                  <a:pt x="96861" y="171961"/>
                </a:lnTo>
                <a:cubicBezTo>
                  <a:pt x="93616" y="172683"/>
                  <a:pt x="90370" y="172683"/>
                  <a:pt x="87486" y="171961"/>
                </a:cubicBezTo>
                <a:lnTo>
                  <a:pt x="56115" y="161854"/>
                </a:lnTo>
                <a:lnTo>
                  <a:pt x="56836" y="199394"/>
                </a:lnTo>
                <a:cubicBezTo>
                  <a:pt x="56836" y="203004"/>
                  <a:pt x="59721" y="205530"/>
                  <a:pt x="63327" y="205891"/>
                </a:cubicBezTo>
                <a:lnTo>
                  <a:pt x="82438" y="206252"/>
                </a:lnTo>
                <a:cubicBezTo>
                  <a:pt x="89649" y="206252"/>
                  <a:pt x="96140" y="210945"/>
                  <a:pt x="98664" y="217803"/>
                </a:cubicBezTo>
                <a:lnTo>
                  <a:pt x="113808" y="264367"/>
                </a:lnTo>
                <a:cubicBezTo>
                  <a:pt x="115612" y="269060"/>
                  <a:pt x="114890" y="274113"/>
                  <a:pt x="111645" y="278084"/>
                </a:cubicBezTo>
                <a:cubicBezTo>
                  <a:pt x="108760" y="282415"/>
                  <a:pt x="104072" y="284942"/>
                  <a:pt x="99024" y="284942"/>
                </a:cubicBezTo>
                <a:lnTo>
                  <a:pt x="96140" y="284942"/>
                </a:lnTo>
                <a:cubicBezTo>
                  <a:pt x="89649" y="284942"/>
                  <a:pt x="83519" y="280250"/>
                  <a:pt x="81716" y="273752"/>
                </a:cubicBezTo>
                <a:lnTo>
                  <a:pt x="72702" y="241627"/>
                </a:lnTo>
                <a:cubicBezTo>
                  <a:pt x="71981" y="239461"/>
                  <a:pt x="70178" y="238017"/>
                  <a:pt x="67654" y="238017"/>
                </a:cubicBezTo>
                <a:lnTo>
                  <a:pt x="41692" y="238739"/>
                </a:lnTo>
                <a:cubicBezTo>
                  <a:pt x="28711" y="239100"/>
                  <a:pt x="17533" y="228271"/>
                  <a:pt x="17172" y="215276"/>
                </a:cubicBezTo>
                <a:lnTo>
                  <a:pt x="14648" y="148137"/>
                </a:lnTo>
                <a:cubicBezTo>
                  <a:pt x="14288" y="139835"/>
                  <a:pt x="20778" y="132255"/>
                  <a:pt x="29432" y="131533"/>
                </a:cubicBezTo>
                <a:lnTo>
                  <a:pt x="46740" y="130089"/>
                </a:lnTo>
                <a:close/>
                <a:moveTo>
                  <a:pt x="246857" y="90303"/>
                </a:moveTo>
                <a:cubicBezTo>
                  <a:pt x="245418" y="90303"/>
                  <a:pt x="244699" y="90303"/>
                  <a:pt x="243260" y="91028"/>
                </a:cubicBezTo>
                <a:cubicBezTo>
                  <a:pt x="238225" y="92115"/>
                  <a:pt x="234269" y="96828"/>
                  <a:pt x="233549" y="101903"/>
                </a:cubicBezTo>
                <a:cubicBezTo>
                  <a:pt x="232830" y="106253"/>
                  <a:pt x="234269" y="110965"/>
                  <a:pt x="237865" y="113865"/>
                </a:cubicBezTo>
                <a:cubicBezTo>
                  <a:pt x="241102" y="116765"/>
                  <a:pt x="245418" y="118215"/>
                  <a:pt x="250094" y="116765"/>
                </a:cubicBezTo>
                <a:cubicBezTo>
                  <a:pt x="255129" y="115678"/>
                  <a:pt x="259085" y="111328"/>
                  <a:pt x="259805" y="105890"/>
                </a:cubicBezTo>
                <a:cubicBezTo>
                  <a:pt x="260524" y="101178"/>
                  <a:pt x="259085" y="96828"/>
                  <a:pt x="255489" y="93928"/>
                </a:cubicBezTo>
                <a:cubicBezTo>
                  <a:pt x="253331" y="91390"/>
                  <a:pt x="250094" y="90303"/>
                  <a:pt x="246857" y="90303"/>
                </a:cubicBezTo>
                <a:close/>
                <a:moveTo>
                  <a:pt x="36947" y="90303"/>
                </a:moveTo>
                <a:cubicBezTo>
                  <a:pt x="33710" y="90303"/>
                  <a:pt x="30473" y="91390"/>
                  <a:pt x="28315" y="93928"/>
                </a:cubicBezTo>
                <a:cubicBezTo>
                  <a:pt x="24718" y="96828"/>
                  <a:pt x="22920" y="101178"/>
                  <a:pt x="23639" y="105890"/>
                </a:cubicBezTo>
                <a:cubicBezTo>
                  <a:pt x="24718" y="111328"/>
                  <a:pt x="28674" y="115678"/>
                  <a:pt x="33710" y="116765"/>
                </a:cubicBezTo>
                <a:cubicBezTo>
                  <a:pt x="38026" y="118215"/>
                  <a:pt x="42701" y="116765"/>
                  <a:pt x="45938" y="113865"/>
                </a:cubicBezTo>
                <a:cubicBezTo>
                  <a:pt x="49175" y="110965"/>
                  <a:pt x="50973" y="106253"/>
                  <a:pt x="50254" y="101903"/>
                </a:cubicBezTo>
                <a:cubicBezTo>
                  <a:pt x="49535" y="96828"/>
                  <a:pt x="45579" y="92115"/>
                  <a:pt x="40543" y="91028"/>
                </a:cubicBezTo>
                <a:cubicBezTo>
                  <a:pt x="39105" y="90303"/>
                  <a:pt x="38026" y="90303"/>
                  <a:pt x="36947" y="90303"/>
                </a:cubicBezTo>
                <a:close/>
                <a:moveTo>
                  <a:pt x="241462" y="82328"/>
                </a:moveTo>
                <a:cubicBezTo>
                  <a:pt x="248655" y="80515"/>
                  <a:pt x="255848" y="82690"/>
                  <a:pt x="261603" y="87403"/>
                </a:cubicBezTo>
                <a:cubicBezTo>
                  <a:pt x="266638" y="92478"/>
                  <a:pt x="269516" y="99728"/>
                  <a:pt x="268437" y="106978"/>
                </a:cubicBezTo>
                <a:cubicBezTo>
                  <a:pt x="266998" y="116040"/>
                  <a:pt x="260524" y="123291"/>
                  <a:pt x="252252" y="125466"/>
                </a:cubicBezTo>
                <a:cubicBezTo>
                  <a:pt x="250453" y="125828"/>
                  <a:pt x="248655" y="126191"/>
                  <a:pt x="246857" y="126191"/>
                </a:cubicBezTo>
                <a:cubicBezTo>
                  <a:pt x="241462" y="126191"/>
                  <a:pt x="236067" y="124016"/>
                  <a:pt x="231751" y="120390"/>
                </a:cubicBezTo>
                <a:cubicBezTo>
                  <a:pt x="226716" y="115315"/>
                  <a:pt x="223838" y="108065"/>
                  <a:pt x="224917" y="100815"/>
                </a:cubicBezTo>
                <a:cubicBezTo>
                  <a:pt x="226356" y="92115"/>
                  <a:pt x="232830" y="84503"/>
                  <a:pt x="241462" y="82328"/>
                </a:cubicBezTo>
                <a:close/>
                <a:moveTo>
                  <a:pt x="42342" y="82328"/>
                </a:moveTo>
                <a:cubicBezTo>
                  <a:pt x="50973" y="84503"/>
                  <a:pt x="57447" y="92115"/>
                  <a:pt x="58886" y="100815"/>
                </a:cubicBezTo>
                <a:cubicBezTo>
                  <a:pt x="59965" y="108065"/>
                  <a:pt x="57088" y="115315"/>
                  <a:pt x="51693" y="120390"/>
                </a:cubicBezTo>
                <a:cubicBezTo>
                  <a:pt x="47737" y="124016"/>
                  <a:pt x="42342" y="126191"/>
                  <a:pt x="36947" y="126191"/>
                </a:cubicBezTo>
                <a:cubicBezTo>
                  <a:pt x="35148" y="126191"/>
                  <a:pt x="33350" y="125828"/>
                  <a:pt x="31552" y="125466"/>
                </a:cubicBezTo>
                <a:cubicBezTo>
                  <a:pt x="22920" y="123291"/>
                  <a:pt x="16446" y="116040"/>
                  <a:pt x="15367" y="106978"/>
                </a:cubicBezTo>
                <a:cubicBezTo>
                  <a:pt x="14288" y="99728"/>
                  <a:pt x="16805" y="92478"/>
                  <a:pt x="22200" y="87403"/>
                </a:cubicBezTo>
                <a:cubicBezTo>
                  <a:pt x="27595" y="82690"/>
                  <a:pt x="35148" y="80515"/>
                  <a:pt x="42342" y="82328"/>
                </a:cubicBezTo>
                <a:close/>
                <a:moveTo>
                  <a:pt x="210822" y="1344"/>
                </a:moveTo>
                <a:cubicBezTo>
                  <a:pt x="212617" y="-447"/>
                  <a:pt x="215487" y="-447"/>
                  <a:pt x="216922" y="1344"/>
                </a:cubicBezTo>
                <a:cubicBezTo>
                  <a:pt x="218716" y="3135"/>
                  <a:pt x="218716" y="5643"/>
                  <a:pt x="216922" y="7434"/>
                </a:cubicBezTo>
                <a:lnTo>
                  <a:pt x="145517" y="79082"/>
                </a:lnTo>
                <a:cubicBezTo>
                  <a:pt x="144441" y="79799"/>
                  <a:pt x="143365" y="80157"/>
                  <a:pt x="142288" y="80157"/>
                </a:cubicBezTo>
                <a:cubicBezTo>
                  <a:pt x="141212" y="80157"/>
                  <a:pt x="140135" y="79799"/>
                  <a:pt x="139418" y="79082"/>
                </a:cubicBezTo>
                <a:lnTo>
                  <a:pt x="115736" y="55797"/>
                </a:lnTo>
                <a:cubicBezTo>
                  <a:pt x="114300" y="54005"/>
                  <a:pt x="114300" y="51139"/>
                  <a:pt x="115736" y="49348"/>
                </a:cubicBezTo>
                <a:cubicBezTo>
                  <a:pt x="117530" y="47915"/>
                  <a:pt x="120400" y="47915"/>
                  <a:pt x="121835" y="49348"/>
                </a:cubicBezTo>
                <a:lnTo>
                  <a:pt x="142288" y="70126"/>
                </a:lnTo>
                <a:lnTo>
                  <a:pt x="210822" y="1344"/>
                </a:lnTo>
                <a:close/>
                <a:moveTo>
                  <a:pt x="94832" y="1140"/>
                </a:moveTo>
                <a:lnTo>
                  <a:pt x="177383" y="1140"/>
                </a:lnTo>
                <a:cubicBezTo>
                  <a:pt x="179555" y="1140"/>
                  <a:pt x="181727" y="2942"/>
                  <a:pt x="181727" y="5104"/>
                </a:cubicBezTo>
                <a:cubicBezTo>
                  <a:pt x="181727" y="7627"/>
                  <a:pt x="179555" y="9789"/>
                  <a:pt x="177383" y="9789"/>
                </a:cubicBezTo>
                <a:lnTo>
                  <a:pt x="99177" y="9789"/>
                </a:lnTo>
                <a:lnTo>
                  <a:pt x="99177" y="94479"/>
                </a:lnTo>
                <a:lnTo>
                  <a:pt x="118367" y="94479"/>
                </a:lnTo>
                <a:cubicBezTo>
                  <a:pt x="119453" y="94479"/>
                  <a:pt x="120539" y="94839"/>
                  <a:pt x="121263" y="95560"/>
                </a:cubicBezTo>
                <a:lnTo>
                  <a:pt x="141901" y="115742"/>
                </a:lnTo>
                <a:lnTo>
                  <a:pt x="162538" y="95560"/>
                </a:lnTo>
                <a:cubicBezTo>
                  <a:pt x="162900" y="94839"/>
                  <a:pt x="164348" y="94479"/>
                  <a:pt x="165435" y="94479"/>
                </a:cubicBezTo>
                <a:lnTo>
                  <a:pt x="184624" y="94479"/>
                </a:lnTo>
                <a:lnTo>
                  <a:pt x="184624" y="67811"/>
                </a:lnTo>
                <a:cubicBezTo>
                  <a:pt x="184624" y="65648"/>
                  <a:pt x="186434" y="63847"/>
                  <a:pt x="188606" y="63847"/>
                </a:cubicBezTo>
                <a:cubicBezTo>
                  <a:pt x="191141" y="63847"/>
                  <a:pt x="193313" y="65648"/>
                  <a:pt x="193313" y="67811"/>
                </a:cubicBezTo>
                <a:lnTo>
                  <a:pt x="193313" y="98804"/>
                </a:lnTo>
                <a:cubicBezTo>
                  <a:pt x="193313" y="100966"/>
                  <a:pt x="191141" y="103128"/>
                  <a:pt x="188606" y="103128"/>
                </a:cubicBezTo>
                <a:lnTo>
                  <a:pt x="167245" y="103128"/>
                </a:lnTo>
                <a:lnTo>
                  <a:pt x="144797" y="124751"/>
                </a:lnTo>
                <a:cubicBezTo>
                  <a:pt x="144073" y="125832"/>
                  <a:pt x="142987" y="126193"/>
                  <a:pt x="141901" y="126193"/>
                </a:cubicBezTo>
                <a:cubicBezTo>
                  <a:pt x="140815" y="126193"/>
                  <a:pt x="139728" y="125832"/>
                  <a:pt x="138642" y="124751"/>
                </a:cubicBezTo>
                <a:lnTo>
                  <a:pt x="116557" y="103128"/>
                </a:lnTo>
                <a:lnTo>
                  <a:pt x="94832" y="103128"/>
                </a:lnTo>
                <a:cubicBezTo>
                  <a:pt x="92298" y="103128"/>
                  <a:pt x="90488" y="100966"/>
                  <a:pt x="90488" y="98804"/>
                </a:cubicBezTo>
                <a:lnTo>
                  <a:pt x="90488" y="5104"/>
                </a:lnTo>
                <a:cubicBezTo>
                  <a:pt x="90488" y="2942"/>
                  <a:pt x="92298" y="1140"/>
                  <a:pt x="94832" y="11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anchor="ctr"/>
          <a:lstStyle/>
          <a:p>
            <a:endParaRPr lang="en-US"/>
          </a:p>
        </p:txBody>
      </p:sp>
      <p:sp>
        <p:nvSpPr>
          <p:cNvPr id="58" name="Freeform 1011">
            <a:extLst>
              <a:ext uri="{FF2B5EF4-FFF2-40B4-BE49-F238E27FC236}">
                <a16:creationId xmlns:a16="http://schemas.microsoft.com/office/drawing/2014/main" id="{CCD9D4D3-60CF-264E-A243-9ED6D0A1A3D5}"/>
              </a:ext>
            </a:extLst>
          </p:cNvPr>
          <p:cNvSpPr>
            <a:spLocks noChangeAspect="1"/>
          </p:cNvSpPr>
          <p:nvPr/>
        </p:nvSpPr>
        <p:spPr bwMode="auto">
          <a:xfrm>
            <a:off x="11101840" y="3053954"/>
            <a:ext cx="695161" cy="697234"/>
          </a:xfrm>
          <a:custGeom>
            <a:avLst/>
            <a:gdLst>
              <a:gd name="T0" fmla="*/ 3581093 w 293327"/>
              <a:gd name="T1" fmla="*/ 10332590 h 293306"/>
              <a:gd name="T2" fmla="*/ 3581093 w 293327"/>
              <a:gd name="T3" fmla="*/ 10665023 h 293306"/>
              <a:gd name="T4" fmla="*/ 1704805 w 293327"/>
              <a:gd name="T5" fmla="*/ 10498854 h 293306"/>
              <a:gd name="T6" fmla="*/ 1442961 w 293327"/>
              <a:gd name="T7" fmla="*/ 8831758 h 293306"/>
              <a:gd name="T8" fmla="*/ 1597537 w 293327"/>
              <a:gd name="T9" fmla="*/ 9485980 h 293306"/>
              <a:gd name="T10" fmla="*/ 3955188 w 293327"/>
              <a:gd name="T11" fmla="*/ 9315896 h 293306"/>
              <a:gd name="T12" fmla="*/ 1442961 w 293327"/>
              <a:gd name="T13" fmla="*/ 8831758 h 293306"/>
              <a:gd name="T14" fmla="*/ 1442961 w 293327"/>
              <a:gd name="T15" fmla="*/ 8046690 h 293306"/>
              <a:gd name="T16" fmla="*/ 3955188 w 293327"/>
              <a:gd name="T17" fmla="*/ 8517713 h 293306"/>
              <a:gd name="T18" fmla="*/ 3968055 w 293327"/>
              <a:gd name="T19" fmla="*/ 7863535 h 293306"/>
              <a:gd name="T20" fmla="*/ 8637511 w 293327"/>
              <a:gd name="T21" fmla="*/ 7619591 h 293306"/>
              <a:gd name="T22" fmla="*/ 8637511 w 293327"/>
              <a:gd name="T23" fmla="*/ 7952544 h 293306"/>
              <a:gd name="T24" fmla="*/ 8637511 w 293327"/>
              <a:gd name="T25" fmla="*/ 7619591 h 293306"/>
              <a:gd name="T26" fmla="*/ 7755709 w 293327"/>
              <a:gd name="T27" fmla="*/ 7811199 h 293306"/>
              <a:gd name="T28" fmla="*/ 9559373 w 293327"/>
              <a:gd name="T29" fmla="*/ 7811199 h 293306"/>
              <a:gd name="T30" fmla="*/ 1880967 w 293327"/>
              <a:gd name="T31" fmla="*/ 5822441 h 293306"/>
              <a:gd name="T32" fmla="*/ 3014671 w 293327"/>
              <a:gd name="T33" fmla="*/ 7549534 h 293306"/>
              <a:gd name="T34" fmla="*/ 2769867 w 293327"/>
              <a:gd name="T35" fmla="*/ 6136446 h 293306"/>
              <a:gd name="T36" fmla="*/ 1880967 w 293327"/>
              <a:gd name="T37" fmla="*/ 5822441 h 293306"/>
              <a:gd name="T38" fmla="*/ 322077 w 293327"/>
              <a:gd name="T39" fmla="*/ 5285953 h 293306"/>
              <a:gd name="T40" fmla="*/ 1352709 w 293327"/>
              <a:gd name="T41" fmla="*/ 7549534 h 293306"/>
              <a:gd name="T42" fmla="*/ 1481551 w 293327"/>
              <a:gd name="T43" fmla="*/ 5599980 h 293306"/>
              <a:gd name="T44" fmla="*/ 1700568 w 293327"/>
              <a:gd name="T45" fmla="*/ 5403733 h 293306"/>
              <a:gd name="T46" fmla="*/ 3697499 w 293327"/>
              <a:gd name="T47" fmla="*/ 5403733 h 293306"/>
              <a:gd name="T48" fmla="*/ 3916516 w 293327"/>
              <a:gd name="T49" fmla="*/ 5599980 h 293306"/>
              <a:gd name="T50" fmla="*/ 4058214 w 293327"/>
              <a:gd name="T51" fmla="*/ 7549534 h 293306"/>
              <a:gd name="T52" fmla="*/ 5101787 w 293327"/>
              <a:gd name="T53" fmla="*/ 5285953 h 293306"/>
              <a:gd name="T54" fmla="*/ 8637511 w 293327"/>
              <a:gd name="T55" fmla="*/ 1485415 h 293306"/>
              <a:gd name="T56" fmla="*/ 8637511 w 293327"/>
              <a:gd name="T57" fmla="*/ 2253350 h 293306"/>
              <a:gd name="T58" fmla="*/ 8637511 w 293327"/>
              <a:gd name="T59" fmla="*/ 1485415 h 293306"/>
              <a:gd name="T60" fmla="*/ 9306743 w 293327"/>
              <a:gd name="T61" fmla="*/ 1869393 h 293306"/>
              <a:gd name="T62" fmla="*/ 7955578 w 293327"/>
              <a:gd name="T63" fmla="*/ 1869393 h 293306"/>
              <a:gd name="T64" fmla="*/ 8657552 w 293327"/>
              <a:gd name="T65" fmla="*/ 327151 h 293306"/>
              <a:gd name="T66" fmla="*/ 8657552 w 293327"/>
              <a:gd name="T67" fmla="*/ 3454221 h 293306"/>
              <a:gd name="T68" fmla="*/ 8657552 w 293327"/>
              <a:gd name="T69" fmla="*/ 327151 h 293306"/>
              <a:gd name="T70" fmla="*/ 10499805 w 293327"/>
              <a:gd name="T71" fmla="*/ 1884095 h 293306"/>
              <a:gd name="T72" fmla="*/ 7111544 w 293327"/>
              <a:gd name="T73" fmla="*/ 2930825 h 293306"/>
              <a:gd name="T74" fmla="*/ 5410976 w 293327"/>
              <a:gd name="T75" fmla="*/ 5285953 h 293306"/>
              <a:gd name="T76" fmla="*/ 7601122 w 293327"/>
              <a:gd name="T77" fmla="*/ 7183176 h 293306"/>
              <a:gd name="T78" fmla="*/ 9868585 w 293327"/>
              <a:gd name="T79" fmla="*/ 7811199 h 293306"/>
              <a:gd name="T80" fmla="*/ 7433621 w 293327"/>
              <a:gd name="T81" fmla="*/ 7811199 h 293306"/>
              <a:gd name="T82" fmla="*/ 5153303 w 293327"/>
              <a:gd name="T83" fmla="*/ 6463534 h 293306"/>
              <a:gd name="T84" fmla="*/ 4277265 w 293327"/>
              <a:gd name="T85" fmla="*/ 8072894 h 293306"/>
              <a:gd name="T86" fmla="*/ 3800554 w 293327"/>
              <a:gd name="T87" fmla="*/ 9799982 h 293306"/>
              <a:gd name="T88" fmla="*/ 1120844 w 293327"/>
              <a:gd name="T89" fmla="*/ 9315896 h 293306"/>
              <a:gd name="T90" fmla="*/ 773040 w 293327"/>
              <a:gd name="T91" fmla="*/ 7196221 h 293306"/>
              <a:gd name="T92" fmla="*/ 2718351 w 293327"/>
              <a:gd name="T93" fmla="*/ 2538317 h 293306"/>
              <a:gd name="T94" fmla="*/ 6956975 w 293327"/>
              <a:gd name="T95" fmla="*/ 2656049 h 293306"/>
              <a:gd name="T96" fmla="*/ 8657552 w 293327"/>
              <a:gd name="T97" fmla="*/ 0 h 29330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293327" h="293306">
                <a:moveTo>
                  <a:pt x="51993" y="284162"/>
                </a:moveTo>
                <a:lnTo>
                  <a:pt x="100043" y="284162"/>
                </a:lnTo>
                <a:cubicBezTo>
                  <a:pt x="102227" y="284162"/>
                  <a:pt x="104411" y="286067"/>
                  <a:pt x="104411" y="288734"/>
                </a:cubicBezTo>
                <a:cubicBezTo>
                  <a:pt x="104411" y="291401"/>
                  <a:pt x="102227" y="293306"/>
                  <a:pt x="100043" y="293306"/>
                </a:cubicBezTo>
                <a:lnTo>
                  <a:pt x="51993" y="293306"/>
                </a:lnTo>
                <a:cubicBezTo>
                  <a:pt x="49445" y="293306"/>
                  <a:pt x="47625" y="291401"/>
                  <a:pt x="47625" y="288734"/>
                </a:cubicBezTo>
                <a:cubicBezTo>
                  <a:pt x="47625" y="286067"/>
                  <a:pt x="49445" y="284162"/>
                  <a:pt x="51993" y="284162"/>
                </a:cubicBezTo>
                <a:close/>
                <a:moveTo>
                  <a:pt x="40310" y="242887"/>
                </a:moveTo>
                <a:lnTo>
                  <a:pt x="40310" y="256201"/>
                </a:lnTo>
                <a:cubicBezTo>
                  <a:pt x="40310" y="258720"/>
                  <a:pt x="42469" y="260879"/>
                  <a:pt x="44629" y="260879"/>
                </a:cubicBezTo>
                <a:lnTo>
                  <a:pt x="106174" y="260879"/>
                </a:lnTo>
                <a:cubicBezTo>
                  <a:pt x="108693" y="260879"/>
                  <a:pt x="110493" y="258720"/>
                  <a:pt x="110493" y="256201"/>
                </a:cubicBezTo>
                <a:lnTo>
                  <a:pt x="110493" y="242887"/>
                </a:lnTo>
                <a:lnTo>
                  <a:pt x="40310" y="242887"/>
                </a:lnTo>
                <a:close/>
                <a:moveTo>
                  <a:pt x="39950" y="216260"/>
                </a:moveTo>
                <a:cubicBezTo>
                  <a:pt x="40310" y="217699"/>
                  <a:pt x="40310" y="219498"/>
                  <a:pt x="40310" y="221297"/>
                </a:cubicBezTo>
                <a:lnTo>
                  <a:pt x="40310" y="234251"/>
                </a:lnTo>
                <a:lnTo>
                  <a:pt x="110493" y="234251"/>
                </a:lnTo>
                <a:lnTo>
                  <a:pt x="110493" y="222017"/>
                </a:lnTo>
                <a:cubicBezTo>
                  <a:pt x="110493" y="219858"/>
                  <a:pt x="110493" y="218059"/>
                  <a:pt x="110853" y="216260"/>
                </a:cubicBezTo>
                <a:lnTo>
                  <a:pt x="39950" y="216260"/>
                </a:lnTo>
                <a:close/>
                <a:moveTo>
                  <a:pt x="241300" y="209550"/>
                </a:moveTo>
                <a:cubicBezTo>
                  <a:pt x="243864" y="209550"/>
                  <a:pt x="245696" y="211381"/>
                  <a:pt x="245696" y="213946"/>
                </a:cubicBezTo>
                <a:cubicBezTo>
                  <a:pt x="245696" y="216510"/>
                  <a:pt x="243864" y="218708"/>
                  <a:pt x="241300" y="218708"/>
                </a:cubicBezTo>
                <a:cubicBezTo>
                  <a:pt x="238369" y="218708"/>
                  <a:pt x="236537" y="216510"/>
                  <a:pt x="236537" y="213946"/>
                </a:cubicBezTo>
                <a:cubicBezTo>
                  <a:pt x="236537" y="211381"/>
                  <a:pt x="238369" y="209550"/>
                  <a:pt x="241300" y="209550"/>
                </a:cubicBezTo>
                <a:close/>
                <a:moveTo>
                  <a:pt x="241860" y="189632"/>
                </a:moveTo>
                <a:cubicBezTo>
                  <a:pt x="227824" y="189632"/>
                  <a:pt x="216666" y="201147"/>
                  <a:pt x="216666" y="214820"/>
                </a:cubicBezTo>
                <a:cubicBezTo>
                  <a:pt x="216666" y="228494"/>
                  <a:pt x="227824" y="240009"/>
                  <a:pt x="241860" y="240009"/>
                </a:cubicBezTo>
                <a:cubicBezTo>
                  <a:pt x="255537" y="240009"/>
                  <a:pt x="267054" y="228494"/>
                  <a:pt x="267054" y="214820"/>
                </a:cubicBezTo>
                <a:cubicBezTo>
                  <a:pt x="267054" y="201147"/>
                  <a:pt x="255537" y="189632"/>
                  <a:pt x="241860" y="189632"/>
                </a:cubicBezTo>
                <a:close/>
                <a:moveTo>
                  <a:pt x="52547" y="160126"/>
                </a:moveTo>
                <a:lnTo>
                  <a:pt x="66944" y="207624"/>
                </a:lnTo>
                <a:lnTo>
                  <a:pt x="84219" y="207624"/>
                </a:lnTo>
                <a:lnTo>
                  <a:pt x="98256" y="160126"/>
                </a:lnTo>
                <a:lnTo>
                  <a:pt x="77381" y="168762"/>
                </a:lnTo>
                <a:cubicBezTo>
                  <a:pt x="76301" y="169121"/>
                  <a:pt x="75222" y="169121"/>
                  <a:pt x="74142" y="168762"/>
                </a:cubicBezTo>
                <a:lnTo>
                  <a:pt x="52547" y="160126"/>
                </a:lnTo>
                <a:close/>
                <a:moveTo>
                  <a:pt x="75941" y="78803"/>
                </a:moveTo>
                <a:cubicBezTo>
                  <a:pt x="38870" y="78803"/>
                  <a:pt x="8998" y="108669"/>
                  <a:pt x="8998" y="145372"/>
                </a:cubicBezTo>
                <a:cubicBezTo>
                  <a:pt x="8998" y="163004"/>
                  <a:pt x="15836" y="179557"/>
                  <a:pt x="27713" y="191791"/>
                </a:cubicBezTo>
                <a:cubicBezTo>
                  <a:pt x="32392" y="196469"/>
                  <a:pt x="35631" y="201866"/>
                  <a:pt x="37790" y="207624"/>
                </a:cubicBezTo>
                <a:lnTo>
                  <a:pt x="57586" y="207624"/>
                </a:lnTo>
                <a:lnTo>
                  <a:pt x="41389" y="154008"/>
                </a:lnTo>
                <a:cubicBezTo>
                  <a:pt x="41030" y="152209"/>
                  <a:pt x="41389" y="150410"/>
                  <a:pt x="42829" y="149331"/>
                </a:cubicBezTo>
                <a:cubicBezTo>
                  <a:pt x="44269" y="148251"/>
                  <a:pt x="46068" y="147891"/>
                  <a:pt x="47508" y="148611"/>
                </a:cubicBezTo>
                <a:lnTo>
                  <a:pt x="75941" y="159766"/>
                </a:lnTo>
                <a:lnTo>
                  <a:pt x="103295" y="148611"/>
                </a:lnTo>
                <a:cubicBezTo>
                  <a:pt x="105094" y="147891"/>
                  <a:pt x="106894" y="148251"/>
                  <a:pt x="107973" y="149331"/>
                </a:cubicBezTo>
                <a:cubicBezTo>
                  <a:pt x="109413" y="150410"/>
                  <a:pt x="109773" y="152209"/>
                  <a:pt x="109413" y="154008"/>
                </a:cubicBezTo>
                <a:lnTo>
                  <a:pt x="93217" y="207624"/>
                </a:lnTo>
                <a:lnTo>
                  <a:pt x="113372" y="207624"/>
                </a:lnTo>
                <a:cubicBezTo>
                  <a:pt x="115172" y="201866"/>
                  <a:pt x="118771" y="196829"/>
                  <a:pt x="123090" y="192151"/>
                </a:cubicBezTo>
                <a:cubicBezTo>
                  <a:pt x="135687" y="179557"/>
                  <a:pt x="142525" y="163004"/>
                  <a:pt x="142525" y="145372"/>
                </a:cubicBezTo>
                <a:cubicBezTo>
                  <a:pt x="142525" y="108669"/>
                  <a:pt x="112652" y="78803"/>
                  <a:pt x="75941" y="78803"/>
                </a:cubicBezTo>
                <a:close/>
                <a:moveTo>
                  <a:pt x="241300" y="40852"/>
                </a:moveTo>
                <a:cubicBezTo>
                  <a:pt x="235656" y="40852"/>
                  <a:pt x="231070" y="45586"/>
                  <a:pt x="231070" y="51411"/>
                </a:cubicBezTo>
                <a:cubicBezTo>
                  <a:pt x="231070" y="57237"/>
                  <a:pt x="235656" y="61970"/>
                  <a:pt x="241300" y="61970"/>
                </a:cubicBezTo>
                <a:cubicBezTo>
                  <a:pt x="246945" y="61970"/>
                  <a:pt x="251178" y="57237"/>
                  <a:pt x="251178" y="51411"/>
                </a:cubicBezTo>
                <a:cubicBezTo>
                  <a:pt x="251178" y="45586"/>
                  <a:pt x="246945" y="40852"/>
                  <a:pt x="241300" y="40852"/>
                </a:cubicBezTo>
                <a:close/>
                <a:moveTo>
                  <a:pt x="241300" y="31750"/>
                </a:moveTo>
                <a:cubicBezTo>
                  <a:pt x="251531" y="31750"/>
                  <a:pt x="259997" y="40488"/>
                  <a:pt x="259997" y="51411"/>
                </a:cubicBezTo>
                <a:cubicBezTo>
                  <a:pt x="259997" y="62334"/>
                  <a:pt x="251531" y="71073"/>
                  <a:pt x="241300" y="71073"/>
                </a:cubicBezTo>
                <a:cubicBezTo>
                  <a:pt x="230717" y="71073"/>
                  <a:pt x="222250" y="62334"/>
                  <a:pt x="222250" y="51411"/>
                </a:cubicBezTo>
                <a:cubicBezTo>
                  <a:pt x="222250" y="40488"/>
                  <a:pt x="230717" y="31750"/>
                  <a:pt x="241300" y="31750"/>
                </a:cubicBezTo>
                <a:close/>
                <a:moveTo>
                  <a:pt x="241860" y="8996"/>
                </a:moveTo>
                <a:cubicBezTo>
                  <a:pt x="218106" y="8996"/>
                  <a:pt x="198671" y="28067"/>
                  <a:pt x="198671" y="51816"/>
                </a:cubicBezTo>
                <a:cubicBezTo>
                  <a:pt x="198671" y="75565"/>
                  <a:pt x="218106" y="94996"/>
                  <a:pt x="241860" y="94996"/>
                </a:cubicBezTo>
                <a:cubicBezTo>
                  <a:pt x="265254" y="94996"/>
                  <a:pt x="284689" y="75565"/>
                  <a:pt x="284689" y="51816"/>
                </a:cubicBezTo>
                <a:cubicBezTo>
                  <a:pt x="284689" y="28067"/>
                  <a:pt x="265254" y="8996"/>
                  <a:pt x="241860" y="8996"/>
                </a:cubicBezTo>
                <a:close/>
                <a:moveTo>
                  <a:pt x="241860" y="0"/>
                </a:moveTo>
                <a:cubicBezTo>
                  <a:pt x="270293" y="0"/>
                  <a:pt x="293327" y="23389"/>
                  <a:pt x="293327" y="51816"/>
                </a:cubicBezTo>
                <a:cubicBezTo>
                  <a:pt x="293327" y="80602"/>
                  <a:pt x="270293" y="103632"/>
                  <a:pt x="241860" y="103632"/>
                </a:cubicBezTo>
                <a:cubicBezTo>
                  <a:pt x="223865" y="103632"/>
                  <a:pt x="208029" y="94636"/>
                  <a:pt x="198671" y="80602"/>
                </a:cubicBezTo>
                <a:lnTo>
                  <a:pt x="143245" y="111548"/>
                </a:lnTo>
                <a:cubicBezTo>
                  <a:pt x="148283" y="121623"/>
                  <a:pt x="151163" y="133138"/>
                  <a:pt x="151163" y="145372"/>
                </a:cubicBezTo>
                <a:cubicBezTo>
                  <a:pt x="151163" y="154008"/>
                  <a:pt x="150083" y="161925"/>
                  <a:pt x="147204" y="169481"/>
                </a:cubicBezTo>
                <a:lnTo>
                  <a:pt x="212347" y="197548"/>
                </a:lnTo>
                <a:cubicBezTo>
                  <a:pt x="218466" y="187473"/>
                  <a:pt x="229263" y="180996"/>
                  <a:pt x="241860" y="180996"/>
                </a:cubicBezTo>
                <a:cubicBezTo>
                  <a:pt x="260575" y="180996"/>
                  <a:pt x="275692" y="196109"/>
                  <a:pt x="275692" y="214820"/>
                </a:cubicBezTo>
                <a:cubicBezTo>
                  <a:pt x="275692" y="233891"/>
                  <a:pt x="260575" y="249004"/>
                  <a:pt x="241860" y="249004"/>
                </a:cubicBezTo>
                <a:cubicBezTo>
                  <a:pt x="222785" y="249004"/>
                  <a:pt x="207669" y="233891"/>
                  <a:pt x="207669" y="214820"/>
                </a:cubicBezTo>
                <a:cubicBezTo>
                  <a:pt x="207669" y="211942"/>
                  <a:pt x="208029" y="208703"/>
                  <a:pt x="209108" y="205465"/>
                </a:cubicBezTo>
                <a:lnTo>
                  <a:pt x="143964" y="177757"/>
                </a:lnTo>
                <a:cubicBezTo>
                  <a:pt x="140365" y="185314"/>
                  <a:pt x="135687" y="192151"/>
                  <a:pt x="129568" y="198268"/>
                </a:cubicBezTo>
                <a:cubicBezTo>
                  <a:pt x="122730" y="205105"/>
                  <a:pt x="119491" y="213381"/>
                  <a:pt x="119491" y="222017"/>
                </a:cubicBezTo>
                <a:lnTo>
                  <a:pt x="119491" y="256201"/>
                </a:lnTo>
                <a:cubicBezTo>
                  <a:pt x="119491" y="263758"/>
                  <a:pt x="113372" y="269515"/>
                  <a:pt x="106174" y="269515"/>
                </a:cubicBezTo>
                <a:lnTo>
                  <a:pt x="44629" y="269515"/>
                </a:lnTo>
                <a:cubicBezTo>
                  <a:pt x="37430" y="269515"/>
                  <a:pt x="31312" y="263758"/>
                  <a:pt x="31312" y="256201"/>
                </a:cubicBezTo>
                <a:lnTo>
                  <a:pt x="31312" y="221297"/>
                </a:lnTo>
                <a:cubicBezTo>
                  <a:pt x="31312" y="213021"/>
                  <a:pt x="28073" y="204745"/>
                  <a:pt x="21594" y="197908"/>
                </a:cubicBezTo>
                <a:cubicBezTo>
                  <a:pt x="7918" y="183875"/>
                  <a:pt x="0" y="165163"/>
                  <a:pt x="0" y="145372"/>
                </a:cubicBezTo>
                <a:cubicBezTo>
                  <a:pt x="0" y="103632"/>
                  <a:pt x="34191" y="69807"/>
                  <a:pt x="75941" y="69807"/>
                </a:cubicBezTo>
                <a:cubicBezTo>
                  <a:pt x="102215" y="69807"/>
                  <a:pt x="125249" y="83481"/>
                  <a:pt x="138926" y="103632"/>
                </a:cubicBezTo>
                <a:lnTo>
                  <a:pt x="194352" y="73046"/>
                </a:lnTo>
                <a:cubicBezTo>
                  <a:pt x="191473" y="66569"/>
                  <a:pt x="190033" y="59372"/>
                  <a:pt x="190033" y="51816"/>
                </a:cubicBezTo>
                <a:cubicBezTo>
                  <a:pt x="190033" y="23389"/>
                  <a:pt x="213067" y="0"/>
                  <a:pt x="24186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anchor="ctr"/>
          <a:lstStyle/>
          <a:p>
            <a:endParaRPr lang="en-US"/>
          </a:p>
        </p:txBody>
      </p:sp>
      <p:sp>
        <p:nvSpPr>
          <p:cNvPr id="60" name="Freeform 45">
            <a:extLst>
              <a:ext uri="{FF2B5EF4-FFF2-40B4-BE49-F238E27FC236}">
                <a16:creationId xmlns:a16="http://schemas.microsoft.com/office/drawing/2014/main" id="{0E0E65F0-0EB3-D241-83EC-F2A632FAA964}"/>
              </a:ext>
            </a:extLst>
          </p:cNvPr>
          <p:cNvSpPr>
            <a:spLocks noChangeAspect="1"/>
          </p:cNvSpPr>
          <p:nvPr/>
        </p:nvSpPr>
        <p:spPr bwMode="auto">
          <a:xfrm>
            <a:off x="754542" y="1804241"/>
            <a:ext cx="569734" cy="571445"/>
          </a:xfrm>
          <a:custGeom>
            <a:avLst/>
            <a:gdLst>
              <a:gd name="T0" fmla="*/ 2147483646 w 811"/>
              <a:gd name="T1" fmla="*/ 2147483646 h 811"/>
              <a:gd name="T2" fmla="*/ 2147483646 w 811"/>
              <a:gd name="T3" fmla="*/ 2147483646 h 811"/>
              <a:gd name="T4" fmla="*/ 2147483646 w 811"/>
              <a:gd name="T5" fmla="*/ 2147483646 h 811"/>
              <a:gd name="T6" fmla="*/ 2147483646 w 811"/>
              <a:gd name="T7" fmla="*/ 2147483646 h 811"/>
              <a:gd name="T8" fmla="*/ 2147483646 w 811"/>
              <a:gd name="T9" fmla="*/ 2147483646 h 811"/>
              <a:gd name="T10" fmla="*/ 2147483646 w 811"/>
              <a:gd name="T11" fmla="*/ 2147483646 h 811"/>
              <a:gd name="T12" fmla="*/ 2147483646 w 811"/>
              <a:gd name="T13" fmla="*/ 2147483646 h 811"/>
              <a:gd name="T14" fmla="*/ 2147483646 w 811"/>
              <a:gd name="T15" fmla="*/ 2147483646 h 811"/>
              <a:gd name="T16" fmla="*/ 2147483646 w 811"/>
              <a:gd name="T17" fmla="*/ 2147483646 h 811"/>
              <a:gd name="T18" fmla="*/ 2147483646 w 811"/>
              <a:gd name="T19" fmla="*/ 2147483646 h 811"/>
              <a:gd name="T20" fmla="*/ 2147483646 w 811"/>
              <a:gd name="T21" fmla="*/ 2147483646 h 811"/>
              <a:gd name="T22" fmla="*/ 2147483646 w 811"/>
              <a:gd name="T23" fmla="*/ 2147483646 h 811"/>
              <a:gd name="T24" fmla="*/ 2147483646 w 811"/>
              <a:gd name="T25" fmla="*/ 2147483646 h 811"/>
              <a:gd name="T26" fmla="*/ 2147483646 w 811"/>
              <a:gd name="T27" fmla="*/ 2147483646 h 811"/>
              <a:gd name="T28" fmla="*/ 2147483646 w 811"/>
              <a:gd name="T29" fmla="*/ 2147483646 h 811"/>
              <a:gd name="T30" fmla="*/ 2147483646 w 811"/>
              <a:gd name="T31" fmla="*/ 2147483646 h 811"/>
              <a:gd name="T32" fmla="*/ 2147483646 w 811"/>
              <a:gd name="T33" fmla="*/ 2147483646 h 811"/>
              <a:gd name="T34" fmla="*/ 2147483646 w 811"/>
              <a:gd name="T35" fmla="*/ 2147483646 h 811"/>
              <a:gd name="T36" fmla="*/ 2147483646 w 811"/>
              <a:gd name="T37" fmla="*/ 2147483646 h 811"/>
              <a:gd name="T38" fmla="*/ 2147483646 w 811"/>
              <a:gd name="T39" fmla="*/ 2147483646 h 811"/>
              <a:gd name="T40" fmla="*/ 2147483646 w 811"/>
              <a:gd name="T41" fmla="*/ 2147483646 h 811"/>
              <a:gd name="T42" fmla="*/ 2147483646 w 811"/>
              <a:gd name="T43" fmla="*/ 2147483646 h 811"/>
              <a:gd name="T44" fmla="*/ 2147483646 w 811"/>
              <a:gd name="T45" fmla="*/ 2147483646 h 811"/>
              <a:gd name="T46" fmla="*/ 2147483646 w 811"/>
              <a:gd name="T47" fmla="*/ 2147483646 h 811"/>
              <a:gd name="T48" fmla="*/ 2147483646 w 811"/>
              <a:gd name="T49" fmla="*/ 2147483646 h 811"/>
              <a:gd name="T50" fmla="*/ 2147483646 w 811"/>
              <a:gd name="T51" fmla="*/ 2147483646 h 811"/>
              <a:gd name="T52" fmla="*/ 2147483646 w 811"/>
              <a:gd name="T53" fmla="*/ 2147483646 h 811"/>
              <a:gd name="T54" fmla="*/ 2147483646 w 811"/>
              <a:gd name="T55" fmla="*/ 2147483646 h 811"/>
              <a:gd name="T56" fmla="*/ 2147483646 w 811"/>
              <a:gd name="T57" fmla="*/ 2147483646 h 811"/>
              <a:gd name="T58" fmla="*/ 2147483646 w 811"/>
              <a:gd name="T59" fmla="*/ 2147483646 h 811"/>
              <a:gd name="T60" fmla="*/ 2147483646 w 811"/>
              <a:gd name="T61" fmla="*/ 2147483646 h 811"/>
              <a:gd name="T62" fmla="*/ 2147483646 w 811"/>
              <a:gd name="T63" fmla="*/ 2147483646 h 811"/>
              <a:gd name="T64" fmla="*/ 2147483646 w 811"/>
              <a:gd name="T65" fmla="*/ 2147483646 h 811"/>
              <a:gd name="T66" fmla="*/ 2147483646 w 811"/>
              <a:gd name="T67" fmla="*/ 2147483646 h 811"/>
              <a:gd name="T68" fmla="*/ 2147483646 w 811"/>
              <a:gd name="T69" fmla="*/ 2147483646 h 811"/>
              <a:gd name="T70" fmla="*/ 2147483646 w 811"/>
              <a:gd name="T71" fmla="*/ 2147483646 h 811"/>
              <a:gd name="T72" fmla="*/ 2147483646 w 811"/>
              <a:gd name="T73" fmla="*/ 2147483646 h 811"/>
              <a:gd name="T74" fmla="*/ 2147483646 w 811"/>
              <a:gd name="T75" fmla="*/ 2147483646 h 811"/>
              <a:gd name="T76" fmla="*/ 2147483646 w 811"/>
              <a:gd name="T77" fmla="*/ 2147483646 h 811"/>
              <a:gd name="T78" fmla="*/ 2147483646 w 811"/>
              <a:gd name="T79" fmla="*/ 2147483646 h 811"/>
              <a:gd name="T80" fmla="*/ 2147483646 w 811"/>
              <a:gd name="T81" fmla="*/ 2147483646 h 811"/>
              <a:gd name="T82" fmla="*/ 2147483646 w 811"/>
              <a:gd name="T83" fmla="*/ 2147483646 h 811"/>
              <a:gd name="T84" fmla="*/ 2147483646 w 811"/>
              <a:gd name="T85" fmla="*/ 2147483646 h 811"/>
              <a:gd name="T86" fmla="*/ 2147483646 w 811"/>
              <a:gd name="T87" fmla="*/ 2147483646 h 811"/>
              <a:gd name="T88" fmla="*/ 2147483646 w 811"/>
              <a:gd name="T89" fmla="*/ 2147483646 h 811"/>
              <a:gd name="T90" fmla="*/ 2147483646 w 811"/>
              <a:gd name="T91" fmla="*/ 2147483646 h 811"/>
              <a:gd name="T92" fmla="*/ 2147483646 w 811"/>
              <a:gd name="T93" fmla="*/ 2147483646 h 811"/>
              <a:gd name="T94" fmla="*/ 2147483646 w 811"/>
              <a:gd name="T95" fmla="*/ 2147483646 h 811"/>
              <a:gd name="T96" fmla="*/ 2147483646 w 811"/>
              <a:gd name="T97" fmla="*/ 2147483646 h 811"/>
              <a:gd name="T98" fmla="*/ 2147483646 w 811"/>
              <a:gd name="T99" fmla="*/ 2147483646 h 811"/>
              <a:gd name="T100" fmla="*/ 0 w 811"/>
              <a:gd name="T101" fmla="*/ 2147483646 h 811"/>
              <a:gd name="T102" fmla="*/ 2147483646 w 811"/>
              <a:gd name="T103" fmla="*/ 2147483646 h 811"/>
              <a:gd name="T104" fmla="*/ 2147483646 w 811"/>
              <a:gd name="T105" fmla="*/ 2147483646 h 81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811" h="811">
                <a:moveTo>
                  <a:pt x="784" y="393"/>
                </a:moveTo>
                <a:lnTo>
                  <a:pt x="686" y="393"/>
                </a:lnTo>
                <a:cubicBezTo>
                  <a:pt x="684" y="342"/>
                  <a:pt x="668" y="295"/>
                  <a:pt x="642" y="254"/>
                </a:cubicBezTo>
                <a:lnTo>
                  <a:pt x="666" y="254"/>
                </a:lnTo>
                <a:cubicBezTo>
                  <a:pt x="669" y="254"/>
                  <a:pt x="673" y="253"/>
                  <a:pt x="675" y="251"/>
                </a:cubicBezTo>
                <a:lnTo>
                  <a:pt x="724" y="201"/>
                </a:lnTo>
                <a:cubicBezTo>
                  <a:pt x="760" y="257"/>
                  <a:pt x="782" y="323"/>
                  <a:pt x="784" y="393"/>
                </a:cubicBezTo>
                <a:close/>
                <a:moveTo>
                  <a:pt x="417" y="785"/>
                </a:moveTo>
                <a:lnTo>
                  <a:pt x="417" y="686"/>
                </a:lnTo>
                <a:cubicBezTo>
                  <a:pt x="563" y="681"/>
                  <a:pt x="680" y="563"/>
                  <a:pt x="686" y="418"/>
                </a:cubicBezTo>
                <a:lnTo>
                  <a:pt x="784" y="418"/>
                </a:lnTo>
                <a:cubicBezTo>
                  <a:pt x="778" y="618"/>
                  <a:pt x="617" y="779"/>
                  <a:pt x="417" y="785"/>
                </a:cubicBezTo>
                <a:close/>
                <a:moveTo>
                  <a:pt x="25" y="418"/>
                </a:moveTo>
                <a:lnTo>
                  <a:pt x="123" y="418"/>
                </a:lnTo>
                <a:cubicBezTo>
                  <a:pt x="130" y="563"/>
                  <a:pt x="247" y="681"/>
                  <a:pt x="393" y="686"/>
                </a:cubicBezTo>
                <a:lnTo>
                  <a:pt x="393" y="785"/>
                </a:lnTo>
                <a:cubicBezTo>
                  <a:pt x="193" y="779"/>
                  <a:pt x="31" y="618"/>
                  <a:pt x="25" y="418"/>
                </a:cubicBezTo>
                <a:close/>
                <a:moveTo>
                  <a:pt x="393" y="26"/>
                </a:moveTo>
                <a:lnTo>
                  <a:pt x="393" y="124"/>
                </a:lnTo>
                <a:cubicBezTo>
                  <a:pt x="247" y="131"/>
                  <a:pt x="130" y="248"/>
                  <a:pt x="123" y="393"/>
                </a:cubicBezTo>
                <a:lnTo>
                  <a:pt x="25" y="393"/>
                </a:lnTo>
                <a:cubicBezTo>
                  <a:pt x="31" y="194"/>
                  <a:pt x="193" y="32"/>
                  <a:pt x="393" y="26"/>
                </a:cubicBezTo>
                <a:close/>
                <a:moveTo>
                  <a:pt x="559" y="135"/>
                </a:moveTo>
                <a:lnTo>
                  <a:pt x="559" y="135"/>
                </a:lnTo>
                <a:cubicBezTo>
                  <a:pt x="557" y="138"/>
                  <a:pt x="556" y="141"/>
                  <a:pt x="556" y="144"/>
                </a:cubicBezTo>
                <a:lnTo>
                  <a:pt x="556" y="168"/>
                </a:lnTo>
                <a:cubicBezTo>
                  <a:pt x="515" y="143"/>
                  <a:pt x="468" y="126"/>
                  <a:pt x="417" y="124"/>
                </a:cubicBezTo>
                <a:lnTo>
                  <a:pt x="417" y="26"/>
                </a:lnTo>
                <a:cubicBezTo>
                  <a:pt x="488" y="29"/>
                  <a:pt x="553" y="50"/>
                  <a:pt x="609" y="85"/>
                </a:cubicBezTo>
                <a:lnTo>
                  <a:pt x="559" y="135"/>
                </a:lnTo>
                <a:close/>
                <a:moveTo>
                  <a:pt x="563" y="393"/>
                </a:moveTo>
                <a:lnTo>
                  <a:pt x="563" y="393"/>
                </a:lnTo>
                <a:cubicBezTo>
                  <a:pt x="560" y="359"/>
                  <a:pt x="547" y="327"/>
                  <a:pt x="525" y="302"/>
                </a:cubicBezTo>
                <a:lnTo>
                  <a:pt x="573" y="254"/>
                </a:lnTo>
                <a:lnTo>
                  <a:pt x="612" y="254"/>
                </a:lnTo>
                <a:cubicBezTo>
                  <a:pt x="641" y="294"/>
                  <a:pt x="659" y="342"/>
                  <a:pt x="661" y="393"/>
                </a:cubicBezTo>
                <a:lnTo>
                  <a:pt x="563" y="393"/>
                </a:lnTo>
                <a:close/>
                <a:moveTo>
                  <a:pt x="417" y="564"/>
                </a:moveTo>
                <a:lnTo>
                  <a:pt x="417" y="564"/>
                </a:lnTo>
                <a:cubicBezTo>
                  <a:pt x="495" y="558"/>
                  <a:pt x="558" y="496"/>
                  <a:pt x="563" y="418"/>
                </a:cubicBezTo>
                <a:lnTo>
                  <a:pt x="661" y="418"/>
                </a:lnTo>
                <a:cubicBezTo>
                  <a:pt x="655" y="550"/>
                  <a:pt x="549" y="656"/>
                  <a:pt x="417" y="662"/>
                </a:cubicBezTo>
                <a:lnTo>
                  <a:pt x="417" y="564"/>
                </a:lnTo>
                <a:close/>
                <a:moveTo>
                  <a:pt x="246" y="418"/>
                </a:moveTo>
                <a:lnTo>
                  <a:pt x="246" y="418"/>
                </a:lnTo>
                <a:cubicBezTo>
                  <a:pt x="252" y="496"/>
                  <a:pt x="314" y="558"/>
                  <a:pt x="393" y="564"/>
                </a:cubicBezTo>
                <a:lnTo>
                  <a:pt x="393" y="662"/>
                </a:lnTo>
                <a:cubicBezTo>
                  <a:pt x="260" y="656"/>
                  <a:pt x="154" y="550"/>
                  <a:pt x="148" y="418"/>
                </a:cubicBezTo>
                <a:lnTo>
                  <a:pt x="246" y="418"/>
                </a:lnTo>
                <a:close/>
                <a:moveTo>
                  <a:pt x="393" y="246"/>
                </a:moveTo>
                <a:lnTo>
                  <a:pt x="393" y="246"/>
                </a:lnTo>
                <a:cubicBezTo>
                  <a:pt x="314" y="253"/>
                  <a:pt x="252" y="315"/>
                  <a:pt x="246" y="393"/>
                </a:cubicBezTo>
                <a:lnTo>
                  <a:pt x="148" y="393"/>
                </a:lnTo>
                <a:cubicBezTo>
                  <a:pt x="154" y="261"/>
                  <a:pt x="260" y="155"/>
                  <a:pt x="393" y="149"/>
                </a:cubicBezTo>
                <a:lnTo>
                  <a:pt x="393" y="246"/>
                </a:lnTo>
                <a:close/>
                <a:moveTo>
                  <a:pt x="508" y="285"/>
                </a:moveTo>
                <a:lnTo>
                  <a:pt x="508" y="285"/>
                </a:lnTo>
                <a:cubicBezTo>
                  <a:pt x="483" y="263"/>
                  <a:pt x="452" y="249"/>
                  <a:pt x="417" y="246"/>
                </a:cubicBezTo>
                <a:lnTo>
                  <a:pt x="417" y="148"/>
                </a:lnTo>
                <a:cubicBezTo>
                  <a:pt x="469" y="151"/>
                  <a:pt x="516" y="169"/>
                  <a:pt x="556" y="198"/>
                </a:cubicBezTo>
                <a:lnTo>
                  <a:pt x="556" y="237"/>
                </a:lnTo>
                <a:lnTo>
                  <a:pt x="508" y="285"/>
                </a:lnTo>
                <a:close/>
                <a:moveTo>
                  <a:pt x="503" y="418"/>
                </a:moveTo>
                <a:lnTo>
                  <a:pt x="539" y="418"/>
                </a:lnTo>
                <a:cubicBezTo>
                  <a:pt x="533" y="482"/>
                  <a:pt x="481" y="534"/>
                  <a:pt x="417" y="540"/>
                </a:cubicBezTo>
                <a:lnTo>
                  <a:pt x="417" y="504"/>
                </a:lnTo>
                <a:cubicBezTo>
                  <a:pt x="417" y="497"/>
                  <a:pt x="411" y="491"/>
                  <a:pt x="405" y="491"/>
                </a:cubicBezTo>
                <a:cubicBezTo>
                  <a:pt x="398" y="491"/>
                  <a:pt x="393" y="497"/>
                  <a:pt x="393" y="504"/>
                </a:cubicBezTo>
                <a:lnTo>
                  <a:pt x="393" y="540"/>
                </a:lnTo>
                <a:cubicBezTo>
                  <a:pt x="328" y="534"/>
                  <a:pt x="276" y="482"/>
                  <a:pt x="270" y="418"/>
                </a:cubicBezTo>
                <a:lnTo>
                  <a:pt x="307" y="418"/>
                </a:lnTo>
                <a:cubicBezTo>
                  <a:pt x="313" y="418"/>
                  <a:pt x="319" y="412"/>
                  <a:pt x="319" y="406"/>
                </a:cubicBezTo>
                <a:cubicBezTo>
                  <a:pt x="319" y="399"/>
                  <a:pt x="313" y="393"/>
                  <a:pt x="307" y="393"/>
                </a:cubicBezTo>
                <a:lnTo>
                  <a:pt x="270" y="393"/>
                </a:lnTo>
                <a:cubicBezTo>
                  <a:pt x="276" y="329"/>
                  <a:pt x="328" y="277"/>
                  <a:pt x="393" y="271"/>
                </a:cubicBezTo>
                <a:lnTo>
                  <a:pt x="393" y="308"/>
                </a:lnTo>
                <a:cubicBezTo>
                  <a:pt x="393" y="314"/>
                  <a:pt x="398" y="320"/>
                  <a:pt x="405" y="320"/>
                </a:cubicBezTo>
                <a:cubicBezTo>
                  <a:pt x="411" y="320"/>
                  <a:pt x="417" y="314"/>
                  <a:pt x="417" y="308"/>
                </a:cubicBezTo>
                <a:lnTo>
                  <a:pt x="417" y="271"/>
                </a:lnTo>
                <a:cubicBezTo>
                  <a:pt x="445" y="274"/>
                  <a:pt x="471" y="285"/>
                  <a:pt x="490" y="302"/>
                </a:cubicBezTo>
                <a:lnTo>
                  <a:pt x="396" y="397"/>
                </a:lnTo>
                <a:cubicBezTo>
                  <a:pt x="391" y="401"/>
                  <a:pt x="391" y="409"/>
                  <a:pt x="396" y="414"/>
                </a:cubicBezTo>
                <a:cubicBezTo>
                  <a:pt x="398" y="416"/>
                  <a:pt x="401" y="418"/>
                  <a:pt x="405" y="418"/>
                </a:cubicBezTo>
                <a:cubicBezTo>
                  <a:pt x="408" y="418"/>
                  <a:pt x="411" y="416"/>
                  <a:pt x="413" y="414"/>
                </a:cubicBezTo>
                <a:lnTo>
                  <a:pt x="508" y="319"/>
                </a:lnTo>
                <a:cubicBezTo>
                  <a:pt x="525" y="340"/>
                  <a:pt x="536" y="365"/>
                  <a:pt x="539" y="393"/>
                </a:cubicBezTo>
                <a:lnTo>
                  <a:pt x="503" y="393"/>
                </a:lnTo>
                <a:cubicBezTo>
                  <a:pt x="496" y="393"/>
                  <a:pt x="490" y="399"/>
                  <a:pt x="490" y="406"/>
                </a:cubicBezTo>
                <a:cubicBezTo>
                  <a:pt x="490" y="412"/>
                  <a:pt x="496" y="418"/>
                  <a:pt x="503" y="418"/>
                </a:cubicBezTo>
                <a:close/>
                <a:moveTo>
                  <a:pt x="687" y="43"/>
                </a:moveTo>
                <a:lnTo>
                  <a:pt x="687" y="112"/>
                </a:lnTo>
                <a:cubicBezTo>
                  <a:pt x="687" y="118"/>
                  <a:pt x="692" y="124"/>
                  <a:pt x="699" y="124"/>
                </a:cubicBezTo>
                <a:lnTo>
                  <a:pt x="767" y="124"/>
                </a:lnTo>
                <a:lnTo>
                  <a:pt x="661" y="230"/>
                </a:lnTo>
                <a:lnTo>
                  <a:pt x="580" y="230"/>
                </a:lnTo>
                <a:lnTo>
                  <a:pt x="580" y="149"/>
                </a:lnTo>
                <a:lnTo>
                  <a:pt x="687" y="43"/>
                </a:lnTo>
                <a:close/>
                <a:moveTo>
                  <a:pt x="805" y="120"/>
                </a:moveTo>
                <a:lnTo>
                  <a:pt x="805" y="120"/>
                </a:lnTo>
                <a:cubicBezTo>
                  <a:pt x="809" y="117"/>
                  <a:pt x="810" y="112"/>
                  <a:pt x="808" y="107"/>
                </a:cubicBezTo>
                <a:cubicBezTo>
                  <a:pt x="806" y="102"/>
                  <a:pt x="802" y="99"/>
                  <a:pt x="797" y="99"/>
                </a:cubicBezTo>
                <a:lnTo>
                  <a:pt x="729" y="99"/>
                </a:lnTo>
                <a:lnTo>
                  <a:pt x="805" y="22"/>
                </a:lnTo>
                <a:cubicBezTo>
                  <a:pt x="810" y="17"/>
                  <a:pt x="810" y="9"/>
                  <a:pt x="805" y="4"/>
                </a:cubicBezTo>
                <a:cubicBezTo>
                  <a:pt x="801" y="0"/>
                  <a:pt x="793" y="0"/>
                  <a:pt x="788" y="4"/>
                </a:cubicBezTo>
                <a:lnTo>
                  <a:pt x="711" y="82"/>
                </a:lnTo>
                <a:lnTo>
                  <a:pt x="711" y="13"/>
                </a:lnTo>
                <a:cubicBezTo>
                  <a:pt x="711" y="9"/>
                  <a:pt x="708" y="4"/>
                  <a:pt x="703" y="2"/>
                </a:cubicBezTo>
                <a:cubicBezTo>
                  <a:pt x="699" y="0"/>
                  <a:pt x="694" y="1"/>
                  <a:pt x="690" y="4"/>
                </a:cubicBezTo>
                <a:lnTo>
                  <a:pt x="627" y="68"/>
                </a:lnTo>
                <a:cubicBezTo>
                  <a:pt x="563" y="26"/>
                  <a:pt x="486" y="1"/>
                  <a:pt x="405" y="1"/>
                </a:cubicBezTo>
                <a:cubicBezTo>
                  <a:pt x="182" y="1"/>
                  <a:pt x="0" y="183"/>
                  <a:pt x="0" y="406"/>
                </a:cubicBezTo>
                <a:cubicBezTo>
                  <a:pt x="0" y="628"/>
                  <a:pt x="182" y="810"/>
                  <a:pt x="405" y="810"/>
                </a:cubicBezTo>
                <a:cubicBezTo>
                  <a:pt x="627" y="810"/>
                  <a:pt x="809" y="628"/>
                  <a:pt x="809" y="406"/>
                </a:cubicBezTo>
                <a:cubicBezTo>
                  <a:pt x="809" y="323"/>
                  <a:pt x="784" y="247"/>
                  <a:pt x="742" y="184"/>
                </a:cubicBezTo>
                <a:lnTo>
                  <a:pt x="805" y="1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endParaRPr lang="en-US" sz="900"/>
          </a:p>
        </p:txBody>
      </p:sp>
    </p:spTree>
    <p:extLst>
      <p:ext uri="{BB962C8B-B14F-4D97-AF65-F5344CB8AC3E}">
        <p14:creationId xmlns:p14="http://schemas.microsoft.com/office/powerpoint/2010/main" val="41043122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" name="Rectangle: Rounded Corners 33">
            <a:extLst>
              <a:ext uri="{FF2B5EF4-FFF2-40B4-BE49-F238E27FC236}">
                <a16:creationId xmlns:a16="http://schemas.microsoft.com/office/drawing/2014/main" id="{27F023DD-4C03-446E-A026-603389634A47}"/>
              </a:ext>
            </a:extLst>
          </p:cNvPr>
          <p:cNvSpPr/>
          <p:nvPr/>
        </p:nvSpPr>
        <p:spPr>
          <a:xfrm>
            <a:off x="47463" y="50791"/>
            <a:ext cx="9285957" cy="956712"/>
          </a:xfrm>
          <a:prstGeom prst="roundRect">
            <a:avLst>
              <a:gd name="adj" fmla="val 15218"/>
            </a:avLst>
          </a:prstGeom>
          <a:solidFill>
            <a:schemeClr val="accent6">
              <a:lumMod val="60000"/>
              <a:lumOff val="40000"/>
            </a:schemeClr>
          </a:solidFill>
          <a:ln w="25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93024" y="166203"/>
            <a:ext cx="7308457" cy="724247"/>
          </a:xfrm>
        </p:spPr>
        <p:txBody>
          <a:bodyPr/>
          <a:lstStyle/>
          <a:p>
            <a:r>
              <a:rPr lang="en-US" sz="2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     Strategic Plan Management Structure</a:t>
            </a:r>
            <a:r>
              <a:rPr lang="th-TH" sz="2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: </a:t>
            </a:r>
          </a:p>
          <a:p>
            <a:r>
              <a:rPr lang="th-TH" sz="2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     แผนยุทธศาสตร์ความเป็นเลิศ 10 ปี รพ.ขอนแก่น </a:t>
            </a:r>
            <a:endParaRPr lang="en-US" sz="2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pic>
        <p:nvPicPr>
          <p:cNvPr id="184" name="Picture 5" descr="C:\Users\User\Desktop\ประชุม-อบรม\ประชุม อบรม_2562\ประชุม-อบรม\บรรยายอ.สมคิด3กย.62\KKH new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3486" y="34923"/>
            <a:ext cx="929582" cy="8975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รูปภาพ 12"/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174"/>
          <a:stretch/>
        </p:blipFill>
        <p:spPr>
          <a:xfrm>
            <a:off x="8066054" y="37537"/>
            <a:ext cx="1350918" cy="1547762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sp>
        <p:nvSpPr>
          <p:cNvPr id="14" name="สี่เหลี่ยมผืนผ้า 13"/>
          <p:cNvSpPr/>
          <p:nvPr/>
        </p:nvSpPr>
        <p:spPr>
          <a:xfrm>
            <a:off x="9473197" y="295059"/>
            <a:ext cx="2502555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200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นพ.เกรียงศักดิ์ วัชรนุกูลเกียรติ   </a:t>
            </a:r>
            <a:r>
              <a:rPr kumimoji="0" lang="th-TH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ผู้อำนวยการโรงพยาบาลขอนแก่น</a:t>
            </a:r>
          </a:p>
        </p:txBody>
      </p:sp>
      <p:grpSp>
        <p:nvGrpSpPr>
          <p:cNvPr id="142" name="Group 10">
            <a:extLst>
              <a:ext uri="{FF2B5EF4-FFF2-40B4-BE49-F238E27FC236}">
                <a16:creationId xmlns:a16="http://schemas.microsoft.com/office/drawing/2014/main" id="{460D30C1-7AE1-4754-B4B2-94972A247500}"/>
              </a:ext>
            </a:extLst>
          </p:cNvPr>
          <p:cNvGrpSpPr/>
          <p:nvPr/>
        </p:nvGrpSpPr>
        <p:grpSpPr>
          <a:xfrm flipH="1">
            <a:off x="9513178" y="792149"/>
            <a:ext cx="2161982" cy="564194"/>
            <a:chOff x="590530" y="2152783"/>
            <a:chExt cx="2473307" cy="695077"/>
          </a:xfrm>
          <a:solidFill>
            <a:schemeClr val="accent4">
              <a:lumMod val="75000"/>
            </a:schemeClr>
          </a:solidFill>
        </p:grpSpPr>
        <p:sp>
          <p:nvSpPr>
            <p:cNvPr id="144" name="Right Triangle 11">
              <a:extLst>
                <a:ext uri="{FF2B5EF4-FFF2-40B4-BE49-F238E27FC236}">
                  <a16:creationId xmlns:a16="http://schemas.microsoft.com/office/drawing/2014/main" id="{31A76525-6413-4A24-9B32-FAF3E2F6764A}"/>
                </a:ext>
              </a:extLst>
            </p:cNvPr>
            <p:cNvSpPr/>
            <p:nvPr/>
          </p:nvSpPr>
          <p:spPr>
            <a:xfrm rot="10800000">
              <a:off x="590530" y="2642931"/>
              <a:ext cx="204929" cy="204929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45" name="Pentagon 15">
              <a:extLst>
                <a:ext uri="{FF2B5EF4-FFF2-40B4-BE49-F238E27FC236}">
                  <a16:creationId xmlns:a16="http://schemas.microsoft.com/office/drawing/2014/main" id="{0030B7B6-FFB2-4C4A-9541-6ADC5E603C42}"/>
                </a:ext>
              </a:extLst>
            </p:cNvPr>
            <p:cNvSpPr/>
            <p:nvPr/>
          </p:nvSpPr>
          <p:spPr>
            <a:xfrm>
              <a:off x="611560" y="2158299"/>
              <a:ext cx="1944216" cy="484632"/>
            </a:xfrm>
            <a:prstGeom prst="homePlate">
              <a:avLst/>
            </a:prstGeom>
            <a:grpFill/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46" name="Chevron 16">
              <a:extLst>
                <a:ext uri="{FF2B5EF4-FFF2-40B4-BE49-F238E27FC236}">
                  <a16:creationId xmlns:a16="http://schemas.microsoft.com/office/drawing/2014/main" id="{B518CB65-7C9A-49E9-9C62-F31DB8D71915}"/>
                </a:ext>
              </a:extLst>
            </p:cNvPr>
            <p:cNvSpPr/>
            <p:nvPr/>
          </p:nvSpPr>
          <p:spPr>
            <a:xfrm>
              <a:off x="2418617" y="2158299"/>
              <a:ext cx="385189" cy="484632"/>
            </a:xfrm>
            <a:prstGeom prst="chevron">
              <a:avLst>
                <a:gd name="adj" fmla="val 52447"/>
              </a:avLst>
            </a:prstGeom>
            <a:grpFill/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47" name="Chevron 17">
              <a:extLst>
                <a:ext uri="{FF2B5EF4-FFF2-40B4-BE49-F238E27FC236}">
                  <a16:creationId xmlns:a16="http://schemas.microsoft.com/office/drawing/2014/main" id="{75B4D4F0-877D-4CB4-BBF7-A7589E244729}"/>
                </a:ext>
              </a:extLst>
            </p:cNvPr>
            <p:cNvSpPr/>
            <p:nvPr/>
          </p:nvSpPr>
          <p:spPr>
            <a:xfrm>
              <a:off x="2678648" y="2152783"/>
              <a:ext cx="385189" cy="484632"/>
            </a:xfrm>
            <a:prstGeom prst="chevron">
              <a:avLst>
                <a:gd name="adj" fmla="val 52447"/>
              </a:avLst>
            </a:prstGeom>
            <a:grpFill/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sp>
        <p:nvSpPr>
          <p:cNvPr id="15" name="สี่เหลี่ยมผืนผ้า 14"/>
          <p:cNvSpPr/>
          <p:nvPr/>
        </p:nvSpPr>
        <p:spPr>
          <a:xfrm>
            <a:off x="10065756" y="773211"/>
            <a:ext cx="145584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Leadership</a:t>
            </a:r>
            <a:endParaRPr kumimoji="0" lang="th-TH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3" name="สี่เหลี่ยมผืนผ้า 2"/>
          <p:cNvSpPr/>
          <p:nvPr/>
        </p:nvSpPr>
        <p:spPr>
          <a:xfrm>
            <a:off x="883793" y="1585071"/>
            <a:ext cx="2663687" cy="602674"/>
          </a:xfrm>
          <a:prstGeom prst="rect">
            <a:avLst/>
          </a:prstGeom>
          <a:noFill/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pic>
        <p:nvPicPr>
          <p:cNvPr id="102" name="ตัวแทนรูปภาพ 44"/>
          <p:cNvPicPr>
            <a:picLocks noChangeAspect="1"/>
          </p:cNvPicPr>
          <p:nvPr/>
        </p:nvPicPr>
        <p:blipFill>
          <a:blip r:embed="rId4" cstate="hq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6667" b="16667"/>
          <a:stretch>
            <a:fillRect/>
          </a:stretch>
        </p:blipFill>
        <p:spPr>
          <a:xfrm>
            <a:off x="141797" y="1323859"/>
            <a:ext cx="1416288" cy="1416286"/>
          </a:xfrm>
          <a:prstGeom prst="ellipse">
            <a:avLst/>
          </a:prstGeom>
        </p:spPr>
      </p:pic>
      <p:sp>
        <p:nvSpPr>
          <p:cNvPr id="137" name="TextBox 37">
            <a:extLst>
              <a:ext uri="{FF2B5EF4-FFF2-40B4-BE49-F238E27FC236}">
                <a16:creationId xmlns:a16="http://schemas.microsoft.com/office/drawing/2014/main" id="{79BD73AE-B5A8-43C9-BF80-0D283C858673}"/>
              </a:ext>
            </a:extLst>
          </p:cNvPr>
          <p:cNvSpPr txBox="1"/>
          <p:nvPr/>
        </p:nvSpPr>
        <p:spPr>
          <a:xfrm>
            <a:off x="1476488" y="1657178"/>
            <a:ext cx="2124000" cy="41873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100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นพ.ธนนิตย์ สังคมกำแหง</a:t>
            </a:r>
            <a:endParaRPr kumimoji="0" lang="ko-KR" altLang="en-US" sz="1100" b="1" i="0" u="none" strike="noStrike" kern="1200" cap="none" spc="0" normalizeH="0" baseline="0" noProof="0" dirty="0">
              <a:ln>
                <a:noFill/>
              </a:ln>
              <a:solidFill>
                <a:srgbClr val="0000CC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1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รองผู้อำนวยการฝ่ายการแพทย์ </a:t>
            </a:r>
            <a:endParaRPr kumimoji="0" lang="ko-KR" alt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ahoma" panose="020B0604030504040204" pitchFamily="34" charset="0"/>
              <a:ea typeface="Arial Unicode MS"/>
              <a:cs typeface="Tahoma" panose="020B0604030504040204" pitchFamily="34" charset="0"/>
            </a:endParaRPr>
          </a:p>
        </p:txBody>
      </p:sp>
      <p:grpSp>
        <p:nvGrpSpPr>
          <p:cNvPr id="182" name="Group 10">
            <a:extLst>
              <a:ext uri="{FF2B5EF4-FFF2-40B4-BE49-F238E27FC236}">
                <a16:creationId xmlns:a16="http://schemas.microsoft.com/office/drawing/2014/main" id="{460D30C1-7AE1-4754-B4B2-94972A247500}"/>
              </a:ext>
            </a:extLst>
          </p:cNvPr>
          <p:cNvGrpSpPr/>
          <p:nvPr/>
        </p:nvGrpSpPr>
        <p:grpSpPr>
          <a:xfrm>
            <a:off x="1553263" y="2243739"/>
            <a:ext cx="1922624" cy="446933"/>
            <a:chOff x="590530" y="2152783"/>
            <a:chExt cx="2473307" cy="695077"/>
          </a:xfrm>
          <a:solidFill>
            <a:srgbClr val="33CCCC"/>
          </a:solidFill>
        </p:grpSpPr>
        <p:sp>
          <p:nvSpPr>
            <p:cNvPr id="185" name="Right Triangle 11">
              <a:extLst>
                <a:ext uri="{FF2B5EF4-FFF2-40B4-BE49-F238E27FC236}">
                  <a16:creationId xmlns:a16="http://schemas.microsoft.com/office/drawing/2014/main" id="{31A76525-6413-4A24-9B32-FAF3E2F6764A}"/>
                </a:ext>
              </a:extLst>
            </p:cNvPr>
            <p:cNvSpPr/>
            <p:nvPr/>
          </p:nvSpPr>
          <p:spPr>
            <a:xfrm rot="10800000">
              <a:off x="590530" y="2642931"/>
              <a:ext cx="204929" cy="204929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86" name="Pentagon 15">
              <a:extLst>
                <a:ext uri="{FF2B5EF4-FFF2-40B4-BE49-F238E27FC236}">
                  <a16:creationId xmlns:a16="http://schemas.microsoft.com/office/drawing/2014/main" id="{0030B7B6-FFB2-4C4A-9541-6ADC5E603C42}"/>
                </a:ext>
              </a:extLst>
            </p:cNvPr>
            <p:cNvSpPr/>
            <p:nvPr/>
          </p:nvSpPr>
          <p:spPr>
            <a:xfrm>
              <a:off x="611560" y="2158299"/>
              <a:ext cx="1944216" cy="484632"/>
            </a:xfrm>
            <a:prstGeom prst="homePlate">
              <a:avLst/>
            </a:prstGeom>
            <a:grpFill/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87" name="Chevron 16">
              <a:extLst>
                <a:ext uri="{FF2B5EF4-FFF2-40B4-BE49-F238E27FC236}">
                  <a16:creationId xmlns:a16="http://schemas.microsoft.com/office/drawing/2014/main" id="{B518CB65-7C9A-49E9-9C62-F31DB8D71915}"/>
                </a:ext>
              </a:extLst>
            </p:cNvPr>
            <p:cNvSpPr/>
            <p:nvPr/>
          </p:nvSpPr>
          <p:spPr>
            <a:xfrm>
              <a:off x="2418617" y="2158299"/>
              <a:ext cx="385189" cy="484632"/>
            </a:xfrm>
            <a:prstGeom prst="chevron">
              <a:avLst>
                <a:gd name="adj" fmla="val 52447"/>
              </a:avLst>
            </a:prstGeom>
            <a:grpFill/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88" name="Chevron 17">
              <a:extLst>
                <a:ext uri="{FF2B5EF4-FFF2-40B4-BE49-F238E27FC236}">
                  <a16:creationId xmlns:a16="http://schemas.microsoft.com/office/drawing/2014/main" id="{75B4D4F0-877D-4CB4-BBF7-A7589E244729}"/>
                </a:ext>
              </a:extLst>
            </p:cNvPr>
            <p:cNvSpPr/>
            <p:nvPr/>
          </p:nvSpPr>
          <p:spPr>
            <a:xfrm>
              <a:off x="2678648" y="2152783"/>
              <a:ext cx="385189" cy="484632"/>
            </a:xfrm>
            <a:prstGeom prst="chevron">
              <a:avLst>
                <a:gd name="adj" fmla="val 52447"/>
              </a:avLst>
            </a:prstGeom>
            <a:grpFill/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sp>
        <p:nvSpPr>
          <p:cNvPr id="125" name="Text Placeholder 4">
            <a:extLst>
              <a:ext uri="{FF2B5EF4-FFF2-40B4-BE49-F238E27FC236}">
                <a16:creationId xmlns:a16="http://schemas.microsoft.com/office/drawing/2014/main" id="{D0113FB4-22A8-46B4-90D9-0DD6D2529822}"/>
              </a:ext>
            </a:extLst>
          </p:cNvPr>
          <p:cNvSpPr txBox="1">
            <a:spLocks/>
          </p:cNvSpPr>
          <p:nvPr/>
        </p:nvSpPr>
        <p:spPr>
          <a:xfrm>
            <a:off x="1476848" y="2218494"/>
            <a:ext cx="1776765" cy="351146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0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15 Roadmap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ahoma" panose="020B0604030504040204" pitchFamily="34" charset="0"/>
              <a:ea typeface="Arial Unicode MS"/>
              <a:cs typeface="Tahoma" panose="020B0604030504040204" pitchFamily="34" charset="0"/>
            </a:endParaRPr>
          </a:p>
        </p:txBody>
      </p:sp>
      <p:sp>
        <p:nvSpPr>
          <p:cNvPr id="189" name="สี่เหลี่ยมผืนผ้า 188"/>
          <p:cNvSpPr/>
          <p:nvPr/>
        </p:nvSpPr>
        <p:spPr>
          <a:xfrm>
            <a:off x="4342707" y="1585071"/>
            <a:ext cx="2703284" cy="602674"/>
          </a:xfrm>
          <a:prstGeom prst="rect">
            <a:avLst/>
          </a:prstGeom>
          <a:noFill/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grpSp>
        <p:nvGrpSpPr>
          <p:cNvPr id="192" name="Group 10">
            <a:extLst>
              <a:ext uri="{FF2B5EF4-FFF2-40B4-BE49-F238E27FC236}">
                <a16:creationId xmlns:a16="http://schemas.microsoft.com/office/drawing/2014/main" id="{460D30C1-7AE1-4754-B4B2-94972A247500}"/>
              </a:ext>
            </a:extLst>
          </p:cNvPr>
          <p:cNvGrpSpPr/>
          <p:nvPr/>
        </p:nvGrpSpPr>
        <p:grpSpPr>
          <a:xfrm>
            <a:off x="5012177" y="2243739"/>
            <a:ext cx="1922624" cy="446933"/>
            <a:chOff x="590530" y="2152783"/>
            <a:chExt cx="2473307" cy="695077"/>
          </a:xfrm>
          <a:solidFill>
            <a:srgbClr val="33CCCC"/>
          </a:solidFill>
        </p:grpSpPr>
        <p:sp>
          <p:nvSpPr>
            <p:cNvPr id="193" name="Right Triangle 11">
              <a:extLst>
                <a:ext uri="{FF2B5EF4-FFF2-40B4-BE49-F238E27FC236}">
                  <a16:creationId xmlns:a16="http://schemas.microsoft.com/office/drawing/2014/main" id="{31A76525-6413-4A24-9B32-FAF3E2F6764A}"/>
                </a:ext>
              </a:extLst>
            </p:cNvPr>
            <p:cNvSpPr/>
            <p:nvPr/>
          </p:nvSpPr>
          <p:spPr>
            <a:xfrm rot="10800000">
              <a:off x="590530" y="2642931"/>
              <a:ext cx="204929" cy="204929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94" name="Pentagon 15">
              <a:extLst>
                <a:ext uri="{FF2B5EF4-FFF2-40B4-BE49-F238E27FC236}">
                  <a16:creationId xmlns:a16="http://schemas.microsoft.com/office/drawing/2014/main" id="{0030B7B6-FFB2-4C4A-9541-6ADC5E603C42}"/>
                </a:ext>
              </a:extLst>
            </p:cNvPr>
            <p:cNvSpPr/>
            <p:nvPr/>
          </p:nvSpPr>
          <p:spPr>
            <a:xfrm>
              <a:off x="611560" y="2158299"/>
              <a:ext cx="1944216" cy="484632"/>
            </a:xfrm>
            <a:prstGeom prst="homePlate">
              <a:avLst/>
            </a:prstGeom>
            <a:grpFill/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95" name="Chevron 16">
              <a:extLst>
                <a:ext uri="{FF2B5EF4-FFF2-40B4-BE49-F238E27FC236}">
                  <a16:creationId xmlns:a16="http://schemas.microsoft.com/office/drawing/2014/main" id="{B518CB65-7C9A-49E9-9C62-F31DB8D71915}"/>
                </a:ext>
              </a:extLst>
            </p:cNvPr>
            <p:cNvSpPr/>
            <p:nvPr/>
          </p:nvSpPr>
          <p:spPr>
            <a:xfrm>
              <a:off x="2418617" y="2158299"/>
              <a:ext cx="385189" cy="484632"/>
            </a:xfrm>
            <a:prstGeom prst="chevron">
              <a:avLst>
                <a:gd name="adj" fmla="val 52447"/>
              </a:avLst>
            </a:prstGeom>
            <a:grpFill/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96" name="Chevron 17">
              <a:extLst>
                <a:ext uri="{FF2B5EF4-FFF2-40B4-BE49-F238E27FC236}">
                  <a16:creationId xmlns:a16="http://schemas.microsoft.com/office/drawing/2014/main" id="{75B4D4F0-877D-4CB4-BBF7-A7589E244729}"/>
                </a:ext>
              </a:extLst>
            </p:cNvPr>
            <p:cNvSpPr/>
            <p:nvPr/>
          </p:nvSpPr>
          <p:spPr>
            <a:xfrm>
              <a:off x="2678648" y="2152783"/>
              <a:ext cx="385189" cy="484632"/>
            </a:xfrm>
            <a:prstGeom prst="chevron">
              <a:avLst>
                <a:gd name="adj" fmla="val 52447"/>
              </a:avLst>
            </a:prstGeom>
            <a:grpFill/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sp>
        <p:nvSpPr>
          <p:cNvPr id="197" name="Text Placeholder 4">
            <a:extLst>
              <a:ext uri="{FF2B5EF4-FFF2-40B4-BE49-F238E27FC236}">
                <a16:creationId xmlns:a16="http://schemas.microsoft.com/office/drawing/2014/main" id="{D0113FB4-22A8-46B4-90D9-0DD6D2529822}"/>
              </a:ext>
            </a:extLst>
          </p:cNvPr>
          <p:cNvSpPr txBox="1">
            <a:spLocks/>
          </p:cNvSpPr>
          <p:nvPr/>
        </p:nvSpPr>
        <p:spPr>
          <a:xfrm>
            <a:off x="4935762" y="2218494"/>
            <a:ext cx="1776765" cy="351146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0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11 Roadmap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ahoma" panose="020B0604030504040204" pitchFamily="34" charset="0"/>
              <a:ea typeface="Arial Unicode MS"/>
              <a:cs typeface="Tahoma" panose="020B0604030504040204" pitchFamily="34" charset="0"/>
            </a:endParaRPr>
          </a:p>
        </p:txBody>
      </p:sp>
      <p:sp>
        <p:nvSpPr>
          <p:cNvPr id="198" name="สี่เหลี่ยมผืนผ้า 197"/>
          <p:cNvSpPr/>
          <p:nvPr/>
        </p:nvSpPr>
        <p:spPr>
          <a:xfrm>
            <a:off x="7805723" y="1849340"/>
            <a:ext cx="2784931" cy="602674"/>
          </a:xfrm>
          <a:prstGeom prst="rect">
            <a:avLst/>
          </a:prstGeom>
          <a:noFill/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grpSp>
        <p:nvGrpSpPr>
          <p:cNvPr id="201" name="Group 10">
            <a:extLst>
              <a:ext uri="{FF2B5EF4-FFF2-40B4-BE49-F238E27FC236}">
                <a16:creationId xmlns:a16="http://schemas.microsoft.com/office/drawing/2014/main" id="{460D30C1-7AE1-4754-B4B2-94972A247500}"/>
              </a:ext>
            </a:extLst>
          </p:cNvPr>
          <p:cNvGrpSpPr/>
          <p:nvPr/>
        </p:nvGrpSpPr>
        <p:grpSpPr>
          <a:xfrm>
            <a:off x="8475193" y="2521260"/>
            <a:ext cx="1922624" cy="446933"/>
            <a:chOff x="590530" y="2152783"/>
            <a:chExt cx="2473307" cy="695077"/>
          </a:xfrm>
          <a:solidFill>
            <a:srgbClr val="33CCCC"/>
          </a:solidFill>
        </p:grpSpPr>
        <p:sp>
          <p:nvSpPr>
            <p:cNvPr id="202" name="Right Triangle 11">
              <a:extLst>
                <a:ext uri="{FF2B5EF4-FFF2-40B4-BE49-F238E27FC236}">
                  <a16:creationId xmlns:a16="http://schemas.microsoft.com/office/drawing/2014/main" id="{31A76525-6413-4A24-9B32-FAF3E2F6764A}"/>
                </a:ext>
              </a:extLst>
            </p:cNvPr>
            <p:cNvSpPr/>
            <p:nvPr/>
          </p:nvSpPr>
          <p:spPr>
            <a:xfrm rot="10800000">
              <a:off x="590530" y="2642931"/>
              <a:ext cx="204929" cy="204929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203" name="Pentagon 15">
              <a:extLst>
                <a:ext uri="{FF2B5EF4-FFF2-40B4-BE49-F238E27FC236}">
                  <a16:creationId xmlns:a16="http://schemas.microsoft.com/office/drawing/2014/main" id="{0030B7B6-FFB2-4C4A-9541-6ADC5E603C42}"/>
                </a:ext>
              </a:extLst>
            </p:cNvPr>
            <p:cNvSpPr/>
            <p:nvPr/>
          </p:nvSpPr>
          <p:spPr>
            <a:xfrm>
              <a:off x="611560" y="2158299"/>
              <a:ext cx="1944216" cy="484632"/>
            </a:xfrm>
            <a:prstGeom prst="homePlate">
              <a:avLst/>
            </a:prstGeom>
            <a:grpFill/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204" name="Chevron 16">
              <a:extLst>
                <a:ext uri="{FF2B5EF4-FFF2-40B4-BE49-F238E27FC236}">
                  <a16:creationId xmlns:a16="http://schemas.microsoft.com/office/drawing/2014/main" id="{B518CB65-7C9A-49E9-9C62-F31DB8D71915}"/>
                </a:ext>
              </a:extLst>
            </p:cNvPr>
            <p:cNvSpPr/>
            <p:nvPr/>
          </p:nvSpPr>
          <p:spPr>
            <a:xfrm>
              <a:off x="2418617" y="2158299"/>
              <a:ext cx="385189" cy="484632"/>
            </a:xfrm>
            <a:prstGeom prst="chevron">
              <a:avLst>
                <a:gd name="adj" fmla="val 52447"/>
              </a:avLst>
            </a:prstGeom>
            <a:grpFill/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205" name="Chevron 17">
              <a:extLst>
                <a:ext uri="{FF2B5EF4-FFF2-40B4-BE49-F238E27FC236}">
                  <a16:creationId xmlns:a16="http://schemas.microsoft.com/office/drawing/2014/main" id="{75B4D4F0-877D-4CB4-BBF7-A7589E244729}"/>
                </a:ext>
              </a:extLst>
            </p:cNvPr>
            <p:cNvSpPr/>
            <p:nvPr/>
          </p:nvSpPr>
          <p:spPr>
            <a:xfrm>
              <a:off x="2678648" y="2152783"/>
              <a:ext cx="385189" cy="484632"/>
            </a:xfrm>
            <a:prstGeom prst="chevron">
              <a:avLst>
                <a:gd name="adj" fmla="val 52447"/>
              </a:avLst>
            </a:prstGeom>
            <a:grpFill/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sp>
        <p:nvSpPr>
          <p:cNvPr id="206" name="Text Placeholder 4">
            <a:extLst>
              <a:ext uri="{FF2B5EF4-FFF2-40B4-BE49-F238E27FC236}">
                <a16:creationId xmlns:a16="http://schemas.microsoft.com/office/drawing/2014/main" id="{D0113FB4-22A8-46B4-90D9-0DD6D2529822}"/>
              </a:ext>
            </a:extLst>
          </p:cNvPr>
          <p:cNvSpPr txBox="1">
            <a:spLocks/>
          </p:cNvSpPr>
          <p:nvPr/>
        </p:nvSpPr>
        <p:spPr>
          <a:xfrm>
            <a:off x="8398778" y="2496015"/>
            <a:ext cx="1776765" cy="351146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0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9 Roadmap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ahoma" panose="020B0604030504040204" pitchFamily="34" charset="0"/>
              <a:ea typeface="Arial Unicode MS"/>
              <a:cs typeface="Tahoma" panose="020B0604030504040204" pitchFamily="34" charset="0"/>
            </a:endParaRPr>
          </a:p>
        </p:txBody>
      </p:sp>
      <p:sp>
        <p:nvSpPr>
          <p:cNvPr id="338" name="สี่เหลี่ยมผืนผ้า 337"/>
          <p:cNvSpPr/>
          <p:nvPr/>
        </p:nvSpPr>
        <p:spPr>
          <a:xfrm>
            <a:off x="9333420" y="3197269"/>
            <a:ext cx="2663687" cy="602674"/>
          </a:xfrm>
          <a:prstGeom prst="rect">
            <a:avLst/>
          </a:prstGeom>
          <a:noFill/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grpSp>
        <p:nvGrpSpPr>
          <p:cNvPr id="340" name="Group 10">
            <a:extLst>
              <a:ext uri="{FF2B5EF4-FFF2-40B4-BE49-F238E27FC236}">
                <a16:creationId xmlns:a16="http://schemas.microsoft.com/office/drawing/2014/main" id="{460D30C1-7AE1-4754-B4B2-94972A247500}"/>
              </a:ext>
            </a:extLst>
          </p:cNvPr>
          <p:cNvGrpSpPr/>
          <p:nvPr/>
        </p:nvGrpSpPr>
        <p:grpSpPr>
          <a:xfrm>
            <a:off x="10002890" y="3855937"/>
            <a:ext cx="1922624" cy="446933"/>
            <a:chOff x="590530" y="2152783"/>
            <a:chExt cx="2473307" cy="695077"/>
          </a:xfrm>
          <a:solidFill>
            <a:srgbClr val="33CCCC"/>
          </a:solidFill>
        </p:grpSpPr>
        <p:sp>
          <p:nvSpPr>
            <p:cNvPr id="341" name="Right Triangle 11">
              <a:extLst>
                <a:ext uri="{FF2B5EF4-FFF2-40B4-BE49-F238E27FC236}">
                  <a16:creationId xmlns:a16="http://schemas.microsoft.com/office/drawing/2014/main" id="{31A76525-6413-4A24-9B32-FAF3E2F6764A}"/>
                </a:ext>
              </a:extLst>
            </p:cNvPr>
            <p:cNvSpPr/>
            <p:nvPr/>
          </p:nvSpPr>
          <p:spPr>
            <a:xfrm rot="10800000">
              <a:off x="590530" y="2642931"/>
              <a:ext cx="204929" cy="204929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342" name="Pentagon 15">
              <a:extLst>
                <a:ext uri="{FF2B5EF4-FFF2-40B4-BE49-F238E27FC236}">
                  <a16:creationId xmlns:a16="http://schemas.microsoft.com/office/drawing/2014/main" id="{0030B7B6-FFB2-4C4A-9541-6ADC5E603C42}"/>
                </a:ext>
              </a:extLst>
            </p:cNvPr>
            <p:cNvSpPr/>
            <p:nvPr/>
          </p:nvSpPr>
          <p:spPr>
            <a:xfrm>
              <a:off x="611560" y="2158299"/>
              <a:ext cx="1944216" cy="484632"/>
            </a:xfrm>
            <a:prstGeom prst="homePlate">
              <a:avLst/>
            </a:prstGeom>
            <a:grpFill/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343" name="Chevron 16">
              <a:extLst>
                <a:ext uri="{FF2B5EF4-FFF2-40B4-BE49-F238E27FC236}">
                  <a16:creationId xmlns:a16="http://schemas.microsoft.com/office/drawing/2014/main" id="{B518CB65-7C9A-49E9-9C62-F31DB8D71915}"/>
                </a:ext>
              </a:extLst>
            </p:cNvPr>
            <p:cNvSpPr/>
            <p:nvPr/>
          </p:nvSpPr>
          <p:spPr>
            <a:xfrm>
              <a:off x="2418617" y="2158299"/>
              <a:ext cx="385189" cy="484632"/>
            </a:xfrm>
            <a:prstGeom prst="chevron">
              <a:avLst>
                <a:gd name="adj" fmla="val 52447"/>
              </a:avLst>
            </a:prstGeom>
            <a:grpFill/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344" name="Chevron 17">
              <a:extLst>
                <a:ext uri="{FF2B5EF4-FFF2-40B4-BE49-F238E27FC236}">
                  <a16:creationId xmlns:a16="http://schemas.microsoft.com/office/drawing/2014/main" id="{75B4D4F0-877D-4CB4-BBF7-A7589E244729}"/>
                </a:ext>
              </a:extLst>
            </p:cNvPr>
            <p:cNvSpPr/>
            <p:nvPr/>
          </p:nvSpPr>
          <p:spPr>
            <a:xfrm>
              <a:off x="2678648" y="2152783"/>
              <a:ext cx="385189" cy="484632"/>
            </a:xfrm>
            <a:prstGeom prst="chevron">
              <a:avLst>
                <a:gd name="adj" fmla="val 52447"/>
              </a:avLst>
            </a:prstGeom>
            <a:grpFill/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sp>
        <p:nvSpPr>
          <p:cNvPr id="345" name="Text Placeholder 4">
            <a:extLst>
              <a:ext uri="{FF2B5EF4-FFF2-40B4-BE49-F238E27FC236}">
                <a16:creationId xmlns:a16="http://schemas.microsoft.com/office/drawing/2014/main" id="{D0113FB4-22A8-46B4-90D9-0DD6D2529822}"/>
              </a:ext>
            </a:extLst>
          </p:cNvPr>
          <p:cNvSpPr txBox="1">
            <a:spLocks/>
          </p:cNvSpPr>
          <p:nvPr/>
        </p:nvSpPr>
        <p:spPr>
          <a:xfrm>
            <a:off x="9926475" y="3830692"/>
            <a:ext cx="1776765" cy="351146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0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15 Roadmap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ahoma" panose="020B0604030504040204" pitchFamily="34" charset="0"/>
              <a:ea typeface="Arial Unicode MS"/>
              <a:cs typeface="Tahoma" panose="020B0604030504040204" pitchFamily="34" charset="0"/>
            </a:endParaRPr>
          </a:p>
        </p:txBody>
      </p:sp>
      <p:sp>
        <p:nvSpPr>
          <p:cNvPr id="347" name="สี่เหลี่ยมผืนผ้า 346"/>
          <p:cNvSpPr/>
          <p:nvPr/>
        </p:nvSpPr>
        <p:spPr>
          <a:xfrm>
            <a:off x="906411" y="3296095"/>
            <a:ext cx="2663687" cy="602674"/>
          </a:xfrm>
          <a:prstGeom prst="rect">
            <a:avLst/>
          </a:prstGeom>
          <a:noFill/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grpSp>
        <p:nvGrpSpPr>
          <p:cNvPr id="350" name="Group 10">
            <a:extLst>
              <a:ext uri="{FF2B5EF4-FFF2-40B4-BE49-F238E27FC236}">
                <a16:creationId xmlns:a16="http://schemas.microsoft.com/office/drawing/2014/main" id="{460D30C1-7AE1-4754-B4B2-94972A247500}"/>
              </a:ext>
            </a:extLst>
          </p:cNvPr>
          <p:cNvGrpSpPr/>
          <p:nvPr/>
        </p:nvGrpSpPr>
        <p:grpSpPr>
          <a:xfrm>
            <a:off x="1575881" y="3954763"/>
            <a:ext cx="1922624" cy="446933"/>
            <a:chOff x="590530" y="2152783"/>
            <a:chExt cx="2473307" cy="695077"/>
          </a:xfrm>
          <a:solidFill>
            <a:srgbClr val="33CCCC"/>
          </a:solidFill>
        </p:grpSpPr>
        <p:sp>
          <p:nvSpPr>
            <p:cNvPr id="351" name="Right Triangle 11">
              <a:extLst>
                <a:ext uri="{FF2B5EF4-FFF2-40B4-BE49-F238E27FC236}">
                  <a16:creationId xmlns:a16="http://schemas.microsoft.com/office/drawing/2014/main" id="{31A76525-6413-4A24-9B32-FAF3E2F6764A}"/>
                </a:ext>
              </a:extLst>
            </p:cNvPr>
            <p:cNvSpPr/>
            <p:nvPr/>
          </p:nvSpPr>
          <p:spPr>
            <a:xfrm rot="10800000">
              <a:off x="590530" y="2642931"/>
              <a:ext cx="204929" cy="204929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352" name="Pentagon 15">
              <a:extLst>
                <a:ext uri="{FF2B5EF4-FFF2-40B4-BE49-F238E27FC236}">
                  <a16:creationId xmlns:a16="http://schemas.microsoft.com/office/drawing/2014/main" id="{0030B7B6-FFB2-4C4A-9541-6ADC5E603C42}"/>
                </a:ext>
              </a:extLst>
            </p:cNvPr>
            <p:cNvSpPr/>
            <p:nvPr/>
          </p:nvSpPr>
          <p:spPr>
            <a:xfrm>
              <a:off x="611560" y="2158299"/>
              <a:ext cx="1944216" cy="484632"/>
            </a:xfrm>
            <a:prstGeom prst="homePlate">
              <a:avLst/>
            </a:prstGeom>
            <a:grpFill/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353" name="Chevron 16">
              <a:extLst>
                <a:ext uri="{FF2B5EF4-FFF2-40B4-BE49-F238E27FC236}">
                  <a16:creationId xmlns:a16="http://schemas.microsoft.com/office/drawing/2014/main" id="{B518CB65-7C9A-49E9-9C62-F31DB8D71915}"/>
                </a:ext>
              </a:extLst>
            </p:cNvPr>
            <p:cNvSpPr/>
            <p:nvPr/>
          </p:nvSpPr>
          <p:spPr>
            <a:xfrm>
              <a:off x="2418617" y="2158299"/>
              <a:ext cx="385189" cy="484632"/>
            </a:xfrm>
            <a:prstGeom prst="chevron">
              <a:avLst>
                <a:gd name="adj" fmla="val 52447"/>
              </a:avLst>
            </a:prstGeom>
            <a:grpFill/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354" name="Chevron 17">
              <a:extLst>
                <a:ext uri="{FF2B5EF4-FFF2-40B4-BE49-F238E27FC236}">
                  <a16:creationId xmlns:a16="http://schemas.microsoft.com/office/drawing/2014/main" id="{75B4D4F0-877D-4CB4-BBF7-A7589E244729}"/>
                </a:ext>
              </a:extLst>
            </p:cNvPr>
            <p:cNvSpPr/>
            <p:nvPr/>
          </p:nvSpPr>
          <p:spPr>
            <a:xfrm>
              <a:off x="2678648" y="2152783"/>
              <a:ext cx="385189" cy="484632"/>
            </a:xfrm>
            <a:prstGeom prst="chevron">
              <a:avLst>
                <a:gd name="adj" fmla="val 52447"/>
              </a:avLst>
            </a:prstGeom>
            <a:grpFill/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sp>
        <p:nvSpPr>
          <p:cNvPr id="355" name="Text Placeholder 4">
            <a:extLst>
              <a:ext uri="{FF2B5EF4-FFF2-40B4-BE49-F238E27FC236}">
                <a16:creationId xmlns:a16="http://schemas.microsoft.com/office/drawing/2014/main" id="{D0113FB4-22A8-46B4-90D9-0DD6D2529822}"/>
              </a:ext>
            </a:extLst>
          </p:cNvPr>
          <p:cNvSpPr txBox="1">
            <a:spLocks/>
          </p:cNvSpPr>
          <p:nvPr/>
        </p:nvSpPr>
        <p:spPr>
          <a:xfrm>
            <a:off x="1499466" y="3929518"/>
            <a:ext cx="1776765" cy="351146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0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4 Roadmap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ahoma" panose="020B0604030504040204" pitchFamily="34" charset="0"/>
              <a:ea typeface="Arial Unicode MS"/>
              <a:cs typeface="Tahoma" panose="020B0604030504040204" pitchFamily="34" charset="0"/>
            </a:endParaRPr>
          </a:p>
        </p:txBody>
      </p:sp>
      <p:sp>
        <p:nvSpPr>
          <p:cNvPr id="356" name="สี่เหลี่ยมผืนผ้า 355"/>
          <p:cNvSpPr/>
          <p:nvPr/>
        </p:nvSpPr>
        <p:spPr>
          <a:xfrm>
            <a:off x="4405257" y="3279647"/>
            <a:ext cx="2976204" cy="602674"/>
          </a:xfrm>
          <a:prstGeom prst="rect">
            <a:avLst/>
          </a:prstGeom>
          <a:noFill/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grpSp>
        <p:nvGrpSpPr>
          <p:cNvPr id="359" name="Group 10">
            <a:extLst>
              <a:ext uri="{FF2B5EF4-FFF2-40B4-BE49-F238E27FC236}">
                <a16:creationId xmlns:a16="http://schemas.microsoft.com/office/drawing/2014/main" id="{460D30C1-7AE1-4754-B4B2-94972A247500}"/>
              </a:ext>
            </a:extLst>
          </p:cNvPr>
          <p:cNvGrpSpPr/>
          <p:nvPr/>
        </p:nvGrpSpPr>
        <p:grpSpPr>
          <a:xfrm>
            <a:off x="5074727" y="3925063"/>
            <a:ext cx="1922624" cy="446933"/>
            <a:chOff x="590530" y="2152783"/>
            <a:chExt cx="2473307" cy="695077"/>
          </a:xfrm>
          <a:solidFill>
            <a:srgbClr val="33CCCC"/>
          </a:solidFill>
        </p:grpSpPr>
        <p:sp>
          <p:nvSpPr>
            <p:cNvPr id="360" name="Right Triangle 11">
              <a:extLst>
                <a:ext uri="{FF2B5EF4-FFF2-40B4-BE49-F238E27FC236}">
                  <a16:creationId xmlns:a16="http://schemas.microsoft.com/office/drawing/2014/main" id="{31A76525-6413-4A24-9B32-FAF3E2F6764A}"/>
                </a:ext>
              </a:extLst>
            </p:cNvPr>
            <p:cNvSpPr/>
            <p:nvPr/>
          </p:nvSpPr>
          <p:spPr>
            <a:xfrm rot="10800000">
              <a:off x="590530" y="2642931"/>
              <a:ext cx="204929" cy="204929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361" name="Pentagon 15">
              <a:extLst>
                <a:ext uri="{FF2B5EF4-FFF2-40B4-BE49-F238E27FC236}">
                  <a16:creationId xmlns:a16="http://schemas.microsoft.com/office/drawing/2014/main" id="{0030B7B6-FFB2-4C4A-9541-6ADC5E603C42}"/>
                </a:ext>
              </a:extLst>
            </p:cNvPr>
            <p:cNvSpPr/>
            <p:nvPr/>
          </p:nvSpPr>
          <p:spPr>
            <a:xfrm>
              <a:off x="611560" y="2158299"/>
              <a:ext cx="1944216" cy="484632"/>
            </a:xfrm>
            <a:prstGeom prst="homePlate">
              <a:avLst/>
            </a:prstGeom>
            <a:grpFill/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362" name="Chevron 16">
              <a:extLst>
                <a:ext uri="{FF2B5EF4-FFF2-40B4-BE49-F238E27FC236}">
                  <a16:creationId xmlns:a16="http://schemas.microsoft.com/office/drawing/2014/main" id="{B518CB65-7C9A-49E9-9C62-F31DB8D71915}"/>
                </a:ext>
              </a:extLst>
            </p:cNvPr>
            <p:cNvSpPr/>
            <p:nvPr/>
          </p:nvSpPr>
          <p:spPr>
            <a:xfrm>
              <a:off x="2418617" y="2158299"/>
              <a:ext cx="385189" cy="484632"/>
            </a:xfrm>
            <a:prstGeom prst="chevron">
              <a:avLst>
                <a:gd name="adj" fmla="val 52447"/>
              </a:avLst>
            </a:prstGeom>
            <a:grpFill/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363" name="Chevron 17">
              <a:extLst>
                <a:ext uri="{FF2B5EF4-FFF2-40B4-BE49-F238E27FC236}">
                  <a16:creationId xmlns:a16="http://schemas.microsoft.com/office/drawing/2014/main" id="{75B4D4F0-877D-4CB4-BBF7-A7589E244729}"/>
                </a:ext>
              </a:extLst>
            </p:cNvPr>
            <p:cNvSpPr/>
            <p:nvPr/>
          </p:nvSpPr>
          <p:spPr>
            <a:xfrm>
              <a:off x="2678648" y="2152783"/>
              <a:ext cx="385189" cy="484632"/>
            </a:xfrm>
            <a:prstGeom prst="chevron">
              <a:avLst>
                <a:gd name="adj" fmla="val 52447"/>
              </a:avLst>
            </a:prstGeom>
            <a:grpFill/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sp>
        <p:nvSpPr>
          <p:cNvPr id="364" name="Text Placeholder 4">
            <a:extLst>
              <a:ext uri="{FF2B5EF4-FFF2-40B4-BE49-F238E27FC236}">
                <a16:creationId xmlns:a16="http://schemas.microsoft.com/office/drawing/2014/main" id="{D0113FB4-22A8-46B4-90D9-0DD6D2529822}"/>
              </a:ext>
            </a:extLst>
          </p:cNvPr>
          <p:cNvSpPr txBox="1">
            <a:spLocks/>
          </p:cNvSpPr>
          <p:nvPr/>
        </p:nvSpPr>
        <p:spPr>
          <a:xfrm>
            <a:off x="4998312" y="3899818"/>
            <a:ext cx="1776765" cy="351146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0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3 Roadmap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ahoma" panose="020B0604030504040204" pitchFamily="34" charset="0"/>
              <a:ea typeface="Arial Unicode MS"/>
              <a:cs typeface="Tahoma" panose="020B0604030504040204" pitchFamily="34" charset="0"/>
            </a:endParaRPr>
          </a:p>
        </p:txBody>
      </p:sp>
      <p:sp>
        <p:nvSpPr>
          <p:cNvPr id="365" name="สี่เหลี่ยมผืนผ้า 364"/>
          <p:cNvSpPr/>
          <p:nvPr/>
        </p:nvSpPr>
        <p:spPr>
          <a:xfrm>
            <a:off x="923390" y="4986906"/>
            <a:ext cx="2663687" cy="803928"/>
          </a:xfrm>
          <a:prstGeom prst="rect">
            <a:avLst/>
          </a:prstGeom>
          <a:noFill/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grpSp>
        <p:nvGrpSpPr>
          <p:cNvPr id="368" name="Group 10">
            <a:extLst>
              <a:ext uri="{FF2B5EF4-FFF2-40B4-BE49-F238E27FC236}">
                <a16:creationId xmlns:a16="http://schemas.microsoft.com/office/drawing/2014/main" id="{460D30C1-7AE1-4754-B4B2-94972A247500}"/>
              </a:ext>
            </a:extLst>
          </p:cNvPr>
          <p:cNvGrpSpPr/>
          <p:nvPr/>
        </p:nvGrpSpPr>
        <p:grpSpPr>
          <a:xfrm>
            <a:off x="1684027" y="5857997"/>
            <a:ext cx="1922624" cy="446933"/>
            <a:chOff x="590530" y="2152783"/>
            <a:chExt cx="2473307" cy="695077"/>
          </a:xfrm>
          <a:solidFill>
            <a:srgbClr val="33CCCC"/>
          </a:solidFill>
        </p:grpSpPr>
        <p:sp>
          <p:nvSpPr>
            <p:cNvPr id="369" name="Right Triangle 11">
              <a:extLst>
                <a:ext uri="{FF2B5EF4-FFF2-40B4-BE49-F238E27FC236}">
                  <a16:creationId xmlns:a16="http://schemas.microsoft.com/office/drawing/2014/main" id="{31A76525-6413-4A24-9B32-FAF3E2F6764A}"/>
                </a:ext>
              </a:extLst>
            </p:cNvPr>
            <p:cNvSpPr/>
            <p:nvPr/>
          </p:nvSpPr>
          <p:spPr>
            <a:xfrm rot="10800000">
              <a:off x="590530" y="2642931"/>
              <a:ext cx="204929" cy="204929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370" name="Pentagon 15">
              <a:extLst>
                <a:ext uri="{FF2B5EF4-FFF2-40B4-BE49-F238E27FC236}">
                  <a16:creationId xmlns:a16="http://schemas.microsoft.com/office/drawing/2014/main" id="{0030B7B6-FFB2-4C4A-9541-6ADC5E603C42}"/>
                </a:ext>
              </a:extLst>
            </p:cNvPr>
            <p:cNvSpPr/>
            <p:nvPr/>
          </p:nvSpPr>
          <p:spPr>
            <a:xfrm>
              <a:off x="611560" y="2158299"/>
              <a:ext cx="1944216" cy="484632"/>
            </a:xfrm>
            <a:prstGeom prst="homePlate">
              <a:avLst/>
            </a:prstGeom>
            <a:grpFill/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371" name="Chevron 16">
              <a:extLst>
                <a:ext uri="{FF2B5EF4-FFF2-40B4-BE49-F238E27FC236}">
                  <a16:creationId xmlns:a16="http://schemas.microsoft.com/office/drawing/2014/main" id="{B518CB65-7C9A-49E9-9C62-F31DB8D71915}"/>
                </a:ext>
              </a:extLst>
            </p:cNvPr>
            <p:cNvSpPr/>
            <p:nvPr/>
          </p:nvSpPr>
          <p:spPr>
            <a:xfrm>
              <a:off x="2418617" y="2158299"/>
              <a:ext cx="385189" cy="484632"/>
            </a:xfrm>
            <a:prstGeom prst="chevron">
              <a:avLst>
                <a:gd name="adj" fmla="val 52447"/>
              </a:avLst>
            </a:prstGeom>
            <a:grpFill/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372" name="Chevron 17">
              <a:extLst>
                <a:ext uri="{FF2B5EF4-FFF2-40B4-BE49-F238E27FC236}">
                  <a16:creationId xmlns:a16="http://schemas.microsoft.com/office/drawing/2014/main" id="{75B4D4F0-877D-4CB4-BBF7-A7589E244729}"/>
                </a:ext>
              </a:extLst>
            </p:cNvPr>
            <p:cNvSpPr/>
            <p:nvPr/>
          </p:nvSpPr>
          <p:spPr>
            <a:xfrm>
              <a:off x="2678648" y="2152783"/>
              <a:ext cx="385189" cy="484632"/>
            </a:xfrm>
            <a:prstGeom prst="chevron">
              <a:avLst>
                <a:gd name="adj" fmla="val 52447"/>
              </a:avLst>
            </a:prstGeom>
            <a:grpFill/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sp>
        <p:nvSpPr>
          <p:cNvPr id="373" name="Text Placeholder 4">
            <a:extLst>
              <a:ext uri="{FF2B5EF4-FFF2-40B4-BE49-F238E27FC236}">
                <a16:creationId xmlns:a16="http://schemas.microsoft.com/office/drawing/2014/main" id="{D0113FB4-22A8-46B4-90D9-0DD6D2529822}"/>
              </a:ext>
            </a:extLst>
          </p:cNvPr>
          <p:cNvSpPr txBox="1">
            <a:spLocks/>
          </p:cNvSpPr>
          <p:nvPr/>
        </p:nvSpPr>
        <p:spPr>
          <a:xfrm>
            <a:off x="1607612" y="5832752"/>
            <a:ext cx="1776765" cy="351146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0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11 Roadmap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ahoma" panose="020B0604030504040204" pitchFamily="34" charset="0"/>
              <a:ea typeface="Arial Unicode MS"/>
              <a:cs typeface="Tahoma" panose="020B0604030504040204" pitchFamily="34" charset="0"/>
            </a:endParaRPr>
          </a:p>
        </p:txBody>
      </p:sp>
      <p:sp>
        <p:nvSpPr>
          <p:cNvPr id="374" name="สี่เหลี่ยมผืนผ้า 373"/>
          <p:cNvSpPr/>
          <p:nvPr/>
        </p:nvSpPr>
        <p:spPr>
          <a:xfrm>
            <a:off x="4382304" y="4986906"/>
            <a:ext cx="2663687" cy="602674"/>
          </a:xfrm>
          <a:prstGeom prst="rect">
            <a:avLst/>
          </a:prstGeom>
          <a:noFill/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grpSp>
        <p:nvGrpSpPr>
          <p:cNvPr id="377" name="Group 10">
            <a:extLst>
              <a:ext uri="{FF2B5EF4-FFF2-40B4-BE49-F238E27FC236}">
                <a16:creationId xmlns:a16="http://schemas.microsoft.com/office/drawing/2014/main" id="{460D30C1-7AE1-4754-B4B2-94972A247500}"/>
              </a:ext>
            </a:extLst>
          </p:cNvPr>
          <p:cNvGrpSpPr/>
          <p:nvPr/>
        </p:nvGrpSpPr>
        <p:grpSpPr>
          <a:xfrm>
            <a:off x="5051774" y="5645574"/>
            <a:ext cx="1922624" cy="446933"/>
            <a:chOff x="590530" y="2152783"/>
            <a:chExt cx="2473307" cy="695077"/>
          </a:xfrm>
          <a:solidFill>
            <a:srgbClr val="33CCCC"/>
          </a:solidFill>
        </p:grpSpPr>
        <p:sp>
          <p:nvSpPr>
            <p:cNvPr id="378" name="Right Triangle 11">
              <a:extLst>
                <a:ext uri="{FF2B5EF4-FFF2-40B4-BE49-F238E27FC236}">
                  <a16:creationId xmlns:a16="http://schemas.microsoft.com/office/drawing/2014/main" id="{31A76525-6413-4A24-9B32-FAF3E2F6764A}"/>
                </a:ext>
              </a:extLst>
            </p:cNvPr>
            <p:cNvSpPr/>
            <p:nvPr/>
          </p:nvSpPr>
          <p:spPr>
            <a:xfrm rot="10800000">
              <a:off x="590530" y="2642931"/>
              <a:ext cx="204929" cy="204929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379" name="Pentagon 15">
              <a:extLst>
                <a:ext uri="{FF2B5EF4-FFF2-40B4-BE49-F238E27FC236}">
                  <a16:creationId xmlns:a16="http://schemas.microsoft.com/office/drawing/2014/main" id="{0030B7B6-FFB2-4C4A-9541-6ADC5E603C42}"/>
                </a:ext>
              </a:extLst>
            </p:cNvPr>
            <p:cNvSpPr/>
            <p:nvPr/>
          </p:nvSpPr>
          <p:spPr>
            <a:xfrm>
              <a:off x="611560" y="2158299"/>
              <a:ext cx="1944216" cy="484632"/>
            </a:xfrm>
            <a:prstGeom prst="homePlate">
              <a:avLst/>
            </a:prstGeom>
            <a:grpFill/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380" name="Chevron 16">
              <a:extLst>
                <a:ext uri="{FF2B5EF4-FFF2-40B4-BE49-F238E27FC236}">
                  <a16:creationId xmlns:a16="http://schemas.microsoft.com/office/drawing/2014/main" id="{B518CB65-7C9A-49E9-9C62-F31DB8D71915}"/>
                </a:ext>
              </a:extLst>
            </p:cNvPr>
            <p:cNvSpPr/>
            <p:nvPr/>
          </p:nvSpPr>
          <p:spPr>
            <a:xfrm>
              <a:off x="2418617" y="2158299"/>
              <a:ext cx="385189" cy="484632"/>
            </a:xfrm>
            <a:prstGeom prst="chevron">
              <a:avLst>
                <a:gd name="adj" fmla="val 52447"/>
              </a:avLst>
            </a:prstGeom>
            <a:grpFill/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381" name="Chevron 17">
              <a:extLst>
                <a:ext uri="{FF2B5EF4-FFF2-40B4-BE49-F238E27FC236}">
                  <a16:creationId xmlns:a16="http://schemas.microsoft.com/office/drawing/2014/main" id="{75B4D4F0-877D-4CB4-BBF7-A7589E244729}"/>
                </a:ext>
              </a:extLst>
            </p:cNvPr>
            <p:cNvSpPr/>
            <p:nvPr/>
          </p:nvSpPr>
          <p:spPr>
            <a:xfrm>
              <a:off x="2678648" y="2152783"/>
              <a:ext cx="385189" cy="484632"/>
            </a:xfrm>
            <a:prstGeom prst="chevron">
              <a:avLst>
                <a:gd name="adj" fmla="val 52447"/>
              </a:avLst>
            </a:prstGeom>
            <a:grpFill/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sp>
        <p:nvSpPr>
          <p:cNvPr id="382" name="Text Placeholder 4">
            <a:extLst>
              <a:ext uri="{FF2B5EF4-FFF2-40B4-BE49-F238E27FC236}">
                <a16:creationId xmlns:a16="http://schemas.microsoft.com/office/drawing/2014/main" id="{D0113FB4-22A8-46B4-90D9-0DD6D2529822}"/>
              </a:ext>
            </a:extLst>
          </p:cNvPr>
          <p:cNvSpPr txBox="1">
            <a:spLocks/>
          </p:cNvSpPr>
          <p:nvPr/>
        </p:nvSpPr>
        <p:spPr>
          <a:xfrm>
            <a:off x="4975359" y="5620329"/>
            <a:ext cx="1776765" cy="351146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0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12 Roadmap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ahoma" panose="020B0604030504040204" pitchFamily="34" charset="0"/>
              <a:ea typeface="Arial Unicode MS"/>
              <a:cs typeface="Tahoma" panose="020B0604030504040204" pitchFamily="34" charset="0"/>
            </a:endParaRPr>
          </a:p>
        </p:txBody>
      </p:sp>
      <p:sp>
        <p:nvSpPr>
          <p:cNvPr id="383" name="สี่เหลี่ยมผืนผ้า 382"/>
          <p:cNvSpPr/>
          <p:nvPr/>
        </p:nvSpPr>
        <p:spPr>
          <a:xfrm>
            <a:off x="7840025" y="4499595"/>
            <a:ext cx="2855449" cy="602674"/>
          </a:xfrm>
          <a:prstGeom prst="rect">
            <a:avLst/>
          </a:prstGeom>
          <a:noFill/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grpSp>
        <p:nvGrpSpPr>
          <p:cNvPr id="385" name="Group 10">
            <a:extLst>
              <a:ext uri="{FF2B5EF4-FFF2-40B4-BE49-F238E27FC236}">
                <a16:creationId xmlns:a16="http://schemas.microsoft.com/office/drawing/2014/main" id="{460D30C1-7AE1-4754-B4B2-94972A247500}"/>
              </a:ext>
            </a:extLst>
          </p:cNvPr>
          <p:cNvGrpSpPr/>
          <p:nvPr/>
        </p:nvGrpSpPr>
        <p:grpSpPr>
          <a:xfrm>
            <a:off x="8509495" y="5158263"/>
            <a:ext cx="1922624" cy="446933"/>
            <a:chOff x="590530" y="2152783"/>
            <a:chExt cx="2473307" cy="695077"/>
          </a:xfrm>
          <a:solidFill>
            <a:srgbClr val="33CCCC"/>
          </a:solidFill>
        </p:grpSpPr>
        <p:sp>
          <p:nvSpPr>
            <p:cNvPr id="386" name="Right Triangle 11">
              <a:extLst>
                <a:ext uri="{FF2B5EF4-FFF2-40B4-BE49-F238E27FC236}">
                  <a16:creationId xmlns:a16="http://schemas.microsoft.com/office/drawing/2014/main" id="{31A76525-6413-4A24-9B32-FAF3E2F6764A}"/>
                </a:ext>
              </a:extLst>
            </p:cNvPr>
            <p:cNvSpPr/>
            <p:nvPr/>
          </p:nvSpPr>
          <p:spPr>
            <a:xfrm rot="10800000">
              <a:off x="590530" y="2642931"/>
              <a:ext cx="204929" cy="204929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387" name="Pentagon 15">
              <a:extLst>
                <a:ext uri="{FF2B5EF4-FFF2-40B4-BE49-F238E27FC236}">
                  <a16:creationId xmlns:a16="http://schemas.microsoft.com/office/drawing/2014/main" id="{0030B7B6-FFB2-4C4A-9541-6ADC5E603C42}"/>
                </a:ext>
              </a:extLst>
            </p:cNvPr>
            <p:cNvSpPr/>
            <p:nvPr/>
          </p:nvSpPr>
          <p:spPr>
            <a:xfrm>
              <a:off x="611560" y="2158299"/>
              <a:ext cx="1944216" cy="484632"/>
            </a:xfrm>
            <a:prstGeom prst="homePlate">
              <a:avLst/>
            </a:prstGeom>
            <a:grpFill/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388" name="Chevron 16">
              <a:extLst>
                <a:ext uri="{FF2B5EF4-FFF2-40B4-BE49-F238E27FC236}">
                  <a16:creationId xmlns:a16="http://schemas.microsoft.com/office/drawing/2014/main" id="{B518CB65-7C9A-49E9-9C62-F31DB8D71915}"/>
                </a:ext>
              </a:extLst>
            </p:cNvPr>
            <p:cNvSpPr/>
            <p:nvPr/>
          </p:nvSpPr>
          <p:spPr>
            <a:xfrm>
              <a:off x="2418617" y="2158299"/>
              <a:ext cx="385189" cy="484632"/>
            </a:xfrm>
            <a:prstGeom prst="chevron">
              <a:avLst>
                <a:gd name="adj" fmla="val 52447"/>
              </a:avLst>
            </a:prstGeom>
            <a:grpFill/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389" name="Chevron 17">
              <a:extLst>
                <a:ext uri="{FF2B5EF4-FFF2-40B4-BE49-F238E27FC236}">
                  <a16:creationId xmlns:a16="http://schemas.microsoft.com/office/drawing/2014/main" id="{75B4D4F0-877D-4CB4-BBF7-A7589E244729}"/>
                </a:ext>
              </a:extLst>
            </p:cNvPr>
            <p:cNvSpPr/>
            <p:nvPr/>
          </p:nvSpPr>
          <p:spPr>
            <a:xfrm>
              <a:off x="2678648" y="2152783"/>
              <a:ext cx="385189" cy="484632"/>
            </a:xfrm>
            <a:prstGeom prst="chevron">
              <a:avLst>
                <a:gd name="adj" fmla="val 52447"/>
              </a:avLst>
            </a:prstGeom>
            <a:grpFill/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sp>
        <p:nvSpPr>
          <p:cNvPr id="390" name="Text Placeholder 4">
            <a:extLst>
              <a:ext uri="{FF2B5EF4-FFF2-40B4-BE49-F238E27FC236}">
                <a16:creationId xmlns:a16="http://schemas.microsoft.com/office/drawing/2014/main" id="{D0113FB4-22A8-46B4-90D9-0DD6D2529822}"/>
              </a:ext>
            </a:extLst>
          </p:cNvPr>
          <p:cNvSpPr txBox="1">
            <a:spLocks/>
          </p:cNvSpPr>
          <p:nvPr/>
        </p:nvSpPr>
        <p:spPr>
          <a:xfrm>
            <a:off x="8433080" y="5133018"/>
            <a:ext cx="1776765" cy="351146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0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10 Roadmap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ahoma" panose="020B0604030504040204" pitchFamily="34" charset="0"/>
              <a:ea typeface="Arial Unicode MS"/>
              <a:cs typeface="Tahoma" panose="020B0604030504040204" pitchFamily="34" charset="0"/>
            </a:endParaRPr>
          </a:p>
        </p:txBody>
      </p:sp>
      <p:sp>
        <p:nvSpPr>
          <p:cNvPr id="401" name="สี่เหลี่ยมผืนผ้า 400"/>
          <p:cNvSpPr/>
          <p:nvPr/>
        </p:nvSpPr>
        <p:spPr>
          <a:xfrm>
            <a:off x="8433079" y="5637752"/>
            <a:ext cx="2421031" cy="602674"/>
          </a:xfrm>
          <a:prstGeom prst="rect">
            <a:avLst/>
          </a:prstGeom>
          <a:noFill/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10" name="TextBox 37">
            <a:extLst>
              <a:ext uri="{FF2B5EF4-FFF2-40B4-BE49-F238E27FC236}">
                <a16:creationId xmlns:a16="http://schemas.microsoft.com/office/drawing/2014/main" id="{79BD73AE-B5A8-43C9-BF80-0D283C858673}"/>
              </a:ext>
            </a:extLst>
          </p:cNvPr>
          <p:cNvSpPr txBox="1"/>
          <p:nvPr/>
        </p:nvSpPr>
        <p:spPr>
          <a:xfrm>
            <a:off x="4962033" y="1638533"/>
            <a:ext cx="2124000" cy="41873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100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นพ.เสกสรร สุวรรณแพง                         </a:t>
            </a:r>
            <a:r>
              <a:rPr kumimoji="0" lang="th-TH" altLang="ko-KR" sz="11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รองผู้อำนวยการฝ่ายการแพทย์ </a:t>
            </a:r>
            <a:endParaRPr kumimoji="0" lang="ko-KR" alt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ahoma" panose="020B0604030504040204" pitchFamily="34" charset="0"/>
              <a:ea typeface="Arial Unicode MS"/>
              <a:cs typeface="Tahoma" panose="020B0604030504040204" pitchFamily="34" charset="0"/>
            </a:endParaRPr>
          </a:p>
        </p:txBody>
      </p:sp>
      <p:sp>
        <p:nvSpPr>
          <p:cNvPr id="411" name="TextBox 37">
            <a:extLst>
              <a:ext uri="{FF2B5EF4-FFF2-40B4-BE49-F238E27FC236}">
                <a16:creationId xmlns:a16="http://schemas.microsoft.com/office/drawing/2014/main" id="{79BD73AE-B5A8-43C9-BF80-0D283C858673}"/>
              </a:ext>
            </a:extLst>
          </p:cNvPr>
          <p:cNvSpPr txBox="1"/>
          <p:nvPr/>
        </p:nvSpPr>
        <p:spPr>
          <a:xfrm>
            <a:off x="8399372" y="1838603"/>
            <a:ext cx="2291296" cy="6001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100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นพ.สมคิด เลิศสินอุดม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1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รองผอ. </a:t>
            </a:r>
            <a:r>
              <a:rPr kumimoji="0" lang="th-TH" sz="11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กลุ่มภารกิจด้านบริการตติยภูมิขั้นสูง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412" name="TextBox 37">
            <a:extLst>
              <a:ext uri="{FF2B5EF4-FFF2-40B4-BE49-F238E27FC236}">
                <a16:creationId xmlns:a16="http://schemas.microsoft.com/office/drawing/2014/main" id="{79BD73AE-B5A8-43C9-BF80-0D283C858673}"/>
              </a:ext>
            </a:extLst>
          </p:cNvPr>
          <p:cNvSpPr txBox="1"/>
          <p:nvPr/>
        </p:nvSpPr>
        <p:spPr>
          <a:xfrm>
            <a:off x="1454664" y="3297272"/>
            <a:ext cx="2099920" cy="6001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100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นพ.เทพสรรค์ สีอร่ามรุ่งเรือง</a:t>
            </a:r>
            <a:endParaRPr kumimoji="0" lang="ko-KR" altLang="en-US" sz="1100" b="1" i="0" u="none" strike="noStrike" kern="1200" cap="none" spc="0" normalizeH="0" baseline="0" noProof="0" dirty="0">
              <a:ln>
                <a:noFill/>
              </a:ln>
              <a:solidFill>
                <a:srgbClr val="0000CC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1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รองผอ. </a:t>
            </a:r>
            <a:r>
              <a:rPr kumimoji="0" lang="th-TH" sz="11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กลุ่มภารกิจด้านบริการ ทุติยภูมิและตติยภูมิ 3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413" name="TextBox 37">
            <a:extLst>
              <a:ext uri="{FF2B5EF4-FFF2-40B4-BE49-F238E27FC236}">
                <a16:creationId xmlns:a16="http://schemas.microsoft.com/office/drawing/2014/main" id="{79BD73AE-B5A8-43C9-BF80-0D283C858673}"/>
              </a:ext>
            </a:extLst>
          </p:cNvPr>
          <p:cNvSpPr txBox="1"/>
          <p:nvPr/>
        </p:nvSpPr>
        <p:spPr>
          <a:xfrm>
            <a:off x="4878567" y="3334756"/>
            <a:ext cx="2592917" cy="43088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100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นาง</a:t>
            </a:r>
            <a:r>
              <a:rPr kumimoji="0" lang="th-TH" sz="1100" b="1" i="0" u="none" strike="noStrike" kern="1200" cap="none" spc="0" normalizeH="0" baseline="0" noProof="0" dirty="0" err="1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พิน</a:t>
            </a:r>
            <a:r>
              <a:rPr kumimoji="0" lang="th-TH" sz="1100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รัฐ จอมเพชร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1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รองผู้อำนวยการฝ่ายการพยาบาล</a:t>
            </a:r>
            <a:endParaRPr kumimoji="0" lang="ko-KR" alt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414" name="TextBox 37">
            <a:extLst>
              <a:ext uri="{FF2B5EF4-FFF2-40B4-BE49-F238E27FC236}">
                <a16:creationId xmlns:a16="http://schemas.microsoft.com/office/drawing/2014/main" id="{79BD73AE-B5A8-43C9-BF80-0D283C858673}"/>
              </a:ext>
            </a:extLst>
          </p:cNvPr>
          <p:cNvSpPr txBox="1"/>
          <p:nvPr/>
        </p:nvSpPr>
        <p:spPr>
          <a:xfrm>
            <a:off x="9865459" y="3204535"/>
            <a:ext cx="2194021" cy="6001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100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พญ.รุจิราลักขณ์ พรหมเมือง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1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รองผอ. </a:t>
            </a:r>
            <a:r>
              <a:rPr kumimoji="0" lang="th-TH" sz="11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กลุ่มภารกิจด้านบริการปฐมภูมิ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415" name="TextBox 37">
            <a:extLst>
              <a:ext uri="{FF2B5EF4-FFF2-40B4-BE49-F238E27FC236}">
                <a16:creationId xmlns:a16="http://schemas.microsoft.com/office/drawing/2014/main" id="{79BD73AE-B5A8-43C9-BF80-0D283C858673}"/>
              </a:ext>
            </a:extLst>
          </p:cNvPr>
          <p:cNvSpPr txBox="1"/>
          <p:nvPr/>
        </p:nvSpPr>
        <p:spPr>
          <a:xfrm>
            <a:off x="1494235" y="4971638"/>
            <a:ext cx="2109055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100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นพ.ปกรณ์ นาระคล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1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รองผอ. </a:t>
            </a:r>
            <a:r>
              <a:rPr kumimoji="0" lang="th-TH" sz="11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กลุ่มภารกิจด้าน พรส.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1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และ</a:t>
            </a:r>
            <a:r>
              <a:rPr kumimoji="0" lang="th-TH" sz="11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รองผอ.กลุ่มภารกิจด้านผลิตบุคลากรทางการแพทย์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416" name="TextBox 37">
            <a:extLst>
              <a:ext uri="{FF2B5EF4-FFF2-40B4-BE49-F238E27FC236}">
                <a16:creationId xmlns:a16="http://schemas.microsoft.com/office/drawing/2014/main" id="{79BD73AE-B5A8-43C9-BF80-0D283C858673}"/>
              </a:ext>
            </a:extLst>
          </p:cNvPr>
          <p:cNvSpPr txBox="1"/>
          <p:nvPr/>
        </p:nvSpPr>
        <p:spPr>
          <a:xfrm>
            <a:off x="4840961" y="5056739"/>
            <a:ext cx="2343787" cy="40778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100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นายนิชิต เสนไสย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1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รองผู้อำนวยการฝ่ายบริหาร</a:t>
            </a:r>
            <a:endParaRPr kumimoji="0" lang="ko-KR" alt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417" name="TextBox 37">
            <a:extLst>
              <a:ext uri="{FF2B5EF4-FFF2-40B4-BE49-F238E27FC236}">
                <a16:creationId xmlns:a16="http://schemas.microsoft.com/office/drawing/2014/main" id="{79BD73AE-B5A8-43C9-BF80-0D283C858673}"/>
              </a:ext>
            </a:extLst>
          </p:cNvPr>
          <p:cNvSpPr txBox="1"/>
          <p:nvPr/>
        </p:nvSpPr>
        <p:spPr>
          <a:xfrm>
            <a:off x="8426566" y="4527557"/>
            <a:ext cx="2343787" cy="56798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100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นพ.ธวัชชัย เทียมกลาง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1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รองผอ.กลุ่มภารกิจด้านพัฒนาคุณภาพและมาตรฐาน</a:t>
            </a:r>
            <a:endParaRPr kumimoji="0" lang="ko-KR" alt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418" name="TextBox 55">
            <a:extLst>
              <a:ext uri="{FF2B5EF4-FFF2-40B4-BE49-F238E27FC236}">
                <a16:creationId xmlns:a16="http://schemas.microsoft.com/office/drawing/2014/main" id="{088A5CE0-6306-489C-8EC2-22C5980AE337}"/>
              </a:ext>
            </a:extLst>
          </p:cNvPr>
          <p:cNvSpPr txBox="1"/>
          <p:nvPr/>
        </p:nvSpPr>
        <p:spPr>
          <a:xfrm>
            <a:off x="2206661" y="1174553"/>
            <a:ext cx="670877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000" b="1" i="0" u="none" strike="noStrike" kern="1200" cap="none" spc="50" normalizeH="0" baseline="0" noProof="0" dirty="0">
                <a:ln w="9525" cmpd="sng">
                  <a:solidFill>
                    <a:srgbClr val="51BCB9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rgbClr val="51BCB9">
                      <a:alpha val="40000"/>
                    </a:srgbClr>
                  </a:glow>
                </a:effectLst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S1</a:t>
            </a:r>
            <a:endParaRPr kumimoji="0" lang="ko-KR" altLang="en-US" sz="2000" b="1" i="0" u="none" strike="noStrike" kern="1200" cap="none" spc="50" normalizeH="0" baseline="0" noProof="0" dirty="0">
              <a:ln w="9525" cmpd="sng">
                <a:solidFill>
                  <a:srgbClr val="51BCB9"/>
                </a:solidFill>
                <a:prstDash val="solid"/>
              </a:ln>
              <a:solidFill>
                <a:srgbClr val="70AD47">
                  <a:tint val="1000"/>
                </a:srgbClr>
              </a:solidFill>
              <a:effectLst>
                <a:glow rad="38100">
                  <a:srgbClr val="51BCB9">
                    <a:alpha val="40000"/>
                  </a:srgbClr>
                </a:glow>
              </a:effectLst>
              <a:uLnTx/>
              <a:uFillTx/>
              <a:latin typeface="Tahoma" panose="020B0604030504040204" pitchFamily="34" charset="0"/>
              <a:ea typeface="Arial Unicode MS"/>
              <a:cs typeface="Tahoma" panose="020B0604030504040204" pitchFamily="34" charset="0"/>
            </a:endParaRPr>
          </a:p>
        </p:txBody>
      </p:sp>
      <p:grpSp>
        <p:nvGrpSpPr>
          <p:cNvPr id="426" name="Group 10">
            <a:extLst>
              <a:ext uri="{FF2B5EF4-FFF2-40B4-BE49-F238E27FC236}">
                <a16:creationId xmlns:a16="http://schemas.microsoft.com/office/drawing/2014/main" id="{460D30C1-7AE1-4754-B4B2-94972A247500}"/>
              </a:ext>
            </a:extLst>
          </p:cNvPr>
          <p:cNvGrpSpPr/>
          <p:nvPr/>
        </p:nvGrpSpPr>
        <p:grpSpPr>
          <a:xfrm>
            <a:off x="1678265" y="6286590"/>
            <a:ext cx="1922624" cy="446933"/>
            <a:chOff x="590530" y="2152783"/>
            <a:chExt cx="2473307" cy="695077"/>
          </a:xfrm>
          <a:solidFill>
            <a:srgbClr val="33CCCC"/>
          </a:solidFill>
        </p:grpSpPr>
        <p:sp>
          <p:nvSpPr>
            <p:cNvPr id="427" name="Right Triangle 11">
              <a:extLst>
                <a:ext uri="{FF2B5EF4-FFF2-40B4-BE49-F238E27FC236}">
                  <a16:creationId xmlns:a16="http://schemas.microsoft.com/office/drawing/2014/main" id="{31A76525-6413-4A24-9B32-FAF3E2F6764A}"/>
                </a:ext>
              </a:extLst>
            </p:cNvPr>
            <p:cNvSpPr/>
            <p:nvPr/>
          </p:nvSpPr>
          <p:spPr>
            <a:xfrm rot="10800000">
              <a:off x="590530" y="2642931"/>
              <a:ext cx="204929" cy="204929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428" name="Pentagon 15">
              <a:extLst>
                <a:ext uri="{FF2B5EF4-FFF2-40B4-BE49-F238E27FC236}">
                  <a16:creationId xmlns:a16="http://schemas.microsoft.com/office/drawing/2014/main" id="{0030B7B6-FFB2-4C4A-9541-6ADC5E603C42}"/>
                </a:ext>
              </a:extLst>
            </p:cNvPr>
            <p:cNvSpPr/>
            <p:nvPr/>
          </p:nvSpPr>
          <p:spPr>
            <a:xfrm>
              <a:off x="611560" y="2158299"/>
              <a:ext cx="1944216" cy="484632"/>
            </a:xfrm>
            <a:prstGeom prst="homePlate">
              <a:avLst/>
            </a:prstGeom>
            <a:grpFill/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429" name="Chevron 16">
              <a:extLst>
                <a:ext uri="{FF2B5EF4-FFF2-40B4-BE49-F238E27FC236}">
                  <a16:creationId xmlns:a16="http://schemas.microsoft.com/office/drawing/2014/main" id="{B518CB65-7C9A-49E9-9C62-F31DB8D71915}"/>
                </a:ext>
              </a:extLst>
            </p:cNvPr>
            <p:cNvSpPr/>
            <p:nvPr/>
          </p:nvSpPr>
          <p:spPr>
            <a:xfrm>
              <a:off x="2418617" y="2158299"/>
              <a:ext cx="385189" cy="484632"/>
            </a:xfrm>
            <a:prstGeom prst="chevron">
              <a:avLst>
                <a:gd name="adj" fmla="val 52447"/>
              </a:avLst>
            </a:prstGeom>
            <a:grpFill/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430" name="Chevron 17">
              <a:extLst>
                <a:ext uri="{FF2B5EF4-FFF2-40B4-BE49-F238E27FC236}">
                  <a16:creationId xmlns:a16="http://schemas.microsoft.com/office/drawing/2014/main" id="{75B4D4F0-877D-4CB4-BBF7-A7589E244729}"/>
                </a:ext>
              </a:extLst>
            </p:cNvPr>
            <p:cNvSpPr/>
            <p:nvPr/>
          </p:nvSpPr>
          <p:spPr>
            <a:xfrm>
              <a:off x="2678648" y="2152783"/>
              <a:ext cx="385189" cy="484632"/>
            </a:xfrm>
            <a:prstGeom prst="chevron">
              <a:avLst>
                <a:gd name="adj" fmla="val 52447"/>
              </a:avLst>
            </a:prstGeom>
            <a:grpFill/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sp>
        <p:nvSpPr>
          <p:cNvPr id="431" name="Text Placeholder 4">
            <a:extLst>
              <a:ext uri="{FF2B5EF4-FFF2-40B4-BE49-F238E27FC236}">
                <a16:creationId xmlns:a16="http://schemas.microsoft.com/office/drawing/2014/main" id="{D0113FB4-22A8-46B4-90D9-0DD6D2529822}"/>
              </a:ext>
            </a:extLst>
          </p:cNvPr>
          <p:cNvSpPr txBox="1">
            <a:spLocks/>
          </p:cNvSpPr>
          <p:nvPr/>
        </p:nvSpPr>
        <p:spPr>
          <a:xfrm>
            <a:off x="1601850" y="6261345"/>
            <a:ext cx="1776765" cy="351146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0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12 Roadmap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ahoma" panose="020B0604030504040204" pitchFamily="34" charset="0"/>
              <a:ea typeface="Arial Unicode MS"/>
              <a:cs typeface="Tahoma" panose="020B0604030504040204" pitchFamily="34" charset="0"/>
            </a:endParaRPr>
          </a:p>
        </p:txBody>
      </p:sp>
      <p:grpSp>
        <p:nvGrpSpPr>
          <p:cNvPr id="437" name="Group 10">
            <a:extLst>
              <a:ext uri="{FF2B5EF4-FFF2-40B4-BE49-F238E27FC236}">
                <a16:creationId xmlns:a16="http://schemas.microsoft.com/office/drawing/2014/main" id="{460D30C1-7AE1-4754-B4B2-94972A247500}"/>
              </a:ext>
            </a:extLst>
          </p:cNvPr>
          <p:cNvGrpSpPr/>
          <p:nvPr/>
        </p:nvGrpSpPr>
        <p:grpSpPr>
          <a:xfrm>
            <a:off x="8036974" y="6302943"/>
            <a:ext cx="2674075" cy="534529"/>
            <a:chOff x="590530" y="2152783"/>
            <a:chExt cx="2473307" cy="695077"/>
          </a:xfrm>
          <a:solidFill>
            <a:schemeClr val="accent4">
              <a:lumMod val="75000"/>
            </a:schemeClr>
          </a:solidFill>
        </p:grpSpPr>
        <p:sp>
          <p:nvSpPr>
            <p:cNvPr id="438" name="Right Triangle 11">
              <a:extLst>
                <a:ext uri="{FF2B5EF4-FFF2-40B4-BE49-F238E27FC236}">
                  <a16:creationId xmlns:a16="http://schemas.microsoft.com/office/drawing/2014/main" id="{31A76525-6413-4A24-9B32-FAF3E2F6764A}"/>
                </a:ext>
              </a:extLst>
            </p:cNvPr>
            <p:cNvSpPr/>
            <p:nvPr/>
          </p:nvSpPr>
          <p:spPr>
            <a:xfrm rot="10800000">
              <a:off x="590530" y="2642931"/>
              <a:ext cx="204929" cy="204929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439" name="Pentagon 15">
              <a:extLst>
                <a:ext uri="{FF2B5EF4-FFF2-40B4-BE49-F238E27FC236}">
                  <a16:creationId xmlns:a16="http://schemas.microsoft.com/office/drawing/2014/main" id="{0030B7B6-FFB2-4C4A-9541-6ADC5E603C42}"/>
                </a:ext>
              </a:extLst>
            </p:cNvPr>
            <p:cNvSpPr/>
            <p:nvPr/>
          </p:nvSpPr>
          <p:spPr>
            <a:xfrm>
              <a:off x="611560" y="2158299"/>
              <a:ext cx="1944216" cy="484632"/>
            </a:xfrm>
            <a:prstGeom prst="homePlate">
              <a:avLst/>
            </a:prstGeom>
            <a:grpFill/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440" name="Chevron 16">
              <a:extLst>
                <a:ext uri="{FF2B5EF4-FFF2-40B4-BE49-F238E27FC236}">
                  <a16:creationId xmlns:a16="http://schemas.microsoft.com/office/drawing/2014/main" id="{B518CB65-7C9A-49E9-9C62-F31DB8D71915}"/>
                </a:ext>
              </a:extLst>
            </p:cNvPr>
            <p:cNvSpPr/>
            <p:nvPr/>
          </p:nvSpPr>
          <p:spPr>
            <a:xfrm>
              <a:off x="2418617" y="2158299"/>
              <a:ext cx="385189" cy="484632"/>
            </a:xfrm>
            <a:prstGeom prst="chevron">
              <a:avLst>
                <a:gd name="adj" fmla="val 52447"/>
              </a:avLst>
            </a:prstGeom>
            <a:grpFill/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441" name="Chevron 17">
              <a:extLst>
                <a:ext uri="{FF2B5EF4-FFF2-40B4-BE49-F238E27FC236}">
                  <a16:creationId xmlns:a16="http://schemas.microsoft.com/office/drawing/2014/main" id="{75B4D4F0-877D-4CB4-BBF7-A7589E244729}"/>
                </a:ext>
              </a:extLst>
            </p:cNvPr>
            <p:cNvSpPr/>
            <p:nvPr/>
          </p:nvSpPr>
          <p:spPr>
            <a:xfrm>
              <a:off x="2678648" y="2152783"/>
              <a:ext cx="385189" cy="484632"/>
            </a:xfrm>
            <a:prstGeom prst="chevron">
              <a:avLst>
                <a:gd name="adj" fmla="val 52447"/>
              </a:avLst>
            </a:prstGeom>
            <a:grpFill/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sp>
        <p:nvSpPr>
          <p:cNvPr id="442" name="สี่เหลี่ยมผืนผ้า 441"/>
          <p:cNvSpPr/>
          <p:nvPr/>
        </p:nvSpPr>
        <p:spPr>
          <a:xfrm>
            <a:off x="8142991" y="6275851"/>
            <a:ext cx="231505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Strategic Manager</a:t>
            </a:r>
            <a:endParaRPr kumimoji="0" lang="th-TH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443" name="TextBox 37">
            <a:extLst>
              <a:ext uri="{FF2B5EF4-FFF2-40B4-BE49-F238E27FC236}">
                <a16:creationId xmlns:a16="http://schemas.microsoft.com/office/drawing/2014/main" id="{79BD73AE-B5A8-43C9-BF80-0D283C858673}"/>
              </a:ext>
            </a:extLst>
          </p:cNvPr>
          <p:cNvSpPr txBox="1"/>
          <p:nvPr/>
        </p:nvSpPr>
        <p:spPr>
          <a:xfrm>
            <a:off x="8434400" y="5608393"/>
            <a:ext cx="2255380" cy="6001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100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นางธนิษฐา ศุภวิชย์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1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หัวหน้ากลุ่มงานยุทธศาสตร์               และแผนงานโครงการ </a:t>
            </a:r>
            <a:endParaRPr kumimoji="0" lang="ko-KR" alt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pic>
        <p:nvPicPr>
          <p:cNvPr id="444" name="ตัวแทนรูปภาพ 48"/>
          <p:cNvPicPr>
            <a:picLocks noChangeAspect="1"/>
          </p:cNvPicPr>
          <p:nvPr/>
        </p:nvPicPr>
        <p:blipFill>
          <a:blip r:embed="rId6" cstate="hq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4783" b="14783"/>
          <a:stretch>
            <a:fillRect/>
          </a:stretch>
        </p:blipFill>
        <p:spPr>
          <a:xfrm>
            <a:off x="3602862" y="1305412"/>
            <a:ext cx="1414802" cy="1414800"/>
          </a:xfrm>
          <a:prstGeom prst="ellipse">
            <a:avLst/>
          </a:prstGeom>
        </p:spPr>
      </p:pic>
      <p:pic>
        <p:nvPicPr>
          <p:cNvPr id="445" name="ตัวแทนรูปภาพ 51"/>
          <p:cNvPicPr>
            <a:picLocks noChangeAspect="1"/>
          </p:cNvPicPr>
          <p:nvPr/>
        </p:nvPicPr>
        <p:blipFill>
          <a:blip r:embed="rId8" cstate="hq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3508" b="13508"/>
          <a:stretch>
            <a:fillRect/>
          </a:stretch>
        </p:blipFill>
        <p:spPr>
          <a:xfrm>
            <a:off x="64063" y="3006247"/>
            <a:ext cx="1414802" cy="1414800"/>
          </a:xfrm>
          <a:prstGeom prst="ellipse">
            <a:avLst/>
          </a:prstGeom>
        </p:spPr>
      </p:pic>
      <p:pic>
        <p:nvPicPr>
          <p:cNvPr id="446" name="ตัวแทนรูปภาพ 68"/>
          <p:cNvPicPr>
            <a:picLocks noChangeAspect="1"/>
          </p:cNvPicPr>
          <p:nvPr/>
        </p:nvPicPr>
        <p:blipFill>
          <a:blip r:embed="rId10" cstate="hqprint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5997" b="15997"/>
          <a:stretch>
            <a:fillRect/>
          </a:stretch>
        </p:blipFill>
        <p:spPr>
          <a:xfrm>
            <a:off x="7096758" y="1638533"/>
            <a:ext cx="1414802" cy="1414800"/>
          </a:xfrm>
          <a:prstGeom prst="ellipse">
            <a:avLst/>
          </a:prstGeom>
        </p:spPr>
      </p:pic>
      <p:pic>
        <p:nvPicPr>
          <p:cNvPr id="447" name="ตัวแทนรูปภาพ 70"/>
          <p:cNvPicPr>
            <a:picLocks noChangeAspect="1"/>
          </p:cNvPicPr>
          <p:nvPr/>
        </p:nvPicPr>
        <p:blipFill>
          <a:blip r:embed="rId12" cstate="hq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1075" b="11075"/>
          <a:stretch>
            <a:fillRect/>
          </a:stretch>
        </p:blipFill>
        <p:spPr>
          <a:xfrm>
            <a:off x="3637918" y="2935781"/>
            <a:ext cx="1414802" cy="1414800"/>
          </a:xfrm>
          <a:prstGeom prst="ellipse">
            <a:avLst/>
          </a:prstGeom>
        </p:spPr>
      </p:pic>
      <p:pic>
        <p:nvPicPr>
          <p:cNvPr id="448" name="ตัวแทนรูปภาพ 72"/>
          <p:cNvPicPr>
            <a:picLocks noChangeAspect="1"/>
          </p:cNvPicPr>
          <p:nvPr/>
        </p:nvPicPr>
        <p:blipFill>
          <a:blip r:embed="rId14" cstate="hqprint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4519" b="14519"/>
          <a:stretch>
            <a:fillRect/>
          </a:stretch>
        </p:blipFill>
        <p:spPr>
          <a:xfrm>
            <a:off x="8539599" y="2965466"/>
            <a:ext cx="1414802" cy="1414800"/>
          </a:xfrm>
          <a:prstGeom prst="ellipse">
            <a:avLst/>
          </a:prstGeom>
        </p:spPr>
      </p:pic>
      <p:pic>
        <p:nvPicPr>
          <p:cNvPr id="449" name="ตัวแทนรูปภาพ 74"/>
          <p:cNvPicPr>
            <a:picLocks noChangeAspect="1"/>
          </p:cNvPicPr>
          <p:nvPr/>
        </p:nvPicPr>
        <p:blipFill>
          <a:blip r:embed="rId16" cstate="hqprint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6632" b="16632"/>
          <a:stretch>
            <a:fillRect/>
          </a:stretch>
        </p:blipFill>
        <p:spPr>
          <a:xfrm>
            <a:off x="72473" y="4714156"/>
            <a:ext cx="1414802" cy="1414800"/>
          </a:xfrm>
          <a:prstGeom prst="ellipse">
            <a:avLst/>
          </a:prstGeom>
        </p:spPr>
      </p:pic>
      <p:pic>
        <p:nvPicPr>
          <p:cNvPr id="450" name="ตัวแทนรูปภาพ 75"/>
          <p:cNvPicPr>
            <a:picLocks noChangeAspect="1"/>
          </p:cNvPicPr>
          <p:nvPr/>
        </p:nvPicPr>
        <p:blipFill>
          <a:blip r:embed="rId18" cstate="hqprint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6667" b="16667"/>
          <a:stretch>
            <a:fillRect/>
          </a:stretch>
        </p:blipFill>
        <p:spPr>
          <a:xfrm>
            <a:off x="3645790" y="4712406"/>
            <a:ext cx="1414802" cy="1414800"/>
          </a:xfrm>
          <a:prstGeom prst="ellipse">
            <a:avLst/>
          </a:prstGeom>
        </p:spPr>
      </p:pic>
      <p:pic>
        <p:nvPicPr>
          <p:cNvPr id="452" name="ตัวแทนรูปภาพ 76"/>
          <p:cNvPicPr>
            <a:picLocks noChangeAspect="1"/>
          </p:cNvPicPr>
          <p:nvPr/>
        </p:nvPicPr>
        <p:blipFill>
          <a:blip r:embed="rId20" cstate="hqprint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4189" b="14189"/>
          <a:stretch>
            <a:fillRect/>
          </a:stretch>
        </p:blipFill>
        <p:spPr>
          <a:xfrm>
            <a:off x="7101525" y="4100765"/>
            <a:ext cx="1414802" cy="1414800"/>
          </a:xfrm>
          <a:prstGeom prst="ellipse">
            <a:avLst/>
          </a:prstGeom>
        </p:spPr>
      </p:pic>
      <p:pic>
        <p:nvPicPr>
          <p:cNvPr id="453" name="ตัวแทนรูปภาพ 77"/>
          <p:cNvPicPr>
            <a:picLocks noChangeAspect="1"/>
          </p:cNvPicPr>
          <p:nvPr/>
        </p:nvPicPr>
        <p:blipFill>
          <a:blip r:embed="rId22" cstate="hqprint"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1225" b="11225"/>
          <a:stretch>
            <a:fillRect/>
          </a:stretch>
        </p:blipFill>
        <p:spPr>
          <a:xfrm>
            <a:off x="10635905" y="5338749"/>
            <a:ext cx="1414802" cy="1414800"/>
          </a:xfrm>
          <a:prstGeom prst="ellipse">
            <a:avLst/>
          </a:prstGeom>
        </p:spPr>
      </p:pic>
      <p:sp>
        <p:nvSpPr>
          <p:cNvPr id="461" name="TextBox 55">
            <a:extLst>
              <a:ext uri="{FF2B5EF4-FFF2-40B4-BE49-F238E27FC236}">
                <a16:creationId xmlns:a16="http://schemas.microsoft.com/office/drawing/2014/main" id="{088A5CE0-6306-489C-8EC2-22C5980AE337}"/>
              </a:ext>
            </a:extLst>
          </p:cNvPr>
          <p:cNvSpPr txBox="1"/>
          <p:nvPr/>
        </p:nvSpPr>
        <p:spPr>
          <a:xfrm>
            <a:off x="5797265" y="1222302"/>
            <a:ext cx="670877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000" b="1" i="0" u="none" strike="noStrike" kern="1200" cap="none" spc="50" normalizeH="0" baseline="0" noProof="0" dirty="0">
                <a:ln w="9525" cmpd="sng">
                  <a:solidFill>
                    <a:srgbClr val="51BCB9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rgbClr val="51BCB9">
                      <a:alpha val="40000"/>
                    </a:srgbClr>
                  </a:glow>
                </a:effectLst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S2</a:t>
            </a:r>
            <a:endParaRPr kumimoji="0" lang="ko-KR" altLang="en-US" sz="2000" b="1" i="0" u="none" strike="noStrike" kern="1200" cap="none" spc="50" normalizeH="0" baseline="0" noProof="0" dirty="0">
              <a:ln w="9525" cmpd="sng">
                <a:solidFill>
                  <a:srgbClr val="51BCB9"/>
                </a:solidFill>
                <a:prstDash val="solid"/>
              </a:ln>
              <a:solidFill>
                <a:srgbClr val="70AD47">
                  <a:tint val="1000"/>
                </a:srgbClr>
              </a:solidFill>
              <a:effectLst>
                <a:glow rad="38100">
                  <a:srgbClr val="51BCB9">
                    <a:alpha val="40000"/>
                  </a:srgbClr>
                </a:glow>
              </a:effectLst>
              <a:uLnTx/>
              <a:uFillTx/>
              <a:latin typeface="Tahoma" panose="020B0604030504040204" pitchFamily="34" charset="0"/>
              <a:ea typeface="Arial Unicode MS"/>
              <a:cs typeface="Tahoma" panose="020B0604030504040204" pitchFamily="34" charset="0"/>
            </a:endParaRPr>
          </a:p>
        </p:txBody>
      </p:sp>
      <p:sp>
        <p:nvSpPr>
          <p:cNvPr id="462" name="TextBox 55">
            <a:extLst>
              <a:ext uri="{FF2B5EF4-FFF2-40B4-BE49-F238E27FC236}">
                <a16:creationId xmlns:a16="http://schemas.microsoft.com/office/drawing/2014/main" id="{088A5CE0-6306-489C-8EC2-22C5980AE337}"/>
              </a:ext>
            </a:extLst>
          </p:cNvPr>
          <p:cNvSpPr txBox="1"/>
          <p:nvPr/>
        </p:nvSpPr>
        <p:spPr>
          <a:xfrm>
            <a:off x="10519130" y="1933470"/>
            <a:ext cx="670877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000" b="1" i="0" u="none" strike="noStrike" kern="1200" cap="none" spc="50" normalizeH="0" baseline="0" noProof="0" dirty="0">
                <a:ln w="9525" cmpd="sng">
                  <a:solidFill>
                    <a:srgbClr val="51BCB9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rgbClr val="51BCB9">
                      <a:alpha val="40000"/>
                    </a:srgbClr>
                  </a:glow>
                </a:effectLst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S3</a:t>
            </a:r>
            <a:endParaRPr kumimoji="0" lang="ko-KR" altLang="en-US" sz="2000" b="1" i="0" u="none" strike="noStrike" kern="1200" cap="none" spc="50" normalizeH="0" baseline="0" noProof="0" dirty="0">
              <a:ln w="9525" cmpd="sng">
                <a:solidFill>
                  <a:srgbClr val="51BCB9"/>
                </a:solidFill>
                <a:prstDash val="solid"/>
              </a:ln>
              <a:solidFill>
                <a:srgbClr val="70AD47">
                  <a:tint val="1000"/>
                </a:srgbClr>
              </a:solidFill>
              <a:effectLst>
                <a:glow rad="38100">
                  <a:srgbClr val="51BCB9">
                    <a:alpha val="40000"/>
                  </a:srgbClr>
                </a:glow>
              </a:effectLst>
              <a:uLnTx/>
              <a:uFillTx/>
              <a:latin typeface="Tahoma" panose="020B0604030504040204" pitchFamily="34" charset="0"/>
              <a:ea typeface="Arial Unicode MS"/>
              <a:cs typeface="Tahoma" panose="020B0604030504040204" pitchFamily="34" charset="0"/>
            </a:endParaRPr>
          </a:p>
        </p:txBody>
      </p:sp>
      <p:sp>
        <p:nvSpPr>
          <p:cNvPr id="463" name="TextBox 55">
            <a:extLst>
              <a:ext uri="{FF2B5EF4-FFF2-40B4-BE49-F238E27FC236}">
                <a16:creationId xmlns:a16="http://schemas.microsoft.com/office/drawing/2014/main" id="{088A5CE0-6306-489C-8EC2-22C5980AE337}"/>
              </a:ext>
            </a:extLst>
          </p:cNvPr>
          <p:cNvSpPr txBox="1"/>
          <p:nvPr/>
        </p:nvSpPr>
        <p:spPr>
          <a:xfrm>
            <a:off x="2161904" y="2901167"/>
            <a:ext cx="670877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000" b="1" i="0" u="none" strike="noStrike" kern="1200" cap="none" spc="50" normalizeH="0" baseline="0" noProof="0" dirty="0">
                <a:ln w="9525" cmpd="sng">
                  <a:solidFill>
                    <a:srgbClr val="51BCB9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rgbClr val="51BCB9">
                      <a:alpha val="40000"/>
                    </a:srgbClr>
                  </a:glow>
                </a:effectLst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S4</a:t>
            </a:r>
            <a:endParaRPr kumimoji="0" lang="ko-KR" altLang="en-US" sz="2000" b="1" i="0" u="none" strike="noStrike" kern="1200" cap="none" spc="50" normalizeH="0" baseline="0" noProof="0" dirty="0">
              <a:ln w="9525" cmpd="sng">
                <a:solidFill>
                  <a:srgbClr val="51BCB9"/>
                </a:solidFill>
                <a:prstDash val="solid"/>
              </a:ln>
              <a:solidFill>
                <a:srgbClr val="70AD47">
                  <a:tint val="1000"/>
                </a:srgbClr>
              </a:solidFill>
              <a:effectLst>
                <a:glow rad="38100">
                  <a:srgbClr val="51BCB9">
                    <a:alpha val="40000"/>
                  </a:srgbClr>
                </a:glow>
              </a:effectLst>
              <a:uLnTx/>
              <a:uFillTx/>
              <a:latin typeface="Tahoma" panose="020B0604030504040204" pitchFamily="34" charset="0"/>
              <a:ea typeface="Arial Unicode MS"/>
              <a:cs typeface="Tahoma" panose="020B0604030504040204" pitchFamily="34" charset="0"/>
            </a:endParaRPr>
          </a:p>
        </p:txBody>
      </p:sp>
      <p:sp>
        <p:nvSpPr>
          <p:cNvPr id="464" name="TextBox 55">
            <a:extLst>
              <a:ext uri="{FF2B5EF4-FFF2-40B4-BE49-F238E27FC236}">
                <a16:creationId xmlns:a16="http://schemas.microsoft.com/office/drawing/2014/main" id="{088A5CE0-6306-489C-8EC2-22C5980AE337}"/>
              </a:ext>
            </a:extLst>
          </p:cNvPr>
          <p:cNvSpPr txBox="1"/>
          <p:nvPr/>
        </p:nvSpPr>
        <p:spPr>
          <a:xfrm>
            <a:off x="5824423" y="2894664"/>
            <a:ext cx="670877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000" b="1" i="0" u="none" strike="noStrike" kern="1200" cap="none" spc="50" normalizeH="0" baseline="0" noProof="0" dirty="0">
                <a:ln w="9525" cmpd="sng">
                  <a:solidFill>
                    <a:srgbClr val="51BCB9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rgbClr val="51BCB9">
                      <a:alpha val="40000"/>
                    </a:srgbClr>
                  </a:glow>
                </a:effectLst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S5</a:t>
            </a:r>
            <a:endParaRPr kumimoji="0" lang="ko-KR" altLang="en-US" sz="2000" b="1" i="0" u="none" strike="noStrike" kern="1200" cap="none" spc="50" normalizeH="0" baseline="0" noProof="0" dirty="0">
              <a:ln w="9525" cmpd="sng">
                <a:solidFill>
                  <a:srgbClr val="51BCB9"/>
                </a:solidFill>
                <a:prstDash val="solid"/>
              </a:ln>
              <a:solidFill>
                <a:srgbClr val="70AD47">
                  <a:tint val="1000"/>
                </a:srgbClr>
              </a:solidFill>
              <a:effectLst>
                <a:glow rad="38100">
                  <a:srgbClr val="51BCB9">
                    <a:alpha val="40000"/>
                  </a:srgbClr>
                </a:glow>
              </a:effectLst>
              <a:uLnTx/>
              <a:uFillTx/>
              <a:latin typeface="Tahoma" panose="020B0604030504040204" pitchFamily="34" charset="0"/>
              <a:ea typeface="Arial Unicode MS"/>
              <a:cs typeface="Tahoma" panose="020B0604030504040204" pitchFamily="34" charset="0"/>
            </a:endParaRPr>
          </a:p>
        </p:txBody>
      </p:sp>
      <p:sp>
        <p:nvSpPr>
          <p:cNvPr id="465" name="TextBox 55">
            <a:extLst>
              <a:ext uri="{FF2B5EF4-FFF2-40B4-BE49-F238E27FC236}">
                <a16:creationId xmlns:a16="http://schemas.microsoft.com/office/drawing/2014/main" id="{088A5CE0-6306-489C-8EC2-22C5980AE337}"/>
              </a:ext>
            </a:extLst>
          </p:cNvPr>
          <p:cNvSpPr txBox="1"/>
          <p:nvPr/>
        </p:nvSpPr>
        <p:spPr>
          <a:xfrm>
            <a:off x="10590654" y="2822877"/>
            <a:ext cx="670877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000" b="1" i="0" u="none" strike="noStrike" kern="1200" cap="none" spc="50" normalizeH="0" baseline="0" noProof="0" dirty="0">
                <a:ln w="9525" cmpd="sng">
                  <a:solidFill>
                    <a:srgbClr val="51BCB9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rgbClr val="51BCB9">
                      <a:alpha val="40000"/>
                    </a:srgbClr>
                  </a:glow>
                </a:effectLst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S6</a:t>
            </a:r>
            <a:endParaRPr kumimoji="0" lang="ko-KR" altLang="en-US" sz="2000" b="1" i="0" u="none" strike="noStrike" kern="1200" cap="none" spc="50" normalizeH="0" baseline="0" noProof="0" dirty="0">
              <a:ln w="9525" cmpd="sng">
                <a:solidFill>
                  <a:srgbClr val="51BCB9"/>
                </a:solidFill>
                <a:prstDash val="solid"/>
              </a:ln>
              <a:solidFill>
                <a:srgbClr val="70AD47">
                  <a:tint val="1000"/>
                </a:srgbClr>
              </a:solidFill>
              <a:effectLst>
                <a:glow rad="38100">
                  <a:srgbClr val="51BCB9">
                    <a:alpha val="40000"/>
                  </a:srgbClr>
                </a:glow>
              </a:effectLst>
              <a:uLnTx/>
              <a:uFillTx/>
              <a:latin typeface="Tahoma" panose="020B0604030504040204" pitchFamily="34" charset="0"/>
              <a:ea typeface="Arial Unicode MS"/>
              <a:cs typeface="Tahoma" panose="020B0604030504040204" pitchFamily="34" charset="0"/>
            </a:endParaRPr>
          </a:p>
        </p:txBody>
      </p:sp>
      <p:sp>
        <p:nvSpPr>
          <p:cNvPr id="466" name="TextBox 55">
            <a:extLst>
              <a:ext uri="{FF2B5EF4-FFF2-40B4-BE49-F238E27FC236}">
                <a16:creationId xmlns:a16="http://schemas.microsoft.com/office/drawing/2014/main" id="{088A5CE0-6306-489C-8EC2-22C5980AE337}"/>
              </a:ext>
            </a:extLst>
          </p:cNvPr>
          <p:cNvSpPr txBox="1"/>
          <p:nvPr/>
        </p:nvSpPr>
        <p:spPr>
          <a:xfrm>
            <a:off x="1184654" y="5808270"/>
            <a:ext cx="670877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000" b="1" i="0" u="none" strike="noStrike" kern="1200" cap="none" spc="50" normalizeH="0" baseline="0" noProof="0" dirty="0">
                <a:ln w="9525" cmpd="sng">
                  <a:solidFill>
                    <a:srgbClr val="51BCB9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rgbClr val="51BCB9">
                      <a:alpha val="40000"/>
                    </a:srgbClr>
                  </a:glow>
                </a:effectLst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S7</a:t>
            </a:r>
            <a:endParaRPr kumimoji="0" lang="ko-KR" altLang="en-US" sz="2000" b="1" i="0" u="none" strike="noStrike" kern="1200" cap="none" spc="50" normalizeH="0" baseline="0" noProof="0" dirty="0">
              <a:ln w="9525" cmpd="sng">
                <a:solidFill>
                  <a:srgbClr val="51BCB9"/>
                </a:solidFill>
                <a:prstDash val="solid"/>
              </a:ln>
              <a:solidFill>
                <a:srgbClr val="70AD47">
                  <a:tint val="1000"/>
                </a:srgbClr>
              </a:solidFill>
              <a:effectLst>
                <a:glow rad="38100">
                  <a:srgbClr val="51BCB9">
                    <a:alpha val="40000"/>
                  </a:srgbClr>
                </a:glow>
              </a:effectLst>
              <a:uLnTx/>
              <a:uFillTx/>
              <a:latin typeface="Tahoma" panose="020B0604030504040204" pitchFamily="34" charset="0"/>
              <a:ea typeface="Arial Unicode MS"/>
              <a:cs typeface="Tahoma" panose="020B0604030504040204" pitchFamily="34" charset="0"/>
            </a:endParaRPr>
          </a:p>
        </p:txBody>
      </p:sp>
      <p:sp>
        <p:nvSpPr>
          <p:cNvPr id="467" name="TextBox 55">
            <a:extLst>
              <a:ext uri="{FF2B5EF4-FFF2-40B4-BE49-F238E27FC236}">
                <a16:creationId xmlns:a16="http://schemas.microsoft.com/office/drawing/2014/main" id="{088A5CE0-6306-489C-8EC2-22C5980AE337}"/>
              </a:ext>
            </a:extLst>
          </p:cNvPr>
          <p:cNvSpPr txBox="1"/>
          <p:nvPr/>
        </p:nvSpPr>
        <p:spPr>
          <a:xfrm>
            <a:off x="1175458" y="6212381"/>
            <a:ext cx="670877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000" b="1" i="0" u="none" strike="noStrike" kern="1200" cap="none" spc="50" normalizeH="0" baseline="0" noProof="0" dirty="0">
                <a:ln w="9525" cmpd="sng">
                  <a:solidFill>
                    <a:srgbClr val="51BCB9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rgbClr val="51BCB9">
                      <a:alpha val="40000"/>
                    </a:srgbClr>
                  </a:glow>
                </a:effectLst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S9</a:t>
            </a:r>
            <a:endParaRPr kumimoji="0" lang="ko-KR" altLang="en-US" sz="2000" b="1" i="0" u="none" strike="noStrike" kern="1200" cap="none" spc="50" normalizeH="0" baseline="0" noProof="0" dirty="0">
              <a:ln w="9525" cmpd="sng">
                <a:solidFill>
                  <a:srgbClr val="51BCB9"/>
                </a:solidFill>
                <a:prstDash val="solid"/>
              </a:ln>
              <a:solidFill>
                <a:srgbClr val="70AD47">
                  <a:tint val="1000"/>
                </a:srgbClr>
              </a:solidFill>
              <a:effectLst>
                <a:glow rad="38100">
                  <a:srgbClr val="51BCB9">
                    <a:alpha val="40000"/>
                  </a:srgbClr>
                </a:glow>
              </a:effectLst>
              <a:uLnTx/>
              <a:uFillTx/>
              <a:latin typeface="Tahoma" panose="020B0604030504040204" pitchFamily="34" charset="0"/>
              <a:ea typeface="Arial Unicode MS"/>
              <a:cs typeface="Tahoma" panose="020B0604030504040204" pitchFamily="34" charset="0"/>
            </a:endParaRPr>
          </a:p>
        </p:txBody>
      </p:sp>
      <p:sp>
        <p:nvSpPr>
          <p:cNvPr id="468" name="TextBox 55">
            <a:extLst>
              <a:ext uri="{FF2B5EF4-FFF2-40B4-BE49-F238E27FC236}">
                <a16:creationId xmlns:a16="http://schemas.microsoft.com/office/drawing/2014/main" id="{088A5CE0-6306-489C-8EC2-22C5980AE337}"/>
              </a:ext>
            </a:extLst>
          </p:cNvPr>
          <p:cNvSpPr txBox="1"/>
          <p:nvPr/>
        </p:nvSpPr>
        <p:spPr>
          <a:xfrm>
            <a:off x="5797106" y="4608110"/>
            <a:ext cx="670877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000" b="1" i="0" u="none" strike="noStrike" kern="1200" cap="none" spc="50" normalizeH="0" baseline="0" noProof="0" dirty="0">
                <a:ln w="9525" cmpd="sng">
                  <a:solidFill>
                    <a:srgbClr val="51BCB9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rgbClr val="51BCB9">
                      <a:alpha val="40000"/>
                    </a:srgbClr>
                  </a:glow>
                </a:effectLst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S8</a:t>
            </a:r>
            <a:endParaRPr kumimoji="0" lang="ko-KR" altLang="en-US" sz="2000" b="1" i="0" u="none" strike="noStrike" kern="1200" cap="none" spc="50" normalizeH="0" baseline="0" noProof="0" dirty="0">
              <a:ln w="9525" cmpd="sng">
                <a:solidFill>
                  <a:srgbClr val="51BCB9"/>
                </a:solidFill>
                <a:prstDash val="solid"/>
              </a:ln>
              <a:solidFill>
                <a:srgbClr val="70AD47">
                  <a:tint val="1000"/>
                </a:srgbClr>
              </a:solidFill>
              <a:effectLst>
                <a:glow rad="38100">
                  <a:srgbClr val="51BCB9">
                    <a:alpha val="40000"/>
                  </a:srgbClr>
                </a:glow>
              </a:effectLst>
              <a:uLnTx/>
              <a:uFillTx/>
              <a:latin typeface="Tahoma" panose="020B0604030504040204" pitchFamily="34" charset="0"/>
              <a:ea typeface="Arial Unicode MS"/>
              <a:cs typeface="Tahoma" panose="020B0604030504040204" pitchFamily="34" charset="0"/>
            </a:endParaRPr>
          </a:p>
        </p:txBody>
      </p:sp>
      <p:sp>
        <p:nvSpPr>
          <p:cNvPr id="469" name="TextBox 55">
            <a:extLst>
              <a:ext uri="{FF2B5EF4-FFF2-40B4-BE49-F238E27FC236}">
                <a16:creationId xmlns:a16="http://schemas.microsoft.com/office/drawing/2014/main" id="{088A5CE0-6306-489C-8EC2-22C5980AE337}"/>
              </a:ext>
            </a:extLst>
          </p:cNvPr>
          <p:cNvSpPr txBox="1"/>
          <p:nvPr/>
        </p:nvSpPr>
        <p:spPr>
          <a:xfrm>
            <a:off x="10550175" y="4567586"/>
            <a:ext cx="942654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000" b="1" i="0" u="none" strike="noStrike" kern="1200" cap="none" spc="50" normalizeH="0" baseline="0" noProof="0" dirty="0">
                <a:ln w="9525" cmpd="sng">
                  <a:solidFill>
                    <a:srgbClr val="51BCB9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rgbClr val="51BCB9">
                      <a:alpha val="40000"/>
                    </a:srgbClr>
                  </a:glow>
                </a:effectLst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S10</a:t>
            </a:r>
            <a:endParaRPr kumimoji="0" lang="ko-KR" altLang="en-US" sz="2000" b="1" i="0" u="none" strike="noStrike" kern="1200" cap="none" spc="50" normalizeH="0" baseline="0" noProof="0" dirty="0">
              <a:ln w="9525" cmpd="sng">
                <a:solidFill>
                  <a:srgbClr val="51BCB9"/>
                </a:solidFill>
                <a:prstDash val="solid"/>
              </a:ln>
              <a:solidFill>
                <a:srgbClr val="70AD47">
                  <a:tint val="1000"/>
                </a:srgbClr>
              </a:solidFill>
              <a:effectLst>
                <a:glow rad="38100">
                  <a:srgbClr val="51BCB9">
                    <a:alpha val="40000"/>
                  </a:srgbClr>
                </a:glow>
              </a:effectLst>
              <a:uLnTx/>
              <a:uFillTx/>
              <a:latin typeface="Tahoma" panose="020B0604030504040204" pitchFamily="34" charset="0"/>
              <a:ea typeface="Arial Unicode MS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842088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직사각형 1">
            <a:extLst>
              <a:ext uri="{FF2B5EF4-FFF2-40B4-BE49-F238E27FC236}">
                <a16:creationId xmlns:a16="http://schemas.microsoft.com/office/drawing/2014/main" id="{74BCC53E-C3FC-4855-8E4F-46BE5A8C3D4D}"/>
              </a:ext>
            </a:extLst>
          </p:cNvPr>
          <p:cNvSpPr/>
          <p:nvPr/>
        </p:nvSpPr>
        <p:spPr>
          <a:xfrm>
            <a:off x="5689250" y="393427"/>
            <a:ext cx="5276524" cy="540868"/>
          </a:xfrm>
          <a:custGeom>
            <a:avLst/>
            <a:gdLst>
              <a:gd name="connsiteX0" fmla="*/ 0 w 5667375"/>
              <a:gd name="connsiteY0" fmla="*/ 0 h 2771775"/>
              <a:gd name="connsiteX1" fmla="*/ 5667375 w 5667375"/>
              <a:gd name="connsiteY1" fmla="*/ 0 h 2771775"/>
              <a:gd name="connsiteX2" fmla="*/ 5667375 w 5667375"/>
              <a:gd name="connsiteY2" fmla="*/ 2771775 h 2771775"/>
              <a:gd name="connsiteX3" fmla="*/ 0 w 5667375"/>
              <a:gd name="connsiteY3" fmla="*/ 2771775 h 2771775"/>
              <a:gd name="connsiteX4" fmla="*/ 0 w 5667375"/>
              <a:gd name="connsiteY4" fmla="*/ 0 h 2771775"/>
              <a:gd name="connsiteX0" fmla="*/ 0 w 6819900"/>
              <a:gd name="connsiteY0" fmla="*/ 9525 h 2781300"/>
              <a:gd name="connsiteX1" fmla="*/ 6819900 w 6819900"/>
              <a:gd name="connsiteY1" fmla="*/ 0 h 2781300"/>
              <a:gd name="connsiteX2" fmla="*/ 5667375 w 6819900"/>
              <a:gd name="connsiteY2" fmla="*/ 2781300 h 2781300"/>
              <a:gd name="connsiteX3" fmla="*/ 0 w 6819900"/>
              <a:gd name="connsiteY3" fmla="*/ 2781300 h 2781300"/>
              <a:gd name="connsiteX4" fmla="*/ 0 w 6819900"/>
              <a:gd name="connsiteY4" fmla="*/ 9525 h 2781300"/>
              <a:gd name="connsiteX0" fmla="*/ 0 w 6858000"/>
              <a:gd name="connsiteY0" fmla="*/ 19050 h 2790825"/>
              <a:gd name="connsiteX1" fmla="*/ 6858000 w 6858000"/>
              <a:gd name="connsiteY1" fmla="*/ 0 h 2790825"/>
              <a:gd name="connsiteX2" fmla="*/ 5667375 w 6858000"/>
              <a:gd name="connsiteY2" fmla="*/ 2790825 h 2790825"/>
              <a:gd name="connsiteX3" fmla="*/ 0 w 6858000"/>
              <a:gd name="connsiteY3" fmla="*/ 2790825 h 2790825"/>
              <a:gd name="connsiteX4" fmla="*/ 0 w 6858000"/>
              <a:gd name="connsiteY4" fmla="*/ 19050 h 279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0" h="2790825">
                <a:moveTo>
                  <a:pt x="0" y="19050"/>
                </a:moveTo>
                <a:lnTo>
                  <a:pt x="6858000" y="0"/>
                </a:lnTo>
                <a:lnTo>
                  <a:pt x="5667375" y="2790825"/>
                </a:lnTo>
                <a:lnTo>
                  <a:pt x="0" y="2790825"/>
                </a:lnTo>
                <a:lnTo>
                  <a:pt x="0" y="1905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3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73" name="직사각형 1">
            <a:extLst>
              <a:ext uri="{FF2B5EF4-FFF2-40B4-BE49-F238E27FC236}">
                <a16:creationId xmlns:a16="http://schemas.microsoft.com/office/drawing/2014/main" id="{74BCC53E-C3FC-4855-8E4F-46BE5A8C3D4D}"/>
              </a:ext>
            </a:extLst>
          </p:cNvPr>
          <p:cNvSpPr/>
          <p:nvPr/>
        </p:nvSpPr>
        <p:spPr>
          <a:xfrm>
            <a:off x="0" y="399860"/>
            <a:ext cx="4838561" cy="540868"/>
          </a:xfrm>
          <a:custGeom>
            <a:avLst/>
            <a:gdLst>
              <a:gd name="connsiteX0" fmla="*/ 0 w 5667375"/>
              <a:gd name="connsiteY0" fmla="*/ 0 h 2771775"/>
              <a:gd name="connsiteX1" fmla="*/ 5667375 w 5667375"/>
              <a:gd name="connsiteY1" fmla="*/ 0 h 2771775"/>
              <a:gd name="connsiteX2" fmla="*/ 5667375 w 5667375"/>
              <a:gd name="connsiteY2" fmla="*/ 2771775 h 2771775"/>
              <a:gd name="connsiteX3" fmla="*/ 0 w 5667375"/>
              <a:gd name="connsiteY3" fmla="*/ 2771775 h 2771775"/>
              <a:gd name="connsiteX4" fmla="*/ 0 w 5667375"/>
              <a:gd name="connsiteY4" fmla="*/ 0 h 2771775"/>
              <a:gd name="connsiteX0" fmla="*/ 0 w 6819900"/>
              <a:gd name="connsiteY0" fmla="*/ 9525 h 2781300"/>
              <a:gd name="connsiteX1" fmla="*/ 6819900 w 6819900"/>
              <a:gd name="connsiteY1" fmla="*/ 0 h 2781300"/>
              <a:gd name="connsiteX2" fmla="*/ 5667375 w 6819900"/>
              <a:gd name="connsiteY2" fmla="*/ 2781300 h 2781300"/>
              <a:gd name="connsiteX3" fmla="*/ 0 w 6819900"/>
              <a:gd name="connsiteY3" fmla="*/ 2781300 h 2781300"/>
              <a:gd name="connsiteX4" fmla="*/ 0 w 6819900"/>
              <a:gd name="connsiteY4" fmla="*/ 9525 h 2781300"/>
              <a:gd name="connsiteX0" fmla="*/ 0 w 6858000"/>
              <a:gd name="connsiteY0" fmla="*/ 19050 h 2790825"/>
              <a:gd name="connsiteX1" fmla="*/ 6858000 w 6858000"/>
              <a:gd name="connsiteY1" fmla="*/ 0 h 2790825"/>
              <a:gd name="connsiteX2" fmla="*/ 5667375 w 6858000"/>
              <a:gd name="connsiteY2" fmla="*/ 2790825 h 2790825"/>
              <a:gd name="connsiteX3" fmla="*/ 0 w 6858000"/>
              <a:gd name="connsiteY3" fmla="*/ 2790825 h 2790825"/>
              <a:gd name="connsiteX4" fmla="*/ 0 w 6858000"/>
              <a:gd name="connsiteY4" fmla="*/ 19050 h 279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0" h="2790825">
                <a:moveTo>
                  <a:pt x="0" y="19050"/>
                </a:moveTo>
                <a:lnTo>
                  <a:pt x="6858000" y="0"/>
                </a:lnTo>
                <a:lnTo>
                  <a:pt x="5667375" y="2790825"/>
                </a:lnTo>
                <a:lnTo>
                  <a:pt x="0" y="2790825"/>
                </a:lnTo>
                <a:lnTo>
                  <a:pt x="0" y="1905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3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88" name="TextBox 6">
            <a:extLst>
              <a:ext uri="{FF2B5EF4-FFF2-40B4-BE49-F238E27FC236}">
                <a16:creationId xmlns:a16="http://schemas.microsoft.com/office/drawing/2014/main" id="{F5BFD39E-50F2-4316-8BA9-EE85FDBFB2AB}"/>
              </a:ext>
            </a:extLst>
          </p:cNvPr>
          <p:cNvSpPr txBox="1"/>
          <p:nvPr/>
        </p:nvSpPr>
        <p:spPr>
          <a:xfrm>
            <a:off x="5752416" y="371445"/>
            <a:ext cx="466506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algn="ctr">
              <a:defRPr sz="3000" b="1">
                <a:solidFill>
                  <a:schemeClr val="accent5">
                    <a:lumMod val="75000"/>
                  </a:schemeClr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US" sz="2800" dirty="0" smtClean="0"/>
              <a:t>Roadmap to Excellence :</a:t>
            </a:r>
            <a:endParaRPr lang="th-TH" sz="2800" dirty="0"/>
          </a:p>
        </p:txBody>
      </p:sp>
      <p:sp>
        <p:nvSpPr>
          <p:cNvPr id="89" name="TextBox 6">
            <a:extLst>
              <a:ext uri="{FF2B5EF4-FFF2-40B4-BE49-F238E27FC236}">
                <a16:creationId xmlns:a16="http://schemas.microsoft.com/office/drawing/2014/main" id="{F5BFD39E-50F2-4316-8BA9-EE85FDBFB2AB}"/>
              </a:ext>
            </a:extLst>
          </p:cNvPr>
          <p:cNvSpPr txBox="1"/>
          <p:nvPr/>
        </p:nvSpPr>
        <p:spPr>
          <a:xfrm>
            <a:off x="436502" y="391469"/>
            <a:ext cx="352692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algn="ctr">
              <a:defRPr sz="3000" b="1">
                <a:solidFill>
                  <a:schemeClr val="accent5">
                    <a:lumMod val="75000"/>
                  </a:schemeClr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US" sz="2800" dirty="0"/>
              <a:t>5 </a:t>
            </a:r>
            <a:r>
              <a:rPr lang="th-TH" sz="2800" dirty="0" smtClean="0"/>
              <a:t>ประเด็นยุทธศาสตร์</a:t>
            </a:r>
            <a:r>
              <a:rPr lang="en-US" sz="2800" dirty="0" smtClean="0"/>
              <a:t> </a:t>
            </a:r>
            <a:r>
              <a:rPr lang="en-US" sz="2800" dirty="0"/>
              <a:t>:</a:t>
            </a:r>
            <a:endParaRPr lang="th-TH" sz="2800" dirty="0"/>
          </a:p>
        </p:txBody>
      </p:sp>
      <p:pic>
        <p:nvPicPr>
          <p:cNvPr id="78" name="Picture 5" descr="C:\Users\User\Desktop\ประชุม-อบรม\ประชุม อบรม_2562\ประชุม-อบรม\บรรยายอ.สมคิด3กย.62\KKH new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70153" y="182901"/>
            <a:ext cx="883884" cy="894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9" name="กลุ่ม 18"/>
          <p:cNvGrpSpPr/>
          <p:nvPr/>
        </p:nvGrpSpPr>
        <p:grpSpPr>
          <a:xfrm>
            <a:off x="1482340" y="1091954"/>
            <a:ext cx="10461692" cy="5701566"/>
            <a:chOff x="819733" y="1091954"/>
            <a:chExt cx="10461692" cy="5701566"/>
          </a:xfrm>
        </p:grpSpPr>
        <p:sp>
          <p:nvSpPr>
            <p:cNvPr id="2" name="Hexagon 1">
              <a:extLst>
                <a:ext uri="{FF2B5EF4-FFF2-40B4-BE49-F238E27FC236}">
                  <a16:creationId xmlns:a16="http://schemas.microsoft.com/office/drawing/2014/main" id="{A26686DD-9723-024F-899D-96F2EC791D83}"/>
                </a:ext>
              </a:extLst>
            </p:cNvPr>
            <p:cNvSpPr/>
            <p:nvPr/>
          </p:nvSpPr>
          <p:spPr>
            <a:xfrm>
              <a:off x="1104478" y="1253096"/>
              <a:ext cx="1515823" cy="1306744"/>
            </a:xfrm>
            <a:prstGeom prst="hexagon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217"/>
              <a:endParaRPr lang="en-US" dirty="0">
                <a:solidFill>
                  <a:srgbClr val="FFFFFF"/>
                </a:solidFill>
                <a:latin typeface="Lato Light" panose="020F0502020204030203" pitchFamily="34" charset="0"/>
              </a:endParaRPr>
            </a:p>
          </p:txBody>
        </p:sp>
        <p:sp>
          <p:nvSpPr>
            <p:cNvPr id="3" name="Hexagon 2">
              <a:extLst>
                <a:ext uri="{FF2B5EF4-FFF2-40B4-BE49-F238E27FC236}">
                  <a16:creationId xmlns:a16="http://schemas.microsoft.com/office/drawing/2014/main" id="{F8952A0C-9D0C-6F4B-9E0E-FF511C11E59E}"/>
                </a:ext>
              </a:extLst>
            </p:cNvPr>
            <p:cNvSpPr/>
            <p:nvPr/>
          </p:nvSpPr>
          <p:spPr>
            <a:xfrm>
              <a:off x="1243965" y="1373343"/>
              <a:ext cx="1236849" cy="1066249"/>
            </a:xfrm>
            <a:prstGeom prst="hexagon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217"/>
              <a:endParaRPr lang="en-US" dirty="0">
                <a:solidFill>
                  <a:srgbClr val="FFFFFF"/>
                </a:solidFill>
                <a:latin typeface="Lato Light" panose="020F0502020204030203" pitchFamily="34" charset="0"/>
              </a:endParaRPr>
            </a:p>
          </p:txBody>
        </p:sp>
        <p:sp>
          <p:nvSpPr>
            <p:cNvPr id="6" name="Hexagon 5">
              <a:extLst>
                <a:ext uri="{FF2B5EF4-FFF2-40B4-BE49-F238E27FC236}">
                  <a16:creationId xmlns:a16="http://schemas.microsoft.com/office/drawing/2014/main" id="{95F1D12A-6BC8-1B47-B3AF-0624626FAFC1}"/>
                </a:ext>
              </a:extLst>
            </p:cNvPr>
            <p:cNvSpPr/>
            <p:nvPr/>
          </p:nvSpPr>
          <p:spPr>
            <a:xfrm>
              <a:off x="1170738" y="3325364"/>
              <a:ext cx="1515823" cy="1306744"/>
            </a:xfrm>
            <a:prstGeom prst="hexagon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217"/>
              <a:endParaRPr lang="en-US" dirty="0">
                <a:solidFill>
                  <a:srgbClr val="FFFFFF"/>
                </a:solidFill>
                <a:latin typeface="Lato Light" panose="020F0502020204030203" pitchFamily="34" charset="0"/>
              </a:endParaRPr>
            </a:p>
          </p:txBody>
        </p:sp>
        <p:sp>
          <p:nvSpPr>
            <p:cNvPr id="7" name="Hexagon 6">
              <a:extLst>
                <a:ext uri="{FF2B5EF4-FFF2-40B4-BE49-F238E27FC236}">
                  <a16:creationId xmlns:a16="http://schemas.microsoft.com/office/drawing/2014/main" id="{5F37F8E1-2293-5C46-99DB-14D696994B9C}"/>
                </a:ext>
              </a:extLst>
            </p:cNvPr>
            <p:cNvSpPr/>
            <p:nvPr/>
          </p:nvSpPr>
          <p:spPr>
            <a:xfrm>
              <a:off x="1310225" y="3445611"/>
              <a:ext cx="1236849" cy="1066249"/>
            </a:xfrm>
            <a:prstGeom prst="hexagon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217"/>
              <a:endParaRPr lang="en-US" dirty="0">
                <a:solidFill>
                  <a:srgbClr val="FFFFFF"/>
                </a:solidFill>
                <a:latin typeface="Lato Light" panose="020F0502020204030203" pitchFamily="34" charset="0"/>
              </a:endParaRPr>
            </a:p>
          </p:txBody>
        </p:sp>
        <p:sp>
          <p:nvSpPr>
            <p:cNvPr id="9" name="Hexagon 8">
              <a:extLst>
                <a:ext uri="{FF2B5EF4-FFF2-40B4-BE49-F238E27FC236}">
                  <a16:creationId xmlns:a16="http://schemas.microsoft.com/office/drawing/2014/main" id="{CA70BA96-CE1B-2741-8C8C-12289C3D3894}"/>
                </a:ext>
              </a:extLst>
            </p:cNvPr>
            <p:cNvSpPr/>
            <p:nvPr/>
          </p:nvSpPr>
          <p:spPr>
            <a:xfrm>
              <a:off x="1170738" y="5206914"/>
              <a:ext cx="1515823" cy="1306744"/>
            </a:xfrm>
            <a:prstGeom prst="hexagon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217"/>
              <a:endParaRPr lang="en-US" dirty="0">
                <a:solidFill>
                  <a:srgbClr val="FFFFFF"/>
                </a:solidFill>
                <a:latin typeface="Lato Light" panose="020F0502020204030203" pitchFamily="34" charset="0"/>
              </a:endParaRPr>
            </a:p>
          </p:txBody>
        </p:sp>
        <p:sp>
          <p:nvSpPr>
            <p:cNvPr id="10" name="Hexagon 9">
              <a:extLst>
                <a:ext uri="{FF2B5EF4-FFF2-40B4-BE49-F238E27FC236}">
                  <a16:creationId xmlns:a16="http://schemas.microsoft.com/office/drawing/2014/main" id="{B2382094-EADA-534B-87D4-0E1052EF9B08}"/>
                </a:ext>
              </a:extLst>
            </p:cNvPr>
            <p:cNvSpPr/>
            <p:nvPr/>
          </p:nvSpPr>
          <p:spPr>
            <a:xfrm>
              <a:off x="1310225" y="5327161"/>
              <a:ext cx="1236849" cy="1066249"/>
            </a:xfrm>
            <a:prstGeom prst="hexagon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217"/>
              <a:endParaRPr lang="en-US" dirty="0">
                <a:solidFill>
                  <a:srgbClr val="FFFFFF"/>
                </a:solidFill>
                <a:latin typeface="Lato Light" panose="020F0502020204030203" pitchFamily="34" charset="0"/>
              </a:endParaRPr>
            </a:p>
          </p:txBody>
        </p:sp>
        <p:sp>
          <p:nvSpPr>
            <p:cNvPr id="12" name="Hexagon 11">
              <a:extLst>
                <a:ext uri="{FF2B5EF4-FFF2-40B4-BE49-F238E27FC236}">
                  <a16:creationId xmlns:a16="http://schemas.microsoft.com/office/drawing/2014/main" id="{E2E4C0B2-3753-F445-9F55-8A72BC73D7FD}"/>
                </a:ext>
              </a:extLst>
            </p:cNvPr>
            <p:cNvSpPr/>
            <p:nvPr/>
          </p:nvSpPr>
          <p:spPr>
            <a:xfrm>
              <a:off x="2773040" y="2276901"/>
              <a:ext cx="1515823" cy="1306744"/>
            </a:xfrm>
            <a:prstGeom prst="hexagon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217"/>
              <a:endParaRPr lang="en-US" dirty="0">
                <a:solidFill>
                  <a:srgbClr val="FFFFFF"/>
                </a:solidFill>
                <a:latin typeface="Lato Light" panose="020F0502020204030203" pitchFamily="34" charset="0"/>
              </a:endParaRPr>
            </a:p>
          </p:txBody>
        </p:sp>
        <p:sp>
          <p:nvSpPr>
            <p:cNvPr id="13" name="Hexagon 12">
              <a:extLst>
                <a:ext uri="{FF2B5EF4-FFF2-40B4-BE49-F238E27FC236}">
                  <a16:creationId xmlns:a16="http://schemas.microsoft.com/office/drawing/2014/main" id="{15EC86F3-2033-0345-A377-84DB13FD8252}"/>
                </a:ext>
              </a:extLst>
            </p:cNvPr>
            <p:cNvSpPr/>
            <p:nvPr/>
          </p:nvSpPr>
          <p:spPr>
            <a:xfrm>
              <a:off x="2912527" y="2397148"/>
              <a:ext cx="1236849" cy="1066249"/>
            </a:xfrm>
            <a:prstGeom prst="hexagon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217"/>
              <a:endParaRPr lang="en-US" dirty="0">
                <a:solidFill>
                  <a:srgbClr val="FFFFFF"/>
                </a:solidFill>
                <a:latin typeface="Lato Light" panose="020F0502020204030203" pitchFamily="34" charset="0"/>
              </a:endParaRPr>
            </a:p>
          </p:txBody>
        </p:sp>
        <p:sp>
          <p:nvSpPr>
            <p:cNvPr id="15" name="Hexagon 14">
              <a:extLst>
                <a:ext uri="{FF2B5EF4-FFF2-40B4-BE49-F238E27FC236}">
                  <a16:creationId xmlns:a16="http://schemas.microsoft.com/office/drawing/2014/main" id="{60350BD6-763A-4846-B36D-4B1ED0E91845}"/>
                </a:ext>
              </a:extLst>
            </p:cNvPr>
            <p:cNvSpPr/>
            <p:nvPr/>
          </p:nvSpPr>
          <p:spPr>
            <a:xfrm>
              <a:off x="2826048" y="4302288"/>
              <a:ext cx="1515823" cy="1306744"/>
            </a:xfrm>
            <a:prstGeom prst="hexagon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217"/>
              <a:endParaRPr lang="en-US" dirty="0">
                <a:solidFill>
                  <a:srgbClr val="FFFFFF"/>
                </a:solidFill>
                <a:latin typeface="Lato Light" panose="020F0502020204030203" pitchFamily="34" charset="0"/>
              </a:endParaRPr>
            </a:p>
          </p:txBody>
        </p:sp>
        <p:sp>
          <p:nvSpPr>
            <p:cNvPr id="16" name="Hexagon 15">
              <a:extLst>
                <a:ext uri="{FF2B5EF4-FFF2-40B4-BE49-F238E27FC236}">
                  <a16:creationId xmlns:a16="http://schemas.microsoft.com/office/drawing/2014/main" id="{69929382-FA04-E14E-9A75-79341D771553}"/>
                </a:ext>
              </a:extLst>
            </p:cNvPr>
            <p:cNvSpPr/>
            <p:nvPr/>
          </p:nvSpPr>
          <p:spPr>
            <a:xfrm>
              <a:off x="2965535" y="4409283"/>
              <a:ext cx="1236849" cy="1066249"/>
            </a:xfrm>
            <a:prstGeom prst="hexagon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217"/>
              <a:endParaRPr lang="en-US" dirty="0">
                <a:solidFill>
                  <a:srgbClr val="FFFFFF"/>
                </a:solidFill>
                <a:latin typeface="Lato Light" panose="020F0502020204030203" pitchFamily="34" charset="0"/>
              </a:endParaRPr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A8E0D210-716E-204E-8E14-41E506A48E57}"/>
                </a:ext>
              </a:extLst>
            </p:cNvPr>
            <p:cNvSpPr/>
            <p:nvPr/>
          </p:nvSpPr>
          <p:spPr>
            <a:xfrm>
              <a:off x="8441486" y="5112062"/>
              <a:ext cx="1307592" cy="1306744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217"/>
              <a:endParaRPr lang="en-US" dirty="0">
                <a:solidFill>
                  <a:srgbClr val="FFFFFF"/>
                </a:solidFill>
                <a:latin typeface="Lato Light" panose="020F0502020204030203" pitchFamily="34" charset="0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5D591B6C-5127-C04C-8AAA-128B2046814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31284" y="1685325"/>
              <a:ext cx="662211" cy="442286"/>
            </a:xfrm>
            <a:custGeom>
              <a:avLst/>
              <a:gdLst>
                <a:gd name="connsiteX0" fmla="*/ 1048678 w 1145117"/>
                <a:gd name="connsiteY0" fmla="*/ 645265 h 764815"/>
                <a:gd name="connsiteX1" fmla="*/ 1064235 w 1145117"/>
                <a:gd name="connsiteY1" fmla="*/ 651889 h 764815"/>
                <a:gd name="connsiteX2" fmla="*/ 1063878 w 1145117"/>
                <a:gd name="connsiteY2" fmla="*/ 683400 h 764815"/>
                <a:gd name="connsiteX3" fmla="*/ 1048187 w 1145117"/>
                <a:gd name="connsiteY3" fmla="*/ 690204 h 764815"/>
                <a:gd name="connsiteX4" fmla="*/ 1032496 w 1145117"/>
                <a:gd name="connsiteY4" fmla="*/ 683758 h 764815"/>
                <a:gd name="connsiteX5" fmla="*/ 1032496 w 1145117"/>
                <a:gd name="connsiteY5" fmla="*/ 652247 h 764815"/>
                <a:gd name="connsiteX6" fmla="*/ 1032853 w 1145117"/>
                <a:gd name="connsiteY6" fmla="*/ 651531 h 764815"/>
                <a:gd name="connsiteX7" fmla="*/ 1048678 w 1145117"/>
                <a:gd name="connsiteY7" fmla="*/ 645265 h 764815"/>
                <a:gd name="connsiteX8" fmla="*/ 572411 w 1145117"/>
                <a:gd name="connsiteY8" fmla="*/ 533500 h 764815"/>
                <a:gd name="connsiteX9" fmla="*/ 541110 w 1145117"/>
                <a:gd name="connsiteY9" fmla="*/ 564798 h 764815"/>
                <a:gd name="connsiteX10" fmla="*/ 572411 w 1145117"/>
                <a:gd name="connsiteY10" fmla="*/ 596096 h 764815"/>
                <a:gd name="connsiteX11" fmla="*/ 603711 w 1145117"/>
                <a:gd name="connsiteY11" fmla="*/ 564798 h 764815"/>
                <a:gd name="connsiteX12" fmla="*/ 572411 w 1145117"/>
                <a:gd name="connsiteY12" fmla="*/ 533500 h 764815"/>
                <a:gd name="connsiteX13" fmla="*/ 274872 w 1145117"/>
                <a:gd name="connsiteY13" fmla="*/ 259016 h 764815"/>
                <a:gd name="connsiteX14" fmla="*/ 44613 w 1145117"/>
                <a:gd name="connsiteY14" fmla="*/ 489611 h 764815"/>
                <a:gd name="connsiteX15" fmla="*/ 82390 w 1145117"/>
                <a:gd name="connsiteY15" fmla="*/ 616241 h 764815"/>
                <a:gd name="connsiteX16" fmla="*/ 212630 w 1145117"/>
                <a:gd name="connsiteY16" fmla="*/ 486014 h 764815"/>
                <a:gd name="connsiteX17" fmla="*/ 228461 w 1145117"/>
                <a:gd name="connsiteY17" fmla="*/ 479539 h 764815"/>
                <a:gd name="connsiteX18" fmla="*/ 244291 w 1145117"/>
                <a:gd name="connsiteY18" fmla="*/ 486014 h 764815"/>
                <a:gd name="connsiteX19" fmla="*/ 290343 w 1145117"/>
                <a:gd name="connsiteY19" fmla="*/ 532061 h 764815"/>
                <a:gd name="connsiteX20" fmla="*/ 342151 w 1145117"/>
                <a:gd name="connsiteY20" fmla="*/ 480618 h 764815"/>
                <a:gd name="connsiteX21" fmla="*/ 325242 w 1145117"/>
                <a:gd name="connsiteY21" fmla="*/ 459033 h 764815"/>
                <a:gd name="connsiteX22" fmla="*/ 347908 w 1145117"/>
                <a:gd name="connsiteY22" fmla="*/ 436729 h 764815"/>
                <a:gd name="connsiteX23" fmla="*/ 395039 w 1145117"/>
                <a:gd name="connsiteY23" fmla="*/ 436729 h 764815"/>
                <a:gd name="connsiteX24" fmla="*/ 417345 w 1145117"/>
                <a:gd name="connsiteY24" fmla="*/ 459033 h 764815"/>
                <a:gd name="connsiteX25" fmla="*/ 417345 w 1145117"/>
                <a:gd name="connsiteY25" fmla="*/ 506519 h 764815"/>
                <a:gd name="connsiteX26" fmla="*/ 395039 w 1145117"/>
                <a:gd name="connsiteY26" fmla="*/ 528823 h 764815"/>
                <a:gd name="connsiteX27" fmla="*/ 373452 w 1145117"/>
                <a:gd name="connsiteY27" fmla="*/ 512275 h 764815"/>
                <a:gd name="connsiteX28" fmla="*/ 306173 w 1145117"/>
                <a:gd name="connsiteY28" fmla="*/ 579547 h 764815"/>
                <a:gd name="connsiteX29" fmla="*/ 274513 w 1145117"/>
                <a:gd name="connsiteY29" fmla="*/ 579547 h 764815"/>
                <a:gd name="connsiteX30" fmla="*/ 228461 w 1145117"/>
                <a:gd name="connsiteY30" fmla="*/ 533500 h 764815"/>
                <a:gd name="connsiteX31" fmla="*/ 110813 w 1145117"/>
                <a:gd name="connsiteY31" fmla="*/ 651136 h 764815"/>
                <a:gd name="connsiteX32" fmla="*/ 274872 w 1145117"/>
                <a:gd name="connsiteY32" fmla="*/ 719847 h 764815"/>
                <a:gd name="connsiteX33" fmla="*/ 505491 w 1145117"/>
                <a:gd name="connsiteY33" fmla="*/ 489611 h 764815"/>
                <a:gd name="connsiteX34" fmla="*/ 274872 w 1145117"/>
                <a:gd name="connsiteY34" fmla="*/ 259016 h 764815"/>
                <a:gd name="connsiteX35" fmla="*/ 526872 w 1145117"/>
                <a:gd name="connsiteY35" fmla="*/ 153987 h 764815"/>
                <a:gd name="connsiteX36" fmla="*/ 542519 w 1145117"/>
                <a:gd name="connsiteY36" fmla="*/ 160388 h 764815"/>
                <a:gd name="connsiteX37" fmla="*/ 548920 w 1145117"/>
                <a:gd name="connsiteY37" fmla="*/ 176034 h 764815"/>
                <a:gd name="connsiteX38" fmla="*/ 542519 w 1145117"/>
                <a:gd name="connsiteY38" fmla="*/ 191681 h 764815"/>
                <a:gd name="connsiteX39" fmla="*/ 526872 w 1145117"/>
                <a:gd name="connsiteY39" fmla="*/ 198081 h 764815"/>
                <a:gd name="connsiteX40" fmla="*/ 511226 w 1145117"/>
                <a:gd name="connsiteY40" fmla="*/ 191681 h 764815"/>
                <a:gd name="connsiteX41" fmla="*/ 504825 w 1145117"/>
                <a:gd name="connsiteY41" fmla="*/ 176034 h 764815"/>
                <a:gd name="connsiteX42" fmla="*/ 511226 w 1145117"/>
                <a:gd name="connsiteY42" fmla="*/ 160388 h 764815"/>
                <a:gd name="connsiteX43" fmla="*/ 526872 w 1145117"/>
                <a:gd name="connsiteY43" fmla="*/ 153987 h 764815"/>
                <a:gd name="connsiteX44" fmla="*/ 572770 w 1145117"/>
                <a:gd name="connsiteY44" fmla="*/ 44608 h 764815"/>
                <a:gd name="connsiteX45" fmla="*/ 534274 w 1145117"/>
                <a:gd name="connsiteY45" fmla="*/ 83461 h 764815"/>
                <a:gd name="connsiteX46" fmla="*/ 511968 w 1145117"/>
                <a:gd name="connsiteY46" fmla="*/ 105765 h 764815"/>
                <a:gd name="connsiteX47" fmla="*/ 304734 w 1145117"/>
                <a:gd name="connsiteY47" fmla="*/ 105765 h 764815"/>
                <a:gd name="connsiteX48" fmla="*/ 215509 w 1145117"/>
                <a:gd name="connsiteY48" fmla="*/ 154690 h 764815"/>
                <a:gd name="connsiteX49" fmla="*/ 161901 w 1145117"/>
                <a:gd name="connsiteY49" fmla="*/ 238510 h 764815"/>
                <a:gd name="connsiteX50" fmla="*/ 274872 w 1145117"/>
                <a:gd name="connsiteY50" fmla="*/ 214407 h 764815"/>
                <a:gd name="connsiteX51" fmla="*/ 505491 w 1145117"/>
                <a:gd name="connsiteY51" fmla="*/ 339238 h 764815"/>
                <a:gd name="connsiteX52" fmla="*/ 505491 w 1145117"/>
                <a:gd name="connsiteY52" fmla="*/ 252540 h 764815"/>
                <a:gd name="connsiteX53" fmla="*/ 527798 w 1145117"/>
                <a:gd name="connsiteY53" fmla="*/ 230236 h 764815"/>
                <a:gd name="connsiteX54" fmla="*/ 550104 w 1145117"/>
                <a:gd name="connsiteY54" fmla="*/ 252540 h 764815"/>
                <a:gd name="connsiteX55" fmla="*/ 550104 w 1145117"/>
                <a:gd name="connsiteY55" fmla="*/ 489611 h 764815"/>
                <a:gd name="connsiteX56" fmla="*/ 550104 w 1145117"/>
                <a:gd name="connsiteY56" fmla="*/ 492130 h 764815"/>
                <a:gd name="connsiteX57" fmla="*/ 572411 w 1145117"/>
                <a:gd name="connsiteY57" fmla="*/ 488892 h 764815"/>
                <a:gd name="connsiteX58" fmla="*/ 595077 w 1145117"/>
                <a:gd name="connsiteY58" fmla="*/ 492130 h 764815"/>
                <a:gd name="connsiteX59" fmla="*/ 595077 w 1145117"/>
                <a:gd name="connsiteY59" fmla="*/ 489611 h 764815"/>
                <a:gd name="connsiteX60" fmla="*/ 595077 w 1145117"/>
                <a:gd name="connsiteY60" fmla="*/ 176634 h 764815"/>
                <a:gd name="connsiteX61" fmla="*/ 617023 w 1145117"/>
                <a:gd name="connsiteY61" fmla="*/ 154330 h 764815"/>
                <a:gd name="connsiteX62" fmla="*/ 639689 w 1145117"/>
                <a:gd name="connsiteY62" fmla="*/ 176634 h 764815"/>
                <a:gd name="connsiteX63" fmla="*/ 639689 w 1145117"/>
                <a:gd name="connsiteY63" fmla="*/ 338879 h 764815"/>
                <a:gd name="connsiteX64" fmla="*/ 675308 w 1145117"/>
                <a:gd name="connsiteY64" fmla="*/ 294990 h 764815"/>
                <a:gd name="connsiteX65" fmla="*/ 982920 w 1145117"/>
                <a:gd name="connsiteY65" fmla="*/ 238510 h 764815"/>
                <a:gd name="connsiteX66" fmla="*/ 929313 w 1145117"/>
                <a:gd name="connsiteY66" fmla="*/ 154690 h 764815"/>
                <a:gd name="connsiteX67" fmla="*/ 840087 w 1145117"/>
                <a:gd name="connsiteY67" fmla="*/ 105765 h 764815"/>
                <a:gd name="connsiteX68" fmla="*/ 633573 w 1145117"/>
                <a:gd name="connsiteY68" fmla="*/ 105765 h 764815"/>
                <a:gd name="connsiteX69" fmla="*/ 611267 w 1145117"/>
                <a:gd name="connsiteY69" fmla="*/ 83461 h 764815"/>
                <a:gd name="connsiteX70" fmla="*/ 572770 w 1145117"/>
                <a:gd name="connsiteY70" fmla="*/ 44608 h 764815"/>
                <a:gd name="connsiteX71" fmla="*/ 572770 w 1145117"/>
                <a:gd name="connsiteY71" fmla="*/ 0 h 764815"/>
                <a:gd name="connsiteX72" fmla="*/ 653001 w 1145117"/>
                <a:gd name="connsiteY72" fmla="*/ 61156 h 764815"/>
                <a:gd name="connsiteX73" fmla="*/ 840087 w 1145117"/>
                <a:gd name="connsiteY73" fmla="*/ 61156 h 764815"/>
                <a:gd name="connsiteX74" fmla="*/ 967090 w 1145117"/>
                <a:gd name="connsiteY74" fmla="*/ 130587 h 764815"/>
                <a:gd name="connsiteX75" fmla="*/ 1099129 w 1145117"/>
                <a:gd name="connsiteY75" fmla="*/ 337440 h 764815"/>
                <a:gd name="connsiteX76" fmla="*/ 1102367 w 1145117"/>
                <a:gd name="connsiteY76" fmla="*/ 342476 h 764815"/>
                <a:gd name="connsiteX77" fmla="*/ 1105965 w 1145117"/>
                <a:gd name="connsiteY77" fmla="*/ 347513 h 764815"/>
                <a:gd name="connsiteX78" fmla="*/ 1107044 w 1145117"/>
                <a:gd name="connsiteY78" fmla="*/ 350031 h 764815"/>
                <a:gd name="connsiteX79" fmla="*/ 1142302 w 1145117"/>
                <a:gd name="connsiteY79" fmla="*/ 450040 h 764815"/>
                <a:gd name="connsiteX80" fmla="*/ 1113520 w 1145117"/>
                <a:gd name="connsiteY80" fmla="*/ 617680 h 764815"/>
                <a:gd name="connsiteX81" fmla="*/ 1083299 w 1145117"/>
                <a:gd name="connsiteY81" fmla="*/ 627033 h 764815"/>
                <a:gd name="connsiteX82" fmla="*/ 1073944 w 1145117"/>
                <a:gd name="connsiteY82" fmla="*/ 596815 h 764815"/>
                <a:gd name="connsiteX83" fmla="*/ 1067108 w 1145117"/>
                <a:gd name="connsiteY83" fmla="*/ 369817 h 764815"/>
                <a:gd name="connsiteX84" fmla="*/ 1062071 w 1145117"/>
                <a:gd name="connsiteY84" fmla="*/ 361902 h 764815"/>
                <a:gd name="connsiteX85" fmla="*/ 1032929 w 1145117"/>
                <a:gd name="connsiteY85" fmla="*/ 326647 h 764815"/>
                <a:gd name="connsiteX86" fmla="*/ 707328 w 1145117"/>
                <a:gd name="connsiteY86" fmla="*/ 326647 h 764815"/>
                <a:gd name="connsiteX87" fmla="*/ 675308 w 1145117"/>
                <a:gd name="connsiteY87" fmla="*/ 613003 h 764815"/>
                <a:gd name="connsiteX88" fmla="*/ 802670 w 1145117"/>
                <a:gd name="connsiteY88" fmla="*/ 486014 h 764815"/>
                <a:gd name="connsiteX89" fmla="*/ 833971 w 1145117"/>
                <a:gd name="connsiteY89" fmla="*/ 486014 h 764815"/>
                <a:gd name="connsiteX90" fmla="*/ 880023 w 1145117"/>
                <a:gd name="connsiteY90" fmla="*/ 532061 h 764815"/>
                <a:gd name="connsiteX91" fmla="*/ 931471 w 1145117"/>
                <a:gd name="connsiteY91" fmla="*/ 480618 h 764815"/>
                <a:gd name="connsiteX92" fmla="*/ 915281 w 1145117"/>
                <a:gd name="connsiteY92" fmla="*/ 459033 h 764815"/>
                <a:gd name="connsiteX93" fmla="*/ 937588 w 1145117"/>
                <a:gd name="connsiteY93" fmla="*/ 436729 h 764815"/>
                <a:gd name="connsiteX94" fmla="*/ 984719 w 1145117"/>
                <a:gd name="connsiteY94" fmla="*/ 436729 h 764815"/>
                <a:gd name="connsiteX95" fmla="*/ 1007385 w 1145117"/>
                <a:gd name="connsiteY95" fmla="*/ 459033 h 764815"/>
                <a:gd name="connsiteX96" fmla="*/ 1007385 w 1145117"/>
                <a:gd name="connsiteY96" fmla="*/ 506519 h 764815"/>
                <a:gd name="connsiteX97" fmla="*/ 984719 w 1145117"/>
                <a:gd name="connsiteY97" fmla="*/ 528823 h 764815"/>
                <a:gd name="connsiteX98" fmla="*/ 963132 w 1145117"/>
                <a:gd name="connsiteY98" fmla="*/ 512275 h 764815"/>
                <a:gd name="connsiteX99" fmla="*/ 895853 w 1145117"/>
                <a:gd name="connsiteY99" fmla="*/ 579547 h 764815"/>
                <a:gd name="connsiteX100" fmla="*/ 880023 w 1145117"/>
                <a:gd name="connsiteY100" fmla="*/ 586382 h 764815"/>
                <a:gd name="connsiteX101" fmla="*/ 864552 w 1145117"/>
                <a:gd name="connsiteY101" fmla="*/ 579547 h 764815"/>
                <a:gd name="connsiteX102" fmla="*/ 818140 w 1145117"/>
                <a:gd name="connsiteY102" fmla="*/ 533500 h 764815"/>
                <a:gd name="connsiteX103" fmla="*/ 703371 w 1145117"/>
                <a:gd name="connsiteY103" fmla="*/ 648618 h 764815"/>
                <a:gd name="connsiteX104" fmla="*/ 707328 w 1145117"/>
                <a:gd name="connsiteY104" fmla="*/ 652216 h 764815"/>
                <a:gd name="connsiteX105" fmla="*/ 971407 w 1145117"/>
                <a:gd name="connsiteY105" fmla="*/ 696464 h 764815"/>
                <a:gd name="connsiteX106" fmla="*/ 1001628 w 1145117"/>
                <a:gd name="connsiteY106" fmla="*/ 706537 h 764815"/>
                <a:gd name="connsiteX107" fmla="*/ 991555 w 1145117"/>
                <a:gd name="connsiteY107" fmla="*/ 736396 h 764815"/>
                <a:gd name="connsiteX108" fmla="*/ 869949 w 1145117"/>
                <a:gd name="connsiteY108" fmla="*/ 764815 h 764815"/>
                <a:gd name="connsiteX109" fmla="*/ 675308 w 1145117"/>
                <a:gd name="connsiteY109" fmla="*/ 684233 h 764815"/>
                <a:gd name="connsiteX110" fmla="*/ 626737 w 1145117"/>
                <a:gd name="connsiteY110" fmla="*/ 618040 h 764815"/>
                <a:gd name="connsiteX111" fmla="*/ 572411 w 1145117"/>
                <a:gd name="connsiteY111" fmla="*/ 640704 h 764815"/>
                <a:gd name="connsiteX112" fmla="*/ 518444 w 1145117"/>
                <a:gd name="connsiteY112" fmla="*/ 618040 h 764815"/>
                <a:gd name="connsiteX113" fmla="*/ 274872 w 1145117"/>
                <a:gd name="connsiteY113" fmla="*/ 764456 h 764815"/>
                <a:gd name="connsiteX114" fmla="*/ 0 w 1145117"/>
                <a:gd name="connsiteY114" fmla="*/ 489611 h 764815"/>
                <a:gd name="connsiteX115" fmla="*/ 37417 w 1145117"/>
                <a:gd name="connsiteY115" fmla="*/ 350750 h 764815"/>
                <a:gd name="connsiteX116" fmla="*/ 38857 w 1145117"/>
                <a:gd name="connsiteY116" fmla="*/ 347513 h 764815"/>
                <a:gd name="connsiteX117" fmla="*/ 178091 w 1145117"/>
                <a:gd name="connsiteY117" fmla="*/ 130587 h 764815"/>
                <a:gd name="connsiteX118" fmla="*/ 304734 w 1145117"/>
                <a:gd name="connsiteY118" fmla="*/ 61156 h 764815"/>
                <a:gd name="connsiteX119" fmla="*/ 492539 w 1145117"/>
                <a:gd name="connsiteY119" fmla="*/ 61156 h 764815"/>
                <a:gd name="connsiteX120" fmla="*/ 572770 w 1145117"/>
                <a:gd name="connsiteY120" fmla="*/ 0 h 764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145117" h="764815">
                  <a:moveTo>
                    <a:pt x="1048678" y="645265"/>
                  </a:moveTo>
                  <a:cubicBezTo>
                    <a:pt x="1054339" y="645354"/>
                    <a:pt x="1059955" y="647592"/>
                    <a:pt x="1064235" y="651889"/>
                  </a:cubicBezTo>
                  <a:cubicBezTo>
                    <a:pt x="1072794" y="660483"/>
                    <a:pt x="1072794" y="674806"/>
                    <a:pt x="1063878" y="683400"/>
                  </a:cubicBezTo>
                  <a:cubicBezTo>
                    <a:pt x="1059599" y="687697"/>
                    <a:pt x="1053893" y="690204"/>
                    <a:pt x="1048187" y="690204"/>
                  </a:cubicBezTo>
                  <a:cubicBezTo>
                    <a:pt x="1042481" y="690204"/>
                    <a:pt x="1036775" y="688055"/>
                    <a:pt x="1032496" y="683758"/>
                  </a:cubicBezTo>
                  <a:cubicBezTo>
                    <a:pt x="1023937" y="675165"/>
                    <a:pt x="1023937" y="661199"/>
                    <a:pt x="1032496" y="652247"/>
                  </a:cubicBezTo>
                  <a:lnTo>
                    <a:pt x="1032853" y="651531"/>
                  </a:lnTo>
                  <a:cubicBezTo>
                    <a:pt x="1037311" y="647234"/>
                    <a:pt x="1043016" y="645175"/>
                    <a:pt x="1048678" y="645265"/>
                  </a:cubicBezTo>
                  <a:close/>
                  <a:moveTo>
                    <a:pt x="572411" y="533500"/>
                  </a:moveTo>
                  <a:cubicBezTo>
                    <a:pt x="555141" y="533500"/>
                    <a:pt x="541110" y="547530"/>
                    <a:pt x="541110" y="564798"/>
                  </a:cubicBezTo>
                  <a:cubicBezTo>
                    <a:pt x="541110" y="582066"/>
                    <a:pt x="555141" y="596096"/>
                    <a:pt x="572411" y="596096"/>
                  </a:cubicBezTo>
                  <a:cubicBezTo>
                    <a:pt x="589680" y="596096"/>
                    <a:pt x="603711" y="582066"/>
                    <a:pt x="603711" y="564798"/>
                  </a:cubicBezTo>
                  <a:cubicBezTo>
                    <a:pt x="603711" y="547530"/>
                    <a:pt x="589680" y="533500"/>
                    <a:pt x="572411" y="533500"/>
                  </a:cubicBezTo>
                  <a:close/>
                  <a:moveTo>
                    <a:pt x="274872" y="259016"/>
                  </a:moveTo>
                  <a:cubicBezTo>
                    <a:pt x="147870" y="259016"/>
                    <a:pt x="44613" y="362622"/>
                    <a:pt x="44613" y="489611"/>
                  </a:cubicBezTo>
                  <a:cubicBezTo>
                    <a:pt x="44613" y="536018"/>
                    <a:pt x="58644" y="579907"/>
                    <a:pt x="82390" y="616241"/>
                  </a:cubicBezTo>
                  <a:lnTo>
                    <a:pt x="212630" y="486014"/>
                  </a:lnTo>
                  <a:cubicBezTo>
                    <a:pt x="216948" y="481697"/>
                    <a:pt x="222704" y="479539"/>
                    <a:pt x="228461" y="479539"/>
                  </a:cubicBezTo>
                  <a:cubicBezTo>
                    <a:pt x="234577" y="479539"/>
                    <a:pt x="239974" y="481697"/>
                    <a:pt x="244291" y="486014"/>
                  </a:cubicBezTo>
                  <a:lnTo>
                    <a:pt x="290343" y="532061"/>
                  </a:lnTo>
                  <a:lnTo>
                    <a:pt x="342151" y="480618"/>
                  </a:lnTo>
                  <a:cubicBezTo>
                    <a:pt x="332437" y="478100"/>
                    <a:pt x="325242" y="469466"/>
                    <a:pt x="325242" y="459033"/>
                  </a:cubicBezTo>
                  <a:cubicBezTo>
                    <a:pt x="325242" y="446802"/>
                    <a:pt x="335315" y="436729"/>
                    <a:pt x="347908" y="436729"/>
                  </a:cubicBezTo>
                  <a:lnTo>
                    <a:pt x="395039" y="436729"/>
                  </a:lnTo>
                  <a:cubicBezTo>
                    <a:pt x="407631" y="436729"/>
                    <a:pt x="417345" y="446802"/>
                    <a:pt x="417345" y="459033"/>
                  </a:cubicBezTo>
                  <a:lnTo>
                    <a:pt x="417345" y="506519"/>
                  </a:lnTo>
                  <a:cubicBezTo>
                    <a:pt x="417345" y="518751"/>
                    <a:pt x="407631" y="528823"/>
                    <a:pt x="395039" y="528823"/>
                  </a:cubicBezTo>
                  <a:cubicBezTo>
                    <a:pt x="384965" y="528823"/>
                    <a:pt x="375971" y="521629"/>
                    <a:pt x="373452" y="512275"/>
                  </a:cubicBezTo>
                  <a:lnTo>
                    <a:pt x="306173" y="579547"/>
                  </a:lnTo>
                  <a:cubicBezTo>
                    <a:pt x="297538" y="588181"/>
                    <a:pt x="283147" y="588181"/>
                    <a:pt x="274513" y="579547"/>
                  </a:cubicBezTo>
                  <a:lnTo>
                    <a:pt x="228461" y="533500"/>
                  </a:lnTo>
                  <a:lnTo>
                    <a:pt x="110813" y="651136"/>
                  </a:lnTo>
                  <a:cubicBezTo>
                    <a:pt x="152547" y="693586"/>
                    <a:pt x="210831" y="719847"/>
                    <a:pt x="274872" y="719847"/>
                  </a:cubicBezTo>
                  <a:cubicBezTo>
                    <a:pt x="402235" y="719847"/>
                    <a:pt x="505491" y="616601"/>
                    <a:pt x="505491" y="489611"/>
                  </a:cubicBezTo>
                  <a:cubicBezTo>
                    <a:pt x="505491" y="362622"/>
                    <a:pt x="402235" y="259016"/>
                    <a:pt x="274872" y="259016"/>
                  </a:cubicBezTo>
                  <a:close/>
                  <a:moveTo>
                    <a:pt x="526872" y="153987"/>
                  </a:moveTo>
                  <a:cubicBezTo>
                    <a:pt x="532562" y="153987"/>
                    <a:pt x="538252" y="156476"/>
                    <a:pt x="542519" y="160388"/>
                  </a:cubicBezTo>
                  <a:cubicBezTo>
                    <a:pt x="546430" y="164299"/>
                    <a:pt x="548920" y="170345"/>
                    <a:pt x="548920" y="176034"/>
                  </a:cubicBezTo>
                  <a:cubicBezTo>
                    <a:pt x="548920" y="181724"/>
                    <a:pt x="546430" y="187769"/>
                    <a:pt x="542519" y="191681"/>
                  </a:cubicBezTo>
                  <a:cubicBezTo>
                    <a:pt x="538252" y="195948"/>
                    <a:pt x="532562" y="198081"/>
                    <a:pt x="526872" y="198081"/>
                  </a:cubicBezTo>
                  <a:cubicBezTo>
                    <a:pt x="521183" y="198081"/>
                    <a:pt x="515493" y="195948"/>
                    <a:pt x="511226" y="191681"/>
                  </a:cubicBezTo>
                  <a:cubicBezTo>
                    <a:pt x="506959" y="187769"/>
                    <a:pt x="504825" y="181724"/>
                    <a:pt x="504825" y="176034"/>
                  </a:cubicBezTo>
                  <a:cubicBezTo>
                    <a:pt x="504825" y="170345"/>
                    <a:pt x="506959" y="164299"/>
                    <a:pt x="511226" y="160388"/>
                  </a:cubicBezTo>
                  <a:cubicBezTo>
                    <a:pt x="515493" y="156476"/>
                    <a:pt x="521183" y="153987"/>
                    <a:pt x="526872" y="153987"/>
                  </a:cubicBezTo>
                  <a:close/>
                  <a:moveTo>
                    <a:pt x="572770" y="44608"/>
                  </a:moveTo>
                  <a:cubicBezTo>
                    <a:pt x="551543" y="44608"/>
                    <a:pt x="534274" y="61876"/>
                    <a:pt x="534274" y="83461"/>
                  </a:cubicBezTo>
                  <a:cubicBezTo>
                    <a:pt x="534274" y="95692"/>
                    <a:pt x="524200" y="105765"/>
                    <a:pt x="511968" y="105765"/>
                  </a:cubicBezTo>
                  <a:lnTo>
                    <a:pt x="304734" y="105765"/>
                  </a:lnTo>
                  <a:cubicBezTo>
                    <a:pt x="268396" y="105765"/>
                    <a:pt x="235297" y="124112"/>
                    <a:pt x="215509" y="154690"/>
                  </a:cubicBezTo>
                  <a:lnTo>
                    <a:pt x="161901" y="238510"/>
                  </a:lnTo>
                  <a:cubicBezTo>
                    <a:pt x="196440" y="223041"/>
                    <a:pt x="234577" y="214407"/>
                    <a:pt x="274872" y="214407"/>
                  </a:cubicBezTo>
                  <a:cubicBezTo>
                    <a:pt x="371293" y="214407"/>
                    <a:pt x="456202" y="264412"/>
                    <a:pt x="505491" y="339238"/>
                  </a:cubicBezTo>
                  <a:lnTo>
                    <a:pt x="505491" y="252540"/>
                  </a:lnTo>
                  <a:cubicBezTo>
                    <a:pt x="505491" y="240309"/>
                    <a:pt x="515206" y="230236"/>
                    <a:pt x="527798" y="230236"/>
                  </a:cubicBezTo>
                  <a:cubicBezTo>
                    <a:pt x="540030" y="230236"/>
                    <a:pt x="550104" y="240309"/>
                    <a:pt x="550104" y="252540"/>
                  </a:cubicBezTo>
                  <a:lnTo>
                    <a:pt x="550104" y="489611"/>
                  </a:lnTo>
                  <a:cubicBezTo>
                    <a:pt x="550104" y="490331"/>
                    <a:pt x="550104" y="491050"/>
                    <a:pt x="550104" y="492130"/>
                  </a:cubicBezTo>
                  <a:cubicBezTo>
                    <a:pt x="556940" y="489971"/>
                    <a:pt x="564855" y="488892"/>
                    <a:pt x="572411" y="488892"/>
                  </a:cubicBezTo>
                  <a:cubicBezTo>
                    <a:pt x="580326" y="488892"/>
                    <a:pt x="587881" y="489971"/>
                    <a:pt x="595077" y="492130"/>
                  </a:cubicBezTo>
                  <a:cubicBezTo>
                    <a:pt x="595077" y="491050"/>
                    <a:pt x="595077" y="490331"/>
                    <a:pt x="595077" y="489611"/>
                  </a:cubicBezTo>
                  <a:lnTo>
                    <a:pt x="595077" y="176634"/>
                  </a:lnTo>
                  <a:cubicBezTo>
                    <a:pt x="595077" y="164403"/>
                    <a:pt x="604791" y="154330"/>
                    <a:pt x="617023" y="154330"/>
                  </a:cubicBezTo>
                  <a:cubicBezTo>
                    <a:pt x="629616" y="154330"/>
                    <a:pt x="639689" y="164403"/>
                    <a:pt x="639689" y="176634"/>
                  </a:cubicBezTo>
                  <a:lnTo>
                    <a:pt x="639689" y="338879"/>
                  </a:lnTo>
                  <a:cubicBezTo>
                    <a:pt x="649763" y="323410"/>
                    <a:pt x="661636" y="308660"/>
                    <a:pt x="675308" y="294990"/>
                  </a:cubicBezTo>
                  <a:cubicBezTo>
                    <a:pt x="758417" y="211889"/>
                    <a:pt x="881822" y="193182"/>
                    <a:pt x="982920" y="238510"/>
                  </a:cubicBezTo>
                  <a:lnTo>
                    <a:pt x="929313" y="154690"/>
                  </a:lnTo>
                  <a:cubicBezTo>
                    <a:pt x="909884" y="124112"/>
                    <a:pt x="876425" y="105765"/>
                    <a:pt x="840087" y="105765"/>
                  </a:cubicBezTo>
                  <a:lnTo>
                    <a:pt x="633573" y="105765"/>
                  </a:lnTo>
                  <a:cubicBezTo>
                    <a:pt x="621341" y="105765"/>
                    <a:pt x="611267" y="95692"/>
                    <a:pt x="611267" y="83461"/>
                  </a:cubicBezTo>
                  <a:cubicBezTo>
                    <a:pt x="611267" y="61876"/>
                    <a:pt x="593997" y="44608"/>
                    <a:pt x="572770" y="44608"/>
                  </a:cubicBezTo>
                  <a:close/>
                  <a:moveTo>
                    <a:pt x="572770" y="0"/>
                  </a:moveTo>
                  <a:cubicBezTo>
                    <a:pt x="610907" y="0"/>
                    <a:pt x="643287" y="25902"/>
                    <a:pt x="653001" y="61156"/>
                  </a:cubicBezTo>
                  <a:lnTo>
                    <a:pt x="840087" y="61156"/>
                  </a:lnTo>
                  <a:cubicBezTo>
                    <a:pt x="891895" y="61156"/>
                    <a:pt x="939027" y="87058"/>
                    <a:pt x="967090" y="130587"/>
                  </a:cubicBezTo>
                  <a:lnTo>
                    <a:pt x="1099129" y="337440"/>
                  </a:lnTo>
                  <a:cubicBezTo>
                    <a:pt x="1100568" y="338879"/>
                    <a:pt x="1101647" y="340677"/>
                    <a:pt x="1102367" y="342476"/>
                  </a:cubicBezTo>
                  <a:lnTo>
                    <a:pt x="1105965" y="347513"/>
                  </a:lnTo>
                  <a:cubicBezTo>
                    <a:pt x="1106324" y="348592"/>
                    <a:pt x="1107044" y="349311"/>
                    <a:pt x="1107044" y="350031"/>
                  </a:cubicBezTo>
                  <a:cubicBezTo>
                    <a:pt x="1125033" y="380249"/>
                    <a:pt x="1137266" y="414425"/>
                    <a:pt x="1142302" y="450040"/>
                  </a:cubicBezTo>
                  <a:cubicBezTo>
                    <a:pt x="1150577" y="507239"/>
                    <a:pt x="1140504" y="566956"/>
                    <a:pt x="1113520" y="617680"/>
                  </a:cubicBezTo>
                  <a:cubicBezTo>
                    <a:pt x="1107764" y="628472"/>
                    <a:pt x="1094452" y="632789"/>
                    <a:pt x="1083299" y="627033"/>
                  </a:cubicBezTo>
                  <a:cubicBezTo>
                    <a:pt x="1072505" y="620918"/>
                    <a:pt x="1068188" y="607607"/>
                    <a:pt x="1073944" y="596815"/>
                  </a:cubicBezTo>
                  <a:cubicBezTo>
                    <a:pt x="1112441" y="523427"/>
                    <a:pt x="1108483" y="437808"/>
                    <a:pt x="1067108" y="369817"/>
                  </a:cubicBezTo>
                  <a:lnTo>
                    <a:pt x="1062071" y="361902"/>
                  </a:lnTo>
                  <a:cubicBezTo>
                    <a:pt x="1053797" y="349671"/>
                    <a:pt x="1044082" y="337440"/>
                    <a:pt x="1032929" y="326647"/>
                  </a:cubicBezTo>
                  <a:cubicBezTo>
                    <a:pt x="942984" y="236711"/>
                    <a:pt x="796913" y="236711"/>
                    <a:pt x="707328" y="326647"/>
                  </a:cubicBezTo>
                  <a:cubicBezTo>
                    <a:pt x="629256" y="404352"/>
                    <a:pt x="618822" y="524147"/>
                    <a:pt x="675308" y="613003"/>
                  </a:cubicBezTo>
                  <a:lnTo>
                    <a:pt x="802670" y="486014"/>
                  </a:lnTo>
                  <a:cubicBezTo>
                    <a:pt x="810945" y="477380"/>
                    <a:pt x="825336" y="477380"/>
                    <a:pt x="833971" y="486014"/>
                  </a:cubicBezTo>
                  <a:lnTo>
                    <a:pt x="880023" y="532061"/>
                  </a:lnTo>
                  <a:lnTo>
                    <a:pt x="931471" y="480618"/>
                  </a:lnTo>
                  <a:cubicBezTo>
                    <a:pt x="922117" y="478100"/>
                    <a:pt x="915281" y="469466"/>
                    <a:pt x="915281" y="459033"/>
                  </a:cubicBezTo>
                  <a:cubicBezTo>
                    <a:pt x="915281" y="446802"/>
                    <a:pt x="925355" y="436729"/>
                    <a:pt x="937588" y="436729"/>
                  </a:cubicBezTo>
                  <a:lnTo>
                    <a:pt x="984719" y="436729"/>
                  </a:lnTo>
                  <a:cubicBezTo>
                    <a:pt x="997311" y="436729"/>
                    <a:pt x="1007385" y="446802"/>
                    <a:pt x="1007385" y="459033"/>
                  </a:cubicBezTo>
                  <a:lnTo>
                    <a:pt x="1007385" y="506519"/>
                  </a:lnTo>
                  <a:cubicBezTo>
                    <a:pt x="1007385" y="518751"/>
                    <a:pt x="997311" y="528823"/>
                    <a:pt x="984719" y="528823"/>
                  </a:cubicBezTo>
                  <a:cubicBezTo>
                    <a:pt x="974285" y="528823"/>
                    <a:pt x="965650" y="521629"/>
                    <a:pt x="963132" y="512275"/>
                  </a:cubicBezTo>
                  <a:lnTo>
                    <a:pt x="895853" y="579547"/>
                  </a:lnTo>
                  <a:cubicBezTo>
                    <a:pt x="891536" y="583864"/>
                    <a:pt x="886139" y="586382"/>
                    <a:pt x="880023" y="586382"/>
                  </a:cubicBezTo>
                  <a:cubicBezTo>
                    <a:pt x="873906" y="586382"/>
                    <a:pt x="868510" y="583864"/>
                    <a:pt x="864552" y="579547"/>
                  </a:cubicBezTo>
                  <a:lnTo>
                    <a:pt x="818140" y="533500"/>
                  </a:lnTo>
                  <a:lnTo>
                    <a:pt x="703371" y="648618"/>
                  </a:lnTo>
                  <a:cubicBezTo>
                    <a:pt x="704810" y="649697"/>
                    <a:pt x="705529" y="651136"/>
                    <a:pt x="707328" y="652216"/>
                  </a:cubicBezTo>
                  <a:cubicBezTo>
                    <a:pt x="776766" y="722006"/>
                    <a:pt x="883261" y="739993"/>
                    <a:pt x="971407" y="696464"/>
                  </a:cubicBezTo>
                  <a:cubicBezTo>
                    <a:pt x="982560" y="690708"/>
                    <a:pt x="995872" y="695385"/>
                    <a:pt x="1001628" y="706537"/>
                  </a:cubicBezTo>
                  <a:cubicBezTo>
                    <a:pt x="1007025" y="717689"/>
                    <a:pt x="1002348" y="730999"/>
                    <a:pt x="991555" y="736396"/>
                  </a:cubicBezTo>
                  <a:cubicBezTo>
                    <a:pt x="952698" y="755462"/>
                    <a:pt x="911324" y="764815"/>
                    <a:pt x="869949" y="764815"/>
                  </a:cubicBezTo>
                  <a:cubicBezTo>
                    <a:pt x="798712" y="764815"/>
                    <a:pt x="728195" y="736755"/>
                    <a:pt x="675308" y="684233"/>
                  </a:cubicBezTo>
                  <a:cubicBezTo>
                    <a:pt x="655520" y="664087"/>
                    <a:pt x="639330" y="641783"/>
                    <a:pt x="626737" y="618040"/>
                  </a:cubicBezTo>
                  <a:cubicBezTo>
                    <a:pt x="613066" y="632070"/>
                    <a:pt x="593638" y="640704"/>
                    <a:pt x="572411" y="640704"/>
                  </a:cubicBezTo>
                  <a:cubicBezTo>
                    <a:pt x="551184" y="640704"/>
                    <a:pt x="532115" y="632070"/>
                    <a:pt x="518444" y="618040"/>
                  </a:cubicBezTo>
                  <a:cubicBezTo>
                    <a:pt x="472032" y="705098"/>
                    <a:pt x="380288" y="764456"/>
                    <a:pt x="274872" y="764456"/>
                  </a:cubicBezTo>
                  <a:cubicBezTo>
                    <a:pt x="123405" y="764456"/>
                    <a:pt x="0" y="641063"/>
                    <a:pt x="0" y="489611"/>
                  </a:cubicBezTo>
                  <a:cubicBezTo>
                    <a:pt x="0" y="438887"/>
                    <a:pt x="13312" y="391761"/>
                    <a:pt x="37417" y="350750"/>
                  </a:cubicBezTo>
                  <a:cubicBezTo>
                    <a:pt x="38137" y="349671"/>
                    <a:pt x="38497" y="348952"/>
                    <a:pt x="38857" y="347513"/>
                  </a:cubicBezTo>
                  <a:lnTo>
                    <a:pt x="178091" y="130587"/>
                  </a:lnTo>
                  <a:cubicBezTo>
                    <a:pt x="205795" y="87058"/>
                    <a:pt x="253286" y="61156"/>
                    <a:pt x="304734" y="61156"/>
                  </a:cubicBezTo>
                  <a:lnTo>
                    <a:pt x="492539" y="61156"/>
                  </a:lnTo>
                  <a:cubicBezTo>
                    <a:pt x="502253" y="25902"/>
                    <a:pt x="534634" y="0"/>
                    <a:pt x="572770" y="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pPr defTabSz="914217"/>
              <a:endParaRPr lang="en-US" dirty="0">
                <a:solidFill>
                  <a:srgbClr val="7F7F7F"/>
                </a:solidFill>
                <a:latin typeface="Lato Light" panose="020F0502020204030203" pitchFamily="34" charset="0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007E3A91-51A8-F248-BBDD-954F54AAEA6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284102" y="4642166"/>
              <a:ext cx="599714" cy="600484"/>
            </a:xfrm>
            <a:custGeom>
              <a:avLst/>
              <a:gdLst>
                <a:gd name="connsiteX0" fmla="*/ 509588 w 1145140"/>
                <a:gd name="connsiteY0" fmla="*/ 613568 h 1146608"/>
                <a:gd name="connsiteX1" fmla="*/ 525002 w 1145140"/>
                <a:gd name="connsiteY1" fmla="*/ 619969 h 1146608"/>
                <a:gd name="connsiteX2" fmla="*/ 531455 w 1145140"/>
                <a:gd name="connsiteY2" fmla="*/ 635615 h 1146608"/>
                <a:gd name="connsiteX3" fmla="*/ 525002 w 1145140"/>
                <a:gd name="connsiteY3" fmla="*/ 651262 h 1146608"/>
                <a:gd name="connsiteX4" fmla="*/ 509588 w 1145140"/>
                <a:gd name="connsiteY4" fmla="*/ 657663 h 1146608"/>
                <a:gd name="connsiteX5" fmla="*/ 493816 w 1145140"/>
                <a:gd name="connsiteY5" fmla="*/ 651262 h 1146608"/>
                <a:gd name="connsiteX6" fmla="*/ 487363 w 1145140"/>
                <a:gd name="connsiteY6" fmla="*/ 635615 h 1146608"/>
                <a:gd name="connsiteX7" fmla="*/ 493816 w 1145140"/>
                <a:gd name="connsiteY7" fmla="*/ 619969 h 1146608"/>
                <a:gd name="connsiteX8" fmla="*/ 509588 w 1145140"/>
                <a:gd name="connsiteY8" fmla="*/ 613568 h 1146608"/>
                <a:gd name="connsiteX9" fmla="*/ 511833 w 1145140"/>
                <a:gd name="connsiteY9" fmla="*/ 503279 h 1146608"/>
                <a:gd name="connsiteX10" fmla="*/ 382644 w 1145140"/>
                <a:gd name="connsiteY10" fmla="*/ 633188 h 1146608"/>
                <a:gd name="connsiteX11" fmla="*/ 511833 w 1145140"/>
                <a:gd name="connsiteY11" fmla="*/ 763096 h 1146608"/>
                <a:gd name="connsiteX12" fmla="*/ 641741 w 1145140"/>
                <a:gd name="connsiteY12" fmla="*/ 633188 h 1146608"/>
                <a:gd name="connsiteX13" fmla="*/ 617991 w 1145140"/>
                <a:gd name="connsiteY13" fmla="*/ 558697 h 1146608"/>
                <a:gd name="connsiteX14" fmla="*/ 578407 w 1145140"/>
                <a:gd name="connsiteY14" fmla="*/ 598281 h 1146608"/>
                <a:gd name="connsiteX15" fmla="*/ 562573 w 1145140"/>
                <a:gd name="connsiteY15" fmla="*/ 604759 h 1146608"/>
                <a:gd name="connsiteX16" fmla="*/ 546739 w 1145140"/>
                <a:gd name="connsiteY16" fmla="*/ 598281 h 1146608"/>
                <a:gd name="connsiteX17" fmla="*/ 546739 w 1145140"/>
                <a:gd name="connsiteY17" fmla="*/ 566614 h 1146608"/>
                <a:gd name="connsiteX18" fmla="*/ 586683 w 1145140"/>
                <a:gd name="connsiteY18" fmla="*/ 527030 h 1146608"/>
                <a:gd name="connsiteX19" fmla="*/ 511833 w 1145140"/>
                <a:gd name="connsiteY19" fmla="*/ 503279 h 1146608"/>
                <a:gd name="connsiteX20" fmla="*/ 310177 w 1145140"/>
                <a:gd name="connsiteY20" fmla="*/ 407770 h 1146608"/>
                <a:gd name="connsiteX21" fmla="*/ 325982 w 1145140"/>
                <a:gd name="connsiteY21" fmla="*/ 414264 h 1146608"/>
                <a:gd name="connsiteX22" fmla="*/ 325982 w 1145140"/>
                <a:gd name="connsiteY22" fmla="*/ 446014 h 1146608"/>
                <a:gd name="connsiteX23" fmla="*/ 325982 w 1145140"/>
                <a:gd name="connsiteY23" fmla="*/ 446375 h 1146608"/>
                <a:gd name="connsiteX24" fmla="*/ 310177 w 1145140"/>
                <a:gd name="connsiteY24" fmla="*/ 452869 h 1146608"/>
                <a:gd name="connsiteX25" fmla="*/ 294012 w 1145140"/>
                <a:gd name="connsiteY25" fmla="*/ 446375 h 1146608"/>
                <a:gd name="connsiteX26" fmla="*/ 294012 w 1145140"/>
                <a:gd name="connsiteY26" fmla="*/ 414625 h 1146608"/>
                <a:gd name="connsiteX27" fmla="*/ 294371 w 1145140"/>
                <a:gd name="connsiteY27" fmla="*/ 414264 h 1146608"/>
                <a:gd name="connsiteX28" fmla="*/ 310177 w 1145140"/>
                <a:gd name="connsiteY28" fmla="*/ 407770 h 1146608"/>
                <a:gd name="connsiteX29" fmla="*/ 999799 w 1145140"/>
                <a:gd name="connsiteY29" fmla="*/ 176890 h 1146608"/>
                <a:gd name="connsiteX30" fmla="*/ 877447 w 1145140"/>
                <a:gd name="connsiteY30" fmla="*/ 299241 h 1146608"/>
                <a:gd name="connsiteX31" fmla="*/ 814472 w 1145140"/>
                <a:gd name="connsiteY31" fmla="*/ 362216 h 1146608"/>
                <a:gd name="connsiteX32" fmla="*/ 950498 w 1145140"/>
                <a:gd name="connsiteY32" fmla="*/ 362216 h 1146608"/>
                <a:gd name="connsiteX33" fmla="*/ 1093001 w 1145140"/>
                <a:gd name="connsiteY33" fmla="*/ 219713 h 1146608"/>
                <a:gd name="connsiteX34" fmla="*/ 1098039 w 1145140"/>
                <a:gd name="connsiteY34" fmla="*/ 192364 h 1146608"/>
                <a:gd name="connsiteX35" fmla="*/ 1075368 w 1145140"/>
                <a:gd name="connsiteY35" fmla="*/ 176890 h 1146608"/>
                <a:gd name="connsiteX36" fmla="*/ 444862 w 1145140"/>
                <a:gd name="connsiteY36" fmla="*/ 121443 h 1146608"/>
                <a:gd name="connsiteX37" fmla="*/ 579942 w 1145140"/>
                <a:gd name="connsiteY37" fmla="*/ 121443 h 1146608"/>
                <a:gd name="connsiteX38" fmla="*/ 622447 w 1145140"/>
                <a:gd name="connsiteY38" fmla="*/ 163918 h 1146608"/>
                <a:gd name="connsiteX39" fmla="*/ 622447 w 1145140"/>
                <a:gd name="connsiteY39" fmla="*/ 220792 h 1146608"/>
                <a:gd name="connsiteX40" fmla="*/ 655947 w 1145140"/>
                <a:gd name="connsiteY40" fmla="*/ 230870 h 1146608"/>
                <a:gd name="connsiteX41" fmla="*/ 669275 w 1145140"/>
                <a:gd name="connsiteY41" fmla="*/ 259667 h 1146608"/>
                <a:gd name="connsiteX42" fmla="*/ 640818 w 1145140"/>
                <a:gd name="connsiteY42" fmla="*/ 273346 h 1146608"/>
                <a:gd name="connsiteX43" fmla="*/ 609120 w 1145140"/>
                <a:gd name="connsiteY43" fmla="*/ 263627 h 1146608"/>
                <a:gd name="connsiteX44" fmla="*/ 577421 w 1145140"/>
                <a:gd name="connsiteY44" fmla="*/ 222591 h 1146608"/>
                <a:gd name="connsiteX45" fmla="*/ 577421 w 1145140"/>
                <a:gd name="connsiteY45" fmla="*/ 166438 h 1146608"/>
                <a:gd name="connsiteX46" fmla="*/ 447384 w 1145140"/>
                <a:gd name="connsiteY46" fmla="*/ 166438 h 1146608"/>
                <a:gd name="connsiteX47" fmla="*/ 447384 w 1145140"/>
                <a:gd name="connsiteY47" fmla="*/ 222591 h 1146608"/>
                <a:gd name="connsiteX48" fmla="*/ 415685 w 1145140"/>
                <a:gd name="connsiteY48" fmla="*/ 263627 h 1146608"/>
                <a:gd name="connsiteX49" fmla="*/ 319148 w 1145140"/>
                <a:gd name="connsiteY49" fmla="*/ 303942 h 1146608"/>
                <a:gd name="connsiteX50" fmla="*/ 267998 w 1145140"/>
                <a:gd name="connsiteY50" fmla="*/ 297103 h 1146608"/>
                <a:gd name="connsiteX51" fmla="*/ 228014 w 1145140"/>
                <a:gd name="connsiteY51" fmla="*/ 257148 h 1146608"/>
                <a:gd name="connsiteX52" fmla="*/ 135440 w 1145140"/>
                <a:gd name="connsiteY52" fmla="*/ 349297 h 1146608"/>
                <a:gd name="connsiteX53" fmla="*/ 175783 w 1145140"/>
                <a:gd name="connsiteY53" fmla="*/ 389613 h 1146608"/>
                <a:gd name="connsiteX54" fmla="*/ 182627 w 1145140"/>
                <a:gd name="connsiteY54" fmla="*/ 440727 h 1146608"/>
                <a:gd name="connsiteX55" fmla="*/ 142644 w 1145140"/>
                <a:gd name="connsiteY55" fmla="*/ 537196 h 1146608"/>
                <a:gd name="connsiteX56" fmla="*/ 101580 w 1145140"/>
                <a:gd name="connsiteY56" fmla="*/ 568513 h 1146608"/>
                <a:gd name="connsiteX57" fmla="*/ 44666 w 1145140"/>
                <a:gd name="connsiteY57" fmla="*/ 568513 h 1146608"/>
                <a:gd name="connsiteX58" fmla="*/ 44666 w 1145140"/>
                <a:gd name="connsiteY58" fmla="*/ 699178 h 1146608"/>
                <a:gd name="connsiteX59" fmla="*/ 101580 w 1145140"/>
                <a:gd name="connsiteY59" fmla="*/ 699178 h 1146608"/>
                <a:gd name="connsiteX60" fmla="*/ 142644 w 1145140"/>
                <a:gd name="connsiteY60" fmla="*/ 730495 h 1146608"/>
                <a:gd name="connsiteX61" fmla="*/ 182627 w 1145140"/>
                <a:gd name="connsiteY61" fmla="*/ 826964 h 1146608"/>
                <a:gd name="connsiteX62" fmla="*/ 175783 w 1145140"/>
                <a:gd name="connsiteY62" fmla="*/ 878078 h 1146608"/>
                <a:gd name="connsiteX63" fmla="*/ 135440 w 1145140"/>
                <a:gd name="connsiteY63" fmla="*/ 918394 h 1146608"/>
                <a:gd name="connsiteX64" fmla="*/ 228014 w 1145140"/>
                <a:gd name="connsiteY64" fmla="*/ 1010903 h 1146608"/>
                <a:gd name="connsiteX65" fmla="*/ 268358 w 1145140"/>
                <a:gd name="connsiteY65" fmla="*/ 970228 h 1146608"/>
                <a:gd name="connsiteX66" fmla="*/ 319508 w 1145140"/>
                <a:gd name="connsiteY66" fmla="*/ 963749 h 1146608"/>
                <a:gd name="connsiteX67" fmla="*/ 415685 w 1145140"/>
                <a:gd name="connsiteY67" fmla="*/ 1003704 h 1146608"/>
                <a:gd name="connsiteX68" fmla="*/ 447384 w 1145140"/>
                <a:gd name="connsiteY68" fmla="*/ 1044380 h 1146608"/>
                <a:gd name="connsiteX69" fmla="*/ 447384 w 1145140"/>
                <a:gd name="connsiteY69" fmla="*/ 1101613 h 1146608"/>
                <a:gd name="connsiteX70" fmla="*/ 577781 w 1145140"/>
                <a:gd name="connsiteY70" fmla="*/ 1101613 h 1146608"/>
                <a:gd name="connsiteX71" fmla="*/ 577781 w 1145140"/>
                <a:gd name="connsiteY71" fmla="*/ 1044740 h 1146608"/>
                <a:gd name="connsiteX72" fmla="*/ 609120 w 1145140"/>
                <a:gd name="connsiteY72" fmla="*/ 1003704 h 1146608"/>
                <a:gd name="connsiteX73" fmla="*/ 705657 w 1145140"/>
                <a:gd name="connsiteY73" fmla="*/ 964109 h 1146608"/>
                <a:gd name="connsiteX74" fmla="*/ 756807 w 1145140"/>
                <a:gd name="connsiteY74" fmla="*/ 970588 h 1146608"/>
                <a:gd name="connsiteX75" fmla="*/ 797150 w 1145140"/>
                <a:gd name="connsiteY75" fmla="*/ 1010903 h 1146608"/>
                <a:gd name="connsiteX76" fmla="*/ 889365 w 1145140"/>
                <a:gd name="connsiteY76" fmla="*/ 918394 h 1146608"/>
                <a:gd name="connsiteX77" fmla="*/ 849381 w 1145140"/>
                <a:gd name="connsiteY77" fmla="*/ 878438 h 1146608"/>
                <a:gd name="connsiteX78" fmla="*/ 842897 w 1145140"/>
                <a:gd name="connsiteY78" fmla="*/ 827324 h 1146608"/>
                <a:gd name="connsiteX79" fmla="*/ 882881 w 1145140"/>
                <a:gd name="connsiteY79" fmla="*/ 730495 h 1146608"/>
                <a:gd name="connsiteX80" fmla="*/ 923945 w 1145140"/>
                <a:gd name="connsiteY80" fmla="*/ 699178 h 1146608"/>
                <a:gd name="connsiteX81" fmla="*/ 980138 w 1145140"/>
                <a:gd name="connsiteY81" fmla="*/ 699178 h 1146608"/>
                <a:gd name="connsiteX82" fmla="*/ 980138 w 1145140"/>
                <a:gd name="connsiteY82" fmla="*/ 568513 h 1146608"/>
                <a:gd name="connsiteX83" fmla="*/ 923945 w 1145140"/>
                <a:gd name="connsiteY83" fmla="*/ 568513 h 1146608"/>
                <a:gd name="connsiteX84" fmla="*/ 882881 w 1145140"/>
                <a:gd name="connsiteY84" fmla="*/ 537196 h 1146608"/>
                <a:gd name="connsiteX85" fmla="*/ 873155 w 1145140"/>
                <a:gd name="connsiteY85" fmla="*/ 504800 h 1146608"/>
                <a:gd name="connsiteX86" fmla="*/ 886483 w 1145140"/>
                <a:gd name="connsiteY86" fmla="*/ 476363 h 1146608"/>
                <a:gd name="connsiteX87" fmla="*/ 915300 w 1145140"/>
                <a:gd name="connsiteY87" fmla="*/ 489681 h 1146608"/>
                <a:gd name="connsiteX88" fmla="*/ 925746 w 1145140"/>
                <a:gd name="connsiteY88" fmla="*/ 523878 h 1146608"/>
                <a:gd name="connsiteX89" fmla="*/ 982660 w 1145140"/>
                <a:gd name="connsiteY89" fmla="*/ 523878 h 1146608"/>
                <a:gd name="connsiteX90" fmla="*/ 1025165 w 1145140"/>
                <a:gd name="connsiteY90" fmla="*/ 565993 h 1146608"/>
                <a:gd name="connsiteX91" fmla="*/ 1025165 w 1145140"/>
                <a:gd name="connsiteY91" fmla="*/ 701698 h 1146608"/>
                <a:gd name="connsiteX92" fmla="*/ 982660 w 1145140"/>
                <a:gd name="connsiteY92" fmla="*/ 743813 h 1146608"/>
                <a:gd name="connsiteX93" fmla="*/ 925746 w 1145140"/>
                <a:gd name="connsiteY93" fmla="*/ 743813 h 1146608"/>
                <a:gd name="connsiteX94" fmla="*/ 882521 w 1145140"/>
                <a:gd name="connsiteY94" fmla="*/ 848202 h 1146608"/>
                <a:gd name="connsiteX95" fmla="*/ 922865 w 1145140"/>
                <a:gd name="connsiteY95" fmla="*/ 888517 h 1146608"/>
                <a:gd name="connsiteX96" fmla="*/ 922865 w 1145140"/>
                <a:gd name="connsiteY96" fmla="*/ 948271 h 1146608"/>
                <a:gd name="connsiteX97" fmla="*/ 827048 w 1145140"/>
                <a:gd name="connsiteY97" fmla="*/ 1044020 h 1146608"/>
                <a:gd name="connsiteX98" fmla="*/ 766893 w 1145140"/>
                <a:gd name="connsiteY98" fmla="*/ 1044020 h 1146608"/>
                <a:gd name="connsiteX99" fmla="*/ 726549 w 1145140"/>
                <a:gd name="connsiteY99" fmla="*/ 1003704 h 1146608"/>
                <a:gd name="connsiteX100" fmla="*/ 622447 w 1145140"/>
                <a:gd name="connsiteY100" fmla="*/ 1046539 h 1146608"/>
                <a:gd name="connsiteX101" fmla="*/ 622447 w 1145140"/>
                <a:gd name="connsiteY101" fmla="*/ 1104133 h 1146608"/>
                <a:gd name="connsiteX102" fmla="*/ 579942 w 1145140"/>
                <a:gd name="connsiteY102" fmla="*/ 1146608 h 1146608"/>
                <a:gd name="connsiteX103" fmla="*/ 444862 w 1145140"/>
                <a:gd name="connsiteY103" fmla="*/ 1146608 h 1146608"/>
                <a:gd name="connsiteX104" fmla="*/ 402357 w 1145140"/>
                <a:gd name="connsiteY104" fmla="*/ 1104133 h 1146608"/>
                <a:gd name="connsiteX105" fmla="*/ 402357 w 1145140"/>
                <a:gd name="connsiteY105" fmla="*/ 1046539 h 1146608"/>
                <a:gd name="connsiteX106" fmla="*/ 298616 w 1145140"/>
                <a:gd name="connsiteY106" fmla="*/ 1003344 h 1146608"/>
                <a:gd name="connsiteX107" fmla="*/ 257552 w 1145140"/>
                <a:gd name="connsiteY107" fmla="*/ 1044020 h 1146608"/>
                <a:gd name="connsiteX108" fmla="*/ 197756 w 1145140"/>
                <a:gd name="connsiteY108" fmla="*/ 1044020 h 1146608"/>
                <a:gd name="connsiteX109" fmla="*/ 101940 w 1145140"/>
                <a:gd name="connsiteY109" fmla="*/ 948271 h 1146608"/>
                <a:gd name="connsiteX110" fmla="*/ 101940 w 1145140"/>
                <a:gd name="connsiteY110" fmla="*/ 888517 h 1146608"/>
                <a:gd name="connsiteX111" fmla="*/ 143004 w 1145140"/>
                <a:gd name="connsiteY111" fmla="*/ 847842 h 1146608"/>
                <a:gd name="connsiteX112" fmla="*/ 99779 w 1145140"/>
                <a:gd name="connsiteY112" fmla="*/ 743813 h 1146608"/>
                <a:gd name="connsiteX113" fmla="*/ 42145 w 1145140"/>
                <a:gd name="connsiteY113" fmla="*/ 743813 h 1146608"/>
                <a:gd name="connsiteX114" fmla="*/ 0 w 1145140"/>
                <a:gd name="connsiteY114" fmla="*/ 701698 h 1146608"/>
                <a:gd name="connsiteX115" fmla="*/ 0 w 1145140"/>
                <a:gd name="connsiteY115" fmla="*/ 565993 h 1146608"/>
                <a:gd name="connsiteX116" fmla="*/ 42145 w 1145140"/>
                <a:gd name="connsiteY116" fmla="*/ 523878 h 1146608"/>
                <a:gd name="connsiteX117" fmla="*/ 99779 w 1145140"/>
                <a:gd name="connsiteY117" fmla="*/ 523878 h 1146608"/>
                <a:gd name="connsiteX118" fmla="*/ 142644 w 1145140"/>
                <a:gd name="connsiteY118" fmla="*/ 419849 h 1146608"/>
                <a:gd name="connsiteX119" fmla="*/ 101940 w 1145140"/>
                <a:gd name="connsiteY119" fmla="*/ 379174 h 1146608"/>
                <a:gd name="connsiteX120" fmla="*/ 101940 w 1145140"/>
                <a:gd name="connsiteY120" fmla="*/ 319421 h 1146608"/>
                <a:gd name="connsiteX121" fmla="*/ 197756 w 1145140"/>
                <a:gd name="connsiteY121" fmla="*/ 223671 h 1146608"/>
                <a:gd name="connsiteX122" fmla="*/ 257552 w 1145140"/>
                <a:gd name="connsiteY122" fmla="*/ 223671 h 1146608"/>
                <a:gd name="connsiteX123" fmla="*/ 298256 w 1145140"/>
                <a:gd name="connsiteY123" fmla="*/ 264347 h 1146608"/>
                <a:gd name="connsiteX124" fmla="*/ 402357 w 1145140"/>
                <a:gd name="connsiteY124" fmla="*/ 220792 h 1146608"/>
                <a:gd name="connsiteX125" fmla="*/ 402357 w 1145140"/>
                <a:gd name="connsiteY125" fmla="*/ 163918 h 1146608"/>
                <a:gd name="connsiteX126" fmla="*/ 444862 w 1145140"/>
                <a:gd name="connsiteY126" fmla="*/ 121443 h 1146608"/>
                <a:gd name="connsiteX127" fmla="*/ 941862 w 1145140"/>
                <a:gd name="connsiteY127" fmla="*/ 44823 h 1146608"/>
                <a:gd name="connsiteX128" fmla="*/ 925668 w 1145140"/>
                <a:gd name="connsiteY128" fmla="*/ 52380 h 1146608"/>
                <a:gd name="connsiteX129" fmla="*/ 782805 w 1145140"/>
                <a:gd name="connsiteY129" fmla="*/ 194883 h 1146608"/>
                <a:gd name="connsiteX130" fmla="*/ 782805 w 1145140"/>
                <a:gd name="connsiteY130" fmla="*/ 330548 h 1146608"/>
                <a:gd name="connsiteX131" fmla="*/ 845780 w 1145140"/>
                <a:gd name="connsiteY131" fmla="*/ 267574 h 1146608"/>
                <a:gd name="connsiteX132" fmla="*/ 968131 w 1145140"/>
                <a:gd name="connsiteY132" fmla="*/ 145222 h 1146608"/>
                <a:gd name="connsiteX133" fmla="*/ 968131 w 1145140"/>
                <a:gd name="connsiteY133" fmla="*/ 70013 h 1146608"/>
                <a:gd name="connsiteX134" fmla="*/ 952657 w 1145140"/>
                <a:gd name="connsiteY134" fmla="*/ 46982 h 1146608"/>
                <a:gd name="connsiteX135" fmla="*/ 941862 w 1145140"/>
                <a:gd name="connsiteY135" fmla="*/ 44823 h 1146608"/>
                <a:gd name="connsiteX136" fmla="*/ 929672 w 1145140"/>
                <a:gd name="connsiteY136" fmla="*/ 1280 h 1146608"/>
                <a:gd name="connsiteX137" fmla="*/ 969930 w 1145140"/>
                <a:gd name="connsiteY137" fmla="*/ 5598 h 1146608"/>
                <a:gd name="connsiteX138" fmla="*/ 1012753 w 1145140"/>
                <a:gd name="connsiteY138" fmla="*/ 69653 h 1146608"/>
                <a:gd name="connsiteX139" fmla="*/ 1013113 w 1145140"/>
                <a:gd name="connsiteY139" fmla="*/ 132268 h 1146608"/>
                <a:gd name="connsiteX140" fmla="*/ 1075368 w 1145140"/>
                <a:gd name="connsiteY140" fmla="*/ 132268 h 1146608"/>
                <a:gd name="connsiteX141" fmla="*/ 1139783 w 1145140"/>
                <a:gd name="connsiteY141" fmla="*/ 175450 h 1146608"/>
                <a:gd name="connsiteX142" fmla="*/ 1124669 w 1145140"/>
                <a:gd name="connsiteY142" fmla="*/ 251380 h 1146608"/>
                <a:gd name="connsiteX143" fmla="*/ 975328 w 1145140"/>
                <a:gd name="connsiteY143" fmla="*/ 400720 h 1146608"/>
                <a:gd name="connsiteX144" fmla="*/ 959854 w 1145140"/>
                <a:gd name="connsiteY144" fmla="*/ 407198 h 1146608"/>
                <a:gd name="connsiteX145" fmla="*/ 769490 w 1145140"/>
                <a:gd name="connsiteY145" fmla="*/ 407198 h 1146608"/>
                <a:gd name="connsiteX146" fmla="*/ 745380 w 1145140"/>
                <a:gd name="connsiteY146" fmla="*/ 431308 h 1146608"/>
                <a:gd name="connsiteX147" fmla="*/ 819870 w 1145140"/>
                <a:gd name="connsiteY147" fmla="*/ 610516 h 1146608"/>
                <a:gd name="connsiteX148" fmla="*/ 845780 w 1145140"/>
                <a:gd name="connsiteY148" fmla="*/ 610516 h 1146608"/>
                <a:gd name="connsiteX149" fmla="*/ 868451 w 1145140"/>
                <a:gd name="connsiteY149" fmla="*/ 633188 h 1146608"/>
                <a:gd name="connsiteX150" fmla="*/ 845780 w 1145140"/>
                <a:gd name="connsiteY150" fmla="*/ 655499 h 1146608"/>
                <a:gd name="connsiteX151" fmla="*/ 819870 w 1145140"/>
                <a:gd name="connsiteY151" fmla="*/ 655499 h 1146608"/>
                <a:gd name="connsiteX152" fmla="*/ 730266 w 1145140"/>
                <a:gd name="connsiteY152" fmla="*/ 851261 h 1146608"/>
                <a:gd name="connsiteX153" fmla="*/ 534144 w 1145140"/>
                <a:gd name="connsiteY153" fmla="*/ 941225 h 1146608"/>
                <a:gd name="connsiteX154" fmla="*/ 534144 w 1145140"/>
                <a:gd name="connsiteY154" fmla="*/ 967134 h 1146608"/>
                <a:gd name="connsiteX155" fmla="*/ 511833 w 1145140"/>
                <a:gd name="connsiteY155" fmla="*/ 989445 h 1146608"/>
                <a:gd name="connsiteX156" fmla="*/ 489882 w 1145140"/>
                <a:gd name="connsiteY156" fmla="*/ 967134 h 1146608"/>
                <a:gd name="connsiteX157" fmla="*/ 489882 w 1145140"/>
                <a:gd name="connsiteY157" fmla="*/ 941225 h 1146608"/>
                <a:gd name="connsiteX158" fmla="*/ 293760 w 1145140"/>
                <a:gd name="connsiteY158" fmla="*/ 851261 h 1146608"/>
                <a:gd name="connsiteX159" fmla="*/ 204515 w 1145140"/>
                <a:gd name="connsiteY159" fmla="*/ 655499 h 1146608"/>
                <a:gd name="connsiteX160" fmla="*/ 178246 w 1145140"/>
                <a:gd name="connsiteY160" fmla="*/ 655499 h 1146608"/>
                <a:gd name="connsiteX161" fmla="*/ 155575 w 1145140"/>
                <a:gd name="connsiteY161" fmla="*/ 633188 h 1146608"/>
                <a:gd name="connsiteX162" fmla="*/ 178246 w 1145140"/>
                <a:gd name="connsiteY162" fmla="*/ 610516 h 1146608"/>
                <a:gd name="connsiteX163" fmla="*/ 204515 w 1145140"/>
                <a:gd name="connsiteY163" fmla="*/ 610516 h 1146608"/>
                <a:gd name="connsiteX164" fmla="*/ 233304 w 1145140"/>
                <a:gd name="connsiteY164" fmla="*/ 500760 h 1146608"/>
                <a:gd name="connsiteX165" fmla="*/ 263172 w 1145140"/>
                <a:gd name="connsiteY165" fmla="*/ 489965 h 1146608"/>
                <a:gd name="connsiteX166" fmla="*/ 273608 w 1145140"/>
                <a:gd name="connsiteY166" fmla="*/ 519833 h 1146608"/>
                <a:gd name="connsiteX167" fmla="*/ 249137 w 1145140"/>
                <a:gd name="connsiteY167" fmla="*/ 610516 h 1146608"/>
                <a:gd name="connsiteX168" fmla="*/ 269289 w 1145140"/>
                <a:gd name="connsiteY168" fmla="*/ 610516 h 1146608"/>
                <a:gd name="connsiteX169" fmla="*/ 291601 w 1145140"/>
                <a:gd name="connsiteY169" fmla="*/ 633188 h 1146608"/>
                <a:gd name="connsiteX170" fmla="*/ 269289 w 1145140"/>
                <a:gd name="connsiteY170" fmla="*/ 655499 h 1146608"/>
                <a:gd name="connsiteX171" fmla="*/ 249497 w 1145140"/>
                <a:gd name="connsiteY171" fmla="*/ 655499 h 1146608"/>
                <a:gd name="connsiteX172" fmla="*/ 325787 w 1145140"/>
                <a:gd name="connsiteY172" fmla="*/ 819593 h 1146608"/>
                <a:gd name="connsiteX173" fmla="*/ 489882 w 1145140"/>
                <a:gd name="connsiteY173" fmla="*/ 895883 h 1146608"/>
                <a:gd name="connsiteX174" fmla="*/ 489882 w 1145140"/>
                <a:gd name="connsiteY174" fmla="*/ 876091 h 1146608"/>
                <a:gd name="connsiteX175" fmla="*/ 511833 w 1145140"/>
                <a:gd name="connsiteY175" fmla="*/ 853780 h 1146608"/>
                <a:gd name="connsiteX176" fmla="*/ 534144 w 1145140"/>
                <a:gd name="connsiteY176" fmla="*/ 876091 h 1146608"/>
                <a:gd name="connsiteX177" fmla="*/ 534144 w 1145140"/>
                <a:gd name="connsiteY177" fmla="*/ 895883 h 1146608"/>
                <a:gd name="connsiteX178" fmla="*/ 698599 w 1145140"/>
                <a:gd name="connsiteY178" fmla="*/ 819593 h 1146608"/>
                <a:gd name="connsiteX179" fmla="*/ 774888 w 1145140"/>
                <a:gd name="connsiteY179" fmla="*/ 655499 h 1146608"/>
                <a:gd name="connsiteX180" fmla="*/ 755096 w 1145140"/>
                <a:gd name="connsiteY180" fmla="*/ 655499 h 1146608"/>
                <a:gd name="connsiteX181" fmla="*/ 732785 w 1145140"/>
                <a:gd name="connsiteY181" fmla="*/ 633188 h 1146608"/>
                <a:gd name="connsiteX182" fmla="*/ 755096 w 1145140"/>
                <a:gd name="connsiteY182" fmla="*/ 610516 h 1146608"/>
                <a:gd name="connsiteX183" fmla="*/ 774888 w 1145140"/>
                <a:gd name="connsiteY183" fmla="*/ 610516 h 1146608"/>
                <a:gd name="connsiteX184" fmla="*/ 713713 w 1145140"/>
                <a:gd name="connsiteY184" fmla="*/ 462975 h 1146608"/>
                <a:gd name="connsiteX185" fmla="*/ 650018 w 1145140"/>
                <a:gd name="connsiteY185" fmla="*/ 526670 h 1146608"/>
                <a:gd name="connsiteX186" fmla="*/ 686364 w 1145140"/>
                <a:gd name="connsiteY186" fmla="*/ 633188 h 1146608"/>
                <a:gd name="connsiteX187" fmla="*/ 511833 w 1145140"/>
                <a:gd name="connsiteY187" fmla="*/ 807358 h 1146608"/>
                <a:gd name="connsiteX188" fmla="*/ 337662 w 1145140"/>
                <a:gd name="connsiteY188" fmla="*/ 633188 h 1146608"/>
                <a:gd name="connsiteX189" fmla="*/ 511833 w 1145140"/>
                <a:gd name="connsiteY189" fmla="*/ 458657 h 1146608"/>
                <a:gd name="connsiteX190" fmla="*/ 618351 w 1145140"/>
                <a:gd name="connsiteY190" fmla="*/ 495003 h 1146608"/>
                <a:gd name="connsiteX191" fmla="*/ 682045 w 1145140"/>
                <a:gd name="connsiteY191" fmla="*/ 431308 h 1146608"/>
                <a:gd name="connsiteX192" fmla="*/ 534144 w 1145140"/>
                <a:gd name="connsiteY192" fmla="*/ 370133 h 1146608"/>
                <a:gd name="connsiteX193" fmla="*/ 534144 w 1145140"/>
                <a:gd name="connsiteY193" fmla="*/ 389925 h 1146608"/>
                <a:gd name="connsiteX194" fmla="*/ 511833 w 1145140"/>
                <a:gd name="connsiteY194" fmla="*/ 412236 h 1146608"/>
                <a:gd name="connsiteX195" fmla="*/ 489882 w 1145140"/>
                <a:gd name="connsiteY195" fmla="*/ 389925 h 1146608"/>
                <a:gd name="connsiteX196" fmla="*/ 489882 w 1145140"/>
                <a:gd name="connsiteY196" fmla="*/ 370133 h 1146608"/>
                <a:gd name="connsiteX197" fmla="*/ 395239 w 1145140"/>
                <a:gd name="connsiteY197" fmla="*/ 396042 h 1146608"/>
                <a:gd name="connsiteX198" fmla="*/ 365371 w 1145140"/>
                <a:gd name="connsiteY198" fmla="*/ 385966 h 1146608"/>
                <a:gd name="connsiteX199" fmla="*/ 375447 w 1145140"/>
                <a:gd name="connsiteY199" fmla="*/ 356098 h 1146608"/>
                <a:gd name="connsiteX200" fmla="*/ 489882 w 1145140"/>
                <a:gd name="connsiteY200" fmla="*/ 325151 h 1146608"/>
                <a:gd name="connsiteX201" fmla="*/ 489882 w 1145140"/>
                <a:gd name="connsiteY201" fmla="*/ 298881 h 1146608"/>
                <a:gd name="connsiteX202" fmla="*/ 511833 w 1145140"/>
                <a:gd name="connsiteY202" fmla="*/ 276570 h 1146608"/>
                <a:gd name="connsiteX203" fmla="*/ 534144 w 1145140"/>
                <a:gd name="connsiteY203" fmla="*/ 298881 h 1146608"/>
                <a:gd name="connsiteX204" fmla="*/ 534144 w 1145140"/>
                <a:gd name="connsiteY204" fmla="*/ 325151 h 1146608"/>
                <a:gd name="connsiteX205" fmla="*/ 713713 w 1145140"/>
                <a:gd name="connsiteY205" fmla="*/ 399641 h 1146608"/>
                <a:gd name="connsiteX206" fmla="*/ 738183 w 1145140"/>
                <a:gd name="connsiteY206" fmla="*/ 375530 h 1146608"/>
                <a:gd name="connsiteX207" fmla="*/ 738183 w 1145140"/>
                <a:gd name="connsiteY207" fmla="*/ 185526 h 1146608"/>
                <a:gd name="connsiteX208" fmla="*/ 744660 w 1145140"/>
                <a:gd name="connsiteY208" fmla="*/ 169693 h 1146608"/>
                <a:gd name="connsiteX209" fmla="*/ 894001 w 1145140"/>
                <a:gd name="connsiteY209" fmla="*/ 20712 h 1146608"/>
                <a:gd name="connsiteX210" fmla="*/ 929672 w 1145140"/>
                <a:gd name="connsiteY210" fmla="*/ 1280 h 114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</a:cxnLst>
              <a:rect l="l" t="t" r="r" b="b"/>
              <a:pathLst>
                <a:path w="1145140" h="1146608">
                  <a:moveTo>
                    <a:pt x="509588" y="613568"/>
                  </a:moveTo>
                  <a:cubicBezTo>
                    <a:pt x="515324" y="613568"/>
                    <a:pt x="521059" y="615702"/>
                    <a:pt x="525002" y="619969"/>
                  </a:cubicBezTo>
                  <a:cubicBezTo>
                    <a:pt x="529304" y="624236"/>
                    <a:pt x="531455" y="629926"/>
                    <a:pt x="531455" y="635615"/>
                  </a:cubicBezTo>
                  <a:cubicBezTo>
                    <a:pt x="531455" y="641661"/>
                    <a:pt x="529304" y="646995"/>
                    <a:pt x="525002" y="651262"/>
                  </a:cubicBezTo>
                  <a:cubicBezTo>
                    <a:pt x="521059" y="655173"/>
                    <a:pt x="515324" y="657663"/>
                    <a:pt x="509588" y="657663"/>
                  </a:cubicBezTo>
                  <a:cubicBezTo>
                    <a:pt x="503494" y="657663"/>
                    <a:pt x="497759" y="655173"/>
                    <a:pt x="493816" y="651262"/>
                  </a:cubicBezTo>
                  <a:cubicBezTo>
                    <a:pt x="489873" y="646995"/>
                    <a:pt x="487363" y="641661"/>
                    <a:pt x="487363" y="635615"/>
                  </a:cubicBezTo>
                  <a:cubicBezTo>
                    <a:pt x="487363" y="629926"/>
                    <a:pt x="489873" y="624236"/>
                    <a:pt x="493816" y="619969"/>
                  </a:cubicBezTo>
                  <a:cubicBezTo>
                    <a:pt x="497759" y="615702"/>
                    <a:pt x="503494" y="613568"/>
                    <a:pt x="509588" y="613568"/>
                  </a:cubicBezTo>
                  <a:close/>
                  <a:moveTo>
                    <a:pt x="511833" y="503279"/>
                  </a:moveTo>
                  <a:cubicBezTo>
                    <a:pt x="440581" y="503279"/>
                    <a:pt x="382644" y="561576"/>
                    <a:pt x="382644" y="633188"/>
                  </a:cubicBezTo>
                  <a:cubicBezTo>
                    <a:pt x="382644" y="704439"/>
                    <a:pt x="440581" y="763096"/>
                    <a:pt x="511833" y="763096"/>
                  </a:cubicBezTo>
                  <a:cubicBezTo>
                    <a:pt x="583445" y="763096"/>
                    <a:pt x="641741" y="704439"/>
                    <a:pt x="641741" y="633188"/>
                  </a:cubicBezTo>
                  <a:cubicBezTo>
                    <a:pt x="641741" y="605478"/>
                    <a:pt x="632745" y="579929"/>
                    <a:pt x="617991" y="558697"/>
                  </a:cubicBezTo>
                  <a:lnTo>
                    <a:pt x="578407" y="598281"/>
                  </a:lnTo>
                  <a:cubicBezTo>
                    <a:pt x="574088" y="602600"/>
                    <a:pt x="568331" y="604759"/>
                    <a:pt x="562573" y="604759"/>
                  </a:cubicBezTo>
                  <a:cubicBezTo>
                    <a:pt x="556815" y="604759"/>
                    <a:pt x="551417" y="602600"/>
                    <a:pt x="546739" y="598281"/>
                  </a:cubicBezTo>
                  <a:cubicBezTo>
                    <a:pt x="538103" y="589645"/>
                    <a:pt x="538103" y="575251"/>
                    <a:pt x="546739" y="566614"/>
                  </a:cubicBezTo>
                  <a:lnTo>
                    <a:pt x="586683" y="527030"/>
                  </a:lnTo>
                  <a:cubicBezTo>
                    <a:pt x="565452" y="512276"/>
                    <a:pt x="539542" y="503279"/>
                    <a:pt x="511833" y="503279"/>
                  </a:cubicBezTo>
                  <a:close/>
                  <a:moveTo>
                    <a:pt x="310177" y="407770"/>
                  </a:moveTo>
                  <a:cubicBezTo>
                    <a:pt x="315924" y="407770"/>
                    <a:pt x="321672" y="409934"/>
                    <a:pt x="325982" y="414264"/>
                  </a:cubicBezTo>
                  <a:cubicBezTo>
                    <a:pt x="334604" y="423284"/>
                    <a:pt x="334604" y="437355"/>
                    <a:pt x="325982" y="446014"/>
                  </a:cubicBezTo>
                  <a:lnTo>
                    <a:pt x="325982" y="446375"/>
                  </a:lnTo>
                  <a:cubicBezTo>
                    <a:pt x="321672" y="450704"/>
                    <a:pt x="315565" y="452869"/>
                    <a:pt x="310177" y="452869"/>
                  </a:cubicBezTo>
                  <a:cubicBezTo>
                    <a:pt x="304429" y="452869"/>
                    <a:pt x="298682" y="450704"/>
                    <a:pt x="294012" y="446375"/>
                  </a:cubicBezTo>
                  <a:cubicBezTo>
                    <a:pt x="285750" y="437716"/>
                    <a:pt x="285750" y="423284"/>
                    <a:pt x="294012" y="414625"/>
                  </a:cubicBezTo>
                  <a:lnTo>
                    <a:pt x="294371" y="414264"/>
                  </a:lnTo>
                  <a:cubicBezTo>
                    <a:pt x="298682" y="409934"/>
                    <a:pt x="304429" y="407770"/>
                    <a:pt x="310177" y="407770"/>
                  </a:cubicBezTo>
                  <a:close/>
                  <a:moveTo>
                    <a:pt x="999799" y="176890"/>
                  </a:moveTo>
                  <a:lnTo>
                    <a:pt x="877447" y="299241"/>
                  </a:lnTo>
                  <a:lnTo>
                    <a:pt x="814472" y="362216"/>
                  </a:lnTo>
                  <a:lnTo>
                    <a:pt x="950498" y="362216"/>
                  </a:lnTo>
                  <a:lnTo>
                    <a:pt x="1093001" y="219713"/>
                  </a:lnTo>
                  <a:cubicBezTo>
                    <a:pt x="1103797" y="208917"/>
                    <a:pt x="1099839" y="195962"/>
                    <a:pt x="1098039" y="192364"/>
                  </a:cubicBezTo>
                  <a:cubicBezTo>
                    <a:pt x="1096960" y="188765"/>
                    <a:pt x="1090842" y="176890"/>
                    <a:pt x="1075368" y="176890"/>
                  </a:cubicBezTo>
                  <a:close/>
                  <a:moveTo>
                    <a:pt x="444862" y="121443"/>
                  </a:moveTo>
                  <a:lnTo>
                    <a:pt x="579942" y="121443"/>
                  </a:lnTo>
                  <a:cubicBezTo>
                    <a:pt x="603356" y="121443"/>
                    <a:pt x="622447" y="140521"/>
                    <a:pt x="622447" y="163918"/>
                  </a:cubicBezTo>
                  <a:lnTo>
                    <a:pt x="622447" y="220792"/>
                  </a:lnTo>
                  <a:cubicBezTo>
                    <a:pt x="633614" y="223671"/>
                    <a:pt x="644781" y="227271"/>
                    <a:pt x="655947" y="230870"/>
                  </a:cubicBezTo>
                  <a:cubicBezTo>
                    <a:pt x="667474" y="235190"/>
                    <a:pt x="673598" y="247789"/>
                    <a:pt x="669275" y="259667"/>
                  </a:cubicBezTo>
                  <a:cubicBezTo>
                    <a:pt x="665313" y="271186"/>
                    <a:pt x="652345" y="277305"/>
                    <a:pt x="640818" y="273346"/>
                  </a:cubicBezTo>
                  <a:cubicBezTo>
                    <a:pt x="630372" y="269386"/>
                    <a:pt x="619926" y="266147"/>
                    <a:pt x="609120" y="263627"/>
                  </a:cubicBezTo>
                  <a:cubicBezTo>
                    <a:pt x="590749" y="258587"/>
                    <a:pt x="577421" y="241669"/>
                    <a:pt x="577421" y="222591"/>
                  </a:cubicBezTo>
                  <a:lnTo>
                    <a:pt x="577421" y="166438"/>
                  </a:lnTo>
                  <a:lnTo>
                    <a:pt x="447384" y="166438"/>
                  </a:lnTo>
                  <a:lnTo>
                    <a:pt x="447384" y="222591"/>
                  </a:lnTo>
                  <a:cubicBezTo>
                    <a:pt x="447384" y="242029"/>
                    <a:pt x="434416" y="258587"/>
                    <a:pt x="415685" y="263627"/>
                  </a:cubicBezTo>
                  <a:cubicBezTo>
                    <a:pt x="381825" y="272266"/>
                    <a:pt x="349406" y="285944"/>
                    <a:pt x="319148" y="303942"/>
                  </a:cubicBezTo>
                  <a:cubicBezTo>
                    <a:pt x="302578" y="313301"/>
                    <a:pt x="281686" y="310782"/>
                    <a:pt x="267998" y="297103"/>
                  </a:cubicBezTo>
                  <a:lnTo>
                    <a:pt x="228014" y="257148"/>
                  </a:lnTo>
                  <a:lnTo>
                    <a:pt x="135440" y="349297"/>
                  </a:lnTo>
                  <a:lnTo>
                    <a:pt x="175783" y="389613"/>
                  </a:lnTo>
                  <a:cubicBezTo>
                    <a:pt x="189472" y="402931"/>
                    <a:pt x="191993" y="424169"/>
                    <a:pt x="182627" y="440727"/>
                  </a:cubicBezTo>
                  <a:cubicBezTo>
                    <a:pt x="164617" y="470964"/>
                    <a:pt x="151289" y="503360"/>
                    <a:pt x="142644" y="537196"/>
                  </a:cubicBezTo>
                  <a:cubicBezTo>
                    <a:pt x="137601" y="555914"/>
                    <a:pt x="121031" y="568513"/>
                    <a:pt x="101580" y="568513"/>
                  </a:cubicBezTo>
                  <a:lnTo>
                    <a:pt x="44666" y="568513"/>
                  </a:lnTo>
                  <a:lnTo>
                    <a:pt x="44666" y="699178"/>
                  </a:lnTo>
                  <a:lnTo>
                    <a:pt x="101580" y="699178"/>
                  </a:lnTo>
                  <a:cubicBezTo>
                    <a:pt x="121031" y="699178"/>
                    <a:pt x="137961" y="712137"/>
                    <a:pt x="142644" y="730495"/>
                  </a:cubicBezTo>
                  <a:cubicBezTo>
                    <a:pt x="151289" y="764331"/>
                    <a:pt x="164977" y="796727"/>
                    <a:pt x="182627" y="826964"/>
                  </a:cubicBezTo>
                  <a:cubicBezTo>
                    <a:pt x="191993" y="843522"/>
                    <a:pt x="189832" y="864400"/>
                    <a:pt x="175783" y="878078"/>
                  </a:cubicBezTo>
                  <a:lnTo>
                    <a:pt x="135440" y="918394"/>
                  </a:lnTo>
                  <a:lnTo>
                    <a:pt x="228014" y="1010903"/>
                  </a:lnTo>
                  <a:lnTo>
                    <a:pt x="268358" y="970228"/>
                  </a:lnTo>
                  <a:cubicBezTo>
                    <a:pt x="282046" y="956910"/>
                    <a:pt x="302938" y="954030"/>
                    <a:pt x="319508" y="963749"/>
                  </a:cubicBezTo>
                  <a:cubicBezTo>
                    <a:pt x="349406" y="981387"/>
                    <a:pt x="382185" y="994705"/>
                    <a:pt x="415685" y="1003704"/>
                  </a:cubicBezTo>
                  <a:cubicBezTo>
                    <a:pt x="434416" y="1008744"/>
                    <a:pt x="447384" y="1025302"/>
                    <a:pt x="447384" y="1044380"/>
                  </a:cubicBezTo>
                  <a:lnTo>
                    <a:pt x="447384" y="1101613"/>
                  </a:lnTo>
                  <a:lnTo>
                    <a:pt x="577781" y="1101613"/>
                  </a:lnTo>
                  <a:lnTo>
                    <a:pt x="577781" y="1044740"/>
                  </a:lnTo>
                  <a:cubicBezTo>
                    <a:pt x="577781" y="1025662"/>
                    <a:pt x="590749" y="1008744"/>
                    <a:pt x="609120" y="1003704"/>
                  </a:cubicBezTo>
                  <a:cubicBezTo>
                    <a:pt x="642980" y="995065"/>
                    <a:pt x="675399" y="981387"/>
                    <a:pt x="705657" y="964109"/>
                  </a:cubicBezTo>
                  <a:cubicBezTo>
                    <a:pt x="722226" y="954390"/>
                    <a:pt x="743119" y="956910"/>
                    <a:pt x="756807" y="970588"/>
                  </a:cubicBezTo>
                  <a:lnTo>
                    <a:pt x="797150" y="1010903"/>
                  </a:lnTo>
                  <a:lnTo>
                    <a:pt x="889365" y="918394"/>
                  </a:lnTo>
                  <a:lnTo>
                    <a:pt x="849381" y="878438"/>
                  </a:lnTo>
                  <a:cubicBezTo>
                    <a:pt x="835693" y="864760"/>
                    <a:pt x="833172" y="843882"/>
                    <a:pt x="842897" y="827324"/>
                  </a:cubicBezTo>
                  <a:cubicBezTo>
                    <a:pt x="860548" y="797087"/>
                    <a:pt x="873876" y="764691"/>
                    <a:pt x="882881" y="730495"/>
                  </a:cubicBezTo>
                  <a:cubicBezTo>
                    <a:pt x="887564" y="712137"/>
                    <a:pt x="904494" y="699178"/>
                    <a:pt x="923945" y="699178"/>
                  </a:cubicBezTo>
                  <a:lnTo>
                    <a:pt x="980138" y="699178"/>
                  </a:lnTo>
                  <a:lnTo>
                    <a:pt x="980138" y="568513"/>
                  </a:lnTo>
                  <a:lnTo>
                    <a:pt x="923945" y="568513"/>
                  </a:lnTo>
                  <a:cubicBezTo>
                    <a:pt x="904494" y="568513"/>
                    <a:pt x="887924" y="555914"/>
                    <a:pt x="882881" y="537196"/>
                  </a:cubicBezTo>
                  <a:cubicBezTo>
                    <a:pt x="879999" y="526037"/>
                    <a:pt x="876757" y="515239"/>
                    <a:pt x="873155" y="504800"/>
                  </a:cubicBezTo>
                  <a:cubicBezTo>
                    <a:pt x="868833" y="493281"/>
                    <a:pt x="874956" y="480323"/>
                    <a:pt x="886483" y="476363"/>
                  </a:cubicBezTo>
                  <a:cubicBezTo>
                    <a:pt x="898370" y="472043"/>
                    <a:pt x="910978" y="478163"/>
                    <a:pt x="915300" y="489681"/>
                  </a:cubicBezTo>
                  <a:cubicBezTo>
                    <a:pt x="919263" y="500840"/>
                    <a:pt x="922865" y="512359"/>
                    <a:pt x="925746" y="523878"/>
                  </a:cubicBezTo>
                  <a:lnTo>
                    <a:pt x="982660" y="523878"/>
                  </a:lnTo>
                  <a:cubicBezTo>
                    <a:pt x="1006074" y="523878"/>
                    <a:pt x="1025165" y="542955"/>
                    <a:pt x="1025165" y="565993"/>
                  </a:cubicBezTo>
                  <a:lnTo>
                    <a:pt x="1025165" y="701698"/>
                  </a:lnTo>
                  <a:cubicBezTo>
                    <a:pt x="1025165" y="724736"/>
                    <a:pt x="1006074" y="743813"/>
                    <a:pt x="982660" y="743813"/>
                  </a:cubicBezTo>
                  <a:lnTo>
                    <a:pt x="925746" y="743813"/>
                  </a:lnTo>
                  <a:cubicBezTo>
                    <a:pt x="916021" y="780529"/>
                    <a:pt x="901252" y="815445"/>
                    <a:pt x="882521" y="848202"/>
                  </a:cubicBezTo>
                  <a:lnTo>
                    <a:pt x="922865" y="888517"/>
                  </a:lnTo>
                  <a:cubicBezTo>
                    <a:pt x="939074" y="905075"/>
                    <a:pt x="939074" y="931712"/>
                    <a:pt x="922865" y="948271"/>
                  </a:cubicBezTo>
                  <a:lnTo>
                    <a:pt x="827048" y="1044020"/>
                  </a:lnTo>
                  <a:cubicBezTo>
                    <a:pt x="810478" y="1060578"/>
                    <a:pt x="783462" y="1060578"/>
                    <a:pt x="766893" y="1044020"/>
                  </a:cubicBezTo>
                  <a:lnTo>
                    <a:pt x="726549" y="1003704"/>
                  </a:lnTo>
                  <a:cubicBezTo>
                    <a:pt x="693770" y="1022422"/>
                    <a:pt x="658829" y="1036821"/>
                    <a:pt x="622447" y="1046539"/>
                  </a:cubicBezTo>
                  <a:lnTo>
                    <a:pt x="622447" y="1104133"/>
                  </a:lnTo>
                  <a:cubicBezTo>
                    <a:pt x="622447" y="1127530"/>
                    <a:pt x="603356" y="1146608"/>
                    <a:pt x="579942" y="1146608"/>
                  </a:cubicBezTo>
                  <a:lnTo>
                    <a:pt x="444862" y="1146608"/>
                  </a:lnTo>
                  <a:cubicBezTo>
                    <a:pt x="421448" y="1146608"/>
                    <a:pt x="402357" y="1127530"/>
                    <a:pt x="402357" y="1104133"/>
                  </a:cubicBezTo>
                  <a:lnTo>
                    <a:pt x="402357" y="1046539"/>
                  </a:lnTo>
                  <a:cubicBezTo>
                    <a:pt x="365976" y="1036821"/>
                    <a:pt x="331035" y="1022422"/>
                    <a:pt x="298616" y="1003344"/>
                  </a:cubicBezTo>
                  <a:lnTo>
                    <a:pt x="257552" y="1044020"/>
                  </a:lnTo>
                  <a:cubicBezTo>
                    <a:pt x="241342" y="1060578"/>
                    <a:pt x="214326" y="1060578"/>
                    <a:pt x="197756" y="1044020"/>
                  </a:cubicBezTo>
                  <a:lnTo>
                    <a:pt x="101940" y="948271"/>
                  </a:lnTo>
                  <a:cubicBezTo>
                    <a:pt x="85730" y="931712"/>
                    <a:pt x="85730" y="905075"/>
                    <a:pt x="101940" y="888517"/>
                  </a:cubicBezTo>
                  <a:lnTo>
                    <a:pt x="143004" y="847842"/>
                  </a:lnTo>
                  <a:cubicBezTo>
                    <a:pt x="123913" y="815085"/>
                    <a:pt x="109504" y="780169"/>
                    <a:pt x="99779" y="743813"/>
                  </a:cubicBezTo>
                  <a:lnTo>
                    <a:pt x="42145" y="743813"/>
                  </a:lnTo>
                  <a:cubicBezTo>
                    <a:pt x="19091" y="743813"/>
                    <a:pt x="0" y="724736"/>
                    <a:pt x="0" y="701698"/>
                  </a:cubicBezTo>
                  <a:lnTo>
                    <a:pt x="0" y="565993"/>
                  </a:lnTo>
                  <a:cubicBezTo>
                    <a:pt x="0" y="542955"/>
                    <a:pt x="19091" y="523878"/>
                    <a:pt x="42145" y="523878"/>
                  </a:cubicBezTo>
                  <a:lnTo>
                    <a:pt x="99779" y="523878"/>
                  </a:lnTo>
                  <a:cubicBezTo>
                    <a:pt x="109144" y="487522"/>
                    <a:pt x="123913" y="452606"/>
                    <a:pt x="142644" y="419849"/>
                  </a:cubicBezTo>
                  <a:lnTo>
                    <a:pt x="101940" y="379174"/>
                  </a:lnTo>
                  <a:cubicBezTo>
                    <a:pt x="85730" y="362616"/>
                    <a:pt x="85730" y="335979"/>
                    <a:pt x="101940" y="319421"/>
                  </a:cubicBezTo>
                  <a:lnTo>
                    <a:pt x="197756" y="223671"/>
                  </a:lnTo>
                  <a:cubicBezTo>
                    <a:pt x="214326" y="207113"/>
                    <a:pt x="241342" y="207113"/>
                    <a:pt x="257552" y="223671"/>
                  </a:cubicBezTo>
                  <a:lnTo>
                    <a:pt x="298256" y="264347"/>
                  </a:lnTo>
                  <a:cubicBezTo>
                    <a:pt x="331035" y="245269"/>
                    <a:pt x="365976" y="230511"/>
                    <a:pt x="402357" y="220792"/>
                  </a:cubicBezTo>
                  <a:lnTo>
                    <a:pt x="402357" y="163918"/>
                  </a:lnTo>
                  <a:cubicBezTo>
                    <a:pt x="402357" y="140521"/>
                    <a:pt x="421448" y="121443"/>
                    <a:pt x="444862" y="121443"/>
                  </a:cubicBezTo>
                  <a:close/>
                  <a:moveTo>
                    <a:pt x="941862" y="44823"/>
                  </a:moveTo>
                  <a:cubicBezTo>
                    <a:pt x="936914" y="45003"/>
                    <a:pt x="931066" y="46802"/>
                    <a:pt x="925668" y="52380"/>
                  </a:cubicBezTo>
                  <a:lnTo>
                    <a:pt x="782805" y="194883"/>
                  </a:lnTo>
                  <a:lnTo>
                    <a:pt x="782805" y="330548"/>
                  </a:lnTo>
                  <a:lnTo>
                    <a:pt x="845780" y="267574"/>
                  </a:lnTo>
                  <a:lnTo>
                    <a:pt x="968131" y="145222"/>
                  </a:lnTo>
                  <a:lnTo>
                    <a:pt x="968131" y="70013"/>
                  </a:lnTo>
                  <a:cubicBezTo>
                    <a:pt x="968131" y="54539"/>
                    <a:pt x="956256" y="48421"/>
                    <a:pt x="952657" y="46982"/>
                  </a:cubicBezTo>
                  <a:cubicBezTo>
                    <a:pt x="950858" y="46082"/>
                    <a:pt x="946810" y="44643"/>
                    <a:pt x="941862" y="44823"/>
                  </a:cubicBezTo>
                  <a:close/>
                  <a:moveTo>
                    <a:pt x="929672" y="1280"/>
                  </a:moveTo>
                  <a:cubicBezTo>
                    <a:pt x="942761" y="-1329"/>
                    <a:pt x="956616" y="21"/>
                    <a:pt x="969930" y="5598"/>
                  </a:cubicBezTo>
                  <a:cubicBezTo>
                    <a:pt x="996200" y="16394"/>
                    <a:pt x="1012753" y="41224"/>
                    <a:pt x="1012753" y="69653"/>
                  </a:cubicBezTo>
                  <a:lnTo>
                    <a:pt x="1013113" y="132268"/>
                  </a:lnTo>
                  <a:lnTo>
                    <a:pt x="1075368" y="132268"/>
                  </a:lnTo>
                  <a:cubicBezTo>
                    <a:pt x="1104157" y="132268"/>
                    <a:pt x="1128627" y="148821"/>
                    <a:pt x="1139783" y="175450"/>
                  </a:cubicBezTo>
                  <a:cubicBezTo>
                    <a:pt x="1150578" y="201720"/>
                    <a:pt x="1144821" y="230868"/>
                    <a:pt x="1124669" y="251380"/>
                  </a:cubicBezTo>
                  <a:lnTo>
                    <a:pt x="975328" y="400720"/>
                  </a:lnTo>
                  <a:cubicBezTo>
                    <a:pt x="971370" y="405039"/>
                    <a:pt x="965612" y="407198"/>
                    <a:pt x="959854" y="407198"/>
                  </a:cubicBezTo>
                  <a:lnTo>
                    <a:pt x="769490" y="407198"/>
                  </a:lnTo>
                  <a:lnTo>
                    <a:pt x="745380" y="431308"/>
                  </a:lnTo>
                  <a:cubicBezTo>
                    <a:pt x="789282" y="481688"/>
                    <a:pt x="814832" y="544303"/>
                    <a:pt x="819870" y="610516"/>
                  </a:cubicBezTo>
                  <a:lnTo>
                    <a:pt x="845780" y="610516"/>
                  </a:lnTo>
                  <a:cubicBezTo>
                    <a:pt x="858375" y="610516"/>
                    <a:pt x="868451" y="620593"/>
                    <a:pt x="868451" y="633188"/>
                  </a:cubicBezTo>
                  <a:cubicBezTo>
                    <a:pt x="868451" y="645423"/>
                    <a:pt x="858375" y="655499"/>
                    <a:pt x="845780" y="655499"/>
                  </a:cubicBezTo>
                  <a:lnTo>
                    <a:pt x="819870" y="655499"/>
                  </a:lnTo>
                  <a:cubicBezTo>
                    <a:pt x="814472" y="729629"/>
                    <a:pt x="783165" y="798362"/>
                    <a:pt x="730266" y="851261"/>
                  </a:cubicBezTo>
                  <a:cubicBezTo>
                    <a:pt x="677367" y="904519"/>
                    <a:pt x="608275" y="935827"/>
                    <a:pt x="534144" y="941225"/>
                  </a:cubicBezTo>
                  <a:lnTo>
                    <a:pt x="534144" y="967134"/>
                  </a:lnTo>
                  <a:cubicBezTo>
                    <a:pt x="534144" y="979369"/>
                    <a:pt x="524068" y="989445"/>
                    <a:pt x="511833" y="989445"/>
                  </a:cubicBezTo>
                  <a:cubicBezTo>
                    <a:pt x="499598" y="989445"/>
                    <a:pt x="489882" y="979369"/>
                    <a:pt x="489882" y="967134"/>
                  </a:cubicBezTo>
                  <a:lnTo>
                    <a:pt x="489882" y="941225"/>
                  </a:lnTo>
                  <a:cubicBezTo>
                    <a:pt x="416111" y="935827"/>
                    <a:pt x="347018" y="904519"/>
                    <a:pt x="293760" y="851261"/>
                  </a:cubicBezTo>
                  <a:cubicBezTo>
                    <a:pt x="240501" y="797642"/>
                    <a:pt x="209913" y="727830"/>
                    <a:pt x="204515" y="655499"/>
                  </a:cubicBezTo>
                  <a:lnTo>
                    <a:pt x="178246" y="655499"/>
                  </a:lnTo>
                  <a:cubicBezTo>
                    <a:pt x="166011" y="655499"/>
                    <a:pt x="155575" y="645423"/>
                    <a:pt x="155575" y="633188"/>
                  </a:cubicBezTo>
                  <a:cubicBezTo>
                    <a:pt x="155575" y="620593"/>
                    <a:pt x="166011" y="610516"/>
                    <a:pt x="178246" y="610516"/>
                  </a:cubicBezTo>
                  <a:lnTo>
                    <a:pt x="204515" y="610516"/>
                  </a:lnTo>
                  <a:cubicBezTo>
                    <a:pt x="207034" y="573451"/>
                    <a:pt x="216750" y="536026"/>
                    <a:pt x="233304" y="500760"/>
                  </a:cubicBezTo>
                  <a:cubicBezTo>
                    <a:pt x="238702" y="489605"/>
                    <a:pt x="252016" y="484927"/>
                    <a:pt x="263172" y="489965"/>
                  </a:cubicBezTo>
                  <a:cubicBezTo>
                    <a:pt x="274327" y="495362"/>
                    <a:pt x="279006" y="508677"/>
                    <a:pt x="273608" y="519833"/>
                  </a:cubicBezTo>
                  <a:cubicBezTo>
                    <a:pt x="259933" y="548981"/>
                    <a:pt x="252016" y="579569"/>
                    <a:pt x="249137" y="610516"/>
                  </a:cubicBezTo>
                  <a:lnTo>
                    <a:pt x="269289" y="610516"/>
                  </a:lnTo>
                  <a:cubicBezTo>
                    <a:pt x="281525" y="610516"/>
                    <a:pt x="291601" y="620593"/>
                    <a:pt x="291601" y="633188"/>
                  </a:cubicBezTo>
                  <a:cubicBezTo>
                    <a:pt x="291601" y="645423"/>
                    <a:pt x="281525" y="655499"/>
                    <a:pt x="269289" y="655499"/>
                  </a:cubicBezTo>
                  <a:lnTo>
                    <a:pt x="249497" y="655499"/>
                  </a:lnTo>
                  <a:cubicBezTo>
                    <a:pt x="254535" y="716315"/>
                    <a:pt x="280805" y="774611"/>
                    <a:pt x="325787" y="819593"/>
                  </a:cubicBezTo>
                  <a:cubicBezTo>
                    <a:pt x="371489" y="865655"/>
                    <a:pt x="429785" y="890845"/>
                    <a:pt x="489882" y="895883"/>
                  </a:cubicBezTo>
                  <a:lnTo>
                    <a:pt x="489882" y="876091"/>
                  </a:lnTo>
                  <a:cubicBezTo>
                    <a:pt x="489882" y="863856"/>
                    <a:pt x="499598" y="853780"/>
                    <a:pt x="511833" y="853780"/>
                  </a:cubicBezTo>
                  <a:cubicBezTo>
                    <a:pt x="524068" y="853780"/>
                    <a:pt x="534144" y="863856"/>
                    <a:pt x="534144" y="876091"/>
                  </a:cubicBezTo>
                  <a:lnTo>
                    <a:pt x="534144" y="895883"/>
                  </a:lnTo>
                  <a:cubicBezTo>
                    <a:pt x="594240" y="890845"/>
                    <a:pt x="652897" y="865655"/>
                    <a:pt x="698599" y="819593"/>
                  </a:cubicBezTo>
                  <a:cubicBezTo>
                    <a:pt x="744300" y="773892"/>
                    <a:pt x="769850" y="715235"/>
                    <a:pt x="774888" y="655499"/>
                  </a:cubicBezTo>
                  <a:lnTo>
                    <a:pt x="755096" y="655499"/>
                  </a:lnTo>
                  <a:cubicBezTo>
                    <a:pt x="742861" y="655499"/>
                    <a:pt x="732785" y="645423"/>
                    <a:pt x="732785" y="633188"/>
                  </a:cubicBezTo>
                  <a:cubicBezTo>
                    <a:pt x="732785" y="620593"/>
                    <a:pt x="742861" y="610516"/>
                    <a:pt x="755096" y="610516"/>
                  </a:cubicBezTo>
                  <a:lnTo>
                    <a:pt x="774888" y="610516"/>
                  </a:lnTo>
                  <a:cubicBezTo>
                    <a:pt x="770210" y="557618"/>
                    <a:pt x="750058" y="505798"/>
                    <a:pt x="713713" y="462975"/>
                  </a:cubicBezTo>
                  <a:lnTo>
                    <a:pt x="650018" y="526670"/>
                  </a:lnTo>
                  <a:cubicBezTo>
                    <a:pt x="672689" y="556178"/>
                    <a:pt x="686364" y="593243"/>
                    <a:pt x="686364" y="633188"/>
                  </a:cubicBezTo>
                  <a:cubicBezTo>
                    <a:pt x="686364" y="729269"/>
                    <a:pt x="608275" y="807358"/>
                    <a:pt x="511833" y="807358"/>
                  </a:cubicBezTo>
                  <a:cubicBezTo>
                    <a:pt x="416111" y="807358"/>
                    <a:pt x="337662" y="729269"/>
                    <a:pt x="337662" y="633188"/>
                  </a:cubicBezTo>
                  <a:cubicBezTo>
                    <a:pt x="337662" y="537106"/>
                    <a:pt x="416111" y="458657"/>
                    <a:pt x="511833" y="458657"/>
                  </a:cubicBezTo>
                  <a:cubicBezTo>
                    <a:pt x="552137" y="458657"/>
                    <a:pt x="588842" y="472332"/>
                    <a:pt x="618351" y="495003"/>
                  </a:cubicBezTo>
                  <a:lnTo>
                    <a:pt x="682045" y="431308"/>
                  </a:lnTo>
                  <a:cubicBezTo>
                    <a:pt x="639582" y="395322"/>
                    <a:pt x="587763" y="374451"/>
                    <a:pt x="534144" y="370133"/>
                  </a:cubicBezTo>
                  <a:lnTo>
                    <a:pt x="534144" y="389925"/>
                  </a:lnTo>
                  <a:cubicBezTo>
                    <a:pt x="534144" y="402160"/>
                    <a:pt x="524068" y="412236"/>
                    <a:pt x="511833" y="412236"/>
                  </a:cubicBezTo>
                  <a:cubicBezTo>
                    <a:pt x="499598" y="412236"/>
                    <a:pt x="489882" y="402160"/>
                    <a:pt x="489882" y="389925"/>
                  </a:cubicBezTo>
                  <a:lnTo>
                    <a:pt x="489882" y="370133"/>
                  </a:lnTo>
                  <a:cubicBezTo>
                    <a:pt x="457854" y="372652"/>
                    <a:pt x="425467" y="381288"/>
                    <a:pt x="395239" y="396042"/>
                  </a:cubicBezTo>
                  <a:cubicBezTo>
                    <a:pt x="384443" y="401800"/>
                    <a:pt x="370769" y="397122"/>
                    <a:pt x="365371" y="385966"/>
                  </a:cubicBezTo>
                  <a:cubicBezTo>
                    <a:pt x="359973" y="375171"/>
                    <a:pt x="364651" y="361496"/>
                    <a:pt x="375447" y="356098"/>
                  </a:cubicBezTo>
                  <a:cubicBezTo>
                    <a:pt x="412152" y="338105"/>
                    <a:pt x="451017" y="328029"/>
                    <a:pt x="489882" y="325151"/>
                  </a:cubicBezTo>
                  <a:lnTo>
                    <a:pt x="489882" y="298881"/>
                  </a:lnTo>
                  <a:cubicBezTo>
                    <a:pt x="489882" y="286646"/>
                    <a:pt x="499598" y="276570"/>
                    <a:pt x="511833" y="276570"/>
                  </a:cubicBezTo>
                  <a:cubicBezTo>
                    <a:pt x="524068" y="276570"/>
                    <a:pt x="534144" y="286646"/>
                    <a:pt x="534144" y="298881"/>
                  </a:cubicBezTo>
                  <a:lnTo>
                    <a:pt x="534144" y="325151"/>
                  </a:lnTo>
                  <a:cubicBezTo>
                    <a:pt x="599278" y="329829"/>
                    <a:pt x="662613" y="355019"/>
                    <a:pt x="713713" y="399641"/>
                  </a:cubicBezTo>
                  <a:lnTo>
                    <a:pt x="738183" y="375530"/>
                  </a:lnTo>
                  <a:lnTo>
                    <a:pt x="738183" y="185526"/>
                  </a:lnTo>
                  <a:cubicBezTo>
                    <a:pt x="738183" y="179409"/>
                    <a:pt x="740342" y="173651"/>
                    <a:pt x="744660" y="169693"/>
                  </a:cubicBezTo>
                  <a:lnTo>
                    <a:pt x="894001" y="20712"/>
                  </a:lnTo>
                  <a:cubicBezTo>
                    <a:pt x="904257" y="10456"/>
                    <a:pt x="916582" y="3889"/>
                    <a:pt x="929672" y="1280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pPr defTabSz="914217"/>
              <a:endParaRPr lang="en-US" dirty="0">
                <a:solidFill>
                  <a:srgbClr val="7F7F7F"/>
                </a:solidFill>
                <a:latin typeface="Lato Light" panose="020F0502020204030203" pitchFamily="34" charset="0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C5A02C7D-5E7E-6A4F-9406-B3FFB349041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228657" y="2627979"/>
              <a:ext cx="604588" cy="604588"/>
            </a:xfrm>
            <a:custGeom>
              <a:avLst/>
              <a:gdLst>
                <a:gd name="connsiteX0" fmla="*/ 67316 w 1145815"/>
                <a:gd name="connsiteY0" fmla="*/ 1020222 h 1145815"/>
                <a:gd name="connsiteX1" fmla="*/ 44997 w 1145815"/>
                <a:gd name="connsiteY1" fmla="*/ 1042893 h 1145815"/>
                <a:gd name="connsiteX2" fmla="*/ 44997 w 1145815"/>
                <a:gd name="connsiteY2" fmla="*/ 1100832 h 1145815"/>
                <a:gd name="connsiteX3" fmla="*/ 366819 w 1145815"/>
                <a:gd name="connsiteY3" fmla="*/ 1100832 h 1145815"/>
                <a:gd name="connsiteX4" fmla="*/ 366819 w 1145815"/>
                <a:gd name="connsiteY4" fmla="*/ 1042893 h 1145815"/>
                <a:gd name="connsiteX5" fmla="*/ 344860 w 1145815"/>
                <a:gd name="connsiteY5" fmla="*/ 1020222 h 1145815"/>
                <a:gd name="connsiteX6" fmla="*/ 434135 w 1145815"/>
                <a:gd name="connsiteY6" fmla="*/ 912982 h 1145815"/>
                <a:gd name="connsiteX7" fmla="*/ 411816 w 1145815"/>
                <a:gd name="connsiteY7" fmla="*/ 935293 h 1145815"/>
                <a:gd name="connsiteX8" fmla="*/ 411816 w 1145815"/>
                <a:gd name="connsiteY8" fmla="*/ 1100832 h 1145815"/>
                <a:gd name="connsiteX9" fmla="*/ 733998 w 1145815"/>
                <a:gd name="connsiteY9" fmla="*/ 1100832 h 1145815"/>
                <a:gd name="connsiteX10" fmla="*/ 733998 w 1145815"/>
                <a:gd name="connsiteY10" fmla="*/ 935293 h 1145815"/>
                <a:gd name="connsiteX11" fmla="*/ 711679 w 1145815"/>
                <a:gd name="connsiteY11" fmla="*/ 912982 h 1145815"/>
                <a:gd name="connsiteX12" fmla="*/ 801314 w 1145815"/>
                <a:gd name="connsiteY12" fmla="*/ 841368 h 1145815"/>
                <a:gd name="connsiteX13" fmla="*/ 778996 w 1145815"/>
                <a:gd name="connsiteY13" fmla="*/ 863680 h 1145815"/>
                <a:gd name="connsiteX14" fmla="*/ 778996 w 1145815"/>
                <a:gd name="connsiteY14" fmla="*/ 1100832 h 1145815"/>
                <a:gd name="connsiteX15" fmla="*/ 1101178 w 1145815"/>
                <a:gd name="connsiteY15" fmla="*/ 1100832 h 1145815"/>
                <a:gd name="connsiteX16" fmla="*/ 1101178 w 1145815"/>
                <a:gd name="connsiteY16" fmla="*/ 863680 h 1145815"/>
                <a:gd name="connsiteX17" fmla="*/ 1078859 w 1145815"/>
                <a:gd name="connsiteY17" fmla="*/ 841368 h 1145815"/>
                <a:gd name="connsiteX18" fmla="*/ 292894 w 1145815"/>
                <a:gd name="connsiteY18" fmla="*/ 747713 h 1145815"/>
                <a:gd name="connsiteX19" fmla="*/ 308971 w 1145815"/>
                <a:gd name="connsiteY19" fmla="*/ 754114 h 1145815"/>
                <a:gd name="connsiteX20" fmla="*/ 315547 w 1145815"/>
                <a:gd name="connsiteY20" fmla="*/ 769760 h 1145815"/>
                <a:gd name="connsiteX21" fmla="*/ 308971 w 1145815"/>
                <a:gd name="connsiteY21" fmla="*/ 785407 h 1145815"/>
                <a:gd name="connsiteX22" fmla="*/ 292894 w 1145815"/>
                <a:gd name="connsiteY22" fmla="*/ 791808 h 1145815"/>
                <a:gd name="connsiteX23" fmla="*/ 276817 w 1145815"/>
                <a:gd name="connsiteY23" fmla="*/ 785407 h 1145815"/>
                <a:gd name="connsiteX24" fmla="*/ 269875 w 1145815"/>
                <a:gd name="connsiteY24" fmla="*/ 769760 h 1145815"/>
                <a:gd name="connsiteX25" fmla="*/ 276817 w 1145815"/>
                <a:gd name="connsiteY25" fmla="*/ 754114 h 1145815"/>
                <a:gd name="connsiteX26" fmla="*/ 292894 w 1145815"/>
                <a:gd name="connsiteY26" fmla="*/ 747713 h 1145815"/>
                <a:gd name="connsiteX27" fmla="*/ 895172 w 1145815"/>
                <a:gd name="connsiteY27" fmla="*/ 704850 h 1145815"/>
                <a:gd name="connsiteX28" fmla="*/ 910819 w 1145815"/>
                <a:gd name="connsiteY28" fmla="*/ 711251 h 1145815"/>
                <a:gd name="connsiteX29" fmla="*/ 917220 w 1145815"/>
                <a:gd name="connsiteY29" fmla="*/ 726897 h 1145815"/>
                <a:gd name="connsiteX30" fmla="*/ 910819 w 1145815"/>
                <a:gd name="connsiteY30" fmla="*/ 742544 h 1145815"/>
                <a:gd name="connsiteX31" fmla="*/ 895172 w 1145815"/>
                <a:gd name="connsiteY31" fmla="*/ 748945 h 1145815"/>
                <a:gd name="connsiteX32" fmla="*/ 879526 w 1145815"/>
                <a:gd name="connsiteY32" fmla="*/ 742544 h 1145815"/>
                <a:gd name="connsiteX33" fmla="*/ 873125 w 1145815"/>
                <a:gd name="connsiteY33" fmla="*/ 726897 h 1145815"/>
                <a:gd name="connsiteX34" fmla="*/ 879526 w 1145815"/>
                <a:gd name="connsiteY34" fmla="*/ 711251 h 1145815"/>
                <a:gd name="connsiteX35" fmla="*/ 895172 w 1145815"/>
                <a:gd name="connsiteY35" fmla="*/ 704850 h 1145815"/>
                <a:gd name="connsiteX36" fmla="*/ 411816 w 1145815"/>
                <a:gd name="connsiteY36" fmla="*/ 671151 h 1145815"/>
                <a:gd name="connsiteX37" fmla="*/ 411816 w 1145815"/>
                <a:gd name="connsiteY37" fmla="*/ 871957 h 1145815"/>
                <a:gd name="connsiteX38" fmla="*/ 434135 w 1145815"/>
                <a:gd name="connsiteY38" fmla="*/ 867998 h 1145815"/>
                <a:gd name="connsiteX39" fmla="*/ 467973 w 1145815"/>
                <a:gd name="connsiteY39" fmla="*/ 867998 h 1145815"/>
                <a:gd name="connsiteX40" fmla="*/ 467973 w 1145815"/>
                <a:gd name="connsiteY40" fmla="*/ 671151 h 1145815"/>
                <a:gd name="connsiteX41" fmla="*/ 326861 w 1145815"/>
                <a:gd name="connsiteY41" fmla="*/ 228515 h 1145815"/>
                <a:gd name="connsiteX42" fmla="*/ 223907 w 1145815"/>
                <a:gd name="connsiteY42" fmla="*/ 331437 h 1145815"/>
                <a:gd name="connsiteX43" fmla="*/ 223907 w 1145815"/>
                <a:gd name="connsiteY43" fmla="*/ 447314 h 1145815"/>
                <a:gd name="connsiteX44" fmla="*/ 268545 w 1145815"/>
                <a:gd name="connsiteY44" fmla="*/ 510651 h 1145815"/>
                <a:gd name="connsiteX45" fmla="*/ 268545 w 1145815"/>
                <a:gd name="connsiteY45" fmla="*/ 354109 h 1145815"/>
                <a:gd name="connsiteX46" fmla="*/ 291223 w 1145815"/>
                <a:gd name="connsiteY46" fmla="*/ 331797 h 1145815"/>
                <a:gd name="connsiteX47" fmla="*/ 313542 w 1145815"/>
                <a:gd name="connsiteY47" fmla="*/ 354109 h 1145815"/>
                <a:gd name="connsiteX48" fmla="*/ 313542 w 1145815"/>
                <a:gd name="connsiteY48" fmla="*/ 509931 h 1145815"/>
                <a:gd name="connsiteX49" fmla="*/ 428015 w 1145815"/>
                <a:gd name="connsiteY49" fmla="*/ 509931 h 1145815"/>
                <a:gd name="connsiteX50" fmla="*/ 428015 w 1145815"/>
                <a:gd name="connsiteY50" fmla="*/ 354109 h 1145815"/>
                <a:gd name="connsiteX51" fmla="*/ 450334 w 1145815"/>
                <a:gd name="connsiteY51" fmla="*/ 331797 h 1145815"/>
                <a:gd name="connsiteX52" fmla="*/ 472653 w 1145815"/>
                <a:gd name="connsiteY52" fmla="*/ 354109 h 1145815"/>
                <a:gd name="connsiteX53" fmla="*/ 472653 w 1145815"/>
                <a:gd name="connsiteY53" fmla="*/ 413487 h 1145815"/>
                <a:gd name="connsiteX54" fmla="*/ 503611 w 1145815"/>
                <a:gd name="connsiteY54" fmla="*/ 444435 h 1145815"/>
                <a:gd name="connsiteX55" fmla="*/ 619525 w 1145815"/>
                <a:gd name="connsiteY55" fmla="*/ 444435 h 1145815"/>
                <a:gd name="connsiteX56" fmla="*/ 641123 w 1145815"/>
                <a:gd name="connsiteY56" fmla="*/ 422843 h 1145815"/>
                <a:gd name="connsiteX57" fmla="*/ 619525 w 1145815"/>
                <a:gd name="connsiteY57" fmla="*/ 401251 h 1145815"/>
                <a:gd name="connsiteX58" fmla="*/ 539969 w 1145815"/>
                <a:gd name="connsiteY58" fmla="*/ 401251 h 1145815"/>
                <a:gd name="connsiteX59" fmla="*/ 517290 w 1145815"/>
                <a:gd name="connsiteY59" fmla="*/ 378939 h 1145815"/>
                <a:gd name="connsiteX60" fmla="*/ 517290 w 1145815"/>
                <a:gd name="connsiteY60" fmla="*/ 331437 h 1145815"/>
                <a:gd name="connsiteX61" fmla="*/ 414336 w 1145815"/>
                <a:gd name="connsiteY61" fmla="*/ 228515 h 1145815"/>
                <a:gd name="connsiteX62" fmla="*/ 372579 w 1145815"/>
                <a:gd name="connsiteY62" fmla="*/ 44623 h 1145815"/>
                <a:gd name="connsiteX63" fmla="*/ 313542 w 1145815"/>
                <a:gd name="connsiteY63" fmla="*/ 104001 h 1145815"/>
                <a:gd name="connsiteX64" fmla="*/ 313542 w 1145815"/>
                <a:gd name="connsiteY64" fmla="*/ 124514 h 1145815"/>
                <a:gd name="connsiteX65" fmla="*/ 372579 w 1145815"/>
                <a:gd name="connsiteY65" fmla="*/ 183892 h 1145815"/>
                <a:gd name="connsiteX66" fmla="*/ 431975 w 1145815"/>
                <a:gd name="connsiteY66" fmla="*/ 124514 h 1145815"/>
                <a:gd name="connsiteX67" fmla="*/ 431975 w 1145815"/>
                <a:gd name="connsiteY67" fmla="*/ 104001 h 1145815"/>
                <a:gd name="connsiteX68" fmla="*/ 372579 w 1145815"/>
                <a:gd name="connsiteY68" fmla="*/ 44623 h 1145815"/>
                <a:gd name="connsiteX69" fmla="*/ 372579 w 1145815"/>
                <a:gd name="connsiteY69" fmla="*/ 0 h 1145815"/>
                <a:gd name="connsiteX70" fmla="*/ 476973 w 1145815"/>
                <a:gd name="connsiteY70" fmla="*/ 104001 h 1145815"/>
                <a:gd name="connsiteX71" fmla="*/ 476973 w 1145815"/>
                <a:gd name="connsiteY71" fmla="*/ 124514 h 1145815"/>
                <a:gd name="connsiteX72" fmla="*/ 453934 w 1145815"/>
                <a:gd name="connsiteY72" fmla="*/ 189290 h 1145815"/>
                <a:gd name="connsiteX73" fmla="*/ 562288 w 1145815"/>
                <a:gd name="connsiteY73" fmla="*/ 331437 h 1145815"/>
                <a:gd name="connsiteX74" fmla="*/ 562288 w 1145815"/>
                <a:gd name="connsiteY74" fmla="*/ 356628 h 1145815"/>
                <a:gd name="connsiteX75" fmla="*/ 619525 w 1145815"/>
                <a:gd name="connsiteY75" fmla="*/ 356628 h 1145815"/>
                <a:gd name="connsiteX76" fmla="*/ 686121 w 1145815"/>
                <a:gd name="connsiteY76" fmla="*/ 422843 h 1145815"/>
                <a:gd name="connsiteX77" fmla="*/ 619525 w 1145815"/>
                <a:gd name="connsiteY77" fmla="*/ 489059 h 1145815"/>
                <a:gd name="connsiteX78" fmla="*/ 503611 w 1145815"/>
                <a:gd name="connsiteY78" fmla="*/ 489059 h 1145815"/>
                <a:gd name="connsiteX79" fmla="*/ 472653 w 1145815"/>
                <a:gd name="connsiteY79" fmla="*/ 482581 h 1145815"/>
                <a:gd name="connsiteX80" fmla="*/ 472653 w 1145815"/>
                <a:gd name="connsiteY80" fmla="*/ 509931 h 1145815"/>
                <a:gd name="connsiteX81" fmla="*/ 499291 w 1145815"/>
                <a:gd name="connsiteY81" fmla="*/ 509931 h 1145815"/>
                <a:gd name="connsiteX82" fmla="*/ 611245 w 1145815"/>
                <a:gd name="connsiteY82" fmla="*/ 621849 h 1145815"/>
                <a:gd name="connsiteX83" fmla="*/ 611245 w 1145815"/>
                <a:gd name="connsiteY83" fmla="*/ 867998 h 1145815"/>
                <a:gd name="connsiteX84" fmla="*/ 711679 w 1145815"/>
                <a:gd name="connsiteY84" fmla="*/ 867998 h 1145815"/>
                <a:gd name="connsiteX85" fmla="*/ 733998 w 1145815"/>
                <a:gd name="connsiteY85" fmla="*/ 871957 h 1145815"/>
                <a:gd name="connsiteX86" fmla="*/ 733998 w 1145815"/>
                <a:gd name="connsiteY86" fmla="*/ 863680 h 1145815"/>
                <a:gd name="connsiteX87" fmla="*/ 801314 w 1145815"/>
                <a:gd name="connsiteY87" fmla="*/ 796385 h 1145815"/>
                <a:gd name="connsiteX88" fmla="*/ 962586 w 1145815"/>
                <a:gd name="connsiteY88" fmla="*/ 796385 h 1145815"/>
                <a:gd name="connsiteX89" fmla="*/ 962586 w 1145815"/>
                <a:gd name="connsiteY89" fmla="*/ 186051 h 1145815"/>
                <a:gd name="connsiteX90" fmla="*/ 975545 w 1145815"/>
                <a:gd name="connsiteY90" fmla="*/ 165898 h 1145815"/>
                <a:gd name="connsiteX91" fmla="*/ 939907 w 1145815"/>
                <a:gd name="connsiteY91" fmla="*/ 109399 h 1145815"/>
                <a:gd name="connsiteX92" fmla="*/ 904629 w 1145815"/>
                <a:gd name="connsiteY92" fmla="*/ 165898 h 1145815"/>
                <a:gd name="connsiteX93" fmla="*/ 917588 w 1145815"/>
                <a:gd name="connsiteY93" fmla="*/ 186051 h 1145815"/>
                <a:gd name="connsiteX94" fmla="*/ 917588 w 1145815"/>
                <a:gd name="connsiteY94" fmla="*/ 642362 h 1145815"/>
                <a:gd name="connsiteX95" fmla="*/ 895269 w 1145815"/>
                <a:gd name="connsiteY95" fmla="*/ 664673 h 1145815"/>
                <a:gd name="connsiteX96" fmla="*/ 872950 w 1145815"/>
                <a:gd name="connsiteY96" fmla="*/ 642362 h 1145815"/>
                <a:gd name="connsiteX97" fmla="*/ 872950 w 1145815"/>
                <a:gd name="connsiteY97" fmla="*/ 208363 h 1145815"/>
                <a:gd name="connsiteX98" fmla="*/ 865391 w 1145815"/>
                <a:gd name="connsiteY98" fmla="*/ 208363 h 1145815"/>
                <a:gd name="connsiteX99" fmla="*/ 845952 w 1145815"/>
                <a:gd name="connsiteY99" fmla="*/ 197207 h 1145815"/>
                <a:gd name="connsiteX100" fmla="*/ 846672 w 1145815"/>
                <a:gd name="connsiteY100" fmla="*/ 174175 h 1145815"/>
                <a:gd name="connsiteX101" fmla="*/ 921188 w 1145815"/>
                <a:gd name="connsiteY101" fmla="*/ 55419 h 1145815"/>
                <a:gd name="connsiteX102" fmla="*/ 939907 w 1145815"/>
                <a:gd name="connsiteY102" fmla="*/ 44983 h 1145815"/>
                <a:gd name="connsiteX103" fmla="*/ 958986 w 1145815"/>
                <a:gd name="connsiteY103" fmla="*/ 55419 h 1145815"/>
                <a:gd name="connsiteX104" fmla="*/ 1033502 w 1145815"/>
                <a:gd name="connsiteY104" fmla="*/ 174175 h 1145815"/>
                <a:gd name="connsiteX105" fmla="*/ 1033862 w 1145815"/>
                <a:gd name="connsiteY105" fmla="*/ 197207 h 1145815"/>
                <a:gd name="connsiteX106" fmla="*/ 1014423 w 1145815"/>
                <a:gd name="connsiteY106" fmla="*/ 208363 h 1145815"/>
                <a:gd name="connsiteX107" fmla="*/ 1007223 w 1145815"/>
                <a:gd name="connsiteY107" fmla="*/ 208363 h 1145815"/>
                <a:gd name="connsiteX108" fmla="*/ 1007223 w 1145815"/>
                <a:gd name="connsiteY108" fmla="*/ 796385 h 1145815"/>
                <a:gd name="connsiteX109" fmla="*/ 1078859 w 1145815"/>
                <a:gd name="connsiteY109" fmla="*/ 796385 h 1145815"/>
                <a:gd name="connsiteX110" fmla="*/ 1145815 w 1145815"/>
                <a:gd name="connsiteY110" fmla="*/ 863680 h 1145815"/>
                <a:gd name="connsiteX111" fmla="*/ 1145815 w 1145815"/>
                <a:gd name="connsiteY111" fmla="*/ 1123144 h 1145815"/>
                <a:gd name="connsiteX112" fmla="*/ 1123496 w 1145815"/>
                <a:gd name="connsiteY112" fmla="*/ 1145815 h 1145815"/>
                <a:gd name="connsiteX113" fmla="*/ 22318 w 1145815"/>
                <a:gd name="connsiteY113" fmla="*/ 1145815 h 1145815"/>
                <a:gd name="connsiteX114" fmla="*/ 0 w 1145815"/>
                <a:gd name="connsiteY114" fmla="*/ 1123144 h 1145815"/>
                <a:gd name="connsiteX115" fmla="*/ 0 w 1145815"/>
                <a:gd name="connsiteY115" fmla="*/ 1042893 h 1145815"/>
                <a:gd name="connsiteX116" fmla="*/ 67316 w 1145815"/>
                <a:gd name="connsiteY116" fmla="*/ 975598 h 1145815"/>
                <a:gd name="connsiteX117" fmla="*/ 268545 w 1145815"/>
                <a:gd name="connsiteY117" fmla="*/ 975598 h 1145815"/>
                <a:gd name="connsiteX118" fmla="*/ 268545 w 1145815"/>
                <a:gd name="connsiteY118" fmla="*/ 865839 h 1145815"/>
                <a:gd name="connsiteX119" fmla="*/ 291223 w 1145815"/>
                <a:gd name="connsiteY119" fmla="*/ 843527 h 1145815"/>
                <a:gd name="connsiteX120" fmla="*/ 313542 w 1145815"/>
                <a:gd name="connsiteY120" fmla="*/ 865839 h 1145815"/>
                <a:gd name="connsiteX121" fmla="*/ 313542 w 1145815"/>
                <a:gd name="connsiteY121" fmla="*/ 975598 h 1145815"/>
                <a:gd name="connsiteX122" fmla="*/ 366819 w 1145815"/>
                <a:gd name="connsiteY122" fmla="*/ 975598 h 1145815"/>
                <a:gd name="connsiteX123" fmla="*/ 366819 w 1145815"/>
                <a:gd name="connsiteY123" fmla="*/ 648839 h 1145815"/>
                <a:gd name="connsiteX124" fmla="*/ 389498 w 1145815"/>
                <a:gd name="connsiteY124" fmla="*/ 626168 h 1145815"/>
                <a:gd name="connsiteX125" fmla="*/ 490292 w 1145815"/>
                <a:gd name="connsiteY125" fmla="*/ 626168 h 1145815"/>
                <a:gd name="connsiteX126" fmla="*/ 512611 w 1145815"/>
                <a:gd name="connsiteY126" fmla="*/ 648839 h 1145815"/>
                <a:gd name="connsiteX127" fmla="*/ 512611 w 1145815"/>
                <a:gd name="connsiteY127" fmla="*/ 867998 h 1145815"/>
                <a:gd name="connsiteX128" fmla="*/ 566248 w 1145815"/>
                <a:gd name="connsiteY128" fmla="*/ 867998 h 1145815"/>
                <a:gd name="connsiteX129" fmla="*/ 566248 w 1145815"/>
                <a:gd name="connsiteY129" fmla="*/ 621849 h 1145815"/>
                <a:gd name="connsiteX130" fmla="*/ 499291 w 1145815"/>
                <a:gd name="connsiteY130" fmla="*/ 554554 h 1145815"/>
                <a:gd name="connsiteX131" fmla="*/ 313542 w 1145815"/>
                <a:gd name="connsiteY131" fmla="*/ 554554 h 1145815"/>
                <a:gd name="connsiteX132" fmla="*/ 313542 w 1145815"/>
                <a:gd name="connsiteY132" fmla="*/ 683746 h 1145815"/>
                <a:gd name="connsiteX133" fmla="*/ 291223 w 1145815"/>
                <a:gd name="connsiteY133" fmla="*/ 705698 h 1145815"/>
                <a:gd name="connsiteX134" fmla="*/ 268545 w 1145815"/>
                <a:gd name="connsiteY134" fmla="*/ 683746 h 1145815"/>
                <a:gd name="connsiteX135" fmla="*/ 268545 w 1145815"/>
                <a:gd name="connsiteY135" fmla="*/ 556713 h 1145815"/>
                <a:gd name="connsiteX136" fmla="*/ 179270 w 1145815"/>
                <a:gd name="connsiteY136" fmla="*/ 447314 h 1145815"/>
                <a:gd name="connsiteX137" fmla="*/ 179270 w 1145815"/>
                <a:gd name="connsiteY137" fmla="*/ 331437 h 1145815"/>
                <a:gd name="connsiteX138" fmla="*/ 290503 w 1145815"/>
                <a:gd name="connsiteY138" fmla="*/ 188210 h 1145815"/>
                <a:gd name="connsiteX139" fmla="*/ 268545 w 1145815"/>
                <a:gd name="connsiteY139" fmla="*/ 124514 h 1145815"/>
                <a:gd name="connsiteX140" fmla="*/ 268545 w 1145815"/>
                <a:gd name="connsiteY140" fmla="*/ 104001 h 1145815"/>
                <a:gd name="connsiteX141" fmla="*/ 372579 w 1145815"/>
                <a:gd name="connsiteY141" fmla="*/ 0 h 1145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</a:cxnLst>
              <a:rect l="l" t="t" r="r" b="b"/>
              <a:pathLst>
                <a:path w="1145815" h="1145815">
                  <a:moveTo>
                    <a:pt x="67316" y="1020222"/>
                  </a:moveTo>
                  <a:cubicBezTo>
                    <a:pt x="55077" y="1020222"/>
                    <a:pt x="44997" y="1030298"/>
                    <a:pt x="44997" y="1042893"/>
                  </a:cubicBezTo>
                  <a:lnTo>
                    <a:pt x="44997" y="1100832"/>
                  </a:lnTo>
                  <a:lnTo>
                    <a:pt x="366819" y="1100832"/>
                  </a:lnTo>
                  <a:lnTo>
                    <a:pt x="366819" y="1042893"/>
                  </a:lnTo>
                  <a:cubicBezTo>
                    <a:pt x="366819" y="1030298"/>
                    <a:pt x="357100" y="1020222"/>
                    <a:pt x="344860" y="1020222"/>
                  </a:cubicBezTo>
                  <a:close/>
                  <a:moveTo>
                    <a:pt x="434135" y="912982"/>
                  </a:moveTo>
                  <a:cubicBezTo>
                    <a:pt x="421896" y="912982"/>
                    <a:pt x="411816" y="923058"/>
                    <a:pt x="411816" y="935293"/>
                  </a:cubicBezTo>
                  <a:lnTo>
                    <a:pt x="411816" y="1100832"/>
                  </a:lnTo>
                  <a:lnTo>
                    <a:pt x="733998" y="1100832"/>
                  </a:lnTo>
                  <a:lnTo>
                    <a:pt x="733998" y="935293"/>
                  </a:lnTo>
                  <a:cubicBezTo>
                    <a:pt x="733998" y="923058"/>
                    <a:pt x="723919" y="912982"/>
                    <a:pt x="711679" y="912982"/>
                  </a:cubicBezTo>
                  <a:close/>
                  <a:moveTo>
                    <a:pt x="801314" y="841368"/>
                  </a:moveTo>
                  <a:cubicBezTo>
                    <a:pt x="789075" y="841368"/>
                    <a:pt x="778996" y="851444"/>
                    <a:pt x="778996" y="863680"/>
                  </a:cubicBezTo>
                  <a:lnTo>
                    <a:pt x="778996" y="1100832"/>
                  </a:lnTo>
                  <a:lnTo>
                    <a:pt x="1101178" y="1100832"/>
                  </a:lnTo>
                  <a:lnTo>
                    <a:pt x="1101178" y="863680"/>
                  </a:lnTo>
                  <a:cubicBezTo>
                    <a:pt x="1101178" y="851444"/>
                    <a:pt x="1091098" y="841368"/>
                    <a:pt x="1078859" y="841368"/>
                  </a:cubicBezTo>
                  <a:close/>
                  <a:moveTo>
                    <a:pt x="292894" y="747713"/>
                  </a:moveTo>
                  <a:cubicBezTo>
                    <a:pt x="298740" y="747713"/>
                    <a:pt x="304586" y="750202"/>
                    <a:pt x="308971" y="754114"/>
                  </a:cubicBezTo>
                  <a:cubicBezTo>
                    <a:pt x="313355" y="758381"/>
                    <a:pt x="315547" y="764071"/>
                    <a:pt x="315547" y="769760"/>
                  </a:cubicBezTo>
                  <a:cubicBezTo>
                    <a:pt x="315547" y="775450"/>
                    <a:pt x="313355" y="781140"/>
                    <a:pt x="308971" y="785407"/>
                  </a:cubicBezTo>
                  <a:cubicBezTo>
                    <a:pt x="304586" y="789674"/>
                    <a:pt x="298740" y="791808"/>
                    <a:pt x="292894" y="791808"/>
                  </a:cubicBezTo>
                  <a:cubicBezTo>
                    <a:pt x="286682" y="791808"/>
                    <a:pt x="280836" y="789674"/>
                    <a:pt x="276817" y="785407"/>
                  </a:cubicBezTo>
                  <a:cubicBezTo>
                    <a:pt x="272432" y="781140"/>
                    <a:pt x="269875" y="775450"/>
                    <a:pt x="269875" y="769760"/>
                  </a:cubicBezTo>
                  <a:cubicBezTo>
                    <a:pt x="269875" y="764071"/>
                    <a:pt x="272432" y="758381"/>
                    <a:pt x="276817" y="754114"/>
                  </a:cubicBezTo>
                  <a:cubicBezTo>
                    <a:pt x="280836" y="750202"/>
                    <a:pt x="286682" y="747713"/>
                    <a:pt x="292894" y="747713"/>
                  </a:cubicBezTo>
                  <a:close/>
                  <a:moveTo>
                    <a:pt x="895172" y="704850"/>
                  </a:moveTo>
                  <a:cubicBezTo>
                    <a:pt x="901218" y="704850"/>
                    <a:pt x="906907" y="706984"/>
                    <a:pt x="910819" y="711251"/>
                  </a:cubicBezTo>
                  <a:cubicBezTo>
                    <a:pt x="915086" y="715163"/>
                    <a:pt x="917220" y="720852"/>
                    <a:pt x="917220" y="726897"/>
                  </a:cubicBezTo>
                  <a:cubicBezTo>
                    <a:pt x="917220" y="732587"/>
                    <a:pt x="915086" y="738277"/>
                    <a:pt x="910819" y="742544"/>
                  </a:cubicBezTo>
                  <a:cubicBezTo>
                    <a:pt x="906907" y="746455"/>
                    <a:pt x="901218" y="748945"/>
                    <a:pt x="895172" y="748945"/>
                  </a:cubicBezTo>
                  <a:cubicBezTo>
                    <a:pt x="889483" y="748945"/>
                    <a:pt x="883438" y="746455"/>
                    <a:pt x="879526" y="742544"/>
                  </a:cubicBezTo>
                  <a:cubicBezTo>
                    <a:pt x="875614" y="738277"/>
                    <a:pt x="873125" y="732587"/>
                    <a:pt x="873125" y="726897"/>
                  </a:cubicBezTo>
                  <a:cubicBezTo>
                    <a:pt x="873125" y="720852"/>
                    <a:pt x="875614" y="715163"/>
                    <a:pt x="879526" y="711251"/>
                  </a:cubicBezTo>
                  <a:cubicBezTo>
                    <a:pt x="883438" y="706984"/>
                    <a:pt x="889483" y="704850"/>
                    <a:pt x="895172" y="704850"/>
                  </a:cubicBezTo>
                  <a:close/>
                  <a:moveTo>
                    <a:pt x="411816" y="671151"/>
                  </a:moveTo>
                  <a:lnTo>
                    <a:pt x="411816" y="871957"/>
                  </a:lnTo>
                  <a:cubicBezTo>
                    <a:pt x="418656" y="869438"/>
                    <a:pt x="426576" y="867998"/>
                    <a:pt x="434135" y="867998"/>
                  </a:cubicBezTo>
                  <a:lnTo>
                    <a:pt x="467973" y="867998"/>
                  </a:lnTo>
                  <a:lnTo>
                    <a:pt x="467973" y="671151"/>
                  </a:lnTo>
                  <a:close/>
                  <a:moveTo>
                    <a:pt x="326861" y="228515"/>
                  </a:moveTo>
                  <a:cubicBezTo>
                    <a:pt x="270344" y="228515"/>
                    <a:pt x="223907" y="274578"/>
                    <a:pt x="223907" y="331437"/>
                  </a:cubicBezTo>
                  <a:lnTo>
                    <a:pt x="223907" y="447314"/>
                  </a:lnTo>
                  <a:cubicBezTo>
                    <a:pt x="223907" y="476463"/>
                    <a:pt x="242626" y="501294"/>
                    <a:pt x="268545" y="510651"/>
                  </a:cubicBezTo>
                  <a:lnTo>
                    <a:pt x="268545" y="354109"/>
                  </a:lnTo>
                  <a:cubicBezTo>
                    <a:pt x="268545" y="341873"/>
                    <a:pt x="278984" y="331797"/>
                    <a:pt x="291223" y="331797"/>
                  </a:cubicBezTo>
                  <a:cubicBezTo>
                    <a:pt x="303463" y="331797"/>
                    <a:pt x="313542" y="341873"/>
                    <a:pt x="313542" y="354109"/>
                  </a:cubicBezTo>
                  <a:lnTo>
                    <a:pt x="313542" y="509931"/>
                  </a:lnTo>
                  <a:lnTo>
                    <a:pt x="428015" y="509931"/>
                  </a:lnTo>
                  <a:lnTo>
                    <a:pt x="428015" y="354109"/>
                  </a:lnTo>
                  <a:cubicBezTo>
                    <a:pt x="428015" y="341873"/>
                    <a:pt x="438095" y="331797"/>
                    <a:pt x="450334" y="331797"/>
                  </a:cubicBezTo>
                  <a:cubicBezTo>
                    <a:pt x="462934" y="331797"/>
                    <a:pt x="472653" y="341873"/>
                    <a:pt x="472653" y="354109"/>
                  </a:cubicBezTo>
                  <a:lnTo>
                    <a:pt x="472653" y="413487"/>
                  </a:lnTo>
                  <a:cubicBezTo>
                    <a:pt x="472653" y="430760"/>
                    <a:pt x="486692" y="444435"/>
                    <a:pt x="503611" y="444435"/>
                  </a:cubicBezTo>
                  <a:lnTo>
                    <a:pt x="619525" y="444435"/>
                  </a:lnTo>
                  <a:cubicBezTo>
                    <a:pt x="631404" y="444435"/>
                    <a:pt x="641123" y="434719"/>
                    <a:pt x="641123" y="422843"/>
                  </a:cubicBezTo>
                  <a:cubicBezTo>
                    <a:pt x="641123" y="410967"/>
                    <a:pt x="631404" y="401251"/>
                    <a:pt x="619525" y="401251"/>
                  </a:cubicBezTo>
                  <a:lnTo>
                    <a:pt x="539969" y="401251"/>
                  </a:lnTo>
                  <a:cubicBezTo>
                    <a:pt x="527370" y="401251"/>
                    <a:pt x="517290" y="391535"/>
                    <a:pt x="517290" y="378939"/>
                  </a:cubicBezTo>
                  <a:lnTo>
                    <a:pt x="517290" y="331437"/>
                  </a:lnTo>
                  <a:cubicBezTo>
                    <a:pt x="517290" y="274578"/>
                    <a:pt x="471213" y="228515"/>
                    <a:pt x="414336" y="228515"/>
                  </a:cubicBezTo>
                  <a:close/>
                  <a:moveTo>
                    <a:pt x="372579" y="44623"/>
                  </a:moveTo>
                  <a:cubicBezTo>
                    <a:pt x="340180" y="44623"/>
                    <a:pt x="313542" y="71254"/>
                    <a:pt x="313542" y="104001"/>
                  </a:cubicBezTo>
                  <a:lnTo>
                    <a:pt x="313542" y="124514"/>
                  </a:lnTo>
                  <a:cubicBezTo>
                    <a:pt x="313542" y="157262"/>
                    <a:pt x="340180" y="183892"/>
                    <a:pt x="372579" y="183892"/>
                  </a:cubicBezTo>
                  <a:cubicBezTo>
                    <a:pt x="405697" y="183892"/>
                    <a:pt x="431975" y="157262"/>
                    <a:pt x="431975" y="124514"/>
                  </a:cubicBezTo>
                  <a:lnTo>
                    <a:pt x="431975" y="104001"/>
                  </a:lnTo>
                  <a:cubicBezTo>
                    <a:pt x="431975" y="71254"/>
                    <a:pt x="405697" y="44623"/>
                    <a:pt x="372579" y="44623"/>
                  </a:cubicBezTo>
                  <a:close/>
                  <a:moveTo>
                    <a:pt x="372579" y="0"/>
                  </a:moveTo>
                  <a:cubicBezTo>
                    <a:pt x="430175" y="0"/>
                    <a:pt x="476973" y="46423"/>
                    <a:pt x="476973" y="104001"/>
                  </a:cubicBezTo>
                  <a:lnTo>
                    <a:pt x="476973" y="124514"/>
                  </a:lnTo>
                  <a:cubicBezTo>
                    <a:pt x="476973" y="148985"/>
                    <a:pt x="468333" y="171656"/>
                    <a:pt x="453934" y="189290"/>
                  </a:cubicBezTo>
                  <a:cubicBezTo>
                    <a:pt x="516570" y="206563"/>
                    <a:pt x="562288" y="263782"/>
                    <a:pt x="562288" y="331437"/>
                  </a:cubicBezTo>
                  <a:lnTo>
                    <a:pt x="562288" y="356628"/>
                  </a:lnTo>
                  <a:lnTo>
                    <a:pt x="619525" y="356628"/>
                  </a:lnTo>
                  <a:cubicBezTo>
                    <a:pt x="656243" y="356628"/>
                    <a:pt x="686121" y="386137"/>
                    <a:pt x="686121" y="422843"/>
                  </a:cubicBezTo>
                  <a:cubicBezTo>
                    <a:pt x="686121" y="459190"/>
                    <a:pt x="656243" y="489059"/>
                    <a:pt x="619525" y="489059"/>
                  </a:cubicBezTo>
                  <a:lnTo>
                    <a:pt x="503611" y="489059"/>
                  </a:lnTo>
                  <a:cubicBezTo>
                    <a:pt x="492812" y="489059"/>
                    <a:pt x="482372" y="486899"/>
                    <a:pt x="472653" y="482581"/>
                  </a:cubicBezTo>
                  <a:lnTo>
                    <a:pt x="472653" y="509931"/>
                  </a:lnTo>
                  <a:lnTo>
                    <a:pt x="499291" y="509931"/>
                  </a:lnTo>
                  <a:cubicBezTo>
                    <a:pt x="561208" y="509931"/>
                    <a:pt x="611245" y="559952"/>
                    <a:pt x="611245" y="621849"/>
                  </a:cubicBezTo>
                  <a:lnTo>
                    <a:pt x="611245" y="867998"/>
                  </a:lnTo>
                  <a:lnTo>
                    <a:pt x="711679" y="867998"/>
                  </a:lnTo>
                  <a:cubicBezTo>
                    <a:pt x="719599" y="867998"/>
                    <a:pt x="727159" y="869438"/>
                    <a:pt x="733998" y="871957"/>
                  </a:cubicBezTo>
                  <a:lnTo>
                    <a:pt x="733998" y="863680"/>
                  </a:lnTo>
                  <a:cubicBezTo>
                    <a:pt x="733998" y="826614"/>
                    <a:pt x="764236" y="796385"/>
                    <a:pt x="801314" y="796385"/>
                  </a:cubicBezTo>
                  <a:lnTo>
                    <a:pt x="962586" y="796385"/>
                  </a:lnTo>
                  <a:lnTo>
                    <a:pt x="962586" y="186051"/>
                  </a:lnTo>
                  <a:cubicBezTo>
                    <a:pt x="962586" y="177054"/>
                    <a:pt x="967625" y="169497"/>
                    <a:pt x="975545" y="165898"/>
                  </a:cubicBezTo>
                  <a:lnTo>
                    <a:pt x="939907" y="109399"/>
                  </a:lnTo>
                  <a:lnTo>
                    <a:pt x="904629" y="165898"/>
                  </a:lnTo>
                  <a:cubicBezTo>
                    <a:pt x="912188" y="169497"/>
                    <a:pt x="917588" y="177054"/>
                    <a:pt x="917588" y="186051"/>
                  </a:cubicBezTo>
                  <a:lnTo>
                    <a:pt x="917588" y="642362"/>
                  </a:lnTo>
                  <a:cubicBezTo>
                    <a:pt x="917588" y="654597"/>
                    <a:pt x="907509" y="664673"/>
                    <a:pt x="895269" y="664673"/>
                  </a:cubicBezTo>
                  <a:cubicBezTo>
                    <a:pt x="883030" y="664673"/>
                    <a:pt x="872950" y="654597"/>
                    <a:pt x="872950" y="642362"/>
                  </a:cubicBezTo>
                  <a:lnTo>
                    <a:pt x="872950" y="208363"/>
                  </a:lnTo>
                  <a:lnTo>
                    <a:pt x="865391" y="208363"/>
                  </a:lnTo>
                  <a:cubicBezTo>
                    <a:pt x="857471" y="208363"/>
                    <a:pt x="849912" y="204044"/>
                    <a:pt x="845952" y="197207"/>
                  </a:cubicBezTo>
                  <a:cubicBezTo>
                    <a:pt x="841992" y="190009"/>
                    <a:pt x="842352" y="181373"/>
                    <a:pt x="846672" y="174175"/>
                  </a:cubicBezTo>
                  <a:lnTo>
                    <a:pt x="921188" y="55419"/>
                  </a:lnTo>
                  <a:cubicBezTo>
                    <a:pt x="925148" y="48942"/>
                    <a:pt x="932347" y="44983"/>
                    <a:pt x="939907" y="44983"/>
                  </a:cubicBezTo>
                  <a:cubicBezTo>
                    <a:pt x="947826" y="44983"/>
                    <a:pt x="955026" y="48942"/>
                    <a:pt x="958986" y="55419"/>
                  </a:cubicBezTo>
                  <a:lnTo>
                    <a:pt x="1033502" y="174175"/>
                  </a:lnTo>
                  <a:cubicBezTo>
                    <a:pt x="1037821" y="181373"/>
                    <a:pt x="1038181" y="190009"/>
                    <a:pt x="1033862" y="197207"/>
                  </a:cubicBezTo>
                  <a:cubicBezTo>
                    <a:pt x="1030262" y="204044"/>
                    <a:pt x="1022702" y="208363"/>
                    <a:pt x="1014423" y="208363"/>
                  </a:cubicBezTo>
                  <a:lnTo>
                    <a:pt x="1007223" y="208363"/>
                  </a:lnTo>
                  <a:lnTo>
                    <a:pt x="1007223" y="796385"/>
                  </a:lnTo>
                  <a:lnTo>
                    <a:pt x="1078859" y="796385"/>
                  </a:lnTo>
                  <a:cubicBezTo>
                    <a:pt x="1115937" y="796385"/>
                    <a:pt x="1145815" y="826614"/>
                    <a:pt x="1145815" y="863680"/>
                  </a:cubicBezTo>
                  <a:lnTo>
                    <a:pt x="1145815" y="1123144"/>
                  </a:lnTo>
                  <a:cubicBezTo>
                    <a:pt x="1145815" y="1135739"/>
                    <a:pt x="1136096" y="1145815"/>
                    <a:pt x="1123496" y="1145815"/>
                  </a:cubicBezTo>
                  <a:lnTo>
                    <a:pt x="22318" y="1145815"/>
                  </a:lnTo>
                  <a:cubicBezTo>
                    <a:pt x="10079" y="1145815"/>
                    <a:pt x="0" y="1135739"/>
                    <a:pt x="0" y="1123144"/>
                  </a:cubicBezTo>
                  <a:lnTo>
                    <a:pt x="0" y="1042893"/>
                  </a:lnTo>
                  <a:cubicBezTo>
                    <a:pt x="0" y="1005827"/>
                    <a:pt x="30238" y="975598"/>
                    <a:pt x="67316" y="975598"/>
                  </a:cubicBezTo>
                  <a:lnTo>
                    <a:pt x="268545" y="975598"/>
                  </a:lnTo>
                  <a:lnTo>
                    <a:pt x="268545" y="865839"/>
                  </a:lnTo>
                  <a:cubicBezTo>
                    <a:pt x="268545" y="853604"/>
                    <a:pt x="278984" y="843527"/>
                    <a:pt x="291223" y="843527"/>
                  </a:cubicBezTo>
                  <a:cubicBezTo>
                    <a:pt x="303463" y="843527"/>
                    <a:pt x="313542" y="853604"/>
                    <a:pt x="313542" y="865839"/>
                  </a:cubicBezTo>
                  <a:lnTo>
                    <a:pt x="313542" y="975598"/>
                  </a:lnTo>
                  <a:lnTo>
                    <a:pt x="366819" y="975598"/>
                  </a:lnTo>
                  <a:lnTo>
                    <a:pt x="366819" y="648839"/>
                  </a:lnTo>
                  <a:cubicBezTo>
                    <a:pt x="366819" y="636244"/>
                    <a:pt x="377258" y="626168"/>
                    <a:pt x="389498" y="626168"/>
                  </a:cubicBezTo>
                  <a:lnTo>
                    <a:pt x="490292" y="626168"/>
                  </a:lnTo>
                  <a:cubicBezTo>
                    <a:pt x="502891" y="626168"/>
                    <a:pt x="512611" y="636244"/>
                    <a:pt x="512611" y="648839"/>
                  </a:cubicBezTo>
                  <a:lnTo>
                    <a:pt x="512611" y="867998"/>
                  </a:lnTo>
                  <a:lnTo>
                    <a:pt x="566248" y="867998"/>
                  </a:lnTo>
                  <a:lnTo>
                    <a:pt x="566248" y="621849"/>
                  </a:lnTo>
                  <a:cubicBezTo>
                    <a:pt x="566248" y="584783"/>
                    <a:pt x="536369" y="554554"/>
                    <a:pt x="499291" y="554554"/>
                  </a:cubicBezTo>
                  <a:lnTo>
                    <a:pt x="313542" y="554554"/>
                  </a:lnTo>
                  <a:lnTo>
                    <a:pt x="313542" y="683746"/>
                  </a:lnTo>
                  <a:cubicBezTo>
                    <a:pt x="313542" y="695982"/>
                    <a:pt x="303463" y="705698"/>
                    <a:pt x="291223" y="705698"/>
                  </a:cubicBezTo>
                  <a:cubicBezTo>
                    <a:pt x="278984" y="705698"/>
                    <a:pt x="268545" y="695982"/>
                    <a:pt x="268545" y="683746"/>
                  </a:cubicBezTo>
                  <a:lnTo>
                    <a:pt x="268545" y="556713"/>
                  </a:lnTo>
                  <a:cubicBezTo>
                    <a:pt x="217787" y="546277"/>
                    <a:pt x="179270" y="501294"/>
                    <a:pt x="179270" y="447314"/>
                  </a:cubicBezTo>
                  <a:lnTo>
                    <a:pt x="179270" y="331437"/>
                  </a:lnTo>
                  <a:cubicBezTo>
                    <a:pt x="179270" y="262343"/>
                    <a:pt x="226787" y="204404"/>
                    <a:pt x="290503" y="188210"/>
                  </a:cubicBezTo>
                  <a:cubicBezTo>
                    <a:pt x="276824" y="170577"/>
                    <a:pt x="268545" y="148625"/>
                    <a:pt x="268545" y="124514"/>
                  </a:cubicBezTo>
                  <a:lnTo>
                    <a:pt x="268545" y="104001"/>
                  </a:lnTo>
                  <a:cubicBezTo>
                    <a:pt x="268545" y="46423"/>
                    <a:pt x="315342" y="0"/>
                    <a:pt x="372579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pPr defTabSz="914217"/>
              <a:endParaRPr lang="en-US" dirty="0">
                <a:solidFill>
                  <a:srgbClr val="7F7F7F"/>
                </a:solidFill>
                <a:latin typeface="Lato Light" panose="020F0502020204030203" pitchFamily="34" charset="0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42F08374-8199-7D45-BC65-7C265A0A8E9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605140" y="5686219"/>
              <a:ext cx="647018" cy="418473"/>
            </a:xfrm>
            <a:custGeom>
              <a:avLst/>
              <a:gdLst>
                <a:gd name="connsiteX0" fmla="*/ 541769 w 1145819"/>
                <a:gd name="connsiteY0" fmla="*/ 621171 h 741084"/>
                <a:gd name="connsiteX1" fmla="*/ 539250 w 1145819"/>
                <a:gd name="connsiteY1" fmla="*/ 621531 h 741084"/>
                <a:gd name="connsiteX2" fmla="*/ 521251 w 1145819"/>
                <a:gd name="connsiteY2" fmla="*/ 630894 h 741084"/>
                <a:gd name="connsiteX3" fmla="*/ 503252 w 1145819"/>
                <a:gd name="connsiteY3" fmla="*/ 652860 h 741084"/>
                <a:gd name="connsiteX4" fmla="*/ 506851 w 1145819"/>
                <a:gd name="connsiteY4" fmla="*/ 689950 h 741084"/>
                <a:gd name="connsiteX5" fmla="*/ 526290 w 1145819"/>
                <a:gd name="connsiteY5" fmla="*/ 696072 h 741084"/>
                <a:gd name="connsiteX6" fmla="*/ 543929 w 1145819"/>
                <a:gd name="connsiteY6" fmla="*/ 686349 h 741084"/>
                <a:gd name="connsiteX7" fmla="*/ 562288 w 1145819"/>
                <a:gd name="connsiteY7" fmla="*/ 664383 h 741084"/>
                <a:gd name="connsiteX8" fmla="*/ 568048 w 1145819"/>
                <a:gd name="connsiteY8" fmla="*/ 644938 h 741084"/>
                <a:gd name="connsiteX9" fmla="*/ 558689 w 1145819"/>
                <a:gd name="connsiteY9" fmla="*/ 627293 h 741084"/>
                <a:gd name="connsiteX10" fmla="*/ 541769 w 1145819"/>
                <a:gd name="connsiteY10" fmla="*/ 621171 h 741084"/>
                <a:gd name="connsiteX11" fmla="*/ 466534 w 1145819"/>
                <a:gd name="connsiteY11" fmla="*/ 559234 h 741084"/>
                <a:gd name="connsiteX12" fmla="*/ 446015 w 1145819"/>
                <a:gd name="connsiteY12" fmla="*/ 568597 h 741084"/>
                <a:gd name="connsiteX13" fmla="*/ 428016 w 1145819"/>
                <a:gd name="connsiteY13" fmla="*/ 590923 h 741084"/>
                <a:gd name="connsiteX14" fmla="*/ 421896 w 1145819"/>
                <a:gd name="connsiteY14" fmla="*/ 610008 h 741084"/>
                <a:gd name="connsiteX15" fmla="*/ 431616 w 1145819"/>
                <a:gd name="connsiteY15" fmla="*/ 628013 h 741084"/>
                <a:gd name="connsiteX16" fmla="*/ 450695 w 1145819"/>
                <a:gd name="connsiteY16" fmla="*/ 634135 h 741084"/>
                <a:gd name="connsiteX17" fmla="*/ 468694 w 1145819"/>
                <a:gd name="connsiteY17" fmla="*/ 624412 h 741084"/>
                <a:gd name="connsiteX18" fmla="*/ 486693 w 1145819"/>
                <a:gd name="connsiteY18" fmla="*/ 602446 h 741084"/>
                <a:gd name="connsiteX19" fmla="*/ 483093 w 1145819"/>
                <a:gd name="connsiteY19" fmla="*/ 564996 h 741084"/>
                <a:gd name="connsiteX20" fmla="*/ 466534 w 1145819"/>
                <a:gd name="connsiteY20" fmla="*/ 559234 h 741084"/>
                <a:gd name="connsiteX21" fmla="*/ 390938 w 1145819"/>
                <a:gd name="connsiteY21" fmla="*/ 496937 h 741084"/>
                <a:gd name="connsiteX22" fmla="*/ 388418 w 1145819"/>
                <a:gd name="connsiteY22" fmla="*/ 497297 h 741084"/>
                <a:gd name="connsiteX23" fmla="*/ 370779 w 1145819"/>
                <a:gd name="connsiteY23" fmla="*/ 506660 h 741084"/>
                <a:gd name="connsiteX24" fmla="*/ 352420 w 1145819"/>
                <a:gd name="connsiteY24" fmla="*/ 528626 h 741084"/>
                <a:gd name="connsiteX25" fmla="*/ 346661 w 1145819"/>
                <a:gd name="connsiteY25" fmla="*/ 548071 h 741084"/>
                <a:gd name="connsiteX26" fmla="*/ 356020 w 1145819"/>
                <a:gd name="connsiteY26" fmla="*/ 566076 h 741084"/>
                <a:gd name="connsiteX27" fmla="*/ 393458 w 1145819"/>
                <a:gd name="connsiteY27" fmla="*/ 562475 h 741084"/>
                <a:gd name="connsiteX28" fmla="*/ 411457 w 1145819"/>
                <a:gd name="connsiteY28" fmla="*/ 540509 h 741084"/>
                <a:gd name="connsiteX29" fmla="*/ 417577 w 1145819"/>
                <a:gd name="connsiteY29" fmla="*/ 520704 h 741084"/>
                <a:gd name="connsiteX30" fmla="*/ 407857 w 1145819"/>
                <a:gd name="connsiteY30" fmla="*/ 503059 h 741084"/>
                <a:gd name="connsiteX31" fmla="*/ 390938 w 1145819"/>
                <a:gd name="connsiteY31" fmla="*/ 496937 h 741084"/>
                <a:gd name="connsiteX32" fmla="*/ 313182 w 1145819"/>
                <a:gd name="connsiteY32" fmla="*/ 435000 h 741084"/>
                <a:gd name="connsiteX33" fmla="*/ 295183 w 1145819"/>
                <a:gd name="connsiteY33" fmla="*/ 444363 h 741084"/>
                <a:gd name="connsiteX34" fmla="*/ 277185 w 1145819"/>
                <a:gd name="connsiteY34" fmla="*/ 466689 h 741084"/>
                <a:gd name="connsiteX35" fmla="*/ 280784 w 1145819"/>
                <a:gd name="connsiteY35" fmla="*/ 503779 h 741084"/>
                <a:gd name="connsiteX36" fmla="*/ 317862 w 1145819"/>
                <a:gd name="connsiteY36" fmla="*/ 500538 h 741084"/>
                <a:gd name="connsiteX37" fmla="*/ 336221 w 1145819"/>
                <a:gd name="connsiteY37" fmla="*/ 478212 h 741084"/>
                <a:gd name="connsiteX38" fmla="*/ 332621 w 1145819"/>
                <a:gd name="connsiteY38" fmla="*/ 440762 h 741084"/>
                <a:gd name="connsiteX39" fmla="*/ 315702 w 1145819"/>
                <a:gd name="connsiteY39" fmla="*/ 435000 h 741084"/>
                <a:gd name="connsiteX40" fmla="*/ 313182 w 1145819"/>
                <a:gd name="connsiteY40" fmla="*/ 435000 h 741084"/>
                <a:gd name="connsiteX41" fmla="*/ 1123772 w 1145819"/>
                <a:gd name="connsiteY41" fmla="*/ 235031 h 741084"/>
                <a:gd name="connsiteX42" fmla="*/ 1139419 w 1145819"/>
                <a:gd name="connsiteY42" fmla="*/ 241432 h 741084"/>
                <a:gd name="connsiteX43" fmla="*/ 1145819 w 1145819"/>
                <a:gd name="connsiteY43" fmla="*/ 257078 h 741084"/>
                <a:gd name="connsiteX44" fmla="*/ 1139419 w 1145819"/>
                <a:gd name="connsiteY44" fmla="*/ 272369 h 741084"/>
                <a:gd name="connsiteX45" fmla="*/ 1123772 w 1145819"/>
                <a:gd name="connsiteY45" fmla="*/ 279126 h 741084"/>
                <a:gd name="connsiteX46" fmla="*/ 1108126 w 1145819"/>
                <a:gd name="connsiteY46" fmla="*/ 272369 h 741084"/>
                <a:gd name="connsiteX47" fmla="*/ 1101725 w 1145819"/>
                <a:gd name="connsiteY47" fmla="*/ 257078 h 741084"/>
                <a:gd name="connsiteX48" fmla="*/ 1108126 w 1145819"/>
                <a:gd name="connsiteY48" fmla="*/ 241432 h 741084"/>
                <a:gd name="connsiteX49" fmla="*/ 1123772 w 1145819"/>
                <a:gd name="connsiteY49" fmla="*/ 235031 h 741084"/>
                <a:gd name="connsiteX50" fmla="*/ 22047 w 1145819"/>
                <a:gd name="connsiteY50" fmla="*/ 235031 h 741084"/>
                <a:gd name="connsiteX51" fmla="*/ 37694 w 1145819"/>
                <a:gd name="connsiteY51" fmla="*/ 241432 h 741084"/>
                <a:gd name="connsiteX52" fmla="*/ 44095 w 1145819"/>
                <a:gd name="connsiteY52" fmla="*/ 257078 h 741084"/>
                <a:gd name="connsiteX53" fmla="*/ 37694 w 1145819"/>
                <a:gd name="connsiteY53" fmla="*/ 272369 h 741084"/>
                <a:gd name="connsiteX54" fmla="*/ 22047 w 1145819"/>
                <a:gd name="connsiteY54" fmla="*/ 279126 h 741084"/>
                <a:gd name="connsiteX55" fmla="*/ 6401 w 1145819"/>
                <a:gd name="connsiteY55" fmla="*/ 272369 h 741084"/>
                <a:gd name="connsiteX56" fmla="*/ 0 w 1145819"/>
                <a:gd name="connsiteY56" fmla="*/ 257078 h 741084"/>
                <a:gd name="connsiteX57" fmla="*/ 6401 w 1145819"/>
                <a:gd name="connsiteY57" fmla="*/ 241432 h 741084"/>
                <a:gd name="connsiteX58" fmla="*/ 22047 w 1145819"/>
                <a:gd name="connsiteY58" fmla="*/ 235031 h 741084"/>
                <a:gd name="connsiteX59" fmla="*/ 641124 w 1145819"/>
                <a:gd name="connsiteY59" fmla="*/ 75981 h 741084"/>
                <a:gd name="connsiteX60" fmla="*/ 521251 w 1145819"/>
                <a:gd name="connsiteY60" fmla="*/ 125314 h 741084"/>
                <a:gd name="connsiteX61" fmla="*/ 352060 w 1145819"/>
                <a:gd name="connsiteY61" fmla="*/ 292761 h 741084"/>
                <a:gd name="connsiteX62" fmla="*/ 351340 w 1145819"/>
                <a:gd name="connsiteY62" fmla="*/ 341374 h 741084"/>
                <a:gd name="connsiteX63" fmla="*/ 393098 w 1145819"/>
                <a:gd name="connsiteY63" fmla="*/ 347496 h 741084"/>
                <a:gd name="connsiteX64" fmla="*/ 575968 w 1145819"/>
                <a:gd name="connsiteY64" fmla="*/ 244148 h 741084"/>
                <a:gd name="connsiteX65" fmla="*/ 586767 w 1145819"/>
                <a:gd name="connsiteY65" fmla="*/ 241267 h 741084"/>
                <a:gd name="connsiteX66" fmla="*/ 733999 w 1145819"/>
                <a:gd name="connsiteY66" fmla="*/ 241267 h 741084"/>
                <a:gd name="connsiteX67" fmla="*/ 756317 w 1145819"/>
                <a:gd name="connsiteY67" fmla="*/ 263593 h 741084"/>
                <a:gd name="connsiteX68" fmla="*/ 733999 w 1145819"/>
                <a:gd name="connsiteY68" fmla="*/ 286279 h 741084"/>
                <a:gd name="connsiteX69" fmla="*/ 718159 w 1145819"/>
                <a:gd name="connsiteY69" fmla="*/ 286279 h 741084"/>
                <a:gd name="connsiteX70" fmla="*/ 757915 w 1145819"/>
                <a:gd name="connsiteY70" fmla="*/ 325063 h 741084"/>
                <a:gd name="connsiteX71" fmla="*/ 877990 w 1145819"/>
                <a:gd name="connsiteY71" fmla="*/ 442202 h 741084"/>
                <a:gd name="connsiteX72" fmla="*/ 957906 w 1145819"/>
                <a:gd name="connsiteY72" fmla="*/ 399350 h 741084"/>
                <a:gd name="connsiteX73" fmla="*/ 957906 w 1145819"/>
                <a:gd name="connsiteY73" fmla="*/ 252432 h 741084"/>
                <a:gd name="connsiteX74" fmla="*/ 957906 w 1145819"/>
                <a:gd name="connsiteY74" fmla="*/ 75981 h 741084"/>
                <a:gd name="connsiteX75" fmla="*/ 506492 w 1145819"/>
                <a:gd name="connsiteY75" fmla="*/ 46993 h 741084"/>
                <a:gd name="connsiteX76" fmla="*/ 460054 w 1145819"/>
                <a:gd name="connsiteY76" fmla="*/ 51854 h 741084"/>
                <a:gd name="connsiteX77" fmla="*/ 276825 w 1145819"/>
                <a:gd name="connsiteY77" fmla="*/ 87864 h 741084"/>
                <a:gd name="connsiteX78" fmla="*/ 272505 w 1145819"/>
                <a:gd name="connsiteY78" fmla="*/ 88224 h 741084"/>
                <a:gd name="connsiteX79" fmla="*/ 187910 w 1145819"/>
                <a:gd name="connsiteY79" fmla="*/ 88224 h 741084"/>
                <a:gd name="connsiteX80" fmla="*/ 187910 w 1145819"/>
                <a:gd name="connsiteY80" fmla="*/ 423117 h 741084"/>
                <a:gd name="connsiteX81" fmla="*/ 238307 w 1145819"/>
                <a:gd name="connsiteY81" fmla="*/ 444003 h 741084"/>
                <a:gd name="connsiteX82" fmla="*/ 242626 w 1145819"/>
                <a:gd name="connsiteY82" fmla="*/ 438241 h 741084"/>
                <a:gd name="connsiteX83" fmla="*/ 260985 w 1145819"/>
                <a:gd name="connsiteY83" fmla="*/ 416275 h 741084"/>
                <a:gd name="connsiteX84" fmla="*/ 308863 w 1145819"/>
                <a:gd name="connsiteY84" fmla="*/ 390708 h 741084"/>
                <a:gd name="connsiteX85" fmla="*/ 361060 w 1145819"/>
                <a:gd name="connsiteY85" fmla="*/ 406552 h 741084"/>
                <a:gd name="connsiteX86" fmla="*/ 386258 w 1145819"/>
                <a:gd name="connsiteY86" fmla="*/ 452285 h 741084"/>
                <a:gd name="connsiteX87" fmla="*/ 402087 w 1145819"/>
                <a:gd name="connsiteY87" fmla="*/ 454291 h 741084"/>
                <a:gd name="connsiteX88" fmla="*/ 412897 w 1145819"/>
                <a:gd name="connsiteY88" fmla="*/ 455661 h 741084"/>
                <a:gd name="connsiteX89" fmla="*/ 436295 w 1145819"/>
                <a:gd name="connsiteY89" fmla="*/ 468489 h 741084"/>
                <a:gd name="connsiteX90" fmla="*/ 461494 w 1145819"/>
                <a:gd name="connsiteY90" fmla="*/ 514582 h 741084"/>
                <a:gd name="connsiteX91" fmla="*/ 511891 w 1145819"/>
                <a:gd name="connsiteY91" fmla="*/ 530786 h 741084"/>
                <a:gd name="connsiteX92" fmla="*/ 537090 w 1145819"/>
                <a:gd name="connsiteY92" fmla="*/ 576879 h 741084"/>
                <a:gd name="connsiteX93" fmla="*/ 587127 w 1145819"/>
                <a:gd name="connsiteY93" fmla="*/ 592723 h 741084"/>
                <a:gd name="connsiteX94" fmla="*/ 588207 w 1145819"/>
                <a:gd name="connsiteY94" fmla="*/ 593804 h 741084"/>
                <a:gd name="connsiteX95" fmla="*/ 590727 w 1145819"/>
                <a:gd name="connsiteY95" fmla="*/ 595604 h 741084"/>
                <a:gd name="connsiteX96" fmla="*/ 623125 w 1145819"/>
                <a:gd name="connsiteY96" fmla="*/ 627293 h 741084"/>
                <a:gd name="connsiteX97" fmla="*/ 644004 w 1145819"/>
                <a:gd name="connsiteY97" fmla="*/ 635575 h 741084"/>
                <a:gd name="connsiteX98" fmla="*/ 664523 w 1145819"/>
                <a:gd name="connsiteY98" fmla="*/ 626933 h 741084"/>
                <a:gd name="connsiteX99" fmla="*/ 664163 w 1145819"/>
                <a:gd name="connsiteY99" fmla="*/ 585161 h 741084"/>
                <a:gd name="connsiteX100" fmla="*/ 547889 w 1145819"/>
                <a:gd name="connsiteY100" fmla="*/ 472090 h 741084"/>
                <a:gd name="connsiteX101" fmla="*/ 547529 w 1145819"/>
                <a:gd name="connsiteY101" fmla="*/ 440402 h 741084"/>
                <a:gd name="connsiteX102" fmla="*/ 578847 w 1145819"/>
                <a:gd name="connsiteY102" fmla="*/ 440041 h 741084"/>
                <a:gd name="connsiteX103" fmla="*/ 635004 w 1145819"/>
                <a:gd name="connsiteY103" fmla="*/ 494416 h 741084"/>
                <a:gd name="connsiteX104" fmla="*/ 635724 w 1145819"/>
                <a:gd name="connsiteY104" fmla="*/ 495137 h 741084"/>
                <a:gd name="connsiteX105" fmla="*/ 751638 w 1145819"/>
                <a:gd name="connsiteY105" fmla="*/ 607848 h 741084"/>
                <a:gd name="connsiteX106" fmla="*/ 793395 w 1145819"/>
                <a:gd name="connsiteY106" fmla="*/ 607487 h 741084"/>
                <a:gd name="connsiteX107" fmla="*/ 792675 w 1145819"/>
                <a:gd name="connsiteY107" fmla="*/ 566076 h 741084"/>
                <a:gd name="connsiteX108" fmla="*/ 676402 w 1145819"/>
                <a:gd name="connsiteY108" fmla="*/ 453005 h 741084"/>
                <a:gd name="connsiteX109" fmla="*/ 676042 w 1145819"/>
                <a:gd name="connsiteY109" fmla="*/ 421316 h 741084"/>
                <a:gd name="connsiteX110" fmla="*/ 707720 w 1145819"/>
                <a:gd name="connsiteY110" fmla="*/ 420956 h 741084"/>
                <a:gd name="connsiteX111" fmla="*/ 780796 w 1145819"/>
                <a:gd name="connsiteY111" fmla="*/ 491896 h 741084"/>
                <a:gd name="connsiteX112" fmla="*/ 781156 w 1145819"/>
                <a:gd name="connsiteY112" fmla="*/ 491896 h 741084"/>
                <a:gd name="connsiteX113" fmla="*/ 855312 w 1145819"/>
                <a:gd name="connsiteY113" fmla="*/ 564276 h 741084"/>
                <a:gd name="connsiteX114" fmla="*/ 896709 w 1145819"/>
                <a:gd name="connsiteY114" fmla="*/ 563555 h 741084"/>
                <a:gd name="connsiteX115" fmla="*/ 904989 w 1145819"/>
                <a:gd name="connsiteY115" fmla="*/ 542670 h 741084"/>
                <a:gd name="connsiteX116" fmla="*/ 895989 w 1145819"/>
                <a:gd name="connsiteY116" fmla="*/ 522144 h 741084"/>
                <a:gd name="connsiteX117" fmla="*/ 711244 w 1145819"/>
                <a:gd name="connsiteY117" fmla="*/ 342013 h 741084"/>
                <a:gd name="connsiteX118" fmla="*/ 654083 w 1145819"/>
                <a:gd name="connsiteY118" fmla="*/ 286279 h 741084"/>
                <a:gd name="connsiteX119" fmla="*/ 592887 w 1145819"/>
                <a:gd name="connsiteY119" fmla="*/ 286279 h 741084"/>
                <a:gd name="connsiteX120" fmla="*/ 415057 w 1145819"/>
                <a:gd name="connsiteY120" fmla="*/ 386387 h 741084"/>
                <a:gd name="connsiteX121" fmla="*/ 376179 w 1145819"/>
                <a:gd name="connsiteY121" fmla="*/ 396830 h 741084"/>
                <a:gd name="connsiteX122" fmla="*/ 319302 w 1145819"/>
                <a:gd name="connsiteY122" fmla="*/ 372703 h 741084"/>
                <a:gd name="connsiteX123" fmla="*/ 320382 w 1145819"/>
                <a:gd name="connsiteY123" fmla="*/ 261072 h 741084"/>
                <a:gd name="connsiteX124" fmla="*/ 489932 w 1145819"/>
                <a:gd name="connsiteY124" fmla="*/ 93266 h 741084"/>
                <a:gd name="connsiteX125" fmla="*/ 552929 w 1145819"/>
                <a:gd name="connsiteY125" fmla="*/ 49694 h 741084"/>
                <a:gd name="connsiteX126" fmla="*/ 506492 w 1145819"/>
                <a:gd name="connsiteY126" fmla="*/ 46993 h 741084"/>
                <a:gd name="connsiteX127" fmla="*/ 22319 w 1145819"/>
                <a:gd name="connsiteY127" fmla="*/ 0 h 741084"/>
                <a:gd name="connsiteX128" fmla="*/ 143272 w 1145819"/>
                <a:gd name="connsiteY128" fmla="*/ 0 h 741084"/>
                <a:gd name="connsiteX129" fmla="*/ 187910 w 1145819"/>
                <a:gd name="connsiteY129" fmla="*/ 43212 h 741084"/>
                <a:gd name="connsiteX130" fmla="*/ 270705 w 1145819"/>
                <a:gd name="connsiteY130" fmla="*/ 43212 h 741084"/>
                <a:gd name="connsiteX131" fmla="*/ 451415 w 1145819"/>
                <a:gd name="connsiteY131" fmla="*/ 7922 h 741084"/>
                <a:gd name="connsiteX132" fmla="*/ 644364 w 1145819"/>
                <a:gd name="connsiteY132" fmla="*/ 30969 h 741084"/>
                <a:gd name="connsiteX133" fmla="*/ 645084 w 1145819"/>
                <a:gd name="connsiteY133" fmla="*/ 30969 h 741084"/>
                <a:gd name="connsiteX134" fmla="*/ 960066 w 1145819"/>
                <a:gd name="connsiteY134" fmla="*/ 30969 h 741084"/>
                <a:gd name="connsiteX135" fmla="*/ 1002543 w 1145819"/>
                <a:gd name="connsiteY135" fmla="*/ 0 h 741084"/>
                <a:gd name="connsiteX136" fmla="*/ 1123496 w 1145819"/>
                <a:gd name="connsiteY136" fmla="*/ 0 h 741084"/>
                <a:gd name="connsiteX137" fmla="*/ 1145815 w 1145819"/>
                <a:gd name="connsiteY137" fmla="*/ 22326 h 741084"/>
                <a:gd name="connsiteX138" fmla="*/ 1145815 w 1145819"/>
                <a:gd name="connsiteY138" fmla="*/ 169607 h 741084"/>
                <a:gd name="connsiteX139" fmla="*/ 1123496 w 1145819"/>
                <a:gd name="connsiteY139" fmla="*/ 192293 h 741084"/>
                <a:gd name="connsiteX140" fmla="*/ 1101178 w 1145819"/>
                <a:gd name="connsiteY140" fmla="*/ 169607 h 741084"/>
                <a:gd name="connsiteX141" fmla="*/ 1101178 w 1145819"/>
                <a:gd name="connsiteY141" fmla="*/ 44652 h 741084"/>
                <a:gd name="connsiteX142" fmla="*/ 1002543 w 1145819"/>
                <a:gd name="connsiteY142" fmla="*/ 44652 h 741084"/>
                <a:gd name="connsiteX143" fmla="*/ 1002543 w 1145819"/>
                <a:gd name="connsiteY143" fmla="*/ 236220 h 741084"/>
                <a:gd name="connsiteX144" fmla="*/ 1002543 w 1145819"/>
                <a:gd name="connsiteY144" fmla="*/ 469209 h 741084"/>
                <a:gd name="connsiteX145" fmla="*/ 1101178 w 1145819"/>
                <a:gd name="connsiteY145" fmla="*/ 469209 h 741084"/>
                <a:gd name="connsiteX146" fmla="*/ 1101178 w 1145819"/>
                <a:gd name="connsiteY146" fmla="*/ 343175 h 741084"/>
                <a:gd name="connsiteX147" fmla="*/ 1123496 w 1145819"/>
                <a:gd name="connsiteY147" fmla="*/ 320849 h 741084"/>
                <a:gd name="connsiteX148" fmla="*/ 1145815 w 1145819"/>
                <a:gd name="connsiteY148" fmla="*/ 343175 h 741084"/>
                <a:gd name="connsiteX149" fmla="*/ 1145815 w 1145819"/>
                <a:gd name="connsiteY149" fmla="*/ 491536 h 741084"/>
                <a:gd name="connsiteX150" fmla="*/ 1123496 w 1145819"/>
                <a:gd name="connsiteY150" fmla="*/ 514222 h 741084"/>
                <a:gd name="connsiteX151" fmla="*/ 1002543 w 1145819"/>
                <a:gd name="connsiteY151" fmla="*/ 514222 h 741084"/>
                <a:gd name="connsiteX152" fmla="*/ 957906 w 1145819"/>
                <a:gd name="connsiteY152" fmla="*/ 469209 h 741084"/>
                <a:gd name="connsiteX153" fmla="*/ 957906 w 1145819"/>
                <a:gd name="connsiteY153" fmla="*/ 450124 h 741084"/>
                <a:gd name="connsiteX154" fmla="*/ 911829 w 1145819"/>
                <a:gd name="connsiteY154" fmla="*/ 474971 h 741084"/>
                <a:gd name="connsiteX155" fmla="*/ 927308 w 1145819"/>
                <a:gd name="connsiteY155" fmla="*/ 490095 h 741084"/>
                <a:gd name="connsiteX156" fmla="*/ 949986 w 1145819"/>
                <a:gd name="connsiteY156" fmla="*/ 542310 h 741084"/>
                <a:gd name="connsiteX157" fmla="*/ 928748 w 1145819"/>
                <a:gd name="connsiteY157" fmla="*/ 594884 h 741084"/>
                <a:gd name="connsiteX158" fmla="*/ 875831 w 1145819"/>
                <a:gd name="connsiteY158" fmla="*/ 617210 h 741084"/>
                <a:gd name="connsiteX159" fmla="*/ 843072 w 1145819"/>
                <a:gd name="connsiteY159" fmla="*/ 609648 h 741084"/>
                <a:gd name="connsiteX160" fmla="*/ 825433 w 1145819"/>
                <a:gd name="connsiteY160" fmla="*/ 638816 h 741084"/>
                <a:gd name="connsiteX161" fmla="*/ 772156 w 1145819"/>
                <a:gd name="connsiteY161" fmla="*/ 661142 h 741084"/>
                <a:gd name="connsiteX162" fmla="*/ 720679 w 1145819"/>
                <a:gd name="connsiteY162" fmla="*/ 640256 h 741084"/>
                <a:gd name="connsiteX163" fmla="*/ 712760 w 1145819"/>
                <a:gd name="connsiteY163" fmla="*/ 632694 h 741084"/>
                <a:gd name="connsiteX164" fmla="*/ 696921 w 1145819"/>
                <a:gd name="connsiteY164" fmla="*/ 657901 h 741084"/>
                <a:gd name="connsiteX165" fmla="*/ 644364 w 1145819"/>
                <a:gd name="connsiteY165" fmla="*/ 680227 h 741084"/>
                <a:gd name="connsiteX166" fmla="*/ 643644 w 1145819"/>
                <a:gd name="connsiteY166" fmla="*/ 680227 h 741084"/>
                <a:gd name="connsiteX167" fmla="*/ 608726 w 1145819"/>
                <a:gd name="connsiteY167" fmla="*/ 671585 h 741084"/>
                <a:gd name="connsiteX168" fmla="*/ 596846 w 1145819"/>
                <a:gd name="connsiteY168" fmla="*/ 692831 h 741084"/>
                <a:gd name="connsiteX169" fmla="*/ 578487 w 1145819"/>
                <a:gd name="connsiteY169" fmla="*/ 715157 h 741084"/>
                <a:gd name="connsiteX170" fmla="*/ 530250 w 1145819"/>
                <a:gd name="connsiteY170" fmla="*/ 740724 h 741084"/>
                <a:gd name="connsiteX171" fmla="*/ 523411 w 1145819"/>
                <a:gd name="connsiteY171" fmla="*/ 741084 h 741084"/>
                <a:gd name="connsiteX172" fmla="*/ 478413 w 1145819"/>
                <a:gd name="connsiteY172" fmla="*/ 724880 h 741084"/>
                <a:gd name="connsiteX173" fmla="*/ 453215 w 1145819"/>
                <a:gd name="connsiteY173" fmla="*/ 678787 h 741084"/>
                <a:gd name="connsiteX174" fmla="*/ 448175 w 1145819"/>
                <a:gd name="connsiteY174" fmla="*/ 678787 h 741084"/>
                <a:gd name="connsiteX175" fmla="*/ 402817 w 1145819"/>
                <a:gd name="connsiteY175" fmla="*/ 662583 h 741084"/>
                <a:gd name="connsiteX176" fmla="*/ 377619 w 1145819"/>
                <a:gd name="connsiteY176" fmla="*/ 616490 h 741084"/>
                <a:gd name="connsiteX177" fmla="*/ 372939 w 1145819"/>
                <a:gd name="connsiteY177" fmla="*/ 616490 h 741084"/>
                <a:gd name="connsiteX178" fmla="*/ 327582 w 1145819"/>
                <a:gd name="connsiteY178" fmla="*/ 600646 h 741084"/>
                <a:gd name="connsiteX179" fmla="*/ 302383 w 1145819"/>
                <a:gd name="connsiteY179" fmla="*/ 554553 h 741084"/>
                <a:gd name="connsiteX180" fmla="*/ 297343 w 1145819"/>
                <a:gd name="connsiteY180" fmla="*/ 554553 h 741084"/>
                <a:gd name="connsiteX181" fmla="*/ 252346 w 1145819"/>
                <a:gd name="connsiteY181" fmla="*/ 538348 h 741084"/>
                <a:gd name="connsiteX182" fmla="*/ 226787 w 1145819"/>
                <a:gd name="connsiteY182" fmla="*/ 491536 h 741084"/>
                <a:gd name="connsiteX183" fmla="*/ 216348 w 1145819"/>
                <a:gd name="connsiteY183" fmla="*/ 483253 h 741084"/>
                <a:gd name="connsiteX184" fmla="*/ 187910 w 1145819"/>
                <a:gd name="connsiteY184" fmla="*/ 469209 h 741084"/>
                <a:gd name="connsiteX185" fmla="*/ 143272 w 1145819"/>
                <a:gd name="connsiteY185" fmla="*/ 514222 h 741084"/>
                <a:gd name="connsiteX186" fmla="*/ 22319 w 1145819"/>
                <a:gd name="connsiteY186" fmla="*/ 514222 h 741084"/>
                <a:gd name="connsiteX187" fmla="*/ 0 w 1145819"/>
                <a:gd name="connsiteY187" fmla="*/ 491536 h 741084"/>
                <a:gd name="connsiteX188" fmla="*/ 0 w 1145819"/>
                <a:gd name="connsiteY188" fmla="*/ 350017 h 741084"/>
                <a:gd name="connsiteX189" fmla="*/ 22319 w 1145819"/>
                <a:gd name="connsiteY189" fmla="*/ 327691 h 741084"/>
                <a:gd name="connsiteX190" fmla="*/ 44638 w 1145819"/>
                <a:gd name="connsiteY190" fmla="*/ 350017 h 741084"/>
                <a:gd name="connsiteX191" fmla="*/ 44638 w 1145819"/>
                <a:gd name="connsiteY191" fmla="*/ 469209 h 741084"/>
                <a:gd name="connsiteX192" fmla="*/ 143272 w 1145819"/>
                <a:gd name="connsiteY192" fmla="*/ 469209 h 741084"/>
                <a:gd name="connsiteX193" fmla="*/ 143272 w 1145819"/>
                <a:gd name="connsiteY193" fmla="*/ 44652 h 741084"/>
                <a:gd name="connsiteX194" fmla="*/ 44638 w 1145819"/>
                <a:gd name="connsiteY194" fmla="*/ 44652 h 741084"/>
                <a:gd name="connsiteX195" fmla="*/ 44638 w 1145819"/>
                <a:gd name="connsiteY195" fmla="*/ 166366 h 741084"/>
                <a:gd name="connsiteX196" fmla="*/ 22319 w 1145819"/>
                <a:gd name="connsiteY196" fmla="*/ 188692 h 741084"/>
                <a:gd name="connsiteX197" fmla="*/ 0 w 1145819"/>
                <a:gd name="connsiteY197" fmla="*/ 166366 h 741084"/>
                <a:gd name="connsiteX198" fmla="*/ 0 w 1145819"/>
                <a:gd name="connsiteY198" fmla="*/ 22326 h 741084"/>
                <a:gd name="connsiteX199" fmla="*/ 22319 w 1145819"/>
                <a:gd name="connsiteY199" fmla="*/ 0 h 74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145819" h="741084">
                  <a:moveTo>
                    <a:pt x="541769" y="621171"/>
                  </a:moveTo>
                  <a:cubicBezTo>
                    <a:pt x="541050" y="621171"/>
                    <a:pt x="539970" y="621531"/>
                    <a:pt x="539250" y="621531"/>
                  </a:cubicBezTo>
                  <a:cubicBezTo>
                    <a:pt x="532410" y="621891"/>
                    <a:pt x="525930" y="625492"/>
                    <a:pt x="521251" y="630894"/>
                  </a:cubicBezTo>
                  <a:lnTo>
                    <a:pt x="503252" y="652860"/>
                  </a:lnTo>
                  <a:cubicBezTo>
                    <a:pt x="493892" y="664383"/>
                    <a:pt x="495332" y="680948"/>
                    <a:pt x="506851" y="689950"/>
                  </a:cubicBezTo>
                  <a:cubicBezTo>
                    <a:pt x="512251" y="694631"/>
                    <a:pt x="519091" y="696792"/>
                    <a:pt x="526290" y="696072"/>
                  </a:cubicBezTo>
                  <a:cubicBezTo>
                    <a:pt x="533130" y="695352"/>
                    <a:pt x="539610" y="692111"/>
                    <a:pt x="543929" y="686349"/>
                  </a:cubicBezTo>
                  <a:lnTo>
                    <a:pt x="562288" y="664383"/>
                  </a:lnTo>
                  <a:cubicBezTo>
                    <a:pt x="566608" y="658982"/>
                    <a:pt x="568768" y="652140"/>
                    <a:pt x="568048" y="644938"/>
                  </a:cubicBezTo>
                  <a:cubicBezTo>
                    <a:pt x="567328" y="638096"/>
                    <a:pt x="564088" y="631614"/>
                    <a:pt x="558689" y="627293"/>
                  </a:cubicBezTo>
                  <a:cubicBezTo>
                    <a:pt x="553649" y="623332"/>
                    <a:pt x="547889" y="621171"/>
                    <a:pt x="541769" y="621171"/>
                  </a:cubicBezTo>
                  <a:close/>
                  <a:moveTo>
                    <a:pt x="466534" y="559234"/>
                  </a:moveTo>
                  <a:cubicBezTo>
                    <a:pt x="458974" y="559234"/>
                    <a:pt x="451415" y="562475"/>
                    <a:pt x="446015" y="568597"/>
                  </a:cubicBezTo>
                  <a:lnTo>
                    <a:pt x="428016" y="590923"/>
                  </a:lnTo>
                  <a:cubicBezTo>
                    <a:pt x="423336" y="596324"/>
                    <a:pt x="421176" y="603166"/>
                    <a:pt x="421896" y="610008"/>
                  </a:cubicBezTo>
                  <a:cubicBezTo>
                    <a:pt x="422616" y="617210"/>
                    <a:pt x="425856" y="623692"/>
                    <a:pt x="431616" y="628013"/>
                  </a:cubicBezTo>
                  <a:cubicBezTo>
                    <a:pt x="437015" y="632694"/>
                    <a:pt x="443495" y="634495"/>
                    <a:pt x="450695" y="634135"/>
                  </a:cubicBezTo>
                  <a:cubicBezTo>
                    <a:pt x="457894" y="633415"/>
                    <a:pt x="464374" y="629814"/>
                    <a:pt x="468694" y="624412"/>
                  </a:cubicBezTo>
                  <a:lnTo>
                    <a:pt x="486693" y="602446"/>
                  </a:lnTo>
                  <a:cubicBezTo>
                    <a:pt x="496052" y="590923"/>
                    <a:pt x="494252" y="574358"/>
                    <a:pt x="483093" y="564996"/>
                  </a:cubicBezTo>
                  <a:cubicBezTo>
                    <a:pt x="478413" y="561035"/>
                    <a:pt x="472293" y="559234"/>
                    <a:pt x="466534" y="559234"/>
                  </a:cubicBezTo>
                  <a:close/>
                  <a:moveTo>
                    <a:pt x="390938" y="496937"/>
                  </a:moveTo>
                  <a:cubicBezTo>
                    <a:pt x="390218" y="496937"/>
                    <a:pt x="389138" y="496937"/>
                    <a:pt x="388418" y="497297"/>
                  </a:cubicBezTo>
                  <a:cubicBezTo>
                    <a:pt x="381579" y="497657"/>
                    <a:pt x="375099" y="501258"/>
                    <a:pt x="370779" y="506660"/>
                  </a:cubicBezTo>
                  <a:lnTo>
                    <a:pt x="352420" y="528626"/>
                  </a:lnTo>
                  <a:cubicBezTo>
                    <a:pt x="348100" y="534387"/>
                    <a:pt x="345581" y="541229"/>
                    <a:pt x="346661" y="548071"/>
                  </a:cubicBezTo>
                  <a:cubicBezTo>
                    <a:pt x="347381" y="555273"/>
                    <a:pt x="350620" y="561395"/>
                    <a:pt x="356020" y="566076"/>
                  </a:cubicBezTo>
                  <a:cubicBezTo>
                    <a:pt x="367179" y="575079"/>
                    <a:pt x="384098" y="573638"/>
                    <a:pt x="393458" y="562475"/>
                  </a:cubicBezTo>
                  <a:lnTo>
                    <a:pt x="411457" y="540509"/>
                  </a:lnTo>
                  <a:cubicBezTo>
                    <a:pt x="416137" y="534747"/>
                    <a:pt x="417937" y="527906"/>
                    <a:pt x="417577" y="520704"/>
                  </a:cubicBezTo>
                  <a:cubicBezTo>
                    <a:pt x="416497" y="513862"/>
                    <a:pt x="413257" y="507380"/>
                    <a:pt x="407857" y="503059"/>
                  </a:cubicBezTo>
                  <a:cubicBezTo>
                    <a:pt x="403177" y="499098"/>
                    <a:pt x="397058" y="496937"/>
                    <a:pt x="390938" y="496937"/>
                  </a:cubicBezTo>
                  <a:close/>
                  <a:moveTo>
                    <a:pt x="313182" y="435000"/>
                  </a:moveTo>
                  <a:cubicBezTo>
                    <a:pt x="306343" y="435720"/>
                    <a:pt x="299863" y="438961"/>
                    <a:pt x="295183" y="444363"/>
                  </a:cubicBezTo>
                  <a:lnTo>
                    <a:pt x="277185" y="466689"/>
                  </a:lnTo>
                  <a:cubicBezTo>
                    <a:pt x="267825" y="477852"/>
                    <a:pt x="269265" y="494776"/>
                    <a:pt x="280784" y="503779"/>
                  </a:cubicBezTo>
                  <a:cubicBezTo>
                    <a:pt x="291944" y="513142"/>
                    <a:pt x="308503" y="511701"/>
                    <a:pt x="317862" y="500538"/>
                  </a:cubicBezTo>
                  <a:lnTo>
                    <a:pt x="336221" y="478212"/>
                  </a:lnTo>
                  <a:cubicBezTo>
                    <a:pt x="345221" y="467049"/>
                    <a:pt x="343781" y="450124"/>
                    <a:pt x="332621" y="440762"/>
                  </a:cubicBezTo>
                  <a:cubicBezTo>
                    <a:pt x="327942" y="437161"/>
                    <a:pt x="321822" y="435000"/>
                    <a:pt x="315702" y="435000"/>
                  </a:cubicBezTo>
                  <a:cubicBezTo>
                    <a:pt x="314982" y="435000"/>
                    <a:pt x="314262" y="435000"/>
                    <a:pt x="313182" y="435000"/>
                  </a:cubicBezTo>
                  <a:close/>
                  <a:moveTo>
                    <a:pt x="1123772" y="235031"/>
                  </a:moveTo>
                  <a:cubicBezTo>
                    <a:pt x="1129462" y="235031"/>
                    <a:pt x="1135151" y="237165"/>
                    <a:pt x="1139419" y="241432"/>
                  </a:cubicBezTo>
                  <a:cubicBezTo>
                    <a:pt x="1143330" y="245344"/>
                    <a:pt x="1145819" y="251033"/>
                    <a:pt x="1145819" y="257078"/>
                  </a:cubicBezTo>
                  <a:cubicBezTo>
                    <a:pt x="1145819" y="262768"/>
                    <a:pt x="1143330" y="268458"/>
                    <a:pt x="1139419" y="272369"/>
                  </a:cubicBezTo>
                  <a:cubicBezTo>
                    <a:pt x="1135151" y="276636"/>
                    <a:pt x="1129462" y="279126"/>
                    <a:pt x="1123772" y="279126"/>
                  </a:cubicBezTo>
                  <a:cubicBezTo>
                    <a:pt x="1117727" y="279126"/>
                    <a:pt x="1112037" y="276636"/>
                    <a:pt x="1108126" y="272369"/>
                  </a:cubicBezTo>
                  <a:cubicBezTo>
                    <a:pt x="1103859" y="268458"/>
                    <a:pt x="1101725" y="262768"/>
                    <a:pt x="1101725" y="257078"/>
                  </a:cubicBezTo>
                  <a:cubicBezTo>
                    <a:pt x="1101725" y="251033"/>
                    <a:pt x="1103859" y="245344"/>
                    <a:pt x="1108126" y="241432"/>
                  </a:cubicBezTo>
                  <a:cubicBezTo>
                    <a:pt x="1112037" y="237165"/>
                    <a:pt x="1117727" y="235031"/>
                    <a:pt x="1123772" y="235031"/>
                  </a:cubicBezTo>
                  <a:close/>
                  <a:moveTo>
                    <a:pt x="22047" y="235031"/>
                  </a:moveTo>
                  <a:cubicBezTo>
                    <a:pt x="27737" y="235031"/>
                    <a:pt x="33427" y="237165"/>
                    <a:pt x="37694" y="241432"/>
                  </a:cubicBezTo>
                  <a:cubicBezTo>
                    <a:pt x="41605" y="245344"/>
                    <a:pt x="44095" y="251033"/>
                    <a:pt x="44095" y="257078"/>
                  </a:cubicBezTo>
                  <a:cubicBezTo>
                    <a:pt x="44095" y="262768"/>
                    <a:pt x="41605" y="268458"/>
                    <a:pt x="37694" y="272369"/>
                  </a:cubicBezTo>
                  <a:cubicBezTo>
                    <a:pt x="33427" y="276636"/>
                    <a:pt x="27737" y="279126"/>
                    <a:pt x="22047" y="279126"/>
                  </a:cubicBezTo>
                  <a:cubicBezTo>
                    <a:pt x="16358" y="279126"/>
                    <a:pt x="10668" y="276636"/>
                    <a:pt x="6401" y="272369"/>
                  </a:cubicBezTo>
                  <a:cubicBezTo>
                    <a:pt x="2134" y="268458"/>
                    <a:pt x="0" y="262768"/>
                    <a:pt x="0" y="257078"/>
                  </a:cubicBezTo>
                  <a:cubicBezTo>
                    <a:pt x="0" y="251033"/>
                    <a:pt x="2134" y="245344"/>
                    <a:pt x="6401" y="241432"/>
                  </a:cubicBezTo>
                  <a:cubicBezTo>
                    <a:pt x="10668" y="237165"/>
                    <a:pt x="16358" y="235031"/>
                    <a:pt x="22047" y="235031"/>
                  </a:cubicBezTo>
                  <a:close/>
                  <a:moveTo>
                    <a:pt x="641124" y="75981"/>
                  </a:moveTo>
                  <a:cubicBezTo>
                    <a:pt x="595766" y="75981"/>
                    <a:pt x="553289" y="93266"/>
                    <a:pt x="521251" y="125314"/>
                  </a:cubicBezTo>
                  <a:lnTo>
                    <a:pt x="352060" y="292761"/>
                  </a:lnTo>
                  <a:cubicBezTo>
                    <a:pt x="338741" y="306085"/>
                    <a:pt x="338021" y="328051"/>
                    <a:pt x="351340" y="341374"/>
                  </a:cubicBezTo>
                  <a:cubicBezTo>
                    <a:pt x="362500" y="352537"/>
                    <a:pt x="379419" y="355418"/>
                    <a:pt x="393098" y="347496"/>
                  </a:cubicBezTo>
                  <a:lnTo>
                    <a:pt x="575968" y="244148"/>
                  </a:lnTo>
                  <a:cubicBezTo>
                    <a:pt x="579207" y="242347"/>
                    <a:pt x="583167" y="241267"/>
                    <a:pt x="586767" y="241267"/>
                  </a:cubicBezTo>
                  <a:lnTo>
                    <a:pt x="733999" y="241267"/>
                  </a:lnTo>
                  <a:cubicBezTo>
                    <a:pt x="746238" y="241267"/>
                    <a:pt x="756317" y="251350"/>
                    <a:pt x="756317" y="263593"/>
                  </a:cubicBezTo>
                  <a:cubicBezTo>
                    <a:pt x="756317" y="276196"/>
                    <a:pt x="746238" y="286279"/>
                    <a:pt x="733999" y="286279"/>
                  </a:cubicBezTo>
                  <a:lnTo>
                    <a:pt x="718159" y="286279"/>
                  </a:lnTo>
                  <a:lnTo>
                    <a:pt x="757915" y="325063"/>
                  </a:lnTo>
                  <a:lnTo>
                    <a:pt x="877990" y="442202"/>
                  </a:lnTo>
                  <a:lnTo>
                    <a:pt x="957906" y="399350"/>
                  </a:lnTo>
                  <a:lnTo>
                    <a:pt x="957906" y="252432"/>
                  </a:lnTo>
                  <a:lnTo>
                    <a:pt x="957906" y="75981"/>
                  </a:lnTo>
                  <a:close/>
                  <a:moveTo>
                    <a:pt x="506492" y="46993"/>
                  </a:moveTo>
                  <a:cubicBezTo>
                    <a:pt x="490922" y="47353"/>
                    <a:pt x="475353" y="48974"/>
                    <a:pt x="460054" y="51854"/>
                  </a:cubicBezTo>
                  <a:lnTo>
                    <a:pt x="276825" y="87864"/>
                  </a:lnTo>
                  <a:cubicBezTo>
                    <a:pt x="275745" y="87864"/>
                    <a:pt x="274305" y="88224"/>
                    <a:pt x="272505" y="88224"/>
                  </a:cubicBezTo>
                  <a:lnTo>
                    <a:pt x="187910" y="88224"/>
                  </a:lnTo>
                  <a:lnTo>
                    <a:pt x="187910" y="423117"/>
                  </a:lnTo>
                  <a:cubicBezTo>
                    <a:pt x="205909" y="426358"/>
                    <a:pt x="223188" y="433560"/>
                    <a:pt x="238307" y="444003"/>
                  </a:cubicBezTo>
                  <a:cubicBezTo>
                    <a:pt x="239747" y="441842"/>
                    <a:pt x="241187" y="440041"/>
                    <a:pt x="242626" y="438241"/>
                  </a:cubicBezTo>
                  <a:lnTo>
                    <a:pt x="260985" y="416275"/>
                  </a:lnTo>
                  <a:cubicBezTo>
                    <a:pt x="272865" y="401511"/>
                    <a:pt x="290144" y="392148"/>
                    <a:pt x="308863" y="390708"/>
                  </a:cubicBezTo>
                  <a:cubicBezTo>
                    <a:pt x="327942" y="388547"/>
                    <a:pt x="346301" y="394309"/>
                    <a:pt x="361060" y="406552"/>
                  </a:cubicBezTo>
                  <a:cubicBezTo>
                    <a:pt x="375459" y="418435"/>
                    <a:pt x="384098" y="435000"/>
                    <a:pt x="386258" y="452285"/>
                  </a:cubicBezTo>
                  <a:lnTo>
                    <a:pt x="402087" y="454291"/>
                  </a:lnTo>
                  <a:lnTo>
                    <a:pt x="412897" y="455661"/>
                  </a:lnTo>
                  <a:cubicBezTo>
                    <a:pt x="421356" y="458407"/>
                    <a:pt x="429276" y="462728"/>
                    <a:pt x="436295" y="468489"/>
                  </a:cubicBezTo>
                  <a:cubicBezTo>
                    <a:pt x="450335" y="480012"/>
                    <a:pt x="459334" y="496577"/>
                    <a:pt x="461494" y="514582"/>
                  </a:cubicBezTo>
                  <a:cubicBezTo>
                    <a:pt x="479133" y="513502"/>
                    <a:pt x="497132" y="518543"/>
                    <a:pt x="511891" y="530786"/>
                  </a:cubicBezTo>
                  <a:cubicBezTo>
                    <a:pt x="526290" y="542670"/>
                    <a:pt x="534930" y="559234"/>
                    <a:pt x="537090" y="576879"/>
                  </a:cubicBezTo>
                  <a:cubicBezTo>
                    <a:pt x="554369" y="575439"/>
                    <a:pt x="572368" y="580840"/>
                    <a:pt x="587127" y="592723"/>
                  </a:cubicBezTo>
                  <a:cubicBezTo>
                    <a:pt x="587487" y="593083"/>
                    <a:pt x="587847" y="593444"/>
                    <a:pt x="588207" y="593804"/>
                  </a:cubicBezTo>
                  <a:cubicBezTo>
                    <a:pt x="589287" y="594164"/>
                    <a:pt x="589647" y="594884"/>
                    <a:pt x="590727" y="595604"/>
                  </a:cubicBezTo>
                  <a:lnTo>
                    <a:pt x="623125" y="627293"/>
                  </a:lnTo>
                  <a:cubicBezTo>
                    <a:pt x="628525" y="632694"/>
                    <a:pt x="636444" y="635575"/>
                    <a:pt x="644004" y="635575"/>
                  </a:cubicBezTo>
                  <a:cubicBezTo>
                    <a:pt x="651563" y="635575"/>
                    <a:pt x="659123" y="632334"/>
                    <a:pt x="664523" y="626933"/>
                  </a:cubicBezTo>
                  <a:cubicBezTo>
                    <a:pt x="675682" y="615049"/>
                    <a:pt x="675682" y="596684"/>
                    <a:pt x="664163" y="585161"/>
                  </a:cubicBezTo>
                  <a:lnTo>
                    <a:pt x="547889" y="472090"/>
                  </a:lnTo>
                  <a:cubicBezTo>
                    <a:pt x="538890" y="463448"/>
                    <a:pt x="538890" y="449404"/>
                    <a:pt x="547529" y="440402"/>
                  </a:cubicBezTo>
                  <a:cubicBezTo>
                    <a:pt x="555809" y="431759"/>
                    <a:pt x="570208" y="431759"/>
                    <a:pt x="578847" y="440041"/>
                  </a:cubicBezTo>
                  <a:lnTo>
                    <a:pt x="635004" y="494416"/>
                  </a:lnTo>
                  <a:cubicBezTo>
                    <a:pt x="635004" y="494776"/>
                    <a:pt x="635364" y="494776"/>
                    <a:pt x="635724" y="495137"/>
                  </a:cubicBezTo>
                  <a:lnTo>
                    <a:pt x="751638" y="607848"/>
                  </a:lnTo>
                  <a:cubicBezTo>
                    <a:pt x="763517" y="619011"/>
                    <a:pt x="781876" y="619011"/>
                    <a:pt x="793395" y="607487"/>
                  </a:cubicBezTo>
                  <a:cubicBezTo>
                    <a:pt x="804555" y="595604"/>
                    <a:pt x="804195" y="577239"/>
                    <a:pt x="792675" y="566076"/>
                  </a:cubicBezTo>
                  <a:lnTo>
                    <a:pt x="676402" y="453005"/>
                  </a:lnTo>
                  <a:cubicBezTo>
                    <a:pt x="667762" y="444363"/>
                    <a:pt x="667402" y="429959"/>
                    <a:pt x="676042" y="421316"/>
                  </a:cubicBezTo>
                  <a:cubicBezTo>
                    <a:pt x="684681" y="412314"/>
                    <a:pt x="698721" y="411954"/>
                    <a:pt x="707720" y="420956"/>
                  </a:cubicBezTo>
                  <a:lnTo>
                    <a:pt x="780796" y="491896"/>
                  </a:lnTo>
                  <a:cubicBezTo>
                    <a:pt x="780796" y="491896"/>
                    <a:pt x="780796" y="491896"/>
                    <a:pt x="781156" y="491896"/>
                  </a:cubicBezTo>
                  <a:lnTo>
                    <a:pt x="855312" y="564276"/>
                  </a:lnTo>
                  <a:cubicBezTo>
                    <a:pt x="866831" y="575439"/>
                    <a:pt x="885550" y="575079"/>
                    <a:pt x="896709" y="563555"/>
                  </a:cubicBezTo>
                  <a:cubicBezTo>
                    <a:pt x="902109" y="558154"/>
                    <a:pt x="905349" y="550592"/>
                    <a:pt x="904989" y="542670"/>
                  </a:cubicBezTo>
                  <a:cubicBezTo>
                    <a:pt x="904989" y="534747"/>
                    <a:pt x="901749" y="527545"/>
                    <a:pt x="895989" y="522144"/>
                  </a:cubicBezTo>
                  <a:lnTo>
                    <a:pt x="711244" y="342013"/>
                  </a:lnTo>
                  <a:lnTo>
                    <a:pt x="654083" y="286279"/>
                  </a:lnTo>
                  <a:lnTo>
                    <a:pt x="592887" y="286279"/>
                  </a:lnTo>
                  <a:lnTo>
                    <a:pt x="415057" y="386387"/>
                  </a:lnTo>
                  <a:cubicBezTo>
                    <a:pt x="402817" y="393229"/>
                    <a:pt x="389498" y="396830"/>
                    <a:pt x="376179" y="396830"/>
                  </a:cubicBezTo>
                  <a:cubicBezTo>
                    <a:pt x="355300" y="396830"/>
                    <a:pt x="334421" y="388547"/>
                    <a:pt x="319302" y="372703"/>
                  </a:cubicBezTo>
                  <a:cubicBezTo>
                    <a:pt x="289064" y="341374"/>
                    <a:pt x="289784" y="291321"/>
                    <a:pt x="320382" y="261072"/>
                  </a:cubicBezTo>
                  <a:lnTo>
                    <a:pt x="489932" y="93266"/>
                  </a:lnTo>
                  <a:cubicBezTo>
                    <a:pt x="508291" y="74901"/>
                    <a:pt x="529890" y="60497"/>
                    <a:pt x="552929" y="49694"/>
                  </a:cubicBezTo>
                  <a:cubicBezTo>
                    <a:pt x="537630" y="47533"/>
                    <a:pt x="522061" y="46633"/>
                    <a:pt x="506492" y="46993"/>
                  </a:cubicBezTo>
                  <a:close/>
                  <a:moveTo>
                    <a:pt x="22319" y="0"/>
                  </a:moveTo>
                  <a:lnTo>
                    <a:pt x="143272" y="0"/>
                  </a:lnTo>
                  <a:cubicBezTo>
                    <a:pt x="167391" y="0"/>
                    <a:pt x="187190" y="19445"/>
                    <a:pt x="187910" y="43212"/>
                  </a:cubicBezTo>
                  <a:lnTo>
                    <a:pt x="270705" y="43212"/>
                  </a:lnTo>
                  <a:lnTo>
                    <a:pt x="451415" y="7922"/>
                  </a:lnTo>
                  <a:cubicBezTo>
                    <a:pt x="516931" y="-4681"/>
                    <a:pt x="583527" y="3241"/>
                    <a:pt x="644364" y="30969"/>
                  </a:cubicBezTo>
                  <a:cubicBezTo>
                    <a:pt x="644364" y="30969"/>
                    <a:pt x="644724" y="30969"/>
                    <a:pt x="645084" y="30969"/>
                  </a:cubicBezTo>
                  <a:lnTo>
                    <a:pt x="960066" y="30969"/>
                  </a:lnTo>
                  <a:cubicBezTo>
                    <a:pt x="965825" y="12964"/>
                    <a:pt x="982744" y="0"/>
                    <a:pt x="1002543" y="0"/>
                  </a:cubicBezTo>
                  <a:lnTo>
                    <a:pt x="1123496" y="0"/>
                  </a:lnTo>
                  <a:cubicBezTo>
                    <a:pt x="1135736" y="0"/>
                    <a:pt x="1145815" y="10083"/>
                    <a:pt x="1145815" y="22326"/>
                  </a:cubicBezTo>
                  <a:lnTo>
                    <a:pt x="1145815" y="169607"/>
                  </a:lnTo>
                  <a:cubicBezTo>
                    <a:pt x="1145815" y="181850"/>
                    <a:pt x="1135736" y="192293"/>
                    <a:pt x="1123496" y="192293"/>
                  </a:cubicBezTo>
                  <a:cubicBezTo>
                    <a:pt x="1111257" y="192293"/>
                    <a:pt x="1101178" y="181850"/>
                    <a:pt x="1101178" y="169607"/>
                  </a:cubicBezTo>
                  <a:lnTo>
                    <a:pt x="1101178" y="44652"/>
                  </a:lnTo>
                  <a:lnTo>
                    <a:pt x="1002543" y="44652"/>
                  </a:lnTo>
                  <a:lnTo>
                    <a:pt x="1002543" y="236220"/>
                  </a:lnTo>
                  <a:lnTo>
                    <a:pt x="1002543" y="469209"/>
                  </a:lnTo>
                  <a:lnTo>
                    <a:pt x="1101178" y="469209"/>
                  </a:lnTo>
                  <a:lnTo>
                    <a:pt x="1101178" y="343175"/>
                  </a:lnTo>
                  <a:cubicBezTo>
                    <a:pt x="1101178" y="330931"/>
                    <a:pt x="1111257" y="320849"/>
                    <a:pt x="1123496" y="320849"/>
                  </a:cubicBezTo>
                  <a:cubicBezTo>
                    <a:pt x="1135736" y="320849"/>
                    <a:pt x="1145815" y="330931"/>
                    <a:pt x="1145815" y="343175"/>
                  </a:cubicBezTo>
                  <a:lnTo>
                    <a:pt x="1145815" y="491536"/>
                  </a:lnTo>
                  <a:cubicBezTo>
                    <a:pt x="1145815" y="503779"/>
                    <a:pt x="1135736" y="514222"/>
                    <a:pt x="1123496" y="514222"/>
                  </a:cubicBezTo>
                  <a:lnTo>
                    <a:pt x="1002543" y="514222"/>
                  </a:lnTo>
                  <a:cubicBezTo>
                    <a:pt x="978065" y="514222"/>
                    <a:pt x="957906" y="494056"/>
                    <a:pt x="957906" y="469209"/>
                  </a:cubicBezTo>
                  <a:lnTo>
                    <a:pt x="957906" y="450124"/>
                  </a:lnTo>
                  <a:lnTo>
                    <a:pt x="911829" y="474971"/>
                  </a:lnTo>
                  <a:lnTo>
                    <a:pt x="927308" y="490095"/>
                  </a:lnTo>
                  <a:cubicBezTo>
                    <a:pt x="941707" y="503779"/>
                    <a:pt x="949626" y="522504"/>
                    <a:pt x="949986" y="542310"/>
                  </a:cubicBezTo>
                  <a:cubicBezTo>
                    <a:pt x="949986" y="561755"/>
                    <a:pt x="942787" y="580840"/>
                    <a:pt x="928748" y="594884"/>
                  </a:cubicBezTo>
                  <a:cubicBezTo>
                    <a:pt x="914348" y="609648"/>
                    <a:pt x="894909" y="617210"/>
                    <a:pt x="875831" y="617210"/>
                  </a:cubicBezTo>
                  <a:cubicBezTo>
                    <a:pt x="864311" y="617210"/>
                    <a:pt x="853152" y="614689"/>
                    <a:pt x="843072" y="609648"/>
                  </a:cubicBezTo>
                  <a:cubicBezTo>
                    <a:pt x="839473" y="620091"/>
                    <a:pt x="833353" y="630174"/>
                    <a:pt x="825433" y="638816"/>
                  </a:cubicBezTo>
                  <a:cubicBezTo>
                    <a:pt x="811034" y="653580"/>
                    <a:pt x="791595" y="661142"/>
                    <a:pt x="772156" y="661142"/>
                  </a:cubicBezTo>
                  <a:cubicBezTo>
                    <a:pt x="753437" y="661142"/>
                    <a:pt x="735079" y="654300"/>
                    <a:pt x="720679" y="640256"/>
                  </a:cubicBezTo>
                  <a:lnTo>
                    <a:pt x="712760" y="632694"/>
                  </a:lnTo>
                  <a:cubicBezTo>
                    <a:pt x="709520" y="641697"/>
                    <a:pt x="704120" y="650699"/>
                    <a:pt x="696921" y="657901"/>
                  </a:cubicBezTo>
                  <a:cubicBezTo>
                    <a:pt x="682881" y="671945"/>
                    <a:pt x="664523" y="680227"/>
                    <a:pt x="644364" y="680227"/>
                  </a:cubicBezTo>
                  <a:cubicBezTo>
                    <a:pt x="644364" y="680227"/>
                    <a:pt x="644004" y="680227"/>
                    <a:pt x="643644" y="680227"/>
                  </a:cubicBezTo>
                  <a:cubicBezTo>
                    <a:pt x="631404" y="680227"/>
                    <a:pt x="619525" y="677347"/>
                    <a:pt x="608726" y="671585"/>
                  </a:cubicBezTo>
                  <a:cubicBezTo>
                    <a:pt x="606206" y="679147"/>
                    <a:pt x="602246" y="686349"/>
                    <a:pt x="596846" y="692831"/>
                  </a:cubicBezTo>
                  <a:lnTo>
                    <a:pt x="578487" y="715157"/>
                  </a:lnTo>
                  <a:cubicBezTo>
                    <a:pt x="566608" y="729561"/>
                    <a:pt x="549329" y="738563"/>
                    <a:pt x="530250" y="740724"/>
                  </a:cubicBezTo>
                  <a:cubicBezTo>
                    <a:pt x="528090" y="740724"/>
                    <a:pt x="525930" y="741084"/>
                    <a:pt x="523411" y="741084"/>
                  </a:cubicBezTo>
                  <a:cubicBezTo>
                    <a:pt x="506851" y="741084"/>
                    <a:pt x="491372" y="735323"/>
                    <a:pt x="478413" y="724880"/>
                  </a:cubicBezTo>
                  <a:cubicBezTo>
                    <a:pt x="463654" y="712636"/>
                    <a:pt x="455014" y="696072"/>
                    <a:pt x="453215" y="678787"/>
                  </a:cubicBezTo>
                  <a:cubicBezTo>
                    <a:pt x="451415" y="678787"/>
                    <a:pt x="449975" y="678787"/>
                    <a:pt x="448175" y="678787"/>
                  </a:cubicBezTo>
                  <a:cubicBezTo>
                    <a:pt x="431616" y="678787"/>
                    <a:pt x="415777" y="673025"/>
                    <a:pt x="402817" y="662583"/>
                  </a:cubicBezTo>
                  <a:cubicBezTo>
                    <a:pt x="388778" y="651059"/>
                    <a:pt x="379779" y="634495"/>
                    <a:pt x="377619" y="616490"/>
                  </a:cubicBezTo>
                  <a:cubicBezTo>
                    <a:pt x="376179" y="616490"/>
                    <a:pt x="374379" y="616490"/>
                    <a:pt x="372939" y="616490"/>
                  </a:cubicBezTo>
                  <a:cubicBezTo>
                    <a:pt x="356740" y="616490"/>
                    <a:pt x="340901" y="611449"/>
                    <a:pt x="327582" y="600646"/>
                  </a:cubicBezTo>
                  <a:cubicBezTo>
                    <a:pt x="313542" y="589122"/>
                    <a:pt x="304543" y="572558"/>
                    <a:pt x="302383" y="554553"/>
                  </a:cubicBezTo>
                  <a:cubicBezTo>
                    <a:pt x="300943" y="554553"/>
                    <a:pt x="299143" y="554553"/>
                    <a:pt x="297343" y="554553"/>
                  </a:cubicBezTo>
                  <a:cubicBezTo>
                    <a:pt x="281504" y="554553"/>
                    <a:pt x="265305" y="549511"/>
                    <a:pt x="252346" y="538348"/>
                  </a:cubicBezTo>
                  <a:cubicBezTo>
                    <a:pt x="237227" y="526105"/>
                    <a:pt x="228947" y="509180"/>
                    <a:pt x="226787" y="491536"/>
                  </a:cubicBezTo>
                  <a:lnTo>
                    <a:pt x="216348" y="483253"/>
                  </a:lnTo>
                  <a:cubicBezTo>
                    <a:pt x="208068" y="476772"/>
                    <a:pt x="198349" y="472090"/>
                    <a:pt x="187910" y="469209"/>
                  </a:cubicBezTo>
                  <a:cubicBezTo>
                    <a:pt x="187910" y="494056"/>
                    <a:pt x="167751" y="514222"/>
                    <a:pt x="143272" y="514222"/>
                  </a:cubicBezTo>
                  <a:lnTo>
                    <a:pt x="22319" y="514222"/>
                  </a:lnTo>
                  <a:cubicBezTo>
                    <a:pt x="9720" y="514222"/>
                    <a:pt x="0" y="503779"/>
                    <a:pt x="0" y="491536"/>
                  </a:cubicBezTo>
                  <a:lnTo>
                    <a:pt x="0" y="350017"/>
                  </a:lnTo>
                  <a:cubicBezTo>
                    <a:pt x="0" y="337413"/>
                    <a:pt x="9720" y="327691"/>
                    <a:pt x="22319" y="327691"/>
                  </a:cubicBezTo>
                  <a:cubicBezTo>
                    <a:pt x="34558" y="327691"/>
                    <a:pt x="44638" y="337413"/>
                    <a:pt x="44638" y="350017"/>
                  </a:cubicBezTo>
                  <a:lnTo>
                    <a:pt x="44638" y="469209"/>
                  </a:lnTo>
                  <a:lnTo>
                    <a:pt x="143272" y="469209"/>
                  </a:lnTo>
                  <a:lnTo>
                    <a:pt x="143272" y="44652"/>
                  </a:lnTo>
                  <a:lnTo>
                    <a:pt x="44638" y="44652"/>
                  </a:lnTo>
                  <a:lnTo>
                    <a:pt x="44638" y="166366"/>
                  </a:lnTo>
                  <a:cubicBezTo>
                    <a:pt x="44638" y="178609"/>
                    <a:pt x="34558" y="188692"/>
                    <a:pt x="22319" y="188692"/>
                  </a:cubicBezTo>
                  <a:cubicBezTo>
                    <a:pt x="9720" y="188692"/>
                    <a:pt x="0" y="178609"/>
                    <a:pt x="0" y="166366"/>
                  </a:cubicBezTo>
                  <a:lnTo>
                    <a:pt x="0" y="22326"/>
                  </a:lnTo>
                  <a:cubicBezTo>
                    <a:pt x="0" y="10083"/>
                    <a:pt x="9720" y="0"/>
                    <a:pt x="22319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pPr defTabSz="914217"/>
              <a:endParaRPr lang="en-US" dirty="0">
                <a:solidFill>
                  <a:srgbClr val="7F7F7F"/>
                </a:solidFill>
                <a:latin typeface="Lato Light" panose="020F0502020204030203" pitchFamily="34" charset="0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92C9910E-B78D-3049-88BB-C16176B38BC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660452" y="3674716"/>
              <a:ext cx="536394" cy="608040"/>
            </a:xfrm>
            <a:custGeom>
              <a:avLst/>
              <a:gdLst>
                <a:gd name="connsiteX0" fmla="*/ 216332 w 1093427"/>
                <a:gd name="connsiteY0" fmla="*/ 1190625 h 1239478"/>
                <a:gd name="connsiteX1" fmla="*/ 233701 w 1093427"/>
                <a:gd name="connsiteY1" fmla="*/ 1197916 h 1239478"/>
                <a:gd name="connsiteX2" fmla="*/ 240938 w 1093427"/>
                <a:gd name="connsiteY2" fmla="*/ 1215049 h 1239478"/>
                <a:gd name="connsiteX3" fmla="*/ 233701 w 1093427"/>
                <a:gd name="connsiteY3" fmla="*/ 1232547 h 1239478"/>
                <a:gd name="connsiteX4" fmla="*/ 216332 w 1093427"/>
                <a:gd name="connsiteY4" fmla="*/ 1239474 h 1239478"/>
                <a:gd name="connsiteX5" fmla="*/ 199324 w 1093427"/>
                <a:gd name="connsiteY5" fmla="*/ 1232547 h 1239478"/>
                <a:gd name="connsiteX6" fmla="*/ 192087 w 1093427"/>
                <a:gd name="connsiteY6" fmla="*/ 1215049 h 1239478"/>
                <a:gd name="connsiteX7" fmla="*/ 199324 w 1093427"/>
                <a:gd name="connsiteY7" fmla="*/ 1197916 h 1239478"/>
                <a:gd name="connsiteX8" fmla="*/ 216332 w 1093427"/>
                <a:gd name="connsiteY8" fmla="*/ 1190625 h 1239478"/>
                <a:gd name="connsiteX9" fmla="*/ 927894 w 1093427"/>
                <a:gd name="connsiteY9" fmla="*/ 1060450 h 1239478"/>
                <a:gd name="connsiteX10" fmla="*/ 944901 w 1093427"/>
                <a:gd name="connsiteY10" fmla="*/ 1067741 h 1239478"/>
                <a:gd name="connsiteX11" fmla="*/ 952138 w 1093427"/>
                <a:gd name="connsiteY11" fmla="*/ 1084874 h 1239478"/>
                <a:gd name="connsiteX12" fmla="*/ 944901 w 1093427"/>
                <a:gd name="connsiteY12" fmla="*/ 1102372 h 1239478"/>
                <a:gd name="connsiteX13" fmla="*/ 927894 w 1093427"/>
                <a:gd name="connsiteY13" fmla="*/ 1109299 h 1239478"/>
                <a:gd name="connsiteX14" fmla="*/ 910524 w 1093427"/>
                <a:gd name="connsiteY14" fmla="*/ 1102372 h 1239478"/>
                <a:gd name="connsiteX15" fmla="*/ 903287 w 1093427"/>
                <a:gd name="connsiteY15" fmla="*/ 1084874 h 1239478"/>
                <a:gd name="connsiteX16" fmla="*/ 910524 w 1093427"/>
                <a:gd name="connsiteY16" fmla="*/ 1067741 h 1239478"/>
                <a:gd name="connsiteX17" fmla="*/ 927894 w 1093427"/>
                <a:gd name="connsiteY17" fmla="*/ 1060450 h 1239478"/>
                <a:gd name="connsiteX18" fmla="*/ 753142 w 1093427"/>
                <a:gd name="connsiteY18" fmla="*/ 1060450 h 1239478"/>
                <a:gd name="connsiteX19" fmla="*/ 835944 w 1093427"/>
                <a:gd name="connsiteY19" fmla="*/ 1060450 h 1239478"/>
                <a:gd name="connsiteX20" fmla="*/ 860065 w 1093427"/>
                <a:gd name="connsiteY20" fmla="*/ 1084874 h 1239478"/>
                <a:gd name="connsiteX21" fmla="*/ 835944 w 1093427"/>
                <a:gd name="connsiteY21" fmla="*/ 1109299 h 1239478"/>
                <a:gd name="connsiteX22" fmla="*/ 753142 w 1093427"/>
                <a:gd name="connsiteY22" fmla="*/ 1109299 h 1239478"/>
                <a:gd name="connsiteX23" fmla="*/ 728662 w 1093427"/>
                <a:gd name="connsiteY23" fmla="*/ 1084874 h 1239478"/>
                <a:gd name="connsiteX24" fmla="*/ 753142 w 1093427"/>
                <a:gd name="connsiteY24" fmla="*/ 1060450 h 1239478"/>
                <a:gd name="connsiteX25" fmla="*/ 463842 w 1093427"/>
                <a:gd name="connsiteY25" fmla="*/ 844951 h 1239478"/>
                <a:gd name="connsiteX26" fmla="*/ 463842 w 1093427"/>
                <a:gd name="connsiteY26" fmla="*/ 917678 h 1239478"/>
                <a:gd name="connsiteX27" fmla="*/ 497725 w 1093427"/>
                <a:gd name="connsiteY27" fmla="*/ 951161 h 1239478"/>
                <a:gd name="connsiteX28" fmla="*/ 604421 w 1093427"/>
                <a:gd name="connsiteY28" fmla="*/ 951161 h 1239478"/>
                <a:gd name="connsiteX29" fmla="*/ 638305 w 1093427"/>
                <a:gd name="connsiteY29" fmla="*/ 917678 h 1239478"/>
                <a:gd name="connsiteX30" fmla="*/ 638305 w 1093427"/>
                <a:gd name="connsiteY30" fmla="*/ 844951 h 1239478"/>
                <a:gd name="connsiteX31" fmla="*/ 280557 w 1093427"/>
                <a:gd name="connsiteY31" fmla="*/ 831046 h 1239478"/>
                <a:gd name="connsiteX32" fmla="*/ 310373 w 1093427"/>
                <a:gd name="connsiteY32" fmla="*/ 847239 h 1239478"/>
                <a:gd name="connsiteX33" fmla="*/ 293849 w 1093427"/>
                <a:gd name="connsiteY33" fmla="*/ 877467 h 1239478"/>
                <a:gd name="connsiteX34" fmla="*/ 178177 w 1093427"/>
                <a:gd name="connsiteY34" fmla="*/ 910933 h 1239478"/>
                <a:gd name="connsiteX35" fmla="*/ 48496 w 1093427"/>
                <a:gd name="connsiteY35" fmla="*/ 1083303 h 1239478"/>
                <a:gd name="connsiteX36" fmla="*/ 48496 w 1093427"/>
                <a:gd name="connsiteY36" fmla="*/ 1191258 h 1239478"/>
                <a:gd name="connsiteX37" fmla="*/ 116031 w 1093427"/>
                <a:gd name="connsiteY37" fmla="*/ 1191258 h 1239478"/>
                <a:gd name="connsiteX38" fmla="*/ 140099 w 1093427"/>
                <a:gd name="connsiteY38" fmla="*/ 1215368 h 1239478"/>
                <a:gd name="connsiteX39" fmla="*/ 116031 w 1093427"/>
                <a:gd name="connsiteY39" fmla="*/ 1239478 h 1239478"/>
                <a:gd name="connsiteX40" fmla="*/ 24068 w 1093427"/>
                <a:gd name="connsiteY40" fmla="*/ 1239478 h 1239478"/>
                <a:gd name="connsiteX41" fmla="*/ 0 w 1093427"/>
                <a:gd name="connsiteY41" fmla="*/ 1215368 h 1239478"/>
                <a:gd name="connsiteX42" fmla="*/ 0 w 1093427"/>
                <a:gd name="connsiteY42" fmla="*/ 1083303 h 1239478"/>
                <a:gd name="connsiteX43" fmla="*/ 45981 w 1093427"/>
                <a:gd name="connsiteY43" fmla="*/ 946199 h 1239478"/>
                <a:gd name="connsiteX44" fmla="*/ 164527 w 1093427"/>
                <a:gd name="connsiteY44" fmla="*/ 864152 h 1239478"/>
                <a:gd name="connsiteX45" fmla="*/ 796541 w 1093427"/>
                <a:gd name="connsiteY45" fmla="*/ 825924 h 1239478"/>
                <a:gd name="connsiteX46" fmla="*/ 928611 w 1093427"/>
                <a:gd name="connsiteY46" fmla="*/ 864076 h 1239478"/>
                <a:gd name="connsiteX47" fmla="*/ 1047725 w 1093427"/>
                <a:gd name="connsiteY47" fmla="*/ 946139 h 1239478"/>
                <a:gd name="connsiteX48" fmla="*/ 1093427 w 1093427"/>
                <a:gd name="connsiteY48" fmla="*/ 1083271 h 1239478"/>
                <a:gd name="connsiteX49" fmla="*/ 1093427 w 1093427"/>
                <a:gd name="connsiteY49" fmla="*/ 1215363 h 1239478"/>
                <a:gd name="connsiteX50" fmla="*/ 1069317 w 1093427"/>
                <a:gd name="connsiteY50" fmla="*/ 1239478 h 1239478"/>
                <a:gd name="connsiteX51" fmla="*/ 311448 w 1093427"/>
                <a:gd name="connsiteY51" fmla="*/ 1239478 h 1239478"/>
                <a:gd name="connsiteX52" fmla="*/ 287337 w 1093427"/>
                <a:gd name="connsiteY52" fmla="*/ 1215363 h 1239478"/>
                <a:gd name="connsiteX53" fmla="*/ 311448 w 1093427"/>
                <a:gd name="connsiteY53" fmla="*/ 1191248 h 1239478"/>
                <a:gd name="connsiteX54" fmla="*/ 1045206 w 1093427"/>
                <a:gd name="connsiteY54" fmla="*/ 1191248 h 1239478"/>
                <a:gd name="connsiteX55" fmla="*/ 1045206 w 1093427"/>
                <a:gd name="connsiteY55" fmla="*/ 1083271 h 1239478"/>
                <a:gd name="connsiteX56" fmla="*/ 915296 w 1093427"/>
                <a:gd name="connsiteY56" fmla="*/ 910866 h 1239478"/>
                <a:gd name="connsiteX57" fmla="*/ 782866 w 1093427"/>
                <a:gd name="connsiteY57" fmla="*/ 872354 h 1239478"/>
                <a:gd name="connsiteX58" fmla="*/ 766673 w 1093427"/>
                <a:gd name="connsiteY58" fmla="*/ 842481 h 1239478"/>
                <a:gd name="connsiteX59" fmla="*/ 796541 w 1093427"/>
                <a:gd name="connsiteY59" fmla="*/ 825924 h 1239478"/>
                <a:gd name="connsiteX60" fmla="*/ 546100 w 1093427"/>
                <a:gd name="connsiteY60" fmla="*/ 445197 h 1239478"/>
                <a:gd name="connsiteX61" fmla="*/ 521517 w 1093427"/>
                <a:gd name="connsiteY61" fmla="*/ 469719 h 1239478"/>
                <a:gd name="connsiteX62" fmla="*/ 546100 w 1093427"/>
                <a:gd name="connsiteY62" fmla="*/ 493881 h 1239478"/>
                <a:gd name="connsiteX63" fmla="*/ 570321 w 1093427"/>
                <a:gd name="connsiteY63" fmla="*/ 469719 h 1239478"/>
                <a:gd name="connsiteX64" fmla="*/ 546100 w 1093427"/>
                <a:gd name="connsiteY64" fmla="*/ 445197 h 1239478"/>
                <a:gd name="connsiteX65" fmla="*/ 546100 w 1093427"/>
                <a:gd name="connsiteY65" fmla="*/ 396875 h 1239478"/>
                <a:gd name="connsiteX66" fmla="*/ 618763 w 1093427"/>
                <a:gd name="connsiteY66" fmla="*/ 469719 h 1239478"/>
                <a:gd name="connsiteX67" fmla="*/ 546100 w 1093427"/>
                <a:gd name="connsiteY67" fmla="*/ 542564 h 1239478"/>
                <a:gd name="connsiteX68" fmla="*/ 473075 w 1093427"/>
                <a:gd name="connsiteY68" fmla="*/ 469719 h 1239478"/>
                <a:gd name="connsiteX69" fmla="*/ 546100 w 1093427"/>
                <a:gd name="connsiteY69" fmla="*/ 396875 h 1239478"/>
                <a:gd name="connsiteX70" fmla="*/ 548910 w 1093427"/>
                <a:gd name="connsiteY70" fmla="*/ 179253 h 1239478"/>
                <a:gd name="connsiteX71" fmla="*/ 410854 w 1093427"/>
                <a:gd name="connsiteY71" fmla="*/ 214896 h 1239478"/>
                <a:gd name="connsiteX72" fmla="*/ 324344 w 1093427"/>
                <a:gd name="connsiteY72" fmla="*/ 302744 h 1239478"/>
                <a:gd name="connsiteX73" fmla="*/ 364715 w 1093427"/>
                <a:gd name="connsiteY73" fmla="*/ 618132 h 1239478"/>
                <a:gd name="connsiteX74" fmla="*/ 435005 w 1093427"/>
                <a:gd name="connsiteY74" fmla="*/ 792387 h 1239478"/>
                <a:gd name="connsiteX75" fmla="*/ 438970 w 1093427"/>
                <a:gd name="connsiteY75" fmla="*/ 796347 h 1239478"/>
                <a:gd name="connsiteX76" fmla="*/ 524039 w 1093427"/>
                <a:gd name="connsiteY76" fmla="*/ 796347 h 1239478"/>
                <a:gd name="connsiteX77" fmla="*/ 524039 w 1093427"/>
                <a:gd name="connsiteY77" fmla="*/ 619572 h 1239478"/>
                <a:gd name="connsiteX78" fmla="*/ 548190 w 1093427"/>
                <a:gd name="connsiteY78" fmla="*/ 595450 h 1239478"/>
                <a:gd name="connsiteX79" fmla="*/ 572340 w 1093427"/>
                <a:gd name="connsiteY79" fmla="*/ 619572 h 1239478"/>
                <a:gd name="connsiteX80" fmla="*/ 572340 w 1093427"/>
                <a:gd name="connsiteY80" fmla="*/ 796347 h 1239478"/>
                <a:gd name="connsiteX81" fmla="*/ 658130 w 1093427"/>
                <a:gd name="connsiteY81" fmla="*/ 796347 h 1239478"/>
                <a:gd name="connsiteX82" fmla="*/ 662095 w 1093427"/>
                <a:gd name="connsiteY82" fmla="*/ 792387 h 1239478"/>
                <a:gd name="connsiteX83" fmla="*/ 732745 w 1093427"/>
                <a:gd name="connsiteY83" fmla="*/ 617771 h 1239478"/>
                <a:gd name="connsiteX84" fmla="*/ 807000 w 1093427"/>
                <a:gd name="connsiteY84" fmla="*/ 437036 h 1239478"/>
                <a:gd name="connsiteX85" fmla="*/ 681920 w 1093427"/>
                <a:gd name="connsiteY85" fmla="*/ 216337 h 1239478"/>
                <a:gd name="connsiteX86" fmla="*/ 548910 w 1093427"/>
                <a:gd name="connsiteY86" fmla="*/ 179253 h 1239478"/>
                <a:gd name="connsiteX87" fmla="*/ 552019 w 1093427"/>
                <a:gd name="connsiteY87" fmla="*/ 130649 h 1239478"/>
                <a:gd name="connsiteX88" fmla="*/ 707152 w 1093427"/>
                <a:gd name="connsiteY88" fmla="*/ 174933 h 1239478"/>
                <a:gd name="connsiteX89" fmla="*/ 814569 w 1093427"/>
                <a:gd name="connsiteY89" fmla="*/ 284382 h 1239478"/>
                <a:gd name="connsiteX90" fmla="*/ 855301 w 1093427"/>
                <a:gd name="connsiteY90" fmla="*/ 437036 h 1239478"/>
                <a:gd name="connsiteX91" fmla="*/ 767349 w 1093427"/>
                <a:gd name="connsiteY91" fmla="*/ 651974 h 1239478"/>
                <a:gd name="connsiteX92" fmla="*/ 710397 w 1093427"/>
                <a:gd name="connsiteY92" fmla="*/ 792387 h 1239478"/>
                <a:gd name="connsiteX93" fmla="*/ 686606 w 1093427"/>
                <a:gd name="connsiteY93" fmla="*/ 836311 h 1239478"/>
                <a:gd name="connsiteX94" fmla="*/ 686606 w 1093427"/>
                <a:gd name="connsiteY94" fmla="*/ 917678 h 1239478"/>
                <a:gd name="connsiteX95" fmla="*/ 604421 w 1093427"/>
                <a:gd name="connsiteY95" fmla="*/ 999765 h 1239478"/>
                <a:gd name="connsiteX96" fmla="*/ 497725 w 1093427"/>
                <a:gd name="connsiteY96" fmla="*/ 999765 h 1239478"/>
                <a:gd name="connsiteX97" fmla="*/ 415180 w 1093427"/>
                <a:gd name="connsiteY97" fmla="*/ 917678 h 1239478"/>
                <a:gd name="connsiteX98" fmla="*/ 415180 w 1093427"/>
                <a:gd name="connsiteY98" fmla="*/ 838831 h 1239478"/>
                <a:gd name="connsiteX99" fmla="*/ 386703 w 1093427"/>
                <a:gd name="connsiteY99" fmla="*/ 792387 h 1239478"/>
                <a:gd name="connsiteX100" fmla="*/ 329751 w 1093427"/>
                <a:gd name="connsiteY100" fmla="*/ 651974 h 1239478"/>
                <a:gd name="connsiteX101" fmla="*/ 245764 w 1093427"/>
                <a:gd name="connsiteY101" fmla="*/ 485640 h 1239478"/>
                <a:gd name="connsiteX102" fmla="*/ 281089 w 1093427"/>
                <a:gd name="connsiteY102" fmla="*/ 280422 h 1239478"/>
                <a:gd name="connsiteX103" fmla="*/ 388506 w 1093427"/>
                <a:gd name="connsiteY103" fmla="*/ 171693 h 1239478"/>
                <a:gd name="connsiteX104" fmla="*/ 552019 w 1093427"/>
                <a:gd name="connsiteY104" fmla="*/ 130649 h 1239478"/>
                <a:gd name="connsiteX105" fmla="*/ 755759 w 1093427"/>
                <a:gd name="connsiteY105" fmla="*/ 35763 h 1239478"/>
                <a:gd name="connsiteX106" fmla="*/ 772993 w 1093427"/>
                <a:gd name="connsiteY106" fmla="*/ 43037 h 1239478"/>
                <a:gd name="connsiteX107" fmla="*/ 772993 w 1093427"/>
                <a:gd name="connsiteY107" fmla="*/ 77162 h 1239478"/>
                <a:gd name="connsiteX108" fmla="*/ 725844 w 1093427"/>
                <a:gd name="connsiteY108" fmla="*/ 124219 h 1239478"/>
                <a:gd name="connsiteX109" fmla="*/ 709057 w 1093427"/>
                <a:gd name="connsiteY109" fmla="*/ 131404 h 1239478"/>
                <a:gd name="connsiteX110" fmla="*/ 691912 w 1093427"/>
                <a:gd name="connsiteY110" fmla="*/ 124219 h 1239478"/>
                <a:gd name="connsiteX111" fmla="*/ 691912 w 1093427"/>
                <a:gd name="connsiteY111" fmla="*/ 90094 h 1239478"/>
                <a:gd name="connsiteX112" fmla="*/ 739060 w 1093427"/>
                <a:gd name="connsiteY112" fmla="*/ 43037 h 1239478"/>
                <a:gd name="connsiteX113" fmla="*/ 755759 w 1093427"/>
                <a:gd name="connsiteY113" fmla="*/ 35763 h 1239478"/>
                <a:gd name="connsiteX114" fmla="*/ 337725 w 1093427"/>
                <a:gd name="connsiteY114" fmla="*/ 35754 h 1239478"/>
                <a:gd name="connsiteX115" fmla="*/ 354899 w 1093427"/>
                <a:gd name="connsiteY115" fmla="*/ 43001 h 1239478"/>
                <a:gd name="connsiteX116" fmla="*/ 402626 w 1093427"/>
                <a:gd name="connsiteY116" fmla="*/ 90245 h 1239478"/>
                <a:gd name="connsiteX117" fmla="*/ 402626 w 1093427"/>
                <a:gd name="connsiteY117" fmla="*/ 124247 h 1239478"/>
                <a:gd name="connsiteX118" fmla="*/ 385632 w 1093427"/>
                <a:gd name="connsiteY118" fmla="*/ 131405 h 1239478"/>
                <a:gd name="connsiteX119" fmla="*/ 368277 w 1093427"/>
                <a:gd name="connsiteY119" fmla="*/ 124247 h 1239478"/>
                <a:gd name="connsiteX120" fmla="*/ 320551 w 1093427"/>
                <a:gd name="connsiteY120" fmla="*/ 76645 h 1239478"/>
                <a:gd name="connsiteX121" fmla="*/ 320551 w 1093427"/>
                <a:gd name="connsiteY121" fmla="*/ 43001 h 1239478"/>
                <a:gd name="connsiteX122" fmla="*/ 337725 w 1093427"/>
                <a:gd name="connsiteY122" fmla="*/ 35754 h 1239478"/>
                <a:gd name="connsiteX123" fmla="*/ 548481 w 1093427"/>
                <a:gd name="connsiteY123" fmla="*/ 0 h 1239478"/>
                <a:gd name="connsiteX124" fmla="*/ 572725 w 1093427"/>
                <a:gd name="connsiteY124" fmla="*/ 24067 h 1239478"/>
                <a:gd name="connsiteX125" fmla="*/ 572725 w 1093427"/>
                <a:gd name="connsiteY125" fmla="*/ 73998 h 1239478"/>
                <a:gd name="connsiteX126" fmla="*/ 548481 w 1093427"/>
                <a:gd name="connsiteY126" fmla="*/ 98066 h 1239478"/>
                <a:gd name="connsiteX127" fmla="*/ 523875 w 1093427"/>
                <a:gd name="connsiteY127" fmla="*/ 73998 h 1239478"/>
                <a:gd name="connsiteX128" fmla="*/ 523875 w 1093427"/>
                <a:gd name="connsiteY128" fmla="*/ 24067 h 1239478"/>
                <a:gd name="connsiteX129" fmla="*/ 548481 w 1093427"/>
                <a:gd name="connsiteY129" fmla="*/ 0 h 1239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</a:cxnLst>
              <a:rect l="l" t="t" r="r" b="b"/>
              <a:pathLst>
                <a:path w="1093427" h="1239478">
                  <a:moveTo>
                    <a:pt x="216332" y="1190625"/>
                  </a:moveTo>
                  <a:cubicBezTo>
                    <a:pt x="222845" y="1190625"/>
                    <a:pt x="228997" y="1193542"/>
                    <a:pt x="233701" y="1197916"/>
                  </a:cubicBezTo>
                  <a:cubicBezTo>
                    <a:pt x="238043" y="1202291"/>
                    <a:pt x="240938" y="1208852"/>
                    <a:pt x="240938" y="1215049"/>
                  </a:cubicBezTo>
                  <a:cubicBezTo>
                    <a:pt x="240938" y="1221611"/>
                    <a:pt x="238043" y="1227808"/>
                    <a:pt x="233701" y="1232547"/>
                  </a:cubicBezTo>
                  <a:cubicBezTo>
                    <a:pt x="228997" y="1236922"/>
                    <a:pt x="222845" y="1239474"/>
                    <a:pt x="216332" y="1239474"/>
                  </a:cubicBezTo>
                  <a:cubicBezTo>
                    <a:pt x="209818" y="1239474"/>
                    <a:pt x="203666" y="1236922"/>
                    <a:pt x="199324" y="1232547"/>
                  </a:cubicBezTo>
                  <a:cubicBezTo>
                    <a:pt x="194620" y="1227808"/>
                    <a:pt x="192087" y="1221611"/>
                    <a:pt x="192087" y="1215049"/>
                  </a:cubicBezTo>
                  <a:cubicBezTo>
                    <a:pt x="192087" y="1208852"/>
                    <a:pt x="194620" y="1202291"/>
                    <a:pt x="199324" y="1197916"/>
                  </a:cubicBezTo>
                  <a:cubicBezTo>
                    <a:pt x="203666" y="1193542"/>
                    <a:pt x="209818" y="1190625"/>
                    <a:pt x="216332" y="1190625"/>
                  </a:cubicBezTo>
                  <a:close/>
                  <a:moveTo>
                    <a:pt x="927894" y="1060450"/>
                  </a:moveTo>
                  <a:cubicBezTo>
                    <a:pt x="934045" y="1060450"/>
                    <a:pt x="940559" y="1063002"/>
                    <a:pt x="944901" y="1067741"/>
                  </a:cubicBezTo>
                  <a:cubicBezTo>
                    <a:pt x="949605" y="1072116"/>
                    <a:pt x="952138" y="1078677"/>
                    <a:pt x="952138" y="1084874"/>
                  </a:cubicBezTo>
                  <a:cubicBezTo>
                    <a:pt x="952138" y="1091436"/>
                    <a:pt x="949605" y="1097633"/>
                    <a:pt x="944901" y="1102372"/>
                  </a:cubicBezTo>
                  <a:cubicBezTo>
                    <a:pt x="940559" y="1106747"/>
                    <a:pt x="934045" y="1109299"/>
                    <a:pt x="927894" y="1109299"/>
                  </a:cubicBezTo>
                  <a:cubicBezTo>
                    <a:pt x="921380" y="1109299"/>
                    <a:pt x="915229" y="1106747"/>
                    <a:pt x="910524" y="1102372"/>
                  </a:cubicBezTo>
                  <a:cubicBezTo>
                    <a:pt x="906182" y="1097633"/>
                    <a:pt x="903287" y="1091436"/>
                    <a:pt x="903287" y="1084874"/>
                  </a:cubicBezTo>
                  <a:cubicBezTo>
                    <a:pt x="903287" y="1078677"/>
                    <a:pt x="906182" y="1072116"/>
                    <a:pt x="910524" y="1067741"/>
                  </a:cubicBezTo>
                  <a:cubicBezTo>
                    <a:pt x="915229" y="1063002"/>
                    <a:pt x="921380" y="1060450"/>
                    <a:pt x="927894" y="1060450"/>
                  </a:cubicBezTo>
                  <a:close/>
                  <a:moveTo>
                    <a:pt x="753142" y="1060450"/>
                  </a:moveTo>
                  <a:lnTo>
                    <a:pt x="835944" y="1060450"/>
                  </a:lnTo>
                  <a:cubicBezTo>
                    <a:pt x="849265" y="1060450"/>
                    <a:pt x="860065" y="1071386"/>
                    <a:pt x="860065" y="1084874"/>
                  </a:cubicBezTo>
                  <a:cubicBezTo>
                    <a:pt x="860065" y="1098362"/>
                    <a:pt x="849265" y="1109299"/>
                    <a:pt x="835944" y="1109299"/>
                  </a:cubicBezTo>
                  <a:lnTo>
                    <a:pt x="753142" y="1109299"/>
                  </a:lnTo>
                  <a:cubicBezTo>
                    <a:pt x="739462" y="1109299"/>
                    <a:pt x="728662" y="1098362"/>
                    <a:pt x="728662" y="1084874"/>
                  </a:cubicBezTo>
                  <a:cubicBezTo>
                    <a:pt x="728662" y="1071386"/>
                    <a:pt x="739462" y="1060450"/>
                    <a:pt x="753142" y="1060450"/>
                  </a:cubicBezTo>
                  <a:close/>
                  <a:moveTo>
                    <a:pt x="463842" y="844951"/>
                  </a:moveTo>
                  <a:lnTo>
                    <a:pt x="463842" y="917678"/>
                  </a:lnTo>
                  <a:cubicBezTo>
                    <a:pt x="463842" y="936039"/>
                    <a:pt x="478981" y="951161"/>
                    <a:pt x="497725" y="951161"/>
                  </a:cubicBezTo>
                  <a:lnTo>
                    <a:pt x="604421" y="951161"/>
                  </a:lnTo>
                  <a:cubicBezTo>
                    <a:pt x="623165" y="951161"/>
                    <a:pt x="638305" y="936039"/>
                    <a:pt x="638305" y="917678"/>
                  </a:cubicBezTo>
                  <a:lnTo>
                    <a:pt x="638305" y="844951"/>
                  </a:lnTo>
                  <a:close/>
                  <a:moveTo>
                    <a:pt x="280557" y="831046"/>
                  </a:moveTo>
                  <a:cubicBezTo>
                    <a:pt x="293130" y="827088"/>
                    <a:pt x="306781" y="834645"/>
                    <a:pt x="310373" y="847239"/>
                  </a:cubicBezTo>
                  <a:cubicBezTo>
                    <a:pt x="313966" y="860194"/>
                    <a:pt x="306781" y="873509"/>
                    <a:pt x="293849" y="877467"/>
                  </a:cubicBezTo>
                  <a:lnTo>
                    <a:pt x="178177" y="910933"/>
                  </a:lnTo>
                  <a:cubicBezTo>
                    <a:pt x="101662" y="932884"/>
                    <a:pt x="48496" y="1003775"/>
                    <a:pt x="48496" y="1083303"/>
                  </a:cubicBezTo>
                  <a:lnTo>
                    <a:pt x="48496" y="1191258"/>
                  </a:lnTo>
                  <a:lnTo>
                    <a:pt x="116031" y="1191258"/>
                  </a:lnTo>
                  <a:cubicBezTo>
                    <a:pt x="129322" y="1191258"/>
                    <a:pt x="140099" y="1202054"/>
                    <a:pt x="140099" y="1215368"/>
                  </a:cubicBezTo>
                  <a:cubicBezTo>
                    <a:pt x="140099" y="1228683"/>
                    <a:pt x="129322" y="1239478"/>
                    <a:pt x="116031" y="1239478"/>
                  </a:cubicBezTo>
                  <a:lnTo>
                    <a:pt x="24068" y="1239478"/>
                  </a:lnTo>
                  <a:cubicBezTo>
                    <a:pt x="10777" y="1239478"/>
                    <a:pt x="0" y="1228683"/>
                    <a:pt x="0" y="1215368"/>
                  </a:cubicBezTo>
                  <a:lnTo>
                    <a:pt x="0" y="1083303"/>
                  </a:lnTo>
                  <a:cubicBezTo>
                    <a:pt x="0" y="1033643"/>
                    <a:pt x="15806" y="986142"/>
                    <a:pt x="45981" y="946199"/>
                  </a:cubicBezTo>
                  <a:cubicBezTo>
                    <a:pt x="75438" y="906255"/>
                    <a:pt x="116749" y="878187"/>
                    <a:pt x="164527" y="864152"/>
                  </a:cubicBezTo>
                  <a:close/>
                  <a:moveTo>
                    <a:pt x="796541" y="825924"/>
                  </a:moveTo>
                  <a:lnTo>
                    <a:pt x="928611" y="864076"/>
                  </a:lnTo>
                  <a:cubicBezTo>
                    <a:pt x="976472" y="878113"/>
                    <a:pt x="1017856" y="906187"/>
                    <a:pt x="1047725" y="946139"/>
                  </a:cubicBezTo>
                  <a:cubicBezTo>
                    <a:pt x="1077593" y="986091"/>
                    <a:pt x="1093427" y="1033601"/>
                    <a:pt x="1093427" y="1083271"/>
                  </a:cubicBezTo>
                  <a:lnTo>
                    <a:pt x="1093427" y="1215363"/>
                  </a:lnTo>
                  <a:cubicBezTo>
                    <a:pt x="1093427" y="1228681"/>
                    <a:pt x="1082631" y="1239478"/>
                    <a:pt x="1069317" y="1239478"/>
                  </a:cubicBezTo>
                  <a:lnTo>
                    <a:pt x="311448" y="1239478"/>
                  </a:lnTo>
                  <a:cubicBezTo>
                    <a:pt x="298133" y="1239478"/>
                    <a:pt x="287337" y="1228681"/>
                    <a:pt x="287337" y="1215363"/>
                  </a:cubicBezTo>
                  <a:cubicBezTo>
                    <a:pt x="287337" y="1202046"/>
                    <a:pt x="298133" y="1191248"/>
                    <a:pt x="311448" y="1191248"/>
                  </a:cubicBezTo>
                  <a:lnTo>
                    <a:pt x="1045206" y="1191248"/>
                  </a:lnTo>
                  <a:lnTo>
                    <a:pt x="1045206" y="1083271"/>
                  </a:lnTo>
                  <a:cubicBezTo>
                    <a:pt x="1045206" y="1003727"/>
                    <a:pt x="991586" y="932822"/>
                    <a:pt x="915296" y="910866"/>
                  </a:cubicBezTo>
                  <a:lnTo>
                    <a:pt x="782866" y="872354"/>
                  </a:lnTo>
                  <a:cubicBezTo>
                    <a:pt x="770271" y="868755"/>
                    <a:pt x="762714" y="855438"/>
                    <a:pt x="766673" y="842481"/>
                  </a:cubicBezTo>
                  <a:cubicBezTo>
                    <a:pt x="770271" y="829883"/>
                    <a:pt x="783586" y="822325"/>
                    <a:pt x="796541" y="825924"/>
                  </a:cubicBezTo>
                  <a:close/>
                  <a:moveTo>
                    <a:pt x="546100" y="445197"/>
                  </a:moveTo>
                  <a:cubicBezTo>
                    <a:pt x="532362" y="445197"/>
                    <a:pt x="521517" y="456016"/>
                    <a:pt x="521517" y="469719"/>
                  </a:cubicBezTo>
                  <a:cubicBezTo>
                    <a:pt x="521517" y="483062"/>
                    <a:pt x="532362" y="493881"/>
                    <a:pt x="546100" y="493881"/>
                  </a:cubicBezTo>
                  <a:cubicBezTo>
                    <a:pt x="559114" y="493881"/>
                    <a:pt x="570321" y="483062"/>
                    <a:pt x="570321" y="469719"/>
                  </a:cubicBezTo>
                  <a:cubicBezTo>
                    <a:pt x="570321" y="456016"/>
                    <a:pt x="559114" y="445197"/>
                    <a:pt x="546100" y="445197"/>
                  </a:cubicBezTo>
                  <a:close/>
                  <a:moveTo>
                    <a:pt x="546100" y="396875"/>
                  </a:moveTo>
                  <a:cubicBezTo>
                    <a:pt x="586227" y="396875"/>
                    <a:pt x="618763" y="429691"/>
                    <a:pt x="618763" y="469719"/>
                  </a:cubicBezTo>
                  <a:cubicBezTo>
                    <a:pt x="618763" y="509748"/>
                    <a:pt x="586227" y="542564"/>
                    <a:pt x="546100" y="542564"/>
                  </a:cubicBezTo>
                  <a:cubicBezTo>
                    <a:pt x="505972" y="542564"/>
                    <a:pt x="473075" y="509748"/>
                    <a:pt x="473075" y="469719"/>
                  </a:cubicBezTo>
                  <a:cubicBezTo>
                    <a:pt x="473075" y="429691"/>
                    <a:pt x="505972" y="396875"/>
                    <a:pt x="546100" y="396875"/>
                  </a:cubicBezTo>
                  <a:close/>
                  <a:moveTo>
                    <a:pt x="548910" y="179253"/>
                  </a:moveTo>
                  <a:cubicBezTo>
                    <a:pt x="503132" y="179253"/>
                    <a:pt x="456272" y="191134"/>
                    <a:pt x="410854" y="214896"/>
                  </a:cubicBezTo>
                  <a:cubicBezTo>
                    <a:pt x="374087" y="234338"/>
                    <a:pt x="343809" y="264581"/>
                    <a:pt x="324344" y="302744"/>
                  </a:cubicBezTo>
                  <a:cubicBezTo>
                    <a:pt x="255857" y="435956"/>
                    <a:pt x="300193" y="552966"/>
                    <a:pt x="364715" y="618132"/>
                  </a:cubicBezTo>
                  <a:cubicBezTo>
                    <a:pt x="410133" y="664216"/>
                    <a:pt x="435005" y="726141"/>
                    <a:pt x="435005" y="792387"/>
                  </a:cubicBezTo>
                  <a:cubicBezTo>
                    <a:pt x="435005" y="794547"/>
                    <a:pt x="436807" y="796347"/>
                    <a:pt x="438970" y="796347"/>
                  </a:cubicBezTo>
                  <a:lnTo>
                    <a:pt x="524039" y="796347"/>
                  </a:lnTo>
                  <a:lnTo>
                    <a:pt x="524039" y="619572"/>
                  </a:lnTo>
                  <a:cubicBezTo>
                    <a:pt x="524039" y="606250"/>
                    <a:pt x="534853" y="595450"/>
                    <a:pt x="548190" y="595450"/>
                  </a:cubicBezTo>
                  <a:cubicBezTo>
                    <a:pt x="561887" y="595450"/>
                    <a:pt x="572340" y="606250"/>
                    <a:pt x="572340" y="619572"/>
                  </a:cubicBezTo>
                  <a:lnTo>
                    <a:pt x="572340" y="796347"/>
                  </a:lnTo>
                  <a:lnTo>
                    <a:pt x="658130" y="796347"/>
                  </a:lnTo>
                  <a:cubicBezTo>
                    <a:pt x="660293" y="796347"/>
                    <a:pt x="662095" y="794547"/>
                    <a:pt x="662095" y="792387"/>
                  </a:cubicBezTo>
                  <a:cubicBezTo>
                    <a:pt x="662095" y="726141"/>
                    <a:pt x="686967" y="664216"/>
                    <a:pt x="732745" y="617771"/>
                  </a:cubicBezTo>
                  <a:cubicBezTo>
                    <a:pt x="780326" y="569527"/>
                    <a:pt x="807000" y="505082"/>
                    <a:pt x="807000" y="437036"/>
                  </a:cubicBezTo>
                  <a:cubicBezTo>
                    <a:pt x="807000" y="345948"/>
                    <a:pt x="760140" y="263501"/>
                    <a:pt x="681920" y="216337"/>
                  </a:cubicBezTo>
                  <a:cubicBezTo>
                    <a:pt x="641188" y="191494"/>
                    <a:pt x="595770" y="179253"/>
                    <a:pt x="548910" y="179253"/>
                  </a:cubicBezTo>
                  <a:close/>
                  <a:moveTo>
                    <a:pt x="552019" y="130649"/>
                  </a:moveTo>
                  <a:cubicBezTo>
                    <a:pt x="606404" y="131189"/>
                    <a:pt x="659391" y="145950"/>
                    <a:pt x="707152" y="174933"/>
                  </a:cubicBezTo>
                  <a:cubicBezTo>
                    <a:pt x="751489" y="201575"/>
                    <a:pt x="788616" y="239739"/>
                    <a:pt x="814569" y="284382"/>
                  </a:cubicBezTo>
                  <a:cubicBezTo>
                    <a:pt x="841243" y="330826"/>
                    <a:pt x="855301" y="383391"/>
                    <a:pt x="855301" y="437036"/>
                  </a:cubicBezTo>
                  <a:cubicBezTo>
                    <a:pt x="855301" y="518043"/>
                    <a:pt x="823941" y="594009"/>
                    <a:pt x="767349" y="651974"/>
                  </a:cubicBezTo>
                  <a:cubicBezTo>
                    <a:pt x="730582" y="689058"/>
                    <a:pt x="710397" y="739102"/>
                    <a:pt x="710397" y="792387"/>
                  </a:cubicBezTo>
                  <a:cubicBezTo>
                    <a:pt x="710397" y="810748"/>
                    <a:pt x="701025" y="826950"/>
                    <a:pt x="686606" y="836311"/>
                  </a:cubicBezTo>
                  <a:lnTo>
                    <a:pt x="686606" y="917678"/>
                  </a:lnTo>
                  <a:cubicBezTo>
                    <a:pt x="686606" y="963042"/>
                    <a:pt x="649839" y="999765"/>
                    <a:pt x="604421" y="999765"/>
                  </a:cubicBezTo>
                  <a:lnTo>
                    <a:pt x="497725" y="999765"/>
                  </a:lnTo>
                  <a:cubicBezTo>
                    <a:pt x="452307" y="999765"/>
                    <a:pt x="415180" y="963042"/>
                    <a:pt x="415180" y="917678"/>
                  </a:cubicBezTo>
                  <a:lnTo>
                    <a:pt x="415180" y="838831"/>
                  </a:lnTo>
                  <a:cubicBezTo>
                    <a:pt x="398238" y="830550"/>
                    <a:pt x="386703" y="812908"/>
                    <a:pt x="386703" y="792387"/>
                  </a:cubicBezTo>
                  <a:cubicBezTo>
                    <a:pt x="386703" y="739102"/>
                    <a:pt x="366518" y="689058"/>
                    <a:pt x="329751" y="651974"/>
                  </a:cubicBezTo>
                  <a:cubicBezTo>
                    <a:pt x="284693" y="606250"/>
                    <a:pt x="255857" y="548645"/>
                    <a:pt x="245764" y="485640"/>
                  </a:cubicBezTo>
                  <a:cubicBezTo>
                    <a:pt x="234950" y="417954"/>
                    <a:pt x="247206" y="347028"/>
                    <a:pt x="281089" y="280422"/>
                  </a:cubicBezTo>
                  <a:cubicBezTo>
                    <a:pt x="305240" y="233618"/>
                    <a:pt x="342367" y="196175"/>
                    <a:pt x="388506" y="171693"/>
                  </a:cubicBezTo>
                  <a:cubicBezTo>
                    <a:pt x="441854" y="143790"/>
                    <a:pt x="497635" y="130109"/>
                    <a:pt x="552019" y="130649"/>
                  </a:cubicBezTo>
                  <a:close/>
                  <a:moveTo>
                    <a:pt x="755759" y="35763"/>
                  </a:moveTo>
                  <a:cubicBezTo>
                    <a:pt x="761920" y="35763"/>
                    <a:pt x="768171" y="38187"/>
                    <a:pt x="772993" y="43037"/>
                  </a:cubicBezTo>
                  <a:cubicBezTo>
                    <a:pt x="782280" y="52376"/>
                    <a:pt x="782280" y="67463"/>
                    <a:pt x="772993" y="77162"/>
                  </a:cubicBezTo>
                  <a:lnTo>
                    <a:pt x="725844" y="124219"/>
                  </a:lnTo>
                  <a:cubicBezTo>
                    <a:pt x="721201" y="128889"/>
                    <a:pt x="715129" y="131404"/>
                    <a:pt x="709057" y="131404"/>
                  </a:cubicBezTo>
                  <a:cubicBezTo>
                    <a:pt x="702984" y="131404"/>
                    <a:pt x="696555" y="128889"/>
                    <a:pt x="691912" y="124219"/>
                  </a:cubicBezTo>
                  <a:cubicBezTo>
                    <a:pt x="682625" y="114880"/>
                    <a:pt x="682625" y="99433"/>
                    <a:pt x="691912" y="90094"/>
                  </a:cubicBezTo>
                  <a:lnTo>
                    <a:pt x="739060" y="43037"/>
                  </a:lnTo>
                  <a:cubicBezTo>
                    <a:pt x="743525" y="38187"/>
                    <a:pt x="749597" y="35763"/>
                    <a:pt x="755759" y="35763"/>
                  </a:cubicBezTo>
                  <a:close/>
                  <a:moveTo>
                    <a:pt x="337725" y="35754"/>
                  </a:moveTo>
                  <a:cubicBezTo>
                    <a:pt x="343962" y="35754"/>
                    <a:pt x="350199" y="38170"/>
                    <a:pt x="354899" y="43001"/>
                  </a:cubicBezTo>
                  <a:lnTo>
                    <a:pt x="402626" y="90245"/>
                  </a:lnTo>
                  <a:cubicBezTo>
                    <a:pt x="412388" y="99551"/>
                    <a:pt x="412388" y="114941"/>
                    <a:pt x="402626" y="124247"/>
                  </a:cubicBezTo>
                  <a:cubicBezTo>
                    <a:pt x="397926" y="128899"/>
                    <a:pt x="391779" y="131405"/>
                    <a:pt x="385632" y="131405"/>
                  </a:cubicBezTo>
                  <a:cubicBezTo>
                    <a:pt x="379486" y="131405"/>
                    <a:pt x="373339" y="128899"/>
                    <a:pt x="368277" y="124247"/>
                  </a:cubicBezTo>
                  <a:lnTo>
                    <a:pt x="320551" y="76645"/>
                  </a:lnTo>
                  <a:cubicBezTo>
                    <a:pt x="311150" y="67339"/>
                    <a:pt x="311150" y="51949"/>
                    <a:pt x="320551" y="43001"/>
                  </a:cubicBezTo>
                  <a:cubicBezTo>
                    <a:pt x="325251" y="38170"/>
                    <a:pt x="331488" y="35754"/>
                    <a:pt x="337725" y="35754"/>
                  </a:cubicBezTo>
                  <a:close/>
                  <a:moveTo>
                    <a:pt x="548481" y="0"/>
                  </a:moveTo>
                  <a:cubicBezTo>
                    <a:pt x="561869" y="0"/>
                    <a:pt x="572725" y="10417"/>
                    <a:pt x="572725" y="24067"/>
                  </a:cubicBezTo>
                  <a:lnTo>
                    <a:pt x="572725" y="73998"/>
                  </a:lnTo>
                  <a:cubicBezTo>
                    <a:pt x="572725" y="87289"/>
                    <a:pt x="561869" y="98066"/>
                    <a:pt x="548481" y="98066"/>
                  </a:cubicBezTo>
                  <a:cubicBezTo>
                    <a:pt x="535092" y="98066"/>
                    <a:pt x="523875" y="87289"/>
                    <a:pt x="523875" y="73998"/>
                  </a:cubicBezTo>
                  <a:lnTo>
                    <a:pt x="523875" y="24067"/>
                  </a:lnTo>
                  <a:cubicBezTo>
                    <a:pt x="523875" y="10417"/>
                    <a:pt x="535092" y="0"/>
                    <a:pt x="548481" y="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pPr defTabSz="914217"/>
              <a:endParaRPr lang="en-US" dirty="0">
                <a:solidFill>
                  <a:srgbClr val="7F7F7F"/>
                </a:solidFill>
                <a:latin typeface="Lato Light" panose="020F0502020204030203" pitchFamily="34" charset="0"/>
              </a:endParaRPr>
            </a:p>
          </p:txBody>
        </p:sp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0A77232B-1253-824A-A891-892F7D3E8B0B}"/>
                </a:ext>
              </a:extLst>
            </p:cNvPr>
            <p:cNvCxnSpPr>
              <a:stCxn id="18" idx="2"/>
            </p:cNvCxnSpPr>
            <p:nvPr/>
          </p:nvCxnSpPr>
          <p:spPr>
            <a:xfrm flipH="1">
              <a:off x="2886021" y="1906468"/>
              <a:ext cx="5724000" cy="11400"/>
            </a:xfrm>
            <a:prstGeom prst="line">
              <a:avLst/>
            </a:prstGeom>
            <a:ln w="3810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BF6DCAA6-3EDA-5F4C-A215-CB7D1922BC69}"/>
                </a:ext>
              </a:extLst>
            </p:cNvPr>
            <p:cNvCxnSpPr/>
            <p:nvPr/>
          </p:nvCxnSpPr>
          <p:spPr>
            <a:xfrm flipH="1">
              <a:off x="2518647" y="1922225"/>
              <a:ext cx="380628" cy="826078"/>
            </a:xfrm>
            <a:prstGeom prst="line">
              <a:avLst/>
            </a:prstGeom>
            <a:ln w="3810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id="{7C0430CA-5766-7146-A48B-F434A9B21A64}"/>
                </a:ext>
              </a:extLst>
            </p:cNvPr>
            <p:cNvCxnSpPr/>
            <p:nvPr/>
          </p:nvCxnSpPr>
          <p:spPr>
            <a:xfrm flipH="1">
              <a:off x="1233972" y="2740246"/>
              <a:ext cx="1289870" cy="0"/>
            </a:xfrm>
            <a:prstGeom prst="line">
              <a:avLst/>
            </a:prstGeom>
            <a:ln w="3810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50">
              <a:extLst>
                <a:ext uri="{FF2B5EF4-FFF2-40B4-BE49-F238E27FC236}">
                  <a16:creationId xmlns:a16="http://schemas.microsoft.com/office/drawing/2014/main" id="{7167D37C-F1DD-2B4E-B7B5-19C790F27477}"/>
                </a:ext>
              </a:extLst>
            </p:cNvPr>
            <p:cNvCxnSpPr/>
            <p:nvPr/>
          </p:nvCxnSpPr>
          <p:spPr>
            <a:xfrm flipH="1" flipV="1">
              <a:off x="819733" y="1932616"/>
              <a:ext cx="424232" cy="820882"/>
            </a:xfrm>
            <a:prstGeom prst="line">
              <a:avLst/>
            </a:prstGeom>
            <a:ln w="3810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3">
              <a:extLst>
                <a:ext uri="{FF2B5EF4-FFF2-40B4-BE49-F238E27FC236}">
                  <a16:creationId xmlns:a16="http://schemas.microsoft.com/office/drawing/2014/main" id="{DACD0516-248E-A34F-A357-D8429F6D52A0}"/>
                </a:ext>
              </a:extLst>
            </p:cNvPr>
            <p:cNvCxnSpPr/>
            <p:nvPr/>
          </p:nvCxnSpPr>
          <p:spPr>
            <a:xfrm flipH="1">
              <a:off x="2965533" y="3978736"/>
              <a:ext cx="5940000" cy="11400"/>
            </a:xfrm>
            <a:prstGeom prst="line">
              <a:avLst/>
            </a:prstGeom>
            <a:ln w="38100">
              <a:solidFill>
                <a:schemeClr val="accent3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>
              <a:extLst>
                <a:ext uri="{FF2B5EF4-FFF2-40B4-BE49-F238E27FC236}">
                  <a16:creationId xmlns:a16="http://schemas.microsoft.com/office/drawing/2014/main" id="{08C7071F-DFDE-0C4F-A32A-A4A2929F82FB}"/>
                </a:ext>
              </a:extLst>
            </p:cNvPr>
            <p:cNvCxnSpPr/>
            <p:nvPr/>
          </p:nvCxnSpPr>
          <p:spPr>
            <a:xfrm flipH="1">
              <a:off x="2584907" y="3979745"/>
              <a:ext cx="380628" cy="826078"/>
            </a:xfrm>
            <a:prstGeom prst="line">
              <a:avLst/>
            </a:prstGeom>
            <a:ln w="38100">
              <a:solidFill>
                <a:schemeClr val="accent3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107D7599-B202-5A45-B7E4-A45846C117D2}"/>
                </a:ext>
              </a:extLst>
            </p:cNvPr>
            <p:cNvCxnSpPr/>
            <p:nvPr/>
          </p:nvCxnSpPr>
          <p:spPr>
            <a:xfrm flipH="1">
              <a:off x="1300232" y="4797766"/>
              <a:ext cx="1289870" cy="0"/>
            </a:xfrm>
            <a:prstGeom prst="line">
              <a:avLst/>
            </a:prstGeom>
            <a:ln w="38100">
              <a:solidFill>
                <a:schemeClr val="accent3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>
              <a:extLst>
                <a:ext uri="{FF2B5EF4-FFF2-40B4-BE49-F238E27FC236}">
                  <a16:creationId xmlns:a16="http://schemas.microsoft.com/office/drawing/2014/main" id="{FF08F193-239B-504C-A232-C29F046A7F53}"/>
                </a:ext>
              </a:extLst>
            </p:cNvPr>
            <p:cNvCxnSpPr/>
            <p:nvPr/>
          </p:nvCxnSpPr>
          <p:spPr>
            <a:xfrm flipH="1" flipV="1">
              <a:off x="885993" y="3990136"/>
              <a:ext cx="424232" cy="820882"/>
            </a:xfrm>
            <a:prstGeom prst="line">
              <a:avLst/>
            </a:prstGeom>
            <a:ln w="38100">
              <a:solidFill>
                <a:schemeClr val="accent3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>
              <a:extLst>
                <a:ext uri="{FF2B5EF4-FFF2-40B4-BE49-F238E27FC236}">
                  <a16:creationId xmlns:a16="http://schemas.microsoft.com/office/drawing/2014/main" id="{2210F0E6-2013-2747-9C45-6B2127BAB815}"/>
                </a:ext>
              </a:extLst>
            </p:cNvPr>
            <p:cNvCxnSpPr/>
            <p:nvPr/>
          </p:nvCxnSpPr>
          <p:spPr>
            <a:xfrm flipH="1">
              <a:off x="2965533" y="5860286"/>
              <a:ext cx="5472000" cy="11400"/>
            </a:xfrm>
            <a:prstGeom prst="line">
              <a:avLst/>
            </a:prstGeom>
            <a:ln w="38100">
              <a:solidFill>
                <a:schemeClr val="accent5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>
              <a:extLst>
                <a:ext uri="{FF2B5EF4-FFF2-40B4-BE49-F238E27FC236}">
                  <a16:creationId xmlns:a16="http://schemas.microsoft.com/office/drawing/2014/main" id="{6F9C8BE3-3130-DA49-B4DE-EE2241444D3B}"/>
                </a:ext>
              </a:extLst>
            </p:cNvPr>
            <p:cNvCxnSpPr/>
            <p:nvPr/>
          </p:nvCxnSpPr>
          <p:spPr>
            <a:xfrm flipH="1">
              <a:off x="2584907" y="5861295"/>
              <a:ext cx="380628" cy="826078"/>
            </a:xfrm>
            <a:prstGeom prst="line">
              <a:avLst/>
            </a:prstGeom>
            <a:ln w="38100">
              <a:solidFill>
                <a:schemeClr val="accent5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B2B77176-C34E-B14B-B661-A197E2AFD8D4}"/>
                </a:ext>
              </a:extLst>
            </p:cNvPr>
            <p:cNvCxnSpPr/>
            <p:nvPr/>
          </p:nvCxnSpPr>
          <p:spPr>
            <a:xfrm flipH="1">
              <a:off x="1300232" y="6692568"/>
              <a:ext cx="1289870" cy="0"/>
            </a:xfrm>
            <a:prstGeom prst="line">
              <a:avLst/>
            </a:prstGeom>
            <a:ln w="38100">
              <a:solidFill>
                <a:schemeClr val="accent5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5BE36A77-4317-6B48-8D84-B836AB54F6B9}"/>
                </a:ext>
              </a:extLst>
            </p:cNvPr>
            <p:cNvCxnSpPr/>
            <p:nvPr/>
          </p:nvCxnSpPr>
          <p:spPr>
            <a:xfrm flipH="1" flipV="1">
              <a:off x="885993" y="5871686"/>
              <a:ext cx="424232" cy="820882"/>
            </a:xfrm>
            <a:prstGeom prst="line">
              <a:avLst/>
            </a:prstGeom>
            <a:ln w="38100">
              <a:solidFill>
                <a:schemeClr val="accent5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34CE2F8C-E5F7-574E-8088-D4E788867B5B}"/>
                </a:ext>
              </a:extLst>
            </p:cNvPr>
            <p:cNvCxnSpPr/>
            <p:nvPr/>
          </p:nvCxnSpPr>
          <p:spPr>
            <a:xfrm flipH="1">
              <a:off x="4554583" y="2878755"/>
              <a:ext cx="5652000" cy="11400"/>
            </a:xfrm>
            <a:prstGeom prst="line">
              <a:avLst/>
            </a:prstGeom>
            <a:ln w="38100"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E2970F26-8214-0A47-9E5D-BDBA7097F10B}"/>
                </a:ext>
              </a:extLst>
            </p:cNvPr>
            <p:cNvCxnSpPr/>
            <p:nvPr/>
          </p:nvCxnSpPr>
          <p:spPr>
            <a:xfrm flipH="1">
              <a:off x="4173957" y="2879764"/>
              <a:ext cx="380628" cy="826078"/>
            </a:xfrm>
            <a:prstGeom prst="line">
              <a:avLst/>
            </a:prstGeom>
            <a:ln w="38100"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1E720CD9-6A49-AB44-A5D5-A23C7593E34E}"/>
                </a:ext>
              </a:extLst>
            </p:cNvPr>
            <p:cNvCxnSpPr/>
            <p:nvPr/>
          </p:nvCxnSpPr>
          <p:spPr>
            <a:xfrm flipH="1">
              <a:off x="2889282" y="3711037"/>
              <a:ext cx="1289870" cy="0"/>
            </a:xfrm>
            <a:prstGeom prst="line">
              <a:avLst/>
            </a:prstGeom>
            <a:ln w="38100"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2A325210-737C-344C-BC88-9D63D73FC7C9}"/>
                </a:ext>
              </a:extLst>
            </p:cNvPr>
            <p:cNvCxnSpPr/>
            <p:nvPr/>
          </p:nvCxnSpPr>
          <p:spPr>
            <a:xfrm flipH="1" flipV="1">
              <a:off x="2475043" y="2890155"/>
              <a:ext cx="424232" cy="820882"/>
            </a:xfrm>
            <a:prstGeom prst="line">
              <a:avLst/>
            </a:prstGeom>
            <a:ln w="38100"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F59BDEB7-AADB-2F48-BD9B-CFA34ACA7B18}"/>
                </a:ext>
              </a:extLst>
            </p:cNvPr>
            <p:cNvCxnSpPr/>
            <p:nvPr/>
          </p:nvCxnSpPr>
          <p:spPr>
            <a:xfrm flipH="1">
              <a:off x="4620843" y="4823192"/>
              <a:ext cx="5400000" cy="11400"/>
            </a:xfrm>
            <a:prstGeom prst="line">
              <a:avLst/>
            </a:prstGeom>
            <a:ln w="38100">
              <a:solidFill>
                <a:schemeClr val="accent4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B109C6B0-411C-D94E-8B69-E409764614F0}"/>
                </a:ext>
              </a:extLst>
            </p:cNvPr>
            <p:cNvCxnSpPr/>
            <p:nvPr/>
          </p:nvCxnSpPr>
          <p:spPr>
            <a:xfrm flipH="1">
              <a:off x="4240217" y="4824201"/>
              <a:ext cx="380628" cy="826078"/>
            </a:xfrm>
            <a:prstGeom prst="line">
              <a:avLst/>
            </a:prstGeom>
            <a:ln w="38100">
              <a:solidFill>
                <a:schemeClr val="accent4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0C87BD78-6980-B54A-B9B1-CBEB627E71A5}"/>
                </a:ext>
              </a:extLst>
            </p:cNvPr>
            <p:cNvCxnSpPr/>
            <p:nvPr/>
          </p:nvCxnSpPr>
          <p:spPr>
            <a:xfrm flipH="1">
              <a:off x="2955542" y="5655474"/>
              <a:ext cx="1289870" cy="0"/>
            </a:xfrm>
            <a:prstGeom prst="line">
              <a:avLst/>
            </a:prstGeom>
            <a:ln w="38100">
              <a:solidFill>
                <a:schemeClr val="accent4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AE595CD5-238D-8741-84EE-47E0E0CF4A31}"/>
                </a:ext>
              </a:extLst>
            </p:cNvPr>
            <p:cNvCxnSpPr/>
            <p:nvPr/>
          </p:nvCxnSpPr>
          <p:spPr>
            <a:xfrm flipH="1" flipV="1">
              <a:off x="2541303" y="4834592"/>
              <a:ext cx="424232" cy="820882"/>
            </a:xfrm>
            <a:prstGeom prst="line">
              <a:avLst/>
            </a:prstGeom>
            <a:ln w="38100">
              <a:solidFill>
                <a:schemeClr val="accent4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" name="TextBox 20">
              <a:extLst>
                <a:ext uri="{FF2B5EF4-FFF2-40B4-BE49-F238E27FC236}">
                  <a16:creationId xmlns:a16="http://schemas.microsoft.com/office/drawing/2014/main" id="{CDA28634-4CFE-4221-B4F8-0C6F0C367580}"/>
                </a:ext>
              </a:extLst>
            </p:cNvPr>
            <p:cNvSpPr txBox="1"/>
            <p:nvPr/>
          </p:nvSpPr>
          <p:spPr>
            <a:xfrm>
              <a:off x="2889856" y="1210775"/>
              <a:ext cx="5796088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algn="ctr">
                <a:defRPr b="1">
                  <a:solidFill>
                    <a:schemeClr val="accent5">
                      <a:lumMod val="50000"/>
                    </a:schemeClr>
                  </a:solidFill>
                  <a:latin typeface="Poppins" pitchFamily="2" charset="77"/>
                  <a:cs typeface="Poppins" pitchFamily="2" charset="77"/>
                </a:defRPr>
              </a:lvl1pPr>
            </a:lstStyle>
            <a:p>
              <a:pPr algn="l"/>
              <a:r>
                <a:rPr lang="en-US" sz="2100" dirty="0" smtClean="0">
                  <a:solidFill>
                    <a:schemeClr val="accent6">
                      <a:lumMod val="7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H SarabunPSK" panose="020B0500040200020003" pitchFamily="34" charset="-34"/>
                  <a:cs typeface="TH SarabunPSK" panose="020B0500040200020003" pitchFamily="34" charset="-34"/>
                </a:rPr>
                <a:t>S1</a:t>
              </a:r>
              <a:r>
                <a:rPr lang="en-US" sz="2100" dirty="0" smtClean="0">
                  <a:solidFill>
                    <a:schemeClr val="tx2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 : </a:t>
              </a:r>
              <a:r>
                <a:rPr lang="th-TH" sz="2100" dirty="0" smtClean="0">
                  <a:solidFill>
                    <a:schemeClr val="tx2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ยกระดับ</a:t>
              </a:r>
              <a:r>
                <a:rPr lang="th-TH" sz="2100" dirty="0">
                  <a:solidFill>
                    <a:schemeClr val="tx2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โรงพยาบาล</a:t>
              </a:r>
              <a:r>
                <a:rPr lang="th-TH" sz="2100" dirty="0" smtClean="0">
                  <a:solidFill>
                    <a:schemeClr val="tx2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ขอนแก่นเป็น</a:t>
              </a:r>
              <a:r>
                <a:rPr lang="th-TH" sz="2100" dirty="0">
                  <a:solidFill>
                    <a:schemeClr val="tx2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ศูนย์กลางบริการทาง</a:t>
              </a:r>
              <a:r>
                <a:rPr lang="th-TH" sz="2100" dirty="0" smtClean="0">
                  <a:solidFill>
                    <a:schemeClr val="tx2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การแพทย์ดิจิทัลระดับ</a:t>
              </a:r>
              <a:r>
                <a:rPr lang="th-TH" sz="2100" dirty="0">
                  <a:solidFill>
                    <a:schemeClr val="tx2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นานาชาติ (</a:t>
              </a:r>
              <a:r>
                <a:rPr lang="en-US" sz="2100" dirty="0">
                  <a:solidFill>
                    <a:schemeClr val="tx2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KKH Plus Digital Excellent Medical Hub</a:t>
              </a:r>
              <a:r>
                <a:rPr lang="th-TH" sz="2100" dirty="0">
                  <a:solidFill>
                    <a:schemeClr val="tx2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)</a:t>
              </a:r>
            </a:p>
          </p:txBody>
        </p:sp>
        <p:sp>
          <p:nvSpPr>
            <p:cNvPr id="80" name="TextBox 24">
              <a:extLst>
                <a:ext uri="{FF2B5EF4-FFF2-40B4-BE49-F238E27FC236}">
                  <a16:creationId xmlns:a16="http://schemas.microsoft.com/office/drawing/2014/main" id="{21708105-16C0-41E8-A40E-A9CD9C8BA123}"/>
                </a:ext>
              </a:extLst>
            </p:cNvPr>
            <p:cNvSpPr txBox="1"/>
            <p:nvPr/>
          </p:nvSpPr>
          <p:spPr>
            <a:xfrm>
              <a:off x="4486074" y="2222519"/>
              <a:ext cx="5876155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algn="ctr">
                <a:defRPr sz="1600" b="1">
                  <a:solidFill>
                    <a:schemeClr val="tx2"/>
                  </a:solidFill>
                  <a:latin typeface="Poppins" pitchFamily="2" charset="77"/>
                  <a:cs typeface="Poppins" pitchFamily="2" charset="77"/>
                </a:defRPr>
              </a:lvl1pPr>
            </a:lstStyle>
            <a:p>
              <a:pPr algn="l"/>
              <a:r>
                <a:rPr lang="en-US" sz="2100" dirty="0">
                  <a:solidFill>
                    <a:schemeClr val="accent6">
                      <a:lumMod val="7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H SarabunPSK" panose="020B0500040200020003" pitchFamily="34" charset="-34"/>
                  <a:cs typeface="TH SarabunPSK" panose="020B0500040200020003" pitchFamily="34" charset="-34"/>
                </a:rPr>
                <a:t>S2</a:t>
              </a:r>
              <a:r>
                <a:rPr lang="en-US" sz="2100" dirty="0" smtClean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: </a:t>
              </a:r>
              <a:r>
                <a:rPr lang="th-TH" sz="2100" dirty="0" smtClean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ผลิต</a:t>
              </a:r>
              <a:r>
                <a:rPr lang="th-TH" sz="21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และพัฒนาบุคลากร ทาง</a:t>
              </a:r>
              <a:r>
                <a:rPr lang="th-TH" sz="2100" dirty="0" smtClean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การแพทย์การ</a:t>
              </a:r>
              <a:r>
                <a:rPr lang="th-TH" sz="21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สาธารณสุข </a:t>
              </a:r>
              <a:r>
                <a:rPr lang="th-TH" sz="2100" dirty="0" smtClean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            และ</a:t>
              </a:r>
              <a:r>
                <a:rPr lang="th-TH" sz="21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การบริหาร</a:t>
              </a:r>
              <a:r>
                <a:rPr lang="th-TH" sz="2100" dirty="0" smtClean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จัดการ ระดับ</a:t>
              </a:r>
              <a:r>
                <a:rPr lang="th-TH" sz="21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นานาชาติ</a:t>
              </a:r>
            </a:p>
          </p:txBody>
        </p:sp>
        <p:sp>
          <p:nvSpPr>
            <p:cNvPr id="83" name="TextBox 12">
              <a:extLst>
                <a:ext uri="{FF2B5EF4-FFF2-40B4-BE49-F238E27FC236}">
                  <a16:creationId xmlns:a16="http://schemas.microsoft.com/office/drawing/2014/main" id="{6E1A39AE-9021-45DD-A793-DD139DB53CC8}"/>
                </a:ext>
              </a:extLst>
            </p:cNvPr>
            <p:cNvSpPr txBox="1"/>
            <p:nvPr/>
          </p:nvSpPr>
          <p:spPr>
            <a:xfrm>
              <a:off x="4596863" y="4108686"/>
              <a:ext cx="4408151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algn="ctr">
                <a:defRPr sz="1600" b="1">
                  <a:solidFill>
                    <a:schemeClr val="tx2"/>
                  </a:solidFill>
                  <a:latin typeface="Poppins" pitchFamily="2" charset="77"/>
                  <a:cs typeface="Poppins" pitchFamily="2" charset="77"/>
                </a:defRPr>
              </a:lvl1pPr>
            </a:lstStyle>
            <a:p>
              <a:pPr algn="l"/>
              <a:r>
                <a:rPr lang="en-US" sz="2100" dirty="0">
                  <a:solidFill>
                    <a:schemeClr val="accent6">
                      <a:lumMod val="7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H SarabunPSK" panose="020B0500040200020003" pitchFamily="34" charset="-34"/>
                  <a:cs typeface="TH SarabunPSK" panose="020B0500040200020003" pitchFamily="34" charset="-34"/>
                </a:rPr>
                <a:t>S4 </a:t>
              </a:r>
              <a:r>
                <a:rPr lang="en-US" sz="2100" dirty="0" smtClean="0">
                  <a:latin typeface="TH SarabunPSK" panose="020B0500040200020003" pitchFamily="34" charset="-34"/>
                  <a:cs typeface="TH SarabunPSK" panose="020B0500040200020003" pitchFamily="34" charset="-34"/>
                </a:rPr>
                <a:t>: </a:t>
              </a:r>
              <a:r>
                <a:rPr lang="th-TH" sz="2100" dirty="0" smtClean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พัฒนาการ</a:t>
              </a:r>
              <a:r>
                <a:rPr lang="th-TH" sz="21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บริหารจัดการโรงพยาบาลและ</a:t>
              </a:r>
              <a:r>
                <a:rPr lang="th-TH" sz="2100" dirty="0" smtClean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เครือข่ายบริการสุขภาพสู่</a:t>
              </a:r>
              <a:r>
                <a:rPr lang="th-TH" sz="21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ความเป็นเลิศระดับนานาชาติ</a:t>
              </a:r>
            </a:p>
          </p:txBody>
        </p:sp>
        <p:sp>
          <p:nvSpPr>
            <p:cNvPr id="84" name="TextBox 12">
              <a:extLst>
                <a:ext uri="{FF2B5EF4-FFF2-40B4-BE49-F238E27FC236}">
                  <a16:creationId xmlns:a16="http://schemas.microsoft.com/office/drawing/2014/main" id="{6E1A39AE-9021-45DD-A793-DD139DB53CC8}"/>
                </a:ext>
              </a:extLst>
            </p:cNvPr>
            <p:cNvSpPr txBox="1"/>
            <p:nvPr/>
          </p:nvSpPr>
          <p:spPr>
            <a:xfrm>
              <a:off x="4539027" y="4870509"/>
              <a:ext cx="4177478" cy="10618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algn="ctr">
                <a:defRPr sz="1600" b="1">
                  <a:solidFill>
                    <a:schemeClr val="tx2"/>
                  </a:solidFill>
                  <a:latin typeface="Poppins" pitchFamily="2" charset="77"/>
                  <a:cs typeface="Poppins" pitchFamily="2" charset="77"/>
                </a:defRPr>
              </a:lvl1pPr>
            </a:lstStyle>
            <a:p>
              <a:pPr algn="l"/>
              <a:r>
                <a:rPr lang="en-US" sz="2100" dirty="0">
                  <a:solidFill>
                    <a:schemeClr val="accent6">
                      <a:lumMod val="7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H SarabunPSK" panose="020B0500040200020003" pitchFamily="34" charset="-34"/>
                  <a:cs typeface="TH SarabunPSK" panose="020B0500040200020003" pitchFamily="34" charset="-34"/>
                </a:rPr>
                <a:t>S5 </a:t>
              </a:r>
              <a:r>
                <a:rPr lang="en-US" sz="2100" dirty="0" smtClean="0">
                  <a:latin typeface="TH SarabunPSK" panose="020B0500040200020003" pitchFamily="34" charset="-34"/>
                  <a:cs typeface="TH SarabunPSK" panose="020B0500040200020003" pitchFamily="34" charset="-34"/>
                </a:rPr>
                <a:t>: </a:t>
              </a:r>
              <a:r>
                <a:rPr lang="th-TH" sz="2100" dirty="0" smtClean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ปฏิรูป</a:t>
              </a:r>
              <a:r>
                <a:rPr lang="th-TH" sz="21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ระบบสารสนเทศสุขภาพดิจิทัลโรงพยาบาลเครือข่าย</a:t>
              </a:r>
              <a:r>
                <a:rPr lang="th-TH" sz="2100" dirty="0" smtClean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และเขต</a:t>
              </a:r>
              <a:r>
                <a:rPr lang="th-TH" sz="21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สุขภาพที่ 7 สู่การสร้าง</a:t>
              </a:r>
              <a:r>
                <a:rPr lang="th-TH" sz="2100" dirty="0" smtClean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และพัฒนาความ</a:t>
              </a:r>
              <a:r>
                <a:rPr lang="th-TH" sz="21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รอบ</a:t>
              </a:r>
              <a:r>
                <a:rPr lang="th-TH" sz="2100" dirty="0" smtClean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รู้ด้าน</a:t>
              </a:r>
              <a:r>
                <a:rPr lang="th-TH" sz="21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สุขภาพ</a:t>
              </a:r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83850FFE-6176-3C44-8200-8E5128AD3228}"/>
                </a:ext>
              </a:extLst>
            </p:cNvPr>
            <p:cNvSpPr/>
            <p:nvPr/>
          </p:nvSpPr>
          <p:spPr>
            <a:xfrm>
              <a:off x="9973833" y="4263511"/>
              <a:ext cx="1307592" cy="1306744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217"/>
              <a:endParaRPr lang="en-US" dirty="0">
                <a:solidFill>
                  <a:srgbClr val="FFFFFF"/>
                </a:solidFill>
                <a:latin typeface="Lato Light" panose="020F0502020204030203" pitchFamily="34" charset="0"/>
              </a:endParaRPr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6EEAB39A-D593-B94C-8838-46D6A13BAAA9}"/>
                </a:ext>
              </a:extLst>
            </p:cNvPr>
            <p:cNvSpPr/>
            <p:nvPr/>
          </p:nvSpPr>
          <p:spPr>
            <a:xfrm>
              <a:off x="9875974" y="2131129"/>
              <a:ext cx="1307592" cy="130674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217"/>
              <a:endParaRPr lang="en-US" dirty="0">
                <a:solidFill>
                  <a:srgbClr val="FFFFFF"/>
                </a:solidFill>
                <a:latin typeface="Lato Light" panose="020F0502020204030203" pitchFamily="34" charset="0"/>
              </a:endParaRPr>
            </a:p>
          </p:txBody>
        </p:sp>
        <p:sp>
          <p:nvSpPr>
            <p:cNvPr id="81" name="TextBox 34">
              <a:extLst>
                <a:ext uri="{FF2B5EF4-FFF2-40B4-BE49-F238E27FC236}">
                  <a16:creationId xmlns:a16="http://schemas.microsoft.com/office/drawing/2014/main" id="{50A2CB6F-D785-5948-9D9C-11DA6CF48F5A}"/>
                </a:ext>
              </a:extLst>
            </p:cNvPr>
            <p:cNvSpPr txBox="1"/>
            <p:nvPr/>
          </p:nvSpPr>
          <p:spPr>
            <a:xfrm>
              <a:off x="9959741" y="2396467"/>
              <a:ext cx="1140056" cy="646331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 defTabSz="914217"/>
              <a:r>
                <a:rPr lang="en-US" sz="3600" b="1" dirty="0">
                  <a:solidFill>
                    <a:srgbClr val="FFFFFF"/>
                  </a:solidFill>
                  <a:latin typeface="Poppins" pitchFamily="2" charset="77"/>
                  <a:cs typeface="Poppins" pitchFamily="2" charset="77"/>
                </a:rPr>
                <a:t>3</a:t>
              </a:r>
              <a:r>
                <a:rPr lang="en-US" sz="3600" b="1" dirty="0" smtClean="0">
                  <a:solidFill>
                    <a:srgbClr val="FFFFFF"/>
                  </a:solidFill>
                  <a:latin typeface="Poppins" pitchFamily="2" charset="77"/>
                  <a:cs typeface="Poppins" pitchFamily="2" charset="77"/>
                </a:rPr>
                <a:t> RM</a:t>
              </a:r>
              <a:endParaRPr lang="en-US" sz="3600" b="1" dirty="0">
                <a:solidFill>
                  <a:srgbClr val="FFFFFF"/>
                </a:solidFill>
                <a:latin typeface="Poppins" pitchFamily="2" charset="77"/>
                <a:cs typeface="Poppins" pitchFamily="2" charset="77"/>
              </a:endParaRPr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DC08F4DD-9576-164C-B072-69D25ED721FC}"/>
                </a:ext>
              </a:extLst>
            </p:cNvPr>
            <p:cNvSpPr/>
            <p:nvPr/>
          </p:nvSpPr>
          <p:spPr>
            <a:xfrm>
              <a:off x="8543648" y="1091954"/>
              <a:ext cx="1307592" cy="1222507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217"/>
              <a:endParaRPr lang="en-US" dirty="0">
                <a:solidFill>
                  <a:srgbClr val="FFFFFF"/>
                </a:solidFill>
                <a:latin typeface="Lato Light" panose="020F0502020204030203" pitchFamily="34" charset="0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50A2CB6F-D785-5948-9D9C-11DA6CF48F5A}"/>
                </a:ext>
              </a:extLst>
            </p:cNvPr>
            <p:cNvSpPr txBox="1"/>
            <p:nvPr/>
          </p:nvSpPr>
          <p:spPr>
            <a:xfrm>
              <a:off x="8636233" y="1427778"/>
              <a:ext cx="1122422" cy="646331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 defTabSz="914217"/>
              <a:r>
                <a:rPr lang="en-US" sz="3600" b="1" dirty="0" smtClean="0">
                  <a:solidFill>
                    <a:srgbClr val="FFFFFF"/>
                  </a:solidFill>
                  <a:latin typeface="Poppins" pitchFamily="2" charset="77"/>
                  <a:cs typeface="Poppins" pitchFamily="2" charset="77"/>
                </a:rPr>
                <a:t>7 RM</a:t>
              </a:r>
              <a:endParaRPr lang="en-US" sz="3600" b="1" dirty="0">
                <a:solidFill>
                  <a:srgbClr val="FFFFFF"/>
                </a:solidFill>
                <a:latin typeface="Poppins" pitchFamily="2" charset="77"/>
                <a:cs typeface="Poppins" pitchFamily="2" charset="77"/>
              </a:endParaRPr>
            </a:p>
          </p:txBody>
        </p:sp>
        <p:sp>
          <p:nvSpPr>
            <p:cNvPr id="86" name="TextBox 34">
              <a:extLst>
                <a:ext uri="{FF2B5EF4-FFF2-40B4-BE49-F238E27FC236}">
                  <a16:creationId xmlns:a16="http://schemas.microsoft.com/office/drawing/2014/main" id="{50A2CB6F-D785-5948-9D9C-11DA6CF48F5A}"/>
                </a:ext>
              </a:extLst>
            </p:cNvPr>
            <p:cNvSpPr txBox="1"/>
            <p:nvPr/>
          </p:nvSpPr>
          <p:spPr>
            <a:xfrm>
              <a:off x="10050030" y="4563193"/>
              <a:ext cx="1144865" cy="646331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 defTabSz="914217"/>
              <a:r>
                <a:rPr lang="en-US" sz="3600" b="1" dirty="0" smtClean="0">
                  <a:solidFill>
                    <a:srgbClr val="FFFFFF"/>
                  </a:solidFill>
                  <a:latin typeface="Poppins" pitchFamily="2" charset="77"/>
                  <a:cs typeface="Poppins" pitchFamily="2" charset="77"/>
                </a:rPr>
                <a:t>5 RM</a:t>
              </a:r>
              <a:endParaRPr lang="en-US" sz="3600" b="1" dirty="0">
                <a:solidFill>
                  <a:srgbClr val="FFFFFF"/>
                </a:solidFill>
                <a:latin typeface="Poppins" pitchFamily="2" charset="77"/>
                <a:cs typeface="Poppins" pitchFamily="2" charset="77"/>
              </a:endParaRPr>
            </a:p>
          </p:txBody>
        </p:sp>
        <p:sp>
          <p:nvSpPr>
            <p:cNvPr id="87" name="TextBox 34">
              <a:extLst>
                <a:ext uri="{FF2B5EF4-FFF2-40B4-BE49-F238E27FC236}">
                  <a16:creationId xmlns:a16="http://schemas.microsoft.com/office/drawing/2014/main" id="{50A2CB6F-D785-5948-9D9C-11DA6CF48F5A}"/>
                </a:ext>
              </a:extLst>
            </p:cNvPr>
            <p:cNvSpPr txBox="1"/>
            <p:nvPr/>
          </p:nvSpPr>
          <p:spPr>
            <a:xfrm>
              <a:off x="8552310" y="5427583"/>
              <a:ext cx="1096775" cy="646331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 defTabSz="914217"/>
              <a:r>
                <a:rPr lang="en-US" sz="3600" b="1" dirty="0">
                  <a:solidFill>
                    <a:srgbClr val="FFFFFF"/>
                  </a:solidFill>
                  <a:latin typeface="Poppins" pitchFamily="2" charset="77"/>
                  <a:cs typeface="Poppins" pitchFamily="2" charset="77"/>
                </a:rPr>
                <a:t>1</a:t>
              </a:r>
              <a:r>
                <a:rPr lang="en-US" sz="3600" b="1" dirty="0" smtClean="0">
                  <a:solidFill>
                    <a:srgbClr val="FFFFFF"/>
                  </a:solidFill>
                  <a:latin typeface="Poppins" pitchFamily="2" charset="77"/>
                  <a:cs typeface="Poppins" pitchFamily="2" charset="77"/>
                </a:rPr>
                <a:t> RM</a:t>
              </a:r>
              <a:endParaRPr lang="en-US" sz="3600" b="1" dirty="0">
                <a:solidFill>
                  <a:srgbClr val="FFFFFF"/>
                </a:solidFill>
                <a:latin typeface="Poppins" pitchFamily="2" charset="77"/>
                <a:cs typeface="Poppins" pitchFamily="2" charset="77"/>
              </a:endParaRPr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0CA8EBBD-1362-1243-AB28-635BB042FFE4}"/>
                </a:ext>
              </a:extLst>
            </p:cNvPr>
            <p:cNvSpPr/>
            <p:nvPr/>
          </p:nvSpPr>
          <p:spPr>
            <a:xfrm>
              <a:off x="8892190" y="3232762"/>
              <a:ext cx="1307592" cy="1306744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217"/>
              <a:endParaRPr lang="en-US" dirty="0">
                <a:solidFill>
                  <a:srgbClr val="FFFFFF"/>
                </a:solidFill>
                <a:latin typeface="Lato Light" panose="020F0502020204030203" pitchFamily="34" charset="0"/>
              </a:endParaRPr>
            </a:p>
          </p:txBody>
        </p:sp>
        <p:sp>
          <p:nvSpPr>
            <p:cNvPr id="82" name="TextBox 16">
              <a:extLst>
                <a:ext uri="{FF2B5EF4-FFF2-40B4-BE49-F238E27FC236}">
                  <a16:creationId xmlns:a16="http://schemas.microsoft.com/office/drawing/2014/main" id="{860020C4-7262-4D04-8CF3-A008661BB3A7}"/>
                </a:ext>
              </a:extLst>
            </p:cNvPr>
            <p:cNvSpPr txBox="1"/>
            <p:nvPr/>
          </p:nvSpPr>
          <p:spPr>
            <a:xfrm>
              <a:off x="4449605" y="2946203"/>
              <a:ext cx="4949595" cy="10618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algn="ctr">
                <a:defRPr sz="1600" b="1">
                  <a:solidFill>
                    <a:schemeClr val="tx2"/>
                  </a:solidFill>
                  <a:latin typeface="Poppins" pitchFamily="2" charset="77"/>
                  <a:cs typeface="Poppins" pitchFamily="2" charset="77"/>
                </a:defRPr>
              </a:lvl1pPr>
            </a:lstStyle>
            <a:p>
              <a:pPr algn="l"/>
              <a:r>
                <a:rPr lang="en-US" sz="2100" dirty="0">
                  <a:solidFill>
                    <a:schemeClr val="accent6">
                      <a:lumMod val="7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H SarabunPSK" panose="020B0500040200020003" pitchFamily="34" charset="-34"/>
                  <a:cs typeface="TH SarabunPSK" panose="020B0500040200020003" pitchFamily="34" charset="-34"/>
                </a:rPr>
                <a:t>S3</a:t>
              </a:r>
              <a:r>
                <a:rPr lang="en-US" sz="2100" dirty="0" smtClean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: </a:t>
              </a:r>
              <a:r>
                <a:rPr lang="th-TH" sz="2100" dirty="0" smtClean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บูรณา</a:t>
              </a:r>
              <a:r>
                <a:rPr lang="th-TH" sz="21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การความเชี่ยวชาญทาง</a:t>
              </a:r>
              <a:r>
                <a:rPr lang="th-TH" sz="2100" dirty="0" smtClean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การแพทย์ และ</a:t>
              </a:r>
              <a:r>
                <a:rPr lang="th-TH" sz="21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การ</a:t>
              </a:r>
              <a:r>
                <a:rPr lang="th-TH" sz="2100" dirty="0" smtClean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สาธารณสุขมุ่ง</a:t>
              </a:r>
              <a:r>
                <a:rPr lang="th-TH" sz="21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สู่การยกระดับคุณภาพเครือข่ายบริการ</a:t>
              </a:r>
              <a:r>
                <a:rPr lang="th-TH" sz="2100" dirty="0" smtClean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สุขภาพระดับ</a:t>
              </a:r>
              <a:r>
                <a:rPr lang="th-TH" sz="21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ปฐม</a:t>
              </a:r>
              <a:r>
                <a:rPr lang="th-TH" sz="2100" dirty="0" smtClean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ภูมิ และ</a:t>
              </a:r>
              <a:r>
                <a:rPr lang="th-TH" sz="21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ทุติยภูมิ (</a:t>
              </a:r>
              <a:r>
                <a:rPr lang="en-US" sz="21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Excellent DHSA</a:t>
              </a:r>
              <a:r>
                <a:rPr lang="th-TH" sz="21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)</a:t>
              </a:r>
            </a:p>
          </p:txBody>
        </p:sp>
        <p:sp>
          <p:nvSpPr>
            <p:cNvPr id="85" name="TextBox 34">
              <a:extLst>
                <a:ext uri="{FF2B5EF4-FFF2-40B4-BE49-F238E27FC236}">
                  <a16:creationId xmlns:a16="http://schemas.microsoft.com/office/drawing/2014/main" id="{50A2CB6F-D785-5948-9D9C-11DA6CF48F5A}"/>
                </a:ext>
              </a:extLst>
            </p:cNvPr>
            <p:cNvSpPr txBox="1"/>
            <p:nvPr/>
          </p:nvSpPr>
          <p:spPr>
            <a:xfrm>
              <a:off x="8972634" y="3648271"/>
              <a:ext cx="1140056" cy="646331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 defTabSz="914217"/>
              <a:r>
                <a:rPr lang="en-US" sz="3600" b="1" dirty="0">
                  <a:solidFill>
                    <a:srgbClr val="FFFFFF"/>
                  </a:solidFill>
                  <a:latin typeface="Poppins" pitchFamily="2" charset="77"/>
                  <a:cs typeface="Poppins" pitchFamily="2" charset="77"/>
                </a:rPr>
                <a:t>3</a:t>
              </a:r>
              <a:r>
                <a:rPr lang="en-US" sz="3600" b="1" dirty="0" smtClean="0">
                  <a:solidFill>
                    <a:srgbClr val="FFFFFF"/>
                  </a:solidFill>
                  <a:latin typeface="Poppins" pitchFamily="2" charset="77"/>
                  <a:cs typeface="Poppins" pitchFamily="2" charset="77"/>
                </a:rPr>
                <a:t> RM</a:t>
              </a:r>
              <a:endParaRPr lang="en-US" sz="3600" b="1" dirty="0">
                <a:solidFill>
                  <a:srgbClr val="FFFFFF"/>
                </a:solidFill>
                <a:latin typeface="Poppins" pitchFamily="2" charset="77"/>
                <a:cs typeface="Poppins" pitchFamily="2" charset="77"/>
              </a:endParaRPr>
            </a:p>
          </p:txBody>
        </p:sp>
        <p:sp>
          <p:nvSpPr>
            <p:cNvPr id="75" name="TextBox 2">
              <a:extLst>
                <a:ext uri="{FF2B5EF4-FFF2-40B4-BE49-F238E27FC236}">
                  <a16:creationId xmlns:a16="http://schemas.microsoft.com/office/drawing/2014/main" id="{8EB5D90F-574B-7643-9299-516DAA57C89E}"/>
                </a:ext>
              </a:extLst>
            </p:cNvPr>
            <p:cNvSpPr txBox="1"/>
            <p:nvPr/>
          </p:nvSpPr>
          <p:spPr>
            <a:xfrm>
              <a:off x="4486074" y="6393410"/>
              <a:ext cx="6003233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algn="ctr">
                <a:defRPr sz="2000" b="1">
                  <a:solidFill>
                    <a:schemeClr val="accent5">
                      <a:lumMod val="50000"/>
                    </a:schemeClr>
                  </a:solidFill>
                  <a:latin typeface="Poppins" pitchFamily="2" charset="77"/>
                  <a:cs typeface="Poppins" pitchFamily="2" charset="77"/>
                </a:defRPr>
              </a:lvl1pPr>
            </a:lstStyle>
            <a:p>
              <a:r>
                <a:rPr lang="en-US" dirty="0"/>
                <a:t>19 </a:t>
              </a:r>
              <a:r>
                <a:rPr lang="en-US" dirty="0" smtClean="0"/>
                <a:t>Roadmap </a:t>
              </a:r>
              <a:r>
                <a:rPr lang="th-TH" dirty="0" smtClean="0"/>
                <a:t>(103 </a:t>
              </a:r>
              <a:r>
                <a:rPr lang="en-US" dirty="0" smtClean="0"/>
                <a:t>Roadmap</a:t>
              </a:r>
              <a:r>
                <a:rPr lang="th-TH" dirty="0" smtClean="0"/>
                <a:t> ย่อย)</a:t>
              </a:r>
              <a:endParaRPr lang="en-US" dirty="0"/>
            </a:p>
          </p:txBody>
        </p:sp>
      </p:grpSp>
      <p:sp>
        <p:nvSpPr>
          <p:cNvPr id="76" name="TextBox 20">
            <a:extLst>
              <a:ext uri="{FF2B5EF4-FFF2-40B4-BE49-F238E27FC236}">
                <a16:creationId xmlns:a16="http://schemas.microsoft.com/office/drawing/2014/main" id="{CDA28634-4CFE-4221-B4F8-0C6F0C367580}"/>
              </a:ext>
            </a:extLst>
          </p:cNvPr>
          <p:cNvSpPr txBox="1"/>
          <p:nvPr/>
        </p:nvSpPr>
        <p:spPr>
          <a:xfrm>
            <a:off x="-42435" y="1176047"/>
            <a:ext cx="1814229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b="1">
                <a:solidFill>
                  <a:schemeClr val="accent5">
                    <a:lumMod val="50000"/>
                  </a:schemeClr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marL="285750" marR="0" lvl="0" indent="-28575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th-TH" sz="1400" b="1" i="0" u="none" strike="noStrike" kern="0" cap="none" spc="0" normalizeH="0" baseline="0" noProof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ความได้เปรียบเชิงกลยุทธ์ (</a:t>
            </a:r>
            <a:r>
              <a:rPr kumimoji="0" lang="en-US" sz="1400" b="1" i="0" u="none" strike="noStrike" kern="0" cap="none" spc="0" normalizeH="0" baseline="0" noProof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SO1,SO2)</a:t>
            </a:r>
            <a:endParaRPr kumimoji="0" lang="th-TH" sz="1400" b="1" i="0" u="none" strike="noStrike" kern="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0" name="สี่เหลี่ยมผืนผ้า 19"/>
          <p:cNvSpPr/>
          <p:nvPr/>
        </p:nvSpPr>
        <p:spPr>
          <a:xfrm>
            <a:off x="2139559" y="921950"/>
            <a:ext cx="80527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b="1" dirty="0" smtClean="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SO1</a:t>
            </a:r>
            <a:endParaRPr lang="th-TH" sz="2000" b="1" dirty="0">
              <a:solidFill>
                <a:schemeClr val="tx2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77" name="TextBox 20">
            <a:extLst>
              <a:ext uri="{FF2B5EF4-FFF2-40B4-BE49-F238E27FC236}">
                <a16:creationId xmlns:a16="http://schemas.microsoft.com/office/drawing/2014/main" id="{CDA28634-4CFE-4221-B4F8-0C6F0C367580}"/>
              </a:ext>
            </a:extLst>
          </p:cNvPr>
          <p:cNvSpPr txBox="1"/>
          <p:nvPr/>
        </p:nvSpPr>
        <p:spPr>
          <a:xfrm>
            <a:off x="-68645" y="3038986"/>
            <a:ext cx="181224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285750" marR="0" lvl="0" indent="-28575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 kumimoji="0" sz="1400" b="1" i="0" u="none" strike="noStrike" kern="0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th-TH" dirty="0" smtClean="0"/>
              <a:t>ความท้าทายเชิงกลยุทธ์ (</a:t>
            </a:r>
            <a:r>
              <a:rPr lang="en-US" dirty="0" smtClean="0"/>
              <a:t>ST)</a:t>
            </a:r>
            <a:endParaRPr lang="th-TH" dirty="0"/>
          </a:p>
        </p:txBody>
      </p:sp>
      <p:sp>
        <p:nvSpPr>
          <p:cNvPr id="90" name="สี่เหลี่ยมผืนผ้า 89"/>
          <p:cNvSpPr/>
          <p:nvPr/>
        </p:nvSpPr>
        <p:spPr>
          <a:xfrm>
            <a:off x="3830631" y="1942537"/>
            <a:ext cx="93788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b="1" dirty="0" smtClean="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SO2</a:t>
            </a:r>
            <a:endParaRPr lang="th-TH" sz="2000" b="1" dirty="0">
              <a:solidFill>
                <a:schemeClr val="tx2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91" name="สี่เหลี่ยมผืนผ้า 90"/>
          <p:cNvSpPr/>
          <p:nvPr/>
        </p:nvSpPr>
        <p:spPr>
          <a:xfrm>
            <a:off x="2338889" y="2981188"/>
            <a:ext cx="93788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b="1" dirty="0" smtClean="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ST</a:t>
            </a:r>
            <a:endParaRPr lang="th-TH" sz="2000" b="1" dirty="0">
              <a:solidFill>
                <a:schemeClr val="tx2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92" name="สี่เหลี่ยมผืนผ้า 91"/>
          <p:cNvSpPr/>
          <p:nvPr/>
        </p:nvSpPr>
        <p:spPr>
          <a:xfrm>
            <a:off x="3920100" y="3966440"/>
            <a:ext cx="93788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b="1" dirty="0" smtClean="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WO</a:t>
            </a:r>
            <a:endParaRPr lang="th-TH" sz="2000" b="1" dirty="0">
              <a:solidFill>
                <a:schemeClr val="tx2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93" name="สี่เหลี่ยมผืนผ้า 92"/>
          <p:cNvSpPr/>
          <p:nvPr/>
        </p:nvSpPr>
        <p:spPr>
          <a:xfrm>
            <a:off x="2282938" y="4859854"/>
            <a:ext cx="93788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b="1" dirty="0" smtClean="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WT</a:t>
            </a:r>
            <a:endParaRPr lang="th-TH" sz="2000" b="1" dirty="0">
              <a:solidFill>
                <a:schemeClr val="tx2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94" name="TextBox 20">
            <a:extLst>
              <a:ext uri="{FF2B5EF4-FFF2-40B4-BE49-F238E27FC236}">
                <a16:creationId xmlns:a16="http://schemas.microsoft.com/office/drawing/2014/main" id="{CDA28634-4CFE-4221-B4F8-0C6F0C367580}"/>
              </a:ext>
            </a:extLst>
          </p:cNvPr>
          <p:cNvSpPr txBox="1"/>
          <p:nvPr/>
        </p:nvSpPr>
        <p:spPr>
          <a:xfrm>
            <a:off x="-26451" y="4179194"/>
            <a:ext cx="181224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285750" marR="0" lvl="0" indent="-28575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 kumimoji="0" sz="1400" b="1" i="0" u="none" strike="noStrike" kern="0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th-TH" dirty="0" smtClean="0"/>
              <a:t>ปรับปรุงพัฒนา</a:t>
            </a:r>
          </a:p>
          <a:p>
            <a:pPr marL="0" indent="0">
              <a:buNone/>
            </a:pPr>
            <a:r>
              <a:rPr lang="en-US" dirty="0" smtClean="0"/>
              <a:t>(WO)</a:t>
            </a:r>
            <a:endParaRPr lang="th-TH" dirty="0"/>
          </a:p>
        </p:txBody>
      </p:sp>
      <p:sp>
        <p:nvSpPr>
          <p:cNvPr id="95" name="TextBox 20">
            <a:extLst>
              <a:ext uri="{FF2B5EF4-FFF2-40B4-BE49-F238E27FC236}">
                <a16:creationId xmlns:a16="http://schemas.microsoft.com/office/drawing/2014/main" id="{CDA28634-4CFE-4221-B4F8-0C6F0C367580}"/>
              </a:ext>
            </a:extLst>
          </p:cNvPr>
          <p:cNvSpPr txBox="1"/>
          <p:nvPr/>
        </p:nvSpPr>
        <p:spPr>
          <a:xfrm>
            <a:off x="-26451" y="5366028"/>
            <a:ext cx="1812245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285750" marR="0" lvl="0" indent="-28575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 kumimoji="0" sz="1400" b="1" i="0" u="none" strike="noStrike" kern="0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th-TH" dirty="0" smtClean="0"/>
              <a:t>บริหารการเปลี่ยนแปลง </a:t>
            </a:r>
          </a:p>
          <a:p>
            <a:pPr marL="0" indent="0">
              <a:buNone/>
            </a:pPr>
            <a:r>
              <a:rPr lang="th-TH" dirty="0" smtClean="0"/>
              <a:t> (</a:t>
            </a:r>
            <a:r>
              <a:rPr lang="en-US" dirty="0" smtClean="0"/>
              <a:t>WT)</a:t>
            </a:r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6008330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รูปภาพ 2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60" t="4572" r="1693" b="4815"/>
          <a:stretch/>
        </p:blipFill>
        <p:spPr>
          <a:xfrm>
            <a:off x="291548" y="304800"/>
            <a:ext cx="11595652" cy="63875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79223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/>
          <p:cNvGrpSpPr/>
          <p:nvPr/>
        </p:nvGrpSpPr>
        <p:grpSpPr>
          <a:xfrm>
            <a:off x="-3463" y="79663"/>
            <a:ext cx="12164290" cy="6764482"/>
            <a:chOff x="-3463" y="79663"/>
            <a:chExt cx="12164290" cy="6764482"/>
          </a:xfrm>
        </p:grpSpPr>
        <p:pic>
          <p:nvPicPr>
            <p:cNvPr id="2" name="Picture 1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285" t="11134" r="2857" b="14344"/>
            <a:stretch/>
          </p:blipFill>
          <p:spPr>
            <a:xfrm>
              <a:off x="-3463" y="789710"/>
              <a:ext cx="12164290" cy="6054435"/>
            </a:xfrm>
            <a:prstGeom prst="rect">
              <a:avLst/>
            </a:prstGeom>
          </p:spPr>
        </p:pic>
        <p:pic>
          <p:nvPicPr>
            <p:cNvPr id="5" name="Picture 4"/>
            <p:cNvPicPr>
              <a:picLocks noChangeAspect="1"/>
            </p:cNvPicPr>
            <p:nvPr/>
          </p:nvPicPr>
          <p:blipFill rotWithShape="1">
            <a:blip r:embed="rId3"/>
            <a:srcRect l="569" t="94344" r="529" b="1616"/>
            <a:stretch/>
          </p:blipFill>
          <p:spPr>
            <a:xfrm>
              <a:off x="27710" y="439881"/>
              <a:ext cx="12108873" cy="349828"/>
            </a:xfrm>
            <a:prstGeom prst="rect">
              <a:avLst/>
            </a:prstGeom>
          </p:spPr>
        </p:pic>
        <p:pic>
          <p:nvPicPr>
            <p:cNvPr id="4" name="Picture 3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285" t="6666" r="2857" b="89026"/>
            <a:stretch/>
          </p:blipFill>
          <p:spPr>
            <a:xfrm>
              <a:off x="0" y="79663"/>
              <a:ext cx="12160827" cy="37407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47048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สี่เหลี่ยมผืนผ้า 1"/>
          <p:cNvSpPr/>
          <p:nvPr/>
        </p:nvSpPr>
        <p:spPr>
          <a:xfrm>
            <a:off x="7506250" y="0"/>
            <a:ext cx="4685750" cy="6858000"/>
          </a:xfrm>
          <a:prstGeom prst="rect">
            <a:avLst/>
          </a:prstGeom>
          <a:solidFill>
            <a:srgbClr val="E7FF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5" name="สี่เหลี่ยมผืนผ้า 14"/>
          <p:cNvSpPr/>
          <p:nvPr/>
        </p:nvSpPr>
        <p:spPr>
          <a:xfrm>
            <a:off x="1604139" y="1032460"/>
            <a:ext cx="4930767" cy="4797801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grpSp>
        <p:nvGrpSpPr>
          <p:cNvPr id="17" name="그룹 9">
            <a:extLst>
              <a:ext uri="{FF2B5EF4-FFF2-40B4-BE49-F238E27FC236}">
                <a16:creationId xmlns:a16="http://schemas.microsoft.com/office/drawing/2014/main" id="{F4C0652C-FD4B-4C1E-B6CC-165207D074F7}"/>
              </a:ext>
            </a:extLst>
          </p:cNvPr>
          <p:cNvGrpSpPr/>
          <p:nvPr/>
        </p:nvGrpSpPr>
        <p:grpSpPr>
          <a:xfrm>
            <a:off x="3214203" y="4573824"/>
            <a:ext cx="2089154" cy="1256437"/>
            <a:chOff x="9077715" y="1720281"/>
            <a:chExt cx="2997421" cy="1256437"/>
          </a:xfrm>
        </p:grpSpPr>
        <p:sp>
          <p:nvSpPr>
            <p:cNvPr id="18" name="Rectangle 18">
              <a:extLst>
                <a:ext uri="{FF2B5EF4-FFF2-40B4-BE49-F238E27FC236}">
                  <a16:creationId xmlns:a16="http://schemas.microsoft.com/office/drawing/2014/main" id="{AADBB31A-B963-4336-85C9-BDAC17944168}"/>
                </a:ext>
              </a:extLst>
            </p:cNvPr>
            <p:cNvSpPr/>
            <p:nvPr/>
          </p:nvSpPr>
          <p:spPr>
            <a:xfrm>
              <a:off x="9077715" y="1720281"/>
              <a:ext cx="2485963" cy="279458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องค์การสมรรถนะสูง</a:t>
              </a: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7F143A3A-6246-46DC-B872-FD13526F7862}"/>
                </a:ext>
              </a:extLst>
            </p:cNvPr>
            <p:cNvSpPr/>
            <p:nvPr/>
          </p:nvSpPr>
          <p:spPr>
            <a:xfrm>
              <a:off x="9574332" y="1961055"/>
              <a:ext cx="2500804" cy="101566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1. ผลลัพธ์สูง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2. นวัตกรรม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3. วิจัย 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&amp; </a:t>
              </a:r>
              <a:r>
                <a:rPr kumimoji="0" lang="th-TH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พัฒนา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4. รับรองคุณภาพ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5. องค์การแห่งความสุข</a:t>
              </a:r>
            </a:p>
          </p:txBody>
        </p:sp>
      </p:grpSp>
      <p:grpSp>
        <p:nvGrpSpPr>
          <p:cNvPr id="20" name="그룹 9">
            <a:extLst>
              <a:ext uri="{FF2B5EF4-FFF2-40B4-BE49-F238E27FC236}">
                <a16:creationId xmlns:a16="http://schemas.microsoft.com/office/drawing/2014/main" id="{1029917E-BD3B-42ED-BD58-417A61C16272}"/>
              </a:ext>
            </a:extLst>
          </p:cNvPr>
          <p:cNvGrpSpPr/>
          <p:nvPr/>
        </p:nvGrpSpPr>
        <p:grpSpPr>
          <a:xfrm>
            <a:off x="1766194" y="1114773"/>
            <a:ext cx="2314347" cy="1514562"/>
            <a:chOff x="5991092" y="1484155"/>
            <a:chExt cx="4421905" cy="1514562"/>
          </a:xfrm>
        </p:grpSpPr>
        <p:sp>
          <p:nvSpPr>
            <p:cNvPr id="21" name="Rectangle 18">
              <a:extLst>
                <a:ext uri="{FF2B5EF4-FFF2-40B4-BE49-F238E27FC236}">
                  <a16:creationId xmlns:a16="http://schemas.microsoft.com/office/drawing/2014/main" id="{69D07739-4595-47C6-A3AE-EB6A7FC82832}"/>
                </a:ext>
              </a:extLst>
            </p:cNvPr>
            <p:cNvSpPr/>
            <p:nvPr/>
          </p:nvSpPr>
          <p:spPr>
            <a:xfrm>
              <a:off x="6065942" y="1484155"/>
              <a:ext cx="4042192" cy="461665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ความท้าทายเชิงยุทธศาสตร์ ด้านสาธารณสุข</a:t>
              </a:r>
            </a:p>
          </p:txBody>
        </p:sp>
        <p:sp>
          <p:nvSpPr>
            <p:cNvPr id="22" name="Rectangle 18">
              <a:extLst>
                <a:ext uri="{FF2B5EF4-FFF2-40B4-BE49-F238E27FC236}">
                  <a16:creationId xmlns:a16="http://schemas.microsoft.com/office/drawing/2014/main" id="{C5A14896-AC1D-4015-984C-ACF12C6CCE20}"/>
                </a:ext>
              </a:extLst>
            </p:cNvPr>
            <p:cNvSpPr/>
            <p:nvPr/>
          </p:nvSpPr>
          <p:spPr>
            <a:xfrm>
              <a:off x="5991092" y="1983054"/>
              <a:ext cx="4421905" cy="101566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** โรคยุทธศาสตร์สำคัญ</a:t>
              </a:r>
              <a:endPara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  <a:p>
              <a:pPr marL="285750" marR="0" lvl="0" indent="-28575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Char char="ü"/>
                <a:tabLst/>
                <a:defRPr/>
              </a:pPr>
              <a:r>
                <a:rPr kumimoji="0" lang="th-TH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ความเสี่ยง (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Risk</a:t>
              </a:r>
              <a:r>
                <a:rPr kumimoji="0" lang="th-TH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)</a:t>
              </a:r>
            </a:p>
            <a:p>
              <a:pPr marL="285750" marR="0" lvl="0" indent="-28575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Char char="ü"/>
                <a:tabLst/>
                <a:defRPr/>
              </a:pPr>
              <a:r>
                <a:rPr kumimoji="0" lang="th-TH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ต้นทุน (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Cost)</a:t>
              </a:r>
              <a:endPara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  <a:p>
              <a:pPr marL="285750" marR="0" lvl="0" indent="-28575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Char char="ü"/>
                <a:tabLst/>
                <a:defRPr/>
              </a:pPr>
              <a:r>
                <a:rPr kumimoji="0" lang="th-TH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ขนาดหรือปริมาณ (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Volume) </a:t>
              </a:r>
              <a:endPara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  <a:p>
              <a:pPr marL="285750" marR="0" lvl="0" indent="-28575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Char char="ü"/>
                <a:tabLst/>
                <a:defRPr/>
              </a:pPr>
              <a:r>
                <a:rPr kumimoji="0" lang="th-TH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นโยบาย (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Policy)</a:t>
              </a:r>
              <a:endPara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sp>
        <p:nvSpPr>
          <p:cNvPr id="27" name="วงเล็บปีกกาขวา 26"/>
          <p:cNvSpPr/>
          <p:nvPr/>
        </p:nvSpPr>
        <p:spPr>
          <a:xfrm>
            <a:off x="4043820" y="1665214"/>
            <a:ext cx="156732" cy="895438"/>
          </a:xfrm>
          <a:prstGeom prst="rightBrace">
            <a:avLst>
              <a:gd name="adj1" fmla="val 8333"/>
              <a:gd name="adj2" fmla="val 45454"/>
            </a:avLst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9" name="สี่เหลี่ยมผืนผ้า 28"/>
          <p:cNvSpPr/>
          <p:nvPr/>
        </p:nvSpPr>
        <p:spPr>
          <a:xfrm>
            <a:off x="3460586" y="582288"/>
            <a:ext cx="1376149" cy="382137"/>
          </a:xfrm>
          <a:prstGeom prst="rect">
            <a:avLst/>
          </a:prstGeom>
          <a:noFill/>
          <a:ln w="3810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1.ประชากร</a:t>
            </a:r>
          </a:p>
        </p:txBody>
      </p:sp>
      <p:sp>
        <p:nvSpPr>
          <p:cNvPr id="30" name="สี่เหลี่ยมผืนผ้า 29"/>
          <p:cNvSpPr/>
          <p:nvPr/>
        </p:nvSpPr>
        <p:spPr>
          <a:xfrm>
            <a:off x="793963" y="3656497"/>
            <a:ext cx="690696" cy="595257"/>
          </a:xfrm>
          <a:prstGeom prst="rect">
            <a:avLst/>
          </a:prstGeom>
          <a:noFill/>
          <a:ln w="3810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2.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สังคม</a:t>
            </a:r>
          </a:p>
        </p:txBody>
      </p:sp>
      <p:sp>
        <p:nvSpPr>
          <p:cNvPr id="31" name="สี่เหลี่ยมผืนผ้า 30"/>
          <p:cNvSpPr/>
          <p:nvPr/>
        </p:nvSpPr>
        <p:spPr>
          <a:xfrm>
            <a:off x="3638825" y="5946106"/>
            <a:ext cx="1376149" cy="382137"/>
          </a:xfrm>
          <a:prstGeom prst="rect">
            <a:avLst/>
          </a:prstGeom>
          <a:noFill/>
          <a:ln w="3810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3.เศรษฐกิจ</a:t>
            </a:r>
          </a:p>
        </p:txBody>
      </p:sp>
      <p:sp>
        <p:nvSpPr>
          <p:cNvPr id="35" name="สี่เหลี่ยมผืนผ้า 34"/>
          <p:cNvSpPr/>
          <p:nvPr/>
        </p:nvSpPr>
        <p:spPr>
          <a:xfrm>
            <a:off x="6592117" y="3656497"/>
            <a:ext cx="828000" cy="864000"/>
          </a:xfrm>
          <a:prstGeom prst="rect">
            <a:avLst/>
          </a:prstGeom>
          <a:noFill/>
          <a:ln w="3810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4.การเมือง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&amp; </a:t>
            </a:r>
            <a:endParaRPr kumimoji="0" lang="th-TH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บริหาร</a:t>
            </a:r>
          </a:p>
        </p:txBody>
      </p:sp>
      <p:sp>
        <p:nvSpPr>
          <p:cNvPr id="40" name="Freeform: Shape 2">
            <a:extLst>
              <a:ext uri="{FF2B5EF4-FFF2-40B4-BE49-F238E27FC236}">
                <a16:creationId xmlns:a16="http://schemas.microsoft.com/office/drawing/2014/main" id="{74AA309C-57C1-449E-BF42-9EF7823D9EE3}"/>
              </a:ext>
            </a:extLst>
          </p:cNvPr>
          <p:cNvSpPr/>
          <p:nvPr/>
        </p:nvSpPr>
        <p:spPr>
          <a:xfrm rot="5400000">
            <a:off x="3924385" y="2315717"/>
            <a:ext cx="1480263" cy="1867259"/>
          </a:xfrm>
          <a:custGeom>
            <a:avLst/>
            <a:gdLst>
              <a:gd name="connsiteX0" fmla="*/ 1442196 w 1457325"/>
              <a:gd name="connsiteY0" fmla="*/ 1108358 h 1838325"/>
              <a:gd name="connsiteX1" fmla="*/ 1102154 w 1457325"/>
              <a:gd name="connsiteY1" fmla="*/ 1108358 h 1838325"/>
              <a:gd name="connsiteX2" fmla="*/ 1103106 w 1457325"/>
              <a:gd name="connsiteY2" fmla="*/ 531143 h 1838325"/>
              <a:gd name="connsiteX3" fmla="*/ 1101201 w 1457325"/>
              <a:gd name="connsiteY3" fmla="*/ 364455 h 1838325"/>
              <a:gd name="connsiteX4" fmla="*/ 1095486 w 1457325"/>
              <a:gd name="connsiteY4" fmla="*/ 355883 h 1838325"/>
              <a:gd name="connsiteX5" fmla="*/ 749729 w 1457325"/>
              <a:gd name="connsiteY5" fmla="*/ 9173 h 1838325"/>
              <a:gd name="connsiteX6" fmla="*/ 713534 w 1457325"/>
              <a:gd name="connsiteY6" fmla="*/ 12030 h 1838325"/>
              <a:gd name="connsiteX7" fmla="*/ 507794 w 1457325"/>
              <a:gd name="connsiteY7" fmla="*/ 218723 h 1838325"/>
              <a:gd name="connsiteX8" fmla="*/ 364919 w 1457325"/>
              <a:gd name="connsiteY8" fmla="*/ 365408 h 1838325"/>
              <a:gd name="connsiteX9" fmla="*/ 363014 w 1457325"/>
              <a:gd name="connsiteY9" fmla="*/ 382553 h 1838325"/>
              <a:gd name="connsiteX10" fmla="*/ 363014 w 1457325"/>
              <a:gd name="connsiteY10" fmla="*/ 1109310 h 1838325"/>
              <a:gd name="connsiteX11" fmla="*/ 43926 w 1457325"/>
              <a:gd name="connsiteY11" fmla="*/ 1108358 h 1838325"/>
              <a:gd name="connsiteX12" fmla="*/ 5826 w 1457325"/>
              <a:gd name="connsiteY12" fmla="*/ 1110263 h 1838325"/>
              <a:gd name="connsiteX13" fmla="*/ 8684 w 1457325"/>
              <a:gd name="connsiteY13" fmla="*/ 1123598 h 1838325"/>
              <a:gd name="connsiteX14" fmla="*/ 31544 w 1457325"/>
              <a:gd name="connsiteY14" fmla="*/ 1149316 h 1838325"/>
              <a:gd name="connsiteX15" fmla="*/ 705914 w 1457325"/>
              <a:gd name="connsiteY15" fmla="*/ 1824638 h 1838325"/>
              <a:gd name="connsiteX16" fmla="*/ 760206 w 1457325"/>
              <a:gd name="connsiteY16" fmla="*/ 1824638 h 1838325"/>
              <a:gd name="connsiteX17" fmla="*/ 1434576 w 1457325"/>
              <a:gd name="connsiteY17" fmla="*/ 1149316 h 1838325"/>
              <a:gd name="connsiteX18" fmla="*/ 1457436 w 1457325"/>
              <a:gd name="connsiteY18" fmla="*/ 1123598 h 1838325"/>
              <a:gd name="connsiteX19" fmla="*/ 1457436 w 1457325"/>
              <a:gd name="connsiteY19" fmla="*/ 1123598 h 1838325"/>
              <a:gd name="connsiteX20" fmla="*/ 1457436 w 1457325"/>
              <a:gd name="connsiteY20" fmla="*/ 1123598 h 1838325"/>
              <a:gd name="connsiteX21" fmla="*/ 1442196 w 1457325"/>
              <a:gd name="connsiteY21" fmla="*/ 1108358 h 1838325"/>
              <a:gd name="connsiteX22" fmla="*/ 365871 w 1457325"/>
              <a:gd name="connsiteY22" fmla="*/ 1102643 h 1838325"/>
              <a:gd name="connsiteX23" fmla="*/ 363014 w 1457325"/>
              <a:gd name="connsiteY23" fmla="*/ 1108358 h 1838325"/>
              <a:gd name="connsiteX24" fmla="*/ 363014 w 1457325"/>
              <a:gd name="connsiteY24" fmla="*/ 1108358 h 1838325"/>
              <a:gd name="connsiteX25" fmla="*/ 365871 w 1457325"/>
              <a:gd name="connsiteY25" fmla="*/ 1102643 h 1838325"/>
              <a:gd name="connsiteX26" fmla="*/ 363014 w 1457325"/>
              <a:gd name="connsiteY26" fmla="*/ 1108358 h 1838325"/>
              <a:gd name="connsiteX27" fmla="*/ 363014 w 1457325"/>
              <a:gd name="connsiteY27" fmla="*/ 1108358 h 1838325"/>
              <a:gd name="connsiteX28" fmla="*/ 363014 w 1457325"/>
              <a:gd name="connsiteY28" fmla="*/ 1108358 h 1838325"/>
              <a:gd name="connsiteX29" fmla="*/ 363014 w 1457325"/>
              <a:gd name="connsiteY29" fmla="*/ 1108358 h 1838325"/>
              <a:gd name="connsiteX30" fmla="*/ 363014 w 1457325"/>
              <a:gd name="connsiteY30" fmla="*/ 1108358 h 1838325"/>
              <a:gd name="connsiteX31" fmla="*/ 363014 w 1457325"/>
              <a:gd name="connsiteY31" fmla="*/ 1108358 h 1838325"/>
              <a:gd name="connsiteX32" fmla="*/ 359204 w 1457325"/>
              <a:gd name="connsiteY32" fmla="*/ 1110263 h 1838325"/>
              <a:gd name="connsiteX33" fmla="*/ 363014 w 1457325"/>
              <a:gd name="connsiteY33" fmla="*/ 1108358 h 1838325"/>
              <a:gd name="connsiteX34" fmla="*/ 363014 w 1457325"/>
              <a:gd name="connsiteY34" fmla="*/ 1108358 h 1838325"/>
              <a:gd name="connsiteX35" fmla="*/ 1101201 w 1457325"/>
              <a:gd name="connsiteY35" fmla="*/ 1108358 h 1838325"/>
              <a:gd name="connsiteX36" fmla="*/ 1101201 w 1457325"/>
              <a:gd name="connsiteY36" fmla="*/ 1108358 h 1838325"/>
              <a:gd name="connsiteX37" fmla="*/ 1098344 w 1457325"/>
              <a:gd name="connsiteY37" fmla="*/ 1102643 h 1838325"/>
              <a:gd name="connsiteX38" fmla="*/ 1101201 w 1457325"/>
              <a:gd name="connsiteY38" fmla="*/ 1108358 h 1838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457325" h="1838325">
                <a:moveTo>
                  <a:pt x="1442196" y="1108358"/>
                </a:moveTo>
                <a:cubicBezTo>
                  <a:pt x="1328849" y="1107405"/>
                  <a:pt x="1215501" y="1108358"/>
                  <a:pt x="1102154" y="1108358"/>
                </a:cubicBezTo>
                <a:cubicBezTo>
                  <a:pt x="1102154" y="915953"/>
                  <a:pt x="1103106" y="723548"/>
                  <a:pt x="1103106" y="531143"/>
                </a:cubicBezTo>
                <a:cubicBezTo>
                  <a:pt x="1103106" y="475898"/>
                  <a:pt x="1102154" y="419700"/>
                  <a:pt x="1101201" y="364455"/>
                </a:cubicBezTo>
                <a:cubicBezTo>
                  <a:pt x="1099296" y="361598"/>
                  <a:pt x="1098344" y="357788"/>
                  <a:pt x="1095486" y="355883"/>
                </a:cubicBezTo>
                <a:cubicBezTo>
                  <a:pt x="980234" y="240630"/>
                  <a:pt x="864029" y="125378"/>
                  <a:pt x="749729" y="9173"/>
                </a:cubicBezTo>
                <a:cubicBezTo>
                  <a:pt x="734489" y="-6067"/>
                  <a:pt x="725916" y="-352"/>
                  <a:pt x="713534" y="12030"/>
                </a:cubicBezTo>
                <a:cubicBezTo>
                  <a:pt x="644954" y="81563"/>
                  <a:pt x="575421" y="149190"/>
                  <a:pt x="507794" y="218723"/>
                </a:cubicBezTo>
                <a:cubicBezTo>
                  <a:pt x="460169" y="267300"/>
                  <a:pt x="408734" y="313020"/>
                  <a:pt x="364919" y="365408"/>
                </a:cubicBezTo>
                <a:cubicBezTo>
                  <a:pt x="363966" y="371123"/>
                  <a:pt x="363014" y="376838"/>
                  <a:pt x="363014" y="382553"/>
                </a:cubicBezTo>
                <a:cubicBezTo>
                  <a:pt x="363014" y="624488"/>
                  <a:pt x="363014" y="867375"/>
                  <a:pt x="363014" y="1109310"/>
                </a:cubicBezTo>
                <a:cubicBezTo>
                  <a:pt x="256334" y="1109310"/>
                  <a:pt x="149654" y="1109310"/>
                  <a:pt x="43926" y="1108358"/>
                </a:cubicBezTo>
                <a:cubicBezTo>
                  <a:pt x="31544" y="1108358"/>
                  <a:pt x="17256" y="1105500"/>
                  <a:pt x="5826" y="1110263"/>
                </a:cubicBezTo>
                <a:cubicBezTo>
                  <a:pt x="-7509" y="1115025"/>
                  <a:pt x="5826" y="1118835"/>
                  <a:pt x="8684" y="1123598"/>
                </a:cubicBezTo>
                <a:cubicBezTo>
                  <a:pt x="16304" y="1132170"/>
                  <a:pt x="22971" y="1141695"/>
                  <a:pt x="31544" y="1149316"/>
                </a:cubicBezTo>
                <a:cubicBezTo>
                  <a:pt x="256334" y="1374105"/>
                  <a:pt x="482076" y="1598895"/>
                  <a:pt x="705914" y="1824638"/>
                </a:cubicBezTo>
                <a:cubicBezTo>
                  <a:pt x="727821" y="1846545"/>
                  <a:pt x="738299" y="1846545"/>
                  <a:pt x="760206" y="1824638"/>
                </a:cubicBezTo>
                <a:cubicBezTo>
                  <a:pt x="984044" y="1598895"/>
                  <a:pt x="1209786" y="1374105"/>
                  <a:pt x="1434576" y="1149316"/>
                </a:cubicBezTo>
                <a:cubicBezTo>
                  <a:pt x="1443149" y="1140743"/>
                  <a:pt x="1449816" y="1132170"/>
                  <a:pt x="1457436" y="1123598"/>
                </a:cubicBezTo>
                <a:lnTo>
                  <a:pt x="1457436" y="1123598"/>
                </a:lnTo>
                <a:lnTo>
                  <a:pt x="1457436" y="1123598"/>
                </a:lnTo>
                <a:cubicBezTo>
                  <a:pt x="1475534" y="1095023"/>
                  <a:pt x="1446006" y="1108358"/>
                  <a:pt x="1442196" y="1108358"/>
                </a:cubicBezTo>
                <a:close/>
                <a:moveTo>
                  <a:pt x="365871" y="1102643"/>
                </a:moveTo>
                <a:cubicBezTo>
                  <a:pt x="364919" y="1104548"/>
                  <a:pt x="363966" y="1106453"/>
                  <a:pt x="363014" y="1108358"/>
                </a:cubicBezTo>
                <a:cubicBezTo>
                  <a:pt x="363014" y="1108358"/>
                  <a:pt x="363014" y="1108358"/>
                  <a:pt x="363014" y="1108358"/>
                </a:cubicBezTo>
                <a:cubicBezTo>
                  <a:pt x="363966" y="1106453"/>
                  <a:pt x="364919" y="1104548"/>
                  <a:pt x="365871" y="1102643"/>
                </a:cubicBezTo>
                <a:close/>
                <a:moveTo>
                  <a:pt x="363014" y="1108358"/>
                </a:moveTo>
                <a:cubicBezTo>
                  <a:pt x="363014" y="1108358"/>
                  <a:pt x="363014" y="1108358"/>
                  <a:pt x="363014" y="1108358"/>
                </a:cubicBezTo>
                <a:cubicBezTo>
                  <a:pt x="363014" y="1108358"/>
                  <a:pt x="363014" y="1108358"/>
                  <a:pt x="363014" y="1108358"/>
                </a:cubicBezTo>
                <a:cubicBezTo>
                  <a:pt x="363014" y="1108358"/>
                  <a:pt x="363014" y="1108358"/>
                  <a:pt x="363014" y="1108358"/>
                </a:cubicBezTo>
                <a:cubicBezTo>
                  <a:pt x="363014" y="1108358"/>
                  <a:pt x="363014" y="1108358"/>
                  <a:pt x="363014" y="1108358"/>
                </a:cubicBezTo>
                <a:close/>
                <a:moveTo>
                  <a:pt x="363014" y="1108358"/>
                </a:moveTo>
                <a:cubicBezTo>
                  <a:pt x="362061" y="1109310"/>
                  <a:pt x="360156" y="1110263"/>
                  <a:pt x="359204" y="1110263"/>
                </a:cubicBezTo>
                <a:cubicBezTo>
                  <a:pt x="360156" y="1110263"/>
                  <a:pt x="361109" y="1109310"/>
                  <a:pt x="363014" y="1108358"/>
                </a:cubicBezTo>
                <a:cubicBezTo>
                  <a:pt x="363014" y="1108358"/>
                  <a:pt x="363014" y="1108358"/>
                  <a:pt x="363014" y="1108358"/>
                </a:cubicBezTo>
                <a:close/>
                <a:moveTo>
                  <a:pt x="1101201" y="1108358"/>
                </a:moveTo>
                <a:cubicBezTo>
                  <a:pt x="1101201" y="1108358"/>
                  <a:pt x="1101201" y="1108358"/>
                  <a:pt x="1101201" y="1108358"/>
                </a:cubicBezTo>
                <a:cubicBezTo>
                  <a:pt x="1099296" y="1106453"/>
                  <a:pt x="1098344" y="1104548"/>
                  <a:pt x="1098344" y="1102643"/>
                </a:cubicBezTo>
                <a:cubicBezTo>
                  <a:pt x="1099296" y="1104548"/>
                  <a:pt x="1100249" y="1106453"/>
                  <a:pt x="1101201" y="1108358"/>
                </a:cubicBezTo>
                <a:close/>
              </a:path>
            </a:pathLst>
          </a:custGeom>
          <a:solidFill>
            <a:srgbClr val="FAD08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1" name="Freeform: Shape 4">
            <a:extLst>
              <a:ext uri="{FF2B5EF4-FFF2-40B4-BE49-F238E27FC236}">
                <a16:creationId xmlns:a16="http://schemas.microsoft.com/office/drawing/2014/main" id="{44C1D0DA-C492-479E-9440-0DA9E9BBAD4B}"/>
              </a:ext>
            </a:extLst>
          </p:cNvPr>
          <p:cNvSpPr/>
          <p:nvPr/>
        </p:nvSpPr>
        <p:spPr>
          <a:xfrm rot="5400000">
            <a:off x="4528071" y="1377632"/>
            <a:ext cx="1867259" cy="1489936"/>
          </a:xfrm>
          <a:custGeom>
            <a:avLst/>
            <a:gdLst>
              <a:gd name="connsiteX0" fmla="*/ 1824477 w 1838325"/>
              <a:gd name="connsiteY0" fmla="*/ 707708 h 1466850"/>
              <a:gd name="connsiteX1" fmla="*/ 1504437 w 1838325"/>
              <a:gd name="connsiteY1" fmla="*/ 387668 h 1466850"/>
              <a:gd name="connsiteX2" fmla="*/ 1443477 w 1838325"/>
              <a:gd name="connsiteY2" fmla="*/ 361950 h 1466850"/>
              <a:gd name="connsiteX3" fmla="*/ 771964 w 1838325"/>
              <a:gd name="connsiteY3" fmla="*/ 362903 h 1466850"/>
              <a:gd name="connsiteX4" fmla="*/ 736722 w 1838325"/>
              <a:gd name="connsiteY4" fmla="*/ 327660 h 1466850"/>
              <a:gd name="connsiteX5" fmla="*/ 736722 w 1838325"/>
              <a:gd name="connsiteY5" fmla="*/ 31433 h 1466850"/>
              <a:gd name="connsiteX6" fmla="*/ 731007 w 1838325"/>
              <a:gd name="connsiteY6" fmla="*/ 0 h 1466850"/>
              <a:gd name="connsiteX7" fmla="*/ 723387 w 1838325"/>
              <a:gd name="connsiteY7" fmla="*/ 5715 h 1466850"/>
              <a:gd name="connsiteX8" fmla="*/ 714814 w 1838325"/>
              <a:gd name="connsiteY8" fmla="*/ 12383 h 1466850"/>
              <a:gd name="connsiteX9" fmla="*/ 10917 w 1838325"/>
              <a:gd name="connsiteY9" fmla="*/ 715328 h 1466850"/>
              <a:gd name="connsiteX10" fmla="*/ 16632 w 1838325"/>
              <a:gd name="connsiteY10" fmla="*/ 758190 h 1466850"/>
              <a:gd name="connsiteX11" fmla="*/ 705289 w 1838325"/>
              <a:gd name="connsiteY11" fmla="*/ 1446848 h 1466850"/>
              <a:gd name="connsiteX12" fmla="*/ 731959 w 1838325"/>
              <a:gd name="connsiteY12" fmla="*/ 1466850 h 1466850"/>
              <a:gd name="connsiteX13" fmla="*/ 735769 w 1838325"/>
              <a:gd name="connsiteY13" fmla="*/ 1429703 h 1466850"/>
              <a:gd name="connsiteX14" fmla="*/ 734817 w 1838325"/>
              <a:gd name="connsiteY14" fmla="*/ 1151573 h 1466850"/>
              <a:gd name="connsiteX15" fmla="*/ 779584 w 1838325"/>
              <a:gd name="connsiteY15" fmla="*/ 1106805 h 1466850"/>
              <a:gd name="connsiteX16" fmla="*/ 1433952 w 1838325"/>
              <a:gd name="connsiteY16" fmla="*/ 1107758 h 1466850"/>
              <a:gd name="connsiteX17" fmla="*/ 1478719 w 1838325"/>
              <a:gd name="connsiteY17" fmla="*/ 1102995 h 1466850"/>
              <a:gd name="connsiteX18" fmla="*/ 1478719 w 1838325"/>
              <a:gd name="connsiteY18" fmla="*/ 1102995 h 1466850"/>
              <a:gd name="connsiteX19" fmla="*/ 1487292 w 1838325"/>
              <a:gd name="connsiteY19" fmla="*/ 1095375 h 1466850"/>
              <a:gd name="connsiteX20" fmla="*/ 1487292 w 1838325"/>
              <a:gd name="connsiteY20" fmla="*/ 1095375 h 1466850"/>
              <a:gd name="connsiteX21" fmla="*/ 1826382 w 1838325"/>
              <a:gd name="connsiteY21" fmla="*/ 760095 h 1466850"/>
              <a:gd name="connsiteX22" fmla="*/ 1824477 w 1838325"/>
              <a:gd name="connsiteY22" fmla="*/ 707708 h 146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838325" h="1466850">
                <a:moveTo>
                  <a:pt x="1824477" y="707708"/>
                </a:moveTo>
                <a:cubicBezTo>
                  <a:pt x="1716844" y="601980"/>
                  <a:pt x="1610164" y="495300"/>
                  <a:pt x="1504437" y="387668"/>
                </a:cubicBezTo>
                <a:cubicBezTo>
                  <a:pt x="1486339" y="369570"/>
                  <a:pt x="1469194" y="361950"/>
                  <a:pt x="1443477" y="361950"/>
                </a:cubicBezTo>
                <a:cubicBezTo>
                  <a:pt x="1219639" y="362903"/>
                  <a:pt x="995802" y="361950"/>
                  <a:pt x="771964" y="362903"/>
                </a:cubicBezTo>
                <a:cubicBezTo>
                  <a:pt x="744342" y="362903"/>
                  <a:pt x="735769" y="355283"/>
                  <a:pt x="736722" y="327660"/>
                </a:cubicBezTo>
                <a:cubicBezTo>
                  <a:pt x="737674" y="228600"/>
                  <a:pt x="737674" y="130493"/>
                  <a:pt x="736722" y="31433"/>
                </a:cubicBezTo>
                <a:cubicBezTo>
                  <a:pt x="736722" y="20955"/>
                  <a:pt x="743389" y="8572"/>
                  <a:pt x="731007" y="0"/>
                </a:cubicBezTo>
                <a:cubicBezTo>
                  <a:pt x="728149" y="1905"/>
                  <a:pt x="726244" y="3810"/>
                  <a:pt x="723387" y="5715"/>
                </a:cubicBezTo>
                <a:cubicBezTo>
                  <a:pt x="720529" y="7620"/>
                  <a:pt x="717672" y="9525"/>
                  <a:pt x="714814" y="12383"/>
                </a:cubicBezTo>
                <a:cubicBezTo>
                  <a:pt x="480499" y="246697"/>
                  <a:pt x="246184" y="481013"/>
                  <a:pt x="10917" y="715328"/>
                </a:cubicBezTo>
                <a:cubicBezTo>
                  <a:pt x="-10038" y="736283"/>
                  <a:pt x="3297" y="744855"/>
                  <a:pt x="16632" y="758190"/>
                </a:cubicBezTo>
                <a:cubicBezTo>
                  <a:pt x="246184" y="987743"/>
                  <a:pt x="475737" y="1217295"/>
                  <a:pt x="705289" y="1446848"/>
                </a:cubicBezTo>
                <a:cubicBezTo>
                  <a:pt x="712909" y="1454468"/>
                  <a:pt x="718624" y="1465898"/>
                  <a:pt x="731959" y="1466850"/>
                </a:cubicBezTo>
                <a:cubicBezTo>
                  <a:pt x="739579" y="1454468"/>
                  <a:pt x="735769" y="1442085"/>
                  <a:pt x="735769" y="1429703"/>
                </a:cubicBezTo>
                <a:cubicBezTo>
                  <a:pt x="735769" y="1337310"/>
                  <a:pt x="737674" y="1243965"/>
                  <a:pt x="734817" y="1151573"/>
                </a:cubicBezTo>
                <a:cubicBezTo>
                  <a:pt x="733864" y="1116330"/>
                  <a:pt x="744342" y="1106805"/>
                  <a:pt x="779584" y="1106805"/>
                </a:cubicBezTo>
                <a:cubicBezTo>
                  <a:pt x="997707" y="1108710"/>
                  <a:pt x="1215829" y="1107758"/>
                  <a:pt x="1433952" y="1107758"/>
                </a:cubicBezTo>
                <a:cubicBezTo>
                  <a:pt x="1449192" y="1107758"/>
                  <a:pt x="1464432" y="1110615"/>
                  <a:pt x="1478719" y="1102995"/>
                </a:cubicBezTo>
                <a:lnTo>
                  <a:pt x="1478719" y="1102995"/>
                </a:lnTo>
                <a:cubicBezTo>
                  <a:pt x="1481577" y="1100138"/>
                  <a:pt x="1484434" y="1098233"/>
                  <a:pt x="1487292" y="1095375"/>
                </a:cubicBezTo>
                <a:cubicBezTo>
                  <a:pt x="1487292" y="1095375"/>
                  <a:pt x="1487292" y="1095375"/>
                  <a:pt x="1487292" y="1095375"/>
                </a:cubicBezTo>
                <a:cubicBezTo>
                  <a:pt x="1599687" y="982980"/>
                  <a:pt x="1712082" y="870585"/>
                  <a:pt x="1826382" y="760095"/>
                </a:cubicBezTo>
                <a:cubicBezTo>
                  <a:pt x="1848289" y="737235"/>
                  <a:pt x="1843527" y="726758"/>
                  <a:pt x="1824477" y="707708"/>
                </a:cubicBezTo>
                <a:close/>
              </a:path>
            </a:pathLst>
          </a:custGeom>
          <a:solidFill>
            <a:srgbClr val="FCB987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2" name="Freeform: Shape 5">
            <a:extLst>
              <a:ext uri="{FF2B5EF4-FFF2-40B4-BE49-F238E27FC236}">
                <a16:creationId xmlns:a16="http://schemas.microsoft.com/office/drawing/2014/main" id="{EE1CC3B5-D8F7-4BC8-A84D-940A0DB43451}"/>
              </a:ext>
            </a:extLst>
          </p:cNvPr>
          <p:cNvSpPr/>
          <p:nvPr/>
        </p:nvSpPr>
        <p:spPr>
          <a:xfrm rot="5400000">
            <a:off x="4767031" y="3396939"/>
            <a:ext cx="1867259" cy="1489936"/>
          </a:xfrm>
          <a:custGeom>
            <a:avLst/>
            <a:gdLst>
              <a:gd name="connsiteX0" fmla="*/ 1828932 w 1838325"/>
              <a:gd name="connsiteY0" fmla="*/ 709613 h 1466850"/>
              <a:gd name="connsiteX1" fmla="*/ 1265052 w 1838325"/>
              <a:gd name="connsiteY1" fmla="*/ 146685 h 1466850"/>
              <a:gd name="connsiteX2" fmla="*/ 1121224 w 1838325"/>
              <a:gd name="connsiteY2" fmla="*/ 5715 h 1466850"/>
              <a:gd name="connsiteX3" fmla="*/ 1113604 w 1838325"/>
              <a:gd name="connsiteY3" fmla="*/ 0 h 1466850"/>
              <a:gd name="connsiteX4" fmla="*/ 1107889 w 1838325"/>
              <a:gd name="connsiteY4" fmla="*/ 31432 h 1466850"/>
              <a:gd name="connsiteX5" fmla="*/ 1107889 w 1838325"/>
              <a:gd name="connsiteY5" fmla="*/ 320040 h 1466850"/>
              <a:gd name="connsiteX6" fmla="*/ 1065027 w 1838325"/>
              <a:gd name="connsiteY6" fmla="*/ 362903 h 1466850"/>
              <a:gd name="connsiteX7" fmla="*/ 396372 w 1838325"/>
              <a:gd name="connsiteY7" fmla="*/ 361950 h 1466850"/>
              <a:gd name="connsiteX8" fmla="*/ 351604 w 1838325"/>
              <a:gd name="connsiteY8" fmla="*/ 375285 h 1466850"/>
              <a:gd name="connsiteX9" fmla="*/ 9657 w 1838325"/>
              <a:gd name="connsiteY9" fmla="*/ 717232 h 1466850"/>
              <a:gd name="connsiteX10" fmla="*/ 7752 w 1838325"/>
              <a:gd name="connsiteY10" fmla="*/ 748665 h 1466850"/>
              <a:gd name="connsiteX11" fmla="*/ 356367 w 1838325"/>
              <a:gd name="connsiteY11" fmla="*/ 1094423 h 1466850"/>
              <a:gd name="connsiteX12" fmla="*/ 364939 w 1838325"/>
              <a:gd name="connsiteY12" fmla="*/ 1102043 h 1466850"/>
              <a:gd name="connsiteX13" fmla="*/ 364939 w 1838325"/>
              <a:gd name="connsiteY13" fmla="*/ 1102043 h 1466850"/>
              <a:gd name="connsiteX14" fmla="*/ 409707 w 1838325"/>
              <a:gd name="connsiteY14" fmla="*/ 1106805 h 1466850"/>
              <a:gd name="connsiteX15" fmla="*/ 1066932 w 1838325"/>
              <a:gd name="connsiteY15" fmla="*/ 1105853 h 1466850"/>
              <a:gd name="connsiteX16" fmla="*/ 1107889 w 1838325"/>
              <a:gd name="connsiteY16" fmla="*/ 1146810 h 1466850"/>
              <a:gd name="connsiteX17" fmla="*/ 1107889 w 1838325"/>
              <a:gd name="connsiteY17" fmla="*/ 1431607 h 1466850"/>
              <a:gd name="connsiteX18" fmla="*/ 1115509 w 1838325"/>
              <a:gd name="connsiteY18" fmla="*/ 1467803 h 1466850"/>
              <a:gd name="connsiteX19" fmla="*/ 1128844 w 1838325"/>
              <a:gd name="connsiteY19" fmla="*/ 1455420 h 1466850"/>
              <a:gd name="connsiteX20" fmla="*/ 1832742 w 1838325"/>
              <a:gd name="connsiteY20" fmla="*/ 752475 h 1466850"/>
              <a:gd name="connsiteX21" fmla="*/ 1828932 w 1838325"/>
              <a:gd name="connsiteY21" fmla="*/ 709613 h 1466850"/>
              <a:gd name="connsiteX22" fmla="*/ 1082172 w 1838325"/>
              <a:gd name="connsiteY22" fmla="*/ 1093470 h 1466850"/>
              <a:gd name="connsiteX23" fmla="*/ 1082172 w 1838325"/>
              <a:gd name="connsiteY23" fmla="*/ 1093470 h 1466850"/>
              <a:gd name="connsiteX24" fmla="*/ 1082172 w 1838325"/>
              <a:gd name="connsiteY24" fmla="*/ 1093470 h 1466850"/>
              <a:gd name="connsiteX25" fmla="*/ 1122177 w 1838325"/>
              <a:gd name="connsiteY25" fmla="*/ 328613 h 1466850"/>
              <a:gd name="connsiteX26" fmla="*/ 1122177 w 1838325"/>
              <a:gd name="connsiteY26" fmla="*/ 327660 h 1466850"/>
              <a:gd name="connsiteX27" fmla="*/ 1122177 w 1838325"/>
              <a:gd name="connsiteY27" fmla="*/ 328613 h 146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838325" h="1466850">
                <a:moveTo>
                  <a:pt x="1828932" y="709613"/>
                </a:moveTo>
                <a:cubicBezTo>
                  <a:pt x="1641289" y="521970"/>
                  <a:pt x="1453647" y="334328"/>
                  <a:pt x="1265052" y="146685"/>
                </a:cubicBezTo>
                <a:cubicBezTo>
                  <a:pt x="1217427" y="99060"/>
                  <a:pt x="1168849" y="52388"/>
                  <a:pt x="1121224" y="5715"/>
                </a:cubicBezTo>
                <a:cubicBezTo>
                  <a:pt x="1118367" y="3810"/>
                  <a:pt x="1116462" y="1905"/>
                  <a:pt x="1113604" y="0"/>
                </a:cubicBezTo>
                <a:cubicBezTo>
                  <a:pt x="1102174" y="8572"/>
                  <a:pt x="1107889" y="20955"/>
                  <a:pt x="1107889" y="31432"/>
                </a:cubicBezTo>
                <a:cubicBezTo>
                  <a:pt x="1106937" y="127635"/>
                  <a:pt x="1105984" y="223838"/>
                  <a:pt x="1107889" y="320040"/>
                </a:cubicBezTo>
                <a:cubicBezTo>
                  <a:pt x="1108842" y="354330"/>
                  <a:pt x="1098364" y="362903"/>
                  <a:pt x="1065027" y="362903"/>
                </a:cubicBezTo>
                <a:cubicBezTo>
                  <a:pt x="842142" y="360997"/>
                  <a:pt x="619257" y="361950"/>
                  <a:pt x="396372" y="361950"/>
                </a:cubicBezTo>
                <a:cubicBezTo>
                  <a:pt x="380179" y="361950"/>
                  <a:pt x="364939" y="360997"/>
                  <a:pt x="351604" y="375285"/>
                </a:cubicBezTo>
                <a:cubicBezTo>
                  <a:pt x="238257" y="489585"/>
                  <a:pt x="123957" y="603885"/>
                  <a:pt x="9657" y="717232"/>
                </a:cubicBezTo>
                <a:cubicBezTo>
                  <a:pt x="-821" y="727710"/>
                  <a:pt x="-4631" y="736282"/>
                  <a:pt x="7752" y="748665"/>
                </a:cubicBezTo>
                <a:cubicBezTo>
                  <a:pt x="123957" y="863918"/>
                  <a:pt x="240162" y="979170"/>
                  <a:pt x="356367" y="1094423"/>
                </a:cubicBezTo>
                <a:cubicBezTo>
                  <a:pt x="359224" y="1097280"/>
                  <a:pt x="362082" y="1099185"/>
                  <a:pt x="364939" y="1102043"/>
                </a:cubicBezTo>
                <a:cubicBezTo>
                  <a:pt x="364939" y="1102043"/>
                  <a:pt x="364939" y="1102043"/>
                  <a:pt x="364939" y="1102043"/>
                </a:cubicBezTo>
                <a:cubicBezTo>
                  <a:pt x="379227" y="1109663"/>
                  <a:pt x="394467" y="1106805"/>
                  <a:pt x="409707" y="1106805"/>
                </a:cubicBezTo>
                <a:cubicBezTo>
                  <a:pt x="628782" y="1106805"/>
                  <a:pt x="847857" y="1107757"/>
                  <a:pt x="1066932" y="1105853"/>
                </a:cubicBezTo>
                <a:cubicBezTo>
                  <a:pt x="1099317" y="1105853"/>
                  <a:pt x="1108842" y="1115378"/>
                  <a:pt x="1107889" y="1146810"/>
                </a:cubicBezTo>
                <a:cubicBezTo>
                  <a:pt x="1105984" y="1242060"/>
                  <a:pt x="1106937" y="1337310"/>
                  <a:pt x="1107889" y="1431607"/>
                </a:cubicBezTo>
                <a:cubicBezTo>
                  <a:pt x="1107889" y="1443038"/>
                  <a:pt x="1103127" y="1456373"/>
                  <a:pt x="1115509" y="1467803"/>
                </a:cubicBezTo>
                <a:cubicBezTo>
                  <a:pt x="1121224" y="1463040"/>
                  <a:pt x="1125034" y="1459230"/>
                  <a:pt x="1128844" y="1455420"/>
                </a:cubicBezTo>
                <a:cubicBezTo>
                  <a:pt x="1363159" y="1221105"/>
                  <a:pt x="1597474" y="985838"/>
                  <a:pt x="1832742" y="752475"/>
                </a:cubicBezTo>
                <a:cubicBezTo>
                  <a:pt x="1854649" y="732472"/>
                  <a:pt x="1843219" y="722947"/>
                  <a:pt x="1828932" y="709613"/>
                </a:cubicBezTo>
                <a:close/>
                <a:moveTo>
                  <a:pt x="1082172" y="1093470"/>
                </a:moveTo>
                <a:cubicBezTo>
                  <a:pt x="1082172" y="1093470"/>
                  <a:pt x="1082172" y="1093470"/>
                  <a:pt x="1082172" y="1093470"/>
                </a:cubicBezTo>
                <a:cubicBezTo>
                  <a:pt x="1082172" y="1092518"/>
                  <a:pt x="1082172" y="1092518"/>
                  <a:pt x="1082172" y="1093470"/>
                </a:cubicBezTo>
                <a:close/>
                <a:moveTo>
                  <a:pt x="1122177" y="328613"/>
                </a:moveTo>
                <a:cubicBezTo>
                  <a:pt x="1122177" y="328613"/>
                  <a:pt x="1122177" y="327660"/>
                  <a:pt x="1122177" y="327660"/>
                </a:cubicBezTo>
                <a:cubicBezTo>
                  <a:pt x="1124082" y="326707"/>
                  <a:pt x="1123129" y="327660"/>
                  <a:pt x="1122177" y="328613"/>
                </a:cubicBezTo>
                <a:close/>
              </a:path>
            </a:pathLst>
          </a:custGeom>
          <a:solidFill>
            <a:srgbClr val="FEA78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3" name="Rectangle 16">
            <a:extLst>
              <a:ext uri="{FF2B5EF4-FFF2-40B4-BE49-F238E27FC236}">
                <a16:creationId xmlns:a16="http://schemas.microsoft.com/office/drawing/2014/main" id="{F81117C4-2A21-4BBA-88C9-FF7C5C0A1D1D}"/>
              </a:ext>
            </a:extLst>
          </p:cNvPr>
          <p:cNvSpPr/>
          <p:nvPr/>
        </p:nvSpPr>
        <p:spPr>
          <a:xfrm rot="2700000">
            <a:off x="5343173" y="2279583"/>
            <a:ext cx="250429" cy="4489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4" name="Rectangle 9">
            <a:extLst>
              <a:ext uri="{FF2B5EF4-FFF2-40B4-BE49-F238E27FC236}">
                <a16:creationId xmlns:a16="http://schemas.microsoft.com/office/drawing/2014/main" id="{D04B3EFF-D24C-4324-998B-125B94FCE28E}"/>
              </a:ext>
            </a:extLst>
          </p:cNvPr>
          <p:cNvSpPr/>
          <p:nvPr/>
        </p:nvSpPr>
        <p:spPr>
          <a:xfrm>
            <a:off x="5546090" y="3660433"/>
            <a:ext cx="339147" cy="317472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5" name="ลูกศรโค้งขวา 44"/>
          <p:cNvSpPr/>
          <p:nvPr/>
        </p:nvSpPr>
        <p:spPr>
          <a:xfrm rot="2392278">
            <a:off x="1166289" y="556580"/>
            <a:ext cx="597373" cy="1295400"/>
          </a:xfrm>
          <a:prstGeom prst="curvedRightArrow">
            <a:avLst/>
          </a:prstGeom>
          <a:solidFill>
            <a:srgbClr val="0070C0"/>
          </a:solidFill>
          <a:ln>
            <a:solidFill>
              <a:srgbClr val="0000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6" name="ลูกศรโค้งขวา 45"/>
          <p:cNvSpPr/>
          <p:nvPr/>
        </p:nvSpPr>
        <p:spPr>
          <a:xfrm rot="19513717">
            <a:off x="1419579" y="5039006"/>
            <a:ext cx="597373" cy="1295400"/>
          </a:xfrm>
          <a:prstGeom prst="curvedRightArrow">
            <a:avLst/>
          </a:prstGeom>
          <a:solidFill>
            <a:srgbClr val="0070C0"/>
          </a:solidFill>
          <a:ln>
            <a:solidFill>
              <a:srgbClr val="0000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7" name="ลูกศรโค้งขวา 46"/>
          <p:cNvSpPr/>
          <p:nvPr/>
        </p:nvSpPr>
        <p:spPr>
          <a:xfrm rot="12845262">
            <a:off x="6457600" y="5104553"/>
            <a:ext cx="597373" cy="1295400"/>
          </a:xfrm>
          <a:prstGeom prst="curvedRightArrow">
            <a:avLst/>
          </a:prstGeom>
          <a:solidFill>
            <a:srgbClr val="0070C0"/>
          </a:solidFill>
          <a:ln>
            <a:solidFill>
              <a:srgbClr val="0000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8" name="ลูกศรโค้งขวา 47"/>
          <p:cNvSpPr/>
          <p:nvPr/>
        </p:nvSpPr>
        <p:spPr>
          <a:xfrm rot="9522570">
            <a:off x="6422846" y="497707"/>
            <a:ext cx="597373" cy="1295400"/>
          </a:xfrm>
          <a:prstGeom prst="curvedRightArrow">
            <a:avLst/>
          </a:prstGeom>
          <a:solidFill>
            <a:srgbClr val="0070C0"/>
          </a:solidFill>
          <a:ln>
            <a:solidFill>
              <a:srgbClr val="0000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5" name="ลูกศรลง 54"/>
          <p:cNvSpPr/>
          <p:nvPr/>
        </p:nvSpPr>
        <p:spPr>
          <a:xfrm>
            <a:off x="9371096" y="3365823"/>
            <a:ext cx="848139" cy="412352"/>
          </a:xfrm>
          <a:prstGeom prst="down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7" name="TextBox 21">
            <a:extLst>
              <a:ext uri="{FF2B5EF4-FFF2-40B4-BE49-F238E27FC236}">
                <a16:creationId xmlns:a16="http://schemas.microsoft.com/office/drawing/2014/main" id="{8FD9EEEE-4B0F-4ED3-ADC5-3B006DC8341E}"/>
              </a:ext>
            </a:extLst>
          </p:cNvPr>
          <p:cNvSpPr txBox="1"/>
          <p:nvPr/>
        </p:nvSpPr>
        <p:spPr>
          <a:xfrm>
            <a:off x="8302332" y="3649007"/>
            <a:ext cx="248248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SO + ST </a:t>
            </a:r>
            <a:r>
              <a:rPr kumimoji="0" lang="en-US" altLang="ko-KR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&gt;&gt;&gt;</a:t>
            </a:r>
            <a:endParaRPr kumimoji="0" lang="ko-KR" altLang="en-US" sz="24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ahoma" panose="020B0604030504040204" pitchFamily="34" charset="0"/>
              <a:ea typeface="Arial Unicode MS"/>
              <a:cs typeface="Tahoma" panose="020B0604030504040204" pitchFamily="34" charset="0"/>
            </a:endParaRPr>
          </a:p>
        </p:txBody>
      </p:sp>
      <p:sp>
        <p:nvSpPr>
          <p:cNvPr id="64" name="Chevron 15">
            <a:extLst>
              <a:ext uri="{FF2B5EF4-FFF2-40B4-BE49-F238E27FC236}">
                <a16:creationId xmlns:a16="http://schemas.microsoft.com/office/drawing/2014/main" id="{A2E74CCD-B22E-4946-ACBF-BDF1C46D8213}"/>
              </a:ext>
            </a:extLst>
          </p:cNvPr>
          <p:cNvSpPr/>
          <p:nvPr/>
        </p:nvSpPr>
        <p:spPr>
          <a:xfrm>
            <a:off x="8816359" y="2758801"/>
            <a:ext cx="2604489" cy="525168"/>
          </a:xfrm>
          <a:prstGeom prst="chevron">
            <a:avLst/>
          </a:prstGeom>
          <a:solidFill>
            <a:srgbClr val="FAD085">
              <a:lumMod val="20000"/>
              <a:lumOff val="80000"/>
            </a:srgbClr>
          </a:solidFill>
          <a:ln w="50800" cap="flat" cmpd="sng" algn="ctr">
            <a:solidFill>
              <a:srgbClr val="FAD085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0" cap="none" spc="0" normalizeH="0" baseline="0" noProof="0" dirty="0">
                <a:ln>
                  <a:noFill/>
                </a:ln>
                <a:solidFill>
                  <a:srgbClr val="6600FF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Strategic</a:t>
            </a:r>
            <a:endParaRPr kumimoji="0" lang="ko-KR" altLang="en-US" sz="2800" b="1" i="0" u="none" strike="noStrike" kern="0" cap="none" spc="0" normalizeH="0" baseline="0" noProof="0" dirty="0">
              <a:ln>
                <a:noFill/>
              </a:ln>
              <a:solidFill>
                <a:srgbClr val="6600FF"/>
              </a:solidFill>
              <a:effectLst/>
              <a:uLnTx/>
              <a:uFillTx/>
              <a:latin typeface="Tahoma" panose="020B0604030504040204" pitchFamily="34" charset="0"/>
              <a:ea typeface="Arial Unicode MS"/>
              <a:cs typeface="Tahoma" panose="020B0604030504040204" pitchFamily="34" charset="0"/>
            </a:endParaRPr>
          </a:p>
        </p:txBody>
      </p:sp>
      <p:sp>
        <p:nvSpPr>
          <p:cNvPr id="65" name="Rounded Rectangle 5">
            <a:extLst>
              <a:ext uri="{FF2B5EF4-FFF2-40B4-BE49-F238E27FC236}">
                <a16:creationId xmlns:a16="http://schemas.microsoft.com/office/drawing/2014/main" id="{44A23FBD-5AD4-411A-AEE0-59C120116607}"/>
              </a:ext>
            </a:extLst>
          </p:cNvPr>
          <p:cNvSpPr/>
          <p:nvPr/>
        </p:nvSpPr>
        <p:spPr>
          <a:xfrm flipH="1">
            <a:off x="4840144" y="3056230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37" name="กล่องข้อความ 36"/>
          <p:cNvSpPr txBox="1"/>
          <p:nvPr/>
        </p:nvSpPr>
        <p:spPr>
          <a:xfrm>
            <a:off x="-14628" y="-3593"/>
            <a:ext cx="7571807" cy="504000"/>
          </a:xfrm>
          <a:prstGeom prst="rect">
            <a:avLst/>
          </a:prstGeom>
          <a:solidFill>
            <a:srgbClr val="E7FFE7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srgbClr val="CC0099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srgbClr val="CC0099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38" name="กล่องข้อความ 37"/>
          <p:cNvSpPr txBox="1"/>
          <p:nvPr/>
        </p:nvSpPr>
        <p:spPr>
          <a:xfrm>
            <a:off x="2903" y="6468974"/>
            <a:ext cx="7557179" cy="400110"/>
          </a:xfrm>
          <a:prstGeom prst="rect">
            <a:avLst/>
          </a:prstGeom>
          <a:solidFill>
            <a:srgbClr val="E7FFE7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      วิเคราะห์สภาพแวดล้อมองค์การ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 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&gt;&gt;&gt; 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996633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TOWS Analysis</a:t>
            </a:r>
          </a:p>
        </p:txBody>
      </p:sp>
      <p:grpSp>
        <p:nvGrpSpPr>
          <p:cNvPr id="77" name="Group 12">
            <a:extLst>
              <a:ext uri="{FF2B5EF4-FFF2-40B4-BE49-F238E27FC236}">
                <a16:creationId xmlns:a16="http://schemas.microsoft.com/office/drawing/2014/main" id="{4EDA2A8A-ACAC-4F57-8807-94878C175763}"/>
              </a:ext>
            </a:extLst>
          </p:cNvPr>
          <p:cNvGrpSpPr/>
          <p:nvPr/>
        </p:nvGrpSpPr>
        <p:grpSpPr>
          <a:xfrm rot="1075738">
            <a:off x="8341548" y="2934037"/>
            <a:ext cx="3441868" cy="3645086"/>
            <a:chOff x="5220072" y="1700808"/>
            <a:chExt cx="3085299" cy="4229422"/>
          </a:xfrm>
        </p:grpSpPr>
        <p:sp>
          <p:nvSpPr>
            <p:cNvPr id="78" name="Flowchart: Process 9">
              <a:extLst>
                <a:ext uri="{FF2B5EF4-FFF2-40B4-BE49-F238E27FC236}">
                  <a16:creationId xmlns:a16="http://schemas.microsoft.com/office/drawing/2014/main" id="{675F5ACD-80A8-42C6-8B6D-BAB18B858DDF}"/>
                </a:ext>
              </a:extLst>
            </p:cNvPr>
            <p:cNvSpPr/>
            <p:nvPr/>
          </p:nvSpPr>
          <p:spPr>
            <a:xfrm rot="19958372">
              <a:off x="5652279" y="4911423"/>
              <a:ext cx="2653092" cy="646469"/>
            </a:xfrm>
            <a:prstGeom prst="flowChartProcess">
              <a:avLst/>
            </a:prstGeom>
            <a:gradFill>
              <a:gsLst>
                <a:gs pos="99000">
                  <a:sysClr val="window" lastClr="FFFFFF">
                    <a:lumMod val="49000"/>
                  </a:sysClr>
                </a:gs>
                <a:gs pos="0">
                  <a:sysClr val="window" lastClr="FFFFFF">
                    <a:lumMod val="95000"/>
                  </a:sysClr>
                </a:gs>
              </a:gsLst>
              <a:lin ang="10800000" scaled="1"/>
            </a:gradFill>
            <a:ln w="12700" cap="flat" cmpd="sng" algn="ctr">
              <a:noFill/>
              <a:prstDash val="solid"/>
              <a:miter lim="800000"/>
            </a:ln>
            <a:effectLst>
              <a:glow>
                <a:sysClr val="window" lastClr="FFFFFF">
                  <a:lumMod val="65000"/>
                  <a:alpha val="48000"/>
                </a:sysClr>
              </a:glow>
              <a:softEdge rad="292100"/>
            </a:effectLst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grpSp>
          <p:nvGrpSpPr>
            <p:cNvPr id="79" name="Group 11">
              <a:extLst>
                <a:ext uri="{FF2B5EF4-FFF2-40B4-BE49-F238E27FC236}">
                  <a16:creationId xmlns:a16="http://schemas.microsoft.com/office/drawing/2014/main" id="{6087753E-D516-42C9-BE84-E42EFFF511C0}"/>
                </a:ext>
              </a:extLst>
            </p:cNvPr>
            <p:cNvGrpSpPr/>
            <p:nvPr/>
          </p:nvGrpSpPr>
          <p:grpSpPr>
            <a:xfrm>
              <a:off x="5710368" y="1700808"/>
              <a:ext cx="2528707" cy="4176464"/>
              <a:chOff x="5710368" y="1700808"/>
              <a:chExt cx="2528707" cy="4176464"/>
            </a:xfrm>
          </p:grpSpPr>
          <p:sp>
            <p:nvSpPr>
              <p:cNvPr id="81" name="Up Arrow 3">
                <a:extLst>
                  <a:ext uri="{FF2B5EF4-FFF2-40B4-BE49-F238E27FC236}">
                    <a16:creationId xmlns:a16="http://schemas.microsoft.com/office/drawing/2014/main" id="{5B4194EE-5E11-4559-96E1-D361254D8B01}"/>
                  </a:ext>
                </a:extLst>
              </p:cNvPr>
              <p:cNvSpPr/>
              <p:nvPr/>
            </p:nvSpPr>
            <p:spPr>
              <a:xfrm>
                <a:off x="6870923" y="1700808"/>
                <a:ext cx="1368152" cy="2035274"/>
              </a:xfrm>
              <a:prstGeom prst="upArrow">
                <a:avLst/>
              </a:prstGeom>
              <a:gradFill flip="none" rotWithShape="1">
                <a:gsLst>
                  <a:gs pos="99000">
                    <a:srgbClr val="FAD085"/>
                  </a:gs>
                  <a:gs pos="0">
                    <a:srgbClr val="FAD085">
                      <a:lumMod val="86000"/>
                    </a:srgbClr>
                  </a:gs>
                </a:gsLst>
                <a:lin ang="16200000" scaled="1"/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  <a:scene3d>
                <a:camera prst="orthographicFront">
                  <a:rot lat="20466618" lon="2567695" rev="20598856"/>
                </a:camera>
                <a:lightRig rig="threePt" dir="t"/>
              </a:scene3d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82" name="Flowchart: Data 6">
                <a:extLst>
                  <a:ext uri="{FF2B5EF4-FFF2-40B4-BE49-F238E27FC236}">
                    <a16:creationId xmlns:a16="http://schemas.microsoft.com/office/drawing/2014/main" id="{153767E5-29D5-44EC-9476-261B47D0CA5F}"/>
                  </a:ext>
                </a:extLst>
              </p:cNvPr>
              <p:cNvSpPr/>
              <p:nvPr/>
            </p:nvSpPr>
            <p:spPr>
              <a:xfrm flipH="1">
                <a:off x="6592296" y="3500344"/>
                <a:ext cx="1030423" cy="15466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2315 h 12315"/>
                  <a:gd name="connsiteX1" fmla="*/ 2000 w 10000"/>
                  <a:gd name="connsiteY1" fmla="*/ 0 h 12315"/>
                  <a:gd name="connsiteX2" fmla="*/ 10000 w 10000"/>
                  <a:gd name="connsiteY2" fmla="*/ 2315 h 12315"/>
                  <a:gd name="connsiteX3" fmla="*/ 8000 w 10000"/>
                  <a:gd name="connsiteY3" fmla="*/ 12315 h 12315"/>
                  <a:gd name="connsiteX4" fmla="*/ 0 w 10000"/>
                  <a:gd name="connsiteY4" fmla="*/ 12315 h 12315"/>
                  <a:gd name="connsiteX0" fmla="*/ 0 w 10000"/>
                  <a:gd name="connsiteY0" fmla="*/ 16614 h 16614"/>
                  <a:gd name="connsiteX1" fmla="*/ 4728 w 10000"/>
                  <a:gd name="connsiteY1" fmla="*/ 0 h 16614"/>
                  <a:gd name="connsiteX2" fmla="*/ 10000 w 10000"/>
                  <a:gd name="connsiteY2" fmla="*/ 6614 h 16614"/>
                  <a:gd name="connsiteX3" fmla="*/ 8000 w 10000"/>
                  <a:gd name="connsiteY3" fmla="*/ 16614 h 16614"/>
                  <a:gd name="connsiteX4" fmla="*/ 0 w 10000"/>
                  <a:gd name="connsiteY4" fmla="*/ 16614 h 16614"/>
                  <a:gd name="connsiteX0" fmla="*/ 0 w 8016"/>
                  <a:gd name="connsiteY0" fmla="*/ 5370 h 16614"/>
                  <a:gd name="connsiteX1" fmla="*/ 2744 w 8016"/>
                  <a:gd name="connsiteY1" fmla="*/ 0 h 16614"/>
                  <a:gd name="connsiteX2" fmla="*/ 8016 w 8016"/>
                  <a:gd name="connsiteY2" fmla="*/ 6614 h 16614"/>
                  <a:gd name="connsiteX3" fmla="*/ 6016 w 8016"/>
                  <a:gd name="connsiteY3" fmla="*/ 16614 h 16614"/>
                  <a:gd name="connsiteX4" fmla="*/ 0 w 8016"/>
                  <a:gd name="connsiteY4" fmla="*/ 5370 h 16614"/>
                  <a:gd name="connsiteX0" fmla="*/ 0 w 9175"/>
                  <a:gd name="connsiteY0" fmla="*/ 3431 h 10199"/>
                  <a:gd name="connsiteX1" fmla="*/ 3423 w 9175"/>
                  <a:gd name="connsiteY1" fmla="*/ 199 h 10199"/>
                  <a:gd name="connsiteX2" fmla="*/ 9175 w 9175"/>
                  <a:gd name="connsiteY2" fmla="*/ 0 h 10199"/>
                  <a:gd name="connsiteX3" fmla="*/ 7505 w 9175"/>
                  <a:gd name="connsiteY3" fmla="*/ 10199 h 10199"/>
                  <a:gd name="connsiteX4" fmla="*/ 0 w 9175"/>
                  <a:gd name="connsiteY4" fmla="*/ 3431 h 10199"/>
                  <a:gd name="connsiteX0" fmla="*/ 0 w 10000"/>
                  <a:gd name="connsiteY0" fmla="*/ 3364 h 3364"/>
                  <a:gd name="connsiteX1" fmla="*/ 3731 w 10000"/>
                  <a:gd name="connsiteY1" fmla="*/ 195 h 3364"/>
                  <a:gd name="connsiteX2" fmla="*/ 10000 w 10000"/>
                  <a:gd name="connsiteY2" fmla="*/ 0 h 3364"/>
                  <a:gd name="connsiteX3" fmla="*/ 6831 w 10000"/>
                  <a:gd name="connsiteY3" fmla="*/ 3169 h 3364"/>
                  <a:gd name="connsiteX4" fmla="*/ 0 w 10000"/>
                  <a:gd name="connsiteY4" fmla="*/ 3364 h 3364"/>
                  <a:gd name="connsiteX0" fmla="*/ 0 w 10000"/>
                  <a:gd name="connsiteY0" fmla="*/ 11741 h 11741"/>
                  <a:gd name="connsiteX1" fmla="*/ 4068 w 10000"/>
                  <a:gd name="connsiteY1" fmla="*/ 0 h 11741"/>
                  <a:gd name="connsiteX2" fmla="*/ 10000 w 10000"/>
                  <a:gd name="connsiteY2" fmla="*/ 1741 h 11741"/>
                  <a:gd name="connsiteX3" fmla="*/ 6831 w 10000"/>
                  <a:gd name="connsiteY3" fmla="*/ 11161 h 11741"/>
                  <a:gd name="connsiteX4" fmla="*/ 0 w 10000"/>
                  <a:gd name="connsiteY4" fmla="*/ 11741 h 11741"/>
                  <a:gd name="connsiteX0" fmla="*/ 0 w 10000"/>
                  <a:gd name="connsiteY0" fmla="*/ 10000 h 10000"/>
                  <a:gd name="connsiteX1" fmla="*/ 4068 w 10000"/>
                  <a:gd name="connsiteY1" fmla="*/ 580 h 10000"/>
                  <a:gd name="connsiteX2" fmla="*/ 10000 w 10000"/>
                  <a:gd name="connsiteY2" fmla="*/ 0 h 10000"/>
                  <a:gd name="connsiteX3" fmla="*/ 6831 w 10000"/>
                  <a:gd name="connsiteY3" fmla="*/ 9420 h 10000"/>
                  <a:gd name="connsiteX4" fmla="*/ 0 w 10000"/>
                  <a:gd name="connsiteY4" fmla="*/ 10000 h 10000"/>
                  <a:gd name="connsiteX0" fmla="*/ 0 w 9830"/>
                  <a:gd name="connsiteY0" fmla="*/ 8685 h 9420"/>
                  <a:gd name="connsiteX1" fmla="*/ 3898 w 9830"/>
                  <a:gd name="connsiteY1" fmla="*/ 580 h 9420"/>
                  <a:gd name="connsiteX2" fmla="*/ 9830 w 9830"/>
                  <a:gd name="connsiteY2" fmla="*/ 0 h 9420"/>
                  <a:gd name="connsiteX3" fmla="*/ 6661 w 9830"/>
                  <a:gd name="connsiteY3" fmla="*/ 9420 h 9420"/>
                  <a:gd name="connsiteX4" fmla="*/ 0 w 9830"/>
                  <a:gd name="connsiteY4" fmla="*/ 8685 h 9420"/>
                  <a:gd name="connsiteX0" fmla="*/ 0 w 10000"/>
                  <a:gd name="connsiteY0" fmla="*/ 9220 h 10000"/>
                  <a:gd name="connsiteX1" fmla="*/ 3965 w 10000"/>
                  <a:gd name="connsiteY1" fmla="*/ 616 h 10000"/>
                  <a:gd name="connsiteX2" fmla="*/ 10000 w 10000"/>
                  <a:gd name="connsiteY2" fmla="*/ 0 h 10000"/>
                  <a:gd name="connsiteX3" fmla="*/ 6776 w 10000"/>
                  <a:gd name="connsiteY3" fmla="*/ 10000 h 10000"/>
                  <a:gd name="connsiteX4" fmla="*/ 0 w 10000"/>
                  <a:gd name="connsiteY4" fmla="*/ 9220 h 10000"/>
                  <a:gd name="connsiteX0" fmla="*/ 0 w 10000"/>
                  <a:gd name="connsiteY0" fmla="*/ 9499 h 10000"/>
                  <a:gd name="connsiteX1" fmla="*/ 3965 w 10000"/>
                  <a:gd name="connsiteY1" fmla="*/ 616 h 10000"/>
                  <a:gd name="connsiteX2" fmla="*/ 10000 w 10000"/>
                  <a:gd name="connsiteY2" fmla="*/ 0 h 10000"/>
                  <a:gd name="connsiteX3" fmla="*/ 6776 w 10000"/>
                  <a:gd name="connsiteY3" fmla="*/ 10000 h 10000"/>
                  <a:gd name="connsiteX4" fmla="*/ 0 w 10000"/>
                  <a:gd name="connsiteY4" fmla="*/ 9499 h 10000"/>
                  <a:gd name="connsiteX0" fmla="*/ 0 w 10000"/>
                  <a:gd name="connsiteY0" fmla="*/ 9499 h 10000"/>
                  <a:gd name="connsiteX1" fmla="*/ 4601 w 10000"/>
                  <a:gd name="connsiteY1" fmla="*/ 58 h 10000"/>
                  <a:gd name="connsiteX2" fmla="*/ 10000 w 10000"/>
                  <a:gd name="connsiteY2" fmla="*/ 0 h 10000"/>
                  <a:gd name="connsiteX3" fmla="*/ 6776 w 10000"/>
                  <a:gd name="connsiteY3" fmla="*/ 10000 h 10000"/>
                  <a:gd name="connsiteX4" fmla="*/ 0 w 10000"/>
                  <a:gd name="connsiteY4" fmla="*/ 949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9499"/>
                    </a:moveTo>
                    <a:lnTo>
                      <a:pt x="4601" y="58"/>
                    </a:lnTo>
                    <a:lnTo>
                      <a:pt x="10000" y="0"/>
                    </a:lnTo>
                    <a:lnTo>
                      <a:pt x="6776" y="10000"/>
                    </a:lnTo>
                    <a:cubicBezTo>
                      <a:pt x="4517" y="9740"/>
                      <a:pt x="2403" y="9480"/>
                      <a:pt x="0" y="9499"/>
                    </a:cubicBezTo>
                    <a:close/>
                  </a:path>
                </a:pathLst>
              </a:custGeom>
              <a:gradFill>
                <a:gsLst>
                  <a:gs pos="99000">
                    <a:srgbClr val="FAD085">
                      <a:lumMod val="48000"/>
                    </a:srgbClr>
                  </a:gs>
                  <a:gs pos="0">
                    <a:srgbClr val="FAD085">
                      <a:lumMod val="90000"/>
                    </a:srgbClr>
                  </a:gs>
                </a:gsLst>
                <a:lin ang="10800000" scaled="1"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83" name="Rectangle 5">
                <a:extLst>
                  <a:ext uri="{FF2B5EF4-FFF2-40B4-BE49-F238E27FC236}">
                    <a16:creationId xmlns:a16="http://schemas.microsoft.com/office/drawing/2014/main" id="{2FAB9D92-D76F-47AD-9961-9EC18AF6C98A}"/>
                  </a:ext>
                </a:extLst>
              </p:cNvPr>
              <p:cNvSpPr/>
              <p:nvPr/>
            </p:nvSpPr>
            <p:spPr>
              <a:xfrm>
                <a:off x="6372200" y="3429000"/>
                <a:ext cx="720080" cy="1368152"/>
              </a:xfrm>
              <a:prstGeom prst="rect">
                <a:avLst/>
              </a:prstGeom>
              <a:gradFill flip="none" rotWithShape="1">
                <a:gsLst>
                  <a:gs pos="99000">
                    <a:srgbClr val="FAD085">
                      <a:lumMod val="73000"/>
                    </a:srgbClr>
                  </a:gs>
                  <a:gs pos="0">
                    <a:srgbClr val="FAD085">
                      <a:lumMod val="94000"/>
                    </a:srgbClr>
                  </a:gs>
                </a:gsLst>
                <a:lin ang="5400000" scaled="1"/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  <a:scene3d>
                <a:camera prst="orthographicFront">
                  <a:rot lat="20466618" lon="2567695" rev="20598856"/>
                </a:camera>
                <a:lightRig rig="threePt" dir="t"/>
              </a:scene3d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84" name="Flowchart: Data 6">
                <a:extLst>
                  <a:ext uri="{FF2B5EF4-FFF2-40B4-BE49-F238E27FC236}">
                    <a16:creationId xmlns:a16="http://schemas.microsoft.com/office/drawing/2014/main" id="{00DA37C7-CC8D-423C-9C0F-16DEA9249220}"/>
                  </a:ext>
                </a:extLst>
              </p:cNvPr>
              <p:cNvSpPr/>
              <p:nvPr/>
            </p:nvSpPr>
            <p:spPr>
              <a:xfrm flipH="1">
                <a:off x="5916298" y="4572715"/>
                <a:ext cx="954624" cy="16418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2315 h 12315"/>
                  <a:gd name="connsiteX1" fmla="*/ 2000 w 10000"/>
                  <a:gd name="connsiteY1" fmla="*/ 0 h 12315"/>
                  <a:gd name="connsiteX2" fmla="*/ 10000 w 10000"/>
                  <a:gd name="connsiteY2" fmla="*/ 2315 h 12315"/>
                  <a:gd name="connsiteX3" fmla="*/ 8000 w 10000"/>
                  <a:gd name="connsiteY3" fmla="*/ 12315 h 12315"/>
                  <a:gd name="connsiteX4" fmla="*/ 0 w 10000"/>
                  <a:gd name="connsiteY4" fmla="*/ 12315 h 12315"/>
                  <a:gd name="connsiteX0" fmla="*/ 0 w 10000"/>
                  <a:gd name="connsiteY0" fmla="*/ 16614 h 16614"/>
                  <a:gd name="connsiteX1" fmla="*/ 4728 w 10000"/>
                  <a:gd name="connsiteY1" fmla="*/ 0 h 16614"/>
                  <a:gd name="connsiteX2" fmla="*/ 10000 w 10000"/>
                  <a:gd name="connsiteY2" fmla="*/ 6614 h 16614"/>
                  <a:gd name="connsiteX3" fmla="*/ 8000 w 10000"/>
                  <a:gd name="connsiteY3" fmla="*/ 16614 h 16614"/>
                  <a:gd name="connsiteX4" fmla="*/ 0 w 10000"/>
                  <a:gd name="connsiteY4" fmla="*/ 16614 h 16614"/>
                  <a:gd name="connsiteX0" fmla="*/ 0 w 8016"/>
                  <a:gd name="connsiteY0" fmla="*/ 5370 h 16614"/>
                  <a:gd name="connsiteX1" fmla="*/ 2744 w 8016"/>
                  <a:gd name="connsiteY1" fmla="*/ 0 h 16614"/>
                  <a:gd name="connsiteX2" fmla="*/ 8016 w 8016"/>
                  <a:gd name="connsiteY2" fmla="*/ 6614 h 16614"/>
                  <a:gd name="connsiteX3" fmla="*/ 6016 w 8016"/>
                  <a:gd name="connsiteY3" fmla="*/ 16614 h 16614"/>
                  <a:gd name="connsiteX4" fmla="*/ 0 w 8016"/>
                  <a:gd name="connsiteY4" fmla="*/ 5370 h 16614"/>
                  <a:gd name="connsiteX0" fmla="*/ 0 w 9175"/>
                  <a:gd name="connsiteY0" fmla="*/ 3431 h 10199"/>
                  <a:gd name="connsiteX1" fmla="*/ 3423 w 9175"/>
                  <a:gd name="connsiteY1" fmla="*/ 199 h 10199"/>
                  <a:gd name="connsiteX2" fmla="*/ 9175 w 9175"/>
                  <a:gd name="connsiteY2" fmla="*/ 0 h 10199"/>
                  <a:gd name="connsiteX3" fmla="*/ 7505 w 9175"/>
                  <a:gd name="connsiteY3" fmla="*/ 10199 h 10199"/>
                  <a:gd name="connsiteX4" fmla="*/ 0 w 9175"/>
                  <a:gd name="connsiteY4" fmla="*/ 3431 h 10199"/>
                  <a:gd name="connsiteX0" fmla="*/ 0 w 10000"/>
                  <a:gd name="connsiteY0" fmla="*/ 3364 h 3364"/>
                  <a:gd name="connsiteX1" fmla="*/ 3731 w 10000"/>
                  <a:gd name="connsiteY1" fmla="*/ 195 h 3364"/>
                  <a:gd name="connsiteX2" fmla="*/ 10000 w 10000"/>
                  <a:gd name="connsiteY2" fmla="*/ 0 h 3364"/>
                  <a:gd name="connsiteX3" fmla="*/ 6831 w 10000"/>
                  <a:gd name="connsiteY3" fmla="*/ 3169 h 3364"/>
                  <a:gd name="connsiteX4" fmla="*/ 0 w 10000"/>
                  <a:gd name="connsiteY4" fmla="*/ 3364 h 3364"/>
                  <a:gd name="connsiteX0" fmla="*/ 0 w 10000"/>
                  <a:gd name="connsiteY0" fmla="*/ 11741 h 11741"/>
                  <a:gd name="connsiteX1" fmla="*/ 4068 w 10000"/>
                  <a:gd name="connsiteY1" fmla="*/ 0 h 11741"/>
                  <a:gd name="connsiteX2" fmla="*/ 10000 w 10000"/>
                  <a:gd name="connsiteY2" fmla="*/ 1741 h 11741"/>
                  <a:gd name="connsiteX3" fmla="*/ 6831 w 10000"/>
                  <a:gd name="connsiteY3" fmla="*/ 11161 h 11741"/>
                  <a:gd name="connsiteX4" fmla="*/ 0 w 10000"/>
                  <a:gd name="connsiteY4" fmla="*/ 11741 h 11741"/>
                  <a:gd name="connsiteX0" fmla="*/ 0 w 10000"/>
                  <a:gd name="connsiteY0" fmla="*/ 10000 h 10000"/>
                  <a:gd name="connsiteX1" fmla="*/ 4068 w 10000"/>
                  <a:gd name="connsiteY1" fmla="*/ 580 h 10000"/>
                  <a:gd name="connsiteX2" fmla="*/ 10000 w 10000"/>
                  <a:gd name="connsiteY2" fmla="*/ 0 h 10000"/>
                  <a:gd name="connsiteX3" fmla="*/ 6831 w 10000"/>
                  <a:gd name="connsiteY3" fmla="*/ 942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4068" y="580"/>
                    </a:lnTo>
                    <a:lnTo>
                      <a:pt x="10000" y="0"/>
                    </a:lnTo>
                    <a:lnTo>
                      <a:pt x="6831" y="942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99000">
                    <a:srgbClr val="FAD085">
                      <a:lumMod val="17000"/>
                    </a:srgbClr>
                  </a:gs>
                  <a:gs pos="0">
                    <a:srgbClr val="FAD085">
                      <a:lumMod val="78000"/>
                    </a:srgbClr>
                  </a:gs>
                </a:gsLst>
                <a:lin ang="10800000" scaled="1"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85" name="Rectangle 8">
                <a:extLst>
                  <a:ext uri="{FF2B5EF4-FFF2-40B4-BE49-F238E27FC236}">
                    <a16:creationId xmlns:a16="http://schemas.microsoft.com/office/drawing/2014/main" id="{3FA58DF5-A695-4775-89EF-C562C7FB2E76}"/>
                  </a:ext>
                </a:extLst>
              </p:cNvPr>
              <p:cNvSpPr/>
              <p:nvPr/>
            </p:nvSpPr>
            <p:spPr>
              <a:xfrm>
                <a:off x="5710368" y="4509120"/>
                <a:ext cx="720080" cy="1368152"/>
              </a:xfrm>
              <a:prstGeom prst="rect">
                <a:avLst/>
              </a:prstGeom>
              <a:gradFill flip="none" rotWithShape="1">
                <a:gsLst>
                  <a:gs pos="99000">
                    <a:srgbClr val="FAD085">
                      <a:lumMod val="62000"/>
                    </a:srgbClr>
                  </a:gs>
                  <a:gs pos="44000">
                    <a:srgbClr val="FAD085">
                      <a:lumMod val="80000"/>
                    </a:srgbClr>
                  </a:gs>
                </a:gsLst>
                <a:lin ang="5400000" scaled="1"/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  <a:scene3d>
                <a:camera prst="orthographicFront">
                  <a:rot lat="20466618" lon="2567695" rev="20598856"/>
                </a:camera>
                <a:lightRig rig="threePt" dir="t"/>
              </a:scene3d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  <p:pic>
          <p:nvPicPr>
            <p:cNvPr id="80" name="Picture 2" descr="E:\002-KIMS BUSINESS\007-04-1-FIVERR\01-PPT-TEMPLATE\COVER-PSD\05-cut-01.png">
              <a:extLst>
                <a:ext uri="{FF2B5EF4-FFF2-40B4-BE49-F238E27FC236}">
                  <a16:creationId xmlns:a16="http://schemas.microsoft.com/office/drawing/2014/main" id="{906DBB35-71DD-4CCD-A9E9-7190F2A65A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duotone>
                <a:srgbClr val="EEECE1">
                  <a:shade val="45000"/>
                  <a:satMod val="135000"/>
                </a:srgb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50000"/>
                      </a14:imgEffect>
                      <a14:imgEffect>
                        <a14:colorTemperature colorTemp="112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20072" y="5703821"/>
              <a:ext cx="1338808" cy="22640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56" name="Chevron 15">
            <a:extLst>
              <a:ext uri="{FF2B5EF4-FFF2-40B4-BE49-F238E27FC236}">
                <a16:creationId xmlns:a16="http://schemas.microsoft.com/office/drawing/2014/main" id="{A2E74CCD-B22E-4946-ACBF-BDF1C46D8213}"/>
              </a:ext>
            </a:extLst>
          </p:cNvPr>
          <p:cNvSpPr/>
          <p:nvPr/>
        </p:nvSpPr>
        <p:spPr>
          <a:xfrm>
            <a:off x="9761556" y="3572217"/>
            <a:ext cx="2108733" cy="525168"/>
          </a:xfrm>
          <a:prstGeom prst="chevron">
            <a:avLst/>
          </a:prstGeom>
          <a:noFill/>
          <a:ln w="508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Vision</a:t>
            </a:r>
            <a:endParaRPr kumimoji="0" lang="ko-KR" altLang="en-US" sz="2800" b="1" i="0" u="none" strike="noStrike" kern="0" cap="none" spc="0" normalizeH="0" baseline="0" noProof="0" dirty="0">
              <a:ln>
                <a:noFill/>
              </a:ln>
              <a:solidFill>
                <a:srgbClr val="0000CC"/>
              </a:solidFill>
              <a:effectLst/>
              <a:uLnTx/>
              <a:uFillTx/>
              <a:latin typeface="Tahoma" panose="020B0604030504040204" pitchFamily="34" charset="0"/>
              <a:ea typeface="Arial Unicode MS"/>
              <a:cs typeface="Tahoma" panose="020B0604030504040204" pitchFamily="34" charset="0"/>
            </a:endParaRPr>
          </a:p>
        </p:txBody>
      </p:sp>
      <p:sp>
        <p:nvSpPr>
          <p:cNvPr id="58" name="Chevron 15">
            <a:extLst>
              <a:ext uri="{FF2B5EF4-FFF2-40B4-BE49-F238E27FC236}">
                <a16:creationId xmlns:a16="http://schemas.microsoft.com/office/drawing/2014/main" id="{A2E74CCD-B22E-4946-ACBF-BDF1C46D8213}"/>
              </a:ext>
            </a:extLst>
          </p:cNvPr>
          <p:cNvSpPr/>
          <p:nvPr/>
        </p:nvSpPr>
        <p:spPr>
          <a:xfrm>
            <a:off x="9597748" y="4214747"/>
            <a:ext cx="2108733" cy="525168"/>
          </a:xfrm>
          <a:prstGeom prst="chevron">
            <a:avLst/>
          </a:prstGeom>
          <a:noFill/>
          <a:ln w="508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000" b="1" i="0" u="none" strike="noStrike" kern="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Mission</a:t>
            </a:r>
            <a:endParaRPr kumimoji="0" lang="ko-KR" altLang="en-US" sz="2000" b="1" i="0" u="none" strike="noStrike" kern="0" cap="none" spc="0" normalizeH="0" baseline="0" noProof="0" dirty="0">
              <a:ln>
                <a:noFill/>
              </a:ln>
              <a:solidFill>
                <a:srgbClr val="0000CC"/>
              </a:solidFill>
              <a:effectLst/>
              <a:uLnTx/>
              <a:uFillTx/>
              <a:latin typeface="Tahoma" panose="020B0604030504040204" pitchFamily="34" charset="0"/>
              <a:ea typeface="Arial Unicode MS"/>
              <a:cs typeface="Tahoma" panose="020B0604030504040204" pitchFamily="34" charset="0"/>
            </a:endParaRPr>
          </a:p>
        </p:txBody>
      </p:sp>
      <p:sp>
        <p:nvSpPr>
          <p:cNvPr id="59" name="Chevron 15">
            <a:extLst>
              <a:ext uri="{FF2B5EF4-FFF2-40B4-BE49-F238E27FC236}">
                <a16:creationId xmlns:a16="http://schemas.microsoft.com/office/drawing/2014/main" id="{A2E74CCD-B22E-4946-ACBF-BDF1C46D8213}"/>
              </a:ext>
            </a:extLst>
          </p:cNvPr>
          <p:cNvSpPr/>
          <p:nvPr/>
        </p:nvSpPr>
        <p:spPr>
          <a:xfrm>
            <a:off x="9439863" y="4844396"/>
            <a:ext cx="2162091" cy="525168"/>
          </a:xfrm>
          <a:prstGeom prst="chevron">
            <a:avLst/>
          </a:prstGeom>
          <a:noFill/>
          <a:ln w="508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Purposes</a:t>
            </a:r>
            <a:endParaRPr kumimoji="0" lang="th-TH" sz="2000" b="1" i="0" u="none" strike="noStrike" kern="0" cap="none" spc="0" normalizeH="0" baseline="0" noProof="0" dirty="0">
              <a:ln>
                <a:noFill/>
              </a:ln>
              <a:solidFill>
                <a:srgbClr val="0000CC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36" name="สี่เหลี่ยมผืนผ้า 35"/>
          <p:cNvSpPr/>
          <p:nvPr/>
        </p:nvSpPr>
        <p:spPr>
          <a:xfrm>
            <a:off x="731076" y="512517"/>
            <a:ext cx="6745539" cy="5940000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grpSp>
        <p:nvGrpSpPr>
          <p:cNvPr id="7" name="กลุ่ม 6"/>
          <p:cNvGrpSpPr/>
          <p:nvPr/>
        </p:nvGrpSpPr>
        <p:grpSpPr>
          <a:xfrm>
            <a:off x="8450071" y="1283754"/>
            <a:ext cx="3402543" cy="1316801"/>
            <a:chOff x="8537524" y="1286337"/>
            <a:chExt cx="3402543" cy="1316801"/>
          </a:xfrm>
        </p:grpSpPr>
        <p:grpSp>
          <p:nvGrpSpPr>
            <p:cNvPr id="3" name="กลุ่ม 2"/>
            <p:cNvGrpSpPr/>
            <p:nvPr/>
          </p:nvGrpSpPr>
          <p:grpSpPr>
            <a:xfrm>
              <a:off x="8561039" y="1286337"/>
              <a:ext cx="3241862" cy="1041688"/>
              <a:chOff x="8472754" y="1233047"/>
              <a:chExt cx="3308202" cy="1041688"/>
            </a:xfrm>
          </p:grpSpPr>
          <p:grpSp>
            <p:nvGrpSpPr>
              <p:cNvPr id="68" name="กลุ่ม 67"/>
              <p:cNvGrpSpPr/>
              <p:nvPr/>
            </p:nvGrpSpPr>
            <p:grpSpPr>
              <a:xfrm>
                <a:off x="8552840" y="1473700"/>
                <a:ext cx="3228116" cy="801035"/>
                <a:chOff x="8680080" y="2516440"/>
                <a:chExt cx="3406028" cy="801035"/>
              </a:xfrm>
            </p:grpSpPr>
            <p:sp>
              <p:nvSpPr>
                <p:cNvPr id="69" name="สี่เหลี่ยมผืนผ้า 68"/>
                <p:cNvSpPr/>
                <p:nvPr/>
              </p:nvSpPr>
              <p:spPr>
                <a:xfrm>
                  <a:off x="8680080" y="2518924"/>
                  <a:ext cx="1712471" cy="400110"/>
                </a:xfrm>
                <a:prstGeom prst="rect">
                  <a:avLst/>
                </a:prstGeom>
                <a:solidFill>
                  <a:srgbClr val="92D050"/>
                </a:solidFill>
              </p:spPr>
              <p:txBody>
                <a:bodyPr wrap="square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Tahoma" panose="020B0604030504040204" pitchFamily="34" charset="0"/>
                      <a:ea typeface="Tahoma" panose="020B0604030504040204" pitchFamily="34" charset="0"/>
                      <a:cs typeface="Tahoma" panose="020B0604030504040204" pitchFamily="34" charset="0"/>
                    </a:rPr>
                    <a:t>SO</a:t>
                  </a:r>
                  <a:endParaRPr kumimoji="0" lang="th-TH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endParaRPr>
                </a:p>
              </p:txBody>
            </p:sp>
            <p:sp>
              <p:nvSpPr>
                <p:cNvPr id="70" name="สี่เหลี่ยมผืนผ้า 69"/>
                <p:cNvSpPr/>
                <p:nvPr/>
              </p:nvSpPr>
              <p:spPr>
                <a:xfrm>
                  <a:off x="8680080" y="2906201"/>
                  <a:ext cx="1751560" cy="400110"/>
                </a:xfrm>
                <a:prstGeom prst="rect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</p:spPr>
              <p:txBody>
                <a:bodyPr wrap="square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Tahoma" panose="020B0604030504040204" pitchFamily="34" charset="0"/>
                      <a:ea typeface="Tahoma" panose="020B0604030504040204" pitchFamily="34" charset="0"/>
                      <a:cs typeface="Tahoma" panose="020B0604030504040204" pitchFamily="34" charset="0"/>
                    </a:rPr>
                    <a:t>WO</a:t>
                  </a:r>
                  <a:endParaRPr kumimoji="0" lang="th-TH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endParaRPr>
                </a:p>
              </p:txBody>
            </p:sp>
            <p:sp>
              <p:nvSpPr>
                <p:cNvPr id="71" name="สี่เหลี่ยมผืนผ้า 70"/>
                <p:cNvSpPr/>
                <p:nvPr/>
              </p:nvSpPr>
              <p:spPr>
                <a:xfrm>
                  <a:off x="10392551" y="2516440"/>
                  <a:ext cx="1683903" cy="400110"/>
                </a:xfrm>
                <a:prstGeom prst="rect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</p:spPr>
              <p:txBody>
                <a:bodyPr wrap="square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Tahoma" panose="020B0604030504040204" pitchFamily="34" charset="0"/>
                      <a:ea typeface="Tahoma" panose="020B0604030504040204" pitchFamily="34" charset="0"/>
                      <a:cs typeface="Tahoma" panose="020B0604030504040204" pitchFamily="34" charset="0"/>
                    </a:rPr>
                    <a:t>ST</a:t>
                  </a:r>
                  <a:endParaRPr kumimoji="0" lang="th-TH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endParaRPr>
                </a:p>
              </p:txBody>
            </p:sp>
            <p:sp>
              <p:nvSpPr>
                <p:cNvPr id="72" name="สี่เหลี่ยมผืนผ้า 71"/>
                <p:cNvSpPr/>
                <p:nvPr/>
              </p:nvSpPr>
              <p:spPr>
                <a:xfrm>
                  <a:off x="10421987" y="2917365"/>
                  <a:ext cx="1664121" cy="400110"/>
                </a:xfrm>
                <a:prstGeom prst="rect">
                  <a:avLst/>
                </a:prstGeom>
                <a:solidFill>
                  <a:srgbClr val="92D050"/>
                </a:solidFill>
              </p:spPr>
              <p:txBody>
                <a:bodyPr wrap="square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Tahoma" panose="020B0604030504040204" pitchFamily="34" charset="0"/>
                      <a:ea typeface="Tahoma" panose="020B0604030504040204" pitchFamily="34" charset="0"/>
                      <a:cs typeface="Tahoma" panose="020B0604030504040204" pitchFamily="34" charset="0"/>
                    </a:rPr>
                    <a:t>WT</a:t>
                  </a:r>
                  <a:endParaRPr kumimoji="0" lang="th-TH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endParaRPr>
                </a:p>
              </p:txBody>
            </p:sp>
          </p:grpSp>
          <p:sp>
            <p:nvSpPr>
              <p:cNvPr id="73" name="สี่เหลี่ยมผืนผ้า 72"/>
              <p:cNvSpPr/>
              <p:nvPr/>
            </p:nvSpPr>
            <p:spPr>
              <a:xfrm>
                <a:off x="8472754" y="1238630"/>
                <a:ext cx="1760417" cy="2616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h-TH" altLang="ko-KR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(ความได้เปรียบเชิงกลยุทธ์)</a:t>
                </a:r>
                <a:endParaRPr kumimoji="0" lang="ko-KR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ahoma" panose="020B0604030504040204" pitchFamily="34" charset="0"/>
                  <a:ea typeface="Arial Unicode MS"/>
                  <a:cs typeface="Tahoma" panose="020B0604030504040204" pitchFamily="34" charset="0"/>
                </a:endParaRPr>
              </a:p>
            </p:txBody>
          </p:sp>
          <p:sp>
            <p:nvSpPr>
              <p:cNvPr id="74" name="สี่เหลี่ยมผืนผ้า 73"/>
              <p:cNvSpPr/>
              <p:nvPr/>
            </p:nvSpPr>
            <p:spPr>
              <a:xfrm>
                <a:off x="10523529" y="1233047"/>
                <a:ext cx="1103187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h-TH" altLang="ko-K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(ความท้าทาย)</a:t>
                </a:r>
                <a:endParaRPr kumimoji="0" lang="ko-K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ahoma" panose="020B0604030504040204" pitchFamily="34" charset="0"/>
                  <a:ea typeface="Arial Unicode MS"/>
                  <a:cs typeface="Tahoma" panose="020B0604030504040204" pitchFamily="34" charset="0"/>
                </a:endParaRPr>
              </a:p>
            </p:txBody>
          </p:sp>
        </p:grpSp>
        <p:sp>
          <p:nvSpPr>
            <p:cNvPr id="91" name="สี่เหลี่ยมผืนผ้า 90"/>
            <p:cNvSpPr/>
            <p:nvPr/>
          </p:nvSpPr>
          <p:spPr>
            <a:xfrm>
              <a:off x="8537524" y="2341528"/>
              <a:ext cx="1857069" cy="2616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altLang="ko-KR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(ความท้าทาย+โอกาสพัฒนา)</a:t>
              </a:r>
              <a:endParaRPr kumimoji="0" lang="ko-KR" alt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Arial Unicode MS"/>
                <a:cs typeface="Tahoma" panose="020B0604030504040204" pitchFamily="34" charset="0"/>
              </a:endParaRPr>
            </a:p>
          </p:txBody>
        </p:sp>
        <p:sp>
          <p:nvSpPr>
            <p:cNvPr id="92" name="สี่เหลี่ยมผืนผ้า 91"/>
            <p:cNvSpPr/>
            <p:nvPr/>
          </p:nvSpPr>
          <p:spPr>
            <a:xfrm>
              <a:off x="10317057" y="2336282"/>
              <a:ext cx="1623010" cy="2616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altLang="ko-KR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(การปรับปรุง+การพัฒนา)</a:t>
              </a:r>
              <a:endParaRPr kumimoji="0" lang="ko-KR" alt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Arial Unicode MS"/>
                <a:cs typeface="Tahoma" panose="020B0604030504040204" pitchFamily="34" charset="0"/>
              </a:endParaRPr>
            </a:p>
          </p:txBody>
        </p:sp>
      </p:grpSp>
      <p:sp>
        <p:nvSpPr>
          <p:cNvPr id="95" name="กล่องข้อความ 94"/>
          <p:cNvSpPr txBox="1"/>
          <p:nvPr/>
        </p:nvSpPr>
        <p:spPr>
          <a:xfrm rot="5400000">
            <a:off x="6351182" y="1394994"/>
            <a:ext cx="2546487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กก.นโยบาย/กก.บริหาร/บุคลากร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96" name="กล่องข้อความ 95"/>
          <p:cNvSpPr txBox="1"/>
          <p:nvPr/>
        </p:nvSpPr>
        <p:spPr>
          <a:xfrm rot="5400000">
            <a:off x="5844794" y="4599989"/>
            <a:ext cx="3560287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ตัวแทน </a:t>
            </a:r>
            <a:r>
              <a:rPr kumimoji="0" lang="th-TH" sz="13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สส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อ. /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CMU/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รพ.สต./เทศบาล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49" name="Freeform: Shape 6">
            <a:extLst>
              <a:ext uri="{FF2B5EF4-FFF2-40B4-BE49-F238E27FC236}">
                <a16:creationId xmlns:a16="http://schemas.microsoft.com/office/drawing/2014/main" id="{C194366E-BF29-49BA-9146-568BC9A8418B}"/>
              </a:ext>
            </a:extLst>
          </p:cNvPr>
          <p:cNvSpPr/>
          <p:nvPr/>
        </p:nvSpPr>
        <p:spPr>
          <a:xfrm rot="5400000">
            <a:off x="6513402" y="1403582"/>
            <a:ext cx="1480263" cy="3208916"/>
          </a:xfrm>
          <a:custGeom>
            <a:avLst/>
            <a:gdLst>
              <a:gd name="connsiteX0" fmla="*/ 1455653 w 1457325"/>
              <a:gd name="connsiteY0" fmla="*/ 718661 h 3695700"/>
              <a:gd name="connsiteX1" fmla="*/ 1435651 w 1457325"/>
              <a:gd name="connsiteY1" fmla="*/ 694849 h 3695700"/>
              <a:gd name="connsiteX2" fmla="*/ 757471 w 1457325"/>
              <a:gd name="connsiteY2" fmla="*/ 15716 h 3695700"/>
              <a:gd name="connsiteX3" fmla="*/ 706036 w 1457325"/>
              <a:gd name="connsiteY3" fmla="*/ 15716 h 3695700"/>
              <a:gd name="connsiteX4" fmla="*/ 27856 w 1457325"/>
              <a:gd name="connsiteY4" fmla="*/ 694849 h 3695700"/>
              <a:gd name="connsiteX5" fmla="*/ 7853 w 1457325"/>
              <a:gd name="connsiteY5" fmla="*/ 718661 h 3695700"/>
              <a:gd name="connsiteX6" fmla="*/ 20236 w 1457325"/>
              <a:gd name="connsiteY6" fmla="*/ 732949 h 3695700"/>
              <a:gd name="connsiteX7" fmla="*/ 362183 w 1457325"/>
              <a:gd name="connsiteY7" fmla="*/ 732949 h 3695700"/>
              <a:gd name="connsiteX8" fmla="*/ 361231 w 1457325"/>
              <a:gd name="connsiteY8" fmla="*/ 3313271 h 3695700"/>
              <a:gd name="connsiteX9" fmla="*/ 368851 w 1457325"/>
              <a:gd name="connsiteY9" fmla="*/ 3345656 h 3695700"/>
              <a:gd name="connsiteX10" fmla="*/ 494581 w 1457325"/>
              <a:gd name="connsiteY10" fmla="*/ 3470434 h 3695700"/>
              <a:gd name="connsiteX11" fmla="*/ 713656 w 1457325"/>
              <a:gd name="connsiteY11" fmla="*/ 3689509 h 3695700"/>
              <a:gd name="connsiteX12" fmla="*/ 746993 w 1457325"/>
              <a:gd name="connsiteY12" fmla="*/ 3693319 h 3695700"/>
              <a:gd name="connsiteX13" fmla="*/ 1094656 w 1457325"/>
              <a:gd name="connsiteY13" fmla="*/ 3338989 h 3695700"/>
              <a:gd name="connsiteX14" fmla="*/ 1102276 w 1457325"/>
              <a:gd name="connsiteY14" fmla="*/ 3297079 h 3695700"/>
              <a:gd name="connsiteX15" fmla="*/ 1102276 w 1457325"/>
              <a:gd name="connsiteY15" fmla="*/ 2239804 h 3695700"/>
              <a:gd name="connsiteX16" fmla="*/ 1101323 w 1457325"/>
              <a:gd name="connsiteY16" fmla="*/ 733901 h 3695700"/>
              <a:gd name="connsiteX17" fmla="*/ 1440413 w 1457325"/>
              <a:gd name="connsiteY17" fmla="*/ 734854 h 3695700"/>
              <a:gd name="connsiteX18" fmla="*/ 1460416 w 1457325"/>
              <a:gd name="connsiteY18" fmla="*/ 732949 h 3695700"/>
              <a:gd name="connsiteX19" fmla="*/ 1455653 w 1457325"/>
              <a:gd name="connsiteY19" fmla="*/ 718661 h 3695700"/>
              <a:gd name="connsiteX20" fmla="*/ 1101323 w 1457325"/>
              <a:gd name="connsiteY20" fmla="*/ 731996 h 3695700"/>
              <a:gd name="connsiteX21" fmla="*/ 1105133 w 1457325"/>
              <a:gd name="connsiteY21" fmla="*/ 730091 h 3695700"/>
              <a:gd name="connsiteX22" fmla="*/ 1101323 w 1457325"/>
              <a:gd name="connsiteY22" fmla="*/ 731996 h 3695700"/>
              <a:gd name="connsiteX23" fmla="*/ 1101323 w 1457325"/>
              <a:gd name="connsiteY23" fmla="*/ 731996 h 3695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57325" h="3695700">
                <a:moveTo>
                  <a:pt x="1455653" y="718661"/>
                </a:moveTo>
                <a:cubicBezTo>
                  <a:pt x="1448986" y="711041"/>
                  <a:pt x="1442318" y="702469"/>
                  <a:pt x="1435651" y="694849"/>
                </a:cubicBezTo>
                <a:cubicBezTo>
                  <a:pt x="1209908" y="468154"/>
                  <a:pt x="983213" y="242411"/>
                  <a:pt x="757471" y="15716"/>
                </a:cubicBezTo>
                <a:cubicBezTo>
                  <a:pt x="737468" y="-5239"/>
                  <a:pt x="726991" y="-5239"/>
                  <a:pt x="706036" y="15716"/>
                </a:cubicBezTo>
                <a:cubicBezTo>
                  <a:pt x="480293" y="242411"/>
                  <a:pt x="253598" y="468154"/>
                  <a:pt x="27856" y="694849"/>
                </a:cubicBezTo>
                <a:cubicBezTo>
                  <a:pt x="20236" y="702469"/>
                  <a:pt x="14521" y="710089"/>
                  <a:pt x="7853" y="718661"/>
                </a:cubicBezTo>
                <a:cubicBezTo>
                  <a:pt x="-14054" y="745331"/>
                  <a:pt x="16426" y="732949"/>
                  <a:pt x="20236" y="732949"/>
                </a:cubicBezTo>
                <a:cubicBezTo>
                  <a:pt x="134536" y="733901"/>
                  <a:pt x="247883" y="732949"/>
                  <a:pt x="362183" y="732949"/>
                </a:cubicBezTo>
                <a:cubicBezTo>
                  <a:pt x="362183" y="1593056"/>
                  <a:pt x="361231" y="2453164"/>
                  <a:pt x="361231" y="3313271"/>
                </a:cubicBezTo>
                <a:cubicBezTo>
                  <a:pt x="361231" y="3324701"/>
                  <a:pt x="357421" y="3337084"/>
                  <a:pt x="368851" y="3345656"/>
                </a:cubicBezTo>
                <a:cubicBezTo>
                  <a:pt x="407903" y="3390424"/>
                  <a:pt x="452671" y="3428524"/>
                  <a:pt x="494581" y="3470434"/>
                </a:cubicBezTo>
                <a:cubicBezTo>
                  <a:pt x="567923" y="3542824"/>
                  <a:pt x="640313" y="3616166"/>
                  <a:pt x="713656" y="3689509"/>
                </a:cubicBezTo>
                <a:cubicBezTo>
                  <a:pt x="724133" y="3699986"/>
                  <a:pt x="731753" y="3709511"/>
                  <a:pt x="746993" y="3693319"/>
                </a:cubicBezTo>
                <a:cubicBezTo>
                  <a:pt x="863198" y="3575209"/>
                  <a:pt x="981308" y="3459956"/>
                  <a:pt x="1094656" y="3338989"/>
                </a:cubicBezTo>
                <a:cubicBezTo>
                  <a:pt x="1108943" y="3326606"/>
                  <a:pt x="1102276" y="3310414"/>
                  <a:pt x="1102276" y="3297079"/>
                </a:cubicBezTo>
                <a:cubicBezTo>
                  <a:pt x="1102276" y="2944654"/>
                  <a:pt x="1102276" y="2592229"/>
                  <a:pt x="1102276" y="2239804"/>
                </a:cubicBezTo>
                <a:cubicBezTo>
                  <a:pt x="1102276" y="1737836"/>
                  <a:pt x="1102276" y="1235869"/>
                  <a:pt x="1101323" y="733901"/>
                </a:cubicBezTo>
                <a:cubicBezTo>
                  <a:pt x="1214671" y="733901"/>
                  <a:pt x="1327066" y="733901"/>
                  <a:pt x="1440413" y="734854"/>
                </a:cubicBezTo>
                <a:cubicBezTo>
                  <a:pt x="1447081" y="734854"/>
                  <a:pt x="1455653" y="736759"/>
                  <a:pt x="1460416" y="732949"/>
                </a:cubicBezTo>
                <a:cubicBezTo>
                  <a:pt x="1471846" y="724376"/>
                  <a:pt x="1458511" y="722471"/>
                  <a:pt x="1455653" y="718661"/>
                </a:cubicBezTo>
                <a:close/>
                <a:moveTo>
                  <a:pt x="1101323" y="731996"/>
                </a:moveTo>
                <a:cubicBezTo>
                  <a:pt x="1102276" y="731044"/>
                  <a:pt x="1104181" y="730091"/>
                  <a:pt x="1105133" y="730091"/>
                </a:cubicBezTo>
                <a:cubicBezTo>
                  <a:pt x="1104181" y="731044"/>
                  <a:pt x="1102276" y="731044"/>
                  <a:pt x="1101323" y="731996"/>
                </a:cubicBezTo>
                <a:cubicBezTo>
                  <a:pt x="1101323" y="731996"/>
                  <a:pt x="1101323" y="731996"/>
                  <a:pt x="1101323" y="731996"/>
                </a:cubicBezTo>
                <a:close/>
              </a:path>
            </a:pathLst>
          </a:custGeom>
          <a:solidFill>
            <a:srgbClr val="FD91A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0" name="TextBox 21">
            <a:extLst>
              <a:ext uri="{FF2B5EF4-FFF2-40B4-BE49-F238E27FC236}">
                <a16:creationId xmlns:a16="http://schemas.microsoft.com/office/drawing/2014/main" id="{8FD9EEEE-4B0F-4ED3-ADC5-3B006DC8341E}"/>
              </a:ext>
            </a:extLst>
          </p:cNvPr>
          <p:cNvSpPr txBox="1"/>
          <p:nvPr/>
        </p:nvSpPr>
        <p:spPr>
          <a:xfrm>
            <a:off x="6065101" y="2749895"/>
            <a:ext cx="254248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TOWS  Matrix</a:t>
            </a:r>
            <a:endParaRPr kumimoji="0" lang="ko-KR" alt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ahoma" panose="020B0604030504040204" pitchFamily="34" charset="0"/>
              <a:ea typeface="Arial Unicode MS"/>
              <a:cs typeface="Tahoma" panose="020B0604030504040204" pitchFamily="34" charset="0"/>
            </a:endParaRPr>
          </a:p>
        </p:txBody>
      </p:sp>
      <p:sp>
        <p:nvSpPr>
          <p:cNvPr id="5" name="สี่เหลี่ยมผืนผ้า 4"/>
          <p:cNvSpPr/>
          <p:nvPr/>
        </p:nvSpPr>
        <p:spPr>
          <a:xfrm>
            <a:off x="8096464" y="4205005"/>
            <a:ext cx="1513121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*คำสำคัญจากวิสัยทัศน์ 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&gt;&gt;</a:t>
            </a:r>
            <a:r>
              <a:rPr kumimoji="0" lang="th-TH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แนวทางที่จะทำให้วิสัยทัศน์บรรลุ </a:t>
            </a:r>
          </a:p>
        </p:txBody>
      </p:sp>
      <p:sp>
        <p:nvSpPr>
          <p:cNvPr id="6" name="สี่เหลี่ยมผืนผ้า 5"/>
          <p:cNvSpPr/>
          <p:nvPr/>
        </p:nvSpPr>
        <p:spPr>
          <a:xfrm>
            <a:off x="7635756" y="4886308"/>
            <a:ext cx="1438757" cy="4283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*พันธกิจแต่ละข้อมากำหนดเป็นเป้าประสงค์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98" name="TextBox 21">
            <a:extLst>
              <a:ext uri="{FF2B5EF4-FFF2-40B4-BE49-F238E27FC236}">
                <a16:creationId xmlns:a16="http://schemas.microsoft.com/office/drawing/2014/main" id="{8FD9EEEE-4B0F-4ED3-ADC5-3B006DC8341E}"/>
              </a:ext>
            </a:extLst>
          </p:cNvPr>
          <p:cNvSpPr txBox="1"/>
          <p:nvPr/>
        </p:nvSpPr>
        <p:spPr>
          <a:xfrm>
            <a:off x="9306430" y="4255099"/>
            <a:ext cx="13373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&gt;&gt;&gt;</a:t>
            </a:r>
            <a:endParaRPr kumimoji="0" lang="ko-KR" altLang="en-US" sz="24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ahoma" panose="020B0604030504040204" pitchFamily="34" charset="0"/>
              <a:ea typeface="Arial Unicode MS"/>
              <a:cs typeface="Tahoma" panose="020B0604030504040204" pitchFamily="34" charset="0"/>
            </a:endParaRPr>
          </a:p>
        </p:txBody>
      </p:sp>
      <p:sp>
        <p:nvSpPr>
          <p:cNvPr id="99" name="TextBox 21">
            <a:extLst>
              <a:ext uri="{FF2B5EF4-FFF2-40B4-BE49-F238E27FC236}">
                <a16:creationId xmlns:a16="http://schemas.microsoft.com/office/drawing/2014/main" id="{8FD9EEEE-4B0F-4ED3-ADC5-3B006DC8341E}"/>
              </a:ext>
            </a:extLst>
          </p:cNvPr>
          <p:cNvSpPr txBox="1"/>
          <p:nvPr/>
        </p:nvSpPr>
        <p:spPr>
          <a:xfrm>
            <a:off x="8901492" y="4901510"/>
            <a:ext cx="13373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&gt;&gt;&gt;</a:t>
            </a:r>
            <a:endParaRPr kumimoji="0" lang="ko-KR" altLang="en-US" sz="24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ahoma" panose="020B0604030504040204" pitchFamily="34" charset="0"/>
              <a:ea typeface="Arial Unicode MS"/>
              <a:cs typeface="Tahoma" panose="020B0604030504040204" pitchFamily="34" charset="0"/>
            </a:endParaRPr>
          </a:p>
        </p:txBody>
      </p:sp>
      <p:sp>
        <p:nvSpPr>
          <p:cNvPr id="100" name="TextBox 6">
            <a:extLst>
              <a:ext uri="{FF2B5EF4-FFF2-40B4-BE49-F238E27FC236}">
                <a16:creationId xmlns:a16="http://schemas.microsoft.com/office/drawing/2014/main" id="{F5BFD39E-50F2-4316-8BA9-EE85FDBFB2AB}"/>
              </a:ext>
            </a:extLst>
          </p:cNvPr>
          <p:cNvSpPr txBox="1"/>
          <p:nvPr/>
        </p:nvSpPr>
        <p:spPr>
          <a:xfrm>
            <a:off x="6936855" y="6117515"/>
            <a:ext cx="389015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Roadmap  to Excellence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+ KPI&amp;OKRs   </a:t>
            </a:r>
          </a:p>
        </p:txBody>
      </p:sp>
      <p:sp>
        <p:nvSpPr>
          <p:cNvPr id="101" name="ลูกศรลง 100"/>
          <p:cNvSpPr/>
          <p:nvPr/>
        </p:nvSpPr>
        <p:spPr>
          <a:xfrm>
            <a:off x="8380584" y="5600537"/>
            <a:ext cx="848139" cy="546540"/>
          </a:xfrm>
          <a:prstGeom prst="down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02" name="TextBox 21">
            <a:extLst>
              <a:ext uri="{FF2B5EF4-FFF2-40B4-BE49-F238E27FC236}">
                <a16:creationId xmlns:a16="http://schemas.microsoft.com/office/drawing/2014/main" id="{8FD9EEEE-4B0F-4ED3-ADC5-3B006DC8341E}"/>
              </a:ext>
            </a:extLst>
          </p:cNvPr>
          <p:cNvSpPr txBox="1"/>
          <p:nvPr/>
        </p:nvSpPr>
        <p:spPr>
          <a:xfrm>
            <a:off x="9446084" y="6393090"/>
            <a:ext cx="133738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 &gt;&gt;&gt;</a:t>
            </a:r>
            <a:endParaRPr kumimoji="0" lang="ko-KR" altLang="en-US" sz="20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ahoma" panose="020B0604030504040204" pitchFamily="34" charset="0"/>
              <a:ea typeface="Arial Unicode MS"/>
              <a:cs typeface="Tahoma" panose="020B0604030504040204" pitchFamily="34" charset="0"/>
            </a:endParaRPr>
          </a:p>
        </p:txBody>
      </p:sp>
      <p:sp>
        <p:nvSpPr>
          <p:cNvPr id="103" name="TextBox 6">
            <a:extLst>
              <a:ext uri="{FF2B5EF4-FFF2-40B4-BE49-F238E27FC236}">
                <a16:creationId xmlns:a16="http://schemas.microsoft.com/office/drawing/2014/main" id="{F5BFD39E-50F2-4316-8BA9-EE85FDBFB2AB}"/>
              </a:ext>
            </a:extLst>
          </p:cNvPr>
          <p:cNvSpPr txBox="1"/>
          <p:nvPr/>
        </p:nvSpPr>
        <p:spPr>
          <a:xfrm>
            <a:off x="10149096" y="6398264"/>
            <a:ext cx="18112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Action Plan</a:t>
            </a:r>
            <a:endParaRPr kumimoji="0" lang="th-TH" sz="1800" b="1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8" name="Rectangle 18">
            <a:extLst>
              <a:ext uri="{FF2B5EF4-FFF2-40B4-BE49-F238E27FC236}">
                <a16:creationId xmlns:a16="http://schemas.microsoft.com/office/drawing/2014/main" id="{C5A14896-AC1D-4015-984C-ACF12C6CCE20}"/>
              </a:ext>
            </a:extLst>
          </p:cNvPr>
          <p:cNvSpPr/>
          <p:nvPr/>
        </p:nvSpPr>
        <p:spPr>
          <a:xfrm>
            <a:off x="4118599" y="1711935"/>
            <a:ext cx="803004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100" b="0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- ส่งเสริม  - ป้องกัน   - รักษา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100" b="0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- ฟื้นฟู</a:t>
            </a:r>
          </a:p>
        </p:txBody>
      </p:sp>
      <p:sp>
        <p:nvSpPr>
          <p:cNvPr id="104" name="กล่องข้อความ 103"/>
          <p:cNvSpPr txBox="1"/>
          <p:nvPr/>
        </p:nvSpPr>
        <p:spPr>
          <a:xfrm rot="5400000">
            <a:off x="8596827" y="3270607"/>
            <a:ext cx="6865777" cy="324567"/>
          </a:xfrm>
          <a:prstGeom prst="rect">
            <a:avLst/>
          </a:prstGeom>
          <a:solidFill>
            <a:srgbClr val="FFCCFF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“ศูนย์กลางทางการแพทย์ และสาธารณสุขที่เป้นเลิศ ระดับชาติและนานาชาติ”</a:t>
            </a: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06" name="Chevron 15">
            <a:extLst>
              <a:ext uri="{FF2B5EF4-FFF2-40B4-BE49-F238E27FC236}">
                <a16:creationId xmlns:a16="http://schemas.microsoft.com/office/drawing/2014/main" id="{A2E74CCD-B22E-4946-ACBF-BDF1C46D8213}"/>
              </a:ext>
            </a:extLst>
          </p:cNvPr>
          <p:cNvSpPr/>
          <p:nvPr/>
        </p:nvSpPr>
        <p:spPr>
          <a:xfrm rot="16200000" flipV="1">
            <a:off x="10112071" y="4452542"/>
            <a:ext cx="3121683" cy="574744"/>
          </a:xfrm>
          <a:prstGeom prst="chevron">
            <a:avLst/>
          </a:prstGeom>
          <a:noFill/>
          <a:ln w="508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Arial Unicode MS"/>
                <a:cs typeface="Tahoma" panose="020B0604030504040204" pitchFamily="34" charset="0"/>
              </a:rPr>
              <a:t>&gt;&gt;</a:t>
            </a:r>
            <a:r>
              <a:rPr kumimoji="0" lang="en-US" altLang="ko-KR" sz="20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Arial Unicode MS"/>
                <a:cs typeface="Tahoma" panose="020B0604030504040204" pitchFamily="34" charset="0"/>
              </a:rPr>
              <a:t> Core Value </a:t>
            </a:r>
            <a:r>
              <a:rPr kumimoji="0" lang="en-US" altLang="ko-KR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Arial Unicode MS"/>
                <a:cs typeface="Tahoma" panose="020B0604030504040204" pitchFamily="34" charset="0"/>
              </a:rPr>
              <a:t>&gt;&gt;</a:t>
            </a:r>
            <a:endParaRPr kumimoji="0" lang="ko-KR" altLang="en-US" sz="20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ahoma" panose="020B0604030504040204" pitchFamily="34" charset="0"/>
              <a:ea typeface="Arial Unicode MS"/>
              <a:cs typeface="Tahoma" panose="020B0604030504040204" pitchFamily="34" charset="0"/>
            </a:endParaRPr>
          </a:p>
        </p:txBody>
      </p:sp>
      <p:grpSp>
        <p:nvGrpSpPr>
          <p:cNvPr id="23" name="그룹 9">
            <a:extLst>
              <a:ext uri="{FF2B5EF4-FFF2-40B4-BE49-F238E27FC236}">
                <a16:creationId xmlns:a16="http://schemas.microsoft.com/office/drawing/2014/main" id="{1D3D4ED8-8481-4050-9EF0-04B23C99C78E}"/>
              </a:ext>
            </a:extLst>
          </p:cNvPr>
          <p:cNvGrpSpPr/>
          <p:nvPr/>
        </p:nvGrpSpPr>
        <p:grpSpPr>
          <a:xfrm>
            <a:off x="1946138" y="2765699"/>
            <a:ext cx="2415422" cy="1887754"/>
            <a:chOff x="8381223" y="1788471"/>
            <a:chExt cx="3465535" cy="1887754"/>
          </a:xfrm>
        </p:grpSpPr>
        <p:sp>
          <p:nvSpPr>
            <p:cNvPr id="24" name="Rectangle 18">
              <a:extLst>
                <a:ext uri="{FF2B5EF4-FFF2-40B4-BE49-F238E27FC236}">
                  <a16:creationId xmlns:a16="http://schemas.microsoft.com/office/drawing/2014/main" id="{4BA5F3E8-92EA-4E60-9889-051EA76E4A92}"/>
                </a:ext>
              </a:extLst>
            </p:cNvPr>
            <p:cNvSpPr/>
            <p:nvPr/>
          </p:nvSpPr>
          <p:spPr>
            <a:xfrm>
              <a:off x="8381223" y="1788471"/>
              <a:ext cx="2717571" cy="276999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ยุทธศาสตร์การพัฒนา</a:t>
              </a:r>
            </a:p>
          </p:txBody>
        </p:sp>
        <p:sp>
          <p:nvSpPr>
            <p:cNvPr id="25" name="Rectangle 18">
              <a:extLst>
                <a:ext uri="{FF2B5EF4-FFF2-40B4-BE49-F238E27FC236}">
                  <a16:creationId xmlns:a16="http://schemas.microsoft.com/office/drawing/2014/main" id="{4D5DA43E-21DA-4BB4-9D1C-9EDA3AD556BD}"/>
                </a:ext>
              </a:extLst>
            </p:cNvPr>
            <p:cNvSpPr/>
            <p:nvPr/>
          </p:nvSpPr>
          <p:spPr>
            <a:xfrm>
              <a:off x="8913307" y="2106565"/>
              <a:ext cx="2933451" cy="156966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1. การนำองค์การ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2. การบริหารเชิงยุทธศาสตร์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3. การมุ่งเน้นลูกค้า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4. การวัด วิเคราะห์ และการจัดการความรู้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5. การมุ่งเน้นทรัพยากรบุคคล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6. การจัดการกระบวนการ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7. ผลลัพธ์ </a:t>
              </a:r>
            </a:p>
          </p:txBody>
        </p:sp>
      </p:grpSp>
      <p:sp>
        <p:nvSpPr>
          <p:cNvPr id="107" name="วงเล็บปีกกาขวา 106"/>
          <p:cNvSpPr/>
          <p:nvPr/>
        </p:nvSpPr>
        <p:spPr>
          <a:xfrm flipH="1">
            <a:off x="2145243" y="3179072"/>
            <a:ext cx="258909" cy="1379102"/>
          </a:xfrm>
          <a:prstGeom prst="rightBrace">
            <a:avLst>
              <a:gd name="adj1" fmla="val 8333"/>
              <a:gd name="adj2" fmla="val 45454"/>
            </a:avLst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08" name="Rectangle 18">
            <a:extLst>
              <a:ext uri="{FF2B5EF4-FFF2-40B4-BE49-F238E27FC236}">
                <a16:creationId xmlns:a16="http://schemas.microsoft.com/office/drawing/2014/main" id="{C5A14896-AC1D-4015-984C-ACF12C6CCE20}"/>
              </a:ext>
            </a:extLst>
          </p:cNvPr>
          <p:cNvSpPr/>
          <p:nvPr/>
        </p:nvSpPr>
        <p:spPr>
          <a:xfrm>
            <a:off x="1697068" y="3500537"/>
            <a:ext cx="803004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100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- 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- AHA</a:t>
            </a:r>
            <a:endParaRPr kumimoji="0" lang="th-TH" sz="1100" b="1" i="0" u="none" strike="noStrike" kern="1200" cap="none" spc="0" normalizeH="0" baseline="0" noProof="0" dirty="0">
              <a:ln>
                <a:noFill/>
              </a:ln>
              <a:solidFill>
                <a:srgbClr val="0000CC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09" name="วงเล็บปีกกาขวา 108"/>
          <p:cNvSpPr/>
          <p:nvPr/>
        </p:nvSpPr>
        <p:spPr>
          <a:xfrm flipH="1">
            <a:off x="3488096" y="4883347"/>
            <a:ext cx="164213" cy="891850"/>
          </a:xfrm>
          <a:prstGeom prst="rightBrace">
            <a:avLst>
              <a:gd name="adj1" fmla="val 8333"/>
              <a:gd name="adj2" fmla="val 45454"/>
            </a:avLst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8" name="สี่เหลี่ยมผืนผ้า 7"/>
          <p:cNvSpPr/>
          <p:nvPr/>
        </p:nvSpPr>
        <p:spPr>
          <a:xfrm>
            <a:off x="10771088" y="6106431"/>
            <a:ext cx="1092158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itchFamily="34" charset="0"/>
                <a:ea typeface="Arial Unicode MS"/>
                <a:cs typeface="Tahoma" pitchFamily="34" charset="0"/>
              </a:rPr>
              <a:t>Alignment</a:t>
            </a:r>
          </a:p>
        </p:txBody>
      </p:sp>
      <p:sp>
        <p:nvSpPr>
          <p:cNvPr id="10" name="สี่เหลี่ยมผืนผ้า 9"/>
          <p:cNvSpPr/>
          <p:nvPr/>
        </p:nvSpPr>
        <p:spPr>
          <a:xfrm>
            <a:off x="2173991" y="5025137"/>
            <a:ext cx="1449320" cy="6001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altLang="th-TH" sz="1100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ahoma" panose="020B0604030504040204" pitchFamily="34" charset="0"/>
                <a:ea typeface="Arial Unicode MS"/>
                <a:cs typeface="Tahoma" panose="020B0604030504040204" pitchFamily="34" charset="0"/>
              </a:rPr>
              <a:t>High Performance Organization : H.P.O</a:t>
            </a:r>
            <a:r>
              <a:rPr kumimoji="0" lang="th-TH" altLang="th-TH" sz="1100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ahoma" panose="020B0604030504040204" pitchFamily="34" charset="0"/>
                <a:ea typeface="Arial Unicode MS"/>
                <a:cs typeface="Tahoma" panose="020B0604030504040204" pitchFamily="34" charset="0"/>
              </a:rPr>
              <a:t>.</a:t>
            </a:r>
            <a:endParaRPr kumimoji="0" lang="th-TH" sz="1100" b="0" i="0" u="none" strike="noStrike" kern="1200" cap="none" spc="0" normalizeH="0" baseline="0" noProof="0" dirty="0">
              <a:ln>
                <a:noFill/>
              </a:ln>
              <a:solidFill>
                <a:srgbClr val="0000CC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pic>
        <p:nvPicPr>
          <p:cNvPr id="87" name="Picture 5" descr="C:\Users\User\Desktop\ประชุม-อบรม\ประชุม อบรม_2562\ประชุม-อบรม\บรรยายอ.สมคิด3กย.62\KKH new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75325" y="6187"/>
            <a:ext cx="759368" cy="7786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7" name="สี่เหลี่ยมผืนผ้า 66"/>
          <p:cNvSpPr/>
          <p:nvPr/>
        </p:nvSpPr>
        <p:spPr>
          <a:xfrm rot="16200000">
            <a:off x="-3067292" y="3072889"/>
            <a:ext cx="6865778" cy="720000"/>
          </a:xfrm>
          <a:prstGeom prst="rect">
            <a:avLst/>
          </a:prstGeom>
          <a:solidFill>
            <a:srgbClr val="E7FF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กรอบแนวคิดแผนยุทธศาสตร์ ระยะ 10 ปี </a:t>
            </a:r>
          </a:p>
        </p:txBody>
      </p:sp>
      <p:sp>
        <p:nvSpPr>
          <p:cNvPr id="86" name="กล่องข้อความ 85"/>
          <p:cNvSpPr txBox="1"/>
          <p:nvPr/>
        </p:nvSpPr>
        <p:spPr>
          <a:xfrm>
            <a:off x="-1929933" y="44272"/>
            <a:ext cx="1359605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Agenda based  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&gt;&gt;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service plan &amp; Functional based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&gt;&gt;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 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Area based</a:t>
            </a:r>
          </a:p>
        </p:txBody>
      </p:sp>
      <p:sp>
        <p:nvSpPr>
          <p:cNvPr id="88" name="สี่เหลี่ยมผืนผ้า 87"/>
          <p:cNvSpPr/>
          <p:nvPr/>
        </p:nvSpPr>
        <p:spPr>
          <a:xfrm rot="16200000">
            <a:off x="2831083" y="1462749"/>
            <a:ext cx="2319320" cy="2539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th-TH" sz="10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Care Process Management</a:t>
            </a:r>
            <a:endParaRPr kumimoji="0" lang="th-TH" sz="10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17448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5">
            <a:extLst>
              <a:ext uri="{FF2B5EF4-FFF2-40B4-BE49-F238E27FC236}">
                <a16:creationId xmlns:a16="http://schemas.microsoft.com/office/drawing/2014/main" id="{38AC8585-52A0-40CC-8337-4747FC9437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8" y="0"/>
            <a:ext cx="12188825" cy="6858000"/>
          </a:xfrm>
          <a:prstGeom prst="rect">
            <a:avLst/>
          </a:prstGeom>
          <a:solidFill>
            <a:srgbClr val="E8EA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747A94"/>
              </a:solidFill>
              <a:effectLst/>
              <a:uLnTx/>
              <a:uFillTx/>
              <a:latin typeface="Poppins" panose="00000500000000000000" pitchFamily="2" charset="0"/>
              <a:ea typeface="+mn-ea"/>
              <a:cs typeface="+mn-cs"/>
            </a:endParaRPr>
          </a:p>
        </p:txBody>
      </p:sp>
      <p:grpSp>
        <p:nvGrpSpPr>
          <p:cNvPr id="126" name="กลุ่ม 125"/>
          <p:cNvGrpSpPr/>
          <p:nvPr/>
        </p:nvGrpSpPr>
        <p:grpSpPr>
          <a:xfrm>
            <a:off x="0" y="2213887"/>
            <a:ext cx="12188825" cy="3794538"/>
            <a:chOff x="1588" y="2307552"/>
            <a:chExt cx="12188825" cy="3794538"/>
          </a:xfrm>
        </p:grpSpPr>
        <p:sp>
          <p:nvSpPr>
            <p:cNvPr id="127" name="Rectangle 27">
              <a:extLst>
                <a:ext uri="{FF2B5EF4-FFF2-40B4-BE49-F238E27FC236}">
                  <a16:creationId xmlns:a16="http://schemas.microsoft.com/office/drawing/2014/main" id="{7B3C00B4-64F3-DB41-A316-E70AE15E7FFC}"/>
                </a:ext>
              </a:extLst>
            </p:cNvPr>
            <p:cNvSpPr/>
            <p:nvPr/>
          </p:nvSpPr>
          <p:spPr>
            <a:xfrm>
              <a:off x="10885359" y="4986395"/>
              <a:ext cx="1305054" cy="602673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cxnSp>
          <p:nvCxnSpPr>
            <p:cNvPr id="128" name="Straight Connector 31">
              <a:extLst>
                <a:ext uri="{FF2B5EF4-FFF2-40B4-BE49-F238E27FC236}">
                  <a16:creationId xmlns:a16="http://schemas.microsoft.com/office/drawing/2014/main" id="{4423FED2-CFE7-F844-A1EF-C1EB9439597D}"/>
                </a:ext>
              </a:extLst>
            </p:cNvPr>
            <p:cNvCxnSpPr>
              <a:cxnSpLocks/>
            </p:cNvCxnSpPr>
            <p:nvPr/>
          </p:nvCxnSpPr>
          <p:spPr>
            <a:xfrm>
              <a:off x="10799410" y="5270798"/>
              <a:ext cx="1391003" cy="0"/>
            </a:xfrm>
            <a:prstGeom prst="line">
              <a:avLst/>
            </a:prstGeom>
            <a:ln w="76200">
              <a:solidFill>
                <a:schemeClr val="bg1"/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29" name="กลุ่ม 128"/>
            <p:cNvGrpSpPr/>
            <p:nvPr/>
          </p:nvGrpSpPr>
          <p:grpSpPr>
            <a:xfrm>
              <a:off x="1588" y="2307552"/>
              <a:ext cx="10883771" cy="3794538"/>
              <a:chOff x="1588" y="2307552"/>
              <a:chExt cx="10883771" cy="3794538"/>
            </a:xfrm>
          </p:grpSpPr>
          <p:sp>
            <p:nvSpPr>
              <p:cNvPr id="130" name="Freeform 3">
                <a:extLst>
                  <a:ext uri="{FF2B5EF4-FFF2-40B4-BE49-F238E27FC236}">
                    <a16:creationId xmlns:a16="http://schemas.microsoft.com/office/drawing/2014/main" id="{F9CAF6C8-A7A5-C347-801C-E2E0D7CAFF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3276" y="2307552"/>
                <a:ext cx="9582083" cy="3794538"/>
              </a:xfrm>
              <a:custGeom>
                <a:avLst/>
                <a:gdLst>
                  <a:gd name="connsiteX0" fmla="*/ 13991596 w 24373939"/>
                  <a:gd name="connsiteY0" fmla="*/ 154176 h 9652165"/>
                  <a:gd name="connsiteX1" fmla="*/ 14801202 w 24373939"/>
                  <a:gd name="connsiteY1" fmla="*/ 282616 h 9652165"/>
                  <a:gd name="connsiteX2" fmla="*/ 15758450 w 24373939"/>
                  <a:gd name="connsiteY2" fmla="*/ 804711 h 9652165"/>
                  <a:gd name="connsiteX3" fmla="*/ 16442733 w 24373939"/>
                  <a:gd name="connsiteY3" fmla="*/ 1653272 h 9652165"/>
                  <a:gd name="connsiteX4" fmla="*/ 16749351 w 24373939"/>
                  <a:gd name="connsiteY4" fmla="*/ 2699954 h 9652165"/>
                  <a:gd name="connsiteX5" fmla="*/ 16632189 w 24373939"/>
                  <a:gd name="connsiteY5" fmla="*/ 3784019 h 9652165"/>
                  <a:gd name="connsiteX6" fmla="*/ 16274448 w 24373939"/>
                  <a:gd name="connsiteY6" fmla="*/ 4520669 h 9652165"/>
                  <a:gd name="connsiteX7" fmla="*/ 16116038 w 24373939"/>
                  <a:gd name="connsiteY7" fmla="*/ 4730033 h 9652165"/>
                  <a:gd name="connsiteX8" fmla="*/ 16117122 w 24373939"/>
                  <a:gd name="connsiteY8" fmla="*/ 4730942 h 9652165"/>
                  <a:gd name="connsiteX9" fmla="*/ 15829461 w 24373939"/>
                  <a:gd name="connsiteY9" fmla="*/ 5382233 h 9652165"/>
                  <a:gd name="connsiteX10" fmla="*/ 15939046 w 24373939"/>
                  <a:gd name="connsiteY10" fmla="*/ 6085827 h 9652165"/>
                  <a:gd name="connsiteX11" fmla="*/ 16411009 w 24373939"/>
                  <a:gd name="connsiteY11" fmla="*/ 6620060 h 9652165"/>
                  <a:gd name="connsiteX12" fmla="*/ 17095915 w 24373939"/>
                  <a:gd name="connsiteY12" fmla="*/ 6815572 h 9652165"/>
                  <a:gd name="connsiteX13" fmla="*/ 17095929 w 24373939"/>
                  <a:gd name="connsiteY13" fmla="*/ 6817578 h 9652165"/>
                  <a:gd name="connsiteX14" fmla="*/ 24373939 w 24373939"/>
                  <a:gd name="connsiteY14" fmla="*/ 6817578 h 9652165"/>
                  <a:gd name="connsiteX15" fmla="*/ 24373939 w 24373939"/>
                  <a:gd name="connsiteY15" fmla="*/ 8343556 h 9652165"/>
                  <a:gd name="connsiteX16" fmla="*/ 17085151 w 24373939"/>
                  <a:gd name="connsiteY16" fmla="*/ 8343556 h 9652165"/>
                  <a:gd name="connsiteX17" fmla="*/ 17085151 w 24373939"/>
                  <a:gd name="connsiteY17" fmla="*/ 8339223 h 9652165"/>
                  <a:gd name="connsiteX18" fmla="*/ 16906187 w 24373939"/>
                  <a:gd name="connsiteY18" fmla="*/ 8334074 h 9652165"/>
                  <a:gd name="connsiteX19" fmla="*/ 15597839 w 24373939"/>
                  <a:gd name="connsiteY19" fmla="*/ 7908945 h 9652165"/>
                  <a:gd name="connsiteX20" fmla="*/ 14560517 w 24373939"/>
                  <a:gd name="connsiteY20" fmla="*/ 6734628 h 9652165"/>
                  <a:gd name="connsiteX21" fmla="*/ 14318932 w 24373939"/>
                  <a:gd name="connsiteY21" fmla="*/ 5185476 h 9652165"/>
                  <a:gd name="connsiteX22" fmla="*/ 14827292 w 24373939"/>
                  <a:gd name="connsiteY22" fmla="*/ 3908932 h 9652165"/>
                  <a:gd name="connsiteX23" fmla="*/ 14940970 w 24373939"/>
                  <a:gd name="connsiteY23" fmla="*/ 3764019 h 9652165"/>
                  <a:gd name="connsiteX24" fmla="*/ 14939555 w 24373939"/>
                  <a:gd name="connsiteY24" fmla="*/ 3762836 h 9652165"/>
                  <a:gd name="connsiteX25" fmla="*/ 15177620 w 24373939"/>
                  <a:gd name="connsiteY25" fmla="*/ 3327964 h 9652165"/>
                  <a:gd name="connsiteX26" fmla="*/ 15229969 w 24373939"/>
                  <a:gd name="connsiteY26" fmla="*/ 2835774 h 9652165"/>
                  <a:gd name="connsiteX27" fmla="*/ 15090371 w 24373939"/>
                  <a:gd name="connsiteY27" fmla="*/ 2359782 h 9652165"/>
                  <a:gd name="connsiteX28" fmla="*/ 14780013 w 24373939"/>
                  <a:gd name="connsiteY28" fmla="*/ 1973507 h 9652165"/>
                  <a:gd name="connsiteX29" fmla="*/ 14345014 w 24373939"/>
                  <a:gd name="connsiteY29" fmla="*/ 1735511 h 9652165"/>
                  <a:gd name="connsiteX30" fmla="*/ 13852679 w 24373939"/>
                  <a:gd name="connsiteY30" fmla="*/ 1683177 h 9652165"/>
                  <a:gd name="connsiteX31" fmla="*/ 13376548 w 24373939"/>
                  <a:gd name="connsiteY31" fmla="*/ 1822735 h 9652165"/>
                  <a:gd name="connsiteX32" fmla="*/ 12990159 w 24373939"/>
                  <a:gd name="connsiteY32" fmla="*/ 2133001 h 9652165"/>
                  <a:gd name="connsiteX33" fmla="*/ 12990052 w 24373939"/>
                  <a:gd name="connsiteY33" fmla="*/ 2132912 h 9652165"/>
                  <a:gd name="connsiteX34" fmla="*/ 7529932 w 24373939"/>
                  <a:gd name="connsiteY34" fmla="*/ 8667679 h 9652165"/>
                  <a:gd name="connsiteX35" fmla="*/ 7523962 w 24373939"/>
                  <a:gd name="connsiteY35" fmla="*/ 8662688 h 9652165"/>
                  <a:gd name="connsiteX36" fmla="*/ 7413481 w 24373939"/>
                  <a:gd name="connsiteY36" fmla="*/ 8786478 h 9652165"/>
                  <a:gd name="connsiteX37" fmla="*/ 6403468 w 24373939"/>
                  <a:gd name="connsiteY37" fmla="*/ 9462729 h 9652165"/>
                  <a:gd name="connsiteX38" fmla="*/ 5027356 w 24373939"/>
                  <a:gd name="connsiteY38" fmla="*/ 9628440 h 9652165"/>
                  <a:gd name="connsiteX39" fmla="*/ 3740911 w 24373939"/>
                  <a:gd name="connsiteY39" fmla="*/ 9110126 h 9652165"/>
                  <a:gd name="connsiteX40" fmla="*/ 2861694 w 24373939"/>
                  <a:gd name="connsiteY40" fmla="*/ 8037362 h 9652165"/>
                  <a:gd name="connsiteX41" fmla="*/ 2607643 w 24373939"/>
                  <a:gd name="connsiteY41" fmla="*/ 6674293 h 9652165"/>
                  <a:gd name="connsiteX42" fmla="*/ 3038534 w 24373939"/>
                  <a:gd name="connsiteY42" fmla="*/ 5356078 h 9652165"/>
                  <a:gd name="connsiteX43" fmla="*/ 4049757 w 24373939"/>
                  <a:gd name="connsiteY43" fmla="*/ 4409156 h 9652165"/>
                  <a:gd name="connsiteX44" fmla="*/ 5393489 w 24373939"/>
                  <a:gd name="connsiteY44" fmla="*/ 4065274 h 9652165"/>
                  <a:gd name="connsiteX45" fmla="*/ 5393489 w 24373939"/>
                  <a:gd name="connsiteY45" fmla="*/ 5587825 h 9652165"/>
                  <a:gd name="connsiteX46" fmla="*/ 4783268 w 24373939"/>
                  <a:gd name="connsiteY46" fmla="*/ 5744814 h 9652165"/>
                  <a:gd name="connsiteX47" fmla="*/ 4322489 w 24373939"/>
                  <a:gd name="connsiteY47" fmla="*/ 6175913 h 9652165"/>
                  <a:gd name="connsiteX48" fmla="*/ 4126969 w 24373939"/>
                  <a:gd name="connsiteY48" fmla="*/ 6773969 h 9652165"/>
                  <a:gd name="connsiteX49" fmla="*/ 4242786 w 24373939"/>
                  <a:gd name="connsiteY49" fmla="*/ 7394452 h 9652165"/>
                  <a:gd name="connsiteX50" fmla="*/ 4642544 w 24373939"/>
                  <a:gd name="connsiteY50" fmla="*/ 7881619 h 9652165"/>
                  <a:gd name="connsiteX51" fmla="*/ 5227857 w 24373939"/>
                  <a:gd name="connsiteY51" fmla="*/ 8117103 h 9652165"/>
                  <a:gd name="connsiteX52" fmla="*/ 5851777 w 24373939"/>
                  <a:gd name="connsiteY52" fmla="*/ 8041100 h 9652165"/>
                  <a:gd name="connsiteX53" fmla="*/ 6364862 w 24373939"/>
                  <a:gd name="connsiteY53" fmla="*/ 7674791 h 9652165"/>
                  <a:gd name="connsiteX54" fmla="*/ 6370820 w 24373939"/>
                  <a:gd name="connsiteY54" fmla="*/ 7679803 h 9652165"/>
                  <a:gd name="connsiteX55" fmla="*/ 11822661 w 24373939"/>
                  <a:gd name="connsiteY55" fmla="*/ 1156428 h 9652165"/>
                  <a:gd name="connsiteX56" fmla="*/ 11822266 w 24373939"/>
                  <a:gd name="connsiteY56" fmla="*/ 1156097 h 9652165"/>
                  <a:gd name="connsiteX57" fmla="*/ 12671076 w 24373939"/>
                  <a:gd name="connsiteY57" fmla="*/ 470769 h 9652165"/>
                  <a:gd name="connsiteX58" fmla="*/ 13716820 w 24373939"/>
                  <a:gd name="connsiteY58" fmla="*/ 165487 h 9652165"/>
                  <a:gd name="connsiteX59" fmla="*/ 13991596 w 24373939"/>
                  <a:gd name="connsiteY59" fmla="*/ 154176 h 9652165"/>
                  <a:gd name="connsiteX60" fmla="*/ 0 w 24373939"/>
                  <a:gd name="connsiteY60" fmla="*/ 0 h 9652165"/>
                  <a:gd name="connsiteX61" fmla="*/ 5394730 w 24373939"/>
                  <a:gd name="connsiteY61" fmla="*/ 0 h 9652165"/>
                  <a:gd name="connsiteX62" fmla="*/ 5398982 w 24373939"/>
                  <a:gd name="connsiteY62" fmla="*/ 0 h 9652165"/>
                  <a:gd name="connsiteX63" fmla="*/ 5398982 w 24373939"/>
                  <a:gd name="connsiteY63" fmla="*/ 211 h 9652165"/>
                  <a:gd name="connsiteX64" fmla="*/ 5671126 w 24373939"/>
                  <a:gd name="connsiteY64" fmla="*/ 13657 h 9652165"/>
                  <a:gd name="connsiteX65" fmla="*/ 7370682 w 24373939"/>
                  <a:gd name="connsiteY65" fmla="*/ 817368 h 9652165"/>
                  <a:gd name="connsiteX66" fmla="*/ 8189736 w 24373939"/>
                  <a:gd name="connsiteY66" fmla="*/ 2793504 h 9652165"/>
                  <a:gd name="connsiteX67" fmla="*/ 7370682 w 24373939"/>
                  <a:gd name="connsiteY67" fmla="*/ 4767148 h 9652165"/>
                  <a:gd name="connsiteX68" fmla="*/ 5394730 w 24373939"/>
                  <a:gd name="connsiteY68" fmla="*/ 5585761 h 9652165"/>
                  <a:gd name="connsiteX69" fmla="*/ 5394730 w 24373939"/>
                  <a:gd name="connsiteY69" fmla="*/ 4063165 h 9652165"/>
                  <a:gd name="connsiteX70" fmla="*/ 6293571 w 24373939"/>
                  <a:gd name="connsiteY70" fmla="*/ 3691860 h 9652165"/>
                  <a:gd name="connsiteX71" fmla="*/ 6665074 w 24373939"/>
                  <a:gd name="connsiteY71" fmla="*/ 2793504 h 9652165"/>
                  <a:gd name="connsiteX72" fmla="*/ 6293571 w 24373939"/>
                  <a:gd name="connsiteY72" fmla="*/ 1895147 h 9652165"/>
                  <a:gd name="connsiteX73" fmla="*/ 5520176 w 24373939"/>
                  <a:gd name="connsiteY73" fmla="*/ 1530036 h 9652165"/>
                  <a:gd name="connsiteX74" fmla="*/ 5398982 w 24373939"/>
                  <a:gd name="connsiteY74" fmla="*/ 1524053 h 9652165"/>
                  <a:gd name="connsiteX75" fmla="*/ 5398982 w 24373939"/>
                  <a:gd name="connsiteY75" fmla="*/ 1525978 h 9652165"/>
                  <a:gd name="connsiteX76" fmla="*/ 0 w 24373939"/>
                  <a:gd name="connsiteY76" fmla="*/ 1525978 h 96521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</a:cxnLst>
                <a:rect l="l" t="t" r="r" b="b"/>
                <a:pathLst>
                  <a:path w="24373939" h="9652165">
                    <a:moveTo>
                      <a:pt x="13991596" y="154176"/>
                    </a:moveTo>
                    <a:cubicBezTo>
                      <a:pt x="14266022" y="156687"/>
                      <a:pt x="14538520" y="200376"/>
                      <a:pt x="14801202" y="282616"/>
                    </a:cubicBezTo>
                    <a:cubicBezTo>
                      <a:pt x="15151445" y="392268"/>
                      <a:pt x="15476760" y="569207"/>
                      <a:pt x="15758450" y="804711"/>
                    </a:cubicBezTo>
                    <a:cubicBezTo>
                      <a:pt x="16040141" y="1040214"/>
                      <a:pt x="16271974" y="1329298"/>
                      <a:pt x="16442733" y="1653272"/>
                    </a:cubicBezTo>
                    <a:cubicBezTo>
                      <a:pt x="16612246" y="1979737"/>
                      <a:pt x="16716945" y="2334861"/>
                      <a:pt x="16749351" y="2699954"/>
                    </a:cubicBezTo>
                    <a:cubicBezTo>
                      <a:pt x="16781759" y="3066293"/>
                      <a:pt x="16741873" y="3433879"/>
                      <a:pt x="16632189" y="3784019"/>
                    </a:cubicBezTo>
                    <a:cubicBezTo>
                      <a:pt x="16549925" y="4045690"/>
                      <a:pt x="16429101" y="4294043"/>
                      <a:pt x="16274448" y="4520669"/>
                    </a:cubicBezTo>
                    <a:lnTo>
                      <a:pt x="16116038" y="4730033"/>
                    </a:lnTo>
                    <a:lnTo>
                      <a:pt x="16117122" y="4730942"/>
                    </a:lnTo>
                    <a:cubicBezTo>
                      <a:pt x="15960216" y="4916491"/>
                      <a:pt x="15860593" y="5141890"/>
                      <a:pt x="15829461" y="5382233"/>
                    </a:cubicBezTo>
                    <a:cubicBezTo>
                      <a:pt x="15798329" y="5623821"/>
                      <a:pt x="15835688" y="5867900"/>
                      <a:pt x="15939046" y="6085827"/>
                    </a:cubicBezTo>
                    <a:cubicBezTo>
                      <a:pt x="16042405" y="6306245"/>
                      <a:pt x="16205537" y="6491794"/>
                      <a:pt x="16411009" y="6620060"/>
                    </a:cubicBezTo>
                    <a:cubicBezTo>
                      <a:pt x="16615236" y="6749572"/>
                      <a:pt x="16853085" y="6818063"/>
                      <a:pt x="17095915" y="6815572"/>
                    </a:cubicBezTo>
                    <a:lnTo>
                      <a:pt x="17095929" y="6817578"/>
                    </a:lnTo>
                    <a:lnTo>
                      <a:pt x="24373939" y="6817578"/>
                    </a:lnTo>
                    <a:lnTo>
                      <a:pt x="24373939" y="8343556"/>
                    </a:lnTo>
                    <a:lnTo>
                      <a:pt x="17085151" y="8343556"/>
                    </a:lnTo>
                    <a:lnTo>
                      <a:pt x="17085151" y="8339223"/>
                    </a:lnTo>
                    <a:lnTo>
                      <a:pt x="16906187" y="8334074"/>
                    </a:lnTo>
                    <a:cubicBezTo>
                      <a:pt x="16442025" y="8304074"/>
                      <a:pt x="15992282" y="8158472"/>
                      <a:pt x="15597839" y="7908945"/>
                    </a:cubicBezTo>
                    <a:cubicBezTo>
                      <a:pt x="15147046" y="7625017"/>
                      <a:pt x="14787159" y="7216559"/>
                      <a:pt x="14560517" y="6734628"/>
                    </a:cubicBezTo>
                    <a:cubicBezTo>
                      <a:pt x="14333875" y="6251452"/>
                      <a:pt x="14250441" y="5713482"/>
                      <a:pt x="14318932" y="5185476"/>
                    </a:cubicBezTo>
                    <a:cubicBezTo>
                      <a:pt x="14378861" y="4722380"/>
                      <a:pt x="14554154" y="4284074"/>
                      <a:pt x="14827292" y="3908932"/>
                    </a:cubicBezTo>
                    <a:lnTo>
                      <a:pt x="14940970" y="3764019"/>
                    </a:lnTo>
                    <a:lnTo>
                      <a:pt x="14939555" y="3762836"/>
                    </a:lnTo>
                    <a:cubicBezTo>
                      <a:pt x="15046746" y="3634493"/>
                      <a:pt x="15127763" y="3487459"/>
                      <a:pt x="15177620" y="3327964"/>
                    </a:cubicBezTo>
                    <a:cubicBezTo>
                      <a:pt x="15227477" y="3168470"/>
                      <a:pt x="15244927" y="3001499"/>
                      <a:pt x="15229969" y="2835774"/>
                    </a:cubicBezTo>
                    <a:cubicBezTo>
                      <a:pt x="15215013" y="2670049"/>
                      <a:pt x="15168895" y="2508063"/>
                      <a:pt x="15090371" y="2359782"/>
                    </a:cubicBezTo>
                    <a:cubicBezTo>
                      <a:pt x="15013093" y="2212749"/>
                      <a:pt x="14908394" y="2080667"/>
                      <a:pt x="14780013" y="1973507"/>
                    </a:cubicBezTo>
                    <a:cubicBezTo>
                      <a:pt x="14652879" y="1867592"/>
                      <a:pt x="14504555" y="1786599"/>
                      <a:pt x="14345014" y="1735511"/>
                    </a:cubicBezTo>
                    <a:cubicBezTo>
                      <a:pt x="14185472" y="1686915"/>
                      <a:pt x="14018453" y="1668224"/>
                      <a:pt x="13852679" y="1683177"/>
                    </a:cubicBezTo>
                    <a:cubicBezTo>
                      <a:pt x="13686906" y="1698129"/>
                      <a:pt x="13524871" y="1745479"/>
                      <a:pt x="13376548" y="1822735"/>
                    </a:cubicBezTo>
                    <a:cubicBezTo>
                      <a:pt x="13229471" y="1899990"/>
                      <a:pt x="13097350" y="2004658"/>
                      <a:pt x="12990159" y="2133001"/>
                    </a:cubicBezTo>
                    <a:lnTo>
                      <a:pt x="12990052" y="2132912"/>
                    </a:lnTo>
                    <a:lnTo>
                      <a:pt x="7529932" y="8667679"/>
                    </a:lnTo>
                    <a:lnTo>
                      <a:pt x="7523962" y="8662688"/>
                    </a:lnTo>
                    <a:lnTo>
                      <a:pt x="7413481" y="8786478"/>
                    </a:lnTo>
                    <a:cubicBezTo>
                      <a:pt x="7131236" y="9083201"/>
                      <a:pt x="6785945" y="9314461"/>
                      <a:pt x="6403468" y="9462729"/>
                    </a:cubicBezTo>
                    <a:cubicBezTo>
                      <a:pt x="5965105" y="9632178"/>
                      <a:pt x="5491870" y="9689492"/>
                      <a:pt x="5027356" y="9628440"/>
                    </a:cubicBezTo>
                    <a:cubicBezTo>
                      <a:pt x="4561595" y="9566143"/>
                      <a:pt x="4119497" y="9387972"/>
                      <a:pt x="3740911" y="9110126"/>
                    </a:cubicBezTo>
                    <a:cubicBezTo>
                      <a:pt x="3362325" y="8832278"/>
                      <a:pt x="3060950" y="8463478"/>
                      <a:pt x="2861694" y="8037362"/>
                    </a:cubicBezTo>
                    <a:cubicBezTo>
                      <a:pt x="2663684" y="7611248"/>
                      <a:pt x="2576509" y="7142770"/>
                      <a:pt x="2607643" y="6674293"/>
                    </a:cubicBezTo>
                    <a:cubicBezTo>
                      <a:pt x="2637531" y="6205816"/>
                      <a:pt x="2785728" y="5752290"/>
                      <a:pt x="3038534" y="5356078"/>
                    </a:cubicBezTo>
                    <a:cubicBezTo>
                      <a:pt x="3291340" y="4959866"/>
                      <a:pt x="3638792" y="4633427"/>
                      <a:pt x="4049757" y="4409156"/>
                    </a:cubicBezTo>
                    <a:cubicBezTo>
                      <a:pt x="4461967" y="4182394"/>
                      <a:pt x="4923993" y="4065274"/>
                      <a:pt x="5393489" y="4065274"/>
                    </a:cubicBezTo>
                    <a:lnTo>
                      <a:pt x="5393489" y="5587825"/>
                    </a:lnTo>
                    <a:cubicBezTo>
                      <a:pt x="5179289" y="5587825"/>
                      <a:pt x="4970070" y="5642647"/>
                      <a:pt x="4783268" y="5744814"/>
                    </a:cubicBezTo>
                    <a:cubicBezTo>
                      <a:pt x="4595220" y="5846982"/>
                      <a:pt x="4438306" y="5995250"/>
                      <a:pt x="4322489" y="6175913"/>
                    </a:cubicBezTo>
                    <a:cubicBezTo>
                      <a:pt x="4207916" y="6355330"/>
                      <a:pt x="4140668" y="6562158"/>
                      <a:pt x="4126969" y="6773969"/>
                    </a:cubicBezTo>
                    <a:cubicBezTo>
                      <a:pt x="4113270" y="6988272"/>
                      <a:pt x="4153121" y="7200084"/>
                      <a:pt x="4242786" y="7394452"/>
                    </a:cubicBezTo>
                    <a:cubicBezTo>
                      <a:pt x="4333697" y="7587574"/>
                      <a:pt x="4470686" y="7754532"/>
                      <a:pt x="4642544" y="7881619"/>
                    </a:cubicBezTo>
                    <a:cubicBezTo>
                      <a:pt x="4814401" y="8007460"/>
                      <a:pt x="5014904" y="8088446"/>
                      <a:pt x="5227857" y="8117103"/>
                    </a:cubicBezTo>
                    <a:cubicBezTo>
                      <a:pt x="5438322" y="8145760"/>
                      <a:pt x="5653767" y="8119595"/>
                      <a:pt x="5851777" y="8041100"/>
                    </a:cubicBezTo>
                    <a:cubicBezTo>
                      <a:pt x="6051034" y="7963852"/>
                      <a:pt x="6227873" y="7839256"/>
                      <a:pt x="6364862" y="7674791"/>
                    </a:cubicBezTo>
                    <a:lnTo>
                      <a:pt x="6370820" y="7679803"/>
                    </a:lnTo>
                    <a:lnTo>
                      <a:pt x="11822661" y="1156428"/>
                    </a:lnTo>
                    <a:lnTo>
                      <a:pt x="11822266" y="1156097"/>
                    </a:lnTo>
                    <a:cubicBezTo>
                      <a:pt x="12057839" y="873244"/>
                      <a:pt x="12345761" y="641478"/>
                      <a:pt x="12671076" y="470769"/>
                    </a:cubicBezTo>
                    <a:cubicBezTo>
                      <a:pt x="12996391" y="302552"/>
                      <a:pt x="13351619" y="197884"/>
                      <a:pt x="13716820" y="165487"/>
                    </a:cubicBezTo>
                    <a:cubicBezTo>
                      <a:pt x="13808431" y="157076"/>
                      <a:pt x="13900121" y="153338"/>
                      <a:pt x="13991596" y="154176"/>
                    </a:cubicBezTo>
                    <a:close/>
                    <a:moveTo>
                      <a:pt x="0" y="0"/>
                    </a:moveTo>
                    <a:lnTo>
                      <a:pt x="5394730" y="0"/>
                    </a:lnTo>
                    <a:lnTo>
                      <a:pt x="5398982" y="0"/>
                    </a:lnTo>
                    <a:lnTo>
                      <a:pt x="5398982" y="211"/>
                    </a:lnTo>
                    <a:lnTo>
                      <a:pt x="5671126" y="13657"/>
                    </a:lnTo>
                    <a:cubicBezTo>
                      <a:pt x="6311219" y="77096"/>
                      <a:pt x="6912536" y="359468"/>
                      <a:pt x="7370682" y="817368"/>
                    </a:cubicBezTo>
                    <a:cubicBezTo>
                      <a:pt x="7895525" y="1340683"/>
                      <a:pt x="8189736" y="2052141"/>
                      <a:pt x="8189736" y="2793504"/>
                    </a:cubicBezTo>
                    <a:cubicBezTo>
                      <a:pt x="8189736" y="3534866"/>
                      <a:pt x="7895525" y="4243833"/>
                      <a:pt x="7370682" y="4767148"/>
                    </a:cubicBezTo>
                    <a:cubicBezTo>
                      <a:pt x="6847085" y="5291708"/>
                      <a:pt x="6136491" y="5585761"/>
                      <a:pt x="5394730" y="5585761"/>
                    </a:cubicBezTo>
                    <a:lnTo>
                      <a:pt x="5394730" y="4063165"/>
                    </a:lnTo>
                    <a:cubicBezTo>
                      <a:pt x="5731327" y="4063165"/>
                      <a:pt x="6054212" y="3929844"/>
                      <a:pt x="6293571" y="3691860"/>
                    </a:cubicBezTo>
                    <a:cubicBezTo>
                      <a:pt x="6531682" y="3452631"/>
                      <a:pt x="6665074" y="3129920"/>
                      <a:pt x="6665074" y="2793504"/>
                    </a:cubicBezTo>
                    <a:cubicBezTo>
                      <a:pt x="6665074" y="2455841"/>
                      <a:pt x="6531682" y="2133130"/>
                      <a:pt x="6293571" y="1895147"/>
                    </a:cubicBezTo>
                    <a:cubicBezTo>
                      <a:pt x="6084133" y="1686911"/>
                      <a:pt x="5810744" y="1558808"/>
                      <a:pt x="5520176" y="1530036"/>
                    </a:cubicBezTo>
                    <a:lnTo>
                      <a:pt x="5398982" y="1524053"/>
                    </a:lnTo>
                    <a:lnTo>
                      <a:pt x="5398982" y="1525978"/>
                    </a:lnTo>
                    <a:lnTo>
                      <a:pt x="0" y="1525978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65" b="0" i="0" u="none" strike="noStrike" kern="1200" cap="none" spc="0" normalizeH="0" baseline="0" noProof="0" dirty="0">
                  <a:ln>
                    <a:noFill/>
                  </a:ln>
                  <a:solidFill>
                    <a:srgbClr val="747A94"/>
                  </a:solidFill>
                  <a:effectLst/>
                  <a:uLnTx/>
                  <a:uFillTx/>
                  <a:latin typeface="Lato Light" panose="020F0502020204030203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31" name="Freeform 4">
                <a:extLst>
                  <a:ext uri="{FF2B5EF4-FFF2-40B4-BE49-F238E27FC236}">
                    <a16:creationId xmlns:a16="http://schemas.microsoft.com/office/drawing/2014/main" id="{1866A304-1D97-BE40-A2F8-C9231F73EB83}"/>
                  </a:ext>
                </a:extLst>
              </p:cNvPr>
              <p:cNvSpPr/>
              <p:nvPr/>
            </p:nvSpPr>
            <p:spPr>
              <a:xfrm>
                <a:off x="1303870" y="2580375"/>
                <a:ext cx="9573425" cy="3225649"/>
              </a:xfrm>
              <a:custGeom>
                <a:avLst/>
                <a:gdLst>
                  <a:gd name="connsiteX0" fmla="*/ 0 w 24351916"/>
                  <a:gd name="connsiteY0" fmla="*/ 176147 h 8745835"/>
                  <a:gd name="connsiteX1" fmla="*/ 5390147 w 24351916"/>
                  <a:gd name="connsiteY1" fmla="*/ 200210 h 8745835"/>
                  <a:gd name="connsiteX2" fmla="*/ 7435516 w 24351916"/>
                  <a:gd name="connsiteY2" fmla="*/ 2197452 h 8745835"/>
                  <a:gd name="connsiteX3" fmla="*/ 5486400 w 24351916"/>
                  <a:gd name="connsiteY3" fmla="*/ 4363136 h 8745835"/>
                  <a:gd name="connsiteX4" fmla="*/ 3729789 w 24351916"/>
                  <a:gd name="connsiteY4" fmla="*/ 7683852 h 8745835"/>
                  <a:gd name="connsiteX5" fmla="*/ 6184232 w 24351916"/>
                  <a:gd name="connsiteY5" fmla="*/ 8237305 h 8745835"/>
                  <a:gd name="connsiteX6" fmla="*/ 12633158 w 24351916"/>
                  <a:gd name="connsiteY6" fmla="*/ 825852 h 8745835"/>
                  <a:gd name="connsiteX7" fmla="*/ 15111663 w 24351916"/>
                  <a:gd name="connsiteY7" fmla="*/ 753663 h 8745835"/>
                  <a:gd name="connsiteX8" fmla="*/ 16050126 w 24351916"/>
                  <a:gd name="connsiteY8" fmla="*/ 2799031 h 8745835"/>
                  <a:gd name="connsiteX9" fmla="*/ 15207916 w 24351916"/>
                  <a:gd name="connsiteY9" fmla="*/ 6360378 h 8745835"/>
                  <a:gd name="connsiteX10" fmla="*/ 17229221 w 24351916"/>
                  <a:gd name="connsiteY10" fmla="*/ 7082273 h 8745835"/>
                  <a:gd name="connsiteX11" fmla="*/ 24351916 w 24351916"/>
                  <a:gd name="connsiteY11" fmla="*/ 7034147 h 8745835"/>
                  <a:gd name="connsiteX0" fmla="*/ 0 w 24351916"/>
                  <a:gd name="connsiteY0" fmla="*/ 176147 h 8742469"/>
                  <a:gd name="connsiteX1" fmla="*/ 5390147 w 24351916"/>
                  <a:gd name="connsiteY1" fmla="*/ 200210 h 8742469"/>
                  <a:gd name="connsiteX2" fmla="*/ 7435516 w 24351916"/>
                  <a:gd name="connsiteY2" fmla="*/ 2197452 h 8742469"/>
                  <a:gd name="connsiteX3" fmla="*/ 4788568 w 24351916"/>
                  <a:gd name="connsiteY3" fmla="*/ 4459389 h 8742469"/>
                  <a:gd name="connsiteX4" fmla="*/ 3729789 w 24351916"/>
                  <a:gd name="connsiteY4" fmla="*/ 7683852 h 8742469"/>
                  <a:gd name="connsiteX5" fmla="*/ 6184232 w 24351916"/>
                  <a:gd name="connsiteY5" fmla="*/ 8237305 h 8742469"/>
                  <a:gd name="connsiteX6" fmla="*/ 12633158 w 24351916"/>
                  <a:gd name="connsiteY6" fmla="*/ 825852 h 8742469"/>
                  <a:gd name="connsiteX7" fmla="*/ 15111663 w 24351916"/>
                  <a:gd name="connsiteY7" fmla="*/ 753663 h 8742469"/>
                  <a:gd name="connsiteX8" fmla="*/ 16050126 w 24351916"/>
                  <a:gd name="connsiteY8" fmla="*/ 2799031 h 8742469"/>
                  <a:gd name="connsiteX9" fmla="*/ 15207916 w 24351916"/>
                  <a:gd name="connsiteY9" fmla="*/ 6360378 h 8742469"/>
                  <a:gd name="connsiteX10" fmla="*/ 17229221 w 24351916"/>
                  <a:gd name="connsiteY10" fmla="*/ 7082273 h 8742469"/>
                  <a:gd name="connsiteX11" fmla="*/ 24351916 w 24351916"/>
                  <a:gd name="connsiteY11" fmla="*/ 7034147 h 8742469"/>
                  <a:gd name="connsiteX0" fmla="*/ 0 w 24351916"/>
                  <a:gd name="connsiteY0" fmla="*/ 176147 h 8742469"/>
                  <a:gd name="connsiteX1" fmla="*/ 5390147 w 24351916"/>
                  <a:gd name="connsiteY1" fmla="*/ 200210 h 8742469"/>
                  <a:gd name="connsiteX2" fmla="*/ 7435516 w 24351916"/>
                  <a:gd name="connsiteY2" fmla="*/ 2197452 h 8742469"/>
                  <a:gd name="connsiteX3" fmla="*/ 4788568 w 24351916"/>
                  <a:gd name="connsiteY3" fmla="*/ 4459389 h 8742469"/>
                  <a:gd name="connsiteX4" fmla="*/ 3729789 w 24351916"/>
                  <a:gd name="connsiteY4" fmla="*/ 7683852 h 8742469"/>
                  <a:gd name="connsiteX5" fmla="*/ 6184232 w 24351916"/>
                  <a:gd name="connsiteY5" fmla="*/ 8237305 h 8742469"/>
                  <a:gd name="connsiteX6" fmla="*/ 12633158 w 24351916"/>
                  <a:gd name="connsiteY6" fmla="*/ 825852 h 8742469"/>
                  <a:gd name="connsiteX7" fmla="*/ 15111663 w 24351916"/>
                  <a:gd name="connsiteY7" fmla="*/ 753663 h 8742469"/>
                  <a:gd name="connsiteX8" fmla="*/ 16050126 w 24351916"/>
                  <a:gd name="connsiteY8" fmla="*/ 2799031 h 8742469"/>
                  <a:gd name="connsiteX9" fmla="*/ 15207916 w 24351916"/>
                  <a:gd name="connsiteY9" fmla="*/ 6360378 h 8742469"/>
                  <a:gd name="connsiteX10" fmla="*/ 17229221 w 24351916"/>
                  <a:gd name="connsiteY10" fmla="*/ 7082273 h 8742469"/>
                  <a:gd name="connsiteX11" fmla="*/ 24351916 w 24351916"/>
                  <a:gd name="connsiteY11" fmla="*/ 7034147 h 8742469"/>
                  <a:gd name="connsiteX0" fmla="*/ 0 w 24351916"/>
                  <a:gd name="connsiteY0" fmla="*/ 176147 h 8742469"/>
                  <a:gd name="connsiteX1" fmla="*/ 5390147 w 24351916"/>
                  <a:gd name="connsiteY1" fmla="*/ 200210 h 8742469"/>
                  <a:gd name="connsiteX2" fmla="*/ 7435516 w 24351916"/>
                  <a:gd name="connsiteY2" fmla="*/ 2197452 h 8742469"/>
                  <a:gd name="connsiteX3" fmla="*/ 4788568 w 24351916"/>
                  <a:gd name="connsiteY3" fmla="*/ 4459389 h 8742469"/>
                  <a:gd name="connsiteX4" fmla="*/ 3729789 w 24351916"/>
                  <a:gd name="connsiteY4" fmla="*/ 7683852 h 8742469"/>
                  <a:gd name="connsiteX5" fmla="*/ 6184232 w 24351916"/>
                  <a:gd name="connsiteY5" fmla="*/ 8237305 h 8742469"/>
                  <a:gd name="connsiteX6" fmla="*/ 12633158 w 24351916"/>
                  <a:gd name="connsiteY6" fmla="*/ 825852 h 8742469"/>
                  <a:gd name="connsiteX7" fmla="*/ 15111663 w 24351916"/>
                  <a:gd name="connsiteY7" fmla="*/ 753663 h 8742469"/>
                  <a:gd name="connsiteX8" fmla="*/ 16050126 w 24351916"/>
                  <a:gd name="connsiteY8" fmla="*/ 2799031 h 8742469"/>
                  <a:gd name="connsiteX9" fmla="*/ 15207916 w 24351916"/>
                  <a:gd name="connsiteY9" fmla="*/ 6360378 h 8742469"/>
                  <a:gd name="connsiteX10" fmla="*/ 17229221 w 24351916"/>
                  <a:gd name="connsiteY10" fmla="*/ 7082273 h 8742469"/>
                  <a:gd name="connsiteX11" fmla="*/ 24351916 w 24351916"/>
                  <a:gd name="connsiteY11" fmla="*/ 7034147 h 8742469"/>
                  <a:gd name="connsiteX0" fmla="*/ 0 w 24351916"/>
                  <a:gd name="connsiteY0" fmla="*/ 176147 h 8742469"/>
                  <a:gd name="connsiteX1" fmla="*/ 5390147 w 24351916"/>
                  <a:gd name="connsiteY1" fmla="*/ 200210 h 8742469"/>
                  <a:gd name="connsiteX2" fmla="*/ 7435516 w 24351916"/>
                  <a:gd name="connsiteY2" fmla="*/ 2197452 h 8742469"/>
                  <a:gd name="connsiteX3" fmla="*/ 4788568 w 24351916"/>
                  <a:gd name="connsiteY3" fmla="*/ 4459389 h 8742469"/>
                  <a:gd name="connsiteX4" fmla="*/ 3729789 w 24351916"/>
                  <a:gd name="connsiteY4" fmla="*/ 7683852 h 8742469"/>
                  <a:gd name="connsiteX5" fmla="*/ 6184232 w 24351916"/>
                  <a:gd name="connsiteY5" fmla="*/ 8237305 h 8742469"/>
                  <a:gd name="connsiteX6" fmla="*/ 12633158 w 24351916"/>
                  <a:gd name="connsiteY6" fmla="*/ 825852 h 8742469"/>
                  <a:gd name="connsiteX7" fmla="*/ 15111663 w 24351916"/>
                  <a:gd name="connsiteY7" fmla="*/ 753663 h 8742469"/>
                  <a:gd name="connsiteX8" fmla="*/ 16050126 w 24351916"/>
                  <a:gd name="connsiteY8" fmla="*/ 2799031 h 8742469"/>
                  <a:gd name="connsiteX9" fmla="*/ 14943221 w 24351916"/>
                  <a:gd name="connsiteY9" fmla="*/ 4627831 h 8742469"/>
                  <a:gd name="connsiteX10" fmla="*/ 15207916 w 24351916"/>
                  <a:gd name="connsiteY10" fmla="*/ 6360378 h 8742469"/>
                  <a:gd name="connsiteX11" fmla="*/ 17229221 w 24351916"/>
                  <a:gd name="connsiteY11" fmla="*/ 7082273 h 8742469"/>
                  <a:gd name="connsiteX12" fmla="*/ 24351916 w 24351916"/>
                  <a:gd name="connsiteY12" fmla="*/ 7034147 h 8742469"/>
                  <a:gd name="connsiteX0" fmla="*/ 0 w 24351916"/>
                  <a:gd name="connsiteY0" fmla="*/ 176147 h 8742469"/>
                  <a:gd name="connsiteX1" fmla="*/ 5390147 w 24351916"/>
                  <a:gd name="connsiteY1" fmla="*/ 200210 h 8742469"/>
                  <a:gd name="connsiteX2" fmla="*/ 7435516 w 24351916"/>
                  <a:gd name="connsiteY2" fmla="*/ 2197452 h 8742469"/>
                  <a:gd name="connsiteX3" fmla="*/ 4788568 w 24351916"/>
                  <a:gd name="connsiteY3" fmla="*/ 4459389 h 8742469"/>
                  <a:gd name="connsiteX4" fmla="*/ 3729789 w 24351916"/>
                  <a:gd name="connsiteY4" fmla="*/ 7683852 h 8742469"/>
                  <a:gd name="connsiteX5" fmla="*/ 6184232 w 24351916"/>
                  <a:gd name="connsiteY5" fmla="*/ 8237305 h 8742469"/>
                  <a:gd name="connsiteX6" fmla="*/ 12633158 w 24351916"/>
                  <a:gd name="connsiteY6" fmla="*/ 825852 h 8742469"/>
                  <a:gd name="connsiteX7" fmla="*/ 15111663 w 24351916"/>
                  <a:gd name="connsiteY7" fmla="*/ 753663 h 8742469"/>
                  <a:gd name="connsiteX8" fmla="*/ 16050126 w 24351916"/>
                  <a:gd name="connsiteY8" fmla="*/ 2799031 h 8742469"/>
                  <a:gd name="connsiteX9" fmla="*/ 14943221 w 24351916"/>
                  <a:gd name="connsiteY9" fmla="*/ 4627831 h 8742469"/>
                  <a:gd name="connsiteX10" fmla="*/ 15207916 w 24351916"/>
                  <a:gd name="connsiteY10" fmla="*/ 6360378 h 8742469"/>
                  <a:gd name="connsiteX11" fmla="*/ 17229221 w 24351916"/>
                  <a:gd name="connsiteY11" fmla="*/ 7082273 h 8742469"/>
                  <a:gd name="connsiteX12" fmla="*/ 24351916 w 24351916"/>
                  <a:gd name="connsiteY12" fmla="*/ 7034147 h 8742469"/>
                  <a:gd name="connsiteX0" fmla="*/ 0 w 24351916"/>
                  <a:gd name="connsiteY0" fmla="*/ 176147 h 8742469"/>
                  <a:gd name="connsiteX1" fmla="*/ 5390147 w 24351916"/>
                  <a:gd name="connsiteY1" fmla="*/ 200210 h 8742469"/>
                  <a:gd name="connsiteX2" fmla="*/ 7435516 w 24351916"/>
                  <a:gd name="connsiteY2" fmla="*/ 2197452 h 8742469"/>
                  <a:gd name="connsiteX3" fmla="*/ 4788568 w 24351916"/>
                  <a:gd name="connsiteY3" fmla="*/ 4459389 h 8742469"/>
                  <a:gd name="connsiteX4" fmla="*/ 3729789 w 24351916"/>
                  <a:gd name="connsiteY4" fmla="*/ 7683852 h 8742469"/>
                  <a:gd name="connsiteX5" fmla="*/ 6184232 w 24351916"/>
                  <a:gd name="connsiteY5" fmla="*/ 8237305 h 8742469"/>
                  <a:gd name="connsiteX6" fmla="*/ 12633158 w 24351916"/>
                  <a:gd name="connsiteY6" fmla="*/ 825852 h 8742469"/>
                  <a:gd name="connsiteX7" fmla="*/ 15111663 w 24351916"/>
                  <a:gd name="connsiteY7" fmla="*/ 753663 h 8742469"/>
                  <a:gd name="connsiteX8" fmla="*/ 16050126 w 24351916"/>
                  <a:gd name="connsiteY8" fmla="*/ 2799031 h 8742469"/>
                  <a:gd name="connsiteX9" fmla="*/ 14943221 w 24351916"/>
                  <a:gd name="connsiteY9" fmla="*/ 4627831 h 8742469"/>
                  <a:gd name="connsiteX10" fmla="*/ 15207916 w 24351916"/>
                  <a:gd name="connsiteY10" fmla="*/ 6360378 h 8742469"/>
                  <a:gd name="connsiteX11" fmla="*/ 17229221 w 24351916"/>
                  <a:gd name="connsiteY11" fmla="*/ 7082273 h 8742469"/>
                  <a:gd name="connsiteX12" fmla="*/ 24351916 w 24351916"/>
                  <a:gd name="connsiteY12" fmla="*/ 7034147 h 8742469"/>
                  <a:gd name="connsiteX0" fmla="*/ 0 w 24351916"/>
                  <a:gd name="connsiteY0" fmla="*/ 176147 h 8742469"/>
                  <a:gd name="connsiteX1" fmla="*/ 5390147 w 24351916"/>
                  <a:gd name="connsiteY1" fmla="*/ 200210 h 8742469"/>
                  <a:gd name="connsiteX2" fmla="*/ 7435516 w 24351916"/>
                  <a:gd name="connsiteY2" fmla="*/ 2197452 h 8742469"/>
                  <a:gd name="connsiteX3" fmla="*/ 4788568 w 24351916"/>
                  <a:gd name="connsiteY3" fmla="*/ 4459389 h 8742469"/>
                  <a:gd name="connsiteX4" fmla="*/ 3729789 w 24351916"/>
                  <a:gd name="connsiteY4" fmla="*/ 7683852 h 8742469"/>
                  <a:gd name="connsiteX5" fmla="*/ 6184232 w 24351916"/>
                  <a:gd name="connsiteY5" fmla="*/ 8237305 h 8742469"/>
                  <a:gd name="connsiteX6" fmla="*/ 12633158 w 24351916"/>
                  <a:gd name="connsiteY6" fmla="*/ 825852 h 8742469"/>
                  <a:gd name="connsiteX7" fmla="*/ 15111663 w 24351916"/>
                  <a:gd name="connsiteY7" fmla="*/ 753663 h 8742469"/>
                  <a:gd name="connsiteX8" fmla="*/ 16050126 w 24351916"/>
                  <a:gd name="connsiteY8" fmla="*/ 2799031 h 8742469"/>
                  <a:gd name="connsiteX9" fmla="*/ 14943221 w 24351916"/>
                  <a:gd name="connsiteY9" fmla="*/ 4627831 h 8742469"/>
                  <a:gd name="connsiteX10" fmla="*/ 15207916 w 24351916"/>
                  <a:gd name="connsiteY10" fmla="*/ 6360378 h 8742469"/>
                  <a:gd name="connsiteX11" fmla="*/ 17229221 w 24351916"/>
                  <a:gd name="connsiteY11" fmla="*/ 7082273 h 8742469"/>
                  <a:gd name="connsiteX12" fmla="*/ 24351916 w 24351916"/>
                  <a:gd name="connsiteY12" fmla="*/ 7034147 h 8742469"/>
                  <a:gd name="connsiteX0" fmla="*/ 0 w 24351916"/>
                  <a:gd name="connsiteY0" fmla="*/ 176147 h 8742469"/>
                  <a:gd name="connsiteX1" fmla="*/ 5390147 w 24351916"/>
                  <a:gd name="connsiteY1" fmla="*/ 200210 h 8742469"/>
                  <a:gd name="connsiteX2" fmla="*/ 7435516 w 24351916"/>
                  <a:gd name="connsiteY2" fmla="*/ 2197452 h 8742469"/>
                  <a:gd name="connsiteX3" fmla="*/ 4788568 w 24351916"/>
                  <a:gd name="connsiteY3" fmla="*/ 4459389 h 8742469"/>
                  <a:gd name="connsiteX4" fmla="*/ 3729789 w 24351916"/>
                  <a:gd name="connsiteY4" fmla="*/ 7683852 h 8742469"/>
                  <a:gd name="connsiteX5" fmla="*/ 6184232 w 24351916"/>
                  <a:gd name="connsiteY5" fmla="*/ 8237305 h 8742469"/>
                  <a:gd name="connsiteX6" fmla="*/ 12633158 w 24351916"/>
                  <a:gd name="connsiteY6" fmla="*/ 825852 h 8742469"/>
                  <a:gd name="connsiteX7" fmla="*/ 15111663 w 24351916"/>
                  <a:gd name="connsiteY7" fmla="*/ 753663 h 8742469"/>
                  <a:gd name="connsiteX8" fmla="*/ 16050126 w 24351916"/>
                  <a:gd name="connsiteY8" fmla="*/ 2799031 h 8742469"/>
                  <a:gd name="connsiteX9" fmla="*/ 14943221 w 24351916"/>
                  <a:gd name="connsiteY9" fmla="*/ 4627831 h 8742469"/>
                  <a:gd name="connsiteX10" fmla="*/ 15207916 w 24351916"/>
                  <a:gd name="connsiteY10" fmla="*/ 6360378 h 8742469"/>
                  <a:gd name="connsiteX11" fmla="*/ 17229221 w 24351916"/>
                  <a:gd name="connsiteY11" fmla="*/ 7082273 h 8742469"/>
                  <a:gd name="connsiteX12" fmla="*/ 24351916 w 24351916"/>
                  <a:gd name="connsiteY12" fmla="*/ 7034147 h 8742469"/>
                  <a:gd name="connsiteX0" fmla="*/ 0 w 24351916"/>
                  <a:gd name="connsiteY0" fmla="*/ 176147 h 8698561"/>
                  <a:gd name="connsiteX1" fmla="*/ 5390147 w 24351916"/>
                  <a:gd name="connsiteY1" fmla="*/ 200210 h 8698561"/>
                  <a:gd name="connsiteX2" fmla="*/ 7435516 w 24351916"/>
                  <a:gd name="connsiteY2" fmla="*/ 2197452 h 8698561"/>
                  <a:gd name="connsiteX3" fmla="*/ 4788568 w 24351916"/>
                  <a:gd name="connsiteY3" fmla="*/ 4459389 h 8698561"/>
                  <a:gd name="connsiteX4" fmla="*/ 4090737 w 24351916"/>
                  <a:gd name="connsiteY4" fmla="*/ 5806926 h 8698561"/>
                  <a:gd name="connsiteX5" fmla="*/ 3729789 w 24351916"/>
                  <a:gd name="connsiteY5" fmla="*/ 7683852 h 8698561"/>
                  <a:gd name="connsiteX6" fmla="*/ 6184232 w 24351916"/>
                  <a:gd name="connsiteY6" fmla="*/ 8237305 h 8698561"/>
                  <a:gd name="connsiteX7" fmla="*/ 12633158 w 24351916"/>
                  <a:gd name="connsiteY7" fmla="*/ 825852 h 8698561"/>
                  <a:gd name="connsiteX8" fmla="*/ 15111663 w 24351916"/>
                  <a:gd name="connsiteY8" fmla="*/ 753663 h 8698561"/>
                  <a:gd name="connsiteX9" fmla="*/ 16050126 w 24351916"/>
                  <a:gd name="connsiteY9" fmla="*/ 2799031 h 8698561"/>
                  <a:gd name="connsiteX10" fmla="*/ 14943221 w 24351916"/>
                  <a:gd name="connsiteY10" fmla="*/ 4627831 h 8698561"/>
                  <a:gd name="connsiteX11" fmla="*/ 15207916 w 24351916"/>
                  <a:gd name="connsiteY11" fmla="*/ 6360378 h 8698561"/>
                  <a:gd name="connsiteX12" fmla="*/ 17229221 w 24351916"/>
                  <a:gd name="connsiteY12" fmla="*/ 7082273 h 8698561"/>
                  <a:gd name="connsiteX13" fmla="*/ 24351916 w 24351916"/>
                  <a:gd name="connsiteY13" fmla="*/ 7034147 h 8698561"/>
                  <a:gd name="connsiteX0" fmla="*/ 0 w 24351916"/>
                  <a:gd name="connsiteY0" fmla="*/ 176147 h 8706726"/>
                  <a:gd name="connsiteX1" fmla="*/ 5390147 w 24351916"/>
                  <a:gd name="connsiteY1" fmla="*/ 200210 h 8706726"/>
                  <a:gd name="connsiteX2" fmla="*/ 7435516 w 24351916"/>
                  <a:gd name="connsiteY2" fmla="*/ 2197452 h 8706726"/>
                  <a:gd name="connsiteX3" fmla="*/ 4788568 w 24351916"/>
                  <a:gd name="connsiteY3" fmla="*/ 4459389 h 8706726"/>
                  <a:gd name="connsiteX4" fmla="*/ 3609474 w 24351916"/>
                  <a:gd name="connsiteY4" fmla="*/ 5542231 h 8706726"/>
                  <a:gd name="connsiteX5" fmla="*/ 3729789 w 24351916"/>
                  <a:gd name="connsiteY5" fmla="*/ 7683852 h 8706726"/>
                  <a:gd name="connsiteX6" fmla="*/ 6184232 w 24351916"/>
                  <a:gd name="connsiteY6" fmla="*/ 8237305 h 8706726"/>
                  <a:gd name="connsiteX7" fmla="*/ 12633158 w 24351916"/>
                  <a:gd name="connsiteY7" fmla="*/ 825852 h 8706726"/>
                  <a:gd name="connsiteX8" fmla="*/ 15111663 w 24351916"/>
                  <a:gd name="connsiteY8" fmla="*/ 753663 h 8706726"/>
                  <a:gd name="connsiteX9" fmla="*/ 16050126 w 24351916"/>
                  <a:gd name="connsiteY9" fmla="*/ 2799031 h 8706726"/>
                  <a:gd name="connsiteX10" fmla="*/ 14943221 w 24351916"/>
                  <a:gd name="connsiteY10" fmla="*/ 4627831 h 8706726"/>
                  <a:gd name="connsiteX11" fmla="*/ 15207916 w 24351916"/>
                  <a:gd name="connsiteY11" fmla="*/ 6360378 h 8706726"/>
                  <a:gd name="connsiteX12" fmla="*/ 17229221 w 24351916"/>
                  <a:gd name="connsiteY12" fmla="*/ 7082273 h 8706726"/>
                  <a:gd name="connsiteX13" fmla="*/ 24351916 w 24351916"/>
                  <a:gd name="connsiteY13" fmla="*/ 7034147 h 8706726"/>
                  <a:gd name="connsiteX0" fmla="*/ 0 w 24351916"/>
                  <a:gd name="connsiteY0" fmla="*/ 176147 h 8706726"/>
                  <a:gd name="connsiteX1" fmla="*/ 5390147 w 24351916"/>
                  <a:gd name="connsiteY1" fmla="*/ 200210 h 8706726"/>
                  <a:gd name="connsiteX2" fmla="*/ 7435516 w 24351916"/>
                  <a:gd name="connsiteY2" fmla="*/ 2197452 h 8706726"/>
                  <a:gd name="connsiteX3" fmla="*/ 6424862 w 24351916"/>
                  <a:gd name="connsiteY3" fmla="*/ 3905936 h 8706726"/>
                  <a:gd name="connsiteX4" fmla="*/ 3609474 w 24351916"/>
                  <a:gd name="connsiteY4" fmla="*/ 5542231 h 8706726"/>
                  <a:gd name="connsiteX5" fmla="*/ 3729789 w 24351916"/>
                  <a:gd name="connsiteY5" fmla="*/ 7683852 h 8706726"/>
                  <a:gd name="connsiteX6" fmla="*/ 6184232 w 24351916"/>
                  <a:gd name="connsiteY6" fmla="*/ 8237305 h 8706726"/>
                  <a:gd name="connsiteX7" fmla="*/ 12633158 w 24351916"/>
                  <a:gd name="connsiteY7" fmla="*/ 825852 h 8706726"/>
                  <a:gd name="connsiteX8" fmla="*/ 15111663 w 24351916"/>
                  <a:gd name="connsiteY8" fmla="*/ 753663 h 8706726"/>
                  <a:gd name="connsiteX9" fmla="*/ 16050126 w 24351916"/>
                  <a:gd name="connsiteY9" fmla="*/ 2799031 h 8706726"/>
                  <a:gd name="connsiteX10" fmla="*/ 14943221 w 24351916"/>
                  <a:gd name="connsiteY10" fmla="*/ 4627831 h 8706726"/>
                  <a:gd name="connsiteX11" fmla="*/ 15207916 w 24351916"/>
                  <a:gd name="connsiteY11" fmla="*/ 6360378 h 8706726"/>
                  <a:gd name="connsiteX12" fmla="*/ 17229221 w 24351916"/>
                  <a:gd name="connsiteY12" fmla="*/ 7082273 h 8706726"/>
                  <a:gd name="connsiteX13" fmla="*/ 24351916 w 24351916"/>
                  <a:gd name="connsiteY13" fmla="*/ 7034147 h 8706726"/>
                  <a:gd name="connsiteX0" fmla="*/ 0 w 24351916"/>
                  <a:gd name="connsiteY0" fmla="*/ 135080 h 8665659"/>
                  <a:gd name="connsiteX1" fmla="*/ 5390147 w 24351916"/>
                  <a:gd name="connsiteY1" fmla="*/ 159143 h 8665659"/>
                  <a:gd name="connsiteX2" fmla="*/ 7435516 w 24351916"/>
                  <a:gd name="connsiteY2" fmla="*/ 2156385 h 8665659"/>
                  <a:gd name="connsiteX3" fmla="*/ 6424862 w 24351916"/>
                  <a:gd name="connsiteY3" fmla="*/ 3864869 h 8665659"/>
                  <a:gd name="connsiteX4" fmla="*/ 3609474 w 24351916"/>
                  <a:gd name="connsiteY4" fmla="*/ 5501164 h 8665659"/>
                  <a:gd name="connsiteX5" fmla="*/ 3729789 w 24351916"/>
                  <a:gd name="connsiteY5" fmla="*/ 7642785 h 8665659"/>
                  <a:gd name="connsiteX6" fmla="*/ 6184232 w 24351916"/>
                  <a:gd name="connsiteY6" fmla="*/ 8196238 h 8665659"/>
                  <a:gd name="connsiteX7" fmla="*/ 12633158 w 24351916"/>
                  <a:gd name="connsiteY7" fmla="*/ 784785 h 8665659"/>
                  <a:gd name="connsiteX8" fmla="*/ 15111663 w 24351916"/>
                  <a:gd name="connsiteY8" fmla="*/ 712596 h 8665659"/>
                  <a:gd name="connsiteX9" fmla="*/ 16050126 w 24351916"/>
                  <a:gd name="connsiteY9" fmla="*/ 2757964 h 8665659"/>
                  <a:gd name="connsiteX10" fmla="*/ 14943221 w 24351916"/>
                  <a:gd name="connsiteY10" fmla="*/ 4586764 h 8665659"/>
                  <a:gd name="connsiteX11" fmla="*/ 15207916 w 24351916"/>
                  <a:gd name="connsiteY11" fmla="*/ 6319311 h 8665659"/>
                  <a:gd name="connsiteX12" fmla="*/ 17229221 w 24351916"/>
                  <a:gd name="connsiteY12" fmla="*/ 7041206 h 8665659"/>
                  <a:gd name="connsiteX13" fmla="*/ 24351916 w 24351916"/>
                  <a:gd name="connsiteY13" fmla="*/ 6993080 h 8665659"/>
                  <a:gd name="connsiteX0" fmla="*/ 0 w 24351916"/>
                  <a:gd name="connsiteY0" fmla="*/ 2456 h 8533035"/>
                  <a:gd name="connsiteX1" fmla="*/ 5390147 w 24351916"/>
                  <a:gd name="connsiteY1" fmla="*/ 26519 h 8533035"/>
                  <a:gd name="connsiteX2" fmla="*/ 7435516 w 24351916"/>
                  <a:gd name="connsiteY2" fmla="*/ 2023761 h 8533035"/>
                  <a:gd name="connsiteX3" fmla="*/ 6424862 w 24351916"/>
                  <a:gd name="connsiteY3" fmla="*/ 3732245 h 8533035"/>
                  <a:gd name="connsiteX4" fmla="*/ 3609474 w 24351916"/>
                  <a:gd name="connsiteY4" fmla="*/ 5368540 h 8533035"/>
                  <a:gd name="connsiteX5" fmla="*/ 3729789 w 24351916"/>
                  <a:gd name="connsiteY5" fmla="*/ 7510161 h 8533035"/>
                  <a:gd name="connsiteX6" fmla="*/ 6184232 w 24351916"/>
                  <a:gd name="connsiteY6" fmla="*/ 8063614 h 8533035"/>
                  <a:gd name="connsiteX7" fmla="*/ 12633158 w 24351916"/>
                  <a:gd name="connsiteY7" fmla="*/ 652161 h 8533035"/>
                  <a:gd name="connsiteX8" fmla="*/ 15111663 w 24351916"/>
                  <a:gd name="connsiteY8" fmla="*/ 579972 h 8533035"/>
                  <a:gd name="connsiteX9" fmla="*/ 16050126 w 24351916"/>
                  <a:gd name="connsiteY9" fmla="*/ 2625340 h 8533035"/>
                  <a:gd name="connsiteX10" fmla="*/ 14943221 w 24351916"/>
                  <a:gd name="connsiteY10" fmla="*/ 4454140 h 8533035"/>
                  <a:gd name="connsiteX11" fmla="*/ 15207916 w 24351916"/>
                  <a:gd name="connsiteY11" fmla="*/ 6186687 h 8533035"/>
                  <a:gd name="connsiteX12" fmla="*/ 17229221 w 24351916"/>
                  <a:gd name="connsiteY12" fmla="*/ 6908582 h 8533035"/>
                  <a:gd name="connsiteX13" fmla="*/ 24351916 w 24351916"/>
                  <a:gd name="connsiteY13" fmla="*/ 6860456 h 8533035"/>
                  <a:gd name="connsiteX0" fmla="*/ 0 w 24351916"/>
                  <a:gd name="connsiteY0" fmla="*/ 2456 h 8533035"/>
                  <a:gd name="connsiteX1" fmla="*/ 5390147 w 24351916"/>
                  <a:gd name="connsiteY1" fmla="*/ 26519 h 8533035"/>
                  <a:gd name="connsiteX2" fmla="*/ 7435516 w 24351916"/>
                  <a:gd name="connsiteY2" fmla="*/ 2023761 h 8533035"/>
                  <a:gd name="connsiteX3" fmla="*/ 6424862 w 24351916"/>
                  <a:gd name="connsiteY3" fmla="*/ 3732245 h 8533035"/>
                  <a:gd name="connsiteX4" fmla="*/ 3609474 w 24351916"/>
                  <a:gd name="connsiteY4" fmla="*/ 5368540 h 8533035"/>
                  <a:gd name="connsiteX5" fmla="*/ 3729789 w 24351916"/>
                  <a:gd name="connsiteY5" fmla="*/ 7510161 h 8533035"/>
                  <a:gd name="connsiteX6" fmla="*/ 6184232 w 24351916"/>
                  <a:gd name="connsiteY6" fmla="*/ 8063614 h 8533035"/>
                  <a:gd name="connsiteX7" fmla="*/ 12633158 w 24351916"/>
                  <a:gd name="connsiteY7" fmla="*/ 652161 h 8533035"/>
                  <a:gd name="connsiteX8" fmla="*/ 15111663 w 24351916"/>
                  <a:gd name="connsiteY8" fmla="*/ 579972 h 8533035"/>
                  <a:gd name="connsiteX9" fmla="*/ 16050126 w 24351916"/>
                  <a:gd name="connsiteY9" fmla="*/ 2625340 h 8533035"/>
                  <a:gd name="connsiteX10" fmla="*/ 14943221 w 24351916"/>
                  <a:gd name="connsiteY10" fmla="*/ 4454140 h 8533035"/>
                  <a:gd name="connsiteX11" fmla="*/ 15207916 w 24351916"/>
                  <a:gd name="connsiteY11" fmla="*/ 6186687 h 8533035"/>
                  <a:gd name="connsiteX12" fmla="*/ 17229221 w 24351916"/>
                  <a:gd name="connsiteY12" fmla="*/ 6908582 h 8533035"/>
                  <a:gd name="connsiteX13" fmla="*/ 24351916 w 24351916"/>
                  <a:gd name="connsiteY13" fmla="*/ 6860456 h 8533035"/>
                  <a:gd name="connsiteX0" fmla="*/ 0 w 24351916"/>
                  <a:gd name="connsiteY0" fmla="*/ 2456 h 8533035"/>
                  <a:gd name="connsiteX1" fmla="*/ 5390147 w 24351916"/>
                  <a:gd name="connsiteY1" fmla="*/ 26519 h 8533035"/>
                  <a:gd name="connsiteX2" fmla="*/ 7435516 w 24351916"/>
                  <a:gd name="connsiteY2" fmla="*/ 2023761 h 8533035"/>
                  <a:gd name="connsiteX3" fmla="*/ 6424862 w 24351916"/>
                  <a:gd name="connsiteY3" fmla="*/ 3732245 h 8533035"/>
                  <a:gd name="connsiteX4" fmla="*/ 3609474 w 24351916"/>
                  <a:gd name="connsiteY4" fmla="*/ 5368540 h 8533035"/>
                  <a:gd name="connsiteX5" fmla="*/ 3729789 w 24351916"/>
                  <a:gd name="connsiteY5" fmla="*/ 7510161 h 8533035"/>
                  <a:gd name="connsiteX6" fmla="*/ 6184232 w 24351916"/>
                  <a:gd name="connsiteY6" fmla="*/ 8063614 h 8533035"/>
                  <a:gd name="connsiteX7" fmla="*/ 12633158 w 24351916"/>
                  <a:gd name="connsiteY7" fmla="*/ 652161 h 8533035"/>
                  <a:gd name="connsiteX8" fmla="*/ 15111663 w 24351916"/>
                  <a:gd name="connsiteY8" fmla="*/ 579972 h 8533035"/>
                  <a:gd name="connsiteX9" fmla="*/ 16050126 w 24351916"/>
                  <a:gd name="connsiteY9" fmla="*/ 2625340 h 8533035"/>
                  <a:gd name="connsiteX10" fmla="*/ 14943221 w 24351916"/>
                  <a:gd name="connsiteY10" fmla="*/ 4454140 h 8533035"/>
                  <a:gd name="connsiteX11" fmla="*/ 15207916 w 24351916"/>
                  <a:gd name="connsiteY11" fmla="*/ 6186687 h 8533035"/>
                  <a:gd name="connsiteX12" fmla="*/ 17229221 w 24351916"/>
                  <a:gd name="connsiteY12" fmla="*/ 6908582 h 8533035"/>
                  <a:gd name="connsiteX13" fmla="*/ 24351916 w 24351916"/>
                  <a:gd name="connsiteY13" fmla="*/ 6860456 h 8533035"/>
                  <a:gd name="connsiteX0" fmla="*/ 0 w 24351916"/>
                  <a:gd name="connsiteY0" fmla="*/ 2456 h 8533035"/>
                  <a:gd name="connsiteX1" fmla="*/ 5390147 w 24351916"/>
                  <a:gd name="connsiteY1" fmla="*/ 26519 h 8533035"/>
                  <a:gd name="connsiteX2" fmla="*/ 7435516 w 24351916"/>
                  <a:gd name="connsiteY2" fmla="*/ 2023761 h 8533035"/>
                  <a:gd name="connsiteX3" fmla="*/ 6424862 w 24351916"/>
                  <a:gd name="connsiteY3" fmla="*/ 3732245 h 8533035"/>
                  <a:gd name="connsiteX4" fmla="*/ 3609474 w 24351916"/>
                  <a:gd name="connsiteY4" fmla="*/ 5368540 h 8533035"/>
                  <a:gd name="connsiteX5" fmla="*/ 3729789 w 24351916"/>
                  <a:gd name="connsiteY5" fmla="*/ 7510161 h 8533035"/>
                  <a:gd name="connsiteX6" fmla="*/ 6184232 w 24351916"/>
                  <a:gd name="connsiteY6" fmla="*/ 8063614 h 8533035"/>
                  <a:gd name="connsiteX7" fmla="*/ 12633158 w 24351916"/>
                  <a:gd name="connsiteY7" fmla="*/ 652161 h 8533035"/>
                  <a:gd name="connsiteX8" fmla="*/ 15111663 w 24351916"/>
                  <a:gd name="connsiteY8" fmla="*/ 579972 h 8533035"/>
                  <a:gd name="connsiteX9" fmla="*/ 16050126 w 24351916"/>
                  <a:gd name="connsiteY9" fmla="*/ 2625340 h 8533035"/>
                  <a:gd name="connsiteX10" fmla="*/ 14943221 w 24351916"/>
                  <a:gd name="connsiteY10" fmla="*/ 4454140 h 8533035"/>
                  <a:gd name="connsiteX11" fmla="*/ 15207916 w 24351916"/>
                  <a:gd name="connsiteY11" fmla="*/ 6186687 h 8533035"/>
                  <a:gd name="connsiteX12" fmla="*/ 17229221 w 24351916"/>
                  <a:gd name="connsiteY12" fmla="*/ 6908582 h 8533035"/>
                  <a:gd name="connsiteX13" fmla="*/ 24351916 w 24351916"/>
                  <a:gd name="connsiteY13" fmla="*/ 6860456 h 8533035"/>
                  <a:gd name="connsiteX0" fmla="*/ 0 w 24351916"/>
                  <a:gd name="connsiteY0" fmla="*/ 2456 h 8551421"/>
                  <a:gd name="connsiteX1" fmla="*/ 5390147 w 24351916"/>
                  <a:gd name="connsiteY1" fmla="*/ 26519 h 8551421"/>
                  <a:gd name="connsiteX2" fmla="*/ 7435516 w 24351916"/>
                  <a:gd name="connsiteY2" fmla="*/ 2023761 h 8551421"/>
                  <a:gd name="connsiteX3" fmla="*/ 6424862 w 24351916"/>
                  <a:gd name="connsiteY3" fmla="*/ 3732245 h 8551421"/>
                  <a:gd name="connsiteX4" fmla="*/ 3903389 w 24351916"/>
                  <a:gd name="connsiteY4" fmla="*/ 4797040 h 8551421"/>
                  <a:gd name="connsiteX5" fmla="*/ 3729789 w 24351916"/>
                  <a:gd name="connsiteY5" fmla="*/ 7510161 h 8551421"/>
                  <a:gd name="connsiteX6" fmla="*/ 6184232 w 24351916"/>
                  <a:gd name="connsiteY6" fmla="*/ 8063614 h 8551421"/>
                  <a:gd name="connsiteX7" fmla="*/ 12633158 w 24351916"/>
                  <a:gd name="connsiteY7" fmla="*/ 652161 h 8551421"/>
                  <a:gd name="connsiteX8" fmla="*/ 15111663 w 24351916"/>
                  <a:gd name="connsiteY8" fmla="*/ 579972 h 8551421"/>
                  <a:gd name="connsiteX9" fmla="*/ 16050126 w 24351916"/>
                  <a:gd name="connsiteY9" fmla="*/ 2625340 h 8551421"/>
                  <a:gd name="connsiteX10" fmla="*/ 14943221 w 24351916"/>
                  <a:gd name="connsiteY10" fmla="*/ 4454140 h 8551421"/>
                  <a:gd name="connsiteX11" fmla="*/ 15207916 w 24351916"/>
                  <a:gd name="connsiteY11" fmla="*/ 6186687 h 8551421"/>
                  <a:gd name="connsiteX12" fmla="*/ 17229221 w 24351916"/>
                  <a:gd name="connsiteY12" fmla="*/ 6908582 h 8551421"/>
                  <a:gd name="connsiteX13" fmla="*/ 24351916 w 24351916"/>
                  <a:gd name="connsiteY13" fmla="*/ 6860456 h 8551421"/>
                  <a:gd name="connsiteX0" fmla="*/ 0 w 24351916"/>
                  <a:gd name="connsiteY0" fmla="*/ 2456 h 8551421"/>
                  <a:gd name="connsiteX1" fmla="*/ 5390147 w 24351916"/>
                  <a:gd name="connsiteY1" fmla="*/ 26519 h 8551421"/>
                  <a:gd name="connsiteX2" fmla="*/ 7435516 w 24351916"/>
                  <a:gd name="connsiteY2" fmla="*/ 2023761 h 8551421"/>
                  <a:gd name="connsiteX3" fmla="*/ 6424862 w 24351916"/>
                  <a:gd name="connsiteY3" fmla="*/ 3732245 h 8551421"/>
                  <a:gd name="connsiteX4" fmla="*/ 3903389 w 24351916"/>
                  <a:gd name="connsiteY4" fmla="*/ 4797040 h 8551421"/>
                  <a:gd name="connsiteX5" fmla="*/ 3729789 w 24351916"/>
                  <a:gd name="connsiteY5" fmla="*/ 7510161 h 8551421"/>
                  <a:gd name="connsiteX6" fmla="*/ 6184232 w 24351916"/>
                  <a:gd name="connsiteY6" fmla="*/ 8063614 h 8551421"/>
                  <a:gd name="connsiteX7" fmla="*/ 12633158 w 24351916"/>
                  <a:gd name="connsiteY7" fmla="*/ 652161 h 8551421"/>
                  <a:gd name="connsiteX8" fmla="*/ 15111663 w 24351916"/>
                  <a:gd name="connsiteY8" fmla="*/ 579972 h 8551421"/>
                  <a:gd name="connsiteX9" fmla="*/ 16050126 w 24351916"/>
                  <a:gd name="connsiteY9" fmla="*/ 2625340 h 8551421"/>
                  <a:gd name="connsiteX10" fmla="*/ 14943221 w 24351916"/>
                  <a:gd name="connsiteY10" fmla="*/ 4454140 h 8551421"/>
                  <a:gd name="connsiteX11" fmla="*/ 15207916 w 24351916"/>
                  <a:gd name="connsiteY11" fmla="*/ 6186687 h 8551421"/>
                  <a:gd name="connsiteX12" fmla="*/ 17229221 w 24351916"/>
                  <a:gd name="connsiteY12" fmla="*/ 6908582 h 8551421"/>
                  <a:gd name="connsiteX13" fmla="*/ 24351916 w 24351916"/>
                  <a:gd name="connsiteY13" fmla="*/ 6860456 h 8551421"/>
                  <a:gd name="connsiteX0" fmla="*/ 0 w 24351916"/>
                  <a:gd name="connsiteY0" fmla="*/ 2456 h 8551421"/>
                  <a:gd name="connsiteX1" fmla="*/ 5390147 w 24351916"/>
                  <a:gd name="connsiteY1" fmla="*/ 26519 h 8551421"/>
                  <a:gd name="connsiteX2" fmla="*/ 7435516 w 24351916"/>
                  <a:gd name="connsiteY2" fmla="*/ 2023761 h 8551421"/>
                  <a:gd name="connsiteX3" fmla="*/ 6424862 w 24351916"/>
                  <a:gd name="connsiteY3" fmla="*/ 3732245 h 8551421"/>
                  <a:gd name="connsiteX4" fmla="*/ 3903389 w 24351916"/>
                  <a:gd name="connsiteY4" fmla="*/ 4797040 h 8551421"/>
                  <a:gd name="connsiteX5" fmla="*/ 3729789 w 24351916"/>
                  <a:gd name="connsiteY5" fmla="*/ 7510161 h 8551421"/>
                  <a:gd name="connsiteX6" fmla="*/ 6184232 w 24351916"/>
                  <a:gd name="connsiteY6" fmla="*/ 8063614 h 8551421"/>
                  <a:gd name="connsiteX7" fmla="*/ 12633158 w 24351916"/>
                  <a:gd name="connsiteY7" fmla="*/ 652161 h 8551421"/>
                  <a:gd name="connsiteX8" fmla="*/ 15111663 w 24351916"/>
                  <a:gd name="connsiteY8" fmla="*/ 579972 h 8551421"/>
                  <a:gd name="connsiteX9" fmla="*/ 16050126 w 24351916"/>
                  <a:gd name="connsiteY9" fmla="*/ 2625340 h 8551421"/>
                  <a:gd name="connsiteX10" fmla="*/ 14943221 w 24351916"/>
                  <a:gd name="connsiteY10" fmla="*/ 4454140 h 8551421"/>
                  <a:gd name="connsiteX11" fmla="*/ 15207916 w 24351916"/>
                  <a:gd name="connsiteY11" fmla="*/ 6186687 h 8551421"/>
                  <a:gd name="connsiteX12" fmla="*/ 17229221 w 24351916"/>
                  <a:gd name="connsiteY12" fmla="*/ 6908582 h 8551421"/>
                  <a:gd name="connsiteX13" fmla="*/ 24351916 w 24351916"/>
                  <a:gd name="connsiteY13" fmla="*/ 6860456 h 8551421"/>
                  <a:gd name="connsiteX0" fmla="*/ 0 w 24351916"/>
                  <a:gd name="connsiteY0" fmla="*/ 2456 h 8551421"/>
                  <a:gd name="connsiteX1" fmla="*/ 5390147 w 24351916"/>
                  <a:gd name="connsiteY1" fmla="*/ 26519 h 8551421"/>
                  <a:gd name="connsiteX2" fmla="*/ 7435516 w 24351916"/>
                  <a:gd name="connsiteY2" fmla="*/ 2023761 h 8551421"/>
                  <a:gd name="connsiteX3" fmla="*/ 6424862 w 24351916"/>
                  <a:gd name="connsiteY3" fmla="*/ 3732245 h 8551421"/>
                  <a:gd name="connsiteX4" fmla="*/ 3903389 w 24351916"/>
                  <a:gd name="connsiteY4" fmla="*/ 4797040 h 8551421"/>
                  <a:gd name="connsiteX5" fmla="*/ 3729789 w 24351916"/>
                  <a:gd name="connsiteY5" fmla="*/ 7510161 h 8551421"/>
                  <a:gd name="connsiteX6" fmla="*/ 6184232 w 24351916"/>
                  <a:gd name="connsiteY6" fmla="*/ 8063614 h 8551421"/>
                  <a:gd name="connsiteX7" fmla="*/ 12633158 w 24351916"/>
                  <a:gd name="connsiteY7" fmla="*/ 652161 h 8551421"/>
                  <a:gd name="connsiteX8" fmla="*/ 15111663 w 24351916"/>
                  <a:gd name="connsiteY8" fmla="*/ 579972 h 8551421"/>
                  <a:gd name="connsiteX9" fmla="*/ 16050126 w 24351916"/>
                  <a:gd name="connsiteY9" fmla="*/ 2625340 h 8551421"/>
                  <a:gd name="connsiteX10" fmla="*/ 14943221 w 24351916"/>
                  <a:gd name="connsiteY10" fmla="*/ 4454140 h 8551421"/>
                  <a:gd name="connsiteX11" fmla="*/ 15207916 w 24351916"/>
                  <a:gd name="connsiteY11" fmla="*/ 6186687 h 8551421"/>
                  <a:gd name="connsiteX12" fmla="*/ 17229221 w 24351916"/>
                  <a:gd name="connsiteY12" fmla="*/ 6908582 h 8551421"/>
                  <a:gd name="connsiteX13" fmla="*/ 24351916 w 24351916"/>
                  <a:gd name="connsiteY13" fmla="*/ 6860456 h 8551421"/>
                  <a:gd name="connsiteX0" fmla="*/ 0 w 24351916"/>
                  <a:gd name="connsiteY0" fmla="*/ 2456 h 8551421"/>
                  <a:gd name="connsiteX1" fmla="*/ 5390147 w 24351916"/>
                  <a:gd name="connsiteY1" fmla="*/ 26519 h 8551421"/>
                  <a:gd name="connsiteX2" fmla="*/ 7435516 w 24351916"/>
                  <a:gd name="connsiteY2" fmla="*/ 2023761 h 8551421"/>
                  <a:gd name="connsiteX3" fmla="*/ 6424862 w 24351916"/>
                  <a:gd name="connsiteY3" fmla="*/ 3732245 h 8551421"/>
                  <a:gd name="connsiteX4" fmla="*/ 3903389 w 24351916"/>
                  <a:gd name="connsiteY4" fmla="*/ 4797040 h 8551421"/>
                  <a:gd name="connsiteX5" fmla="*/ 3729789 w 24351916"/>
                  <a:gd name="connsiteY5" fmla="*/ 7510161 h 8551421"/>
                  <a:gd name="connsiteX6" fmla="*/ 6184232 w 24351916"/>
                  <a:gd name="connsiteY6" fmla="*/ 8063614 h 8551421"/>
                  <a:gd name="connsiteX7" fmla="*/ 12633158 w 24351916"/>
                  <a:gd name="connsiteY7" fmla="*/ 652161 h 8551421"/>
                  <a:gd name="connsiteX8" fmla="*/ 15111663 w 24351916"/>
                  <a:gd name="connsiteY8" fmla="*/ 579972 h 8551421"/>
                  <a:gd name="connsiteX9" fmla="*/ 16050126 w 24351916"/>
                  <a:gd name="connsiteY9" fmla="*/ 2625340 h 8551421"/>
                  <a:gd name="connsiteX10" fmla="*/ 14943221 w 24351916"/>
                  <a:gd name="connsiteY10" fmla="*/ 4454140 h 8551421"/>
                  <a:gd name="connsiteX11" fmla="*/ 15207916 w 24351916"/>
                  <a:gd name="connsiteY11" fmla="*/ 6186687 h 8551421"/>
                  <a:gd name="connsiteX12" fmla="*/ 17229221 w 24351916"/>
                  <a:gd name="connsiteY12" fmla="*/ 6908582 h 8551421"/>
                  <a:gd name="connsiteX13" fmla="*/ 24351916 w 24351916"/>
                  <a:gd name="connsiteY13" fmla="*/ 6860456 h 8551421"/>
                  <a:gd name="connsiteX0" fmla="*/ 0 w 24351916"/>
                  <a:gd name="connsiteY0" fmla="*/ 2456 h 8575480"/>
                  <a:gd name="connsiteX1" fmla="*/ 5390147 w 24351916"/>
                  <a:gd name="connsiteY1" fmla="*/ 26519 h 8575480"/>
                  <a:gd name="connsiteX2" fmla="*/ 7435516 w 24351916"/>
                  <a:gd name="connsiteY2" fmla="*/ 2023761 h 8575480"/>
                  <a:gd name="connsiteX3" fmla="*/ 6424862 w 24351916"/>
                  <a:gd name="connsiteY3" fmla="*/ 3732245 h 8575480"/>
                  <a:gd name="connsiteX4" fmla="*/ 5030060 w 24351916"/>
                  <a:gd name="connsiteY4" fmla="*/ 4094912 h 8575480"/>
                  <a:gd name="connsiteX5" fmla="*/ 3729789 w 24351916"/>
                  <a:gd name="connsiteY5" fmla="*/ 7510161 h 8575480"/>
                  <a:gd name="connsiteX6" fmla="*/ 6184232 w 24351916"/>
                  <a:gd name="connsiteY6" fmla="*/ 8063614 h 8575480"/>
                  <a:gd name="connsiteX7" fmla="*/ 12633158 w 24351916"/>
                  <a:gd name="connsiteY7" fmla="*/ 652161 h 8575480"/>
                  <a:gd name="connsiteX8" fmla="*/ 15111663 w 24351916"/>
                  <a:gd name="connsiteY8" fmla="*/ 579972 h 8575480"/>
                  <a:gd name="connsiteX9" fmla="*/ 16050126 w 24351916"/>
                  <a:gd name="connsiteY9" fmla="*/ 2625340 h 8575480"/>
                  <a:gd name="connsiteX10" fmla="*/ 14943221 w 24351916"/>
                  <a:gd name="connsiteY10" fmla="*/ 4454140 h 8575480"/>
                  <a:gd name="connsiteX11" fmla="*/ 15207916 w 24351916"/>
                  <a:gd name="connsiteY11" fmla="*/ 6186687 h 8575480"/>
                  <a:gd name="connsiteX12" fmla="*/ 17229221 w 24351916"/>
                  <a:gd name="connsiteY12" fmla="*/ 6908582 h 8575480"/>
                  <a:gd name="connsiteX13" fmla="*/ 24351916 w 24351916"/>
                  <a:gd name="connsiteY13" fmla="*/ 6860456 h 8575480"/>
                  <a:gd name="connsiteX0" fmla="*/ 0 w 24351916"/>
                  <a:gd name="connsiteY0" fmla="*/ 2456 h 8395464"/>
                  <a:gd name="connsiteX1" fmla="*/ 5390147 w 24351916"/>
                  <a:gd name="connsiteY1" fmla="*/ 26519 h 8395464"/>
                  <a:gd name="connsiteX2" fmla="*/ 7435516 w 24351916"/>
                  <a:gd name="connsiteY2" fmla="*/ 2023761 h 8395464"/>
                  <a:gd name="connsiteX3" fmla="*/ 6424862 w 24351916"/>
                  <a:gd name="connsiteY3" fmla="*/ 3732245 h 8395464"/>
                  <a:gd name="connsiteX4" fmla="*/ 5030060 w 24351916"/>
                  <a:gd name="connsiteY4" fmla="*/ 4094912 h 8395464"/>
                  <a:gd name="connsiteX5" fmla="*/ 3517518 w 24351916"/>
                  <a:gd name="connsiteY5" fmla="*/ 6808032 h 8395464"/>
                  <a:gd name="connsiteX6" fmla="*/ 6184232 w 24351916"/>
                  <a:gd name="connsiteY6" fmla="*/ 8063614 h 8395464"/>
                  <a:gd name="connsiteX7" fmla="*/ 12633158 w 24351916"/>
                  <a:gd name="connsiteY7" fmla="*/ 652161 h 8395464"/>
                  <a:gd name="connsiteX8" fmla="*/ 15111663 w 24351916"/>
                  <a:gd name="connsiteY8" fmla="*/ 579972 h 8395464"/>
                  <a:gd name="connsiteX9" fmla="*/ 16050126 w 24351916"/>
                  <a:gd name="connsiteY9" fmla="*/ 2625340 h 8395464"/>
                  <a:gd name="connsiteX10" fmla="*/ 14943221 w 24351916"/>
                  <a:gd name="connsiteY10" fmla="*/ 4454140 h 8395464"/>
                  <a:gd name="connsiteX11" fmla="*/ 15207916 w 24351916"/>
                  <a:gd name="connsiteY11" fmla="*/ 6186687 h 8395464"/>
                  <a:gd name="connsiteX12" fmla="*/ 17229221 w 24351916"/>
                  <a:gd name="connsiteY12" fmla="*/ 6908582 h 8395464"/>
                  <a:gd name="connsiteX13" fmla="*/ 24351916 w 24351916"/>
                  <a:gd name="connsiteY13" fmla="*/ 6860456 h 8395464"/>
                  <a:gd name="connsiteX0" fmla="*/ 0 w 24351916"/>
                  <a:gd name="connsiteY0" fmla="*/ 2456 h 8515055"/>
                  <a:gd name="connsiteX1" fmla="*/ 5390147 w 24351916"/>
                  <a:gd name="connsiteY1" fmla="*/ 26519 h 8515055"/>
                  <a:gd name="connsiteX2" fmla="*/ 7435516 w 24351916"/>
                  <a:gd name="connsiteY2" fmla="*/ 2023761 h 8515055"/>
                  <a:gd name="connsiteX3" fmla="*/ 6424862 w 24351916"/>
                  <a:gd name="connsiteY3" fmla="*/ 3732245 h 8515055"/>
                  <a:gd name="connsiteX4" fmla="*/ 5030060 w 24351916"/>
                  <a:gd name="connsiteY4" fmla="*/ 4094912 h 8515055"/>
                  <a:gd name="connsiteX5" fmla="*/ 3517518 w 24351916"/>
                  <a:gd name="connsiteY5" fmla="*/ 6808032 h 8515055"/>
                  <a:gd name="connsiteX6" fmla="*/ 6184232 w 24351916"/>
                  <a:gd name="connsiteY6" fmla="*/ 8063614 h 8515055"/>
                  <a:gd name="connsiteX7" fmla="*/ 12633158 w 24351916"/>
                  <a:gd name="connsiteY7" fmla="*/ 652161 h 8515055"/>
                  <a:gd name="connsiteX8" fmla="*/ 15111663 w 24351916"/>
                  <a:gd name="connsiteY8" fmla="*/ 579972 h 8515055"/>
                  <a:gd name="connsiteX9" fmla="*/ 16050126 w 24351916"/>
                  <a:gd name="connsiteY9" fmla="*/ 2625340 h 8515055"/>
                  <a:gd name="connsiteX10" fmla="*/ 14943221 w 24351916"/>
                  <a:gd name="connsiteY10" fmla="*/ 4454140 h 8515055"/>
                  <a:gd name="connsiteX11" fmla="*/ 15207916 w 24351916"/>
                  <a:gd name="connsiteY11" fmla="*/ 6186687 h 8515055"/>
                  <a:gd name="connsiteX12" fmla="*/ 17229221 w 24351916"/>
                  <a:gd name="connsiteY12" fmla="*/ 6908582 h 8515055"/>
                  <a:gd name="connsiteX13" fmla="*/ 24351916 w 24351916"/>
                  <a:gd name="connsiteY13" fmla="*/ 6860456 h 8515055"/>
                  <a:gd name="connsiteX0" fmla="*/ 0 w 24351916"/>
                  <a:gd name="connsiteY0" fmla="*/ 2456 h 8185220"/>
                  <a:gd name="connsiteX1" fmla="*/ 5390147 w 24351916"/>
                  <a:gd name="connsiteY1" fmla="*/ 26519 h 8185220"/>
                  <a:gd name="connsiteX2" fmla="*/ 7435516 w 24351916"/>
                  <a:gd name="connsiteY2" fmla="*/ 2023761 h 8185220"/>
                  <a:gd name="connsiteX3" fmla="*/ 6424862 w 24351916"/>
                  <a:gd name="connsiteY3" fmla="*/ 3732245 h 8185220"/>
                  <a:gd name="connsiteX4" fmla="*/ 5030060 w 24351916"/>
                  <a:gd name="connsiteY4" fmla="*/ 4094912 h 8185220"/>
                  <a:gd name="connsiteX5" fmla="*/ 3517518 w 24351916"/>
                  <a:gd name="connsiteY5" fmla="*/ 6808032 h 8185220"/>
                  <a:gd name="connsiteX6" fmla="*/ 6184232 w 24351916"/>
                  <a:gd name="connsiteY6" fmla="*/ 8063614 h 8185220"/>
                  <a:gd name="connsiteX7" fmla="*/ 12633158 w 24351916"/>
                  <a:gd name="connsiteY7" fmla="*/ 652161 h 8185220"/>
                  <a:gd name="connsiteX8" fmla="*/ 15111663 w 24351916"/>
                  <a:gd name="connsiteY8" fmla="*/ 579972 h 8185220"/>
                  <a:gd name="connsiteX9" fmla="*/ 16050126 w 24351916"/>
                  <a:gd name="connsiteY9" fmla="*/ 2625340 h 8185220"/>
                  <a:gd name="connsiteX10" fmla="*/ 14943221 w 24351916"/>
                  <a:gd name="connsiteY10" fmla="*/ 4454140 h 8185220"/>
                  <a:gd name="connsiteX11" fmla="*/ 15207916 w 24351916"/>
                  <a:gd name="connsiteY11" fmla="*/ 6186687 h 8185220"/>
                  <a:gd name="connsiteX12" fmla="*/ 17229221 w 24351916"/>
                  <a:gd name="connsiteY12" fmla="*/ 6908582 h 8185220"/>
                  <a:gd name="connsiteX13" fmla="*/ 24351916 w 24351916"/>
                  <a:gd name="connsiteY13" fmla="*/ 6860456 h 8185220"/>
                  <a:gd name="connsiteX0" fmla="*/ 0 w 24351916"/>
                  <a:gd name="connsiteY0" fmla="*/ 2456 h 8185220"/>
                  <a:gd name="connsiteX1" fmla="*/ 5390147 w 24351916"/>
                  <a:gd name="connsiteY1" fmla="*/ 26519 h 8185220"/>
                  <a:gd name="connsiteX2" fmla="*/ 7435516 w 24351916"/>
                  <a:gd name="connsiteY2" fmla="*/ 2023761 h 8185220"/>
                  <a:gd name="connsiteX3" fmla="*/ 6424862 w 24351916"/>
                  <a:gd name="connsiteY3" fmla="*/ 3732245 h 8185220"/>
                  <a:gd name="connsiteX4" fmla="*/ 5030060 w 24351916"/>
                  <a:gd name="connsiteY4" fmla="*/ 4094912 h 8185220"/>
                  <a:gd name="connsiteX5" fmla="*/ 3517518 w 24351916"/>
                  <a:gd name="connsiteY5" fmla="*/ 6808032 h 8185220"/>
                  <a:gd name="connsiteX6" fmla="*/ 6184232 w 24351916"/>
                  <a:gd name="connsiteY6" fmla="*/ 8063614 h 8185220"/>
                  <a:gd name="connsiteX7" fmla="*/ 12633158 w 24351916"/>
                  <a:gd name="connsiteY7" fmla="*/ 652161 h 8185220"/>
                  <a:gd name="connsiteX8" fmla="*/ 15111663 w 24351916"/>
                  <a:gd name="connsiteY8" fmla="*/ 579972 h 8185220"/>
                  <a:gd name="connsiteX9" fmla="*/ 16050126 w 24351916"/>
                  <a:gd name="connsiteY9" fmla="*/ 2625340 h 8185220"/>
                  <a:gd name="connsiteX10" fmla="*/ 14943221 w 24351916"/>
                  <a:gd name="connsiteY10" fmla="*/ 4454140 h 8185220"/>
                  <a:gd name="connsiteX11" fmla="*/ 15207916 w 24351916"/>
                  <a:gd name="connsiteY11" fmla="*/ 6186687 h 8185220"/>
                  <a:gd name="connsiteX12" fmla="*/ 17229221 w 24351916"/>
                  <a:gd name="connsiteY12" fmla="*/ 6908582 h 8185220"/>
                  <a:gd name="connsiteX13" fmla="*/ 24351916 w 24351916"/>
                  <a:gd name="connsiteY13" fmla="*/ 6860456 h 8185220"/>
                  <a:gd name="connsiteX0" fmla="*/ 0 w 24351916"/>
                  <a:gd name="connsiteY0" fmla="*/ 2456 h 8185220"/>
                  <a:gd name="connsiteX1" fmla="*/ 5390147 w 24351916"/>
                  <a:gd name="connsiteY1" fmla="*/ 26519 h 8185220"/>
                  <a:gd name="connsiteX2" fmla="*/ 7435516 w 24351916"/>
                  <a:gd name="connsiteY2" fmla="*/ 2023761 h 8185220"/>
                  <a:gd name="connsiteX3" fmla="*/ 6833077 w 24351916"/>
                  <a:gd name="connsiteY3" fmla="*/ 3650602 h 8185220"/>
                  <a:gd name="connsiteX4" fmla="*/ 5030060 w 24351916"/>
                  <a:gd name="connsiteY4" fmla="*/ 4094912 h 8185220"/>
                  <a:gd name="connsiteX5" fmla="*/ 3517518 w 24351916"/>
                  <a:gd name="connsiteY5" fmla="*/ 6808032 h 8185220"/>
                  <a:gd name="connsiteX6" fmla="*/ 6184232 w 24351916"/>
                  <a:gd name="connsiteY6" fmla="*/ 8063614 h 8185220"/>
                  <a:gd name="connsiteX7" fmla="*/ 12633158 w 24351916"/>
                  <a:gd name="connsiteY7" fmla="*/ 652161 h 8185220"/>
                  <a:gd name="connsiteX8" fmla="*/ 15111663 w 24351916"/>
                  <a:gd name="connsiteY8" fmla="*/ 579972 h 8185220"/>
                  <a:gd name="connsiteX9" fmla="*/ 16050126 w 24351916"/>
                  <a:gd name="connsiteY9" fmla="*/ 2625340 h 8185220"/>
                  <a:gd name="connsiteX10" fmla="*/ 14943221 w 24351916"/>
                  <a:gd name="connsiteY10" fmla="*/ 4454140 h 8185220"/>
                  <a:gd name="connsiteX11" fmla="*/ 15207916 w 24351916"/>
                  <a:gd name="connsiteY11" fmla="*/ 6186687 h 8185220"/>
                  <a:gd name="connsiteX12" fmla="*/ 17229221 w 24351916"/>
                  <a:gd name="connsiteY12" fmla="*/ 6908582 h 8185220"/>
                  <a:gd name="connsiteX13" fmla="*/ 24351916 w 24351916"/>
                  <a:gd name="connsiteY13" fmla="*/ 6860456 h 8185220"/>
                  <a:gd name="connsiteX0" fmla="*/ 0 w 24351916"/>
                  <a:gd name="connsiteY0" fmla="*/ 2456 h 8185220"/>
                  <a:gd name="connsiteX1" fmla="*/ 5390147 w 24351916"/>
                  <a:gd name="connsiteY1" fmla="*/ 26519 h 8185220"/>
                  <a:gd name="connsiteX2" fmla="*/ 7435516 w 24351916"/>
                  <a:gd name="connsiteY2" fmla="*/ 2023761 h 8185220"/>
                  <a:gd name="connsiteX3" fmla="*/ 6539163 w 24351916"/>
                  <a:gd name="connsiteY3" fmla="*/ 3764902 h 8185220"/>
                  <a:gd name="connsiteX4" fmla="*/ 5030060 w 24351916"/>
                  <a:gd name="connsiteY4" fmla="*/ 4094912 h 8185220"/>
                  <a:gd name="connsiteX5" fmla="*/ 3517518 w 24351916"/>
                  <a:gd name="connsiteY5" fmla="*/ 6808032 h 8185220"/>
                  <a:gd name="connsiteX6" fmla="*/ 6184232 w 24351916"/>
                  <a:gd name="connsiteY6" fmla="*/ 8063614 h 8185220"/>
                  <a:gd name="connsiteX7" fmla="*/ 12633158 w 24351916"/>
                  <a:gd name="connsiteY7" fmla="*/ 652161 h 8185220"/>
                  <a:gd name="connsiteX8" fmla="*/ 15111663 w 24351916"/>
                  <a:gd name="connsiteY8" fmla="*/ 579972 h 8185220"/>
                  <a:gd name="connsiteX9" fmla="*/ 16050126 w 24351916"/>
                  <a:gd name="connsiteY9" fmla="*/ 2625340 h 8185220"/>
                  <a:gd name="connsiteX10" fmla="*/ 14943221 w 24351916"/>
                  <a:gd name="connsiteY10" fmla="*/ 4454140 h 8185220"/>
                  <a:gd name="connsiteX11" fmla="*/ 15207916 w 24351916"/>
                  <a:gd name="connsiteY11" fmla="*/ 6186687 h 8185220"/>
                  <a:gd name="connsiteX12" fmla="*/ 17229221 w 24351916"/>
                  <a:gd name="connsiteY12" fmla="*/ 6908582 h 8185220"/>
                  <a:gd name="connsiteX13" fmla="*/ 24351916 w 24351916"/>
                  <a:gd name="connsiteY13" fmla="*/ 6860456 h 8185220"/>
                  <a:gd name="connsiteX0" fmla="*/ 0 w 24351916"/>
                  <a:gd name="connsiteY0" fmla="*/ 2456 h 8185220"/>
                  <a:gd name="connsiteX1" fmla="*/ 5390147 w 24351916"/>
                  <a:gd name="connsiteY1" fmla="*/ 26519 h 8185220"/>
                  <a:gd name="connsiteX2" fmla="*/ 7435516 w 24351916"/>
                  <a:gd name="connsiteY2" fmla="*/ 2023761 h 8185220"/>
                  <a:gd name="connsiteX3" fmla="*/ 6539163 w 24351916"/>
                  <a:gd name="connsiteY3" fmla="*/ 3764902 h 8185220"/>
                  <a:gd name="connsiteX4" fmla="*/ 5030060 w 24351916"/>
                  <a:gd name="connsiteY4" fmla="*/ 4094912 h 8185220"/>
                  <a:gd name="connsiteX5" fmla="*/ 3517518 w 24351916"/>
                  <a:gd name="connsiteY5" fmla="*/ 6808032 h 8185220"/>
                  <a:gd name="connsiteX6" fmla="*/ 6184232 w 24351916"/>
                  <a:gd name="connsiteY6" fmla="*/ 8063614 h 8185220"/>
                  <a:gd name="connsiteX7" fmla="*/ 12633158 w 24351916"/>
                  <a:gd name="connsiteY7" fmla="*/ 652161 h 8185220"/>
                  <a:gd name="connsiteX8" fmla="*/ 15111663 w 24351916"/>
                  <a:gd name="connsiteY8" fmla="*/ 579972 h 8185220"/>
                  <a:gd name="connsiteX9" fmla="*/ 16050126 w 24351916"/>
                  <a:gd name="connsiteY9" fmla="*/ 2625340 h 8185220"/>
                  <a:gd name="connsiteX10" fmla="*/ 14943221 w 24351916"/>
                  <a:gd name="connsiteY10" fmla="*/ 4454140 h 8185220"/>
                  <a:gd name="connsiteX11" fmla="*/ 15207916 w 24351916"/>
                  <a:gd name="connsiteY11" fmla="*/ 6186687 h 8185220"/>
                  <a:gd name="connsiteX12" fmla="*/ 17229221 w 24351916"/>
                  <a:gd name="connsiteY12" fmla="*/ 6908582 h 8185220"/>
                  <a:gd name="connsiteX13" fmla="*/ 24351916 w 24351916"/>
                  <a:gd name="connsiteY13" fmla="*/ 6860456 h 8185220"/>
                  <a:gd name="connsiteX0" fmla="*/ 0 w 24351916"/>
                  <a:gd name="connsiteY0" fmla="*/ 2456 h 8185220"/>
                  <a:gd name="connsiteX1" fmla="*/ 5390147 w 24351916"/>
                  <a:gd name="connsiteY1" fmla="*/ 26519 h 8185220"/>
                  <a:gd name="connsiteX2" fmla="*/ 7435516 w 24351916"/>
                  <a:gd name="connsiteY2" fmla="*/ 2023761 h 8185220"/>
                  <a:gd name="connsiteX3" fmla="*/ 6539163 w 24351916"/>
                  <a:gd name="connsiteY3" fmla="*/ 3764902 h 8185220"/>
                  <a:gd name="connsiteX4" fmla="*/ 5030060 w 24351916"/>
                  <a:gd name="connsiteY4" fmla="*/ 4094912 h 8185220"/>
                  <a:gd name="connsiteX5" fmla="*/ 3517518 w 24351916"/>
                  <a:gd name="connsiteY5" fmla="*/ 6808032 h 8185220"/>
                  <a:gd name="connsiteX6" fmla="*/ 6184232 w 24351916"/>
                  <a:gd name="connsiteY6" fmla="*/ 8063614 h 8185220"/>
                  <a:gd name="connsiteX7" fmla="*/ 12633158 w 24351916"/>
                  <a:gd name="connsiteY7" fmla="*/ 652161 h 8185220"/>
                  <a:gd name="connsiteX8" fmla="*/ 15111663 w 24351916"/>
                  <a:gd name="connsiteY8" fmla="*/ 579972 h 8185220"/>
                  <a:gd name="connsiteX9" fmla="*/ 16050126 w 24351916"/>
                  <a:gd name="connsiteY9" fmla="*/ 2625340 h 8185220"/>
                  <a:gd name="connsiteX10" fmla="*/ 14943221 w 24351916"/>
                  <a:gd name="connsiteY10" fmla="*/ 4454140 h 8185220"/>
                  <a:gd name="connsiteX11" fmla="*/ 15207916 w 24351916"/>
                  <a:gd name="connsiteY11" fmla="*/ 6186687 h 8185220"/>
                  <a:gd name="connsiteX12" fmla="*/ 17229221 w 24351916"/>
                  <a:gd name="connsiteY12" fmla="*/ 6908582 h 8185220"/>
                  <a:gd name="connsiteX13" fmla="*/ 24351916 w 24351916"/>
                  <a:gd name="connsiteY13" fmla="*/ 6860456 h 8185220"/>
                  <a:gd name="connsiteX0" fmla="*/ 0 w 24351916"/>
                  <a:gd name="connsiteY0" fmla="*/ 2456 h 8114378"/>
                  <a:gd name="connsiteX1" fmla="*/ 5390147 w 24351916"/>
                  <a:gd name="connsiteY1" fmla="*/ 26519 h 8114378"/>
                  <a:gd name="connsiteX2" fmla="*/ 7435516 w 24351916"/>
                  <a:gd name="connsiteY2" fmla="*/ 2023761 h 8114378"/>
                  <a:gd name="connsiteX3" fmla="*/ 6539163 w 24351916"/>
                  <a:gd name="connsiteY3" fmla="*/ 3764902 h 8114378"/>
                  <a:gd name="connsiteX4" fmla="*/ 4589189 w 24351916"/>
                  <a:gd name="connsiteY4" fmla="*/ 4290855 h 8114378"/>
                  <a:gd name="connsiteX5" fmla="*/ 3517518 w 24351916"/>
                  <a:gd name="connsiteY5" fmla="*/ 6808032 h 8114378"/>
                  <a:gd name="connsiteX6" fmla="*/ 6184232 w 24351916"/>
                  <a:gd name="connsiteY6" fmla="*/ 8063614 h 8114378"/>
                  <a:gd name="connsiteX7" fmla="*/ 12633158 w 24351916"/>
                  <a:gd name="connsiteY7" fmla="*/ 652161 h 8114378"/>
                  <a:gd name="connsiteX8" fmla="*/ 15111663 w 24351916"/>
                  <a:gd name="connsiteY8" fmla="*/ 579972 h 8114378"/>
                  <a:gd name="connsiteX9" fmla="*/ 16050126 w 24351916"/>
                  <a:gd name="connsiteY9" fmla="*/ 2625340 h 8114378"/>
                  <a:gd name="connsiteX10" fmla="*/ 14943221 w 24351916"/>
                  <a:gd name="connsiteY10" fmla="*/ 4454140 h 8114378"/>
                  <a:gd name="connsiteX11" fmla="*/ 15207916 w 24351916"/>
                  <a:gd name="connsiteY11" fmla="*/ 6186687 h 8114378"/>
                  <a:gd name="connsiteX12" fmla="*/ 17229221 w 24351916"/>
                  <a:gd name="connsiteY12" fmla="*/ 6908582 h 8114378"/>
                  <a:gd name="connsiteX13" fmla="*/ 24351916 w 24351916"/>
                  <a:gd name="connsiteY13" fmla="*/ 6860456 h 811437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207916 w 24351916"/>
                  <a:gd name="connsiteY11" fmla="*/ 6186687 h 8187888"/>
                  <a:gd name="connsiteX12" fmla="*/ 17229221 w 24351916"/>
                  <a:gd name="connsiteY12" fmla="*/ 6908582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207916 w 24351916"/>
                  <a:gd name="connsiteY11" fmla="*/ 6186687 h 8187888"/>
                  <a:gd name="connsiteX12" fmla="*/ 17229221 w 24351916"/>
                  <a:gd name="connsiteY12" fmla="*/ 6908582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207916 w 24351916"/>
                  <a:gd name="connsiteY11" fmla="*/ 6186687 h 8187888"/>
                  <a:gd name="connsiteX12" fmla="*/ 17229221 w 24351916"/>
                  <a:gd name="connsiteY12" fmla="*/ 6908582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207916 w 24351916"/>
                  <a:gd name="connsiteY11" fmla="*/ 6186687 h 8187888"/>
                  <a:gd name="connsiteX12" fmla="*/ 17229221 w 24351916"/>
                  <a:gd name="connsiteY12" fmla="*/ 6908582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207916 w 24351916"/>
                  <a:gd name="connsiteY11" fmla="*/ 6186687 h 8187888"/>
                  <a:gd name="connsiteX12" fmla="*/ 17229221 w 24351916"/>
                  <a:gd name="connsiteY12" fmla="*/ 6908582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207916 w 24351916"/>
                  <a:gd name="connsiteY11" fmla="*/ 6186687 h 8187888"/>
                  <a:gd name="connsiteX12" fmla="*/ 17229221 w 24351916"/>
                  <a:gd name="connsiteY12" fmla="*/ 6908582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429589 w 24351916"/>
                  <a:gd name="connsiteY11" fmla="*/ 6200542 h 8187888"/>
                  <a:gd name="connsiteX12" fmla="*/ 17229221 w 24351916"/>
                  <a:gd name="connsiteY12" fmla="*/ 6908582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429589 w 24351916"/>
                  <a:gd name="connsiteY11" fmla="*/ 6200542 h 8187888"/>
                  <a:gd name="connsiteX12" fmla="*/ 17229221 w 24351916"/>
                  <a:gd name="connsiteY12" fmla="*/ 6908582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429589 w 24351916"/>
                  <a:gd name="connsiteY11" fmla="*/ 6200542 h 8187888"/>
                  <a:gd name="connsiteX12" fmla="*/ 17229221 w 24351916"/>
                  <a:gd name="connsiteY12" fmla="*/ 6908582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429589 w 24351916"/>
                  <a:gd name="connsiteY11" fmla="*/ 6200542 h 8187888"/>
                  <a:gd name="connsiteX12" fmla="*/ 17229221 w 24351916"/>
                  <a:gd name="connsiteY12" fmla="*/ 6908582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429589 w 24351916"/>
                  <a:gd name="connsiteY11" fmla="*/ 6200542 h 8187888"/>
                  <a:gd name="connsiteX12" fmla="*/ 17229221 w 24351916"/>
                  <a:gd name="connsiteY12" fmla="*/ 6908582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429589 w 24351916"/>
                  <a:gd name="connsiteY11" fmla="*/ 6200542 h 8187888"/>
                  <a:gd name="connsiteX12" fmla="*/ 17229221 w 24351916"/>
                  <a:gd name="connsiteY12" fmla="*/ 6908582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429589 w 24351916"/>
                  <a:gd name="connsiteY11" fmla="*/ 6200542 h 8187888"/>
                  <a:gd name="connsiteX12" fmla="*/ 17229221 w 24351916"/>
                  <a:gd name="connsiteY12" fmla="*/ 6908582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429589 w 24351916"/>
                  <a:gd name="connsiteY11" fmla="*/ 6200542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57075 w 24351916"/>
                  <a:gd name="connsiteY10" fmla="*/ 4745086 h 8187888"/>
                  <a:gd name="connsiteX11" fmla="*/ 15429589 w 24351916"/>
                  <a:gd name="connsiteY11" fmla="*/ 6200542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57075 w 24351916"/>
                  <a:gd name="connsiteY10" fmla="*/ 4745086 h 8187888"/>
                  <a:gd name="connsiteX11" fmla="*/ 15429589 w 24351916"/>
                  <a:gd name="connsiteY11" fmla="*/ 6200542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5220311 w 24351916"/>
                  <a:gd name="connsiteY10" fmla="*/ 4343305 h 8187888"/>
                  <a:gd name="connsiteX11" fmla="*/ 15429589 w 24351916"/>
                  <a:gd name="connsiteY11" fmla="*/ 6200542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5220311 w 24351916"/>
                  <a:gd name="connsiteY10" fmla="*/ 4343305 h 8187888"/>
                  <a:gd name="connsiteX11" fmla="*/ 15221771 w 24351916"/>
                  <a:gd name="connsiteY11" fmla="*/ 5840324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5220311 w 24351916"/>
                  <a:gd name="connsiteY10" fmla="*/ 4343305 h 8187888"/>
                  <a:gd name="connsiteX11" fmla="*/ 15221771 w 24351916"/>
                  <a:gd name="connsiteY11" fmla="*/ 5840324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5220311 w 24351916"/>
                  <a:gd name="connsiteY10" fmla="*/ 4343305 h 8187888"/>
                  <a:gd name="connsiteX11" fmla="*/ 15221771 w 24351916"/>
                  <a:gd name="connsiteY11" fmla="*/ 5840324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5220311 w 24351916"/>
                  <a:gd name="connsiteY10" fmla="*/ 4343305 h 8187888"/>
                  <a:gd name="connsiteX11" fmla="*/ 15221771 w 24351916"/>
                  <a:gd name="connsiteY11" fmla="*/ 5840324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5220311 w 24351916"/>
                  <a:gd name="connsiteY10" fmla="*/ 4343305 h 8187888"/>
                  <a:gd name="connsiteX11" fmla="*/ 15221771 w 24351916"/>
                  <a:gd name="connsiteY11" fmla="*/ 5840324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5220311 w 24351916"/>
                  <a:gd name="connsiteY10" fmla="*/ 4343305 h 8187888"/>
                  <a:gd name="connsiteX11" fmla="*/ 15221771 w 24351916"/>
                  <a:gd name="connsiteY11" fmla="*/ 5840324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5220311 w 24351916"/>
                  <a:gd name="connsiteY10" fmla="*/ 4343305 h 8187888"/>
                  <a:gd name="connsiteX11" fmla="*/ 15221771 w 24351916"/>
                  <a:gd name="connsiteY11" fmla="*/ 5840324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5220311 w 24351916"/>
                  <a:gd name="connsiteY10" fmla="*/ 4343305 h 8187888"/>
                  <a:gd name="connsiteX11" fmla="*/ 15221771 w 24351916"/>
                  <a:gd name="connsiteY11" fmla="*/ 5840324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5193806 w 24351916"/>
                  <a:gd name="connsiteY10" fmla="*/ 4303548 h 8187888"/>
                  <a:gd name="connsiteX11" fmla="*/ 15221771 w 24351916"/>
                  <a:gd name="connsiteY11" fmla="*/ 5840324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5193806 w 24351916"/>
                  <a:gd name="connsiteY10" fmla="*/ 4303548 h 8187888"/>
                  <a:gd name="connsiteX11" fmla="*/ 15221771 w 24351916"/>
                  <a:gd name="connsiteY11" fmla="*/ 5840324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5193806 w 24351916"/>
                  <a:gd name="connsiteY10" fmla="*/ 4303548 h 8187888"/>
                  <a:gd name="connsiteX11" fmla="*/ 15221771 w 24351916"/>
                  <a:gd name="connsiteY11" fmla="*/ 5840324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15467"/>
                  <a:gd name="connsiteX1" fmla="*/ 5390147 w 24351916"/>
                  <a:gd name="connsiteY1" fmla="*/ 26519 h 8115467"/>
                  <a:gd name="connsiteX2" fmla="*/ 7435516 w 24351916"/>
                  <a:gd name="connsiteY2" fmla="*/ 2023761 h 8115467"/>
                  <a:gd name="connsiteX3" fmla="*/ 6539163 w 24351916"/>
                  <a:gd name="connsiteY3" fmla="*/ 3764902 h 8115467"/>
                  <a:gd name="connsiteX4" fmla="*/ 4696766 w 24351916"/>
                  <a:gd name="connsiteY4" fmla="*/ 4138455 h 8115467"/>
                  <a:gd name="connsiteX5" fmla="*/ 3517518 w 24351916"/>
                  <a:gd name="connsiteY5" fmla="*/ 6808032 h 8115467"/>
                  <a:gd name="connsiteX6" fmla="*/ 6184232 w 24351916"/>
                  <a:gd name="connsiteY6" fmla="*/ 8063614 h 8115467"/>
                  <a:gd name="connsiteX7" fmla="*/ 12633158 w 24351916"/>
                  <a:gd name="connsiteY7" fmla="*/ 652161 h 8115467"/>
                  <a:gd name="connsiteX8" fmla="*/ 15111663 w 24351916"/>
                  <a:gd name="connsiteY8" fmla="*/ 579972 h 8115467"/>
                  <a:gd name="connsiteX9" fmla="*/ 16050126 w 24351916"/>
                  <a:gd name="connsiteY9" fmla="*/ 2625340 h 8115467"/>
                  <a:gd name="connsiteX10" fmla="*/ 15193806 w 24351916"/>
                  <a:gd name="connsiteY10" fmla="*/ 4303548 h 8115467"/>
                  <a:gd name="connsiteX11" fmla="*/ 15221771 w 24351916"/>
                  <a:gd name="connsiteY11" fmla="*/ 5840324 h 8115467"/>
                  <a:gd name="connsiteX12" fmla="*/ 16342529 w 24351916"/>
                  <a:gd name="connsiteY12" fmla="*/ 6894727 h 8115467"/>
                  <a:gd name="connsiteX13" fmla="*/ 24351916 w 24351916"/>
                  <a:gd name="connsiteY13" fmla="*/ 6860456 h 8115467"/>
                  <a:gd name="connsiteX0" fmla="*/ 0 w 24351916"/>
                  <a:gd name="connsiteY0" fmla="*/ 2456 h 8115467"/>
                  <a:gd name="connsiteX1" fmla="*/ 5390147 w 24351916"/>
                  <a:gd name="connsiteY1" fmla="*/ 26519 h 8115467"/>
                  <a:gd name="connsiteX2" fmla="*/ 7435516 w 24351916"/>
                  <a:gd name="connsiteY2" fmla="*/ 2023761 h 8115467"/>
                  <a:gd name="connsiteX3" fmla="*/ 6539163 w 24351916"/>
                  <a:gd name="connsiteY3" fmla="*/ 3764902 h 8115467"/>
                  <a:gd name="connsiteX4" fmla="*/ 4696766 w 24351916"/>
                  <a:gd name="connsiteY4" fmla="*/ 4138455 h 8115467"/>
                  <a:gd name="connsiteX5" fmla="*/ 3517518 w 24351916"/>
                  <a:gd name="connsiteY5" fmla="*/ 6808032 h 8115467"/>
                  <a:gd name="connsiteX6" fmla="*/ 6184232 w 24351916"/>
                  <a:gd name="connsiteY6" fmla="*/ 8063614 h 8115467"/>
                  <a:gd name="connsiteX7" fmla="*/ 12633158 w 24351916"/>
                  <a:gd name="connsiteY7" fmla="*/ 652161 h 8115467"/>
                  <a:gd name="connsiteX8" fmla="*/ 15111663 w 24351916"/>
                  <a:gd name="connsiteY8" fmla="*/ 579972 h 8115467"/>
                  <a:gd name="connsiteX9" fmla="*/ 16050126 w 24351916"/>
                  <a:gd name="connsiteY9" fmla="*/ 2625340 h 8115467"/>
                  <a:gd name="connsiteX10" fmla="*/ 15193806 w 24351916"/>
                  <a:gd name="connsiteY10" fmla="*/ 4303548 h 8115467"/>
                  <a:gd name="connsiteX11" fmla="*/ 15221771 w 24351916"/>
                  <a:gd name="connsiteY11" fmla="*/ 5840324 h 8115467"/>
                  <a:gd name="connsiteX12" fmla="*/ 16342529 w 24351916"/>
                  <a:gd name="connsiteY12" fmla="*/ 6894727 h 8115467"/>
                  <a:gd name="connsiteX13" fmla="*/ 24351916 w 24351916"/>
                  <a:gd name="connsiteY13" fmla="*/ 6860456 h 8115467"/>
                  <a:gd name="connsiteX0" fmla="*/ 0 w 24351916"/>
                  <a:gd name="connsiteY0" fmla="*/ 2456 h 8115467"/>
                  <a:gd name="connsiteX1" fmla="*/ 5390147 w 24351916"/>
                  <a:gd name="connsiteY1" fmla="*/ 26519 h 8115467"/>
                  <a:gd name="connsiteX2" fmla="*/ 7435516 w 24351916"/>
                  <a:gd name="connsiteY2" fmla="*/ 2023761 h 8115467"/>
                  <a:gd name="connsiteX3" fmla="*/ 6539163 w 24351916"/>
                  <a:gd name="connsiteY3" fmla="*/ 3764902 h 8115467"/>
                  <a:gd name="connsiteX4" fmla="*/ 4696766 w 24351916"/>
                  <a:gd name="connsiteY4" fmla="*/ 4138455 h 8115467"/>
                  <a:gd name="connsiteX5" fmla="*/ 3517518 w 24351916"/>
                  <a:gd name="connsiteY5" fmla="*/ 6808032 h 8115467"/>
                  <a:gd name="connsiteX6" fmla="*/ 6184232 w 24351916"/>
                  <a:gd name="connsiteY6" fmla="*/ 8063614 h 8115467"/>
                  <a:gd name="connsiteX7" fmla="*/ 12633158 w 24351916"/>
                  <a:gd name="connsiteY7" fmla="*/ 652161 h 8115467"/>
                  <a:gd name="connsiteX8" fmla="*/ 15111663 w 24351916"/>
                  <a:gd name="connsiteY8" fmla="*/ 579972 h 8115467"/>
                  <a:gd name="connsiteX9" fmla="*/ 16050126 w 24351916"/>
                  <a:gd name="connsiteY9" fmla="*/ 2625340 h 8115467"/>
                  <a:gd name="connsiteX10" fmla="*/ 15193806 w 24351916"/>
                  <a:gd name="connsiteY10" fmla="*/ 4303548 h 8115467"/>
                  <a:gd name="connsiteX11" fmla="*/ 15221771 w 24351916"/>
                  <a:gd name="connsiteY11" fmla="*/ 5840324 h 8115467"/>
                  <a:gd name="connsiteX12" fmla="*/ 16342529 w 24351916"/>
                  <a:gd name="connsiteY12" fmla="*/ 6894727 h 8115467"/>
                  <a:gd name="connsiteX13" fmla="*/ 24351916 w 24351916"/>
                  <a:gd name="connsiteY13" fmla="*/ 6860456 h 8115467"/>
                  <a:gd name="connsiteX0" fmla="*/ 0 w 24351916"/>
                  <a:gd name="connsiteY0" fmla="*/ 2456 h 8115467"/>
                  <a:gd name="connsiteX1" fmla="*/ 5390147 w 24351916"/>
                  <a:gd name="connsiteY1" fmla="*/ 26519 h 8115467"/>
                  <a:gd name="connsiteX2" fmla="*/ 7435516 w 24351916"/>
                  <a:gd name="connsiteY2" fmla="*/ 2023761 h 8115467"/>
                  <a:gd name="connsiteX3" fmla="*/ 6261257 w 24351916"/>
                  <a:gd name="connsiteY3" fmla="*/ 4006949 h 8115467"/>
                  <a:gd name="connsiteX4" fmla="*/ 4696766 w 24351916"/>
                  <a:gd name="connsiteY4" fmla="*/ 4138455 h 8115467"/>
                  <a:gd name="connsiteX5" fmla="*/ 3517518 w 24351916"/>
                  <a:gd name="connsiteY5" fmla="*/ 6808032 h 8115467"/>
                  <a:gd name="connsiteX6" fmla="*/ 6184232 w 24351916"/>
                  <a:gd name="connsiteY6" fmla="*/ 8063614 h 8115467"/>
                  <a:gd name="connsiteX7" fmla="*/ 12633158 w 24351916"/>
                  <a:gd name="connsiteY7" fmla="*/ 652161 h 8115467"/>
                  <a:gd name="connsiteX8" fmla="*/ 15111663 w 24351916"/>
                  <a:gd name="connsiteY8" fmla="*/ 579972 h 8115467"/>
                  <a:gd name="connsiteX9" fmla="*/ 16050126 w 24351916"/>
                  <a:gd name="connsiteY9" fmla="*/ 2625340 h 8115467"/>
                  <a:gd name="connsiteX10" fmla="*/ 15193806 w 24351916"/>
                  <a:gd name="connsiteY10" fmla="*/ 4303548 h 8115467"/>
                  <a:gd name="connsiteX11" fmla="*/ 15221771 w 24351916"/>
                  <a:gd name="connsiteY11" fmla="*/ 5840324 h 8115467"/>
                  <a:gd name="connsiteX12" fmla="*/ 16342529 w 24351916"/>
                  <a:gd name="connsiteY12" fmla="*/ 6894727 h 8115467"/>
                  <a:gd name="connsiteX13" fmla="*/ 24351916 w 24351916"/>
                  <a:gd name="connsiteY13" fmla="*/ 6860456 h 8115467"/>
                  <a:gd name="connsiteX0" fmla="*/ 0 w 24351916"/>
                  <a:gd name="connsiteY0" fmla="*/ 2456 h 8115467"/>
                  <a:gd name="connsiteX1" fmla="*/ 5390147 w 24351916"/>
                  <a:gd name="connsiteY1" fmla="*/ 26519 h 8115467"/>
                  <a:gd name="connsiteX2" fmla="*/ 7435516 w 24351916"/>
                  <a:gd name="connsiteY2" fmla="*/ 2023761 h 8115467"/>
                  <a:gd name="connsiteX3" fmla="*/ 6261257 w 24351916"/>
                  <a:gd name="connsiteY3" fmla="*/ 4006949 h 8115467"/>
                  <a:gd name="connsiteX4" fmla="*/ 4696766 w 24351916"/>
                  <a:gd name="connsiteY4" fmla="*/ 4138455 h 8115467"/>
                  <a:gd name="connsiteX5" fmla="*/ 3517518 w 24351916"/>
                  <a:gd name="connsiteY5" fmla="*/ 6808032 h 8115467"/>
                  <a:gd name="connsiteX6" fmla="*/ 6184232 w 24351916"/>
                  <a:gd name="connsiteY6" fmla="*/ 8063614 h 8115467"/>
                  <a:gd name="connsiteX7" fmla="*/ 12633158 w 24351916"/>
                  <a:gd name="connsiteY7" fmla="*/ 652161 h 8115467"/>
                  <a:gd name="connsiteX8" fmla="*/ 15111663 w 24351916"/>
                  <a:gd name="connsiteY8" fmla="*/ 579972 h 8115467"/>
                  <a:gd name="connsiteX9" fmla="*/ 16050126 w 24351916"/>
                  <a:gd name="connsiteY9" fmla="*/ 2625340 h 8115467"/>
                  <a:gd name="connsiteX10" fmla="*/ 15193806 w 24351916"/>
                  <a:gd name="connsiteY10" fmla="*/ 4303548 h 8115467"/>
                  <a:gd name="connsiteX11" fmla="*/ 15221771 w 24351916"/>
                  <a:gd name="connsiteY11" fmla="*/ 5840324 h 8115467"/>
                  <a:gd name="connsiteX12" fmla="*/ 16342529 w 24351916"/>
                  <a:gd name="connsiteY12" fmla="*/ 6894727 h 8115467"/>
                  <a:gd name="connsiteX13" fmla="*/ 24351916 w 24351916"/>
                  <a:gd name="connsiteY13" fmla="*/ 6860456 h 8115467"/>
                  <a:gd name="connsiteX0" fmla="*/ 0 w 24351916"/>
                  <a:gd name="connsiteY0" fmla="*/ 2456 h 8115467"/>
                  <a:gd name="connsiteX1" fmla="*/ 5390147 w 24351916"/>
                  <a:gd name="connsiteY1" fmla="*/ 26519 h 8115467"/>
                  <a:gd name="connsiteX2" fmla="*/ 7435516 w 24351916"/>
                  <a:gd name="connsiteY2" fmla="*/ 2023761 h 8115467"/>
                  <a:gd name="connsiteX3" fmla="*/ 6261257 w 24351916"/>
                  <a:gd name="connsiteY3" fmla="*/ 4006949 h 8115467"/>
                  <a:gd name="connsiteX4" fmla="*/ 4696766 w 24351916"/>
                  <a:gd name="connsiteY4" fmla="*/ 4138455 h 8115467"/>
                  <a:gd name="connsiteX5" fmla="*/ 3517518 w 24351916"/>
                  <a:gd name="connsiteY5" fmla="*/ 6808032 h 8115467"/>
                  <a:gd name="connsiteX6" fmla="*/ 6184232 w 24351916"/>
                  <a:gd name="connsiteY6" fmla="*/ 8063614 h 8115467"/>
                  <a:gd name="connsiteX7" fmla="*/ 12633158 w 24351916"/>
                  <a:gd name="connsiteY7" fmla="*/ 652161 h 8115467"/>
                  <a:gd name="connsiteX8" fmla="*/ 15111663 w 24351916"/>
                  <a:gd name="connsiteY8" fmla="*/ 579972 h 8115467"/>
                  <a:gd name="connsiteX9" fmla="*/ 16050126 w 24351916"/>
                  <a:gd name="connsiteY9" fmla="*/ 2625340 h 8115467"/>
                  <a:gd name="connsiteX10" fmla="*/ 15193806 w 24351916"/>
                  <a:gd name="connsiteY10" fmla="*/ 4303548 h 8115467"/>
                  <a:gd name="connsiteX11" fmla="*/ 15221771 w 24351916"/>
                  <a:gd name="connsiteY11" fmla="*/ 5840324 h 8115467"/>
                  <a:gd name="connsiteX12" fmla="*/ 16342529 w 24351916"/>
                  <a:gd name="connsiteY12" fmla="*/ 6894727 h 8115467"/>
                  <a:gd name="connsiteX13" fmla="*/ 24351916 w 24351916"/>
                  <a:gd name="connsiteY13" fmla="*/ 6860456 h 8115467"/>
                  <a:gd name="connsiteX0" fmla="*/ 0 w 24351916"/>
                  <a:gd name="connsiteY0" fmla="*/ 2456 h 8222997"/>
                  <a:gd name="connsiteX1" fmla="*/ 5390147 w 24351916"/>
                  <a:gd name="connsiteY1" fmla="*/ 26519 h 8222997"/>
                  <a:gd name="connsiteX2" fmla="*/ 7435516 w 24351916"/>
                  <a:gd name="connsiteY2" fmla="*/ 2023761 h 8222997"/>
                  <a:gd name="connsiteX3" fmla="*/ 6261257 w 24351916"/>
                  <a:gd name="connsiteY3" fmla="*/ 4006949 h 8222997"/>
                  <a:gd name="connsiteX4" fmla="*/ 4696766 w 24351916"/>
                  <a:gd name="connsiteY4" fmla="*/ 4138455 h 8222997"/>
                  <a:gd name="connsiteX5" fmla="*/ 3517518 w 24351916"/>
                  <a:gd name="connsiteY5" fmla="*/ 6808032 h 8222997"/>
                  <a:gd name="connsiteX6" fmla="*/ 6184232 w 24351916"/>
                  <a:gd name="connsiteY6" fmla="*/ 8063614 h 8222997"/>
                  <a:gd name="connsiteX7" fmla="*/ 12633158 w 24351916"/>
                  <a:gd name="connsiteY7" fmla="*/ 652161 h 8222997"/>
                  <a:gd name="connsiteX8" fmla="*/ 15111663 w 24351916"/>
                  <a:gd name="connsiteY8" fmla="*/ 579972 h 8222997"/>
                  <a:gd name="connsiteX9" fmla="*/ 16050126 w 24351916"/>
                  <a:gd name="connsiteY9" fmla="*/ 2625340 h 8222997"/>
                  <a:gd name="connsiteX10" fmla="*/ 15193806 w 24351916"/>
                  <a:gd name="connsiteY10" fmla="*/ 4303548 h 8222997"/>
                  <a:gd name="connsiteX11" fmla="*/ 15221771 w 24351916"/>
                  <a:gd name="connsiteY11" fmla="*/ 5840324 h 8222997"/>
                  <a:gd name="connsiteX12" fmla="*/ 16342529 w 24351916"/>
                  <a:gd name="connsiteY12" fmla="*/ 6894727 h 8222997"/>
                  <a:gd name="connsiteX13" fmla="*/ 24351916 w 24351916"/>
                  <a:gd name="connsiteY13" fmla="*/ 6860456 h 8222997"/>
                  <a:gd name="connsiteX0" fmla="*/ 0 w 24351916"/>
                  <a:gd name="connsiteY0" fmla="*/ 2456 h 8717167"/>
                  <a:gd name="connsiteX1" fmla="*/ 5390147 w 24351916"/>
                  <a:gd name="connsiteY1" fmla="*/ 26519 h 8717167"/>
                  <a:gd name="connsiteX2" fmla="*/ 7435516 w 24351916"/>
                  <a:gd name="connsiteY2" fmla="*/ 2023761 h 8717167"/>
                  <a:gd name="connsiteX3" fmla="*/ 6261257 w 24351916"/>
                  <a:gd name="connsiteY3" fmla="*/ 4006949 h 8717167"/>
                  <a:gd name="connsiteX4" fmla="*/ 4696766 w 24351916"/>
                  <a:gd name="connsiteY4" fmla="*/ 4138455 h 8717167"/>
                  <a:gd name="connsiteX5" fmla="*/ 3643024 w 24351916"/>
                  <a:gd name="connsiteY5" fmla="*/ 7238338 h 8717167"/>
                  <a:gd name="connsiteX6" fmla="*/ 6184232 w 24351916"/>
                  <a:gd name="connsiteY6" fmla="*/ 8063614 h 8717167"/>
                  <a:gd name="connsiteX7" fmla="*/ 12633158 w 24351916"/>
                  <a:gd name="connsiteY7" fmla="*/ 652161 h 8717167"/>
                  <a:gd name="connsiteX8" fmla="*/ 15111663 w 24351916"/>
                  <a:gd name="connsiteY8" fmla="*/ 579972 h 8717167"/>
                  <a:gd name="connsiteX9" fmla="*/ 16050126 w 24351916"/>
                  <a:gd name="connsiteY9" fmla="*/ 2625340 h 8717167"/>
                  <a:gd name="connsiteX10" fmla="*/ 15193806 w 24351916"/>
                  <a:gd name="connsiteY10" fmla="*/ 4303548 h 8717167"/>
                  <a:gd name="connsiteX11" fmla="*/ 15221771 w 24351916"/>
                  <a:gd name="connsiteY11" fmla="*/ 5840324 h 8717167"/>
                  <a:gd name="connsiteX12" fmla="*/ 16342529 w 24351916"/>
                  <a:gd name="connsiteY12" fmla="*/ 6894727 h 8717167"/>
                  <a:gd name="connsiteX13" fmla="*/ 24351916 w 24351916"/>
                  <a:gd name="connsiteY13" fmla="*/ 6860456 h 8717167"/>
                  <a:gd name="connsiteX0" fmla="*/ 0 w 24351916"/>
                  <a:gd name="connsiteY0" fmla="*/ 2456 h 8260881"/>
                  <a:gd name="connsiteX1" fmla="*/ 5390147 w 24351916"/>
                  <a:gd name="connsiteY1" fmla="*/ 26519 h 8260881"/>
                  <a:gd name="connsiteX2" fmla="*/ 7435516 w 24351916"/>
                  <a:gd name="connsiteY2" fmla="*/ 2023761 h 8260881"/>
                  <a:gd name="connsiteX3" fmla="*/ 6261257 w 24351916"/>
                  <a:gd name="connsiteY3" fmla="*/ 4006949 h 8260881"/>
                  <a:gd name="connsiteX4" fmla="*/ 4696766 w 24351916"/>
                  <a:gd name="connsiteY4" fmla="*/ 4138455 h 8260881"/>
                  <a:gd name="connsiteX5" fmla="*/ 3643024 w 24351916"/>
                  <a:gd name="connsiteY5" fmla="*/ 7238338 h 8260881"/>
                  <a:gd name="connsiteX6" fmla="*/ 6184232 w 24351916"/>
                  <a:gd name="connsiteY6" fmla="*/ 8063614 h 8260881"/>
                  <a:gd name="connsiteX7" fmla="*/ 12633158 w 24351916"/>
                  <a:gd name="connsiteY7" fmla="*/ 652161 h 8260881"/>
                  <a:gd name="connsiteX8" fmla="*/ 15111663 w 24351916"/>
                  <a:gd name="connsiteY8" fmla="*/ 579972 h 8260881"/>
                  <a:gd name="connsiteX9" fmla="*/ 16050126 w 24351916"/>
                  <a:gd name="connsiteY9" fmla="*/ 2625340 h 8260881"/>
                  <a:gd name="connsiteX10" fmla="*/ 15193806 w 24351916"/>
                  <a:gd name="connsiteY10" fmla="*/ 4303548 h 8260881"/>
                  <a:gd name="connsiteX11" fmla="*/ 15221771 w 24351916"/>
                  <a:gd name="connsiteY11" fmla="*/ 5840324 h 8260881"/>
                  <a:gd name="connsiteX12" fmla="*/ 16342529 w 24351916"/>
                  <a:gd name="connsiteY12" fmla="*/ 6894727 h 8260881"/>
                  <a:gd name="connsiteX13" fmla="*/ 24351916 w 24351916"/>
                  <a:gd name="connsiteY13" fmla="*/ 6860456 h 8260881"/>
                  <a:gd name="connsiteX0" fmla="*/ 0 w 24351916"/>
                  <a:gd name="connsiteY0" fmla="*/ 2456 h 8230877"/>
                  <a:gd name="connsiteX1" fmla="*/ 5390147 w 24351916"/>
                  <a:gd name="connsiteY1" fmla="*/ 26519 h 8230877"/>
                  <a:gd name="connsiteX2" fmla="*/ 7435516 w 24351916"/>
                  <a:gd name="connsiteY2" fmla="*/ 2023761 h 8230877"/>
                  <a:gd name="connsiteX3" fmla="*/ 6261257 w 24351916"/>
                  <a:gd name="connsiteY3" fmla="*/ 4006949 h 8230877"/>
                  <a:gd name="connsiteX4" fmla="*/ 4696766 w 24351916"/>
                  <a:gd name="connsiteY4" fmla="*/ 4138455 h 8230877"/>
                  <a:gd name="connsiteX5" fmla="*/ 3643024 w 24351916"/>
                  <a:gd name="connsiteY5" fmla="*/ 7238338 h 8230877"/>
                  <a:gd name="connsiteX6" fmla="*/ 6184232 w 24351916"/>
                  <a:gd name="connsiteY6" fmla="*/ 8063614 h 8230877"/>
                  <a:gd name="connsiteX7" fmla="*/ 12633158 w 24351916"/>
                  <a:gd name="connsiteY7" fmla="*/ 652161 h 8230877"/>
                  <a:gd name="connsiteX8" fmla="*/ 15111663 w 24351916"/>
                  <a:gd name="connsiteY8" fmla="*/ 579972 h 8230877"/>
                  <a:gd name="connsiteX9" fmla="*/ 16050126 w 24351916"/>
                  <a:gd name="connsiteY9" fmla="*/ 2625340 h 8230877"/>
                  <a:gd name="connsiteX10" fmla="*/ 15193806 w 24351916"/>
                  <a:gd name="connsiteY10" fmla="*/ 4303548 h 8230877"/>
                  <a:gd name="connsiteX11" fmla="*/ 15221771 w 24351916"/>
                  <a:gd name="connsiteY11" fmla="*/ 5840324 h 8230877"/>
                  <a:gd name="connsiteX12" fmla="*/ 16342529 w 24351916"/>
                  <a:gd name="connsiteY12" fmla="*/ 6894727 h 8230877"/>
                  <a:gd name="connsiteX13" fmla="*/ 24351916 w 24351916"/>
                  <a:gd name="connsiteY13" fmla="*/ 6860456 h 8230877"/>
                  <a:gd name="connsiteX0" fmla="*/ 0 w 24351916"/>
                  <a:gd name="connsiteY0" fmla="*/ 2456 h 8267652"/>
                  <a:gd name="connsiteX1" fmla="*/ 5390147 w 24351916"/>
                  <a:gd name="connsiteY1" fmla="*/ 26519 h 8267652"/>
                  <a:gd name="connsiteX2" fmla="*/ 7435516 w 24351916"/>
                  <a:gd name="connsiteY2" fmla="*/ 2023761 h 8267652"/>
                  <a:gd name="connsiteX3" fmla="*/ 6261257 w 24351916"/>
                  <a:gd name="connsiteY3" fmla="*/ 4006949 h 8267652"/>
                  <a:gd name="connsiteX4" fmla="*/ 4696766 w 24351916"/>
                  <a:gd name="connsiteY4" fmla="*/ 4138455 h 8267652"/>
                  <a:gd name="connsiteX5" fmla="*/ 3643024 w 24351916"/>
                  <a:gd name="connsiteY5" fmla="*/ 7238338 h 8267652"/>
                  <a:gd name="connsiteX6" fmla="*/ 6184232 w 24351916"/>
                  <a:gd name="connsiteY6" fmla="*/ 8063614 h 8267652"/>
                  <a:gd name="connsiteX7" fmla="*/ 12633158 w 24351916"/>
                  <a:gd name="connsiteY7" fmla="*/ 652161 h 8267652"/>
                  <a:gd name="connsiteX8" fmla="*/ 15111663 w 24351916"/>
                  <a:gd name="connsiteY8" fmla="*/ 579972 h 8267652"/>
                  <a:gd name="connsiteX9" fmla="*/ 16050126 w 24351916"/>
                  <a:gd name="connsiteY9" fmla="*/ 2625340 h 8267652"/>
                  <a:gd name="connsiteX10" fmla="*/ 15193806 w 24351916"/>
                  <a:gd name="connsiteY10" fmla="*/ 4303548 h 8267652"/>
                  <a:gd name="connsiteX11" fmla="*/ 15221771 w 24351916"/>
                  <a:gd name="connsiteY11" fmla="*/ 5840324 h 8267652"/>
                  <a:gd name="connsiteX12" fmla="*/ 16342529 w 24351916"/>
                  <a:gd name="connsiteY12" fmla="*/ 6894727 h 8267652"/>
                  <a:gd name="connsiteX13" fmla="*/ 24351916 w 24351916"/>
                  <a:gd name="connsiteY13" fmla="*/ 6860456 h 8267652"/>
                  <a:gd name="connsiteX0" fmla="*/ 0 w 24351916"/>
                  <a:gd name="connsiteY0" fmla="*/ 217400 h 8074960"/>
                  <a:gd name="connsiteX1" fmla="*/ 5390147 w 24351916"/>
                  <a:gd name="connsiteY1" fmla="*/ 241463 h 8074960"/>
                  <a:gd name="connsiteX2" fmla="*/ 7435516 w 24351916"/>
                  <a:gd name="connsiteY2" fmla="*/ 2238705 h 8074960"/>
                  <a:gd name="connsiteX3" fmla="*/ 6261257 w 24351916"/>
                  <a:gd name="connsiteY3" fmla="*/ 4221893 h 8074960"/>
                  <a:gd name="connsiteX4" fmla="*/ 4696766 w 24351916"/>
                  <a:gd name="connsiteY4" fmla="*/ 4353399 h 8074960"/>
                  <a:gd name="connsiteX5" fmla="*/ 3643024 w 24351916"/>
                  <a:gd name="connsiteY5" fmla="*/ 7453282 h 8074960"/>
                  <a:gd name="connsiteX6" fmla="*/ 6560750 w 24351916"/>
                  <a:gd name="connsiteY6" fmla="*/ 8072370 h 8074960"/>
                  <a:gd name="connsiteX7" fmla="*/ 12633158 w 24351916"/>
                  <a:gd name="connsiteY7" fmla="*/ 867105 h 8074960"/>
                  <a:gd name="connsiteX8" fmla="*/ 15111663 w 24351916"/>
                  <a:gd name="connsiteY8" fmla="*/ 794916 h 8074960"/>
                  <a:gd name="connsiteX9" fmla="*/ 16050126 w 24351916"/>
                  <a:gd name="connsiteY9" fmla="*/ 2840284 h 8074960"/>
                  <a:gd name="connsiteX10" fmla="*/ 15193806 w 24351916"/>
                  <a:gd name="connsiteY10" fmla="*/ 4518492 h 8074960"/>
                  <a:gd name="connsiteX11" fmla="*/ 15221771 w 24351916"/>
                  <a:gd name="connsiteY11" fmla="*/ 6055268 h 8074960"/>
                  <a:gd name="connsiteX12" fmla="*/ 16342529 w 24351916"/>
                  <a:gd name="connsiteY12" fmla="*/ 7109671 h 8074960"/>
                  <a:gd name="connsiteX13" fmla="*/ 24351916 w 24351916"/>
                  <a:gd name="connsiteY13" fmla="*/ 7075400 h 8074960"/>
                  <a:gd name="connsiteX0" fmla="*/ 0 w 24351916"/>
                  <a:gd name="connsiteY0" fmla="*/ 217400 h 8074338"/>
                  <a:gd name="connsiteX1" fmla="*/ 5390147 w 24351916"/>
                  <a:gd name="connsiteY1" fmla="*/ 241463 h 8074338"/>
                  <a:gd name="connsiteX2" fmla="*/ 7435516 w 24351916"/>
                  <a:gd name="connsiteY2" fmla="*/ 2238705 h 8074338"/>
                  <a:gd name="connsiteX3" fmla="*/ 6261257 w 24351916"/>
                  <a:gd name="connsiteY3" fmla="*/ 4221893 h 8074338"/>
                  <a:gd name="connsiteX4" fmla="*/ 4562295 w 24351916"/>
                  <a:gd name="connsiteY4" fmla="*/ 4487869 h 8074338"/>
                  <a:gd name="connsiteX5" fmla="*/ 3643024 w 24351916"/>
                  <a:gd name="connsiteY5" fmla="*/ 7453282 h 8074338"/>
                  <a:gd name="connsiteX6" fmla="*/ 6560750 w 24351916"/>
                  <a:gd name="connsiteY6" fmla="*/ 8072370 h 8074338"/>
                  <a:gd name="connsiteX7" fmla="*/ 12633158 w 24351916"/>
                  <a:gd name="connsiteY7" fmla="*/ 867105 h 8074338"/>
                  <a:gd name="connsiteX8" fmla="*/ 15111663 w 24351916"/>
                  <a:gd name="connsiteY8" fmla="*/ 794916 h 8074338"/>
                  <a:gd name="connsiteX9" fmla="*/ 16050126 w 24351916"/>
                  <a:gd name="connsiteY9" fmla="*/ 2840284 h 8074338"/>
                  <a:gd name="connsiteX10" fmla="*/ 15193806 w 24351916"/>
                  <a:gd name="connsiteY10" fmla="*/ 4518492 h 8074338"/>
                  <a:gd name="connsiteX11" fmla="*/ 15221771 w 24351916"/>
                  <a:gd name="connsiteY11" fmla="*/ 6055268 h 8074338"/>
                  <a:gd name="connsiteX12" fmla="*/ 16342529 w 24351916"/>
                  <a:gd name="connsiteY12" fmla="*/ 7109671 h 8074338"/>
                  <a:gd name="connsiteX13" fmla="*/ 24351916 w 24351916"/>
                  <a:gd name="connsiteY13" fmla="*/ 7075400 h 8074338"/>
                  <a:gd name="connsiteX0" fmla="*/ 0 w 24351916"/>
                  <a:gd name="connsiteY0" fmla="*/ 217400 h 8074338"/>
                  <a:gd name="connsiteX1" fmla="*/ 5390147 w 24351916"/>
                  <a:gd name="connsiteY1" fmla="*/ 241463 h 8074338"/>
                  <a:gd name="connsiteX2" fmla="*/ 7435516 w 24351916"/>
                  <a:gd name="connsiteY2" fmla="*/ 2238705 h 8074338"/>
                  <a:gd name="connsiteX3" fmla="*/ 6261257 w 24351916"/>
                  <a:gd name="connsiteY3" fmla="*/ 4221893 h 8074338"/>
                  <a:gd name="connsiteX4" fmla="*/ 4562295 w 24351916"/>
                  <a:gd name="connsiteY4" fmla="*/ 4487869 h 8074338"/>
                  <a:gd name="connsiteX5" fmla="*/ 3643024 w 24351916"/>
                  <a:gd name="connsiteY5" fmla="*/ 7453282 h 8074338"/>
                  <a:gd name="connsiteX6" fmla="*/ 6560750 w 24351916"/>
                  <a:gd name="connsiteY6" fmla="*/ 8072370 h 8074338"/>
                  <a:gd name="connsiteX7" fmla="*/ 12633158 w 24351916"/>
                  <a:gd name="connsiteY7" fmla="*/ 867105 h 8074338"/>
                  <a:gd name="connsiteX8" fmla="*/ 15111663 w 24351916"/>
                  <a:gd name="connsiteY8" fmla="*/ 794916 h 8074338"/>
                  <a:gd name="connsiteX9" fmla="*/ 16050126 w 24351916"/>
                  <a:gd name="connsiteY9" fmla="*/ 2840284 h 8074338"/>
                  <a:gd name="connsiteX10" fmla="*/ 15193806 w 24351916"/>
                  <a:gd name="connsiteY10" fmla="*/ 4518492 h 8074338"/>
                  <a:gd name="connsiteX11" fmla="*/ 15221771 w 24351916"/>
                  <a:gd name="connsiteY11" fmla="*/ 6055268 h 8074338"/>
                  <a:gd name="connsiteX12" fmla="*/ 16342529 w 24351916"/>
                  <a:gd name="connsiteY12" fmla="*/ 7109671 h 8074338"/>
                  <a:gd name="connsiteX13" fmla="*/ 24351916 w 24351916"/>
                  <a:gd name="connsiteY13" fmla="*/ 7075400 h 8074338"/>
                  <a:gd name="connsiteX0" fmla="*/ 0 w 24351916"/>
                  <a:gd name="connsiteY0" fmla="*/ 217400 h 8486273"/>
                  <a:gd name="connsiteX1" fmla="*/ 5390147 w 24351916"/>
                  <a:gd name="connsiteY1" fmla="*/ 241463 h 8486273"/>
                  <a:gd name="connsiteX2" fmla="*/ 7435516 w 24351916"/>
                  <a:gd name="connsiteY2" fmla="*/ 2238705 h 8486273"/>
                  <a:gd name="connsiteX3" fmla="*/ 6261257 w 24351916"/>
                  <a:gd name="connsiteY3" fmla="*/ 4221893 h 8486273"/>
                  <a:gd name="connsiteX4" fmla="*/ 4562295 w 24351916"/>
                  <a:gd name="connsiteY4" fmla="*/ 4487869 h 8486273"/>
                  <a:gd name="connsiteX5" fmla="*/ 3643024 w 24351916"/>
                  <a:gd name="connsiteY5" fmla="*/ 7453282 h 8486273"/>
                  <a:gd name="connsiteX6" fmla="*/ 6560750 w 24351916"/>
                  <a:gd name="connsiteY6" fmla="*/ 8072370 h 8486273"/>
                  <a:gd name="connsiteX7" fmla="*/ 12633158 w 24351916"/>
                  <a:gd name="connsiteY7" fmla="*/ 867105 h 8486273"/>
                  <a:gd name="connsiteX8" fmla="*/ 15111663 w 24351916"/>
                  <a:gd name="connsiteY8" fmla="*/ 794916 h 8486273"/>
                  <a:gd name="connsiteX9" fmla="*/ 16050126 w 24351916"/>
                  <a:gd name="connsiteY9" fmla="*/ 2840284 h 8486273"/>
                  <a:gd name="connsiteX10" fmla="*/ 15193806 w 24351916"/>
                  <a:gd name="connsiteY10" fmla="*/ 4518492 h 8486273"/>
                  <a:gd name="connsiteX11" fmla="*/ 15221771 w 24351916"/>
                  <a:gd name="connsiteY11" fmla="*/ 6055268 h 8486273"/>
                  <a:gd name="connsiteX12" fmla="*/ 16342529 w 24351916"/>
                  <a:gd name="connsiteY12" fmla="*/ 7109671 h 8486273"/>
                  <a:gd name="connsiteX13" fmla="*/ 24351916 w 24351916"/>
                  <a:gd name="connsiteY13" fmla="*/ 7075400 h 8486273"/>
                  <a:gd name="connsiteX0" fmla="*/ 0 w 24351916"/>
                  <a:gd name="connsiteY0" fmla="*/ 217400 h 8486273"/>
                  <a:gd name="connsiteX1" fmla="*/ 5390147 w 24351916"/>
                  <a:gd name="connsiteY1" fmla="*/ 241463 h 8486273"/>
                  <a:gd name="connsiteX2" fmla="*/ 7435516 w 24351916"/>
                  <a:gd name="connsiteY2" fmla="*/ 2238705 h 8486273"/>
                  <a:gd name="connsiteX3" fmla="*/ 6261257 w 24351916"/>
                  <a:gd name="connsiteY3" fmla="*/ 4221893 h 8486273"/>
                  <a:gd name="connsiteX4" fmla="*/ 4562295 w 24351916"/>
                  <a:gd name="connsiteY4" fmla="*/ 4487869 h 8486273"/>
                  <a:gd name="connsiteX5" fmla="*/ 3643024 w 24351916"/>
                  <a:gd name="connsiteY5" fmla="*/ 7453282 h 8486273"/>
                  <a:gd name="connsiteX6" fmla="*/ 6560750 w 24351916"/>
                  <a:gd name="connsiteY6" fmla="*/ 8072370 h 8486273"/>
                  <a:gd name="connsiteX7" fmla="*/ 12633158 w 24351916"/>
                  <a:gd name="connsiteY7" fmla="*/ 867105 h 8486273"/>
                  <a:gd name="connsiteX8" fmla="*/ 15111663 w 24351916"/>
                  <a:gd name="connsiteY8" fmla="*/ 794916 h 8486273"/>
                  <a:gd name="connsiteX9" fmla="*/ 16050126 w 24351916"/>
                  <a:gd name="connsiteY9" fmla="*/ 2840284 h 8486273"/>
                  <a:gd name="connsiteX10" fmla="*/ 15193806 w 24351916"/>
                  <a:gd name="connsiteY10" fmla="*/ 4518492 h 8486273"/>
                  <a:gd name="connsiteX11" fmla="*/ 15221771 w 24351916"/>
                  <a:gd name="connsiteY11" fmla="*/ 6055268 h 8486273"/>
                  <a:gd name="connsiteX12" fmla="*/ 16342529 w 24351916"/>
                  <a:gd name="connsiteY12" fmla="*/ 7109671 h 8486273"/>
                  <a:gd name="connsiteX13" fmla="*/ 24351916 w 24351916"/>
                  <a:gd name="connsiteY13" fmla="*/ 7075400 h 8486273"/>
                  <a:gd name="connsiteX0" fmla="*/ 0 w 24351916"/>
                  <a:gd name="connsiteY0" fmla="*/ 2456 h 8271329"/>
                  <a:gd name="connsiteX1" fmla="*/ 5390147 w 24351916"/>
                  <a:gd name="connsiteY1" fmla="*/ 26519 h 8271329"/>
                  <a:gd name="connsiteX2" fmla="*/ 7435516 w 24351916"/>
                  <a:gd name="connsiteY2" fmla="*/ 2023761 h 8271329"/>
                  <a:gd name="connsiteX3" fmla="*/ 6261257 w 24351916"/>
                  <a:gd name="connsiteY3" fmla="*/ 4006949 h 8271329"/>
                  <a:gd name="connsiteX4" fmla="*/ 4562295 w 24351916"/>
                  <a:gd name="connsiteY4" fmla="*/ 4272925 h 8271329"/>
                  <a:gd name="connsiteX5" fmla="*/ 3643024 w 24351916"/>
                  <a:gd name="connsiteY5" fmla="*/ 7238338 h 8271329"/>
                  <a:gd name="connsiteX6" fmla="*/ 6560750 w 24351916"/>
                  <a:gd name="connsiteY6" fmla="*/ 7857426 h 8271329"/>
                  <a:gd name="connsiteX7" fmla="*/ 12633158 w 24351916"/>
                  <a:gd name="connsiteY7" fmla="*/ 652161 h 8271329"/>
                  <a:gd name="connsiteX8" fmla="*/ 15111663 w 24351916"/>
                  <a:gd name="connsiteY8" fmla="*/ 579972 h 8271329"/>
                  <a:gd name="connsiteX9" fmla="*/ 16050126 w 24351916"/>
                  <a:gd name="connsiteY9" fmla="*/ 2625340 h 8271329"/>
                  <a:gd name="connsiteX10" fmla="*/ 15193806 w 24351916"/>
                  <a:gd name="connsiteY10" fmla="*/ 4303548 h 8271329"/>
                  <a:gd name="connsiteX11" fmla="*/ 15221771 w 24351916"/>
                  <a:gd name="connsiteY11" fmla="*/ 5840324 h 8271329"/>
                  <a:gd name="connsiteX12" fmla="*/ 16342529 w 24351916"/>
                  <a:gd name="connsiteY12" fmla="*/ 6894727 h 8271329"/>
                  <a:gd name="connsiteX13" fmla="*/ 24351916 w 24351916"/>
                  <a:gd name="connsiteY13" fmla="*/ 6860456 h 8271329"/>
                  <a:gd name="connsiteX0" fmla="*/ 0 w 24351916"/>
                  <a:gd name="connsiteY0" fmla="*/ 2456 h 8271329"/>
                  <a:gd name="connsiteX1" fmla="*/ 5390147 w 24351916"/>
                  <a:gd name="connsiteY1" fmla="*/ 26519 h 8271329"/>
                  <a:gd name="connsiteX2" fmla="*/ 7435516 w 24351916"/>
                  <a:gd name="connsiteY2" fmla="*/ 2023761 h 8271329"/>
                  <a:gd name="connsiteX3" fmla="*/ 6261257 w 24351916"/>
                  <a:gd name="connsiteY3" fmla="*/ 4006949 h 8271329"/>
                  <a:gd name="connsiteX4" fmla="*/ 4562295 w 24351916"/>
                  <a:gd name="connsiteY4" fmla="*/ 4272925 h 8271329"/>
                  <a:gd name="connsiteX5" fmla="*/ 3643024 w 24351916"/>
                  <a:gd name="connsiteY5" fmla="*/ 7238338 h 8271329"/>
                  <a:gd name="connsiteX6" fmla="*/ 6560750 w 24351916"/>
                  <a:gd name="connsiteY6" fmla="*/ 7857426 h 8271329"/>
                  <a:gd name="connsiteX7" fmla="*/ 12633158 w 24351916"/>
                  <a:gd name="connsiteY7" fmla="*/ 652161 h 8271329"/>
                  <a:gd name="connsiteX8" fmla="*/ 15111663 w 24351916"/>
                  <a:gd name="connsiteY8" fmla="*/ 579972 h 8271329"/>
                  <a:gd name="connsiteX9" fmla="*/ 16050126 w 24351916"/>
                  <a:gd name="connsiteY9" fmla="*/ 2625340 h 8271329"/>
                  <a:gd name="connsiteX10" fmla="*/ 15193806 w 24351916"/>
                  <a:gd name="connsiteY10" fmla="*/ 4303548 h 8271329"/>
                  <a:gd name="connsiteX11" fmla="*/ 15221771 w 24351916"/>
                  <a:gd name="connsiteY11" fmla="*/ 5840324 h 8271329"/>
                  <a:gd name="connsiteX12" fmla="*/ 16342529 w 24351916"/>
                  <a:gd name="connsiteY12" fmla="*/ 6894727 h 8271329"/>
                  <a:gd name="connsiteX13" fmla="*/ 24351916 w 24351916"/>
                  <a:gd name="connsiteY13" fmla="*/ 6860456 h 8271329"/>
                  <a:gd name="connsiteX0" fmla="*/ 0 w 24351916"/>
                  <a:gd name="connsiteY0" fmla="*/ 2456 h 8271329"/>
                  <a:gd name="connsiteX1" fmla="*/ 5390147 w 24351916"/>
                  <a:gd name="connsiteY1" fmla="*/ 26519 h 8271329"/>
                  <a:gd name="connsiteX2" fmla="*/ 7435516 w 24351916"/>
                  <a:gd name="connsiteY2" fmla="*/ 2023761 h 8271329"/>
                  <a:gd name="connsiteX3" fmla="*/ 6261257 w 24351916"/>
                  <a:gd name="connsiteY3" fmla="*/ 4006949 h 8271329"/>
                  <a:gd name="connsiteX4" fmla="*/ 4562295 w 24351916"/>
                  <a:gd name="connsiteY4" fmla="*/ 4272925 h 8271329"/>
                  <a:gd name="connsiteX5" fmla="*/ 3643024 w 24351916"/>
                  <a:gd name="connsiteY5" fmla="*/ 7238338 h 8271329"/>
                  <a:gd name="connsiteX6" fmla="*/ 6560750 w 24351916"/>
                  <a:gd name="connsiteY6" fmla="*/ 7857426 h 8271329"/>
                  <a:gd name="connsiteX7" fmla="*/ 12633158 w 24351916"/>
                  <a:gd name="connsiteY7" fmla="*/ 652161 h 8271329"/>
                  <a:gd name="connsiteX8" fmla="*/ 15111663 w 24351916"/>
                  <a:gd name="connsiteY8" fmla="*/ 579972 h 8271329"/>
                  <a:gd name="connsiteX9" fmla="*/ 16050126 w 24351916"/>
                  <a:gd name="connsiteY9" fmla="*/ 2625340 h 8271329"/>
                  <a:gd name="connsiteX10" fmla="*/ 15193806 w 24351916"/>
                  <a:gd name="connsiteY10" fmla="*/ 4303548 h 8271329"/>
                  <a:gd name="connsiteX11" fmla="*/ 15221771 w 24351916"/>
                  <a:gd name="connsiteY11" fmla="*/ 5840324 h 8271329"/>
                  <a:gd name="connsiteX12" fmla="*/ 16342529 w 24351916"/>
                  <a:gd name="connsiteY12" fmla="*/ 6894727 h 8271329"/>
                  <a:gd name="connsiteX13" fmla="*/ 24351916 w 24351916"/>
                  <a:gd name="connsiteY13" fmla="*/ 6860456 h 8271329"/>
                  <a:gd name="connsiteX0" fmla="*/ 0 w 24351916"/>
                  <a:gd name="connsiteY0" fmla="*/ 2456 h 8271329"/>
                  <a:gd name="connsiteX1" fmla="*/ 5390147 w 24351916"/>
                  <a:gd name="connsiteY1" fmla="*/ 26519 h 8271329"/>
                  <a:gd name="connsiteX2" fmla="*/ 7435516 w 24351916"/>
                  <a:gd name="connsiteY2" fmla="*/ 2023761 h 8271329"/>
                  <a:gd name="connsiteX3" fmla="*/ 6261257 w 24351916"/>
                  <a:gd name="connsiteY3" fmla="*/ 4006949 h 8271329"/>
                  <a:gd name="connsiteX4" fmla="*/ 4562295 w 24351916"/>
                  <a:gd name="connsiteY4" fmla="*/ 4272925 h 8271329"/>
                  <a:gd name="connsiteX5" fmla="*/ 3643024 w 24351916"/>
                  <a:gd name="connsiteY5" fmla="*/ 7238338 h 8271329"/>
                  <a:gd name="connsiteX6" fmla="*/ 6560750 w 24351916"/>
                  <a:gd name="connsiteY6" fmla="*/ 7857426 h 8271329"/>
                  <a:gd name="connsiteX7" fmla="*/ 12633158 w 24351916"/>
                  <a:gd name="connsiteY7" fmla="*/ 652161 h 8271329"/>
                  <a:gd name="connsiteX8" fmla="*/ 15111663 w 24351916"/>
                  <a:gd name="connsiteY8" fmla="*/ 579972 h 8271329"/>
                  <a:gd name="connsiteX9" fmla="*/ 16050126 w 24351916"/>
                  <a:gd name="connsiteY9" fmla="*/ 2625340 h 8271329"/>
                  <a:gd name="connsiteX10" fmla="*/ 15193806 w 24351916"/>
                  <a:gd name="connsiteY10" fmla="*/ 4303548 h 8271329"/>
                  <a:gd name="connsiteX11" fmla="*/ 15221771 w 24351916"/>
                  <a:gd name="connsiteY11" fmla="*/ 5840324 h 8271329"/>
                  <a:gd name="connsiteX12" fmla="*/ 16342529 w 24351916"/>
                  <a:gd name="connsiteY12" fmla="*/ 6894727 h 8271329"/>
                  <a:gd name="connsiteX13" fmla="*/ 24351916 w 24351916"/>
                  <a:gd name="connsiteY13" fmla="*/ 6860456 h 8271329"/>
                  <a:gd name="connsiteX0" fmla="*/ 0 w 24351916"/>
                  <a:gd name="connsiteY0" fmla="*/ 2456 h 8271329"/>
                  <a:gd name="connsiteX1" fmla="*/ 5390147 w 24351916"/>
                  <a:gd name="connsiteY1" fmla="*/ 26519 h 8271329"/>
                  <a:gd name="connsiteX2" fmla="*/ 7435516 w 24351916"/>
                  <a:gd name="connsiteY2" fmla="*/ 2023761 h 8271329"/>
                  <a:gd name="connsiteX3" fmla="*/ 6261257 w 24351916"/>
                  <a:gd name="connsiteY3" fmla="*/ 4006949 h 8271329"/>
                  <a:gd name="connsiteX4" fmla="*/ 4562295 w 24351916"/>
                  <a:gd name="connsiteY4" fmla="*/ 4272925 h 8271329"/>
                  <a:gd name="connsiteX5" fmla="*/ 3643024 w 24351916"/>
                  <a:gd name="connsiteY5" fmla="*/ 7238338 h 8271329"/>
                  <a:gd name="connsiteX6" fmla="*/ 6560750 w 24351916"/>
                  <a:gd name="connsiteY6" fmla="*/ 7857426 h 8271329"/>
                  <a:gd name="connsiteX7" fmla="*/ 12633158 w 24351916"/>
                  <a:gd name="connsiteY7" fmla="*/ 652161 h 8271329"/>
                  <a:gd name="connsiteX8" fmla="*/ 15111663 w 24351916"/>
                  <a:gd name="connsiteY8" fmla="*/ 579972 h 8271329"/>
                  <a:gd name="connsiteX9" fmla="*/ 16050126 w 24351916"/>
                  <a:gd name="connsiteY9" fmla="*/ 2625340 h 8271329"/>
                  <a:gd name="connsiteX10" fmla="*/ 15193806 w 24351916"/>
                  <a:gd name="connsiteY10" fmla="*/ 4303548 h 8271329"/>
                  <a:gd name="connsiteX11" fmla="*/ 15221771 w 24351916"/>
                  <a:gd name="connsiteY11" fmla="*/ 5840324 h 8271329"/>
                  <a:gd name="connsiteX12" fmla="*/ 16600947 w 24351916"/>
                  <a:gd name="connsiteY12" fmla="*/ 6894727 h 8271329"/>
                  <a:gd name="connsiteX13" fmla="*/ 24351916 w 24351916"/>
                  <a:gd name="connsiteY13" fmla="*/ 6860456 h 8271329"/>
                  <a:gd name="connsiteX0" fmla="*/ 0 w 24351916"/>
                  <a:gd name="connsiteY0" fmla="*/ 2456 h 8271329"/>
                  <a:gd name="connsiteX1" fmla="*/ 5390147 w 24351916"/>
                  <a:gd name="connsiteY1" fmla="*/ 26519 h 8271329"/>
                  <a:gd name="connsiteX2" fmla="*/ 7435516 w 24351916"/>
                  <a:gd name="connsiteY2" fmla="*/ 2023761 h 8271329"/>
                  <a:gd name="connsiteX3" fmla="*/ 6261257 w 24351916"/>
                  <a:gd name="connsiteY3" fmla="*/ 4006949 h 8271329"/>
                  <a:gd name="connsiteX4" fmla="*/ 4562295 w 24351916"/>
                  <a:gd name="connsiteY4" fmla="*/ 4272925 h 8271329"/>
                  <a:gd name="connsiteX5" fmla="*/ 3643024 w 24351916"/>
                  <a:gd name="connsiteY5" fmla="*/ 7238338 h 8271329"/>
                  <a:gd name="connsiteX6" fmla="*/ 6560750 w 24351916"/>
                  <a:gd name="connsiteY6" fmla="*/ 7857426 h 8271329"/>
                  <a:gd name="connsiteX7" fmla="*/ 12633158 w 24351916"/>
                  <a:gd name="connsiteY7" fmla="*/ 652161 h 8271329"/>
                  <a:gd name="connsiteX8" fmla="*/ 15111663 w 24351916"/>
                  <a:gd name="connsiteY8" fmla="*/ 579972 h 8271329"/>
                  <a:gd name="connsiteX9" fmla="*/ 16050126 w 24351916"/>
                  <a:gd name="connsiteY9" fmla="*/ 2625340 h 8271329"/>
                  <a:gd name="connsiteX10" fmla="*/ 15193806 w 24351916"/>
                  <a:gd name="connsiteY10" fmla="*/ 4303548 h 8271329"/>
                  <a:gd name="connsiteX11" fmla="*/ 15221771 w 24351916"/>
                  <a:gd name="connsiteY11" fmla="*/ 5840324 h 8271329"/>
                  <a:gd name="connsiteX12" fmla="*/ 16600947 w 24351916"/>
                  <a:gd name="connsiteY12" fmla="*/ 6894727 h 8271329"/>
                  <a:gd name="connsiteX13" fmla="*/ 24351916 w 24351916"/>
                  <a:gd name="connsiteY13" fmla="*/ 6860456 h 8271329"/>
                  <a:gd name="connsiteX0" fmla="*/ 0 w 24351916"/>
                  <a:gd name="connsiteY0" fmla="*/ 2456 h 8271329"/>
                  <a:gd name="connsiteX1" fmla="*/ 5390147 w 24351916"/>
                  <a:gd name="connsiteY1" fmla="*/ 26519 h 8271329"/>
                  <a:gd name="connsiteX2" fmla="*/ 7435516 w 24351916"/>
                  <a:gd name="connsiteY2" fmla="*/ 2023761 h 8271329"/>
                  <a:gd name="connsiteX3" fmla="*/ 6261257 w 24351916"/>
                  <a:gd name="connsiteY3" fmla="*/ 4006949 h 8271329"/>
                  <a:gd name="connsiteX4" fmla="*/ 4562295 w 24351916"/>
                  <a:gd name="connsiteY4" fmla="*/ 4272925 h 8271329"/>
                  <a:gd name="connsiteX5" fmla="*/ 3643024 w 24351916"/>
                  <a:gd name="connsiteY5" fmla="*/ 7238338 h 8271329"/>
                  <a:gd name="connsiteX6" fmla="*/ 6560750 w 24351916"/>
                  <a:gd name="connsiteY6" fmla="*/ 7857426 h 8271329"/>
                  <a:gd name="connsiteX7" fmla="*/ 12633158 w 24351916"/>
                  <a:gd name="connsiteY7" fmla="*/ 652161 h 8271329"/>
                  <a:gd name="connsiteX8" fmla="*/ 15111663 w 24351916"/>
                  <a:gd name="connsiteY8" fmla="*/ 579972 h 8271329"/>
                  <a:gd name="connsiteX9" fmla="*/ 16050126 w 24351916"/>
                  <a:gd name="connsiteY9" fmla="*/ 2625340 h 8271329"/>
                  <a:gd name="connsiteX10" fmla="*/ 15193806 w 24351916"/>
                  <a:gd name="connsiteY10" fmla="*/ 4303548 h 8271329"/>
                  <a:gd name="connsiteX11" fmla="*/ 15221771 w 24351916"/>
                  <a:gd name="connsiteY11" fmla="*/ 5840324 h 8271329"/>
                  <a:gd name="connsiteX12" fmla="*/ 16600947 w 24351916"/>
                  <a:gd name="connsiteY12" fmla="*/ 6894727 h 8271329"/>
                  <a:gd name="connsiteX13" fmla="*/ 24351916 w 24351916"/>
                  <a:gd name="connsiteY13" fmla="*/ 6860456 h 8271329"/>
                  <a:gd name="connsiteX0" fmla="*/ 0 w 24351916"/>
                  <a:gd name="connsiteY0" fmla="*/ 2456 h 8271329"/>
                  <a:gd name="connsiteX1" fmla="*/ 5390147 w 24351916"/>
                  <a:gd name="connsiteY1" fmla="*/ 26519 h 8271329"/>
                  <a:gd name="connsiteX2" fmla="*/ 7435516 w 24351916"/>
                  <a:gd name="connsiteY2" fmla="*/ 2023761 h 8271329"/>
                  <a:gd name="connsiteX3" fmla="*/ 6261257 w 24351916"/>
                  <a:gd name="connsiteY3" fmla="*/ 4006949 h 8271329"/>
                  <a:gd name="connsiteX4" fmla="*/ 4562295 w 24351916"/>
                  <a:gd name="connsiteY4" fmla="*/ 4272925 h 8271329"/>
                  <a:gd name="connsiteX5" fmla="*/ 3643024 w 24351916"/>
                  <a:gd name="connsiteY5" fmla="*/ 7238338 h 8271329"/>
                  <a:gd name="connsiteX6" fmla="*/ 6560750 w 24351916"/>
                  <a:gd name="connsiteY6" fmla="*/ 7857426 h 8271329"/>
                  <a:gd name="connsiteX7" fmla="*/ 12633158 w 24351916"/>
                  <a:gd name="connsiteY7" fmla="*/ 652161 h 8271329"/>
                  <a:gd name="connsiteX8" fmla="*/ 15111663 w 24351916"/>
                  <a:gd name="connsiteY8" fmla="*/ 579972 h 8271329"/>
                  <a:gd name="connsiteX9" fmla="*/ 16050126 w 24351916"/>
                  <a:gd name="connsiteY9" fmla="*/ 2625340 h 8271329"/>
                  <a:gd name="connsiteX10" fmla="*/ 15193806 w 24351916"/>
                  <a:gd name="connsiteY10" fmla="*/ 4303548 h 8271329"/>
                  <a:gd name="connsiteX11" fmla="*/ 15221771 w 24351916"/>
                  <a:gd name="connsiteY11" fmla="*/ 5840324 h 8271329"/>
                  <a:gd name="connsiteX12" fmla="*/ 16600947 w 24351916"/>
                  <a:gd name="connsiteY12" fmla="*/ 6894727 h 8271329"/>
                  <a:gd name="connsiteX13" fmla="*/ 24351916 w 24351916"/>
                  <a:gd name="connsiteY13" fmla="*/ 6860456 h 8271329"/>
                  <a:gd name="connsiteX0" fmla="*/ 0 w 24351916"/>
                  <a:gd name="connsiteY0" fmla="*/ 2456 h 8205081"/>
                  <a:gd name="connsiteX1" fmla="*/ 5390147 w 24351916"/>
                  <a:gd name="connsiteY1" fmla="*/ 26519 h 8205081"/>
                  <a:gd name="connsiteX2" fmla="*/ 7435516 w 24351916"/>
                  <a:gd name="connsiteY2" fmla="*/ 2023761 h 8205081"/>
                  <a:gd name="connsiteX3" fmla="*/ 6261257 w 24351916"/>
                  <a:gd name="connsiteY3" fmla="*/ 4006949 h 8205081"/>
                  <a:gd name="connsiteX4" fmla="*/ 4562295 w 24351916"/>
                  <a:gd name="connsiteY4" fmla="*/ 4272925 h 8205081"/>
                  <a:gd name="connsiteX5" fmla="*/ 3643024 w 24351916"/>
                  <a:gd name="connsiteY5" fmla="*/ 7238338 h 8205081"/>
                  <a:gd name="connsiteX6" fmla="*/ 6560750 w 24351916"/>
                  <a:gd name="connsiteY6" fmla="*/ 7857426 h 8205081"/>
                  <a:gd name="connsiteX7" fmla="*/ 12633158 w 24351916"/>
                  <a:gd name="connsiteY7" fmla="*/ 652161 h 8205081"/>
                  <a:gd name="connsiteX8" fmla="*/ 15111663 w 24351916"/>
                  <a:gd name="connsiteY8" fmla="*/ 579972 h 8205081"/>
                  <a:gd name="connsiteX9" fmla="*/ 16050126 w 24351916"/>
                  <a:gd name="connsiteY9" fmla="*/ 2625340 h 8205081"/>
                  <a:gd name="connsiteX10" fmla="*/ 15193806 w 24351916"/>
                  <a:gd name="connsiteY10" fmla="*/ 4303548 h 8205081"/>
                  <a:gd name="connsiteX11" fmla="*/ 15221771 w 24351916"/>
                  <a:gd name="connsiteY11" fmla="*/ 5840324 h 8205081"/>
                  <a:gd name="connsiteX12" fmla="*/ 16600947 w 24351916"/>
                  <a:gd name="connsiteY12" fmla="*/ 6894727 h 8205081"/>
                  <a:gd name="connsiteX13" fmla="*/ 24351916 w 24351916"/>
                  <a:gd name="connsiteY13" fmla="*/ 6860456 h 8205081"/>
                  <a:gd name="connsiteX0" fmla="*/ 0 w 24351916"/>
                  <a:gd name="connsiteY0" fmla="*/ 2456 h 8205081"/>
                  <a:gd name="connsiteX1" fmla="*/ 5390147 w 24351916"/>
                  <a:gd name="connsiteY1" fmla="*/ 26519 h 8205081"/>
                  <a:gd name="connsiteX2" fmla="*/ 7435516 w 24351916"/>
                  <a:gd name="connsiteY2" fmla="*/ 2023761 h 8205081"/>
                  <a:gd name="connsiteX3" fmla="*/ 6261257 w 24351916"/>
                  <a:gd name="connsiteY3" fmla="*/ 4026827 h 8205081"/>
                  <a:gd name="connsiteX4" fmla="*/ 4562295 w 24351916"/>
                  <a:gd name="connsiteY4" fmla="*/ 4272925 h 8205081"/>
                  <a:gd name="connsiteX5" fmla="*/ 3643024 w 24351916"/>
                  <a:gd name="connsiteY5" fmla="*/ 7238338 h 8205081"/>
                  <a:gd name="connsiteX6" fmla="*/ 6560750 w 24351916"/>
                  <a:gd name="connsiteY6" fmla="*/ 7857426 h 8205081"/>
                  <a:gd name="connsiteX7" fmla="*/ 12633158 w 24351916"/>
                  <a:gd name="connsiteY7" fmla="*/ 652161 h 8205081"/>
                  <a:gd name="connsiteX8" fmla="*/ 15111663 w 24351916"/>
                  <a:gd name="connsiteY8" fmla="*/ 579972 h 8205081"/>
                  <a:gd name="connsiteX9" fmla="*/ 16050126 w 24351916"/>
                  <a:gd name="connsiteY9" fmla="*/ 2625340 h 8205081"/>
                  <a:gd name="connsiteX10" fmla="*/ 15193806 w 24351916"/>
                  <a:gd name="connsiteY10" fmla="*/ 4303548 h 8205081"/>
                  <a:gd name="connsiteX11" fmla="*/ 15221771 w 24351916"/>
                  <a:gd name="connsiteY11" fmla="*/ 5840324 h 8205081"/>
                  <a:gd name="connsiteX12" fmla="*/ 16600947 w 24351916"/>
                  <a:gd name="connsiteY12" fmla="*/ 6894727 h 8205081"/>
                  <a:gd name="connsiteX13" fmla="*/ 24351916 w 24351916"/>
                  <a:gd name="connsiteY13" fmla="*/ 6860456 h 8205081"/>
                  <a:gd name="connsiteX0" fmla="*/ 0 w 24351916"/>
                  <a:gd name="connsiteY0" fmla="*/ 2456 h 8205081"/>
                  <a:gd name="connsiteX1" fmla="*/ 5390147 w 24351916"/>
                  <a:gd name="connsiteY1" fmla="*/ 26519 h 8205081"/>
                  <a:gd name="connsiteX2" fmla="*/ 7435516 w 24351916"/>
                  <a:gd name="connsiteY2" fmla="*/ 2023761 h 8205081"/>
                  <a:gd name="connsiteX3" fmla="*/ 6261257 w 24351916"/>
                  <a:gd name="connsiteY3" fmla="*/ 4026827 h 8205081"/>
                  <a:gd name="connsiteX4" fmla="*/ 4562295 w 24351916"/>
                  <a:gd name="connsiteY4" fmla="*/ 4272925 h 8205081"/>
                  <a:gd name="connsiteX5" fmla="*/ 3643024 w 24351916"/>
                  <a:gd name="connsiteY5" fmla="*/ 7238338 h 8205081"/>
                  <a:gd name="connsiteX6" fmla="*/ 6560750 w 24351916"/>
                  <a:gd name="connsiteY6" fmla="*/ 7857426 h 8205081"/>
                  <a:gd name="connsiteX7" fmla="*/ 12633158 w 24351916"/>
                  <a:gd name="connsiteY7" fmla="*/ 652161 h 8205081"/>
                  <a:gd name="connsiteX8" fmla="*/ 15111663 w 24351916"/>
                  <a:gd name="connsiteY8" fmla="*/ 579972 h 8205081"/>
                  <a:gd name="connsiteX9" fmla="*/ 16050126 w 24351916"/>
                  <a:gd name="connsiteY9" fmla="*/ 2625340 h 8205081"/>
                  <a:gd name="connsiteX10" fmla="*/ 15193806 w 24351916"/>
                  <a:gd name="connsiteY10" fmla="*/ 4303548 h 8205081"/>
                  <a:gd name="connsiteX11" fmla="*/ 15221771 w 24351916"/>
                  <a:gd name="connsiteY11" fmla="*/ 5840324 h 8205081"/>
                  <a:gd name="connsiteX12" fmla="*/ 16600947 w 24351916"/>
                  <a:gd name="connsiteY12" fmla="*/ 6894727 h 8205081"/>
                  <a:gd name="connsiteX13" fmla="*/ 24351916 w 24351916"/>
                  <a:gd name="connsiteY13" fmla="*/ 6860456 h 8205081"/>
                  <a:gd name="connsiteX0" fmla="*/ 0 w 24351916"/>
                  <a:gd name="connsiteY0" fmla="*/ 2456 h 8205081"/>
                  <a:gd name="connsiteX1" fmla="*/ 5390147 w 24351916"/>
                  <a:gd name="connsiteY1" fmla="*/ 26519 h 8205081"/>
                  <a:gd name="connsiteX2" fmla="*/ 7435516 w 24351916"/>
                  <a:gd name="connsiteY2" fmla="*/ 2023761 h 8205081"/>
                  <a:gd name="connsiteX3" fmla="*/ 6261257 w 24351916"/>
                  <a:gd name="connsiteY3" fmla="*/ 4026827 h 8205081"/>
                  <a:gd name="connsiteX4" fmla="*/ 4562295 w 24351916"/>
                  <a:gd name="connsiteY4" fmla="*/ 4272925 h 8205081"/>
                  <a:gd name="connsiteX5" fmla="*/ 3643024 w 24351916"/>
                  <a:gd name="connsiteY5" fmla="*/ 7238338 h 8205081"/>
                  <a:gd name="connsiteX6" fmla="*/ 6560750 w 24351916"/>
                  <a:gd name="connsiteY6" fmla="*/ 7857426 h 8205081"/>
                  <a:gd name="connsiteX7" fmla="*/ 12633158 w 24351916"/>
                  <a:gd name="connsiteY7" fmla="*/ 652161 h 8205081"/>
                  <a:gd name="connsiteX8" fmla="*/ 15111663 w 24351916"/>
                  <a:gd name="connsiteY8" fmla="*/ 579972 h 8205081"/>
                  <a:gd name="connsiteX9" fmla="*/ 16050126 w 24351916"/>
                  <a:gd name="connsiteY9" fmla="*/ 2625340 h 8205081"/>
                  <a:gd name="connsiteX10" fmla="*/ 15193806 w 24351916"/>
                  <a:gd name="connsiteY10" fmla="*/ 4303548 h 8205081"/>
                  <a:gd name="connsiteX11" fmla="*/ 15221771 w 24351916"/>
                  <a:gd name="connsiteY11" fmla="*/ 5840324 h 8205081"/>
                  <a:gd name="connsiteX12" fmla="*/ 16600947 w 24351916"/>
                  <a:gd name="connsiteY12" fmla="*/ 6894727 h 8205081"/>
                  <a:gd name="connsiteX13" fmla="*/ 24351916 w 24351916"/>
                  <a:gd name="connsiteY13" fmla="*/ 6860456 h 8205081"/>
                  <a:gd name="connsiteX0" fmla="*/ 0 w 24351916"/>
                  <a:gd name="connsiteY0" fmla="*/ 2456 h 8205081"/>
                  <a:gd name="connsiteX1" fmla="*/ 5390147 w 24351916"/>
                  <a:gd name="connsiteY1" fmla="*/ 26519 h 8205081"/>
                  <a:gd name="connsiteX2" fmla="*/ 7435516 w 24351916"/>
                  <a:gd name="connsiteY2" fmla="*/ 2023761 h 8205081"/>
                  <a:gd name="connsiteX3" fmla="*/ 6261257 w 24351916"/>
                  <a:gd name="connsiteY3" fmla="*/ 4026827 h 8205081"/>
                  <a:gd name="connsiteX4" fmla="*/ 4562295 w 24351916"/>
                  <a:gd name="connsiteY4" fmla="*/ 4272925 h 8205081"/>
                  <a:gd name="connsiteX5" fmla="*/ 3643024 w 24351916"/>
                  <a:gd name="connsiteY5" fmla="*/ 7238338 h 8205081"/>
                  <a:gd name="connsiteX6" fmla="*/ 6560750 w 24351916"/>
                  <a:gd name="connsiteY6" fmla="*/ 7857426 h 8205081"/>
                  <a:gd name="connsiteX7" fmla="*/ 12633158 w 24351916"/>
                  <a:gd name="connsiteY7" fmla="*/ 652161 h 8205081"/>
                  <a:gd name="connsiteX8" fmla="*/ 15111663 w 24351916"/>
                  <a:gd name="connsiteY8" fmla="*/ 579972 h 8205081"/>
                  <a:gd name="connsiteX9" fmla="*/ 16050126 w 24351916"/>
                  <a:gd name="connsiteY9" fmla="*/ 2625340 h 8205081"/>
                  <a:gd name="connsiteX10" fmla="*/ 15193806 w 24351916"/>
                  <a:gd name="connsiteY10" fmla="*/ 4303548 h 8205081"/>
                  <a:gd name="connsiteX11" fmla="*/ 15221771 w 24351916"/>
                  <a:gd name="connsiteY11" fmla="*/ 5840324 h 8205081"/>
                  <a:gd name="connsiteX12" fmla="*/ 16600947 w 24351916"/>
                  <a:gd name="connsiteY12" fmla="*/ 6894727 h 8205081"/>
                  <a:gd name="connsiteX13" fmla="*/ 24351916 w 24351916"/>
                  <a:gd name="connsiteY13" fmla="*/ 6860456 h 8205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351916" h="8205081">
                    <a:moveTo>
                      <a:pt x="0" y="2456"/>
                    </a:moveTo>
                    <a:cubicBezTo>
                      <a:pt x="30078" y="-9576"/>
                      <a:pt x="5402178" y="26519"/>
                      <a:pt x="5390147" y="26519"/>
                    </a:cubicBezTo>
                    <a:cubicBezTo>
                      <a:pt x="5378116" y="26519"/>
                      <a:pt x="7469235" y="223982"/>
                      <a:pt x="7435516" y="2023761"/>
                    </a:cubicBezTo>
                    <a:cubicBezTo>
                      <a:pt x="7401797" y="3823540"/>
                      <a:pt x="6264997" y="4019519"/>
                      <a:pt x="6261257" y="4026827"/>
                    </a:cubicBezTo>
                    <a:cubicBezTo>
                      <a:pt x="6257517" y="4034135"/>
                      <a:pt x="4574088" y="4266231"/>
                      <a:pt x="4562295" y="4272925"/>
                    </a:cubicBezTo>
                    <a:cubicBezTo>
                      <a:pt x="4550502" y="4279619"/>
                      <a:pt x="2490652" y="5526959"/>
                      <a:pt x="3643024" y="7238338"/>
                    </a:cubicBezTo>
                    <a:cubicBezTo>
                      <a:pt x="4795396" y="8949717"/>
                      <a:pt x="6586393" y="7870392"/>
                      <a:pt x="6560750" y="7857426"/>
                    </a:cubicBezTo>
                    <a:cubicBezTo>
                      <a:pt x="6535107" y="7844460"/>
                      <a:pt x="12647582" y="647365"/>
                      <a:pt x="12633158" y="652161"/>
                    </a:cubicBezTo>
                    <a:cubicBezTo>
                      <a:pt x="12618734" y="656957"/>
                      <a:pt x="13724022" y="-422660"/>
                      <a:pt x="15111663" y="579972"/>
                    </a:cubicBezTo>
                    <a:cubicBezTo>
                      <a:pt x="16499304" y="1582604"/>
                      <a:pt x="16046374" y="2591152"/>
                      <a:pt x="16050126" y="2625340"/>
                    </a:cubicBezTo>
                    <a:cubicBezTo>
                      <a:pt x="16053878" y="2659528"/>
                      <a:pt x="15192717" y="4297804"/>
                      <a:pt x="15193806" y="4303548"/>
                    </a:cubicBezTo>
                    <a:cubicBezTo>
                      <a:pt x="15194895" y="4309292"/>
                      <a:pt x="14808343" y="4931383"/>
                      <a:pt x="15221771" y="5840324"/>
                    </a:cubicBezTo>
                    <a:cubicBezTo>
                      <a:pt x="15635199" y="6749265"/>
                      <a:pt x="16601450" y="6890959"/>
                      <a:pt x="16600947" y="6894727"/>
                    </a:cubicBezTo>
                    <a:cubicBezTo>
                      <a:pt x="16600444" y="6898495"/>
                      <a:pt x="24354468" y="6870301"/>
                      <a:pt x="24351916" y="6860456"/>
                    </a:cubicBezTo>
                  </a:path>
                </a:pathLst>
              </a:custGeom>
              <a:noFill/>
              <a:ln w="88900">
                <a:solidFill>
                  <a:schemeClr val="bg1"/>
                </a:solidFill>
                <a:prstDash val="lg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Lato Light" panose="020F0502020204030203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32" name="Rectangle 28">
                <a:extLst>
                  <a:ext uri="{FF2B5EF4-FFF2-40B4-BE49-F238E27FC236}">
                    <a16:creationId xmlns:a16="http://schemas.microsoft.com/office/drawing/2014/main" id="{9CBA5377-62F8-E740-9E07-BA9938ED8DDB}"/>
                  </a:ext>
                </a:extLst>
              </p:cNvPr>
              <p:cNvSpPr/>
              <p:nvPr/>
            </p:nvSpPr>
            <p:spPr>
              <a:xfrm>
                <a:off x="1588" y="2307552"/>
                <a:ext cx="1305054" cy="599183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Lato Light" panose="020F0502020204030203" pitchFamily="34" charset="0"/>
                  <a:ea typeface="+mn-ea"/>
                  <a:cs typeface="+mn-cs"/>
                </a:endParaRPr>
              </a:p>
            </p:txBody>
          </p:sp>
          <p:cxnSp>
            <p:nvCxnSpPr>
              <p:cNvPr id="133" name="Straight Connector 33">
                <a:extLst>
                  <a:ext uri="{FF2B5EF4-FFF2-40B4-BE49-F238E27FC236}">
                    <a16:creationId xmlns:a16="http://schemas.microsoft.com/office/drawing/2014/main" id="{B0FCC650-8498-9F45-980B-D560404E0B8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588" y="2580375"/>
                <a:ext cx="1391003" cy="0"/>
              </a:xfrm>
              <a:prstGeom prst="line">
                <a:avLst/>
              </a:prstGeom>
              <a:ln w="76200"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34" name="Group 3">
            <a:extLst>
              <a:ext uri="{FF2B5EF4-FFF2-40B4-BE49-F238E27FC236}">
                <a16:creationId xmlns:a16="http://schemas.microsoft.com/office/drawing/2014/main" id="{2AA7B131-E03D-B846-9387-749C28C0DE85}"/>
              </a:ext>
            </a:extLst>
          </p:cNvPr>
          <p:cNvGrpSpPr/>
          <p:nvPr/>
        </p:nvGrpSpPr>
        <p:grpSpPr>
          <a:xfrm>
            <a:off x="358446" y="451784"/>
            <a:ext cx="1515823" cy="1306744"/>
            <a:chOff x="6490010" y="3925229"/>
            <a:chExt cx="3207983" cy="2765504"/>
          </a:xfrm>
        </p:grpSpPr>
        <p:sp>
          <p:nvSpPr>
            <p:cNvPr id="135" name="Hexagon 1">
              <a:extLst>
                <a:ext uri="{FF2B5EF4-FFF2-40B4-BE49-F238E27FC236}">
                  <a16:creationId xmlns:a16="http://schemas.microsoft.com/office/drawing/2014/main" id="{A26686DD-9723-024F-899D-96F2EC791D83}"/>
                </a:ext>
              </a:extLst>
            </p:cNvPr>
            <p:cNvSpPr/>
            <p:nvPr/>
          </p:nvSpPr>
          <p:spPr>
            <a:xfrm>
              <a:off x="6490010" y="3925229"/>
              <a:ext cx="3207983" cy="2765504"/>
            </a:xfrm>
            <a:prstGeom prst="hexagon">
              <a:avLst/>
            </a:prstGeom>
            <a:solidFill>
              <a:srgbClr val="1DE7D8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36" name="Hexagon 2">
              <a:extLst>
                <a:ext uri="{FF2B5EF4-FFF2-40B4-BE49-F238E27FC236}">
                  <a16:creationId xmlns:a16="http://schemas.microsoft.com/office/drawing/2014/main" id="{F8952A0C-9D0C-6F4B-9E0E-FF511C11E59E}"/>
                </a:ext>
              </a:extLst>
            </p:cNvPr>
            <p:cNvSpPr/>
            <p:nvPr/>
          </p:nvSpPr>
          <p:spPr>
            <a:xfrm>
              <a:off x="6785210" y="4179712"/>
              <a:ext cx="2617582" cy="2256536"/>
            </a:xfrm>
            <a:prstGeom prst="hexagon">
              <a:avLst/>
            </a:prstGeom>
            <a:solidFill>
              <a:srgbClr val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</p:grpSp>
      <p:sp>
        <p:nvSpPr>
          <p:cNvPr id="137" name="Freeform 36">
            <a:extLst>
              <a:ext uri="{FF2B5EF4-FFF2-40B4-BE49-F238E27FC236}">
                <a16:creationId xmlns:a16="http://schemas.microsoft.com/office/drawing/2014/main" id="{5D591B6C-5127-C04C-8AAA-128B2046814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804703" y="825304"/>
            <a:ext cx="662211" cy="442286"/>
          </a:xfrm>
          <a:custGeom>
            <a:avLst/>
            <a:gdLst>
              <a:gd name="connsiteX0" fmla="*/ 1048678 w 1145117"/>
              <a:gd name="connsiteY0" fmla="*/ 645265 h 764815"/>
              <a:gd name="connsiteX1" fmla="*/ 1064235 w 1145117"/>
              <a:gd name="connsiteY1" fmla="*/ 651889 h 764815"/>
              <a:gd name="connsiteX2" fmla="*/ 1063878 w 1145117"/>
              <a:gd name="connsiteY2" fmla="*/ 683400 h 764815"/>
              <a:gd name="connsiteX3" fmla="*/ 1048187 w 1145117"/>
              <a:gd name="connsiteY3" fmla="*/ 690204 h 764815"/>
              <a:gd name="connsiteX4" fmla="*/ 1032496 w 1145117"/>
              <a:gd name="connsiteY4" fmla="*/ 683758 h 764815"/>
              <a:gd name="connsiteX5" fmla="*/ 1032496 w 1145117"/>
              <a:gd name="connsiteY5" fmla="*/ 652247 h 764815"/>
              <a:gd name="connsiteX6" fmla="*/ 1032853 w 1145117"/>
              <a:gd name="connsiteY6" fmla="*/ 651531 h 764815"/>
              <a:gd name="connsiteX7" fmla="*/ 1048678 w 1145117"/>
              <a:gd name="connsiteY7" fmla="*/ 645265 h 764815"/>
              <a:gd name="connsiteX8" fmla="*/ 572411 w 1145117"/>
              <a:gd name="connsiteY8" fmla="*/ 533500 h 764815"/>
              <a:gd name="connsiteX9" fmla="*/ 541110 w 1145117"/>
              <a:gd name="connsiteY9" fmla="*/ 564798 h 764815"/>
              <a:gd name="connsiteX10" fmla="*/ 572411 w 1145117"/>
              <a:gd name="connsiteY10" fmla="*/ 596096 h 764815"/>
              <a:gd name="connsiteX11" fmla="*/ 603711 w 1145117"/>
              <a:gd name="connsiteY11" fmla="*/ 564798 h 764815"/>
              <a:gd name="connsiteX12" fmla="*/ 572411 w 1145117"/>
              <a:gd name="connsiteY12" fmla="*/ 533500 h 764815"/>
              <a:gd name="connsiteX13" fmla="*/ 274872 w 1145117"/>
              <a:gd name="connsiteY13" fmla="*/ 259016 h 764815"/>
              <a:gd name="connsiteX14" fmla="*/ 44613 w 1145117"/>
              <a:gd name="connsiteY14" fmla="*/ 489611 h 764815"/>
              <a:gd name="connsiteX15" fmla="*/ 82390 w 1145117"/>
              <a:gd name="connsiteY15" fmla="*/ 616241 h 764815"/>
              <a:gd name="connsiteX16" fmla="*/ 212630 w 1145117"/>
              <a:gd name="connsiteY16" fmla="*/ 486014 h 764815"/>
              <a:gd name="connsiteX17" fmla="*/ 228461 w 1145117"/>
              <a:gd name="connsiteY17" fmla="*/ 479539 h 764815"/>
              <a:gd name="connsiteX18" fmla="*/ 244291 w 1145117"/>
              <a:gd name="connsiteY18" fmla="*/ 486014 h 764815"/>
              <a:gd name="connsiteX19" fmla="*/ 290343 w 1145117"/>
              <a:gd name="connsiteY19" fmla="*/ 532061 h 764815"/>
              <a:gd name="connsiteX20" fmla="*/ 342151 w 1145117"/>
              <a:gd name="connsiteY20" fmla="*/ 480618 h 764815"/>
              <a:gd name="connsiteX21" fmla="*/ 325242 w 1145117"/>
              <a:gd name="connsiteY21" fmla="*/ 459033 h 764815"/>
              <a:gd name="connsiteX22" fmla="*/ 347908 w 1145117"/>
              <a:gd name="connsiteY22" fmla="*/ 436729 h 764815"/>
              <a:gd name="connsiteX23" fmla="*/ 395039 w 1145117"/>
              <a:gd name="connsiteY23" fmla="*/ 436729 h 764815"/>
              <a:gd name="connsiteX24" fmla="*/ 417345 w 1145117"/>
              <a:gd name="connsiteY24" fmla="*/ 459033 h 764815"/>
              <a:gd name="connsiteX25" fmla="*/ 417345 w 1145117"/>
              <a:gd name="connsiteY25" fmla="*/ 506519 h 764815"/>
              <a:gd name="connsiteX26" fmla="*/ 395039 w 1145117"/>
              <a:gd name="connsiteY26" fmla="*/ 528823 h 764815"/>
              <a:gd name="connsiteX27" fmla="*/ 373452 w 1145117"/>
              <a:gd name="connsiteY27" fmla="*/ 512275 h 764815"/>
              <a:gd name="connsiteX28" fmla="*/ 306173 w 1145117"/>
              <a:gd name="connsiteY28" fmla="*/ 579547 h 764815"/>
              <a:gd name="connsiteX29" fmla="*/ 274513 w 1145117"/>
              <a:gd name="connsiteY29" fmla="*/ 579547 h 764815"/>
              <a:gd name="connsiteX30" fmla="*/ 228461 w 1145117"/>
              <a:gd name="connsiteY30" fmla="*/ 533500 h 764815"/>
              <a:gd name="connsiteX31" fmla="*/ 110813 w 1145117"/>
              <a:gd name="connsiteY31" fmla="*/ 651136 h 764815"/>
              <a:gd name="connsiteX32" fmla="*/ 274872 w 1145117"/>
              <a:gd name="connsiteY32" fmla="*/ 719847 h 764815"/>
              <a:gd name="connsiteX33" fmla="*/ 505491 w 1145117"/>
              <a:gd name="connsiteY33" fmla="*/ 489611 h 764815"/>
              <a:gd name="connsiteX34" fmla="*/ 274872 w 1145117"/>
              <a:gd name="connsiteY34" fmla="*/ 259016 h 764815"/>
              <a:gd name="connsiteX35" fmla="*/ 526872 w 1145117"/>
              <a:gd name="connsiteY35" fmla="*/ 153987 h 764815"/>
              <a:gd name="connsiteX36" fmla="*/ 542519 w 1145117"/>
              <a:gd name="connsiteY36" fmla="*/ 160388 h 764815"/>
              <a:gd name="connsiteX37" fmla="*/ 548920 w 1145117"/>
              <a:gd name="connsiteY37" fmla="*/ 176034 h 764815"/>
              <a:gd name="connsiteX38" fmla="*/ 542519 w 1145117"/>
              <a:gd name="connsiteY38" fmla="*/ 191681 h 764815"/>
              <a:gd name="connsiteX39" fmla="*/ 526872 w 1145117"/>
              <a:gd name="connsiteY39" fmla="*/ 198081 h 764815"/>
              <a:gd name="connsiteX40" fmla="*/ 511226 w 1145117"/>
              <a:gd name="connsiteY40" fmla="*/ 191681 h 764815"/>
              <a:gd name="connsiteX41" fmla="*/ 504825 w 1145117"/>
              <a:gd name="connsiteY41" fmla="*/ 176034 h 764815"/>
              <a:gd name="connsiteX42" fmla="*/ 511226 w 1145117"/>
              <a:gd name="connsiteY42" fmla="*/ 160388 h 764815"/>
              <a:gd name="connsiteX43" fmla="*/ 526872 w 1145117"/>
              <a:gd name="connsiteY43" fmla="*/ 153987 h 764815"/>
              <a:gd name="connsiteX44" fmla="*/ 572770 w 1145117"/>
              <a:gd name="connsiteY44" fmla="*/ 44608 h 764815"/>
              <a:gd name="connsiteX45" fmla="*/ 534274 w 1145117"/>
              <a:gd name="connsiteY45" fmla="*/ 83461 h 764815"/>
              <a:gd name="connsiteX46" fmla="*/ 511968 w 1145117"/>
              <a:gd name="connsiteY46" fmla="*/ 105765 h 764815"/>
              <a:gd name="connsiteX47" fmla="*/ 304734 w 1145117"/>
              <a:gd name="connsiteY47" fmla="*/ 105765 h 764815"/>
              <a:gd name="connsiteX48" fmla="*/ 215509 w 1145117"/>
              <a:gd name="connsiteY48" fmla="*/ 154690 h 764815"/>
              <a:gd name="connsiteX49" fmla="*/ 161901 w 1145117"/>
              <a:gd name="connsiteY49" fmla="*/ 238510 h 764815"/>
              <a:gd name="connsiteX50" fmla="*/ 274872 w 1145117"/>
              <a:gd name="connsiteY50" fmla="*/ 214407 h 764815"/>
              <a:gd name="connsiteX51" fmla="*/ 505491 w 1145117"/>
              <a:gd name="connsiteY51" fmla="*/ 339238 h 764815"/>
              <a:gd name="connsiteX52" fmla="*/ 505491 w 1145117"/>
              <a:gd name="connsiteY52" fmla="*/ 252540 h 764815"/>
              <a:gd name="connsiteX53" fmla="*/ 527798 w 1145117"/>
              <a:gd name="connsiteY53" fmla="*/ 230236 h 764815"/>
              <a:gd name="connsiteX54" fmla="*/ 550104 w 1145117"/>
              <a:gd name="connsiteY54" fmla="*/ 252540 h 764815"/>
              <a:gd name="connsiteX55" fmla="*/ 550104 w 1145117"/>
              <a:gd name="connsiteY55" fmla="*/ 489611 h 764815"/>
              <a:gd name="connsiteX56" fmla="*/ 550104 w 1145117"/>
              <a:gd name="connsiteY56" fmla="*/ 492130 h 764815"/>
              <a:gd name="connsiteX57" fmla="*/ 572411 w 1145117"/>
              <a:gd name="connsiteY57" fmla="*/ 488892 h 764815"/>
              <a:gd name="connsiteX58" fmla="*/ 595077 w 1145117"/>
              <a:gd name="connsiteY58" fmla="*/ 492130 h 764815"/>
              <a:gd name="connsiteX59" fmla="*/ 595077 w 1145117"/>
              <a:gd name="connsiteY59" fmla="*/ 489611 h 764815"/>
              <a:gd name="connsiteX60" fmla="*/ 595077 w 1145117"/>
              <a:gd name="connsiteY60" fmla="*/ 176634 h 764815"/>
              <a:gd name="connsiteX61" fmla="*/ 617023 w 1145117"/>
              <a:gd name="connsiteY61" fmla="*/ 154330 h 764815"/>
              <a:gd name="connsiteX62" fmla="*/ 639689 w 1145117"/>
              <a:gd name="connsiteY62" fmla="*/ 176634 h 764815"/>
              <a:gd name="connsiteX63" fmla="*/ 639689 w 1145117"/>
              <a:gd name="connsiteY63" fmla="*/ 338879 h 764815"/>
              <a:gd name="connsiteX64" fmla="*/ 675308 w 1145117"/>
              <a:gd name="connsiteY64" fmla="*/ 294990 h 764815"/>
              <a:gd name="connsiteX65" fmla="*/ 982920 w 1145117"/>
              <a:gd name="connsiteY65" fmla="*/ 238510 h 764815"/>
              <a:gd name="connsiteX66" fmla="*/ 929313 w 1145117"/>
              <a:gd name="connsiteY66" fmla="*/ 154690 h 764815"/>
              <a:gd name="connsiteX67" fmla="*/ 840087 w 1145117"/>
              <a:gd name="connsiteY67" fmla="*/ 105765 h 764815"/>
              <a:gd name="connsiteX68" fmla="*/ 633573 w 1145117"/>
              <a:gd name="connsiteY68" fmla="*/ 105765 h 764815"/>
              <a:gd name="connsiteX69" fmla="*/ 611267 w 1145117"/>
              <a:gd name="connsiteY69" fmla="*/ 83461 h 764815"/>
              <a:gd name="connsiteX70" fmla="*/ 572770 w 1145117"/>
              <a:gd name="connsiteY70" fmla="*/ 44608 h 764815"/>
              <a:gd name="connsiteX71" fmla="*/ 572770 w 1145117"/>
              <a:gd name="connsiteY71" fmla="*/ 0 h 764815"/>
              <a:gd name="connsiteX72" fmla="*/ 653001 w 1145117"/>
              <a:gd name="connsiteY72" fmla="*/ 61156 h 764815"/>
              <a:gd name="connsiteX73" fmla="*/ 840087 w 1145117"/>
              <a:gd name="connsiteY73" fmla="*/ 61156 h 764815"/>
              <a:gd name="connsiteX74" fmla="*/ 967090 w 1145117"/>
              <a:gd name="connsiteY74" fmla="*/ 130587 h 764815"/>
              <a:gd name="connsiteX75" fmla="*/ 1099129 w 1145117"/>
              <a:gd name="connsiteY75" fmla="*/ 337440 h 764815"/>
              <a:gd name="connsiteX76" fmla="*/ 1102367 w 1145117"/>
              <a:gd name="connsiteY76" fmla="*/ 342476 h 764815"/>
              <a:gd name="connsiteX77" fmla="*/ 1105965 w 1145117"/>
              <a:gd name="connsiteY77" fmla="*/ 347513 h 764815"/>
              <a:gd name="connsiteX78" fmla="*/ 1107044 w 1145117"/>
              <a:gd name="connsiteY78" fmla="*/ 350031 h 764815"/>
              <a:gd name="connsiteX79" fmla="*/ 1142302 w 1145117"/>
              <a:gd name="connsiteY79" fmla="*/ 450040 h 764815"/>
              <a:gd name="connsiteX80" fmla="*/ 1113520 w 1145117"/>
              <a:gd name="connsiteY80" fmla="*/ 617680 h 764815"/>
              <a:gd name="connsiteX81" fmla="*/ 1083299 w 1145117"/>
              <a:gd name="connsiteY81" fmla="*/ 627033 h 764815"/>
              <a:gd name="connsiteX82" fmla="*/ 1073944 w 1145117"/>
              <a:gd name="connsiteY82" fmla="*/ 596815 h 764815"/>
              <a:gd name="connsiteX83" fmla="*/ 1067108 w 1145117"/>
              <a:gd name="connsiteY83" fmla="*/ 369817 h 764815"/>
              <a:gd name="connsiteX84" fmla="*/ 1062071 w 1145117"/>
              <a:gd name="connsiteY84" fmla="*/ 361902 h 764815"/>
              <a:gd name="connsiteX85" fmla="*/ 1032929 w 1145117"/>
              <a:gd name="connsiteY85" fmla="*/ 326647 h 764815"/>
              <a:gd name="connsiteX86" fmla="*/ 707328 w 1145117"/>
              <a:gd name="connsiteY86" fmla="*/ 326647 h 764815"/>
              <a:gd name="connsiteX87" fmla="*/ 675308 w 1145117"/>
              <a:gd name="connsiteY87" fmla="*/ 613003 h 764815"/>
              <a:gd name="connsiteX88" fmla="*/ 802670 w 1145117"/>
              <a:gd name="connsiteY88" fmla="*/ 486014 h 764815"/>
              <a:gd name="connsiteX89" fmla="*/ 833971 w 1145117"/>
              <a:gd name="connsiteY89" fmla="*/ 486014 h 764815"/>
              <a:gd name="connsiteX90" fmla="*/ 880023 w 1145117"/>
              <a:gd name="connsiteY90" fmla="*/ 532061 h 764815"/>
              <a:gd name="connsiteX91" fmla="*/ 931471 w 1145117"/>
              <a:gd name="connsiteY91" fmla="*/ 480618 h 764815"/>
              <a:gd name="connsiteX92" fmla="*/ 915281 w 1145117"/>
              <a:gd name="connsiteY92" fmla="*/ 459033 h 764815"/>
              <a:gd name="connsiteX93" fmla="*/ 937588 w 1145117"/>
              <a:gd name="connsiteY93" fmla="*/ 436729 h 764815"/>
              <a:gd name="connsiteX94" fmla="*/ 984719 w 1145117"/>
              <a:gd name="connsiteY94" fmla="*/ 436729 h 764815"/>
              <a:gd name="connsiteX95" fmla="*/ 1007385 w 1145117"/>
              <a:gd name="connsiteY95" fmla="*/ 459033 h 764815"/>
              <a:gd name="connsiteX96" fmla="*/ 1007385 w 1145117"/>
              <a:gd name="connsiteY96" fmla="*/ 506519 h 764815"/>
              <a:gd name="connsiteX97" fmla="*/ 984719 w 1145117"/>
              <a:gd name="connsiteY97" fmla="*/ 528823 h 764815"/>
              <a:gd name="connsiteX98" fmla="*/ 963132 w 1145117"/>
              <a:gd name="connsiteY98" fmla="*/ 512275 h 764815"/>
              <a:gd name="connsiteX99" fmla="*/ 895853 w 1145117"/>
              <a:gd name="connsiteY99" fmla="*/ 579547 h 764815"/>
              <a:gd name="connsiteX100" fmla="*/ 880023 w 1145117"/>
              <a:gd name="connsiteY100" fmla="*/ 586382 h 764815"/>
              <a:gd name="connsiteX101" fmla="*/ 864552 w 1145117"/>
              <a:gd name="connsiteY101" fmla="*/ 579547 h 764815"/>
              <a:gd name="connsiteX102" fmla="*/ 818140 w 1145117"/>
              <a:gd name="connsiteY102" fmla="*/ 533500 h 764815"/>
              <a:gd name="connsiteX103" fmla="*/ 703371 w 1145117"/>
              <a:gd name="connsiteY103" fmla="*/ 648618 h 764815"/>
              <a:gd name="connsiteX104" fmla="*/ 707328 w 1145117"/>
              <a:gd name="connsiteY104" fmla="*/ 652216 h 764815"/>
              <a:gd name="connsiteX105" fmla="*/ 971407 w 1145117"/>
              <a:gd name="connsiteY105" fmla="*/ 696464 h 764815"/>
              <a:gd name="connsiteX106" fmla="*/ 1001628 w 1145117"/>
              <a:gd name="connsiteY106" fmla="*/ 706537 h 764815"/>
              <a:gd name="connsiteX107" fmla="*/ 991555 w 1145117"/>
              <a:gd name="connsiteY107" fmla="*/ 736396 h 764815"/>
              <a:gd name="connsiteX108" fmla="*/ 869949 w 1145117"/>
              <a:gd name="connsiteY108" fmla="*/ 764815 h 764815"/>
              <a:gd name="connsiteX109" fmla="*/ 675308 w 1145117"/>
              <a:gd name="connsiteY109" fmla="*/ 684233 h 764815"/>
              <a:gd name="connsiteX110" fmla="*/ 626737 w 1145117"/>
              <a:gd name="connsiteY110" fmla="*/ 618040 h 764815"/>
              <a:gd name="connsiteX111" fmla="*/ 572411 w 1145117"/>
              <a:gd name="connsiteY111" fmla="*/ 640704 h 764815"/>
              <a:gd name="connsiteX112" fmla="*/ 518444 w 1145117"/>
              <a:gd name="connsiteY112" fmla="*/ 618040 h 764815"/>
              <a:gd name="connsiteX113" fmla="*/ 274872 w 1145117"/>
              <a:gd name="connsiteY113" fmla="*/ 764456 h 764815"/>
              <a:gd name="connsiteX114" fmla="*/ 0 w 1145117"/>
              <a:gd name="connsiteY114" fmla="*/ 489611 h 764815"/>
              <a:gd name="connsiteX115" fmla="*/ 37417 w 1145117"/>
              <a:gd name="connsiteY115" fmla="*/ 350750 h 764815"/>
              <a:gd name="connsiteX116" fmla="*/ 38857 w 1145117"/>
              <a:gd name="connsiteY116" fmla="*/ 347513 h 764815"/>
              <a:gd name="connsiteX117" fmla="*/ 178091 w 1145117"/>
              <a:gd name="connsiteY117" fmla="*/ 130587 h 764815"/>
              <a:gd name="connsiteX118" fmla="*/ 304734 w 1145117"/>
              <a:gd name="connsiteY118" fmla="*/ 61156 h 764815"/>
              <a:gd name="connsiteX119" fmla="*/ 492539 w 1145117"/>
              <a:gd name="connsiteY119" fmla="*/ 61156 h 764815"/>
              <a:gd name="connsiteX120" fmla="*/ 572770 w 1145117"/>
              <a:gd name="connsiteY120" fmla="*/ 0 h 764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145117" h="764815">
                <a:moveTo>
                  <a:pt x="1048678" y="645265"/>
                </a:moveTo>
                <a:cubicBezTo>
                  <a:pt x="1054339" y="645354"/>
                  <a:pt x="1059955" y="647592"/>
                  <a:pt x="1064235" y="651889"/>
                </a:cubicBezTo>
                <a:cubicBezTo>
                  <a:pt x="1072794" y="660483"/>
                  <a:pt x="1072794" y="674806"/>
                  <a:pt x="1063878" y="683400"/>
                </a:cubicBezTo>
                <a:cubicBezTo>
                  <a:pt x="1059599" y="687697"/>
                  <a:pt x="1053893" y="690204"/>
                  <a:pt x="1048187" y="690204"/>
                </a:cubicBezTo>
                <a:cubicBezTo>
                  <a:pt x="1042481" y="690204"/>
                  <a:pt x="1036775" y="688055"/>
                  <a:pt x="1032496" y="683758"/>
                </a:cubicBezTo>
                <a:cubicBezTo>
                  <a:pt x="1023937" y="675165"/>
                  <a:pt x="1023937" y="661199"/>
                  <a:pt x="1032496" y="652247"/>
                </a:cubicBezTo>
                <a:lnTo>
                  <a:pt x="1032853" y="651531"/>
                </a:lnTo>
                <a:cubicBezTo>
                  <a:pt x="1037311" y="647234"/>
                  <a:pt x="1043016" y="645175"/>
                  <a:pt x="1048678" y="645265"/>
                </a:cubicBezTo>
                <a:close/>
                <a:moveTo>
                  <a:pt x="572411" y="533500"/>
                </a:moveTo>
                <a:cubicBezTo>
                  <a:pt x="555141" y="533500"/>
                  <a:pt x="541110" y="547530"/>
                  <a:pt x="541110" y="564798"/>
                </a:cubicBezTo>
                <a:cubicBezTo>
                  <a:pt x="541110" y="582066"/>
                  <a:pt x="555141" y="596096"/>
                  <a:pt x="572411" y="596096"/>
                </a:cubicBezTo>
                <a:cubicBezTo>
                  <a:pt x="589680" y="596096"/>
                  <a:pt x="603711" y="582066"/>
                  <a:pt x="603711" y="564798"/>
                </a:cubicBezTo>
                <a:cubicBezTo>
                  <a:pt x="603711" y="547530"/>
                  <a:pt x="589680" y="533500"/>
                  <a:pt x="572411" y="533500"/>
                </a:cubicBezTo>
                <a:close/>
                <a:moveTo>
                  <a:pt x="274872" y="259016"/>
                </a:moveTo>
                <a:cubicBezTo>
                  <a:pt x="147870" y="259016"/>
                  <a:pt x="44613" y="362622"/>
                  <a:pt x="44613" y="489611"/>
                </a:cubicBezTo>
                <a:cubicBezTo>
                  <a:pt x="44613" y="536018"/>
                  <a:pt x="58644" y="579907"/>
                  <a:pt x="82390" y="616241"/>
                </a:cubicBezTo>
                <a:lnTo>
                  <a:pt x="212630" y="486014"/>
                </a:lnTo>
                <a:cubicBezTo>
                  <a:pt x="216948" y="481697"/>
                  <a:pt x="222704" y="479539"/>
                  <a:pt x="228461" y="479539"/>
                </a:cubicBezTo>
                <a:cubicBezTo>
                  <a:pt x="234577" y="479539"/>
                  <a:pt x="239974" y="481697"/>
                  <a:pt x="244291" y="486014"/>
                </a:cubicBezTo>
                <a:lnTo>
                  <a:pt x="290343" y="532061"/>
                </a:lnTo>
                <a:lnTo>
                  <a:pt x="342151" y="480618"/>
                </a:lnTo>
                <a:cubicBezTo>
                  <a:pt x="332437" y="478100"/>
                  <a:pt x="325242" y="469466"/>
                  <a:pt x="325242" y="459033"/>
                </a:cubicBezTo>
                <a:cubicBezTo>
                  <a:pt x="325242" y="446802"/>
                  <a:pt x="335315" y="436729"/>
                  <a:pt x="347908" y="436729"/>
                </a:cubicBezTo>
                <a:lnTo>
                  <a:pt x="395039" y="436729"/>
                </a:lnTo>
                <a:cubicBezTo>
                  <a:pt x="407631" y="436729"/>
                  <a:pt x="417345" y="446802"/>
                  <a:pt x="417345" y="459033"/>
                </a:cubicBezTo>
                <a:lnTo>
                  <a:pt x="417345" y="506519"/>
                </a:lnTo>
                <a:cubicBezTo>
                  <a:pt x="417345" y="518751"/>
                  <a:pt x="407631" y="528823"/>
                  <a:pt x="395039" y="528823"/>
                </a:cubicBezTo>
                <a:cubicBezTo>
                  <a:pt x="384965" y="528823"/>
                  <a:pt x="375971" y="521629"/>
                  <a:pt x="373452" y="512275"/>
                </a:cubicBezTo>
                <a:lnTo>
                  <a:pt x="306173" y="579547"/>
                </a:lnTo>
                <a:cubicBezTo>
                  <a:pt x="297538" y="588181"/>
                  <a:pt x="283147" y="588181"/>
                  <a:pt x="274513" y="579547"/>
                </a:cubicBezTo>
                <a:lnTo>
                  <a:pt x="228461" y="533500"/>
                </a:lnTo>
                <a:lnTo>
                  <a:pt x="110813" y="651136"/>
                </a:lnTo>
                <a:cubicBezTo>
                  <a:pt x="152547" y="693586"/>
                  <a:pt x="210831" y="719847"/>
                  <a:pt x="274872" y="719847"/>
                </a:cubicBezTo>
                <a:cubicBezTo>
                  <a:pt x="402235" y="719847"/>
                  <a:pt x="505491" y="616601"/>
                  <a:pt x="505491" y="489611"/>
                </a:cubicBezTo>
                <a:cubicBezTo>
                  <a:pt x="505491" y="362622"/>
                  <a:pt x="402235" y="259016"/>
                  <a:pt x="274872" y="259016"/>
                </a:cubicBezTo>
                <a:close/>
                <a:moveTo>
                  <a:pt x="526872" y="153987"/>
                </a:moveTo>
                <a:cubicBezTo>
                  <a:pt x="532562" y="153987"/>
                  <a:pt x="538252" y="156476"/>
                  <a:pt x="542519" y="160388"/>
                </a:cubicBezTo>
                <a:cubicBezTo>
                  <a:pt x="546430" y="164299"/>
                  <a:pt x="548920" y="170345"/>
                  <a:pt x="548920" y="176034"/>
                </a:cubicBezTo>
                <a:cubicBezTo>
                  <a:pt x="548920" y="181724"/>
                  <a:pt x="546430" y="187769"/>
                  <a:pt x="542519" y="191681"/>
                </a:cubicBezTo>
                <a:cubicBezTo>
                  <a:pt x="538252" y="195948"/>
                  <a:pt x="532562" y="198081"/>
                  <a:pt x="526872" y="198081"/>
                </a:cubicBezTo>
                <a:cubicBezTo>
                  <a:pt x="521183" y="198081"/>
                  <a:pt x="515493" y="195948"/>
                  <a:pt x="511226" y="191681"/>
                </a:cubicBezTo>
                <a:cubicBezTo>
                  <a:pt x="506959" y="187769"/>
                  <a:pt x="504825" y="181724"/>
                  <a:pt x="504825" y="176034"/>
                </a:cubicBezTo>
                <a:cubicBezTo>
                  <a:pt x="504825" y="170345"/>
                  <a:pt x="506959" y="164299"/>
                  <a:pt x="511226" y="160388"/>
                </a:cubicBezTo>
                <a:cubicBezTo>
                  <a:pt x="515493" y="156476"/>
                  <a:pt x="521183" y="153987"/>
                  <a:pt x="526872" y="153987"/>
                </a:cubicBezTo>
                <a:close/>
                <a:moveTo>
                  <a:pt x="572770" y="44608"/>
                </a:moveTo>
                <a:cubicBezTo>
                  <a:pt x="551543" y="44608"/>
                  <a:pt x="534274" y="61876"/>
                  <a:pt x="534274" y="83461"/>
                </a:cubicBezTo>
                <a:cubicBezTo>
                  <a:pt x="534274" y="95692"/>
                  <a:pt x="524200" y="105765"/>
                  <a:pt x="511968" y="105765"/>
                </a:cubicBezTo>
                <a:lnTo>
                  <a:pt x="304734" y="105765"/>
                </a:lnTo>
                <a:cubicBezTo>
                  <a:pt x="268396" y="105765"/>
                  <a:pt x="235297" y="124112"/>
                  <a:pt x="215509" y="154690"/>
                </a:cubicBezTo>
                <a:lnTo>
                  <a:pt x="161901" y="238510"/>
                </a:lnTo>
                <a:cubicBezTo>
                  <a:pt x="196440" y="223041"/>
                  <a:pt x="234577" y="214407"/>
                  <a:pt x="274872" y="214407"/>
                </a:cubicBezTo>
                <a:cubicBezTo>
                  <a:pt x="371293" y="214407"/>
                  <a:pt x="456202" y="264412"/>
                  <a:pt x="505491" y="339238"/>
                </a:cubicBezTo>
                <a:lnTo>
                  <a:pt x="505491" y="252540"/>
                </a:lnTo>
                <a:cubicBezTo>
                  <a:pt x="505491" y="240309"/>
                  <a:pt x="515206" y="230236"/>
                  <a:pt x="527798" y="230236"/>
                </a:cubicBezTo>
                <a:cubicBezTo>
                  <a:pt x="540030" y="230236"/>
                  <a:pt x="550104" y="240309"/>
                  <a:pt x="550104" y="252540"/>
                </a:cubicBezTo>
                <a:lnTo>
                  <a:pt x="550104" y="489611"/>
                </a:lnTo>
                <a:cubicBezTo>
                  <a:pt x="550104" y="490331"/>
                  <a:pt x="550104" y="491050"/>
                  <a:pt x="550104" y="492130"/>
                </a:cubicBezTo>
                <a:cubicBezTo>
                  <a:pt x="556940" y="489971"/>
                  <a:pt x="564855" y="488892"/>
                  <a:pt x="572411" y="488892"/>
                </a:cubicBezTo>
                <a:cubicBezTo>
                  <a:pt x="580326" y="488892"/>
                  <a:pt x="587881" y="489971"/>
                  <a:pt x="595077" y="492130"/>
                </a:cubicBezTo>
                <a:cubicBezTo>
                  <a:pt x="595077" y="491050"/>
                  <a:pt x="595077" y="490331"/>
                  <a:pt x="595077" y="489611"/>
                </a:cubicBezTo>
                <a:lnTo>
                  <a:pt x="595077" y="176634"/>
                </a:lnTo>
                <a:cubicBezTo>
                  <a:pt x="595077" y="164403"/>
                  <a:pt x="604791" y="154330"/>
                  <a:pt x="617023" y="154330"/>
                </a:cubicBezTo>
                <a:cubicBezTo>
                  <a:pt x="629616" y="154330"/>
                  <a:pt x="639689" y="164403"/>
                  <a:pt x="639689" y="176634"/>
                </a:cubicBezTo>
                <a:lnTo>
                  <a:pt x="639689" y="338879"/>
                </a:lnTo>
                <a:cubicBezTo>
                  <a:pt x="649763" y="323410"/>
                  <a:pt x="661636" y="308660"/>
                  <a:pt x="675308" y="294990"/>
                </a:cubicBezTo>
                <a:cubicBezTo>
                  <a:pt x="758417" y="211889"/>
                  <a:pt x="881822" y="193182"/>
                  <a:pt x="982920" y="238510"/>
                </a:cubicBezTo>
                <a:lnTo>
                  <a:pt x="929313" y="154690"/>
                </a:lnTo>
                <a:cubicBezTo>
                  <a:pt x="909884" y="124112"/>
                  <a:pt x="876425" y="105765"/>
                  <a:pt x="840087" y="105765"/>
                </a:cubicBezTo>
                <a:lnTo>
                  <a:pt x="633573" y="105765"/>
                </a:lnTo>
                <a:cubicBezTo>
                  <a:pt x="621341" y="105765"/>
                  <a:pt x="611267" y="95692"/>
                  <a:pt x="611267" y="83461"/>
                </a:cubicBezTo>
                <a:cubicBezTo>
                  <a:pt x="611267" y="61876"/>
                  <a:pt x="593997" y="44608"/>
                  <a:pt x="572770" y="44608"/>
                </a:cubicBezTo>
                <a:close/>
                <a:moveTo>
                  <a:pt x="572770" y="0"/>
                </a:moveTo>
                <a:cubicBezTo>
                  <a:pt x="610907" y="0"/>
                  <a:pt x="643287" y="25902"/>
                  <a:pt x="653001" y="61156"/>
                </a:cubicBezTo>
                <a:lnTo>
                  <a:pt x="840087" y="61156"/>
                </a:lnTo>
                <a:cubicBezTo>
                  <a:pt x="891895" y="61156"/>
                  <a:pt x="939027" y="87058"/>
                  <a:pt x="967090" y="130587"/>
                </a:cubicBezTo>
                <a:lnTo>
                  <a:pt x="1099129" y="337440"/>
                </a:lnTo>
                <a:cubicBezTo>
                  <a:pt x="1100568" y="338879"/>
                  <a:pt x="1101647" y="340677"/>
                  <a:pt x="1102367" y="342476"/>
                </a:cubicBezTo>
                <a:lnTo>
                  <a:pt x="1105965" y="347513"/>
                </a:lnTo>
                <a:cubicBezTo>
                  <a:pt x="1106324" y="348592"/>
                  <a:pt x="1107044" y="349311"/>
                  <a:pt x="1107044" y="350031"/>
                </a:cubicBezTo>
                <a:cubicBezTo>
                  <a:pt x="1125033" y="380249"/>
                  <a:pt x="1137266" y="414425"/>
                  <a:pt x="1142302" y="450040"/>
                </a:cubicBezTo>
                <a:cubicBezTo>
                  <a:pt x="1150577" y="507239"/>
                  <a:pt x="1140504" y="566956"/>
                  <a:pt x="1113520" y="617680"/>
                </a:cubicBezTo>
                <a:cubicBezTo>
                  <a:pt x="1107764" y="628472"/>
                  <a:pt x="1094452" y="632789"/>
                  <a:pt x="1083299" y="627033"/>
                </a:cubicBezTo>
                <a:cubicBezTo>
                  <a:pt x="1072505" y="620918"/>
                  <a:pt x="1068188" y="607607"/>
                  <a:pt x="1073944" y="596815"/>
                </a:cubicBezTo>
                <a:cubicBezTo>
                  <a:pt x="1112441" y="523427"/>
                  <a:pt x="1108483" y="437808"/>
                  <a:pt x="1067108" y="369817"/>
                </a:cubicBezTo>
                <a:lnTo>
                  <a:pt x="1062071" y="361902"/>
                </a:lnTo>
                <a:cubicBezTo>
                  <a:pt x="1053797" y="349671"/>
                  <a:pt x="1044082" y="337440"/>
                  <a:pt x="1032929" y="326647"/>
                </a:cubicBezTo>
                <a:cubicBezTo>
                  <a:pt x="942984" y="236711"/>
                  <a:pt x="796913" y="236711"/>
                  <a:pt x="707328" y="326647"/>
                </a:cubicBezTo>
                <a:cubicBezTo>
                  <a:pt x="629256" y="404352"/>
                  <a:pt x="618822" y="524147"/>
                  <a:pt x="675308" y="613003"/>
                </a:cubicBezTo>
                <a:lnTo>
                  <a:pt x="802670" y="486014"/>
                </a:lnTo>
                <a:cubicBezTo>
                  <a:pt x="810945" y="477380"/>
                  <a:pt x="825336" y="477380"/>
                  <a:pt x="833971" y="486014"/>
                </a:cubicBezTo>
                <a:lnTo>
                  <a:pt x="880023" y="532061"/>
                </a:lnTo>
                <a:lnTo>
                  <a:pt x="931471" y="480618"/>
                </a:lnTo>
                <a:cubicBezTo>
                  <a:pt x="922117" y="478100"/>
                  <a:pt x="915281" y="469466"/>
                  <a:pt x="915281" y="459033"/>
                </a:cubicBezTo>
                <a:cubicBezTo>
                  <a:pt x="915281" y="446802"/>
                  <a:pt x="925355" y="436729"/>
                  <a:pt x="937588" y="436729"/>
                </a:cubicBezTo>
                <a:lnTo>
                  <a:pt x="984719" y="436729"/>
                </a:lnTo>
                <a:cubicBezTo>
                  <a:pt x="997311" y="436729"/>
                  <a:pt x="1007385" y="446802"/>
                  <a:pt x="1007385" y="459033"/>
                </a:cubicBezTo>
                <a:lnTo>
                  <a:pt x="1007385" y="506519"/>
                </a:lnTo>
                <a:cubicBezTo>
                  <a:pt x="1007385" y="518751"/>
                  <a:pt x="997311" y="528823"/>
                  <a:pt x="984719" y="528823"/>
                </a:cubicBezTo>
                <a:cubicBezTo>
                  <a:pt x="974285" y="528823"/>
                  <a:pt x="965650" y="521629"/>
                  <a:pt x="963132" y="512275"/>
                </a:cubicBezTo>
                <a:lnTo>
                  <a:pt x="895853" y="579547"/>
                </a:lnTo>
                <a:cubicBezTo>
                  <a:pt x="891536" y="583864"/>
                  <a:pt x="886139" y="586382"/>
                  <a:pt x="880023" y="586382"/>
                </a:cubicBezTo>
                <a:cubicBezTo>
                  <a:pt x="873906" y="586382"/>
                  <a:pt x="868510" y="583864"/>
                  <a:pt x="864552" y="579547"/>
                </a:cubicBezTo>
                <a:lnTo>
                  <a:pt x="818140" y="533500"/>
                </a:lnTo>
                <a:lnTo>
                  <a:pt x="703371" y="648618"/>
                </a:lnTo>
                <a:cubicBezTo>
                  <a:pt x="704810" y="649697"/>
                  <a:pt x="705529" y="651136"/>
                  <a:pt x="707328" y="652216"/>
                </a:cubicBezTo>
                <a:cubicBezTo>
                  <a:pt x="776766" y="722006"/>
                  <a:pt x="883261" y="739993"/>
                  <a:pt x="971407" y="696464"/>
                </a:cubicBezTo>
                <a:cubicBezTo>
                  <a:pt x="982560" y="690708"/>
                  <a:pt x="995872" y="695385"/>
                  <a:pt x="1001628" y="706537"/>
                </a:cubicBezTo>
                <a:cubicBezTo>
                  <a:pt x="1007025" y="717689"/>
                  <a:pt x="1002348" y="730999"/>
                  <a:pt x="991555" y="736396"/>
                </a:cubicBezTo>
                <a:cubicBezTo>
                  <a:pt x="952698" y="755462"/>
                  <a:pt x="911324" y="764815"/>
                  <a:pt x="869949" y="764815"/>
                </a:cubicBezTo>
                <a:cubicBezTo>
                  <a:pt x="798712" y="764815"/>
                  <a:pt x="728195" y="736755"/>
                  <a:pt x="675308" y="684233"/>
                </a:cubicBezTo>
                <a:cubicBezTo>
                  <a:pt x="655520" y="664087"/>
                  <a:pt x="639330" y="641783"/>
                  <a:pt x="626737" y="618040"/>
                </a:cubicBezTo>
                <a:cubicBezTo>
                  <a:pt x="613066" y="632070"/>
                  <a:pt x="593638" y="640704"/>
                  <a:pt x="572411" y="640704"/>
                </a:cubicBezTo>
                <a:cubicBezTo>
                  <a:pt x="551184" y="640704"/>
                  <a:pt x="532115" y="632070"/>
                  <a:pt x="518444" y="618040"/>
                </a:cubicBezTo>
                <a:cubicBezTo>
                  <a:pt x="472032" y="705098"/>
                  <a:pt x="380288" y="764456"/>
                  <a:pt x="274872" y="764456"/>
                </a:cubicBezTo>
                <a:cubicBezTo>
                  <a:pt x="123405" y="764456"/>
                  <a:pt x="0" y="641063"/>
                  <a:pt x="0" y="489611"/>
                </a:cubicBezTo>
                <a:cubicBezTo>
                  <a:pt x="0" y="438887"/>
                  <a:pt x="13312" y="391761"/>
                  <a:pt x="37417" y="350750"/>
                </a:cubicBezTo>
                <a:cubicBezTo>
                  <a:pt x="38137" y="349671"/>
                  <a:pt x="38497" y="348952"/>
                  <a:pt x="38857" y="347513"/>
                </a:cubicBezTo>
                <a:lnTo>
                  <a:pt x="178091" y="130587"/>
                </a:lnTo>
                <a:cubicBezTo>
                  <a:pt x="205795" y="87058"/>
                  <a:pt x="253286" y="61156"/>
                  <a:pt x="304734" y="61156"/>
                </a:cubicBezTo>
                <a:lnTo>
                  <a:pt x="492539" y="61156"/>
                </a:lnTo>
                <a:cubicBezTo>
                  <a:pt x="502253" y="25902"/>
                  <a:pt x="534634" y="0"/>
                  <a:pt x="572770" y="0"/>
                </a:cubicBezTo>
                <a:close/>
              </a:path>
            </a:pathLst>
          </a:custGeom>
          <a:solidFill>
            <a:srgbClr val="1DE7D8">
              <a:lumMod val="75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 smtClean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Lato Light" panose="020F0502020204030203" pitchFamily="34" charset="0"/>
              <a:ea typeface="+mn-ea"/>
              <a:cs typeface="+mn-cs"/>
            </a:endParaRPr>
          </a:p>
        </p:txBody>
      </p:sp>
      <p:grpSp>
        <p:nvGrpSpPr>
          <p:cNvPr id="138" name="Group 51">
            <a:extLst>
              <a:ext uri="{FF2B5EF4-FFF2-40B4-BE49-F238E27FC236}">
                <a16:creationId xmlns:a16="http://schemas.microsoft.com/office/drawing/2014/main" id="{4F7843A5-00EF-AD49-9832-AFB13B040563}"/>
              </a:ext>
            </a:extLst>
          </p:cNvPr>
          <p:cNvGrpSpPr/>
          <p:nvPr/>
        </p:nvGrpSpPr>
        <p:grpSpPr>
          <a:xfrm>
            <a:off x="163422" y="1035047"/>
            <a:ext cx="7522696" cy="847028"/>
            <a:chOff x="2161309" y="4024971"/>
            <a:chExt cx="16810369" cy="1694056"/>
          </a:xfrm>
        </p:grpSpPr>
        <p:cxnSp>
          <p:nvCxnSpPr>
            <p:cNvPr id="139" name="Straight Connector 44">
              <a:extLst>
                <a:ext uri="{FF2B5EF4-FFF2-40B4-BE49-F238E27FC236}">
                  <a16:creationId xmlns:a16="http://schemas.microsoft.com/office/drawing/2014/main" id="{0A77232B-1253-824A-A891-892F7D3E8B0B}"/>
                </a:ext>
              </a:extLst>
            </p:cNvPr>
            <p:cNvCxnSpPr/>
            <p:nvPr/>
          </p:nvCxnSpPr>
          <p:spPr>
            <a:xfrm flipH="1">
              <a:off x="6261158" y="4024971"/>
              <a:ext cx="12710520" cy="22800"/>
            </a:xfrm>
            <a:prstGeom prst="line">
              <a:avLst/>
            </a:prstGeom>
            <a:noFill/>
            <a:ln w="38100" cap="flat" cmpd="sng" algn="ctr">
              <a:solidFill>
                <a:srgbClr val="1DE7D8">
                  <a:lumMod val="40000"/>
                  <a:lumOff val="60000"/>
                </a:srgbClr>
              </a:solidFill>
              <a:prstDash val="solid"/>
              <a:miter lim="800000"/>
            </a:ln>
            <a:effectLst/>
          </p:spPr>
        </p:cxnSp>
        <p:cxnSp>
          <p:nvCxnSpPr>
            <p:cNvPr id="140" name="Straight Connector 46">
              <a:extLst>
                <a:ext uri="{FF2B5EF4-FFF2-40B4-BE49-F238E27FC236}">
                  <a16:creationId xmlns:a16="http://schemas.microsoft.com/office/drawing/2014/main" id="{BF6DCAA6-3EDA-5F4C-A215-CB7D1922BC69}"/>
                </a:ext>
              </a:extLst>
            </p:cNvPr>
            <p:cNvCxnSpPr/>
            <p:nvPr/>
          </p:nvCxnSpPr>
          <p:spPr>
            <a:xfrm flipH="1">
              <a:off x="5559136" y="4056481"/>
              <a:ext cx="761255" cy="1652155"/>
            </a:xfrm>
            <a:prstGeom prst="line">
              <a:avLst/>
            </a:prstGeom>
            <a:noFill/>
            <a:ln w="38100" cap="flat" cmpd="sng" algn="ctr">
              <a:solidFill>
                <a:srgbClr val="1DE7D8">
                  <a:lumMod val="40000"/>
                  <a:lumOff val="60000"/>
                </a:srgbClr>
              </a:solidFill>
              <a:prstDash val="solid"/>
              <a:miter lim="800000"/>
            </a:ln>
            <a:effectLst/>
          </p:spPr>
        </p:cxnSp>
        <p:cxnSp>
          <p:nvCxnSpPr>
            <p:cNvPr id="141" name="Straight Connector 48">
              <a:extLst>
                <a:ext uri="{FF2B5EF4-FFF2-40B4-BE49-F238E27FC236}">
                  <a16:creationId xmlns:a16="http://schemas.microsoft.com/office/drawing/2014/main" id="{7C0430CA-5766-7146-A48B-F434A9B21A64}"/>
                </a:ext>
              </a:extLst>
            </p:cNvPr>
            <p:cNvCxnSpPr/>
            <p:nvPr/>
          </p:nvCxnSpPr>
          <p:spPr>
            <a:xfrm flipH="1">
              <a:off x="2989787" y="5719027"/>
              <a:ext cx="2579740" cy="0"/>
            </a:xfrm>
            <a:prstGeom prst="line">
              <a:avLst/>
            </a:prstGeom>
            <a:noFill/>
            <a:ln w="38100" cap="flat" cmpd="sng" algn="ctr">
              <a:solidFill>
                <a:srgbClr val="1DE7D8">
                  <a:lumMod val="40000"/>
                  <a:lumOff val="60000"/>
                </a:srgbClr>
              </a:solidFill>
              <a:prstDash val="solid"/>
              <a:miter lim="800000"/>
            </a:ln>
            <a:effectLst/>
          </p:spPr>
        </p:cxnSp>
        <p:cxnSp>
          <p:nvCxnSpPr>
            <p:cNvPr id="142" name="Straight Connector 50">
              <a:extLst>
                <a:ext uri="{FF2B5EF4-FFF2-40B4-BE49-F238E27FC236}">
                  <a16:creationId xmlns:a16="http://schemas.microsoft.com/office/drawing/2014/main" id="{7167D37C-F1DD-2B4E-B7B5-19C790F27477}"/>
                </a:ext>
              </a:extLst>
            </p:cNvPr>
            <p:cNvCxnSpPr/>
            <p:nvPr/>
          </p:nvCxnSpPr>
          <p:spPr>
            <a:xfrm flipH="1" flipV="1">
              <a:off x="2161309" y="4077263"/>
              <a:ext cx="848463" cy="1641764"/>
            </a:xfrm>
            <a:prstGeom prst="line">
              <a:avLst/>
            </a:prstGeom>
            <a:noFill/>
            <a:ln w="38100" cap="flat" cmpd="sng" algn="ctr">
              <a:solidFill>
                <a:srgbClr val="1DE7D8">
                  <a:lumMod val="40000"/>
                  <a:lumOff val="60000"/>
                </a:srgbClr>
              </a:solidFill>
              <a:prstDash val="solid"/>
              <a:miter lim="800000"/>
            </a:ln>
            <a:effectLst/>
          </p:spPr>
        </p:cxnSp>
      </p:grpSp>
      <p:pic>
        <p:nvPicPr>
          <p:cNvPr id="143" name="Picture 5" descr="C:\Users\User\Desktop\ประชุม-อบรม\ประชุม อบรม_2562\ประชุม-อบรม\บรรยายอ.สมคิด3กย.62\KKH new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70153" y="156397"/>
            <a:ext cx="883884" cy="894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4" name="TextBox 20">
            <a:extLst>
              <a:ext uri="{FF2B5EF4-FFF2-40B4-BE49-F238E27FC236}">
                <a16:creationId xmlns:a16="http://schemas.microsoft.com/office/drawing/2014/main" id="{CDA28634-4CFE-4221-B4F8-0C6F0C367580}"/>
              </a:ext>
            </a:extLst>
          </p:cNvPr>
          <p:cNvSpPr txBox="1"/>
          <p:nvPr/>
        </p:nvSpPr>
        <p:spPr>
          <a:xfrm>
            <a:off x="2763692" y="178265"/>
            <a:ext cx="8368134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2600" b="1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uLnTx/>
                <a:uFillTx/>
                <a:latin typeface="Poppins" pitchFamily="2" charset="77"/>
                <a:cs typeface="Poppins" pitchFamily="2" charset="77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ยกระดับโรงพยาบาลขอนแก่น เป็นศูนย์กลางบริการทางการแพทย์ดิจิทัลระดับนานาชาติ (</a:t>
            </a:r>
            <a:r>
              <a:rPr kumimoji="0" lang="en-US" sz="2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KKH Plus Digital Excellent Medical Hub</a:t>
            </a:r>
            <a:r>
              <a:rPr kumimoji="0" lang="th-TH" sz="2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)</a:t>
            </a:r>
          </a:p>
        </p:txBody>
      </p:sp>
      <p:sp>
        <p:nvSpPr>
          <p:cNvPr id="145" name="TextBox 20">
            <a:extLst>
              <a:ext uri="{FF2B5EF4-FFF2-40B4-BE49-F238E27FC236}">
                <a16:creationId xmlns:a16="http://schemas.microsoft.com/office/drawing/2014/main" id="{CDA28634-4CFE-4221-B4F8-0C6F0C367580}"/>
              </a:ext>
            </a:extLst>
          </p:cNvPr>
          <p:cNvSpPr txBox="1"/>
          <p:nvPr/>
        </p:nvSpPr>
        <p:spPr>
          <a:xfrm>
            <a:off x="-546607" y="142127"/>
            <a:ext cx="33648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b="1">
                <a:solidFill>
                  <a:schemeClr val="accent5">
                    <a:lumMod val="50000"/>
                  </a:schemeClr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ยุทธศาสตร์การยกระดับ</a:t>
            </a:r>
            <a:endParaRPr kumimoji="0" lang="th-TH" sz="1800" b="1" i="0" u="none" strike="noStrike" kern="0" cap="none" spc="0" normalizeH="0" baseline="0" noProof="0" dirty="0">
              <a:ln>
                <a:noFill/>
              </a:ln>
              <a:solidFill>
                <a:srgbClr val="0000CC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grpSp>
        <p:nvGrpSpPr>
          <p:cNvPr id="146" name="กลุ่ม 145"/>
          <p:cNvGrpSpPr/>
          <p:nvPr/>
        </p:nvGrpSpPr>
        <p:grpSpPr>
          <a:xfrm>
            <a:off x="2013756" y="312692"/>
            <a:ext cx="731700" cy="647195"/>
            <a:chOff x="9631704" y="628140"/>
            <a:chExt cx="1307592" cy="1306744"/>
          </a:xfrm>
        </p:grpSpPr>
        <p:sp>
          <p:nvSpPr>
            <p:cNvPr id="147" name="Oval 17">
              <a:extLst>
                <a:ext uri="{FF2B5EF4-FFF2-40B4-BE49-F238E27FC236}">
                  <a16:creationId xmlns:a16="http://schemas.microsoft.com/office/drawing/2014/main" id="{DC08F4DD-9576-164C-B072-69D25ED721FC}"/>
                </a:ext>
              </a:extLst>
            </p:cNvPr>
            <p:cNvSpPr/>
            <p:nvPr/>
          </p:nvSpPr>
          <p:spPr>
            <a:xfrm>
              <a:off x="9631704" y="628140"/>
              <a:ext cx="1307592" cy="1306744"/>
            </a:xfrm>
            <a:prstGeom prst="ellipse">
              <a:avLst/>
            </a:prstGeom>
            <a:solidFill>
              <a:srgbClr val="1DE7D8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48" name="TextBox 34">
              <a:extLst>
                <a:ext uri="{FF2B5EF4-FFF2-40B4-BE49-F238E27FC236}">
                  <a16:creationId xmlns:a16="http://schemas.microsoft.com/office/drawing/2014/main" id="{50A2CB6F-D785-5948-9D9C-11DA6CF48F5A}"/>
                </a:ext>
              </a:extLst>
            </p:cNvPr>
            <p:cNvSpPr txBox="1"/>
            <p:nvPr/>
          </p:nvSpPr>
          <p:spPr>
            <a:xfrm>
              <a:off x="9943097" y="809636"/>
              <a:ext cx="684803" cy="707886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S1</a:t>
              </a:r>
            </a:p>
          </p:txBody>
        </p:sp>
      </p:grpSp>
      <p:sp>
        <p:nvSpPr>
          <p:cNvPr id="149" name="Rectangle 20">
            <a:extLst>
              <a:ext uri="{FF2B5EF4-FFF2-40B4-BE49-F238E27FC236}">
                <a16:creationId xmlns:a16="http://schemas.microsoft.com/office/drawing/2014/main" id="{EDC9C334-89EB-4842-83AD-CBC9656E5D59}"/>
              </a:ext>
            </a:extLst>
          </p:cNvPr>
          <p:cNvSpPr/>
          <p:nvPr/>
        </p:nvSpPr>
        <p:spPr>
          <a:xfrm>
            <a:off x="6625413" y="1358418"/>
            <a:ext cx="270796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เป้าหมายการพัฒนา 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: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0000CC"/>
              </a:solidFill>
              <a:effectLst/>
              <a:uLnTx/>
              <a:uFillTx/>
              <a:latin typeface="Poppins" pitchFamily="2" charset="77"/>
              <a:ea typeface="+mn-ea"/>
              <a:cs typeface="Poppins" pitchFamily="2" charset="77"/>
            </a:endParaRPr>
          </a:p>
        </p:txBody>
      </p:sp>
      <p:sp>
        <p:nvSpPr>
          <p:cNvPr id="150" name="Freeform 161">
            <a:extLst>
              <a:ext uri="{FF2B5EF4-FFF2-40B4-BE49-F238E27FC236}">
                <a16:creationId xmlns:a16="http://schemas.microsoft.com/office/drawing/2014/main" id="{E8942258-1462-43CC-99F1-5D3004E7B8E9}"/>
              </a:ext>
            </a:extLst>
          </p:cNvPr>
          <p:cNvSpPr>
            <a:spLocks/>
          </p:cNvSpPr>
          <p:nvPr/>
        </p:nvSpPr>
        <p:spPr bwMode="auto">
          <a:xfrm>
            <a:off x="9333376" y="4086734"/>
            <a:ext cx="1581467" cy="1075906"/>
          </a:xfrm>
          <a:custGeom>
            <a:avLst/>
            <a:gdLst>
              <a:gd name="T0" fmla="*/ 2323 w 3667"/>
              <a:gd name="T1" fmla="*/ 0 h 2834"/>
              <a:gd name="T2" fmla="*/ 0 w 3667"/>
              <a:gd name="T3" fmla="*/ 0 h 2834"/>
              <a:gd name="T4" fmla="*/ 1074 w 3667"/>
              <a:gd name="T5" fmla="*/ 1166 h 2834"/>
              <a:gd name="T6" fmla="*/ 544 w 3667"/>
              <a:gd name="T7" fmla="*/ 2834 h 2834"/>
              <a:gd name="T8" fmla="*/ 2323 w 3667"/>
              <a:gd name="T9" fmla="*/ 2834 h 2834"/>
              <a:gd name="T10" fmla="*/ 3667 w 3667"/>
              <a:gd name="T11" fmla="*/ 1417 h 2834"/>
              <a:gd name="T12" fmla="*/ 2323 w 3667"/>
              <a:gd name="T13" fmla="*/ 0 h 28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667" h="2834">
                <a:moveTo>
                  <a:pt x="2323" y="0"/>
                </a:moveTo>
                <a:lnTo>
                  <a:pt x="0" y="0"/>
                </a:lnTo>
                <a:cubicBezTo>
                  <a:pt x="407" y="210"/>
                  <a:pt x="802" y="567"/>
                  <a:pt x="1074" y="1166"/>
                </a:cubicBezTo>
                <a:cubicBezTo>
                  <a:pt x="1396" y="1875"/>
                  <a:pt x="1064" y="2427"/>
                  <a:pt x="544" y="2834"/>
                </a:cubicBezTo>
                <a:lnTo>
                  <a:pt x="2323" y="2834"/>
                </a:lnTo>
                <a:cubicBezTo>
                  <a:pt x="3062" y="2834"/>
                  <a:pt x="3667" y="2196"/>
                  <a:pt x="3667" y="1417"/>
                </a:cubicBezTo>
                <a:cubicBezTo>
                  <a:pt x="3667" y="638"/>
                  <a:pt x="3062" y="0"/>
                  <a:pt x="2323" y="0"/>
                </a:cubicBezTo>
                <a:close/>
              </a:path>
            </a:pathLst>
          </a:custGeom>
          <a:solidFill>
            <a:srgbClr val="747A9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747A94"/>
              </a:solidFill>
              <a:effectLst/>
              <a:uLnTx/>
              <a:uFillTx/>
              <a:latin typeface="Poppins" panose="00000500000000000000" pitchFamily="2" charset="0"/>
              <a:ea typeface="+mn-ea"/>
              <a:cs typeface="+mn-cs"/>
            </a:endParaRPr>
          </a:p>
        </p:txBody>
      </p:sp>
      <p:sp>
        <p:nvSpPr>
          <p:cNvPr id="151" name="Freeform 162">
            <a:extLst>
              <a:ext uri="{FF2B5EF4-FFF2-40B4-BE49-F238E27FC236}">
                <a16:creationId xmlns:a16="http://schemas.microsoft.com/office/drawing/2014/main" id="{C7FB1F2A-291B-45D2-8819-01FECEDBBE18}"/>
              </a:ext>
            </a:extLst>
          </p:cNvPr>
          <p:cNvSpPr>
            <a:spLocks/>
          </p:cNvSpPr>
          <p:nvPr/>
        </p:nvSpPr>
        <p:spPr bwMode="auto">
          <a:xfrm>
            <a:off x="5502952" y="4086734"/>
            <a:ext cx="4432246" cy="1075906"/>
          </a:xfrm>
          <a:custGeom>
            <a:avLst/>
            <a:gdLst>
              <a:gd name="T0" fmla="*/ 9956 w 10278"/>
              <a:gd name="T1" fmla="*/ 1166 h 2834"/>
              <a:gd name="T2" fmla="*/ 8882 w 10278"/>
              <a:gd name="T3" fmla="*/ 0 h 2834"/>
              <a:gd name="T4" fmla="*/ 7220 w 10278"/>
              <a:gd name="T5" fmla="*/ 0 h 2834"/>
              <a:gd name="T6" fmla="*/ 1344 w 10278"/>
              <a:gd name="T7" fmla="*/ 0 h 2834"/>
              <a:gd name="T8" fmla="*/ 0 w 10278"/>
              <a:gd name="T9" fmla="*/ 1417 h 2834"/>
              <a:gd name="T10" fmla="*/ 1344 w 10278"/>
              <a:gd name="T11" fmla="*/ 2834 h 2834"/>
              <a:gd name="T12" fmla="*/ 7349 w 10278"/>
              <a:gd name="T13" fmla="*/ 2834 h 2834"/>
              <a:gd name="T14" fmla="*/ 9426 w 10278"/>
              <a:gd name="T15" fmla="*/ 2834 h 2834"/>
              <a:gd name="T16" fmla="*/ 9956 w 10278"/>
              <a:gd name="T17" fmla="*/ 1166 h 28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278" h="2834">
                <a:moveTo>
                  <a:pt x="9956" y="1166"/>
                </a:moveTo>
                <a:cubicBezTo>
                  <a:pt x="9684" y="567"/>
                  <a:pt x="9289" y="210"/>
                  <a:pt x="8882" y="0"/>
                </a:cubicBezTo>
                <a:lnTo>
                  <a:pt x="7220" y="0"/>
                </a:lnTo>
                <a:lnTo>
                  <a:pt x="1344" y="0"/>
                </a:lnTo>
                <a:cubicBezTo>
                  <a:pt x="605" y="0"/>
                  <a:pt x="0" y="638"/>
                  <a:pt x="0" y="1417"/>
                </a:cubicBezTo>
                <a:cubicBezTo>
                  <a:pt x="0" y="2196"/>
                  <a:pt x="605" y="2834"/>
                  <a:pt x="1344" y="2834"/>
                </a:cubicBezTo>
                <a:lnTo>
                  <a:pt x="7349" y="2834"/>
                </a:lnTo>
                <a:lnTo>
                  <a:pt x="9426" y="2834"/>
                </a:lnTo>
                <a:cubicBezTo>
                  <a:pt x="9946" y="2427"/>
                  <a:pt x="10278" y="1875"/>
                  <a:pt x="9956" y="1166"/>
                </a:cubicBezTo>
                <a:close/>
              </a:path>
            </a:pathLst>
          </a:custGeom>
          <a:solidFill>
            <a:srgbClr val="4FADC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747A94"/>
              </a:solidFill>
              <a:effectLst/>
              <a:uLnTx/>
              <a:uFillTx/>
              <a:latin typeface="Poppins" panose="00000500000000000000" pitchFamily="2" charset="0"/>
              <a:ea typeface="+mn-ea"/>
              <a:cs typeface="+mn-cs"/>
            </a:endParaRPr>
          </a:p>
        </p:txBody>
      </p:sp>
      <p:sp>
        <p:nvSpPr>
          <p:cNvPr id="152" name="Freeform 237">
            <a:extLst>
              <a:ext uri="{FF2B5EF4-FFF2-40B4-BE49-F238E27FC236}">
                <a16:creationId xmlns:a16="http://schemas.microsoft.com/office/drawing/2014/main" id="{3E0F963A-12E8-42EF-949B-785CF4932E98}"/>
              </a:ext>
            </a:extLst>
          </p:cNvPr>
          <p:cNvSpPr>
            <a:spLocks/>
          </p:cNvSpPr>
          <p:nvPr/>
        </p:nvSpPr>
        <p:spPr bwMode="auto">
          <a:xfrm>
            <a:off x="9333376" y="2920506"/>
            <a:ext cx="1581467" cy="1075906"/>
          </a:xfrm>
          <a:custGeom>
            <a:avLst/>
            <a:gdLst>
              <a:gd name="T0" fmla="*/ 2323 w 3667"/>
              <a:gd name="T1" fmla="*/ 0 h 2833"/>
              <a:gd name="T2" fmla="*/ 0 w 3667"/>
              <a:gd name="T3" fmla="*/ 0 h 2833"/>
              <a:gd name="T4" fmla="*/ 1074 w 3667"/>
              <a:gd name="T5" fmla="*/ 1165 h 2833"/>
              <a:gd name="T6" fmla="*/ 544 w 3667"/>
              <a:gd name="T7" fmla="*/ 2833 h 2833"/>
              <a:gd name="T8" fmla="*/ 2323 w 3667"/>
              <a:gd name="T9" fmla="*/ 2833 h 2833"/>
              <a:gd name="T10" fmla="*/ 3667 w 3667"/>
              <a:gd name="T11" fmla="*/ 1416 h 2833"/>
              <a:gd name="T12" fmla="*/ 2323 w 3667"/>
              <a:gd name="T13" fmla="*/ 0 h 28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667" h="2833">
                <a:moveTo>
                  <a:pt x="2323" y="0"/>
                </a:moveTo>
                <a:lnTo>
                  <a:pt x="0" y="0"/>
                </a:lnTo>
                <a:cubicBezTo>
                  <a:pt x="407" y="210"/>
                  <a:pt x="802" y="566"/>
                  <a:pt x="1074" y="1165"/>
                </a:cubicBezTo>
                <a:cubicBezTo>
                  <a:pt x="1396" y="1875"/>
                  <a:pt x="1064" y="2426"/>
                  <a:pt x="544" y="2833"/>
                </a:cubicBezTo>
                <a:lnTo>
                  <a:pt x="2323" y="2833"/>
                </a:lnTo>
                <a:cubicBezTo>
                  <a:pt x="3062" y="2833"/>
                  <a:pt x="3667" y="2196"/>
                  <a:pt x="3667" y="1416"/>
                </a:cubicBezTo>
                <a:cubicBezTo>
                  <a:pt x="3667" y="637"/>
                  <a:pt x="3062" y="0"/>
                  <a:pt x="2323" y="0"/>
                </a:cubicBezTo>
                <a:close/>
              </a:path>
            </a:pathLst>
          </a:custGeom>
          <a:solidFill>
            <a:srgbClr val="747A9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747A94"/>
              </a:solidFill>
              <a:effectLst/>
              <a:uLnTx/>
              <a:uFillTx/>
              <a:latin typeface="Poppins" panose="00000500000000000000" pitchFamily="2" charset="0"/>
              <a:ea typeface="+mn-ea"/>
              <a:cs typeface="+mn-cs"/>
            </a:endParaRPr>
          </a:p>
        </p:txBody>
      </p:sp>
      <p:sp>
        <p:nvSpPr>
          <p:cNvPr id="153" name="Freeform 238">
            <a:extLst>
              <a:ext uri="{FF2B5EF4-FFF2-40B4-BE49-F238E27FC236}">
                <a16:creationId xmlns:a16="http://schemas.microsoft.com/office/drawing/2014/main" id="{F88E6D70-5840-41B2-B4E1-C87B08F6BC45}"/>
              </a:ext>
            </a:extLst>
          </p:cNvPr>
          <p:cNvSpPr>
            <a:spLocks/>
          </p:cNvSpPr>
          <p:nvPr/>
        </p:nvSpPr>
        <p:spPr bwMode="auto">
          <a:xfrm>
            <a:off x="5502952" y="2920506"/>
            <a:ext cx="4432246" cy="1075906"/>
          </a:xfrm>
          <a:custGeom>
            <a:avLst/>
            <a:gdLst>
              <a:gd name="T0" fmla="*/ 9956 w 10278"/>
              <a:gd name="T1" fmla="*/ 1165 h 2833"/>
              <a:gd name="T2" fmla="*/ 8882 w 10278"/>
              <a:gd name="T3" fmla="*/ 0 h 2833"/>
              <a:gd name="T4" fmla="*/ 7220 w 10278"/>
              <a:gd name="T5" fmla="*/ 0 h 2833"/>
              <a:gd name="T6" fmla="*/ 1344 w 10278"/>
              <a:gd name="T7" fmla="*/ 0 h 2833"/>
              <a:gd name="T8" fmla="*/ 0 w 10278"/>
              <a:gd name="T9" fmla="*/ 1416 h 2833"/>
              <a:gd name="T10" fmla="*/ 1344 w 10278"/>
              <a:gd name="T11" fmla="*/ 2833 h 2833"/>
              <a:gd name="T12" fmla="*/ 7349 w 10278"/>
              <a:gd name="T13" fmla="*/ 2833 h 2833"/>
              <a:gd name="T14" fmla="*/ 9426 w 10278"/>
              <a:gd name="T15" fmla="*/ 2833 h 2833"/>
              <a:gd name="T16" fmla="*/ 9956 w 10278"/>
              <a:gd name="T17" fmla="*/ 1165 h 28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278" h="2833">
                <a:moveTo>
                  <a:pt x="9956" y="1165"/>
                </a:moveTo>
                <a:cubicBezTo>
                  <a:pt x="9684" y="566"/>
                  <a:pt x="9289" y="210"/>
                  <a:pt x="8882" y="0"/>
                </a:cubicBezTo>
                <a:lnTo>
                  <a:pt x="7220" y="0"/>
                </a:lnTo>
                <a:lnTo>
                  <a:pt x="1344" y="0"/>
                </a:lnTo>
                <a:cubicBezTo>
                  <a:pt x="605" y="0"/>
                  <a:pt x="0" y="637"/>
                  <a:pt x="0" y="1416"/>
                </a:cubicBezTo>
                <a:cubicBezTo>
                  <a:pt x="0" y="2196"/>
                  <a:pt x="605" y="2833"/>
                  <a:pt x="1344" y="2833"/>
                </a:cubicBezTo>
                <a:lnTo>
                  <a:pt x="7349" y="2833"/>
                </a:lnTo>
                <a:lnTo>
                  <a:pt x="9426" y="2833"/>
                </a:lnTo>
                <a:cubicBezTo>
                  <a:pt x="9946" y="2426"/>
                  <a:pt x="10278" y="1875"/>
                  <a:pt x="9956" y="1165"/>
                </a:cubicBezTo>
                <a:close/>
              </a:path>
            </a:pathLst>
          </a:custGeom>
          <a:solidFill>
            <a:srgbClr val="58D7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747A94"/>
              </a:solidFill>
              <a:effectLst/>
              <a:uLnTx/>
              <a:uFillTx/>
              <a:latin typeface="Poppins" panose="00000500000000000000" pitchFamily="2" charset="0"/>
              <a:ea typeface="+mn-ea"/>
              <a:cs typeface="+mn-cs"/>
            </a:endParaRPr>
          </a:p>
        </p:txBody>
      </p:sp>
      <p:sp>
        <p:nvSpPr>
          <p:cNvPr id="154" name="Freeform 311">
            <a:extLst>
              <a:ext uri="{FF2B5EF4-FFF2-40B4-BE49-F238E27FC236}">
                <a16:creationId xmlns:a16="http://schemas.microsoft.com/office/drawing/2014/main" id="{8CBD24CB-1A26-47EA-BB4A-872550B8A03E}"/>
              </a:ext>
            </a:extLst>
          </p:cNvPr>
          <p:cNvSpPr>
            <a:spLocks/>
          </p:cNvSpPr>
          <p:nvPr/>
        </p:nvSpPr>
        <p:spPr bwMode="auto">
          <a:xfrm>
            <a:off x="9333376" y="1766736"/>
            <a:ext cx="1581467" cy="1075906"/>
          </a:xfrm>
          <a:custGeom>
            <a:avLst/>
            <a:gdLst>
              <a:gd name="T0" fmla="*/ 2323 w 3667"/>
              <a:gd name="T1" fmla="*/ 0 h 2833"/>
              <a:gd name="T2" fmla="*/ 0 w 3667"/>
              <a:gd name="T3" fmla="*/ 0 h 2833"/>
              <a:gd name="T4" fmla="*/ 1074 w 3667"/>
              <a:gd name="T5" fmla="*/ 1165 h 2833"/>
              <a:gd name="T6" fmla="*/ 544 w 3667"/>
              <a:gd name="T7" fmla="*/ 2833 h 2833"/>
              <a:gd name="T8" fmla="*/ 2323 w 3667"/>
              <a:gd name="T9" fmla="*/ 2833 h 2833"/>
              <a:gd name="T10" fmla="*/ 3667 w 3667"/>
              <a:gd name="T11" fmla="*/ 1417 h 2833"/>
              <a:gd name="T12" fmla="*/ 2323 w 3667"/>
              <a:gd name="T13" fmla="*/ 0 h 28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667" h="2833">
                <a:moveTo>
                  <a:pt x="2323" y="0"/>
                </a:moveTo>
                <a:lnTo>
                  <a:pt x="0" y="0"/>
                </a:lnTo>
                <a:cubicBezTo>
                  <a:pt x="407" y="210"/>
                  <a:pt x="802" y="567"/>
                  <a:pt x="1074" y="1165"/>
                </a:cubicBezTo>
                <a:cubicBezTo>
                  <a:pt x="1396" y="1875"/>
                  <a:pt x="1064" y="2426"/>
                  <a:pt x="544" y="2833"/>
                </a:cubicBezTo>
                <a:lnTo>
                  <a:pt x="2323" y="2833"/>
                </a:lnTo>
                <a:cubicBezTo>
                  <a:pt x="3062" y="2833"/>
                  <a:pt x="3667" y="2196"/>
                  <a:pt x="3667" y="1417"/>
                </a:cubicBezTo>
                <a:cubicBezTo>
                  <a:pt x="3667" y="637"/>
                  <a:pt x="3062" y="0"/>
                  <a:pt x="2323" y="0"/>
                </a:cubicBezTo>
                <a:close/>
              </a:path>
            </a:pathLst>
          </a:custGeom>
          <a:solidFill>
            <a:srgbClr val="747A9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747A94"/>
              </a:solidFill>
              <a:effectLst/>
              <a:uLnTx/>
              <a:uFillTx/>
              <a:latin typeface="Poppins" panose="00000500000000000000" pitchFamily="2" charset="0"/>
              <a:ea typeface="+mn-ea"/>
              <a:cs typeface="+mn-cs"/>
            </a:endParaRPr>
          </a:p>
        </p:txBody>
      </p:sp>
      <p:sp>
        <p:nvSpPr>
          <p:cNvPr id="155" name="Freeform 312">
            <a:extLst>
              <a:ext uri="{FF2B5EF4-FFF2-40B4-BE49-F238E27FC236}">
                <a16:creationId xmlns:a16="http://schemas.microsoft.com/office/drawing/2014/main" id="{C5DF91F1-9F7E-49E3-AB3E-9F4268829C06}"/>
              </a:ext>
            </a:extLst>
          </p:cNvPr>
          <p:cNvSpPr>
            <a:spLocks/>
          </p:cNvSpPr>
          <p:nvPr/>
        </p:nvSpPr>
        <p:spPr bwMode="auto">
          <a:xfrm>
            <a:off x="5502952" y="1766736"/>
            <a:ext cx="4432246" cy="1075906"/>
          </a:xfrm>
          <a:custGeom>
            <a:avLst/>
            <a:gdLst>
              <a:gd name="T0" fmla="*/ 9956 w 10278"/>
              <a:gd name="T1" fmla="*/ 1165 h 2833"/>
              <a:gd name="T2" fmla="*/ 8882 w 10278"/>
              <a:gd name="T3" fmla="*/ 0 h 2833"/>
              <a:gd name="T4" fmla="*/ 7220 w 10278"/>
              <a:gd name="T5" fmla="*/ 0 h 2833"/>
              <a:gd name="T6" fmla="*/ 1344 w 10278"/>
              <a:gd name="T7" fmla="*/ 0 h 2833"/>
              <a:gd name="T8" fmla="*/ 0 w 10278"/>
              <a:gd name="T9" fmla="*/ 1417 h 2833"/>
              <a:gd name="T10" fmla="*/ 1344 w 10278"/>
              <a:gd name="T11" fmla="*/ 2833 h 2833"/>
              <a:gd name="T12" fmla="*/ 7349 w 10278"/>
              <a:gd name="T13" fmla="*/ 2833 h 2833"/>
              <a:gd name="T14" fmla="*/ 9426 w 10278"/>
              <a:gd name="T15" fmla="*/ 2833 h 2833"/>
              <a:gd name="T16" fmla="*/ 9956 w 10278"/>
              <a:gd name="T17" fmla="*/ 1165 h 28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278" h="2833">
                <a:moveTo>
                  <a:pt x="9956" y="1165"/>
                </a:moveTo>
                <a:cubicBezTo>
                  <a:pt x="9684" y="567"/>
                  <a:pt x="9289" y="210"/>
                  <a:pt x="8882" y="0"/>
                </a:cubicBezTo>
                <a:lnTo>
                  <a:pt x="7220" y="0"/>
                </a:lnTo>
                <a:lnTo>
                  <a:pt x="1344" y="0"/>
                </a:lnTo>
                <a:cubicBezTo>
                  <a:pt x="605" y="0"/>
                  <a:pt x="0" y="637"/>
                  <a:pt x="0" y="1417"/>
                </a:cubicBezTo>
                <a:cubicBezTo>
                  <a:pt x="0" y="2196"/>
                  <a:pt x="605" y="2833"/>
                  <a:pt x="1344" y="2833"/>
                </a:cubicBezTo>
                <a:lnTo>
                  <a:pt x="7349" y="2833"/>
                </a:lnTo>
                <a:lnTo>
                  <a:pt x="9426" y="2833"/>
                </a:lnTo>
                <a:cubicBezTo>
                  <a:pt x="9946" y="2426"/>
                  <a:pt x="10278" y="1875"/>
                  <a:pt x="9956" y="1165"/>
                </a:cubicBezTo>
                <a:close/>
              </a:path>
            </a:pathLst>
          </a:custGeom>
          <a:solidFill>
            <a:srgbClr val="CB9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747A94"/>
              </a:solidFill>
              <a:effectLst/>
              <a:uLnTx/>
              <a:uFillTx/>
              <a:latin typeface="Poppins" panose="00000500000000000000" pitchFamily="2" charset="0"/>
              <a:ea typeface="+mn-ea"/>
              <a:cs typeface="+mn-cs"/>
            </a:endParaRPr>
          </a:p>
        </p:txBody>
      </p:sp>
      <p:sp>
        <p:nvSpPr>
          <p:cNvPr id="156" name="Freeform 37">
            <a:extLst>
              <a:ext uri="{FF2B5EF4-FFF2-40B4-BE49-F238E27FC236}">
                <a16:creationId xmlns:a16="http://schemas.microsoft.com/office/drawing/2014/main" id="{3C9028FB-847E-40FE-8D30-7AD46D621F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81881" y="4368879"/>
            <a:ext cx="472586" cy="545353"/>
          </a:xfrm>
          <a:custGeom>
            <a:avLst/>
            <a:gdLst>
              <a:gd name="connsiteX0" fmla="*/ 265031 w 411019"/>
              <a:gd name="connsiteY0" fmla="*/ 394428 h 555247"/>
              <a:gd name="connsiteX1" fmla="*/ 265031 w 411019"/>
              <a:gd name="connsiteY1" fmla="*/ 474837 h 555247"/>
              <a:gd name="connsiteX2" fmla="*/ 330987 w 411019"/>
              <a:gd name="connsiteY2" fmla="*/ 540773 h 555247"/>
              <a:gd name="connsiteX3" fmla="*/ 396943 w 411019"/>
              <a:gd name="connsiteY3" fmla="*/ 474837 h 555247"/>
              <a:gd name="connsiteX4" fmla="*/ 396943 w 411019"/>
              <a:gd name="connsiteY4" fmla="*/ 460364 h 555247"/>
              <a:gd name="connsiteX5" fmla="*/ 330987 w 411019"/>
              <a:gd name="connsiteY5" fmla="*/ 394428 h 555247"/>
              <a:gd name="connsiteX6" fmla="*/ 74482 w 411019"/>
              <a:gd name="connsiteY6" fmla="*/ 376540 h 555247"/>
              <a:gd name="connsiteX7" fmla="*/ 86481 w 411019"/>
              <a:gd name="connsiteY7" fmla="*/ 388954 h 555247"/>
              <a:gd name="connsiteX8" fmla="*/ 74482 w 411019"/>
              <a:gd name="connsiteY8" fmla="*/ 400953 h 555247"/>
              <a:gd name="connsiteX9" fmla="*/ 62068 w 411019"/>
              <a:gd name="connsiteY9" fmla="*/ 388954 h 555247"/>
              <a:gd name="connsiteX10" fmla="*/ 74482 w 411019"/>
              <a:gd name="connsiteY10" fmla="*/ 376540 h 555247"/>
              <a:gd name="connsiteX11" fmla="*/ 75206 w 411019"/>
              <a:gd name="connsiteY11" fmla="*/ 326481 h 555247"/>
              <a:gd name="connsiteX12" fmla="*/ 14478 w 411019"/>
              <a:gd name="connsiteY12" fmla="*/ 387191 h 555247"/>
              <a:gd name="connsiteX13" fmla="*/ 75206 w 411019"/>
              <a:gd name="connsiteY13" fmla="*/ 447900 h 555247"/>
              <a:gd name="connsiteX14" fmla="*/ 135934 w 411019"/>
              <a:gd name="connsiteY14" fmla="*/ 387191 h 555247"/>
              <a:gd name="connsiteX15" fmla="*/ 75206 w 411019"/>
              <a:gd name="connsiteY15" fmla="*/ 326481 h 555247"/>
              <a:gd name="connsiteX16" fmla="*/ 186205 w 411019"/>
              <a:gd name="connsiteY16" fmla="*/ 420 h 555247"/>
              <a:gd name="connsiteX17" fmla="*/ 200281 w 411019"/>
              <a:gd name="connsiteY17" fmla="*/ 21729 h 555247"/>
              <a:gd name="connsiteX18" fmla="*/ 186205 w 411019"/>
              <a:gd name="connsiteY18" fmla="*/ 43037 h 555247"/>
              <a:gd name="connsiteX19" fmla="*/ 177358 w 411019"/>
              <a:gd name="connsiteY19" fmla="*/ 37007 h 555247"/>
              <a:gd name="connsiteX20" fmla="*/ 177358 w 411019"/>
              <a:gd name="connsiteY20" fmla="*/ 28966 h 555247"/>
              <a:gd name="connsiteX21" fmla="*/ 155238 w 411019"/>
              <a:gd name="connsiteY21" fmla="*/ 28966 h 555247"/>
              <a:gd name="connsiteX22" fmla="*/ 147999 w 411019"/>
              <a:gd name="connsiteY22" fmla="*/ 35800 h 555247"/>
              <a:gd name="connsiteX23" fmla="*/ 147999 w 411019"/>
              <a:gd name="connsiteY23" fmla="*/ 229990 h 555247"/>
              <a:gd name="connsiteX24" fmla="*/ 229640 w 411019"/>
              <a:gd name="connsiteY24" fmla="*/ 312008 h 555247"/>
              <a:gd name="connsiteX25" fmla="*/ 285944 w 411019"/>
              <a:gd name="connsiteY25" fmla="*/ 312008 h 555247"/>
              <a:gd name="connsiteX26" fmla="*/ 367987 w 411019"/>
              <a:gd name="connsiteY26" fmla="*/ 229990 h 555247"/>
              <a:gd name="connsiteX27" fmla="*/ 367987 w 411019"/>
              <a:gd name="connsiteY27" fmla="*/ 35800 h 555247"/>
              <a:gd name="connsiteX28" fmla="*/ 360345 w 411019"/>
              <a:gd name="connsiteY28" fmla="*/ 28966 h 555247"/>
              <a:gd name="connsiteX29" fmla="*/ 339433 w 411019"/>
              <a:gd name="connsiteY29" fmla="*/ 28966 h 555247"/>
              <a:gd name="connsiteX30" fmla="*/ 339433 w 411019"/>
              <a:gd name="connsiteY30" fmla="*/ 37007 h 555247"/>
              <a:gd name="connsiteX31" fmla="*/ 330585 w 411019"/>
              <a:gd name="connsiteY31" fmla="*/ 43037 h 555247"/>
              <a:gd name="connsiteX32" fmla="*/ 316107 w 411019"/>
              <a:gd name="connsiteY32" fmla="*/ 21729 h 555247"/>
              <a:gd name="connsiteX33" fmla="*/ 330585 w 411019"/>
              <a:gd name="connsiteY33" fmla="*/ 420 h 555247"/>
              <a:gd name="connsiteX34" fmla="*/ 339433 w 411019"/>
              <a:gd name="connsiteY34" fmla="*/ 6451 h 555247"/>
              <a:gd name="connsiteX35" fmla="*/ 339433 w 411019"/>
              <a:gd name="connsiteY35" fmla="*/ 14894 h 555247"/>
              <a:gd name="connsiteX36" fmla="*/ 360345 w 411019"/>
              <a:gd name="connsiteY36" fmla="*/ 14894 h 555247"/>
              <a:gd name="connsiteX37" fmla="*/ 381660 w 411019"/>
              <a:gd name="connsiteY37" fmla="*/ 35800 h 555247"/>
              <a:gd name="connsiteX38" fmla="*/ 381660 w 411019"/>
              <a:gd name="connsiteY38" fmla="*/ 229990 h 555247"/>
              <a:gd name="connsiteX39" fmla="*/ 285944 w 411019"/>
              <a:gd name="connsiteY39" fmla="*/ 326079 h 555247"/>
              <a:gd name="connsiteX40" fmla="*/ 265031 w 411019"/>
              <a:gd name="connsiteY40" fmla="*/ 326079 h 555247"/>
              <a:gd name="connsiteX41" fmla="*/ 265031 w 411019"/>
              <a:gd name="connsiteY41" fmla="*/ 380356 h 555247"/>
              <a:gd name="connsiteX42" fmla="*/ 330987 w 411019"/>
              <a:gd name="connsiteY42" fmla="*/ 380356 h 555247"/>
              <a:gd name="connsiteX43" fmla="*/ 411019 w 411019"/>
              <a:gd name="connsiteY43" fmla="*/ 460364 h 555247"/>
              <a:gd name="connsiteX44" fmla="*/ 411019 w 411019"/>
              <a:gd name="connsiteY44" fmla="*/ 474837 h 555247"/>
              <a:gd name="connsiteX45" fmla="*/ 330987 w 411019"/>
              <a:gd name="connsiteY45" fmla="*/ 555247 h 555247"/>
              <a:gd name="connsiteX46" fmla="*/ 250553 w 411019"/>
              <a:gd name="connsiteY46" fmla="*/ 474837 h 555247"/>
              <a:gd name="connsiteX47" fmla="*/ 250553 w 411019"/>
              <a:gd name="connsiteY47" fmla="*/ 394428 h 555247"/>
              <a:gd name="connsiteX48" fmla="*/ 149608 w 411019"/>
              <a:gd name="connsiteY48" fmla="*/ 394428 h 555247"/>
              <a:gd name="connsiteX49" fmla="*/ 75206 w 411019"/>
              <a:gd name="connsiteY49" fmla="*/ 461972 h 555247"/>
              <a:gd name="connsiteX50" fmla="*/ 0 w 411019"/>
              <a:gd name="connsiteY50" fmla="*/ 387191 h 555247"/>
              <a:gd name="connsiteX51" fmla="*/ 75206 w 411019"/>
              <a:gd name="connsiteY51" fmla="*/ 312410 h 555247"/>
              <a:gd name="connsiteX52" fmla="*/ 149608 w 411019"/>
              <a:gd name="connsiteY52" fmla="*/ 380356 h 555247"/>
              <a:gd name="connsiteX53" fmla="*/ 250553 w 411019"/>
              <a:gd name="connsiteY53" fmla="*/ 380356 h 555247"/>
              <a:gd name="connsiteX54" fmla="*/ 250553 w 411019"/>
              <a:gd name="connsiteY54" fmla="*/ 326079 h 555247"/>
              <a:gd name="connsiteX55" fmla="*/ 229640 w 411019"/>
              <a:gd name="connsiteY55" fmla="*/ 326079 h 555247"/>
              <a:gd name="connsiteX56" fmla="*/ 133521 w 411019"/>
              <a:gd name="connsiteY56" fmla="*/ 229990 h 555247"/>
              <a:gd name="connsiteX57" fmla="*/ 133521 w 411019"/>
              <a:gd name="connsiteY57" fmla="*/ 35800 h 555247"/>
              <a:gd name="connsiteX58" fmla="*/ 155238 w 411019"/>
              <a:gd name="connsiteY58" fmla="*/ 14894 h 555247"/>
              <a:gd name="connsiteX59" fmla="*/ 177358 w 411019"/>
              <a:gd name="connsiteY59" fmla="*/ 14894 h 555247"/>
              <a:gd name="connsiteX60" fmla="*/ 177358 w 411019"/>
              <a:gd name="connsiteY60" fmla="*/ 6451 h 555247"/>
              <a:gd name="connsiteX61" fmla="*/ 186205 w 411019"/>
              <a:gd name="connsiteY61" fmla="*/ 420 h 555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411019" h="555247">
                <a:moveTo>
                  <a:pt x="265031" y="394428"/>
                </a:moveTo>
                <a:lnTo>
                  <a:pt x="265031" y="474837"/>
                </a:lnTo>
                <a:cubicBezTo>
                  <a:pt x="265031" y="511022"/>
                  <a:pt x="294389" y="540773"/>
                  <a:pt x="330987" y="540773"/>
                </a:cubicBezTo>
                <a:cubicBezTo>
                  <a:pt x="367182" y="540773"/>
                  <a:pt x="396943" y="511022"/>
                  <a:pt x="396943" y="474837"/>
                </a:cubicBezTo>
                <a:lnTo>
                  <a:pt x="396943" y="460364"/>
                </a:lnTo>
                <a:cubicBezTo>
                  <a:pt x="396943" y="423777"/>
                  <a:pt x="367182" y="394428"/>
                  <a:pt x="330987" y="394428"/>
                </a:cubicBezTo>
                <a:close/>
                <a:moveTo>
                  <a:pt x="74482" y="376540"/>
                </a:moveTo>
                <a:cubicBezTo>
                  <a:pt x="81102" y="376540"/>
                  <a:pt x="86481" y="382333"/>
                  <a:pt x="86481" y="388954"/>
                </a:cubicBezTo>
                <a:cubicBezTo>
                  <a:pt x="86481" y="395574"/>
                  <a:pt x="81102" y="400953"/>
                  <a:pt x="74482" y="400953"/>
                </a:cubicBezTo>
                <a:cubicBezTo>
                  <a:pt x="67861" y="400953"/>
                  <a:pt x="62068" y="395574"/>
                  <a:pt x="62068" y="388954"/>
                </a:cubicBezTo>
                <a:cubicBezTo>
                  <a:pt x="62068" y="382333"/>
                  <a:pt x="67861" y="376540"/>
                  <a:pt x="74482" y="376540"/>
                </a:cubicBezTo>
                <a:close/>
                <a:moveTo>
                  <a:pt x="75206" y="326481"/>
                </a:moveTo>
                <a:cubicBezTo>
                  <a:pt x="41826" y="326481"/>
                  <a:pt x="14478" y="353821"/>
                  <a:pt x="14478" y="387191"/>
                </a:cubicBezTo>
                <a:cubicBezTo>
                  <a:pt x="14478" y="420561"/>
                  <a:pt x="41826" y="447900"/>
                  <a:pt x="75206" y="447900"/>
                </a:cubicBezTo>
                <a:cubicBezTo>
                  <a:pt x="108586" y="447900"/>
                  <a:pt x="135934" y="420561"/>
                  <a:pt x="135934" y="387191"/>
                </a:cubicBezTo>
                <a:cubicBezTo>
                  <a:pt x="135934" y="353821"/>
                  <a:pt x="108586" y="326481"/>
                  <a:pt x="75206" y="326481"/>
                </a:cubicBezTo>
                <a:close/>
                <a:moveTo>
                  <a:pt x="186205" y="420"/>
                </a:moveTo>
                <a:cubicBezTo>
                  <a:pt x="194249" y="4039"/>
                  <a:pt x="200281" y="12080"/>
                  <a:pt x="200281" y="21729"/>
                </a:cubicBezTo>
                <a:cubicBezTo>
                  <a:pt x="200281" y="31378"/>
                  <a:pt x="194249" y="39821"/>
                  <a:pt x="186205" y="43037"/>
                </a:cubicBezTo>
                <a:cubicBezTo>
                  <a:pt x="181781" y="44645"/>
                  <a:pt x="177358" y="41429"/>
                  <a:pt x="177358" y="37007"/>
                </a:cubicBezTo>
                <a:lnTo>
                  <a:pt x="177358" y="28966"/>
                </a:lnTo>
                <a:lnTo>
                  <a:pt x="155238" y="28966"/>
                </a:lnTo>
                <a:cubicBezTo>
                  <a:pt x="151216" y="28966"/>
                  <a:pt x="147999" y="32182"/>
                  <a:pt x="147999" y="35800"/>
                </a:cubicBezTo>
                <a:lnTo>
                  <a:pt x="147999" y="229990"/>
                </a:lnTo>
                <a:cubicBezTo>
                  <a:pt x="147999" y="275421"/>
                  <a:pt x="184999" y="312008"/>
                  <a:pt x="229640" y="312008"/>
                </a:cubicBezTo>
                <a:lnTo>
                  <a:pt x="285944" y="312008"/>
                </a:lnTo>
                <a:cubicBezTo>
                  <a:pt x="330987" y="312008"/>
                  <a:pt x="367987" y="275421"/>
                  <a:pt x="367987" y="229990"/>
                </a:cubicBezTo>
                <a:lnTo>
                  <a:pt x="367987" y="35800"/>
                </a:lnTo>
                <a:cubicBezTo>
                  <a:pt x="367987" y="32182"/>
                  <a:pt x="364367" y="28966"/>
                  <a:pt x="360345" y="28966"/>
                </a:cubicBezTo>
                <a:lnTo>
                  <a:pt x="339433" y="28966"/>
                </a:lnTo>
                <a:lnTo>
                  <a:pt x="339433" y="37007"/>
                </a:lnTo>
                <a:cubicBezTo>
                  <a:pt x="339433" y="41429"/>
                  <a:pt x="334606" y="44645"/>
                  <a:pt x="330585" y="43037"/>
                </a:cubicBezTo>
                <a:cubicBezTo>
                  <a:pt x="322139" y="39821"/>
                  <a:pt x="316107" y="31378"/>
                  <a:pt x="316107" y="21729"/>
                </a:cubicBezTo>
                <a:cubicBezTo>
                  <a:pt x="316107" y="12080"/>
                  <a:pt x="322139" y="4039"/>
                  <a:pt x="330585" y="420"/>
                </a:cubicBezTo>
                <a:cubicBezTo>
                  <a:pt x="334606" y="-1188"/>
                  <a:pt x="339433" y="2028"/>
                  <a:pt x="339433" y="6451"/>
                </a:cubicBezTo>
                <a:lnTo>
                  <a:pt x="339433" y="14894"/>
                </a:lnTo>
                <a:lnTo>
                  <a:pt x="360345" y="14894"/>
                </a:lnTo>
                <a:cubicBezTo>
                  <a:pt x="372411" y="14894"/>
                  <a:pt x="381660" y="24141"/>
                  <a:pt x="381660" y="35800"/>
                </a:cubicBezTo>
                <a:lnTo>
                  <a:pt x="381660" y="229990"/>
                </a:lnTo>
                <a:cubicBezTo>
                  <a:pt x="381660" y="283060"/>
                  <a:pt x="338628" y="326079"/>
                  <a:pt x="285944" y="326079"/>
                </a:cubicBezTo>
                <a:lnTo>
                  <a:pt x="265031" y="326079"/>
                </a:lnTo>
                <a:lnTo>
                  <a:pt x="265031" y="380356"/>
                </a:lnTo>
                <a:lnTo>
                  <a:pt x="330987" y="380356"/>
                </a:lnTo>
                <a:cubicBezTo>
                  <a:pt x="375226" y="380356"/>
                  <a:pt x="411019" y="416138"/>
                  <a:pt x="411019" y="460364"/>
                </a:cubicBezTo>
                <a:lnTo>
                  <a:pt x="411019" y="474837"/>
                </a:lnTo>
                <a:cubicBezTo>
                  <a:pt x="411019" y="519063"/>
                  <a:pt x="375226" y="555247"/>
                  <a:pt x="330987" y="555247"/>
                </a:cubicBezTo>
                <a:cubicBezTo>
                  <a:pt x="286748" y="555247"/>
                  <a:pt x="250553" y="519063"/>
                  <a:pt x="250553" y="474837"/>
                </a:cubicBezTo>
                <a:lnTo>
                  <a:pt x="250553" y="394428"/>
                </a:lnTo>
                <a:lnTo>
                  <a:pt x="149608" y="394428"/>
                </a:lnTo>
                <a:cubicBezTo>
                  <a:pt x="145988" y="432220"/>
                  <a:pt x="113815" y="461972"/>
                  <a:pt x="75206" y="461972"/>
                </a:cubicBezTo>
                <a:cubicBezTo>
                  <a:pt x="33782" y="461972"/>
                  <a:pt x="0" y="428200"/>
                  <a:pt x="0" y="387191"/>
                </a:cubicBezTo>
                <a:cubicBezTo>
                  <a:pt x="0" y="345780"/>
                  <a:pt x="33782" y="312410"/>
                  <a:pt x="75206" y="312410"/>
                </a:cubicBezTo>
                <a:cubicBezTo>
                  <a:pt x="113815" y="312410"/>
                  <a:pt x="145988" y="342161"/>
                  <a:pt x="149608" y="380356"/>
                </a:cubicBezTo>
                <a:lnTo>
                  <a:pt x="250553" y="380356"/>
                </a:lnTo>
                <a:lnTo>
                  <a:pt x="250553" y="326079"/>
                </a:lnTo>
                <a:lnTo>
                  <a:pt x="229640" y="326079"/>
                </a:lnTo>
                <a:cubicBezTo>
                  <a:pt x="176553" y="326079"/>
                  <a:pt x="133521" y="283060"/>
                  <a:pt x="133521" y="229990"/>
                </a:cubicBezTo>
                <a:lnTo>
                  <a:pt x="133521" y="35800"/>
                </a:lnTo>
                <a:cubicBezTo>
                  <a:pt x="133521" y="24141"/>
                  <a:pt x="143173" y="14894"/>
                  <a:pt x="155238" y="14894"/>
                </a:cubicBezTo>
                <a:lnTo>
                  <a:pt x="177358" y="14894"/>
                </a:lnTo>
                <a:lnTo>
                  <a:pt x="177358" y="6451"/>
                </a:lnTo>
                <a:cubicBezTo>
                  <a:pt x="177358" y="2028"/>
                  <a:pt x="181781" y="-1188"/>
                  <a:pt x="186205" y="42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747A94"/>
              </a:solidFill>
              <a:effectLst/>
              <a:uLnTx/>
              <a:uFillTx/>
              <a:latin typeface="Poppins" panose="00000500000000000000" pitchFamily="2" charset="0"/>
              <a:ea typeface="+mn-ea"/>
              <a:cs typeface="+mn-cs"/>
            </a:endParaRPr>
          </a:p>
        </p:txBody>
      </p:sp>
      <p:sp>
        <p:nvSpPr>
          <p:cNvPr id="157" name="Freeform 39">
            <a:extLst>
              <a:ext uri="{FF2B5EF4-FFF2-40B4-BE49-F238E27FC236}">
                <a16:creationId xmlns:a16="http://schemas.microsoft.com/office/drawing/2014/main" id="{F4E901BC-C471-4759-8155-431E1CA0A1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94848" y="2055826"/>
            <a:ext cx="345383" cy="529342"/>
          </a:xfrm>
          <a:custGeom>
            <a:avLst/>
            <a:gdLst>
              <a:gd name="connsiteX0" fmla="*/ 128795 w 343240"/>
              <a:gd name="connsiteY0" fmla="*/ 471716 h 545795"/>
              <a:gd name="connsiteX1" fmla="*/ 211881 w 343240"/>
              <a:gd name="connsiteY1" fmla="*/ 471716 h 545795"/>
              <a:gd name="connsiteX2" fmla="*/ 219106 w 343240"/>
              <a:gd name="connsiteY2" fmla="*/ 478416 h 545795"/>
              <a:gd name="connsiteX3" fmla="*/ 211881 w 343240"/>
              <a:gd name="connsiteY3" fmla="*/ 485509 h 545795"/>
              <a:gd name="connsiteX4" fmla="*/ 128795 w 343240"/>
              <a:gd name="connsiteY4" fmla="*/ 485509 h 545795"/>
              <a:gd name="connsiteX5" fmla="*/ 121971 w 343240"/>
              <a:gd name="connsiteY5" fmla="*/ 478416 h 545795"/>
              <a:gd name="connsiteX6" fmla="*/ 128795 w 343240"/>
              <a:gd name="connsiteY6" fmla="*/ 471716 h 545795"/>
              <a:gd name="connsiteX7" fmla="*/ 111496 w 343240"/>
              <a:gd name="connsiteY7" fmla="*/ 416742 h 545795"/>
              <a:gd name="connsiteX8" fmla="*/ 234898 w 343240"/>
              <a:gd name="connsiteY8" fmla="*/ 416742 h 545795"/>
              <a:gd name="connsiteX9" fmla="*/ 242157 w 343240"/>
              <a:gd name="connsiteY9" fmla="*/ 423260 h 545795"/>
              <a:gd name="connsiteX10" fmla="*/ 234898 w 343240"/>
              <a:gd name="connsiteY10" fmla="*/ 430545 h 545795"/>
              <a:gd name="connsiteX11" fmla="*/ 111496 w 343240"/>
              <a:gd name="connsiteY11" fmla="*/ 430545 h 545795"/>
              <a:gd name="connsiteX12" fmla="*/ 104237 w 343240"/>
              <a:gd name="connsiteY12" fmla="*/ 423260 h 545795"/>
              <a:gd name="connsiteX13" fmla="*/ 111496 w 343240"/>
              <a:gd name="connsiteY13" fmla="*/ 416742 h 545795"/>
              <a:gd name="connsiteX14" fmla="*/ 172397 w 343240"/>
              <a:gd name="connsiteY14" fmla="*/ 355868 h 545795"/>
              <a:gd name="connsiteX15" fmla="*/ 228873 w 343240"/>
              <a:gd name="connsiteY15" fmla="*/ 364769 h 545795"/>
              <a:gd name="connsiteX16" fmla="*/ 258751 w 343240"/>
              <a:gd name="connsiteY16" fmla="*/ 369679 h 545795"/>
              <a:gd name="connsiteX17" fmla="*/ 264808 w 343240"/>
              <a:gd name="connsiteY17" fmla="*/ 378273 h 545795"/>
              <a:gd name="connsiteX18" fmla="*/ 257540 w 343240"/>
              <a:gd name="connsiteY18" fmla="*/ 384412 h 545795"/>
              <a:gd name="connsiteX19" fmla="*/ 256329 w 343240"/>
              <a:gd name="connsiteY19" fmla="*/ 384002 h 545795"/>
              <a:gd name="connsiteX20" fmla="*/ 224835 w 343240"/>
              <a:gd name="connsiteY20" fmla="*/ 379092 h 545795"/>
              <a:gd name="connsiteX21" fmla="*/ 120262 w 343240"/>
              <a:gd name="connsiteY21" fmla="*/ 379092 h 545795"/>
              <a:gd name="connsiteX22" fmla="*/ 119050 w 343240"/>
              <a:gd name="connsiteY22" fmla="*/ 379501 h 545795"/>
              <a:gd name="connsiteX23" fmla="*/ 93614 w 343240"/>
              <a:gd name="connsiteY23" fmla="*/ 383184 h 545795"/>
              <a:gd name="connsiteX24" fmla="*/ 85538 w 343240"/>
              <a:gd name="connsiteY24" fmla="*/ 377045 h 545795"/>
              <a:gd name="connsiteX25" fmla="*/ 91191 w 343240"/>
              <a:gd name="connsiteY25" fmla="*/ 368861 h 545795"/>
              <a:gd name="connsiteX26" fmla="*/ 116224 w 343240"/>
              <a:gd name="connsiteY26" fmla="*/ 364769 h 545795"/>
              <a:gd name="connsiteX27" fmla="*/ 172397 w 343240"/>
              <a:gd name="connsiteY27" fmla="*/ 355868 h 545795"/>
              <a:gd name="connsiteX28" fmla="*/ 171676 w 343240"/>
              <a:gd name="connsiteY28" fmla="*/ 309713 h 545795"/>
              <a:gd name="connsiteX29" fmla="*/ 119658 w 343240"/>
              <a:gd name="connsiteY29" fmla="*/ 317563 h 545795"/>
              <a:gd name="connsiteX30" fmla="*/ 118450 w 343240"/>
              <a:gd name="connsiteY30" fmla="*/ 317965 h 545795"/>
              <a:gd name="connsiteX31" fmla="*/ 24586 w 343240"/>
              <a:gd name="connsiteY31" fmla="*/ 332858 h 545795"/>
              <a:gd name="connsiteX32" fmla="*/ 14112 w 343240"/>
              <a:gd name="connsiteY32" fmla="*/ 345337 h 545795"/>
              <a:gd name="connsiteX33" fmla="*/ 15723 w 343240"/>
              <a:gd name="connsiteY33" fmla="*/ 427049 h 545795"/>
              <a:gd name="connsiteX34" fmla="*/ 171626 w 343240"/>
              <a:gd name="connsiteY34" fmla="*/ 531304 h 545795"/>
              <a:gd name="connsiteX35" fmla="*/ 327932 w 343240"/>
              <a:gd name="connsiteY35" fmla="*/ 427049 h 545795"/>
              <a:gd name="connsiteX36" fmla="*/ 329140 w 343240"/>
              <a:gd name="connsiteY36" fmla="*/ 345337 h 545795"/>
              <a:gd name="connsiteX37" fmla="*/ 318666 w 343240"/>
              <a:gd name="connsiteY37" fmla="*/ 332858 h 545795"/>
              <a:gd name="connsiteX38" fmla="*/ 223997 w 343240"/>
              <a:gd name="connsiteY38" fmla="*/ 317563 h 545795"/>
              <a:gd name="connsiteX39" fmla="*/ 171676 w 343240"/>
              <a:gd name="connsiteY39" fmla="*/ 309713 h 545795"/>
              <a:gd name="connsiteX40" fmla="*/ 171676 w 343240"/>
              <a:gd name="connsiteY40" fmla="*/ 295424 h 545795"/>
              <a:gd name="connsiteX41" fmla="*/ 228025 w 343240"/>
              <a:gd name="connsiteY41" fmla="*/ 303877 h 545795"/>
              <a:gd name="connsiteX42" fmla="*/ 321083 w 343240"/>
              <a:gd name="connsiteY42" fmla="*/ 318368 h 545795"/>
              <a:gd name="connsiteX43" fmla="*/ 343240 w 343240"/>
              <a:gd name="connsiteY43" fmla="*/ 345337 h 545795"/>
              <a:gd name="connsiteX44" fmla="*/ 341629 w 343240"/>
              <a:gd name="connsiteY44" fmla="*/ 431075 h 545795"/>
              <a:gd name="connsiteX45" fmla="*/ 171626 w 343240"/>
              <a:gd name="connsiteY45" fmla="*/ 545795 h 545795"/>
              <a:gd name="connsiteX46" fmla="*/ 2026 w 343240"/>
              <a:gd name="connsiteY46" fmla="*/ 431075 h 545795"/>
              <a:gd name="connsiteX47" fmla="*/ 12 w 343240"/>
              <a:gd name="connsiteY47" fmla="*/ 345337 h 545795"/>
              <a:gd name="connsiteX48" fmla="*/ 22571 w 343240"/>
              <a:gd name="connsiteY48" fmla="*/ 318368 h 545795"/>
              <a:gd name="connsiteX49" fmla="*/ 115630 w 343240"/>
              <a:gd name="connsiteY49" fmla="*/ 303877 h 545795"/>
              <a:gd name="connsiteX50" fmla="*/ 171676 w 343240"/>
              <a:gd name="connsiteY50" fmla="*/ 295424 h 545795"/>
              <a:gd name="connsiteX51" fmla="*/ 237139 w 343240"/>
              <a:gd name="connsiteY51" fmla="*/ 192206 h 545795"/>
              <a:gd name="connsiteX52" fmla="*/ 237544 w 343240"/>
              <a:gd name="connsiteY52" fmla="*/ 202437 h 545795"/>
              <a:gd name="connsiteX53" fmla="*/ 226600 w 343240"/>
              <a:gd name="connsiteY53" fmla="*/ 229856 h 545795"/>
              <a:gd name="connsiteX54" fmla="*/ 219709 w 343240"/>
              <a:gd name="connsiteY54" fmla="*/ 237222 h 545795"/>
              <a:gd name="connsiteX55" fmla="*/ 212413 w 343240"/>
              <a:gd name="connsiteY55" fmla="*/ 229856 h 545795"/>
              <a:gd name="connsiteX56" fmla="*/ 226600 w 343240"/>
              <a:gd name="connsiteY56" fmla="*/ 192616 h 545795"/>
              <a:gd name="connsiteX57" fmla="*/ 237139 w 343240"/>
              <a:gd name="connsiteY57" fmla="*/ 192206 h 545795"/>
              <a:gd name="connsiteX58" fmla="*/ 51293 w 343240"/>
              <a:gd name="connsiteY58" fmla="*/ 192206 h 545795"/>
              <a:gd name="connsiteX59" fmla="*/ 51293 w 343240"/>
              <a:gd name="connsiteY59" fmla="*/ 202437 h 545795"/>
              <a:gd name="connsiteX60" fmla="*/ 41013 w 343240"/>
              <a:gd name="connsiteY60" fmla="*/ 229856 h 545795"/>
              <a:gd name="connsiteX61" fmla="*/ 33611 w 343240"/>
              <a:gd name="connsiteY61" fmla="*/ 237222 h 545795"/>
              <a:gd name="connsiteX62" fmla="*/ 26209 w 343240"/>
              <a:gd name="connsiteY62" fmla="*/ 229856 h 545795"/>
              <a:gd name="connsiteX63" fmla="*/ 41013 w 343240"/>
              <a:gd name="connsiteY63" fmla="*/ 192616 h 545795"/>
              <a:gd name="connsiteX64" fmla="*/ 51293 w 343240"/>
              <a:gd name="connsiteY64" fmla="*/ 192206 h 545795"/>
              <a:gd name="connsiteX65" fmla="*/ 135887 w 343240"/>
              <a:gd name="connsiteY65" fmla="*/ 181085 h 545795"/>
              <a:gd name="connsiteX66" fmla="*/ 147923 w 343240"/>
              <a:gd name="connsiteY66" fmla="*/ 200059 h 545795"/>
              <a:gd name="connsiteX67" fmla="*/ 198072 w 343240"/>
              <a:gd name="connsiteY67" fmla="*/ 200059 h 545795"/>
              <a:gd name="connsiteX68" fmla="*/ 210108 w 343240"/>
              <a:gd name="connsiteY68" fmla="*/ 181085 h 545795"/>
              <a:gd name="connsiteX69" fmla="*/ 264995 w 343240"/>
              <a:gd name="connsiteY69" fmla="*/ 175564 h 545795"/>
              <a:gd name="connsiteX70" fmla="*/ 272302 w 343240"/>
              <a:gd name="connsiteY70" fmla="*/ 182263 h 545795"/>
              <a:gd name="connsiteX71" fmla="*/ 264995 w 343240"/>
              <a:gd name="connsiteY71" fmla="*/ 189357 h 545795"/>
              <a:gd name="connsiteX72" fmla="*/ 249568 w 343240"/>
              <a:gd name="connsiteY72" fmla="*/ 192510 h 545795"/>
              <a:gd name="connsiteX73" fmla="*/ 246726 w 343240"/>
              <a:gd name="connsiteY73" fmla="*/ 192904 h 545795"/>
              <a:gd name="connsiteX74" fmla="*/ 240231 w 343240"/>
              <a:gd name="connsiteY74" fmla="*/ 188569 h 545795"/>
              <a:gd name="connsiteX75" fmla="*/ 243885 w 343240"/>
              <a:gd name="connsiteY75" fmla="*/ 179899 h 545795"/>
              <a:gd name="connsiteX76" fmla="*/ 264995 w 343240"/>
              <a:gd name="connsiteY76" fmla="*/ 175564 h 545795"/>
              <a:gd name="connsiteX77" fmla="*/ 80971 w 343240"/>
              <a:gd name="connsiteY77" fmla="*/ 175564 h 545795"/>
              <a:gd name="connsiteX78" fmla="*/ 87872 w 343240"/>
              <a:gd name="connsiteY78" fmla="*/ 182263 h 545795"/>
              <a:gd name="connsiteX79" fmla="*/ 80971 w 343240"/>
              <a:gd name="connsiteY79" fmla="*/ 189357 h 545795"/>
              <a:gd name="connsiteX80" fmla="*/ 65138 w 343240"/>
              <a:gd name="connsiteY80" fmla="*/ 192510 h 545795"/>
              <a:gd name="connsiteX81" fmla="*/ 62702 w 343240"/>
              <a:gd name="connsiteY81" fmla="*/ 192904 h 545795"/>
              <a:gd name="connsiteX82" fmla="*/ 56207 w 343240"/>
              <a:gd name="connsiteY82" fmla="*/ 188569 h 545795"/>
              <a:gd name="connsiteX83" fmla="*/ 59860 w 343240"/>
              <a:gd name="connsiteY83" fmla="*/ 179899 h 545795"/>
              <a:gd name="connsiteX84" fmla="*/ 80971 w 343240"/>
              <a:gd name="connsiteY84" fmla="*/ 175564 h 545795"/>
              <a:gd name="connsiteX85" fmla="*/ 265473 w 343240"/>
              <a:gd name="connsiteY85" fmla="*/ 170185 h 545795"/>
              <a:gd name="connsiteX86" fmla="*/ 205695 w 343240"/>
              <a:gd name="connsiteY86" fmla="*/ 230336 h 545795"/>
              <a:gd name="connsiteX87" fmla="*/ 265473 w 343240"/>
              <a:gd name="connsiteY87" fmla="*/ 290082 h 545795"/>
              <a:gd name="connsiteX88" fmla="*/ 325251 w 343240"/>
              <a:gd name="connsiteY88" fmla="*/ 230336 h 545795"/>
              <a:gd name="connsiteX89" fmla="*/ 265473 w 343240"/>
              <a:gd name="connsiteY89" fmla="*/ 170185 h 545795"/>
              <a:gd name="connsiteX90" fmla="*/ 80522 w 343240"/>
              <a:gd name="connsiteY90" fmla="*/ 170185 h 545795"/>
              <a:gd name="connsiteX91" fmla="*/ 20744 w 343240"/>
              <a:gd name="connsiteY91" fmla="*/ 230336 h 545795"/>
              <a:gd name="connsiteX92" fmla="*/ 80522 w 343240"/>
              <a:gd name="connsiteY92" fmla="*/ 290082 h 545795"/>
              <a:gd name="connsiteX93" fmla="*/ 140300 w 343240"/>
              <a:gd name="connsiteY93" fmla="*/ 230336 h 545795"/>
              <a:gd name="connsiteX94" fmla="*/ 80522 w 343240"/>
              <a:gd name="connsiteY94" fmla="*/ 170185 h 545795"/>
              <a:gd name="connsiteX95" fmla="*/ 80522 w 343240"/>
              <a:gd name="connsiteY95" fmla="*/ 156056 h 545795"/>
              <a:gd name="connsiteX96" fmla="*/ 119037 w 343240"/>
              <a:gd name="connsiteY96" fmla="*/ 166956 h 545795"/>
              <a:gd name="connsiteX97" fmla="*/ 227359 w 343240"/>
              <a:gd name="connsiteY97" fmla="*/ 166956 h 545795"/>
              <a:gd name="connsiteX98" fmla="*/ 265473 w 343240"/>
              <a:gd name="connsiteY98" fmla="*/ 156056 h 545795"/>
              <a:gd name="connsiteX99" fmla="*/ 303988 w 343240"/>
              <a:gd name="connsiteY99" fmla="*/ 166956 h 545795"/>
              <a:gd name="connsiteX100" fmla="*/ 331269 w 343240"/>
              <a:gd name="connsiteY100" fmla="*/ 166956 h 545795"/>
              <a:gd name="connsiteX101" fmla="*/ 338490 w 343240"/>
              <a:gd name="connsiteY101" fmla="*/ 174222 h 545795"/>
              <a:gd name="connsiteX102" fmla="*/ 331269 w 343240"/>
              <a:gd name="connsiteY102" fmla="*/ 181085 h 545795"/>
              <a:gd name="connsiteX103" fmla="*/ 321239 w 343240"/>
              <a:gd name="connsiteY103" fmla="*/ 181085 h 545795"/>
              <a:gd name="connsiteX104" fmla="*/ 339694 w 343240"/>
              <a:gd name="connsiteY104" fmla="*/ 230336 h 545795"/>
              <a:gd name="connsiteX105" fmla="*/ 265473 w 343240"/>
              <a:gd name="connsiteY105" fmla="*/ 304615 h 545795"/>
              <a:gd name="connsiteX106" fmla="*/ 192054 w 343240"/>
              <a:gd name="connsiteY106" fmla="*/ 230336 h 545795"/>
              <a:gd name="connsiteX107" fmla="*/ 193258 w 343240"/>
              <a:gd name="connsiteY107" fmla="*/ 214188 h 545795"/>
              <a:gd name="connsiteX108" fmla="*/ 152336 w 343240"/>
              <a:gd name="connsiteY108" fmla="*/ 214188 h 545795"/>
              <a:gd name="connsiteX109" fmla="*/ 154342 w 343240"/>
              <a:gd name="connsiteY109" fmla="*/ 230336 h 545795"/>
              <a:gd name="connsiteX110" fmla="*/ 80522 w 343240"/>
              <a:gd name="connsiteY110" fmla="*/ 304615 h 545795"/>
              <a:gd name="connsiteX111" fmla="*/ 6702 w 343240"/>
              <a:gd name="connsiteY111" fmla="*/ 230336 h 545795"/>
              <a:gd name="connsiteX112" fmla="*/ 24756 w 343240"/>
              <a:gd name="connsiteY112" fmla="*/ 181085 h 545795"/>
              <a:gd name="connsiteX113" fmla="*/ 13522 w 343240"/>
              <a:gd name="connsiteY113" fmla="*/ 181085 h 545795"/>
              <a:gd name="connsiteX114" fmla="*/ 6702 w 343240"/>
              <a:gd name="connsiteY114" fmla="*/ 174222 h 545795"/>
              <a:gd name="connsiteX115" fmla="*/ 13522 w 343240"/>
              <a:gd name="connsiteY115" fmla="*/ 166956 h 545795"/>
              <a:gd name="connsiteX116" fmla="*/ 42007 w 343240"/>
              <a:gd name="connsiteY116" fmla="*/ 166956 h 545795"/>
              <a:gd name="connsiteX117" fmla="*/ 80522 w 343240"/>
              <a:gd name="connsiteY117" fmla="*/ 156056 h 545795"/>
              <a:gd name="connsiteX118" fmla="*/ 164775 w 343240"/>
              <a:gd name="connsiteY118" fmla="*/ 39336 h 545795"/>
              <a:gd name="connsiteX119" fmla="*/ 164775 w 343240"/>
              <a:gd name="connsiteY119" fmla="*/ 53846 h 545795"/>
              <a:gd name="connsiteX120" fmla="*/ 156311 w 343240"/>
              <a:gd name="connsiteY120" fmla="*/ 62310 h 545795"/>
              <a:gd name="connsiteX121" fmla="*/ 141398 w 343240"/>
              <a:gd name="connsiteY121" fmla="*/ 62310 h 545795"/>
              <a:gd name="connsiteX122" fmla="*/ 141398 w 343240"/>
              <a:gd name="connsiteY122" fmla="*/ 75610 h 545795"/>
              <a:gd name="connsiteX123" fmla="*/ 156311 w 343240"/>
              <a:gd name="connsiteY123" fmla="*/ 75610 h 545795"/>
              <a:gd name="connsiteX124" fmla="*/ 164775 w 343240"/>
              <a:gd name="connsiteY124" fmla="*/ 84074 h 545795"/>
              <a:gd name="connsiteX125" fmla="*/ 164775 w 343240"/>
              <a:gd name="connsiteY125" fmla="*/ 98986 h 545795"/>
              <a:gd name="connsiteX126" fmla="*/ 178075 w 343240"/>
              <a:gd name="connsiteY126" fmla="*/ 98986 h 545795"/>
              <a:gd name="connsiteX127" fmla="*/ 178075 w 343240"/>
              <a:gd name="connsiteY127" fmla="*/ 84074 h 545795"/>
              <a:gd name="connsiteX128" fmla="*/ 186539 w 343240"/>
              <a:gd name="connsiteY128" fmla="*/ 75610 h 545795"/>
              <a:gd name="connsiteX129" fmla="*/ 201049 w 343240"/>
              <a:gd name="connsiteY129" fmla="*/ 75610 h 545795"/>
              <a:gd name="connsiteX130" fmla="*/ 201049 w 343240"/>
              <a:gd name="connsiteY130" fmla="*/ 62310 h 545795"/>
              <a:gd name="connsiteX131" fmla="*/ 186539 w 343240"/>
              <a:gd name="connsiteY131" fmla="*/ 62310 h 545795"/>
              <a:gd name="connsiteX132" fmla="*/ 178075 w 343240"/>
              <a:gd name="connsiteY132" fmla="*/ 53846 h 545795"/>
              <a:gd name="connsiteX133" fmla="*/ 178075 w 343240"/>
              <a:gd name="connsiteY133" fmla="*/ 39336 h 545795"/>
              <a:gd name="connsiteX134" fmla="*/ 163969 w 343240"/>
              <a:gd name="connsiteY134" fmla="*/ 24827 h 545795"/>
              <a:gd name="connsiteX135" fmla="*/ 178478 w 343240"/>
              <a:gd name="connsiteY135" fmla="*/ 24827 h 545795"/>
              <a:gd name="connsiteX136" fmla="*/ 192182 w 343240"/>
              <a:gd name="connsiteY136" fmla="*/ 38530 h 545795"/>
              <a:gd name="connsiteX137" fmla="*/ 192182 w 343240"/>
              <a:gd name="connsiteY137" fmla="*/ 48203 h 545795"/>
              <a:gd name="connsiteX138" fmla="*/ 201855 w 343240"/>
              <a:gd name="connsiteY138" fmla="*/ 48203 h 545795"/>
              <a:gd name="connsiteX139" fmla="*/ 215558 w 343240"/>
              <a:gd name="connsiteY139" fmla="*/ 61907 h 545795"/>
              <a:gd name="connsiteX140" fmla="*/ 215558 w 343240"/>
              <a:gd name="connsiteY140" fmla="*/ 76416 h 545795"/>
              <a:gd name="connsiteX141" fmla="*/ 201855 w 343240"/>
              <a:gd name="connsiteY141" fmla="*/ 90120 h 545795"/>
              <a:gd name="connsiteX142" fmla="*/ 192182 w 343240"/>
              <a:gd name="connsiteY142" fmla="*/ 90120 h 545795"/>
              <a:gd name="connsiteX143" fmla="*/ 192182 w 343240"/>
              <a:gd name="connsiteY143" fmla="*/ 99793 h 545795"/>
              <a:gd name="connsiteX144" fmla="*/ 178478 w 343240"/>
              <a:gd name="connsiteY144" fmla="*/ 113093 h 545795"/>
              <a:gd name="connsiteX145" fmla="*/ 163969 w 343240"/>
              <a:gd name="connsiteY145" fmla="*/ 113093 h 545795"/>
              <a:gd name="connsiteX146" fmla="*/ 150265 w 343240"/>
              <a:gd name="connsiteY146" fmla="*/ 99793 h 545795"/>
              <a:gd name="connsiteX147" fmla="*/ 150265 w 343240"/>
              <a:gd name="connsiteY147" fmla="*/ 90120 h 545795"/>
              <a:gd name="connsiteX148" fmla="*/ 140592 w 343240"/>
              <a:gd name="connsiteY148" fmla="*/ 90120 h 545795"/>
              <a:gd name="connsiteX149" fmla="*/ 127292 w 343240"/>
              <a:gd name="connsiteY149" fmla="*/ 76416 h 545795"/>
              <a:gd name="connsiteX150" fmla="*/ 127292 w 343240"/>
              <a:gd name="connsiteY150" fmla="*/ 61907 h 545795"/>
              <a:gd name="connsiteX151" fmla="*/ 140592 w 343240"/>
              <a:gd name="connsiteY151" fmla="*/ 48203 h 545795"/>
              <a:gd name="connsiteX152" fmla="*/ 150265 w 343240"/>
              <a:gd name="connsiteY152" fmla="*/ 48203 h 545795"/>
              <a:gd name="connsiteX153" fmla="*/ 150265 w 343240"/>
              <a:gd name="connsiteY153" fmla="*/ 38530 h 545795"/>
              <a:gd name="connsiteX154" fmla="*/ 163969 w 343240"/>
              <a:gd name="connsiteY154" fmla="*/ 24827 h 545795"/>
              <a:gd name="connsiteX155" fmla="*/ 32591 w 343240"/>
              <a:gd name="connsiteY155" fmla="*/ 14468 h 545795"/>
              <a:gd name="connsiteX156" fmla="*/ 32189 w 343240"/>
              <a:gd name="connsiteY156" fmla="*/ 14870 h 545795"/>
              <a:gd name="connsiteX157" fmla="*/ 44227 w 343240"/>
              <a:gd name="connsiteY157" fmla="*/ 127000 h 545795"/>
              <a:gd name="connsiteX158" fmla="*/ 289395 w 343240"/>
              <a:gd name="connsiteY158" fmla="*/ 127000 h 545795"/>
              <a:gd name="connsiteX159" fmla="*/ 294210 w 343240"/>
              <a:gd name="connsiteY159" fmla="*/ 123383 h 545795"/>
              <a:gd name="connsiteX160" fmla="*/ 310661 w 343240"/>
              <a:gd name="connsiteY160" fmla="*/ 14870 h 545795"/>
              <a:gd name="connsiteX161" fmla="*/ 310260 w 343240"/>
              <a:gd name="connsiteY161" fmla="*/ 14468 h 545795"/>
              <a:gd name="connsiteX162" fmla="*/ 32591 w 343240"/>
              <a:gd name="connsiteY162" fmla="*/ 0 h 545795"/>
              <a:gd name="connsiteX163" fmla="*/ 310260 w 343240"/>
              <a:gd name="connsiteY163" fmla="*/ 0 h 545795"/>
              <a:gd name="connsiteX164" fmla="*/ 321495 w 343240"/>
              <a:gd name="connsiteY164" fmla="*/ 5225 h 545795"/>
              <a:gd name="connsiteX165" fmla="*/ 325107 w 343240"/>
              <a:gd name="connsiteY165" fmla="*/ 17282 h 545795"/>
              <a:gd name="connsiteX166" fmla="*/ 308254 w 343240"/>
              <a:gd name="connsiteY166" fmla="*/ 125392 h 545795"/>
              <a:gd name="connsiteX167" fmla="*/ 289395 w 343240"/>
              <a:gd name="connsiteY167" fmla="*/ 141468 h 545795"/>
              <a:gd name="connsiteX168" fmla="*/ 43425 w 343240"/>
              <a:gd name="connsiteY168" fmla="*/ 141468 h 545795"/>
              <a:gd name="connsiteX169" fmla="*/ 30584 w 343240"/>
              <a:gd name="connsiteY169" fmla="*/ 129813 h 545795"/>
              <a:gd name="connsiteX170" fmla="*/ 18145 w 343240"/>
              <a:gd name="connsiteY170" fmla="*/ 16880 h 545795"/>
              <a:gd name="connsiteX171" fmla="*/ 21355 w 343240"/>
              <a:gd name="connsiteY171" fmla="*/ 5225 h 545795"/>
              <a:gd name="connsiteX172" fmla="*/ 32591 w 343240"/>
              <a:gd name="connsiteY172" fmla="*/ 0 h 545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</a:cxnLst>
            <a:rect l="l" t="t" r="r" b="b"/>
            <a:pathLst>
              <a:path w="343240" h="545795">
                <a:moveTo>
                  <a:pt x="128795" y="471716"/>
                </a:moveTo>
                <a:lnTo>
                  <a:pt x="211881" y="471716"/>
                </a:lnTo>
                <a:cubicBezTo>
                  <a:pt x="215493" y="471716"/>
                  <a:pt x="219106" y="474475"/>
                  <a:pt x="219106" y="478416"/>
                </a:cubicBezTo>
                <a:cubicBezTo>
                  <a:pt x="219106" y="482356"/>
                  <a:pt x="215493" y="485509"/>
                  <a:pt x="211881" y="485509"/>
                </a:cubicBezTo>
                <a:lnTo>
                  <a:pt x="128795" y="485509"/>
                </a:lnTo>
                <a:cubicBezTo>
                  <a:pt x="124781" y="485509"/>
                  <a:pt x="121971" y="482356"/>
                  <a:pt x="121971" y="478416"/>
                </a:cubicBezTo>
                <a:cubicBezTo>
                  <a:pt x="121971" y="474475"/>
                  <a:pt x="124781" y="471716"/>
                  <a:pt x="128795" y="471716"/>
                </a:cubicBezTo>
                <a:close/>
                <a:moveTo>
                  <a:pt x="111496" y="416742"/>
                </a:moveTo>
                <a:lnTo>
                  <a:pt x="234898" y="416742"/>
                </a:lnTo>
                <a:cubicBezTo>
                  <a:pt x="238931" y="416742"/>
                  <a:pt x="242157" y="419809"/>
                  <a:pt x="242157" y="423260"/>
                </a:cubicBezTo>
                <a:cubicBezTo>
                  <a:pt x="242157" y="427478"/>
                  <a:pt x="238931" y="430545"/>
                  <a:pt x="234898" y="430545"/>
                </a:cubicBezTo>
                <a:lnTo>
                  <a:pt x="111496" y="430545"/>
                </a:lnTo>
                <a:cubicBezTo>
                  <a:pt x="107463" y="430545"/>
                  <a:pt x="104237" y="427478"/>
                  <a:pt x="104237" y="423260"/>
                </a:cubicBezTo>
                <a:cubicBezTo>
                  <a:pt x="104237" y="419809"/>
                  <a:pt x="107463" y="416742"/>
                  <a:pt x="111496" y="416742"/>
                </a:cubicBezTo>
                <a:close/>
                <a:moveTo>
                  <a:pt x="172397" y="355868"/>
                </a:moveTo>
                <a:cubicBezTo>
                  <a:pt x="191424" y="355868"/>
                  <a:pt x="210502" y="358835"/>
                  <a:pt x="228873" y="364769"/>
                </a:cubicBezTo>
                <a:lnTo>
                  <a:pt x="258751" y="369679"/>
                </a:lnTo>
                <a:cubicBezTo>
                  <a:pt x="262385" y="370498"/>
                  <a:pt x="265211" y="374181"/>
                  <a:pt x="264808" y="378273"/>
                </a:cubicBezTo>
                <a:cubicBezTo>
                  <a:pt x="264000" y="381956"/>
                  <a:pt x="261174" y="384412"/>
                  <a:pt x="257540" y="384412"/>
                </a:cubicBezTo>
                <a:cubicBezTo>
                  <a:pt x="257136" y="384412"/>
                  <a:pt x="256732" y="384412"/>
                  <a:pt x="256329" y="384002"/>
                </a:cubicBezTo>
                <a:lnTo>
                  <a:pt x="224835" y="379092"/>
                </a:lnTo>
                <a:cubicBezTo>
                  <a:pt x="190920" y="368042"/>
                  <a:pt x="153774" y="368042"/>
                  <a:pt x="120262" y="379092"/>
                </a:cubicBezTo>
                <a:lnTo>
                  <a:pt x="119050" y="379501"/>
                </a:lnTo>
                <a:lnTo>
                  <a:pt x="93614" y="383184"/>
                </a:lnTo>
                <a:cubicBezTo>
                  <a:pt x="89576" y="384002"/>
                  <a:pt x="85942" y="381138"/>
                  <a:pt x="85538" y="377045"/>
                </a:cubicBezTo>
                <a:cubicBezTo>
                  <a:pt x="84731" y="373362"/>
                  <a:pt x="87557" y="369270"/>
                  <a:pt x="91191" y="368861"/>
                </a:cubicBezTo>
                <a:lnTo>
                  <a:pt x="116224" y="364769"/>
                </a:lnTo>
                <a:cubicBezTo>
                  <a:pt x="134393" y="358835"/>
                  <a:pt x="153370" y="355868"/>
                  <a:pt x="172397" y="355868"/>
                </a:cubicBezTo>
                <a:close/>
                <a:moveTo>
                  <a:pt x="171676" y="309713"/>
                </a:moveTo>
                <a:cubicBezTo>
                  <a:pt x="154001" y="309713"/>
                  <a:pt x="136377" y="312330"/>
                  <a:pt x="119658" y="317563"/>
                </a:cubicBezTo>
                <a:lnTo>
                  <a:pt x="118450" y="317965"/>
                </a:lnTo>
                <a:lnTo>
                  <a:pt x="24586" y="332858"/>
                </a:lnTo>
                <a:cubicBezTo>
                  <a:pt x="18543" y="333664"/>
                  <a:pt x="14112" y="338896"/>
                  <a:pt x="14112" y="345337"/>
                </a:cubicBezTo>
                <a:cubicBezTo>
                  <a:pt x="14514" y="374721"/>
                  <a:pt x="15320" y="419804"/>
                  <a:pt x="15723" y="427049"/>
                </a:cubicBezTo>
                <a:cubicBezTo>
                  <a:pt x="41505" y="490246"/>
                  <a:pt x="102739" y="531304"/>
                  <a:pt x="171626" y="531304"/>
                </a:cubicBezTo>
                <a:cubicBezTo>
                  <a:pt x="240513" y="531304"/>
                  <a:pt x="301747" y="490246"/>
                  <a:pt x="327932" y="427049"/>
                </a:cubicBezTo>
                <a:cubicBezTo>
                  <a:pt x="328335" y="419804"/>
                  <a:pt x="328738" y="374721"/>
                  <a:pt x="329140" y="345337"/>
                </a:cubicBezTo>
                <a:cubicBezTo>
                  <a:pt x="329140" y="338896"/>
                  <a:pt x="324709" y="333664"/>
                  <a:pt x="318666" y="332858"/>
                </a:cubicBezTo>
                <a:lnTo>
                  <a:pt x="223997" y="317563"/>
                </a:lnTo>
                <a:cubicBezTo>
                  <a:pt x="207077" y="312330"/>
                  <a:pt x="189351" y="309713"/>
                  <a:pt x="171676" y="309713"/>
                </a:cubicBezTo>
                <a:close/>
                <a:moveTo>
                  <a:pt x="171676" y="295424"/>
                </a:moveTo>
                <a:cubicBezTo>
                  <a:pt x="190661" y="295424"/>
                  <a:pt x="209695" y="298241"/>
                  <a:pt x="228025" y="303877"/>
                </a:cubicBezTo>
                <a:lnTo>
                  <a:pt x="321083" y="318368"/>
                </a:lnTo>
                <a:cubicBezTo>
                  <a:pt x="333975" y="320783"/>
                  <a:pt x="343240" y="332053"/>
                  <a:pt x="343240" y="345337"/>
                </a:cubicBezTo>
                <a:cubicBezTo>
                  <a:pt x="342435" y="428659"/>
                  <a:pt x="342032" y="429867"/>
                  <a:pt x="341629" y="431075"/>
                </a:cubicBezTo>
                <a:cubicBezTo>
                  <a:pt x="313429" y="501114"/>
                  <a:pt x="246959" y="545795"/>
                  <a:pt x="171626" y="545795"/>
                </a:cubicBezTo>
                <a:cubicBezTo>
                  <a:pt x="96696" y="545795"/>
                  <a:pt x="30226" y="501114"/>
                  <a:pt x="2026" y="431075"/>
                </a:cubicBezTo>
                <a:cubicBezTo>
                  <a:pt x="1220" y="429867"/>
                  <a:pt x="817" y="428659"/>
                  <a:pt x="12" y="345337"/>
                </a:cubicBezTo>
                <a:cubicBezTo>
                  <a:pt x="-391" y="332053"/>
                  <a:pt x="9277" y="320783"/>
                  <a:pt x="22571" y="318368"/>
                </a:cubicBezTo>
                <a:lnTo>
                  <a:pt x="115630" y="303877"/>
                </a:lnTo>
                <a:cubicBezTo>
                  <a:pt x="133758" y="298241"/>
                  <a:pt x="152692" y="295424"/>
                  <a:pt x="171676" y="295424"/>
                </a:cubicBezTo>
                <a:close/>
                <a:moveTo>
                  <a:pt x="237139" y="192206"/>
                </a:moveTo>
                <a:cubicBezTo>
                  <a:pt x="239976" y="195071"/>
                  <a:pt x="240382" y="199982"/>
                  <a:pt x="237544" y="202437"/>
                </a:cubicBezTo>
                <a:cubicBezTo>
                  <a:pt x="230653" y="209803"/>
                  <a:pt x="226600" y="220034"/>
                  <a:pt x="226600" y="229856"/>
                </a:cubicBezTo>
                <a:cubicBezTo>
                  <a:pt x="226600" y="233948"/>
                  <a:pt x="223763" y="237222"/>
                  <a:pt x="219709" y="237222"/>
                </a:cubicBezTo>
                <a:cubicBezTo>
                  <a:pt x="215656" y="237222"/>
                  <a:pt x="212413" y="233948"/>
                  <a:pt x="212413" y="229856"/>
                </a:cubicBezTo>
                <a:cubicBezTo>
                  <a:pt x="212413" y="215942"/>
                  <a:pt x="217683" y="202846"/>
                  <a:pt x="226600" y="192616"/>
                </a:cubicBezTo>
                <a:cubicBezTo>
                  <a:pt x="229437" y="189751"/>
                  <a:pt x="234302" y="189751"/>
                  <a:pt x="237139" y="192206"/>
                </a:cubicBezTo>
                <a:close/>
                <a:moveTo>
                  <a:pt x="51293" y="192206"/>
                </a:moveTo>
                <a:cubicBezTo>
                  <a:pt x="53761" y="195071"/>
                  <a:pt x="54172" y="199982"/>
                  <a:pt x="51293" y="202437"/>
                </a:cubicBezTo>
                <a:cubicBezTo>
                  <a:pt x="44714" y="209803"/>
                  <a:pt x="41013" y="220034"/>
                  <a:pt x="41013" y="229856"/>
                </a:cubicBezTo>
                <a:cubicBezTo>
                  <a:pt x="41013" y="233948"/>
                  <a:pt x="37312" y="237222"/>
                  <a:pt x="33611" y="237222"/>
                </a:cubicBezTo>
                <a:cubicBezTo>
                  <a:pt x="29499" y="237222"/>
                  <a:pt x="26209" y="233948"/>
                  <a:pt x="26209" y="229856"/>
                </a:cubicBezTo>
                <a:cubicBezTo>
                  <a:pt x="26209" y="215942"/>
                  <a:pt x="31144" y="202846"/>
                  <a:pt x="41013" y="192616"/>
                </a:cubicBezTo>
                <a:cubicBezTo>
                  <a:pt x="43480" y="189751"/>
                  <a:pt x="48003" y="189751"/>
                  <a:pt x="51293" y="192206"/>
                </a:cubicBezTo>
                <a:close/>
                <a:moveTo>
                  <a:pt x="135887" y="181085"/>
                </a:moveTo>
                <a:cubicBezTo>
                  <a:pt x="140701" y="186737"/>
                  <a:pt x="144713" y="193196"/>
                  <a:pt x="147923" y="200059"/>
                </a:cubicBezTo>
                <a:lnTo>
                  <a:pt x="198072" y="200059"/>
                </a:lnTo>
                <a:cubicBezTo>
                  <a:pt x="201282" y="193196"/>
                  <a:pt x="205294" y="186737"/>
                  <a:pt x="210108" y="181085"/>
                </a:cubicBezTo>
                <a:close/>
                <a:moveTo>
                  <a:pt x="264995" y="175564"/>
                </a:moveTo>
                <a:cubicBezTo>
                  <a:pt x="269054" y="175564"/>
                  <a:pt x="272302" y="178323"/>
                  <a:pt x="272302" y="182263"/>
                </a:cubicBezTo>
                <a:cubicBezTo>
                  <a:pt x="272302" y="186204"/>
                  <a:pt x="269054" y="189357"/>
                  <a:pt x="264995" y="189357"/>
                </a:cubicBezTo>
                <a:cubicBezTo>
                  <a:pt x="259717" y="189357"/>
                  <a:pt x="254440" y="190539"/>
                  <a:pt x="249568" y="192510"/>
                </a:cubicBezTo>
                <a:cubicBezTo>
                  <a:pt x="248756" y="192904"/>
                  <a:pt x="247944" y="192904"/>
                  <a:pt x="246726" y="192904"/>
                </a:cubicBezTo>
                <a:cubicBezTo>
                  <a:pt x="243885" y="192904"/>
                  <a:pt x="241449" y="191327"/>
                  <a:pt x="240231" y="188569"/>
                </a:cubicBezTo>
                <a:cubicBezTo>
                  <a:pt x="239013" y="185416"/>
                  <a:pt x="240231" y="181081"/>
                  <a:pt x="243885" y="179899"/>
                </a:cubicBezTo>
                <a:cubicBezTo>
                  <a:pt x="250786" y="177140"/>
                  <a:pt x="257687" y="175564"/>
                  <a:pt x="264995" y="175564"/>
                </a:cubicBezTo>
                <a:close/>
                <a:moveTo>
                  <a:pt x="80971" y="175564"/>
                </a:moveTo>
                <a:cubicBezTo>
                  <a:pt x="85030" y="175564"/>
                  <a:pt x="87872" y="178323"/>
                  <a:pt x="87872" y="182263"/>
                </a:cubicBezTo>
                <a:cubicBezTo>
                  <a:pt x="87872" y="186204"/>
                  <a:pt x="85030" y="189357"/>
                  <a:pt x="80971" y="189357"/>
                </a:cubicBezTo>
                <a:cubicBezTo>
                  <a:pt x="75693" y="189357"/>
                  <a:pt x="70416" y="190539"/>
                  <a:pt x="65138" y="192510"/>
                </a:cubicBezTo>
                <a:cubicBezTo>
                  <a:pt x="64732" y="192904"/>
                  <a:pt x="63920" y="192904"/>
                  <a:pt x="62702" y="192904"/>
                </a:cubicBezTo>
                <a:cubicBezTo>
                  <a:pt x="59860" y="192904"/>
                  <a:pt x="57019" y="191327"/>
                  <a:pt x="56207" y="188569"/>
                </a:cubicBezTo>
                <a:cubicBezTo>
                  <a:pt x="54583" y="185416"/>
                  <a:pt x="56207" y="181081"/>
                  <a:pt x="59860" y="179899"/>
                </a:cubicBezTo>
                <a:cubicBezTo>
                  <a:pt x="66356" y="177140"/>
                  <a:pt x="73663" y="175564"/>
                  <a:pt x="80971" y="175564"/>
                </a:cubicBezTo>
                <a:close/>
                <a:moveTo>
                  <a:pt x="265473" y="170185"/>
                </a:moveTo>
                <a:cubicBezTo>
                  <a:pt x="232575" y="170185"/>
                  <a:pt x="205695" y="196829"/>
                  <a:pt x="205695" y="230336"/>
                </a:cubicBezTo>
                <a:cubicBezTo>
                  <a:pt x="205695" y="263438"/>
                  <a:pt x="232575" y="290082"/>
                  <a:pt x="265473" y="290082"/>
                </a:cubicBezTo>
                <a:cubicBezTo>
                  <a:pt x="298371" y="290082"/>
                  <a:pt x="325251" y="263438"/>
                  <a:pt x="325251" y="230336"/>
                </a:cubicBezTo>
                <a:cubicBezTo>
                  <a:pt x="325251" y="196829"/>
                  <a:pt x="298371" y="170185"/>
                  <a:pt x="265473" y="170185"/>
                </a:cubicBezTo>
                <a:close/>
                <a:moveTo>
                  <a:pt x="80522" y="170185"/>
                </a:moveTo>
                <a:cubicBezTo>
                  <a:pt x="47624" y="170185"/>
                  <a:pt x="20744" y="196829"/>
                  <a:pt x="20744" y="230336"/>
                </a:cubicBezTo>
                <a:cubicBezTo>
                  <a:pt x="20744" y="263438"/>
                  <a:pt x="47624" y="290082"/>
                  <a:pt x="80522" y="290082"/>
                </a:cubicBezTo>
                <a:cubicBezTo>
                  <a:pt x="113420" y="290082"/>
                  <a:pt x="140300" y="263438"/>
                  <a:pt x="140300" y="230336"/>
                </a:cubicBezTo>
                <a:cubicBezTo>
                  <a:pt x="140300" y="196829"/>
                  <a:pt x="113420" y="170185"/>
                  <a:pt x="80522" y="170185"/>
                </a:cubicBezTo>
                <a:close/>
                <a:moveTo>
                  <a:pt x="80522" y="156056"/>
                </a:moveTo>
                <a:cubicBezTo>
                  <a:pt x="94564" y="156056"/>
                  <a:pt x="107803" y="159689"/>
                  <a:pt x="119037" y="166956"/>
                </a:cubicBezTo>
                <a:lnTo>
                  <a:pt x="227359" y="166956"/>
                </a:lnTo>
                <a:cubicBezTo>
                  <a:pt x="238593" y="159689"/>
                  <a:pt x="251431" y="156056"/>
                  <a:pt x="265473" y="156056"/>
                </a:cubicBezTo>
                <a:cubicBezTo>
                  <a:pt x="279515" y="156056"/>
                  <a:pt x="292754" y="159689"/>
                  <a:pt x="303988" y="166956"/>
                </a:cubicBezTo>
                <a:lnTo>
                  <a:pt x="331269" y="166956"/>
                </a:lnTo>
                <a:cubicBezTo>
                  <a:pt x="335281" y="166956"/>
                  <a:pt x="338490" y="170185"/>
                  <a:pt x="338490" y="174222"/>
                </a:cubicBezTo>
                <a:cubicBezTo>
                  <a:pt x="338490" y="178259"/>
                  <a:pt x="335281" y="181085"/>
                  <a:pt x="331269" y="181085"/>
                </a:cubicBezTo>
                <a:lnTo>
                  <a:pt x="321239" y="181085"/>
                </a:lnTo>
                <a:cubicBezTo>
                  <a:pt x="332472" y="194407"/>
                  <a:pt x="339694" y="211362"/>
                  <a:pt x="339694" y="230336"/>
                </a:cubicBezTo>
                <a:cubicBezTo>
                  <a:pt x="339694" y="271512"/>
                  <a:pt x="306395" y="304615"/>
                  <a:pt x="265473" y="304615"/>
                </a:cubicBezTo>
                <a:cubicBezTo>
                  <a:pt x="224952" y="304615"/>
                  <a:pt x="192054" y="271512"/>
                  <a:pt x="192054" y="230336"/>
                </a:cubicBezTo>
                <a:cubicBezTo>
                  <a:pt x="192054" y="224684"/>
                  <a:pt x="192455" y="219436"/>
                  <a:pt x="193258" y="214188"/>
                </a:cubicBezTo>
                <a:lnTo>
                  <a:pt x="152336" y="214188"/>
                </a:lnTo>
                <a:cubicBezTo>
                  <a:pt x="153539" y="219436"/>
                  <a:pt x="154342" y="224684"/>
                  <a:pt x="154342" y="230336"/>
                </a:cubicBezTo>
                <a:cubicBezTo>
                  <a:pt x="154342" y="271512"/>
                  <a:pt x="121444" y="304615"/>
                  <a:pt x="80522" y="304615"/>
                </a:cubicBezTo>
                <a:cubicBezTo>
                  <a:pt x="39600" y="304615"/>
                  <a:pt x="6702" y="271512"/>
                  <a:pt x="6702" y="230336"/>
                </a:cubicBezTo>
                <a:cubicBezTo>
                  <a:pt x="6702" y="211362"/>
                  <a:pt x="13522" y="194407"/>
                  <a:pt x="24756" y="181085"/>
                </a:cubicBezTo>
                <a:lnTo>
                  <a:pt x="13522" y="181085"/>
                </a:lnTo>
                <a:cubicBezTo>
                  <a:pt x="9510" y="181085"/>
                  <a:pt x="6702" y="178259"/>
                  <a:pt x="6702" y="174222"/>
                </a:cubicBezTo>
                <a:cubicBezTo>
                  <a:pt x="6702" y="170185"/>
                  <a:pt x="9510" y="166956"/>
                  <a:pt x="13522" y="166956"/>
                </a:cubicBezTo>
                <a:lnTo>
                  <a:pt x="42007" y="166956"/>
                </a:lnTo>
                <a:cubicBezTo>
                  <a:pt x="53241" y="159689"/>
                  <a:pt x="66079" y="156056"/>
                  <a:pt x="80522" y="156056"/>
                </a:cubicBezTo>
                <a:close/>
                <a:moveTo>
                  <a:pt x="164775" y="39336"/>
                </a:moveTo>
                <a:lnTo>
                  <a:pt x="164775" y="53846"/>
                </a:lnTo>
                <a:cubicBezTo>
                  <a:pt x="164775" y="58682"/>
                  <a:pt x="160744" y="62310"/>
                  <a:pt x="156311" y="62310"/>
                </a:cubicBezTo>
                <a:lnTo>
                  <a:pt x="141398" y="62310"/>
                </a:lnTo>
                <a:lnTo>
                  <a:pt x="141398" y="75610"/>
                </a:lnTo>
                <a:lnTo>
                  <a:pt x="156311" y="75610"/>
                </a:lnTo>
                <a:cubicBezTo>
                  <a:pt x="160744" y="75610"/>
                  <a:pt x="164775" y="79640"/>
                  <a:pt x="164775" y="84074"/>
                </a:cubicBezTo>
                <a:lnTo>
                  <a:pt x="164775" y="98986"/>
                </a:lnTo>
                <a:lnTo>
                  <a:pt x="178075" y="98986"/>
                </a:lnTo>
                <a:lnTo>
                  <a:pt x="178075" y="84074"/>
                </a:lnTo>
                <a:cubicBezTo>
                  <a:pt x="178075" y="79640"/>
                  <a:pt x="182106" y="75610"/>
                  <a:pt x="186539" y="75610"/>
                </a:cubicBezTo>
                <a:lnTo>
                  <a:pt x="201049" y="75610"/>
                </a:lnTo>
                <a:lnTo>
                  <a:pt x="201049" y="62310"/>
                </a:lnTo>
                <a:lnTo>
                  <a:pt x="186539" y="62310"/>
                </a:lnTo>
                <a:cubicBezTo>
                  <a:pt x="182106" y="62310"/>
                  <a:pt x="178075" y="58682"/>
                  <a:pt x="178075" y="53846"/>
                </a:cubicBezTo>
                <a:lnTo>
                  <a:pt x="178075" y="39336"/>
                </a:lnTo>
                <a:close/>
                <a:moveTo>
                  <a:pt x="163969" y="24827"/>
                </a:moveTo>
                <a:lnTo>
                  <a:pt x="178478" y="24827"/>
                </a:lnTo>
                <a:cubicBezTo>
                  <a:pt x="186136" y="24827"/>
                  <a:pt x="192182" y="30873"/>
                  <a:pt x="192182" y="38530"/>
                </a:cubicBezTo>
                <a:lnTo>
                  <a:pt x="192182" y="48203"/>
                </a:lnTo>
                <a:lnTo>
                  <a:pt x="201855" y="48203"/>
                </a:lnTo>
                <a:cubicBezTo>
                  <a:pt x="209512" y="48203"/>
                  <a:pt x="215558" y="54249"/>
                  <a:pt x="215558" y="61907"/>
                </a:cubicBezTo>
                <a:lnTo>
                  <a:pt x="215558" y="76416"/>
                </a:lnTo>
                <a:cubicBezTo>
                  <a:pt x="215558" y="84074"/>
                  <a:pt x="209512" y="90120"/>
                  <a:pt x="201855" y="90120"/>
                </a:cubicBezTo>
                <a:lnTo>
                  <a:pt x="192182" y="90120"/>
                </a:lnTo>
                <a:lnTo>
                  <a:pt x="192182" y="99793"/>
                </a:lnTo>
                <a:cubicBezTo>
                  <a:pt x="192182" y="107047"/>
                  <a:pt x="186136" y="113093"/>
                  <a:pt x="178478" y="113093"/>
                </a:cubicBezTo>
                <a:lnTo>
                  <a:pt x="163969" y="113093"/>
                </a:lnTo>
                <a:cubicBezTo>
                  <a:pt x="156311" y="113093"/>
                  <a:pt x="150265" y="107047"/>
                  <a:pt x="150265" y="99793"/>
                </a:cubicBezTo>
                <a:lnTo>
                  <a:pt x="150265" y="90120"/>
                </a:lnTo>
                <a:lnTo>
                  <a:pt x="140592" y="90120"/>
                </a:lnTo>
                <a:cubicBezTo>
                  <a:pt x="133338" y="90120"/>
                  <a:pt x="127292" y="84074"/>
                  <a:pt x="127292" y="76416"/>
                </a:cubicBezTo>
                <a:lnTo>
                  <a:pt x="127292" y="61907"/>
                </a:lnTo>
                <a:cubicBezTo>
                  <a:pt x="127292" y="54249"/>
                  <a:pt x="133338" y="48203"/>
                  <a:pt x="140592" y="48203"/>
                </a:cubicBezTo>
                <a:lnTo>
                  <a:pt x="150265" y="48203"/>
                </a:lnTo>
                <a:lnTo>
                  <a:pt x="150265" y="38530"/>
                </a:lnTo>
                <a:cubicBezTo>
                  <a:pt x="150265" y="30873"/>
                  <a:pt x="156311" y="24827"/>
                  <a:pt x="163969" y="24827"/>
                </a:cubicBezTo>
                <a:close/>
                <a:moveTo>
                  <a:pt x="32591" y="14468"/>
                </a:moveTo>
                <a:lnTo>
                  <a:pt x="32189" y="14870"/>
                </a:lnTo>
                <a:lnTo>
                  <a:pt x="44227" y="127000"/>
                </a:lnTo>
                <a:lnTo>
                  <a:pt x="289395" y="127000"/>
                </a:lnTo>
                <a:cubicBezTo>
                  <a:pt x="291802" y="127000"/>
                  <a:pt x="293809" y="125392"/>
                  <a:pt x="294210" y="123383"/>
                </a:cubicBezTo>
                <a:lnTo>
                  <a:pt x="310661" y="14870"/>
                </a:lnTo>
                <a:lnTo>
                  <a:pt x="310260" y="14468"/>
                </a:lnTo>
                <a:close/>
                <a:moveTo>
                  <a:pt x="32591" y="0"/>
                </a:moveTo>
                <a:lnTo>
                  <a:pt x="310260" y="0"/>
                </a:lnTo>
                <a:cubicBezTo>
                  <a:pt x="315075" y="0"/>
                  <a:pt x="319088" y="1608"/>
                  <a:pt x="321495" y="5225"/>
                </a:cubicBezTo>
                <a:cubicBezTo>
                  <a:pt x="324304" y="8440"/>
                  <a:pt x="325508" y="12861"/>
                  <a:pt x="325107" y="17282"/>
                </a:cubicBezTo>
                <a:lnTo>
                  <a:pt x="308254" y="125392"/>
                </a:lnTo>
                <a:cubicBezTo>
                  <a:pt x="306649" y="134636"/>
                  <a:pt x="299025" y="141468"/>
                  <a:pt x="289395" y="141468"/>
                </a:cubicBezTo>
                <a:lnTo>
                  <a:pt x="43425" y="141468"/>
                </a:lnTo>
                <a:cubicBezTo>
                  <a:pt x="37004" y="141468"/>
                  <a:pt x="30986" y="136243"/>
                  <a:pt x="30584" y="129813"/>
                </a:cubicBezTo>
                <a:lnTo>
                  <a:pt x="18145" y="16880"/>
                </a:lnTo>
                <a:cubicBezTo>
                  <a:pt x="17343" y="12459"/>
                  <a:pt x="18547" y="8440"/>
                  <a:pt x="21355" y="5225"/>
                </a:cubicBezTo>
                <a:cubicBezTo>
                  <a:pt x="24164" y="1608"/>
                  <a:pt x="28177" y="0"/>
                  <a:pt x="3259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747A94"/>
              </a:solidFill>
              <a:effectLst/>
              <a:uLnTx/>
              <a:uFillTx/>
              <a:latin typeface="Poppins" panose="00000500000000000000" pitchFamily="2" charset="0"/>
              <a:ea typeface="+mn-ea"/>
              <a:cs typeface="+mn-cs"/>
            </a:endParaRPr>
          </a:p>
        </p:txBody>
      </p:sp>
      <p:sp>
        <p:nvSpPr>
          <p:cNvPr id="158" name="TextBox 6">
            <a:extLst>
              <a:ext uri="{FF2B5EF4-FFF2-40B4-BE49-F238E27FC236}">
                <a16:creationId xmlns:a16="http://schemas.microsoft.com/office/drawing/2014/main" id="{6BDAA507-A4AB-471B-9670-4923C9055CA2}"/>
              </a:ext>
            </a:extLst>
          </p:cNvPr>
          <p:cNvSpPr txBox="1"/>
          <p:nvPr/>
        </p:nvSpPr>
        <p:spPr>
          <a:xfrm>
            <a:off x="5822901" y="1820113"/>
            <a:ext cx="5060870" cy="1015663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th-TH" sz="2000" b="1" i="0" u="none" strike="noStrike" kern="1200" cap="none" spc="0" normalizeH="0" baseline="0" noProof="0" dirty="0">
                <a:ln>
                  <a:noFill/>
                </a:ln>
                <a:solidFill>
                  <a:srgbClr val="11134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ยกระดับ 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11134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Excellent Center </a:t>
            </a:r>
            <a:r>
              <a:rPr kumimoji="0" lang="th-TH" sz="2000" b="1" i="0" u="none" strike="noStrike" kern="1200" cap="none" spc="0" normalizeH="0" baseline="0" noProof="0" dirty="0">
                <a:ln>
                  <a:noFill/>
                </a:ln>
                <a:solidFill>
                  <a:srgbClr val="11134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5 </a:t>
            </a:r>
            <a:r>
              <a:rPr kumimoji="0" lang="th-TH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11134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สาขา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th-TH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11134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ยกระดับ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11134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Excellent 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11134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Center </a:t>
            </a:r>
            <a:r>
              <a:rPr kumimoji="0" lang="th-TH" sz="2000" b="1" i="0" u="none" strike="noStrike" kern="1200" cap="none" spc="0" normalizeH="0" baseline="0" noProof="0" dirty="0">
                <a:ln>
                  <a:noFill/>
                </a:ln>
                <a:solidFill>
                  <a:srgbClr val="11134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เพิ่ม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11134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3 </a:t>
            </a:r>
            <a:r>
              <a:rPr kumimoji="0" lang="th-TH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11134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สาขา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000" b="1" i="0" u="none" strike="noStrike" kern="1200" cap="none" spc="0" normalizeH="0" baseline="0" noProof="0" dirty="0">
                <a:ln>
                  <a:noFill/>
                </a:ln>
                <a:solidFill>
                  <a:srgbClr val="11134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11134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  </a:t>
            </a:r>
            <a:r>
              <a:rPr kumimoji="0" lang="th-TH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-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Stroke  </a:t>
            </a:r>
            <a:r>
              <a:rPr kumimoji="0" lang="th-TH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- 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Spine </a:t>
            </a:r>
            <a:r>
              <a:rPr kumimoji="0" lang="th-TH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–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Tumor Reconstruction</a:t>
            </a:r>
            <a:r>
              <a:rPr kumimoji="0" lang="th-TH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 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159" name="TextBox 6">
            <a:extLst>
              <a:ext uri="{FF2B5EF4-FFF2-40B4-BE49-F238E27FC236}">
                <a16:creationId xmlns:a16="http://schemas.microsoft.com/office/drawing/2014/main" id="{6BDAA507-A4AB-471B-9670-4923C9055CA2}"/>
              </a:ext>
            </a:extLst>
          </p:cNvPr>
          <p:cNvSpPr txBox="1"/>
          <p:nvPr/>
        </p:nvSpPr>
        <p:spPr>
          <a:xfrm>
            <a:off x="5652841" y="2964724"/>
            <a:ext cx="4325563" cy="132343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en-US"/>
            </a:defPPr>
            <a:lvl1pPr marL="285750" indent="-285750">
              <a:buFont typeface="Wingdings" panose="05000000000000000000" pitchFamily="2" charset="2"/>
              <a:buChar char="Ø"/>
              <a:defRPr b="1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th-TH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11134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บริการ</a:t>
            </a:r>
            <a:r>
              <a:rPr kumimoji="0" lang="th-TH" sz="2000" b="1" i="0" u="none" strike="noStrike" kern="1200" cap="none" spc="0" normalizeH="0" baseline="0" noProof="0" dirty="0">
                <a:ln>
                  <a:noFill/>
                </a:ln>
                <a:solidFill>
                  <a:srgbClr val="11134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ทางการแพทย์</a:t>
            </a:r>
            <a:r>
              <a:rPr kumimoji="0" lang="th-TH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11134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แม่นยำได้</a:t>
            </a:r>
            <a:r>
              <a:rPr kumimoji="0" lang="th-TH" sz="2000" b="1" i="0" u="none" strike="noStrike" kern="1200" cap="none" spc="0" normalizeH="0" baseline="0" noProof="0" dirty="0">
                <a:ln>
                  <a:noFill/>
                </a:ln>
                <a:solidFill>
                  <a:srgbClr val="11134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มาตรฐานและทันสมัย ครอบคลุมด้านการตรวจทางพันธุศาสตร์เพื่อการ</a:t>
            </a:r>
            <a:r>
              <a:rPr kumimoji="0" lang="th-TH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11134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วินิจฉัยโรคที่แม่นยำ 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11134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(Precision medicine</a:t>
            </a:r>
            <a:r>
              <a:rPr kumimoji="0" lang="th-TH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11134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))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111340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160" name="Freeform 237">
            <a:extLst>
              <a:ext uri="{FF2B5EF4-FFF2-40B4-BE49-F238E27FC236}">
                <a16:creationId xmlns:a16="http://schemas.microsoft.com/office/drawing/2014/main" id="{3E0F963A-12E8-42EF-949B-785CF4932E98}"/>
              </a:ext>
            </a:extLst>
          </p:cNvPr>
          <p:cNvSpPr>
            <a:spLocks/>
          </p:cNvSpPr>
          <p:nvPr/>
        </p:nvSpPr>
        <p:spPr bwMode="auto">
          <a:xfrm>
            <a:off x="9326886" y="5277910"/>
            <a:ext cx="1581467" cy="1075906"/>
          </a:xfrm>
          <a:custGeom>
            <a:avLst/>
            <a:gdLst>
              <a:gd name="T0" fmla="*/ 2323 w 3667"/>
              <a:gd name="T1" fmla="*/ 0 h 2833"/>
              <a:gd name="T2" fmla="*/ 0 w 3667"/>
              <a:gd name="T3" fmla="*/ 0 h 2833"/>
              <a:gd name="T4" fmla="*/ 1074 w 3667"/>
              <a:gd name="T5" fmla="*/ 1165 h 2833"/>
              <a:gd name="T6" fmla="*/ 544 w 3667"/>
              <a:gd name="T7" fmla="*/ 2833 h 2833"/>
              <a:gd name="T8" fmla="*/ 2323 w 3667"/>
              <a:gd name="T9" fmla="*/ 2833 h 2833"/>
              <a:gd name="T10" fmla="*/ 3667 w 3667"/>
              <a:gd name="T11" fmla="*/ 1416 h 2833"/>
              <a:gd name="T12" fmla="*/ 2323 w 3667"/>
              <a:gd name="T13" fmla="*/ 0 h 28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667" h="2833">
                <a:moveTo>
                  <a:pt x="2323" y="0"/>
                </a:moveTo>
                <a:lnTo>
                  <a:pt x="0" y="0"/>
                </a:lnTo>
                <a:cubicBezTo>
                  <a:pt x="407" y="210"/>
                  <a:pt x="802" y="566"/>
                  <a:pt x="1074" y="1165"/>
                </a:cubicBezTo>
                <a:cubicBezTo>
                  <a:pt x="1396" y="1875"/>
                  <a:pt x="1064" y="2426"/>
                  <a:pt x="544" y="2833"/>
                </a:cubicBezTo>
                <a:lnTo>
                  <a:pt x="2323" y="2833"/>
                </a:lnTo>
                <a:cubicBezTo>
                  <a:pt x="3062" y="2833"/>
                  <a:pt x="3667" y="2196"/>
                  <a:pt x="3667" y="1416"/>
                </a:cubicBezTo>
                <a:cubicBezTo>
                  <a:pt x="3667" y="637"/>
                  <a:pt x="3062" y="0"/>
                  <a:pt x="2323" y="0"/>
                </a:cubicBezTo>
                <a:close/>
              </a:path>
            </a:pathLst>
          </a:custGeom>
          <a:solidFill>
            <a:srgbClr val="747A9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747A94"/>
              </a:solidFill>
              <a:effectLst/>
              <a:uLnTx/>
              <a:uFillTx/>
              <a:latin typeface="Poppins" panose="00000500000000000000" pitchFamily="2" charset="0"/>
              <a:ea typeface="+mn-ea"/>
              <a:cs typeface="+mn-cs"/>
            </a:endParaRPr>
          </a:p>
        </p:txBody>
      </p:sp>
      <p:sp>
        <p:nvSpPr>
          <p:cNvPr id="161" name="Freeform 238">
            <a:extLst>
              <a:ext uri="{FF2B5EF4-FFF2-40B4-BE49-F238E27FC236}">
                <a16:creationId xmlns:a16="http://schemas.microsoft.com/office/drawing/2014/main" id="{F88E6D70-5840-41B2-B4E1-C87B08F6BC45}"/>
              </a:ext>
            </a:extLst>
          </p:cNvPr>
          <p:cNvSpPr>
            <a:spLocks/>
          </p:cNvSpPr>
          <p:nvPr/>
        </p:nvSpPr>
        <p:spPr bwMode="auto">
          <a:xfrm>
            <a:off x="5496463" y="5277910"/>
            <a:ext cx="4432246" cy="1075906"/>
          </a:xfrm>
          <a:custGeom>
            <a:avLst/>
            <a:gdLst>
              <a:gd name="T0" fmla="*/ 9956 w 10278"/>
              <a:gd name="T1" fmla="*/ 1165 h 2833"/>
              <a:gd name="T2" fmla="*/ 8882 w 10278"/>
              <a:gd name="T3" fmla="*/ 0 h 2833"/>
              <a:gd name="T4" fmla="*/ 7220 w 10278"/>
              <a:gd name="T5" fmla="*/ 0 h 2833"/>
              <a:gd name="T6" fmla="*/ 1344 w 10278"/>
              <a:gd name="T7" fmla="*/ 0 h 2833"/>
              <a:gd name="T8" fmla="*/ 0 w 10278"/>
              <a:gd name="T9" fmla="*/ 1416 h 2833"/>
              <a:gd name="T10" fmla="*/ 1344 w 10278"/>
              <a:gd name="T11" fmla="*/ 2833 h 2833"/>
              <a:gd name="T12" fmla="*/ 7349 w 10278"/>
              <a:gd name="T13" fmla="*/ 2833 h 2833"/>
              <a:gd name="T14" fmla="*/ 9426 w 10278"/>
              <a:gd name="T15" fmla="*/ 2833 h 2833"/>
              <a:gd name="T16" fmla="*/ 9956 w 10278"/>
              <a:gd name="T17" fmla="*/ 1165 h 28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278" h="2833">
                <a:moveTo>
                  <a:pt x="9956" y="1165"/>
                </a:moveTo>
                <a:cubicBezTo>
                  <a:pt x="9684" y="566"/>
                  <a:pt x="9289" y="210"/>
                  <a:pt x="8882" y="0"/>
                </a:cubicBezTo>
                <a:lnTo>
                  <a:pt x="7220" y="0"/>
                </a:lnTo>
                <a:lnTo>
                  <a:pt x="1344" y="0"/>
                </a:lnTo>
                <a:cubicBezTo>
                  <a:pt x="605" y="0"/>
                  <a:pt x="0" y="637"/>
                  <a:pt x="0" y="1416"/>
                </a:cubicBezTo>
                <a:cubicBezTo>
                  <a:pt x="0" y="2196"/>
                  <a:pt x="605" y="2833"/>
                  <a:pt x="1344" y="2833"/>
                </a:cubicBezTo>
                <a:lnTo>
                  <a:pt x="7349" y="2833"/>
                </a:lnTo>
                <a:lnTo>
                  <a:pt x="9426" y="2833"/>
                </a:lnTo>
                <a:cubicBezTo>
                  <a:pt x="9946" y="2426"/>
                  <a:pt x="10278" y="1875"/>
                  <a:pt x="9956" y="1165"/>
                </a:cubicBez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747A94"/>
              </a:solidFill>
              <a:effectLst/>
              <a:uLnTx/>
              <a:uFillTx/>
              <a:latin typeface="Poppins" panose="00000500000000000000" pitchFamily="2" charset="0"/>
              <a:ea typeface="+mn-ea"/>
              <a:cs typeface="+mn-cs"/>
            </a:endParaRPr>
          </a:p>
        </p:txBody>
      </p:sp>
      <p:sp>
        <p:nvSpPr>
          <p:cNvPr id="162" name="TextBox 6">
            <a:extLst>
              <a:ext uri="{FF2B5EF4-FFF2-40B4-BE49-F238E27FC236}">
                <a16:creationId xmlns:a16="http://schemas.microsoft.com/office/drawing/2014/main" id="{6BDAA507-A4AB-471B-9670-4923C9055CA2}"/>
              </a:ext>
            </a:extLst>
          </p:cNvPr>
          <p:cNvSpPr txBox="1"/>
          <p:nvPr/>
        </p:nvSpPr>
        <p:spPr>
          <a:xfrm>
            <a:off x="5652841" y="4241996"/>
            <a:ext cx="4114011" cy="707886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en-US"/>
            </a:defPPr>
            <a:lvl1pPr marL="285750" indent="-285750">
              <a:buFont typeface="Wingdings" panose="05000000000000000000" pitchFamily="2" charset="2"/>
              <a:buChar char="Ø"/>
              <a:defRPr b="1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th-TH" sz="2000" b="1" i="0" u="none" strike="noStrike" kern="1200" cap="none" spc="0" normalizeH="0" baseline="0" noProof="0" dirty="0">
                <a:ln>
                  <a:noFill/>
                </a:ln>
                <a:solidFill>
                  <a:srgbClr val="11134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ประชาชนเข้าถึงบริการทางการแพทย์</a:t>
            </a:r>
            <a:r>
              <a:rPr kumimoji="0" lang="th-TH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11134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ในโรค</a:t>
            </a:r>
            <a:r>
              <a:rPr kumimoji="0" lang="th-TH" sz="2000" b="1" i="0" u="none" strike="noStrike" kern="1200" cap="none" spc="0" normalizeH="0" baseline="0" noProof="0" dirty="0">
                <a:ln>
                  <a:noFill/>
                </a:ln>
                <a:solidFill>
                  <a:srgbClr val="11134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ยุ่งยาก</a:t>
            </a:r>
            <a:r>
              <a:rPr kumimoji="0" lang="th-TH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11134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ซับซ้อนครอบคลุมทุกสาขา</a:t>
            </a:r>
            <a:endParaRPr kumimoji="0" lang="th-TH" sz="2000" b="1" i="0" u="none" strike="noStrike" kern="1200" cap="none" spc="0" normalizeH="0" baseline="0" noProof="0" dirty="0">
              <a:ln>
                <a:noFill/>
              </a:ln>
              <a:solidFill>
                <a:srgbClr val="111340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163" name="Freeform 179">
            <a:extLst>
              <a:ext uri="{FF2B5EF4-FFF2-40B4-BE49-F238E27FC236}">
                <a16:creationId xmlns:a16="http://schemas.microsoft.com/office/drawing/2014/main" id="{D1AF0265-8DAA-4B5B-B4BA-CE8C32E745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86468" y="3109851"/>
            <a:ext cx="605308" cy="584379"/>
          </a:xfrm>
          <a:custGeom>
            <a:avLst/>
            <a:gdLst>
              <a:gd name="T0" fmla="*/ 687 w 1071"/>
              <a:gd name="T1" fmla="*/ 1258 h 1327"/>
              <a:gd name="T2" fmla="*/ 663 w 1071"/>
              <a:gd name="T3" fmla="*/ 1105 h 1327"/>
              <a:gd name="T4" fmla="*/ 786 w 1071"/>
              <a:gd name="T5" fmla="*/ 821 h 1327"/>
              <a:gd name="T6" fmla="*/ 777 w 1071"/>
              <a:gd name="T7" fmla="*/ 791 h 1327"/>
              <a:gd name="T8" fmla="*/ 764 w 1071"/>
              <a:gd name="T9" fmla="*/ 759 h 1327"/>
              <a:gd name="T10" fmla="*/ 684 w 1071"/>
              <a:gd name="T11" fmla="*/ 669 h 1327"/>
              <a:gd name="T12" fmla="*/ 706 w 1071"/>
              <a:gd name="T13" fmla="*/ 653 h 1327"/>
              <a:gd name="T14" fmla="*/ 723 w 1071"/>
              <a:gd name="T15" fmla="*/ 632 h 1327"/>
              <a:gd name="T16" fmla="*/ 731 w 1071"/>
              <a:gd name="T17" fmla="*/ 615 h 1327"/>
              <a:gd name="T18" fmla="*/ 735 w 1071"/>
              <a:gd name="T19" fmla="*/ 598 h 1327"/>
              <a:gd name="T20" fmla="*/ 736 w 1071"/>
              <a:gd name="T21" fmla="*/ 586 h 1327"/>
              <a:gd name="T22" fmla="*/ 735 w 1071"/>
              <a:gd name="T23" fmla="*/ 569 h 1327"/>
              <a:gd name="T24" fmla="*/ 730 w 1071"/>
              <a:gd name="T25" fmla="*/ 553 h 1327"/>
              <a:gd name="T26" fmla="*/ 723 w 1071"/>
              <a:gd name="T27" fmla="*/ 537 h 1327"/>
              <a:gd name="T28" fmla="*/ 716 w 1071"/>
              <a:gd name="T29" fmla="*/ 527 h 1327"/>
              <a:gd name="T30" fmla="*/ 704 w 1071"/>
              <a:gd name="T31" fmla="*/ 515 h 1327"/>
              <a:gd name="T32" fmla="*/ 1005 w 1071"/>
              <a:gd name="T33" fmla="*/ 658 h 1327"/>
              <a:gd name="T34" fmla="*/ 1030 w 1071"/>
              <a:gd name="T35" fmla="*/ 754 h 1327"/>
              <a:gd name="T36" fmla="*/ 345 w 1071"/>
              <a:gd name="T37" fmla="*/ 1156 h 1327"/>
              <a:gd name="T38" fmla="*/ 543 w 1071"/>
              <a:gd name="T39" fmla="*/ 1160 h 1327"/>
              <a:gd name="T40" fmla="*/ 646 w 1071"/>
              <a:gd name="T41" fmla="*/ 1290 h 1327"/>
              <a:gd name="T42" fmla="*/ 441 w 1071"/>
              <a:gd name="T43" fmla="*/ 853 h 1327"/>
              <a:gd name="T44" fmla="*/ 216 w 1071"/>
              <a:gd name="T45" fmla="*/ 723 h 1327"/>
              <a:gd name="T46" fmla="*/ 522 w 1071"/>
              <a:gd name="T47" fmla="*/ 162 h 1327"/>
              <a:gd name="T48" fmla="*/ 721 w 1071"/>
              <a:gd name="T49" fmla="*/ 269 h 1327"/>
              <a:gd name="T50" fmla="*/ 673 w 1071"/>
              <a:gd name="T51" fmla="*/ 497 h 1327"/>
              <a:gd name="T52" fmla="*/ 646 w 1071"/>
              <a:gd name="T53" fmla="*/ 491 h 1327"/>
              <a:gd name="T54" fmla="*/ 618 w 1071"/>
              <a:gd name="T55" fmla="*/ 494 h 1327"/>
              <a:gd name="T56" fmla="*/ 557 w 1071"/>
              <a:gd name="T57" fmla="*/ 624 h 1327"/>
              <a:gd name="T58" fmla="*/ 570 w 1071"/>
              <a:gd name="T59" fmla="*/ 644 h 1327"/>
              <a:gd name="T60" fmla="*/ 357 w 1071"/>
              <a:gd name="T61" fmla="*/ 892 h 1327"/>
              <a:gd name="T62" fmla="*/ 702 w 1071"/>
              <a:gd name="T63" fmla="*/ 82 h 1327"/>
              <a:gd name="T64" fmla="*/ 614 w 1071"/>
              <a:gd name="T65" fmla="*/ 635 h 1327"/>
              <a:gd name="T66" fmla="*/ 593 w 1071"/>
              <a:gd name="T67" fmla="*/ 556 h 1327"/>
              <a:gd name="T68" fmla="*/ 650 w 1071"/>
              <a:gd name="T69" fmla="*/ 527 h 1327"/>
              <a:gd name="T70" fmla="*/ 663 w 1071"/>
              <a:gd name="T71" fmla="*/ 531 h 1327"/>
              <a:gd name="T72" fmla="*/ 1070 w 1071"/>
              <a:gd name="T73" fmla="*/ 796 h 1327"/>
              <a:gd name="T74" fmla="*/ 1054 w 1071"/>
              <a:gd name="T75" fmla="*/ 695 h 1327"/>
              <a:gd name="T76" fmla="*/ 803 w 1071"/>
              <a:gd name="T77" fmla="*/ 343 h 1327"/>
              <a:gd name="T78" fmla="*/ 856 w 1071"/>
              <a:gd name="T79" fmla="*/ 326 h 1327"/>
              <a:gd name="T80" fmla="*/ 824 w 1071"/>
              <a:gd name="T81" fmla="*/ 153 h 1327"/>
              <a:gd name="T82" fmla="*/ 860 w 1071"/>
              <a:gd name="T83" fmla="*/ 133 h 1327"/>
              <a:gd name="T84" fmla="*/ 614 w 1071"/>
              <a:gd name="T85" fmla="*/ 12 h 1327"/>
              <a:gd name="T86" fmla="*/ 489 w 1071"/>
              <a:gd name="T87" fmla="*/ 94 h 1327"/>
              <a:gd name="T88" fmla="*/ 477 w 1071"/>
              <a:gd name="T89" fmla="*/ 154 h 1327"/>
              <a:gd name="T90" fmla="*/ 192 w 1071"/>
              <a:gd name="T91" fmla="*/ 801 h 1327"/>
              <a:gd name="T92" fmla="*/ 385 w 1071"/>
              <a:gd name="T93" fmla="*/ 954 h 1327"/>
              <a:gd name="T94" fmla="*/ 408 w 1071"/>
              <a:gd name="T95" fmla="*/ 875 h 1327"/>
              <a:gd name="T96" fmla="*/ 503 w 1071"/>
              <a:gd name="T97" fmla="*/ 862 h 1327"/>
              <a:gd name="T98" fmla="*/ 686 w 1071"/>
              <a:gd name="T99" fmla="*/ 715 h 1327"/>
              <a:gd name="T100" fmla="*/ 739 w 1071"/>
              <a:gd name="T101" fmla="*/ 791 h 1327"/>
              <a:gd name="T102" fmla="*/ 750 w 1071"/>
              <a:gd name="T103" fmla="*/ 828 h 1327"/>
              <a:gd name="T104" fmla="*/ 643 w 1071"/>
              <a:gd name="T105" fmla="*/ 1076 h 1327"/>
              <a:gd name="T106" fmla="*/ 345 w 1071"/>
              <a:gd name="T107" fmla="*/ 1120 h 1327"/>
              <a:gd name="T108" fmla="*/ 4 w 1071"/>
              <a:gd name="T109" fmla="*/ 1034 h 1327"/>
              <a:gd name="T110" fmla="*/ 78 w 1071"/>
              <a:gd name="T111" fmla="*/ 1308 h 1327"/>
              <a:gd name="T112" fmla="*/ 795 w 1071"/>
              <a:gd name="T113" fmla="*/ 1308 h 1327"/>
              <a:gd name="T114" fmla="*/ 1020 w 1071"/>
              <a:gd name="T115" fmla="*/ 1041 h 13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071" h="1327">
                <a:moveTo>
                  <a:pt x="1035" y="846"/>
                </a:moveTo>
                <a:lnTo>
                  <a:pt x="1035" y="846"/>
                </a:lnTo>
                <a:cubicBezTo>
                  <a:pt x="1032" y="908"/>
                  <a:pt x="1015" y="970"/>
                  <a:pt x="988" y="1026"/>
                </a:cubicBezTo>
                <a:lnTo>
                  <a:pt x="988" y="1026"/>
                </a:lnTo>
                <a:cubicBezTo>
                  <a:pt x="962" y="1080"/>
                  <a:pt x="922" y="1129"/>
                  <a:pt x="876" y="1169"/>
                </a:cubicBezTo>
                <a:lnTo>
                  <a:pt x="876" y="1169"/>
                </a:lnTo>
                <a:cubicBezTo>
                  <a:pt x="822" y="1214"/>
                  <a:pt x="756" y="1245"/>
                  <a:pt x="687" y="1258"/>
                </a:cubicBezTo>
                <a:lnTo>
                  <a:pt x="685" y="1259"/>
                </a:lnTo>
                <a:lnTo>
                  <a:pt x="685" y="1259"/>
                </a:lnTo>
                <a:cubicBezTo>
                  <a:pt x="684" y="1259"/>
                  <a:pt x="680" y="1261"/>
                  <a:pt x="669" y="1262"/>
                </a:cubicBezTo>
                <a:lnTo>
                  <a:pt x="580" y="1146"/>
                </a:lnTo>
                <a:lnTo>
                  <a:pt x="580" y="1146"/>
                </a:lnTo>
                <a:cubicBezTo>
                  <a:pt x="609" y="1136"/>
                  <a:pt x="637" y="1123"/>
                  <a:pt x="663" y="1105"/>
                </a:cubicBezTo>
                <a:lnTo>
                  <a:pt x="663" y="1105"/>
                </a:lnTo>
                <a:cubicBezTo>
                  <a:pt x="695" y="1084"/>
                  <a:pt x="720" y="1059"/>
                  <a:pt x="741" y="1030"/>
                </a:cubicBezTo>
                <a:lnTo>
                  <a:pt x="741" y="1030"/>
                </a:lnTo>
                <a:cubicBezTo>
                  <a:pt x="779" y="976"/>
                  <a:pt x="796" y="909"/>
                  <a:pt x="790" y="845"/>
                </a:cubicBezTo>
                <a:lnTo>
                  <a:pt x="789" y="843"/>
                </a:lnTo>
                <a:lnTo>
                  <a:pt x="789" y="843"/>
                </a:lnTo>
                <a:cubicBezTo>
                  <a:pt x="788" y="836"/>
                  <a:pt x="787" y="829"/>
                  <a:pt x="786" y="823"/>
                </a:cubicBezTo>
                <a:lnTo>
                  <a:pt x="786" y="821"/>
                </a:lnTo>
                <a:lnTo>
                  <a:pt x="786" y="821"/>
                </a:lnTo>
                <a:cubicBezTo>
                  <a:pt x="784" y="819"/>
                  <a:pt x="784" y="816"/>
                  <a:pt x="784" y="813"/>
                </a:cubicBezTo>
                <a:lnTo>
                  <a:pt x="784" y="813"/>
                </a:lnTo>
                <a:cubicBezTo>
                  <a:pt x="782" y="809"/>
                  <a:pt x="781" y="805"/>
                  <a:pt x="781" y="801"/>
                </a:cubicBezTo>
                <a:lnTo>
                  <a:pt x="780" y="799"/>
                </a:lnTo>
                <a:lnTo>
                  <a:pt x="780" y="799"/>
                </a:lnTo>
                <a:cubicBezTo>
                  <a:pt x="778" y="796"/>
                  <a:pt x="778" y="793"/>
                  <a:pt x="777" y="791"/>
                </a:cubicBezTo>
                <a:lnTo>
                  <a:pt x="777" y="791"/>
                </a:lnTo>
                <a:cubicBezTo>
                  <a:pt x="775" y="787"/>
                  <a:pt x="774" y="783"/>
                  <a:pt x="773" y="779"/>
                </a:cubicBezTo>
                <a:lnTo>
                  <a:pt x="772" y="778"/>
                </a:lnTo>
                <a:lnTo>
                  <a:pt x="772" y="778"/>
                </a:lnTo>
                <a:cubicBezTo>
                  <a:pt x="771" y="775"/>
                  <a:pt x="769" y="771"/>
                  <a:pt x="768" y="768"/>
                </a:cubicBezTo>
                <a:lnTo>
                  <a:pt x="768" y="768"/>
                </a:lnTo>
                <a:cubicBezTo>
                  <a:pt x="766" y="765"/>
                  <a:pt x="765" y="762"/>
                  <a:pt x="764" y="759"/>
                </a:cubicBezTo>
                <a:lnTo>
                  <a:pt x="763" y="758"/>
                </a:lnTo>
                <a:lnTo>
                  <a:pt x="763" y="758"/>
                </a:lnTo>
                <a:cubicBezTo>
                  <a:pt x="748" y="730"/>
                  <a:pt x="730" y="706"/>
                  <a:pt x="709" y="688"/>
                </a:cubicBezTo>
                <a:lnTo>
                  <a:pt x="709" y="688"/>
                </a:lnTo>
                <a:cubicBezTo>
                  <a:pt x="701" y="681"/>
                  <a:pt x="692" y="675"/>
                  <a:pt x="684" y="669"/>
                </a:cubicBezTo>
                <a:lnTo>
                  <a:pt x="684" y="669"/>
                </a:lnTo>
                <a:lnTo>
                  <a:pt x="684" y="669"/>
                </a:lnTo>
                <a:lnTo>
                  <a:pt x="684" y="669"/>
                </a:lnTo>
                <a:cubicBezTo>
                  <a:pt x="688" y="667"/>
                  <a:pt x="692" y="665"/>
                  <a:pt x="695" y="663"/>
                </a:cubicBezTo>
                <a:lnTo>
                  <a:pt x="695" y="663"/>
                </a:lnTo>
                <a:cubicBezTo>
                  <a:pt x="695" y="662"/>
                  <a:pt x="696" y="662"/>
                  <a:pt x="697" y="661"/>
                </a:cubicBezTo>
                <a:lnTo>
                  <a:pt x="697" y="661"/>
                </a:lnTo>
                <a:cubicBezTo>
                  <a:pt x="700" y="659"/>
                  <a:pt x="704" y="656"/>
                  <a:pt x="706" y="653"/>
                </a:cubicBezTo>
                <a:lnTo>
                  <a:pt x="706" y="653"/>
                </a:lnTo>
                <a:cubicBezTo>
                  <a:pt x="707" y="653"/>
                  <a:pt x="707" y="653"/>
                  <a:pt x="707" y="653"/>
                </a:cubicBezTo>
                <a:lnTo>
                  <a:pt x="707" y="653"/>
                </a:lnTo>
                <a:cubicBezTo>
                  <a:pt x="710" y="650"/>
                  <a:pt x="712" y="647"/>
                  <a:pt x="715" y="644"/>
                </a:cubicBezTo>
                <a:lnTo>
                  <a:pt x="715" y="644"/>
                </a:lnTo>
                <a:cubicBezTo>
                  <a:pt x="716" y="644"/>
                  <a:pt x="716" y="643"/>
                  <a:pt x="716" y="641"/>
                </a:cubicBezTo>
                <a:lnTo>
                  <a:pt x="716" y="641"/>
                </a:lnTo>
                <a:cubicBezTo>
                  <a:pt x="720" y="638"/>
                  <a:pt x="722" y="635"/>
                  <a:pt x="723" y="632"/>
                </a:cubicBezTo>
                <a:lnTo>
                  <a:pt x="723" y="632"/>
                </a:lnTo>
                <a:cubicBezTo>
                  <a:pt x="725" y="629"/>
                  <a:pt x="726" y="626"/>
                  <a:pt x="728" y="624"/>
                </a:cubicBezTo>
                <a:lnTo>
                  <a:pt x="728" y="624"/>
                </a:lnTo>
                <a:cubicBezTo>
                  <a:pt x="728" y="623"/>
                  <a:pt x="729" y="622"/>
                  <a:pt x="729" y="620"/>
                </a:cubicBezTo>
                <a:lnTo>
                  <a:pt x="729" y="620"/>
                </a:lnTo>
                <a:cubicBezTo>
                  <a:pt x="729" y="619"/>
                  <a:pt x="730" y="617"/>
                  <a:pt x="731" y="615"/>
                </a:cubicBezTo>
                <a:lnTo>
                  <a:pt x="731" y="615"/>
                </a:lnTo>
                <a:cubicBezTo>
                  <a:pt x="732" y="614"/>
                  <a:pt x="732" y="613"/>
                  <a:pt x="732" y="612"/>
                </a:cubicBezTo>
                <a:lnTo>
                  <a:pt x="732" y="612"/>
                </a:lnTo>
                <a:cubicBezTo>
                  <a:pt x="732" y="610"/>
                  <a:pt x="733" y="608"/>
                  <a:pt x="733" y="607"/>
                </a:cubicBezTo>
                <a:lnTo>
                  <a:pt x="733" y="607"/>
                </a:lnTo>
                <a:cubicBezTo>
                  <a:pt x="734" y="606"/>
                  <a:pt x="734" y="604"/>
                  <a:pt x="734" y="603"/>
                </a:cubicBezTo>
                <a:lnTo>
                  <a:pt x="734" y="603"/>
                </a:lnTo>
                <a:cubicBezTo>
                  <a:pt x="735" y="601"/>
                  <a:pt x="735" y="600"/>
                  <a:pt x="735" y="598"/>
                </a:cubicBezTo>
                <a:lnTo>
                  <a:pt x="735" y="598"/>
                </a:lnTo>
                <a:cubicBezTo>
                  <a:pt x="735" y="597"/>
                  <a:pt x="735" y="596"/>
                  <a:pt x="735" y="595"/>
                </a:cubicBezTo>
                <a:lnTo>
                  <a:pt x="735" y="595"/>
                </a:lnTo>
                <a:cubicBezTo>
                  <a:pt x="735" y="593"/>
                  <a:pt x="736" y="592"/>
                  <a:pt x="736" y="589"/>
                </a:cubicBezTo>
                <a:lnTo>
                  <a:pt x="736" y="589"/>
                </a:lnTo>
                <a:cubicBezTo>
                  <a:pt x="736" y="589"/>
                  <a:pt x="736" y="587"/>
                  <a:pt x="736" y="586"/>
                </a:cubicBezTo>
                <a:lnTo>
                  <a:pt x="736" y="586"/>
                </a:lnTo>
                <a:cubicBezTo>
                  <a:pt x="736" y="584"/>
                  <a:pt x="736" y="583"/>
                  <a:pt x="736" y="581"/>
                </a:cubicBezTo>
                <a:lnTo>
                  <a:pt x="736" y="581"/>
                </a:lnTo>
                <a:cubicBezTo>
                  <a:pt x="736" y="580"/>
                  <a:pt x="736" y="579"/>
                  <a:pt x="736" y="577"/>
                </a:cubicBezTo>
                <a:lnTo>
                  <a:pt x="736" y="577"/>
                </a:lnTo>
                <a:cubicBezTo>
                  <a:pt x="735" y="576"/>
                  <a:pt x="735" y="574"/>
                  <a:pt x="735" y="571"/>
                </a:cubicBezTo>
                <a:lnTo>
                  <a:pt x="735" y="571"/>
                </a:lnTo>
                <a:cubicBezTo>
                  <a:pt x="735" y="570"/>
                  <a:pt x="735" y="570"/>
                  <a:pt x="735" y="569"/>
                </a:cubicBezTo>
                <a:lnTo>
                  <a:pt x="735" y="569"/>
                </a:lnTo>
                <a:cubicBezTo>
                  <a:pt x="735" y="567"/>
                  <a:pt x="734" y="564"/>
                  <a:pt x="733" y="561"/>
                </a:cubicBezTo>
                <a:lnTo>
                  <a:pt x="733" y="561"/>
                </a:lnTo>
                <a:cubicBezTo>
                  <a:pt x="733" y="560"/>
                  <a:pt x="732" y="560"/>
                  <a:pt x="732" y="559"/>
                </a:cubicBezTo>
                <a:lnTo>
                  <a:pt x="732" y="559"/>
                </a:lnTo>
                <a:cubicBezTo>
                  <a:pt x="732" y="557"/>
                  <a:pt x="731" y="555"/>
                  <a:pt x="730" y="553"/>
                </a:cubicBezTo>
                <a:lnTo>
                  <a:pt x="730" y="553"/>
                </a:lnTo>
                <a:cubicBezTo>
                  <a:pt x="730" y="552"/>
                  <a:pt x="729" y="551"/>
                  <a:pt x="729" y="550"/>
                </a:cubicBezTo>
                <a:lnTo>
                  <a:pt x="729" y="550"/>
                </a:lnTo>
                <a:cubicBezTo>
                  <a:pt x="729" y="548"/>
                  <a:pt x="728" y="546"/>
                  <a:pt x="727" y="545"/>
                </a:cubicBezTo>
                <a:lnTo>
                  <a:pt x="727" y="545"/>
                </a:lnTo>
                <a:cubicBezTo>
                  <a:pt x="726" y="544"/>
                  <a:pt x="726" y="543"/>
                  <a:pt x="726" y="542"/>
                </a:cubicBezTo>
                <a:lnTo>
                  <a:pt x="726" y="542"/>
                </a:lnTo>
                <a:cubicBezTo>
                  <a:pt x="725" y="540"/>
                  <a:pt x="724" y="539"/>
                  <a:pt x="723" y="537"/>
                </a:cubicBezTo>
                <a:lnTo>
                  <a:pt x="723" y="537"/>
                </a:lnTo>
                <a:cubicBezTo>
                  <a:pt x="723" y="537"/>
                  <a:pt x="722" y="535"/>
                  <a:pt x="721" y="534"/>
                </a:cubicBezTo>
                <a:lnTo>
                  <a:pt x="721" y="534"/>
                </a:lnTo>
                <a:cubicBezTo>
                  <a:pt x="720" y="533"/>
                  <a:pt x="720" y="531"/>
                  <a:pt x="719" y="531"/>
                </a:cubicBezTo>
                <a:lnTo>
                  <a:pt x="719" y="531"/>
                </a:lnTo>
                <a:cubicBezTo>
                  <a:pt x="718" y="530"/>
                  <a:pt x="717" y="528"/>
                  <a:pt x="716" y="527"/>
                </a:cubicBezTo>
                <a:lnTo>
                  <a:pt x="716" y="527"/>
                </a:lnTo>
                <a:cubicBezTo>
                  <a:pt x="715" y="526"/>
                  <a:pt x="714" y="524"/>
                  <a:pt x="713" y="524"/>
                </a:cubicBezTo>
                <a:lnTo>
                  <a:pt x="713" y="524"/>
                </a:lnTo>
                <a:cubicBezTo>
                  <a:pt x="712" y="523"/>
                  <a:pt x="711" y="521"/>
                  <a:pt x="710" y="521"/>
                </a:cubicBezTo>
                <a:lnTo>
                  <a:pt x="710" y="521"/>
                </a:lnTo>
                <a:cubicBezTo>
                  <a:pt x="710" y="519"/>
                  <a:pt x="708" y="518"/>
                  <a:pt x="707" y="517"/>
                </a:cubicBezTo>
                <a:lnTo>
                  <a:pt x="707" y="517"/>
                </a:lnTo>
                <a:cubicBezTo>
                  <a:pt x="706" y="516"/>
                  <a:pt x="705" y="515"/>
                  <a:pt x="704" y="515"/>
                </a:cubicBezTo>
                <a:lnTo>
                  <a:pt x="704" y="515"/>
                </a:lnTo>
                <a:cubicBezTo>
                  <a:pt x="704" y="515"/>
                  <a:pt x="704" y="514"/>
                  <a:pt x="704" y="514"/>
                </a:cubicBezTo>
                <a:lnTo>
                  <a:pt x="771" y="398"/>
                </a:lnTo>
                <a:lnTo>
                  <a:pt x="771" y="398"/>
                </a:lnTo>
                <a:cubicBezTo>
                  <a:pt x="821" y="423"/>
                  <a:pt x="866" y="456"/>
                  <a:pt x="904" y="495"/>
                </a:cubicBezTo>
                <a:lnTo>
                  <a:pt x="904" y="495"/>
                </a:lnTo>
                <a:cubicBezTo>
                  <a:pt x="949" y="543"/>
                  <a:pt x="984" y="600"/>
                  <a:pt x="1005" y="658"/>
                </a:cubicBezTo>
                <a:lnTo>
                  <a:pt x="1008" y="666"/>
                </a:lnTo>
                <a:lnTo>
                  <a:pt x="1008" y="666"/>
                </a:lnTo>
                <a:cubicBezTo>
                  <a:pt x="1012" y="679"/>
                  <a:pt x="1017" y="692"/>
                  <a:pt x="1020" y="703"/>
                </a:cubicBezTo>
                <a:lnTo>
                  <a:pt x="1022" y="713"/>
                </a:lnTo>
                <a:lnTo>
                  <a:pt x="1022" y="713"/>
                </a:lnTo>
                <a:cubicBezTo>
                  <a:pt x="1025" y="726"/>
                  <a:pt x="1028" y="739"/>
                  <a:pt x="1030" y="751"/>
                </a:cubicBezTo>
                <a:lnTo>
                  <a:pt x="1030" y="754"/>
                </a:lnTo>
                <a:lnTo>
                  <a:pt x="1030" y="754"/>
                </a:lnTo>
                <a:cubicBezTo>
                  <a:pt x="1032" y="769"/>
                  <a:pt x="1033" y="784"/>
                  <a:pt x="1035" y="798"/>
                </a:cubicBezTo>
                <a:lnTo>
                  <a:pt x="1035" y="798"/>
                </a:lnTo>
                <a:cubicBezTo>
                  <a:pt x="1035" y="814"/>
                  <a:pt x="1035" y="831"/>
                  <a:pt x="1035" y="846"/>
                </a:cubicBezTo>
                <a:close/>
                <a:moveTo>
                  <a:pt x="323" y="1166"/>
                </a:moveTo>
                <a:lnTo>
                  <a:pt x="323" y="1166"/>
                </a:lnTo>
                <a:cubicBezTo>
                  <a:pt x="328" y="1160"/>
                  <a:pt x="336" y="1156"/>
                  <a:pt x="345" y="1156"/>
                </a:cubicBezTo>
                <a:lnTo>
                  <a:pt x="529" y="1156"/>
                </a:lnTo>
                <a:lnTo>
                  <a:pt x="529" y="1156"/>
                </a:lnTo>
                <a:cubicBezTo>
                  <a:pt x="530" y="1156"/>
                  <a:pt x="532" y="1156"/>
                  <a:pt x="534" y="1156"/>
                </a:cubicBezTo>
                <a:lnTo>
                  <a:pt x="535" y="1157"/>
                </a:lnTo>
                <a:lnTo>
                  <a:pt x="535" y="1157"/>
                </a:lnTo>
                <a:cubicBezTo>
                  <a:pt x="538" y="1157"/>
                  <a:pt x="541" y="1158"/>
                  <a:pt x="543" y="1160"/>
                </a:cubicBezTo>
                <a:lnTo>
                  <a:pt x="543" y="1160"/>
                </a:lnTo>
                <a:cubicBezTo>
                  <a:pt x="543" y="1160"/>
                  <a:pt x="543" y="1160"/>
                  <a:pt x="544" y="1160"/>
                </a:cubicBezTo>
                <a:lnTo>
                  <a:pt x="544" y="1160"/>
                </a:lnTo>
                <a:cubicBezTo>
                  <a:pt x="546" y="1162"/>
                  <a:pt x="548" y="1163"/>
                  <a:pt x="549" y="1165"/>
                </a:cubicBezTo>
                <a:lnTo>
                  <a:pt x="549" y="1165"/>
                </a:lnTo>
                <a:lnTo>
                  <a:pt x="549" y="1165"/>
                </a:lnTo>
                <a:lnTo>
                  <a:pt x="621" y="1258"/>
                </a:lnTo>
                <a:lnTo>
                  <a:pt x="646" y="1290"/>
                </a:lnTo>
                <a:lnTo>
                  <a:pt x="220" y="1289"/>
                </a:lnTo>
                <a:lnTo>
                  <a:pt x="323" y="1166"/>
                </a:lnTo>
                <a:close/>
                <a:moveTo>
                  <a:pt x="473" y="844"/>
                </a:moveTo>
                <a:lnTo>
                  <a:pt x="473" y="844"/>
                </a:lnTo>
                <a:cubicBezTo>
                  <a:pt x="469" y="850"/>
                  <a:pt x="465" y="853"/>
                  <a:pt x="459" y="855"/>
                </a:cubicBezTo>
                <a:lnTo>
                  <a:pt x="459" y="855"/>
                </a:lnTo>
                <a:cubicBezTo>
                  <a:pt x="453" y="856"/>
                  <a:pt x="446" y="856"/>
                  <a:pt x="441" y="853"/>
                </a:cubicBezTo>
                <a:lnTo>
                  <a:pt x="402" y="830"/>
                </a:lnTo>
                <a:lnTo>
                  <a:pt x="402" y="830"/>
                </a:lnTo>
                <a:lnTo>
                  <a:pt x="256" y="745"/>
                </a:lnTo>
                <a:lnTo>
                  <a:pt x="256" y="745"/>
                </a:lnTo>
                <a:lnTo>
                  <a:pt x="256" y="745"/>
                </a:lnTo>
                <a:lnTo>
                  <a:pt x="216" y="723"/>
                </a:lnTo>
                <a:lnTo>
                  <a:pt x="216" y="723"/>
                </a:lnTo>
                <a:cubicBezTo>
                  <a:pt x="211" y="720"/>
                  <a:pt x="207" y="715"/>
                  <a:pt x="206" y="709"/>
                </a:cubicBezTo>
                <a:lnTo>
                  <a:pt x="206" y="709"/>
                </a:lnTo>
                <a:cubicBezTo>
                  <a:pt x="204" y="703"/>
                  <a:pt x="205" y="697"/>
                  <a:pt x="208" y="692"/>
                </a:cubicBezTo>
                <a:lnTo>
                  <a:pt x="508" y="172"/>
                </a:lnTo>
                <a:lnTo>
                  <a:pt x="508" y="172"/>
                </a:lnTo>
                <a:cubicBezTo>
                  <a:pt x="511" y="167"/>
                  <a:pt x="516" y="163"/>
                  <a:pt x="522" y="162"/>
                </a:cubicBezTo>
                <a:lnTo>
                  <a:pt x="522" y="162"/>
                </a:lnTo>
                <a:cubicBezTo>
                  <a:pt x="524" y="161"/>
                  <a:pt x="526" y="161"/>
                  <a:pt x="528" y="161"/>
                </a:cubicBezTo>
                <a:lnTo>
                  <a:pt x="528" y="161"/>
                </a:lnTo>
                <a:cubicBezTo>
                  <a:pt x="532" y="161"/>
                  <a:pt x="535" y="162"/>
                  <a:pt x="539" y="164"/>
                </a:cubicBezTo>
                <a:lnTo>
                  <a:pt x="652" y="229"/>
                </a:lnTo>
                <a:lnTo>
                  <a:pt x="721" y="269"/>
                </a:lnTo>
                <a:lnTo>
                  <a:pt x="721" y="269"/>
                </a:lnTo>
                <a:lnTo>
                  <a:pt x="721" y="269"/>
                </a:lnTo>
                <a:lnTo>
                  <a:pt x="764" y="294"/>
                </a:lnTo>
                <a:lnTo>
                  <a:pt x="764" y="294"/>
                </a:lnTo>
                <a:cubicBezTo>
                  <a:pt x="775" y="300"/>
                  <a:pt x="778" y="313"/>
                  <a:pt x="772" y="325"/>
                </a:cubicBezTo>
                <a:lnTo>
                  <a:pt x="674" y="497"/>
                </a:lnTo>
                <a:lnTo>
                  <a:pt x="674" y="497"/>
                </a:lnTo>
                <a:cubicBezTo>
                  <a:pt x="674" y="497"/>
                  <a:pt x="674" y="497"/>
                  <a:pt x="673" y="497"/>
                </a:cubicBezTo>
                <a:lnTo>
                  <a:pt x="673" y="497"/>
                </a:lnTo>
                <a:cubicBezTo>
                  <a:pt x="669" y="495"/>
                  <a:pt x="665" y="494"/>
                  <a:pt x="661" y="494"/>
                </a:cubicBezTo>
                <a:lnTo>
                  <a:pt x="661" y="494"/>
                </a:lnTo>
                <a:cubicBezTo>
                  <a:pt x="660" y="493"/>
                  <a:pt x="659" y="493"/>
                  <a:pt x="658" y="493"/>
                </a:cubicBezTo>
                <a:lnTo>
                  <a:pt x="658" y="493"/>
                </a:lnTo>
                <a:cubicBezTo>
                  <a:pt x="655" y="492"/>
                  <a:pt x="651" y="491"/>
                  <a:pt x="647" y="491"/>
                </a:cubicBezTo>
                <a:lnTo>
                  <a:pt x="647" y="491"/>
                </a:lnTo>
                <a:cubicBezTo>
                  <a:pt x="646" y="491"/>
                  <a:pt x="646" y="491"/>
                  <a:pt x="646" y="491"/>
                </a:cubicBezTo>
                <a:lnTo>
                  <a:pt x="646" y="491"/>
                </a:lnTo>
                <a:cubicBezTo>
                  <a:pt x="642" y="491"/>
                  <a:pt x="638" y="491"/>
                  <a:pt x="634" y="492"/>
                </a:cubicBezTo>
                <a:lnTo>
                  <a:pt x="634" y="492"/>
                </a:lnTo>
                <a:cubicBezTo>
                  <a:pt x="633" y="492"/>
                  <a:pt x="632" y="492"/>
                  <a:pt x="631" y="492"/>
                </a:cubicBezTo>
                <a:lnTo>
                  <a:pt x="631" y="492"/>
                </a:lnTo>
                <a:cubicBezTo>
                  <a:pt x="627" y="493"/>
                  <a:pt x="622" y="494"/>
                  <a:pt x="618" y="494"/>
                </a:cubicBezTo>
                <a:lnTo>
                  <a:pt x="618" y="494"/>
                </a:lnTo>
                <a:cubicBezTo>
                  <a:pt x="594" y="501"/>
                  <a:pt x="574" y="516"/>
                  <a:pt x="562" y="538"/>
                </a:cubicBezTo>
                <a:lnTo>
                  <a:pt x="562" y="538"/>
                </a:lnTo>
                <a:cubicBezTo>
                  <a:pt x="549" y="560"/>
                  <a:pt x="546" y="585"/>
                  <a:pt x="552" y="609"/>
                </a:cubicBezTo>
                <a:lnTo>
                  <a:pt x="552" y="609"/>
                </a:lnTo>
                <a:cubicBezTo>
                  <a:pt x="554" y="613"/>
                  <a:pt x="555" y="617"/>
                  <a:pt x="557" y="620"/>
                </a:cubicBezTo>
                <a:lnTo>
                  <a:pt x="557" y="620"/>
                </a:lnTo>
                <a:cubicBezTo>
                  <a:pt x="557" y="622"/>
                  <a:pt x="557" y="623"/>
                  <a:pt x="557" y="624"/>
                </a:cubicBezTo>
                <a:lnTo>
                  <a:pt x="557" y="624"/>
                </a:lnTo>
                <a:cubicBezTo>
                  <a:pt x="560" y="628"/>
                  <a:pt x="562" y="631"/>
                  <a:pt x="563" y="635"/>
                </a:cubicBezTo>
                <a:lnTo>
                  <a:pt x="563" y="635"/>
                </a:lnTo>
                <a:lnTo>
                  <a:pt x="563" y="635"/>
                </a:lnTo>
                <a:lnTo>
                  <a:pt x="563" y="635"/>
                </a:lnTo>
                <a:cubicBezTo>
                  <a:pt x="566" y="638"/>
                  <a:pt x="569" y="641"/>
                  <a:pt x="570" y="644"/>
                </a:cubicBezTo>
                <a:lnTo>
                  <a:pt x="570" y="644"/>
                </a:lnTo>
                <a:cubicBezTo>
                  <a:pt x="572" y="645"/>
                  <a:pt x="572" y="646"/>
                  <a:pt x="573" y="647"/>
                </a:cubicBezTo>
                <a:lnTo>
                  <a:pt x="573" y="647"/>
                </a:lnTo>
                <a:cubicBezTo>
                  <a:pt x="575" y="650"/>
                  <a:pt x="578" y="653"/>
                  <a:pt x="581" y="655"/>
                </a:cubicBezTo>
                <a:lnTo>
                  <a:pt x="581" y="655"/>
                </a:lnTo>
                <a:lnTo>
                  <a:pt x="581" y="655"/>
                </a:lnTo>
                <a:lnTo>
                  <a:pt x="473" y="844"/>
                </a:lnTo>
                <a:close/>
                <a:moveTo>
                  <a:pt x="357" y="892"/>
                </a:moveTo>
                <a:lnTo>
                  <a:pt x="224" y="815"/>
                </a:lnTo>
                <a:lnTo>
                  <a:pt x="244" y="780"/>
                </a:lnTo>
                <a:lnTo>
                  <a:pt x="378" y="857"/>
                </a:lnTo>
                <a:lnTo>
                  <a:pt x="357" y="892"/>
                </a:lnTo>
                <a:close/>
                <a:moveTo>
                  <a:pt x="603" y="159"/>
                </a:moveTo>
                <a:lnTo>
                  <a:pt x="661" y="59"/>
                </a:lnTo>
                <a:lnTo>
                  <a:pt x="702" y="82"/>
                </a:lnTo>
                <a:lnTo>
                  <a:pt x="794" y="136"/>
                </a:lnTo>
                <a:lnTo>
                  <a:pt x="736" y="236"/>
                </a:lnTo>
                <a:lnTo>
                  <a:pt x="675" y="201"/>
                </a:lnTo>
                <a:lnTo>
                  <a:pt x="603" y="159"/>
                </a:lnTo>
                <a:close/>
                <a:moveTo>
                  <a:pt x="658" y="641"/>
                </a:moveTo>
                <a:lnTo>
                  <a:pt x="658" y="641"/>
                </a:lnTo>
                <a:cubicBezTo>
                  <a:pt x="643" y="645"/>
                  <a:pt x="627" y="643"/>
                  <a:pt x="614" y="635"/>
                </a:cubicBezTo>
                <a:lnTo>
                  <a:pt x="614" y="635"/>
                </a:lnTo>
                <a:cubicBezTo>
                  <a:pt x="600" y="628"/>
                  <a:pt x="591" y="615"/>
                  <a:pt x="587" y="600"/>
                </a:cubicBezTo>
                <a:lnTo>
                  <a:pt x="587" y="600"/>
                </a:lnTo>
                <a:cubicBezTo>
                  <a:pt x="586" y="596"/>
                  <a:pt x="585" y="592"/>
                  <a:pt x="585" y="589"/>
                </a:cubicBezTo>
                <a:lnTo>
                  <a:pt x="585" y="589"/>
                </a:lnTo>
                <a:cubicBezTo>
                  <a:pt x="585" y="577"/>
                  <a:pt x="587" y="566"/>
                  <a:pt x="593" y="556"/>
                </a:cubicBezTo>
                <a:lnTo>
                  <a:pt x="593" y="556"/>
                </a:lnTo>
                <a:cubicBezTo>
                  <a:pt x="600" y="543"/>
                  <a:pt x="612" y="533"/>
                  <a:pt x="627" y="529"/>
                </a:cubicBezTo>
                <a:lnTo>
                  <a:pt x="627" y="529"/>
                </a:lnTo>
                <a:cubicBezTo>
                  <a:pt x="631" y="527"/>
                  <a:pt x="634" y="527"/>
                  <a:pt x="637" y="527"/>
                </a:cubicBezTo>
                <a:lnTo>
                  <a:pt x="637" y="527"/>
                </a:lnTo>
                <a:cubicBezTo>
                  <a:pt x="639" y="527"/>
                  <a:pt x="640" y="527"/>
                  <a:pt x="640" y="527"/>
                </a:cubicBezTo>
                <a:lnTo>
                  <a:pt x="640" y="527"/>
                </a:lnTo>
                <a:cubicBezTo>
                  <a:pt x="643" y="527"/>
                  <a:pt x="646" y="527"/>
                  <a:pt x="650" y="527"/>
                </a:cubicBezTo>
                <a:lnTo>
                  <a:pt x="650" y="527"/>
                </a:lnTo>
                <a:lnTo>
                  <a:pt x="650" y="527"/>
                </a:lnTo>
                <a:lnTo>
                  <a:pt x="650" y="527"/>
                </a:lnTo>
                <a:cubicBezTo>
                  <a:pt x="654" y="527"/>
                  <a:pt x="657" y="528"/>
                  <a:pt x="660" y="530"/>
                </a:cubicBezTo>
                <a:lnTo>
                  <a:pt x="660" y="530"/>
                </a:lnTo>
                <a:cubicBezTo>
                  <a:pt x="661" y="530"/>
                  <a:pt x="661" y="531"/>
                  <a:pt x="663" y="531"/>
                </a:cubicBezTo>
                <a:lnTo>
                  <a:pt x="663" y="531"/>
                </a:lnTo>
                <a:cubicBezTo>
                  <a:pt x="666" y="531"/>
                  <a:pt x="669" y="533"/>
                  <a:pt x="671" y="534"/>
                </a:cubicBezTo>
                <a:lnTo>
                  <a:pt x="671" y="534"/>
                </a:lnTo>
                <a:cubicBezTo>
                  <a:pt x="699" y="551"/>
                  <a:pt x="709" y="586"/>
                  <a:pt x="693" y="613"/>
                </a:cubicBezTo>
                <a:lnTo>
                  <a:pt x="693" y="613"/>
                </a:lnTo>
                <a:cubicBezTo>
                  <a:pt x="686" y="627"/>
                  <a:pt x="673" y="637"/>
                  <a:pt x="658" y="641"/>
                </a:cubicBezTo>
                <a:close/>
                <a:moveTo>
                  <a:pt x="1070" y="798"/>
                </a:moveTo>
                <a:lnTo>
                  <a:pt x="1070" y="796"/>
                </a:lnTo>
                <a:lnTo>
                  <a:pt x="1070" y="796"/>
                </a:lnTo>
                <a:cubicBezTo>
                  <a:pt x="1069" y="781"/>
                  <a:pt x="1067" y="765"/>
                  <a:pt x="1065" y="750"/>
                </a:cubicBezTo>
                <a:lnTo>
                  <a:pt x="1065" y="745"/>
                </a:lnTo>
                <a:lnTo>
                  <a:pt x="1065" y="745"/>
                </a:lnTo>
                <a:cubicBezTo>
                  <a:pt x="1063" y="732"/>
                  <a:pt x="1060" y="718"/>
                  <a:pt x="1057" y="705"/>
                </a:cubicBezTo>
                <a:lnTo>
                  <a:pt x="1054" y="695"/>
                </a:lnTo>
                <a:lnTo>
                  <a:pt x="1054" y="695"/>
                </a:lnTo>
                <a:cubicBezTo>
                  <a:pt x="1051" y="681"/>
                  <a:pt x="1046" y="668"/>
                  <a:pt x="1042" y="655"/>
                </a:cubicBezTo>
                <a:lnTo>
                  <a:pt x="1039" y="646"/>
                </a:lnTo>
                <a:lnTo>
                  <a:pt x="1039" y="646"/>
                </a:lnTo>
                <a:cubicBezTo>
                  <a:pt x="1016" y="583"/>
                  <a:pt x="978" y="523"/>
                  <a:pt x="929" y="471"/>
                </a:cubicBezTo>
                <a:lnTo>
                  <a:pt x="929" y="471"/>
                </a:lnTo>
                <a:cubicBezTo>
                  <a:pt x="888" y="429"/>
                  <a:pt x="842" y="394"/>
                  <a:pt x="789" y="368"/>
                </a:cubicBezTo>
                <a:lnTo>
                  <a:pt x="803" y="343"/>
                </a:lnTo>
                <a:lnTo>
                  <a:pt x="803" y="343"/>
                </a:lnTo>
                <a:cubicBezTo>
                  <a:pt x="807" y="336"/>
                  <a:pt x="809" y="328"/>
                  <a:pt x="811" y="320"/>
                </a:cubicBezTo>
                <a:lnTo>
                  <a:pt x="832" y="333"/>
                </a:lnTo>
                <a:lnTo>
                  <a:pt x="832" y="333"/>
                </a:lnTo>
                <a:cubicBezTo>
                  <a:pt x="835" y="334"/>
                  <a:pt x="838" y="335"/>
                  <a:pt x="841" y="335"/>
                </a:cubicBezTo>
                <a:lnTo>
                  <a:pt x="841" y="335"/>
                </a:lnTo>
                <a:cubicBezTo>
                  <a:pt x="847" y="335"/>
                  <a:pt x="853" y="332"/>
                  <a:pt x="856" y="326"/>
                </a:cubicBezTo>
                <a:lnTo>
                  <a:pt x="856" y="326"/>
                </a:lnTo>
                <a:cubicBezTo>
                  <a:pt x="861" y="318"/>
                  <a:pt x="858" y="306"/>
                  <a:pt x="850" y="302"/>
                </a:cubicBezTo>
                <a:lnTo>
                  <a:pt x="781" y="263"/>
                </a:lnTo>
                <a:lnTo>
                  <a:pt x="781" y="263"/>
                </a:lnTo>
                <a:lnTo>
                  <a:pt x="781" y="263"/>
                </a:lnTo>
                <a:lnTo>
                  <a:pt x="767" y="254"/>
                </a:lnTo>
                <a:lnTo>
                  <a:pt x="824" y="153"/>
                </a:lnTo>
                <a:lnTo>
                  <a:pt x="842" y="164"/>
                </a:lnTo>
                <a:lnTo>
                  <a:pt x="842" y="164"/>
                </a:lnTo>
                <a:cubicBezTo>
                  <a:pt x="845" y="165"/>
                  <a:pt x="848" y="166"/>
                  <a:pt x="851" y="166"/>
                </a:cubicBezTo>
                <a:lnTo>
                  <a:pt x="851" y="166"/>
                </a:lnTo>
                <a:cubicBezTo>
                  <a:pt x="858" y="166"/>
                  <a:pt x="863" y="163"/>
                  <a:pt x="866" y="157"/>
                </a:cubicBezTo>
                <a:lnTo>
                  <a:pt x="866" y="157"/>
                </a:lnTo>
                <a:cubicBezTo>
                  <a:pt x="871" y="149"/>
                  <a:pt x="868" y="138"/>
                  <a:pt x="860" y="133"/>
                </a:cubicBezTo>
                <a:lnTo>
                  <a:pt x="747" y="68"/>
                </a:lnTo>
                <a:lnTo>
                  <a:pt x="676" y="27"/>
                </a:lnTo>
                <a:lnTo>
                  <a:pt x="676" y="27"/>
                </a:lnTo>
                <a:lnTo>
                  <a:pt x="676" y="27"/>
                </a:lnTo>
                <a:lnTo>
                  <a:pt x="638" y="5"/>
                </a:lnTo>
                <a:lnTo>
                  <a:pt x="638" y="5"/>
                </a:lnTo>
                <a:cubicBezTo>
                  <a:pt x="630" y="0"/>
                  <a:pt x="619" y="3"/>
                  <a:pt x="614" y="12"/>
                </a:cubicBezTo>
                <a:lnTo>
                  <a:pt x="614" y="12"/>
                </a:lnTo>
                <a:cubicBezTo>
                  <a:pt x="609" y="21"/>
                  <a:pt x="612" y="31"/>
                  <a:pt x="621" y="36"/>
                </a:cubicBezTo>
                <a:lnTo>
                  <a:pt x="630" y="41"/>
                </a:lnTo>
                <a:lnTo>
                  <a:pt x="572" y="142"/>
                </a:lnTo>
                <a:lnTo>
                  <a:pt x="557" y="133"/>
                </a:lnTo>
                <a:lnTo>
                  <a:pt x="557" y="133"/>
                </a:lnTo>
                <a:lnTo>
                  <a:pt x="489" y="94"/>
                </a:lnTo>
                <a:lnTo>
                  <a:pt x="489" y="94"/>
                </a:lnTo>
                <a:cubicBezTo>
                  <a:pt x="481" y="89"/>
                  <a:pt x="470" y="92"/>
                  <a:pt x="465" y="100"/>
                </a:cubicBezTo>
                <a:lnTo>
                  <a:pt x="465" y="100"/>
                </a:lnTo>
                <a:cubicBezTo>
                  <a:pt x="460" y="109"/>
                  <a:pt x="463" y="119"/>
                  <a:pt x="471" y="125"/>
                </a:cubicBezTo>
                <a:lnTo>
                  <a:pt x="493" y="137"/>
                </a:lnTo>
                <a:lnTo>
                  <a:pt x="493" y="137"/>
                </a:lnTo>
                <a:cubicBezTo>
                  <a:pt x="486" y="142"/>
                  <a:pt x="481" y="147"/>
                  <a:pt x="477" y="154"/>
                </a:cubicBezTo>
                <a:lnTo>
                  <a:pt x="177" y="674"/>
                </a:lnTo>
                <a:lnTo>
                  <a:pt x="177" y="674"/>
                </a:lnTo>
                <a:cubicBezTo>
                  <a:pt x="170" y="687"/>
                  <a:pt x="167" y="703"/>
                  <a:pt x="171" y="718"/>
                </a:cubicBezTo>
                <a:lnTo>
                  <a:pt x="171" y="718"/>
                </a:lnTo>
                <a:cubicBezTo>
                  <a:pt x="176" y="733"/>
                  <a:pt x="186" y="745"/>
                  <a:pt x="199" y="754"/>
                </a:cubicBezTo>
                <a:lnTo>
                  <a:pt x="213" y="763"/>
                </a:lnTo>
                <a:lnTo>
                  <a:pt x="192" y="801"/>
                </a:lnTo>
                <a:lnTo>
                  <a:pt x="182" y="796"/>
                </a:lnTo>
                <a:lnTo>
                  <a:pt x="182" y="796"/>
                </a:lnTo>
                <a:cubicBezTo>
                  <a:pt x="173" y="791"/>
                  <a:pt x="163" y="794"/>
                  <a:pt x="158" y="802"/>
                </a:cubicBezTo>
                <a:lnTo>
                  <a:pt x="158" y="802"/>
                </a:lnTo>
                <a:cubicBezTo>
                  <a:pt x="153" y="811"/>
                  <a:pt x="156" y="822"/>
                  <a:pt x="164" y="826"/>
                </a:cubicBezTo>
                <a:lnTo>
                  <a:pt x="385" y="954"/>
                </a:lnTo>
                <a:lnTo>
                  <a:pt x="385" y="954"/>
                </a:lnTo>
                <a:cubicBezTo>
                  <a:pt x="388" y="956"/>
                  <a:pt x="391" y="957"/>
                  <a:pt x="394" y="957"/>
                </a:cubicBezTo>
                <a:lnTo>
                  <a:pt x="394" y="957"/>
                </a:lnTo>
                <a:cubicBezTo>
                  <a:pt x="400" y="957"/>
                  <a:pt x="407" y="954"/>
                  <a:pt x="410" y="948"/>
                </a:cubicBezTo>
                <a:lnTo>
                  <a:pt x="410" y="948"/>
                </a:lnTo>
                <a:cubicBezTo>
                  <a:pt x="415" y="940"/>
                  <a:pt x="412" y="929"/>
                  <a:pt x="403" y="923"/>
                </a:cubicBezTo>
                <a:lnTo>
                  <a:pt x="386" y="914"/>
                </a:lnTo>
                <a:lnTo>
                  <a:pt x="408" y="875"/>
                </a:lnTo>
                <a:lnTo>
                  <a:pt x="423" y="884"/>
                </a:lnTo>
                <a:lnTo>
                  <a:pt x="423" y="884"/>
                </a:lnTo>
                <a:cubicBezTo>
                  <a:pt x="432" y="889"/>
                  <a:pt x="442" y="891"/>
                  <a:pt x="453" y="891"/>
                </a:cubicBezTo>
                <a:lnTo>
                  <a:pt x="453" y="891"/>
                </a:lnTo>
                <a:cubicBezTo>
                  <a:pt x="457" y="891"/>
                  <a:pt x="462" y="890"/>
                  <a:pt x="468" y="890"/>
                </a:cubicBezTo>
                <a:lnTo>
                  <a:pt x="468" y="890"/>
                </a:lnTo>
                <a:cubicBezTo>
                  <a:pt x="483" y="885"/>
                  <a:pt x="496" y="876"/>
                  <a:pt x="503" y="862"/>
                </a:cubicBezTo>
                <a:lnTo>
                  <a:pt x="612" y="673"/>
                </a:lnTo>
                <a:lnTo>
                  <a:pt x="612" y="673"/>
                </a:lnTo>
                <a:cubicBezTo>
                  <a:pt x="612" y="674"/>
                  <a:pt x="613" y="674"/>
                  <a:pt x="613" y="674"/>
                </a:cubicBezTo>
                <a:lnTo>
                  <a:pt x="613" y="674"/>
                </a:lnTo>
                <a:cubicBezTo>
                  <a:pt x="617" y="675"/>
                  <a:pt x="621" y="676"/>
                  <a:pt x="624" y="677"/>
                </a:cubicBezTo>
                <a:lnTo>
                  <a:pt x="624" y="677"/>
                </a:lnTo>
                <a:cubicBezTo>
                  <a:pt x="645" y="685"/>
                  <a:pt x="667" y="698"/>
                  <a:pt x="686" y="715"/>
                </a:cubicBezTo>
                <a:lnTo>
                  <a:pt x="686" y="715"/>
                </a:lnTo>
                <a:cubicBezTo>
                  <a:pt x="703" y="730"/>
                  <a:pt x="718" y="750"/>
                  <a:pt x="731" y="774"/>
                </a:cubicBezTo>
                <a:lnTo>
                  <a:pt x="731" y="774"/>
                </a:lnTo>
                <a:cubicBezTo>
                  <a:pt x="732" y="777"/>
                  <a:pt x="734" y="780"/>
                  <a:pt x="735" y="784"/>
                </a:cubicBezTo>
                <a:lnTo>
                  <a:pt x="735" y="784"/>
                </a:lnTo>
                <a:cubicBezTo>
                  <a:pt x="737" y="786"/>
                  <a:pt x="738" y="788"/>
                  <a:pt x="739" y="791"/>
                </a:cubicBezTo>
                <a:lnTo>
                  <a:pt x="739" y="791"/>
                </a:lnTo>
                <a:cubicBezTo>
                  <a:pt x="741" y="795"/>
                  <a:pt x="742" y="799"/>
                  <a:pt x="743" y="803"/>
                </a:cubicBezTo>
                <a:lnTo>
                  <a:pt x="743" y="803"/>
                </a:lnTo>
                <a:cubicBezTo>
                  <a:pt x="744" y="805"/>
                  <a:pt x="745" y="807"/>
                  <a:pt x="746" y="810"/>
                </a:cubicBezTo>
                <a:lnTo>
                  <a:pt x="746" y="810"/>
                </a:lnTo>
                <a:cubicBezTo>
                  <a:pt x="747" y="813"/>
                  <a:pt x="747" y="819"/>
                  <a:pt x="749" y="822"/>
                </a:cubicBezTo>
                <a:lnTo>
                  <a:pt x="749" y="822"/>
                </a:lnTo>
                <a:cubicBezTo>
                  <a:pt x="750" y="825"/>
                  <a:pt x="750" y="826"/>
                  <a:pt x="750" y="828"/>
                </a:cubicBezTo>
                <a:lnTo>
                  <a:pt x="750" y="828"/>
                </a:lnTo>
                <a:cubicBezTo>
                  <a:pt x="752" y="836"/>
                  <a:pt x="753" y="843"/>
                  <a:pt x="754" y="850"/>
                </a:cubicBezTo>
                <a:lnTo>
                  <a:pt x="754" y="850"/>
                </a:lnTo>
                <a:cubicBezTo>
                  <a:pt x="760" y="905"/>
                  <a:pt x="745" y="962"/>
                  <a:pt x="711" y="1009"/>
                </a:cubicBezTo>
                <a:lnTo>
                  <a:pt x="711" y="1009"/>
                </a:lnTo>
                <a:cubicBezTo>
                  <a:pt x="694" y="1035"/>
                  <a:pt x="670" y="1058"/>
                  <a:pt x="643" y="1076"/>
                </a:cubicBezTo>
                <a:lnTo>
                  <a:pt x="643" y="1076"/>
                </a:lnTo>
                <a:cubicBezTo>
                  <a:pt x="615" y="1095"/>
                  <a:pt x="583" y="1109"/>
                  <a:pt x="548" y="1118"/>
                </a:cubicBezTo>
                <a:lnTo>
                  <a:pt x="543" y="1120"/>
                </a:lnTo>
                <a:lnTo>
                  <a:pt x="543" y="1120"/>
                </a:lnTo>
                <a:cubicBezTo>
                  <a:pt x="542" y="1120"/>
                  <a:pt x="540" y="1120"/>
                  <a:pt x="538" y="1121"/>
                </a:cubicBezTo>
                <a:lnTo>
                  <a:pt x="538" y="1121"/>
                </a:lnTo>
                <a:cubicBezTo>
                  <a:pt x="535" y="1120"/>
                  <a:pt x="532" y="1120"/>
                  <a:pt x="529" y="1120"/>
                </a:cubicBezTo>
                <a:lnTo>
                  <a:pt x="345" y="1120"/>
                </a:lnTo>
                <a:lnTo>
                  <a:pt x="345" y="1120"/>
                </a:lnTo>
                <a:cubicBezTo>
                  <a:pt x="325" y="1120"/>
                  <a:pt x="308" y="1128"/>
                  <a:pt x="296" y="1143"/>
                </a:cubicBezTo>
                <a:lnTo>
                  <a:pt x="281" y="1161"/>
                </a:lnTo>
                <a:lnTo>
                  <a:pt x="28" y="1028"/>
                </a:lnTo>
                <a:lnTo>
                  <a:pt x="28" y="1028"/>
                </a:lnTo>
                <a:cubicBezTo>
                  <a:pt x="20" y="1023"/>
                  <a:pt x="9" y="1026"/>
                  <a:pt x="4" y="1034"/>
                </a:cubicBezTo>
                <a:lnTo>
                  <a:pt x="4" y="1034"/>
                </a:lnTo>
                <a:cubicBezTo>
                  <a:pt x="0" y="1043"/>
                  <a:pt x="3" y="1054"/>
                  <a:pt x="11" y="1058"/>
                </a:cubicBezTo>
                <a:lnTo>
                  <a:pt x="257" y="1188"/>
                </a:lnTo>
                <a:lnTo>
                  <a:pt x="173" y="1290"/>
                </a:lnTo>
                <a:lnTo>
                  <a:pt x="96" y="1290"/>
                </a:lnTo>
                <a:lnTo>
                  <a:pt x="96" y="1290"/>
                </a:lnTo>
                <a:cubicBezTo>
                  <a:pt x="86" y="1290"/>
                  <a:pt x="78" y="1298"/>
                  <a:pt x="78" y="1308"/>
                </a:cubicBezTo>
                <a:lnTo>
                  <a:pt x="78" y="1308"/>
                </a:lnTo>
                <a:cubicBezTo>
                  <a:pt x="78" y="1318"/>
                  <a:pt x="86" y="1326"/>
                  <a:pt x="96" y="1326"/>
                </a:cubicBezTo>
                <a:lnTo>
                  <a:pt x="681" y="1326"/>
                </a:lnTo>
                <a:lnTo>
                  <a:pt x="719" y="1326"/>
                </a:lnTo>
                <a:lnTo>
                  <a:pt x="719" y="1326"/>
                </a:lnTo>
                <a:lnTo>
                  <a:pt x="777" y="1326"/>
                </a:lnTo>
                <a:lnTo>
                  <a:pt x="777" y="1326"/>
                </a:lnTo>
                <a:cubicBezTo>
                  <a:pt x="787" y="1326"/>
                  <a:pt x="795" y="1318"/>
                  <a:pt x="795" y="1308"/>
                </a:cubicBezTo>
                <a:lnTo>
                  <a:pt x="795" y="1308"/>
                </a:lnTo>
                <a:cubicBezTo>
                  <a:pt x="795" y="1298"/>
                  <a:pt x="787" y="1290"/>
                  <a:pt x="777" y="1290"/>
                </a:cubicBezTo>
                <a:lnTo>
                  <a:pt x="706" y="1290"/>
                </a:lnTo>
                <a:lnTo>
                  <a:pt x="706" y="1290"/>
                </a:lnTo>
                <a:cubicBezTo>
                  <a:pt x="777" y="1275"/>
                  <a:pt x="843" y="1242"/>
                  <a:pt x="899" y="1196"/>
                </a:cubicBezTo>
                <a:lnTo>
                  <a:pt x="899" y="1196"/>
                </a:lnTo>
                <a:cubicBezTo>
                  <a:pt x="949" y="1154"/>
                  <a:pt x="991" y="1100"/>
                  <a:pt x="1020" y="1041"/>
                </a:cubicBezTo>
                <a:lnTo>
                  <a:pt x="1020" y="1041"/>
                </a:lnTo>
                <a:cubicBezTo>
                  <a:pt x="1049" y="982"/>
                  <a:pt x="1066" y="914"/>
                  <a:pt x="1070" y="847"/>
                </a:cubicBezTo>
                <a:lnTo>
                  <a:pt x="1070" y="847"/>
                </a:lnTo>
                <a:cubicBezTo>
                  <a:pt x="1070" y="830"/>
                  <a:pt x="1070" y="814"/>
                  <a:pt x="1070" y="79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747A94"/>
              </a:solidFill>
              <a:effectLst/>
              <a:uLnTx/>
              <a:uFillTx/>
              <a:latin typeface="Poppins" panose="00000500000000000000" pitchFamily="2" charset="0"/>
              <a:ea typeface="+mn-ea"/>
              <a:cs typeface="+mn-cs"/>
            </a:endParaRPr>
          </a:p>
        </p:txBody>
      </p:sp>
      <p:sp>
        <p:nvSpPr>
          <p:cNvPr id="164" name="Freeform 265">
            <a:extLst>
              <a:ext uri="{FF2B5EF4-FFF2-40B4-BE49-F238E27FC236}">
                <a16:creationId xmlns:a16="http://schemas.microsoft.com/office/drawing/2014/main" id="{4CDC6C24-2AAE-4EA7-A644-F660282AD4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16542" y="5569675"/>
            <a:ext cx="518379" cy="473778"/>
          </a:xfrm>
          <a:custGeom>
            <a:avLst/>
            <a:gdLst>
              <a:gd name="T0" fmla="*/ 839 w 1221"/>
              <a:gd name="T1" fmla="*/ 524 h 1023"/>
              <a:gd name="T2" fmla="*/ 823 w 1221"/>
              <a:gd name="T3" fmla="*/ 332 h 1023"/>
              <a:gd name="T4" fmla="*/ 807 w 1221"/>
              <a:gd name="T5" fmla="*/ 315 h 1023"/>
              <a:gd name="T6" fmla="*/ 670 w 1221"/>
              <a:gd name="T7" fmla="*/ 688 h 1023"/>
              <a:gd name="T8" fmla="*/ 630 w 1221"/>
              <a:gd name="T9" fmla="*/ 540 h 1023"/>
              <a:gd name="T10" fmla="*/ 615 w 1221"/>
              <a:gd name="T11" fmla="*/ 526 h 1023"/>
              <a:gd name="T12" fmla="*/ 548 w 1221"/>
              <a:gd name="T13" fmla="*/ 633 h 1023"/>
              <a:gd name="T14" fmla="*/ 456 w 1221"/>
              <a:gd name="T15" fmla="*/ 328 h 1023"/>
              <a:gd name="T16" fmla="*/ 439 w 1221"/>
              <a:gd name="T17" fmla="*/ 315 h 1023"/>
              <a:gd name="T18" fmla="*/ 385 w 1221"/>
              <a:gd name="T19" fmla="*/ 524 h 1023"/>
              <a:gd name="T20" fmla="*/ 119 w 1221"/>
              <a:gd name="T21" fmla="*/ 524 h 1023"/>
              <a:gd name="T22" fmla="*/ 37 w 1221"/>
              <a:gd name="T23" fmla="*/ 322 h 1023"/>
              <a:gd name="T24" fmla="*/ 307 w 1221"/>
              <a:gd name="T25" fmla="*/ 37 h 1023"/>
              <a:gd name="T26" fmla="*/ 509 w 1221"/>
              <a:gd name="T27" fmla="*/ 117 h 1023"/>
              <a:gd name="T28" fmla="*/ 593 w 1221"/>
              <a:gd name="T29" fmla="*/ 316 h 1023"/>
              <a:gd name="T30" fmla="*/ 611 w 1221"/>
              <a:gd name="T31" fmla="*/ 333 h 1023"/>
              <a:gd name="T32" fmla="*/ 628 w 1221"/>
              <a:gd name="T33" fmla="*/ 316 h 1023"/>
              <a:gd name="T34" fmla="*/ 713 w 1221"/>
              <a:gd name="T35" fmla="*/ 116 h 1023"/>
              <a:gd name="T36" fmla="*/ 914 w 1221"/>
              <a:gd name="T37" fmla="*/ 37 h 1023"/>
              <a:gd name="T38" fmla="*/ 1184 w 1221"/>
              <a:gd name="T39" fmla="*/ 322 h 1023"/>
              <a:gd name="T40" fmla="*/ 1106 w 1221"/>
              <a:gd name="T41" fmla="*/ 524 h 1023"/>
              <a:gd name="T42" fmla="*/ 692 w 1221"/>
              <a:gd name="T43" fmla="*/ 945 h 1023"/>
              <a:gd name="T44" fmla="*/ 661 w 1221"/>
              <a:gd name="T45" fmla="*/ 970 h 1023"/>
              <a:gd name="T46" fmla="*/ 560 w 1221"/>
              <a:gd name="T47" fmla="*/ 970 h 1023"/>
              <a:gd name="T48" fmla="*/ 535 w 1221"/>
              <a:gd name="T49" fmla="*/ 949 h 1023"/>
              <a:gd name="T50" fmla="*/ 399 w 1221"/>
              <a:gd name="T51" fmla="*/ 559 h 1023"/>
              <a:gd name="T52" fmla="*/ 416 w 1221"/>
              <a:gd name="T53" fmla="*/ 545 h 1023"/>
              <a:gd name="T54" fmla="*/ 527 w 1221"/>
              <a:gd name="T55" fmla="*/ 686 h 1023"/>
              <a:gd name="T56" fmla="*/ 542 w 1221"/>
              <a:gd name="T57" fmla="*/ 699 h 1023"/>
              <a:gd name="T58" fmla="*/ 560 w 1221"/>
              <a:gd name="T59" fmla="*/ 689 h 1023"/>
              <a:gd name="T60" fmla="*/ 651 w 1221"/>
              <a:gd name="T61" fmla="*/ 756 h 1023"/>
              <a:gd name="T62" fmla="*/ 667 w 1221"/>
              <a:gd name="T63" fmla="*/ 768 h 1023"/>
              <a:gd name="T64" fmla="*/ 668 w 1221"/>
              <a:gd name="T65" fmla="*/ 768 h 1023"/>
              <a:gd name="T66" fmla="*/ 685 w 1221"/>
              <a:gd name="T67" fmla="*/ 756 h 1023"/>
              <a:gd name="T68" fmla="*/ 804 w 1221"/>
              <a:gd name="T69" fmla="*/ 544 h 1023"/>
              <a:gd name="T70" fmla="*/ 822 w 1221"/>
              <a:gd name="T71" fmla="*/ 559 h 1023"/>
              <a:gd name="T72" fmla="*/ 1081 w 1221"/>
              <a:gd name="T73" fmla="*/ 559 h 1023"/>
              <a:gd name="T74" fmla="*/ 1185 w 1221"/>
              <a:gd name="T75" fmla="*/ 524 h 1023"/>
              <a:gd name="T76" fmla="*/ 1149 w 1221"/>
              <a:gd name="T77" fmla="*/ 524 h 1023"/>
              <a:gd name="T78" fmla="*/ 1220 w 1221"/>
              <a:gd name="T79" fmla="*/ 322 h 1023"/>
              <a:gd name="T80" fmla="*/ 916 w 1221"/>
              <a:gd name="T81" fmla="*/ 2 h 1023"/>
              <a:gd name="T82" fmla="*/ 689 w 1221"/>
              <a:gd name="T83" fmla="*/ 91 h 1023"/>
              <a:gd name="T84" fmla="*/ 611 w 1221"/>
              <a:gd name="T85" fmla="*/ 211 h 1023"/>
              <a:gd name="T86" fmla="*/ 534 w 1221"/>
              <a:gd name="T87" fmla="*/ 91 h 1023"/>
              <a:gd name="T88" fmla="*/ 306 w 1221"/>
              <a:gd name="T89" fmla="*/ 2 h 1023"/>
              <a:gd name="T90" fmla="*/ 1 w 1221"/>
              <a:gd name="T91" fmla="*/ 321 h 1023"/>
              <a:gd name="T92" fmla="*/ 37 w 1221"/>
              <a:gd name="T93" fmla="*/ 524 h 1023"/>
              <a:gd name="T94" fmla="*/ 19 w 1221"/>
              <a:gd name="T95" fmla="*/ 541 h 1023"/>
              <a:gd name="T96" fmla="*/ 37 w 1221"/>
              <a:gd name="T97" fmla="*/ 559 h 1023"/>
              <a:gd name="T98" fmla="*/ 100 w 1221"/>
              <a:gd name="T99" fmla="*/ 559 h 1023"/>
              <a:gd name="T100" fmla="*/ 511 w 1221"/>
              <a:gd name="T101" fmla="*/ 976 h 1023"/>
              <a:gd name="T102" fmla="*/ 538 w 1221"/>
              <a:gd name="T103" fmla="*/ 998 h 1023"/>
              <a:gd name="T104" fmla="*/ 540 w 1221"/>
              <a:gd name="T105" fmla="*/ 1000 h 1023"/>
              <a:gd name="T106" fmla="*/ 610 w 1221"/>
              <a:gd name="T107" fmla="*/ 1022 h 1023"/>
              <a:gd name="T108" fmla="*/ 681 w 1221"/>
              <a:gd name="T109" fmla="*/ 1000 h 1023"/>
              <a:gd name="T110" fmla="*/ 683 w 1221"/>
              <a:gd name="T111" fmla="*/ 998 h 1023"/>
              <a:gd name="T112" fmla="*/ 715 w 1221"/>
              <a:gd name="T113" fmla="*/ 972 h 1023"/>
              <a:gd name="T114" fmla="*/ 1185 w 1221"/>
              <a:gd name="T115" fmla="*/ 559 h 1023"/>
              <a:gd name="T116" fmla="*/ 1203 w 1221"/>
              <a:gd name="T117" fmla="*/ 541 h 1023"/>
              <a:gd name="T118" fmla="*/ 1185 w 1221"/>
              <a:gd name="T119" fmla="*/ 524 h 1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21" h="1023">
                <a:moveTo>
                  <a:pt x="1106" y="524"/>
                </a:moveTo>
                <a:lnTo>
                  <a:pt x="839" y="524"/>
                </a:lnTo>
                <a:lnTo>
                  <a:pt x="823" y="332"/>
                </a:lnTo>
                <a:lnTo>
                  <a:pt x="823" y="332"/>
                </a:lnTo>
                <a:cubicBezTo>
                  <a:pt x="822" y="323"/>
                  <a:pt x="815" y="317"/>
                  <a:pt x="807" y="315"/>
                </a:cubicBezTo>
                <a:lnTo>
                  <a:pt x="807" y="315"/>
                </a:lnTo>
                <a:cubicBezTo>
                  <a:pt x="798" y="314"/>
                  <a:pt x="790" y="320"/>
                  <a:pt x="788" y="327"/>
                </a:cubicBezTo>
                <a:lnTo>
                  <a:pt x="670" y="688"/>
                </a:lnTo>
                <a:lnTo>
                  <a:pt x="630" y="540"/>
                </a:lnTo>
                <a:lnTo>
                  <a:pt x="630" y="540"/>
                </a:lnTo>
                <a:cubicBezTo>
                  <a:pt x="629" y="532"/>
                  <a:pt x="623" y="528"/>
                  <a:pt x="615" y="526"/>
                </a:cubicBezTo>
                <a:lnTo>
                  <a:pt x="615" y="526"/>
                </a:lnTo>
                <a:cubicBezTo>
                  <a:pt x="608" y="526"/>
                  <a:pt x="601" y="530"/>
                  <a:pt x="598" y="536"/>
                </a:cubicBezTo>
                <a:lnTo>
                  <a:pt x="548" y="633"/>
                </a:lnTo>
                <a:lnTo>
                  <a:pt x="456" y="328"/>
                </a:lnTo>
                <a:lnTo>
                  <a:pt x="456" y="328"/>
                </a:lnTo>
                <a:cubicBezTo>
                  <a:pt x="454" y="320"/>
                  <a:pt x="447" y="315"/>
                  <a:pt x="439" y="315"/>
                </a:cubicBezTo>
                <a:lnTo>
                  <a:pt x="439" y="315"/>
                </a:lnTo>
                <a:cubicBezTo>
                  <a:pt x="431" y="316"/>
                  <a:pt x="424" y="322"/>
                  <a:pt x="422" y="329"/>
                </a:cubicBezTo>
                <a:lnTo>
                  <a:pt x="385" y="524"/>
                </a:lnTo>
                <a:lnTo>
                  <a:pt x="119" y="524"/>
                </a:lnTo>
                <a:lnTo>
                  <a:pt x="119" y="524"/>
                </a:lnTo>
                <a:cubicBezTo>
                  <a:pt x="69" y="451"/>
                  <a:pt x="35" y="381"/>
                  <a:pt x="37" y="322"/>
                </a:cubicBezTo>
                <a:lnTo>
                  <a:pt x="37" y="322"/>
                </a:lnTo>
                <a:cubicBezTo>
                  <a:pt x="37" y="169"/>
                  <a:pt x="158" y="42"/>
                  <a:pt x="307" y="37"/>
                </a:cubicBezTo>
                <a:lnTo>
                  <a:pt x="307" y="37"/>
                </a:lnTo>
                <a:cubicBezTo>
                  <a:pt x="383" y="35"/>
                  <a:pt x="455" y="64"/>
                  <a:pt x="509" y="117"/>
                </a:cubicBezTo>
                <a:lnTo>
                  <a:pt x="509" y="117"/>
                </a:lnTo>
                <a:cubicBezTo>
                  <a:pt x="563" y="169"/>
                  <a:pt x="593" y="240"/>
                  <a:pt x="593" y="316"/>
                </a:cubicBezTo>
                <a:lnTo>
                  <a:pt x="593" y="316"/>
                </a:lnTo>
                <a:cubicBezTo>
                  <a:pt x="593" y="326"/>
                  <a:pt x="601" y="333"/>
                  <a:pt x="611" y="333"/>
                </a:cubicBezTo>
                <a:lnTo>
                  <a:pt x="611" y="333"/>
                </a:lnTo>
                <a:lnTo>
                  <a:pt x="611" y="333"/>
                </a:lnTo>
                <a:cubicBezTo>
                  <a:pt x="621" y="333"/>
                  <a:pt x="628" y="326"/>
                  <a:pt x="628" y="316"/>
                </a:cubicBezTo>
                <a:lnTo>
                  <a:pt x="628" y="316"/>
                </a:lnTo>
                <a:cubicBezTo>
                  <a:pt x="628" y="240"/>
                  <a:pt x="658" y="169"/>
                  <a:pt x="713" y="116"/>
                </a:cubicBezTo>
                <a:lnTo>
                  <a:pt x="713" y="116"/>
                </a:lnTo>
                <a:cubicBezTo>
                  <a:pt x="767" y="64"/>
                  <a:pt x="839" y="35"/>
                  <a:pt x="914" y="37"/>
                </a:cubicBezTo>
                <a:lnTo>
                  <a:pt x="914" y="37"/>
                </a:lnTo>
                <a:cubicBezTo>
                  <a:pt x="1063" y="42"/>
                  <a:pt x="1184" y="169"/>
                  <a:pt x="1184" y="322"/>
                </a:cubicBezTo>
                <a:lnTo>
                  <a:pt x="1184" y="322"/>
                </a:lnTo>
                <a:cubicBezTo>
                  <a:pt x="1184" y="384"/>
                  <a:pt x="1154" y="454"/>
                  <a:pt x="1106" y="524"/>
                </a:cubicBezTo>
                <a:close/>
                <a:moveTo>
                  <a:pt x="692" y="945"/>
                </a:moveTo>
                <a:lnTo>
                  <a:pt x="692" y="945"/>
                </a:lnTo>
                <a:cubicBezTo>
                  <a:pt x="681" y="954"/>
                  <a:pt x="670" y="962"/>
                  <a:pt x="661" y="970"/>
                </a:cubicBezTo>
                <a:lnTo>
                  <a:pt x="661" y="970"/>
                </a:lnTo>
                <a:cubicBezTo>
                  <a:pt x="627" y="992"/>
                  <a:pt x="593" y="992"/>
                  <a:pt x="560" y="970"/>
                </a:cubicBezTo>
                <a:lnTo>
                  <a:pt x="560" y="970"/>
                </a:lnTo>
                <a:cubicBezTo>
                  <a:pt x="553" y="964"/>
                  <a:pt x="544" y="957"/>
                  <a:pt x="535" y="949"/>
                </a:cubicBezTo>
                <a:lnTo>
                  <a:pt x="535" y="949"/>
                </a:lnTo>
                <a:cubicBezTo>
                  <a:pt x="453" y="879"/>
                  <a:pt x="265" y="718"/>
                  <a:pt x="145" y="559"/>
                </a:cubicBezTo>
                <a:lnTo>
                  <a:pt x="399" y="559"/>
                </a:lnTo>
                <a:lnTo>
                  <a:pt x="399" y="559"/>
                </a:lnTo>
                <a:cubicBezTo>
                  <a:pt x="408" y="559"/>
                  <a:pt x="415" y="553"/>
                  <a:pt x="416" y="545"/>
                </a:cubicBezTo>
                <a:lnTo>
                  <a:pt x="443" y="407"/>
                </a:lnTo>
                <a:lnTo>
                  <a:pt x="527" y="686"/>
                </a:lnTo>
                <a:lnTo>
                  <a:pt x="527" y="686"/>
                </a:lnTo>
                <a:cubicBezTo>
                  <a:pt x="529" y="693"/>
                  <a:pt x="535" y="698"/>
                  <a:pt x="542" y="699"/>
                </a:cubicBezTo>
                <a:lnTo>
                  <a:pt x="542" y="699"/>
                </a:lnTo>
                <a:cubicBezTo>
                  <a:pt x="550" y="699"/>
                  <a:pt x="557" y="695"/>
                  <a:pt x="560" y="689"/>
                </a:cubicBezTo>
                <a:lnTo>
                  <a:pt x="609" y="594"/>
                </a:lnTo>
                <a:lnTo>
                  <a:pt x="651" y="756"/>
                </a:lnTo>
                <a:lnTo>
                  <a:pt x="651" y="756"/>
                </a:lnTo>
                <a:cubicBezTo>
                  <a:pt x="653" y="762"/>
                  <a:pt x="659" y="768"/>
                  <a:pt x="667" y="768"/>
                </a:cubicBezTo>
                <a:lnTo>
                  <a:pt x="667" y="768"/>
                </a:lnTo>
                <a:cubicBezTo>
                  <a:pt x="667" y="768"/>
                  <a:pt x="667" y="768"/>
                  <a:pt x="668" y="768"/>
                </a:cubicBezTo>
                <a:lnTo>
                  <a:pt x="668" y="768"/>
                </a:lnTo>
                <a:cubicBezTo>
                  <a:pt x="676" y="768"/>
                  <a:pt x="682" y="763"/>
                  <a:pt x="685" y="756"/>
                </a:cubicBezTo>
                <a:lnTo>
                  <a:pt x="794" y="421"/>
                </a:lnTo>
                <a:lnTo>
                  <a:pt x="804" y="544"/>
                </a:lnTo>
                <a:lnTo>
                  <a:pt x="804" y="544"/>
                </a:lnTo>
                <a:cubicBezTo>
                  <a:pt x="805" y="552"/>
                  <a:pt x="813" y="559"/>
                  <a:pt x="822" y="559"/>
                </a:cubicBezTo>
                <a:lnTo>
                  <a:pt x="1081" y="559"/>
                </a:lnTo>
                <a:lnTo>
                  <a:pt x="1081" y="559"/>
                </a:lnTo>
                <a:cubicBezTo>
                  <a:pt x="970" y="710"/>
                  <a:pt x="795" y="857"/>
                  <a:pt x="692" y="945"/>
                </a:cubicBezTo>
                <a:close/>
                <a:moveTo>
                  <a:pt x="1185" y="524"/>
                </a:moveTo>
                <a:lnTo>
                  <a:pt x="1149" y="524"/>
                </a:lnTo>
                <a:lnTo>
                  <a:pt x="1149" y="524"/>
                </a:lnTo>
                <a:cubicBezTo>
                  <a:pt x="1192" y="455"/>
                  <a:pt x="1220" y="386"/>
                  <a:pt x="1220" y="322"/>
                </a:cubicBezTo>
                <a:lnTo>
                  <a:pt x="1220" y="322"/>
                </a:lnTo>
                <a:cubicBezTo>
                  <a:pt x="1220" y="150"/>
                  <a:pt x="1083" y="7"/>
                  <a:pt x="916" y="2"/>
                </a:cubicBezTo>
                <a:lnTo>
                  <a:pt x="916" y="2"/>
                </a:lnTo>
                <a:cubicBezTo>
                  <a:pt x="830" y="0"/>
                  <a:pt x="749" y="31"/>
                  <a:pt x="689" y="91"/>
                </a:cubicBezTo>
                <a:lnTo>
                  <a:pt x="689" y="91"/>
                </a:lnTo>
                <a:cubicBezTo>
                  <a:pt x="653" y="125"/>
                  <a:pt x="627" y="166"/>
                  <a:pt x="611" y="211"/>
                </a:cubicBezTo>
                <a:lnTo>
                  <a:pt x="611" y="211"/>
                </a:lnTo>
                <a:cubicBezTo>
                  <a:pt x="595" y="166"/>
                  <a:pt x="569" y="125"/>
                  <a:pt x="534" y="91"/>
                </a:cubicBezTo>
                <a:lnTo>
                  <a:pt x="534" y="91"/>
                </a:lnTo>
                <a:cubicBezTo>
                  <a:pt x="472" y="31"/>
                  <a:pt x="392" y="0"/>
                  <a:pt x="306" y="2"/>
                </a:cubicBezTo>
                <a:lnTo>
                  <a:pt x="306" y="2"/>
                </a:lnTo>
                <a:cubicBezTo>
                  <a:pt x="138" y="7"/>
                  <a:pt x="1" y="150"/>
                  <a:pt x="1" y="321"/>
                </a:cubicBezTo>
                <a:lnTo>
                  <a:pt x="1" y="321"/>
                </a:lnTo>
                <a:cubicBezTo>
                  <a:pt x="0" y="382"/>
                  <a:pt x="29" y="452"/>
                  <a:pt x="76" y="524"/>
                </a:cubicBezTo>
                <a:lnTo>
                  <a:pt x="37" y="524"/>
                </a:lnTo>
                <a:lnTo>
                  <a:pt x="37" y="524"/>
                </a:lnTo>
                <a:cubicBezTo>
                  <a:pt x="27" y="524"/>
                  <a:pt x="19" y="532"/>
                  <a:pt x="19" y="541"/>
                </a:cubicBezTo>
                <a:lnTo>
                  <a:pt x="19" y="541"/>
                </a:lnTo>
                <a:cubicBezTo>
                  <a:pt x="19" y="551"/>
                  <a:pt x="27" y="559"/>
                  <a:pt x="37" y="559"/>
                </a:cubicBezTo>
                <a:lnTo>
                  <a:pt x="100" y="559"/>
                </a:lnTo>
                <a:lnTo>
                  <a:pt x="100" y="559"/>
                </a:lnTo>
                <a:cubicBezTo>
                  <a:pt x="204" y="703"/>
                  <a:pt x="372" y="856"/>
                  <a:pt x="511" y="976"/>
                </a:cubicBezTo>
                <a:lnTo>
                  <a:pt x="511" y="976"/>
                </a:lnTo>
                <a:cubicBezTo>
                  <a:pt x="522" y="984"/>
                  <a:pt x="531" y="992"/>
                  <a:pt x="538" y="998"/>
                </a:cubicBezTo>
                <a:lnTo>
                  <a:pt x="538" y="998"/>
                </a:lnTo>
                <a:cubicBezTo>
                  <a:pt x="538" y="998"/>
                  <a:pt x="539" y="999"/>
                  <a:pt x="540" y="1000"/>
                </a:cubicBezTo>
                <a:lnTo>
                  <a:pt x="540" y="1000"/>
                </a:lnTo>
                <a:cubicBezTo>
                  <a:pt x="563" y="1014"/>
                  <a:pt x="586" y="1022"/>
                  <a:pt x="610" y="1022"/>
                </a:cubicBezTo>
                <a:lnTo>
                  <a:pt x="610" y="1022"/>
                </a:lnTo>
                <a:cubicBezTo>
                  <a:pt x="633" y="1022"/>
                  <a:pt x="658" y="1014"/>
                  <a:pt x="681" y="1000"/>
                </a:cubicBezTo>
                <a:lnTo>
                  <a:pt x="681" y="1000"/>
                </a:lnTo>
                <a:cubicBezTo>
                  <a:pt x="682" y="999"/>
                  <a:pt x="683" y="999"/>
                  <a:pt x="683" y="998"/>
                </a:cubicBezTo>
                <a:lnTo>
                  <a:pt x="683" y="998"/>
                </a:lnTo>
                <a:cubicBezTo>
                  <a:pt x="693" y="990"/>
                  <a:pt x="704" y="981"/>
                  <a:pt x="715" y="972"/>
                </a:cubicBezTo>
                <a:lnTo>
                  <a:pt x="715" y="972"/>
                </a:lnTo>
                <a:cubicBezTo>
                  <a:pt x="831" y="873"/>
                  <a:pt x="1015" y="718"/>
                  <a:pt x="1126" y="559"/>
                </a:cubicBezTo>
                <a:lnTo>
                  <a:pt x="1185" y="559"/>
                </a:lnTo>
                <a:lnTo>
                  <a:pt x="1185" y="559"/>
                </a:lnTo>
                <a:cubicBezTo>
                  <a:pt x="1195" y="559"/>
                  <a:pt x="1203" y="551"/>
                  <a:pt x="1203" y="541"/>
                </a:cubicBezTo>
                <a:lnTo>
                  <a:pt x="1203" y="541"/>
                </a:lnTo>
                <a:cubicBezTo>
                  <a:pt x="1203" y="532"/>
                  <a:pt x="1195" y="524"/>
                  <a:pt x="1185" y="5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747A94"/>
              </a:solidFill>
              <a:effectLst/>
              <a:uLnTx/>
              <a:uFillTx/>
              <a:latin typeface="Poppins" panose="00000500000000000000" pitchFamily="2" charset="0"/>
              <a:ea typeface="+mn-ea"/>
              <a:cs typeface="+mn-cs"/>
            </a:endParaRPr>
          </a:p>
        </p:txBody>
      </p:sp>
      <p:sp>
        <p:nvSpPr>
          <p:cNvPr id="165" name="TextBox 6">
            <a:extLst>
              <a:ext uri="{FF2B5EF4-FFF2-40B4-BE49-F238E27FC236}">
                <a16:creationId xmlns:a16="http://schemas.microsoft.com/office/drawing/2014/main" id="{6BDAA507-A4AB-471B-9670-4923C9055CA2}"/>
              </a:ext>
            </a:extLst>
          </p:cNvPr>
          <p:cNvSpPr txBox="1"/>
          <p:nvPr/>
        </p:nvSpPr>
        <p:spPr>
          <a:xfrm>
            <a:off x="5715959" y="5486009"/>
            <a:ext cx="3861170" cy="707886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en-US"/>
            </a:defPPr>
            <a:lvl1pPr marL="285750" indent="-285750">
              <a:buFont typeface="Wingdings" panose="05000000000000000000" pitchFamily="2" charset="2"/>
              <a:buChar char="Ø"/>
              <a:defRPr b="1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th-TH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11134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สารสนเทศ</a:t>
            </a:r>
            <a:r>
              <a:rPr kumimoji="0" lang="th-TH" sz="2000" b="1" i="0" u="none" strike="noStrike" kern="1200" cap="none" spc="0" normalizeH="0" baseline="0" noProof="0" dirty="0">
                <a:ln>
                  <a:noFill/>
                </a:ln>
                <a:solidFill>
                  <a:srgbClr val="11134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สุขภาพดิจิทัลโรงพยาบาลเครือข่าย และเขตสุขภาพที่ 7 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111340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grpSp>
        <p:nvGrpSpPr>
          <p:cNvPr id="166" name="Group 20">
            <a:extLst>
              <a:ext uri="{FF2B5EF4-FFF2-40B4-BE49-F238E27FC236}">
                <a16:creationId xmlns:a16="http://schemas.microsoft.com/office/drawing/2014/main" id="{27B937BB-1583-4BD4-B207-484F22763FD0}"/>
              </a:ext>
            </a:extLst>
          </p:cNvPr>
          <p:cNvGrpSpPr/>
          <p:nvPr/>
        </p:nvGrpSpPr>
        <p:grpSpPr>
          <a:xfrm>
            <a:off x="269231" y="4790321"/>
            <a:ext cx="3375085" cy="1844075"/>
            <a:chOff x="958850" y="4900613"/>
            <a:chExt cx="12063413" cy="6421438"/>
          </a:xfrm>
        </p:grpSpPr>
        <p:sp>
          <p:nvSpPr>
            <p:cNvPr id="167" name="Freeform: Shape 21">
              <a:extLst>
                <a:ext uri="{FF2B5EF4-FFF2-40B4-BE49-F238E27FC236}">
                  <a16:creationId xmlns:a16="http://schemas.microsoft.com/office/drawing/2014/main" id="{E3C03142-18AB-4D1B-B73E-EF43E2A37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2880" y="5799137"/>
              <a:ext cx="678826" cy="1009650"/>
            </a:xfrm>
            <a:custGeom>
              <a:avLst/>
              <a:gdLst>
                <a:gd name="connsiteX0" fmla="*/ 348141 w 678826"/>
                <a:gd name="connsiteY0" fmla="*/ 0 h 1009650"/>
                <a:gd name="connsiteX1" fmla="*/ 625357 w 678826"/>
                <a:gd name="connsiteY1" fmla="*/ 330132 h 1009650"/>
                <a:gd name="connsiteX2" fmla="*/ 655059 w 678826"/>
                <a:gd name="connsiteY2" fmla="*/ 337756 h 1009650"/>
                <a:gd name="connsiteX3" fmla="*/ 664198 w 678826"/>
                <a:gd name="connsiteY3" fmla="*/ 439159 h 1009650"/>
                <a:gd name="connsiteX4" fmla="*/ 597940 w 678826"/>
                <a:gd name="connsiteY4" fmla="*/ 479568 h 1009650"/>
                <a:gd name="connsiteX5" fmla="*/ 501314 w 678826"/>
                <a:gd name="connsiteY5" fmla="*/ 617949 h 1009650"/>
                <a:gd name="connsiteX6" fmla="*/ 462500 w 678826"/>
                <a:gd name="connsiteY6" fmla="*/ 641457 h 1009650"/>
                <a:gd name="connsiteX7" fmla="*/ 462500 w 678826"/>
                <a:gd name="connsiteY7" fmla="*/ 804206 h 1009650"/>
                <a:gd name="connsiteX8" fmla="*/ 569847 w 678826"/>
                <a:gd name="connsiteY8" fmla="*/ 804206 h 1009650"/>
                <a:gd name="connsiteX9" fmla="*/ 594971 w 678826"/>
                <a:gd name="connsiteY9" fmla="*/ 805728 h 1009650"/>
                <a:gd name="connsiteX10" fmla="*/ 337642 w 678826"/>
                <a:gd name="connsiteY10" fmla="*/ 1009650 h 1009650"/>
                <a:gd name="connsiteX11" fmla="*/ 91733 w 678826"/>
                <a:gd name="connsiteY11" fmla="*/ 805728 h 1009650"/>
                <a:gd name="connsiteX12" fmla="*/ 116857 w 678826"/>
                <a:gd name="connsiteY12" fmla="*/ 804206 h 1009650"/>
                <a:gd name="connsiteX13" fmla="*/ 224204 w 678826"/>
                <a:gd name="connsiteY13" fmla="*/ 804206 h 1009650"/>
                <a:gd name="connsiteX14" fmla="*/ 224204 w 678826"/>
                <a:gd name="connsiteY14" fmla="*/ 635386 h 1009650"/>
                <a:gd name="connsiteX15" fmla="*/ 193730 w 678826"/>
                <a:gd name="connsiteY15" fmla="*/ 616615 h 1009650"/>
                <a:gd name="connsiteX16" fmla="*/ 97580 w 678826"/>
                <a:gd name="connsiteY16" fmla="*/ 475756 h 1009650"/>
                <a:gd name="connsiteX17" fmla="*/ 14567 w 678826"/>
                <a:gd name="connsiteY17" fmla="*/ 439159 h 1009650"/>
                <a:gd name="connsiteX18" fmla="*/ 24468 w 678826"/>
                <a:gd name="connsiteY18" fmla="*/ 337756 h 1009650"/>
                <a:gd name="connsiteX19" fmla="*/ 71686 w 678826"/>
                <a:gd name="connsiteY19" fmla="*/ 333181 h 1009650"/>
                <a:gd name="connsiteX20" fmla="*/ 348141 w 678826"/>
                <a:gd name="connsiteY20" fmla="*/ 0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8826" h="1009650">
                  <a:moveTo>
                    <a:pt x="348141" y="0"/>
                  </a:moveTo>
                  <a:cubicBezTo>
                    <a:pt x="600986" y="0"/>
                    <a:pt x="623834" y="179171"/>
                    <a:pt x="625357" y="330132"/>
                  </a:cubicBezTo>
                  <a:cubicBezTo>
                    <a:pt x="635258" y="329369"/>
                    <a:pt x="645920" y="331657"/>
                    <a:pt x="655059" y="337756"/>
                  </a:cubicBezTo>
                  <a:cubicBezTo>
                    <a:pt x="682476" y="356817"/>
                    <a:pt x="687045" y="401800"/>
                    <a:pt x="664198" y="439159"/>
                  </a:cubicBezTo>
                  <a:cubicBezTo>
                    <a:pt x="648205" y="465844"/>
                    <a:pt x="621549" y="480330"/>
                    <a:pt x="597940" y="479568"/>
                  </a:cubicBezTo>
                  <a:cubicBezTo>
                    <a:pt x="576616" y="532938"/>
                    <a:pt x="543677" y="582115"/>
                    <a:pt x="501314" y="617949"/>
                  </a:cubicBezTo>
                  <a:lnTo>
                    <a:pt x="462500" y="641457"/>
                  </a:lnTo>
                  <a:lnTo>
                    <a:pt x="462500" y="804206"/>
                  </a:lnTo>
                  <a:lnTo>
                    <a:pt x="569847" y="804206"/>
                  </a:lnTo>
                  <a:cubicBezTo>
                    <a:pt x="578222" y="804206"/>
                    <a:pt x="586597" y="804967"/>
                    <a:pt x="594971" y="805728"/>
                  </a:cubicBezTo>
                  <a:lnTo>
                    <a:pt x="337642" y="1009650"/>
                  </a:lnTo>
                  <a:lnTo>
                    <a:pt x="91733" y="805728"/>
                  </a:lnTo>
                  <a:cubicBezTo>
                    <a:pt x="100108" y="804967"/>
                    <a:pt x="108482" y="804206"/>
                    <a:pt x="116857" y="804206"/>
                  </a:cubicBezTo>
                  <a:lnTo>
                    <a:pt x="224204" y="804206"/>
                  </a:lnTo>
                  <a:lnTo>
                    <a:pt x="224204" y="635386"/>
                  </a:lnTo>
                  <a:lnTo>
                    <a:pt x="193730" y="616615"/>
                  </a:lnTo>
                  <a:cubicBezTo>
                    <a:pt x="151272" y="580019"/>
                    <a:pt x="118524" y="529888"/>
                    <a:pt x="97580" y="475756"/>
                  </a:cubicBezTo>
                  <a:cubicBezTo>
                    <a:pt x="70163" y="487192"/>
                    <a:pt x="35130" y="471944"/>
                    <a:pt x="14567" y="439159"/>
                  </a:cubicBezTo>
                  <a:cubicBezTo>
                    <a:pt x="-8280" y="401800"/>
                    <a:pt x="-3711" y="356817"/>
                    <a:pt x="24468" y="337756"/>
                  </a:cubicBezTo>
                  <a:cubicBezTo>
                    <a:pt x="38176" y="328607"/>
                    <a:pt x="54931" y="327844"/>
                    <a:pt x="71686" y="333181"/>
                  </a:cubicBezTo>
                  <a:cubicBezTo>
                    <a:pt x="72448" y="181458"/>
                    <a:pt x="93772" y="0"/>
                    <a:pt x="348141" y="0"/>
                  </a:cubicBezTo>
                  <a:close/>
                </a:path>
              </a:pathLst>
            </a:custGeom>
            <a:solidFill>
              <a:srgbClr val="FCD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68" name="Oval 6">
              <a:extLst>
                <a:ext uri="{FF2B5EF4-FFF2-40B4-BE49-F238E27FC236}">
                  <a16:creationId xmlns:a16="http://schemas.microsoft.com/office/drawing/2014/main" id="{0498DFFF-CA2B-4BE4-A651-4FB5D019E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4888" y="10590213"/>
              <a:ext cx="11501438" cy="731838"/>
            </a:xfrm>
            <a:prstGeom prst="ellipse">
              <a:avLst/>
            </a:prstGeom>
            <a:solidFill>
              <a:srgbClr val="CED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69" name="Freeform 7">
              <a:extLst>
                <a:ext uri="{FF2B5EF4-FFF2-40B4-BE49-F238E27FC236}">
                  <a16:creationId xmlns:a16="http://schemas.microsoft.com/office/drawing/2014/main" id="{8A1EA5CE-D36E-454C-876F-6BE60C06DB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8850" y="4978400"/>
              <a:ext cx="3338513" cy="3333750"/>
            </a:xfrm>
            <a:custGeom>
              <a:avLst/>
              <a:gdLst>
                <a:gd name="T0" fmla="*/ 1949 w 4387"/>
                <a:gd name="T1" fmla="*/ 28 h 4382"/>
                <a:gd name="T2" fmla="*/ 2303 w 4387"/>
                <a:gd name="T3" fmla="*/ 6 h 4382"/>
                <a:gd name="T4" fmla="*/ 2302 w 4387"/>
                <a:gd name="T5" fmla="*/ 28 h 4382"/>
                <a:gd name="T6" fmla="*/ 1960 w 4387"/>
                <a:gd name="T7" fmla="*/ 38 h 4382"/>
                <a:gd name="T8" fmla="*/ 3175 w 4387"/>
                <a:gd name="T9" fmla="*/ 260 h 4382"/>
                <a:gd name="T10" fmla="*/ 2853 w 4387"/>
                <a:gd name="T11" fmla="*/ 116 h 4382"/>
                <a:gd name="T12" fmla="*/ 3185 w 4387"/>
                <a:gd name="T13" fmla="*/ 240 h 4382"/>
                <a:gd name="T14" fmla="*/ 3180 w 4387"/>
                <a:gd name="T15" fmla="*/ 262 h 4382"/>
                <a:gd name="T16" fmla="*/ 1088 w 4387"/>
                <a:gd name="T17" fmla="*/ 314 h 4382"/>
                <a:gd name="T18" fmla="*/ 1402 w 4387"/>
                <a:gd name="T19" fmla="*/ 150 h 4382"/>
                <a:gd name="T20" fmla="*/ 1410 w 4387"/>
                <a:gd name="T21" fmla="*/ 170 h 4382"/>
                <a:gd name="T22" fmla="*/ 1097 w 4387"/>
                <a:gd name="T23" fmla="*/ 319 h 4382"/>
                <a:gd name="T24" fmla="*/ 3878 w 4387"/>
                <a:gd name="T25" fmla="*/ 828 h 4382"/>
                <a:gd name="T26" fmla="*/ 3642 w 4387"/>
                <a:gd name="T27" fmla="*/ 565 h 4382"/>
                <a:gd name="T28" fmla="*/ 3895 w 4387"/>
                <a:gd name="T29" fmla="*/ 814 h 4382"/>
                <a:gd name="T30" fmla="*/ 3887 w 4387"/>
                <a:gd name="T31" fmla="*/ 832 h 4382"/>
                <a:gd name="T32" fmla="*/ 417 w 4387"/>
                <a:gd name="T33" fmla="*/ 926 h 4382"/>
                <a:gd name="T34" fmla="*/ 638 w 4387"/>
                <a:gd name="T35" fmla="*/ 648 h 4382"/>
                <a:gd name="T36" fmla="*/ 654 w 4387"/>
                <a:gd name="T37" fmla="*/ 664 h 4382"/>
                <a:gd name="T38" fmla="*/ 424 w 4387"/>
                <a:gd name="T39" fmla="*/ 928 h 4382"/>
                <a:gd name="T40" fmla="*/ 4290 w 4387"/>
                <a:gd name="T41" fmla="*/ 1631 h 4382"/>
                <a:gd name="T42" fmla="*/ 4181 w 4387"/>
                <a:gd name="T43" fmla="*/ 1296 h 4382"/>
                <a:gd name="T44" fmla="*/ 4311 w 4387"/>
                <a:gd name="T45" fmla="*/ 1626 h 4382"/>
                <a:gd name="T46" fmla="*/ 4301 w 4387"/>
                <a:gd name="T47" fmla="*/ 1640 h 4382"/>
                <a:gd name="T48" fmla="*/ 53 w 4387"/>
                <a:gd name="T49" fmla="*/ 1757 h 4382"/>
                <a:gd name="T50" fmla="*/ 141 w 4387"/>
                <a:gd name="T51" fmla="*/ 1414 h 4382"/>
                <a:gd name="T52" fmla="*/ 162 w 4387"/>
                <a:gd name="T53" fmla="*/ 1422 h 4382"/>
                <a:gd name="T54" fmla="*/ 55 w 4387"/>
                <a:gd name="T55" fmla="*/ 1758 h 4382"/>
                <a:gd name="T56" fmla="*/ 4347 w 4387"/>
                <a:gd name="T57" fmla="*/ 2551 h 4382"/>
                <a:gd name="T58" fmla="*/ 4365 w 4387"/>
                <a:gd name="T59" fmla="*/ 2198 h 4382"/>
                <a:gd name="T60" fmla="*/ 4376 w 4387"/>
                <a:gd name="T61" fmla="*/ 2182 h 4382"/>
                <a:gd name="T62" fmla="*/ 4387 w 4387"/>
                <a:gd name="T63" fmla="*/ 2194 h 4382"/>
                <a:gd name="T64" fmla="*/ 4360 w 4387"/>
                <a:gd name="T65" fmla="*/ 2542 h 4382"/>
                <a:gd name="T66" fmla="*/ 56 w 4387"/>
                <a:gd name="T67" fmla="*/ 2666 h 4382"/>
                <a:gd name="T68" fmla="*/ 0 w 4387"/>
                <a:gd name="T69" fmla="*/ 2315 h 4382"/>
                <a:gd name="T70" fmla="*/ 22 w 4387"/>
                <a:gd name="T71" fmla="*/ 2314 h 4382"/>
                <a:gd name="T72" fmla="*/ 58 w 4387"/>
                <a:gd name="T73" fmla="*/ 2665 h 4382"/>
                <a:gd name="T74" fmla="*/ 4024 w 4387"/>
                <a:gd name="T75" fmla="*/ 3399 h 4382"/>
                <a:gd name="T76" fmla="*/ 4014 w 4387"/>
                <a:gd name="T77" fmla="*/ 3381 h 4382"/>
                <a:gd name="T78" fmla="*/ 4192 w 4387"/>
                <a:gd name="T79" fmla="*/ 3076 h 4382"/>
                <a:gd name="T80" fmla="*/ 4033 w 4387"/>
                <a:gd name="T81" fmla="*/ 3394 h 4382"/>
                <a:gd name="T82" fmla="*/ 426 w 4387"/>
                <a:gd name="T83" fmla="*/ 3494 h 4382"/>
                <a:gd name="T84" fmla="*/ 237 w 4387"/>
                <a:gd name="T85" fmla="*/ 3197 h 4382"/>
                <a:gd name="T86" fmla="*/ 256 w 4387"/>
                <a:gd name="T87" fmla="*/ 3186 h 4382"/>
                <a:gd name="T88" fmla="*/ 433 w 4387"/>
                <a:gd name="T89" fmla="*/ 3492 h 4382"/>
                <a:gd name="T90" fmla="*/ 3382 w 4387"/>
                <a:gd name="T91" fmla="*/ 4041 h 4382"/>
                <a:gd name="T92" fmla="*/ 3376 w 4387"/>
                <a:gd name="T93" fmla="*/ 4020 h 4382"/>
                <a:gd name="T94" fmla="*/ 3662 w 4387"/>
                <a:gd name="T95" fmla="*/ 3813 h 4382"/>
                <a:gd name="T96" fmla="*/ 3388 w 4387"/>
                <a:gd name="T97" fmla="*/ 4039 h 4382"/>
                <a:gd name="T98" fmla="*/ 1101 w 4387"/>
                <a:gd name="T99" fmla="*/ 4102 h 4382"/>
                <a:gd name="T100" fmla="*/ 812 w 4387"/>
                <a:gd name="T101" fmla="*/ 3905 h 4382"/>
                <a:gd name="T102" fmla="*/ 826 w 4387"/>
                <a:gd name="T103" fmla="*/ 3888 h 4382"/>
                <a:gd name="T104" fmla="*/ 1111 w 4387"/>
                <a:gd name="T105" fmla="*/ 4096 h 4382"/>
                <a:gd name="T106" fmla="*/ 2534 w 4387"/>
                <a:gd name="T107" fmla="*/ 4366 h 4382"/>
                <a:gd name="T108" fmla="*/ 2533 w 4387"/>
                <a:gd name="T109" fmla="*/ 4344 h 4382"/>
                <a:gd name="T110" fmla="*/ 2878 w 4387"/>
                <a:gd name="T111" fmla="*/ 4272 h 4382"/>
                <a:gd name="T112" fmla="*/ 2536 w 4387"/>
                <a:gd name="T113" fmla="*/ 4366 h 4382"/>
                <a:gd name="T114" fmla="*/ 1965 w 4387"/>
                <a:gd name="T115" fmla="*/ 4382 h 4382"/>
                <a:gd name="T116" fmla="*/ 1625 w 4387"/>
                <a:gd name="T117" fmla="*/ 4319 h 4382"/>
                <a:gd name="T118" fmla="*/ 1631 w 4387"/>
                <a:gd name="T119" fmla="*/ 4298 h 4382"/>
                <a:gd name="T120" fmla="*/ 1976 w 4387"/>
                <a:gd name="T121" fmla="*/ 4371 h 4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387" h="4382">
                  <a:moveTo>
                    <a:pt x="1960" y="38"/>
                  </a:moveTo>
                  <a:cubicBezTo>
                    <a:pt x="1955" y="38"/>
                    <a:pt x="1950" y="34"/>
                    <a:pt x="1949" y="28"/>
                  </a:cubicBezTo>
                  <a:cubicBezTo>
                    <a:pt x="1948" y="22"/>
                    <a:pt x="1953" y="16"/>
                    <a:pt x="1959" y="16"/>
                  </a:cubicBezTo>
                  <a:cubicBezTo>
                    <a:pt x="2072" y="4"/>
                    <a:pt x="2189" y="0"/>
                    <a:pt x="2303" y="6"/>
                  </a:cubicBezTo>
                  <a:cubicBezTo>
                    <a:pt x="2309" y="6"/>
                    <a:pt x="2314" y="12"/>
                    <a:pt x="2314" y="18"/>
                  </a:cubicBezTo>
                  <a:cubicBezTo>
                    <a:pt x="2313" y="24"/>
                    <a:pt x="2308" y="29"/>
                    <a:pt x="2302" y="28"/>
                  </a:cubicBezTo>
                  <a:cubicBezTo>
                    <a:pt x="2189" y="23"/>
                    <a:pt x="2074" y="26"/>
                    <a:pt x="1961" y="38"/>
                  </a:cubicBezTo>
                  <a:cubicBezTo>
                    <a:pt x="1961" y="38"/>
                    <a:pt x="1961" y="38"/>
                    <a:pt x="1960" y="38"/>
                  </a:cubicBezTo>
                  <a:close/>
                  <a:moveTo>
                    <a:pt x="3180" y="262"/>
                  </a:moveTo>
                  <a:cubicBezTo>
                    <a:pt x="3178" y="262"/>
                    <a:pt x="3177" y="261"/>
                    <a:pt x="3175" y="260"/>
                  </a:cubicBezTo>
                  <a:cubicBezTo>
                    <a:pt x="3074" y="209"/>
                    <a:pt x="2968" y="165"/>
                    <a:pt x="2860" y="130"/>
                  </a:cubicBezTo>
                  <a:cubicBezTo>
                    <a:pt x="2854" y="128"/>
                    <a:pt x="2851" y="122"/>
                    <a:pt x="2853" y="116"/>
                  </a:cubicBezTo>
                  <a:cubicBezTo>
                    <a:pt x="2855" y="110"/>
                    <a:pt x="2861" y="107"/>
                    <a:pt x="2867" y="109"/>
                  </a:cubicBezTo>
                  <a:cubicBezTo>
                    <a:pt x="2976" y="144"/>
                    <a:pt x="3083" y="188"/>
                    <a:pt x="3185" y="240"/>
                  </a:cubicBezTo>
                  <a:cubicBezTo>
                    <a:pt x="3191" y="243"/>
                    <a:pt x="3193" y="250"/>
                    <a:pt x="3190" y="255"/>
                  </a:cubicBezTo>
                  <a:cubicBezTo>
                    <a:pt x="3188" y="259"/>
                    <a:pt x="3184" y="262"/>
                    <a:pt x="3180" y="262"/>
                  </a:cubicBezTo>
                  <a:close/>
                  <a:moveTo>
                    <a:pt x="1097" y="319"/>
                  </a:moveTo>
                  <a:cubicBezTo>
                    <a:pt x="1094" y="319"/>
                    <a:pt x="1090" y="317"/>
                    <a:pt x="1088" y="314"/>
                  </a:cubicBezTo>
                  <a:cubicBezTo>
                    <a:pt x="1085" y="308"/>
                    <a:pt x="1087" y="302"/>
                    <a:pt x="1092" y="298"/>
                  </a:cubicBezTo>
                  <a:cubicBezTo>
                    <a:pt x="1191" y="241"/>
                    <a:pt x="1295" y="191"/>
                    <a:pt x="1402" y="150"/>
                  </a:cubicBezTo>
                  <a:cubicBezTo>
                    <a:pt x="1408" y="147"/>
                    <a:pt x="1414" y="150"/>
                    <a:pt x="1417" y="156"/>
                  </a:cubicBezTo>
                  <a:cubicBezTo>
                    <a:pt x="1419" y="162"/>
                    <a:pt x="1416" y="168"/>
                    <a:pt x="1410" y="170"/>
                  </a:cubicBezTo>
                  <a:cubicBezTo>
                    <a:pt x="1305" y="211"/>
                    <a:pt x="1201" y="261"/>
                    <a:pt x="1103" y="318"/>
                  </a:cubicBezTo>
                  <a:cubicBezTo>
                    <a:pt x="1101" y="319"/>
                    <a:pt x="1099" y="319"/>
                    <a:pt x="1097" y="319"/>
                  </a:cubicBezTo>
                  <a:close/>
                  <a:moveTo>
                    <a:pt x="3887" y="832"/>
                  </a:moveTo>
                  <a:cubicBezTo>
                    <a:pt x="3883" y="832"/>
                    <a:pt x="3880" y="831"/>
                    <a:pt x="3878" y="828"/>
                  </a:cubicBezTo>
                  <a:cubicBezTo>
                    <a:pt x="3806" y="740"/>
                    <a:pt x="3727" y="657"/>
                    <a:pt x="3643" y="581"/>
                  </a:cubicBezTo>
                  <a:cubicBezTo>
                    <a:pt x="3638" y="577"/>
                    <a:pt x="3638" y="570"/>
                    <a:pt x="3642" y="565"/>
                  </a:cubicBezTo>
                  <a:cubicBezTo>
                    <a:pt x="3646" y="561"/>
                    <a:pt x="3653" y="560"/>
                    <a:pt x="3658" y="564"/>
                  </a:cubicBezTo>
                  <a:cubicBezTo>
                    <a:pt x="3743" y="641"/>
                    <a:pt x="3823" y="725"/>
                    <a:pt x="3895" y="814"/>
                  </a:cubicBezTo>
                  <a:cubicBezTo>
                    <a:pt x="3899" y="819"/>
                    <a:pt x="3898" y="826"/>
                    <a:pt x="3894" y="829"/>
                  </a:cubicBezTo>
                  <a:cubicBezTo>
                    <a:pt x="3892" y="831"/>
                    <a:pt x="3889" y="832"/>
                    <a:pt x="3887" y="832"/>
                  </a:cubicBezTo>
                  <a:moveTo>
                    <a:pt x="424" y="928"/>
                  </a:moveTo>
                  <a:cubicBezTo>
                    <a:pt x="421" y="928"/>
                    <a:pt x="419" y="927"/>
                    <a:pt x="417" y="926"/>
                  </a:cubicBezTo>
                  <a:cubicBezTo>
                    <a:pt x="412" y="922"/>
                    <a:pt x="411" y="915"/>
                    <a:pt x="415" y="910"/>
                  </a:cubicBezTo>
                  <a:cubicBezTo>
                    <a:pt x="482" y="817"/>
                    <a:pt x="557" y="729"/>
                    <a:pt x="638" y="648"/>
                  </a:cubicBezTo>
                  <a:cubicBezTo>
                    <a:pt x="642" y="644"/>
                    <a:pt x="649" y="644"/>
                    <a:pt x="654" y="648"/>
                  </a:cubicBezTo>
                  <a:cubicBezTo>
                    <a:pt x="658" y="652"/>
                    <a:pt x="658" y="659"/>
                    <a:pt x="654" y="664"/>
                  </a:cubicBezTo>
                  <a:cubicBezTo>
                    <a:pt x="574" y="744"/>
                    <a:pt x="499" y="831"/>
                    <a:pt x="433" y="923"/>
                  </a:cubicBezTo>
                  <a:cubicBezTo>
                    <a:pt x="430" y="926"/>
                    <a:pt x="427" y="928"/>
                    <a:pt x="424" y="928"/>
                  </a:cubicBezTo>
                  <a:moveTo>
                    <a:pt x="4301" y="1640"/>
                  </a:moveTo>
                  <a:cubicBezTo>
                    <a:pt x="4296" y="1640"/>
                    <a:pt x="4291" y="1636"/>
                    <a:pt x="4290" y="1631"/>
                  </a:cubicBezTo>
                  <a:cubicBezTo>
                    <a:pt x="4260" y="1522"/>
                    <a:pt x="4222" y="1414"/>
                    <a:pt x="4175" y="1310"/>
                  </a:cubicBezTo>
                  <a:cubicBezTo>
                    <a:pt x="4173" y="1305"/>
                    <a:pt x="4175" y="1298"/>
                    <a:pt x="4181" y="1296"/>
                  </a:cubicBezTo>
                  <a:cubicBezTo>
                    <a:pt x="4187" y="1293"/>
                    <a:pt x="4193" y="1296"/>
                    <a:pt x="4196" y="1301"/>
                  </a:cubicBezTo>
                  <a:cubicBezTo>
                    <a:pt x="4243" y="1406"/>
                    <a:pt x="4282" y="1515"/>
                    <a:pt x="4311" y="1626"/>
                  </a:cubicBezTo>
                  <a:cubicBezTo>
                    <a:pt x="4313" y="1632"/>
                    <a:pt x="4309" y="1638"/>
                    <a:pt x="4304" y="1639"/>
                  </a:cubicBezTo>
                  <a:cubicBezTo>
                    <a:pt x="4303" y="1640"/>
                    <a:pt x="4302" y="1640"/>
                    <a:pt x="4301" y="1640"/>
                  </a:cubicBezTo>
                  <a:moveTo>
                    <a:pt x="55" y="1758"/>
                  </a:moveTo>
                  <a:cubicBezTo>
                    <a:pt x="54" y="1758"/>
                    <a:pt x="53" y="1758"/>
                    <a:pt x="53" y="1757"/>
                  </a:cubicBezTo>
                  <a:cubicBezTo>
                    <a:pt x="47" y="1756"/>
                    <a:pt x="43" y="1750"/>
                    <a:pt x="44" y="1744"/>
                  </a:cubicBezTo>
                  <a:cubicBezTo>
                    <a:pt x="68" y="1632"/>
                    <a:pt x="100" y="1521"/>
                    <a:pt x="141" y="1414"/>
                  </a:cubicBezTo>
                  <a:cubicBezTo>
                    <a:pt x="144" y="1408"/>
                    <a:pt x="150" y="1405"/>
                    <a:pt x="156" y="1407"/>
                  </a:cubicBezTo>
                  <a:cubicBezTo>
                    <a:pt x="161" y="1409"/>
                    <a:pt x="164" y="1416"/>
                    <a:pt x="162" y="1422"/>
                  </a:cubicBezTo>
                  <a:cubicBezTo>
                    <a:pt x="122" y="1528"/>
                    <a:pt x="89" y="1638"/>
                    <a:pt x="66" y="1749"/>
                  </a:cubicBezTo>
                  <a:cubicBezTo>
                    <a:pt x="65" y="1754"/>
                    <a:pt x="60" y="1758"/>
                    <a:pt x="55" y="1758"/>
                  </a:cubicBezTo>
                  <a:close/>
                  <a:moveTo>
                    <a:pt x="4349" y="2551"/>
                  </a:moveTo>
                  <a:cubicBezTo>
                    <a:pt x="4349" y="2551"/>
                    <a:pt x="4348" y="2551"/>
                    <a:pt x="4347" y="2551"/>
                  </a:cubicBezTo>
                  <a:cubicBezTo>
                    <a:pt x="4341" y="2550"/>
                    <a:pt x="4337" y="2544"/>
                    <a:pt x="4338" y="2538"/>
                  </a:cubicBezTo>
                  <a:cubicBezTo>
                    <a:pt x="4356" y="2426"/>
                    <a:pt x="4365" y="2312"/>
                    <a:pt x="4365" y="2198"/>
                  </a:cubicBezTo>
                  <a:lnTo>
                    <a:pt x="4365" y="2194"/>
                  </a:lnTo>
                  <a:cubicBezTo>
                    <a:pt x="4365" y="2187"/>
                    <a:pt x="4369" y="2182"/>
                    <a:pt x="4376" y="2182"/>
                  </a:cubicBezTo>
                  <a:lnTo>
                    <a:pt x="4376" y="2182"/>
                  </a:lnTo>
                  <a:cubicBezTo>
                    <a:pt x="4382" y="2182"/>
                    <a:pt x="4387" y="2187"/>
                    <a:pt x="4387" y="2194"/>
                  </a:cubicBezTo>
                  <a:lnTo>
                    <a:pt x="4387" y="2198"/>
                  </a:lnTo>
                  <a:cubicBezTo>
                    <a:pt x="4387" y="2313"/>
                    <a:pt x="4378" y="2429"/>
                    <a:pt x="4360" y="2542"/>
                  </a:cubicBezTo>
                  <a:cubicBezTo>
                    <a:pt x="4359" y="2547"/>
                    <a:pt x="4355" y="2551"/>
                    <a:pt x="4349" y="2551"/>
                  </a:cubicBezTo>
                  <a:moveTo>
                    <a:pt x="56" y="2666"/>
                  </a:moveTo>
                  <a:cubicBezTo>
                    <a:pt x="51" y="2666"/>
                    <a:pt x="46" y="2662"/>
                    <a:pt x="45" y="2657"/>
                  </a:cubicBezTo>
                  <a:cubicBezTo>
                    <a:pt x="21" y="2545"/>
                    <a:pt x="6" y="2430"/>
                    <a:pt x="0" y="2315"/>
                  </a:cubicBezTo>
                  <a:cubicBezTo>
                    <a:pt x="0" y="2309"/>
                    <a:pt x="4" y="2304"/>
                    <a:pt x="11" y="2304"/>
                  </a:cubicBezTo>
                  <a:cubicBezTo>
                    <a:pt x="17" y="2303"/>
                    <a:pt x="22" y="2308"/>
                    <a:pt x="22" y="2314"/>
                  </a:cubicBezTo>
                  <a:cubicBezTo>
                    <a:pt x="28" y="2428"/>
                    <a:pt x="43" y="2541"/>
                    <a:pt x="67" y="2652"/>
                  </a:cubicBezTo>
                  <a:cubicBezTo>
                    <a:pt x="68" y="2658"/>
                    <a:pt x="64" y="2664"/>
                    <a:pt x="58" y="2665"/>
                  </a:cubicBezTo>
                  <a:cubicBezTo>
                    <a:pt x="57" y="2665"/>
                    <a:pt x="57" y="2666"/>
                    <a:pt x="56" y="2666"/>
                  </a:cubicBezTo>
                  <a:moveTo>
                    <a:pt x="4024" y="3399"/>
                  </a:moveTo>
                  <a:cubicBezTo>
                    <a:pt x="4022" y="3399"/>
                    <a:pt x="4020" y="3398"/>
                    <a:pt x="4018" y="3397"/>
                  </a:cubicBezTo>
                  <a:cubicBezTo>
                    <a:pt x="4012" y="3394"/>
                    <a:pt x="4011" y="3387"/>
                    <a:pt x="4014" y="3381"/>
                  </a:cubicBezTo>
                  <a:cubicBezTo>
                    <a:pt x="4076" y="3286"/>
                    <a:pt x="4131" y="3185"/>
                    <a:pt x="4177" y="3082"/>
                  </a:cubicBezTo>
                  <a:cubicBezTo>
                    <a:pt x="4180" y="3076"/>
                    <a:pt x="4186" y="3074"/>
                    <a:pt x="4192" y="3076"/>
                  </a:cubicBezTo>
                  <a:cubicBezTo>
                    <a:pt x="4198" y="3079"/>
                    <a:pt x="4200" y="3085"/>
                    <a:pt x="4198" y="3091"/>
                  </a:cubicBezTo>
                  <a:cubicBezTo>
                    <a:pt x="4151" y="3196"/>
                    <a:pt x="4096" y="3297"/>
                    <a:pt x="4033" y="3394"/>
                  </a:cubicBezTo>
                  <a:cubicBezTo>
                    <a:pt x="4031" y="3397"/>
                    <a:pt x="4027" y="3399"/>
                    <a:pt x="4024" y="3399"/>
                  </a:cubicBezTo>
                  <a:close/>
                  <a:moveTo>
                    <a:pt x="426" y="3494"/>
                  </a:moveTo>
                  <a:cubicBezTo>
                    <a:pt x="423" y="3494"/>
                    <a:pt x="419" y="3493"/>
                    <a:pt x="417" y="3490"/>
                  </a:cubicBezTo>
                  <a:cubicBezTo>
                    <a:pt x="349" y="3397"/>
                    <a:pt x="289" y="3298"/>
                    <a:pt x="237" y="3197"/>
                  </a:cubicBezTo>
                  <a:cubicBezTo>
                    <a:pt x="234" y="3191"/>
                    <a:pt x="236" y="3184"/>
                    <a:pt x="241" y="3182"/>
                  </a:cubicBezTo>
                  <a:cubicBezTo>
                    <a:pt x="247" y="3179"/>
                    <a:pt x="254" y="3181"/>
                    <a:pt x="256" y="3186"/>
                  </a:cubicBezTo>
                  <a:cubicBezTo>
                    <a:pt x="308" y="3287"/>
                    <a:pt x="368" y="3385"/>
                    <a:pt x="435" y="3477"/>
                  </a:cubicBezTo>
                  <a:cubicBezTo>
                    <a:pt x="439" y="3482"/>
                    <a:pt x="438" y="3489"/>
                    <a:pt x="433" y="3492"/>
                  </a:cubicBezTo>
                  <a:cubicBezTo>
                    <a:pt x="431" y="3494"/>
                    <a:pt x="428" y="3494"/>
                    <a:pt x="426" y="3494"/>
                  </a:cubicBezTo>
                  <a:close/>
                  <a:moveTo>
                    <a:pt x="3382" y="4041"/>
                  </a:moveTo>
                  <a:cubicBezTo>
                    <a:pt x="3378" y="4041"/>
                    <a:pt x="3375" y="4039"/>
                    <a:pt x="3372" y="4036"/>
                  </a:cubicBezTo>
                  <a:cubicBezTo>
                    <a:pt x="3369" y="4031"/>
                    <a:pt x="3371" y="4024"/>
                    <a:pt x="3376" y="4020"/>
                  </a:cubicBezTo>
                  <a:cubicBezTo>
                    <a:pt x="3471" y="3958"/>
                    <a:pt x="3562" y="3889"/>
                    <a:pt x="3646" y="3813"/>
                  </a:cubicBezTo>
                  <a:cubicBezTo>
                    <a:pt x="3650" y="3809"/>
                    <a:pt x="3658" y="3809"/>
                    <a:pt x="3662" y="3813"/>
                  </a:cubicBezTo>
                  <a:cubicBezTo>
                    <a:pt x="3666" y="3818"/>
                    <a:pt x="3665" y="3825"/>
                    <a:pt x="3661" y="3829"/>
                  </a:cubicBezTo>
                  <a:cubicBezTo>
                    <a:pt x="3576" y="3906"/>
                    <a:pt x="3484" y="3977"/>
                    <a:pt x="3388" y="4039"/>
                  </a:cubicBezTo>
                  <a:cubicBezTo>
                    <a:pt x="3386" y="4040"/>
                    <a:pt x="3384" y="4041"/>
                    <a:pt x="3382" y="4041"/>
                  </a:cubicBezTo>
                  <a:close/>
                  <a:moveTo>
                    <a:pt x="1101" y="4102"/>
                  </a:moveTo>
                  <a:cubicBezTo>
                    <a:pt x="1099" y="4102"/>
                    <a:pt x="1097" y="4101"/>
                    <a:pt x="1095" y="4100"/>
                  </a:cubicBezTo>
                  <a:cubicBezTo>
                    <a:pt x="996" y="4043"/>
                    <a:pt x="901" y="3977"/>
                    <a:pt x="812" y="3905"/>
                  </a:cubicBezTo>
                  <a:cubicBezTo>
                    <a:pt x="807" y="3901"/>
                    <a:pt x="806" y="3894"/>
                    <a:pt x="810" y="3889"/>
                  </a:cubicBezTo>
                  <a:cubicBezTo>
                    <a:pt x="814" y="3885"/>
                    <a:pt x="821" y="3884"/>
                    <a:pt x="826" y="3888"/>
                  </a:cubicBezTo>
                  <a:cubicBezTo>
                    <a:pt x="914" y="3959"/>
                    <a:pt x="1008" y="4024"/>
                    <a:pt x="1107" y="4081"/>
                  </a:cubicBezTo>
                  <a:cubicBezTo>
                    <a:pt x="1112" y="4084"/>
                    <a:pt x="1114" y="4091"/>
                    <a:pt x="1111" y="4096"/>
                  </a:cubicBezTo>
                  <a:cubicBezTo>
                    <a:pt x="1109" y="4100"/>
                    <a:pt x="1105" y="4102"/>
                    <a:pt x="1101" y="4102"/>
                  </a:cubicBezTo>
                  <a:close/>
                  <a:moveTo>
                    <a:pt x="2534" y="4366"/>
                  </a:moveTo>
                  <a:cubicBezTo>
                    <a:pt x="2529" y="4366"/>
                    <a:pt x="2524" y="4363"/>
                    <a:pt x="2523" y="4357"/>
                  </a:cubicBezTo>
                  <a:cubicBezTo>
                    <a:pt x="2522" y="4351"/>
                    <a:pt x="2527" y="4345"/>
                    <a:pt x="2533" y="4344"/>
                  </a:cubicBezTo>
                  <a:cubicBezTo>
                    <a:pt x="2645" y="4327"/>
                    <a:pt x="2756" y="4300"/>
                    <a:pt x="2864" y="4265"/>
                  </a:cubicBezTo>
                  <a:cubicBezTo>
                    <a:pt x="2870" y="4263"/>
                    <a:pt x="2876" y="4266"/>
                    <a:pt x="2878" y="4272"/>
                  </a:cubicBezTo>
                  <a:cubicBezTo>
                    <a:pt x="2880" y="4278"/>
                    <a:pt x="2877" y="4284"/>
                    <a:pt x="2871" y="4286"/>
                  </a:cubicBezTo>
                  <a:cubicBezTo>
                    <a:pt x="2762" y="4321"/>
                    <a:pt x="2649" y="4348"/>
                    <a:pt x="2536" y="4366"/>
                  </a:cubicBezTo>
                  <a:cubicBezTo>
                    <a:pt x="2536" y="4366"/>
                    <a:pt x="2535" y="4366"/>
                    <a:pt x="2534" y="4366"/>
                  </a:cubicBezTo>
                  <a:moveTo>
                    <a:pt x="1965" y="4382"/>
                  </a:moveTo>
                  <a:cubicBezTo>
                    <a:pt x="1964" y="4382"/>
                    <a:pt x="1964" y="4381"/>
                    <a:pt x="1964" y="4381"/>
                  </a:cubicBezTo>
                  <a:cubicBezTo>
                    <a:pt x="1849" y="4370"/>
                    <a:pt x="1735" y="4349"/>
                    <a:pt x="1625" y="4319"/>
                  </a:cubicBezTo>
                  <a:cubicBezTo>
                    <a:pt x="1619" y="4318"/>
                    <a:pt x="1615" y="4312"/>
                    <a:pt x="1617" y="4306"/>
                  </a:cubicBezTo>
                  <a:cubicBezTo>
                    <a:pt x="1619" y="4300"/>
                    <a:pt x="1625" y="4296"/>
                    <a:pt x="1631" y="4298"/>
                  </a:cubicBezTo>
                  <a:cubicBezTo>
                    <a:pt x="1740" y="4327"/>
                    <a:pt x="1853" y="4348"/>
                    <a:pt x="1966" y="4359"/>
                  </a:cubicBezTo>
                  <a:cubicBezTo>
                    <a:pt x="1972" y="4360"/>
                    <a:pt x="1976" y="4365"/>
                    <a:pt x="1976" y="4371"/>
                  </a:cubicBezTo>
                  <a:cubicBezTo>
                    <a:pt x="1975" y="4377"/>
                    <a:pt x="1970" y="4382"/>
                    <a:pt x="1965" y="4382"/>
                  </a:cubicBezTo>
                  <a:close/>
                </a:path>
              </a:pathLst>
            </a:custGeom>
            <a:solidFill>
              <a:srgbClr val="8FB0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70" name="Freeform 8">
              <a:extLst>
                <a:ext uri="{FF2B5EF4-FFF2-40B4-BE49-F238E27FC236}">
                  <a16:creationId xmlns:a16="http://schemas.microsoft.com/office/drawing/2014/main" id="{13DC6D1D-09B8-40FB-9AD3-B26A6E9DE5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62388" y="6850063"/>
              <a:ext cx="3340100" cy="3333750"/>
            </a:xfrm>
            <a:custGeom>
              <a:avLst/>
              <a:gdLst>
                <a:gd name="T0" fmla="*/ 1950 w 4388"/>
                <a:gd name="T1" fmla="*/ 27 h 4381"/>
                <a:gd name="T2" fmla="*/ 2304 w 4388"/>
                <a:gd name="T3" fmla="*/ 6 h 4381"/>
                <a:gd name="T4" fmla="*/ 2303 w 4388"/>
                <a:gd name="T5" fmla="*/ 28 h 4381"/>
                <a:gd name="T6" fmla="*/ 1961 w 4388"/>
                <a:gd name="T7" fmla="*/ 37 h 4381"/>
                <a:gd name="T8" fmla="*/ 3176 w 4388"/>
                <a:gd name="T9" fmla="*/ 260 h 4381"/>
                <a:gd name="T10" fmla="*/ 2853 w 4388"/>
                <a:gd name="T11" fmla="*/ 116 h 4381"/>
                <a:gd name="T12" fmla="*/ 3186 w 4388"/>
                <a:gd name="T13" fmla="*/ 240 h 4381"/>
                <a:gd name="T14" fmla="*/ 3181 w 4388"/>
                <a:gd name="T15" fmla="*/ 261 h 4381"/>
                <a:gd name="T16" fmla="*/ 1088 w 4388"/>
                <a:gd name="T17" fmla="*/ 313 h 4381"/>
                <a:gd name="T18" fmla="*/ 1403 w 4388"/>
                <a:gd name="T19" fmla="*/ 149 h 4381"/>
                <a:gd name="T20" fmla="*/ 1411 w 4388"/>
                <a:gd name="T21" fmla="*/ 170 h 4381"/>
                <a:gd name="T22" fmla="*/ 1098 w 4388"/>
                <a:gd name="T23" fmla="*/ 319 h 4381"/>
                <a:gd name="T24" fmla="*/ 3879 w 4388"/>
                <a:gd name="T25" fmla="*/ 827 h 4381"/>
                <a:gd name="T26" fmla="*/ 3643 w 4388"/>
                <a:gd name="T27" fmla="*/ 565 h 4381"/>
                <a:gd name="T28" fmla="*/ 3896 w 4388"/>
                <a:gd name="T29" fmla="*/ 813 h 4381"/>
                <a:gd name="T30" fmla="*/ 3887 w 4388"/>
                <a:gd name="T31" fmla="*/ 831 h 4381"/>
                <a:gd name="T32" fmla="*/ 418 w 4388"/>
                <a:gd name="T33" fmla="*/ 925 h 4381"/>
                <a:gd name="T34" fmla="*/ 639 w 4388"/>
                <a:gd name="T35" fmla="*/ 648 h 4381"/>
                <a:gd name="T36" fmla="*/ 654 w 4388"/>
                <a:gd name="T37" fmla="*/ 663 h 4381"/>
                <a:gd name="T38" fmla="*/ 424 w 4388"/>
                <a:gd name="T39" fmla="*/ 927 h 4381"/>
                <a:gd name="T40" fmla="*/ 4291 w 4388"/>
                <a:gd name="T41" fmla="*/ 1631 h 4381"/>
                <a:gd name="T42" fmla="*/ 4182 w 4388"/>
                <a:gd name="T43" fmla="*/ 1295 h 4381"/>
                <a:gd name="T44" fmla="*/ 4312 w 4388"/>
                <a:gd name="T45" fmla="*/ 1625 h 4381"/>
                <a:gd name="T46" fmla="*/ 4301 w 4388"/>
                <a:gd name="T47" fmla="*/ 1639 h 4381"/>
                <a:gd name="T48" fmla="*/ 53 w 4388"/>
                <a:gd name="T49" fmla="*/ 1757 h 4381"/>
                <a:gd name="T50" fmla="*/ 142 w 4388"/>
                <a:gd name="T51" fmla="*/ 1413 h 4381"/>
                <a:gd name="T52" fmla="*/ 163 w 4388"/>
                <a:gd name="T53" fmla="*/ 1421 h 4381"/>
                <a:gd name="T54" fmla="*/ 56 w 4388"/>
                <a:gd name="T55" fmla="*/ 1757 h 4381"/>
                <a:gd name="T56" fmla="*/ 4348 w 4388"/>
                <a:gd name="T57" fmla="*/ 2550 h 4381"/>
                <a:gd name="T58" fmla="*/ 4365 w 4388"/>
                <a:gd name="T59" fmla="*/ 2198 h 4381"/>
                <a:gd name="T60" fmla="*/ 4376 w 4388"/>
                <a:gd name="T61" fmla="*/ 2182 h 4381"/>
                <a:gd name="T62" fmla="*/ 4388 w 4388"/>
                <a:gd name="T63" fmla="*/ 2198 h 4381"/>
                <a:gd name="T64" fmla="*/ 4350 w 4388"/>
                <a:gd name="T65" fmla="*/ 2550 h 4381"/>
                <a:gd name="T66" fmla="*/ 46 w 4388"/>
                <a:gd name="T67" fmla="*/ 2656 h 4381"/>
                <a:gd name="T68" fmla="*/ 11 w 4388"/>
                <a:gd name="T69" fmla="*/ 2303 h 4381"/>
                <a:gd name="T70" fmla="*/ 67 w 4388"/>
                <a:gd name="T71" fmla="*/ 2652 h 4381"/>
                <a:gd name="T72" fmla="*/ 56 w 4388"/>
                <a:gd name="T73" fmla="*/ 2665 h 4381"/>
                <a:gd name="T74" fmla="*/ 4018 w 4388"/>
                <a:gd name="T75" fmla="*/ 3396 h 4381"/>
                <a:gd name="T76" fmla="*/ 4178 w 4388"/>
                <a:gd name="T77" fmla="*/ 3081 h 4381"/>
                <a:gd name="T78" fmla="*/ 4198 w 4388"/>
                <a:gd name="T79" fmla="*/ 3091 h 4381"/>
                <a:gd name="T80" fmla="*/ 4024 w 4388"/>
                <a:gd name="T81" fmla="*/ 3398 h 4381"/>
                <a:gd name="T82" fmla="*/ 418 w 4388"/>
                <a:gd name="T83" fmla="*/ 3489 h 4381"/>
                <a:gd name="T84" fmla="*/ 242 w 4388"/>
                <a:gd name="T85" fmla="*/ 3181 h 4381"/>
                <a:gd name="T86" fmla="*/ 436 w 4388"/>
                <a:gd name="T87" fmla="*/ 3476 h 4381"/>
                <a:gd name="T88" fmla="*/ 427 w 4388"/>
                <a:gd name="T89" fmla="*/ 3494 h 4381"/>
                <a:gd name="T90" fmla="*/ 3373 w 4388"/>
                <a:gd name="T91" fmla="*/ 4035 h 4381"/>
                <a:gd name="T92" fmla="*/ 3647 w 4388"/>
                <a:gd name="T93" fmla="*/ 3812 h 4381"/>
                <a:gd name="T94" fmla="*/ 3662 w 4388"/>
                <a:gd name="T95" fmla="*/ 3829 h 4381"/>
                <a:gd name="T96" fmla="*/ 3383 w 4388"/>
                <a:gd name="T97" fmla="*/ 4040 h 4381"/>
                <a:gd name="T98" fmla="*/ 1096 w 4388"/>
                <a:gd name="T99" fmla="*/ 4100 h 4381"/>
                <a:gd name="T100" fmla="*/ 811 w 4388"/>
                <a:gd name="T101" fmla="*/ 3889 h 4381"/>
                <a:gd name="T102" fmla="*/ 1107 w 4388"/>
                <a:gd name="T103" fmla="*/ 4080 h 4381"/>
                <a:gd name="T104" fmla="*/ 1102 w 4388"/>
                <a:gd name="T105" fmla="*/ 4101 h 4381"/>
                <a:gd name="T106" fmla="*/ 2524 w 4388"/>
                <a:gd name="T107" fmla="*/ 4357 h 4381"/>
                <a:gd name="T108" fmla="*/ 2865 w 4388"/>
                <a:gd name="T109" fmla="*/ 4264 h 4381"/>
                <a:gd name="T110" fmla="*/ 2872 w 4388"/>
                <a:gd name="T111" fmla="*/ 4286 h 4381"/>
                <a:gd name="T112" fmla="*/ 2535 w 4388"/>
                <a:gd name="T113" fmla="*/ 4366 h 4381"/>
                <a:gd name="T114" fmla="*/ 1964 w 4388"/>
                <a:gd name="T115" fmla="*/ 4381 h 4381"/>
                <a:gd name="T116" fmla="*/ 1618 w 4388"/>
                <a:gd name="T117" fmla="*/ 4305 h 4381"/>
                <a:gd name="T118" fmla="*/ 1967 w 4388"/>
                <a:gd name="T119" fmla="*/ 4359 h 4381"/>
                <a:gd name="T120" fmla="*/ 1965 w 4388"/>
                <a:gd name="T121" fmla="*/ 4381 h 4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388" h="4381">
                  <a:moveTo>
                    <a:pt x="1961" y="37"/>
                  </a:moveTo>
                  <a:cubicBezTo>
                    <a:pt x="1955" y="37"/>
                    <a:pt x="1950" y="33"/>
                    <a:pt x="1950" y="27"/>
                  </a:cubicBezTo>
                  <a:cubicBezTo>
                    <a:pt x="1949" y="21"/>
                    <a:pt x="1954" y="16"/>
                    <a:pt x="1960" y="15"/>
                  </a:cubicBezTo>
                  <a:cubicBezTo>
                    <a:pt x="2073" y="3"/>
                    <a:pt x="2190" y="0"/>
                    <a:pt x="2304" y="6"/>
                  </a:cubicBezTo>
                  <a:cubicBezTo>
                    <a:pt x="2310" y="6"/>
                    <a:pt x="2315" y="11"/>
                    <a:pt x="2314" y="17"/>
                  </a:cubicBezTo>
                  <a:cubicBezTo>
                    <a:pt x="2314" y="23"/>
                    <a:pt x="2309" y="28"/>
                    <a:pt x="2303" y="28"/>
                  </a:cubicBezTo>
                  <a:cubicBezTo>
                    <a:pt x="2190" y="22"/>
                    <a:pt x="2074" y="25"/>
                    <a:pt x="1962" y="37"/>
                  </a:cubicBezTo>
                  <a:cubicBezTo>
                    <a:pt x="1962" y="37"/>
                    <a:pt x="1961" y="37"/>
                    <a:pt x="1961" y="37"/>
                  </a:cubicBezTo>
                  <a:close/>
                  <a:moveTo>
                    <a:pt x="3181" y="261"/>
                  </a:moveTo>
                  <a:cubicBezTo>
                    <a:pt x="3179" y="261"/>
                    <a:pt x="3177" y="261"/>
                    <a:pt x="3176" y="260"/>
                  </a:cubicBezTo>
                  <a:cubicBezTo>
                    <a:pt x="3074" y="208"/>
                    <a:pt x="2968" y="165"/>
                    <a:pt x="2860" y="130"/>
                  </a:cubicBezTo>
                  <a:cubicBezTo>
                    <a:pt x="2855" y="128"/>
                    <a:pt x="2851" y="122"/>
                    <a:pt x="2853" y="116"/>
                  </a:cubicBezTo>
                  <a:cubicBezTo>
                    <a:pt x="2855" y="110"/>
                    <a:pt x="2861" y="107"/>
                    <a:pt x="2867" y="109"/>
                  </a:cubicBezTo>
                  <a:cubicBezTo>
                    <a:pt x="2976" y="144"/>
                    <a:pt x="3084" y="188"/>
                    <a:pt x="3186" y="240"/>
                  </a:cubicBezTo>
                  <a:cubicBezTo>
                    <a:pt x="3191" y="243"/>
                    <a:pt x="3193" y="249"/>
                    <a:pt x="3191" y="255"/>
                  </a:cubicBezTo>
                  <a:cubicBezTo>
                    <a:pt x="3189" y="259"/>
                    <a:pt x="3185" y="261"/>
                    <a:pt x="3181" y="261"/>
                  </a:cubicBezTo>
                  <a:close/>
                  <a:moveTo>
                    <a:pt x="1098" y="319"/>
                  </a:moveTo>
                  <a:cubicBezTo>
                    <a:pt x="1094" y="319"/>
                    <a:pt x="1091" y="317"/>
                    <a:pt x="1088" y="313"/>
                  </a:cubicBezTo>
                  <a:cubicBezTo>
                    <a:pt x="1085" y="308"/>
                    <a:pt x="1087" y="301"/>
                    <a:pt x="1092" y="298"/>
                  </a:cubicBezTo>
                  <a:cubicBezTo>
                    <a:pt x="1192" y="240"/>
                    <a:pt x="1296" y="190"/>
                    <a:pt x="1403" y="149"/>
                  </a:cubicBezTo>
                  <a:cubicBezTo>
                    <a:pt x="1409" y="147"/>
                    <a:pt x="1415" y="150"/>
                    <a:pt x="1417" y="156"/>
                  </a:cubicBezTo>
                  <a:cubicBezTo>
                    <a:pt x="1419" y="161"/>
                    <a:pt x="1417" y="168"/>
                    <a:pt x="1411" y="170"/>
                  </a:cubicBezTo>
                  <a:cubicBezTo>
                    <a:pt x="1305" y="211"/>
                    <a:pt x="1202" y="260"/>
                    <a:pt x="1104" y="317"/>
                  </a:cubicBezTo>
                  <a:cubicBezTo>
                    <a:pt x="1102" y="318"/>
                    <a:pt x="1100" y="319"/>
                    <a:pt x="1098" y="319"/>
                  </a:cubicBezTo>
                  <a:moveTo>
                    <a:pt x="3887" y="831"/>
                  </a:moveTo>
                  <a:cubicBezTo>
                    <a:pt x="3884" y="831"/>
                    <a:pt x="3881" y="830"/>
                    <a:pt x="3879" y="827"/>
                  </a:cubicBezTo>
                  <a:cubicBezTo>
                    <a:pt x="3807" y="739"/>
                    <a:pt x="3728" y="656"/>
                    <a:pt x="3643" y="581"/>
                  </a:cubicBezTo>
                  <a:cubicBezTo>
                    <a:pt x="3639" y="576"/>
                    <a:pt x="3638" y="569"/>
                    <a:pt x="3643" y="565"/>
                  </a:cubicBezTo>
                  <a:cubicBezTo>
                    <a:pt x="3647" y="560"/>
                    <a:pt x="3654" y="560"/>
                    <a:pt x="3658" y="564"/>
                  </a:cubicBezTo>
                  <a:cubicBezTo>
                    <a:pt x="3744" y="641"/>
                    <a:pt x="3824" y="724"/>
                    <a:pt x="3896" y="813"/>
                  </a:cubicBezTo>
                  <a:cubicBezTo>
                    <a:pt x="3900" y="818"/>
                    <a:pt x="3899" y="825"/>
                    <a:pt x="3894" y="829"/>
                  </a:cubicBezTo>
                  <a:cubicBezTo>
                    <a:pt x="3892" y="831"/>
                    <a:pt x="3890" y="831"/>
                    <a:pt x="3887" y="831"/>
                  </a:cubicBezTo>
                  <a:close/>
                  <a:moveTo>
                    <a:pt x="424" y="927"/>
                  </a:moveTo>
                  <a:cubicBezTo>
                    <a:pt x="422" y="927"/>
                    <a:pt x="420" y="927"/>
                    <a:pt x="418" y="925"/>
                  </a:cubicBezTo>
                  <a:cubicBezTo>
                    <a:pt x="413" y="922"/>
                    <a:pt x="412" y="915"/>
                    <a:pt x="415" y="910"/>
                  </a:cubicBezTo>
                  <a:cubicBezTo>
                    <a:pt x="483" y="817"/>
                    <a:pt x="558" y="729"/>
                    <a:pt x="639" y="648"/>
                  </a:cubicBezTo>
                  <a:cubicBezTo>
                    <a:pt x="643" y="643"/>
                    <a:pt x="650" y="643"/>
                    <a:pt x="654" y="648"/>
                  </a:cubicBezTo>
                  <a:cubicBezTo>
                    <a:pt x="659" y="652"/>
                    <a:pt x="659" y="659"/>
                    <a:pt x="654" y="663"/>
                  </a:cubicBezTo>
                  <a:cubicBezTo>
                    <a:pt x="574" y="744"/>
                    <a:pt x="500" y="831"/>
                    <a:pt x="433" y="923"/>
                  </a:cubicBezTo>
                  <a:cubicBezTo>
                    <a:pt x="431" y="926"/>
                    <a:pt x="428" y="927"/>
                    <a:pt x="424" y="927"/>
                  </a:cubicBezTo>
                  <a:close/>
                  <a:moveTo>
                    <a:pt x="4301" y="1639"/>
                  </a:moveTo>
                  <a:cubicBezTo>
                    <a:pt x="4296" y="1639"/>
                    <a:pt x="4292" y="1636"/>
                    <a:pt x="4291" y="1631"/>
                  </a:cubicBezTo>
                  <a:cubicBezTo>
                    <a:pt x="4261" y="1521"/>
                    <a:pt x="4223" y="1413"/>
                    <a:pt x="4176" y="1310"/>
                  </a:cubicBezTo>
                  <a:cubicBezTo>
                    <a:pt x="4174" y="1304"/>
                    <a:pt x="4176" y="1298"/>
                    <a:pt x="4182" y="1295"/>
                  </a:cubicBezTo>
                  <a:cubicBezTo>
                    <a:pt x="4187" y="1293"/>
                    <a:pt x="4194" y="1295"/>
                    <a:pt x="4196" y="1301"/>
                  </a:cubicBezTo>
                  <a:cubicBezTo>
                    <a:pt x="4243" y="1405"/>
                    <a:pt x="4282" y="1515"/>
                    <a:pt x="4312" y="1625"/>
                  </a:cubicBezTo>
                  <a:cubicBezTo>
                    <a:pt x="4314" y="1631"/>
                    <a:pt x="4310" y="1637"/>
                    <a:pt x="4304" y="1639"/>
                  </a:cubicBezTo>
                  <a:cubicBezTo>
                    <a:pt x="4303" y="1639"/>
                    <a:pt x="4302" y="1639"/>
                    <a:pt x="4301" y="1639"/>
                  </a:cubicBezTo>
                  <a:close/>
                  <a:moveTo>
                    <a:pt x="56" y="1757"/>
                  </a:moveTo>
                  <a:cubicBezTo>
                    <a:pt x="55" y="1757"/>
                    <a:pt x="54" y="1757"/>
                    <a:pt x="53" y="1757"/>
                  </a:cubicBezTo>
                  <a:cubicBezTo>
                    <a:pt x="47" y="1756"/>
                    <a:pt x="43" y="1750"/>
                    <a:pt x="45" y="1744"/>
                  </a:cubicBezTo>
                  <a:cubicBezTo>
                    <a:pt x="68" y="1632"/>
                    <a:pt x="101" y="1520"/>
                    <a:pt x="142" y="1413"/>
                  </a:cubicBezTo>
                  <a:cubicBezTo>
                    <a:pt x="144" y="1407"/>
                    <a:pt x="151" y="1405"/>
                    <a:pt x="156" y="1407"/>
                  </a:cubicBezTo>
                  <a:cubicBezTo>
                    <a:pt x="162" y="1409"/>
                    <a:pt x="165" y="1415"/>
                    <a:pt x="163" y="1421"/>
                  </a:cubicBezTo>
                  <a:cubicBezTo>
                    <a:pt x="122" y="1527"/>
                    <a:pt x="90" y="1637"/>
                    <a:pt x="66" y="1748"/>
                  </a:cubicBezTo>
                  <a:cubicBezTo>
                    <a:pt x="65" y="1754"/>
                    <a:pt x="61" y="1757"/>
                    <a:pt x="56" y="1757"/>
                  </a:cubicBezTo>
                  <a:close/>
                  <a:moveTo>
                    <a:pt x="4350" y="2550"/>
                  </a:moveTo>
                  <a:cubicBezTo>
                    <a:pt x="4349" y="2550"/>
                    <a:pt x="4349" y="2550"/>
                    <a:pt x="4348" y="2550"/>
                  </a:cubicBezTo>
                  <a:cubicBezTo>
                    <a:pt x="4342" y="2549"/>
                    <a:pt x="4338" y="2544"/>
                    <a:pt x="4339" y="2538"/>
                  </a:cubicBezTo>
                  <a:cubicBezTo>
                    <a:pt x="4356" y="2426"/>
                    <a:pt x="4365" y="2312"/>
                    <a:pt x="4365" y="2198"/>
                  </a:cubicBezTo>
                  <a:lnTo>
                    <a:pt x="4365" y="2193"/>
                  </a:lnTo>
                  <a:cubicBezTo>
                    <a:pt x="4365" y="2187"/>
                    <a:pt x="4370" y="2182"/>
                    <a:pt x="4376" y="2182"/>
                  </a:cubicBezTo>
                  <a:cubicBezTo>
                    <a:pt x="4383" y="2182"/>
                    <a:pt x="4387" y="2187"/>
                    <a:pt x="4387" y="2193"/>
                  </a:cubicBezTo>
                  <a:lnTo>
                    <a:pt x="4388" y="2198"/>
                  </a:lnTo>
                  <a:cubicBezTo>
                    <a:pt x="4388" y="2313"/>
                    <a:pt x="4379" y="2428"/>
                    <a:pt x="4361" y="2541"/>
                  </a:cubicBezTo>
                  <a:cubicBezTo>
                    <a:pt x="4360" y="2547"/>
                    <a:pt x="4355" y="2550"/>
                    <a:pt x="4350" y="2550"/>
                  </a:cubicBezTo>
                  <a:close/>
                  <a:moveTo>
                    <a:pt x="56" y="2665"/>
                  </a:moveTo>
                  <a:cubicBezTo>
                    <a:pt x="51" y="2665"/>
                    <a:pt x="47" y="2662"/>
                    <a:pt x="46" y="2656"/>
                  </a:cubicBezTo>
                  <a:cubicBezTo>
                    <a:pt x="22" y="2545"/>
                    <a:pt x="7" y="2430"/>
                    <a:pt x="1" y="2315"/>
                  </a:cubicBezTo>
                  <a:cubicBezTo>
                    <a:pt x="0" y="2309"/>
                    <a:pt x="5" y="2304"/>
                    <a:pt x="11" y="2303"/>
                  </a:cubicBezTo>
                  <a:cubicBezTo>
                    <a:pt x="17" y="2303"/>
                    <a:pt x="23" y="2308"/>
                    <a:pt x="23" y="2314"/>
                  </a:cubicBezTo>
                  <a:cubicBezTo>
                    <a:pt x="29" y="2427"/>
                    <a:pt x="44" y="2541"/>
                    <a:pt x="67" y="2652"/>
                  </a:cubicBezTo>
                  <a:cubicBezTo>
                    <a:pt x="69" y="2658"/>
                    <a:pt x="65" y="2664"/>
                    <a:pt x="59" y="2665"/>
                  </a:cubicBezTo>
                  <a:cubicBezTo>
                    <a:pt x="58" y="2665"/>
                    <a:pt x="57" y="2665"/>
                    <a:pt x="56" y="2665"/>
                  </a:cubicBezTo>
                  <a:close/>
                  <a:moveTo>
                    <a:pt x="4024" y="3398"/>
                  </a:moveTo>
                  <a:cubicBezTo>
                    <a:pt x="4022" y="3398"/>
                    <a:pt x="4020" y="3398"/>
                    <a:pt x="4018" y="3396"/>
                  </a:cubicBezTo>
                  <a:cubicBezTo>
                    <a:pt x="4013" y="3393"/>
                    <a:pt x="4012" y="3386"/>
                    <a:pt x="4015" y="3381"/>
                  </a:cubicBezTo>
                  <a:cubicBezTo>
                    <a:pt x="4077" y="3286"/>
                    <a:pt x="4132" y="3185"/>
                    <a:pt x="4178" y="3081"/>
                  </a:cubicBezTo>
                  <a:cubicBezTo>
                    <a:pt x="4180" y="3076"/>
                    <a:pt x="4187" y="3073"/>
                    <a:pt x="4193" y="3076"/>
                  </a:cubicBezTo>
                  <a:cubicBezTo>
                    <a:pt x="4198" y="3078"/>
                    <a:pt x="4201" y="3085"/>
                    <a:pt x="4198" y="3091"/>
                  </a:cubicBezTo>
                  <a:cubicBezTo>
                    <a:pt x="4152" y="3195"/>
                    <a:pt x="4096" y="3297"/>
                    <a:pt x="4034" y="3393"/>
                  </a:cubicBezTo>
                  <a:cubicBezTo>
                    <a:pt x="4032" y="3396"/>
                    <a:pt x="4028" y="3398"/>
                    <a:pt x="4024" y="3398"/>
                  </a:cubicBezTo>
                  <a:close/>
                  <a:moveTo>
                    <a:pt x="427" y="3494"/>
                  </a:moveTo>
                  <a:cubicBezTo>
                    <a:pt x="423" y="3494"/>
                    <a:pt x="420" y="3492"/>
                    <a:pt x="418" y="3489"/>
                  </a:cubicBezTo>
                  <a:cubicBezTo>
                    <a:pt x="350" y="3397"/>
                    <a:pt x="289" y="3298"/>
                    <a:pt x="237" y="3196"/>
                  </a:cubicBezTo>
                  <a:cubicBezTo>
                    <a:pt x="235" y="3191"/>
                    <a:pt x="237" y="3184"/>
                    <a:pt x="242" y="3181"/>
                  </a:cubicBezTo>
                  <a:cubicBezTo>
                    <a:pt x="248" y="3178"/>
                    <a:pt x="254" y="3180"/>
                    <a:pt x="257" y="3186"/>
                  </a:cubicBezTo>
                  <a:cubicBezTo>
                    <a:pt x="309" y="3287"/>
                    <a:pt x="369" y="3384"/>
                    <a:pt x="436" y="3476"/>
                  </a:cubicBezTo>
                  <a:cubicBezTo>
                    <a:pt x="439" y="3481"/>
                    <a:pt x="438" y="3488"/>
                    <a:pt x="433" y="3492"/>
                  </a:cubicBezTo>
                  <a:cubicBezTo>
                    <a:pt x="431" y="3493"/>
                    <a:pt x="429" y="3494"/>
                    <a:pt x="427" y="3494"/>
                  </a:cubicBezTo>
                  <a:moveTo>
                    <a:pt x="3383" y="4040"/>
                  </a:moveTo>
                  <a:cubicBezTo>
                    <a:pt x="3379" y="4040"/>
                    <a:pt x="3375" y="4039"/>
                    <a:pt x="3373" y="4035"/>
                  </a:cubicBezTo>
                  <a:cubicBezTo>
                    <a:pt x="3370" y="4030"/>
                    <a:pt x="3371" y="4023"/>
                    <a:pt x="3376" y="4020"/>
                  </a:cubicBezTo>
                  <a:cubicBezTo>
                    <a:pt x="3471" y="3958"/>
                    <a:pt x="3562" y="3888"/>
                    <a:pt x="3647" y="3812"/>
                  </a:cubicBezTo>
                  <a:cubicBezTo>
                    <a:pt x="3651" y="3808"/>
                    <a:pt x="3658" y="3808"/>
                    <a:pt x="3662" y="3813"/>
                  </a:cubicBezTo>
                  <a:cubicBezTo>
                    <a:pt x="3666" y="3818"/>
                    <a:pt x="3666" y="3825"/>
                    <a:pt x="3662" y="3829"/>
                  </a:cubicBezTo>
                  <a:cubicBezTo>
                    <a:pt x="3576" y="3905"/>
                    <a:pt x="3485" y="3976"/>
                    <a:pt x="3389" y="4039"/>
                  </a:cubicBezTo>
                  <a:cubicBezTo>
                    <a:pt x="3387" y="4040"/>
                    <a:pt x="3385" y="4040"/>
                    <a:pt x="3383" y="4040"/>
                  </a:cubicBezTo>
                  <a:close/>
                  <a:moveTo>
                    <a:pt x="1102" y="4101"/>
                  </a:moveTo>
                  <a:cubicBezTo>
                    <a:pt x="1100" y="4101"/>
                    <a:pt x="1098" y="4101"/>
                    <a:pt x="1096" y="4100"/>
                  </a:cubicBezTo>
                  <a:cubicBezTo>
                    <a:pt x="997" y="4042"/>
                    <a:pt x="901" y="3977"/>
                    <a:pt x="812" y="3905"/>
                  </a:cubicBezTo>
                  <a:cubicBezTo>
                    <a:pt x="808" y="3901"/>
                    <a:pt x="807" y="3894"/>
                    <a:pt x="811" y="3889"/>
                  </a:cubicBezTo>
                  <a:cubicBezTo>
                    <a:pt x="815" y="3884"/>
                    <a:pt x="822" y="3883"/>
                    <a:pt x="826" y="3887"/>
                  </a:cubicBezTo>
                  <a:cubicBezTo>
                    <a:pt x="915" y="3959"/>
                    <a:pt x="1009" y="4024"/>
                    <a:pt x="1107" y="4080"/>
                  </a:cubicBezTo>
                  <a:cubicBezTo>
                    <a:pt x="1113" y="4083"/>
                    <a:pt x="1114" y="4090"/>
                    <a:pt x="1111" y="4096"/>
                  </a:cubicBezTo>
                  <a:cubicBezTo>
                    <a:pt x="1109" y="4099"/>
                    <a:pt x="1106" y="4101"/>
                    <a:pt x="1102" y="4101"/>
                  </a:cubicBezTo>
                  <a:close/>
                  <a:moveTo>
                    <a:pt x="2535" y="4366"/>
                  </a:moveTo>
                  <a:cubicBezTo>
                    <a:pt x="2530" y="4366"/>
                    <a:pt x="2525" y="4362"/>
                    <a:pt x="2524" y="4357"/>
                  </a:cubicBezTo>
                  <a:cubicBezTo>
                    <a:pt x="2523" y="4351"/>
                    <a:pt x="2527" y="4345"/>
                    <a:pt x="2533" y="4344"/>
                  </a:cubicBezTo>
                  <a:cubicBezTo>
                    <a:pt x="2646" y="4326"/>
                    <a:pt x="2757" y="4299"/>
                    <a:pt x="2865" y="4264"/>
                  </a:cubicBezTo>
                  <a:cubicBezTo>
                    <a:pt x="2871" y="4263"/>
                    <a:pt x="2877" y="4266"/>
                    <a:pt x="2879" y="4272"/>
                  </a:cubicBezTo>
                  <a:cubicBezTo>
                    <a:pt x="2881" y="4277"/>
                    <a:pt x="2878" y="4284"/>
                    <a:pt x="2872" y="4286"/>
                  </a:cubicBezTo>
                  <a:cubicBezTo>
                    <a:pt x="2763" y="4321"/>
                    <a:pt x="2650" y="4348"/>
                    <a:pt x="2537" y="4366"/>
                  </a:cubicBezTo>
                  <a:cubicBezTo>
                    <a:pt x="2536" y="4366"/>
                    <a:pt x="2536" y="4366"/>
                    <a:pt x="2535" y="4366"/>
                  </a:cubicBezTo>
                  <a:close/>
                  <a:moveTo>
                    <a:pt x="1965" y="4381"/>
                  </a:moveTo>
                  <a:cubicBezTo>
                    <a:pt x="1965" y="4381"/>
                    <a:pt x="1965" y="4381"/>
                    <a:pt x="1964" y="4381"/>
                  </a:cubicBezTo>
                  <a:cubicBezTo>
                    <a:pt x="1850" y="4369"/>
                    <a:pt x="1736" y="4348"/>
                    <a:pt x="1626" y="4319"/>
                  </a:cubicBezTo>
                  <a:cubicBezTo>
                    <a:pt x="1620" y="4317"/>
                    <a:pt x="1616" y="4311"/>
                    <a:pt x="1618" y="4305"/>
                  </a:cubicBezTo>
                  <a:cubicBezTo>
                    <a:pt x="1619" y="4299"/>
                    <a:pt x="1625" y="4296"/>
                    <a:pt x="1631" y="4297"/>
                  </a:cubicBezTo>
                  <a:cubicBezTo>
                    <a:pt x="1741" y="4326"/>
                    <a:pt x="1854" y="4347"/>
                    <a:pt x="1967" y="4359"/>
                  </a:cubicBezTo>
                  <a:cubicBezTo>
                    <a:pt x="1973" y="4359"/>
                    <a:pt x="1977" y="4365"/>
                    <a:pt x="1976" y="4371"/>
                  </a:cubicBezTo>
                  <a:cubicBezTo>
                    <a:pt x="1976" y="4377"/>
                    <a:pt x="1971" y="4381"/>
                    <a:pt x="1965" y="4381"/>
                  </a:cubicBezTo>
                  <a:close/>
                </a:path>
              </a:pathLst>
            </a:custGeom>
            <a:solidFill>
              <a:srgbClr val="8FB0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71" name="Freeform 9">
              <a:extLst>
                <a:ext uri="{FF2B5EF4-FFF2-40B4-BE49-F238E27FC236}">
                  <a16:creationId xmlns:a16="http://schemas.microsoft.com/office/drawing/2014/main" id="{3845FA40-3BA8-40FC-A0FA-34D3AA0F2B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80213" y="4978400"/>
              <a:ext cx="3338513" cy="3333750"/>
            </a:xfrm>
            <a:custGeom>
              <a:avLst/>
              <a:gdLst>
                <a:gd name="T0" fmla="*/ 1949 w 4387"/>
                <a:gd name="T1" fmla="*/ 28 h 4382"/>
                <a:gd name="T2" fmla="*/ 2303 w 4387"/>
                <a:gd name="T3" fmla="*/ 6 h 4382"/>
                <a:gd name="T4" fmla="*/ 2302 w 4387"/>
                <a:gd name="T5" fmla="*/ 28 h 4382"/>
                <a:gd name="T6" fmla="*/ 1960 w 4387"/>
                <a:gd name="T7" fmla="*/ 38 h 4382"/>
                <a:gd name="T8" fmla="*/ 3175 w 4387"/>
                <a:gd name="T9" fmla="*/ 260 h 4382"/>
                <a:gd name="T10" fmla="*/ 2853 w 4387"/>
                <a:gd name="T11" fmla="*/ 116 h 4382"/>
                <a:gd name="T12" fmla="*/ 3185 w 4387"/>
                <a:gd name="T13" fmla="*/ 240 h 4382"/>
                <a:gd name="T14" fmla="*/ 3180 w 4387"/>
                <a:gd name="T15" fmla="*/ 262 h 4382"/>
                <a:gd name="T16" fmla="*/ 1088 w 4387"/>
                <a:gd name="T17" fmla="*/ 314 h 4382"/>
                <a:gd name="T18" fmla="*/ 1402 w 4387"/>
                <a:gd name="T19" fmla="*/ 150 h 4382"/>
                <a:gd name="T20" fmla="*/ 1410 w 4387"/>
                <a:gd name="T21" fmla="*/ 170 h 4382"/>
                <a:gd name="T22" fmla="*/ 1098 w 4387"/>
                <a:gd name="T23" fmla="*/ 319 h 4382"/>
                <a:gd name="T24" fmla="*/ 3878 w 4387"/>
                <a:gd name="T25" fmla="*/ 828 h 4382"/>
                <a:gd name="T26" fmla="*/ 3642 w 4387"/>
                <a:gd name="T27" fmla="*/ 565 h 4382"/>
                <a:gd name="T28" fmla="*/ 3895 w 4387"/>
                <a:gd name="T29" fmla="*/ 814 h 4382"/>
                <a:gd name="T30" fmla="*/ 3887 w 4387"/>
                <a:gd name="T31" fmla="*/ 832 h 4382"/>
                <a:gd name="T32" fmla="*/ 417 w 4387"/>
                <a:gd name="T33" fmla="*/ 926 h 4382"/>
                <a:gd name="T34" fmla="*/ 638 w 4387"/>
                <a:gd name="T35" fmla="*/ 648 h 4382"/>
                <a:gd name="T36" fmla="*/ 654 w 4387"/>
                <a:gd name="T37" fmla="*/ 664 h 4382"/>
                <a:gd name="T38" fmla="*/ 424 w 4387"/>
                <a:gd name="T39" fmla="*/ 928 h 4382"/>
                <a:gd name="T40" fmla="*/ 4290 w 4387"/>
                <a:gd name="T41" fmla="*/ 1631 h 4382"/>
                <a:gd name="T42" fmla="*/ 4181 w 4387"/>
                <a:gd name="T43" fmla="*/ 1296 h 4382"/>
                <a:gd name="T44" fmla="*/ 4312 w 4387"/>
                <a:gd name="T45" fmla="*/ 1626 h 4382"/>
                <a:gd name="T46" fmla="*/ 4301 w 4387"/>
                <a:gd name="T47" fmla="*/ 1640 h 4382"/>
                <a:gd name="T48" fmla="*/ 53 w 4387"/>
                <a:gd name="T49" fmla="*/ 1757 h 4382"/>
                <a:gd name="T50" fmla="*/ 142 w 4387"/>
                <a:gd name="T51" fmla="*/ 1414 h 4382"/>
                <a:gd name="T52" fmla="*/ 162 w 4387"/>
                <a:gd name="T53" fmla="*/ 1422 h 4382"/>
                <a:gd name="T54" fmla="*/ 55 w 4387"/>
                <a:gd name="T55" fmla="*/ 1758 h 4382"/>
                <a:gd name="T56" fmla="*/ 4348 w 4387"/>
                <a:gd name="T57" fmla="*/ 2551 h 4382"/>
                <a:gd name="T58" fmla="*/ 4365 w 4387"/>
                <a:gd name="T59" fmla="*/ 2198 h 4382"/>
                <a:gd name="T60" fmla="*/ 4376 w 4387"/>
                <a:gd name="T61" fmla="*/ 2182 h 4382"/>
                <a:gd name="T62" fmla="*/ 4387 w 4387"/>
                <a:gd name="T63" fmla="*/ 2198 h 4382"/>
                <a:gd name="T64" fmla="*/ 4349 w 4387"/>
                <a:gd name="T65" fmla="*/ 2551 h 4382"/>
                <a:gd name="T66" fmla="*/ 45 w 4387"/>
                <a:gd name="T67" fmla="*/ 2657 h 4382"/>
                <a:gd name="T68" fmla="*/ 11 w 4387"/>
                <a:gd name="T69" fmla="*/ 2304 h 4382"/>
                <a:gd name="T70" fmla="*/ 67 w 4387"/>
                <a:gd name="T71" fmla="*/ 2652 h 4382"/>
                <a:gd name="T72" fmla="*/ 56 w 4387"/>
                <a:gd name="T73" fmla="*/ 2666 h 4382"/>
                <a:gd name="T74" fmla="*/ 4018 w 4387"/>
                <a:gd name="T75" fmla="*/ 3397 h 4382"/>
                <a:gd name="T76" fmla="*/ 4177 w 4387"/>
                <a:gd name="T77" fmla="*/ 3082 h 4382"/>
                <a:gd name="T78" fmla="*/ 4198 w 4387"/>
                <a:gd name="T79" fmla="*/ 3091 h 4382"/>
                <a:gd name="T80" fmla="*/ 4024 w 4387"/>
                <a:gd name="T81" fmla="*/ 3399 h 4382"/>
                <a:gd name="T82" fmla="*/ 417 w 4387"/>
                <a:gd name="T83" fmla="*/ 3490 h 4382"/>
                <a:gd name="T84" fmla="*/ 242 w 4387"/>
                <a:gd name="T85" fmla="*/ 3182 h 4382"/>
                <a:gd name="T86" fmla="*/ 435 w 4387"/>
                <a:gd name="T87" fmla="*/ 3477 h 4382"/>
                <a:gd name="T88" fmla="*/ 426 w 4387"/>
                <a:gd name="T89" fmla="*/ 3494 h 4382"/>
                <a:gd name="T90" fmla="*/ 3373 w 4387"/>
                <a:gd name="T91" fmla="*/ 4036 h 4382"/>
                <a:gd name="T92" fmla="*/ 3646 w 4387"/>
                <a:gd name="T93" fmla="*/ 3813 h 4382"/>
                <a:gd name="T94" fmla="*/ 3661 w 4387"/>
                <a:gd name="T95" fmla="*/ 3829 h 4382"/>
                <a:gd name="T96" fmla="*/ 3382 w 4387"/>
                <a:gd name="T97" fmla="*/ 4041 h 4382"/>
                <a:gd name="T98" fmla="*/ 1096 w 4387"/>
                <a:gd name="T99" fmla="*/ 4100 h 4382"/>
                <a:gd name="T100" fmla="*/ 810 w 4387"/>
                <a:gd name="T101" fmla="*/ 3889 h 4382"/>
                <a:gd name="T102" fmla="*/ 1107 w 4387"/>
                <a:gd name="T103" fmla="*/ 4081 h 4382"/>
                <a:gd name="T104" fmla="*/ 1101 w 4387"/>
                <a:gd name="T105" fmla="*/ 4102 h 4382"/>
                <a:gd name="T106" fmla="*/ 2524 w 4387"/>
                <a:gd name="T107" fmla="*/ 4357 h 4382"/>
                <a:gd name="T108" fmla="*/ 2864 w 4387"/>
                <a:gd name="T109" fmla="*/ 4265 h 4382"/>
                <a:gd name="T110" fmla="*/ 2871 w 4387"/>
                <a:gd name="T111" fmla="*/ 4286 h 4382"/>
                <a:gd name="T112" fmla="*/ 2535 w 4387"/>
                <a:gd name="T113" fmla="*/ 4366 h 4382"/>
                <a:gd name="T114" fmla="*/ 1964 w 4387"/>
                <a:gd name="T115" fmla="*/ 4381 h 4382"/>
                <a:gd name="T116" fmla="*/ 1617 w 4387"/>
                <a:gd name="T117" fmla="*/ 4306 h 4382"/>
                <a:gd name="T118" fmla="*/ 1966 w 4387"/>
                <a:gd name="T119" fmla="*/ 4359 h 4382"/>
                <a:gd name="T120" fmla="*/ 1965 w 4387"/>
                <a:gd name="T121" fmla="*/ 4382 h 4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387" h="4382">
                  <a:moveTo>
                    <a:pt x="1960" y="38"/>
                  </a:moveTo>
                  <a:cubicBezTo>
                    <a:pt x="1955" y="38"/>
                    <a:pt x="1950" y="34"/>
                    <a:pt x="1949" y="28"/>
                  </a:cubicBezTo>
                  <a:cubicBezTo>
                    <a:pt x="1949" y="22"/>
                    <a:pt x="1953" y="16"/>
                    <a:pt x="1959" y="16"/>
                  </a:cubicBezTo>
                  <a:cubicBezTo>
                    <a:pt x="2073" y="4"/>
                    <a:pt x="2189" y="0"/>
                    <a:pt x="2303" y="6"/>
                  </a:cubicBezTo>
                  <a:cubicBezTo>
                    <a:pt x="2310" y="6"/>
                    <a:pt x="2314" y="12"/>
                    <a:pt x="2314" y="18"/>
                  </a:cubicBezTo>
                  <a:cubicBezTo>
                    <a:pt x="2314" y="24"/>
                    <a:pt x="2308" y="29"/>
                    <a:pt x="2302" y="28"/>
                  </a:cubicBezTo>
                  <a:cubicBezTo>
                    <a:pt x="2189" y="23"/>
                    <a:pt x="2074" y="26"/>
                    <a:pt x="1962" y="38"/>
                  </a:cubicBezTo>
                  <a:cubicBezTo>
                    <a:pt x="1961" y="38"/>
                    <a:pt x="1961" y="38"/>
                    <a:pt x="1960" y="38"/>
                  </a:cubicBezTo>
                  <a:close/>
                  <a:moveTo>
                    <a:pt x="3180" y="262"/>
                  </a:moveTo>
                  <a:cubicBezTo>
                    <a:pt x="3179" y="262"/>
                    <a:pt x="3177" y="261"/>
                    <a:pt x="3175" y="260"/>
                  </a:cubicBezTo>
                  <a:cubicBezTo>
                    <a:pt x="3074" y="209"/>
                    <a:pt x="2968" y="165"/>
                    <a:pt x="2860" y="130"/>
                  </a:cubicBezTo>
                  <a:cubicBezTo>
                    <a:pt x="2854" y="128"/>
                    <a:pt x="2851" y="122"/>
                    <a:pt x="2853" y="116"/>
                  </a:cubicBezTo>
                  <a:cubicBezTo>
                    <a:pt x="2855" y="110"/>
                    <a:pt x="2861" y="107"/>
                    <a:pt x="2867" y="109"/>
                  </a:cubicBezTo>
                  <a:cubicBezTo>
                    <a:pt x="2976" y="144"/>
                    <a:pt x="3083" y="188"/>
                    <a:pt x="3185" y="240"/>
                  </a:cubicBezTo>
                  <a:cubicBezTo>
                    <a:pt x="3191" y="243"/>
                    <a:pt x="3193" y="250"/>
                    <a:pt x="3190" y="255"/>
                  </a:cubicBezTo>
                  <a:cubicBezTo>
                    <a:pt x="3188" y="259"/>
                    <a:pt x="3184" y="262"/>
                    <a:pt x="3180" y="262"/>
                  </a:cubicBezTo>
                  <a:close/>
                  <a:moveTo>
                    <a:pt x="1098" y="319"/>
                  </a:moveTo>
                  <a:cubicBezTo>
                    <a:pt x="1094" y="319"/>
                    <a:pt x="1090" y="317"/>
                    <a:pt x="1088" y="314"/>
                  </a:cubicBezTo>
                  <a:cubicBezTo>
                    <a:pt x="1085" y="308"/>
                    <a:pt x="1087" y="302"/>
                    <a:pt x="1092" y="298"/>
                  </a:cubicBezTo>
                  <a:cubicBezTo>
                    <a:pt x="1191" y="241"/>
                    <a:pt x="1296" y="191"/>
                    <a:pt x="1402" y="150"/>
                  </a:cubicBezTo>
                  <a:cubicBezTo>
                    <a:pt x="1408" y="147"/>
                    <a:pt x="1415" y="150"/>
                    <a:pt x="1417" y="156"/>
                  </a:cubicBezTo>
                  <a:cubicBezTo>
                    <a:pt x="1419" y="162"/>
                    <a:pt x="1416" y="168"/>
                    <a:pt x="1410" y="170"/>
                  </a:cubicBezTo>
                  <a:cubicBezTo>
                    <a:pt x="1305" y="211"/>
                    <a:pt x="1201" y="261"/>
                    <a:pt x="1103" y="318"/>
                  </a:cubicBezTo>
                  <a:cubicBezTo>
                    <a:pt x="1101" y="319"/>
                    <a:pt x="1100" y="319"/>
                    <a:pt x="1098" y="319"/>
                  </a:cubicBezTo>
                  <a:close/>
                  <a:moveTo>
                    <a:pt x="3887" y="832"/>
                  </a:moveTo>
                  <a:cubicBezTo>
                    <a:pt x="3884" y="832"/>
                    <a:pt x="3880" y="831"/>
                    <a:pt x="3878" y="828"/>
                  </a:cubicBezTo>
                  <a:cubicBezTo>
                    <a:pt x="3807" y="740"/>
                    <a:pt x="3727" y="657"/>
                    <a:pt x="3643" y="581"/>
                  </a:cubicBezTo>
                  <a:cubicBezTo>
                    <a:pt x="3638" y="577"/>
                    <a:pt x="3638" y="570"/>
                    <a:pt x="3642" y="565"/>
                  </a:cubicBezTo>
                  <a:cubicBezTo>
                    <a:pt x="3646" y="561"/>
                    <a:pt x="3653" y="560"/>
                    <a:pt x="3658" y="564"/>
                  </a:cubicBezTo>
                  <a:cubicBezTo>
                    <a:pt x="3743" y="641"/>
                    <a:pt x="3823" y="725"/>
                    <a:pt x="3895" y="814"/>
                  </a:cubicBezTo>
                  <a:cubicBezTo>
                    <a:pt x="3899" y="819"/>
                    <a:pt x="3899" y="826"/>
                    <a:pt x="3894" y="829"/>
                  </a:cubicBezTo>
                  <a:cubicBezTo>
                    <a:pt x="3892" y="831"/>
                    <a:pt x="3889" y="832"/>
                    <a:pt x="3887" y="832"/>
                  </a:cubicBezTo>
                  <a:moveTo>
                    <a:pt x="424" y="928"/>
                  </a:moveTo>
                  <a:cubicBezTo>
                    <a:pt x="422" y="928"/>
                    <a:pt x="419" y="927"/>
                    <a:pt x="417" y="926"/>
                  </a:cubicBezTo>
                  <a:cubicBezTo>
                    <a:pt x="412" y="922"/>
                    <a:pt x="411" y="915"/>
                    <a:pt x="415" y="910"/>
                  </a:cubicBezTo>
                  <a:cubicBezTo>
                    <a:pt x="482" y="817"/>
                    <a:pt x="557" y="729"/>
                    <a:pt x="638" y="648"/>
                  </a:cubicBezTo>
                  <a:cubicBezTo>
                    <a:pt x="643" y="644"/>
                    <a:pt x="650" y="644"/>
                    <a:pt x="654" y="648"/>
                  </a:cubicBezTo>
                  <a:cubicBezTo>
                    <a:pt x="658" y="652"/>
                    <a:pt x="658" y="659"/>
                    <a:pt x="654" y="664"/>
                  </a:cubicBezTo>
                  <a:cubicBezTo>
                    <a:pt x="574" y="744"/>
                    <a:pt x="499" y="831"/>
                    <a:pt x="433" y="923"/>
                  </a:cubicBezTo>
                  <a:cubicBezTo>
                    <a:pt x="431" y="926"/>
                    <a:pt x="427" y="928"/>
                    <a:pt x="424" y="928"/>
                  </a:cubicBezTo>
                  <a:close/>
                  <a:moveTo>
                    <a:pt x="4301" y="1640"/>
                  </a:moveTo>
                  <a:cubicBezTo>
                    <a:pt x="4296" y="1640"/>
                    <a:pt x="4291" y="1636"/>
                    <a:pt x="4290" y="1631"/>
                  </a:cubicBezTo>
                  <a:cubicBezTo>
                    <a:pt x="4261" y="1522"/>
                    <a:pt x="4222" y="1414"/>
                    <a:pt x="4176" y="1310"/>
                  </a:cubicBezTo>
                  <a:cubicBezTo>
                    <a:pt x="4173" y="1305"/>
                    <a:pt x="4176" y="1298"/>
                    <a:pt x="4181" y="1296"/>
                  </a:cubicBezTo>
                  <a:cubicBezTo>
                    <a:pt x="4187" y="1293"/>
                    <a:pt x="4193" y="1296"/>
                    <a:pt x="4196" y="1301"/>
                  </a:cubicBezTo>
                  <a:cubicBezTo>
                    <a:pt x="4243" y="1406"/>
                    <a:pt x="4282" y="1515"/>
                    <a:pt x="4312" y="1626"/>
                  </a:cubicBezTo>
                  <a:cubicBezTo>
                    <a:pt x="4313" y="1632"/>
                    <a:pt x="4310" y="1638"/>
                    <a:pt x="4304" y="1639"/>
                  </a:cubicBezTo>
                  <a:cubicBezTo>
                    <a:pt x="4303" y="1640"/>
                    <a:pt x="4302" y="1640"/>
                    <a:pt x="4301" y="1640"/>
                  </a:cubicBezTo>
                  <a:moveTo>
                    <a:pt x="55" y="1758"/>
                  </a:moveTo>
                  <a:cubicBezTo>
                    <a:pt x="54" y="1758"/>
                    <a:pt x="54" y="1758"/>
                    <a:pt x="53" y="1757"/>
                  </a:cubicBezTo>
                  <a:cubicBezTo>
                    <a:pt x="47" y="1756"/>
                    <a:pt x="43" y="1750"/>
                    <a:pt x="44" y="1744"/>
                  </a:cubicBezTo>
                  <a:cubicBezTo>
                    <a:pt x="68" y="1632"/>
                    <a:pt x="101" y="1521"/>
                    <a:pt x="142" y="1414"/>
                  </a:cubicBezTo>
                  <a:cubicBezTo>
                    <a:pt x="144" y="1408"/>
                    <a:pt x="150" y="1405"/>
                    <a:pt x="156" y="1407"/>
                  </a:cubicBezTo>
                  <a:cubicBezTo>
                    <a:pt x="162" y="1409"/>
                    <a:pt x="165" y="1416"/>
                    <a:pt x="162" y="1422"/>
                  </a:cubicBezTo>
                  <a:cubicBezTo>
                    <a:pt x="122" y="1528"/>
                    <a:pt x="89" y="1638"/>
                    <a:pt x="66" y="1749"/>
                  </a:cubicBezTo>
                  <a:cubicBezTo>
                    <a:pt x="65" y="1754"/>
                    <a:pt x="60" y="1758"/>
                    <a:pt x="55" y="1758"/>
                  </a:cubicBezTo>
                  <a:close/>
                  <a:moveTo>
                    <a:pt x="4349" y="2551"/>
                  </a:moveTo>
                  <a:cubicBezTo>
                    <a:pt x="4349" y="2551"/>
                    <a:pt x="4348" y="2551"/>
                    <a:pt x="4348" y="2551"/>
                  </a:cubicBezTo>
                  <a:cubicBezTo>
                    <a:pt x="4342" y="2550"/>
                    <a:pt x="4337" y="2544"/>
                    <a:pt x="4338" y="2538"/>
                  </a:cubicBezTo>
                  <a:cubicBezTo>
                    <a:pt x="4356" y="2426"/>
                    <a:pt x="4365" y="2312"/>
                    <a:pt x="4365" y="2198"/>
                  </a:cubicBezTo>
                  <a:lnTo>
                    <a:pt x="4365" y="2194"/>
                  </a:lnTo>
                  <a:cubicBezTo>
                    <a:pt x="4365" y="2187"/>
                    <a:pt x="4370" y="2182"/>
                    <a:pt x="4376" y="2182"/>
                  </a:cubicBezTo>
                  <a:cubicBezTo>
                    <a:pt x="4382" y="2182"/>
                    <a:pt x="4387" y="2187"/>
                    <a:pt x="4387" y="2194"/>
                  </a:cubicBezTo>
                  <a:lnTo>
                    <a:pt x="4387" y="2198"/>
                  </a:lnTo>
                  <a:cubicBezTo>
                    <a:pt x="4387" y="2313"/>
                    <a:pt x="4378" y="2429"/>
                    <a:pt x="4360" y="2542"/>
                  </a:cubicBezTo>
                  <a:cubicBezTo>
                    <a:pt x="4359" y="2547"/>
                    <a:pt x="4355" y="2551"/>
                    <a:pt x="4349" y="2551"/>
                  </a:cubicBezTo>
                  <a:moveTo>
                    <a:pt x="56" y="2666"/>
                  </a:moveTo>
                  <a:cubicBezTo>
                    <a:pt x="51" y="2666"/>
                    <a:pt x="46" y="2662"/>
                    <a:pt x="45" y="2657"/>
                  </a:cubicBezTo>
                  <a:cubicBezTo>
                    <a:pt x="21" y="2545"/>
                    <a:pt x="6" y="2430"/>
                    <a:pt x="0" y="2315"/>
                  </a:cubicBezTo>
                  <a:cubicBezTo>
                    <a:pt x="0" y="2309"/>
                    <a:pt x="5" y="2304"/>
                    <a:pt x="11" y="2304"/>
                  </a:cubicBezTo>
                  <a:cubicBezTo>
                    <a:pt x="17" y="2303"/>
                    <a:pt x="22" y="2308"/>
                    <a:pt x="23" y="2314"/>
                  </a:cubicBezTo>
                  <a:cubicBezTo>
                    <a:pt x="28" y="2428"/>
                    <a:pt x="43" y="2541"/>
                    <a:pt x="67" y="2652"/>
                  </a:cubicBezTo>
                  <a:cubicBezTo>
                    <a:pt x="68" y="2658"/>
                    <a:pt x="64" y="2664"/>
                    <a:pt x="58" y="2665"/>
                  </a:cubicBezTo>
                  <a:cubicBezTo>
                    <a:pt x="58" y="2665"/>
                    <a:pt x="57" y="2666"/>
                    <a:pt x="56" y="2666"/>
                  </a:cubicBezTo>
                  <a:close/>
                  <a:moveTo>
                    <a:pt x="4024" y="3399"/>
                  </a:moveTo>
                  <a:cubicBezTo>
                    <a:pt x="4022" y="3399"/>
                    <a:pt x="4020" y="3398"/>
                    <a:pt x="4018" y="3397"/>
                  </a:cubicBezTo>
                  <a:cubicBezTo>
                    <a:pt x="4013" y="3394"/>
                    <a:pt x="4011" y="3387"/>
                    <a:pt x="4015" y="3381"/>
                  </a:cubicBezTo>
                  <a:cubicBezTo>
                    <a:pt x="4077" y="3286"/>
                    <a:pt x="4131" y="3185"/>
                    <a:pt x="4177" y="3082"/>
                  </a:cubicBezTo>
                  <a:cubicBezTo>
                    <a:pt x="4180" y="3076"/>
                    <a:pt x="4187" y="3074"/>
                    <a:pt x="4192" y="3076"/>
                  </a:cubicBezTo>
                  <a:cubicBezTo>
                    <a:pt x="4198" y="3079"/>
                    <a:pt x="4200" y="3085"/>
                    <a:pt x="4198" y="3091"/>
                  </a:cubicBezTo>
                  <a:cubicBezTo>
                    <a:pt x="4151" y="3196"/>
                    <a:pt x="4096" y="3297"/>
                    <a:pt x="4033" y="3394"/>
                  </a:cubicBezTo>
                  <a:cubicBezTo>
                    <a:pt x="4031" y="3397"/>
                    <a:pt x="4028" y="3399"/>
                    <a:pt x="4024" y="3399"/>
                  </a:cubicBezTo>
                  <a:close/>
                  <a:moveTo>
                    <a:pt x="426" y="3494"/>
                  </a:moveTo>
                  <a:cubicBezTo>
                    <a:pt x="423" y="3494"/>
                    <a:pt x="419" y="3493"/>
                    <a:pt x="417" y="3490"/>
                  </a:cubicBezTo>
                  <a:cubicBezTo>
                    <a:pt x="350" y="3397"/>
                    <a:pt x="289" y="3298"/>
                    <a:pt x="237" y="3197"/>
                  </a:cubicBezTo>
                  <a:cubicBezTo>
                    <a:pt x="234" y="3191"/>
                    <a:pt x="236" y="3184"/>
                    <a:pt x="242" y="3182"/>
                  </a:cubicBezTo>
                  <a:cubicBezTo>
                    <a:pt x="247" y="3179"/>
                    <a:pt x="254" y="3181"/>
                    <a:pt x="257" y="3186"/>
                  </a:cubicBezTo>
                  <a:cubicBezTo>
                    <a:pt x="308" y="3287"/>
                    <a:pt x="368" y="3385"/>
                    <a:pt x="435" y="3477"/>
                  </a:cubicBezTo>
                  <a:cubicBezTo>
                    <a:pt x="439" y="3482"/>
                    <a:pt x="438" y="3489"/>
                    <a:pt x="433" y="3492"/>
                  </a:cubicBezTo>
                  <a:cubicBezTo>
                    <a:pt x="431" y="3494"/>
                    <a:pt x="428" y="3494"/>
                    <a:pt x="426" y="3494"/>
                  </a:cubicBezTo>
                  <a:close/>
                  <a:moveTo>
                    <a:pt x="3382" y="4041"/>
                  </a:moveTo>
                  <a:cubicBezTo>
                    <a:pt x="3378" y="4041"/>
                    <a:pt x="3375" y="4039"/>
                    <a:pt x="3373" y="4036"/>
                  </a:cubicBezTo>
                  <a:cubicBezTo>
                    <a:pt x="3369" y="4031"/>
                    <a:pt x="3371" y="4024"/>
                    <a:pt x="3376" y="4020"/>
                  </a:cubicBezTo>
                  <a:cubicBezTo>
                    <a:pt x="3471" y="3958"/>
                    <a:pt x="3562" y="3889"/>
                    <a:pt x="3646" y="3813"/>
                  </a:cubicBezTo>
                  <a:cubicBezTo>
                    <a:pt x="3651" y="3809"/>
                    <a:pt x="3658" y="3809"/>
                    <a:pt x="3662" y="3813"/>
                  </a:cubicBezTo>
                  <a:cubicBezTo>
                    <a:pt x="3666" y="3818"/>
                    <a:pt x="3666" y="3825"/>
                    <a:pt x="3661" y="3829"/>
                  </a:cubicBezTo>
                  <a:cubicBezTo>
                    <a:pt x="3576" y="3906"/>
                    <a:pt x="3484" y="3977"/>
                    <a:pt x="3388" y="4039"/>
                  </a:cubicBezTo>
                  <a:cubicBezTo>
                    <a:pt x="3386" y="4040"/>
                    <a:pt x="3384" y="4041"/>
                    <a:pt x="3382" y="4041"/>
                  </a:cubicBezTo>
                  <a:close/>
                  <a:moveTo>
                    <a:pt x="1101" y="4102"/>
                  </a:moveTo>
                  <a:cubicBezTo>
                    <a:pt x="1099" y="4102"/>
                    <a:pt x="1097" y="4101"/>
                    <a:pt x="1096" y="4100"/>
                  </a:cubicBezTo>
                  <a:cubicBezTo>
                    <a:pt x="996" y="4043"/>
                    <a:pt x="901" y="3977"/>
                    <a:pt x="812" y="3905"/>
                  </a:cubicBezTo>
                  <a:cubicBezTo>
                    <a:pt x="807" y="3901"/>
                    <a:pt x="806" y="3894"/>
                    <a:pt x="810" y="3889"/>
                  </a:cubicBezTo>
                  <a:cubicBezTo>
                    <a:pt x="814" y="3885"/>
                    <a:pt x="821" y="3884"/>
                    <a:pt x="826" y="3888"/>
                  </a:cubicBezTo>
                  <a:cubicBezTo>
                    <a:pt x="914" y="3959"/>
                    <a:pt x="1009" y="4024"/>
                    <a:pt x="1107" y="4081"/>
                  </a:cubicBezTo>
                  <a:cubicBezTo>
                    <a:pt x="1112" y="4084"/>
                    <a:pt x="1114" y="4091"/>
                    <a:pt x="1111" y="4096"/>
                  </a:cubicBezTo>
                  <a:cubicBezTo>
                    <a:pt x="1109" y="4100"/>
                    <a:pt x="1105" y="4102"/>
                    <a:pt x="1101" y="4102"/>
                  </a:cubicBezTo>
                  <a:close/>
                  <a:moveTo>
                    <a:pt x="2535" y="4366"/>
                  </a:moveTo>
                  <a:cubicBezTo>
                    <a:pt x="2529" y="4366"/>
                    <a:pt x="2525" y="4363"/>
                    <a:pt x="2524" y="4357"/>
                  </a:cubicBezTo>
                  <a:cubicBezTo>
                    <a:pt x="2523" y="4351"/>
                    <a:pt x="2527" y="4345"/>
                    <a:pt x="2533" y="4344"/>
                  </a:cubicBezTo>
                  <a:cubicBezTo>
                    <a:pt x="2645" y="4327"/>
                    <a:pt x="2757" y="4300"/>
                    <a:pt x="2864" y="4265"/>
                  </a:cubicBezTo>
                  <a:cubicBezTo>
                    <a:pt x="2870" y="4263"/>
                    <a:pt x="2876" y="4266"/>
                    <a:pt x="2878" y="4272"/>
                  </a:cubicBezTo>
                  <a:cubicBezTo>
                    <a:pt x="2880" y="4278"/>
                    <a:pt x="2877" y="4284"/>
                    <a:pt x="2871" y="4286"/>
                  </a:cubicBezTo>
                  <a:cubicBezTo>
                    <a:pt x="2762" y="4321"/>
                    <a:pt x="2650" y="4348"/>
                    <a:pt x="2536" y="4366"/>
                  </a:cubicBezTo>
                  <a:cubicBezTo>
                    <a:pt x="2536" y="4366"/>
                    <a:pt x="2535" y="4366"/>
                    <a:pt x="2535" y="4366"/>
                  </a:cubicBezTo>
                  <a:close/>
                  <a:moveTo>
                    <a:pt x="1965" y="4382"/>
                  </a:moveTo>
                  <a:cubicBezTo>
                    <a:pt x="1965" y="4382"/>
                    <a:pt x="1964" y="4381"/>
                    <a:pt x="1964" y="4381"/>
                  </a:cubicBezTo>
                  <a:cubicBezTo>
                    <a:pt x="1850" y="4370"/>
                    <a:pt x="1736" y="4349"/>
                    <a:pt x="1625" y="4319"/>
                  </a:cubicBezTo>
                  <a:cubicBezTo>
                    <a:pt x="1619" y="4318"/>
                    <a:pt x="1616" y="4312"/>
                    <a:pt x="1617" y="4306"/>
                  </a:cubicBezTo>
                  <a:cubicBezTo>
                    <a:pt x="1619" y="4300"/>
                    <a:pt x="1625" y="4296"/>
                    <a:pt x="1631" y="4298"/>
                  </a:cubicBezTo>
                  <a:cubicBezTo>
                    <a:pt x="1740" y="4327"/>
                    <a:pt x="1853" y="4348"/>
                    <a:pt x="1966" y="4359"/>
                  </a:cubicBezTo>
                  <a:cubicBezTo>
                    <a:pt x="1972" y="4360"/>
                    <a:pt x="1977" y="4365"/>
                    <a:pt x="1976" y="4371"/>
                  </a:cubicBezTo>
                  <a:cubicBezTo>
                    <a:pt x="1975" y="4377"/>
                    <a:pt x="1971" y="4382"/>
                    <a:pt x="1965" y="4382"/>
                  </a:cubicBezTo>
                  <a:close/>
                </a:path>
              </a:pathLst>
            </a:custGeom>
            <a:solidFill>
              <a:srgbClr val="8FB0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72" name="Freeform 10">
              <a:extLst>
                <a:ext uri="{FF2B5EF4-FFF2-40B4-BE49-F238E27FC236}">
                  <a16:creationId xmlns:a16="http://schemas.microsoft.com/office/drawing/2014/main" id="{FC7D3D03-E828-4A2A-926E-AECD095F26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83750" y="6850063"/>
              <a:ext cx="3338513" cy="3333750"/>
            </a:xfrm>
            <a:custGeom>
              <a:avLst/>
              <a:gdLst>
                <a:gd name="T0" fmla="*/ 1949 w 4387"/>
                <a:gd name="T1" fmla="*/ 27 h 4381"/>
                <a:gd name="T2" fmla="*/ 2303 w 4387"/>
                <a:gd name="T3" fmla="*/ 6 h 4381"/>
                <a:gd name="T4" fmla="*/ 2302 w 4387"/>
                <a:gd name="T5" fmla="*/ 28 h 4381"/>
                <a:gd name="T6" fmla="*/ 1960 w 4387"/>
                <a:gd name="T7" fmla="*/ 37 h 4381"/>
                <a:gd name="T8" fmla="*/ 3175 w 4387"/>
                <a:gd name="T9" fmla="*/ 260 h 4381"/>
                <a:gd name="T10" fmla="*/ 2853 w 4387"/>
                <a:gd name="T11" fmla="*/ 116 h 4381"/>
                <a:gd name="T12" fmla="*/ 3185 w 4387"/>
                <a:gd name="T13" fmla="*/ 240 h 4381"/>
                <a:gd name="T14" fmla="*/ 3180 w 4387"/>
                <a:gd name="T15" fmla="*/ 261 h 4381"/>
                <a:gd name="T16" fmla="*/ 1088 w 4387"/>
                <a:gd name="T17" fmla="*/ 313 h 4381"/>
                <a:gd name="T18" fmla="*/ 1402 w 4387"/>
                <a:gd name="T19" fmla="*/ 149 h 4381"/>
                <a:gd name="T20" fmla="*/ 1410 w 4387"/>
                <a:gd name="T21" fmla="*/ 170 h 4381"/>
                <a:gd name="T22" fmla="*/ 1097 w 4387"/>
                <a:gd name="T23" fmla="*/ 319 h 4381"/>
                <a:gd name="T24" fmla="*/ 3878 w 4387"/>
                <a:gd name="T25" fmla="*/ 827 h 4381"/>
                <a:gd name="T26" fmla="*/ 3642 w 4387"/>
                <a:gd name="T27" fmla="*/ 565 h 4381"/>
                <a:gd name="T28" fmla="*/ 3895 w 4387"/>
                <a:gd name="T29" fmla="*/ 813 h 4381"/>
                <a:gd name="T30" fmla="*/ 3886 w 4387"/>
                <a:gd name="T31" fmla="*/ 831 h 4381"/>
                <a:gd name="T32" fmla="*/ 417 w 4387"/>
                <a:gd name="T33" fmla="*/ 925 h 4381"/>
                <a:gd name="T34" fmla="*/ 638 w 4387"/>
                <a:gd name="T35" fmla="*/ 648 h 4381"/>
                <a:gd name="T36" fmla="*/ 654 w 4387"/>
                <a:gd name="T37" fmla="*/ 663 h 4381"/>
                <a:gd name="T38" fmla="*/ 423 w 4387"/>
                <a:gd name="T39" fmla="*/ 927 h 4381"/>
                <a:gd name="T40" fmla="*/ 4290 w 4387"/>
                <a:gd name="T41" fmla="*/ 1631 h 4381"/>
                <a:gd name="T42" fmla="*/ 4181 w 4387"/>
                <a:gd name="T43" fmla="*/ 1295 h 4381"/>
                <a:gd name="T44" fmla="*/ 4311 w 4387"/>
                <a:gd name="T45" fmla="*/ 1625 h 4381"/>
                <a:gd name="T46" fmla="*/ 4300 w 4387"/>
                <a:gd name="T47" fmla="*/ 1639 h 4381"/>
                <a:gd name="T48" fmla="*/ 52 w 4387"/>
                <a:gd name="T49" fmla="*/ 1757 h 4381"/>
                <a:gd name="T50" fmla="*/ 141 w 4387"/>
                <a:gd name="T51" fmla="*/ 1413 h 4381"/>
                <a:gd name="T52" fmla="*/ 162 w 4387"/>
                <a:gd name="T53" fmla="*/ 1421 h 4381"/>
                <a:gd name="T54" fmla="*/ 55 w 4387"/>
                <a:gd name="T55" fmla="*/ 1757 h 4381"/>
                <a:gd name="T56" fmla="*/ 4347 w 4387"/>
                <a:gd name="T57" fmla="*/ 2550 h 4381"/>
                <a:gd name="T58" fmla="*/ 4364 w 4387"/>
                <a:gd name="T59" fmla="*/ 2198 h 4381"/>
                <a:gd name="T60" fmla="*/ 4376 w 4387"/>
                <a:gd name="T61" fmla="*/ 2182 h 4381"/>
                <a:gd name="T62" fmla="*/ 4387 w 4387"/>
                <a:gd name="T63" fmla="*/ 2198 h 4381"/>
                <a:gd name="T64" fmla="*/ 4349 w 4387"/>
                <a:gd name="T65" fmla="*/ 2550 h 4381"/>
                <a:gd name="T66" fmla="*/ 45 w 4387"/>
                <a:gd name="T67" fmla="*/ 2656 h 4381"/>
                <a:gd name="T68" fmla="*/ 10 w 4387"/>
                <a:gd name="T69" fmla="*/ 2303 h 4381"/>
                <a:gd name="T70" fmla="*/ 67 w 4387"/>
                <a:gd name="T71" fmla="*/ 2652 h 4381"/>
                <a:gd name="T72" fmla="*/ 56 w 4387"/>
                <a:gd name="T73" fmla="*/ 2665 h 4381"/>
                <a:gd name="T74" fmla="*/ 4018 w 4387"/>
                <a:gd name="T75" fmla="*/ 3396 h 4381"/>
                <a:gd name="T76" fmla="*/ 4177 w 4387"/>
                <a:gd name="T77" fmla="*/ 3081 h 4381"/>
                <a:gd name="T78" fmla="*/ 4198 w 4387"/>
                <a:gd name="T79" fmla="*/ 3091 h 4381"/>
                <a:gd name="T80" fmla="*/ 4024 w 4387"/>
                <a:gd name="T81" fmla="*/ 3398 h 4381"/>
                <a:gd name="T82" fmla="*/ 417 w 4387"/>
                <a:gd name="T83" fmla="*/ 3489 h 4381"/>
                <a:gd name="T84" fmla="*/ 241 w 4387"/>
                <a:gd name="T85" fmla="*/ 3181 h 4381"/>
                <a:gd name="T86" fmla="*/ 435 w 4387"/>
                <a:gd name="T87" fmla="*/ 3476 h 4381"/>
                <a:gd name="T88" fmla="*/ 426 w 4387"/>
                <a:gd name="T89" fmla="*/ 3494 h 4381"/>
                <a:gd name="T90" fmla="*/ 3372 w 4387"/>
                <a:gd name="T91" fmla="*/ 4035 h 4381"/>
                <a:gd name="T92" fmla="*/ 3646 w 4387"/>
                <a:gd name="T93" fmla="*/ 3812 h 4381"/>
                <a:gd name="T94" fmla="*/ 3661 w 4387"/>
                <a:gd name="T95" fmla="*/ 3829 h 4381"/>
                <a:gd name="T96" fmla="*/ 3382 w 4387"/>
                <a:gd name="T97" fmla="*/ 4040 h 4381"/>
                <a:gd name="T98" fmla="*/ 1095 w 4387"/>
                <a:gd name="T99" fmla="*/ 4100 h 4381"/>
                <a:gd name="T100" fmla="*/ 810 w 4387"/>
                <a:gd name="T101" fmla="*/ 3889 h 4381"/>
                <a:gd name="T102" fmla="*/ 1106 w 4387"/>
                <a:gd name="T103" fmla="*/ 4080 h 4381"/>
                <a:gd name="T104" fmla="*/ 1101 w 4387"/>
                <a:gd name="T105" fmla="*/ 4101 h 4381"/>
                <a:gd name="T106" fmla="*/ 2523 w 4387"/>
                <a:gd name="T107" fmla="*/ 4357 h 4381"/>
                <a:gd name="T108" fmla="*/ 2864 w 4387"/>
                <a:gd name="T109" fmla="*/ 4264 h 4381"/>
                <a:gd name="T110" fmla="*/ 2871 w 4387"/>
                <a:gd name="T111" fmla="*/ 4286 h 4381"/>
                <a:gd name="T112" fmla="*/ 2534 w 4387"/>
                <a:gd name="T113" fmla="*/ 4366 h 4381"/>
                <a:gd name="T114" fmla="*/ 1963 w 4387"/>
                <a:gd name="T115" fmla="*/ 4381 h 4381"/>
                <a:gd name="T116" fmla="*/ 1617 w 4387"/>
                <a:gd name="T117" fmla="*/ 4305 h 4381"/>
                <a:gd name="T118" fmla="*/ 1966 w 4387"/>
                <a:gd name="T119" fmla="*/ 4359 h 4381"/>
                <a:gd name="T120" fmla="*/ 1965 w 4387"/>
                <a:gd name="T121" fmla="*/ 4381 h 4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387" h="4381">
                  <a:moveTo>
                    <a:pt x="1960" y="37"/>
                  </a:moveTo>
                  <a:cubicBezTo>
                    <a:pt x="1954" y="37"/>
                    <a:pt x="1950" y="33"/>
                    <a:pt x="1949" y="27"/>
                  </a:cubicBezTo>
                  <a:cubicBezTo>
                    <a:pt x="1948" y="21"/>
                    <a:pt x="1953" y="16"/>
                    <a:pt x="1959" y="15"/>
                  </a:cubicBezTo>
                  <a:cubicBezTo>
                    <a:pt x="2072" y="3"/>
                    <a:pt x="2189" y="0"/>
                    <a:pt x="2303" y="6"/>
                  </a:cubicBezTo>
                  <a:cubicBezTo>
                    <a:pt x="2309" y="6"/>
                    <a:pt x="2314" y="11"/>
                    <a:pt x="2314" y="17"/>
                  </a:cubicBezTo>
                  <a:cubicBezTo>
                    <a:pt x="2313" y="23"/>
                    <a:pt x="2308" y="28"/>
                    <a:pt x="2302" y="28"/>
                  </a:cubicBezTo>
                  <a:cubicBezTo>
                    <a:pt x="2189" y="22"/>
                    <a:pt x="2074" y="25"/>
                    <a:pt x="1961" y="37"/>
                  </a:cubicBezTo>
                  <a:cubicBezTo>
                    <a:pt x="1961" y="37"/>
                    <a:pt x="1960" y="37"/>
                    <a:pt x="1960" y="37"/>
                  </a:cubicBezTo>
                  <a:close/>
                  <a:moveTo>
                    <a:pt x="3180" y="261"/>
                  </a:moveTo>
                  <a:cubicBezTo>
                    <a:pt x="3178" y="261"/>
                    <a:pt x="3177" y="261"/>
                    <a:pt x="3175" y="260"/>
                  </a:cubicBezTo>
                  <a:cubicBezTo>
                    <a:pt x="3074" y="208"/>
                    <a:pt x="2968" y="165"/>
                    <a:pt x="2860" y="130"/>
                  </a:cubicBezTo>
                  <a:cubicBezTo>
                    <a:pt x="2854" y="128"/>
                    <a:pt x="2851" y="122"/>
                    <a:pt x="2853" y="116"/>
                  </a:cubicBezTo>
                  <a:cubicBezTo>
                    <a:pt x="2854" y="110"/>
                    <a:pt x="2861" y="107"/>
                    <a:pt x="2867" y="109"/>
                  </a:cubicBezTo>
                  <a:cubicBezTo>
                    <a:pt x="2976" y="144"/>
                    <a:pt x="3083" y="188"/>
                    <a:pt x="3185" y="240"/>
                  </a:cubicBezTo>
                  <a:cubicBezTo>
                    <a:pt x="3191" y="243"/>
                    <a:pt x="3193" y="249"/>
                    <a:pt x="3190" y="255"/>
                  </a:cubicBezTo>
                  <a:cubicBezTo>
                    <a:pt x="3188" y="259"/>
                    <a:pt x="3184" y="261"/>
                    <a:pt x="3180" y="261"/>
                  </a:cubicBezTo>
                  <a:close/>
                  <a:moveTo>
                    <a:pt x="1097" y="319"/>
                  </a:moveTo>
                  <a:cubicBezTo>
                    <a:pt x="1093" y="319"/>
                    <a:pt x="1090" y="317"/>
                    <a:pt x="1088" y="313"/>
                  </a:cubicBezTo>
                  <a:cubicBezTo>
                    <a:pt x="1085" y="308"/>
                    <a:pt x="1086" y="301"/>
                    <a:pt x="1092" y="298"/>
                  </a:cubicBezTo>
                  <a:cubicBezTo>
                    <a:pt x="1191" y="240"/>
                    <a:pt x="1295" y="190"/>
                    <a:pt x="1402" y="149"/>
                  </a:cubicBezTo>
                  <a:cubicBezTo>
                    <a:pt x="1408" y="147"/>
                    <a:pt x="1414" y="150"/>
                    <a:pt x="1416" y="156"/>
                  </a:cubicBezTo>
                  <a:cubicBezTo>
                    <a:pt x="1419" y="161"/>
                    <a:pt x="1416" y="168"/>
                    <a:pt x="1410" y="170"/>
                  </a:cubicBezTo>
                  <a:cubicBezTo>
                    <a:pt x="1304" y="211"/>
                    <a:pt x="1201" y="260"/>
                    <a:pt x="1103" y="317"/>
                  </a:cubicBezTo>
                  <a:cubicBezTo>
                    <a:pt x="1101" y="318"/>
                    <a:pt x="1099" y="319"/>
                    <a:pt x="1097" y="319"/>
                  </a:cubicBezTo>
                  <a:close/>
                  <a:moveTo>
                    <a:pt x="3886" y="831"/>
                  </a:moveTo>
                  <a:cubicBezTo>
                    <a:pt x="3883" y="831"/>
                    <a:pt x="3880" y="830"/>
                    <a:pt x="3878" y="827"/>
                  </a:cubicBezTo>
                  <a:cubicBezTo>
                    <a:pt x="3806" y="739"/>
                    <a:pt x="3727" y="656"/>
                    <a:pt x="3643" y="581"/>
                  </a:cubicBezTo>
                  <a:cubicBezTo>
                    <a:pt x="3638" y="576"/>
                    <a:pt x="3638" y="569"/>
                    <a:pt x="3642" y="565"/>
                  </a:cubicBezTo>
                  <a:cubicBezTo>
                    <a:pt x="3646" y="560"/>
                    <a:pt x="3653" y="560"/>
                    <a:pt x="3658" y="564"/>
                  </a:cubicBezTo>
                  <a:cubicBezTo>
                    <a:pt x="3743" y="641"/>
                    <a:pt x="3823" y="724"/>
                    <a:pt x="3895" y="813"/>
                  </a:cubicBezTo>
                  <a:cubicBezTo>
                    <a:pt x="3899" y="818"/>
                    <a:pt x="3898" y="825"/>
                    <a:pt x="3893" y="829"/>
                  </a:cubicBezTo>
                  <a:cubicBezTo>
                    <a:pt x="3891" y="831"/>
                    <a:pt x="3889" y="831"/>
                    <a:pt x="3886" y="831"/>
                  </a:cubicBezTo>
                  <a:close/>
                  <a:moveTo>
                    <a:pt x="423" y="927"/>
                  </a:moveTo>
                  <a:cubicBezTo>
                    <a:pt x="421" y="927"/>
                    <a:pt x="419" y="927"/>
                    <a:pt x="417" y="925"/>
                  </a:cubicBezTo>
                  <a:cubicBezTo>
                    <a:pt x="412" y="922"/>
                    <a:pt x="411" y="915"/>
                    <a:pt x="414" y="910"/>
                  </a:cubicBezTo>
                  <a:cubicBezTo>
                    <a:pt x="482" y="817"/>
                    <a:pt x="557" y="729"/>
                    <a:pt x="638" y="648"/>
                  </a:cubicBezTo>
                  <a:cubicBezTo>
                    <a:pt x="642" y="643"/>
                    <a:pt x="649" y="643"/>
                    <a:pt x="654" y="648"/>
                  </a:cubicBezTo>
                  <a:cubicBezTo>
                    <a:pt x="658" y="652"/>
                    <a:pt x="658" y="659"/>
                    <a:pt x="654" y="663"/>
                  </a:cubicBezTo>
                  <a:cubicBezTo>
                    <a:pt x="573" y="744"/>
                    <a:pt x="499" y="831"/>
                    <a:pt x="432" y="923"/>
                  </a:cubicBezTo>
                  <a:cubicBezTo>
                    <a:pt x="430" y="926"/>
                    <a:pt x="427" y="927"/>
                    <a:pt x="423" y="927"/>
                  </a:cubicBezTo>
                  <a:close/>
                  <a:moveTo>
                    <a:pt x="4300" y="1639"/>
                  </a:moveTo>
                  <a:cubicBezTo>
                    <a:pt x="4296" y="1639"/>
                    <a:pt x="4291" y="1636"/>
                    <a:pt x="4290" y="1631"/>
                  </a:cubicBezTo>
                  <a:cubicBezTo>
                    <a:pt x="4260" y="1521"/>
                    <a:pt x="4222" y="1413"/>
                    <a:pt x="4175" y="1310"/>
                  </a:cubicBezTo>
                  <a:cubicBezTo>
                    <a:pt x="4173" y="1304"/>
                    <a:pt x="4175" y="1298"/>
                    <a:pt x="4181" y="1295"/>
                  </a:cubicBezTo>
                  <a:cubicBezTo>
                    <a:pt x="4187" y="1293"/>
                    <a:pt x="4193" y="1295"/>
                    <a:pt x="4196" y="1301"/>
                  </a:cubicBezTo>
                  <a:cubicBezTo>
                    <a:pt x="4243" y="1405"/>
                    <a:pt x="4281" y="1515"/>
                    <a:pt x="4311" y="1625"/>
                  </a:cubicBezTo>
                  <a:cubicBezTo>
                    <a:pt x="4313" y="1631"/>
                    <a:pt x="4309" y="1637"/>
                    <a:pt x="4303" y="1639"/>
                  </a:cubicBezTo>
                  <a:cubicBezTo>
                    <a:pt x="4302" y="1639"/>
                    <a:pt x="4301" y="1639"/>
                    <a:pt x="4300" y="1639"/>
                  </a:cubicBezTo>
                  <a:moveTo>
                    <a:pt x="55" y="1757"/>
                  </a:moveTo>
                  <a:cubicBezTo>
                    <a:pt x="54" y="1757"/>
                    <a:pt x="53" y="1757"/>
                    <a:pt x="52" y="1757"/>
                  </a:cubicBezTo>
                  <a:cubicBezTo>
                    <a:pt x="46" y="1756"/>
                    <a:pt x="43" y="1750"/>
                    <a:pt x="44" y="1744"/>
                  </a:cubicBezTo>
                  <a:cubicBezTo>
                    <a:pt x="67" y="1632"/>
                    <a:pt x="100" y="1520"/>
                    <a:pt x="141" y="1413"/>
                  </a:cubicBezTo>
                  <a:cubicBezTo>
                    <a:pt x="143" y="1407"/>
                    <a:pt x="150" y="1405"/>
                    <a:pt x="156" y="1407"/>
                  </a:cubicBezTo>
                  <a:cubicBezTo>
                    <a:pt x="161" y="1409"/>
                    <a:pt x="164" y="1415"/>
                    <a:pt x="162" y="1421"/>
                  </a:cubicBezTo>
                  <a:cubicBezTo>
                    <a:pt x="121" y="1527"/>
                    <a:pt x="89" y="1637"/>
                    <a:pt x="66" y="1748"/>
                  </a:cubicBezTo>
                  <a:cubicBezTo>
                    <a:pt x="65" y="1754"/>
                    <a:pt x="60" y="1757"/>
                    <a:pt x="55" y="1757"/>
                  </a:cubicBezTo>
                  <a:close/>
                  <a:moveTo>
                    <a:pt x="4349" y="2550"/>
                  </a:moveTo>
                  <a:cubicBezTo>
                    <a:pt x="4348" y="2550"/>
                    <a:pt x="4348" y="2550"/>
                    <a:pt x="4347" y="2550"/>
                  </a:cubicBezTo>
                  <a:cubicBezTo>
                    <a:pt x="4341" y="2549"/>
                    <a:pt x="4337" y="2544"/>
                    <a:pt x="4338" y="2538"/>
                  </a:cubicBezTo>
                  <a:cubicBezTo>
                    <a:pt x="4356" y="2426"/>
                    <a:pt x="4364" y="2312"/>
                    <a:pt x="4364" y="2198"/>
                  </a:cubicBezTo>
                  <a:lnTo>
                    <a:pt x="4364" y="2193"/>
                  </a:lnTo>
                  <a:cubicBezTo>
                    <a:pt x="4364" y="2187"/>
                    <a:pt x="4369" y="2182"/>
                    <a:pt x="4376" y="2182"/>
                  </a:cubicBezTo>
                  <a:cubicBezTo>
                    <a:pt x="4382" y="2182"/>
                    <a:pt x="4387" y="2187"/>
                    <a:pt x="4387" y="2193"/>
                  </a:cubicBezTo>
                  <a:lnTo>
                    <a:pt x="4387" y="2198"/>
                  </a:lnTo>
                  <a:cubicBezTo>
                    <a:pt x="4387" y="2313"/>
                    <a:pt x="4378" y="2428"/>
                    <a:pt x="4360" y="2541"/>
                  </a:cubicBezTo>
                  <a:cubicBezTo>
                    <a:pt x="4359" y="2547"/>
                    <a:pt x="4354" y="2550"/>
                    <a:pt x="4349" y="2550"/>
                  </a:cubicBezTo>
                  <a:close/>
                  <a:moveTo>
                    <a:pt x="56" y="2665"/>
                  </a:moveTo>
                  <a:cubicBezTo>
                    <a:pt x="51" y="2665"/>
                    <a:pt x="46" y="2662"/>
                    <a:pt x="45" y="2656"/>
                  </a:cubicBezTo>
                  <a:cubicBezTo>
                    <a:pt x="21" y="2545"/>
                    <a:pt x="6" y="2430"/>
                    <a:pt x="0" y="2315"/>
                  </a:cubicBezTo>
                  <a:cubicBezTo>
                    <a:pt x="0" y="2309"/>
                    <a:pt x="4" y="2304"/>
                    <a:pt x="10" y="2303"/>
                  </a:cubicBezTo>
                  <a:cubicBezTo>
                    <a:pt x="17" y="2303"/>
                    <a:pt x="22" y="2308"/>
                    <a:pt x="22" y="2314"/>
                  </a:cubicBezTo>
                  <a:cubicBezTo>
                    <a:pt x="28" y="2427"/>
                    <a:pt x="43" y="2541"/>
                    <a:pt x="67" y="2652"/>
                  </a:cubicBezTo>
                  <a:cubicBezTo>
                    <a:pt x="68" y="2658"/>
                    <a:pt x="64" y="2664"/>
                    <a:pt x="58" y="2665"/>
                  </a:cubicBezTo>
                  <a:cubicBezTo>
                    <a:pt x="57" y="2665"/>
                    <a:pt x="56" y="2665"/>
                    <a:pt x="56" y="2665"/>
                  </a:cubicBezTo>
                  <a:close/>
                  <a:moveTo>
                    <a:pt x="4024" y="3398"/>
                  </a:moveTo>
                  <a:cubicBezTo>
                    <a:pt x="4022" y="3398"/>
                    <a:pt x="4019" y="3398"/>
                    <a:pt x="4018" y="3396"/>
                  </a:cubicBezTo>
                  <a:cubicBezTo>
                    <a:pt x="4012" y="3393"/>
                    <a:pt x="4011" y="3386"/>
                    <a:pt x="4014" y="3381"/>
                  </a:cubicBezTo>
                  <a:cubicBezTo>
                    <a:pt x="4076" y="3286"/>
                    <a:pt x="4131" y="3185"/>
                    <a:pt x="4177" y="3081"/>
                  </a:cubicBezTo>
                  <a:cubicBezTo>
                    <a:pt x="4180" y="3076"/>
                    <a:pt x="4186" y="3073"/>
                    <a:pt x="4192" y="3076"/>
                  </a:cubicBezTo>
                  <a:cubicBezTo>
                    <a:pt x="4198" y="3078"/>
                    <a:pt x="4200" y="3085"/>
                    <a:pt x="4198" y="3091"/>
                  </a:cubicBezTo>
                  <a:cubicBezTo>
                    <a:pt x="4151" y="3195"/>
                    <a:pt x="4096" y="3297"/>
                    <a:pt x="4033" y="3393"/>
                  </a:cubicBezTo>
                  <a:cubicBezTo>
                    <a:pt x="4031" y="3396"/>
                    <a:pt x="4027" y="3398"/>
                    <a:pt x="4024" y="3398"/>
                  </a:cubicBezTo>
                  <a:close/>
                  <a:moveTo>
                    <a:pt x="426" y="3494"/>
                  </a:moveTo>
                  <a:cubicBezTo>
                    <a:pt x="422" y="3494"/>
                    <a:pt x="419" y="3492"/>
                    <a:pt x="417" y="3489"/>
                  </a:cubicBezTo>
                  <a:cubicBezTo>
                    <a:pt x="349" y="3397"/>
                    <a:pt x="289" y="3298"/>
                    <a:pt x="236" y="3196"/>
                  </a:cubicBezTo>
                  <a:cubicBezTo>
                    <a:pt x="234" y="3191"/>
                    <a:pt x="236" y="3184"/>
                    <a:pt x="241" y="3181"/>
                  </a:cubicBezTo>
                  <a:cubicBezTo>
                    <a:pt x="247" y="3178"/>
                    <a:pt x="254" y="3180"/>
                    <a:pt x="256" y="3186"/>
                  </a:cubicBezTo>
                  <a:cubicBezTo>
                    <a:pt x="308" y="3287"/>
                    <a:pt x="368" y="3384"/>
                    <a:pt x="435" y="3476"/>
                  </a:cubicBezTo>
                  <a:cubicBezTo>
                    <a:pt x="438" y="3481"/>
                    <a:pt x="437" y="3488"/>
                    <a:pt x="432" y="3492"/>
                  </a:cubicBezTo>
                  <a:cubicBezTo>
                    <a:pt x="430" y="3493"/>
                    <a:pt x="428" y="3494"/>
                    <a:pt x="426" y="3494"/>
                  </a:cubicBezTo>
                  <a:close/>
                  <a:moveTo>
                    <a:pt x="3382" y="4040"/>
                  </a:moveTo>
                  <a:cubicBezTo>
                    <a:pt x="3378" y="4040"/>
                    <a:pt x="3374" y="4039"/>
                    <a:pt x="3372" y="4035"/>
                  </a:cubicBezTo>
                  <a:cubicBezTo>
                    <a:pt x="3369" y="4030"/>
                    <a:pt x="3370" y="4023"/>
                    <a:pt x="3376" y="4020"/>
                  </a:cubicBezTo>
                  <a:cubicBezTo>
                    <a:pt x="3471" y="3958"/>
                    <a:pt x="3562" y="3888"/>
                    <a:pt x="3646" y="3812"/>
                  </a:cubicBezTo>
                  <a:cubicBezTo>
                    <a:pt x="3650" y="3808"/>
                    <a:pt x="3657" y="3808"/>
                    <a:pt x="3662" y="3813"/>
                  </a:cubicBezTo>
                  <a:cubicBezTo>
                    <a:pt x="3666" y="3818"/>
                    <a:pt x="3665" y="3825"/>
                    <a:pt x="3661" y="3829"/>
                  </a:cubicBezTo>
                  <a:cubicBezTo>
                    <a:pt x="3576" y="3905"/>
                    <a:pt x="3484" y="3976"/>
                    <a:pt x="3388" y="4039"/>
                  </a:cubicBezTo>
                  <a:cubicBezTo>
                    <a:pt x="3386" y="4040"/>
                    <a:pt x="3384" y="4040"/>
                    <a:pt x="3382" y="4040"/>
                  </a:cubicBezTo>
                  <a:close/>
                  <a:moveTo>
                    <a:pt x="1101" y="4101"/>
                  </a:moveTo>
                  <a:cubicBezTo>
                    <a:pt x="1099" y="4101"/>
                    <a:pt x="1097" y="4101"/>
                    <a:pt x="1095" y="4100"/>
                  </a:cubicBezTo>
                  <a:cubicBezTo>
                    <a:pt x="996" y="4042"/>
                    <a:pt x="901" y="3977"/>
                    <a:pt x="812" y="3905"/>
                  </a:cubicBezTo>
                  <a:cubicBezTo>
                    <a:pt x="807" y="3901"/>
                    <a:pt x="806" y="3894"/>
                    <a:pt x="810" y="3889"/>
                  </a:cubicBezTo>
                  <a:cubicBezTo>
                    <a:pt x="814" y="3884"/>
                    <a:pt x="821" y="3883"/>
                    <a:pt x="826" y="3887"/>
                  </a:cubicBezTo>
                  <a:cubicBezTo>
                    <a:pt x="914" y="3959"/>
                    <a:pt x="1008" y="4024"/>
                    <a:pt x="1106" y="4080"/>
                  </a:cubicBezTo>
                  <a:cubicBezTo>
                    <a:pt x="1112" y="4083"/>
                    <a:pt x="1114" y="4090"/>
                    <a:pt x="1111" y="4096"/>
                  </a:cubicBezTo>
                  <a:cubicBezTo>
                    <a:pt x="1108" y="4099"/>
                    <a:pt x="1105" y="4101"/>
                    <a:pt x="1101" y="4101"/>
                  </a:cubicBezTo>
                  <a:close/>
                  <a:moveTo>
                    <a:pt x="2534" y="4366"/>
                  </a:moveTo>
                  <a:cubicBezTo>
                    <a:pt x="2529" y="4366"/>
                    <a:pt x="2524" y="4362"/>
                    <a:pt x="2523" y="4357"/>
                  </a:cubicBezTo>
                  <a:cubicBezTo>
                    <a:pt x="2522" y="4351"/>
                    <a:pt x="2527" y="4345"/>
                    <a:pt x="2533" y="4344"/>
                  </a:cubicBezTo>
                  <a:cubicBezTo>
                    <a:pt x="2645" y="4326"/>
                    <a:pt x="2756" y="4299"/>
                    <a:pt x="2864" y="4264"/>
                  </a:cubicBezTo>
                  <a:cubicBezTo>
                    <a:pt x="2870" y="4263"/>
                    <a:pt x="2876" y="4266"/>
                    <a:pt x="2878" y="4272"/>
                  </a:cubicBezTo>
                  <a:cubicBezTo>
                    <a:pt x="2880" y="4277"/>
                    <a:pt x="2877" y="4284"/>
                    <a:pt x="2871" y="4286"/>
                  </a:cubicBezTo>
                  <a:cubicBezTo>
                    <a:pt x="2762" y="4321"/>
                    <a:pt x="2649" y="4348"/>
                    <a:pt x="2536" y="4366"/>
                  </a:cubicBezTo>
                  <a:cubicBezTo>
                    <a:pt x="2535" y="4366"/>
                    <a:pt x="2535" y="4366"/>
                    <a:pt x="2534" y="4366"/>
                  </a:cubicBezTo>
                  <a:close/>
                  <a:moveTo>
                    <a:pt x="1965" y="4381"/>
                  </a:moveTo>
                  <a:cubicBezTo>
                    <a:pt x="1964" y="4381"/>
                    <a:pt x="1964" y="4381"/>
                    <a:pt x="1963" y="4381"/>
                  </a:cubicBezTo>
                  <a:cubicBezTo>
                    <a:pt x="1849" y="4369"/>
                    <a:pt x="1735" y="4348"/>
                    <a:pt x="1625" y="4319"/>
                  </a:cubicBezTo>
                  <a:cubicBezTo>
                    <a:pt x="1619" y="4317"/>
                    <a:pt x="1615" y="4311"/>
                    <a:pt x="1617" y="4305"/>
                  </a:cubicBezTo>
                  <a:cubicBezTo>
                    <a:pt x="1618" y="4299"/>
                    <a:pt x="1625" y="4296"/>
                    <a:pt x="1631" y="4297"/>
                  </a:cubicBezTo>
                  <a:cubicBezTo>
                    <a:pt x="1740" y="4326"/>
                    <a:pt x="1853" y="4347"/>
                    <a:pt x="1966" y="4359"/>
                  </a:cubicBezTo>
                  <a:cubicBezTo>
                    <a:pt x="1972" y="4359"/>
                    <a:pt x="1976" y="4365"/>
                    <a:pt x="1976" y="4371"/>
                  </a:cubicBezTo>
                  <a:cubicBezTo>
                    <a:pt x="1975" y="4377"/>
                    <a:pt x="1970" y="4381"/>
                    <a:pt x="1965" y="4381"/>
                  </a:cubicBezTo>
                  <a:close/>
                </a:path>
              </a:pathLst>
            </a:custGeom>
            <a:solidFill>
              <a:srgbClr val="8FB0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73" name="Freeform: Shape 27">
              <a:extLst>
                <a:ext uri="{FF2B5EF4-FFF2-40B4-BE49-F238E27FC236}">
                  <a16:creationId xmlns:a16="http://schemas.microsoft.com/office/drawing/2014/main" id="{FB237AC0-6CD2-4204-A0EA-709DB1C50E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6663" y="5287963"/>
              <a:ext cx="11476039" cy="4625975"/>
            </a:xfrm>
            <a:custGeom>
              <a:avLst/>
              <a:gdLst>
                <a:gd name="connsiteX0" fmla="*/ 4279107 w 11476039"/>
                <a:gd name="connsiteY0" fmla="*/ 1870075 h 4625975"/>
                <a:gd name="connsiteX1" fmla="*/ 5656264 w 11476039"/>
                <a:gd name="connsiteY1" fmla="*/ 3248025 h 4625975"/>
                <a:gd name="connsiteX2" fmla="*/ 4279107 w 11476039"/>
                <a:gd name="connsiteY2" fmla="*/ 4625975 h 4625975"/>
                <a:gd name="connsiteX3" fmla="*/ 2901950 w 11476039"/>
                <a:gd name="connsiteY3" fmla="*/ 3248025 h 4625975"/>
                <a:gd name="connsiteX4" fmla="*/ 4279107 w 11476039"/>
                <a:gd name="connsiteY4" fmla="*/ 1870075 h 4625975"/>
                <a:gd name="connsiteX5" fmla="*/ 10098882 w 11476039"/>
                <a:gd name="connsiteY5" fmla="*/ 1854200 h 4625975"/>
                <a:gd name="connsiteX6" fmla="*/ 11476039 w 11476039"/>
                <a:gd name="connsiteY6" fmla="*/ 3231357 h 4625975"/>
                <a:gd name="connsiteX7" fmla="*/ 10098882 w 11476039"/>
                <a:gd name="connsiteY7" fmla="*/ 4608514 h 4625975"/>
                <a:gd name="connsiteX8" fmla="*/ 8721725 w 11476039"/>
                <a:gd name="connsiteY8" fmla="*/ 3231357 h 4625975"/>
                <a:gd name="connsiteX9" fmla="*/ 10098882 w 11476039"/>
                <a:gd name="connsiteY9" fmla="*/ 1854200 h 4625975"/>
                <a:gd name="connsiteX10" fmla="*/ 7206457 w 11476039"/>
                <a:gd name="connsiteY10" fmla="*/ 17462 h 4625975"/>
                <a:gd name="connsiteX11" fmla="*/ 8583614 w 11476039"/>
                <a:gd name="connsiteY11" fmla="*/ 1394619 h 4625975"/>
                <a:gd name="connsiteX12" fmla="*/ 7206457 w 11476039"/>
                <a:gd name="connsiteY12" fmla="*/ 2771776 h 4625975"/>
                <a:gd name="connsiteX13" fmla="*/ 5829300 w 11476039"/>
                <a:gd name="connsiteY13" fmla="*/ 1394619 h 4625975"/>
                <a:gd name="connsiteX14" fmla="*/ 7206457 w 11476039"/>
                <a:gd name="connsiteY14" fmla="*/ 17462 h 4625975"/>
                <a:gd name="connsiteX15" fmla="*/ 1377157 w 11476039"/>
                <a:gd name="connsiteY15" fmla="*/ 0 h 4625975"/>
                <a:gd name="connsiteX16" fmla="*/ 2754315 w 11476039"/>
                <a:gd name="connsiteY16" fmla="*/ 1377157 h 4625975"/>
                <a:gd name="connsiteX17" fmla="*/ 1377157 w 11476039"/>
                <a:gd name="connsiteY17" fmla="*/ 2754314 h 4625975"/>
                <a:gd name="connsiteX18" fmla="*/ 0 w 11476039"/>
                <a:gd name="connsiteY18" fmla="*/ 1377157 h 4625975"/>
                <a:gd name="connsiteX19" fmla="*/ 1377157 w 11476039"/>
                <a:gd name="connsiteY19" fmla="*/ 0 h 4625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476039" h="4625975">
                  <a:moveTo>
                    <a:pt x="4279107" y="1870075"/>
                  </a:moveTo>
                  <a:cubicBezTo>
                    <a:pt x="5039690" y="1870075"/>
                    <a:pt x="5656264" y="2487004"/>
                    <a:pt x="5656264" y="3248025"/>
                  </a:cubicBezTo>
                  <a:cubicBezTo>
                    <a:pt x="5656264" y="4009046"/>
                    <a:pt x="5039690" y="4625975"/>
                    <a:pt x="4279107" y="4625975"/>
                  </a:cubicBezTo>
                  <a:cubicBezTo>
                    <a:pt x="3518524" y="4625975"/>
                    <a:pt x="2901950" y="4009046"/>
                    <a:pt x="2901950" y="3248025"/>
                  </a:cubicBezTo>
                  <a:cubicBezTo>
                    <a:pt x="2901950" y="2487004"/>
                    <a:pt x="3518524" y="1870075"/>
                    <a:pt x="4279107" y="1870075"/>
                  </a:cubicBezTo>
                  <a:close/>
                  <a:moveTo>
                    <a:pt x="10098882" y="1854200"/>
                  </a:moveTo>
                  <a:cubicBezTo>
                    <a:pt x="10859465" y="1854200"/>
                    <a:pt x="11476039" y="2470774"/>
                    <a:pt x="11476039" y="3231357"/>
                  </a:cubicBezTo>
                  <a:cubicBezTo>
                    <a:pt x="11476039" y="3991940"/>
                    <a:pt x="10859465" y="4608514"/>
                    <a:pt x="10098882" y="4608514"/>
                  </a:cubicBezTo>
                  <a:cubicBezTo>
                    <a:pt x="9338299" y="4608514"/>
                    <a:pt x="8721725" y="3991940"/>
                    <a:pt x="8721725" y="3231357"/>
                  </a:cubicBezTo>
                  <a:cubicBezTo>
                    <a:pt x="8721725" y="2470774"/>
                    <a:pt x="9338299" y="1854200"/>
                    <a:pt x="10098882" y="1854200"/>
                  </a:cubicBezTo>
                  <a:close/>
                  <a:moveTo>
                    <a:pt x="7206457" y="17462"/>
                  </a:moveTo>
                  <a:cubicBezTo>
                    <a:pt x="7967040" y="17462"/>
                    <a:pt x="8583614" y="634036"/>
                    <a:pt x="8583614" y="1394619"/>
                  </a:cubicBezTo>
                  <a:cubicBezTo>
                    <a:pt x="8583614" y="2155202"/>
                    <a:pt x="7967040" y="2771776"/>
                    <a:pt x="7206457" y="2771776"/>
                  </a:cubicBezTo>
                  <a:cubicBezTo>
                    <a:pt x="6445874" y="2771776"/>
                    <a:pt x="5829300" y="2155202"/>
                    <a:pt x="5829300" y="1394619"/>
                  </a:cubicBezTo>
                  <a:cubicBezTo>
                    <a:pt x="5829300" y="634036"/>
                    <a:pt x="6445874" y="17462"/>
                    <a:pt x="7206457" y="17462"/>
                  </a:cubicBezTo>
                  <a:close/>
                  <a:moveTo>
                    <a:pt x="1377157" y="0"/>
                  </a:moveTo>
                  <a:cubicBezTo>
                    <a:pt x="2137741" y="0"/>
                    <a:pt x="2754315" y="616574"/>
                    <a:pt x="2754315" y="1377157"/>
                  </a:cubicBezTo>
                  <a:cubicBezTo>
                    <a:pt x="2754315" y="2137740"/>
                    <a:pt x="2137741" y="2754314"/>
                    <a:pt x="1377157" y="2754314"/>
                  </a:cubicBezTo>
                  <a:cubicBezTo>
                    <a:pt x="616574" y="2754314"/>
                    <a:pt x="0" y="2137740"/>
                    <a:pt x="0" y="1377157"/>
                  </a:cubicBezTo>
                  <a:cubicBezTo>
                    <a:pt x="0" y="616574"/>
                    <a:pt x="616574" y="0"/>
                    <a:pt x="1377157" y="0"/>
                  </a:cubicBezTo>
                  <a:close/>
                </a:path>
              </a:pathLst>
            </a:custGeom>
            <a:solidFill>
              <a:srgbClr val="8FB0E6">
                <a:alpha val="10000"/>
              </a:srgbClr>
            </a:solidFill>
            <a:ln>
              <a:noFill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74" name="Oval 12">
              <a:extLst>
                <a:ext uri="{FF2B5EF4-FFF2-40B4-BE49-F238E27FC236}">
                  <a16:creationId xmlns:a16="http://schemas.microsoft.com/office/drawing/2014/main" id="{EA003C39-168F-42B0-B109-1CDBC6573D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6738" y="5886450"/>
              <a:ext cx="1555750" cy="1557338"/>
            </a:xfrm>
            <a:prstGeom prst="ellipse">
              <a:avLst/>
            </a:prstGeom>
            <a:solidFill>
              <a:srgbClr val="E8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75" name="Oval 14">
              <a:extLst>
                <a:ext uri="{FF2B5EF4-FFF2-40B4-BE49-F238E27FC236}">
                  <a16:creationId xmlns:a16="http://schemas.microsoft.com/office/drawing/2014/main" id="{5F6D97DB-70A8-4FCC-ADC9-F7F692F4FF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7100" y="7758113"/>
              <a:ext cx="1557338" cy="1555750"/>
            </a:xfrm>
            <a:prstGeom prst="ellipse">
              <a:avLst/>
            </a:prstGeom>
            <a:solidFill>
              <a:srgbClr val="E8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76" name="Oval 16">
              <a:extLst>
                <a:ext uri="{FF2B5EF4-FFF2-40B4-BE49-F238E27FC236}">
                  <a16:creationId xmlns:a16="http://schemas.microsoft.com/office/drawing/2014/main" id="{643F38F6-3B99-48AA-A688-CC670DE599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4450" y="5905500"/>
              <a:ext cx="1557338" cy="1555750"/>
            </a:xfrm>
            <a:prstGeom prst="ellipse">
              <a:avLst/>
            </a:prstGeom>
            <a:solidFill>
              <a:srgbClr val="E8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77" name="Oval 18">
              <a:extLst>
                <a:ext uri="{FF2B5EF4-FFF2-40B4-BE49-F238E27FC236}">
                  <a16:creationId xmlns:a16="http://schemas.microsoft.com/office/drawing/2014/main" id="{CADAA0A2-270B-4A25-B222-572E692638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58463" y="7740650"/>
              <a:ext cx="1555750" cy="1555750"/>
            </a:xfrm>
            <a:prstGeom prst="ellipse">
              <a:avLst/>
            </a:prstGeom>
            <a:solidFill>
              <a:srgbClr val="E8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78" name="Freeform 19">
              <a:extLst>
                <a:ext uri="{FF2B5EF4-FFF2-40B4-BE49-F238E27FC236}">
                  <a16:creationId xmlns:a16="http://schemas.microsoft.com/office/drawing/2014/main" id="{D6C60AF7-B5DA-46EC-8AB0-2D7ECFF1C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638" y="6029325"/>
              <a:ext cx="2501900" cy="1844675"/>
            </a:xfrm>
            <a:custGeom>
              <a:avLst/>
              <a:gdLst>
                <a:gd name="T0" fmla="*/ 2549 w 3287"/>
                <a:gd name="T1" fmla="*/ 666 h 2424"/>
                <a:gd name="T2" fmla="*/ 1809 w 3287"/>
                <a:gd name="T3" fmla="*/ 279 h 2424"/>
                <a:gd name="T4" fmla="*/ 1790 w 3287"/>
                <a:gd name="T5" fmla="*/ 279 h 2424"/>
                <a:gd name="T6" fmla="*/ 1790 w 3287"/>
                <a:gd name="T7" fmla="*/ 0 h 2424"/>
                <a:gd name="T8" fmla="*/ 1416 w 3287"/>
                <a:gd name="T9" fmla="*/ 0 h 2424"/>
                <a:gd name="T10" fmla="*/ 1416 w 3287"/>
                <a:gd name="T11" fmla="*/ 279 h 2424"/>
                <a:gd name="T12" fmla="*/ 1413 w 3287"/>
                <a:gd name="T13" fmla="*/ 279 h 2424"/>
                <a:gd name="T14" fmla="*/ 648 w 3287"/>
                <a:gd name="T15" fmla="*/ 659 h 2424"/>
                <a:gd name="T16" fmla="*/ 249 w 3287"/>
                <a:gd name="T17" fmla="*/ 1770 h 2424"/>
                <a:gd name="T18" fmla="*/ 793 w 3287"/>
                <a:gd name="T19" fmla="*/ 1548 h 2424"/>
                <a:gd name="T20" fmla="*/ 699 w 3287"/>
                <a:gd name="T21" fmla="*/ 2279 h 2424"/>
                <a:gd name="T22" fmla="*/ 827 w 3287"/>
                <a:gd name="T23" fmla="*/ 2424 h 2424"/>
                <a:gd name="T24" fmla="*/ 2379 w 3287"/>
                <a:gd name="T25" fmla="*/ 2424 h 2424"/>
                <a:gd name="T26" fmla="*/ 2507 w 3287"/>
                <a:gd name="T27" fmla="*/ 2279 h 2424"/>
                <a:gd name="T28" fmla="*/ 2413 w 3287"/>
                <a:gd name="T29" fmla="*/ 1548 h 2424"/>
                <a:gd name="T30" fmla="*/ 3088 w 3287"/>
                <a:gd name="T31" fmla="*/ 1766 h 2424"/>
                <a:gd name="T32" fmla="*/ 2549 w 3287"/>
                <a:gd name="T33" fmla="*/ 666 h 2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87" h="2424">
                  <a:moveTo>
                    <a:pt x="2549" y="666"/>
                  </a:moveTo>
                  <a:cubicBezTo>
                    <a:pt x="2367" y="442"/>
                    <a:pt x="2160" y="283"/>
                    <a:pt x="1809" y="279"/>
                  </a:cubicBezTo>
                  <a:lnTo>
                    <a:pt x="1790" y="279"/>
                  </a:lnTo>
                  <a:lnTo>
                    <a:pt x="1790" y="0"/>
                  </a:lnTo>
                  <a:lnTo>
                    <a:pt x="1416" y="0"/>
                  </a:lnTo>
                  <a:lnTo>
                    <a:pt x="1416" y="279"/>
                  </a:lnTo>
                  <a:lnTo>
                    <a:pt x="1413" y="279"/>
                  </a:lnTo>
                  <a:cubicBezTo>
                    <a:pt x="1112" y="279"/>
                    <a:pt x="829" y="419"/>
                    <a:pt x="648" y="659"/>
                  </a:cubicBezTo>
                  <a:cubicBezTo>
                    <a:pt x="358" y="1045"/>
                    <a:pt x="0" y="1609"/>
                    <a:pt x="249" y="1770"/>
                  </a:cubicBezTo>
                  <a:cubicBezTo>
                    <a:pt x="385" y="1858"/>
                    <a:pt x="793" y="1548"/>
                    <a:pt x="793" y="1548"/>
                  </a:cubicBezTo>
                  <a:lnTo>
                    <a:pt x="699" y="2279"/>
                  </a:lnTo>
                  <a:cubicBezTo>
                    <a:pt x="689" y="2356"/>
                    <a:pt x="750" y="2424"/>
                    <a:pt x="827" y="2424"/>
                  </a:cubicBezTo>
                  <a:lnTo>
                    <a:pt x="2379" y="2424"/>
                  </a:lnTo>
                  <a:cubicBezTo>
                    <a:pt x="2456" y="2424"/>
                    <a:pt x="2517" y="2356"/>
                    <a:pt x="2507" y="2279"/>
                  </a:cubicBezTo>
                  <a:lnTo>
                    <a:pt x="2413" y="1548"/>
                  </a:lnTo>
                  <a:cubicBezTo>
                    <a:pt x="2413" y="1548"/>
                    <a:pt x="2869" y="1940"/>
                    <a:pt x="3088" y="1766"/>
                  </a:cubicBezTo>
                  <a:cubicBezTo>
                    <a:pt x="3287" y="1608"/>
                    <a:pt x="2858" y="1047"/>
                    <a:pt x="2549" y="6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79" name="Freeform: Shape 33">
              <a:extLst>
                <a:ext uri="{FF2B5EF4-FFF2-40B4-BE49-F238E27FC236}">
                  <a16:creationId xmlns:a16="http://schemas.microsoft.com/office/drawing/2014/main" id="{176322BD-8EDB-4A99-AFCB-5E47DC64C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887" y="6075972"/>
              <a:ext cx="1233488" cy="1131278"/>
            </a:xfrm>
            <a:custGeom>
              <a:avLst/>
              <a:gdLst>
                <a:gd name="connsiteX0" fmla="*/ 234515 w 1233488"/>
                <a:gd name="connsiteY0" fmla="*/ 729640 h 1131278"/>
                <a:gd name="connsiteX1" fmla="*/ 957095 w 1233488"/>
                <a:gd name="connsiteY1" fmla="*/ 729640 h 1131278"/>
                <a:gd name="connsiteX2" fmla="*/ 1233488 w 1233488"/>
                <a:gd name="connsiteY2" fmla="*/ 1131278 h 1131278"/>
                <a:gd name="connsiteX3" fmla="*/ 778925 w 1233488"/>
                <a:gd name="connsiteY3" fmla="*/ 953616 h 1131278"/>
                <a:gd name="connsiteX4" fmla="*/ 471314 w 1233488"/>
                <a:gd name="connsiteY4" fmla="*/ 953616 h 1131278"/>
                <a:gd name="connsiteX5" fmla="*/ 0 w 1233488"/>
                <a:gd name="connsiteY5" fmla="*/ 1131278 h 1131278"/>
                <a:gd name="connsiteX6" fmla="*/ 474662 w 1233488"/>
                <a:gd name="connsiteY6" fmla="*/ 0 h 1131278"/>
                <a:gd name="connsiteX7" fmla="*/ 512468 w 1233488"/>
                <a:gd name="connsiteY7" fmla="*/ 20571 h 1131278"/>
                <a:gd name="connsiteX8" fmla="*/ 616744 w 1233488"/>
                <a:gd name="connsiteY8" fmla="*/ 35904 h 1131278"/>
                <a:gd name="connsiteX9" fmla="*/ 721021 w 1233488"/>
                <a:gd name="connsiteY9" fmla="*/ 20571 h 1131278"/>
                <a:gd name="connsiteX10" fmla="*/ 758825 w 1233488"/>
                <a:gd name="connsiteY10" fmla="*/ 0 h 1131278"/>
                <a:gd name="connsiteX11" fmla="*/ 758825 w 1233488"/>
                <a:gd name="connsiteY11" fmla="*/ 151791 h 1131278"/>
                <a:gd name="connsiteX12" fmla="*/ 474662 w 1233488"/>
                <a:gd name="connsiteY12" fmla="*/ 28623 h 113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33488" h="1131278">
                  <a:moveTo>
                    <a:pt x="234515" y="729640"/>
                  </a:moveTo>
                  <a:lnTo>
                    <a:pt x="957095" y="729640"/>
                  </a:lnTo>
                  <a:lnTo>
                    <a:pt x="1233488" y="1131278"/>
                  </a:lnTo>
                  <a:lnTo>
                    <a:pt x="778925" y="953616"/>
                  </a:lnTo>
                  <a:lnTo>
                    <a:pt x="471314" y="953616"/>
                  </a:lnTo>
                  <a:lnTo>
                    <a:pt x="0" y="1131278"/>
                  </a:lnTo>
                  <a:close/>
                  <a:moveTo>
                    <a:pt x="474662" y="0"/>
                  </a:moveTo>
                  <a:lnTo>
                    <a:pt x="512468" y="20571"/>
                  </a:lnTo>
                  <a:cubicBezTo>
                    <a:pt x="542430" y="30446"/>
                    <a:pt x="576957" y="35904"/>
                    <a:pt x="616744" y="35904"/>
                  </a:cubicBezTo>
                  <a:cubicBezTo>
                    <a:pt x="656531" y="35904"/>
                    <a:pt x="691059" y="30446"/>
                    <a:pt x="721021" y="20571"/>
                  </a:cubicBezTo>
                  <a:lnTo>
                    <a:pt x="758825" y="0"/>
                  </a:lnTo>
                  <a:lnTo>
                    <a:pt x="758825" y="151791"/>
                  </a:lnTo>
                  <a:lnTo>
                    <a:pt x="474662" y="28623"/>
                  </a:lnTo>
                  <a:close/>
                </a:path>
              </a:pathLst>
            </a:custGeom>
            <a:solidFill>
              <a:srgbClr val="8FB0E6">
                <a:alpha val="30000"/>
              </a:srgbClr>
            </a:solidFill>
            <a:ln>
              <a:noFill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80" name="Freeform 21">
              <a:extLst>
                <a:ext uri="{FF2B5EF4-FFF2-40B4-BE49-F238E27FC236}">
                  <a16:creationId xmlns:a16="http://schemas.microsoft.com/office/drawing/2014/main" id="{CB285CFD-0912-4BBB-968A-5A3F88FAA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1338" y="5297488"/>
              <a:ext cx="636588" cy="814388"/>
            </a:xfrm>
            <a:custGeom>
              <a:avLst/>
              <a:gdLst>
                <a:gd name="T0" fmla="*/ 812 w 836"/>
                <a:gd name="T1" fmla="*/ 394 h 1070"/>
                <a:gd name="T2" fmla="*/ 418 w 836"/>
                <a:gd name="T3" fmla="*/ 1070 h 1070"/>
                <a:gd name="T4" fmla="*/ 24 w 836"/>
                <a:gd name="T5" fmla="*/ 394 h 1070"/>
                <a:gd name="T6" fmla="*/ 418 w 836"/>
                <a:gd name="T7" fmla="*/ 0 h 1070"/>
                <a:gd name="T8" fmla="*/ 812 w 836"/>
                <a:gd name="T9" fmla="*/ 394 h 10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6" h="1070">
                  <a:moveTo>
                    <a:pt x="812" y="394"/>
                  </a:moveTo>
                  <a:cubicBezTo>
                    <a:pt x="812" y="611"/>
                    <a:pt x="836" y="1070"/>
                    <a:pt x="418" y="1070"/>
                  </a:cubicBezTo>
                  <a:cubicBezTo>
                    <a:pt x="0" y="1070"/>
                    <a:pt x="24" y="611"/>
                    <a:pt x="24" y="394"/>
                  </a:cubicBezTo>
                  <a:cubicBezTo>
                    <a:pt x="24" y="177"/>
                    <a:pt x="201" y="0"/>
                    <a:pt x="418" y="0"/>
                  </a:cubicBezTo>
                  <a:cubicBezTo>
                    <a:pt x="635" y="0"/>
                    <a:pt x="812" y="177"/>
                    <a:pt x="812" y="3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81" name="Freeform 22">
              <a:extLst>
                <a:ext uri="{FF2B5EF4-FFF2-40B4-BE49-F238E27FC236}">
                  <a16:creationId xmlns:a16="http://schemas.microsoft.com/office/drawing/2014/main" id="{CACE7749-710C-48B9-BD27-E270277F9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238" y="5586413"/>
              <a:ext cx="458788" cy="227013"/>
            </a:xfrm>
            <a:custGeom>
              <a:avLst/>
              <a:gdLst>
                <a:gd name="T0" fmla="*/ 604 w 604"/>
                <a:gd name="T1" fmla="*/ 0 h 298"/>
                <a:gd name="T2" fmla="*/ 0 w 604"/>
                <a:gd name="T3" fmla="*/ 0 h 298"/>
                <a:gd name="T4" fmla="*/ 0 w 604"/>
                <a:gd name="T5" fmla="*/ 288 h 298"/>
                <a:gd name="T6" fmla="*/ 40 w 604"/>
                <a:gd name="T7" fmla="*/ 298 h 298"/>
                <a:gd name="T8" fmla="*/ 247 w 604"/>
                <a:gd name="T9" fmla="*/ 234 h 298"/>
                <a:gd name="T10" fmla="*/ 355 w 604"/>
                <a:gd name="T11" fmla="*/ 234 h 298"/>
                <a:gd name="T12" fmla="*/ 564 w 604"/>
                <a:gd name="T13" fmla="*/ 298 h 298"/>
                <a:gd name="T14" fmla="*/ 604 w 604"/>
                <a:gd name="T15" fmla="*/ 288 h 298"/>
                <a:gd name="T16" fmla="*/ 604 w 604"/>
                <a:gd name="T17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4" h="298">
                  <a:moveTo>
                    <a:pt x="604" y="0"/>
                  </a:moveTo>
                  <a:lnTo>
                    <a:pt x="0" y="0"/>
                  </a:lnTo>
                  <a:lnTo>
                    <a:pt x="0" y="288"/>
                  </a:lnTo>
                  <a:cubicBezTo>
                    <a:pt x="15" y="288"/>
                    <a:pt x="28" y="291"/>
                    <a:pt x="40" y="298"/>
                  </a:cubicBezTo>
                  <a:lnTo>
                    <a:pt x="247" y="234"/>
                  </a:lnTo>
                  <a:cubicBezTo>
                    <a:pt x="282" y="224"/>
                    <a:pt x="320" y="224"/>
                    <a:pt x="355" y="234"/>
                  </a:cubicBezTo>
                  <a:lnTo>
                    <a:pt x="564" y="298"/>
                  </a:lnTo>
                  <a:cubicBezTo>
                    <a:pt x="576" y="291"/>
                    <a:pt x="590" y="288"/>
                    <a:pt x="604" y="288"/>
                  </a:cubicBezTo>
                  <a:lnTo>
                    <a:pt x="604" y="0"/>
                  </a:lnTo>
                  <a:close/>
                </a:path>
              </a:pathLst>
            </a:custGeom>
            <a:solidFill>
              <a:srgbClr val="FCD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82" name="Freeform 23">
              <a:extLst>
                <a:ext uri="{FF2B5EF4-FFF2-40B4-BE49-F238E27FC236}">
                  <a16:creationId xmlns:a16="http://schemas.microsoft.com/office/drawing/2014/main" id="{8A0A18B4-4F34-459E-A98C-278935910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400" y="5757863"/>
              <a:ext cx="398463" cy="319088"/>
            </a:xfrm>
            <a:custGeom>
              <a:avLst/>
              <a:gdLst>
                <a:gd name="T0" fmla="*/ 0 w 524"/>
                <a:gd name="T1" fmla="*/ 74 h 421"/>
                <a:gd name="T2" fmla="*/ 47 w 524"/>
                <a:gd name="T3" fmla="*/ 150 h 421"/>
                <a:gd name="T4" fmla="*/ 47 w 524"/>
                <a:gd name="T5" fmla="*/ 234 h 421"/>
                <a:gd name="T6" fmla="*/ 267 w 524"/>
                <a:gd name="T7" fmla="*/ 421 h 421"/>
                <a:gd name="T8" fmla="*/ 478 w 524"/>
                <a:gd name="T9" fmla="*/ 234 h 421"/>
                <a:gd name="T10" fmla="*/ 478 w 524"/>
                <a:gd name="T11" fmla="*/ 150 h 421"/>
                <a:gd name="T12" fmla="*/ 524 w 524"/>
                <a:gd name="T13" fmla="*/ 74 h 421"/>
                <a:gd name="T14" fmla="*/ 315 w 524"/>
                <a:gd name="T15" fmla="*/ 10 h 421"/>
                <a:gd name="T16" fmla="*/ 207 w 524"/>
                <a:gd name="T17" fmla="*/ 10 h 421"/>
                <a:gd name="T18" fmla="*/ 0 w 524"/>
                <a:gd name="T19" fmla="*/ 74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4" h="421">
                  <a:moveTo>
                    <a:pt x="0" y="74"/>
                  </a:moveTo>
                  <a:cubicBezTo>
                    <a:pt x="27" y="88"/>
                    <a:pt x="47" y="117"/>
                    <a:pt x="47" y="150"/>
                  </a:cubicBezTo>
                  <a:lnTo>
                    <a:pt x="47" y="234"/>
                  </a:lnTo>
                  <a:lnTo>
                    <a:pt x="267" y="421"/>
                  </a:lnTo>
                  <a:lnTo>
                    <a:pt x="478" y="234"/>
                  </a:lnTo>
                  <a:lnTo>
                    <a:pt x="478" y="150"/>
                  </a:lnTo>
                  <a:cubicBezTo>
                    <a:pt x="478" y="117"/>
                    <a:pt x="497" y="88"/>
                    <a:pt x="524" y="74"/>
                  </a:cubicBezTo>
                  <a:lnTo>
                    <a:pt x="315" y="10"/>
                  </a:lnTo>
                  <a:cubicBezTo>
                    <a:pt x="280" y="0"/>
                    <a:pt x="242" y="0"/>
                    <a:pt x="207" y="10"/>
                  </a:cubicBezTo>
                  <a:lnTo>
                    <a:pt x="0" y="74"/>
                  </a:lnTo>
                  <a:close/>
                </a:path>
              </a:pathLst>
            </a:custGeom>
            <a:solidFill>
              <a:srgbClr val="4FAD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83" name="Freeform 24">
              <a:extLst>
                <a:ext uri="{FF2B5EF4-FFF2-40B4-BE49-F238E27FC236}">
                  <a16:creationId xmlns:a16="http://schemas.microsoft.com/office/drawing/2014/main" id="{E82A5DBA-EDC1-43AC-A5F6-A0F9AA4A4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050" y="5586413"/>
              <a:ext cx="174625" cy="114300"/>
            </a:xfrm>
            <a:custGeom>
              <a:avLst/>
              <a:gdLst>
                <a:gd name="T0" fmla="*/ 38 w 230"/>
                <a:gd name="T1" fmla="*/ 0 h 149"/>
                <a:gd name="T2" fmla="*/ 0 w 230"/>
                <a:gd name="T3" fmla="*/ 76 h 149"/>
                <a:gd name="T4" fmla="*/ 67 w 230"/>
                <a:gd name="T5" fmla="*/ 60 h 149"/>
                <a:gd name="T6" fmla="*/ 68 w 230"/>
                <a:gd name="T7" fmla="*/ 59 h 149"/>
                <a:gd name="T8" fmla="*/ 25 w 230"/>
                <a:gd name="T9" fmla="*/ 149 h 149"/>
                <a:gd name="T10" fmla="*/ 163 w 230"/>
                <a:gd name="T11" fmla="*/ 42 h 149"/>
                <a:gd name="T12" fmla="*/ 177 w 230"/>
                <a:gd name="T13" fmla="*/ 89 h 149"/>
                <a:gd name="T14" fmla="*/ 230 w 230"/>
                <a:gd name="T15" fmla="*/ 0 h 149"/>
                <a:gd name="T16" fmla="*/ 38 w 230"/>
                <a:gd name="T1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0" h="149">
                  <a:moveTo>
                    <a:pt x="38" y="0"/>
                  </a:moveTo>
                  <a:lnTo>
                    <a:pt x="0" y="76"/>
                  </a:lnTo>
                  <a:cubicBezTo>
                    <a:pt x="0" y="76"/>
                    <a:pt x="38" y="89"/>
                    <a:pt x="67" y="60"/>
                  </a:cubicBezTo>
                  <a:cubicBezTo>
                    <a:pt x="67" y="59"/>
                    <a:pt x="68" y="59"/>
                    <a:pt x="68" y="59"/>
                  </a:cubicBezTo>
                  <a:lnTo>
                    <a:pt x="25" y="149"/>
                  </a:lnTo>
                  <a:cubicBezTo>
                    <a:pt x="25" y="149"/>
                    <a:pt x="133" y="128"/>
                    <a:pt x="163" y="42"/>
                  </a:cubicBezTo>
                  <a:lnTo>
                    <a:pt x="177" y="89"/>
                  </a:lnTo>
                  <a:cubicBezTo>
                    <a:pt x="177" y="89"/>
                    <a:pt x="228" y="65"/>
                    <a:pt x="230" y="0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C48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84" name="Freeform: Shape 38">
              <a:extLst>
                <a:ext uri="{FF2B5EF4-FFF2-40B4-BE49-F238E27FC236}">
                  <a16:creationId xmlns:a16="http://schemas.microsoft.com/office/drawing/2014/main" id="{56D65131-7416-4A62-BDDE-5E480050A5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325" y="5653087"/>
              <a:ext cx="328613" cy="68264"/>
            </a:xfrm>
            <a:custGeom>
              <a:avLst/>
              <a:gdLst>
                <a:gd name="connsiteX0" fmla="*/ 302419 w 328613"/>
                <a:gd name="connsiteY0" fmla="*/ 0 h 68264"/>
                <a:gd name="connsiteX1" fmla="*/ 328613 w 328613"/>
                <a:gd name="connsiteY1" fmla="*/ 34132 h 68264"/>
                <a:gd name="connsiteX2" fmla="*/ 302419 w 328613"/>
                <a:gd name="connsiteY2" fmla="*/ 68264 h 68264"/>
                <a:gd name="connsiteX3" fmla="*/ 276225 w 328613"/>
                <a:gd name="connsiteY3" fmla="*/ 34132 h 68264"/>
                <a:gd name="connsiteX4" fmla="*/ 302419 w 328613"/>
                <a:gd name="connsiteY4" fmla="*/ 0 h 68264"/>
                <a:gd name="connsiteX5" fmla="*/ 26194 w 328613"/>
                <a:gd name="connsiteY5" fmla="*/ 0 h 68264"/>
                <a:gd name="connsiteX6" fmla="*/ 52388 w 328613"/>
                <a:gd name="connsiteY6" fmla="*/ 34132 h 68264"/>
                <a:gd name="connsiteX7" fmla="*/ 26194 w 328613"/>
                <a:gd name="connsiteY7" fmla="*/ 68264 h 68264"/>
                <a:gd name="connsiteX8" fmla="*/ 0 w 328613"/>
                <a:gd name="connsiteY8" fmla="*/ 34132 h 68264"/>
                <a:gd name="connsiteX9" fmla="*/ 26194 w 328613"/>
                <a:gd name="connsiteY9" fmla="*/ 0 h 68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613" h="68264">
                  <a:moveTo>
                    <a:pt x="302419" y="0"/>
                  </a:moveTo>
                  <a:cubicBezTo>
                    <a:pt x="316886" y="0"/>
                    <a:pt x="328613" y="15281"/>
                    <a:pt x="328613" y="34132"/>
                  </a:cubicBezTo>
                  <a:cubicBezTo>
                    <a:pt x="328613" y="52983"/>
                    <a:pt x="316886" y="68264"/>
                    <a:pt x="302419" y="68264"/>
                  </a:cubicBezTo>
                  <a:cubicBezTo>
                    <a:pt x="287952" y="68264"/>
                    <a:pt x="276225" y="52983"/>
                    <a:pt x="276225" y="34132"/>
                  </a:cubicBezTo>
                  <a:cubicBezTo>
                    <a:pt x="276225" y="15281"/>
                    <a:pt x="287952" y="0"/>
                    <a:pt x="302419" y="0"/>
                  </a:cubicBezTo>
                  <a:close/>
                  <a:moveTo>
                    <a:pt x="26194" y="0"/>
                  </a:moveTo>
                  <a:cubicBezTo>
                    <a:pt x="40661" y="0"/>
                    <a:pt x="52388" y="15281"/>
                    <a:pt x="52388" y="34132"/>
                  </a:cubicBezTo>
                  <a:cubicBezTo>
                    <a:pt x="52388" y="52983"/>
                    <a:pt x="40661" y="68264"/>
                    <a:pt x="26194" y="68264"/>
                  </a:cubicBezTo>
                  <a:cubicBezTo>
                    <a:pt x="11727" y="68264"/>
                    <a:pt x="0" y="52983"/>
                    <a:pt x="0" y="34132"/>
                  </a:cubicBezTo>
                  <a:cubicBezTo>
                    <a:pt x="0" y="15281"/>
                    <a:pt x="11727" y="0"/>
                    <a:pt x="2619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85" name="Freeform: Shape 39">
              <a:extLst>
                <a:ext uri="{FF2B5EF4-FFF2-40B4-BE49-F238E27FC236}">
                  <a16:creationId xmlns:a16="http://schemas.microsoft.com/office/drawing/2014/main" id="{4E8DAC36-AD65-426A-8260-2B60BB066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6275" y="5629275"/>
              <a:ext cx="366713" cy="34925"/>
            </a:xfrm>
            <a:custGeom>
              <a:avLst/>
              <a:gdLst>
                <a:gd name="connsiteX0" fmla="*/ 321089 w 366713"/>
                <a:gd name="connsiteY0" fmla="*/ 0 h 34925"/>
                <a:gd name="connsiteX1" fmla="*/ 366713 w 366713"/>
                <a:gd name="connsiteY1" fmla="*/ 28981 h 34925"/>
                <a:gd name="connsiteX2" fmla="*/ 360630 w 366713"/>
                <a:gd name="connsiteY2" fmla="*/ 34925 h 34925"/>
                <a:gd name="connsiteX3" fmla="*/ 353786 w 366713"/>
                <a:gd name="connsiteY3" fmla="*/ 28981 h 34925"/>
                <a:gd name="connsiteX4" fmla="*/ 321089 w 366713"/>
                <a:gd name="connsiteY4" fmla="*/ 11890 h 34925"/>
                <a:gd name="connsiteX5" fmla="*/ 289152 w 366713"/>
                <a:gd name="connsiteY5" fmla="*/ 28981 h 34925"/>
                <a:gd name="connsiteX6" fmla="*/ 282308 w 366713"/>
                <a:gd name="connsiteY6" fmla="*/ 34925 h 34925"/>
                <a:gd name="connsiteX7" fmla="*/ 276225 w 366713"/>
                <a:gd name="connsiteY7" fmla="*/ 28981 h 34925"/>
                <a:gd name="connsiteX8" fmla="*/ 321089 w 366713"/>
                <a:gd name="connsiteY8" fmla="*/ 0 h 34925"/>
                <a:gd name="connsiteX9" fmla="*/ 45624 w 366713"/>
                <a:gd name="connsiteY9" fmla="*/ 0 h 34925"/>
                <a:gd name="connsiteX10" fmla="*/ 90488 w 366713"/>
                <a:gd name="connsiteY10" fmla="*/ 28981 h 34925"/>
                <a:gd name="connsiteX11" fmla="*/ 84405 w 366713"/>
                <a:gd name="connsiteY11" fmla="*/ 34925 h 34925"/>
                <a:gd name="connsiteX12" fmla="*/ 78321 w 366713"/>
                <a:gd name="connsiteY12" fmla="*/ 28981 h 34925"/>
                <a:gd name="connsiteX13" fmla="*/ 45624 w 366713"/>
                <a:gd name="connsiteY13" fmla="*/ 11890 h 34925"/>
                <a:gd name="connsiteX14" fmla="*/ 12927 w 366713"/>
                <a:gd name="connsiteY14" fmla="*/ 28981 h 34925"/>
                <a:gd name="connsiteX15" fmla="*/ 6844 w 366713"/>
                <a:gd name="connsiteY15" fmla="*/ 34925 h 34925"/>
                <a:gd name="connsiteX16" fmla="*/ 0 w 366713"/>
                <a:gd name="connsiteY16" fmla="*/ 28981 h 34925"/>
                <a:gd name="connsiteX17" fmla="*/ 45624 w 366713"/>
                <a:gd name="connsiteY17" fmla="*/ 0 h 3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6713" h="34925">
                  <a:moveTo>
                    <a:pt x="321089" y="0"/>
                  </a:moveTo>
                  <a:cubicBezTo>
                    <a:pt x="332495" y="0"/>
                    <a:pt x="366713" y="0"/>
                    <a:pt x="366713" y="28981"/>
                  </a:cubicBezTo>
                  <a:cubicBezTo>
                    <a:pt x="366713" y="31953"/>
                    <a:pt x="363672" y="34925"/>
                    <a:pt x="360630" y="34925"/>
                  </a:cubicBezTo>
                  <a:cubicBezTo>
                    <a:pt x="356828" y="34925"/>
                    <a:pt x="353786" y="31953"/>
                    <a:pt x="353786" y="28981"/>
                  </a:cubicBezTo>
                  <a:cubicBezTo>
                    <a:pt x="353786" y="20064"/>
                    <a:pt x="349984" y="11890"/>
                    <a:pt x="321089" y="11890"/>
                  </a:cubicBezTo>
                  <a:cubicBezTo>
                    <a:pt x="292954" y="11890"/>
                    <a:pt x="289152" y="20064"/>
                    <a:pt x="289152" y="28981"/>
                  </a:cubicBezTo>
                  <a:cubicBezTo>
                    <a:pt x="289152" y="31953"/>
                    <a:pt x="286110" y="34925"/>
                    <a:pt x="282308" y="34925"/>
                  </a:cubicBezTo>
                  <a:cubicBezTo>
                    <a:pt x="279267" y="34925"/>
                    <a:pt x="276225" y="31953"/>
                    <a:pt x="276225" y="28981"/>
                  </a:cubicBezTo>
                  <a:cubicBezTo>
                    <a:pt x="276225" y="0"/>
                    <a:pt x="310443" y="0"/>
                    <a:pt x="321089" y="0"/>
                  </a:cubicBezTo>
                  <a:close/>
                  <a:moveTo>
                    <a:pt x="45624" y="0"/>
                  </a:moveTo>
                  <a:cubicBezTo>
                    <a:pt x="57030" y="0"/>
                    <a:pt x="90488" y="0"/>
                    <a:pt x="90488" y="28981"/>
                  </a:cubicBezTo>
                  <a:cubicBezTo>
                    <a:pt x="90488" y="31953"/>
                    <a:pt x="88207" y="34925"/>
                    <a:pt x="84405" y="34925"/>
                  </a:cubicBezTo>
                  <a:cubicBezTo>
                    <a:pt x="80603" y="34925"/>
                    <a:pt x="78321" y="31953"/>
                    <a:pt x="78321" y="28981"/>
                  </a:cubicBezTo>
                  <a:cubicBezTo>
                    <a:pt x="78321" y="20064"/>
                    <a:pt x="73759" y="11890"/>
                    <a:pt x="45624" y="11890"/>
                  </a:cubicBezTo>
                  <a:cubicBezTo>
                    <a:pt x="16729" y="11890"/>
                    <a:pt x="12927" y="20064"/>
                    <a:pt x="12927" y="28981"/>
                  </a:cubicBezTo>
                  <a:cubicBezTo>
                    <a:pt x="12927" y="31953"/>
                    <a:pt x="9885" y="34925"/>
                    <a:pt x="6844" y="34925"/>
                  </a:cubicBezTo>
                  <a:cubicBezTo>
                    <a:pt x="3041" y="34925"/>
                    <a:pt x="0" y="31953"/>
                    <a:pt x="0" y="28981"/>
                  </a:cubicBezTo>
                  <a:cubicBezTo>
                    <a:pt x="0" y="0"/>
                    <a:pt x="34218" y="0"/>
                    <a:pt x="4562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86" name="Freeform 29">
              <a:extLst>
                <a:ext uri="{FF2B5EF4-FFF2-40B4-BE49-F238E27FC236}">
                  <a16:creationId xmlns:a16="http://schemas.microsoft.com/office/drawing/2014/main" id="{A8F2D625-5BFA-47C6-837C-F11CA7C0E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888" y="5783263"/>
              <a:ext cx="230188" cy="42863"/>
            </a:xfrm>
            <a:custGeom>
              <a:avLst/>
              <a:gdLst>
                <a:gd name="T0" fmla="*/ 6 w 302"/>
                <a:gd name="T1" fmla="*/ 56 h 56"/>
                <a:gd name="T2" fmla="*/ 1 w 302"/>
                <a:gd name="T3" fmla="*/ 53 h 56"/>
                <a:gd name="T4" fmla="*/ 4 w 302"/>
                <a:gd name="T5" fmla="*/ 46 h 56"/>
                <a:gd name="T6" fmla="*/ 115 w 302"/>
                <a:gd name="T7" fmla="*/ 6 h 56"/>
                <a:gd name="T8" fmla="*/ 171 w 302"/>
                <a:gd name="T9" fmla="*/ 5 h 56"/>
                <a:gd name="T10" fmla="*/ 298 w 302"/>
                <a:gd name="T11" fmla="*/ 43 h 56"/>
                <a:gd name="T12" fmla="*/ 301 w 302"/>
                <a:gd name="T13" fmla="*/ 50 h 56"/>
                <a:gd name="T14" fmla="*/ 295 w 302"/>
                <a:gd name="T15" fmla="*/ 53 h 56"/>
                <a:gd name="T16" fmla="*/ 168 w 302"/>
                <a:gd name="T17" fmla="*/ 16 h 56"/>
                <a:gd name="T18" fmla="*/ 119 w 302"/>
                <a:gd name="T19" fmla="*/ 17 h 56"/>
                <a:gd name="T20" fmla="*/ 8 w 302"/>
                <a:gd name="T21" fmla="*/ 56 h 56"/>
                <a:gd name="T22" fmla="*/ 6 w 302"/>
                <a:gd name="T23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2" h="56">
                  <a:moveTo>
                    <a:pt x="6" y="56"/>
                  </a:moveTo>
                  <a:cubicBezTo>
                    <a:pt x="4" y="56"/>
                    <a:pt x="1" y="55"/>
                    <a:pt x="1" y="53"/>
                  </a:cubicBezTo>
                  <a:cubicBezTo>
                    <a:pt x="0" y="50"/>
                    <a:pt x="1" y="47"/>
                    <a:pt x="4" y="46"/>
                  </a:cubicBezTo>
                  <a:lnTo>
                    <a:pt x="115" y="6"/>
                  </a:lnTo>
                  <a:cubicBezTo>
                    <a:pt x="133" y="0"/>
                    <a:pt x="153" y="0"/>
                    <a:pt x="171" y="5"/>
                  </a:cubicBezTo>
                  <a:lnTo>
                    <a:pt x="298" y="43"/>
                  </a:lnTo>
                  <a:cubicBezTo>
                    <a:pt x="301" y="44"/>
                    <a:pt x="302" y="47"/>
                    <a:pt x="301" y="50"/>
                  </a:cubicBezTo>
                  <a:cubicBezTo>
                    <a:pt x="301" y="53"/>
                    <a:pt x="298" y="54"/>
                    <a:pt x="295" y="53"/>
                  </a:cubicBezTo>
                  <a:lnTo>
                    <a:pt x="168" y="16"/>
                  </a:lnTo>
                  <a:cubicBezTo>
                    <a:pt x="152" y="11"/>
                    <a:pt x="135" y="11"/>
                    <a:pt x="119" y="17"/>
                  </a:cubicBezTo>
                  <a:lnTo>
                    <a:pt x="8" y="56"/>
                  </a:lnTo>
                  <a:cubicBezTo>
                    <a:pt x="7" y="56"/>
                    <a:pt x="7" y="56"/>
                    <a:pt x="6" y="56"/>
                  </a:cubicBezTo>
                  <a:close/>
                </a:path>
              </a:pathLst>
            </a:custGeom>
            <a:solidFill>
              <a:srgbClr val="3798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87" name="Freeform: Shape 41">
              <a:extLst>
                <a:ext uri="{FF2B5EF4-FFF2-40B4-BE49-F238E27FC236}">
                  <a16:creationId xmlns:a16="http://schemas.microsoft.com/office/drawing/2014/main" id="{C5ED8084-CFD2-4410-B32F-0A4D4174B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250" y="6254750"/>
              <a:ext cx="1263651" cy="529139"/>
            </a:xfrm>
            <a:custGeom>
              <a:avLst/>
              <a:gdLst>
                <a:gd name="connsiteX0" fmla="*/ 1237657 w 1263651"/>
                <a:gd name="connsiteY0" fmla="*/ 155575 h 529139"/>
                <a:gd name="connsiteX1" fmla="*/ 1263651 w 1263651"/>
                <a:gd name="connsiteY1" fmla="*/ 178382 h 529139"/>
                <a:gd name="connsiteX2" fmla="*/ 1194843 w 1263651"/>
                <a:gd name="connsiteY2" fmla="*/ 237678 h 529139"/>
                <a:gd name="connsiteX3" fmla="*/ 1048817 w 1263651"/>
                <a:gd name="connsiteY3" fmla="*/ 513635 h 529139"/>
                <a:gd name="connsiteX4" fmla="*/ 1022823 w 1263651"/>
                <a:gd name="connsiteY4" fmla="*/ 526558 h 529139"/>
                <a:gd name="connsiteX5" fmla="*/ 1014413 w 1263651"/>
                <a:gd name="connsiteY5" fmla="*/ 512114 h 529139"/>
                <a:gd name="connsiteX6" fmla="*/ 1171143 w 1263651"/>
                <a:gd name="connsiteY6" fmla="*/ 213351 h 529139"/>
                <a:gd name="connsiteX7" fmla="*/ 1237657 w 1263651"/>
                <a:gd name="connsiteY7" fmla="*/ 155575 h 529139"/>
                <a:gd name="connsiteX8" fmla="*/ 25828 w 1263651"/>
                <a:gd name="connsiteY8" fmla="*/ 155575 h 529139"/>
                <a:gd name="connsiteX9" fmla="*/ 91919 w 1263651"/>
                <a:gd name="connsiteY9" fmla="*/ 213351 h 529139"/>
                <a:gd name="connsiteX10" fmla="*/ 247650 w 1263651"/>
                <a:gd name="connsiteY10" fmla="*/ 512114 h 529139"/>
                <a:gd name="connsiteX11" fmla="*/ 239294 w 1263651"/>
                <a:gd name="connsiteY11" fmla="*/ 526558 h 529139"/>
                <a:gd name="connsiteX12" fmla="*/ 213465 w 1263651"/>
                <a:gd name="connsiteY12" fmla="*/ 513635 h 529139"/>
                <a:gd name="connsiteX13" fmla="*/ 68370 w 1263651"/>
                <a:gd name="connsiteY13" fmla="*/ 237678 h 529139"/>
                <a:gd name="connsiteX14" fmla="*/ 0 w 1263651"/>
                <a:gd name="connsiteY14" fmla="*/ 178382 h 529139"/>
                <a:gd name="connsiteX15" fmla="*/ 25828 w 1263651"/>
                <a:gd name="connsiteY15" fmla="*/ 155575 h 529139"/>
                <a:gd name="connsiteX16" fmla="*/ 943045 w 1263651"/>
                <a:gd name="connsiteY16" fmla="*/ 0 h 529139"/>
                <a:gd name="connsiteX17" fmla="*/ 981075 w 1263651"/>
                <a:gd name="connsiteY17" fmla="*/ 6870 h 529139"/>
                <a:gd name="connsiteX18" fmla="*/ 631197 w 1263651"/>
                <a:gd name="connsiteY18" fmla="*/ 139700 h 529139"/>
                <a:gd name="connsiteX19" fmla="*/ 288925 w 1263651"/>
                <a:gd name="connsiteY19" fmla="*/ 16031 h 529139"/>
                <a:gd name="connsiteX20" fmla="*/ 326194 w 1263651"/>
                <a:gd name="connsiteY20" fmla="*/ 6107 h 529139"/>
                <a:gd name="connsiteX21" fmla="*/ 631197 w 1263651"/>
                <a:gd name="connsiteY21" fmla="*/ 106111 h 529139"/>
                <a:gd name="connsiteX22" fmla="*/ 943045 w 1263651"/>
                <a:gd name="connsiteY22" fmla="*/ 0 h 529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63651" h="529139">
                  <a:moveTo>
                    <a:pt x="1237657" y="155575"/>
                  </a:moveTo>
                  <a:cubicBezTo>
                    <a:pt x="1246067" y="163177"/>
                    <a:pt x="1255241" y="170779"/>
                    <a:pt x="1263651" y="178382"/>
                  </a:cubicBezTo>
                  <a:cubicBezTo>
                    <a:pt x="1239951" y="195866"/>
                    <a:pt x="1217015" y="215632"/>
                    <a:pt x="1194843" y="237678"/>
                  </a:cubicBezTo>
                  <a:cubicBezTo>
                    <a:pt x="1105393" y="326623"/>
                    <a:pt x="1052640" y="431532"/>
                    <a:pt x="1048817" y="513635"/>
                  </a:cubicBezTo>
                  <a:cubicBezTo>
                    <a:pt x="1048053" y="525798"/>
                    <a:pt x="1033526" y="533400"/>
                    <a:pt x="1022823" y="526558"/>
                  </a:cubicBezTo>
                  <a:cubicBezTo>
                    <a:pt x="1017471" y="523517"/>
                    <a:pt x="1014413" y="518196"/>
                    <a:pt x="1014413" y="512114"/>
                  </a:cubicBezTo>
                  <a:cubicBezTo>
                    <a:pt x="1019000" y="420889"/>
                    <a:pt x="1074047" y="309898"/>
                    <a:pt x="1171143" y="213351"/>
                  </a:cubicBezTo>
                  <a:cubicBezTo>
                    <a:pt x="1192549" y="192065"/>
                    <a:pt x="1214721" y="173060"/>
                    <a:pt x="1237657" y="155575"/>
                  </a:cubicBezTo>
                  <a:close/>
                  <a:moveTo>
                    <a:pt x="25828" y="155575"/>
                  </a:moveTo>
                  <a:cubicBezTo>
                    <a:pt x="48618" y="173060"/>
                    <a:pt x="70648" y="192065"/>
                    <a:pt x="91919" y="213351"/>
                  </a:cubicBezTo>
                  <a:cubicBezTo>
                    <a:pt x="188396" y="309898"/>
                    <a:pt x="243092" y="420889"/>
                    <a:pt x="247650" y="512114"/>
                  </a:cubicBezTo>
                  <a:cubicBezTo>
                    <a:pt x="247650" y="518196"/>
                    <a:pt x="244611" y="523517"/>
                    <a:pt x="239294" y="526558"/>
                  </a:cubicBezTo>
                  <a:cubicBezTo>
                    <a:pt x="228658" y="533400"/>
                    <a:pt x="214225" y="525798"/>
                    <a:pt x="213465" y="513635"/>
                  </a:cubicBezTo>
                  <a:cubicBezTo>
                    <a:pt x="209667" y="431532"/>
                    <a:pt x="157250" y="326623"/>
                    <a:pt x="68370" y="237678"/>
                  </a:cubicBezTo>
                  <a:cubicBezTo>
                    <a:pt x="46339" y="215632"/>
                    <a:pt x="23549" y="195866"/>
                    <a:pt x="0" y="178382"/>
                  </a:cubicBezTo>
                  <a:cubicBezTo>
                    <a:pt x="8356" y="170779"/>
                    <a:pt x="17472" y="163177"/>
                    <a:pt x="25828" y="155575"/>
                  </a:cubicBezTo>
                  <a:close/>
                  <a:moveTo>
                    <a:pt x="943045" y="0"/>
                  </a:moveTo>
                  <a:cubicBezTo>
                    <a:pt x="955975" y="1527"/>
                    <a:pt x="968145" y="4580"/>
                    <a:pt x="981075" y="6870"/>
                  </a:cubicBezTo>
                  <a:cubicBezTo>
                    <a:pt x="922508" y="85499"/>
                    <a:pt x="790163" y="139700"/>
                    <a:pt x="631197" y="139700"/>
                  </a:cubicBezTo>
                  <a:cubicBezTo>
                    <a:pt x="479076" y="139700"/>
                    <a:pt x="350534" y="90080"/>
                    <a:pt x="288925" y="16031"/>
                  </a:cubicBezTo>
                  <a:cubicBezTo>
                    <a:pt x="301095" y="12214"/>
                    <a:pt x="313264" y="9160"/>
                    <a:pt x="326194" y="6107"/>
                  </a:cubicBezTo>
                  <a:cubicBezTo>
                    <a:pt x="384761" y="65651"/>
                    <a:pt x="499612" y="106111"/>
                    <a:pt x="631197" y="106111"/>
                  </a:cubicBezTo>
                  <a:cubicBezTo>
                    <a:pt x="768106" y="106111"/>
                    <a:pt x="886760" y="62598"/>
                    <a:pt x="943045" y="0"/>
                  </a:cubicBezTo>
                  <a:close/>
                </a:path>
              </a:pathLst>
            </a:custGeom>
            <a:solidFill>
              <a:srgbClr val="4FAD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88" name="Freeform 34">
              <a:extLst>
                <a:ext uri="{FF2B5EF4-FFF2-40B4-BE49-F238E27FC236}">
                  <a16:creationId xmlns:a16="http://schemas.microsoft.com/office/drawing/2014/main" id="{904CAF52-2B8D-4F91-8B31-0EE796FDF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038" y="10972800"/>
              <a:ext cx="638175" cy="30163"/>
            </a:xfrm>
            <a:custGeom>
              <a:avLst/>
              <a:gdLst>
                <a:gd name="T0" fmla="*/ 67 w 838"/>
                <a:gd name="T1" fmla="*/ 40 h 40"/>
                <a:gd name="T2" fmla="*/ 838 w 838"/>
                <a:gd name="T3" fmla="*/ 40 h 40"/>
                <a:gd name="T4" fmla="*/ 838 w 838"/>
                <a:gd name="T5" fmla="*/ 0 h 40"/>
                <a:gd name="T6" fmla="*/ 0 w 838"/>
                <a:gd name="T7" fmla="*/ 0 h 40"/>
                <a:gd name="T8" fmla="*/ 67 w 838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8" h="40">
                  <a:moveTo>
                    <a:pt x="67" y="40"/>
                  </a:moveTo>
                  <a:lnTo>
                    <a:pt x="838" y="40"/>
                  </a:lnTo>
                  <a:lnTo>
                    <a:pt x="838" y="0"/>
                  </a:lnTo>
                  <a:lnTo>
                    <a:pt x="0" y="0"/>
                  </a:lnTo>
                  <a:cubicBezTo>
                    <a:pt x="12" y="23"/>
                    <a:pt x="36" y="40"/>
                    <a:pt x="67" y="40"/>
                  </a:cubicBezTo>
                  <a:close/>
                </a:path>
              </a:pathLst>
            </a:custGeom>
            <a:solidFill>
              <a:srgbClr val="3798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89" name="Freeform: Shape 43">
              <a:extLst>
                <a:ext uri="{FF2B5EF4-FFF2-40B4-BE49-F238E27FC236}">
                  <a16:creationId xmlns:a16="http://schemas.microsoft.com/office/drawing/2014/main" id="{35BB2EC7-7A05-4D99-B7A7-66F3D2765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3644" y="9996487"/>
              <a:ext cx="760219" cy="976312"/>
            </a:xfrm>
            <a:custGeom>
              <a:avLst/>
              <a:gdLst>
                <a:gd name="connsiteX0" fmla="*/ 467720 w 760219"/>
                <a:gd name="connsiteY0" fmla="*/ 0 h 976312"/>
                <a:gd name="connsiteX1" fmla="*/ 760219 w 760219"/>
                <a:gd name="connsiteY1" fmla="*/ 59312 h 976312"/>
                <a:gd name="connsiteX2" fmla="*/ 594927 w 760219"/>
                <a:gd name="connsiteY2" fmla="*/ 760413 h 976312"/>
                <a:gd name="connsiteX3" fmla="*/ 592109 w 760219"/>
                <a:gd name="connsiteY3" fmla="*/ 760413 h 976312"/>
                <a:gd name="connsiteX4" fmla="*/ 621925 w 760219"/>
                <a:gd name="connsiteY4" fmla="*/ 823791 h 976312"/>
                <a:gd name="connsiteX5" fmla="*/ 640064 w 760219"/>
                <a:gd name="connsiteY5" fmla="*/ 976312 h 976312"/>
                <a:gd name="connsiteX6" fmla="*/ 2180 w 760219"/>
                <a:gd name="connsiteY6" fmla="*/ 976312 h 976312"/>
                <a:gd name="connsiteX7" fmla="*/ 418555 w 760219"/>
                <a:gd name="connsiteY7" fmla="*/ 760412 h 976312"/>
                <a:gd name="connsiteX8" fmla="*/ 420494 w 760219"/>
                <a:gd name="connsiteY8" fmla="*/ 760412 h 97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0219" h="976312">
                  <a:moveTo>
                    <a:pt x="467720" y="0"/>
                  </a:moveTo>
                  <a:lnTo>
                    <a:pt x="760219" y="59312"/>
                  </a:lnTo>
                  <a:lnTo>
                    <a:pt x="594927" y="760413"/>
                  </a:lnTo>
                  <a:lnTo>
                    <a:pt x="592109" y="760413"/>
                  </a:lnTo>
                  <a:lnTo>
                    <a:pt x="621925" y="823791"/>
                  </a:lnTo>
                  <a:cubicBezTo>
                    <a:pt x="677363" y="955285"/>
                    <a:pt x="640064" y="976312"/>
                    <a:pt x="640064" y="976312"/>
                  </a:cubicBezTo>
                  <a:lnTo>
                    <a:pt x="2180" y="976312"/>
                  </a:lnTo>
                  <a:cubicBezTo>
                    <a:pt x="-35119" y="861114"/>
                    <a:pt x="418555" y="760412"/>
                    <a:pt x="418555" y="760412"/>
                  </a:cubicBezTo>
                  <a:lnTo>
                    <a:pt x="420494" y="760412"/>
                  </a:lnTo>
                  <a:close/>
                </a:path>
              </a:pathLst>
            </a:custGeom>
            <a:solidFill>
              <a:srgbClr val="4FAD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90" name="Freeform 37">
              <a:extLst>
                <a:ext uri="{FF2B5EF4-FFF2-40B4-BE49-F238E27FC236}">
                  <a16:creationId xmlns:a16="http://schemas.microsoft.com/office/drawing/2014/main" id="{4A1975A8-8135-4BC0-858C-E90CC8C30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1763" y="9947275"/>
              <a:ext cx="301625" cy="107950"/>
            </a:xfrm>
            <a:custGeom>
              <a:avLst/>
              <a:gdLst>
                <a:gd name="T0" fmla="*/ 4 w 398"/>
                <a:gd name="T1" fmla="*/ 0 h 142"/>
                <a:gd name="T2" fmla="*/ 0 w 398"/>
                <a:gd name="T3" fmla="*/ 64 h 142"/>
                <a:gd name="T4" fmla="*/ 384 w 398"/>
                <a:gd name="T5" fmla="*/ 142 h 142"/>
                <a:gd name="T6" fmla="*/ 398 w 398"/>
                <a:gd name="T7" fmla="*/ 80 h 142"/>
                <a:gd name="T8" fmla="*/ 4 w 398"/>
                <a:gd name="T9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8" h="142">
                  <a:moveTo>
                    <a:pt x="4" y="0"/>
                  </a:moveTo>
                  <a:lnTo>
                    <a:pt x="0" y="64"/>
                  </a:lnTo>
                  <a:lnTo>
                    <a:pt x="384" y="142"/>
                  </a:lnTo>
                  <a:lnTo>
                    <a:pt x="398" y="8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3798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91" name="Freeform 38">
              <a:extLst>
                <a:ext uri="{FF2B5EF4-FFF2-40B4-BE49-F238E27FC236}">
                  <a16:creationId xmlns:a16="http://schemas.microsoft.com/office/drawing/2014/main" id="{338DACB1-E9AF-4C46-BC2B-3A12F8A7B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875" y="10972800"/>
              <a:ext cx="638175" cy="30163"/>
            </a:xfrm>
            <a:custGeom>
              <a:avLst/>
              <a:gdLst>
                <a:gd name="T0" fmla="*/ 771 w 838"/>
                <a:gd name="T1" fmla="*/ 40 h 40"/>
                <a:gd name="T2" fmla="*/ 0 w 838"/>
                <a:gd name="T3" fmla="*/ 40 h 40"/>
                <a:gd name="T4" fmla="*/ 0 w 838"/>
                <a:gd name="T5" fmla="*/ 0 h 40"/>
                <a:gd name="T6" fmla="*/ 838 w 838"/>
                <a:gd name="T7" fmla="*/ 0 h 40"/>
                <a:gd name="T8" fmla="*/ 771 w 838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8" h="40">
                  <a:moveTo>
                    <a:pt x="771" y="40"/>
                  </a:moveTo>
                  <a:lnTo>
                    <a:pt x="0" y="40"/>
                  </a:lnTo>
                  <a:lnTo>
                    <a:pt x="0" y="0"/>
                  </a:lnTo>
                  <a:lnTo>
                    <a:pt x="838" y="0"/>
                  </a:lnTo>
                  <a:cubicBezTo>
                    <a:pt x="826" y="23"/>
                    <a:pt x="802" y="40"/>
                    <a:pt x="771" y="40"/>
                  </a:cubicBezTo>
                  <a:close/>
                </a:path>
              </a:pathLst>
            </a:custGeom>
            <a:solidFill>
              <a:srgbClr val="3798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92" name="Freeform: Shape 46">
              <a:extLst>
                <a:ext uri="{FF2B5EF4-FFF2-40B4-BE49-F238E27FC236}">
                  <a16:creationId xmlns:a16="http://schemas.microsoft.com/office/drawing/2014/main" id="{068F2F76-20EE-49F6-87D9-63BE46752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163" y="9996487"/>
              <a:ext cx="753868" cy="976312"/>
            </a:xfrm>
            <a:custGeom>
              <a:avLst/>
              <a:gdLst>
                <a:gd name="connsiteX0" fmla="*/ 290374 w 753868"/>
                <a:gd name="connsiteY0" fmla="*/ 0 h 976312"/>
                <a:gd name="connsiteX1" fmla="*/ 338138 w 753868"/>
                <a:gd name="connsiteY1" fmla="*/ 760413 h 976312"/>
                <a:gd name="connsiteX2" fmla="*/ 335317 w 753868"/>
                <a:gd name="connsiteY2" fmla="*/ 760413 h 976312"/>
                <a:gd name="connsiteX3" fmla="*/ 340399 w 753868"/>
                <a:gd name="connsiteY3" fmla="*/ 761571 h 976312"/>
                <a:gd name="connsiteX4" fmla="*/ 751688 w 753868"/>
                <a:gd name="connsiteY4" fmla="*/ 976312 h 976312"/>
                <a:gd name="connsiteX5" fmla="*/ 113804 w 753868"/>
                <a:gd name="connsiteY5" fmla="*/ 976312 h 976312"/>
                <a:gd name="connsiteX6" fmla="*/ 131943 w 753868"/>
                <a:gd name="connsiteY6" fmla="*/ 823791 h 976312"/>
                <a:gd name="connsiteX7" fmla="*/ 161759 w 753868"/>
                <a:gd name="connsiteY7" fmla="*/ 760413 h 976312"/>
                <a:gd name="connsiteX8" fmla="*/ 161488 w 753868"/>
                <a:gd name="connsiteY8" fmla="*/ 760413 h 976312"/>
                <a:gd name="connsiteX9" fmla="*/ 0 w 753868"/>
                <a:gd name="connsiteY9" fmla="*/ 59312 h 97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53868" h="976312">
                  <a:moveTo>
                    <a:pt x="290374" y="0"/>
                  </a:moveTo>
                  <a:lnTo>
                    <a:pt x="338138" y="760413"/>
                  </a:lnTo>
                  <a:lnTo>
                    <a:pt x="335317" y="760413"/>
                  </a:lnTo>
                  <a:lnTo>
                    <a:pt x="340399" y="761571"/>
                  </a:lnTo>
                  <a:cubicBezTo>
                    <a:pt x="390104" y="773056"/>
                    <a:pt x="786656" y="868314"/>
                    <a:pt x="751688" y="976312"/>
                  </a:cubicBezTo>
                  <a:lnTo>
                    <a:pt x="113804" y="976312"/>
                  </a:lnTo>
                  <a:cubicBezTo>
                    <a:pt x="113804" y="976312"/>
                    <a:pt x="76505" y="955285"/>
                    <a:pt x="131943" y="823791"/>
                  </a:cubicBezTo>
                  <a:lnTo>
                    <a:pt x="161759" y="760413"/>
                  </a:lnTo>
                  <a:lnTo>
                    <a:pt x="161488" y="760413"/>
                  </a:lnTo>
                  <a:lnTo>
                    <a:pt x="0" y="59312"/>
                  </a:lnTo>
                  <a:close/>
                </a:path>
              </a:pathLst>
            </a:custGeom>
            <a:solidFill>
              <a:srgbClr val="4FAD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93" name="Freeform 41">
              <a:extLst>
                <a:ext uri="{FF2B5EF4-FFF2-40B4-BE49-F238E27FC236}">
                  <a16:creationId xmlns:a16="http://schemas.microsoft.com/office/drawing/2014/main" id="{E990A61B-EA3A-438F-A26D-2918B23E7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938" y="7953375"/>
              <a:ext cx="1452563" cy="2051050"/>
            </a:xfrm>
            <a:custGeom>
              <a:avLst/>
              <a:gdLst>
                <a:gd name="T0" fmla="*/ 1910 w 1910"/>
                <a:gd name="T1" fmla="*/ 2615 h 2694"/>
                <a:gd name="T2" fmla="*/ 1747 w 1910"/>
                <a:gd name="T3" fmla="*/ 0 h 2694"/>
                <a:gd name="T4" fmla="*/ 1028 w 1910"/>
                <a:gd name="T5" fmla="*/ 0 h 2694"/>
                <a:gd name="T6" fmla="*/ 882 w 1910"/>
                <a:gd name="T7" fmla="*/ 0 h 2694"/>
                <a:gd name="T8" fmla="*/ 163 w 1910"/>
                <a:gd name="T9" fmla="*/ 0 h 2694"/>
                <a:gd name="T10" fmla="*/ 0 w 1910"/>
                <a:gd name="T11" fmla="*/ 2615 h 2694"/>
                <a:gd name="T12" fmla="*/ 394 w 1910"/>
                <a:gd name="T13" fmla="*/ 2694 h 2694"/>
                <a:gd name="T14" fmla="*/ 955 w 1910"/>
                <a:gd name="T15" fmla="*/ 311 h 2694"/>
                <a:gd name="T16" fmla="*/ 1516 w 1910"/>
                <a:gd name="T17" fmla="*/ 2694 h 2694"/>
                <a:gd name="T18" fmla="*/ 1910 w 1910"/>
                <a:gd name="T19" fmla="*/ 2615 h 2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0" h="2694">
                  <a:moveTo>
                    <a:pt x="1910" y="2615"/>
                  </a:moveTo>
                  <a:lnTo>
                    <a:pt x="1747" y="0"/>
                  </a:lnTo>
                  <a:lnTo>
                    <a:pt x="1028" y="0"/>
                  </a:lnTo>
                  <a:lnTo>
                    <a:pt x="882" y="0"/>
                  </a:lnTo>
                  <a:lnTo>
                    <a:pt x="163" y="0"/>
                  </a:lnTo>
                  <a:lnTo>
                    <a:pt x="0" y="2615"/>
                  </a:lnTo>
                  <a:lnTo>
                    <a:pt x="394" y="2694"/>
                  </a:lnTo>
                  <a:lnTo>
                    <a:pt x="955" y="311"/>
                  </a:lnTo>
                  <a:lnTo>
                    <a:pt x="1516" y="2694"/>
                  </a:lnTo>
                  <a:lnTo>
                    <a:pt x="1910" y="26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94" name="Freeform 42">
              <a:extLst>
                <a:ext uri="{FF2B5EF4-FFF2-40B4-BE49-F238E27FC236}">
                  <a16:creationId xmlns:a16="http://schemas.microsoft.com/office/drawing/2014/main" id="{C46A9F03-0FF3-486F-A854-17319AFDD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463" y="9947275"/>
              <a:ext cx="303213" cy="107950"/>
            </a:xfrm>
            <a:custGeom>
              <a:avLst/>
              <a:gdLst>
                <a:gd name="T0" fmla="*/ 394 w 398"/>
                <a:gd name="T1" fmla="*/ 0 h 142"/>
                <a:gd name="T2" fmla="*/ 398 w 398"/>
                <a:gd name="T3" fmla="*/ 64 h 142"/>
                <a:gd name="T4" fmla="*/ 15 w 398"/>
                <a:gd name="T5" fmla="*/ 142 h 142"/>
                <a:gd name="T6" fmla="*/ 0 w 398"/>
                <a:gd name="T7" fmla="*/ 80 h 142"/>
                <a:gd name="T8" fmla="*/ 394 w 398"/>
                <a:gd name="T9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8" h="142">
                  <a:moveTo>
                    <a:pt x="394" y="0"/>
                  </a:moveTo>
                  <a:lnTo>
                    <a:pt x="398" y="64"/>
                  </a:lnTo>
                  <a:lnTo>
                    <a:pt x="15" y="142"/>
                  </a:lnTo>
                  <a:lnTo>
                    <a:pt x="0" y="80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3798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95" name="Freeform 44">
              <a:extLst>
                <a:ext uri="{FF2B5EF4-FFF2-40B4-BE49-F238E27FC236}">
                  <a16:creationId xmlns:a16="http://schemas.microsoft.com/office/drawing/2014/main" id="{C87BB2FD-4B89-4AB4-8584-76F2738C4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038" y="6591300"/>
              <a:ext cx="325438" cy="319088"/>
            </a:xfrm>
            <a:custGeom>
              <a:avLst/>
              <a:gdLst>
                <a:gd name="T0" fmla="*/ 108 w 428"/>
                <a:gd name="T1" fmla="*/ 420 h 420"/>
                <a:gd name="T2" fmla="*/ 320 w 428"/>
                <a:gd name="T3" fmla="*/ 293 h 420"/>
                <a:gd name="T4" fmla="*/ 366 w 428"/>
                <a:gd name="T5" fmla="*/ 131 h 420"/>
                <a:gd name="T6" fmla="*/ 179 w 428"/>
                <a:gd name="T7" fmla="*/ 0 h 420"/>
                <a:gd name="T8" fmla="*/ 0 w 428"/>
                <a:gd name="T9" fmla="*/ 254 h 420"/>
                <a:gd name="T10" fmla="*/ 108 w 428"/>
                <a:gd name="T11" fmla="*/ 42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8" h="420">
                  <a:moveTo>
                    <a:pt x="108" y="420"/>
                  </a:moveTo>
                  <a:lnTo>
                    <a:pt x="320" y="293"/>
                  </a:lnTo>
                  <a:cubicBezTo>
                    <a:pt x="320" y="293"/>
                    <a:pt x="428" y="244"/>
                    <a:pt x="366" y="131"/>
                  </a:cubicBezTo>
                  <a:lnTo>
                    <a:pt x="179" y="0"/>
                  </a:lnTo>
                  <a:lnTo>
                    <a:pt x="0" y="254"/>
                  </a:lnTo>
                  <a:lnTo>
                    <a:pt x="108" y="420"/>
                  </a:lnTo>
                  <a:close/>
                </a:path>
              </a:pathLst>
            </a:custGeom>
            <a:solidFill>
              <a:srgbClr val="FCD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96" name="Freeform 45">
              <a:extLst>
                <a:ext uri="{FF2B5EF4-FFF2-40B4-BE49-F238E27FC236}">
                  <a16:creationId xmlns:a16="http://schemas.microsoft.com/office/drawing/2014/main" id="{2C249095-97F5-4636-B2BF-7FB8CEE522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25800" y="6411913"/>
              <a:ext cx="317500" cy="149225"/>
            </a:xfrm>
            <a:custGeom>
              <a:avLst/>
              <a:gdLst>
                <a:gd name="T0" fmla="*/ 34 w 417"/>
                <a:gd name="T1" fmla="*/ 163 h 196"/>
                <a:gd name="T2" fmla="*/ 383 w 417"/>
                <a:gd name="T3" fmla="*/ 163 h 196"/>
                <a:gd name="T4" fmla="*/ 237 w 417"/>
                <a:gd name="T5" fmla="*/ 33 h 196"/>
                <a:gd name="T6" fmla="*/ 180 w 417"/>
                <a:gd name="T7" fmla="*/ 33 h 196"/>
                <a:gd name="T8" fmla="*/ 34 w 417"/>
                <a:gd name="T9" fmla="*/ 163 h 196"/>
                <a:gd name="T10" fmla="*/ 417 w 417"/>
                <a:gd name="T11" fmla="*/ 196 h 196"/>
                <a:gd name="T12" fmla="*/ 0 w 417"/>
                <a:gd name="T13" fmla="*/ 196 h 196"/>
                <a:gd name="T14" fmla="*/ 0 w 417"/>
                <a:gd name="T15" fmla="*/ 180 h 196"/>
                <a:gd name="T16" fmla="*/ 180 w 417"/>
                <a:gd name="T17" fmla="*/ 0 h 196"/>
                <a:gd name="T18" fmla="*/ 237 w 417"/>
                <a:gd name="T19" fmla="*/ 0 h 196"/>
                <a:gd name="T20" fmla="*/ 417 w 417"/>
                <a:gd name="T21" fmla="*/ 180 h 196"/>
                <a:gd name="T22" fmla="*/ 417 w 417"/>
                <a:gd name="T23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7" h="196">
                  <a:moveTo>
                    <a:pt x="34" y="163"/>
                  </a:moveTo>
                  <a:lnTo>
                    <a:pt x="383" y="163"/>
                  </a:lnTo>
                  <a:cubicBezTo>
                    <a:pt x="375" y="90"/>
                    <a:pt x="313" y="33"/>
                    <a:pt x="237" y="33"/>
                  </a:cubicBezTo>
                  <a:lnTo>
                    <a:pt x="180" y="33"/>
                  </a:lnTo>
                  <a:cubicBezTo>
                    <a:pt x="105" y="33"/>
                    <a:pt x="42" y="90"/>
                    <a:pt x="34" y="163"/>
                  </a:cubicBezTo>
                  <a:close/>
                  <a:moveTo>
                    <a:pt x="417" y="196"/>
                  </a:moveTo>
                  <a:lnTo>
                    <a:pt x="0" y="196"/>
                  </a:lnTo>
                  <a:lnTo>
                    <a:pt x="0" y="180"/>
                  </a:lnTo>
                  <a:cubicBezTo>
                    <a:pt x="0" y="80"/>
                    <a:pt x="80" y="0"/>
                    <a:pt x="180" y="0"/>
                  </a:cubicBezTo>
                  <a:lnTo>
                    <a:pt x="237" y="0"/>
                  </a:lnTo>
                  <a:cubicBezTo>
                    <a:pt x="337" y="0"/>
                    <a:pt x="417" y="80"/>
                    <a:pt x="417" y="180"/>
                  </a:cubicBezTo>
                  <a:lnTo>
                    <a:pt x="417" y="196"/>
                  </a:lnTo>
                  <a:close/>
                </a:path>
              </a:pathLst>
            </a:custGeom>
            <a:solidFill>
              <a:srgbClr val="9961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97" name="Freeform: Shape 51">
              <a:extLst>
                <a:ext uri="{FF2B5EF4-FFF2-40B4-BE49-F238E27FC236}">
                  <a16:creationId xmlns:a16="http://schemas.microsoft.com/office/drawing/2014/main" id="{F44A9444-52AB-498E-BFEE-109496BF1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811" y="6745288"/>
              <a:ext cx="1709388" cy="470553"/>
            </a:xfrm>
            <a:custGeom>
              <a:avLst/>
              <a:gdLst>
                <a:gd name="connsiteX0" fmla="*/ 1223302 w 1709388"/>
                <a:gd name="connsiteY0" fmla="*/ 0 h 470553"/>
                <a:gd name="connsiteX1" fmla="*/ 1709388 w 1709388"/>
                <a:gd name="connsiteY1" fmla="*/ 258885 h 470553"/>
                <a:gd name="connsiteX2" fmla="*/ 1457990 w 1709388"/>
                <a:gd name="connsiteY2" fmla="*/ 462947 h 470553"/>
                <a:gd name="connsiteX3" fmla="*/ 1128363 w 1709388"/>
                <a:gd name="connsiteY3" fmla="*/ 125635 h 470553"/>
                <a:gd name="connsiteX4" fmla="*/ 422060 w 1709388"/>
                <a:gd name="connsiteY4" fmla="*/ 0 h 470553"/>
                <a:gd name="connsiteX5" fmla="*/ 533051 w 1709388"/>
                <a:gd name="connsiteY5" fmla="*/ 159904 h 470553"/>
                <a:gd name="connsiteX6" fmla="*/ 225166 w 1709388"/>
                <a:gd name="connsiteY6" fmla="*/ 462198 h 470553"/>
                <a:gd name="connsiteX7" fmla="*/ 6985 w 1709388"/>
                <a:gd name="connsiteY7" fmla="*/ 223865 h 47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9388" h="470553">
                  <a:moveTo>
                    <a:pt x="1223302" y="0"/>
                  </a:moveTo>
                  <a:lnTo>
                    <a:pt x="1709388" y="258885"/>
                  </a:lnTo>
                  <a:cubicBezTo>
                    <a:pt x="1709388" y="258885"/>
                    <a:pt x="1684324" y="504825"/>
                    <a:pt x="1457990" y="462947"/>
                  </a:cubicBezTo>
                  <a:lnTo>
                    <a:pt x="1128363" y="125635"/>
                  </a:lnTo>
                  <a:close/>
                  <a:moveTo>
                    <a:pt x="422060" y="0"/>
                  </a:moveTo>
                  <a:lnTo>
                    <a:pt x="533051" y="159904"/>
                  </a:lnTo>
                  <a:lnTo>
                    <a:pt x="225166" y="462198"/>
                  </a:lnTo>
                  <a:cubicBezTo>
                    <a:pt x="-60674" y="523875"/>
                    <a:pt x="6985" y="223865"/>
                    <a:pt x="6985" y="2238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98" name="Freeform 48">
              <a:extLst>
                <a:ext uri="{FF2B5EF4-FFF2-40B4-BE49-F238E27FC236}">
                  <a16:creationId xmlns:a16="http://schemas.microsoft.com/office/drawing/2014/main" id="{A2DD8069-038B-4034-A31F-08D3969EE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2763" y="6478588"/>
              <a:ext cx="644525" cy="815975"/>
            </a:xfrm>
            <a:custGeom>
              <a:avLst/>
              <a:gdLst>
                <a:gd name="T0" fmla="*/ 716 w 848"/>
                <a:gd name="T1" fmla="*/ 1073 h 1073"/>
                <a:gd name="T2" fmla="*/ 131 w 848"/>
                <a:gd name="T3" fmla="*/ 1073 h 1073"/>
                <a:gd name="T4" fmla="*/ 0 w 848"/>
                <a:gd name="T5" fmla="*/ 0 h 1073"/>
                <a:gd name="T6" fmla="*/ 848 w 848"/>
                <a:gd name="T7" fmla="*/ 0 h 1073"/>
                <a:gd name="T8" fmla="*/ 716 w 848"/>
                <a:gd name="T9" fmla="*/ 1073 h 10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8" h="1073">
                  <a:moveTo>
                    <a:pt x="716" y="1073"/>
                  </a:moveTo>
                  <a:lnTo>
                    <a:pt x="131" y="1073"/>
                  </a:lnTo>
                  <a:lnTo>
                    <a:pt x="0" y="0"/>
                  </a:lnTo>
                  <a:lnTo>
                    <a:pt x="848" y="0"/>
                  </a:lnTo>
                  <a:lnTo>
                    <a:pt x="716" y="1073"/>
                  </a:lnTo>
                  <a:close/>
                </a:path>
              </a:pathLst>
            </a:custGeom>
            <a:solidFill>
              <a:srgbClr val="C48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99" name="Freeform 49">
              <a:extLst>
                <a:ext uri="{FF2B5EF4-FFF2-40B4-BE49-F238E27FC236}">
                  <a16:creationId xmlns:a16="http://schemas.microsoft.com/office/drawing/2014/main" id="{C46DA54A-EF78-4DD5-B278-5816EBDB0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838" y="6659563"/>
              <a:ext cx="392113" cy="214313"/>
            </a:xfrm>
            <a:custGeom>
              <a:avLst/>
              <a:gdLst>
                <a:gd name="T0" fmla="*/ 516 w 516"/>
                <a:gd name="T1" fmla="*/ 152 h 282"/>
                <a:gd name="T2" fmla="*/ 487 w 516"/>
                <a:gd name="T3" fmla="*/ 81 h 282"/>
                <a:gd name="T4" fmla="*/ 411 w 516"/>
                <a:gd name="T5" fmla="*/ 15 h 282"/>
                <a:gd name="T6" fmla="*/ 363 w 516"/>
                <a:gd name="T7" fmla="*/ 4 h 282"/>
                <a:gd name="T8" fmla="*/ 357 w 516"/>
                <a:gd name="T9" fmla="*/ 45 h 282"/>
                <a:gd name="T10" fmla="*/ 226 w 516"/>
                <a:gd name="T11" fmla="*/ 79 h 282"/>
                <a:gd name="T12" fmla="*/ 66 w 516"/>
                <a:gd name="T13" fmla="*/ 84 h 282"/>
                <a:gd name="T14" fmla="*/ 56 w 516"/>
                <a:gd name="T15" fmla="*/ 145 h 282"/>
                <a:gd name="T16" fmla="*/ 57 w 516"/>
                <a:gd name="T17" fmla="*/ 198 h 282"/>
                <a:gd name="T18" fmla="*/ 207 w 516"/>
                <a:gd name="T19" fmla="*/ 278 h 282"/>
                <a:gd name="T20" fmla="*/ 374 w 516"/>
                <a:gd name="T21" fmla="*/ 238 h 282"/>
                <a:gd name="T22" fmla="*/ 420 w 516"/>
                <a:gd name="T23" fmla="*/ 282 h 282"/>
                <a:gd name="T24" fmla="*/ 516 w 516"/>
                <a:gd name="T25" fmla="*/ 152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6" h="282">
                  <a:moveTo>
                    <a:pt x="516" y="152"/>
                  </a:moveTo>
                  <a:lnTo>
                    <a:pt x="487" y="81"/>
                  </a:lnTo>
                  <a:cubicBezTo>
                    <a:pt x="473" y="48"/>
                    <a:pt x="445" y="24"/>
                    <a:pt x="411" y="15"/>
                  </a:cubicBezTo>
                  <a:lnTo>
                    <a:pt x="363" y="4"/>
                  </a:lnTo>
                  <a:lnTo>
                    <a:pt x="357" y="45"/>
                  </a:lnTo>
                  <a:lnTo>
                    <a:pt x="226" y="79"/>
                  </a:lnTo>
                  <a:cubicBezTo>
                    <a:pt x="226" y="79"/>
                    <a:pt x="1" y="0"/>
                    <a:pt x="66" y="84"/>
                  </a:cubicBezTo>
                  <a:cubicBezTo>
                    <a:pt x="66" y="84"/>
                    <a:pt x="0" y="87"/>
                    <a:pt x="56" y="145"/>
                  </a:cubicBezTo>
                  <a:cubicBezTo>
                    <a:pt x="56" y="145"/>
                    <a:pt x="9" y="160"/>
                    <a:pt x="57" y="198"/>
                  </a:cubicBezTo>
                  <a:cubicBezTo>
                    <a:pt x="105" y="236"/>
                    <a:pt x="207" y="278"/>
                    <a:pt x="207" y="278"/>
                  </a:cubicBezTo>
                  <a:lnTo>
                    <a:pt x="374" y="238"/>
                  </a:lnTo>
                  <a:lnTo>
                    <a:pt x="420" y="282"/>
                  </a:lnTo>
                  <a:lnTo>
                    <a:pt x="516" y="152"/>
                  </a:lnTo>
                  <a:close/>
                </a:path>
              </a:pathLst>
            </a:custGeom>
            <a:solidFill>
              <a:srgbClr val="FCD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00" name="Freeform: Shape 54">
              <a:extLst>
                <a:ext uri="{FF2B5EF4-FFF2-40B4-BE49-F238E27FC236}">
                  <a16:creationId xmlns:a16="http://schemas.microsoft.com/office/drawing/2014/main" id="{7FE28657-D150-41A7-BBD7-3F394D637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763" y="7958138"/>
              <a:ext cx="1217613" cy="1275620"/>
            </a:xfrm>
            <a:custGeom>
              <a:avLst/>
              <a:gdLst>
                <a:gd name="connsiteX0" fmla="*/ 1184682 w 1217613"/>
                <a:gd name="connsiteY0" fmla="*/ 1148733 h 1275620"/>
                <a:gd name="connsiteX1" fmla="*/ 1190296 w 1217613"/>
                <a:gd name="connsiteY1" fmla="*/ 1165107 h 1275620"/>
                <a:gd name="connsiteX2" fmla="*/ 1091757 w 1217613"/>
                <a:gd name="connsiteY2" fmla="*/ 1271352 h 1275620"/>
                <a:gd name="connsiteX3" fmla="*/ 957591 w 1217613"/>
                <a:gd name="connsiteY3" fmla="*/ 1217848 h 1275620"/>
                <a:gd name="connsiteX4" fmla="*/ 1076597 w 1217613"/>
                <a:gd name="connsiteY4" fmla="*/ 1204089 h 1275620"/>
                <a:gd name="connsiteX5" fmla="*/ 1184682 w 1217613"/>
                <a:gd name="connsiteY5" fmla="*/ 1148733 h 1275620"/>
                <a:gd name="connsiteX6" fmla="*/ 28265 w 1217613"/>
                <a:gd name="connsiteY6" fmla="*/ 1148733 h 1275620"/>
                <a:gd name="connsiteX7" fmla="*/ 137030 w 1217613"/>
                <a:gd name="connsiteY7" fmla="*/ 1204089 h 1275620"/>
                <a:gd name="connsiteX8" fmla="*/ 256784 w 1217613"/>
                <a:gd name="connsiteY8" fmla="*/ 1217848 h 1275620"/>
                <a:gd name="connsiteX9" fmla="*/ 121775 w 1217613"/>
                <a:gd name="connsiteY9" fmla="*/ 1271352 h 1275620"/>
                <a:gd name="connsiteX10" fmla="*/ 22616 w 1217613"/>
                <a:gd name="connsiteY10" fmla="*/ 1165107 h 1275620"/>
                <a:gd name="connsiteX11" fmla="*/ 28265 w 1217613"/>
                <a:gd name="connsiteY11" fmla="*/ 1148733 h 1275620"/>
                <a:gd name="connsiteX12" fmla="*/ 0 w 1217613"/>
                <a:gd name="connsiteY12" fmla="*/ 0 h 1275620"/>
                <a:gd name="connsiteX13" fmla="*/ 1204684 w 1217613"/>
                <a:gd name="connsiteY13" fmla="*/ 0 h 1275620"/>
                <a:gd name="connsiteX14" fmla="*/ 1217613 w 1217613"/>
                <a:gd name="connsiteY14" fmla="*/ 198438 h 1275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7613" h="1275620">
                  <a:moveTo>
                    <a:pt x="1184682" y="1148733"/>
                  </a:moveTo>
                  <a:cubicBezTo>
                    <a:pt x="1186743" y="1149247"/>
                    <a:pt x="1187833" y="1154024"/>
                    <a:pt x="1190296" y="1165107"/>
                  </a:cubicBezTo>
                  <a:cubicBezTo>
                    <a:pt x="1200150" y="1209440"/>
                    <a:pt x="1156186" y="1256830"/>
                    <a:pt x="1091757" y="1271352"/>
                  </a:cubicBezTo>
                  <a:cubicBezTo>
                    <a:pt x="1027327" y="1285875"/>
                    <a:pt x="967445" y="1262180"/>
                    <a:pt x="957591" y="1217848"/>
                  </a:cubicBezTo>
                  <a:cubicBezTo>
                    <a:pt x="947737" y="1173515"/>
                    <a:pt x="960623" y="1230077"/>
                    <a:pt x="1076597" y="1204089"/>
                  </a:cubicBezTo>
                  <a:cubicBezTo>
                    <a:pt x="1163577" y="1184025"/>
                    <a:pt x="1178500" y="1147193"/>
                    <a:pt x="1184682" y="1148733"/>
                  </a:cubicBezTo>
                  <a:close/>
                  <a:moveTo>
                    <a:pt x="28265" y="1148733"/>
                  </a:moveTo>
                  <a:cubicBezTo>
                    <a:pt x="34486" y="1147193"/>
                    <a:pt x="49503" y="1184025"/>
                    <a:pt x="137030" y="1204089"/>
                  </a:cubicBezTo>
                  <a:cubicBezTo>
                    <a:pt x="252970" y="1230077"/>
                    <a:pt x="266700" y="1173515"/>
                    <a:pt x="256784" y="1217848"/>
                  </a:cubicBezTo>
                  <a:cubicBezTo>
                    <a:pt x="246868" y="1262180"/>
                    <a:pt x="185847" y="1285875"/>
                    <a:pt x="121775" y="1271352"/>
                  </a:cubicBezTo>
                  <a:cubicBezTo>
                    <a:pt x="56940" y="1256830"/>
                    <a:pt x="12700" y="1209440"/>
                    <a:pt x="22616" y="1165107"/>
                  </a:cubicBezTo>
                  <a:cubicBezTo>
                    <a:pt x="25095" y="1154024"/>
                    <a:pt x="26191" y="1149247"/>
                    <a:pt x="28265" y="1148733"/>
                  </a:cubicBezTo>
                  <a:close/>
                  <a:moveTo>
                    <a:pt x="0" y="0"/>
                  </a:moveTo>
                  <a:lnTo>
                    <a:pt x="1204684" y="0"/>
                  </a:lnTo>
                  <a:lnTo>
                    <a:pt x="1217613" y="198438"/>
                  </a:lnTo>
                  <a:close/>
                </a:path>
              </a:pathLst>
            </a:custGeom>
            <a:solidFill>
              <a:srgbClr val="8FB0E6">
                <a:alpha val="30000"/>
              </a:srgbClr>
            </a:solidFill>
            <a:ln>
              <a:noFill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01" name="Freeform: Shape 55">
              <a:extLst>
                <a:ext uri="{FF2B5EF4-FFF2-40B4-BE49-F238E27FC236}">
                  <a16:creationId xmlns:a16="http://schemas.microsoft.com/office/drawing/2014/main" id="{6BF1EBF7-62DA-4FDE-A774-053E9D112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2398" y="6008688"/>
              <a:ext cx="638839" cy="123825"/>
            </a:xfrm>
            <a:custGeom>
              <a:avLst/>
              <a:gdLst>
                <a:gd name="connsiteX0" fmla="*/ 634635 w 638839"/>
                <a:gd name="connsiteY0" fmla="*/ 0 h 123825"/>
                <a:gd name="connsiteX1" fmla="*/ 596479 w 638839"/>
                <a:gd name="connsiteY1" fmla="*/ 123825 h 123825"/>
                <a:gd name="connsiteX2" fmla="*/ 543824 w 638839"/>
                <a:gd name="connsiteY2" fmla="*/ 49832 h 123825"/>
                <a:gd name="connsiteX3" fmla="*/ 440040 w 638839"/>
                <a:gd name="connsiteY3" fmla="*/ 755 h 123825"/>
                <a:gd name="connsiteX4" fmla="*/ 4145 w 638839"/>
                <a:gd name="connsiteY4" fmla="*/ 0 h 123825"/>
                <a:gd name="connsiteX5" fmla="*/ 198740 w 638839"/>
                <a:gd name="connsiteY5" fmla="*/ 755 h 123825"/>
                <a:gd name="connsiteX6" fmla="*/ 95719 w 638839"/>
                <a:gd name="connsiteY6" fmla="*/ 49832 h 123825"/>
                <a:gd name="connsiteX7" fmla="*/ 43064 w 638839"/>
                <a:gd name="connsiteY7" fmla="*/ 123825 h 123825"/>
                <a:gd name="connsiteX8" fmla="*/ 4145 w 638839"/>
                <a:gd name="connsiteY8" fmla="*/ 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8839" h="123825">
                  <a:moveTo>
                    <a:pt x="634635" y="0"/>
                  </a:moveTo>
                  <a:cubicBezTo>
                    <a:pt x="634635" y="0"/>
                    <a:pt x="657528" y="91359"/>
                    <a:pt x="596479" y="123825"/>
                  </a:cubicBezTo>
                  <a:cubicBezTo>
                    <a:pt x="596479" y="123825"/>
                    <a:pt x="551455" y="116275"/>
                    <a:pt x="543824" y="49832"/>
                  </a:cubicBezTo>
                  <a:cubicBezTo>
                    <a:pt x="538482" y="6040"/>
                    <a:pt x="460644" y="40772"/>
                    <a:pt x="440040" y="755"/>
                  </a:cubicBezTo>
                  <a:close/>
                  <a:moveTo>
                    <a:pt x="4145" y="0"/>
                  </a:moveTo>
                  <a:lnTo>
                    <a:pt x="198740" y="755"/>
                  </a:lnTo>
                  <a:cubicBezTo>
                    <a:pt x="178136" y="40772"/>
                    <a:pt x="100298" y="6040"/>
                    <a:pt x="95719" y="49832"/>
                  </a:cubicBezTo>
                  <a:cubicBezTo>
                    <a:pt x="87325" y="116275"/>
                    <a:pt x="43064" y="123825"/>
                    <a:pt x="43064" y="123825"/>
                  </a:cubicBezTo>
                  <a:cubicBezTo>
                    <a:pt x="-18748" y="91359"/>
                    <a:pt x="4145" y="0"/>
                    <a:pt x="4145" y="0"/>
                  </a:cubicBezTo>
                  <a:close/>
                </a:path>
              </a:pathLst>
            </a:custGeom>
            <a:solidFill>
              <a:srgbClr val="6031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71435EA9-E983-41A9-82B4-DB46A7172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400" y="10809288"/>
              <a:ext cx="573088" cy="161925"/>
            </a:xfrm>
            <a:custGeom>
              <a:avLst/>
              <a:gdLst>
                <a:gd name="T0" fmla="*/ 712 w 752"/>
                <a:gd name="T1" fmla="*/ 45 h 213"/>
                <a:gd name="T2" fmla="*/ 655 w 752"/>
                <a:gd name="T3" fmla="*/ 0 h 213"/>
                <a:gd name="T4" fmla="*/ 409 w 752"/>
                <a:gd name="T5" fmla="*/ 0 h 213"/>
                <a:gd name="T6" fmla="*/ 64 w 752"/>
                <a:gd name="T7" fmla="*/ 137 h 213"/>
                <a:gd name="T8" fmla="*/ 0 w 752"/>
                <a:gd name="T9" fmla="*/ 213 h 213"/>
                <a:gd name="T10" fmla="*/ 752 w 752"/>
                <a:gd name="T11" fmla="*/ 213 h 213"/>
                <a:gd name="T12" fmla="*/ 712 w 752"/>
                <a:gd name="T13" fmla="*/ 45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2" h="213">
                  <a:moveTo>
                    <a:pt x="712" y="45"/>
                  </a:moveTo>
                  <a:cubicBezTo>
                    <a:pt x="705" y="19"/>
                    <a:pt x="682" y="0"/>
                    <a:pt x="655" y="0"/>
                  </a:cubicBezTo>
                  <a:lnTo>
                    <a:pt x="409" y="0"/>
                  </a:lnTo>
                  <a:lnTo>
                    <a:pt x="64" y="137"/>
                  </a:lnTo>
                  <a:cubicBezTo>
                    <a:pt x="31" y="151"/>
                    <a:pt x="8" y="179"/>
                    <a:pt x="0" y="213"/>
                  </a:cubicBezTo>
                  <a:lnTo>
                    <a:pt x="752" y="213"/>
                  </a:lnTo>
                  <a:lnTo>
                    <a:pt x="712" y="45"/>
                  </a:lnTo>
                  <a:close/>
                </a:path>
              </a:pathLst>
            </a:custGeom>
            <a:solidFill>
              <a:srgbClr val="58D7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03" name="Freeform 61">
              <a:extLst>
                <a:ext uri="{FF2B5EF4-FFF2-40B4-BE49-F238E27FC236}">
                  <a16:creationId xmlns:a16="http://schemas.microsoft.com/office/drawing/2014/main" id="{3BC54271-DAA9-4EEB-99C4-C2E07B16A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400" y="10809288"/>
              <a:ext cx="573088" cy="161925"/>
            </a:xfrm>
            <a:custGeom>
              <a:avLst/>
              <a:gdLst>
                <a:gd name="T0" fmla="*/ 712 w 752"/>
                <a:gd name="T1" fmla="*/ 45 h 213"/>
                <a:gd name="T2" fmla="*/ 655 w 752"/>
                <a:gd name="T3" fmla="*/ 0 h 213"/>
                <a:gd name="T4" fmla="*/ 409 w 752"/>
                <a:gd name="T5" fmla="*/ 0 h 213"/>
                <a:gd name="T6" fmla="*/ 64 w 752"/>
                <a:gd name="T7" fmla="*/ 137 h 213"/>
                <a:gd name="T8" fmla="*/ 0 w 752"/>
                <a:gd name="T9" fmla="*/ 213 h 213"/>
                <a:gd name="T10" fmla="*/ 752 w 752"/>
                <a:gd name="T11" fmla="*/ 213 h 213"/>
                <a:gd name="T12" fmla="*/ 712 w 752"/>
                <a:gd name="T13" fmla="*/ 45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2" h="213">
                  <a:moveTo>
                    <a:pt x="712" y="45"/>
                  </a:moveTo>
                  <a:cubicBezTo>
                    <a:pt x="705" y="19"/>
                    <a:pt x="682" y="0"/>
                    <a:pt x="655" y="0"/>
                  </a:cubicBezTo>
                  <a:lnTo>
                    <a:pt x="409" y="0"/>
                  </a:lnTo>
                  <a:lnTo>
                    <a:pt x="64" y="137"/>
                  </a:lnTo>
                  <a:cubicBezTo>
                    <a:pt x="31" y="151"/>
                    <a:pt x="8" y="179"/>
                    <a:pt x="0" y="213"/>
                  </a:cubicBezTo>
                  <a:lnTo>
                    <a:pt x="752" y="213"/>
                  </a:lnTo>
                  <a:lnTo>
                    <a:pt x="712" y="45"/>
                  </a:lnTo>
                  <a:close/>
                </a:path>
              </a:pathLst>
            </a:custGeom>
            <a:solidFill>
              <a:srgbClr val="4AB098">
                <a:alpha val="40000"/>
              </a:srgbClr>
            </a:solidFill>
            <a:ln>
              <a:noFill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04" name="Freeform: Shape 58">
              <a:extLst>
                <a:ext uri="{FF2B5EF4-FFF2-40B4-BE49-F238E27FC236}">
                  <a16:creationId xmlns:a16="http://schemas.microsoft.com/office/drawing/2014/main" id="{9FED4354-E5A8-416B-81DB-2263ED5FC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5550" y="10631488"/>
              <a:ext cx="723901" cy="177800"/>
            </a:xfrm>
            <a:custGeom>
              <a:avLst/>
              <a:gdLst>
                <a:gd name="connsiteX0" fmla="*/ 528638 w 723901"/>
                <a:gd name="connsiteY0" fmla="*/ 0 h 177800"/>
                <a:gd name="connsiteX1" fmla="*/ 723901 w 723901"/>
                <a:gd name="connsiteY1" fmla="*/ 0 h 177800"/>
                <a:gd name="connsiteX2" fmla="*/ 723901 w 723901"/>
                <a:gd name="connsiteY2" fmla="*/ 177800 h 177800"/>
                <a:gd name="connsiteX3" fmla="*/ 528638 w 723901"/>
                <a:gd name="connsiteY3" fmla="*/ 177800 h 177800"/>
                <a:gd name="connsiteX4" fmla="*/ 0 w 723901"/>
                <a:gd name="connsiteY4" fmla="*/ 0 h 177800"/>
                <a:gd name="connsiteX5" fmla="*/ 195263 w 723901"/>
                <a:gd name="connsiteY5" fmla="*/ 0 h 177800"/>
                <a:gd name="connsiteX6" fmla="*/ 195263 w 723901"/>
                <a:gd name="connsiteY6" fmla="*/ 177800 h 177800"/>
                <a:gd name="connsiteX7" fmla="*/ 0 w 723901"/>
                <a:gd name="connsiteY7" fmla="*/ 177800 h 17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3901" h="177800">
                  <a:moveTo>
                    <a:pt x="528638" y="0"/>
                  </a:moveTo>
                  <a:lnTo>
                    <a:pt x="723901" y="0"/>
                  </a:lnTo>
                  <a:lnTo>
                    <a:pt x="723901" y="177800"/>
                  </a:lnTo>
                  <a:lnTo>
                    <a:pt x="528638" y="177800"/>
                  </a:lnTo>
                  <a:close/>
                  <a:moveTo>
                    <a:pt x="0" y="0"/>
                  </a:moveTo>
                  <a:lnTo>
                    <a:pt x="195263" y="0"/>
                  </a:lnTo>
                  <a:lnTo>
                    <a:pt x="195263" y="177800"/>
                  </a:lnTo>
                  <a:lnTo>
                    <a:pt x="0" y="17780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05" name="Freeform 63">
              <a:extLst>
                <a:ext uri="{FF2B5EF4-FFF2-40B4-BE49-F238E27FC236}">
                  <a16:creationId xmlns:a16="http://schemas.microsoft.com/office/drawing/2014/main" id="{0812DD72-DB24-45F3-88E4-0AD1F6082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3038" y="10809288"/>
              <a:ext cx="571500" cy="161925"/>
            </a:xfrm>
            <a:custGeom>
              <a:avLst/>
              <a:gdLst>
                <a:gd name="T0" fmla="*/ 712 w 752"/>
                <a:gd name="T1" fmla="*/ 45 h 213"/>
                <a:gd name="T2" fmla="*/ 655 w 752"/>
                <a:gd name="T3" fmla="*/ 0 h 213"/>
                <a:gd name="T4" fmla="*/ 409 w 752"/>
                <a:gd name="T5" fmla="*/ 0 h 213"/>
                <a:gd name="T6" fmla="*/ 64 w 752"/>
                <a:gd name="T7" fmla="*/ 137 h 213"/>
                <a:gd name="T8" fmla="*/ 0 w 752"/>
                <a:gd name="T9" fmla="*/ 213 h 213"/>
                <a:gd name="T10" fmla="*/ 752 w 752"/>
                <a:gd name="T11" fmla="*/ 213 h 213"/>
                <a:gd name="T12" fmla="*/ 712 w 752"/>
                <a:gd name="T13" fmla="*/ 45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2" h="213">
                  <a:moveTo>
                    <a:pt x="712" y="45"/>
                  </a:moveTo>
                  <a:cubicBezTo>
                    <a:pt x="706" y="19"/>
                    <a:pt x="682" y="0"/>
                    <a:pt x="655" y="0"/>
                  </a:cubicBezTo>
                  <a:lnTo>
                    <a:pt x="409" y="0"/>
                  </a:lnTo>
                  <a:lnTo>
                    <a:pt x="64" y="137"/>
                  </a:lnTo>
                  <a:cubicBezTo>
                    <a:pt x="32" y="151"/>
                    <a:pt x="8" y="179"/>
                    <a:pt x="0" y="213"/>
                  </a:cubicBezTo>
                  <a:lnTo>
                    <a:pt x="752" y="213"/>
                  </a:lnTo>
                  <a:lnTo>
                    <a:pt x="712" y="45"/>
                  </a:lnTo>
                  <a:close/>
                </a:path>
              </a:pathLst>
            </a:custGeom>
            <a:solidFill>
              <a:srgbClr val="58D7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06" name="Freeform: Shape 60">
              <a:extLst>
                <a:ext uri="{FF2B5EF4-FFF2-40B4-BE49-F238E27FC236}">
                  <a16:creationId xmlns:a16="http://schemas.microsoft.com/office/drawing/2014/main" id="{66333E70-155E-49AD-843A-A0B82B9C3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2813" y="10971213"/>
              <a:ext cx="1101725" cy="25400"/>
            </a:xfrm>
            <a:custGeom>
              <a:avLst/>
              <a:gdLst>
                <a:gd name="connsiteX0" fmla="*/ 2283 w 1101725"/>
                <a:gd name="connsiteY0" fmla="*/ 0 h 25400"/>
                <a:gd name="connsiteX1" fmla="*/ 529334 w 1101725"/>
                <a:gd name="connsiteY1" fmla="*/ 0 h 25400"/>
                <a:gd name="connsiteX2" fmla="*/ 574675 w 1101725"/>
                <a:gd name="connsiteY2" fmla="*/ 0 h 25400"/>
                <a:gd name="connsiteX3" fmla="*/ 1101725 w 1101725"/>
                <a:gd name="connsiteY3" fmla="*/ 0 h 25400"/>
                <a:gd name="connsiteX4" fmla="*/ 1101725 w 1101725"/>
                <a:gd name="connsiteY4" fmla="*/ 25400 h 25400"/>
                <a:gd name="connsiteX5" fmla="*/ 574675 w 1101725"/>
                <a:gd name="connsiteY5" fmla="*/ 25400 h 25400"/>
                <a:gd name="connsiteX6" fmla="*/ 527050 w 1101725"/>
                <a:gd name="connsiteY6" fmla="*/ 25400 h 25400"/>
                <a:gd name="connsiteX7" fmla="*/ 0 w 1101725"/>
                <a:gd name="connsiteY7" fmla="*/ 25400 h 25400"/>
                <a:gd name="connsiteX8" fmla="*/ 0 w 1101725"/>
                <a:gd name="connsiteY8" fmla="*/ 18676 h 25400"/>
                <a:gd name="connsiteX9" fmla="*/ 2283 w 1101725"/>
                <a:gd name="connsiteY9" fmla="*/ 0 h 2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1725" h="25400">
                  <a:moveTo>
                    <a:pt x="2283" y="0"/>
                  </a:moveTo>
                  <a:lnTo>
                    <a:pt x="529334" y="0"/>
                  </a:lnTo>
                  <a:lnTo>
                    <a:pt x="574675" y="0"/>
                  </a:lnTo>
                  <a:lnTo>
                    <a:pt x="1101725" y="0"/>
                  </a:lnTo>
                  <a:lnTo>
                    <a:pt x="1101725" y="25400"/>
                  </a:lnTo>
                  <a:lnTo>
                    <a:pt x="574675" y="25400"/>
                  </a:lnTo>
                  <a:lnTo>
                    <a:pt x="527050" y="25400"/>
                  </a:lnTo>
                  <a:lnTo>
                    <a:pt x="0" y="25400"/>
                  </a:lnTo>
                  <a:lnTo>
                    <a:pt x="0" y="18676"/>
                  </a:lnTo>
                  <a:cubicBezTo>
                    <a:pt x="0" y="11953"/>
                    <a:pt x="761" y="5976"/>
                    <a:pt x="2283" y="0"/>
                  </a:cubicBezTo>
                  <a:close/>
                </a:path>
              </a:pathLst>
            </a:custGeom>
            <a:solidFill>
              <a:srgbClr val="4AB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07" name="Freeform: Shape 61">
              <a:extLst>
                <a:ext uri="{FF2B5EF4-FFF2-40B4-BE49-F238E27FC236}">
                  <a16:creationId xmlns:a16="http://schemas.microsoft.com/office/drawing/2014/main" id="{ED0FF0BE-9F48-4902-B7EF-478CD7706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6213" y="6065838"/>
              <a:ext cx="306387" cy="71438"/>
            </a:xfrm>
            <a:custGeom>
              <a:avLst/>
              <a:gdLst>
                <a:gd name="connsiteX0" fmla="*/ 274637 w 306387"/>
                <a:gd name="connsiteY0" fmla="*/ 0 h 71438"/>
                <a:gd name="connsiteX1" fmla="*/ 306387 w 306387"/>
                <a:gd name="connsiteY1" fmla="*/ 35719 h 71438"/>
                <a:gd name="connsiteX2" fmla="*/ 274637 w 306387"/>
                <a:gd name="connsiteY2" fmla="*/ 71438 h 71438"/>
                <a:gd name="connsiteX3" fmla="*/ 242887 w 306387"/>
                <a:gd name="connsiteY3" fmla="*/ 35719 h 71438"/>
                <a:gd name="connsiteX4" fmla="*/ 274637 w 306387"/>
                <a:gd name="connsiteY4" fmla="*/ 0 h 71438"/>
                <a:gd name="connsiteX5" fmla="*/ 31750 w 306387"/>
                <a:gd name="connsiteY5" fmla="*/ 0 h 71438"/>
                <a:gd name="connsiteX6" fmla="*/ 63500 w 306387"/>
                <a:gd name="connsiteY6" fmla="*/ 35719 h 71438"/>
                <a:gd name="connsiteX7" fmla="*/ 31750 w 306387"/>
                <a:gd name="connsiteY7" fmla="*/ 71438 h 71438"/>
                <a:gd name="connsiteX8" fmla="*/ 0 w 306387"/>
                <a:gd name="connsiteY8" fmla="*/ 35719 h 71438"/>
                <a:gd name="connsiteX9" fmla="*/ 31750 w 306387"/>
                <a:gd name="connsiteY9" fmla="*/ 0 h 71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387" h="71438">
                  <a:moveTo>
                    <a:pt x="274637" y="0"/>
                  </a:moveTo>
                  <a:cubicBezTo>
                    <a:pt x="292172" y="0"/>
                    <a:pt x="306387" y="15992"/>
                    <a:pt x="306387" y="35719"/>
                  </a:cubicBezTo>
                  <a:cubicBezTo>
                    <a:pt x="306387" y="55446"/>
                    <a:pt x="292172" y="71438"/>
                    <a:pt x="274637" y="71438"/>
                  </a:cubicBezTo>
                  <a:cubicBezTo>
                    <a:pt x="257102" y="71438"/>
                    <a:pt x="242887" y="55446"/>
                    <a:pt x="242887" y="35719"/>
                  </a:cubicBezTo>
                  <a:cubicBezTo>
                    <a:pt x="242887" y="15992"/>
                    <a:pt x="257102" y="0"/>
                    <a:pt x="274637" y="0"/>
                  </a:cubicBezTo>
                  <a:close/>
                  <a:moveTo>
                    <a:pt x="31750" y="0"/>
                  </a:moveTo>
                  <a:cubicBezTo>
                    <a:pt x="49285" y="0"/>
                    <a:pt x="63500" y="15992"/>
                    <a:pt x="63500" y="35719"/>
                  </a:cubicBezTo>
                  <a:cubicBezTo>
                    <a:pt x="63500" y="55446"/>
                    <a:pt x="49285" y="71438"/>
                    <a:pt x="31750" y="71438"/>
                  </a:cubicBezTo>
                  <a:cubicBezTo>
                    <a:pt x="14215" y="71438"/>
                    <a:pt x="0" y="55446"/>
                    <a:pt x="0" y="35719"/>
                  </a:cubicBezTo>
                  <a:cubicBezTo>
                    <a:pt x="0" y="15992"/>
                    <a:pt x="14215" y="0"/>
                    <a:pt x="31750" y="0"/>
                  </a:cubicBezTo>
                  <a:close/>
                </a:path>
              </a:pathLst>
            </a:custGeom>
            <a:solidFill>
              <a:srgbClr val="472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08" name="Freeform: Shape 62">
              <a:extLst>
                <a:ext uri="{FF2B5EF4-FFF2-40B4-BE49-F238E27FC236}">
                  <a16:creationId xmlns:a16="http://schemas.microsoft.com/office/drawing/2014/main" id="{5C4B6C98-951A-46DB-9B49-C753C99E2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206" y="6030155"/>
              <a:ext cx="342325" cy="50506"/>
            </a:xfrm>
            <a:custGeom>
              <a:avLst/>
              <a:gdLst>
                <a:gd name="connsiteX0" fmla="*/ 297131 w 342325"/>
                <a:gd name="connsiteY0" fmla="*/ 1384 h 50506"/>
                <a:gd name="connsiteX1" fmla="*/ 341926 w 342325"/>
                <a:gd name="connsiteY1" fmla="*/ 40155 h 50506"/>
                <a:gd name="connsiteX2" fmla="*/ 336611 w 342325"/>
                <a:gd name="connsiteY2" fmla="*/ 50038 h 50506"/>
                <a:gd name="connsiteX3" fmla="*/ 325982 w 342325"/>
                <a:gd name="connsiteY3" fmla="*/ 44716 h 50506"/>
                <a:gd name="connsiteX4" fmla="*/ 294094 w 342325"/>
                <a:gd name="connsiteY4" fmla="*/ 17349 h 50506"/>
                <a:gd name="connsiteX5" fmla="*/ 253854 w 342325"/>
                <a:gd name="connsiteY5" fmla="*/ 31033 h 50506"/>
                <a:gd name="connsiteX6" fmla="*/ 246262 w 342325"/>
                <a:gd name="connsiteY6" fmla="*/ 34073 h 50506"/>
                <a:gd name="connsiteX7" fmla="*/ 242465 w 342325"/>
                <a:gd name="connsiteY7" fmla="*/ 32553 h 50506"/>
                <a:gd name="connsiteX8" fmla="*/ 240947 w 342325"/>
                <a:gd name="connsiteY8" fmla="*/ 21150 h 50506"/>
                <a:gd name="connsiteX9" fmla="*/ 297131 w 342325"/>
                <a:gd name="connsiteY9" fmla="*/ 1384 h 50506"/>
                <a:gd name="connsiteX10" fmla="*/ 46445 w 342325"/>
                <a:gd name="connsiteY10" fmla="*/ 616 h 50506"/>
                <a:gd name="connsiteX11" fmla="*/ 101470 w 342325"/>
                <a:gd name="connsiteY11" fmla="*/ 21846 h 50506"/>
                <a:gd name="connsiteX12" fmla="*/ 99209 w 342325"/>
                <a:gd name="connsiteY12" fmla="*/ 33219 h 50506"/>
                <a:gd name="connsiteX13" fmla="*/ 87902 w 342325"/>
                <a:gd name="connsiteY13" fmla="*/ 31703 h 50506"/>
                <a:gd name="connsiteX14" fmla="*/ 48706 w 342325"/>
                <a:gd name="connsiteY14" fmla="*/ 16538 h 50506"/>
                <a:gd name="connsiteX15" fmla="*/ 15540 w 342325"/>
                <a:gd name="connsiteY15" fmla="*/ 42318 h 50506"/>
                <a:gd name="connsiteX16" fmla="*/ 9510 w 342325"/>
                <a:gd name="connsiteY16" fmla="*/ 48383 h 50506"/>
                <a:gd name="connsiteX17" fmla="*/ 5741 w 342325"/>
                <a:gd name="connsiteY17" fmla="*/ 47625 h 50506"/>
                <a:gd name="connsiteX18" fmla="*/ 464 w 342325"/>
                <a:gd name="connsiteY18" fmla="*/ 37010 h 50506"/>
                <a:gd name="connsiteX19" fmla="*/ 46445 w 342325"/>
                <a:gd name="connsiteY19" fmla="*/ 616 h 50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2325" h="50506">
                  <a:moveTo>
                    <a:pt x="297131" y="1384"/>
                  </a:moveTo>
                  <a:cubicBezTo>
                    <a:pt x="318389" y="5946"/>
                    <a:pt x="335852" y="20390"/>
                    <a:pt x="341926" y="40155"/>
                  </a:cubicBezTo>
                  <a:cubicBezTo>
                    <a:pt x="343444" y="43956"/>
                    <a:pt x="340407" y="48517"/>
                    <a:pt x="336611" y="50038"/>
                  </a:cubicBezTo>
                  <a:cubicBezTo>
                    <a:pt x="332056" y="51558"/>
                    <a:pt x="327500" y="49278"/>
                    <a:pt x="325982" y="44716"/>
                  </a:cubicBezTo>
                  <a:cubicBezTo>
                    <a:pt x="322186" y="31033"/>
                    <a:pt x="309278" y="20390"/>
                    <a:pt x="294094" y="17349"/>
                  </a:cubicBezTo>
                  <a:cubicBezTo>
                    <a:pt x="278909" y="14308"/>
                    <a:pt x="262965" y="19629"/>
                    <a:pt x="253854" y="31033"/>
                  </a:cubicBezTo>
                  <a:cubicBezTo>
                    <a:pt x="252336" y="33313"/>
                    <a:pt x="248539" y="34834"/>
                    <a:pt x="246262" y="34073"/>
                  </a:cubicBezTo>
                  <a:cubicBezTo>
                    <a:pt x="244743" y="33313"/>
                    <a:pt x="243225" y="33313"/>
                    <a:pt x="242465" y="32553"/>
                  </a:cubicBezTo>
                  <a:cubicBezTo>
                    <a:pt x="238669" y="29512"/>
                    <a:pt x="238669" y="24191"/>
                    <a:pt x="240947" y="21150"/>
                  </a:cubicBezTo>
                  <a:cubicBezTo>
                    <a:pt x="253854" y="5185"/>
                    <a:pt x="275872" y="-2417"/>
                    <a:pt x="297131" y="1384"/>
                  </a:cubicBezTo>
                  <a:close/>
                  <a:moveTo>
                    <a:pt x="46445" y="616"/>
                  </a:moveTo>
                  <a:cubicBezTo>
                    <a:pt x="68304" y="-2417"/>
                    <a:pt x="89410" y="5924"/>
                    <a:pt x="101470" y="21846"/>
                  </a:cubicBezTo>
                  <a:cubicBezTo>
                    <a:pt x="103732" y="25637"/>
                    <a:pt x="102978" y="30944"/>
                    <a:pt x="99209" y="33219"/>
                  </a:cubicBezTo>
                  <a:cubicBezTo>
                    <a:pt x="96194" y="36252"/>
                    <a:pt x="90918" y="35494"/>
                    <a:pt x="87902" y="31703"/>
                  </a:cubicBezTo>
                  <a:cubicBezTo>
                    <a:pt x="79611" y="20330"/>
                    <a:pt x="64535" y="14264"/>
                    <a:pt x="48706" y="16538"/>
                  </a:cubicBezTo>
                  <a:cubicBezTo>
                    <a:pt x="33630" y="18813"/>
                    <a:pt x="20816" y="29428"/>
                    <a:pt x="15540" y="42318"/>
                  </a:cubicBezTo>
                  <a:cubicBezTo>
                    <a:pt x="14786" y="45350"/>
                    <a:pt x="12525" y="47625"/>
                    <a:pt x="9510" y="48383"/>
                  </a:cubicBezTo>
                  <a:cubicBezTo>
                    <a:pt x="8002" y="48383"/>
                    <a:pt x="6495" y="48383"/>
                    <a:pt x="5741" y="47625"/>
                  </a:cubicBezTo>
                  <a:cubicBezTo>
                    <a:pt x="1218" y="46109"/>
                    <a:pt x="-1043" y="41559"/>
                    <a:pt x="464" y="37010"/>
                  </a:cubicBezTo>
                  <a:cubicBezTo>
                    <a:pt x="7248" y="18055"/>
                    <a:pt x="25339" y="3649"/>
                    <a:pt x="46445" y="616"/>
                  </a:cubicBezTo>
                  <a:close/>
                </a:path>
              </a:pathLst>
            </a:custGeom>
            <a:solidFill>
              <a:srgbClr val="472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09" name="Freeform 71">
              <a:extLst>
                <a:ext uri="{FF2B5EF4-FFF2-40B4-BE49-F238E27FC236}">
                  <a16:creationId xmlns:a16="http://schemas.microsoft.com/office/drawing/2014/main" id="{B4694938-5FED-4F0B-90BD-6973379C2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5913" y="6086475"/>
              <a:ext cx="20638" cy="103188"/>
            </a:xfrm>
            <a:custGeom>
              <a:avLst/>
              <a:gdLst>
                <a:gd name="T0" fmla="*/ 11 w 26"/>
                <a:gd name="T1" fmla="*/ 136 h 136"/>
                <a:gd name="T2" fmla="*/ 11 w 26"/>
                <a:gd name="T3" fmla="*/ 136 h 136"/>
                <a:gd name="T4" fmla="*/ 1 w 26"/>
                <a:gd name="T5" fmla="*/ 125 h 136"/>
                <a:gd name="T6" fmla="*/ 4 w 26"/>
                <a:gd name="T7" fmla="*/ 11 h 136"/>
                <a:gd name="T8" fmla="*/ 15 w 26"/>
                <a:gd name="T9" fmla="*/ 0 h 136"/>
                <a:gd name="T10" fmla="*/ 25 w 26"/>
                <a:gd name="T11" fmla="*/ 11 h 136"/>
                <a:gd name="T12" fmla="*/ 22 w 26"/>
                <a:gd name="T13" fmla="*/ 126 h 136"/>
                <a:gd name="T14" fmla="*/ 11 w 26"/>
                <a:gd name="T15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36">
                  <a:moveTo>
                    <a:pt x="11" y="136"/>
                  </a:moveTo>
                  <a:lnTo>
                    <a:pt x="11" y="136"/>
                  </a:lnTo>
                  <a:cubicBezTo>
                    <a:pt x="5" y="136"/>
                    <a:pt x="0" y="131"/>
                    <a:pt x="1" y="125"/>
                  </a:cubicBezTo>
                  <a:lnTo>
                    <a:pt x="4" y="11"/>
                  </a:lnTo>
                  <a:cubicBezTo>
                    <a:pt x="4" y="5"/>
                    <a:pt x="9" y="0"/>
                    <a:pt x="15" y="0"/>
                  </a:cubicBezTo>
                  <a:cubicBezTo>
                    <a:pt x="21" y="0"/>
                    <a:pt x="26" y="5"/>
                    <a:pt x="25" y="11"/>
                  </a:cubicBezTo>
                  <a:lnTo>
                    <a:pt x="22" y="126"/>
                  </a:lnTo>
                  <a:cubicBezTo>
                    <a:pt x="22" y="132"/>
                    <a:pt x="17" y="136"/>
                    <a:pt x="11" y="136"/>
                  </a:cubicBezTo>
                  <a:close/>
                </a:path>
              </a:pathLst>
            </a:custGeom>
            <a:solidFill>
              <a:srgbClr val="D59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10" name="Freeform 72">
              <a:extLst>
                <a:ext uri="{FF2B5EF4-FFF2-40B4-BE49-F238E27FC236}">
                  <a16:creationId xmlns:a16="http://schemas.microsoft.com/office/drawing/2014/main" id="{9A78FBC6-5F7C-4493-B680-BA22B63B2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4913" y="5938838"/>
              <a:ext cx="781050" cy="69850"/>
            </a:xfrm>
            <a:custGeom>
              <a:avLst/>
              <a:gdLst>
                <a:gd name="T0" fmla="*/ 1027 w 1027"/>
                <a:gd name="T1" fmla="*/ 92 h 92"/>
                <a:gd name="T2" fmla="*/ 0 w 1027"/>
                <a:gd name="T3" fmla="*/ 92 h 92"/>
                <a:gd name="T4" fmla="*/ 42 w 1027"/>
                <a:gd name="T5" fmla="*/ 0 h 92"/>
                <a:gd name="T6" fmla="*/ 985 w 1027"/>
                <a:gd name="T7" fmla="*/ 0 h 92"/>
                <a:gd name="T8" fmla="*/ 1027 w 1027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7" h="92">
                  <a:moveTo>
                    <a:pt x="1027" y="92"/>
                  </a:moveTo>
                  <a:lnTo>
                    <a:pt x="0" y="92"/>
                  </a:lnTo>
                  <a:lnTo>
                    <a:pt x="42" y="0"/>
                  </a:lnTo>
                  <a:lnTo>
                    <a:pt x="985" y="0"/>
                  </a:lnTo>
                  <a:lnTo>
                    <a:pt x="1027" y="92"/>
                  </a:lnTo>
                  <a:close/>
                </a:path>
              </a:pathLst>
            </a:custGeom>
            <a:solidFill>
              <a:srgbClr val="4AB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11" name="Freeform 73">
              <a:extLst>
                <a:ext uri="{FF2B5EF4-FFF2-40B4-BE49-F238E27FC236}">
                  <a16:creationId xmlns:a16="http://schemas.microsoft.com/office/drawing/2014/main" id="{950F92FC-8D14-4F73-A4FC-B17A98769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0000" y="5702300"/>
              <a:ext cx="650875" cy="236538"/>
            </a:xfrm>
            <a:custGeom>
              <a:avLst/>
              <a:gdLst>
                <a:gd name="T0" fmla="*/ 455 w 856"/>
                <a:gd name="T1" fmla="*/ 0 h 310"/>
                <a:gd name="T2" fmla="*/ 400 w 856"/>
                <a:gd name="T3" fmla="*/ 0 h 310"/>
                <a:gd name="T4" fmla="*/ 82 w 856"/>
                <a:gd name="T5" fmla="*/ 178 h 310"/>
                <a:gd name="T6" fmla="*/ 0 w 856"/>
                <a:gd name="T7" fmla="*/ 310 h 310"/>
                <a:gd name="T8" fmla="*/ 856 w 856"/>
                <a:gd name="T9" fmla="*/ 310 h 310"/>
                <a:gd name="T10" fmla="*/ 774 w 856"/>
                <a:gd name="T11" fmla="*/ 178 h 310"/>
                <a:gd name="T12" fmla="*/ 455 w 856"/>
                <a:gd name="T13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56" h="310">
                  <a:moveTo>
                    <a:pt x="455" y="0"/>
                  </a:moveTo>
                  <a:lnTo>
                    <a:pt x="400" y="0"/>
                  </a:lnTo>
                  <a:cubicBezTo>
                    <a:pt x="270" y="0"/>
                    <a:pt x="150" y="68"/>
                    <a:pt x="82" y="178"/>
                  </a:cubicBezTo>
                  <a:lnTo>
                    <a:pt x="0" y="310"/>
                  </a:lnTo>
                  <a:lnTo>
                    <a:pt x="856" y="310"/>
                  </a:lnTo>
                  <a:lnTo>
                    <a:pt x="774" y="178"/>
                  </a:lnTo>
                  <a:cubicBezTo>
                    <a:pt x="706" y="68"/>
                    <a:pt x="585" y="0"/>
                    <a:pt x="455" y="0"/>
                  </a:cubicBezTo>
                  <a:close/>
                </a:path>
              </a:pathLst>
            </a:custGeom>
            <a:solidFill>
              <a:srgbClr val="58D7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12" name="Freeform: Shape 66">
              <a:extLst>
                <a:ext uri="{FF2B5EF4-FFF2-40B4-BE49-F238E27FC236}">
                  <a16:creationId xmlns:a16="http://schemas.microsoft.com/office/drawing/2014/main" id="{182C493C-A8F3-4609-A63C-0DD1D8C93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6624" y="6619875"/>
              <a:ext cx="1320800" cy="4113213"/>
            </a:xfrm>
            <a:custGeom>
              <a:avLst/>
              <a:gdLst>
                <a:gd name="connsiteX0" fmla="*/ 332291 w 1320800"/>
                <a:gd name="connsiteY0" fmla="*/ 0 h 4113213"/>
                <a:gd name="connsiteX1" fmla="*/ 651656 w 1320800"/>
                <a:gd name="connsiteY1" fmla="*/ 266487 h 4113213"/>
                <a:gd name="connsiteX2" fmla="*/ 986988 w 1320800"/>
                <a:gd name="connsiteY2" fmla="*/ 0 h 4113213"/>
                <a:gd name="connsiteX3" fmla="*/ 1235636 w 1320800"/>
                <a:gd name="connsiteY3" fmla="*/ 271056 h 4113213"/>
                <a:gd name="connsiteX4" fmla="*/ 1320800 w 1320800"/>
                <a:gd name="connsiteY4" fmla="*/ 572567 h 4113213"/>
                <a:gd name="connsiteX5" fmla="*/ 1063788 w 1320800"/>
                <a:gd name="connsiteY5" fmla="*/ 572567 h 4113213"/>
                <a:gd name="connsiteX6" fmla="*/ 1050101 w 1320800"/>
                <a:gd name="connsiteY6" fmla="*/ 797940 h 4113213"/>
                <a:gd name="connsiteX7" fmla="*/ 1255407 w 1320800"/>
                <a:gd name="connsiteY7" fmla="*/ 1512888 h 4113213"/>
                <a:gd name="connsiteX8" fmla="*/ 1158876 w 1320800"/>
                <a:gd name="connsiteY8" fmla="*/ 1512888 h 4113213"/>
                <a:gd name="connsiteX9" fmla="*/ 1049210 w 1320800"/>
                <a:gd name="connsiteY9" fmla="*/ 4113213 h 4113213"/>
                <a:gd name="connsiteX10" fmla="*/ 782660 w 1320800"/>
                <a:gd name="connsiteY10" fmla="*/ 4113213 h 4113213"/>
                <a:gd name="connsiteX11" fmla="*/ 652431 w 1320800"/>
                <a:gd name="connsiteY11" fmla="*/ 2043458 h 4113213"/>
                <a:gd name="connsiteX12" fmla="*/ 520679 w 1320800"/>
                <a:gd name="connsiteY12" fmla="*/ 4113213 h 4113213"/>
                <a:gd name="connsiteX13" fmla="*/ 253368 w 1320800"/>
                <a:gd name="connsiteY13" fmla="*/ 4113213 h 4113213"/>
                <a:gd name="connsiteX14" fmla="*/ 144463 w 1320800"/>
                <a:gd name="connsiteY14" fmla="*/ 1512888 h 4113213"/>
                <a:gd name="connsiteX15" fmla="*/ 65393 w 1320800"/>
                <a:gd name="connsiteY15" fmla="*/ 1512888 h 4113213"/>
                <a:gd name="connsiteX16" fmla="*/ 270700 w 1320800"/>
                <a:gd name="connsiteY16" fmla="*/ 797940 h 4113213"/>
                <a:gd name="connsiteX17" fmla="*/ 257013 w 1320800"/>
                <a:gd name="connsiteY17" fmla="*/ 572567 h 4113213"/>
                <a:gd name="connsiteX18" fmla="*/ 0 w 1320800"/>
                <a:gd name="connsiteY18" fmla="*/ 572567 h 4113213"/>
                <a:gd name="connsiteX19" fmla="*/ 85164 w 1320800"/>
                <a:gd name="connsiteY19" fmla="*/ 271056 h 4113213"/>
                <a:gd name="connsiteX20" fmla="*/ 332291 w 1320800"/>
                <a:gd name="connsiteY20" fmla="*/ 0 h 411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20800" h="4113213">
                  <a:moveTo>
                    <a:pt x="332291" y="0"/>
                  </a:moveTo>
                  <a:lnTo>
                    <a:pt x="651656" y="266487"/>
                  </a:lnTo>
                  <a:lnTo>
                    <a:pt x="986988" y="0"/>
                  </a:lnTo>
                  <a:cubicBezTo>
                    <a:pt x="1110172" y="38069"/>
                    <a:pt x="1205981" y="141619"/>
                    <a:pt x="1235636" y="271056"/>
                  </a:cubicBezTo>
                  <a:lnTo>
                    <a:pt x="1320800" y="572567"/>
                  </a:lnTo>
                  <a:lnTo>
                    <a:pt x="1063788" y="572567"/>
                  </a:lnTo>
                  <a:lnTo>
                    <a:pt x="1050101" y="797940"/>
                  </a:lnTo>
                  <a:lnTo>
                    <a:pt x="1255407" y="1512888"/>
                  </a:lnTo>
                  <a:lnTo>
                    <a:pt x="1158876" y="1512888"/>
                  </a:lnTo>
                  <a:lnTo>
                    <a:pt x="1049210" y="4113213"/>
                  </a:lnTo>
                  <a:lnTo>
                    <a:pt x="782660" y="4113213"/>
                  </a:lnTo>
                  <a:lnTo>
                    <a:pt x="652431" y="2043458"/>
                  </a:lnTo>
                  <a:lnTo>
                    <a:pt x="520679" y="4113213"/>
                  </a:lnTo>
                  <a:lnTo>
                    <a:pt x="253368" y="4113213"/>
                  </a:lnTo>
                  <a:lnTo>
                    <a:pt x="144463" y="1512888"/>
                  </a:lnTo>
                  <a:lnTo>
                    <a:pt x="65393" y="1512888"/>
                  </a:lnTo>
                  <a:lnTo>
                    <a:pt x="270700" y="797940"/>
                  </a:lnTo>
                  <a:lnTo>
                    <a:pt x="257013" y="572567"/>
                  </a:lnTo>
                  <a:lnTo>
                    <a:pt x="0" y="572567"/>
                  </a:lnTo>
                  <a:lnTo>
                    <a:pt x="85164" y="271056"/>
                  </a:lnTo>
                  <a:cubicBezTo>
                    <a:pt x="114819" y="142380"/>
                    <a:pt x="209108" y="38831"/>
                    <a:pt x="332291" y="0"/>
                  </a:cubicBezTo>
                  <a:close/>
                </a:path>
              </a:pathLst>
            </a:custGeom>
            <a:solidFill>
              <a:srgbClr val="58D7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13" name="Freeform 75">
              <a:extLst>
                <a:ext uri="{FF2B5EF4-FFF2-40B4-BE49-F238E27FC236}">
                  <a16:creationId xmlns:a16="http://schemas.microsoft.com/office/drawing/2014/main" id="{0DA0787D-33F4-428B-AAD3-AAB5E2A6C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963" y="7192963"/>
              <a:ext cx="889000" cy="696913"/>
            </a:xfrm>
            <a:custGeom>
              <a:avLst/>
              <a:gdLst>
                <a:gd name="T0" fmla="*/ 1167 w 1168"/>
                <a:gd name="T1" fmla="*/ 0 h 917"/>
                <a:gd name="T2" fmla="*/ 1167 w 1168"/>
                <a:gd name="T3" fmla="*/ 5 h 917"/>
                <a:gd name="T4" fmla="*/ 624 w 1168"/>
                <a:gd name="T5" fmla="*/ 684 h 917"/>
                <a:gd name="T6" fmla="*/ 0 w 1168"/>
                <a:gd name="T7" fmla="*/ 377 h 917"/>
                <a:gd name="T8" fmla="*/ 300 w 1168"/>
                <a:gd name="T9" fmla="*/ 284 h 917"/>
                <a:gd name="T10" fmla="*/ 734 w 1168"/>
                <a:gd name="T11" fmla="*/ 427 h 917"/>
                <a:gd name="T12" fmla="*/ 853 w 1168"/>
                <a:gd name="T13" fmla="*/ 0 h 9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68" h="917">
                  <a:moveTo>
                    <a:pt x="1167" y="0"/>
                  </a:moveTo>
                  <a:cubicBezTo>
                    <a:pt x="1167" y="0"/>
                    <a:pt x="1168" y="2"/>
                    <a:pt x="1167" y="5"/>
                  </a:cubicBezTo>
                  <a:cubicBezTo>
                    <a:pt x="1129" y="188"/>
                    <a:pt x="1121" y="917"/>
                    <a:pt x="624" y="684"/>
                  </a:cubicBezTo>
                  <a:cubicBezTo>
                    <a:pt x="164" y="468"/>
                    <a:pt x="0" y="377"/>
                    <a:pt x="0" y="377"/>
                  </a:cubicBezTo>
                  <a:lnTo>
                    <a:pt x="300" y="284"/>
                  </a:lnTo>
                  <a:lnTo>
                    <a:pt x="734" y="427"/>
                  </a:lnTo>
                  <a:lnTo>
                    <a:pt x="853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14" name="Freeform 76">
              <a:extLst>
                <a:ext uri="{FF2B5EF4-FFF2-40B4-BE49-F238E27FC236}">
                  <a16:creationId xmlns:a16="http://schemas.microsoft.com/office/drawing/2014/main" id="{C63849E7-4F8A-4FD7-8CAD-EEE9D835B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8413" y="6605588"/>
              <a:ext cx="655638" cy="280988"/>
            </a:xfrm>
            <a:custGeom>
              <a:avLst/>
              <a:gdLst>
                <a:gd name="T0" fmla="*/ 861 w 861"/>
                <a:gd name="T1" fmla="*/ 19 h 369"/>
                <a:gd name="T2" fmla="*/ 778 w 861"/>
                <a:gd name="T3" fmla="*/ 1 h 369"/>
                <a:gd name="T4" fmla="*/ 762 w 861"/>
                <a:gd name="T5" fmla="*/ 0 h 369"/>
                <a:gd name="T6" fmla="*/ 424 w 861"/>
                <a:gd name="T7" fmla="*/ 268 h 369"/>
                <a:gd name="T8" fmla="*/ 101 w 861"/>
                <a:gd name="T9" fmla="*/ 0 h 369"/>
                <a:gd name="T10" fmla="*/ 85 w 861"/>
                <a:gd name="T11" fmla="*/ 1 h 369"/>
                <a:gd name="T12" fmla="*/ 0 w 861"/>
                <a:gd name="T13" fmla="*/ 19 h 369"/>
                <a:gd name="T14" fmla="*/ 420 w 861"/>
                <a:gd name="T15" fmla="*/ 369 h 369"/>
                <a:gd name="T16" fmla="*/ 861 w 861"/>
                <a:gd name="T17" fmla="*/ 19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1" h="369">
                  <a:moveTo>
                    <a:pt x="861" y="19"/>
                  </a:moveTo>
                  <a:cubicBezTo>
                    <a:pt x="834" y="10"/>
                    <a:pt x="807" y="5"/>
                    <a:pt x="778" y="1"/>
                  </a:cubicBezTo>
                  <a:cubicBezTo>
                    <a:pt x="773" y="1"/>
                    <a:pt x="767" y="0"/>
                    <a:pt x="762" y="0"/>
                  </a:cubicBezTo>
                  <a:lnTo>
                    <a:pt x="424" y="268"/>
                  </a:lnTo>
                  <a:lnTo>
                    <a:pt x="101" y="0"/>
                  </a:lnTo>
                  <a:cubicBezTo>
                    <a:pt x="96" y="0"/>
                    <a:pt x="90" y="1"/>
                    <a:pt x="85" y="1"/>
                  </a:cubicBezTo>
                  <a:cubicBezTo>
                    <a:pt x="55" y="5"/>
                    <a:pt x="27" y="11"/>
                    <a:pt x="0" y="19"/>
                  </a:cubicBezTo>
                  <a:lnTo>
                    <a:pt x="420" y="369"/>
                  </a:lnTo>
                  <a:lnTo>
                    <a:pt x="861" y="19"/>
                  </a:lnTo>
                  <a:close/>
                </a:path>
              </a:pathLst>
            </a:custGeom>
            <a:solidFill>
              <a:srgbClr val="4AB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15" name="Freeform 77">
              <a:extLst>
                <a:ext uri="{FF2B5EF4-FFF2-40B4-BE49-F238E27FC236}">
                  <a16:creationId xmlns:a16="http://schemas.microsoft.com/office/drawing/2014/main" id="{9DBA2E27-E994-47D2-8800-AA4F78BB6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6075" y="7820025"/>
              <a:ext cx="238125" cy="200025"/>
            </a:xfrm>
            <a:custGeom>
              <a:avLst/>
              <a:gdLst>
                <a:gd name="T0" fmla="*/ 0 w 313"/>
                <a:gd name="T1" fmla="*/ 0 h 263"/>
                <a:gd name="T2" fmla="*/ 0 w 313"/>
                <a:gd name="T3" fmla="*/ 124 h 263"/>
                <a:gd name="T4" fmla="*/ 138 w 313"/>
                <a:gd name="T5" fmla="*/ 263 h 263"/>
                <a:gd name="T6" fmla="*/ 174 w 313"/>
                <a:gd name="T7" fmla="*/ 263 h 263"/>
                <a:gd name="T8" fmla="*/ 313 w 313"/>
                <a:gd name="T9" fmla="*/ 124 h 263"/>
                <a:gd name="T10" fmla="*/ 313 w 313"/>
                <a:gd name="T11" fmla="*/ 0 h 263"/>
                <a:gd name="T12" fmla="*/ 0 w 313"/>
                <a:gd name="T13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3" h="263">
                  <a:moveTo>
                    <a:pt x="0" y="0"/>
                  </a:moveTo>
                  <a:lnTo>
                    <a:pt x="0" y="124"/>
                  </a:lnTo>
                  <a:cubicBezTo>
                    <a:pt x="0" y="201"/>
                    <a:pt x="62" y="263"/>
                    <a:pt x="138" y="263"/>
                  </a:cubicBezTo>
                  <a:lnTo>
                    <a:pt x="174" y="263"/>
                  </a:lnTo>
                  <a:cubicBezTo>
                    <a:pt x="250" y="263"/>
                    <a:pt x="313" y="201"/>
                    <a:pt x="313" y="124"/>
                  </a:cubicBezTo>
                  <a:lnTo>
                    <a:pt x="3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AB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16" name="Rectangle 78">
              <a:extLst>
                <a:ext uri="{FF2B5EF4-FFF2-40B4-BE49-F238E27FC236}">
                  <a16:creationId xmlns:a16="http://schemas.microsoft.com/office/drawing/2014/main" id="{87BA1FF0-2264-47DE-8517-3CB398AA8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6075" y="7758113"/>
              <a:ext cx="238125" cy="61913"/>
            </a:xfrm>
            <a:prstGeom prst="rect">
              <a:avLst/>
            </a:prstGeom>
            <a:solidFill>
              <a:srgbClr val="FFFFFF">
                <a:alpha val="30000"/>
              </a:srgbClr>
            </a:solidFill>
            <a:ln>
              <a:noFill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17" name="Freeform 79">
              <a:extLst>
                <a:ext uri="{FF2B5EF4-FFF2-40B4-BE49-F238E27FC236}">
                  <a16:creationId xmlns:a16="http://schemas.microsoft.com/office/drawing/2014/main" id="{4B8C6B78-77ED-44DA-8EB2-865CF462F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1088" y="8132763"/>
              <a:ext cx="1014413" cy="327025"/>
            </a:xfrm>
            <a:custGeom>
              <a:avLst/>
              <a:gdLst>
                <a:gd name="T0" fmla="*/ 0 w 1332"/>
                <a:gd name="T1" fmla="*/ 0 h 430"/>
                <a:gd name="T2" fmla="*/ 1332 w 1332"/>
                <a:gd name="T3" fmla="*/ 0 h 430"/>
                <a:gd name="T4" fmla="*/ 1315 w 1332"/>
                <a:gd name="T5" fmla="*/ 430 h 430"/>
                <a:gd name="T6" fmla="*/ 0 w 1332"/>
                <a:gd name="T7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32" h="430">
                  <a:moveTo>
                    <a:pt x="0" y="0"/>
                  </a:moveTo>
                  <a:lnTo>
                    <a:pt x="1332" y="0"/>
                  </a:lnTo>
                  <a:lnTo>
                    <a:pt x="1315" y="4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AB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18" name="Freeform 80">
              <a:extLst>
                <a:ext uri="{FF2B5EF4-FFF2-40B4-BE49-F238E27FC236}">
                  <a16:creationId xmlns:a16="http://schemas.microsoft.com/office/drawing/2014/main" id="{01BD81F9-3819-4DFE-9AB5-457DF7223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175" y="7331075"/>
              <a:ext cx="492125" cy="330200"/>
            </a:xfrm>
            <a:custGeom>
              <a:avLst/>
              <a:gdLst>
                <a:gd name="T0" fmla="*/ 647 w 647"/>
                <a:gd name="T1" fmla="*/ 102 h 434"/>
                <a:gd name="T2" fmla="*/ 345 w 647"/>
                <a:gd name="T3" fmla="*/ 20 h 434"/>
                <a:gd name="T4" fmla="*/ 128 w 647"/>
                <a:gd name="T5" fmla="*/ 61 h 434"/>
                <a:gd name="T6" fmla="*/ 15 w 647"/>
                <a:gd name="T7" fmla="*/ 179 h 434"/>
                <a:gd name="T8" fmla="*/ 26 w 647"/>
                <a:gd name="T9" fmla="*/ 434 h 434"/>
                <a:gd name="T10" fmla="*/ 78 w 647"/>
                <a:gd name="T11" fmla="*/ 368 h 434"/>
                <a:gd name="T12" fmla="*/ 129 w 647"/>
                <a:gd name="T13" fmla="*/ 317 h 434"/>
                <a:gd name="T14" fmla="*/ 186 w 647"/>
                <a:gd name="T15" fmla="*/ 262 h 434"/>
                <a:gd name="T16" fmla="*/ 249 w 647"/>
                <a:gd name="T17" fmla="*/ 179 h 434"/>
                <a:gd name="T18" fmla="*/ 302 w 647"/>
                <a:gd name="T19" fmla="*/ 203 h 434"/>
                <a:gd name="T20" fmla="*/ 647 w 647"/>
                <a:gd name="T21" fmla="*/ 102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7" h="434">
                  <a:moveTo>
                    <a:pt x="647" y="102"/>
                  </a:moveTo>
                  <a:lnTo>
                    <a:pt x="345" y="20"/>
                  </a:lnTo>
                  <a:cubicBezTo>
                    <a:pt x="270" y="0"/>
                    <a:pt x="191" y="15"/>
                    <a:pt x="128" y="61"/>
                  </a:cubicBezTo>
                  <a:cubicBezTo>
                    <a:pt x="77" y="99"/>
                    <a:pt x="24" y="146"/>
                    <a:pt x="15" y="179"/>
                  </a:cubicBezTo>
                  <a:cubicBezTo>
                    <a:pt x="0" y="239"/>
                    <a:pt x="26" y="434"/>
                    <a:pt x="26" y="434"/>
                  </a:cubicBezTo>
                  <a:cubicBezTo>
                    <a:pt x="26" y="434"/>
                    <a:pt x="78" y="427"/>
                    <a:pt x="78" y="368"/>
                  </a:cubicBezTo>
                  <a:cubicBezTo>
                    <a:pt x="78" y="368"/>
                    <a:pt x="136" y="390"/>
                    <a:pt x="129" y="317"/>
                  </a:cubicBezTo>
                  <a:cubicBezTo>
                    <a:pt x="129" y="317"/>
                    <a:pt x="189" y="332"/>
                    <a:pt x="186" y="262"/>
                  </a:cubicBezTo>
                  <a:lnTo>
                    <a:pt x="249" y="179"/>
                  </a:lnTo>
                  <a:lnTo>
                    <a:pt x="302" y="203"/>
                  </a:lnTo>
                  <a:lnTo>
                    <a:pt x="647" y="102"/>
                  </a:lnTo>
                  <a:close/>
                </a:path>
              </a:pathLst>
            </a:custGeom>
            <a:solidFill>
              <a:srgbClr val="8FB0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19" name="Freeform 81">
              <a:extLst>
                <a:ext uri="{FF2B5EF4-FFF2-40B4-BE49-F238E27FC236}">
                  <a16:creationId xmlns:a16="http://schemas.microsoft.com/office/drawing/2014/main" id="{D6765C39-66B9-4DD8-B968-CCE56AF29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6850" y="7442200"/>
              <a:ext cx="369888" cy="204788"/>
            </a:xfrm>
            <a:custGeom>
              <a:avLst/>
              <a:gdLst>
                <a:gd name="T0" fmla="*/ 284 w 486"/>
                <a:gd name="T1" fmla="*/ 0 h 269"/>
                <a:gd name="T2" fmla="*/ 0 w 486"/>
                <a:gd name="T3" fmla="*/ 126 h 269"/>
                <a:gd name="T4" fmla="*/ 291 w 486"/>
                <a:gd name="T5" fmla="*/ 269 h 269"/>
                <a:gd name="T6" fmla="*/ 486 w 486"/>
                <a:gd name="T7" fmla="*/ 66 h 269"/>
                <a:gd name="T8" fmla="*/ 284 w 486"/>
                <a:gd name="T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6" h="269">
                  <a:moveTo>
                    <a:pt x="284" y="0"/>
                  </a:moveTo>
                  <a:cubicBezTo>
                    <a:pt x="201" y="37"/>
                    <a:pt x="60" y="99"/>
                    <a:pt x="0" y="126"/>
                  </a:cubicBezTo>
                  <a:cubicBezTo>
                    <a:pt x="69" y="161"/>
                    <a:pt x="165" y="208"/>
                    <a:pt x="291" y="269"/>
                  </a:cubicBezTo>
                  <a:lnTo>
                    <a:pt x="486" y="66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8FB0E6">
                <a:alpha val="30000"/>
              </a:srgbClr>
            </a:solidFill>
            <a:ln>
              <a:noFill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20" name="Freeform 82">
              <a:extLst>
                <a:ext uri="{FF2B5EF4-FFF2-40B4-BE49-F238E27FC236}">
                  <a16:creationId xmlns:a16="http://schemas.microsoft.com/office/drawing/2014/main" id="{6ADF4179-633C-4BDB-8A43-B2055DC48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7575" y="7191375"/>
              <a:ext cx="688975" cy="579438"/>
            </a:xfrm>
            <a:custGeom>
              <a:avLst/>
              <a:gdLst>
                <a:gd name="T0" fmla="*/ 353 w 904"/>
                <a:gd name="T1" fmla="*/ 412 h 761"/>
                <a:gd name="T2" fmla="*/ 361 w 904"/>
                <a:gd name="T3" fmla="*/ 1 h 761"/>
                <a:gd name="T4" fmla="*/ 61 w 904"/>
                <a:gd name="T5" fmla="*/ 0 h 761"/>
                <a:gd name="T6" fmla="*/ 252 w 904"/>
                <a:gd name="T7" fmla="*/ 711 h 761"/>
                <a:gd name="T8" fmla="*/ 904 w 904"/>
                <a:gd name="T9" fmla="*/ 468 h 761"/>
                <a:gd name="T10" fmla="*/ 828 w 904"/>
                <a:gd name="T11" fmla="*/ 275 h 761"/>
                <a:gd name="T12" fmla="*/ 353 w 904"/>
                <a:gd name="T13" fmla="*/ 412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4" h="761">
                  <a:moveTo>
                    <a:pt x="353" y="412"/>
                  </a:moveTo>
                  <a:lnTo>
                    <a:pt x="361" y="1"/>
                  </a:lnTo>
                  <a:lnTo>
                    <a:pt x="61" y="0"/>
                  </a:lnTo>
                  <a:cubicBezTo>
                    <a:pt x="61" y="0"/>
                    <a:pt x="0" y="761"/>
                    <a:pt x="252" y="711"/>
                  </a:cubicBezTo>
                  <a:cubicBezTo>
                    <a:pt x="409" y="681"/>
                    <a:pt x="704" y="557"/>
                    <a:pt x="904" y="468"/>
                  </a:cubicBezTo>
                  <a:lnTo>
                    <a:pt x="828" y="275"/>
                  </a:lnTo>
                  <a:cubicBezTo>
                    <a:pt x="612" y="337"/>
                    <a:pt x="353" y="412"/>
                    <a:pt x="353" y="4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21" name="Freeform 83">
              <a:extLst>
                <a:ext uri="{FF2B5EF4-FFF2-40B4-BE49-F238E27FC236}">
                  <a16:creationId xmlns:a16="http://schemas.microsoft.com/office/drawing/2014/main" id="{873AA15B-2543-40ED-8EBE-686220BBF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7813" y="7323138"/>
              <a:ext cx="396875" cy="223838"/>
            </a:xfrm>
            <a:custGeom>
              <a:avLst/>
              <a:gdLst>
                <a:gd name="T0" fmla="*/ 280 w 520"/>
                <a:gd name="T1" fmla="*/ 22 h 295"/>
                <a:gd name="T2" fmla="*/ 0 w 520"/>
                <a:gd name="T3" fmla="*/ 102 h 295"/>
                <a:gd name="T4" fmla="*/ 76 w 520"/>
                <a:gd name="T5" fmla="*/ 295 h 295"/>
                <a:gd name="T6" fmla="*/ 285 w 520"/>
                <a:gd name="T7" fmla="*/ 199 h 295"/>
                <a:gd name="T8" fmla="*/ 472 w 520"/>
                <a:gd name="T9" fmla="*/ 257 h 295"/>
                <a:gd name="T10" fmla="*/ 520 w 520"/>
                <a:gd name="T11" fmla="*/ 97 h 295"/>
                <a:gd name="T12" fmla="*/ 280 w 520"/>
                <a:gd name="T13" fmla="*/ 22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0" h="295">
                  <a:moveTo>
                    <a:pt x="280" y="22"/>
                  </a:moveTo>
                  <a:cubicBezTo>
                    <a:pt x="251" y="30"/>
                    <a:pt x="133" y="64"/>
                    <a:pt x="0" y="102"/>
                  </a:cubicBezTo>
                  <a:lnTo>
                    <a:pt x="76" y="295"/>
                  </a:lnTo>
                  <a:cubicBezTo>
                    <a:pt x="198" y="240"/>
                    <a:pt x="285" y="199"/>
                    <a:pt x="285" y="199"/>
                  </a:cubicBezTo>
                  <a:lnTo>
                    <a:pt x="472" y="257"/>
                  </a:lnTo>
                  <a:lnTo>
                    <a:pt x="520" y="97"/>
                  </a:lnTo>
                  <a:cubicBezTo>
                    <a:pt x="520" y="97"/>
                    <a:pt x="362" y="0"/>
                    <a:pt x="280" y="22"/>
                  </a:cubicBezTo>
                  <a:close/>
                </a:path>
              </a:pathLst>
            </a:custGeom>
            <a:solidFill>
              <a:srgbClr val="8FB0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22" name="Freeform 84">
              <a:extLst>
                <a:ext uri="{FF2B5EF4-FFF2-40B4-BE49-F238E27FC236}">
                  <a16:creationId xmlns:a16="http://schemas.microsoft.com/office/drawing/2014/main" id="{B54C4EDB-414B-4A51-BBD5-BB6E0AD46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375" y="6157913"/>
              <a:ext cx="496888" cy="333375"/>
            </a:xfrm>
            <a:custGeom>
              <a:avLst/>
              <a:gdLst>
                <a:gd name="T0" fmla="*/ 579 w 652"/>
                <a:gd name="T1" fmla="*/ 60 h 438"/>
                <a:gd name="T2" fmla="*/ 330 w 652"/>
                <a:gd name="T3" fmla="*/ 0 h 438"/>
                <a:gd name="T4" fmla="*/ 110 w 652"/>
                <a:gd name="T5" fmla="*/ 64 h 438"/>
                <a:gd name="T6" fmla="*/ 65 w 652"/>
                <a:gd name="T7" fmla="*/ 56 h 438"/>
                <a:gd name="T8" fmla="*/ 0 w 652"/>
                <a:gd name="T9" fmla="*/ 217 h 438"/>
                <a:gd name="T10" fmla="*/ 330 w 652"/>
                <a:gd name="T11" fmla="*/ 438 h 438"/>
                <a:gd name="T12" fmla="*/ 652 w 652"/>
                <a:gd name="T13" fmla="*/ 231 h 438"/>
                <a:gd name="T14" fmla="*/ 583 w 652"/>
                <a:gd name="T15" fmla="*/ 59 h 438"/>
                <a:gd name="T16" fmla="*/ 579 w 652"/>
                <a:gd name="T17" fmla="*/ 6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2" h="438">
                  <a:moveTo>
                    <a:pt x="579" y="60"/>
                  </a:moveTo>
                  <a:cubicBezTo>
                    <a:pt x="488" y="77"/>
                    <a:pt x="394" y="0"/>
                    <a:pt x="330" y="0"/>
                  </a:cubicBezTo>
                  <a:cubicBezTo>
                    <a:pt x="270" y="0"/>
                    <a:pt x="218" y="79"/>
                    <a:pt x="110" y="64"/>
                  </a:cubicBezTo>
                  <a:cubicBezTo>
                    <a:pt x="94" y="62"/>
                    <a:pt x="79" y="59"/>
                    <a:pt x="65" y="56"/>
                  </a:cubicBezTo>
                  <a:lnTo>
                    <a:pt x="0" y="217"/>
                  </a:lnTo>
                  <a:cubicBezTo>
                    <a:pt x="65" y="340"/>
                    <a:pt x="180" y="438"/>
                    <a:pt x="330" y="438"/>
                  </a:cubicBezTo>
                  <a:cubicBezTo>
                    <a:pt x="474" y="438"/>
                    <a:pt x="587" y="348"/>
                    <a:pt x="652" y="231"/>
                  </a:cubicBezTo>
                  <a:lnTo>
                    <a:pt x="583" y="59"/>
                  </a:lnTo>
                  <a:cubicBezTo>
                    <a:pt x="582" y="60"/>
                    <a:pt x="580" y="60"/>
                    <a:pt x="579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23" name="Freeform: Shape 77">
              <a:extLst>
                <a:ext uri="{FF2B5EF4-FFF2-40B4-BE49-F238E27FC236}">
                  <a16:creationId xmlns:a16="http://schemas.microsoft.com/office/drawing/2014/main" id="{2587F24E-174C-43DD-A281-0A95BEFE2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4068" y="6197755"/>
              <a:ext cx="527695" cy="136371"/>
            </a:xfrm>
            <a:custGeom>
              <a:avLst/>
              <a:gdLst>
                <a:gd name="connsiteX0" fmla="*/ 475560 w 527695"/>
                <a:gd name="connsiteY0" fmla="*/ 2949 h 136371"/>
                <a:gd name="connsiteX1" fmla="*/ 494314 w 527695"/>
                <a:gd name="connsiteY1" fmla="*/ 12804 h 136371"/>
                <a:gd name="connsiteX2" fmla="*/ 526570 w 527695"/>
                <a:gd name="connsiteY2" fmla="*/ 93919 h 136371"/>
                <a:gd name="connsiteX3" fmla="*/ 526570 w 527695"/>
                <a:gd name="connsiteY3" fmla="*/ 106806 h 136371"/>
                <a:gd name="connsiteX4" fmla="*/ 511567 w 527695"/>
                <a:gd name="connsiteY4" fmla="*/ 136371 h 136371"/>
                <a:gd name="connsiteX5" fmla="*/ 459807 w 527695"/>
                <a:gd name="connsiteY5" fmla="*/ 5982 h 136371"/>
                <a:gd name="connsiteX6" fmla="*/ 475560 w 527695"/>
                <a:gd name="connsiteY6" fmla="*/ 2949 h 136371"/>
                <a:gd name="connsiteX7" fmla="*/ 50897 w 527695"/>
                <a:gd name="connsiteY7" fmla="*/ 526 h 136371"/>
                <a:gd name="connsiteX8" fmla="*/ 64520 w 527695"/>
                <a:gd name="connsiteY8" fmla="*/ 3550 h 136371"/>
                <a:gd name="connsiteX9" fmla="*/ 15325 w 527695"/>
                <a:gd name="connsiteY9" fmla="*/ 125258 h 136371"/>
                <a:gd name="connsiteX10" fmla="*/ 1702 w 527695"/>
                <a:gd name="connsiteY10" fmla="*/ 95020 h 136371"/>
                <a:gd name="connsiteX11" fmla="*/ 1702 w 527695"/>
                <a:gd name="connsiteY11" fmla="*/ 80657 h 136371"/>
                <a:gd name="connsiteX12" fmla="*/ 28948 w 527695"/>
                <a:gd name="connsiteY12" fmla="*/ 11865 h 136371"/>
                <a:gd name="connsiteX13" fmla="*/ 50897 w 527695"/>
                <a:gd name="connsiteY13" fmla="*/ 526 h 136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7695" h="136371">
                  <a:moveTo>
                    <a:pt x="475560" y="2949"/>
                  </a:moveTo>
                  <a:cubicBezTo>
                    <a:pt x="483812" y="1433"/>
                    <a:pt x="491313" y="5224"/>
                    <a:pt x="494314" y="12804"/>
                  </a:cubicBezTo>
                  <a:lnTo>
                    <a:pt x="526570" y="93919"/>
                  </a:lnTo>
                  <a:cubicBezTo>
                    <a:pt x="528070" y="98467"/>
                    <a:pt x="528070" y="103016"/>
                    <a:pt x="526570" y="106806"/>
                  </a:cubicBezTo>
                  <a:cubicBezTo>
                    <a:pt x="522069" y="117419"/>
                    <a:pt x="516818" y="127274"/>
                    <a:pt x="511567" y="136371"/>
                  </a:cubicBezTo>
                  <a:lnTo>
                    <a:pt x="459807" y="5982"/>
                  </a:lnTo>
                  <a:cubicBezTo>
                    <a:pt x="465058" y="5224"/>
                    <a:pt x="471059" y="3707"/>
                    <a:pt x="475560" y="2949"/>
                  </a:cubicBezTo>
                  <a:close/>
                  <a:moveTo>
                    <a:pt x="50897" y="526"/>
                  </a:moveTo>
                  <a:cubicBezTo>
                    <a:pt x="55438" y="2038"/>
                    <a:pt x="59979" y="2794"/>
                    <a:pt x="64520" y="3550"/>
                  </a:cubicBezTo>
                  <a:lnTo>
                    <a:pt x="15325" y="125258"/>
                  </a:lnTo>
                  <a:cubicBezTo>
                    <a:pt x="10784" y="115431"/>
                    <a:pt x="5486" y="104848"/>
                    <a:pt x="1702" y="95020"/>
                  </a:cubicBezTo>
                  <a:cubicBezTo>
                    <a:pt x="-568" y="90484"/>
                    <a:pt x="-568" y="85193"/>
                    <a:pt x="1702" y="80657"/>
                  </a:cubicBezTo>
                  <a:lnTo>
                    <a:pt x="28948" y="11865"/>
                  </a:lnTo>
                  <a:cubicBezTo>
                    <a:pt x="32733" y="3550"/>
                    <a:pt x="41815" y="-1742"/>
                    <a:pt x="50897" y="526"/>
                  </a:cubicBezTo>
                  <a:close/>
                </a:path>
              </a:pathLst>
            </a:custGeom>
            <a:solidFill>
              <a:srgbClr val="8FB0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24" name="Freeform: Shape 78">
              <a:extLst>
                <a:ext uri="{FF2B5EF4-FFF2-40B4-BE49-F238E27FC236}">
                  <a16:creationId xmlns:a16="http://schemas.microsoft.com/office/drawing/2014/main" id="{16171702-BF1F-4C43-AB96-CD60B28A4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7891" y="6181725"/>
              <a:ext cx="357352" cy="212726"/>
            </a:xfrm>
            <a:custGeom>
              <a:avLst/>
              <a:gdLst>
                <a:gd name="connsiteX0" fmla="*/ 60112 w 357352"/>
                <a:gd name="connsiteY0" fmla="*/ 186509 h 212726"/>
                <a:gd name="connsiteX1" fmla="*/ 166144 w 357352"/>
                <a:gd name="connsiteY1" fmla="*/ 202702 h 212726"/>
                <a:gd name="connsiteX2" fmla="*/ 170721 w 357352"/>
                <a:gd name="connsiteY2" fmla="*/ 206558 h 212726"/>
                <a:gd name="connsiteX3" fmla="*/ 166907 w 357352"/>
                <a:gd name="connsiteY3" fmla="*/ 211184 h 212726"/>
                <a:gd name="connsiteX4" fmla="*/ 144785 w 357352"/>
                <a:gd name="connsiteY4" fmla="*/ 212726 h 212726"/>
                <a:gd name="connsiteX5" fmla="*/ 56298 w 357352"/>
                <a:gd name="connsiteY5" fmla="*/ 194220 h 212726"/>
                <a:gd name="connsiteX6" fmla="*/ 54009 w 357352"/>
                <a:gd name="connsiteY6" fmla="*/ 188823 h 212726"/>
                <a:gd name="connsiteX7" fmla="*/ 60112 w 357352"/>
                <a:gd name="connsiteY7" fmla="*/ 186509 h 212726"/>
                <a:gd name="connsiteX8" fmla="*/ 6107 w 357352"/>
                <a:gd name="connsiteY8" fmla="*/ 119008 h 212726"/>
                <a:gd name="connsiteX9" fmla="*/ 136002 w 357352"/>
                <a:gd name="connsiteY9" fmla="*/ 152728 h 212726"/>
                <a:gd name="connsiteX10" fmla="*/ 140559 w 357352"/>
                <a:gd name="connsiteY10" fmla="*/ 157326 h 212726"/>
                <a:gd name="connsiteX11" fmla="*/ 136002 w 357352"/>
                <a:gd name="connsiteY11" fmla="*/ 161158 h 212726"/>
                <a:gd name="connsiteX12" fmla="*/ 131444 w 357352"/>
                <a:gd name="connsiteY12" fmla="*/ 161925 h 212726"/>
                <a:gd name="connsiteX13" fmla="*/ 2309 w 357352"/>
                <a:gd name="connsiteY13" fmla="*/ 125905 h 212726"/>
                <a:gd name="connsiteX14" fmla="*/ 790 w 357352"/>
                <a:gd name="connsiteY14" fmla="*/ 120540 h 212726"/>
                <a:gd name="connsiteX15" fmla="*/ 6107 w 357352"/>
                <a:gd name="connsiteY15" fmla="*/ 119008 h 212726"/>
                <a:gd name="connsiteX16" fmla="*/ 350426 w 357352"/>
                <a:gd name="connsiteY16" fmla="*/ 96766 h 212726"/>
                <a:gd name="connsiteX17" fmla="*/ 356522 w 357352"/>
                <a:gd name="connsiteY17" fmla="*/ 97524 h 212726"/>
                <a:gd name="connsiteX18" fmla="*/ 355760 w 357352"/>
                <a:gd name="connsiteY18" fmla="*/ 103590 h 212726"/>
                <a:gd name="connsiteX19" fmla="*/ 229268 w 357352"/>
                <a:gd name="connsiteY19" fmla="*/ 146050 h 212726"/>
                <a:gd name="connsiteX20" fmla="*/ 224696 w 357352"/>
                <a:gd name="connsiteY20" fmla="*/ 142259 h 212726"/>
                <a:gd name="connsiteX21" fmla="*/ 228506 w 357352"/>
                <a:gd name="connsiteY21" fmla="*/ 137709 h 212726"/>
                <a:gd name="connsiteX22" fmla="*/ 350426 w 357352"/>
                <a:gd name="connsiteY22" fmla="*/ 96766 h 212726"/>
                <a:gd name="connsiteX23" fmla="*/ 173625 w 357352"/>
                <a:gd name="connsiteY23" fmla="*/ 0 h 212726"/>
                <a:gd name="connsiteX24" fmla="*/ 227429 w 357352"/>
                <a:gd name="connsiteY24" fmla="*/ 26458 h 212726"/>
                <a:gd name="connsiteX25" fmla="*/ 281232 w 357352"/>
                <a:gd name="connsiteY25" fmla="*/ 52916 h 212726"/>
                <a:gd name="connsiteX26" fmla="*/ 285021 w 357352"/>
                <a:gd name="connsiteY26" fmla="*/ 57452 h 212726"/>
                <a:gd name="connsiteX27" fmla="*/ 281232 w 357352"/>
                <a:gd name="connsiteY27" fmla="*/ 61232 h 212726"/>
                <a:gd name="connsiteX28" fmla="*/ 222124 w 357352"/>
                <a:gd name="connsiteY28" fmla="*/ 33262 h 212726"/>
                <a:gd name="connsiteX29" fmla="*/ 173625 w 357352"/>
                <a:gd name="connsiteY29" fmla="*/ 8315 h 212726"/>
                <a:gd name="connsiteX30" fmla="*/ 122852 w 357352"/>
                <a:gd name="connsiteY30" fmla="*/ 36285 h 212726"/>
                <a:gd name="connsiteX31" fmla="*/ 71322 w 357352"/>
                <a:gd name="connsiteY31" fmla="*/ 63500 h 212726"/>
                <a:gd name="connsiteX32" fmla="*/ 67533 w 357352"/>
                <a:gd name="connsiteY32" fmla="*/ 58964 h 212726"/>
                <a:gd name="connsiteX33" fmla="*/ 71322 w 357352"/>
                <a:gd name="connsiteY33" fmla="*/ 55184 h 212726"/>
                <a:gd name="connsiteX34" fmla="*/ 117548 w 357352"/>
                <a:gd name="connsiteY34" fmla="*/ 29482 h 212726"/>
                <a:gd name="connsiteX35" fmla="*/ 173625 w 357352"/>
                <a:gd name="connsiteY35" fmla="*/ 0 h 21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57352" h="212726">
                  <a:moveTo>
                    <a:pt x="60112" y="186509"/>
                  </a:moveTo>
                  <a:cubicBezTo>
                    <a:pt x="60112" y="187280"/>
                    <a:pt x="110458" y="208871"/>
                    <a:pt x="166144" y="202702"/>
                  </a:cubicBezTo>
                  <a:cubicBezTo>
                    <a:pt x="168433" y="202702"/>
                    <a:pt x="169958" y="204244"/>
                    <a:pt x="170721" y="206558"/>
                  </a:cubicBezTo>
                  <a:cubicBezTo>
                    <a:pt x="170721" y="208871"/>
                    <a:pt x="169196" y="211184"/>
                    <a:pt x="166907" y="211184"/>
                  </a:cubicBezTo>
                  <a:cubicBezTo>
                    <a:pt x="159279" y="211955"/>
                    <a:pt x="151651" y="212726"/>
                    <a:pt x="144785" y="212726"/>
                  </a:cubicBezTo>
                  <a:cubicBezTo>
                    <a:pt x="96727" y="212726"/>
                    <a:pt x="58586" y="195762"/>
                    <a:pt x="56298" y="194220"/>
                  </a:cubicBezTo>
                  <a:cubicBezTo>
                    <a:pt x="54009" y="193449"/>
                    <a:pt x="53246" y="191136"/>
                    <a:pt x="54009" y="188823"/>
                  </a:cubicBezTo>
                  <a:cubicBezTo>
                    <a:pt x="55535" y="186509"/>
                    <a:pt x="57823" y="185738"/>
                    <a:pt x="60112" y="186509"/>
                  </a:cubicBezTo>
                  <a:close/>
                  <a:moveTo>
                    <a:pt x="6107" y="119008"/>
                  </a:moveTo>
                  <a:cubicBezTo>
                    <a:pt x="6867" y="119008"/>
                    <a:pt x="67636" y="155027"/>
                    <a:pt x="136002" y="152728"/>
                  </a:cubicBezTo>
                  <a:cubicBezTo>
                    <a:pt x="138280" y="152728"/>
                    <a:pt x="140559" y="155027"/>
                    <a:pt x="140559" y="157326"/>
                  </a:cubicBezTo>
                  <a:cubicBezTo>
                    <a:pt x="140559" y="159626"/>
                    <a:pt x="138280" y="161158"/>
                    <a:pt x="136002" y="161158"/>
                  </a:cubicBezTo>
                  <a:cubicBezTo>
                    <a:pt x="134482" y="161925"/>
                    <a:pt x="132963" y="161925"/>
                    <a:pt x="131444" y="161925"/>
                  </a:cubicBezTo>
                  <a:cubicBezTo>
                    <a:pt x="63079" y="161925"/>
                    <a:pt x="4588" y="127438"/>
                    <a:pt x="2309" y="125905"/>
                  </a:cubicBezTo>
                  <a:cubicBezTo>
                    <a:pt x="30" y="125139"/>
                    <a:pt x="-729" y="122073"/>
                    <a:pt x="790" y="120540"/>
                  </a:cubicBezTo>
                  <a:cubicBezTo>
                    <a:pt x="1550" y="118241"/>
                    <a:pt x="4588" y="117475"/>
                    <a:pt x="6107" y="119008"/>
                  </a:cubicBezTo>
                  <a:close/>
                  <a:moveTo>
                    <a:pt x="350426" y="96766"/>
                  </a:moveTo>
                  <a:cubicBezTo>
                    <a:pt x="352712" y="95250"/>
                    <a:pt x="354998" y="96008"/>
                    <a:pt x="356522" y="97524"/>
                  </a:cubicBezTo>
                  <a:cubicBezTo>
                    <a:pt x="358046" y="99799"/>
                    <a:pt x="357284" y="102074"/>
                    <a:pt x="355760" y="103590"/>
                  </a:cubicBezTo>
                  <a:cubicBezTo>
                    <a:pt x="353474" y="105106"/>
                    <a:pt x="303182" y="142259"/>
                    <a:pt x="229268" y="146050"/>
                  </a:cubicBezTo>
                  <a:cubicBezTo>
                    <a:pt x="226982" y="146050"/>
                    <a:pt x="224696" y="144533"/>
                    <a:pt x="224696" y="142259"/>
                  </a:cubicBezTo>
                  <a:cubicBezTo>
                    <a:pt x="224696" y="139226"/>
                    <a:pt x="226220" y="137709"/>
                    <a:pt x="228506" y="137709"/>
                  </a:cubicBezTo>
                  <a:cubicBezTo>
                    <a:pt x="299372" y="133918"/>
                    <a:pt x="350426" y="96766"/>
                    <a:pt x="350426" y="96766"/>
                  </a:cubicBezTo>
                  <a:close/>
                  <a:moveTo>
                    <a:pt x="173625" y="0"/>
                  </a:moveTo>
                  <a:cubicBezTo>
                    <a:pt x="188781" y="0"/>
                    <a:pt x="206968" y="12851"/>
                    <a:pt x="227429" y="26458"/>
                  </a:cubicBezTo>
                  <a:cubicBezTo>
                    <a:pt x="246374" y="39309"/>
                    <a:pt x="266834" y="52916"/>
                    <a:pt x="281232" y="52916"/>
                  </a:cubicBezTo>
                  <a:cubicBezTo>
                    <a:pt x="283506" y="52916"/>
                    <a:pt x="285021" y="55184"/>
                    <a:pt x="285021" y="57452"/>
                  </a:cubicBezTo>
                  <a:cubicBezTo>
                    <a:pt x="285021" y="59720"/>
                    <a:pt x="283506" y="61232"/>
                    <a:pt x="281232" y="61232"/>
                  </a:cubicBezTo>
                  <a:cubicBezTo>
                    <a:pt x="263803" y="61232"/>
                    <a:pt x="242585" y="46869"/>
                    <a:pt x="222124" y="33262"/>
                  </a:cubicBezTo>
                  <a:cubicBezTo>
                    <a:pt x="204695" y="21166"/>
                    <a:pt x="185750" y="8315"/>
                    <a:pt x="173625" y="8315"/>
                  </a:cubicBezTo>
                  <a:cubicBezTo>
                    <a:pt x="159985" y="8315"/>
                    <a:pt x="141040" y="22678"/>
                    <a:pt x="122852" y="36285"/>
                  </a:cubicBezTo>
                  <a:cubicBezTo>
                    <a:pt x="103908" y="50649"/>
                    <a:pt x="85720" y="63500"/>
                    <a:pt x="71322" y="63500"/>
                  </a:cubicBezTo>
                  <a:cubicBezTo>
                    <a:pt x="69049" y="63500"/>
                    <a:pt x="67533" y="61988"/>
                    <a:pt x="67533" y="58964"/>
                  </a:cubicBezTo>
                  <a:cubicBezTo>
                    <a:pt x="67533" y="56696"/>
                    <a:pt x="69049" y="55184"/>
                    <a:pt x="71322" y="55184"/>
                  </a:cubicBezTo>
                  <a:cubicBezTo>
                    <a:pt x="82689" y="55184"/>
                    <a:pt x="100119" y="42333"/>
                    <a:pt x="117548" y="29482"/>
                  </a:cubicBezTo>
                  <a:cubicBezTo>
                    <a:pt x="137251" y="15119"/>
                    <a:pt x="157711" y="0"/>
                    <a:pt x="173625" y="0"/>
                  </a:cubicBezTo>
                  <a:close/>
                </a:path>
              </a:pathLst>
            </a:custGeom>
            <a:solidFill>
              <a:srgbClr val="D3F0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25" name="Freeform 91">
              <a:extLst>
                <a:ext uri="{FF2B5EF4-FFF2-40B4-BE49-F238E27FC236}">
                  <a16:creationId xmlns:a16="http://schemas.microsoft.com/office/drawing/2014/main" id="{25DE8289-80F3-4B99-BADF-85A9E2A12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663" y="6008688"/>
              <a:ext cx="717550" cy="514350"/>
            </a:xfrm>
            <a:custGeom>
              <a:avLst/>
              <a:gdLst>
                <a:gd name="T0" fmla="*/ 943 w 943"/>
                <a:gd name="T1" fmla="*/ 0 h 677"/>
                <a:gd name="T2" fmla="*/ 0 w 943"/>
                <a:gd name="T3" fmla="*/ 0 h 677"/>
                <a:gd name="T4" fmla="*/ 0 w 943"/>
                <a:gd name="T5" fmla="*/ 606 h 677"/>
                <a:gd name="T6" fmla="*/ 72 w 943"/>
                <a:gd name="T7" fmla="*/ 677 h 677"/>
                <a:gd name="T8" fmla="*/ 872 w 943"/>
                <a:gd name="T9" fmla="*/ 677 h 677"/>
                <a:gd name="T10" fmla="*/ 943 w 943"/>
                <a:gd name="T11" fmla="*/ 606 h 677"/>
                <a:gd name="T12" fmla="*/ 943 w 943"/>
                <a:gd name="T13" fmla="*/ 0 h 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3" h="677">
                  <a:moveTo>
                    <a:pt x="943" y="0"/>
                  </a:moveTo>
                  <a:lnTo>
                    <a:pt x="0" y="0"/>
                  </a:lnTo>
                  <a:lnTo>
                    <a:pt x="0" y="606"/>
                  </a:lnTo>
                  <a:cubicBezTo>
                    <a:pt x="0" y="645"/>
                    <a:pt x="32" y="677"/>
                    <a:pt x="72" y="677"/>
                  </a:cubicBezTo>
                  <a:lnTo>
                    <a:pt x="872" y="677"/>
                  </a:lnTo>
                  <a:cubicBezTo>
                    <a:pt x="911" y="677"/>
                    <a:pt x="943" y="645"/>
                    <a:pt x="943" y="606"/>
                  </a:cubicBezTo>
                  <a:lnTo>
                    <a:pt x="943" y="0"/>
                  </a:ln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>
              <a:noFill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26" name="Freeform 92">
              <a:extLst>
                <a:ext uri="{FF2B5EF4-FFF2-40B4-BE49-F238E27FC236}">
                  <a16:creationId xmlns:a16="http://schemas.microsoft.com/office/drawing/2014/main" id="{FEC4D467-3112-45BF-86E7-8707B2685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8725" y="6008688"/>
              <a:ext cx="733425" cy="523875"/>
            </a:xfrm>
            <a:custGeom>
              <a:avLst/>
              <a:gdLst>
                <a:gd name="T0" fmla="*/ 883 w 965"/>
                <a:gd name="T1" fmla="*/ 689 h 689"/>
                <a:gd name="T2" fmla="*/ 83 w 965"/>
                <a:gd name="T3" fmla="*/ 689 h 689"/>
                <a:gd name="T4" fmla="*/ 0 w 965"/>
                <a:gd name="T5" fmla="*/ 606 h 689"/>
                <a:gd name="T6" fmla="*/ 0 w 965"/>
                <a:gd name="T7" fmla="*/ 0 h 689"/>
                <a:gd name="T8" fmla="*/ 23 w 965"/>
                <a:gd name="T9" fmla="*/ 0 h 689"/>
                <a:gd name="T10" fmla="*/ 23 w 965"/>
                <a:gd name="T11" fmla="*/ 606 h 689"/>
                <a:gd name="T12" fmla="*/ 83 w 965"/>
                <a:gd name="T13" fmla="*/ 666 h 689"/>
                <a:gd name="T14" fmla="*/ 883 w 965"/>
                <a:gd name="T15" fmla="*/ 666 h 689"/>
                <a:gd name="T16" fmla="*/ 943 w 965"/>
                <a:gd name="T17" fmla="*/ 606 h 689"/>
                <a:gd name="T18" fmla="*/ 943 w 965"/>
                <a:gd name="T19" fmla="*/ 0 h 689"/>
                <a:gd name="T20" fmla="*/ 965 w 965"/>
                <a:gd name="T21" fmla="*/ 0 h 689"/>
                <a:gd name="T22" fmla="*/ 965 w 965"/>
                <a:gd name="T23" fmla="*/ 606 h 689"/>
                <a:gd name="T24" fmla="*/ 883 w 965"/>
                <a:gd name="T25" fmla="*/ 689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5" h="689">
                  <a:moveTo>
                    <a:pt x="883" y="689"/>
                  </a:moveTo>
                  <a:lnTo>
                    <a:pt x="83" y="689"/>
                  </a:lnTo>
                  <a:cubicBezTo>
                    <a:pt x="37" y="689"/>
                    <a:pt x="0" y="651"/>
                    <a:pt x="0" y="606"/>
                  </a:cubicBezTo>
                  <a:lnTo>
                    <a:pt x="0" y="0"/>
                  </a:lnTo>
                  <a:lnTo>
                    <a:pt x="23" y="0"/>
                  </a:lnTo>
                  <a:lnTo>
                    <a:pt x="23" y="606"/>
                  </a:lnTo>
                  <a:cubicBezTo>
                    <a:pt x="23" y="639"/>
                    <a:pt x="50" y="666"/>
                    <a:pt x="83" y="666"/>
                  </a:cubicBezTo>
                  <a:lnTo>
                    <a:pt x="883" y="666"/>
                  </a:lnTo>
                  <a:cubicBezTo>
                    <a:pt x="916" y="666"/>
                    <a:pt x="943" y="639"/>
                    <a:pt x="943" y="606"/>
                  </a:cubicBezTo>
                  <a:lnTo>
                    <a:pt x="943" y="0"/>
                  </a:lnTo>
                  <a:lnTo>
                    <a:pt x="965" y="0"/>
                  </a:lnTo>
                  <a:lnTo>
                    <a:pt x="965" y="606"/>
                  </a:lnTo>
                  <a:cubicBezTo>
                    <a:pt x="965" y="651"/>
                    <a:pt x="928" y="689"/>
                    <a:pt x="883" y="6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27" name="Freeform 93">
              <a:extLst>
                <a:ext uri="{FF2B5EF4-FFF2-40B4-BE49-F238E27FC236}">
                  <a16:creationId xmlns:a16="http://schemas.microsoft.com/office/drawing/2014/main" id="{9923D19C-2646-47ED-BF24-FE66F0938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5025" y="4984750"/>
              <a:ext cx="690563" cy="723900"/>
            </a:xfrm>
            <a:custGeom>
              <a:avLst/>
              <a:gdLst>
                <a:gd name="T0" fmla="*/ 907 w 907"/>
                <a:gd name="T1" fmla="*/ 476 h 952"/>
                <a:gd name="T2" fmla="*/ 454 w 907"/>
                <a:gd name="T3" fmla="*/ 952 h 952"/>
                <a:gd name="T4" fmla="*/ 0 w 907"/>
                <a:gd name="T5" fmla="*/ 476 h 952"/>
                <a:gd name="T6" fmla="*/ 454 w 907"/>
                <a:gd name="T7" fmla="*/ 0 h 952"/>
                <a:gd name="T8" fmla="*/ 907 w 907"/>
                <a:gd name="T9" fmla="*/ 476 h 9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7" h="952">
                  <a:moveTo>
                    <a:pt x="907" y="476"/>
                  </a:moveTo>
                  <a:cubicBezTo>
                    <a:pt x="907" y="739"/>
                    <a:pt x="826" y="952"/>
                    <a:pt x="454" y="952"/>
                  </a:cubicBezTo>
                  <a:cubicBezTo>
                    <a:pt x="81" y="952"/>
                    <a:pt x="0" y="739"/>
                    <a:pt x="0" y="476"/>
                  </a:cubicBezTo>
                  <a:cubicBezTo>
                    <a:pt x="0" y="213"/>
                    <a:pt x="203" y="0"/>
                    <a:pt x="454" y="0"/>
                  </a:cubicBezTo>
                  <a:cubicBezTo>
                    <a:pt x="704" y="0"/>
                    <a:pt x="907" y="213"/>
                    <a:pt x="907" y="476"/>
                  </a:cubicBezTo>
                  <a:close/>
                </a:path>
              </a:pathLst>
            </a:custGeom>
            <a:solidFill>
              <a:srgbClr val="B27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28" name="Freeform: Shape 82">
              <a:extLst>
                <a:ext uri="{FF2B5EF4-FFF2-40B4-BE49-F238E27FC236}">
                  <a16:creationId xmlns:a16="http://schemas.microsoft.com/office/drawing/2014/main" id="{9345F206-3C1A-4C2F-A447-502DF9874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0774" y="5233988"/>
              <a:ext cx="778427" cy="1006475"/>
            </a:xfrm>
            <a:custGeom>
              <a:avLst/>
              <a:gdLst>
                <a:gd name="connsiteX0" fmla="*/ 250552 w 778427"/>
                <a:gd name="connsiteY0" fmla="*/ 0 h 1006475"/>
                <a:gd name="connsiteX1" fmla="*/ 438736 w 778427"/>
                <a:gd name="connsiteY1" fmla="*/ 77593 h 1006475"/>
                <a:gd name="connsiteX2" fmla="*/ 405213 w 778427"/>
                <a:gd name="connsiteY2" fmla="*/ 1521 h 1006475"/>
                <a:gd name="connsiteX3" fmla="*/ 580445 w 778427"/>
                <a:gd name="connsiteY3" fmla="*/ 87482 h 1006475"/>
                <a:gd name="connsiteX4" fmla="*/ 546923 w 778427"/>
                <a:gd name="connsiteY4" fmla="*/ 9128 h 1006475"/>
                <a:gd name="connsiteX5" fmla="*/ 661204 w 778427"/>
                <a:gd name="connsiteY5" fmla="*/ 67704 h 1006475"/>
                <a:gd name="connsiteX6" fmla="*/ 697013 w 778427"/>
                <a:gd name="connsiteY6" fmla="*/ 251797 h 1006475"/>
                <a:gd name="connsiteX7" fmla="*/ 751106 w 778427"/>
                <a:gd name="connsiteY7" fmla="*/ 254840 h 1006475"/>
                <a:gd name="connsiteX8" fmla="*/ 762534 w 778427"/>
                <a:gd name="connsiteY8" fmla="*/ 363622 h 1006475"/>
                <a:gd name="connsiteX9" fmla="*/ 680251 w 778427"/>
                <a:gd name="connsiteY9" fmla="*/ 409266 h 1006475"/>
                <a:gd name="connsiteX10" fmla="*/ 572731 w 778427"/>
                <a:gd name="connsiteY10" fmla="*/ 573010 h 1006475"/>
                <a:gd name="connsiteX11" fmla="*/ 556864 w 778427"/>
                <a:gd name="connsiteY11" fmla="*/ 582756 h 1006475"/>
                <a:gd name="connsiteX12" fmla="*/ 556864 w 778427"/>
                <a:gd name="connsiteY12" fmla="*/ 736789 h 1006475"/>
                <a:gd name="connsiteX13" fmla="*/ 689251 w 778427"/>
                <a:gd name="connsiteY13" fmla="*/ 764138 h 1006475"/>
                <a:gd name="connsiteX14" fmla="*/ 420672 w 778427"/>
                <a:gd name="connsiteY14" fmla="*/ 1006475 h 1006475"/>
                <a:gd name="connsiteX15" fmla="*/ 101876 w 778427"/>
                <a:gd name="connsiteY15" fmla="*/ 767936 h 1006475"/>
                <a:gd name="connsiteX16" fmla="*/ 251003 w 778427"/>
                <a:gd name="connsiteY16" fmla="*/ 736030 h 1006475"/>
                <a:gd name="connsiteX17" fmla="*/ 251003 w 778427"/>
                <a:gd name="connsiteY17" fmla="*/ 583687 h 1006475"/>
                <a:gd name="connsiteX18" fmla="*/ 228934 w 778427"/>
                <a:gd name="connsiteY18" fmla="*/ 569777 h 1006475"/>
                <a:gd name="connsiteX19" fmla="*/ 121794 w 778427"/>
                <a:gd name="connsiteY19" fmla="*/ 399376 h 1006475"/>
                <a:gd name="connsiteX20" fmla="*/ 117985 w 778427"/>
                <a:gd name="connsiteY20" fmla="*/ 401658 h 1006475"/>
                <a:gd name="connsiteX21" fmla="*/ 15893 w 778427"/>
                <a:gd name="connsiteY21" fmla="*/ 363622 h 1006475"/>
                <a:gd name="connsiteX22" fmla="*/ 27321 w 778427"/>
                <a:gd name="connsiteY22" fmla="*/ 254840 h 1006475"/>
                <a:gd name="connsiteX23" fmla="*/ 107319 w 778427"/>
                <a:gd name="connsiteY23" fmla="*/ 267772 h 1006475"/>
                <a:gd name="connsiteX24" fmla="*/ 159888 w 778427"/>
                <a:gd name="connsiteY24" fmla="*/ 19018 h 1006475"/>
                <a:gd name="connsiteX25" fmla="*/ 260456 w 778427"/>
                <a:gd name="connsiteY25" fmla="*/ 64661 h 1006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78427" h="1006475">
                  <a:moveTo>
                    <a:pt x="250552" y="0"/>
                  </a:moveTo>
                  <a:cubicBezTo>
                    <a:pt x="250552" y="0"/>
                    <a:pt x="340454" y="76832"/>
                    <a:pt x="438736" y="77593"/>
                  </a:cubicBezTo>
                  <a:lnTo>
                    <a:pt x="405213" y="1521"/>
                  </a:lnTo>
                  <a:cubicBezTo>
                    <a:pt x="405213" y="1521"/>
                    <a:pt x="485972" y="78354"/>
                    <a:pt x="580445" y="87482"/>
                  </a:cubicBezTo>
                  <a:lnTo>
                    <a:pt x="546923" y="9128"/>
                  </a:lnTo>
                  <a:cubicBezTo>
                    <a:pt x="546923" y="9128"/>
                    <a:pt x="598730" y="57054"/>
                    <a:pt x="661204" y="67704"/>
                  </a:cubicBezTo>
                  <a:cubicBezTo>
                    <a:pt x="681775" y="120954"/>
                    <a:pt x="693203" y="183333"/>
                    <a:pt x="697013" y="251797"/>
                  </a:cubicBezTo>
                  <a:cubicBezTo>
                    <a:pt x="715298" y="244951"/>
                    <a:pt x="735107" y="244951"/>
                    <a:pt x="751106" y="254840"/>
                  </a:cubicBezTo>
                  <a:cubicBezTo>
                    <a:pt x="782343" y="274619"/>
                    <a:pt x="787676" y="323304"/>
                    <a:pt x="762534" y="363622"/>
                  </a:cubicBezTo>
                  <a:cubicBezTo>
                    <a:pt x="742725" y="396333"/>
                    <a:pt x="709203" y="413830"/>
                    <a:pt x="680251" y="409266"/>
                  </a:cubicBezTo>
                  <a:cubicBezTo>
                    <a:pt x="659300" y="473927"/>
                    <a:pt x="621206" y="531551"/>
                    <a:pt x="572731" y="573010"/>
                  </a:cubicBezTo>
                  <a:lnTo>
                    <a:pt x="556864" y="582756"/>
                  </a:lnTo>
                  <a:lnTo>
                    <a:pt x="556864" y="736789"/>
                  </a:lnTo>
                  <a:cubicBezTo>
                    <a:pt x="600993" y="743626"/>
                    <a:pt x="645883" y="753502"/>
                    <a:pt x="689251" y="764138"/>
                  </a:cubicBezTo>
                  <a:lnTo>
                    <a:pt x="420672" y="1006475"/>
                  </a:lnTo>
                  <a:lnTo>
                    <a:pt x="101876" y="767936"/>
                  </a:lnTo>
                  <a:cubicBezTo>
                    <a:pt x="150571" y="754262"/>
                    <a:pt x="200026" y="743626"/>
                    <a:pt x="251003" y="736030"/>
                  </a:cubicBezTo>
                  <a:lnTo>
                    <a:pt x="251003" y="583687"/>
                  </a:lnTo>
                  <a:lnTo>
                    <a:pt x="228934" y="569777"/>
                  </a:lnTo>
                  <a:cubicBezTo>
                    <a:pt x="179697" y="526416"/>
                    <a:pt x="141603" y="466319"/>
                    <a:pt x="121794" y="399376"/>
                  </a:cubicBezTo>
                  <a:cubicBezTo>
                    <a:pt x="121032" y="400137"/>
                    <a:pt x="119509" y="400898"/>
                    <a:pt x="117985" y="401658"/>
                  </a:cubicBezTo>
                  <a:cubicBezTo>
                    <a:pt x="86747" y="421437"/>
                    <a:pt x="41035" y="403940"/>
                    <a:pt x="15893" y="363622"/>
                  </a:cubicBezTo>
                  <a:cubicBezTo>
                    <a:pt x="-9249" y="323304"/>
                    <a:pt x="-3916" y="274619"/>
                    <a:pt x="27321" y="254840"/>
                  </a:cubicBezTo>
                  <a:cubicBezTo>
                    <a:pt x="50939" y="240386"/>
                    <a:pt x="82938" y="246472"/>
                    <a:pt x="107319" y="267772"/>
                  </a:cubicBezTo>
                  <a:cubicBezTo>
                    <a:pt x="110366" y="164315"/>
                    <a:pt x="127128" y="81396"/>
                    <a:pt x="159888" y="19018"/>
                  </a:cubicBezTo>
                  <a:cubicBezTo>
                    <a:pt x="178935" y="38796"/>
                    <a:pt x="212458" y="61618"/>
                    <a:pt x="260456" y="64661"/>
                  </a:cubicBezTo>
                  <a:close/>
                </a:path>
              </a:pathLst>
            </a:custGeom>
            <a:solidFill>
              <a:srgbClr val="FCD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29" name="Freeform: Shape 83">
              <a:extLst>
                <a:ext uri="{FF2B5EF4-FFF2-40B4-BE49-F238E27FC236}">
                  <a16:creationId xmlns:a16="http://schemas.microsoft.com/office/drawing/2014/main" id="{A23A69CD-94B5-4AAA-B3BF-C425271EC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0996" y="6362700"/>
              <a:ext cx="2649467" cy="1109663"/>
            </a:xfrm>
            <a:custGeom>
              <a:avLst/>
              <a:gdLst>
                <a:gd name="connsiteX0" fmla="*/ 479075 w 2649467"/>
                <a:gd name="connsiteY0" fmla="*/ 12700 h 1109663"/>
                <a:gd name="connsiteX1" fmla="*/ 646042 w 2649467"/>
                <a:gd name="connsiteY1" fmla="*/ 342551 h 1109663"/>
                <a:gd name="connsiteX2" fmla="*/ 309821 w 2649467"/>
                <a:gd name="connsiteY2" fmla="*/ 535281 h 1109663"/>
                <a:gd name="connsiteX3" fmla="*/ 570564 w 2649467"/>
                <a:gd name="connsiteY3" fmla="*/ 1021297 h 1109663"/>
                <a:gd name="connsiteX4" fmla="*/ 396735 w 2649467"/>
                <a:gd name="connsiteY4" fmla="*/ 1109663 h 1109663"/>
                <a:gd name="connsiteX5" fmla="*/ 7146 w 2649467"/>
                <a:gd name="connsiteY5" fmla="*/ 596224 h 1109663"/>
                <a:gd name="connsiteX6" fmla="*/ 479075 w 2649467"/>
                <a:gd name="connsiteY6" fmla="*/ 12700 h 1109663"/>
                <a:gd name="connsiteX7" fmla="*/ 2472398 w 2649467"/>
                <a:gd name="connsiteY7" fmla="*/ 0 h 1109663"/>
                <a:gd name="connsiteX8" fmla="*/ 2649467 w 2649467"/>
                <a:gd name="connsiteY8" fmla="*/ 56288 h 1109663"/>
                <a:gd name="connsiteX9" fmla="*/ 2427561 w 2649467"/>
                <a:gd name="connsiteY9" fmla="*/ 886918 h 1109663"/>
                <a:gd name="connsiteX10" fmla="*/ 2060504 w 2649467"/>
                <a:gd name="connsiteY10" fmla="*/ 454108 h 1109663"/>
                <a:gd name="connsiteX11" fmla="*/ 2311288 w 2649467"/>
                <a:gd name="connsiteY11" fmla="*/ 254818 h 1109663"/>
                <a:gd name="connsiteX12" fmla="*/ 2358405 w 2649467"/>
                <a:gd name="connsiteY12" fmla="*/ 353703 h 110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49467" h="1109663">
                  <a:moveTo>
                    <a:pt x="479075" y="12700"/>
                  </a:moveTo>
                  <a:lnTo>
                    <a:pt x="646042" y="342551"/>
                  </a:lnTo>
                  <a:lnTo>
                    <a:pt x="309821" y="535281"/>
                  </a:lnTo>
                  <a:lnTo>
                    <a:pt x="570564" y="1021297"/>
                  </a:lnTo>
                  <a:lnTo>
                    <a:pt x="396735" y="1109663"/>
                  </a:lnTo>
                  <a:cubicBezTo>
                    <a:pt x="236630" y="913124"/>
                    <a:pt x="49078" y="676972"/>
                    <a:pt x="7146" y="596224"/>
                  </a:cubicBezTo>
                  <a:cubicBezTo>
                    <a:pt x="-68333" y="448438"/>
                    <a:pt x="479075" y="12700"/>
                    <a:pt x="479075" y="12700"/>
                  </a:cubicBezTo>
                  <a:close/>
                  <a:moveTo>
                    <a:pt x="2472398" y="0"/>
                  </a:moveTo>
                  <a:lnTo>
                    <a:pt x="2649467" y="56288"/>
                  </a:lnTo>
                  <a:cubicBezTo>
                    <a:pt x="2622869" y="311106"/>
                    <a:pt x="2552193" y="847364"/>
                    <a:pt x="2427561" y="886918"/>
                  </a:cubicBezTo>
                  <a:cubicBezTo>
                    <a:pt x="2290770" y="930275"/>
                    <a:pt x="2060504" y="454108"/>
                    <a:pt x="2060504" y="454108"/>
                  </a:cubicBezTo>
                  <a:lnTo>
                    <a:pt x="2311288" y="254818"/>
                  </a:lnTo>
                  <a:lnTo>
                    <a:pt x="2358405" y="35370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30" name="Freeform: Shape 84">
              <a:extLst>
                <a:ext uri="{FF2B5EF4-FFF2-40B4-BE49-F238E27FC236}">
                  <a16:creationId xmlns:a16="http://schemas.microsoft.com/office/drawing/2014/main" id="{866EF081-5C48-4EE5-9586-6867D1A2D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7800" y="5786876"/>
              <a:ext cx="2518697" cy="2404341"/>
            </a:xfrm>
            <a:custGeom>
              <a:avLst/>
              <a:gdLst>
                <a:gd name="connsiteX0" fmla="*/ 173382 w 2518697"/>
                <a:gd name="connsiteY0" fmla="*/ 1596587 h 2404341"/>
                <a:gd name="connsiteX1" fmla="*/ 318627 w 2518697"/>
                <a:gd name="connsiteY1" fmla="*/ 1867542 h 2404341"/>
                <a:gd name="connsiteX2" fmla="*/ 413683 w 2518697"/>
                <a:gd name="connsiteY2" fmla="*/ 1930715 h 2404341"/>
                <a:gd name="connsiteX3" fmla="*/ 382504 w 2518697"/>
                <a:gd name="connsiteY3" fmla="*/ 2400320 h 2404341"/>
                <a:gd name="connsiteX4" fmla="*/ 328513 w 2518697"/>
                <a:gd name="connsiteY4" fmla="*/ 2341714 h 2404341"/>
                <a:gd name="connsiteX5" fmla="*/ 243343 w 2518697"/>
                <a:gd name="connsiteY5" fmla="*/ 1977903 h 2404341"/>
                <a:gd name="connsiteX6" fmla="*/ 0 w 2518697"/>
                <a:gd name="connsiteY6" fmla="*/ 1684876 h 2404341"/>
                <a:gd name="connsiteX7" fmla="*/ 2423783 w 2518697"/>
                <a:gd name="connsiteY7" fmla="*/ 827 h 2404341"/>
                <a:gd name="connsiteX8" fmla="*/ 2324220 w 2518697"/>
                <a:gd name="connsiteY8" fmla="*/ 159990 h 2404341"/>
                <a:gd name="connsiteX9" fmla="*/ 2514227 w 2518697"/>
                <a:gd name="connsiteY9" fmla="*/ 38904 h 2404341"/>
                <a:gd name="connsiteX10" fmla="*/ 2411623 w 2518697"/>
                <a:gd name="connsiteY10" fmla="*/ 175221 h 2404341"/>
                <a:gd name="connsiteX11" fmla="*/ 2514227 w 2518697"/>
                <a:gd name="connsiteY11" fmla="*/ 126482 h 2404341"/>
                <a:gd name="connsiteX12" fmla="*/ 2434424 w 2518697"/>
                <a:gd name="connsiteY12" fmla="*/ 232337 h 2404341"/>
                <a:gd name="connsiteX13" fmla="*/ 2507387 w 2518697"/>
                <a:gd name="connsiteY13" fmla="*/ 217106 h 2404341"/>
                <a:gd name="connsiteX14" fmla="*/ 2378942 w 2518697"/>
                <a:gd name="connsiteY14" fmla="*/ 355707 h 2404341"/>
                <a:gd name="connsiteX15" fmla="*/ 2266457 w 2518697"/>
                <a:gd name="connsiteY15" fmla="*/ 498116 h 2404341"/>
                <a:gd name="connsiteX16" fmla="*/ 2253537 w 2518697"/>
                <a:gd name="connsiteY16" fmla="*/ 631387 h 2404341"/>
                <a:gd name="connsiteX17" fmla="*/ 2076450 w 2518697"/>
                <a:gd name="connsiteY17" fmla="*/ 575032 h 2404341"/>
                <a:gd name="connsiteX18" fmla="*/ 2109891 w 2518697"/>
                <a:gd name="connsiteY18" fmla="*/ 469939 h 2404341"/>
                <a:gd name="connsiteX19" fmla="*/ 2098491 w 2518697"/>
                <a:gd name="connsiteY19" fmla="*/ 294022 h 2404341"/>
                <a:gd name="connsiteX20" fmla="*/ 2181334 w 2518697"/>
                <a:gd name="connsiteY20" fmla="*/ 68605 h 2404341"/>
                <a:gd name="connsiteX21" fmla="*/ 2187414 w 2518697"/>
                <a:gd name="connsiteY21" fmla="*/ 172175 h 2404341"/>
                <a:gd name="connsiteX22" fmla="*/ 2181334 w 2518697"/>
                <a:gd name="connsiteY22" fmla="*/ 252899 h 2404341"/>
                <a:gd name="connsiteX23" fmla="*/ 2254297 w 2518697"/>
                <a:gd name="connsiteY23" fmla="*/ 136382 h 2404341"/>
                <a:gd name="connsiteX24" fmla="*/ 2423783 w 2518697"/>
                <a:gd name="connsiteY24" fmla="*/ 827 h 240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518697" h="2404341">
                  <a:moveTo>
                    <a:pt x="173382" y="1596587"/>
                  </a:moveTo>
                  <a:lnTo>
                    <a:pt x="318627" y="1867542"/>
                  </a:lnTo>
                  <a:cubicBezTo>
                    <a:pt x="318627" y="1867542"/>
                    <a:pt x="391630" y="1834815"/>
                    <a:pt x="413683" y="1930715"/>
                  </a:cubicBezTo>
                  <a:cubicBezTo>
                    <a:pt x="434975" y="2027376"/>
                    <a:pt x="406839" y="2380531"/>
                    <a:pt x="382504" y="2400320"/>
                  </a:cubicBezTo>
                  <a:cubicBezTo>
                    <a:pt x="368816" y="2410975"/>
                    <a:pt x="333075" y="2403364"/>
                    <a:pt x="328513" y="2341714"/>
                  </a:cubicBezTo>
                  <a:cubicBezTo>
                    <a:pt x="316346" y="2174270"/>
                    <a:pt x="243343" y="1977903"/>
                    <a:pt x="243343" y="1977903"/>
                  </a:cubicBezTo>
                  <a:cubicBezTo>
                    <a:pt x="243343" y="1977903"/>
                    <a:pt x="130797" y="1844709"/>
                    <a:pt x="0" y="1684876"/>
                  </a:cubicBezTo>
                  <a:close/>
                  <a:moveTo>
                    <a:pt x="2423783" y="827"/>
                  </a:moveTo>
                  <a:cubicBezTo>
                    <a:pt x="2443544" y="8443"/>
                    <a:pt x="2324220" y="159990"/>
                    <a:pt x="2324220" y="159990"/>
                  </a:cubicBezTo>
                  <a:cubicBezTo>
                    <a:pt x="2324220" y="159990"/>
                    <a:pt x="2488386" y="19104"/>
                    <a:pt x="2514227" y="38904"/>
                  </a:cubicBezTo>
                  <a:cubicBezTo>
                    <a:pt x="2539308" y="58705"/>
                    <a:pt x="2411623" y="175221"/>
                    <a:pt x="2411623" y="175221"/>
                  </a:cubicBezTo>
                  <a:cubicBezTo>
                    <a:pt x="2411623" y="175221"/>
                    <a:pt x="2487626" y="107444"/>
                    <a:pt x="2514227" y="126482"/>
                  </a:cubicBezTo>
                  <a:cubicBezTo>
                    <a:pt x="2541588" y="145521"/>
                    <a:pt x="2434424" y="232337"/>
                    <a:pt x="2434424" y="232337"/>
                  </a:cubicBezTo>
                  <a:cubicBezTo>
                    <a:pt x="2434424" y="232337"/>
                    <a:pt x="2489906" y="192737"/>
                    <a:pt x="2507387" y="217106"/>
                  </a:cubicBezTo>
                  <a:cubicBezTo>
                    <a:pt x="2524867" y="241476"/>
                    <a:pt x="2378942" y="355707"/>
                    <a:pt x="2378942" y="355707"/>
                  </a:cubicBezTo>
                  <a:cubicBezTo>
                    <a:pt x="2323460" y="505732"/>
                    <a:pt x="2266457" y="498116"/>
                    <a:pt x="2266457" y="498116"/>
                  </a:cubicBezTo>
                  <a:cubicBezTo>
                    <a:pt x="2266457" y="498116"/>
                    <a:pt x="2262657" y="550663"/>
                    <a:pt x="2253537" y="631387"/>
                  </a:cubicBezTo>
                  <a:lnTo>
                    <a:pt x="2076450" y="575032"/>
                  </a:lnTo>
                  <a:lnTo>
                    <a:pt x="2109891" y="469939"/>
                  </a:lnTo>
                  <a:lnTo>
                    <a:pt x="2098491" y="294022"/>
                  </a:lnTo>
                  <a:cubicBezTo>
                    <a:pt x="2098491" y="294022"/>
                    <a:pt x="2155493" y="18343"/>
                    <a:pt x="2181334" y="68605"/>
                  </a:cubicBezTo>
                  <a:cubicBezTo>
                    <a:pt x="2210975" y="127244"/>
                    <a:pt x="2187414" y="172175"/>
                    <a:pt x="2187414" y="172175"/>
                  </a:cubicBezTo>
                  <a:lnTo>
                    <a:pt x="2181334" y="252899"/>
                  </a:lnTo>
                  <a:cubicBezTo>
                    <a:pt x="2181334" y="252899"/>
                    <a:pt x="2223136" y="172175"/>
                    <a:pt x="2254297" y="136382"/>
                  </a:cubicBezTo>
                  <a:cubicBezTo>
                    <a:pt x="2337140" y="38143"/>
                    <a:pt x="2404023" y="-6788"/>
                    <a:pt x="2423783" y="827"/>
                  </a:cubicBezTo>
                  <a:close/>
                </a:path>
              </a:pathLst>
            </a:custGeom>
            <a:solidFill>
              <a:srgbClr val="6A91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31" name="Freeform: Shape 85">
              <a:extLst>
                <a:ext uri="{FF2B5EF4-FFF2-40B4-BE49-F238E27FC236}">
                  <a16:creationId xmlns:a16="http://schemas.microsoft.com/office/drawing/2014/main" id="{E8362E5D-9041-40BA-9082-4218B47A43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7037" y="10699750"/>
              <a:ext cx="1543050" cy="260350"/>
            </a:xfrm>
            <a:custGeom>
              <a:avLst/>
              <a:gdLst>
                <a:gd name="connsiteX0" fmla="*/ 996028 w 1543050"/>
                <a:gd name="connsiteY0" fmla="*/ 0 h 260350"/>
                <a:gd name="connsiteX1" fmla="*/ 1184709 w 1543050"/>
                <a:gd name="connsiteY1" fmla="*/ 0 h 260350"/>
                <a:gd name="connsiteX2" fmla="*/ 1212098 w 1543050"/>
                <a:gd name="connsiteY2" fmla="*/ 72532 h 260350"/>
                <a:gd name="connsiteX3" fmla="*/ 1501206 w 1543050"/>
                <a:gd name="connsiteY3" fmla="*/ 196217 h 260350"/>
                <a:gd name="connsiteX4" fmla="*/ 1543050 w 1543050"/>
                <a:gd name="connsiteY4" fmla="*/ 259587 h 260350"/>
                <a:gd name="connsiteX5" fmla="*/ 1541529 w 1543050"/>
                <a:gd name="connsiteY5" fmla="*/ 260350 h 260350"/>
                <a:gd name="connsiteX6" fmla="*/ 992224 w 1543050"/>
                <a:gd name="connsiteY6" fmla="*/ 260350 h 260350"/>
                <a:gd name="connsiteX7" fmla="*/ 976247 w 1543050"/>
                <a:gd name="connsiteY7" fmla="*/ 242026 h 260350"/>
                <a:gd name="connsiteX8" fmla="*/ 358342 w 1543050"/>
                <a:gd name="connsiteY8" fmla="*/ 0 h 260350"/>
                <a:gd name="connsiteX9" fmla="*/ 547023 w 1543050"/>
                <a:gd name="connsiteY9" fmla="*/ 0 h 260350"/>
                <a:gd name="connsiteX10" fmla="*/ 566804 w 1543050"/>
                <a:gd name="connsiteY10" fmla="*/ 242026 h 260350"/>
                <a:gd name="connsiteX11" fmla="*/ 550827 w 1543050"/>
                <a:gd name="connsiteY11" fmla="*/ 260350 h 260350"/>
                <a:gd name="connsiteX12" fmla="*/ 1522 w 1543050"/>
                <a:gd name="connsiteY12" fmla="*/ 260350 h 260350"/>
                <a:gd name="connsiteX13" fmla="*/ 0 w 1543050"/>
                <a:gd name="connsiteY13" fmla="*/ 259587 h 260350"/>
                <a:gd name="connsiteX14" fmla="*/ 41845 w 1543050"/>
                <a:gd name="connsiteY14" fmla="*/ 196217 h 260350"/>
                <a:gd name="connsiteX15" fmla="*/ 330953 w 1543050"/>
                <a:gd name="connsiteY15" fmla="*/ 72532 h 260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43050" h="260350">
                  <a:moveTo>
                    <a:pt x="996028" y="0"/>
                  </a:moveTo>
                  <a:lnTo>
                    <a:pt x="1184709" y="0"/>
                  </a:lnTo>
                  <a:lnTo>
                    <a:pt x="1212098" y="72532"/>
                  </a:lnTo>
                  <a:lnTo>
                    <a:pt x="1501206" y="196217"/>
                  </a:lnTo>
                  <a:cubicBezTo>
                    <a:pt x="1526312" y="206906"/>
                    <a:pt x="1543050" y="232101"/>
                    <a:pt x="1543050" y="259587"/>
                  </a:cubicBezTo>
                  <a:cubicBezTo>
                    <a:pt x="1543050" y="260350"/>
                    <a:pt x="1542289" y="260350"/>
                    <a:pt x="1541529" y="260350"/>
                  </a:cubicBezTo>
                  <a:lnTo>
                    <a:pt x="992224" y="260350"/>
                  </a:lnTo>
                  <a:cubicBezTo>
                    <a:pt x="982333" y="260350"/>
                    <a:pt x="974725" y="251952"/>
                    <a:pt x="976247" y="242026"/>
                  </a:cubicBezTo>
                  <a:close/>
                  <a:moveTo>
                    <a:pt x="358342" y="0"/>
                  </a:moveTo>
                  <a:lnTo>
                    <a:pt x="547023" y="0"/>
                  </a:lnTo>
                  <a:lnTo>
                    <a:pt x="566804" y="242026"/>
                  </a:lnTo>
                  <a:cubicBezTo>
                    <a:pt x="568325" y="251952"/>
                    <a:pt x="560717" y="260350"/>
                    <a:pt x="550827" y="260350"/>
                  </a:cubicBezTo>
                  <a:lnTo>
                    <a:pt x="1522" y="260350"/>
                  </a:lnTo>
                  <a:cubicBezTo>
                    <a:pt x="761" y="260350"/>
                    <a:pt x="0" y="260350"/>
                    <a:pt x="0" y="259587"/>
                  </a:cubicBezTo>
                  <a:cubicBezTo>
                    <a:pt x="0" y="232101"/>
                    <a:pt x="16738" y="206906"/>
                    <a:pt x="41845" y="196217"/>
                  </a:cubicBezTo>
                  <a:lnTo>
                    <a:pt x="330953" y="72532"/>
                  </a:lnTo>
                  <a:close/>
                </a:path>
              </a:pathLst>
            </a:custGeom>
            <a:solidFill>
              <a:srgbClr val="B27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32" name="Freeform: Shape 86">
              <a:extLst>
                <a:ext uri="{FF2B5EF4-FFF2-40B4-BE49-F238E27FC236}">
                  <a16:creationId xmlns:a16="http://schemas.microsoft.com/office/drawing/2014/main" id="{4C86FA1A-9A24-443C-8056-194BE9410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6087" y="10960100"/>
              <a:ext cx="1504950" cy="33338"/>
            </a:xfrm>
            <a:custGeom>
              <a:avLst/>
              <a:gdLst>
                <a:gd name="connsiteX0" fmla="*/ 971354 w 1504950"/>
                <a:gd name="connsiteY0" fmla="*/ 0 h 33338"/>
                <a:gd name="connsiteX1" fmla="*/ 1504950 w 1504950"/>
                <a:gd name="connsiteY1" fmla="*/ 0 h 33338"/>
                <a:gd name="connsiteX2" fmla="*/ 1504950 w 1504950"/>
                <a:gd name="connsiteY2" fmla="*/ 33338 h 33338"/>
                <a:gd name="connsiteX3" fmla="*/ 1195145 w 1504950"/>
                <a:gd name="connsiteY3" fmla="*/ 33338 h 33338"/>
                <a:gd name="connsiteX4" fmla="*/ 966787 w 1504950"/>
                <a:gd name="connsiteY4" fmla="*/ 33338 h 33338"/>
                <a:gd name="connsiteX5" fmla="*/ 0 w 1504950"/>
                <a:gd name="connsiteY5" fmla="*/ 0 h 33338"/>
                <a:gd name="connsiteX6" fmla="*/ 532015 w 1504950"/>
                <a:gd name="connsiteY6" fmla="*/ 0 h 33338"/>
                <a:gd name="connsiteX7" fmla="*/ 536575 w 1504950"/>
                <a:gd name="connsiteY7" fmla="*/ 33338 h 33338"/>
                <a:gd name="connsiteX8" fmla="*/ 308568 w 1504950"/>
                <a:gd name="connsiteY8" fmla="*/ 33338 h 33338"/>
                <a:gd name="connsiteX9" fmla="*/ 0 w 1504950"/>
                <a:gd name="connsiteY9" fmla="*/ 33338 h 33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4950" h="33338">
                  <a:moveTo>
                    <a:pt x="971354" y="0"/>
                  </a:moveTo>
                  <a:lnTo>
                    <a:pt x="1504950" y="0"/>
                  </a:lnTo>
                  <a:lnTo>
                    <a:pt x="1504950" y="33338"/>
                  </a:lnTo>
                  <a:lnTo>
                    <a:pt x="1195145" y="33338"/>
                  </a:lnTo>
                  <a:lnTo>
                    <a:pt x="966787" y="33338"/>
                  </a:lnTo>
                  <a:close/>
                  <a:moveTo>
                    <a:pt x="0" y="0"/>
                  </a:moveTo>
                  <a:lnTo>
                    <a:pt x="532015" y="0"/>
                  </a:lnTo>
                  <a:lnTo>
                    <a:pt x="536575" y="33338"/>
                  </a:lnTo>
                  <a:lnTo>
                    <a:pt x="308568" y="33338"/>
                  </a:lnTo>
                  <a:lnTo>
                    <a:pt x="0" y="33338"/>
                  </a:lnTo>
                  <a:close/>
                </a:path>
              </a:pathLst>
            </a:custGeom>
            <a:solidFill>
              <a:srgbClr val="472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33" name="Freeform: Shape 87">
              <a:extLst>
                <a:ext uri="{FF2B5EF4-FFF2-40B4-BE49-F238E27FC236}">
                  <a16:creationId xmlns:a16="http://schemas.microsoft.com/office/drawing/2014/main" id="{E606F292-6A41-4EBA-B30E-2D552C1162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83463" y="5414963"/>
              <a:ext cx="314325" cy="103188"/>
            </a:xfrm>
            <a:custGeom>
              <a:avLst/>
              <a:gdLst>
                <a:gd name="connsiteX0" fmla="*/ 278606 w 314325"/>
                <a:gd name="connsiteY0" fmla="*/ 6350 h 103188"/>
                <a:gd name="connsiteX1" fmla="*/ 314325 w 314325"/>
                <a:gd name="connsiteY1" fmla="*/ 54769 h 103188"/>
                <a:gd name="connsiteX2" fmla="*/ 278606 w 314325"/>
                <a:gd name="connsiteY2" fmla="*/ 103188 h 103188"/>
                <a:gd name="connsiteX3" fmla="*/ 242887 w 314325"/>
                <a:gd name="connsiteY3" fmla="*/ 54769 h 103188"/>
                <a:gd name="connsiteX4" fmla="*/ 278606 w 314325"/>
                <a:gd name="connsiteY4" fmla="*/ 6350 h 103188"/>
                <a:gd name="connsiteX5" fmla="*/ 34925 w 314325"/>
                <a:gd name="connsiteY5" fmla="*/ 0 h 103188"/>
                <a:gd name="connsiteX6" fmla="*/ 69850 w 314325"/>
                <a:gd name="connsiteY6" fmla="*/ 48419 h 103188"/>
                <a:gd name="connsiteX7" fmla="*/ 34925 w 314325"/>
                <a:gd name="connsiteY7" fmla="*/ 96838 h 103188"/>
                <a:gd name="connsiteX8" fmla="*/ 0 w 314325"/>
                <a:gd name="connsiteY8" fmla="*/ 48419 h 103188"/>
                <a:gd name="connsiteX9" fmla="*/ 34925 w 314325"/>
                <a:gd name="connsiteY9" fmla="*/ 0 h 10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325" h="103188">
                  <a:moveTo>
                    <a:pt x="278606" y="6350"/>
                  </a:moveTo>
                  <a:cubicBezTo>
                    <a:pt x="298333" y="6350"/>
                    <a:pt x="314325" y="28028"/>
                    <a:pt x="314325" y="54769"/>
                  </a:cubicBezTo>
                  <a:cubicBezTo>
                    <a:pt x="314325" y="81510"/>
                    <a:pt x="298333" y="103188"/>
                    <a:pt x="278606" y="103188"/>
                  </a:cubicBezTo>
                  <a:cubicBezTo>
                    <a:pt x="258879" y="103188"/>
                    <a:pt x="242887" y="81510"/>
                    <a:pt x="242887" y="54769"/>
                  </a:cubicBezTo>
                  <a:cubicBezTo>
                    <a:pt x="242887" y="28028"/>
                    <a:pt x="258879" y="6350"/>
                    <a:pt x="278606" y="6350"/>
                  </a:cubicBezTo>
                  <a:close/>
                  <a:moveTo>
                    <a:pt x="34925" y="0"/>
                  </a:moveTo>
                  <a:cubicBezTo>
                    <a:pt x="54214" y="0"/>
                    <a:pt x="69850" y="21678"/>
                    <a:pt x="69850" y="48419"/>
                  </a:cubicBezTo>
                  <a:cubicBezTo>
                    <a:pt x="69850" y="75160"/>
                    <a:pt x="54214" y="96838"/>
                    <a:pt x="34925" y="96838"/>
                  </a:cubicBezTo>
                  <a:cubicBezTo>
                    <a:pt x="15636" y="96838"/>
                    <a:pt x="0" y="75160"/>
                    <a:pt x="0" y="48419"/>
                  </a:cubicBezTo>
                  <a:cubicBezTo>
                    <a:pt x="0" y="21678"/>
                    <a:pt x="15636" y="0"/>
                    <a:pt x="3492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34" name="Freeform: Shape 88">
              <a:extLst>
                <a:ext uri="{FF2B5EF4-FFF2-40B4-BE49-F238E27FC236}">
                  <a16:creationId xmlns:a16="http://schemas.microsoft.com/office/drawing/2014/main" id="{D03D0CF6-9CC5-4CAA-8D4E-BC291991A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7860" y="5370513"/>
              <a:ext cx="361211" cy="42863"/>
            </a:xfrm>
            <a:custGeom>
              <a:avLst/>
              <a:gdLst>
                <a:gd name="connsiteX0" fmla="*/ 303385 w 361211"/>
                <a:gd name="connsiteY0" fmla="*/ 0 h 42863"/>
                <a:gd name="connsiteX1" fmla="*/ 360627 w 361211"/>
                <a:gd name="connsiteY1" fmla="*/ 28576 h 42863"/>
                <a:gd name="connsiteX2" fmla="*/ 356811 w 361211"/>
                <a:gd name="connsiteY2" fmla="*/ 39855 h 42863"/>
                <a:gd name="connsiteX3" fmla="*/ 345362 w 361211"/>
                <a:gd name="connsiteY3" fmla="*/ 36095 h 42863"/>
                <a:gd name="connsiteX4" fmla="*/ 303385 w 361211"/>
                <a:gd name="connsiteY4" fmla="*/ 17296 h 42863"/>
                <a:gd name="connsiteX5" fmla="*/ 260644 w 361211"/>
                <a:gd name="connsiteY5" fmla="*/ 37599 h 42863"/>
                <a:gd name="connsiteX6" fmla="*/ 252249 w 361211"/>
                <a:gd name="connsiteY6" fmla="*/ 42863 h 42863"/>
                <a:gd name="connsiteX7" fmla="*/ 249196 w 361211"/>
                <a:gd name="connsiteY7" fmla="*/ 42111 h 42863"/>
                <a:gd name="connsiteX8" fmla="*/ 244617 w 361211"/>
                <a:gd name="connsiteY8" fmla="*/ 30832 h 42863"/>
                <a:gd name="connsiteX9" fmla="*/ 303385 w 361211"/>
                <a:gd name="connsiteY9" fmla="*/ 0 h 42863"/>
                <a:gd name="connsiteX10" fmla="*/ 59324 w 361211"/>
                <a:gd name="connsiteY10" fmla="*/ 0 h 42863"/>
                <a:gd name="connsiteX11" fmla="*/ 116960 w 361211"/>
                <a:gd name="connsiteY11" fmla="*/ 28576 h 42863"/>
                <a:gd name="connsiteX12" fmla="*/ 113117 w 361211"/>
                <a:gd name="connsiteY12" fmla="*/ 39855 h 42863"/>
                <a:gd name="connsiteX13" fmla="*/ 101590 w 361211"/>
                <a:gd name="connsiteY13" fmla="*/ 36095 h 42863"/>
                <a:gd name="connsiteX14" fmla="*/ 59324 w 361211"/>
                <a:gd name="connsiteY14" fmla="*/ 17296 h 42863"/>
                <a:gd name="connsiteX15" fmla="*/ 16290 w 361211"/>
                <a:gd name="connsiteY15" fmla="*/ 37599 h 42863"/>
                <a:gd name="connsiteX16" fmla="*/ 8605 w 361211"/>
                <a:gd name="connsiteY16" fmla="*/ 42863 h 42863"/>
                <a:gd name="connsiteX17" fmla="*/ 4763 w 361211"/>
                <a:gd name="connsiteY17" fmla="*/ 42111 h 42863"/>
                <a:gd name="connsiteX18" fmla="*/ 921 w 361211"/>
                <a:gd name="connsiteY18" fmla="*/ 30832 h 42863"/>
                <a:gd name="connsiteX19" fmla="*/ 59324 w 361211"/>
                <a:gd name="connsiteY19" fmla="*/ 0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211" h="42863">
                  <a:moveTo>
                    <a:pt x="303385" y="0"/>
                  </a:moveTo>
                  <a:cubicBezTo>
                    <a:pt x="324755" y="0"/>
                    <a:pt x="350705" y="9024"/>
                    <a:pt x="360627" y="28576"/>
                  </a:cubicBezTo>
                  <a:cubicBezTo>
                    <a:pt x="362153" y="32335"/>
                    <a:pt x="360627" y="37599"/>
                    <a:pt x="356811" y="39855"/>
                  </a:cubicBezTo>
                  <a:cubicBezTo>
                    <a:pt x="352231" y="41359"/>
                    <a:pt x="347652" y="39855"/>
                    <a:pt x="345362" y="36095"/>
                  </a:cubicBezTo>
                  <a:cubicBezTo>
                    <a:pt x="338493" y="23312"/>
                    <a:pt x="319413" y="17296"/>
                    <a:pt x="303385" y="17296"/>
                  </a:cubicBezTo>
                  <a:cubicBezTo>
                    <a:pt x="286594" y="17296"/>
                    <a:pt x="265987" y="24064"/>
                    <a:pt x="260644" y="37599"/>
                  </a:cubicBezTo>
                  <a:cubicBezTo>
                    <a:pt x="259118" y="40607"/>
                    <a:pt x="256065" y="42863"/>
                    <a:pt x="252249" y="42863"/>
                  </a:cubicBezTo>
                  <a:cubicBezTo>
                    <a:pt x="251486" y="42863"/>
                    <a:pt x="249959" y="42111"/>
                    <a:pt x="249196" y="42111"/>
                  </a:cubicBezTo>
                  <a:cubicBezTo>
                    <a:pt x="244617" y="39855"/>
                    <a:pt x="243090" y="35343"/>
                    <a:pt x="244617" y="30832"/>
                  </a:cubicBezTo>
                  <a:cubicBezTo>
                    <a:pt x="253775" y="9776"/>
                    <a:pt x="281251" y="0"/>
                    <a:pt x="303385" y="0"/>
                  </a:cubicBezTo>
                  <a:close/>
                  <a:moveTo>
                    <a:pt x="59324" y="0"/>
                  </a:moveTo>
                  <a:cubicBezTo>
                    <a:pt x="80842" y="0"/>
                    <a:pt x="106970" y="9024"/>
                    <a:pt x="116960" y="28576"/>
                  </a:cubicBezTo>
                  <a:cubicBezTo>
                    <a:pt x="119265" y="32335"/>
                    <a:pt x="117728" y="37599"/>
                    <a:pt x="113117" y="39855"/>
                  </a:cubicBezTo>
                  <a:cubicBezTo>
                    <a:pt x="109275" y="41359"/>
                    <a:pt x="103896" y="39855"/>
                    <a:pt x="101590" y="36095"/>
                  </a:cubicBezTo>
                  <a:cubicBezTo>
                    <a:pt x="95443" y="23312"/>
                    <a:pt x="75462" y="17296"/>
                    <a:pt x="59324" y="17296"/>
                  </a:cubicBezTo>
                  <a:cubicBezTo>
                    <a:pt x="43187" y="17296"/>
                    <a:pt x="22438" y="24064"/>
                    <a:pt x="16290" y="37599"/>
                  </a:cubicBezTo>
                  <a:cubicBezTo>
                    <a:pt x="14753" y="40607"/>
                    <a:pt x="11679" y="42863"/>
                    <a:pt x="8605" y="42863"/>
                  </a:cubicBezTo>
                  <a:cubicBezTo>
                    <a:pt x="7068" y="42863"/>
                    <a:pt x="6300" y="42111"/>
                    <a:pt x="4763" y="42111"/>
                  </a:cubicBezTo>
                  <a:cubicBezTo>
                    <a:pt x="921" y="39855"/>
                    <a:pt x="-1385" y="35343"/>
                    <a:pt x="921" y="30832"/>
                  </a:cubicBezTo>
                  <a:cubicBezTo>
                    <a:pt x="10142" y="9776"/>
                    <a:pt x="37807" y="0"/>
                    <a:pt x="5932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35" name="Freeform 108">
              <a:extLst>
                <a:ext uri="{FF2B5EF4-FFF2-40B4-BE49-F238E27FC236}">
                  <a16:creationId xmlns:a16="http://schemas.microsoft.com/office/drawing/2014/main" id="{7DFAF3B1-DD96-49A3-87BC-5ADF016CF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1388" y="5114925"/>
              <a:ext cx="500063" cy="206375"/>
            </a:xfrm>
            <a:custGeom>
              <a:avLst/>
              <a:gdLst>
                <a:gd name="T0" fmla="*/ 119 w 658"/>
                <a:gd name="T1" fmla="*/ 155 h 270"/>
                <a:gd name="T2" fmla="*/ 366 w 658"/>
                <a:gd name="T3" fmla="*/ 257 h 270"/>
                <a:gd name="T4" fmla="*/ 322 w 658"/>
                <a:gd name="T5" fmla="*/ 157 h 270"/>
                <a:gd name="T6" fmla="*/ 552 w 658"/>
                <a:gd name="T7" fmla="*/ 270 h 270"/>
                <a:gd name="T8" fmla="*/ 508 w 658"/>
                <a:gd name="T9" fmla="*/ 167 h 270"/>
                <a:gd name="T10" fmla="*/ 658 w 658"/>
                <a:gd name="T11" fmla="*/ 244 h 270"/>
                <a:gd name="T12" fmla="*/ 319 w 658"/>
                <a:gd name="T13" fmla="*/ 0 h 270"/>
                <a:gd name="T14" fmla="*/ 0 w 658"/>
                <a:gd name="T15" fmla="*/ 180 h 270"/>
                <a:gd name="T16" fmla="*/ 132 w 658"/>
                <a:gd name="T17" fmla="*/ 240 h 270"/>
                <a:gd name="T18" fmla="*/ 119 w 658"/>
                <a:gd name="T19" fmla="*/ 155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8" h="270">
                  <a:moveTo>
                    <a:pt x="119" y="155"/>
                  </a:moveTo>
                  <a:cubicBezTo>
                    <a:pt x="119" y="155"/>
                    <a:pt x="237" y="256"/>
                    <a:pt x="366" y="257"/>
                  </a:cubicBezTo>
                  <a:lnTo>
                    <a:pt x="322" y="157"/>
                  </a:lnTo>
                  <a:cubicBezTo>
                    <a:pt x="322" y="157"/>
                    <a:pt x="428" y="258"/>
                    <a:pt x="552" y="270"/>
                  </a:cubicBezTo>
                  <a:lnTo>
                    <a:pt x="508" y="167"/>
                  </a:lnTo>
                  <a:cubicBezTo>
                    <a:pt x="508" y="167"/>
                    <a:pt x="576" y="230"/>
                    <a:pt x="658" y="244"/>
                  </a:cubicBezTo>
                  <a:cubicBezTo>
                    <a:pt x="600" y="93"/>
                    <a:pt x="489" y="0"/>
                    <a:pt x="319" y="0"/>
                  </a:cubicBezTo>
                  <a:cubicBezTo>
                    <a:pt x="166" y="0"/>
                    <a:pt x="61" y="61"/>
                    <a:pt x="0" y="180"/>
                  </a:cubicBezTo>
                  <a:cubicBezTo>
                    <a:pt x="25" y="206"/>
                    <a:pt x="69" y="236"/>
                    <a:pt x="132" y="240"/>
                  </a:cubicBezTo>
                  <a:lnTo>
                    <a:pt x="119" y="155"/>
                  </a:lnTo>
                  <a:close/>
                </a:path>
              </a:pathLst>
            </a:custGeom>
            <a:solidFill>
              <a:srgbClr val="6B62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36" name="Freeform 109">
              <a:extLst>
                <a:ext uri="{FF2B5EF4-FFF2-40B4-BE49-F238E27FC236}">
                  <a16:creationId xmlns:a16="http://schemas.microsoft.com/office/drawing/2014/main" id="{88AB2074-A3E0-497B-A5F8-1239861AB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5975" y="5997575"/>
              <a:ext cx="712788" cy="312738"/>
            </a:xfrm>
            <a:custGeom>
              <a:avLst/>
              <a:gdLst>
                <a:gd name="T0" fmla="*/ 937 w 937"/>
                <a:gd name="T1" fmla="*/ 21 h 410"/>
                <a:gd name="T2" fmla="*/ 861 w 937"/>
                <a:gd name="T3" fmla="*/ 0 h 410"/>
                <a:gd name="T4" fmla="*/ 508 w 937"/>
                <a:gd name="T5" fmla="*/ 319 h 410"/>
                <a:gd name="T6" fmla="*/ 89 w 937"/>
                <a:gd name="T7" fmla="*/ 5 h 410"/>
                <a:gd name="T8" fmla="*/ 0 w 937"/>
                <a:gd name="T9" fmla="*/ 32 h 410"/>
                <a:gd name="T10" fmla="*/ 506 w 937"/>
                <a:gd name="T11" fmla="*/ 410 h 410"/>
                <a:gd name="T12" fmla="*/ 937 w 937"/>
                <a:gd name="T13" fmla="*/ 2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7" h="410">
                  <a:moveTo>
                    <a:pt x="937" y="21"/>
                  </a:moveTo>
                  <a:cubicBezTo>
                    <a:pt x="912" y="14"/>
                    <a:pt x="887" y="7"/>
                    <a:pt x="861" y="0"/>
                  </a:cubicBezTo>
                  <a:lnTo>
                    <a:pt x="508" y="319"/>
                  </a:lnTo>
                  <a:lnTo>
                    <a:pt x="89" y="5"/>
                  </a:lnTo>
                  <a:cubicBezTo>
                    <a:pt x="59" y="13"/>
                    <a:pt x="29" y="22"/>
                    <a:pt x="0" y="32"/>
                  </a:cubicBezTo>
                  <a:lnTo>
                    <a:pt x="506" y="410"/>
                  </a:lnTo>
                  <a:lnTo>
                    <a:pt x="937" y="21"/>
                  </a:lnTo>
                  <a:close/>
                </a:path>
              </a:pathLst>
            </a:custGeom>
            <a:solidFill>
              <a:srgbClr val="B27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37" name="Freeform: Shape 91">
              <a:extLst>
                <a:ext uri="{FF2B5EF4-FFF2-40B4-BE49-F238E27FC236}">
                  <a16:creationId xmlns:a16="http://schemas.microsoft.com/office/drawing/2014/main" id="{5D24A58F-03FC-44DA-BC08-717407D89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3200" y="6015038"/>
              <a:ext cx="1933575" cy="4708525"/>
            </a:xfrm>
            <a:custGeom>
              <a:avLst/>
              <a:gdLst>
                <a:gd name="connsiteX0" fmla="*/ 1325054 w 1933575"/>
                <a:gd name="connsiteY0" fmla="*/ 0 h 4708525"/>
                <a:gd name="connsiteX1" fmla="*/ 1573027 w 1933575"/>
                <a:gd name="connsiteY1" fmla="*/ 91308 h 4708525"/>
                <a:gd name="connsiteX2" fmla="*/ 1933575 w 1933575"/>
                <a:gd name="connsiteY2" fmla="*/ 608717 h 4708525"/>
                <a:gd name="connsiteX3" fmla="*/ 1637682 w 1933575"/>
                <a:gd name="connsiteY3" fmla="*/ 842312 h 4708525"/>
                <a:gd name="connsiteX4" fmla="*/ 1573027 w 1933575"/>
                <a:gd name="connsiteY4" fmla="*/ 718286 h 4708525"/>
                <a:gd name="connsiteX5" fmla="*/ 1573027 w 1933575"/>
                <a:gd name="connsiteY5" fmla="*/ 1838325 h 4708525"/>
                <a:gd name="connsiteX6" fmla="*/ 1536701 w 1933575"/>
                <a:gd name="connsiteY6" fmla="*/ 1838325 h 4708525"/>
                <a:gd name="connsiteX7" fmla="*/ 1455343 w 1933575"/>
                <a:gd name="connsiteY7" fmla="*/ 4708525 h 4708525"/>
                <a:gd name="connsiteX8" fmla="*/ 1183137 w 1933575"/>
                <a:gd name="connsiteY8" fmla="*/ 4708525 h 4708525"/>
                <a:gd name="connsiteX9" fmla="*/ 994570 w 1933575"/>
                <a:gd name="connsiteY9" fmla="*/ 2399886 h 4708525"/>
                <a:gd name="connsiteX10" fmla="*/ 806002 w 1933575"/>
                <a:gd name="connsiteY10" fmla="*/ 4708525 h 4708525"/>
                <a:gd name="connsiteX11" fmla="*/ 534556 w 1933575"/>
                <a:gd name="connsiteY11" fmla="*/ 4708525 h 4708525"/>
                <a:gd name="connsiteX12" fmla="*/ 452438 w 1933575"/>
                <a:gd name="connsiteY12" fmla="*/ 1838325 h 4708525"/>
                <a:gd name="connsiteX13" fmla="*/ 390214 w 1933575"/>
                <a:gd name="connsiteY13" fmla="*/ 1838325 h 4708525"/>
                <a:gd name="connsiteX14" fmla="*/ 390214 w 1933575"/>
                <a:gd name="connsiteY14" fmla="*/ 633827 h 4708525"/>
                <a:gd name="connsiteX15" fmla="*/ 203094 w 1933575"/>
                <a:gd name="connsiteY15" fmla="*/ 729700 h 4708525"/>
                <a:gd name="connsiteX16" fmla="*/ 0 w 1933575"/>
                <a:gd name="connsiteY16" fmla="*/ 359143 h 4708525"/>
                <a:gd name="connsiteX17" fmla="*/ 612324 w 1933575"/>
                <a:gd name="connsiteY17" fmla="*/ 8370 h 4708525"/>
                <a:gd name="connsiteX18" fmla="*/ 997214 w 1933575"/>
                <a:gd name="connsiteY18" fmla="*/ 295989 h 4708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3575" h="4708525">
                  <a:moveTo>
                    <a:pt x="1325054" y="0"/>
                  </a:moveTo>
                  <a:cubicBezTo>
                    <a:pt x="1433067" y="31958"/>
                    <a:pt x="1525106" y="69242"/>
                    <a:pt x="1573027" y="91308"/>
                  </a:cubicBezTo>
                  <a:cubicBezTo>
                    <a:pt x="1669629" y="136201"/>
                    <a:pt x="1801222" y="224465"/>
                    <a:pt x="1933575" y="608717"/>
                  </a:cubicBezTo>
                  <a:lnTo>
                    <a:pt x="1637682" y="842312"/>
                  </a:lnTo>
                  <a:lnTo>
                    <a:pt x="1573027" y="718286"/>
                  </a:lnTo>
                  <a:lnTo>
                    <a:pt x="1573027" y="1838325"/>
                  </a:lnTo>
                  <a:lnTo>
                    <a:pt x="1536701" y="1838325"/>
                  </a:lnTo>
                  <a:lnTo>
                    <a:pt x="1455343" y="4708525"/>
                  </a:lnTo>
                  <a:lnTo>
                    <a:pt x="1183137" y="4708525"/>
                  </a:lnTo>
                  <a:lnTo>
                    <a:pt x="994570" y="2399886"/>
                  </a:lnTo>
                  <a:lnTo>
                    <a:pt x="806002" y="4708525"/>
                  </a:lnTo>
                  <a:lnTo>
                    <a:pt x="534556" y="4708525"/>
                  </a:lnTo>
                  <a:lnTo>
                    <a:pt x="452438" y="1838325"/>
                  </a:lnTo>
                  <a:lnTo>
                    <a:pt x="390214" y="1838325"/>
                  </a:lnTo>
                  <a:lnTo>
                    <a:pt x="390214" y="633827"/>
                  </a:lnTo>
                  <a:lnTo>
                    <a:pt x="203094" y="729700"/>
                  </a:lnTo>
                  <a:lnTo>
                    <a:pt x="0" y="359143"/>
                  </a:lnTo>
                  <a:cubicBezTo>
                    <a:pt x="0" y="359143"/>
                    <a:pt x="260143" y="124787"/>
                    <a:pt x="612324" y="8370"/>
                  </a:cubicBezTo>
                  <a:lnTo>
                    <a:pt x="997214" y="295989"/>
                  </a:lnTo>
                  <a:close/>
                </a:path>
              </a:pathLst>
            </a:custGeom>
            <a:solidFill>
              <a:srgbClr val="CB9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38" name="Freeform 112">
              <a:extLst>
                <a:ext uri="{FF2B5EF4-FFF2-40B4-BE49-F238E27FC236}">
                  <a16:creationId xmlns:a16="http://schemas.microsoft.com/office/drawing/2014/main" id="{11A58C72-F7EC-4819-AF92-8BCEF833B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3263" y="7853363"/>
              <a:ext cx="1036638" cy="400050"/>
            </a:xfrm>
            <a:custGeom>
              <a:avLst/>
              <a:gdLst>
                <a:gd name="T0" fmla="*/ 1363 w 1363"/>
                <a:gd name="T1" fmla="*/ 0 h 526"/>
                <a:gd name="T2" fmla="*/ 710 w 1363"/>
                <a:gd name="T3" fmla="*/ 0 h 526"/>
                <a:gd name="T4" fmla="*/ 590 w 1363"/>
                <a:gd name="T5" fmla="*/ 0 h 526"/>
                <a:gd name="T6" fmla="*/ 0 w 1363"/>
                <a:gd name="T7" fmla="*/ 0 h 526"/>
                <a:gd name="T8" fmla="*/ 1348 w 1363"/>
                <a:gd name="T9" fmla="*/ 526 h 526"/>
                <a:gd name="T10" fmla="*/ 1363 w 1363"/>
                <a:gd name="T11" fmla="*/ 0 h 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63" h="526">
                  <a:moveTo>
                    <a:pt x="1363" y="0"/>
                  </a:moveTo>
                  <a:lnTo>
                    <a:pt x="710" y="0"/>
                  </a:lnTo>
                  <a:lnTo>
                    <a:pt x="590" y="0"/>
                  </a:lnTo>
                  <a:lnTo>
                    <a:pt x="0" y="0"/>
                  </a:lnTo>
                  <a:lnTo>
                    <a:pt x="1348" y="526"/>
                  </a:lnTo>
                  <a:lnTo>
                    <a:pt x="1363" y="0"/>
                  </a:lnTo>
                  <a:close/>
                </a:path>
              </a:pathLst>
            </a:custGeom>
            <a:solidFill>
              <a:srgbClr val="B27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39" name="Freeform 113">
              <a:extLst>
                <a:ext uri="{FF2B5EF4-FFF2-40B4-BE49-F238E27FC236}">
                  <a16:creationId xmlns:a16="http://schemas.microsoft.com/office/drawing/2014/main" id="{4E5FCC3F-BE71-4052-BF1A-5C7A4E56C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8400" y="5481638"/>
              <a:ext cx="19050" cy="111125"/>
            </a:xfrm>
            <a:custGeom>
              <a:avLst/>
              <a:gdLst>
                <a:gd name="T0" fmla="*/ 11 w 24"/>
                <a:gd name="T1" fmla="*/ 144 h 144"/>
                <a:gd name="T2" fmla="*/ 11 w 24"/>
                <a:gd name="T3" fmla="*/ 144 h 144"/>
                <a:gd name="T4" fmla="*/ 0 w 24"/>
                <a:gd name="T5" fmla="*/ 132 h 144"/>
                <a:gd name="T6" fmla="*/ 2 w 24"/>
                <a:gd name="T7" fmla="*/ 11 h 144"/>
                <a:gd name="T8" fmla="*/ 13 w 24"/>
                <a:gd name="T9" fmla="*/ 0 h 144"/>
                <a:gd name="T10" fmla="*/ 24 w 24"/>
                <a:gd name="T11" fmla="*/ 12 h 144"/>
                <a:gd name="T12" fmla="*/ 22 w 24"/>
                <a:gd name="T13" fmla="*/ 133 h 144"/>
                <a:gd name="T14" fmla="*/ 11 w 24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144">
                  <a:moveTo>
                    <a:pt x="11" y="144"/>
                  </a:moveTo>
                  <a:lnTo>
                    <a:pt x="11" y="144"/>
                  </a:lnTo>
                  <a:cubicBezTo>
                    <a:pt x="5" y="143"/>
                    <a:pt x="0" y="138"/>
                    <a:pt x="0" y="132"/>
                  </a:cubicBezTo>
                  <a:lnTo>
                    <a:pt x="2" y="11"/>
                  </a:lnTo>
                  <a:cubicBezTo>
                    <a:pt x="2" y="5"/>
                    <a:pt x="7" y="1"/>
                    <a:pt x="13" y="0"/>
                  </a:cubicBezTo>
                  <a:cubicBezTo>
                    <a:pt x="20" y="0"/>
                    <a:pt x="24" y="6"/>
                    <a:pt x="24" y="12"/>
                  </a:cubicBezTo>
                  <a:lnTo>
                    <a:pt x="22" y="133"/>
                  </a:lnTo>
                  <a:cubicBezTo>
                    <a:pt x="22" y="139"/>
                    <a:pt x="17" y="144"/>
                    <a:pt x="11" y="144"/>
                  </a:cubicBezTo>
                  <a:close/>
                </a:path>
              </a:pathLst>
            </a:custGeom>
            <a:solidFill>
              <a:srgbClr val="D59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40" name="Freeform 114">
              <a:extLst>
                <a:ext uri="{FF2B5EF4-FFF2-40B4-BE49-F238E27FC236}">
                  <a16:creationId xmlns:a16="http://schemas.microsoft.com/office/drawing/2014/main" id="{28E507BE-EA48-4906-83B6-601BCA81C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1863" y="5564188"/>
              <a:ext cx="495300" cy="333375"/>
            </a:xfrm>
            <a:custGeom>
              <a:avLst/>
              <a:gdLst>
                <a:gd name="T0" fmla="*/ 578 w 651"/>
                <a:gd name="T1" fmla="*/ 61 h 438"/>
                <a:gd name="T2" fmla="*/ 329 w 651"/>
                <a:gd name="T3" fmla="*/ 0 h 438"/>
                <a:gd name="T4" fmla="*/ 110 w 651"/>
                <a:gd name="T5" fmla="*/ 65 h 438"/>
                <a:gd name="T6" fmla="*/ 64 w 651"/>
                <a:gd name="T7" fmla="*/ 57 h 438"/>
                <a:gd name="T8" fmla="*/ 0 w 651"/>
                <a:gd name="T9" fmla="*/ 218 h 438"/>
                <a:gd name="T10" fmla="*/ 329 w 651"/>
                <a:gd name="T11" fmla="*/ 438 h 438"/>
                <a:gd name="T12" fmla="*/ 651 w 651"/>
                <a:gd name="T13" fmla="*/ 232 h 438"/>
                <a:gd name="T14" fmla="*/ 582 w 651"/>
                <a:gd name="T15" fmla="*/ 60 h 438"/>
                <a:gd name="T16" fmla="*/ 578 w 651"/>
                <a:gd name="T17" fmla="*/ 61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1" h="438">
                  <a:moveTo>
                    <a:pt x="578" y="61"/>
                  </a:moveTo>
                  <a:cubicBezTo>
                    <a:pt x="487" y="78"/>
                    <a:pt x="393" y="0"/>
                    <a:pt x="329" y="0"/>
                  </a:cubicBezTo>
                  <a:cubicBezTo>
                    <a:pt x="269" y="0"/>
                    <a:pt x="217" y="79"/>
                    <a:pt x="110" y="65"/>
                  </a:cubicBezTo>
                  <a:cubicBezTo>
                    <a:pt x="93" y="62"/>
                    <a:pt x="78" y="60"/>
                    <a:pt x="64" y="57"/>
                  </a:cubicBezTo>
                  <a:lnTo>
                    <a:pt x="0" y="218"/>
                  </a:lnTo>
                  <a:cubicBezTo>
                    <a:pt x="64" y="341"/>
                    <a:pt x="180" y="438"/>
                    <a:pt x="329" y="438"/>
                  </a:cubicBezTo>
                  <a:cubicBezTo>
                    <a:pt x="473" y="438"/>
                    <a:pt x="586" y="348"/>
                    <a:pt x="651" y="232"/>
                  </a:cubicBezTo>
                  <a:lnTo>
                    <a:pt x="582" y="60"/>
                  </a:lnTo>
                  <a:cubicBezTo>
                    <a:pt x="581" y="60"/>
                    <a:pt x="580" y="60"/>
                    <a:pt x="578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41" name="Freeform: Shape 95">
              <a:extLst>
                <a:ext uri="{FF2B5EF4-FFF2-40B4-BE49-F238E27FC236}">
                  <a16:creationId xmlns:a16="http://schemas.microsoft.com/office/drawing/2014/main" id="{07977363-4A28-4087-AC2D-ADFB34AFC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5258" y="5603978"/>
              <a:ext cx="528906" cy="136422"/>
            </a:xfrm>
            <a:custGeom>
              <a:avLst/>
              <a:gdLst>
                <a:gd name="connsiteX0" fmla="*/ 476221 w 528906"/>
                <a:gd name="connsiteY0" fmla="*/ 1423 h 136422"/>
                <a:gd name="connsiteX1" fmla="*/ 494442 w 528906"/>
                <a:gd name="connsiteY1" fmla="*/ 11338 h 136422"/>
                <a:gd name="connsiteX2" fmla="*/ 527849 w 528906"/>
                <a:gd name="connsiteY2" fmla="*/ 93711 h 136422"/>
                <a:gd name="connsiteX3" fmla="*/ 527090 w 528906"/>
                <a:gd name="connsiteY3" fmla="*/ 106677 h 136422"/>
                <a:gd name="connsiteX4" fmla="*/ 511905 w 528906"/>
                <a:gd name="connsiteY4" fmla="*/ 136422 h 136422"/>
                <a:gd name="connsiteX5" fmla="*/ 459517 w 528906"/>
                <a:gd name="connsiteY5" fmla="*/ 5236 h 136422"/>
                <a:gd name="connsiteX6" fmla="*/ 476221 w 528906"/>
                <a:gd name="connsiteY6" fmla="*/ 1423 h 136422"/>
                <a:gd name="connsiteX7" fmla="*/ 52637 w 528906"/>
                <a:gd name="connsiteY7" fmla="*/ 578 h 136422"/>
                <a:gd name="connsiteX8" fmla="*/ 65817 w 528906"/>
                <a:gd name="connsiteY8" fmla="*/ 3602 h 136422"/>
                <a:gd name="connsiteX9" fmla="*/ 16198 w 528906"/>
                <a:gd name="connsiteY9" fmla="*/ 125310 h 136422"/>
                <a:gd name="connsiteX10" fmla="*/ 1468 w 528906"/>
                <a:gd name="connsiteY10" fmla="*/ 94316 h 136422"/>
                <a:gd name="connsiteX11" fmla="*/ 1468 w 528906"/>
                <a:gd name="connsiteY11" fmla="*/ 79953 h 136422"/>
                <a:gd name="connsiteX12" fmla="*/ 29378 w 528906"/>
                <a:gd name="connsiteY12" fmla="*/ 11917 h 136422"/>
                <a:gd name="connsiteX13" fmla="*/ 52637 w 528906"/>
                <a:gd name="connsiteY13" fmla="*/ 578 h 1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8906" h="136422">
                  <a:moveTo>
                    <a:pt x="476221" y="1423"/>
                  </a:moveTo>
                  <a:cubicBezTo>
                    <a:pt x="483813" y="-103"/>
                    <a:pt x="491405" y="4474"/>
                    <a:pt x="494442" y="11338"/>
                  </a:cubicBezTo>
                  <a:lnTo>
                    <a:pt x="527849" y="93711"/>
                  </a:lnTo>
                  <a:cubicBezTo>
                    <a:pt x="529367" y="97524"/>
                    <a:pt x="529367" y="102100"/>
                    <a:pt x="527090" y="106677"/>
                  </a:cubicBezTo>
                  <a:cubicBezTo>
                    <a:pt x="522534" y="116592"/>
                    <a:pt x="517979" y="126507"/>
                    <a:pt x="511905" y="136422"/>
                  </a:cubicBezTo>
                  <a:lnTo>
                    <a:pt x="459517" y="5236"/>
                  </a:lnTo>
                  <a:cubicBezTo>
                    <a:pt x="465591" y="3711"/>
                    <a:pt x="470906" y="2948"/>
                    <a:pt x="476221" y="1423"/>
                  </a:cubicBezTo>
                  <a:close/>
                  <a:moveTo>
                    <a:pt x="52637" y="578"/>
                  </a:moveTo>
                  <a:cubicBezTo>
                    <a:pt x="56513" y="1334"/>
                    <a:pt x="61165" y="2090"/>
                    <a:pt x="65817" y="3602"/>
                  </a:cubicBezTo>
                  <a:lnTo>
                    <a:pt x="16198" y="125310"/>
                  </a:lnTo>
                  <a:cubicBezTo>
                    <a:pt x="10771" y="114727"/>
                    <a:pt x="6119" y="104900"/>
                    <a:pt x="1468" y="94316"/>
                  </a:cubicBezTo>
                  <a:cubicBezTo>
                    <a:pt x="-858" y="89780"/>
                    <a:pt x="-83" y="84489"/>
                    <a:pt x="1468" y="79953"/>
                  </a:cubicBezTo>
                  <a:lnTo>
                    <a:pt x="29378" y="11917"/>
                  </a:lnTo>
                  <a:cubicBezTo>
                    <a:pt x="33255" y="2846"/>
                    <a:pt x="42558" y="-1690"/>
                    <a:pt x="52637" y="578"/>
                  </a:cubicBezTo>
                  <a:close/>
                </a:path>
              </a:pathLst>
            </a:custGeom>
            <a:solidFill>
              <a:srgbClr val="8FB0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42" name="Freeform: Shape 96">
              <a:extLst>
                <a:ext uri="{FF2B5EF4-FFF2-40B4-BE49-F238E27FC236}">
                  <a16:creationId xmlns:a16="http://schemas.microsoft.com/office/drawing/2014/main" id="{32B8C960-5ABE-4FE4-93E5-9630D130B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4793" y="5587999"/>
              <a:ext cx="351582" cy="258200"/>
            </a:xfrm>
            <a:custGeom>
              <a:avLst/>
              <a:gdLst>
                <a:gd name="connsiteX0" fmla="*/ 1141 w 351582"/>
                <a:gd name="connsiteY0" fmla="*/ 187260 h 258200"/>
                <a:gd name="connsiteX1" fmla="*/ 7231 w 351582"/>
                <a:gd name="connsiteY1" fmla="*/ 187260 h 258200"/>
                <a:gd name="connsiteX2" fmla="*/ 125988 w 351582"/>
                <a:gd name="connsiteY2" fmla="*/ 249635 h 258200"/>
                <a:gd name="connsiteX3" fmla="*/ 129033 w 351582"/>
                <a:gd name="connsiteY3" fmla="*/ 254960 h 258200"/>
                <a:gd name="connsiteX4" fmla="*/ 124465 w 351582"/>
                <a:gd name="connsiteY4" fmla="*/ 258003 h 258200"/>
                <a:gd name="connsiteX5" fmla="*/ 119898 w 351582"/>
                <a:gd name="connsiteY5" fmla="*/ 257242 h 258200"/>
                <a:gd name="connsiteX6" fmla="*/ 1141 w 351582"/>
                <a:gd name="connsiteY6" fmla="*/ 193345 h 258200"/>
                <a:gd name="connsiteX7" fmla="*/ 1141 w 351582"/>
                <a:gd name="connsiteY7" fmla="*/ 187260 h 258200"/>
                <a:gd name="connsiteX8" fmla="*/ 345186 w 351582"/>
                <a:gd name="connsiteY8" fmla="*/ 96020 h 258200"/>
                <a:gd name="connsiteX9" fmla="*/ 350520 w 351582"/>
                <a:gd name="connsiteY9" fmla="*/ 97559 h 258200"/>
                <a:gd name="connsiteX10" fmla="*/ 349758 w 351582"/>
                <a:gd name="connsiteY10" fmla="*/ 102947 h 258200"/>
                <a:gd name="connsiteX11" fmla="*/ 223266 w 351582"/>
                <a:gd name="connsiteY11" fmla="*/ 146050 h 258200"/>
                <a:gd name="connsiteX12" fmla="*/ 218694 w 351582"/>
                <a:gd name="connsiteY12" fmla="*/ 142202 h 258200"/>
                <a:gd name="connsiteX13" fmla="*/ 223266 w 351582"/>
                <a:gd name="connsiteY13" fmla="*/ 137584 h 258200"/>
                <a:gd name="connsiteX14" fmla="*/ 345186 w 351582"/>
                <a:gd name="connsiteY14" fmla="*/ 96020 h 258200"/>
                <a:gd name="connsiteX15" fmla="*/ 168026 w 351582"/>
                <a:gd name="connsiteY15" fmla="*/ 0 h 258200"/>
                <a:gd name="connsiteX16" fmla="*/ 222034 w 351582"/>
                <a:gd name="connsiteY16" fmla="*/ 25362 h 258200"/>
                <a:gd name="connsiteX17" fmla="*/ 276042 w 351582"/>
                <a:gd name="connsiteY17" fmla="*/ 51470 h 258200"/>
                <a:gd name="connsiteX18" fmla="*/ 280606 w 351582"/>
                <a:gd name="connsiteY18" fmla="*/ 55946 h 258200"/>
                <a:gd name="connsiteX19" fmla="*/ 276042 w 351582"/>
                <a:gd name="connsiteY19" fmla="*/ 60421 h 258200"/>
                <a:gd name="connsiteX20" fmla="*/ 217470 w 351582"/>
                <a:gd name="connsiteY20" fmla="*/ 32822 h 258200"/>
                <a:gd name="connsiteX21" fmla="*/ 168026 w 351582"/>
                <a:gd name="connsiteY21" fmla="*/ 8206 h 258200"/>
                <a:gd name="connsiteX22" fmla="*/ 117061 w 351582"/>
                <a:gd name="connsiteY22" fmla="*/ 35805 h 258200"/>
                <a:gd name="connsiteX23" fmla="*/ 66095 w 351582"/>
                <a:gd name="connsiteY23" fmla="*/ 61913 h 258200"/>
                <a:gd name="connsiteX24" fmla="*/ 61531 w 351582"/>
                <a:gd name="connsiteY24" fmla="*/ 58184 h 258200"/>
                <a:gd name="connsiteX25" fmla="*/ 66095 w 351582"/>
                <a:gd name="connsiteY25" fmla="*/ 53708 h 258200"/>
                <a:gd name="connsiteX26" fmla="*/ 111736 w 351582"/>
                <a:gd name="connsiteY26" fmla="*/ 29092 h 258200"/>
                <a:gd name="connsiteX27" fmla="*/ 168026 w 351582"/>
                <a:gd name="connsiteY27" fmla="*/ 0 h 25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51582" h="258200">
                  <a:moveTo>
                    <a:pt x="1141" y="187260"/>
                  </a:moveTo>
                  <a:cubicBezTo>
                    <a:pt x="2664" y="185738"/>
                    <a:pt x="5709" y="185738"/>
                    <a:pt x="7231" y="187260"/>
                  </a:cubicBezTo>
                  <a:cubicBezTo>
                    <a:pt x="7993" y="187260"/>
                    <a:pt x="59758" y="235943"/>
                    <a:pt x="125988" y="249635"/>
                  </a:cubicBezTo>
                  <a:cubicBezTo>
                    <a:pt x="128272" y="250396"/>
                    <a:pt x="129794" y="252678"/>
                    <a:pt x="129033" y="254960"/>
                  </a:cubicBezTo>
                  <a:cubicBezTo>
                    <a:pt x="129033" y="257242"/>
                    <a:pt x="126749" y="258763"/>
                    <a:pt x="124465" y="258003"/>
                  </a:cubicBezTo>
                  <a:cubicBezTo>
                    <a:pt x="122943" y="258003"/>
                    <a:pt x="121420" y="257242"/>
                    <a:pt x="119898" y="257242"/>
                  </a:cubicBezTo>
                  <a:cubicBezTo>
                    <a:pt x="52907" y="241268"/>
                    <a:pt x="3425" y="194866"/>
                    <a:pt x="1141" y="193345"/>
                  </a:cubicBezTo>
                  <a:cubicBezTo>
                    <a:pt x="-381" y="191824"/>
                    <a:pt x="-381" y="188781"/>
                    <a:pt x="1141" y="187260"/>
                  </a:cubicBezTo>
                  <a:close/>
                  <a:moveTo>
                    <a:pt x="345186" y="96020"/>
                  </a:moveTo>
                  <a:cubicBezTo>
                    <a:pt x="346710" y="95250"/>
                    <a:pt x="349758" y="95250"/>
                    <a:pt x="350520" y="97559"/>
                  </a:cubicBezTo>
                  <a:cubicBezTo>
                    <a:pt x="352044" y="99099"/>
                    <a:pt x="352044" y="102178"/>
                    <a:pt x="349758" y="102947"/>
                  </a:cubicBezTo>
                  <a:cubicBezTo>
                    <a:pt x="347472" y="104487"/>
                    <a:pt x="297180" y="142202"/>
                    <a:pt x="223266" y="146050"/>
                  </a:cubicBezTo>
                  <a:cubicBezTo>
                    <a:pt x="220980" y="146050"/>
                    <a:pt x="219456" y="144511"/>
                    <a:pt x="218694" y="142202"/>
                  </a:cubicBezTo>
                  <a:cubicBezTo>
                    <a:pt x="218694" y="139893"/>
                    <a:pt x="220980" y="137584"/>
                    <a:pt x="223266" y="137584"/>
                  </a:cubicBezTo>
                  <a:cubicBezTo>
                    <a:pt x="294132" y="133735"/>
                    <a:pt x="344424" y="96790"/>
                    <a:pt x="345186" y="96020"/>
                  </a:cubicBezTo>
                  <a:close/>
                  <a:moveTo>
                    <a:pt x="168026" y="0"/>
                  </a:moveTo>
                  <a:cubicBezTo>
                    <a:pt x="183240" y="0"/>
                    <a:pt x="202257" y="12681"/>
                    <a:pt x="222034" y="25362"/>
                  </a:cubicBezTo>
                  <a:cubicBezTo>
                    <a:pt x="241051" y="38789"/>
                    <a:pt x="261589" y="51470"/>
                    <a:pt x="276042" y="51470"/>
                  </a:cubicBezTo>
                  <a:cubicBezTo>
                    <a:pt x="278324" y="51470"/>
                    <a:pt x="280606" y="53708"/>
                    <a:pt x="280606" y="55946"/>
                  </a:cubicBezTo>
                  <a:cubicBezTo>
                    <a:pt x="280606" y="58184"/>
                    <a:pt x="278324" y="60421"/>
                    <a:pt x="276042" y="60421"/>
                  </a:cubicBezTo>
                  <a:cubicBezTo>
                    <a:pt x="258547" y="60421"/>
                    <a:pt x="238008" y="46249"/>
                    <a:pt x="217470" y="32822"/>
                  </a:cubicBezTo>
                  <a:cubicBezTo>
                    <a:pt x="199214" y="20887"/>
                    <a:pt x="180958" y="8206"/>
                    <a:pt x="168026" y="8206"/>
                  </a:cubicBezTo>
                  <a:cubicBezTo>
                    <a:pt x="155095" y="8206"/>
                    <a:pt x="135317" y="22378"/>
                    <a:pt x="117061" y="35805"/>
                  </a:cubicBezTo>
                  <a:cubicBezTo>
                    <a:pt x="98044" y="49232"/>
                    <a:pt x="79787" y="61913"/>
                    <a:pt x="66095" y="61913"/>
                  </a:cubicBezTo>
                  <a:cubicBezTo>
                    <a:pt x="63813" y="61913"/>
                    <a:pt x="61531" y="60421"/>
                    <a:pt x="61531" y="58184"/>
                  </a:cubicBezTo>
                  <a:cubicBezTo>
                    <a:pt x="61531" y="55946"/>
                    <a:pt x="63813" y="53708"/>
                    <a:pt x="66095" y="53708"/>
                  </a:cubicBezTo>
                  <a:cubicBezTo>
                    <a:pt x="77505" y="53708"/>
                    <a:pt x="95001" y="41027"/>
                    <a:pt x="111736" y="29092"/>
                  </a:cubicBezTo>
                  <a:cubicBezTo>
                    <a:pt x="131514" y="14919"/>
                    <a:pt x="152052" y="0"/>
                    <a:pt x="168026" y="0"/>
                  </a:cubicBezTo>
                  <a:close/>
                </a:path>
              </a:pathLst>
            </a:custGeom>
            <a:solidFill>
              <a:srgbClr val="D3F0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43" name="Freeform 122">
              <a:extLst>
                <a:ext uri="{FF2B5EF4-FFF2-40B4-BE49-F238E27FC236}">
                  <a16:creationId xmlns:a16="http://schemas.microsoft.com/office/drawing/2014/main" id="{4CD45878-5975-4383-A574-EC28BAFCC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4213" y="6034088"/>
              <a:ext cx="531813" cy="1531938"/>
            </a:xfrm>
            <a:custGeom>
              <a:avLst/>
              <a:gdLst>
                <a:gd name="T0" fmla="*/ 603 w 699"/>
                <a:gd name="T1" fmla="*/ 15 h 2013"/>
                <a:gd name="T2" fmla="*/ 568 w 699"/>
                <a:gd name="T3" fmla="*/ 10 h 2013"/>
                <a:gd name="T4" fmla="*/ 131 w 699"/>
                <a:gd name="T5" fmla="*/ 10 h 2013"/>
                <a:gd name="T6" fmla="*/ 96 w 699"/>
                <a:gd name="T7" fmla="*/ 15 h 2013"/>
                <a:gd name="T8" fmla="*/ 0 w 699"/>
                <a:gd name="T9" fmla="*/ 2013 h 2013"/>
                <a:gd name="T10" fmla="*/ 699 w 699"/>
                <a:gd name="T11" fmla="*/ 2013 h 2013"/>
                <a:gd name="T12" fmla="*/ 603 w 699"/>
                <a:gd name="T13" fmla="*/ 15 h 20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9" h="2013">
                  <a:moveTo>
                    <a:pt x="603" y="15"/>
                  </a:moveTo>
                  <a:cubicBezTo>
                    <a:pt x="590" y="13"/>
                    <a:pt x="578" y="11"/>
                    <a:pt x="568" y="10"/>
                  </a:cubicBezTo>
                  <a:cubicBezTo>
                    <a:pt x="459" y="0"/>
                    <a:pt x="240" y="0"/>
                    <a:pt x="131" y="10"/>
                  </a:cubicBezTo>
                  <a:cubicBezTo>
                    <a:pt x="121" y="11"/>
                    <a:pt x="109" y="13"/>
                    <a:pt x="96" y="15"/>
                  </a:cubicBezTo>
                  <a:lnTo>
                    <a:pt x="0" y="2013"/>
                  </a:lnTo>
                  <a:lnTo>
                    <a:pt x="699" y="2013"/>
                  </a:lnTo>
                  <a:lnTo>
                    <a:pt x="603" y="15"/>
                  </a:lnTo>
                  <a:close/>
                </a:path>
              </a:pathLst>
            </a:custGeom>
            <a:solidFill>
              <a:srgbClr val="4179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44" name="Freeform: Shape 98">
              <a:extLst>
                <a:ext uri="{FF2B5EF4-FFF2-40B4-BE49-F238E27FC236}">
                  <a16:creationId xmlns:a16="http://schemas.microsoft.com/office/drawing/2014/main" id="{8ACF2843-EE52-4F0E-AF8D-42B61778B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3874" y="5157788"/>
              <a:ext cx="834714" cy="1065213"/>
            </a:xfrm>
            <a:custGeom>
              <a:avLst/>
              <a:gdLst>
                <a:gd name="connsiteX0" fmla="*/ 419640 w 834714"/>
                <a:gd name="connsiteY0" fmla="*/ 0 h 1065213"/>
                <a:gd name="connsiteX1" fmla="*/ 726384 w 834714"/>
                <a:gd name="connsiteY1" fmla="*/ 372649 h 1065213"/>
                <a:gd name="connsiteX2" fmla="*/ 724862 w 834714"/>
                <a:gd name="connsiteY2" fmla="*/ 403069 h 1065213"/>
                <a:gd name="connsiteX3" fmla="*/ 808588 w 834714"/>
                <a:gd name="connsiteY3" fmla="*/ 388620 h 1065213"/>
                <a:gd name="connsiteX4" fmla="*/ 815438 w 834714"/>
                <a:gd name="connsiteY4" fmla="*/ 505738 h 1065213"/>
                <a:gd name="connsiteX5" fmla="*/ 706594 w 834714"/>
                <a:gd name="connsiteY5" fmla="*/ 550608 h 1065213"/>
                <a:gd name="connsiteX6" fmla="*/ 693654 w 834714"/>
                <a:gd name="connsiteY6" fmla="*/ 539200 h 1065213"/>
                <a:gd name="connsiteX7" fmla="*/ 582907 w 834714"/>
                <a:gd name="connsiteY7" fmla="*/ 687500 h 1065213"/>
                <a:gd name="connsiteX8" fmla="*/ 564200 w 834714"/>
                <a:gd name="connsiteY8" fmla="*/ 697749 h 1065213"/>
                <a:gd name="connsiteX9" fmla="*/ 564200 w 834714"/>
                <a:gd name="connsiteY9" fmla="*/ 906180 h 1065213"/>
                <a:gd name="connsiteX10" fmla="*/ 404001 w 834714"/>
                <a:gd name="connsiteY10" fmla="*/ 1065213 h 1065213"/>
                <a:gd name="connsiteX11" fmla="*/ 249875 w 834714"/>
                <a:gd name="connsiteY11" fmla="*/ 906180 h 1065213"/>
                <a:gd name="connsiteX12" fmla="*/ 249875 w 834714"/>
                <a:gd name="connsiteY12" fmla="*/ 680721 h 1065213"/>
                <a:gd name="connsiteX13" fmla="*/ 191010 w 834714"/>
                <a:gd name="connsiteY13" fmla="*/ 619731 h 1065213"/>
                <a:gd name="connsiteX14" fmla="*/ 144104 w 834714"/>
                <a:gd name="connsiteY14" fmla="*/ 534637 h 1065213"/>
                <a:gd name="connsiteX15" fmla="*/ 128881 w 834714"/>
                <a:gd name="connsiteY15" fmla="*/ 550608 h 1065213"/>
                <a:gd name="connsiteX16" fmla="*/ 19276 w 834714"/>
                <a:gd name="connsiteY16" fmla="*/ 505738 h 1065213"/>
                <a:gd name="connsiteX17" fmla="*/ 26126 w 834714"/>
                <a:gd name="connsiteY17" fmla="*/ 388620 h 1065213"/>
                <a:gd name="connsiteX18" fmla="*/ 115180 w 834714"/>
                <a:gd name="connsiteY18" fmla="*/ 407632 h 1065213"/>
                <a:gd name="connsiteX19" fmla="*/ 113658 w 834714"/>
                <a:gd name="connsiteY19" fmla="*/ 372649 h 1065213"/>
                <a:gd name="connsiteX20" fmla="*/ 419640 w 834714"/>
                <a:gd name="connsiteY20" fmla="*/ 0 h 106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4714" h="1065213">
                  <a:moveTo>
                    <a:pt x="419640" y="0"/>
                  </a:moveTo>
                  <a:cubicBezTo>
                    <a:pt x="589377" y="0"/>
                    <a:pt x="726384" y="166551"/>
                    <a:pt x="726384" y="372649"/>
                  </a:cubicBezTo>
                  <a:cubicBezTo>
                    <a:pt x="726384" y="382536"/>
                    <a:pt x="725623" y="393183"/>
                    <a:pt x="724862" y="403069"/>
                  </a:cubicBezTo>
                  <a:cubicBezTo>
                    <a:pt x="752263" y="380254"/>
                    <a:pt x="784992" y="373410"/>
                    <a:pt x="808588" y="388620"/>
                  </a:cubicBezTo>
                  <a:cubicBezTo>
                    <a:pt x="840556" y="408393"/>
                    <a:pt x="843601" y="461629"/>
                    <a:pt x="815438" y="505738"/>
                  </a:cubicBezTo>
                  <a:cubicBezTo>
                    <a:pt x="787276" y="550608"/>
                    <a:pt x="738562" y="570381"/>
                    <a:pt x="706594" y="550608"/>
                  </a:cubicBezTo>
                  <a:cubicBezTo>
                    <a:pt x="701266" y="547566"/>
                    <a:pt x="697460" y="543763"/>
                    <a:pt x="693654" y="539200"/>
                  </a:cubicBezTo>
                  <a:cubicBezTo>
                    <a:pt x="668536" y="600041"/>
                    <a:pt x="630098" y="651375"/>
                    <a:pt x="582907" y="687500"/>
                  </a:cubicBezTo>
                  <a:lnTo>
                    <a:pt x="564200" y="697749"/>
                  </a:lnTo>
                  <a:lnTo>
                    <a:pt x="564200" y="906180"/>
                  </a:lnTo>
                  <a:lnTo>
                    <a:pt x="404001" y="1065213"/>
                  </a:lnTo>
                  <a:lnTo>
                    <a:pt x="249875" y="906180"/>
                  </a:lnTo>
                  <a:lnTo>
                    <a:pt x="249875" y="680721"/>
                  </a:lnTo>
                  <a:lnTo>
                    <a:pt x="191010" y="619731"/>
                  </a:lnTo>
                  <a:cubicBezTo>
                    <a:pt x="172314" y="594242"/>
                    <a:pt x="156473" y="565628"/>
                    <a:pt x="144104" y="534637"/>
                  </a:cubicBezTo>
                  <a:cubicBezTo>
                    <a:pt x="140298" y="540721"/>
                    <a:pt x="134970" y="546806"/>
                    <a:pt x="128881" y="550608"/>
                  </a:cubicBezTo>
                  <a:cubicBezTo>
                    <a:pt x="96913" y="570381"/>
                    <a:pt x="47438" y="550608"/>
                    <a:pt x="19276" y="505738"/>
                  </a:cubicBezTo>
                  <a:cubicBezTo>
                    <a:pt x="-8887" y="461629"/>
                    <a:pt x="-5842" y="408393"/>
                    <a:pt x="26126" y="388620"/>
                  </a:cubicBezTo>
                  <a:cubicBezTo>
                    <a:pt x="51244" y="372649"/>
                    <a:pt x="87018" y="381775"/>
                    <a:pt x="115180" y="407632"/>
                  </a:cubicBezTo>
                  <a:cubicBezTo>
                    <a:pt x="114419" y="396225"/>
                    <a:pt x="113658" y="384057"/>
                    <a:pt x="113658" y="372649"/>
                  </a:cubicBezTo>
                  <a:cubicBezTo>
                    <a:pt x="113658" y="166551"/>
                    <a:pt x="250665" y="0"/>
                    <a:pt x="419640" y="0"/>
                  </a:cubicBezTo>
                  <a:close/>
                </a:path>
              </a:pathLst>
            </a:custGeom>
            <a:solidFill>
              <a:srgbClr val="D59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45" name="Freeform: Shape 99">
              <a:extLst>
                <a:ext uri="{FF2B5EF4-FFF2-40B4-BE49-F238E27FC236}">
                  <a16:creationId xmlns:a16="http://schemas.microsoft.com/office/drawing/2014/main" id="{4CA26636-46C7-4D6A-AB66-A0565669D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8938" y="10598150"/>
              <a:ext cx="1122362" cy="174625"/>
            </a:xfrm>
            <a:custGeom>
              <a:avLst/>
              <a:gdLst>
                <a:gd name="connsiteX0" fmla="*/ 881062 w 1122362"/>
                <a:gd name="connsiteY0" fmla="*/ 0 h 174625"/>
                <a:gd name="connsiteX1" fmla="*/ 1107186 w 1122362"/>
                <a:gd name="connsiteY1" fmla="*/ 0 h 174625"/>
                <a:gd name="connsiteX2" fmla="*/ 1122362 w 1122362"/>
                <a:gd name="connsiteY2" fmla="*/ 174625 h 174625"/>
                <a:gd name="connsiteX3" fmla="*/ 896997 w 1122362"/>
                <a:gd name="connsiteY3" fmla="*/ 174625 h 174625"/>
                <a:gd name="connsiteX4" fmla="*/ 15176 w 1122362"/>
                <a:gd name="connsiteY4" fmla="*/ 0 h 174625"/>
                <a:gd name="connsiteX5" fmla="*/ 241300 w 1122362"/>
                <a:gd name="connsiteY5" fmla="*/ 0 h 174625"/>
                <a:gd name="connsiteX6" fmla="*/ 225365 w 1122362"/>
                <a:gd name="connsiteY6" fmla="*/ 174625 h 174625"/>
                <a:gd name="connsiteX7" fmla="*/ 0 w 1122362"/>
                <a:gd name="connsiteY7" fmla="*/ 174625 h 17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362" h="174625">
                  <a:moveTo>
                    <a:pt x="881062" y="0"/>
                  </a:moveTo>
                  <a:lnTo>
                    <a:pt x="1107186" y="0"/>
                  </a:lnTo>
                  <a:lnTo>
                    <a:pt x="1122362" y="174625"/>
                  </a:lnTo>
                  <a:lnTo>
                    <a:pt x="896997" y="174625"/>
                  </a:lnTo>
                  <a:close/>
                  <a:moveTo>
                    <a:pt x="15176" y="0"/>
                  </a:moveTo>
                  <a:lnTo>
                    <a:pt x="241300" y="0"/>
                  </a:lnTo>
                  <a:lnTo>
                    <a:pt x="225365" y="174625"/>
                  </a:lnTo>
                  <a:lnTo>
                    <a:pt x="0" y="174625"/>
                  </a:lnTo>
                  <a:close/>
                </a:path>
              </a:pathLst>
            </a:custGeom>
            <a:solidFill>
              <a:srgbClr val="D59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46" name="Freeform: Shape 100">
              <a:extLst>
                <a:ext uri="{FF2B5EF4-FFF2-40B4-BE49-F238E27FC236}">
                  <a16:creationId xmlns:a16="http://schemas.microsoft.com/office/drawing/2014/main" id="{215CFDB2-A3A6-4CD4-ABD5-8D5510C4B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4812" y="10772775"/>
              <a:ext cx="1952197" cy="182563"/>
            </a:xfrm>
            <a:custGeom>
              <a:avLst/>
              <a:gdLst>
                <a:gd name="connsiteX0" fmla="*/ 1310934 w 1952197"/>
                <a:gd name="connsiteY0" fmla="*/ 0 h 182563"/>
                <a:gd name="connsiteX1" fmla="*/ 1537226 w 1952197"/>
                <a:gd name="connsiteY1" fmla="*/ 0 h 182563"/>
                <a:gd name="connsiteX2" fmla="*/ 1885428 w 1952197"/>
                <a:gd name="connsiteY2" fmla="*/ 99993 h 182563"/>
                <a:gd name="connsiteX3" fmla="*/ 1951715 w 1952197"/>
                <a:gd name="connsiteY3" fmla="*/ 165140 h 182563"/>
                <a:gd name="connsiteX4" fmla="*/ 1938762 w 1952197"/>
                <a:gd name="connsiteY4" fmla="*/ 182563 h 182563"/>
                <a:gd name="connsiteX5" fmla="*/ 1300267 w 1952197"/>
                <a:gd name="connsiteY5" fmla="*/ 182563 h 182563"/>
                <a:gd name="connsiteX6" fmla="*/ 1289600 w 1952197"/>
                <a:gd name="connsiteY6" fmla="*/ 170443 h 182563"/>
                <a:gd name="connsiteX7" fmla="*/ 413981 w 1952197"/>
                <a:gd name="connsiteY7" fmla="*/ 0 h 182563"/>
                <a:gd name="connsiteX8" fmla="*/ 639733 w 1952197"/>
                <a:gd name="connsiteY8" fmla="*/ 0 h 182563"/>
                <a:gd name="connsiteX9" fmla="*/ 661016 w 1952197"/>
                <a:gd name="connsiteY9" fmla="*/ 170443 h 182563"/>
                <a:gd name="connsiteX10" fmla="*/ 650374 w 1952197"/>
                <a:gd name="connsiteY10" fmla="*/ 182563 h 182563"/>
                <a:gd name="connsiteX11" fmla="*/ 13403 w 1952197"/>
                <a:gd name="connsiteY11" fmla="*/ 182563 h 182563"/>
                <a:gd name="connsiteX12" fmla="*/ 481 w 1952197"/>
                <a:gd name="connsiteY12" fmla="*/ 165140 h 182563"/>
                <a:gd name="connsiteX13" fmla="*/ 66611 w 1952197"/>
                <a:gd name="connsiteY13" fmla="*/ 99993 h 182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52197" h="182563">
                  <a:moveTo>
                    <a:pt x="1310934" y="0"/>
                  </a:moveTo>
                  <a:lnTo>
                    <a:pt x="1537226" y="0"/>
                  </a:lnTo>
                  <a:lnTo>
                    <a:pt x="1885428" y="99993"/>
                  </a:lnTo>
                  <a:cubicBezTo>
                    <a:pt x="1931143" y="110598"/>
                    <a:pt x="1946382" y="143929"/>
                    <a:pt x="1951715" y="165140"/>
                  </a:cubicBezTo>
                  <a:cubicBezTo>
                    <a:pt x="1954001" y="174230"/>
                    <a:pt x="1947906" y="182563"/>
                    <a:pt x="1938762" y="182563"/>
                  </a:cubicBezTo>
                  <a:lnTo>
                    <a:pt x="1300267" y="182563"/>
                  </a:lnTo>
                  <a:cubicBezTo>
                    <a:pt x="1293410" y="182563"/>
                    <a:pt x="1288838" y="176503"/>
                    <a:pt x="1289600" y="170443"/>
                  </a:cubicBezTo>
                  <a:close/>
                  <a:moveTo>
                    <a:pt x="413981" y="0"/>
                  </a:moveTo>
                  <a:lnTo>
                    <a:pt x="639733" y="0"/>
                  </a:lnTo>
                  <a:lnTo>
                    <a:pt x="661016" y="170443"/>
                  </a:lnTo>
                  <a:cubicBezTo>
                    <a:pt x="661776" y="176503"/>
                    <a:pt x="657215" y="182563"/>
                    <a:pt x="650374" y="182563"/>
                  </a:cubicBezTo>
                  <a:lnTo>
                    <a:pt x="13403" y="182563"/>
                  </a:lnTo>
                  <a:cubicBezTo>
                    <a:pt x="4282" y="182563"/>
                    <a:pt x="-1799" y="174230"/>
                    <a:pt x="481" y="165140"/>
                  </a:cubicBezTo>
                  <a:cubicBezTo>
                    <a:pt x="5802" y="143929"/>
                    <a:pt x="21004" y="110598"/>
                    <a:pt x="66611" y="99993"/>
                  </a:cubicBezTo>
                  <a:close/>
                </a:path>
              </a:pathLst>
            </a:custGeom>
            <a:solidFill>
              <a:srgbClr val="472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47" name="Freeform: Shape 101">
              <a:extLst>
                <a:ext uri="{FF2B5EF4-FFF2-40B4-BE49-F238E27FC236}">
                  <a16:creationId xmlns:a16="http://schemas.microsoft.com/office/drawing/2014/main" id="{1ADE51B2-347E-46EF-8E5D-B7971BA19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4124" y="10956925"/>
              <a:ext cx="1931988" cy="36513"/>
            </a:xfrm>
            <a:custGeom>
              <a:avLst/>
              <a:gdLst>
                <a:gd name="connsiteX0" fmla="*/ 1293813 w 1931988"/>
                <a:gd name="connsiteY0" fmla="*/ 0 h 36513"/>
                <a:gd name="connsiteX1" fmla="*/ 1928949 w 1931988"/>
                <a:gd name="connsiteY1" fmla="*/ 0 h 36513"/>
                <a:gd name="connsiteX2" fmla="*/ 1931988 w 1931988"/>
                <a:gd name="connsiteY2" fmla="*/ 36513 h 36513"/>
                <a:gd name="connsiteX3" fmla="*/ 1296852 w 1931988"/>
                <a:gd name="connsiteY3" fmla="*/ 36513 h 36513"/>
                <a:gd name="connsiteX4" fmla="*/ 3039 w 1931988"/>
                <a:gd name="connsiteY4" fmla="*/ 0 h 36513"/>
                <a:gd name="connsiteX5" fmla="*/ 638175 w 1931988"/>
                <a:gd name="connsiteY5" fmla="*/ 0 h 36513"/>
                <a:gd name="connsiteX6" fmla="*/ 635136 w 1931988"/>
                <a:gd name="connsiteY6" fmla="*/ 36513 h 36513"/>
                <a:gd name="connsiteX7" fmla="*/ 0 w 1931988"/>
                <a:gd name="connsiteY7" fmla="*/ 36513 h 3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31988" h="36513">
                  <a:moveTo>
                    <a:pt x="1293813" y="0"/>
                  </a:moveTo>
                  <a:lnTo>
                    <a:pt x="1928949" y="0"/>
                  </a:lnTo>
                  <a:lnTo>
                    <a:pt x="1931988" y="36513"/>
                  </a:lnTo>
                  <a:lnTo>
                    <a:pt x="1296852" y="36513"/>
                  </a:lnTo>
                  <a:close/>
                  <a:moveTo>
                    <a:pt x="3039" y="0"/>
                  </a:moveTo>
                  <a:lnTo>
                    <a:pt x="638175" y="0"/>
                  </a:lnTo>
                  <a:lnTo>
                    <a:pt x="635136" y="36513"/>
                  </a:lnTo>
                  <a:lnTo>
                    <a:pt x="0" y="365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48" name="Freeform 130">
              <a:extLst>
                <a:ext uri="{FF2B5EF4-FFF2-40B4-BE49-F238E27FC236}">
                  <a16:creationId xmlns:a16="http://schemas.microsoft.com/office/drawing/2014/main" id="{290F944D-6141-4D20-BD3E-4249F1DC1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9258300" y="7567613"/>
              <a:ext cx="1163638" cy="3073400"/>
            </a:xfrm>
            <a:custGeom>
              <a:avLst/>
              <a:gdLst>
                <a:gd name="T0" fmla="*/ 816 w 1530"/>
                <a:gd name="T1" fmla="*/ 0 h 4038"/>
                <a:gd name="T2" fmla="*/ 714 w 1530"/>
                <a:gd name="T3" fmla="*/ 0 h 4038"/>
                <a:gd name="T4" fmla="*/ 0 w 1530"/>
                <a:gd name="T5" fmla="*/ 0 h 4038"/>
                <a:gd name="T6" fmla="*/ 0 w 1530"/>
                <a:gd name="T7" fmla="*/ 4038 h 4038"/>
                <a:gd name="T8" fmla="*/ 403 w 1530"/>
                <a:gd name="T9" fmla="*/ 4038 h 4038"/>
                <a:gd name="T10" fmla="*/ 765 w 1530"/>
                <a:gd name="T11" fmla="*/ 499 h 4038"/>
                <a:gd name="T12" fmla="*/ 1127 w 1530"/>
                <a:gd name="T13" fmla="*/ 4038 h 4038"/>
                <a:gd name="T14" fmla="*/ 1530 w 1530"/>
                <a:gd name="T15" fmla="*/ 4038 h 4038"/>
                <a:gd name="T16" fmla="*/ 1530 w 1530"/>
                <a:gd name="T17" fmla="*/ 0 h 4038"/>
                <a:gd name="T18" fmla="*/ 816 w 1530"/>
                <a:gd name="T19" fmla="*/ 0 h 40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0" h="4038">
                  <a:moveTo>
                    <a:pt x="816" y="0"/>
                  </a:moveTo>
                  <a:lnTo>
                    <a:pt x="714" y="0"/>
                  </a:lnTo>
                  <a:lnTo>
                    <a:pt x="0" y="0"/>
                  </a:lnTo>
                  <a:lnTo>
                    <a:pt x="0" y="4038"/>
                  </a:lnTo>
                  <a:lnTo>
                    <a:pt x="403" y="4038"/>
                  </a:lnTo>
                  <a:lnTo>
                    <a:pt x="765" y="499"/>
                  </a:lnTo>
                  <a:lnTo>
                    <a:pt x="1127" y="4038"/>
                  </a:lnTo>
                  <a:lnTo>
                    <a:pt x="1530" y="4038"/>
                  </a:lnTo>
                  <a:lnTo>
                    <a:pt x="1530" y="0"/>
                  </a:lnTo>
                  <a:lnTo>
                    <a:pt x="81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49" name="Freeform 131">
              <a:extLst>
                <a:ext uri="{FF2B5EF4-FFF2-40B4-BE49-F238E27FC236}">
                  <a16:creationId xmlns:a16="http://schemas.microsoft.com/office/drawing/2014/main" id="{ADA34141-A066-46E7-BBB9-307FE8851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9464675" y="4900613"/>
              <a:ext cx="771525" cy="736600"/>
            </a:xfrm>
            <a:custGeom>
              <a:avLst/>
              <a:gdLst>
                <a:gd name="T0" fmla="*/ 90 w 1014"/>
                <a:gd name="T1" fmla="*/ 865 h 968"/>
                <a:gd name="T2" fmla="*/ 220 w 1014"/>
                <a:gd name="T3" fmla="*/ 522 h 968"/>
                <a:gd name="T4" fmla="*/ 448 w 1014"/>
                <a:gd name="T5" fmla="*/ 469 h 968"/>
                <a:gd name="T6" fmla="*/ 692 w 1014"/>
                <a:gd name="T7" fmla="*/ 483 h 968"/>
                <a:gd name="T8" fmla="*/ 804 w 1014"/>
                <a:gd name="T9" fmla="*/ 548 h 968"/>
                <a:gd name="T10" fmla="*/ 894 w 1014"/>
                <a:gd name="T11" fmla="*/ 890 h 968"/>
                <a:gd name="T12" fmla="*/ 836 w 1014"/>
                <a:gd name="T13" fmla="*/ 355 h 968"/>
                <a:gd name="T14" fmla="*/ 725 w 1014"/>
                <a:gd name="T15" fmla="*/ 180 h 968"/>
                <a:gd name="T16" fmla="*/ 347 w 1014"/>
                <a:gd name="T17" fmla="*/ 65 h 968"/>
                <a:gd name="T18" fmla="*/ 312 w 1014"/>
                <a:gd name="T19" fmla="*/ 192 h 968"/>
                <a:gd name="T20" fmla="*/ 151 w 1014"/>
                <a:gd name="T21" fmla="*/ 43 h 968"/>
                <a:gd name="T22" fmla="*/ 180 w 1014"/>
                <a:gd name="T23" fmla="*/ 257 h 968"/>
                <a:gd name="T24" fmla="*/ 50 w 1014"/>
                <a:gd name="T25" fmla="*/ 207 h 968"/>
                <a:gd name="T26" fmla="*/ 132 w 1014"/>
                <a:gd name="T27" fmla="*/ 401 h 968"/>
                <a:gd name="T28" fmla="*/ 90 w 1014"/>
                <a:gd name="T29" fmla="*/ 865 h 9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14" h="968">
                  <a:moveTo>
                    <a:pt x="90" y="865"/>
                  </a:moveTo>
                  <a:cubicBezTo>
                    <a:pt x="90" y="865"/>
                    <a:pt x="241" y="968"/>
                    <a:pt x="220" y="522"/>
                  </a:cubicBezTo>
                  <a:cubicBezTo>
                    <a:pt x="238" y="537"/>
                    <a:pt x="415" y="559"/>
                    <a:pt x="448" y="469"/>
                  </a:cubicBezTo>
                  <a:cubicBezTo>
                    <a:pt x="448" y="469"/>
                    <a:pt x="498" y="594"/>
                    <a:pt x="692" y="483"/>
                  </a:cubicBezTo>
                  <a:cubicBezTo>
                    <a:pt x="692" y="483"/>
                    <a:pt x="682" y="577"/>
                    <a:pt x="804" y="548"/>
                  </a:cubicBezTo>
                  <a:cubicBezTo>
                    <a:pt x="804" y="548"/>
                    <a:pt x="773" y="904"/>
                    <a:pt x="894" y="890"/>
                  </a:cubicBezTo>
                  <a:cubicBezTo>
                    <a:pt x="1014" y="877"/>
                    <a:pt x="990" y="373"/>
                    <a:pt x="836" y="355"/>
                  </a:cubicBezTo>
                  <a:cubicBezTo>
                    <a:pt x="836" y="355"/>
                    <a:pt x="875" y="192"/>
                    <a:pt x="725" y="180"/>
                  </a:cubicBezTo>
                  <a:cubicBezTo>
                    <a:pt x="575" y="168"/>
                    <a:pt x="498" y="172"/>
                    <a:pt x="347" y="65"/>
                  </a:cubicBezTo>
                  <a:cubicBezTo>
                    <a:pt x="269" y="10"/>
                    <a:pt x="232" y="79"/>
                    <a:pt x="312" y="192"/>
                  </a:cubicBezTo>
                  <a:cubicBezTo>
                    <a:pt x="312" y="192"/>
                    <a:pt x="218" y="109"/>
                    <a:pt x="151" y="43"/>
                  </a:cubicBezTo>
                  <a:cubicBezTo>
                    <a:pt x="106" y="0"/>
                    <a:pt x="94" y="191"/>
                    <a:pt x="180" y="257"/>
                  </a:cubicBezTo>
                  <a:cubicBezTo>
                    <a:pt x="180" y="257"/>
                    <a:pt x="70" y="203"/>
                    <a:pt x="50" y="207"/>
                  </a:cubicBezTo>
                  <a:cubicBezTo>
                    <a:pt x="31" y="212"/>
                    <a:pt x="41" y="342"/>
                    <a:pt x="132" y="401"/>
                  </a:cubicBezTo>
                  <a:cubicBezTo>
                    <a:pt x="132" y="401"/>
                    <a:pt x="0" y="446"/>
                    <a:pt x="90" y="865"/>
                  </a:cubicBezTo>
                  <a:close/>
                </a:path>
              </a:pathLst>
            </a:custGeom>
            <a:solidFill>
              <a:srgbClr val="6031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50" name="Freeform 132">
              <a:extLst>
                <a:ext uri="{FF2B5EF4-FFF2-40B4-BE49-F238E27FC236}">
                  <a16:creationId xmlns:a16="http://schemas.microsoft.com/office/drawing/2014/main" id="{30A9B572-43E8-4498-A7FB-33D1A86C86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58338" y="5329238"/>
              <a:ext cx="596900" cy="254000"/>
            </a:xfrm>
            <a:custGeom>
              <a:avLst/>
              <a:gdLst>
                <a:gd name="T0" fmla="*/ 617 w 783"/>
                <a:gd name="T1" fmla="*/ 311 h 334"/>
                <a:gd name="T2" fmla="*/ 472 w 783"/>
                <a:gd name="T3" fmla="*/ 167 h 334"/>
                <a:gd name="T4" fmla="*/ 617 w 783"/>
                <a:gd name="T5" fmla="*/ 23 h 334"/>
                <a:gd name="T6" fmla="*/ 761 w 783"/>
                <a:gd name="T7" fmla="*/ 167 h 334"/>
                <a:gd name="T8" fmla="*/ 617 w 783"/>
                <a:gd name="T9" fmla="*/ 311 h 334"/>
                <a:gd name="T10" fmla="*/ 166 w 783"/>
                <a:gd name="T11" fmla="*/ 311 h 334"/>
                <a:gd name="T12" fmla="*/ 22 w 783"/>
                <a:gd name="T13" fmla="*/ 167 h 334"/>
                <a:gd name="T14" fmla="*/ 166 w 783"/>
                <a:gd name="T15" fmla="*/ 23 h 334"/>
                <a:gd name="T16" fmla="*/ 311 w 783"/>
                <a:gd name="T17" fmla="*/ 167 h 334"/>
                <a:gd name="T18" fmla="*/ 166 w 783"/>
                <a:gd name="T19" fmla="*/ 311 h 334"/>
                <a:gd name="T20" fmla="*/ 617 w 783"/>
                <a:gd name="T21" fmla="*/ 0 h 334"/>
                <a:gd name="T22" fmla="*/ 451 w 783"/>
                <a:gd name="T23" fmla="*/ 155 h 334"/>
                <a:gd name="T24" fmla="*/ 393 w 783"/>
                <a:gd name="T25" fmla="*/ 140 h 334"/>
                <a:gd name="T26" fmla="*/ 332 w 783"/>
                <a:gd name="T27" fmla="*/ 155 h 334"/>
                <a:gd name="T28" fmla="*/ 166 w 783"/>
                <a:gd name="T29" fmla="*/ 0 h 334"/>
                <a:gd name="T30" fmla="*/ 0 w 783"/>
                <a:gd name="T31" fmla="*/ 167 h 334"/>
                <a:gd name="T32" fmla="*/ 166 w 783"/>
                <a:gd name="T33" fmla="*/ 334 h 334"/>
                <a:gd name="T34" fmla="*/ 332 w 783"/>
                <a:gd name="T35" fmla="*/ 187 h 334"/>
                <a:gd name="T36" fmla="*/ 393 w 783"/>
                <a:gd name="T37" fmla="*/ 164 h 334"/>
                <a:gd name="T38" fmla="*/ 451 w 783"/>
                <a:gd name="T39" fmla="*/ 185 h 334"/>
                <a:gd name="T40" fmla="*/ 617 w 783"/>
                <a:gd name="T41" fmla="*/ 334 h 334"/>
                <a:gd name="T42" fmla="*/ 783 w 783"/>
                <a:gd name="T43" fmla="*/ 167 h 334"/>
                <a:gd name="T44" fmla="*/ 617 w 783"/>
                <a:gd name="T45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83" h="334">
                  <a:moveTo>
                    <a:pt x="617" y="311"/>
                  </a:moveTo>
                  <a:cubicBezTo>
                    <a:pt x="537" y="311"/>
                    <a:pt x="472" y="247"/>
                    <a:pt x="472" y="167"/>
                  </a:cubicBezTo>
                  <a:cubicBezTo>
                    <a:pt x="472" y="87"/>
                    <a:pt x="537" y="23"/>
                    <a:pt x="617" y="23"/>
                  </a:cubicBezTo>
                  <a:cubicBezTo>
                    <a:pt x="696" y="23"/>
                    <a:pt x="761" y="87"/>
                    <a:pt x="761" y="167"/>
                  </a:cubicBezTo>
                  <a:cubicBezTo>
                    <a:pt x="761" y="247"/>
                    <a:pt x="696" y="311"/>
                    <a:pt x="617" y="311"/>
                  </a:cubicBezTo>
                  <a:close/>
                  <a:moveTo>
                    <a:pt x="166" y="311"/>
                  </a:moveTo>
                  <a:cubicBezTo>
                    <a:pt x="87" y="311"/>
                    <a:pt x="22" y="247"/>
                    <a:pt x="22" y="167"/>
                  </a:cubicBezTo>
                  <a:cubicBezTo>
                    <a:pt x="22" y="87"/>
                    <a:pt x="87" y="23"/>
                    <a:pt x="166" y="23"/>
                  </a:cubicBezTo>
                  <a:cubicBezTo>
                    <a:pt x="246" y="23"/>
                    <a:pt x="311" y="87"/>
                    <a:pt x="311" y="167"/>
                  </a:cubicBezTo>
                  <a:cubicBezTo>
                    <a:pt x="311" y="247"/>
                    <a:pt x="246" y="311"/>
                    <a:pt x="166" y="311"/>
                  </a:cubicBezTo>
                  <a:close/>
                  <a:moveTo>
                    <a:pt x="617" y="0"/>
                  </a:moveTo>
                  <a:cubicBezTo>
                    <a:pt x="529" y="0"/>
                    <a:pt x="457" y="69"/>
                    <a:pt x="451" y="155"/>
                  </a:cubicBezTo>
                  <a:cubicBezTo>
                    <a:pt x="435" y="145"/>
                    <a:pt x="414" y="140"/>
                    <a:pt x="393" y="140"/>
                  </a:cubicBezTo>
                  <a:cubicBezTo>
                    <a:pt x="369" y="140"/>
                    <a:pt x="348" y="145"/>
                    <a:pt x="332" y="155"/>
                  </a:cubicBezTo>
                  <a:cubicBezTo>
                    <a:pt x="326" y="69"/>
                    <a:pt x="254" y="0"/>
                    <a:pt x="166" y="0"/>
                  </a:cubicBezTo>
                  <a:cubicBezTo>
                    <a:pt x="74" y="0"/>
                    <a:pt x="0" y="75"/>
                    <a:pt x="0" y="167"/>
                  </a:cubicBezTo>
                  <a:cubicBezTo>
                    <a:pt x="0" y="259"/>
                    <a:pt x="74" y="334"/>
                    <a:pt x="166" y="334"/>
                  </a:cubicBezTo>
                  <a:cubicBezTo>
                    <a:pt x="251" y="334"/>
                    <a:pt x="322" y="270"/>
                    <a:pt x="332" y="187"/>
                  </a:cubicBezTo>
                  <a:cubicBezTo>
                    <a:pt x="343" y="172"/>
                    <a:pt x="365" y="164"/>
                    <a:pt x="393" y="164"/>
                  </a:cubicBezTo>
                  <a:cubicBezTo>
                    <a:pt x="416" y="164"/>
                    <a:pt x="439" y="172"/>
                    <a:pt x="451" y="185"/>
                  </a:cubicBezTo>
                  <a:cubicBezTo>
                    <a:pt x="460" y="268"/>
                    <a:pt x="531" y="334"/>
                    <a:pt x="617" y="334"/>
                  </a:cubicBezTo>
                  <a:cubicBezTo>
                    <a:pt x="709" y="334"/>
                    <a:pt x="783" y="259"/>
                    <a:pt x="783" y="167"/>
                  </a:cubicBezTo>
                  <a:cubicBezTo>
                    <a:pt x="783" y="75"/>
                    <a:pt x="709" y="0"/>
                    <a:pt x="61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51" name="Freeform 133">
              <a:extLst>
                <a:ext uri="{FF2B5EF4-FFF2-40B4-BE49-F238E27FC236}">
                  <a16:creationId xmlns:a16="http://schemas.microsoft.com/office/drawing/2014/main" id="{F6DA53CF-9C9E-4865-9A2A-4867E6C94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4088" y="5489575"/>
              <a:ext cx="50800" cy="122238"/>
            </a:xfrm>
            <a:custGeom>
              <a:avLst/>
              <a:gdLst>
                <a:gd name="T0" fmla="*/ 51 w 65"/>
                <a:gd name="T1" fmla="*/ 161 h 161"/>
                <a:gd name="T2" fmla="*/ 45 w 65"/>
                <a:gd name="T3" fmla="*/ 158 h 161"/>
                <a:gd name="T4" fmla="*/ 12 w 65"/>
                <a:gd name="T5" fmla="*/ 10 h 161"/>
                <a:gd name="T6" fmla="*/ 25 w 65"/>
                <a:gd name="T7" fmla="*/ 1 h 161"/>
                <a:gd name="T8" fmla="*/ 25 w 65"/>
                <a:gd name="T9" fmla="*/ 1 h 161"/>
                <a:gd name="T10" fmla="*/ 34 w 65"/>
                <a:gd name="T11" fmla="*/ 13 h 161"/>
                <a:gd name="T12" fmla="*/ 61 w 65"/>
                <a:gd name="T13" fmla="*/ 142 h 161"/>
                <a:gd name="T14" fmla="*/ 60 w 65"/>
                <a:gd name="T15" fmla="*/ 158 h 161"/>
                <a:gd name="T16" fmla="*/ 51 w 65"/>
                <a:gd name="T17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161">
                  <a:moveTo>
                    <a:pt x="51" y="161"/>
                  </a:moveTo>
                  <a:cubicBezTo>
                    <a:pt x="49" y="161"/>
                    <a:pt x="47" y="160"/>
                    <a:pt x="45" y="158"/>
                  </a:cubicBezTo>
                  <a:cubicBezTo>
                    <a:pt x="0" y="112"/>
                    <a:pt x="12" y="14"/>
                    <a:pt x="12" y="10"/>
                  </a:cubicBezTo>
                  <a:cubicBezTo>
                    <a:pt x="13" y="4"/>
                    <a:pt x="19" y="0"/>
                    <a:pt x="25" y="1"/>
                  </a:cubicBezTo>
                  <a:lnTo>
                    <a:pt x="25" y="1"/>
                  </a:lnTo>
                  <a:cubicBezTo>
                    <a:pt x="31" y="1"/>
                    <a:pt x="35" y="7"/>
                    <a:pt x="34" y="13"/>
                  </a:cubicBezTo>
                  <a:cubicBezTo>
                    <a:pt x="34" y="14"/>
                    <a:pt x="23" y="104"/>
                    <a:pt x="61" y="142"/>
                  </a:cubicBezTo>
                  <a:cubicBezTo>
                    <a:pt x="65" y="146"/>
                    <a:pt x="65" y="153"/>
                    <a:pt x="60" y="158"/>
                  </a:cubicBezTo>
                  <a:cubicBezTo>
                    <a:pt x="58" y="160"/>
                    <a:pt x="55" y="161"/>
                    <a:pt x="51" y="161"/>
                  </a:cubicBezTo>
                  <a:close/>
                </a:path>
              </a:pathLst>
            </a:custGeom>
            <a:solidFill>
              <a:srgbClr val="B37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52" name="Freeform: Shape 106">
              <a:extLst>
                <a:ext uri="{FF2B5EF4-FFF2-40B4-BE49-F238E27FC236}">
                  <a16:creationId xmlns:a16="http://schemas.microsoft.com/office/drawing/2014/main" id="{C7EEFC97-C711-482D-9893-7AE318E64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78988" y="5427663"/>
              <a:ext cx="357187" cy="101600"/>
            </a:xfrm>
            <a:custGeom>
              <a:avLst/>
              <a:gdLst>
                <a:gd name="connsiteX0" fmla="*/ 322262 w 357187"/>
                <a:gd name="connsiteY0" fmla="*/ 6350 h 101600"/>
                <a:gd name="connsiteX1" fmla="*/ 357187 w 357187"/>
                <a:gd name="connsiteY1" fmla="*/ 53975 h 101600"/>
                <a:gd name="connsiteX2" fmla="*/ 322262 w 357187"/>
                <a:gd name="connsiteY2" fmla="*/ 101600 h 101600"/>
                <a:gd name="connsiteX3" fmla="*/ 287337 w 357187"/>
                <a:gd name="connsiteY3" fmla="*/ 53975 h 101600"/>
                <a:gd name="connsiteX4" fmla="*/ 322262 w 357187"/>
                <a:gd name="connsiteY4" fmla="*/ 6350 h 101600"/>
                <a:gd name="connsiteX5" fmla="*/ 35719 w 357187"/>
                <a:gd name="connsiteY5" fmla="*/ 0 h 101600"/>
                <a:gd name="connsiteX6" fmla="*/ 71438 w 357187"/>
                <a:gd name="connsiteY6" fmla="*/ 48419 h 101600"/>
                <a:gd name="connsiteX7" fmla="*/ 35719 w 357187"/>
                <a:gd name="connsiteY7" fmla="*/ 96838 h 101600"/>
                <a:gd name="connsiteX8" fmla="*/ 0 w 357187"/>
                <a:gd name="connsiteY8" fmla="*/ 48419 h 101600"/>
                <a:gd name="connsiteX9" fmla="*/ 35719 w 357187"/>
                <a:gd name="connsiteY9" fmla="*/ 0 h 10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7187" h="101600">
                  <a:moveTo>
                    <a:pt x="322262" y="6350"/>
                  </a:moveTo>
                  <a:cubicBezTo>
                    <a:pt x="341551" y="6350"/>
                    <a:pt x="357187" y="27672"/>
                    <a:pt x="357187" y="53975"/>
                  </a:cubicBezTo>
                  <a:cubicBezTo>
                    <a:pt x="357187" y="80278"/>
                    <a:pt x="341551" y="101600"/>
                    <a:pt x="322262" y="101600"/>
                  </a:cubicBezTo>
                  <a:cubicBezTo>
                    <a:pt x="302973" y="101600"/>
                    <a:pt x="287337" y="80278"/>
                    <a:pt x="287337" y="53975"/>
                  </a:cubicBezTo>
                  <a:cubicBezTo>
                    <a:pt x="287337" y="27672"/>
                    <a:pt x="302973" y="6350"/>
                    <a:pt x="322262" y="6350"/>
                  </a:cubicBezTo>
                  <a:close/>
                  <a:moveTo>
                    <a:pt x="35719" y="0"/>
                  </a:moveTo>
                  <a:cubicBezTo>
                    <a:pt x="55446" y="0"/>
                    <a:pt x="71438" y="21678"/>
                    <a:pt x="71438" y="48419"/>
                  </a:cubicBezTo>
                  <a:cubicBezTo>
                    <a:pt x="71438" y="75160"/>
                    <a:pt x="55446" y="96838"/>
                    <a:pt x="35719" y="96838"/>
                  </a:cubicBezTo>
                  <a:cubicBezTo>
                    <a:pt x="15992" y="96838"/>
                    <a:pt x="0" y="75160"/>
                    <a:pt x="0" y="48419"/>
                  </a:cubicBezTo>
                  <a:cubicBezTo>
                    <a:pt x="0" y="21678"/>
                    <a:pt x="15992" y="0"/>
                    <a:pt x="3571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53" name="Freeform: Shape 107">
              <a:extLst>
                <a:ext uri="{FF2B5EF4-FFF2-40B4-BE49-F238E27FC236}">
                  <a16:creationId xmlns:a16="http://schemas.microsoft.com/office/drawing/2014/main" id="{0FF2A8A6-4644-4239-A17D-FA0990761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4954" y="5381625"/>
              <a:ext cx="403810" cy="44450"/>
            </a:xfrm>
            <a:custGeom>
              <a:avLst/>
              <a:gdLst>
                <a:gd name="connsiteX0" fmla="*/ 345092 w 403810"/>
                <a:gd name="connsiteY0" fmla="*/ 0 h 44450"/>
                <a:gd name="connsiteX1" fmla="*/ 402728 w 403810"/>
                <a:gd name="connsiteY1" fmla="*/ 29634 h 44450"/>
                <a:gd name="connsiteX2" fmla="*/ 399654 w 403810"/>
                <a:gd name="connsiteY2" fmla="*/ 41331 h 44450"/>
                <a:gd name="connsiteX3" fmla="*/ 388127 w 403810"/>
                <a:gd name="connsiteY3" fmla="*/ 37432 h 44450"/>
                <a:gd name="connsiteX4" fmla="*/ 345092 w 403810"/>
                <a:gd name="connsiteY4" fmla="*/ 17936 h 44450"/>
                <a:gd name="connsiteX5" fmla="*/ 302058 w 403810"/>
                <a:gd name="connsiteY5" fmla="*/ 38991 h 44450"/>
                <a:gd name="connsiteX6" fmla="*/ 294373 w 403810"/>
                <a:gd name="connsiteY6" fmla="*/ 44450 h 44450"/>
                <a:gd name="connsiteX7" fmla="*/ 291299 w 403810"/>
                <a:gd name="connsiteY7" fmla="*/ 43670 h 44450"/>
                <a:gd name="connsiteX8" fmla="*/ 286688 w 403810"/>
                <a:gd name="connsiteY8" fmla="*/ 31973 h 44450"/>
                <a:gd name="connsiteX9" fmla="*/ 345092 w 403810"/>
                <a:gd name="connsiteY9" fmla="*/ 0 h 44450"/>
                <a:gd name="connsiteX10" fmla="*/ 58544 w 403810"/>
                <a:gd name="connsiteY10" fmla="*/ 0 h 44450"/>
                <a:gd name="connsiteX11" fmla="*/ 115421 w 403810"/>
                <a:gd name="connsiteY11" fmla="*/ 29634 h 44450"/>
                <a:gd name="connsiteX12" fmla="*/ 111629 w 403810"/>
                <a:gd name="connsiteY12" fmla="*/ 41331 h 44450"/>
                <a:gd name="connsiteX13" fmla="*/ 100254 w 403810"/>
                <a:gd name="connsiteY13" fmla="*/ 37432 h 44450"/>
                <a:gd name="connsiteX14" fmla="*/ 58544 w 403810"/>
                <a:gd name="connsiteY14" fmla="*/ 17936 h 44450"/>
                <a:gd name="connsiteX15" fmla="*/ 16075 w 403810"/>
                <a:gd name="connsiteY15" fmla="*/ 38991 h 44450"/>
                <a:gd name="connsiteX16" fmla="*/ 8492 w 403810"/>
                <a:gd name="connsiteY16" fmla="*/ 44450 h 44450"/>
                <a:gd name="connsiteX17" fmla="*/ 4700 w 403810"/>
                <a:gd name="connsiteY17" fmla="*/ 43670 h 44450"/>
                <a:gd name="connsiteX18" fmla="*/ 908 w 403810"/>
                <a:gd name="connsiteY18" fmla="*/ 31973 h 44450"/>
                <a:gd name="connsiteX19" fmla="*/ 58544 w 403810"/>
                <a:gd name="connsiteY19" fmla="*/ 0 h 4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3810" h="44450">
                  <a:moveTo>
                    <a:pt x="345092" y="0"/>
                  </a:moveTo>
                  <a:cubicBezTo>
                    <a:pt x="366609" y="0"/>
                    <a:pt x="392737" y="9358"/>
                    <a:pt x="402728" y="29634"/>
                  </a:cubicBezTo>
                  <a:cubicBezTo>
                    <a:pt x="405033" y="33533"/>
                    <a:pt x="403496" y="38991"/>
                    <a:pt x="399654" y="41331"/>
                  </a:cubicBezTo>
                  <a:cubicBezTo>
                    <a:pt x="395043" y="42891"/>
                    <a:pt x="389664" y="41331"/>
                    <a:pt x="388127" y="37432"/>
                  </a:cubicBezTo>
                  <a:cubicBezTo>
                    <a:pt x="381210" y="24175"/>
                    <a:pt x="361230" y="17936"/>
                    <a:pt x="345092" y="17936"/>
                  </a:cubicBezTo>
                  <a:cubicBezTo>
                    <a:pt x="328954" y="17936"/>
                    <a:pt x="308206" y="24955"/>
                    <a:pt x="302058" y="38991"/>
                  </a:cubicBezTo>
                  <a:cubicBezTo>
                    <a:pt x="300521" y="42111"/>
                    <a:pt x="297447" y="44450"/>
                    <a:pt x="294373" y="44450"/>
                  </a:cubicBezTo>
                  <a:cubicBezTo>
                    <a:pt x="293605" y="44450"/>
                    <a:pt x="292068" y="43670"/>
                    <a:pt x="291299" y="43670"/>
                  </a:cubicBezTo>
                  <a:cubicBezTo>
                    <a:pt x="286688" y="41331"/>
                    <a:pt x="284383" y="36652"/>
                    <a:pt x="286688" y="31973"/>
                  </a:cubicBezTo>
                  <a:cubicBezTo>
                    <a:pt x="295910" y="10138"/>
                    <a:pt x="323575" y="0"/>
                    <a:pt x="345092" y="0"/>
                  </a:cubicBezTo>
                  <a:close/>
                  <a:moveTo>
                    <a:pt x="58544" y="0"/>
                  </a:moveTo>
                  <a:cubicBezTo>
                    <a:pt x="79778" y="0"/>
                    <a:pt x="105562" y="9358"/>
                    <a:pt x="115421" y="29634"/>
                  </a:cubicBezTo>
                  <a:cubicBezTo>
                    <a:pt x="117696" y="33533"/>
                    <a:pt x="116179" y="38991"/>
                    <a:pt x="111629" y="41331"/>
                  </a:cubicBezTo>
                  <a:cubicBezTo>
                    <a:pt x="107837" y="42891"/>
                    <a:pt x="102529" y="41331"/>
                    <a:pt x="100254" y="37432"/>
                  </a:cubicBezTo>
                  <a:cubicBezTo>
                    <a:pt x="94187" y="24175"/>
                    <a:pt x="74469" y="17936"/>
                    <a:pt x="58544" y="17936"/>
                  </a:cubicBezTo>
                  <a:cubicBezTo>
                    <a:pt x="42618" y="17936"/>
                    <a:pt x="22142" y="24955"/>
                    <a:pt x="16075" y="38991"/>
                  </a:cubicBezTo>
                  <a:cubicBezTo>
                    <a:pt x="14559" y="42111"/>
                    <a:pt x="11525" y="44450"/>
                    <a:pt x="8492" y="44450"/>
                  </a:cubicBezTo>
                  <a:cubicBezTo>
                    <a:pt x="6975" y="44450"/>
                    <a:pt x="6217" y="43670"/>
                    <a:pt x="4700" y="43670"/>
                  </a:cubicBezTo>
                  <a:cubicBezTo>
                    <a:pt x="908" y="41331"/>
                    <a:pt x="-1367" y="36652"/>
                    <a:pt x="908" y="31973"/>
                  </a:cubicBezTo>
                  <a:cubicBezTo>
                    <a:pt x="10008" y="10138"/>
                    <a:pt x="37310" y="0"/>
                    <a:pt x="5854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54" name="Freeform: Shape 108">
              <a:extLst>
                <a:ext uri="{FF2B5EF4-FFF2-40B4-BE49-F238E27FC236}">
                  <a16:creationId xmlns:a16="http://schemas.microsoft.com/office/drawing/2014/main" id="{BDCBD8BD-6DAB-49E5-8CA3-A58F3F789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5462" y="6046788"/>
              <a:ext cx="842962" cy="1982788"/>
            </a:xfrm>
            <a:custGeom>
              <a:avLst/>
              <a:gdLst>
                <a:gd name="connsiteX0" fmla="*/ 617537 w 842962"/>
                <a:gd name="connsiteY0" fmla="*/ 0 h 1982788"/>
                <a:gd name="connsiteX1" fmla="*/ 688363 w 842962"/>
                <a:gd name="connsiteY1" fmla="*/ 13689 h 1982788"/>
                <a:gd name="connsiteX2" fmla="*/ 842962 w 842962"/>
                <a:gd name="connsiteY2" fmla="*/ 596219 h 1982788"/>
                <a:gd name="connsiteX3" fmla="*/ 724919 w 842962"/>
                <a:gd name="connsiteY3" fmla="*/ 737669 h 1982788"/>
                <a:gd name="connsiteX4" fmla="*/ 837631 w 842962"/>
                <a:gd name="connsiteY4" fmla="*/ 829687 h 1982788"/>
                <a:gd name="connsiteX5" fmla="*/ 711210 w 842962"/>
                <a:gd name="connsiteY5" fmla="*/ 1941513 h 1982788"/>
                <a:gd name="connsiteX6" fmla="*/ 231775 w 842962"/>
                <a:gd name="connsiteY6" fmla="*/ 0 h 1982788"/>
                <a:gd name="connsiteX7" fmla="*/ 136785 w 842962"/>
                <a:gd name="connsiteY7" fmla="*/ 1982788 h 1982788"/>
                <a:gd name="connsiteX8" fmla="*/ 6079 w 842962"/>
                <a:gd name="connsiteY8" fmla="*/ 830093 h 1982788"/>
                <a:gd name="connsiteX9" fmla="*/ 118547 w 842962"/>
                <a:gd name="connsiteY9" fmla="*/ 738030 h 1982788"/>
                <a:gd name="connsiteX10" fmla="*/ 0 w 842962"/>
                <a:gd name="connsiteY10" fmla="*/ 596510 h 1982788"/>
                <a:gd name="connsiteX11" fmla="*/ 155023 w 842962"/>
                <a:gd name="connsiteY11" fmla="*/ 15217 h 1982788"/>
                <a:gd name="connsiteX12" fmla="*/ 231775 w 842962"/>
                <a:gd name="connsiteY12" fmla="*/ 0 h 198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42962" h="1982788">
                  <a:moveTo>
                    <a:pt x="617537" y="0"/>
                  </a:moveTo>
                  <a:cubicBezTo>
                    <a:pt x="637338" y="3042"/>
                    <a:pt x="661708" y="8366"/>
                    <a:pt x="688363" y="13689"/>
                  </a:cubicBezTo>
                  <a:lnTo>
                    <a:pt x="842962" y="596219"/>
                  </a:lnTo>
                  <a:lnTo>
                    <a:pt x="724919" y="737669"/>
                  </a:lnTo>
                  <a:lnTo>
                    <a:pt x="837631" y="829687"/>
                  </a:lnTo>
                  <a:lnTo>
                    <a:pt x="711210" y="1941513"/>
                  </a:lnTo>
                  <a:close/>
                  <a:moveTo>
                    <a:pt x="231775" y="0"/>
                  </a:moveTo>
                  <a:lnTo>
                    <a:pt x="136785" y="1982788"/>
                  </a:lnTo>
                  <a:lnTo>
                    <a:pt x="6079" y="830093"/>
                  </a:lnTo>
                  <a:lnTo>
                    <a:pt x="118547" y="738030"/>
                  </a:lnTo>
                  <a:lnTo>
                    <a:pt x="0" y="596510"/>
                  </a:lnTo>
                  <a:lnTo>
                    <a:pt x="155023" y="15217"/>
                  </a:lnTo>
                  <a:cubicBezTo>
                    <a:pt x="183140" y="9131"/>
                    <a:pt x="210497" y="3044"/>
                    <a:pt x="231775" y="0"/>
                  </a:cubicBezTo>
                  <a:close/>
                </a:path>
              </a:pathLst>
            </a:custGeom>
            <a:solidFill>
              <a:srgbClr val="CED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55" name="Freeform: Shape 109">
              <a:extLst>
                <a:ext uri="{FF2B5EF4-FFF2-40B4-BE49-F238E27FC236}">
                  <a16:creationId xmlns:a16="http://schemas.microsoft.com/office/drawing/2014/main" id="{E3D24CAC-3185-4091-AB30-9C357BC97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4150" y="6059488"/>
              <a:ext cx="1533526" cy="3521075"/>
            </a:xfrm>
            <a:custGeom>
              <a:avLst/>
              <a:gdLst>
                <a:gd name="connsiteX0" fmla="*/ 495300 w 1533526"/>
                <a:gd name="connsiteY0" fmla="*/ 1587 h 3521075"/>
                <a:gd name="connsiteX1" fmla="*/ 340852 w 1533526"/>
                <a:gd name="connsiteY1" fmla="*/ 583094 h 3521075"/>
                <a:gd name="connsiteX2" fmla="*/ 459541 w 1533526"/>
                <a:gd name="connsiteY2" fmla="*/ 724665 h 3521075"/>
                <a:gd name="connsiteX3" fmla="*/ 346938 w 1533526"/>
                <a:gd name="connsiteY3" fmla="*/ 816763 h 3521075"/>
                <a:gd name="connsiteX4" fmla="*/ 477801 w 1533526"/>
                <a:gd name="connsiteY4" fmla="*/ 1969882 h 3521075"/>
                <a:gd name="connsiteX5" fmla="*/ 403240 w 1533526"/>
                <a:gd name="connsiteY5" fmla="*/ 3521075 h 3521075"/>
                <a:gd name="connsiteX6" fmla="*/ 0 w 1533526"/>
                <a:gd name="connsiteY6" fmla="*/ 3521075 h 3521075"/>
                <a:gd name="connsiteX7" fmla="*/ 189447 w 1533526"/>
                <a:gd name="connsiteY7" fmla="*/ 85312 h 3521075"/>
                <a:gd name="connsiteX8" fmla="*/ 495300 w 1533526"/>
                <a:gd name="connsiteY8" fmla="*/ 1587 h 3521075"/>
                <a:gd name="connsiteX9" fmla="*/ 1030288 w 1533526"/>
                <a:gd name="connsiteY9" fmla="*/ 0 h 3521075"/>
                <a:gd name="connsiteX10" fmla="*/ 1343481 w 1533526"/>
                <a:gd name="connsiteY10" fmla="*/ 85249 h 3521075"/>
                <a:gd name="connsiteX11" fmla="*/ 1533526 w 1533526"/>
                <a:gd name="connsiteY11" fmla="*/ 3521075 h 3521075"/>
                <a:gd name="connsiteX12" fmla="*/ 1129871 w 1533526"/>
                <a:gd name="connsiteY12" fmla="*/ 3521075 h 3521075"/>
                <a:gd name="connsiteX13" fmla="*/ 1053093 w 1533526"/>
                <a:gd name="connsiteY13" fmla="*/ 1929513 h 3521075"/>
                <a:gd name="connsiteX14" fmla="*/ 1179283 w 1533526"/>
                <a:gd name="connsiteY14" fmla="*/ 816713 h 3521075"/>
                <a:gd name="connsiteX15" fmla="*/ 1066777 w 1533526"/>
                <a:gd name="connsiteY15" fmla="*/ 724614 h 3521075"/>
                <a:gd name="connsiteX16" fmla="*/ 1184604 w 1533526"/>
                <a:gd name="connsiteY16" fmla="*/ 583040 h 352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33526" h="3521075">
                  <a:moveTo>
                    <a:pt x="495300" y="1587"/>
                  </a:moveTo>
                  <a:lnTo>
                    <a:pt x="340852" y="583094"/>
                  </a:lnTo>
                  <a:lnTo>
                    <a:pt x="459541" y="724665"/>
                  </a:lnTo>
                  <a:lnTo>
                    <a:pt x="346938" y="816763"/>
                  </a:lnTo>
                  <a:lnTo>
                    <a:pt x="477801" y="1969882"/>
                  </a:lnTo>
                  <a:lnTo>
                    <a:pt x="403240" y="3521075"/>
                  </a:lnTo>
                  <a:lnTo>
                    <a:pt x="0" y="3521075"/>
                  </a:lnTo>
                  <a:lnTo>
                    <a:pt x="189447" y="85312"/>
                  </a:lnTo>
                  <a:cubicBezTo>
                    <a:pt x="189447" y="85312"/>
                    <a:pt x="365198" y="32033"/>
                    <a:pt x="495300" y="1587"/>
                  </a:cubicBezTo>
                  <a:close/>
                  <a:moveTo>
                    <a:pt x="1030288" y="0"/>
                  </a:moveTo>
                  <a:cubicBezTo>
                    <a:pt x="1161039" y="29685"/>
                    <a:pt x="1343481" y="85249"/>
                    <a:pt x="1343481" y="85249"/>
                  </a:cubicBezTo>
                  <a:lnTo>
                    <a:pt x="1533526" y="3521075"/>
                  </a:lnTo>
                  <a:lnTo>
                    <a:pt x="1129871" y="3521075"/>
                  </a:lnTo>
                  <a:lnTo>
                    <a:pt x="1053093" y="1929513"/>
                  </a:lnTo>
                  <a:lnTo>
                    <a:pt x="1179283" y="816713"/>
                  </a:lnTo>
                  <a:lnTo>
                    <a:pt x="1066777" y="724614"/>
                  </a:lnTo>
                  <a:lnTo>
                    <a:pt x="1184604" y="5830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56" name="Freeform: Shape 110">
              <a:extLst>
                <a:ext uri="{FF2B5EF4-FFF2-40B4-BE49-F238E27FC236}">
                  <a16:creationId xmlns:a16="http://schemas.microsoft.com/office/drawing/2014/main" id="{1C014D98-E077-42F2-A642-AA9781FD3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4062" y="6040438"/>
              <a:ext cx="393700" cy="254000"/>
            </a:xfrm>
            <a:custGeom>
              <a:avLst/>
              <a:gdLst>
                <a:gd name="connsiteX0" fmla="*/ 354912 w 393700"/>
                <a:gd name="connsiteY0" fmla="*/ 0 h 254000"/>
                <a:gd name="connsiteX1" fmla="*/ 389897 w 393700"/>
                <a:gd name="connsiteY1" fmla="*/ 6066 h 254000"/>
                <a:gd name="connsiteX2" fmla="*/ 393700 w 393700"/>
                <a:gd name="connsiteY2" fmla="*/ 77338 h 254000"/>
                <a:gd name="connsiteX3" fmla="*/ 254519 w 393700"/>
                <a:gd name="connsiteY3" fmla="*/ 254000 h 254000"/>
                <a:gd name="connsiteX4" fmla="*/ 193675 w 393700"/>
                <a:gd name="connsiteY4" fmla="*/ 182729 h 254000"/>
                <a:gd name="connsiteX5" fmla="*/ 354151 w 393700"/>
                <a:gd name="connsiteY5" fmla="*/ 24263 h 254000"/>
                <a:gd name="connsiteX6" fmla="*/ 39495 w 393700"/>
                <a:gd name="connsiteY6" fmla="*/ 0 h 254000"/>
                <a:gd name="connsiteX7" fmla="*/ 39495 w 393700"/>
                <a:gd name="connsiteY7" fmla="*/ 24263 h 254000"/>
                <a:gd name="connsiteX8" fmla="*/ 193675 w 393700"/>
                <a:gd name="connsiteY8" fmla="*/ 182729 h 254000"/>
                <a:gd name="connsiteX9" fmla="*/ 132914 w 393700"/>
                <a:gd name="connsiteY9" fmla="*/ 254000 h 254000"/>
                <a:gd name="connsiteX10" fmla="*/ 0 w 393700"/>
                <a:gd name="connsiteY10" fmla="*/ 77338 h 254000"/>
                <a:gd name="connsiteX11" fmla="*/ 3798 w 393700"/>
                <a:gd name="connsiteY11" fmla="*/ 6066 h 25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3700" h="254000">
                  <a:moveTo>
                    <a:pt x="354912" y="0"/>
                  </a:moveTo>
                  <a:lnTo>
                    <a:pt x="389897" y="6066"/>
                  </a:lnTo>
                  <a:lnTo>
                    <a:pt x="393700" y="77338"/>
                  </a:lnTo>
                  <a:lnTo>
                    <a:pt x="254519" y="254000"/>
                  </a:lnTo>
                  <a:lnTo>
                    <a:pt x="193675" y="182729"/>
                  </a:lnTo>
                  <a:lnTo>
                    <a:pt x="354151" y="24263"/>
                  </a:lnTo>
                  <a:close/>
                  <a:moveTo>
                    <a:pt x="39495" y="0"/>
                  </a:moveTo>
                  <a:lnTo>
                    <a:pt x="39495" y="24263"/>
                  </a:lnTo>
                  <a:lnTo>
                    <a:pt x="193675" y="182729"/>
                  </a:lnTo>
                  <a:lnTo>
                    <a:pt x="132914" y="254000"/>
                  </a:lnTo>
                  <a:lnTo>
                    <a:pt x="0" y="77338"/>
                  </a:lnTo>
                  <a:lnTo>
                    <a:pt x="3798" y="6066"/>
                  </a:lnTo>
                  <a:close/>
                </a:path>
              </a:pathLst>
            </a:custGeom>
            <a:solidFill>
              <a:srgbClr val="6A91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57" name="Freeform 145">
              <a:extLst>
                <a:ext uri="{FF2B5EF4-FFF2-40B4-BE49-F238E27FC236}">
                  <a16:creationId xmlns:a16="http://schemas.microsoft.com/office/drawing/2014/main" id="{5DF04E78-6E8C-4A0B-A045-D5F9FC29D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2325" y="6303963"/>
              <a:ext cx="252413" cy="1390650"/>
            </a:xfrm>
            <a:custGeom>
              <a:avLst/>
              <a:gdLst>
                <a:gd name="T0" fmla="*/ 331 w 331"/>
                <a:gd name="T1" fmla="*/ 1591 h 1828"/>
                <a:gd name="T2" fmla="*/ 175 w 331"/>
                <a:gd name="T3" fmla="*/ 1828 h 1828"/>
                <a:gd name="T4" fmla="*/ 0 w 331"/>
                <a:gd name="T5" fmla="*/ 1591 h 1828"/>
                <a:gd name="T6" fmla="*/ 128 w 331"/>
                <a:gd name="T7" fmla="*/ 0 h 1828"/>
                <a:gd name="T8" fmla="*/ 198 w 331"/>
                <a:gd name="T9" fmla="*/ 0 h 1828"/>
                <a:gd name="T10" fmla="*/ 331 w 331"/>
                <a:gd name="T11" fmla="*/ 1591 h 18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1" h="1828">
                  <a:moveTo>
                    <a:pt x="331" y="1591"/>
                  </a:moveTo>
                  <a:lnTo>
                    <a:pt x="175" y="1828"/>
                  </a:lnTo>
                  <a:lnTo>
                    <a:pt x="0" y="1591"/>
                  </a:lnTo>
                  <a:lnTo>
                    <a:pt x="128" y="0"/>
                  </a:lnTo>
                  <a:lnTo>
                    <a:pt x="198" y="0"/>
                  </a:lnTo>
                  <a:lnTo>
                    <a:pt x="331" y="1591"/>
                  </a:lnTo>
                  <a:close/>
                </a:path>
              </a:pathLst>
            </a:custGeom>
            <a:solidFill>
              <a:srgbClr val="4AB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58" name="Freeform 146">
              <a:extLst>
                <a:ext uri="{FF2B5EF4-FFF2-40B4-BE49-F238E27FC236}">
                  <a16:creationId xmlns:a16="http://schemas.microsoft.com/office/drawing/2014/main" id="{906472D5-533D-433F-AE2C-4BE38E29AE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67888" y="6634163"/>
              <a:ext cx="371475" cy="312738"/>
            </a:xfrm>
            <a:custGeom>
              <a:avLst/>
              <a:gdLst>
                <a:gd name="T0" fmla="*/ 253 w 489"/>
                <a:gd name="T1" fmla="*/ 82 h 412"/>
                <a:gd name="T2" fmla="*/ 173 w 489"/>
                <a:gd name="T3" fmla="*/ 102 h 412"/>
                <a:gd name="T4" fmla="*/ 171 w 489"/>
                <a:gd name="T5" fmla="*/ 103 h 412"/>
                <a:gd name="T6" fmla="*/ 90 w 489"/>
                <a:gd name="T7" fmla="*/ 312 h 412"/>
                <a:gd name="T8" fmla="*/ 98 w 489"/>
                <a:gd name="T9" fmla="*/ 333 h 412"/>
                <a:gd name="T10" fmla="*/ 405 w 489"/>
                <a:gd name="T11" fmla="*/ 168 h 412"/>
                <a:gd name="T12" fmla="*/ 392 w 489"/>
                <a:gd name="T13" fmla="*/ 151 h 412"/>
                <a:gd name="T14" fmla="*/ 253 w 489"/>
                <a:gd name="T15" fmla="*/ 82 h 412"/>
                <a:gd name="T16" fmla="*/ 67 w 489"/>
                <a:gd name="T17" fmla="*/ 412 h 412"/>
                <a:gd name="T18" fmla="*/ 38 w 489"/>
                <a:gd name="T19" fmla="*/ 331 h 412"/>
                <a:gd name="T20" fmla="*/ 145 w 489"/>
                <a:gd name="T21" fmla="*/ 53 h 412"/>
                <a:gd name="T22" fmla="*/ 147 w 489"/>
                <a:gd name="T23" fmla="*/ 53 h 412"/>
                <a:gd name="T24" fmla="*/ 437 w 489"/>
                <a:gd name="T25" fmla="*/ 118 h 412"/>
                <a:gd name="T26" fmla="*/ 489 w 489"/>
                <a:gd name="T27" fmla="*/ 187 h 412"/>
                <a:gd name="T28" fmla="*/ 67 w 489"/>
                <a:gd name="T29" fmla="*/ 412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9" h="412">
                  <a:moveTo>
                    <a:pt x="253" y="82"/>
                  </a:moveTo>
                  <a:cubicBezTo>
                    <a:pt x="226" y="82"/>
                    <a:pt x="198" y="88"/>
                    <a:pt x="173" y="102"/>
                  </a:cubicBezTo>
                  <a:lnTo>
                    <a:pt x="171" y="103"/>
                  </a:lnTo>
                  <a:cubicBezTo>
                    <a:pt x="97" y="143"/>
                    <a:pt x="62" y="233"/>
                    <a:pt x="90" y="312"/>
                  </a:cubicBezTo>
                  <a:lnTo>
                    <a:pt x="98" y="333"/>
                  </a:lnTo>
                  <a:lnTo>
                    <a:pt x="405" y="168"/>
                  </a:lnTo>
                  <a:lnTo>
                    <a:pt x="392" y="151"/>
                  </a:lnTo>
                  <a:cubicBezTo>
                    <a:pt x="359" y="106"/>
                    <a:pt x="307" y="82"/>
                    <a:pt x="253" y="82"/>
                  </a:cubicBezTo>
                  <a:close/>
                  <a:moveTo>
                    <a:pt x="67" y="412"/>
                  </a:moveTo>
                  <a:lnTo>
                    <a:pt x="38" y="331"/>
                  </a:lnTo>
                  <a:cubicBezTo>
                    <a:pt x="0" y="226"/>
                    <a:pt x="46" y="106"/>
                    <a:pt x="145" y="53"/>
                  </a:cubicBezTo>
                  <a:lnTo>
                    <a:pt x="147" y="53"/>
                  </a:lnTo>
                  <a:cubicBezTo>
                    <a:pt x="245" y="0"/>
                    <a:pt x="370" y="28"/>
                    <a:pt x="437" y="118"/>
                  </a:cubicBezTo>
                  <a:lnTo>
                    <a:pt x="489" y="187"/>
                  </a:lnTo>
                  <a:lnTo>
                    <a:pt x="67" y="412"/>
                  </a:lnTo>
                  <a:close/>
                </a:path>
              </a:pathLst>
            </a:custGeom>
            <a:solidFill>
              <a:srgbClr val="6031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59" name="Freeform 147">
              <a:extLst>
                <a:ext uri="{FF2B5EF4-FFF2-40B4-BE49-F238E27FC236}">
                  <a16:creationId xmlns:a16="http://schemas.microsoft.com/office/drawing/2014/main" id="{BD3AC937-82F3-4072-9A14-FECF0F60A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77413" y="6223000"/>
              <a:ext cx="120650" cy="127000"/>
            </a:xfrm>
            <a:custGeom>
              <a:avLst/>
              <a:gdLst>
                <a:gd name="T0" fmla="*/ 79 w 159"/>
                <a:gd name="T1" fmla="*/ 0 h 166"/>
                <a:gd name="T2" fmla="*/ 0 w 159"/>
                <a:gd name="T3" fmla="*/ 94 h 166"/>
                <a:gd name="T4" fmla="*/ 79 w 159"/>
                <a:gd name="T5" fmla="*/ 166 h 166"/>
                <a:gd name="T6" fmla="*/ 159 w 159"/>
                <a:gd name="T7" fmla="*/ 94 h 166"/>
                <a:gd name="T8" fmla="*/ 79 w 159"/>
                <a:gd name="T9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9" h="166">
                  <a:moveTo>
                    <a:pt x="79" y="0"/>
                  </a:moveTo>
                  <a:lnTo>
                    <a:pt x="0" y="94"/>
                  </a:lnTo>
                  <a:cubicBezTo>
                    <a:pt x="0" y="94"/>
                    <a:pt x="30" y="166"/>
                    <a:pt x="79" y="166"/>
                  </a:cubicBezTo>
                  <a:cubicBezTo>
                    <a:pt x="129" y="166"/>
                    <a:pt x="159" y="94"/>
                    <a:pt x="159" y="94"/>
                  </a:cubicBezTo>
                  <a:lnTo>
                    <a:pt x="79" y="0"/>
                  </a:lnTo>
                  <a:close/>
                </a:path>
              </a:pathLst>
            </a:custGeom>
            <a:solidFill>
              <a:srgbClr val="58D7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60" name="Freeform 148">
              <a:extLst>
                <a:ext uri="{FF2B5EF4-FFF2-40B4-BE49-F238E27FC236}">
                  <a16:creationId xmlns:a16="http://schemas.microsoft.com/office/drawing/2014/main" id="{5F7C9E99-D08D-48ED-AB6A-BBB1F0ED7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1350" y="6577013"/>
              <a:ext cx="1343025" cy="1406525"/>
            </a:xfrm>
            <a:custGeom>
              <a:avLst/>
              <a:gdLst>
                <a:gd name="T0" fmla="*/ 1764 w 1764"/>
                <a:gd name="T1" fmla="*/ 1267 h 1848"/>
                <a:gd name="T2" fmla="*/ 678 w 1764"/>
                <a:gd name="T3" fmla="*/ 1848 h 1848"/>
                <a:gd name="T4" fmla="*/ 0 w 1764"/>
                <a:gd name="T5" fmla="*/ 581 h 1848"/>
                <a:gd name="T6" fmla="*/ 1087 w 1764"/>
                <a:gd name="T7" fmla="*/ 0 h 1848"/>
                <a:gd name="T8" fmla="*/ 1764 w 1764"/>
                <a:gd name="T9" fmla="*/ 1267 h 1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64" h="1848">
                  <a:moveTo>
                    <a:pt x="1764" y="1267"/>
                  </a:moveTo>
                  <a:lnTo>
                    <a:pt x="678" y="1848"/>
                  </a:lnTo>
                  <a:lnTo>
                    <a:pt x="0" y="581"/>
                  </a:lnTo>
                  <a:lnTo>
                    <a:pt x="1087" y="0"/>
                  </a:lnTo>
                  <a:lnTo>
                    <a:pt x="1764" y="1267"/>
                  </a:lnTo>
                  <a:close/>
                </a:path>
              </a:pathLst>
            </a:custGeom>
            <a:solidFill>
              <a:srgbClr val="472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61" name="Freeform 149">
              <a:extLst>
                <a:ext uri="{FF2B5EF4-FFF2-40B4-BE49-F238E27FC236}">
                  <a16:creationId xmlns:a16="http://schemas.microsoft.com/office/drawing/2014/main" id="{DB5087D9-D2E4-4E9A-BCF2-5264A4E72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1363" y="6680200"/>
              <a:ext cx="1144588" cy="1198563"/>
            </a:xfrm>
            <a:custGeom>
              <a:avLst/>
              <a:gdLst>
                <a:gd name="T0" fmla="*/ 1503 w 1503"/>
                <a:gd name="T1" fmla="*/ 1080 h 1575"/>
                <a:gd name="T2" fmla="*/ 577 w 1503"/>
                <a:gd name="T3" fmla="*/ 1575 h 1575"/>
                <a:gd name="T4" fmla="*/ 0 w 1503"/>
                <a:gd name="T5" fmla="*/ 496 h 1575"/>
                <a:gd name="T6" fmla="*/ 925 w 1503"/>
                <a:gd name="T7" fmla="*/ 0 h 1575"/>
                <a:gd name="T8" fmla="*/ 1503 w 1503"/>
                <a:gd name="T9" fmla="*/ 1080 h 1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3" h="1575">
                  <a:moveTo>
                    <a:pt x="1503" y="1080"/>
                  </a:moveTo>
                  <a:lnTo>
                    <a:pt x="577" y="1575"/>
                  </a:lnTo>
                  <a:lnTo>
                    <a:pt x="0" y="496"/>
                  </a:lnTo>
                  <a:lnTo>
                    <a:pt x="925" y="0"/>
                  </a:lnTo>
                  <a:lnTo>
                    <a:pt x="1503" y="1080"/>
                  </a:lnTo>
                  <a:close/>
                </a:path>
              </a:pathLst>
            </a:custGeom>
            <a:solidFill>
              <a:srgbClr val="C4805F">
                <a:alpha val="50000"/>
              </a:srgbClr>
            </a:solidFill>
            <a:ln>
              <a:noFill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62" name="Freeform: Shape 116">
              <a:extLst>
                <a:ext uri="{FF2B5EF4-FFF2-40B4-BE49-F238E27FC236}">
                  <a16:creationId xmlns:a16="http://schemas.microsoft.com/office/drawing/2014/main" id="{7C33C5C0-FA7E-4385-B581-8387163F6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9475" y="7274969"/>
              <a:ext cx="1218463" cy="1264194"/>
            </a:xfrm>
            <a:custGeom>
              <a:avLst/>
              <a:gdLst>
                <a:gd name="connsiteX0" fmla="*/ 45300 w 1218463"/>
                <a:gd name="connsiteY0" fmla="*/ 702288 h 1264194"/>
                <a:gd name="connsiteX1" fmla="*/ 203523 w 1218463"/>
                <a:gd name="connsiteY1" fmla="*/ 739129 h 1264194"/>
                <a:gd name="connsiteX2" fmla="*/ 202664 w 1218463"/>
                <a:gd name="connsiteY2" fmla="*/ 761702 h 1264194"/>
                <a:gd name="connsiteX3" fmla="*/ 209138 w 1218463"/>
                <a:gd name="connsiteY3" fmla="*/ 773793 h 1264194"/>
                <a:gd name="connsiteX4" fmla="*/ 188729 w 1218463"/>
                <a:gd name="connsiteY4" fmla="*/ 1143929 h 1264194"/>
                <a:gd name="connsiteX5" fmla="*/ 168134 w 1218463"/>
                <a:gd name="connsiteY5" fmla="*/ 1148623 h 1264194"/>
                <a:gd name="connsiteX6" fmla="*/ 156291 w 1218463"/>
                <a:gd name="connsiteY6" fmla="*/ 1146184 h 1264194"/>
                <a:gd name="connsiteX7" fmla="*/ 141847 w 1218463"/>
                <a:gd name="connsiteY7" fmla="*/ 968790 h 1264194"/>
                <a:gd name="connsiteX8" fmla="*/ 103076 w 1218463"/>
                <a:gd name="connsiteY8" fmla="*/ 1056345 h 1264194"/>
                <a:gd name="connsiteX9" fmla="*/ 129683 w 1218463"/>
                <a:gd name="connsiteY9" fmla="*/ 1153798 h 1264194"/>
                <a:gd name="connsiteX10" fmla="*/ 176056 w 1218463"/>
                <a:gd name="connsiteY10" fmla="*/ 1264194 h 1264194"/>
                <a:gd name="connsiteX11" fmla="*/ 58984 w 1218463"/>
                <a:gd name="connsiteY11" fmla="*/ 1191866 h 1264194"/>
                <a:gd name="connsiteX12" fmla="*/ 1208 w 1218463"/>
                <a:gd name="connsiteY12" fmla="*/ 989346 h 1264194"/>
                <a:gd name="connsiteX13" fmla="*/ 45300 w 1218463"/>
                <a:gd name="connsiteY13" fmla="*/ 776929 h 1264194"/>
                <a:gd name="connsiteX14" fmla="*/ 945138 w 1218463"/>
                <a:gd name="connsiteY14" fmla="*/ 362 h 1264194"/>
                <a:gd name="connsiteX15" fmla="*/ 1060863 w 1218463"/>
                <a:gd name="connsiteY15" fmla="*/ 36244 h 1264194"/>
                <a:gd name="connsiteX16" fmla="*/ 1197145 w 1218463"/>
                <a:gd name="connsiteY16" fmla="*/ 2652 h 1264194"/>
                <a:gd name="connsiteX17" fmla="*/ 1218463 w 1218463"/>
                <a:gd name="connsiteY17" fmla="*/ 160688 h 1264194"/>
                <a:gd name="connsiteX18" fmla="*/ 1105022 w 1218463"/>
                <a:gd name="connsiteY18" fmla="*/ 179011 h 1264194"/>
                <a:gd name="connsiteX19" fmla="*/ 1035739 w 1218463"/>
                <a:gd name="connsiteY19" fmla="*/ 237033 h 1264194"/>
                <a:gd name="connsiteX20" fmla="*/ 871286 w 1218463"/>
                <a:gd name="connsiteY20" fmla="*/ 294292 h 1264194"/>
                <a:gd name="connsiteX21" fmla="*/ 842355 w 1218463"/>
                <a:gd name="connsiteY21" fmla="*/ 259937 h 1264194"/>
                <a:gd name="connsiteX22" fmla="*/ 824844 w 1218463"/>
                <a:gd name="connsiteY22" fmla="*/ 209549 h 1264194"/>
                <a:gd name="connsiteX23" fmla="*/ 814946 w 1218463"/>
                <a:gd name="connsiteY23" fmla="*/ 159161 h 1264194"/>
                <a:gd name="connsiteX24" fmla="*/ 794390 w 1218463"/>
                <a:gd name="connsiteY24" fmla="*/ 160688 h 1264194"/>
                <a:gd name="connsiteX25" fmla="*/ 797435 w 1218463"/>
                <a:gd name="connsiteY25" fmla="*/ 101902 h 1264194"/>
                <a:gd name="connsiteX26" fmla="*/ 945138 w 1218463"/>
                <a:gd name="connsiteY26" fmla="*/ 362 h 1264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8463" h="1264194">
                  <a:moveTo>
                    <a:pt x="45300" y="702288"/>
                  </a:moveTo>
                  <a:lnTo>
                    <a:pt x="203523" y="739129"/>
                  </a:lnTo>
                  <a:lnTo>
                    <a:pt x="202664" y="761702"/>
                  </a:lnTo>
                  <a:lnTo>
                    <a:pt x="209138" y="773793"/>
                  </a:lnTo>
                  <a:lnTo>
                    <a:pt x="188729" y="1143929"/>
                  </a:lnTo>
                  <a:lnTo>
                    <a:pt x="168134" y="1148623"/>
                  </a:lnTo>
                  <a:cubicBezTo>
                    <a:pt x="161090" y="1148087"/>
                    <a:pt x="156291" y="1146184"/>
                    <a:pt x="156291" y="1146184"/>
                  </a:cubicBezTo>
                  <a:lnTo>
                    <a:pt x="141847" y="968790"/>
                  </a:lnTo>
                  <a:lnTo>
                    <a:pt x="103076" y="1056345"/>
                  </a:lnTo>
                  <a:cubicBezTo>
                    <a:pt x="122842" y="1095935"/>
                    <a:pt x="129683" y="1153798"/>
                    <a:pt x="129683" y="1153798"/>
                  </a:cubicBezTo>
                  <a:cubicBezTo>
                    <a:pt x="200383" y="1199479"/>
                    <a:pt x="176056" y="1264194"/>
                    <a:pt x="176056" y="1264194"/>
                  </a:cubicBezTo>
                  <a:lnTo>
                    <a:pt x="58984" y="1191866"/>
                  </a:lnTo>
                  <a:cubicBezTo>
                    <a:pt x="58984" y="1191866"/>
                    <a:pt x="11090" y="1022846"/>
                    <a:pt x="1208" y="989346"/>
                  </a:cubicBezTo>
                  <a:cubicBezTo>
                    <a:pt x="-8675" y="955085"/>
                    <a:pt x="45300" y="776929"/>
                    <a:pt x="45300" y="776929"/>
                  </a:cubicBezTo>
                  <a:close/>
                  <a:moveTo>
                    <a:pt x="945138" y="362"/>
                  </a:moveTo>
                  <a:cubicBezTo>
                    <a:pt x="974069" y="-4219"/>
                    <a:pt x="1060863" y="36244"/>
                    <a:pt x="1060863" y="36244"/>
                  </a:cubicBezTo>
                  <a:lnTo>
                    <a:pt x="1197145" y="2652"/>
                  </a:lnTo>
                  <a:lnTo>
                    <a:pt x="1218463" y="160688"/>
                  </a:lnTo>
                  <a:lnTo>
                    <a:pt x="1105022" y="179011"/>
                  </a:lnTo>
                  <a:lnTo>
                    <a:pt x="1035739" y="237033"/>
                  </a:lnTo>
                  <a:cubicBezTo>
                    <a:pt x="1035739" y="237033"/>
                    <a:pt x="907070" y="295819"/>
                    <a:pt x="871286" y="294292"/>
                  </a:cubicBezTo>
                  <a:cubicBezTo>
                    <a:pt x="834742" y="292765"/>
                    <a:pt x="842355" y="259937"/>
                    <a:pt x="842355" y="259937"/>
                  </a:cubicBezTo>
                  <a:cubicBezTo>
                    <a:pt x="805810" y="245431"/>
                    <a:pt x="824844" y="209549"/>
                    <a:pt x="824844" y="209549"/>
                  </a:cubicBezTo>
                  <a:cubicBezTo>
                    <a:pt x="789060" y="194280"/>
                    <a:pt x="814946" y="159161"/>
                    <a:pt x="814946" y="159161"/>
                  </a:cubicBezTo>
                  <a:cubicBezTo>
                    <a:pt x="808094" y="162215"/>
                    <a:pt x="806572" y="163741"/>
                    <a:pt x="794390" y="160688"/>
                  </a:cubicBezTo>
                  <a:cubicBezTo>
                    <a:pt x="770788" y="153817"/>
                    <a:pt x="776879" y="118698"/>
                    <a:pt x="797435" y="101902"/>
                  </a:cubicBezTo>
                  <a:cubicBezTo>
                    <a:pt x="797435" y="101902"/>
                    <a:pt x="909354" y="6470"/>
                    <a:pt x="945138" y="362"/>
                  </a:cubicBezTo>
                  <a:close/>
                </a:path>
              </a:pathLst>
            </a:custGeom>
            <a:solidFill>
              <a:srgbClr val="D59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63" name="Freeform: Shape 117">
              <a:extLst>
                <a:ext uri="{FF2B5EF4-FFF2-40B4-BE49-F238E27FC236}">
                  <a16:creationId xmlns:a16="http://schemas.microsoft.com/office/drawing/2014/main" id="{20916260-C06A-4C2B-953E-A629758AF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8562" y="6145213"/>
              <a:ext cx="2097092" cy="1871663"/>
            </a:xfrm>
            <a:custGeom>
              <a:avLst/>
              <a:gdLst>
                <a:gd name="connsiteX0" fmla="*/ 1599887 w 2097092"/>
                <a:gd name="connsiteY0" fmla="*/ 0 h 1871663"/>
                <a:gd name="connsiteX1" fmla="*/ 2041464 w 2097092"/>
                <a:gd name="connsiteY1" fmla="*/ 668459 h 1871663"/>
                <a:gd name="connsiteX2" fmla="*/ 1278601 w 2097092"/>
                <a:gd name="connsiteY2" fmla="*/ 1323975 h 1871663"/>
                <a:gd name="connsiteX3" fmla="*/ 1238250 w 2097092"/>
                <a:gd name="connsiteY3" fmla="*/ 1113083 h 1871663"/>
                <a:gd name="connsiteX4" fmla="*/ 1790221 w 2097092"/>
                <a:gd name="connsiteY4" fmla="*/ 890771 h 1871663"/>
                <a:gd name="connsiteX5" fmla="*/ 1634147 w 2097092"/>
                <a:gd name="connsiteY5" fmla="*/ 593086 h 1871663"/>
                <a:gd name="connsiteX6" fmla="*/ 446088 w 2097092"/>
                <a:gd name="connsiteY6" fmla="*/ 0 h 1871663"/>
                <a:gd name="connsiteX7" fmla="*/ 346365 w 2097092"/>
                <a:gd name="connsiteY7" fmla="*/ 1871663 h 1871663"/>
                <a:gd name="connsiteX8" fmla="*/ 0 w 2097092"/>
                <a:gd name="connsiteY8" fmla="*/ 1791014 h 1871663"/>
                <a:gd name="connsiteX9" fmla="*/ 158338 w 2097092"/>
                <a:gd name="connsiteY9" fmla="*/ 633018 h 1871663"/>
                <a:gd name="connsiteX10" fmla="*/ 446088 w 2097092"/>
                <a:gd name="connsiteY10" fmla="*/ 0 h 1871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7092" h="1871663">
                  <a:moveTo>
                    <a:pt x="1599887" y="0"/>
                  </a:moveTo>
                  <a:cubicBezTo>
                    <a:pt x="1599887" y="0"/>
                    <a:pt x="1818391" y="53294"/>
                    <a:pt x="2041464" y="668459"/>
                  </a:cubicBezTo>
                  <a:cubicBezTo>
                    <a:pt x="2263775" y="1283624"/>
                    <a:pt x="1781085" y="1306464"/>
                    <a:pt x="1278601" y="1323975"/>
                  </a:cubicBezTo>
                  <a:lnTo>
                    <a:pt x="1238250" y="1113083"/>
                  </a:lnTo>
                  <a:lnTo>
                    <a:pt x="1790221" y="890771"/>
                  </a:lnTo>
                  <a:lnTo>
                    <a:pt x="1634147" y="593086"/>
                  </a:lnTo>
                  <a:close/>
                  <a:moveTo>
                    <a:pt x="446088" y="0"/>
                  </a:moveTo>
                  <a:lnTo>
                    <a:pt x="346365" y="1871663"/>
                  </a:lnTo>
                  <a:lnTo>
                    <a:pt x="0" y="1791014"/>
                  </a:lnTo>
                  <a:cubicBezTo>
                    <a:pt x="0" y="1791014"/>
                    <a:pt x="69273" y="1196038"/>
                    <a:pt x="158338" y="633018"/>
                  </a:cubicBezTo>
                  <a:cubicBezTo>
                    <a:pt x="248165" y="70758"/>
                    <a:pt x="446088" y="0"/>
                    <a:pt x="4460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64" name="Freeform 152">
              <a:extLst>
                <a:ext uri="{FF2B5EF4-FFF2-40B4-BE49-F238E27FC236}">
                  <a16:creationId xmlns:a16="http://schemas.microsoft.com/office/drawing/2014/main" id="{8C01CD2B-DB70-4A60-AEA4-B256F1772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9567863" y="5568950"/>
              <a:ext cx="554038" cy="371475"/>
            </a:xfrm>
            <a:custGeom>
              <a:avLst/>
              <a:gdLst>
                <a:gd name="T0" fmla="*/ 646 w 728"/>
                <a:gd name="T1" fmla="*/ 67 h 489"/>
                <a:gd name="T2" fmla="*/ 368 w 728"/>
                <a:gd name="T3" fmla="*/ 0 h 489"/>
                <a:gd name="T4" fmla="*/ 123 w 728"/>
                <a:gd name="T5" fmla="*/ 72 h 489"/>
                <a:gd name="T6" fmla="*/ 72 w 728"/>
                <a:gd name="T7" fmla="*/ 63 h 489"/>
                <a:gd name="T8" fmla="*/ 0 w 728"/>
                <a:gd name="T9" fmla="*/ 243 h 489"/>
                <a:gd name="T10" fmla="*/ 368 w 728"/>
                <a:gd name="T11" fmla="*/ 489 h 489"/>
                <a:gd name="T12" fmla="*/ 728 w 728"/>
                <a:gd name="T13" fmla="*/ 259 h 489"/>
                <a:gd name="T14" fmla="*/ 651 w 728"/>
                <a:gd name="T15" fmla="*/ 67 h 489"/>
                <a:gd name="T16" fmla="*/ 646 w 728"/>
                <a:gd name="T17" fmla="*/ 67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8" h="489">
                  <a:moveTo>
                    <a:pt x="646" y="67"/>
                  </a:moveTo>
                  <a:cubicBezTo>
                    <a:pt x="545" y="86"/>
                    <a:pt x="439" y="0"/>
                    <a:pt x="368" y="0"/>
                  </a:cubicBezTo>
                  <a:cubicBezTo>
                    <a:pt x="301" y="0"/>
                    <a:pt x="243" y="88"/>
                    <a:pt x="123" y="72"/>
                  </a:cubicBezTo>
                  <a:cubicBezTo>
                    <a:pt x="104" y="69"/>
                    <a:pt x="88" y="66"/>
                    <a:pt x="72" y="63"/>
                  </a:cubicBezTo>
                  <a:lnTo>
                    <a:pt x="0" y="243"/>
                  </a:lnTo>
                  <a:cubicBezTo>
                    <a:pt x="72" y="380"/>
                    <a:pt x="201" y="489"/>
                    <a:pt x="368" y="489"/>
                  </a:cubicBezTo>
                  <a:cubicBezTo>
                    <a:pt x="529" y="489"/>
                    <a:pt x="655" y="388"/>
                    <a:pt x="728" y="259"/>
                  </a:cubicBezTo>
                  <a:lnTo>
                    <a:pt x="651" y="67"/>
                  </a:lnTo>
                  <a:cubicBezTo>
                    <a:pt x="649" y="67"/>
                    <a:pt x="648" y="67"/>
                    <a:pt x="646" y="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65" name="Freeform: Shape 119">
              <a:extLst>
                <a:ext uri="{FF2B5EF4-FFF2-40B4-BE49-F238E27FC236}">
                  <a16:creationId xmlns:a16="http://schemas.microsoft.com/office/drawing/2014/main" id="{B1824161-A2A5-43F3-B13F-41FD5B246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9655" y="5612412"/>
              <a:ext cx="589147" cy="153388"/>
            </a:xfrm>
            <a:custGeom>
              <a:avLst/>
              <a:gdLst>
                <a:gd name="connsiteX0" fmla="*/ 531437 w 589147"/>
                <a:gd name="connsiteY0" fmla="*/ 3274 h 153388"/>
                <a:gd name="connsiteX1" fmla="*/ 551608 w 589147"/>
                <a:gd name="connsiteY1" fmla="*/ 13942 h 153388"/>
                <a:gd name="connsiteX2" fmla="*/ 587467 w 589147"/>
                <a:gd name="connsiteY2" fmla="*/ 105382 h 153388"/>
                <a:gd name="connsiteX3" fmla="*/ 587467 w 589147"/>
                <a:gd name="connsiteY3" fmla="*/ 119860 h 153388"/>
                <a:gd name="connsiteX4" fmla="*/ 571032 w 589147"/>
                <a:gd name="connsiteY4" fmla="*/ 153388 h 153388"/>
                <a:gd name="connsiteX5" fmla="*/ 513508 w 589147"/>
                <a:gd name="connsiteY5" fmla="*/ 7084 h 153388"/>
                <a:gd name="connsiteX6" fmla="*/ 531437 w 589147"/>
                <a:gd name="connsiteY6" fmla="*/ 3274 h 153388"/>
                <a:gd name="connsiteX7" fmla="*/ 57730 w 589147"/>
                <a:gd name="connsiteY7" fmla="*/ 853 h 153388"/>
                <a:gd name="connsiteX8" fmla="*/ 72183 w 589147"/>
                <a:gd name="connsiteY8" fmla="*/ 3893 h 153388"/>
                <a:gd name="connsiteX9" fmla="*/ 17414 w 589147"/>
                <a:gd name="connsiteY9" fmla="*/ 140688 h 153388"/>
                <a:gd name="connsiteX10" fmla="*/ 1440 w 589147"/>
                <a:gd name="connsiteY10" fmla="*/ 106489 h 153388"/>
                <a:gd name="connsiteX11" fmla="*/ 1440 w 589147"/>
                <a:gd name="connsiteY11" fmla="*/ 89770 h 153388"/>
                <a:gd name="connsiteX12" fmla="*/ 32628 w 589147"/>
                <a:gd name="connsiteY12" fmla="*/ 13013 h 153388"/>
                <a:gd name="connsiteX13" fmla="*/ 57730 w 589147"/>
                <a:gd name="connsiteY13" fmla="*/ 853 h 153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9147" h="153388">
                  <a:moveTo>
                    <a:pt x="531437" y="3274"/>
                  </a:moveTo>
                  <a:cubicBezTo>
                    <a:pt x="539655" y="988"/>
                    <a:pt x="548620" y="5560"/>
                    <a:pt x="551608" y="13942"/>
                  </a:cubicBezTo>
                  <a:lnTo>
                    <a:pt x="587467" y="105382"/>
                  </a:lnTo>
                  <a:cubicBezTo>
                    <a:pt x="589708" y="109954"/>
                    <a:pt x="589708" y="115288"/>
                    <a:pt x="587467" y="119860"/>
                  </a:cubicBezTo>
                  <a:cubicBezTo>
                    <a:pt x="582237" y="131290"/>
                    <a:pt x="577008" y="141958"/>
                    <a:pt x="571032" y="153388"/>
                  </a:cubicBezTo>
                  <a:lnTo>
                    <a:pt x="513508" y="7084"/>
                  </a:lnTo>
                  <a:cubicBezTo>
                    <a:pt x="519484" y="5560"/>
                    <a:pt x="525461" y="4036"/>
                    <a:pt x="531437" y="3274"/>
                  </a:cubicBezTo>
                  <a:close/>
                  <a:moveTo>
                    <a:pt x="57730" y="853"/>
                  </a:moveTo>
                  <a:cubicBezTo>
                    <a:pt x="62294" y="1613"/>
                    <a:pt x="66858" y="3133"/>
                    <a:pt x="72183" y="3893"/>
                  </a:cubicBezTo>
                  <a:lnTo>
                    <a:pt x="17414" y="140688"/>
                  </a:lnTo>
                  <a:cubicBezTo>
                    <a:pt x="12090" y="129289"/>
                    <a:pt x="6765" y="117889"/>
                    <a:pt x="1440" y="106489"/>
                  </a:cubicBezTo>
                  <a:cubicBezTo>
                    <a:pt x="-842" y="101170"/>
                    <a:pt x="-81" y="95090"/>
                    <a:pt x="1440" y="89770"/>
                  </a:cubicBezTo>
                  <a:lnTo>
                    <a:pt x="32628" y="13013"/>
                  </a:lnTo>
                  <a:cubicBezTo>
                    <a:pt x="36431" y="3133"/>
                    <a:pt x="47081" y="-2187"/>
                    <a:pt x="57730" y="853"/>
                  </a:cubicBezTo>
                  <a:close/>
                </a:path>
              </a:pathLst>
            </a:custGeom>
            <a:solidFill>
              <a:srgbClr val="8FB0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66" name="Freeform: Shape 120">
              <a:extLst>
                <a:ext uri="{FF2B5EF4-FFF2-40B4-BE49-F238E27FC236}">
                  <a16:creationId xmlns:a16="http://schemas.microsoft.com/office/drawing/2014/main" id="{200B3840-3EB3-49A0-B639-1AA0E4941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4313" y="5594350"/>
              <a:ext cx="397475" cy="180975"/>
            </a:xfrm>
            <a:custGeom>
              <a:avLst/>
              <a:gdLst>
                <a:gd name="connsiteX0" fmla="*/ 6827 w 397475"/>
                <a:gd name="connsiteY0" fmla="*/ 134106 h 180975"/>
                <a:gd name="connsiteX1" fmla="*/ 150319 w 397475"/>
                <a:gd name="connsiteY1" fmla="*/ 171904 h 180975"/>
                <a:gd name="connsiteX2" fmla="*/ 154850 w 397475"/>
                <a:gd name="connsiteY2" fmla="*/ 176440 h 180975"/>
                <a:gd name="connsiteX3" fmla="*/ 151074 w 397475"/>
                <a:gd name="connsiteY3" fmla="*/ 180219 h 180975"/>
                <a:gd name="connsiteX4" fmla="*/ 145787 w 397475"/>
                <a:gd name="connsiteY4" fmla="*/ 180975 h 180975"/>
                <a:gd name="connsiteX5" fmla="*/ 2296 w 397475"/>
                <a:gd name="connsiteY5" fmla="*/ 141666 h 180975"/>
                <a:gd name="connsiteX6" fmla="*/ 785 w 397475"/>
                <a:gd name="connsiteY6" fmla="*/ 135618 h 180975"/>
                <a:gd name="connsiteX7" fmla="*/ 6827 w 397475"/>
                <a:gd name="connsiteY7" fmla="*/ 134106 h 180975"/>
                <a:gd name="connsiteX8" fmla="*/ 390853 w 397475"/>
                <a:gd name="connsiteY8" fmla="*/ 109473 h 180975"/>
                <a:gd name="connsiteX9" fmla="*/ 396973 w 397475"/>
                <a:gd name="connsiteY9" fmla="*/ 110234 h 180975"/>
                <a:gd name="connsiteX10" fmla="*/ 396208 w 397475"/>
                <a:gd name="connsiteY10" fmla="*/ 116323 h 180975"/>
                <a:gd name="connsiteX11" fmla="*/ 254690 w 397475"/>
                <a:gd name="connsiteY11" fmla="*/ 163513 h 180975"/>
                <a:gd name="connsiteX12" fmla="*/ 253925 w 397475"/>
                <a:gd name="connsiteY12" fmla="*/ 163513 h 180975"/>
                <a:gd name="connsiteX13" fmla="*/ 250100 w 397475"/>
                <a:gd name="connsiteY13" fmla="*/ 159708 h 180975"/>
                <a:gd name="connsiteX14" fmla="*/ 253925 w 397475"/>
                <a:gd name="connsiteY14" fmla="*/ 155141 h 180975"/>
                <a:gd name="connsiteX15" fmla="*/ 390853 w 397475"/>
                <a:gd name="connsiteY15" fmla="*/ 109473 h 180975"/>
                <a:gd name="connsiteX16" fmla="*/ 193883 w 397475"/>
                <a:gd name="connsiteY16" fmla="*/ 0 h 180975"/>
                <a:gd name="connsiteX17" fmla="*/ 253846 w 397475"/>
                <a:gd name="connsiteY17" fmla="*/ 29507 h 180975"/>
                <a:gd name="connsiteX18" fmla="*/ 313809 w 397475"/>
                <a:gd name="connsiteY18" fmla="*/ 60567 h 180975"/>
                <a:gd name="connsiteX19" fmla="*/ 318363 w 397475"/>
                <a:gd name="connsiteY19" fmla="*/ 64450 h 180975"/>
                <a:gd name="connsiteX20" fmla="*/ 313809 w 397475"/>
                <a:gd name="connsiteY20" fmla="*/ 69109 h 180975"/>
                <a:gd name="connsiteX21" fmla="*/ 249292 w 397475"/>
                <a:gd name="connsiteY21" fmla="*/ 36496 h 180975"/>
                <a:gd name="connsiteX22" fmla="*/ 193883 w 397475"/>
                <a:gd name="connsiteY22" fmla="*/ 8542 h 180975"/>
                <a:gd name="connsiteX23" fmla="*/ 136956 w 397475"/>
                <a:gd name="connsiteY23" fmla="*/ 40378 h 180975"/>
                <a:gd name="connsiteX24" fmla="*/ 80029 w 397475"/>
                <a:gd name="connsiteY24" fmla="*/ 71438 h 180975"/>
                <a:gd name="connsiteX25" fmla="*/ 75475 w 397475"/>
                <a:gd name="connsiteY25" fmla="*/ 66779 h 180975"/>
                <a:gd name="connsiteX26" fmla="*/ 80029 w 397475"/>
                <a:gd name="connsiteY26" fmla="*/ 62897 h 180975"/>
                <a:gd name="connsiteX27" fmla="*/ 131643 w 397475"/>
                <a:gd name="connsiteY27" fmla="*/ 33390 h 180975"/>
                <a:gd name="connsiteX28" fmla="*/ 193883 w 397475"/>
                <a:gd name="connsiteY28" fmla="*/ 0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97475" h="180975">
                  <a:moveTo>
                    <a:pt x="6827" y="134106"/>
                  </a:moveTo>
                  <a:cubicBezTo>
                    <a:pt x="7582" y="134862"/>
                    <a:pt x="74797" y="174172"/>
                    <a:pt x="150319" y="171904"/>
                  </a:cubicBezTo>
                  <a:cubicBezTo>
                    <a:pt x="153340" y="171904"/>
                    <a:pt x="154850" y="174172"/>
                    <a:pt x="154850" y="176440"/>
                  </a:cubicBezTo>
                  <a:cubicBezTo>
                    <a:pt x="154850" y="178707"/>
                    <a:pt x="153340" y="180219"/>
                    <a:pt x="151074" y="180219"/>
                  </a:cubicBezTo>
                  <a:cubicBezTo>
                    <a:pt x="148808" y="180219"/>
                    <a:pt x="147298" y="180975"/>
                    <a:pt x="145787" y="180975"/>
                  </a:cubicBezTo>
                  <a:cubicBezTo>
                    <a:pt x="69510" y="180975"/>
                    <a:pt x="5317" y="143178"/>
                    <a:pt x="2296" y="141666"/>
                  </a:cubicBezTo>
                  <a:cubicBezTo>
                    <a:pt x="30" y="140154"/>
                    <a:pt x="-725" y="137886"/>
                    <a:pt x="785" y="135618"/>
                  </a:cubicBezTo>
                  <a:cubicBezTo>
                    <a:pt x="2296" y="134106"/>
                    <a:pt x="4562" y="133350"/>
                    <a:pt x="6827" y="134106"/>
                  </a:cubicBezTo>
                  <a:close/>
                  <a:moveTo>
                    <a:pt x="390853" y="109473"/>
                  </a:moveTo>
                  <a:cubicBezTo>
                    <a:pt x="392383" y="107950"/>
                    <a:pt x="395443" y="108711"/>
                    <a:pt x="396973" y="110234"/>
                  </a:cubicBezTo>
                  <a:cubicBezTo>
                    <a:pt x="397738" y="112517"/>
                    <a:pt x="397738" y="114800"/>
                    <a:pt x="396208" y="116323"/>
                  </a:cubicBezTo>
                  <a:cubicBezTo>
                    <a:pt x="393148" y="117845"/>
                    <a:pt x="336541" y="159708"/>
                    <a:pt x="254690" y="163513"/>
                  </a:cubicBezTo>
                  <a:lnTo>
                    <a:pt x="253925" y="163513"/>
                  </a:lnTo>
                  <a:cubicBezTo>
                    <a:pt x="251630" y="163513"/>
                    <a:pt x="250100" y="161991"/>
                    <a:pt x="250100" y="159708"/>
                  </a:cubicBezTo>
                  <a:cubicBezTo>
                    <a:pt x="250100" y="157424"/>
                    <a:pt x="251630" y="155141"/>
                    <a:pt x="253925" y="155141"/>
                  </a:cubicBezTo>
                  <a:cubicBezTo>
                    <a:pt x="333481" y="151335"/>
                    <a:pt x="390088" y="110234"/>
                    <a:pt x="390853" y="109473"/>
                  </a:cubicBezTo>
                  <a:close/>
                  <a:moveTo>
                    <a:pt x="193883" y="0"/>
                  </a:moveTo>
                  <a:cubicBezTo>
                    <a:pt x="210581" y="0"/>
                    <a:pt x="231834" y="13977"/>
                    <a:pt x="253846" y="29507"/>
                  </a:cubicBezTo>
                  <a:cubicBezTo>
                    <a:pt x="275099" y="45037"/>
                    <a:pt x="297869" y="60567"/>
                    <a:pt x="313809" y="60567"/>
                  </a:cubicBezTo>
                  <a:cubicBezTo>
                    <a:pt x="316845" y="60567"/>
                    <a:pt x="318363" y="62120"/>
                    <a:pt x="318363" y="64450"/>
                  </a:cubicBezTo>
                  <a:cubicBezTo>
                    <a:pt x="318363" y="66779"/>
                    <a:pt x="316845" y="69109"/>
                    <a:pt x="313809" y="69109"/>
                  </a:cubicBezTo>
                  <a:cubicBezTo>
                    <a:pt x="294833" y="69109"/>
                    <a:pt x="272062" y="52802"/>
                    <a:pt x="249292" y="36496"/>
                  </a:cubicBezTo>
                  <a:cubicBezTo>
                    <a:pt x="228798" y="22519"/>
                    <a:pt x="208304" y="8542"/>
                    <a:pt x="193883" y="8542"/>
                  </a:cubicBezTo>
                  <a:cubicBezTo>
                    <a:pt x="178702" y="8542"/>
                    <a:pt x="157450" y="24848"/>
                    <a:pt x="136956" y="40378"/>
                  </a:cubicBezTo>
                  <a:cubicBezTo>
                    <a:pt x="115703" y="55908"/>
                    <a:pt x="95210" y="71438"/>
                    <a:pt x="80029" y="71438"/>
                  </a:cubicBezTo>
                  <a:cubicBezTo>
                    <a:pt x="77752" y="71438"/>
                    <a:pt x="75475" y="69109"/>
                    <a:pt x="75475" y="66779"/>
                  </a:cubicBezTo>
                  <a:cubicBezTo>
                    <a:pt x="75475" y="64450"/>
                    <a:pt x="77752" y="62897"/>
                    <a:pt x="80029" y="62897"/>
                  </a:cubicBezTo>
                  <a:cubicBezTo>
                    <a:pt x="92933" y="62897"/>
                    <a:pt x="112667" y="48143"/>
                    <a:pt x="131643" y="33390"/>
                  </a:cubicBezTo>
                  <a:cubicBezTo>
                    <a:pt x="153655" y="17083"/>
                    <a:pt x="176425" y="0"/>
                    <a:pt x="193883" y="0"/>
                  </a:cubicBezTo>
                  <a:close/>
                </a:path>
              </a:pathLst>
            </a:custGeom>
            <a:solidFill>
              <a:srgbClr val="D3F0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67" name="Freeform: Shape 121">
              <a:extLst>
                <a:ext uri="{FF2B5EF4-FFF2-40B4-BE49-F238E27FC236}">
                  <a16:creationId xmlns:a16="http://schemas.microsoft.com/office/drawing/2014/main" id="{09E85006-9072-4DBB-B1A3-A068C0DDA5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799" y="5347335"/>
              <a:ext cx="561976" cy="219076"/>
            </a:xfrm>
            <a:custGeom>
              <a:avLst/>
              <a:gdLst>
                <a:gd name="connsiteX0" fmla="*/ 452438 w 561976"/>
                <a:gd name="connsiteY0" fmla="*/ 0 h 219076"/>
                <a:gd name="connsiteX1" fmla="*/ 561976 w 561976"/>
                <a:gd name="connsiteY1" fmla="*/ 109538 h 219076"/>
                <a:gd name="connsiteX2" fmla="*/ 452438 w 561976"/>
                <a:gd name="connsiteY2" fmla="*/ 219076 h 219076"/>
                <a:gd name="connsiteX3" fmla="*/ 342900 w 561976"/>
                <a:gd name="connsiteY3" fmla="*/ 109538 h 219076"/>
                <a:gd name="connsiteX4" fmla="*/ 452438 w 561976"/>
                <a:gd name="connsiteY4" fmla="*/ 0 h 219076"/>
                <a:gd name="connsiteX5" fmla="*/ 109538 w 561976"/>
                <a:gd name="connsiteY5" fmla="*/ 0 h 219076"/>
                <a:gd name="connsiteX6" fmla="*/ 219076 w 561976"/>
                <a:gd name="connsiteY6" fmla="*/ 109538 h 219076"/>
                <a:gd name="connsiteX7" fmla="*/ 109538 w 561976"/>
                <a:gd name="connsiteY7" fmla="*/ 219076 h 219076"/>
                <a:gd name="connsiteX8" fmla="*/ 0 w 561976"/>
                <a:gd name="connsiteY8" fmla="*/ 109538 h 219076"/>
                <a:gd name="connsiteX9" fmla="*/ 109538 w 561976"/>
                <a:gd name="connsiteY9" fmla="*/ 0 h 21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1976" h="219076">
                  <a:moveTo>
                    <a:pt x="452438" y="0"/>
                  </a:moveTo>
                  <a:cubicBezTo>
                    <a:pt x="512934" y="0"/>
                    <a:pt x="561976" y="49042"/>
                    <a:pt x="561976" y="109538"/>
                  </a:cubicBezTo>
                  <a:cubicBezTo>
                    <a:pt x="561976" y="170034"/>
                    <a:pt x="512934" y="219076"/>
                    <a:pt x="452438" y="219076"/>
                  </a:cubicBezTo>
                  <a:cubicBezTo>
                    <a:pt x="391942" y="219076"/>
                    <a:pt x="342900" y="170034"/>
                    <a:pt x="342900" y="109538"/>
                  </a:cubicBezTo>
                  <a:cubicBezTo>
                    <a:pt x="342900" y="49042"/>
                    <a:pt x="391942" y="0"/>
                    <a:pt x="452438" y="0"/>
                  </a:cubicBezTo>
                  <a:close/>
                  <a:moveTo>
                    <a:pt x="109538" y="0"/>
                  </a:moveTo>
                  <a:cubicBezTo>
                    <a:pt x="170034" y="0"/>
                    <a:pt x="219076" y="49042"/>
                    <a:pt x="219076" y="109538"/>
                  </a:cubicBezTo>
                  <a:cubicBezTo>
                    <a:pt x="219076" y="170034"/>
                    <a:pt x="170034" y="219076"/>
                    <a:pt x="109538" y="219076"/>
                  </a:cubicBezTo>
                  <a:cubicBezTo>
                    <a:pt x="49042" y="219076"/>
                    <a:pt x="0" y="170034"/>
                    <a:pt x="0" y="109538"/>
                  </a:cubicBezTo>
                  <a:cubicBezTo>
                    <a:pt x="0" y="49042"/>
                    <a:pt x="49042" y="0"/>
                    <a:pt x="109538" y="0"/>
                  </a:cubicBez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68" name="Freeform 160">
              <a:extLst>
                <a:ext uri="{FF2B5EF4-FFF2-40B4-BE49-F238E27FC236}">
                  <a16:creationId xmlns:a16="http://schemas.microsoft.com/office/drawing/2014/main" id="{9DF29A3F-7879-4B46-B3CB-537CAB133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9066213" y="6580188"/>
              <a:ext cx="176213" cy="1436688"/>
            </a:xfrm>
            <a:custGeom>
              <a:avLst/>
              <a:gdLst>
                <a:gd name="T0" fmla="*/ 129 w 231"/>
                <a:gd name="T1" fmla="*/ 1889 h 1889"/>
                <a:gd name="T2" fmla="*/ 231 w 231"/>
                <a:gd name="T3" fmla="*/ 0 h 1889"/>
                <a:gd name="T4" fmla="*/ 0 w 231"/>
                <a:gd name="T5" fmla="*/ 1859 h 1889"/>
                <a:gd name="T6" fmla="*/ 129 w 231"/>
                <a:gd name="T7" fmla="*/ 1889 h 1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1" h="1889">
                  <a:moveTo>
                    <a:pt x="129" y="1889"/>
                  </a:moveTo>
                  <a:lnTo>
                    <a:pt x="231" y="0"/>
                  </a:lnTo>
                  <a:lnTo>
                    <a:pt x="0" y="1859"/>
                  </a:lnTo>
                  <a:lnTo>
                    <a:pt x="129" y="1889"/>
                  </a:lnTo>
                  <a:close/>
                </a:path>
              </a:pathLst>
            </a:custGeom>
            <a:solidFill>
              <a:srgbClr val="CED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69" name="Rectangle 30">
              <a:extLst>
                <a:ext uri="{FF2B5EF4-FFF2-40B4-BE49-F238E27FC236}">
                  <a16:creationId xmlns:a16="http://schemas.microsoft.com/office/drawing/2014/main" id="{886760E5-1C53-420F-9D2F-F35E6BCF6E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1300" y="7874000"/>
              <a:ext cx="1236663" cy="84138"/>
            </a:xfrm>
            <a:prstGeom prst="rect">
              <a:avLst/>
            </a:prstGeom>
            <a:solidFill>
              <a:srgbClr val="4FADC9">
                <a:alpha val="93000"/>
              </a:srgbClr>
            </a:solidFill>
            <a:ln>
              <a:noFill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70" name="Freeform: Shape 124">
              <a:extLst>
                <a:ext uri="{FF2B5EF4-FFF2-40B4-BE49-F238E27FC236}">
                  <a16:creationId xmlns:a16="http://schemas.microsoft.com/office/drawing/2014/main" id="{AD41C2DD-F675-4540-B44E-1FCEAEDFB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975" y="6736997"/>
              <a:ext cx="1926367" cy="311504"/>
            </a:xfrm>
            <a:custGeom>
              <a:avLst/>
              <a:gdLst>
                <a:gd name="connsiteX0" fmla="*/ 1369780 w 1926367"/>
                <a:gd name="connsiteY0" fmla="*/ 1049 h 311504"/>
                <a:gd name="connsiteX1" fmla="*/ 1921520 w 1926367"/>
                <a:gd name="connsiteY1" fmla="*/ 295525 h 311504"/>
                <a:gd name="connsiteX2" fmla="*/ 1925320 w 1926367"/>
                <a:gd name="connsiteY2" fmla="*/ 306939 h 311504"/>
                <a:gd name="connsiteX3" fmla="*/ 1917721 w 1926367"/>
                <a:gd name="connsiteY3" fmla="*/ 311504 h 311504"/>
                <a:gd name="connsiteX4" fmla="*/ 1913921 w 1926367"/>
                <a:gd name="connsiteY4" fmla="*/ 310743 h 311504"/>
                <a:gd name="connsiteX5" fmla="*/ 1361420 w 1926367"/>
                <a:gd name="connsiteY5" fmla="*/ 16267 h 311504"/>
                <a:gd name="connsiteX6" fmla="*/ 1358380 w 1926367"/>
                <a:gd name="connsiteY6" fmla="*/ 4854 h 311504"/>
                <a:gd name="connsiteX7" fmla="*/ 1369780 w 1926367"/>
                <a:gd name="connsiteY7" fmla="*/ 1049 h 311504"/>
                <a:gd name="connsiteX8" fmla="*/ 558158 w 1926367"/>
                <a:gd name="connsiteY8" fmla="*/ 1049 h 311504"/>
                <a:gd name="connsiteX9" fmla="*/ 569590 w 1926367"/>
                <a:gd name="connsiteY9" fmla="*/ 4854 h 311504"/>
                <a:gd name="connsiteX10" fmla="*/ 565779 w 1926367"/>
                <a:gd name="connsiteY10" fmla="*/ 16267 h 311504"/>
                <a:gd name="connsiteX11" fmla="*/ 12505 w 1926367"/>
                <a:gd name="connsiteY11" fmla="*/ 310743 h 311504"/>
                <a:gd name="connsiteX12" fmla="*/ 8695 w 1926367"/>
                <a:gd name="connsiteY12" fmla="*/ 311504 h 311504"/>
                <a:gd name="connsiteX13" fmla="*/ 1074 w 1926367"/>
                <a:gd name="connsiteY13" fmla="*/ 306939 h 311504"/>
                <a:gd name="connsiteX14" fmla="*/ 4122 w 1926367"/>
                <a:gd name="connsiteY14" fmla="*/ 295525 h 311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26367" h="311504">
                  <a:moveTo>
                    <a:pt x="1369780" y="1049"/>
                  </a:moveTo>
                  <a:lnTo>
                    <a:pt x="1921520" y="295525"/>
                  </a:lnTo>
                  <a:cubicBezTo>
                    <a:pt x="1926080" y="297808"/>
                    <a:pt x="1927600" y="303134"/>
                    <a:pt x="1925320" y="306939"/>
                  </a:cubicBezTo>
                  <a:cubicBezTo>
                    <a:pt x="1923800" y="309982"/>
                    <a:pt x="1920760" y="311504"/>
                    <a:pt x="1917721" y="311504"/>
                  </a:cubicBezTo>
                  <a:cubicBezTo>
                    <a:pt x="1916201" y="311504"/>
                    <a:pt x="1914681" y="310743"/>
                    <a:pt x="1913921" y="310743"/>
                  </a:cubicBezTo>
                  <a:lnTo>
                    <a:pt x="1361420" y="16267"/>
                  </a:lnTo>
                  <a:cubicBezTo>
                    <a:pt x="1357620" y="13985"/>
                    <a:pt x="1356100" y="8658"/>
                    <a:pt x="1358380" y="4854"/>
                  </a:cubicBezTo>
                  <a:cubicBezTo>
                    <a:pt x="1360660" y="288"/>
                    <a:pt x="1365220" y="-1234"/>
                    <a:pt x="1369780" y="1049"/>
                  </a:cubicBezTo>
                  <a:close/>
                  <a:moveTo>
                    <a:pt x="558158" y="1049"/>
                  </a:moveTo>
                  <a:cubicBezTo>
                    <a:pt x="561969" y="-1234"/>
                    <a:pt x="567303" y="288"/>
                    <a:pt x="569590" y="4854"/>
                  </a:cubicBezTo>
                  <a:cubicBezTo>
                    <a:pt x="571876" y="8658"/>
                    <a:pt x="570352" y="13985"/>
                    <a:pt x="565779" y="16267"/>
                  </a:cubicBezTo>
                  <a:lnTo>
                    <a:pt x="12505" y="310743"/>
                  </a:lnTo>
                  <a:cubicBezTo>
                    <a:pt x="10981" y="310743"/>
                    <a:pt x="9457" y="311504"/>
                    <a:pt x="8695" y="311504"/>
                  </a:cubicBezTo>
                  <a:cubicBezTo>
                    <a:pt x="5647" y="311504"/>
                    <a:pt x="2598" y="309982"/>
                    <a:pt x="1074" y="306939"/>
                  </a:cubicBezTo>
                  <a:cubicBezTo>
                    <a:pt x="-1212" y="303134"/>
                    <a:pt x="312" y="297808"/>
                    <a:pt x="4122" y="295525"/>
                  </a:cubicBezTo>
                  <a:close/>
                </a:path>
              </a:pathLst>
            </a:custGeom>
            <a:solidFill>
              <a:srgbClr val="D3F0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494568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2AA7B131-E03D-B846-9387-749C28C0DE85}"/>
              </a:ext>
            </a:extLst>
          </p:cNvPr>
          <p:cNvGrpSpPr/>
          <p:nvPr/>
        </p:nvGrpSpPr>
        <p:grpSpPr>
          <a:xfrm>
            <a:off x="358446" y="451784"/>
            <a:ext cx="1515823" cy="1306744"/>
            <a:chOff x="6490010" y="3925229"/>
            <a:chExt cx="3207983" cy="2765504"/>
          </a:xfrm>
        </p:grpSpPr>
        <p:sp>
          <p:nvSpPr>
            <p:cNvPr id="2" name="Hexagon 1">
              <a:extLst>
                <a:ext uri="{FF2B5EF4-FFF2-40B4-BE49-F238E27FC236}">
                  <a16:creationId xmlns:a16="http://schemas.microsoft.com/office/drawing/2014/main" id="{A26686DD-9723-024F-899D-96F2EC791D83}"/>
                </a:ext>
              </a:extLst>
            </p:cNvPr>
            <p:cNvSpPr/>
            <p:nvPr/>
          </p:nvSpPr>
          <p:spPr>
            <a:xfrm>
              <a:off x="6490010" y="3925229"/>
              <a:ext cx="3207983" cy="2765504"/>
            </a:xfrm>
            <a:prstGeom prst="hexagon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3" name="Hexagon 2">
              <a:extLst>
                <a:ext uri="{FF2B5EF4-FFF2-40B4-BE49-F238E27FC236}">
                  <a16:creationId xmlns:a16="http://schemas.microsoft.com/office/drawing/2014/main" id="{F8952A0C-9D0C-6F4B-9E0E-FF511C11E59E}"/>
                </a:ext>
              </a:extLst>
            </p:cNvPr>
            <p:cNvSpPr/>
            <p:nvPr/>
          </p:nvSpPr>
          <p:spPr>
            <a:xfrm>
              <a:off x="6785210" y="4179712"/>
              <a:ext cx="2617582" cy="2256536"/>
            </a:xfrm>
            <a:prstGeom prst="hexagon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</p:grpSp>
      <p:sp>
        <p:nvSpPr>
          <p:cNvPr id="37" name="Freeform 36">
            <a:extLst>
              <a:ext uri="{FF2B5EF4-FFF2-40B4-BE49-F238E27FC236}">
                <a16:creationId xmlns:a16="http://schemas.microsoft.com/office/drawing/2014/main" id="{5D591B6C-5127-C04C-8AAA-128B2046814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804703" y="825304"/>
            <a:ext cx="662211" cy="442286"/>
          </a:xfrm>
          <a:custGeom>
            <a:avLst/>
            <a:gdLst>
              <a:gd name="connsiteX0" fmla="*/ 1048678 w 1145117"/>
              <a:gd name="connsiteY0" fmla="*/ 645265 h 764815"/>
              <a:gd name="connsiteX1" fmla="*/ 1064235 w 1145117"/>
              <a:gd name="connsiteY1" fmla="*/ 651889 h 764815"/>
              <a:gd name="connsiteX2" fmla="*/ 1063878 w 1145117"/>
              <a:gd name="connsiteY2" fmla="*/ 683400 h 764815"/>
              <a:gd name="connsiteX3" fmla="*/ 1048187 w 1145117"/>
              <a:gd name="connsiteY3" fmla="*/ 690204 h 764815"/>
              <a:gd name="connsiteX4" fmla="*/ 1032496 w 1145117"/>
              <a:gd name="connsiteY4" fmla="*/ 683758 h 764815"/>
              <a:gd name="connsiteX5" fmla="*/ 1032496 w 1145117"/>
              <a:gd name="connsiteY5" fmla="*/ 652247 h 764815"/>
              <a:gd name="connsiteX6" fmla="*/ 1032853 w 1145117"/>
              <a:gd name="connsiteY6" fmla="*/ 651531 h 764815"/>
              <a:gd name="connsiteX7" fmla="*/ 1048678 w 1145117"/>
              <a:gd name="connsiteY7" fmla="*/ 645265 h 764815"/>
              <a:gd name="connsiteX8" fmla="*/ 572411 w 1145117"/>
              <a:gd name="connsiteY8" fmla="*/ 533500 h 764815"/>
              <a:gd name="connsiteX9" fmla="*/ 541110 w 1145117"/>
              <a:gd name="connsiteY9" fmla="*/ 564798 h 764815"/>
              <a:gd name="connsiteX10" fmla="*/ 572411 w 1145117"/>
              <a:gd name="connsiteY10" fmla="*/ 596096 h 764815"/>
              <a:gd name="connsiteX11" fmla="*/ 603711 w 1145117"/>
              <a:gd name="connsiteY11" fmla="*/ 564798 h 764815"/>
              <a:gd name="connsiteX12" fmla="*/ 572411 w 1145117"/>
              <a:gd name="connsiteY12" fmla="*/ 533500 h 764815"/>
              <a:gd name="connsiteX13" fmla="*/ 274872 w 1145117"/>
              <a:gd name="connsiteY13" fmla="*/ 259016 h 764815"/>
              <a:gd name="connsiteX14" fmla="*/ 44613 w 1145117"/>
              <a:gd name="connsiteY14" fmla="*/ 489611 h 764815"/>
              <a:gd name="connsiteX15" fmla="*/ 82390 w 1145117"/>
              <a:gd name="connsiteY15" fmla="*/ 616241 h 764815"/>
              <a:gd name="connsiteX16" fmla="*/ 212630 w 1145117"/>
              <a:gd name="connsiteY16" fmla="*/ 486014 h 764815"/>
              <a:gd name="connsiteX17" fmla="*/ 228461 w 1145117"/>
              <a:gd name="connsiteY17" fmla="*/ 479539 h 764815"/>
              <a:gd name="connsiteX18" fmla="*/ 244291 w 1145117"/>
              <a:gd name="connsiteY18" fmla="*/ 486014 h 764815"/>
              <a:gd name="connsiteX19" fmla="*/ 290343 w 1145117"/>
              <a:gd name="connsiteY19" fmla="*/ 532061 h 764815"/>
              <a:gd name="connsiteX20" fmla="*/ 342151 w 1145117"/>
              <a:gd name="connsiteY20" fmla="*/ 480618 h 764815"/>
              <a:gd name="connsiteX21" fmla="*/ 325242 w 1145117"/>
              <a:gd name="connsiteY21" fmla="*/ 459033 h 764815"/>
              <a:gd name="connsiteX22" fmla="*/ 347908 w 1145117"/>
              <a:gd name="connsiteY22" fmla="*/ 436729 h 764815"/>
              <a:gd name="connsiteX23" fmla="*/ 395039 w 1145117"/>
              <a:gd name="connsiteY23" fmla="*/ 436729 h 764815"/>
              <a:gd name="connsiteX24" fmla="*/ 417345 w 1145117"/>
              <a:gd name="connsiteY24" fmla="*/ 459033 h 764815"/>
              <a:gd name="connsiteX25" fmla="*/ 417345 w 1145117"/>
              <a:gd name="connsiteY25" fmla="*/ 506519 h 764815"/>
              <a:gd name="connsiteX26" fmla="*/ 395039 w 1145117"/>
              <a:gd name="connsiteY26" fmla="*/ 528823 h 764815"/>
              <a:gd name="connsiteX27" fmla="*/ 373452 w 1145117"/>
              <a:gd name="connsiteY27" fmla="*/ 512275 h 764815"/>
              <a:gd name="connsiteX28" fmla="*/ 306173 w 1145117"/>
              <a:gd name="connsiteY28" fmla="*/ 579547 h 764815"/>
              <a:gd name="connsiteX29" fmla="*/ 274513 w 1145117"/>
              <a:gd name="connsiteY29" fmla="*/ 579547 h 764815"/>
              <a:gd name="connsiteX30" fmla="*/ 228461 w 1145117"/>
              <a:gd name="connsiteY30" fmla="*/ 533500 h 764815"/>
              <a:gd name="connsiteX31" fmla="*/ 110813 w 1145117"/>
              <a:gd name="connsiteY31" fmla="*/ 651136 h 764815"/>
              <a:gd name="connsiteX32" fmla="*/ 274872 w 1145117"/>
              <a:gd name="connsiteY32" fmla="*/ 719847 h 764815"/>
              <a:gd name="connsiteX33" fmla="*/ 505491 w 1145117"/>
              <a:gd name="connsiteY33" fmla="*/ 489611 h 764815"/>
              <a:gd name="connsiteX34" fmla="*/ 274872 w 1145117"/>
              <a:gd name="connsiteY34" fmla="*/ 259016 h 764815"/>
              <a:gd name="connsiteX35" fmla="*/ 526872 w 1145117"/>
              <a:gd name="connsiteY35" fmla="*/ 153987 h 764815"/>
              <a:gd name="connsiteX36" fmla="*/ 542519 w 1145117"/>
              <a:gd name="connsiteY36" fmla="*/ 160388 h 764815"/>
              <a:gd name="connsiteX37" fmla="*/ 548920 w 1145117"/>
              <a:gd name="connsiteY37" fmla="*/ 176034 h 764815"/>
              <a:gd name="connsiteX38" fmla="*/ 542519 w 1145117"/>
              <a:gd name="connsiteY38" fmla="*/ 191681 h 764815"/>
              <a:gd name="connsiteX39" fmla="*/ 526872 w 1145117"/>
              <a:gd name="connsiteY39" fmla="*/ 198081 h 764815"/>
              <a:gd name="connsiteX40" fmla="*/ 511226 w 1145117"/>
              <a:gd name="connsiteY40" fmla="*/ 191681 h 764815"/>
              <a:gd name="connsiteX41" fmla="*/ 504825 w 1145117"/>
              <a:gd name="connsiteY41" fmla="*/ 176034 h 764815"/>
              <a:gd name="connsiteX42" fmla="*/ 511226 w 1145117"/>
              <a:gd name="connsiteY42" fmla="*/ 160388 h 764815"/>
              <a:gd name="connsiteX43" fmla="*/ 526872 w 1145117"/>
              <a:gd name="connsiteY43" fmla="*/ 153987 h 764815"/>
              <a:gd name="connsiteX44" fmla="*/ 572770 w 1145117"/>
              <a:gd name="connsiteY44" fmla="*/ 44608 h 764815"/>
              <a:gd name="connsiteX45" fmla="*/ 534274 w 1145117"/>
              <a:gd name="connsiteY45" fmla="*/ 83461 h 764815"/>
              <a:gd name="connsiteX46" fmla="*/ 511968 w 1145117"/>
              <a:gd name="connsiteY46" fmla="*/ 105765 h 764815"/>
              <a:gd name="connsiteX47" fmla="*/ 304734 w 1145117"/>
              <a:gd name="connsiteY47" fmla="*/ 105765 h 764815"/>
              <a:gd name="connsiteX48" fmla="*/ 215509 w 1145117"/>
              <a:gd name="connsiteY48" fmla="*/ 154690 h 764815"/>
              <a:gd name="connsiteX49" fmla="*/ 161901 w 1145117"/>
              <a:gd name="connsiteY49" fmla="*/ 238510 h 764815"/>
              <a:gd name="connsiteX50" fmla="*/ 274872 w 1145117"/>
              <a:gd name="connsiteY50" fmla="*/ 214407 h 764815"/>
              <a:gd name="connsiteX51" fmla="*/ 505491 w 1145117"/>
              <a:gd name="connsiteY51" fmla="*/ 339238 h 764815"/>
              <a:gd name="connsiteX52" fmla="*/ 505491 w 1145117"/>
              <a:gd name="connsiteY52" fmla="*/ 252540 h 764815"/>
              <a:gd name="connsiteX53" fmla="*/ 527798 w 1145117"/>
              <a:gd name="connsiteY53" fmla="*/ 230236 h 764815"/>
              <a:gd name="connsiteX54" fmla="*/ 550104 w 1145117"/>
              <a:gd name="connsiteY54" fmla="*/ 252540 h 764815"/>
              <a:gd name="connsiteX55" fmla="*/ 550104 w 1145117"/>
              <a:gd name="connsiteY55" fmla="*/ 489611 h 764815"/>
              <a:gd name="connsiteX56" fmla="*/ 550104 w 1145117"/>
              <a:gd name="connsiteY56" fmla="*/ 492130 h 764815"/>
              <a:gd name="connsiteX57" fmla="*/ 572411 w 1145117"/>
              <a:gd name="connsiteY57" fmla="*/ 488892 h 764815"/>
              <a:gd name="connsiteX58" fmla="*/ 595077 w 1145117"/>
              <a:gd name="connsiteY58" fmla="*/ 492130 h 764815"/>
              <a:gd name="connsiteX59" fmla="*/ 595077 w 1145117"/>
              <a:gd name="connsiteY59" fmla="*/ 489611 h 764815"/>
              <a:gd name="connsiteX60" fmla="*/ 595077 w 1145117"/>
              <a:gd name="connsiteY60" fmla="*/ 176634 h 764815"/>
              <a:gd name="connsiteX61" fmla="*/ 617023 w 1145117"/>
              <a:gd name="connsiteY61" fmla="*/ 154330 h 764815"/>
              <a:gd name="connsiteX62" fmla="*/ 639689 w 1145117"/>
              <a:gd name="connsiteY62" fmla="*/ 176634 h 764815"/>
              <a:gd name="connsiteX63" fmla="*/ 639689 w 1145117"/>
              <a:gd name="connsiteY63" fmla="*/ 338879 h 764815"/>
              <a:gd name="connsiteX64" fmla="*/ 675308 w 1145117"/>
              <a:gd name="connsiteY64" fmla="*/ 294990 h 764815"/>
              <a:gd name="connsiteX65" fmla="*/ 982920 w 1145117"/>
              <a:gd name="connsiteY65" fmla="*/ 238510 h 764815"/>
              <a:gd name="connsiteX66" fmla="*/ 929313 w 1145117"/>
              <a:gd name="connsiteY66" fmla="*/ 154690 h 764815"/>
              <a:gd name="connsiteX67" fmla="*/ 840087 w 1145117"/>
              <a:gd name="connsiteY67" fmla="*/ 105765 h 764815"/>
              <a:gd name="connsiteX68" fmla="*/ 633573 w 1145117"/>
              <a:gd name="connsiteY68" fmla="*/ 105765 h 764815"/>
              <a:gd name="connsiteX69" fmla="*/ 611267 w 1145117"/>
              <a:gd name="connsiteY69" fmla="*/ 83461 h 764815"/>
              <a:gd name="connsiteX70" fmla="*/ 572770 w 1145117"/>
              <a:gd name="connsiteY70" fmla="*/ 44608 h 764815"/>
              <a:gd name="connsiteX71" fmla="*/ 572770 w 1145117"/>
              <a:gd name="connsiteY71" fmla="*/ 0 h 764815"/>
              <a:gd name="connsiteX72" fmla="*/ 653001 w 1145117"/>
              <a:gd name="connsiteY72" fmla="*/ 61156 h 764815"/>
              <a:gd name="connsiteX73" fmla="*/ 840087 w 1145117"/>
              <a:gd name="connsiteY73" fmla="*/ 61156 h 764815"/>
              <a:gd name="connsiteX74" fmla="*/ 967090 w 1145117"/>
              <a:gd name="connsiteY74" fmla="*/ 130587 h 764815"/>
              <a:gd name="connsiteX75" fmla="*/ 1099129 w 1145117"/>
              <a:gd name="connsiteY75" fmla="*/ 337440 h 764815"/>
              <a:gd name="connsiteX76" fmla="*/ 1102367 w 1145117"/>
              <a:gd name="connsiteY76" fmla="*/ 342476 h 764815"/>
              <a:gd name="connsiteX77" fmla="*/ 1105965 w 1145117"/>
              <a:gd name="connsiteY77" fmla="*/ 347513 h 764815"/>
              <a:gd name="connsiteX78" fmla="*/ 1107044 w 1145117"/>
              <a:gd name="connsiteY78" fmla="*/ 350031 h 764815"/>
              <a:gd name="connsiteX79" fmla="*/ 1142302 w 1145117"/>
              <a:gd name="connsiteY79" fmla="*/ 450040 h 764815"/>
              <a:gd name="connsiteX80" fmla="*/ 1113520 w 1145117"/>
              <a:gd name="connsiteY80" fmla="*/ 617680 h 764815"/>
              <a:gd name="connsiteX81" fmla="*/ 1083299 w 1145117"/>
              <a:gd name="connsiteY81" fmla="*/ 627033 h 764815"/>
              <a:gd name="connsiteX82" fmla="*/ 1073944 w 1145117"/>
              <a:gd name="connsiteY82" fmla="*/ 596815 h 764815"/>
              <a:gd name="connsiteX83" fmla="*/ 1067108 w 1145117"/>
              <a:gd name="connsiteY83" fmla="*/ 369817 h 764815"/>
              <a:gd name="connsiteX84" fmla="*/ 1062071 w 1145117"/>
              <a:gd name="connsiteY84" fmla="*/ 361902 h 764815"/>
              <a:gd name="connsiteX85" fmla="*/ 1032929 w 1145117"/>
              <a:gd name="connsiteY85" fmla="*/ 326647 h 764815"/>
              <a:gd name="connsiteX86" fmla="*/ 707328 w 1145117"/>
              <a:gd name="connsiteY86" fmla="*/ 326647 h 764815"/>
              <a:gd name="connsiteX87" fmla="*/ 675308 w 1145117"/>
              <a:gd name="connsiteY87" fmla="*/ 613003 h 764815"/>
              <a:gd name="connsiteX88" fmla="*/ 802670 w 1145117"/>
              <a:gd name="connsiteY88" fmla="*/ 486014 h 764815"/>
              <a:gd name="connsiteX89" fmla="*/ 833971 w 1145117"/>
              <a:gd name="connsiteY89" fmla="*/ 486014 h 764815"/>
              <a:gd name="connsiteX90" fmla="*/ 880023 w 1145117"/>
              <a:gd name="connsiteY90" fmla="*/ 532061 h 764815"/>
              <a:gd name="connsiteX91" fmla="*/ 931471 w 1145117"/>
              <a:gd name="connsiteY91" fmla="*/ 480618 h 764815"/>
              <a:gd name="connsiteX92" fmla="*/ 915281 w 1145117"/>
              <a:gd name="connsiteY92" fmla="*/ 459033 h 764815"/>
              <a:gd name="connsiteX93" fmla="*/ 937588 w 1145117"/>
              <a:gd name="connsiteY93" fmla="*/ 436729 h 764815"/>
              <a:gd name="connsiteX94" fmla="*/ 984719 w 1145117"/>
              <a:gd name="connsiteY94" fmla="*/ 436729 h 764815"/>
              <a:gd name="connsiteX95" fmla="*/ 1007385 w 1145117"/>
              <a:gd name="connsiteY95" fmla="*/ 459033 h 764815"/>
              <a:gd name="connsiteX96" fmla="*/ 1007385 w 1145117"/>
              <a:gd name="connsiteY96" fmla="*/ 506519 h 764815"/>
              <a:gd name="connsiteX97" fmla="*/ 984719 w 1145117"/>
              <a:gd name="connsiteY97" fmla="*/ 528823 h 764815"/>
              <a:gd name="connsiteX98" fmla="*/ 963132 w 1145117"/>
              <a:gd name="connsiteY98" fmla="*/ 512275 h 764815"/>
              <a:gd name="connsiteX99" fmla="*/ 895853 w 1145117"/>
              <a:gd name="connsiteY99" fmla="*/ 579547 h 764815"/>
              <a:gd name="connsiteX100" fmla="*/ 880023 w 1145117"/>
              <a:gd name="connsiteY100" fmla="*/ 586382 h 764815"/>
              <a:gd name="connsiteX101" fmla="*/ 864552 w 1145117"/>
              <a:gd name="connsiteY101" fmla="*/ 579547 h 764815"/>
              <a:gd name="connsiteX102" fmla="*/ 818140 w 1145117"/>
              <a:gd name="connsiteY102" fmla="*/ 533500 h 764815"/>
              <a:gd name="connsiteX103" fmla="*/ 703371 w 1145117"/>
              <a:gd name="connsiteY103" fmla="*/ 648618 h 764815"/>
              <a:gd name="connsiteX104" fmla="*/ 707328 w 1145117"/>
              <a:gd name="connsiteY104" fmla="*/ 652216 h 764815"/>
              <a:gd name="connsiteX105" fmla="*/ 971407 w 1145117"/>
              <a:gd name="connsiteY105" fmla="*/ 696464 h 764815"/>
              <a:gd name="connsiteX106" fmla="*/ 1001628 w 1145117"/>
              <a:gd name="connsiteY106" fmla="*/ 706537 h 764815"/>
              <a:gd name="connsiteX107" fmla="*/ 991555 w 1145117"/>
              <a:gd name="connsiteY107" fmla="*/ 736396 h 764815"/>
              <a:gd name="connsiteX108" fmla="*/ 869949 w 1145117"/>
              <a:gd name="connsiteY108" fmla="*/ 764815 h 764815"/>
              <a:gd name="connsiteX109" fmla="*/ 675308 w 1145117"/>
              <a:gd name="connsiteY109" fmla="*/ 684233 h 764815"/>
              <a:gd name="connsiteX110" fmla="*/ 626737 w 1145117"/>
              <a:gd name="connsiteY110" fmla="*/ 618040 h 764815"/>
              <a:gd name="connsiteX111" fmla="*/ 572411 w 1145117"/>
              <a:gd name="connsiteY111" fmla="*/ 640704 h 764815"/>
              <a:gd name="connsiteX112" fmla="*/ 518444 w 1145117"/>
              <a:gd name="connsiteY112" fmla="*/ 618040 h 764815"/>
              <a:gd name="connsiteX113" fmla="*/ 274872 w 1145117"/>
              <a:gd name="connsiteY113" fmla="*/ 764456 h 764815"/>
              <a:gd name="connsiteX114" fmla="*/ 0 w 1145117"/>
              <a:gd name="connsiteY114" fmla="*/ 489611 h 764815"/>
              <a:gd name="connsiteX115" fmla="*/ 37417 w 1145117"/>
              <a:gd name="connsiteY115" fmla="*/ 350750 h 764815"/>
              <a:gd name="connsiteX116" fmla="*/ 38857 w 1145117"/>
              <a:gd name="connsiteY116" fmla="*/ 347513 h 764815"/>
              <a:gd name="connsiteX117" fmla="*/ 178091 w 1145117"/>
              <a:gd name="connsiteY117" fmla="*/ 130587 h 764815"/>
              <a:gd name="connsiteX118" fmla="*/ 304734 w 1145117"/>
              <a:gd name="connsiteY118" fmla="*/ 61156 h 764815"/>
              <a:gd name="connsiteX119" fmla="*/ 492539 w 1145117"/>
              <a:gd name="connsiteY119" fmla="*/ 61156 h 764815"/>
              <a:gd name="connsiteX120" fmla="*/ 572770 w 1145117"/>
              <a:gd name="connsiteY120" fmla="*/ 0 h 764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145117" h="764815">
                <a:moveTo>
                  <a:pt x="1048678" y="645265"/>
                </a:moveTo>
                <a:cubicBezTo>
                  <a:pt x="1054339" y="645354"/>
                  <a:pt x="1059955" y="647592"/>
                  <a:pt x="1064235" y="651889"/>
                </a:cubicBezTo>
                <a:cubicBezTo>
                  <a:pt x="1072794" y="660483"/>
                  <a:pt x="1072794" y="674806"/>
                  <a:pt x="1063878" y="683400"/>
                </a:cubicBezTo>
                <a:cubicBezTo>
                  <a:pt x="1059599" y="687697"/>
                  <a:pt x="1053893" y="690204"/>
                  <a:pt x="1048187" y="690204"/>
                </a:cubicBezTo>
                <a:cubicBezTo>
                  <a:pt x="1042481" y="690204"/>
                  <a:pt x="1036775" y="688055"/>
                  <a:pt x="1032496" y="683758"/>
                </a:cubicBezTo>
                <a:cubicBezTo>
                  <a:pt x="1023937" y="675165"/>
                  <a:pt x="1023937" y="661199"/>
                  <a:pt x="1032496" y="652247"/>
                </a:cubicBezTo>
                <a:lnTo>
                  <a:pt x="1032853" y="651531"/>
                </a:lnTo>
                <a:cubicBezTo>
                  <a:pt x="1037311" y="647234"/>
                  <a:pt x="1043016" y="645175"/>
                  <a:pt x="1048678" y="645265"/>
                </a:cubicBezTo>
                <a:close/>
                <a:moveTo>
                  <a:pt x="572411" y="533500"/>
                </a:moveTo>
                <a:cubicBezTo>
                  <a:pt x="555141" y="533500"/>
                  <a:pt x="541110" y="547530"/>
                  <a:pt x="541110" y="564798"/>
                </a:cubicBezTo>
                <a:cubicBezTo>
                  <a:pt x="541110" y="582066"/>
                  <a:pt x="555141" y="596096"/>
                  <a:pt x="572411" y="596096"/>
                </a:cubicBezTo>
                <a:cubicBezTo>
                  <a:pt x="589680" y="596096"/>
                  <a:pt x="603711" y="582066"/>
                  <a:pt x="603711" y="564798"/>
                </a:cubicBezTo>
                <a:cubicBezTo>
                  <a:pt x="603711" y="547530"/>
                  <a:pt x="589680" y="533500"/>
                  <a:pt x="572411" y="533500"/>
                </a:cubicBezTo>
                <a:close/>
                <a:moveTo>
                  <a:pt x="274872" y="259016"/>
                </a:moveTo>
                <a:cubicBezTo>
                  <a:pt x="147870" y="259016"/>
                  <a:pt x="44613" y="362622"/>
                  <a:pt x="44613" y="489611"/>
                </a:cubicBezTo>
                <a:cubicBezTo>
                  <a:pt x="44613" y="536018"/>
                  <a:pt x="58644" y="579907"/>
                  <a:pt x="82390" y="616241"/>
                </a:cubicBezTo>
                <a:lnTo>
                  <a:pt x="212630" y="486014"/>
                </a:lnTo>
                <a:cubicBezTo>
                  <a:pt x="216948" y="481697"/>
                  <a:pt x="222704" y="479539"/>
                  <a:pt x="228461" y="479539"/>
                </a:cubicBezTo>
                <a:cubicBezTo>
                  <a:pt x="234577" y="479539"/>
                  <a:pt x="239974" y="481697"/>
                  <a:pt x="244291" y="486014"/>
                </a:cubicBezTo>
                <a:lnTo>
                  <a:pt x="290343" y="532061"/>
                </a:lnTo>
                <a:lnTo>
                  <a:pt x="342151" y="480618"/>
                </a:lnTo>
                <a:cubicBezTo>
                  <a:pt x="332437" y="478100"/>
                  <a:pt x="325242" y="469466"/>
                  <a:pt x="325242" y="459033"/>
                </a:cubicBezTo>
                <a:cubicBezTo>
                  <a:pt x="325242" y="446802"/>
                  <a:pt x="335315" y="436729"/>
                  <a:pt x="347908" y="436729"/>
                </a:cubicBezTo>
                <a:lnTo>
                  <a:pt x="395039" y="436729"/>
                </a:lnTo>
                <a:cubicBezTo>
                  <a:pt x="407631" y="436729"/>
                  <a:pt x="417345" y="446802"/>
                  <a:pt x="417345" y="459033"/>
                </a:cubicBezTo>
                <a:lnTo>
                  <a:pt x="417345" y="506519"/>
                </a:lnTo>
                <a:cubicBezTo>
                  <a:pt x="417345" y="518751"/>
                  <a:pt x="407631" y="528823"/>
                  <a:pt x="395039" y="528823"/>
                </a:cubicBezTo>
                <a:cubicBezTo>
                  <a:pt x="384965" y="528823"/>
                  <a:pt x="375971" y="521629"/>
                  <a:pt x="373452" y="512275"/>
                </a:cubicBezTo>
                <a:lnTo>
                  <a:pt x="306173" y="579547"/>
                </a:lnTo>
                <a:cubicBezTo>
                  <a:pt x="297538" y="588181"/>
                  <a:pt x="283147" y="588181"/>
                  <a:pt x="274513" y="579547"/>
                </a:cubicBezTo>
                <a:lnTo>
                  <a:pt x="228461" y="533500"/>
                </a:lnTo>
                <a:lnTo>
                  <a:pt x="110813" y="651136"/>
                </a:lnTo>
                <a:cubicBezTo>
                  <a:pt x="152547" y="693586"/>
                  <a:pt x="210831" y="719847"/>
                  <a:pt x="274872" y="719847"/>
                </a:cubicBezTo>
                <a:cubicBezTo>
                  <a:pt x="402235" y="719847"/>
                  <a:pt x="505491" y="616601"/>
                  <a:pt x="505491" y="489611"/>
                </a:cubicBezTo>
                <a:cubicBezTo>
                  <a:pt x="505491" y="362622"/>
                  <a:pt x="402235" y="259016"/>
                  <a:pt x="274872" y="259016"/>
                </a:cubicBezTo>
                <a:close/>
                <a:moveTo>
                  <a:pt x="526872" y="153987"/>
                </a:moveTo>
                <a:cubicBezTo>
                  <a:pt x="532562" y="153987"/>
                  <a:pt x="538252" y="156476"/>
                  <a:pt x="542519" y="160388"/>
                </a:cubicBezTo>
                <a:cubicBezTo>
                  <a:pt x="546430" y="164299"/>
                  <a:pt x="548920" y="170345"/>
                  <a:pt x="548920" y="176034"/>
                </a:cubicBezTo>
                <a:cubicBezTo>
                  <a:pt x="548920" y="181724"/>
                  <a:pt x="546430" y="187769"/>
                  <a:pt x="542519" y="191681"/>
                </a:cubicBezTo>
                <a:cubicBezTo>
                  <a:pt x="538252" y="195948"/>
                  <a:pt x="532562" y="198081"/>
                  <a:pt x="526872" y="198081"/>
                </a:cubicBezTo>
                <a:cubicBezTo>
                  <a:pt x="521183" y="198081"/>
                  <a:pt x="515493" y="195948"/>
                  <a:pt x="511226" y="191681"/>
                </a:cubicBezTo>
                <a:cubicBezTo>
                  <a:pt x="506959" y="187769"/>
                  <a:pt x="504825" y="181724"/>
                  <a:pt x="504825" y="176034"/>
                </a:cubicBezTo>
                <a:cubicBezTo>
                  <a:pt x="504825" y="170345"/>
                  <a:pt x="506959" y="164299"/>
                  <a:pt x="511226" y="160388"/>
                </a:cubicBezTo>
                <a:cubicBezTo>
                  <a:pt x="515493" y="156476"/>
                  <a:pt x="521183" y="153987"/>
                  <a:pt x="526872" y="153987"/>
                </a:cubicBezTo>
                <a:close/>
                <a:moveTo>
                  <a:pt x="572770" y="44608"/>
                </a:moveTo>
                <a:cubicBezTo>
                  <a:pt x="551543" y="44608"/>
                  <a:pt x="534274" y="61876"/>
                  <a:pt x="534274" y="83461"/>
                </a:cubicBezTo>
                <a:cubicBezTo>
                  <a:pt x="534274" y="95692"/>
                  <a:pt x="524200" y="105765"/>
                  <a:pt x="511968" y="105765"/>
                </a:cubicBezTo>
                <a:lnTo>
                  <a:pt x="304734" y="105765"/>
                </a:lnTo>
                <a:cubicBezTo>
                  <a:pt x="268396" y="105765"/>
                  <a:pt x="235297" y="124112"/>
                  <a:pt x="215509" y="154690"/>
                </a:cubicBezTo>
                <a:lnTo>
                  <a:pt x="161901" y="238510"/>
                </a:lnTo>
                <a:cubicBezTo>
                  <a:pt x="196440" y="223041"/>
                  <a:pt x="234577" y="214407"/>
                  <a:pt x="274872" y="214407"/>
                </a:cubicBezTo>
                <a:cubicBezTo>
                  <a:pt x="371293" y="214407"/>
                  <a:pt x="456202" y="264412"/>
                  <a:pt x="505491" y="339238"/>
                </a:cubicBezTo>
                <a:lnTo>
                  <a:pt x="505491" y="252540"/>
                </a:lnTo>
                <a:cubicBezTo>
                  <a:pt x="505491" y="240309"/>
                  <a:pt x="515206" y="230236"/>
                  <a:pt x="527798" y="230236"/>
                </a:cubicBezTo>
                <a:cubicBezTo>
                  <a:pt x="540030" y="230236"/>
                  <a:pt x="550104" y="240309"/>
                  <a:pt x="550104" y="252540"/>
                </a:cubicBezTo>
                <a:lnTo>
                  <a:pt x="550104" y="489611"/>
                </a:lnTo>
                <a:cubicBezTo>
                  <a:pt x="550104" y="490331"/>
                  <a:pt x="550104" y="491050"/>
                  <a:pt x="550104" y="492130"/>
                </a:cubicBezTo>
                <a:cubicBezTo>
                  <a:pt x="556940" y="489971"/>
                  <a:pt x="564855" y="488892"/>
                  <a:pt x="572411" y="488892"/>
                </a:cubicBezTo>
                <a:cubicBezTo>
                  <a:pt x="580326" y="488892"/>
                  <a:pt x="587881" y="489971"/>
                  <a:pt x="595077" y="492130"/>
                </a:cubicBezTo>
                <a:cubicBezTo>
                  <a:pt x="595077" y="491050"/>
                  <a:pt x="595077" y="490331"/>
                  <a:pt x="595077" y="489611"/>
                </a:cubicBezTo>
                <a:lnTo>
                  <a:pt x="595077" y="176634"/>
                </a:lnTo>
                <a:cubicBezTo>
                  <a:pt x="595077" y="164403"/>
                  <a:pt x="604791" y="154330"/>
                  <a:pt x="617023" y="154330"/>
                </a:cubicBezTo>
                <a:cubicBezTo>
                  <a:pt x="629616" y="154330"/>
                  <a:pt x="639689" y="164403"/>
                  <a:pt x="639689" y="176634"/>
                </a:cubicBezTo>
                <a:lnTo>
                  <a:pt x="639689" y="338879"/>
                </a:lnTo>
                <a:cubicBezTo>
                  <a:pt x="649763" y="323410"/>
                  <a:pt x="661636" y="308660"/>
                  <a:pt x="675308" y="294990"/>
                </a:cubicBezTo>
                <a:cubicBezTo>
                  <a:pt x="758417" y="211889"/>
                  <a:pt x="881822" y="193182"/>
                  <a:pt x="982920" y="238510"/>
                </a:cubicBezTo>
                <a:lnTo>
                  <a:pt x="929313" y="154690"/>
                </a:lnTo>
                <a:cubicBezTo>
                  <a:pt x="909884" y="124112"/>
                  <a:pt x="876425" y="105765"/>
                  <a:pt x="840087" y="105765"/>
                </a:cubicBezTo>
                <a:lnTo>
                  <a:pt x="633573" y="105765"/>
                </a:lnTo>
                <a:cubicBezTo>
                  <a:pt x="621341" y="105765"/>
                  <a:pt x="611267" y="95692"/>
                  <a:pt x="611267" y="83461"/>
                </a:cubicBezTo>
                <a:cubicBezTo>
                  <a:pt x="611267" y="61876"/>
                  <a:pt x="593997" y="44608"/>
                  <a:pt x="572770" y="44608"/>
                </a:cubicBezTo>
                <a:close/>
                <a:moveTo>
                  <a:pt x="572770" y="0"/>
                </a:moveTo>
                <a:cubicBezTo>
                  <a:pt x="610907" y="0"/>
                  <a:pt x="643287" y="25902"/>
                  <a:pt x="653001" y="61156"/>
                </a:cubicBezTo>
                <a:lnTo>
                  <a:pt x="840087" y="61156"/>
                </a:lnTo>
                <a:cubicBezTo>
                  <a:pt x="891895" y="61156"/>
                  <a:pt x="939027" y="87058"/>
                  <a:pt x="967090" y="130587"/>
                </a:cubicBezTo>
                <a:lnTo>
                  <a:pt x="1099129" y="337440"/>
                </a:lnTo>
                <a:cubicBezTo>
                  <a:pt x="1100568" y="338879"/>
                  <a:pt x="1101647" y="340677"/>
                  <a:pt x="1102367" y="342476"/>
                </a:cubicBezTo>
                <a:lnTo>
                  <a:pt x="1105965" y="347513"/>
                </a:lnTo>
                <a:cubicBezTo>
                  <a:pt x="1106324" y="348592"/>
                  <a:pt x="1107044" y="349311"/>
                  <a:pt x="1107044" y="350031"/>
                </a:cubicBezTo>
                <a:cubicBezTo>
                  <a:pt x="1125033" y="380249"/>
                  <a:pt x="1137266" y="414425"/>
                  <a:pt x="1142302" y="450040"/>
                </a:cubicBezTo>
                <a:cubicBezTo>
                  <a:pt x="1150577" y="507239"/>
                  <a:pt x="1140504" y="566956"/>
                  <a:pt x="1113520" y="617680"/>
                </a:cubicBezTo>
                <a:cubicBezTo>
                  <a:pt x="1107764" y="628472"/>
                  <a:pt x="1094452" y="632789"/>
                  <a:pt x="1083299" y="627033"/>
                </a:cubicBezTo>
                <a:cubicBezTo>
                  <a:pt x="1072505" y="620918"/>
                  <a:pt x="1068188" y="607607"/>
                  <a:pt x="1073944" y="596815"/>
                </a:cubicBezTo>
                <a:cubicBezTo>
                  <a:pt x="1112441" y="523427"/>
                  <a:pt x="1108483" y="437808"/>
                  <a:pt x="1067108" y="369817"/>
                </a:cubicBezTo>
                <a:lnTo>
                  <a:pt x="1062071" y="361902"/>
                </a:lnTo>
                <a:cubicBezTo>
                  <a:pt x="1053797" y="349671"/>
                  <a:pt x="1044082" y="337440"/>
                  <a:pt x="1032929" y="326647"/>
                </a:cubicBezTo>
                <a:cubicBezTo>
                  <a:pt x="942984" y="236711"/>
                  <a:pt x="796913" y="236711"/>
                  <a:pt x="707328" y="326647"/>
                </a:cubicBezTo>
                <a:cubicBezTo>
                  <a:pt x="629256" y="404352"/>
                  <a:pt x="618822" y="524147"/>
                  <a:pt x="675308" y="613003"/>
                </a:cubicBezTo>
                <a:lnTo>
                  <a:pt x="802670" y="486014"/>
                </a:lnTo>
                <a:cubicBezTo>
                  <a:pt x="810945" y="477380"/>
                  <a:pt x="825336" y="477380"/>
                  <a:pt x="833971" y="486014"/>
                </a:cubicBezTo>
                <a:lnTo>
                  <a:pt x="880023" y="532061"/>
                </a:lnTo>
                <a:lnTo>
                  <a:pt x="931471" y="480618"/>
                </a:lnTo>
                <a:cubicBezTo>
                  <a:pt x="922117" y="478100"/>
                  <a:pt x="915281" y="469466"/>
                  <a:pt x="915281" y="459033"/>
                </a:cubicBezTo>
                <a:cubicBezTo>
                  <a:pt x="915281" y="446802"/>
                  <a:pt x="925355" y="436729"/>
                  <a:pt x="937588" y="436729"/>
                </a:cubicBezTo>
                <a:lnTo>
                  <a:pt x="984719" y="436729"/>
                </a:lnTo>
                <a:cubicBezTo>
                  <a:pt x="997311" y="436729"/>
                  <a:pt x="1007385" y="446802"/>
                  <a:pt x="1007385" y="459033"/>
                </a:cubicBezTo>
                <a:lnTo>
                  <a:pt x="1007385" y="506519"/>
                </a:lnTo>
                <a:cubicBezTo>
                  <a:pt x="1007385" y="518751"/>
                  <a:pt x="997311" y="528823"/>
                  <a:pt x="984719" y="528823"/>
                </a:cubicBezTo>
                <a:cubicBezTo>
                  <a:pt x="974285" y="528823"/>
                  <a:pt x="965650" y="521629"/>
                  <a:pt x="963132" y="512275"/>
                </a:cubicBezTo>
                <a:lnTo>
                  <a:pt x="895853" y="579547"/>
                </a:lnTo>
                <a:cubicBezTo>
                  <a:pt x="891536" y="583864"/>
                  <a:pt x="886139" y="586382"/>
                  <a:pt x="880023" y="586382"/>
                </a:cubicBezTo>
                <a:cubicBezTo>
                  <a:pt x="873906" y="586382"/>
                  <a:pt x="868510" y="583864"/>
                  <a:pt x="864552" y="579547"/>
                </a:cubicBezTo>
                <a:lnTo>
                  <a:pt x="818140" y="533500"/>
                </a:lnTo>
                <a:lnTo>
                  <a:pt x="703371" y="648618"/>
                </a:lnTo>
                <a:cubicBezTo>
                  <a:pt x="704810" y="649697"/>
                  <a:pt x="705529" y="651136"/>
                  <a:pt x="707328" y="652216"/>
                </a:cubicBezTo>
                <a:cubicBezTo>
                  <a:pt x="776766" y="722006"/>
                  <a:pt x="883261" y="739993"/>
                  <a:pt x="971407" y="696464"/>
                </a:cubicBezTo>
                <a:cubicBezTo>
                  <a:pt x="982560" y="690708"/>
                  <a:pt x="995872" y="695385"/>
                  <a:pt x="1001628" y="706537"/>
                </a:cubicBezTo>
                <a:cubicBezTo>
                  <a:pt x="1007025" y="717689"/>
                  <a:pt x="1002348" y="730999"/>
                  <a:pt x="991555" y="736396"/>
                </a:cubicBezTo>
                <a:cubicBezTo>
                  <a:pt x="952698" y="755462"/>
                  <a:pt x="911324" y="764815"/>
                  <a:pt x="869949" y="764815"/>
                </a:cubicBezTo>
                <a:cubicBezTo>
                  <a:pt x="798712" y="764815"/>
                  <a:pt x="728195" y="736755"/>
                  <a:pt x="675308" y="684233"/>
                </a:cubicBezTo>
                <a:cubicBezTo>
                  <a:pt x="655520" y="664087"/>
                  <a:pt x="639330" y="641783"/>
                  <a:pt x="626737" y="618040"/>
                </a:cubicBezTo>
                <a:cubicBezTo>
                  <a:pt x="613066" y="632070"/>
                  <a:pt x="593638" y="640704"/>
                  <a:pt x="572411" y="640704"/>
                </a:cubicBezTo>
                <a:cubicBezTo>
                  <a:pt x="551184" y="640704"/>
                  <a:pt x="532115" y="632070"/>
                  <a:pt x="518444" y="618040"/>
                </a:cubicBezTo>
                <a:cubicBezTo>
                  <a:pt x="472032" y="705098"/>
                  <a:pt x="380288" y="764456"/>
                  <a:pt x="274872" y="764456"/>
                </a:cubicBezTo>
                <a:cubicBezTo>
                  <a:pt x="123405" y="764456"/>
                  <a:pt x="0" y="641063"/>
                  <a:pt x="0" y="489611"/>
                </a:cubicBezTo>
                <a:cubicBezTo>
                  <a:pt x="0" y="438887"/>
                  <a:pt x="13312" y="391761"/>
                  <a:pt x="37417" y="350750"/>
                </a:cubicBezTo>
                <a:cubicBezTo>
                  <a:pt x="38137" y="349671"/>
                  <a:pt x="38497" y="348952"/>
                  <a:pt x="38857" y="347513"/>
                </a:cubicBezTo>
                <a:lnTo>
                  <a:pt x="178091" y="130587"/>
                </a:lnTo>
                <a:cubicBezTo>
                  <a:pt x="205795" y="87058"/>
                  <a:pt x="253286" y="61156"/>
                  <a:pt x="304734" y="61156"/>
                </a:cubicBezTo>
                <a:lnTo>
                  <a:pt x="492539" y="61156"/>
                </a:lnTo>
                <a:cubicBezTo>
                  <a:pt x="502253" y="25902"/>
                  <a:pt x="534634" y="0"/>
                  <a:pt x="572770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Lato Light" panose="020F0502020204030203" pitchFamily="34" charset="0"/>
              <a:ea typeface="+mn-ea"/>
              <a:cs typeface="+mn-cs"/>
            </a:endParaRP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4F7843A5-00EF-AD49-9832-AFB13B040563}"/>
              </a:ext>
            </a:extLst>
          </p:cNvPr>
          <p:cNvGrpSpPr/>
          <p:nvPr/>
        </p:nvGrpSpPr>
        <p:grpSpPr>
          <a:xfrm>
            <a:off x="163422" y="1035047"/>
            <a:ext cx="7522696" cy="847028"/>
            <a:chOff x="2161309" y="4024971"/>
            <a:chExt cx="16810369" cy="1694056"/>
          </a:xfrm>
        </p:grpSpPr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0A77232B-1253-824A-A891-892F7D3E8B0B}"/>
                </a:ext>
              </a:extLst>
            </p:cNvPr>
            <p:cNvCxnSpPr/>
            <p:nvPr/>
          </p:nvCxnSpPr>
          <p:spPr>
            <a:xfrm flipH="1">
              <a:off x="6261158" y="4024971"/>
              <a:ext cx="12710520" cy="22800"/>
            </a:xfrm>
            <a:prstGeom prst="line">
              <a:avLst/>
            </a:prstGeom>
            <a:ln w="3810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BF6DCAA6-3EDA-5F4C-A215-CB7D1922BC69}"/>
                </a:ext>
              </a:extLst>
            </p:cNvPr>
            <p:cNvCxnSpPr/>
            <p:nvPr/>
          </p:nvCxnSpPr>
          <p:spPr>
            <a:xfrm flipH="1">
              <a:off x="5559136" y="4056481"/>
              <a:ext cx="761255" cy="1652155"/>
            </a:xfrm>
            <a:prstGeom prst="line">
              <a:avLst/>
            </a:prstGeom>
            <a:ln w="3810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id="{7C0430CA-5766-7146-A48B-F434A9B21A64}"/>
                </a:ext>
              </a:extLst>
            </p:cNvPr>
            <p:cNvCxnSpPr/>
            <p:nvPr/>
          </p:nvCxnSpPr>
          <p:spPr>
            <a:xfrm flipH="1">
              <a:off x="2989787" y="5719027"/>
              <a:ext cx="2579740" cy="0"/>
            </a:xfrm>
            <a:prstGeom prst="line">
              <a:avLst/>
            </a:prstGeom>
            <a:ln w="3810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50">
              <a:extLst>
                <a:ext uri="{FF2B5EF4-FFF2-40B4-BE49-F238E27FC236}">
                  <a16:creationId xmlns:a16="http://schemas.microsoft.com/office/drawing/2014/main" id="{7167D37C-F1DD-2B4E-B7B5-19C790F27477}"/>
                </a:ext>
              </a:extLst>
            </p:cNvPr>
            <p:cNvCxnSpPr/>
            <p:nvPr/>
          </p:nvCxnSpPr>
          <p:spPr>
            <a:xfrm flipH="1" flipV="1">
              <a:off x="2161309" y="4077263"/>
              <a:ext cx="848463" cy="1641764"/>
            </a:xfrm>
            <a:prstGeom prst="line">
              <a:avLst/>
            </a:prstGeom>
            <a:ln w="3810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78" name="Picture 5" descr="C:\Users\User\Desktop\ประชุม-อบรม\ประชุม อบรม_2562\ประชุม-อบรม\บรรยายอ.สมคิด3กย.62\KKH new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70153" y="156397"/>
            <a:ext cx="883884" cy="894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9" name="TextBox 20">
            <a:extLst>
              <a:ext uri="{FF2B5EF4-FFF2-40B4-BE49-F238E27FC236}">
                <a16:creationId xmlns:a16="http://schemas.microsoft.com/office/drawing/2014/main" id="{CDA28634-4CFE-4221-B4F8-0C6F0C367580}"/>
              </a:ext>
            </a:extLst>
          </p:cNvPr>
          <p:cNvSpPr txBox="1"/>
          <p:nvPr/>
        </p:nvSpPr>
        <p:spPr>
          <a:xfrm>
            <a:off x="2775848" y="284614"/>
            <a:ext cx="822517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2600" b="1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uLnTx/>
                <a:uFillTx/>
                <a:latin typeface="Poppins" pitchFamily="2" charset="77"/>
                <a:cs typeface="Poppins" pitchFamily="2" charset="77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</a:rPr>
              <a:t>ยกระดับโรงพยาบาลขอนแก่น เป็นศูนย์กลางบริการทางการแพทย์ดิจิทัลระดับนานาชาติ (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KKH Plus Digital Excellent Medical Hub</a:t>
            </a:r>
            <a:r>
              <a:rPr kumimoji="0" lang="th-TH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</a:rPr>
              <a:t>)</a:t>
            </a:r>
          </a:p>
        </p:txBody>
      </p:sp>
      <p:sp>
        <p:nvSpPr>
          <p:cNvPr id="80" name="TextBox 20">
            <a:extLst>
              <a:ext uri="{FF2B5EF4-FFF2-40B4-BE49-F238E27FC236}">
                <a16:creationId xmlns:a16="http://schemas.microsoft.com/office/drawing/2014/main" id="{CDA28634-4CFE-4221-B4F8-0C6F0C367580}"/>
              </a:ext>
            </a:extLst>
          </p:cNvPr>
          <p:cNvSpPr txBox="1"/>
          <p:nvPr/>
        </p:nvSpPr>
        <p:spPr>
          <a:xfrm>
            <a:off x="-546607" y="142127"/>
            <a:ext cx="336483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b="1">
                <a:solidFill>
                  <a:schemeClr val="accent5">
                    <a:lumMod val="50000"/>
                  </a:schemeClr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oppins" pitchFamily="2" charset="77"/>
                <a:ea typeface="+mn-ea"/>
              </a:rPr>
              <a:t>ยุทธศาสตร์การยกระดับ</a:t>
            </a:r>
            <a:endParaRPr kumimoji="0" lang="th-TH" sz="1400" b="1" i="0" u="none" strike="noStrike" kern="1200" cap="none" spc="0" normalizeH="0" baseline="0" noProof="0" dirty="0">
              <a:ln>
                <a:noFill/>
              </a:ln>
              <a:solidFill>
                <a:srgbClr val="0000CC"/>
              </a:solidFill>
              <a:effectLst/>
              <a:uLnTx/>
              <a:uFillTx/>
              <a:latin typeface="Poppins" pitchFamily="2" charset="77"/>
              <a:ea typeface="+mn-ea"/>
            </a:endParaRPr>
          </a:p>
        </p:txBody>
      </p:sp>
      <p:grpSp>
        <p:nvGrpSpPr>
          <p:cNvPr id="9" name="กลุ่ม 8"/>
          <p:cNvGrpSpPr/>
          <p:nvPr/>
        </p:nvGrpSpPr>
        <p:grpSpPr>
          <a:xfrm>
            <a:off x="-11259" y="3614484"/>
            <a:ext cx="12792702" cy="3160855"/>
            <a:chOff x="-11259" y="3614484"/>
            <a:chExt cx="12792702" cy="3160855"/>
          </a:xfrm>
        </p:grpSpPr>
        <p:sp>
          <p:nvSpPr>
            <p:cNvPr id="158" name="Freeform 7">
              <a:extLst>
                <a:ext uri="{FF2B5EF4-FFF2-40B4-BE49-F238E27FC236}">
                  <a16:creationId xmlns:a16="http://schemas.microsoft.com/office/drawing/2014/main" id="{99EF9F75-546F-BF42-86DC-34FDD4E52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53080" y="3622095"/>
              <a:ext cx="2089227" cy="998349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  <a:alpha val="41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7">
              <a:extLst>
                <a:ext uri="{FF2B5EF4-FFF2-40B4-BE49-F238E27FC236}">
                  <a16:creationId xmlns:a16="http://schemas.microsoft.com/office/drawing/2014/main" id="{99EF9F75-546F-BF42-86DC-34FDD4E52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11355" y="3623018"/>
              <a:ext cx="2013389" cy="996972"/>
            </a:xfrm>
            <a:prstGeom prst="roundRect">
              <a:avLst/>
            </a:prstGeom>
            <a:solidFill>
              <a:schemeClr val="accent6">
                <a:lumMod val="60000"/>
                <a:lumOff val="40000"/>
                <a:alpha val="41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" name="Freeform 7">
              <a:extLst>
                <a:ext uri="{FF2B5EF4-FFF2-40B4-BE49-F238E27FC236}">
                  <a16:creationId xmlns:a16="http://schemas.microsoft.com/office/drawing/2014/main" id="{99EF9F75-546F-BF42-86DC-34FDD4E52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0371" y="3614484"/>
              <a:ext cx="1912000" cy="996972"/>
            </a:xfrm>
            <a:prstGeom prst="roundRect">
              <a:avLst/>
            </a:prstGeom>
            <a:solidFill>
              <a:schemeClr val="accent2">
                <a:lumMod val="75000"/>
                <a:alpha val="41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" name="Freeform 7">
              <a:extLst>
                <a:ext uri="{FF2B5EF4-FFF2-40B4-BE49-F238E27FC236}">
                  <a16:creationId xmlns:a16="http://schemas.microsoft.com/office/drawing/2014/main" id="{99EF9F75-546F-BF42-86DC-34FDD4E52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1888" y="3621819"/>
              <a:ext cx="2138620" cy="996972"/>
            </a:xfrm>
            <a:prstGeom prst="roundRect">
              <a:avLst/>
            </a:prstGeom>
            <a:solidFill>
              <a:schemeClr val="accent3">
                <a:alpha val="41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Pentagon 8">
              <a:extLst>
                <a:ext uri="{FF2B5EF4-FFF2-40B4-BE49-F238E27FC236}">
                  <a16:creationId xmlns:a16="http://schemas.microsoft.com/office/drawing/2014/main" id="{F736D7D3-5A45-AD41-A78F-67A23F109F7E}"/>
                </a:ext>
              </a:extLst>
            </p:cNvPr>
            <p:cNvSpPr/>
            <p:nvPr/>
          </p:nvSpPr>
          <p:spPr>
            <a:xfrm>
              <a:off x="0" y="3725919"/>
              <a:ext cx="1723326" cy="427853"/>
            </a:xfrm>
            <a:prstGeom prst="homePlat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44" name="TextBox 47">
              <a:extLst>
                <a:ext uri="{FF2B5EF4-FFF2-40B4-BE49-F238E27FC236}">
                  <a16:creationId xmlns:a16="http://schemas.microsoft.com/office/drawing/2014/main" id="{A609DC90-F7CA-8A40-B165-861E794A1397}"/>
                </a:ext>
              </a:extLst>
            </p:cNvPr>
            <p:cNvSpPr txBox="1"/>
            <p:nvPr/>
          </p:nvSpPr>
          <p:spPr>
            <a:xfrm>
              <a:off x="9025" y="3781470"/>
              <a:ext cx="1762378" cy="2876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285750" indent="-285750">
                <a:buFont typeface="Wingdings" panose="05000000000000000000" pitchFamily="2" charset="2"/>
                <a:buChar char="Ø"/>
                <a:defRPr b="1">
                  <a:solidFill>
                    <a:srgbClr val="0000CC"/>
                  </a:solidFill>
                  <a:latin typeface="Poppins" pitchFamily="2" charset="77"/>
                  <a:cs typeface="Poppins" pitchFamily="2" charset="77"/>
                </a:defRPr>
              </a:lvl1pPr>
            </a:lstStyle>
            <a:p>
              <a:pPr marL="285750" marR="0" lvl="0" indent="-28575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Char char="Ø"/>
                <a:tabLst/>
                <a:defRPr/>
              </a:pPr>
              <a:r>
                <a:rPr kumimoji="0" lang="th-TH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oppins" pitchFamily="2" charset="77"/>
                  <a:ea typeface="+mn-ea"/>
                </a:rPr>
                <a:t>ปี </a:t>
              </a:r>
              <a:r>
                <a:rPr kumimoji="0" lang="th-TH" sz="12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oppins" pitchFamily="2" charset="77"/>
                  <a:ea typeface="+mn-ea"/>
                </a:rPr>
                <a:t>2575 </a:t>
              </a:r>
              <a:r>
                <a:rPr kumimoji="0" lang="en-US" sz="12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:</a:t>
              </a:r>
              <a:r>
                <a:rPr kumimoji="0" lang="th-TH" sz="12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oppins" pitchFamily="2" charset="77"/>
                  <a:ea typeface="+mn-ea"/>
                </a:rPr>
                <a:t> </a:t>
              </a:r>
              <a:endPara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endParaRPr>
            </a:p>
          </p:txBody>
        </p:sp>
        <p:sp>
          <p:nvSpPr>
            <p:cNvPr id="151" name="TextBox 47">
              <a:extLst>
                <a:ext uri="{FF2B5EF4-FFF2-40B4-BE49-F238E27FC236}">
                  <a16:creationId xmlns:a16="http://schemas.microsoft.com/office/drawing/2014/main" id="{A609DC90-F7CA-8A40-B165-861E794A1397}"/>
                </a:ext>
              </a:extLst>
            </p:cNvPr>
            <p:cNvSpPr txBox="1"/>
            <p:nvPr/>
          </p:nvSpPr>
          <p:spPr>
            <a:xfrm>
              <a:off x="3899084" y="3743262"/>
              <a:ext cx="2036333" cy="6924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285750" indent="-285750">
                <a:buFont typeface="Wingdings" panose="05000000000000000000" pitchFamily="2" charset="2"/>
                <a:buChar char="Ø"/>
                <a:defRPr b="1">
                  <a:solidFill>
                    <a:srgbClr val="0000CC"/>
                  </a:solidFill>
                  <a:latin typeface="Poppins" pitchFamily="2" charset="77"/>
                  <a:cs typeface="Poppins" pitchFamily="2" charset="77"/>
                </a:defRPr>
              </a:lvl1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-Newborn Excellent Center </a:t>
              </a:r>
              <a:r>
                <a:rPr kumimoji="0" lang="th-TH" sz="13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</a:rPr>
                <a:t>ระดับอาเซียน (5 ลำดับแรก) </a:t>
              </a:r>
              <a:endPara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endParaRPr>
            </a:p>
          </p:txBody>
        </p:sp>
        <p:sp>
          <p:nvSpPr>
            <p:cNvPr id="154" name="สี่เหลี่ยมผืนผ้า 153"/>
            <p:cNvSpPr/>
            <p:nvPr/>
          </p:nvSpPr>
          <p:spPr>
            <a:xfrm>
              <a:off x="8037666" y="3925139"/>
              <a:ext cx="200283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r>
                <a:rPr kumimoji="0" lang="th-TH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 สถาบัน</a:t>
              </a:r>
              <a:r>
                <a:rPr kumimoji="0" lang="th-T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หัวใจ</a:t>
              </a:r>
              <a:r>
                <a:rPr kumimoji="0" lang="th-TH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ระดับนานาชาติ</a:t>
              </a:r>
              <a:endPara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endParaRPr>
            </a:p>
          </p:txBody>
        </p:sp>
        <p:sp>
          <p:nvSpPr>
            <p:cNvPr id="50" name="สี่เหลี่ยมผืนผ้า 49"/>
            <p:cNvSpPr/>
            <p:nvPr/>
          </p:nvSpPr>
          <p:spPr>
            <a:xfrm>
              <a:off x="9957821" y="3725919"/>
              <a:ext cx="2741456" cy="8340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 Organ 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Donation </a:t>
              </a:r>
              <a:r>
                <a:rPr kumimoji="0" lang="en-US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Institute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 Excellent</a:t>
              </a:r>
              <a:r>
                <a:rPr kumimoji="0" lang="th-TH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 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center Kidney </a:t>
              </a:r>
              <a:r>
                <a:rPr kumimoji="0" lang="en-US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                Transplant  </a:t>
              </a:r>
              <a:endParaRPr kumimoji="0" lang="th-TH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ระดับ</a:t>
              </a:r>
              <a:r>
                <a:rPr kumimoji="0" lang="th-T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นานาชาติ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endParaRPr>
            </a:p>
          </p:txBody>
        </p:sp>
        <p:sp>
          <p:nvSpPr>
            <p:cNvPr id="156" name="สี่เหลี่ยมผืนผ้า 155"/>
            <p:cNvSpPr/>
            <p:nvPr/>
          </p:nvSpPr>
          <p:spPr>
            <a:xfrm>
              <a:off x="5936676" y="3955809"/>
              <a:ext cx="2097669" cy="2923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r>
                <a:rPr kumimoji="0" lang="th-TH" sz="13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 สถาน</a:t>
              </a:r>
              <a:r>
                <a:rPr kumimoji="0" lang="th-TH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บันมะเร็งแห่งภาค</a:t>
              </a:r>
              <a:r>
                <a:rPr kumimoji="0" lang="th-TH" sz="13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อีสาน</a:t>
              </a:r>
              <a:endPara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endParaRPr>
            </a:p>
          </p:txBody>
        </p:sp>
        <p:sp>
          <p:nvSpPr>
            <p:cNvPr id="121" name="Freeform 7">
              <a:extLst>
                <a:ext uri="{FF2B5EF4-FFF2-40B4-BE49-F238E27FC236}">
                  <a16:creationId xmlns:a16="http://schemas.microsoft.com/office/drawing/2014/main" id="{99EF9F75-546F-BF42-86DC-34FDD4E52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6576" y="3629762"/>
              <a:ext cx="2054457" cy="996972"/>
            </a:xfrm>
            <a:prstGeom prst="roundRect">
              <a:avLst/>
            </a:prstGeom>
            <a:solidFill>
              <a:srgbClr val="92D050">
                <a:alpha val="41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7">
              <a:extLst>
                <a:ext uri="{FF2B5EF4-FFF2-40B4-BE49-F238E27FC236}">
                  <a16:creationId xmlns:a16="http://schemas.microsoft.com/office/drawing/2014/main" id="{99EF9F75-546F-BF42-86DC-34FDD4E52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46242" y="4650505"/>
              <a:ext cx="2089227" cy="1273920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  <a:alpha val="41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7">
              <a:extLst>
                <a:ext uri="{FF2B5EF4-FFF2-40B4-BE49-F238E27FC236}">
                  <a16:creationId xmlns:a16="http://schemas.microsoft.com/office/drawing/2014/main" id="{99EF9F75-546F-BF42-86DC-34FDD4E52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516" y="4651428"/>
              <a:ext cx="2013389" cy="1280783"/>
            </a:xfrm>
            <a:prstGeom prst="roundRect">
              <a:avLst/>
            </a:prstGeom>
            <a:solidFill>
              <a:schemeClr val="accent6">
                <a:lumMod val="60000"/>
                <a:lumOff val="40000"/>
                <a:alpha val="41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7">
              <a:extLst>
                <a:ext uri="{FF2B5EF4-FFF2-40B4-BE49-F238E27FC236}">
                  <a16:creationId xmlns:a16="http://schemas.microsoft.com/office/drawing/2014/main" id="{99EF9F75-546F-BF42-86DC-34FDD4E52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03532" y="4655277"/>
              <a:ext cx="1967447" cy="1280783"/>
            </a:xfrm>
            <a:prstGeom prst="roundRect">
              <a:avLst/>
            </a:prstGeom>
            <a:solidFill>
              <a:schemeClr val="accent2">
                <a:lumMod val="75000"/>
                <a:alpha val="41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7">
              <a:extLst>
                <a:ext uri="{FF2B5EF4-FFF2-40B4-BE49-F238E27FC236}">
                  <a16:creationId xmlns:a16="http://schemas.microsoft.com/office/drawing/2014/main" id="{99EF9F75-546F-BF42-86DC-34FDD4E52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0920" y="4662612"/>
              <a:ext cx="2138620" cy="1280783"/>
            </a:xfrm>
            <a:prstGeom prst="roundRect">
              <a:avLst/>
            </a:prstGeom>
            <a:solidFill>
              <a:schemeClr val="accent3">
                <a:alpha val="41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" name="Pentagon 8">
              <a:extLst>
                <a:ext uri="{FF2B5EF4-FFF2-40B4-BE49-F238E27FC236}">
                  <a16:creationId xmlns:a16="http://schemas.microsoft.com/office/drawing/2014/main" id="{F736D7D3-5A45-AD41-A78F-67A23F109F7E}"/>
                </a:ext>
              </a:extLst>
            </p:cNvPr>
            <p:cNvSpPr/>
            <p:nvPr/>
          </p:nvSpPr>
          <p:spPr>
            <a:xfrm>
              <a:off x="0" y="5070524"/>
              <a:ext cx="1723326" cy="427853"/>
            </a:xfrm>
            <a:prstGeom prst="homePlat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78" name="TextBox 47">
              <a:extLst>
                <a:ext uri="{FF2B5EF4-FFF2-40B4-BE49-F238E27FC236}">
                  <a16:creationId xmlns:a16="http://schemas.microsoft.com/office/drawing/2014/main" id="{A609DC90-F7CA-8A40-B165-861E794A1397}"/>
                </a:ext>
              </a:extLst>
            </p:cNvPr>
            <p:cNvSpPr txBox="1"/>
            <p:nvPr/>
          </p:nvSpPr>
          <p:spPr>
            <a:xfrm>
              <a:off x="9025" y="5126076"/>
              <a:ext cx="1762378" cy="2876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285750" indent="-285750">
                <a:buFont typeface="Wingdings" panose="05000000000000000000" pitchFamily="2" charset="2"/>
                <a:buChar char="Ø"/>
                <a:defRPr b="1">
                  <a:solidFill>
                    <a:srgbClr val="0000CC"/>
                  </a:solidFill>
                  <a:latin typeface="Poppins" pitchFamily="2" charset="77"/>
                  <a:cs typeface="Poppins" pitchFamily="2" charset="77"/>
                </a:defRPr>
              </a:lvl1pPr>
            </a:lstStyle>
            <a:p>
              <a:pPr marL="285750" marR="0" lvl="0" indent="-28575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Char char="Ø"/>
                <a:tabLst/>
                <a:defRPr/>
              </a:pPr>
              <a:r>
                <a:rPr kumimoji="0" lang="th-TH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oppins" pitchFamily="2" charset="77"/>
                  <a:ea typeface="+mn-ea"/>
                </a:rPr>
                <a:t>ปี </a:t>
              </a:r>
              <a:r>
                <a:rPr kumimoji="0" lang="th-TH" sz="12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oppins" pitchFamily="2" charset="77"/>
                  <a:ea typeface="+mn-ea"/>
                </a:rPr>
                <a:t>2571 - 2574 </a:t>
              </a:r>
              <a:r>
                <a:rPr kumimoji="0" lang="en-US" sz="12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:</a:t>
              </a:r>
              <a:endPara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endParaRPr>
            </a:p>
          </p:txBody>
        </p:sp>
        <p:sp>
          <p:nvSpPr>
            <p:cNvPr id="179" name="TextBox 47">
              <a:extLst>
                <a:ext uri="{FF2B5EF4-FFF2-40B4-BE49-F238E27FC236}">
                  <a16:creationId xmlns:a16="http://schemas.microsoft.com/office/drawing/2014/main" id="{A609DC90-F7CA-8A40-B165-861E794A1397}"/>
                </a:ext>
              </a:extLst>
            </p:cNvPr>
            <p:cNvSpPr txBox="1"/>
            <p:nvPr/>
          </p:nvSpPr>
          <p:spPr>
            <a:xfrm>
              <a:off x="3919453" y="4618592"/>
              <a:ext cx="200648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285750" indent="-285750">
                <a:buFont typeface="Wingdings" panose="05000000000000000000" pitchFamily="2" charset="2"/>
                <a:buChar char="Ø"/>
                <a:defRPr b="1">
                  <a:solidFill>
                    <a:srgbClr val="0000CC"/>
                  </a:solidFill>
                  <a:latin typeface="Poppins" pitchFamily="2" charset="77"/>
                  <a:cs typeface="Poppins" pitchFamily="2" charset="77"/>
                </a:defRPr>
              </a:lvl1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r>
                <a:rPr kumimoji="0" lang="th-TH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</a:rPr>
                <a:t>-ผลงานวิจัยระดับประเทศ/นานาชาติ </a:t>
              </a:r>
            </a:p>
          </p:txBody>
        </p:sp>
        <p:sp>
          <p:nvSpPr>
            <p:cNvPr id="180" name="TextBox 47">
              <a:extLst>
                <a:ext uri="{FF2B5EF4-FFF2-40B4-BE49-F238E27FC236}">
                  <a16:creationId xmlns:a16="http://schemas.microsoft.com/office/drawing/2014/main" id="{A609DC90-F7CA-8A40-B165-861E794A1397}"/>
                </a:ext>
              </a:extLst>
            </p:cNvPr>
            <p:cNvSpPr txBox="1"/>
            <p:nvPr/>
          </p:nvSpPr>
          <p:spPr>
            <a:xfrm>
              <a:off x="3897196" y="4996474"/>
              <a:ext cx="203633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285750" indent="-285750">
                <a:buFont typeface="Wingdings" panose="05000000000000000000" pitchFamily="2" charset="2"/>
                <a:buChar char="Ø"/>
                <a:defRPr b="1">
                  <a:solidFill>
                    <a:srgbClr val="0000CC"/>
                  </a:solidFill>
                  <a:latin typeface="Poppins" pitchFamily="2" charset="77"/>
                  <a:cs typeface="Poppins" pitchFamily="2" charset="77"/>
                </a:defRPr>
              </a:lvl1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-Newborn Excellent Center Level 1+ 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endParaRPr>
            </a:p>
          </p:txBody>
        </p:sp>
        <p:sp>
          <p:nvSpPr>
            <p:cNvPr id="181" name="TextBox 47">
              <a:extLst>
                <a:ext uri="{FF2B5EF4-FFF2-40B4-BE49-F238E27FC236}">
                  <a16:creationId xmlns:a16="http://schemas.microsoft.com/office/drawing/2014/main" id="{A609DC90-F7CA-8A40-B165-861E794A1397}"/>
                </a:ext>
              </a:extLst>
            </p:cNvPr>
            <p:cNvSpPr txBox="1"/>
            <p:nvPr/>
          </p:nvSpPr>
          <p:spPr>
            <a:xfrm>
              <a:off x="3890571" y="5349401"/>
              <a:ext cx="203633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285750" indent="-285750">
                <a:buFont typeface="Wingdings" panose="05000000000000000000" pitchFamily="2" charset="2"/>
                <a:buChar char="Ø"/>
                <a:defRPr b="1">
                  <a:solidFill>
                    <a:srgbClr val="0000CC"/>
                  </a:solidFill>
                  <a:latin typeface="Poppins" pitchFamily="2" charset="77"/>
                  <a:cs typeface="Poppins" pitchFamily="2" charset="77"/>
                </a:defRPr>
              </a:lvl1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</a:t>
              </a:r>
              <a:r>
                <a:rPr kumimoji="0" lang="th-TH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</a:rPr>
                <a:t>คู่ความร่วมมือสภาบันสุขภาพเด็กแห่งชาติฯ + ประเทศญี่ปุ่น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endParaRPr>
            </a:p>
          </p:txBody>
        </p:sp>
        <p:sp>
          <p:nvSpPr>
            <p:cNvPr id="183" name="สี่เหลี่ยมผืนผ้า 182"/>
            <p:cNvSpPr/>
            <p:nvPr/>
          </p:nvSpPr>
          <p:spPr>
            <a:xfrm>
              <a:off x="6016357" y="5030138"/>
              <a:ext cx="2018025" cy="6924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-National </a:t>
              </a: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Premium service </a:t>
              </a:r>
              <a:r>
                <a:rPr kumimoji="0" lang="en-US" sz="13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rPr>
                <a:t>&amp;</a:t>
              </a:r>
              <a:r>
                <a:rPr kumimoji="0" lang="en-US" sz="13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 </a:t>
              </a: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Institute Cancer Center</a:t>
              </a:r>
            </a:p>
          </p:txBody>
        </p:sp>
        <p:sp>
          <p:nvSpPr>
            <p:cNvPr id="185" name="สี่เหลี่ยมผืนผ้า 184"/>
            <p:cNvSpPr/>
            <p:nvPr/>
          </p:nvSpPr>
          <p:spPr>
            <a:xfrm>
              <a:off x="8115419" y="4670833"/>
              <a:ext cx="1909325" cy="12079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 ศูนย์วิจัย</a:t>
              </a:r>
              <a:r>
                <a:rPr kumimoji="0" lang="th-T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และพัฒนาการรักษา</a:t>
              </a:r>
              <a:r>
                <a:rPr kumimoji="0" lang="th-TH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ระดับประเทศ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 เครือข่าย</a:t>
              </a:r>
              <a:r>
                <a:rPr kumimoji="0" lang="th-T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ความร่วมมือระดับ</a:t>
              </a:r>
              <a:r>
                <a:rPr kumimoji="0" lang="th-TH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นานาชาติ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 โมเดลชุมชน</a:t>
              </a:r>
              <a:r>
                <a:rPr kumimoji="0" lang="th-T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ต้นแบบ 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CMU </a:t>
              </a:r>
              <a:r>
                <a:rPr kumimoji="0" lang="th-T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ระดับอาเซียน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endParaRPr>
            </a:p>
          </p:txBody>
        </p:sp>
        <p:sp>
          <p:nvSpPr>
            <p:cNvPr id="187" name="สี่เหลี่ยมผืนผ้า 186"/>
            <p:cNvSpPr/>
            <p:nvPr/>
          </p:nvSpPr>
          <p:spPr>
            <a:xfrm>
              <a:off x="10101040" y="4854191"/>
              <a:ext cx="268040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 excellent center Level 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1</a:t>
              </a:r>
              <a:r>
                <a:rPr kumimoji="0" lang="th-TH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+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endParaRPr>
            </a:p>
          </p:txBody>
        </p:sp>
        <p:sp>
          <p:nvSpPr>
            <p:cNvPr id="188" name="สี่เหลี่ยมผืนผ้า 187"/>
            <p:cNvSpPr/>
            <p:nvPr/>
          </p:nvSpPr>
          <p:spPr>
            <a:xfrm>
              <a:off x="10108326" y="5048613"/>
              <a:ext cx="204636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 Excellent</a:t>
              </a:r>
              <a:r>
                <a:rPr kumimoji="0" lang="th-TH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 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center Kidney Transplant </a:t>
              </a:r>
              <a:endParaRPr kumimoji="0" lang="th-TH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r>
                <a:rPr kumimoji="0" lang="th-TH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 ศูนย์</a:t>
              </a:r>
              <a:r>
                <a:rPr kumimoji="0" lang="th-T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ปลุกถ่ายกระจก</a:t>
              </a:r>
              <a:r>
                <a:rPr kumimoji="0" lang="th-TH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ตา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r>
                <a:rPr kumimoji="0" lang="th-T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 ศูนย์ 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Allogeneic HSCT </a:t>
              </a:r>
              <a:endPara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endParaRPr>
            </a:p>
          </p:txBody>
        </p:sp>
        <p:sp>
          <p:nvSpPr>
            <p:cNvPr id="189" name="สี่เหลี่ยมผืนผ้า 188"/>
            <p:cNvSpPr/>
            <p:nvPr/>
          </p:nvSpPr>
          <p:spPr>
            <a:xfrm>
              <a:off x="10080491" y="4652243"/>
              <a:ext cx="982961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r>
                <a:rPr kumimoji="0" lang="th-TH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*ระดับประเทศ</a:t>
              </a:r>
              <a:endPara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endParaRPr>
            </a:p>
          </p:txBody>
        </p:sp>
        <p:sp>
          <p:nvSpPr>
            <p:cNvPr id="190" name="Freeform 7">
              <a:extLst>
                <a:ext uri="{FF2B5EF4-FFF2-40B4-BE49-F238E27FC236}">
                  <a16:creationId xmlns:a16="http://schemas.microsoft.com/office/drawing/2014/main" id="{99EF9F75-546F-BF42-86DC-34FDD4E52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6486" y="4672083"/>
              <a:ext cx="2089227" cy="1271312"/>
            </a:xfrm>
            <a:prstGeom prst="roundRect">
              <a:avLst/>
            </a:prstGeom>
            <a:solidFill>
              <a:srgbClr val="92D050">
                <a:alpha val="41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" name="Freeform 7">
              <a:extLst>
                <a:ext uri="{FF2B5EF4-FFF2-40B4-BE49-F238E27FC236}">
                  <a16:creationId xmlns:a16="http://schemas.microsoft.com/office/drawing/2014/main" id="{99EF9F75-546F-BF42-86DC-34FDD4E52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53081" y="5968825"/>
              <a:ext cx="2089227" cy="78703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  <a:alpha val="41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Freeform 7">
              <a:extLst>
                <a:ext uri="{FF2B5EF4-FFF2-40B4-BE49-F238E27FC236}">
                  <a16:creationId xmlns:a16="http://schemas.microsoft.com/office/drawing/2014/main" id="{99EF9F75-546F-BF42-86DC-34FDD4E52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11355" y="5969749"/>
              <a:ext cx="2013389" cy="785959"/>
            </a:xfrm>
            <a:prstGeom prst="roundRect">
              <a:avLst/>
            </a:prstGeom>
            <a:solidFill>
              <a:schemeClr val="accent6">
                <a:lumMod val="60000"/>
                <a:lumOff val="40000"/>
                <a:alpha val="41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" name="Freeform 7">
              <a:extLst>
                <a:ext uri="{FF2B5EF4-FFF2-40B4-BE49-F238E27FC236}">
                  <a16:creationId xmlns:a16="http://schemas.microsoft.com/office/drawing/2014/main" id="{99EF9F75-546F-BF42-86DC-34FDD4E52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0371" y="5973598"/>
              <a:ext cx="1967447" cy="785959"/>
            </a:xfrm>
            <a:prstGeom prst="roundRect">
              <a:avLst/>
            </a:prstGeom>
            <a:solidFill>
              <a:schemeClr val="accent2">
                <a:lumMod val="75000"/>
                <a:alpha val="41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" name="Freeform 7">
              <a:extLst>
                <a:ext uri="{FF2B5EF4-FFF2-40B4-BE49-F238E27FC236}">
                  <a16:creationId xmlns:a16="http://schemas.microsoft.com/office/drawing/2014/main" id="{99EF9F75-546F-BF42-86DC-34FDD4E52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7759" y="5980933"/>
              <a:ext cx="2138620" cy="785959"/>
            </a:xfrm>
            <a:prstGeom prst="roundRect">
              <a:avLst/>
            </a:prstGeom>
            <a:solidFill>
              <a:schemeClr val="accent3">
                <a:alpha val="41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" name="Pentagon 8">
              <a:extLst>
                <a:ext uri="{FF2B5EF4-FFF2-40B4-BE49-F238E27FC236}">
                  <a16:creationId xmlns:a16="http://schemas.microsoft.com/office/drawing/2014/main" id="{F736D7D3-5A45-AD41-A78F-67A23F109F7E}"/>
                </a:ext>
              </a:extLst>
            </p:cNvPr>
            <p:cNvSpPr/>
            <p:nvPr/>
          </p:nvSpPr>
          <p:spPr>
            <a:xfrm>
              <a:off x="843" y="5991655"/>
              <a:ext cx="1715643" cy="427853"/>
            </a:xfrm>
            <a:prstGeom prst="homePlat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97" name="TextBox 47">
              <a:extLst>
                <a:ext uri="{FF2B5EF4-FFF2-40B4-BE49-F238E27FC236}">
                  <a16:creationId xmlns:a16="http://schemas.microsoft.com/office/drawing/2014/main" id="{A609DC90-F7CA-8A40-B165-861E794A1397}"/>
                </a:ext>
              </a:extLst>
            </p:cNvPr>
            <p:cNvSpPr txBox="1"/>
            <p:nvPr/>
          </p:nvSpPr>
          <p:spPr>
            <a:xfrm>
              <a:off x="-11259" y="6064831"/>
              <a:ext cx="1771445" cy="2876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285750" indent="-285750">
                <a:buFont typeface="Wingdings" panose="05000000000000000000" pitchFamily="2" charset="2"/>
                <a:buChar char="Ø"/>
                <a:defRPr b="1">
                  <a:solidFill>
                    <a:srgbClr val="0000CC"/>
                  </a:solidFill>
                  <a:latin typeface="Poppins" pitchFamily="2" charset="77"/>
                  <a:cs typeface="Poppins" pitchFamily="2" charset="77"/>
                </a:defRPr>
              </a:lvl1pPr>
            </a:lstStyle>
            <a:p>
              <a:pPr marL="285750" marR="0" lvl="0" indent="-28575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Char char="Ø"/>
                <a:tabLst/>
                <a:defRPr/>
              </a:pPr>
              <a:r>
                <a:rPr kumimoji="0" lang="th-TH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oppins" pitchFamily="2" charset="77"/>
                  <a:ea typeface="+mn-ea"/>
                </a:rPr>
                <a:t>ปี </a:t>
              </a:r>
              <a:r>
                <a:rPr kumimoji="0" lang="th-TH" sz="12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oppins" pitchFamily="2" charset="77"/>
                  <a:ea typeface="+mn-ea"/>
                </a:rPr>
                <a:t>2566-2570 </a:t>
              </a:r>
              <a:r>
                <a:rPr kumimoji="0" lang="en-US" sz="12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:</a:t>
              </a:r>
              <a:endPara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endParaRPr>
            </a:p>
          </p:txBody>
        </p:sp>
        <p:sp>
          <p:nvSpPr>
            <p:cNvPr id="198" name="TextBox 47">
              <a:extLst>
                <a:ext uri="{FF2B5EF4-FFF2-40B4-BE49-F238E27FC236}">
                  <a16:creationId xmlns:a16="http://schemas.microsoft.com/office/drawing/2014/main" id="{A609DC90-F7CA-8A40-B165-861E794A1397}"/>
                </a:ext>
              </a:extLst>
            </p:cNvPr>
            <p:cNvSpPr txBox="1"/>
            <p:nvPr/>
          </p:nvSpPr>
          <p:spPr>
            <a:xfrm>
              <a:off x="4034977" y="6089986"/>
              <a:ext cx="1839004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285750" indent="-285750">
                <a:buFont typeface="Wingdings" panose="05000000000000000000" pitchFamily="2" charset="2"/>
                <a:buChar char="Ø"/>
                <a:defRPr b="1">
                  <a:solidFill>
                    <a:srgbClr val="0000CC"/>
                  </a:solidFill>
                  <a:latin typeface="Poppins" pitchFamily="2" charset="77"/>
                  <a:cs typeface="Poppins" pitchFamily="2" charset="77"/>
                </a:defRPr>
              </a:lvl1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r>
                <a:rPr kumimoji="0" lang="th-TH" sz="13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</a:rPr>
                <a:t>- สถาบัน</a:t>
              </a:r>
              <a:r>
                <a:rPr kumimoji="0" lang="th-TH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</a:rPr>
                <a:t>ทารกแรกเกิดอีสานเหนือ</a:t>
              </a:r>
              <a:endParaRPr kumimoji="0" lang="th-TH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</a:endParaRPr>
            </a:p>
          </p:txBody>
        </p:sp>
        <p:sp>
          <p:nvSpPr>
            <p:cNvPr id="199" name="TextBox 47">
              <a:extLst>
                <a:ext uri="{FF2B5EF4-FFF2-40B4-BE49-F238E27FC236}">
                  <a16:creationId xmlns:a16="http://schemas.microsoft.com/office/drawing/2014/main" id="{A609DC90-F7CA-8A40-B165-861E794A1397}"/>
                </a:ext>
              </a:extLst>
            </p:cNvPr>
            <p:cNvSpPr txBox="1"/>
            <p:nvPr/>
          </p:nvSpPr>
          <p:spPr>
            <a:xfrm>
              <a:off x="6039067" y="6107574"/>
              <a:ext cx="2416586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indent="0">
                <a:buFont typeface="Wingdings" panose="05000000000000000000" pitchFamily="2" charset="2"/>
                <a:buNone/>
                <a:defRPr sz="1300" b="1">
                  <a:solidFill>
                    <a:schemeClr val="tx2"/>
                  </a:solidFill>
                  <a:latin typeface="Poppins" pitchFamily="2" charset="77"/>
                  <a:cs typeface="Poppins" pitchFamily="2" charset="77"/>
                </a:defRPr>
              </a:lvl1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 Cancer DHSA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 Center </a:t>
              </a:r>
              <a:r>
                <a:rPr kumimoji="0" lang="th-TH" sz="13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</a:rPr>
                <a:t>8 โรคยุทธศาสตร์</a:t>
              </a:r>
              <a:endPara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</a:endParaRPr>
            </a:p>
          </p:txBody>
        </p:sp>
        <p:sp>
          <p:nvSpPr>
            <p:cNvPr id="200" name="สี่เหลี่ยมผืนผ้า 199"/>
            <p:cNvSpPr/>
            <p:nvPr/>
          </p:nvSpPr>
          <p:spPr>
            <a:xfrm>
              <a:off x="8150158" y="6200877"/>
              <a:ext cx="180894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r>
                <a:rPr kumimoji="0" lang="th-TH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 สถาบัน</a:t>
              </a:r>
              <a:r>
                <a:rPr kumimoji="0" lang="th-T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หัวใจระดับประเทศ</a:t>
              </a:r>
            </a:p>
          </p:txBody>
        </p:sp>
        <p:sp>
          <p:nvSpPr>
            <p:cNvPr id="201" name="สี่เหลี่ยมผืนผ้า 200"/>
            <p:cNvSpPr/>
            <p:nvPr/>
          </p:nvSpPr>
          <p:spPr>
            <a:xfrm>
              <a:off x="10127035" y="5941297"/>
              <a:ext cx="1766213" cy="8340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r>
                <a:rPr kumimoji="0" lang="th-TH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 รับรอง</a:t>
              </a:r>
              <a:r>
                <a:rPr kumimoji="0" lang="th-T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คุณภาพด้านการรับบริจาคอวัยวะจากศูนย์รับบริจาคอวัยวะสภากาชาดไทย</a:t>
              </a:r>
            </a:p>
          </p:txBody>
        </p:sp>
        <p:sp>
          <p:nvSpPr>
            <p:cNvPr id="202" name="Freeform 7">
              <a:extLst>
                <a:ext uri="{FF2B5EF4-FFF2-40B4-BE49-F238E27FC236}">
                  <a16:creationId xmlns:a16="http://schemas.microsoft.com/office/drawing/2014/main" id="{99EF9F75-546F-BF42-86DC-34FDD4E52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3325" y="5980933"/>
              <a:ext cx="2089227" cy="774774"/>
            </a:xfrm>
            <a:prstGeom prst="roundRect">
              <a:avLst/>
            </a:prstGeom>
            <a:solidFill>
              <a:srgbClr val="92D050">
                <a:alpha val="41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" name="สี่เหลี่ยมผืนผ้า 4"/>
            <p:cNvSpPr/>
            <p:nvPr/>
          </p:nvSpPr>
          <p:spPr>
            <a:xfrm>
              <a:off x="1852950" y="6107407"/>
              <a:ext cx="1835352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 Severe </a:t>
              </a: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head injury fast </a:t>
              </a:r>
              <a:r>
                <a:rPr kumimoji="0" lang="en-US" sz="13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track</a:t>
              </a:r>
              <a:endPara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endParaRPr>
            </a:p>
          </p:txBody>
        </p:sp>
        <p:sp>
          <p:nvSpPr>
            <p:cNvPr id="6" name="สี่เหลี่ยมผืนผ้า 5"/>
            <p:cNvSpPr/>
            <p:nvPr/>
          </p:nvSpPr>
          <p:spPr>
            <a:xfrm>
              <a:off x="1803934" y="4967118"/>
              <a:ext cx="1924695" cy="8925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 Trauma </a:t>
              </a: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center level 1+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 Excellent </a:t>
              </a: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burn center</a:t>
              </a:r>
            </a:p>
          </p:txBody>
        </p:sp>
        <p:sp>
          <p:nvSpPr>
            <p:cNvPr id="7" name="สี่เหลี่ยมผืนผ้า 6"/>
            <p:cNvSpPr/>
            <p:nvPr/>
          </p:nvSpPr>
          <p:spPr>
            <a:xfrm>
              <a:off x="1863173" y="3742646"/>
              <a:ext cx="1980868" cy="6924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 Provincial </a:t>
              </a: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trauma network care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 Luxury </a:t>
              </a: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trauma care</a:t>
              </a:r>
            </a:p>
          </p:txBody>
        </p:sp>
      </p:grpSp>
      <p:sp>
        <p:nvSpPr>
          <p:cNvPr id="203" name="สี่เหลี่ยมผืนผ้า 202"/>
          <p:cNvSpPr/>
          <p:nvPr/>
        </p:nvSpPr>
        <p:spPr>
          <a:xfrm>
            <a:off x="9149647" y="1170250"/>
            <a:ext cx="2673181" cy="276999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ให้บริการ </a:t>
            </a:r>
            <a:r>
              <a:rPr kumimoji="0" lang="en-US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Service Plan 27 </a:t>
            </a:r>
            <a:r>
              <a:rPr kumimoji="0" lang="th-TH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สาขา</a:t>
            </a:r>
          </a:p>
        </p:txBody>
      </p:sp>
      <p:grpSp>
        <p:nvGrpSpPr>
          <p:cNvPr id="204" name="กลุ่ม 203"/>
          <p:cNvGrpSpPr/>
          <p:nvPr/>
        </p:nvGrpSpPr>
        <p:grpSpPr>
          <a:xfrm>
            <a:off x="2013756" y="312692"/>
            <a:ext cx="731700" cy="647195"/>
            <a:chOff x="9631704" y="628140"/>
            <a:chExt cx="1307592" cy="1306744"/>
          </a:xfrm>
        </p:grpSpPr>
        <p:sp>
          <p:nvSpPr>
            <p:cNvPr id="205" name="Oval 17">
              <a:extLst>
                <a:ext uri="{FF2B5EF4-FFF2-40B4-BE49-F238E27FC236}">
                  <a16:creationId xmlns:a16="http://schemas.microsoft.com/office/drawing/2014/main" id="{DC08F4DD-9576-164C-B072-69D25ED721FC}"/>
                </a:ext>
              </a:extLst>
            </p:cNvPr>
            <p:cNvSpPr/>
            <p:nvPr/>
          </p:nvSpPr>
          <p:spPr>
            <a:xfrm>
              <a:off x="9631704" y="628140"/>
              <a:ext cx="1307592" cy="1306744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206" name="TextBox 34">
              <a:extLst>
                <a:ext uri="{FF2B5EF4-FFF2-40B4-BE49-F238E27FC236}">
                  <a16:creationId xmlns:a16="http://schemas.microsoft.com/office/drawing/2014/main" id="{50A2CB6F-D785-5948-9D9C-11DA6CF48F5A}"/>
                </a:ext>
              </a:extLst>
            </p:cNvPr>
            <p:cNvSpPr txBox="1"/>
            <p:nvPr/>
          </p:nvSpPr>
          <p:spPr>
            <a:xfrm>
              <a:off x="9943097" y="809636"/>
              <a:ext cx="684803" cy="707886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S1</a:t>
              </a:r>
              <a:endPara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Poppins" pitchFamily="2" charset="77"/>
                <a:ea typeface="+mn-ea"/>
                <a:cs typeface="Poppins" pitchFamily="2" charset="77"/>
              </a:endParaRPr>
            </a:p>
          </p:txBody>
        </p:sp>
      </p:grpSp>
      <p:grpSp>
        <p:nvGrpSpPr>
          <p:cNvPr id="13" name="กลุ่ม 12"/>
          <p:cNvGrpSpPr/>
          <p:nvPr/>
        </p:nvGrpSpPr>
        <p:grpSpPr>
          <a:xfrm>
            <a:off x="1803935" y="1425760"/>
            <a:ext cx="10123020" cy="2115160"/>
            <a:chOff x="1803935" y="1425760"/>
            <a:chExt cx="10123020" cy="2115160"/>
          </a:xfrm>
        </p:grpSpPr>
        <p:grpSp>
          <p:nvGrpSpPr>
            <p:cNvPr id="106" name="กลุ่ม 105"/>
            <p:cNvGrpSpPr/>
            <p:nvPr/>
          </p:nvGrpSpPr>
          <p:grpSpPr>
            <a:xfrm>
              <a:off x="1803935" y="1616568"/>
              <a:ext cx="10123020" cy="1117567"/>
              <a:chOff x="762000" y="1949116"/>
              <a:chExt cx="10668000" cy="2057400"/>
            </a:xfrm>
          </p:grpSpPr>
          <p:sp>
            <p:nvSpPr>
              <p:cNvPr id="116" name="Rounded Rectangle 19">
                <a:extLst>
                  <a:ext uri="{FF2B5EF4-FFF2-40B4-BE49-F238E27FC236}">
                    <a16:creationId xmlns:a16="http://schemas.microsoft.com/office/drawing/2014/main" id="{8096588D-0846-EE4D-A29F-4364BEE4A9A1}"/>
                  </a:ext>
                </a:extLst>
              </p:cNvPr>
              <p:cNvSpPr/>
              <p:nvPr/>
            </p:nvSpPr>
            <p:spPr>
              <a:xfrm>
                <a:off x="762000" y="1949116"/>
                <a:ext cx="10668000" cy="2057400"/>
              </a:xfrm>
              <a:prstGeom prst="roundRect">
                <a:avLst>
                  <a:gd name="adj" fmla="val 30117"/>
                </a:avLst>
              </a:prstGeom>
              <a:solidFill>
                <a:schemeClr val="bg2"/>
              </a:solidFill>
              <a:ln w="38100"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45720" tIns="22860" rIns="45720" bIns="228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Lato Light" panose="020F0502020204030203" pitchFamily="34" charset="0"/>
                  <a:ea typeface="+mn-ea"/>
                  <a:cs typeface="+mn-cs"/>
                </a:endParaRPr>
              </a:p>
            </p:txBody>
          </p:sp>
          <p:cxnSp>
            <p:nvCxnSpPr>
              <p:cNvPr id="118" name="Straight Arrow Connector 22">
                <a:extLst>
                  <a:ext uri="{FF2B5EF4-FFF2-40B4-BE49-F238E27FC236}">
                    <a16:creationId xmlns:a16="http://schemas.microsoft.com/office/drawing/2014/main" id="{F5BE7F4C-27CB-6E40-8A25-E134779DF692}"/>
                  </a:ext>
                </a:extLst>
              </p:cNvPr>
              <p:cNvCxnSpPr/>
              <p:nvPr/>
            </p:nvCxnSpPr>
            <p:spPr>
              <a:xfrm>
                <a:off x="2893235" y="1949116"/>
                <a:ext cx="987392" cy="0"/>
              </a:xfrm>
              <a:prstGeom prst="straightConnector1">
                <a:avLst/>
              </a:prstGeom>
              <a:ln w="38100">
                <a:solidFill>
                  <a:schemeClr val="accent6"/>
                </a:solidFill>
                <a:tailEnd type="arrow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9" name="Straight Arrow Connector 23">
                <a:extLst>
                  <a:ext uri="{FF2B5EF4-FFF2-40B4-BE49-F238E27FC236}">
                    <a16:creationId xmlns:a16="http://schemas.microsoft.com/office/drawing/2014/main" id="{121EB55F-5309-D243-AFA5-C40F806222BB}"/>
                  </a:ext>
                </a:extLst>
              </p:cNvPr>
              <p:cNvCxnSpPr/>
              <p:nvPr/>
            </p:nvCxnSpPr>
            <p:spPr>
              <a:xfrm>
                <a:off x="8311373" y="1949116"/>
                <a:ext cx="987392" cy="0"/>
              </a:xfrm>
              <a:prstGeom prst="straightConnector1">
                <a:avLst/>
              </a:prstGeom>
              <a:ln w="38100">
                <a:solidFill>
                  <a:schemeClr val="accent6"/>
                </a:solidFill>
                <a:headEnd type="arrow" w="lg" len="lg"/>
                <a:tailEnd type="non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2" name="Oval 1">
              <a:extLst>
                <a:ext uri="{FF2B5EF4-FFF2-40B4-BE49-F238E27FC236}">
                  <a16:creationId xmlns:a16="http://schemas.microsoft.com/office/drawing/2014/main" id="{F468C5D6-4A1A-3A48-90EC-20458A648C88}"/>
                </a:ext>
              </a:extLst>
            </p:cNvPr>
            <p:cNvSpPr/>
            <p:nvPr/>
          </p:nvSpPr>
          <p:spPr>
            <a:xfrm>
              <a:off x="1998118" y="1928020"/>
              <a:ext cx="1703821" cy="1612900"/>
            </a:xfrm>
            <a:prstGeom prst="ellipse">
              <a:avLst/>
            </a:prstGeom>
            <a:solidFill>
              <a:schemeClr val="bg2"/>
            </a:solidFill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23" name="Oval 4">
              <a:extLst>
                <a:ext uri="{FF2B5EF4-FFF2-40B4-BE49-F238E27FC236}">
                  <a16:creationId xmlns:a16="http://schemas.microsoft.com/office/drawing/2014/main" id="{02A9D156-5627-B34C-AAAF-C172E9EA7F2C}"/>
                </a:ext>
              </a:extLst>
            </p:cNvPr>
            <p:cNvSpPr/>
            <p:nvPr/>
          </p:nvSpPr>
          <p:spPr>
            <a:xfrm>
              <a:off x="6017860" y="1928020"/>
              <a:ext cx="1703821" cy="1612900"/>
            </a:xfrm>
            <a:prstGeom prst="ellipse">
              <a:avLst/>
            </a:prstGeom>
            <a:solidFill>
              <a:schemeClr val="bg2"/>
            </a:solidFill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24" name="Oval 5">
              <a:extLst>
                <a:ext uri="{FF2B5EF4-FFF2-40B4-BE49-F238E27FC236}">
                  <a16:creationId xmlns:a16="http://schemas.microsoft.com/office/drawing/2014/main" id="{E54A88EC-EA07-D944-BE2D-44F8FE9E9C94}"/>
                </a:ext>
              </a:extLst>
            </p:cNvPr>
            <p:cNvSpPr/>
            <p:nvPr/>
          </p:nvSpPr>
          <p:spPr>
            <a:xfrm>
              <a:off x="10037603" y="1928020"/>
              <a:ext cx="1703821" cy="1612900"/>
            </a:xfrm>
            <a:prstGeom prst="ellipse">
              <a:avLst/>
            </a:prstGeom>
            <a:solidFill>
              <a:schemeClr val="bg2"/>
            </a:solidFill>
            <a:ln w="381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25" name="Oval 6">
              <a:extLst>
                <a:ext uri="{FF2B5EF4-FFF2-40B4-BE49-F238E27FC236}">
                  <a16:creationId xmlns:a16="http://schemas.microsoft.com/office/drawing/2014/main" id="{E9B1A14D-E242-E94A-95BB-42EC1DDC8F7E}"/>
                </a:ext>
              </a:extLst>
            </p:cNvPr>
            <p:cNvSpPr/>
            <p:nvPr/>
          </p:nvSpPr>
          <p:spPr>
            <a:xfrm>
              <a:off x="8027732" y="1928020"/>
              <a:ext cx="1703821" cy="1612900"/>
            </a:xfrm>
            <a:prstGeom prst="ellipse">
              <a:avLst/>
            </a:prstGeom>
            <a:solidFill>
              <a:schemeClr val="bg2"/>
            </a:solidFill>
            <a:ln w="381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27" name="Oval 7">
              <a:extLst>
                <a:ext uri="{FF2B5EF4-FFF2-40B4-BE49-F238E27FC236}">
                  <a16:creationId xmlns:a16="http://schemas.microsoft.com/office/drawing/2014/main" id="{825E4DF5-E422-D645-9776-3635A64CE16F}"/>
                </a:ext>
              </a:extLst>
            </p:cNvPr>
            <p:cNvSpPr/>
            <p:nvPr/>
          </p:nvSpPr>
          <p:spPr>
            <a:xfrm>
              <a:off x="4007989" y="1928020"/>
              <a:ext cx="1703821" cy="1612900"/>
            </a:xfrm>
            <a:prstGeom prst="ellipse">
              <a:avLst/>
            </a:prstGeom>
            <a:solidFill>
              <a:schemeClr val="bg2"/>
            </a:solidFill>
            <a:ln w="38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33" name="Rectangle 20">
              <a:extLst>
                <a:ext uri="{FF2B5EF4-FFF2-40B4-BE49-F238E27FC236}">
                  <a16:creationId xmlns:a16="http://schemas.microsoft.com/office/drawing/2014/main" id="{EDC9C334-89EB-4842-83AD-CBC9656E5D59}"/>
                </a:ext>
              </a:extLst>
            </p:cNvPr>
            <p:cNvSpPr/>
            <p:nvPr/>
          </p:nvSpPr>
          <p:spPr>
            <a:xfrm>
              <a:off x="4752886" y="1425760"/>
              <a:ext cx="42480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20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ยกระดับ</a:t>
              </a:r>
              <a:r>
                <a:rPr kumimoji="0" lang="th-TH" sz="20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 </a:t>
              </a:r>
              <a:r>
                <a:rPr kumimoji="0" lang="en-US" sz="20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Excellent 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Center </a:t>
              </a:r>
              <a:r>
                <a:rPr kumimoji="0" lang="th-TH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5 สาขา</a:t>
              </a:r>
              <a:endPara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endParaRPr>
            </a:p>
          </p:txBody>
        </p:sp>
        <p:sp>
          <p:nvSpPr>
            <p:cNvPr id="134" name="TextBox 47">
              <a:extLst>
                <a:ext uri="{FF2B5EF4-FFF2-40B4-BE49-F238E27FC236}">
                  <a16:creationId xmlns:a16="http://schemas.microsoft.com/office/drawing/2014/main" id="{A609DC90-F7CA-8A40-B165-861E794A1397}"/>
                </a:ext>
              </a:extLst>
            </p:cNvPr>
            <p:cNvSpPr txBox="1"/>
            <p:nvPr/>
          </p:nvSpPr>
          <p:spPr>
            <a:xfrm>
              <a:off x="1986205" y="2808136"/>
              <a:ext cx="1632553" cy="369332"/>
            </a:xfrm>
            <a:prstGeom prst="rect">
              <a:avLst/>
            </a:prstGeom>
            <a:noFill/>
          </p:spPr>
          <p:txBody>
            <a:bodyPr wrap="square" rtlCol="0" anchor="b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Poppins"/>
                  <a:ea typeface="Times New Roman" panose="02020603050405020304" pitchFamily="18" charset="0"/>
                  <a:cs typeface="Angsana New" panose="02020603050405020304" pitchFamily="18" charset="-34"/>
                </a:rPr>
                <a:t>1.Trauma</a:t>
              </a:r>
              <a:endPara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Poppins"/>
                <a:ea typeface="League Spartan" charset="0"/>
                <a:cs typeface="Poppins" pitchFamily="2" charset="77"/>
              </a:endParaRPr>
            </a:p>
          </p:txBody>
        </p:sp>
        <p:sp>
          <p:nvSpPr>
            <p:cNvPr id="135" name="TextBox 51">
              <a:extLst>
                <a:ext uri="{FF2B5EF4-FFF2-40B4-BE49-F238E27FC236}">
                  <a16:creationId xmlns:a16="http://schemas.microsoft.com/office/drawing/2014/main" id="{58B908AF-33E4-4E4C-BC49-AD4A28FE8FEE}"/>
                </a:ext>
              </a:extLst>
            </p:cNvPr>
            <p:cNvSpPr txBox="1"/>
            <p:nvPr/>
          </p:nvSpPr>
          <p:spPr>
            <a:xfrm>
              <a:off x="4014688" y="2808136"/>
              <a:ext cx="1632553" cy="369332"/>
            </a:xfrm>
            <a:prstGeom prst="rect">
              <a:avLst/>
            </a:prstGeom>
            <a:noFill/>
          </p:spPr>
          <p:txBody>
            <a:bodyPr wrap="square" rtlCol="0" anchor="b" anchorCtr="0">
              <a:spAutoFit/>
            </a:bodyPr>
            <a:lstStyle>
              <a:defPPr>
                <a:defRPr lang="en-US"/>
              </a:defPPr>
              <a:lvl1pPr algn="ctr">
                <a:defRPr b="1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Poppins"/>
                  <a:ea typeface="Times New Roman" panose="02020603050405020304" pitchFamily="18" charset="0"/>
                  <a:cs typeface="Angsana New" panose="02020603050405020304" pitchFamily="18" charset="-34"/>
                </a:defRPr>
              </a:lvl1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Poppins"/>
                  <a:cs typeface="Angsana New" panose="02020603050405020304" pitchFamily="18" charset="-34"/>
                </a:rPr>
                <a:t>2.Newborn</a:t>
              </a:r>
              <a:endPara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Poppins"/>
                <a:cs typeface="Angsana New" panose="02020603050405020304" pitchFamily="18" charset="-34"/>
              </a:endParaRPr>
            </a:p>
          </p:txBody>
        </p:sp>
        <p:sp>
          <p:nvSpPr>
            <p:cNvPr id="136" name="TextBox 54">
              <a:extLst>
                <a:ext uri="{FF2B5EF4-FFF2-40B4-BE49-F238E27FC236}">
                  <a16:creationId xmlns:a16="http://schemas.microsoft.com/office/drawing/2014/main" id="{E318D326-4757-9240-951D-DEE2D52FA476}"/>
                </a:ext>
              </a:extLst>
            </p:cNvPr>
            <p:cNvSpPr txBox="1"/>
            <p:nvPr/>
          </p:nvSpPr>
          <p:spPr>
            <a:xfrm>
              <a:off x="6030816" y="2808136"/>
              <a:ext cx="1632553" cy="369332"/>
            </a:xfrm>
            <a:prstGeom prst="rect">
              <a:avLst/>
            </a:prstGeom>
            <a:noFill/>
          </p:spPr>
          <p:txBody>
            <a:bodyPr wrap="square" rtlCol="0" anchor="b" anchorCtr="0">
              <a:spAutoFit/>
            </a:bodyPr>
            <a:lstStyle>
              <a:defPPr>
                <a:defRPr lang="en-US"/>
              </a:defPPr>
              <a:lvl1pPr algn="ctr">
                <a:defRPr b="1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Poppins"/>
                  <a:ea typeface="Times New Roman" panose="02020603050405020304" pitchFamily="18" charset="0"/>
                  <a:cs typeface="Angsana New" panose="02020603050405020304" pitchFamily="18" charset="-34"/>
                </a:defRPr>
              </a:lvl1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Poppins"/>
                  <a:cs typeface="Angsana New" panose="02020603050405020304" pitchFamily="18" charset="-34"/>
                </a:rPr>
                <a:t>3.Cancer</a:t>
              </a:r>
              <a:endPara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Poppins"/>
                <a:cs typeface="Angsana New" panose="02020603050405020304" pitchFamily="18" charset="-34"/>
              </a:endParaRPr>
            </a:p>
          </p:txBody>
        </p:sp>
        <p:sp>
          <p:nvSpPr>
            <p:cNvPr id="137" name="TextBox 57">
              <a:extLst>
                <a:ext uri="{FF2B5EF4-FFF2-40B4-BE49-F238E27FC236}">
                  <a16:creationId xmlns:a16="http://schemas.microsoft.com/office/drawing/2014/main" id="{F01881C5-3126-4C4F-B617-A199EF4BAEA8}"/>
                </a:ext>
              </a:extLst>
            </p:cNvPr>
            <p:cNvSpPr txBox="1"/>
            <p:nvPr/>
          </p:nvSpPr>
          <p:spPr>
            <a:xfrm>
              <a:off x="8074048" y="2808136"/>
              <a:ext cx="1632553" cy="369332"/>
            </a:xfrm>
            <a:prstGeom prst="rect">
              <a:avLst/>
            </a:prstGeom>
            <a:noFill/>
          </p:spPr>
          <p:txBody>
            <a:bodyPr wrap="square" rtlCol="0" anchor="b" anchorCtr="0">
              <a:spAutoFit/>
            </a:bodyPr>
            <a:lstStyle>
              <a:defPPr>
                <a:defRPr lang="en-US"/>
              </a:defPPr>
              <a:lvl1pPr algn="ctr">
                <a:defRPr b="1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Poppins"/>
                  <a:ea typeface="Times New Roman" panose="02020603050405020304" pitchFamily="18" charset="0"/>
                  <a:cs typeface="Angsana New" panose="02020603050405020304" pitchFamily="18" charset="-34"/>
                </a:defRPr>
              </a:lvl1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Poppins"/>
                  <a:cs typeface="Angsana New" panose="02020603050405020304" pitchFamily="18" charset="-34"/>
                </a:rPr>
                <a:t>4.Cardiac</a:t>
              </a:r>
              <a:endPara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Poppins"/>
                <a:cs typeface="Angsana New" panose="02020603050405020304" pitchFamily="18" charset="-34"/>
              </a:endParaRPr>
            </a:p>
          </p:txBody>
        </p:sp>
        <p:sp>
          <p:nvSpPr>
            <p:cNvPr id="138" name="Freeform 255">
              <a:extLst>
                <a:ext uri="{FF2B5EF4-FFF2-40B4-BE49-F238E27FC236}">
                  <a16:creationId xmlns:a16="http://schemas.microsoft.com/office/drawing/2014/main" id="{7A852C71-91DC-1341-92F0-5CE0B6CF3F0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660415" y="2123471"/>
              <a:ext cx="337306" cy="311955"/>
            </a:xfrm>
            <a:custGeom>
              <a:avLst/>
              <a:gdLst>
                <a:gd name="T0" fmla="*/ 2147483646 w 820"/>
                <a:gd name="T1" fmla="*/ 2147483646 h 817"/>
                <a:gd name="T2" fmla="*/ 2147483646 w 820"/>
                <a:gd name="T3" fmla="*/ 2147483646 h 817"/>
                <a:gd name="T4" fmla="*/ 2147483646 w 820"/>
                <a:gd name="T5" fmla="*/ 2147483646 h 817"/>
                <a:gd name="T6" fmla="*/ 2147483646 w 820"/>
                <a:gd name="T7" fmla="*/ 2147483646 h 817"/>
                <a:gd name="T8" fmla="*/ 2147483646 w 820"/>
                <a:gd name="T9" fmla="*/ 2147483646 h 817"/>
                <a:gd name="T10" fmla="*/ 2147483646 w 820"/>
                <a:gd name="T11" fmla="*/ 2147483646 h 817"/>
                <a:gd name="T12" fmla="*/ 2147483646 w 820"/>
                <a:gd name="T13" fmla="*/ 2147483646 h 817"/>
                <a:gd name="T14" fmla="*/ 2147483646 w 820"/>
                <a:gd name="T15" fmla="*/ 2147483646 h 817"/>
                <a:gd name="T16" fmla="*/ 2147483646 w 820"/>
                <a:gd name="T17" fmla="*/ 2147483646 h 817"/>
                <a:gd name="T18" fmla="*/ 2147483646 w 820"/>
                <a:gd name="T19" fmla="*/ 2147483646 h 817"/>
                <a:gd name="T20" fmla="*/ 2147483646 w 820"/>
                <a:gd name="T21" fmla="*/ 2147483646 h 817"/>
                <a:gd name="T22" fmla="*/ 2147483646 w 820"/>
                <a:gd name="T23" fmla="*/ 2147483646 h 817"/>
                <a:gd name="T24" fmla="*/ 2147483646 w 820"/>
                <a:gd name="T25" fmla="*/ 2147483646 h 817"/>
                <a:gd name="T26" fmla="*/ 2147483646 w 820"/>
                <a:gd name="T27" fmla="*/ 2147483646 h 817"/>
                <a:gd name="T28" fmla="*/ 2147483646 w 820"/>
                <a:gd name="T29" fmla="*/ 2147483646 h 817"/>
                <a:gd name="T30" fmla="*/ 2147483646 w 820"/>
                <a:gd name="T31" fmla="*/ 2147483646 h 817"/>
                <a:gd name="T32" fmla="*/ 2147483646 w 820"/>
                <a:gd name="T33" fmla="*/ 2147483646 h 817"/>
                <a:gd name="T34" fmla="*/ 2147483646 w 820"/>
                <a:gd name="T35" fmla="*/ 2147483646 h 817"/>
                <a:gd name="T36" fmla="*/ 2147483646 w 820"/>
                <a:gd name="T37" fmla="*/ 2147483646 h 817"/>
                <a:gd name="T38" fmla="*/ 2147483646 w 820"/>
                <a:gd name="T39" fmla="*/ 2147483646 h 817"/>
                <a:gd name="T40" fmla="*/ 2147483646 w 820"/>
                <a:gd name="T41" fmla="*/ 2147483646 h 817"/>
                <a:gd name="T42" fmla="*/ 2147483646 w 820"/>
                <a:gd name="T43" fmla="*/ 2147483646 h 817"/>
                <a:gd name="T44" fmla="*/ 2147483646 w 820"/>
                <a:gd name="T45" fmla="*/ 2147483646 h 817"/>
                <a:gd name="T46" fmla="*/ 2147483646 w 820"/>
                <a:gd name="T47" fmla="*/ 2147483646 h 817"/>
                <a:gd name="T48" fmla="*/ 2147483646 w 820"/>
                <a:gd name="T49" fmla="*/ 2147483646 h 817"/>
                <a:gd name="T50" fmla="*/ 2147483646 w 820"/>
                <a:gd name="T51" fmla="*/ 2147483646 h 817"/>
                <a:gd name="T52" fmla="*/ 2147483646 w 820"/>
                <a:gd name="T53" fmla="*/ 2147483646 h 817"/>
                <a:gd name="T54" fmla="*/ 2147483646 w 820"/>
                <a:gd name="T55" fmla="*/ 2147483646 h 817"/>
                <a:gd name="T56" fmla="*/ 2147483646 w 820"/>
                <a:gd name="T57" fmla="*/ 2147483646 h 817"/>
                <a:gd name="T58" fmla="*/ 2147483646 w 820"/>
                <a:gd name="T59" fmla="*/ 2147483646 h 817"/>
                <a:gd name="T60" fmla="*/ 2147483646 w 820"/>
                <a:gd name="T61" fmla="*/ 2147483646 h 817"/>
                <a:gd name="T62" fmla="*/ 2147483646 w 820"/>
                <a:gd name="T63" fmla="*/ 2147483646 h 817"/>
                <a:gd name="T64" fmla="*/ 2147483646 w 820"/>
                <a:gd name="T65" fmla="*/ 2147483646 h 817"/>
                <a:gd name="T66" fmla="*/ 2147483646 w 820"/>
                <a:gd name="T67" fmla="*/ 2147483646 h 817"/>
                <a:gd name="T68" fmla="*/ 2147483646 w 820"/>
                <a:gd name="T69" fmla="*/ 2147483646 h 817"/>
                <a:gd name="T70" fmla="*/ 2147483646 w 820"/>
                <a:gd name="T71" fmla="*/ 2147483646 h 817"/>
                <a:gd name="T72" fmla="*/ 2147483646 w 820"/>
                <a:gd name="T73" fmla="*/ 2147483646 h 817"/>
                <a:gd name="T74" fmla="*/ 2147483646 w 820"/>
                <a:gd name="T75" fmla="*/ 2147483646 h 817"/>
                <a:gd name="T76" fmla="*/ 2147483646 w 820"/>
                <a:gd name="T77" fmla="*/ 2147483646 h 817"/>
                <a:gd name="T78" fmla="*/ 2147483646 w 820"/>
                <a:gd name="T79" fmla="*/ 2147483646 h 817"/>
                <a:gd name="T80" fmla="*/ 2147483646 w 820"/>
                <a:gd name="T81" fmla="*/ 2147483646 h 817"/>
                <a:gd name="T82" fmla="*/ 2147483646 w 820"/>
                <a:gd name="T83" fmla="*/ 2147483646 h 817"/>
                <a:gd name="T84" fmla="*/ 2147483646 w 820"/>
                <a:gd name="T85" fmla="*/ 2147483646 h 817"/>
                <a:gd name="T86" fmla="*/ 2147483646 w 820"/>
                <a:gd name="T87" fmla="*/ 2147483646 h 817"/>
                <a:gd name="T88" fmla="*/ 2147483646 w 820"/>
                <a:gd name="T89" fmla="*/ 2147483646 h 817"/>
                <a:gd name="T90" fmla="*/ 2147483646 w 820"/>
                <a:gd name="T91" fmla="*/ 2147483646 h 817"/>
                <a:gd name="T92" fmla="*/ 2147483646 w 820"/>
                <a:gd name="T93" fmla="*/ 2147483646 h 817"/>
                <a:gd name="T94" fmla="*/ 2147483646 w 820"/>
                <a:gd name="T95" fmla="*/ 2147483646 h 81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820" h="817">
                  <a:moveTo>
                    <a:pt x="734" y="367"/>
                  </a:moveTo>
                  <a:lnTo>
                    <a:pt x="679" y="314"/>
                  </a:lnTo>
                  <a:lnTo>
                    <a:pt x="734" y="258"/>
                  </a:lnTo>
                  <a:lnTo>
                    <a:pt x="788" y="314"/>
                  </a:lnTo>
                  <a:lnTo>
                    <a:pt x="734" y="367"/>
                  </a:lnTo>
                  <a:close/>
                  <a:moveTo>
                    <a:pt x="543" y="404"/>
                  </a:moveTo>
                  <a:lnTo>
                    <a:pt x="452" y="445"/>
                  </a:lnTo>
                  <a:cubicBezTo>
                    <a:pt x="450" y="446"/>
                    <a:pt x="448" y="449"/>
                    <a:pt x="447" y="452"/>
                  </a:cubicBezTo>
                  <a:lnTo>
                    <a:pt x="406" y="542"/>
                  </a:lnTo>
                  <a:lnTo>
                    <a:pt x="335" y="333"/>
                  </a:lnTo>
                  <a:lnTo>
                    <a:pt x="543" y="404"/>
                  </a:lnTo>
                  <a:close/>
                  <a:moveTo>
                    <a:pt x="278" y="332"/>
                  </a:moveTo>
                  <a:lnTo>
                    <a:pt x="225" y="278"/>
                  </a:lnTo>
                  <a:lnTo>
                    <a:pt x="278" y="223"/>
                  </a:lnTo>
                  <a:lnTo>
                    <a:pt x="334" y="278"/>
                  </a:lnTo>
                  <a:lnTo>
                    <a:pt x="278" y="332"/>
                  </a:lnTo>
                  <a:close/>
                  <a:moveTo>
                    <a:pt x="314" y="678"/>
                  </a:moveTo>
                  <a:lnTo>
                    <a:pt x="369" y="733"/>
                  </a:lnTo>
                  <a:lnTo>
                    <a:pt x="314" y="787"/>
                  </a:lnTo>
                  <a:lnTo>
                    <a:pt x="260" y="733"/>
                  </a:lnTo>
                  <a:lnTo>
                    <a:pt x="314" y="678"/>
                  </a:lnTo>
                  <a:close/>
                  <a:moveTo>
                    <a:pt x="96" y="514"/>
                  </a:moveTo>
                  <a:lnTo>
                    <a:pt x="96" y="514"/>
                  </a:lnTo>
                  <a:cubicBezTo>
                    <a:pt x="81" y="529"/>
                    <a:pt x="56" y="529"/>
                    <a:pt x="42" y="514"/>
                  </a:cubicBezTo>
                  <a:cubicBezTo>
                    <a:pt x="27" y="499"/>
                    <a:pt x="27" y="475"/>
                    <a:pt x="42" y="461"/>
                  </a:cubicBezTo>
                  <a:cubicBezTo>
                    <a:pt x="50" y="453"/>
                    <a:pt x="59" y="450"/>
                    <a:pt x="69" y="450"/>
                  </a:cubicBezTo>
                  <a:cubicBezTo>
                    <a:pt x="79" y="450"/>
                    <a:pt x="89" y="453"/>
                    <a:pt x="96" y="461"/>
                  </a:cubicBezTo>
                  <a:cubicBezTo>
                    <a:pt x="112" y="475"/>
                    <a:pt x="112" y="499"/>
                    <a:pt x="96" y="514"/>
                  </a:cubicBezTo>
                  <a:close/>
                  <a:moveTo>
                    <a:pt x="461" y="41"/>
                  </a:moveTo>
                  <a:lnTo>
                    <a:pt x="461" y="41"/>
                  </a:lnTo>
                  <a:cubicBezTo>
                    <a:pt x="468" y="33"/>
                    <a:pt x="478" y="30"/>
                    <a:pt x="489" y="30"/>
                  </a:cubicBezTo>
                  <a:cubicBezTo>
                    <a:pt x="499" y="30"/>
                    <a:pt x="509" y="33"/>
                    <a:pt x="516" y="41"/>
                  </a:cubicBezTo>
                  <a:cubicBezTo>
                    <a:pt x="530" y="56"/>
                    <a:pt x="530" y="81"/>
                    <a:pt x="516" y="96"/>
                  </a:cubicBezTo>
                  <a:cubicBezTo>
                    <a:pt x="501" y="109"/>
                    <a:pt x="476" y="109"/>
                    <a:pt x="461" y="96"/>
                  </a:cubicBezTo>
                  <a:cubicBezTo>
                    <a:pt x="455" y="88"/>
                    <a:pt x="450" y="79"/>
                    <a:pt x="450" y="67"/>
                  </a:cubicBezTo>
                  <a:cubicBezTo>
                    <a:pt x="450" y="58"/>
                    <a:pt x="455" y="48"/>
                    <a:pt x="461" y="41"/>
                  </a:cubicBezTo>
                  <a:close/>
                  <a:moveTo>
                    <a:pt x="814" y="305"/>
                  </a:moveTo>
                  <a:lnTo>
                    <a:pt x="742" y="234"/>
                  </a:lnTo>
                  <a:cubicBezTo>
                    <a:pt x="738" y="229"/>
                    <a:pt x="730" y="229"/>
                    <a:pt x="725" y="234"/>
                  </a:cubicBezTo>
                  <a:lnTo>
                    <a:pt x="698" y="261"/>
                  </a:lnTo>
                  <a:cubicBezTo>
                    <a:pt x="607" y="177"/>
                    <a:pt x="481" y="158"/>
                    <a:pt x="373" y="201"/>
                  </a:cubicBezTo>
                  <a:lnTo>
                    <a:pt x="454" y="120"/>
                  </a:lnTo>
                  <a:cubicBezTo>
                    <a:pt x="464" y="127"/>
                    <a:pt x="476" y="131"/>
                    <a:pt x="489" y="131"/>
                  </a:cubicBezTo>
                  <a:cubicBezTo>
                    <a:pt x="506" y="131"/>
                    <a:pt x="521" y="124"/>
                    <a:pt x="533" y="112"/>
                  </a:cubicBezTo>
                  <a:cubicBezTo>
                    <a:pt x="558" y="88"/>
                    <a:pt x="558" y="48"/>
                    <a:pt x="533" y="23"/>
                  </a:cubicBezTo>
                  <a:cubicBezTo>
                    <a:pt x="509" y="0"/>
                    <a:pt x="468" y="0"/>
                    <a:pt x="444" y="23"/>
                  </a:cubicBezTo>
                  <a:cubicBezTo>
                    <a:pt x="432" y="36"/>
                    <a:pt x="425" y="51"/>
                    <a:pt x="425" y="67"/>
                  </a:cubicBezTo>
                  <a:cubicBezTo>
                    <a:pt x="425" y="81"/>
                    <a:pt x="430" y="93"/>
                    <a:pt x="437" y="103"/>
                  </a:cubicBezTo>
                  <a:lnTo>
                    <a:pt x="314" y="225"/>
                  </a:lnTo>
                  <a:lnTo>
                    <a:pt x="287" y="197"/>
                  </a:lnTo>
                  <a:cubicBezTo>
                    <a:pt x="283" y="193"/>
                    <a:pt x="275" y="193"/>
                    <a:pt x="270" y="197"/>
                  </a:cubicBezTo>
                  <a:lnTo>
                    <a:pt x="199" y="269"/>
                  </a:lnTo>
                  <a:cubicBezTo>
                    <a:pt x="193" y="273"/>
                    <a:pt x="193" y="281"/>
                    <a:pt x="199" y="287"/>
                  </a:cubicBezTo>
                  <a:lnTo>
                    <a:pt x="226" y="314"/>
                  </a:lnTo>
                  <a:lnTo>
                    <a:pt x="104" y="435"/>
                  </a:lnTo>
                  <a:cubicBezTo>
                    <a:pt x="80" y="419"/>
                    <a:pt x="45" y="421"/>
                    <a:pt x="25" y="443"/>
                  </a:cubicBezTo>
                  <a:cubicBezTo>
                    <a:pt x="0" y="467"/>
                    <a:pt x="0" y="507"/>
                    <a:pt x="25" y="531"/>
                  </a:cubicBezTo>
                  <a:cubicBezTo>
                    <a:pt x="37" y="544"/>
                    <a:pt x="53" y="550"/>
                    <a:pt x="69" y="550"/>
                  </a:cubicBezTo>
                  <a:cubicBezTo>
                    <a:pt x="86" y="550"/>
                    <a:pt x="102" y="544"/>
                    <a:pt x="114" y="531"/>
                  </a:cubicBezTo>
                  <a:cubicBezTo>
                    <a:pt x="136" y="511"/>
                    <a:pt x="138" y="477"/>
                    <a:pt x="122" y="452"/>
                  </a:cubicBezTo>
                  <a:lnTo>
                    <a:pt x="202" y="372"/>
                  </a:lnTo>
                  <a:cubicBezTo>
                    <a:pt x="159" y="479"/>
                    <a:pt x="179" y="607"/>
                    <a:pt x="262" y="696"/>
                  </a:cubicBezTo>
                  <a:lnTo>
                    <a:pt x="234" y="725"/>
                  </a:lnTo>
                  <a:cubicBezTo>
                    <a:pt x="229" y="729"/>
                    <a:pt x="229" y="736"/>
                    <a:pt x="234" y="742"/>
                  </a:cubicBezTo>
                  <a:lnTo>
                    <a:pt x="306" y="813"/>
                  </a:lnTo>
                  <a:cubicBezTo>
                    <a:pt x="309" y="815"/>
                    <a:pt x="311" y="816"/>
                    <a:pt x="314" y="816"/>
                  </a:cubicBezTo>
                  <a:cubicBezTo>
                    <a:pt x="318" y="816"/>
                    <a:pt x="321" y="815"/>
                    <a:pt x="323" y="813"/>
                  </a:cubicBezTo>
                  <a:lnTo>
                    <a:pt x="395" y="742"/>
                  </a:lnTo>
                  <a:cubicBezTo>
                    <a:pt x="399" y="736"/>
                    <a:pt x="399" y="729"/>
                    <a:pt x="395" y="725"/>
                  </a:cubicBezTo>
                  <a:lnTo>
                    <a:pt x="323" y="652"/>
                  </a:lnTo>
                  <a:cubicBezTo>
                    <a:pt x="319" y="648"/>
                    <a:pt x="311" y="648"/>
                    <a:pt x="306" y="652"/>
                  </a:cubicBezTo>
                  <a:lnTo>
                    <a:pt x="279" y="679"/>
                  </a:lnTo>
                  <a:cubicBezTo>
                    <a:pt x="231" y="626"/>
                    <a:pt x="205" y="558"/>
                    <a:pt x="205" y="487"/>
                  </a:cubicBezTo>
                  <a:cubicBezTo>
                    <a:pt x="205" y="433"/>
                    <a:pt x="220" y="381"/>
                    <a:pt x="249" y="337"/>
                  </a:cubicBezTo>
                  <a:lnTo>
                    <a:pt x="270" y="358"/>
                  </a:lnTo>
                  <a:cubicBezTo>
                    <a:pt x="272" y="360"/>
                    <a:pt x="276" y="361"/>
                    <a:pt x="278" y="361"/>
                  </a:cubicBezTo>
                  <a:cubicBezTo>
                    <a:pt x="282" y="361"/>
                    <a:pt x="285" y="360"/>
                    <a:pt x="287" y="358"/>
                  </a:cubicBezTo>
                  <a:lnTo>
                    <a:pt x="309" y="337"/>
                  </a:lnTo>
                  <a:lnTo>
                    <a:pt x="392" y="580"/>
                  </a:lnTo>
                  <a:cubicBezTo>
                    <a:pt x="395" y="584"/>
                    <a:pt x="399" y="588"/>
                    <a:pt x="404" y="588"/>
                  </a:cubicBezTo>
                  <a:cubicBezTo>
                    <a:pt x="404" y="588"/>
                    <a:pt x="404" y="588"/>
                    <a:pt x="405" y="588"/>
                  </a:cubicBezTo>
                  <a:cubicBezTo>
                    <a:pt x="409" y="588"/>
                    <a:pt x="414" y="585"/>
                    <a:pt x="416" y="581"/>
                  </a:cubicBezTo>
                  <a:lnTo>
                    <a:pt x="467" y="466"/>
                  </a:lnTo>
                  <a:lnTo>
                    <a:pt x="581" y="415"/>
                  </a:lnTo>
                  <a:cubicBezTo>
                    <a:pt x="586" y="412"/>
                    <a:pt x="589" y="408"/>
                    <a:pt x="589" y="403"/>
                  </a:cubicBezTo>
                  <a:cubicBezTo>
                    <a:pt x="589" y="398"/>
                    <a:pt x="586" y="393"/>
                    <a:pt x="581" y="392"/>
                  </a:cubicBezTo>
                  <a:lnTo>
                    <a:pt x="337" y="308"/>
                  </a:lnTo>
                  <a:lnTo>
                    <a:pt x="358" y="287"/>
                  </a:lnTo>
                  <a:cubicBezTo>
                    <a:pt x="364" y="281"/>
                    <a:pt x="364" y="273"/>
                    <a:pt x="358" y="269"/>
                  </a:cubicBezTo>
                  <a:lnTo>
                    <a:pt x="337" y="247"/>
                  </a:lnTo>
                  <a:cubicBezTo>
                    <a:pt x="382" y="219"/>
                    <a:pt x="434" y="203"/>
                    <a:pt x="489" y="203"/>
                  </a:cubicBezTo>
                  <a:cubicBezTo>
                    <a:pt x="560" y="203"/>
                    <a:pt x="628" y="230"/>
                    <a:pt x="680" y="278"/>
                  </a:cubicBezTo>
                  <a:lnTo>
                    <a:pt x="654" y="305"/>
                  </a:lnTo>
                  <a:cubicBezTo>
                    <a:pt x="649" y="309"/>
                    <a:pt x="649" y="317"/>
                    <a:pt x="654" y="322"/>
                  </a:cubicBezTo>
                  <a:lnTo>
                    <a:pt x="725" y="393"/>
                  </a:lnTo>
                  <a:cubicBezTo>
                    <a:pt x="728" y="395"/>
                    <a:pt x="731" y="398"/>
                    <a:pt x="734" y="398"/>
                  </a:cubicBezTo>
                  <a:cubicBezTo>
                    <a:pt x="738" y="398"/>
                    <a:pt x="740" y="395"/>
                    <a:pt x="742" y="393"/>
                  </a:cubicBezTo>
                  <a:lnTo>
                    <a:pt x="814" y="322"/>
                  </a:lnTo>
                  <a:cubicBezTo>
                    <a:pt x="819" y="317"/>
                    <a:pt x="819" y="309"/>
                    <a:pt x="814" y="30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" name="Freeform 979">
              <a:extLst>
                <a:ext uri="{FF2B5EF4-FFF2-40B4-BE49-F238E27FC236}">
                  <a16:creationId xmlns:a16="http://schemas.microsoft.com/office/drawing/2014/main" id="{BE5DB230-2240-4944-BFA6-20C85DF4439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8694150" y="2124865"/>
              <a:ext cx="333314" cy="309168"/>
            </a:xfrm>
            <a:custGeom>
              <a:avLst/>
              <a:gdLst>
                <a:gd name="T0" fmla="*/ 7060345 w 291741"/>
                <a:gd name="T1" fmla="*/ 10131196 h 291740"/>
                <a:gd name="T2" fmla="*/ 326243 w 291741"/>
                <a:gd name="T3" fmla="*/ 7919759 h 291740"/>
                <a:gd name="T4" fmla="*/ 9996693 w 291741"/>
                <a:gd name="T5" fmla="*/ 8858328 h 291740"/>
                <a:gd name="T6" fmla="*/ 326243 w 291741"/>
                <a:gd name="T7" fmla="*/ 7919759 h 291740"/>
                <a:gd name="T8" fmla="*/ 10270767 w 291741"/>
                <a:gd name="T9" fmla="*/ 6325524 h 291740"/>
                <a:gd name="T10" fmla="*/ 8874334 w 291741"/>
                <a:gd name="T11" fmla="*/ 3278481 h 291740"/>
                <a:gd name="T12" fmla="*/ 10270767 w 291741"/>
                <a:gd name="T13" fmla="*/ 3278481 h 291740"/>
                <a:gd name="T14" fmla="*/ 4585235 w 291741"/>
                <a:gd name="T15" fmla="*/ 3811930 h 291740"/>
                <a:gd name="T16" fmla="*/ 6628202 w 291741"/>
                <a:gd name="T17" fmla="*/ 2898269 h 291740"/>
                <a:gd name="T18" fmla="*/ 4270908 w 291741"/>
                <a:gd name="T19" fmla="*/ 5973826 h 291740"/>
                <a:gd name="T20" fmla="*/ 4441193 w 291741"/>
                <a:gd name="T21" fmla="*/ 1765822 h 291740"/>
                <a:gd name="T22" fmla="*/ 6392464 w 291741"/>
                <a:gd name="T23" fmla="*/ 2640920 h 291740"/>
                <a:gd name="T24" fmla="*/ 8874334 w 291741"/>
                <a:gd name="T25" fmla="*/ 2957055 h 291740"/>
                <a:gd name="T26" fmla="*/ 8874334 w 291741"/>
                <a:gd name="T27" fmla="*/ 1581450 h 291740"/>
                <a:gd name="T28" fmla="*/ 6876999 w 291741"/>
                <a:gd name="T29" fmla="*/ 2512214 h 291740"/>
                <a:gd name="T30" fmla="*/ 6850824 w 291741"/>
                <a:gd name="T31" fmla="*/ 5304657 h 291740"/>
                <a:gd name="T32" fmla="*/ 4401852 w 291741"/>
                <a:gd name="T33" fmla="*/ 6385596 h 291740"/>
                <a:gd name="T34" fmla="*/ 2005266 w 291741"/>
                <a:gd name="T35" fmla="*/ 5304657 h 291740"/>
                <a:gd name="T36" fmla="*/ 1979075 w 291741"/>
                <a:gd name="T37" fmla="*/ 2512214 h 291740"/>
                <a:gd name="T38" fmla="*/ 326243 w 291741"/>
                <a:gd name="T39" fmla="*/ 578560 h 291740"/>
                <a:gd name="T40" fmla="*/ 743825 w 291741"/>
                <a:gd name="T41" fmla="*/ 1427092 h 291740"/>
                <a:gd name="T42" fmla="*/ 326243 w 291741"/>
                <a:gd name="T43" fmla="*/ 2532817 h 291740"/>
                <a:gd name="T44" fmla="*/ 587289 w 291741"/>
                <a:gd name="T45" fmla="*/ 2854243 h 291740"/>
                <a:gd name="T46" fmla="*/ 587289 w 291741"/>
                <a:gd name="T47" fmla="*/ 3792754 h 291740"/>
                <a:gd name="T48" fmla="*/ 326243 w 291741"/>
                <a:gd name="T49" fmla="*/ 4114156 h 291740"/>
                <a:gd name="T50" fmla="*/ 743825 w 291741"/>
                <a:gd name="T51" fmla="*/ 5219847 h 291740"/>
                <a:gd name="T52" fmla="*/ 326243 w 291741"/>
                <a:gd name="T53" fmla="*/ 6325524 h 291740"/>
                <a:gd name="T54" fmla="*/ 587289 w 291741"/>
                <a:gd name="T55" fmla="*/ 6646948 h 291740"/>
                <a:gd name="T56" fmla="*/ 1291995 w 291741"/>
                <a:gd name="T57" fmla="*/ 7598377 h 291740"/>
                <a:gd name="T58" fmla="*/ 1605264 w 291741"/>
                <a:gd name="T59" fmla="*/ 7328387 h 291740"/>
                <a:gd name="T60" fmla="*/ 2570966 w 291741"/>
                <a:gd name="T61" fmla="*/ 7328387 h 291740"/>
                <a:gd name="T62" fmla="*/ 2897241 w 291741"/>
                <a:gd name="T63" fmla="*/ 7598377 h 291740"/>
                <a:gd name="T64" fmla="*/ 4006526 w 291741"/>
                <a:gd name="T65" fmla="*/ 7174103 h 291740"/>
                <a:gd name="T66" fmla="*/ 5141878 w 291741"/>
                <a:gd name="T67" fmla="*/ 7598377 h 291740"/>
                <a:gd name="T68" fmla="*/ 5468183 w 291741"/>
                <a:gd name="T69" fmla="*/ 7328387 h 291740"/>
                <a:gd name="T70" fmla="*/ 6420878 w 291741"/>
                <a:gd name="T71" fmla="*/ 7328387 h 291740"/>
                <a:gd name="T72" fmla="*/ 6734071 w 291741"/>
                <a:gd name="T73" fmla="*/ 7598377 h 291740"/>
                <a:gd name="T74" fmla="*/ 7856381 w 291741"/>
                <a:gd name="T75" fmla="*/ 7174103 h 291740"/>
                <a:gd name="T76" fmla="*/ 10270767 w 291741"/>
                <a:gd name="T77" fmla="*/ 7598377 h 291740"/>
                <a:gd name="T78" fmla="*/ 8548100 w 291741"/>
                <a:gd name="T79" fmla="*/ 6492671 h 291740"/>
                <a:gd name="T80" fmla="*/ 10270767 w 291741"/>
                <a:gd name="T81" fmla="*/ 1260069 h 291740"/>
                <a:gd name="T82" fmla="*/ 587289 w 291741"/>
                <a:gd name="T83" fmla="*/ 321382 h 291740"/>
                <a:gd name="T84" fmla="*/ 10583983 w 291741"/>
                <a:gd name="T85" fmla="*/ 578560 h 291740"/>
                <a:gd name="T86" fmla="*/ 7386628 w 291741"/>
                <a:gd name="T87" fmla="*/ 9166858 h 291740"/>
                <a:gd name="T88" fmla="*/ 8665552 w 291741"/>
                <a:gd name="T89" fmla="*/ 10285420 h 291740"/>
                <a:gd name="T90" fmla="*/ 1918358 w 291741"/>
                <a:gd name="T91" fmla="*/ 10285420 h 291740"/>
                <a:gd name="T92" fmla="*/ 3210429 w 291741"/>
                <a:gd name="T93" fmla="*/ 9166858 h 291740"/>
                <a:gd name="T94" fmla="*/ 0 w 291741"/>
                <a:gd name="T95" fmla="*/ 578560 h 29174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91741" h="291740">
                  <a:moveTo>
                    <a:pt x="97487" y="256487"/>
                  </a:moveTo>
                  <a:lnTo>
                    <a:pt x="97487" y="283467"/>
                  </a:lnTo>
                  <a:lnTo>
                    <a:pt x="194614" y="283467"/>
                  </a:lnTo>
                  <a:lnTo>
                    <a:pt x="194614" y="256487"/>
                  </a:lnTo>
                  <a:lnTo>
                    <a:pt x="97487" y="256487"/>
                  </a:lnTo>
                  <a:close/>
                  <a:moveTo>
                    <a:pt x="8993" y="221593"/>
                  </a:moveTo>
                  <a:lnTo>
                    <a:pt x="8993" y="240299"/>
                  </a:lnTo>
                  <a:cubicBezTo>
                    <a:pt x="8993" y="244256"/>
                    <a:pt x="12231" y="247853"/>
                    <a:pt x="16188" y="247853"/>
                  </a:cubicBezTo>
                  <a:lnTo>
                    <a:pt x="275553" y="247853"/>
                  </a:lnTo>
                  <a:cubicBezTo>
                    <a:pt x="279510" y="247853"/>
                    <a:pt x="283107" y="244256"/>
                    <a:pt x="283107" y="240299"/>
                  </a:cubicBezTo>
                  <a:lnTo>
                    <a:pt x="283107" y="221593"/>
                  </a:lnTo>
                  <a:lnTo>
                    <a:pt x="8993" y="221593"/>
                  </a:lnTo>
                  <a:close/>
                  <a:moveTo>
                    <a:pt x="244616" y="138855"/>
                  </a:moveTo>
                  <a:lnTo>
                    <a:pt x="244616" y="176987"/>
                  </a:lnTo>
                  <a:lnTo>
                    <a:pt x="283107" y="176987"/>
                  </a:lnTo>
                  <a:lnTo>
                    <a:pt x="283107" y="138855"/>
                  </a:lnTo>
                  <a:lnTo>
                    <a:pt x="244616" y="138855"/>
                  </a:lnTo>
                  <a:close/>
                  <a:moveTo>
                    <a:pt x="244616" y="91731"/>
                  </a:moveTo>
                  <a:lnTo>
                    <a:pt x="244616" y="129862"/>
                  </a:lnTo>
                  <a:lnTo>
                    <a:pt x="283107" y="129862"/>
                  </a:lnTo>
                  <a:lnTo>
                    <a:pt x="283107" y="91731"/>
                  </a:lnTo>
                  <a:lnTo>
                    <a:pt x="244616" y="91731"/>
                  </a:lnTo>
                  <a:close/>
                  <a:moveTo>
                    <a:pt x="182702" y="81093"/>
                  </a:moveTo>
                  <a:lnTo>
                    <a:pt x="126389" y="106657"/>
                  </a:lnTo>
                  <a:lnTo>
                    <a:pt x="126389" y="167145"/>
                  </a:lnTo>
                  <a:lnTo>
                    <a:pt x="182702" y="141942"/>
                  </a:lnTo>
                  <a:lnTo>
                    <a:pt x="182702" y="81093"/>
                  </a:lnTo>
                  <a:close/>
                  <a:moveTo>
                    <a:pt x="61412" y="81093"/>
                  </a:moveTo>
                  <a:lnTo>
                    <a:pt x="61412" y="141942"/>
                  </a:lnTo>
                  <a:lnTo>
                    <a:pt x="117725" y="167145"/>
                  </a:lnTo>
                  <a:lnTo>
                    <a:pt x="117725" y="106657"/>
                  </a:lnTo>
                  <a:lnTo>
                    <a:pt x="61412" y="81093"/>
                  </a:lnTo>
                  <a:close/>
                  <a:moveTo>
                    <a:pt x="122418" y="49408"/>
                  </a:moveTo>
                  <a:lnTo>
                    <a:pt x="67548" y="73892"/>
                  </a:lnTo>
                  <a:lnTo>
                    <a:pt x="122418" y="98736"/>
                  </a:lnTo>
                  <a:lnTo>
                    <a:pt x="176204" y="73892"/>
                  </a:lnTo>
                  <a:lnTo>
                    <a:pt x="122418" y="49408"/>
                  </a:lnTo>
                  <a:close/>
                  <a:moveTo>
                    <a:pt x="244616" y="44247"/>
                  </a:moveTo>
                  <a:lnTo>
                    <a:pt x="244616" y="82738"/>
                  </a:lnTo>
                  <a:lnTo>
                    <a:pt x="283107" y="82738"/>
                  </a:lnTo>
                  <a:lnTo>
                    <a:pt x="283107" y="44247"/>
                  </a:lnTo>
                  <a:lnTo>
                    <a:pt x="244616" y="44247"/>
                  </a:lnTo>
                  <a:close/>
                  <a:moveTo>
                    <a:pt x="120252" y="40767"/>
                  </a:moveTo>
                  <a:cubicBezTo>
                    <a:pt x="121335" y="39687"/>
                    <a:pt x="122779" y="39687"/>
                    <a:pt x="123862" y="40767"/>
                  </a:cubicBezTo>
                  <a:lnTo>
                    <a:pt x="189560" y="70291"/>
                  </a:lnTo>
                  <a:cubicBezTo>
                    <a:pt x="191004" y="71012"/>
                    <a:pt x="191726" y="72812"/>
                    <a:pt x="191726" y="73892"/>
                  </a:cubicBezTo>
                  <a:lnTo>
                    <a:pt x="191726" y="144462"/>
                  </a:lnTo>
                  <a:cubicBezTo>
                    <a:pt x="191726" y="146622"/>
                    <a:pt x="190643" y="148063"/>
                    <a:pt x="188838" y="148423"/>
                  </a:cubicBezTo>
                  <a:lnTo>
                    <a:pt x="123862" y="178307"/>
                  </a:lnTo>
                  <a:cubicBezTo>
                    <a:pt x="123140" y="178667"/>
                    <a:pt x="122779" y="179027"/>
                    <a:pt x="122418" y="179027"/>
                  </a:cubicBezTo>
                  <a:cubicBezTo>
                    <a:pt x="122418" y="179027"/>
                    <a:pt x="122057" y="178667"/>
                    <a:pt x="121335" y="178667"/>
                  </a:cubicBezTo>
                  <a:cubicBezTo>
                    <a:pt x="120974" y="178667"/>
                    <a:pt x="120974" y="178667"/>
                    <a:pt x="120613" y="178307"/>
                  </a:cubicBezTo>
                  <a:lnTo>
                    <a:pt x="120252" y="178307"/>
                  </a:lnTo>
                  <a:lnTo>
                    <a:pt x="55275" y="148423"/>
                  </a:lnTo>
                  <a:cubicBezTo>
                    <a:pt x="53831" y="148063"/>
                    <a:pt x="52387" y="146622"/>
                    <a:pt x="52387" y="144462"/>
                  </a:cubicBezTo>
                  <a:lnTo>
                    <a:pt x="52387" y="73892"/>
                  </a:lnTo>
                  <a:cubicBezTo>
                    <a:pt x="52387" y="72812"/>
                    <a:pt x="53109" y="71012"/>
                    <a:pt x="54553" y="70291"/>
                  </a:cubicBezTo>
                  <a:lnTo>
                    <a:pt x="120252" y="40767"/>
                  </a:lnTo>
                  <a:close/>
                  <a:moveTo>
                    <a:pt x="16188" y="8993"/>
                  </a:moveTo>
                  <a:cubicBezTo>
                    <a:pt x="12231" y="8993"/>
                    <a:pt x="8993" y="12231"/>
                    <a:pt x="8993" y="16188"/>
                  </a:cubicBezTo>
                  <a:lnTo>
                    <a:pt x="8993" y="35254"/>
                  </a:lnTo>
                  <a:lnTo>
                    <a:pt x="16188" y="35254"/>
                  </a:lnTo>
                  <a:cubicBezTo>
                    <a:pt x="18706" y="35254"/>
                    <a:pt x="20505" y="37412"/>
                    <a:pt x="20505" y="39930"/>
                  </a:cubicBezTo>
                  <a:cubicBezTo>
                    <a:pt x="20505" y="42448"/>
                    <a:pt x="18706" y="44247"/>
                    <a:pt x="16188" y="44247"/>
                  </a:cubicBezTo>
                  <a:lnTo>
                    <a:pt x="8993" y="44247"/>
                  </a:lnTo>
                  <a:lnTo>
                    <a:pt x="8993" y="70867"/>
                  </a:lnTo>
                  <a:lnTo>
                    <a:pt x="16188" y="70867"/>
                  </a:lnTo>
                  <a:cubicBezTo>
                    <a:pt x="18706" y="70867"/>
                    <a:pt x="20505" y="73025"/>
                    <a:pt x="20505" y="75183"/>
                  </a:cubicBezTo>
                  <a:cubicBezTo>
                    <a:pt x="20505" y="77702"/>
                    <a:pt x="18706" y="79860"/>
                    <a:pt x="16188" y="79860"/>
                  </a:cubicBezTo>
                  <a:lnTo>
                    <a:pt x="8993" y="79860"/>
                  </a:lnTo>
                  <a:lnTo>
                    <a:pt x="8993" y="106120"/>
                  </a:lnTo>
                  <a:lnTo>
                    <a:pt x="16188" y="106120"/>
                  </a:lnTo>
                  <a:cubicBezTo>
                    <a:pt x="18706" y="106120"/>
                    <a:pt x="20505" y="108279"/>
                    <a:pt x="20505" y="110797"/>
                  </a:cubicBezTo>
                  <a:cubicBezTo>
                    <a:pt x="20505" y="113315"/>
                    <a:pt x="18706" y="115113"/>
                    <a:pt x="16188" y="115113"/>
                  </a:cubicBezTo>
                  <a:lnTo>
                    <a:pt x="8993" y="115113"/>
                  </a:lnTo>
                  <a:lnTo>
                    <a:pt x="8993" y="141733"/>
                  </a:lnTo>
                  <a:lnTo>
                    <a:pt x="16188" y="141733"/>
                  </a:lnTo>
                  <a:cubicBezTo>
                    <a:pt x="18706" y="141733"/>
                    <a:pt x="20505" y="143532"/>
                    <a:pt x="20505" y="146050"/>
                  </a:cubicBezTo>
                  <a:cubicBezTo>
                    <a:pt x="20505" y="148568"/>
                    <a:pt x="18706" y="150727"/>
                    <a:pt x="16188" y="150727"/>
                  </a:cubicBezTo>
                  <a:lnTo>
                    <a:pt x="8993" y="150727"/>
                  </a:lnTo>
                  <a:lnTo>
                    <a:pt x="8993" y="176987"/>
                  </a:lnTo>
                  <a:lnTo>
                    <a:pt x="16188" y="176987"/>
                  </a:lnTo>
                  <a:cubicBezTo>
                    <a:pt x="18706" y="176987"/>
                    <a:pt x="20505" y="179145"/>
                    <a:pt x="20505" y="181663"/>
                  </a:cubicBezTo>
                  <a:cubicBezTo>
                    <a:pt x="20505" y="183822"/>
                    <a:pt x="18706" y="185980"/>
                    <a:pt x="16188" y="185980"/>
                  </a:cubicBezTo>
                  <a:lnTo>
                    <a:pt x="8993" y="185980"/>
                  </a:lnTo>
                  <a:lnTo>
                    <a:pt x="8993" y="212600"/>
                  </a:lnTo>
                  <a:lnTo>
                    <a:pt x="35613" y="212600"/>
                  </a:lnTo>
                  <a:lnTo>
                    <a:pt x="35613" y="205046"/>
                  </a:lnTo>
                  <a:cubicBezTo>
                    <a:pt x="35613" y="202887"/>
                    <a:pt x="37052" y="200729"/>
                    <a:pt x="39930" y="200729"/>
                  </a:cubicBezTo>
                  <a:cubicBezTo>
                    <a:pt x="42089" y="200729"/>
                    <a:pt x="44247" y="202887"/>
                    <a:pt x="44247" y="205046"/>
                  </a:cubicBezTo>
                  <a:lnTo>
                    <a:pt x="44247" y="212600"/>
                  </a:lnTo>
                  <a:lnTo>
                    <a:pt x="70867" y="212600"/>
                  </a:lnTo>
                  <a:lnTo>
                    <a:pt x="70867" y="205046"/>
                  </a:lnTo>
                  <a:cubicBezTo>
                    <a:pt x="70867" y="202887"/>
                    <a:pt x="73025" y="200729"/>
                    <a:pt x="74824" y="200729"/>
                  </a:cubicBezTo>
                  <a:cubicBezTo>
                    <a:pt x="77342" y="200729"/>
                    <a:pt x="79860" y="202887"/>
                    <a:pt x="79860" y="205046"/>
                  </a:cubicBezTo>
                  <a:lnTo>
                    <a:pt x="79860" y="212600"/>
                  </a:lnTo>
                  <a:lnTo>
                    <a:pt x="106120" y="212600"/>
                  </a:lnTo>
                  <a:lnTo>
                    <a:pt x="106120" y="205046"/>
                  </a:lnTo>
                  <a:cubicBezTo>
                    <a:pt x="106120" y="202887"/>
                    <a:pt x="107919" y="200729"/>
                    <a:pt x="110437" y="200729"/>
                  </a:cubicBezTo>
                  <a:cubicBezTo>
                    <a:pt x="113315" y="200729"/>
                    <a:pt x="114754" y="202887"/>
                    <a:pt x="114754" y="205046"/>
                  </a:cubicBezTo>
                  <a:lnTo>
                    <a:pt x="114754" y="212600"/>
                  </a:lnTo>
                  <a:lnTo>
                    <a:pt x="141733" y="212600"/>
                  </a:lnTo>
                  <a:lnTo>
                    <a:pt x="141733" y="205046"/>
                  </a:lnTo>
                  <a:cubicBezTo>
                    <a:pt x="141733" y="202887"/>
                    <a:pt x="143172" y="200729"/>
                    <a:pt x="145691" y="200729"/>
                  </a:cubicBezTo>
                  <a:cubicBezTo>
                    <a:pt x="148568" y="200729"/>
                    <a:pt x="150727" y="202887"/>
                    <a:pt x="150727" y="205046"/>
                  </a:cubicBezTo>
                  <a:lnTo>
                    <a:pt x="150727" y="212600"/>
                  </a:lnTo>
                  <a:lnTo>
                    <a:pt x="176987" y="212600"/>
                  </a:lnTo>
                  <a:lnTo>
                    <a:pt x="176987" y="205046"/>
                  </a:lnTo>
                  <a:cubicBezTo>
                    <a:pt x="176987" y="202887"/>
                    <a:pt x="178786" y="200729"/>
                    <a:pt x="181304" y="200729"/>
                  </a:cubicBezTo>
                  <a:cubicBezTo>
                    <a:pt x="184182" y="200729"/>
                    <a:pt x="185620" y="202887"/>
                    <a:pt x="185620" y="205046"/>
                  </a:cubicBezTo>
                  <a:lnTo>
                    <a:pt x="185620" y="212600"/>
                  </a:lnTo>
                  <a:lnTo>
                    <a:pt x="212600" y="212600"/>
                  </a:lnTo>
                  <a:lnTo>
                    <a:pt x="212600" y="205046"/>
                  </a:lnTo>
                  <a:cubicBezTo>
                    <a:pt x="212600" y="202887"/>
                    <a:pt x="214039" y="200729"/>
                    <a:pt x="216557" y="200729"/>
                  </a:cubicBezTo>
                  <a:cubicBezTo>
                    <a:pt x="219435" y="200729"/>
                    <a:pt x="221234" y="202887"/>
                    <a:pt x="221234" y="205046"/>
                  </a:cubicBezTo>
                  <a:lnTo>
                    <a:pt x="221234" y="212600"/>
                  </a:lnTo>
                  <a:lnTo>
                    <a:pt x="283107" y="212600"/>
                  </a:lnTo>
                  <a:lnTo>
                    <a:pt x="283107" y="185980"/>
                  </a:lnTo>
                  <a:lnTo>
                    <a:pt x="240299" y="185980"/>
                  </a:lnTo>
                  <a:cubicBezTo>
                    <a:pt x="237781" y="185980"/>
                    <a:pt x="235623" y="183822"/>
                    <a:pt x="235623" y="181663"/>
                  </a:cubicBezTo>
                  <a:lnTo>
                    <a:pt x="235623" y="39930"/>
                  </a:lnTo>
                  <a:cubicBezTo>
                    <a:pt x="235623" y="37412"/>
                    <a:pt x="237781" y="35254"/>
                    <a:pt x="240299" y="35254"/>
                  </a:cubicBezTo>
                  <a:lnTo>
                    <a:pt x="283107" y="35254"/>
                  </a:lnTo>
                  <a:lnTo>
                    <a:pt x="283107" y="16188"/>
                  </a:lnTo>
                  <a:cubicBezTo>
                    <a:pt x="283107" y="12231"/>
                    <a:pt x="279510" y="8993"/>
                    <a:pt x="275553" y="8993"/>
                  </a:cubicBezTo>
                  <a:lnTo>
                    <a:pt x="16188" y="8993"/>
                  </a:lnTo>
                  <a:close/>
                  <a:moveTo>
                    <a:pt x="16188" y="0"/>
                  </a:moveTo>
                  <a:lnTo>
                    <a:pt x="275553" y="0"/>
                  </a:lnTo>
                  <a:cubicBezTo>
                    <a:pt x="284546" y="0"/>
                    <a:pt x="291741" y="7195"/>
                    <a:pt x="291741" y="16188"/>
                  </a:cubicBezTo>
                  <a:lnTo>
                    <a:pt x="291741" y="240299"/>
                  </a:lnTo>
                  <a:cubicBezTo>
                    <a:pt x="291741" y="249652"/>
                    <a:pt x="284546" y="256487"/>
                    <a:pt x="275553" y="256487"/>
                  </a:cubicBezTo>
                  <a:lnTo>
                    <a:pt x="203607" y="256487"/>
                  </a:lnTo>
                  <a:lnTo>
                    <a:pt x="203607" y="283467"/>
                  </a:lnTo>
                  <a:lnTo>
                    <a:pt x="234184" y="283467"/>
                  </a:lnTo>
                  <a:cubicBezTo>
                    <a:pt x="237062" y="283467"/>
                    <a:pt x="238860" y="285265"/>
                    <a:pt x="238860" y="287783"/>
                  </a:cubicBezTo>
                  <a:cubicBezTo>
                    <a:pt x="238860" y="290301"/>
                    <a:pt x="237062" y="291740"/>
                    <a:pt x="234184" y="291740"/>
                  </a:cubicBezTo>
                  <a:lnTo>
                    <a:pt x="57557" y="291740"/>
                  </a:lnTo>
                  <a:cubicBezTo>
                    <a:pt x="55039" y="291740"/>
                    <a:pt x="52880" y="290301"/>
                    <a:pt x="52880" y="287783"/>
                  </a:cubicBezTo>
                  <a:cubicBezTo>
                    <a:pt x="52880" y="285265"/>
                    <a:pt x="55039" y="283467"/>
                    <a:pt x="57557" y="283467"/>
                  </a:cubicBezTo>
                  <a:lnTo>
                    <a:pt x="88494" y="283467"/>
                  </a:lnTo>
                  <a:lnTo>
                    <a:pt x="88494" y="256487"/>
                  </a:lnTo>
                  <a:lnTo>
                    <a:pt x="16188" y="256487"/>
                  </a:lnTo>
                  <a:cubicBezTo>
                    <a:pt x="7195" y="256487"/>
                    <a:pt x="0" y="249652"/>
                    <a:pt x="0" y="240299"/>
                  </a:cubicBezTo>
                  <a:lnTo>
                    <a:pt x="0" y="16188"/>
                  </a:lnTo>
                  <a:cubicBezTo>
                    <a:pt x="0" y="7195"/>
                    <a:pt x="7195" y="0"/>
                    <a:pt x="1618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" name="Freeform 980">
              <a:extLst>
                <a:ext uri="{FF2B5EF4-FFF2-40B4-BE49-F238E27FC236}">
                  <a16:creationId xmlns:a16="http://schemas.microsoft.com/office/drawing/2014/main" id="{E2019270-54FD-744F-8016-7551AECD197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695004" y="2124400"/>
              <a:ext cx="300382" cy="310097"/>
            </a:xfrm>
            <a:custGeom>
              <a:avLst/>
              <a:gdLst>
                <a:gd name="T0" fmla="*/ 3570573 w 262678"/>
                <a:gd name="T1" fmla="*/ 10424063 h 291382"/>
                <a:gd name="T2" fmla="*/ 3903106 w 262678"/>
                <a:gd name="T3" fmla="*/ 10133067 h 291382"/>
                <a:gd name="T4" fmla="*/ 7308911 w 262678"/>
                <a:gd name="T5" fmla="*/ 9656807 h 291382"/>
                <a:gd name="T6" fmla="*/ 3791414 w 262678"/>
                <a:gd name="T7" fmla="*/ 5712830 h 291382"/>
                <a:gd name="T8" fmla="*/ 3615441 w 262678"/>
                <a:gd name="T9" fmla="*/ 8873174 h 291382"/>
                <a:gd name="T10" fmla="*/ 350903 w 262678"/>
                <a:gd name="T11" fmla="*/ 5106202 h 291382"/>
                <a:gd name="T12" fmla="*/ 9344416 w 262678"/>
                <a:gd name="T13" fmla="*/ 5106202 h 291382"/>
                <a:gd name="T14" fmla="*/ 4142517 w 262678"/>
                <a:gd name="T15" fmla="*/ 4775521 h 291382"/>
                <a:gd name="T16" fmla="*/ 4940764 w 262678"/>
                <a:gd name="T17" fmla="*/ 4021437 h 291382"/>
                <a:gd name="T18" fmla="*/ 4142517 w 262678"/>
                <a:gd name="T19" fmla="*/ 3942086 h 291382"/>
                <a:gd name="T20" fmla="*/ 1761143 w 262678"/>
                <a:gd name="T21" fmla="*/ 4775521 h 291382"/>
                <a:gd name="T22" fmla="*/ 2413028 w 262678"/>
                <a:gd name="T23" fmla="*/ 3545217 h 291382"/>
                <a:gd name="T24" fmla="*/ 4142517 w 262678"/>
                <a:gd name="T25" fmla="*/ 3571717 h 291382"/>
                <a:gd name="T26" fmla="*/ 5127042 w 262678"/>
                <a:gd name="T27" fmla="*/ 3571717 h 291382"/>
                <a:gd name="T28" fmla="*/ 4648147 w 262678"/>
                <a:gd name="T29" fmla="*/ 2367910 h 291382"/>
                <a:gd name="T30" fmla="*/ 7535067 w 262678"/>
                <a:gd name="T31" fmla="*/ 2063622 h 291382"/>
                <a:gd name="T32" fmla="*/ 8186958 w 262678"/>
                <a:gd name="T33" fmla="*/ 2063622 h 291382"/>
                <a:gd name="T34" fmla="*/ 6563870 w 262678"/>
                <a:gd name="T35" fmla="*/ 4775521 h 291382"/>
                <a:gd name="T36" fmla="*/ 6563870 w 262678"/>
                <a:gd name="T37" fmla="*/ 2063622 h 291382"/>
                <a:gd name="T38" fmla="*/ 1761143 w 262678"/>
                <a:gd name="T39" fmla="*/ 3333567 h 291382"/>
                <a:gd name="T40" fmla="*/ 2732256 w 262678"/>
                <a:gd name="T41" fmla="*/ 3333567 h 291382"/>
                <a:gd name="T42" fmla="*/ 2067114 w 262678"/>
                <a:gd name="T43" fmla="*/ 1164081 h 291382"/>
                <a:gd name="T44" fmla="*/ 4475167 w 262678"/>
                <a:gd name="T45" fmla="*/ 1984247 h 291382"/>
                <a:gd name="T46" fmla="*/ 4648147 w 262678"/>
                <a:gd name="T47" fmla="*/ 634990 h 291382"/>
                <a:gd name="T48" fmla="*/ 8067176 w 262678"/>
                <a:gd name="T49" fmla="*/ 1746148 h 291382"/>
                <a:gd name="T50" fmla="*/ 2053811 w 262678"/>
                <a:gd name="T51" fmla="*/ 370416 h 291382"/>
                <a:gd name="T52" fmla="*/ 2426291 w 262678"/>
                <a:gd name="T53" fmla="*/ 370416 h 291382"/>
                <a:gd name="T54" fmla="*/ 4648147 w 262678"/>
                <a:gd name="T55" fmla="*/ 0 h 291382"/>
                <a:gd name="T56" fmla="*/ 5459614 w 262678"/>
                <a:gd name="T57" fmla="*/ 1944572 h 291382"/>
                <a:gd name="T58" fmla="*/ 6231273 w 262678"/>
                <a:gd name="T59" fmla="*/ 1904855 h 291382"/>
                <a:gd name="T60" fmla="*/ 7375464 w 262678"/>
                <a:gd name="T61" fmla="*/ 0 h 291382"/>
                <a:gd name="T62" fmla="*/ 8519557 w 262678"/>
                <a:gd name="T63" fmla="*/ 1904855 h 291382"/>
                <a:gd name="T64" fmla="*/ 9676997 w 262678"/>
                <a:gd name="T65" fmla="*/ 4828419 h 291382"/>
                <a:gd name="T66" fmla="*/ 8665889 w 262678"/>
                <a:gd name="T67" fmla="*/ 9656807 h 291382"/>
                <a:gd name="T68" fmla="*/ 7481813 w 262678"/>
                <a:gd name="T69" fmla="*/ 10728332 h 291382"/>
                <a:gd name="T70" fmla="*/ 2067114 w 262678"/>
                <a:gd name="T71" fmla="*/ 9656807 h 291382"/>
                <a:gd name="T72" fmla="*/ 4893 w 262678"/>
                <a:gd name="T73" fmla="*/ 4973945 h 291382"/>
                <a:gd name="T74" fmla="*/ 1428486 w 262678"/>
                <a:gd name="T75" fmla="*/ 4775521 h 291382"/>
                <a:gd name="T76" fmla="*/ 883045 w 262678"/>
                <a:gd name="T77" fmla="*/ 3333567 h 291382"/>
                <a:gd name="T78" fmla="*/ 550418 w 262678"/>
                <a:gd name="T79" fmla="*/ 1984247 h 291382"/>
                <a:gd name="T80" fmla="*/ 1721234 w 262678"/>
                <a:gd name="T81" fmla="*/ 264627 h 291382"/>
                <a:gd name="T82" fmla="*/ 2532735 w 262678"/>
                <a:gd name="T83" fmla="*/ 79308 h 291382"/>
                <a:gd name="T84" fmla="*/ 2745603 w 262678"/>
                <a:gd name="T85" fmla="*/ 978924 h 291382"/>
                <a:gd name="T86" fmla="*/ 3064861 w 262678"/>
                <a:gd name="T87" fmla="*/ 4775521 h 291382"/>
                <a:gd name="T88" fmla="*/ 3836553 w 262678"/>
                <a:gd name="T89" fmla="*/ 1865221 h 29138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2678" h="291382">
                  <a:moveTo>
                    <a:pt x="64936" y="262280"/>
                  </a:moveTo>
                  <a:lnTo>
                    <a:pt x="64936" y="283118"/>
                  </a:lnTo>
                  <a:lnTo>
                    <a:pt x="96617" y="283118"/>
                  </a:lnTo>
                  <a:lnTo>
                    <a:pt x="96617" y="275214"/>
                  </a:lnTo>
                  <a:cubicBezTo>
                    <a:pt x="96617" y="272699"/>
                    <a:pt x="98777" y="271262"/>
                    <a:pt x="101657" y="271262"/>
                  </a:cubicBezTo>
                  <a:cubicBezTo>
                    <a:pt x="104177" y="271262"/>
                    <a:pt x="105617" y="272699"/>
                    <a:pt x="105617" y="275214"/>
                  </a:cubicBezTo>
                  <a:lnTo>
                    <a:pt x="105617" y="283118"/>
                  </a:lnTo>
                  <a:lnTo>
                    <a:pt x="197779" y="283118"/>
                  </a:lnTo>
                  <a:lnTo>
                    <a:pt x="197779" y="262280"/>
                  </a:lnTo>
                  <a:lnTo>
                    <a:pt x="64936" y="262280"/>
                  </a:lnTo>
                  <a:close/>
                  <a:moveTo>
                    <a:pt x="97834" y="151178"/>
                  </a:moveTo>
                  <a:cubicBezTo>
                    <a:pt x="100398" y="150454"/>
                    <a:pt x="102596" y="152627"/>
                    <a:pt x="102596" y="155162"/>
                  </a:cubicBezTo>
                  <a:lnTo>
                    <a:pt x="106993" y="240634"/>
                  </a:lnTo>
                  <a:cubicBezTo>
                    <a:pt x="107359" y="242807"/>
                    <a:pt x="105527" y="245342"/>
                    <a:pt x="102963" y="245342"/>
                  </a:cubicBezTo>
                  <a:cubicBezTo>
                    <a:pt x="100398" y="245342"/>
                    <a:pt x="98566" y="243531"/>
                    <a:pt x="97834" y="240996"/>
                  </a:cubicBezTo>
                  <a:lnTo>
                    <a:pt x="93437" y="155524"/>
                  </a:lnTo>
                  <a:cubicBezTo>
                    <a:pt x="93437" y="152989"/>
                    <a:pt x="95635" y="151178"/>
                    <a:pt x="97834" y="151178"/>
                  </a:cubicBezTo>
                  <a:close/>
                  <a:moveTo>
                    <a:pt x="9495" y="138685"/>
                  </a:moveTo>
                  <a:lnTo>
                    <a:pt x="31455" y="253297"/>
                  </a:lnTo>
                  <a:lnTo>
                    <a:pt x="231260" y="253297"/>
                  </a:lnTo>
                  <a:lnTo>
                    <a:pt x="252860" y="138685"/>
                  </a:lnTo>
                  <a:lnTo>
                    <a:pt x="9495" y="138685"/>
                  </a:lnTo>
                  <a:close/>
                  <a:moveTo>
                    <a:pt x="112097" y="107068"/>
                  </a:moveTo>
                  <a:lnTo>
                    <a:pt x="112097" y="129703"/>
                  </a:lnTo>
                  <a:lnTo>
                    <a:pt x="138738" y="129703"/>
                  </a:lnTo>
                  <a:lnTo>
                    <a:pt x="138738" y="107068"/>
                  </a:lnTo>
                  <a:lnTo>
                    <a:pt x="133698" y="109223"/>
                  </a:lnTo>
                  <a:cubicBezTo>
                    <a:pt x="131538" y="110660"/>
                    <a:pt x="128658" y="111379"/>
                    <a:pt x="125778" y="111379"/>
                  </a:cubicBezTo>
                  <a:cubicBezTo>
                    <a:pt x="122538" y="111379"/>
                    <a:pt x="119658" y="110660"/>
                    <a:pt x="117137" y="109223"/>
                  </a:cubicBezTo>
                  <a:lnTo>
                    <a:pt x="112097" y="107068"/>
                  </a:lnTo>
                  <a:close/>
                  <a:moveTo>
                    <a:pt x="55936" y="96289"/>
                  </a:moveTo>
                  <a:lnTo>
                    <a:pt x="47656" y="100960"/>
                  </a:lnTo>
                  <a:lnTo>
                    <a:pt x="47656" y="129703"/>
                  </a:lnTo>
                  <a:lnTo>
                    <a:pt x="73936" y="129703"/>
                  </a:lnTo>
                  <a:lnTo>
                    <a:pt x="73936" y="100960"/>
                  </a:lnTo>
                  <a:lnTo>
                    <a:pt x="65296" y="96289"/>
                  </a:lnTo>
                  <a:cubicBezTo>
                    <a:pt x="62056" y="94852"/>
                    <a:pt x="58816" y="94852"/>
                    <a:pt x="55936" y="96289"/>
                  </a:cubicBezTo>
                  <a:close/>
                  <a:moveTo>
                    <a:pt x="112097" y="59642"/>
                  </a:moveTo>
                  <a:lnTo>
                    <a:pt x="112097" y="97008"/>
                  </a:lnTo>
                  <a:lnTo>
                    <a:pt x="121098" y="101678"/>
                  </a:lnTo>
                  <a:cubicBezTo>
                    <a:pt x="123978" y="102756"/>
                    <a:pt x="127218" y="102756"/>
                    <a:pt x="130098" y="101678"/>
                  </a:cubicBezTo>
                  <a:lnTo>
                    <a:pt x="138738" y="97008"/>
                  </a:lnTo>
                  <a:lnTo>
                    <a:pt x="138738" y="59642"/>
                  </a:lnTo>
                  <a:lnTo>
                    <a:pt x="133698" y="62157"/>
                  </a:lnTo>
                  <a:cubicBezTo>
                    <a:pt x="131538" y="63594"/>
                    <a:pt x="128658" y="64313"/>
                    <a:pt x="125778" y="64313"/>
                  </a:cubicBezTo>
                  <a:cubicBezTo>
                    <a:pt x="122538" y="64313"/>
                    <a:pt x="119658" y="63594"/>
                    <a:pt x="117137" y="62157"/>
                  </a:cubicBezTo>
                  <a:lnTo>
                    <a:pt x="112097" y="59642"/>
                  </a:lnTo>
                  <a:close/>
                  <a:moveTo>
                    <a:pt x="203899" y="56049"/>
                  </a:moveTo>
                  <a:lnTo>
                    <a:pt x="203899" y="129703"/>
                  </a:lnTo>
                  <a:lnTo>
                    <a:pt x="221899" y="129703"/>
                  </a:lnTo>
                  <a:lnTo>
                    <a:pt x="221539" y="56049"/>
                  </a:lnTo>
                  <a:lnTo>
                    <a:pt x="203899" y="56049"/>
                  </a:lnTo>
                  <a:close/>
                  <a:moveTo>
                    <a:pt x="177619" y="56049"/>
                  </a:moveTo>
                  <a:lnTo>
                    <a:pt x="177619" y="129703"/>
                  </a:lnTo>
                  <a:lnTo>
                    <a:pt x="194899" y="129703"/>
                  </a:lnTo>
                  <a:lnTo>
                    <a:pt x="194899" y="56049"/>
                  </a:lnTo>
                  <a:lnTo>
                    <a:pt x="177619" y="56049"/>
                  </a:lnTo>
                  <a:close/>
                  <a:moveTo>
                    <a:pt x="55936" y="31617"/>
                  </a:moveTo>
                  <a:lnTo>
                    <a:pt x="47656" y="36288"/>
                  </a:lnTo>
                  <a:lnTo>
                    <a:pt x="47656" y="90540"/>
                  </a:lnTo>
                  <a:lnTo>
                    <a:pt x="51976" y="88744"/>
                  </a:lnTo>
                  <a:cubicBezTo>
                    <a:pt x="57736" y="85870"/>
                    <a:pt x="63856" y="85870"/>
                    <a:pt x="69256" y="88744"/>
                  </a:cubicBezTo>
                  <a:lnTo>
                    <a:pt x="73936" y="90540"/>
                  </a:lnTo>
                  <a:lnTo>
                    <a:pt x="73936" y="36288"/>
                  </a:lnTo>
                  <a:lnTo>
                    <a:pt x="65296" y="31617"/>
                  </a:lnTo>
                  <a:cubicBezTo>
                    <a:pt x="62056" y="30180"/>
                    <a:pt x="58816" y="30180"/>
                    <a:pt x="55936" y="31617"/>
                  </a:cubicBezTo>
                  <a:close/>
                  <a:moveTo>
                    <a:pt x="125778" y="17246"/>
                  </a:moveTo>
                  <a:lnTo>
                    <a:pt x="113537" y="50300"/>
                  </a:lnTo>
                  <a:lnTo>
                    <a:pt x="121098" y="53893"/>
                  </a:lnTo>
                  <a:cubicBezTo>
                    <a:pt x="123978" y="56049"/>
                    <a:pt x="127218" y="56049"/>
                    <a:pt x="130098" y="53893"/>
                  </a:cubicBezTo>
                  <a:lnTo>
                    <a:pt x="138018" y="50300"/>
                  </a:lnTo>
                  <a:lnTo>
                    <a:pt x="125778" y="17246"/>
                  </a:lnTo>
                  <a:close/>
                  <a:moveTo>
                    <a:pt x="199579" y="13653"/>
                  </a:moveTo>
                  <a:lnTo>
                    <a:pt x="180859" y="47426"/>
                  </a:lnTo>
                  <a:lnTo>
                    <a:pt x="218299" y="47426"/>
                  </a:lnTo>
                  <a:lnTo>
                    <a:pt x="199579" y="13653"/>
                  </a:lnTo>
                  <a:close/>
                  <a:moveTo>
                    <a:pt x="56296" y="9701"/>
                  </a:moveTo>
                  <a:lnTo>
                    <a:pt x="55576" y="10060"/>
                  </a:lnTo>
                  <a:lnTo>
                    <a:pt x="55576" y="22276"/>
                  </a:lnTo>
                  <a:cubicBezTo>
                    <a:pt x="58816" y="21557"/>
                    <a:pt x="62056" y="21557"/>
                    <a:pt x="65656" y="22276"/>
                  </a:cubicBezTo>
                  <a:lnTo>
                    <a:pt x="65656" y="10060"/>
                  </a:lnTo>
                  <a:lnTo>
                    <a:pt x="64936" y="9701"/>
                  </a:lnTo>
                  <a:cubicBezTo>
                    <a:pt x="62056" y="8623"/>
                    <a:pt x="58816" y="8623"/>
                    <a:pt x="56296" y="9701"/>
                  </a:cubicBezTo>
                  <a:close/>
                  <a:moveTo>
                    <a:pt x="125778" y="0"/>
                  </a:moveTo>
                  <a:cubicBezTo>
                    <a:pt x="127218" y="0"/>
                    <a:pt x="129018" y="1078"/>
                    <a:pt x="129738" y="2875"/>
                  </a:cubicBezTo>
                  <a:lnTo>
                    <a:pt x="147738" y="50660"/>
                  </a:lnTo>
                  <a:cubicBezTo>
                    <a:pt x="147738" y="51378"/>
                    <a:pt x="147738" y="52097"/>
                    <a:pt x="147738" y="52815"/>
                  </a:cubicBezTo>
                  <a:lnTo>
                    <a:pt x="147738" y="129703"/>
                  </a:lnTo>
                  <a:lnTo>
                    <a:pt x="168618" y="129703"/>
                  </a:lnTo>
                  <a:lnTo>
                    <a:pt x="168618" y="51737"/>
                  </a:lnTo>
                  <a:cubicBezTo>
                    <a:pt x="168618" y="50660"/>
                    <a:pt x="168978" y="49941"/>
                    <a:pt x="168978" y="49582"/>
                  </a:cubicBezTo>
                  <a:lnTo>
                    <a:pt x="195259" y="2515"/>
                  </a:lnTo>
                  <a:cubicBezTo>
                    <a:pt x="196339" y="719"/>
                    <a:pt x="197779" y="0"/>
                    <a:pt x="199579" y="0"/>
                  </a:cubicBezTo>
                  <a:cubicBezTo>
                    <a:pt x="200659" y="0"/>
                    <a:pt x="202819" y="719"/>
                    <a:pt x="203179" y="2515"/>
                  </a:cubicBezTo>
                  <a:lnTo>
                    <a:pt x="229820" y="49582"/>
                  </a:lnTo>
                  <a:cubicBezTo>
                    <a:pt x="229820" y="49941"/>
                    <a:pt x="230540" y="50660"/>
                    <a:pt x="230540" y="51737"/>
                  </a:cubicBezTo>
                  <a:lnTo>
                    <a:pt x="230540" y="129703"/>
                  </a:lnTo>
                  <a:lnTo>
                    <a:pt x="258260" y="129703"/>
                  </a:lnTo>
                  <a:cubicBezTo>
                    <a:pt x="259340" y="129703"/>
                    <a:pt x="260420" y="130062"/>
                    <a:pt x="261860" y="131140"/>
                  </a:cubicBezTo>
                  <a:cubicBezTo>
                    <a:pt x="262220" y="132577"/>
                    <a:pt x="262940" y="133655"/>
                    <a:pt x="262580" y="135092"/>
                  </a:cubicBezTo>
                  <a:lnTo>
                    <a:pt x="238820" y="258687"/>
                  </a:lnTo>
                  <a:cubicBezTo>
                    <a:pt x="238460" y="260483"/>
                    <a:pt x="236660" y="262280"/>
                    <a:pt x="234500" y="262280"/>
                  </a:cubicBezTo>
                  <a:lnTo>
                    <a:pt x="206779" y="262280"/>
                  </a:lnTo>
                  <a:lnTo>
                    <a:pt x="206779" y="287430"/>
                  </a:lnTo>
                  <a:cubicBezTo>
                    <a:pt x="206779" y="289945"/>
                    <a:pt x="204259" y="291382"/>
                    <a:pt x="202459" y="291382"/>
                  </a:cubicBezTo>
                  <a:lnTo>
                    <a:pt x="60616" y="291382"/>
                  </a:lnTo>
                  <a:cubicBezTo>
                    <a:pt x="58096" y="291382"/>
                    <a:pt x="55936" y="289945"/>
                    <a:pt x="55936" y="287430"/>
                  </a:cubicBezTo>
                  <a:lnTo>
                    <a:pt x="55936" y="262280"/>
                  </a:lnTo>
                  <a:lnTo>
                    <a:pt x="27855" y="262280"/>
                  </a:lnTo>
                  <a:cubicBezTo>
                    <a:pt x="26055" y="262280"/>
                    <a:pt x="24255" y="260483"/>
                    <a:pt x="23535" y="258687"/>
                  </a:cubicBezTo>
                  <a:lnTo>
                    <a:pt x="135" y="135092"/>
                  </a:lnTo>
                  <a:cubicBezTo>
                    <a:pt x="-225" y="133655"/>
                    <a:pt x="135" y="132577"/>
                    <a:pt x="1215" y="131140"/>
                  </a:cubicBezTo>
                  <a:cubicBezTo>
                    <a:pt x="1935" y="130062"/>
                    <a:pt x="3015" y="129703"/>
                    <a:pt x="4455" y="129703"/>
                  </a:cubicBezTo>
                  <a:lnTo>
                    <a:pt x="38655" y="129703"/>
                  </a:lnTo>
                  <a:lnTo>
                    <a:pt x="38655" y="38444"/>
                  </a:lnTo>
                  <a:cubicBezTo>
                    <a:pt x="30015" y="40240"/>
                    <a:pt x="23895" y="46348"/>
                    <a:pt x="23895" y="53893"/>
                  </a:cubicBezTo>
                  <a:lnTo>
                    <a:pt x="23895" y="90540"/>
                  </a:lnTo>
                  <a:cubicBezTo>
                    <a:pt x="23895" y="93055"/>
                    <a:pt x="21735" y="95211"/>
                    <a:pt x="19215" y="95211"/>
                  </a:cubicBezTo>
                  <a:cubicBezTo>
                    <a:pt x="17055" y="95211"/>
                    <a:pt x="14895" y="93055"/>
                    <a:pt x="14895" y="90540"/>
                  </a:cubicBezTo>
                  <a:lnTo>
                    <a:pt x="14895" y="53893"/>
                  </a:lnTo>
                  <a:cubicBezTo>
                    <a:pt x="14895" y="40600"/>
                    <a:pt x="26775" y="29821"/>
                    <a:pt x="41896" y="29102"/>
                  </a:cubicBezTo>
                  <a:lnTo>
                    <a:pt x="46576" y="26587"/>
                  </a:lnTo>
                  <a:lnTo>
                    <a:pt x="46576" y="7186"/>
                  </a:lnTo>
                  <a:cubicBezTo>
                    <a:pt x="46576" y="5749"/>
                    <a:pt x="48016" y="4312"/>
                    <a:pt x="49456" y="3593"/>
                  </a:cubicBezTo>
                  <a:lnTo>
                    <a:pt x="52336" y="2156"/>
                  </a:lnTo>
                  <a:cubicBezTo>
                    <a:pt x="57736" y="-359"/>
                    <a:pt x="63856" y="-359"/>
                    <a:pt x="68536" y="2156"/>
                  </a:cubicBezTo>
                  <a:lnTo>
                    <a:pt x="71776" y="3593"/>
                  </a:lnTo>
                  <a:cubicBezTo>
                    <a:pt x="73576" y="4312"/>
                    <a:pt x="74296" y="5749"/>
                    <a:pt x="74296" y="7186"/>
                  </a:cubicBezTo>
                  <a:lnTo>
                    <a:pt x="74296" y="26587"/>
                  </a:lnTo>
                  <a:lnTo>
                    <a:pt x="80416" y="29821"/>
                  </a:lnTo>
                  <a:cubicBezTo>
                    <a:pt x="82216" y="30540"/>
                    <a:pt x="82936" y="31617"/>
                    <a:pt x="82936" y="33414"/>
                  </a:cubicBezTo>
                  <a:lnTo>
                    <a:pt x="82936" y="129703"/>
                  </a:lnTo>
                  <a:lnTo>
                    <a:pt x="103457" y="129703"/>
                  </a:lnTo>
                  <a:lnTo>
                    <a:pt x="103457" y="52815"/>
                  </a:lnTo>
                  <a:cubicBezTo>
                    <a:pt x="103457" y="52097"/>
                    <a:pt x="103457" y="51378"/>
                    <a:pt x="103817" y="50660"/>
                  </a:cubicBezTo>
                  <a:lnTo>
                    <a:pt x="121098" y="2875"/>
                  </a:lnTo>
                  <a:cubicBezTo>
                    <a:pt x="122178" y="1078"/>
                    <a:pt x="123618" y="0"/>
                    <a:pt x="12577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438">
              <a:extLst>
                <a:ext uri="{FF2B5EF4-FFF2-40B4-BE49-F238E27FC236}">
                  <a16:creationId xmlns:a16="http://schemas.microsoft.com/office/drawing/2014/main" id="{AEF4B677-5FF7-6B44-9034-F243FEC50F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4808" y="2191702"/>
              <a:ext cx="622624" cy="535998"/>
            </a:xfrm>
            <a:custGeom>
              <a:avLst/>
              <a:gdLst>
                <a:gd name="T0" fmla="*/ 236637 w 309202"/>
                <a:gd name="T1" fmla="*/ 265068 h 298089"/>
                <a:gd name="T2" fmla="*/ 76112 w 309202"/>
                <a:gd name="T3" fmla="*/ 255898 h 298089"/>
                <a:gd name="T4" fmla="*/ 71520 w 309202"/>
                <a:gd name="T5" fmla="*/ 260299 h 298089"/>
                <a:gd name="T6" fmla="*/ 207818 w 309202"/>
                <a:gd name="T7" fmla="*/ 260850 h 298089"/>
                <a:gd name="T8" fmla="*/ 235960 w 309202"/>
                <a:gd name="T9" fmla="*/ 232649 h 298089"/>
                <a:gd name="T10" fmla="*/ 75767 w 309202"/>
                <a:gd name="T11" fmla="*/ 289412 h 298089"/>
                <a:gd name="T12" fmla="*/ 195314 w 309202"/>
                <a:gd name="T13" fmla="*/ 178015 h 298089"/>
                <a:gd name="T14" fmla="*/ 214386 w 309202"/>
                <a:gd name="T15" fmla="*/ 187211 h 298089"/>
                <a:gd name="T16" fmla="*/ 195314 w 309202"/>
                <a:gd name="T17" fmla="*/ 178015 h 298089"/>
                <a:gd name="T18" fmla="*/ 198798 w 309202"/>
                <a:gd name="T19" fmla="*/ 256511 h 298089"/>
                <a:gd name="T20" fmla="*/ 286472 w 309202"/>
                <a:gd name="T21" fmla="*/ 256511 h 298089"/>
                <a:gd name="T22" fmla="*/ 291883 w 309202"/>
                <a:gd name="T23" fmla="*/ 180949 h 298089"/>
                <a:gd name="T24" fmla="*/ 83973 w 309202"/>
                <a:gd name="T25" fmla="*/ 128867 h 298089"/>
                <a:gd name="T26" fmla="*/ 77865 w 309202"/>
                <a:gd name="T27" fmla="*/ 153913 h 298089"/>
                <a:gd name="T28" fmla="*/ 56664 w 309202"/>
                <a:gd name="T29" fmla="*/ 165005 h 298089"/>
                <a:gd name="T30" fmla="*/ 82535 w 309202"/>
                <a:gd name="T31" fmla="*/ 171803 h 298089"/>
                <a:gd name="T32" fmla="*/ 93675 w 309202"/>
                <a:gd name="T33" fmla="*/ 192196 h 298089"/>
                <a:gd name="T34" fmla="*/ 99783 w 309202"/>
                <a:gd name="T35" fmla="*/ 166794 h 298089"/>
                <a:gd name="T36" fmla="*/ 120984 w 309202"/>
                <a:gd name="T37" fmla="*/ 155701 h 298089"/>
                <a:gd name="T38" fmla="*/ 95471 w 309202"/>
                <a:gd name="T39" fmla="*/ 149262 h 298089"/>
                <a:gd name="T40" fmla="*/ 83973 w 309202"/>
                <a:gd name="T41" fmla="*/ 128867 h 298089"/>
                <a:gd name="T42" fmla="*/ 104455 w 309202"/>
                <a:gd name="T43" fmla="*/ 130299 h 298089"/>
                <a:gd name="T44" fmla="*/ 129968 w 309202"/>
                <a:gd name="T45" fmla="*/ 155701 h 298089"/>
                <a:gd name="T46" fmla="*/ 104455 w 309202"/>
                <a:gd name="T47" fmla="*/ 176096 h 298089"/>
                <a:gd name="T48" fmla="*/ 83973 w 309202"/>
                <a:gd name="T49" fmla="*/ 201499 h 298089"/>
                <a:gd name="T50" fmla="*/ 58460 w 309202"/>
                <a:gd name="T51" fmla="*/ 176096 h 298089"/>
                <a:gd name="T52" fmla="*/ 58460 w 309202"/>
                <a:gd name="T53" fmla="*/ 144610 h 298089"/>
                <a:gd name="T54" fmla="*/ 83973 w 309202"/>
                <a:gd name="T55" fmla="*/ 119207 h 298089"/>
                <a:gd name="T56" fmla="*/ 251474 w 309202"/>
                <a:gd name="T57" fmla="*/ 156364 h 298089"/>
                <a:gd name="T58" fmla="*/ 177511 w 309202"/>
                <a:gd name="T59" fmla="*/ 88755 h 298089"/>
                <a:gd name="T60" fmla="*/ 9741 w 309202"/>
                <a:gd name="T61" fmla="*/ 242410 h 298089"/>
                <a:gd name="T62" fmla="*/ 75767 w 309202"/>
                <a:gd name="T63" fmla="*/ 223610 h 298089"/>
                <a:gd name="T64" fmla="*/ 168491 w 309202"/>
                <a:gd name="T65" fmla="*/ 88755 h 298089"/>
                <a:gd name="T66" fmla="*/ 163079 w 309202"/>
                <a:gd name="T67" fmla="*/ 63448 h 298089"/>
                <a:gd name="T68" fmla="*/ 183645 w 309202"/>
                <a:gd name="T69" fmla="*/ 63448 h 298089"/>
                <a:gd name="T70" fmla="*/ 193025 w 309202"/>
                <a:gd name="T71" fmla="*/ 60917 h 298089"/>
                <a:gd name="T72" fmla="*/ 244259 w 309202"/>
                <a:gd name="T73" fmla="*/ 96348 h 298089"/>
                <a:gd name="T74" fmla="*/ 309563 w 309202"/>
                <a:gd name="T75" fmla="*/ 193964 h 298089"/>
                <a:gd name="T76" fmla="*/ 273123 w 309202"/>
                <a:gd name="T77" fmla="*/ 265550 h 298089"/>
                <a:gd name="T78" fmla="*/ 172821 w 309202"/>
                <a:gd name="T79" fmla="*/ 265550 h 298089"/>
                <a:gd name="T80" fmla="*/ 38605 w 309202"/>
                <a:gd name="T81" fmla="*/ 265550 h 298089"/>
                <a:gd name="T82" fmla="*/ 0 w 309202"/>
                <a:gd name="T83" fmla="*/ 97794 h 298089"/>
                <a:gd name="T84" fmla="*/ 154060 w 309202"/>
                <a:gd name="T85" fmla="*/ 60917 h 298089"/>
                <a:gd name="T86" fmla="*/ 228272 w 309202"/>
                <a:gd name="T87" fmla="*/ 17727 h 298089"/>
                <a:gd name="T88" fmla="*/ 205351 w 309202"/>
                <a:gd name="T89" fmla="*/ 44136 h 298089"/>
                <a:gd name="T90" fmla="*/ 221724 w 309202"/>
                <a:gd name="T91" fmla="*/ 17727 h 298089"/>
                <a:gd name="T92" fmla="*/ 145262 w 309202"/>
                <a:gd name="T93" fmla="*/ 36068 h 298089"/>
                <a:gd name="T94" fmla="*/ 139077 w 309202"/>
                <a:gd name="T95" fmla="*/ 43036 h 298089"/>
                <a:gd name="T96" fmla="*/ 173239 w 309202"/>
                <a:gd name="T97" fmla="*/ 0 h 298089"/>
                <a:gd name="T98" fmla="*/ 173239 w 309202"/>
                <a:gd name="T99" fmla="*/ 36192 h 298089"/>
                <a:gd name="T100" fmla="*/ 173239 w 309202"/>
                <a:gd name="T101" fmla="*/ 0 h 29808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309202" h="298089">
                  <a:moveTo>
                    <a:pt x="236361" y="255588"/>
                  </a:moveTo>
                  <a:cubicBezTo>
                    <a:pt x="238831" y="255588"/>
                    <a:pt x="240947" y="257420"/>
                    <a:pt x="240947" y="259984"/>
                  </a:cubicBezTo>
                  <a:cubicBezTo>
                    <a:pt x="240947" y="262915"/>
                    <a:pt x="238831" y="264747"/>
                    <a:pt x="236361" y="264747"/>
                  </a:cubicBezTo>
                  <a:cubicBezTo>
                    <a:pt x="233892" y="264747"/>
                    <a:pt x="231775" y="262915"/>
                    <a:pt x="231775" y="259984"/>
                  </a:cubicBezTo>
                  <a:cubicBezTo>
                    <a:pt x="231775" y="257420"/>
                    <a:pt x="233892" y="255588"/>
                    <a:pt x="236361" y="255588"/>
                  </a:cubicBezTo>
                  <a:close/>
                  <a:moveTo>
                    <a:pt x="76023" y="255588"/>
                  </a:moveTo>
                  <a:cubicBezTo>
                    <a:pt x="78492" y="255588"/>
                    <a:pt x="80609" y="257420"/>
                    <a:pt x="80609" y="259984"/>
                  </a:cubicBezTo>
                  <a:cubicBezTo>
                    <a:pt x="80609" y="262915"/>
                    <a:pt x="78492" y="264747"/>
                    <a:pt x="76023" y="264747"/>
                  </a:cubicBezTo>
                  <a:cubicBezTo>
                    <a:pt x="73554" y="264747"/>
                    <a:pt x="71437" y="262915"/>
                    <a:pt x="71437" y="259984"/>
                  </a:cubicBezTo>
                  <a:cubicBezTo>
                    <a:pt x="71437" y="257420"/>
                    <a:pt x="73554" y="255588"/>
                    <a:pt x="76023" y="255588"/>
                  </a:cubicBezTo>
                  <a:close/>
                  <a:moveTo>
                    <a:pt x="235685" y="232368"/>
                  </a:moveTo>
                  <a:cubicBezTo>
                    <a:pt x="220189" y="232368"/>
                    <a:pt x="207576" y="245367"/>
                    <a:pt x="207576" y="260534"/>
                  </a:cubicBezTo>
                  <a:cubicBezTo>
                    <a:pt x="207576" y="276062"/>
                    <a:pt x="220189" y="289062"/>
                    <a:pt x="235685" y="289062"/>
                  </a:cubicBezTo>
                  <a:cubicBezTo>
                    <a:pt x="251181" y="289062"/>
                    <a:pt x="263795" y="276062"/>
                    <a:pt x="263795" y="260534"/>
                  </a:cubicBezTo>
                  <a:cubicBezTo>
                    <a:pt x="263795" y="245367"/>
                    <a:pt x="251181" y="232368"/>
                    <a:pt x="235685" y="232368"/>
                  </a:cubicBezTo>
                  <a:close/>
                  <a:moveTo>
                    <a:pt x="75679" y="232368"/>
                  </a:moveTo>
                  <a:cubicBezTo>
                    <a:pt x="60182" y="232368"/>
                    <a:pt x="47569" y="245367"/>
                    <a:pt x="47569" y="260534"/>
                  </a:cubicBezTo>
                  <a:cubicBezTo>
                    <a:pt x="47569" y="276062"/>
                    <a:pt x="60182" y="289062"/>
                    <a:pt x="75679" y="289062"/>
                  </a:cubicBezTo>
                  <a:cubicBezTo>
                    <a:pt x="91175" y="289062"/>
                    <a:pt x="103788" y="276062"/>
                    <a:pt x="103788" y="260534"/>
                  </a:cubicBezTo>
                  <a:cubicBezTo>
                    <a:pt x="103788" y="245367"/>
                    <a:pt x="91175" y="232368"/>
                    <a:pt x="75679" y="232368"/>
                  </a:cubicBezTo>
                  <a:close/>
                  <a:moveTo>
                    <a:pt x="195086" y="177800"/>
                  </a:moveTo>
                  <a:lnTo>
                    <a:pt x="214136" y="177800"/>
                  </a:lnTo>
                  <a:cubicBezTo>
                    <a:pt x="216605" y="177800"/>
                    <a:pt x="218722" y="179841"/>
                    <a:pt x="218722" y="182222"/>
                  </a:cubicBezTo>
                  <a:cubicBezTo>
                    <a:pt x="218722" y="184603"/>
                    <a:pt x="216605" y="186985"/>
                    <a:pt x="214136" y="186985"/>
                  </a:cubicBezTo>
                  <a:lnTo>
                    <a:pt x="195086" y="186985"/>
                  </a:lnTo>
                  <a:cubicBezTo>
                    <a:pt x="192617" y="186985"/>
                    <a:pt x="190500" y="184603"/>
                    <a:pt x="190500" y="182222"/>
                  </a:cubicBezTo>
                  <a:cubicBezTo>
                    <a:pt x="190500" y="179841"/>
                    <a:pt x="192617" y="177800"/>
                    <a:pt x="195086" y="177800"/>
                  </a:cubicBezTo>
                  <a:close/>
                  <a:moveTo>
                    <a:pt x="177304" y="165563"/>
                  </a:moveTo>
                  <a:lnTo>
                    <a:pt x="177304" y="256201"/>
                  </a:lnTo>
                  <a:lnTo>
                    <a:pt x="198566" y="256201"/>
                  </a:lnTo>
                  <a:cubicBezTo>
                    <a:pt x="201089" y="237423"/>
                    <a:pt x="216585" y="223340"/>
                    <a:pt x="235685" y="223340"/>
                  </a:cubicBezTo>
                  <a:cubicBezTo>
                    <a:pt x="254785" y="223340"/>
                    <a:pt x="270642" y="237423"/>
                    <a:pt x="272804" y="256201"/>
                  </a:cubicBezTo>
                  <a:lnTo>
                    <a:pt x="286138" y="256201"/>
                  </a:lnTo>
                  <a:cubicBezTo>
                    <a:pt x="293706" y="256201"/>
                    <a:pt x="299832" y="249701"/>
                    <a:pt x="299832" y="242117"/>
                  </a:cubicBezTo>
                  <a:lnTo>
                    <a:pt x="299832" y="193729"/>
                  </a:lnTo>
                  <a:cubicBezTo>
                    <a:pt x="299832" y="187952"/>
                    <a:pt x="296589" y="183257"/>
                    <a:pt x="291543" y="180730"/>
                  </a:cubicBezTo>
                  <a:lnTo>
                    <a:pt x="256227" y="165563"/>
                  </a:lnTo>
                  <a:lnTo>
                    <a:pt x="177304" y="165563"/>
                  </a:lnTo>
                  <a:close/>
                  <a:moveTo>
                    <a:pt x="83875" y="128711"/>
                  </a:moveTo>
                  <a:cubicBezTo>
                    <a:pt x="82798" y="128711"/>
                    <a:pt x="82439" y="129069"/>
                    <a:pt x="82439" y="130141"/>
                  </a:cubicBezTo>
                  <a:lnTo>
                    <a:pt x="82439" y="149081"/>
                  </a:lnTo>
                  <a:cubicBezTo>
                    <a:pt x="82439" y="151582"/>
                    <a:pt x="80286" y="153727"/>
                    <a:pt x="77774" y="153727"/>
                  </a:cubicBezTo>
                  <a:lnTo>
                    <a:pt x="58392" y="153727"/>
                  </a:lnTo>
                  <a:cubicBezTo>
                    <a:pt x="57674" y="153727"/>
                    <a:pt x="56598" y="154441"/>
                    <a:pt x="56598" y="155513"/>
                  </a:cubicBezTo>
                  <a:lnTo>
                    <a:pt x="56598" y="164805"/>
                  </a:lnTo>
                  <a:cubicBezTo>
                    <a:pt x="56598" y="165877"/>
                    <a:pt x="57674" y="166592"/>
                    <a:pt x="58392" y="166592"/>
                  </a:cubicBezTo>
                  <a:lnTo>
                    <a:pt x="77774" y="166592"/>
                  </a:lnTo>
                  <a:cubicBezTo>
                    <a:pt x="80286" y="166592"/>
                    <a:pt x="82439" y="168736"/>
                    <a:pt x="82439" y="171595"/>
                  </a:cubicBezTo>
                  <a:lnTo>
                    <a:pt x="82439" y="190177"/>
                  </a:lnTo>
                  <a:cubicBezTo>
                    <a:pt x="82439" y="191249"/>
                    <a:pt x="82798" y="191964"/>
                    <a:pt x="83875" y="191964"/>
                  </a:cubicBezTo>
                  <a:lnTo>
                    <a:pt x="93566" y="191964"/>
                  </a:lnTo>
                  <a:cubicBezTo>
                    <a:pt x="94284" y="191964"/>
                    <a:pt x="95360" y="191249"/>
                    <a:pt x="95360" y="190177"/>
                  </a:cubicBezTo>
                  <a:lnTo>
                    <a:pt x="95360" y="171595"/>
                  </a:lnTo>
                  <a:cubicBezTo>
                    <a:pt x="95360" y="168736"/>
                    <a:pt x="97155" y="166592"/>
                    <a:pt x="99667" y="166592"/>
                  </a:cubicBezTo>
                  <a:lnTo>
                    <a:pt x="119049" y="166592"/>
                  </a:lnTo>
                  <a:cubicBezTo>
                    <a:pt x="119766" y="166592"/>
                    <a:pt x="120843" y="165877"/>
                    <a:pt x="120843" y="164805"/>
                  </a:cubicBezTo>
                  <a:lnTo>
                    <a:pt x="120843" y="155513"/>
                  </a:lnTo>
                  <a:cubicBezTo>
                    <a:pt x="120843" y="154441"/>
                    <a:pt x="119766" y="153727"/>
                    <a:pt x="119049" y="153727"/>
                  </a:cubicBezTo>
                  <a:lnTo>
                    <a:pt x="99667" y="153727"/>
                  </a:lnTo>
                  <a:cubicBezTo>
                    <a:pt x="97155" y="153727"/>
                    <a:pt x="95360" y="151582"/>
                    <a:pt x="95360" y="149081"/>
                  </a:cubicBezTo>
                  <a:lnTo>
                    <a:pt x="95360" y="130141"/>
                  </a:lnTo>
                  <a:cubicBezTo>
                    <a:pt x="95360" y="129069"/>
                    <a:pt x="94284" y="128711"/>
                    <a:pt x="93566" y="128711"/>
                  </a:cubicBezTo>
                  <a:lnTo>
                    <a:pt x="83875" y="128711"/>
                  </a:lnTo>
                  <a:close/>
                  <a:moveTo>
                    <a:pt x="83875" y="119063"/>
                  </a:moveTo>
                  <a:lnTo>
                    <a:pt x="93566" y="119063"/>
                  </a:lnTo>
                  <a:cubicBezTo>
                    <a:pt x="99667" y="119063"/>
                    <a:pt x="104333" y="124066"/>
                    <a:pt x="104333" y="130141"/>
                  </a:cubicBezTo>
                  <a:lnTo>
                    <a:pt x="104333" y="144435"/>
                  </a:lnTo>
                  <a:lnTo>
                    <a:pt x="119049" y="144435"/>
                  </a:lnTo>
                  <a:cubicBezTo>
                    <a:pt x="124791" y="144435"/>
                    <a:pt x="129816" y="149438"/>
                    <a:pt x="129816" y="155513"/>
                  </a:cubicBezTo>
                  <a:lnTo>
                    <a:pt x="129816" y="164805"/>
                  </a:lnTo>
                  <a:cubicBezTo>
                    <a:pt x="129816" y="170880"/>
                    <a:pt x="124791" y="175883"/>
                    <a:pt x="119049" y="175883"/>
                  </a:cubicBezTo>
                  <a:lnTo>
                    <a:pt x="104333" y="175883"/>
                  </a:lnTo>
                  <a:lnTo>
                    <a:pt x="104333" y="190177"/>
                  </a:lnTo>
                  <a:cubicBezTo>
                    <a:pt x="104333" y="196252"/>
                    <a:pt x="99667" y="201255"/>
                    <a:pt x="93566" y="201255"/>
                  </a:cubicBezTo>
                  <a:lnTo>
                    <a:pt x="83875" y="201255"/>
                  </a:lnTo>
                  <a:cubicBezTo>
                    <a:pt x="77774" y="201255"/>
                    <a:pt x="73108" y="196252"/>
                    <a:pt x="73108" y="190177"/>
                  </a:cubicBezTo>
                  <a:lnTo>
                    <a:pt x="73108" y="175883"/>
                  </a:lnTo>
                  <a:lnTo>
                    <a:pt x="58392" y="175883"/>
                  </a:lnTo>
                  <a:cubicBezTo>
                    <a:pt x="52291" y="175883"/>
                    <a:pt x="47625" y="170880"/>
                    <a:pt x="47625" y="164805"/>
                  </a:cubicBezTo>
                  <a:lnTo>
                    <a:pt x="47625" y="155513"/>
                  </a:lnTo>
                  <a:cubicBezTo>
                    <a:pt x="47625" y="149438"/>
                    <a:pt x="52291" y="144435"/>
                    <a:pt x="58392" y="144435"/>
                  </a:cubicBezTo>
                  <a:lnTo>
                    <a:pt x="73108" y="144435"/>
                  </a:lnTo>
                  <a:lnTo>
                    <a:pt x="73108" y="130141"/>
                  </a:lnTo>
                  <a:cubicBezTo>
                    <a:pt x="73108" y="124066"/>
                    <a:pt x="77774" y="119063"/>
                    <a:pt x="83875" y="119063"/>
                  </a:cubicBezTo>
                  <a:close/>
                  <a:moveTo>
                    <a:pt x="177304" y="88648"/>
                  </a:moveTo>
                  <a:lnTo>
                    <a:pt x="177304" y="156175"/>
                  </a:lnTo>
                  <a:lnTo>
                    <a:pt x="251181" y="156175"/>
                  </a:lnTo>
                  <a:lnTo>
                    <a:pt x="234965" y="98759"/>
                  </a:lnTo>
                  <a:cubicBezTo>
                    <a:pt x="233163" y="92620"/>
                    <a:pt x="227757" y="88648"/>
                    <a:pt x="221270" y="88648"/>
                  </a:cubicBezTo>
                  <a:lnTo>
                    <a:pt x="177304" y="88648"/>
                  </a:lnTo>
                  <a:close/>
                  <a:moveTo>
                    <a:pt x="19100" y="88648"/>
                  </a:moveTo>
                  <a:cubicBezTo>
                    <a:pt x="13694" y="88648"/>
                    <a:pt x="9730" y="92620"/>
                    <a:pt x="9730" y="97676"/>
                  </a:cubicBezTo>
                  <a:lnTo>
                    <a:pt x="9730" y="242117"/>
                  </a:lnTo>
                  <a:cubicBezTo>
                    <a:pt x="9730" y="249701"/>
                    <a:pt x="15856" y="256201"/>
                    <a:pt x="23424" y="256201"/>
                  </a:cubicBezTo>
                  <a:lnTo>
                    <a:pt x="38560" y="256201"/>
                  </a:lnTo>
                  <a:cubicBezTo>
                    <a:pt x="40722" y="237423"/>
                    <a:pt x="56579" y="223340"/>
                    <a:pt x="75679" y="223340"/>
                  </a:cubicBezTo>
                  <a:cubicBezTo>
                    <a:pt x="94778" y="223340"/>
                    <a:pt x="110635" y="237423"/>
                    <a:pt x="112797" y="256201"/>
                  </a:cubicBezTo>
                  <a:lnTo>
                    <a:pt x="168295" y="256201"/>
                  </a:lnTo>
                  <a:lnTo>
                    <a:pt x="168295" y="88648"/>
                  </a:lnTo>
                  <a:lnTo>
                    <a:pt x="19100" y="88648"/>
                  </a:lnTo>
                  <a:close/>
                  <a:moveTo>
                    <a:pt x="173340" y="55788"/>
                  </a:moveTo>
                  <a:cubicBezTo>
                    <a:pt x="168295" y="55788"/>
                    <a:pt x="163970" y="59038"/>
                    <a:pt x="162889" y="63371"/>
                  </a:cubicBezTo>
                  <a:lnTo>
                    <a:pt x="158204" y="79259"/>
                  </a:lnTo>
                  <a:lnTo>
                    <a:pt x="188116" y="79259"/>
                  </a:lnTo>
                  <a:lnTo>
                    <a:pt x="183431" y="63371"/>
                  </a:lnTo>
                  <a:cubicBezTo>
                    <a:pt x="182350" y="59038"/>
                    <a:pt x="178025" y="55788"/>
                    <a:pt x="173340" y="55788"/>
                  </a:cubicBezTo>
                  <a:close/>
                  <a:moveTo>
                    <a:pt x="173340" y="46038"/>
                  </a:moveTo>
                  <a:cubicBezTo>
                    <a:pt x="181989" y="46038"/>
                    <a:pt x="190278" y="52538"/>
                    <a:pt x="192800" y="60843"/>
                  </a:cubicBezTo>
                  <a:lnTo>
                    <a:pt x="197846" y="79259"/>
                  </a:lnTo>
                  <a:lnTo>
                    <a:pt x="221270" y="79259"/>
                  </a:lnTo>
                  <a:cubicBezTo>
                    <a:pt x="231721" y="79259"/>
                    <a:pt x="241091" y="86120"/>
                    <a:pt x="243974" y="96231"/>
                  </a:cubicBezTo>
                  <a:lnTo>
                    <a:pt x="260912" y="157619"/>
                  </a:lnTo>
                  <a:lnTo>
                    <a:pt x="295147" y="172424"/>
                  </a:lnTo>
                  <a:cubicBezTo>
                    <a:pt x="303796" y="176035"/>
                    <a:pt x="309202" y="184341"/>
                    <a:pt x="309202" y="193729"/>
                  </a:cubicBezTo>
                  <a:lnTo>
                    <a:pt x="309202" y="242117"/>
                  </a:lnTo>
                  <a:cubicBezTo>
                    <a:pt x="309202" y="254756"/>
                    <a:pt x="299111" y="265229"/>
                    <a:pt x="286138" y="265229"/>
                  </a:cubicBezTo>
                  <a:lnTo>
                    <a:pt x="272804" y="265229"/>
                  </a:lnTo>
                  <a:cubicBezTo>
                    <a:pt x="270642" y="284006"/>
                    <a:pt x="254785" y="298089"/>
                    <a:pt x="235685" y="298089"/>
                  </a:cubicBezTo>
                  <a:cubicBezTo>
                    <a:pt x="216585" y="298089"/>
                    <a:pt x="201089" y="284006"/>
                    <a:pt x="198566" y="265229"/>
                  </a:cubicBezTo>
                  <a:lnTo>
                    <a:pt x="172619" y="265229"/>
                  </a:lnTo>
                  <a:lnTo>
                    <a:pt x="112797" y="265229"/>
                  </a:lnTo>
                  <a:cubicBezTo>
                    <a:pt x="110635" y="284006"/>
                    <a:pt x="94778" y="298089"/>
                    <a:pt x="75679" y="298089"/>
                  </a:cubicBezTo>
                  <a:cubicBezTo>
                    <a:pt x="56579" y="298089"/>
                    <a:pt x="40722" y="284006"/>
                    <a:pt x="38560" y="265229"/>
                  </a:cubicBezTo>
                  <a:lnTo>
                    <a:pt x="23424" y="265229"/>
                  </a:lnTo>
                  <a:cubicBezTo>
                    <a:pt x="10811" y="265229"/>
                    <a:pt x="0" y="254756"/>
                    <a:pt x="0" y="242117"/>
                  </a:cubicBezTo>
                  <a:lnTo>
                    <a:pt x="0" y="97676"/>
                  </a:lnTo>
                  <a:cubicBezTo>
                    <a:pt x="0" y="87565"/>
                    <a:pt x="8649" y="79259"/>
                    <a:pt x="19100" y="79259"/>
                  </a:cubicBezTo>
                  <a:lnTo>
                    <a:pt x="148474" y="79259"/>
                  </a:lnTo>
                  <a:lnTo>
                    <a:pt x="153880" y="60843"/>
                  </a:lnTo>
                  <a:cubicBezTo>
                    <a:pt x="156403" y="52177"/>
                    <a:pt x="163970" y="46038"/>
                    <a:pt x="173340" y="46038"/>
                  </a:cubicBezTo>
                  <a:close/>
                  <a:moveTo>
                    <a:pt x="221465" y="17706"/>
                  </a:moveTo>
                  <a:cubicBezTo>
                    <a:pt x="223646" y="15875"/>
                    <a:pt x="226553" y="15875"/>
                    <a:pt x="228006" y="17706"/>
                  </a:cubicBezTo>
                  <a:cubicBezTo>
                    <a:pt x="229823" y="19905"/>
                    <a:pt x="229823" y="22835"/>
                    <a:pt x="228006" y="24667"/>
                  </a:cubicBezTo>
                  <a:lnTo>
                    <a:pt x="208383" y="42984"/>
                  </a:lnTo>
                  <a:cubicBezTo>
                    <a:pt x="207293" y="43717"/>
                    <a:pt x="206203" y="44083"/>
                    <a:pt x="205112" y="44083"/>
                  </a:cubicBezTo>
                  <a:cubicBezTo>
                    <a:pt x="203659" y="44083"/>
                    <a:pt x="202569" y="43717"/>
                    <a:pt x="201842" y="42618"/>
                  </a:cubicBezTo>
                  <a:cubicBezTo>
                    <a:pt x="200025" y="40786"/>
                    <a:pt x="200025" y="37489"/>
                    <a:pt x="201842" y="36024"/>
                  </a:cubicBezTo>
                  <a:lnTo>
                    <a:pt x="221465" y="17706"/>
                  </a:lnTo>
                  <a:close/>
                  <a:moveTo>
                    <a:pt x="119292" y="17706"/>
                  </a:moveTo>
                  <a:cubicBezTo>
                    <a:pt x="121109" y="15875"/>
                    <a:pt x="124016" y="15875"/>
                    <a:pt x="125833" y="17706"/>
                  </a:cubicBezTo>
                  <a:lnTo>
                    <a:pt x="145093" y="36024"/>
                  </a:lnTo>
                  <a:cubicBezTo>
                    <a:pt x="147273" y="37489"/>
                    <a:pt x="147273" y="40786"/>
                    <a:pt x="145820" y="42618"/>
                  </a:cubicBezTo>
                  <a:cubicBezTo>
                    <a:pt x="144730" y="43717"/>
                    <a:pt x="143276" y="44083"/>
                    <a:pt x="142186" y="44083"/>
                  </a:cubicBezTo>
                  <a:cubicBezTo>
                    <a:pt x="141096" y="44083"/>
                    <a:pt x="140006" y="43717"/>
                    <a:pt x="138915" y="42984"/>
                  </a:cubicBezTo>
                  <a:lnTo>
                    <a:pt x="119292" y="24667"/>
                  </a:lnTo>
                  <a:cubicBezTo>
                    <a:pt x="117475" y="22835"/>
                    <a:pt x="117475" y="19905"/>
                    <a:pt x="119292" y="17706"/>
                  </a:cubicBezTo>
                  <a:close/>
                  <a:moveTo>
                    <a:pt x="173037" y="0"/>
                  </a:moveTo>
                  <a:cubicBezTo>
                    <a:pt x="175602" y="0"/>
                    <a:pt x="177434" y="2191"/>
                    <a:pt x="177434" y="4746"/>
                  </a:cubicBezTo>
                  <a:lnTo>
                    <a:pt x="177434" y="31766"/>
                  </a:lnTo>
                  <a:cubicBezTo>
                    <a:pt x="177434" y="34322"/>
                    <a:pt x="175602" y="36148"/>
                    <a:pt x="173037" y="36148"/>
                  </a:cubicBezTo>
                  <a:cubicBezTo>
                    <a:pt x="170473" y="36148"/>
                    <a:pt x="168275" y="34322"/>
                    <a:pt x="168275" y="31766"/>
                  </a:cubicBezTo>
                  <a:lnTo>
                    <a:pt x="168275" y="4746"/>
                  </a:lnTo>
                  <a:cubicBezTo>
                    <a:pt x="168275" y="2191"/>
                    <a:pt x="170473" y="0"/>
                    <a:pt x="173037" y="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45" name="Freeform 426">
              <a:extLst>
                <a:ext uri="{FF2B5EF4-FFF2-40B4-BE49-F238E27FC236}">
                  <a16:creationId xmlns:a16="http://schemas.microsoft.com/office/drawing/2014/main" id="{A925D905-F936-7846-9BEE-333E1FD7FA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25075" y="2202492"/>
              <a:ext cx="524572" cy="514416"/>
            </a:xfrm>
            <a:custGeom>
              <a:avLst/>
              <a:gdLst>
                <a:gd name="T0" fmla="*/ 205514 w 293329"/>
                <a:gd name="T1" fmla="*/ 246575 h 308881"/>
                <a:gd name="T2" fmla="*/ 256294 w 293329"/>
                <a:gd name="T3" fmla="*/ 239017 h 308881"/>
                <a:gd name="T4" fmla="*/ 261696 w 293329"/>
                <a:gd name="T5" fmla="*/ 226419 h 308881"/>
                <a:gd name="T6" fmla="*/ 23665 w 293329"/>
                <a:gd name="T7" fmla="*/ 235115 h 308881"/>
                <a:gd name="T8" fmla="*/ 11791 w 293329"/>
                <a:gd name="T9" fmla="*/ 217877 h 308881"/>
                <a:gd name="T10" fmla="*/ 11791 w 293329"/>
                <a:gd name="T11" fmla="*/ 287700 h 308881"/>
                <a:gd name="T12" fmla="*/ 36446 w 293329"/>
                <a:gd name="T13" fmla="*/ 220059 h 308881"/>
                <a:gd name="T14" fmla="*/ 57494 w 293329"/>
                <a:gd name="T15" fmla="*/ 208422 h 308881"/>
                <a:gd name="T16" fmla="*/ 200111 w 293329"/>
                <a:gd name="T17" fmla="*/ 234337 h 308881"/>
                <a:gd name="T18" fmla="*/ 267099 w 293329"/>
                <a:gd name="T19" fmla="*/ 218860 h 308881"/>
                <a:gd name="T20" fmla="*/ 284745 w 293329"/>
                <a:gd name="T21" fmla="*/ 234697 h 308881"/>
                <a:gd name="T22" fmla="*/ 130244 w 293329"/>
                <a:gd name="T23" fmla="*/ 309563 h 308881"/>
                <a:gd name="T24" fmla="*/ 58574 w 293329"/>
                <a:gd name="T25" fmla="*/ 292286 h 308881"/>
                <a:gd name="T26" fmla="*/ 278983 w 293329"/>
                <a:gd name="T27" fmla="*/ 241896 h 308881"/>
                <a:gd name="T28" fmla="*/ 160855 w 293329"/>
                <a:gd name="T29" fmla="*/ 273570 h 308881"/>
                <a:gd name="T30" fmla="*/ 123040 w 293329"/>
                <a:gd name="T31" fmla="*/ 261332 h 308881"/>
                <a:gd name="T32" fmla="*/ 193269 w 293329"/>
                <a:gd name="T33" fmla="*/ 241176 h 308881"/>
                <a:gd name="T34" fmla="*/ 57134 w 293329"/>
                <a:gd name="T35" fmla="*/ 218141 h 308881"/>
                <a:gd name="T36" fmla="*/ 11791 w 293329"/>
                <a:gd name="T37" fmla="*/ 208422 h 308881"/>
                <a:gd name="T38" fmla="*/ 45737 w 293329"/>
                <a:gd name="T39" fmla="*/ 285518 h 308881"/>
                <a:gd name="T40" fmla="*/ 0 w 293329"/>
                <a:gd name="T41" fmla="*/ 285518 h 308881"/>
                <a:gd name="T42" fmla="*/ 31475 w 293329"/>
                <a:gd name="T43" fmla="*/ 144641 h 308881"/>
                <a:gd name="T44" fmla="*/ 77323 w 293329"/>
                <a:gd name="T45" fmla="*/ 198654 h 308881"/>
                <a:gd name="T46" fmla="*/ 30043 w 293329"/>
                <a:gd name="T47" fmla="*/ 151165 h 308881"/>
                <a:gd name="T48" fmla="*/ 268772 w 293329"/>
                <a:gd name="T49" fmla="*/ 151074 h 308881"/>
                <a:gd name="T50" fmla="*/ 195703 w 293329"/>
                <a:gd name="T51" fmla="*/ 220591 h 308881"/>
                <a:gd name="T52" fmla="*/ 267697 w 293329"/>
                <a:gd name="T53" fmla="*/ 144624 h 308881"/>
                <a:gd name="T54" fmla="*/ 170606 w 293329"/>
                <a:gd name="T55" fmla="*/ 167842 h 308881"/>
                <a:gd name="T56" fmla="*/ 277503 w 293329"/>
                <a:gd name="T57" fmla="*/ 122255 h 308881"/>
                <a:gd name="T58" fmla="*/ 194081 w 293329"/>
                <a:gd name="T59" fmla="*/ 131947 h 308881"/>
                <a:gd name="T60" fmla="*/ 166273 w 293329"/>
                <a:gd name="T61" fmla="*/ 182558 h 308881"/>
                <a:gd name="T62" fmla="*/ 108852 w 293329"/>
                <a:gd name="T63" fmla="*/ 131947 h 308881"/>
                <a:gd name="T64" fmla="*/ 22179 w 293329"/>
                <a:gd name="T65" fmla="*/ 122255 h 308881"/>
                <a:gd name="T66" fmla="*/ 129437 w 293329"/>
                <a:gd name="T67" fmla="*/ 68414 h 308881"/>
                <a:gd name="T68" fmla="*/ 213452 w 293329"/>
                <a:gd name="T69" fmla="*/ 0 h 308881"/>
                <a:gd name="T70" fmla="*/ 283613 w 293329"/>
                <a:gd name="T71" fmla="*/ 114194 h 308881"/>
                <a:gd name="T72" fmla="*/ 283972 w 293329"/>
                <a:gd name="T73" fmla="*/ 79720 h 308881"/>
                <a:gd name="T74" fmla="*/ 152287 w 293329"/>
                <a:gd name="T75" fmla="*/ 45247 h 308881"/>
                <a:gd name="T76" fmla="*/ 149768 w 293329"/>
                <a:gd name="T77" fmla="*/ 46324 h 308881"/>
                <a:gd name="T78" fmla="*/ 147248 w 293329"/>
                <a:gd name="T79" fmla="*/ 45964 h 308881"/>
                <a:gd name="T80" fmla="*/ 145090 w 293329"/>
                <a:gd name="T81" fmla="*/ 44169 h 308881"/>
                <a:gd name="T82" fmla="*/ 18801 w 293329"/>
                <a:gd name="T83" fmla="*/ 108088 h 308881"/>
                <a:gd name="T84" fmla="*/ 9806 w 293329"/>
                <a:gd name="T85" fmla="*/ 110961 h 30888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93329" h="308881">
                  <a:moveTo>
                    <a:pt x="261377" y="225920"/>
                  </a:moveTo>
                  <a:cubicBezTo>
                    <a:pt x="258859" y="225201"/>
                    <a:pt x="248787" y="229152"/>
                    <a:pt x="240514" y="232744"/>
                  </a:cubicBezTo>
                  <a:cubicBezTo>
                    <a:pt x="230802" y="237053"/>
                    <a:pt x="218932" y="242081"/>
                    <a:pt x="205263" y="246032"/>
                  </a:cubicBezTo>
                  <a:cubicBezTo>
                    <a:pt x="205623" y="248187"/>
                    <a:pt x="205623" y="250341"/>
                    <a:pt x="205623" y="252496"/>
                  </a:cubicBezTo>
                  <a:cubicBezTo>
                    <a:pt x="205623" y="253574"/>
                    <a:pt x="205263" y="254651"/>
                    <a:pt x="204903" y="256088"/>
                  </a:cubicBezTo>
                  <a:cubicBezTo>
                    <a:pt x="227924" y="250341"/>
                    <a:pt x="244471" y="243518"/>
                    <a:pt x="255982" y="238490"/>
                  </a:cubicBezTo>
                  <a:cubicBezTo>
                    <a:pt x="257061" y="238131"/>
                    <a:pt x="257780" y="237772"/>
                    <a:pt x="258859" y="237412"/>
                  </a:cubicBezTo>
                  <a:cubicBezTo>
                    <a:pt x="261737" y="234539"/>
                    <a:pt x="263535" y="231307"/>
                    <a:pt x="263535" y="229511"/>
                  </a:cubicBezTo>
                  <a:cubicBezTo>
                    <a:pt x="263535" y="229152"/>
                    <a:pt x="263535" y="228075"/>
                    <a:pt x="261377" y="225920"/>
                  </a:cubicBezTo>
                  <a:close/>
                  <a:moveTo>
                    <a:pt x="23636" y="225425"/>
                  </a:moveTo>
                  <a:cubicBezTo>
                    <a:pt x="26106" y="225425"/>
                    <a:pt x="28222" y="227542"/>
                    <a:pt x="28222" y="230011"/>
                  </a:cubicBezTo>
                  <a:cubicBezTo>
                    <a:pt x="28222" y="232481"/>
                    <a:pt x="26106" y="234597"/>
                    <a:pt x="23636" y="234597"/>
                  </a:cubicBezTo>
                  <a:cubicBezTo>
                    <a:pt x="21167" y="234597"/>
                    <a:pt x="19050" y="232481"/>
                    <a:pt x="19050" y="230011"/>
                  </a:cubicBezTo>
                  <a:cubicBezTo>
                    <a:pt x="19050" y="227542"/>
                    <a:pt x="21167" y="225425"/>
                    <a:pt x="23636" y="225425"/>
                  </a:cubicBezTo>
                  <a:close/>
                  <a:moveTo>
                    <a:pt x="11777" y="217397"/>
                  </a:moveTo>
                  <a:cubicBezTo>
                    <a:pt x="10350" y="217397"/>
                    <a:pt x="9279" y="218123"/>
                    <a:pt x="9279" y="219574"/>
                  </a:cubicBezTo>
                  <a:lnTo>
                    <a:pt x="9279" y="284889"/>
                  </a:lnTo>
                  <a:cubicBezTo>
                    <a:pt x="9279" y="285977"/>
                    <a:pt x="10350" y="287066"/>
                    <a:pt x="11777" y="287066"/>
                  </a:cubicBezTo>
                  <a:lnTo>
                    <a:pt x="34618" y="287066"/>
                  </a:lnTo>
                  <a:cubicBezTo>
                    <a:pt x="35332" y="287066"/>
                    <a:pt x="36402" y="285977"/>
                    <a:pt x="36402" y="284889"/>
                  </a:cubicBezTo>
                  <a:lnTo>
                    <a:pt x="36402" y="219574"/>
                  </a:lnTo>
                  <a:cubicBezTo>
                    <a:pt x="36402" y="218123"/>
                    <a:pt x="35332" y="217397"/>
                    <a:pt x="34618" y="217397"/>
                  </a:cubicBezTo>
                  <a:lnTo>
                    <a:pt x="11777" y="217397"/>
                  </a:lnTo>
                  <a:close/>
                  <a:moveTo>
                    <a:pt x="57424" y="207963"/>
                  </a:moveTo>
                  <a:cubicBezTo>
                    <a:pt x="106344" y="209399"/>
                    <a:pt x="117495" y="214786"/>
                    <a:pt x="127567" y="220174"/>
                  </a:cubicBezTo>
                  <a:cubicBezTo>
                    <a:pt x="136559" y="224842"/>
                    <a:pt x="144113" y="228793"/>
                    <a:pt x="184760" y="228434"/>
                  </a:cubicBezTo>
                  <a:cubicBezTo>
                    <a:pt x="185479" y="228434"/>
                    <a:pt x="193752" y="228075"/>
                    <a:pt x="199867" y="233821"/>
                  </a:cubicBezTo>
                  <a:cubicBezTo>
                    <a:pt x="200587" y="234898"/>
                    <a:pt x="201306" y="235976"/>
                    <a:pt x="202026" y="237053"/>
                  </a:cubicBezTo>
                  <a:cubicBezTo>
                    <a:pt x="215695" y="233462"/>
                    <a:pt x="227205" y="228434"/>
                    <a:pt x="236917" y="224483"/>
                  </a:cubicBezTo>
                  <a:cubicBezTo>
                    <a:pt x="252025" y="218019"/>
                    <a:pt x="261017" y="214068"/>
                    <a:pt x="266773" y="218378"/>
                  </a:cubicBezTo>
                  <a:cubicBezTo>
                    <a:pt x="271809" y="222328"/>
                    <a:pt x="272888" y="226279"/>
                    <a:pt x="272888" y="229152"/>
                  </a:cubicBezTo>
                  <a:cubicBezTo>
                    <a:pt x="273247" y="230230"/>
                    <a:pt x="272888" y="231307"/>
                    <a:pt x="272528" y="232384"/>
                  </a:cubicBezTo>
                  <a:cubicBezTo>
                    <a:pt x="277564" y="231307"/>
                    <a:pt x="281161" y="231307"/>
                    <a:pt x="284398" y="234180"/>
                  </a:cubicBezTo>
                  <a:cubicBezTo>
                    <a:pt x="289434" y="238131"/>
                    <a:pt x="290154" y="242799"/>
                    <a:pt x="290154" y="245673"/>
                  </a:cubicBezTo>
                  <a:cubicBezTo>
                    <a:pt x="289794" y="254292"/>
                    <a:pt x="280441" y="261116"/>
                    <a:pt x="279362" y="261475"/>
                  </a:cubicBezTo>
                  <a:cubicBezTo>
                    <a:pt x="231881" y="299543"/>
                    <a:pt x="175407" y="308881"/>
                    <a:pt x="130085" y="308881"/>
                  </a:cubicBezTo>
                  <a:cubicBezTo>
                    <a:pt x="96992" y="308881"/>
                    <a:pt x="69654" y="303853"/>
                    <a:pt x="56345" y="300621"/>
                  </a:cubicBezTo>
                  <a:cubicBezTo>
                    <a:pt x="53827" y="300262"/>
                    <a:pt x="52388" y="297748"/>
                    <a:pt x="52748" y="295234"/>
                  </a:cubicBezTo>
                  <a:cubicBezTo>
                    <a:pt x="53467" y="292720"/>
                    <a:pt x="55985" y="291283"/>
                    <a:pt x="58503" y="291642"/>
                  </a:cubicBezTo>
                  <a:cubicBezTo>
                    <a:pt x="88718" y="298825"/>
                    <a:pt x="194112" y="317141"/>
                    <a:pt x="273607" y="254292"/>
                  </a:cubicBezTo>
                  <a:cubicBezTo>
                    <a:pt x="276125" y="252496"/>
                    <a:pt x="280801" y="248187"/>
                    <a:pt x="280801" y="245313"/>
                  </a:cubicBezTo>
                  <a:cubicBezTo>
                    <a:pt x="280801" y="244236"/>
                    <a:pt x="280801" y="243159"/>
                    <a:pt x="278643" y="241363"/>
                  </a:cubicBezTo>
                  <a:cubicBezTo>
                    <a:pt x="276844" y="239926"/>
                    <a:pt x="268212" y="243518"/>
                    <a:pt x="259579" y="247109"/>
                  </a:cubicBezTo>
                  <a:cubicBezTo>
                    <a:pt x="245190" y="253214"/>
                    <a:pt x="223248" y="262552"/>
                    <a:pt x="191234" y="269017"/>
                  </a:cubicBezTo>
                  <a:cubicBezTo>
                    <a:pt x="183681" y="271890"/>
                    <a:pt x="173609" y="272967"/>
                    <a:pt x="160659" y="272967"/>
                  </a:cubicBezTo>
                  <a:cubicBezTo>
                    <a:pt x="149509" y="272967"/>
                    <a:pt x="136559" y="272249"/>
                    <a:pt x="121452" y="270094"/>
                  </a:cubicBezTo>
                  <a:cubicBezTo>
                    <a:pt x="118934" y="269735"/>
                    <a:pt x="117135" y="267580"/>
                    <a:pt x="117495" y="265066"/>
                  </a:cubicBezTo>
                  <a:cubicBezTo>
                    <a:pt x="117855" y="262193"/>
                    <a:pt x="120013" y="260756"/>
                    <a:pt x="122890" y="260756"/>
                  </a:cubicBezTo>
                  <a:cubicBezTo>
                    <a:pt x="162098" y="266143"/>
                    <a:pt x="180084" y="263270"/>
                    <a:pt x="188357" y="260038"/>
                  </a:cubicBezTo>
                  <a:cubicBezTo>
                    <a:pt x="195911" y="257165"/>
                    <a:pt x="195911" y="253214"/>
                    <a:pt x="196270" y="251778"/>
                  </a:cubicBezTo>
                  <a:cubicBezTo>
                    <a:pt x="196270" y="246750"/>
                    <a:pt x="195551" y="243159"/>
                    <a:pt x="193033" y="240645"/>
                  </a:cubicBezTo>
                  <a:cubicBezTo>
                    <a:pt x="189796" y="237412"/>
                    <a:pt x="185119" y="237412"/>
                    <a:pt x="185119" y="237412"/>
                  </a:cubicBezTo>
                  <a:cubicBezTo>
                    <a:pt x="141955" y="238131"/>
                    <a:pt x="132962" y="233462"/>
                    <a:pt x="123250" y="228434"/>
                  </a:cubicBezTo>
                  <a:cubicBezTo>
                    <a:pt x="114257" y="223765"/>
                    <a:pt x="104186" y="218378"/>
                    <a:pt x="57064" y="217660"/>
                  </a:cubicBezTo>
                  <a:cubicBezTo>
                    <a:pt x="54546" y="217300"/>
                    <a:pt x="52388" y="215146"/>
                    <a:pt x="52748" y="212632"/>
                  </a:cubicBezTo>
                  <a:cubicBezTo>
                    <a:pt x="52748" y="210118"/>
                    <a:pt x="54906" y="207963"/>
                    <a:pt x="57424" y="207963"/>
                  </a:cubicBezTo>
                  <a:close/>
                  <a:moveTo>
                    <a:pt x="11777" y="207963"/>
                  </a:moveTo>
                  <a:lnTo>
                    <a:pt x="34618" y="207963"/>
                  </a:lnTo>
                  <a:cubicBezTo>
                    <a:pt x="40685" y="207963"/>
                    <a:pt x="45681" y="213043"/>
                    <a:pt x="45681" y="219574"/>
                  </a:cubicBezTo>
                  <a:lnTo>
                    <a:pt x="45681" y="284889"/>
                  </a:lnTo>
                  <a:cubicBezTo>
                    <a:pt x="45681" y="291420"/>
                    <a:pt x="40685" y="296500"/>
                    <a:pt x="34618" y="296500"/>
                  </a:cubicBezTo>
                  <a:lnTo>
                    <a:pt x="11777" y="296500"/>
                  </a:lnTo>
                  <a:cubicBezTo>
                    <a:pt x="5353" y="296500"/>
                    <a:pt x="0" y="291420"/>
                    <a:pt x="0" y="284889"/>
                  </a:cubicBezTo>
                  <a:lnTo>
                    <a:pt x="0" y="219574"/>
                  </a:lnTo>
                  <a:cubicBezTo>
                    <a:pt x="0" y="213043"/>
                    <a:pt x="5353" y="207963"/>
                    <a:pt x="11777" y="207963"/>
                  </a:cubicBezTo>
                  <a:close/>
                  <a:moveTo>
                    <a:pt x="31437" y="144322"/>
                  </a:moveTo>
                  <a:cubicBezTo>
                    <a:pt x="33584" y="142875"/>
                    <a:pt x="36446" y="143237"/>
                    <a:pt x="37877" y="145769"/>
                  </a:cubicBezTo>
                  <a:cubicBezTo>
                    <a:pt x="47536" y="160599"/>
                    <a:pt x="60772" y="176152"/>
                    <a:pt x="76871" y="191706"/>
                  </a:cubicBezTo>
                  <a:cubicBezTo>
                    <a:pt x="78660" y="193514"/>
                    <a:pt x="79017" y="196408"/>
                    <a:pt x="77229" y="198216"/>
                  </a:cubicBezTo>
                  <a:cubicBezTo>
                    <a:pt x="76155" y="199301"/>
                    <a:pt x="75082" y="199663"/>
                    <a:pt x="73651" y="199663"/>
                  </a:cubicBezTo>
                  <a:cubicBezTo>
                    <a:pt x="72578" y="199663"/>
                    <a:pt x="71505" y="199301"/>
                    <a:pt x="70789" y="198216"/>
                  </a:cubicBezTo>
                  <a:cubicBezTo>
                    <a:pt x="53975" y="182301"/>
                    <a:pt x="40381" y="166386"/>
                    <a:pt x="30006" y="150832"/>
                  </a:cubicBezTo>
                  <a:cubicBezTo>
                    <a:pt x="28575" y="148662"/>
                    <a:pt x="29291" y="145769"/>
                    <a:pt x="31437" y="144322"/>
                  </a:cubicBezTo>
                  <a:close/>
                  <a:moveTo>
                    <a:pt x="267371" y="144305"/>
                  </a:moveTo>
                  <a:cubicBezTo>
                    <a:pt x="269160" y="145735"/>
                    <a:pt x="269517" y="148596"/>
                    <a:pt x="268444" y="150741"/>
                  </a:cubicBezTo>
                  <a:cubicBezTo>
                    <a:pt x="253061" y="173624"/>
                    <a:pt x="230523" y="197222"/>
                    <a:pt x="201903" y="220820"/>
                  </a:cubicBezTo>
                  <a:cubicBezTo>
                    <a:pt x="200830" y="221535"/>
                    <a:pt x="200115" y="221892"/>
                    <a:pt x="199041" y="221892"/>
                  </a:cubicBezTo>
                  <a:cubicBezTo>
                    <a:pt x="197253" y="221892"/>
                    <a:pt x="196179" y="221535"/>
                    <a:pt x="195464" y="220105"/>
                  </a:cubicBezTo>
                  <a:cubicBezTo>
                    <a:pt x="193675" y="218317"/>
                    <a:pt x="193675" y="215457"/>
                    <a:pt x="195822" y="213669"/>
                  </a:cubicBezTo>
                  <a:cubicBezTo>
                    <a:pt x="224084" y="190786"/>
                    <a:pt x="245548" y="167903"/>
                    <a:pt x="260574" y="145735"/>
                  </a:cubicBezTo>
                  <a:cubicBezTo>
                    <a:pt x="262005" y="143232"/>
                    <a:pt x="265225" y="142875"/>
                    <a:pt x="267371" y="144305"/>
                  </a:cubicBezTo>
                  <a:close/>
                  <a:moveTo>
                    <a:pt x="129279" y="68263"/>
                  </a:moveTo>
                  <a:cubicBezTo>
                    <a:pt x="131443" y="68263"/>
                    <a:pt x="132886" y="69695"/>
                    <a:pt x="133607" y="71486"/>
                  </a:cubicBezTo>
                  <a:lnTo>
                    <a:pt x="170398" y="167472"/>
                  </a:lnTo>
                  <a:lnTo>
                    <a:pt x="186269" y="125210"/>
                  </a:lnTo>
                  <a:cubicBezTo>
                    <a:pt x="186991" y="123419"/>
                    <a:pt x="188794" y="121986"/>
                    <a:pt x="190958" y="121986"/>
                  </a:cubicBezTo>
                  <a:lnTo>
                    <a:pt x="277165" y="121986"/>
                  </a:lnTo>
                  <a:cubicBezTo>
                    <a:pt x="280050" y="121986"/>
                    <a:pt x="282215" y="124135"/>
                    <a:pt x="282215" y="127000"/>
                  </a:cubicBezTo>
                  <a:cubicBezTo>
                    <a:pt x="282215" y="129507"/>
                    <a:pt x="280050" y="131656"/>
                    <a:pt x="277165" y="131656"/>
                  </a:cubicBezTo>
                  <a:lnTo>
                    <a:pt x="193844" y="131656"/>
                  </a:lnTo>
                  <a:lnTo>
                    <a:pt x="174727" y="182156"/>
                  </a:lnTo>
                  <a:cubicBezTo>
                    <a:pt x="174005" y="183947"/>
                    <a:pt x="172202" y="185380"/>
                    <a:pt x="170398" y="185380"/>
                  </a:cubicBezTo>
                  <a:cubicBezTo>
                    <a:pt x="168234" y="185380"/>
                    <a:pt x="166792" y="183947"/>
                    <a:pt x="166070" y="182156"/>
                  </a:cubicBezTo>
                  <a:lnTo>
                    <a:pt x="129279" y="86171"/>
                  </a:lnTo>
                  <a:lnTo>
                    <a:pt x="113048" y="128433"/>
                  </a:lnTo>
                  <a:cubicBezTo>
                    <a:pt x="112326" y="130224"/>
                    <a:pt x="110884" y="131656"/>
                    <a:pt x="108719" y="131656"/>
                  </a:cubicBezTo>
                  <a:lnTo>
                    <a:pt x="22152" y="131656"/>
                  </a:lnTo>
                  <a:cubicBezTo>
                    <a:pt x="19627" y="131656"/>
                    <a:pt x="17463" y="129507"/>
                    <a:pt x="17463" y="127000"/>
                  </a:cubicBezTo>
                  <a:cubicBezTo>
                    <a:pt x="17463" y="124135"/>
                    <a:pt x="19627" y="121986"/>
                    <a:pt x="22152" y="121986"/>
                  </a:cubicBezTo>
                  <a:lnTo>
                    <a:pt x="105473" y="121986"/>
                  </a:lnTo>
                  <a:lnTo>
                    <a:pt x="124951" y="71486"/>
                  </a:lnTo>
                  <a:cubicBezTo>
                    <a:pt x="125672" y="69695"/>
                    <a:pt x="127115" y="68263"/>
                    <a:pt x="129279" y="68263"/>
                  </a:cubicBezTo>
                  <a:close/>
                  <a:moveTo>
                    <a:pt x="84182" y="0"/>
                  </a:moveTo>
                  <a:cubicBezTo>
                    <a:pt x="109696" y="0"/>
                    <a:pt x="134133" y="12541"/>
                    <a:pt x="148866" y="33322"/>
                  </a:cubicBezTo>
                  <a:cubicBezTo>
                    <a:pt x="163600" y="12541"/>
                    <a:pt x="187677" y="0"/>
                    <a:pt x="213192" y="0"/>
                  </a:cubicBezTo>
                  <a:cubicBezTo>
                    <a:pt x="257393" y="0"/>
                    <a:pt x="293329" y="35831"/>
                    <a:pt x="293329" y="79544"/>
                  </a:cubicBezTo>
                  <a:cubicBezTo>
                    <a:pt x="293329" y="89577"/>
                    <a:pt x="291173" y="99968"/>
                    <a:pt x="287938" y="110717"/>
                  </a:cubicBezTo>
                  <a:cubicBezTo>
                    <a:pt x="287220" y="112867"/>
                    <a:pt x="285423" y="113942"/>
                    <a:pt x="283267" y="113942"/>
                  </a:cubicBezTo>
                  <a:cubicBezTo>
                    <a:pt x="282907" y="113942"/>
                    <a:pt x="282548" y="113942"/>
                    <a:pt x="281829" y="113942"/>
                  </a:cubicBezTo>
                  <a:cubicBezTo>
                    <a:pt x="279314" y="112867"/>
                    <a:pt x="278236" y="110358"/>
                    <a:pt x="278954" y="107850"/>
                  </a:cubicBezTo>
                  <a:cubicBezTo>
                    <a:pt x="282189" y="98176"/>
                    <a:pt x="283626" y="88860"/>
                    <a:pt x="283626" y="79544"/>
                  </a:cubicBezTo>
                  <a:cubicBezTo>
                    <a:pt x="283626" y="41205"/>
                    <a:pt x="252362" y="9316"/>
                    <a:pt x="213192" y="9316"/>
                  </a:cubicBezTo>
                  <a:cubicBezTo>
                    <a:pt x="188755" y="9316"/>
                    <a:pt x="165397" y="22573"/>
                    <a:pt x="152819" y="44072"/>
                  </a:cubicBezTo>
                  <a:cubicBezTo>
                    <a:pt x="152460" y="44430"/>
                    <a:pt x="152460" y="44430"/>
                    <a:pt x="152101" y="45147"/>
                  </a:cubicBezTo>
                  <a:cubicBezTo>
                    <a:pt x="152101" y="45147"/>
                    <a:pt x="151741" y="45505"/>
                    <a:pt x="151382" y="45505"/>
                  </a:cubicBezTo>
                  <a:cubicBezTo>
                    <a:pt x="151022" y="45863"/>
                    <a:pt x="151022" y="45863"/>
                    <a:pt x="150663" y="45863"/>
                  </a:cubicBezTo>
                  <a:cubicBezTo>
                    <a:pt x="150304" y="45863"/>
                    <a:pt x="149944" y="45863"/>
                    <a:pt x="149585" y="46222"/>
                  </a:cubicBezTo>
                  <a:cubicBezTo>
                    <a:pt x="149226" y="46222"/>
                    <a:pt x="149226" y="46222"/>
                    <a:pt x="148866" y="46222"/>
                  </a:cubicBezTo>
                  <a:cubicBezTo>
                    <a:pt x="148507" y="46222"/>
                    <a:pt x="148148" y="46222"/>
                    <a:pt x="147788" y="46222"/>
                  </a:cubicBezTo>
                  <a:cubicBezTo>
                    <a:pt x="147788" y="45863"/>
                    <a:pt x="147429" y="45863"/>
                    <a:pt x="147069" y="45863"/>
                  </a:cubicBezTo>
                  <a:cubicBezTo>
                    <a:pt x="147069" y="45863"/>
                    <a:pt x="146710" y="45863"/>
                    <a:pt x="146351" y="45505"/>
                  </a:cubicBezTo>
                  <a:cubicBezTo>
                    <a:pt x="145991" y="45505"/>
                    <a:pt x="145991" y="45147"/>
                    <a:pt x="145632" y="45147"/>
                  </a:cubicBezTo>
                  <a:cubicBezTo>
                    <a:pt x="145273" y="44430"/>
                    <a:pt x="145273" y="44430"/>
                    <a:pt x="144913" y="44072"/>
                  </a:cubicBezTo>
                  <a:cubicBezTo>
                    <a:pt x="131976" y="22573"/>
                    <a:pt x="108977" y="9316"/>
                    <a:pt x="84182" y="9316"/>
                  </a:cubicBezTo>
                  <a:cubicBezTo>
                    <a:pt x="45730" y="9316"/>
                    <a:pt x="13747" y="41205"/>
                    <a:pt x="13747" y="79544"/>
                  </a:cubicBezTo>
                  <a:cubicBezTo>
                    <a:pt x="13747" y="88860"/>
                    <a:pt x="15544" y="98176"/>
                    <a:pt x="18778" y="107850"/>
                  </a:cubicBezTo>
                  <a:cubicBezTo>
                    <a:pt x="19497" y="110358"/>
                    <a:pt x="18059" y="112867"/>
                    <a:pt x="15903" y="113942"/>
                  </a:cubicBezTo>
                  <a:cubicBezTo>
                    <a:pt x="15184" y="113942"/>
                    <a:pt x="14825" y="113942"/>
                    <a:pt x="14466" y="113942"/>
                  </a:cubicBezTo>
                  <a:cubicBezTo>
                    <a:pt x="12309" y="113942"/>
                    <a:pt x="10513" y="112867"/>
                    <a:pt x="9794" y="110717"/>
                  </a:cubicBezTo>
                  <a:cubicBezTo>
                    <a:pt x="6200" y="99968"/>
                    <a:pt x="4763" y="89577"/>
                    <a:pt x="4763" y="79544"/>
                  </a:cubicBezTo>
                  <a:cubicBezTo>
                    <a:pt x="4763" y="35831"/>
                    <a:pt x="40340" y="0"/>
                    <a:pt x="84182" y="0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42424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46" name="TextBox 57">
              <a:extLst>
                <a:ext uri="{FF2B5EF4-FFF2-40B4-BE49-F238E27FC236}">
                  <a16:creationId xmlns:a16="http://schemas.microsoft.com/office/drawing/2014/main" id="{F01881C5-3126-4C4F-B617-A199EF4BAEA8}"/>
                </a:ext>
              </a:extLst>
            </p:cNvPr>
            <p:cNvSpPr txBox="1"/>
            <p:nvPr/>
          </p:nvSpPr>
          <p:spPr>
            <a:xfrm>
              <a:off x="10024744" y="2827939"/>
              <a:ext cx="1776996" cy="369332"/>
            </a:xfrm>
            <a:prstGeom prst="rect">
              <a:avLst/>
            </a:prstGeom>
            <a:noFill/>
          </p:spPr>
          <p:txBody>
            <a:bodyPr wrap="square" rtlCol="0" anchor="b" anchorCtr="0">
              <a:spAutoFit/>
            </a:bodyPr>
            <a:lstStyle>
              <a:defPPr>
                <a:defRPr lang="en-US"/>
              </a:defPPr>
              <a:lvl1pPr algn="ctr">
                <a:defRPr b="1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Poppins"/>
                  <a:ea typeface="Times New Roman" panose="02020603050405020304" pitchFamily="18" charset="0"/>
                  <a:cs typeface="Angsana New" panose="02020603050405020304" pitchFamily="18" charset="-34"/>
                </a:defRPr>
              </a:lvl1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Poppins"/>
                  <a:cs typeface="Angsana New" panose="02020603050405020304" pitchFamily="18" charset="-34"/>
                </a:rPr>
                <a:t>5.Transplant</a:t>
              </a:r>
              <a:endPara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Poppins"/>
                <a:cs typeface="Angsana New" panose="02020603050405020304" pitchFamily="18" charset="-34"/>
              </a:endParaRPr>
            </a:p>
          </p:txBody>
        </p:sp>
        <p:sp>
          <p:nvSpPr>
            <p:cNvPr id="147" name="Freeform 409">
              <a:extLst>
                <a:ext uri="{FF2B5EF4-FFF2-40B4-BE49-F238E27FC236}">
                  <a16:creationId xmlns:a16="http://schemas.microsoft.com/office/drawing/2014/main" id="{7C589BAD-1592-D841-ACFC-D691FA4CA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99707" y="2095157"/>
              <a:ext cx="728093" cy="635691"/>
            </a:xfrm>
            <a:custGeom>
              <a:avLst/>
              <a:gdLst>
                <a:gd name="T0" fmla="*/ 211893 w 309202"/>
                <a:gd name="T1" fmla="*/ 55427 h 290153"/>
                <a:gd name="T2" fmla="*/ 228895 w 309202"/>
                <a:gd name="T3" fmla="*/ 150109 h 290153"/>
                <a:gd name="T4" fmla="*/ 257472 w 309202"/>
                <a:gd name="T5" fmla="*/ 121668 h 290153"/>
                <a:gd name="T6" fmla="*/ 252046 w 309202"/>
                <a:gd name="T7" fmla="*/ 150109 h 290153"/>
                <a:gd name="T8" fmla="*/ 288582 w 309202"/>
                <a:gd name="T9" fmla="*/ 154789 h 290153"/>
                <a:gd name="T10" fmla="*/ 267601 w 309202"/>
                <a:gd name="T11" fmla="*/ 159469 h 290153"/>
                <a:gd name="T12" fmla="*/ 273027 w 309202"/>
                <a:gd name="T13" fmla="*/ 187910 h 290153"/>
                <a:gd name="T14" fmla="*/ 244449 w 309202"/>
                <a:gd name="T15" fmla="*/ 159469 h 290153"/>
                <a:gd name="T16" fmla="*/ 216233 w 309202"/>
                <a:gd name="T17" fmla="*/ 160909 h 290153"/>
                <a:gd name="T18" fmla="*/ 212616 w 309202"/>
                <a:gd name="T19" fmla="*/ 263511 h 290153"/>
                <a:gd name="T20" fmla="*/ 300158 w 309202"/>
                <a:gd name="T21" fmla="*/ 159110 h 290153"/>
                <a:gd name="T22" fmla="*/ 231427 w 309202"/>
                <a:gd name="T23" fmla="*/ 49667 h 290153"/>
                <a:gd name="T24" fmla="*/ 257472 w 309202"/>
                <a:gd name="T25" fmla="*/ 47867 h 290153"/>
                <a:gd name="T26" fmla="*/ 249875 w 309202"/>
                <a:gd name="T27" fmla="*/ 276472 h 290153"/>
                <a:gd name="T28" fmla="*/ 206467 w 309202"/>
                <a:gd name="T29" fmla="*/ 270712 h 290153"/>
                <a:gd name="T30" fmla="*/ 169930 w 309202"/>
                <a:gd name="T31" fmla="*/ 218151 h 290153"/>
                <a:gd name="T32" fmla="*/ 165228 w 309202"/>
                <a:gd name="T33" fmla="*/ 290512 h 290153"/>
                <a:gd name="T34" fmla="*/ 160525 w 309202"/>
                <a:gd name="T35" fmla="*/ 218151 h 290153"/>
                <a:gd name="T36" fmla="*/ 207190 w 309202"/>
                <a:gd name="T37" fmla="*/ 47508 h 290153"/>
                <a:gd name="T38" fmla="*/ 78136 w 309202"/>
                <a:gd name="T39" fmla="*/ 30937 h 290153"/>
                <a:gd name="T40" fmla="*/ 9405 w 309202"/>
                <a:gd name="T41" fmla="*/ 140223 h 290153"/>
                <a:gd name="T42" fmla="*/ 96947 w 309202"/>
                <a:gd name="T43" fmla="*/ 244476 h 290153"/>
                <a:gd name="T44" fmla="*/ 92967 w 309202"/>
                <a:gd name="T45" fmla="*/ 141661 h 290153"/>
                <a:gd name="T46" fmla="*/ 59325 w 309202"/>
                <a:gd name="T47" fmla="*/ 161433 h 290153"/>
                <a:gd name="T48" fmla="*/ 49920 w 309202"/>
                <a:gd name="T49" fmla="*/ 161433 h 290153"/>
                <a:gd name="T50" fmla="*/ 28577 w 309202"/>
                <a:gd name="T51" fmla="*/ 140583 h 290153"/>
                <a:gd name="T52" fmla="*/ 28577 w 309202"/>
                <a:gd name="T53" fmla="*/ 131236 h 290153"/>
                <a:gd name="T54" fmla="*/ 33280 w 309202"/>
                <a:gd name="T55" fmla="*/ 109307 h 290153"/>
                <a:gd name="T56" fmla="*/ 42686 w 309202"/>
                <a:gd name="T57" fmla="*/ 109307 h 290153"/>
                <a:gd name="T58" fmla="*/ 80668 w 309202"/>
                <a:gd name="T59" fmla="*/ 131236 h 290153"/>
                <a:gd name="T60" fmla="*/ 97670 w 309202"/>
                <a:gd name="T61" fmla="*/ 36329 h 290153"/>
                <a:gd name="T62" fmla="*/ 165117 w 309202"/>
                <a:gd name="T63" fmla="*/ 28610 h 290153"/>
                <a:gd name="T64" fmla="*/ 169708 w 309202"/>
                <a:gd name="T65" fmla="*/ 155489 h 290153"/>
                <a:gd name="T66" fmla="*/ 160525 w 309202"/>
                <a:gd name="T67" fmla="*/ 155489 h 290153"/>
                <a:gd name="T68" fmla="*/ 165117 w 309202"/>
                <a:gd name="T69" fmla="*/ 28610 h 290153"/>
                <a:gd name="T70" fmla="*/ 102372 w 309202"/>
                <a:gd name="T71" fmla="*/ 28420 h 290153"/>
                <a:gd name="T72" fmla="*/ 149038 w 309202"/>
                <a:gd name="T73" fmla="*/ 198821 h 290153"/>
                <a:gd name="T74" fmla="*/ 144334 w 309202"/>
                <a:gd name="T75" fmla="*/ 271438 h 290153"/>
                <a:gd name="T76" fmla="*/ 139632 w 309202"/>
                <a:gd name="T77" fmla="*/ 198821 h 290153"/>
                <a:gd name="T78" fmla="*/ 103096 w 309202"/>
                <a:gd name="T79" fmla="*/ 251666 h 290153"/>
                <a:gd name="T80" fmla="*/ 59325 w 309202"/>
                <a:gd name="T81" fmla="*/ 257418 h 290153"/>
                <a:gd name="T82" fmla="*/ 52091 w 309202"/>
                <a:gd name="T83" fmla="*/ 28780 h 290153"/>
                <a:gd name="T84" fmla="*/ 142866 w 309202"/>
                <a:gd name="T85" fmla="*/ 0 h 290153"/>
                <a:gd name="T86" fmla="*/ 147457 w 309202"/>
                <a:gd name="T87" fmla="*/ 139963 h 290153"/>
                <a:gd name="T88" fmla="*/ 138274 w 309202"/>
                <a:gd name="T89" fmla="*/ 139963 h 290153"/>
                <a:gd name="T90" fmla="*/ 142866 w 309202"/>
                <a:gd name="T91" fmla="*/ 0 h 29015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09202" h="290153">
                  <a:moveTo>
                    <a:pt x="231157" y="49606"/>
                  </a:moveTo>
                  <a:cubicBezTo>
                    <a:pt x="225014" y="49606"/>
                    <a:pt x="218149" y="51404"/>
                    <a:pt x="211646" y="55359"/>
                  </a:cubicBezTo>
                  <a:cubicBezTo>
                    <a:pt x="179127" y="74416"/>
                    <a:pt x="204780" y="133743"/>
                    <a:pt x="213452" y="151721"/>
                  </a:cubicBezTo>
                  <a:cubicBezTo>
                    <a:pt x="218149" y="150643"/>
                    <a:pt x="223208" y="149924"/>
                    <a:pt x="228628" y="149924"/>
                  </a:cubicBezTo>
                  <a:cubicBezTo>
                    <a:pt x="241996" y="149924"/>
                    <a:pt x="252475" y="139496"/>
                    <a:pt x="252475" y="126193"/>
                  </a:cubicBezTo>
                  <a:cubicBezTo>
                    <a:pt x="252475" y="123676"/>
                    <a:pt x="254643" y="121518"/>
                    <a:pt x="257172" y="121518"/>
                  </a:cubicBezTo>
                  <a:cubicBezTo>
                    <a:pt x="259701" y="121518"/>
                    <a:pt x="261869" y="123676"/>
                    <a:pt x="261869" y="126193"/>
                  </a:cubicBezTo>
                  <a:cubicBezTo>
                    <a:pt x="261869" y="135541"/>
                    <a:pt x="257894" y="143811"/>
                    <a:pt x="251752" y="149924"/>
                  </a:cubicBezTo>
                  <a:lnTo>
                    <a:pt x="283548" y="149924"/>
                  </a:lnTo>
                  <a:cubicBezTo>
                    <a:pt x="286077" y="149924"/>
                    <a:pt x="288245" y="152081"/>
                    <a:pt x="288245" y="154598"/>
                  </a:cubicBezTo>
                  <a:cubicBezTo>
                    <a:pt x="288245" y="157115"/>
                    <a:pt x="286077" y="159272"/>
                    <a:pt x="283548" y="159272"/>
                  </a:cubicBezTo>
                  <a:lnTo>
                    <a:pt x="267289" y="159272"/>
                  </a:lnTo>
                  <a:cubicBezTo>
                    <a:pt x="273431" y="165385"/>
                    <a:pt x="277406" y="173655"/>
                    <a:pt x="277406" y="183003"/>
                  </a:cubicBezTo>
                  <a:cubicBezTo>
                    <a:pt x="277406" y="185520"/>
                    <a:pt x="275238" y="187678"/>
                    <a:pt x="272709" y="187678"/>
                  </a:cubicBezTo>
                  <a:cubicBezTo>
                    <a:pt x="270179" y="187678"/>
                    <a:pt x="268011" y="185520"/>
                    <a:pt x="268011" y="183003"/>
                  </a:cubicBezTo>
                  <a:cubicBezTo>
                    <a:pt x="268011" y="170059"/>
                    <a:pt x="257533" y="159272"/>
                    <a:pt x="244164" y="159272"/>
                  </a:cubicBezTo>
                  <a:lnTo>
                    <a:pt x="228628" y="159272"/>
                  </a:lnTo>
                  <a:cubicBezTo>
                    <a:pt x="224653" y="159272"/>
                    <a:pt x="220317" y="159991"/>
                    <a:pt x="215981" y="160710"/>
                  </a:cubicBezTo>
                  <a:cubicBezTo>
                    <a:pt x="215981" y="160710"/>
                    <a:pt x="215981" y="160710"/>
                    <a:pt x="215981" y="161070"/>
                  </a:cubicBezTo>
                  <a:cubicBezTo>
                    <a:pt x="215620" y="161430"/>
                    <a:pt x="183463" y="237657"/>
                    <a:pt x="212368" y="263185"/>
                  </a:cubicBezTo>
                  <a:cubicBezTo>
                    <a:pt x="224292" y="273972"/>
                    <a:pt x="237299" y="271455"/>
                    <a:pt x="245971" y="267500"/>
                  </a:cubicBezTo>
                  <a:cubicBezTo>
                    <a:pt x="272347" y="255635"/>
                    <a:pt x="299808" y="212128"/>
                    <a:pt x="299808" y="158913"/>
                  </a:cubicBezTo>
                  <a:cubicBezTo>
                    <a:pt x="299808" y="106417"/>
                    <a:pt x="275960" y="69022"/>
                    <a:pt x="252475" y="55719"/>
                  </a:cubicBezTo>
                  <a:cubicBezTo>
                    <a:pt x="246694" y="52483"/>
                    <a:pt x="239467" y="49606"/>
                    <a:pt x="231157" y="49606"/>
                  </a:cubicBezTo>
                  <a:close/>
                  <a:moveTo>
                    <a:pt x="231518" y="40482"/>
                  </a:moveTo>
                  <a:cubicBezTo>
                    <a:pt x="240009" y="40527"/>
                    <a:pt x="248681" y="42954"/>
                    <a:pt x="257172" y="47808"/>
                  </a:cubicBezTo>
                  <a:cubicBezTo>
                    <a:pt x="288245" y="65067"/>
                    <a:pt x="309202" y="110012"/>
                    <a:pt x="309202" y="158913"/>
                  </a:cubicBezTo>
                  <a:cubicBezTo>
                    <a:pt x="309202" y="217881"/>
                    <a:pt x="278490" y="263185"/>
                    <a:pt x="249584" y="276130"/>
                  </a:cubicBezTo>
                  <a:cubicBezTo>
                    <a:pt x="243442" y="279006"/>
                    <a:pt x="237299" y="280085"/>
                    <a:pt x="231518" y="280085"/>
                  </a:cubicBezTo>
                  <a:cubicBezTo>
                    <a:pt x="222485" y="280085"/>
                    <a:pt x="213813" y="277208"/>
                    <a:pt x="206226" y="270377"/>
                  </a:cubicBezTo>
                  <a:cubicBezTo>
                    <a:pt x="177681" y="245207"/>
                    <a:pt x="196470" y="185520"/>
                    <a:pt x="204419" y="164666"/>
                  </a:cubicBezTo>
                  <a:cubicBezTo>
                    <a:pt x="184185" y="173655"/>
                    <a:pt x="169732" y="194150"/>
                    <a:pt x="169732" y="217881"/>
                  </a:cubicBezTo>
                  <a:lnTo>
                    <a:pt x="169732" y="285838"/>
                  </a:lnTo>
                  <a:cubicBezTo>
                    <a:pt x="169732" y="288355"/>
                    <a:pt x="167565" y="290153"/>
                    <a:pt x="165035" y="290153"/>
                  </a:cubicBezTo>
                  <a:cubicBezTo>
                    <a:pt x="162506" y="290153"/>
                    <a:pt x="160338" y="288355"/>
                    <a:pt x="160338" y="285838"/>
                  </a:cubicBezTo>
                  <a:lnTo>
                    <a:pt x="160338" y="217881"/>
                  </a:lnTo>
                  <a:cubicBezTo>
                    <a:pt x="160338" y="189116"/>
                    <a:pt x="178404" y="164306"/>
                    <a:pt x="204419" y="154598"/>
                  </a:cubicBezTo>
                  <a:cubicBezTo>
                    <a:pt x="193941" y="133384"/>
                    <a:pt x="167926" y="70461"/>
                    <a:pt x="206948" y="47449"/>
                  </a:cubicBezTo>
                  <a:cubicBezTo>
                    <a:pt x="214717" y="42774"/>
                    <a:pt x="223027" y="40437"/>
                    <a:pt x="231518" y="40482"/>
                  </a:cubicBezTo>
                  <a:close/>
                  <a:moveTo>
                    <a:pt x="78045" y="30899"/>
                  </a:moveTo>
                  <a:cubicBezTo>
                    <a:pt x="69735" y="30899"/>
                    <a:pt x="62508" y="33771"/>
                    <a:pt x="56727" y="37003"/>
                  </a:cubicBezTo>
                  <a:cubicBezTo>
                    <a:pt x="33241" y="50287"/>
                    <a:pt x="9394" y="87270"/>
                    <a:pt x="9394" y="140050"/>
                  </a:cubicBezTo>
                  <a:cubicBezTo>
                    <a:pt x="9394" y="192830"/>
                    <a:pt x="36854" y="236634"/>
                    <a:pt x="63231" y="248483"/>
                  </a:cubicBezTo>
                  <a:cubicBezTo>
                    <a:pt x="71902" y="252432"/>
                    <a:pt x="84910" y="254946"/>
                    <a:pt x="96834" y="244174"/>
                  </a:cubicBezTo>
                  <a:cubicBezTo>
                    <a:pt x="125739" y="218682"/>
                    <a:pt x="93220" y="142563"/>
                    <a:pt x="93220" y="141845"/>
                  </a:cubicBezTo>
                  <a:cubicBezTo>
                    <a:pt x="92859" y="141845"/>
                    <a:pt x="93220" y="141845"/>
                    <a:pt x="92859" y="141486"/>
                  </a:cubicBezTo>
                  <a:cubicBezTo>
                    <a:pt x="88884" y="140768"/>
                    <a:pt x="84910" y="140409"/>
                    <a:pt x="80574" y="140409"/>
                  </a:cubicBezTo>
                  <a:cubicBezTo>
                    <a:pt x="68651" y="140409"/>
                    <a:pt x="59256" y="149744"/>
                    <a:pt x="59256" y="161234"/>
                  </a:cubicBezTo>
                  <a:cubicBezTo>
                    <a:pt x="59256" y="164106"/>
                    <a:pt x="57450" y="165901"/>
                    <a:pt x="54559" y="165901"/>
                  </a:cubicBezTo>
                  <a:cubicBezTo>
                    <a:pt x="52030" y="165901"/>
                    <a:pt x="49862" y="164106"/>
                    <a:pt x="49862" y="161234"/>
                  </a:cubicBezTo>
                  <a:cubicBezTo>
                    <a:pt x="49862" y="153335"/>
                    <a:pt x="53114" y="145795"/>
                    <a:pt x="58534" y="140409"/>
                  </a:cubicBezTo>
                  <a:lnTo>
                    <a:pt x="28544" y="140409"/>
                  </a:lnTo>
                  <a:cubicBezTo>
                    <a:pt x="26015" y="140409"/>
                    <a:pt x="23847" y="138255"/>
                    <a:pt x="23847" y="135741"/>
                  </a:cubicBezTo>
                  <a:cubicBezTo>
                    <a:pt x="23847" y="133228"/>
                    <a:pt x="26015" y="131074"/>
                    <a:pt x="28544" y="131074"/>
                  </a:cubicBezTo>
                  <a:lnTo>
                    <a:pt x="42274" y="131074"/>
                  </a:lnTo>
                  <a:cubicBezTo>
                    <a:pt x="36854" y="125329"/>
                    <a:pt x="33241" y="117430"/>
                    <a:pt x="33241" y="109172"/>
                  </a:cubicBezTo>
                  <a:cubicBezTo>
                    <a:pt x="33241" y="106658"/>
                    <a:pt x="35409" y="104504"/>
                    <a:pt x="37938" y="104504"/>
                  </a:cubicBezTo>
                  <a:cubicBezTo>
                    <a:pt x="40468" y="104504"/>
                    <a:pt x="42636" y="106658"/>
                    <a:pt x="42636" y="109172"/>
                  </a:cubicBezTo>
                  <a:cubicBezTo>
                    <a:pt x="42636" y="121020"/>
                    <a:pt x="52391" y="131074"/>
                    <a:pt x="64676" y="131074"/>
                  </a:cubicBezTo>
                  <a:lnTo>
                    <a:pt x="80574" y="131074"/>
                  </a:lnTo>
                  <a:cubicBezTo>
                    <a:pt x="85633" y="131074"/>
                    <a:pt x="90691" y="131792"/>
                    <a:pt x="95750" y="132510"/>
                  </a:cubicBezTo>
                  <a:cubicBezTo>
                    <a:pt x="104421" y="114916"/>
                    <a:pt x="129714" y="55673"/>
                    <a:pt x="97556" y="36284"/>
                  </a:cubicBezTo>
                  <a:cubicBezTo>
                    <a:pt x="90691" y="32335"/>
                    <a:pt x="84187" y="30899"/>
                    <a:pt x="78045" y="30899"/>
                  </a:cubicBezTo>
                  <a:close/>
                  <a:moveTo>
                    <a:pt x="164924" y="28575"/>
                  </a:moveTo>
                  <a:cubicBezTo>
                    <a:pt x="167394" y="28575"/>
                    <a:pt x="169510" y="30735"/>
                    <a:pt x="169510" y="33255"/>
                  </a:cubicBezTo>
                  <a:lnTo>
                    <a:pt x="169510" y="155297"/>
                  </a:lnTo>
                  <a:cubicBezTo>
                    <a:pt x="169510" y="157817"/>
                    <a:pt x="167394" y="159977"/>
                    <a:pt x="164924" y="159977"/>
                  </a:cubicBezTo>
                  <a:cubicBezTo>
                    <a:pt x="162455" y="159977"/>
                    <a:pt x="160338" y="157817"/>
                    <a:pt x="160338" y="155297"/>
                  </a:cubicBezTo>
                  <a:lnTo>
                    <a:pt x="160338" y="33255"/>
                  </a:lnTo>
                  <a:cubicBezTo>
                    <a:pt x="160338" y="30735"/>
                    <a:pt x="162455" y="28575"/>
                    <a:pt x="164924" y="28575"/>
                  </a:cubicBezTo>
                  <a:close/>
                  <a:moveTo>
                    <a:pt x="77684" y="21563"/>
                  </a:moveTo>
                  <a:cubicBezTo>
                    <a:pt x="86175" y="21474"/>
                    <a:pt x="94485" y="23718"/>
                    <a:pt x="102253" y="28385"/>
                  </a:cubicBezTo>
                  <a:cubicBezTo>
                    <a:pt x="140915" y="51724"/>
                    <a:pt x="114900" y="114557"/>
                    <a:pt x="105144" y="135382"/>
                  </a:cubicBezTo>
                  <a:cubicBezTo>
                    <a:pt x="130436" y="145436"/>
                    <a:pt x="148864" y="169851"/>
                    <a:pt x="148864" y="198575"/>
                  </a:cubicBezTo>
                  <a:lnTo>
                    <a:pt x="148864" y="266435"/>
                  </a:lnTo>
                  <a:cubicBezTo>
                    <a:pt x="148864" y="269308"/>
                    <a:pt x="146696" y="271103"/>
                    <a:pt x="144166" y="271103"/>
                  </a:cubicBezTo>
                  <a:cubicBezTo>
                    <a:pt x="141637" y="271103"/>
                    <a:pt x="139469" y="269308"/>
                    <a:pt x="139469" y="266435"/>
                  </a:cubicBezTo>
                  <a:lnTo>
                    <a:pt x="139469" y="198575"/>
                  </a:lnTo>
                  <a:cubicBezTo>
                    <a:pt x="139469" y="175237"/>
                    <a:pt x="125016" y="154771"/>
                    <a:pt x="104421" y="145436"/>
                  </a:cubicBezTo>
                  <a:cubicBezTo>
                    <a:pt x="112370" y="166620"/>
                    <a:pt x="131520" y="226222"/>
                    <a:pt x="102976" y="251355"/>
                  </a:cubicBezTo>
                  <a:cubicBezTo>
                    <a:pt x="95388" y="257818"/>
                    <a:pt x="86717" y="261050"/>
                    <a:pt x="77684" y="261050"/>
                  </a:cubicBezTo>
                  <a:cubicBezTo>
                    <a:pt x="71541" y="261050"/>
                    <a:pt x="65760" y="259972"/>
                    <a:pt x="59256" y="257100"/>
                  </a:cubicBezTo>
                  <a:cubicBezTo>
                    <a:pt x="30351" y="244174"/>
                    <a:pt x="0" y="198575"/>
                    <a:pt x="0" y="140050"/>
                  </a:cubicBezTo>
                  <a:cubicBezTo>
                    <a:pt x="0" y="90860"/>
                    <a:pt x="20956" y="46338"/>
                    <a:pt x="52030" y="28744"/>
                  </a:cubicBezTo>
                  <a:cubicBezTo>
                    <a:pt x="60521" y="24077"/>
                    <a:pt x="69193" y="21653"/>
                    <a:pt x="77684" y="21563"/>
                  </a:cubicBezTo>
                  <a:close/>
                  <a:moveTo>
                    <a:pt x="142699" y="0"/>
                  </a:moveTo>
                  <a:cubicBezTo>
                    <a:pt x="145168" y="0"/>
                    <a:pt x="147285" y="1797"/>
                    <a:pt x="147285" y="4672"/>
                  </a:cubicBezTo>
                  <a:lnTo>
                    <a:pt x="147285" y="139790"/>
                  </a:lnTo>
                  <a:cubicBezTo>
                    <a:pt x="147285" y="142306"/>
                    <a:pt x="145168" y="144103"/>
                    <a:pt x="142699" y="144103"/>
                  </a:cubicBezTo>
                  <a:cubicBezTo>
                    <a:pt x="140230" y="144103"/>
                    <a:pt x="138113" y="142306"/>
                    <a:pt x="138113" y="139790"/>
                  </a:cubicBezTo>
                  <a:lnTo>
                    <a:pt x="138113" y="4672"/>
                  </a:lnTo>
                  <a:cubicBezTo>
                    <a:pt x="138113" y="1797"/>
                    <a:pt x="140230" y="0"/>
                    <a:pt x="142699" y="0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42424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48" name="Freeform 436">
              <a:extLst>
                <a:ext uri="{FF2B5EF4-FFF2-40B4-BE49-F238E27FC236}">
                  <a16:creationId xmlns:a16="http://schemas.microsoft.com/office/drawing/2014/main" id="{48418962-FD5E-154E-ABC7-55D42C1796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7570" y="2217442"/>
              <a:ext cx="550093" cy="480122"/>
            </a:xfrm>
            <a:custGeom>
              <a:avLst/>
              <a:gdLst>
                <a:gd name="T0" fmla="*/ 266063 w 308859"/>
                <a:gd name="T1" fmla="*/ 92507 h 288564"/>
                <a:gd name="T2" fmla="*/ 257458 w 308859"/>
                <a:gd name="T3" fmla="*/ 141702 h 288564"/>
                <a:gd name="T4" fmla="*/ 268573 w 308859"/>
                <a:gd name="T5" fmla="*/ 146766 h 288564"/>
                <a:gd name="T6" fmla="*/ 276102 w 308859"/>
                <a:gd name="T7" fmla="*/ 90337 h 288564"/>
                <a:gd name="T8" fmla="*/ 37831 w 308859"/>
                <a:gd name="T9" fmla="*/ 88889 h 288564"/>
                <a:gd name="T10" fmla="*/ 32454 w 308859"/>
                <a:gd name="T11" fmla="*/ 99379 h 288564"/>
                <a:gd name="T12" fmla="*/ 41776 w 308859"/>
                <a:gd name="T13" fmla="*/ 145319 h 288564"/>
                <a:gd name="T14" fmla="*/ 45720 w 308859"/>
                <a:gd name="T15" fmla="*/ 110955 h 288564"/>
                <a:gd name="T16" fmla="*/ 37831 w 308859"/>
                <a:gd name="T17" fmla="*/ 88889 h 288564"/>
                <a:gd name="T18" fmla="*/ 295823 w 308859"/>
                <a:gd name="T19" fmla="*/ 74059 h 288564"/>
                <a:gd name="T20" fmla="*/ 248136 w 308859"/>
                <a:gd name="T21" fmla="*/ 278796 h 288564"/>
                <a:gd name="T22" fmla="*/ 232718 w 308859"/>
                <a:gd name="T23" fmla="*/ 288925 h 288564"/>
                <a:gd name="T24" fmla="*/ 231284 w 308859"/>
                <a:gd name="T25" fmla="*/ 279882 h 288564"/>
                <a:gd name="T26" fmla="*/ 295106 w 308859"/>
                <a:gd name="T27" fmla="*/ 91784 h 288564"/>
                <a:gd name="T28" fmla="*/ 287577 w 308859"/>
                <a:gd name="T29" fmla="*/ 82379 h 288564"/>
                <a:gd name="T30" fmla="*/ 273593 w 308859"/>
                <a:gd name="T31" fmla="*/ 164491 h 288564"/>
                <a:gd name="T32" fmla="*/ 241682 w 308859"/>
                <a:gd name="T33" fmla="*/ 223091 h 288564"/>
                <a:gd name="T34" fmla="*/ 238097 w 308859"/>
                <a:gd name="T35" fmla="*/ 215494 h 288564"/>
                <a:gd name="T36" fmla="*/ 261403 w 308859"/>
                <a:gd name="T37" fmla="*/ 153639 h 288564"/>
                <a:gd name="T38" fmla="*/ 245985 w 308859"/>
                <a:gd name="T39" fmla="*/ 156171 h 288564"/>
                <a:gd name="T40" fmla="*/ 187183 w 308859"/>
                <a:gd name="T41" fmla="*/ 232134 h 288564"/>
                <a:gd name="T42" fmla="*/ 180728 w 308859"/>
                <a:gd name="T43" fmla="*/ 259625 h 288564"/>
                <a:gd name="T44" fmla="*/ 174992 w 308859"/>
                <a:gd name="T45" fmla="*/ 256369 h 288564"/>
                <a:gd name="T46" fmla="*/ 208696 w 308859"/>
                <a:gd name="T47" fmla="*/ 192706 h 288564"/>
                <a:gd name="T48" fmla="*/ 247778 w 308859"/>
                <a:gd name="T49" fmla="*/ 142425 h 288564"/>
                <a:gd name="T50" fmla="*/ 257458 w 308859"/>
                <a:gd name="T51" fmla="*/ 88528 h 288564"/>
                <a:gd name="T52" fmla="*/ 277895 w 308859"/>
                <a:gd name="T53" fmla="*/ 80931 h 288564"/>
                <a:gd name="T54" fmla="*/ 12374 w 308859"/>
                <a:gd name="T55" fmla="*/ 74059 h 288564"/>
                <a:gd name="T56" fmla="*/ 29944 w 308859"/>
                <a:gd name="T57" fmla="*/ 80931 h 288564"/>
                <a:gd name="T58" fmla="*/ 50381 w 308859"/>
                <a:gd name="T59" fmla="*/ 88528 h 288564"/>
                <a:gd name="T60" fmla="*/ 60062 w 308859"/>
                <a:gd name="T61" fmla="*/ 142425 h 288564"/>
                <a:gd name="T62" fmla="*/ 99143 w 308859"/>
                <a:gd name="T63" fmla="*/ 192706 h 288564"/>
                <a:gd name="T64" fmla="*/ 133207 w 308859"/>
                <a:gd name="T65" fmla="*/ 256369 h 288564"/>
                <a:gd name="T66" fmla="*/ 127110 w 308859"/>
                <a:gd name="T67" fmla="*/ 259625 h 288564"/>
                <a:gd name="T68" fmla="*/ 121016 w 308859"/>
                <a:gd name="T69" fmla="*/ 232134 h 288564"/>
                <a:gd name="T70" fmla="*/ 62213 w 308859"/>
                <a:gd name="T71" fmla="*/ 156171 h 288564"/>
                <a:gd name="T72" fmla="*/ 46437 w 308859"/>
                <a:gd name="T73" fmla="*/ 153639 h 288564"/>
                <a:gd name="T74" fmla="*/ 70101 w 308859"/>
                <a:gd name="T75" fmla="*/ 215494 h 288564"/>
                <a:gd name="T76" fmla="*/ 66516 w 308859"/>
                <a:gd name="T77" fmla="*/ 223091 h 288564"/>
                <a:gd name="T78" fmla="*/ 34605 w 308859"/>
                <a:gd name="T79" fmla="*/ 164491 h 288564"/>
                <a:gd name="T80" fmla="*/ 20622 w 308859"/>
                <a:gd name="T81" fmla="*/ 82379 h 288564"/>
                <a:gd name="T82" fmla="*/ 12733 w 308859"/>
                <a:gd name="T83" fmla="*/ 91421 h 288564"/>
                <a:gd name="T84" fmla="*/ 76913 w 308859"/>
                <a:gd name="T85" fmla="*/ 279882 h 288564"/>
                <a:gd name="T86" fmla="*/ 75121 w 308859"/>
                <a:gd name="T87" fmla="*/ 288925 h 288564"/>
                <a:gd name="T88" fmla="*/ 60062 w 308859"/>
                <a:gd name="T89" fmla="*/ 278796 h 288564"/>
                <a:gd name="T90" fmla="*/ 12374 w 308859"/>
                <a:gd name="T91" fmla="*/ 74059 h 288564"/>
                <a:gd name="T92" fmla="*/ 200423 w 308859"/>
                <a:gd name="T93" fmla="*/ 51214 h 288564"/>
                <a:gd name="T94" fmla="*/ 154502 w 308859"/>
                <a:gd name="T95" fmla="*/ 101367 h 288564"/>
                <a:gd name="T96" fmla="*/ 129939 w 308859"/>
                <a:gd name="T97" fmla="*/ 77553 h 288564"/>
                <a:gd name="T98" fmla="*/ 136703 w 308859"/>
                <a:gd name="T99" fmla="*/ 71059 h 288564"/>
                <a:gd name="T100" fmla="*/ 193659 w 308859"/>
                <a:gd name="T101" fmla="*/ 45080 h 288564"/>
                <a:gd name="T102" fmla="*/ 118641 w 308859"/>
                <a:gd name="T103" fmla="*/ 9379 h 288564"/>
                <a:gd name="T104" fmla="*/ 155681 w 308859"/>
                <a:gd name="T105" fmla="*/ 141769 h 288564"/>
                <a:gd name="T106" fmla="*/ 192722 w 308859"/>
                <a:gd name="T107" fmla="*/ 9379 h 288564"/>
                <a:gd name="T108" fmla="*/ 151725 w 308859"/>
                <a:gd name="T109" fmla="*/ 28498 h 288564"/>
                <a:gd name="T110" fmla="*/ 118641 w 308859"/>
                <a:gd name="T111" fmla="*/ 0 h 288564"/>
                <a:gd name="T112" fmla="*/ 192722 w 308859"/>
                <a:gd name="T113" fmla="*/ 0 h 288564"/>
                <a:gd name="T114" fmla="*/ 157839 w 308859"/>
                <a:gd name="T115" fmla="*/ 151508 h 288564"/>
                <a:gd name="T116" fmla="*/ 153164 w 308859"/>
                <a:gd name="T117" fmla="*/ 151508 h 288564"/>
                <a:gd name="T118" fmla="*/ 118641 w 308859"/>
                <a:gd name="T119" fmla="*/ 0 h 28856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08859" h="288564">
                  <a:moveTo>
                    <a:pt x="271142" y="88778"/>
                  </a:moveTo>
                  <a:cubicBezTo>
                    <a:pt x="269344" y="89140"/>
                    <a:pt x="267906" y="90585"/>
                    <a:pt x="266827" y="92391"/>
                  </a:cubicBezTo>
                  <a:cubicBezTo>
                    <a:pt x="264670" y="96004"/>
                    <a:pt x="264310" y="102868"/>
                    <a:pt x="263231" y="110816"/>
                  </a:cubicBezTo>
                  <a:cubicBezTo>
                    <a:pt x="262153" y="119126"/>
                    <a:pt x="261074" y="129603"/>
                    <a:pt x="258197" y="141525"/>
                  </a:cubicBezTo>
                  <a:cubicBezTo>
                    <a:pt x="261434" y="142247"/>
                    <a:pt x="263951" y="143331"/>
                    <a:pt x="266827" y="145137"/>
                  </a:cubicBezTo>
                  <a:cubicBezTo>
                    <a:pt x="267906" y="145860"/>
                    <a:pt x="268265" y="146221"/>
                    <a:pt x="269344" y="146583"/>
                  </a:cubicBezTo>
                  <a:cubicBezTo>
                    <a:pt x="274019" y="126351"/>
                    <a:pt x="275097" y="110094"/>
                    <a:pt x="276176" y="99255"/>
                  </a:cubicBezTo>
                  <a:cubicBezTo>
                    <a:pt x="276536" y="95643"/>
                    <a:pt x="276536" y="92753"/>
                    <a:pt x="276895" y="90224"/>
                  </a:cubicBezTo>
                  <a:cubicBezTo>
                    <a:pt x="275097" y="88778"/>
                    <a:pt x="272940" y="88417"/>
                    <a:pt x="271142" y="88778"/>
                  </a:cubicBezTo>
                  <a:close/>
                  <a:moveTo>
                    <a:pt x="37940" y="88778"/>
                  </a:moveTo>
                  <a:cubicBezTo>
                    <a:pt x="35783" y="88417"/>
                    <a:pt x="33985" y="88778"/>
                    <a:pt x="31828" y="90224"/>
                  </a:cubicBezTo>
                  <a:cubicBezTo>
                    <a:pt x="32187" y="92753"/>
                    <a:pt x="32547" y="95643"/>
                    <a:pt x="32547" y="99255"/>
                  </a:cubicBezTo>
                  <a:cubicBezTo>
                    <a:pt x="33625" y="110094"/>
                    <a:pt x="35064" y="126351"/>
                    <a:pt x="39738" y="146583"/>
                  </a:cubicBezTo>
                  <a:cubicBezTo>
                    <a:pt x="40457" y="146221"/>
                    <a:pt x="41177" y="145860"/>
                    <a:pt x="41896" y="145137"/>
                  </a:cubicBezTo>
                  <a:cubicBezTo>
                    <a:pt x="44772" y="143331"/>
                    <a:pt x="47649" y="142247"/>
                    <a:pt x="50526" y="141525"/>
                  </a:cubicBezTo>
                  <a:cubicBezTo>
                    <a:pt x="47649" y="129603"/>
                    <a:pt x="46570" y="119487"/>
                    <a:pt x="45851" y="110816"/>
                  </a:cubicBezTo>
                  <a:cubicBezTo>
                    <a:pt x="44772" y="102868"/>
                    <a:pt x="44053" y="96004"/>
                    <a:pt x="42255" y="92391"/>
                  </a:cubicBezTo>
                  <a:cubicBezTo>
                    <a:pt x="41177" y="90585"/>
                    <a:pt x="39738" y="89140"/>
                    <a:pt x="37940" y="88778"/>
                  </a:cubicBezTo>
                  <a:close/>
                  <a:moveTo>
                    <a:pt x="284806" y="73966"/>
                  </a:moveTo>
                  <a:cubicBezTo>
                    <a:pt x="290200" y="71437"/>
                    <a:pt x="294155" y="72882"/>
                    <a:pt x="296672" y="73966"/>
                  </a:cubicBezTo>
                  <a:cubicBezTo>
                    <a:pt x="303864" y="78301"/>
                    <a:pt x="305302" y="88778"/>
                    <a:pt x="305302" y="90224"/>
                  </a:cubicBezTo>
                  <a:cubicBezTo>
                    <a:pt x="321843" y="174401"/>
                    <a:pt x="276895" y="244488"/>
                    <a:pt x="248848" y="278448"/>
                  </a:cubicBezTo>
                  <a:cubicBezTo>
                    <a:pt x="244893" y="282784"/>
                    <a:pt x="240218" y="286396"/>
                    <a:pt x="235184" y="288203"/>
                  </a:cubicBezTo>
                  <a:cubicBezTo>
                    <a:pt x="234465" y="288564"/>
                    <a:pt x="234106" y="288564"/>
                    <a:pt x="233386" y="288564"/>
                  </a:cubicBezTo>
                  <a:cubicBezTo>
                    <a:pt x="231589" y="288564"/>
                    <a:pt x="229791" y="287480"/>
                    <a:pt x="229071" y="285312"/>
                  </a:cubicBezTo>
                  <a:cubicBezTo>
                    <a:pt x="227993" y="283145"/>
                    <a:pt x="229431" y="280255"/>
                    <a:pt x="231948" y="279532"/>
                  </a:cubicBezTo>
                  <a:cubicBezTo>
                    <a:pt x="235544" y="278087"/>
                    <a:pt x="238780" y="275558"/>
                    <a:pt x="241297" y="272668"/>
                  </a:cubicBezTo>
                  <a:cubicBezTo>
                    <a:pt x="268625" y="239792"/>
                    <a:pt x="311774" y="172233"/>
                    <a:pt x="295953" y="91669"/>
                  </a:cubicBezTo>
                  <a:cubicBezTo>
                    <a:pt x="295953" y="88778"/>
                    <a:pt x="294515" y="83721"/>
                    <a:pt x="291998" y="82276"/>
                  </a:cubicBezTo>
                  <a:cubicBezTo>
                    <a:pt x="291638" y="82276"/>
                    <a:pt x="290919" y="81553"/>
                    <a:pt x="288402" y="82276"/>
                  </a:cubicBezTo>
                  <a:cubicBezTo>
                    <a:pt x="286964" y="83359"/>
                    <a:pt x="285885" y="92391"/>
                    <a:pt x="285525" y="99617"/>
                  </a:cubicBezTo>
                  <a:cubicBezTo>
                    <a:pt x="284087" y="114068"/>
                    <a:pt x="282649" y="135383"/>
                    <a:pt x="274378" y="164285"/>
                  </a:cubicBezTo>
                  <a:cubicBezTo>
                    <a:pt x="272580" y="176930"/>
                    <a:pt x="263231" y="196077"/>
                    <a:pt x="246331" y="220644"/>
                  </a:cubicBezTo>
                  <a:cubicBezTo>
                    <a:pt x="245612" y="222089"/>
                    <a:pt x="243814" y="222812"/>
                    <a:pt x="242376" y="222812"/>
                  </a:cubicBezTo>
                  <a:cubicBezTo>
                    <a:pt x="241297" y="222812"/>
                    <a:pt x="240578" y="222451"/>
                    <a:pt x="239859" y="221728"/>
                  </a:cubicBezTo>
                  <a:cubicBezTo>
                    <a:pt x="237701" y="220283"/>
                    <a:pt x="236982" y="217393"/>
                    <a:pt x="238780" y="215225"/>
                  </a:cubicBezTo>
                  <a:cubicBezTo>
                    <a:pt x="258916" y="185962"/>
                    <a:pt x="264310" y="170427"/>
                    <a:pt x="265029" y="162479"/>
                  </a:cubicBezTo>
                  <a:cubicBezTo>
                    <a:pt x="265748" y="155253"/>
                    <a:pt x="263231" y="153808"/>
                    <a:pt x="262153" y="153447"/>
                  </a:cubicBezTo>
                  <a:cubicBezTo>
                    <a:pt x="258197" y="150918"/>
                    <a:pt x="254961" y="150195"/>
                    <a:pt x="252084" y="150918"/>
                  </a:cubicBezTo>
                  <a:cubicBezTo>
                    <a:pt x="248489" y="152002"/>
                    <a:pt x="246691" y="155976"/>
                    <a:pt x="246691" y="155976"/>
                  </a:cubicBezTo>
                  <a:cubicBezTo>
                    <a:pt x="229431" y="190658"/>
                    <a:pt x="222239" y="195355"/>
                    <a:pt x="214329" y="200051"/>
                  </a:cubicBezTo>
                  <a:cubicBezTo>
                    <a:pt x="208216" y="204387"/>
                    <a:pt x="202103" y="208361"/>
                    <a:pt x="187720" y="231844"/>
                  </a:cubicBezTo>
                  <a:cubicBezTo>
                    <a:pt x="183405" y="238708"/>
                    <a:pt x="182326" y="246295"/>
                    <a:pt x="184484" y="253520"/>
                  </a:cubicBezTo>
                  <a:cubicBezTo>
                    <a:pt x="185203" y="256049"/>
                    <a:pt x="183764" y="258578"/>
                    <a:pt x="181247" y="259301"/>
                  </a:cubicBezTo>
                  <a:cubicBezTo>
                    <a:pt x="180888" y="259301"/>
                    <a:pt x="180528" y="259301"/>
                    <a:pt x="179809" y="259301"/>
                  </a:cubicBezTo>
                  <a:cubicBezTo>
                    <a:pt x="178011" y="259301"/>
                    <a:pt x="176213" y="258217"/>
                    <a:pt x="175494" y="256049"/>
                  </a:cubicBezTo>
                  <a:cubicBezTo>
                    <a:pt x="172977" y="246295"/>
                    <a:pt x="174056" y="235818"/>
                    <a:pt x="179450" y="227147"/>
                  </a:cubicBezTo>
                  <a:cubicBezTo>
                    <a:pt x="194911" y="201497"/>
                    <a:pt x="202463" y="196439"/>
                    <a:pt x="209295" y="192465"/>
                  </a:cubicBezTo>
                  <a:cubicBezTo>
                    <a:pt x="216127" y="188129"/>
                    <a:pt x="222239" y="184155"/>
                    <a:pt x="238421" y="151640"/>
                  </a:cubicBezTo>
                  <a:cubicBezTo>
                    <a:pt x="238421" y="151279"/>
                    <a:pt x="241657" y="145137"/>
                    <a:pt x="248489" y="142247"/>
                  </a:cubicBezTo>
                  <a:cubicBezTo>
                    <a:pt x="251725" y="129603"/>
                    <a:pt x="253163" y="118764"/>
                    <a:pt x="254242" y="109732"/>
                  </a:cubicBezTo>
                  <a:cubicBezTo>
                    <a:pt x="254961" y="100701"/>
                    <a:pt x="255680" y="93836"/>
                    <a:pt x="258197" y="88417"/>
                  </a:cubicBezTo>
                  <a:cubicBezTo>
                    <a:pt x="260714" y="83721"/>
                    <a:pt x="264670" y="80830"/>
                    <a:pt x="269344" y="79747"/>
                  </a:cubicBezTo>
                  <a:cubicBezTo>
                    <a:pt x="272580" y="79024"/>
                    <a:pt x="275457" y="79385"/>
                    <a:pt x="278693" y="80830"/>
                  </a:cubicBezTo>
                  <a:cubicBezTo>
                    <a:pt x="280132" y="77579"/>
                    <a:pt x="281929" y="75050"/>
                    <a:pt x="284806" y="73966"/>
                  </a:cubicBezTo>
                  <a:close/>
                  <a:moveTo>
                    <a:pt x="12410" y="73966"/>
                  </a:moveTo>
                  <a:cubicBezTo>
                    <a:pt x="14568" y="72882"/>
                    <a:pt x="18523" y="71437"/>
                    <a:pt x="24276" y="73966"/>
                  </a:cubicBezTo>
                  <a:cubicBezTo>
                    <a:pt x="27153" y="75050"/>
                    <a:pt x="28591" y="77579"/>
                    <a:pt x="30030" y="80830"/>
                  </a:cubicBezTo>
                  <a:cubicBezTo>
                    <a:pt x="33266" y="79385"/>
                    <a:pt x="36502" y="79024"/>
                    <a:pt x="39738" y="79747"/>
                  </a:cubicBezTo>
                  <a:cubicBezTo>
                    <a:pt x="44413" y="80830"/>
                    <a:pt x="48009" y="83721"/>
                    <a:pt x="50526" y="88417"/>
                  </a:cubicBezTo>
                  <a:cubicBezTo>
                    <a:pt x="53402" y="93836"/>
                    <a:pt x="53762" y="100701"/>
                    <a:pt x="54841" y="109732"/>
                  </a:cubicBezTo>
                  <a:cubicBezTo>
                    <a:pt x="55919" y="118764"/>
                    <a:pt x="56998" y="129603"/>
                    <a:pt x="60234" y="142247"/>
                  </a:cubicBezTo>
                  <a:cubicBezTo>
                    <a:pt x="67426" y="145137"/>
                    <a:pt x="70302" y="151279"/>
                    <a:pt x="70662" y="152002"/>
                  </a:cubicBezTo>
                  <a:cubicBezTo>
                    <a:pt x="86843" y="184155"/>
                    <a:pt x="92956" y="188129"/>
                    <a:pt x="99428" y="192465"/>
                  </a:cubicBezTo>
                  <a:cubicBezTo>
                    <a:pt x="106260" y="196439"/>
                    <a:pt x="113811" y="201497"/>
                    <a:pt x="129633" y="227147"/>
                  </a:cubicBezTo>
                  <a:cubicBezTo>
                    <a:pt x="134667" y="235818"/>
                    <a:pt x="136106" y="246295"/>
                    <a:pt x="133589" y="256049"/>
                  </a:cubicBezTo>
                  <a:cubicBezTo>
                    <a:pt x="132869" y="258217"/>
                    <a:pt x="131071" y="259301"/>
                    <a:pt x="128914" y="259301"/>
                  </a:cubicBezTo>
                  <a:cubicBezTo>
                    <a:pt x="128554" y="259301"/>
                    <a:pt x="127835" y="259301"/>
                    <a:pt x="127475" y="259301"/>
                  </a:cubicBezTo>
                  <a:cubicBezTo>
                    <a:pt x="125318" y="258578"/>
                    <a:pt x="123880" y="256049"/>
                    <a:pt x="124239" y="253520"/>
                  </a:cubicBezTo>
                  <a:cubicBezTo>
                    <a:pt x="126397" y="246295"/>
                    <a:pt x="125318" y="238708"/>
                    <a:pt x="121363" y="231844"/>
                  </a:cubicBezTo>
                  <a:cubicBezTo>
                    <a:pt x="106979" y="208361"/>
                    <a:pt x="100867" y="204387"/>
                    <a:pt x="94754" y="200051"/>
                  </a:cubicBezTo>
                  <a:cubicBezTo>
                    <a:pt x="86483" y="195355"/>
                    <a:pt x="79651" y="190658"/>
                    <a:pt x="62392" y="155976"/>
                  </a:cubicBezTo>
                  <a:cubicBezTo>
                    <a:pt x="62032" y="155976"/>
                    <a:pt x="60594" y="152002"/>
                    <a:pt x="56638" y="150918"/>
                  </a:cubicBezTo>
                  <a:cubicBezTo>
                    <a:pt x="53762" y="150195"/>
                    <a:pt x="50526" y="150918"/>
                    <a:pt x="46570" y="153447"/>
                  </a:cubicBezTo>
                  <a:cubicBezTo>
                    <a:pt x="45851" y="153808"/>
                    <a:pt x="42975" y="155253"/>
                    <a:pt x="43694" y="162479"/>
                  </a:cubicBezTo>
                  <a:cubicBezTo>
                    <a:pt x="44413" y="170427"/>
                    <a:pt x="49806" y="185962"/>
                    <a:pt x="70302" y="215225"/>
                  </a:cubicBezTo>
                  <a:cubicBezTo>
                    <a:pt x="71741" y="217393"/>
                    <a:pt x="71381" y="220283"/>
                    <a:pt x="69224" y="221728"/>
                  </a:cubicBezTo>
                  <a:cubicBezTo>
                    <a:pt x="68145" y="222451"/>
                    <a:pt x="67426" y="222812"/>
                    <a:pt x="66707" y="222812"/>
                  </a:cubicBezTo>
                  <a:cubicBezTo>
                    <a:pt x="64909" y="222812"/>
                    <a:pt x="63470" y="222089"/>
                    <a:pt x="62751" y="220644"/>
                  </a:cubicBezTo>
                  <a:cubicBezTo>
                    <a:pt x="45851" y="196077"/>
                    <a:pt x="36143" y="176930"/>
                    <a:pt x="34704" y="164285"/>
                  </a:cubicBezTo>
                  <a:cubicBezTo>
                    <a:pt x="26074" y="135383"/>
                    <a:pt x="24636" y="114068"/>
                    <a:pt x="23557" y="99617"/>
                  </a:cubicBezTo>
                  <a:cubicBezTo>
                    <a:pt x="22838" y="92391"/>
                    <a:pt x="22119" y="83359"/>
                    <a:pt x="20681" y="82276"/>
                  </a:cubicBezTo>
                  <a:cubicBezTo>
                    <a:pt x="18164" y="81553"/>
                    <a:pt x="17444" y="82276"/>
                    <a:pt x="17085" y="82276"/>
                  </a:cubicBezTo>
                  <a:cubicBezTo>
                    <a:pt x="14208" y="83721"/>
                    <a:pt x="13130" y="88778"/>
                    <a:pt x="12770" y="91307"/>
                  </a:cubicBezTo>
                  <a:cubicBezTo>
                    <a:pt x="-2692" y="172233"/>
                    <a:pt x="40457" y="239792"/>
                    <a:pt x="67426" y="272668"/>
                  </a:cubicBezTo>
                  <a:cubicBezTo>
                    <a:pt x="69943" y="275558"/>
                    <a:pt x="73179" y="278087"/>
                    <a:pt x="77134" y="279532"/>
                  </a:cubicBezTo>
                  <a:cubicBezTo>
                    <a:pt x="79292" y="280255"/>
                    <a:pt x="80730" y="283145"/>
                    <a:pt x="79651" y="285312"/>
                  </a:cubicBezTo>
                  <a:cubicBezTo>
                    <a:pt x="79292" y="287480"/>
                    <a:pt x="77494" y="288564"/>
                    <a:pt x="75337" y="288564"/>
                  </a:cubicBezTo>
                  <a:cubicBezTo>
                    <a:pt x="74977" y="288564"/>
                    <a:pt x="74258" y="288564"/>
                    <a:pt x="73898" y="288203"/>
                  </a:cubicBezTo>
                  <a:cubicBezTo>
                    <a:pt x="68505" y="286396"/>
                    <a:pt x="63830" y="282784"/>
                    <a:pt x="60234" y="278448"/>
                  </a:cubicBezTo>
                  <a:cubicBezTo>
                    <a:pt x="32187" y="244488"/>
                    <a:pt x="-12760" y="174401"/>
                    <a:pt x="3421" y="89501"/>
                  </a:cubicBezTo>
                  <a:cubicBezTo>
                    <a:pt x="3421" y="88778"/>
                    <a:pt x="5219" y="78301"/>
                    <a:pt x="12410" y="73966"/>
                  </a:cubicBezTo>
                  <a:close/>
                  <a:moveTo>
                    <a:pt x="200641" y="44664"/>
                  </a:moveTo>
                  <a:cubicBezTo>
                    <a:pt x="202426" y="46105"/>
                    <a:pt x="202783" y="48988"/>
                    <a:pt x="200998" y="51150"/>
                  </a:cubicBezTo>
                  <a:lnTo>
                    <a:pt x="158515" y="99798"/>
                  </a:lnTo>
                  <a:cubicBezTo>
                    <a:pt x="157444" y="100519"/>
                    <a:pt x="156373" y="101240"/>
                    <a:pt x="154945" y="101240"/>
                  </a:cubicBezTo>
                  <a:cubicBezTo>
                    <a:pt x="153517" y="101240"/>
                    <a:pt x="152446" y="100880"/>
                    <a:pt x="151732" y="99798"/>
                  </a:cubicBezTo>
                  <a:lnTo>
                    <a:pt x="130312" y="77456"/>
                  </a:lnTo>
                  <a:cubicBezTo>
                    <a:pt x="128527" y="75655"/>
                    <a:pt x="128527" y="72772"/>
                    <a:pt x="130312" y="70970"/>
                  </a:cubicBezTo>
                  <a:cubicBezTo>
                    <a:pt x="132454" y="69168"/>
                    <a:pt x="135310" y="69168"/>
                    <a:pt x="137095" y="70970"/>
                  </a:cubicBezTo>
                  <a:lnTo>
                    <a:pt x="154945" y="89709"/>
                  </a:lnTo>
                  <a:lnTo>
                    <a:pt x="194215" y="45024"/>
                  </a:lnTo>
                  <a:cubicBezTo>
                    <a:pt x="196000" y="43223"/>
                    <a:pt x="198856" y="42862"/>
                    <a:pt x="200641" y="44664"/>
                  </a:cubicBezTo>
                  <a:close/>
                  <a:moveTo>
                    <a:pt x="118982" y="9367"/>
                  </a:moveTo>
                  <a:cubicBezTo>
                    <a:pt x="98064" y="9367"/>
                    <a:pt x="80754" y="26661"/>
                    <a:pt x="80754" y="47918"/>
                  </a:cubicBezTo>
                  <a:cubicBezTo>
                    <a:pt x="80754" y="90431"/>
                    <a:pt x="142785" y="133305"/>
                    <a:pt x="156128" y="141592"/>
                  </a:cubicBezTo>
                  <a:cubicBezTo>
                    <a:pt x="169111" y="133305"/>
                    <a:pt x="231503" y="90431"/>
                    <a:pt x="231503" y="47918"/>
                  </a:cubicBezTo>
                  <a:cubicBezTo>
                    <a:pt x="231503" y="26661"/>
                    <a:pt x="214192" y="9367"/>
                    <a:pt x="193275" y="9367"/>
                  </a:cubicBezTo>
                  <a:cubicBezTo>
                    <a:pt x="179570" y="9367"/>
                    <a:pt x="166948" y="16573"/>
                    <a:pt x="160095" y="28462"/>
                  </a:cubicBezTo>
                  <a:cubicBezTo>
                    <a:pt x="158292" y="31344"/>
                    <a:pt x="153604" y="31344"/>
                    <a:pt x="152161" y="28462"/>
                  </a:cubicBezTo>
                  <a:cubicBezTo>
                    <a:pt x="144948" y="16573"/>
                    <a:pt x="132326" y="9367"/>
                    <a:pt x="118982" y="9367"/>
                  </a:cubicBezTo>
                  <a:close/>
                  <a:moveTo>
                    <a:pt x="118982" y="0"/>
                  </a:moveTo>
                  <a:cubicBezTo>
                    <a:pt x="133408" y="0"/>
                    <a:pt x="147112" y="6845"/>
                    <a:pt x="156128" y="18014"/>
                  </a:cubicBezTo>
                  <a:cubicBezTo>
                    <a:pt x="165144" y="6845"/>
                    <a:pt x="178849" y="0"/>
                    <a:pt x="193275" y="0"/>
                  </a:cubicBezTo>
                  <a:cubicBezTo>
                    <a:pt x="219241" y="0"/>
                    <a:pt x="240880" y="21617"/>
                    <a:pt x="240880" y="47918"/>
                  </a:cubicBezTo>
                  <a:cubicBezTo>
                    <a:pt x="240880" y="100519"/>
                    <a:pt x="161899" y="149518"/>
                    <a:pt x="158292" y="151319"/>
                  </a:cubicBezTo>
                  <a:cubicBezTo>
                    <a:pt x="157932" y="151680"/>
                    <a:pt x="156850" y="152040"/>
                    <a:pt x="156128" y="152040"/>
                  </a:cubicBezTo>
                  <a:cubicBezTo>
                    <a:pt x="155407" y="152040"/>
                    <a:pt x="154325" y="151680"/>
                    <a:pt x="153604" y="151319"/>
                  </a:cubicBezTo>
                  <a:cubicBezTo>
                    <a:pt x="149997" y="149518"/>
                    <a:pt x="71377" y="100519"/>
                    <a:pt x="71377" y="47918"/>
                  </a:cubicBezTo>
                  <a:cubicBezTo>
                    <a:pt x="71377" y="21617"/>
                    <a:pt x="92655" y="0"/>
                    <a:pt x="118982" y="0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  <a:effectLst/>
          </p:spPr>
          <p:txBody>
            <a:bodyPr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42424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49" name="Freeform 54">
              <a:extLst>
                <a:ext uri="{FF2B5EF4-FFF2-40B4-BE49-F238E27FC236}">
                  <a16:creationId xmlns:a16="http://schemas.microsoft.com/office/drawing/2014/main" id="{D5574018-C402-CF41-8A6C-BF7EA7F0C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9934" y="2259983"/>
              <a:ext cx="670705" cy="433577"/>
            </a:xfrm>
            <a:custGeom>
              <a:avLst/>
              <a:gdLst>
                <a:gd name="connsiteX0" fmla="*/ 249071 w 764815"/>
                <a:gd name="connsiteY0" fmla="*/ 199444 h 555367"/>
                <a:gd name="connsiteX1" fmla="*/ 297359 w 764815"/>
                <a:gd name="connsiteY1" fmla="*/ 216084 h 555367"/>
                <a:gd name="connsiteX2" fmla="*/ 348889 w 764815"/>
                <a:gd name="connsiteY2" fmla="*/ 364318 h 555367"/>
                <a:gd name="connsiteX3" fmla="*/ 348889 w 764815"/>
                <a:gd name="connsiteY3" fmla="*/ 538097 h 555367"/>
                <a:gd name="connsiteX4" fmla="*/ 331592 w 764815"/>
                <a:gd name="connsiteY4" fmla="*/ 555367 h 555367"/>
                <a:gd name="connsiteX5" fmla="*/ 314295 w 764815"/>
                <a:gd name="connsiteY5" fmla="*/ 538097 h 555367"/>
                <a:gd name="connsiteX6" fmla="*/ 314295 w 764815"/>
                <a:gd name="connsiteY6" fmla="*/ 364318 h 555367"/>
                <a:gd name="connsiteX7" fmla="*/ 277179 w 764815"/>
                <a:gd name="connsiteY7" fmla="*/ 244508 h 555367"/>
                <a:gd name="connsiteX8" fmla="*/ 197901 w 764815"/>
                <a:gd name="connsiteY8" fmla="*/ 241989 h 555367"/>
                <a:gd name="connsiteX9" fmla="*/ 175920 w 764815"/>
                <a:gd name="connsiteY9" fmla="*/ 231195 h 555367"/>
                <a:gd name="connsiteX10" fmla="*/ 186730 w 764815"/>
                <a:gd name="connsiteY10" fmla="*/ 209248 h 555367"/>
                <a:gd name="connsiteX11" fmla="*/ 249071 w 764815"/>
                <a:gd name="connsiteY11" fmla="*/ 199444 h 555367"/>
                <a:gd name="connsiteX12" fmla="*/ 517105 w 764815"/>
                <a:gd name="connsiteY12" fmla="*/ 199444 h 555367"/>
                <a:gd name="connsiteX13" fmla="*/ 579311 w 764815"/>
                <a:gd name="connsiteY13" fmla="*/ 209248 h 555367"/>
                <a:gd name="connsiteX14" fmla="*/ 590482 w 764815"/>
                <a:gd name="connsiteY14" fmla="*/ 231195 h 555367"/>
                <a:gd name="connsiteX15" fmla="*/ 568500 w 764815"/>
                <a:gd name="connsiteY15" fmla="*/ 241989 h 555367"/>
                <a:gd name="connsiteX16" fmla="*/ 488862 w 764815"/>
                <a:gd name="connsiteY16" fmla="*/ 244508 h 555367"/>
                <a:gd name="connsiteX17" fmla="*/ 452106 w 764815"/>
                <a:gd name="connsiteY17" fmla="*/ 364318 h 555367"/>
                <a:gd name="connsiteX18" fmla="*/ 452106 w 764815"/>
                <a:gd name="connsiteY18" fmla="*/ 537738 h 555367"/>
                <a:gd name="connsiteX19" fmla="*/ 434809 w 764815"/>
                <a:gd name="connsiteY19" fmla="*/ 555367 h 555367"/>
                <a:gd name="connsiteX20" fmla="*/ 417512 w 764815"/>
                <a:gd name="connsiteY20" fmla="*/ 537738 h 555367"/>
                <a:gd name="connsiteX21" fmla="*/ 417512 w 764815"/>
                <a:gd name="connsiteY21" fmla="*/ 364318 h 555367"/>
                <a:gd name="connsiteX22" fmla="*/ 468682 w 764815"/>
                <a:gd name="connsiteY22" fmla="*/ 216084 h 555367"/>
                <a:gd name="connsiteX23" fmla="*/ 517105 w 764815"/>
                <a:gd name="connsiteY23" fmla="*/ 199444 h 555367"/>
                <a:gd name="connsiteX24" fmla="*/ 148554 w 764815"/>
                <a:gd name="connsiteY24" fmla="*/ 1207 h 555367"/>
                <a:gd name="connsiteX25" fmla="*/ 247242 w 764815"/>
                <a:gd name="connsiteY25" fmla="*/ 33704 h 555367"/>
                <a:gd name="connsiteX26" fmla="*/ 270275 w 764815"/>
                <a:gd name="connsiteY26" fmla="*/ 141879 h 555367"/>
                <a:gd name="connsiteX27" fmla="*/ 247962 w 764815"/>
                <a:gd name="connsiteY27" fmla="*/ 151223 h 555367"/>
                <a:gd name="connsiteX28" fmla="*/ 238245 w 764815"/>
                <a:gd name="connsiteY28" fmla="*/ 128582 h 555367"/>
                <a:gd name="connsiteX29" fmla="*/ 222770 w 764815"/>
                <a:gd name="connsiteY29" fmla="*/ 58501 h 555367"/>
                <a:gd name="connsiteX30" fmla="*/ 126680 w 764815"/>
                <a:gd name="connsiteY30" fmla="*/ 42329 h 555367"/>
                <a:gd name="connsiteX31" fmla="*/ 34909 w 764815"/>
                <a:gd name="connsiteY31" fmla="*/ 225257 h 555367"/>
                <a:gd name="connsiteX32" fmla="*/ 127760 w 764815"/>
                <a:gd name="connsiteY32" fmla="*/ 409263 h 555367"/>
                <a:gd name="connsiteX33" fmla="*/ 222770 w 764815"/>
                <a:gd name="connsiteY33" fmla="*/ 392372 h 555367"/>
                <a:gd name="connsiteX34" fmla="*/ 238245 w 764815"/>
                <a:gd name="connsiteY34" fmla="*/ 321932 h 555367"/>
                <a:gd name="connsiteX35" fmla="*/ 247962 w 764815"/>
                <a:gd name="connsiteY35" fmla="*/ 299650 h 555367"/>
                <a:gd name="connsiteX36" fmla="*/ 270275 w 764815"/>
                <a:gd name="connsiteY36" fmla="*/ 308994 h 555367"/>
                <a:gd name="connsiteX37" fmla="*/ 247242 w 764815"/>
                <a:gd name="connsiteY37" fmla="*/ 417170 h 555367"/>
                <a:gd name="connsiteX38" fmla="*/ 163388 w 764815"/>
                <a:gd name="connsiteY38" fmla="*/ 450593 h 555367"/>
                <a:gd name="connsiteX39" fmla="*/ 113364 w 764815"/>
                <a:gd name="connsiteY39" fmla="*/ 440530 h 555367"/>
                <a:gd name="connsiteX40" fmla="*/ 0 w 764815"/>
                <a:gd name="connsiteY40" fmla="*/ 225257 h 555367"/>
                <a:gd name="connsiteX41" fmla="*/ 111925 w 764815"/>
                <a:gd name="connsiteY41" fmla="*/ 11062 h 555367"/>
                <a:gd name="connsiteX42" fmla="*/ 148554 w 764815"/>
                <a:gd name="connsiteY42" fmla="*/ 1207 h 555367"/>
                <a:gd name="connsiteX43" fmla="*/ 615963 w 764815"/>
                <a:gd name="connsiteY43" fmla="*/ 853 h 555367"/>
                <a:gd name="connsiteX44" fmla="*/ 651811 w 764815"/>
                <a:gd name="connsiteY44" fmla="*/ 10343 h 555367"/>
                <a:gd name="connsiteX45" fmla="*/ 764815 w 764815"/>
                <a:gd name="connsiteY45" fmla="*/ 225257 h 555367"/>
                <a:gd name="connsiteX46" fmla="*/ 653250 w 764815"/>
                <a:gd name="connsiteY46" fmla="*/ 439811 h 555367"/>
                <a:gd name="connsiteX47" fmla="*/ 601427 w 764815"/>
                <a:gd name="connsiteY47" fmla="*/ 450593 h 555367"/>
                <a:gd name="connsiteX48" fmla="*/ 517933 w 764815"/>
                <a:gd name="connsiteY48" fmla="*/ 417170 h 555367"/>
                <a:gd name="connsiteX49" fmla="*/ 494540 w 764815"/>
                <a:gd name="connsiteY49" fmla="*/ 308994 h 555367"/>
                <a:gd name="connsiteX50" fmla="*/ 517213 w 764815"/>
                <a:gd name="connsiteY50" fmla="*/ 299650 h 555367"/>
                <a:gd name="connsiteX51" fmla="*/ 526570 w 764815"/>
                <a:gd name="connsiteY51" fmla="*/ 321932 h 555367"/>
                <a:gd name="connsiteX52" fmla="*/ 542405 w 764815"/>
                <a:gd name="connsiteY52" fmla="*/ 392372 h 555367"/>
                <a:gd name="connsiteX53" fmla="*/ 638495 w 764815"/>
                <a:gd name="connsiteY53" fmla="*/ 408544 h 555367"/>
                <a:gd name="connsiteX54" fmla="*/ 730266 w 764815"/>
                <a:gd name="connsiteY54" fmla="*/ 225257 h 555367"/>
                <a:gd name="connsiteX55" fmla="*/ 637415 w 764815"/>
                <a:gd name="connsiteY55" fmla="*/ 41610 h 555367"/>
                <a:gd name="connsiteX56" fmla="*/ 542405 w 764815"/>
                <a:gd name="connsiteY56" fmla="*/ 58501 h 555367"/>
                <a:gd name="connsiteX57" fmla="*/ 526570 w 764815"/>
                <a:gd name="connsiteY57" fmla="*/ 128582 h 555367"/>
                <a:gd name="connsiteX58" fmla="*/ 517213 w 764815"/>
                <a:gd name="connsiteY58" fmla="*/ 151223 h 555367"/>
                <a:gd name="connsiteX59" fmla="*/ 494540 w 764815"/>
                <a:gd name="connsiteY59" fmla="*/ 141879 h 555367"/>
                <a:gd name="connsiteX60" fmla="*/ 517933 w 764815"/>
                <a:gd name="connsiteY60" fmla="*/ 33704 h 555367"/>
                <a:gd name="connsiteX61" fmla="*/ 615963 w 764815"/>
                <a:gd name="connsiteY61" fmla="*/ 853 h 555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764815" h="555367">
                  <a:moveTo>
                    <a:pt x="249071" y="199444"/>
                  </a:moveTo>
                  <a:cubicBezTo>
                    <a:pt x="267539" y="200613"/>
                    <a:pt x="283665" y="206190"/>
                    <a:pt x="297359" y="216084"/>
                  </a:cubicBezTo>
                  <a:cubicBezTo>
                    <a:pt x="331592" y="240550"/>
                    <a:pt x="348889" y="290561"/>
                    <a:pt x="348889" y="364318"/>
                  </a:cubicBezTo>
                  <a:lnTo>
                    <a:pt x="348889" y="538097"/>
                  </a:lnTo>
                  <a:cubicBezTo>
                    <a:pt x="348889" y="547812"/>
                    <a:pt x="340962" y="555367"/>
                    <a:pt x="331592" y="555367"/>
                  </a:cubicBezTo>
                  <a:cubicBezTo>
                    <a:pt x="321863" y="555367"/>
                    <a:pt x="314295" y="547812"/>
                    <a:pt x="314295" y="538097"/>
                  </a:cubicBezTo>
                  <a:lnTo>
                    <a:pt x="314295" y="364318"/>
                  </a:lnTo>
                  <a:cubicBezTo>
                    <a:pt x="314295" y="303154"/>
                    <a:pt x="301323" y="261778"/>
                    <a:pt x="277179" y="244508"/>
                  </a:cubicBezTo>
                  <a:cubicBezTo>
                    <a:pt x="259161" y="231195"/>
                    <a:pt x="232495" y="230476"/>
                    <a:pt x="197901" y="241989"/>
                  </a:cubicBezTo>
                  <a:cubicBezTo>
                    <a:pt x="188892" y="245227"/>
                    <a:pt x="178802" y="240190"/>
                    <a:pt x="175920" y="231195"/>
                  </a:cubicBezTo>
                  <a:cubicBezTo>
                    <a:pt x="173037" y="221841"/>
                    <a:pt x="177721" y="212126"/>
                    <a:pt x="186730" y="209248"/>
                  </a:cubicBezTo>
                  <a:cubicBezTo>
                    <a:pt x="209793" y="201513"/>
                    <a:pt x="230603" y="198274"/>
                    <a:pt x="249071" y="199444"/>
                  </a:cubicBezTo>
                  <a:close/>
                  <a:moveTo>
                    <a:pt x="517105" y="199444"/>
                  </a:moveTo>
                  <a:cubicBezTo>
                    <a:pt x="535618" y="198274"/>
                    <a:pt x="556429" y="201513"/>
                    <a:pt x="579311" y="209248"/>
                  </a:cubicBezTo>
                  <a:cubicBezTo>
                    <a:pt x="588320" y="212126"/>
                    <a:pt x="593365" y="221841"/>
                    <a:pt x="590482" y="231195"/>
                  </a:cubicBezTo>
                  <a:cubicBezTo>
                    <a:pt x="587599" y="240190"/>
                    <a:pt x="577509" y="245227"/>
                    <a:pt x="568500" y="241989"/>
                  </a:cubicBezTo>
                  <a:cubicBezTo>
                    <a:pt x="533546" y="230476"/>
                    <a:pt x="506880" y="231195"/>
                    <a:pt x="488862" y="244508"/>
                  </a:cubicBezTo>
                  <a:cubicBezTo>
                    <a:pt x="464718" y="261778"/>
                    <a:pt x="452106" y="303154"/>
                    <a:pt x="452106" y="364318"/>
                  </a:cubicBezTo>
                  <a:lnTo>
                    <a:pt x="452106" y="537738"/>
                  </a:lnTo>
                  <a:cubicBezTo>
                    <a:pt x="452106" y="547812"/>
                    <a:pt x="444538" y="555367"/>
                    <a:pt x="434809" y="555367"/>
                  </a:cubicBezTo>
                  <a:cubicBezTo>
                    <a:pt x="425079" y="555367"/>
                    <a:pt x="417512" y="547812"/>
                    <a:pt x="417512" y="537738"/>
                  </a:cubicBezTo>
                  <a:lnTo>
                    <a:pt x="417512" y="364318"/>
                  </a:lnTo>
                  <a:cubicBezTo>
                    <a:pt x="417512" y="290561"/>
                    <a:pt x="434448" y="240550"/>
                    <a:pt x="468682" y="216084"/>
                  </a:cubicBezTo>
                  <a:cubicBezTo>
                    <a:pt x="482376" y="206190"/>
                    <a:pt x="498592" y="200613"/>
                    <a:pt x="517105" y="199444"/>
                  </a:cubicBezTo>
                  <a:close/>
                  <a:moveTo>
                    <a:pt x="148554" y="1207"/>
                  </a:moveTo>
                  <a:cubicBezTo>
                    <a:pt x="185296" y="-3223"/>
                    <a:pt x="221330" y="8367"/>
                    <a:pt x="247242" y="33704"/>
                  </a:cubicBezTo>
                  <a:cubicBezTo>
                    <a:pt x="276753" y="62814"/>
                    <a:pt x="285390" y="104143"/>
                    <a:pt x="270275" y="141879"/>
                  </a:cubicBezTo>
                  <a:cubicBezTo>
                    <a:pt x="266676" y="150504"/>
                    <a:pt x="256599" y="154817"/>
                    <a:pt x="247962" y="151223"/>
                  </a:cubicBezTo>
                  <a:cubicBezTo>
                    <a:pt x="238964" y="147629"/>
                    <a:pt x="234646" y="137566"/>
                    <a:pt x="238245" y="128582"/>
                  </a:cubicBezTo>
                  <a:cubicBezTo>
                    <a:pt x="248322" y="104143"/>
                    <a:pt x="242203" y="77908"/>
                    <a:pt x="222770" y="58501"/>
                  </a:cubicBezTo>
                  <a:cubicBezTo>
                    <a:pt x="198297" y="34422"/>
                    <a:pt x="160869" y="27953"/>
                    <a:pt x="126680" y="42329"/>
                  </a:cubicBezTo>
                  <a:cubicBezTo>
                    <a:pt x="50744" y="82221"/>
                    <a:pt x="34909" y="144395"/>
                    <a:pt x="34909" y="225257"/>
                  </a:cubicBezTo>
                  <a:cubicBezTo>
                    <a:pt x="34909" y="306478"/>
                    <a:pt x="50744" y="368652"/>
                    <a:pt x="127760" y="409263"/>
                  </a:cubicBezTo>
                  <a:cubicBezTo>
                    <a:pt x="160509" y="422920"/>
                    <a:pt x="198297" y="416451"/>
                    <a:pt x="222770" y="392372"/>
                  </a:cubicBezTo>
                  <a:cubicBezTo>
                    <a:pt x="242203" y="372965"/>
                    <a:pt x="248322" y="346730"/>
                    <a:pt x="238245" y="321932"/>
                  </a:cubicBezTo>
                  <a:cubicBezTo>
                    <a:pt x="234646" y="313307"/>
                    <a:pt x="238964" y="303244"/>
                    <a:pt x="247962" y="299650"/>
                  </a:cubicBezTo>
                  <a:cubicBezTo>
                    <a:pt x="256599" y="296056"/>
                    <a:pt x="266676" y="300009"/>
                    <a:pt x="270275" y="308994"/>
                  </a:cubicBezTo>
                  <a:cubicBezTo>
                    <a:pt x="285390" y="346730"/>
                    <a:pt x="276753" y="388059"/>
                    <a:pt x="247242" y="417170"/>
                  </a:cubicBezTo>
                  <a:cubicBezTo>
                    <a:pt x="224929" y="439092"/>
                    <a:pt x="194698" y="450593"/>
                    <a:pt x="163388" y="450593"/>
                  </a:cubicBezTo>
                  <a:cubicBezTo>
                    <a:pt x="146474" y="450593"/>
                    <a:pt x="129559" y="447358"/>
                    <a:pt x="113364" y="440530"/>
                  </a:cubicBezTo>
                  <a:cubicBezTo>
                    <a:pt x="13675" y="388419"/>
                    <a:pt x="0" y="306119"/>
                    <a:pt x="0" y="225257"/>
                  </a:cubicBezTo>
                  <a:cubicBezTo>
                    <a:pt x="0" y="144395"/>
                    <a:pt x="13675" y="62455"/>
                    <a:pt x="111925" y="11062"/>
                  </a:cubicBezTo>
                  <a:cubicBezTo>
                    <a:pt x="123981" y="5941"/>
                    <a:pt x="136307" y="2684"/>
                    <a:pt x="148554" y="1207"/>
                  </a:cubicBezTo>
                  <a:close/>
                  <a:moveTo>
                    <a:pt x="615963" y="853"/>
                  </a:moveTo>
                  <a:cubicBezTo>
                    <a:pt x="628036" y="2257"/>
                    <a:pt x="640115" y="5402"/>
                    <a:pt x="651811" y="10343"/>
                  </a:cubicBezTo>
                  <a:cubicBezTo>
                    <a:pt x="751500" y="62455"/>
                    <a:pt x="764815" y="144395"/>
                    <a:pt x="764815" y="225257"/>
                  </a:cubicBezTo>
                  <a:cubicBezTo>
                    <a:pt x="764815" y="306119"/>
                    <a:pt x="751500" y="388419"/>
                    <a:pt x="653250" y="439811"/>
                  </a:cubicBezTo>
                  <a:cubicBezTo>
                    <a:pt x="635976" y="446999"/>
                    <a:pt x="618341" y="450593"/>
                    <a:pt x="601427" y="450593"/>
                  </a:cubicBezTo>
                  <a:cubicBezTo>
                    <a:pt x="569757" y="450593"/>
                    <a:pt x="539886" y="439092"/>
                    <a:pt x="517933" y="417170"/>
                  </a:cubicBezTo>
                  <a:cubicBezTo>
                    <a:pt x="488422" y="388059"/>
                    <a:pt x="479425" y="346730"/>
                    <a:pt x="494540" y="308994"/>
                  </a:cubicBezTo>
                  <a:cubicBezTo>
                    <a:pt x="498139" y="300009"/>
                    <a:pt x="508216" y="296056"/>
                    <a:pt x="517213" y="299650"/>
                  </a:cubicBezTo>
                  <a:cubicBezTo>
                    <a:pt x="526211" y="303244"/>
                    <a:pt x="530169" y="313307"/>
                    <a:pt x="526570" y="321932"/>
                  </a:cubicBezTo>
                  <a:cubicBezTo>
                    <a:pt x="516853" y="346730"/>
                    <a:pt x="522612" y="372965"/>
                    <a:pt x="542405" y="392372"/>
                  </a:cubicBezTo>
                  <a:cubicBezTo>
                    <a:pt x="566518" y="416451"/>
                    <a:pt x="604666" y="422920"/>
                    <a:pt x="638495" y="408544"/>
                  </a:cubicBezTo>
                  <a:cubicBezTo>
                    <a:pt x="714431" y="368652"/>
                    <a:pt x="730266" y="306478"/>
                    <a:pt x="730266" y="225257"/>
                  </a:cubicBezTo>
                  <a:cubicBezTo>
                    <a:pt x="730266" y="144395"/>
                    <a:pt x="714431" y="82221"/>
                    <a:pt x="637415" y="41610"/>
                  </a:cubicBezTo>
                  <a:cubicBezTo>
                    <a:pt x="604666" y="27953"/>
                    <a:pt x="566518" y="34422"/>
                    <a:pt x="542405" y="58501"/>
                  </a:cubicBezTo>
                  <a:cubicBezTo>
                    <a:pt x="522612" y="77908"/>
                    <a:pt x="516853" y="104143"/>
                    <a:pt x="526570" y="128582"/>
                  </a:cubicBezTo>
                  <a:cubicBezTo>
                    <a:pt x="530169" y="137566"/>
                    <a:pt x="526211" y="147629"/>
                    <a:pt x="517213" y="151223"/>
                  </a:cubicBezTo>
                  <a:cubicBezTo>
                    <a:pt x="508216" y="154817"/>
                    <a:pt x="498139" y="150504"/>
                    <a:pt x="494540" y="141879"/>
                  </a:cubicBezTo>
                  <a:cubicBezTo>
                    <a:pt x="479425" y="104143"/>
                    <a:pt x="488422" y="62814"/>
                    <a:pt x="517933" y="33704"/>
                  </a:cubicBezTo>
                  <a:cubicBezTo>
                    <a:pt x="543575" y="8097"/>
                    <a:pt x="579744" y="-3358"/>
                    <a:pt x="615963" y="85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</p:grpSp>
      <p:sp>
        <p:nvSpPr>
          <p:cNvPr id="150" name="Rectangle 20">
            <a:extLst>
              <a:ext uri="{FF2B5EF4-FFF2-40B4-BE49-F238E27FC236}">
                <a16:creationId xmlns:a16="http://schemas.microsoft.com/office/drawing/2014/main" id="{EDC9C334-89EB-4842-83AD-CBC9656E5D59}"/>
              </a:ext>
            </a:extLst>
          </p:cNvPr>
          <p:cNvSpPr/>
          <p:nvPr/>
        </p:nvSpPr>
        <p:spPr>
          <a:xfrm>
            <a:off x="149813" y="3364617"/>
            <a:ext cx="145788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Roadmap :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0000CC"/>
              </a:solidFill>
              <a:effectLst/>
              <a:uLnTx/>
              <a:uFillTx/>
              <a:latin typeface="Poppins" pitchFamily="2" charset="77"/>
              <a:ea typeface="+mn-ea"/>
              <a:cs typeface="Poppi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14148855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2AA7B131-E03D-B846-9387-749C28C0DE85}"/>
              </a:ext>
            </a:extLst>
          </p:cNvPr>
          <p:cNvGrpSpPr/>
          <p:nvPr/>
        </p:nvGrpSpPr>
        <p:grpSpPr>
          <a:xfrm>
            <a:off x="358446" y="451784"/>
            <a:ext cx="1515823" cy="1306744"/>
            <a:chOff x="6490010" y="3925229"/>
            <a:chExt cx="3207983" cy="2765504"/>
          </a:xfrm>
        </p:grpSpPr>
        <p:sp>
          <p:nvSpPr>
            <p:cNvPr id="2" name="Hexagon 1">
              <a:extLst>
                <a:ext uri="{FF2B5EF4-FFF2-40B4-BE49-F238E27FC236}">
                  <a16:creationId xmlns:a16="http://schemas.microsoft.com/office/drawing/2014/main" id="{A26686DD-9723-024F-899D-96F2EC791D83}"/>
                </a:ext>
              </a:extLst>
            </p:cNvPr>
            <p:cNvSpPr/>
            <p:nvPr/>
          </p:nvSpPr>
          <p:spPr>
            <a:xfrm>
              <a:off x="6490010" y="3925229"/>
              <a:ext cx="3207983" cy="2765504"/>
            </a:xfrm>
            <a:prstGeom prst="hexagon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3" name="Hexagon 2">
              <a:extLst>
                <a:ext uri="{FF2B5EF4-FFF2-40B4-BE49-F238E27FC236}">
                  <a16:creationId xmlns:a16="http://schemas.microsoft.com/office/drawing/2014/main" id="{F8952A0C-9D0C-6F4B-9E0E-FF511C11E59E}"/>
                </a:ext>
              </a:extLst>
            </p:cNvPr>
            <p:cNvSpPr/>
            <p:nvPr/>
          </p:nvSpPr>
          <p:spPr>
            <a:xfrm>
              <a:off x="6785210" y="4179712"/>
              <a:ext cx="2617582" cy="2256536"/>
            </a:xfrm>
            <a:prstGeom prst="hexagon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</p:grpSp>
      <p:sp>
        <p:nvSpPr>
          <p:cNvPr id="37" name="Freeform 36">
            <a:extLst>
              <a:ext uri="{FF2B5EF4-FFF2-40B4-BE49-F238E27FC236}">
                <a16:creationId xmlns:a16="http://schemas.microsoft.com/office/drawing/2014/main" id="{5D591B6C-5127-C04C-8AAA-128B2046814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804703" y="825304"/>
            <a:ext cx="662211" cy="442286"/>
          </a:xfrm>
          <a:custGeom>
            <a:avLst/>
            <a:gdLst>
              <a:gd name="connsiteX0" fmla="*/ 1048678 w 1145117"/>
              <a:gd name="connsiteY0" fmla="*/ 645265 h 764815"/>
              <a:gd name="connsiteX1" fmla="*/ 1064235 w 1145117"/>
              <a:gd name="connsiteY1" fmla="*/ 651889 h 764815"/>
              <a:gd name="connsiteX2" fmla="*/ 1063878 w 1145117"/>
              <a:gd name="connsiteY2" fmla="*/ 683400 h 764815"/>
              <a:gd name="connsiteX3" fmla="*/ 1048187 w 1145117"/>
              <a:gd name="connsiteY3" fmla="*/ 690204 h 764815"/>
              <a:gd name="connsiteX4" fmla="*/ 1032496 w 1145117"/>
              <a:gd name="connsiteY4" fmla="*/ 683758 h 764815"/>
              <a:gd name="connsiteX5" fmla="*/ 1032496 w 1145117"/>
              <a:gd name="connsiteY5" fmla="*/ 652247 h 764815"/>
              <a:gd name="connsiteX6" fmla="*/ 1032853 w 1145117"/>
              <a:gd name="connsiteY6" fmla="*/ 651531 h 764815"/>
              <a:gd name="connsiteX7" fmla="*/ 1048678 w 1145117"/>
              <a:gd name="connsiteY7" fmla="*/ 645265 h 764815"/>
              <a:gd name="connsiteX8" fmla="*/ 572411 w 1145117"/>
              <a:gd name="connsiteY8" fmla="*/ 533500 h 764815"/>
              <a:gd name="connsiteX9" fmla="*/ 541110 w 1145117"/>
              <a:gd name="connsiteY9" fmla="*/ 564798 h 764815"/>
              <a:gd name="connsiteX10" fmla="*/ 572411 w 1145117"/>
              <a:gd name="connsiteY10" fmla="*/ 596096 h 764815"/>
              <a:gd name="connsiteX11" fmla="*/ 603711 w 1145117"/>
              <a:gd name="connsiteY11" fmla="*/ 564798 h 764815"/>
              <a:gd name="connsiteX12" fmla="*/ 572411 w 1145117"/>
              <a:gd name="connsiteY12" fmla="*/ 533500 h 764815"/>
              <a:gd name="connsiteX13" fmla="*/ 274872 w 1145117"/>
              <a:gd name="connsiteY13" fmla="*/ 259016 h 764815"/>
              <a:gd name="connsiteX14" fmla="*/ 44613 w 1145117"/>
              <a:gd name="connsiteY14" fmla="*/ 489611 h 764815"/>
              <a:gd name="connsiteX15" fmla="*/ 82390 w 1145117"/>
              <a:gd name="connsiteY15" fmla="*/ 616241 h 764815"/>
              <a:gd name="connsiteX16" fmla="*/ 212630 w 1145117"/>
              <a:gd name="connsiteY16" fmla="*/ 486014 h 764815"/>
              <a:gd name="connsiteX17" fmla="*/ 228461 w 1145117"/>
              <a:gd name="connsiteY17" fmla="*/ 479539 h 764815"/>
              <a:gd name="connsiteX18" fmla="*/ 244291 w 1145117"/>
              <a:gd name="connsiteY18" fmla="*/ 486014 h 764815"/>
              <a:gd name="connsiteX19" fmla="*/ 290343 w 1145117"/>
              <a:gd name="connsiteY19" fmla="*/ 532061 h 764815"/>
              <a:gd name="connsiteX20" fmla="*/ 342151 w 1145117"/>
              <a:gd name="connsiteY20" fmla="*/ 480618 h 764815"/>
              <a:gd name="connsiteX21" fmla="*/ 325242 w 1145117"/>
              <a:gd name="connsiteY21" fmla="*/ 459033 h 764815"/>
              <a:gd name="connsiteX22" fmla="*/ 347908 w 1145117"/>
              <a:gd name="connsiteY22" fmla="*/ 436729 h 764815"/>
              <a:gd name="connsiteX23" fmla="*/ 395039 w 1145117"/>
              <a:gd name="connsiteY23" fmla="*/ 436729 h 764815"/>
              <a:gd name="connsiteX24" fmla="*/ 417345 w 1145117"/>
              <a:gd name="connsiteY24" fmla="*/ 459033 h 764815"/>
              <a:gd name="connsiteX25" fmla="*/ 417345 w 1145117"/>
              <a:gd name="connsiteY25" fmla="*/ 506519 h 764815"/>
              <a:gd name="connsiteX26" fmla="*/ 395039 w 1145117"/>
              <a:gd name="connsiteY26" fmla="*/ 528823 h 764815"/>
              <a:gd name="connsiteX27" fmla="*/ 373452 w 1145117"/>
              <a:gd name="connsiteY27" fmla="*/ 512275 h 764815"/>
              <a:gd name="connsiteX28" fmla="*/ 306173 w 1145117"/>
              <a:gd name="connsiteY28" fmla="*/ 579547 h 764815"/>
              <a:gd name="connsiteX29" fmla="*/ 274513 w 1145117"/>
              <a:gd name="connsiteY29" fmla="*/ 579547 h 764815"/>
              <a:gd name="connsiteX30" fmla="*/ 228461 w 1145117"/>
              <a:gd name="connsiteY30" fmla="*/ 533500 h 764815"/>
              <a:gd name="connsiteX31" fmla="*/ 110813 w 1145117"/>
              <a:gd name="connsiteY31" fmla="*/ 651136 h 764815"/>
              <a:gd name="connsiteX32" fmla="*/ 274872 w 1145117"/>
              <a:gd name="connsiteY32" fmla="*/ 719847 h 764815"/>
              <a:gd name="connsiteX33" fmla="*/ 505491 w 1145117"/>
              <a:gd name="connsiteY33" fmla="*/ 489611 h 764815"/>
              <a:gd name="connsiteX34" fmla="*/ 274872 w 1145117"/>
              <a:gd name="connsiteY34" fmla="*/ 259016 h 764815"/>
              <a:gd name="connsiteX35" fmla="*/ 526872 w 1145117"/>
              <a:gd name="connsiteY35" fmla="*/ 153987 h 764815"/>
              <a:gd name="connsiteX36" fmla="*/ 542519 w 1145117"/>
              <a:gd name="connsiteY36" fmla="*/ 160388 h 764815"/>
              <a:gd name="connsiteX37" fmla="*/ 548920 w 1145117"/>
              <a:gd name="connsiteY37" fmla="*/ 176034 h 764815"/>
              <a:gd name="connsiteX38" fmla="*/ 542519 w 1145117"/>
              <a:gd name="connsiteY38" fmla="*/ 191681 h 764815"/>
              <a:gd name="connsiteX39" fmla="*/ 526872 w 1145117"/>
              <a:gd name="connsiteY39" fmla="*/ 198081 h 764815"/>
              <a:gd name="connsiteX40" fmla="*/ 511226 w 1145117"/>
              <a:gd name="connsiteY40" fmla="*/ 191681 h 764815"/>
              <a:gd name="connsiteX41" fmla="*/ 504825 w 1145117"/>
              <a:gd name="connsiteY41" fmla="*/ 176034 h 764815"/>
              <a:gd name="connsiteX42" fmla="*/ 511226 w 1145117"/>
              <a:gd name="connsiteY42" fmla="*/ 160388 h 764815"/>
              <a:gd name="connsiteX43" fmla="*/ 526872 w 1145117"/>
              <a:gd name="connsiteY43" fmla="*/ 153987 h 764815"/>
              <a:gd name="connsiteX44" fmla="*/ 572770 w 1145117"/>
              <a:gd name="connsiteY44" fmla="*/ 44608 h 764815"/>
              <a:gd name="connsiteX45" fmla="*/ 534274 w 1145117"/>
              <a:gd name="connsiteY45" fmla="*/ 83461 h 764815"/>
              <a:gd name="connsiteX46" fmla="*/ 511968 w 1145117"/>
              <a:gd name="connsiteY46" fmla="*/ 105765 h 764815"/>
              <a:gd name="connsiteX47" fmla="*/ 304734 w 1145117"/>
              <a:gd name="connsiteY47" fmla="*/ 105765 h 764815"/>
              <a:gd name="connsiteX48" fmla="*/ 215509 w 1145117"/>
              <a:gd name="connsiteY48" fmla="*/ 154690 h 764815"/>
              <a:gd name="connsiteX49" fmla="*/ 161901 w 1145117"/>
              <a:gd name="connsiteY49" fmla="*/ 238510 h 764815"/>
              <a:gd name="connsiteX50" fmla="*/ 274872 w 1145117"/>
              <a:gd name="connsiteY50" fmla="*/ 214407 h 764815"/>
              <a:gd name="connsiteX51" fmla="*/ 505491 w 1145117"/>
              <a:gd name="connsiteY51" fmla="*/ 339238 h 764815"/>
              <a:gd name="connsiteX52" fmla="*/ 505491 w 1145117"/>
              <a:gd name="connsiteY52" fmla="*/ 252540 h 764815"/>
              <a:gd name="connsiteX53" fmla="*/ 527798 w 1145117"/>
              <a:gd name="connsiteY53" fmla="*/ 230236 h 764815"/>
              <a:gd name="connsiteX54" fmla="*/ 550104 w 1145117"/>
              <a:gd name="connsiteY54" fmla="*/ 252540 h 764815"/>
              <a:gd name="connsiteX55" fmla="*/ 550104 w 1145117"/>
              <a:gd name="connsiteY55" fmla="*/ 489611 h 764815"/>
              <a:gd name="connsiteX56" fmla="*/ 550104 w 1145117"/>
              <a:gd name="connsiteY56" fmla="*/ 492130 h 764815"/>
              <a:gd name="connsiteX57" fmla="*/ 572411 w 1145117"/>
              <a:gd name="connsiteY57" fmla="*/ 488892 h 764815"/>
              <a:gd name="connsiteX58" fmla="*/ 595077 w 1145117"/>
              <a:gd name="connsiteY58" fmla="*/ 492130 h 764815"/>
              <a:gd name="connsiteX59" fmla="*/ 595077 w 1145117"/>
              <a:gd name="connsiteY59" fmla="*/ 489611 h 764815"/>
              <a:gd name="connsiteX60" fmla="*/ 595077 w 1145117"/>
              <a:gd name="connsiteY60" fmla="*/ 176634 h 764815"/>
              <a:gd name="connsiteX61" fmla="*/ 617023 w 1145117"/>
              <a:gd name="connsiteY61" fmla="*/ 154330 h 764815"/>
              <a:gd name="connsiteX62" fmla="*/ 639689 w 1145117"/>
              <a:gd name="connsiteY62" fmla="*/ 176634 h 764815"/>
              <a:gd name="connsiteX63" fmla="*/ 639689 w 1145117"/>
              <a:gd name="connsiteY63" fmla="*/ 338879 h 764815"/>
              <a:gd name="connsiteX64" fmla="*/ 675308 w 1145117"/>
              <a:gd name="connsiteY64" fmla="*/ 294990 h 764815"/>
              <a:gd name="connsiteX65" fmla="*/ 982920 w 1145117"/>
              <a:gd name="connsiteY65" fmla="*/ 238510 h 764815"/>
              <a:gd name="connsiteX66" fmla="*/ 929313 w 1145117"/>
              <a:gd name="connsiteY66" fmla="*/ 154690 h 764815"/>
              <a:gd name="connsiteX67" fmla="*/ 840087 w 1145117"/>
              <a:gd name="connsiteY67" fmla="*/ 105765 h 764815"/>
              <a:gd name="connsiteX68" fmla="*/ 633573 w 1145117"/>
              <a:gd name="connsiteY68" fmla="*/ 105765 h 764815"/>
              <a:gd name="connsiteX69" fmla="*/ 611267 w 1145117"/>
              <a:gd name="connsiteY69" fmla="*/ 83461 h 764815"/>
              <a:gd name="connsiteX70" fmla="*/ 572770 w 1145117"/>
              <a:gd name="connsiteY70" fmla="*/ 44608 h 764815"/>
              <a:gd name="connsiteX71" fmla="*/ 572770 w 1145117"/>
              <a:gd name="connsiteY71" fmla="*/ 0 h 764815"/>
              <a:gd name="connsiteX72" fmla="*/ 653001 w 1145117"/>
              <a:gd name="connsiteY72" fmla="*/ 61156 h 764815"/>
              <a:gd name="connsiteX73" fmla="*/ 840087 w 1145117"/>
              <a:gd name="connsiteY73" fmla="*/ 61156 h 764815"/>
              <a:gd name="connsiteX74" fmla="*/ 967090 w 1145117"/>
              <a:gd name="connsiteY74" fmla="*/ 130587 h 764815"/>
              <a:gd name="connsiteX75" fmla="*/ 1099129 w 1145117"/>
              <a:gd name="connsiteY75" fmla="*/ 337440 h 764815"/>
              <a:gd name="connsiteX76" fmla="*/ 1102367 w 1145117"/>
              <a:gd name="connsiteY76" fmla="*/ 342476 h 764815"/>
              <a:gd name="connsiteX77" fmla="*/ 1105965 w 1145117"/>
              <a:gd name="connsiteY77" fmla="*/ 347513 h 764815"/>
              <a:gd name="connsiteX78" fmla="*/ 1107044 w 1145117"/>
              <a:gd name="connsiteY78" fmla="*/ 350031 h 764815"/>
              <a:gd name="connsiteX79" fmla="*/ 1142302 w 1145117"/>
              <a:gd name="connsiteY79" fmla="*/ 450040 h 764815"/>
              <a:gd name="connsiteX80" fmla="*/ 1113520 w 1145117"/>
              <a:gd name="connsiteY80" fmla="*/ 617680 h 764815"/>
              <a:gd name="connsiteX81" fmla="*/ 1083299 w 1145117"/>
              <a:gd name="connsiteY81" fmla="*/ 627033 h 764815"/>
              <a:gd name="connsiteX82" fmla="*/ 1073944 w 1145117"/>
              <a:gd name="connsiteY82" fmla="*/ 596815 h 764815"/>
              <a:gd name="connsiteX83" fmla="*/ 1067108 w 1145117"/>
              <a:gd name="connsiteY83" fmla="*/ 369817 h 764815"/>
              <a:gd name="connsiteX84" fmla="*/ 1062071 w 1145117"/>
              <a:gd name="connsiteY84" fmla="*/ 361902 h 764815"/>
              <a:gd name="connsiteX85" fmla="*/ 1032929 w 1145117"/>
              <a:gd name="connsiteY85" fmla="*/ 326647 h 764815"/>
              <a:gd name="connsiteX86" fmla="*/ 707328 w 1145117"/>
              <a:gd name="connsiteY86" fmla="*/ 326647 h 764815"/>
              <a:gd name="connsiteX87" fmla="*/ 675308 w 1145117"/>
              <a:gd name="connsiteY87" fmla="*/ 613003 h 764815"/>
              <a:gd name="connsiteX88" fmla="*/ 802670 w 1145117"/>
              <a:gd name="connsiteY88" fmla="*/ 486014 h 764815"/>
              <a:gd name="connsiteX89" fmla="*/ 833971 w 1145117"/>
              <a:gd name="connsiteY89" fmla="*/ 486014 h 764815"/>
              <a:gd name="connsiteX90" fmla="*/ 880023 w 1145117"/>
              <a:gd name="connsiteY90" fmla="*/ 532061 h 764815"/>
              <a:gd name="connsiteX91" fmla="*/ 931471 w 1145117"/>
              <a:gd name="connsiteY91" fmla="*/ 480618 h 764815"/>
              <a:gd name="connsiteX92" fmla="*/ 915281 w 1145117"/>
              <a:gd name="connsiteY92" fmla="*/ 459033 h 764815"/>
              <a:gd name="connsiteX93" fmla="*/ 937588 w 1145117"/>
              <a:gd name="connsiteY93" fmla="*/ 436729 h 764815"/>
              <a:gd name="connsiteX94" fmla="*/ 984719 w 1145117"/>
              <a:gd name="connsiteY94" fmla="*/ 436729 h 764815"/>
              <a:gd name="connsiteX95" fmla="*/ 1007385 w 1145117"/>
              <a:gd name="connsiteY95" fmla="*/ 459033 h 764815"/>
              <a:gd name="connsiteX96" fmla="*/ 1007385 w 1145117"/>
              <a:gd name="connsiteY96" fmla="*/ 506519 h 764815"/>
              <a:gd name="connsiteX97" fmla="*/ 984719 w 1145117"/>
              <a:gd name="connsiteY97" fmla="*/ 528823 h 764815"/>
              <a:gd name="connsiteX98" fmla="*/ 963132 w 1145117"/>
              <a:gd name="connsiteY98" fmla="*/ 512275 h 764815"/>
              <a:gd name="connsiteX99" fmla="*/ 895853 w 1145117"/>
              <a:gd name="connsiteY99" fmla="*/ 579547 h 764815"/>
              <a:gd name="connsiteX100" fmla="*/ 880023 w 1145117"/>
              <a:gd name="connsiteY100" fmla="*/ 586382 h 764815"/>
              <a:gd name="connsiteX101" fmla="*/ 864552 w 1145117"/>
              <a:gd name="connsiteY101" fmla="*/ 579547 h 764815"/>
              <a:gd name="connsiteX102" fmla="*/ 818140 w 1145117"/>
              <a:gd name="connsiteY102" fmla="*/ 533500 h 764815"/>
              <a:gd name="connsiteX103" fmla="*/ 703371 w 1145117"/>
              <a:gd name="connsiteY103" fmla="*/ 648618 h 764815"/>
              <a:gd name="connsiteX104" fmla="*/ 707328 w 1145117"/>
              <a:gd name="connsiteY104" fmla="*/ 652216 h 764815"/>
              <a:gd name="connsiteX105" fmla="*/ 971407 w 1145117"/>
              <a:gd name="connsiteY105" fmla="*/ 696464 h 764815"/>
              <a:gd name="connsiteX106" fmla="*/ 1001628 w 1145117"/>
              <a:gd name="connsiteY106" fmla="*/ 706537 h 764815"/>
              <a:gd name="connsiteX107" fmla="*/ 991555 w 1145117"/>
              <a:gd name="connsiteY107" fmla="*/ 736396 h 764815"/>
              <a:gd name="connsiteX108" fmla="*/ 869949 w 1145117"/>
              <a:gd name="connsiteY108" fmla="*/ 764815 h 764815"/>
              <a:gd name="connsiteX109" fmla="*/ 675308 w 1145117"/>
              <a:gd name="connsiteY109" fmla="*/ 684233 h 764815"/>
              <a:gd name="connsiteX110" fmla="*/ 626737 w 1145117"/>
              <a:gd name="connsiteY110" fmla="*/ 618040 h 764815"/>
              <a:gd name="connsiteX111" fmla="*/ 572411 w 1145117"/>
              <a:gd name="connsiteY111" fmla="*/ 640704 h 764815"/>
              <a:gd name="connsiteX112" fmla="*/ 518444 w 1145117"/>
              <a:gd name="connsiteY112" fmla="*/ 618040 h 764815"/>
              <a:gd name="connsiteX113" fmla="*/ 274872 w 1145117"/>
              <a:gd name="connsiteY113" fmla="*/ 764456 h 764815"/>
              <a:gd name="connsiteX114" fmla="*/ 0 w 1145117"/>
              <a:gd name="connsiteY114" fmla="*/ 489611 h 764815"/>
              <a:gd name="connsiteX115" fmla="*/ 37417 w 1145117"/>
              <a:gd name="connsiteY115" fmla="*/ 350750 h 764815"/>
              <a:gd name="connsiteX116" fmla="*/ 38857 w 1145117"/>
              <a:gd name="connsiteY116" fmla="*/ 347513 h 764815"/>
              <a:gd name="connsiteX117" fmla="*/ 178091 w 1145117"/>
              <a:gd name="connsiteY117" fmla="*/ 130587 h 764815"/>
              <a:gd name="connsiteX118" fmla="*/ 304734 w 1145117"/>
              <a:gd name="connsiteY118" fmla="*/ 61156 h 764815"/>
              <a:gd name="connsiteX119" fmla="*/ 492539 w 1145117"/>
              <a:gd name="connsiteY119" fmla="*/ 61156 h 764815"/>
              <a:gd name="connsiteX120" fmla="*/ 572770 w 1145117"/>
              <a:gd name="connsiteY120" fmla="*/ 0 h 764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145117" h="764815">
                <a:moveTo>
                  <a:pt x="1048678" y="645265"/>
                </a:moveTo>
                <a:cubicBezTo>
                  <a:pt x="1054339" y="645354"/>
                  <a:pt x="1059955" y="647592"/>
                  <a:pt x="1064235" y="651889"/>
                </a:cubicBezTo>
                <a:cubicBezTo>
                  <a:pt x="1072794" y="660483"/>
                  <a:pt x="1072794" y="674806"/>
                  <a:pt x="1063878" y="683400"/>
                </a:cubicBezTo>
                <a:cubicBezTo>
                  <a:pt x="1059599" y="687697"/>
                  <a:pt x="1053893" y="690204"/>
                  <a:pt x="1048187" y="690204"/>
                </a:cubicBezTo>
                <a:cubicBezTo>
                  <a:pt x="1042481" y="690204"/>
                  <a:pt x="1036775" y="688055"/>
                  <a:pt x="1032496" y="683758"/>
                </a:cubicBezTo>
                <a:cubicBezTo>
                  <a:pt x="1023937" y="675165"/>
                  <a:pt x="1023937" y="661199"/>
                  <a:pt x="1032496" y="652247"/>
                </a:cubicBezTo>
                <a:lnTo>
                  <a:pt x="1032853" y="651531"/>
                </a:lnTo>
                <a:cubicBezTo>
                  <a:pt x="1037311" y="647234"/>
                  <a:pt x="1043016" y="645175"/>
                  <a:pt x="1048678" y="645265"/>
                </a:cubicBezTo>
                <a:close/>
                <a:moveTo>
                  <a:pt x="572411" y="533500"/>
                </a:moveTo>
                <a:cubicBezTo>
                  <a:pt x="555141" y="533500"/>
                  <a:pt x="541110" y="547530"/>
                  <a:pt x="541110" y="564798"/>
                </a:cubicBezTo>
                <a:cubicBezTo>
                  <a:pt x="541110" y="582066"/>
                  <a:pt x="555141" y="596096"/>
                  <a:pt x="572411" y="596096"/>
                </a:cubicBezTo>
                <a:cubicBezTo>
                  <a:pt x="589680" y="596096"/>
                  <a:pt x="603711" y="582066"/>
                  <a:pt x="603711" y="564798"/>
                </a:cubicBezTo>
                <a:cubicBezTo>
                  <a:pt x="603711" y="547530"/>
                  <a:pt x="589680" y="533500"/>
                  <a:pt x="572411" y="533500"/>
                </a:cubicBezTo>
                <a:close/>
                <a:moveTo>
                  <a:pt x="274872" y="259016"/>
                </a:moveTo>
                <a:cubicBezTo>
                  <a:pt x="147870" y="259016"/>
                  <a:pt x="44613" y="362622"/>
                  <a:pt x="44613" y="489611"/>
                </a:cubicBezTo>
                <a:cubicBezTo>
                  <a:pt x="44613" y="536018"/>
                  <a:pt x="58644" y="579907"/>
                  <a:pt x="82390" y="616241"/>
                </a:cubicBezTo>
                <a:lnTo>
                  <a:pt x="212630" y="486014"/>
                </a:lnTo>
                <a:cubicBezTo>
                  <a:pt x="216948" y="481697"/>
                  <a:pt x="222704" y="479539"/>
                  <a:pt x="228461" y="479539"/>
                </a:cubicBezTo>
                <a:cubicBezTo>
                  <a:pt x="234577" y="479539"/>
                  <a:pt x="239974" y="481697"/>
                  <a:pt x="244291" y="486014"/>
                </a:cubicBezTo>
                <a:lnTo>
                  <a:pt x="290343" y="532061"/>
                </a:lnTo>
                <a:lnTo>
                  <a:pt x="342151" y="480618"/>
                </a:lnTo>
                <a:cubicBezTo>
                  <a:pt x="332437" y="478100"/>
                  <a:pt x="325242" y="469466"/>
                  <a:pt x="325242" y="459033"/>
                </a:cubicBezTo>
                <a:cubicBezTo>
                  <a:pt x="325242" y="446802"/>
                  <a:pt x="335315" y="436729"/>
                  <a:pt x="347908" y="436729"/>
                </a:cubicBezTo>
                <a:lnTo>
                  <a:pt x="395039" y="436729"/>
                </a:lnTo>
                <a:cubicBezTo>
                  <a:pt x="407631" y="436729"/>
                  <a:pt x="417345" y="446802"/>
                  <a:pt x="417345" y="459033"/>
                </a:cubicBezTo>
                <a:lnTo>
                  <a:pt x="417345" y="506519"/>
                </a:lnTo>
                <a:cubicBezTo>
                  <a:pt x="417345" y="518751"/>
                  <a:pt x="407631" y="528823"/>
                  <a:pt x="395039" y="528823"/>
                </a:cubicBezTo>
                <a:cubicBezTo>
                  <a:pt x="384965" y="528823"/>
                  <a:pt x="375971" y="521629"/>
                  <a:pt x="373452" y="512275"/>
                </a:cubicBezTo>
                <a:lnTo>
                  <a:pt x="306173" y="579547"/>
                </a:lnTo>
                <a:cubicBezTo>
                  <a:pt x="297538" y="588181"/>
                  <a:pt x="283147" y="588181"/>
                  <a:pt x="274513" y="579547"/>
                </a:cubicBezTo>
                <a:lnTo>
                  <a:pt x="228461" y="533500"/>
                </a:lnTo>
                <a:lnTo>
                  <a:pt x="110813" y="651136"/>
                </a:lnTo>
                <a:cubicBezTo>
                  <a:pt x="152547" y="693586"/>
                  <a:pt x="210831" y="719847"/>
                  <a:pt x="274872" y="719847"/>
                </a:cubicBezTo>
                <a:cubicBezTo>
                  <a:pt x="402235" y="719847"/>
                  <a:pt x="505491" y="616601"/>
                  <a:pt x="505491" y="489611"/>
                </a:cubicBezTo>
                <a:cubicBezTo>
                  <a:pt x="505491" y="362622"/>
                  <a:pt x="402235" y="259016"/>
                  <a:pt x="274872" y="259016"/>
                </a:cubicBezTo>
                <a:close/>
                <a:moveTo>
                  <a:pt x="526872" y="153987"/>
                </a:moveTo>
                <a:cubicBezTo>
                  <a:pt x="532562" y="153987"/>
                  <a:pt x="538252" y="156476"/>
                  <a:pt x="542519" y="160388"/>
                </a:cubicBezTo>
                <a:cubicBezTo>
                  <a:pt x="546430" y="164299"/>
                  <a:pt x="548920" y="170345"/>
                  <a:pt x="548920" y="176034"/>
                </a:cubicBezTo>
                <a:cubicBezTo>
                  <a:pt x="548920" y="181724"/>
                  <a:pt x="546430" y="187769"/>
                  <a:pt x="542519" y="191681"/>
                </a:cubicBezTo>
                <a:cubicBezTo>
                  <a:pt x="538252" y="195948"/>
                  <a:pt x="532562" y="198081"/>
                  <a:pt x="526872" y="198081"/>
                </a:cubicBezTo>
                <a:cubicBezTo>
                  <a:pt x="521183" y="198081"/>
                  <a:pt x="515493" y="195948"/>
                  <a:pt x="511226" y="191681"/>
                </a:cubicBezTo>
                <a:cubicBezTo>
                  <a:pt x="506959" y="187769"/>
                  <a:pt x="504825" y="181724"/>
                  <a:pt x="504825" y="176034"/>
                </a:cubicBezTo>
                <a:cubicBezTo>
                  <a:pt x="504825" y="170345"/>
                  <a:pt x="506959" y="164299"/>
                  <a:pt x="511226" y="160388"/>
                </a:cubicBezTo>
                <a:cubicBezTo>
                  <a:pt x="515493" y="156476"/>
                  <a:pt x="521183" y="153987"/>
                  <a:pt x="526872" y="153987"/>
                </a:cubicBezTo>
                <a:close/>
                <a:moveTo>
                  <a:pt x="572770" y="44608"/>
                </a:moveTo>
                <a:cubicBezTo>
                  <a:pt x="551543" y="44608"/>
                  <a:pt x="534274" y="61876"/>
                  <a:pt x="534274" y="83461"/>
                </a:cubicBezTo>
                <a:cubicBezTo>
                  <a:pt x="534274" y="95692"/>
                  <a:pt x="524200" y="105765"/>
                  <a:pt x="511968" y="105765"/>
                </a:cubicBezTo>
                <a:lnTo>
                  <a:pt x="304734" y="105765"/>
                </a:lnTo>
                <a:cubicBezTo>
                  <a:pt x="268396" y="105765"/>
                  <a:pt x="235297" y="124112"/>
                  <a:pt x="215509" y="154690"/>
                </a:cubicBezTo>
                <a:lnTo>
                  <a:pt x="161901" y="238510"/>
                </a:lnTo>
                <a:cubicBezTo>
                  <a:pt x="196440" y="223041"/>
                  <a:pt x="234577" y="214407"/>
                  <a:pt x="274872" y="214407"/>
                </a:cubicBezTo>
                <a:cubicBezTo>
                  <a:pt x="371293" y="214407"/>
                  <a:pt x="456202" y="264412"/>
                  <a:pt x="505491" y="339238"/>
                </a:cubicBezTo>
                <a:lnTo>
                  <a:pt x="505491" y="252540"/>
                </a:lnTo>
                <a:cubicBezTo>
                  <a:pt x="505491" y="240309"/>
                  <a:pt x="515206" y="230236"/>
                  <a:pt x="527798" y="230236"/>
                </a:cubicBezTo>
                <a:cubicBezTo>
                  <a:pt x="540030" y="230236"/>
                  <a:pt x="550104" y="240309"/>
                  <a:pt x="550104" y="252540"/>
                </a:cubicBezTo>
                <a:lnTo>
                  <a:pt x="550104" y="489611"/>
                </a:lnTo>
                <a:cubicBezTo>
                  <a:pt x="550104" y="490331"/>
                  <a:pt x="550104" y="491050"/>
                  <a:pt x="550104" y="492130"/>
                </a:cubicBezTo>
                <a:cubicBezTo>
                  <a:pt x="556940" y="489971"/>
                  <a:pt x="564855" y="488892"/>
                  <a:pt x="572411" y="488892"/>
                </a:cubicBezTo>
                <a:cubicBezTo>
                  <a:pt x="580326" y="488892"/>
                  <a:pt x="587881" y="489971"/>
                  <a:pt x="595077" y="492130"/>
                </a:cubicBezTo>
                <a:cubicBezTo>
                  <a:pt x="595077" y="491050"/>
                  <a:pt x="595077" y="490331"/>
                  <a:pt x="595077" y="489611"/>
                </a:cubicBezTo>
                <a:lnTo>
                  <a:pt x="595077" y="176634"/>
                </a:lnTo>
                <a:cubicBezTo>
                  <a:pt x="595077" y="164403"/>
                  <a:pt x="604791" y="154330"/>
                  <a:pt x="617023" y="154330"/>
                </a:cubicBezTo>
                <a:cubicBezTo>
                  <a:pt x="629616" y="154330"/>
                  <a:pt x="639689" y="164403"/>
                  <a:pt x="639689" y="176634"/>
                </a:cubicBezTo>
                <a:lnTo>
                  <a:pt x="639689" y="338879"/>
                </a:lnTo>
                <a:cubicBezTo>
                  <a:pt x="649763" y="323410"/>
                  <a:pt x="661636" y="308660"/>
                  <a:pt x="675308" y="294990"/>
                </a:cubicBezTo>
                <a:cubicBezTo>
                  <a:pt x="758417" y="211889"/>
                  <a:pt x="881822" y="193182"/>
                  <a:pt x="982920" y="238510"/>
                </a:cubicBezTo>
                <a:lnTo>
                  <a:pt x="929313" y="154690"/>
                </a:lnTo>
                <a:cubicBezTo>
                  <a:pt x="909884" y="124112"/>
                  <a:pt x="876425" y="105765"/>
                  <a:pt x="840087" y="105765"/>
                </a:cubicBezTo>
                <a:lnTo>
                  <a:pt x="633573" y="105765"/>
                </a:lnTo>
                <a:cubicBezTo>
                  <a:pt x="621341" y="105765"/>
                  <a:pt x="611267" y="95692"/>
                  <a:pt x="611267" y="83461"/>
                </a:cubicBezTo>
                <a:cubicBezTo>
                  <a:pt x="611267" y="61876"/>
                  <a:pt x="593997" y="44608"/>
                  <a:pt x="572770" y="44608"/>
                </a:cubicBezTo>
                <a:close/>
                <a:moveTo>
                  <a:pt x="572770" y="0"/>
                </a:moveTo>
                <a:cubicBezTo>
                  <a:pt x="610907" y="0"/>
                  <a:pt x="643287" y="25902"/>
                  <a:pt x="653001" y="61156"/>
                </a:cubicBezTo>
                <a:lnTo>
                  <a:pt x="840087" y="61156"/>
                </a:lnTo>
                <a:cubicBezTo>
                  <a:pt x="891895" y="61156"/>
                  <a:pt x="939027" y="87058"/>
                  <a:pt x="967090" y="130587"/>
                </a:cubicBezTo>
                <a:lnTo>
                  <a:pt x="1099129" y="337440"/>
                </a:lnTo>
                <a:cubicBezTo>
                  <a:pt x="1100568" y="338879"/>
                  <a:pt x="1101647" y="340677"/>
                  <a:pt x="1102367" y="342476"/>
                </a:cubicBezTo>
                <a:lnTo>
                  <a:pt x="1105965" y="347513"/>
                </a:lnTo>
                <a:cubicBezTo>
                  <a:pt x="1106324" y="348592"/>
                  <a:pt x="1107044" y="349311"/>
                  <a:pt x="1107044" y="350031"/>
                </a:cubicBezTo>
                <a:cubicBezTo>
                  <a:pt x="1125033" y="380249"/>
                  <a:pt x="1137266" y="414425"/>
                  <a:pt x="1142302" y="450040"/>
                </a:cubicBezTo>
                <a:cubicBezTo>
                  <a:pt x="1150577" y="507239"/>
                  <a:pt x="1140504" y="566956"/>
                  <a:pt x="1113520" y="617680"/>
                </a:cubicBezTo>
                <a:cubicBezTo>
                  <a:pt x="1107764" y="628472"/>
                  <a:pt x="1094452" y="632789"/>
                  <a:pt x="1083299" y="627033"/>
                </a:cubicBezTo>
                <a:cubicBezTo>
                  <a:pt x="1072505" y="620918"/>
                  <a:pt x="1068188" y="607607"/>
                  <a:pt x="1073944" y="596815"/>
                </a:cubicBezTo>
                <a:cubicBezTo>
                  <a:pt x="1112441" y="523427"/>
                  <a:pt x="1108483" y="437808"/>
                  <a:pt x="1067108" y="369817"/>
                </a:cubicBezTo>
                <a:lnTo>
                  <a:pt x="1062071" y="361902"/>
                </a:lnTo>
                <a:cubicBezTo>
                  <a:pt x="1053797" y="349671"/>
                  <a:pt x="1044082" y="337440"/>
                  <a:pt x="1032929" y="326647"/>
                </a:cubicBezTo>
                <a:cubicBezTo>
                  <a:pt x="942984" y="236711"/>
                  <a:pt x="796913" y="236711"/>
                  <a:pt x="707328" y="326647"/>
                </a:cubicBezTo>
                <a:cubicBezTo>
                  <a:pt x="629256" y="404352"/>
                  <a:pt x="618822" y="524147"/>
                  <a:pt x="675308" y="613003"/>
                </a:cubicBezTo>
                <a:lnTo>
                  <a:pt x="802670" y="486014"/>
                </a:lnTo>
                <a:cubicBezTo>
                  <a:pt x="810945" y="477380"/>
                  <a:pt x="825336" y="477380"/>
                  <a:pt x="833971" y="486014"/>
                </a:cubicBezTo>
                <a:lnTo>
                  <a:pt x="880023" y="532061"/>
                </a:lnTo>
                <a:lnTo>
                  <a:pt x="931471" y="480618"/>
                </a:lnTo>
                <a:cubicBezTo>
                  <a:pt x="922117" y="478100"/>
                  <a:pt x="915281" y="469466"/>
                  <a:pt x="915281" y="459033"/>
                </a:cubicBezTo>
                <a:cubicBezTo>
                  <a:pt x="915281" y="446802"/>
                  <a:pt x="925355" y="436729"/>
                  <a:pt x="937588" y="436729"/>
                </a:cubicBezTo>
                <a:lnTo>
                  <a:pt x="984719" y="436729"/>
                </a:lnTo>
                <a:cubicBezTo>
                  <a:pt x="997311" y="436729"/>
                  <a:pt x="1007385" y="446802"/>
                  <a:pt x="1007385" y="459033"/>
                </a:cubicBezTo>
                <a:lnTo>
                  <a:pt x="1007385" y="506519"/>
                </a:lnTo>
                <a:cubicBezTo>
                  <a:pt x="1007385" y="518751"/>
                  <a:pt x="997311" y="528823"/>
                  <a:pt x="984719" y="528823"/>
                </a:cubicBezTo>
                <a:cubicBezTo>
                  <a:pt x="974285" y="528823"/>
                  <a:pt x="965650" y="521629"/>
                  <a:pt x="963132" y="512275"/>
                </a:cubicBezTo>
                <a:lnTo>
                  <a:pt x="895853" y="579547"/>
                </a:lnTo>
                <a:cubicBezTo>
                  <a:pt x="891536" y="583864"/>
                  <a:pt x="886139" y="586382"/>
                  <a:pt x="880023" y="586382"/>
                </a:cubicBezTo>
                <a:cubicBezTo>
                  <a:pt x="873906" y="586382"/>
                  <a:pt x="868510" y="583864"/>
                  <a:pt x="864552" y="579547"/>
                </a:cubicBezTo>
                <a:lnTo>
                  <a:pt x="818140" y="533500"/>
                </a:lnTo>
                <a:lnTo>
                  <a:pt x="703371" y="648618"/>
                </a:lnTo>
                <a:cubicBezTo>
                  <a:pt x="704810" y="649697"/>
                  <a:pt x="705529" y="651136"/>
                  <a:pt x="707328" y="652216"/>
                </a:cubicBezTo>
                <a:cubicBezTo>
                  <a:pt x="776766" y="722006"/>
                  <a:pt x="883261" y="739993"/>
                  <a:pt x="971407" y="696464"/>
                </a:cubicBezTo>
                <a:cubicBezTo>
                  <a:pt x="982560" y="690708"/>
                  <a:pt x="995872" y="695385"/>
                  <a:pt x="1001628" y="706537"/>
                </a:cubicBezTo>
                <a:cubicBezTo>
                  <a:pt x="1007025" y="717689"/>
                  <a:pt x="1002348" y="730999"/>
                  <a:pt x="991555" y="736396"/>
                </a:cubicBezTo>
                <a:cubicBezTo>
                  <a:pt x="952698" y="755462"/>
                  <a:pt x="911324" y="764815"/>
                  <a:pt x="869949" y="764815"/>
                </a:cubicBezTo>
                <a:cubicBezTo>
                  <a:pt x="798712" y="764815"/>
                  <a:pt x="728195" y="736755"/>
                  <a:pt x="675308" y="684233"/>
                </a:cubicBezTo>
                <a:cubicBezTo>
                  <a:pt x="655520" y="664087"/>
                  <a:pt x="639330" y="641783"/>
                  <a:pt x="626737" y="618040"/>
                </a:cubicBezTo>
                <a:cubicBezTo>
                  <a:pt x="613066" y="632070"/>
                  <a:pt x="593638" y="640704"/>
                  <a:pt x="572411" y="640704"/>
                </a:cubicBezTo>
                <a:cubicBezTo>
                  <a:pt x="551184" y="640704"/>
                  <a:pt x="532115" y="632070"/>
                  <a:pt x="518444" y="618040"/>
                </a:cubicBezTo>
                <a:cubicBezTo>
                  <a:pt x="472032" y="705098"/>
                  <a:pt x="380288" y="764456"/>
                  <a:pt x="274872" y="764456"/>
                </a:cubicBezTo>
                <a:cubicBezTo>
                  <a:pt x="123405" y="764456"/>
                  <a:pt x="0" y="641063"/>
                  <a:pt x="0" y="489611"/>
                </a:cubicBezTo>
                <a:cubicBezTo>
                  <a:pt x="0" y="438887"/>
                  <a:pt x="13312" y="391761"/>
                  <a:pt x="37417" y="350750"/>
                </a:cubicBezTo>
                <a:cubicBezTo>
                  <a:pt x="38137" y="349671"/>
                  <a:pt x="38497" y="348952"/>
                  <a:pt x="38857" y="347513"/>
                </a:cubicBezTo>
                <a:lnTo>
                  <a:pt x="178091" y="130587"/>
                </a:lnTo>
                <a:cubicBezTo>
                  <a:pt x="205795" y="87058"/>
                  <a:pt x="253286" y="61156"/>
                  <a:pt x="304734" y="61156"/>
                </a:cubicBezTo>
                <a:lnTo>
                  <a:pt x="492539" y="61156"/>
                </a:lnTo>
                <a:cubicBezTo>
                  <a:pt x="502253" y="25902"/>
                  <a:pt x="534634" y="0"/>
                  <a:pt x="572770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Lato Light" panose="020F0502020204030203" pitchFamily="34" charset="0"/>
              <a:ea typeface="+mn-ea"/>
              <a:cs typeface="+mn-cs"/>
            </a:endParaRPr>
          </a:p>
        </p:txBody>
      </p:sp>
      <p:pic>
        <p:nvPicPr>
          <p:cNvPr id="78" name="Picture 5" descr="C:\Users\User\Desktop\ประชุม-อบรม\ประชุม อบรม_2562\ประชุม-อบรม\บรรยายอ.สมคิด3กย.62\KKH new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70153" y="156397"/>
            <a:ext cx="883884" cy="894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9" name="TextBox 20">
            <a:extLst>
              <a:ext uri="{FF2B5EF4-FFF2-40B4-BE49-F238E27FC236}">
                <a16:creationId xmlns:a16="http://schemas.microsoft.com/office/drawing/2014/main" id="{CDA28634-4CFE-4221-B4F8-0C6F0C367580}"/>
              </a:ext>
            </a:extLst>
          </p:cNvPr>
          <p:cNvSpPr txBox="1"/>
          <p:nvPr/>
        </p:nvSpPr>
        <p:spPr>
          <a:xfrm>
            <a:off x="2763692" y="178265"/>
            <a:ext cx="822517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2000" b="1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uLnTx/>
                <a:uFillTx/>
                <a:latin typeface="Poppins" pitchFamily="2" charset="77"/>
                <a:cs typeface="Poppins" pitchFamily="2" charset="77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</a:rPr>
              <a:t>ยกระดับโรงพยาบาลขอนแก่น เป็นศูนย์กลางบริการทางการแพทย์ดิจิทัลระดับนานาชาติ (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KKH Plus Digital Excellent Medical Hub</a:t>
            </a:r>
            <a:r>
              <a:rPr kumimoji="0" lang="th-TH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</a:rPr>
              <a:t>)</a:t>
            </a:r>
          </a:p>
        </p:txBody>
      </p:sp>
      <p:sp>
        <p:nvSpPr>
          <p:cNvPr id="80" name="TextBox 20">
            <a:extLst>
              <a:ext uri="{FF2B5EF4-FFF2-40B4-BE49-F238E27FC236}">
                <a16:creationId xmlns:a16="http://schemas.microsoft.com/office/drawing/2014/main" id="{CDA28634-4CFE-4221-B4F8-0C6F0C367580}"/>
              </a:ext>
            </a:extLst>
          </p:cNvPr>
          <p:cNvSpPr txBox="1"/>
          <p:nvPr/>
        </p:nvSpPr>
        <p:spPr>
          <a:xfrm>
            <a:off x="-546607" y="142127"/>
            <a:ext cx="336483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sz="1400" b="1">
                <a:solidFill>
                  <a:srgbClr val="0000CC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oppins" pitchFamily="2" charset="77"/>
                <a:ea typeface="+mn-ea"/>
              </a:rPr>
              <a:t>ยุทธศาสตร์การยกระดับ</a:t>
            </a:r>
          </a:p>
        </p:txBody>
      </p:sp>
      <p:grpSp>
        <p:nvGrpSpPr>
          <p:cNvPr id="204" name="กลุ่ม 203"/>
          <p:cNvGrpSpPr/>
          <p:nvPr/>
        </p:nvGrpSpPr>
        <p:grpSpPr>
          <a:xfrm>
            <a:off x="2013756" y="312692"/>
            <a:ext cx="731700" cy="647195"/>
            <a:chOff x="9631704" y="628140"/>
            <a:chExt cx="1307592" cy="1306744"/>
          </a:xfrm>
        </p:grpSpPr>
        <p:sp>
          <p:nvSpPr>
            <p:cNvPr id="205" name="Oval 17">
              <a:extLst>
                <a:ext uri="{FF2B5EF4-FFF2-40B4-BE49-F238E27FC236}">
                  <a16:creationId xmlns:a16="http://schemas.microsoft.com/office/drawing/2014/main" id="{DC08F4DD-9576-164C-B072-69D25ED721FC}"/>
                </a:ext>
              </a:extLst>
            </p:cNvPr>
            <p:cNvSpPr/>
            <p:nvPr/>
          </p:nvSpPr>
          <p:spPr>
            <a:xfrm>
              <a:off x="9631704" y="628140"/>
              <a:ext cx="1307592" cy="1306744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206" name="TextBox 34">
              <a:extLst>
                <a:ext uri="{FF2B5EF4-FFF2-40B4-BE49-F238E27FC236}">
                  <a16:creationId xmlns:a16="http://schemas.microsoft.com/office/drawing/2014/main" id="{50A2CB6F-D785-5948-9D9C-11DA6CF48F5A}"/>
                </a:ext>
              </a:extLst>
            </p:cNvPr>
            <p:cNvSpPr txBox="1"/>
            <p:nvPr/>
          </p:nvSpPr>
          <p:spPr>
            <a:xfrm>
              <a:off x="9943097" y="809636"/>
              <a:ext cx="684803" cy="707886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S1</a:t>
              </a:r>
              <a:endPara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Poppins" pitchFamily="2" charset="77"/>
                <a:ea typeface="+mn-ea"/>
                <a:cs typeface="Poppins" pitchFamily="2" charset="77"/>
              </a:endParaRPr>
            </a:p>
          </p:txBody>
        </p:sp>
      </p:grpSp>
      <p:grpSp>
        <p:nvGrpSpPr>
          <p:cNvPr id="14" name="กลุ่ม 13"/>
          <p:cNvGrpSpPr/>
          <p:nvPr/>
        </p:nvGrpSpPr>
        <p:grpSpPr>
          <a:xfrm>
            <a:off x="-2205" y="3093857"/>
            <a:ext cx="11756242" cy="3655249"/>
            <a:chOff x="1511419" y="3250547"/>
            <a:chExt cx="8488382" cy="3405993"/>
          </a:xfrm>
        </p:grpSpPr>
        <p:sp>
          <p:nvSpPr>
            <p:cNvPr id="158" name="Freeform 7">
              <a:extLst>
                <a:ext uri="{FF2B5EF4-FFF2-40B4-BE49-F238E27FC236}">
                  <a16:creationId xmlns:a16="http://schemas.microsoft.com/office/drawing/2014/main" id="{99EF9F75-546F-BF42-86DC-34FDD4E52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82663" y="3519079"/>
              <a:ext cx="2217137" cy="998349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  <a:alpha val="41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7">
              <a:extLst>
                <a:ext uri="{FF2B5EF4-FFF2-40B4-BE49-F238E27FC236}">
                  <a16:creationId xmlns:a16="http://schemas.microsoft.com/office/drawing/2014/main" id="{99EF9F75-546F-BF42-86DC-34FDD4E52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9678" y="3520002"/>
              <a:ext cx="2195656" cy="996972"/>
            </a:xfrm>
            <a:prstGeom prst="roundRect">
              <a:avLst/>
            </a:prstGeom>
            <a:solidFill>
              <a:schemeClr val="accent6">
                <a:lumMod val="60000"/>
                <a:lumOff val="40000"/>
                <a:alpha val="41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" name="Freeform 7">
              <a:extLst>
                <a:ext uri="{FF2B5EF4-FFF2-40B4-BE49-F238E27FC236}">
                  <a16:creationId xmlns:a16="http://schemas.microsoft.com/office/drawing/2014/main" id="{99EF9F75-546F-BF42-86DC-34FDD4E52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2445" y="3511468"/>
              <a:ext cx="2029060" cy="2328687"/>
            </a:xfrm>
            <a:prstGeom prst="roundRect">
              <a:avLst/>
            </a:prstGeom>
            <a:solidFill>
              <a:schemeClr val="accent2">
                <a:lumMod val="75000"/>
                <a:alpha val="41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Pentagon 8">
              <a:extLst>
                <a:ext uri="{FF2B5EF4-FFF2-40B4-BE49-F238E27FC236}">
                  <a16:creationId xmlns:a16="http://schemas.microsoft.com/office/drawing/2014/main" id="{F736D7D3-5A45-AD41-A78F-67A23F109F7E}"/>
                </a:ext>
              </a:extLst>
            </p:cNvPr>
            <p:cNvSpPr/>
            <p:nvPr/>
          </p:nvSpPr>
          <p:spPr>
            <a:xfrm>
              <a:off x="1511419" y="3622903"/>
              <a:ext cx="1985121" cy="427853"/>
            </a:xfrm>
            <a:prstGeom prst="homePlat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44" name="TextBox 47">
              <a:extLst>
                <a:ext uri="{FF2B5EF4-FFF2-40B4-BE49-F238E27FC236}">
                  <a16:creationId xmlns:a16="http://schemas.microsoft.com/office/drawing/2014/main" id="{A609DC90-F7CA-8A40-B165-861E794A1397}"/>
                </a:ext>
              </a:extLst>
            </p:cNvPr>
            <p:cNvSpPr txBox="1"/>
            <p:nvPr/>
          </p:nvSpPr>
          <p:spPr>
            <a:xfrm>
              <a:off x="1649726" y="3704340"/>
              <a:ext cx="1870277" cy="3154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285750" indent="-285750">
                <a:buFont typeface="Wingdings" panose="05000000000000000000" pitchFamily="2" charset="2"/>
                <a:buChar char="Ø"/>
                <a:defRPr b="1">
                  <a:solidFill>
                    <a:srgbClr val="0000CC"/>
                  </a:solidFill>
                  <a:latin typeface="Poppins" pitchFamily="2" charset="77"/>
                  <a:cs typeface="Poppins" pitchFamily="2" charset="77"/>
                </a:defRPr>
              </a:lvl1pPr>
            </a:lstStyle>
            <a:p>
              <a:pPr marL="285750" marR="0" lvl="0" indent="-28575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Char char="Ø"/>
                <a:tabLst/>
                <a:defRPr/>
              </a:pPr>
              <a:r>
                <a:rPr kumimoji="0" lang="th-TH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oppins" pitchFamily="2" charset="77"/>
                  <a:ea typeface="+mn-ea"/>
                </a:rPr>
                <a:t>ปี </a:t>
              </a:r>
              <a:r>
                <a:rPr kumimoji="0" lang="th-TH" sz="16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oppins" pitchFamily="2" charset="77"/>
                  <a:ea typeface="+mn-ea"/>
                </a:rPr>
                <a:t>2575 </a:t>
              </a:r>
              <a:r>
                <a:rPr kumimoji="0" lang="en-US" sz="16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:</a:t>
              </a:r>
              <a:r>
                <a:rPr kumimoji="0" lang="th-TH" sz="16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oppins" pitchFamily="2" charset="77"/>
                  <a:ea typeface="+mn-ea"/>
                </a:rPr>
                <a:t> </a:t>
              </a:r>
              <a:endPara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endParaRPr>
            </a:p>
          </p:txBody>
        </p:sp>
        <p:sp>
          <p:nvSpPr>
            <p:cNvPr id="154" name="สี่เหลี่ยมผืนผ้า 153"/>
            <p:cNvSpPr/>
            <p:nvPr/>
          </p:nvSpPr>
          <p:spPr>
            <a:xfrm>
              <a:off x="5629246" y="3688416"/>
              <a:ext cx="2125459" cy="6022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r>
                <a:rPr kumimoji="0" lang="th-TH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 มี</a:t>
              </a:r>
              <a:r>
                <a:rPr kumimoji="0" lang="th-T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เครือข่ายความร่วมมือระดับนานาชาติ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r>
                <a:rPr kumimoji="0" lang="th-TH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 งานวิจัย</a:t>
              </a:r>
              <a:r>
                <a:rPr kumimoji="0" lang="th-T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ระดับนานาชาติ(มีการตีพิมพ์ในวารสารนานาชาติ</a:t>
              </a:r>
            </a:p>
          </p:txBody>
        </p:sp>
        <p:sp>
          <p:nvSpPr>
            <p:cNvPr id="166" name="Freeform 7">
              <a:extLst>
                <a:ext uri="{FF2B5EF4-FFF2-40B4-BE49-F238E27FC236}">
                  <a16:creationId xmlns:a16="http://schemas.microsoft.com/office/drawing/2014/main" id="{99EF9F75-546F-BF42-86DC-34FDD4E52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406" y="4547489"/>
              <a:ext cx="2217137" cy="1273920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  <a:alpha val="41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7">
              <a:extLst>
                <a:ext uri="{FF2B5EF4-FFF2-40B4-BE49-F238E27FC236}">
                  <a16:creationId xmlns:a16="http://schemas.microsoft.com/office/drawing/2014/main" id="{99EF9F75-546F-BF42-86DC-34FDD4E52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7850" y="4548412"/>
              <a:ext cx="2187483" cy="1280783"/>
            </a:xfrm>
            <a:prstGeom prst="roundRect">
              <a:avLst/>
            </a:prstGeom>
            <a:solidFill>
              <a:schemeClr val="accent6">
                <a:lumMod val="60000"/>
                <a:lumOff val="40000"/>
                <a:alpha val="41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" name="Pentagon 8">
              <a:extLst>
                <a:ext uri="{FF2B5EF4-FFF2-40B4-BE49-F238E27FC236}">
                  <a16:creationId xmlns:a16="http://schemas.microsoft.com/office/drawing/2014/main" id="{F736D7D3-5A45-AD41-A78F-67A23F109F7E}"/>
                </a:ext>
              </a:extLst>
            </p:cNvPr>
            <p:cNvSpPr/>
            <p:nvPr/>
          </p:nvSpPr>
          <p:spPr>
            <a:xfrm>
              <a:off x="1511420" y="4967508"/>
              <a:ext cx="1985121" cy="427853"/>
            </a:xfrm>
            <a:prstGeom prst="homePlat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78" name="TextBox 47">
              <a:extLst>
                <a:ext uri="{FF2B5EF4-FFF2-40B4-BE49-F238E27FC236}">
                  <a16:creationId xmlns:a16="http://schemas.microsoft.com/office/drawing/2014/main" id="{A609DC90-F7CA-8A40-B165-861E794A1397}"/>
                </a:ext>
              </a:extLst>
            </p:cNvPr>
            <p:cNvSpPr txBox="1"/>
            <p:nvPr/>
          </p:nvSpPr>
          <p:spPr>
            <a:xfrm>
              <a:off x="1677284" y="5023060"/>
              <a:ext cx="1870277" cy="3154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285750" indent="-285750">
                <a:buFont typeface="Wingdings" panose="05000000000000000000" pitchFamily="2" charset="2"/>
                <a:buChar char="Ø"/>
                <a:defRPr b="1">
                  <a:solidFill>
                    <a:srgbClr val="0000CC"/>
                  </a:solidFill>
                  <a:latin typeface="Poppins" pitchFamily="2" charset="77"/>
                  <a:cs typeface="Poppins" pitchFamily="2" charset="77"/>
                </a:defRPr>
              </a:lvl1pPr>
            </a:lstStyle>
            <a:p>
              <a:pPr marL="285750" marR="0" lvl="0" indent="-28575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Char char="Ø"/>
                <a:tabLst/>
                <a:defRPr/>
              </a:pPr>
              <a:r>
                <a:rPr kumimoji="0" lang="th-TH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oppins" pitchFamily="2" charset="77"/>
                  <a:ea typeface="+mn-ea"/>
                </a:rPr>
                <a:t>ปี </a:t>
              </a:r>
              <a:r>
                <a:rPr kumimoji="0" lang="th-TH" sz="16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oppins" pitchFamily="2" charset="77"/>
                  <a:ea typeface="+mn-ea"/>
                </a:rPr>
                <a:t>2571 - 2574 </a:t>
              </a:r>
              <a:r>
                <a:rPr kumimoji="0" lang="en-US" sz="16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:</a:t>
              </a:r>
              <a:endPara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endParaRPr>
            </a:p>
          </p:txBody>
        </p:sp>
        <p:sp>
          <p:nvSpPr>
            <p:cNvPr id="185" name="สี่เหลี่ยมผืนผ้า 184"/>
            <p:cNvSpPr/>
            <p:nvPr/>
          </p:nvSpPr>
          <p:spPr>
            <a:xfrm>
              <a:off x="5641125" y="4618360"/>
              <a:ext cx="2026221" cy="9464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r>
                <a:rPr kumimoji="0" lang="th-TH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 ปี 71 </a:t>
              </a:r>
              <a:r>
                <a:rPr kumimoji="0" lang="en-US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: </a:t>
              </a:r>
              <a:r>
                <a:rPr kumimoji="0" lang="th-TH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เป็น</a:t>
              </a:r>
              <a:r>
                <a:rPr kumimoji="0" lang="th-T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ศูนย์ 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Spinal injury</a:t>
              </a:r>
              <a:r>
                <a:rPr kumimoji="0" lang="th-T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 ครบวงจร ที่ได้มาตรฐาน กระทรวง</a:t>
              </a:r>
              <a:r>
                <a:rPr kumimoji="0" lang="th-TH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สาธารณสุข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 ปี 74 </a:t>
              </a:r>
              <a:r>
                <a:rPr kumimoji="0" lang="en-US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: </a:t>
              </a:r>
              <a:r>
                <a:rPr kumimoji="0" lang="th-TH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โรงพยาบาล</a:t>
              </a:r>
              <a:r>
                <a:rPr kumimoji="0" lang="en-US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 Spinal 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injury</a:t>
              </a:r>
              <a:r>
                <a:rPr kumimoji="0" lang="th-T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 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Center </a:t>
              </a:r>
              <a:r>
                <a:rPr kumimoji="0" lang="th-T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ครบวงจรในระดับอาเซียน (ลาว พม่า กัมพูชา</a:t>
              </a:r>
              <a:r>
                <a:rPr kumimoji="0" lang="th-TH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) /ยุโรป</a:t>
              </a:r>
            </a:p>
          </p:txBody>
        </p:sp>
        <p:sp>
          <p:nvSpPr>
            <p:cNvPr id="187" name="สี่เหลี่ยมผืนผ้า 186"/>
            <p:cNvSpPr/>
            <p:nvPr/>
          </p:nvSpPr>
          <p:spPr>
            <a:xfrm>
              <a:off x="7857312" y="4945582"/>
              <a:ext cx="2130766" cy="6022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 Top</a:t>
              </a:r>
              <a:r>
                <a:rPr kumimoji="0" lang="th-T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 </a:t>
              </a:r>
              <a:r>
                <a:rPr kumimoji="0" lang="en-US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3 Tumor</a:t>
              </a:r>
              <a:r>
                <a:rPr kumimoji="0" lang="th-TH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 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excellence center </a:t>
              </a:r>
              <a:r>
                <a:rPr kumimoji="0" lang="th-T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ระดับประเทศ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endParaRPr>
            </a:p>
          </p:txBody>
        </p:sp>
        <p:sp>
          <p:nvSpPr>
            <p:cNvPr id="192" name="Freeform 7">
              <a:extLst>
                <a:ext uri="{FF2B5EF4-FFF2-40B4-BE49-F238E27FC236}">
                  <a16:creationId xmlns:a16="http://schemas.microsoft.com/office/drawing/2014/main" id="{99EF9F75-546F-BF42-86DC-34FDD4E52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82664" y="5852557"/>
              <a:ext cx="2217137" cy="79889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  <a:alpha val="41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Freeform 7">
              <a:extLst>
                <a:ext uri="{FF2B5EF4-FFF2-40B4-BE49-F238E27FC236}">
                  <a16:creationId xmlns:a16="http://schemas.microsoft.com/office/drawing/2014/main" id="{99EF9F75-546F-BF42-86DC-34FDD4E52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7850" y="5866733"/>
              <a:ext cx="2194742" cy="785959"/>
            </a:xfrm>
            <a:prstGeom prst="roundRect">
              <a:avLst/>
            </a:prstGeom>
            <a:solidFill>
              <a:schemeClr val="accent6">
                <a:lumMod val="60000"/>
                <a:lumOff val="40000"/>
                <a:alpha val="41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" name="Freeform 7">
              <a:extLst>
                <a:ext uri="{FF2B5EF4-FFF2-40B4-BE49-F238E27FC236}">
                  <a16:creationId xmlns:a16="http://schemas.microsoft.com/office/drawing/2014/main" id="{99EF9F75-546F-BF42-86DC-34FDD4E52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2445" y="5870581"/>
              <a:ext cx="2029060" cy="785959"/>
            </a:xfrm>
            <a:prstGeom prst="roundRect">
              <a:avLst/>
            </a:prstGeom>
            <a:solidFill>
              <a:schemeClr val="accent2">
                <a:lumMod val="75000"/>
                <a:alpha val="41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" name="Pentagon 8">
              <a:extLst>
                <a:ext uri="{FF2B5EF4-FFF2-40B4-BE49-F238E27FC236}">
                  <a16:creationId xmlns:a16="http://schemas.microsoft.com/office/drawing/2014/main" id="{F736D7D3-5A45-AD41-A78F-67A23F109F7E}"/>
                </a:ext>
              </a:extLst>
            </p:cNvPr>
            <p:cNvSpPr/>
            <p:nvPr/>
          </p:nvSpPr>
          <p:spPr>
            <a:xfrm>
              <a:off x="1513012" y="5888639"/>
              <a:ext cx="1976271" cy="427853"/>
            </a:xfrm>
            <a:prstGeom prst="homePlat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97" name="TextBox 47">
              <a:extLst>
                <a:ext uri="{FF2B5EF4-FFF2-40B4-BE49-F238E27FC236}">
                  <a16:creationId xmlns:a16="http://schemas.microsoft.com/office/drawing/2014/main" id="{A609DC90-F7CA-8A40-B165-861E794A1397}"/>
                </a:ext>
              </a:extLst>
            </p:cNvPr>
            <p:cNvSpPr txBox="1"/>
            <p:nvPr/>
          </p:nvSpPr>
          <p:spPr>
            <a:xfrm>
              <a:off x="1655758" y="5961815"/>
              <a:ext cx="1879899" cy="3154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285750" indent="-285750">
                <a:buFont typeface="Wingdings" panose="05000000000000000000" pitchFamily="2" charset="2"/>
                <a:buChar char="Ø"/>
                <a:defRPr b="1">
                  <a:solidFill>
                    <a:srgbClr val="0000CC"/>
                  </a:solidFill>
                  <a:latin typeface="Poppins" pitchFamily="2" charset="77"/>
                  <a:cs typeface="Poppins" pitchFamily="2" charset="77"/>
                </a:defRPr>
              </a:lvl1pPr>
            </a:lstStyle>
            <a:p>
              <a:pPr marL="285750" marR="0" lvl="0" indent="-28575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Char char="Ø"/>
                <a:tabLst/>
                <a:defRPr/>
              </a:pPr>
              <a:r>
                <a:rPr kumimoji="0" lang="th-TH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oppins" pitchFamily="2" charset="77"/>
                  <a:ea typeface="+mn-ea"/>
                </a:rPr>
                <a:t>ปี </a:t>
              </a:r>
              <a:r>
                <a:rPr kumimoji="0" lang="th-TH" sz="16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oppins" pitchFamily="2" charset="77"/>
                  <a:ea typeface="+mn-ea"/>
                </a:rPr>
                <a:t>2566-2570 </a:t>
              </a:r>
              <a:r>
                <a:rPr kumimoji="0" lang="en-US" sz="16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:</a:t>
              </a:r>
              <a:endPara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endParaRPr>
            </a:p>
          </p:txBody>
        </p:sp>
        <p:sp>
          <p:nvSpPr>
            <p:cNvPr id="199" name="TextBox 47">
              <a:extLst>
                <a:ext uri="{FF2B5EF4-FFF2-40B4-BE49-F238E27FC236}">
                  <a16:creationId xmlns:a16="http://schemas.microsoft.com/office/drawing/2014/main" id="{A609DC90-F7CA-8A40-B165-861E794A1397}"/>
                </a:ext>
              </a:extLst>
            </p:cNvPr>
            <p:cNvSpPr txBox="1"/>
            <p:nvPr/>
          </p:nvSpPr>
          <p:spPr>
            <a:xfrm>
              <a:off x="3553529" y="5845671"/>
              <a:ext cx="2035690" cy="7886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indent="0">
                <a:buFont typeface="Wingdings" panose="05000000000000000000" pitchFamily="2" charset="2"/>
                <a:buNone/>
                <a:defRPr sz="1300" b="1">
                  <a:solidFill>
                    <a:schemeClr val="tx2"/>
                  </a:solidFill>
                  <a:latin typeface="Poppins" pitchFamily="2" charset="77"/>
                  <a:cs typeface="Poppins" pitchFamily="2" charset="77"/>
                </a:defRPr>
              </a:lvl1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r>
                <a:rPr kumimoji="0" lang="th-TH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</a:rPr>
                <a:t>- ปี 68 </a:t>
              </a:r>
              <a:r>
                <a:rPr kumimoji="0" lang="en-US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: Excellent 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Stroke </a:t>
              </a:r>
              <a:r>
                <a:rPr kumimoji="0" lang="th-T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</a:rPr>
                <a:t>ระดับเขต</a:t>
              </a:r>
              <a:r>
                <a:rPr kumimoji="0" lang="th-TH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</a:rPr>
                <a:t>สุขภาพที่ 7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r>
                <a:rPr kumimoji="0" lang="th-TH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</a:rPr>
                <a:t>- ปี 69 </a:t>
              </a:r>
              <a:r>
                <a:rPr kumimoji="0" lang="en-US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: 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Excellent Stroke </a:t>
              </a:r>
              <a:r>
                <a:rPr kumimoji="0" lang="th-TH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</a:rPr>
                <a:t>ระดับประเทศ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 </a:t>
              </a:r>
              <a:r>
                <a:rPr kumimoji="0" lang="th-TH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</a:rPr>
                <a:t>ปี </a:t>
              </a:r>
              <a:r>
                <a:rPr kumimoji="0" lang="en-US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70 : 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Hanoi Medical University </a:t>
              </a:r>
            </a:p>
          </p:txBody>
        </p:sp>
        <p:sp>
          <p:nvSpPr>
            <p:cNvPr id="130" name="Rectangle 20">
              <a:extLst>
                <a:ext uri="{FF2B5EF4-FFF2-40B4-BE49-F238E27FC236}">
                  <a16:creationId xmlns:a16="http://schemas.microsoft.com/office/drawing/2014/main" id="{EDC9C334-89EB-4842-83AD-CBC9656E5D59}"/>
                </a:ext>
              </a:extLst>
            </p:cNvPr>
            <p:cNvSpPr/>
            <p:nvPr/>
          </p:nvSpPr>
          <p:spPr>
            <a:xfrm>
              <a:off x="1883477" y="3250547"/>
              <a:ext cx="1457889" cy="3441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Roadmap :</a:t>
              </a:r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4F7843A5-00EF-AD49-9832-AFB13B040563}"/>
              </a:ext>
            </a:extLst>
          </p:cNvPr>
          <p:cNvGrpSpPr/>
          <p:nvPr/>
        </p:nvGrpSpPr>
        <p:grpSpPr>
          <a:xfrm>
            <a:off x="163422" y="1019587"/>
            <a:ext cx="7522696" cy="847028"/>
            <a:chOff x="2161309" y="4024971"/>
            <a:chExt cx="16810369" cy="1694056"/>
          </a:xfrm>
        </p:grpSpPr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0A77232B-1253-824A-A891-892F7D3E8B0B}"/>
                </a:ext>
              </a:extLst>
            </p:cNvPr>
            <p:cNvCxnSpPr/>
            <p:nvPr/>
          </p:nvCxnSpPr>
          <p:spPr>
            <a:xfrm flipH="1">
              <a:off x="6261158" y="4024971"/>
              <a:ext cx="12710520" cy="22800"/>
            </a:xfrm>
            <a:prstGeom prst="line">
              <a:avLst/>
            </a:prstGeom>
            <a:ln w="3810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BF6DCAA6-3EDA-5F4C-A215-CB7D1922BC69}"/>
                </a:ext>
              </a:extLst>
            </p:cNvPr>
            <p:cNvCxnSpPr/>
            <p:nvPr/>
          </p:nvCxnSpPr>
          <p:spPr>
            <a:xfrm flipH="1">
              <a:off x="5559136" y="4056481"/>
              <a:ext cx="761255" cy="1652155"/>
            </a:xfrm>
            <a:prstGeom prst="line">
              <a:avLst/>
            </a:prstGeom>
            <a:ln w="3810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id="{7C0430CA-5766-7146-A48B-F434A9B21A64}"/>
                </a:ext>
              </a:extLst>
            </p:cNvPr>
            <p:cNvCxnSpPr/>
            <p:nvPr/>
          </p:nvCxnSpPr>
          <p:spPr>
            <a:xfrm flipH="1">
              <a:off x="2989787" y="5719027"/>
              <a:ext cx="2579740" cy="0"/>
            </a:xfrm>
            <a:prstGeom prst="line">
              <a:avLst/>
            </a:prstGeom>
            <a:ln w="3810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50">
              <a:extLst>
                <a:ext uri="{FF2B5EF4-FFF2-40B4-BE49-F238E27FC236}">
                  <a16:creationId xmlns:a16="http://schemas.microsoft.com/office/drawing/2014/main" id="{7167D37C-F1DD-2B4E-B7B5-19C790F27477}"/>
                </a:ext>
              </a:extLst>
            </p:cNvPr>
            <p:cNvCxnSpPr/>
            <p:nvPr/>
          </p:nvCxnSpPr>
          <p:spPr>
            <a:xfrm flipH="1" flipV="1">
              <a:off x="2161309" y="4077263"/>
              <a:ext cx="848463" cy="1641764"/>
            </a:xfrm>
            <a:prstGeom prst="line">
              <a:avLst/>
            </a:prstGeom>
            <a:ln w="3810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9" name="กลุ่ม 28"/>
          <p:cNvGrpSpPr/>
          <p:nvPr/>
        </p:nvGrpSpPr>
        <p:grpSpPr>
          <a:xfrm>
            <a:off x="2241672" y="1157591"/>
            <a:ext cx="9380485" cy="2163253"/>
            <a:chOff x="2241672" y="1208391"/>
            <a:chExt cx="9380485" cy="2163253"/>
          </a:xfrm>
        </p:grpSpPr>
        <p:sp>
          <p:nvSpPr>
            <p:cNvPr id="115" name="Rounded Rectangle 19">
              <a:extLst>
                <a:ext uri="{FF2B5EF4-FFF2-40B4-BE49-F238E27FC236}">
                  <a16:creationId xmlns:a16="http://schemas.microsoft.com/office/drawing/2014/main" id="{8096588D-0846-EE4D-A29F-4364BEE4A9A1}"/>
                </a:ext>
              </a:extLst>
            </p:cNvPr>
            <p:cNvSpPr/>
            <p:nvPr/>
          </p:nvSpPr>
          <p:spPr>
            <a:xfrm>
              <a:off x="2241672" y="1447379"/>
              <a:ext cx="9380485" cy="1116000"/>
            </a:xfrm>
            <a:prstGeom prst="roundRect">
              <a:avLst>
                <a:gd name="adj" fmla="val 30117"/>
              </a:avLst>
            </a:prstGeom>
            <a:solidFill>
              <a:schemeClr val="bg2"/>
            </a:solidFill>
            <a:ln w="38100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45720" tIns="22860" rIns="45720" bIns="228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06" name="TextBox 47">
              <a:extLst>
                <a:ext uri="{FF2B5EF4-FFF2-40B4-BE49-F238E27FC236}">
                  <a16:creationId xmlns:a16="http://schemas.microsoft.com/office/drawing/2014/main" id="{A609DC90-F7CA-8A40-B165-861E794A1397}"/>
                </a:ext>
              </a:extLst>
            </p:cNvPr>
            <p:cNvSpPr txBox="1"/>
            <p:nvPr/>
          </p:nvSpPr>
          <p:spPr>
            <a:xfrm>
              <a:off x="4352946" y="1208391"/>
              <a:ext cx="4738937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algn="ctr">
                <a:defRPr sz="2000" b="1">
                  <a:solidFill>
                    <a:srgbClr val="0000CC"/>
                  </a:solidFill>
                  <a:latin typeface="Poppins" pitchFamily="2" charset="77"/>
                  <a:cs typeface="Poppins" pitchFamily="2" charset="77"/>
                </a:defRPr>
              </a:lvl1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Poppins" pitchFamily="2" charset="77"/>
                  <a:ea typeface="+mn-ea"/>
                </a:rPr>
                <a:t>ยกระดับเป็น </a:t>
              </a:r>
              <a:r>
                <a:rPr kumimoji="0" lang="en-US" sz="1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Excellent Center </a:t>
              </a:r>
              <a:r>
                <a:rPr kumimoji="0" lang="th-TH" sz="1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Poppins" pitchFamily="2" charset="77"/>
                  <a:ea typeface="+mn-ea"/>
                </a:rPr>
                <a:t>เพิ่ม</a:t>
              </a:r>
              <a:r>
                <a:rPr kumimoji="0" lang="en-US" sz="1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 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3 </a:t>
              </a:r>
              <a:r>
                <a:rPr kumimoji="0" lang="th-TH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</a:rPr>
                <a:t>สาขา </a:t>
              </a:r>
              <a:endPara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endParaRPr>
            </a:p>
          </p:txBody>
        </p:sp>
        <p:sp>
          <p:nvSpPr>
            <p:cNvPr id="95" name="Oval 4">
              <a:extLst>
                <a:ext uri="{FF2B5EF4-FFF2-40B4-BE49-F238E27FC236}">
                  <a16:creationId xmlns:a16="http://schemas.microsoft.com/office/drawing/2014/main" id="{02A9D156-5627-B34C-AAAF-C172E9EA7F2C}"/>
                </a:ext>
              </a:extLst>
            </p:cNvPr>
            <p:cNvSpPr/>
            <p:nvPr/>
          </p:nvSpPr>
          <p:spPr>
            <a:xfrm>
              <a:off x="3256562" y="1758744"/>
              <a:ext cx="1891750" cy="1612900"/>
            </a:xfrm>
            <a:prstGeom prst="ellipse">
              <a:avLst/>
            </a:prstGeom>
            <a:solidFill>
              <a:schemeClr val="bg2"/>
            </a:solidFill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96" name="Oval 5">
              <a:extLst>
                <a:ext uri="{FF2B5EF4-FFF2-40B4-BE49-F238E27FC236}">
                  <a16:creationId xmlns:a16="http://schemas.microsoft.com/office/drawing/2014/main" id="{E54A88EC-EA07-D944-BE2D-44F8FE9E9C94}"/>
                </a:ext>
              </a:extLst>
            </p:cNvPr>
            <p:cNvSpPr/>
            <p:nvPr/>
          </p:nvSpPr>
          <p:spPr>
            <a:xfrm>
              <a:off x="9046053" y="1758744"/>
              <a:ext cx="1891750" cy="1612900"/>
            </a:xfrm>
            <a:prstGeom prst="ellipse">
              <a:avLst/>
            </a:prstGeom>
            <a:solidFill>
              <a:schemeClr val="bg2"/>
            </a:solidFill>
            <a:ln w="381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97" name="Oval 6">
              <a:extLst>
                <a:ext uri="{FF2B5EF4-FFF2-40B4-BE49-F238E27FC236}">
                  <a16:creationId xmlns:a16="http://schemas.microsoft.com/office/drawing/2014/main" id="{E9B1A14D-E242-E94A-95BB-42EC1DDC8F7E}"/>
                </a:ext>
              </a:extLst>
            </p:cNvPr>
            <p:cNvSpPr/>
            <p:nvPr/>
          </p:nvSpPr>
          <p:spPr>
            <a:xfrm>
              <a:off x="6165221" y="1736531"/>
              <a:ext cx="1891750" cy="1612900"/>
            </a:xfrm>
            <a:prstGeom prst="ellipse">
              <a:avLst/>
            </a:prstGeom>
            <a:solidFill>
              <a:schemeClr val="bg2"/>
            </a:solidFill>
            <a:ln w="381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05" name="Freeform 979">
              <a:extLst>
                <a:ext uri="{FF2B5EF4-FFF2-40B4-BE49-F238E27FC236}">
                  <a16:creationId xmlns:a16="http://schemas.microsoft.com/office/drawing/2014/main" id="{BE5DB230-2240-4944-BFA6-20C85DF4439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726438" y="1955589"/>
              <a:ext cx="370078" cy="309168"/>
            </a:xfrm>
            <a:custGeom>
              <a:avLst/>
              <a:gdLst>
                <a:gd name="T0" fmla="*/ 7060345 w 291741"/>
                <a:gd name="T1" fmla="*/ 10131196 h 291740"/>
                <a:gd name="T2" fmla="*/ 326243 w 291741"/>
                <a:gd name="T3" fmla="*/ 7919759 h 291740"/>
                <a:gd name="T4" fmla="*/ 9996693 w 291741"/>
                <a:gd name="T5" fmla="*/ 8858328 h 291740"/>
                <a:gd name="T6" fmla="*/ 326243 w 291741"/>
                <a:gd name="T7" fmla="*/ 7919759 h 291740"/>
                <a:gd name="T8" fmla="*/ 10270767 w 291741"/>
                <a:gd name="T9" fmla="*/ 6325524 h 291740"/>
                <a:gd name="T10" fmla="*/ 8874334 w 291741"/>
                <a:gd name="T11" fmla="*/ 3278481 h 291740"/>
                <a:gd name="T12" fmla="*/ 10270767 w 291741"/>
                <a:gd name="T13" fmla="*/ 3278481 h 291740"/>
                <a:gd name="T14" fmla="*/ 4585235 w 291741"/>
                <a:gd name="T15" fmla="*/ 3811930 h 291740"/>
                <a:gd name="T16" fmla="*/ 6628202 w 291741"/>
                <a:gd name="T17" fmla="*/ 2898269 h 291740"/>
                <a:gd name="T18" fmla="*/ 4270908 w 291741"/>
                <a:gd name="T19" fmla="*/ 5973826 h 291740"/>
                <a:gd name="T20" fmla="*/ 4441193 w 291741"/>
                <a:gd name="T21" fmla="*/ 1765822 h 291740"/>
                <a:gd name="T22" fmla="*/ 6392464 w 291741"/>
                <a:gd name="T23" fmla="*/ 2640920 h 291740"/>
                <a:gd name="T24" fmla="*/ 8874334 w 291741"/>
                <a:gd name="T25" fmla="*/ 2957055 h 291740"/>
                <a:gd name="T26" fmla="*/ 8874334 w 291741"/>
                <a:gd name="T27" fmla="*/ 1581450 h 291740"/>
                <a:gd name="T28" fmla="*/ 6876999 w 291741"/>
                <a:gd name="T29" fmla="*/ 2512214 h 291740"/>
                <a:gd name="T30" fmla="*/ 6850824 w 291741"/>
                <a:gd name="T31" fmla="*/ 5304657 h 291740"/>
                <a:gd name="T32" fmla="*/ 4401852 w 291741"/>
                <a:gd name="T33" fmla="*/ 6385596 h 291740"/>
                <a:gd name="T34" fmla="*/ 2005266 w 291741"/>
                <a:gd name="T35" fmla="*/ 5304657 h 291740"/>
                <a:gd name="T36" fmla="*/ 1979075 w 291741"/>
                <a:gd name="T37" fmla="*/ 2512214 h 291740"/>
                <a:gd name="T38" fmla="*/ 326243 w 291741"/>
                <a:gd name="T39" fmla="*/ 578560 h 291740"/>
                <a:gd name="T40" fmla="*/ 743825 w 291741"/>
                <a:gd name="T41" fmla="*/ 1427092 h 291740"/>
                <a:gd name="T42" fmla="*/ 326243 w 291741"/>
                <a:gd name="T43" fmla="*/ 2532817 h 291740"/>
                <a:gd name="T44" fmla="*/ 587289 w 291741"/>
                <a:gd name="T45" fmla="*/ 2854243 h 291740"/>
                <a:gd name="T46" fmla="*/ 587289 w 291741"/>
                <a:gd name="T47" fmla="*/ 3792754 h 291740"/>
                <a:gd name="T48" fmla="*/ 326243 w 291741"/>
                <a:gd name="T49" fmla="*/ 4114156 h 291740"/>
                <a:gd name="T50" fmla="*/ 743825 w 291741"/>
                <a:gd name="T51" fmla="*/ 5219847 h 291740"/>
                <a:gd name="T52" fmla="*/ 326243 w 291741"/>
                <a:gd name="T53" fmla="*/ 6325524 h 291740"/>
                <a:gd name="T54" fmla="*/ 587289 w 291741"/>
                <a:gd name="T55" fmla="*/ 6646948 h 291740"/>
                <a:gd name="T56" fmla="*/ 1291995 w 291741"/>
                <a:gd name="T57" fmla="*/ 7598377 h 291740"/>
                <a:gd name="T58" fmla="*/ 1605264 w 291741"/>
                <a:gd name="T59" fmla="*/ 7328387 h 291740"/>
                <a:gd name="T60" fmla="*/ 2570966 w 291741"/>
                <a:gd name="T61" fmla="*/ 7328387 h 291740"/>
                <a:gd name="T62" fmla="*/ 2897241 w 291741"/>
                <a:gd name="T63" fmla="*/ 7598377 h 291740"/>
                <a:gd name="T64" fmla="*/ 4006526 w 291741"/>
                <a:gd name="T65" fmla="*/ 7174103 h 291740"/>
                <a:gd name="T66" fmla="*/ 5141878 w 291741"/>
                <a:gd name="T67" fmla="*/ 7598377 h 291740"/>
                <a:gd name="T68" fmla="*/ 5468183 w 291741"/>
                <a:gd name="T69" fmla="*/ 7328387 h 291740"/>
                <a:gd name="T70" fmla="*/ 6420878 w 291741"/>
                <a:gd name="T71" fmla="*/ 7328387 h 291740"/>
                <a:gd name="T72" fmla="*/ 6734071 w 291741"/>
                <a:gd name="T73" fmla="*/ 7598377 h 291740"/>
                <a:gd name="T74" fmla="*/ 7856381 w 291741"/>
                <a:gd name="T75" fmla="*/ 7174103 h 291740"/>
                <a:gd name="T76" fmla="*/ 10270767 w 291741"/>
                <a:gd name="T77" fmla="*/ 7598377 h 291740"/>
                <a:gd name="T78" fmla="*/ 8548100 w 291741"/>
                <a:gd name="T79" fmla="*/ 6492671 h 291740"/>
                <a:gd name="T80" fmla="*/ 10270767 w 291741"/>
                <a:gd name="T81" fmla="*/ 1260069 h 291740"/>
                <a:gd name="T82" fmla="*/ 587289 w 291741"/>
                <a:gd name="T83" fmla="*/ 321382 h 291740"/>
                <a:gd name="T84" fmla="*/ 10583983 w 291741"/>
                <a:gd name="T85" fmla="*/ 578560 h 291740"/>
                <a:gd name="T86" fmla="*/ 7386628 w 291741"/>
                <a:gd name="T87" fmla="*/ 9166858 h 291740"/>
                <a:gd name="T88" fmla="*/ 8665552 w 291741"/>
                <a:gd name="T89" fmla="*/ 10285420 h 291740"/>
                <a:gd name="T90" fmla="*/ 1918358 w 291741"/>
                <a:gd name="T91" fmla="*/ 10285420 h 291740"/>
                <a:gd name="T92" fmla="*/ 3210429 w 291741"/>
                <a:gd name="T93" fmla="*/ 9166858 h 291740"/>
                <a:gd name="T94" fmla="*/ 0 w 291741"/>
                <a:gd name="T95" fmla="*/ 578560 h 29174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91741" h="291740">
                  <a:moveTo>
                    <a:pt x="97487" y="256487"/>
                  </a:moveTo>
                  <a:lnTo>
                    <a:pt x="97487" y="283467"/>
                  </a:lnTo>
                  <a:lnTo>
                    <a:pt x="194614" y="283467"/>
                  </a:lnTo>
                  <a:lnTo>
                    <a:pt x="194614" y="256487"/>
                  </a:lnTo>
                  <a:lnTo>
                    <a:pt x="97487" y="256487"/>
                  </a:lnTo>
                  <a:close/>
                  <a:moveTo>
                    <a:pt x="8993" y="221593"/>
                  </a:moveTo>
                  <a:lnTo>
                    <a:pt x="8993" y="240299"/>
                  </a:lnTo>
                  <a:cubicBezTo>
                    <a:pt x="8993" y="244256"/>
                    <a:pt x="12231" y="247853"/>
                    <a:pt x="16188" y="247853"/>
                  </a:cubicBezTo>
                  <a:lnTo>
                    <a:pt x="275553" y="247853"/>
                  </a:lnTo>
                  <a:cubicBezTo>
                    <a:pt x="279510" y="247853"/>
                    <a:pt x="283107" y="244256"/>
                    <a:pt x="283107" y="240299"/>
                  </a:cubicBezTo>
                  <a:lnTo>
                    <a:pt x="283107" y="221593"/>
                  </a:lnTo>
                  <a:lnTo>
                    <a:pt x="8993" y="221593"/>
                  </a:lnTo>
                  <a:close/>
                  <a:moveTo>
                    <a:pt x="244616" y="138855"/>
                  </a:moveTo>
                  <a:lnTo>
                    <a:pt x="244616" y="176987"/>
                  </a:lnTo>
                  <a:lnTo>
                    <a:pt x="283107" y="176987"/>
                  </a:lnTo>
                  <a:lnTo>
                    <a:pt x="283107" y="138855"/>
                  </a:lnTo>
                  <a:lnTo>
                    <a:pt x="244616" y="138855"/>
                  </a:lnTo>
                  <a:close/>
                  <a:moveTo>
                    <a:pt x="244616" y="91731"/>
                  </a:moveTo>
                  <a:lnTo>
                    <a:pt x="244616" y="129862"/>
                  </a:lnTo>
                  <a:lnTo>
                    <a:pt x="283107" y="129862"/>
                  </a:lnTo>
                  <a:lnTo>
                    <a:pt x="283107" y="91731"/>
                  </a:lnTo>
                  <a:lnTo>
                    <a:pt x="244616" y="91731"/>
                  </a:lnTo>
                  <a:close/>
                  <a:moveTo>
                    <a:pt x="182702" y="81093"/>
                  </a:moveTo>
                  <a:lnTo>
                    <a:pt x="126389" y="106657"/>
                  </a:lnTo>
                  <a:lnTo>
                    <a:pt x="126389" y="167145"/>
                  </a:lnTo>
                  <a:lnTo>
                    <a:pt x="182702" y="141942"/>
                  </a:lnTo>
                  <a:lnTo>
                    <a:pt x="182702" y="81093"/>
                  </a:lnTo>
                  <a:close/>
                  <a:moveTo>
                    <a:pt x="61412" y="81093"/>
                  </a:moveTo>
                  <a:lnTo>
                    <a:pt x="61412" y="141942"/>
                  </a:lnTo>
                  <a:lnTo>
                    <a:pt x="117725" y="167145"/>
                  </a:lnTo>
                  <a:lnTo>
                    <a:pt x="117725" y="106657"/>
                  </a:lnTo>
                  <a:lnTo>
                    <a:pt x="61412" y="81093"/>
                  </a:lnTo>
                  <a:close/>
                  <a:moveTo>
                    <a:pt x="122418" y="49408"/>
                  </a:moveTo>
                  <a:lnTo>
                    <a:pt x="67548" y="73892"/>
                  </a:lnTo>
                  <a:lnTo>
                    <a:pt x="122418" y="98736"/>
                  </a:lnTo>
                  <a:lnTo>
                    <a:pt x="176204" y="73892"/>
                  </a:lnTo>
                  <a:lnTo>
                    <a:pt x="122418" y="49408"/>
                  </a:lnTo>
                  <a:close/>
                  <a:moveTo>
                    <a:pt x="244616" y="44247"/>
                  </a:moveTo>
                  <a:lnTo>
                    <a:pt x="244616" y="82738"/>
                  </a:lnTo>
                  <a:lnTo>
                    <a:pt x="283107" y="82738"/>
                  </a:lnTo>
                  <a:lnTo>
                    <a:pt x="283107" y="44247"/>
                  </a:lnTo>
                  <a:lnTo>
                    <a:pt x="244616" y="44247"/>
                  </a:lnTo>
                  <a:close/>
                  <a:moveTo>
                    <a:pt x="120252" y="40767"/>
                  </a:moveTo>
                  <a:cubicBezTo>
                    <a:pt x="121335" y="39687"/>
                    <a:pt x="122779" y="39687"/>
                    <a:pt x="123862" y="40767"/>
                  </a:cubicBezTo>
                  <a:lnTo>
                    <a:pt x="189560" y="70291"/>
                  </a:lnTo>
                  <a:cubicBezTo>
                    <a:pt x="191004" y="71012"/>
                    <a:pt x="191726" y="72812"/>
                    <a:pt x="191726" y="73892"/>
                  </a:cubicBezTo>
                  <a:lnTo>
                    <a:pt x="191726" y="144462"/>
                  </a:lnTo>
                  <a:cubicBezTo>
                    <a:pt x="191726" y="146622"/>
                    <a:pt x="190643" y="148063"/>
                    <a:pt x="188838" y="148423"/>
                  </a:cubicBezTo>
                  <a:lnTo>
                    <a:pt x="123862" y="178307"/>
                  </a:lnTo>
                  <a:cubicBezTo>
                    <a:pt x="123140" y="178667"/>
                    <a:pt x="122779" y="179027"/>
                    <a:pt x="122418" y="179027"/>
                  </a:cubicBezTo>
                  <a:cubicBezTo>
                    <a:pt x="122418" y="179027"/>
                    <a:pt x="122057" y="178667"/>
                    <a:pt x="121335" y="178667"/>
                  </a:cubicBezTo>
                  <a:cubicBezTo>
                    <a:pt x="120974" y="178667"/>
                    <a:pt x="120974" y="178667"/>
                    <a:pt x="120613" y="178307"/>
                  </a:cubicBezTo>
                  <a:lnTo>
                    <a:pt x="120252" y="178307"/>
                  </a:lnTo>
                  <a:lnTo>
                    <a:pt x="55275" y="148423"/>
                  </a:lnTo>
                  <a:cubicBezTo>
                    <a:pt x="53831" y="148063"/>
                    <a:pt x="52387" y="146622"/>
                    <a:pt x="52387" y="144462"/>
                  </a:cubicBezTo>
                  <a:lnTo>
                    <a:pt x="52387" y="73892"/>
                  </a:lnTo>
                  <a:cubicBezTo>
                    <a:pt x="52387" y="72812"/>
                    <a:pt x="53109" y="71012"/>
                    <a:pt x="54553" y="70291"/>
                  </a:cubicBezTo>
                  <a:lnTo>
                    <a:pt x="120252" y="40767"/>
                  </a:lnTo>
                  <a:close/>
                  <a:moveTo>
                    <a:pt x="16188" y="8993"/>
                  </a:moveTo>
                  <a:cubicBezTo>
                    <a:pt x="12231" y="8993"/>
                    <a:pt x="8993" y="12231"/>
                    <a:pt x="8993" y="16188"/>
                  </a:cubicBezTo>
                  <a:lnTo>
                    <a:pt x="8993" y="35254"/>
                  </a:lnTo>
                  <a:lnTo>
                    <a:pt x="16188" y="35254"/>
                  </a:lnTo>
                  <a:cubicBezTo>
                    <a:pt x="18706" y="35254"/>
                    <a:pt x="20505" y="37412"/>
                    <a:pt x="20505" y="39930"/>
                  </a:cubicBezTo>
                  <a:cubicBezTo>
                    <a:pt x="20505" y="42448"/>
                    <a:pt x="18706" y="44247"/>
                    <a:pt x="16188" y="44247"/>
                  </a:cubicBezTo>
                  <a:lnTo>
                    <a:pt x="8993" y="44247"/>
                  </a:lnTo>
                  <a:lnTo>
                    <a:pt x="8993" y="70867"/>
                  </a:lnTo>
                  <a:lnTo>
                    <a:pt x="16188" y="70867"/>
                  </a:lnTo>
                  <a:cubicBezTo>
                    <a:pt x="18706" y="70867"/>
                    <a:pt x="20505" y="73025"/>
                    <a:pt x="20505" y="75183"/>
                  </a:cubicBezTo>
                  <a:cubicBezTo>
                    <a:pt x="20505" y="77702"/>
                    <a:pt x="18706" y="79860"/>
                    <a:pt x="16188" y="79860"/>
                  </a:cubicBezTo>
                  <a:lnTo>
                    <a:pt x="8993" y="79860"/>
                  </a:lnTo>
                  <a:lnTo>
                    <a:pt x="8993" y="106120"/>
                  </a:lnTo>
                  <a:lnTo>
                    <a:pt x="16188" y="106120"/>
                  </a:lnTo>
                  <a:cubicBezTo>
                    <a:pt x="18706" y="106120"/>
                    <a:pt x="20505" y="108279"/>
                    <a:pt x="20505" y="110797"/>
                  </a:cubicBezTo>
                  <a:cubicBezTo>
                    <a:pt x="20505" y="113315"/>
                    <a:pt x="18706" y="115113"/>
                    <a:pt x="16188" y="115113"/>
                  </a:cubicBezTo>
                  <a:lnTo>
                    <a:pt x="8993" y="115113"/>
                  </a:lnTo>
                  <a:lnTo>
                    <a:pt x="8993" y="141733"/>
                  </a:lnTo>
                  <a:lnTo>
                    <a:pt x="16188" y="141733"/>
                  </a:lnTo>
                  <a:cubicBezTo>
                    <a:pt x="18706" y="141733"/>
                    <a:pt x="20505" y="143532"/>
                    <a:pt x="20505" y="146050"/>
                  </a:cubicBezTo>
                  <a:cubicBezTo>
                    <a:pt x="20505" y="148568"/>
                    <a:pt x="18706" y="150727"/>
                    <a:pt x="16188" y="150727"/>
                  </a:cubicBezTo>
                  <a:lnTo>
                    <a:pt x="8993" y="150727"/>
                  </a:lnTo>
                  <a:lnTo>
                    <a:pt x="8993" y="176987"/>
                  </a:lnTo>
                  <a:lnTo>
                    <a:pt x="16188" y="176987"/>
                  </a:lnTo>
                  <a:cubicBezTo>
                    <a:pt x="18706" y="176987"/>
                    <a:pt x="20505" y="179145"/>
                    <a:pt x="20505" y="181663"/>
                  </a:cubicBezTo>
                  <a:cubicBezTo>
                    <a:pt x="20505" y="183822"/>
                    <a:pt x="18706" y="185980"/>
                    <a:pt x="16188" y="185980"/>
                  </a:cubicBezTo>
                  <a:lnTo>
                    <a:pt x="8993" y="185980"/>
                  </a:lnTo>
                  <a:lnTo>
                    <a:pt x="8993" y="212600"/>
                  </a:lnTo>
                  <a:lnTo>
                    <a:pt x="35613" y="212600"/>
                  </a:lnTo>
                  <a:lnTo>
                    <a:pt x="35613" y="205046"/>
                  </a:lnTo>
                  <a:cubicBezTo>
                    <a:pt x="35613" y="202887"/>
                    <a:pt x="37052" y="200729"/>
                    <a:pt x="39930" y="200729"/>
                  </a:cubicBezTo>
                  <a:cubicBezTo>
                    <a:pt x="42089" y="200729"/>
                    <a:pt x="44247" y="202887"/>
                    <a:pt x="44247" y="205046"/>
                  </a:cubicBezTo>
                  <a:lnTo>
                    <a:pt x="44247" y="212600"/>
                  </a:lnTo>
                  <a:lnTo>
                    <a:pt x="70867" y="212600"/>
                  </a:lnTo>
                  <a:lnTo>
                    <a:pt x="70867" y="205046"/>
                  </a:lnTo>
                  <a:cubicBezTo>
                    <a:pt x="70867" y="202887"/>
                    <a:pt x="73025" y="200729"/>
                    <a:pt x="74824" y="200729"/>
                  </a:cubicBezTo>
                  <a:cubicBezTo>
                    <a:pt x="77342" y="200729"/>
                    <a:pt x="79860" y="202887"/>
                    <a:pt x="79860" y="205046"/>
                  </a:cubicBezTo>
                  <a:lnTo>
                    <a:pt x="79860" y="212600"/>
                  </a:lnTo>
                  <a:lnTo>
                    <a:pt x="106120" y="212600"/>
                  </a:lnTo>
                  <a:lnTo>
                    <a:pt x="106120" y="205046"/>
                  </a:lnTo>
                  <a:cubicBezTo>
                    <a:pt x="106120" y="202887"/>
                    <a:pt x="107919" y="200729"/>
                    <a:pt x="110437" y="200729"/>
                  </a:cubicBezTo>
                  <a:cubicBezTo>
                    <a:pt x="113315" y="200729"/>
                    <a:pt x="114754" y="202887"/>
                    <a:pt x="114754" y="205046"/>
                  </a:cubicBezTo>
                  <a:lnTo>
                    <a:pt x="114754" y="212600"/>
                  </a:lnTo>
                  <a:lnTo>
                    <a:pt x="141733" y="212600"/>
                  </a:lnTo>
                  <a:lnTo>
                    <a:pt x="141733" y="205046"/>
                  </a:lnTo>
                  <a:cubicBezTo>
                    <a:pt x="141733" y="202887"/>
                    <a:pt x="143172" y="200729"/>
                    <a:pt x="145691" y="200729"/>
                  </a:cubicBezTo>
                  <a:cubicBezTo>
                    <a:pt x="148568" y="200729"/>
                    <a:pt x="150727" y="202887"/>
                    <a:pt x="150727" y="205046"/>
                  </a:cubicBezTo>
                  <a:lnTo>
                    <a:pt x="150727" y="212600"/>
                  </a:lnTo>
                  <a:lnTo>
                    <a:pt x="176987" y="212600"/>
                  </a:lnTo>
                  <a:lnTo>
                    <a:pt x="176987" y="205046"/>
                  </a:lnTo>
                  <a:cubicBezTo>
                    <a:pt x="176987" y="202887"/>
                    <a:pt x="178786" y="200729"/>
                    <a:pt x="181304" y="200729"/>
                  </a:cubicBezTo>
                  <a:cubicBezTo>
                    <a:pt x="184182" y="200729"/>
                    <a:pt x="185620" y="202887"/>
                    <a:pt x="185620" y="205046"/>
                  </a:cubicBezTo>
                  <a:lnTo>
                    <a:pt x="185620" y="212600"/>
                  </a:lnTo>
                  <a:lnTo>
                    <a:pt x="212600" y="212600"/>
                  </a:lnTo>
                  <a:lnTo>
                    <a:pt x="212600" y="205046"/>
                  </a:lnTo>
                  <a:cubicBezTo>
                    <a:pt x="212600" y="202887"/>
                    <a:pt x="214039" y="200729"/>
                    <a:pt x="216557" y="200729"/>
                  </a:cubicBezTo>
                  <a:cubicBezTo>
                    <a:pt x="219435" y="200729"/>
                    <a:pt x="221234" y="202887"/>
                    <a:pt x="221234" y="205046"/>
                  </a:cubicBezTo>
                  <a:lnTo>
                    <a:pt x="221234" y="212600"/>
                  </a:lnTo>
                  <a:lnTo>
                    <a:pt x="283107" y="212600"/>
                  </a:lnTo>
                  <a:lnTo>
                    <a:pt x="283107" y="185980"/>
                  </a:lnTo>
                  <a:lnTo>
                    <a:pt x="240299" y="185980"/>
                  </a:lnTo>
                  <a:cubicBezTo>
                    <a:pt x="237781" y="185980"/>
                    <a:pt x="235623" y="183822"/>
                    <a:pt x="235623" y="181663"/>
                  </a:cubicBezTo>
                  <a:lnTo>
                    <a:pt x="235623" y="39930"/>
                  </a:lnTo>
                  <a:cubicBezTo>
                    <a:pt x="235623" y="37412"/>
                    <a:pt x="237781" y="35254"/>
                    <a:pt x="240299" y="35254"/>
                  </a:cubicBezTo>
                  <a:lnTo>
                    <a:pt x="283107" y="35254"/>
                  </a:lnTo>
                  <a:lnTo>
                    <a:pt x="283107" y="16188"/>
                  </a:lnTo>
                  <a:cubicBezTo>
                    <a:pt x="283107" y="12231"/>
                    <a:pt x="279510" y="8993"/>
                    <a:pt x="275553" y="8993"/>
                  </a:cubicBezTo>
                  <a:lnTo>
                    <a:pt x="16188" y="8993"/>
                  </a:lnTo>
                  <a:close/>
                  <a:moveTo>
                    <a:pt x="16188" y="0"/>
                  </a:moveTo>
                  <a:lnTo>
                    <a:pt x="275553" y="0"/>
                  </a:lnTo>
                  <a:cubicBezTo>
                    <a:pt x="284546" y="0"/>
                    <a:pt x="291741" y="7195"/>
                    <a:pt x="291741" y="16188"/>
                  </a:cubicBezTo>
                  <a:lnTo>
                    <a:pt x="291741" y="240299"/>
                  </a:lnTo>
                  <a:cubicBezTo>
                    <a:pt x="291741" y="249652"/>
                    <a:pt x="284546" y="256487"/>
                    <a:pt x="275553" y="256487"/>
                  </a:cubicBezTo>
                  <a:lnTo>
                    <a:pt x="203607" y="256487"/>
                  </a:lnTo>
                  <a:lnTo>
                    <a:pt x="203607" y="283467"/>
                  </a:lnTo>
                  <a:lnTo>
                    <a:pt x="234184" y="283467"/>
                  </a:lnTo>
                  <a:cubicBezTo>
                    <a:pt x="237062" y="283467"/>
                    <a:pt x="238860" y="285265"/>
                    <a:pt x="238860" y="287783"/>
                  </a:cubicBezTo>
                  <a:cubicBezTo>
                    <a:pt x="238860" y="290301"/>
                    <a:pt x="237062" y="291740"/>
                    <a:pt x="234184" y="291740"/>
                  </a:cubicBezTo>
                  <a:lnTo>
                    <a:pt x="57557" y="291740"/>
                  </a:lnTo>
                  <a:cubicBezTo>
                    <a:pt x="55039" y="291740"/>
                    <a:pt x="52880" y="290301"/>
                    <a:pt x="52880" y="287783"/>
                  </a:cubicBezTo>
                  <a:cubicBezTo>
                    <a:pt x="52880" y="285265"/>
                    <a:pt x="55039" y="283467"/>
                    <a:pt x="57557" y="283467"/>
                  </a:cubicBezTo>
                  <a:lnTo>
                    <a:pt x="88494" y="283467"/>
                  </a:lnTo>
                  <a:lnTo>
                    <a:pt x="88494" y="256487"/>
                  </a:lnTo>
                  <a:lnTo>
                    <a:pt x="16188" y="256487"/>
                  </a:lnTo>
                  <a:cubicBezTo>
                    <a:pt x="7195" y="256487"/>
                    <a:pt x="0" y="249652"/>
                    <a:pt x="0" y="240299"/>
                  </a:cubicBezTo>
                  <a:lnTo>
                    <a:pt x="0" y="16188"/>
                  </a:lnTo>
                  <a:cubicBezTo>
                    <a:pt x="0" y="7195"/>
                    <a:pt x="7195" y="0"/>
                    <a:pt x="1618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" name="Freeform 980">
              <a:extLst>
                <a:ext uri="{FF2B5EF4-FFF2-40B4-BE49-F238E27FC236}">
                  <a16:creationId xmlns:a16="http://schemas.microsoft.com/office/drawing/2014/main" id="{E2019270-54FD-744F-8016-7551AECD197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273434" y="1955124"/>
              <a:ext cx="333513" cy="310097"/>
            </a:xfrm>
            <a:custGeom>
              <a:avLst/>
              <a:gdLst>
                <a:gd name="T0" fmla="*/ 3570573 w 262678"/>
                <a:gd name="T1" fmla="*/ 10424063 h 291382"/>
                <a:gd name="T2" fmla="*/ 3903106 w 262678"/>
                <a:gd name="T3" fmla="*/ 10133067 h 291382"/>
                <a:gd name="T4" fmla="*/ 7308911 w 262678"/>
                <a:gd name="T5" fmla="*/ 9656807 h 291382"/>
                <a:gd name="T6" fmla="*/ 3791414 w 262678"/>
                <a:gd name="T7" fmla="*/ 5712830 h 291382"/>
                <a:gd name="T8" fmla="*/ 3615441 w 262678"/>
                <a:gd name="T9" fmla="*/ 8873174 h 291382"/>
                <a:gd name="T10" fmla="*/ 350903 w 262678"/>
                <a:gd name="T11" fmla="*/ 5106202 h 291382"/>
                <a:gd name="T12" fmla="*/ 9344416 w 262678"/>
                <a:gd name="T13" fmla="*/ 5106202 h 291382"/>
                <a:gd name="T14" fmla="*/ 4142517 w 262678"/>
                <a:gd name="T15" fmla="*/ 4775521 h 291382"/>
                <a:gd name="T16" fmla="*/ 4940764 w 262678"/>
                <a:gd name="T17" fmla="*/ 4021437 h 291382"/>
                <a:gd name="T18" fmla="*/ 4142517 w 262678"/>
                <a:gd name="T19" fmla="*/ 3942086 h 291382"/>
                <a:gd name="T20" fmla="*/ 1761143 w 262678"/>
                <a:gd name="T21" fmla="*/ 4775521 h 291382"/>
                <a:gd name="T22" fmla="*/ 2413028 w 262678"/>
                <a:gd name="T23" fmla="*/ 3545217 h 291382"/>
                <a:gd name="T24" fmla="*/ 4142517 w 262678"/>
                <a:gd name="T25" fmla="*/ 3571717 h 291382"/>
                <a:gd name="T26" fmla="*/ 5127042 w 262678"/>
                <a:gd name="T27" fmla="*/ 3571717 h 291382"/>
                <a:gd name="T28" fmla="*/ 4648147 w 262678"/>
                <a:gd name="T29" fmla="*/ 2367910 h 291382"/>
                <a:gd name="T30" fmla="*/ 7535067 w 262678"/>
                <a:gd name="T31" fmla="*/ 2063622 h 291382"/>
                <a:gd name="T32" fmla="*/ 8186958 w 262678"/>
                <a:gd name="T33" fmla="*/ 2063622 h 291382"/>
                <a:gd name="T34" fmla="*/ 6563870 w 262678"/>
                <a:gd name="T35" fmla="*/ 4775521 h 291382"/>
                <a:gd name="T36" fmla="*/ 6563870 w 262678"/>
                <a:gd name="T37" fmla="*/ 2063622 h 291382"/>
                <a:gd name="T38" fmla="*/ 1761143 w 262678"/>
                <a:gd name="T39" fmla="*/ 3333567 h 291382"/>
                <a:gd name="T40" fmla="*/ 2732256 w 262678"/>
                <a:gd name="T41" fmla="*/ 3333567 h 291382"/>
                <a:gd name="T42" fmla="*/ 2067114 w 262678"/>
                <a:gd name="T43" fmla="*/ 1164081 h 291382"/>
                <a:gd name="T44" fmla="*/ 4475167 w 262678"/>
                <a:gd name="T45" fmla="*/ 1984247 h 291382"/>
                <a:gd name="T46" fmla="*/ 4648147 w 262678"/>
                <a:gd name="T47" fmla="*/ 634990 h 291382"/>
                <a:gd name="T48" fmla="*/ 8067176 w 262678"/>
                <a:gd name="T49" fmla="*/ 1746148 h 291382"/>
                <a:gd name="T50" fmla="*/ 2053811 w 262678"/>
                <a:gd name="T51" fmla="*/ 370416 h 291382"/>
                <a:gd name="T52" fmla="*/ 2426291 w 262678"/>
                <a:gd name="T53" fmla="*/ 370416 h 291382"/>
                <a:gd name="T54" fmla="*/ 4648147 w 262678"/>
                <a:gd name="T55" fmla="*/ 0 h 291382"/>
                <a:gd name="T56" fmla="*/ 5459614 w 262678"/>
                <a:gd name="T57" fmla="*/ 1944572 h 291382"/>
                <a:gd name="T58" fmla="*/ 6231273 w 262678"/>
                <a:gd name="T59" fmla="*/ 1904855 h 291382"/>
                <a:gd name="T60" fmla="*/ 7375464 w 262678"/>
                <a:gd name="T61" fmla="*/ 0 h 291382"/>
                <a:gd name="T62" fmla="*/ 8519557 w 262678"/>
                <a:gd name="T63" fmla="*/ 1904855 h 291382"/>
                <a:gd name="T64" fmla="*/ 9676997 w 262678"/>
                <a:gd name="T65" fmla="*/ 4828419 h 291382"/>
                <a:gd name="T66" fmla="*/ 8665889 w 262678"/>
                <a:gd name="T67" fmla="*/ 9656807 h 291382"/>
                <a:gd name="T68" fmla="*/ 7481813 w 262678"/>
                <a:gd name="T69" fmla="*/ 10728332 h 291382"/>
                <a:gd name="T70" fmla="*/ 2067114 w 262678"/>
                <a:gd name="T71" fmla="*/ 9656807 h 291382"/>
                <a:gd name="T72" fmla="*/ 4893 w 262678"/>
                <a:gd name="T73" fmla="*/ 4973945 h 291382"/>
                <a:gd name="T74" fmla="*/ 1428486 w 262678"/>
                <a:gd name="T75" fmla="*/ 4775521 h 291382"/>
                <a:gd name="T76" fmla="*/ 883045 w 262678"/>
                <a:gd name="T77" fmla="*/ 3333567 h 291382"/>
                <a:gd name="T78" fmla="*/ 550418 w 262678"/>
                <a:gd name="T79" fmla="*/ 1984247 h 291382"/>
                <a:gd name="T80" fmla="*/ 1721234 w 262678"/>
                <a:gd name="T81" fmla="*/ 264627 h 291382"/>
                <a:gd name="T82" fmla="*/ 2532735 w 262678"/>
                <a:gd name="T83" fmla="*/ 79308 h 291382"/>
                <a:gd name="T84" fmla="*/ 2745603 w 262678"/>
                <a:gd name="T85" fmla="*/ 978924 h 291382"/>
                <a:gd name="T86" fmla="*/ 3064861 w 262678"/>
                <a:gd name="T87" fmla="*/ 4775521 h 291382"/>
                <a:gd name="T88" fmla="*/ 3836553 w 262678"/>
                <a:gd name="T89" fmla="*/ 1865221 h 29138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2678" h="291382">
                  <a:moveTo>
                    <a:pt x="64936" y="262280"/>
                  </a:moveTo>
                  <a:lnTo>
                    <a:pt x="64936" y="283118"/>
                  </a:lnTo>
                  <a:lnTo>
                    <a:pt x="96617" y="283118"/>
                  </a:lnTo>
                  <a:lnTo>
                    <a:pt x="96617" y="275214"/>
                  </a:lnTo>
                  <a:cubicBezTo>
                    <a:pt x="96617" y="272699"/>
                    <a:pt x="98777" y="271262"/>
                    <a:pt x="101657" y="271262"/>
                  </a:cubicBezTo>
                  <a:cubicBezTo>
                    <a:pt x="104177" y="271262"/>
                    <a:pt x="105617" y="272699"/>
                    <a:pt x="105617" y="275214"/>
                  </a:cubicBezTo>
                  <a:lnTo>
                    <a:pt x="105617" y="283118"/>
                  </a:lnTo>
                  <a:lnTo>
                    <a:pt x="197779" y="283118"/>
                  </a:lnTo>
                  <a:lnTo>
                    <a:pt x="197779" y="262280"/>
                  </a:lnTo>
                  <a:lnTo>
                    <a:pt x="64936" y="262280"/>
                  </a:lnTo>
                  <a:close/>
                  <a:moveTo>
                    <a:pt x="97834" y="151178"/>
                  </a:moveTo>
                  <a:cubicBezTo>
                    <a:pt x="100398" y="150454"/>
                    <a:pt x="102596" y="152627"/>
                    <a:pt x="102596" y="155162"/>
                  </a:cubicBezTo>
                  <a:lnTo>
                    <a:pt x="106993" y="240634"/>
                  </a:lnTo>
                  <a:cubicBezTo>
                    <a:pt x="107359" y="242807"/>
                    <a:pt x="105527" y="245342"/>
                    <a:pt x="102963" y="245342"/>
                  </a:cubicBezTo>
                  <a:cubicBezTo>
                    <a:pt x="100398" y="245342"/>
                    <a:pt x="98566" y="243531"/>
                    <a:pt x="97834" y="240996"/>
                  </a:cubicBezTo>
                  <a:lnTo>
                    <a:pt x="93437" y="155524"/>
                  </a:lnTo>
                  <a:cubicBezTo>
                    <a:pt x="93437" y="152989"/>
                    <a:pt x="95635" y="151178"/>
                    <a:pt x="97834" y="151178"/>
                  </a:cubicBezTo>
                  <a:close/>
                  <a:moveTo>
                    <a:pt x="9495" y="138685"/>
                  </a:moveTo>
                  <a:lnTo>
                    <a:pt x="31455" y="253297"/>
                  </a:lnTo>
                  <a:lnTo>
                    <a:pt x="231260" y="253297"/>
                  </a:lnTo>
                  <a:lnTo>
                    <a:pt x="252860" y="138685"/>
                  </a:lnTo>
                  <a:lnTo>
                    <a:pt x="9495" y="138685"/>
                  </a:lnTo>
                  <a:close/>
                  <a:moveTo>
                    <a:pt x="112097" y="107068"/>
                  </a:moveTo>
                  <a:lnTo>
                    <a:pt x="112097" y="129703"/>
                  </a:lnTo>
                  <a:lnTo>
                    <a:pt x="138738" y="129703"/>
                  </a:lnTo>
                  <a:lnTo>
                    <a:pt x="138738" y="107068"/>
                  </a:lnTo>
                  <a:lnTo>
                    <a:pt x="133698" y="109223"/>
                  </a:lnTo>
                  <a:cubicBezTo>
                    <a:pt x="131538" y="110660"/>
                    <a:pt x="128658" y="111379"/>
                    <a:pt x="125778" y="111379"/>
                  </a:cubicBezTo>
                  <a:cubicBezTo>
                    <a:pt x="122538" y="111379"/>
                    <a:pt x="119658" y="110660"/>
                    <a:pt x="117137" y="109223"/>
                  </a:cubicBezTo>
                  <a:lnTo>
                    <a:pt x="112097" y="107068"/>
                  </a:lnTo>
                  <a:close/>
                  <a:moveTo>
                    <a:pt x="55936" y="96289"/>
                  </a:moveTo>
                  <a:lnTo>
                    <a:pt x="47656" y="100960"/>
                  </a:lnTo>
                  <a:lnTo>
                    <a:pt x="47656" y="129703"/>
                  </a:lnTo>
                  <a:lnTo>
                    <a:pt x="73936" y="129703"/>
                  </a:lnTo>
                  <a:lnTo>
                    <a:pt x="73936" y="100960"/>
                  </a:lnTo>
                  <a:lnTo>
                    <a:pt x="65296" y="96289"/>
                  </a:lnTo>
                  <a:cubicBezTo>
                    <a:pt x="62056" y="94852"/>
                    <a:pt x="58816" y="94852"/>
                    <a:pt x="55936" y="96289"/>
                  </a:cubicBezTo>
                  <a:close/>
                  <a:moveTo>
                    <a:pt x="112097" y="59642"/>
                  </a:moveTo>
                  <a:lnTo>
                    <a:pt x="112097" y="97008"/>
                  </a:lnTo>
                  <a:lnTo>
                    <a:pt x="121098" y="101678"/>
                  </a:lnTo>
                  <a:cubicBezTo>
                    <a:pt x="123978" y="102756"/>
                    <a:pt x="127218" y="102756"/>
                    <a:pt x="130098" y="101678"/>
                  </a:cubicBezTo>
                  <a:lnTo>
                    <a:pt x="138738" y="97008"/>
                  </a:lnTo>
                  <a:lnTo>
                    <a:pt x="138738" y="59642"/>
                  </a:lnTo>
                  <a:lnTo>
                    <a:pt x="133698" y="62157"/>
                  </a:lnTo>
                  <a:cubicBezTo>
                    <a:pt x="131538" y="63594"/>
                    <a:pt x="128658" y="64313"/>
                    <a:pt x="125778" y="64313"/>
                  </a:cubicBezTo>
                  <a:cubicBezTo>
                    <a:pt x="122538" y="64313"/>
                    <a:pt x="119658" y="63594"/>
                    <a:pt x="117137" y="62157"/>
                  </a:cubicBezTo>
                  <a:lnTo>
                    <a:pt x="112097" y="59642"/>
                  </a:lnTo>
                  <a:close/>
                  <a:moveTo>
                    <a:pt x="203899" y="56049"/>
                  </a:moveTo>
                  <a:lnTo>
                    <a:pt x="203899" y="129703"/>
                  </a:lnTo>
                  <a:lnTo>
                    <a:pt x="221899" y="129703"/>
                  </a:lnTo>
                  <a:lnTo>
                    <a:pt x="221539" y="56049"/>
                  </a:lnTo>
                  <a:lnTo>
                    <a:pt x="203899" y="56049"/>
                  </a:lnTo>
                  <a:close/>
                  <a:moveTo>
                    <a:pt x="177619" y="56049"/>
                  </a:moveTo>
                  <a:lnTo>
                    <a:pt x="177619" y="129703"/>
                  </a:lnTo>
                  <a:lnTo>
                    <a:pt x="194899" y="129703"/>
                  </a:lnTo>
                  <a:lnTo>
                    <a:pt x="194899" y="56049"/>
                  </a:lnTo>
                  <a:lnTo>
                    <a:pt x="177619" y="56049"/>
                  </a:lnTo>
                  <a:close/>
                  <a:moveTo>
                    <a:pt x="55936" y="31617"/>
                  </a:moveTo>
                  <a:lnTo>
                    <a:pt x="47656" y="36288"/>
                  </a:lnTo>
                  <a:lnTo>
                    <a:pt x="47656" y="90540"/>
                  </a:lnTo>
                  <a:lnTo>
                    <a:pt x="51976" y="88744"/>
                  </a:lnTo>
                  <a:cubicBezTo>
                    <a:pt x="57736" y="85870"/>
                    <a:pt x="63856" y="85870"/>
                    <a:pt x="69256" y="88744"/>
                  </a:cubicBezTo>
                  <a:lnTo>
                    <a:pt x="73936" y="90540"/>
                  </a:lnTo>
                  <a:lnTo>
                    <a:pt x="73936" y="36288"/>
                  </a:lnTo>
                  <a:lnTo>
                    <a:pt x="65296" y="31617"/>
                  </a:lnTo>
                  <a:cubicBezTo>
                    <a:pt x="62056" y="30180"/>
                    <a:pt x="58816" y="30180"/>
                    <a:pt x="55936" y="31617"/>
                  </a:cubicBezTo>
                  <a:close/>
                  <a:moveTo>
                    <a:pt x="125778" y="17246"/>
                  </a:moveTo>
                  <a:lnTo>
                    <a:pt x="113537" y="50300"/>
                  </a:lnTo>
                  <a:lnTo>
                    <a:pt x="121098" y="53893"/>
                  </a:lnTo>
                  <a:cubicBezTo>
                    <a:pt x="123978" y="56049"/>
                    <a:pt x="127218" y="56049"/>
                    <a:pt x="130098" y="53893"/>
                  </a:cubicBezTo>
                  <a:lnTo>
                    <a:pt x="138018" y="50300"/>
                  </a:lnTo>
                  <a:lnTo>
                    <a:pt x="125778" y="17246"/>
                  </a:lnTo>
                  <a:close/>
                  <a:moveTo>
                    <a:pt x="199579" y="13653"/>
                  </a:moveTo>
                  <a:lnTo>
                    <a:pt x="180859" y="47426"/>
                  </a:lnTo>
                  <a:lnTo>
                    <a:pt x="218299" y="47426"/>
                  </a:lnTo>
                  <a:lnTo>
                    <a:pt x="199579" y="13653"/>
                  </a:lnTo>
                  <a:close/>
                  <a:moveTo>
                    <a:pt x="56296" y="9701"/>
                  </a:moveTo>
                  <a:lnTo>
                    <a:pt x="55576" y="10060"/>
                  </a:lnTo>
                  <a:lnTo>
                    <a:pt x="55576" y="22276"/>
                  </a:lnTo>
                  <a:cubicBezTo>
                    <a:pt x="58816" y="21557"/>
                    <a:pt x="62056" y="21557"/>
                    <a:pt x="65656" y="22276"/>
                  </a:cubicBezTo>
                  <a:lnTo>
                    <a:pt x="65656" y="10060"/>
                  </a:lnTo>
                  <a:lnTo>
                    <a:pt x="64936" y="9701"/>
                  </a:lnTo>
                  <a:cubicBezTo>
                    <a:pt x="62056" y="8623"/>
                    <a:pt x="58816" y="8623"/>
                    <a:pt x="56296" y="9701"/>
                  </a:cubicBezTo>
                  <a:close/>
                  <a:moveTo>
                    <a:pt x="125778" y="0"/>
                  </a:moveTo>
                  <a:cubicBezTo>
                    <a:pt x="127218" y="0"/>
                    <a:pt x="129018" y="1078"/>
                    <a:pt x="129738" y="2875"/>
                  </a:cubicBezTo>
                  <a:lnTo>
                    <a:pt x="147738" y="50660"/>
                  </a:lnTo>
                  <a:cubicBezTo>
                    <a:pt x="147738" y="51378"/>
                    <a:pt x="147738" y="52097"/>
                    <a:pt x="147738" y="52815"/>
                  </a:cubicBezTo>
                  <a:lnTo>
                    <a:pt x="147738" y="129703"/>
                  </a:lnTo>
                  <a:lnTo>
                    <a:pt x="168618" y="129703"/>
                  </a:lnTo>
                  <a:lnTo>
                    <a:pt x="168618" y="51737"/>
                  </a:lnTo>
                  <a:cubicBezTo>
                    <a:pt x="168618" y="50660"/>
                    <a:pt x="168978" y="49941"/>
                    <a:pt x="168978" y="49582"/>
                  </a:cubicBezTo>
                  <a:lnTo>
                    <a:pt x="195259" y="2515"/>
                  </a:lnTo>
                  <a:cubicBezTo>
                    <a:pt x="196339" y="719"/>
                    <a:pt x="197779" y="0"/>
                    <a:pt x="199579" y="0"/>
                  </a:cubicBezTo>
                  <a:cubicBezTo>
                    <a:pt x="200659" y="0"/>
                    <a:pt x="202819" y="719"/>
                    <a:pt x="203179" y="2515"/>
                  </a:cubicBezTo>
                  <a:lnTo>
                    <a:pt x="229820" y="49582"/>
                  </a:lnTo>
                  <a:cubicBezTo>
                    <a:pt x="229820" y="49941"/>
                    <a:pt x="230540" y="50660"/>
                    <a:pt x="230540" y="51737"/>
                  </a:cubicBezTo>
                  <a:lnTo>
                    <a:pt x="230540" y="129703"/>
                  </a:lnTo>
                  <a:lnTo>
                    <a:pt x="258260" y="129703"/>
                  </a:lnTo>
                  <a:cubicBezTo>
                    <a:pt x="259340" y="129703"/>
                    <a:pt x="260420" y="130062"/>
                    <a:pt x="261860" y="131140"/>
                  </a:cubicBezTo>
                  <a:cubicBezTo>
                    <a:pt x="262220" y="132577"/>
                    <a:pt x="262940" y="133655"/>
                    <a:pt x="262580" y="135092"/>
                  </a:cubicBezTo>
                  <a:lnTo>
                    <a:pt x="238820" y="258687"/>
                  </a:lnTo>
                  <a:cubicBezTo>
                    <a:pt x="238460" y="260483"/>
                    <a:pt x="236660" y="262280"/>
                    <a:pt x="234500" y="262280"/>
                  </a:cubicBezTo>
                  <a:lnTo>
                    <a:pt x="206779" y="262280"/>
                  </a:lnTo>
                  <a:lnTo>
                    <a:pt x="206779" y="287430"/>
                  </a:lnTo>
                  <a:cubicBezTo>
                    <a:pt x="206779" y="289945"/>
                    <a:pt x="204259" y="291382"/>
                    <a:pt x="202459" y="291382"/>
                  </a:cubicBezTo>
                  <a:lnTo>
                    <a:pt x="60616" y="291382"/>
                  </a:lnTo>
                  <a:cubicBezTo>
                    <a:pt x="58096" y="291382"/>
                    <a:pt x="55936" y="289945"/>
                    <a:pt x="55936" y="287430"/>
                  </a:cubicBezTo>
                  <a:lnTo>
                    <a:pt x="55936" y="262280"/>
                  </a:lnTo>
                  <a:lnTo>
                    <a:pt x="27855" y="262280"/>
                  </a:lnTo>
                  <a:cubicBezTo>
                    <a:pt x="26055" y="262280"/>
                    <a:pt x="24255" y="260483"/>
                    <a:pt x="23535" y="258687"/>
                  </a:cubicBezTo>
                  <a:lnTo>
                    <a:pt x="135" y="135092"/>
                  </a:lnTo>
                  <a:cubicBezTo>
                    <a:pt x="-225" y="133655"/>
                    <a:pt x="135" y="132577"/>
                    <a:pt x="1215" y="131140"/>
                  </a:cubicBezTo>
                  <a:cubicBezTo>
                    <a:pt x="1935" y="130062"/>
                    <a:pt x="3015" y="129703"/>
                    <a:pt x="4455" y="129703"/>
                  </a:cubicBezTo>
                  <a:lnTo>
                    <a:pt x="38655" y="129703"/>
                  </a:lnTo>
                  <a:lnTo>
                    <a:pt x="38655" y="38444"/>
                  </a:lnTo>
                  <a:cubicBezTo>
                    <a:pt x="30015" y="40240"/>
                    <a:pt x="23895" y="46348"/>
                    <a:pt x="23895" y="53893"/>
                  </a:cubicBezTo>
                  <a:lnTo>
                    <a:pt x="23895" y="90540"/>
                  </a:lnTo>
                  <a:cubicBezTo>
                    <a:pt x="23895" y="93055"/>
                    <a:pt x="21735" y="95211"/>
                    <a:pt x="19215" y="95211"/>
                  </a:cubicBezTo>
                  <a:cubicBezTo>
                    <a:pt x="17055" y="95211"/>
                    <a:pt x="14895" y="93055"/>
                    <a:pt x="14895" y="90540"/>
                  </a:cubicBezTo>
                  <a:lnTo>
                    <a:pt x="14895" y="53893"/>
                  </a:lnTo>
                  <a:cubicBezTo>
                    <a:pt x="14895" y="40600"/>
                    <a:pt x="26775" y="29821"/>
                    <a:pt x="41896" y="29102"/>
                  </a:cubicBezTo>
                  <a:lnTo>
                    <a:pt x="46576" y="26587"/>
                  </a:lnTo>
                  <a:lnTo>
                    <a:pt x="46576" y="7186"/>
                  </a:lnTo>
                  <a:cubicBezTo>
                    <a:pt x="46576" y="5749"/>
                    <a:pt x="48016" y="4312"/>
                    <a:pt x="49456" y="3593"/>
                  </a:cubicBezTo>
                  <a:lnTo>
                    <a:pt x="52336" y="2156"/>
                  </a:lnTo>
                  <a:cubicBezTo>
                    <a:pt x="57736" y="-359"/>
                    <a:pt x="63856" y="-359"/>
                    <a:pt x="68536" y="2156"/>
                  </a:cubicBezTo>
                  <a:lnTo>
                    <a:pt x="71776" y="3593"/>
                  </a:lnTo>
                  <a:cubicBezTo>
                    <a:pt x="73576" y="4312"/>
                    <a:pt x="74296" y="5749"/>
                    <a:pt x="74296" y="7186"/>
                  </a:cubicBezTo>
                  <a:lnTo>
                    <a:pt x="74296" y="26587"/>
                  </a:lnTo>
                  <a:lnTo>
                    <a:pt x="80416" y="29821"/>
                  </a:lnTo>
                  <a:cubicBezTo>
                    <a:pt x="82216" y="30540"/>
                    <a:pt x="82936" y="31617"/>
                    <a:pt x="82936" y="33414"/>
                  </a:cubicBezTo>
                  <a:lnTo>
                    <a:pt x="82936" y="129703"/>
                  </a:lnTo>
                  <a:lnTo>
                    <a:pt x="103457" y="129703"/>
                  </a:lnTo>
                  <a:lnTo>
                    <a:pt x="103457" y="52815"/>
                  </a:lnTo>
                  <a:cubicBezTo>
                    <a:pt x="103457" y="52097"/>
                    <a:pt x="103457" y="51378"/>
                    <a:pt x="103817" y="50660"/>
                  </a:cubicBezTo>
                  <a:lnTo>
                    <a:pt x="121098" y="2875"/>
                  </a:lnTo>
                  <a:cubicBezTo>
                    <a:pt x="122178" y="1078"/>
                    <a:pt x="123618" y="0"/>
                    <a:pt x="12577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" name="Freeform 255">
              <a:extLst>
                <a:ext uri="{FF2B5EF4-FFF2-40B4-BE49-F238E27FC236}">
                  <a16:creationId xmlns:a16="http://schemas.microsoft.com/office/drawing/2014/main" id="{7A852C71-91DC-1341-92F0-5CE0B6CF3F0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839291" y="1941487"/>
              <a:ext cx="349092" cy="311955"/>
            </a:xfrm>
            <a:custGeom>
              <a:avLst/>
              <a:gdLst>
                <a:gd name="T0" fmla="*/ 2147483646 w 820"/>
                <a:gd name="T1" fmla="*/ 2147483646 h 817"/>
                <a:gd name="T2" fmla="*/ 2147483646 w 820"/>
                <a:gd name="T3" fmla="*/ 2147483646 h 817"/>
                <a:gd name="T4" fmla="*/ 2147483646 w 820"/>
                <a:gd name="T5" fmla="*/ 2147483646 h 817"/>
                <a:gd name="T6" fmla="*/ 2147483646 w 820"/>
                <a:gd name="T7" fmla="*/ 2147483646 h 817"/>
                <a:gd name="T8" fmla="*/ 2147483646 w 820"/>
                <a:gd name="T9" fmla="*/ 2147483646 h 817"/>
                <a:gd name="T10" fmla="*/ 2147483646 w 820"/>
                <a:gd name="T11" fmla="*/ 2147483646 h 817"/>
                <a:gd name="T12" fmla="*/ 2147483646 w 820"/>
                <a:gd name="T13" fmla="*/ 2147483646 h 817"/>
                <a:gd name="T14" fmla="*/ 2147483646 w 820"/>
                <a:gd name="T15" fmla="*/ 2147483646 h 817"/>
                <a:gd name="T16" fmla="*/ 2147483646 w 820"/>
                <a:gd name="T17" fmla="*/ 2147483646 h 817"/>
                <a:gd name="T18" fmla="*/ 2147483646 w 820"/>
                <a:gd name="T19" fmla="*/ 2147483646 h 817"/>
                <a:gd name="T20" fmla="*/ 2147483646 w 820"/>
                <a:gd name="T21" fmla="*/ 2147483646 h 817"/>
                <a:gd name="T22" fmla="*/ 2147483646 w 820"/>
                <a:gd name="T23" fmla="*/ 2147483646 h 817"/>
                <a:gd name="T24" fmla="*/ 2147483646 w 820"/>
                <a:gd name="T25" fmla="*/ 2147483646 h 817"/>
                <a:gd name="T26" fmla="*/ 2147483646 w 820"/>
                <a:gd name="T27" fmla="*/ 2147483646 h 817"/>
                <a:gd name="T28" fmla="*/ 2147483646 w 820"/>
                <a:gd name="T29" fmla="*/ 2147483646 h 817"/>
                <a:gd name="T30" fmla="*/ 2147483646 w 820"/>
                <a:gd name="T31" fmla="*/ 2147483646 h 817"/>
                <a:gd name="T32" fmla="*/ 2147483646 w 820"/>
                <a:gd name="T33" fmla="*/ 2147483646 h 817"/>
                <a:gd name="T34" fmla="*/ 2147483646 w 820"/>
                <a:gd name="T35" fmla="*/ 2147483646 h 817"/>
                <a:gd name="T36" fmla="*/ 2147483646 w 820"/>
                <a:gd name="T37" fmla="*/ 2147483646 h 817"/>
                <a:gd name="T38" fmla="*/ 2147483646 w 820"/>
                <a:gd name="T39" fmla="*/ 2147483646 h 817"/>
                <a:gd name="T40" fmla="*/ 2147483646 w 820"/>
                <a:gd name="T41" fmla="*/ 2147483646 h 817"/>
                <a:gd name="T42" fmla="*/ 2147483646 w 820"/>
                <a:gd name="T43" fmla="*/ 2147483646 h 817"/>
                <a:gd name="T44" fmla="*/ 2147483646 w 820"/>
                <a:gd name="T45" fmla="*/ 2147483646 h 817"/>
                <a:gd name="T46" fmla="*/ 2147483646 w 820"/>
                <a:gd name="T47" fmla="*/ 2147483646 h 817"/>
                <a:gd name="T48" fmla="*/ 2147483646 w 820"/>
                <a:gd name="T49" fmla="*/ 2147483646 h 817"/>
                <a:gd name="T50" fmla="*/ 2147483646 w 820"/>
                <a:gd name="T51" fmla="*/ 2147483646 h 817"/>
                <a:gd name="T52" fmla="*/ 2147483646 w 820"/>
                <a:gd name="T53" fmla="*/ 2147483646 h 817"/>
                <a:gd name="T54" fmla="*/ 2147483646 w 820"/>
                <a:gd name="T55" fmla="*/ 2147483646 h 817"/>
                <a:gd name="T56" fmla="*/ 2147483646 w 820"/>
                <a:gd name="T57" fmla="*/ 2147483646 h 817"/>
                <a:gd name="T58" fmla="*/ 2147483646 w 820"/>
                <a:gd name="T59" fmla="*/ 2147483646 h 817"/>
                <a:gd name="T60" fmla="*/ 2147483646 w 820"/>
                <a:gd name="T61" fmla="*/ 2147483646 h 817"/>
                <a:gd name="T62" fmla="*/ 2147483646 w 820"/>
                <a:gd name="T63" fmla="*/ 2147483646 h 817"/>
                <a:gd name="T64" fmla="*/ 2147483646 w 820"/>
                <a:gd name="T65" fmla="*/ 2147483646 h 817"/>
                <a:gd name="T66" fmla="*/ 2147483646 w 820"/>
                <a:gd name="T67" fmla="*/ 2147483646 h 817"/>
                <a:gd name="T68" fmla="*/ 2147483646 w 820"/>
                <a:gd name="T69" fmla="*/ 2147483646 h 817"/>
                <a:gd name="T70" fmla="*/ 2147483646 w 820"/>
                <a:gd name="T71" fmla="*/ 2147483646 h 817"/>
                <a:gd name="T72" fmla="*/ 2147483646 w 820"/>
                <a:gd name="T73" fmla="*/ 2147483646 h 817"/>
                <a:gd name="T74" fmla="*/ 2147483646 w 820"/>
                <a:gd name="T75" fmla="*/ 2147483646 h 817"/>
                <a:gd name="T76" fmla="*/ 2147483646 w 820"/>
                <a:gd name="T77" fmla="*/ 2147483646 h 817"/>
                <a:gd name="T78" fmla="*/ 2147483646 w 820"/>
                <a:gd name="T79" fmla="*/ 2147483646 h 817"/>
                <a:gd name="T80" fmla="*/ 2147483646 w 820"/>
                <a:gd name="T81" fmla="*/ 2147483646 h 817"/>
                <a:gd name="T82" fmla="*/ 2147483646 w 820"/>
                <a:gd name="T83" fmla="*/ 2147483646 h 817"/>
                <a:gd name="T84" fmla="*/ 2147483646 w 820"/>
                <a:gd name="T85" fmla="*/ 2147483646 h 817"/>
                <a:gd name="T86" fmla="*/ 2147483646 w 820"/>
                <a:gd name="T87" fmla="*/ 2147483646 h 817"/>
                <a:gd name="T88" fmla="*/ 2147483646 w 820"/>
                <a:gd name="T89" fmla="*/ 2147483646 h 817"/>
                <a:gd name="T90" fmla="*/ 2147483646 w 820"/>
                <a:gd name="T91" fmla="*/ 2147483646 h 817"/>
                <a:gd name="T92" fmla="*/ 2147483646 w 820"/>
                <a:gd name="T93" fmla="*/ 2147483646 h 817"/>
                <a:gd name="T94" fmla="*/ 2147483646 w 820"/>
                <a:gd name="T95" fmla="*/ 2147483646 h 81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820" h="817">
                  <a:moveTo>
                    <a:pt x="734" y="367"/>
                  </a:moveTo>
                  <a:lnTo>
                    <a:pt x="679" y="314"/>
                  </a:lnTo>
                  <a:lnTo>
                    <a:pt x="734" y="258"/>
                  </a:lnTo>
                  <a:lnTo>
                    <a:pt x="788" y="314"/>
                  </a:lnTo>
                  <a:lnTo>
                    <a:pt x="734" y="367"/>
                  </a:lnTo>
                  <a:close/>
                  <a:moveTo>
                    <a:pt x="543" y="404"/>
                  </a:moveTo>
                  <a:lnTo>
                    <a:pt x="452" y="445"/>
                  </a:lnTo>
                  <a:cubicBezTo>
                    <a:pt x="450" y="446"/>
                    <a:pt x="448" y="449"/>
                    <a:pt x="447" y="452"/>
                  </a:cubicBezTo>
                  <a:lnTo>
                    <a:pt x="406" y="542"/>
                  </a:lnTo>
                  <a:lnTo>
                    <a:pt x="335" y="333"/>
                  </a:lnTo>
                  <a:lnTo>
                    <a:pt x="543" y="404"/>
                  </a:lnTo>
                  <a:close/>
                  <a:moveTo>
                    <a:pt x="278" y="332"/>
                  </a:moveTo>
                  <a:lnTo>
                    <a:pt x="225" y="278"/>
                  </a:lnTo>
                  <a:lnTo>
                    <a:pt x="278" y="223"/>
                  </a:lnTo>
                  <a:lnTo>
                    <a:pt x="334" y="278"/>
                  </a:lnTo>
                  <a:lnTo>
                    <a:pt x="278" y="332"/>
                  </a:lnTo>
                  <a:close/>
                  <a:moveTo>
                    <a:pt x="314" y="678"/>
                  </a:moveTo>
                  <a:lnTo>
                    <a:pt x="369" y="733"/>
                  </a:lnTo>
                  <a:lnTo>
                    <a:pt x="314" y="787"/>
                  </a:lnTo>
                  <a:lnTo>
                    <a:pt x="260" y="733"/>
                  </a:lnTo>
                  <a:lnTo>
                    <a:pt x="314" y="678"/>
                  </a:lnTo>
                  <a:close/>
                  <a:moveTo>
                    <a:pt x="96" y="514"/>
                  </a:moveTo>
                  <a:lnTo>
                    <a:pt x="96" y="514"/>
                  </a:lnTo>
                  <a:cubicBezTo>
                    <a:pt x="81" y="529"/>
                    <a:pt x="56" y="529"/>
                    <a:pt x="42" y="514"/>
                  </a:cubicBezTo>
                  <a:cubicBezTo>
                    <a:pt x="27" y="499"/>
                    <a:pt x="27" y="475"/>
                    <a:pt x="42" y="461"/>
                  </a:cubicBezTo>
                  <a:cubicBezTo>
                    <a:pt x="50" y="453"/>
                    <a:pt x="59" y="450"/>
                    <a:pt x="69" y="450"/>
                  </a:cubicBezTo>
                  <a:cubicBezTo>
                    <a:pt x="79" y="450"/>
                    <a:pt x="89" y="453"/>
                    <a:pt x="96" y="461"/>
                  </a:cubicBezTo>
                  <a:cubicBezTo>
                    <a:pt x="112" y="475"/>
                    <a:pt x="112" y="499"/>
                    <a:pt x="96" y="514"/>
                  </a:cubicBezTo>
                  <a:close/>
                  <a:moveTo>
                    <a:pt x="461" y="41"/>
                  </a:moveTo>
                  <a:lnTo>
                    <a:pt x="461" y="41"/>
                  </a:lnTo>
                  <a:cubicBezTo>
                    <a:pt x="468" y="33"/>
                    <a:pt x="478" y="30"/>
                    <a:pt x="489" y="30"/>
                  </a:cubicBezTo>
                  <a:cubicBezTo>
                    <a:pt x="499" y="30"/>
                    <a:pt x="509" y="33"/>
                    <a:pt x="516" y="41"/>
                  </a:cubicBezTo>
                  <a:cubicBezTo>
                    <a:pt x="530" y="56"/>
                    <a:pt x="530" y="81"/>
                    <a:pt x="516" y="96"/>
                  </a:cubicBezTo>
                  <a:cubicBezTo>
                    <a:pt x="501" y="109"/>
                    <a:pt x="476" y="109"/>
                    <a:pt x="461" y="96"/>
                  </a:cubicBezTo>
                  <a:cubicBezTo>
                    <a:pt x="455" y="88"/>
                    <a:pt x="450" y="79"/>
                    <a:pt x="450" y="67"/>
                  </a:cubicBezTo>
                  <a:cubicBezTo>
                    <a:pt x="450" y="58"/>
                    <a:pt x="455" y="48"/>
                    <a:pt x="461" y="41"/>
                  </a:cubicBezTo>
                  <a:close/>
                  <a:moveTo>
                    <a:pt x="814" y="305"/>
                  </a:moveTo>
                  <a:lnTo>
                    <a:pt x="742" y="234"/>
                  </a:lnTo>
                  <a:cubicBezTo>
                    <a:pt x="738" y="229"/>
                    <a:pt x="730" y="229"/>
                    <a:pt x="725" y="234"/>
                  </a:cubicBezTo>
                  <a:lnTo>
                    <a:pt x="698" y="261"/>
                  </a:lnTo>
                  <a:cubicBezTo>
                    <a:pt x="607" y="177"/>
                    <a:pt x="481" y="158"/>
                    <a:pt x="373" y="201"/>
                  </a:cubicBezTo>
                  <a:lnTo>
                    <a:pt x="454" y="120"/>
                  </a:lnTo>
                  <a:cubicBezTo>
                    <a:pt x="464" y="127"/>
                    <a:pt x="476" y="131"/>
                    <a:pt x="489" y="131"/>
                  </a:cubicBezTo>
                  <a:cubicBezTo>
                    <a:pt x="506" y="131"/>
                    <a:pt x="521" y="124"/>
                    <a:pt x="533" y="112"/>
                  </a:cubicBezTo>
                  <a:cubicBezTo>
                    <a:pt x="558" y="88"/>
                    <a:pt x="558" y="48"/>
                    <a:pt x="533" y="23"/>
                  </a:cubicBezTo>
                  <a:cubicBezTo>
                    <a:pt x="509" y="0"/>
                    <a:pt x="468" y="0"/>
                    <a:pt x="444" y="23"/>
                  </a:cubicBezTo>
                  <a:cubicBezTo>
                    <a:pt x="432" y="36"/>
                    <a:pt x="425" y="51"/>
                    <a:pt x="425" y="67"/>
                  </a:cubicBezTo>
                  <a:cubicBezTo>
                    <a:pt x="425" y="81"/>
                    <a:pt x="430" y="93"/>
                    <a:pt x="437" y="103"/>
                  </a:cubicBezTo>
                  <a:lnTo>
                    <a:pt x="314" y="225"/>
                  </a:lnTo>
                  <a:lnTo>
                    <a:pt x="287" y="197"/>
                  </a:lnTo>
                  <a:cubicBezTo>
                    <a:pt x="283" y="193"/>
                    <a:pt x="275" y="193"/>
                    <a:pt x="270" y="197"/>
                  </a:cubicBezTo>
                  <a:lnTo>
                    <a:pt x="199" y="269"/>
                  </a:lnTo>
                  <a:cubicBezTo>
                    <a:pt x="193" y="273"/>
                    <a:pt x="193" y="281"/>
                    <a:pt x="199" y="287"/>
                  </a:cubicBezTo>
                  <a:lnTo>
                    <a:pt x="226" y="314"/>
                  </a:lnTo>
                  <a:lnTo>
                    <a:pt x="104" y="435"/>
                  </a:lnTo>
                  <a:cubicBezTo>
                    <a:pt x="80" y="419"/>
                    <a:pt x="45" y="421"/>
                    <a:pt x="25" y="443"/>
                  </a:cubicBezTo>
                  <a:cubicBezTo>
                    <a:pt x="0" y="467"/>
                    <a:pt x="0" y="507"/>
                    <a:pt x="25" y="531"/>
                  </a:cubicBezTo>
                  <a:cubicBezTo>
                    <a:pt x="37" y="544"/>
                    <a:pt x="53" y="550"/>
                    <a:pt x="69" y="550"/>
                  </a:cubicBezTo>
                  <a:cubicBezTo>
                    <a:pt x="86" y="550"/>
                    <a:pt x="102" y="544"/>
                    <a:pt x="114" y="531"/>
                  </a:cubicBezTo>
                  <a:cubicBezTo>
                    <a:pt x="136" y="511"/>
                    <a:pt x="138" y="477"/>
                    <a:pt x="122" y="452"/>
                  </a:cubicBezTo>
                  <a:lnTo>
                    <a:pt x="202" y="372"/>
                  </a:lnTo>
                  <a:cubicBezTo>
                    <a:pt x="159" y="479"/>
                    <a:pt x="179" y="607"/>
                    <a:pt x="262" y="696"/>
                  </a:cubicBezTo>
                  <a:lnTo>
                    <a:pt x="234" y="725"/>
                  </a:lnTo>
                  <a:cubicBezTo>
                    <a:pt x="229" y="729"/>
                    <a:pt x="229" y="736"/>
                    <a:pt x="234" y="742"/>
                  </a:cubicBezTo>
                  <a:lnTo>
                    <a:pt x="306" y="813"/>
                  </a:lnTo>
                  <a:cubicBezTo>
                    <a:pt x="309" y="815"/>
                    <a:pt x="311" y="816"/>
                    <a:pt x="314" y="816"/>
                  </a:cubicBezTo>
                  <a:cubicBezTo>
                    <a:pt x="318" y="816"/>
                    <a:pt x="321" y="815"/>
                    <a:pt x="323" y="813"/>
                  </a:cubicBezTo>
                  <a:lnTo>
                    <a:pt x="395" y="742"/>
                  </a:lnTo>
                  <a:cubicBezTo>
                    <a:pt x="399" y="736"/>
                    <a:pt x="399" y="729"/>
                    <a:pt x="395" y="725"/>
                  </a:cubicBezTo>
                  <a:lnTo>
                    <a:pt x="323" y="652"/>
                  </a:lnTo>
                  <a:cubicBezTo>
                    <a:pt x="319" y="648"/>
                    <a:pt x="311" y="648"/>
                    <a:pt x="306" y="652"/>
                  </a:cubicBezTo>
                  <a:lnTo>
                    <a:pt x="279" y="679"/>
                  </a:lnTo>
                  <a:cubicBezTo>
                    <a:pt x="231" y="626"/>
                    <a:pt x="205" y="558"/>
                    <a:pt x="205" y="487"/>
                  </a:cubicBezTo>
                  <a:cubicBezTo>
                    <a:pt x="205" y="433"/>
                    <a:pt x="220" y="381"/>
                    <a:pt x="249" y="337"/>
                  </a:cubicBezTo>
                  <a:lnTo>
                    <a:pt x="270" y="358"/>
                  </a:lnTo>
                  <a:cubicBezTo>
                    <a:pt x="272" y="360"/>
                    <a:pt x="276" y="361"/>
                    <a:pt x="278" y="361"/>
                  </a:cubicBezTo>
                  <a:cubicBezTo>
                    <a:pt x="282" y="361"/>
                    <a:pt x="285" y="360"/>
                    <a:pt x="287" y="358"/>
                  </a:cubicBezTo>
                  <a:lnTo>
                    <a:pt x="309" y="337"/>
                  </a:lnTo>
                  <a:lnTo>
                    <a:pt x="392" y="580"/>
                  </a:lnTo>
                  <a:cubicBezTo>
                    <a:pt x="395" y="584"/>
                    <a:pt x="399" y="588"/>
                    <a:pt x="404" y="588"/>
                  </a:cubicBezTo>
                  <a:cubicBezTo>
                    <a:pt x="404" y="588"/>
                    <a:pt x="404" y="588"/>
                    <a:pt x="405" y="588"/>
                  </a:cubicBezTo>
                  <a:cubicBezTo>
                    <a:pt x="409" y="588"/>
                    <a:pt x="414" y="585"/>
                    <a:pt x="416" y="581"/>
                  </a:cubicBezTo>
                  <a:lnTo>
                    <a:pt x="467" y="466"/>
                  </a:lnTo>
                  <a:lnTo>
                    <a:pt x="581" y="415"/>
                  </a:lnTo>
                  <a:cubicBezTo>
                    <a:pt x="586" y="412"/>
                    <a:pt x="589" y="408"/>
                    <a:pt x="589" y="403"/>
                  </a:cubicBezTo>
                  <a:cubicBezTo>
                    <a:pt x="589" y="398"/>
                    <a:pt x="586" y="393"/>
                    <a:pt x="581" y="392"/>
                  </a:cubicBezTo>
                  <a:lnTo>
                    <a:pt x="337" y="308"/>
                  </a:lnTo>
                  <a:lnTo>
                    <a:pt x="358" y="287"/>
                  </a:lnTo>
                  <a:cubicBezTo>
                    <a:pt x="364" y="281"/>
                    <a:pt x="364" y="273"/>
                    <a:pt x="358" y="269"/>
                  </a:cubicBezTo>
                  <a:lnTo>
                    <a:pt x="337" y="247"/>
                  </a:lnTo>
                  <a:cubicBezTo>
                    <a:pt x="382" y="219"/>
                    <a:pt x="434" y="203"/>
                    <a:pt x="489" y="203"/>
                  </a:cubicBezTo>
                  <a:cubicBezTo>
                    <a:pt x="560" y="203"/>
                    <a:pt x="628" y="230"/>
                    <a:pt x="680" y="278"/>
                  </a:cubicBezTo>
                  <a:lnTo>
                    <a:pt x="654" y="305"/>
                  </a:lnTo>
                  <a:cubicBezTo>
                    <a:pt x="649" y="309"/>
                    <a:pt x="649" y="317"/>
                    <a:pt x="654" y="322"/>
                  </a:cubicBezTo>
                  <a:lnTo>
                    <a:pt x="725" y="393"/>
                  </a:lnTo>
                  <a:cubicBezTo>
                    <a:pt x="728" y="395"/>
                    <a:pt x="731" y="398"/>
                    <a:pt x="734" y="398"/>
                  </a:cubicBezTo>
                  <a:cubicBezTo>
                    <a:pt x="738" y="398"/>
                    <a:pt x="740" y="395"/>
                    <a:pt x="742" y="393"/>
                  </a:cubicBezTo>
                  <a:lnTo>
                    <a:pt x="814" y="322"/>
                  </a:lnTo>
                  <a:cubicBezTo>
                    <a:pt x="819" y="317"/>
                    <a:pt x="819" y="309"/>
                    <a:pt x="814" y="30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" name="TextBox 7">
              <a:extLst>
                <a:ext uri="{FF2B5EF4-FFF2-40B4-BE49-F238E27FC236}">
                  <a16:creationId xmlns:a16="http://schemas.microsoft.com/office/drawing/2014/main" id="{69D6D41B-EF02-EF4B-B9D2-E1C725DEAC61}"/>
                </a:ext>
              </a:extLst>
            </p:cNvPr>
            <p:cNvSpPr txBox="1"/>
            <p:nvPr/>
          </p:nvSpPr>
          <p:spPr>
            <a:xfrm>
              <a:off x="2966038" y="2586476"/>
              <a:ext cx="2482597" cy="369332"/>
            </a:xfrm>
            <a:prstGeom prst="rect">
              <a:avLst/>
            </a:prstGeom>
            <a:noFill/>
          </p:spPr>
          <p:txBody>
            <a:bodyPr wrap="square" rtlCol="0" anchor="ctr" anchorCtr="0">
              <a:spAutoFit/>
            </a:bodyPr>
            <a:lstStyle>
              <a:defPPr>
                <a:defRPr lang="en-US"/>
              </a:defPPr>
              <a:lvl1pPr algn="ctr" defTabSz="914217">
                <a:defRPr b="1">
                  <a:solidFill>
                    <a:schemeClr val="tx2"/>
                  </a:solidFill>
                  <a:latin typeface="Poppins" pitchFamily="2" charset="77"/>
                  <a:ea typeface="League Spartan" charset="0"/>
                  <a:cs typeface="Poppins" pitchFamily="2" charset="77"/>
                </a:defRPr>
              </a:lvl1pPr>
            </a:lstStyle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Poppins" pitchFamily="2" charset="77"/>
                  <a:cs typeface="Poppins" pitchFamily="2" charset="77"/>
                </a:rPr>
                <a:t>6.Stroke</a:t>
              </a:r>
              <a:endPara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Poppins" pitchFamily="2" charset="77"/>
                <a:cs typeface="Poppins" pitchFamily="2" charset="77"/>
              </a:endParaRPr>
            </a:p>
          </p:txBody>
        </p:sp>
        <p:sp>
          <p:nvSpPr>
            <p:cNvPr id="133" name="TextBox 8">
              <a:extLst>
                <a:ext uri="{FF2B5EF4-FFF2-40B4-BE49-F238E27FC236}">
                  <a16:creationId xmlns:a16="http://schemas.microsoft.com/office/drawing/2014/main" id="{5B18309A-E53F-4342-8BBB-B9C00A2AE91A}"/>
                </a:ext>
              </a:extLst>
            </p:cNvPr>
            <p:cNvSpPr txBox="1"/>
            <p:nvPr/>
          </p:nvSpPr>
          <p:spPr>
            <a:xfrm>
              <a:off x="5913876" y="2573122"/>
              <a:ext cx="2482597" cy="369332"/>
            </a:xfrm>
            <a:prstGeom prst="rect">
              <a:avLst/>
            </a:prstGeom>
            <a:noFill/>
          </p:spPr>
          <p:txBody>
            <a:bodyPr wrap="square" rtlCol="0" anchor="ctr" anchorCtr="0">
              <a:spAutoFit/>
            </a:bodyPr>
            <a:lstStyle>
              <a:defPPr>
                <a:defRPr lang="en-US"/>
              </a:defPPr>
              <a:lvl1pPr algn="ctr" defTabSz="914217">
                <a:defRPr b="1">
                  <a:solidFill>
                    <a:schemeClr val="tx2"/>
                  </a:solidFill>
                  <a:latin typeface="Poppins" pitchFamily="2" charset="77"/>
                  <a:ea typeface="League Spartan" charset="0"/>
                  <a:cs typeface="Poppins" pitchFamily="2" charset="77"/>
                </a:defRPr>
              </a:lvl1pPr>
            </a:lstStyle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Poppins" pitchFamily="2" charset="77"/>
                  <a:cs typeface="Poppins" pitchFamily="2" charset="77"/>
                </a:rPr>
                <a:t>7.spine</a:t>
              </a:r>
              <a:endPara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Poppins" pitchFamily="2" charset="77"/>
                <a:cs typeface="Poppins" pitchFamily="2" charset="77"/>
              </a:endParaRPr>
            </a:p>
          </p:txBody>
        </p:sp>
        <p:sp>
          <p:nvSpPr>
            <p:cNvPr id="134" name="TextBox 9">
              <a:extLst>
                <a:ext uri="{FF2B5EF4-FFF2-40B4-BE49-F238E27FC236}">
                  <a16:creationId xmlns:a16="http://schemas.microsoft.com/office/drawing/2014/main" id="{6BAD4BCA-B91C-C94B-9B41-F89502F92698}"/>
                </a:ext>
              </a:extLst>
            </p:cNvPr>
            <p:cNvSpPr txBox="1"/>
            <p:nvPr/>
          </p:nvSpPr>
          <p:spPr>
            <a:xfrm>
              <a:off x="8901571" y="2447492"/>
              <a:ext cx="2254045" cy="646331"/>
            </a:xfrm>
            <a:prstGeom prst="rect">
              <a:avLst/>
            </a:prstGeom>
            <a:noFill/>
          </p:spPr>
          <p:txBody>
            <a:bodyPr wrap="square" rtlCol="0" anchor="ctr" anchorCtr="0">
              <a:spAutoFit/>
            </a:bodyPr>
            <a:lstStyle>
              <a:defPPr>
                <a:defRPr lang="en-US"/>
              </a:defPPr>
              <a:lvl1pPr algn="ctr" defTabSz="914217">
                <a:defRPr sz="2400" b="1">
                  <a:solidFill>
                    <a:schemeClr val="tx2"/>
                  </a:solidFill>
                  <a:latin typeface="Poppins" pitchFamily="2" charset="77"/>
                  <a:ea typeface="League Spartan" charset="0"/>
                  <a:cs typeface="Poppins" pitchFamily="2" charset="77"/>
                </a:defRPr>
              </a:lvl1pPr>
            </a:lstStyle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Poppins" pitchFamily="2" charset="77"/>
                  <a:cs typeface="Poppins" pitchFamily="2" charset="77"/>
                </a:rPr>
                <a:t>8.Tumor Reconstruction</a:t>
              </a:r>
              <a:endPara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Poppins" pitchFamily="2" charset="77"/>
                <a:cs typeface="Poppins" pitchFamily="2" charset="77"/>
              </a:endParaRPr>
            </a:p>
          </p:txBody>
        </p:sp>
        <p:sp>
          <p:nvSpPr>
            <p:cNvPr id="135" name="Freeform 19">
              <a:extLst>
                <a:ext uri="{FF2B5EF4-FFF2-40B4-BE49-F238E27FC236}">
                  <a16:creationId xmlns:a16="http://schemas.microsoft.com/office/drawing/2014/main" id="{C8468751-3760-CB4B-BDB0-DE95976C8E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2162" y="2124847"/>
              <a:ext cx="565714" cy="458391"/>
            </a:xfrm>
            <a:custGeom>
              <a:avLst/>
              <a:gdLst>
                <a:gd name="T0" fmla="*/ 1605 w 1959"/>
                <a:gd name="T1" fmla="*/ 1323 h 1930"/>
                <a:gd name="T2" fmla="*/ 1588 w 1959"/>
                <a:gd name="T3" fmla="*/ 1226 h 1930"/>
                <a:gd name="T4" fmla="*/ 1500 w 1959"/>
                <a:gd name="T5" fmla="*/ 1266 h 1930"/>
                <a:gd name="T6" fmla="*/ 1410 w 1959"/>
                <a:gd name="T7" fmla="*/ 1472 h 1930"/>
                <a:gd name="T8" fmla="*/ 1430 w 1959"/>
                <a:gd name="T9" fmla="*/ 1564 h 1930"/>
                <a:gd name="T10" fmla="*/ 1450 w 1959"/>
                <a:gd name="T11" fmla="*/ 1560 h 1930"/>
                <a:gd name="T12" fmla="*/ 1732 w 1959"/>
                <a:gd name="T13" fmla="*/ 1358 h 1930"/>
                <a:gd name="T14" fmla="*/ 1755 w 1959"/>
                <a:gd name="T15" fmla="*/ 1595 h 1930"/>
                <a:gd name="T16" fmla="*/ 1026 w 1959"/>
                <a:gd name="T17" fmla="*/ 1399 h 1930"/>
                <a:gd name="T18" fmla="*/ 1268 w 1959"/>
                <a:gd name="T19" fmla="*/ 96 h 1930"/>
                <a:gd name="T20" fmla="*/ 1549 w 1959"/>
                <a:gd name="T21" fmla="*/ 265 h 1930"/>
                <a:gd name="T22" fmla="*/ 1338 w 1959"/>
                <a:gd name="T23" fmla="*/ 387 h 1930"/>
                <a:gd name="T24" fmla="*/ 1280 w 1959"/>
                <a:gd name="T25" fmla="*/ 422 h 1930"/>
                <a:gd name="T26" fmla="*/ 1391 w 1959"/>
                <a:gd name="T27" fmla="*/ 558 h 1930"/>
                <a:gd name="T28" fmla="*/ 1398 w 1959"/>
                <a:gd name="T29" fmla="*/ 754 h 1930"/>
                <a:gd name="T30" fmla="*/ 1442 w 1959"/>
                <a:gd name="T31" fmla="*/ 824 h 1930"/>
                <a:gd name="T32" fmla="*/ 1485 w 1959"/>
                <a:gd name="T33" fmla="*/ 796 h 1930"/>
                <a:gd name="T34" fmla="*/ 1571 w 1959"/>
                <a:gd name="T35" fmla="*/ 500 h 1930"/>
                <a:gd name="T36" fmla="*/ 593 w 1959"/>
                <a:gd name="T37" fmla="*/ 1833 h 1930"/>
                <a:gd name="T38" fmla="*/ 202 w 1959"/>
                <a:gd name="T39" fmla="*/ 1595 h 1930"/>
                <a:gd name="T40" fmla="*/ 383 w 1959"/>
                <a:gd name="T41" fmla="*/ 1443 h 1930"/>
                <a:gd name="T42" fmla="*/ 383 w 1959"/>
                <a:gd name="T43" fmla="*/ 1443 h 1930"/>
                <a:gd name="T44" fmla="*/ 527 w 1959"/>
                <a:gd name="T45" fmla="*/ 1562 h 1930"/>
                <a:gd name="T46" fmla="*/ 571 w 1959"/>
                <a:gd name="T47" fmla="*/ 1534 h 1930"/>
                <a:gd name="T48" fmla="*/ 457 w 1959"/>
                <a:gd name="T49" fmla="*/ 1264 h 1930"/>
                <a:gd name="T50" fmla="*/ 433 w 1959"/>
                <a:gd name="T51" fmla="*/ 1200 h 1930"/>
                <a:gd name="T52" fmla="*/ 352 w 1959"/>
                <a:gd name="T53" fmla="*/ 1323 h 1930"/>
                <a:gd name="T54" fmla="*/ 124 w 1959"/>
                <a:gd name="T55" fmla="*/ 1031 h 1930"/>
                <a:gd name="T56" fmla="*/ 463 w 1959"/>
                <a:gd name="T57" fmla="*/ 565 h 1930"/>
                <a:gd name="T58" fmla="*/ 473 w 1959"/>
                <a:gd name="T59" fmla="*/ 796 h 1930"/>
                <a:gd name="T60" fmla="*/ 537 w 1959"/>
                <a:gd name="T61" fmla="*/ 819 h 1930"/>
                <a:gd name="T62" fmla="*/ 559 w 1959"/>
                <a:gd name="T63" fmla="*/ 754 h 1930"/>
                <a:gd name="T64" fmla="*/ 642 w 1959"/>
                <a:gd name="T65" fmla="*/ 481 h 1930"/>
                <a:gd name="T66" fmla="*/ 677 w 1959"/>
                <a:gd name="T67" fmla="*/ 422 h 1930"/>
                <a:gd name="T68" fmla="*/ 503 w 1959"/>
                <a:gd name="T69" fmla="*/ 475 h 1930"/>
                <a:gd name="T70" fmla="*/ 408 w 1959"/>
                <a:gd name="T71" fmla="*/ 265 h 1930"/>
                <a:gd name="T72" fmla="*/ 931 w 1959"/>
                <a:gd name="T73" fmla="*/ 434 h 1930"/>
                <a:gd name="T74" fmla="*/ 593 w 1959"/>
                <a:gd name="T75" fmla="*/ 1833 h 1930"/>
                <a:gd name="T76" fmla="*/ 1641 w 1959"/>
                <a:gd name="T77" fmla="*/ 238 h 1930"/>
                <a:gd name="T78" fmla="*/ 1268 w 1959"/>
                <a:gd name="T79" fmla="*/ 0 h 1930"/>
                <a:gd name="T80" fmla="*/ 690 w 1959"/>
                <a:gd name="T81" fmla="*/ 0 h 1930"/>
                <a:gd name="T82" fmla="*/ 316 w 1959"/>
                <a:gd name="T83" fmla="*/ 238 h 1930"/>
                <a:gd name="T84" fmla="*/ 29 w 1959"/>
                <a:gd name="T85" fmla="*/ 1045 h 1930"/>
                <a:gd name="T86" fmla="*/ 151 w 1959"/>
                <a:gd name="T87" fmla="*/ 1294 h 1930"/>
                <a:gd name="T88" fmla="*/ 593 w 1959"/>
                <a:gd name="T89" fmla="*/ 1929 h 1930"/>
                <a:gd name="T90" fmla="*/ 979 w 1959"/>
                <a:gd name="T91" fmla="*/ 1665 h 1930"/>
                <a:gd name="T92" fmla="*/ 1844 w 1959"/>
                <a:gd name="T93" fmla="*/ 1632 h 1930"/>
                <a:gd name="T94" fmla="*/ 1806 w 1959"/>
                <a:gd name="T95" fmla="*/ 1294 h 1930"/>
                <a:gd name="T96" fmla="*/ 1626 w 1959"/>
                <a:gd name="T97" fmla="*/ 420 h 1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59" h="1930">
                  <a:moveTo>
                    <a:pt x="1833" y="1031"/>
                  </a:moveTo>
                  <a:lnTo>
                    <a:pt x="1833" y="1031"/>
                  </a:lnTo>
                  <a:cubicBezTo>
                    <a:pt x="1816" y="1154"/>
                    <a:pt x="1737" y="1254"/>
                    <a:pt x="1605" y="1323"/>
                  </a:cubicBezTo>
                  <a:lnTo>
                    <a:pt x="1605" y="1323"/>
                  </a:lnTo>
                  <a:cubicBezTo>
                    <a:pt x="1606" y="1284"/>
                    <a:pt x="1599" y="1249"/>
                    <a:pt x="1588" y="1226"/>
                  </a:cubicBezTo>
                  <a:lnTo>
                    <a:pt x="1588" y="1226"/>
                  </a:lnTo>
                  <a:cubicBezTo>
                    <a:pt x="1578" y="1201"/>
                    <a:pt x="1549" y="1191"/>
                    <a:pt x="1525" y="1202"/>
                  </a:cubicBezTo>
                  <a:lnTo>
                    <a:pt x="1525" y="1202"/>
                  </a:lnTo>
                  <a:cubicBezTo>
                    <a:pt x="1500" y="1213"/>
                    <a:pt x="1489" y="1241"/>
                    <a:pt x="1500" y="1266"/>
                  </a:cubicBezTo>
                  <a:lnTo>
                    <a:pt x="1500" y="1266"/>
                  </a:lnTo>
                  <a:cubicBezTo>
                    <a:pt x="1501" y="1267"/>
                    <a:pt x="1548" y="1408"/>
                    <a:pt x="1410" y="1472"/>
                  </a:cubicBezTo>
                  <a:lnTo>
                    <a:pt x="1410" y="1472"/>
                  </a:lnTo>
                  <a:cubicBezTo>
                    <a:pt x="1386" y="1483"/>
                    <a:pt x="1375" y="1512"/>
                    <a:pt x="1387" y="1536"/>
                  </a:cubicBezTo>
                  <a:lnTo>
                    <a:pt x="1387" y="1536"/>
                  </a:lnTo>
                  <a:cubicBezTo>
                    <a:pt x="1395" y="1554"/>
                    <a:pt x="1412" y="1564"/>
                    <a:pt x="1430" y="1564"/>
                  </a:cubicBezTo>
                  <a:lnTo>
                    <a:pt x="1430" y="1564"/>
                  </a:lnTo>
                  <a:cubicBezTo>
                    <a:pt x="1437" y="1564"/>
                    <a:pt x="1444" y="1563"/>
                    <a:pt x="1450" y="1560"/>
                  </a:cubicBezTo>
                  <a:lnTo>
                    <a:pt x="1450" y="1560"/>
                  </a:lnTo>
                  <a:cubicBezTo>
                    <a:pt x="1514" y="1530"/>
                    <a:pt x="1553" y="1487"/>
                    <a:pt x="1576" y="1443"/>
                  </a:cubicBezTo>
                  <a:lnTo>
                    <a:pt x="1576" y="1443"/>
                  </a:lnTo>
                  <a:cubicBezTo>
                    <a:pt x="1639" y="1418"/>
                    <a:pt x="1689" y="1389"/>
                    <a:pt x="1732" y="1358"/>
                  </a:cubicBezTo>
                  <a:lnTo>
                    <a:pt x="1732" y="1358"/>
                  </a:lnTo>
                  <a:cubicBezTo>
                    <a:pt x="1781" y="1422"/>
                    <a:pt x="1791" y="1507"/>
                    <a:pt x="1755" y="1595"/>
                  </a:cubicBezTo>
                  <a:lnTo>
                    <a:pt x="1755" y="1595"/>
                  </a:lnTo>
                  <a:cubicBezTo>
                    <a:pt x="1710" y="1705"/>
                    <a:pt x="1580" y="1833"/>
                    <a:pt x="1364" y="1833"/>
                  </a:cubicBezTo>
                  <a:lnTo>
                    <a:pt x="1364" y="1833"/>
                  </a:lnTo>
                  <a:cubicBezTo>
                    <a:pt x="1208" y="1833"/>
                    <a:pt x="1026" y="1719"/>
                    <a:pt x="1026" y="1399"/>
                  </a:cubicBezTo>
                  <a:lnTo>
                    <a:pt x="1026" y="434"/>
                  </a:lnTo>
                  <a:lnTo>
                    <a:pt x="1026" y="434"/>
                  </a:lnTo>
                  <a:cubicBezTo>
                    <a:pt x="1026" y="271"/>
                    <a:pt x="1102" y="96"/>
                    <a:pt x="1268" y="96"/>
                  </a:cubicBezTo>
                  <a:lnTo>
                    <a:pt x="1268" y="96"/>
                  </a:lnTo>
                  <a:cubicBezTo>
                    <a:pt x="1401" y="96"/>
                    <a:pt x="1519" y="167"/>
                    <a:pt x="1549" y="265"/>
                  </a:cubicBezTo>
                  <a:lnTo>
                    <a:pt x="1549" y="265"/>
                  </a:lnTo>
                  <a:cubicBezTo>
                    <a:pt x="1571" y="339"/>
                    <a:pt x="1537" y="413"/>
                    <a:pt x="1454" y="475"/>
                  </a:cubicBezTo>
                  <a:lnTo>
                    <a:pt x="1454" y="475"/>
                  </a:lnTo>
                  <a:cubicBezTo>
                    <a:pt x="1423" y="429"/>
                    <a:pt x="1383" y="398"/>
                    <a:pt x="1338" y="387"/>
                  </a:cubicBezTo>
                  <a:lnTo>
                    <a:pt x="1338" y="387"/>
                  </a:lnTo>
                  <a:cubicBezTo>
                    <a:pt x="1313" y="380"/>
                    <a:pt x="1287" y="396"/>
                    <a:pt x="1280" y="422"/>
                  </a:cubicBezTo>
                  <a:lnTo>
                    <a:pt x="1280" y="422"/>
                  </a:lnTo>
                  <a:cubicBezTo>
                    <a:pt x="1274" y="448"/>
                    <a:pt x="1290" y="474"/>
                    <a:pt x="1316" y="481"/>
                  </a:cubicBezTo>
                  <a:lnTo>
                    <a:pt x="1316" y="481"/>
                  </a:lnTo>
                  <a:cubicBezTo>
                    <a:pt x="1343" y="487"/>
                    <a:pt x="1371" y="516"/>
                    <a:pt x="1391" y="558"/>
                  </a:cubicBezTo>
                  <a:lnTo>
                    <a:pt x="1391" y="558"/>
                  </a:lnTo>
                  <a:cubicBezTo>
                    <a:pt x="1421" y="622"/>
                    <a:pt x="1424" y="701"/>
                    <a:pt x="1398" y="754"/>
                  </a:cubicBezTo>
                  <a:lnTo>
                    <a:pt x="1398" y="754"/>
                  </a:lnTo>
                  <a:cubicBezTo>
                    <a:pt x="1387" y="779"/>
                    <a:pt x="1397" y="807"/>
                    <a:pt x="1420" y="819"/>
                  </a:cubicBezTo>
                  <a:lnTo>
                    <a:pt x="1420" y="819"/>
                  </a:lnTo>
                  <a:cubicBezTo>
                    <a:pt x="1428" y="822"/>
                    <a:pt x="1435" y="824"/>
                    <a:pt x="1442" y="824"/>
                  </a:cubicBezTo>
                  <a:lnTo>
                    <a:pt x="1442" y="824"/>
                  </a:lnTo>
                  <a:cubicBezTo>
                    <a:pt x="1459" y="824"/>
                    <a:pt x="1477" y="814"/>
                    <a:pt x="1485" y="796"/>
                  </a:cubicBezTo>
                  <a:lnTo>
                    <a:pt x="1485" y="796"/>
                  </a:lnTo>
                  <a:cubicBezTo>
                    <a:pt x="1518" y="729"/>
                    <a:pt x="1519" y="645"/>
                    <a:pt x="1495" y="565"/>
                  </a:cubicBezTo>
                  <a:lnTo>
                    <a:pt x="1495" y="565"/>
                  </a:lnTo>
                  <a:cubicBezTo>
                    <a:pt x="1525" y="544"/>
                    <a:pt x="1550" y="522"/>
                    <a:pt x="1571" y="500"/>
                  </a:cubicBezTo>
                  <a:lnTo>
                    <a:pt x="1571" y="500"/>
                  </a:lnTo>
                  <a:cubicBezTo>
                    <a:pt x="1757" y="656"/>
                    <a:pt x="1858" y="857"/>
                    <a:pt x="1833" y="1031"/>
                  </a:cubicBezTo>
                  <a:close/>
                  <a:moveTo>
                    <a:pt x="593" y="1833"/>
                  </a:moveTo>
                  <a:lnTo>
                    <a:pt x="593" y="1833"/>
                  </a:lnTo>
                  <a:cubicBezTo>
                    <a:pt x="377" y="1833"/>
                    <a:pt x="247" y="1705"/>
                    <a:pt x="202" y="1595"/>
                  </a:cubicBezTo>
                  <a:lnTo>
                    <a:pt x="202" y="1595"/>
                  </a:lnTo>
                  <a:cubicBezTo>
                    <a:pt x="166" y="1507"/>
                    <a:pt x="176" y="1422"/>
                    <a:pt x="226" y="1358"/>
                  </a:cubicBezTo>
                  <a:lnTo>
                    <a:pt x="226" y="1358"/>
                  </a:lnTo>
                  <a:cubicBezTo>
                    <a:pt x="269" y="1390"/>
                    <a:pt x="320" y="1418"/>
                    <a:pt x="383" y="1443"/>
                  </a:cubicBezTo>
                  <a:lnTo>
                    <a:pt x="383" y="1443"/>
                  </a:lnTo>
                  <a:lnTo>
                    <a:pt x="383" y="1443"/>
                  </a:lnTo>
                  <a:lnTo>
                    <a:pt x="383" y="1443"/>
                  </a:lnTo>
                  <a:cubicBezTo>
                    <a:pt x="406" y="1487"/>
                    <a:pt x="445" y="1529"/>
                    <a:pt x="507" y="1557"/>
                  </a:cubicBezTo>
                  <a:lnTo>
                    <a:pt x="507" y="1557"/>
                  </a:lnTo>
                  <a:cubicBezTo>
                    <a:pt x="514" y="1561"/>
                    <a:pt x="520" y="1562"/>
                    <a:pt x="527" y="1562"/>
                  </a:cubicBezTo>
                  <a:lnTo>
                    <a:pt x="527" y="1562"/>
                  </a:lnTo>
                  <a:cubicBezTo>
                    <a:pt x="545" y="1562"/>
                    <a:pt x="563" y="1552"/>
                    <a:pt x="571" y="1534"/>
                  </a:cubicBezTo>
                  <a:lnTo>
                    <a:pt x="571" y="1534"/>
                  </a:lnTo>
                  <a:cubicBezTo>
                    <a:pt x="582" y="1511"/>
                    <a:pt x="572" y="1482"/>
                    <a:pt x="548" y="1471"/>
                  </a:cubicBezTo>
                  <a:lnTo>
                    <a:pt x="548" y="1471"/>
                  </a:lnTo>
                  <a:cubicBezTo>
                    <a:pt x="410" y="1406"/>
                    <a:pt x="457" y="1265"/>
                    <a:pt x="457" y="1264"/>
                  </a:cubicBezTo>
                  <a:lnTo>
                    <a:pt x="457" y="1264"/>
                  </a:lnTo>
                  <a:cubicBezTo>
                    <a:pt x="468" y="1239"/>
                    <a:pt x="457" y="1211"/>
                    <a:pt x="433" y="1200"/>
                  </a:cubicBezTo>
                  <a:lnTo>
                    <a:pt x="433" y="1200"/>
                  </a:lnTo>
                  <a:cubicBezTo>
                    <a:pt x="409" y="1189"/>
                    <a:pt x="380" y="1200"/>
                    <a:pt x="369" y="1224"/>
                  </a:cubicBezTo>
                  <a:lnTo>
                    <a:pt x="369" y="1224"/>
                  </a:lnTo>
                  <a:cubicBezTo>
                    <a:pt x="358" y="1247"/>
                    <a:pt x="352" y="1283"/>
                    <a:pt x="352" y="1323"/>
                  </a:cubicBezTo>
                  <a:lnTo>
                    <a:pt x="352" y="1323"/>
                  </a:lnTo>
                  <a:cubicBezTo>
                    <a:pt x="220" y="1254"/>
                    <a:pt x="141" y="1154"/>
                    <a:pt x="124" y="1031"/>
                  </a:cubicBezTo>
                  <a:lnTo>
                    <a:pt x="124" y="1031"/>
                  </a:lnTo>
                  <a:cubicBezTo>
                    <a:pt x="100" y="857"/>
                    <a:pt x="201" y="656"/>
                    <a:pt x="386" y="500"/>
                  </a:cubicBezTo>
                  <a:lnTo>
                    <a:pt x="386" y="500"/>
                  </a:lnTo>
                  <a:cubicBezTo>
                    <a:pt x="407" y="522"/>
                    <a:pt x="433" y="544"/>
                    <a:pt x="463" y="565"/>
                  </a:cubicBezTo>
                  <a:lnTo>
                    <a:pt x="463" y="565"/>
                  </a:lnTo>
                  <a:cubicBezTo>
                    <a:pt x="438" y="644"/>
                    <a:pt x="440" y="729"/>
                    <a:pt x="473" y="796"/>
                  </a:cubicBezTo>
                  <a:lnTo>
                    <a:pt x="473" y="796"/>
                  </a:lnTo>
                  <a:cubicBezTo>
                    <a:pt x="481" y="814"/>
                    <a:pt x="498" y="824"/>
                    <a:pt x="516" y="824"/>
                  </a:cubicBezTo>
                  <a:lnTo>
                    <a:pt x="516" y="824"/>
                  </a:lnTo>
                  <a:cubicBezTo>
                    <a:pt x="523" y="824"/>
                    <a:pt x="530" y="822"/>
                    <a:pt x="537" y="819"/>
                  </a:cubicBezTo>
                  <a:lnTo>
                    <a:pt x="537" y="819"/>
                  </a:lnTo>
                  <a:cubicBezTo>
                    <a:pt x="561" y="807"/>
                    <a:pt x="571" y="779"/>
                    <a:pt x="559" y="754"/>
                  </a:cubicBezTo>
                  <a:lnTo>
                    <a:pt x="559" y="754"/>
                  </a:lnTo>
                  <a:cubicBezTo>
                    <a:pt x="534" y="701"/>
                    <a:pt x="536" y="622"/>
                    <a:pt x="567" y="558"/>
                  </a:cubicBezTo>
                  <a:lnTo>
                    <a:pt x="567" y="558"/>
                  </a:lnTo>
                  <a:cubicBezTo>
                    <a:pt x="586" y="516"/>
                    <a:pt x="614" y="487"/>
                    <a:pt x="642" y="481"/>
                  </a:cubicBezTo>
                  <a:lnTo>
                    <a:pt x="642" y="481"/>
                  </a:lnTo>
                  <a:cubicBezTo>
                    <a:pt x="668" y="474"/>
                    <a:pt x="683" y="448"/>
                    <a:pt x="677" y="422"/>
                  </a:cubicBezTo>
                  <a:lnTo>
                    <a:pt x="677" y="422"/>
                  </a:lnTo>
                  <a:cubicBezTo>
                    <a:pt x="671" y="396"/>
                    <a:pt x="645" y="380"/>
                    <a:pt x="619" y="387"/>
                  </a:cubicBezTo>
                  <a:lnTo>
                    <a:pt x="619" y="387"/>
                  </a:lnTo>
                  <a:cubicBezTo>
                    <a:pt x="575" y="398"/>
                    <a:pt x="534" y="429"/>
                    <a:pt x="503" y="475"/>
                  </a:cubicBezTo>
                  <a:lnTo>
                    <a:pt x="503" y="475"/>
                  </a:lnTo>
                  <a:cubicBezTo>
                    <a:pt x="420" y="413"/>
                    <a:pt x="386" y="339"/>
                    <a:pt x="408" y="265"/>
                  </a:cubicBezTo>
                  <a:lnTo>
                    <a:pt x="408" y="265"/>
                  </a:lnTo>
                  <a:cubicBezTo>
                    <a:pt x="438" y="167"/>
                    <a:pt x="557" y="96"/>
                    <a:pt x="690" y="96"/>
                  </a:cubicBezTo>
                  <a:lnTo>
                    <a:pt x="690" y="96"/>
                  </a:lnTo>
                  <a:cubicBezTo>
                    <a:pt x="855" y="96"/>
                    <a:pt x="931" y="271"/>
                    <a:pt x="931" y="434"/>
                  </a:cubicBezTo>
                  <a:lnTo>
                    <a:pt x="931" y="1399"/>
                  </a:lnTo>
                  <a:lnTo>
                    <a:pt x="931" y="1399"/>
                  </a:lnTo>
                  <a:cubicBezTo>
                    <a:pt x="931" y="1719"/>
                    <a:pt x="749" y="1833"/>
                    <a:pt x="593" y="1833"/>
                  </a:cubicBezTo>
                  <a:close/>
                  <a:moveTo>
                    <a:pt x="1626" y="420"/>
                  </a:moveTo>
                  <a:lnTo>
                    <a:pt x="1626" y="420"/>
                  </a:lnTo>
                  <a:cubicBezTo>
                    <a:pt x="1654" y="362"/>
                    <a:pt x="1660" y="300"/>
                    <a:pt x="1641" y="238"/>
                  </a:cubicBezTo>
                  <a:lnTo>
                    <a:pt x="1641" y="238"/>
                  </a:lnTo>
                  <a:cubicBezTo>
                    <a:pt x="1599" y="97"/>
                    <a:pt x="1445" y="0"/>
                    <a:pt x="1268" y="0"/>
                  </a:cubicBezTo>
                  <a:lnTo>
                    <a:pt x="1268" y="0"/>
                  </a:lnTo>
                  <a:cubicBezTo>
                    <a:pt x="1125" y="0"/>
                    <a:pt x="1030" y="86"/>
                    <a:pt x="979" y="200"/>
                  </a:cubicBezTo>
                  <a:lnTo>
                    <a:pt x="979" y="200"/>
                  </a:lnTo>
                  <a:cubicBezTo>
                    <a:pt x="927" y="86"/>
                    <a:pt x="833" y="0"/>
                    <a:pt x="690" y="0"/>
                  </a:cubicBezTo>
                  <a:lnTo>
                    <a:pt x="690" y="0"/>
                  </a:lnTo>
                  <a:cubicBezTo>
                    <a:pt x="512" y="0"/>
                    <a:pt x="358" y="97"/>
                    <a:pt x="316" y="238"/>
                  </a:cubicBezTo>
                  <a:lnTo>
                    <a:pt x="316" y="238"/>
                  </a:lnTo>
                  <a:cubicBezTo>
                    <a:pt x="297" y="300"/>
                    <a:pt x="303" y="362"/>
                    <a:pt x="331" y="420"/>
                  </a:cubicBezTo>
                  <a:lnTo>
                    <a:pt x="331" y="420"/>
                  </a:lnTo>
                  <a:cubicBezTo>
                    <a:pt x="115" y="599"/>
                    <a:pt x="0" y="835"/>
                    <a:pt x="29" y="1045"/>
                  </a:cubicBezTo>
                  <a:lnTo>
                    <a:pt x="29" y="1045"/>
                  </a:lnTo>
                  <a:cubicBezTo>
                    <a:pt x="39" y="1119"/>
                    <a:pt x="71" y="1210"/>
                    <a:pt x="151" y="1294"/>
                  </a:cubicBezTo>
                  <a:lnTo>
                    <a:pt x="151" y="1294"/>
                  </a:lnTo>
                  <a:cubicBezTo>
                    <a:pt x="77" y="1385"/>
                    <a:pt x="63" y="1509"/>
                    <a:pt x="113" y="1632"/>
                  </a:cubicBezTo>
                  <a:lnTo>
                    <a:pt x="113" y="1632"/>
                  </a:lnTo>
                  <a:cubicBezTo>
                    <a:pt x="188" y="1812"/>
                    <a:pt x="376" y="1929"/>
                    <a:pt x="593" y="1929"/>
                  </a:cubicBezTo>
                  <a:lnTo>
                    <a:pt x="593" y="1929"/>
                  </a:lnTo>
                  <a:cubicBezTo>
                    <a:pt x="713" y="1929"/>
                    <a:pt x="894" y="1868"/>
                    <a:pt x="979" y="1665"/>
                  </a:cubicBezTo>
                  <a:lnTo>
                    <a:pt x="979" y="1665"/>
                  </a:lnTo>
                  <a:cubicBezTo>
                    <a:pt x="1064" y="1868"/>
                    <a:pt x="1244" y="1929"/>
                    <a:pt x="1364" y="1929"/>
                  </a:cubicBezTo>
                  <a:lnTo>
                    <a:pt x="1364" y="1929"/>
                  </a:lnTo>
                  <a:cubicBezTo>
                    <a:pt x="1581" y="1929"/>
                    <a:pt x="1770" y="1812"/>
                    <a:pt x="1844" y="1632"/>
                  </a:cubicBezTo>
                  <a:lnTo>
                    <a:pt x="1844" y="1632"/>
                  </a:lnTo>
                  <a:cubicBezTo>
                    <a:pt x="1895" y="1509"/>
                    <a:pt x="1880" y="1385"/>
                    <a:pt x="1806" y="1294"/>
                  </a:cubicBezTo>
                  <a:lnTo>
                    <a:pt x="1806" y="1294"/>
                  </a:lnTo>
                  <a:cubicBezTo>
                    <a:pt x="1886" y="1210"/>
                    <a:pt x="1918" y="1119"/>
                    <a:pt x="1929" y="1045"/>
                  </a:cubicBezTo>
                  <a:lnTo>
                    <a:pt x="1929" y="1045"/>
                  </a:lnTo>
                  <a:cubicBezTo>
                    <a:pt x="1958" y="835"/>
                    <a:pt x="1842" y="599"/>
                    <a:pt x="1626" y="420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36" name="Freeform 378">
              <a:extLst>
                <a:ext uri="{FF2B5EF4-FFF2-40B4-BE49-F238E27FC236}">
                  <a16:creationId xmlns:a16="http://schemas.microsoft.com/office/drawing/2014/main" id="{85127DC8-B736-BF42-81E1-974346C23F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76953" y="2046040"/>
              <a:ext cx="575572" cy="494514"/>
            </a:xfrm>
            <a:custGeom>
              <a:avLst/>
              <a:gdLst>
                <a:gd name="T0" fmla="*/ 2147483646 w 859"/>
                <a:gd name="T1" fmla="*/ 2147483646 h 859"/>
                <a:gd name="T2" fmla="*/ 2147483646 w 859"/>
                <a:gd name="T3" fmla="*/ 2147483646 h 859"/>
                <a:gd name="T4" fmla="*/ 2147483646 w 859"/>
                <a:gd name="T5" fmla="*/ 2147483646 h 859"/>
                <a:gd name="T6" fmla="*/ 2147483646 w 859"/>
                <a:gd name="T7" fmla="*/ 2147483646 h 859"/>
                <a:gd name="T8" fmla="*/ 2147483646 w 859"/>
                <a:gd name="T9" fmla="*/ 2147483646 h 859"/>
                <a:gd name="T10" fmla="*/ 2147483646 w 859"/>
                <a:gd name="T11" fmla="*/ 2147483646 h 859"/>
                <a:gd name="T12" fmla="*/ 2147483646 w 859"/>
                <a:gd name="T13" fmla="*/ 2147483646 h 859"/>
                <a:gd name="T14" fmla="*/ 2147483646 w 859"/>
                <a:gd name="T15" fmla="*/ 2147483646 h 859"/>
                <a:gd name="T16" fmla="*/ 2147483646 w 859"/>
                <a:gd name="T17" fmla="*/ 2147483646 h 859"/>
                <a:gd name="T18" fmla="*/ 2147483646 w 859"/>
                <a:gd name="T19" fmla="*/ 2147483646 h 859"/>
                <a:gd name="T20" fmla="*/ 2147483646 w 859"/>
                <a:gd name="T21" fmla="*/ 2147483646 h 859"/>
                <a:gd name="T22" fmla="*/ 2147483646 w 859"/>
                <a:gd name="T23" fmla="*/ 2147483646 h 859"/>
                <a:gd name="T24" fmla="*/ 2147483646 w 859"/>
                <a:gd name="T25" fmla="*/ 2147483646 h 859"/>
                <a:gd name="T26" fmla="*/ 2147483646 w 859"/>
                <a:gd name="T27" fmla="*/ 2147483646 h 859"/>
                <a:gd name="T28" fmla="*/ 2147483646 w 859"/>
                <a:gd name="T29" fmla="*/ 2147483646 h 859"/>
                <a:gd name="T30" fmla="*/ 2147483646 w 859"/>
                <a:gd name="T31" fmla="*/ 2147483646 h 859"/>
                <a:gd name="T32" fmla="*/ 1216882096 w 859"/>
                <a:gd name="T33" fmla="*/ 2147483646 h 859"/>
                <a:gd name="T34" fmla="*/ 2147483646 w 859"/>
                <a:gd name="T35" fmla="*/ 2147483646 h 859"/>
                <a:gd name="T36" fmla="*/ 2147483646 w 859"/>
                <a:gd name="T37" fmla="*/ 2147483646 h 859"/>
                <a:gd name="T38" fmla="*/ 2147483646 w 859"/>
                <a:gd name="T39" fmla="*/ 2147483646 h 859"/>
                <a:gd name="T40" fmla="*/ 2147483646 w 859"/>
                <a:gd name="T41" fmla="*/ 2147483646 h 859"/>
                <a:gd name="T42" fmla="*/ 2147483646 w 859"/>
                <a:gd name="T43" fmla="*/ 2147483646 h 859"/>
                <a:gd name="T44" fmla="*/ 2147483646 w 859"/>
                <a:gd name="T45" fmla="*/ 2147483646 h 859"/>
                <a:gd name="T46" fmla="*/ 2147483646 w 859"/>
                <a:gd name="T47" fmla="*/ 2147483646 h 859"/>
                <a:gd name="T48" fmla="*/ 2147483646 w 859"/>
                <a:gd name="T49" fmla="*/ 2147483646 h 859"/>
                <a:gd name="T50" fmla="*/ 2147483646 w 859"/>
                <a:gd name="T51" fmla="*/ 2147483646 h 859"/>
                <a:gd name="T52" fmla="*/ 2147483646 w 859"/>
                <a:gd name="T53" fmla="*/ 2147483646 h 859"/>
                <a:gd name="T54" fmla="*/ 2147483646 w 859"/>
                <a:gd name="T55" fmla="*/ 2147483646 h 859"/>
                <a:gd name="T56" fmla="*/ 2147483646 w 859"/>
                <a:gd name="T57" fmla="*/ 2147483646 h 859"/>
                <a:gd name="T58" fmla="*/ 2147483646 w 859"/>
                <a:gd name="T59" fmla="*/ 2147483646 h 859"/>
                <a:gd name="T60" fmla="*/ 2147483646 w 859"/>
                <a:gd name="T61" fmla="*/ 2147483646 h 859"/>
                <a:gd name="T62" fmla="*/ 2147483646 w 859"/>
                <a:gd name="T63" fmla="*/ 2147483646 h 859"/>
                <a:gd name="T64" fmla="*/ 2147483646 w 859"/>
                <a:gd name="T65" fmla="*/ 2147483646 h 859"/>
                <a:gd name="T66" fmla="*/ 2147483646 w 859"/>
                <a:gd name="T67" fmla="*/ 1169999129 h 859"/>
                <a:gd name="T68" fmla="*/ 2147483646 w 859"/>
                <a:gd name="T69" fmla="*/ 2147483646 h 859"/>
                <a:gd name="T70" fmla="*/ 2147483646 w 859"/>
                <a:gd name="T71" fmla="*/ 2147483646 h 859"/>
                <a:gd name="T72" fmla="*/ 2147483646 w 859"/>
                <a:gd name="T73" fmla="*/ 2147483646 h 859"/>
                <a:gd name="T74" fmla="*/ 2147483646 w 859"/>
                <a:gd name="T75" fmla="*/ 2147483646 h 859"/>
                <a:gd name="T76" fmla="*/ 2147483646 w 859"/>
                <a:gd name="T77" fmla="*/ 2147483646 h 859"/>
                <a:gd name="T78" fmla="*/ 2147483646 w 859"/>
                <a:gd name="T79" fmla="*/ 2147483646 h 859"/>
                <a:gd name="T80" fmla="*/ 2147483646 w 859"/>
                <a:gd name="T81" fmla="*/ 2147483646 h 859"/>
                <a:gd name="T82" fmla="*/ 2147483646 w 859"/>
                <a:gd name="T83" fmla="*/ 2147483646 h 859"/>
                <a:gd name="T84" fmla="*/ 2147483646 w 859"/>
                <a:gd name="T85" fmla="*/ 608441048 h 859"/>
                <a:gd name="T86" fmla="*/ 2147483646 w 859"/>
                <a:gd name="T87" fmla="*/ 0 h 859"/>
                <a:gd name="T88" fmla="*/ 2147483646 w 859"/>
                <a:gd name="T89" fmla="*/ 2147483646 h 859"/>
                <a:gd name="T90" fmla="*/ 2147483646 w 859"/>
                <a:gd name="T91" fmla="*/ 2147483646 h 859"/>
                <a:gd name="T92" fmla="*/ 2147483646 w 859"/>
                <a:gd name="T93" fmla="*/ 2147483646 h 859"/>
                <a:gd name="T94" fmla="*/ 2147483646 w 859"/>
                <a:gd name="T95" fmla="*/ 2147483646 h 859"/>
                <a:gd name="T96" fmla="*/ 2147483646 w 859"/>
                <a:gd name="T97" fmla="*/ 2147483646 h 859"/>
                <a:gd name="T98" fmla="*/ 2147483646 w 859"/>
                <a:gd name="T99" fmla="*/ 2147483646 h 859"/>
                <a:gd name="T100" fmla="*/ 2147483646 w 859"/>
                <a:gd name="T101" fmla="*/ 2147483646 h 85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859" h="859">
                  <a:moveTo>
                    <a:pt x="742" y="832"/>
                  </a:moveTo>
                  <a:lnTo>
                    <a:pt x="742" y="832"/>
                  </a:lnTo>
                  <a:cubicBezTo>
                    <a:pt x="692" y="832"/>
                    <a:pt x="652" y="791"/>
                    <a:pt x="652" y="742"/>
                  </a:cubicBezTo>
                  <a:cubicBezTo>
                    <a:pt x="652" y="697"/>
                    <a:pt x="685" y="659"/>
                    <a:pt x="729" y="653"/>
                  </a:cubicBezTo>
                  <a:lnTo>
                    <a:pt x="729" y="742"/>
                  </a:lnTo>
                  <a:cubicBezTo>
                    <a:pt x="729" y="749"/>
                    <a:pt x="735" y="755"/>
                    <a:pt x="742" y="755"/>
                  </a:cubicBezTo>
                  <a:cubicBezTo>
                    <a:pt x="750" y="755"/>
                    <a:pt x="755" y="749"/>
                    <a:pt x="755" y="742"/>
                  </a:cubicBezTo>
                  <a:lnTo>
                    <a:pt x="755" y="653"/>
                  </a:lnTo>
                  <a:cubicBezTo>
                    <a:pt x="798" y="659"/>
                    <a:pt x="832" y="697"/>
                    <a:pt x="832" y="742"/>
                  </a:cubicBezTo>
                  <a:cubicBezTo>
                    <a:pt x="832" y="791"/>
                    <a:pt x="792" y="832"/>
                    <a:pt x="742" y="832"/>
                  </a:cubicBezTo>
                  <a:close/>
                  <a:moveTo>
                    <a:pt x="489" y="482"/>
                  </a:moveTo>
                  <a:lnTo>
                    <a:pt x="489" y="482"/>
                  </a:lnTo>
                  <a:cubicBezTo>
                    <a:pt x="447" y="398"/>
                    <a:pt x="359" y="340"/>
                    <a:pt x="259" y="340"/>
                  </a:cubicBezTo>
                  <a:cubicBezTo>
                    <a:pt x="235" y="340"/>
                    <a:pt x="213" y="343"/>
                    <a:pt x="190" y="349"/>
                  </a:cubicBezTo>
                  <a:lnTo>
                    <a:pt x="190" y="261"/>
                  </a:lnTo>
                  <a:lnTo>
                    <a:pt x="264" y="261"/>
                  </a:lnTo>
                  <a:cubicBezTo>
                    <a:pt x="270" y="281"/>
                    <a:pt x="289" y="297"/>
                    <a:pt x="311" y="297"/>
                  </a:cubicBezTo>
                  <a:lnTo>
                    <a:pt x="591" y="297"/>
                  </a:lnTo>
                  <a:cubicBezTo>
                    <a:pt x="613" y="297"/>
                    <a:pt x="632" y="281"/>
                    <a:pt x="638" y="261"/>
                  </a:cubicBezTo>
                  <a:lnTo>
                    <a:pt x="677" y="261"/>
                  </a:lnTo>
                  <a:cubicBezTo>
                    <a:pt x="705" y="261"/>
                    <a:pt x="729" y="284"/>
                    <a:pt x="729" y="313"/>
                  </a:cubicBezTo>
                  <a:lnTo>
                    <a:pt x="729" y="482"/>
                  </a:lnTo>
                  <a:lnTo>
                    <a:pt x="489" y="482"/>
                  </a:lnTo>
                  <a:close/>
                  <a:moveTo>
                    <a:pt x="432" y="754"/>
                  </a:moveTo>
                  <a:lnTo>
                    <a:pt x="322" y="644"/>
                  </a:lnTo>
                  <a:cubicBezTo>
                    <a:pt x="329" y="634"/>
                    <a:pt x="334" y="624"/>
                    <a:pt x="336" y="612"/>
                  </a:cubicBezTo>
                  <a:lnTo>
                    <a:pt x="491" y="612"/>
                  </a:lnTo>
                  <a:cubicBezTo>
                    <a:pt x="488" y="666"/>
                    <a:pt x="466" y="715"/>
                    <a:pt x="432" y="754"/>
                  </a:cubicBezTo>
                  <a:close/>
                  <a:moveTo>
                    <a:pt x="26" y="612"/>
                  </a:moveTo>
                  <a:lnTo>
                    <a:pt x="182" y="612"/>
                  </a:lnTo>
                  <a:cubicBezTo>
                    <a:pt x="184" y="624"/>
                    <a:pt x="188" y="634"/>
                    <a:pt x="195" y="644"/>
                  </a:cubicBezTo>
                  <a:lnTo>
                    <a:pt x="85" y="754"/>
                  </a:lnTo>
                  <a:cubicBezTo>
                    <a:pt x="51" y="715"/>
                    <a:pt x="29" y="666"/>
                    <a:pt x="26" y="612"/>
                  </a:cubicBezTo>
                  <a:close/>
                  <a:moveTo>
                    <a:pt x="85" y="444"/>
                  </a:moveTo>
                  <a:lnTo>
                    <a:pt x="196" y="553"/>
                  </a:lnTo>
                  <a:cubicBezTo>
                    <a:pt x="188" y="563"/>
                    <a:pt x="184" y="574"/>
                    <a:pt x="182" y="586"/>
                  </a:cubicBezTo>
                  <a:lnTo>
                    <a:pt x="26" y="586"/>
                  </a:lnTo>
                  <a:cubicBezTo>
                    <a:pt x="29" y="531"/>
                    <a:pt x="51" y="482"/>
                    <a:pt x="85" y="444"/>
                  </a:cubicBezTo>
                  <a:close/>
                  <a:moveTo>
                    <a:pt x="304" y="535"/>
                  </a:moveTo>
                  <a:lnTo>
                    <a:pt x="304" y="535"/>
                  </a:lnTo>
                  <a:cubicBezTo>
                    <a:pt x="294" y="529"/>
                    <a:pt x="284" y="524"/>
                    <a:pt x="272" y="522"/>
                  </a:cubicBezTo>
                  <a:lnTo>
                    <a:pt x="272" y="367"/>
                  </a:lnTo>
                  <a:cubicBezTo>
                    <a:pt x="326" y="370"/>
                    <a:pt x="376" y="391"/>
                    <a:pt x="414" y="425"/>
                  </a:cubicBezTo>
                  <a:lnTo>
                    <a:pt x="304" y="535"/>
                  </a:lnTo>
                  <a:close/>
                  <a:moveTo>
                    <a:pt x="272" y="675"/>
                  </a:moveTo>
                  <a:lnTo>
                    <a:pt x="272" y="675"/>
                  </a:lnTo>
                  <a:cubicBezTo>
                    <a:pt x="284" y="674"/>
                    <a:pt x="294" y="669"/>
                    <a:pt x="304" y="662"/>
                  </a:cubicBezTo>
                  <a:lnTo>
                    <a:pt x="414" y="772"/>
                  </a:lnTo>
                  <a:cubicBezTo>
                    <a:pt x="376" y="806"/>
                    <a:pt x="326" y="828"/>
                    <a:pt x="272" y="831"/>
                  </a:cubicBezTo>
                  <a:lnTo>
                    <a:pt x="272" y="675"/>
                  </a:lnTo>
                  <a:close/>
                  <a:moveTo>
                    <a:pt x="214" y="662"/>
                  </a:moveTo>
                  <a:lnTo>
                    <a:pt x="214" y="662"/>
                  </a:lnTo>
                  <a:cubicBezTo>
                    <a:pt x="223" y="669"/>
                    <a:pt x="234" y="674"/>
                    <a:pt x="246" y="675"/>
                  </a:cubicBezTo>
                  <a:lnTo>
                    <a:pt x="246" y="831"/>
                  </a:lnTo>
                  <a:cubicBezTo>
                    <a:pt x="192" y="828"/>
                    <a:pt x="142" y="806"/>
                    <a:pt x="104" y="772"/>
                  </a:cubicBezTo>
                  <a:lnTo>
                    <a:pt x="214" y="662"/>
                  </a:lnTo>
                  <a:close/>
                  <a:moveTo>
                    <a:pt x="259" y="547"/>
                  </a:moveTo>
                  <a:lnTo>
                    <a:pt x="259" y="547"/>
                  </a:lnTo>
                  <a:cubicBezTo>
                    <a:pt x="287" y="547"/>
                    <a:pt x="311" y="570"/>
                    <a:pt x="311" y="599"/>
                  </a:cubicBezTo>
                  <a:cubicBezTo>
                    <a:pt x="311" y="627"/>
                    <a:pt x="287" y="651"/>
                    <a:pt x="259" y="651"/>
                  </a:cubicBezTo>
                  <a:cubicBezTo>
                    <a:pt x="230" y="651"/>
                    <a:pt x="207" y="627"/>
                    <a:pt x="207" y="599"/>
                  </a:cubicBezTo>
                  <a:cubicBezTo>
                    <a:pt x="207" y="570"/>
                    <a:pt x="230" y="547"/>
                    <a:pt x="259" y="547"/>
                  </a:cubicBezTo>
                  <a:close/>
                  <a:moveTo>
                    <a:pt x="336" y="586"/>
                  </a:moveTo>
                  <a:lnTo>
                    <a:pt x="336" y="586"/>
                  </a:lnTo>
                  <a:cubicBezTo>
                    <a:pt x="334" y="574"/>
                    <a:pt x="329" y="563"/>
                    <a:pt x="322" y="553"/>
                  </a:cubicBezTo>
                  <a:lnTo>
                    <a:pt x="432" y="444"/>
                  </a:lnTo>
                  <a:cubicBezTo>
                    <a:pt x="466" y="482"/>
                    <a:pt x="488" y="531"/>
                    <a:pt x="491" y="586"/>
                  </a:cubicBezTo>
                  <a:lnTo>
                    <a:pt x="336" y="586"/>
                  </a:lnTo>
                  <a:close/>
                  <a:moveTo>
                    <a:pt x="246" y="367"/>
                  </a:moveTo>
                  <a:lnTo>
                    <a:pt x="246" y="522"/>
                  </a:lnTo>
                  <a:cubicBezTo>
                    <a:pt x="234" y="524"/>
                    <a:pt x="223" y="529"/>
                    <a:pt x="214" y="535"/>
                  </a:cubicBezTo>
                  <a:lnTo>
                    <a:pt x="104" y="425"/>
                  </a:lnTo>
                  <a:cubicBezTo>
                    <a:pt x="142" y="391"/>
                    <a:pt x="192" y="370"/>
                    <a:pt x="246" y="367"/>
                  </a:cubicBezTo>
                  <a:close/>
                  <a:moveTo>
                    <a:pt x="49" y="71"/>
                  </a:moveTo>
                  <a:lnTo>
                    <a:pt x="49" y="71"/>
                  </a:lnTo>
                  <a:cubicBezTo>
                    <a:pt x="36" y="71"/>
                    <a:pt x="26" y="61"/>
                    <a:pt x="26" y="48"/>
                  </a:cubicBezTo>
                  <a:cubicBezTo>
                    <a:pt x="26" y="36"/>
                    <a:pt x="36" y="25"/>
                    <a:pt x="49" y="25"/>
                  </a:cubicBezTo>
                  <a:lnTo>
                    <a:pt x="165" y="25"/>
                  </a:lnTo>
                  <a:lnTo>
                    <a:pt x="165" y="71"/>
                  </a:lnTo>
                  <a:lnTo>
                    <a:pt x="49" y="71"/>
                  </a:lnTo>
                  <a:close/>
                  <a:moveTo>
                    <a:pt x="311" y="225"/>
                  </a:moveTo>
                  <a:lnTo>
                    <a:pt x="591" y="225"/>
                  </a:lnTo>
                  <a:cubicBezTo>
                    <a:pt x="603" y="225"/>
                    <a:pt x="614" y="235"/>
                    <a:pt x="614" y="248"/>
                  </a:cubicBezTo>
                  <a:cubicBezTo>
                    <a:pt x="614" y="260"/>
                    <a:pt x="603" y="270"/>
                    <a:pt x="591" y="270"/>
                  </a:cubicBezTo>
                  <a:lnTo>
                    <a:pt x="311" y="270"/>
                  </a:lnTo>
                  <a:cubicBezTo>
                    <a:pt x="299" y="270"/>
                    <a:pt x="288" y="260"/>
                    <a:pt x="288" y="248"/>
                  </a:cubicBezTo>
                  <a:cubicBezTo>
                    <a:pt x="288" y="235"/>
                    <a:pt x="299" y="225"/>
                    <a:pt x="311" y="225"/>
                  </a:cubicBezTo>
                  <a:close/>
                  <a:moveTo>
                    <a:pt x="755" y="627"/>
                  </a:moveTo>
                  <a:lnTo>
                    <a:pt x="755" y="313"/>
                  </a:lnTo>
                  <a:cubicBezTo>
                    <a:pt x="755" y="270"/>
                    <a:pt x="720" y="235"/>
                    <a:pt x="677" y="235"/>
                  </a:cubicBezTo>
                  <a:lnTo>
                    <a:pt x="638" y="235"/>
                  </a:lnTo>
                  <a:cubicBezTo>
                    <a:pt x="632" y="215"/>
                    <a:pt x="613" y="199"/>
                    <a:pt x="591" y="199"/>
                  </a:cubicBezTo>
                  <a:lnTo>
                    <a:pt x="311" y="199"/>
                  </a:lnTo>
                  <a:cubicBezTo>
                    <a:pt x="289" y="199"/>
                    <a:pt x="270" y="215"/>
                    <a:pt x="264" y="235"/>
                  </a:cubicBezTo>
                  <a:lnTo>
                    <a:pt x="190" y="235"/>
                  </a:lnTo>
                  <a:lnTo>
                    <a:pt x="190" y="13"/>
                  </a:lnTo>
                  <a:cubicBezTo>
                    <a:pt x="190" y="5"/>
                    <a:pt x="185" y="0"/>
                    <a:pt x="177" y="0"/>
                  </a:cubicBezTo>
                  <a:lnTo>
                    <a:pt x="49" y="0"/>
                  </a:lnTo>
                  <a:cubicBezTo>
                    <a:pt x="22" y="0"/>
                    <a:pt x="0" y="21"/>
                    <a:pt x="0" y="48"/>
                  </a:cubicBezTo>
                  <a:cubicBezTo>
                    <a:pt x="0" y="75"/>
                    <a:pt x="22" y="97"/>
                    <a:pt x="49" y="97"/>
                  </a:cubicBezTo>
                  <a:lnTo>
                    <a:pt x="165" y="97"/>
                  </a:lnTo>
                  <a:lnTo>
                    <a:pt x="165" y="358"/>
                  </a:lnTo>
                  <a:cubicBezTo>
                    <a:pt x="68" y="396"/>
                    <a:pt x="0" y="489"/>
                    <a:pt x="0" y="599"/>
                  </a:cubicBezTo>
                  <a:cubicBezTo>
                    <a:pt x="0" y="742"/>
                    <a:pt x="116" y="858"/>
                    <a:pt x="259" y="858"/>
                  </a:cubicBezTo>
                  <a:cubicBezTo>
                    <a:pt x="402" y="858"/>
                    <a:pt x="518" y="742"/>
                    <a:pt x="518" y="599"/>
                  </a:cubicBezTo>
                  <a:cubicBezTo>
                    <a:pt x="518" y="567"/>
                    <a:pt x="512" y="536"/>
                    <a:pt x="501" y="508"/>
                  </a:cubicBezTo>
                  <a:lnTo>
                    <a:pt x="729" y="508"/>
                  </a:lnTo>
                  <a:lnTo>
                    <a:pt x="729" y="627"/>
                  </a:lnTo>
                  <a:cubicBezTo>
                    <a:pt x="671" y="633"/>
                    <a:pt x="626" y="682"/>
                    <a:pt x="626" y="742"/>
                  </a:cubicBezTo>
                  <a:cubicBezTo>
                    <a:pt x="626" y="806"/>
                    <a:pt x="678" y="858"/>
                    <a:pt x="742" y="858"/>
                  </a:cubicBezTo>
                  <a:cubicBezTo>
                    <a:pt x="806" y="858"/>
                    <a:pt x="858" y="806"/>
                    <a:pt x="858" y="742"/>
                  </a:cubicBezTo>
                  <a:cubicBezTo>
                    <a:pt x="858" y="682"/>
                    <a:pt x="813" y="633"/>
                    <a:pt x="755" y="627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37" name="Freeform 440">
              <a:extLst>
                <a:ext uri="{FF2B5EF4-FFF2-40B4-BE49-F238E27FC236}">
                  <a16:creationId xmlns:a16="http://schemas.microsoft.com/office/drawing/2014/main" id="{38234A07-8869-194C-8076-01D891E98E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04948" y="1995870"/>
              <a:ext cx="552397" cy="479870"/>
            </a:xfrm>
            <a:custGeom>
              <a:avLst/>
              <a:gdLst>
                <a:gd name="T0" fmla="*/ 207414 w 301265"/>
                <a:gd name="T1" fmla="*/ 98784 h 309203"/>
                <a:gd name="T2" fmla="*/ 202734 w 301265"/>
                <a:gd name="T3" fmla="*/ 127940 h 309203"/>
                <a:gd name="T4" fmla="*/ 174656 w 301265"/>
                <a:gd name="T5" fmla="*/ 131180 h 309203"/>
                <a:gd name="T6" fmla="*/ 178257 w 301265"/>
                <a:gd name="T7" fmla="*/ 147018 h 309203"/>
                <a:gd name="T8" fmla="*/ 207414 w 301265"/>
                <a:gd name="T9" fmla="*/ 151697 h 309203"/>
                <a:gd name="T10" fmla="*/ 210653 w 301265"/>
                <a:gd name="T11" fmla="*/ 179415 h 309203"/>
                <a:gd name="T12" fmla="*/ 226492 w 301265"/>
                <a:gd name="T13" fmla="*/ 176175 h 309203"/>
                <a:gd name="T14" fmla="*/ 230811 w 301265"/>
                <a:gd name="T15" fmla="*/ 147018 h 309203"/>
                <a:gd name="T16" fmla="*/ 258890 w 301265"/>
                <a:gd name="T17" fmla="*/ 143778 h 309203"/>
                <a:gd name="T18" fmla="*/ 255650 w 301265"/>
                <a:gd name="T19" fmla="*/ 127940 h 309203"/>
                <a:gd name="T20" fmla="*/ 226492 w 301265"/>
                <a:gd name="T21" fmla="*/ 123260 h 309203"/>
                <a:gd name="T22" fmla="*/ 222893 w 301265"/>
                <a:gd name="T23" fmla="*/ 95544 h 309203"/>
                <a:gd name="T24" fmla="*/ 210653 w 301265"/>
                <a:gd name="T25" fmla="*/ 85825 h 309203"/>
                <a:gd name="T26" fmla="*/ 235491 w 301265"/>
                <a:gd name="T27" fmla="*/ 98784 h 309203"/>
                <a:gd name="T28" fmla="*/ 255650 w 301265"/>
                <a:gd name="T29" fmla="*/ 118581 h 309203"/>
                <a:gd name="T30" fmla="*/ 268249 w 301265"/>
                <a:gd name="T31" fmla="*/ 143778 h 309203"/>
                <a:gd name="T32" fmla="*/ 235491 w 301265"/>
                <a:gd name="T33" fmla="*/ 156377 h 309203"/>
                <a:gd name="T34" fmla="*/ 222893 w 301265"/>
                <a:gd name="T35" fmla="*/ 188774 h 309203"/>
                <a:gd name="T36" fmla="*/ 197695 w 301265"/>
                <a:gd name="T37" fmla="*/ 176175 h 309203"/>
                <a:gd name="T38" fmla="*/ 178257 w 301265"/>
                <a:gd name="T39" fmla="*/ 156377 h 309203"/>
                <a:gd name="T40" fmla="*/ 165297 w 301265"/>
                <a:gd name="T41" fmla="*/ 131180 h 309203"/>
                <a:gd name="T42" fmla="*/ 197695 w 301265"/>
                <a:gd name="T43" fmla="*/ 118581 h 309203"/>
                <a:gd name="T44" fmla="*/ 210653 w 301265"/>
                <a:gd name="T45" fmla="*/ 85825 h 309203"/>
                <a:gd name="T46" fmla="*/ 73602 w 301265"/>
                <a:gd name="T47" fmla="*/ 54841 h 309203"/>
                <a:gd name="T48" fmla="*/ 92725 w 301265"/>
                <a:gd name="T49" fmla="*/ 240651 h 309203"/>
                <a:gd name="T50" fmla="*/ 135659 w 301265"/>
                <a:gd name="T51" fmla="*/ 221168 h 309203"/>
                <a:gd name="T52" fmla="*/ 115815 w 301265"/>
                <a:gd name="T53" fmla="*/ 35358 h 309203"/>
                <a:gd name="T54" fmla="*/ 58809 w 301265"/>
                <a:gd name="T55" fmla="*/ 0 h 309203"/>
                <a:gd name="T56" fmla="*/ 301625 w 301265"/>
                <a:gd name="T57" fmla="*/ 23451 h 309203"/>
                <a:gd name="T58" fmla="*/ 278173 w 301265"/>
                <a:gd name="T59" fmla="*/ 276009 h 309203"/>
                <a:gd name="T60" fmla="*/ 124475 w 301265"/>
                <a:gd name="T61" fmla="*/ 271319 h 309203"/>
                <a:gd name="T62" fmla="*/ 278173 w 301265"/>
                <a:gd name="T63" fmla="*/ 266628 h 309203"/>
                <a:gd name="T64" fmla="*/ 292605 w 301265"/>
                <a:gd name="T65" fmla="*/ 23451 h 309203"/>
                <a:gd name="T66" fmla="*/ 58809 w 301265"/>
                <a:gd name="T67" fmla="*/ 9381 h 309203"/>
                <a:gd name="T68" fmla="*/ 44738 w 301265"/>
                <a:gd name="T69" fmla="*/ 252557 h 309203"/>
                <a:gd name="T70" fmla="*/ 82261 w 301265"/>
                <a:gd name="T71" fmla="*/ 266628 h 309203"/>
                <a:gd name="T72" fmla="*/ 82261 w 301265"/>
                <a:gd name="T73" fmla="*/ 276009 h 309203"/>
                <a:gd name="T74" fmla="*/ 35358 w 301265"/>
                <a:gd name="T75" fmla="*/ 252557 h 309203"/>
                <a:gd name="T76" fmla="*/ 9020 w 301265"/>
                <a:gd name="T77" fmla="*/ 218282 h 309203"/>
                <a:gd name="T78" fmla="*/ 40048 w 301265"/>
                <a:gd name="T79" fmla="*/ 300182 h 309203"/>
                <a:gd name="T80" fmla="*/ 101023 w 301265"/>
                <a:gd name="T81" fmla="*/ 269514 h 309203"/>
                <a:gd name="T82" fmla="*/ 92725 w 301265"/>
                <a:gd name="T83" fmla="*/ 250392 h 309203"/>
                <a:gd name="T84" fmla="*/ 63860 w 301265"/>
                <a:gd name="T85" fmla="*/ 54841 h 309203"/>
                <a:gd name="T86" fmla="*/ 115815 w 301265"/>
                <a:gd name="T87" fmla="*/ 25616 h 309203"/>
                <a:gd name="T88" fmla="*/ 144679 w 301265"/>
                <a:gd name="T89" fmla="*/ 221168 h 309203"/>
                <a:gd name="T90" fmla="*/ 110403 w 301265"/>
                <a:gd name="T91" fmla="*/ 250392 h 309203"/>
                <a:gd name="T92" fmla="*/ 70355 w 301265"/>
                <a:gd name="T93" fmla="*/ 309563 h 309203"/>
                <a:gd name="T94" fmla="*/ 0 w 301265"/>
                <a:gd name="T95" fmla="*/ 269514 h 309203"/>
                <a:gd name="T96" fmla="*/ 35358 w 301265"/>
                <a:gd name="T97" fmla="*/ 178233 h 309203"/>
                <a:gd name="T98" fmla="*/ 58809 w 301265"/>
                <a:gd name="T99" fmla="*/ 0 h 30920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01265" h="309203">
                  <a:moveTo>
                    <a:pt x="210402" y="95433"/>
                  </a:moveTo>
                  <a:cubicBezTo>
                    <a:pt x="208604" y="95433"/>
                    <a:pt x="207166" y="96871"/>
                    <a:pt x="207166" y="98669"/>
                  </a:cubicBezTo>
                  <a:lnTo>
                    <a:pt x="207166" y="123117"/>
                  </a:lnTo>
                  <a:cubicBezTo>
                    <a:pt x="207166" y="125634"/>
                    <a:pt x="205009" y="127791"/>
                    <a:pt x="202492" y="127791"/>
                  </a:cubicBezTo>
                  <a:lnTo>
                    <a:pt x="178044" y="127791"/>
                  </a:lnTo>
                  <a:cubicBezTo>
                    <a:pt x="175886" y="127791"/>
                    <a:pt x="174448" y="129230"/>
                    <a:pt x="174448" y="131027"/>
                  </a:cubicBezTo>
                  <a:lnTo>
                    <a:pt x="174448" y="143611"/>
                  </a:lnTo>
                  <a:cubicBezTo>
                    <a:pt x="174448" y="145409"/>
                    <a:pt x="175886" y="146847"/>
                    <a:pt x="178044" y="146847"/>
                  </a:cubicBezTo>
                  <a:lnTo>
                    <a:pt x="202492" y="146847"/>
                  </a:lnTo>
                  <a:cubicBezTo>
                    <a:pt x="205009" y="146847"/>
                    <a:pt x="207166" y="149004"/>
                    <a:pt x="207166" y="151521"/>
                  </a:cubicBezTo>
                  <a:lnTo>
                    <a:pt x="207166" y="175970"/>
                  </a:lnTo>
                  <a:cubicBezTo>
                    <a:pt x="207166" y="177768"/>
                    <a:pt x="208604" y="179206"/>
                    <a:pt x="210402" y="179206"/>
                  </a:cubicBezTo>
                  <a:lnTo>
                    <a:pt x="222627" y="179206"/>
                  </a:lnTo>
                  <a:cubicBezTo>
                    <a:pt x="224424" y="179206"/>
                    <a:pt x="226222" y="177768"/>
                    <a:pt x="226222" y="175970"/>
                  </a:cubicBezTo>
                  <a:lnTo>
                    <a:pt x="226222" y="151521"/>
                  </a:lnTo>
                  <a:cubicBezTo>
                    <a:pt x="226222" y="149004"/>
                    <a:pt x="228020" y="146847"/>
                    <a:pt x="230536" y="146847"/>
                  </a:cubicBezTo>
                  <a:lnTo>
                    <a:pt x="255345" y="146847"/>
                  </a:lnTo>
                  <a:cubicBezTo>
                    <a:pt x="257142" y="146847"/>
                    <a:pt x="258581" y="145409"/>
                    <a:pt x="258581" y="143611"/>
                  </a:cubicBezTo>
                  <a:lnTo>
                    <a:pt x="258581" y="131027"/>
                  </a:lnTo>
                  <a:cubicBezTo>
                    <a:pt x="258581" y="129230"/>
                    <a:pt x="257142" y="127791"/>
                    <a:pt x="255345" y="127791"/>
                  </a:cubicBezTo>
                  <a:lnTo>
                    <a:pt x="230536" y="127791"/>
                  </a:lnTo>
                  <a:cubicBezTo>
                    <a:pt x="228020" y="127791"/>
                    <a:pt x="226222" y="125634"/>
                    <a:pt x="226222" y="123117"/>
                  </a:cubicBezTo>
                  <a:lnTo>
                    <a:pt x="226222" y="98669"/>
                  </a:lnTo>
                  <a:cubicBezTo>
                    <a:pt x="226222" y="96871"/>
                    <a:pt x="224424" y="95433"/>
                    <a:pt x="222627" y="95433"/>
                  </a:cubicBezTo>
                  <a:lnTo>
                    <a:pt x="210402" y="95433"/>
                  </a:lnTo>
                  <a:close/>
                  <a:moveTo>
                    <a:pt x="210402" y="85725"/>
                  </a:moveTo>
                  <a:lnTo>
                    <a:pt x="222627" y="85725"/>
                  </a:lnTo>
                  <a:cubicBezTo>
                    <a:pt x="229817" y="85725"/>
                    <a:pt x="235210" y="91837"/>
                    <a:pt x="235210" y="98669"/>
                  </a:cubicBezTo>
                  <a:lnTo>
                    <a:pt x="235210" y="118443"/>
                  </a:lnTo>
                  <a:lnTo>
                    <a:pt x="255345" y="118443"/>
                  </a:lnTo>
                  <a:cubicBezTo>
                    <a:pt x="262176" y="118443"/>
                    <a:pt x="267929" y="124196"/>
                    <a:pt x="267929" y="131027"/>
                  </a:cubicBezTo>
                  <a:lnTo>
                    <a:pt x="267929" y="143611"/>
                  </a:lnTo>
                  <a:cubicBezTo>
                    <a:pt x="267929" y="150442"/>
                    <a:pt x="262176" y="156195"/>
                    <a:pt x="255345" y="156195"/>
                  </a:cubicBezTo>
                  <a:lnTo>
                    <a:pt x="235210" y="156195"/>
                  </a:lnTo>
                  <a:lnTo>
                    <a:pt x="235210" y="175970"/>
                  </a:lnTo>
                  <a:cubicBezTo>
                    <a:pt x="235210" y="182801"/>
                    <a:pt x="229817" y="188554"/>
                    <a:pt x="222627" y="188554"/>
                  </a:cubicBezTo>
                  <a:lnTo>
                    <a:pt x="210402" y="188554"/>
                  </a:lnTo>
                  <a:cubicBezTo>
                    <a:pt x="203571" y="188554"/>
                    <a:pt x="197459" y="182801"/>
                    <a:pt x="197459" y="175970"/>
                  </a:cubicBezTo>
                  <a:lnTo>
                    <a:pt x="197459" y="156195"/>
                  </a:lnTo>
                  <a:lnTo>
                    <a:pt x="178044" y="156195"/>
                  </a:lnTo>
                  <a:cubicBezTo>
                    <a:pt x="170853" y="156195"/>
                    <a:pt x="165100" y="150442"/>
                    <a:pt x="165100" y="143611"/>
                  </a:cubicBezTo>
                  <a:lnTo>
                    <a:pt x="165100" y="131027"/>
                  </a:lnTo>
                  <a:cubicBezTo>
                    <a:pt x="165100" y="124196"/>
                    <a:pt x="170853" y="118443"/>
                    <a:pt x="178044" y="118443"/>
                  </a:cubicBezTo>
                  <a:lnTo>
                    <a:pt x="197459" y="118443"/>
                  </a:lnTo>
                  <a:lnTo>
                    <a:pt x="197459" y="98669"/>
                  </a:lnTo>
                  <a:cubicBezTo>
                    <a:pt x="197459" y="91837"/>
                    <a:pt x="203571" y="85725"/>
                    <a:pt x="210402" y="85725"/>
                  </a:cubicBezTo>
                  <a:close/>
                  <a:moveTo>
                    <a:pt x="92614" y="35317"/>
                  </a:moveTo>
                  <a:cubicBezTo>
                    <a:pt x="82163" y="35317"/>
                    <a:pt x="73514" y="43966"/>
                    <a:pt x="73514" y="54777"/>
                  </a:cubicBezTo>
                  <a:lnTo>
                    <a:pt x="73514" y="220911"/>
                  </a:lnTo>
                  <a:cubicBezTo>
                    <a:pt x="73514" y="231722"/>
                    <a:pt x="82163" y="240371"/>
                    <a:pt x="92614" y="240371"/>
                  </a:cubicBezTo>
                  <a:lnTo>
                    <a:pt x="115677" y="240371"/>
                  </a:lnTo>
                  <a:cubicBezTo>
                    <a:pt x="126488" y="240371"/>
                    <a:pt x="135497" y="231722"/>
                    <a:pt x="135497" y="220911"/>
                  </a:cubicBezTo>
                  <a:lnTo>
                    <a:pt x="135497" y="54777"/>
                  </a:lnTo>
                  <a:cubicBezTo>
                    <a:pt x="135497" y="43966"/>
                    <a:pt x="126488" y="35317"/>
                    <a:pt x="115677" y="35317"/>
                  </a:cubicBezTo>
                  <a:lnTo>
                    <a:pt x="92614" y="35317"/>
                  </a:lnTo>
                  <a:close/>
                  <a:moveTo>
                    <a:pt x="58739" y="0"/>
                  </a:moveTo>
                  <a:lnTo>
                    <a:pt x="277841" y="0"/>
                  </a:lnTo>
                  <a:cubicBezTo>
                    <a:pt x="290814" y="0"/>
                    <a:pt x="301265" y="10451"/>
                    <a:pt x="301265" y="23424"/>
                  </a:cubicBezTo>
                  <a:lnTo>
                    <a:pt x="301265" y="252263"/>
                  </a:lnTo>
                  <a:cubicBezTo>
                    <a:pt x="301265" y="265237"/>
                    <a:pt x="290814" y="275688"/>
                    <a:pt x="277841" y="275688"/>
                  </a:cubicBezTo>
                  <a:lnTo>
                    <a:pt x="129010" y="275688"/>
                  </a:lnTo>
                  <a:cubicBezTo>
                    <a:pt x="126488" y="275688"/>
                    <a:pt x="124326" y="273526"/>
                    <a:pt x="124326" y="271003"/>
                  </a:cubicBezTo>
                  <a:cubicBezTo>
                    <a:pt x="124326" y="268480"/>
                    <a:pt x="126488" y="266318"/>
                    <a:pt x="129010" y="266318"/>
                  </a:cubicBezTo>
                  <a:lnTo>
                    <a:pt x="277841" y="266318"/>
                  </a:lnTo>
                  <a:cubicBezTo>
                    <a:pt x="285769" y="266318"/>
                    <a:pt x="292256" y="259831"/>
                    <a:pt x="292256" y="252263"/>
                  </a:cubicBezTo>
                  <a:lnTo>
                    <a:pt x="292256" y="23424"/>
                  </a:lnTo>
                  <a:cubicBezTo>
                    <a:pt x="292256" y="15856"/>
                    <a:pt x="285769" y="9370"/>
                    <a:pt x="277841" y="9370"/>
                  </a:cubicBezTo>
                  <a:lnTo>
                    <a:pt x="58739" y="9370"/>
                  </a:lnTo>
                  <a:cubicBezTo>
                    <a:pt x="50811" y="9370"/>
                    <a:pt x="44685" y="15856"/>
                    <a:pt x="44685" y="23424"/>
                  </a:cubicBezTo>
                  <a:lnTo>
                    <a:pt x="44685" y="252263"/>
                  </a:lnTo>
                  <a:cubicBezTo>
                    <a:pt x="44685" y="259831"/>
                    <a:pt x="50811" y="266318"/>
                    <a:pt x="58739" y="266318"/>
                  </a:cubicBezTo>
                  <a:lnTo>
                    <a:pt x="82163" y="266318"/>
                  </a:lnTo>
                  <a:cubicBezTo>
                    <a:pt x="84686" y="266318"/>
                    <a:pt x="86848" y="268480"/>
                    <a:pt x="86848" y="271003"/>
                  </a:cubicBezTo>
                  <a:cubicBezTo>
                    <a:pt x="86848" y="273526"/>
                    <a:pt x="84686" y="275688"/>
                    <a:pt x="82163" y="275688"/>
                  </a:cubicBezTo>
                  <a:lnTo>
                    <a:pt x="58739" y="275688"/>
                  </a:lnTo>
                  <a:cubicBezTo>
                    <a:pt x="45766" y="275688"/>
                    <a:pt x="35316" y="265237"/>
                    <a:pt x="35316" y="252263"/>
                  </a:cubicBezTo>
                  <a:lnTo>
                    <a:pt x="35316" y="187396"/>
                  </a:lnTo>
                  <a:cubicBezTo>
                    <a:pt x="20180" y="189558"/>
                    <a:pt x="9009" y="202532"/>
                    <a:pt x="9009" y="218028"/>
                  </a:cubicBezTo>
                  <a:lnTo>
                    <a:pt x="9009" y="269201"/>
                  </a:lnTo>
                  <a:cubicBezTo>
                    <a:pt x="9009" y="286139"/>
                    <a:pt x="23063" y="299833"/>
                    <a:pt x="40000" y="299833"/>
                  </a:cubicBezTo>
                  <a:lnTo>
                    <a:pt x="70271" y="299833"/>
                  </a:lnTo>
                  <a:cubicBezTo>
                    <a:pt x="87208" y="299833"/>
                    <a:pt x="100902" y="286139"/>
                    <a:pt x="100902" y="269201"/>
                  </a:cubicBezTo>
                  <a:lnTo>
                    <a:pt x="100902" y="250101"/>
                  </a:lnTo>
                  <a:lnTo>
                    <a:pt x="92614" y="250101"/>
                  </a:lnTo>
                  <a:cubicBezTo>
                    <a:pt x="77118" y="250101"/>
                    <a:pt x="63784" y="236767"/>
                    <a:pt x="63784" y="220911"/>
                  </a:cubicBezTo>
                  <a:lnTo>
                    <a:pt x="63784" y="54777"/>
                  </a:lnTo>
                  <a:cubicBezTo>
                    <a:pt x="63784" y="38920"/>
                    <a:pt x="77118" y="25586"/>
                    <a:pt x="92614" y="25586"/>
                  </a:cubicBezTo>
                  <a:lnTo>
                    <a:pt x="115677" y="25586"/>
                  </a:lnTo>
                  <a:cubicBezTo>
                    <a:pt x="131893" y="25586"/>
                    <a:pt x="144506" y="38920"/>
                    <a:pt x="144506" y="54777"/>
                  </a:cubicBezTo>
                  <a:lnTo>
                    <a:pt x="144506" y="220911"/>
                  </a:lnTo>
                  <a:cubicBezTo>
                    <a:pt x="144506" y="236767"/>
                    <a:pt x="131893" y="250101"/>
                    <a:pt x="115677" y="250101"/>
                  </a:cubicBezTo>
                  <a:lnTo>
                    <a:pt x="110271" y="250101"/>
                  </a:lnTo>
                  <a:lnTo>
                    <a:pt x="110271" y="269201"/>
                  </a:lnTo>
                  <a:cubicBezTo>
                    <a:pt x="110271" y="291184"/>
                    <a:pt x="92253" y="309203"/>
                    <a:pt x="70271" y="309203"/>
                  </a:cubicBezTo>
                  <a:lnTo>
                    <a:pt x="40000" y="309203"/>
                  </a:lnTo>
                  <a:cubicBezTo>
                    <a:pt x="18018" y="309203"/>
                    <a:pt x="0" y="291184"/>
                    <a:pt x="0" y="269201"/>
                  </a:cubicBezTo>
                  <a:lnTo>
                    <a:pt x="0" y="218028"/>
                  </a:lnTo>
                  <a:cubicBezTo>
                    <a:pt x="0" y="197486"/>
                    <a:pt x="15496" y="180188"/>
                    <a:pt x="35316" y="178026"/>
                  </a:cubicBezTo>
                  <a:lnTo>
                    <a:pt x="35316" y="23424"/>
                  </a:lnTo>
                  <a:cubicBezTo>
                    <a:pt x="35316" y="10451"/>
                    <a:pt x="45766" y="0"/>
                    <a:pt x="58739" y="0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cxnSp>
          <p:nvCxnSpPr>
            <p:cNvPr id="117" name="Straight Arrow Connector 22">
              <a:extLst>
                <a:ext uri="{FF2B5EF4-FFF2-40B4-BE49-F238E27FC236}">
                  <a16:creationId xmlns:a16="http://schemas.microsoft.com/office/drawing/2014/main" id="{F5BE7F4C-27CB-6E40-8A25-E134779DF692}"/>
                </a:ext>
              </a:extLst>
            </p:cNvPr>
            <p:cNvCxnSpPr/>
            <p:nvPr/>
          </p:nvCxnSpPr>
          <p:spPr>
            <a:xfrm>
              <a:off x="3952162" y="1447292"/>
              <a:ext cx="509813" cy="0"/>
            </a:xfrm>
            <a:prstGeom prst="straightConnector1">
              <a:avLst/>
            </a:prstGeom>
            <a:ln w="38100">
              <a:solidFill>
                <a:schemeClr val="accent6"/>
              </a:solidFill>
              <a:tailEnd type="arrow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Arrow Connector 23">
              <a:extLst>
                <a:ext uri="{FF2B5EF4-FFF2-40B4-BE49-F238E27FC236}">
                  <a16:creationId xmlns:a16="http://schemas.microsoft.com/office/drawing/2014/main" id="{121EB55F-5309-D243-AFA5-C40F806222BB}"/>
                </a:ext>
              </a:extLst>
            </p:cNvPr>
            <p:cNvCxnSpPr/>
            <p:nvPr/>
          </p:nvCxnSpPr>
          <p:spPr>
            <a:xfrm>
              <a:off x="8995808" y="1447292"/>
              <a:ext cx="745111" cy="0"/>
            </a:xfrm>
            <a:prstGeom prst="straightConnector1">
              <a:avLst/>
            </a:prstGeom>
            <a:ln w="38100">
              <a:solidFill>
                <a:schemeClr val="accent6"/>
              </a:solidFill>
              <a:headEnd type="arrow" w="lg" len="lg"/>
              <a:tailEnd type="non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" name="สี่เหลี่ยมผืนผ้า 18"/>
          <p:cNvSpPr/>
          <p:nvPr/>
        </p:nvSpPr>
        <p:spPr>
          <a:xfrm>
            <a:off x="2882635" y="4035358"/>
            <a:ext cx="263753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2571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: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Mittaphab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 Hospital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2572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: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Calmette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 Hospital </a:t>
            </a:r>
            <a:endParaRPr kumimoji="0" lang="en-US" sz="1200" b="0" i="0" u="none" strike="noStrike" kern="120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Poppins" pitchFamily="2" charset="77"/>
              <a:ea typeface="+mn-ea"/>
              <a:cs typeface="Poppins" pitchFamily="2" charset="77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2573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: People’s Hospital of Guangxi Zhuang Autonomous Region </a:t>
            </a:r>
            <a:endParaRPr kumimoji="0" lang="en-US" sz="1200" b="0" i="0" u="none" strike="noStrike" kern="120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Poppins" pitchFamily="2" charset="77"/>
              <a:ea typeface="+mn-ea"/>
              <a:cs typeface="Poppins" pitchFamily="2" charset="77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2574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: Tan Tock Seng Hospital </a:t>
            </a:r>
            <a:endParaRPr kumimoji="0" lang="en-US" sz="1200" b="0" i="0" u="none" strike="noStrike" kern="120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Poppins" pitchFamily="2" charset="77"/>
              <a:ea typeface="+mn-ea"/>
              <a:cs typeface="Poppins" pitchFamily="2" charset="77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2575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: Stroke Excellence</a:t>
            </a:r>
            <a:endParaRPr kumimoji="0" lang="th-TH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Poppins" pitchFamily="2" charset="77"/>
              <a:ea typeface="+mn-ea"/>
              <a:cs typeface="Poppins" pitchFamily="2" charset="77"/>
            </a:endParaRPr>
          </a:p>
        </p:txBody>
      </p:sp>
      <p:sp>
        <p:nvSpPr>
          <p:cNvPr id="20" name="สี่เหลี่ยมผืนผ้า 19"/>
          <p:cNvSpPr/>
          <p:nvPr/>
        </p:nvSpPr>
        <p:spPr>
          <a:xfrm>
            <a:off x="2977985" y="3631370"/>
            <a:ext cx="2526341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- Excellent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Stroke 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ระดับนานาชาติ</a:t>
            </a:r>
          </a:p>
        </p:txBody>
      </p:sp>
      <p:sp>
        <p:nvSpPr>
          <p:cNvPr id="139" name="สี่เหลี่ยมผืนผ้า 138"/>
          <p:cNvSpPr/>
          <p:nvPr/>
        </p:nvSpPr>
        <p:spPr>
          <a:xfrm>
            <a:off x="8867554" y="5893906"/>
            <a:ext cx="265873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- ปี 68 </a:t>
            </a: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: Tumor 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referral center</a:t>
            </a: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 ระดับภาค</a:t>
            </a:r>
            <a:r>
              <a:rPr kumimoji="0" lang="th-TH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ตะวันออกเฉียงเหนือ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- ร่วมกับ </a:t>
            </a: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รพ.ศรีนรินทร์ทำธนาคารกระดูกในเขตสุขภาพ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Poppins" pitchFamily="2" charset="77"/>
              <a:ea typeface="+mn-ea"/>
              <a:cs typeface="Poppins" pitchFamily="2" charset="77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Poppins" pitchFamily="2" charset="77"/>
              <a:ea typeface="+mn-ea"/>
              <a:cs typeface="Poppins" pitchFamily="2" charset="77"/>
            </a:endParaRPr>
          </a:p>
        </p:txBody>
      </p:sp>
      <p:sp>
        <p:nvSpPr>
          <p:cNvPr id="23" name="สี่เหลี่ยมผืนผ้า 22"/>
          <p:cNvSpPr/>
          <p:nvPr/>
        </p:nvSpPr>
        <p:spPr>
          <a:xfrm>
            <a:off x="8747587" y="4472372"/>
            <a:ext cx="312202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- ประเมิน 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DSC</a:t>
            </a: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: 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Malignant Bone and soft tissue tumor of extremity</a:t>
            </a: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 </a:t>
            </a:r>
            <a:r>
              <a:rPr kumimoji="0" lang="th-TH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ครั้งที่ 1-2 </a:t>
            </a:r>
            <a:endParaRPr kumimoji="0" lang="th-TH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Poppins" pitchFamily="2" charset="77"/>
              <a:ea typeface="+mn-ea"/>
              <a:cs typeface="Poppins" pitchFamily="2" charset="77"/>
            </a:endParaRPr>
          </a:p>
        </p:txBody>
      </p:sp>
      <p:sp>
        <p:nvSpPr>
          <p:cNvPr id="24" name="สี่เหลี่ยมผืนผ้า 23"/>
          <p:cNvSpPr/>
          <p:nvPr/>
        </p:nvSpPr>
        <p:spPr>
          <a:xfrm>
            <a:off x="8826824" y="3574895"/>
            <a:ext cx="2857969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-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Top 5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Tumor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excellence center 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ระดับอาเซียน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Poppins" pitchFamily="2" charset="77"/>
              <a:ea typeface="+mn-ea"/>
              <a:cs typeface="Poppins" pitchFamily="2" charset="77"/>
            </a:endParaRPr>
          </a:p>
        </p:txBody>
      </p:sp>
      <p:sp>
        <p:nvSpPr>
          <p:cNvPr id="25" name="สี่เหลี่ยมผืนผ้า 24"/>
          <p:cNvSpPr/>
          <p:nvPr/>
        </p:nvSpPr>
        <p:spPr>
          <a:xfrm>
            <a:off x="8779721" y="5327680"/>
            <a:ext cx="299200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- มี</a:t>
            </a: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ผลงานวิจัยตีพิมพ์ระดับนานาชาติอย่างน้อย 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1 </a:t>
            </a: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เรื่องต่อปี</a:t>
            </a:r>
          </a:p>
        </p:txBody>
      </p:sp>
      <p:sp>
        <p:nvSpPr>
          <p:cNvPr id="26" name="สี่เหลี่ยมผืนผ้า 25"/>
          <p:cNvSpPr/>
          <p:nvPr/>
        </p:nvSpPr>
        <p:spPr>
          <a:xfrm>
            <a:off x="5700898" y="6251841"/>
            <a:ext cx="299113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- ปี 70 </a:t>
            </a: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: </a:t>
            </a:r>
            <a:r>
              <a:rPr kumimoji="0" lang="th-TH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เป็น</a:t>
            </a: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ศูนย์ 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Spinal injury</a:t>
            </a: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 ครบวงจร </a:t>
            </a:r>
            <a:r>
              <a:rPr kumimoji="0" lang="th-TH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                  ที่</a:t>
            </a: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ได้มาตรฐาน ในภาค</a:t>
            </a:r>
            <a:r>
              <a:rPr kumimoji="0" lang="th-TH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ตะวันออกเฉียงเหนือ</a:t>
            </a:r>
            <a:endParaRPr kumimoji="0" lang="th-TH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Poppins" pitchFamily="2" charset="77"/>
              <a:ea typeface="+mn-ea"/>
              <a:cs typeface="Poppins" pitchFamily="2" charset="77"/>
            </a:endParaRPr>
          </a:p>
        </p:txBody>
      </p:sp>
      <p:sp>
        <p:nvSpPr>
          <p:cNvPr id="27" name="สี่เหลี่ยมผืนผ้า 26"/>
          <p:cNvSpPr/>
          <p:nvPr/>
        </p:nvSpPr>
        <p:spPr>
          <a:xfrm>
            <a:off x="5691453" y="5869632"/>
            <a:ext cx="289221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- </a:t>
            </a:r>
            <a:r>
              <a:rPr kumimoji="0" lang="th-TH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ปี 68 </a:t>
            </a: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: MIS 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TL</a:t>
            </a: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-</a:t>
            </a: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spine </a:t>
            </a:r>
            <a:r>
              <a:rPr kumimoji="0" lang="th-TH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และรับรอง</a:t>
            </a: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คุณภาพ 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PNC</a:t>
            </a: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207759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5">
            <a:extLst>
              <a:ext uri="{FF2B5EF4-FFF2-40B4-BE49-F238E27FC236}">
                <a16:creationId xmlns:a16="http://schemas.microsoft.com/office/drawing/2014/main" id="{38AC8585-52A0-40CC-8337-4747FC9437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8" y="13252"/>
            <a:ext cx="12188825" cy="6858000"/>
          </a:xfrm>
          <a:prstGeom prst="rect">
            <a:avLst/>
          </a:prstGeom>
          <a:solidFill>
            <a:srgbClr val="E8EA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747A94"/>
              </a:solidFill>
              <a:effectLst/>
              <a:uLnTx/>
              <a:uFillTx/>
              <a:latin typeface="Poppins" panose="00000500000000000000" pitchFamily="2" charset="0"/>
              <a:ea typeface="+mn-ea"/>
              <a:cs typeface="+mn-cs"/>
            </a:endParaRPr>
          </a:p>
        </p:txBody>
      </p:sp>
      <p:grpSp>
        <p:nvGrpSpPr>
          <p:cNvPr id="126" name="กลุ่ม 125"/>
          <p:cNvGrpSpPr/>
          <p:nvPr/>
        </p:nvGrpSpPr>
        <p:grpSpPr>
          <a:xfrm>
            <a:off x="0" y="2213887"/>
            <a:ext cx="12188825" cy="3794538"/>
            <a:chOff x="1588" y="2307552"/>
            <a:chExt cx="12188825" cy="3794538"/>
          </a:xfrm>
        </p:grpSpPr>
        <p:sp>
          <p:nvSpPr>
            <p:cNvPr id="127" name="Rectangle 27">
              <a:extLst>
                <a:ext uri="{FF2B5EF4-FFF2-40B4-BE49-F238E27FC236}">
                  <a16:creationId xmlns:a16="http://schemas.microsoft.com/office/drawing/2014/main" id="{7B3C00B4-64F3-DB41-A316-E70AE15E7FFC}"/>
                </a:ext>
              </a:extLst>
            </p:cNvPr>
            <p:cNvSpPr/>
            <p:nvPr/>
          </p:nvSpPr>
          <p:spPr>
            <a:xfrm>
              <a:off x="10885359" y="4986395"/>
              <a:ext cx="1305054" cy="602673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cxnSp>
          <p:nvCxnSpPr>
            <p:cNvPr id="128" name="Straight Connector 31">
              <a:extLst>
                <a:ext uri="{FF2B5EF4-FFF2-40B4-BE49-F238E27FC236}">
                  <a16:creationId xmlns:a16="http://schemas.microsoft.com/office/drawing/2014/main" id="{4423FED2-CFE7-F844-A1EF-C1EB9439597D}"/>
                </a:ext>
              </a:extLst>
            </p:cNvPr>
            <p:cNvCxnSpPr>
              <a:cxnSpLocks/>
            </p:cNvCxnSpPr>
            <p:nvPr/>
          </p:nvCxnSpPr>
          <p:spPr>
            <a:xfrm>
              <a:off x="10799410" y="5270798"/>
              <a:ext cx="1391003" cy="0"/>
            </a:xfrm>
            <a:prstGeom prst="line">
              <a:avLst/>
            </a:prstGeom>
            <a:ln w="76200">
              <a:solidFill>
                <a:schemeClr val="bg1"/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29" name="กลุ่ม 128"/>
            <p:cNvGrpSpPr/>
            <p:nvPr/>
          </p:nvGrpSpPr>
          <p:grpSpPr>
            <a:xfrm>
              <a:off x="1588" y="2307552"/>
              <a:ext cx="10883771" cy="3794538"/>
              <a:chOff x="1588" y="2307552"/>
              <a:chExt cx="10883771" cy="3794538"/>
            </a:xfrm>
          </p:grpSpPr>
          <p:sp>
            <p:nvSpPr>
              <p:cNvPr id="130" name="Freeform 3">
                <a:extLst>
                  <a:ext uri="{FF2B5EF4-FFF2-40B4-BE49-F238E27FC236}">
                    <a16:creationId xmlns:a16="http://schemas.microsoft.com/office/drawing/2014/main" id="{F9CAF6C8-A7A5-C347-801C-E2E0D7CAFF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3276" y="2307552"/>
                <a:ext cx="9582083" cy="3794538"/>
              </a:xfrm>
              <a:custGeom>
                <a:avLst/>
                <a:gdLst>
                  <a:gd name="connsiteX0" fmla="*/ 13991596 w 24373939"/>
                  <a:gd name="connsiteY0" fmla="*/ 154176 h 9652165"/>
                  <a:gd name="connsiteX1" fmla="*/ 14801202 w 24373939"/>
                  <a:gd name="connsiteY1" fmla="*/ 282616 h 9652165"/>
                  <a:gd name="connsiteX2" fmla="*/ 15758450 w 24373939"/>
                  <a:gd name="connsiteY2" fmla="*/ 804711 h 9652165"/>
                  <a:gd name="connsiteX3" fmla="*/ 16442733 w 24373939"/>
                  <a:gd name="connsiteY3" fmla="*/ 1653272 h 9652165"/>
                  <a:gd name="connsiteX4" fmla="*/ 16749351 w 24373939"/>
                  <a:gd name="connsiteY4" fmla="*/ 2699954 h 9652165"/>
                  <a:gd name="connsiteX5" fmla="*/ 16632189 w 24373939"/>
                  <a:gd name="connsiteY5" fmla="*/ 3784019 h 9652165"/>
                  <a:gd name="connsiteX6" fmla="*/ 16274448 w 24373939"/>
                  <a:gd name="connsiteY6" fmla="*/ 4520669 h 9652165"/>
                  <a:gd name="connsiteX7" fmla="*/ 16116038 w 24373939"/>
                  <a:gd name="connsiteY7" fmla="*/ 4730033 h 9652165"/>
                  <a:gd name="connsiteX8" fmla="*/ 16117122 w 24373939"/>
                  <a:gd name="connsiteY8" fmla="*/ 4730942 h 9652165"/>
                  <a:gd name="connsiteX9" fmla="*/ 15829461 w 24373939"/>
                  <a:gd name="connsiteY9" fmla="*/ 5382233 h 9652165"/>
                  <a:gd name="connsiteX10" fmla="*/ 15939046 w 24373939"/>
                  <a:gd name="connsiteY10" fmla="*/ 6085827 h 9652165"/>
                  <a:gd name="connsiteX11" fmla="*/ 16411009 w 24373939"/>
                  <a:gd name="connsiteY11" fmla="*/ 6620060 h 9652165"/>
                  <a:gd name="connsiteX12" fmla="*/ 17095915 w 24373939"/>
                  <a:gd name="connsiteY12" fmla="*/ 6815572 h 9652165"/>
                  <a:gd name="connsiteX13" fmla="*/ 17095929 w 24373939"/>
                  <a:gd name="connsiteY13" fmla="*/ 6817578 h 9652165"/>
                  <a:gd name="connsiteX14" fmla="*/ 24373939 w 24373939"/>
                  <a:gd name="connsiteY14" fmla="*/ 6817578 h 9652165"/>
                  <a:gd name="connsiteX15" fmla="*/ 24373939 w 24373939"/>
                  <a:gd name="connsiteY15" fmla="*/ 8343556 h 9652165"/>
                  <a:gd name="connsiteX16" fmla="*/ 17085151 w 24373939"/>
                  <a:gd name="connsiteY16" fmla="*/ 8343556 h 9652165"/>
                  <a:gd name="connsiteX17" fmla="*/ 17085151 w 24373939"/>
                  <a:gd name="connsiteY17" fmla="*/ 8339223 h 9652165"/>
                  <a:gd name="connsiteX18" fmla="*/ 16906187 w 24373939"/>
                  <a:gd name="connsiteY18" fmla="*/ 8334074 h 9652165"/>
                  <a:gd name="connsiteX19" fmla="*/ 15597839 w 24373939"/>
                  <a:gd name="connsiteY19" fmla="*/ 7908945 h 9652165"/>
                  <a:gd name="connsiteX20" fmla="*/ 14560517 w 24373939"/>
                  <a:gd name="connsiteY20" fmla="*/ 6734628 h 9652165"/>
                  <a:gd name="connsiteX21" fmla="*/ 14318932 w 24373939"/>
                  <a:gd name="connsiteY21" fmla="*/ 5185476 h 9652165"/>
                  <a:gd name="connsiteX22" fmla="*/ 14827292 w 24373939"/>
                  <a:gd name="connsiteY22" fmla="*/ 3908932 h 9652165"/>
                  <a:gd name="connsiteX23" fmla="*/ 14940970 w 24373939"/>
                  <a:gd name="connsiteY23" fmla="*/ 3764019 h 9652165"/>
                  <a:gd name="connsiteX24" fmla="*/ 14939555 w 24373939"/>
                  <a:gd name="connsiteY24" fmla="*/ 3762836 h 9652165"/>
                  <a:gd name="connsiteX25" fmla="*/ 15177620 w 24373939"/>
                  <a:gd name="connsiteY25" fmla="*/ 3327964 h 9652165"/>
                  <a:gd name="connsiteX26" fmla="*/ 15229969 w 24373939"/>
                  <a:gd name="connsiteY26" fmla="*/ 2835774 h 9652165"/>
                  <a:gd name="connsiteX27" fmla="*/ 15090371 w 24373939"/>
                  <a:gd name="connsiteY27" fmla="*/ 2359782 h 9652165"/>
                  <a:gd name="connsiteX28" fmla="*/ 14780013 w 24373939"/>
                  <a:gd name="connsiteY28" fmla="*/ 1973507 h 9652165"/>
                  <a:gd name="connsiteX29" fmla="*/ 14345014 w 24373939"/>
                  <a:gd name="connsiteY29" fmla="*/ 1735511 h 9652165"/>
                  <a:gd name="connsiteX30" fmla="*/ 13852679 w 24373939"/>
                  <a:gd name="connsiteY30" fmla="*/ 1683177 h 9652165"/>
                  <a:gd name="connsiteX31" fmla="*/ 13376548 w 24373939"/>
                  <a:gd name="connsiteY31" fmla="*/ 1822735 h 9652165"/>
                  <a:gd name="connsiteX32" fmla="*/ 12990159 w 24373939"/>
                  <a:gd name="connsiteY32" fmla="*/ 2133001 h 9652165"/>
                  <a:gd name="connsiteX33" fmla="*/ 12990052 w 24373939"/>
                  <a:gd name="connsiteY33" fmla="*/ 2132912 h 9652165"/>
                  <a:gd name="connsiteX34" fmla="*/ 7529932 w 24373939"/>
                  <a:gd name="connsiteY34" fmla="*/ 8667679 h 9652165"/>
                  <a:gd name="connsiteX35" fmla="*/ 7523962 w 24373939"/>
                  <a:gd name="connsiteY35" fmla="*/ 8662688 h 9652165"/>
                  <a:gd name="connsiteX36" fmla="*/ 7413481 w 24373939"/>
                  <a:gd name="connsiteY36" fmla="*/ 8786478 h 9652165"/>
                  <a:gd name="connsiteX37" fmla="*/ 6403468 w 24373939"/>
                  <a:gd name="connsiteY37" fmla="*/ 9462729 h 9652165"/>
                  <a:gd name="connsiteX38" fmla="*/ 5027356 w 24373939"/>
                  <a:gd name="connsiteY38" fmla="*/ 9628440 h 9652165"/>
                  <a:gd name="connsiteX39" fmla="*/ 3740911 w 24373939"/>
                  <a:gd name="connsiteY39" fmla="*/ 9110126 h 9652165"/>
                  <a:gd name="connsiteX40" fmla="*/ 2861694 w 24373939"/>
                  <a:gd name="connsiteY40" fmla="*/ 8037362 h 9652165"/>
                  <a:gd name="connsiteX41" fmla="*/ 2607643 w 24373939"/>
                  <a:gd name="connsiteY41" fmla="*/ 6674293 h 9652165"/>
                  <a:gd name="connsiteX42" fmla="*/ 3038534 w 24373939"/>
                  <a:gd name="connsiteY42" fmla="*/ 5356078 h 9652165"/>
                  <a:gd name="connsiteX43" fmla="*/ 4049757 w 24373939"/>
                  <a:gd name="connsiteY43" fmla="*/ 4409156 h 9652165"/>
                  <a:gd name="connsiteX44" fmla="*/ 5393489 w 24373939"/>
                  <a:gd name="connsiteY44" fmla="*/ 4065274 h 9652165"/>
                  <a:gd name="connsiteX45" fmla="*/ 5393489 w 24373939"/>
                  <a:gd name="connsiteY45" fmla="*/ 5587825 h 9652165"/>
                  <a:gd name="connsiteX46" fmla="*/ 4783268 w 24373939"/>
                  <a:gd name="connsiteY46" fmla="*/ 5744814 h 9652165"/>
                  <a:gd name="connsiteX47" fmla="*/ 4322489 w 24373939"/>
                  <a:gd name="connsiteY47" fmla="*/ 6175913 h 9652165"/>
                  <a:gd name="connsiteX48" fmla="*/ 4126969 w 24373939"/>
                  <a:gd name="connsiteY48" fmla="*/ 6773969 h 9652165"/>
                  <a:gd name="connsiteX49" fmla="*/ 4242786 w 24373939"/>
                  <a:gd name="connsiteY49" fmla="*/ 7394452 h 9652165"/>
                  <a:gd name="connsiteX50" fmla="*/ 4642544 w 24373939"/>
                  <a:gd name="connsiteY50" fmla="*/ 7881619 h 9652165"/>
                  <a:gd name="connsiteX51" fmla="*/ 5227857 w 24373939"/>
                  <a:gd name="connsiteY51" fmla="*/ 8117103 h 9652165"/>
                  <a:gd name="connsiteX52" fmla="*/ 5851777 w 24373939"/>
                  <a:gd name="connsiteY52" fmla="*/ 8041100 h 9652165"/>
                  <a:gd name="connsiteX53" fmla="*/ 6364862 w 24373939"/>
                  <a:gd name="connsiteY53" fmla="*/ 7674791 h 9652165"/>
                  <a:gd name="connsiteX54" fmla="*/ 6370820 w 24373939"/>
                  <a:gd name="connsiteY54" fmla="*/ 7679803 h 9652165"/>
                  <a:gd name="connsiteX55" fmla="*/ 11822661 w 24373939"/>
                  <a:gd name="connsiteY55" fmla="*/ 1156428 h 9652165"/>
                  <a:gd name="connsiteX56" fmla="*/ 11822266 w 24373939"/>
                  <a:gd name="connsiteY56" fmla="*/ 1156097 h 9652165"/>
                  <a:gd name="connsiteX57" fmla="*/ 12671076 w 24373939"/>
                  <a:gd name="connsiteY57" fmla="*/ 470769 h 9652165"/>
                  <a:gd name="connsiteX58" fmla="*/ 13716820 w 24373939"/>
                  <a:gd name="connsiteY58" fmla="*/ 165487 h 9652165"/>
                  <a:gd name="connsiteX59" fmla="*/ 13991596 w 24373939"/>
                  <a:gd name="connsiteY59" fmla="*/ 154176 h 9652165"/>
                  <a:gd name="connsiteX60" fmla="*/ 0 w 24373939"/>
                  <a:gd name="connsiteY60" fmla="*/ 0 h 9652165"/>
                  <a:gd name="connsiteX61" fmla="*/ 5394730 w 24373939"/>
                  <a:gd name="connsiteY61" fmla="*/ 0 h 9652165"/>
                  <a:gd name="connsiteX62" fmla="*/ 5398982 w 24373939"/>
                  <a:gd name="connsiteY62" fmla="*/ 0 h 9652165"/>
                  <a:gd name="connsiteX63" fmla="*/ 5398982 w 24373939"/>
                  <a:gd name="connsiteY63" fmla="*/ 211 h 9652165"/>
                  <a:gd name="connsiteX64" fmla="*/ 5671126 w 24373939"/>
                  <a:gd name="connsiteY64" fmla="*/ 13657 h 9652165"/>
                  <a:gd name="connsiteX65" fmla="*/ 7370682 w 24373939"/>
                  <a:gd name="connsiteY65" fmla="*/ 817368 h 9652165"/>
                  <a:gd name="connsiteX66" fmla="*/ 8189736 w 24373939"/>
                  <a:gd name="connsiteY66" fmla="*/ 2793504 h 9652165"/>
                  <a:gd name="connsiteX67" fmla="*/ 7370682 w 24373939"/>
                  <a:gd name="connsiteY67" fmla="*/ 4767148 h 9652165"/>
                  <a:gd name="connsiteX68" fmla="*/ 5394730 w 24373939"/>
                  <a:gd name="connsiteY68" fmla="*/ 5585761 h 9652165"/>
                  <a:gd name="connsiteX69" fmla="*/ 5394730 w 24373939"/>
                  <a:gd name="connsiteY69" fmla="*/ 4063165 h 9652165"/>
                  <a:gd name="connsiteX70" fmla="*/ 6293571 w 24373939"/>
                  <a:gd name="connsiteY70" fmla="*/ 3691860 h 9652165"/>
                  <a:gd name="connsiteX71" fmla="*/ 6665074 w 24373939"/>
                  <a:gd name="connsiteY71" fmla="*/ 2793504 h 9652165"/>
                  <a:gd name="connsiteX72" fmla="*/ 6293571 w 24373939"/>
                  <a:gd name="connsiteY72" fmla="*/ 1895147 h 9652165"/>
                  <a:gd name="connsiteX73" fmla="*/ 5520176 w 24373939"/>
                  <a:gd name="connsiteY73" fmla="*/ 1530036 h 9652165"/>
                  <a:gd name="connsiteX74" fmla="*/ 5398982 w 24373939"/>
                  <a:gd name="connsiteY74" fmla="*/ 1524053 h 9652165"/>
                  <a:gd name="connsiteX75" fmla="*/ 5398982 w 24373939"/>
                  <a:gd name="connsiteY75" fmla="*/ 1525978 h 9652165"/>
                  <a:gd name="connsiteX76" fmla="*/ 0 w 24373939"/>
                  <a:gd name="connsiteY76" fmla="*/ 1525978 h 96521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</a:cxnLst>
                <a:rect l="l" t="t" r="r" b="b"/>
                <a:pathLst>
                  <a:path w="24373939" h="9652165">
                    <a:moveTo>
                      <a:pt x="13991596" y="154176"/>
                    </a:moveTo>
                    <a:cubicBezTo>
                      <a:pt x="14266022" y="156687"/>
                      <a:pt x="14538520" y="200376"/>
                      <a:pt x="14801202" y="282616"/>
                    </a:cubicBezTo>
                    <a:cubicBezTo>
                      <a:pt x="15151445" y="392268"/>
                      <a:pt x="15476760" y="569207"/>
                      <a:pt x="15758450" y="804711"/>
                    </a:cubicBezTo>
                    <a:cubicBezTo>
                      <a:pt x="16040141" y="1040214"/>
                      <a:pt x="16271974" y="1329298"/>
                      <a:pt x="16442733" y="1653272"/>
                    </a:cubicBezTo>
                    <a:cubicBezTo>
                      <a:pt x="16612246" y="1979737"/>
                      <a:pt x="16716945" y="2334861"/>
                      <a:pt x="16749351" y="2699954"/>
                    </a:cubicBezTo>
                    <a:cubicBezTo>
                      <a:pt x="16781759" y="3066293"/>
                      <a:pt x="16741873" y="3433879"/>
                      <a:pt x="16632189" y="3784019"/>
                    </a:cubicBezTo>
                    <a:cubicBezTo>
                      <a:pt x="16549925" y="4045690"/>
                      <a:pt x="16429101" y="4294043"/>
                      <a:pt x="16274448" y="4520669"/>
                    </a:cubicBezTo>
                    <a:lnTo>
                      <a:pt x="16116038" y="4730033"/>
                    </a:lnTo>
                    <a:lnTo>
                      <a:pt x="16117122" y="4730942"/>
                    </a:lnTo>
                    <a:cubicBezTo>
                      <a:pt x="15960216" y="4916491"/>
                      <a:pt x="15860593" y="5141890"/>
                      <a:pt x="15829461" y="5382233"/>
                    </a:cubicBezTo>
                    <a:cubicBezTo>
                      <a:pt x="15798329" y="5623821"/>
                      <a:pt x="15835688" y="5867900"/>
                      <a:pt x="15939046" y="6085827"/>
                    </a:cubicBezTo>
                    <a:cubicBezTo>
                      <a:pt x="16042405" y="6306245"/>
                      <a:pt x="16205537" y="6491794"/>
                      <a:pt x="16411009" y="6620060"/>
                    </a:cubicBezTo>
                    <a:cubicBezTo>
                      <a:pt x="16615236" y="6749572"/>
                      <a:pt x="16853085" y="6818063"/>
                      <a:pt x="17095915" y="6815572"/>
                    </a:cubicBezTo>
                    <a:lnTo>
                      <a:pt x="17095929" y="6817578"/>
                    </a:lnTo>
                    <a:lnTo>
                      <a:pt x="24373939" y="6817578"/>
                    </a:lnTo>
                    <a:lnTo>
                      <a:pt x="24373939" y="8343556"/>
                    </a:lnTo>
                    <a:lnTo>
                      <a:pt x="17085151" y="8343556"/>
                    </a:lnTo>
                    <a:lnTo>
                      <a:pt x="17085151" y="8339223"/>
                    </a:lnTo>
                    <a:lnTo>
                      <a:pt x="16906187" y="8334074"/>
                    </a:lnTo>
                    <a:cubicBezTo>
                      <a:pt x="16442025" y="8304074"/>
                      <a:pt x="15992282" y="8158472"/>
                      <a:pt x="15597839" y="7908945"/>
                    </a:cubicBezTo>
                    <a:cubicBezTo>
                      <a:pt x="15147046" y="7625017"/>
                      <a:pt x="14787159" y="7216559"/>
                      <a:pt x="14560517" y="6734628"/>
                    </a:cubicBezTo>
                    <a:cubicBezTo>
                      <a:pt x="14333875" y="6251452"/>
                      <a:pt x="14250441" y="5713482"/>
                      <a:pt x="14318932" y="5185476"/>
                    </a:cubicBezTo>
                    <a:cubicBezTo>
                      <a:pt x="14378861" y="4722380"/>
                      <a:pt x="14554154" y="4284074"/>
                      <a:pt x="14827292" y="3908932"/>
                    </a:cubicBezTo>
                    <a:lnTo>
                      <a:pt x="14940970" y="3764019"/>
                    </a:lnTo>
                    <a:lnTo>
                      <a:pt x="14939555" y="3762836"/>
                    </a:lnTo>
                    <a:cubicBezTo>
                      <a:pt x="15046746" y="3634493"/>
                      <a:pt x="15127763" y="3487459"/>
                      <a:pt x="15177620" y="3327964"/>
                    </a:cubicBezTo>
                    <a:cubicBezTo>
                      <a:pt x="15227477" y="3168470"/>
                      <a:pt x="15244927" y="3001499"/>
                      <a:pt x="15229969" y="2835774"/>
                    </a:cubicBezTo>
                    <a:cubicBezTo>
                      <a:pt x="15215013" y="2670049"/>
                      <a:pt x="15168895" y="2508063"/>
                      <a:pt x="15090371" y="2359782"/>
                    </a:cubicBezTo>
                    <a:cubicBezTo>
                      <a:pt x="15013093" y="2212749"/>
                      <a:pt x="14908394" y="2080667"/>
                      <a:pt x="14780013" y="1973507"/>
                    </a:cubicBezTo>
                    <a:cubicBezTo>
                      <a:pt x="14652879" y="1867592"/>
                      <a:pt x="14504555" y="1786599"/>
                      <a:pt x="14345014" y="1735511"/>
                    </a:cubicBezTo>
                    <a:cubicBezTo>
                      <a:pt x="14185472" y="1686915"/>
                      <a:pt x="14018453" y="1668224"/>
                      <a:pt x="13852679" y="1683177"/>
                    </a:cubicBezTo>
                    <a:cubicBezTo>
                      <a:pt x="13686906" y="1698129"/>
                      <a:pt x="13524871" y="1745479"/>
                      <a:pt x="13376548" y="1822735"/>
                    </a:cubicBezTo>
                    <a:cubicBezTo>
                      <a:pt x="13229471" y="1899990"/>
                      <a:pt x="13097350" y="2004658"/>
                      <a:pt x="12990159" y="2133001"/>
                    </a:cubicBezTo>
                    <a:lnTo>
                      <a:pt x="12990052" y="2132912"/>
                    </a:lnTo>
                    <a:lnTo>
                      <a:pt x="7529932" y="8667679"/>
                    </a:lnTo>
                    <a:lnTo>
                      <a:pt x="7523962" y="8662688"/>
                    </a:lnTo>
                    <a:lnTo>
                      <a:pt x="7413481" y="8786478"/>
                    </a:lnTo>
                    <a:cubicBezTo>
                      <a:pt x="7131236" y="9083201"/>
                      <a:pt x="6785945" y="9314461"/>
                      <a:pt x="6403468" y="9462729"/>
                    </a:cubicBezTo>
                    <a:cubicBezTo>
                      <a:pt x="5965105" y="9632178"/>
                      <a:pt x="5491870" y="9689492"/>
                      <a:pt x="5027356" y="9628440"/>
                    </a:cubicBezTo>
                    <a:cubicBezTo>
                      <a:pt x="4561595" y="9566143"/>
                      <a:pt x="4119497" y="9387972"/>
                      <a:pt x="3740911" y="9110126"/>
                    </a:cubicBezTo>
                    <a:cubicBezTo>
                      <a:pt x="3362325" y="8832278"/>
                      <a:pt x="3060950" y="8463478"/>
                      <a:pt x="2861694" y="8037362"/>
                    </a:cubicBezTo>
                    <a:cubicBezTo>
                      <a:pt x="2663684" y="7611248"/>
                      <a:pt x="2576509" y="7142770"/>
                      <a:pt x="2607643" y="6674293"/>
                    </a:cubicBezTo>
                    <a:cubicBezTo>
                      <a:pt x="2637531" y="6205816"/>
                      <a:pt x="2785728" y="5752290"/>
                      <a:pt x="3038534" y="5356078"/>
                    </a:cubicBezTo>
                    <a:cubicBezTo>
                      <a:pt x="3291340" y="4959866"/>
                      <a:pt x="3638792" y="4633427"/>
                      <a:pt x="4049757" y="4409156"/>
                    </a:cubicBezTo>
                    <a:cubicBezTo>
                      <a:pt x="4461967" y="4182394"/>
                      <a:pt x="4923993" y="4065274"/>
                      <a:pt x="5393489" y="4065274"/>
                    </a:cubicBezTo>
                    <a:lnTo>
                      <a:pt x="5393489" y="5587825"/>
                    </a:lnTo>
                    <a:cubicBezTo>
                      <a:pt x="5179289" y="5587825"/>
                      <a:pt x="4970070" y="5642647"/>
                      <a:pt x="4783268" y="5744814"/>
                    </a:cubicBezTo>
                    <a:cubicBezTo>
                      <a:pt x="4595220" y="5846982"/>
                      <a:pt x="4438306" y="5995250"/>
                      <a:pt x="4322489" y="6175913"/>
                    </a:cubicBezTo>
                    <a:cubicBezTo>
                      <a:pt x="4207916" y="6355330"/>
                      <a:pt x="4140668" y="6562158"/>
                      <a:pt x="4126969" y="6773969"/>
                    </a:cubicBezTo>
                    <a:cubicBezTo>
                      <a:pt x="4113270" y="6988272"/>
                      <a:pt x="4153121" y="7200084"/>
                      <a:pt x="4242786" y="7394452"/>
                    </a:cubicBezTo>
                    <a:cubicBezTo>
                      <a:pt x="4333697" y="7587574"/>
                      <a:pt x="4470686" y="7754532"/>
                      <a:pt x="4642544" y="7881619"/>
                    </a:cubicBezTo>
                    <a:cubicBezTo>
                      <a:pt x="4814401" y="8007460"/>
                      <a:pt x="5014904" y="8088446"/>
                      <a:pt x="5227857" y="8117103"/>
                    </a:cubicBezTo>
                    <a:cubicBezTo>
                      <a:pt x="5438322" y="8145760"/>
                      <a:pt x="5653767" y="8119595"/>
                      <a:pt x="5851777" y="8041100"/>
                    </a:cubicBezTo>
                    <a:cubicBezTo>
                      <a:pt x="6051034" y="7963852"/>
                      <a:pt x="6227873" y="7839256"/>
                      <a:pt x="6364862" y="7674791"/>
                    </a:cubicBezTo>
                    <a:lnTo>
                      <a:pt x="6370820" y="7679803"/>
                    </a:lnTo>
                    <a:lnTo>
                      <a:pt x="11822661" y="1156428"/>
                    </a:lnTo>
                    <a:lnTo>
                      <a:pt x="11822266" y="1156097"/>
                    </a:lnTo>
                    <a:cubicBezTo>
                      <a:pt x="12057839" y="873244"/>
                      <a:pt x="12345761" y="641478"/>
                      <a:pt x="12671076" y="470769"/>
                    </a:cubicBezTo>
                    <a:cubicBezTo>
                      <a:pt x="12996391" y="302552"/>
                      <a:pt x="13351619" y="197884"/>
                      <a:pt x="13716820" y="165487"/>
                    </a:cubicBezTo>
                    <a:cubicBezTo>
                      <a:pt x="13808431" y="157076"/>
                      <a:pt x="13900121" y="153338"/>
                      <a:pt x="13991596" y="154176"/>
                    </a:cubicBezTo>
                    <a:close/>
                    <a:moveTo>
                      <a:pt x="0" y="0"/>
                    </a:moveTo>
                    <a:lnTo>
                      <a:pt x="5394730" y="0"/>
                    </a:lnTo>
                    <a:lnTo>
                      <a:pt x="5398982" y="0"/>
                    </a:lnTo>
                    <a:lnTo>
                      <a:pt x="5398982" y="211"/>
                    </a:lnTo>
                    <a:lnTo>
                      <a:pt x="5671126" y="13657"/>
                    </a:lnTo>
                    <a:cubicBezTo>
                      <a:pt x="6311219" y="77096"/>
                      <a:pt x="6912536" y="359468"/>
                      <a:pt x="7370682" y="817368"/>
                    </a:cubicBezTo>
                    <a:cubicBezTo>
                      <a:pt x="7895525" y="1340683"/>
                      <a:pt x="8189736" y="2052141"/>
                      <a:pt x="8189736" y="2793504"/>
                    </a:cubicBezTo>
                    <a:cubicBezTo>
                      <a:pt x="8189736" y="3534866"/>
                      <a:pt x="7895525" y="4243833"/>
                      <a:pt x="7370682" y="4767148"/>
                    </a:cubicBezTo>
                    <a:cubicBezTo>
                      <a:pt x="6847085" y="5291708"/>
                      <a:pt x="6136491" y="5585761"/>
                      <a:pt x="5394730" y="5585761"/>
                    </a:cubicBezTo>
                    <a:lnTo>
                      <a:pt x="5394730" y="4063165"/>
                    </a:lnTo>
                    <a:cubicBezTo>
                      <a:pt x="5731327" y="4063165"/>
                      <a:pt x="6054212" y="3929844"/>
                      <a:pt x="6293571" y="3691860"/>
                    </a:cubicBezTo>
                    <a:cubicBezTo>
                      <a:pt x="6531682" y="3452631"/>
                      <a:pt x="6665074" y="3129920"/>
                      <a:pt x="6665074" y="2793504"/>
                    </a:cubicBezTo>
                    <a:cubicBezTo>
                      <a:pt x="6665074" y="2455841"/>
                      <a:pt x="6531682" y="2133130"/>
                      <a:pt x="6293571" y="1895147"/>
                    </a:cubicBezTo>
                    <a:cubicBezTo>
                      <a:pt x="6084133" y="1686911"/>
                      <a:pt x="5810744" y="1558808"/>
                      <a:pt x="5520176" y="1530036"/>
                    </a:cubicBezTo>
                    <a:lnTo>
                      <a:pt x="5398982" y="1524053"/>
                    </a:lnTo>
                    <a:lnTo>
                      <a:pt x="5398982" y="1525978"/>
                    </a:lnTo>
                    <a:lnTo>
                      <a:pt x="0" y="1525978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65" b="0" i="0" u="none" strike="noStrike" kern="1200" cap="none" spc="0" normalizeH="0" baseline="0" noProof="0" dirty="0">
                  <a:ln>
                    <a:noFill/>
                  </a:ln>
                  <a:solidFill>
                    <a:srgbClr val="747A94"/>
                  </a:solidFill>
                  <a:effectLst/>
                  <a:uLnTx/>
                  <a:uFillTx/>
                  <a:latin typeface="Lato Light" panose="020F0502020204030203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31" name="Freeform 4">
                <a:extLst>
                  <a:ext uri="{FF2B5EF4-FFF2-40B4-BE49-F238E27FC236}">
                    <a16:creationId xmlns:a16="http://schemas.microsoft.com/office/drawing/2014/main" id="{1866A304-1D97-BE40-A2F8-C9231F73EB83}"/>
                  </a:ext>
                </a:extLst>
              </p:cNvPr>
              <p:cNvSpPr/>
              <p:nvPr/>
            </p:nvSpPr>
            <p:spPr>
              <a:xfrm>
                <a:off x="1303870" y="2580375"/>
                <a:ext cx="9573425" cy="3225649"/>
              </a:xfrm>
              <a:custGeom>
                <a:avLst/>
                <a:gdLst>
                  <a:gd name="connsiteX0" fmla="*/ 0 w 24351916"/>
                  <a:gd name="connsiteY0" fmla="*/ 176147 h 8745835"/>
                  <a:gd name="connsiteX1" fmla="*/ 5390147 w 24351916"/>
                  <a:gd name="connsiteY1" fmla="*/ 200210 h 8745835"/>
                  <a:gd name="connsiteX2" fmla="*/ 7435516 w 24351916"/>
                  <a:gd name="connsiteY2" fmla="*/ 2197452 h 8745835"/>
                  <a:gd name="connsiteX3" fmla="*/ 5486400 w 24351916"/>
                  <a:gd name="connsiteY3" fmla="*/ 4363136 h 8745835"/>
                  <a:gd name="connsiteX4" fmla="*/ 3729789 w 24351916"/>
                  <a:gd name="connsiteY4" fmla="*/ 7683852 h 8745835"/>
                  <a:gd name="connsiteX5" fmla="*/ 6184232 w 24351916"/>
                  <a:gd name="connsiteY5" fmla="*/ 8237305 h 8745835"/>
                  <a:gd name="connsiteX6" fmla="*/ 12633158 w 24351916"/>
                  <a:gd name="connsiteY6" fmla="*/ 825852 h 8745835"/>
                  <a:gd name="connsiteX7" fmla="*/ 15111663 w 24351916"/>
                  <a:gd name="connsiteY7" fmla="*/ 753663 h 8745835"/>
                  <a:gd name="connsiteX8" fmla="*/ 16050126 w 24351916"/>
                  <a:gd name="connsiteY8" fmla="*/ 2799031 h 8745835"/>
                  <a:gd name="connsiteX9" fmla="*/ 15207916 w 24351916"/>
                  <a:gd name="connsiteY9" fmla="*/ 6360378 h 8745835"/>
                  <a:gd name="connsiteX10" fmla="*/ 17229221 w 24351916"/>
                  <a:gd name="connsiteY10" fmla="*/ 7082273 h 8745835"/>
                  <a:gd name="connsiteX11" fmla="*/ 24351916 w 24351916"/>
                  <a:gd name="connsiteY11" fmla="*/ 7034147 h 8745835"/>
                  <a:gd name="connsiteX0" fmla="*/ 0 w 24351916"/>
                  <a:gd name="connsiteY0" fmla="*/ 176147 h 8742469"/>
                  <a:gd name="connsiteX1" fmla="*/ 5390147 w 24351916"/>
                  <a:gd name="connsiteY1" fmla="*/ 200210 h 8742469"/>
                  <a:gd name="connsiteX2" fmla="*/ 7435516 w 24351916"/>
                  <a:gd name="connsiteY2" fmla="*/ 2197452 h 8742469"/>
                  <a:gd name="connsiteX3" fmla="*/ 4788568 w 24351916"/>
                  <a:gd name="connsiteY3" fmla="*/ 4459389 h 8742469"/>
                  <a:gd name="connsiteX4" fmla="*/ 3729789 w 24351916"/>
                  <a:gd name="connsiteY4" fmla="*/ 7683852 h 8742469"/>
                  <a:gd name="connsiteX5" fmla="*/ 6184232 w 24351916"/>
                  <a:gd name="connsiteY5" fmla="*/ 8237305 h 8742469"/>
                  <a:gd name="connsiteX6" fmla="*/ 12633158 w 24351916"/>
                  <a:gd name="connsiteY6" fmla="*/ 825852 h 8742469"/>
                  <a:gd name="connsiteX7" fmla="*/ 15111663 w 24351916"/>
                  <a:gd name="connsiteY7" fmla="*/ 753663 h 8742469"/>
                  <a:gd name="connsiteX8" fmla="*/ 16050126 w 24351916"/>
                  <a:gd name="connsiteY8" fmla="*/ 2799031 h 8742469"/>
                  <a:gd name="connsiteX9" fmla="*/ 15207916 w 24351916"/>
                  <a:gd name="connsiteY9" fmla="*/ 6360378 h 8742469"/>
                  <a:gd name="connsiteX10" fmla="*/ 17229221 w 24351916"/>
                  <a:gd name="connsiteY10" fmla="*/ 7082273 h 8742469"/>
                  <a:gd name="connsiteX11" fmla="*/ 24351916 w 24351916"/>
                  <a:gd name="connsiteY11" fmla="*/ 7034147 h 8742469"/>
                  <a:gd name="connsiteX0" fmla="*/ 0 w 24351916"/>
                  <a:gd name="connsiteY0" fmla="*/ 176147 h 8742469"/>
                  <a:gd name="connsiteX1" fmla="*/ 5390147 w 24351916"/>
                  <a:gd name="connsiteY1" fmla="*/ 200210 h 8742469"/>
                  <a:gd name="connsiteX2" fmla="*/ 7435516 w 24351916"/>
                  <a:gd name="connsiteY2" fmla="*/ 2197452 h 8742469"/>
                  <a:gd name="connsiteX3" fmla="*/ 4788568 w 24351916"/>
                  <a:gd name="connsiteY3" fmla="*/ 4459389 h 8742469"/>
                  <a:gd name="connsiteX4" fmla="*/ 3729789 w 24351916"/>
                  <a:gd name="connsiteY4" fmla="*/ 7683852 h 8742469"/>
                  <a:gd name="connsiteX5" fmla="*/ 6184232 w 24351916"/>
                  <a:gd name="connsiteY5" fmla="*/ 8237305 h 8742469"/>
                  <a:gd name="connsiteX6" fmla="*/ 12633158 w 24351916"/>
                  <a:gd name="connsiteY6" fmla="*/ 825852 h 8742469"/>
                  <a:gd name="connsiteX7" fmla="*/ 15111663 w 24351916"/>
                  <a:gd name="connsiteY7" fmla="*/ 753663 h 8742469"/>
                  <a:gd name="connsiteX8" fmla="*/ 16050126 w 24351916"/>
                  <a:gd name="connsiteY8" fmla="*/ 2799031 h 8742469"/>
                  <a:gd name="connsiteX9" fmla="*/ 15207916 w 24351916"/>
                  <a:gd name="connsiteY9" fmla="*/ 6360378 h 8742469"/>
                  <a:gd name="connsiteX10" fmla="*/ 17229221 w 24351916"/>
                  <a:gd name="connsiteY10" fmla="*/ 7082273 h 8742469"/>
                  <a:gd name="connsiteX11" fmla="*/ 24351916 w 24351916"/>
                  <a:gd name="connsiteY11" fmla="*/ 7034147 h 8742469"/>
                  <a:gd name="connsiteX0" fmla="*/ 0 w 24351916"/>
                  <a:gd name="connsiteY0" fmla="*/ 176147 h 8742469"/>
                  <a:gd name="connsiteX1" fmla="*/ 5390147 w 24351916"/>
                  <a:gd name="connsiteY1" fmla="*/ 200210 h 8742469"/>
                  <a:gd name="connsiteX2" fmla="*/ 7435516 w 24351916"/>
                  <a:gd name="connsiteY2" fmla="*/ 2197452 h 8742469"/>
                  <a:gd name="connsiteX3" fmla="*/ 4788568 w 24351916"/>
                  <a:gd name="connsiteY3" fmla="*/ 4459389 h 8742469"/>
                  <a:gd name="connsiteX4" fmla="*/ 3729789 w 24351916"/>
                  <a:gd name="connsiteY4" fmla="*/ 7683852 h 8742469"/>
                  <a:gd name="connsiteX5" fmla="*/ 6184232 w 24351916"/>
                  <a:gd name="connsiteY5" fmla="*/ 8237305 h 8742469"/>
                  <a:gd name="connsiteX6" fmla="*/ 12633158 w 24351916"/>
                  <a:gd name="connsiteY6" fmla="*/ 825852 h 8742469"/>
                  <a:gd name="connsiteX7" fmla="*/ 15111663 w 24351916"/>
                  <a:gd name="connsiteY7" fmla="*/ 753663 h 8742469"/>
                  <a:gd name="connsiteX8" fmla="*/ 16050126 w 24351916"/>
                  <a:gd name="connsiteY8" fmla="*/ 2799031 h 8742469"/>
                  <a:gd name="connsiteX9" fmla="*/ 15207916 w 24351916"/>
                  <a:gd name="connsiteY9" fmla="*/ 6360378 h 8742469"/>
                  <a:gd name="connsiteX10" fmla="*/ 17229221 w 24351916"/>
                  <a:gd name="connsiteY10" fmla="*/ 7082273 h 8742469"/>
                  <a:gd name="connsiteX11" fmla="*/ 24351916 w 24351916"/>
                  <a:gd name="connsiteY11" fmla="*/ 7034147 h 8742469"/>
                  <a:gd name="connsiteX0" fmla="*/ 0 w 24351916"/>
                  <a:gd name="connsiteY0" fmla="*/ 176147 h 8742469"/>
                  <a:gd name="connsiteX1" fmla="*/ 5390147 w 24351916"/>
                  <a:gd name="connsiteY1" fmla="*/ 200210 h 8742469"/>
                  <a:gd name="connsiteX2" fmla="*/ 7435516 w 24351916"/>
                  <a:gd name="connsiteY2" fmla="*/ 2197452 h 8742469"/>
                  <a:gd name="connsiteX3" fmla="*/ 4788568 w 24351916"/>
                  <a:gd name="connsiteY3" fmla="*/ 4459389 h 8742469"/>
                  <a:gd name="connsiteX4" fmla="*/ 3729789 w 24351916"/>
                  <a:gd name="connsiteY4" fmla="*/ 7683852 h 8742469"/>
                  <a:gd name="connsiteX5" fmla="*/ 6184232 w 24351916"/>
                  <a:gd name="connsiteY5" fmla="*/ 8237305 h 8742469"/>
                  <a:gd name="connsiteX6" fmla="*/ 12633158 w 24351916"/>
                  <a:gd name="connsiteY6" fmla="*/ 825852 h 8742469"/>
                  <a:gd name="connsiteX7" fmla="*/ 15111663 w 24351916"/>
                  <a:gd name="connsiteY7" fmla="*/ 753663 h 8742469"/>
                  <a:gd name="connsiteX8" fmla="*/ 16050126 w 24351916"/>
                  <a:gd name="connsiteY8" fmla="*/ 2799031 h 8742469"/>
                  <a:gd name="connsiteX9" fmla="*/ 14943221 w 24351916"/>
                  <a:gd name="connsiteY9" fmla="*/ 4627831 h 8742469"/>
                  <a:gd name="connsiteX10" fmla="*/ 15207916 w 24351916"/>
                  <a:gd name="connsiteY10" fmla="*/ 6360378 h 8742469"/>
                  <a:gd name="connsiteX11" fmla="*/ 17229221 w 24351916"/>
                  <a:gd name="connsiteY11" fmla="*/ 7082273 h 8742469"/>
                  <a:gd name="connsiteX12" fmla="*/ 24351916 w 24351916"/>
                  <a:gd name="connsiteY12" fmla="*/ 7034147 h 8742469"/>
                  <a:gd name="connsiteX0" fmla="*/ 0 w 24351916"/>
                  <a:gd name="connsiteY0" fmla="*/ 176147 h 8742469"/>
                  <a:gd name="connsiteX1" fmla="*/ 5390147 w 24351916"/>
                  <a:gd name="connsiteY1" fmla="*/ 200210 h 8742469"/>
                  <a:gd name="connsiteX2" fmla="*/ 7435516 w 24351916"/>
                  <a:gd name="connsiteY2" fmla="*/ 2197452 h 8742469"/>
                  <a:gd name="connsiteX3" fmla="*/ 4788568 w 24351916"/>
                  <a:gd name="connsiteY3" fmla="*/ 4459389 h 8742469"/>
                  <a:gd name="connsiteX4" fmla="*/ 3729789 w 24351916"/>
                  <a:gd name="connsiteY4" fmla="*/ 7683852 h 8742469"/>
                  <a:gd name="connsiteX5" fmla="*/ 6184232 w 24351916"/>
                  <a:gd name="connsiteY5" fmla="*/ 8237305 h 8742469"/>
                  <a:gd name="connsiteX6" fmla="*/ 12633158 w 24351916"/>
                  <a:gd name="connsiteY6" fmla="*/ 825852 h 8742469"/>
                  <a:gd name="connsiteX7" fmla="*/ 15111663 w 24351916"/>
                  <a:gd name="connsiteY7" fmla="*/ 753663 h 8742469"/>
                  <a:gd name="connsiteX8" fmla="*/ 16050126 w 24351916"/>
                  <a:gd name="connsiteY8" fmla="*/ 2799031 h 8742469"/>
                  <a:gd name="connsiteX9" fmla="*/ 14943221 w 24351916"/>
                  <a:gd name="connsiteY9" fmla="*/ 4627831 h 8742469"/>
                  <a:gd name="connsiteX10" fmla="*/ 15207916 w 24351916"/>
                  <a:gd name="connsiteY10" fmla="*/ 6360378 h 8742469"/>
                  <a:gd name="connsiteX11" fmla="*/ 17229221 w 24351916"/>
                  <a:gd name="connsiteY11" fmla="*/ 7082273 h 8742469"/>
                  <a:gd name="connsiteX12" fmla="*/ 24351916 w 24351916"/>
                  <a:gd name="connsiteY12" fmla="*/ 7034147 h 8742469"/>
                  <a:gd name="connsiteX0" fmla="*/ 0 w 24351916"/>
                  <a:gd name="connsiteY0" fmla="*/ 176147 h 8742469"/>
                  <a:gd name="connsiteX1" fmla="*/ 5390147 w 24351916"/>
                  <a:gd name="connsiteY1" fmla="*/ 200210 h 8742469"/>
                  <a:gd name="connsiteX2" fmla="*/ 7435516 w 24351916"/>
                  <a:gd name="connsiteY2" fmla="*/ 2197452 h 8742469"/>
                  <a:gd name="connsiteX3" fmla="*/ 4788568 w 24351916"/>
                  <a:gd name="connsiteY3" fmla="*/ 4459389 h 8742469"/>
                  <a:gd name="connsiteX4" fmla="*/ 3729789 w 24351916"/>
                  <a:gd name="connsiteY4" fmla="*/ 7683852 h 8742469"/>
                  <a:gd name="connsiteX5" fmla="*/ 6184232 w 24351916"/>
                  <a:gd name="connsiteY5" fmla="*/ 8237305 h 8742469"/>
                  <a:gd name="connsiteX6" fmla="*/ 12633158 w 24351916"/>
                  <a:gd name="connsiteY6" fmla="*/ 825852 h 8742469"/>
                  <a:gd name="connsiteX7" fmla="*/ 15111663 w 24351916"/>
                  <a:gd name="connsiteY7" fmla="*/ 753663 h 8742469"/>
                  <a:gd name="connsiteX8" fmla="*/ 16050126 w 24351916"/>
                  <a:gd name="connsiteY8" fmla="*/ 2799031 h 8742469"/>
                  <a:gd name="connsiteX9" fmla="*/ 14943221 w 24351916"/>
                  <a:gd name="connsiteY9" fmla="*/ 4627831 h 8742469"/>
                  <a:gd name="connsiteX10" fmla="*/ 15207916 w 24351916"/>
                  <a:gd name="connsiteY10" fmla="*/ 6360378 h 8742469"/>
                  <a:gd name="connsiteX11" fmla="*/ 17229221 w 24351916"/>
                  <a:gd name="connsiteY11" fmla="*/ 7082273 h 8742469"/>
                  <a:gd name="connsiteX12" fmla="*/ 24351916 w 24351916"/>
                  <a:gd name="connsiteY12" fmla="*/ 7034147 h 8742469"/>
                  <a:gd name="connsiteX0" fmla="*/ 0 w 24351916"/>
                  <a:gd name="connsiteY0" fmla="*/ 176147 h 8742469"/>
                  <a:gd name="connsiteX1" fmla="*/ 5390147 w 24351916"/>
                  <a:gd name="connsiteY1" fmla="*/ 200210 h 8742469"/>
                  <a:gd name="connsiteX2" fmla="*/ 7435516 w 24351916"/>
                  <a:gd name="connsiteY2" fmla="*/ 2197452 h 8742469"/>
                  <a:gd name="connsiteX3" fmla="*/ 4788568 w 24351916"/>
                  <a:gd name="connsiteY3" fmla="*/ 4459389 h 8742469"/>
                  <a:gd name="connsiteX4" fmla="*/ 3729789 w 24351916"/>
                  <a:gd name="connsiteY4" fmla="*/ 7683852 h 8742469"/>
                  <a:gd name="connsiteX5" fmla="*/ 6184232 w 24351916"/>
                  <a:gd name="connsiteY5" fmla="*/ 8237305 h 8742469"/>
                  <a:gd name="connsiteX6" fmla="*/ 12633158 w 24351916"/>
                  <a:gd name="connsiteY6" fmla="*/ 825852 h 8742469"/>
                  <a:gd name="connsiteX7" fmla="*/ 15111663 w 24351916"/>
                  <a:gd name="connsiteY7" fmla="*/ 753663 h 8742469"/>
                  <a:gd name="connsiteX8" fmla="*/ 16050126 w 24351916"/>
                  <a:gd name="connsiteY8" fmla="*/ 2799031 h 8742469"/>
                  <a:gd name="connsiteX9" fmla="*/ 14943221 w 24351916"/>
                  <a:gd name="connsiteY9" fmla="*/ 4627831 h 8742469"/>
                  <a:gd name="connsiteX10" fmla="*/ 15207916 w 24351916"/>
                  <a:gd name="connsiteY10" fmla="*/ 6360378 h 8742469"/>
                  <a:gd name="connsiteX11" fmla="*/ 17229221 w 24351916"/>
                  <a:gd name="connsiteY11" fmla="*/ 7082273 h 8742469"/>
                  <a:gd name="connsiteX12" fmla="*/ 24351916 w 24351916"/>
                  <a:gd name="connsiteY12" fmla="*/ 7034147 h 8742469"/>
                  <a:gd name="connsiteX0" fmla="*/ 0 w 24351916"/>
                  <a:gd name="connsiteY0" fmla="*/ 176147 h 8742469"/>
                  <a:gd name="connsiteX1" fmla="*/ 5390147 w 24351916"/>
                  <a:gd name="connsiteY1" fmla="*/ 200210 h 8742469"/>
                  <a:gd name="connsiteX2" fmla="*/ 7435516 w 24351916"/>
                  <a:gd name="connsiteY2" fmla="*/ 2197452 h 8742469"/>
                  <a:gd name="connsiteX3" fmla="*/ 4788568 w 24351916"/>
                  <a:gd name="connsiteY3" fmla="*/ 4459389 h 8742469"/>
                  <a:gd name="connsiteX4" fmla="*/ 3729789 w 24351916"/>
                  <a:gd name="connsiteY4" fmla="*/ 7683852 h 8742469"/>
                  <a:gd name="connsiteX5" fmla="*/ 6184232 w 24351916"/>
                  <a:gd name="connsiteY5" fmla="*/ 8237305 h 8742469"/>
                  <a:gd name="connsiteX6" fmla="*/ 12633158 w 24351916"/>
                  <a:gd name="connsiteY6" fmla="*/ 825852 h 8742469"/>
                  <a:gd name="connsiteX7" fmla="*/ 15111663 w 24351916"/>
                  <a:gd name="connsiteY7" fmla="*/ 753663 h 8742469"/>
                  <a:gd name="connsiteX8" fmla="*/ 16050126 w 24351916"/>
                  <a:gd name="connsiteY8" fmla="*/ 2799031 h 8742469"/>
                  <a:gd name="connsiteX9" fmla="*/ 14943221 w 24351916"/>
                  <a:gd name="connsiteY9" fmla="*/ 4627831 h 8742469"/>
                  <a:gd name="connsiteX10" fmla="*/ 15207916 w 24351916"/>
                  <a:gd name="connsiteY10" fmla="*/ 6360378 h 8742469"/>
                  <a:gd name="connsiteX11" fmla="*/ 17229221 w 24351916"/>
                  <a:gd name="connsiteY11" fmla="*/ 7082273 h 8742469"/>
                  <a:gd name="connsiteX12" fmla="*/ 24351916 w 24351916"/>
                  <a:gd name="connsiteY12" fmla="*/ 7034147 h 8742469"/>
                  <a:gd name="connsiteX0" fmla="*/ 0 w 24351916"/>
                  <a:gd name="connsiteY0" fmla="*/ 176147 h 8698561"/>
                  <a:gd name="connsiteX1" fmla="*/ 5390147 w 24351916"/>
                  <a:gd name="connsiteY1" fmla="*/ 200210 h 8698561"/>
                  <a:gd name="connsiteX2" fmla="*/ 7435516 w 24351916"/>
                  <a:gd name="connsiteY2" fmla="*/ 2197452 h 8698561"/>
                  <a:gd name="connsiteX3" fmla="*/ 4788568 w 24351916"/>
                  <a:gd name="connsiteY3" fmla="*/ 4459389 h 8698561"/>
                  <a:gd name="connsiteX4" fmla="*/ 4090737 w 24351916"/>
                  <a:gd name="connsiteY4" fmla="*/ 5806926 h 8698561"/>
                  <a:gd name="connsiteX5" fmla="*/ 3729789 w 24351916"/>
                  <a:gd name="connsiteY5" fmla="*/ 7683852 h 8698561"/>
                  <a:gd name="connsiteX6" fmla="*/ 6184232 w 24351916"/>
                  <a:gd name="connsiteY6" fmla="*/ 8237305 h 8698561"/>
                  <a:gd name="connsiteX7" fmla="*/ 12633158 w 24351916"/>
                  <a:gd name="connsiteY7" fmla="*/ 825852 h 8698561"/>
                  <a:gd name="connsiteX8" fmla="*/ 15111663 w 24351916"/>
                  <a:gd name="connsiteY8" fmla="*/ 753663 h 8698561"/>
                  <a:gd name="connsiteX9" fmla="*/ 16050126 w 24351916"/>
                  <a:gd name="connsiteY9" fmla="*/ 2799031 h 8698561"/>
                  <a:gd name="connsiteX10" fmla="*/ 14943221 w 24351916"/>
                  <a:gd name="connsiteY10" fmla="*/ 4627831 h 8698561"/>
                  <a:gd name="connsiteX11" fmla="*/ 15207916 w 24351916"/>
                  <a:gd name="connsiteY11" fmla="*/ 6360378 h 8698561"/>
                  <a:gd name="connsiteX12" fmla="*/ 17229221 w 24351916"/>
                  <a:gd name="connsiteY12" fmla="*/ 7082273 h 8698561"/>
                  <a:gd name="connsiteX13" fmla="*/ 24351916 w 24351916"/>
                  <a:gd name="connsiteY13" fmla="*/ 7034147 h 8698561"/>
                  <a:gd name="connsiteX0" fmla="*/ 0 w 24351916"/>
                  <a:gd name="connsiteY0" fmla="*/ 176147 h 8706726"/>
                  <a:gd name="connsiteX1" fmla="*/ 5390147 w 24351916"/>
                  <a:gd name="connsiteY1" fmla="*/ 200210 h 8706726"/>
                  <a:gd name="connsiteX2" fmla="*/ 7435516 w 24351916"/>
                  <a:gd name="connsiteY2" fmla="*/ 2197452 h 8706726"/>
                  <a:gd name="connsiteX3" fmla="*/ 4788568 w 24351916"/>
                  <a:gd name="connsiteY3" fmla="*/ 4459389 h 8706726"/>
                  <a:gd name="connsiteX4" fmla="*/ 3609474 w 24351916"/>
                  <a:gd name="connsiteY4" fmla="*/ 5542231 h 8706726"/>
                  <a:gd name="connsiteX5" fmla="*/ 3729789 w 24351916"/>
                  <a:gd name="connsiteY5" fmla="*/ 7683852 h 8706726"/>
                  <a:gd name="connsiteX6" fmla="*/ 6184232 w 24351916"/>
                  <a:gd name="connsiteY6" fmla="*/ 8237305 h 8706726"/>
                  <a:gd name="connsiteX7" fmla="*/ 12633158 w 24351916"/>
                  <a:gd name="connsiteY7" fmla="*/ 825852 h 8706726"/>
                  <a:gd name="connsiteX8" fmla="*/ 15111663 w 24351916"/>
                  <a:gd name="connsiteY8" fmla="*/ 753663 h 8706726"/>
                  <a:gd name="connsiteX9" fmla="*/ 16050126 w 24351916"/>
                  <a:gd name="connsiteY9" fmla="*/ 2799031 h 8706726"/>
                  <a:gd name="connsiteX10" fmla="*/ 14943221 w 24351916"/>
                  <a:gd name="connsiteY10" fmla="*/ 4627831 h 8706726"/>
                  <a:gd name="connsiteX11" fmla="*/ 15207916 w 24351916"/>
                  <a:gd name="connsiteY11" fmla="*/ 6360378 h 8706726"/>
                  <a:gd name="connsiteX12" fmla="*/ 17229221 w 24351916"/>
                  <a:gd name="connsiteY12" fmla="*/ 7082273 h 8706726"/>
                  <a:gd name="connsiteX13" fmla="*/ 24351916 w 24351916"/>
                  <a:gd name="connsiteY13" fmla="*/ 7034147 h 8706726"/>
                  <a:gd name="connsiteX0" fmla="*/ 0 w 24351916"/>
                  <a:gd name="connsiteY0" fmla="*/ 176147 h 8706726"/>
                  <a:gd name="connsiteX1" fmla="*/ 5390147 w 24351916"/>
                  <a:gd name="connsiteY1" fmla="*/ 200210 h 8706726"/>
                  <a:gd name="connsiteX2" fmla="*/ 7435516 w 24351916"/>
                  <a:gd name="connsiteY2" fmla="*/ 2197452 h 8706726"/>
                  <a:gd name="connsiteX3" fmla="*/ 6424862 w 24351916"/>
                  <a:gd name="connsiteY3" fmla="*/ 3905936 h 8706726"/>
                  <a:gd name="connsiteX4" fmla="*/ 3609474 w 24351916"/>
                  <a:gd name="connsiteY4" fmla="*/ 5542231 h 8706726"/>
                  <a:gd name="connsiteX5" fmla="*/ 3729789 w 24351916"/>
                  <a:gd name="connsiteY5" fmla="*/ 7683852 h 8706726"/>
                  <a:gd name="connsiteX6" fmla="*/ 6184232 w 24351916"/>
                  <a:gd name="connsiteY6" fmla="*/ 8237305 h 8706726"/>
                  <a:gd name="connsiteX7" fmla="*/ 12633158 w 24351916"/>
                  <a:gd name="connsiteY7" fmla="*/ 825852 h 8706726"/>
                  <a:gd name="connsiteX8" fmla="*/ 15111663 w 24351916"/>
                  <a:gd name="connsiteY8" fmla="*/ 753663 h 8706726"/>
                  <a:gd name="connsiteX9" fmla="*/ 16050126 w 24351916"/>
                  <a:gd name="connsiteY9" fmla="*/ 2799031 h 8706726"/>
                  <a:gd name="connsiteX10" fmla="*/ 14943221 w 24351916"/>
                  <a:gd name="connsiteY10" fmla="*/ 4627831 h 8706726"/>
                  <a:gd name="connsiteX11" fmla="*/ 15207916 w 24351916"/>
                  <a:gd name="connsiteY11" fmla="*/ 6360378 h 8706726"/>
                  <a:gd name="connsiteX12" fmla="*/ 17229221 w 24351916"/>
                  <a:gd name="connsiteY12" fmla="*/ 7082273 h 8706726"/>
                  <a:gd name="connsiteX13" fmla="*/ 24351916 w 24351916"/>
                  <a:gd name="connsiteY13" fmla="*/ 7034147 h 8706726"/>
                  <a:gd name="connsiteX0" fmla="*/ 0 w 24351916"/>
                  <a:gd name="connsiteY0" fmla="*/ 135080 h 8665659"/>
                  <a:gd name="connsiteX1" fmla="*/ 5390147 w 24351916"/>
                  <a:gd name="connsiteY1" fmla="*/ 159143 h 8665659"/>
                  <a:gd name="connsiteX2" fmla="*/ 7435516 w 24351916"/>
                  <a:gd name="connsiteY2" fmla="*/ 2156385 h 8665659"/>
                  <a:gd name="connsiteX3" fmla="*/ 6424862 w 24351916"/>
                  <a:gd name="connsiteY3" fmla="*/ 3864869 h 8665659"/>
                  <a:gd name="connsiteX4" fmla="*/ 3609474 w 24351916"/>
                  <a:gd name="connsiteY4" fmla="*/ 5501164 h 8665659"/>
                  <a:gd name="connsiteX5" fmla="*/ 3729789 w 24351916"/>
                  <a:gd name="connsiteY5" fmla="*/ 7642785 h 8665659"/>
                  <a:gd name="connsiteX6" fmla="*/ 6184232 w 24351916"/>
                  <a:gd name="connsiteY6" fmla="*/ 8196238 h 8665659"/>
                  <a:gd name="connsiteX7" fmla="*/ 12633158 w 24351916"/>
                  <a:gd name="connsiteY7" fmla="*/ 784785 h 8665659"/>
                  <a:gd name="connsiteX8" fmla="*/ 15111663 w 24351916"/>
                  <a:gd name="connsiteY8" fmla="*/ 712596 h 8665659"/>
                  <a:gd name="connsiteX9" fmla="*/ 16050126 w 24351916"/>
                  <a:gd name="connsiteY9" fmla="*/ 2757964 h 8665659"/>
                  <a:gd name="connsiteX10" fmla="*/ 14943221 w 24351916"/>
                  <a:gd name="connsiteY10" fmla="*/ 4586764 h 8665659"/>
                  <a:gd name="connsiteX11" fmla="*/ 15207916 w 24351916"/>
                  <a:gd name="connsiteY11" fmla="*/ 6319311 h 8665659"/>
                  <a:gd name="connsiteX12" fmla="*/ 17229221 w 24351916"/>
                  <a:gd name="connsiteY12" fmla="*/ 7041206 h 8665659"/>
                  <a:gd name="connsiteX13" fmla="*/ 24351916 w 24351916"/>
                  <a:gd name="connsiteY13" fmla="*/ 6993080 h 8665659"/>
                  <a:gd name="connsiteX0" fmla="*/ 0 w 24351916"/>
                  <a:gd name="connsiteY0" fmla="*/ 2456 h 8533035"/>
                  <a:gd name="connsiteX1" fmla="*/ 5390147 w 24351916"/>
                  <a:gd name="connsiteY1" fmla="*/ 26519 h 8533035"/>
                  <a:gd name="connsiteX2" fmla="*/ 7435516 w 24351916"/>
                  <a:gd name="connsiteY2" fmla="*/ 2023761 h 8533035"/>
                  <a:gd name="connsiteX3" fmla="*/ 6424862 w 24351916"/>
                  <a:gd name="connsiteY3" fmla="*/ 3732245 h 8533035"/>
                  <a:gd name="connsiteX4" fmla="*/ 3609474 w 24351916"/>
                  <a:gd name="connsiteY4" fmla="*/ 5368540 h 8533035"/>
                  <a:gd name="connsiteX5" fmla="*/ 3729789 w 24351916"/>
                  <a:gd name="connsiteY5" fmla="*/ 7510161 h 8533035"/>
                  <a:gd name="connsiteX6" fmla="*/ 6184232 w 24351916"/>
                  <a:gd name="connsiteY6" fmla="*/ 8063614 h 8533035"/>
                  <a:gd name="connsiteX7" fmla="*/ 12633158 w 24351916"/>
                  <a:gd name="connsiteY7" fmla="*/ 652161 h 8533035"/>
                  <a:gd name="connsiteX8" fmla="*/ 15111663 w 24351916"/>
                  <a:gd name="connsiteY8" fmla="*/ 579972 h 8533035"/>
                  <a:gd name="connsiteX9" fmla="*/ 16050126 w 24351916"/>
                  <a:gd name="connsiteY9" fmla="*/ 2625340 h 8533035"/>
                  <a:gd name="connsiteX10" fmla="*/ 14943221 w 24351916"/>
                  <a:gd name="connsiteY10" fmla="*/ 4454140 h 8533035"/>
                  <a:gd name="connsiteX11" fmla="*/ 15207916 w 24351916"/>
                  <a:gd name="connsiteY11" fmla="*/ 6186687 h 8533035"/>
                  <a:gd name="connsiteX12" fmla="*/ 17229221 w 24351916"/>
                  <a:gd name="connsiteY12" fmla="*/ 6908582 h 8533035"/>
                  <a:gd name="connsiteX13" fmla="*/ 24351916 w 24351916"/>
                  <a:gd name="connsiteY13" fmla="*/ 6860456 h 8533035"/>
                  <a:gd name="connsiteX0" fmla="*/ 0 w 24351916"/>
                  <a:gd name="connsiteY0" fmla="*/ 2456 h 8533035"/>
                  <a:gd name="connsiteX1" fmla="*/ 5390147 w 24351916"/>
                  <a:gd name="connsiteY1" fmla="*/ 26519 h 8533035"/>
                  <a:gd name="connsiteX2" fmla="*/ 7435516 w 24351916"/>
                  <a:gd name="connsiteY2" fmla="*/ 2023761 h 8533035"/>
                  <a:gd name="connsiteX3" fmla="*/ 6424862 w 24351916"/>
                  <a:gd name="connsiteY3" fmla="*/ 3732245 h 8533035"/>
                  <a:gd name="connsiteX4" fmla="*/ 3609474 w 24351916"/>
                  <a:gd name="connsiteY4" fmla="*/ 5368540 h 8533035"/>
                  <a:gd name="connsiteX5" fmla="*/ 3729789 w 24351916"/>
                  <a:gd name="connsiteY5" fmla="*/ 7510161 h 8533035"/>
                  <a:gd name="connsiteX6" fmla="*/ 6184232 w 24351916"/>
                  <a:gd name="connsiteY6" fmla="*/ 8063614 h 8533035"/>
                  <a:gd name="connsiteX7" fmla="*/ 12633158 w 24351916"/>
                  <a:gd name="connsiteY7" fmla="*/ 652161 h 8533035"/>
                  <a:gd name="connsiteX8" fmla="*/ 15111663 w 24351916"/>
                  <a:gd name="connsiteY8" fmla="*/ 579972 h 8533035"/>
                  <a:gd name="connsiteX9" fmla="*/ 16050126 w 24351916"/>
                  <a:gd name="connsiteY9" fmla="*/ 2625340 h 8533035"/>
                  <a:gd name="connsiteX10" fmla="*/ 14943221 w 24351916"/>
                  <a:gd name="connsiteY10" fmla="*/ 4454140 h 8533035"/>
                  <a:gd name="connsiteX11" fmla="*/ 15207916 w 24351916"/>
                  <a:gd name="connsiteY11" fmla="*/ 6186687 h 8533035"/>
                  <a:gd name="connsiteX12" fmla="*/ 17229221 w 24351916"/>
                  <a:gd name="connsiteY12" fmla="*/ 6908582 h 8533035"/>
                  <a:gd name="connsiteX13" fmla="*/ 24351916 w 24351916"/>
                  <a:gd name="connsiteY13" fmla="*/ 6860456 h 8533035"/>
                  <a:gd name="connsiteX0" fmla="*/ 0 w 24351916"/>
                  <a:gd name="connsiteY0" fmla="*/ 2456 h 8533035"/>
                  <a:gd name="connsiteX1" fmla="*/ 5390147 w 24351916"/>
                  <a:gd name="connsiteY1" fmla="*/ 26519 h 8533035"/>
                  <a:gd name="connsiteX2" fmla="*/ 7435516 w 24351916"/>
                  <a:gd name="connsiteY2" fmla="*/ 2023761 h 8533035"/>
                  <a:gd name="connsiteX3" fmla="*/ 6424862 w 24351916"/>
                  <a:gd name="connsiteY3" fmla="*/ 3732245 h 8533035"/>
                  <a:gd name="connsiteX4" fmla="*/ 3609474 w 24351916"/>
                  <a:gd name="connsiteY4" fmla="*/ 5368540 h 8533035"/>
                  <a:gd name="connsiteX5" fmla="*/ 3729789 w 24351916"/>
                  <a:gd name="connsiteY5" fmla="*/ 7510161 h 8533035"/>
                  <a:gd name="connsiteX6" fmla="*/ 6184232 w 24351916"/>
                  <a:gd name="connsiteY6" fmla="*/ 8063614 h 8533035"/>
                  <a:gd name="connsiteX7" fmla="*/ 12633158 w 24351916"/>
                  <a:gd name="connsiteY7" fmla="*/ 652161 h 8533035"/>
                  <a:gd name="connsiteX8" fmla="*/ 15111663 w 24351916"/>
                  <a:gd name="connsiteY8" fmla="*/ 579972 h 8533035"/>
                  <a:gd name="connsiteX9" fmla="*/ 16050126 w 24351916"/>
                  <a:gd name="connsiteY9" fmla="*/ 2625340 h 8533035"/>
                  <a:gd name="connsiteX10" fmla="*/ 14943221 w 24351916"/>
                  <a:gd name="connsiteY10" fmla="*/ 4454140 h 8533035"/>
                  <a:gd name="connsiteX11" fmla="*/ 15207916 w 24351916"/>
                  <a:gd name="connsiteY11" fmla="*/ 6186687 h 8533035"/>
                  <a:gd name="connsiteX12" fmla="*/ 17229221 w 24351916"/>
                  <a:gd name="connsiteY12" fmla="*/ 6908582 h 8533035"/>
                  <a:gd name="connsiteX13" fmla="*/ 24351916 w 24351916"/>
                  <a:gd name="connsiteY13" fmla="*/ 6860456 h 8533035"/>
                  <a:gd name="connsiteX0" fmla="*/ 0 w 24351916"/>
                  <a:gd name="connsiteY0" fmla="*/ 2456 h 8533035"/>
                  <a:gd name="connsiteX1" fmla="*/ 5390147 w 24351916"/>
                  <a:gd name="connsiteY1" fmla="*/ 26519 h 8533035"/>
                  <a:gd name="connsiteX2" fmla="*/ 7435516 w 24351916"/>
                  <a:gd name="connsiteY2" fmla="*/ 2023761 h 8533035"/>
                  <a:gd name="connsiteX3" fmla="*/ 6424862 w 24351916"/>
                  <a:gd name="connsiteY3" fmla="*/ 3732245 h 8533035"/>
                  <a:gd name="connsiteX4" fmla="*/ 3609474 w 24351916"/>
                  <a:gd name="connsiteY4" fmla="*/ 5368540 h 8533035"/>
                  <a:gd name="connsiteX5" fmla="*/ 3729789 w 24351916"/>
                  <a:gd name="connsiteY5" fmla="*/ 7510161 h 8533035"/>
                  <a:gd name="connsiteX6" fmla="*/ 6184232 w 24351916"/>
                  <a:gd name="connsiteY6" fmla="*/ 8063614 h 8533035"/>
                  <a:gd name="connsiteX7" fmla="*/ 12633158 w 24351916"/>
                  <a:gd name="connsiteY7" fmla="*/ 652161 h 8533035"/>
                  <a:gd name="connsiteX8" fmla="*/ 15111663 w 24351916"/>
                  <a:gd name="connsiteY8" fmla="*/ 579972 h 8533035"/>
                  <a:gd name="connsiteX9" fmla="*/ 16050126 w 24351916"/>
                  <a:gd name="connsiteY9" fmla="*/ 2625340 h 8533035"/>
                  <a:gd name="connsiteX10" fmla="*/ 14943221 w 24351916"/>
                  <a:gd name="connsiteY10" fmla="*/ 4454140 h 8533035"/>
                  <a:gd name="connsiteX11" fmla="*/ 15207916 w 24351916"/>
                  <a:gd name="connsiteY11" fmla="*/ 6186687 h 8533035"/>
                  <a:gd name="connsiteX12" fmla="*/ 17229221 w 24351916"/>
                  <a:gd name="connsiteY12" fmla="*/ 6908582 h 8533035"/>
                  <a:gd name="connsiteX13" fmla="*/ 24351916 w 24351916"/>
                  <a:gd name="connsiteY13" fmla="*/ 6860456 h 8533035"/>
                  <a:gd name="connsiteX0" fmla="*/ 0 w 24351916"/>
                  <a:gd name="connsiteY0" fmla="*/ 2456 h 8551421"/>
                  <a:gd name="connsiteX1" fmla="*/ 5390147 w 24351916"/>
                  <a:gd name="connsiteY1" fmla="*/ 26519 h 8551421"/>
                  <a:gd name="connsiteX2" fmla="*/ 7435516 w 24351916"/>
                  <a:gd name="connsiteY2" fmla="*/ 2023761 h 8551421"/>
                  <a:gd name="connsiteX3" fmla="*/ 6424862 w 24351916"/>
                  <a:gd name="connsiteY3" fmla="*/ 3732245 h 8551421"/>
                  <a:gd name="connsiteX4" fmla="*/ 3903389 w 24351916"/>
                  <a:gd name="connsiteY4" fmla="*/ 4797040 h 8551421"/>
                  <a:gd name="connsiteX5" fmla="*/ 3729789 w 24351916"/>
                  <a:gd name="connsiteY5" fmla="*/ 7510161 h 8551421"/>
                  <a:gd name="connsiteX6" fmla="*/ 6184232 w 24351916"/>
                  <a:gd name="connsiteY6" fmla="*/ 8063614 h 8551421"/>
                  <a:gd name="connsiteX7" fmla="*/ 12633158 w 24351916"/>
                  <a:gd name="connsiteY7" fmla="*/ 652161 h 8551421"/>
                  <a:gd name="connsiteX8" fmla="*/ 15111663 w 24351916"/>
                  <a:gd name="connsiteY8" fmla="*/ 579972 h 8551421"/>
                  <a:gd name="connsiteX9" fmla="*/ 16050126 w 24351916"/>
                  <a:gd name="connsiteY9" fmla="*/ 2625340 h 8551421"/>
                  <a:gd name="connsiteX10" fmla="*/ 14943221 w 24351916"/>
                  <a:gd name="connsiteY10" fmla="*/ 4454140 h 8551421"/>
                  <a:gd name="connsiteX11" fmla="*/ 15207916 w 24351916"/>
                  <a:gd name="connsiteY11" fmla="*/ 6186687 h 8551421"/>
                  <a:gd name="connsiteX12" fmla="*/ 17229221 w 24351916"/>
                  <a:gd name="connsiteY12" fmla="*/ 6908582 h 8551421"/>
                  <a:gd name="connsiteX13" fmla="*/ 24351916 w 24351916"/>
                  <a:gd name="connsiteY13" fmla="*/ 6860456 h 8551421"/>
                  <a:gd name="connsiteX0" fmla="*/ 0 w 24351916"/>
                  <a:gd name="connsiteY0" fmla="*/ 2456 h 8551421"/>
                  <a:gd name="connsiteX1" fmla="*/ 5390147 w 24351916"/>
                  <a:gd name="connsiteY1" fmla="*/ 26519 h 8551421"/>
                  <a:gd name="connsiteX2" fmla="*/ 7435516 w 24351916"/>
                  <a:gd name="connsiteY2" fmla="*/ 2023761 h 8551421"/>
                  <a:gd name="connsiteX3" fmla="*/ 6424862 w 24351916"/>
                  <a:gd name="connsiteY3" fmla="*/ 3732245 h 8551421"/>
                  <a:gd name="connsiteX4" fmla="*/ 3903389 w 24351916"/>
                  <a:gd name="connsiteY4" fmla="*/ 4797040 h 8551421"/>
                  <a:gd name="connsiteX5" fmla="*/ 3729789 w 24351916"/>
                  <a:gd name="connsiteY5" fmla="*/ 7510161 h 8551421"/>
                  <a:gd name="connsiteX6" fmla="*/ 6184232 w 24351916"/>
                  <a:gd name="connsiteY6" fmla="*/ 8063614 h 8551421"/>
                  <a:gd name="connsiteX7" fmla="*/ 12633158 w 24351916"/>
                  <a:gd name="connsiteY7" fmla="*/ 652161 h 8551421"/>
                  <a:gd name="connsiteX8" fmla="*/ 15111663 w 24351916"/>
                  <a:gd name="connsiteY8" fmla="*/ 579972 h 8551421"/>
                  <a:gd name="connsiteX9" fmla="*/ 16050126 w 24351916"/>
                  <a:gd name="connsiteY9" fmla="*/ 2625340 h 8551421"/>
                  <a:gd name="connsiteX10" fmla="*/ 14943221 w 24351916"/>
                  <a:gd name="connsiteY10" fmla="*/ 4454140 h 8551421"/>
                  <a:gd name="connsiteX11" fmla="*/ 15207916 w 24351916"/>
                  <a:gd name="connsiteY11" fmla="*/ 6186687 h 8551421"/>
                  <a:gd name="connsiteX12" fmla="*/ 17229221 w 24351916"/>
                  <a:gd name="connsiteY12" fmla="*/ 6908582 h 8551421"/>
                  <a:gd name="connsiteX13" fmla="*/ 24351916 w 24351916"/>
                  <a:gd name="connsiteY13" fmla="*/ 6860456 h 8551421"/>
                  <a:gd name="connsiteX0" fmla="*/ 0 w 24351916"/>
                  <a:gd name="connsiteY0" fmla="*/ 2456 h 8551421"/>
                  <a:gd name="connsiteX1" fmla="*/ 5390147 w 24351916"/>
                  <a:gd name="connsiteY1" fmla="*/ 26519 h 8551421"/>
                  <a:gd name="connsiteX2" fmla="*/ 7435516 w 24351916"/>
                  <a:gd name="connsiteY2" fmla="*/ 2023761 h 8551421"/>
                  <a:gd name="connsiteX3" fmla="*/ 6424862 w 24351916"/>
                  <a:gd name="connsiteY3" fmla="*/ 3732245 h 8551421"/>
                  <a:gd name="connsiteX4" fmla="*/ 3903389 w 24351916"/>
                  <a:gd name="connsiteY4" fmla="*/ 4797040 h 8551421"/>
                  <a:gd name="connsiteX5" fmla="*/ 3729789 w 24351916"/>
                  <a:gd name="connsiteY5" fmla="*/ 7510161 h 8551421"/>
                  <a:gd name="connsiteX6" fmla="*/ 6184232 w 24351916"/>
                  <a:gd name="connsiteY6" fmla="*/ 8063614 h 8551421"/>
                  <a:gd name="connsiteX7" fmla="*/ 12633158 w 24351916"/>
                  <a:gd name="connsiteY7" fmla="*/ 652161 h 8551421"/>
                  <a:gd name="connsiteX8" fmla="*/ 15111663 w 24351916"/>
                  <a:gd name="connsiteY8" fmla="*/ 579972 h 8551421"/>
                  <a:gd name="connsiteX9" fmla="*/ 16050126 w 24351916"/>
                  <a:gd name="connsiteY9" fmla="*/ 2625340 h 8551421"/>
                  <a:gd name="connsiteX10" fmla="*/ 14943221 w 24351916"/>
                  <a:gd name="connsiteY10" fmla="*/ 4454140 h 8551421"/>
                  <a:gd name="connsiteX11" fmla="*/ 15207916 w 24351916"/>
                  <a:gd name="connsiteY11" fmla="*/ 6186687 h 8551421"/>
                  <a:gd name="connsiteX12" fmla="*/ 17229221 w 24351916"/>
                  <a:gd name="connsiteY12" fmla="*/ 6908582 h 8551421"/>
                  <a:gd name="connsiteX13" fmla="*/ 24351916 w 24351916"/>
                  <a:gd name="connsiteY13" fmla="*/ 6860456 h 8551421"/>
                  <a:gd name="connsiteX0" fmla="*/ 0 w 24351916"/>
                  <a:gd name="connsiteY0" fmla="*/ 2456 h 8551421"/>
                  <a:gd name="connsiteX1" fmla="*/ 5390147 w 24351916"/>
                  <a:gd name="connsiteY1" fmla="*/ 26519 h 8551421"/>
                  <a:gd name="connsiteX2" fmla="*/ 7435516 w 24351916"/>
                  <a:gd name="connsiteY2" fmla="*/ 2023761 h 8551421"/>
                  <a:gd name="connsiteX3" fmla="*/ 6424862 w 24351916"/>
                  <a:gd name="connsiteY3" fmla="*/ 3732245 h 8551421"/>
                  <a:gd name="connsiteX4" fmla="*/ 3903389 w 24351916"/>
                  <a:gd name="connsiteY4" fmla="*/ 4797040 h 8551421"/>
                  <a:gd name="connsiteX5" fmla="*/ 3729789 w 24351916"/>
                  <a:gd name="connsiteY5" fmla="*/ 7510161 h 8551421"/>
                  <a:gd name="connsiteX6" fmla="*/ 6184232 w 24351916"/>
                  <a:gd name="connsiteY6" fmla="*/ 8063614 h 8551421"/>
                  <a:gd name="connsiteX7" fmla="*/ 12633158 w 24351916"/>
                  <a:gd name="connsiteY7" fmla="*/ 652161 h 8551421"/>
                  <a:gd name="connsiteX8" fmla="*/ 15111663 w 24351916"/>
                  <a:gd name="connsiteY8" fmla="*/ 579972 h 8551421"/>
                  <a:gd name="connsiteX9" fmla="*/ 16050126 w 24351916"/>
                  <a:gd name="connsiteY9" fmla="*/ 2625340 h 8551421"/>
                  <a:gd name="connsiteX10" fmla="*/ 14943221 w 24351916"/>
                  <a:gd name="connsiteY10" fmla="*/ 4454140 h 8551421"/>
                  <a:gd name="connsiteX11" fmla="*/ 15207916 w 24351916"/>
                  <a:gd name="connsiteY11" fmla="*/ 6186687 h 8551421"/>
                  <a:gd name="connsiteX12" fmla="*/ 17229221 w 24351916"/>
                  <a:gd name="connsiteY12" fmla="*/ 6908582 h 8551421"/>
                  <a:gd name="connsiteX13" fmla="*/ 24351916 w 24351916"/>
                  <a:gd name="connsiteY13" fmla="*/ 6860456 h 8551421"/>
                  <a:gd name="connsiteX0" fmla="*/ 0 w 24351916"/>
                  <a:gd name="connsiteY0" fmla="*/ 2456 h 8551421"/>
                  <a:gd name="connsiteX1" fmla="*/ 5390147 w 24351916"/>
                  <a:gd name="connsiteY1" fmla="*/ 26519 h 8551421"/>
                  <a:gd name="connsiteX2" fmla="*/ 7435516 w 24351916"/>
                  <a:gd name="connsiteY2" fmla="*/ 2023761 h 8551421"/>
                  <a:gd name="connsiteX3" fmla="*/ 6424862 w 24351916"/>
                  <a:gd name="connsiteY3" fmla="*/ 3732245 h 8551421"/>
                  <a:gd name="connsiteX4" fmla="*/ 3903389 w 24351916"/>
                  <a:gd name="connsiteY4" fmla="*/ 4797040 h 8551421"/>
                  <a:gd name="connsiteX5" fmla="*/ 3729789 w 24351916"/>
                  <a:gd name="connsiteY5" fmla="*/ 7510161 h 8551421"/>
                  <a:gd name="connsiteX6" fmla="*/ 6184232 w 24351916"/>
                  <a:gd name="connsiteY6" fmla="*/ 8063614 h 8551421"/>
                  <a:gd name="connsiteX7" fmla="*/ 12633158 w 24351916"/>
                  <a:gd name="connsiteY7" fmla="*/ 652161 h 8551421"/>
                  <a:gd name="connsiteX8" fmla="*/ 15111663 w 24351916"/>
                  <a:gd name="connsiteY8" fmla="*/ 579972 h 8551421"/>
                  <a:gd name="connsiteX9" fmla="*/ 16050126 w 24351916"/>
                  <a:gd name="connsiteY9" fmla="*/ 2625340 h 8551421"/>
                  <a:gd name="connsiteX10" fmla="*/ 14943221 w 24351916"/>
                  <a:gd name="connsiteY10" fmla="*/ 4454140 h 8551421"/>
                  <a:gd name="connsiteX11" fmla="*/ 15207916 w 24351916"/>
                  <a:gd name="connsiteY11" fmla="*/ 6186687 h 8551421"/>
                  <a:gd name="connsiteX12" fmla="*/ 17229221 w 24351916"/>
                  <a:gd name="connsiteY12" fmla="*/ 6908582 h 8551421"/>
                  <a:gd name="connsiteX13" fmla="*/ 24351916 w 24351916"/>
                  <a:gd name="connsiteY13" fmla="*/ 6860456 h 8551421"/>
                  <a:gd name="connsiteX0" fmla="*/ 0 w 24351916"/>
                  <a:gd name="connsiteY0" fmla="*/ 2456 h 8575480"/>
                  <a:gd name="connsiteX1" fmla="*/ 5390147 w 24351916"/>
                  <a:gd name="connsiteY1" fmla="*/ 26519 h 8575480"/>
                  <a:gd name="connsiteX2" fmla="*/ 7435516 w 24351916"/>
                  <a:gd name="connsiteY2" fmla="*/ 2023761 h 8575480"/>
                  <a:gd name="connsiteX3" fmla="*/ 6424862 w 24351916"/>
                  <a:gd name="connsiteY3" fmla="*/ 3732245 h 8575480"/>
                  <a:gd name="connsiteX4" fmla="*/ 5030060 w 24351916"/>
                  <a:gd name="connsiteY4" fmla="*/ 4094912 h 8575480"/>
                  <a:gd name="connsiteX5" fmla="*/ 3729789 w 24351916"/>
                  <a:gd name="connsiteY5" fmla="*/ 7510161 h 8575480"/>
                  <a:gd name="connsiteX6" fmla="*/ 6184232 w 24351916"/>
                  <a:gd name="connsiteY6" fmla="*/ 8063614 h 8575480"/>
                  <a:gd name="connsiteX7" fmla="*/ 12633158 w 24351916"/>
                  <a:gd name="connsiteY7" fmla="*/ 652161 h 8575480"/>
                  <a:gd name="connsiteX8" fmla="*/ 15111663 w 24351916"/>
                  <a:gd name="connsiteY8" fmla="*/ 579972 h 8575480"/>
                  <a:gd name="connsiteX9" fmla="*/ 16050126 w 24351916"/>
                  <a:gd name="connsiteY9" fmla="*/ 2625340 h 8575480"/>
                  <a:gd name="connsiteX10" fmla="*/ 14943221 w 24351916"/>
                  <a:gd name="connsiteY10" fmla="*/ 4454140 h 8575480"/>
                  <a:gd name="connsiteX11" fmla="*/ 15207916 w 24351916"/>
                  <a:gd name="connsiteY11" fmla="*/ 6186687 h 8575480"/>
                  <a:gd name="connsiteX12" fmla="*/ 17229221 w 24351916"/>
                  <a:gd name="connsiteY12" fmla="*/ 6908582 h 8575480"/>
                  <a:gd name="connsiteX13" fmla="*/ 24351916 w 24351916"/>
                  <a:gd name="connsiteY13" fmla="*/ 6860456 h 8575480"/>
                  <a:gd name="connsiteX0" fmla="*/ 0 w 24351916"/>
                  <a:gd name="connsiteY0" fmla="*/ 2456 h 8395464"/>
                  <a:gd name="connsiteX1" fmla="*/ 5390147 w 24351916"/>
                  <a:gd name="connsiteY1" fmla="*/ 26519 h 8395464"/>
                  <a:gd name="connsiteX2" fmla="*/ 7435516 w 24351916"/>
                  <a:gd name="connsiteY2" fmla="*/ 2023761 h 8395464"/>
                  <a:gd name="connsiteX3" fmla="*/ 6424862 w 24351916"/>
                  <a:gd name="connsiteY3" fmla="*/ 3732245 h 8395464"/>
                  <a:gd name="connsiteX4" fmla="*/ 5030060 w 24351916"/>
                  <a:gd name="connsiteY4" fmla="*/ 4094912 h 8395464"/>
                  <a:gd name="connsiteX5" fmla="*/ 3517518 w 24351916"/>
                  <a:gd name="connsiteY5" fmla="*/ 6808032 h 8395464"/>
                  <a:gd name="connsiteX6" fmla="*/ 6184232 w 24351916"/>
                  <a:gd name="connsiteY6" fmla="*/ 8063614 h 8395464"/>
                  <a:gd name="connsiteX7" fmla="*/ 12633158 w 24351916"/>
                  <a:gd name="connsiteY7" fmla="*/ 652161 h 8395464"/>
                  <a:gd name="connsiteX8" fmla="*/ 15111663 w 24351916"/>
                  <a:gd name="connsiteY8" fmla="*/ 579972 h 8395464"/>
                  <a:gd name="connsiteX9" fmla="*/ 16050126 w 24351916"/>
                  <a:gd name="connsiteY9" fmla="*/ 2625340 h 8395464"/>
                  <a:gd name="connsiteX10" fmla="*/ 14943221 w 24351916"/>
                  <a:gd name="connsiteY10" fmla="*/ 4454140 h 8395464"/>
                  <a:gd name="connsiteX11" fmla="*/ 15207916 w 24351916"/>
                  <a:gd name="connsiteY11" fmla="*/ 6186687 h 8395464"/>
                  <a:gd name="connsiteX12" fmla="*/ 17229221 w 24351916"/>
                  <a:gd name="connsiteY12" fmla="*/ 6908582 h 8395464"/>
                  <a:gd name="connsiteX13" fmla="*/ 24351916 w 24351916"/>
                  <a:gd name="connsiteY13" fmla="*/ 6860456 h 8395464"/>
                  <a:gd name="connsiteX0" fmla="*/ 0 w 24351916"/>
                  <a:gd name="connsiteY0" fmla="*/ 2456 h 8515055"/>
                  <a:gd name="connsiteX1" fmla="*/ 5390147 w 24351916"/>
                  <a:gd name="connsiteY1" fmla="*/ 26519 h 8515055"/>
                  <a:gd name="connsiteX2" fmla="*/ 7435516 w 24351916"/>
                  <a:gd name="connsiteY2" fmla="*/ 2023761 h 8515055"/>
                  <a:gd name="connsiteX3" fmla="*/ 6424862 w 24351916"/>
                  <a:gd name="connsiteY3" fmla="*/ 3732245 h 8515055"/>
                  <a:gd name="connsiteX4" fmla="*/ 5030060 w 24351916"/>
                  <a:gd name="connsiteY4" fmla="*/ 4094912 h 8515055"/>
                  <a:gd name="connsiteX5" fmla="*/ 3517518 w 24351916"/>
                  <a:gd name="connsiteY5" fmla="*/ 6808032 h 8515055"/>
                  <a:gd name="connsiteX6" fmla="*/ 6184232 w 24351916"/>
                  <a:gd name="connsiteY6" fmla="*/ 8063614 h 8515055"/>
                  <a:gd name="connsiteX7" fmla="*/ 12633158 w 24351916"/>
                  <a:gd name="connsiteY7" fmla="*/ 652161 h 8515055"/>
                  <a:gd name="connsiteX8" fmla="*/ 15111663 w 24351916"/>
                  <a:gd name="connsiteY8" fmla="*/ 579972 h 8515055"/>
                  <a:gd name="connsiteX9" fmla="*/ 16050126 w 24351916"/>
                  <a:gd name="connsiteY9" fmla="*/ 2625340 h 8515055"/>
                  <a:gd name="connsiteX10" fmla="*/ 14943221 w 24351916"/>
                  <a:gd name="connsiteY10" fmla="*/ 4454140 h 8515055"/>
                  <a:gd name="connsiteX11" fmla="*/ 15207916 w 24351916"/>
                  <a:gd name="connsiteY11" fmla="*/ 6186687 h 8515055"/>
                  <a:gd name="connsiteX12" fmla="*/ 17229221 w 24351916"/>
                  <a:gd name="connsiteY12" fmla="*/ 6908582 h 8515055"/>
                  <a:gd name="connsiteX13" fmla="*/ 24351916 w 24351916"/>
                  <a:gd name="connsiteY13" fmla="*/ 6860456 h 8515055"/>
                  <a:gd name="connsiteX0" fmla="*/ 0 w 24351916"/>
                  <a:gd name="connsiteY0" fmla="*/ 2456 h 8185220"/>
                  <a:gd name="connsiteX1" fmla="*/ 5390147 w 24351916"/>
                  <a:gd name="connsiteY1" fmla="*/ 26519 h 8185220"/>
                  <a:gd name="connsiteX2" fmla="*/ 7435516 w 24351916"/>
                  <a:gd name="connsiteY2" fmla="*/ 2023761 h 8185220"/>
                  <a:gd name="connsiteX3" fmla="*/ 6424862 w 24351916"/>
                  <a:gd name="connsiteY3" fmla="*/ 3732245 h 8185220"/>
                  <a:gd name="connsiteX4" fmla="*/ 5030060 w 24351916"/>
                  <a:gd name="connsiteY4" fmla="*/ 4094912 h 8185220"/>
                  <a:gd name="connsiteX5" fmla="*/ 3517518 w 24351916"/>
                  <a:gd name="connsiteY5" fmla="*/ 6808032 h 8185220"/>
                  <a:gd name="connsiteX6" fmla="*/ 6184232 w 24351916"/>
                  <a:gd name="connsiteY6" fmla="*/ 8063614 h 8185220"/>
                  <a:gd name="connsiteX7" fmla="*/ 12633158 w 24351916"/>
                  <a:gd name="connsiteY7" fmla="*/ 652161 h 8185220"/>
                  <a:gd name="connsiteX8" fmla="*/ 15111663 w 24351916"/>
                  <a:gd name="connsiteY8" fmla="*/ 579972 h 8185220"/>
                  <a:gd name="connsiteX9" fmla="*/ 16050126 w 24351916"/>
                  <a:gd name="connsiteY9" fmla="*/ 2625340 h 8185220"/>
                  <a:gd name="connsiteX10" fmla="*/ 14943221 w 24351916"/>
                  <a:gd name="connsiteY10" fmla="*/ 4454140 h 8185220"/>
                  <a:gd name="connsiteX11" fmla="*/ 15207916 w 24351916"/>
                  <a:gd name="connsiteY11" fmla="*/ 6186687 h 8185220"/>
                  <a:gd name="connsiteX12" fmla="*/ 17229221 w 24351916"/>
                  <a:gd name="connsiteY12" fmla="*/ 6908582 h 8185220"/>
                  <a:gd name="connsiteX13" fmla="*/ 24351916 w 24351916"/>
                  <a:gd name="connsiteY13" fmla="*/ 6860456 h 8185220"/>
                  <a:gd name="connsiteX0" fmla="*/ 0 w 24351916"/>
                  <a:gd name="connsiteY0" fmla="*/ 2456 h 8185220"/>
                  <a:gd name="connsiteX1" fmla="*/ 5390147 w 24351916"/>
                  <a:gd name="connsiteY1" fmla="*/ 26519 h 8185220"/>
                  <a:gd name="connsiteX2" fmla="*/ 7435516 w 24351916"/>
                  <a:gd name="connsiteY2" fmla="*/ 2023761 h 8185220"/>
                  <a:gd name="connsiteX3" fmla="*/ 6424862 w 24351916"/>
                  <a:gd name="connsiteY3" fmla="*/ 3732245 h 8185220"/>
                  <a:gd name="connsiteX4" fmla="*/ 5030060 w 24351916"/>
                  <a:gd name="connsiteY4" fmla="*/ 4094912 h 8185220"/>
                  <a:gd name="connsiteX5" fmla="*/ 3517518 w 24351916"/>
                  <a:gd name="connsiteY5" fmla="*/ 6808032 h 8185220"/>
                  <a:gd name="connsiteX6" fmla="*/ 6184232 w 24351916"/>
                  <a:gd name="connsiteY6" fmla="*/ 8063614 h 8185220"/>
                  <a:gd name="connsiteX7" fmla="*/ 12633158 w 24351916"/>
                  <a:gd name="connsiteY7" fmla="*/ 652161 h 8185220"/>
                  <a:gd name="connsiteX8" fmla="*/ 15111663 w 24351916"/>
                  <a:gd name="connsiteY8" fmla="*/ 579972 h 8185220"/>
                  <a:gd name="connsiteX9" fmla="*/ 16050126 w 24351916"/>
                  <a:gd name="connsiteY9" fmla="*/ 2625340 h 8185220"/>
                  <a:gd name="connsiteX10" fmla="*/ 14943221 w 24351916"/>
                  <a:gd name="connsiteY10" fmla="*/ 4454140 h 8185220"/>
                  <a:gd name="connsiteX11" fmla="*/ 15207916 w 24351916"/>
                  <a:gd name="connsiteY11" fmla="*/ 6186687 h 8185220"/>
                  <a:gd name="connsiteX12" fmla="*/ 17229221 w 24351916"/>
                  <a:gd name="connsiteY12" fmla="*/ 6908582 h 8185220"/>
                  <a:gd name="connsiteX13" fmla="*/ 24351916 w 24351916"/>
                  <a:gd name="connsiteY13" fmla="*/ 6860456 h 8185220"/>
                  <a:gd name="connsiteX0" fmla="*/ 0 w 24351916"/>
                  <a:gd name="connsiteY0" fmla="*/ 2456 h 8185220"/>
                  <a:gd name="connsiteX1" fmla="*/ 5390147 w 24351916"/>
                  <a:gd name="connsiteY1" fmla="*/ 26519 h 8185220"/>
                  <a:gd name="connsiteX2" fmla="*/ 7435516 w 24351916"/>
                  <a:gd name="connsiteY2" fmla="*/ 2023761 h 8185220"/>
                  <a:gd name="connsiteX3" fmla="*/ 6833077 w 24351916"/>
                  <a:gd name="connsiteY3" fmla="*/ 3650602 h 8185220"/>
                  <a:gd name="connsiteX4" fmla="*/ 5030060 w 24351916"/>
                  <a:gd name="connsiteY4" fmla="*/ 4094912 h 8185220"/>
                  <a:gd name="connsiteX5" fmla="*/ 3517518 w 24351916"/>
                  <a:gd name="connsiteY5" fmla="*/ 6808032 h 8185220"/>
                  <a:gd name="connsiteX6" fmla="*/ 6184232 w 24351916"/>
                  <a:gd name="connsiteY6" fmla="*/ 8063614 h 8185220"/>
                  <a:gd name="connsiteX7" fmla="*/ 12633158 w 24351916"/>
                  <a:gd name="connsiteY7" fmla="*/ 652161 h 8185220"/>
                  <a:gd name="connsiteX8" fmla="*/ 15111663 w 24351916"/>
                  <a:gd name="connsiteY8" fmla="*/ 579972 h 8185220"/>
                  <a:gd name="connsiteX9" fmla="*/ 16050126 w 24351916"/>
                  <a:gd name="connsiteY9" fmla="*/ 2625340 h 8185220"/>
                  <a:gd name="connsiteX10" fmla="*/ 14943221 w 24351916"/>
                  <a:gd name="connsiteY10" fmla="*/ 4454140 h 8185220"/>
                  <a:gd name="connsiteX11" fmla="*/ 15207916 w 24351916"/>
                  <a:gd name="connsiteY11" fmla="*/ 6186687 h 8185220"/>
                  <a:gd name="connsiteX12" fmla="*/ 17229221 w 24351916"/>
                  <a:gd name="connsiteY12" fmla="*/ 6908582 h 8185220"/>
                  <a:gd name="connsiteX13" fmla="*/ 24351916 w 24351916"/>
                  <a:gd name="connsiteY13" fmla="*/ 6860456 h 8185220"/>
                  <a:gd name="connsiteX0" fmla="*/ 0 w 24351916"/>
                  <a:gd name="connsiteY0" fmla="*/ 2456 h 8185220"/>
                  <a:gd name="connsiteX1" fmla="*/ 5390147 w 24351916"/>
                  <a:gd name="connsiteY1" fmla="*/ 26519 h 8185220"/>
                  <a:gd name="connsiteX2" fmla="*/ 7435516 w 24351916"/>
                  <a:gd name="connsiteY2" fmla="*/ 2023761 h 8185220"/>
                  <a:gd name="connsiteX3" fmla="*/ 6539163 w 24351916"/>
                  <a:gd name="connsiteY3" fmla="*/ 3764902 h 8185220"/>
                  <a:gd name="connsiteX4" fmla="*/ 5030060 w 24351916"/>
                  <a:gd name="connsiteY4" fmla="*/ 4094912 h 8185220"/>
                  <a:gd name="connsiteX5" fmla="*/ 3517518 w 24351916"/>
                  <a:gd name="connsiteY5" fmla="*/ 6808032 h 8185220"/>
                  <a:gd name="connsiteX6" fmla="*/ 6184232 w 24351916"/>
                  <a:gd name="connsiteY6" fmla="*/ 8063614 h 8185220"/>
                  <a:gd name="connsiteX7" fmla="*/ 12633158 w 24351916"/>
                  <a:gd name="connsiteY7" fmla="*/ 652161 h 8185220"/>
                  <a:gd name="connsiteX8" fmla="*/ 15111663 w 24351916"/>
                  <a:gd name="connsiteY8" fmla="*/ 579972 h 8185220"/>
                  <a:gd name="connsiteX9" fmla="*/ 16050126 w 24351916"/>
                  <a:gd name="connsiteY9" fmla="*/ 2625340 h 8185220"/>
                  <a:gd name="connsiteX10" fmla="*/ 14943221 w 24351916"/>
                  <a:gd name="connsiteY10" fmla="*/ 4454140 h 8185220"/>
                  <a:gd name="connsiteX11" fmla="*/ 15207916 w 24351916"/>
                  <a:gd name="connsiteY11" fmla="*/ 6186687 h 8185220"/>
                  <a:gd name="connsiteX12" fmla="*/ 17229221 w 24351916"/>
                  <a:gd name="connsiteY12" fmla="*/ 6908582 h 8185220"/>
                  <a:gd name="connsiteX13" fmla="*/ 24351916 w 24351916"/>
                  <a:gd name="connsiteY13" fmla="*/ 6860456 h 8185220"/>
                  <a:gd name="connsiteX0" fmla="*/ 0 w 24351916"/>
                  <a:gd name="connsiteY0" fmla="*/ 2456 h 8185220"/>
                  <a:gd name="connsiteX1" fmla="*/ 5390147 w 24351916"/>
                  <a:gd name="connsiteY1" fmla="*/ 26519 h 8185220"/>
                  <a:gd name="connsiteX2" fmla="*/ 7435516 w 24351916"/>
                  <a:gd name="connsiteY2" fmla="*/ 2023761 h 8185220"/>
                  <a:gd name="connsiteX3" fmla="*/ 6539163 w 24351916"/>
                  <a:gd name="connsiteY3" fmla="*/ 3764902 h 8185220"/>
                  <a:gd name="connsiteX4" fmla="*/ 5030060 w 24351916"/>
                  <a:gd name="connsiteY4" fmla="*/ 4094912 h 8185220"/>
                  <a:gd name="connsiteX5" fmla="*/ 3517518 w 24351916"/>
                  <a:gd name="connsiteY5" fmla="*/ 6808032 h 8185220"/>
                  <a:gd name="connsiteX6" fmla="*/ 6184232 w 24351916"/>
                  <a:gd name="connsiteY6" fmla="*/ 8063614 h 8185220"/>
                  <a:gd name="connsiteX7" fmla="*/ 12633158 w 24351916"/>
                  <a:gd name="connsiteY7" fmla="*/ 652161 h 8185220"/>
                  <a:gd name="connsiteX8" fmla="*/ 15111663 w 24351916"/>
                  <a:gd name="connsiteY8" fmla="*/ 579972 h 8185220"/>
                  <a:gd name="connsiteX9" fmla="*/ 16050126 w 24351916"/>
                  <a:gd name="connsiteY9" fmla="*/ 2625340 h 8185220"/>
                  <a:gd name="connsiteX10" fmla="*/ 14943221 w 24351916"/>
                  <a:gd name="connsiteY10" fmla="*/ 4454140 h 8185220"/>
                  <a:gd name="connsiteX11" fmla="*/ 15207916 w 24351916"/>
                  <a:gd name="connsiteY11" fmla="*/ 6186687 h 8185220"/>
                  <a:gd name="connsiteX12" fmla="*/ 17229221 w 24351916"/>
                  <a:gd name="connsiteY12" fmla="*/ 6908582 h 8185220"/>
                  <a:gd name="connsiteX13" fmla="*/ 24351916 w 24351916"/>
                  <a:gd name="connsiteY13" fmla="*/ 6860456 h 8185220"/>
                  <a:gd name="connsiteX0" fmla="*/ 0 w 24351916"/>
                  <a:gd name="connsiteY0" fmla="*/ 2456 h 8185220"/>
                  <a:gd name="connsiteX1" fmla="*/ 5390147 w 24351916"/>
                  <a:gd name="connsiteY1" fmla="*/ 26519 h 8185220"/>
                  <a:gd name="connsiteX2" fmla="*/ 7435516 w 24351916"/>
                  <a:gd name="connsiteY2" fmla="*/ 2023761 h 8185220"/>
                  <a:gd name="connsiteX3" fmla="*/ 6539163 w 24351916"/>
                  <a:gd name="connsiteY3" fmla="*/ 3764902 h 8185220"/>
                  <a:gd name="connsiteX4" fmla="*/ 5030060 w 24351916"/>
                  <a:gd name="connsiteY4" fmla="*/ 4094912 h 8185220"/>
                  <a:gd name="connsiteX5" fmla="*/ 3517518 w 24351916"/>
                  <a:gd name="connsiteY5" fmla="*/ 6808032 h 8185220"/>
                  <a:gd name="connsiteX6" fmla="*/ 6184232 w 24351916"/>
                  <a:gd name="connsiteY6" fmla="*/ 8063614 h 8185220"/>
                  <a:gd name="connsiteX7" fmla="*/ 12633158 w 24351916"/>
                  <a:gd name="connsiteY7" fmla="*/ 652161 h 8185220"/>
                  <a:gd name="connsiteX8" fmla="*/ 15111663 w 24351916"/>
                  <a:gd name="connsiteY8" fmla="*/ 579972 h 8185220"/>
                  <a:gd name="connsiteX9" fmla="*/ 16050126 w 24351916"/>
                  <a:gd name="connsiteY9" fmla="*/ 2625340 h 8185220"/>
                  <a:gd name="connsiteX10" fmla="*/ 14943221 w 24351916"/>
                  <a:gd name="connsiteY10" fmla="*/ 4454140 h 8185220"/>
                  <a:gd name="connsiteX11" fmla="*/ 15207916 w 24351916"/>
                  <a:gd name="connsiteY11" fmla="*/ 6186687 h 8185220"/>
                  <a:gd name="connsiteX12" fmla="*/ 17229221 w 24351916"/>
                  <a:gd name="connsiteY12" fmla="*/ 6908582 h 8185220"/>
                  <a:gd name="connsiteX13" fmla="*/ 24351916 w 24351916"/>
                  <a:gd name="connsiteY13" fmla="*/ 6860456 h 8185220"/>
                  <a:gd name="connsiteX0" fmla="*/ 0 w 24351916"/>
                  <a:gd name="connsiteY0" fmla="*/ 2456 h 8114378"/>
                  <a:gd name="connsiteX1" fmla="*/ 5390147 w 24351916"/>
                  <a:gd name="connsiteY1" fmla="*/ 26519 h 8114378"/>
                  <a:gd name="connsiteX2" fmla="*/ 7435516 w 24351916"/>
                  <a:gd name="connsiteY2" fmla="*/ 2023761 h 8114378"/>
                  <a:gd name="connsiteX3" fmla="*/ 6539163 w 24351916"/>
                  <a:gd name="connsiteY3" fmla="*/ 3764902 h 8114378"/>
                  <a:gd name="connsiteX4" fmla="*/ 4589189 w 24351916"/>
                  <a:gd name="connsiteY4" fmla="*/ 4290855 h 8114378"/>
                  <a:gd name="connsiteX5" fmla="*/ 3517518 w 24351916"/>
                  <a:gd name="connsiteY5" fmla="*/ 6808032 h 8114378"/>
                  <a:gd name="connsiteX6" fmla="*/ 6184232 w 24351916"/>
                  <a:gd name="connsiteY6" fmla="*/ 8063614 h 8114378"/>
                  <a:gd name="connsiteX7" fmla="*/ 12633158 w 24351916"/>
                  <a:gd name="connsiteY7" fmla="*/ 652161 h 8114378"/>
                  <a:gd name="connsiteX8" fmla="*/ 15111663 w 24351916"/>
                  <a:gd name="connsiteY8" fmla="*/ 579972 h 8114378"/>
                  <a:gd name="connsiteX9" fmla="*/ 16050126 w 24351916"/>
                  <a:gd name="connsiteY9" fmla="*/ 2625340 h 8114378"/>
                  <a:gd name="connsiteX10" fmla="*/ 14943221 w 24351916"/>
                  <a:gd name="connsiteY10" fmla="*/ 4454140 h 8114378"/>
                  <a:gd name="connsiteX11" fmla="*/ 15207916 w 24351916"/>
                  <a:gd name="connsiteY11" fmla="*/ 6186687 h 8114378"/>
                  <a:gd name="connsiteX12" fmla="*/ 17229221 w 24351916"/>
                  <a:gd name="connsiteY12" fmla="*/ 6908582 h 8114378"/>
                  <a:gd name="connsiteX13" fmla="*/ 24351916 w 24351916"/>
                  <a:gd name="connsiteY13" fmla="*/ 6860456 h 811437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207916 w 24351916"/>
                  <a:gd name="connsiteY11" fmla="*/ 6186687 h 8187888"/>
                  <a:gd name="connsiteX12" fmla="*/ 17229221 w 24351916"/>
                  <a:gd name="connsiteY12" fmla="*/ 6908582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207916 w 24351916"/>
                  <a:gd name="connsiteY11" fmla="*/ 6186687 h 8187888"/>
                  <a:gd name="connsiteX12" fmla="*/ 17229221 w 24351916"/>
                  <a:gd name="connsiteY12" fmla="*/ 6908582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207916 w 24351916"/>
                  <a:gd name="connsiteY11" fmla="*/ 6186687 h 8187888"/>
                  <a:gd name="connsiteX12" fmla="*/ 17229221 w 24351916"/>
                  <a:gd name="connsiteY12" fmla="*/ 6908582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207916 w 24351916"/>
                  <a:gd name="connsiteY11" fmla="*/ 6186687 h 8187888"/>
                  <a:gd name="connsiteX12" fmla="*/ 17229221 w 24351916"/>
                  <a:gd name="connsiteY12" fmla="*/ 6908582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207916 w 24351916"/>
                  <a:gd name="connsiteY11" fmla="*/ 6186687 h 8187888"/>
                  <a:gd name="connsiteX12" fmla="*/ 17229221 w 24351916"/>
                  <a:gd name="connsiteY12" fmla="*/ 6908582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207916 w 24351916"/>
                  <a:gd name="connsiteY11" fmla="*/ 6186687 h 8187888"/>
                  <a:gd name="connsiteX12" fmla="*/ 17229221 w 24351916"/>
                  <a:gd name="connsiteY12" fmla="*/ 6908582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429589 w 24351916"/>
                  <a:gd name="connsiteY11" fmla="*/ 6200542 h 8187888"/>
                  <a:gd name="connsiteX12" fmla="*/ 17229221 w 24351916"/>
                  <a:gd name="connsiteY12" fmla="*/ 6908582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429589 w 24351916"/>
                  <a:gd name="connsiteY11" fmla="*/ 6200542 h 8187888"/>
                  <a:gd name="connsiteX12" fmla="*/ 17229221 w 24351916"/>
                  <a:gd name="connsiteY12" fmla="*/ 6908582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429589 w 24351916"/>
                  <a:gd name="connsiteY11" fmla="*/ 6200542 h 8187888"/>
                  <a:gd name="connsiteX12" fmla="*/ 17229221 w 24351916"/>
                  <a:gd name="connsiteY12" fmla="*/ 6908582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429589 w 24351916"/>
                  <a:gd name="connsiteY11" fmla="*/ 6200542 h 8187888"/>
                  <a:gd name="connsiteX12" fmla="*/ 17229221 w 24351916"/>
                  <a:gd name="connsiteY12" fmla="*/ 6908582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429589 w 24351916"/>
                  <a:gd name="connsiteY11" fmla="*/ 6200542 h 8187888"/>
                  <a:gd name="connsiteX12" fmla="*/ 17229221 w 24351916"/>
                  <a:gd name="connsiteY12" fmla="*/ 6908582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429589 w 24351916"/>
                  <a:gd name="connsiteY11" fmla="*/ 6200542 h 8187888"/>
                  <a:gd name="connsiteX12" fmla="*/ 17229221 w 24351916"/>
                  <a:gd name="connsiteY12" fmla="*/ 6908582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429589 w 24351916"/>
                  <a:gd name="connsiteY11" fmla="*/ 6200542 h 8187888"/>
                  <a:gd name="connsiteX12" fmla="*/ 17229221 w 24351916"/>
                  <a:gd name="connsiteY12" fmla="*/ 6908582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429589 w 24351916"/>
                  <a:gd name="connsiteY11" fmla="*/ 6200542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57075 w 24351916"/>
                  <a:gd name="connsiteY10" fmla="*/ 4745086 h 8187888"/>
                  <a:gd name="connsiteX11" fmla="*/ 15429589 w 24351916"/>
                  <a:gd name="connsiteY11" fmla="*/ 6200542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57075 w 24351916"/>
                  <a:gd name="connsiteY10" fmla="*/ 4745086 h 8187888"/>
                  <a:gd name="connsiteX11" fmla="*/ 15429589 w 24351916"/>
                  <a:gd name="connsiteY11" fmla="*/ 6200542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5220311 w 24351916"/>
                  <a:gd name="connsiteY10" fmla="*/ 4343305 h 8187888"/>
                  <a:gd name="connsiteX11" fmla="*/ 15429589 w 24351916"/>
                  <a:gd name="connsiteY11" fmla="*/ 6200542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5220311 w 24351916"/>
                  <a:gd name="connsiteY10" fmla="*/ 4343305 h 8187888"/>
                  <a:gd name="connsiteX11" fmla="*/ 15221771 w 24351916"/>
                  <a:gd name="connsiteY11" fmla="*/ 5840324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5220311 w 24351916"/>
                  <a:gd name="connsiteY10" fmla="*/ 4343305 h 8187888"/>
                  <a:gd name="connsiteX11" fmla="*/ 15221771 w 24351916"/>
                  <a:gd name="connsiteY11" fmla="*/ 5840324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5220311 w 24351916"/>
                  <a:gd name="connsiteY10" fmla="*/ 4343305 h 8187888"/>
                  <a:gd name="connsiteX11" fmla="*/ 15221771 w 24351916"/>
                  <a:gd name="connsiteY11" fmla="*/ 5840324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5220311 w 24351916"/>
                  <a:gd name="connsiteY10" fmla="*/ 4343305 h 8187888"/>
                  <a:gd name="connsiteX11" fmla="*/ 15221771 w 24351916"/>
                  <a:gd name="connsiteY11" fmla="*/ 5840324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5220311 w 24351916"/>
                  <a:gd name="connsiteY10" fmla="*/ 4343305 h 8187888"/>
                  <a:gd name="connsiteX11" fmla="*/ 15221771 w 24351916"/>
                  <a:gd name="connsiteY11" fmla="*/ 5840324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5220311 w 24351916"/>
                  <a:gd name="connsiteY10" fmla="*/ 4343305 h 8187888"/>
                  <a:gd name="connsiteX11" fmla="*/ 15221771 w 24351916"/>
                  <a:gd name="connsiteY11" fmla="*/ 5840324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5220311 w 24351916"/>
                  <a:gd name="connsiteY10" fmla="*/ 4343305 h 8187888"/>
                  <a:gd name="connsiteX11" fmla="*/ 15221771 w 24351916"/>
                  <a:gd name="connsiteY11" fmla="*/ 5840324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5220311 w 24351916"/>
                  <a:gd name="connsiteY10" fmla="*/ 4343305 h 8187888"/>
                  <a:gd name="connsiteX11" fmla="*/ 15221771 w 24351916"/>
                  <a:gd name="connsiteY11" fmla="*/ 5840324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5193806 w 24351916"/>
                  <a:gd name="connsiteY10" fmla="*/ 4303548 h 8187888"/>
                  <a:gd name="connsiteX11" fmla="*/ 15221771 w 24351916"/>
                  <a:gd name="connsiteY11" fmla="*/ 5840324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5193806 w 24351916"/>
                  <a:gd name="connsiteY10" fmla="*/ 4303548 h 8187888"/>
                  <a:gd name="connsiteX11" fmla="*/ 15221771 w 24351916"/>
                  <a:gd name="connsiteY11" fmla="*/ 5840324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5193806 w 24351916"/>
                  <a:gd name="connsiteY10" fmla="*/ 4303548 h 8187888"/>
                  <a:gd name="connsiteX11" fmla="*/ 15221771 w 24351916"/>
                  <a:gd name="connsiteY11" fmla="*/ 5840324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15467"/>
                  <a:gd name="connsiteX1" fmla="*/ 5390147 w 24351916"/>
                  <a:gd name="connsiteY1" fmla="*/ 26519 h 8115467"/>
                  <a:gd name="connsiteX2" fmla="*/ 7435516 w 24351916"/>
                  <a:gd name="connsiteY2" fmla="*/ 2023761 h 8115467"/>
                  <a:gd name="connsiteX3" fmla="*/ 6539163 w 24351916"/>
                  <a:gd name="connsiteY3" fmla="*/ 3764902 h 8115467"/>
                  <a:gd name="connsiteX4" fmla="*/ 4696766 w 24351916"/>
                  <a:gd name="connsiteY4" fmla="*/ 4138455 h 8115467"/>
                  <a:gd name="connsiteX5" fmla="*/ 3517518 w 24351916"/>
                  <a:gd name="connsiteY5" fmla="*/ 6808032 h 8115467"/>
                  <a:gd name="connsiteX6" fmla="*/ 6184232 w 24351916"/>
                  <a:gd name="connsiteY6" fmla="*/ 8063614 h 8115467"/>
                  <a:gd name="connsiteX7" fmla="*/ 12633158 w 24351916"/>
                  <a:gd name="connsiteY7" fmla="*/ 652161 h 8115467"/>
                  <a:gd name="connsiteX8" fmla="*/ 15111663 w 24351916"/>
                  <a:gd name="connsiteY8" fmla="*/ 579972 h 8115467"/>
                  <a:gd name="connsiteX9" fmla="*/ 16050126 w 24351916"/>
                  <a:gd name="connsiteY9" fmla="*/ 2625340 h 8115467"/>
                  <a:gd name="connsiteX10" fmla="*/ 15193806 w 24351916"/>
                  <a:gd name="connsiteY10" fmla="*/ 4303548 h 8115467"/>
                  <a:gd name="connsiteX11" fmla="*/ 15221771 w 24351916"/>
                  <a:gd name="connsiteY11" fmla="*/ 5840324 h 8115467"/>
                  <a:gd name="connsiteX12" fmla="*/ 16342529 w 24351916"/>
                  <a:gd name="connsiteY12" fmla="*/ 6894727 h 8115467"/>
                  <a:gd name="connsiteX13" fmla="*/ 24351916 w 24351916"/>
                  <a:gd name="connsiteY13" fmla="*/ 6860456 h 8115467"/>
                  <a:gd name="connsiteX0" fmla="*/ 0 w 24351916"/>
                  <a:gd name="connsiteY0" fmla="*/ 2456 h 8115467"/>
                  <a:gd name="connsiteX1" fmla="*/ 5390147 w 24351916"/>
                  <a:gd name="connsiteY1" fmla="*/ 26519 h 8115467"/>
                  <a:gd name="connsiteX2" fmla="*/ 7435516 w 24351916"/>
                  <a:gd name="connsiteY2" fmla="*/ 2023761 h 8115467"/>
                  <a:gd name="connsiteX3" fmla="*/ 6539163 w 24351916"/>
                  <a:gd name="connsiteY3" fmla="*/ 3764902 h 8115467"/>
                  <a:gd name="connsiteX4" fmla="*/ 4696766 w 24351916"/>
                  <a:gd name="connsiteY4" fmla="*/ 4138455 h 8115467"/>
                  <a:gd name="connsiteX5" fmla="*/ 3517518 w 24351916"/>
                  <a:gd name="connsiteY5" fmla="*/ 6808032 h 8115467"/>
                  <a:gd name="connsiteX6" fmla="*/ 6184232 w 24351916"/>
                  <a:gd name="connsiteY6" fmla="*/ 8063614 h 8115467"/>
                  <a:gd name="connsiteX7" fmla="*/ 12633158 w 24351916"/>
                  <a:gd name="connsiteY7" fmla="*/ 652161 h 8115467"/>
                  <a:gd name="connsiteX8" fmla="*/ 15111663 w 24351916"/>
                  <a:gd name="connsiteY8" fmla="*/ 579972 h 8115467"/>
                  <a:gd name="connsiteX9" fmla="*/ 16050126 w 24351916"/>
                  <a:gd name="connsiteY9" fmla="*/ 2625340 h 8115467"/>
                  <a:gd name="connsiteX10" fmla="*/ 15193806 w 24351916"/>
                  <a:gd name="connsiteY10" fmla="*/ 4303548 h 8115467"/>
                  <a:gd name="connsiteX11" fmla="*/ 15221771 w 24351916"/>
                  <a:gd name="connsiteY11" fmla="*/ 5840324 h 8115467"/>
                  <a:gd name="connsiteX12" fmla="*/ 16342529 w 24351916"/>
                  <a:gd name="connsiteY12" fmla="*/ 6894727 h 8115467"/>
                  <a:gd name="connsiteX13" fmla="*/ 24351916 w 24351916"/>
                  <a:gd name="connsiteY13" fmla="*/ 6860456 h 8115467"/>
                  <a:gd name="connsiteX0" fmla="*/ 0 w 24351916"/>
                  <a:gd name="connsiteY0" fmla="*/ 2456 h 8115467"/>
                  <a:gd name="connsiteX1" fmla="*/ 5390147 w 24351916"/>
                  <a:gd name="connsiteY1" fmla="*/ 26519 h 8115467"/>
                  <a:gd name="connsiteX2" fmla="*/ 7435516 w 24351916"/>
                  <a:gd name="connsiteY2" fmla="*/ 2023761 h 8115467"/>
                  <a:gd name="connsiteX3" fmla="*/ 6539163 w 24351916"/>
                  <a:gd name="connsiteY3" fmla="*/ 3764902 h 8115467"/>
                  <a:gd name="connsiteX4" fmla="*/ 4696766 w 24351916"/>
                  <a:gd name="connsiteY4" fmla="*/ 4138455 h 8115467"/>
                  <a:gd name="connsiteX5" fmla="*/ 3517518 w 24351916"/>
                  <a:gd name="connsiteY5" fmla="*/ 6808032 h 8115467"/>
                  <a:gd name="connsiteX6" fmla="*/ 6184232 w 24351916"/>
                  <a:gd name="connsiteY6" fmla="*/ 8063614 h 8115467"/>
                  <a:gd name="connsiteX7" fmla="*/ 12633158 w 24351916"/>
                  <a:gd name="connsiteY7" fmla="*/ 652161 h 8115467"/>
                  <a:gd name="connsiteX8" fmla="*/ 15111663 w 24351916"/>
                  <a:gd name="connsiteY8" fmla="*/ 579972 h 8115467"/>
                  <a:gd name="connsiteX9" fmla="*/ 16050126 w 24351916"/>
                  <a:gd name="connsiteY9" fmla="*/ 2625340 h 8115467"/>
                  <a:gd name="connsiteX10" fmla="*/ 15193806 w 24351916"/>
                  <a:gd name="connsiteY10" fmla="*/ 4303548 h 8115467"/>
                  <a:gd name="connsiteX11" fmla="*/ 15221771 w 24351916"/>
                  <a:gd name="connsiteY11" fmla="*/ 5840324 h 8115467"/>
                  <a:gd name="connsiteX12" fmla="*/ 16342529 w 24351916"/>
                  <a:gd name="connsiteY12" fmla="*/ 6894727 h 8115467"/>
                  <a:gd name="connsiteX13" fmla="*/ 24351916 w 24351916"/>
                  <a:gd name="connsiteY13" fmla="*/ 6860456 h 8115467"/>
                  <a:gd name="connsiteX0" fmla="*/ 0 w 24351916"/>
                  <a:gd name="connsiteY0" fmla="*/ 2456 h 8115467"/>
                  <a:gd name="connsiteX1" fmla="*/ 5390147 w 24351916"/>
                  <a:gd name="connsiteY1" fmla="*/ 26519 h 8115467"/>
                  <a:gd name="connsiteX2" fmla="*/ 7435516 w 24351916"/>
                  <a:gd name="connsiteY2" fmla="*/ 2023761 h 8115467"/>
                  <a:gd name="connsiteX3" fmla="*/ 6261257 w 24351916"/>
                  <a:gd name="connsiteY3" fmla="*/ 4006949 h 8115467"/>
                  <a:gd name="connsiteX4" fmla="*/ 4696766 w 24351916"/>
                  <a:gd name="connsiteY4" fmla="*/ 4138455 h 8115467"/>
                  <a:gd name="connsiteX5" fmla="*/ 3517518 w 24351916"/>
                  <a:gd name="connsiteY5" fmla="*/ 6808032 h 8115467"/>
                  <a:gd name="connsiteX6" fmla="*/ 6184232 w 24351916"/>
                  <a:gd name="connsiteY6" fmla="*/ 8063614 h 8115467"/>
                  <a:gd name="connsiteX7" fmla="*/ 12633158 w 24351916"/>
                  <a:gd name="connsiteY7" fmla="*/ 652161 h 8115467"/>
                  <a:gd name="connsiteX8" fmla="*/ 15111663 w 24351916"/>
                  <a:gd name="connsiteY8" fmla="*/ 579972 h 8115467"/>
                  <a:gd name="connsiteX9" fmla="*/ 16050126 w 24351916"/>
                  <a:gd name="connsiteY9" fmla="*/ 2625340 h 8115467"/>
                  <a:gd name="connsiteX10" fmla="*/ 15193806 w 24351916"/>
                  <a:gd name="connsiteY10" fmla="*/ 4303548 h 8115467"/>
                  <a:gd name="connsiteX11" fmla="*/ 15221771 w 24351916"/>
                  <a:gd name="connsiteY11" fmla="*/ 5840324 h 8115467"/>
                  <a:gd name="connsiteX12" fmla="*/ 16342529 w 24351916"/>
                  <a:gd name="connsiteY12" fmla="*/ 6894727 h 8115467"/>
                  <a:gd name="connsiteX13" fmla="*/ 24351916 w 24351916"/>
                  <a:gd name="connsiteY13" fmla="*/ 6860456 h 8115467"/>
                  <a:gd name="connsiteX0" fmla="*/ 0 w 24351916"/>
                  <a:gd name="connsiteY0" fmla="*/ 2456 h 8115467"/>
                  <a:gd name="connsiteX1" fmla="*/ 5390147 w 24351916"/>
                  <a:gd name="connsiteY1" fmla="*/ 26519 h 8115467"/>
                  <a:gd name="connsiteX2" fmla="*/ 7435516 w 24351916"/>
                  <a:gd name="connsiteY2" fmla="*/ 2023761 h 8115467"/>
                  <a:gd name="connsiteX3" fmla="*/ 6261257 w 24351916"/>
                  <a:gd name="connsiteY3" fmla="*/ 4006949 h 8115467"/>
                  <a:gd name="connsiteX4" fmla="*/ 4696766 w 24351916"/>
                  <a:gd name="connsiteY4" fmla="*/ 4138455 h 8115467"/>
                  <a:gd name="connsiteX5" fmla="*/ 3517518 w 24351916"/>
                  <a:gd name="connsiteY5" fmla="*/ 6808032 h 8115467"/>
                  <a:gd name="connsiteX6" fmla="*/ 6184232 w 24351916"/>
                  <a:gd name="connsiteY6" fmla="*/ 8063614 h 8115467"/>
                  <a:gd name="connsiteX7" fmla="*/ 12633158 w 24351916"/>
                  <a:gd name="connsiteY7" fmla="*/ 652161 h 8115467"/>
                  <a:gd name="connsiteX8" fmla="*/ 15111663 w 24351916"/>
                  <a:gd name="connsiteY8" fmla="*/ 579972 h 8115467"/>
                  <a:gd name="connsiteX9" fmla="*/ 16050126 w 24351916"/>
                  <a:gd name="connsiteY9" fmla="*/ 2625340 h 8115467"/>
                  <a:gd name="connsiteX10" fmla="*/ 15193806 w 24351916"/>
                  <a:gd name="connsiteY10" fmla="*/ 4303548 h 8115467"/>
                  <a:gd name="connsiteX11" fmla="*/ 15221771 w 24351916"/>
                  <a:gd name="connsiteY11" fmla="*/ 5840324 h 8115467"/>
                  <a:gd name="connsiteX12" fmla="*/ 16342529 w 24351916"/>
                  <a:gd name="connsiteY12" fmla="*/ 6894727 h 8115467"/>
                  <a:gd name="connsiteX13" fmla="*/ 24351916 w 24351916"/>
                  <a:gd name="connsiteY13" fmla="*/ 6860456 h 8115467"/>
                  <a:gd name="connsiteX0" fmla="*/ 0 w 24351916"/>
                  <a:gd name="connsiteY0" fmla="*/ 2456 h 8115467"/>
                  <a:gd name="connsiteX1" fmla="*/ 5390147 w 24351916"/>
                  <a:gd name="connsiteY1" fmla="*/ 26519 h 8115467"/>
                  <a:gd name="connsiteX2" fmla="*/ 7435516 w 24351916"/>
                  <a:gd name="connsiteY2" fmla="*/ 2023761 h 8115467"/>
                  <a:gd name="connsiteX3" fmla="*/ 6261257 w 24351916"/>
                  <a:gd name="connsiteY3" fmla="*/ 4006949 h 8115467"/>
                  <a:gd name="connsiteX4" fmla="*/ 4696766 w 24351916"/>
                  <a:gd name="connsiteY4" fmla="*/ 4138455 h 8115467"/>
                  <a:gd name="connsiteX5" fmla="*/ 3517518 w 24351916"/>
                  <a:gd name="connsiteY5" fmla="*/ 6808032 h 8115467"/>
                  <a:gd name="connsiteX6" fmla="*/ 6184232 w 24351916"/>
                  <a:gd name="connsiteY6" fmla="*/ 8063614 h 8115467"/>
                  <a:gd name="connsiteX7" fmla="*/ 12633158 w 24351916"/>
                  <a:gd name="connsiteY7" fmla="*/ 652161 h 8115467"/>
                  <a:gd name="connsiteX8" fmla="*/ 15111663 w 24351916"/>
                  <a:gd name="connsiteY8" fmla="*/ 579972 h 8115467"/>
                  <a:gd name="connsiteX9" fmla="*/ 16050126 w 24351916"/>
                  <a:gd name="connsiteY9" fmla="*/ 2625340 h 8115467"/>
                  <a:gd name="connsiteX10" fmla="*/ 15193806 w 24351916"/>
                  <a:gd name="connsiteY10" fmla="*/ 4303548 h 8115467"/>
                  <a:gd name="connsiteX11" fmla="*/ 15221771 w 24351916"/>
                  <a:gd name="connsiteY11" fmla="*/ 5840324 h 8115467"/>
                  <a:gd name="connsiteX12" fmla="*/ 16342529 w 24351916"/>
                  <a:gd name="connsiteY12" fmla="*/ 6894727 h 8115467"/>
                  <a:gd name="connsiteX13" fmla="*/ 24351916 w 24351916"/>
                  <a:gd name="connsiteY13" fmla="*/ 6860456 h 8115467"/>
                  <a:gd name="connsiteX0" fmla="*/ 0 w 24351916"/>
                  <a:gd name="connsiteY0" fmla="*/ 2456 h 8222997"/>
                  <a:gd name="connsiteX1" fmla="*/ 5390147 w 24351916"/>
                  <a:gd name="connsiteY1" fmla="*/ 26519 h 8222997"/>
                  <a:gd name="connsiteX2" fmla="*/ 7435516 w 24351916"/>
                  <a:gd name="connsiteY2" fmla="*/ 2023761 h 8222997"/>
                  <a:gd name="connsiteX3" fmla="*/ 6261257 w 24351916"/>
                  <a:gd name="connsiteY3" fmla="*/ 4006949 h 8222997"/>
                  <a:gd name="connsiteX4" fmla="*/ 4696766 w 24351916"/>
                  <a:gd name="connsiteY4" fmla="*/ 4138455 h 8222997"/>
                  <a:gd name="connsiteX5" fmla="*/ 3517518 w 24351916"/>
                  <a:gd name="connsiteY5" fmla="*/ 6808032 h 8222997"/>
                  <a:gd name="connsiteX6" fmla="*/ 6184232 w 24351916"/>
                  <a:gd name="connsiteY6" fmla="*/ 8063614 h 8222997"/>
                  <a:gd name="connsiteX7" fmla="*/ 12633158 w 24351916"/>
                  <a:gd name="connsiteY7" fmla="*/ 652161 h 8222997"/>
                  <a:gd name="connsiteX8" fmla="*/ 15111663 w 24351916"/>
                  <a:gd name="connsiteY8" fmla="*/ 579972 h 8222997"/>
                  <a:gd name="connsiteX9" fmla="*/ 16050126 w 24351916"/>
                  <a:gd name="connsiteY9" fmla="*/ 2625340 h 8222997"/>
                  <a:gd name="connsiteX10" fmla="*/ 15193806 w 24351916"/>
                  <a:gd name="connsiteY10" fmla="*/ 4303548 h 8222997"/>
                  <a:gd name="connsiteX11" fmla="*/ 15221771 w 24351916"/>
                  <a:gd name="connsiteY11" fmla="*/ 5840324 h 8222997"/>
                  <a:gd name="connsiteX12" fmla="*/ 16342529 w 24351916"/>
                  <a:gd name="connsiteY12" fmla="*/ 6894727 h 8222997"/>
                  <a:gd name="connsiteX13" fmla="*/ 24351916 w 24351916"/>
                  <a:gd name="connsiteY13" fmla="*/ 6860456 h 8222997"/>
                  <a:gd name="connsiteX0" fmla="*/ 0 w 24351916"/>
                  <a:gd name="connsiteY0" fmla="*/ 2456 h 8717167"/>
                  <a:gd name="connsiteX1" fmla="*/ 5390147 w 24351916"/>
                  <a:gd name="connsiteY1" fmla="*/ 26519 h 8717167"/>
                  <a:gd name="connsiteX2" fmla="*/ 7435516 w 24351916"/>
                  <a:gd name="connsiteY2" fmla="*/ 2023761 h 8717167"/>
                  <a:gd name="connsiteX3" fmla="*/ 6261257 w 24351916"/>
                  <a:gd name="connsiteY3" fmla="*/ 4006949 h 8717167"/>
                  <a:gd name="connsiteX4" fmla="*/ 4696766 w 24351916"/>
                  <a:gd name="connsiteY4" fmla="*/ 4138455 h 8717167"/>
                  <a:gd name="connsiteX5" fmla="*/ 3643024 w 24351916"/>
                  <a:gd name="connsiteY5" fmla="*/ 7238338 h 8717167"/>
                  <a:gd name="connsiteX6" fmla="*/ 6184232 w 24351916"/>
                  <a:gd name="connsiteY6" fmla="*/ 8063614 h 8717167"/>
                  <a:gd name="connsiteX7" fmla="*/ 12633158 w 24351916"/>
                  <a:gd name="connsiteY7" fmla="*/ 652161 h 8717167"/>
                  <a:gd name="connsiteX8" fmla="*/ 15111663 w 24351916"/>
                  <a:gd name="connsiteY8" fmla="*/ 579972 h 8717167"/>
                  <a:gd name="connsiteX9" fmla="*/ 16050126 w 24351916"/>
                  <a:gd name="connsiteY9" fmla="*/ 2625340 h 8717167"/>
                  <a:gd name="connsiteX10" fmla="*/ 15193806 w 24351916"/>
                  <a:gd name="connsiteY10" fmla="*/ 4303548 h 8717167"/>
                  <a:gd name="connsiteX11" fmla="*/ 15221771 w 24351916"/>
                  <a:gd name="connsiteY11" fmla="*/ 5840324 h 8717167"/>
                  <a:gd name="connsiteX12" fmla="*/ 16342529 w 24351916"/>
                  <a:gd name="connsiteY12" fmla="*/ 6894727 h 8717167"/>
                  <a:gd name="connsiteX13" fmla="*/ 24351916 w 24351916"/>
                  <a:gd name="connsiteY13" fmla="*/ 6860456 h 8717167"/>
                  <a:gd name="connsiteX0" fmla="*/ 0 w 24351916"/>
                  <a:gd name="connsiteY0" fmla="*/ 2456 h 8260881"/>
                  <a:gd name="connsiteX1" fmla="*/ 5390147 w 24351916"/>
                  <a:gd name="connsiteY1" fmla="*/ 26519 h 8260881"/>
                  <a:gd name="connsiteX2" fmla="*/ 7435516 w 24351916"/>
                  <a:gd name="connsiteY2" fmla="*/ 2023761 h 8260881"/>
                  <a:gd name="connsiteX3" fmla="*/ 6261257 w 24351916"/>
                  <a:gd name="connsiteY3" fmla="*/ 4006949 h 8260881"/>
                  <a:gd name="connsiteX4" fmla="*/ 4696766 w 24351916"/>
                  <a:gd name="connsiteY4" fmla="*/ 4138455 h 8260881"/>
                  <a:gd name="connsiteX5" fmla="*/ 3643024 w 24351916"/>
                  <a:gd name="connsiteY5" fmla="*/ 7238338 h 8260881"/>
                  <a:gd name="connsiteX6" fmla="*/ 6184232 w 24351916"/>
                  <a:gd name="connsiteY6" fmla="*/ 8063614 h 8260881"/>
                  <a:gd name="connsiteX7" fmla="*/ 12633158 w 24351916"/>
                  <a:gd name="connsiteY7" fmla="*/ 652161 h 8260881"/>
                  <a:gd name="connsiteX8" fmla="*/ 15111663 w 24351916"/>
                  <a:gd name="connsiteY8" fmla="*/ 579972 h 8260881"/>
                  <a:gd name="connsiteX9" fmla="*/ 16050126 w 24351916"/>
                  <a:gd name="connsiteY9" fmla="*/ 2625340 h 8260881"/>
                  <a:gd name="connsiteX10" fmla="*/ 15193806 w 24351916"/>
                  <a:gd name="connsiteY10" fmla="*/ 4303548 h 8260881"/>
                  <a:gd name="connsiteX11" fmla="*/ 15221771 w 24351916"/>
                  <a:gd name="connsiteY11" fmla="*/ 5840324 h 8260881"/>
                  <a:gd name="connsiteX12" fmla="*/ 16342529 w 24351916"/>
                  <a:gd name="connsiteY12" fmla="*/ 6894727 h 8260881"/>
                  <a:gd name="connsiteX13" fmla="*/ 24351916 w 24351916"/>
                  <a:gd name="connsiteY13" fmla="*/ 6860456 h 8260881"/>
                  <a:gd name="connsiteX0" fmla="*/ 0 w 24351916"/>
                  <a:gd name="connsiteY0" fmla="*/ 2456 h 8230877"/>
                  <a:gd name="connsiteX1" fmla="*/ 5390147 w 24351916"/>
                  <a:gd name="connsiteY1" fmla="*/ 26519 h 8230877"/>
                  <a:gd name="connsiteX2" fmla="*/ 7435516 w 24351916"/>
                  <a:gd name="connsiteY2" fmla="*/ 2023761 h 8230877"/>
                  <a:gd name="connsiteX3" fmla="*/ 6261257 w 24351916"/>
                  <a:gd name="connsiteY3" fmla="*/ 4006949 h 8230877"/>
                  <a:gd name="connsiteX4" fmla="*/ 4696766 w 24351916"/>
                  <a:gd name="connsiteY4" fmla="*/ 4138455 h 8230877"/>
                  <a:gd name="connsiteX5" fmla="*/ 3643024 w 24351916"/>
                  <a:gd name="connsiteY5" fmla="*/ 7238338 h 8230877"/>
                  <a:gd name="connsiteX6" fmla="*/ 6184232 w 24351916"/>
                  <a:gd name="connsiteY6" fmla="*/ 8063614 h 8230877"/>
                  <a:gd name="connsiteX7" fmla="*/ 12633158 w 24351916"/>
                  <a:gd name="connsiteY7" fmla="*/ 652161 h 8230877"/>
                  <a:gd name="connsiteX8" fmla="*/ 15111663 w 24351916"/>
                  <a:gd name="connsiteY8" fmla="*/ 579972 h 8230877"/>
                  <a:gd name="connsiteX9" fmla="*/ 16050126 w 24351916"/>
                  <a:gd name="connsiteY9" fmla="*/ 2625340 h 8230877"/>
                  <a:gd name="connsiteX10" fmla="*/ 15193806 w 24351916"/>
                  <a:gd name="connsiteY10" fmla="*/ 4303548 h 8230877"/>
                  <a:gd name="connsiteX11" fmla="*/ 15221771 w 24351916"/>
                  <a:gd name="connsiteY11" fmla="*/ 5840324 h 8230877"/>
                  <a:gd name="connsiteX12" fmla="*/ 16342529 w 24351916"/>
                  <a:gd name="connsiteY12" fmla="*/ 6894727 h 8230877"/>
                  <a:gd name="connsiteX13" fmla="*/ 24351916 w 24351916"/>
                  <a:gd name="connsiteY13" fmla="*/ 6860456 h 8230877"/>
                  <a:gd name="connsiteX0" fmla="*/ 0 w 24351916"/>
                  <a:gd name="connsiteY0" fmla="*/ 2456 h 8267652"/>
                  <a:gd name="connsiteX1" fmla="*/ 5390147 w 24351916"/>
                  <a:gd name="connsiteY1" fmla="*/ 26519 h 8267652"/>
                  <a:gd name="connsiteX2" fmla="*/ 7435516 w 24351916"/>
                  <a:gd name="connsiteY2" fmla="*/ 2023761 h 8267652"/>
                  <a:gd name="connsiteX3" fmla="*/ 6261257 w 24351916"/>
                  <a:gd name="connsiteY3" fmla="*/ 4006949 h 8267652"/>
                  <a:gd name="connsiteX4" fmla="*/ 4696766 w 24351916"/>
                  <a:gd name="connsiteY4" fmla="*/ 4138455 h 8267652"/>
                  <a:gd name="connsiteX5" fmla="*/ 3643024 w 24351916"/>
                  <a:gd name="connsiteY5" fmla="*/ 7238338 h 8267652"/>
                  <a:gd name="connsiteX6" fmla="*/ 6184232 w 24351916"/>
                  <a:gd name="connsiteY6" fmla="*/ 8063614 h 8267652"/>
                  <a:gd name="connsiteX7" fmla="*/ 12633158 w 24351916"/>
                  <a:gd name="connsiteY7" fmla="*/ 652161 h 8267652"/>
                  <a:gd name="connsiteX8" fmla="*/ 15111663 w 24351916"/>
                  <a:gd name="connsiteY8" fmla="*/ 579972 h 8267652"/>
                  <a:gd name="connsiteX9" fmla="*/ 16050126 w 24351916"/>
                  <a:gd name="connsiteY9" fmla="*/ 2625340 h 8267652"/>
                  <a:gd name="connsiteX10" fmla="*/ 15193806 w 24351916"/>
                  <a:gd name="connsiteY10" fmla="*/ 4303548 h 8267652"/>
                  <a:gd name="connsiteX11" fmla="*/ 15221771 w 24351916"/>
                  <a:gd name="connsiteY11" fmla="*/ 5840324 h 8267652"/>
                  <a:gd name="connsiteX12" fmla="*/ 16342529 w 24351916"/>
                  <a:gd name="connsiteY12" fmla="*/ 6894727 h 8267652"/>
                  <a:gd name="connsiteX13" fmla="*/ 24351916 w 24351916"/>
                  <a:gd name="connsiteY13" fmla="*/ 6860456 h 8267652"/>
                  <a:gd name="connsiteX0" fmla="*/ 0 w 24351916"/>
                  <a:gd name="connsiteY0" fmla="*/ 217400 h 8074960"/>
                  <a:gd name="connsiteX1" fmla="*/ 5390147 w 24351916"/>
                  <a:gd name="connsiteY1" fmla="*/ 241463 h 8074960"/>
                  <a:gd name="connsiteX2" fmla="*/ 7435516 w 24351916"/>
                  <a:gd name="connsiteY2" fmla="*/ 2238705 h 8074960"/>
                  <a:gd name="connsiteX3" fmla="*/ 6261257 w 24351916"/>
                  <a:gd name="connsiteY3" fmla="*/ 4221893 h 8074960"/>
                  <a:gd name="connsiteX4" fmla="*/ 4696766 w 24351916"/>
                  <a:gd name="connsiteY4" fmla="*/ 4353399 h 8074960"/>
                  <a:gd name="connsiteX5" fmla="*/ 3643024 w 24351916"/>
                  <a:gd name="connsiteY5" fmla="*/ 7453282 h 8074960"/>
                  <a:gd name="connsiteX6" fmla="*/ 6560750 w 24351916"/>
                  <a:gd name="connsiteY6" fmla="*/ 8072370 h 8074960"/>
                  <a:gd name="connsiteX7" fmla="*/ 12633158 w 24351916"/>
                  <a:gd name="connsiteY7" fmla="*/ 867105 h 8074960"/>
                  <a:gd name="connsiteX8" fmla="*/ 15111663 w 24351916"/>
                  <a:gd name="connsiteY8" fmla="*/ 794916 h 8074960"/>
                  <a:gd name="connsiteX9" fmla="*/ 16050126 w 24351916"/>
                  <a:gd name="connsiteY9" fmla="*/ 2840284 h 8074960"/>
                  <a:gd name="connsiteX10" fmla="*/ 15193806 w 24351916"/>
                  <a:gd name="connsiteY10" fmla="*/ 4518492 h 8074960"/>
                  <a:gd name="connsiteX11" fmla="*/ 15221771 w 24351916"/>
                  <a:gd name="connsiteY11" fmla="*/ 6055268 h 8074960"/>
                  <a:gd name="connsiteX12" fmla="*/ 16342529 w 24351916"/>
                  <a:gd name="connsiteY12" fmla="*/ 7109671 h 8074960"/>
                  <a:gd name="connsiteX13" fmla="*/ 24351916 w 24351916"/>
                  <a:gd name="connsiteY13" fmla="*/ 7075400 h 8074960"/>
                  <a:gd name="connsiteX0" fmla="*/ 0 w 24351916"/>
                  <a:gd name="connsiteY0" fmla="*/ 217400 h 8074338"/>
                  <a:gd name="connsiteX1" fmla="*/ 5390147 w 24351916"/>
                  <a:gd name="connsiteY1" fmla="*/ 241463 h 8074338"/>
                  <a:gd name="connsiteX2" fmla="*/ 7435516 w 24351916"/>
                  <a:gd name="connsiteY2" fmla="*/ 2238705 h 8074338"/>
                  <a:gd name="connsiteX3" fmla="*/ 6261257 w 24351916"/>
                  <a:gd name="connsiteY3" fmla="*/ 4221893 h 8074338"/>
                  <a:gd name="connsiteX4" fmla="*/ 4562295 w 24351916"/>
                  <a:gd name="connsiteY4" fmla="*/ 4487869 h 8074338"/>
                  <a:gd name="connsiteX5" fmla="*/ 3643024 w 24351916"/>
                  <a:gd name="connsiteY5" fmla="*/ 7453282 h 8074338"/>
                  <a:gd name="connsiteX6" fmla="*/ 6560750 w 24351916"/>
                  <a:gd name="connsiteY6" fmla="*/ 8072370 h 8074338"/>
                  <a:gd name="connsiteX7" fmla="*/ 12633158 w 24351916"/>
                  <a:gd name="connsiteY7" fmla="*/ 867105 h 8074338"/>
                  <a:gd name="connsiteX8" fmla="*/ 15111663 w 24351916"/>
                  <a:gd name="connsiteY8" fmla="*/ 794916 h 8074338"/>
                  <a:gd name="connsiteX9" fmla="*/ 16050126 w 24351916"/>
                  <a:gd name="connsiteY9" fmla="*/ 2840284 h 8074338"/>
                  <a:gd name="connsiteX10" fmla="*/ 15193806 w 24351916"/>
                  <a:gd name="connsiteY10" fmla="*/ 4518492 h 8074338"/>
                  <a:gd name="connsiteX11" fmla="*/ 15221771 w 24351916"/>
                  <a:gd name="connsiteY11" fmla="*/ 6055268 h 8074338"/>
                  <a:gd name="connsiteX12" fmla="*/ 16342529 w 24351916"/>
                  <a:gd name="connsiteY12" fmla="*/ 7109671 h 8074338"/>
                  <a:gd name="connsiteX13" fmla="*/ 24351916 w 24351916"/>
                  <a:gd name="connsiteY13" fmla="*/ 7075400 h 8074338"/>
                  <a:gd name="connsiteX0" fmla="*/ 0 w 24351916"/>
                  <a:gd name="connsiteY0" fmla="*/ 217400 h 8074338"/>
                  <a:gd name="connsiteX1" fmla="*/ 5390147 w 24351916"/>
                  <a:gd name="connsiteY1" fmla="*/ 241463 h 8074338"/>
                  <a:gd name="connsiteX2" fmla="*/ 7435516 w 24351916"/>
                  <a:gd name="connsiteY2" fmla="*/ 2238705 h 8074338"/>
                  <a:gd name="connsiteX3" fmla="*/ 6261257 w 24351916"/>
                  <a:gd name="connsiteY3" fmla="*/ 4221893 h 8074338"/>
                  <a:gd name="connsiteX4" fmla="*/ 4562295 w 24351916"/>
                  <a:gd name="connsiteY4" fmla="*/ 4487869 h 8074338"/>
                  <a:gd name="connsiteX5" fmla="*/ 3643024 w 24351916"/>
                  <a:gd name="connsiteY5" fmla="*/ 7453282 h 8074338"/>
                  <a:gd name="connsiteX6" fmla="*/ 6560750 w 24351916"/>
                  <a:gd name="connsiteY6" fmla="*/ 8072370 h 8074338"/>
                  <a:gd name="connsiteX7" fmla="*/ 12633158 w 24351916"/>
                  <a:gd name="connsiteY7" fmla="*/ 867105 h 8074338"/>
                  <a:gd name="connsiteX8" fmla="*/ 15111663 w 24351916"/>
                  <a:gd name="connsiteY8" fmla="*/ 794916 h 8074338"/>
                  <a:gd name="connsiteX9" fmla="*/ 16050126 w 24351916"/>
                  <a:gd name="connsiteY9" fmla="*/ 2840284 h 8074338"/>
                  <a:gd name="connsiteX10" fmla="*/ 15193806 w 24351916"/>
                  <a:gd name="connsiteY10" fmla="*/ 4518492 h 8074338"/>
                  <a:gd name="connsiteX11" fmla="*/ 15221771 w 24351916"/>
                  <a:gd name="connsiteY11" fmla="*/ 6055268 h 8074338"/>
                  <a:gd name="connsiteX12" fmla="*/ 16342529 w 24351916"/>
                  <a:gd name="connsiteY12" fmla="*/ 7109671 h 8074338"/>
                  <a:gd name="connsiteX13" fmla="*/ 24351916 w 24351916"/>
                  <a:gd name="connsiteY13" fmla="*/ 7075400 h 8074338"/>
                  <a:gd name="connsiteX0" fmla="*/ 0 w 24351916"/>
                  <a:gd name="connsiteY0" fmla="*/ 217400 h 8486273"/>
                  <a:gd name="connsiteX1" fmla="*/ 5390147 w 24351916"/>
                  <a:gd name="connsiteY1" fmla="*/ 241463 h 8486273"/>
                  <a:gd name="connsiteX2" fmla="*/ 7435516 w 24351916"/>
                  <a:gd name="connsiteY2" fmla="*/ 2238705 h 8486273"/>
                  <a:gd name="connsiteX3" fmla="*/ 6261257 w 24351916"/>
                  <a:gd name="connsiteY3" fmla="*/ 4221893 h 8486273"/>
                  <a:gd name="connsiteX4" fmla="*/ 4562295 w 24351916"/>
                  <a:gd name="connsiteY4" fmla="*/ 4487869 h 8486273"/>
                  <a:gd name="connsiteX5" fmla="*/ 3643024 w 24351916"/>
                  <a:gd name="connsiteY5" fmla="*/ 7453282 h 8486273"/>
                  <a:gd name="connsiteX6" fmla="*/ 6560750 w 24351916"/>
                  <a:gd name="connsiteY6" fmla="*/ 8072370 h 8486273"/>
                  <a:gd name="connsiteX7" fmla="*/ 12633158 w 24351916"/>
                  <a:gd name="connsiteY7" fmla="*/ 867105 h 8486273"/>
                  <a:gd name="connsiteX8" fmla="*/ 15111663 w 24351916"/>
                  <a:gd name="connsiteY8" fmla="*/ 794916 h 8486273"/>
                  <a:gd name="connsiteX9" fmla="*/ 16050126 w 24351916"/>
                  <a:gd name="connsiteY9" fmla="*/ 2840284 h 8486273"/>
                  <a:gd name="connsiteX10" fmla="*/ 15193806 w 24351916"/>
                  <a:gd name="connsiteY10" fmla="*/ 4518492 h 8486273"/>
                  <a:gd name="connsiteX11" fmla="*/ 15221771 w 24351916"/>
                  <a:gd name="connsiteY11" fmla="*/ 6055268 h 8486273"/>
                  <a:gd name="connsiteX12" fmla="*/ 16342529 w 24351916"/>
                  <a:gd name="connsiteY12" fmla="*/ 7109671 h 8486273"/>
                  <a:gd name="connsiteX13" fmla="*/ 24351916 w 24351916"/>
                  <a:gd name="connsiteY13" fmla="*/ 7075400 h 8486273"/>
                  <a:gd name="connsiteX0" fmla="*/ 0 w 24351916"/>
                  <a:gd name="connsiteY0" fmla="*/ 217400 h 8486273"/>
                  <a:gd name="connsiteX1" fmla="*/ 5390147 w 24351916"/>
                  <a:gd name="connsiteY1" fmla="*/ 241463 h 8486273"/>
                  <a:gd name="connsiteX2" fmla="*/ 7435516 w 24351916"/>
                  <a:gd name="connsiteY2" fmla="*/ 2238705 h 8486273"/>
                  <a:gd name="connsiteX3" fmla="*/ 6261257 w 24351916"/>
                  <a:gd name="connsiteY3" fmla="*/ 4221893 h 8486273"/>
                  <a:gd name="connsiteX4" fmla="*/ 4562295 w 24351916"/>
                  <a:gd name="connsiteY4" fmla="*/ 4487869 h 8486273"/>
                  <a:gd name="connsiteX5" fmla="*/ 3643024 w 24351916"/>
                  <a:gd name="connsiteY5" fmla="*/ 7453282 h 8486273"/>
                  <a:gd name="connsiteX6" fmla="*/ 6560750 w 24351916"/>
                  <a:gd name="connsiteY6" fmla="*/ 8072370 h 8486273"/>
                  <a:gd name="connsiteX7" fmla="*/ 12633158 w 24351916"/>
                  <a:gd name="connsiteY7" fmla="*/ 867105 h 8486273"/>
                  <a:gd name="connsiteX8" fmla="*/ 15111663 w 24351916"/>
                  <a:gd name="connsiteY8" fmla="*/ 794916 h 8486273"/>
                  <a:gd name="connsiteX9" fmla="*/ 16050126 w 24351916"/>
                  <a:gd name="connsiteY9" fmla="*/ 2840284 h 8486273"/>
                  <a:gd name="connsiteX10" fmla="*/ 15193806 w 24351916"/>
                  <a:gd name="connsiteY10" fmla="*/ 4518492 h 8486273"/>
                  <a:gd name="connsiteX11" fmla="*/ 15221771 w 24351916"/>
                  <a:gd name="connsiteY11" fmla="*/ 6055268 h 8486273"/>
                  <a:gd name="connsiteX12" fmla="*/ 16342529 w 24351916"/>
                  <a:gd name="connsiteY12" fmla="*/ 7109671 h 8486273"/>
                  <a:gd name="connsiteX13" fmla="*/ 24351916 w 24351916"/>
                  <a:gd name="connsiteY13" fmla="*/ 7075400 h 8486273"/>
                  <a:gd name="connsiteX0" fmla="*/ 0 w 24351916"/>
                  <a:gd name="connsiteY0" fmla="*/ 2456 h 8271329"/>
                  <a:gd name="connsiteX1" fmla="*/ 5390147 w 24351916"/>
                  <a:gd name="connsiteY1" fmla="*/ 26519 h 8271329"/>
                  <a:gd name="connsiteX2" fmla="*/ 7435516 w 24351916"/>
                  <a:gd name="connsiteY2" fmla="*/ 2023761 h 8271329"/>
                  <a:gd name="connsiteX3" fmla="*/ 6261257 w 24351916"/>
                  <a:gd name="connsiteY3" fmla="*/ 4006949 h 8271329"/>
                  <a:gd name="connsiteX4" fmla="*/ 4562295 w 24351916"/>
                  <a:gd name="connsiteY4" fmla="*/ 4272925 h 8271329"/>
                  <a:gd name="connsiteX5" fmla="*/ 3643024 w 24351916"/>
                  <a:gd name="connsiteY5" fmla="*/ 7238338 h 8271329"/>
                  <a:gd name="connsiteX6" fmla="*/ 6560750 w 24351916"/>
                  <a:gd name="connsiteY6" fmla="*/ 7857426 h 8271329"/>
                  <a:gd name="connsiteX7" fmla="*/ 12633158 w 24351916"/>
                  <a:gd name="connsiteY7" fmla="*/ 652161 h 8271329"/>
                  <a:gd name="connsiteX8" fmla="*/ 15111663 w 24351916"/>
                  <a:gd name="connsiteY8" fmla="*/ 579972 h 8271329"/>
                  <a:gd name="connsiteX9" fmla="*/ 16050126 w 24351916"/>
                  <a:gd name="connsiteY9" fmla="*/ 2625340 h 8271329"/>
                  <a:gd name="connsiteX10" fmla="*/ 15193806 w 24351916"/>
                  <a:gd name="connsiteY10" fmla="*/ 4303548 h 8271329"/>
                  <a:gd name="connsiteX11" fmla="*/ 15221771 w 24351916"/>
                  <a:gd name="connsiteY11" fmla="*/ 5840324 h 8271329"/>
                  <a:gd name="connsiteX12" fmla="*/ 16342529 w 24351916"/>
                  <a:gd name="connsiteY12" fmla="*/ 6894727 h 8271329"/>
                  <a:gd name="connsiteX13" fmla="*/ 24351916 w 24351916"/>
                  <a:gd name="connsiteY13" fmla="*/ 6860456 h 8271329"/>
                  <a:gd name="connsiteX0" fmla="*/ 0 w 24351916"/>
                  <a:gd name="connsiteY0" fmla="*/ 2456 h 8271329"/>
                  <a:gd name="connsiteX1" fmla="*/ 5390147 w 24351916"/>
                  <a:gd name="connsiteY1" fmla="*/ 26519 h 8271329"/>
                  <a:gd name="connsiteX2" fmla="*/ 7435516 w 24351916"/>
                  <a:gd name="connsiteY2" fmla="*/ 2023761 h 8271329"/>
                  <a:gd name="connsiteX3" fmla="*/ 6261257 w 24351916"/>
                  <a:gd name="connsiteY3" fmla="*/ 4006949 h 8271329"/>
                  <a:gd name="connsiteX4" fmla="*/ 4562295 w 24351916"/>
                  <a:gd name="connsiteY4" fmla="*/ 4272925 h 8271329"/>
                  <a:gd name="connsiteX5" fmla="*/ 3643024 w 24351916"/>
                  <a:gd name="connsiteY5" fmla="*/ 7238338 h 8271329"/>
                  <a:gd name="connsiteX6" fmla="*/ 6560750 w 24351916"/>
                  <a:gd name="connsiteY6" fmla="*/ 7857426 h 8271329"/>
                  <a:gd name="connsiteX7" fmla="*/ 12633158 w 24351916"/>
                  <a:gd name="connsiteY7" fmla="*/ 652161 h 8271329"/>
                  <a:gd name="connsiteX8" fmla="*/ 15111663 w 24351916"/>
                  <a:gd name="connsiteY8" fmla="*/ 579972 h 8271329"/>
                  <a:gd name="connsiteX9" fmla="*/ 16050126 w 24351916"/>
                  <a:gd name="connsiteY9" fmla="*/ 2625340 h 8271329"/>
                  <a:gd name="connsiteX10" fmla="*/ 15193806 w 24351916"/>
                  <a:gd name="connsiteY10" fmla="*/ 4303548 h 8271329"/>
                  <a:gd name="connsiteX11" fmla="*/ 15221771 w 24351916"/>
                  <a:gd name="connsiteY11" fmla="*/ 5840324 h 8271329"/>
                  <a:gd name="connsiteX12" fmla="*/ 16342529 w 24351916"/>
                  <a:gd name="connsiteY12" fmla="*/ 6894727 h 8271329"/>
                  <a:gd name="connsiteX13" fmla="*/ 24351916 w 24351916"/>
                  <a:gd name="connsiteY13" fmla="*/ 6860456 h 8271329"/>
                  <a:gd name="connsiteX0" fmla="*/ 0 w 24351916"/>
                  <a:gd name="connsiteY0" fmla="*/ 2456 h 8271329"/>
                  <a:gd name="connsiteX1" fmla="*/ 5390147 w 24351916"/>
                  <a:gd name="connsiteY1" fmla="*/ 26519 h 8271329"/>
                  <a:gd name="connsiteX2" fmla="*/ 7435516 w 24351916"/>
                  <a:gd name="connsiteY2" fmla="*/ 2023761 h 8271329"/>
                  <a:gd name="connsiteX3" fmla="*/ 6261257 w 24351916"/>
                  <a:gd name="connsiteY3" fmla="*/ 4006949 h 8271329"/>
                  <a:gd name="connsiteX4" fmla="*/ 4562295 w 24351916"/>
                  <a:gd name="connsiteY4" fmla="*/ 4272925 h 8271329"/>
                  <a:gd name="connsiteX5" fmla="*/ 3643024 w 24351916"/>
                  <a:gd name="connsiteY5" fmla="*/ 7238338 h 8271329"/>
                  <a:gd name="connsiteX6" fmla="*/ 6560750 w 24351916"/>
                  <a:gd name="connsiteY6" fmla="*/ 7857426 h 8271329"/>
                  <a:gd name="connsiteX7" fmla="*/ 12633158 w 24351916"/>
                  <a:gd name="connsiteY7" fmla="*/ 652161 h 8271329"/>
                  <a:gd name="connsiteX8" fmla="*/ 15111663 w 24351916"/>
                  <a:gd name="connsiteY8" fmla="*/ 579972 h 8271329"/>
                  <a:gd name="connsiteX9" fmla="*/ 16050126 w 24351916"/>
                  <a:gd name="connsiteY9" fmla="*/ 2625340 h 8271329"/>
                  <a:gd name="connsiteX10" fmla="*/ 15193806 w 24351916"/>
                  <a:gd name="connsiteY10" fmla="*/ 4303548 h 8271329"/>
                  <a:gd name="connsiteX11" fmla="*/ 15221771 w 24351916"/>
                  <a:gd name="connsiteY11" fmla="*/ 5840324 h 8271329"/>
                  <a:gd name="connsiteX12" fmla="*/ 16342529 w 24351916"/>
                  <a:gd name="connsiteY12" fmla="*/ 6894727 h 8271329"/>
                  <a:gd name="connsiteX13" fmla="*/ 24351916 w 24351916"/>
                  <a:gd name="connsiteY13" fmla="*/ 6860456 h 8271329"/>
                  <a:gd name="connsiteX0" fmla="*/ 0 w 24351916"/>
                  <a:gd name="connsiteY0" fmla="*/ 2456 h 8271329"/>
                  <a:gd name="connsiteX1" fmla="*/ 5390147 w 24351916"/>
                  <a:gd name="connsiteY1" fmla="*/ 26519 h 8271329"/>
                  <a:gd name="connsiteX2" fmla="*/ 7435516 w 24351916"/>
                  <a:gd name="connsiteY2" fmla="*/ 2023761 h 8271329"/>
                  <a:gd name="connsiteX3" fmla="*/ 6261257 w 24351916"/>
                  <a:gd name="connsiteY3" fmla="*/ 4006949 h 8271329"/>
                  <a:gd name="connsiteX4" fmla="*/ 4562295 w 24351916"/>
                  <a:gd name="connsiteY4" fmla="*/ 4272925 h 8271329"/>
                  <a:gd name="connsiteX5" fmla="*/ 3643024 w 24351916"/>
                  <a:gd name="connsiteY5" fmla="*/ 7238338 h 8271329"/>
                  <a:gd name="connsiteX6" fmla="*/ 6560750 w 24351916"/>
                  <a:gd name="connsiteY6" fmla="*/ 7857426 h 8271329"/>
                  <a:gd name="connsiteX7" fmla="*/ 12633158 w 24351916"/>
                  <a:gd name="connsiteY7" fmla="*/ 652161 h 8271329"/>
                  <a:gd name="connsiteX8" fmla="*/ 15111663 w 24351916"/>
                  <a:gd name="connsiteY8" fmla="*/ 579972 h 8271329"/>
                  <a:gd name="connsiteX9" fmla="*/ 16050126 w 24351916"/>
                  <a:gd name="connsiteY9" fmla="*/ 2625340 h 8271329"/>
                  <a:gd name="connsiteX10" fmla="*/ 15193806 w 24351916"/>
                  <a:gd name="connsiteY10" fmla="*/ 4303548 h 8271329"/>
                  <a:gd name="connsiteX11" fmla="*/ 15221771 w 24351916"/>
                  <a:gd name="connsiteY11" fmla="*/ 5840324 h 8271329"/>
                  <a:gd name="connsiteX12" fmla="*/ 16342529 w 24351916"/>
                  <a:gd name="connsiteY12" fmla="*/ 6894727 h 8271329"/>
                  <a:gd name="connsiteX13" fmla="*/ 24351916 w 24351916"/>
                  <a:gd name="connsiteY13" fmla="*/ 6860456 h 8271329"/>
                  <a:gd name="connsiteX0" fmla="*/ 0 w 24351916"/>
                  <a:gd name="connsiteY0" fmla="*/ 2456 h 8271329"/>
                  <a:gd name="connsiteX1" fmla="*/ 5390147 w 24351916"/>
                  <a:gd name="connsiteY1" fmla="*/ 26519 h 8271329"/>
                  <a:gd name="connsiteX2" fmla="*/ 7435516 w 24351916"/>
                  <a:gd name="connsiteY2" fmla="*/ 2023761 h 8271329"/>
                  <a:gd name="connsiteX3" fmla="*/ 6261257 w 24351916"/>
                  <a:gd name="connsiteY3" fmla="*/ 4006949 h 8271329"/>
                  <a:gd name="connsiteX4" fmla="*/ 4562295 w 24351916"/>
                  <a:gd name="connsiteY4" fmla="*/ 4272925 h 8271329"/>
                  <a:gd name="connsiteX5" fmla="*/ 3643024 w 24351916"/>
                  <a:gd name="connsiteY5" fmla="*/ 7238338 h 8271329"/>
                  <a:gd name="connsiteX6" fmla="*/ 6560750 w 24351916"/>
                  <a:gd name="connsiteY6" fmla="*/ 7857426 h 8271329"/>
                  <a:gd name="connsiteX7" fmla="*/ 12633158 w 24351916"/>
                  <a:gd name="connsiteY7" fmla="*/ 652161 h 8271329"/>
                  <a:gd name="connsiteX8" fmla="*/ 15111663 w 24351916"/>
                  <a:gd name="connsiteY8" fmla="*/ 579972 h 8271329"/>
                  <a:gd name="connsiteX9" fmla="*/ 16050126 w 24351916"/>
                  <a:gd name="connsiteY9" fmla="*/ 2625340 h 8271329"/>
                  <a:gd name="connsiteX10" fmla="*/ 15193806 w 24351916"/>
                  <a:gd name="connsiteY10" fmla="*/ 4303548 h 8271329"/>
                  <a:gd name="connsiteX11" fmla="*/ 15221771 w 24351916"/>
                  <a:gd name="connsiteY11" fmla="*/ 5840324 h 8271329"/>
                  <a:gd name="connsiteX12" fmla="*/ 16600947 w 24351916"/>
                  <a:gd name="connsiteY12" fmla="*/ 6894727 h 8271329"/>
                  <a:gd name="connsiteX13" fmla="*/ 24351916 w 24351916"/>
                  <a:gd name="connsiteY13" fmla="*/ 6860456 h 8271329"/>
                  <a:gd name="connsiteX0" fmla="*/ 0 w 24351916"/>
                  <a:gd name="connsiteY0" fmla="*/ 2456 h 8271329"/>
                  <a:gd name="connsiteX1" fmla="*/ 5390147 w 24351916"/>
                  <a:gd name="connsiteY1" fmla="*/ 26519 h 8271329"/>
                  <a:gd name="connsiteX2" fmla="*/ 7435516 w 24351916"/>
                  <a:gd name="connsiteY2" fmla="*/ 2023761 h 8271329"/>
                  <a:gd name="connsiteX3" fmla="*/ 6261257 w 24351916"/>
                  <a:gd name="connsiteY3" fmla="*/ 4006949 h 8271329"/>
                  <a:gd name="connsiteX4" fmla="*/ 4562295 w 24351916"/>
                  <a:gd name="connsiteY4" fmla="*/ 4272925 h 8271329"/>
                  <a:gd name="connsiteX5" fmla="*/ 3643024 w 24351916"/>
                  <a:gd name="connsiteY5" fmla="*/ 7238338 h 8271329"/>
                  <a:gd name="connsiteX6" fmla="*/ 6560750 w 24351916"/>
                  <a:gd name="connsiteY6" fmla="*/ 7857426 h 8271329"/>
                  <a:gd name="connsiteX7" fmla="*/ 12633158 w 24351916"/>
                  <a:gd name="connsiteY7" fmla="*/ 652161 h 8271329"/>
                  <a:gd name="connsiteX8" fmla="*/ 15111663 w 24351916"/>
                  <a:gd name="connsiteY8" fmla="*/ 579972 h 8271329"/>
                  <a:gd name="connsiteX9" fmla="*/ 16050126 w 24351916"/>
                  <a:gd name="connsiteY9" fmla="*/ 2625340 h 8271329"/>
                  <a:gd name="connsiteX10" fmla="*/ 15193806 w 24351916"/>
                  <a:gd name="connsiteY10" fmla="*/ 4303548 h 8271329"/>
                  <a:gd name="connsiteX11" fmla="*/ 15221771 w 24351916"/>
                  <a:gd name="connsiteY11" fmla="*/ 5840324 h 8271329"/>
                  <a:gd name="connsiteX12" fmla="*/ 16600947 w 24351916"/>
                  <a:gd name="connsiteY12" fmla="*/ 6894727 h 8271329"/>
                  <a:gd name="connsiteX13" fmla="*/ 24351916 w 24351916"/>
                  <a:gd name="connsiteY13" fmla="*/ 6860456 h 8271329"/>
                  <a:gd name="connsiteX0" fmla="*/ 0 w 24351916"/>
                  <a:gd name="connsiteY0" fmla="*/ 2456 h 8271329"/>
                  <a:gd name="connsiteX1" fmla="*/ 5390147 w 24351916"/>
                  <a:gd name="connsiteY1" fmla="*/ 26519 h 8271329"/>
                  <a:gd name="connsiteX2" fmla="*/ 7435516 w 24351916"/>
                  <a:gd name="connsiteY2" fmla="*/ 2023761 h 8271329"/>
                  <a:gd name="connsiteX3" fmla="*/ 6261257 w 24351916"/>
                  <a:gd name="connsiteY3" fmla="*/ 4006949 h 8271329"/>
                  <a:gd name="connsiteX4" fmla="*/ 4562295 w 24351916"/>
                  <a:gd name="connsiteY4" fmla="*/ 4272925 h 8271329"/>
                  <a:gd name="connsiteX5" fmla="*/ 3643024 w 24351916"/>
                  <a:gd name="connsiteY5" fmla="*/ 7238338 h 8271329"/>
                  <a:gd name="connsiteX6" fmla="*/ 6560750 w 24351916"/>
                  <a:gd name="connsiteY6" fmla="*/ 7857426 h 8271329"/>
                  <a:gd name="connsiteX7" fmla="*/ 12633158 w 24351916"/>
                  <a:gd name="connsiteY7" fmla="*/ 652161 h 8271329"/>
                  <a:gd name="connsiteX8" fmla="*/ 15111663 w 24351916"/>
                  <a:gd name="connsiteY8" fmla="*/ 579972 h 8271329"/>
                  <a:gd name="connsiteX9" fmla="*/ 16050126 w 24351916"/>
                  <a:gd name="connsiteY9" fmla="*/ 2625340 h 8271329"/>
                  <a:gd name="connsiteX10" fmla="*/ 15193806 w 24351916"/>
                  <a:gd name="connsiteY10" fmla="*/ 4303548 h 8271329"/>
                  <a:gd name="connsiteX11" fmla="*/ 15221771 w 24351916"/>
                  <a:gd name="connsiteY11" fmla="*/ 5840324 h 8271329"/>
                  <a:gd name="connsiteX12" fmla="*/ 16600947 w 24351916"/>
                  <a:gd name="connsiteY12" fmla="*/ 6894727 h 8271329"/>
                  <a:gd name="connsiteX13" fmla="*/ 24351916 w 24351916"/>
                  <a:gd name="connsiteY13" fmla="*/ 6860456 h 8271329"/>
                  <a:gd name="connsiteX0" fmla="*/ 0 w 24351916"/>
                  <a:gd name="connsiteY0" fmla="*/ 2456 h 8271329"/>
                  <a:gd name="connsiteX1" fmla="*/ 5390147 w 24351916"/>
                  <a:gd name="connsiteY1" fmla="*/ 26519 h 8271329"/>
                  <a:gd name="connsiteX2" fmla="*/ 7435516 w 24351916"/>
                  <a:gd name="connsiteY2" fmla="*/ 2023761 h 8271329"/>
                  <a:gd name="connsiteX3" fmla="*/ 6261257 w 24351916"/>
                  <a:gd name="connsiteY3" fmla="*/ 4006949 h 8271329"/>
                  <a:gd name="connsiteX4" fmla="*/ 4562295 w 24351916"/>
                  <a:gd name="connsiteY4" fmla="*/ 4272925 h 8271329"/>
                  <a:gd name="connsiteX5" fmla="*/ 3643024 w 24351916"/>
                  <a:gd name="connsiteY5" fmla="*/ 7238338 h 8271329"/>
                  <a:gd name="connsiteX6" fmla="*/ 6560750 w 24351916"/>
                  <a:gd name="connsiteY6" fmla="*/ 7857426 h 8271329"/>
                  <a:gd name="connsiteX7" fmla="*/ 12633158 w 24351916"/>
                  <a:gd name="connsiteY7" fmla="*/ 652161 h 8271329"/>
                  <a:gd name="connsiteX8" fmla="*/ 15111663 w 24351916"/>
                  <a:gd name="connsiteY8" fmla="*/ 579972 h 8271329"/>
                  <a:gd name="connsiteX9" fmla="*/ 16050126 w 24351916"/>
                  <a:gd name="connsiteY9" fmla="*/ 2625340 h 8271329"/>
                  <a:gd name="connsiteX10" fmla="*/ 15193806 w 24351916"/>
                  <a:gd name="connsiteY10" fmla="*/ 4303548 h 8271329"/>
                  <a:gd name="connsiteX11" fmla="*/ 15221771 w 24351916"/>
                  <a:gd name="connsiteY11" fmla="*/ 5840324 h 8271329"/>
                  <a:gd name="connsiteX12" fmla="*/ 16600947 w 24351916"/>
                  <a:gd name="connsiteY12" fmla="*/ 6894727 h 8271329"/>
                  <a:gd name="connsiteX13" fmla="*/ 24351916 w 24351916"/>
                  <a:gd name="connsiteY13" fmla="*/ 6860456 h 8271329"/>
                  <a:gd name="connsiteX0" fmla="*/ 0 w 24351916"/>
                  <a:gd name="connsiteY0" fmla="*/ 2456 h 8205081"/>
                  <a:gd name="connsiteX1" fmla="*/ 5390147 w 24351916"/>
                  <a:gd name="connsiteY1" fmla="*/ 26519 h 8205081"/>
                  <a:gd name="connsiteX2" fmla="*/ 7435516 w 24351916"/>
                  <a:gd name="connsiteY2" fmla="*/ 2023761 h 8205081"/>
                  <a:gd name="connsiteX3" fmla="*/ 6261257 w 24351916"/>
                  <a:gd name="connsiteY3" fmla="*/ 4006949 h 8205081"/>
                  <a:gd name="connsiteX4" fmla="*/ 4562295 w 24351916"/>
                  <a:gd name="connsiteY4" fmla="*/ 4272925 h 8205081"/>
                  <a:gd name="connsiteX5" fmla="*/ 3643024 w 24351916"/>
                  <a:gd name="connsiteY5" fmla="*/ 7238338 h 8205081"/>
                  <a:gd name="connsiteX6" fmla="*/ 6560750 w 24351916"/>
                  <a:gd name="connsiteY6" fmla="*/ 7857426 h 8205081"/>
                  <a:gd name="connsiteX7" fmla="*/ 12633158 w 24351916"/>
                  <a:gd name="connsiteY7" fmla="*/ 652161 h 8205081"/>
                  <a:gd name="connsiteX8" fmla="*/ 15111663 w 24351916"/>
                  <a:gd name="connsiteY8" fmla="*/ 579972 h 8205081"/>
                  <a:gd name="connsiteX9" fmla="*/ 16050126 w 24351916"/>
                  <a:gd name="connsiteY9" fmla="*/ 2625340 h 8205081"/>
                  <a:gd name="connsiteX10" fmla="*/ 15193806 w 24351916"/>
                  <a:gd name="connsiteY10" fmla="*/ 4303548 h 8205081"/>
                  <a:gd name="connsiteX11" fmla="*/ 15221771 w 24351916"/>
                  <a:gd name="connsiteY11" fmla="*/ 5840324 h 8205081"/>
                  <a:gd name="connsiteX12" fmla="*/ 16600947 w 24351916"/>
                  <a:gd name="connsiteY12" fmla="*/ 6894727 h 8205081"/>
                  <a:gd name="connsiteX13" fmla="*/ 24351916 w 24351916"/>
                  <a:gd name="connsiteY13" fmla="*/ 6860456 h 8205081"/>
                  <a:gd name="connsiteX0" fmla="*/ 0 w 24351916"/>
                  <a:gd name="connsiteY0" fmla="*/ 2456 h 8205081"/>
                  <a:gd name="connsiteX1" fmla="*/ 5390147 w 24351916"/>
                  <a:gd name="connsiteY1" fmla="*/ 26519 h 8205081"/>
                  <a:gd name="connsiteX2" fmla="*/ 7435516 w 24351916"/>
                  <a:gd name="connsiteY2" fmla="*/ 2023761 h 8205081"/>
                  <a:gd name="connsiteX3" fmla="*/ 6261257 w 24351916"/>
                  <a:gd name="connsiteY3" fmla="*/ 4026827 h 8205081"/>
                  <a:gd name="connsiteX4" fmla="*/ 4562295 w 24351916"/>
                  <a:gd name="connsiteY4" fmla="*/ 4272925 h 8205081"/>
                  <a:gd name="connsiteX5" fmla="*/ 3643024 w 24351916"/>
                  <a:gd name="connsiteY5" fmla="*/ 7238338 h 8205081"/>
                  <a:gd name="connsiteX6" fmla="*/ 6560750 w 24351916"/>
                  <a:gd name="connsiteY6" fmla="*/ 7857426 h 8205081"/>
                  <a:gd name="connsiteX7" fmla="*/ 12633158 w 24351916"/>
                  <a:gd name="connsiteY7" fmla="*/ 652161 h 8205081"/>
                  <a:gd name="connsiteX8" fmla="*/ 15111663 w 24351916"/>
                  <a:gd name="connsiteY8" fmla="*/ 579972 h 8205081"/>
                  <a:gd name="connsiteX9" fmla="*/ 16050126 w 24351916"/>
                  <a:gd name="connsiteY9" fmla="*/ 2625340 h 8205081"/>
                  <a:gd name="connsiteX10" fmla="*/ 15193806 w 24351916"/>
                  <a:gd name="connsiteY10" fmla="*/ 4303548 h 8205081"/>
                  <a:gd name="connsiteX11" fmla="*/ 15221771 w 24351916"/>
                  <a:gd name="connsiteY11" fmla="*/ 5840324 h 8205081"/>
                  <a:gd name="connsiteX12" fmla="*/ 16600947 w 24351916"/>
                  <a:gd name="connsiteY12" fmla="*/ 6894727 h 8205081"/>
                  <a:gd name="connsiteX13" fmla="*/ 24351916 w 24351916"/>
                  <a:gd name="connsiteY13" fmla="*/ 6860456 h 8205081"/>
                  <a:gd name="connsiteX0" fmla="*/ 0 w 24351916"/>
                  <a:gd name="connsiteY0" fmla="*/ 2456 h 8205081"/>
                  <a:gd name="connsiteX1" fmla="*/ 5390147 w 24351916"/>
                  <a:gd name="connsiteY1" fmla="*/ 26519 h 8205081"/>
                  <a:gd name="connsiteX2" fmla="*/ 7435516 w 24351916"/>
                  <a:gd name="connsiteY2" fmla="*/ 2023761 h 8205081"/>
                  <a:gd name="connsiteX3" fmla="*/ 6261257 w 24351916"/>
                  <a:gd name="connsiteY3" fmla="*/ 4026827 h 8205081"/>
                  <a:gd name="connsiteX4" fmla="*/ 4562295 w 24351916"/>
                  <a:gd name="connsiteY4" fmla="*/ 4272925 h 8205081"/>
                  <a:gd name="connsiteX5" fmla="*/ 3643024 w 24351916"/>
                  <a:gd name="connsiteY5" fmla="*/ 7238338 h 8205081"/>
                  <a:gd name="connsiteX6" fmla="*/ 6560750 w 24351916"/>
                  <a:gd name="connsiteY6" fmla="*/ 7857426 h 8205081"/>
                  <a:gd name="connsiteX7" fmla="*/ 12633158 w 24351916"/>
                  <a:gd name="connsiteY7" fmla="*/ 652161 h 8205081"/>
                  <a:gd name="connsiteX8" fmla="*/ 15111663 w 24351916"/>
                  <a:gd name="connsiteY8" fmla="*/ 579972 h 8205081"/>
                  <a:gd name="connsiteX9" fmla="*/ 16050126 w 24351916"/>
                  <a:gd name="connsiteY9" fmla="*/ 2625340 h 8205081"/>
                  <a:gd name="connsiteX10" fmla="*/ 15193806 w 24351916"/>
                  <a:gd name="connsiteY10" fmla="*/ 4303548 h 8205081"/>
                  <a:gd name="connsiteX11" fmla="*/ 15221771 w 24351916"/>
                  <a:gd name="connsiteY11" fmla="*/ 5840324 h 8205081"/>
                  <a:gd name="connsiteX12" fmla="*/ 16600947 w 24351916"/>
                  <a:gd name="connsiteY12" fmla="*/ 6894727 h 8205081"/>
                  <a:gd name="connsiteX13" fmla="*/ 24351916 w 24351916"/>
                  <a:gd name="connsiteY13" fmla="*/ 6860456 h 8205081"/>
                  <a:gd name="connsiteX0" fmla="*/ 0 w 24351916"/>
                  <a:gd name="connsiteY0" fmla="*/ 2456 h 8205081"/>
                  <a:gd name="connsiteX1" fmla="*/ 5390147 w 24351916"/>
                  <a:gd name="connsiteY1" fmla="*/ 26519 h 8205081"/>
                  <a:gd name="connsiteX2" fmla="*/ 7435516 w 24351916"/>
                  <a:gd name="connsiteY2" fmla="*/ 2023761 h 8205081"/>
                  <a:gd name="connsiteX3" fmla="*/ 6261257 w 24351916"/>
                  <a:gd name="connsiteY3" fmla="*/ 4026827 h 8205081"/>
                  <a:gd name="connsiteX4" fmla="*/ 4562295 w 24351916"/>
                  <a:gd name="connsiteY4" fmla="*/ 4272925 h 8205081"/>
                  <a:gd name="connsiteX5" fmla="*/ 3643024 w 24351916"/>
                  <a:gd name="connsiteY5" fmla="*/ 7238338 h 8205081"/>
                  <a:gd name="connsiteX6" fmla="*/ 6560750 w 24351916"/>
                  <a:gd name="connsiteY6" fmla="*/ 7857426 h 8205081"/>
                  <a:gd name="connsiteX7" fmla="*/ 12633158 w 24351916"/>
                  <a:gd name="connsiteY7" fmla="*/ 652161 h 8205081"/>
                  <a:gd name="connsiteX8" fmla="*/ 15111663 w 24351916"/>
                  <a:gd name="connsiteY8" fmla="*/ 579972 h 8205081"/>
                  <a:gd name="connsiteX9" fmla="*/ 16050126 w 24351916"/>
                  <a:gd name="connsiteY9" fmla="*/ 2625340 h 8205081"/>
                  <a:gd name="connsiteX10" fmla="*/ 15193806 w 24351916"/>
                  <a:gd name="connsiteY10" fmla="*/ 4303548 h 8205081"/>
                  <a:gd name="connsiteX11" fmla="*/ 15221771 w 24351916"/>
                  <a:gd name="connsiteY11" fmla="*/ 5840324 h 8205081"/>
                  <a:gd name="connsiteX12" fmla="*/ 16600947 w 24351916"/>
                  <a:gd name="connsiteY12" fmla="*/ 6894727 h 8205081"/>
                  <a:gd name="connsiteX13" fmla="*/ 24351916 w 24351916"/>
                  <a:gd name="connsiteY13" fmla="*/ 6860456 h 8205081"/>
                  <a:gd name="connsiteX0" fmla="*/ 0 w 24351916"/>
                  <a:gd name="connsiteY0" fmla="*/ 2456 h 8205081"/>
                  <a:gd name="connsiteX1" fmla="*/ 5390147 w 24351916"/>
                  <a:gd name="connsiteY1" fmla="*/ 26519 h 8205081"/>
                  <a:gd name="connsiteX2" fmla="*/ 7435516 w 24351916"/>
                  <a:gd name="connsiteY2" fmla="*/ 2023761 h 8205081"/>
                  <a:gd name="connsiteX3" fmla="*/ 6261257 w 24351916"/>
                  <a:gd name="connsiteY3" fmla="*/ 4026827 h 8205081"/>
                  <a:gd name="connsiteX4" fmla="*/ 4562295 w 24351916"/>
                  <a:gd name="connsiteY4" fmla="*/ 4272925 h 8205081"/>
                  <a:gd name="connsiteX5" fmla="*/ 3643024 w 24351916"/>
                  <a:gd name="connsiteY5" fmla="*/ 7238338 h 8205081"/>
                  <a:gd name="connsiteX6" fmla="*/ 6560750 w 24351916"/>
                  <a:gd name="connsiteY6" fmla="*/ 7857426 h 8205081"/>
                  <a:gd name="connsiteX7" fmla="*/ 12633158 w 24351916"/>
                  <a:gd name="connsiteY7" fmla="*/ 652161 h 8205081"/>
                  <a:gd name="connsiteX8" fmla="*/ 15111663 w 24351916"/>
                  <a:gd name="connsiteY8" fmla="*/ 579972 h 8205081"/>
                  <a:gd name="connsiteX9" fmla="*/ 16050126 w 24351916"/>
                  <a:gd name="connsiteY9" fmla="*/ 2625340 h 8205081"/>
                  <a:gd name="connsiteX10" fmla="*/ 15193806 w 24351916"/>
                  <a:gd name="connsiteY10" fmla="*/ 4303548 h 8205081"/>
                  <a:gd name="connsiteX11" fmla="*/ 15221771 w 24351916"/>
                  <a:gd name="connsiteY11" fmla="*/ 5840324 h 8205081"/>
                  <a:gd name="connsiteX12" fmla="*/ 16600947 w 24351916"/>
                  <a:gd name="connsiteY12" fmla="*/ 6894727 h 8205081"/>
                  <a:gd name="connsiteX13" fmla="*/ 24351916 w 24351916"/>
                  <a:gd name="connsiteY13" fmla="*/ 6860456 h 8205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351916" h="8205081">
                    <a:moveTo>
                      <a:pt x="0" y="2456"/>
                    </a:moveTo>
                    <a:cubicBezTo>
                      <a:pt x="30078" y="-9576"/>
                      <a:pt x="5402178" y="26519"/>
                      <a:pt x="5390147" y="26519"/>
                    </a:cubicBezTo>
                    <a:cubicBezTo>
                      <a:pt x="5378116" y="26519"/>
                      <a:pt x="7469235" y="223982"/>
                      <a:pt x="7435516" y="2023761"/>
                    </a:cubicBezTo>
                    <a:cubicBezTo>
                      <a:pt x="7401797" y="3823540"/>
                      <a:pt x="6264997" y="4019519"/>
                      <a:pt x="6261257" y="4026827"/>
                    </a:cubicBezTo>
                    <a:cubicBezTo>
                      <a:pt x="6257517" y="4034135"/>
                      <a:pt x="4574088" y="4266231"/>
                      <a:pt x="4562295" y="4272925"/>
                    </a:cubicBezTo>
                    <a:cubicBezTo>
                      <a:pt x="4550502" y="4279619"/>
                      <a:pt x="2490652" y="5526959"/>
                      <a:pt x="3643024" y="7238338"/>
                    </a:cubicBezTo>
                    <a:cubicBezTo>
                      <a:pt x="4795396" y="8949717"/>
                      <a:pt x="6586393" y="7870392"/>
                      <a:pt x="6560750" y="7857426"/>
                    </a:cubicBezTo>
                    <a:cubicBezTo>
                      <a:pt x="6535107" y="7844460"/>
                      <a:pt x="12647582" y="647365"/>
                      <a:pt x="12633158" y="652161"/>
                    </a:cubicBezTo>
                    <a:cubicBezTo>
                      <a:pt x="12618734" y="656957"/>
                      <a:pt x="13724022" y="-422660"/>
                      <a:pt x="15111663" y="579972"/>
                    </a:cubicBezTo>
                    <a:cubicBezTo>
                      <a:pt x="16499304" y="1582604"/>
                      <a:pt x="16046374" y="2591152"/>
                      <a:pt x="16050126" y="2625340"/>
                    </a:cubicBezTo>
                    <a:cubicBezTo>
                      <a:pt x="16053878" y="2659528"/>
                      <a:pt x="15192717" y="4297804"/>
                      <a:pt x="15193806" y="4303548"/>
                    </a:cubicBezTo>
                    <a:cubicBezTo>
                      <a:pt x="15194895" y="4309292"/>
                      <a:pt x="14808343" y="4931383"/>
                      <a:pt x="15221771" y="5840324"/>
                    </a:cubicBezTo>
                    <a:cubicBezTo>
                      <a:pt x="15635199" y="6749265"/>
                      <a:pt x="16601450" y="6890959"/>
                      <a:pt x="16600947" y="6894727"/>
                    </a:cubicBezTo>
                    <a:cubicBezTo>
                      <a:pt x="16600444" y="6898495"/>
                      <a:pt x="24354468" y="6870301"/>
                      <a:pt x="24351916" y="6860456"/>
                    </a:cubicBezTo>
                  </a:path>
                </a:pathLst>
              </a:custGeom>
              <a:noFill/>
              <a:ln w="88900">
                <a:solidFill>
                  <a:schemeClr val="bg1"/>
                </a:solidFill>
                <a:prstDash val="lg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Lato Light" panose="020F0502020204030203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32" name="Rectangle 28">
                <a:extLst>
                  <a:ext uri="{FF2B5EF4-FFF2-40B4-BE49-F238E27FC236}">
                    <a16:creationId xmlns:a16="http://schemas.microsoft.com/office/drawing/2014/main" id="{9CBA5377-62F8-E740-9E07-BA9938ED8DDB}"/>
                  </a:ext>
                </a:extLst>
              </p:cNvPr>
              <p:cNvSpPr/>
              <p:nvPr/>
            </p:nvSpPr>
            <p:spPr>
              <a:xfrm>
                <a:off x="1588" y="2307552"/>
                <a:ext cx="1305054" cy="599183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Lato Light" panose="020F0502020204030203" pitchFamily="34" charset="0"/>
                  <a:ea typeface="+mn-ea"/>
                  <a:cs typeface="+mn-cs"/>
                </a:endParaRPr>
              </a:p>
            </p:txBody>
          </p:sp>
          <p:cxnSp>
            <p:nvCxnSpPr>
              <p:cNvPr id="133" name="Straight Connector 33">
                <a:extLst>
                  <a:ext uri="{FF2B5EF4-FFF2-40B4-BE49-F238E27FC236}">
                    <a16:creationId xmlns:a16="http://schemas.microsoft.com/office/drawing/2014/main" id="{B0FCC650-8498-9F45-980B-D560404E0B8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588" y="2580375"/>
                <a:ext cx="1391003" cy="0"/>
              </a:xfrm>
              <a:prstGeom prst="line">
                <a:avLst/>
              </a:prstGeom>
              <a:ln w="76200"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49" name="Rectangle 20">
            <a:extLst>
              <a:ext uri="{FF2B5EF4-FFF2-40B4-BE49-F238E27FC236}">
                <a16:creationId xmlns:a16="http://schemas.microsoft.com/office/drawing/2014/main" id="{EDC9C334-89EB-4842-83AD-CBC9656E5D59}"/>
              </a:ext>
            </a:extLst>
          </p:cNvPr>
          <p:cNvSpPr/>
          <p:nvPr/>
        </p:nvSpPr>
        <p:spPr>
          <a:xfrm>
            <a:off x="5326011" y="1269697"/>
            <a:ext cx="331261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เป้าหมายการพัฒนา 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: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0000CC"/>
              </a:solidFill>
              <a:effectLst/>
              <a:uLnTx/>
              <a:uFillTx/>
              <a:latin typeface="Poppins" pitchFamily="2" charset="77"/>
              <a:ea typeface="+mn-ea"/>
              <a:cs typeface="Poppins" pitchFamily="2" charset="77"/>
            </a:endParaRPr>
          </a:p>
        </p:txBody>
      </p:sp>
      <p:grpSp>
        <p:nvGrpSpPr>
          <p:cNvPr id="285" name="Group 10">
            <a:extLst>
              <a:ext uri="{FF2B5EF4-FFF2-40B4-BE49-F238E27FC236}">
                <a16:creationId xmlns:a16="http://schemas.microsoft.com/office/drawing/2014/main" id="{4CEDE06A-EDB6-3449-9937-3B177A876E06}"/>
              </a:ext>
            </a:extLst>
          </p:cNvPr>
          <p:cNvGrpSpPr/>
          <p:nvPr/>
        </p:nvGrpSpPr>
        <p:grpSpPr>
          <a:xfrm>
            <a:off x="400901" y="474603"/>
            <a:ext cx="1515823" cy="1306744"/>
            <a:chOff x="6490010" y="3925229"/>
            <a:chExt cx="3207983" cy="2765503"/>
          </a:xfrm>
        </p:grpSpPr>
        <p:sp>
          <p:nvSpPr>
            <p:cNvPr id="286" name="Hexagon 11">
              <a:extLst>
                <a:ext uri="{FF2B5EF4-FFF2-40B4-BE49-F238E27FC236}">
                  <a16:creationId xmlns:a16="http://schemas.microsoft.com/office/drawing/2014/main" id="{E2E4C0B2-3753-F445-9F55-8A72BC73D7FD}"/>
                </a:ext>
              </a:extLst>
            </p:cNvPr>
            <p:cNvSpPr/>
            <p:nvPr/>
          </p:nvSpPr>
          <p:spPr>
            <a:xfrm>
              <a:off x="6490010" y="3925229"/>
              <a:ext cx="3207983" cy="2765503"/>
            </a:xfrm>
            <a:prstGeom prst="hexagon">
              <a:avLst/>
            </a:prstGeom>
            <a:solidFill>
              <a:srgbClr val="29CEDC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287" name="Hexagon 12">
              <a:extLst>
                <a:ext uri="{FF2B5EF4-FFF2-40B4-BE49-F238E27FC236}">
                  <a16:creationId xmlns:a16="http://schemas.microsoft.com/office/drawing/2014/main" id="{15EC86F3-2033-0345-A377-84DB13FD8252}"/>
                </a:ext>
              </a:extLst>
            </p:cNvPr>
            <p:cNvSpPr/>
            <p:nvPr/>
          </p:nvSpPr>
          <p:spPr>
            <a:xfrm>
              <a:off x="6785210" y="4179712"/>
              <a:ext cx="2617582" cy="2256536"/>
            </a:xfrm>
            <a:prstGeom prst="hexagon">
              <a:avLst/>
            </a:prstGeom>
            <a:solidFill>
              <a:srgbClr val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</p:grpSp>
      <p:sp>
        <p:nvSpPr>
          <p:cNvPr id="288" name="Freeform 38">
            <a:extLst>
              <a:ext uri="{FF2B5EF4-FFF2-40B4-BE49-F238E27FC236}">
                <a16:creationId xmlns:a16="http://schemas.microsoft.com/office/drawing/2014/main" id="{C5A02C7D-5E7E-6A4F-9406-B3FFB349041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856518" y="825681"/>
            <a:ext cx="604588" cy="604588"/>
          </a:xfrm>
          <a:custGeom>
            <a:avLst/>
            <a:gdLst>
              <a:gd name="connsiteX0" fmla="*/ 67316 w 1145815"/>
              <a:gd name="connsiteY0" fmla="*/ 1020222 h 1145815"/>
              <a:gd name="connsiteX1" fmla="*/ 44997 w 1145815"/>
              <a:gd name="connsiteY1" fmla="*/ 1042893 h 1145815"/>
              <a:gd name="connsiteX2" fmla="*/ 44997 w 1145815"/>
              <a:gd name="connsiteY2" fmla="*/ 1100832 h 1145815"/>
              <a:gd name="connsiteX3" fmla="*/ 366819 w 1145815"/>
              <a:gd name="connsiteY3" fmla="*/ 1100832 h 1145815"/>
              <a:gd name="connsiteX4" fmla="*/ 366819 w 1145815"/>
              <a:gd name="connsiteY4" fmla="*/ 1042893 h 1145815"/>
              <a:gd name="connsiteX5" fmla="*/ 344860 w 1145815"/>
              <a:gd name="connsiteY5" fmla="*/ 1020222 h 1145815"/>
              <a:gd name="connsiteX6" fmla="*/ 434135 w 1145815"/>
              <a:gd name="connsiteY6" fmla="*/ 912982 h 1145815"/>
              <a:gd name="connsiteX7" fmla="*/ 411816 w 1145815"/>
              <a:gd name="connsiteY7" fmla="*/ 935293 h 1145815"/>
              <a:gd name="connsiteX8" fmla="*/ 411816 w 1145815"/>
              <a:gd name="connsiteY8" fmla="*/ 1100832 h 1145815"/>
              <a:gd name="connsiteX9" fmla="*/ 733998 w 1145815"/>
              <a:gd name="connsiteY9" fmla="*/ 1100832 h 1145815"/>
              <a:gd name="connsiteX10" fmla="*/ 733998 w 1145815"/>
              <a:gd name="connsiteY10" fmla="*/ 935293 h 1145815"/>
              <a:gd name="connsiteX11" fmla="*/ 711679 w 1145815"/>
              <a:gd name="connsiteY11" fmla="*/ 912982 h 1145815"/>
              <a:gd name="connsiteX12" fmla="*/ 801314 w 1145815"/>
              <a:gd name="connsiteY12" fmla="*/ 841368 h 1145815"/>
              <a:gd name="connsiteX13" fmla="*/ 778996 w 1145815"/>
              <a:gd name="connsiteY13" fmla="*/ 863680 h 1145815"/>
              <a:gd name="connsiteX14" fmla="*/ 778996 w 1145815"/>
              <a:gd name="connsiteY14" fmla="*/ 1100832 h 1145815"/>
              <a:gd name="connsiteX15" fmla="*/ 1101178 w 1145815"/>
              <a:gd name="connsiteY15" fmla="*/ 1100832 h 1145815"/>
              <a:gd name="connsiteX16" fmla="*/ 1101178 w 1145815"/>
              <a:gd name="connsiteY16" fmla="*/ 863680 h 1145815"/>
              <a:gd name="connsiteX17" fmla="*/ 1078859 w 1145815"/>
              <a:gd name="connsiteY17" fmla="*/ 841368 h 1145815"/>
              <a:gd name="connsiteX18" fmla="*/ 292894 w 1145815"/>
              <a:gd name="connsiteY18" fmla="*/ 747713 h 1145815"/>
              <a:gd name="connsiteX19" fmla="*/ 308971 w 1145815"/>
              <a:gd name="connsiteY19" fmla="*/ 754114 h 1145815"/>
              <a:gd name="connsiteX20" fmla="*/ 315547 w 1145815"/>
              <a:gd name="connsiteY20" fmla="*/ 769760 h 1145815"/>
              <a:gd name="connsiteX21" fmla="*/ 308971 w 1145815"/>
              <a:gd name="connsiteY21" fmla="*/ 785407 h 1145815"/>
              <a:gd name="connsiteX22" fmla="*/ 292894 w 1145815"/>
              <a:gd name="connsiteY22" fmla="*/ 791808 h 1145815"/>
              <a:gd name="connsiteX23" fmla="*/ 276817 w 1145815"/>
              <a:gd name="connsiteY23" fmla="*/ 785407 h 1145815"/>
              <a:gd name="connsiteX24" fmla="*/ 269875 w 1145815"/>
              <a:gd name="connsiteY24" fmla="*/ 769760 h 1145815"/>
              <a:gd name="connsiteX25" fmla="*/ 276817 w 1145815"/>
              <a:gd name="connsiteY25" fmla="*/ 754114 h 1145815"/>
              <a:gd name="connsiteX26" fmla="*/ 292894 w 1145815"/>
              <a:gd name="connsiteY26" fmla="*/ 747713 h 1145815"/>
              <a:gd name="connsiteX27" fmla="*/ 895172 w 1145815"/>
              <a:gd name="connsiteY27" fmla="*/ 704850 h 1145815"/>
              <a:gd name="connsiteX28" fmla="*/ 910819 w 1145815"/>
              <a:gd name="connsiteY28" fmla="*/ 711251 h 1145815"/>
              <a:gd name="connsiteX29" fmla="*/ 917220 w 1145815"/>
              <a:gd name="connsiteY29" fmla="*/ 726897 h 1145815"/>
              <a:gd name="connsiteX30" fmla="*/ 910819 w 1145815"/>
              <a:gd name="connsiteY30" fmla="*/ 742544 h 1145815"/>
              <a:gd name="connsiteX31" fmla="*/ 895172 w 1145815"/>
              <a:gd name="connsiteY31" fmla="*/ 748945 h 1145815"/>
              <a:gd name="connsiteX32" fmla="*/ 879526 w 1145815"/>
              <a:gd name="connsiteY32" fmla="*/ 742544 h 1145815"/>
              <a:gd name="connsiteX33" fmla="*/ 873125 w 1145815"/>
              <a:gd name="connsiteY33" fmla="*/ 726897 h 1145815"/>
              <a:gd name="connsiteX34" fmla="*/ 879526 w 1145815"/>
              <a:gd name="connsiteY34" fmla="*/ 711251 h 1145815"/>
              <a:gd name="connsiteX35" fmla="*/ 895172 w 1145815"/>
              <a:gd name="connsiteY35" fmla="*/ 704850 h 1145815"/>
              <a:gd name="connsiteX36" fmla="*/ 411816 w 1145815"/>
              <a:gd name="connsiteY36" fmla="*/ 671151 h 1145815"/>
              <a:gd name="connsiteX37" fmla="*/ 411816 w 1145815"/>
              <a:gd name="connsiteY37" fmla="*/ 871957 h 1145815"/>
              <a:gd name="connsiteX38" fmla="*/ 434135 w 1145815"/>
              <a:gd name="connsiteY38" fmla="*/ 867998 h 1145815"/>
              <a:gd name="connsiteX39" fmla="*/ 467973 w 1145815"/>
              <a:gd name="connsiteY39" fmla="*/ 867998 h 1145815"/>
              <a:gd name="connsiteX40" fmla="*/ 467973 w 1145815"/>
              <a:gd name="connsiteY40" fmla="*/ 671151 h 1145815"/>
              <a:gd name="connsiteX41" fmla="*/ 326861 w 1145815"/>
              <a:gd name="connsiteY41" fmla="*/ 228515 h 1145815"/>
              <a:gd name="connsiteX42" fmla="*/ 223907 w 1145815"/>
              <a:gd name="connsiteY42" fmla="*/ 331437 h 1145815"/>
              <a:gd name="connsiteX43" fmla="*/ 223907 w 1145815"/>
              <a:gd name="connsiteY43" fmla="*/ 447314 h 1145815"/>
              <a:gd name="connsiteX44" fmla="*/ 268545 w 1145815"/>
              <a:gd name="connsiteY44" fmla="*/ 510651 h 1145815"/>
              <a:gd name="connsiteX45" fmla="*/ 268545 w 1145815"/>
              <a:gd name="connsiteY45" fmla="*/ 354109 h 1145815"/>
              <a:gd name="connsiteX46" fmla="*/ 291223 w 1145815"/>
              <a:gd name="connsiteY46" fmla="*/ 331797 h 1145815"/>
              <a:gd name="connsiteX47" fmla="*/ 313542 w 1145815"/>
              <a:gd name="connsiteY47" fmla="*/ 354109 h 1145815"/>
              <a:gd name="connsiteX48" fmla="*/ 313542 w 1145815"/>
              <a:gd name="connsiteY48" fmla="*/ 509931 h 1145815"/>
              <a:gd name="connsiteX49" fmla="*/ 428015 w 1145815"/>
              <a:gd name="connsiteY49" fmla="*/ 509931 h 1145815"/>
              <a:gd name="connsiteX50" fmla="*/ 428015 w 1145815"/>
              <a:gd name="connsiteY50" fmla="*/ 354109 h 1145815"/>
              <a:gd name="connsiteX51" fmla="*/ 450334 w 1145815"/>
              <a:gd name="connsiteY51" fmla="*/ 331797 h 1145815"/>
              <a:gd name="connsiteX52" fmla="*/ 472653 w 1145815"/>
              <a:gd name="connsiteY52" fmla="*/ 354109 h 1145815"/>
              <a:gd name="connsiteX53" fmla="*/ 472653 w 1145815"/>
              <a:gd name="connsiteY53" fmla="*/ 413487 h 1145815"/>
              <a:gd name="connsiteX54" fmla="*/ 503611 w 1145815"/>
              <a:gd name="connsiteY54" fmla="*/ 444435 h 1145815"/>
              <a:gd name="connsiteX55" fmla="*/ 619525 w 1145815"/>
              <a:gd name="connsiteY55" fmla="*/ 444435 h 1145815"/>
              <a:gd name="connsiteX56" fmla="*/ 641123 w 1145815"/>
              <a:gd name="connsiteY56" fmla="*/ 422843 h 1145815"/>
              <a:gd name="connsiteX57" fmla="*/ 619525 w 1145815"/>
              <a:gd name="connsiteY57" fmla="*/ 401251 h 1145815"/>
              <a:gd name="connsiteX58" fmla="*/ 539969 w 1145815"/>
              <a:gd name="connsiteY58" fmla="*/ 401251 h 1145815"/>
              <a:gd name="connsiteX59" fmla="*/ 517290 w 1145815"/>
              <a:gd name="connsiteY59" fmla="*/ 378939 h 1145815"/>
              <a:gd name="connsiteX60" fmla="*/ 517290 w 1145815"/>
              <a:gd name="connsiteY60" fmla="*/ 331437 h 1145815"/>
              <a:gd name="connsiteX61" fmla="*/ 414336 w 1145815"/>
              <a:gd name="connsiteY61" fmla="*/ 228515 h 1145815"/>
              <a:gd name="connsiteX62" fmla="*/ 372579 w 1145815"/>
              <a:gd name="connsiteY62" fmla="*/ 44623 h 1145815"/>
              <a:gd name="connsiteX63" fmla="*/ 313542 w 1145815"/>
              <a:gd name="connsiteY63" fmla="*/ 104001 h 1145815"/>
              <a:gd name="connsiteX64" fmla="*/ 313542 w 1145815"/>
              <a:gd name="connsiteY64" fmla="*/ 124514 h 1145815"/>
              <a:gd name="connsiteX65" fmla="*/ 372579 w 1145815"/>
              <a:gd name="connsiteY65" fmla="*/ 183892 h 1145815"/>
              <a:gd name="connsiteX66" fmla="*/ 431975 w 1145815"/>
              <a:gd name="connsiteY66" fmla="*/ 124514 h 1145815"/>
              <a:gd name="connsiteX67" fmla="*/ 431975 w 1145815"/>
              <a:gd name="connsiteY67" fmla="*/ 104001 h 1145815"/>
              <a:gd name="connsiteX68" fmla="*/ 372579 w 1145815"/>
              <a:gd name="connsiteY68" fmla="*/ 44623 h 1145815"/>
              <a:gd name="connsiteX69" fmla="*/ 372579 w 1145815"/>
              <a:gd name="connsiteY69" fmla="*/ 0 h 1145815"/>
              <a:gd name="connsiteX70" fmla="*/ 476973 w 1145815"/>
              <a:gd name="connsiteY70" fmla="*/ 104001 h 1145815"/>
              <a:gd name="connsiteX71" fmla="*/ 476973 w 1145815"/>
              <a:gd name="connsiteY71" fmla="*/ 124514 h 1145815"/>
              <a:gd name="connsiteX72" fmla="*/ 453934 w 1145815"/>
              <a:gd name="connsiteY72" fmla="*/ 189290 h 1145815"/>
              <a:gd name="connsiteX73" fmla="*/ 562288 w 1145815"/>
              <a:gd name="connsiteY73" fmla="*/ 331437 h 1145815"/>
              <a:gd name="connsiteX74" fmla="*/ 562288 w 1145815"/>
              <a:gd name="connsiteY74" fmla="*/ 356628 h 1145815"/>
              <a:gd name="connsiteX75" fmla="*/ 619525 w 1145815"/>
              <a:gd name="connsiteY75" fmla="*/ 356628 h 1145815"/>
              <a:gd name="connsiteX76" fmla="*/ 686121 w 1145815"/>
              <a:gd name="connsiteY76" fmla="*/ 422843 h 1145815"/>
              <a:gd name="connsiteX77" fmla="*/ 619525 w 1145815"/>
              <a:gd name="connsiteY77" fmla="*/ 489059 h 1145815"/>
              <a:gd name="connsiteX78" fmla="*/ 503611 w 1145815"/>
              <a:gd name="connsiteY78" fmla="*/ 489059 h 1145815"/>
              <a:gd name="connsiteX79" fmla="*/ 472653 w 1145815"/>
              <a:gd name="connsiteY79" fmla="*/ 482581 h 1145815"/>
              <a:gd name="connsiteX80" fmla="*/ 472653 w 1145815"/>
              <a:gd name="connsiteY80" fmla="*/ 509931 h 1145815"/>
              <a:gd name="connsiteX81" fmla="*/ 499291 w 1145815"/>
              <a:gd name="connsiteY81" fmla="*/ 509931 h 1145815"/>
              <a:gd name="connsiteX82" fmla="*/ 611245 w 1145815"/>
              <a:gd name="connsiteY82" fmla="*/ 621849 h 1145815"/>
              <a:gd name="connsiteX83" fmla="*/ 611245 w 1145815"/>
              <a:gd name="connsiteY83" fmla="*/ 867998 h 1145815"/>
              <a:gd name="connsiteX84" fmla="*/ 711679 w 1145815"/>
              <a:gd name="connsiteY84" fmla="*/ 867998 h 1145815"/>
              <a:gd name="connsiteX85" fmla="*/ 733998 w 1145815"/>
              <a:gd name="connsiteY85" fmla="*/ 871957 h 1145815"/>
              <a:gd name="connsiteX86" fmla="*/ 733998 w 1145815"/>
              <a:gd name="connsiteY86" fmla="*/ 863680 h 1145815"/>
              <a:gd name="connsiteX87" fmla="*/ 801314 w 1145815"/>
              <a:gd name="connsiteY87" fmla="*/ 796385 h 1145815"/>
              <a:gd name="connsiteX88" fmla="*/ 962586 w 1145815"/>
              <a:gd name="connsiteY88" fmla="*/ 796385 h 1145815"/>
              <a:gd name="connsiteX89" fmla="*/ 962586 w 1145815"/>
              <a:gd name="connsiteY89" fmla="*/ 186051 h 1145815"/>
              <a:gd name="connsiteX90" fmla="*/ 975545 w 1145815"/>
              <a:gd name="connsiteY90" fmla="*/ 165898 h 1145815"/>
              <a:gd name="connsiteX91" fmla="*/ 939907 w 1145815"/>
              <a:gd name="connsiteY91" fmla="*/ 109399 h 1145815"/>
              <a:gd name="connsiteX92" fmla="*/ 904629 w 1145815"/>
              <a:gd name="connsiteY92" fmla="*/ 165898 h 1145815"/>
              <a:gd name="connsiteX93" fmla="*/ 917588 w 1145815"/>
              <a:gd name="connsiteY93" fmla="*/ 186051 h 1145815"/>
              <a:gd name="connsiteX94" fmla="*/ 917588 w 1145815"/>
              <a:gd name="connsiteY94" fmla="*/ 642362 h 1145815"/>
              <a:gd name="connsiteX95" fmla="*/ 895269 w 1145815"/>
              <a:gd name="connsiteY95" fmla="*/ 664673 h 1145815"/>
              <a:gd name="connsiteX96" fmla="*/ 872950 w 1145815"/>
              <a:gd name="connsiteY96" fmla="*/ 642362 h 1145815"/>
              <a:gd name="connsiteX97" fmla="*/ 872950 w 1145815"/>
              <a:gd name="connsiteY97" fmla="*/ 208363 h 1145815"/>
              <a:gd name="connsiteX98" fmla="*/ 865391 w 1145815"/>
              <a:gd name="connsiteY98" fmla="*/ 208363 h 1145815"/>
              <a:gd name="connsiteX99" fmla="*/ 845952 w 1145815"/>
              <a:gd name="connsiteY99" fmla="*/ 197207 h 1145815"/>
              <a:gd name="connsiteX100" fmla="*/ 846672 w 1145815"/>
              <a:gd name="connsiteY100" fmla="*/ 174175 h 1145815"/>
              <a:gd name="connsiteX101" fmla="*/ 921188 w 1145815"/>
              <a:gd name="connsiteY101" fmla="*/ 55419 h 1145815"/>
              <a:gd name="connsiteX102" fmla="*/ 939907 w 1145815"/>
              <a:gd name="connsiteY102" fmla="*/ 44983 h 1145815"/>
              <a:gd name="connsiteX103" fmla="*/ 958986 w 1145815"/>
              <a:gd name="connsiteY103" fmla="*/ 55419 h 1145815"/>
              <a:gd name="connsiteX104" fmla="*/ 1033502 w 1145815"/>
              <a:gd name="connsiteY104" fmla="*/ 174175 h 1145815"/>
              <a:gd name="connsiteX105" fmla="*/ 1033862 w 1145815"/>
              <a:gd name="connsiteY105" fmla="*/ 197207 h 1145815"/>
              <a:gd name="connsiteX106" fmla="*/ 1014423 w 1145815"/>
              <a:gd name="connsiteY106" fmla="*/ 208363 h 1145815"/>
              <a:gd name="connsiteX107" fmla="*/ 1007223 w 1145815"/>
              <a:gd name="connsiteY107" fmla="*/ 208363 h 1145815"/>
              <a:gd name="connsiteX108" fmla="*/ 1007223 w 1145815"/>
              <a:gd name="connsiteY108" fmla="*/ 796385 h 1145815"/>
              <a:gd name="connsiteX109" fmla="*/ 1078859 w 1145815"/>
              <a:gd name="connsiteY109" fmla="*/ 796385 h 1145815"/>
              <a:gd name="connsiteX110" fmla="*/ 1145815 w 1145815"/>
              <a:gd name="connsiteY110" fmla="*/ 863680 h 1145815"/>
              <a:gd name="connsiteX111" fmla="*/ 1145815 w 1145815"/>
              <a:gd name="connsiteY111" fmla="*/ 1123144 h 1145815"/>
              <a:gd name="connsiteX112" fmla="*/ 1123496 w 1145815"/>
              <a:gd name="connsiteY112" fmla="*/ 1145815 h 1145815"/>
              <a:gd name="connsiteX113" fmla="*/ 22318 w 1145815"/>
              <a:gd name="connsiteY113" fmla="*/ 1145815 h 1145815"/>
              <a:gd name="connsiteX114" fmla="*/ 0 w 1145815"/>
              <a:gd name="connsiteY114" fmla="*/ 1123144 h 1145815"/>
              <a:gd name="connsiteX115" fmla="*/ 0 w 1145815"/>
              <a:gd name="connsiteY115" fmla="*/ 1042893 h 1145815"/>
              <a:gd name="connsiteX116" fmla="*/ 67316 w 1145815"/>
              <a:gd name="connsiteY116" fmla="*/ 975598 h 1145815"/>
              <a:gd name="connsiteX117" fmla="*/ 268545 w 1145815"/>
              <a:gd name="connsiteY117" fmla="*/ 975598 h 1145815"/>
              <a:gd name="connsiteX118" fmla="*/ 268545 w 1145815"/>
              <a:gd name="connsiteY118" fmla="*/ 865839 h 1145815"/>
              <a:gd name="connsiteX119" fmla="*/ 291223 w 1145815"/>
              <a:gd name="connsiteY119" fmla="*/ 843527 h 1145815"/>
              <a:gd name="connsiteX120" fmla="*/ 313542 w 1145815"/>
              <a:gd name="connsiteY120" fmla="*/ 865839 h 1145815"/>
              <a:gd name="connsiteX121" fmla="*/ 313542 w 1145815"/>
              <a:gd name="connsiteY121" fmla="*/ 975598 h 1145815"/>
              <a:gd name="connsiteX122" fmla="*/ 366819 w 1145815"/>
              <a:gd name="connsiteY122" fmla="*/ 975598 h 1145815"/>
              <a:gd name="connsiteX123" fmla="*/ 366819 w 1145815"/>
              <a:gd name="connsiteY123" fmla="*/ 648839 h 1145815"/>
              <a:gd name="connsiteX124" fmla="*/ 389498 w 1145815"/>
              <a:gd name="connsiteY124" fmla="*/ 626168 h 1145815"/>
              <a:gd name="connsiteX125" fmla="*/ 490292 w 1145815"/>
              <a:gd name="connsiteY125" fmla="*/ 626168 h 1145815"/>
              <a:gd name="connsiteX126" fmla="*/ 512611 w 1145815"/>
              <a:gd name="connsiteY126" fmla="*/ 648839 h 1145815"/>
              <a:gd name="connsiteX127" fmla="*/ 512611 w 1145815"/>
              <a:gd name="connsiteY127" fmla="*/ 867998 h 1145815"/>
              <a:gd name="connsiteX128" fmla="*/ 566248 w 1145815"/>
              <a:gd name="connsiteY128" fmla="*/ 867998 h 1145815"/>
              <a:gd name="connsiteX129" fmla="*/ 566248 w 1145815"/>
              <a:gd name="connsiteY129" fmla="*/ 621849 h 1145815"/>
              <a:gd name="connsiteX130" fmla="*/ 499291 w 1145815"/>
              <a:gd name="connsiteY130" fmla="*/ 554554 h 1145815"/>
              <a:gd name="connsiteX131" fmla="*/ 313542 w 1145815"/>
              <a:gd name="connsiteY131" fmla="*/ 554554 h 1145815"/>
              <a:gd name="connsiteX132" fmla="*/ 313542 w 1145815"/>
              <a:gd name="connsiteY132" fmla="*/ 683746 h 1145815"/>
              <a:gd name="connsiteX133" fmla="*/ 291223 w 1145815"/>
              <a:gd name="connsiteY133" fmla="*/ 705698 h 1145815"/>
              <a:gd name="connsiteX134" fmla="*/ 268545 w 1145815"/>
              <a:gd name="connsiteY134" fmla="*/ 683746 h 1145815"/>
              <a:gd name="connsiteX135" fmla="*/ 268545 w 1145815"/>
              <a:gd name="connsiteY135" fmla="*/ 556713 h 1145815"/>
              <a:gd name="connsiteX136" fmla="*/ 179270 w 1145815"/>
              <a:gd name="connsiteY136" fmla="*/ 447314 h 1145815"/>
              <a:gd name="connsiteX137" fmla="*/ 179270 w 1145815"/>
              <a:gd name="connsiteY137" fmla="*/ 331437 h 1145815"/>
              <a:gd name="connsiteX138" fmla="*/ 290503 w 1145815"/>
              <a:gd name="connsiteY138" fmla="*/ 188210 h 1145815"/>
              <a:gd name="connsiteX139" fmla="*/ 268545 w 1145815"/>
              <a:gd name="connsiteY139" fmla="*/ 124514 h 1145815"/>
              <a:gd name="connsiteX140" fmla="*/ 268545 w 1145815"/>
              <a:gd name="connsiteY140" fmla="*/ 104001 h 1145815"/>
              <a:gd name="connsiteX141" fmla="*/ 372579 w 1145815"/>
              <a:gd name="connsiteY141" fmla="*/ 0 h 1145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</a:cxnLst>
            <a:rect l="l" t="t" r="r" b="b"/>
            <a:pathLst>
              <a:path w="1145815" h="1145815">
                <a:moveTo>
                  <a:pt x="67316" y="1020222"/>
                </a:moveTo>
                <a:cubicBezTo>
                  <a:pt x="55077" y="1020222"/>
                  <a:pt x="44997" y="1030298"/>
                  <a:pt x="44997" y="1042893"/>
                </a:cubicBezTo>
                <a:lnTo>
                  <a:pt x="44997" y="1100832"/>
                </a:lnTo>
                <a:lnTo>
                  <a:pt x="366819" y="1100832"/>
                </a:lnTo>
                <a:lnTo>
                  <a:pt x="366819" y="1042893"/>
                </a:lnTo>
                <a:cubicBezTo>
                  <a:pt x="366819" y="1030298"/>
                  <a:pt x="357100" y="1020222"/>
                  <a:pt x="344860" y="1020222"/>
                </a:cubicBezTo>
                <a:close/>
                <a:moveTo>
                  <a:pt x="434135" y="912982"/>
                </a:moveTo>
                <a:cubicBezTo>
                  <a:pt x="421896" y="912982"/>
                  <a:pt x="411816" y="923058"/>
                  <a:pt x="411816" y="935293"/>
                </a:cubicBezTo>
                <a:lnTo>
                  <a:pt x="411816" y="1100832"/>
                </a:lnTo>
                <a:lnTo>
                  <a:pt x="733998" y="1100832"/>
                </a:lnTo>
                <a:lnTo>
                  <a:pt x="733998" y="935293"/>
                </a:lnTo>
                <a:cubicBezTo>
                  <a:pt x="733998" y="923058"/>
                  <a:pt x="723919" y="912982"/>
                  <a:pt x="711679" y="912982"/>
                </a:cubicBezTo>
                <a:close/>
                <a:moveTo>
                  <a:pt x="801314" y="841368"/>
                </a:moveTo>
                <a:cubicBezTo>
                  <a:pt x="789075" y="841368"/>
                  <a:pt x="778996" y="851444"/>
                  <a:pt x="778996" y="863680"/>
                </a:cubicBezTo>
                <a:lnTo>
                  <a:pt x="778996" y="1100832"/>
                </a:lnTo>
                <a:lnTo>
                  <a:pt x="1101178" y="1100832"/>
                </a:lnTo>
                <a:lnTo>
                  <a:pt x="1101178" y="863680"/>
                </a:lnTo>
                <a:cubicBezTo>
                  <a:pt x="1101178" y="851444"/>
                  <a:pt x="1091098" y="841368"/>
                  <a:pt x="1078859" y="841368"/>
                </a:cubicBezTo>
                <a:close/>
                <a:moveTo>
                  <a:pt x="292894" y="747713"/>
                </a:moveTo>
                <a:cubicBezTo>
                  <a:pt x="298740" y="747713"/>
                  <a:pt x="304586" y="750202"/>
                  <a:pt x="308971" y="754114"/>
                </a:cubicBezTo>
                <a:cubicBezTo>
                  <a:pt x="313355" y="758381"/>
                  <a:pt x="315547" y="764071"/>
                  <a:pt x="315547" y="769760"/>
                </a:cubicBezTo>
                <a:cubicBezTo>
                  <a:pt x="315547" y="775450"/>
                  <a:pt x="313355" y="781140"/>
                  <a:pt x="308971" y="785407"/>
                </a:cubicBezTo>
                <a:cubicBezTo>
                  <a:pt x="304586" y="789674"/>
                  <a:pt x="298740" y="791808"/>
                  <a:pt x="292894" y="791808"/>
                </a:cubicBezTo>
                <a:cubicBezTo>
                  <a:pt x="286682" y="791808"/>
                  <a:pt x="280836" y="789674"/>
                  <a:pt x="276817" y="785407"/>
                </a:cubicBezTo>
                <a:cubicBezTo>
                  <a:pt x="272432" y="781140"/>
                  <a:pt x="269875" y="775450"/>
                  <a:pt x="269875" y="769760"/>
                </a:cubicBezTo>
                <a:cubicBezTo>
                  <a:pt x="269875" y="764071"/>
                  <a:pt x="272432" y="758381"/>
                  <a:pt x="276817" y="754114"/>
                </a:cubicBezTo>
                <a:cubicBezTo>
                  <a:pt x="280836" y="750202"/>
                  <a:pt x="286682" y="747713"/>
                  <a:pt x="292894" y="747713"/>
                </a:cubicBezTo>
                <a:close/>
                <a:moveTo>
                  <a:pt x="895172" y="704850"/>
                </a:moveTo>
                <a:cubicBezTo>
                  <a:pt x="901218" y="704850"/>
                  <a:pt x="906907" y="706984"/>
                  <a:pt x="910819" y="711251"/>
                </a:cubicBezTo>
                <a:cubicBezTo>
                  <a:pt x="915086" y="715163"/>
                  <a:pt x="917220" y="720852"/>
                  <a:pt x="917220" y="726897"/>
                </a:cubicBezTo>
                <a:cubicBezTo>
                  <a:pt x="917220" y="732587"/>
                  <a:pt x="915086" y="738277"/>
                  <a:pt x="910819" y="742544"/>
                </a:cubicBezTo>
                <a:cubicBezTo>
                  <a:pt x="906907" y="746455"/>
                  <a:pt x="901218" y="748945"/>
                  <a:pt x="895172" y="748945"/>
                </a:cubicBezTo>
                <a:cubicBezTo>
                  <a:pt x="889483" y="748945"/>
                  <a:pt x="883438" y="746455"/>
                  <a:pt x="879526" y="742544"/>
                </a:cubicBezTo>
                <a:cubicBezTo>
                  <a:pt x="875614" y="738277"/>
                  <a:pt x="873125" y="732587"/>
                  <a:pt x="873125" y="726897"/>
                </a:cubicBezTo>
                <a:cubicBezTo>
                  <a:pt x="873125" y="720852"/>
                  <a:pt x="875614" y="715163"/>
                  <a:pt x="879526" y="711251"/>
                </a:cubicBezTo>
                <a:cubicBezTo>
                  <a:pt x="883438" y="706984"/>
                  <a:pt x="889483" y="704850"/>
                  <a:pt x="895172" y="704850"/>
                </a:cubicBezTo>
                <a:close/>
                <a:moveTo>
                  <a:pt x="411816" y="671151"/>
                </a:moveTo>
                <a:lnTo>
                  <a:pt x="411816" y="871957"/>
                </a:lnTo>
                <a:cubicBezTo>
                  <a:pt x="418656" y="869438"/>
                  <a:pt x="426576" y="867998"/>
                  <a:pt x="434135" y="867998"/>
                </a:cubicBezTo>
                <a:lnTo>
                  <a:pt x="467973" y="867998"/>
                </a:lnTo>
                <a:lnTo>
                  <a:pt x="467973" y="671151"/>
                </a:lnTo>
                <a:close/>
                <a:moveTo>
                  <a:pt x="326861" y="228515"/>
                </a:moveTo>
                <a:cubicBezTo>
                  <a:pt x="270344" y="228515"/>
                  <a:pt x="223907" y="274578"/>
                  <a:pt x="223907" y="331437"/>
                </a:cubicBezTo>
                <a:lnTo>
                  <a:pt x="223907" y="447314"/>
                </a:lnTo>
                <a:cubicBezTo>
                  <a:pt x="223907" y="476463"/>
                  <a:pt x="242626" y="501294"/>
                  <a:pt x="268545" y="510651"/>
                </a:cubicBezTo>
                <a:lnTo>
                  <a:pt x="268545" y="354109"/>
                </a:lnTo>
                <a:cubicBezTo>
                  <a:pt x="268545" y="341873"/>
                  <a:pt x="278984" y="331797"/>
                  <a:pt x="291223" y="331797"/>
                </a:cubicBezTo>
                <a:cubicBezTo>
                  <a:pt x="303463" y="331797"/>
                  <a:pt x="313542" y="341873"/>
                  <a:pt x="313542" y="354109"/>
                </a:cubicBezTo>
                <a:lnTo>
                  <a:pt x="313542" y="509931"/>
                </a:lnTo>
                <a:lnTo>
                  <a:pt x="428015" y="509931"/>
                </a:lnTo>
                <a:lnTo>
                  <a:pt x="428015" y="354109"/>
                </a:lnTo>
                <a:cubicBezTo>
                  <a:pt x="428015" y="341873"/>
                  <a:pt x="438095" y="331797"/>
                  <a:pt x="450334" y="331797"/>
                </a:cubicBezTo>
                <a:cubicBezTo>
                  <a:pt x="462934" y="331797"/>
                  <a:pt x="472653" y="341873"/>
                  <a:pt x="472653" y="354109"/>
                </a:cubicBezTo>
                <a:lnTo>
                  <a:pt x="472653" y="413487"/>
                </a:lnTo>
                <a:cubicBezTo>
                  <a:pt x="472653" y="430760"/>
                  <a:pt x="486692" y="444435"/>
                  <a:pt x="503611" y="444435"/>
                </a:cubicBezTo>
                <a:lnTo>
                  <a:pt x="619525" y="444435"/>
                </a:lnTo>
                <a:cubicBezTo>
                  <a:pt x="631404" y="444435"/>
                  <a:pt x="641123" y="434719"/>
                  <a:pt x="641123" y="422843"/>
                </a:cubicBezTo>
                <a:cubicBezTo>
                  <a:pt x="641123" y="410967"/>
                  <a:pt x="631404" y="401251"/>
                  <a:pt x="619525" y="401251"/>
                </a:cubicBezTo>
                <a:lnTo>
                  <a:pt x="539969" y="401251"/>
                </a:lnTo>
                <a:cubicBezTo>
                  <a:pt x="527370" y="401251"/>
                  <a:pt x="517290" y="391535"/>
                  <a:pt x="517290" y="378939"/>
                </a:cubicBezTo>
                <a:lnTo>
                  <a:pt x="517290" y="331437"/>
                </a:lnTo>
                <a:cubicBezTo>
                  <a:pt x="517290" y="274578"/>
                  <a:pt x="471213" y="228515"/>
                  <a:pt x="414336" y="228515"/>
                </a:cubicBezTo>
                <a:close/>
                <a:moveTo>
                  <a:pt x="372579" y="44623"/>
                </a:moveTo>
                <a:cubicBezTo>
                  <a:pt x="340180" y="44623"/>
                  <a:pt x="313542" y="71254"/>
                  <a:pt x="313542" y="104001"/>
                </a:cubicBezTo>
                <a:lnTo>
                  <a:pt x="313542" y="124514"/>
                </a:lnTo>
                <a:cubicBezTo>
                  <a:pt x="313542" y="157262"/>
                  <a:pt x="340180" y="183892"/>
                  <a:pt x="372579" y="183892"/>
                </a:cubicBezTo>
                <a:cubicBezTo>
                  <a:pt x="405697" y="183892"/>
                  <a:pt x="431975" y="157262"/>
                  <a:pt x="431975" y="124514"/>
                </a:cubicBezTo>
                <a:lnTo>
                  <a:pt x="431975" y="104001"/>
                </a:lnTo>
                <a:cubicBezTo>
                  <a:pt x="431975" y="71254"/>
                  <a:pt x="405697" y="44623"/>
                  <a:pt x="372579" y="44623"/>
                </a:cubicBezTo>
                <a:close/>
                <a:moveTo>
                  <a:pt x="372579" y="0"/>
                </a:moveTo>
                <a:cubicBezTo>
                  <a:pt x="430175" y="0"/>
                  <a:pt x="476973" y="46423"/>
                  <a:pt x="476973" y="104001"/>
                </a:cubicBezTo>
                <a:lnTo>
                  <a:pt x="476973" y="124514"/>
                </a:lnTo>
                <a:cubicBezTo>
                  <a:pt x="476973" y="148985"/>
                  <a:pt x="468333" y="171656"/>
                  <a:pt x="453934" y="189290"/>
                </a:cubicBezTo>
                <a:cubicBezTo>
                  <a:pt x="516570" y="206563"/>
                  <a:pt x="562288" y="263782"/>
                  <a:pt x="562288" y="331437"/>
                </a:cubicBezTo>
                <a:lnTo>
                  <a:pt x="562288" y="356628"/>
                </a:lnTo>
                <a:lnTo>
                  <a:pt x="619525" y="356628"/>
                </a:lnTo>
                <a:cubicBezTo>
                  <a:pt x="656243" y="356628"/>
                  <a:pt x="686121" y="386137"/>
                  <a:pt x="686121" y="422843"/>
                </a:cubicBezTo>
                <a:cubicBezTo>
                  <a:pt x="686121" y="459190"/>
                  <a:pt x="656243" y="489059"/>
                  <a:pt x="619525" y="489059"/>
                </a:cubicBezTo>
                <a:lnTo>
                  <a:pt x="503611" y="489059"/>
                </a:lnTo>
                <a:cubicBezTo>
                  <a:pt x="492812" y="489059"/>
                  <a:pt x="482372" y="486899"/>
                  <a:pt x="472653" y="482581"/>
                </a:cubicBezTo>
                <a:lnTo>
                  <a:pt x="472653" y="509931"/>
                </a:lnTo>
                <a:lnTo>
                  <a:pt x="499291" y="509931"/>
                </a:lnTo>
                <a:cubicBezTo>
                  <a:pt x="561208" y="509931"/>
                  <a:pt x="611245" y="559952"/>
                  <a:pt x="611245" y="621849"/>
                </a:cubicBezTo>
                <a:lnTo>
                  <a:pt x="611245" y="867998"/>
                </a:lnTo>
                <a:lnTo>
                  <a:pt x="711679" y="867998"/>
                </a:lnTo>
                <a:cubicBezTo>
                  <a:pt x="719599" y="867998"/>
                  <a:pt x="727159" y="869438"/>
                  <a:pt x="733998" y="871957"/>
                </a:cubicBezTo>
                <a:lnTo>
                  <a:pt x="733998" y="863680"/>
                </a:lnTo>
                <a:cubicBezTo>
                  <a:pt x="733998" y="826614"/>
                  <a:pt x="764236" y="796385"/>
                  <a:pt x="801314" y="796385"/>
                </a:cubicBezTo>
                <a:lnTo>
                  <a:pt x="962586" y="796385"/>
                </a:lnTo>
                <a:lnTo>
                  <a:pt x="962586" y="186051"/>
                </a:lnTo>
                <a:cubicBezTo>
                  <a:pt x="962586" y="177054"/>
                  <a:pt x="967625" y="169497"/>
                  <a:pt x="975545" y="165898"/>
                </a:cubicBezTo>
                <a:lnTo>
                  <a:pt x="939907" y="109399"/>
                </a:lnTo>
                <a:lnTo>
                  <a:pt x="904629" y="165898"/>
                </a:lnTo>
                <a:cubicBezTo>
                  <a:pt x="912188" y="169497"/>
                  <a:pt x="917588" y="177054"/>
                  <a:pt x="917588" y="186051"/>
                </a:cubicBezTo>
                <a:lnTo>
                  <a:pt x="917588" y="642362"/>
                </a:lnTo>
                <a:cubicBezTo>
                  <a:pt x="917588" y="654597"/>
                  <a:pt x="907509" y="664673"/>
                  <a:pt x="895269" y="664673"/>
                </a:cubicBezTo>
                <a:cubicBezTo>
                  <a:pt x="883030" y="664673"/>
                  <a:pt x="872950" y="654597"/>
                  <a:pt x="872950" y="642362"/>
                </a:cubicBezTo>
                <a:lnTo>
                  <a:pt x="872950" y="208363"/>
                </a:lnTo>
                <a:lnTo>
                  <a:pt x="865391" y="208363"/>
                </a:lnTo>
                <a:cubicBezTo>
                  <a:pt x="857471" y="208363"/>
                  <a:pt x="849912" y="204044"/>
                  <a:pt x="845952" y="197207"/>
                </a:cubicBezTo>
                <a:cubicBezTo>
                  <a:pt x="841992" y="190009"/>
                  <a:pt x="842352" y="181373"/>
                  <a:pt x="846672" y="174175"/>
                </a:cubicBezTo>
                <a:lnTo>
                  <a:pt x="921188" y="55419"/>
                </a:lnTo>
                <a:cubicBezTo>
                  <a:pt x="925148" y="48942"/>
                  <a:pt x="932347" y="44983"/>
                  <a:pt x="939907" y="44983"/>
                </a:cubicBezTo>
                <a:cubicBezTo>
                  <a:pt x="947826" y="44983"/>
                  <a:pt x="955026" y="48942"/>
                  <a:pt x="958986" y="55419"/>
                </a:cubicBezTo>
                <a:lnTo>
                  <a:pt x="1033502" y="174175"/>
                </a:lnTo>
                <a:cubicBezTo>
                  <a:pt x="1037821" y="181373"/>
                  <a:pt x="1038181" y="190009"/>
                  <a:pt x="1033862" y="197207"/>
                </a:cubicBezTo>
                <a:cubicBezTo>
                  <a:pt x="1030262" y="204044"/>
                  <a:pt x="1022702" y="208363"/>
                  <a:pt x="1014423" y="208363"/>
                </a:cubicBezTo>
                <a:lnTo>
                  <a:pt x="1007223" y="208363"/>
                </a:lnTo>
                <a:lnTo>
                  <a:pt x="1007223" y="796385"/>
                </a:lnTo>
                <a:lnTo>
                  <a:pt x="1078859" y="796385"/>
                </a:lnTo>
                <a:cubicBezTo>
                  <a:pt x="1115937" y="796385"/>
                  <a:pt x="1145815" y="826614"/>
                  <a:pt x="1145815" y="863680"/>
                </a:cubicBezTo>
                <a:lnTo>
                  <a:pt x="1145815" y="1123144"/>
                </a:lnTo>
                <a:cubicBezTo>
                  <a:pt x="1145815" y="1135739"/>
                  <a:pt x="1136096" y="1145815"/>
                  <a:pt x="1123496" y="1145815"/>
                </a:cubicBezTo>
                <a:lnTo>
                  <a:pt x="22318" y="1145815"/>
                </a:lnTo>
                <a:cubicBezTo>
                  <a:pt x="10079" y="1145815"/>
                  <a:pt x="0" y="1135739"/>
                  <a:pt x="0" y="1123144"/>
                </a:cubicBezTo>
                <a:lnTo>
                  <a:pt x="0" y="1042893"/>
                </a:lnTo>
                <a:cubicBezTo>
                  <a:pt x="0" y="1005827"/>
                  <a:pt x="30238" y="975598"/>
                  <a:pt x="67316" y="975598"/>
                </a:cubicBezTo>
                <a:lnTo>
                  <a:pt x="268545" y="975598"/>
                </a:lnTo>
                <a:lnTo>
                  <a:pt x="268545" y="865839"/>
                </a:lnTo>
                <a:cubicBezTo>
                  <a:pt x="268545" y="853604"/>
                  <a:pt x="278984" y="843527"/>
                  <a:pt x="291223" y="843527"/>
                </a:cubicBezTo>
                <a:cubicBezTo>
                  <a:pt x="303463" y="843527"/>
                  <a:pt x="313542" y="853604"/>
                  <a:pt x="313542" y="865839"/>
                </a:cubicBezTo>
                <a:lnTo>
                  <a:pt x="313542" y="975598"/>
                </a:lnTo>
                <a:lnTo>
                  <a:pt x="366819" y="975598"/>
                </a:lnTo>
                <a:lnTo>
                  <a:pt x="366819" y="648839"/>
                </a:lnTo>
                <a:cubicBezTo>
                  <a:pt x="366819" y="636244"/>
                  <a:pt x="377258" y="626168"/>
                  <a:pt x="389498" y="626168"/>
                </a:cubicBezTo>
                <a:lnTo>
                  <a:pt x="490292" y="626168"/>
                </a:lnTo>
                <a:cubicBezTo>
                  <a:pt x="502891" y="626168"/>
                  <a:pt x="512611" y="636244"/>
                  <a:pt x="512611" y="648839"/>
                </a:cubicBezTo>
                <a:lnTo>
                  <a:pt x="512611" y="867998"/>
                </a:lnTo>
                <a:lnTo>
                  <a:pt x="566248" y="867998"/>
                </a:lnTo>
                <a:lnTo>
                  <a:pt x="566248" y="621849"/>
                </a:lnTo>
                <a:cubicBezTo>
                  <a:pt x="566248" y="584783"/>
                  <a:pt x="536369" y="554554"/>
                  <a:pt x="499291" y="554554"/>
                </a:cubicBezTo>
                <a:lnTo>
                  <a:pt x="313542" y="554554"/>
                </a:lnTo>
                <a:lnTo>
                  <a:pt x="313542" y="683746"/>
                </a:lnTo>
                <a:cubicBezTo>
                  <a:pt x="313542" y="695982"/>
                  <a:pt x="303463" y="705698"/>
                  <a:pt x="291223" y="705698"/>
                </a:cubicBezTo>
                <a:cubicBezTo>
                  <a:pt x="278984" y="705698"/>
                  <a:pt x="268545" y="695982"/>
                  <a:pt x="268545" y="683746"/>
                </a:cubicBezTo>
                <a:lnTo>
                  <a:pt x="268545" y="556713"/>
                </a:lnTo>
                <a:cubicBezTo>
                  <a:pt x="217787" y="546277"/>
                  <a:pt x="179270" y="501294"/>
                  <a:pt x="179270" y="447314"/>
                </a:cubicBezTo>
                <a:lnTo>
                  <a:pt x="179270" y="331437"/>
                </a:lnTo>
                <a:cubicBezTo>
                  <a:pt x="179270" y="262343"/>
                  <a:pt x="226787" y="204404"/>
                  <a:pt x="290503" y="188210"/>
                </a:cubicBezTo>
                <a:cubicBezTo>
                  <a:pt x="276824" y="170577"/>
                  <a:pt x="268545" y="148625"/>
                  <a:pt x="268545" y="124514"/>
                </a:cubicBezTo>
                <a:lnTo>
                  <a:pt x="268545" y="104001"/>
                </a:lnTo>
                <a:cubicBezTo>
                  <a:pt x="268545" y="46423"/>
                  <a:pt x="315342" y="0"/>
                  <a:pt x="372579" y="0"/>
                </a:cubicBezTo>
                <a:close/>
              </a:path>
            </a:pathLst>
          </a:custGeom>
          <a:solidFill>
            <a:srgbClr val="29CEDC">
              <a:lumMod val="75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 smtClean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Lato Light" panose="020F0502020204030203" pitchFamily="34" charset="0"/>
              <a:ea typeface="+mn-ea"/>
              <a:cs typeface="+mn-cs"/>
            </a:endParaRPr>
          </a:p>
        </p:txBody>
      </p:sp>
      <p:grpSp>
        <p:nvGrpSpPr>
          <p:cNvPr id="289" name="Group 62">
            <a:extLst>
              <a:ext uri="{FF2B5EF4-FFF2-40B4-BE49-F238E27FC236}">
                <a16:creationId xmlns:a16="http://schemas.microsoft.com/office/drawing/2014/main" id="{323C1D89-219E-C84D-865E-68CFC260DCEF}"/>
              </a:ext>
            </a:extLst>
          </p:cNvPr>
          <p:cNvGrpSpPr/>
          <p:nvPr/>
        </p:nvGrpSpPr>
        <p:grpSpPr>
          <a:xfrm>
            <a:off x="116156" y="1116213"/>
            <a:ext cx="7731540" cy="832282"/>
            <a:chOff x="2161309" y="4216692"/>
            <a:chExt cx="15463079" cy="1664563"/>
          </a:xfrm>
        </p:grpSpPr>
        <p:cxnSp>
          <p:nvCxnSpPr>
            <p:cNvPr id="290" name="Straight Connector 63">
              <a:extLst>
                <a:ext uri="{FF2B5EF4-FFF2-40B4-BE49-F238E27FC236}">
                  <a16:creationId xmlns:a16="http://schemas.microsoft.com/office/drawing/2014/main" id="{34CE2F8C-E5F7-574E-8088-D4E788867B5B}"/>
                </a:ext>
              </a:extLst>
            </p:cNvPr>
            <p:cNvCxnSpPr/>
            <p:nvPr/>
          </p:nvCxnSpPr>
          <p:spPr>
            <a:xfrm flipH="1">
              <a:off x="6320389" y="4216692"/>
              <a:ext cx="11303999" cy="22800"/>
            </a:xfrm>
            <a:prstGeom prst="line">
              <a:avLst/>
            </a:prstGeom>
            <a:noFill/>
            <a:ln w="38100" cap="flat" cmpd="sng" algn="ctr">
              <a:solidFill>
                <a:srgbClr val="29CEDC">
                  <a:lumMod val="40000"/>
                  <a:lumOff val="60000"/>
                </a:srgbClr>
              </a:solidFill>
              <a:prstDash val="solid"/>
              <a:miter lim="800000"/>
            </a:ln>
            <a:effectLst/>
          </p:spPr>
        </p:cxnSp>
        <p:cxnSp>
          <p:nvCxnSpPr>
            <p:cNvPr id="291" name="Straight Connector 64">
              <a:extLst>
                <a:ext uri="{FF2B5EF4-FFF2-40B4-BE49-F238E27FC236}">
                  <a16:creationId xmlns:a16="http://schemas.microsoft.com/office/drawing/2014/main" id="{E2970F26-8214-0A47-9E5D-BDBA7097F10B}"/>
                </a:ext>
              </a:extLst>
            </p:cNvPr>
            <p:cNvCxnSpPr/>
            <p:nvPr/>
          </p:nvCxnSpPr>
          <p:spPr>
            <a:xfrm flipH="1">
              <a:off x="5559136" y="4218709"/>
              <a:ext cx="761255" cy="1652155"/>
            </a:xfrm>
            <a:prstGeom prst="line">
              <a:avLst/>
            </a:prstGeom>
            <a:noFill/>
            <a:ln w="38100" cap="flat" cmpd="sng" algn="ctr">
              <a:solidFill>
                <a:srgbClr val="29CEDC">
                  <a:lumMod val="40000"/>
                  <a:lumOff val="60000"/>
                </a:srgbClr>
              </a:solidFill>
              <a:prstDash val="solid"/>
              <a:miter lim="800000"/>
            </a:ln>
            <a:effectLst/>
          </p:spPr>
        </p:cxnSp>
        <p:cxnSp>
          <p:nvCxnSpPr>
            <p:cNvPr id="292" name="Straight Connector 65">
              <a:extLst>
                <a:ext uri="{FF2B5EF4-FFF2-40B4-BE49-F238E27FC236}">
                  <a16:creationId xmlns:a16="http://schemas.microsoft.com/office/drawing/2014/main" id="{1E720CD9-6A49-AB44-A5D5-A23C7593E34E}"/>
                </a:ext>
              </a:extLst>
            </p:cNvPr>
            <p:cNvCxnSpPr/>
            <p:nvPr/>
          </p:nvCxnSpPr>
          <p:spPr>
            <a:xfrm flipH="1">
              <a:off x="2989787" y="5881255"/>
              <a:ext cx="2579740" cy="0"/>
            </a:xfrm>
            <a:prstGeom prst="line">
              <a:avLst/>
            </a:prstGeom>
            <a:noFill/>
            <a:ln w="38100" cap="flat" cmpd="sng" algn="ctr">
              <a:solidFill>
                <a:srgbClr val="29CEDC">
                  <a:lumMod val="40000"/>
                  <a:lumOff val="60000"/>
                </a:srgbClr>
              </a:solidFill>
              <a:prstDash val="solid"/>
              <a:miter lim="800000"/>
            </a:ln>
            <a:effectLst/>
          </p:spPr>
        </p:cxnSp>
        <p:cxnSp>
          <p:nvCxnSpPr>
            <p:cNvPr id="293" name="Straight Connector 66">
              <a:extLst>
                <a:ext uri="{FF2B5EF4-FFF2-40B4-BE49-F238E27FC236}">
                  <a16:creationId xmlns:a16="http://schemas.microsoft.com/office/drawing/2014/main" id="{2A325210-737C-344C-BC88-9D63D73FC7C9}"/>
                </a:ext>
              </a:extLst>
            </p:cNvPr>
            <p:cNvCxnSpPr/>
            <p:nvPr/>
          </p:nvCxnSpPr>
          <p:spPr>
            <a:xfrm flipH="1" flipV="1">
              <a:off x="2161309" y="4239491"/>
              <a:ext cx="848463" cy="1641764"/>
            </a:xfrm>
            <a:prstGeom prst="line">
              <a:avLst/>
            </a:prstGeom>
            <a:noFill/>
            <a:ln w="38100" cap="flat" cmpd="sng" algn="ctr">
              <a:solidFill>
                <a:srgbClr val="29CEDC">
                  <a:lumMod val="40000"/>
                  <a:lumOff val="60000"/>
                </a:srgbClr>
              </a:solidFill>
              <a:prstDash val="solid"/>
              <a:miter lim="800000"/>
            </a:ln>
            <a:effectLst/>
          </p:spPr>
        </p:cxnSp>
      </p:grpSp>
      <p:sp>
        <p:nvSpPr>
          <p:cNvPr id="294" name="TextBox 24">
            <a:extLst>
              <a:ext uri="{FF2B5EF4-FFF2-40B4-BE49-F238E27FC236}">
                <a16:creationId xmlns:a16="http://schemas.microsoft.com/office/drawing/2014/main" id="{21708105-16C0-41E8-A40E-A9CD9C8BA123}"/>
              </a:ext>
            </a:extLst>
          </p:cNvPr>
          <p:cNvSpPr txBox="1"/>
          <p:nvPr/>
        </p:nvSpPr>
        <p:spPr>
          <a:xfrm>
            <a:off x="2735788" y="276669"/>
            <a:ext cx="7313961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2600" b="1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ผลิตและพัฒนาบุคลากร ทางการแพทย์ การ</a:t>
            </a:r>
            <a:r>
              <a:rPr kumimoji="0" lang="th-TH" sz="26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สาธารณสุข และ</a:t>
            </a:r>
            <a:r>
              <a:rPr kumimoji="0" lang="th-TH" sz="2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การบริหารจัดการ ระดับนานาชาติ</a:t>
            </a:r>
          </a:p>
        </p:txBody>
      </p:sp>
      <p:sp>
        <p:nvSpPr>
          <p:cNvPr id="295" name="Oval 26">
            <a:extLst>
              <a:ext uri="{FF2B5EF4-FFF2-40B4-BE49-F238E27FC236}">
                <a16:creationId xmlns:a16="http://schemas.microsoft.com/office/drawing/2014/main" id="{6EEAB39A-D593-B94C-8838-46D6A13BAAA9}"/>
              </a:ext>
            </a:extLst>
          </p:cNvPr>
          <p:cNvSpPr/>
          <p:nvPr/>
        </p:nvSpPr>
        <p:spPr>
          <a:xfrm>
            <a:off x="1996220" y="355040"/>
            <a:ext cx="712517" cy="653372"/>
          </a:xfrm>
          <a:prstGeom prst="ellipse">
            <a:avLst/>
          </a:prstGeom>
          <a:solidFill>
            <a:srgbClr val="29CEDC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 Light" panose="020F0502020204030203" pitchFamily="34" charset="0"/>
              <a:ea typeface="+mn-ea"/>
              <a:cs typeface="+mn-cs"/>
            </a:endParaRPr>
          </a:p>
        </p:txBody>
      </p:sp>
      <p:sp>
        <p:nvSpPr>
          <p:cNvPr id="296" name="TextBox 34">
            <a:extLst>
              <a:ext uri="{FF2B5EF4-FFF2-40B4-BE49-F238E27FC236}">
                <a16:creationId xmlns:a16="http://schemas.microsoft.com/office/drawing/2014/main" id="{50A2CB6F-D785-5948-9D9C-11DA6CF48F5A}"/>
              </a:ext>
            </a:extLst>
          </p:cNvPr>
          <p:cNvSpPr txBox="1"/>
          <p:nvPr/>
        </p:nvSpPr>
        <p:spPr>
          <a:xfrm>
            <a:off x="1996220" y="300526"/>
            <a:ext cx="740908" cy="707886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ctr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S2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Poppins" pitchFamily="2" charset="77"/>
              <a:ea typeface="+mn-ea"/>
              <a:cs typeface="Poppins" pitchFamily="2" charset="77"/>
            </a:endParaRPr>
          </a:p>
        </p:txBody>
      </p:sp>
      <p:pic>
        <p:nvPicPr>
          <p:cNvPr id="297" name="Picture 5" descr="C:\Users\User\Desktop\ประชุม-อบรม\ประชุม อบรม_2562\ประชุม-อบรม\บรรยายอ.สมคิด3กย.62\KKH new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70153" y="156397"/>
            <a:ext cx="883884" cy="894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8" name="TextBox 20">
            <a:extLst>
              <a:ext uri="{FF2B5EF4-FFF2-40B4-BE49-F238E27FC236}">
                <a16:creationId xmlns:a16="http://schemas.microsoft.com/office/drawing/2014/main" id="{CDA28634-4CFE-4221-B4F8-0C6F0C367580}"/>
              </a:ext>
            </a:extLst>
          </p:cNvPr>
          <p:cNvSpPr txBox="1"/>
          <p:nvPr/>
        </p:nvSpPr>
        <p:spPr>
          <a:xfrm>
            <a:off x="-489621" y="168699"/>
            <a:ext cx="33648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b="1" i="0" u="none" strike="noStrike" kern="0" cap="none" spc="0" normalizeH="0" baseline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800" b="1" i="0" u="none" strike="noStrike" kern="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ยุทธศาสตร์การยกระดับ</a:t>
            </a:r>
          </a:p>
        </p:txBody>
      </p:sp>
      <p:sp>
        <p:nvSpPr>
          <p:cNvPr id="317" name="Freeform 171">
            <a:extLst>
              <a:ext uri="{FF2B5EF4-FFF2-40B4-BE49-F238E27FC236}">
                <a16:creationId xmlns:a16="http://schemas.microsoft.com/office/drawing/2014/main" id="{C36F3916-AD04-4FA7-8FB4-C819A369FD1C}"/>
              </a:ext>
            </a:extLst>
          </p:cNvPr>
          <p:cNvSpPr>
            <a:spLocks/>
          </p:cNvSpPr>
          <p:nvPr/>
        </p:nvSpPr>
        <p:spPr bwMode="auto">
          <a:xfrm>
            <a:off x="5043210" y="1714186"/>
            <a:ext cx="6234389" cy="1701114"/>
          </a:xfrm>
          <a:custGeom>
            <a:avLst/>
            <a:gdLst>
              <a:gd name="T0" fmla="*/ 10731 w 12348"/>
              <a:gd name="T1" fmla="*/ 3235 h 3235"/>
              <a:gd name="T2" fmla="*/ 1617 w 12348"/>
              <a:gd name="T3" fmla="*/ 3235 h 3235"/>
              <a:gd name="T4" fmla="*/ 0 w 12348"/>
              <a:gd name="T5" fmla="*/ 1617 h 3235"/>
              <a:gd name="T6" fmla="*/ 1617 w 12348"/>
              <a:gd name="T7" fmla="*/ 0 h 3235"/>
              <a:gd name="T8" fmla="*/ 12348 w 12348"/>
              <a:gd name="T9" fmla="*/ 0 h 3235"/>
              <a:gd name="T10" fmla="*/ 12348 w 12348"/>
              <a:gd name="T11" fmla="*/ 1617 h 3235"/>
              <a:gd name="T12" fmla="*/ 10731 w 12348"/>
              <a:gd name="T13" fmla="*/ 3235 h 3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348" h="3235">
                <a:moveTo>
                  <a:pt x="10731" y="3235"/>
                </a:moveTo>
                <a:lnTo>
                  <a:pt x="1617" y="3235"/>
                </a:lnTo>
                <a:cubicBezTo>
                  <a:pt x="724" y="3235"/>
                  <a:pt x="0" y="2511"/>
                  <a:pt x="0" y="1617"/>
                </a:cubicBezTo>
                <a:cubicBezTo>
                  <a:pt x="0" y="724"/>
                  <a:pt x="724" y="0"/>
                  <a:pt x="1617" y="0"/>
                </a:cubicBezTo>
                <a:lnTo>
                  <a:pt x="12348" y="0"/>
                </a:lnTo>
                <a:lnTo>
                  <a:pt x="12348" y="1617"/>
                </a:lnTo>
                <a:cubicBezTo>
                  <a:pt x="12348" y="2511"/>
                  <a:pt x="11624" y="3235"/>
                  <a:pt x="10731" y="323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747A94"/>
              </a:solidFill>
              <a:effectLst/>
              <a:uLnTx/>
              <a:uFillTx/>
              <a:latin typeface="Poppins" panose="00000500000000000000" pitchFamily="2" charset="0"/>
              <a:ea typeface="+mn-ea"/>
              <a:cs typeface="+mn-cs"/>
            </a:endParaRPr>
          </a:p>
        </p:txBody>
      </p:sp>
      <p:sp>
        <p:nvSpPr>
          <p:cNvPr id="318" name="Freeform 172">
            <a:extLst>
              <a:ext uri="{FF2B5EF4-FFF2-40B4-BE49-F238E27FC236}">
                <a16:creationId xmlns:a16="http://schemas.microsoft.com/office/drawing/2014/main" id="{AA6260A0-604E-4159-BE56-87E4CCF2685E}"/>
              </a:ext>
            </a:extLst>
          </p:cNvPr>
          <p:cNvSpPr>
            <a:spLocks/>
          </p:cNvSpPr>
          <p:nvPr/>
        </p:nvSpPr>
        <p:spPr bwMode="auto">
          <a:xfrm>
            <a:off x="5043210" y="3453360"/>
            <a:ext cx="6234389" cy="1300913"/>
          </a:xfrm>
          <a:custGeom>
            <a:avLst/>
            <a:gdLst>
              <a:gd name="T0" fmla="*/ 10731 w 12348"/>
              <a:gd name="T1" fmla="*/ 3235 h 3235"/>
              <a:gd name="T2" fmla="*/ 1617 w 12348"/>
              <a:gd name="T3" fmla="*/ 3235 h 3235"/>
              <a:gd name="T4" fmla="*/ 0 w 12348"/>
              <a:gd name="T5" fmla="*/ 1618 h 3235"/>
              <a:gd name="T6" fmla="*/ 0 w 12348"/>
              <a:gd name="T7" fmla="*/ 1617 h 3235"/>
              <a:gd name="T8" fmla="*/ 1617 w 12348"/>
              <a:gd name="T9" fmla="*/ 0 h 3235"/>
              <a:gd name="T10" fmla="*/ 12348 w 12348"/>
              <a:gd name="T11" fmla="*/ 0 h 3235"/>
              <a:gd name="T12" fmla="*/ 12348 w 12348"/>
              <a:gd name="T13" fmla="*/ 1618 h 3235"/>
              <a:gd name="T14" fmla="*/ 10731 w 12348"/>
              <a:gd name="T15" fmla="*/ 3235 h 3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348" h="3235">
                <a:moveTo>
                  <a:pt x="10731" y="3235"/>
                </a:moveTo>
                <a:lnTo>
                  <a:pt x="1617" y="3235"/>
                </a:lnTo>
                <a:cubicBezTo>
                  <a:pt x="724" y="3235"/>
                  <a:pt x="0" y="2511"/>
                  <a:pt x="0" y="1618"/>
                </a:cubicBezTo>
                <a:lnTo>
                  <a:pt x="0" y="1617"/>
                </a:lnTo>
                <a:cubicBezTo>
                  <a:pt x="0" y="724"/>
                  <a:pt x="724" y="0"/>
                  <a:pt x="1617" y="0"/>
                </a:cubicBezTo>
                <a:lnTo>
                  <a:pt x="12348" y="0"/>
                </a:lnTo>
                <a:lnTo>
                  <a:pt x="12348" y="1618"/>
                </a:lnTo>
                <a:cubicBezTo>
                  <a:pt x="12348" y="2511"/>
                  <a:pt x="11624" y="3235"/>
                  <a:pt x="10731" y="323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747A94"/>
              </a:solidFill>
              <a:effectLst/>
              <a:uLnTx/>
              <a:uFillTx/>
              <a:latin typeface="Poppins" panose="00000500000000000000" pitchFamily="2" charset="0"/>
              <a:ea typeface="+mn-ea"/>
              <a:cs typeface="+mn-cs"/>
            </a:endParaRPr>
          </a:p>
        </p:txBody>
      </p:sp>
      <p:sp>
        <p:nvSpPr>
          <p:cNvPr id="319" name="Freeform 173">
            <a:extLst>
              <a:ext uri="{FF2B5EF4-FFF2-40B4-BE49-F238E27FC236}">
                <a16:creationId xmlns:a16="http://schemas.microsoft.com/office/drawing/2014/main" id="{78F47747-4274-413A-B236-D4729DF6231B}"/>
              </a:ext>
            </a:extLst>
          </p:cNvPr>
          <p:cNvSpPr>
            <a:spLocks/>
          </p:cNvSpPr>
          <p:nvPr/>
        </p:nvSpPr>
        <p:spPr bwMode="auto">
          <a:xfrm>
            <a:off x="5043210" y="4803498"/>
            <a:ext cx="6234389" cy="1780829"/>
          </a:xfrm>
          <a:custGeom>
            <a:avLst/>
            <a:gdLst>
              <a:gd name="T0" fmla="*/ 10731 w 12348"/>
              <a:gd name="T1" fmla="*/ 3235 h 3235"/>
              <a:gd name="T2" fmla="*/ 1617 w 12348"/>
              <a:gd name="T3" fmla="*/ 3235 h 3235"/>
              <a:gd name="T4" fmla="*/ 0 w 12348"/>
              <a:gd name="T5" fmla="*/ 1618 h 3235"/>
              <a:gd name="T6" fmla="*/ 1617 w 12348"/>
              <a:gd name="T7" fmla="*/ 0 h 3235"/>
              <a:gd name="T8" fmla="*/ 12348 w 12348"/>
              <a:gd name="T9" fmla="*/ 0 h 3235"/>
              <a:gd name="T10" fmla="*/ 12348 w 12348"/>
              <a:gd name="T11" fmla="*/ 1618 h 3235"/>
              <a:gd name="T12" fmla="*/ 10731 w 12348"/>
              <a:gd name="T13" fmla="*/ 3235 h 3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348" h="3235">
                <a:moveTo>
                  <a:pt x="10731" y="3235"/>
                </a:moveTo>
                <a:lnTo>
                  <a:pt x="1617" y="3235"/>
                </a:lnTo>
                <a:cubicBezTo>
                  <a:pt x="724" y="3235"/>
                  <a:pt x="0" y="2511"/>
                  <a:pt x="0" y="1618"/>
                </a:cubicBezTo>
                <a:cubicBezTo>
                  <a:pt x="0" y="724"/>
                  <a:pt x="724" y="0"/>
                  <a:pt x="1617" y="0"/>
                </a:cubicBezTo>
                <a:lnTo>
                  <a:pt x="12348" y="0"/>
                </a:lnTo>
                <a:lnTo>
                  <a:pt x="12348" y="1618"/>
                </a:lnTo>
                <a:cubicBezTo>
                  <a:pt x="12348" y="2511"/>
                  <a:pt x="11624" y="3235"/>
                  <a:pt x="10731" y="323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747A94"/>
              </a:solidFill>
              <a:effectLst/>
              <a:uLnTx/>
              <a:uFillTx/>
              <a:latin typeface="Poppins" panose="00000500000000000000" pitchFamily="2" charset="0"/>
              <a:ea typeface="+mn-ea"/>
              <a:cs typeface="+mn-cs"/>
            </a:endParaRPr>
          </a:p>
        </p:txBody>
      </p:sp>
      <p:sp>
        <p:nvSpPr>
          <p:cNvPr id="320" name="Oval 174">
            <a:extLst>
              <a:ext uri="{FF2B5EF4-FFF2-40B4-BE49-F238E27FC236}">
                <a16:creationId xmlns:a16="http://schemas.microsoft.com/office/drawing/2014/main" id="{0761C77E-CB1A-4299-9B4F-9BFB227E5B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66243" y="2062053"/>
            <a:ext cx="1000919" cy="1000919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747A94"/>
              </a:solidFill>
              <a:effectLst/>
              <a:uLnTx/>
              <a:uFillTx/>
              <a:latin typeface="Poppins" panose="00000500000000000000" pitchFamily="2" charset="0"/>
              <a:ea typeface="+mn-ea"/>
              <a:cs typeface="+mn-cs"/>
            </a:endParaRPr>
          </a:p>
        </p:txBody>
      </p:sp>
      <p:sp>
        <p:nvSpPr>
          <p:cNvPr id="321" name="Oval 175">
            <a:extLst>
              <a:ext uri="{FF2B5EF4-FFF2-40B4-BE49-F238E27FC236}">
                <a16:creationId xmlns:a16="http://schemas.microsoft.com/office/drawing/2014/main" id="{358AA682-E409-4956-BE63-E304CF88CB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66243" y="3599410"/>
            <a:ext cx="1000919" cy="1000125"/>
          </a:xfrm>
          <a:prstGeom prst="ellipse">
            <a:avLst/>
          </a:prstGeom>
          <a:solidFill>
            <a:schemeClr val="accent3"/>
          </a:solidFill>
          <a:ln>
            <a:noFill/>
          </a:ln>
          <a:extLst/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747A94"/>
              </a:solidFill>
              <a:effectLst/>
              <a:uLnTx/>
              <a:uFillTx/>
              <a:latin typeface="Poppins" panose="00000500000000000000" pitchFamily="2" charset="0"/>
              <a:ea typeface="+mn-ea"/>
              <a:cs typeface="+mn-cs"/>
            </a:endParaRPr>
          </a:p>
        </p:txBody>
      </p:sp>
      <p:sp>
        <p:nvSpPr>
          <p:cNvPr id="322" name="Oval 176">
            <a:extLst>
              <a:ext uri="{FF2B5EF4-FFF2-40B4-BE49-F238E27FC236}">
                <a16:creationId xmlns:a16="http://schemas.microsoft.com/office/drawing/2014/main" id="{425138D3-8F9F-4093-96DC-6702B3BE96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8943" y="5148846"/>
            <a:ext cx="1000919" cy="1000919"/>
          </a:xfrm>
          <a:prstGeom prst="ellipse">
            <a:avLst/>
          </a:prstGeom>
          <a:solidFill>
            <a:srgbClr val="0070C0"/>
          </a:solidFill>
          <a:ln>
            <a:noFill/>
          </a:ln>
          <a:extLst/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747A94"/>
              </a:solidFill>
              <a:effectLst/>
              <a:uLnTx/>
              <a:uFillTx/>
              <a:latin typeface="Poppins" panose="00000500000000000000" pitchFamily="2" charset="0"/>
              <a:ea typeface="+mn-ea"/>
              <a:cs typeface="+mn-cs"/>
            </a:endParaRPr>
          </a:p>
        </p:txBody>
      </p:sp>
      <p:sp>
        <p:nvSpPr>
          <p:cNvPr id="323" name="Rectangle 391">
            <a:extLst>
              <a:ext uri="{FF2B5EF4-FFF2-40B4-BE49-F238E27FC236}">
                <a16:creationId xmlns:a16="http://schemas.microsoft.com/office/drawing/2014/main" id="{A18A6BB8-24EE-43FE-81A0-2DF782FDE3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1637" y="1884841"/>
            <a:ext cx="40482" cy="97200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747A94"/>
              </a:solidFill>
              <a:effectLst/>
              <a:uLnTx/>
              <a:uFillTx/>
              <a:latin typeface="Poppins" panose="00000500000000000000" pitchFamily="2" charset="0"/>
              <a:ea typeface="+mn-ea"/>
              <a:cs typeface="+mn-cs"/>
            </a:endParaRPr>
          </a:p>
        </p:txBody>
      </p:sp>
      <p:sp>
        <p:nvSpPr>
          <p:cNvPr id="324" name="Rectangle 392">
            <a:extLst>
              <a:ext uri="{FF2B5EF4-FFF2-40B4-BE49-F238E27FC236}">
                <a16:creationId xmlns:a16="http://schemas.microsoft.com/office/drawing/2014/main" id="{C77C40AF-A761-457F-840E-602789342D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1637" y="3630367"/>
            <a:ext cx="40482" cy="887413"/>
          </a:xfrm>
          <a:prstGeom prst="rect">
            <a:avLst/>
          </a:prstGeom>
          <a:solidFill>
            <a:schemeClr val="accent3"/>
          </a:solidFill>
          <a:ln>
            <a:noFill/>
          </a:ln>
          <a:extLst/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747A94"/>
              </a:solidFill>
              <a:effectLst/>
              <a:uLnTx/>
              <a:uFillTx/>
              <a:latin typeface="Poppins" panose="00000500000000000000" pitchFamily="2" charset="0"/>
              <a:ea typeface="+mn-ea"/>
              <a:cs typeface="+mn-cs"/>
            </a:endParaRPr>
          </a:p>
        </p:txBody>
      </p:sp>
      <p:sp>
        <p:nvSpPr>
          <p:cNvPr id="325" name="Rectangle 393">
            <a:extLst>
              <a:ext uri="{FF2B5EF4-FFF2-40B4-BE49-F238E27FC236}">
                <a16:creationId xmlns:a16="http://schemas.microsoft.com/office/drawing/2014/main" id="{61C9F7EE-1E3E-4C78-84B3-B27D5AF230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1637" y="4974946"/>
            <a:ext cx="40482" cy="1152000"/>
          </a:xfrm>
          <a:prstGeom prst="rect">
            <a:avLst/>
          </a:prstGeom>
          <a:solidFill>
            <a:srgbClr val="0070C0"/>
          </a:solidFill>
          <a:ln>
            <a:noFill/>
          </a:ln>
          <a:extLst/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747A94"/>
              </a:solidFill>
              <a:effectLst/>
              <a:uLnTx/>
              <a:uFillTx/>
              <a:latin typeface="Poppins" panose="00000500000000000000" pitchFamily="2" charset="0"/>
              <a:ea typeface="+mn-ea"/>
              <a:cs typeface="+mn-cs"/>
            </a:endParaRPr>
          </a:p>
        </p:txBody>
      </p:sp>
      <p:grpSp>
        <p:nvGrpSpPr>
          <p:cNvPr id="335" name="Group 495">
            <a:extLst>
              <a:ext uri="{FF2B5EF4-FFF2-40B4-BE49-F238E27FC236}">
                <a16:creationId xmlns:a16="http://schemas.microsoft.com/office/drawing/2014/main" id="{90561BA6-3AEE-49BB-A1C1-3B39AA3851B6}"/>
              </a:ext>
            </a:extLst>
          </p:cNvPr>
          <p:cNvGrpSpPr/>
          <p:nvPr/>
        </p:nvGrpSpPr>
        <p:grpSpPr>
          <a:xfrm>
            <a:off x="69893" y="2937230"/>
            <a:ext cx="2448649" cy="2210064"/>
            <a:chOff x="1725613" y="3251200"/>
            <a:chExt cx="9658350" cy="9723438"/>
          </a:xfrm>
        </p:grpSpPr>
        <p:sp>
          <p:nvSpPr>
            <p:cNvPr id="336" name="Oval 6">
              <a:extLst>
                <a:ext uri="{FF2B5EF4-FFF2-40B4-BE49-F238E27FC236}">
                  <a16:creationId xmlns:a16="http://schemas.microsoft.com/office/drawing/2014/main" id="{55672603-0E0B-486C-9A86-3210B6C87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5613" y="12115800"/>
              <a:ext cx="9658350" cy="858838"/>
            </a:xfrm>
            <a:prstGeom prst="ellipse">
              <a:avLst/>
            </a:prstGeom>
            <a:solidFill>
              <a:srgbClr val="000000">
                <a:alpha val="20000"/>
              </a:srgbClr>
            </a:solidFill>
            <a:ln>
              <a:noFill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337" name="Freeform: Shape 497">
              <a:extLst>
                <a:ext uri="{FF2B5EF4-FFF2-40B4-BE49-F238E27FC236}">
                  <a16:creationId xmlns:a16="http://schemas.microsoft.com/office/drawing/2014/main" id="{1B592528-7CB5-44E7-BC5D-5CE4B0920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3" y="9432925"/>
              <a:ext cx="2247900" cy="2390533"/>
            </a:xfrm>
            <a:custGeom>
              <a:avLst/>
              <a:gdLst>
                <a:gd name="connsiteX0" fmla="*/ 963522 w 2247900"/>
                <a:gd name="connsiteY0" fmla="*/ 0 h 2390533"/>
                <a:gd name="connsiteX1" fmla="*/ 2247900 w 2247900"/>
                <a:gd name="connsiteY1" fmla="*/ 1521988 h 2390533"/>
                <a:gd name="connsiteX2" fmla="*/ 1966372 w 2247900"/>
                <a:gd name="connsiteY2" fmla="*/ 1825625 h 2390533"/>
                <a:gd name="connsiteX3" fmla="*/ 736452 w 2247900"/>
                <a:gd name="connsiteY3" fmla="*/ 803420 h 2390533"/>
                <a:gd name="connsiteX4" fmla="*/ 602004 w 2247900"/>
                <a:gd name="connsiteY4" fmla="*/ 2333966 h 2390533"/>
                <a:gd name="connsiteX5" fmla="*/ 187983 w 2247900"/>
                <a:gd name="connsiteY5" fmla="*/ 2347665 h 2390533"/>
                <a:gd name="connsiteX6" fmla="*/ 0 w 2247900"/>
                <a:gd name="connsiteY6" fmla="*/ 236538 h 2390533"/>
                <a:gd name="connsiteX7" fmla="*/ 543100 w 2247900"/>
                <a:gd name="connsiteY7" fmla="*/ 315870 h 2390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47900" h="2390533">
                  <a:moveTo>
                    <a:pt x="963522" y="0"/>
                  </a:moveTo>
                  <a:lnTo>
                    <a:pt x="2247900" y="1521988"/>
                  </a:lnTo>
                  <a:cubicBezTo>
                    <a:pt x="2163442" y="1776160"/>
                    <a:pt x="1966372" y="1825625"/>
                    <a:pt x="1966372" y="1825625"/>
                  </a:cubicBezTo>
                  <a:lnTo>
                    <a:pt x="736452" y="803420"/>
                  </a:lnTo>
                  <a:lnTo>
                    <a:pt x="602004" y="2333966"/>
                  </a:lnTo>
                  <a:cubicBezTo>
                    <a:pt x="362268" y="2452688"/>
                    <a:pt x="187983" y="2347665"/>
                    <a:pt x="187983" y="2347665"/>
                  </a:cubicBezTo>
                  <a:lnTo>
                    <a:pt x="0" y="236538"/>
                  </a:lnTo>
                  <a:lnTo>
                    <a:pt x="543100" y="315870"/>
                  </a:lnTo>
                  <a:close/>
                </a:path>
              </a:pathLst>
            </a:custGeom>
            <a:solidFill>
              <a:srgbClr val="EA6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338" name="Freeform 8">
              <a:extLst>
                <a:ext uri="{FF2B5EF4-FFF2-40B4-BE49-F238E27FC236}">
                  <a16:creationId xmlns:a16="http://schemas.microsoft.com/office/drawing/2014/main" id="{68F4C12B-CCEC-426C-89D5-0CEDF7679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4913" y="9432925"/>
              <a:ext cx="1274763" cy="800100"/>
            </a:xfrm>
            <a:custGeom>
              <a:avLst/>
              <a:gdLst>
                <a:gd name="T0" fmla="*/ 824 w 1674"/>
                <a:gd name="T1" fmla="*/ 0 h 1051"/>
                <a:gd name="T2" fmla="*/ 0 w 1674"/>
                <a:gd name="T3" fmla="*/ 619 h 1051"/>
                <a:gd name="T4" fmla="*/ 519 w 1674"/>
                <a:gd name="T5" fmla="*/ 1051 h 1051"/>
                <a:gd name="T6" fmla="*/ 1674 w 1674"/>
                <a:gd name="T7" fmla="*/ 1008 h 1051"/>
                <a:gd name="T8" fmla="*/ 824 w 1674"/>
                <a:gd name="T9" fmla="*/ 0 h 10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4" h="1051">
                  <a:moveTo>
                    <a:pt x="824" y="0"/>
                  </a:moveTo>
                  <a:lnTo>
                    <a:pt x="0" y="619"/>
                  </a:lnTo>
                  <a:lnTo>
                    <a:pt x="519" y="1051"/>
                  </a:lnTo>
                  <a:lnTo>
                    <a:pt x="1674" y="1008"/>
                  </a:lnTo>
                  <a:lnTo>
                    <a:pt x="824" y="0"/>
                  </a:lnTo>
                  <a:close/>
                </a:path>
              </a:pathLst>
            </a:custGeom>
            <a:solidFill>
              <a:srgbClr val="B73C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339" name="Freeform: Shape 499">
              <a:extLst>
                <a:ext uri="{FF2B5EF4-FFF2-40B4-BE49-F238E27FC236}">
                  <a16:creationId xmlns:a16="http://schemas.microsoft.com/office/drawing/2014/main" id="{59CCA22C-0C37-4BC2-9292-9C5952A73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1878" y="3581400"/>
              <a:ext cx="937860" cy="1235075"/>
            </a:xfrm>
            <a:custGeom>
              <a:avLst/>
              <a:gdLst>
                <a:gd name="connsiteX0" fmla="*/ 507090 w 937860"/>
                <a:gd name="connsiteY0" fmla="*/ 0 h 1235075"/>
                <a:gd name="connsiteX1" fmla="*/ 937860 w 937860"/>
                <a:gd name="connsiteY1" fmla="*/ 484711 h 1235075"/>
                <a:gd name="connsiteX2" fmla="*/ 864815 w 937860"/>
                <a:gd name="connsiteY2" fmla="*/ 717636 h 1235075"/>
                <a:gd name="connsiteX3" fmla="*/ 853723 w 937860"/>
                <a:gd name="connsiteY3" fmla="*/ 730395 h 1235075"/>
                <a:gd name="connsiteX4" fmla="*/ 853723 w 937860"/>
                <a:gd name="connsiteY4" fmla="*/ 1026287 h 1235075"/>
                <a:gd name="connsiteX5" fmla="*/ 477485 w 937860"/>
                <a:gd name="connsiteY5" fmla="*/ 1235075 h 1235075"/>
                <a:gd name="connsiteX6" fmla="*/ 477485 w 937860"/>
                <a:gd name="connsiteY6" fmla="*/ 901389 h 1235075"/>
                <a:gd name="connsiteX7" fmla="*/ 405376 w 937860"/>
                <a:gd name="connsiteY7" fmla="*/ 895363 h 1235075"/>
                <a:gd name="connsiteX8" fmla="*/ 74798 w 937860"/>
                <a:gd name="connsiteY8" fmla="*/ 549390 h 1235075"/>
                <a:gd name="connsiteX9" fmla="*/ 16195 w 937860"/>
                <a:gd name="connsiteY9" fmla="*/ 525801 h 1235075"/>
                <a:gd name="connsiteX10" fmla="*/ 6301 w 937860"/>
                <a:gd name="connsiteY10" fmla="*/ 467210 h 1235075"/>
                <a:gd name="connsiteX11" fmla="*/ 139489 w 937860"/>
                <a:gd name="connsiteY11" fmla="*/ 260998 h 1235075"/>
                <a:gd name="connsiteX12" fmla="*/ 507090 w 937860"/>
                <a:gd name="connsiteY12" fmla="*/ 0 h 1235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7860" h="1235075">
                  <a:moveTo>
                    <a:pt x="507090" y="0"/>
                  </a:moveTo>
                  <a:cubicBezTo>
                    <a:pt x="849575" y="0"/>
                    <a:pt x="937860" y="204690"/>
                    <a:pt x="937860" y="484711"/>
                  </a:cubicBezTo>
                  <a:cubicBezTo>
                    <a:pt x="937860" y="570886"/>
                    <a:pt x="911746" y="651069"/>
                    <a:pt x="864815" y="717636"/>
                  </a:cubicBezTo>
                  <a:lnTo>
                    <a:pt x="853723" y="730395"/>
                  </a:lnTo>
                  <a:lnTo>
                    <a:pt x="853723" y="1026287"/>
                  </a:lnTo>
                  <a:lnTo>
                    <a:pt x="477485" y="1235075"/>
                  </a:lnTo>
                  <a:lnTo>
                    <a:pt x="477485" y="901389"/>
                  </a:lnTo>
                  <a:lnTo>
                    <a:pt x="405376" y="895363"/>
                  </a:lnTo>
                  <a:cubicBezTo>
                    <a:pt x="233126" y="866067"/>
                    <a:pt x="97440" y="737150"/>
                    <a:pt x="74798" y="549390"/>
                  </a:cubicBezTo>
                  <a:cubicBezTo>
                    <a:pt x="51966" y="544064"/>
                    <a:pt x="29133" y="536454"/>
                    <a:pt x="16195" y="525801"/>
                  </a:cubicBezTo>
                  <a:cubicBezTo>
                    <a:pt x="-549" y="511344"/>
                    <a:pt x="-5115" y="486994"/>
                    <a:pt x="6301" y="467210"/>
                  </a:cubicBezTo>
                  <a:lnTo>
                    <a:pt x="139489" y="260998"/>
                  </a:lnTo>
                  <a:cubicBezTo>
                    <a:pt x="221686" y="127075"/>
                    <a:pt x="297033" y="0"/>
                    <a:pt x="507090" y="0"/>
                  </a:cubicBezTo>
                  <a:close/>
                </a:path>
              </a:pathLst>
            </a:custGeom>
            <a:solidFill>
              <a:srgbClr val="EA6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340" name="Freeform: Shape 500">
              <a:extLst>
                <a:ext uri="{FF2B5EF4-FFF2-40B4-BE49-F238E27FC236}">
                  <a16:creationId xmlns:a16="http://schemas.microsoft.com/office/drawing/2014/main" id="{3B2D6BA4-6752-431A-85A0-E1867A48C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9364" y="4449042"/>
              <a:ext cx="202093" cy="149946"/>
            </a:xfrm>
            <a:custGeom>
              <a:avLst/>
              <a:gdLst>
                <a:gd name="connsiteX0" fmla="*/ 191852 w 202093"/>
                <a:gd name="connsiteY0" fmla="*/ 0 h 149946"/>
                <a:gd name="connsiteX1" fmla="*/ 202093 w 202093"/>
                <a:gd name="connsiteY1" fmla="*/ 38673 h 149946"/>
                <a:gd name="connsiteX2" fmla="*/ 201754 w 202093"/>
                <a:gd name="connsiteY2" fmla="*/ 54656 h 149946"/>
                <a:gd name="connsiteX3" fmla="*/ 0 w 202093"/>
                <a:gd name="connsiteY3" fmla="*/ 149946 h 149946"/>
                <a:gd name="connsiteX4" fmla="*/ 0 w 202093"/>
                <a:gd name="connsiteY4" fmla="*/ 33747 h 149946"/>
                <a:gd name="connsiteX5" fmla="*/ 3729 w 202093"/>
                <a:gd name="connsiteY5" fmla="*/ 34058 h 149946"/>
                <a:gd name="connsiteX6" fmla="*/ 189385 w 202093"/>
                <a:gd name="connsiteY6" fmla="*/ 1219 h 149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2093" h="149946">
                  <a:moveTo>
                    <a:pt x="191852" y="0"/>
                  </a:moveTo>
                  <a:lnTo>
                    <a:pt x="202093" y="38673"/>
                  </a:lnTo>
                  <a:lnTo>
                    <a:pt x="201754" y="54656"/>
                  </a:lnTo>
                  <a:lnTo>
                    <a:pt x="0" y="149946"/>
                  </a:lnTo>
                  <a:lnTo>
                    <a:pt x="0" y="33747"/>
                  </a:lnTo>
                  <a:lnTo>
                    <a:pt x="3729" y="34058"/>
                  </a:lnTo>
                  <a:cubicBezTo>
                    <a:pt x="71465" y="34058"/>
                    <a:pt x="133874" y="22359"/>
                    <a:pt x="189385" y="1219"/>
                  </a:cubicBezTo>
                  <a:close/>
                </a:path>
              </a:pathLst>
            </a:custGeom>
            <a:solidFill>
              <a:srgbClr val="DC4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341" name="Freeform 12">
              <a:extLst>
                <a:ext uri="{FF2B5EF4-FFF2-40B4-BE49-F238E27FC236}">
                  <a16:creationId xmlns:a16="http://schemas.microsoft.com/office/drawing/2014/main" id="{675F6FE5-2D74-4340-B078-F88BC571F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7900" y="3897313"/>
              <a:ext cx="150813" cy="115888"/>
            </a:xfrm>
            <a:custGeom>
              <a:avLst/>
              <a:gdLst>
                <a:gd name="T0" fmla="*/ 99 w 198"/>
                <a:gd name="T1" fmla="*/ 153 h 153"/>
                <a:gd name="T2" fmla="*/ 66 w 198"/>
                <a:gd name="T3" fmla="*/ 147 h 153"/>
                <a:gd name="T4" fmla="*/ 11 w 198"/>
                <a:gd name="T5" fmla="*/ 94 h 153"/>
                <a:gd name="T6" fmla="*/ 10 w 198"/>
                <a:gd name="T7" fmla="*/ 16 h 153"/>
                <a:gd name="T8" fmla="*/ 37 w 198"/>
                <a:gd name="T9" fmla="*/ 4 h 153"/>
                <a:gd name="T10" fmla="*/ 48 w 198"/>
                <a:gd name="T11" fmla="*/ 30 h 153"/>
                <a:gd name="T12" fmla="*/ 49 w 198"/>
                <a:gd name="T13" fmla="*/ 78 h 153"/>
                <a:gd name="T14" fmla="*/ 80 w 198"/>
                <a:gd name="T15" fmla="*/ 109 h 153"/>
                <a:gd name="T16" fmla="*/ 156 w 198"/>
                <a:gd name="T17" fmla="*/ 71 h 153"/>
                <a:gd name="T18" fmla="*/ 182 w 198"/>
                <a:gd name="T19" fmla="*/ 59 h 153"/>
                <a:gd name="T20" fmla="*/ 194 w 198"/>
                <a:gd name="T21" fmla="*/ 85 h 153"/>
                <a:gd name="T22" fmla="*/ 99 w 198"/>
                <a:gd name="T23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8" h="153">
                  <a:moveTo>
                    <a:pt x="99" y="153"/>
                  </a:moveTo>
                  <a:cubicBezTo>
                    <a:pt x="88" y="153"/>
                    <a:pt x="77" y="151"/>
                    <a:pt x="66" y="147"/>
                  </a:cubicBezTo>
                  <a:cubicBezTo>
                    <a:pt x="41" y="138"/>
                    <a:pt x="22" y="119"/>
                    <a:pt x="11" y="94"/>
                  </a:cubicBezTo>
                  <a:cubicBezTo>
                    <a:pt x="1" y="69"/>
                    <a:pt x="0" y="42"/>
                    <a:pt x="10" y="16"/>
                  </a:cubicBezTo>
                  <a:cubicBezTo>
                    <a:pt x="14" y="5"/>
                    <a:pt x="26" y="0"/>
                    <a:pt x="37" y="4"/>
                  </a:cubicBezTo>
                  <a:cubicBezTo>
                    <a:pt x="47" y="8"/>
                    <a:pt x="52" y="20"/>
                    <a:pt x="48" y="30"/>
                  </a:cubicBezTo>
                  <a:cubicBezTo>
                    <a:pt x="43" y="46"/>
                    <a:pt x="43" y="63"/>
                    <a:pt x="49" y="78"/>
                  </a:cubicBezTo>
                  <a:cubicBezTo>
                    <a:pt x="55" y="93"/>
                    <a:pt x="66" y="104"/>
                    <a:pt x="80" y="109"/>
                  </a:cubicBezTo>
                  <a:cubicBezTo>
                    <a:pt x="110" y="120"/>
                    <a:pt x="144" y="103"/>
                    <a:pt x="156" y="71"/>
                  </a:cubicBezTo>
                  <a:cubicBezTo>
                    <a:pt x="160" y="60"/>
                    <a:pt x="172" y="55"/>
                    <a:pt x="182" y="59"/>
                  </a:cubicBezTo>
                  <a:cubicBezTo>
                    <a:pt x="193" y="63"/>
                    <a:pt x="198" y="75"/>
                    <a:pt x="194" y="85"/>
                  </a:cubicBezTo>
                  <a:cubicBezTo>
                    <a:pt x="179" y="127"/>
                    <a:pt x="140" y="153"/>
                    <a:pt x="99" y="1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342" name="Freeform 13">
              <a:extLst>
                <a:ext uri="{FF2B5EF4-FFF2-40B4-BE49-F238E27FC236}">
                  <a16:creationId xmlns:a16="http://schemas.microsoft.com/office/drawing/2014/main" id="{3F7F43DD-7D43-4A75-81AA-DA7E3BA19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1100" y="4489450"/>
              <a:ext cx="606425" cy="541338"/>
            </a:xfrm>
            <a:custGeom>
              <a:avLst/>
              <a:gdLst>
                <a:gd name="T0" fmla="*/ 797 w 797"/>
                <a:gd name="T1" fmla="*/ 154 h 712"/>
                <a:gd name="T2" fmla="*/ 0 w 797"/>
                <a:gd name="T3" fmla="*/ 712 h 712"/>
                <a:gd name="T4" fmla="*/ 0 w 797"/>
                <a:gd name="T5" fmla="*/ 349 h 712"/>
                <a:gd name="T6" fmla="*/ 695 w 797"/>
                <a:gd name="T7" fmla="*/ 0 h 712"/>
                <a:gd name="T8" fmla="*/ 797 w 797"/>
                <a:gd name="T9" fmla="*/ 154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7" h="712">
                  <a:moveTo>
                    <a:pt x="797" y="154"/>
                  </a:moveTo>
                  <a:lnTo>
                    <a:pt x="0" y="712"/>
                  </a:lnTo>
                  <a:lnTo>
                    <a:pt x="0" y="349"/>
                  </a:lnTo>
                  <a:lnTo>
                    <a:pt x="695" y="0"/>
                  </a:lnTo>
                  <a:lnTo>
                    <a:pt x="797" y="154"/>
                  </a:lnTo>
                  <a:close/>
                </a:path>
              </a:pathLst>
            </a:custGeom>
            <a:solidFill>
              <a:srgbClr val="BFD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343" name="Freeform 14">
              <a:extLst>
                <a:ext uri="{FF2B5EF4-FFF2-40B4-BE49-F238E27FC236}">
                  <a16:creationId xmlns:a16="http://schemas.microsoft.com/office/drawing/2014/main" id="{15DE2895-362C-4771-BE96-E50E820F9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3813" y="4606925"/>
              <a:ext cx="3086100" cy="5448300"/>
            </a:xfrm>
            <a:custGeom>
              <a:avLst/>
              <a:gdLst>
                <a:gd name="T0" fmla="*/ 1520 w 4054"/>
                <a:gd name="T1" fmla="*/ 558 h 7160"/>
                <a:gd name="T2" fmla="*/ 984 w 4054"/>
                <a:gd name="T3" fmla="*/ 1556 h 7160"/>
                <a:gd name="T4" fmla="*/ 1644 w 4054"/>
                <a:gd name="T5" fmla="*/ 2738 h 7160"/>
                <a:gd name="T6" fmla="*/ 1672 w 4054"/>
                <a:gd name="T7" fmla="*/ 2892 h 7160"/>
                <a:gd name="T8" fmla="*/ 552 w 4054"/>
                <a:gd name="T9" fmla="*/ 6155 h 7160"/>
                <a:gd name="T10" fmla="*/ 3247 w 4054"/>
                <a:gd name="T11" fmla="*/ 6965 h 7160"/>
                <a:gd name="T12" fmla="*/ 3076 w 4054"/>
                <a:gd name="T13" fmla="*/ 2845 h 7160"/>
                <a:gd name="T14" fmla="*/ 3055 w 4054"/>
                <a:gd name="T15" fmla="*/ 2692 h 7160"/>
                <a:gd name="T16" fmla="*/ 2546 w 4054"/>
                <a:gd name="T17" fmla="*/ 469 h 7160"/>
                <a:gd name="T18" fmla="*/ 2645 w 4054"/>
                <a:gd name="T19" fmla="*/ 408 h 7160"/>
                <a:gd name="T20" fmla="*/ 2317 w 4054"/>
                <a:gd name="T21" fmla="*/ 0 h 7160"/>
                <a:gd name="T22" fmla="*/ 1520 w 4054"/>
                <a:gd name="T23" fmla="*/ 558 h 7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54" h="7160">
                  <a:moveTo>
                    <a:pt x="1520" y="558"/>
                  </a:moveTo>
                  <a:cubicBezTo>
                    <a:pt x="1520" y="558"/>
                    <a:pt x="919" y="1193"/>
                    <a:pt x="984" y="1556"/>
                  </a:cubicBezTo>
                  <a:cubicBezTo>
                    <a:pt x="1050" y="1919"/>
                    <a:pt x="1644" y="2738"/>
                    <a:pt x="1644" y="2738"/>
                  </a:cubicBezTo>
                  <a:cubicBezTo>
                    <a:pt x="1644" y="2738"/>
                    <a:pt x="1564" y="2822"/>
                    <a:pt x="1672" y="2892"/>
                  </a:cubicBezTo>
                  <a:cubicBezTo>
                    <a:pt x="1738" y="2934"/>
                    <a:pt x="1225" y="5201"/>
                    <a:pt x="552" y="6155"/>
                  </a:cubicBezTo>
                  <a:cubicBezTo>
                    <a:pt x="0" y="6938"/>
                    <a:pt x="3156" y="7160"/>
                    <a:pt x="3247" y="6965"/>
                  </a:cubicBezTo>
                  <a:cubicBezTo>
                    <a:pt x="3338" y="6771"/>
                    <a:pt x="4054" y="4005"/>
                    <a:pt x="3076" y="2845"/>
                  </a:cubicBezTo>
                  <a:cubicBezTo>
                    <a:pt x="3076" y="2845"/>
                    <a:pt x="3161" y="2745"/>
                    <a:pt x="3055" y="2692"/>
                  </a:cubicBezTo>
                  <a:cubicBezTo>
                    <a:pt x="2949" y="2638"/>
                    <a:pt x="2989" y="887"/>
                    <a:pt x="2546" y="469"/>
                  </a:cubicBezTo>
                  <a:lnTo>
                    <a:pt x="2645" y="408"/>
                  </a:lnTo>
                  <a:lnTo>
                    <a:pt x="2317" y="0"/>
                  </a:lnTo>
                  <a:lnTo>
                    <a:pt x="1520" y="5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344" name="Freeform 16">
              <a:extLst>
                <a:ext uri="{FF2B5EF4-FFF2-40B4-BE49-F238E27FC236}">
                  <a16:creationId xmlns:a16="http://schemas.microsoft.com/office/drawing/2014/main" id="{27E55677-C5D1-45F2-8118-3DA2876D3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0775" y="8839200"/>
              <a:ext cx="809625" cy="361950"/>
            </a:xfrm>
            <a:custGeom>
              <a:avLst/>
              <a:gdLst>
                <a:gd name="T0" fmla="*/ 1063 w 1063"/>
                <a:gd name="T1" fmla="*/ 474 h 474"/>
                <a:gd name="T2" fmla="*/ 940 w 1063"/>
                <a:gd name="T3" fmla="*/ 474 h 474"/>
                <a:gd name="T4" fmla="*/ 940 w 1063"/>
                <a:gd name="T5" fmla="*/ 188 h 474"/>
                <a:gd name="T6" fmla="*/ 876 w 1063"/>
                <a:gd name="T7" fmla="*/ 123 h 474"/>
                <a:gd name="T8" fmla="*/ 187 w 1063"/>
                <a:gd name="T9" fmla="*/ 123 h 474"/>
                <a:gd name="T10" fmla="*/ 123 w 1063"/>
                <a:gd name="T11" fmla="*/ 188 h 474"/>
                <a:gd name="T12" fmla="*/ 123 w 1063"/>
                <a:gd name="T13" fmla="*/ 474 h 474"/>
                <a:gd name="T14" fmla="*/ 0 w 1063"/>
                <a:gd name="T15" fmla="*/ 474 h 474"/>
                <a:gd name="T16" fmla="*/ 0 w 1063"/>
                <a:gd name="T17" fmla="*/ 188 h 474"/>
                <a:gd name="T18" fmla="*/ 187 w 1063"/>
                <a:gd name="T19" fmla="*/ 0 h 474"/>
                <a:gd name="T20" fmla="*/ 876 w 1063"/>
                <a:gd name="T21" fmla="*/ 0 h 474"/>
                <a:gd name="T22" fmla="*/ 1063 w 1063"/>
                <a:gd name="T23" fmla="*/ 188 h 474"/>
                <a:gd name="T24" fmla="*/ 1063 w 1063"/>
                <a:gd name="T25" fmla="*/ 474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3" h="474">
                  <a:moveTo>
                    <a:pt x="1063" y="474"/>
                  </a:moveTo>
                  <a:lnTo>
                    <a:pt x="940" y="474"/>
                  </a:lnTo>
                  <a:lnTo>
                    <a:pt x="940" y="188"/>
                  </a:lnTo>
                  <a:cubicBezTo>
                    <a:pt x="940" y="152"/>
                    <a:pt x="911" y="123"/>
                    <a:pt x="876" y="123"/>
                  </a:cubicBezTo>
                  <a:lnTo>
                    <a:pt x="187" y="123"/>
                  </a:lnTo>
                  <a:cubicBezTo>
                    <a:pt x="152" y="123"/>
                    <a:pt x="123" y="152"/>
                    <a:pt x="123" y="188"/>
                  </a:cubicBezTo>
                  <a:lnTo>
                    <a:pt x="123" y="474"/>
                  </a:lnTo>
                  <a:lnTo>
                    <a:pt x="0" y="474"/>
                  </a:lnTo>
                  <a:lnTo>
                    <a:pt x="0" y="188"/>
                  </a:lnTo>
                  <a:cubicBezTo>
                    <a:pt x="0" y="84"/>
                    <a:pt x="84" y="0"/>
                    <a:pt x="187" y="0"/>
                  </a:cubicBezTo>
                  <a:lnTo>
                    <a:pt x="876" y="0"/>
                  </a:lnTo>
                  <a:cubicBezTo>
                    <a:pt x="979" y="0"/>
                    <a:pt x="1063" y="84"/>
                    <a:pt x="1063" y="188"/>
                  </a:cubicBezTo>
                  <a:lnTo>
                    <a:pt x="1063" y="4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345" name="Freeform: Shape 505">
              <a:extLst>
                <a:ext uri="{FF2B5EF4-FFF2-40B4-BE49-F238E27FC236}">
                  <a16:creationId xmlns:a16="http://schemas.microsoft.com/office/drawing/2014/main" id="{258645A3-6F9D-428C-A587-E4412E6E7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925" y="10953750"/>
              <a:ext cx="3179763" cy="1398588"/>
            </a:xfrm>
            <a:custGeom>
              <a:avLst/>
              <a:gdLst>
                <a:gd name="connsiteX0" fmla="*/ 1055668 w 3179763"/>
                <a:gd name="connsiteY0" fmla="*/ 812800 h 1398588"/>
                <a:gd name="connsiteX1" fmla="*/ 1146241 w 3179763"/>
                <a:gd name="connsiteY1" fmla="*/ 1364264 h 1398588"/>
                <a:gd name="connsiteX2" fmla="*/ 1145480 w 3179763"/>
                <a:gd name="connsiteY2" fmla="*/ 1398588 h 1398588"/>
                <a:gd name="connsiteX3" fmla="*/ 0 w 3179763"/>
                <a:gd name="connsiteY3" fmla="*/ 1398588 h 1398588"/>
                <a:gd name="connsiteX4" fmla="*/ 221485 w 3179763"/>
                <a:gd name="connsiteY4" fmla="*/ 1230021 h 1398588"/>
                <a:gd name="connsiteX5" fmla="*/ 641621 w 3179763"/>
                <a:gd name="connsiteY5" fmla="*/ 826529 h 1398588"/>
                <a:gd name="connsiteX6" fmla="*/ 1055668 w 3179763"/>
                <a:gd name="connsiteY6" fmla="*/ 812800 h 1398588"/>
                <a:gd name="connsiteX7" fmla="*/ 2700901 w 3179763"/>
                <a:gd name="connsiteY7" fmla="*/ 0 h 1398588"/>
                <a:gd name="connsiteX8" fmla="*/ 3155401 w 3179763"/>
                <a:gd name="connsiteY8" fmla="*/ 324399 h 1398588"/>
                <a:gd name="connsiteX9" fmla="*/ 3179763 w 3179763"/>
                <a:gd name="connsiteY9" fmla="*/ 348767 h 1398588"/>
                <a:gd name="connsiteX10" fmla="*/ 2372016 w 3179763"/>
                <a:gd name="connsiteY10" fmla="*/ 1162050 h 1398588"/>
                <a:gd name="connsiteX11" fmla="*/ 2408558 w 3179763"/>
                <a:gd name="connsiteY11" fmla="*/ 885625 h 1398588"/>
                <a:gd name="connsiteX12" fmla="*/ 2419217 w 3179763"/>
                <a:gd name="connsiteY12" fmla="*/ 303839 h 1398588"/>
                <a:gd name="connsiteX13" fmla="*/ 2700901 w 3179763"/>
                <a:gd name="connsiteY13" fmla="*/ 0 h 1398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9763" h="1398588">
                  <a:moveTo>
                    <a:pt x="1055668" y="812800"/>
                  </a:moveTo>
                  <a:lnTo>
                    <a:pt x="1146241" y="1364264"/>
                  </a:lnTo>
                  <a:cubicBezTo>
                    <a:pt x="1147763" y="1376468"/>
                    <a:pt x="1147763" y="1387910"/>
                    <a:pt x="1145480" y="1398588"/>
                  </a:cubicBezTo>
                  <a:lnTo>
                    <a:pt x="0" y="1398588"/>
                  </a:lnTo>
                  <a:cubicBezTo>
                    <a:pt x="16745" y="1349772"/>
                    <a:pt x="70784" y="1284939"/>
                    <a:pt x="221485" y="1230021"/>
                  </a:cubicBezTo>
                  <a:cubicBezTo>
                    <a:pt x="551048" y="1108745"/>
                    <a:pt x="641621" y="826529"/>
                    <a:pt x="641621" y="826529"/>
                  </a:cubicBezTo>
                  <a:cubicBezTo>
                    <a:pt x="641621" y="826529"/>
                    <a:pt x="815917" y="931788"/>
                    <a:pt x="1055668" y="812800"/>
                  </a:cubicBezTo>
                  <a:close/>
                  <a:moveTo>
                    <a:pt x="2700901" y="0"/>
                  </a:moveTo>
                  <a:lnTo>
                    <a:pt x="3155401" y="324399"/>
                  </a:lnTo>
                  <a:cubicBezTo>
                    <a:pt x="3165298" y="331253"/>
                    <a:pt x="3173673" y="339629"/>
                    <a:pt x="3179763" y="348767"/>
                  </a:cubicBezTo>
                  <a:lnTo>
                    <a:pt x="2372016" y="1162050"/>
                  </a:lnTo>
                  <a:cubicBezTo>
                    <a:pt x="2349176" y="1115598"/>
                    <a:pt x="2341563" y="1031833"/>
                    <a:pt x="2408558" y="885625"/>
                  </a:cubicBezTo>
                  <a:cubicBezTo>
                    <a:pt x="2555491" y="567318"/>
                    <a:pt x="2419217" y="303839"/>
                    <a:pt x="2419217" y="303839"/>
                  </a:cubicBezTo>
                  <a:cubicBezTo>
                    <a:pt x="2419217" y="303839"/>
                    <a:pt x="2616395" y="254341"/>
                    <a:pt x="27009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346" name="Freeform 19">
              <a:extLst>
                <a:ext uri="{FF2B5EF4-FFF2-40B4-BE49-F238E27FC236}">
                  <a16:creationId xmlns:a16="http://schemas.microsoft.com/office/drawing/2014/main" id="{24B81FDD-0F3A-4CA3-9AB4-D5F5C9C69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3" y="9669463"/>
              <a:ext cx="776288" cy="755650"/>
            </a:xfrm>
            <a:custGeom>
              <a:avLst/>
              <a:gdLst>
                <a:gd name="T0" fmla="*/ 1020 w 1020"/>
                <a:gd name="T1" fmla="*/ 149 h 993"/>
                <a:gd name="T2" fmla="*/ 0 w 1020"/>
                <a:gd name="T3" fmla="*/ 0 h 993"/>
                <a:gd name="T4" fmla="*/ 59 w 1020"/>
                <a:gd name="T5" fmla="*/ 666 h 993"/>
                <a:gd name="T6" fmla="*/ 946 w 1020"/>
                <a:gd name="T7" fmla="*/ 993 h 993"/>
                <a:gd name="T8" fmla="*/ 1020 w 1020"/>
                <a:gd name="T9" fmla="*/ 149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0" h="993">
                  <a:moveTo>
                    <a:pt x="1020" y="149"/>
                  </a:moveTo>
                  <a:lnTo>
                    <a:pt x="0" y="0"/>
                  </a:lnTo>
                  <a:lnTo>
                    <a:pt x="59" y="666"/>
                  </a:lnTo>
                  <a:lnTo>
                    <a:pt x="946" y="993"/>
                  </a:lnTo>
                  <a:lnTo>
                    <a:pt x="1020" y="149"/>
                  </a:lnTo>
                  <a:close/>
                </a:path>
              </a:pathLst>
            </a:custGeom>
            <a:solidFill>
              <a:srgbClr val="DC4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347" name="Freeform 21">
              <a:extLst>
                <a:ext uri="{FF2B5EF4-FFF2-40B4-BE49-F238E27FC236}">
                  <a16:creationId xmlns:a16="http://schemas.microsoft.com/office/drawing/2014/main" id="{D85C2DF8-7B67-44E6-8599-006D815DC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7650" y="11303000"/>
              <a:ext cx="833438" cy="868363"/>
            </a:xfrm>
            <a:custGeom>
              <a:avLst/>
              <a:gdLst>
                <a:gd name="T0" fmla="*/ 72 w 1094"/>
                <a:gd name="T1" fmla="*/ 1141 h 1141"/>
                <a:gd name="T2" fmla="*/ 1046 w 1094"/>
                <a:gd name="T3" fmla="*/ 161 h 1141"/>
                <a:gd name="T4" fmla="*/ 1061 w 1094"/>
                <a:gd name="T5" fmla="*/ 0 h 1141"/>
                <a:gd name="T6" fmla="*/ 0 w 1094"/>
                <a:gd name="T7" fmla="*/ 1068 h 1141"/>
                <a:gd name="T8" fmla="*/ 72 w 1094"/>
                <a:gd name="T9" fmla="*/ 1141 h 1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4" h="1141">
                  <a:moveTo>
                    <a:pt x="72" y="1141"/>
                  </a:moveTo>
                  <a:lnTo>
                    <a:pt x="1046" y="161"/>
                  </a:lnTo>
                  <a:cubicBezTo>
                    <a:pt x="1090" y="117"/>
                    <a:pt x="1094" y="49"/>
                    <a:pt x="1061" y="0"/>
                  </a:cubicBezTo>
                  <a:lnTo>
                    <a:pt x="0" y="1068"/>
                  </a:lnTo>
                  <a:cubicBezTo>
                    <a:pt x="27" y="1125"/>
                    <a:pt x="72" y="1141"/>
                    <a:pt x="72" y="1141"/>
                  </a:cubicBezTo>
                  <a:close/>
                </a:path>
              </a:pathLst>
            </a:custGeom>
            <a:solidFill>
              <a:srgbClr val="BFD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348" name="Freeform 22">
              <a:extLst>
                <a:ext uri="{FF2B5EF4-FFF2-40B4-BE49-F238E27FC236}">
                  <a16:creationId xmlns:a16="http://schemas.microsoft.com/office/drawing/2014/main" id="{7D4974C6-0B1E-407C-9499-8802C9933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6300" y="3260725"/>
              <a:ext cx="1355725" cy="1504950"/>
            </a:xfrm>
            <a:custGeom>
              <a:avLst/>
              <a:gdLst>
                <a:gd name="T0" fmla="*/ 1562 w 1782"/>
                <a:gd name="T1" fmla="*/ 1350 h 1979"/>
                <a:gd name="T2" fmla="*/ 1285 w 1782"/>
                <a:gd name="T3" fmla="*/ 653 h 1979"/>
                <a:gd name="T4" fmla="*/ 272 w 1782"/>
                <a:gd name="T5" fmla="*/ 327 h 1979"/>
                <a:gd name="T6" fmla="*/ 652 w 1782"/>
                <a:gd name="T7" fmla="*/ 1066 h 1979"/>
                <a:gd name="T8" fmla="*/ 686 w 1782"/>
                <a:gd name="T9" fmla="*/ 1040 h 1979"/>
                <a:gd name="T10" fmla="*/ 872 w 1782"/>
                <a:gd name="T11" fmla="*/ 1042 h 1979"/>
                <a:gd name="T12" fmla="*/ 830 w 1782"/>
                <a:gd name="T13" fmla="*/ 1213 h 1979"/>
                <a:gd name="T14" fmla="*/ 715 w 1782"/>
                <a:gd name="T15" fmla="*/ 1191 h 1979"/>
                <a:gd name="T16" fmla="*/ 684 w 1782"/>
                <a:gd name="T17" fmla="*/ 1437 h 1979"/>
                <a:gd name="T18" fmla="*/ 745 w 1782"/>
                <a:gd name="T19" fmla="*/ 1708 h 1979"/>
                <a:gd name="T20" fmla="*/ 793 w 1782"/>
                <a:gd name="T21" fmla="*/ 1940 h 1979"/>
                <a:gd name="T22" fmla="*/ 1211 w 1782"/>
                <a:gd name="T23" fmla="*/ 1641 h 1979"/>
                <a:gd name="T24" fmla="*/ 1562 w 1782"/>
                <a:gd name="T25" fmla="*/ 1350 h 1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82" h="1979">
                  <a:moveTo>
                    <a:pt x="1562" y="1350"/>
                  </a:moveTo>
                  <a:cubicBezTo>
                    <a:pt x="1363" y="1171"/>
                    <a:pt x="1370" y="1126"/>
                    <a:pt x="1285" y="653"/>
                  </a:cubicBezTo>
                  <a:cubicBezTo>
                    <a:pt x="1232" y="363"/>
                    <a:pt x="773" y="0"/>
                    <a:pt x="272" y="327"/>
                  </a:cubicBezTo>
                  <a:cubicBezTo>
                    <a:pt x="90" y="446"/>
                    <a:pt x="0" y="680"/>
                    <a:pt x="652" y="1066"/>
                  </a:cubicBezTo>
                  <a:cubicBezTo>
                    <a:pt x="662" y="1057"/>
                    <a:pt x="673" y="1048"/>
                    <a:pt x="686" y="1040"/>
                  </a:cubicBezTo>
                  <a:cubicBezTo>
                    <a:pt x="758" y="993"/>
                    <a:pt x="841" y="994"/>
                    <a:pt x="872" y="1042"/>
                  </a:cubicBezTo>
                  <a:cubicBezTo>
                    <a:pt x="903" y="1090"/>
                    <a:pt x="902" y="1166"/>
                    <a:pt x="830" y="1213"/>
                  </a:cubicBezTo>
                  <a:cubicBezTo>
                    <a:pt x="800" y="1232"/>
                    <a:pt x="733" y="1211"/>
                    <a:pt x="715" y="1191"/>
                  </a:cubicBezTo>
                  <a:cubicBezTo>
                    <a:pt x="695" y="1235"/>
                    <a:pt x="648" y="1303"/>
                    <a:pt x="684" y="1437"/>
                  </a:cubicBezTo>
                  <a:cubicBezTo>
                    <a:pt x="707" y="1522"/>
                    <a:pt x="786" y="1556"/>
                    <a:pt x="745" y="1708"/>
                  </a:cubicBezTo>
                  <a:cubicBezTo>
                    <a:pt x="723" y="1792"/>
                    <a:pt x="710" y="1916"/>
                    <a:pt x="793" y="1940"/>
                  </a:cubicBezTo>
                  <a:cubicBezTo>
                    <a:pt x="931" y="1979"/>
                    <a:pt x="1155" y="1839"/>
                    <a:pt x="1211" y="1641"/>
                  </a:cubicBezTo>
                  <a:cubicBezTo>
                    <a:pt x="1249" y="1508"/>
                    <a:pt x="1782" y="1546"/>
                    <a:pt x="1562" y="1350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349" name="Freeform 23">
              <a:extLst>
                <a:ext uri="{FF2B5EF4-FFF2-40B4-BE49-F238E27FC236}">
                  <a16:creationId xmlns:a16="http://schemas.microsoft.com/office/drawing/2014/main" id="{408CC65C-9471-43A3-8234-7267F86E8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9063" y="3251200"/>
              <a:ext cx="646113" cy="768350"/>
            </a:xfrm>
            <a:custGeom>
              <a:avLst/>
              <a:gdLst>
                <a:gd name="T0" fmla="*/ 0 w 850"/>
                <a:gd name="T1" fmla="*/ 197 h 1009"/>
                <a:gd name="T2" fmla="*/ 445 w 850"/>
                <a:gd name="T3" fmla="*/ 112 h 1009"/>
                <a:gd name="T4" fmla="*/ 618 w 850"/>
                <a:gd name="T5" fmla="*/ 382 h 1009"/>
                <a:gd name="T6" fmla="*/ 848 w 850"/>
                <a:gd name="T7" fmla="*/ 574 h 1009"/>
                <a:gd name="T8" fmla="*/ 808 w 850"/>
                <a:gd name="T9" fmla="*/ 1009 h 1009"/>
                <a:gd name="T10" fmla="*/ 0 w 850"/>
                <a:gd name="T11" fmla="*/ 197 h 10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0" h="1009">
                  <a:moveTo>
                    <a:pt x="0" y="197"/>
                  </a:moveTo>
                  <a:cubicBezTo>
                    <a:pt x="0" y="197"/>
                    <a:pt x="342" y="0"/>
                    <a:pt x="445" y="112"/>
                  </a:cubicBezTo>
                  <a:cubicBezTo>
                    <a:pt x="548" y="223"/>
                    <a:pt x="618" y="382"/>
                    <a:pt x="618" y="382"/>
                  </a:cubicBezTo>
                  <a:cubicBezTo>
                    <a:pt x="618" y="382"/>
                    <a:pt x="850" y="426"/>
                    <a:pt x="848" y="574"/>
                  </a:cubicBezTo>
                  <a:cubicBezTo>
                    <a:pt x="846" y="723"/>
                    <a:pt x="808" y="1009"/>
                    <a:pt x="808" y="1009"/>
                  </a:cubicBezTo>
                  <a:cubicBezTo>
                    <a:pt x="808" y="1009"/>
                    <a:pt x="159" y="957"/>
                    <a:pt x="0" y="1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350" name="Freeform 24">
              <a:extLst>
                <a:ext uri="{FF2B5EF4-FFF2-40B4-BE49-F238E27FC236}">
                  <a16:creationId xmlns:a16="http://schemas.microsoft.com/office/drawing/2014/main" id="{A88322A9-F206-42F6-BC62-404C847B8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0038" y="3365500"/>
              <a:ext cx="393700" cy="422275"/>
            </a:xfrm>
            <a:custGeom>
              <a:avLst/>
              <a:gdLst>
                <a:gd name="T0" fmla="*/ 502 w 517"/>
                <a:gd name="T1" fmla="*/ 556 h 556"/>
                <a:gd name="T2" fmla="*/ 499 w 517"/>
                <a:gd name="T3" fmla="*/ 556 h 556"/>
                <a:gd name="T4" fmla="*/ 2 w 517"/>
                <a:gd name="T5" fmla="*/ 19 h 556"/>
                <a:gd name="T6" fmla="*/ 12 w 517"/>
                <a:gd name="T7" fmla="*/ 2 h 556"/>
                <a:gd name="T8" fmla="*/ 28 w 517"/>
                <a:gd name="T9" fmla="*/ 12 h 556"/>
                <a:gd name="T10" fmla="*/ 505 w 517"/>
                <a:gd name="T11" fmla="*/ 529 h 556"/>
                <a:gd name="T12" fmla="*/ 515 w 517"/>
                <a:gd name="T13" fmla="*/ 545 h 556"/>
                <a:gd name="T14" fmla="*/ 502 w 517"/>
                <a:gd name="T15" fmla="*/ 556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7" h="556">
                  <a:moveTo>
                    <a:pt x="502" y="556"/>
                  </a:moveTo>
                  <a:cubicBezTo>
                    <a:pt x="501" y="556"/>
                    <a:pt x="500" y="556"/>
                    <a:pt x="499" y="556"/>
                  </a:cubicBezTo>
                  <a:cubicBezTo>
                    <a:pt x="215" y="491"/>
                    <a:pt x="56" y="236"/>
                    <a:pt x="2" y="19"/>
                  </a:cubicBezTo>
                  <a:cubicBezTo>
                    <a:pt x="0" y="11"/>
                    <a:pt x="4" y="4"/>
                    <a:pt x="12" y="2"/>
                  </a:cubicBezTo>
                  <a:cubicBezTo>
                    <a:pt x="19" y="0"/>
                    <a:pt x="27" y="5"/>
                    <a:pt x="28" y="12"/>
                  </a:cubicBezTo>
                  <a:cubicBezTo>
                    <a:pt x="81" y="221"/>
                    <a:pt x="233" y="467"/>
                    <a:pt x="505" y="529"/>
                  </a:cubicBezTo>
                  <a:cubicBezTo>
                    <a:pt x="512" y="531"/>
                    <a:pt x="517" y="538"/>
                    <a:pt x="515" y="545"/>
                  </a:cubicBezTo>
                  <a:cubicBezTo>
                    <a:pt x="513" y="552"/>
                    <a:pt x="508" y="556"/>
                    <a:pt x="502" y="556"/>
                  </a:cubicBezTo>
                  <a:close/>
                </a:path>
              </a:pathLst>
            </a:custGeom>
            <a:solidFill>
              <a:srgbClr val="BFD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351" name="Freeform 25">
              <a:extLst>
                <a:ext uri="{FF2B5EF4-FFF2-40B4-BE49-F238E27FC236}">
                  <a16:creationId xmlns:a16="http://schemas.microsoft.com/office/drawing/2014/main" id="{EF7138B8-027E-4125-8516-5509CBAFD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913" y="3341688"/>
              <a:ext cx="1206500" cy="839788"/>
            </a:xfrm>
            <a:custGeom>
              <a:avLst/>
              <a:gdLst>
                <a:gd name="T0" fmla="*/ 69 w 1587"/>
                <a:gd name="T1" fmla="*/ 243 h 1105"/>
                <a:gd name="T2" fmla="*/ 1180 w 1587"/>
                <a:gd name="T3" fmla="*/ 1081 h 1105"/>
                <a:gd name="T4" fmla="*/ 1346 w 1587"/>
                <a:gd name="T5" fmla="*/ 1077 h 1105"/>
                <a:gd name="T6" fmla="*/ 1547 w 1587"/>
                <a:gd name="T7" fmla="*/ 924 h 1105"/>
                <a:gd name="T8" fmla="*/ 1497 w 1587"/>
                <a:gd name="T9" fmla="*/ 802 h 1105"/>
                <a:gd name="T10" fmla="*/ 1299 w 1587"/>
                <a:gd name="T11" fmla="*/ 788 h 1105"/>
                <a:gd name="T12" fmla="*/ 1150 w 1587"/>
                <a:gd name="T13" fmla="*/ 724 h 1105"/>
                <a:gd name="T14" fmla="*/ 676 w 1587"/>
                <a:gd name="T15" fmla="*/ 65 h 1105"/>
                <a:gd name="T16" fmla="*/ 577 w 1587"/>
                <a:gd name="T17" fmla="*/ 4 h 1105"/>
                <a:gd name="T18" fmla="*/ 69 w 1587"/>
                <a:gd name="T19" fmla="*/ 243 h 1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7" h="1105">
                  <a:moveTo>
                    <a:pt x="69" y="243"/>
                  </a:moveTo>
                  <a:cubicBezTo>
                    <a:pt x="166" y="462"/>
                    <a:pt x="572" y="799"/>
                    <a:pt x="1180" y="1081"/>
                  </a:cubicBezTo>
                  <a:cubicBezTo>
                    <a:pt x="1233" y="1105"/>
                    <a:pt x="1294" y="1103"/>
                    <a:pt x="1346" y="1077"/>
                  </a:cubicBezTo>
                  <a:cubicBezTo>
                    <a:pt x="1405" y="1046"/>
                    <a:pt x="1484" y="996"/>
                    <a:pt x="1547" y="924"/>
                  </a:cubicBezTo>
                  <a:cubicBezTo>
                    <a:pt x="1587" y="878"/>
                    <a:pt x="1558" y="806"/>
                    <a:pt x="1497" y="802"/>
                  </a:cubicBezTo>
                  <a:lnTo>
                    <a:pt x="1299" y="788"/>
                  </a:lnTo>
                  <a:cubicBezTo>
                    <a:pt x="1243" y="785"/>
                    <a:pt x="1191" y="762"/>
                    <a:pt x="1150" y="724"/>
                  </a:cubicBezTo>
                  <a:cubicBezTo>
                    <a:pt x="1033" y="615"/>
                    <a:pt x="792" y="366"/>
                    <a:pt x="676" y="65"/>
                  </a:cubicBezTo>
                  <a:cubicBezTo>
                    <a:pt x="661" y="24"/>
                    <a:pt x="620" y="0"/>
                    <a:pt x="577" y="4"/>
                  </a:cubicBezTo>
                  <a:cubicBezTo>
                    <a:pt x="404" y="24"/>
                    <a:pt x="0" y="86"/>
                    <a:pt x="69" y="243"/>
                  </a:cubicBezTo>
                  <a:close/>
                </a:path>
              </a:pathLst>
            </a:custGeom>
            <a:solidFill>
              <a:srgbClr val="BFD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352" name="Freeform 26">
              <a:extLst>
                <a:ext uri="{FF2B5EF4-FFF2-40B4-BE49-F238E27FC236}">
                  <a16:creationId xmlns:a16="http://schemas.microsoft.com/office/drawing/2014/main" id="{22381993-4419-4EB3-A3D7-D69FB83F0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4738" y="3348038"/>
              <a:ext cx="307975" cy="230188"/>
            </a:xfrm>
            <a:custGeom>
              <a:avLst/>
              <a:gdLst>
                <a:gd name="T0" fmla="*/ 203 w 405"/>
                <a:gd name="T1" fmla="*/ 301 h 301"/>
                <a:gd name="T2" fmla="*/ 405 w 405"/>
                <a:gd name="T3" fmla="*/ 109 h 301"/>
                <a:gd name="T4" fmla="*/ 370 w 405"/>
                <a:gd name="T5" fmla="*/ 0 h 301"/>
                <a:gd name="T6" fmla="*/ 1 w 405"/>
                <a:gd name="T7" fmla="*/ 89 h 301"/>
                <a:gd name="T8" fmla="*/ 0 w 405"/>
                <a:gd name="T9" fmla="*/ 109 h 301"/>
                <a:gd name="T10" fmla="*/ 203 w 405"/>
                <a:gd name="T11" fmla="*/ 30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5" h="301">
                  <a:moveTo>
                    <a:pt x="203" y="301"/>
                  </a:moveTo>
                  <a:cubicBezTo>
                    <a:pt x="315" y="301"/>
                    <a:pt x="405" y="215"/>
                    <a:pt x="405" y="109"/>
                  </a:cubicBezTo>
                  <a:cubicBezTo>
                    <a:pt x="405" y="68"/>
                    <a:pt x="392" y="31"/>
                    <a:pt x="370" y="0"/>
                  </a:cubicBezTo>
                  <a:cubicBezTo>
                    <a:pt x="261" y="14"/>
                    <a:pt x="104" y="41"/>
                    <a:pt x="1" y="89"/>
                  </a:cubicBezTo>
                  <a:cubicBezTo>
                    <a:pt x="1" y="95"/>
                    <a:pt x="0" y="102"/>
                    <a:pt x="0" y="109"/>
                  </a:cubicBezTo>
                  <a:cubicBezTo>
                    <a:pt x="0" y="215"/>
                    <a:pt x="91" y="301"/>
                    <a:pt x="203" y="3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353" name="Freeform 27">
              <a:extLst>
                <a:ext uri="{FF2B5EF4-FFF2-40B4-BE49-F238E27FC236}">
                  <a16:creationId xmlns:a16="http://schemas.microsoft.com/office/drawing/2014/main" id="{7760FB95-E465-4320-AF15-A571F4619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425" y="3354388"/>
              <a:ext cx="228600" cy="185738"/>
            </a:xfrm>
            <a:custGeom>
              <a:avLst/>
              <a:gdLst>
                <a:gd name="T0" fmla="*/ 151 w 301"/>
                <a:gd name="T1" fmla="*/ 244 h 244"/>
                <a:gd name="T2" fmla="*/ 301 w 301"/>
                <a:gd name="T3" fmla="*/ 101 h 244"/>
                <a:gd name="T4" fmla="*/ 257 w 301"/>
                <a:gd name="T5" fmla="*/ 0 h 244"/>
                <a:gd name="T6" fmla="*/ 7 w 301"/>
                <a:gd name="T7" fmla="*/ 58 h 244"/>
                <a:gd name="T8" fmla="*/ 0 w 301"/>
                <a:gd name="T9" fmla="*/ 101 h 244"/>
                <a:gd name="T10" fmla="*/ 151 w 301"/>
                <a:gd name="T11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1" h="244">
                  <a:moveTo>
                    <a:pt x="151" y="244"/>
                  </a:moveTo>
                  <a:cubicBezTo>
                    <a:pt x="234" y="244"/>
                    <a:pt x="301" y="180"/>
                    <a:pt x="301" y="101"/>
                  </a:cubicBezTo>
                  <a:cubicBezTo>
                    <a:pt x="301" y="62"/>
                    <a:pt x="284" y="26"/>
                    <a:pt x="257" y="0"/>
                  </a:cubicBezTo>
                  <a:cubicBezTo>
                    <a:pt x="178" y="12"/>
                    <a:pt x="85" y="31"/>
                    <a:pt x="7" y="58"/>
                  </a:cubicBezTo>
                  <a:cubicBezTo>
                    <a:pt x="3" y="71"/>
                    <a:pt x="0" y="86"/>
                    <a:pt x="0" y="101"/>
                  </a:cubicBezTo>
                  <a:cubicBezTo>
                    <a:pt x="0" y="180"/>
                    <a:pt x="68" y="244"/>
                    <a:pt x="151" y="244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354" name="Freeform 28">
              <a:extLst>
                <a:ext uri="{FF2B5EF4-FFF2-40B4-BE49-F238E27FC236}">
                  <a16:creationId xmlns:a16="http://schemas.microsoft.com/office/drawing/2014/main" id="{407D37EA-F59C-445C-8657-0FEF75A50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9350" y="3367088"/>
              <a:ext cx="147638" cy="130175"/>
            </a:xfrm>
            <a:custGeom>
              <a:avLst/>
              <a:gdLst>
                <a:gd name="T0" fmla="*/ 0 w 193"/>
                <a:gd name="T1" fmla="*/ 57 h 172"/>
                <a:gd name="T2" fmla="*/ 14 w 193"/>
                <a:gd name="T3" fmla="*/ 129 h 172"/>
                <a:gd name="T4" fmla="*/ 68 w 193"/>
                <a:gd name="T5" fmla="*/ 118 h 172"/>
                <a:gd name="T6" fmla="*/ 78 w 193"/>
                <a:gd name="T7" fmla="*/ 172 h 172"/>
                <a:gd name="T8" fmla="*/ 150 w 193"/>
                <a:gd name="T9" fmla="*/ 157 h 172"/>
                <a:gd name="T10" fmla="*/ 140 w 193"/>
                <a:gd name="T11" fmla="*/ 104 h 172"/>
                <a:gd name="T12" fmla="*/ 193 w 193"/>
                <a:gd name="T13" fmla="*/ 93 h 172"/>
                <a:gd name="T14" fmla="*/ 179 w 193"/>
                <a:gd name="T15" fmla="*/ 21 h 172"/>
                <a:gd name="T16" fmla="*/ 125 w 193"/>
                <a:gd name="T17" fmla="*/ 32 h 172"/>
                <a:gd name="T18" fmla="*/ 119 w 193"/>
                <a:gd name="T19" fmla="*/ 0 h 172"/>
                <a:gd name="T20" fmla="*/ 48 w 193"/>
                <a:gd name="T21" fmla="*/ 16 h 172"/>
                <a:gd name="T22" fmla="*/ 54 w 193"/>
                <a:gd name="T23" fmla="*/ 46 h 172"/>
                <a:gd name="T24" fmla="*/ 0 w 193"/>
                <a:gd name="T25" fmla="*/ 57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3" h="172">
                  <a:moveTo>
                    <a:pt x="0" y="57"/>
                  </a:moveTo>
                  <a:lnTo>
                    <a:pt x="14" y="129"/>
                  </a:lnTo>
                  <a:lnTo>
                    <a:pt x="68" y="118"/>
                  </a:lnTo>
                  <a:lnTo>
                    <a:pt x="78" y="172"/>
                  </a:lnTo>
                  <a:lnTo>
                    <a:pt x="150" y="157"/>
                  </a:lnTo>
                  <a:lnTo>
                    <a:pt x="140" y="104"/>
                  </a:lnTo>
                  <a:lnTo>
                    <a:pt x="193" y="93"/>
                  </a:lnTo>
                  <a:lnTo>
                    <a:pt x="179" y="21"/>
                  </a:lnTo>
                  <a:lnTo>
                    <a:pt x="125" y="32"/>
                  </a:lnTo>
                  <a:lnTo>
                    <a:pt x="119" y="0"/>
                  </a:lnTo>
                  <a:cubicBezTo>
                    <a:pt x="95" y="5"/>
                    <a:pt x="71" y="10"/>
                    <a:pt x="48" y="16"/>
                  </a:cubicBezTo>
                  <a:lnTo>
                    <a:pt x="54" y="46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355" name="Rectangle 29">
              <a:extLst>
                <a:ext uri="{FF2B5EF4-FFF2-40B4-BE49-F238E27FC236}">
                  <a16:creationId xmlns:a16="http://schemas.microsoft.com/office/drawing/2014/main" id="{EE92EB5C-C7DE-4FDA-8694-B6627DA78E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7875" y="9201150"/>
              <a:ext cx="1492250" cy="858838"/>
            </a:xfrm>
            <a:prstGeom prst="rect">
              <a:avLst/>
            </a:prstGeom>
            <a:solidFill>
              <a:srgbClr val="716A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356" name="Freeform 30">
              <a:extLst>
                <a:ext uri="{FF2B5EF4-FFF2-40B4-BE49-F238E27FC236}">
                  <a16:creationId xmlns:a16="http://schemas.microsoft.com/office/drawing/2014/main" id="{5F2ACF51-1199-4581-A501-D85BB266E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7775" y="9353550"/>
              <a:ext cx="552450" cy="552450"/>
            </a:xfrm>
            <a:custGeom>
              <a:avLst/>
              <a:gdLst>
                <a:gd name="T0" fmla="*/ 726 w 726"/>
                <a:gd name="T1" fmla="*/ 233 h 727"/>
                <a:gd name="T2" fmla="*/ 500 w 726"/>
                <a:gd name="T3" fmla="*/ 233 h 727"/>
                <a:gd name="T4" fmla="*/ 500 w 726"/>
                <a:gd name="T5" fmla="*/ 0 h 727"/>
                <a:gd name="T6" fmla="*/ 226 w 726"/>
                <a:gd name="T7" fmla="*/ 0 h 727"/>
                <a:gd name="T8" fmla="*/ 226 w 726"/>
                <a:gd name="T9" fmla="*/ 233 h 727"/>
                <a:gd name="T10" fmla="*/ 0 w 726"/>
                <a:gd name="T11" fmla="*/ 233 h 727"/>
                <a:gd name="T12" fmla="*/ 0 w 726"/>
                <a:gd name="T13" fmla="*/ 494 h 727"/>
                <a:gd name="T14" fmla="*/ 226 w 726"/>
                <a:gd name="T15" fmla="*/ 494 h 727"/>
                <a:gd name="T16" fmla="*/ 226 w 726"/>
                <a:gd name="T17" fmla="*/ 727 h 727"/>
                <a:gd name="T18" fmla="*/ 500 w 726"/>
                <a:gd name="T19" fmla="*/ 727 h 727"/>
                <a:gd name="T20" fmla="*/ 500 w 726"/>
                <a:gd name="T21" fmla="*/ 494 h 727"/>
                <a:gd name="T22" fmla="*/ 726 w 726"/>
                <a:gd name="T23" fmla="*/ 494 h 727"/>
                <a:gd name="T24" fmla="*/ 726 w 726"/>
                <a:gd name="T25" fmla="*/ 233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6" h="727">
                  <a:moveTo>
                    <a:pt x="726" y="233"/>
                  </a:moveTo>
                  <a:lnTo>
                    <a:pt x="500" y="233"/>
                  </a:lnTo>
                  <a:lnTo>
                    <a:pt x="500" y="0"/>
                  </a:lnTo>
                  <a:lnTo>
                    <a:pt x="226" y="0"/>
                  </a:lnTo>
                  <a:lnTo>
                    <a:pt x="226" y="233"/>
                  </a:lnTo>
                  <a:lnTo>
                    <a:pt x="0" y="233"/>
                  </a:lnTo>
                  <a:lnTo>
                    <a:pt x="0" y="494"/>
                  </a:lnTo>
                  <a:lnTo>
                    <a:pt x="226" y="494"/>
                  </a:lnTo>
                  <a:lnTo>
                    <a:pt x="226" y="727"/>
                  </a:lnTo>
                  <a:lnTo>
                    <a:pt x="500" y="727"/>
                  </a:lnTo>
                  <a:lnTo>
                    <a:pt x="500" y="494"/>
                  </a:lnTo>
                  <a:lnTo>
                    <a:pt x="726" y="494"/>
                  </a:lnTo>
                  <a:lnTo>
                    <a:pt x="726" y="2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357" name="Rectangle 31">
              <a:extLst>
                <a:ext uri="{FF2B5EF4-FFF2-40B4-BE49-F238E27FC236}">
                  <a16:creationId xmlns:a16="http://schemas.microsoft.com/office/drawing/2014/main" id="{56EAA837-E838-4B24-A435-58E6E85196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3113" y="9201150"/>
              <a:ext cx="227013" cy="858838"/>
            </a:xfrm>
            <a:prstGeom prst="rect">
              <a:avLst/>
            </a:prstGeom>
            <a:solidFill>
              <a:srgbClr val="2B2B2B">
                <a:alpha val="30000"/>
              </a:srgbClr>
            </a:solidFill>
            <a:ln>
              <a:noFill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358" name="Freeform: Shape 518">
              <a:extLst>
                <a:ext uri="{FF2B5EF4-FFF2-40B4-BE49-F238E27FC236}">
                  <a16:creationId xmlns:a16="http://schemas.microsoft.com/office/drawing/2014/main" id="{641E2CC6-0328-4019-A7F6-86B0E66D0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8388" y="4946650"/>
              <a:ext cx="1360488" cy="3838575"/>
            </a:xfrm>
            <a:custGeom>
              <a:avLst/>
              <a:gdLst>
                <a:gd name="connsiteX0" fmla="*/ 1221934 w 1360488"/>
                <a:gd name="connsiteY0" fmla="*/ 2711450 h 3838575"/>
                <a:gd name="connsiteX1" fmla="*/ 1357443 w 1360488"/>
                <a:gd name="connsiteY1" fmla="*/ 2779139 h 3838575"/>
                <a:gd name="connsiteX2" fmla="*/ 1255431 w 1360488"/>
                <a:gd name="connsiteY2" fmla="*/ 2979161 h 3838575"/>
                <a:gd name="connsiteX3" fmla="*/ 1360488 w 1360488"/>
                <a:gd name="connsiteY3" fmla="*/ 3062061 h 3838575"/>
                <a:gd name="connsiteX4" fmla="*/ 1027806 w 1360488"/>
                <a:gd name="connsiteY4" fmla="*/ 3521428 h 3838575"/>
                <a:gd name="connsiteX5" fmla="*/ 909807 w 1360488"/>
                <a:gd name="connsiteY5" fmla="*/ 3494810 h 3838575"/>
                <a:gd name="connsiteX6" fmla="*/ 615950 w 1360488"/>
                <a:gd name="connsiteY6" fmla="*/ 3838575 h 3838575"/>
                <a:gd name="connsiteX7" fmla="*/ 831394 w 1360488"/>
                <a:gd name="connsiteY7" fmla="*/ 3440811 h 3838575"/>
                <a:gd name="connsiteX8" fmla="*/ 932645 w 1360488"/>
                <a:gd name="connsiteY8" fmla="*/ 3439290 h 3838575"/>
                <a:gd name="connsiteX9" fmla="*/ 1141238 w 1360488"/>
                <a:gd name="connsiteY9" fmla="*/ 3160171 h 3838575"/>
                <a:gd name="connsiteX10" fmla="*/ 1097083 w 1360488"/>
                <a:gd name="connsiteY10" fmla="*/ 3056737 h 3838575"/>
                <a:gd name="connsiteX11" fmla="*/ 266700 w 1360488"/>
                <a:gd name="connsiteY11" fmla="*/ 1855788 h 3838575"/>
                <a:gd name="connsiteX12" fmla="*/ 632403 w 1360488"/>
                <a:gd name="connsiteY12" fmla="*/ 1885326 h 3838575"/>
                <a:gd name="connsiteX13" fmla="*/ 663575 w 1360488"/>
                <a:gd name="connsiteY13" fmla="*/ 1996664 h 3838575"/>
                <a:gd name="connsiteX14" fmla="*/ 266700 w 1360488"/>
                <a:gd name="connsiteY14" fmla="*/ 1855788 h 3838575"/>
                <a:gd name="connsiteX15" fmla="*/ 424168 w 1360488"/>
                <a:gd name="connsiteY15" fmla="*/ 0 h 3838575"/>
                <a:gd name="connsiteX16" fmla="*/ 506413 w 1360488"/>
                <a:gd name="connsiteY16" fmla="*/ 176143 h 3838575"/>
                <a:gd name="connsiteX17" fmla="*/ 370862 w 1360488"/>
                <a:gd name="connsiteY17" fmla="*/ 104775 h 3838575"/>
                <a:gd name="connsiteX18" fmla="*/ 0 w 1360488"/>
                <a:gd name="connsiteY18" fmla="*/ 279400 h 3838575"/>
                <a:gd name="connsiteX19" fmla="*/ 424168 w 1360488"/>
                <a:gd name="connsiteY19" fmla="*/ 0 h 383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60488" h="3838575">
                  <a:moveTo>
                    <a:pt x="1221934" y="2711450"/>
                  </a:moveTo>
                  <a:lnTo>
                    <a:pt x="1357443" y="2779139"/>
                  </a:lnTo>
                  <a:lnTo>
                    <a:pt x="1255431" y="2979161"/>
                  </a:lnTo>
                  <a:lnTo>
                    <a:pt x="1360488" y="3062061"/>
                  </a:lnTo>
                  <a:lnTo>
                    <a:pt x="1027806" y="3521428"/>
                  </a:lnTo>
                  <a:lnTo>
                    <a:pt x="909807" y="3494810"/>
                  </a:lnTo>
                  <a:lnTo>
                    <a:pt x="615950" y="3838575"/>
                  </a:lnTo>
                  <a:lnTo>
                    <a:pt x="831394" y="3440811"/>
                  </a:lnTo>
                  <a:lnTo>
                    <a:pt x="932645" y="3439290"/>
                  </a:lnTo>
                  <a:lnTo>
                    <a:pt x="1141238" y="3160171"/>
                  </a:lnTo>
                  <a:cubicBezTo>
                    <a:pt x="1211276" y="3074990"/>
                    <a:pt x="1097083" y="3056737"/>
                    <a:pt x="1097083" y="3056737"/>
                  </a:cubicBezTo>
                  <a:close/>
                  <a:moveTo>
                    <a:pt x="266700" y="1855788"/>
                  </a:moveTo>
                  <a:cubicBezTo>
                    <a:pt x="419519" y="1930770"/>
                    <a:pt x="632403" y="1885326"/>
                    <a:pt x="632403" y="1885326"/>
                  </a:cubicBezTo>
                  <a:lnTo>
                    <a:pt x="663575" y="1996664"/>
                  </a:lnTo>
                  <a:cubicBezTo>
                    <a:pt x="351853" y="2054226"/>
                    <a:pt x="266700" y="1855788"/>
                    <a:pt x="266700" y="1855788"/>
                  </a:cubicBezTo>
                  <a:close/>
                  <a:moveTo>
                    <a:pt x="424168" y="0"/>
                  </a:moveTo>
                  <a:lnTo>
                    <a:pt x="506413" y="176143"/>
                  </a:lnTo>
                  <a:cubicBezTo>
                    <a:pt x="381523" y="186773"/>
                    <a:pt x="370862" y="104775"/>
                    <a:pt x="370862" y="104775"/>
                  </a:cubicBezTo>
                  <a:lnTo>
                    <a:pt x="0" y="279400"/>
                  </a:lnTo>
                  <a:cubicBezTo>
                    <a:pt x="108898" y="132107"/>
                    <a:pt x="424168" y="0"/>
                    <a:pt x="424168" y="0"/>
                  </a:cubicBezTo>
                  <a:close/>
                </a:path>
              </a:pathLst>
            </a:custGeom>
            <a:solidFill>
              <a:srgbClr val="DB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359" name="Freeform 36">
              <a:extLst>
                <a:ext uri="{FF2B5EF4-FFF2-40B4-BE49-F238E27FC236}">
                  <a16:creationId xmlns:a16="http://schemas.microsoft.com/office/drawing/2014/main" id="{126D9FCB-8429-42B6-87A1-39BEA3EA7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6825" y="8250238"/>
              <a:ext cx="633413" cy="830263"/>
            </a:xfrm>
            <a:custGeom>
              <a:avLst/>
              <a:gdLst>
                <a:gd name="T0" fmla="*/ 370 w 832"/>
                <a:gd name="T1" fmla="*/ 0 h 1092"/>
                <a:gd name="T2" fmla="*/ 181 w 832"/>
                <a:gd name="T3" fmla="*/ 549 h 1092"/>
                <a:gd name="T4" fmla="*/ 19 w 832"/>
                <a:gd name="T5" fmla="*/ 755 h 1092"/>
                <a:gd name="T6" fmla="*/ 5 w 832"/>
                <a:gd name="T7" fmla="*/ 816 h 1092"/>
                <a:gd name="T8" fmla="*/ 101 w 832"/>
                <a:gd name="T9" fmla="*/ 1046 h 1092"/>
                <a:gd name="T10" fmla="*/ 192 w 832"/>
                <a:gd name="T11" fmla="*/ 1033 h 1092"/>
                <a:gd name="T12" fmla="*/ 253 w 832"/>
                <a:gd name="T13" fmla="*/ 1071 h 1092"/>
                <a:gd name="T14" fmla="*/ 338 w 832"/>
                <a:gd name="T15" fmla="*/ 1050 h 1092"/>
                <a:gd name="T16" fmla="*/ 411 w 832"/>
                <a:gd name="T17" fmla="*/ 1089 h 1092"/>
                <a:gd name="T18" fmla="*/ 519 w 832"/>
                <a:gd name="T19" fmla="*/ 1043 h 1092"/>
                <a:gd name="T20" fmla="*/ 599 w 832"/>
                <a:gd name="T21" fmla="*/ 1060 h 1092"/>
                <a:gd name="T22" fmla="*/ 676 w 832"/>
                <a:gd name="T23" fmla="*/ 895 h 1092"/>
                <a:gd name="T24" fmla="*/ 589 w 832"/>
                <a:gd name="T25" fmla="*/ 895 h 1092"/>
                <a:gd name="T26" fmla="*/ 549 w 832"/>
                <a:gd name="T27" fmla="*/ 704 h 1092"/>
                <a:gd name="T28" fmla="*/ 832 w 832"/>
                <a:gd name="T29" fmla="*/ 181 h 1092"/>
                <a:gd name="T30" fmla="*/ 581 w 832"/>
                <a:gd name="T31" fmla="*/ 114 h 1092"/>
                <a:gd name="T32" fmla="*/ 370 w 832"/>
                <a:gd name="T33" fmla="*/ 0 h 10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32" h="1092">
                  <a:moveTo>
                    <a:pt x="370" y="0"/>
                  </a:moveTo>
                  <a:lnTo>
                    <a:pt x="181" y="549"/>
                  </a:lnTo>
                  <a:lnTo>
                    <a:pt x="19" y="755"/>
                  </a:lnTo>
                  <a:cubicBezTo>
                    <a:pt x="5" y="772"/>
                    <a:pt x="0" y="795"/>
                    <a:pt x="5" y="816"/>
                  </a:cubicBezTo>
                  <a:cubicBezTo>
                    <a:pt x="21" y="883"/>
                    <a:pt x="59" y="1027"/>
                    <a:pt x="101" y="1046"/>
                  </a:cubicBezTo>
                  <a:cubicBezTo>
                    <a:pt x="152" y="1070"/>
                    <a:pt x="192" y="1033"/>
                    <a:pt x="192" y="1033"/>
                  </a:cubicBezTo>
                  <a:cubicBezTo>
                    <a:pt x="192" y="1033"/>
                    <a:pt x="209" y="1076"/>
                    <a:pt x="253" y="1071"/>
                  </a:cubicBezTo>
                  <a:cubicBezTo>
                    <a:pt x="298" y="1065"/>
                    <a:pt x="338" y="1050"/>
                    <a:pt x="338" y="1050"/>
                  </a:cubicBezTo>
                  <a:cubicBezTo>
                    <a:pt x="338" y="1050"/>
                    <a:pt x="352" y="1092"/>
                    <a:pt x="411" y="1089"/>
                  </a:cubicBezTo>
                  <a:cubicBezTo>
                    <a:pt x="469" y="1087"/>
                    <a:pt x="519" y="1043"/>
                    <a:pt x="519" y="1043"/>
                  </a:cubicBezTo>
                  <a:cubicBezTo>
                    <a:pt x="519" y="1043"/>
                    <a:pt x="556" y="1074"/>
                    <a:pt x="599" y="1060"/>
                  </a:cubicBezTo>
                  <a:cubicBezTo>
                    <a:pt x="642" y="1046"/>
                    <a:pt x="676" y="895"/>
                    <a:pt x="676" y="895"/>
                  </a:cubicBezTo>
                  <a:lnTo>
                    <a:pt x="589" y="895"/>
                  </a:lnTo>
                  <a:cubicBezTo>
                    <a:pt x="589" y="895"/>
                    <a:pt x="628" y="823"/>
                    <a:pt x="549" y="704"/>
                  </a:cubicBezTo>
                  <a:lnTo>
                    <a:pt x="832" y="181"/>
                  </a:lnTo>
                  <a:lnTo>
                    <a:pt x="581" y="11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A6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360" name="Freeform 37">
              <a:extLst>
                <a:ext uri="{FF2B5EF4-FFF2-40B4-BE49-F238E27FC236}">
                  <a16:creationId xmlns:a16="http://schemas.microsoft.com/office/drawing/2014/main" id="{E3BBA4E4-8A68-453E-A99D-25C590FD3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9238" y="8250238"/>
              <a:ext cx="381000" cy="280988"/>
            </a:xfrm>
            <a:custGeom>
              <a:avLst/>
              <a:gdLst>
                <a:gd name="T0" fmla="*/ 398 w 500"/>
                <a:gd name="T1" fmla="*/ 370 h 370"/>
                <a:gd name="T2" fmla="*/ 500 w 500"/>
                <a:gd name="T3" fmla="*/ 181 h 370"/>
                <a:gd name="T4" fmla="*/ 249 w 500"/>
                <a:gd name="T5" fmla="*/ 114 h 370"/>
                <a:gd name="T6" fmla="*/ 38 w 500"/>
                <a:gd name="T7" fmla="*/ 0 h 370"/>
                <a:gd name="T8" fmla="*/ 0 w 500"/>
                <a:gd name="T9" fmla="*/ 110 h 370"/>
                <a:gd name="T10" fmla="*/ 398 w 500"/>
                <a:gd name="T11" fmla="*/ 37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0" h="370">
                  <a:moveTo>
                    <a:pt x="398" y="370"/>
                  </a:moveTo>
                  <a:lnTo>
                    <a:pt x="500" y="181"/>
                  </a:lnTo>
                  <a:lnTo>
                    <a:pt x="249" y="114"/>
                  </a:lnTo>
                  <a:lnTo>
                    <a:pt x="38" y="0"/>
                  </a:lnTo>
                  <a:lnTo>
                    <a:pt x="0" y="110"/>
                  </a:lnTo>
                  <a:cubicBezTo>
                    <a:pt x="79" y="189"/>
                    <a:pt x="229" y="320"/>
                    <a:pt x="398" y="370"/>
                  </a:cubicBezTo>
                  <a:close/>
                </a:path>
              </a:pathLst>
            </a:custGeom>
            <a:solidFill>
              <a:srgbClr val="DC4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361" name="Freeform: Shape 521">
              <a:extLst>
                <a:ext uri="{FF2B5EF4-FFF2-40B4-BE49-F238E27FC236}">
                  <a16:creationId xmlns:a16="http://schemas.microsoft.com/office/drawing/2014/main" id="{0907456D-A3BD-4363-8DF4-0F2B76FE2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9125" y="11264900"/>
              <a:ext cx="3321102" cy="1163638"/>
            </a:xfrm>
            <a:custGeom>
              <a:avLst/>
              <a:gdLst>
                <a:gd name="connsiteX0" fmla="*/ 2513803 w 3321102"/>
                <a:gd name="connsiteY0" fmla="*/ 561281 h 1163638"/>
                <a:gd name="connsiteX1" fmla="*/ 2681976 w 3321102"/>
                <a:gd name="connsiteY1" fmla="*/ 626474 h 1163638"/>
                <a:gd name="connsiteX2" fmla="*/ 2928546 w 3321102"/>
                <a:gd name="connsiteY2" fmla="*/ 888579 h 1163638"/>
                <a:gd name="connsiteX3" fmla="*/ 3315904 w 3321102"/>
                <a:gd name="connsiteY3" fmla="*/ 1163638 h 1163638"/>
                <a:gd name="connsiteX4" fmla="*/ 2097514 w 3321102"/>
                <a:gd name="connsiteY4" fmla="*/ 1163638 h 1163638"/>
                <a:gd name="connsiteX5" fmla="*/ 2136326 w 3321102"/>
                <a:gd name="connsiteY5" fmla="*/ 861912 h 1163638"/>
                <a:gd name="connsiteX6" fmla="*/ 2117300 w 3321102"/>
                <a:gd name="connsiteY6" fmla="*/ 760574 h 1163638"/>
                <a:gd name="connsiteX7" fmla="*/ 2513803 w 3321102"/>
                <a:gd name="connsiteY7" fmla="*/ 561281 h 1163638"/>
                <a:gd name="connsiteX8" fmla="*/ 351444 w 3321102"/>
                <a:gd name="connsiteY8" fmla="*/ 0 h 1163638"/>
                <a:gd name="connsiteX9" fmla="*/ 791890 w 3321102"/>
                <a:gd name="connsiteY9" fmla="*/ 317688 h 1163638"/>
                <a:gd name="connsiteX10" fmla="*/ 781240 w 3321102"/>
                <a:gd name="connsiteY10" fmla="*/ 677177 h 1163638"/>
                <a:gd name="connsiteX11" fmla="*/ 861114 w 3321102"/>
                <a:gd name="connsiteY11" fmla="*/ 1144588 h 1163638"/>
                <a:gd name="connsiteX12" fmla="*/ 0 w 3321102"/>
                <a:gd name="connsiteY12" fmla="*/ 284247 h 1163638"/>
                <a:gd name="connsiteX13" fmla="*/ 240382 w 3321102"/>
                <a:gd name="connsiteY13" fmla="*/ 98802 h 116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21102" h="1163638">
                  <a:moveTo>
                    <a:pt x="2513803" y="561281"/>
                  </a:moveTo>
                  <a:cubicBezTo>
                    <a:pt x="2575623" y="558281"/>
                    <a:pt x="2634602" y="575424"/>
                    <a:pt x="2681976" y="626474"/>
                  </a:cubicBezTo>
                  <a:cubicBezTo>
                    <a:pt x="2681976" y="626474"/>
                    <a:pt x="2820481" y="842863"/>
                    <a:pt x="2928546" y="888579"/>
                  </a:cubicBezTo>
                  <a:cubicBezTo>
                    <a:pt x="3086837" y="955630"/>
                    <a:pt x="3362326" y="954106"/>
                    <a:pt x="3315904" y="1163638"/>
                  </a:cubicBezTo>
                  <a:lnTo>
                    <a:pt x="2097514" y="1163638"/>
                  </a:lnTo>
                  <a:cubicBezTo>
                    <a:pt x="2097514" y="1163638"/>
                    <a:pt x="2033588" y="1018108"/>
                    <a:pt x="2136326" y="861912"/>
                  </a:cubicBezTo>
                  <a:lnTo>
                    <a:pt x="2117300" y="760574"/>
                  </a:lnTo>
                  <a:cubicBezTo>
                    <a:pt x="2117300" y="760574"/>
                    <a:pt x="2328340" y="570281"/>
                    <a:pt x="2513803" y="561281"/>
                  </a:cubicBezTo>
                  <a:close/>
                  <a:moveTo>
                    <a:pt x="351444" y="0"/>
                  </a:moveTo>
                  <a:cubicBezTo>
                    <a:pt x="351444" y="0"/>
                    <a:pt x="802540" y="40281"/>
                    <a:pt x="791890" y="317688"/>
                  </a:cubicBezTo>
                  <a:cubicBezTo>
                    <a:pt x="791890" y="317688"/>
                    <a:pt x="737120" y="568494"/>
                    <a:pt x="781240" y="677177"/>
                  </a:cubicBezTo>
                  <a:cubicBezTo>
                    <a:pt x="845900" y="836020"/>
                    <a:pt x="1041400" y="1029825"/>
                    <a:pt x="861114" y="1144588"/>
                  </a:cubicBezTo>
                  <a:lnTo>
                    <a:pt x="0" y="284247"/>
                  </a:lnTo>
                  <a:cubicBezTo>
                    <a:pt x="0" y="284247"/>
                    <a:pt x="57053" y="136803"/>
                    <a:pt x="240382" y="98802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362" name="Freeform: Shape 522">
              <a:extLst>
                <a:ext uri="{FF2B5EF4-FFF2-40B4-BE49-F238E27FC236}">
                  <a16:creationId xmlns:a16="http://schemas.microsoft.com/office/drawing/2014/main" id="{33C5C678-91C0-4665-9D5A-FC74FC0B0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5825" y="8884275"/>
              <a:ext cx="2416175" cy="3245295"/>
            </a:xfrm>
            <a:custGeom>
              <a:avLst/>
              <a:gdLst>
                <a:gd name="connsiteX0" fmla="*/ 1717191 w 2416175"/>
                <a:gd name="connsiteY0" fmla="*/ 363 h 3245295"/>
                <a:gd name="connsiteX1" fmla="*/ 2225033 w 2416175"/>
                <a:gd name="connsiteY1" fmla="*/ 40790 h 3245295"/>
                <a:gd name="connsiteX2" fmla="*/ 2416175 w 2416175"/>
                <a:gd name="connsiteY2" fmla="*/ 3006359 h 3245295"/>
                <a:gd name="connsiteX3" fmla="*/ 1907477 w 2416175"/>
                <a:gd name="connsiteY3" fmla="*/ 3155513 h 3245295"/>
                <a:gd name="connsiteX4" fmla="*/ 1431525 w 2416175"/>
                <a:gd name="connsiteY4" fmla="*/ 3176821 h 3245295"/>
                <a:gd name="connsiteX5" fmla="*/ 1487116 w 2416175"/>
                <a:gd name="connsiteY5" fmla="*/ 2368652 h 3245295"/>
                <a:gd name="connsiteX6" fmla="*/ 1404836 w 2416175"/>
                <a:gd name="connsiteY6" fmla="*/ 2117252 h 3245295"/>
                <a:gd name="connsiteX7" fmla="*/ 1396345 w 2416175"/>
                <a:gd name="connsiteY7" fmla="*/ 2067955 h 3245295"/>
                <a:gd name="connsiteX8" fmla="*/ 1355086 w 2416175"/>
                <a:gd name="connsiteY8" fmla="*/ 2142375 h 3245295"/>
                <a:gd name="connsiteX9" fmla="*/ 1168803 w 2416175"/>
                <a:gd name="connsiteY9" fmla="*/ 2374863 h 3245295"/>
                <a:gd name="connsiteX10" fmla="*/ 720610 w 2416175"/>
                <a:gd name="connsiteY10" fmla="*/ 3037679 h 3245295"/>
                <a:gd name="connsiteX11" fmla="*/ 297528 w 2416175"/>
                <a:gd name="connsiteY11" fmla="*/ 2674691 h 3245295"/>
                <a:gd name="connsiteX12" fmla="*/ 0 w 2416175"/>
                <a:gd name="connsiteY12" fmla="*/ 2336814 h 3245295"/>
                <a:gd name="connsiteX13" fmla="*/ 818771 w 2416175"/>
                <a:gd name="connsiteY13" fmla="*/ 250200 h 3245295"/>
                <a:gd name="connsiteX14" fmla="*/ 1247403 w 2416175"/>
                <a:gd name="connsiteY14" fmla="*/ 266317 h 3245295"/>
                <a:gd name="connsiteX15" fmla="*/ 1246474 w 2416175"/>
                <a:gd name="connsiteY15" fmla="*/ 260716 h 3245295"/>
                <a:gd name="connsiteX16" fmla="*/ 1717191 w 2416175"/>
                <a:gd name="connsiteY16" fmla="*/ 363 h 3245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6175" h="3245295">
                  <a:moveTo>
                    <a:pt x="1717191" y="363"/>
                  </a:moveTo>
                  <a:cubicBezTo>
                    <a:pt x="1968018" y="-4489"/>
                    <a:pt x="2225033" y="40790"/>
                    <a:pt x="2225033" y="40790"/>
                  </a:cubicBezTo>
                  <a:cubicBezTo>
                    <a:pt x="2225033" y="40790"/>
                    <a:pt x="2249401" y="2591621"/>
                    <a:pt x="2416175" y="3006359"/>
                  </a:cubicBezTo>
                  <a:cubicBezTo>
                    <a:pt x="2416175" y="3006359"/>
                    <a:pt x="2157257" y="2964505"/>
                    <a:pt x="1907477" y="3155513"/>
                  </a:cubicBezTo>
                  <a:cubicBezTo>
                    <a:pt x="1660743" y="3344238"/>
                    <a:pt x="1431525" y="3176821"/>
                    <a:pt x="1431525" y="3176821"/>
                  </a:cubicBezTo>
                  <a:cubicBezTo>
                    <a:pt x="1431525" y="3176821"/>
                    <a:pt x="1636375" y="2701203"/>
                    <a:pt x="1487116" y="2368652"/>
                  </a:cubicBezTo>
                  <a:cubicBezTo>
                    <a:pt x="1449991" y="2285324"/>
                    <a:pt x="1423243" y="2201139"/>
                    <a:pt x="1404836" y="2117252"/>
                  </a:cubicBezTo>
                  <a:lnTo>
                    <a:pt x="1396345" y="2067955"/>
                  </a:lnTo>
                  <a:lnTo>
                    <a:pt x="1355086" y="2142375"/>
                  </a:lnTo>
                  <a:cubicBezTo>
                    <a:pt x="1295419" y="2241659"/>
                    <a:pt x="1232580" y="2321357"/>
                    <a:pt x="1168803" y="2374863"/>
                  </a:cubicBezTo>
                  <a:cubicBezTo>
                    <a:pt x="693216" y="2772857"/>
                    <a:pt x="797465" y="3052138"/>
                    <a:pt x="720610" y="3037679"/>
                  </a:cubicBezTo>
                  <a:cubicBezTo>
                    <a:pt x="644516" y="3023982"/>
                    <a:pt x="563095" y="2825365"/>
                    <a:pt x="297528" y="2674691"/>
                  </a:cubicBezTo>
                  <a:cubicBezTo>
                    <a:pt x="31960" y="2524016"/>
                    <a:pt x="0" y="2336814"/>
                    <a:pt x="0" y="2336814"/>
                  </a:cubicBezTo>
                  <a:cubicBezTo>
                    <a:pt x="843121" y="1387108"/>
                    <a:pt x="818771" y="250200"/>
                    <a:pt x="818771" y="250200"/>
                  </a:cubicBezTo>
                  <a:lnTo>
                    <a:pt x="1247403" y="266317"/>
                  </a:lnTo>
                  <a:lnTo>
                    <a:pt x="1246474" y="260716"/>
                  </a:lnTo>
                  <a:cubicBezTo>
                    <a:pt x="1221725" y="60196"/>
                    <a:pt x="1466364" y="5214"/>
                    <a:pt x="1717191" y="363"/>
                  </a:cubicBezTo>
                  <a:close/>
                </a:path>
              </a:pathLst>
            </a:custGeom>
            <a:solidFill>
              <a:srgbClr val="58A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363" name="Freeform: Shape 523">
              <a:extLst>
                <a:ext uri="{FF2B5EF4-FFF2-40B4-BE49-F238E27FC236}">
                  <a16:creationId xmlns:a16="http://schemas.microsoft.com/office/drawing/2014/main" id="{4DB0CE15-864E-47FA-A9A4-E14A8A26D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2413" y="9134475"/>
              <a:ext cx="1598612" cy="1210726"/>
            </a:xfrm>
            <a:custGeom>
              <a:avLst/>
              <a:gdLst>
                <a:gd name="connsiteX0" fmla="*/ 181088 w 1598612"/>
                <a:gd name="connsiteY0" fmla="*/ 0 h 1210726"/>
                <a:gd name="connsiteX1" fmla="*/ 610822 w 1598612"/>
                <a:gd name="connsiteY1" fmla="*/ 16162 h 1210726"/>
                <a:gd name="connsiteX2" fmla="*/ 628258 w 1598612"/>
                <a:gd name="connsiteY2" fmla="*/ 121363 h 1210726"/>
                <a:gd name="connsiteX3" fmla="*/ 681024 w 1598612"/>
                <a:gd name="connsiteY3" fmla="*/ 369201 h 1210726"/>
                <a:gd name="connsiteX4" fmla="*/ 684349 w 1598612"/>
                <a:gd name="connsiteY4" fmla="*/ 384676 h 1210726"/>
                <a:gd name="connsiteX5" fmla="*/ 731487 w 1598612"/>
                <a:gd name="connsiteY5" fmla="*/ 382446 h 1210726"/>
                <a:gd name="connsiteX6" fmla="*/ 1537863 w 1598612"/>
                <a:gd name="connsiteY6" fmla="*/ 175241 h 1210726"/>
                <a:gd name="connsiteX7" fmla="*/ 1594183 w 1598612"/>
                <a:gd name="connsiteY7" fmla="*/ 144864 h 1210726"/>
                <a:gd name="connsiteX8" fmla="*/ 1598612 w 1598612"/>
                <a:gd name="connsiteY8" fmla="*/ 359281 h 1210726"/>
                <a:gd name="connsiteX9" fmla="*/ 742438 w 1598612"/>
                <a:gd name="connsiteY9" fmla="*/ 668338 h 1210726"/>
                <a:gd name="connsiteX10" fmla="*/ 739714 w 1598612"/>
                <a:gd name="connsiteY10" fmla="*/ 654722 h 1210726"/>
                <a:gd name="connsiteX11" fmla="*/ 762358 w 1598612"/>
                <a:gd name="connsiteY11" fmla="*/ 791216 h 1210726"/>
                <a:gd name="connsiteX12" fmla="*/ 772852 w 1598612"/>
                <a:gd name="connsiteY12" fmla="*/ 1151236 h 1210726"/>
                <a:gd name="connsiteX13" fmla="*/ 764604 w 1598612"/>
                <a:gd name="connsiteY13" fmla="*/ 1210726 h 1210726"/>
                <a:gd name="connsiteX14" fmla="*/ 672160 w 1598612"/>
                <a:gd name="connsiteY14" fmla="*/ 1205592 h 1210726"/>
                <a:gd name="connsiteX15" fmla="*/ 0 w 1598612"/>
                <a:gd name="connsiteY15" fmla="*/ 986305 h 1210726"/>
                <a:gd name="connsiteX16" fmla="*/ 181088 w 1598612"/>
                <a:gd name="connsiteY16" fmla="*/ 0 h 121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98612" h="1210726">
                  <a:moveTo>
                    <a:pt x="181088" y="0"/>
                  </a:moveTo>
                  <a:lnTo>
                    <a:pt x="610822" y="16162"/>
                  </a:lnTo>
                  <a:lnTo>
                    <a:pt x="628258" y="121363"/>
                  </a:lnTo>
                  <a:cubicBezTo>
                    <a:pt x="642251" y="193846"/>
                    <a:pt x="661200" y="278723"/>
                    <a:pt x="681024" y="369201"/>
                  </a:cubicBezTo>
                  <a:lnTo>
                    <a:pt x="684349" y="384676"/>
                  </a:lnTo>
                  <a:lnTo>
                    <a:pt x="731487" y="382446"/>
                  </a:lnTo>
                  <a:cubicBezTo>
                    <a:pt x="991400" y="361283"/>
                    <a:pt x="1269267" y="301409"/>
                    <a:pt x="1537863" y="175241"/>
                  </a:cubicBezTo>
                  <a:lnTo>
                    <a:pt x="1594183" y="144864"/>
                  </a:lnTo>
                  <a:lnTo>
                    <a:pt x="1598612" y="359281"/>
                  </a:lnTo>
                  <a:cubicBezTo>
                    <a:pt x="1248983" y="574707"/>
                    <a:pt x="937439" y="646263"/>
                    <a:pt x="742438" y="668338"/>
                  </a:cubicBezTo>
                  <a:lnTo>
                    <a:pt x="739714" y="654722"/>
                  </a:lnTo>
                  <a:lnTo>
                    <a:pt x="762358" y="791216"/>
                  </a:lnTo>
                  <a:cubicBezTo>
                    <a:pt x="782254" y="929199"/>
                    <a:pt x="790344" y="1056850"/>
                    <a:pt x="772852" y="1151236"/>
                  </a:cubicBezTo>
                  <a:lnTo>
                    <a:pt x="764604" y="1210726"/>
                  </a:lnTo>
                  <a:lnTo>
                    <a:pt x="672160" y="1205592"/>
                  </a:lnTo>
                  <a:cubicBezTo>
                    <a:pt x="367217" y="1172950"/>
                    <a:pt x="123262" y="1056511"/>
                    <a:pt x="0" y="986305"/>
                  </a:cubicBezTo>
                  <a:cubicBezTo>
                    <a:pt x="190219" y="432270"/>
                    <a:pt x="181088" y="0"/>
                    <a:pt x="181088" y="0"/>
                  </a:cubicBezTo>
                  <a:close/>
                </a:path>
              </a:pathLst>
            </a:custGeom>
            <a:solidFill>
              <a:srgbClr val="3C9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364" name="Freeform: Shape 524">
              <a:extLst>
                <a:ext uri="{FF2B5EF4-FFF2-40B4-BE49-F238E27FC236}">
                  <a16:creationId xmlns:a16="http://schemas.microsoft.com/office/drawing/2014/main" id="{A410633C-E7CA-4CBB-B698-9372A0FC9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2510" y="3524389"/>
              <a:ext cx="955266" cy="1290499"/>
            </a:xfrm>
            <a:custGeom>
              <a:avLst/>
              <a:gdLst>
                <a:gd name="connsiteX0" fmla="*/ 466264 w 955266"/>
                <a:gd name="connsiteY0" fmla="*/ 795 h 1290499"/>
                <a:gd name="connsiteX1" fmla="*/ 799363 w 955266"/>
                <a:gd name="connsiteY1" fmla="*/ 253461 h 1290499"/>
                <a:gd name="connsiteX2" fmla="*/ 955266 w 955266"/>
                <a:gd name="connsiteY2" fmla="*/ 538853 h 1290499"/>
                <a:gd name="connsiteX3" fmla="*/ 870090 w 955266"/>
                <a:gd name="connsiteY3" fmla="*/ 583755 h 1290499"/>
                <a:gd name="connsiteX4" fmla="*/ 487558 w 955266"/>
                <a:gd name="connsiteY4" fmla="*/ 946012 h 1290499"/>
                <a:gd name="connsiteX5" fmla="*/ 466315 w 955266"/>
                <a:gd name="connsiteY5" fmla="*/ 944385 h 1290499"/>
                <a:gd name="connsiteX6" fmla="*/ 466315 w 955266"/>
                <a:gd name="connsiteY6" fmla="*/ 1290499 h 1290499"/>
                <a:gd name="connsiteX7" fmla="*/ 117065 w 955266"/>
                <a:gd name="connsiteY7" fmla="*/ 1080969 h 1290499"/>
                <a:gd name="connsiteX8" fmla="*/ 117065 w 955266"/>
                <a:gd name="connsiteY8" fmla="*/ 784106 h 1290499"/>
                <a:gd name="connsiteX9" fmla="*/ 71753 w 955266"/>
                <a:gd name="connsiteY9" fmla="*/ 723514 h 1290499"/>
                <a:gd name="connsiteX10" fmla="*/ 9963 w 955266"/>
                <a:gd name="connsiteY10" fmla="*/ 548747 h 1290499"/>
                <a:gd name="connsiteX11" fmla="*/ 466264 w 955266"/>
                <a:gd name="connsiteY11" fmla="*/ 795 h 1290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5266" h="1290499">
                  <a:moveTo>
                    <a:pt x="466264" y="795"/>
                  </a:moveTo>
                  <a:cubicBezTo>
                    <a:pt x="663234" y="9927"/>
                    <a:pt x="799363" y="253461"/>
                    <a:pt x="799363" y="253461"/>
                  </a:cubicBezTo>
                  <a:lnTo>
                    <a:pt x="955266" y="538853"/>
                  </a:lnTo>
                  <a:cubicBezTo>
                    <a:pt x="955266" y="538853"/>
                    <a:pt x="920283" y="579949"/>
                    <a:pt x="870090" y="583755"/>
                  </a:cubicBezTo>
                  <a:cubicBezTo>
                    <a:pt x="858683" y="785432"/>
                    <a:pt x="692133" y="946012"/>
                    <a:pt x="487558" y="946012"/>
                  </a:cubicBezTo>
                  <a:lnTo>
                    <a:pt x="466315" y="944385"/>
                  </a:lnTo>
                  <a:lnTo>
                    <a:pt x="466315" y="1290499"/>
                  </a:lnTo>
                  <a:lnTo>
                    <a:pt x="117065" y="1080969"/>
                  </a:lnTo>
                  <a:lnTo>
                    <a:pt x="117065" y="784106"/>
                  </a:lnTo>
                  <a:lnTo>
                    <a:pt x="71753" y="723514"/>
                  </a:lnTo>
                  <a:cubicBezTo>
                    <a:pt x="41666" y="673749"/>
                    <a:pt x="20039" y="615528"/>
                    <a:pt x="9963" y="548747"/>
                  </a:cubicBezTo>
                  <a:cubicBezTo>
                    <a:pt x="-43272" y="189534"/>
                    <a:pt x="117954" y="-14426"/>
                    <a:pt x="466264" y="795"/>
                  </a:cubicBezTo>
                  <a:close/>
                </a:path>
              </a:pathLst>
            </a:custGeom>
            <a:solidFill>
              <a:srgbClr val="F6A1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365" name="Freeform: Shape 525">
              <a:extLst>
                <a:ext uri="{FF2B5EF4-FFF2-40B4-BE49-F238E27FC236}">
                  <a16:creationId xmlns:a16="http://schemas.microsoft.com/office/drawing/2014/main" id="{C77E79EB-DDC5-4A41-BA04-6E9B9613A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9575" y="4308495"/>
              <a:ext cx="349250" cy="257155"/>
            </a:xfrm>
            <a:custGeom>
              <a:avLst/>
              <a:gdLst>
                <a:gd name="connsiteX0" fmla="*/ 0 w 349250"/>
                <a:gd name="connsiteY0" fmla="*/ 0 h 257155"/>
                <a:gd name="connsiteX1" fmla="*/ 5779 w 349250"/>
                <a:gd name="connsiteY1" fmla="*/ 7728 h 257155"/>
                <a:gd name="connsiteX2" fmla="*/ 290706 w 349250"/>
                <a:gd name="connsiteY2" fmla="*/ 155793 h 257155"/>
                <a:gd name="connsiteX3" fmla="*/ 349250 w 349250"/>
                <a:gd name="connsiteY3" fmla="*/ 160279 h 257155"/>
                <a:gd name="connsiteX4" fmla="*/ 349250 w 349250"/>
                <a:gd name="connsiteY4" fmla="*/ 257155 h 257155"/>
                <a:gd name="connsiteX5" fmla="*/ 0 w 349250"/>
                <a:gd name="connsiteY5" fmla="*/ 130933 h 257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250" h="257155">
                  <a:moveTo>
                    <a:pt x="0" y="0"/>
                  </a:moveTo>
                  <a:lnTo>
                    <a:pt x="5779" y="7728"/>
                  </a:lnTo>
                  <a:cubicBezTo>
                    <a:pt x="81330" y="90402"/>
                    <a:pt x="184545" y="139472"/>
                    <a:pt x="290706" y="155793"/>
                  </a:cubicBezTo>
                  <a:lnTo>
                    <a:pt x="349250" y="160279"/>
                  </a:lnTo>
                  <a:lnTo>
                    <a:pt x="349250" y="257155"/>
                  </a:lnTo>
                  <a:lnTo>
                    <a:pt x="0" y="130933"/>
                  </a:lnTo>
                  <a:close/>
                </a:path>
              </a:pathLst>
            </a:custGeom>
            <a:solidFill>
              <a:srgbClr val="FA8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366" name="Oval 53">
              <a:extLst>
                <a:ext uri="{FF2B5EF4-FFF2-40B4-BE49-F238E27FC236}">
                  <a16:creationId xmlns:a16="http://schemas.microsoft.com/office/drawing/2014/main" id="{EC9C1A85-6E7F-47BE-B2BB-D0C6A14C3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48650" y="5672138"/>
              <a:ext cx="379413" cy="379413"/>
            </a:xfrm>
            <a:prstGeom prst="ellipse">
              <a:avLst/>
            </a:prstGeom>
            <a:solidFill>
              <a:srgbClr val="2B2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367" name="Oval 54">
              <a:extLst>
                <a:ext uri="{FF2B5EF4-FFF2-40B4-BE49-F238E27FC236}">
                  <a16:creationId xmlns:a16="http://schemas.microsoft.com/office/drawing/2014/main" id="{E535B5F3-42EE-43DF-B7F1-6C9EA2AA8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2788" y="5757863"/>
              <a:ext cx="211138" cy="207963"/>
            </a:xfrm>
            <a:prstGeom prst="ellipse">
              <a:avLst/>
            </a:prstGeom>
            <a:solidFill>
              <a:srgbClr val="DB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368" name="Freeform 56">
              <a:extLst>
                <a:ext uri="{FF2B5EF4-FFF2-40B4-BE49-F238E27FC236}">
                  <a16:creationId xmlns:a16="http://schemas.microsoft.com/office/drawing/2014/main" id="{57C73C7F-AF15-4124-8EFE-4A80F7046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6938" y="3894138"/>
              <a:ext cx="150813" cy="115888"/>
            </a:xfrm>
            <a:custGeom>
              <a:avLst/>
              <a:gdLst>
                <a:gd name="T0" fmla="*/ 99 w 198"/>
                <a:gd name="T1" fmla="*/ 153 h 153"/>
                <a:gd name="T2" fmla="*/ 132 w 198"/>
                <a:gd name="T3" fmla="*/ 147 h 153"/>
                <a:gd name="T4" fmla="*/ 187 w 198"/>
                <a:gd name="T5" fmla="*/ 94 h 153"/>
                <a:gd name="T6" fmla="*/ 188 w 198"/>
                <a:gd name="T7" fmla="*/ 16 h 153"/>
                <a:gd name="T8" fmla="*/ 162 w 198"/>
                <a:gd name="T9" fmla="*/ 4 h 153"/>
                <a:gd name="T10" fmla="*/ 150 w 198"/>
                <a:gd name="T11" fmla="*/ 30 h 153"/>
                <a:gd name="T12" fmla="*/ 149 w 198"/>
                <a:gd name="T13" fmla="*/ 78 h 153"/>
                <a:gd name="T14" fmla="*/ 118 w 198"/>
                <a:gd name="T15" fmla="*/ 109 h 153"/>
                <a:gd name="T16" fmla="*/ 42 w 198"/>
                <a:gd name="T17" fmla="*/ 71 h 153"/>
                <a:gd name="T18" fmla="*/ 16 w 198"/>
                <a:gd name="T19" fmla="*/ 59 h 153"/>
                <a:gd name="T20" fmla="*/ 4 w 198"/>
                <a:gd name="T21" fmla="*/ 85 h 153"/>
                <a:gd name="T22" fmla="*/ 99 w 198"/>
                <a:gd name="T23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8" h="153">
                  <a:moveTo>
                    <a:pt x="99" y="153"/>
                  </a:moveTo>
                  <a:cubicBezTo>
                    <a:pt x="110" y="153"/>
                    <a:pt x="121" y="151"/>
                    <a:pt x="132" y="147"/>
                  </a:cubicBezTo>
                  <a:cubicBezTo>
                    <a:pt x="157" y="138"/>
                    <a:pt x="177" y="119"/>
                    <a:pt x="187" y="94"/>
                  </a:cubicBezTo>
                  <a:cubicBezTo>
                    <a:pt x="197" y="69"/>
                    <a:pt x="198" y="42"/>
                    <a:pt x="188" y="16"/>
                  </a:cubicBezTo>
                  <a:cubicBezTo>
                    <a:pt x="184" y="5"/>
                    <a:pt x="172" y="0"/>
                    <a:pt x="162" y="4"/>
                  </a:cubicBezTo>
                  <a:cubicBezTo>
                    <a:pt x="151" y="8"/>
                    <a:pt x="146" y="20"/>
                    <a:pt x="150" y="30"/>
                  </a:cubicBezTo>
                  <a:cubicBezTo>
                    <a:pt x="156" y="46"/>
                    <a:pt x="155" y="63"/>
                    <a:pt x="149" y="78"/>
                  </a:cubicBezTo>
                  <a:cubicBezTo>
                    <a:pt x="143" y="93"/>
                    <a:pt x="132" y="104"/>
                    <a:pt x="118" y="109"/>
                  </a:cubicBezTo>
                  <a:cubicBezTo>
                    <a:pt x="88" y="120"/>
                    <a:pt x="54" y="103"/>
                    <a:pt x="42" y="71"/>
                  </a:cubicBezTo>
                  <a:cubicBezTo>
                    <a:pt x="38" y="60"/>
                    <a:pt x="26" y="55"/>
                    <a:pt x="16" y="59"/>
                  </a:cubicBezTo>
                  <a:cubicBezTo>
                    <a:pt x="5" y="63"/>
                    <a:pt x="0" y="75"/>
                    <a:pt x="4" y="85"/>
                  </a:cubicBezTo>
                  <a:cubicBezTo>
                    <a:pt x="20" y="127"/>
                    <a:pt x="59" y="153"/>
                    <a:pt x="99" y="1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369" name="Freeform 57">
              <a:extLst>
                <a:ext uri="{FF2B5EF4-FFF2-40B4-BE49-F238E27FC236}">
                  <a16:creationId xmlns:a16="http://schemas.microsoft.com/office/drawing/2014/main" id="{2363956E-C550-4DC6-9339-A89D0E697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9500" y="3257550"/>
              <a:ext cx="1198563" cy="1412875"/>
            </a:xfrm>
            <a:custGeom>
              <a:avLst/>
              <a:gdLst>
                <a:gd name="T0" fmla="*/ 1575 w 1575"/>
                <a:gd name="T1" fmla="*/ 524 h 1856"/>
                <a:gd name="T2" fmla="*/ 675 w 1575"/>
                <a:gd name="T3" fmla="*/ 119 h 1856"/>
                <a:gd name="T4" fmla="*/ 349 w 1575"/>
                <a:gd name="T5" fmla="*/ 1071 h 1856"/>
                <a:gd name="T6" fmla="*/ 368 w 1575"/>
                <a:gd name="T7" fmla="*/ 1592 h 1856"/>
                <a:gd name="T8" fmla="*/ 1113 w 1575"/>
                <a:gd name="T9" fmla="*/ 1851 h 1856"/>
                <a:gd name="T10" fmla="*/ 1090 w 1575"/>
                <a:gd name="T11" fmla="*/ 1429 h 1856"/>
                <a:gd name="T12" fmla="*/ 1060 w 1575"/>
                <a:gd name="T13" fmla="*/ 1125 h 1856"/>
                <a:gd name="T14" fmla="*/ 942 w 1575"/>
                <a:gd name="T15" fmla="*/ 1078 h 1856"/>
                <a:gd name="T16" fmla="*/ 920 w 1575"/>
                <a:gd name="T17" fmla="*/ 906 h 1856"/>
                <a:gd name="T18" fmla="*/ 1092 w 1575"/>
                <a:gd name="T19" fmla="*/ 928 h 1856"/>
                <a:gd name="T20" fmla="*/ 1122 w 1575"/>
                <a:gd name="T21" fmla="*/ 968 h 1856"/>
                <a:gd name="T22" fmla="*/ 1575 w 1575"/>
                <a:gd name="T23" fmla="*/ 524 h 1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75" h="1856">
                  <a:moveTo>
                    <a:pt x="1575" y="524"/>
                  </a:moveTo>
                  <a:cubicBezTo>
                    <a:pt x="1511" y="128"/>
                    <a:pt x="919" y="0"/>
                    <a:pt x="675" y="119"/>
                  </a:cubicBezTo>
                  <a:cubicBezTo>
                    <a:pt x="192" y="354"/>
                    <a:pt x="393" y="829"/>
                    <a:pt x="349" y="1071"/>
                  </a:cubicBezTo>
                  <a:cubicBezTo>
                    <a:pt x="303" y="1326"/>
                    <a:pt x="0" y="1596"/>
                    <a:pt x="368" y="1592"/>
                  </a:cubicBezTo>
                  <a:cubicBezTo>
                    <a:pt x="870" y="1587"/>
                    <a:pt x="998" y="1856"/>
                    <a:pt x="1113" y="1851"/>
                  </a:cubicBezTo>
                  <a:cubicBezTo>
                    <a:pt x="1220" y="1846"/>
                    <a:pt x="994" y="1623"/>
                    <a:pt x="1090" y="1429"/>
                  </a:cubicBezTo>
                  <a:cubicBezTo>
                    <a:pt x="1149" y="1310"/>
                    <a:pt x="1091" y="1197"/>
                    <a:pt x="1060" y="1125"/>
                  </a:cubicBezTo>
                  <a:cubicBezTo>
                    <a:pt x="1022" y="1129"/>
                    <a:pt x="977" y="1113"/>
                    <a:pt x="942" y="1078"/>
                  </a:cubicBezTo>
                  <a:cubicBezTo>
                    <a:pt x="889" y="1024"/>
                    <a:pt x="879" y="947"/>
                    <a:pt x="920" y="906"/>
                  </a:cubicBezTo>
                  <a:cubicBezTo>
                    <a:pt x="961" y="864"/>
                    <a:pt x="1039" y="874"/>
                    <a:pt x="1092" y="928"/>
                  </a:cubicBezTo>
                  <a:cubicBezTo>
                    <a:pt x="1104" y="940"/>
                    <a:pt x="1114" y="954"/>
                    <a:pt x="1122" y="968"/>
                  </a:cubicBezTo>
                  <a:cubicBezTo>
                    <a:pt x="1488" y="884"/>
                    <a:pt x="1575" y="524"/>
                    <a:pt x="1575" y="524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370" name="Freeform 58">
              <a:extLst>
                <a:ext uri="{FF2B5EF4-FFF2-40B4-BE49-F238E27FC236}">
                  <a16:creationId xmlns:a16="http://schemas.microsoft.com/office/drawing/2014/main" id="{714CB5D6-530B-4638-B3A4-24DDBCD15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8025" y="4605338"/>
              <a:ext cx="2744788" cy="5259388"/>
            </a:xfrm>
            <a:custGeom>
              <a:avLst/>
              <a:gdLst>
                <a:gd name="T0" fmla="*/ 1735 w 3606"/>
                <a:gd name="T1" fmla="*/ 275 h 6912"/>
                <a:gd name="T2" fmla="*/ 3606 w 3606"/>
                <a:gd name="T3" fmla="*/ 5864 h 6912"/>
                <a:gd name="T4" fmla="*/ 471 w 3606"/>
                <a:gd name="T5" fmla="*/ 6276 h 6912"/>
                <a:gd name="T6" fmla="*/ 890 w 3606"/>
                <a:gd name="T7" fmla="*/ 4919 h 6912"/>
                <a:gd name="T8" fmla="*/ 759 w 3606"/>
                <a:gd name="T9" fmla="*/ 4966 h 6912"/>
                <a:gd name="T10" fmla="*/ 149 w 3606"/>
                <a:gd name="T11" fmla="*/ 3415 h 6912"/>
                <a:gd name="T12" fmla="*/ 410 w 3606"/>
                <a:gd name="T13" fmla="*/ 1427 h 6912"/>
                <a:gd name="T14" fmla="*/ 869 w 3606"/>
                <a:gd name="T15" fmla="*/ 529 h 6912"/>
                <a:gd name="T16" fmla="*/ 739 w 3606"/>
                <a:gd name="T17" fmla="*/ 470 h 6912"/>
                <a:gd name="T18" fmla="*/ 1278 w 3606"/>
                <a:gd name="T19" fmla="*/ 0 h 6912"/>
                <a:gd name="T20" fmla="*/ 1735 w 3606"/>
                <a:gd name="T21" fmla="*/ 275 h 6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06" h="6912">
                  <a:moveTo>
                    <a:pt x="1735" y="275"/>
                  </a:moveTo>
                  <a:cubicBezTo>
                    <a:pt x="3578" y="2345"/>
                    <a:pt x="3606" y="5864"/>
                    <a:pt x="3606" y="5864"/>
                  </a:cubicBezTo>
                  <a:cubicBezTo>
                    <a:pt x="2279" y="6912"/>
                    <a:pt x="471" y="6276"/>
                    <a:pt x="471" y="6276"/>
                  </a:cubicBezTo>
                  <a:lnTo>
                    <a:pt x="890" y="4919"/>
                  </a:lnTo>
                  <a:lnTo>
                    <a:pt x="759" y="4966"/>
                  </a:lnTo>
                  <a:cubicBezTo>
                    <a:pt x="759" y="4966"/>
                    <a:pt x="298" y="3834"/>
                    <a:pt x="149" y="3415"/>
                  </a:cubicBezTo>
                  <a:cubicBezTo>
                    <a:pt x="0" y="2996"/>
                    <a:pt x="275" y="2098"/>
                    <a:pt x="410" y="1427"/>
                  </a:cubicBezTo>
                  <a:cubicBezTo>
                    <a:pt x="545" y="757"/>
                    <a:pt x="869" y="529"/>
                    <a:pt x="869" y="529"/>
                  </a:cubicBezTo>
                  <a:lnTo>
                    <a:pt x="739" y="470"/>
                  </a:lnTo>
                  <a:lnTo>
                    <a:pt x="1278" y="0"/>
                  </a:lnTo>
                  <a:lnTo>
                    <a:pt x="1735" y="275"/>
                  </a:lnTo>
                  <a:close/>
                </a:path>
              </a:pathLst>
            </a:custGeom>
            <a:solidFill>
              <a:srgbClr val="58A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371" name="Freeform 61">
              <a:extLst>
                <a:ext uri="{FF2B5EF4-FFF2-40B4-BE49-F238E27FC236}">
                  <a16:creationId xmlns:a16="http://schemas.microsoft.com/office/drawing/2014/main" id="{10C85F36-9A0F-4031-982A-BE9FB5AA8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5675" y="8688388"/>
              <a:ext cx="1666875" cy="1279525"/>
            </a:xfrm>
            <a:custGeom>
              <a:avLst/>
              <a:gdLst>
                <a:gd name="T0" fmla="*/ 1946 w 2192"/>
                <a:gd name="T1" fmla="*/ 1681 h 1681"/>
                <a:gd name="T2" fmla="*/ 0 w 2192"/>
                <a:gd name="T3" fmla="*/ 1319 h 1681"/>
                <a:gd name="T4" fmla="*/ 246 w 2192"/>
                <a:gd name="T5" fmla="*/ 0 h 1681"/>
                <a:gd name="T6" fmla="*/ 2192 w 2192"/>
                <a:gd name="T7" fmla="*/ 363 h 1681"/>
                <a:gd name="T8" fmla="*/ 1946 w 2192"/>
                <a:gd name="T9" fmla="*/ 1681 h 1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92" h="1681">
                  <a:moveTo>
                    <a:pt x="1946" y="1681"/>
                  </a:moveTo>
                  <a:lnTo>
                    <a:pt x="0" y="1319"/>
                  </a:lnTo>
                  <a:lnTo>
                    <a:pt x="246" y="0"/>
                  </a:lnTo>
                  <a:lnTo>
                    <a:pt x="2192" y="363"/>
                  </a:lnTo>
                  <a:lnTo>
                    <a:pt x="1946" y="1681"/>
                  </a:lnTo>
                  <a:close/>
                </a:path>
              </a:pathLst>
            </a:custGeom>
            <a:solidFill>
              <a:srgbClr val="BFD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372" name="Freeform 62">
              <a:extLst>
                <a:ext uri="{FF2B5EF4-FFF2-40B4-BE49-F238E27FC236}">
                  <a16:creationId xmlns:a16="http://schemas.microsoft.com/office/drawing/2014/main" id="{9AE4D8E0-D08B-4843-A2E7-57B0E545C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4738" y="8816975"/>
              <a:ext cx="1428750" cy="1023938"/>
            </a:xfrm>
            <a:custGeom>
              <a:avLst/>
              <a:gdLst>
                <a:gd name="T0" fmla="*/ 1667 w 1877"/>
                <a:gd name="T1" fmla="*/ 1346 h 1346"/>
                <a:gd name="T2" fmla="*/ 0 w 1877"/>
                <a:gd name="T3" fmla="*/ 1055 h 1346"/>
                <a:gd name="T4" fmla="*/ 211 w 1877"/>
                <a:gd name="T5" fmla="*/ 0 h 1346"/>
                <a:gd name="T6" fmla="*/ 1877 w 1877"/>
                <a:gd name="T7" fmla="*/ 290 h 1346"/>
                <a:gd name="T8" fmla="*/ 1667 w 1877"/>
                <a:gd name="T9" fmla="*/ 1346 h 1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77" h="1346">
                  <a:moveTo>
                    <a:pt x="1667" y="1346"/>
                  </a:moveTo>
                  <a:lnTo>
                    <a:pt x="0" y="1055"/>
                  </a:lnTo>
                  <a:lnTo>
                    <a:pt x="211" y="0"/>
                  </a:lnTo>
                  <a:lnTo>
                    <a:pt x="1877" y="290"/>
                  </a:lnTo>
                  <a:lnTo>
                    <a:pt x="1667" y="134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373" name="Freeform 63">
              <a:extLst>
                <a:ext uri="{FF2B5EF4-FFF2-40B4-BE49-F238E27FC236}">
                  <a16:creationId xmlns:a16="http://schemas.microsoft.com/office/drawing/2014/main" id="{F678D119-125C-4E80-90AF-B22665C89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2375" y="9264650"/>
              <a:ext cx="271463" cy="404813"/>
            </a:xfrm>
            <a:custGeom>
              <a:avLst/>
              <a:gdLst>
                <a:gd name="T0" fmla="*/ 0 w 357"/>
                <a:gd name="T1" fmla="*/ 533 h 533"/>
                <a:gd name="T2" fmla="*/ 105 w 357"/>
                <a:gd name="T3" fmla="*/ 528 h 533"/>
                <a:gd name="T4" fmla="*/ 333 w 357"/>
                <a:gd name="T5" fmla="*/ 328 h 533"/>
                <a:gd name="T6" fmla="*/ 337 w 357"/>
                <a:gd name="T7" fmla="*/ 310 h 533"/>
                <a:gd name="T8" fmla="*/ 196 w 357"/>
                <a:gd name="T9" fmla="*/ 42 h 533"/>
                <a:gd name="T10" fmla="*/ 100 w 357"/>
                <a:gd name="T11" fmla="*/ 0 h 533"/>
                <a:gd name="T12" fmla="*/ 0 w 357"/>
                <a:gd name="T13" fmla="*/ 533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7" h="533">
                  <a:moveTo>
                    <a:pt x="0" y="533"/>
                  </a:moveTo>
                  <a:lnTo>
                    <a:pt x="105" y="528"/>
                  </a:lnTo>
                  <a:cubicBezTo>
                    <a:pt x="218" y="522"/>
                    <a:pt x="313" y="439"/>
                    <a:pt x="333" y="328"/>
                  </a:cubicBezTo>
                  <a:lnTo>
                    <a:pt x="337" y="310"/>
                  </a:lnTo>
                  <a:cubicBezTo>
                    <a:pt x="357" y="199"/>
                    <a:pt x="299" y="88"/>
                    <a:pt x="196" y="42"/>
                  </a:cubicBezTo>
                  <a:lnTo>
                    <a:pt x="100" y="0"/>
                  </a:lnTo>
                  <a:lnTo>
                    <a:pt x="0" y="5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374" name="Freeform 64">
              <a:extLst>
                <a:ext uri="{FF2B5EF4-FFF2-40B4-BE49-F238E27FC236}">
                  <a16:creationId xmlns:a16="http://schemas.microsoft.com/office/drawing/2014/main" id="{9090F1DC-4C88-42AD-9E31-740A10B55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2225" y="9371013"/>
              <a:ext cx="141288" cy="211138"/>
            </a:xfrm>
            <a:custGeom>
              <a:avLst/>
              <a:gdLst>
                <a:gd name="T0" fmla="*/ 0 w 185"/>
                <a:gd name="T1" fmla="*/ 278 h 278"/>
                <a:gd name="T2" fmla="*/ 54 w 185"/>
                <a:gd name="T3" fmla="*/ 275 h 278"/>
                <a:gd name="T4" fmla="*/ 173 w 185"/>
                <a:gd name="T5" fmla="*/ 171 h 278"/>
                <a:gd name="T6" fmla="*/ 174 w 185"/>
                <a:gd name="T7" fmla="*/ 162 h 278"/>
                <a:gd name="T8" fmla="*/ 101 w 185"/>
                <a:gd name="T9" fmla="*/ 23 h 278"/>
                <a:gd name="T10" fmla="*/ 51 w 185"/>
                <a:gd name="T11" fmla="*/ 0 h 278"/>
                <a:gd name="T12" fmla="*/ 0 w 185"/>
                <a:gd name="T13" fmla="*/ 278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5" h="278">
                  <a:moveTo>
                    <a:pt x="0" y="278"/>
                  </a:moveTo>
                  <a:lnTo>
                    <a:pt x="54" y="275"/>
                  </a:lnTo>
                  <a:cubicBezTo>
                    <a:pt x="113" y="272"/>
                    <a:pt x="162" y="229"/>
                    <a:pt x="173" y="171"/>
                  </a:cubicBezTo>
                  <a:lnTo>
                    <a:pt x="174" y="162"/>
                  </a:lnTo>
                  <a:cubicBezTo>
                    <a:pt x="185" y="104"/>
                    <a:pt x="155" y="47"/>
                    <a:pt x="101" y="23"/>
                  </a:cubicBezTo>
                  <a:lnTo>
                    <a:pt x="51" y="0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58A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375" name="Freeform: Shape 535">
              <a:extLst>
                <a:ext uri="{FF2B5EF4-FFF2-40B4-BE49-F238E27FC236}">
                  <a16:creationId xmlns:a16="http://schemas.microsoft.com/office/drawing/2014/main" id="{700960CE-4AAE-418C-8D32-29B4D6E91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9999" y="5788025"/>
              <a:ext cx="1684338" cy="2998788"/>
            </a:xfrm>
            <a:custGeom>
              <a:avLst/>
              <a:gdLst>
                <a:gd name="connsiteX0" fmla="*/ 183799 w 1684338"/>
                <a:gd name="connsiteY0" fmla="*/ 2533650 h 2998788"/>
                <a:gd name="connsiteX1" fmla="*/ 404813 w 1684338"/>
                <a:gd name="connsiteY1" fmla="*/ 2998788 h 2998788"/>
                <a:gd name="connsiteX2" fmla="*/ 0 w 1684338"/>
                <a:gd name="connsiteY2" fmla="*/ 2926585 h 2998788"/>
                <a:gd name="connsiteX3" fmla="*/ 115444 w 1684338"/>
                <a:gd name="connsiteY3" fmla="*/ 2560251 h 2998788"/>
                <a:gd name="connsiteX4" fmla="*/ 603949 w 1684338"/>
                <a:gd name="connsiteY4" fmla="*/ 0 h 2998788"/>
                <a:gd name="connsiteX5" fmla="*/ 1684338 w 1684338"/>
                <a:gd name="connsiteY5" fmla="*/ 930275 h 2998788"/>
                <a:gd name="connsiteX6" fmla="*/ 527050 w 1684338"/>
                <a:gd name="connsiteY6" fmla="*/ 385965 h 299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4338" h="2998788">
                  <a:moveTo>
                    <a:pt x="183799" y="2533650"/>
                  </a:moveTo>
                  <a:lnTo>
                    <a:pt x="404813" y="2998788"/>
                  </a:lnTo>
                  <a:lnTo>
                    <a:pt x="0" y="2926585"/>
                  </a:lnTo>
                  <a:lnTo>
                    <a:pt x="115444" y="2560251"/>
                  </a:lnTo>
                  <a:close/>
                  <a:moveTo>
                    <a:pt x="603949" y="0"/>
                  </a:moveTo>
                  <a:cubicBezTo>
                    <a:pt x="1452119" y="311360"/>
                    <a:pt x="1684338" y="930275"/>
                    <a:pt x="1684338" y="930275"/>
                  </a:cubicBezTo>
                  <a:cubicBezTo>
                    <a:pt x="1406437" y="522233"/>
                    <a:pt x="527050" y="385965"/>
                    <a:pt x="527050" y="385965"/>
                  </a:cubicBezTo>
                  <a:close/>
                </a:path>
              </a:pathLst>
            </a:custGeom>
            <a:solidFill>
              <a:srgbClr val="3C9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376" name="Freeform 66">
              <a:extLst>
                <a:ext uri="{FF2B5EF4-FFF2-40B4-BE49-F238E27FC236}">
                  <a16:creationId xmlns:a16="http://schemas.microsoft.com/office/drawing/2014/main" id="{35FD8704-5A25-44DC-936B-5515556F7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4150" y="8183563"/>
              <a:ext cx="677863" cy="1058863"/>
            </a:xfrm>
            <a:custGeom>
              <a:avLst/>
              <a:gdLst>
                <a:gd name="T0" fmla="*/ 0 w 892"/>
                <a:gd name="T1" fmla="*/ 181 h 1392"/>
                <a:gd name="T2" fmla="*/ 221 w 892"/>
                <a:gd name="T3" fmla="*/ 730 h 1392"/>
                <a:gd name="T4" fmla="*/ 243 w 892"/>
                <a:gd name="T5" fmla="*/ 1020 h 1392"/>
                <a:gd name="T6" fmla="*/ 524 w 892"/>
                <a:gd name="T7" fmla="*/ 1364 h 1392"/>
                <a:gd name="T8" fmla="*/ 597 w 892"/>
                <a:gd name="T9" fmla="*/ 1321 h 1392"/>
                <a:gd name="T10" fmla="*/ 679 w 892"/>
                <a:gd name="T11" fmla="*/ 1378 h 1392"/>
                <a:gd name="T12" fmla="*/ 697 w 892"/>
                <a:gd name="T13" fmla="*/ 1280 h 1392"/>
                <a:gd name="T14" fmla="*/ 766 w 892"/>
                <a:gd name="T15" fmla="*/ 1283 h 1392"/>
                <a:gd name="T16" fmla="*/ 764 w 892"/>
                <a:gd name="T17" fmla="*/ 1168 h 1392"/>
                <a:gd name="T18" fmla="*/ 838 w 892"/>
                <a:gd name="T19" fmla="*/ 1126 h 1392"/>
                <a:gd name="T20" fmla="*/ 750 w 892"/>
                <a:gd name="T21" fmla="*/ 880 h 1392"/>
                <a:gd name="T22" fmla="*/ 892 w 892"/>
                <a:gd name="T23" fmla="*/ 907 h 1392"/>
                <a:gd name="T24" fmla="*/ 610 w 892"/>
                <a:gd name="T25" fmla="*/ 657 h 1392"/>
                <a:gd name="T26" fmla="*/ 438 w 892"/>
                <a:gd name="T27" fmla="*/ 0 h 1392"/>
                <a:gd name="T28" fmla="*/ 0 w 892"/>
                <a:gd name="T29" fmla="*/ 181 h 1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2" h="1392">
                  <a:moveTo>
                    <a:pt x="0" y="181"/>
                  </a:moveTo>
                  <a:lnTo>
                    <a:pt x="221" y="730"/>
                  </a:lnTo>
                  <a:cubicBezTo>
                    <a:pt x="221" y="730"/>
                    <a:pt x="171" y="922"/>
                    <a:pt x="243" y="1020"/>
                  </a:cubicBezTo>
                  <a:cubicBezTo>
                    <a:pt x="315" y="1117"/>
                    <a:pt x="482" y="1345"/>
                    <a:pt x="524" y="1364"/>
                  </a:cubicBezTo>
                  <a:cubicBezTo>
                    <a:pt x="587" y="1392"/>
                    <a:pt x="597" y="1321"/>
                    <a:pt x="597" y="1321"/>
                  </a:cubicBezTo>
                  <a:cubicBezTo>
                    <a:pt x="597" y="1321"/>
                    <a:pt x="629" y="1387"/>
                    <a:pt x="679" y="1378"/>
                  </a:cubicBezTo>
                  <a:cubicBezTo>
                    <a:pt x="728" y="1368"/>
                    <a:pt x="697" y="1280"/>
                    <a:pt x="697" y="1280"/>
                  </a:cubicBezTo>
                  <a:cubicBezTo>
                    <a:pt x="697" y="1280"/>
                    <a:pt x="745" y="1301"/>
                    <a:pt x="766" y="1283"/>
                  </a:cubicBezTo>
                  <a:cubicBezTo>
                    <a:pt x="799" y="1255"/>
                    <a:pt x="764" y="1168"/>
                    <a:pt x="764" y="1168"/>
                  </a:cubicBezTo>
                  <a:cubicBezTo>
                    <a:pt x="764" y="1168"/>
                    <a:pt x="866" y="1213"/>
                    <a:pt x="838" y="1126"/>
                  </a:cubicBezTo>
                  <a:cubicBezTo>
                    <a:pt x="825" y="1084"/>
                    <a:pt x="750" y="880"/>
                    <a:pt x="750" y="880"/>
                  </a:cubicBezTo>
                  <a:lnTo>
                    <a:pt x="892" y="907"/>
                  </a:lnTo>
                  <a:cubicBezTo>
                    <a:pt x="892" y="907"/>
                    <a:pt x="853" y="689"/>
                    <a:pt x="610" y="657"/>
                  </a:cubicBezTo>
                  <a:lnTo>
                    <a:pt x="43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6A1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377" name="Freeform 67">
              <a:extLst>
                <a:ext uri="{FF2B5EF4-FFF2-40B4-BE49-F238E27FC236}">
                  <a16:creationId xmlns:a16="http://schemas.microsoft.com/office/drawing/2014/main" id="{9E8CC452-FA22-451E-BCC0-0DA0BE923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4150" y="8183563"/>
              <a:ext cx="354013" cy="290513"/>
            </a:xfrm>
            <a:custGeom>
              <a:avLst/>
              <a:gdLst>
                <a:gd name="T0" fmla="*/ 438 w 466"/>
                <a:gd name="T1" fmla="*/ 0 h 382"/>
                <a:gd name="T2" fmla="*/ 0 w 466"/>
                <a:gd name="T3" fmla="*/ 181 h 382"/>
                <a:gd name="T4" fmla="*/ 81 w 466"/>
                <a:gd name="T5" fmla="*/ 382 h 382"/>
                <a:gd name="T6" fmla="*/ 466 w 466"/>
                <a:gd name="T7" fmla="*/ 106 h 382"/>
                <a:gd name="T8" fmla="*/ 438 w 466"/>
                <a:gd name="T9" fmla="*/ 0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6" h="382">
                  <a:moveTo>
                    <a:pt x="438" y="0"/>
                  </a:moveTo>
                  <a:lnTo>
                    <a:pt x="0" y="181"/>
                  </a:lnTo>
                  <a:lnTo>
                    <a:pt x="81" y="382"/>
                  </a:lnTo>
                  <a:lnTo>
                    <a:pt x="466" y="106"/>
                  </a:lnTo>
                  <a:lnTo>
                    <a:pt x="438" y="0"/>
                  </a:lnTo>
                  <a:close/>
                </a:path>
              </a:pathLst>
            </a:custGeom>
            <a:solidFill>
              <a:srgbClr val="FA8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378" name="Freeform: Shape 538">
              <a:extLst>
                <a:ext uri="{FF2B5EF4-FFF2-40B4-BE49-F238E27FC236}">
                  <a16:creationId xmlns:a16="http://schemas.microsoft.com/office/drawing/2014/main" id="{06D236C0-360D-475F-B454-466632023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1763" y="9938115"/>
              <a:ext cx="2141824" cy="2201644"/>
            </a:xfrm>
            <a:custGeom>
              <a:avLst/>
              <a:gdLst>
                <a:gd name="connsiteX0" fmla="*/ 437254 w 2141824"/>
                <a:gd name="connsiteY0" fmla="*/ 550434 h 2201644"/>
                <a:gd name="connsiteX1" fmla="*/ 444854 w 2141824"/>
                <a:gd name="connsiteY1" fmla="*/ 562624 h 2201644"/>
                <a:gd name="connsiteX2" fmla="*/ 16941 w 2141824"/>
                <a:gd name="connsiteY2" fmla="*/ 1266588 h 2201644"/>
                <a:gd name="connsiteX3" fmla="*/ 10100 w 2141824"/>
                <a:gd name="connsiteY3" fmla="*/ 1269635 h 2201644"/>
                <a:gd name="connsiteX4" fmla="*/ 2500 w 2141824"/>
                <a:gd name="connsiteY4" fmla="*/ 1265826 h 2201644"/>
                <a:gd name="connsiteX5" fmla="*/ 3260 w 2141824"/>
                <a:gd name="connsiteY5" fmla="*/ 1251350 h 2201644"/>
                <a:gd name="connsiteX6" fmla="*/ 425093 w 2141824"/>
                <a:gd name="connsiteY6" fmla="*/ 557291 h 2201644"/>
                <a:gd name="connsiteX7" fmla="*/ 437254 w 2141824"/>
                <a:gd name="connsiteY7" fmla="*/ 550434 h 2201644"/>
                <a:gd name="connsiteX8" fmla="*/ 1113687 w 2141824"/>
                <a:gd name="connsiteY8" fmla="*/ 0 h 2201644"/>
                <a:gd name="connsiteX9" fmla="*/ 1135748 w 2141824"/>
                <a:gd name="connsiteY9" fmla="*/ 4107 h 2201644"/>
                <a:gd name="connsiteX10" fmla="*/ 1145026 w 2141824"/>
                <a:gd name="connsiteY10" fmla="*/ 75488 h 2201644"/>
                <a:gd name="connsiteX11" fmla="*/ 1144130 w 2141824"/>
                <a:gd name="connsiteY11" fmla="*/ 349554 h 2201644"/>
                <a:gd name="connsiteX12" fmla="*/ 1221753 w 2141824"/>
                <a:gd name="connsiteY12" fmla="*/ 1310601 h 2201644"/>
                <a:gd name="connsiteX13" fmla="*/ 1169243 w 2141824"/>
                <a:gd name="connsiteY13" fmla="*/ 2119464 h 2201644"/>
                <a:gd name="connsiteX14" fmla="*/ 1625854 w 2141824"/>
                <a:gd name="connsiteY14" fmla="*/ 2093593 h 2201644"/>
                <a:gd name="connsiteX15" fmla="*/ 2141824 w 2141824"/>
                <a:gd name="connsiteY15" fmla="*/ 1942169 h 2201644"/>
                <a:gd name="connsiteX16" fmla="*/ 2138780 w 2141824"/>
                <a:gd name="connsiteY16" fmla="*/ 1962713 h 2201644"/>
                <a:gd name="connsiteX17" fmla="*/ 1638030 w 2141824"/>
                <a:gd name="connsiteY17" fmla="*/ 2110333 h 2201644"/>
                <a:gd name="connsiteX18" fmla="*/ 1383089 w 2141824"/>
                <a:gd name="connsiteY18" fmla="*/ 2201644 h 2201644"/>
                <a:gd name="connsiteX19" fmla="*/ 1150218 w 2141824"/>
                <a:gd name="connsiteY19" fmla="*/ 2131639 h 2201644"/>
                <a:gd name="connsiteX20" fmla="*/ 1143369 w 2141824"/>
                <a:gd name="connsiteY20" fmla="*/ 2127073 h 2201644"/>
                <a:gd name="connsiteX21" fmla="*/ 1147174 w 2141824"/>
                <a:gd name="connsiteY21" fmla="*/ 2119464 h 2201644"/>
                <a:gd name="connsiteX22" fmla="*/ 1202728 w 2141824"/>
                <a:gd name="connsiteY22" fmla="*/ 1318972 h 2201644"/>
                <a:gd name="connsiteX23" fmla="*/ 1124343 w 2141824"/>
                <a:gd name="connsiteY23" fmla="*/ 345749 h 2201644"/>
                <a:gd name="connsiteX24" fmla="*/ 1132310 w 2141824"/>
                <a:gd name="connsiteY24" fmla="*/ 175314 h 2201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141824" h="2201644">
                  <a:moveTo>
                    <a:pt x="437254" y="550434"/>
                  </a:moveTo>
                  <a:cubicBezTo>
                    <a:pt x="443334" y="551957"/>
                    <a:pt x="446374" y="557291"/>
                    <a:pt x="444854" y="562624"/>
                  </a:cubicBezTo>
                  <a:cubicBezTo>
                    <a:pt x="444094" y="567195"/>
                    <a:pt x="327045" y="1002220"/>
                    <a:pt x="16941" y="1266588"/>
                  </a:cubicBezTo>
                  <a:cubicBezTo>
                    <a:pt x="14660" y="1268873"/>
                    <a:pt x="12380" y="1269635"/>
                    <a:pt x="10100" y="1269635"/>
                  </a:cubicBezTo>
                  <a:cubicBezTo>
                    <a:pt x="7060" y="1269635"/>
                    <a:pt x="4780" y="1268111"/>
                    <a:pt x="2500" y="1265826"/>
                  </a:cubicBezTo>
                  <a:cubicBezTo>
                    <a:pt x="-1301" y="1261255"/>
                    <a:pt x="-541" y="1255160"/>
                    <a:pt x="3260" y="1251350"/>
                  </a:cubicBezTo>
                  <a:cubicBezTo>
                    <a:pt x="308803" y="990030"/>
                    <a:pt x="423572" y="561862"/>
                    <a:pt x="425093" y="557291"/>
                  </a:cubicBezTo>
                  <a:cubicBezTo>
                    <a:pt x="426613" y="551957"/>
                    <a:pt x="431933" y="548910"/>
                    <a:pt x="437254" y="550434"/>
                  </a:cubicBezTo>
                  <a:close/>
                  <a:moveTo>
                    <a:pt x="1113687" y="0"/>
                  </a:moveTo>
                  <a:lnTo>
                    <a:pt x="1135748" y="4107"/>
                  </a:lnTo>
                  <a:lnTo>
                    <a:pt x="1145026" y="75488"/>
                  </a:lnTo>
                  <a:cubicBezTo>
                    <a:pt x="1156152" y="179951"/>
                    <a:pt x="1158114" y="275079"/>
                    <a:pt x="1144130" y="349554"/>
                  </a:cubicBezTo>
                  <a:cubicBezTo>
                    <a:pt x="1074877" y="724690"/>
                    <a:pt x="1099991" y="1038951"/>
                    <a:pt x="1221753" y="1310601"/>
                  </a:cubicBezTo>
                  <a:cubicBezTo>
                    <a:pt x="1360259" y="1620298"/>
                    <a:pt x="1195118" y="2055546"/>
                    <a:pt x="1169243" y="2119464"/>
                  </a:cubicBezTo>
                  <a:cubicBezTo>
                    <a:pt x="1208816" y="2145335"/>
                    <a:pt x="1408203" y="2260235"/>
                    <a:pt x="1625854" y="2093593"/>
                  </a:cubicBezTo>
                  <a:cubicBezTo>
                    <a:pt x="1876229" y="1901840"/>
                    <a:pt x="2139541" y="1941408"/>
                    <a:pt x="2141824" y="1942169"/>
                  </a:cubicBezTo>
                  <a:lnTo>
                    <a:pt x="2138780" y="1962713"/>
                  </a:lnTo>
                  <a:cubicBezTo>
                    <a:pt x="2136497" y="1961953"/>
                    <a:pt x="1881556" y="1923907"/>
                    <a:pt x="1638030" y="2110333"/>
                  </a:cubicBezTo>
                  <a:cubicBezTo>
                    <a:pt x="1548230" y="2179577"/>
                    <a:pt x="1459191" y="2201644"/>
                    <a:pt x="1383089" y="2201644"/>
                  </a:cubicBezTo>
                  <a:cubicBezTo>
                    <a:pt x="1248389" y="2201644"/>
                    <a:pt x="1151740" y="2133161"/>
                    <a:pt x="1150218" y="2131639"/>
                  </a:cubicBezTo>
                  <a:lnTo>
                    <a:pt x="1143369" y="2127073"/>
                  </a:lnTo>
                  <a:lnTo>
                    <a:pt x="1147174" y="2119464"/>
                  </a:lnTo>
                  <a:cubicBezTo>
                    <a:pt x="1148696" y="2114899"/>
                    <a:pt x="1348082" y="1643886"/>
                    <a:pt x="1202728" y="1318972"/>
                  </a:cubicBezTo>
                  <a:cubicBezTo>
                    <a:pt x="1079443" y="1043517"/>
                    <a:pt x="1053568" y="725451"/>
                    <a:pt x="1124343" y="345749"/>
                  </a:cubicBezTo>
                  <a:cubicBezTo>
                    <a:pt x="1133285" y="297050"/>
                    <a:pt x="1135283" y="239125"/>
                    <a:pt x="1132310" y="175314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379" name="Freeform: Shape 539">
              <a:extLst>
                <a:ext uri="{FF2B5EF4-FFF2-40B4-BE49-F238E27FC236}">
                  <a16:creationId xmlns:a16="http://schemas.microsoft.com/office/drawing/2014/main" id="{1D2C383E-99A1-456C-91D9-973964136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4661" y="4529937"/>
              <a:ext cx="1760502" cy="2232813"/>
            </a:xfrm>
            <a:custGeom>
              <a:avLst/>
              <a:gdLst>
                <a:gd name="connsiteX0" fmla="*/ 597376 w 1760502"/>
                <a:gd name="connsiteY0" fmla="*/ 300469 h 2232813"/>
                <a:gd name="connsiteX1" fmla="*/ 602217 w 1760502"/>
                <a:gd name="connsiteY1" fmla="*/ 300903 h 2232813"/>
                <a:gd name="connsiteX2" fmla="*/ 1107613 w 1760502"/>
                <a:gd name="connsiteY2" fmla="*/ 701812 h 2232813"/>
                <a:gd name="connsiteX3" fmla="*/ 1760502 w 1760502"/>
                <a:gd name="connsiteY3" fmla="*/ 1310654 h 2232813"/>
                <a:gd name="connsiteX4" fmla="*/ 1760502 w 1760502"/>
                <a:gd name="connsiteY4" fmla="*/ 1351751 h 2232813"/>
                <a:gd name="connsiteX5" fmla="*/ 1068044 w 1760502"/>
                <a:gd name="connsiteY5" fmla="*/ 713228 h 2232813"/>
                <a:gd name="connsiteX6" fmla="*/ 676820 w 1760502"/>
                <a:gd name="connsiteY6" fmla="*/ 354187 h 2232813"/>
                <a:gd name="connsiteX7" fmla="*/ 637258 w 1760502"/>
                <a:gd name="connsiteY7" fmla="*/ 347629 h 2232813"/>
                <a:gd name="connsiteX8" fmla="*/ 157120 w 1760502"/>
                <a:gd name="connsiteY8" fmla="*/ 2332 h 2232813"/>
                <a:gd name="connsiteX9" fmla="*/ 235463 w 1760502"/>
                <a:gd name="connsiteY9" fmla="*/ 5090 h 2232813"/>
                <a:gd name="connsiteX10" fmla="*/ 235463 w 1760502"/>
                <a:gd name="connsiteY10" fmla="*/ 48457 h 2232813"/>
                <a:gd name="connsiteX11" fmla="*/ 102955 w 1760502"/>
                <a:gd name="connsiteY11" fmla="*/ 67478 h 2232813"/>
                <a:gd name="connsiteX12" fmla="*/ 42793 w 1760502"/>
                <a:gd name="connsiteY12" fmla="*/ 153453 h 2232813"/>
                <a:gd name="connsiteX13" fmla="*/ 418234 w 1760502"/>
                <a:gd name="connsiteY13" fmla="*/ 765164 h 2232813"/>
                <a:gd name="connsiteX14" fmla="*/ 716759 w 1760502"/>
                <a:gd name="connsiteY14" fmla="*/ 1631754 h 2232813"/>
                <a:gd name="connsiteX15" fmla="*/ 1029753 w 1760502"/>
                <a:gd name="connsiteY15" fmla="*/ 1981738 h 2232813"/>
                <a:gd name="connsiteX16" fmla="*/ 1149315 w 1760502"/>
                <a:gd name="connsiteY16" fmla="*/ 2173468 h 2232813"/>
                <a:gd name="connsiteX17" fmla="*/ 1126469 w 1760502"/>
                <a:gd name="connsiteY17" fmla="*/ 2208466 h 2232813"/>
                <a:gd name="connsiteX18" fmla="*/ 993199 w 1760502"/>
                <a:gd name="connsiteY18" fmla="*/ 1999998 h 2232813"/>
                <a:gd name="connsiteX19" fmla="*/ 696197 w 1760502"/>
                <a:gd name="connsiteY19" fmla="*/ 1675122 h 2232813"/>
                <a:gd name="connsiteX20" fmla="*/ 610143 w 1760502"/>
                <a:gd name="connsiteY20" fmla="*/ 1739032 h 2232813"/>
                <a:gd name="connsiteX21" fmla="*/ 786059 w 1760502"/>
                <a:gd name="connsiteY21" fmla="*/ 2208466 h 2232813"/>
                <a:gd name="connsiteX22" fmla="*/ 752551 w 1760502"/>
                <a:gd name="connsiteY22" fmla="*/ 2232813 h 2232813"/>
                <a:gd name="connsiteX23" fmla="*/ 571304 w 1760502"/>
                <a:gd name="connsiteY23" fmla="*/ 1723815 h 2232813"/>
                <a:gd name="connsiteX24" fmla="*/ 673351 w 1760502"/>
                <a:gd name="connsiteY24" fmla="*/ 1638601 h 2232813"/>
                <a:gd name="connsiteX25" fmla="*/ 386249 w 1760502"/>
                <a:gd name="connsiteY25" fmla="*/ 791793 h 2232813"/>
                <a:gd name="connsiteX26" fmla="*/ 1670 w 1760502"/>
                <a:gd name="connsiteY26" fmla="*/ 147366 h 2232813"/>
                <a:gd name="connsiteX27" fmla="*/ 79347 w 1760502"/>
                <a:gd name="connsiteY27" fmla="*/ 33241 h 2232813"/>
                <a:gd name="connsiteX28" fmla="*/ 157120 w 1760502"/>
                <a:gd name="connsiteY28" fmla="*/ 2332 h 223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760502" h="2232813">
                  <a:moveTo>
                    <a:pt x="597376" y="300469"/>
                  </a:moveTo>
                  <a:lnTo>
                    <a:pt x="602217" y="300903"/>
                  </a:lnTo>
                  <a:cubicBezTo>
                    <a:pt x="737082" y="315958"/>
                    <a:pt x="1014588" y="385594"/>
                    <a:pt x="1107613" y="701812"/>
                  </a:cubicBezTo>
                  <a:cubicBezTo>
                    <a:pt x="1226320" y="1105170"/>
                    <a:pt x="1446233" y="1310654"/>
                    <a:pt x="1760502" y="1310654"/>
                  </a:cubicBezTo>
                  <a:lnTo>
                    <a:pt x="1760502" y="1351751"/>
                  </a:lnTo>
                  <a:cubicBezTo>
                    <a:pt x="1530698" y="1351751"/>
                    <a:pt x="1223277" y="1241398"/>
                    <a:pt x="1068044" y="713228"/>
                  </a:cubicBezTo>
                  <a:cubicBezTo>
                    <a:pt x="996231" y="469691"/>
                    <a:pt x="810275" y="384013"/>
                    <a:pt x="676820" y="354187"/>
                  </a:cubicBezTo>
                  <a:lnTo>
                    <a:pt x="637258" y="347629"/>
                  </a:lnTo>
                  <a:close/>
                  <a:moveTo>
                    <a:pt x="157120" y="2332"/>
                  </a:moveTo>
                  <a:cubicBezTo>
                    <a:pt x="183488" y="-1758"/>
                    <a:pt x="209952" y="-236"/>
                    <a:pt x="235463" y="5090"/>
                  </a:cubicBezTo>
                  <a:lnTo>
                    <a:pt x="235463" y="48457"/>
                  </a:lnTo>
                  <a:cubicBezTo>
                    <a:pt x="191294" y="37806"/>
                    <a:pt x="144840" y="39327"/>
                    <a:pt x="102955" y="67478"/>
                  </a:cubicBezTo>
                  <a:cubicBezTo>
                    <a:pt x="66401" y="92586"/>
                    <a:pt x="47362" y="119976"/>
                    <a:pt x="42793" y="153453"/>
                  </a:cubicBezTo>
                  <a:cubicBezTo>
                    <a:pt x="26801" y="265295"/>
                    <a:pt x="168448" y="462351"/>
                    <a:pt x="418234" y="765164"/>
                  </a:cubicBezTo>
                  <a:cubicBezTo>
                    <a:pt x="744936" y="1160797"/>
                    <a:pt x="728943" y="1529041"/>
                    <a:pt x="716759" y="1631754"/>
                  </a:cubicBezTo>
                  <a:cubicBezTo>
                    <a:pt x="853836" y="1630232"/>
                    <a:pt x="951314" y="1823484"/>
                    <a:pt x="1029753" y="1981738"/>
                  </a:cubicBezTo>
                  <a:cubicBezTo>
                    <a:pt x="1073922" y="2068473"/>
                    <a:pt x="1115046" y="2150643"/>
                    <a:pt x="1149315" y="2173468"/>
                  </a:cubicBezTo>
                  <a:lnTo>
                    <a:pt x="1126469" y="2208466"/>
                  </a:lnTo>
                  <a:cubicBezTo>
                    <a:pt x="1082299" y="2178794"/>
                    <a:pt x="1041176" y="2095863"/>
                    <a:pt x="993199" y="1999998"/>
                  </a:cubicBezTo>
                  <a:cubicBezTo>
                    <a:pt x="914760" y="1844027"/>
                    <a:pt x="818044" y="1650775"/>
                    <a:pt x="696197" y="1675122"/>
                  </a:cubicBezTo>
                  <a:cubicBezTo>
                    <a:pt x="651266" y="1685012"/>
                    <a:pt x="623089" y="1705555"/>
                    <a:pt x="610143" y="1739032"/>
                  </a:cubicBezTo>
                  <a:cubicBezTo>
                    <a:pt x="562927" y="1860004"/>
                    <a:pt x="721328" y="2119449"/>
                    <a:pt x="786059" y="2208466"/>
                  </a:cubicBezTo>
                  <a:lnTo>
                    <a:pt x="752551" y="2232813"/>
                  </a:lnTo>
                  <a:cubicBezTo>
                    <a:pt x="742651" y="2219118"/>
                    <a:pt x="506573" y="1890438"/>
                    <a:pt x="571304" y="1723815"/>
                  </a:cubicBezTo>
                  <a:cubicBezTo>
                    <a:pt x="588058" y="1680447"/>
                    <a:pt x="622327" y="1652296"/>
                    <a:pt x="673351" y="1638601"/>
                  </a:cubicBezTo>
                  <a:cubicBezTo>
                    <a:pt x="683251" y="1565561"/>
                    <a:pt x="714474" y="1188948"/>
                    <a:pt x="386249" y="791793"/>
                  </a:cubicBezTo>
                  <a:cubicBezTo>
                    <a:pt x="82393" y="423549"/>
                    <a:pt x="-14323" y="260730"/>
                    <a:pt x="1670" y="147366"/>
                  </a:cubicBezTo>
                  <a:cubicBezTo>
                    <a:pt x="7762" y="102477"/>
                    <a:pt x="33654" y="65196"/>
                    <a:pt x="79347" y="33241"/>
                  </a:cubicBezTo>
                  <a:cubicBezTo>
                    <a:pt x="104478" y="16122"/>
                    <a:pt x="130751" y="6421"/>
                    <a:pt x="157120" y="2332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380" name="Freeform: Shape 540">
              <a:extLst>
                <a:ext uri="{FF2B5EF4-FFF2-40B4-BE49-F238E27FC236}">
                  <a16:creationId xmlns:a16="http://schemas.microsoft.com/office/drawing/2014/main" id="{27F45D94-720E-4342-A1F2-FBBF465EC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8713" y="6621350"/>
              <a:ext cx="431768" cy="224067"/>
            </a:xfrm>
            <a:custGeom>
              <a:avLst/>
              <a:gdLst>
                <a:gd name="connsiteX0" fmla="*/ 38755 w 431768"/>
                <a:gd name="connsiteY0" fmla="*/ 66720 h 224067"/>
                <a:gd name="connsiteX1" fmla="*/ 89453 w 431768"/>
                <a:gd name="connsiteY1" fmla="*/ 141950 h 224067"/>
                <a:gd name="connsiteX2" fmla="*/ 51045 w 431768"/>
                <a:gd name="connsiteY2" fmla="*/ 224018 h 224067"/>
                <a:gd name="connsiteX3" fmla="*/ 348 w 431768"/>
                <a:gd name="connsiteY3" fmla="*/ 148789 h 224067"/>
                <a:gd name="connsiteX4" fmla="*/ 38755 w 431768"/>
                <a:gd name="connsiteY4" fmla="*/ 66720 h 224067"/>
                <a:gd name="connsiteX5" fmla="*/ 385617 w 431768"/>
                <a:gd name="connsiteY5" fmla="*/ 44 h 224067"/>
                <a:gd name="connsiteX6" fmla="*/ 431541 w 431768"/>
                <a:gd name="connsiteY6" fmla="*/ 82834 h 224067"/>
                <a:gd name="connsiteX7" fmla="*/ 396333 w 431768"/>
                <a:gd name="connsiteY7" fmla="*/ 173219 h 224067"/>
                <a:gd name="connsiteX8" fmla="*/ 351174 w 431768"/>
                <a:gd name="connsiteY8" fmla="*/ 90429 h 224067"/>
                <a:gd name="connsiteX9" fmla="*/ 385617 w 431768"/>
                <a:gd name="connsiteY9" fmla="*/ 44 h 22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768" h="224067">
                  <a:moveTo>
                    <a:pt x="38755" y="66720"/>
                  </a:moveTo>
                  <a:cubicBezTo>
                    <a:pt x="63336" y="65200"/>
                    <a:pt x="86380" y="98636"/>
                    <a:pt x="89453" y="141950"/>
                  </a:cubicBezTo>
                  <a:cubicBezTo>
                    <a:pt x="92525" y="185264"/>
                    <a:pt x="74858" y="221739"/>
                    <a:pt x="51045" y="224018"/>
                  </a:cubicBezTo>
                  <a:cubicBezTo>
                    <a:pt x="26465" y="225538"/>
                    <a:pt x="3420" y="192103"/>
                    <a:pt x="348" y="148789"/>
                  </a:cubicBezTo>
                  <a:cubicBezTo>
                    <a:pt x="-2725" y="105475"/>
                    <a:pt x="14943" y="69000"/>
                    <a:pt x="38755" y="66720"/>
                  </a:cubicBezTo>
                  <a:close/>
                  <a:moveTo>
                    <a:pt x="385617" y="44"/>
                  </a:moveTo>
                  <a:cubicBezTo>
                    <a:pt x="407814" y="-1475"/>
                    <a:pt x="428479" y="35742"/>
                    <a:pt x="431541" y="82834"/>
                  </a:cubicBezTo>
                  <a:cubicBezTo>
                    <a:pt x="433837" y="130685"/>
                    <a:pt x="418529" y="170941"/>
                    <a:pt x="396333" y="173219"/>
                  </a:cubicBezTo>
                  <a:cubicBezTo>
                    <a:pt x="374136" y="174738"/>
                    <a:pt x="354235" y="137521"/>
                    <a:pt x="351174" y="90429"/>
                  </a:cubicBezTo>
                  <a:cubicBezTo>
                    <a:pt x="348112" y="42578"/>
                    <a:pt x="364186" y="2322"/>
                    <a:pt x="385617" y="44"/>
                  </a:cubicBezTo>
                  <a:close/>
                </a:path>
              </a:pathLst>
            </a:custGeom>
            <a:solidFill>
              <a:srgbClr val="DB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381" name="Freeform: Shape 541">
              <a:extLst>
                <a:ext uri="{FF2B5EF4-FFF2-40B4-BE49-F238E27FC236}">
                  <a16:creationId xmlns:a16="http://schemas.microsoft.com/office/drawing/2014/main" id="{2BE206CC-948B-477A-8FC9-9A90EFEEF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6728" y="4933950"/>
              <a:ext cx="1229148" cy="3465513"/>
            </a:xfrm>
            <a:custGeom>
              <a:avLst/>
              <a:gdLst>
                <a:gd name="connsiteX0" fmla="*/ 580041 w 1229148"/>
                <a:gd name="connsiteY0" fmla="*/ 3257426 h 3465513"/>
                <a:gd name="connsiteX1" fmla="*/ 892344 w 1229148"/>
                <a:gd name="connsiteY1" fmla="*/ 3370307 h 3465513"/>
                <a:gd name="connsiteX2" fmla="*/ 901485 w 1229148"/>
                <a:gd name="connsiteY2" fmla="*/ 3381748 h 3465513"/>
                <a:gd name="connsiteX3" fmla="*/ 890821 w 1229148"/>
                <a:gd name="connsiteY3" fmla="*/ 3390900 h 3465513"/>
                <a:gd name="connsiteX4" fmla="*/ 890059 w 1229148"/>
                <a:gd name="connsiteY4" fmla="*/ 3390900 h 3465513"/>
                <a:gd name="connsiteX5" fmla="*/ 569377 w 1229148"/>
                <a:gd name="connsiteY5" fmla="*/ 3274968 h 3465513"/>
                <a:gd name="connsiteX6" fmla="*/ 565568 w 1229148"/>
                <a:gd name="connsiteY6" fmla="*/ 3261240 h 3465513"/>
                <a:gd name="connsiteX7" fmla="*/ 580041 w 1229148"/>
                <a:gd name="connsiteY7" fmla="*/ 3257426 h 3465513"/>
                <a:gd name="connsiteX8" fmla="*/ 618210 w 1229148"/>
                <a:gd name="connsiteY8" fmla="*/ 2861374 h 3465513"/>
                <a:gd name="connsiteX9" fmla="*/ 1153838 w 1229148"/>
                <a:gd name="connsiteY9" fmla="*/ 3076970 h 3465513"/>
                <a:gd name="connsiteX10" fmla="*/ 1186601 w 1229148"/>
                <a:gd name="connsiteY10" fmla="*/ 3113537 h 3465513"/>
                <a:gd name="connsiteX11" fmla="*/ 1177458 w 1229148"/>
                <a:gd name="connsiteY11" fmla="*/ 3161532 h 3465513"/>
                <a:gd name="connsiteX12" fmla="*/ 990788 w 1229148"/>
                <a:gd name="connsiteY12" fmla="*/ 3403792 h 3465513"/>
                <a:gd name="connsiteX13" fmla="*/ 983168 w 1229148"/>
                <a:gd name="connsiteY13" fmla="*/ 3408363 h 3465513"/>
                <a:gd name="connsiteX14" fmla="*/ 976311 w 1229148"/>
                <a:gd name="connsiteY14" fmla="*/ 3406078 h 3465513"/>
                <a:gd name="connsiteX15" fmla="*/ 974787 w 1229148"/>
                <a:gd name="connsiteY15" fmla="*/ 3391603 h 3465513"/>
                <a:gd name="connsiteX16" fmla="*/ 1160695 w 1229148"/>
                <a:gd name="connsiteY16" fmla="*/ 3148581 h 3465513"/>
                <a:gd name="connsiteX17" fmla="*/ 1166791 w 1229148"/>
                <a:gd name="connsiteY17" fmla="*/ 3118870 h 3465513"/>
                <a:gd name="connsiteX18" fmla="*/ 1146219 w 1229148"/>
                <a:gd name="connsiteY18" fmla="*/ 3096015 h 3465513"/>
                <a:gd name="connsiteX19" fmla="*/ 609828 w 1229148"/>
                <a:gd name="connsiteY19" fmla="*/ 2880419 h 3465513"/>
                <a:gd name="connsiteX20" fmla="*/ 604495 w 1229148"/>
                <a:gd name="connsiteY20" fmla="*/ 2866706 h 3465513"/>
                <a:gd name="connsiteX21" fmla="*/ 618210 w 1229148"/>
                <a:gd name="connsiteY21" fmla="*/ 2861374 h 3465513"/>
                <a:gd name="connsiteX22" fmla="*/ 1217007 w 1229148"/>
                <a:gd name="connsiteY22" fmla="*/ 2746555 h 3465513"/>
                <a:gd name="connsiteX23" fmla="*/ 1229148 w 1229148"/>
                <a:gd name="connsiteY23" fmla="*/ 2777499 h 3465513"/>
                <a:gd name="connsiteX24" fmla="*/ 1220764 w 1229148"/>
                <a:gd name="connsiteY24" fmla="*/ 2802153 h 3465513"/>
                <a:gd name="connsiteX25" fmla="*/ 1131478 w 1229148"/>
                <a:gd name="connsiteY25" fmla="*/ 3028447 h 3465513"/>
                <a:gd name="connsiteX26" fmla="*/ 1121603 w 1229148"/>
                <a:gd name="connsiteY26" fmla="*/ 3035301 h 3465513"/>
                <a:gd name="connsiteX27" fmla="*/ 1117805 w 1229148"/>
                <a:gd name="connsiteY27" fmla="*/ 3033778 h 3465513"/>
                <a:gd name="connsiteX28" fmla="*/ 1112488 w 1229148"/>
                <a:gd name="connsiteY28" fmla="*/ 3020069 h 3465513"/>
                <a:gd name="connsiteX29" fmla="*/ 1196927 w 1229148"/>
                <a:gd name="connsiteY29" fmla="*/ 2805088 h 3465513"/>
                <a:gd name="connsiteX30" fmla="*/ 836200 w 1229148"/>
                <a:gd name="connsiteY30" fmla="*/ 2272007 h 3465513"/>
                <a:gd name="connsiteX31" fmla="*/ 1006525 w 1229148"/>
                <a:gd name="connsiteY31" fmla="*/ 2323515 h 3465513"/>
                <a:gd name="connsiteX32" fmla="*/ 1010329 w 1229148"/>
                <a:gd name="connsiteY32" fmla="*/ 2337109 h 3465513"/>
                <a:gd name="connsiteX33" fmla="*/ 1001199 w 1229148"/>
                <a:gd name="connsiteY33" fmla="*/ 2343151 h 3465513"/>
                <a:gd name="connsiteX34" fmla="*/ 996635 w 1229148"/>
                <a:gd name="connsiteY34" fmla="*/ 2341641 h 3465513"/>
                <a:gd name="connsiteX35" fmla="*/ 823171 w 1229148"/>
                <a:gd name="connsiteY35" fmla="*/ 2292551 h 3465513"/>
                <a:gd name="connsiteX36" fmla="*/ 812520 w 1229148"/>
                <a:gd name="connsiteY36" fmla="*/ 2283489 h 3465513"/>
                <a:gd name="connsiteX37" fmla="*/ 821650 w 1229148"/>
                <a:gd name="connsiteY37" fmla="*/ 2272160 h 3465513"/>
                <a:gd name="connsiteX38" fmla="*/ 836200 w 1229148"/>
                <a:gd name="connsiteY38" fmla="*/ 2272007 h 3465513"/>
                <a:gd name="connsiteX39" fmla="*/ 370000 w 1229148"/>
                <a:gd name="connsiteY39" fmla="*/ 944497 h 3465513"/>
                <a:gd name="connsiteX40" fmla="*/ 382948 w 1229148"/>
                <a:gd name="connsiteY40" fmla="*/ 951346 h 3465513"/>
                <a:gd name="connsiteX41" fmla="*/ 732529 w 1229148"/>
                <a:gd name="connsiteY41" fmla="*/ 2151358 h 3465513"/>
                <a:gd name="connsiteX42" fmla="*/ 727959 w 1229148"/>
                <a:gd name="connsiteY42" fmla="*/ 2155924 h 3465513"/>
                <a:gd name="connsiteX43" fmla="*/ 715773 w 1229148"/>
                <a:gd name="connsiteY43" fmla="*/ 2214517 h 3465513"/>
                <a:gd name="connsiteX44" fmla="*/ 1011280 w 1229148"/>
                <a:gd name="connsiteY44" fmla="*/ 2258652 h 3465513"/>
                <a:gd name="connsiteX45" fmla="*/ 1015088 w 1229148"/>
                <a:gd name="connsiteY45" fmla="*/ 2273110 h 3465513"/>
                <a:gd name="connsiteX46" fmla="*/ 1005948 w 1229148"/>
                <a:gd name="connsiteY46" fmla="*/ 2278436 h 3465513"/>
                <a:gd name="connsiteX47" fmla="*/ 1000617 w 1229148"/>
                <a:gd name="connsiteY47" fmla="*/ 2276915 h 3465513"/>
                <a:gd name="connsiteX48" fmla="*/ 727198 w 1229148"/>
                <a:gd name="connsiteY48" fmla="*/ 2232780 h 3465513"/>
                <a:gd name="connsiteX49" fmla="*/ 727959 w 1229148"/>
                <a:gd name="connsiteY49" fmla="*/ 2232780 h 3465513"/>
                <a:gd name="connsiteX50" fmla="*/ 715012 w 1229148"/>
                <a:gd name="connsiteY50" fmla="*/ 2237345 h 3465513"/>
                <a:gd name="connsiteX51" fmla="*/ 692925 w 1229148"/>
                <a:gd name="connsiteY51" fmla="*/ 2255608 h 3465513"/>
                <a:gd name="connsiteX52" fmla="*/ 693687 w 1229148"/>
                <a:gd name="connsiteY52" fmla="*/ 2263218 h 3465513"/>
                <a:gd name="connsiteX53" fmla="*/ 561927 w 1229148"/>
                <a:gd name="connsiteY53" fmla="*/ 2843820 h 3465513"/>
                <a:gd name="connsiteX54" fmla="*/ 559642 w 1229148"/>
                <a:gd name="connsiteY54" fmla="*/ 2852190 h 3465513"/>
                <a:gd name="connsiteX55" fmla="*/ 530701 w 1229148"/>
                <a:gd name="connsiteY55" fmla="*/ 2848385 h 3465513"/>
                <a:gd name="connsiteX56" fmla="*/ 497952 w 1229148"/>
                <a:gd name="connsiteY56" fmla="*/ 2873497 h 3465513"/>
                <a:gd name="connsiteX57" fmla="*/ 449208 w 1229148"/>
                <a:gd name="connsiteY57" fmla="*/ 3202987 h 3465513"/>
                <a:gd name="connsiteX58" fmla="*/ 477388 w 1229148"/>
                <a:gd name="connsiteY58" fmla="*/ 3282886 h 3465513"/>
                <a:gd name="connsiteX59" fmla="*/ 909223 w 1229148"/>
                <a:gd name="connsiteY59" fmla="*/ 3444968 h 3465513"/>
                <a:gd name="connsiteX60" fmla="*/ 919124 w 1229148"/>
                <a:gd name="connsiteY60" fmla="*/ 3456382 h 3465513"/>
                <a:gd name="connsiteX61" fmla="*/ 908462 w 1229148"/>
                <a:gd name="connsiteY61" fmla="*/ 3465513 h 3465513"/>
                <a:gd name="connsiteX62" fmla="*/ 907700 w 1229148"/>
                <a:gd name="connsiteY62" fmla="*/ 3465513 h 3465513"/>
                <a:gd name="connsiteX63" fmla="*/ 462917 w 1229148"/>
                <a:gd name="connsiteY63" fmla="*/ 3298105 h 3465513"/>
                <a:gd name="connsiteX64" fmla="*/ 428645 w 1229148"/>
                <a:gd name="connsiteY64" fmla="*/ 3199943 h 3465513"/>
                <a:gd name="connsiteX65" fmla="*/ 477388 w 1229148"/>
                <a:gd name="connsiteY65" fmla="*/ 2870453 h 3465513"/>
                <a:gd name="connsiteX66" fmla="*/ 532986 w 1229148"/>
                <a:gd name="connsiteY66" fmla="*/ 2827840 h 3465513"/>
                <a:gd name="connsiteX67" fmla="*/ 544410 w 1229148"/>
                <a:gd name="connsiteY67" fmla="*/ 2829362 h 3465513"/>
                <a:gd name="connsiteX68" fmla="*/ 675408 w 1229148"/>
                <a:gd name="connsiteY68" fmla="*/ 2273110 h 3465513"/>
                <a:gd name="connsiteX69" fmla="*/ 673123 w 1229148"/>
                <a:gd name="connsiteY69" fmla="*/ 2248760 h 3465513"/>
                <a:gd name="connsiteX70" fmla="*/ 696733 w 1229148"/>
                <a:gd name="connsiteY70" fmla="*/ 2223648 h 3465513"/>
                <a:gd name="connsiteX71" fmla="*/ 708919 w 1229148"/>
                <a:gd name="connsiteY71" fmla="*/ 2145271 h 3465513"/>
                <a:gd name="connsiteX72" fmla="*/ 640374 w 1229148"/>
                <a:gd name="connsiteY72" fmla="*/ 1910138 h 3465513"/>
                <a:gd name="connsiteX73" fmla="*/ 505568 w 1229148"/>
                <a:gd name="connsiteY73" fmla="*/ 1918509 h 3465513"/>
                <a:gd name="connsiteX74" fmla="*/ 271752 w 1229148"/>
                <a:gd name="connsiteY74" fmla="*/ 1874374 h 3465513"/>
                <a:gd name="connsiteX75" fmla="*/ 268706 w 1229148"/>
                <a:gd name="connsiteY75" fmla="*/ 1859916 h 3465513"/>
                <a:gd name="connsiteX76" fmla="*/ 283176 w 1229148"/>
                <a:gd name="connsiteY76" fmla="*/ 1856872 h 3465513"/>
                <a:gd name="connsiteX77" fmla="*/ 634281 w 1229148"/>
                <a:gd name="connsiteY77" fmla="*/ 1889593 h 3465513"/>
                <a:gd name="connsiteX78" fmla="*/ 363146 w 1229148"/>
                <a:gd name="connsiteY78" fmla="*/ 957433 h 3465513"/>
                <a:gd name="connsiteX79" fmla="*/ 370000 w 1229148"/>
                <a:gd name="connsiteY79" fmla="*/ 944497 h 3465513"/>
                <a:gd name="connsiteX80" fmla="*/ 541538 w 1229148"/>
                <a:gd name="connsiteY80" fmla="*/ 340326 h 3465513"/>
                <a:gd name="connsiteX81" fmla="*/ 547536 w 1229148"/>
                <a:gd name="connsiteY81" fmla="*/ 345746 h 3465513"/>
                <a:gd name="connsiteX82" fmla="*/ 542967 w 1229148"/>
                <a:gd name="connsiteY82" fmla="*/ 359440 h 3465513"/>
                <a:gd name="connsiteX83" fmla="*/ 342657 w 1229148"/>
                <a:gd name="connsiteY83" fmla="*/ 802976 h 3465513"/>
                <a:gd name="connsiteX84" fmla="*/ 333517 w 1229148"/>
                <a:gd name="connsiteY84" fmla="*/ 814388 h 3465513"/>
                <a:gd name="connsiteX85" fmla="*/ 332756 w 1229148"/>
                <a:gd name="connsiteY85" fmla="*/ 814388 h 3465513"/>
                <a:gd name="connsiteX86" fmla="*/ 322093 w 1229148"/>
                <a:gd name="connsiteY86" fmla="*/ 804498 h 3465513"/>
                <a:gd name="connsiteX87" fmla="*/ 533827 w 1229148"/>
                <a:gd name="connsiteY87" fmla="*/ 341181 h 3465513"/>
                <a:gd name="connsiteX88" fmla="*/ 541538 w 1229148"/>
                <a:gd name="connsiteY88" fmla="*/ 340326 h 3465513"/>
                <a:gd name="connsiteX89" fmla="*/ 440222 w 1229148"/>
                <a:gd name="connsiteY89" fmla="*/ 0 h 3465513"/>
                <a:gd name="connsiteX90" fmla="*/ 501191 w 1229148"/>
                <a:gd name="connsiteY90" fmla="*/ 153098 h 3465513"/>
                <a:gd name="connsiteX91" fmla="*/ 530152 w 1229148"/>
                <a:gd name="connsiteY91" fmla="*/ 181280 h 3465513"/>
                <a:gd name="connsiteX92" fmla="*/ 569781 w 1229148"/>
                <a:gd name="connsiteY92" fmla="*/ 178995 h 3465513"/>
                <a:gd name="connsiteX93" fmla="*/ 842618 w 1229148"/>
                <a:gd name="connsiteY93" fmla="*/ 40369 h 3465513"/>
                <a:gd name="connsiteX94" fmla="*/ 857098 w 1229148"/>
                <a:gd name="connsiteY94" fmla="*/ 44939 h 3465513"/>
                <a:gd name="connsiteX95" fmla="*/ 852525 w 1229148"/>
                <a:gd name="connsiteY95" fmla="*/ 59411 h 3465513"/>
                <a:gd name="connsiteX96" fmla="*/ 579689 w 1229148"/>
                <a:gd name="connsiteY96" fmla="*/ 198037 h 3465513"/>
                <a:gd name="connsiteX97" fmla="*/ 522531 w 1229148"/>
                <a:gd name="connsiteY97" fmla="*/ 201084 h 3465513"/>
                <a:gd name="connsiteX98" fmla="*/ 482139 w 1229148"/>
                <a:gd name="connsiteY98" fmla="*/ 160715 h 3465513"/>
                <a:gd name="connsiteX99" fmla="*/ 428029 w 1229148"/>
                <a:gd name="connsiteY99" fmla="*/ 25897 h 3465513"/>
                <a:gd name="connsiteX100" fmla="*/ 17250 w 1229148"/>
                <a:gd name="connsiteY100" fmla="*/ 298579 h 3465513"/>
                <a:gd name="connsiteX101" fmla="*/ 10391 w 1229148"/>
                <a:gd name="connsiteY101" fmla="*/ 301625 h 3465513"/>
                <a:gd name="connsiteX102" fmla="*/ 2770 w 1229148"/>
                <a:gd name="connsiteY102" fmla="*/ 297817 h 3465513"/>
                <a:gd name="connsiteX103" fmla="*/ 3532 w 1229148"/>
                <a:gd name="connsiteY103" fmla="*/ 283345 h 3465513"/>
                <a:gd name="connsiteX104" fmla="*/ 431077 w 1229148"/>
                <a:gd name="connsiteY104" fmla="*/ 3047 h 346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29148" h="3465513">
                  <a:moveTo>
                    <a:pt x="580041" y="3257426"/>
                  </a:moveTo>
                  <a:cubicBezTo>
                    <a:pt x="581564" y="3258189"/>
                    <a:pt x="735431" y="3352002"/>
                    <a:pt x="892344" y="3370307"/>
                  </a:cubicBezTo>
                  <a:cubicBezTo>
                    <a:pt x="897676" y="3371070"/>
                    <a:pt x="902246" y="3376409"/>
                    <a:pt x="901485" y="3381748"/>
                  </a:cubicBezTo>
                  <a:cubicBezTo>
                    <a:pt x="900723" y="3387087"/>
                    <a:pt x="896153" y="3390900"/>
                    <a:pt x="890821" y="3390900"/>
                  </a:cubicBezTo>
                  <a:cubicBezTo>
                    <a:pt x="890821" y="3390900"/>
                    <a:pt x="890059" y="3390900"/>
                    <a:pt x="890059" y="3390900"/>
                  </a:cubicBezTo>
                  <a:cubicBezTo>
                    <a:pt x="728575" y="3372595"/>
                    <a:pt x="575470" y="3279545"/>
                    <a:pt x="569377" y="3274968"/>
                  </a:cubicBezTo>
                  <a:cubicBezTo>
                    <a:pt x="564045" y="3271918"/>
                    <a:pt x="562521" y="3265816"/>
                    <a:pt x="565568" y="3261240"/>
                  </a:cubicBezTo>
                  <a:cubicBezTo>
                    <a:pt x="568615" y="3255901"/>
                    <a:pt x="575470" y="3254375"/>
                    <a:pt x="580041" y="3257426"/>
                  </a:cubicBezTo>
                  <a:close/>
                  <a:moveTo>
                    <a:pt x="618210" y="2861374"/>
                  </a:moveTo>
                  <a:lnTo>
                    <a:pt x="1153838" y="3076970"/>
                  </a:lnTo>
                  <a:cubicBezTo>
                    <a:pt x="1169839" y="3083826"/>
                    <a:pt x="1182029" y="3096777"/>
                    <a:pt x="1186601" y="3113537"/>
                  </a:cubicBezTo>
                  <a:cubicBezTo>
                    <a:pt x="1191172" y="3130298"/>
                    <a:pt x="1187363" y="3147819"/>
                    <a:pt x="1177458" y="3161532"/>
                  </a:cubicBezTo>
                  <a:lnTo>
                    <a:pt x="990788" y="3403792"/>
                  </a:lnTo>
                  <a:cubicBezTo>
                    <a:pt x="989264" y="3406840"/>
                    <a:pt x="986216" y="3408363"/>
                    <a:pt x="983168" y="3408363"/>
                  </a:cubicBezTo>
                  <a:cubicBezTo>
                    <a:pt x="980883" y="3408363"/>
                    <a:pt x="978597" y="3407601"/>
                    <a:pt x="976311" y="3406078"/>
                  </a:cubicBezTo>
                  <a:cubicBezTo>
                    <a:pt x="971740" y="3402269"/>
                    <a:pt x="970978" y="3396174"/>
                    <a:pt x="974787" y="3391603"/>
                  </a:cubicBezTo>
                  <a:lnTo>
                    <a:pt x="1160695" y="3148581"/>
                  </a:lnTo>
                  <a:cubicBezTo>
                    <a:pt x="1166791" y="3140201"/>
                    <a:pt x="1169077" y="3129536"/>
                    <a:pt x="1166791" y="3118870"/>
                  </a:cubicBezTo>
                  <a:cubicBezTo>
                    <a:pt x="1163743" y="3108966"/>
                    <a:pt x="1156124" y="3100586"/>
                    <a:pt x="1146219" y="3096015"/>
                  </a:cubicBezTo>
                  <a:lnTo>
                    <a:pt x="609828" y="2880419"/>
                  </a:lnTo>
                  <a:cubicBezTo>
                    <a:pt x="604495" y="2878134"/>
                    <a:pt x="602209" y="2872039"/>
                    <a:pt x="604495" y="2866706"/>
                  </a:cubicBezTo>
                  <a:cubicBezTo>
                    <a:pt x="606781" y="2861374"/>
                    <a:pt x="612876" y="2859088"/>
                    <a:pt x="618210" y="2861374"/>
                  </a:cubicBezTo>
                  <a:close/>
                  <a:moveTo>
                    <a:pt x="1217007" y="2746555"/>
                  </a:moveTo>
                  <a:lnTo>
                    <a:pt x="1229148" y="2777499"/>
                  </a:lnTo>
                  <a:lnTo>
                    <a:pt x="1220764" y="2802153"/>
                  </a:lnTo>
                  <a:cubicBezTo>
                    <a:pt x="1176021" y="2926129"/>
                    <a:pt x="1135751" y="3018737"/>
                    <a:pt x="1131478" y="3028447"/>
                  </a:cubicBezTo>
                  <a:cubicBezTo>
                    <a:pt x="1129959" y="3033016"/>
                    <a:pt x="1126161" y="3035301"/>
                    <a:pt x="1121603" y="3035301"/>
                  </a:cubicBezTo>
                  <a:cubicBezTo>
                    <a:pt x="1120844" y="3035301"/>
                    <a:pt x="1119324" y="3034540"/>
                    <a:pt x="1117805" y="3033778"/>
                  </a:cubicBezTo>
                  <a:cubicBezTo>
                    <a:pt x="1112488" y="3031493"/>
                    <a:pt x="1110209" y="3025400"/>
                    <a:pt x="1112488" y="3020069"/>
                  </a:cubicBezTo>
                  <a:cubicBezTo>
                    <a:pt x="1113343" y="3017784"/>
                    <a:pt x="1152331" y="2927997"/>
                    <a:pt x="1196927" y="2805088"/>
                  </a:cubicBezTo>
                  <a:close/>
                  <a:moveTo>
                    <a:pt x="836200" y="2272007"/>
                  </a:moveTo>
                  <a:cubicBezTo>
                    <a:pt x="862590" y="2272821"/>
                    <a:pt x="923217" y="2279901"/>
                    <a:pt x="1006525" y="2323515"/>
                  </a:cubicBezTo>
                  <a:cubicBezTo>
                    <a:pt x="1011090" y="2325781"/>
                    <a:pt x="1013372" y="2332578"/>
                    <a:pt x="1010329" y="2337109"/>
                  </a:cubicBezTo>
                  <a:cubicBezTo>
                    <a:pt x="1008807" y="2340886"/>
                    <a:pt x="1005003" y="2343151"/>
                    <a:pt x="1001199" y="2343151"/>
                  </a:cubicBezTo>
                  <a:cubicBezTo>
                    <a:pt x="999678" y="2343151"/>
                    <a:pt x="998156" y="2342396"/>
                    <a:pt x="996635" y="2341641"/>
                  </a:cubicBezTo>
                  <a:cubicBezTo>
                    <a:pt x="892404" y="2287265"/>
                    <a:pt x="823932" y="2292551"/>
                    <a:pt x="823171" y="2292551"/>
                  </a:cubicBezTo>
                  <a:cubicBezTo>
                    <a:pt x="817846" y="2293307"/>
                    <a:pt x="812520" y="2288775"/>
                    <a:pt x="812520" y="2283489"/>
                  </a:cubicBezTo>
                  <a:cubicBezTo>
                    <a:pt x="811759" y="2277447"/>
                    <a:pt x="815563" y="2272915"/>
                    <a:pt x="821650" y="2272160"/>
                  </a:cubicBezTo>
                  <a:cubicBezTo>
                    <a:pt x="822410" y="2272160"/>
                    <a:pt x="827403" y="2271735"/>
                    <a:pt x="836200" y="2272007"/>
                  </a:cubicBezTo>
                  <a:close/>
                  <a:moveTo>
                    <a:pt x="370000" y="944497"/>
                  </a:moveTo>
                  <a:cubicBezTo>
                    <a:pt x="375332" y="942975"/>
                    <a:pt x="381425" y="946019"/>
                    <a:pt x="382948" y="951346"/>
                  </a:cubicBezTo>
                  <a:lnTo>
                    <a:pt x="732529" y="2151358"/>
                  </a:lnTo>
                  <a:lnTo>
                    <a:pt x="727959" y="2155924"/>
                  </a:lnTo>
                  <a:cubicBezTo>
                    <a:pt x="726436" y="2156685"/>
                    <a:pt x="699779" y="2183318"/>
                    <a:pt x="715773" y="2214517"/>
                  </a:cubicBezTo>
                  <a:cubicBezTo>
                    <a:pt x="747000" y="2201581"/>
                    <a:pt x="856672" y="2169621"/>
                    <a:pt x="1011280" y="2258652"/>
                  </a:cubicBezTo>
                  <a:cubicBezTo>
                    <a:pt x="1015849" y="2261696"/>
                    <a:pt x="1018134" y="2267783"/>
                    <a:pt x="1015088" y="2273110"/>
                  </a:cubicBezTo>
                  <a:cubicBezTo>
                    <a:pt x="1012803" y="2276154"/>
                    <a:pt x="1009756" y="2278436"/>
                    <a:pt x="1005948" y="2278436"/>
                  </a:cubicBezTo>
                  <a:cubicBezTo>
                    <a:pt x="1004425" y="2278436"/>
                    <a:pt x="1002140" y="2277676"/>
                    <a:pt x="1000617" y="2276915"/>
                  </a:cubicBezTo>
                  <a:cubicBezTo>
                    <a:pt x="860480" y="2195493"/>
                    <a:pt x="759947" y="2220605"/>
                    <a:pt x="727198" y="2232780"/>
                  </a:cubicBezTo>
                  <a:lnTo>
                    <a:pt x="727959" y="2232780"/>
                  </a:lnTo>
                  <a:lnTo>
                    <a:pt x="715012" y="2237345"/>
                  </a:lnTo>
                  <a:cubicBezTo>
                    <a:pt x="708157" y="2240389"/>
                    <a:pt x="695210" y="2247999"/>
                    <a:pt x="692925" y="2255608"/>
                  </a:cubicBezTo>
                  <a:cubicBezTo>
                    <a:pt x="692163" y="2257130"/>
                    <a:pt x="692163" y="2259413"/>
                    <a:pt x="693687" y="2263218"/>
                  </a:cubicBezTo>
                  <a:cubicBezTo>
                    <a:pt x="708157" y="2288329"/>
                    <a:pt x="617525" y="2637603"/>
                    <a:pt x="561927" y="2843820"/>
                  </a:cubicBezTo>
                  <a:lnTo>
                    <a:pt x="559642" y="2852190"/>
                  </a:lnTo>
                  <a:lnTo>
                    <a:pt x="530701" y="2848385"/>
                  </a:lnTo>
                  <a:cubicBezTo>
                    <a:pt x="514707" y="2846864"/>
                    <a:pt x="500236" y="2857517"/>
                    <a:pt x="497952" y="2873497"/>
                  </a:cubicBezTo>
                  <a:lnTo>
                    <a:pt x="449208" y="3202987"/>
                  </a:lnTo>
                  <a:cubicBezTo>
                    <a:pt x="444639" y="3232663"/>
                    <a:pt x="455301" y="3263101"/>
                    <a:pt x="477388" y="3282886"/>
                  </a:cubicBezTo>
                  <a:cubicBezTo>
                    <a:pt x="537556" y="3337674"/>
                    <a:pt x="673885" y="3431271"/>
                    <a:pt x="909223" y="3444968"/>
                  </a:cubicBezTo>
                  <a:cubicBezTo>
                    <a:pt x="914555" y="3445729"/>
                    <a:pt x="919124" y="3450294"/>
                    <a:pt x="919124" y="3456382"/>
                  </a:cubicBezTo>
                  <a:cubicBezTo>
                    <a:pt x="918363" y="3461708"/>
                    <a:pt x="913793" y="3465513"/>
                    <a:pt x="908462" y="3465513"/>
                  </a:cubicBezTo>
                  <a:cubicBezTo>
                    <a:pt x="908462" y="3465513"/>
                    <a:pt x="907700" y="3465513"/>
                    <a:pt x="907700" y="3465513"/>
                  </a:cubicBezTo>
                  <a:cubicBezTo>
                    <a:pt x="666268" y="3451816"/>
                    <a:pt x="525370" y="3355176"/>
                    <a:pt x="462917" y="3298105"/>
                  </a:cubicBezTo>
                  <a:cubicBezTo>
                    <a:pt x="436261" y="3273755"/>
                    <a:pt x="422552" y="3236468"/>
                    <a:pt x="428645" y="3199943"/>
                  </a:cubicBezTo>
                  <a:lnTo>
                    <a:pt x="477388" y="2870453"/>
                  </a:lnTo>
                  <a:cubicBezTo>
                    <a:pt x="481196" y="2843059"/>
                    <a:pt x="505568" y="2824796"/>
                    <a:pt x="532986" y="2827840"/>
                  </a:cubicBezTo>
                  <a:lnTo>
                    <a:pt x="544410" y="2829362"/>
                  </a:lnTo>
                  <a:cubicBezTo>
                    <a:pt x="598485" y="2626189"/>
                    <a:pt x="680739" y="2303548"/>
                    <a:pt x="675408" y="2273110"/>
                  </a:cubicBezTo>
                  <a:cubicBezTo>
                    <a:pt x="670838" y="2264739"/>
                    <a:pt x="670076" y="2256369"/>
                    <a:pt x="673123" y="2248760"/>
                  </a:cubicBezTo>
                  <a:cubicBezTo>
                    <a:pt x="677693" y="2236584"/>
                    <a:pt x="688355" y="2228214"/>
                    <a:pt x="696733" y="2223648"/>
                  </a:cubicBezTo>
                  <a:cubicBezTo>
                    <a:pt x="680739" y="2191689"/>
                    <a:pt x="695210" y="2161251"/>
                    <a:pt x="708919" y="2145271"/>
                  </a:cubicBezTo>
                  <a:lnTo>
                    <a:pt x="640374" y="1910138"/>
                  </a:lnTo>
                  <a:cubicBezTo>
                    <a:pt x="590107" y="1916226"/>
                    <a:pt x="545172" y="1918509"/>
                    <a:pt x="505568" y="1918509"/>
                  </a:cubicBezTo>
                  <a:cubicBezTo>
                    <a:pt x="344106" y="1918509"/>
                    <a:pt x="275560" y="1876657"/>
                    <a:pt x="271752" y="1874374"/>
                  </a:cubicBezTo>
                  <a:cubicBezTo>
                    <a:pt x="267182" y="1871330"/>
                    <a:pt x="265659" y="1865243"/>
                    <a:pt x="268706" y="1859916"/>
                  </a:cubicBezTo>
                  <a:cubicBezTo>
                    <a:pt x="271752" y="1855350"/>
                    <a:pt x="278607" y="1853828"/>
                    <a:pt x="283176" y="1856872"/>
                  </a:cubicBezTo>
                  <a:cubicBezTo>
                    <a:pt x="284700" y="1857633"/>
                    <a:pt x="387518" y="1919270"/>
                    <a:pt x="634281" y="1889593"/>
                  </a:cubicBezTo>
                  <a:lnTo>
                    <a:pt x="363146" y="957433"/>
                  </a:lnTo>
                  <a:cubicBezTo>
                    <a:pt x="361623" y="952107"/>
                    <a:pt x="364669" y="946019"/>
                    <a:pt x="370000" y="944497"/>
                  </a:cubicBezTo>
                  <a:close/>
                  <a:moveTo>
                    <a:pt x="541538" y="340326"/>
                  </a:moveTo>
                  <a:cubicBezTo>
                    <a:pt x="544109" y="341182"/>
                    <a:pt x="546394" y="343084"/>
                    <a:pt x="547536" y="345746"/>
                  </a:cubicBezTo>
                  <a:cubicBezTo>
                    <a:pt x="549821" y="351072"/>
                    <a:pt x="547536" y="357158"/>
                    <a:pt x="542967" y="359440"/>
                  </a:cubicBezTo>
                  <a:cubicBezTo>
                    <a:pt x="539920" y="360962"/>
                    <a:pt x="308384" y="478122"/>
                    <a:pt x="342657" y="802976"/>
                  </a:cubicBezTo>
                  <a:cubicBezTo>
                    <a:pt x="343419" y="808302"/>
                    <a:pt x="338849" y="813627"/>
                    <a:pt x="333517" y="814388"/>
                  </a:cubicBezTo>
                  <a:cubicBezTo>
                    <a:pt x="332756" y="814388"/>
                    <a:pt x="332756" y="814388"/>
                    <a:pt x="332756" y="814388"/>
                  </a:cubicBezTo>
                  <a:cubicBezTo>
                    <a:pt x="327424" y="814388"/>
                    <a:pt x="322855" y="809824"/>
                    <a:pt x="322093" y="804498"/>
                  </a:cubicBezTo>
                  <a:cubicBezTo>
                    <a:pt x="286296" y="465189"/>
                    <a:pt x="530780" y="341942"/>
                    <a:pt x="533827" y="341181"/>
                  </a:cubicBezTo>
                  <a:cubicBezTo>
                    <a:pt x="536112" y="339660"/>
                    <a:pt x="538968" y="339470"/>
                    <a:pt x="541538" y="340326"/>
                  </a:cubicBezTo>
                  <a:close/>
                  <a:moveTo>
                    <a:pt x="440222" y="0"/>
                  </a:moveTo>
                  <a:lnTo>
                    <a:pt x="501191" y="153098"/>
                  </a:lnTo>
                  <a:cubicBezTo>
                    <a:pt x="506526" y="166046"/>
                    <a:pt x="516434" y="176710"/>
                    <a:pt x="530152" y="181280"/>
                  </a:cubicBezTo>
                  <a:cubicBezTo>
                    <a:pt x="543108" y="186612"/>
                    <a:pt x="557588" y="185850"/>
                    <a:pt x="569781" y="178995"/>
                  </a:cubicBezTo>
                  <a:lnTo>
                    <a:pt x="842618" y="40369"/>
                  </a:lnTo>
                  <a:cubicBezTo>
                    <a:pt x="847953" y="38084"/>
                    <a:pt x="854049" y="40369"/>
                    <a:pt x="857098" y="44939"/>
                  </a:cubicBezTo>
                  <a:cubicBezTo>
                    <a:pt x="859384" y="50271"/>
                    <a:pt x="857860" y="56365"/>
                    <a:pt x="852525" y="59411"/>
                  </a:cubicBezTo>
                  <a:lnTo>
                    <a:pt x="579689" y="198037"/>
                  </a:lnTo>
                  <a:cubicBezTo>
                    <a:pt x="562160" y="206415"/>
                    <a:pt x="540821" y="207939"/>
                    <a:pt x="522531" y="201084"/>
                  </a:cubicBezTo>
                  <a:cubicBezTo>
                    <a:pt x="504240" y="194228"/>
                    <a:pt x="488998" y="178995"/>
                    <a:pt x="482139" y="160715"/>
                  </a:cubicBezTo>
                  <a:lnTo>
                    <a:pt x="428029" y="25897"/>
                  </a:lnTo>
                  <a:cubicBezTo>
                    <a:pt x="388399" y="41131"/>
                    <a:pt x="223782" y="111967"/>
                    <a:pt x="17250" y="298579"/>
                  </a:cubicBezTo>
                  <a:cubicBezTo>
                    <a:pt x="14964" y="300864"/>
                    <a:pt x="12677" y="301625"/>
                    <a:pt x="10391" y="301625"/>
                  </a:cubicBezTo>
                  <a:cubicBezTo>
                    <a:pt x="7342" y="301625"/>
                    <a:pt x="4294" y="300102"/>
                    <a:pt x="2770" y="297817"/>
                  </a:cubicBezTo>
                  <a:cubicBezTo>
                    <a:pt x="-1041" y="294008"/>
                    <a:pt x="-1041" y="287153"/>
                    <a:pt x="3532" y="283345"/>
                  </a:cubicBezTo>
                  <a:cubicBezTo>
                    <a:pt x="243597" y="66266"/>
                    <a:pt x="423456" y="5332"/>
                    <a:pt x="431077" y="30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382" name="Freeform: Shape 542">
              <a:extLst>
                <a:ext uri="{FF2B5EF4-FFF2-40B4-BE49-F238E27FC236}">
                  <a16:creationId xmlns:a16="http://schemas.microsoft.com/office/drawing/2014/main" id="{D193C316-04CD-4F40-94C6-FCD05297C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1682" y="5000555"/>
              <a:ext cx="2137182" cy="4211708"/>
            </a:xfrm>
            <a:custGeom>
              <a:avLst/>
              <a:gdLst>
                <a:gd name="connsiteX0" fmla="*/ 2052044 w 2137182"/>
                <a:gd name="connsiteY0" fmla="*/ 3545651 h 4211708"/>
                <a:gd name="connsiteX1" fmla="*/ 2064949 w 2137182"/>
                <a:gd name="connsiteY1" fmla="*/ 3551734 h 4211708"/>
                <a:gd name="connsiteX2" fmla="*/ 2137062 w 2137182"/>
                <a:gd name="connsiteY2" fmla="*/ 3964598 h 4211708"/>
                <a:gd name="connsiteX3" fmla="*/ 2104421 w 2137182"/>
                <a:gd name="connsiteY3" fmla="*/ 4026185 h 4211708"/>
                <a:gd name="connsiteX4" fmla="*/ 1808376 w 2137182"/>
                <a:gd name="connsiteY4" fmla="*/ 4210187 h 4211708"/>
                <a:gd name="connsiteX5" fmla="*/ 1803063 w 2137182"/>
                <a:gd name="connsiteY5" fmla="*/ 4211708 h 4211708"/>
                <a:gd name="connsiteX6" fmla="*/ 1793954 w 2137182"/>
                <a:gd name="connsiteY6" fmla="*/ 4206386 h 4211708"/>
                <a:gd name="connsiteX7" fmla="*/ 1796990 w 2137182"/>
                <a:gd name="connsiteY7" fmla="*/ 4191939 h 4211708"/>
                <a:gd name="connsiteX8" fmla="*/ 2093794 w 2137182"/>
                <a:gd name="connsiteY8" fmla="*/ 4008697 h 4211708"/>
                <a:gd name="connsiteX9" fmla="*/ 2116566 w 2137182"/>
                <a:gd name="connsiteY9" fmla="*/ 3965358 h 4211708"/>
                <a:gd name="connsiteX10" fmla="*/ 2045971 w 2137182"/>
                <a:gd name="connsiteY10" fmla="*/ 3558577 h 4211708"/>
                <a:gd name="connsiteX11" fmla="*/ 2052044 w 2137182"/>
                <a:gd name="connsiteY11" fmla="*/ 3545651 h 4211708"/>
                <a:gd name="connsiteX12" fmla="*/ 1736896 w 2137182"/>
                <a:gd name="connsiteY12" fmla="*/ 2989333 h 4211708"/>
                <a:gd name="connsiteX13" fmla="*/ 1739935 w 2137182"/>
                <a:gd name="connsiteY13" fmla="*/ 3003799 h 4211708"/>
                <a:gd name="connsiteX14" fmla="*/ 1717899 w 2137182"/>
                <a:gd name="connsiteY14" fmla="*/ 3823060 h 4211708"/>
                <a:gd name="connsiteX15" fmla="*/ 1617598 w 2137182"/>
                <a:gd name="connsiteY15" fmla="*/ 3849709 h 4211708"/>
                <a:gd name="connsiteX16" fmla="*/ 1350127 w 2137182"/>
                <a:gd name="connsiteY16" fmla="*/ 3760626 h 4211708"/>
                <a:gd name="connsiteX17" fmla="*/ 1252105 w 2137182"/>
                <a:gd name="connsiteY17" fmla="*/ 3615199 h 4211708"/>
                <a:gd name="connsiteX18" fmla="*/ 1202715 w 2137182"/>
                <a:gd name="connsiteY18" fmla="*/ 3204046 h 4211708"/>
                <a:gd name="connsiteX19" fmla="*/ 1211833 w 2137182"/>
                <a:gd name="connsiteY19" fmla="*/ 3192625 h 4211708"/>
                <a:gd name="connsiteX20" fmla="*/ 1223231 w 2137182"/>
                <a:gd name="connsiteY20" fmla="*/ 3201762 h 4211708"/>
                <a:gd name="connsiteX21" fmla="*/ 1272622 w 2137182"/>
                <a:gd name="connsiteY21" fmla="*/ 3612154 h 4211708"/>
                <a:gd name="connsiteX22" fmla="*/ 1360006 w 2137182"/>
                <a:gd name="connsiteY22" fmla="*/ 3742352 h 4211708"/>
                <a:gd name="connsiteX23" fmla="*/ 1705742 w 2137182"/>
                <a:gd name="connsiteY23" fmla="*/ 3805548 h 4211708"/>
                <a:gd name="connsiteX24" fmla="*/ 1721699 w 2137182"/>
                <a:gd name="connsiteY24" fmla="*/ 3022073 h 4211708"/>
                <a:gd name="connsiteX25" fmla="*/ 1288579 w 2137182"/>
                <a:gd name="connsiteY25" fmla="*/ 3103542 h 4211708"/>
                <a:gd name="connsiteX26" fmla="*/ 1278701 w 2137182"/>
                <a:gd name="connsiteY26" fmla="*/ 3092121 h 4211708"/>
                <a:gd name="connsiteX27" fmla="*/ 1289339 w 2137182"/>
                <a:gd name="connsiteY27" fmla="*/ 3082223 h 4211708"/>
                <a:gd name="connsiteX28" fmla="*/ 1723978 w 2137182"/>
                <a:gd name="connsiteY28" fmla="*/ 2996947 h 4211708"/>
                <a:gd name="connsiteX29" fmla="*/ 188168 w 2137182"/>
                <a:gd name="connsiteY29" fmla="*/ 766 h 4211708"/>
                <a:gd name="connsiteX30" fmla="*/ 737752 w 2137182"/>
                <a:gd name="connsiteY30" fmla="*/ 385817 h 4211708"/>
                <a:gd name="connsiteX31" fmla="*/ 734707 w 2137182"/>
                <a:gd name="connsiteY31" fmla="*/ 470285 h 4211708"/>
                <a:gd name="connsiteX32" fmla="*/ 554303 w 2137182"/>
                <a:gd name="connsiteY32" fmla="*/ 675747 h 4211708"/>
                <a:gd name="connsiteX33" fmla="*/ 544408 w 2137182"/>
                <a:gd name="connsiteY33" fmla="*/ 717601 h 4211708"/>
                <a:gd name="connsiteX34" fmla="*/ 573333 w 2137182"/>
                <a:gd name="connsiteY34" fmla="*/ 749562 h 4211708"/>
                <a:gd name="connsiteX35" fmla="*/ 1741009 w 2137182"/>
                <a:gd name="connsiteY35" fmla="*/ 1709147 h 4211708"/>
                <a:gd name="connsiteX36" fmla="*/ 1736442 w 2137182"/>
                <a:gd name="connsiteY36" fmla="*/ 1722844 h 4211708"/>
                <a:gd name="connsiteX37" fmla="*/ 1731875 w 2137182"/>
                <a:gd name="connsiteY37" fmla="*/ 1723605 h 4211708"/>
                <a:gd name="connsiteX38" fmla="*/ 1721979 w 2137182"/>
                <a:gd name="connsiteY38" fmla="*/ 1718278 h 4211708"/>
                <a:gd name="connsiteX39" fmla="*/ 647169 w 2137182"/>
                <a:gd name="connsiteY39" fmla="*/ 799786 h 4211708"/>
                <a:gd name="connsiteX40" fmla="*/ 326706 w 2137182"/>
                <a:gd name="connsiteY40" fmla="*/ 1995272 h 4211708"/>
                <a:gd name="connsiteX41" fmla="*/ 325183 w 2137182"/>
                <a:gd name="connsiteY41" fmla="*/ 2107896 h 4211708"/>
                <a:gd name="connsiteX42" fmla="*/ 326706 w 2137182"/>
                <a:gd name="connsiteY42" fmla="*/ 2196929 h 4211708"/>
                <a:gd name="connsiteX43" fmla="*/ 619766 w 2137182"/>
                <a:gd name="connsiteY43" fmla="*/ 3167168 h 4211708"/>
                <a:gd name="connsiteX44" fmla="*/ 226228 w 2137182"/>
                <a:gd name="connsiteY44" fmla="*/ 3333060 h 4211708"/>
                <a:gd name="connsiteX45" fmla="*/ 221660 w 2137182"/>
                <a:gd name="connsiteY45" fmla="*/ 3333821 h 4211708"/>
                <a:gd name="connsiteX46" fmla="*/ 212526 w 2137182"/>
                <a:gd name="connsiteY46" fmla="*/ 3327733 h 4211708"/>
                <a:gd name="connsiteX47" fmla="*/ 217854 w 2137182"/>
                <a:gd name="connsiteY47" fmla="*/ 3314036 h 4211708"/>
                <a:gd name="connsiteX48" fmla="*/ 594647 w 2137182"/>
                <a:gd name="connsiteY48" fmla="*/ 3155754 h 4211708"/>
                <a:gd name="connsiteX49" fmla="*/ 306914 w 2137182"/>
                <a:gd name="connsiteY49" fmla="*/ 2203017 h 4211708"/>
                <a:gd name="connsiteX50" fmla="*/ 17660 w 2137182"/>
                <a:gd name="connsiteY50" fmla="*/ 2282919 h 4211708"/>
                <a:gd name="connsiteX51" fmla="*/ 10809 w 2137182"/>
                <a:gd name="connsiteY51" fmla="*/ 2285963 h 4211708"/>
                <a:gd name="connsiteX52" fmla="*/ 2436 w 2137182"/>
                <a:gd name="connsiteY52" fmla="*/ 2282158 h 4211708"/>
                <a:gd name="connsiteX53" fmla="*/ 3958 w 2137182"/>
                <a:gd name="connsiteY53" fmla="*/ 2267700 h 4211708"/>
                <a:gd name="connsiteX54" fmla="*/ 310720 w 2137182"/>
                <a:gd name="connsiteY54" fmla="*/ 2183232 h 4211708"/>
                <a:gd name="connsiteX55" fmla="*/ 305392 w 2137182"/>
                <a:gd name="connsiteY55" fmla="*/ 2115506 h 4211708"/>
                <a:gd name="connsiteX56" fmla="*/ 128794 w 2137182"/>
                <a:gd name="connsiteY56" fmla="*/ 2128442 h 4211708"/>
                <a:gd name="connsiteX57" fmla="*/ 124988 w 2137182"/>
                <a:gd name="connsiteY57" fmla="*/ 2129203 h 4211708"/>
                <a:gd name="connsiteX58" fmla="*/ 115854 w 2137182"/>
                <a:gd name="connsiteY58" fmla="*/ 2123115 h 4211708"/>
                <a:gd name="connsiteX59" fmla="*/ 121182 w 2137182"/>
                <a:gd name="connsiteY59" fmla="*/ 2109418 h 4211708"/>
                <a:gd name="connsiteX60" fmla="*/ 309198 w 2137182"/>
                <a:gd name="connsiteY60" fmla="*/ 2094959 h 4211708"/>
                <a:gd name="connsiteX61" fmla="*/ 306153 w 2137182"/>
                <a:gd name="connsiteY61" fmla="*/ 2000599 h 4211708"/>
                <a:gd name="connsiteX62" fmla="*/ 303108 w 2137182"/>
                <a:gd name="connsiteY62" fmla="*/ 1995272 h 4211708"/>
                <a:gd name="connsiteX63" fmla="*/ 306153 w 2137182"/>
                <a:gd name="connsiteY63" fmla="*/ 1989945 h 4211708"/>
                <a:gd name="connsiteX64" fmla="*/ 627378 w 2137182"/>
                <a:gd name="connsiteY64" fmla="*/ 792176 h 4211708"/>
                <a:gd name="connsiteX65" fmla="*/ 566483 w 2137182"/>
                <a:gd name="connsiteY65" fmla="*/ 769347 h 4211708"/>
                <a:gd name="connsiteX66" fmla="*/ 523856 w 2137182"/>
                <a:gd name="connsiteY66" fmla="*/ 722928 h 4211708"/>
                <a:gd name="connsiteX67" fmla="*/ 538318 w 2137182"/>
                <a:gd name="connsiteY67" fmla="*/ 662050 h 4211708"/>
                <a:gd name="connsiteX68" fmla="*/ 719483 w 2137182"/>
                <a:gd name="connsiteY68" fmla="*/ 456588 h 4211708"/>
                <a:gd name="connsiteX69" fmla="*/ 721006 w 2137182"/>
                <a:gd name="connsiteY69" fmla="*/ 397993 h 4211708"/>
                <a:gd name="connsiteX70" fmla="*/ 181317 w 2137182"/>
                <a:gd name="connsiteY70" fmla="*/ 19790 h 4211708"/>
                <a:gd name="connsiteX71" fmla="*/ 175227 w 2137182"/>
                <a:gd name="connsiteY71" fmla="*/ 6853 h 4211708"/>
                <a:gd name="connsiteX72" fmla="*/ 188168 w 2137182"/>
                <a:gd name="connsiteY72" fmla="*/ 766 h 4211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137182" h="4211708">
                  <a:moveTo>
                    <a:pt x="2052044" y="3545651"/>
                  </a:moveTo>
                  <a:cubicBezTo>
                    <a:pt x="2057358" y="3543370"/>
                    <a:pt x="2063430" y="3545651"/>
                    <a:pt x="2064949" y="3551734"/>
                  </a:cubicBezTo>
                  <a:cubicBezTo>
                    <a:pt x="2121121" y="3697719"/>
                    <a:pt x="2134025" y="3889324"/>
                    <a:pt x="2137062" y="3964598"/>
                  </a:cubicBezTo>
                  <a:cubicBezTo>
                    <a:pt x="2138580" y="3988929"/>
                    <a:pt x="2125675" y="4012499"/>
                    <a:pt x="2104421" y="4026185"/>
                  </a:cubicBezTo>
                  <a:lnTo>
                    <a:pt x="1808376" y="4210187"/>
                  </a:lnTo>
                  <a:cubicBezTo>
                    <a:pt x="1806858" y="4210948"/>
                    <a:pt x="1804581" y="4211708"/>
                    <a:pt x="1803063" y="4211708"/>
                  </a:cubicBezTo>
                  <a:cubicBezTo>
                    <a:pt x="1799267" y="4211708"/>
                    <a:pt x="1796231" y="4209427"/>
                    <a:pt x="1793954" y="4206386"/>
                  </a:cubicBezTo>
                  <a:cubicBezTo>
                    <a:pt x="1790917" y="4201824"/>
                    <a:pt x="1792435" y="4194981"/>
                    <a:pt x="1796990" y="4191939"/>
                  </a:cubicBezTo>
                  <a:lnTo>
                    <a:pt x="2093794" y="4008697"/>
                  </a:lnTo>
                  <a:cubicBezTo>
                    <a:pt x="2108216" y="3998813"/>
                    <a:pt x="2117325" y="3982846"/>
                    <a:pt x="2116566" y="3965358"/>
                  </a:cubicBezTo>
                  <a:cubicBezTo>
                    <a:pt x="2113530" y="3890845"/>
                    <a:pt x="2100626" y="3702281"/>
                    <a:pt x="2045971" y="3558577"/>
                  </a:cubicBezTo>
                  <a:cubicBezTo>
                    <a:pt x="2043694" y="3553254"/>
                    <a:pt x="2046730" y="3547172"/>
                    <a:pt x="2052044" y="3545651"/>
                  </a:cubicBezTo>
                  <a:close/>
                  <a:moveTo>
                    <a:pt x="1736896" y="2989333"/>
                  </a:moveTo>
                  <a:lnTo>
                    <a:pt x="1739935" y="3003799"/>
                  </a:lnTo>
                  <a:cubicBezTo>
                    <a:pt x="1745254" y="3032732"/>
                    <a:pt x="1878230" y="3716465"/>
                    <a:pt x="1717899" y="3823060"/>
                  </a:cubicBezTo>
                  <a:cubicBezTo>
                    <a:pt x="1688265" y="3842095"/>
                    <a:pt x="1654071" y="3849709"/>
                    <a:pt x="1617598" y="3849709"/>
                  </a:cubicBezTo>
                  <a:cubicBezTo>
                    <a:pt x="1530974" y="3849709"/>
                    <a:pt x="1429913" y="3805548"/>
                    <a:pt x="1350127" y="3760626"/>
                  </a:cubicBezTo>
                  <a:cubicBezTo>
                    <a:pt x="1296177" y="3730170"/>
                    <a:pt x="1259704" y="3676111"/>
                    <a:pt x="1252105" y="3615199"/>
                  </a:cubicBezTo>
                  <a:lnTo>
                    <a:pt x="1202715" y="3204046"/>
                  </a:lnTo>
                  <a:cubicBezTo>
                    <a:pt x="1201955" y="3197955"/>
                    <a:pt x="1205754" y="3192625"/>
                    <a:pt x="1211833" y="3192625"/>
                  </a:cubicBezTo>
                  <a:cubicBezTo>
                    <a:pt x="1217152" y="3191864"/>
                    <a:pt x="1222471" y="3195671"/>
                    <a:pt x="1223231" y="3201762"/>
                  </a:cubicBezTo>
                  <a:lnTo>
                    <a:pt x="1272622" y="3612154"/>
                  </a:lnTo>
                  <a:cubicBezTo>
                    <a:pt x="1279460" y="3666974"/>
                    <a:pt x="1312134" y="3715703"/>
                    <a:pt x="1360006" y="3742352"/>
                  </a:cubicBezTo>
                  <a:cubicBezTo>
                    <a:pt x="1448909" y="3792604"/>
                    <a:pt x="1612279" y="3867221"/>
                    <a:pt x="1705742" y="3805548"/>
                  </a:cubicBezTo>
                  <a:cubicBezTo>
                    <a:pt x="1843277" y="3714181"/>
                    <a:pt x="1740695" y="3121815"/>
                    <a:pt x="1721699" y="3022073"/>
                  </a:cubicBezTo>
                  <a:cubicBezTo>
                    <a:pt x="1678387" y="3044915"/>
                    <a:pt x="1527935" y="3113440"/>
                    <a:pt x="1288579" y="3103542"/>
                  </a:cubicBezTo>
                  <a:cubicBezTo>
                    <a:pt x="1282500" y="3102781"/>
                    <a:pt x="1278701" y="3098212"/>
                    <a:pt x="1278701" y="3092121"/>
                  </a:cubicBezTo>
                  <a:cubicBezTo>
                    <a:pt x="1278701" y="3086791"/>
                    <a:pt x="1284020" y="3082223"/>
                    <a:pt x="1289339" y="3082223"/>
                  </a:cubicBezTo>
                  <a:cubicBezTo>
                    <a:pt x="1563648" y="3094405"/>
                    <a:pt x="1722459" y="2997708"/>
                    <a:pt x="1723978" y="2996947"/>
                  </a:cubicBezTo>
                  <a:close/>
                  <a:moveTo>
                    <a:pt x="188168" y="766"/>
                  </a:moveTo>
                  <a:cubicBezTo>
                    <a:pt x="191974" y="1527"/>
                    <a:pt x="548214" y="132414"/>
                    <a:pt x="737752" y="385817"/>
                  </a:cubicBezTo>
                  <a:cubicBezTo>
                    <a:pt x="756782" y="410929"/>
                    <a:pt x="755259" y="446695"/>
                    <a:pt x="734707" y="470285"/>
                  </a:cubicBezTo>
                  <a:lnTo>
                    <a:pt x="554303" y="675747"/>
                  </a:lnTo>
                  <a:cubicBezTo>
                    <a:pt x="544408" y="687162"/>
                    <a:pt x="540602" y="702381"/>
                    <a:pt x="544408" y="717601"/>
                  </a:cubicBezTo>
                  <a:cubicBezTo>
                    <a:pt x="548214" y="732820"/>
                    <a:pt x="558871" y="744235"/>
                    <a:pt x="573333" y="749562"/>
                  </a:cubicBezTo>
                  <a:cubicBezTo>
                    <a:pt x="827573" y="840878"/>
                    <a:pt x="1450232" y="1117111"/>
                    <a:pt x="1741009" y="1709147"/>
                  </a:cubicBezTo>
                  <a:cubicBezTo>
                    <a:pt x="1743293" y="1713713"/>
                    <a:pt x="1741009" y="1719800"/>
                    <a:pt x="1736442" y="1722844"/>
                  </a:cubicBezTo>
                  <a:cubicBezTo>
                    <a:pt x="1734920" y="1723605"/>
                    <a:pt x="1733397" y="1723605"/>
                    <a:pt x="1731875" y="1723605"/>
                  </a:cubicBezTo>
                  <a:cubicBezTo>
                    <a:pt x="1728069" y="1723605"/>
                    <a:pt x="1724263" y="1721322"/>
                    <a:pt x="1721979" y="1718278"/>
                  </a:cubicBezTo>
                  <a:cubicBezTo>
                    <a:pt x="1462411" y="1187881"/>
                    <a:pt x="931857" y="913931"/>
                    <a:pt x="647169" y="799786"/>
                  </a:cubicBezTo>
                  <a:cubicBezTo>
                    <a:pt x="631184" y="900995"/>
                    <a:pt x="510915" y="1663488"/>
                    <a:pt x="326706" y="1995272"/>
                  </a:cubicBezTo>
                  <a:cubicBezTo>
                    <a:pt x="335840" y="2012774"/>
                    <a:pt x="360198" y="2067564"/>
                    <a:pt x="325183" y="2107896"/>
                  </a:cubicBezTo>
                  <a:cubicBezTo>
                    <a:pt x="334318" y="2124637"/>
                    <a:pt x="352586" y="2164969"/>
                    <a:pt x="326706" y="2196929"/>
                  </a:cubicBezTo>
                  <a:lnTo>
                    <a:pt x="619766" y="3167168"/>
                  </a:lnTo>
                  <a:lnTo>
                    <a:pt x="226228" y="3333060"/>
                  </a:lnTo>
                  <a:cubicBezTo>
                    <a:pt x="224705" y="3333821"/>
                    <a:pt x="223183" y="3333821"/>
                    <a:pt x="221660" y="3333821"/>
                  </a:cubicBezTo>
                  <a:cubicBezTo>
                    <a:pt x="217854" y="3333821"/>
                    <a:pt x="214048" y="3331538"/>
                    <a:pt x="212526" y="3327733"/>
                  </a:cubicBezTo>
                  <a:cubicBezTo>
                    <a:pt x="210242" y="3322406"/>
                    <a:pt x="212526" y="3316319"/>
                    <a:pt x="217854" y="3314036"/>
                  </a:cubicBezTo>
                  <a:lnTo>
                    <a:pt x="594647" y="3155754"/>
                  </a:lnTo>
                  <a:lnTo>
                    <a:pt x="306914" y="2203017"/>
                  </a:lnTo>
                  <a:cubicBezTo>
                    <a:pt x="277228" y="2198451"/>
                    <a:pt x="137168" y="2180949"/>
                    <a:pt x="17660" y="2282919"/>
                  </a:cubicBezTo>
                  <a:cubicBezTo>
                    <a:pt x="15376" y="2285202"/>
                    <a:pt x="13092" y="2285963"/>
                    <a:pt x="10809" y="2285963"/>
                  </a:cubicBezTo>
                  <a:cubicBezTo>
                    <a:pt x="7764" y="2285963"/>
                    <a:pt x="4719" y="2284441"/>
                    <a:pt x="2436" y="2282158"/>
                  </a:cubicBezTo>
                  <a:cubicBezTo>
                    <a:pt x="-1370" y="2277592"/>
                    <a:pt x="-609" y="2271505"/>
                    <a:pt x="3958" y="2267700"/>
                  </a:cubicBezTo>
                  <a:cubicBezTo>
                    <a:pt x="131839" y="2157359"/>
                    <a:pt x="278750" y="2177144"/>
                    <a:pt x="310720" y="2183232"/>
                  </a:cubicBezTo>
                  <a:cubicBezTo>
                    <a:pt x="329750" y="2158881"/>
                    <a:pt x="311482" y="2125398"/>
                    <a:pt x="305392" y="2115506"/>
                  </a:cubicBezTo>
                  <a:cubicBezTo>
                    <a:pt x="290168" y="2110940"/>
                    <a:pt x="218616" y="2093437"/>
                    <a:pt x="128794" y="2128442"/>
                  </a:cubicBezTo>
                  <a:cubicBezTo>
                    <a:pt x="128033" y="2129203"/>
                    <a:pt x="126511" y="2129203"/>
                    <a:pt x="124988" y="2129203"/>
                  </a:cubicBezTo>
                  <a:cubicBezTo>
                    <a:pt x="121182" y="2129203"/>
                    <a:pt x="117376" y="2126920"/>
                    <a:pt x="115854" y="2123115"/>
                  </a:cubicBezTo>
                  <a:cubicBezTo>
                    <a:pt x="113570" y="2117788"/>
                    <a:pt x="115854" y="2111701"/>
                    <a:pt x="121182" y="2109418"/>
                  </a:cubicBezTo>
                  <a:cubicBezTo>
                    <a:pt x="214048" y="2072891"/>
                    <a:pt x="287123" y="2088871"/>
                    <a:pt x="309198" y="2094959"/>
                  </a:cubicBezTo>
                  <a:cubicBezTo>
                    <a:pt x="340407" y="2058433"/>
                    <a:pt x="306153" y="2001360"/>
                    <a:pt x="306153" y="2000599"/>
                  </a:cubicBezTo>
                  <a:lnTo>
                    <a:pt x="303108" y="1995272"/>
                  </a:lnTo>
                  <a:lnTo>
                    <a:pt x="306153" y="1989945"/>
                  </a:lnTo>
                  <a:cubicBezTo>
                    <a:pt x="492646" y="1658162"/>
                    <a:pt x="615199" y="871317"/>
                    <a:pt x="627378" y="792176"/>
                  </a:cubicBezTo>
                  <a:cubicBezTo>
                    <a:pt x="605304" y="783044"/>
                    <a:pt x="584751" y="775435"/>
                    <a:pt x="566483" y="769347"/>
                  </a:cubicBezTo>
                  <a:cubicBezTo>
                    <a:pt x="545169" y="761737"/>
                    <a:pt x="529945" y="744235"/>
                    <a:pt x="523856" y="722928"/>
                  </a:cubicBezTo>
                  <a:cubicBezTo>
                    <a:pt x="518527" y="701620"/>
                    <a:pt x="523856" y="678791"/>
                    <a:pt x="538318" y="662050"/>
                  </a:cubicBezTo>
                  <a:lnTo>
                    <a:pt x="719483" y="456588"/>
                  </a:lnTo>
                  <a:cubicBezTo>
                    <a:pt x="733185" y="439846"/>
                    <a:pt x="733946" y="415495"/>
                    <a:pt x="721006" y="397993"/>
                  </a:cubicBezTo>
                  <a:cubicBezTo>
                    <a:pt x="535274" y="149916"/>
                    <a:pt x="184362" y="21312"/>
                    <a:pt x="181317" y="19790"/>
                  </a:cubicBezTo>
                  <a:cubicBezTo>
                    <a:pt x="175989" y="18268"/>
                    <a:pt x="172944" y="12180"/>
                    <a:pt x="175227" y="6853"/>
                  </a:cubicBezTo>
                  <a:cubicBezTo>
                    <a:pt x="176750" y="1527"/>
                    <a:pt x="182839" y="-1517"/>
                    <a:pt x="188168" y="7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</p:grpSp>
      <p:sp>
        <p:nvSpPr>
          <p:cNvPr id="383" name="TextBox 6">
            <a:extLst>
              <a:ext uri="{FF2B5EF4-FFF2-40B4-BE49-F238E27FC236}">
                <a16:creationId xmlns:a16="http://schemas.microsoft.com/office/drawing/2014/main" id="{6BDAA507-A4AB-471B-9670-4923C9055CA2}"/>
              </a:ext>
            </a:extLst>
          </p:cNvPr>
          <p:cNvSpPr txBox="1"/>
          <p:nvPr/>
        </p:nvSpPr>
        <p:spPr>
          <a:xfrm>
            <a:off x="6518576" y="1709758"/>
            <a:ext cx="4532723" cy="167430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th-TH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ศูนย์ผลิตบุคลากรทางการแพทย์</a:t>
            </a:r>
          </a:p>
          <a:p>
            <a:pPr marL="0" marR="0" lvl="0" indent="0" algn="l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srgbClr val="11134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1.บัณฑิตแพทย์ /แพทย์เพิ่มพูนทักษะ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111340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  <a:p>
            <a:pPr marL="0" marR="0" lvl="0" indent="0" algn="l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srgbClr val="11134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2.แพทย์ผู้เชี่ยวชาญ/ แพทย์ผู้เชี่ยวชาญอนุสาขา </a:t>
            </a:r>
            <a:endParaRPr kumimoji="0" lang="th-TH" sz="1800" b="0" i="0" u="none" strike="noStrike" kern="1200" cap="none" spc="0" normalizeH="0" baseline="0" noProof="0" dirty="0" smtClean="0">
              <a:ln>
                <a:noFill/>
              </a:ln>
              <a:solidFill>
                <a:srgbClr val="111340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  <a:p>
            <a:pPr marL="0" marR="0" lvl="0" indent="0" algn="l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11134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3.</a:t>
            </a: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srgbClr val="11134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ทันตแพทย์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11134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Maxillofacial </a:t>
            </a: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srgbClr val="11134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 </a:t>
            </a:r>
            <a:endParaRPr kumimoji="0" lang="th-TH" sz="1800" b="0" i="0" u="none" strike="noStrike" kern="1200" cap="none" spc="0" normalizeH="0" baseline="0" noProof="0" dirty="0" smtClean="0">
              <a:ln>
                <a:noFill/>
              </a:ln>
              <a:solidFill>
                <a:srgbClr val="111340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  <a:p>
            <a:pPr marL="0" marR="0" lvl="0" indent="0" algn="l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11134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4.</a:t>
            </a: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srgbClr val="11134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พยาบาลวิชาชีพเฉพาะทางทุกสาขา    </a:t>
            </a:r>
            <a:r>
              <a:rPr kumimoji="0" lang="th-TH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11134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5</a:t>
            </a: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srgbClr val="11134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. สหสาขาวิชาชีพ </a:t>
            </a:r>
          </a:p>
        </p:txBody>
      </p:sp>
      <p:sp>
        <p:nvSpPr>
          <p:cNvPr id="384" name="TextBox 6">
            <a:extLst>
              <a:ext uri="{FF2B5EF4-FFF2-40B4-BE49-F238E27FC236}">
                <a16:creationId xmlns:a16="http://schemas.microsoft.com/office/drawing/2014/main" id="{6BDAA507-A4AB-471B-9670-4923C9055CA2}"/>
              </a:ext>
            </a:extLst>
          </p:cNvPr>
          <p:cNvSpPr txBox="1"/>
          <p:nvPr/>
        </p:nvSpPr>
        <p:spPr>
          <a:xfrm>
            <a:off x="6538424" y="3487053"/>
            <a:ext cx="4460315" cy="1231106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th-TH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สถาบันพัฒนาทรัพยากรบุคคล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srgbClr val="11134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-</a:t>
            </a:r>
            <a:r>
              <a:rPr kumimoji="0" lang="th-TH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11134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srgbClr val="11134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ผู้จบการฝึกอบรมด้านการแพทย์ การสาธารณสุข และการบริหารจัดการ มีสมรรถนะสูง สามารถบริหารยุทธศาสตร์และโครงการได้อย่างมีประสิทธิภาพและประสิทธิผล </a:t>
            </a:r>
          </a:p>
        </p:txBody>
      </p:sp>
      <p:sp>
        <p:nvSpPr>
          <p:cNvPr id="385" name="TextBox 6">
            <a:extLst>
              <a:ext uri="{FF2B5EF4-FFF2-40B4-BE49-F238E27FC236}">
                <a16:creationId xmlns:a16="http://schemas.microsoft.com/office/drawing/2014/main" id="{6BDAA507-A4AB-471B-9670-4923C9055CA2}"/>
              </a:ext>
            </a:extLst>
          </p:cNvPr>
          <p:cNvSpPr txBox="1"/>
          <p:nvPr/>
        </p:nvSpPr>
        <p:spPr>
          <a:xfrm>
            <a:off x="6502219" y="4796328"/>
            <a:ext cx="4654031" cy="2154436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en-US"/>
            </a:defPPr>
            <a:lvl1pPr marL="285750" indent="-285750">
              <a:buFont typeface="Wingdings" panose="05000000000000000000" pitchFamily="2" charset="2"/>
              <a:buChar char="Ø"/>
              <a:defRPr sz="2000" b="1">
                <a:solidFill>
                  <a:srgbClr val="0000CC"/>
                </a:solidFill>
                <a:latin typeface="TH SarabunPSK" panose="020B0500040200020003" pitchFamily="34" charset="-34"/>
                <a:cs typeface="TH SarabunPSK" panose="020B0500040200020003" pitchFamily="34" charset="-34"/>
              </a:defRPr>
            </a:lvl1pPr>
          </a:lstStyle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th-TH" sz="2000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วิจัยและพัฒนานวัตกรรม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11134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1</a:t>
            </a: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srgbClr val="11134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.ผลงานวิจัยและนวัตกรรมทางการแพทย์ การสาธารณสุข และการบริหารจัดการ ได้รับการยอมรับในระดับชาติและนานาชาติ ได้รับการอ้างอิงและถูกนำไปใช้ประโยชน์ในวงกว้าง 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111340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11134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</a:t>
            </a: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srgbClr val="11134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. วารสารได้รับการรับรองวารสารวิจัยและนวัตกรรม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11134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The Journal of medicine &amp; Healthcare management</a:t>
            </a: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srgbClr val="11134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ระดับชาติและนานาชาติ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endParaRPr kumimoji="0" lang="th-TH" sz="2400" b="0" i="0" u="none" strike="noStrike" kern="1200" cap="none" spc="0" normalizeH="0" baseline="0" noProof="0" dirty="0">
              <a:ln>
                <a:noFill/>
              </a:ln>
              <a:solidFill>
                <a:srgbClr val="0000CC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386" name="Freeform 37">
            <a:extLst>
              <a:ext uri="{FF2B5EF4-FFF2-40B4-BE49-F238E27FC236}">
                <a16:creationId xmlns:a16="http://schemas.microsoft.com/office/drawing/2014/main" id="{6D4B969A-10B3-544A-8931-7716477713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7620" y="2253065"/>
            <a:ext cx="508463" cy="617574"/>
          </a:xfrm>
          <a:custGeom>
            <a:avLst/>
            <a:gdLst>
              <a:gd name="connsiteX0" fmla="*/ 698761 w 1025947"/>
              <a:gd name="connsiteY0" fmla="*/ 307613 h 1273142"/>
              <a:gd name="connsiteX1" fmla="*/ 909809 w 1025947"/>
              <a:gd name="connsiteY1" fmla="*/ 307613 h 1273142"/>
              <a:gd name="connsiteX2" fmla="*/ 1025947 w 1025947"/>
              <a:gd name="connsiteY2" fmla="*/ 416141 h 1273142"/>
              <a:gd name="connsiteX3" fmla="*/ 1025947 w 1025947"/>
              <a:gd name="connsiteY3" fmla="*/ 451070 h 1273142"/>
              <a:gd name="connsiteX4" fmla="*/ 1025947 w 1025947"/>
              <a:gd name="connsiteY4" fmla="*/ 533402 h 1273142"/>
              <a:gd name="connsiteX5" fmla="*/ 1025947 w 1025947"/>
              <a:gd name="connsiteY5" fmla="*/ 757943 h 1273142"/>
              <a:gd name="connsiteX6" fmla="*/ 968502 w 1025947"/>
              <a:gd name="connsiteY6" fmla="*/ 821564 h 1273142"/>
              <a:gd name="connsiteX7" fmla="*/ 944775 w 1025947"/>
              <a:gd name="connsiteY7" fmla="*/ 815326 h 1273142"/>
              <a:gd name="connsiteX8" fmla="*/ 944775 w 1025947"/>
              <a:gd name="connsiteY8" fmla="*/ 1208274 h 1273142"/>
              <a:gd name="connsiteX9" fmla="*/ 866101 w 1025947"/>
              <a:gd name="connsiteY9" fmla="*/ 1273142 h 1273142"/>
              <a:gd name="connsiteX10" fmla="*/ 803660 w 1025947"/>
              <a:gd name="connsiteY10" fmla="*/ 1248193 h 1273142"/>
              <a:gd name="connsiteX11" fmla="*/ 742469 w 1025947"/>
              <a:gd name="connsiteY11" fmla="*/ 1273142 h 1273142"/>
              <a:gd name="connsiteX12" fmla="*/ 663794 w 1025947"/>
              <a:gd name="connsiteY12" fmla="*/ 1208274 h 1273142"/>
              <a:gd name="connsiteX13" fmla="*/ 663794 w 1025947"/>
              <a:gd name="connsiteY13" fmla="*/ 757943 h 1273142"/>
              <a:gd name="connsiteX14" fmla="*/ 663794 w 1025947"/>
              <a:gd name="connsiteY14" fmla="*/ 701808 h 1273142"/>
              <a:gd name="connsiteX15" fmla="*/ 637570 w 1025947"/>
              <a:gd name="connsiteY15" fmla="*/ 675612 h 1273142"/>
              <a:gd name="connsiteX16" fmla="*/ 270421 w 1025947"/>
              <a:gd name="connsiteY16" fmla="*/ 675612 h 1273142"/>
              <a:gd name="connsiteX17" fmla="*/ 277914 w 1025947"/>
              <a:gd name="connsiteY17" fmla="*/ 681849 h 1273142"/>
              <a:gd name="connsiteX18" fmla="*/ 277914 w 1025947"/>
              <a:gd name="connsiteY18" fmla="*/ 705550 h 1273142"/>
              <a:gd name="connsiteX19" fmla="*/ 265426 w 1025947"/>
              <a:gd name="connsiteY19" fmla="*/ 710540 h 1273142"/>
              <a:gd name="connsiteX20" fmla="*/ 254187 w 1025947"/>
              <a:gd name="connsiteY20" fmla="*/ 705550 h 1273142"/>
              <a:gd name="connsiteX21" fmla="*/ 219220 w 1025947"/>
              <a:gd name="connsiteY21" fmla="*/ 670622 h 1273142"/>
              <a:gd name="connsiteX22" fmla="*/ 214225 w 1025947"/>
              <a:gd name="connsiteY22" fmla="*/ 664385 h 1273142"/>
              <a:gd name="connsiteX23" fmla="*/ 214225 w 1025947"/>
              <a:gd name="connsiteY23" fmla="*/ 659395 h 1273142"/>
              <a:gd name="connsiteX24" fmla="*/ 214225 w 1025947"/>
              <a:gd name="connsiteY24" fmla="*/ 658147 h 1273142"/>
              <a:gd name="connsiteX25" fmla="*/ 214225 w 1025947"/>
              <a:gd name="connsiteY25" fmla="*/ 653157 h 1273142"/>
              <a:gd name="connsiteX26" fmla="*/ 215474 w 1025947"/>
              <a:gd name="connsiteY26" fmla="*/ 651910 h 1273142"/>
              <a:gd name="connsiteX27" fmla="*/ 219220 w 1025947"/>
              <a:gd name="connsiteY27" fmla="*/ 646920 h 1273142"/>
              <a:gd name="connsiteX28" fmla="*/ 254187 w 1025947"/>
              <a:gd name="connsiteY28" fmla="*/ 610744 h 1273142"/>
              <a:gd name="connsiteX29" fmla="*/ 277914 w 1025947"/>
              <a:gd name="connsiteY29" fmla="*/ 611991 h 1273142"/>
              <a:gd name="connsiteX30" fmla="*/ 277914 w 1025947"/>
              <a:gd name="connsiteY30" fmla="*/ 634446 h 1273142"/>
              <a:gd name="connsiteX31" fmla="*/ 270421 w 1025947"/>
              <a:gd name="connsiteY31" fmla="*/ 641930 h 1273142"/>
              <a:gd name="connsiteX32" fmla="*/ 637570 w 1025947"/>
              <a:gd name="connsiteY32" fmla="*/ 641930 h 1273142"/>
              <a:gd name="connsiteX33" fmla="*/ 697512 w 1025947"/>
              <a:gd name="connsiteY33" fmla="*/ 701808 h 1273142"/>
              <a:gd name="connsiteX34" fmla="*/ 697512 w 1025947"/>
              <a:gd name="connsiteY34" fmla="*/ 757943 h 1273142"/>
              <a:gd name="connsiteX35" fmla="*/ 697512 w 1025947"/>
              <a:gd name="connsiteY35" fmla="*/ 1208274 h 1273142"/>
              <a:gd name="connsiteX36" fmla="*/ 742469 w 1025947"/>
              <a:gd name="connsiteY36" fmla="*/ 1239460 h 1273142"/>
              <a:gd name="connsiteX37" fmla="*/ 787426 w 1025947"/>
              <a:gd name="connsiteY37" fmla="*/ 1208274 h 1273142"/>
              <a:gd name="connsiteX38" fmla="*/ 787426 w 1025947"/>
              <a:gd name="connsiteY38" fmla="*/ 811584 h 1273142"/>
              <a:gd name="connsiteX39" fmla="*/ 803660 w 1025947"/>
              <a:gd name="connsiteY39" fmla="*/ 795367 h 1273142"/>
              <a:gd name="connsiteX40" fmla="*/ 821144 w 1025947"/>
              <a:gd name="connsiteY40" fmla="*/ 811584 h 1273142"/>
              <a:gd name="connsiteX41" fmla="*/ 821144 w 1025947"/>
              <a:gd name="connsiteY41" fmla="*/ 1208274 h 1273142"/>
              <a:gd name="connsiteX42" fmla="*/ 866101 w 1025947"/>
              <a:gd name="connsiteY42" fmla="*/ 1239460 h 1273142"/>
              <a:gd name="connsiteX43" fmla="*/ 911058 w 1025947"/>
              <a:gd name="connsiteY43" fmla="*/ 1208274 h 1273142"/>
              <a:gd name="connsiteX44" fmla="*/ 911058 w 1025947"/>
              <a:gd name="connsiteY44" fmla="*/ 757943 h 1273142"/>
              <a:gd name="connsiteX45" fmla="*/ 911058 w 1025947"/>
              <a:gd name="connsiteY45" fmla="*/ 720520 h 1273142"/>
              <a:gd name="connsiteX46" fmla="*/ 911058 w 1025947"/>
              <a:gd name="connsiteY46" fmla="*/ 436101 h 1273142"/>
              <a:gd name="connsiteX47" fmla="*/ 927292 w 1025947"/>
              <a:gd name="connsiteY47" fmla="*/ 419884 h 1273142"/>
              <a:gd name="connsiteX48" fmla="*/ 944775 w 1025947"/>
              <a:gd name="connsiteY48" fmla="*/ 436101 h 1273142"/>
              <a:gd name="connsiteX49" fmla="*/ 944775 w 1025947"/>
              <a:gd name="connsiteY49" fmla="*/ 720520 h 1273142"/>
              <a:gd name="connsiteX50" fmla="*/ 944775 w 1025947"/>
              <a:gd name="connsiteY50" fmla="*/ 757943 h 1273142"/>
              <a:gd name="connsiteX51" fmla="*/ 968502 w 1025947"/>
              <a:gd name="connsiteY51" fmla="*/ 787882 h 1273142"/>
              <a:gd name="connsiteX52" fmla="*/ 993479 w 1025947"/>
              <a:gd name="connsiteY52" fmla="*/ 757943 h 1273142"/>
              <a:gd name="connsiteX53" fmla="*/ 993479 w 1025947"/>
              <a:gd name="connsiteY53" fmla="*/ 533402 h 1273142"/>
              <a:gd name="connsiteX54" fmla="*/ 993479 w 1025947"/>
              <a:gd name="connsiteY54" fmla="*/ 451070 h 1273142"/>
              <a:gd name="connsiteX55" fmla="*/ 993479 w 1025947"/>
              <a:gd name="connsiteY55" fmla="*/ 416141 h 1273142"/>
              <a:gd name="connsiteX56" fmla="*/ 909809 w 1025947"/>
              <a:gd name="connsiteY56" fmla="*/ 341294 h 1273142"/>
              <a:gd name="connsiteX57" fmla="*/ 698761 w 1025947"/>
              <a:gd name="connsiteY57" fmla="*/ 341294 h 1273142"/>
              <a:gd name="connsiteX58" fmla="*/ 615091 w 1025947"/>
              <a:gd name="connsiteY58" fmla="*/ 416141 h 1273142"/>
              <a:gd name="connsiteX59" fmla="*/ 615091 w 1025947"/>
              <a:gd name="connsiteY59" fmla="*/ 478514 h 1273142"/>
              <a:gd name="connsiteX60" fmla="*/ 597608 w 1025947"/>
              <a:gd name="connsiteY60" fmla="*/ 495978 h 1273142"/>
              <a:gd name="connsiteX61" fmla="*/ 581373 w 1025947"/>
              <a:gd name="connsiteY61" fmla="*/ 478514 h 1273142"/>
              <a:gd name="connsiteX62" fmla="*/ 581373 w 1025947"/>
              <a:gd name="connsiteY62" fmla="*/ 416141 h 1273142"/>
              <a:gd name="connsiteX63" fmla="*/ 698761 w 1025947"/>
              <a:gd name="connsiteY63" fmla="*/ 307613 h 1273142"/>
              <a:gd name="connsiteX64" fmla="*/ 115880 w 1025947"/>
              <a:gd name="connsiteY64" fmla="*/ 307613 h 1273142"/>
              <a:gd name="connsiteX65" fmla="*/ 326459 w 1025947"/>
              <a:gd name="connsiteY65" fmla="*/ 307613 h 1273142"/>
              <a:gd name="connsiteX66" fmla="*/ 443586 w 1025947"/>
              <a:gd name="connsiteY66" fmla="*/ 416141 h 1273142"/>
              <a:gd name="connsiteX67" fmla="*/ 443586 w 1025947"/>
              <a:gd name="connsiteY67" fmla="*/ 494731 h 1273142"/>
              <a:gd name="connsiteX68" fmla="*/ 478475 w 1025947"/>
              <a:gd name="connsiteY68" fmla="*/ 529660 h 1273142"/>
              <a:gd name="connsiteX69" fmla="*/ 721450 w 1025947"/>
              <a:gd name="connsiteY69" fmla="*/ 529660 h 1273142"/>
              <a:gd name="connsiteX70" fmla="*/ 715220 w 1025947"/>
              <a:gd name="connsiteY70" fmla="*/ 524670 h 1273142"/>
              <a:gd name="connsiteX71" fmla="*/ 715220 w 1025947"/>
              <a:gd name="connsiteY71" fmla="*/ 500968 h 1273142"/>
              <a:gd name="connsiteX72" fmla="*/ 738894 w 1025947"/>
              <a:gd name="connsiteY72" fmla="*/ 500968 h 1273142"/>
              <a:gd name="connsiteX73" fmla="*/ 773783 w 1025947"/>
              <a:gd name="connsiteY73" fmla="*/ 534649 h 1273142"/>
              <a:gd name="connsiteX74" fmla="*/ 776275 w 1025947"/>
              <a:gd name="connsiteY74" fmla="*/ 540887 h 1273142"/>
              <a:gd name="connsiteX75" fmla="*/ 777521 w 1025947"/>
              <a:gd name="connsiteY75" fmla="*/ 542134 h 1273142"/>
              <a:gd name="connsiteX76" fmla="*/ 778767 w 1025947"/>
              <a:gd name="connsiteY76" fmla="*/ 545877 h 1273142"/>
              <a:gd name="connsiteX77" fmla="*/ 778767 w 1025947"/>
              <a:gd name="connsiteY77" fmla="*/ 548371 h 1273142"/>
              <a:gd name="connsiteX78" fmla="*/ 777521 w 1025947"/>
              <a:gd name="connsiteY78" fmla="*/ 552114 h 1273142"/>
              <a:gd name="connsiteX79" fmla="*/ 777521 w 1025947"/>
              <a:gd name="connsiteY79" fmla="*/ 553361 h 1273142"/>
              <a:gd name="connsiteX80" fmla="*/ 773783 w 1025947"/>
              <a:gd name="connsiteY80" fmla="*/ 557104 h 1273142"/>
              <a:gd name="connsiteX81" fmla="*/ 773783 w 1025947"/>
              <a:gd name="connsiteY81" fmla="*/ 558351 h 1273142"/>
              <a:gd name="connsiteX82" fmla="*/ 738894 w 1025947"/>
              <a:gd name="connsiteY82" fmla="*/ 593280 h 1273142"/>
              <a:gd name="connsiteX83" fmla="*/ 727680 w 1025947"/>
              <a:gd name="connsiteY83" fmla="*/ 598270 h 1273142"/>
              <a:gd name="connsiteX84" fmla="*/ 715220 w 1025947"/>
              <a:gd name="connsiteY84" fmla="*/ 593280 h 1273142"/>
              <a:gd name="connsiteX85" fmla="*/ 715220 w 1025947"/>
              <a:gd name="connsiteY85" fmla="*/ 569578 h 1273142"/>
              <a:gd name="connsiteX86" fmla="*/ 721450 w 1025947"/>
              <a:gd name="connsiteY86" fmla="*/ 563341 h 1273142"/>
              <a:gd name="connsiteX87" fmla="*/ 478475 w 1025947"/>
              <a:gd name="connsiteY87" fmla="*/ 563341 h 1273142"/>
              <a:gd name="connsiteX88" fmla="*/ 411189 w 1025947"/>
              <a:gd name="connsiteY88" fmla="*/ 494731 h 1273142"/>
              <a:gd name="connsiteX89" fmla="*/ 411189 w 1025947"/>
              <a:gd name="connsiteY89" fmla="*/ 416141 h 1273142"/>
              <a:gd name="connsiteX90" fmla="*/ 326459 w 1025947"/>
              <a:gd name="connsiteY90" fmla="*/ 341294 h 1273142"/>
              <a:gd name="connsiteX91" fmla="*/ 115880 w 1025947"/>
              <a:gd name="connsiteY91" fmla="*/ 341294 h 1273142"/>
              <a:gd name="connsiteX92" fmla="*/ 32396 w 1025947"/>
              <a:gd name="connsiteY92" fmla="*/ 416141 h 1273142"/>
              <a:gd name="connsiteX93" fmla="*/ 32396 w 1025947"/>
              <a:gd name="connsiteY93" fmla="*/ 451070 h 1273142"/>
              <a:gd name="connsiteX94" fmla="*/ 32396 w 1025947"/>
              <a:gd name="connsiteY94" fmla="*/ 533402 h 1273142"/>
              <a:gd name="connsiteX95" fmla="*/ 32396 w 1025947"/>
              <a:gd name="connsiteY95" fmla="*/ 757943 h 1273142"/>
              <a:gd name="connsiteX96" fmla="*/ 57317 w 1025947"/>
              <a:gd name="connsiteY96" fmla="*/ 787882 h 1273142"/>
              <a:gd name="connsiteX97" fmla="*/ 80992 w 1025947"/>
              <a:gd name="connsiteY97" fmla="*/ 757943 h 1273142"/>
              <a:gd name="connsiteX98" fmla="*/ 80992 w 1025947"/>
              <a:gd name="connsiteY98" fmla="*/ 720520 h 1273142"/>
              <a:gd name="connsiteX99" fmla="*/ 80992 w 1025947"/>
              <a:gd name="connsiteY99" fmla="*/ 436101 h 1273142"/>
              <a:gd name="connsiteX100" fmla="*/ 98436 w 1025947"/>
              <a:gd name="connsiteY100" fmla="*/ 419884 h 1273142"/>
              <a:gd name="connsiteX101" fmla="*/ 114634 w 1025947"/>
              <a:gd name="connsiteY101" fmla="*/ 436101 h 1273142"/>
              <a:gd name="connsiteX102" fmla="*/ 114634 w 1025947"/>
              <a:gd name="connsiteY102" fmla="*/ 720520 h 1273142"/>
              <a:gd name="connsiteX103" fmla="*/ 114634 w 1025947"/>
              <a:gd name="connsiteY103" fmla="*/ 757943 h 1273142"/>
              <a:gd name="connsiteX104" fmla="*/ 114634 w 1025947"/>
              <a:gd name="connsiteY104" fmla="*/ 1208274 h 1273142"/>
              <a:gd name="connsiteX105" fmla="*/ 159491 w 1025947"/>
              <a:gd name="connsiteY105" fmla="*/ 1239460 h 1273142"/>
              <a:gd name="connsiteX106" fmla="*/ 205594 w 1025947"/>
              <a:gd name="connsiteY106" fmla="*/ 1208274 h 1273142"/>
              <a:gd name="connsiteX107" fmla="*/ 205594 w 1025947"/>
              <a:gd name="connsiteY107" fmla="*/ 811584 h 1273142"/>
              <a:gd name="connsiteX108" fmla="*/ 221793 w 1025947"/>
              <a:gd name="connsiteY108" fmla="*/ 795367 h 1273142"/>
              <a:gd name="connsiteX109" fmla="*/ 237991 w 1025947"/>
              <a:gd name="connsiteY109" fmla="*/ 811584 h 1273142"/>
              <a:gd name="connsiteX110" fmla="*/ 237991 w 1025947"/>
              <a:gd name="connsiteY110" fmla="*/ 1208274 h 1273142"/>
              <a:gd name="connsiteX111" fmla="*/ 284094 w 1025947"/>
              <a:gd name="connsiteY111" fmla="*/ 1239460 h 1273142"/>
              <a:gd name="connsiteX112" fmla="*/ 328951 w 1025947"/>
              <a:gd name="connsiteY112" fmla="*/ 1208274 h 1273142"/>
              <a:gd name="connsiteX113" fmla="*/ 328951 w 1025947"/>
              <a:gd name="connsiteY113" fmla="*/ 724262 h 1273142"/>
              <a:gd name="connsiteX114" fmla="*/ 345150 w 1025947"/>
              <a:gd name="connsiteY114" fmla="*/ 706798 h 1273142"/>
              <a:gd name="connsiteX115" fmla="*/ 361348 w 1025947"/>
              <a:gd name="connsiteY115" fmla="*/ 724262 h 1273142"/>
              <a:gd name="connsiteX116" fmla="*/ 361348 w 1025947"/>
              <a:gd name="connsiteY116" fmla="*/ 1208274 h 1273142"/>
              <a:gd name="connsiteX117" fmla="*/ 284094 w 1025947"/>
              <a:gd name="connsiteY117" fmla="*/ 1273142 h 1273142"/>
              <a:gd name="connsiteX118" fmla="*/ 221793 w 1025947"/>
              <a:gd name="connsiteY118" fmla="*/ 1248193 h 1273142"/>
              <a:gd name="connsiteX119" fmla="*/ 159491 w 1025947"/>
              <a:gd name="connsiteY119" fmla="*/ 1273142 h 1273142"/>
              <a:gd name="connsiteX120" fmla="*/ 80992 w 1025947"/>
              <a:gd name="connsiteY120" fmla="*/ 1208274 h 1273142"/>
              <a:gd name="connsiteX121" fmla="*/ 80992 w 1025947"/>
              <a:gd name="connsiteY121" fmla="*/ 815326 h 1273142"/>
              <a:gd name="connsiteX122" fmla="*/ 57317 w 1025947"/>
              <a:gd name="connsiteY122" fmla="*/ 821564 h 1273142"/>
              <a:gd name="connsiteX123" fmla="*/ 0 w 1025947"/>
              <a:gd name="connsiteY123" fmla="*/ 757943 h 1273142"/>
              <a:gd name="connsiteX124" fmla="*/ 0 w 1025947"/>
              <a:gd name="connsiteY124" fmla="*/ 533402 h 1273142"/>
              <a:gd name="connsiteX125" fmla="*/ 0 w 1025947"/>
              <a:gd name="connsiteY125" fmla="*/ 451070 h 1273142"/>
              <a:gd name="connsiteX126" fmla="*/ 0 w 1025947"/>
              <a:gd name="connsiteY126" fmla="*/ 416141 h 1273142"/>
              <a:gd name="connsiteX127" fmla="*/ 115880 w 1025947"/>
              <a:gd name="connsiteY127" fmla="*/ 307613 h 1273142"/>
              <a:gd name="connsiteX128" fmla="*/ 812971 w 1025947"/>
              <a:gd name="connsiteY128" fmla="*/ 33580 h 1273142"/>
              <a:gd name="connsiteX129" fmla="*/ 715961 w 1025947"/>
              <a:gd name="connsiteY129" fmla="*/ 130590 h 1273142"/>
              <a:gd name="connsiteX130" fmla="*/ 812971 w 1025947"/>
              <a:gd name="connsiteY130" fmla="*/ 228843 h 1273142"/>
              <a:gd name="connsiteX131" fmla="*/ 909980 w 1025947"/>
              <a:gd name="connsiteY131" fmla="*/ 130590 h 1273142"/>
              <a:gd name="connsiteX132" fmla="*/ 812971 w 1025947"/>
              <a:gd name="connsiteY132" fmla="*/ 33580 h 1273142"/>
              <a:gd name="connsiteX133" fmla="*/ 219096 w 1025947"/>
              <a:gd name="connsiteY133" fmla="*/ 33580 h 1273142"/>
              <a:gd name="connsiteX134" fmla="*/ 120377 w 1025947"/>
              <a:gd name="connsiteY134" fmla="*/ 130590 h 1273142"/>
              <a:gd name="connsiteX135" fmla="*/ 219096 w 1025947"/>
              <a:gd name="connsiteY135" fmla="*/ 228843 h 1273142"/>
              <a:gd name="connsiteX136" fmla="*/ 316565 w 1025947"/>
              <a:gd name="connsiteY136" fmla="*/ 130590 h 1273142"/>
              <a:gd name="connsiteX137" fmla="*/ 219096 w 1025947"/>
              <a:gd name="connsiteY137" fmla="*/ 33580 h 1273142"/>
              <a:gd name="connsiteX138" fmla="*/ 812971 w 1025947"/>
              <a:gd name="connsiteY138" fmla="*/ 0 h 1273142"/>
              <a:gd name="connsiteX139" fmla="*/ 943561 w 1025947"/>
              <a:gd name="connsiteY139" fmla="*/ 130590 h 1273142"/>
              <a:gd name="connsiteX140" fmla="*/ 812971 w 1025947"/>
              <a:gd name="connsiteY140" fmla="*/ 262423 h 1273142"/>
              <a:gd name="connsiteX141" fmla="*/ 681137 w 1025947"/>
              <a:gd name="connsiteY141" fmla="*/ 130590 h 1273142"/>
              <a:gd name="connsiteX142" fmla="*/ 812971 w 1025947"/>
              <a:gd name="connsiteY142" fmla="*/ 0 h 1273142"/>
              <a:gd name="connsiteX143" fmla="*/ 219096 w 1025947"/>
              <a:gd name="connsiteY143" fmla="*/ 0 h 1273142"/>
              <a:gd name="connsiteX144" fmla="*/ 350305 w 1025947"/>
              <a:gd name="connsiteY144" fmla="*/ 130590 h 1273142"/>
              <a:gd name="connsiteX145" fmla="*/ 219096 w 1025947"/>
              <a:gd name="connsiteY145" fmla="*/ 262423 h 1273142"/>
              <a:gd name="connsiteX146" fmla="*/ 87887 w 1025947"/>
              <a:gd name="connsiteY146" fmla="*/ 130590 h 1273142"/>
              <a:gd name="connsiteX147" fmla="*/ 219096 w 1025947"/>
              <a:gd name="connsiteY147" fmla="*/ 0 h 12731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</a:cxnLst>
            <a:rect l="l" t="t" r="r" b="b"/>
            <a:pathLst>
              <a:path w="1025947" h="1273142">
                <a:moveTo>
                  <a:pt x="698761" y="307613"/>
                </a:moveTo>
                <a:lnTo>
                  <a:pt x="909809" y="307613"/>
                </a:lnTo>
                <a:cubicBezTo>
                  <a:pt x="973498" y="307613"/>
                  <a:pt x="1025947" y="357511"/>
                  <a:pt x="1025947" y="416141"/>
                </a:cubicBezTo>
                <a:lnTo>
                  <a:pt x="1025947" y="451070"/>
                </a:lnTo>
                <a:lnTo>
                  <a:pt x="1025947" y="533402"/>
                </a:lnTo>
                <a:lnTo>
                  <a:pt x="1025947" y="757943"/>
                </a:lnTo>
                <a:cubicBezTo>
                  <a:pt x="1025947" y="792872"/>
                  <a:pt x="1000971" y="821564"/>
                  <a:pt x="968502" y="821564"/>
                </a:cubicBezTo>
                <a:cubicBezTo>
                  <a:pt x="959761" y="821564"/>
                  <a:pt x="952268" y="819069"/>
                  <a:pt x="944775" y="815326"/>
                </a:cubicBezTo>
                <a:lnTo>
                  <a:pt x="944775" y="1208274"/>
                </a:lnTo>
                <a:cubicBezTo>
                  <a:pt x="944775" y="1244450"/>
                  <a:pt x="908560" y="1273142"/>
                  <a:pt x="866101" y="1273142"/>
                </a:cubicBezTo>
                <a:cubicBezTo>
                  <a:pt x="841125" y="1273142"/>
                  <a:pt x="818646" y="1263162"/>
                  <a:pt x="803660" y="1248193"/>
                </a:cubicBezTo>
                <a:cubicBezTo>
                  <a:pt x="789924" y="1263162"/>
                  <a:pt x="767445" y="1273142"/>
                  <a:pt x="742469" y="1273142"/>
                </a:cubicBezTo>
                <a:cubicBezTo>
                  <a:pt x="698761" y="1273142"/>
                  <a:pt x="663794" y="1244450"/>
                  <a:pt x="663794" y="1208274"/>
                </a:cubicBezTo>
                <a:lnTo>
                  <a:pt x="663794" y="757943"/>
                </a:lnTo>
                <a:lnTo>
                  <a:pt x="663794" y="701808"/>
                </a:lnTo>
                <a:cubicBezTo>
                  <a:pt x="663794" y="686839"/>
                  <a:pt x="652555" y="675612"/>
                  <a:pt x="637570" y="675612"/>
                </a:cubicBezTo>
                <a:lnTo>
                  <a:pt x="270421" y="675612"/>
                </a:lnTo>
                <a:lnTo>
                  <a:pt x="277914" y="681849"/>
                </a:lnTo>
                <a:cubicBezTo>
                  <a:pt x="284158" y="689334"/>
                  <a:pt x="284158" y="699313"/>
                  <a:pt x="277914" y="705550"/>
                </a:cubicBezTo>
                <a:cubicBezTo>
                  <a:pt x="274168" y="709293"/>
                  <a:pt x="270421" y="710540"/>
                  <a:pt x="265426" y="710540"/>
                </a:cubicBezTo>
                <a:cubicBezTo>
                  <a:pt x="261680" y="710540"/>
                  <a:pt x="257933" y="709293"/>
                  <a:pt x="254187" y="705550"/>
                </a:cubicBezTo>
                <a:lnTo>
                  <a:pt x="219220" y="670622"/>
                </a:lnTo>
                <a:cubicBezTo>
                  <a:pt x="216723" y="668127"/>
                  <a:pt x="215474" y="666879"/>
                  <a:pt x="214225" y="664385"/>
                </a:cubicBezTo>
                <a:cubicBezTo>
                  <a:pt x="214225" y="661890"/>
                  <a:pt x="214225" y="660642"/>
                  <a:pt x="214225" y="659395"/>
                </a:cubicBezTo>
                <a:cubicBezTo>
                  <a:pt x="214225" y="658147"/>
                  <a:pt x="214225" y="658147"/>
                  <a:pt x="214225" y="658147"/>
                </a:cubicBezTo>
                <a:cubicBezTo>
                  <a:pt x="214225" y="655652"/>
                  <a:pt x="214225" y="654405"/>
                  <a:pt x="214225" y="653157"/>
                </a:cubicBezTo>
                <a:cubicBezTo>
                  <a:pt x="214225" y="653157"/>
                  <a:pt x="214225" y="651910"/>
                  <a:pt x="215474" y="651910"/>
                </a:cubicBezTo>
                <a:cubicBezTo>
                  <a:pt x="216723" y="650663"/>
                  <a:pt x="216723" y="648168"/>
                  <a:pt x="219220" y="646920"/>
                </a:cubicBezTo>
                <a:lnTo>
                  <a:pt x="254187" y="610744"/>
                </a:lnTo>
                <a:cubicBezTo>
                  <a:pt x="260431" y="605754"/>
                  <a:pt x="271670" y="605754"/>
                  <a:pt x="277914" y="611991"/>
                </a:cubicBezTo>
                <a:cubicBezTo>
                  <a:pt x="284158" y="618229"/>
                  <a:pt x="284158" y="628208"/>
                  <a:pt x="277914" y="634446"/>
                </a:cubicBezTo>
                <a:lnTo>
                  <a:pt x="270421" y="641930"/>
                </a:lnTo>
                <a:lnTo>
                  <a:pt x="637570" y="641930"/>
                </a:lnTo>
                <a:cubicBezTo>
                  <a:pt x="671287" y="641930"/>
                  <a:pt x="697512" y="669374"/>
                  <a:pt x="697512" y="701808"/>
                </a:cubicBezTo>
                <a:lnTo>
                  <a:pt x="697512" y="757943"/>
                </a:lnTo>
                <a:lnTo>
                  <a:pt x="697512" y="1208274"/>
                </a:lnTo>
                <a:cubicBezTo>
                  <a:pt x="697512" y="1224491"/>
                  <a:pt x="717493" y="1239460"/>
                  <a:pt x="742469" y="1239460"/>
                </a:cubicBezTo>
                <a:cubicBezTo>
                  <a:pt x="767445" y="1239460"/>
                  <a:pt x="787426" y="1224491"/>
                  <a:pt x="787426" y="1208274"/>
                </a:cubicBezTo>
                <a:lnTo>
                  <a:pt x="787426" y="811584"/>
                </a:lnTo>
                <a:cubicBezTo>
                  <a:pt x="787426" y="801604"/>
                  <a:pt x="794919" y="795367"/>
                  <a:pt x="803660" y="795367"/>
                </a:cubicBezTo>
                <a:cubicBezTo>
                  <a:pt x="813651" y="795367"/>
                  <a:pt x="821144" y="801604"/>
                  <a:pt x="821144" y="811584"/>
                </a:cubicBezTo>
                <a:lnTo>
                  <a:pt x="821144" y="1208274"/>
                </a:lnTo>
                <a:cubicBezTo>
                  <a:pt x="821144" y="1224491"/>
                  <a:pt x="842373" y="1239460"/>
                  <a:pt x="866101" y="1239460"/>
                </a:cubicBezTo>
                <a:cubicBezTo>
                  <a:pt x="891077" y="1239460"/>
                  <a:pt x="911058" y="1224491"/>
                  <a:pt x="911058" y="1208274"/>
                </a:cubicBezTo>
                <a:lnTo>
                  <a:pt x="911058" y="757943"/>
                </a:lnTo>
                <a:lnTo>
                  <a:pt x="911058" y="720520"/>
                </a:lnTo>
                <a:lnTo>
                  <a:pt x="911058" y="436101"/>
                </a:lnTo>
                <a:cubicBezTo>
                  <a:pt x="911058" y="427368"/>
                  <a:pt x="918550" y="419884"/>
                  <a:pt x="927292" y="419884"/>
                </a:cubicBezTo>
                <a:cubicBezTo>
                  <a:pt x="937282" y="419884"/>
                  <a:pt x="944775" y="427368"/>
                  <a:pt x="944775" y="436101"/>
                </a:cubicBezTo>
                <a:lnTo>
                  <a:pt x="944775" y="720520"/>
                </a:lnTo>
                <a:lnTo>
                  <a:pt x="944775" y="757943"/>
                </a:lnTo>
                <a:cubicBezTo>
                  <a:pt x="944775" y="774160"/>
                  <a:pt x="956014" y="787882"/>
                  <a:pt x="968502" y="787882"/>
                </a:cubicBezTo>
                <a:cubicBezTo>
                  <a:pt x="982239" y="787882"/>
                  <a:pt x="993479" y="774160"/>
                  <a:pt x="993479" y="757943"/>
                </a:cubicBezTo>
                <a:lnTo>
                  <a:pt x="993479" y="533402"/>
                </a:lnTo>
                <a:lnTo>
                  <a:pt x="993479" y="451070"/>
                </a:lnTo>
                <a:lnTo>
                  <a:pt x="993479" y="416141"/>
                </a:lnTo>
                <a:cubicBezTo>
                  <a:pt x="993479" y="374975"/>
                  <a:pt x="956014" y="341294"/>
                  <a:pt x="909809" y="341294"/>
                </a:cubicBezTo>
                <a:lnTo>
                  <a:pt x="698761" y="341294"/>
                </a:lnTo>
                <a:cubicBezTo>
                  <a:pt x="652555" y="341294"/>
                  <a:pt x="615091" y="374975"/>
                  <a:pt x="615091" y="416141"/>
                </a:cubicBezTo>
                <a:lnTo>
                  <a:pt x="615091" y="478514"/>
                </a:lnTo>
                <a:cubicBezTo>
                  <a:pt x="615091" y="488494"/>
                  <a:pt x="607598" y="495978"/>
                  <a:pt x="597608" y="495978"/>
                </a:cubicBezTo>
                <a:cubicBezTo>
                  <a:pt x="588866" y="495978"/>
                  <a:pt x="581373" y="488494"/>
                  <a:pt x="581373" y="478514"/>
                </a:cubicBezTo>
                <a:lnTo>
                  <a:pt x="581373" y="416141"/>
                </a:lnTo>
                <a:cubicBezTo>
                  <a:pt x="581373" y="357511"/>
                  <a:pt x="633823" y="307613"/>
                  <a:pt x="698761" y="307613"/>
                </a:cubicBezTo>
                <a:close/>
                <a:moveTo>
                  <a:pt x="115880" y="307613"/>
                </a:moveTo>
                <a:lnTo>
                  <a:pt x="326459" y="307613"/>
                </a:lnTo>
                <a:cubicBezTo>
                  <a:pt x="391253" y="307613"/>
                  <a:pt x="443586" y="357511"/>
                  <a:pt x="443586" y="416141"/>
                </a:cubicBezTo>
                <a:lnTo>
                  <a:pt x="443586" y="494731"/>
                </a:lnTo>
                <a:cubicBezTo>
                  <a:pt x="443586" y="514690"/>
                  <a:pt x="459784" y="529660"/>
                  <a:pt x="478475" y="529660"/>
                </a:cubicBezTo>
                <a:lnTo>
                  <a:pt x="721450" y="529660"/>
                </a:lnTo>
                <a:lnTo>
                  <a:pt x="715220" y="524670"/>
                </a:lnTo>
                <a:cubicBezTo>
                  <a:pt x="708990" y="517185"/>
                  <a:pt x="708990" y="507205"/>
                  <a:pt x="715220" y="500968"/>
                </a:cubicBezTo>
                <a:cubicBezTo>
                  <a:pt x="721450" y="493483"/>
                  <a:pt x="732664" y="493483"/>
                  <a:pt x="738894" y="500968"/>
                </a:cubicBezTo>
                <a:lnTo>
                  <a:pt x="773783" y="534649"/>
                </a:lnTo>
                <a:cubicBezTo>
                  <a:pt x="775029" y="535897"/>
                  <a:pt x="776275" y="538392"/>
                  <a:pt x="776275" y="540887"/>
                </a:cubicBezTo>
                <a:cubicBezTo>
                  <a:pt x="777521" y="540887"/>
                  <a:pt x="777521" y="540887"/>
                  <a:pt x="777521" y="542134"/>
                </a:cubicBezTo>
                <a:cubicBezTo>
                  <a:pt x="778767" y="543382"/>
                  <a:pt x="778767" y="543382"/>
                  <a:pt x="778767" y="545877"/>
                </a:cubicBezTo>
                <a:cubicBezTo>
                  <a:pt x="778767" y="545877"/>
                  <a:pt x="778767" y="547124"/>
                  <a:pt x="778767" y="548371"/>
                </a:cubicBezTo>
                <a:cubicBezTo>
                  <a:pt x="778767" y="549619"/>
                  <a:pt x="778767" y="550866"/>
                  <a:pt x="777521" y="552114"/>
                </a:cubicBezTo>
                <a:cubicBezTo>
                  <a:pt x="777521" y="553361"/>
                  <a:pt x="777521" y="553361"/>
                  <a:pt x="777521" y="553361"/>
                </a:cubicBezTo>
                <a:cubicBezTo>
                  <a:pt x="776275" y="555856"/>
                  <a:pt x="775029" y="557104"/>
                  <a:pt x="773783" y="557104"/>
                </a:cubicBezTo>
                <a:cubicBezTo>
                  <a:pt x="773783" y="558351"/>
                  <a:pt x="773783" y="558351"/>
                  <a:pt x="773783" y="558351"/>
                </a:cubicBezTo>
                <a:lnTo>
                  <a:pt x="738894" y="593280"/>
                </a:lnTo>
                <a:cubicBezTo>
                  <a:pt x="736402" y="597022"/>
                  <a:pt x="731418" y="598270"/>
                  <a:pt x="727680" y="598270"/>
                </a:cubicBezTo>
                <a:cubicBezTo>
                  <a:pt x="722696" y="598270"/>
                  <a:pt x="718958" y="597022"/>
                  <a:pt x="715220" y="593280"/>
                </a:cubicBezTo>
                <a:cubicBezTo>
                  <a:pt x="708990" y="587042"/>
                  <a:pt x="708990" y="575815"/>
                  <a:pt x="715220" y="569578"/>
                </a:cubicBezTo>
                <a:lnTo>
                  <a:pt x="721450" y="563341"/>
                </a:lnTo>
                <a:lnTo>
                  <a:pt x="478475" y="563341"/>
                </a:lnTo>
                <a:cubicBezTo>
                  <a:pt x="441094" y="563341"/>
                  <a:pt x="411189" y="533402"/>
                  <a:pt x="411189" y="494731"/>
                </a:cubicBezTo>
                <a:lnTo>
                  <a:pt x="411189" y="416141"/>
                </a:lnTo>
                <a:cubicBezTo>
                  <a:pt x="411189" y="374975"/>
                  <a:pt x="372562" y="341294"/>
                  <a:pt x="326459" y="341294"/>
                </a:cubicBezTo>
                <a:lnTo>
                  <a:pt x="115880" y="341294"/>
                </a:lnTo>
                <a:cubicBezTo>
                  <a:pt x="69777" y="341294"/>
                  <a:pt x="32396" y="374975"/>
                  <a:pt x="32396" y="416141"/>
                </a:cubicBezTo>
                <a:lnTo>
                  <a:pt x="32396" y="451070"/>
                </a:lnTo>
                <a:lnTo>
                  <a:pt x="32396" y="533402"/>
                </a:lnTo>
                <a:lnTo>
                  <a:pt x="32396" y="757943"/>
                </a:lnTo>
                <a:cubicBezTo>
                  <a:pt x="32396" y="774160"/>
                  <a:pt x="43611" y="787882"/>
                  <a:pt x="57317" y="787882"/>
                </a:cubicBezTo>
                <a:cubicBezTo>
                  <a:pt x="71023" y="787882"/>
                  <a:pt x="80992" y="774160"/>
                  <a:pt x="80992" y="757943"/>
                </a:cubicBezTo>
                <a:lnTo>
                  <a:pt x="80992" y="720520"/>
                </a:lnTo>
                <a:lnTo>
                  <a:pt x="80992" y="436101"/>
                </a:lnTo>
                <a:cubicBezTo>
                  <a:pt x="80992" y="427368"/>
                  <a:pt x="89714" y="419884"/>
                  <a:pt x="98436" y="419884"/>
                </a:cubicBezTo>
                <a:cubicBezTo>
                  <a:pt x="107158" y="419884"/>
                  <a:pt x="114634" y="427368"/>
                  <a:pt x="114634" y="436101"/>
                </a:cubicBezTo>
                <a:lnTo>
                  <a:pt x="114634" y="720520"/>
                </a:lnTo>
                <a:lnTo>
                  <a:pt x="114634" y="757943"/>
                </a:lnTo>
                <a:lnTo>
                  <a:pt x="114634" y="1208274"/>
                </a:lnTo>
                <a:cubicBezTo>
                  <a:pt x="114634" y="1224491"/>
                  <a:pt x="135817" y="1239460"/>
                  <a:pt x="159491" y="1239460"/>
                </a:cubicBezTo>
                <a:cubicBezTo>
                  <a:pt x="184412" y="1239460"/>
                  <a:pt x="205594" y="1224491"/>
                  <a:pt x="205594" y="1208274"/>
                </a:cubicBezTo>
                <a:lnTo>
                  <a:pt x="205594" y="811584"/>
                </a:lnTo>
                <a:cubicBezTo>
                  <a:pt x="205594" y="801604"/>
                  <a:pt x="213070" y="795367"/>
                  <a:pt x="221793" y="795367"/>
                </a:cubicBezTo>
                <a:cubicBezTo>
                  <a:pt x="230515" y="795367"/>
                  <a:pt x="237991" y="801604"/>
                  <a:pt x="237991" y="811584"/>
                </a:cubicBezTo>
                <a:lnTo>
                  <a:pt x="237991" y="1208274"/>
                </a:lnTo>
                <a:cubicBezTo>
                  <a:pt x="237991" y="1224491"/>
                  <a:pt x="259174" y="1239460"/>
                  <a:pt x="284094" y="1239460"/>
                </a:cubicBezTo>
                <a:cubicBezTo>
                  <a:pt x="307769" y="1239460"/>
                  <a:pt x="328951" y="1224491"/>
                  <a:pt x="328951" y="1208274"/>
                </a:cubicBezTo>
                <a:lnTo>
                  <a:pt x="328951" y="724262"/>
                </a:lnTo>
                <a:cubicBezTo>
                  <a:pt x="328951" y="714283"/>
                  <a:pt x="335182" y="706798"/>
                  <a:pt x="345150" y="706798"/>
                </a:cubicBezTo>
                <a:cubicBezTo>
                  <a:pt x="353872" y="706798"/>
                  <a:pt x="361348" y="714283"/>
                  <a:pt x="361348" y="724262"/>
                </a:cubicBezTo>
                <a:lnTo>
                  <a:pt x="361348" y="1208274"/>
                </a:lnTo>
                <a:cubicBezTo>
                  <a:pt x="361348" y="1244450"/>
                  <a:pt x="326459" y="1273142"/>
                  <a:pt x="284094" y="1273142"/>
                </a:cubicBezTo>
                <a:cubicBezTo>
                  <a:pt x="257928" y="1273142"/>
                  <a:pt x="236745" y="1263162"/>
                  <a:pt x="221793" y="1248193"/>
                </a:cubicBezTo>
                <a:cubicBezTo>
                  <a:pt x="206840" y="1263162"/>
                  <a:pt x="185658" y="1273142"/>
                  <a:pt x="159491" y="1273142"/>
                </a:cubicBezTo>
                <a:cubicBezTo>
                  <a:pt x="115880" y="1273142"/>
                  <a:pt x="80992" y="1244450"/>
                  <a:pt x="80992" y="1208274"/>
                </a:cubicBezTo>
                <a:lnTo>
                  <a:pt x="80992" y="815326"/>
                </a:lnTo>
                <a:cubicBezTo>
                  <a:pt x="74761" y="819069"/>
                  <a:pt x="66039" y="821564"/>
                  <a:pt x="57317" y="821564"/>
                </a:cubicBezTo>
                <a:cubicBezTo>
                  <a:pt x="24920" y="821564"/>
                  <a:pt x="0" y="792872"/>
                  <a:pt x="0" y="757943"/>
                </a:cubicBezTo>
                <a:lnTo>
                  <a:pt x="0" y="533402"/>
                </a:lnTo>
                <a:lnTo>
                  <a:pt x="0" y="451070"/>
                </a:lnTo>
                <a:lnTo>
                  <a:pt x="0" y="416141"/>
                </a:lnTo>
                <a:cubicBezTo>
                  <a:pt x="0" y="357511"/>
                  <a:pt x="51087" y="307613"/>
                  <a:pt x="115880" y="307613"/>
                </a:cubicBezTo>
                <a:close/>
                <a:moveTo>
                  <a:pt x="812971" y="33580"/>
                </a:moveTo>
                <a:cubicBezTo>
                  <a:pt x="758247" y="33580"/>
                  <a:pt x="715961" y="77110"/>
                  <a:pt x="715961" y="130590"/>
                </a:cubicBezTo>
                <a:cubicBezTo>
                  <a:pt x="715961" y="184069"/>
                  <a:pt x="758247" y="228843"/>
                  <a:pt x="812971" y="228843"/>
                </a:cubicBezTo>
                <a:cubicBezTo>
                  <a:pt x="866450" y="228843"/>
                  <a:pt x="909980" y="184069"/>
                  <a:pt x="909980" y="130590"/>
                </a:cubicBezTo>
                <a:cubicBezTo>
                  <a:pt x="909980" y="77110"/>
                  <a:pt x="866450" y="33580"/>
                  <a:pt x="812971" y="33580"/>
                </a:cubicBezTo>
                <a:close/>
                <a:moveTo>
                  <a:pt x="219096" y="33580"/>
                </a:moveTo>
                <a:cubicBezTo>
                  <a:pt x="164113" y="33580"/>
                  <a:pt x="120377" y="77110"/>
                  <a:pt x="120377" y="130590"/>
                </a:cubicBezTo>
                <a:cubicBezTo>
                  <a:pt x="120377" y="184069"/>
                  <a:pt x="164113" y="228843"/>
                  <a:pt x="219096" y="228843"/>
                </a:cubicBezTo>
                <a:cubicBezTo>
                  <a:pt x="272829" y="228843"/>
                  <a:pt x="316565" y="184069"/>
                  <a:pt x="316565" y="130590"/>
                </a:cubicBezTo>
                <a:cubicBezTo>
                  <a:pt x="316565" y="77110"/>
                  <a:pt x="272829" y="33580"/>
                  <a:pt x="219096" y="33580"/>
                </a:cubicBezTo>
                <a:close/>
                <a:moveTo>
                  <a:pt x="812971" y="0"/>
                </a:moveTo>
                <a:cubicBezTo>
                  <a:pt x="885106" y="0"/>
                  <a:pt x="943561" y="58454"/>
                  <a:pt x="943561" y="130590"/>
                </a:cubicBezTo>
                <a:cubicBezTo>
                  <a:pt x="943561" y="202725"/>
                  <a:pt x="885106" y="262423"/>
                  <a:pt x="812971" y="262423"/>
                </a:cubicBezTo>
                <a:cubicBezTo>
                  <a:pt x="739592" y="262423"/>
                  <a:pt x="681137" y="202725"/>
                  <a:pt x="681137" y="130590"/>
                </a:cubicBezTo>
                <a:cubicBezTo>
                  <a:pt x="681137" y="58454"/>
                  <a:pt x="739592" y="0"/>
                  <a:pt x="812971" y="0"/>
                </a:cubicBezTo>
                <a:close/>
                <a:moveTo>
                  <a:pt x="219096" y="0"/>
                </a:moveTo>
                <a:cubicBezTo>
                  <a:pt x="290324" y="0"/>
                  <a:pt x="350305" y="58454"/>
                  <a:pt x="350305" y="130590"/>
                </a:cubicBezTo>
                <a:cubicBezTo>
                  <a:pt x="350305" y="202725"/>
                  <a:pt x="290324" y="262423"/>
                  <a:pt x="219096" y="262423"/>
                </a:cubicBezTo>
                <a:cubicBezTo>
                  <a:pt x="146618" y="262423"/>
                  <a:pt x="87887" y="202725"/>
                  <a:pt x="87887" y="130590"/>
                </a:cubicBezTo>
                <a:cubicBezTo>
                  <a:pt x="87887" y="58454"/>
                  <a:pt x="146618" y="0"/>
                  <a:pt x="21909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747A94"/>
              </a:solidFill>
              <a:effectLst/>
              <a:uLnTx/>
              <a:uFillTx/>
              <a:latin typeface="Poppins" pitchFamily="2" charset="77"/>
              <a:ea typeface="+mn-ea"/>
              <a:cs typeface="+mn-cs"/>
            </a:endParaRPr>
          </a:p>
        </p:txBody>
      </p:sp>
      <p:sp>
        <p:nvSpPr>
          <p:cNvPr id="387" name="Freeform 36">
            <a:extLst>
              <a:ext uri="{FF2B5EF4-FFF2-40B4-BE49-F238E27FC236}">
                <a16:creationId xmlns:a16="http://schemas.microsoft.com/office/drawing/2014/main" id="{2CDC8686-081E-BF40-A7B2-7BC63DF10E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26011" y="3797133"/>
            <a:ext cx="665361" cy="631489"/>
          </a:xfrm>
          <a:custGeom>
            <a:avLst/>
            <a:gdLst>
              <a:gd name="connsiteX0" fmla="*/ 635947 w 1273140"/>
              <a:gd name="connsiteY0" fmla="*/ 1090824 h 1267647"/>
              <a:gd name="connsiteX1" fmla="*/ 564870 w 1273140"/>
              <a:gd name="connsiteY1" fmla="*/ 1161802 h 1267647"/>
              <a:gd name="connsiteX2" fmla="*/ 635947 w 1273140"/>
              <a:gd name="connsiteY2" fmla="*/ 1234026 h 1267647"/>
              <a:gd name="connsiteX3" fmla="*/ 708270 w 1273140"/>
              <a:gd name="connsiteY3" fmla="*/ 1161802 h 1267647"/>
              <a:gd name="connsiteX4" fmla="*/ 635947 w 1273140"/>
              <a:gd name="connsiteY4" fmla="*/ 1090824 h 1267647"/>
              <a:gd name="connsiteX5" fmla="*/ 526500 w 1273140"/>
              <a:gd name="connsiteY5" fmla="*/ 676393 h 1267647"/>
              <a:gd name="connsiteX6" fmla="*/ 424754 w 1273140"/>
              <a:gd name="connsiteY6" fmla="*/ 781260 h 1267647"/>
              <a:gd name="connsiteX7" fmla="*/ 424754 w 1273140"/>
              <a:gd name="connsiteY7" fmla="*/ 909847 h 1267647"/>
              <a:gd name="connsiteX8" fmla="*/ 452051 w 1273140"/>
              <a:gd name="connsiteY8" fmla="*/ 938561 h 1267647"/>
              <a:gd name="connsiteX9" fmla="*/ 816850 w 1273140"/>
              <a:gd name="connsiteY9" fmla="*/ 938561 h 1267647"/>
              <a:gd name="connsiteX10" fmla="*/ 844147 w 1273140"/>
              <a:gd name="connsiteY10" fmla="*/ 909847 h 1267647"/>
              <a:gd name="connsiteX11" fmla="*/ 844147 w 1273140"/>
              <a:gd name="connsiteY11" fmla="*/ 781260 h 1267647"/>
              <a:gd name="connsiteX12" fmla="*/ 741160 w 1273140"/>
              <a:gd name="connsiteY12" fmla="*/ 676393 h 1267647"/>
              <a:gd name="connsiteX13" fmla="*/ 526500 w 1273140"/>
              <a:gd name="connsiteY13" fmla="*/ 642686 h 1267647"/>
              <a:gd name="connsiteX14" fmla="*/ 741160 w 1273140"/>
              <a:gd name="connsiteY14" fmla="*/ 642686 h 1267647"/>
              <a:gd name="connsiteX15" fmla="*/ 877649 w 1273140"/>
              <a:gd name="connsiteY15" fmla="*/ 781260 h 1267647"/>
              <a:gd name="connsiteX16" fmla="*/ 877649 w 1273140"/>
              <a:gd name="connsiteY16" fmla="*/ 909847 h 1267647"/>
              <a:gd name="connsiteX17" fmla="*/ 816850 w 1273140"/>
              <a:gd name="connsiteY17" fmla="*/ 971020 h 1267647"/>
              <a:gd name="connsiteX18" fmla="*/ 452051 w 1273140"/>
              <a:gd name="connsiteY18" fmla="*/ 971020 h 1267647"/>
              <a:gd name="connsiteX19" fmla="*/ 390011 w 1273140"/>
              <a:gd name="connsiteY19" fmla="*/ 909847 h 1267647"/>
              <a:gd name="connsiteX20" fmla="*/ 390011 w 1273140"/>
              <a:gd name="connsiteY20" fmla="*/ 781260 h 1267647"/>
              <a:gd name="connsiteX21" fmla="*/ 526500 w 1273140"/>
              <a:gd name="connsiteY21" fmla="*/ 642686 h 1267647"/>
              <a:gd name="connsiteX22" fmla="*/ 1168396 w 1273140"/>
              <a:gd name="connsiteY22" fmla="*/ 559110 h 1267647"/>
              <a:gd name="connsiteX23" fmla="*/ 1096073 w 1273140"/>
              <a:gd name="connsiteY23" fmla="*/ 631333 h 1267647"/>
              <a:gd name="connsiteX24" fmla="*/ 1168396 w 1273140"/>
              <a:gd name="connsiteY24" fmla="*/ 703557 h 1267647"/>
              <a:gd name="connsiteX25" fmla="*/ 1239472 w 1273140"/>
              <a:gd name="connsiteY25" fmla="*/ 631333 h 1267647"/>
              <a:gd name="connsiteX26" fmla="*/ 1168396 w 1273140"/>
              <a:gd name="connsiteY26" fmla="*/ 559110 h 1267647"/>
              <a:gd name="connsiteX27" fmla="*/ 105991 w 1273140"/>
              <a:gd name="connsiteY27" fmla="*/ 559110 h 1267647"/>
              <a:gd name="connsiteX28" fmla="*/ 33668 w 1273140"/>
              <a:gd name="connsiteY28" fmla="*/ 631333 h 1267647"/>
              <a:gd name="connsiteX29" fmla="*/ 105991 w 1273140"/>
              <a:gd name="connsiteY29" fmla="*/ 703557 h 1267647"/>
              <a:gd name="connsiteX30" fmla="*/ 178314 w 1273140"/>
              <a:gd name="connsiteY30" fmla="*/ 631333 h 1267647"/>
              <a:gd name="connsiteX31" fmla="*/ 105991 w 1273140"/>
              <a:gd name="connsiteY31" fmla="*/ 559110 h 1267647"/>
              <a:gd name="connsiteX32" fmla="*/ 635320 w 1273140"/>
              <a:gd name="connsiteY32" fmla="*/ 329169 h 1267647"/>
              <a:gd name="connsiteX33" fmla="*/ 522678 w 1273140"/>
              <a:gd name="connsiteY33" fmla="*/ 444314 h 1267647"/>
              <a:gd name="connsiteX34" fmla="*/ 635320 w 1273140"/>
              <a:gd name="connsiteY34" fmla="*/ 558208 h 1267647"/>
              <a:gd name="connsiteX35" fmla="*/ 750465 w 1273140"/>
              <a:gd name="connsiteY35" fmla="*/ 444314 h 1267647"/>
              <a:gd name="connsiteX36" fmla="*/ 635320 w 1273140"/>
              <a:gd name="connsiteY36" fmla="*/ 329169 h 1267647"/>
              <a:gd name="connsiteX37" fmla="*/ 635320 w 1273140"/>
              <a:gd name="connsiteY37" fmla="*/ 296628 h 1267647"/>
              <a:gd name="connsiteX38" fmla="*/ 784257 w 1273140"/>
              <a:gd name="connsiteY38" fmla="*/ 444314 h 1267647"/>
              <a:gd name="connsiteX39" fmla="*/ 635320 w 1273140"/>
              <a:gd name="connsiteY39" fmla="*/ 592001 h 1267647"/>
              <a:gd name="connsiteX40" fmla="*/ 488885 w 1273140"/>
              <a:gd name="connsiteY40" fmla="*/ 444314 h 1267647"/>
              <a:gd name="connsiteX41" fmla="*/ 635320 w 1273140"/>
              <a:gd name="connsiteY41" fmla="*/ 296628 h 1267647"/>
              <a:gd name="connsiteX42" fmla="*/ 534943 w 1273140"/>
              <a:gd name="connsiteY42" fmla="*/ 127014 h 1267647"/>
              <a:gd name="connsiteX43" fmla="*/ 132177 w 1273140"/>
              <a:gd name="connsiteY43" fmla="*/ 530469 h 1267647"/>
              <a:gd name="connsiteX44" fmla="*/ 210735 w 1273140"/>
              <a:gd name="connsiteY44" fmla="*/ 631333 h 1267647"/>
              <a:gd name="connsiteX45" fmla="*/ 132177 w 1273140"/>
              <a:gd name="connsiteY45" fmla="*/ 732197 h 1267647"/>
              <a:gd name="connsiteX46" fmla="*/ 534943 w 1273140"/>
              <a:gd name="connsiteY46" fmla="*/ 1135652 h 1267647"/>
              <a:gd name="connsiteX47" fmla="*/ 635947 w 1273140"/>
              <a:gd name="connsiteY47" fmla="*/ 1057203 h 1267647"/>
              <a:gd name="connsiteX48" fmla="*/ 738197 w 1273140"/>
              <a:gd name="connsiteY48" fmla="*/ 1135652 h 1267647"/>
              <a:gd name="connsiteX49" fmla="*/ 1140963 w 1273140"/>
              <a:gd name="connsiteY49" fmla="*/ 732197 h 1267647"/>
              <a:gd name="connsiteX50" fmla="*/ 1062405 w 1273140"/>
              <a:gd name="connsiteY50" fmla="*/ 631333 h 1267647"/>
              <a:gd name="connsiteX51" fmla="*/ 1140963 w 1273140"/>
              <a:gd name="connsiteY51" fmla="*/ 530469 h 1267647"/>
              <a:gd name="connsiteX52" fmla="*/ 739444 w 1273140"/>
              <a:gd name="connsiteY52" fmla="*/ 127014 h 1267647"/>
              <a:gd name="connsiteX53" fmla="*/ 635947 w 1273140"/>
              <a:gd name="connsiteY53" fmla="*/ 210444 h 1267647"/>
              <a:gd name="connsiteX54" fmla="*/ 534943 w 1273140"/>
              <a:gd name="connsiteY54" fmla="*/ 127014 h 1267647"/>
              <a:gd name="connsiteX55" fmla="*/ 635947 w 1273140"/>
              <a:gd name="connsiteY55" fmla="*/ 32376 h 1267647"/>
              <a:gd name="connsiteX56" fmla="*/ 564870 w 1273140"/>
              <a:gd name="connsiteY56" fmla="*/ 104600 h 1267647"/>
              <a:gd name="connsiteX57" fmla="*/ 635947 w 1273140"/>
              <a:gd name="connsiteY57" fmla="*/ 176823 h 1267647"/>
              <a:gd name="connsiteX58" fmla="*/ 708270 w 1273140"/>
              <a:gd name="connsiteY58" fmla="*/ 104600 h 1267647"/>
              <a:gd name="connsiteX59" fmla="*/ 635947 w 1273140"/>
              <a:gd name="connsiteY59" fmla="*/ 32376 h 1267647"/>
              <a:gd name="connsiteX60" fmla="*/ 635947 w 1273140"/>
              <a:gd name="connsiteY60" fmla="*/ 0 h 1267647"/>
              <a:gd name="connsiteX61" fmla="*/ 740691 w 1273140"/>
              <a:gd name="connsiteY61" fmla="*/ 93393 h 1267647"/>
              <a:gd name="connsiteX62" fmla="*/ 1174631 w 1273140"/>
              <a:gd name="connsiteY62" fmla="*/ 526734 h 1267647"/>
              <a:gd name="connsiteX63" fmla="*/ 1273140 w 1273140"/>
              <a:gd name="connsiteY63" fmla="*/ 631333 h 1267647"/>
              <a:gd name="connsiteX64" fmla="*/ 1174631 w 1273140"/>
              <a:gd name="connsiteY64" fmla="*/ 735933 h 1267647"/>
              <a:gd name="connsiteX65" fmla="*/ 740691 w 1273140"/>
              <a:gd name="connsiteY65" fmla="*/ 1169274 h 1267647"/>
              <a:gd name="connsiteX66" fmla="*/ 635947 w 1273140"/>
              <a:gd name="connsiteY66" fmla="*/ 1267647 h 1267647"/>
              <a:gd name="connsiteX67" fmla="*/ 532449 w 1273140"/>
              <a:gd name="connsiteY67" fmla="*/ 1169274 h 1267647"/>
              <a:gd name="connsiteX68" fmla="*/ 99756 w 1273140"/>
              <a:gd name="connsiteY68" fmla="*/ 735933 h 1267647"/>
              <a:gd name="connsiteX69" fmla="*/ 0 w 1273140"/>
              <a:gd name="connsiteY69" fmla="*/ 631333 h 1267647"/>
              <a:gd name="connsiteX70" fmla="*/ 99756 w 1273140"/>
              <a:gd name="connsiteY70" fmla="*/ 526734 h 1267647"/>
              <a:gd name="connsiteX71" fmla="*/ 532449 w 1273140"/>
              <a:gd name="connsiteY71" fmla="*/ 93393 h 1267647"/>
              <a:gd name="connsiteX72" fmla="*/ 635947 w 1273140"/>
              <a:gd name="connsiteY72" fmla="*/ 0 h 1267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273140" h="1267647">
                <a:moveTo>
                  <a:pt x="635947" y="1090824"/>
                </a:moveTo>
                <a:cubicBezTo>
                  <a:pt x="596044" y="1090824"/>
                  <a:pt x="564870" y="1121955"/>
                  <a:pt x="564870" y="1161802"/>
                </a:cubicBezTo>
                <a:cubicBezTo>
                  <a:pt x="564870" y="1201650"/>
                  <a:pt x="596044" y="1234026"/>
                  <a:pt x="635947" y="1234026"/>
                </a:cubicBezTo>
                <a:cubicBezTo>
                  <a:pt x="675849" y="1234026"/>
                  <a:pt x="708270" y="1201650"/>
                  <a:pt x="708270" y="1161802"/>
                </a:cubicBezTo>
                <a:cubicBezTo>
                  <a:pt x="708270" y="1121955"/>
                  <a:pt x="675849" y="1090824"/>
                  <a:pt x="635947" y="1090824"/>
                </a:cubicBezTo>
                <a:close/>
                <a:moveTo>
                  <a:pt x="526500" y="676393"/>
                </a:moveTo>
                <a:cubicBezTo>
                  <a:pt x="469423" y="676393"/>
                  <a:pt x="424754" y="723833"/>
                  <a:pt x="424754" y="781260"/>
                </a:cubicBezTo>
                <a:lnTo>
                  <a:pt x="424754" y="909847"/>
                </a:lnTo>
                <a:cubicBezTo>
                  <a:pt x="424754" y="924828"/>
                  <a:pt x="435921" y="938561"/>
                  <a:pt x="452051" y="938561"/>
                </a:cubicBezTo>
                <a:lnTo>
                  <a:pt x="816850" y="938561"/>
                </a:lnTo>
                <a:cubicBezTo>
                  <a:pt x="831739" y="938561"/>
                  <a:pt x="844147" y="924828"/>
                  <a:pt x="844147" y="909847"/>
                </a:cubicBezTo>
                <a:lnTo>
                  <a:pt x="844147" y="781260"/>
                </a:lnTo>
                <a:cubicBezTo>
                  <a:pt x="844147" y="723833"/>
                  <a:pt x="798237" y="676393"/>
                  <a:pt x="741160" y="676393"/>
                </a:cubicBezTo>
                <a:close/>
                <a:moveTo>
                  <a:pt x="526500" y="642686"/>
                </a:moveTo>
                <a:lnTo>
                  <a:pt x="741160" y="642686"/>
                </a:lnTo>
                <a:cubicBezTo>
                  <a:pt x="816850" y="642686"/>
                  <a:pt x="877649" y="705107"/>
                  <a:pt x="877649" y="781260"/>
                </a:cubicBezTo>
                <a:lnTo>
                  <a:pt x="877649" y="909847"/>
                </a:lnTo>
                <a:cubicBezTo>
                  <a:pt x="877649" y="943555"/>
                  <a:pt x="850351" y="971020"/>
                  <a:pt x="816850" y="971020"/>
                </a:cubicBezTo>
                <a:lnTo>
                  <a:pt x="452051" y="971020"/>
                </a:lnTo>
                <a:cubicBezTo>
                  <a:pt x="418550" y="971020"/>
                  <a:pt x="390011" y="943555"/>
                  <a:pt x="390011" y="909847"/>
                </a:cubicBezTo>
                <a:lnTo>
                  <a:pt x="390011" y="781260"/>
                </a:lnTo>
                <a:cubicBezTo>
                  <a:pt x="390011" y="705107"/>
                  <a:pt x="452051" y="642686"/>
                  <a:pt x="526500" y="642686"/>
                </a:cubicBezTo>
                <a:close/>
                <a:moveTo>
                  <a:pt x="1168396" y="559110"/>
                </a:moveTo>
                <a:cubicBezTo>
                  <a:pt x="1128493" y="559110"/>
                  <a:pt x="1096073" y="591486"/>
                  <a:pt x="1096073" y="631333"/>
                </a:cubicBezTo>
                <a:cubicBezTo>
                  <a:pt x="1096073" y="671181"/>
                  <a:pt x="1128493" y="703557"/>
                  <a:pt x="1168396" y="703557"/>
                </a:cubicBezTo>
                <a:cubicBezTo>
                  <a:pt x="1207052" y="703557"/>
                  <a:pt x="1239472" y="671181"/>
                  <a:pt x="1239472" y="631333"/>
                </a:cubicBezTo>
                <a:cubicBezTo>
                  <a:pt x="1239472" y="591486"/>
                  <a:pt x="1207052" y="559110"/>
                  <a:pt x="1168396" y="559110"/>
                </a:cubicBezTo>
                <a:close/>
                <a:moveTo>
                  <a:pt x="105991" y="559110"/>
                </a:moveTo>
                <a:cubicBezTo>
                  <a:pt x="66089" y="559110"/>
                  <a:pt x="33668" y="591486"/>
                  <a:pt x="33668" y="631333"/>
                </a:cubicBezTo>
                <a:cubicBezTo>
                  <a:pt x="33668" y="671181"/>
                  <a:pt x="66089" y="703557"/>
                  <a:pt x="105991" y="703557"/>
                </a:cubicBezTo>
                <a:cubicBezTo>
                  <a:pt x="145894" y="703557"/>
                  <a:pt x="178314" y="671181"/>
                  <a:pt x="178314" y="631333"/>
                </a:cubicBezTo>
                <a:cubicBezTo>
                  <a:pt x="178314" y="591486"/>
                  <a:pt x="145894" y="559110"/>
                  <a:pt x="105991" y="559110"/>
                </a:cubicBezTo>
                <a:close/>
                <a:moveTo>
                  <a:pt x="635320" y="329169"/>
                </a:moveTo>
                <a:cubicBezTo>
                  <a:pt x="573992" y="329169"/>
                  <a:pt x="522678" y="380484"/>
                  <a:pt x="522678" y="444314"/>
                </a:cubicBezTo>
                <a:cubicBezTo>
                  <a:pt x="522678" y="506893"/>
                  <a:pt x="573992" y="558208"/>
                  <a:pt x="635320" y="558208"/>
                </a:cubicBezTo>
                <a:cubicBezTo>
                  <a:pt x="699150" y="558208"/>
                  <a:pt x="750465" y="506893"/>
                  <a:pt x="750465" y="444314"/>
                </a:cubicBezTo>
                <a:cubicBezTo>
                  <a:pt x="750465" y="380484"/>
                  <a:pt x="699150" y="329169"/>
                  <a:pt x="635320" y="329169"/>
                </a:cubicBezTo>
                <a:close/>
                <a:moveTo>
                  <a:pt x="635320" y="296628"/>
                </a:moveTo>
                <a:cubicBezTo>
                  <a:pt x="716672" y="296628"/>
                  <a:pt x="784257" y="361710"/>
                  <a:pt x="784257" y="444314"/>
                </a:cubicBezTo>
                <a:cubicBezTo>
                  <a:pt x="784257" y="524415"/>
                  <a:pt x="716672" y="592001"/>
                  <a:pt x="635320" y="592001"/>
                </a:cubicBezTo>
                <a:cubicBezTo>
                  <a:pt x="555219" y="592001"/>
                  <a:pt x="488885" y="524415"/>
                  <a:pt x="488885" y="444314"/>
                </a:cubicBezTo>
                <a:cubicBezTo>
                  <a:pt x="488885" y="361710"/>
                  <a:pt x="555219" y="296628"/>
                  <a:pt x="635320" y="296628"/>
                </a:cubicBezTo>
                <a:close/>
                <a:moveTo>
                  <a:pt x="534943" y="127014"/>
                </a:moveTo>
                <a:cubicBezTo>
                  <a:pt x="331690" y="168107"/>
                  <a:pt x="172080" y="327496"/>
                  <a:pt x="132177" y="530469"/>
                </a:cubicBezTo>
                <a:cubicBezTo>
                  <a:pt x="177067" y="541676"/>
                  <a:pt x="210735" y="582769"/>
                  <a:pt x="210735" y="631333"/>
                </a:cubicBezTo>
                <a:cubicBezTo>
                  <a:pt x="210735" y="679897"/>
                  <a:pt x="177067" y="720990"/>
                  <a:pt x="132177" y="732197"/>
                </a:cubicBezTo>
                <a:cubicBezTo>
                  <a:pt x="173327" y="936415"/>
                  <a:pt x="331690" y="1094560"/>
                  <a:pt x="534943" y="1135652"/>
                </a:cubicBezTo>
                <a:cubicBezTo>
                  <a:pt x="547413" y="1090824"/>
                  <a:pt x="589809" y="1057203"/>
                  <a:pt x="635947" y="1057203"/>
                </a:cubicBezTo>
                <a:cubicBezTo>
                  <a:pt x="684578" y="1057203"/>
                  <a:pt x="725727" y="1090824"/>
                  <a:pt x="738197" y="1135652"/>
                </a:cubicBezTo>
                <a:cubicBezTo>
                  <a:pt x="941450" y="1094560"/>
                  <a:pt x="1099814" y="936415"/>
                  <a:pt x="1140963" y="732197"/>
                </a:cubicBezTo>
                <a:cubicBezTo>
                  <a:pt x="1096073" y="720990"/>
                  <a:pt x="1062405" y="679897"/>
                  <a:pt x="1062405" y="631333"/>
                </a:cubicBezTo>
                <a:cubicBezTo>
                  <a:pt x="1062405" y="582769"/>
                  <a:pt x="1096073" y="541676"/>
                  <a:pt x="1140963" y="530469"/>
                </a:cubicBezTo>
                <a:cubicBezTo>
                  <a:pt x="1099814" y="327496"/>
                  <a:pt x="941450" y="168107"/>
                  <a:pt x="739444" y="127014"/>
                </a:cubicBezTo>
                <a:cubicBezTo>
                  <a:pt x="728221" y="174333"/>
                  <a:pt x="685825" y="210444"/>
                  <a:pt x="635947" y="210444"/>
                </a:cubicBezTo>
                <a:cubicBezTo>
                  <a:pt x="587315" y="210444"/>
                  <a:pt x="544919" y="174333"/>
                  <a:pt x="534943" y="127014"/>
                </a:cubicBezTo>
                <a:close/>
                <a:moveTo>
                  <a:pt x="635947" y="32376"/>
                </a:moveTo>
                <a:cubicBezTo>
                  <a:pt x="596044" y="32376"/>
                  <a:pt x="564870" y="65997"/>
                  <a:pt x="564870" y="104600"/>
                </a:cubicBezTo>
                <a:cubicBezTo>
                  <a:pt x="564870" y="144447"/>
                  <a:pt x="596044" y="176823"/>
                  <a:pt x="635947" y="176823"/>
                </a:cubicBezTo>
                <a:cubicBezTo>
                  <a:pt x="675849" y="176823"/>
                  <a:pt x="708270" y="144447"/>
                  <a:pt x="708270" y="104600"/>
                </a:cubicBezTo>
                <a:cubicBezTo>
                  <a:pt x="708270" y="65997"/>
                  <a:pt x="675849" y="32376"/>
                  <a:pt x="635947" y="32376"/>
                </a:cubicBezTo>
                <a:close/>
                <a:moveTo>
                  <a:pt x="635947" y="0"/>
                </a:moveTo>
                <a:cubicBezTo>
                  <a:pt x="690812" y="0"/>
                  <a:pt x="734456" y="41093"/>
                  <a:pt x="740691" y="93393"/>
                </a:cubicBezTo>
                <a:cubicBezTo>
                  <a:pt x="960155" y="135730"/>
                  <a:pt x="1132234" y="307573"/>
                  <a:pt x="1174631" y="526734"/>
                </a:cubicBezTo>
                <a:cubicBezTo>
                  <a:pt x="1229497" y="530469"/>
                  <a:pt x="1273140" y="575298"/>
                  <a:pt x="1273140" y="631333"/>
                </a:cubicBezTo>
                <a:cubicBezTo>
                  <a:pt x="1273140" y="687369"/>
                  <a:pt x="1229497" y="732197"/>
                  <a:pt x="1174631" y="735933"/>
                </a:cubicBezTo>
                <a:cubicBezTo>
                  <a:pt x="1132234" y="955094"/>
                  <a:pt x="960155" y="1125690"/>
                  <a:pt x="740691" y="1169274"/>
                </a:cubicBezTo>
                <a:cubicBezTo>
                  <a:pt x="738197" y="1224064"/>
                  <a:pt x="692060" y="1267647"/>
                  <a:pt x="635947" y="1267647"/>
                </a:cubicBezTo>
                <a:cubicBezTo>
                  <a:pt x="581081" y="1267647"/>
                  <a:pt x="534943" y="1224064"/>
                  <a:pt x="532449" y="1169274"/>
                </a:cubicBezTo>
                <a:cubicBezTo>
                  <a:pt x="312985" y="1125690"/>
                  <a:pt x="140906" y="955094"/>
                  <a:pt x="99756" y="735933"/>
                </a:cubicBezTo>
                <a:cubicBezTo>
                  <a:pt x="44890" y="732197"/>
                  <a:pt x="0" y="687369"/>
                  <a:pt x="0" y="631333"/>
                </a:cubicBezTo>
                <a:cubicBezTo>
                  <a:pt x="0" y="575298"/>
                  <a:pt x="44890" y="530469"/>
                  <a:pt x="99756" y="526734"/>
                </a:cubicBezTo>
                <a:cubicBezTo>
                  <a:pt x="140906" y="307573"/>
                  <a:pt x="312985" y="135730"/>
                  <a:pt x="532449" y="93393"/>
                </a:cubicBezTo>
                <a:cubicBezTo>
                  <a:pt x="537437" y="41093"/>
                  <a:pt x="583574" y="0"/>
                  <a:pt x="63594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747A94"/>
              </a:solidFill>
              <a:effectLst/>
              <a:uLnTx/>
              <a:uFillTx/>
              <a:latin typeface="Poppins" pitchFamily="2" charset="77"/>
              <a:ea typeface="+mn-ea"/>
              <a:cs typeface="+mn-cs"/>
            </a:endParaRPr>
          </a:p>
        </p:txBody>
      </p:sp>
      <p:sp>
        <p:nvSpPr>
          <p:cNvPr id="388" name="Freeform 38">
            <a:extLst>
              <a:ext uri="{FF2B5EF4-FFF2-40B4-BE49-F238E27FC236}">
                <a16:creationId xmlns:a16="http://schemas.microsoft.com/office/drawing/2014/main" id="{57B262A7-EDA6-3445-B4E9-ACAA97AC2E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6449" y="5306697"/>
            <a:ext cx="405905" cy="641451"/>
          </a:xfrm>
          <a:custGeom>
            <a:avLst/>
            <a:gdLst>
              <a:gd name="connsiteX0" fmla="*/ 579878 w 828212"/>
              <a:gd name="connsiteY0" fmla="*/ 671858 h 1273139"/>
              <a:gd name="connsiteX1" fmla="*/ 583626 w 828212"/>
              <a:gd name="connsiteY1" fmla="*/ 698055 h 1273139"/>
              <a:gd name="connsiteX2" fmla="*/ 583626 w 828212"/>
              <a:gd name="connsiteY2" fmla="*/ 720510 h 1273139"/>
              <a:gd name="connsiteX3" fmla="*/ 583626 w 828212"/>
              <a:gd name="connsiteY3" fmla="*/ 775398 h 1273139"/>
              <a:gd name="connsiteX4" fmla="*/ 583626 w 828212"/>
              <a:gd name="connsiteY4" fmla="*/ 923847 h 1273139"/>
              <a:gd name="connsiteX5" fmla="*/ 578628 w 828212"/>
              <a:gd name="connsiteY5" fmla="*/ 948797 h 1273139"/>
              <a:gd name="connsiteX6" fmla="*/ 578628 w 828212"/>
              <a:gd name="connsiteY6" fmla="*/ 1149639 h 1273139"/>
              <a:gd name="connsiteX7" fmla="*/ 596118 w 828212"/>
              <a:gd name="connsiteY7" fmla="*/ 1159619 h 1273139"/>
              <a:gd name="connsiteX8" fmla="*/ 613610 w 828212"/>
              <a:gd name="connsiteY8" fmla="*/ 1149639 h 1273139"/>
              <a:gd name="connsiteX9" fmla="*/ 613610 w 828212"/>
              <a:gd name="connsiteY9" fmla="*/ 927590 h 1273139"/>
              <a:gd name="connsiteX10" fmla="*/ 631100 w 828212"/>
              <a:gd name="connsiteY10" fmla="*/ 910125 h 1273139"/>
              <a:gd name="connsiteX11" fmla="*/ 647342 w 828212"/>
              <a:gd name="connsiteY11" fmla="*/ 927590 h 1273139"/>
              <a:gd name="connsiteX12" fmla="*/ 647342 w 828212"/>
              <a:gd name="connsiteY12" fmla="*/ 1149639 h 1273139"/>
              <a:gd name="connsiteX13" fmla="*/ 664834 w 828212"/>
              <a:gd name="connsiteY13" fmla="*/ 1159619 h 1273139"/>
              <a:gd name="connsiteX14" fmla="*/ 682324 w 828212"/>
              <a:gd name="connsiteY14" fmla="*/ 1149639 h 1273139"/>
              <a:gd name="connsiteX15" fmla="*/ 682324 w 828212"/>
              <a:gd name="connsiteY15" fmla="*/ 876443 h 1273139"/>
              <a:gd name="connsiteX16" fmla="*/ 682324 w 828212"/>
              <a:gd name="connsiteY16" fmla="*/ 718015 h 1273139"/>
              <a:gd name="connsiteX17" fmla="*/ 699816 w 828212"/>
              <a:gd name="connsiteY17" fmla="*/ 701798 h 1273139"/>
              <a:gd name="connsiteX18" fmla="*/ 716058 w 828212"/>
              <a:gd name="connsiteY18" fmla="*/ 718015 h 1273139"/>
              <a:gd name="connsiteX19" fmla="*/ 716058 w 828212"/>
              <a:gd name="connsiteY19" fmla="*/ 897650 h 1273139"/>
              <a:gd name="connsiteX20" fmla="*/ 722304 w 828212"/>
              <a:gd name="connsiteY20" fmla="*/ 906383 h 1273139"/>
              <a:gd name="connsiteX21" fmla="*/ 728550 w 828212"/>
              <a:gd name="connsiteY21" fmla="*/ 897650 h 1273139"/>
              <a:gd name="connsiteX22" fmla="*/ 728550 w 828212"/>
              <a:gd name="connsiteY22" fmla="*/ 772904 h 1273139"/>
              <a:gd name="connsiteX23" fmla="*/ 728550 w 828212"/>
              <a:gd name="connsiteY23" fmla="*/ 725500 h 1273139"/>
              <a:gd name="connsiteX24" fmla="*/ 728550 w 828212"/>
              <a:gd name="connsiteY24" fmla="*/ 706788 h 1273139"/>
              <a:gd name="connsiteX25" fmla="*/ 689820 w 828212"/>
              <a:gd name="connsiteY25" fmla="*/ 671858 h 1273139"/>
              <a:gd name="connsiteX26" fmla="*/ 171336 w 828212"/>
              <a:gd name="connsiteY26" fmla="*/ 671858 h 1273139"/>
              <a:gd name="connsiteX27" fmla="*/ 132606 w 828212"/>
              <a:gd name="connsiteY27" fmla="*/ 706788 h 1273139"/>
              <a:gd name="connsiteX28" fmla="*/ 132606 w 828212"/>
              <a:gd name="connsiteY28" fmla="*/ 725500 h 1273139"/>
              <a:gd name="connsiteX29" fmla="*/ 132606 w 828212"/>
              <a:gd name="connsiteY29" fmla="*/ 772904 h 1273139"/>
              <a:gd name="connsiteX30" fmla="*/ 132606 w 828212"/>
              <a:gd name="connsiteY30" fmla="*/ 897650 h 1273139"/>
              <a:gd name="connsiteX31" fmla="*/ 138854 w 828212"/>
              <a:gd name="connsiteY31" fmla="*/ 906383 h 1273139"/>
              <a:gd name="connsiteX32" fmla="*/ 145100 w 828212"/>
              <a:gd name="connsiteY32" fmla="*/ 897650 h 1273139"/>
              <a:gd name="connsiteX33" fmla="*/ 145100 w 828212"/>
              <a:gd name="connsiteY33" fmla="*/ 718015 h 1273139"/>
              <a:gd name="connsiteX34" fmla="*/ 161342 w 828212"/>
              <a:gd name="connsiteY34" fmla="*/ 701798 h 1273139"/>
              <a:gd name="connsiteX35" fmla="*/ 178832 w 828212"/>
              <a:gd name="connsiteY35" fmla="*/ 718015 h 1273139"/>
              <a:gd name="connsiteX36" fmla="*/ 178832 w 828212"/>
              <a:gd name="connsiteY36" fmla="*/ 876443 h 1273139"/>
              <a:gd name="connsiteX37" fmla="*/ 178832 w 828212"/>
              <a:gd name="connsiteY37" fmla="*/ 1149639 h 1273139"/>
              <a:gd name="connsiteX38" fmla="*/ 196324 w 828212"/>
              <a:gd name="connsiteY38" fmla="*/ 1159619 h 1273139"/>
              <a:gd name="connsiteX39" fmla="*/ 215064 w 828212"/>
              <a:gd name="connsiteY39" fmla="*/ 1149639 h 1273139"/>
              <a:gd name="connsiteX40" fmla="*/ 215064 w 828212"/>
              <a:gd name="connsiteY40" fmla="*/ 927590 h 1273139"/>
              <a:gd name="connsiteX41" fmla="*/ 230056 w 828212"/>
              <a:gd name="connsiteY41" fmla="*/ 910125 h 1273139"/>
              <a:gd name="connsiteX42" fmla="*/ 247548 w 828212"/>
              <a:gd name="connsiteY42" fmla="*/ 927590 h 1273139"/>
              <a:gd name="connsiteX43" fmla="*/ 247548 w 828212"/>
              <a:gd name="connsiteY43" fmla="*/ 1149639 h 1273139"/>
              <a:gd name="connsiteX44" fmla="*/ 265038 w 828212"/>
              <a:gd name="connsiteY44" fmla="*/ 1159619 h 1273139"/>
              <a:gd name="connsiteX45" fmla="*/ 282530 w 828212"/>
              <a:gd name="connsiteY45" fmla="*/ 1149639 h 1273139"/>
              <a:gd name="connsiteX46" fmla="*/ 282530 w 828212"/>
              <a:gd name="connsiteY46" fmla="*/ 947549 h 1273139"/>
              <a:gd name="connsiteX47" fmla="*/ 277532 w 828212"/>
              <a:gd name="connsiteY47" fmla="*/ 923847 h 1273139"/>
              <a:gd name="connsiteX48" fmla="*/ 277532 w 828212"/>
              <a:gd name="connsiteY48" fmla="*/ 775398 h 1273139"/>
              <a:gd name="connsiteX49" fmla="*/ 277532 w 828212"/>
              <a:gd name="connsiteY49" fmla="*/ 720510 h 1273139"/>
              <a:gd name="connsiteX50" fmla="*/ 277532 w 828212"/>
              <a:gd name="connsiteY50" fmla="*/ 698055 h 1273139"/>
              <a:gd name="connsiteX51" fmla="*/ 281280 w 828212"/>
              <a:gd name="connsiteY51" fmla="*/ 671858 h 1273139"/>
              <a:gd name="connsiteX52" fmla="*/ 359990 w 828212"/>
              <a:gd name="connsiteY52" fmla="*/ 653146 h 1273139"/>
              <a:gd name="connsiteX53" fmla="*/ 310016 w 828212"/>
              <a:gd name="connsiteY53" fmla="*/ 698055 h 1273139"/>
              <a:gd name="connsiteX54" fmla="*/ 310016 w 828212"/>
              <a:gd name="connsiteY54" fmla="*/ 720510 h 1273139"/>
              <a:gd name="connsiteX55" fmla="*/ 310016 w 828212"/>
              <a:gd name="connsiteY55" fmla="*/ 775398 h 1273139"/>
              <a:gd name="connsiteX56" fmla="*/ 310016 w 828212"/>
              <a:gd name="connsiteY56" fmla="*/ 923847 h 1273139"/>
              <a:gd name="connsiteX57" fmla="*/ 313764 w 828212"/>
              <a:gd name="connsiteY57" fmla="*/ 935075 h 1273139"/>
              <a:gd name="connsiteX58" fmla="*/ 321260 w 828212"/>
              <a:gd name="connsiteY58" fmla="*/ 940064 h 1273139"/>
              <a:gd name="connsiteX59" fmla="*/ 332504 w 828212"/>
              <a:gd name="connsiteY59" fmla="*/ 923847 h 1273139"/>
              <a:gd name="connsiteX60" fmla="*/ 332504 w 828212"/>
              <a:gd name="connsiteY60" fmla="*/ 900145 h 1273139"/>
              <a:gd name="connsiteX61" fmla="*/ 332504 w 828212"/>
              <a:gd name="connsiteY61" fmla="*/ 711778 h 1273139"/>
              <a:gd name="connsiteX62" fmla="*/ 348746 w 828212"/>
              <a:gd name="connsiteY62" fmla="*/ 694313 h 1273139"/>
              <a:gd name="connsiteX63" fmla="*/ 364988 w 828212"/>
              <a:gd name="connsiteY63" fmla="*/ 711778 h 1273139"/>
              <a:gd name="connsiteX64" fmla="*/ 364988 w 828212"/>
              <a:gd name="connsiteY64" fmla="*/ 900145 h 1273139"/>
              <a:gd name="connsiteX65" fmla="*/ 364988 w 828212"/>
              <a:gd name="connsiteY65" fmla="*/ 923847 h 1273139"/>
              <a:gd name="connsiteX66" fmla="*/ 364988 w 828212"/>
              <a:gd name="connsiteY66" fmla="*/ 1224487 h 1273139"/>
              <a:gd name="connsiteX67" fmla="*/ 388726 w 828212"/>
              <a:gd name="connsiteY67" fmla="*/ 1239457 h 1273139"/>
              <a:gd name="connsiteX68" fmla="*/ 413712 w 828212"/>
              <a:gd name="connsiteY68" fmla="*/ 1224487 h 1273139"/>
              <a:gd name="connsiteX69" fmla="*/ 413712 w 828212"/>
              <a:gd name="connsiteY69" fmla="*/ 960024 h 1273139"/>
              <a:gd name="connsiteX70" fmla="*/ 431204 w 828212"/>
              <a:gd name="connsiteY70" fmla="*/ 942559 h 1273139"/>
              <a:gd name="connsiteX71" fmla="*/ 447446 w 828212"/>
              <a:gd name="connsiteY71" fmla="*/ 960024 h 1273139"/>
              <a:gd name="connsiteX72" fmla="*/ 447446 w 828212"/>
              <a:gd name="connsiteY72" fmla="*/ 1224487 h 1273139"/>
              <a:gd name="connsiteX73" fmla="*/ 472432 w 828212"/>
              <a:gd name="connsiteY73" fmla="*/ 1239457 h 1273139"/>
              <a:gd name="connsiteX74" fmla="*/ 496170 w 828212"/>
              <a:gd name="connsiteY74" fmla="*/ 1224487 h 1273139"/>
              <a:gd name="connsiteX75" fmla="*/ 496170 w 828212"/>
              <a:gd name="connsiteY75" fmla="*/ 900145 h 1273139"/>
              <a:gd name="connsiteX76" fmla="*/ 496170 w 828212"/>
              <a:gd name="connsiteY76" fmla="*/ 711778 h 1273139"/>
              <a:gd name="connsiteX77" fmla="*/ 513662 w 828212"/>
              <a:gd name="connsiteY77" fmla="*/ 694313 h 1273139"/>
              <a:gd name="connsiteX78" fmla="*/ 529902 w 828212"/>
              <a:gd name="connsiteY78" fmla="*/ 711778 h 1273139"/>
              <a:gd name="connsiteX79" fmla="*/ 529902 w 828212"/>
              <a:gd name="connsiteY79" fmla="*/ 923847 h 1273139"/>
              <a:gd name="connsiteX80" fmla="*/ 539898 w 828212"/>
              <a:gd name="connsiteY80" fmla="*/ 940064 h 1273139"/>
              <a:gd name="connsiteX81" fmla="*/ 547394 w 828212"/>
              <a:gd name="connsiteY81" fmla="*/ 935075 h 1273139"/>
              <a:gd name="connsiteX82" fmla="*/ 548644 w 828212"/>
              <a:gd name="connsiteY82" fmla="*/ 933827 h 1273139"/>
              <a:gd name="connsiteX83" fmla="*/ 551142 w 828212"/>
              <a:gd name="connsiteY83" fmla="*/ 923847 h 1273139"/>
              <a:gd name="connsiteX84" fmla="*/ 551142 w 828212"/>
              <a:gd name="connsiteY84" fmla="*/ 775398 h 1273139"/>
              <a:gd name="connsiteX85" fmla="*/ 551142 w 828212"/>
              <a:gd name="connsiteY85" fmla="*/ 720510 h 1273139"/>
              <a:gd name="connsiteX86" fmla="*/ 551142 w 828212"/>
              <a:gd name="connsiteY86" fmla="*/ 698055 h 1273139"/>
              <a:gd name="connsiteX87" fmla="*/ 501168 w 828212"/>
              <a:gd name="connsiteY87" fmla="*/ 653146 h 1273139"/>
              <a:gd name="connsiteX88" fmla="*/ 359990 w 828212"/>
              <a:gd name="connsiteY88" fmla="*/ 620712 h 1273139"/>
              <a:gd name="connsiteX89" fmla="*/ 501168 w 828212"/>
              <a:gd name="connsiteY89" fmla="*/ 620712 h 1273139"/>
              <a:gd name="connsiteX90" fmla="*/ 556140 w 828212"/>
              <a:gd name="connsiteY90" fmla="*/ 640672 h 1273139"/>
              <a:gd name="connsiteX91" fmla="*/ 572382 w 828212"/>
              <a:gd name="connsiteY91" fmla="*/ 639424 h 1273139"/>
              <a:gd name="connsiteX92" fmla="*/ 689820 w 828212"/>
              <a:gd name="connsiteY92" fmla="*/ 639424 h 1273139"/>
              <a:gd name="connsiteX93" fmla="*/ 762284 w 828212"/>
              <a:gd name="connsiteY93" fmla="*/ 706788 h 1273139"/>
              <a:gd name="connsiteX94" fmla="*/ 762284 w 828212"/>
              <a:gd name="connsiteY94" fmla="*/ 725500 h 1273139"/>
              <a:gd name="connsiteX95" fmla="*/ 762284 w 828212"/>
              <a:gd name="connsiteY95" fmla="*/ 772904 h 1273139"/>
              <a:gd name="connsiteX96" fmla="*/ 762284 w 828212"/>
              <a:gd name="connsiteY96" fmla="*/ 897650 h 1273139"/>
              <a:gd name="connsiteX97" fmla="*/ 726052 w 828212"/>
              <a:gd name="connsiteY97" fmla="*/ 940064 h 1273139"/>
              <a:gd name="connsiteX98" fmla="*/ 722304 w 828212"/>
              <a:gd name="connsiteY98" fmla="*/ 940064 h 1273139"/>
              <a:gd name="connsiteX99" fmla="*/ 719806 w 828212"/>
              <a:gd name="connsiteY99" fmla="*/ 940064 h 1273139"/>
              <a:gd name="connsiteX100" fmla="*/ 716058 w 828212"/>
              <a:gd name="connsiteY100" fmla="*/ 940064 h 1273139"/>
              <a:gd name="connsiteX101" fmla="*/ 716058 w 828212"/>
              <a:gd name="connsiteY101" fmla="*/ 1149639 h 1273139"/>
              <a:gd name="connsiteX102" fmla="*/ 664834 w 828212"/>
              <a:gd name="connsiteY102" fmla="*/ 1192053 h 1273139"/>
              <a:gd name="connsiteX103" fmla="*/ 631100 w 828212"/>
              <a:gd name="connsiteY103" fmla="*/ 1180826 h 1273139"/>
              <a:gd name="connsiteX104" fmla="*/ 596118 w 828212"/>
              <a:gd name="connsiteY104" fmla="*/ 1192053 h 1273139"/>
              <a:gd name="connsiteX105" fmla="*/ 544896 w 828212"/>
              <a:gd name="connsiteY105" fmla="*/ 1149639 h 1273139"/>
              <a:gd name="connsiteX106" fmla="*/ 544896 w 828212"/>
              <a:gd name="connsiteY106" fmla="*/ 972499 h 1273139"/>
              <a:gd name="connsiteX107" fmla="*/ 543646 w 828212"/>
              <a:gd name="connsiteY107" fmla="*/ 972499 h 1273139"/>
              <a:gd name="connsiteX108" fmla="*/ 539898 w 828212"/>
              <a:gd name="connsiteY108" fmla="*/ 972499 h 1273139"/>
              <a:gd name="connsiteX109" fmla="*/ 537400 w 828212"/>
              <a:gd name="connsiteY109" fmla="*/ 972499 h 1273139"/>
              <a:gd name="connsiteX110" fmla="*/ 529902 w 828212"/>
              <a:gd name="connsiteY110" fmla="*/ 970004 h 1273139"/>
              <a:gd name="connsiteX111" fmla="*/ 529902 w 828212"/>
              <a:gd name="connsiteY111" fmla="*/ 1224487 h 1273139"/>
              <a:gd name="connsiteX112" fmla="*/ 472432 w 828212"/>
              <a:gd name="connsiteY112" fmla="*/ 1273139 h 1273139"/>
              <a:gd name="connsiteX113" fmla="*/ 431204 w 828212"/>
              <a:gd name="connsiteY113" fmla="*/ 1258169 h 1273139"/>
              <a:gd name="connsiteX114" fmla="*/ 388726 w 828212"/>
              <a:gd name="connsiteY114" fmla="*/ 1273139 h 1273139"/>
              <a:gd name="connsiteX115" fmla="*/ 332504 w 828212"/>
              <a:gd name="connsiteY115" fmla="*/ 1224487 h 1273139"/>
              <a:gd name="connsiteX116" fmla="*/ 332504 w 828212"/>
              <a:gd name="connsiteY116" fmla="*/ 970004 h 1273139"/>
              <a:gd name="connsiteX117" fmla="*/ 321260 w 828212"/>
              <a:gd name="connsiteY117" fmla="*/ 972499 h 1273139"/>
              <a:gd name="connsiteX118" fmla="*/ 316262 w 828212"/>
              <a:gd name="connsiteY118" fmla="*/ 972499 h 1273139"/>
              <a:gd name="connsiteX119" fmla="*/ 316262 w 828212"/>
              <a:gd name="connsiteY119" fmla="*/ 1149639 h 1273139"/>
              <a:gd name="connsiteX120" fmla="*/ 265038 w 828212"/>
              <a:gd name="connsiteY120" fmla="*/ 1192053 h 1273139"/>
              <a:gd name="connsiteX121" fmla="*/ 231306 w 828212"/>
              <a:gd name="connsiteY121" fmla="*/ 1180826 h 1273139"/>
              <a:gd name="connsiteX122" fmla="*/ 196324 w 828212"/>
              <a:gd name="connsiteY122" fmla="*/ 1192053 h 1273139"/>
              <a:gd name="connsiteX123" fmla="*/ 145100 w 828212"/>
              <a:gd name="connsiteY123" fmla="*/ 1149639 h 1273139"/>
              <a:gd name="connsiteX124" fmla="*/ 145100 w 828212"/>
              <a:gd name="connsiteY124" fmla="*/ 940064 h 1273139"/>
              <a:gd name="connsiteX125" fmla="*/ 142602 w 828212"/>
              <a:gd name="connsiteY125" fmla="*/ 940064 h 1273139"/>
              <a:gd name="connsiteX126" fmla="*/ 138854 w 828212"/>
              <a:gd name="connsiteY126" fmla="*/ 940064 h 1273139"/>
              <a:gd name="connsiteX127" fmla="*/ 135106 w 828212"/>
              <a:gd name="connsiteY127" fmla="*/ 940064 h 1273139"/>
              <a:gd name="connsiteX128" fmla="*/ 98874 w 828212"/>
              <a:gd name="connsiteY128" fmla="*/ 897650 h 1273139"/>
              <a:gd name="connsiteX129" fmla="*/ 98874 w 828212"/>
              <a:gd name="connsiteY129" fmla="*/ 772904 h 1273139"/>
              <a:gd name="connsiteX130" fmla="*/ 98874 w 828212"/>
              <a:gd name="connsiteY130" fmla="*/ 725500 h 1273139"/>
              <a:gd name="connsiteX131" fmla="*/ 98874 w 828212"/>
              <a:gd name="connsiteY131" fmla="*/ 706788 h 1273139"/>
              <a:gd name="connsiteX132" fmla="*/ 171336 w 828212"/>
              <a:gd name="connsiteY132" fmla="*/ 639424 h 1273139"/>
              <a:gd name="connsiteX133" fmla="*/ 290026 w 828212"/>
              <a:gd name="connsiteY133" fmla="*/ 639424 h 1273139"/>
              <a:gd name="connsiteX134" fmla="*/ 305018 w 828212"/>
              <a:gd name="connsiteY134" fmla="*/ 640672 h 1273139"/>
              <a:gd name="connsiteX135" fmla="*/ 359990 w 828212"/>
              <a:gd name="connsiteY135" fmla="*/ 620712 h 1273139"/>
              <a:gd name="connsiteX136" fmla="*/ 625582 w 828212"/>
              <a:gd name="connsiteY136" fmla="*/ 499992 h 1273139"/>
              <a:gd name="connsiteX137" fmla="*/ 577780 w 828212"/>
              <a:gd name="connsiteY137" fmla="*/ 546557 h 1273139"/>
              <a:gd name="connsiteX138" fmla="*/ 625582 w 828212"/>
              <a:gd name="connsiteY138" fmla="*/ 591896 h 1273139"/>
              <a:gd name="connsiteX139" fmla="*/ 673384 w 828212"/>
              <a:gd name="connsiteY139" fmla="*/ 546557 h 1273139"/>
              <a:gd name="connsiteX140" fmla="*/ 625582 w 828212"/>
              <a:gd name="connsiteY140" fmla="*/ 499992 h 1273139"/>
              <a:gd name="connsiteX141" fmla="*/ 235572 w 828212"/>
              <a:gd name="connsiteY141" fmla="*/ 499992 h 1273139"/>
              <a:gd name="connsiteX142" fmla="*/ 187770 w 828212"/>
              <a:gd name="connsiteY142" fmla="*/ 546557 h 1273139"/>
              <a:gd name="connsiteX143" fmla="*/ 235572 w 828212"/>
              <a:gd name="connsiteY143" fmla="*/ 591896 h 1273139"/>
              <a:gd name="connsiteX144" fmla="*/ 283374 w 828212"/>
              <a:gd name="connsiteY144" fmla="*/ 546557 h 1273139"/>
              <a:gd name="connsiteX145" fmla="*/ 235572 w 828212"/>
              <a:gd name="connsiteY145" fmla="*/ 499992 h 1273139"/>
              <a:gd name="connsiteX146" fmla="*/ 625582 w 828212"/>
              <a:gd name="connsiteY146" fmla="*/ 466906 h 1273139"/>
              <a:gd name="connsiteX147" fmla="*/ 707350 w 828212"/>
              <a:gd name="connsiteY147" fmla="*/ 546557 h 1273139"/>
              <a:gd name="connsiteX148" fmla="*/ 625582 w 828212"/>
              <a:gd name="connsiteY148" fmla="*/ 624982 h 1273139"/>
              <a:gd name="connsiteX149" fmla="*/ 543816 w 828212"/>
              <a:gd name="connsiteY149" fmla="*/ 546557 h 1273139"/>
              <a:gd name="connsiteX150" fmla="*/ 625582 w 828212"/>
              <a:gd name="connsiteY150" fmla="*/ 466906 h 1273139"/>
              <a:gd name="connsiteX151" fmla="*/ 235572 w 828212"/>
              <a:gd name="connsiteY151" fmla="*/ 466906 h 1273139"/>
              <a:gd name="connsiteX152" fmla="*/ 317340 w 828212"/>
              <a:gd name="connsiteY152" fmla="*/ 546557 h 1273139"/>
              <a:gd name="connsiteX153" fmla="*/ 235572 w 828212"/>
              <a:gd name="connsiteY153" fmla="*/ 624982 h 1273139"/>
              <a:gd name="connsiteX154" fmla="*/ 153806 w 828212"/>
              <a:gd name="connsiteY154" fmla="*/ 546557 h 1273139"/>
              <a:gd name="connsiteX155" fmla="*/ 235572 w 828212"/>
              <a:gd name="connsiteY155" fmla="*/ 466906 h 1273139"/>
              <a:gd name="connsiteX156" fmla="*/ 427216 w 828212"/>
              <a:gd name="connsiteY156" fmla="*/ 451090 h 1273139"/>
              <a:gd name="connsiteX157" fmla="*/ 368696 w 828212"/>
              <a:gd name="connsiteY157" fmla="*/ 510854 h 1273139"/>
              <a:gd name="connsiteX158" fmla="*/ 427216 w 828212"/>
              <a:gd name="connsiteY158" fmla="*/ 570618 h 1273139"/>
              <a:gd name="connsiteX159" fmla="*/ 486980 w 828212"/>
              <a:gd name="connsiteY159" fmla="*/ 510854 h 1273139"/>
              <a:gd name="connsiteX160" fmla="*/ 427216 w 828212"/>
              <a:gd name="connsiteY160" fmla="*/ 451090 h 1273139"/>
              <a:gd name="connsiteX161" fmla="*/ 427216 w 828212"/>
              <a:gd name="connsiteY161" fmla="*/ 417472 h 1273139"/>
              <a:gd name="connsiteX162" fmla="*/ 520596 w 828212"/>
              <a:gd name="connsiteY162" fmla="*/ 510854 h 1273139"/>
              <a:gd name="connsiteX163" fmla="*/ 427216 w 828212"/>
              <a:gd name="connsiteY163" fmla="*/ 602990 h 1273139"/>
              <a:gd name="connsiteX164" fmla="*/ 335080 w 828212"/>
              <a:gd name="connsiteY164" fmla="*/ 510854 h 1273139"/>
              <a:gd name="connsiteX165" fmla="*/ 427216 w 828212"/>
              <a:gd name="connsiteY165" fmla="*/ 417472 h 1273139"/>
              <a:gd name="connsiteX166" fmla="*/ 523996 w 828212"/>
              <a:gd name="connsiteY166" fmla="*/ 48650 h 1273139"/>
              <a:gd name="connsiteX167" fmla="*/ 613398 w 828212"/>
              <a:gd name="connsiteY167" fmla="*/ 205825 h 1273139"/>
              <a:gd name="connsiteX168" fmla="*/ 676724 w 828212"/>
              <a:gd name="connsiteY168" fmla="*/ 139711 h 1273139"/>
              <a:gd name="connsiteX169" fmla="*/ 523996 w 828212"/>
              <a:gd name="connsiteY169" fmla="*/ 48650 h 1273139"/>
              <a:gd name="connsiteX170" fmla="*/ 304216 w 828212"/>
              <a:gd name="connsiteY170" fmla="*/ 48650 h 1273139"/>
              <a:gd name="connsiteX171" fmla="*/ 152728 w 828212"/>
              <a:gd name="connsiteY171" fmla="*/ 139711 h 1273139"/>
              <a:gd name="connsiteX172" fmla="*/ 216056 w 828212"/>
              <a:gd name="connsiteY172" fmla="*/ 205825 h 1273139"/>
              <a:gd name="connsiteX173" fmla="*/ 304216 w 828212"/>
              <a:gd name="connsiteY173" fmla="*/ 48650 h 1273139"/>
              <a:gd name="connsiteX174" fmla="*/ 430868 w 828212"/>
              <a:gd name="connsiteY174" fmla="*/ 34928 h 1273139"/>
              <a:gd name="connsiteX175" fmla="*/ 430868 w 828212"/>
              <a:gd name="connsiteY175" fmla="*/ 275681 h 1273139"/>
              <a:gd name="connsiteX176" fmla="*/ 583598 w 828212"/>
              <a:gd name="connsiteY176" fmla="*/ 227031 h 1273139"/>
              <a:gd name="connsiteX177" fmla="*/ 430868 w 828212"/>
              <a:gd name="connsiteY177" fmla="*/ 34928 h 1273139"/>
              <a:gd name="connsiteX178" fmla="*/ 397342 w 828212"/>
              <a:gd name="connsiteY178" fmla="*/ 34928 h 1273139"/>
              <a:gd name="connsiteX179" fmla="*/ 245856 w 828212"/>
              <a:gd name="connsiteY179" fmla="*/ 227031 h 1273139"/>
              <a:gd name="connsiteX180" fmla="*/ 397342 w 828212"/>
              <a:gd name="connsiteY180" fmla="*/ 275681 h 1273139"/>
              <a:gd name="connsiteX181" fmla="*/ 414726 w 828212"/>
              <a:gd name="connsiteY181" fmla="*/ 0 h 1273139"/>
              <a:gd name="connsiteX182" fmla="*/ 828212 w 828212"/>
              <a:gd name="connsiteY182" fmla="*/ 416639 h 1273139"/>
              <a:gd name="connsiteX183" fmla="*/ 779786 w 828212"/>
              <a:gd name="connsiteY183" fmla="*/ 613732 h 1273139"/>
              <a:gd name="connsiteX184" fmla="*/ 756192 w 828212"/>
              <a:gd name="connsiteY184" fmla="*/ 621217 h 1273139"/>
              <a:gd name="connsiteX185" fmla="*/ 749984 w 828212"/>
              <a:gd name="connsiteY185" fmla="*/ 597516 h 1273139"/>
              <a:gd name="connsiteX186" fmla="*/ 795928 w 828212"/>
              <a:gd name="connsiteY186" fmla="*/ 416639 h 1273139"/>
              <a:gd name="connsiteX187" fmla="*/ 700316 w 828212"/>
              <a:gd name="connsiteY187" fmla="*/ 163412 h 1273139"/>
              <a:gd name="connsiteX188" fmla="*/ 622090 w 828212"/>
              <a:gd name="connsiteY188" fmla="*/ 240753 h 1273139"/>
              <a:gd name="connsiteX189" fmla="*/ 643198 w 828212"/>
              <a:gd name="connsiteY189" fmla="*/ 415392 h 1273139"/>
              <a:gd name="connsiteX190" fmla="*/ 625814 w 828212"/>
              <a:gd name="connsiteY190" fmla="*/ 432856 h 1273139"/>
              <a:gd name="connsiteX191" fmla="*/ 609672 w 828212"/>
              <a:gd name="connsiteY191" fmla="*/ 415392 h 1273139"/>
              <a:gd name="connsiteX192" fmla="*/ 592290 w 828212"/>
              <a:gd name="connsiteY192" fmla="*/ 260712 h 1273139"/>
              <a:gd name="connsiteX193" fmla="*/ 430868 w 828212"/>
              <a:gd name="connsiteY193" fmla="*/ 309361 h 1273139"/>
              <a:gd name="connsiteX194" fmla="*/ 430868 w 828212"/>
              <a:gd name="connsiteY194" fmla="*/ 370485 h 1273139"/>
              <a:gd name="connsiteX195" fmla="*/ 414726 w 828212"/>
              <a:gd name="connsiteY195" fmla="*/ 387949 h 1273139"/>
              <a:gd name="connsiteX196" fmla="*/ 397342 w 828212"/>
              <a:gd name="connsiteY196" fmla="*/ 370485 h 1273139"/>
              <a:gd name="connsiteX197" fmla="*/ 397342 w 828212"/>
              <a:gd name="connsiteY197" fmla="*/ 309361 h 1273139"/>
              <a:gd name="connsiteX198" fmla="*/ 235922 w 828212"/>
              <a:gd name="connsiteY198" fmla="*/ 260712 h 1273139"/>
              <a:gd name="connsiteX199" fmla="*/ 218538 w 828212"/>
              <a:gd name="connsiteY199" fmla="*/ 415392 h 1273139"/>
              <a:gd name="connsiteX200" fmla="*/ 202396 w 828212"/>
              <a:gd name="connsiteY200" fmla="*/ 432856 h 1273139"/>
              <a:gd name="connsiteX201" fmla="*/ 186254 w 828212"/>
              <a:gd name="connsiteY201" fmla="*/ 415392 h 1273139"/>
              <a:gd name="connsiteX202" fmla="*/ 206122 w 828212"/>
              <a:gd name="connsiteY202" fmla="*/ 240753 h 1273139"/>
              <a:gd name="connsiteX203" fmla="*/ 127894 w 828212"/>
              <a:gd name="connsiteY203" fmla="*/ 163412 h 1273139"/>
              <a:gd name="connsiteX204" fmla="*/ 33526 w 828212"/>
              <a:gd name="connsiteY204" fmla="*/ 416639 h 1273139"/>
              <a:gd name="connsiteX205" fmla="*/ 79468 w 828212"/>
              <a:gd name="connsiteY205" fmla="*/ 598763 h 1273139"/>
              <a:gd name="connsiteX206" fmla="*/ 72018 w 828212"/>
              <a:gd name="connsiteY206" fmla="*/ 621217 h 1273139"/>
              <a:gd name="connsiteX207" fmla="*/ 64568 w 828212"/>
              <a:gd name="connsiteY207" fmla="*/ 622464 h 1273139"/>
              <a:gd name="connsiteX208" fmla="*/ 49668 w 828212"/>
              <a:gd name="connsiteY208" fmla="*/ 614979 h 1273139"/>
              <a:gd name="connsiteX209" fmla="*/ 0 w 828212"/>
              <a:gd name="connsiteY209" fmla="*/ 416639 h 1273139"/>
              <a:gd name="connsiteX210" fmla="*/ 414726 w 828212"/>
              <a:gd name="connsiteY210" fmla="*/ 0 h 1273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828212" h="1273139">
                <a:moveTo>
                  <a:pt x="579878" y="671858"/>
                </a:moveTo>
                <a:cubicBezTo>
                  <a:pt x="582376" y="680591"/>
                  <a:pt x="583626" y="688076"/>
                  <a:pt x="583626" y="698055"/>
                </a:cubicBezTo>
                <a:lnTo>
                  <a:pt x="583626" y="720510"/>
                </a:lnTo>
                <a:lnTo>
                  <a:pt x="583626" y="775398"/>
                </a:lnTo>
                <a:lnTo>
                  <a:pt x="583626" y="923847"/>
                </a:lnTo>
                <a:cubicBezTo>
                  <a:pt x="583626" y="933827"/>
                  <a:pt x="582376" y="941312"/>
                  <a:pt x="578628" y="948797"/>
                </a:cubicBezTo>
                <a:lnTo>
                  <a:pt x="578628" y="1149639"/>
                </a:lnTo>
                <a:cubicBezTo>
                  <a:pt x="578628" y="1153382"/>
                  <a:pt x="584874" y="1159619"/>
                  <a:pt x="596118" y="1159619"/>
                </a:cubicBezTo>
                <a:cubicBezTo>
                  <a:pt x="607364" y="1159619"/>
                  <a:pt x="613610" y="1153382"/>
                  <a:pt x="613610" y="1149639"/>
                </a:cubicBezTo>
                <a:lnTo>
                  <a:pt x="613610" y="927590"/>
                </a:lnTo>
                <a:cubicBezTo>
                  <a:pt x="613610" y="917610"/>
                  <a:pt x="621106" y="910125"/>
                  <a:pt x="631100" y="910125"/>
                </a:cubicBezTo>
                <a:cubicBezTo>
                  <a:pt x="639846" y="910125"/>
                  <a:pt x="647342" y="917610"/>
                  <a:pt x="647342" y="927590"/>
                </a:cubicBezTo>
                <a:lnTo>
                  <a:pt x="647342" y="1149639"/>
                </a:lnTo>
                <a:cubicBezTo>
                  <a:pt x="647342" y="1153382"/>
                  <a:pt x="654838" y="1159619"/>
                  <a:pt x="664834" y="1159619"/>
                </a:cubicBezTo>
                <a:cubicBezTo>
                  <a:pt x="676078" y="1159619"/>
                  <a:pt x="682324" y="1153382"/>
                  <a:pt x="682324" y="1149639"/>
                </a:cubicBezTo>
                <a:lnTo>
                  <a:pt x="682324" y="876443"/>
                </a:lnTo>
                <a:lnTo>
                  <a:pt x="682324" y="718015"/>
                </a:lnTo>
                <a:cubicBezTo>
                  <a:pt x="682324" y="709283"/>
                  <a:pt x="689820" y="701798"/>
                  <a:pt x="699816" y="701798"/>
                </a:cubicBezTo>
                <a:cubicBezTo>
                  <a:pt x="708562" y="701798"/>
                  <a:pt x="716058" y="709283"/>
                  <a:pt x="716058" y="718015"/>
                </a:cubicBezTo>
                <a:lnTo>
                  <a:pt x="716058" y="897650"/>
                </a:lnTo>
                <a:cubicBezTo>
                  <a:pt x="716058" y="902640"/>
                  <a:pt x="719806" y="906383"/>
                  <a:pt x="722304" y="906383"/>
                </a:cubicBezTo>
                <a:cubicBezTo>
                  <a:pt x="726052" y="906383"/>
                  <a:pt x="728550" y="902640"/>
                  <a:pt x="728550" y="897650"/>
                </a:cubicBezTo>
                <a:lnTo>
                  <a:pt x="728550" y="772904"/>
                </a:lnTo>
                <a:lnTo>
                  <a:pt x="728550" y="725500"/>
                </a:lnTo>
                <a:lnTo>
                  <a:pt x="728550" y="706788"/>
                </a:lnTo>
                <a:cubicBezTo>
                  <a:pt x="728550" y="688076"/>
                  <a:pt x="711060" y="671858"/>
                  <a:pt x="689820" y="671858"/>
                </a:cubicBezTo>
                <a:close/>
                <a:moveTo>
                  <a:pt x="171336" y="671858"/>
                </a:moveTo>
                <a:cubicBezTo>
                  <a:pt x="150098" y="671858"/>
                  <a:pt x="132606" y="688076"/>
                  <a:pt x="132606" y="706788"/>
                </a:cubicBezTo>
                <a:lnTo>
                  <a:pt x="132606" y="725500"/>
                </a:lnTo>
                <a:lnTo>
                  <a:pt x="132606" y="772904"/>
                </a:lnTo>
                <a:lnTo>
                  <a:pt x="132606" y="897650"/>
                </a:lnTo>
                <a:cubicBezTo>
                  <a:pt x="132606" y="902640"/>
                  <a:pt x="136354" y="906383"/>
                  <a:pt x="138854" y="906383"/>
                </a:cubicBezTo>
                <a:cubicBezTo>
                  <a:pt x="141352" y="906383"/>
                  <a:pt x="145100" y="902640"/>
                  <a:pt x="145100" y="897650"/>
                </a:cubicBezTo>
                <a:lnTo>
                  <a:pt x="145100" y="718015"/>
                </a:lnTo>
                <a:cubicBezTo>
                  <a:pt x="145100" y="709283"/>
                  <a:pt x="152596" y="701798"/>
                  <a:pt x="161342" y="701798"/>
                </a:cubicBezTo>
                <a:cubicBezTo>
                  <a:pt x="171336" y="701798"/>
                  <a:pt x="178832" y="709283"/>
                  <a:pt x="178832" y="718015"/>
                </a:cubicBezTo>
                <a:lnTo>
                  <a:pt x="178832" y="876443"/>
                </a:lnTo>
                <a:lnTo>
                  <a:pt x="178832" y="1149639"/>
                </a:lnTo>
                <a:cubicBezTo>
                  <a:pt x="178832" y="1153382"/>
                  <a:pt x="185080" y="1159619"/>
                  <a:pt x="196324" y="1159619"/>
                </a:cubicBezTo>
                <a:cubicBezTo>
                  <a:pt x="207568" y="1159619"/>
                  <a:pt x="215064" y="1153382"/>
                  <a:pt x="215064" y="1149639"/>
                </a:cubicBezTo>
                <a:lnTo>
                  <a:pt x="215064" y="927590"/>
                </a:lnTo>
                <a:cubicBezTo>
                  <a:pt x="215064" y="917610"/>
                  <a:pt x="221312" y="910125"/>
                  <a:pt x="230056" y="910125"/>
                </a:cubicBezTo>
                <a:cubicBezTo>
                  <a:pt x="238802" y="910125"/>
                  <a:pt x="247548" y="917610"/>
                  <a:pt x="247548" y="927590"/>
                </a:cubicBezTo>
                <a:lnTo>
                  <a:pt x="247548" y="1149639"/>
                </a:lnTo>
                <a:cubicBezTo>
                  <a:pt x="247548" y="1153382"/>
                  <a:pt x="253794" y="1159619"/>
                  <a:pt x="265038" y="1159619"/>
                </a:cubicBezTo>
                <a:cubicBezTo>
                  <a:pt x="276282" y="1159619"/>
                  <a:pt x="282530" y="1153382"/>
                  <a:pt x="282530" y="1149639"/>
                </a:cubicBezTo>
                <a:lnTo>
                  <a:pt x="282530" y="947549"/>
                </a:lnTo>
                <a:cubicBezTo>
                  <a:pt x="278782" y="941312"/>
                  <a:pt x="277532" y="933827"/>
                  <a:pt x="277532" y="923847"/>
                </a:cubicBezTo>
                <a:lnTo>
                  <a:pt x="277532" y="775398"/>
                </a:lnTo>
                <a:lnTo>
                  <a:pt x="277532" y="720510"/>
                </a:lnTo>
                <a:lnTo>
                  <a:pt x="277532" y="698055"/>
                </a:lnTo>
                <a:cubicBezTo>
                  <a:pt x="277532" y="688076"/>
                  <a:pt x="278782" y="680591"/>
                  <a:pt x="281280" y="671858"/>
                </a:cubicBezTo>
                <a:close/>
                <a:moveTo>
                  <a:pt x="359990" y="653146"/>
                </a:moveTo>
                <a:cubicBezTo>
                  <a:pt x="332504" y="653146"/>
                  <a:pt x="310016" y="673106"/>
                  <a:pt x="310016" y="698055"/>
                </a:cubicBezTo>
                <a:lnTo>
                  <a:pt x="310016" y="720510"/>
                </a:lnTo>
                <a:lnTo>
                  <a:pt x="310016" y="775398"/>
                </a:lnTo>
                <a:lnTo>
                  <a:pt x="310016" y="923847"/>
                </a:lnTo>
                <a:cubicBezTo>
                  <a:pt x="310016" y="927590"/>
                  <a:pt x="311266" y="931332"/>
                  <a:pt x="313764" y="935075"/>
                </a:cubicBezTo>
                <a:cubicBezTo>
                  <a:pt x="315014" y="937569"/>
                  <a:pt x="317512" y="940064"/>
                  <a:pt x="321260" y="940064"/>
                </a:cubicBezTo>
                <a:cubicBezTo>
                  <a:pt x="326258" y="940064"/>
                  <a:pt x="332504" y="932580"/>
                  <a:pt x="332504" y="923847"/>
                </a:cubicBezTo>
                <a:lnTo>
                  <a:pt x="332504" y="900145"/>
                </a:lnTo>
                <a:lnTo>
                  <a:pt x="332504" y="711778"/>
                </a:lnTo>
                <a:cubicBezTo>
                  <a:pt x="332504" y="701798"/>
                  <a:pt x="340000" y="694313"/>
                  <a:pt x="348746" y="694313"/>
                </a:cubicBezTo>
                <a:cubicBezTo>
                  <a:pt x="357492" y="694313"/>
                  <a:pt x="364988" y="701798"/>
                  <a:pt x="364988" y="711778"/>
                </a:cubicBezTo>
                <a:lnTo>
                  <a:pt x="364988" y="900145"/>
                </a:lnTo>
                <a:lnTo>
                  <a:pt x="364988" y="923847"/>
                </a:lnTo>
                <a:lnTo>
                  <a:pt x="364988" y="1224487"/>
                </a:lnTo>
                <a:cubicBezTo>
                  <a:pt x="364988" y="1231972"/>
                  <a:pt x="374982" y="1239457"/>
                  <a:pt x="388726" y="1239457"/>
                </a:cubicBezTo>
                <a:cubicBezTo>
                  <a:pt x="403718" y="1239457"/>
                  <a:pt x="413712" y="1231972"/>
                  <a:pt x="413712" y="1224487"/>
                </a:cubicBezTo>
                <a:lnTo>
                  <a:pt x="413712" y="960024"/>
                </a:lnTo>
                <a:cubicBezTo>
                  <a:pt x="413712" y="951292"/>
                  <a:pt x="421208" y="942559"/>
                  <a:pt x="431204" y="942559"/>
                </a:cubicBezTo>
                <a:cubicBezTo>
                  <a:pt x="439948" y="942559"/>
                  <a:pt x="447446" y="951292"/>
                  <a:pt x="447446" y="960024"/>
                </a:cubicBezTo>
                <a:lnTo>
                  <a:pt x="447446" y="1224487"/>
                </a:lnTo>
                <a:cubicBezTo>
                  <a:pt x="447446" y="1231972"/>
                  <a:pt x="458690" y="1239457"/>
                  <a:pt x="472432" y="1239457"/>
                </a:cubicBezTo>
                <a:cubicBezTo>
                  <a:pt x="486176" y="1239457"/>
                  <a:pt x="496170" y="1231972"/>
                  <a:pt x="496170" y="1224487"/>
                </a:cubicBezTo>
                <a:lnTo>
                  <a:pt x="496170" y="900145"/>
                </a:lnTo>
                <a:lnTo>
                  <a:pt x="496170" y="711778"/>
                </a:lnTo>
                <a:cubicBezTo>
                  <a:pt x="496170" y="701798"/>
                  <a:pt x="503666" y="694313"/>
                  <a:pt x="513662" y="694313"/>
                </a:cubicBezTo>
                <a:cubicBezTo>
                  <a:pt x="522406" y="694313"/>
                  <a:pt x="529902" y="701798"/>
                  <a:pt x="529902" y="711778"/>
                </a:cubicBezTo>
                <a:lnTo>
                  <a:pt x="529902" y="923847"/>
                </a:lnTo>
                <a:cubicBezTo>
                  <a:pt x="529902" y="932580"/>
                  <a:pt x="534900" y="940064"/>
                  <a:pt x="539898" y="940064"/>
                </a:cubicBezTo>
                <a:cubicBezTo>
                  <a:pt x="542396" y="940064"/>
                  <a:pt x="544896" y="937569"/>
                  <a:pt x="547394" y="935075"/>
                </a:cubicBezTo>
                <a:cubicBezTo>
                  <a:pt x="547394" y="935075"/>
                  <a:pt x="547394" y="935075"/>
                  <a:pt x="548644" y="933827"/>
                </a:cubicBezTo>
                <a:cubicBezTo>
                  <a:pt x="549892" y="931332"/>
                  <a:pt x="551142" y="927590"/>
                  <a:pt x="551142" y="923847"/>
                </a:cubicBezTo>
                <a:lnTo>
                  <a:pt x="551142" y="775398"/>
                </a:lnTo>
                <a:lnTo>
                  <a:pt x="551142" y="720510"/>
                </a:lnTo>
                <a:lnTo>
                  <a:pt x="551142" y="698055"/>
                </a:lnTo>
                <a:cubicBezTo>
                  <a:pt x="551142" y="673106"/>
                  <a:pt x="528654" y="653146"/>
                  <a:pt x="501168" y="653146"/>
                </a:cubicBezTo>
                <a:close/>
                <a:moveTo>
                  <a:pt x="359990" y="620712"/>
                </a:moveTo>
                <a:lnTo>
                  <a:pt x="501168" y="620712"/>
                </a:lnTo>
                <a:cubicBezTo>
                  <a:pt x="522406" y="620712"/>
                  <a:pt x="542396" y="628197"/>
                  <a:pt x="556140" y="640672"/>
                </a:cubicBezTo>
                <a:cubicBezTo>
                  <a:pt x="562386" y="639424"/>
                  <a:pt x="566134" y="639424"/>
                  <a:pt x="572382" y="639424"/>
                </a:cubicBezTo>
                <a:lnTo>
                  <a:pt x="689820" y="639424"/>
                </a:lnTo>
                <a:cubicBezTo>
                  <a:pt x="729800" y="639424"/>
                  <a:pt x="762284" y="669364"/>
                  <a:pt x="762284" y="706788"/>
                </a:cubicBezTo>
                <a:lnTo>
                  <a:pt x="762284" y="725500"/>
                </a:lnTo>
                <a:lnTo>
                  <a:pt x="762284" y="772904"/>
                </a:lnTo>
                <a:lnTo>
                  <a:pt x="762284" y="897650"/>
                </a:lnTo>
                <a:cubicBezTo>
                  <a:pt x="762284" y="920105"/>
                  <a:pt x="746042" y="937569"/>
                  <a:pt x="726052" y="940064"/>
                </a:cubicBezTo>
                <a:cubicBezTo>
                  <a:pt x="724802" y="940064"/>
                  <a:pt x="723554" y="940064"/>
                  <a:pt x="722304" y="940064"/>
                </a:cubicBezTo>
                <a:lnTo>
                  <a:pt x="719806" y="940064"/>
                </a:lnTo>
                <a:cubicBezTo>
                  <a:pt x="717306" y="940064"/>
                  <a:pt x="717306" y="940064"/>
                  <a:pt x="716058" y="940064"/>
                </a:cubicBezTo>
                <a:lnTo>
                  <a:pt x="716058" y="1149639"/>
                </a:lnTo>
                <a:cubicBezTo>
                  <a:pt x="716058" y="1173341"/>
                  <a:pt x="693568" y="1192053"/>
                  <a:pt x="664834" y="1192053"/>
                </a:cubicBezTo>
                <a:cubicBezTo>
                  <a:pt x="651090" y="1192053"/>
                  <a:pt x="638598" y="1188311"/>
                  <a:pt x="631100" y="1180826"/>
                </a:cubicBezTo>
                <a:cubicBezTo>
                  <a:pt x="621106" y="1188311"/>
                  <a:pt x="609862" y="1192053"/>
                  <a:pt x="596118" y="1192053"/>
                </a:cubicBezTo>
                <a:cubicBezTo>
                  <a:pt x="568632" y="1192053"/>
                  <a:pt x="544896" y="1173341"/>
                  <a:pt x="544896" y="1149639"/>
                </a:cubicBezTo>
                <a:lnTo>
                  <a:pt x="544896" y="972499"/>
                </a:lnTo>
                <a:cubicBezTo>
                  <a:pt x="544896" y="972499"/>
                  <a:pt x="544896" y="972499"/>
                  <a:pt x="543646" y="972499"/>
                </a:cubicBezTo>
                <a:cubicBezTo>
                  <a:pt x="542396" y="972499"/>
                  <a:pt x="541148" y="972499"/>
                  <a:pt x="539898" y="972499"/>
                </a:cubicBezTo>
                <a:cubicBezTo>
                  <a:pt x="538648" y="972499"/>
                  <a:pt x="537400" y="972499"/>
                  <a:pt x="537400" y="972499"/>
                </a:cubicBezTo>
                <a:cubicBezTo>
                  <a:pt x="534900" y="972499"/>
                  <a:pt x="531152" y="971251"/>
                  <a:pt x="529902" y="970004"/>
                </a:cubicBezTo>
                <a:lnTo>
                  <a:pt x="529902" y="1224487"/>
                </a:lnTo>
                <a:cubicBezTo>
                  <a:pt x="529902" y="1250684"/>
                  <a:pt x="503666" y="1273139"/>
                  <a:pt x="472432" y="1273139"/>
                </a:cubicBezTo>
                <a:cubicBezTo>
                  <a:pt x="456190" y="1273139"/>
                  <a:pt x="441198" y="1266901"/>
                  <a:pt x="431204" y="1258169"/>
                </a:cubicBezTo>
                <a:cubicBezTo>
                  <a:pt x="419960" y="1266901"/>
                  <a:pt x="404966" y="1273139"/>
                  <a:pt x="388726" y="1273139"/>
                </a:cubicBezTo>
                <a:cubicBezTo>
                  <a:pt x="357492" y="1273139"/>
                  <a:pt x="332504" y="1250684"/>
                  <a:pt x="332504" y="1224487"/>
                </a:cubicBezTo>
                <a:lnTo>
                  <a:pt x="332504" y="970004"/>
                </a:lnTo>
                <a:cubicBezTo>
                  <a:pt x="328756" y="971251"/>
                  <a:pt x="325008" y="972499"/>
                  <a:pt x="321260" y="972499"/>
                </a:cubicBezTo>
                <a:cubicBezTo>
                  <a:pt x="320010" y="972499"/>
                  <a:pt x="317512" y="972499"/>
                  <a:pt x="316262" y="972499"/>
                </a:cubicBezTo>
                <a:lnTo>
                  <a:pt x="316262" y="1149639"/>
                </a:lnTo>
                <a:cubicBezTo>
                  <a:pt x="316262" y="1173341"/>
                  <a:pt x="293774" y="1192053"/>
                  <a:pt x="265038" y="1192053"/>
                </a:cubicBezTo>
                <a:cubicBezTo>
                  <a:pt x="251296" y="1192053"/>
                  <a:pt x="240052" y="1188311"/>
                  <a:pt x="231306" y="1180826"/>
                </a:cubicBezTo>
                <a:cubicBezTo>
                  <a:pt x="222560" y="1188311"/>
                  <a:pt x="210066" y="1192053"/>
                  <a:pt x="196324" y="1192053"/>
                </a:cubicBezTo>
                <a:cubicBezTo>
                  <a:pt x="167588" y="1192053"/>
                  <a:pt x="145100" y="1173341"/>
                  <a:pt x="145100" y="1149639"/>
                </a:cubicBezTo>
                <a:lnTo>
                  <a:pt x="145100" y="940064"/>
                </a:lnTo>
                <a:cubicBezTo>
                  <a:pt x="143850" y="940064"/>
                  <a:pt x="143850" y="940064"/>
                  <a:pt x="142602" y="940064"/>
                </a:cubicBezTo>
                <a:cubicBezTo>
                  <a:pt x="141352" y="940064"/>
                  <a:pt x="140102" y="940064"/>
                  <a:pt x="138854" y="940064"/>
                </a:cubicBezTo>
                <a:cubicBezTo>
                  <a:pt x="137604" y="940064"/>
                  <a:pt x="136354" y="940064"/>
                  <a:pt x="135106" y="940064"/>
                </a:cubicBezTo>
                <a:cubicBezTo>
                  <a:pt x="115116" y="937569"/>
                  <a:pt x="98874" y="920105"/>
                  <a:pt x="98874" y="897650"/>
                </a:cubicBezTo>
                <a:lnTo>
                  <a:pt x="98874" y="772904"/>
                </a:lnTo>
                <a:lnTo>
                  <a:pt x="98874" y="725500"/>
                </a:lnTo>
                <a:lnTo>
                  <a:pt x="98874" y="706788"/>
                </a:lnTo>
                <a:cubicBezTo>
                  <a:pt x="98874" y="669364"/>
                  <a:pt x="131358" y="639424"/>
                  <a:pt x="171336" y="639424"/>
                </a:cubicBezTo>
                <a:lnTo>
                  <a:pt x="290026" y="639424"/>
                </a:lnTo>
                <a:cubicBezTo>
                  <a:pt x="295024" y="639424"/>
                  <a:pt x="300020" y="639424"/>
                  <a:pt x="305018" y="640672"/>
                </a:cubicBezTo>
                <a:cubicBezTo>
                  <a:pt x="318762" y="628197"/>
                  <a:pt x="338750" y="620712"/>
                  <a:pt x="359990" y="620712"/>
                </a:cubicBezTo>
                <a:close/>
                <a:moveTo>
                  <a:pt x="625582" y="499992"/>
                </a:moveTo>
                <a:cubicBezTo>
                  <a:pt x="599166" y="499992"/>
                  <a:pt x="577780" y="519598"/>
                  <a:pt x="577780" y="546557"/>
                </a:cubicBezTo>
                <a:cubicBezTo>
                  <a:pt x="577780" y="571065"/>
                  <a:pt x="599166" y="591896"/>
                  <a:pt x="625582" y="591896"/>
                </a:cubicBezTo>
                <a:cubicBezTo>
                  <a:pt x="652000" y="591896"/>
                  <a:pt x="673384" y="571065"/>
                  <a:pt x="673384" y="546557"/>
                </a:cubicBezTo>
                <a:cubicBezTo>
                  <a:pt x="673384" y="519598"/>
                  <a:pt x="652000" y="499992"/>
                  <a:pt x="625582" y="499992"/>
                </a:cubicBezTo>
                <a:close/>
                <a:moveTo>
                  <a:pt x="235572" y="499992"/>
                </a:moveTo>
                <a:cubicBezTo>
                  <a:pt x="209156" y="499992"/>
                  <a:pt x="187770" y="519598"/>
                  <a:pt x="187770" y="546557"/>
                </a:cubicBezTo>
                <a:cubicBezTo>
                  <a:pt x="187770" y="571065"/>
                  <a:pt x="209156" y="591896"/>
                  <a:pt x="235572" y="591896"/>
                </a:cubicBezTo>
                <a:cubicBezTo>
                  <a:pt x="261990" y="591896"/>
                  <a:pt x="283374" y="571065"/>
                  <a:pt x="283374" y="546557"/>
                </a:cubicBezTo>
                <a:cubicBezTo>
                  <a:pt x="283374" y="519598"/>
                  <a:pt x="261990" y="499992"/>
                  <a:pt x="235572" y="499992"/>
                </a:cubicBezTo>
                <a:close/>
                <a:moveTo>
                  <a:pt x="625582" y="466906"/>
                </a:moveTo>
                <a:cubicBezTo>
                  <a:pt x="669610" y="466906"/>
                  <a:pt x="707350" y="502443"/>
                  <a:pt x="707350" y="546557"/>
                </a:cubicBezTo>
                <a:cubicBezTo>
                  <a:pt x="707350" y="589445"/>
                  <a:pt x="669610" y="624982"/>
                  <a:pt x="625582" y="624982"/>
                </a:cubicBezTo>
                <a:cubicBezTo>
                  <a:pt x="581554" y="624982"/>
                  <a:pt x="543816" y="589445"/>
                  <a:pt x="543816" y="546557"/>
                </a:cubicBezTo>
                <a:cubicBezTo>
                  <a:pt x="543816" y="502443"/>
                  <a:pt x="581554" y="466906"/>
                  <a:pt x="625582" y="466906"/>
                </a:cubicBezTo>
                <a:close/>
                <a:moveTo>
                  <a:pt x="235572" y="466906"/>
                </a:moveTo>
                <a:cubicBezTo>
                  <a:pt x="279600" y="466906"/>
                  <a:pt x="317340" y="502443"/>
                  <a:pt x="317340" y="546557"/>
                </a:cubicBezTo>
                <a:cubicBezTo>
                  <a:pt x="317340" y="589445"/>
                  <a:pt x="279600" y="624982"/>
                  <a:pt x="235572" y="624982"/>
                </a:cubicBezTo>
                <a:cubicBezTo>
                  <a:pt x="190286" y="624982"/>
                  <a:pt x="153806" y="589445"/>
                  <a:pt x="153806" y="546557"/>
                </a:cubicBezTo>
                <a:cubicBezTo>
                  <a:pt x="153806" y="502443"/>
                  <a:pt x="190286" y="466906"/>
                  <a:pt x="235572" y="466906"/>
                </a:cubicBezTo>
                <a:close/>
                <a:moveTo>
                  <a:pt x="427216" y="451090"/>
                </a:moveTo>
                <a:cubicBezTo>
                  <a:pt x="394844" y="451090"/>
                  <a:pt x="368696" y="477236"/>
                  <a:pt x="368696" y="510854"/>
                </a:cubicBezTo>
                <a:cubicBezTo>
                  <a:pt x="368696" y="543226"/>
                  <a:pt x="394844" y="570618"/>
                  <a:pt x="427216" y="570618"/>
                </a:cubicBezTo>
                <a:cubicBezTo>
                  <a:pt x="460832" y="570618"/>
                  <a:pt x="486980" y="543226"/>
                  <a:pt x="486980" y="510854"/>
                </a:cubicBezTo>
                <a:cubicBezTo>
                  <a:pt x="486980" y="477236"/>
                  <a:pt x="460832" y="451090"/>
                  <a:pt x="427216" y="451090"/>
                </a:cubicBezTo>
                <a:close/>
                <a:moveTo>
                  <a:pt x="427216" y="417472"/>
                </a:moveTo>
                <a:cubicBezTo>
                  <a:pt x="478264" y="417472"/>
                  <a:pt x="520596" y="459805"/>
                  <a:pt x="520596" y="510854"/>
                </a:cubicBezTo>
                <a:cubicBezTo>
                  <a:pt x="520596" y="561902"/>
                  <a:pt x="478264" y="602990"/>
                  <a:pt x="427216" y="602990"/>
                </a:cubicBezTo>
                <a:cubicBezTo>
                  <a:pt x="376166" y="602990"/>
                  <a:pt x="335080" y="561902"/>
                  <a:pt x="335080" y="510854"/>
                </a:cubicBezTo>
                <a:cubicBezTo>
                  <a:pt x="335080" y="459805"/>
                  <a:pt x="376166" y="417472"/>
                  <a:pt x="427216" y="417472"/>
                </a:cubicBezTo>
                <a:close/>
                <a:moveTo>
                  <a:pt x="523996" y="48650"/>
                </a:moveTo>
                <a:cubicBezTo>
                  <a:pt x="561246" y="86072"/>
                  <a:pt x="592290" y="139711"/>
                  <a:pt x="613398" y="205825"/>
                </a:cubicBezTo>
                <a:cubicBezTo>
                  <a:pt x="636990" y="187113"/>
                  <a:pt x="658098" y="165907"/>
                  <a:pt x="676724" y="139711"/>
                </a:cubicBezTo>
                <a:cubicBezTo>
                  <a:pt x="634506" y="98546"/>
                  <a:pt x="582356" y="67361"/>
                  <a:pt x="523996" y="48650"/>
                </a:cubicBezTo>
                <a:close/>
                <a:moveTo>
                  <a:pt x="304216" y="48650"/>
                </a:moveTo>
                <a:cubicBezTo>
                  <a:pt x="247098" y="67361"/>
                  <a:pt x="194946" y="98546"/>
                  <a:pt x="152728" y="139711"/>
                </a:cubicBezTo>
                <a:cubicBezTo>
                  <a:pt x="170112" y="165907"/>
                  <a:pt x="191222" y="187113"/>
                  <a:pt x="216056" y="205825"/>
                </a:cubicBezTo>
                <a:cubicBezTo>
                  <a:pt x="237164" y="139711"/>
                  <a:pt x="266964" y="86072"/>
                  <a:pt x="304216" y="48650"/>
                </a:cubicBezTo>
                <a:close/>
                <a:moveTo>
                  <a:pt x="430868" y="34928"/>
                </a:moveTo>
                <a:lnTo>
                  <a:pt x="430868" y="275681"/>
                </a:lnTo>
                <a:cubicBezTo>
                  <a:pt x="485504" y="271938"/>
                  <a:pt x="537654" y="255722"/>
                  <a:pt x="583598" y="227031"/>
                </a:cubicBezTo>
                <a:cubicBezTo>
                  <a:pt x="552554" y="122248"/>
                  <a:pt x="495436" y="46155"/>
                  <a:pt x="430868" y="34928"/>
                </a:cubicBezTo>
                <a:close/>
                <a:moveTo>
                  <a:pt x="397342" y="34928"/>
                </a:moveTo>
                <a:cubicBezTo>
                  <a:pt x="334016" y="46155"/>
                  <a:pt x="276898" y="122248"/>
                  <a:pt x="245856" y="227031"/>
                </a:cubicBezTo>
                <a:cubicBezTo>
                  <a:pt x="290556" y="255722"/>
                  <a:pt x="343950" y="271938"/>
                  <a:pt x="397342" y="275681"/>
                </a:cubicBezTo>
                <a:close/>
                <a:moveTo>
                  <a:pt x="414726" y="0"/>
                </a:moveTo>
                <a:cubicBezTo>
                  <a:pt x="643198" y="0"/>
                  <a:pt x="828212" y="187113"/>
                  <a:pt x="828212" y="416639"/>
                </a:cubicBezTo>
                <a:cubicBezTo>
                  <a:pt x="828212" y="485248"/>
                  <a:pt x="812070" y="553856"/>
                  <a:pt x="779786" y="613732"/>
                </a:cubicBezTo>
                <a:cubicBezTo>
                  <a:pt x="774818" y="622464"/>
                  <a:pt x="764884" y="624959"/>
                  <a:pt x="756192" y="621217"/>
                </a:cubicBezTo>
                <a:cubicBezTo>
                  <a:pt x="748742" y="616227"/>
                  <a:pt x="746260" y="606247"/>
                  <a:pt x="749984" y="597516"/>
                </a:cubicBezTo>
                <a:cubicBezTo>
                  <a:pt x="779786" y="542629"/>
                  <a:pt x="795928" y="479010"/>
                  <a:pt x="795928" y="416639"/>
                </a:cubicBezTo>
                <a:cubicBezTo>
                  <a:pt x="795928" y="319340"/>
                  <a:pt x="759918" y="230773"/>
                  <a:pt x="700316" y="163412"/>
                </a:cubicBezTo>
                <a:cubicBezTo>
                  <a:pt x="677966" y="193351"/>
                  <a:pt x="651890" y="219547"/>
                  <a:pt x="622090" y="240753"/>
                </a:cubicBezTo>
                <a:cubicBezTo>
                  <a:pt x="635748" y="293144"/>
                  <a:pt x="643198" y="353021"/>
                  <a:pt x="643198" y="415392"/>
                </a:cubicBezTo>
                <a:cubicBezTo>
                  <a:pt x="643198" y="425371"/>
                  <a:pt x="634506" y="432856"/>
                  <a:pt x="625814" y="432856"/>
                </a:cubicBezTo>
                <a:cubicBezTo>
                  <a:pt x="617122" y="432856"/>
                  <a:pt x="609672" y="425371"/>
                  <a:pt x="609672" y="415392"/>
                </a:cubicBezTo>
                <a:cubicBezTo>
                  <a:pt x="609672" y="360505"/>
                  <a:pt x="603464" y="308114"/>
                  <a:pt x="592290" y="260712"/>
                </a:cubicBezTo>
                <a:cubicBezTo>
                  <a:pt x="543862" y="289402"/>
                  <a:pt x="487986" y="305619"/>
                  <a:pt x="430868" y="309361"/>
                </a:cubicBezTo>
                <a:lnTo>
                  <a:pt x="430868" y="370485"/>
                </a:lnTo>
                <a:cubicBezTo>
                  <a:pt x="430868" y="380464"/>
                  <a:pt x="423418" y="387949"/>
                  <a:pt x="414726" y="387949"/>
                </a:cubicBezTo>
                <a:cubicBezTo>
                  <a:pt x="406034" y="387949"/>
                  <a:pt x="397342" y="380464"/>
                  <a:pt x="397342" y="370485"/>
                </a:cubicBezTo>
                <a:lnTo>
                  <a:pt x="397342" y="309361"/>
                </a:lnTo>
                <a:cubicBezTo>
                  <a:pt x="340224" y="305619"/>
                  <a:pt x="284348" y="289402"/>
                  <a:pt x="235922" y="260712"/>
                </a:cubicBezTo>
                <a:cubicBezTo>
                  <a:pt x="225988" y="308114"/>
                  <a:pt x="218538" y="360505"/>
                  <a:pt x="218538" y="415392"/>
                </a:cubicBezTo>
                <a:cubicBezTo>
                  <a:pt x="218538" y="425371"/>
                  <a:pt x="212330" y="432856"/>
                  <a:pt x="202396" y="432856"/>
                </a:cubicBezTo>
                <a:cubicBezTo>
                  <a:pt x="193704" y="432856"/>
                  <a:pt x="186254" y="425371"/>
                  <a:pt x="186254" y="415392"/>
                </a:cubicBezTo>
                <a:cubicBezTo>
                  <a:pt x="186254" y="353021"/>
                  <a:pt x="192462" y="293144"/>
                  <a:pt x="206122" y="240753"/>
                </a:cubicBezTo>
                <a:cubicBezTo>
                  <a:pt x="177562" y="219547"/>
                  <a:pt x="150246" y="193351"/>
                  <a:pt x="127894" y="163412"/>
                </a:cubicBezTo>
                <a:cubicBezTo>
                  <a:pt x="69534" y="230773"/>
                  <a:pt x="33526" y="319340"/>
                  <a:pt x="33526" y="416639"/>
                </a:cubicBezTo>
                <a:cubicBezTo>
                  <a:pt x="33526" y="479010"/>
                  <a:pt x="49668" y="542629"/>
                  <a:pt x="79468" y="598763"/>
                </a:cubicBezTo>
                <a:cubicBezTo>
                  <a:pt x="83194" y="607495"/>
                  <a:pt x="80710" y="617474"/>
                  <a:pt x="72018" y="621217"/>
                </a:cubicBezTo>
                <a:cubicBezTo>
                  <a:pt x="69534" y="622464"/>
                  <a:pt x="68294" y="622464"/>
                  <a:pt x="64568" y="622464"/>
                </a:cubicBezTo>
                <a:cubicBezTo>
                  <a:pt x="58360" y="622464"/>
                  <a:pt x="53392" y="619969"/>
                  <a:pt x="49668" y="614979"/>
                </a:cubicBezTo>
                <a:cubicBezTo>
                  <a:pt x="17384" y="553856"/>
                  <a:pt x="0" y="485248"/>
                  <a:pt x="0" y="416639"/>
                </a:cubicBezTo>
                <a:cubicBezTo>
                  <a:pt x="0" y="187113"/>
                  <a:pt x="186254" y="0"/>
                  <a:pt x="41472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747A94"/>
              </a:solidFill>
              <a:effectLst/>
              <a:uLnTx/>
              <a:uFillTx/>
              <a:latin typeface="Poppins" pitchFamily="2" charset="77"/>
              <a:ea typeface="+mn-ea"/>
              <a:cs typeface="+mn-cs"/>
            </a:endParaRPr>
          </a:p>
        </p:txBody>
      </p:sp>
      <p:sp>
        <p:nvSpPr>
          <p:cNvPr id="8" name="สี่เหลี่ยมผืนผ้า 7"/>
          <p:cNvSpPr/>
          <p:nvPr/>
        </p:nvSpPr>
        <p:spPr>
          <a:xfrm>
            <a:off x="7805236" y="1231607"/>
            <a:ext cx="380742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ผู้จบ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การศึกษาและฝึกอบรม มีคุณภาพสูงด้านวิชาการ บริการ และบริหารจัดการ สามารถปฏิบัติงานในพื้นที่เต็มสมรรถนะ เป็นที่ยอมรับระดับนานาชาติ </a:t>
            </a:r>
          </a:p>
        </p:txBody>
      </p:sp>
    </p:spTree>
    <p:extLst>
      <p:ext uri="{BB962C8B-B14F-4D97-AF65-F5344CB8AC3E}">
        <p14:creationId xmlns:p14="http://schemas.microsoft.com/office/powerpoint/2010/main" val="15868201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" name="Group 10">
            <a:extLst>
              <a:ext uri="{FF2B5EF4-FFF2-40B4-BE49-F238E27FC236}">
                <a16:creationId xmlns:a16="http://schemas.microsoft.com/office/drawing/2014/main" id="{4CEDE06A-EDB6-3449-9937-3B177A876E06}"/>
              </a:ext>
            </a:extLst>
          </p:cNvPr>
          <p:cNvGrpSpPr/>
          <p:nvPr/>
        </p:nvGrpSpPr>
        <p:grpSpPr>
          <a:xfrm>
            <a:off x="400901" y="474603"/>
            <a:ext cx="1515823" cy="1306744"/>
            <a:chOff x="6490010" y="3925229"/>
            <a:chExt cx="3207983" cy="2765503"/>
          </a:xfrm>
        </p:grpSpPr>
        <p:sp>
          <p:nvSpPr>
            <p:cNvPr id="63" name="Hexagon 11">
              <a:extLst>
                <a:ext uri="{FF2B5EF4-FFF2-40B4-BE49-F238E27FC236}">
                  <a16:creationId xmlns:a16="http://schemas.microsoft.com/office/drawing/2014/main" id="{E2E4C0B2-3753-F445-9F55-8A72BC73D7FD}"/>
                </a:ext>
              </a:extLst>
            </p:cNvPr>
            <p:cNvSpPr/>
            <p:nvPr/>
          </p:nvSpPr>
          <p:spPr>
            <a:xfrm>
              <a:off x="6490010" y="3925229"/>
              <a:ext cx="3207983" cy="2765503"/>
            </a:xfrm>
            <a:prstGeom prst="hexagon">
              <a:avLst/>
            </a:prstGeom>
            <a:solidFill>
              <a:srgbClr val="29CEDC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64" name="Hexagon 12">
              <a:extLst>
                <a:ext uri="{FF2B5EF4-FFF2-40B4-BE49-F238E27FC236}">
                  <a16:creationId xmlns:a16="http://schemas.microsoft.com/office/drawing/2014/main" id="{15EC86F3-2033-0345-A377-84DB13FD8252}"/>
                </a:ext>
              </a:extLst>
            </p:cNvPr>
            <p:cNvSpPr/>
            <p:nvPr/>
          </p:nvSpPr>
          <p:spPr>
            <a:xfrm>
              <a:off x="6785210" y="4179712"/>
              <a:ext cx="2617582" cy="2256536"/>
            </a:xfrm>
            <a:prstGeom prst="hexagon">
              <a:avLst/>
            </a:prstGeom>
            <a:solidFill>
              <a:srgbClr val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</p:grpSp>
      <p:sp>
        <p:nvSpPr>
          <p:cNvPr id="65" name="Freeform 38">
            <a:extLst>
              <a:ext uri="{FF2B5EF4-FFF2-40B4-BE49-F238E27FC236}">
                <a16:creationId xmlns:a16="http://schemas.microsoft.com/office/drawing/2014/main" id="{C5A02C7D-5E7E-6A4F-9406-B3FFB349041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856518" y="825681"/>
            <a:ext cx="604588" cy="604588"/>
          </a:xfrm>
          <a:custGeom>
            <a:avLst/>
            <a:gdLst>
              <a:gd name="connsiteX0" fmla="*/ 67316 w 1145815"/>
              <a:gd name="connsiteY0" fmla="*/ 1020222 h 1145815"/>
              <a:gd name="connsiteX1" fmla="*/ 44997 w 1145815"/>
              <a:gd name="connsiteY1" fmla="*/ 1042893 h 1145815"/>
              <a:gd name="connsiteX2" fmla="*/ 44997 w 1145815"/>
              <a:gd name="connsiteY2" fmla="*/ 1100832 h 1145815"/>
              <a:gd name="connsiteX3" fmla="*/ 366819 w 1145815"/>
              <a:gd name="connsiteY3" fmla="*/ 1100832 h 1145815"/>
              <a:gd name="connsiteX4" fmla="*/ 366819 w 1145815"/>
              <a:gd name="connsiteY4" fmla="*/ 1042893 h 1145815"/>
              <a:gd name="connsiteX5" fmla="*/ 344860 w 1145815"/>
              <a:gd name="connsiteY5" fmla="*/ 1020222 h 1145815"/>
              <a:gd name="connsiteX6" fmla="*/ 434135 w 1145815"/>
              <a:gd name="connsiteY6" fmla="*/ 912982 h 1145815"/>
              <a:gd name="connsiteX7" fmla="*/ 411816 w 1145815"/>
              <a:gd name="connsiteY7" fmla="*/ 935293 h 1145815"/>
              <a:gd name="connsiteX8" fmla="*/ 411816 w 1145815"/>
              <a:gd name="connsiteY8" fmla="*/ 1100832 h 1145815"/>
              <a:gd name="connsiteX9" fmla="*/ 733998 w 1145815"/>
              <a:gd name="connsiteY9" fmla="*/ 1100832 h 1145815"/>
              <a:gd name="connsiteX10" fmla="*/ 733998 w 1145815"/>
              <a:gd name="connsiteY10" fmla="*/ 935293 h 1145815"/>
              <a:gd name="connsiteX11" fmla="*/ 711679 w 1145815"/>
              <a:gd name="connsiteY11" fmla="*/ 912982 h 1145815"/>
              <a:gd name="connsiteX12" fmla="*/ 801314 w 1145815"/>
              <a:gd name="connsiteY12" fmla="*/ 841368 h 1145815"/>
              <a:gd name="connsiteX13" fmla="*/ 778996 w 1145815"/>
              <a:gd name="connsiteY13" fmla="*/ 863680 h 1145815"/>
              <a:gd name="connsiteX14" fmla="*/ 778996 w 1145815"/>
              <a:gd name="connsiteY14" fmla="*/ 1100832 h 1145815"/>
              <a:gd name="connsiteX15" fmla="*/ 1101178 w 1145815"/>
              <a:gd name="connsiteY15" fmla="*/ 1100832 h 1145815"/>
              <a:gd name="connsiteX16" fmla="*/ 1101178 w 1145815"/>
              <a:gd name="connsiteY16" fmla="*/ 863680 h 1145815"/>
              <a:gd name="connsiteX17" fmla="*/ 1078859 w 1145815"/>
              <a:gd name="connsiteY17" fmla="*/ 841368 h 1145815"/>
              <a:gd name="connsiteX18" fmla="*/ 292894 w 1145815"/>
              <a:gd name="connsiteY18" fmla="*/ 747713 h 1145815"/>
              <a:gd name="connsiteX19" fmla="*/ 308971 w 1145815"/>
              <a:gd name="connsiteY19" fmla="*/ 754114 h 1145815"/>
              <a:gd name="connsiteX20" fmla="*/ 315547 w 1145815"/>
              <a:gd name="connsiteY20" fmla="*/ 769760 h 1145815"/>
              <a:gd name="connsiteX21" fmla="*/ 308971 w 1145815"/>
              <a:gd name="connsiteY21" fmla="*/ 785407 h 1145815"/>
              <a:gd name="connsiteX22" fmla="*/ 292894 w 1145815"/>
              <a:gd name="connsiteY22" fmla="*/ 791808 h 1145815"/>
              <a:gd name="connsiteX23" fmla="*/ 276817 w 1145815"/>
              <a:gd name="connsiteY23" fmla="*/ 785407 h 1145815"/>
              <a:gd name="connsiteX24" fmla="*/ 269875 w 1145815"/>
              <a:gd name="connsiteY24" fmla="*/ 769760 h 1145815"/>
              <a:gd name="connsiteX25" fmla="*/ 276817 w 1145815"/>
              <a:gd name="connsiteY25" fmla="*/ 754114 h 1145815"/>
              <a:gd name="connsiteX26" fmla="*/ 292894 w 1145815"/>
              <a:gd name="connsiteY26" fmla="*/ 747713 h 1145815"/>
              <a:gd name="connsiteX27" fmla="*/ 895172 w 1145815"/>
              <a:gd name="connsiteY27" fmla="*/ 704850 h 1145815"/>
              <a:gd name="connsiteX28" fmla="*/ 910819 w 1145815"/>
              <a:gd name="connsiteY28" fmla="*/ 711251 h 1145815"/>
              <a:gd name="connsiteX29" fmla="*/ 917220 w 1145815"/>
              <a:gd name="connsiteY29" fmla="*/ 726897 h 1145815"/>
              <a:gd name="connsiteX30" fmla="*/ 910819 w 1145815"/>
              <a:gd name="connsiteY30" fmla="*/ 742544 h 1145815"/>
              <a:gd name="connsiteX31" fmla="*/ 895172 w 1145815"/>
              <a:gd name="connsiteY31" fmla="*/ 748945 h 1145815"/>
              <a:gd name="connsiteX32" fmla="*/ 879526 w 1145815"/>
              <a:gd name="connsiteY32" fmla="*/ 742544 h 1145815"/>
              <a:gd name="connsiteX33" fmla="*/ 873125 w 1145815"/>
              <a:gd name="connsiteY33" fmla="*/ 726897 h 1145815"/>
              <a:gd name="connsiteX34" fmla="*/ 879526 w 1145815"/>
              <a:gd name="connsiteY34" fmla="*/ 711251 h 1145815"/>
              <a:gd name="connsiteX35" fmla="*/ 895172 w 1145815"/>
              <a:gd name="connsiteY35" fmla="*/ 704850 h 1145815"/>
              <a:gd name="connsiteX36" fmla="*/ 411816 w 1145815"/>
              <a:gd name="connsiteY36" fmla="*/ 671151 h 1145815"/>
              <a:gd name="connsiteX37" fmla="*/ 411816 w 1145815"/>
              <a:gd name="connsiteY37" fmla="*/ 871957 h 1145815"/>
              <a:gd name="connsiteX38" fmla="*/ 434135 w 1145815"/>
              <a:gd name="connsiteY38" fmla="*/ 867998 h 1145815"/>
              <a:gd name="connsiteX39" fmla="*/ 467973 w 1145815"/>
              <a:gd name="connsiteY39" fmla="*/ 867998 h 1145815"/>
              <a:gd name="connsiteX40" fmla="*/ 467973 w 1145815"/>
              <a:gd name="connsiteY40" fmla="*/ 671151 h 1145815"/>
              <a:gd name="connsiteX41" fmla="*/ 326861 w 1145815"/>
              <a:gd name="connsiteY41" fmla="*/ 228515 h 1145815"/>
              <a:gd name="connsiteX42" fmla="*/ 223907 w 1145815"/>
              <a:gd name="connsiteY42" fmla="*/ 331437 h 1145815"/>
              <a:gd name="connsiteX43" fmla="*/ 223907 w 1145815"/>
              <a:gd name="connsiteY43" fmla="*/ 447314 h 1145815"/>
              <a:gd name="connsiteX44" fmla="*/ 268545 w 1145815"/>
              <a:gd name="connsiteY44" fmla="*/ 510651 h 1145815"/>
              <a:gd name="connsiteX45" fmla="*/ 268545 w 1145815"/>
              <a:gd name="connsiteY45" fmla="*/ 354109 h 1145815"/>
              <a:gd name="connsiteX46" fmla="*/ 291223 w 1145815"/>
              <a:gd name="connsiteY46" fmla="*/ 331797 h 1145815"/>
              <a:gd name="connsiteX47" fmla="*/ 313542 w 1145815"/>
              <a:gd name="connsiteY47" fmla="*/ 354109 h 1145815"/>
              <a:gd name="connsiteX48" fmla="*/ 313542 w 1145815"/>
              <a:gd name="connsiteY48" fmla="*/ 509931 h 1145815"/>
              <a:gd name="connsiteX49" fmla="*/ 428015 w 1145815"/>
              <a:gd name="connsiteY49" fmla="*/ 509931 h 1145815"/>
              <a:gd name="connsiteX50" fmla="*/ 428015 w 1145815"/>
              <a:gd name="connsiteY50" fmla="*/ 354109 h 1145815"/>
              <a:gd name="connsiteX51" fmla="*/ 450334 w 1145815"/>
              <a:gd name="connsiteY51" fmla="*/ 331797 h 1145815"/>
              <a:gd name="connsiteX52" fmla="*/ 472653 w 1145815"/>
              <a:gd name="connsiteY52" fmla="*/ 354109 h 1145815"/>
              <a:gd name="connsiteX53" fmla="*/ 472653 w 1145815"/>
              <a:gd name="connsiteY53" fmla="*/ 413487 h 1145815"/>
              <a:gd name="connsiteX54" fmla="*/ 503611 w 1145815"/>
              <a:gd name="connsiteY54" fmla="*/ 444435 h 1145815"/>
              <a:gd name="connsiteX55" fmla="*/ 619525 w 1145815"/>
              <a:gd name="connsiteY55" fmla="*/ 444435 h 1145815"/>
              <a:gd name="connsiteX56" fmla="*/ 641123 w 1145815"/>
              <a:gd name="connsiteY56" fmla="*/ 422843 h 1145815"/>
              <a:gd name="connsiteX57" fmla="*/ 619525 w 1145815"/>
              <a:gd name="connsiteY57" fmla="*/ 401251 h 1145815"/>
              <a:gd name="connsiteX58" fmla="*/ 539969 w 1145815"/>
              <a:gd name="connsiteY58" fmla="*/ 401251 h 1145815"/>
              <a:gd name="connsiteX59" fmla="*/ 517290 w 1145815"/>
              <a:gd name="connsiteY59" fmla="*/ 378939 h 1145815"/>
              <a:gd name="connsiteX60" fmla="*/ 517290 w 1145815"/>
              <a:gd name="connsiteY60" fmla="*/ 331437 h 1145815"/>
              <a:gd name="connsiteX61" fmla="*/ 414336 w 1145815"/>
              <a:gd name="connsiteY61" fmla="*/ 228515 h 1145815"/>
              <a:gd name="connsiteX62" fmla="*/ 372579 w 1145815"/>
              <a:gd name="connsiteY62" fmla="*/ 44623 h 1145815"/>
              <a:gd name="connsiteX63" fmla="*/ 313542 w 1145815"/>
              <a:gd name="connsiteY63" fmla="*/ 104001 h 1145815"/>
              <a:gd name="connsiteX64" fmla="*/ 313542 w 1145815"/>
              <a:gd name="connsiteY64" fmla="*/ 124514 h 1145815"/>
              <a:gd name="connsiteX65" fmla="*/ 372579 w 1145815"/>
              <a:gd name="connsiteY65" fmla="*/ 183892 h 1145815"/>
              <a:gd name="connsiteX66" fmla="*/ 431975 w 1145815"/>
              <a:gd name="connsiteY66" fmla="*/ 124514 h 1145815"/>
              <a:gd name="connsiteX67" fmla="*/ 431975 w 1145815"/>
              <a:gd name="connsiteY67" fmla="*/ 104001 h 1145815"/>
              <a:gd name="connsiteX68" fmla="*/ 372579 w 1145815"/>
              <a:gd name="connsiteY68" fmla="*/ 44623 h 1145815"/>
              <a:gd name="connsiteX69" fmla="*/ 372579 w 1145815"/>
              <a:gd name="connsiteY69" fmla="*/ 0 h 1145815"/>
              <a:gd name="connsiteX70" fmla="*/ 476973 w 1145815"/>
              <a:gd name="connsiteY70" fmla="*/ 104001 h 1145815"/>
              <a:gd name="connsiteX71" fmla="*/ 476973 w 1145815"/>
              <a:gd name="connsiteY71" fmla="*/ 124514 h 1145815"/>
              <a:gd name="connsiteX72" fmla="*/ 453934 w 1145815"/>
              <a:gd name="connsiteY72" fmla="*/ 189290 h 1145815"/>
              <a:gd name="connsiteX73" fmla="*/ 562288 w 1145815"/>
              <a:gd name="connsiteY73" fmla="*/ 331437 h 1145815"/>
              <a:gd name="connsiteX74" fmla="*/ 562288 w 1145815"/>
              <a:gd name="connsiteY74" fmla="*/ 356628 h 1145815"/>
              <a:gd name="connsiteX75" fmla="*/ 619525 w 1145815"/>
              <a:gd name="connsiteY75" fmla="*/ 356628 h 1145815"/>
              <a:gd name="connsiteX76" fmla="*/ 686121 w 1145815"/>
              <a:gd name="connsiteY76" fmla="*/ 422843 h 1145815"/>
              <a:gd name="connsiteX77" fmla="*/ 619525 w 1145815"/>
              <a:gd name="connsiteY77" fmla="*/ 489059 h 1145815"/>
              <a:gd name="connsiteX78" fmla="*/ 503611 w 1145815"/>
              <a:gd name="connsiteY78" fmla="*/ 489059 h 1145815"/>
              <a:gd name="connsiteX79" fmla="*/ 472653 w 1145815"/>
              <a:gd name="connsiteY79" fmla="*/ 482581 h 1145815"/>
              <a:gd name="connsiteX80" fmla="*/ 472653 w 1145815"/>
              <a:gd name="connsiteY80" fmla="*/ 509931 h 1145815"/>
              <a:gd name="connsiteX81" fmla="*/ 499291 w 1145815"/>
              <a:gd name="connsiteY81" fmla="*/ 509931 h 1145815"/>
              <a:gd name="connsiteX82" fmla="*/ 611245 w 1145815"/>
              <a:gd name="connsiteY82" fmla="*/ 621849 h 1145815"/>
              <a:gd name="connsiteX83" fmla="*/ 611245 w 1145815"/>
              <a:gd name="connsiteY83" fmla="*/ 867998 h 1145815"/>
              <a:gd name="connsiteX84" fmla="*/ 711679 w 1145815"/>
              <a:gd name="connsiteY84" fmla="*/ 867998 h 1145815"/>
              <a:gd name="connsiteX85" fmla="*/ 733998 w 1145815"/>
              <a:gd name="connsiteY85" fmla="*/ 871957 h 1145815"/>
              <a:gd name="connsiteX86" fmla="*/ 733998 w 1145815"/>
              <a:gd name="connsiteY86" fmla="*/ 863680 h 1145815"/>
              <a:gd name="connsiteX87" fmla="*/ 801314 w 1145815"/>
              <a:gd name="connsiteY87" fmla="*/ 796385 h 1145815"/>
              <a:gd name="connsiteX88" fmla="*/ 962586 w 1145815"/>
              <a:gd name="connsiteY88" fmla="*/ 796385 h 1145815"/>
              <a:gd name="connsiteX89" fmla="*/ 962586 w 1145815"/>
              <a:gd name="connsiteY89" fmla="*/ 186051 h 1145815"/>
              <a:gd name="connsiteX90" fmla="*/ 975545 w 1145815"/>
              <a:gd name="connsiteY90" fmla="*/ 165898 h 1145815"/>
              <a:gd name="connsiteX91" fmla="*/ 939907 w 1145815"/>
              <a:gd name="connsiteY91" fmla="*/ 109399 h 1145815"/>
              <a:gd name="connsiteX92" fmla="*/ 904629 w 1145815"/>
              <a:gd name="connsiteY92" fmla="*/ 165898 h 1145815"/>
              <a:gd name="connsiteX93" fmla="*/ 917588 w 1145815"/>
              <a:gd name="connsiteY93" fmla="*/ 186051 h 1145815"/>
              <a:gd name="connsiteX94" fmla="*/ 917588 w 1145815"/>
              <a:gd name="connsiteY94" fmla="*/ 642362 h 1145815"/>
              <a:gd name="connsiteX95" fmla="*/ 895269 w 1145815"/>
              <a:gd name="connsiteY95" fmla="*/ 664673 h 1145815"/>
              <a:gd name="connsiteX96" fmla="*/ 872950 w 1145815"/>
              <a:gd name="connsiteY96" fmla="*/ 642362 h 1145815"/>
              <a:gd name="connsiteX97" fmla="*/ 872950 w 1145815"/>
              <a:gd name="connsiteY97" fmla="*/ 208363 h 1145815"/>
              <a:gd name="connsiteX98" fmla="*/ 865391 w 1145815"/>
              <a:gd name="connsiteY98" fmla="*/ 208363 h 1145815"/>
              <a:gd name="connsiteX99" fmla="*/ 845952 w 1145815"/>
              <a:gd name="connsiteY99" fmla="*/ 197207 h 1145815"/>
              <a:gd name="connsiteX100" fmla="*/ 846672 w 1145815"/>
              <a:gd name="connsiteY100" fmla="*/ 174175 h 1145815"/>
              <a:gd name="connsiteX101" fmla="*/ 921188 w 1145815"/>
              <a:gd name="connsiteY101" fmla="*/ 55419 h 1145815"/>
              <a:gd name="connsiteX102" fmla="*/ 939907 w 1145815"/>
              <a:gd name="connsiteY102" fmla="*/ 44983 h 1145815"/>
              <a:gd name="connsiteX103" fmla="*/ 958986 w 1145815"/>
              <a:gd name="connsiteY103" fmla="*/ 55419 h 1145815"/>
              <a:gd name="connsiteX104" fmla="*/ 1033502 w 1145815"/>
              <a:gd name="connsiteY104" fmla="*/ 174175 h 1145815"/>
              <a:gd name="connsiteX105" fmla="*/ 1033862 w 1145815"/>
              <a:gd name="connsiteY105" fmla="*/ 197207 h 1145815"/>
              <a:gd name="connsiteX106" fmla="*/ 1014423 w 1145815"/>
              <a:gd name="connsiteY106" fmla="*/ 208363 h 1145815"/>
              <a:gd name="connsiteX107" fmla="*/ 1007223 w 1145815"/>
              <a:gd name="connsiteY107" fmla="*/ 208363 h 1145815"/>
              <a:gd name="connsiteX108" fmla="*/ 1007223 w 1145815"/>
              <a:gd name="connsiteY108" fmla="*/ 796385 h 1145815"/>
              <a:gd name="connsiteX109" fmla="*/ 1078859 w 1145815"/>
              <a:gd name="connsiteY109" fmla="*/ 796385 h 1145815"/>
              <a:gd name="connsiteX110" fmla="*/ 1145815 w 1145815"/>
              <a:gd name="connsiteY110" fmla="*/ 863680 h 1145815"/>
              <a:gd name="connsiteX111" fmla="*/ 1145815 w 1145815"/>
              <a:gd name="connsiteY111" fmla="*/ 1123144 h 1145815"/>
              <a:gd name="connsiteX112" fmla="*/ 1123496 w 1145815"/>
              <a:gd name="connsiteY112" fmla="*/ 1145815 h 1145815"/>
              <a:gd name="connsiteX113" fmla="*/ 22318 w 1145815"/>
              <a:gd name="connsiteY113" fmla="*/ 1145815 h 1145815"/>
              <a:gd name="connsiteX114" fmla="*/ 0 w 1145815"/>
              <a:gd name="connsiteY114" fmla="*/ 1123144 h 1145815"/>
              <a:gd name="connsiteX115" fmla="*/ 0 w 1145815"/>
              <a:gd name="connsiteY115" fmla="*/ 1042893 h 1145815"/>
              <a:gd name="connsiteX116" fmla="*/ 67316 w 1145815"/>
              <a:gd name="connsiteY116" fmla="*/ 975598 h 1145815"/>
              <a:gd name="connsiteX117" fmla="*/ 268545 w 1145815"/>
              <a:gd name="connsiteY117" fmla="*/ 975598 h 1145815"/>
              <a:gd name="connsiteX118" fmla="*/ 268545 w 1145815"/>
              <a:gd name="connsiteY118" fmla="*/ 865839 h 1145815"/>
              <a:gd name="connsiteX119" fmla="*/ 291223 w 1145815"/>
              <a:gd name="connsiteY119" fmla="*/ 843527 h 1145815"/>
              <a:gd name="connsiteX120" fmla="*/ 313542 w 1145815"/>
              <a:gd name="connsiteY120" fmla="*/ 865839 h 1145815"/>
              <a:gd name="connsiteX121" fmla="*/ 313542 w 1145815"/>
              <a:gd name="connsiteY121" fmla="*/ 975598 h 1145815"/>
              <a:gd name="connsiteX122" fmla="*/ 366819 w 1145815"/>
              <a:gd name="connsiteY122" fmla="*/ 975598 h 1145815"/>
              <a:gd name="connsiteX123" fmla="*/ 366819 w 1145815"/>
              <a:gd name="connsiteY123" fmla="*/ 648839 h 1145815"/>
              <a:gd name="connsiteX124" fmla="*/ 389498 w 1145815"/>
              <a:gd name="connsiteY124" fmla="*/ 626168 h 1145815"/>
              <a:gd name="connsiteX125" fmla="*/ 490292 w 1145815"/>
              <a:gd name="connsiteY125" fmla="*/ 626168 h 1145815"/>
              <a:gd name="connsiteX126" fmla="*/ 512611 w 1145815"/>
              <a:gd name="connsiteY126" fmla="*/ 648839 h 1145815"/>
              <a:gd name="connsiteX127" fmla="*/ 512611 w 1145815"/>
              <a:gd name="connsiteY127" fmla="*/ 867998 h 1145815"/>
              <a:gd name="connsiteX128" fmla="*/ 566248 w 1145815"/>
              <a:gd name="connsiteY128" fmla="*/ 867998 h 1145815"/>
              <a:gd name="connsiteX129" fmla="*/ 566248 w 1145815"/>
              <a:gd name="connsiteY129" fmla="*/ 621849 h 1145815"/>
              <a:gd name="connsiteX130" fmla="*/ 499291 w 1145815"/>
              <a:gd name="connsiteY130" fmla="*/ 554554 h 1145815"/>
              <a:gd name="connsiteX131" fmla="*/ 313542 w 1145815"/>
              <a:gd name="connsiteY131" fmla="*/ 554554 h 1145815"/>
              <a:gd name="connsiteX132" fmla="*/ 313542 w 1145815"/>
              <a:gd name="connsiteY132" fmla="*/ 683746 h 1145815"/>
              <a:gd name="connsiteX133" fmla="*/ 291223 w 1145815"/>
              <a:gd name="connsiteY133" fmla="*/ 705698 h 1145815"/>
              <a:gd name="connsiteX134" fmla="*/ 268545 w 1145815"/>
              <a:gd name="connsiteY134" fmla="*/ 683746 h 1145815"/>
              <a:gd name="connsiteX135" fmla="*/ 268545 w 1145815"/>
              <a:gd name="connsiteY135" fmla="*/ 556713 h 1145815"/>
              <a:gd name="connsiteX136" fmla="*/ 179270 w 1145815"/>
              <a:gd name="connsiteY136" fmla="*/ 447314 h 1145815"/>
              <a:gd name="connsiteX137" fmla="*/ 179270 w 1145815"/>
              <a:gd name="connsiteY137" fmla="*/ 331437 h 1145815"/>
              <a:gd name="connsiteX138" fmla="*/ 290503 w 1145815"/>
              <a:gd name="connsiteY138" fmla="*/ 188210 h 1145815"/>
              <a:gd name="connsiteX139" fmla="*/ 268545 w 1145815"/>
              <a:gd name="connsiteY139" fmla="*/ 124514 h 1145815"/>
              <a:gd name="connsiteX140" fmla="*/ 268545 w 1145815"/>
              <a:gd name="connsiteY140" fmla="*/ 104001 h 1145815"/>
              <a:gd name="connsiteX141" fmla="*/ 372579 w 1145815"/>
              <a:gd name="connsiteY141" fmla="*/ 0 h 1145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</a:cxnLst>
            <a:rect l="l" t="t" r="r" b="b"/>
            <a:pathLst>
              <a:path w="1145815" h="1145815">
                <a:moveTo>
                  <a:pt x="67316" y="1020222"/>
                </a:moveTo>
                <a:cubicBezTo>
                  <a:pt x="55077" y="1020222"/>
                  <a:pt x="44997" y="1030298"/>
                  <a:pt x="44997" y="1042893"/>
                </a:cubicBezTo>
                <a:lnTo>
                  <a:pt x="44997" y="1100832"/>
                </a:lnTo>
                <a:lnTo>
                  <a:pt x="366819" y="1100832"/>
                </a:lnTo>
                <a:lnTo>
                  <a:pt x="366819" y="1042893"/>
                </a:lnTo>
                <a:cubicBezTo>
                  <a:pt x="366819" y="1030298"/>
                  <a:pt x="357100" y="1020222"/>
                  <a:pt x="344860" y="1020222"/>
                </a:cubicBezTo>
                <a:close/>
                <a:moveTo>
                  <a:pt x="434135" y="912982"/>
                </a:moveTo>
                <a:cubicBezTo>
                  <a:pt x="421896" y="912982"/>
                  <a:pt x="411816" y="923058"/>
                  <a:pt x="411816" y="935293"/>
                </a:cubicBezTo>
                <a:lnTo>
                  <a:pt x="411816" y="1100832"/>
                </a:lnTo>
                <a:lnTo>
                  <a:pt x="733998" y="1100832"/>
                </a:lnTo>
                <a:lnTo>
                  <a:pt x="733998" y="935293"/>
                </a:lnTo>
                <a:cubicBezTo>
                  <a:pt x="733998" y="923058"/>
                  <a:pt x="723919" y="912982"/>
                  <a:pt x="711679" y="912982"/>
                </a:cubicBezTo>
                <a:close/>
                <a:moveTo>
                  <a:pt x="801314" y="841368"/>
                </a:moveTo>
                <a:cubicBezTo>
                  <a:pt x="789075" y="841368"/>
                  <a:pt x="778996" y="851444"/>
                  <a:pt x="778996" y="863680"/>
                </a:cubicBezTo>
                <a:lnTo>
                  <a:pt x="778996" y="1100832"/>
                </a:lnTo>
                <a:lnTo>
                  <a:pt x="1101178" y="1100832"/>
                </a:lnTo>
                <a:lnTo>
                  <a:pt x="1101178" y="863680"/>
                </a:lnTo>
                <a:cubicBezTo>
                  <a:pt x="1101178" y="851444"/>
                  <a:pt x="1091098" y="841368"/>
                  <a:pt x="1078859" y="841368"/>
                </a:cubicBezTo>
                <a:close/>
                <a:moveTo>
                  <a:pt x="292894" y="747713"/>
                </a:moveTo>
                <a:cubicBezTo>
                  <a:pt x="298740" y="747713"/>
                  <a:pt x="304586" y="750202"/>
                  <a:pt x="308971" y="754114"/>
                </a:cubicBezTo>
                <a:cubicBezTo>
                  <a:pt x="313355" y="758381"/>
                  <a:pt x="315547" y="764071"/>
                  <a:pt x="315547" y="769760"/>
                </a:cubicBezTo>
                <a:cubicBezTo>
                  <a:pt x="315547" y="775450"/>
                  <a:pt x="313355" y="781140"/>
                  <a:pt x="308971" y="785407"/>
                </a:cubicBezTo>
                <a:cubicBezTo>
                  <a:pt x="304586" y="789674"/>
                  <a:pt x="298740" y="791808"/>
                  <a:pt x="292894" y="791808"/>
                </a:cubicBezTo>
                <a:cubicBezTo>
                  <a:pt x="286682" y="791808"/>
                  <a:pt x="280836" y="789674"/>
                  <a:pt x="276817" y="785407"/>
                </a:cubicBezTo>
                <a:cubicBezTo>
                  <a:pt x="272432" y="781140"/>
                  <a:pt x="269875" y="775450"/>
                  <a:pt x="269875" y="769760"/>
                </a:cubicBezTo>
                <a:cubicBezTo>
                  <a:pt x="269875" y="764071"/>
                  <a:pt x="272432" y="758381"/>
                  <a:pt x="276817" y="754114"/>
                </a:cubicBezTo>
                <a:cubicBezTo>
                  <a:pt x="280836" y="750202"/>
                  <a:pt x="286682" y="747713"/>
                  <a:pt x="292894" y="747713"/>
                </a:cubicBezTo>
                <a:close/>
                <a:moveTo>
                  <a:pt x="895172" y="704850"/>
                </a:moveTo>
                <a:cubicBezTo>
                  <a:pt x="901218" y="704850"/>
                  <a:pt x="906907" y="706984"/>
                  <a:pt x="910819" y="711251"/>
                </a:cubicBezTo>
                <a:cubicBezTo>
                  <a:pt x="915086" y="715163"/>
                  <a:pt x="917220" y="720852"/>
                  <a:pt x="917220" y="726897"/>
                </a:cubicBezTo>
                <a:cubicBezTo>
                  <a:pt x="917220" y="732587"/>
                  <a:pt x="915086" y="738277"/>
                  <a:pt x="910819" y="742544"/>
                </a:cubicBezTo>
                <a:cubicBezTo>
                  <a:pt x="906907" y="746455"/>
                  <a:pt x="901218" y="748945"/>
                  <a:pt x="895172" y="748945"/>
                </a:cubicBezTo>
                <a:cubicBezTo>
                  <a:pt x="889483" y="748945"/>
                  <a:pt x="883438" y="746455"/>
                  <a:pt x="879526" y="742544"/>
                </a:cubicBezTo>
                <a:cubicBezTo>
                  <a:pt x="875614" y="738277"/>
                  <a:pt x="873125" y="732587"/>
                  <a:pt x="873125" y="726897"/>
                </a:cubicBezTo>
                <a:cubicBezTo>
                  <a:pt x="873125" y="720852"/>
                  <a:pt x="875614" y="715163"/>
                  <a:pt x="879526" y="711251"/>
                </a:cubicBezTo>
                <a:cubicBezTo>
                  <a:pt x="883438" y="706984"/>
                  <a:pt x="889483" y="704850"/>
                  <a:pt x="895172" y="704850"/>
                </a:cubicBezTo>
                <a:close/>
                <a:moveTo>
                  <a:pt x="411816" y="671151"/>
                </a:moveTo>
                <a:lnTo>
                  <a:pt x="411816" y="871957"/>
                </a:lnTo>
                <a:cubicBezTo>
                  <a:pt x="418656" y="869438"/>
                  <a:pt x="426576" y="867998"/>
                  <a:pt x="434135" y="867998"/>
                </a:cubicBezTo>
                <a:lnTo>
                  <a:pt x="467973" y="867998"/>
                </a:lnTo>
                <a:lnTo>
                  <a:pt x="467973" y="671151"/>
                </a:lnTo>
                <a:close/>
                <a:moveTo>
                  <a:pt x="326861" y="228515"/>
                </a:moveTo>
                <a:cubicBezTo>
                  <a:pt x="270344" y="228515"/>
                  <a:pt x="223907" y="274578"/>
                  <a:pt x="223907" y="331437"/>
                </a:cubicBezTo>
                <a:lnTo>
                  <a:pt x="223907" y="447314"/>
                </a:lnTo>
                <a:cubicBezTo>
                  <a:pt x="223907" y="476463"/>
                  <a:pt x="242626" y="501294"/>
                  <a:pt x="268545" y="510651"/>
                </a:cubicBezTo>
                <a:lnTo>
                  <a:pt x="268545" y="354109"/>
                </a:lnTo>
                <a:cubicBezTo>
                  <a:pt x="268545" y="341873"/>
                  <a:pt x="278984" y="331797"/>
                  <a:pt x="291223" y="331797"/>
                </a:cubicBezTo>
                <a:cubicBezTo>
                  <a:pt x="303463" y="331797"/>
                  <a:pt x="313542" y="341873"/>
                  <a:pt x="313542" y="354109"/>
                </a:cubicBezTo>
                <a:lnTo>
                  <a:pt x="313542" y="509931"/>
                </a:lnTo>
                <a:lnTo>
                  <a:pt x="428015" y="509931"/>
                </a:lnTo>
                <a:lnTo>
                  <a:pt x="428015" y="354109"/>
                </a:lnTo>
                <a:cubicBezTo>
                  <a:pt x="428015" y="341873"/>
                  <a:pt x="438095" y="331797"/>
                  <a:pt x="450334" y="331797"/>
                </a:cubicBezTo>
                <a:cubicBezTo>
                  <a:pt x="462934" y="331797"/>
                  <a:pt x="472653" y="341873"/>
                  <a:pt x="472653" y="354109"/>
                </a:cubicBezTo>
                <a:lnTo>
                  <a:pt x="472653" y="413487"/>
                </a:lnTo>
                <a:cubicBezTo>
                  <a:pt x="472653" y="430760"/>
                  <a:pt x="486692" y="444435"/>
                  <a:pt x="503611" y="444435"/>
                </a:cubicBezTo>
                <a:lnTo>
                  <a:pt x="619525" y="444435"/>
                </a:lnTo>
                <a:cubicBezTo>
                  <a:pt x="631404" y="444435"/>
                  <a:pt x="641123" y="434719"/>
                  <a:pt x="641123" y="422843"/>
                </a:cubicBezTo>
                <a:cubicBezTo>
                  <a:pt x="641123" y="410967"/>
                  <a:pt x="631404" y="401251"/>
                  <a:pt x="619525" y="401251"/>
                </a:cubicBezTo>
                <a:lnTo>
                  <a:pt x="539969" y="401251"/>
                </a:lnTo>
                <a:cubicBezTo>
                  <a:pt x="527370" y="401251"/>
                  <a:pt x="517290" y="391535"/>
                  <a:pt x="517290" y="378939"/>
                </a:cubicBezTo>
                <a:lnTo>
                  <a:pt x="517290" y="331437"/>
                </a:lnTo>
                <a:cubicBezTo>
                  <a:pt x="517290" y="274578"/>
                  <a:pt x="471213" y="228515"/>
                  <a:pt x="414336" y="228515"/>
                </a:cubicBezTo>
                <a:close/>
                <a:moveTo>
                  <a:pt x="372579" y="44623"/>
                </a:moveTo>
                <a:cubicBezTo>
                  <a:pt x="340180" y="44623"/>
                  <a:pt x="313542" y="71254"/>
                  <a:pt x="313542" y="104001"/>
                </a:cubicBezTo>
                <a:lnTo>
                  <a:pt x="313542" y="124514"/>
                </a:lnTo>
                <a:cubicBezTo>
                  <a:pt x="313542" y="157262"/>
                  <a:pt x="340180" y="183892"/>
                  <a:pt x="372579" y="183892"/>
                </a:cubicBezTo>
                <a:cubicBezTo>
                  <a:pt x="405697" y="183892"/>
                  <a:pt x="431975" y="157262"/>
                  <a:pt x="431975" y="124514"/>
                </a:cubicBezTo>
                <a:lnTo>
                  <a:pt x="431975" y="104001"/>
                </a:lnTo>
                <a:cubicBezTo>
                  <a:pt x="431975" y="71254"/>
                  <a:pt x="405697" y="44623"/>
                  <a:pt x="372579" y="44623"/>
                </a:cubicBezTo>
                <a:close/>
                <a:moveTo>
                  <a:pt x="372579" y="0"/>
                </a:moveTo>
                <a:cubicBezTo>
                  <a:pt x="430175" y="0"/>
                  <a:pt x="476973" y="46423"/>
                  <a:pt x="476973" y="104001"/>
                </a:cubicBezTo>
                <a:lnTo>
                  <a:pt x="476973" y="124514"/>
                </a:lnTo>
                <a:cubicBezTo>
                  <a:pt x="476973" y="148985"/>
                  <a:pt x="468333" y="171656"/>
                  <a:pt x="453934" y="189290"/>
                </a:cubicBezTo>
                <a:cubicBezTo>
                  <a:pt x="516570" y="206563"/>
                  <a:pt x="562288" y="263782"/>
                  <a:pt x="562288" y="331437"/>
                </a:cubicBezTo>
                <a:lnTo>
                  <a:pt x="562288" y="356628"/>
                </a:lnTo>
                <a:lnTo>
                  <a:pt x="619525" y="356628"/>
                </a:lnTo>
                <a:cubicBezTo>
                  <a:pt x="656243" y="356628"/>
                  <a:pt x="686121" y="386137"/>
                  <a:pt x="686121" y="422843"/>
                </a:cubicBezTo>
                <a:cubicBezTo>
                  <a:pt x="686121" y="459190"/>
                  <a:pt x="656243" y="489059"/>
                  <a:pt x="619525" y="489059"/>
                </a:cubicBezTo>
                <a:lnTo>
                  <a:pt x="503611" y="489059"/>
                </a:lnTo>
                <a:cubicBezTo>
                  <a:pt x="492812" y="489059"/>
                  <a:pt x="482372" y="486899"/>
                  <a:pt x="472653" y="482581"/>
                </a:cubicBezTo>
                <a:lnTo>
                  <a:pt x="472653" y="509931"/>
                </a:lnTo>
                <a:lnTo>
                  <a:pt x="499291" y="509931"/>
                </a:lnTo>
                <a:cubicBezTo>
                  <a:pt x="561208" y="509931"/>
                  <a:pt x="611245" y="559952"/>
                  <a:pt x="611245" y="621849"/>
                </a:cubicBezTo>
                <a:lnTo>
                  <a:pt x="611245" y="867998"/>
                </a:lnTo>
                <a:lnTo>
                  <a:pt x="711679" y="867998"/>
                </a:lnTo>
                <a:cubicBezTo>
                  <a:pt x="719599" y="867998"/>
                  <a:pt x="727159" y="869438"/>
                  <a:pt x="733998" y="871957"/>
                </a:cubicBezTo>
                <a:lnTo>
                  <a:pt x="733998" y="863680"/>
                </a:lnTo>
                <a:cubicBezTo>
                  <a:pt x="733998" y="826614"/>
                  <a:pt x="764236" y="796385"/>
                  <a:pt x="801314" y="796385"/>
                </a:cubicBezTo>
                <a:lnTo>
                  <a:pt x="962586" y="796385"/>
                </a:lnTo>
                <a:lnTo>
                  <a:pt x="962586" y="186051"/>
                </a:lnTo>
                <a:cubicBezTo>
                  <a:pt x="962586" y="177054"/>
                  <a:pt x="967625" y="169497"/>
                  <a:pt x="975545" y="165898"/>
                </a:cubicBezTo>
                <a:lnTo>
                  <a:pt x="939907" y="109399"/>
                </a:lnTo>
                <a:lnTo>
                  <a:pt x="904629" y="165898"/>
                </a:lnTo>
                <a:cubicBezTo>
                  <a:pt x="912188" y="169497"/>
                  <a:pt x="917588" y="177054"/>
                  <a:pt x="917588" y="186051"/>
                </a:cubicBezTo>
                <a:lnTo>
                  <a:pt x="917588" y="642362"/>
                </a:lnTo>
                <a:cubicBezTo>
                  <a:pt x="917588" y="654597"/>
                  <a:pt x="907509" y="664673"/>
                  <a:pt x="895269" y="664673"/>
                </a:cubicBezTo>
                <a:cubicBezTo>
                  <a:pt x="883030" y="664673"/>
                  <a:pt x="872950" y="654597"/>
                  <a:pt x="872950" y="642362"/>
                </a:cubicBezTo>
                <a:lnTo>
                  <a:pt x="872950" y="208363"/>
                </a:lnTo>
                <a:lnTo>
                  <a:pt x="865391" y="208363"/>
                </a:lnTo>
                <a:cubicBezTo>
                  <a:pt x="857471" y="208363"/>
                  <a:pt x="849912" y="204044"/>
                  <a:pt x="845952" y="197207"/>
                </a:cubicBezTo>
                <a:cubicBezTo>
                  <a:pt x="841992" y="190009"/>
                  <a:pt x="842352" y="181373"/>
                  <a:pt x="846672" y="174175"/>
                </a:cubicBezTo>
                <a:lnTo>
                  <a:pt x="921188" y="55419"/>
                </a:lnTo>
                <a:cubicBezTo>
                  <a:pt x="925148" y="48942"/>
                  <a:pt x="932347" y="44983"/>
                  <a:pt x="939907" y="44983"/>
                </a:cubicBezTo>
                <a:cubicBezTo>
                  <a:pt x="947826" y="44983"/>
                  <a:pt x="955026" y="48942"/>
                  <a:pt x="958986" y="55419"/>
                </a:cubicBezTo>
                <a:lnTo>
                  <a:pt x="1033502" y="174175"/>
                </a:lnTo>
                <a:cubicBezTo>
                  <a:pt x="1037821" y="181373"/>
                  <a:pt x="1038181" y="190009"/>
                  <a:pt x="1033862" y="197207"/>
                </a:cubicBezTo>
                <a:cubicBezTo>
                  <a:pt x="1030262" y="204044"/>
                  <a:pt x="1022702" y="208363"/>
                  <a:pt x="1014423" y="208363"/>
                </a:cubicBezTo>
                <a:lnTo>
                  <a:pt x="1007223" y="208363"/>
                </a:lnTo>
                <a:lnTo>
                  <a:pt x="1007223" y="796385"/>
                </a:lnTo>
                <a:lnTo>
                  <a:pt x="1078859" y="796385"/>
                </a:lnTo>
                <a:cubicBezTo>
                  <a:pt x="1115937" y="796385"/>
                  <a:pt x="1145815" y="826614"/>
                  <a:pt x="1145815" y="863680"/>
                </a:cubicBezTo>
                <a:lnTo>
                  <a:pt x="1145815" y="1123144"/>
                </a:lnTo>
                <a:cubicBezTo>
                  <a:pt x="1145815" y="1135739"/>
                  <a:pt x="1136096" y="1145815"/>
                  <a:pt x="1123496" y="1145815"/>
                </a:cubicBezTo>
                <a:lnTo>
                  <a:pt x="22318" y="1145815"/>
                </a:lnTo>
                <a:cubicBezTo>
                  <a:pt x="10079" y="1145815"/>
                  <a:pt x="0" y="1135739"/>
                  <a:pt x="0" y="1123144"/>
                </a:cubicBezTo>
                <a:lnTo>
                  <a:pt x="0" y="1042893"/>
                </a:lnTo>
                <a:cubicBezTo>
                  <a:pt x="0" y="1005827"/>
                  <a:pt x="30238" y="975598"/>
                  <a:pt x="67316" y="975598"/>
                </a:cubicBezTo>
                <a:lnTo>
                  <a:pt x="268545" y="975598"/>
                </a:lnTo>
                <a:lnTo>
                  <a:pt x="268545" y="865839"/>
                </a:lnTo>
                <a:cubicBezTo>
                  <a:pt x="268545" y="853604"/>
                  <a:pt x="278984" y="843527"/>
                  <a:pt x="291223" y="843527"/>
                </a:cubicBezTo>
                <a:cubicBezTo>
                  <a:pt x="303463" y="843527"/>
                  <a:pt x="313542" y="853604"/>
                  <a:pt x="313542" y="865839"/>
                </a:cubicBezTo>
                <a:lnTo>
                  <a:pt x="313542" y="975598"/>
                </a:lnTo>
                <a:lnTo>
                  <a:pt x="366819" y="975598"/>
                </a:lnTo>
                <a:lnTo>
                  <a:pt x="366819" y="648839"/>
                </a:lnTo>
                <a:cubicBezTo>
                  <a:pt x="366819" y="636244"/>
                  <a:pt x="377258" y="626168"/>
                  <a:pt x="389498" y="626168"/>
                </a:cubicBezTo>
                <a:lnTo>
                  <a:pt x="490292" y="626168"/>
                </a:lnTo>
                <a:cubicBezTo>
                  <a:pt x="502891" y="626168"/>
                  <a:pt x="512611" y="636244"/>
                  <a:pt x="512611" y="648839"/>
                </a:cubicBezTo>
                <a:lnTo>
                  <a:pt x="512611" y="867998"/>
                </a:lnTo>
                <a:lnTo>
                  <a:pt x="566248" y="867998"/>
                </a:lnTo>
                <a:lnTo>
                  <a:pt x="566248" y="621849"/>
                </a:lnTo>
                <a:cubicBezTo>
                  <a:pt x="566248" y="584783"/>
                  <a:pt x="536369" y="554554"/>
                  <a:pt x="499291" y="554554"/>
                </a:cubicBezTo>
                <a:lnTo>
                  <a:pt x="313542" y="554554"/>
                </a:lnTo>
                <a:lnTo>
                  <a:pt x="313542" y="683746"/>
                </a:lnTo>
                <a:cubicBezTo>
                  <a:pt x="313542" y="695982"/>
                  <a:pt x="303463" y="705698"/>
                  <a:pt x="291223" y="705698"/>
                </a:cubicBezTo>
                <a:cubicBezTo>
                  <a:pt x="278984" y="705698"/>
                  <a:pt x="268545" y="695982"/>
                  <a:pt x="268545" y="683746"/>
                </a:cubicBezTo>
                <a:lnTo>
                  <a:pt x="268545" y="556713"/>
                </a:lnTo>
                <a:cubicBezTo>
                  <a:pt x="217787" y="546277"/>
                  <a:pt x="179270" y="501294"/>
                  <a:pt x="179270" y="447314"/>
                </a:cubicBezTo>
                <a:lnTo>
                  <a:pt x="179270" y="331437"/>
                </a:lnTo>
                <a:cubicBezTo>
                  <a:pt x="179270" y="262343"/>
                  <a:pt x="226787" y="204404"/>
                  <a:pt x="290503" y="188210"/>
                </a:cubicBezTo>
                <a:cubicBezTo>
                  <a:pt x="276824" y="170577"/>
                  <a:pt x="268545" y="148625"/>
                  <a:pt x="268545" y="124514"/>
                </a:cubicBezTo>
                <a:lnTo>
                  <a:pt x="268545" y="104001"/>
                </a:lnTo>
                <a:cubicBezTo>
                  <a:pt x="268545" y="46423"/>
                  <a:pt x="315342" y="0"/>
                  <a:pt x="372579" y="0"/>
                </a:cubicBezTo>
                <a:close/>
              </a:path>
            </a:pathLst>
          </a:custGeom>
          <a:solidFill>
            <a:srgbClr val="29CEDC">
              <a:lumMod val="75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 smtClean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Lato Light" panose="020F0502020204030203" pitchFamily="34" charset="0"/>
              <a:ea typeface="+mn-ea"/>
              <a:cs typeface="+mn-cs"/>
            </a:endParaRPr>
          </a:p>
        </p:txBody>
      </p:sp>
      <p:grpSp>
        <p:nvGrpSpPr>
          <p:cNvPr id="66" name="Group 62">
            <a:extLst>
              <a:ext uri="{FF2B5EF4-FFF2-40B4-BE49-F238E27FC236}">
                <a16:creationId xmlns:a16="http://schemas.microsoft.com/office/drawing/2014/main" id="{323C1D89-219E-C84D-865E-68CFC260DCEF}"/>
              </a:ext>
            </a:extLst>
          </p:cNvPr>
          <p:cNvGrpSpPr/>
          <p:nvPr/>
        </p:nvGrpSpPr>
        <p:grpSpPr>
          <a:xfrm>
            <a:off x="116156" y="1116213"/>
            <a:ext cx="7731540" cy="832282"/>
            <a:chOff x="2161309" y="4216692"/>
            <a:chExt cx="15463079" cy="1664563"/>
          </a:xfrm>
        </p:grpSpPr>
        <p:cxnSp>
          <p:nvCxnSpPr>
            <p:cNvPr id="67" name="Straight Connector 63">
              <a:extLst>
                <a:ext uri="{FF2B5EF4-FFF2-40B4-BE49-F238E27FC236}">
                  <a16:creationId xmlns:a16="http://schemas.microsoft.com/office/drawing/2014/main" id="{34CE2F8C-E5F7-574E-8088-D4E788867B5B}"/>
                </a:ext>
              </a:extLst>
            </p:cNvPr>
            <p:cNvCxnSpPr/>
            <p:nvPr/>
          </p:nvCxnSpPr>
          <p:spPr>
            <a:xfrm flipH="1">
              <a:off x="6320389" y="4216692"/>
              <a:ext cx="11303999" cy="22800"/>
            </a:xfrm>
            <a:prstGeom prst="line">
              <a:avLst/>
            </a:prstGeom>
            <a:noFill/>
            <a:ln w="38100" cap="flat" cmpd="sng" algn="ctr">
              <a:solidFill>
                <a:srgbClr val="29CEDC">
                  <a:lumMod val="40000"/>
                  <a:lumOff val="60000"/>
                </a:srgbClr>
              </a:solidFill>
              <a:prstDash val="solid"/>
              <a:miter lim="800000"/>
            </a:ln>
            <a:effectLst/>
          </p:spPr>
        </p:cxnSp>
        <p:cxnSp>
          <p:nvCxnSpPr>
            <p:cNvPr id="68" name="Straight Connector 64">
              <a:extLst>
                <a:ext uri="{FF2B5EF4-FFF2-40B4-BE49-F238E27FC236}">
                  <a16:creationId xmlns:a16="http://schemas.microsoft.com/office/drawing/2014/main" id="{E2970F26-8214-0A47-9E5D-BDBA7097F10B}"/>
                </a:ext>
              </a:extLst>
            </p:cNvPr>
            <p:cNvCxnSpPr/>
            <p:nvPr/>
          </p:nvCxnSpPr>
          <p:spPr>
            <a:xfrm flipH="1">
              <a:off x="5559136" y="4218709"/>
              <a:ext cx="761255" cy="1652155"/>
            </a:xfrm>
            <a:prstGeom prst="line">
              <a:avLst/>
            </a:prstGeom>
            <a:noFill/>
            <a:ln w="38100" cap="flat" cmpd="sng" algn="ctr">
              <a:solidFill>
                <a:srgbClr val="29CEDC">
                  <a:lumMod val="40000"/>
                  <a:lumOff val="60000"/>
                </a:srgbClr>
              </a:solidFill>
              <a:prstDash val="solid"/>
              <a:miter lim="800000"/>
            </a:ln>
            <a:effectLst/>
          </p:spPr>
        </p:cxnSp>
        <p:cxnSp>
          <p:nvCxnSpPr>
            <p:cNvPr id="69" name="Straight Connector 65">
              <a:extLst>
                <a:ext uri="{FF2B5EF4-FFF2-40B4-BE49-F238E27FC236}">
                  <a16:creationId xmlns:a16="http://schemas.microsoft.com/office/drawing/2014/main" id="{1E720CD9-6A49-AB44-A5D5-A23C7593E34E}"/>
                </a:ext>
              </a:extLst>
            </p:cNvPr>
            <p:cNvCxnSpPr/>
            <p:nvPr/>
          </p:nvCxnSpPr>
          <p:spPr>
            <a:xfrm flipH="1">
              <a:off x="2989787" y="5881255"/>
              <a:ext cx="2579740" cy="0"/>
            </a:xfrm>
            <a:prstGeom prst="line">
              <a:avLst/>
            </a:prstGeom>
            <a:noFill/>
            <a:ln w="38100" cap="flat" cmpd="sng" algn="ctr">
              <a:solidFill>
                <a:srgbClr val="29CEDC">
                  <a:lumMod val="40000"/>
                  <a:lumOff val="60000"/>
                </a:srgbClr>
              </a:solidFill>
              <a:prstDash val="solid"/>
              <a:miter lim="800000"/>
            </a:ln>
            <a:effectLst/>
          </p:spPr>
        </p:cxnSp>
        <p:cxnSp>
          <p:nvCxnSpPr>
            <p:cNvPr id="70" name="Straight Connector 66">
              <a:extLst>
                <a:ext uri="{FF2B5EF4-FFF2-40B4-BE49-F238E27FC236}">
                  <a16:creationId xmlns:a16="http://schemas.microsoft.com/office/drawing/2014/main" id="{2A325210-737C-344C-BC88-9D63D73FC7C9}"/>
                </a:ext>
              </a:extLst>
            </p:cNvPr>
            <p:cNvCxnSpPr/>
            <p:nvPr/>
          </p:nvCxnSpPr>
          <p:spPr>
            <a:xfrm flipH="1" flipV="1">
              <a:off x="2161309" y="4239491"/>
              <a:ext cx="848463" cy="1641764"/>
            </a:xfrm>
            <a:prstGeom prst="line">
              <a:avLst/>
            </a:prstGeom>
            <a:noFill/>
            <a:ln w="38100" cap="flat" cmpd="sng" algn="ctr">
              <a:solidFill>
                <a:srgbClr val="29CEDC">
                  <a:lumMod val="40000"/>
                  <a:lumOff val="60000"/>
                </a:srgbClr>
              </a:solidFill>
              <a:prstDash val="solid"/>
              <a:miter lim="800000"/>
            </a:ln>
            <a:effectLst/>
          </p:spPr>
        </p:cxnSp>
      </p:grpSp>
      <p:sp>
        <p:nvSpPr>
          <p:cNvPr id="71" name="TextBox 24">
            <a:extLst>
              <a:ext uri="{FF2B5EF4-FFF2-40B4-BE49-F238E27FC236}">
                <a16:creationId xmlns:a16="http://schemas.microsoft.com/office/drawing/2014/main" id="{21708105-16C0-41E8-A40E-A9CD9C8BA123}"/>
              </a:ext>
            </a:extLst>
          </p:cNvPr>
          <p:cNvSpPr txBox="1"/>
          <p:nvPr/>
        </p:nvSpPr>
        <p:spPr>
          <a:xfrm>
            <a:off x="2849567" y="300526"/>
            <a:ext cx="863393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2000" b="1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uLnTx/>
                <a:uFillTx/>
                <a:latin typeface="Poppins" pitchFamily="2" charset="77"/>
                <a:cs typeface="Poppins" pitchFamily="2" charset="77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</a:rPr>
              <a:t>ผลิตและพัฒนาบุคลากร ทางการแพทย์ การสาธารณสุข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</a:rPr>
              <a:t>และการบริหารจัดการ ระดับนานาชาติ</a:t>
            </a:r>
          </a:p>
        </p:txBody>
      </p:sp>
      <p:sp>
        <p:nvSpPr>
          <p:cNvPr id="72" name="Oval 26">
            <a:extLst>
              <a:ext uri="{FF2B5EF4-FFF2-40B4-BE49-F238E27FC236}">
                <a16:creationId xmlns:a16="http://schemas.microsoft.com/office/drawing/2014/main" id="{6EEAB39A-D593-B94C-8838-46D6A13BAAA9}"/>
              </a:ext>
            </a:extLst>
          </p:cNvPr>
          <p:cNvSpPr/>
          <p:nvPr/>
        </p:nvSpPr>
        <p:spPr>
          <a:xfrm>
            <a:off x="1996220" y="355040"/>
            <a:ext cx="712517" cy="653372"/>
          </a:xfrm>
          <a:prstGeom prst="ellipse">
            <a:avLst/>
          </a:prstGeom>
          <a:solidFill>
            <a:srgbClr val="29CEDC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 Light" panose="020F0502020204030203" pitchFamily="34" charset="0"/>
              <a:ea typeface="+mn-ea"/>
              <a:cs typeface="+mn-cs"/>
            </a:endParaRPr>
          </a:p>
        </p:txBody>
      </p:sp>
      <p:sp>
        <p:nvSpPr>
          <p:cNvPr id="73" name="TextBox 34">
            <a:extLst>
              <a:ext uri="{FF2B5EF4-FFF2-40B4-BE49-F238E27FC236}">
                <a16:creationId xmlns:a16="http://schemas.microsoft.com/office/drawing/2014/main" id="{50A2CB6F-D785-5948-9D9C-11DA6CF48F5A}"/>
              </a:ext>
            </a:extLst>
          </p:cNvPr>
          <p:cNvSpPr txBox="1"/>
          <p:nvPr/>
        </p:nvSpPr>
        <p:spPr>
          <a:xfrm>
            <a:off x="1996220" y="300526"/>
            <a:ext cx="740908" cy="707886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ctr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S2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Poppins" pitchFamily="2" charset="77"/>
              <a:ea typeface="+mn-ea"/>
              <a:cs typeface="Poppins" pitchFamily="2" charset="77"/>
            </a:endParaRPr>
          </a:p>
        </p:txBody>
      </p:sp>
      <p:pic>
        <p:nvPicPr>
          <p:cNvPr id="74" name="Picture 5" descr="C:\Users\User\Desktop\ประชุม-อบรม\ประชุม อบรม_2562\ประชุม-อบรม\บรรยายอ.สมคิด3กย.62\KKH new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70153" y="156397"/>
            <a:ext cx="883884" cy="894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5" name="TextBox 20">
            <a:extLst>
              <a:ext uri="{FF2B5EF4-FFF2-40B4-BE49-F238E27FC236}">
                <a16:creationId xmlns:a16="http://schemas.microsoft.com/office/drawing/2014/main" id="{CDA28634-4CFE-4221-B4F8-0C6F0C367580}"/>
              </a:ext>
            </a:extLst>
          </p:cNvPr>
          <p:cNvSpPr txBox="1"/>
          <p:nvPr/>
        </p:nvSpPr>
        <p:spPr>
          <a:xfrm>
            <a:off x="-546607" y="142127"/>
            <a:ext cx="336483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sz="1400" b="1">
                <a:solidFill>
                  <a:srgbClr val="0000CC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oppins" pitchFamily="2" charset="77"/>
                <a:ea typeface="+mn-ea"/>
              </a:rPr>
              <a:t>ยุทธศาสตร์การยกระดับ</a:t>
            </a:r>
          </a:p>
        </p:txBody>
      </p:sp>
      <p:grpSp>
        <p:nvGrpSpPr>
          <p:cNvPr id="29" name="กลุ่ม 28"/>
          <p:cNvGrpSpPr/>
          <p:nvPr/>
        </p:nvGrpSpPr>
        <p:grpSpPr>
          <a:xfrm>
            <a:off x="2765807" y="1116213"/>
            <a:ext cx="8745722" cy="1755141"/>
            <a:chOff x="2651507" y="1116213"/>
            <a:chExt cx="8745722" cy="1755141"/>
          </a:xfrm>
        </p:grpSpPr>
        <p:sp>
          <p:nvSpPr>
            <p:cNvPr id="91" name="Freeform 85">
              <a:extLst>
                <a:ext uri="{FF2B5EF4-FFF2-40B4-BE49-F238E27FC236}">
                  <a16:creationId xmlns:a16="http://schemas.microsoft.com/office/drawing/2014/main" id="{C3C25113-E12B-0C49-AFE6-3069D5D1BE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58922" y="1656958"/>
              <a:ext cx="1938307" cy="1214396"/>
            </a:xfrm>
            <a:prstGeom prst="round2DiagRect">
              <a:avLst>
                <a:gd name="adj1" fmla="val 0"/>
                <a:gd name="adj2" fmla="val 23303"/>
              </a:avLst>
            </a:prstGeom>
            <a:solidFill>
              <a:schemeClr val="accent5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grpSp>
          <p:nvGrpSpPr>
            <p:cNvPr id="28" name="กลุ่ม 27"/>
            <p:cNvGrpSpPr/>
            <p:nvPr/>
          </p:nvGrpSpPr>
          <p:grpSpPr>
            <a:xfrm>
              <a:off x="9889163" y="1116213"/>
              <a:ext cx="980926" cy="885232"/>
              <a:chOff x="9769894" y="1116213"/>
              <a:chExt cx="1313339" cy="1114806"/>
            </a:xfrm>
          </p:grpSpPr>
          <p:sp>
            <p:nvSpPr>
              <p:cNvPr id="92" name="Freeform 86">
                <a:extLst>
                  <a:ext uri="{FF2B5EF4-FFF2-40B4-BE49-F238E27FC236}">
                    <a16:creationId xmlns:a16="http://schemas.microsoft.com/office/drawing/2014/main" id="{76CE55E4-C939-0D4F-A0FB-6B56880AFF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69894" y="1116213"/>
                <a:ext cx="1313339" cy="1114806"/>
              </a:xfrm>
              <a:custGeom>
                <a:avLst/>
                <a:gdLst>
                  <a:gd name="T0" fmla="*/ 1919 w 1920"/>
                  <a:gd name="T1" fmla="*/ 960 h 1920"/>
                  <a:gd name="T2" fmla="*/ 1919 w 1920"/>
                  <a:gd name="T3" fmla="*/ 960 h 1920"/>
                  <a:gd name="T4" fmla="*/ 960 w 1920"/>
                  <a:gd name="T5" fmla="*/ 1919 h 1920"/>
                  <a:gd name="T6" fmla="*/ 960 w 1920"/>
                  <a:gd name="T7" fmla="*/ 1919 h 1920"/>
                  <a:gd name="T8" fmla="*/ 0 w 1920"/>
                  <a:gd name="T9" fmla="*/ 960 h 1920"/>
                  <a:gd name="T10" fmla="*/ 0 w 1920"/>
                  <a:gd name="T11" fmla="*/ 960 h 1920"/>
                  <a:gd name="T12" fmla="*/ 960 w 1920"/>
                  <a:gd name="T13" fmla="*/ 0 h 1920"/>
                  <a:gd name="T14" fmla="*/ 960 w 1920"/>
                  <a:gd name="T15" fmla="*/ 0 h 1920"/>
                  <a:gd name="T16" fmla="*/ 1919 w 1920"/>
                  <a:gd name="T17" fmla="*/ 960 h 19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0" h="1920">
                    <a:moveTo>
                      <a:pt x="1919" y="960"/>
                    </a:moveTo>
                    <a:lnTo>
                      <a:pt x="1919" y="960"/>
                    </a:lnTo>
                    <a:cubicBezTo>
                      <a:pt x="1919" y="1490"/>
                      <a:pt x="1490" y="1919"/>
                      <a:pt x="960" y="1919"/>
                    </a:cubicBezTo>
                    <a:lnTo>
                      <a:pt x="960" y="1919"/>
                    </a:lnTo>
                    <a:cubicBezTo>
                      <a:pt x="430" y="1919"/>
                      <a:pt x="0" y="1490"/>
                      <a:pt x="0" y="960"/>
                    </a:cubicBezTo>
                    <a:lnTo>
                      <a:pt x="0" y="960"/>
                    </a:lnTo>
                    <a:cubicBezTo>
                      <a:pt x="0" y="430"/>
                      <a:pt x="430" y="0"/>
                      <a:pt x="960" y="0"/>
                    </a:cubicBezTo>
                    <a:lnTo>
                      <a:pt x="960" y="0"/>
                    </a:lnTo>
                    <a:cubicBezTo>
                      <a:pt x="1490" y="0"/>
                      <a:pt x="1919" y="430"/>
                      <a:pt x="1919" y="96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7F7F7F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+mn-cs"/>
                </a:endParaRPr>
              </a:p>
            </p:txBody>
          </p:sp>
          <p:sp>
            <p:nvSpPr>
              <p:cNvPr id="93" name="Freeform 87">
                <a:extLst>
                  <a:ext uri="{FF2B5EF4-FFF2-40B4-BE49-F238E27FC236}">
                    <a16:creationId xmlns:a16="http://schemas.microsoft.com/office/drawing/2014/main" id="{987C4BD8-AE45-BD4A-860D-53622DCA0D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66507" y="1198222"/>
                <a:ext cx="1120113" cy="950788"/>
              </a:xfrm>
              <a:custGeom>
                <a:avLst/>
                <a:gdLst>
                  <a:gd name="T0" fmla="*/ 1637 w 1638"/>
                  <a:gd name="T1" fmla="*/ 819 h 1638"/>
                  <a:gd name="T2" fmla="*/ 1637 w 1638"/>
                  <a:gd name="T3" fmla="*/ 819 h 1638"/>
                  <a:gd name="T4" fmla="*/ 819 w 1638"/>
                  <a:gd name="T5" fmla="*/ 1637 h 1638"/>
                  <a:gd name="T6" fmla="*/ 819 w 1638"/>
                  <a:gd name="T7" fmla="*/ 1637 h 1638"/>
                  <a:gd name="T8" fmla="*/ 0 w 1638"/>
                  <a:gd name="T9" fmla="*/ 819 h 1638"/>
                  <a:gd name="T10" fmla="*/ 0 w 1638"/>
                  <a:gd name="T11" fmla="*/ 819 h 1638"/>
                  <a:gd name="T12" fmla="*/ 819 w 1638"/>
                  <a:gd name="T13" fmla="*/ 0 h 1638"/>
                  <a:gd name="T14" fmla="*/ 819 w 1638"/>
                  <a:gd name="T15" fmla="*/ 0 h 1638"/>
                  <a:gd name="T16" fmla="*/ 1637 w 1638"/>
                  <a:gd name="T17" fmla="*/ 819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38" h="1638">
                    <a:moveTo>
                      <a:pt x="1637" y="819"/>
                    </a:moveTo>
                    <a:lnTo>
                      <a:pt x="1637" y="819"/>
                    </a:lnTo>
                    <a:cubicBezTo>
                      <a:pt x="1637" y="1271"/>
                      <a:pt x="1271" y="1637"/>
                      <a:pt x="819" y="1637"/>
                    </a:cubicBezTo>
                    <a:lnTo>
                      <a:pt x="819" y="1637"/>
                    </a:lnTo>
                    <a:cubicBezTo>
                      <a:pt x="367" y="1637"/>
                      <a:pt x="0" y="1271"/>
                      <a:pt x="0" y="819"/>
                    </a:cubicBezTo>
                    <a:lnTo>
                      <a:pt x="0" y="819"/>
                    </a:lnTo>
                    <a:cubicBezTo>
                      <a:pt x="0" y="367"/>
                      <a:pt x="367" y="0"/>
                      <a:pt x="819" y="0"/>
                    </a:cubicBezTo>
                    <a:lnTo>
                      <a:pt x="819" y="0"/>
                    </a:lnTo>
                    <a:cubicBezTo>
                      <a:pt x="1271" y="0"/>
                      <a:pt x="1637" y="367"/>
                      <a:pt x="1637" y="819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7F7F7F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+mn-cs"/>
                </a:endParaRPr>
              </a:p>
            </p:txBody>
          </p:sp>
          <p:sp>
            <p:nvSpPr>
              <p:cNvPr id="94" name="Freeform 38">
                <a:extLst>
                  <a:ext uri="{FF2B5EF4-FFF2-40B4-BE49-F238E27FC236}">
                    <a16:creationId xmlns:a16="http://schemas.microsoft.com/office/drawing/2014/main" id="{57B262A7-EDA6-3445-B4E9-ACAA97AC2E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98616" y="1377616"/>
                <a:ext cx="455214" cy="593982"/>
              </a:xfrm>
              <a:custGeom>
                <a:avLst/>
                <a:gdLst>
                  <a:gd name="connsiteX0" fmla="*/ 579878 w 828212"/>
                  <a:gd name="connsiteY0" fmla="*/ 671858 h 1273139"/>
                  <a:gd name="connsiteX1" fmla="*/ 583626 w 828212"/>
                  <a:gd name="connsiteY1" fmla="*/ 698055 h 1273139"/>
                  <a:gd name="connsiteX2" fmla="*/ 583626 w 828212"/>
                  <a:gd name="connsiteY2" fmla="*/ 720510 h 1273139"/>
                  <a:gd name="connsiteX3" fmla="*/ 583626 w 828212"/>
                  <a:gd name="connsiteY3" fmla="*/ 775398 h 1273139"/>
                  <a:gd name="connsiteX4" fmla="*/ 583626 w 828212"/>
                  <a:gd name="connsiteY4" fmla="*/ 923847 h 1273139"/>
                  <a:gd name="connsiteX5" fmla="*/ 578628 w 828212"/>
                  <a:gd name="connsiteY5" fmla="*/ 948797 h 1273139"/>
                  <a:gd name="connsiteX6" fmla="*/ 578628 w 828212"/>
                  <a:gd name="connsiteY6" fmla="*/ 1149639 h 1273139"/>
                  <a:gd name="connsiteX7" fmla="*/ 596118 w 828212"/>
                  <a:gd name="connsiteY7" fmla="*/ 1159619 h 1273139"/>
                  <a:gd name="connsiteX8" fmla="*/ 613610 w 828212"/>
                  <a:gd name="connsiteY8" fmla="*/ 1149639 h 1273139"/>
                  <a:gd name="connsiteX9" fmla="*/ 613610 w 828212"/>
                  <a:gd name="connsiteY9" fmla="*/ 927590 h 1273139"/>
                  <a:gd name="connsiteX10" fmla="*/ 631100 w 828212"/>
                  <a:gd name="connsiteY10" fmla="*/ 910125 h 1273139"/>
                  <a:gd name="connsiteX11" fmla="*/ 647342 w 828212"/>
                  <a:gd name="connsiteY11" fmla="*/ 927590 h 1273139"/>
                  <a:gd name="connsiteX12" fmla="*/ 647342 w 828212"/>
                  <a:gd name="connsiteY12" fmla="*/ 1149639 h 1273139"/>
                  <a:gd name="connsiteX13" fmla="*/ 664834 w 828212"/>
                  <a:gd name="connsiteY13" fmla="*/ 1159619 h 1273139"/>
                  <a:gd name="connsiteX14" fmla="*/ 682324 w 828212"/>
                  <a:gd name="connsiteY14" fmla="*/ 1149639 h 1273139"/>
                  <a:gd name="connsiteX15" fmla="*/ 682324 w 828212"/>
                  <a:gd name="connsiteY15" fmla="*/ 876443 h 1273139"/>
                  <a:gd name="connsiteX16" fmla="*/ 682324 w 828212"/>
                  <a:gd name="connsiteY16" fmla="*/ 718015 h 1273139"/>
                  <a:gd name="connsiteX17" fmla="*/ 699816 w 828212"/>
                  <a:gd name="connsiteY17" fmla="*/ 701798 h 1273139"/>
                  <a:gd name="connsiteX18" fmla="*/ 716058 w 828212"/>
                  <a:gd name="connsiteY18" fmla="*/ 718015 h 1273139"/>
                  <a:gd name="connsiteX19" fmla="*/ 716058 w 828212"/>
                  <a:gd name="connsiteY19" fmla="*/ 897650 h 1273139"/>
                  <a:gd name="connsiteX20" fmla="*/ 722304 w 828212"/>
                  <a:gd name="connsiteY20" fmla="*/ 906383 h 1273139"/>
                  <a:gd name="connsiteX21" fmla="*/ 728550 w 828212"/>
                  <a:gd name="connsiteY21" fmla="*/ 897650 h 1273139"/>
                  <a:gd name="connsiteX22" fmla="*/ 728550 w 828212"/>
                  <a:gd name="connsiteY22" fmla="*/ 772904 h 1273139"/>
                  <a:gd name="connsiteX23" fmla="*/ 728550 w 828212"/>
                  <a:gd name="connsiteY23" fmla="*/ 725500 h 1273139"/>
                  <a:gd name="connsiteX24" fmla="*/ 728550 w 828212"/>
                  <a:gd name="connsiteY24" fmla="*/ 706788 h 1273139"/>
                  <a:gd name="connsiteX25" fmla="*/ 689820 w 828212"/>
                  <a:gd name="connsiteY25" fmla="*/ 671858 h 1273139"/>
                  <a:gd name="connsiteX26" fmla="*/ 171336 w 828212"/>
                  <a:gd name="connsiteY26" fmla="*/ 671858 h 1273139"/>
                  <a:gd name="connsiteX27" fmla="*/ 132606 w 828212"/>
                  <a:gd name="connsiteY27" fmla="*/ 706788 h 1273139"/>
                  <a:gd name="connsiteX28" fmla="*/ 132606 w 828212"/>
                  <a:gd name="connsiteY28" fmla="*/ 725500 h 1273139"/>
                  <a:gd name="connsiteX29" fmla="*/ 132606 w 828212"/>
                  <a:gd name="connsiteY29" fmla="*/ 772904 h 1273139"/>
                  <a:gd name="connsiteX30" fmla="*/ 132606 w 828212"/>
                  <a:gd name="connsiteY30" fmla="*/ 897650 h 1273139"/>
                  <a:gd name="connsiteX31" fmla="*/ 138854 w 828212"/>
                  <a:gd name="connsiteY31" fmla="*/ 906383 h 1273139"/>
                  <a:gd name="connsiteX32" fmla="*/ 145100 w 828212"/>
                  <a:gd name="connsiteY32" fmla="*/ 897650 h 1273139"/>
                  <a:gd name="connsiteX33" fmla="*/ 145100 w 828212"/>
                  <a:gd name="connsiteY33" fmla="*/ 718015 h 1273139"/>
                  <a:gd name="connsiteX34" fmla="*/ 161342 w 828212"/>
                  <a:gd name="connsiteY34" fmla="*/ 701798 h 1273139"/>
                  <a:gd name="connsiteX35" fmla="*/ 178832 w 828212"/>
                  <a:gd name="connsiteY35" fmla="*/ 718015 h 1273139"/>
                  <a:gd name="connsiteX36" fmla="*/ 178832 w 828212"/>
                  <a:gd name="connsiteY36" fmla="*/ 876443 h 1273139"/>
                  <a:gd name="connsiteX37" fmla="*/ 178832 w 828212"/>
                  <a:gd name="connsiteY37" fmla="*/ 1149639 h 1273139"/>
                  <a:gd name="connsiteX38" fmla="*/ 196324 w 828212"/>
                  <a:gd name="connsiteY38" fmla="*/ 1159619 h 1273139"/>
                  <a:gd name="connsiteX39" fmla="*/ 215064 w 828212"/>
                  <a:gd name="connsiteY39" fmla="*/ 1149639 h 1273139"/>
                  <a:gd name="connsiteX40" fmla="*/ 215064 w 828212"/>
                  <a:gd name="connsiteY40" fmla="*/ 927590 h 1273139"/>
                  <a:gd name="connsiteX41" fmla="*/ 230056 w 828212"/>
                  <a:gd name="connsiteY41" fmla="*/ 910125 h 1273139"/>
                  <a:gd name="connsiteX42" fmla="*/ 247548 w 828212"/>
                  <a:gd name="connsiteY42" fmla="*/ 927590 h 1273139"/>
                  <a:gd name="connsiteX43" fmla="*/ 247548 w 828212"/>
                  <a:gd name="connsiteY43" fmla="*/ 1149639 h 1273139"/>
                  <a:gd name="connsiteX44" fmla="*/ 265038 w 828212"/>
                  <a:gd name="connsiteY44" fmla="*/ 1159619 h 1273139"/>
                  <a:gd name="connsiteX45" fmla="*/ 282530 w 828212"/>
                  <a:gd name="connsiteY45" fmla="*/ 1149639 h 1273139"/>
                  <a:gd name="connsiteX46" fmla="*/ 282530 w 828212"/>
                  <a:gd name="connsiteY46" fmla="*/ 947549 h 1273139"/>
                  <a:gd name="connsiteX47" fmla="*/ 277532 w 828212"/>
                  <a:gd name="connsiteY47" fmla="*/ 923847 h 1273139"/>
                  <a:gd name="connsiteX48" fmla="*/ 277532 w 828212"/>
                  <a:gd name="connsiteY48" fmla="*/ 775398 h 1273139"/>
                  <a:gd name="connsiteX49" fmla="*/ 277532 w 828212"/>
                  <a:gd name="connsiteY49" fmla="*/ 720510 h 1273139"/>
                  <a:gd name="connsiteX50" fmla="*/ 277532 w 828212"/>
                  <a:gd name="connsiteY50" fmla="*/ 698055 h 1273139"/>
                  <a:gd name="connsiteX51" fmla="*/ 281280 w 828212"/>
                  <a:gd name="connsiteY51" fmla="*/ 671858 h 1273139"/>
                  <a:gd name="connsiteX52" fmla="*/ 359990 w 828212"/>
                  <a:gd name="connsiteY52" fmla="*/ 653146 h 1273139"/>
                  <a:gd name="connsiteX53" fmla="*/ 310016 w 828212"/>
                  <a:gd name="connsiteY53" fmla="*/ 698055 h 1273139"/>
                  <a:gd name="connsiteX54" fmla="*/ 310016 w 828212"/>
                  <a:gd name="connsiteY54" fmla="*/ 720510 h 1273139"/>
                  <a:gd name="connsiteX55" fmla="*/ 310016 w 828212"/>
                  <a:gd name="connsiteY55" fmla="*/ 775398 h 1273139"/>
                  <a:gd name="connsiteX56" fmla="*/ 310016 w 828212"/>
                  <a:gd name="connsiteY56" fmla="*/ 923847 h 1273139"/>
                  <a:gd name="connsiteX57" fmla="*/ 313764 w 828212"/>
                  <a:gd name="connsiteY57" fmla="*/ 935075 h 1273139"/>
                  <a:gd name="connsiteX58" fmla="*/ 321260 w 828212"/>
                  <a:gd name="connsiteY58" fmla="*/ 940064 h 1273139"/>
                  <a:gd name="connsiteX59" fmla="*/ 332504 w 828212"/>
                  <a:gd name="connsiteY59" fmla="*/ 923847 h 1273139"/>
                  <a:gd name="connsiteX60" fmla="*/ 332504 w 828212"/>
                  <a:gd name="connsiteY60" fmla="*/ 900145 h 1273139"/>
                  <a:gd name="connsiteX61" fmla="*/ 332504 w 828212"/>
                  <a:gd name="connsiteY61" fmla="*/ 711778 h 1273139"/>
                  <a:gd name="connsiteX62" fmla="*/ 348746 w 828212"/>
                  <a:gd name="connsiteY62" fmla="*/ 694313 h 1273139"/>
                  <a:gd name="connsiteX63" fmla="*/ 364988 w 828212"/>
                  <a:gd name="connsiteY63" fmla="*/ 711778 h 1273139"/>
                  <a:gd name="connsiteX64" fmla="*/ 364988 w 828212"/>
                  <a:gd name="connsiteY64" fmla="*/ 900145 h 1273139"/>
                  <a:gd name="connsiteX65" fmla="*/ 364988 w 828212"/>
                  <a:gd name="connsiteY65" fmla="*/ 923847 h 1273139"/>
                  <a:gd name="connsiteX66" fmla="*/ 364988 w 828212"/>
                  <a:gd name="connsiteY66" fmla="*/ 1224487 h 1273139"/>
                  <a:gd name="connsiteX67" fmla="*/ 388726 w 828212"/>
                  <a:gd name="connsiteY67" fmla="*/ 1239457 h 1273139"/>
                  <a:gd name="connsiteX68" fmla="*/ 413712 w 828212"/>
                  <a:gd name="connsiteY68" fmla="*/ 1224487 h 1273139"/>
                  <a:gd name="connsiteX69" fmla="*/ 413712 w 828212"/>
                  <a:gd name="connsiteY69" fmla="*/ 960024 h 1273139"/>
                  <a:gd name="connsiteX70" fmla="*/ 431204 w 828212"/>
                  <a:gd name="connsiteY70" fmla="*/ 942559 h 1273139"/>
                  <a:gd name="connsiteX71" fmla="*/ 447446 w 828212"/>
                  <a:gd name="connsiteY71" fmla="*/ 960024 h 1273139"/>
                  <a:gd name="connsiteX72" fmla="*/ 447446 w 828212"/>
                  <a:gd name="connsiteY72" fmla="*/ 1224487 h 1273139"/>
                  <a:gd name="connsiteX73" fmla="*/ 472432 w 828212"/>
                  <a:gd name="connsiteY73" fmla="*/ 1239457 h 1273139"/>
                  <a:gd name="connsiteX74" fmla="*/ 496170 w 828212"/>
                  <a:gd name="connsiteY74" fmla="*/ 1224487 h 1273139"/>
                  <a:gd name="connsiteX75" fmla="*/ 496170 w 828212"/>
                  <a:gd name="connsiteY75" fmla="*/ 900145 h 1273139"/>
                  <a:gd name="connsiteX76" fmla="*/ 496170 w 828212"/>
                  <a:gd name="connsiteY76" fmla="*/ 711778 h 1273139"/>
                  <a:gd name="connsiteX77" fmla="*/ 513662 w 828212"/>
                  <a:gd name="connsiteY77" fmla="*/ 694313 h 1273139"/>
                  <a:gd name="connsiteX78" fmla="*/ 529902 w 828212"/>
                  <a:gd name="connsiteY78" fmla="*/ 711778 h 1273139"/>
                  <a:gd name="connsiteX79" fmla="*/ 529902 w 828212"/>
                  <a:gd name="connsiteY79" fmla="*/ 923847 h 1273139"/>
                  <a:gd name="connsiteX80" fmla="*/ 539898 w 828212"/>
                  <a:gd name="connsiteY80" fmla="*/ 940064 h 1273139"/>
                  <a:gd name="connsiteX81" fmla="*/ 547394 w 828212"/>
                  <a:gd name="connsiteY81" fmla="*/ 935075 h 1273139"/>
                  <a:gd name="connsiteX82" fmla="*/ 548644 w 828212"/>
                  <a:gd name="connsiteY82" fmla="*/ 933827 h 1273139"/>
                  <a:gd name="connsiteX83" fmla="*/ 551142 w 828212"/>
                  <a:gd name="connsiteY83" fmla="*/ 923847 h 1273139"/>
                  <a:gd name="connsiteX84" fmla="*/ 551142 w 828212"/>
                  <a:gd name="connsiteY84" fmla="*/ 775398 h 1273139"/>
                  <a:gd name="connsiteX85" fmla="*/ 551142 w 828212"/>
                  <a:gd name="connsiteY85" fmla="*/ 720510 h 1273139"/>
                  <a:gd name="connsiteX86" fmla="*/ 551142 w 828212"/>
                  <a:gd name="connsiteY86" fmla="*/ 698055 h 1273139"/>
                  <a:gd name="connsiteX87" fmla="*/ 501168 w 828212"/>
                  <a:gd name="connsiteY87" fmla="*/ 653146 h 1273139"/>
                  <a:gd name="connsiteX88" fmla="*/ 359990 w 828212"/>
                  <a:gd name="connsiteY88" fmla="*/ 620712 h 1273139"/>
                  <a:gd name="connsiteX89" fmla="*/ 501168 w 828212"/>
                  <a:gd name="connsiteY89" fmla="*/ 620712 h 1273139"/>
                  <a:gd name="connsiteX90" fmla="*/ 556140 w 828212"/>
                  <a:gd name="connsiteY90" fmla="*/ 640672 h 1273139"/>
                  <a:gd name="connsiteX91" fmla="*/ 572382 w 828212"/>
                  <a:gd name="connsiteY91" fmla="*/ 639424 h 1273139"/>
                  <a:gd name="connsiteX92" fmla="*/ 689820 w 828212"/>
                  <a:gd name="connsiteY92" fmla="*/ 639424 h 1273139"/>
                  <a:gd name="connsiteX93" fmla="*/ 762284 w 828212"/>
                  <a:gd name="connsiteY93" fmla="*/ 706788 h 1273139"/>
                  <a:gd name="connsiteX94" fmla="*/ 762284 w 828212"/>
                  <a:gd name="connsiteY94" fmla="*/ 725500 h 1273139"/>
                  <a:gd name="connsiteX95" fmla="*/ 762284 w 828212"/>
                  <a:gd name="connsiteY95" fmla="*/ 772904 h 1273139"/>
                  <a:gd name="connsiteX96" fmla="*/ 762284 w 828212"/>
                  <a:gd name="connsiteY96" fmla="*/ 897650 h 1273139"/>
                  <a:gd name="connsiteX97" fmla="*/ 726052 w 828212"/>
                  <a:gd name="connsiteY97" fmla="*/ 940064 h 1273139"/>
                  <a:gd name="connsiteX98" fmla="*/ 722304 w 828212"/>
                  <a:gd name="connsiteY98" fmla="*/ 940064 h 1273139"/>
                  <a:gd name="connsiteX99" fmla="*/ 719806 w 828212"/>
                  <a:gd name="connsiteY99" fmla="*/ 940064 h 1273139"/>
                  <a:gd name="connsiteX100" fmla="*/ 716058 w 828212"/>
                  <a:gd name="connsiteY100" fmla="*/ 940064 h 1273139"/>
                  <a:gd name="connsiteX101" fmla="*/ 716058 w 828212"/>
                  <a:gd name="connsiteY101" fmla="*/ 1149639 h 1273139"/>
                  <a:gd name="connsiteX102" fmla="*/ 664834 w 828212"/>
                  <a:gd name="connsiteY102" fmla="*/ 1192053 h 1273139"/>
                  <a:gd name="connsiteX103" fmla="*/ 631100 w 828212"/>
                  <a:gd name="connsiteY103" fmla="*/ 1180826 h 1273139"/>
                  <a:gd name="connsiteX104" fmla="*/ 596118 w 828212"/>
                  <a:gd name="connsiteY104" fmla="*/ 1192053 h 1273139"/>
                  <a:gd name="connsiteX105" fmla="*/ 544896 w 828212"/>
                  <a:gd name="connsiteY105" fmla="*/ 1149639 h 1273139"/>
                  <a:gd name="connsiteX106" fmla="*/ 544896 w 828212"/>
                  <a:gd name="connsiteY106" fmla="*/ 972499 h 1273139"/>
                  <a:gd name="connsiteX107" fmla="*/ 543646 w 828212"/>
                  <a:gd name="connsiteY107" fmla="*/ 972499 h 1273139"/>
                  <a:gd name="connsiteX108" fmla="*/ 539898 w 828212"/>
                  <a:gd name="connsiteY108" fmla="*/ 972499 h 1273139"/>
                  <a:gd name="connsiteX109" fmla="*/ 537400 w 828212"/>
                  <a:gd name="connsiteY109" fmla="*/ 972499 h 1273139"/>
                  <a:gd name="connsiteX110" fmla="*/ 529902 w 828212"/>
                  <a:gd name="connsiteY110" fmla="*/ 970004 h 1273139"/>
                  <a:gd name="connsiteX111" fmla="*/ 529902 w 828212"/>
                  <a:gd name="connsiteY111" fmla="*/ 1224487 h 1273139"/>
                  <a:gd name="connsiteX112" fmla="*/ 472432 w 828212"/>
                  <a:gd name="connsiteY112" fmla="*/ 1273139 h 1273139"/>
                  <a:gd name="connsiteX113" fmla="*/ 431204 w 828212"/>
                  <a:gd name="connsiteY113" fmla="*/ 1258169 h 1273139"/>
                  <a:gd name="connsiteX114" fmla="*/ 388726 w 828212"/>
                  <a:gd name="connsiteY114" fmla="*/ 1273139 h 1273139"/>
                  <a:gd name="connsiteX115" fmla="*/ 332504 w 828212"/>
                  <a:gd name="connsiteY115" fmla="*/ 1224487 h 1273139"/>
                  <a:gd name="connsiteX116" fmla="*/ 332504 w 828212"/>
                  <a:gd name="connsiteY116" fmla="*/ 970004 h 1273139"/>
                  <a:gd name="connsiteX117" fmla="*/ 321260 w 828212"/>
                  <a:gd name="connsiteY117" fmla="*/ 972499 h 1273139"/>
                  <a:gd name="connsiteX118" fmla="*/ 316262 w 828212"/>
                  <a:gd name="connsiteY118" fmla="*/ 972499 h 1273139"/>
                  <a:gd name="connsiteX119" fmla="*/ 316262 w 828212"/>
                  <a:gd name="connsiteY119" fmla="*/ 1149639 h 1273139"/>
                  <a:gd name="connsiteX120" fmla="*/ 265038 w 828212"/>
                  <a:gd name="connsiteY120" fmla="*/ 1192053 h 1273139"/>
                  <a:gd name="connsiteX121" fmla="*/ 231306 w 828212"/>
                  <a:gd name="connsiteY121" fmla="*/ 1180826 h 1273139"/>
                  <a:gd name="connsiteX122" fmla="*/ 196324 w 828212"/>
                  <a:gd name="connsiteY122" fmla="*/ 1192053 h 1273139"/>
                  <a:gd name="connsiteX123" fmla="*/ 145100 w 828212"/>
                  <a:gd name="connsiteY123" fmla="*/ 1149639 h 1273139"/>
                  <a:gd name="connsiteX124" fmla="*/ 145100 w 828212"/>
                  <a:gd name="connsiteY124" fmla="*/ 940064 h 1273139"/>
                  <a:gd name="connsiteX125" fmla="*/ 142602 w 828212"/>
                  <a:gd name="connsiteY125" fmla="*/ 940064 h 1273139"/>
                  <a:gd name="connsiteX126" fmla="*/ 138854 w 828212"/>
                  <a:gd name="connsiteY126" fmla="*/ 940064 h 1273139"/>
                  <a:gd name="connsiteX127" fmla="*/ 135106 w 828212"/>
                  <a:gd name="connsiteY127" fmla="*/ 940064 h 1273139"/>
                  <a:gd name="connsiteX128" fmla="*/ 98874 w 828212"/>
                  <a:gd name="connsiteY128" fmla="*/ 897650 h 1273139"/>
                  <a:gd name="connsiteX129" fmla="*/ 98874 w 828212"/>
                  <a:gd name="connsiteY129" fmla="*/ 772904 h 1273139"/>
                  <a:gd name="connsiteX130" fmla="*/ 98874 w 828212"/>
                  <a:gd name="connsiteY130" fmla="*/ 725500 h 1273139"/>
                  <a:gd name="connsiteX131" fmla="*/ 98874 w 828212"/>
                  <a:gd name="connsiteY131" fmla="*/ 706788 h 1273139"/>
                  <a:gd name="connsiteX132" fmla="*/ 171336 w 828212"/>
                  <a:gd name="connsiteY132" fmla="*/ 639424 h 1273139"/>
                  <a:gd name="connsiteX133" fmla="*/ 290026 w 828212"/>
                  <a:gd name="connsiteY133" fmla="*/ 639424 h 1273139"/>
                  <a:gd name="connsiteX134" fmla="*/ 305018 w 828212"/>
                  <a:gd name="connsiteY134" fmla="*/ 640672 h 1273139"/>
                  <a:gd name="connsiteX135" fmla="*/ 359990 w 828212"/>
                  <a:gd name="connsiteY135" fmla="*/ 620712 h 1273139"/>
                  <a:gd name="connsiteX136" fmla="*/ 625582 w 828212"/>
                  <a:gd name="connsiteY136" fmla="*/ 499992 h 1273139"/>
                  <a:gd name="connsiteX137" fmla="*/ 577780 w 828212"/>
                  <a:gd name="connsiteY137" fmla="*/ 546557 h 1273139"/>
                  <a:gd name="connsiteX138" fmla="*/ 625582 w 828212"/>
                  <a:gd name="connsiteY138" fmla="*/ 591896 h 1273139"/>
                  <a:gd name="connsiteX139" fmla="*/ 673384 w 828212"/>
                  <a:gd name="connsiteY139" fmla="*/ 546557 h 1273139"/>
                  <a:gd name="connsiteX140" fmla="*/ 625582 w 828212"/>
                  <a:gd name="connsiteY140" fmla="*/ 499992 h 1273139"/>
                  <a:gd name="connsiteX141" fmla="*/ 235572 w 828212"/>
                  <a:gd name="connsiteY141" fmla="*/ 499992 h 1273139"/>
                  <a:gd name="connsiteX142" fmla="*/ 187770 w 828212"/>
                  <a:gd name="connsiteY142" fmla="*/ 546557 h 1273139"/>
                  <a:gd name="connsiteX143" fmla="*/ 235572 w 828212"/>
                  <a:gd name="connsiteY143" fmla="*/ 591896 h 1273139"/>
                  <a:gd name="connsiteX144" fmla="*/ 283374 w 828212"/>
                  <a:gd name="connsiteY144" fmla="*/ 546557 h 1273139"/>
                  <a:gd name="connsiteX145" fmla="*/ 235572 w 828212"/>
                  <a:gd name="connsiteY145" fmla="*/ 499992 h 1273139"/>
                  <a:gd name="connsiteX146" fmla="*/ 625582 w 828212"/>
                  <a:gd name="connsiteY146" fmla="*/ 466906 h 1273139"/>
                  <a:gd name="connsiteX147" fmla="*/ 707350 w 828212"/>
                  <a:gd name="connsiteY147" fmla="*/ 546557 h 1273139"/>
                  <a:gd name="connsiteX148" fmla="*/ 625582 w 828212"/>
                  <a:gd name="connsiteY148" fmla="*/ 624982 h 1273139"/>
                  <a:gd name="connsiteX149" fmla="*/ 543816 w 828212"/>
                  <a:gd name="connsiteY149" fmla="*/ 546557 h 1273139"/>
                  <a:gd name="connsiteX150" fmla="*/ 625582 w 828212"/>
                  <a:gd name="connsiteY150" fmla="*/ 466906 h 1273139"/>
                  <a:gd name="connsiteX151" fmla="*/ 235572 w 828212"/>
                  <a:gd name="connsiteY151" fmla="*/ 466906 h 1273139"/>
                  <a:gd name="connsiteX152" fmla="*/ 317340 w 828212"/>
                  <a:gd name="connsiteY152" fmla="*/ 546557 h 1273139"/>
                  <a:gd name="connsiteX153" fmla="*/ 235572 w 828212"/>
                  <a:gd name="connsiteY153" fmla="*/ 624982 h 1273139"/>
                  <a:gd name="connsiteX154" fmla="*/ 153806 w 828212"/>
                  <a:gd name="connsiteY154" fmla="*/ 546557 h 1273139"/>
                  <a:gd name="connsiteX155" fmla="*/ 235572 w 828212"/>
                  <a:gd name="connsiteY155" fmla="*/ 466906 h 1273139"/>
                  <a:gd name="connsiteX156" fmla="*/ 427216 w 828212"/>
                  <a:gd name="connsiteY156" fmla="*/ 451090 h 1273139"/>
                  <a:gd name="connsiteX157" fmla="*/ 368696 w 828212"/>
                  <a:gd name="connsiteY157" fmla="*/ 510854 h 1273139"/>
                  <a:gd name="connsiteX158" fmla="*/ 427216 w 828212"/>
                  <a:gd name="connsiteY158" fmla="*/ 570618 h 1273139"/>
                  <a:gd name="connsiteX159" fmla="*/ 486980 w 828212"/>
                  <a:gd name="connsiteY159" fmla="*/ 510854 h 1273139"/>
                  <a:gd name="connsiteX160" fmla="*/ 427216 w 828212"/>
                  <a:gd name="connsiteY160" fmla="*/ 451090 h 1273139"/>
                  <a:gd name="connsiteX161" fmla="*/ 427216 w 828212"/>
                  <a:gd name="connsiteY161" fmla="*/ 417472 h 1273139"/>
                  <a:gd name="connsiteX162" fmla="*/ 520596 w 828212"/>
                  <a:gd name="connsiteY162" fmla="*/ 510854 h 1273139"/>
                  <a:gd name="connsiteX163" fmla="*/ 427216 w 828212"/>
                  <a:gd name="connsiteY163" fmla="*/ 602990 h 1273139"/>
                  <a:gd name="connsiteX164" fmla="*/ 335080 w 828212"/>
                  <a:gd name="connsiteY164" fmla="*/ 510854 h 1273139"/>
                  <a:gd name="connsiteX165" fmla="*/ 427216 w 828212"/>
                  <a:gd name="connsiteY165" fmla="*/ 417472 h 1273139"/>
                  <a:gd name="connsiteX166" fmla="*/ 523996 w 828212"/>
                  <a:gd name="connsiteY166" fmla="*/ 48650 h 1273139"/>
                  <a:gd name="connsiteX167" fmla="*/ 613398 w 828212"/>
                  <a:gd name="connsiteY167" fmla="*/ 205825 h 1273139"/>
                  <a:gd name="connsiteX168" fmla="*/ 676724 w 828212"/>
                  <a:gd name="connsiteY168" fmla="*/ 139711 h 1273139"/>
                  <a:gd name="connsiteX169" fmla="*/ 523996 w 828212"/>
                  <a:gd name="connsiteY169" fmla="*/ 48650 h 1273139"/>
                  <a:gd name="connsiteX170" fmla="*/ 304216 w 828212"/>
                  <a:gd name="connsiteY170" fmla="*/ 48650 h 1273139"/>
                  <a:gd name="connsiteX171" fmla="*/ 152728 w 828212"/>
                  <a:gd name="connsiteY171" fmla="*/ 139711 h 1273139"/>
                  <a:gd name="connsiteX172" fmla="*/ 216056 w 828212"/>
                  <a:gd name="connsiteY172" fmla="*/ 205825 h 1273139"/>
                  <a:gd name="connsiteX173" fmla="*/ 304216 w 828212"/>
                  <a:gd name="connsiteY173" fmla="*/ 48650 h 1273139"/>
                  <a:gd name="connsiteX174" fmla="*/ 430868 w 828212"/>
                  <a:gd name="connsiteY174" fmla="*/ 34928 h 1273139"/>
                  <a:gd name="connsiteX175" fmla="*/ 430868 w 828212"/>
                  <a:gd name="connsiteY175" fmla="*/ 275681 h 1273139"/>
                  <a:gd name="connsiteX176" fmla="*/ 583598 w 828212"/>
                  <a:gd name="connsiteY176" fmla="*/ 227031 h 1273139"/>
                  <a:gd name="connsiteX177" fmla="*/ 430868 w 828212"/>
                  <a:gd name="connsiteY177" fmla="*/ 34928 h 1273139"/>
                  <a:gd name="connsiteX178" fmla="*/ 397342 w 828212"/>
                  <a:gd name="connsiteY178" fmla="*/ 34928 h 1273139"/>
                  <a:gd name="connsiteX179" fmla="*/ 245856 w 828212"/>
                  <a:gd name="connsiteY179" fmla="*/ 227031 h 1273139"/>
                  <a:gd name="connsiteX180" fmla="*/ 397342 w 828212"/>
                  <a:gd name="connsiteY180" fmla="*/ 275681 h 1273139"/>
                  <a:gd name="connsiteX181" fmla="*/ 414726 w 828212"/>
                  <a:gd name="connsiteY181" fmla="*/ 0 h 1273139"/>
                  <a:gd name="connsiteX182" fmla="*/ 828212 w 828212"/>
                  <a:gd name="connsiteY182" fmla="*/ 416639 h 1273139"/>
                  <a:gd name="connsiteX183" fmla="*/ 779786 w 828212"/>
                  <a:gd name="connsiteY183" fmla="*/ 613732 h 1273139"/>
                  <a:gd name="connsiteX184" fmla="*/ 756192 w 828212"/>
                  <a:gd name="connsiteY184" fmla="*/ 621217 h 1273139"/>
                  <a:gd name="connsiteX185" fmla="*/ 749984 w 828212"/>
                  <a:gd name="connsiteY185" fmla="*/ 597516 h 1273139"/>
                  <a:gd name="connsiteX186" fmla="*/ 795928 w 828212"/>
                  <a:gd name="connsiteY186" fmla="*/ 416639 h 1273139"/>
                  <a:gd name="connsiteX187" fmla="*/ 700316 w 828212"/>
                  <a:gd name="connsiteY187" fmla="*/ 163412 h 1273139"/>
                  <a:gd name="connsiteX188" fmla="*/ 622090 w 828212"/>
                  <a:gd name="connsiteY188" fmla="*/ 240753 h 1273139"/>
                  <a:gd name="connsiteX189" fmla="*/ 643198 w 828212"/>
                  <a:gd name="connsiteY189" fmla="*/ 415392 h 1273139"/>
                  <a:gd name="connsiteX190" fmla="*/ 625814 w 828212"/>
                  <a:gd name="connsiteY190" fmla="*/ 432856 h 1273139"/>
                  <a:gd name="connsiteX191" fmla="*/ 609672 w 828212"/>
                  <a:gd name="connsiteY191" fmla="*/ 415392 h 1273139"/>
                  <a:gd name="connsiteX192" fmla="*/ 592290 w 828212"/>
                  <a:gd name="connsiteY192" fmla="*/ 260712 h 1273139"/>
                  <a:gd name="connsiteX193" fmla="*/ 430868 w 828212"/>
                  <a:gd name="connsiteY193" fmla="*/ 309361 h 1273139"/>
                  <a:gd name="connsiteX194" fmla="*/ 430868 w 828212"/>
                  <a:gd name="connsiteY194" fmla="*/ 370485 h 1273139"/>
                  <a:gd name="connsiteX195" fmla="*/ 414726 w 828212"/>
                  <a:gd name="connsiteY195" fmla="*/ 387949 h 1273139"/>
                  <a:gd name="connsiteX196" fmla="*/ 397342 w 828212"/>
                  <a:gd name="connsiteY196" fmla="*/ 370485 h 1273139"/>
                  <a:gd name="connsiteX197" fmla="*/ 397342 w 828212"/>
                  <a:gd name="connsiteY197" fmla="*/ 309361 h 1273139"/>
                  <a:gd name="connsiteX198" fmla="*/ 235922 w 828212"/>
                  <a:gd name="connsiteY198" fmla="*/ 260712 h 1273139"/>
                  <a:gd name="connsiteX199" fmla="*/ 218538 w 828212"/>
                  <a:gd name="connsiteY199" fmla="*/ 415392 h 1273139"/>
                  <a:gd name="connsiteX200" fmla="*/ 202396 w 828212"/>
                  <a:gd name="connsiteY200" fmla="*/ 432856 h 1273139"/>
                  <a:gd name="connsiteX201" fmla="*/ 186254 w 828212"/>
                  <a:gd name="connsiteY201" fmla="*/ 415392 h 1273139"/>
                  <a:gd name="connsiteX202" fmla="*/ 206122 w 828212"/>
                  <a:gd name="connsiteY202" fmla="*/ 240753 h 1273139"/>
                  <a:gd name="connsiteX203" fmla="*/ 127894 w 828212"/>
                  <a:gd name="connsiteY203" fmla="*/ 163412 h 1273139"/>
                  <a:gd name="connsiteX204" fmla="*/ 33526 w 828212"/>
                  <a:gd name="connsiteY204" fmla="*/ 416639 h 1273139"/>
                  <a:gd name="connsiteX205" fmla="*/ 79468 w 828212"/>
                  <a:gd name="connsiteY205" fmla="*/ 598763 h 1273139"/>
                  <a:gd name="connsiteX206" fmla="*/ 72018 w 828212"/>
                  <a:gd name="connsiteY206" fmla="*/ 621217 h 1273139"/>
                  <a:gd name="connsiteX207" fmla="*/ 64568 w 828212"/>
                  <a:gd name="connsiteY207" fmla="*/ 622464 h 1273139"/>
                  <a:gd name="connsiteX208" fmla="*/ 49668 w 828212"/>
                  <a:gd name="connsiteY208" fmla="*/ 614979 h 1273139"/>
                  <a:gd name="connsiteX209" fmla="*/ 0 w 828212"/>
                  <a:gd name="connsiteY209" fmla="*/ 416639 h 1273139"/>
                  <a:gd name="connsiteX210" fmla="*/ 414726 w 828212"/>
                  <a:gd name="connsiteY210" fmla="*/ 0 h 1273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</a:cxnLst>
                <a:rect l="l" t="t" r="r" b="b"/>
                <a:pathLst>
                  <a:path w="828212" h="1273139">
                    <a:moveTo>
                      <a:pt x="579878" y="671858"/>
                    </a:moveTo>
                    <a:cubicBezTo>
                      <a:pt x="582376" y="680591"/>
                      <a:pt x="583626" y="688076"/>
                      <a:pt x="583626" y="698055"/>
                    </a:cubicBezTo>
                    <a:lnTo>
                      <a:pt x="583626" y="720510"/>
                    </a:lnTo>
                    <a:lnTo>
                      <a:pt x="583626" y="775398"/>
                    </a:lnTo>
                    <a:lnTo>
                      <a:pt x="583626" y="923847"/>
                    </a:lnTo>
                    <a:cubicBezTo>
                      <a:pt x="583626" y="933827"/>
                      <a:pt x="582376" y="941312"/>
                      <a:pt x="578628" y="948797"/>
                    </a:cubicBezTo>
                    <a:lnTo>
                      <a:pt x="578628" y="1149639"/>
                    </a:lnTo>
                    <a:cubicBezTo>
                      <a:pt x="578628" y="1153382"/>
                      <a:pt x="584874" y="1159619"/>
                      <a:pt x="596118" y="1159619"/>
                    </a:cubicBezTo>
                    <a:cubicBezTo>
                      <a:pt x="607364" y="1159619"/>
                      <a:pt x="613610" y="1153382"/>
                      <a:pt x="613610" y="1149639"/>
                    </a:cubicBezTo>
                    <a:lnTo>
                      <a:pt x="613610" y="927590"/>
                    </a:lnTo>
                    <a:cubicBezTo>
                      <a:pt x="613610" y="917610"/>
                      <a:pt x="621106" y="910125"/>
                      <a:pt x="631100" y="910125"/>
                    </a:cubicBezTo>
                    <a:cubicBezTo>
                      <a:pt x="639846" y="910125"/>
                      <a:pt x="647342" y="917610"/>
                      <a:pt x="647342" y="927590"/>
                    </a:cubicBezTo>
                    <a:lnTo>
                      <a:pt x="647342" y="1149639"/>
                    </a:lnTo>
                    <a:cubicBezTo>
                      <a:pt x="647342" y="1153382"/>
                      <a:pt x="654838" y="1159619"/>
                      <a:pt x="664834" y="1159619"/>
                    </a:cubicBezTo>
                    <a:cubicBezTo>
                      <a:pt x="676078" y="1159619"/>
                      <a:pt x="682324" y="1153382"/>
                      <a:pt x="682324" y="1149639"/>
                    </a:cubicBezTo>
                    <a:lnTo>
                      <a:pt x="682324" y="876443"/>
                    </a:lnTo>
                    <a:lnTo>
                      <a:pt x="682324" y="718015"/>
                    </a:lnTo>
                    <a:cubicBezTo>
                      <a:pt x="682324" y="709283"/>
                      <a:pt x="689820" y="701798"/>
                      <a:pt x="699816" y="701798"/>
                    </a:cubicBezTo>
                    <a:cubicBezTo>
                      <a:pt x="708562" y="701798"/>
                      <a:pt x="716058" y="709283"/>
                      <a:pt x="716058" y="718015"/>
                    </a:cubicBezTo>
                    <a:lnTo>
                      <a:pt x="716058" y="897650"/>
                    </a:lnTo>
                    <a:cubicBezTo>
                      <a:pt x="716058" y="902640"/>
                      <a:pt x="719806" y="906383"/>
                      <a:pt x="722304" y="906383"/>
                    </a:cubicBezTo>
                    <a:cubicBezTo>
                      <a:pt x="726052" y="906383"/>
                      <a:pt x="728550" y="902640"/>
                      <a:pt x="728550" y="897650"/>
                    </a:cubicBezTo>
                    <a:lnTo>
                      <a:pt x="728550" y="772904"/>
                    </a:lnTo>
                    <a:lnTo>
                      <a:pt x="728550" y="725500"/>
                    </a:lnTo>
                    <a:lnTo>
                      <a:pt x="728550" y="706788"/>
                    </a:lnTo>
                    <a:cubicBezTo>
                      <a:pt x="728550" y="688076"/>
                      <a:pt x="711060" y="671858"/>
                      <a:pt x="689820" y="671858"/>
                    </a:cubicBezTo>
                    <a:close/>
                    <a:moveTo>
                      <a:pt x="171336" y="671858"/>
                    </a:moveTo>
                    <a:cubicBezTo>
                      <a:pt x="150098" y="671858"/>
                      <a:pt x="132606" y="688076"/>
                      <a:pt x="132606" y="706788"/>
                    </a:cubicBezTo>
                    <a:lnTo>
                      <a:pt x="132606" y="725500"/>
                    </a:lnTo>
                    <a:lnTo>
                      <a:pt x="132606" y="772904"/>
                    </a:lnTo>
                    <a:lnTo>
                      <a:pt x="132606" y="897650"/>
                    </a:lnTo>
                    <a:cubicBezTo>
                      <a:pt x="132606" y="902640"/>
                      <a:pt x="136354" y="906383"/>
                      <a:pt x="138854" y="906383"/>
                    </a:cubicBezTo>
                    <a:cubicBezTo>
                      <a:pt x="141352" y="906383"/>
                      <a:pt x="145100" y="902640"/>
                      <a:pt x="145100" y="897650"/>
                    </a:cubicBezTo>
                    <a:lnTo>
                      <a:pt x="145100" y="718015"/>
                    </a:lnTo>
                    <a:cubicBezTo>
                      <a:pt x="145100" y="709283"/>
                      <a:pt x="152596" y="701798"/>
                      <a:pt x="161342" y="701798"/>
                    </a:cubicBezTo>
                    <a:cubicBezTo>
                      <a:pt x="171336" y="701798"/>
                      <a:pt x="178832" y="709283"/>
                      <a:pt x="178832" y="718015"/>
                    </a:cubicBezTo>
                    <a:lnTo>
                      <a:pt x="178832" y="876443"/>
                    </a:lnTo>
                    <a:lnTo>
                      <a:pt x="178832" y="1149639"/>
                    </a:lnTo>
                    <a:cubicBezTo>
                      <a:pt x="178832" y="1153382"/>
                      <a:pt x="185080" y="1159619"/>
                      <a:pt x="196324" y="1159619"/>
                    </a:cubicBezTo>
                    <a:cubicBezTo>
                      <a:pt x="207568" y="1159619"/>
                      <a:pt x="215064" y="1153382"/>
                      <a:pt x="215064" y="1149639"/>
                    </a:cubicBezTo>
                    <a:lnTo>
                      <a:pt x="215064" y="927590"/>
                    </a:lnTo>
                    <a:cubicBezTo>
                      <a:pt x="215064" y="917610"/>
                      <a:pt x="221312" y="910125"/>
                      <a:pt x="230056" y="910125"/>
                    </a:cubicBezTo>
                    <a:cubicBezTo>
                      <a:pt x="238802" y="910125"/>
                      <a:pt x="247548" y="917610"/>
                      <a:pt x="247548" y="927590"/>
                    </a:cubicBezTo>
                    <a:lnTo>
                      <a:pt x="247548" y="1149639"/>
                    </a:lnTo>
                    <a:cubicBezTo>
                      <a:pt x="247548" y="1153382"/>
                      <a:pt x="253794" y="1159619"/>
                      <a:pt x="265038" y="1159619"/>
                    </a:cubicBezTo>
                    <a:cubicBezTo>
                      <a:pt x="276282" y="1159619"/>
                      <a:pt x="282530" y="1153382"/>
                      <a:pt x="282530" y="1149639"/>
                    </a:cubicBezTo>
                    <a:lnTo>
                      <a:pt x="282530" y="947549"/>
                    </a:lnTo>
                    <a:cubicBezTo>
                      <a:pt x="278782" y="941312"/>
                      <a:pt x="277532" y="933827"/>
                      <a:pt x="277532" y="923847"/>
                    </a:cubicBezTo>
                    <a:lnTo>
                      <a:pt x="277532" y="775398"/>
                    </a:lnTo>
                    <a:lnTo>
                      <a:pt x="277532" y="720510"/>
                    </a:lnTo>
                    <a:lnTo>
                      <a:pt x="277532" y="698055"/>
                    </a:lnTo>
                    <a:cubicBezTo>
                      <a:pt x="277532" y="688076"/>
                      <a:pt x="278782" y="680591"/>
                      <a:pt x="281280" y="671858"/>
                    </a:cubicBezTo>
                    <a:close/>
                    <a:moveTo>
                      <a:pt x="359990" y="653146"/>
                    </a:moveTo>
                    <a:cubicBezTo>
                      <a:pt x="332504" y="653146"/>
                      <a:pt x="310016" y="673106"/>
                      <a:pt x="310016" y="698055"/>
                    </a:cubicBezTo>
                    <a:lnTo>
                      <a:pt x="310016" y="720510"/>
                    </a:lnTo>
                    <a:lnTo>
                      <a:pt x="310016" y="775398"/>
                    </a:lnTo>
                    <a:lnTo>
                      <a:pt x="310016" y="923847"/>
                    </a:lnTo>
                    <a:cubicBezTo>
                      <a:pt x="310016" y="927590"/>
                      <a:pt x="311266" y="931332"/>
                      <a:pt x="313764" y="935075"/>
                    </a:cubicBezTo>
                    <a:cubicBezTo>
                      <a:pt x="315014" y="937569"/>
                      <a:pt x="317512" y="940064"/>
                      <a:pt x="321260" y="940064"/>
                    </a:cubicBezTo>
                    <a:cubicBezTo>
                      <a:pt x="326258" y="940064"/>
                      <a:pt x="332504" y="932580"/>
                      <a:pt x="332504" y="923847"/>
                    </a:cubicBezTo>
                    <a:lnTo>
                      <a:pt x="332504" y="900145"/>
                    </a:lnTo>
                    <a:lnTo>
                      <a:pt x="332504" y="711778"/>
                    </a:lnTo>
                    <a:cubicBezTo>
                      <a:pt x="332504" y="701798"/>
                      <a:pt x="340000" y="694313"/>
                      <a:pt x="348746" y="694313"/>
                    </a:cubicBezTo>
                    <a:cubicBezTo>
                      <a:pt x="357492" y="694313"/>
                      <a:pt x="364988" y="701798"/>
                      <a:pt x="364988" y="711778"/>
                    </a:cubicBezTo>
                    <a:lnTo>
                      <a:pt x="364988" y="900145"/>
                    </a:lnTo>
                    <a:lnTo>
                      <a:pt x="364988" y="923847"/>
                    </a:lnTo>
                    <a:lnTo>
                      <a:pt x="364988" y="1224487"/>
                    </a:lnTo>
                    <a:cubicBezTo>
                      <a:pt x="364988" y="1231972"/>
                      <a:pt x="374982" y="1239457"/>
                      <a:pt x="388726" y="1239457"/>
                    </a:cubicBezTo>
                    <a:cubicBezTo>
                      <a:pt x="403718" y="1239457"/>
                      <a:pt x="413712" y="1231972"/>
                      <a:pt x="413712" y="1224487"/>
                    </a:cubicBezTo>
                    <a:lnTo>
                      <a:pt x="413712" y="960024"/>
                    </a:lnTo>
                    <a:cubicBezTo>
                      <a:pt x="413712" y="951292"/>
                      <a:pt x="421208" y="942559"/>
                      <a:pt x="431204" y="942559"/>
                    </a:cubicBezTo>
                    <a:cubicBezTo>
                      <a:pt x="439948" y="942559"/>
                      <a:pt x="447446" y="951292"/>
                      <a:pt x="447446" y="960024"/>
                    </a:cubicBezTo>
                    <a:lnTo>
                      <a:pt x="447446" y="1224487"/>
                    </a:lnTo>
                    <a:cubicBezTo>
                      <a:pt x="447446" y="1231972"/>
                      <a:pt x="458690" y="1239457"/>
                      <a:pt x="472432" y="1239457"/>
                    </a:cubicBezTo>
                    <a:cubicBezTo>
                      <a:pt x="486176" y="1239457"/>
                      <a:pt x="496170" y="1231972"/>
                      <a:pt x="496170" y="1224487"/>
                    </a:cubicBezTo>
                    <a:lnTo>
                      <a:pt x="496170" y="900145"/>
                    </a:lnTo>
                    <a:lnTo>
                      <a:pt x="496170" y="711778"/>
                    </a:lnTo>
                    <a:cubicBezTo>
                      <a:pt x="496170" y="701798"/>
                      <a:pt x="503666" y="694313"/>
                      <a:pt x="513662" y="694313"/>
                    </a:cubicBezTo>
                    <a:cubicBezTo>
                      <a:pt x="522406" y="694313"/>
                      <a:pt x="529902" y="701798"/>
                      <a:pt x="529902" y="711778"/>
                    </a:cubicBezTo>
                    <a:lnTo>
                      <a:pt x="529902" y="923847"/>
                    </a:lnTo>
                    <a:cubicBezTo>
                      <a:pt x="529902" y="932580"/>
                      <a:pt x="534900" y="940064"/>
                      <a:pt x="539898" y="940064"/>
                    </a:cubicBezTo>
                    <a:cubicBezTo>
                      <a:pt x="542396" y="940064"/>
                      <a:pt x="544896" y="937569"/>
                      <a:pt x="547394" y="935075"/>
                    </a:cubicBezTo>
                    <a:cubicBezTo>
                      <a:pt x="547394" y="935075"/>
                      <a:pt x="547394" y="935075"/>
                      <a:pt x="548644" y="933827"/>
                    </a:cubicBezTo>
                    <a:cubicBezTo>
                      <a:pt x="549892" y="931332"/>
                      <a:pt x="551142" y="927590"/>
                      <a:pt x="551142" y="923847"/>
                    </a:cubicBezTo>
                    <a:lnTo>
                      <a:pt x="551142" y="775398"/>
                    </a:lnTo>
                    <a:lnTo>
                      <a:pt x="551142" y="720510"/>
                    </a:lnTo>
                    <a:lnTo>
                      <a:pt x="551142" y="698055"/>
                    </a:lnTo>
                    <a:cubicBezTo>
                      <a:pt x="551142" y="673106"/>
                      <a:pt x="528654" y="653146"/>
                      <a:pt x="501168" y="653146"/>
                    </a:cubicBezTo>
                    <a:close/>
                    <a:moveTo>
                      <a:pt x="359990" y="620712"/>
                    </a:moveTo>
                    <a:lnTo>
                      <a:pt x="501168" y="620712"/>
                    </a:lnTo>
                    <a:cubicBezTo>
                      <a:pt x="522406" y="620712"/>
                      <a:pt x="542396" y="628197"/>
                      <a:pt x="556140" y="640672"/>
                    </a:cubicBezTo>
                    <a:cubicBezTo>
                      <a:pt x="562386" y="639424"/>
                      <a:pt x="566134" y="639424"/>
                      <a:pt x="572382" y="639424"/>
                    </a:cubicBezTo>
                    <a:lnTo>
                      <a:pt x="689820" y="639424"/>
                    </a:lnTo>
                    <a:cubicBezTo>
                      <a:pt x="729800" y="639424"/>
                      <a:pt x="762284" y="669364"/>
                      <a:pt x="762284" y="706788"/>
                    </a:cubicBezTo>
                    <a:lnTo>
                      <a:pt x="762284" y="725500"/>
                    </a:lnTo>
                    <a:lnTo>
                      <a:pt x="762284" y="772904"/>
                    </a:lnTo>
                    <a:lnTo>
                      <a:pt x="762284" y="897650"/>
                    </a:lnTo>
                    <a:cubicBezTo>
                      <a:pt x="762284" y="920105"/>
                      <a:pt x="746042" y="937569"/>
                      <a:pt x="726052" y="940064"/>
                    </a:cubicBezTo>
                    <a:cubicBezTo>
                      <a:pt x="724802" y="940064"/>
                      <a:pt x="723554" y="940064"/>
                      <a:pt x="722304" y="940064"/>
                    </a:cubicBezTo>
                    <a:lnTo>
                      <a:pt x="719806" y="940064"/>
                    </a:lnTo>
                    <a:cubicBezTo>
                      <a:pt x="717306" y="940064"/>
                      <a:pt x="717306" y="940064"/>
                      <a:pt x="716058" y="940064"/>
                    </a:cubicBezTo>
                    <a:lnTo>
                      <a:pt x="716058" y="1149639"/>
                    </a:lnTo>
                    <a:cubicBezTo>
                      <a:pt x="716058" y="1173341"/>
                      <a:pt x="693568" y="1192053"/>
                      <a:pt x="664834" y="1192053"/>
                    </a:cubicBezTo>
                    <a:cubicBezTo>
                      <a:pt x="651090" y="1192053"/>
                      <a:pt x="638598" y="1188311"/>
                      <a:pt x="631100" y="1180826"/>
                    </a:cubicBezTo>
                    <a:cubicBezTo>
                      <a:pt x="621106" y="1188311"/>
                      <a:pt x="609862" y="1192053"/>
                      <a:pt x="596118" y="1192053"/>
                    </a:cubicBezTo>
                    <a:cubicBezTo>
                      <a:pt x="568632" y="1192053"/>
                      <a:pt x="544896" y="1173341"/>
                      <a:pt x="544896" y="1149639"/>
                    </a:cubicBezTo>
                    <a:lnTo>
                      <a:pt x="544896" y="972499"/>
                    </a:lnTo>
                    <a:cubicBezTo>
                      <a:pt x="544896" y="972499"/>
                      <a:pt x="544896" y="972499"/>
                      <a:pt x="543646" y="972499"/>
                    </a:cubicBezTo>
                    <a:cubicBezTo>
                      <a:pt x="542396" y="972499"/>
                      <a:pt x="541148" y="972499"/>
                      <a:pt x="539898" y="972499"/>
                    </a:cubicBezTo>
                    <a:cubicBezTo>
                      <a:pt x="538648" y="972499"/>
                      <a:pt x="537400" y="972499"/>
                      <a:pt x="537400" y="972499"/>
                    </a:cubicBezTo>
                    <a:cubicBezTo>
                      <a:pt x="534900" y="972499"/>
                      <a:pt x="531152" y="971251"/>
                      <a:pt x="529902" y="970004"/>
                    </a:cubicBezTo>
                    <a:lnTo>
                      <a:pt x="529902" y="1224487"/>
                    </a:lnTo>
                    <a:cubicBezTo>
                      <a:pt x="529902" y="1250684"/>
                      <a:pt x="503666" y="1273139"/>
                      <a:pt x="472432" y="1273139"/>
                    </a:cubicBezTo>
                    <a:cubicBezTo>
                      <a:pt x="456190" y="1273139"/>
                      <a:pt x="441198" y="1266901"/>
                      <a:pt x="431204" y="1258169"/>
                    </a:cubicBezTo>
                    <a:cubicBezTo>
                      <a:pt x="419960" y="1266901"/>
                      <a:pt x="404966" y="1273139"/>
                      <a:pt x="388726" y="1273139"/>
                    </a:cubicBezTo>
                    <a:cubicBezTo>
                      <a:pt x="357492" y="1273139"/>
                      <a:pt x="332504" y="1250684"/>
                      <a:pt x="332504" y="1224487"/>
                    </a:cubicBezTo>
                    <a:lnTo>
                      <a:pt x="332504" y="970004"/>
                    </a:lnTo>
                    <a:cubicBezTo>
                      <a:pt x="328756" y="971251"/>
                      <a:pt x="325008" y="972499"/>
                      <a:pt x="321260" y="972499"/>
                    </a:cubicBezTo>
                    <a:cubicBezTo>
                      <a:pt x="320010" y="972499"/>
                      <a:pt x="317512" y="972499"/>
                      <a:pt x="316262" y="972499"/>
                    </a:cubicBezTo>
                    <a:lnTo>
                      <a:pt x="316262" y="1149639"/>
                    </a:lnTo>
                    <a:cubicBezTo>
                      <a:pt x="316262" y="1173341"/>
                      <a:pt x="293774" y="1192053"/>
                      <a:pt x="265038" y="1192053"/>
                    </a:cubicBezTo>
                    <a:cubicBezTo>
                      <a:pt x="251296" y="1192053"/>
                      <a:pt x="240052" y="1188311"/>
                      <a:pt x="231306" y="1180826"/>
                    </a:cubicBezTo>
                    <a:cubicBezTo>
                      <a:pt x="222560" y="1188311"/>
                      <a:pt x="210066" y="1192053"/>
                      <a:pt x="196324" y="1192053"/>
                    </a:cubicBezTo>
                    <a:cubicBezTo>
                      <a:pt x="167588" y="1192053"/>
                      <a:pt x="145100" y="1173341"/>
                      <a:pt x="145100" y="1149639"/>
                    </a:cubicBezTo>
                    <a:lnTo>
                      <a:pt x="145100" y="940064"/>
                    </a:lnTo>
                    <a:cubicBezTo>
                      <a:pt x="143850" y="940064"/>
                      <a:pt x="143850" y="940064"/>
                      <a:pt x="142602" y="940064"/>
                    </a:cubicBezTo>
                    <a:cubicBezTo>
                      <a:pt x="141352" y="940064"/>
                      <a:pt x="140102" y="940064"/>
                      <a:pt x="138854" y="940064"/>
                    </a:cubicBezTo>
                    <a:cubicBezTo>
                      <a:pt x="137604" y="940064"/>
                      <a:pt x="136354" y="940064"/>
                      <a:pt x="135106" y="940064"/>
                    </a:cubicBezTo>
                    <a:cubicBezTo>
                      <a:pt x="115116" y="937569"/>
                      <a:pt x="98874" y="920105"/>
                      <a:pt x="98874" y="897650"/>
                    </a:cubicBezTo>
                    <a:lnTo>
                      <a:pt x="98874" y="772904"/>
                    </a:lnTo>
                    <a:lnTo>
                      <a:pt x="98874" y="725500"/>
                    </a:lnTo>
                    <a:lnTo>
                      <a:pt x="98874" y="706788"/>
                    </a:lnTo>
                    <a:cubicBezTo>
                      <a:pt x="98874" y="669364"/>
                      <a:pt x="131358" y="639424"/>
                      <a:pt x="171336" y="639424"/>
                    </a:cubicBezTo>
                    <a:lnTo>
                      <a:pt x="290026" y="639424"/>
                    </a:lnTo>
                    <a:cubicBezTo>
                      <a:pt x="295024" y="639424"/>
                      <a:pt x="300020" y="639424"/>
                      <a:pt x="305018" y="640672"/>
                    </a:cubicBezTo>
                    <a:cubicBezTo>
                      <a:pt x="318762" y="628197"/>
                      <a:pt x="338750" y="620712"/>
                      <a:pt x="359990" y="620712"/>
                    </a:cubicBezTo>
                    <a:close/>
                    <a:moveTo>
                      <a:pt x="625582" y="499992"/>
                    </a:moveTo>
                    <a:cubicBezTo>
                      <a:pt x="599166" y="499992"/>
                      <a:pt x="577780" y="519598"/>
                      <a:pt x="577780" y="546557"/>
                    </a:cubicBezTo>
                    <a:cubicBezTo>
                      <a:pt x="577780" y="571065"/>
                      <a:pt x="599166" y="591896"/>
                      <a:pt x="625582" y="591896"/>
                    </a:cubicBezTo>
                    <a:cubicBezTo>
                      <a:pt x="652000" y="591896"/>
                      <a:pt x="673384" y="571065"/>
                      <a:pt x="673384" y="546557"/>
                    </a:cubicBezTo>
                    <a:cubicBezTo>
                      <a:pt x="673384" y="519598"/>
                      <a:pt x="652000" y="499992"/>
                      <a:pt x="625582" y="499992"/>
                    </a:cubicBezTo>
                    <a:close/>
                    <a:moveTo>
                      <a:pt x="235572" y="499992"/>
                    </a:moveTo>
                    <a:cubicBezTo>
                      <a:pt x="209156" y="499992"/>
                      <a:pt x="187770" y="519598"/>
                      <a:pt x="187770" y="546557"/>
                    </a:cubicBezTo>
                    <a:cubicBezTo>
                      <a:pt x="187770" y="571065"/>
                      <a:pt x="209156" y="591896"/>
                      <a:pt x="235572" y="591896"/>
                    </a:cubicBezTo>
                    <a:cubicBezTo>
                      <a:pt x="261990" y="591896"/>
                      <a:pt x="283374" y="571065"/>
                      <a:pt x="283374" y="546557"/>
                    </a:cubicBezTo>
                    <a:cubicBezTo>
                      <a:pt x="283374" y="519598"/>
                      <a:pt x="261990" y="499992"/>
                      <a:pt x="235572" y="499992"/>
                    </a:cubicBezTo>
                    <a:close/>
                    <a:moveTo>
                      <a:pt x="625582" y="466906"/>
                    </a:moveTo>
                    <a:cubicBezTo>
                      <a:pt x="669610" y="466906"/>
                      <a:pt x="707350" y="502443"/>
                      <a:pt x="707350" y="546557"/>
                    </a:cubicBezTo>
                    <a:cubicBezTo>
                      <a:pt x="707350" y="589445"/>
                      <a:pt x="669610" y="624982"/>
                      <a:pt x="625582" y="624982"/>
                    </a:cubicBezTo>
                    <a:cubicBezTo>
                      <a:pt x="581554" y="624982"/>
                      <a:pt x="543816" y="589445"/>
                      <a:pt x="543816" y="546557"/>
                    </a:cubicBezTo>
                    <a:cubicBezTo>
                      <a:pt x="543816" y="502443"/>
                      <a:pt x="581554" y="466906"/>
                      <a:pt x="625582" y="466906"/>
                    </a:cubicBezTo>
                    <a:close/>
                    <a:moveTo>
                      <a:pt x="235572" y="466906"/>
                    </a:moveTo>
                    <a:cubicBezTo>
                      <a:pt x="279600" y="466906"/>
                      <a:pt x="317340" y="502443"/>
                      <a:pt x="317340" y="546557"/>
                    </a:cubicBezTo>
                    <a:cubicBezTo>
                      <a:pt x="317340" y="589445"/>
                      <a:pt x="279600" y="624982"/>
                      <a:pt x="235572" y="624982"/>
                    </a:cubicBezTo>
                    <a:cubicBezTo>
                      <a:pt x="190286" y="624982"/>
                      <a:pt x="153806" y="589445"/>
                      <a:pt x="153806" y="546557"/>
                    </a:cubicBezTo>
                    <a:cubicBezTo>
                      <a:pt x="153806" y="502443"/>
                      <a:pt x="190286" y="466906"/>
                      <a:pt x="235572" y="466906"/>
                    </a:cubicBezTo>
                    <a:close/>
                    <a:moveTo>
                      <a:pt x="427216" y="451090"/>
                    </a:moveTo>
                    <a:cubicBezTo>
                      <a:pt x="394844" y="451090"/>
                      <a:pt x="368696" y="477236"/>
                      <a:pt x="368696" y="510854"/>
                    </a:cubicBezTo>
                    <a:cubicBezTo>
                      <a:pt x="368696" y="543226"/>
                      <a:pt x="394844" y="570618"/>
                      <a:pt x="427216" y="570618"/>
                    </a:cubicBezTo>
                    <a:cubicBezTo>
                      <a:pt x="460832" y="570618"/>
                      <a:pt x="486980" y="543226"/>
                      <a:pt x="486980" y="510854"/>
                    </a:cubicBezTo>
                    <a:cubicBezTo>
                      <a:pt x="486980" y="477236"/>
                      <a:pt x="460832" y="451090"/>
                      <a:pt x="427216" y="451090"/>
                    </a:cubicBezTo>
                    <a:close/>
                    <a:moveTo>
                      <a:pt x="427216" y="417472"/>
                    </a:moveTo>
                    <a:cubicBezTo>
                      <a:pt x="478264" y="417472"/>
                      <a:pt x="520596" y="459805"/>
                      <a:pt x="520596" y="510854"/>
                    </a:cubicBezTo>
                    <a:cubicBezTo>
                      <a:pt x="520596" y="561902"/>
                      <a:pt x="478264" y="602990"/>
                      <a:pt x="427216" y="602990"/>
                    </a:cubicBezTo>
                    <a:cubicBezTo>
                      <a:pt x="376166" y="602990"/>
                      <a:pt x="335080" y="561902"/>
                      <a:pt x="335080" y="510854"/>
                    </a:cubicBezTo>
                    <a:cubicBezTo>
                      <a:pt x="335080" y="459805"/>
                      <a:pt x="376166" y="417472"/>
                      <a:pt x="427216" y="417472"/>
                    </a:cubicBezTo>
                    <a:close/>
                    <a:moveTo>
                      <a:pt x="523996" y="48650"/>
                    </a:moveTo>
                    <a:cubicBezTo>
                      <a:pt x="561246" y="86072"/>
                      <a:pt x="592290" y="139711"/>
                      <a:pt x="613398" y="205825"/>
                    </a:cubicBezTo>
                    <a:cubicBezTo>
                      <a:pt x="636990" y="187113"/>
                      <a:pt x="658098" y="165907"/>
                      <a:pt x="676724" y="139711"/>
                    </a:cubicBezTo>
                    <a:cubicBezTo>
                      <a:pt x="634506" y="98546"/>
                      <a:pt x="582356" y="67361"/>
                      <a:pt x="523996" y="48650"/>
                    </a:cubicBezTo>
                    <a:close/>
                    <a:moveTo>
                      <a:pt x="304216" y="48650"/>
                    </a:moveTo>
                    <a:cubicBezTo>
                      <a:pt x="247098" y="67361"/>
                      <a:pt x="194946" y="98546"/>
                      <a:pt x="152728" y="139711"/>
                    </a:cubicBezTo>
                    <a:cubicBezTo>
                      <a:pt x="170112" y="165907"/>
                      <a:pt x="191222" y="187113"/>
                      <a:pt x="216056" y="205825"/>
                    </a:cubicBezTo>
                    <a:cubicBezTo>
                      <a:pt x="237164" y="139711"/>
                      <a:pt x="266964" y="86072"/>
                      <a:pt x="304216" y="48650"/>
                    </a:cubicBezTo>
                    <a:close/>
                    <a:moveTo>
                      <a:pt x="430868" y="34928"/>
                    </a:moveTo>
                    <a:lnTo>
                      <a:pt x="430868" y="275681"/>
                    </a:lnTo>
                    <a:cubicBezTo>
                      <a:pt x="485504" y="271938"/>
                      <a:pt x="537654" y="255722"/>
                      <a:pt x="583598" y="227031"/>
                    </a:cubicBezTo>
                    <a:cubicBezTo>
                      <a:pt x="552554" y="122248"/>
                      <a:pt x="495436" y="46155"/>
                      <a:pt x="430868" y="34928"/>
                    </a:cubicBezTo>
                    <a:close/>
                    <a:moveTo>
                      <a:pt x="397342" y="34928"/>
                    </a:moveTo>
                    <a:cubicBezTo>
                      <a:pt x="334016" y="46155"/>
                      <a:pt x="276898" y="122248"/>
                      <a:pt x="245856" y="227031"/>
                    </a:cubicBezTo>
                    <a:cubicBezTo>
                      <a:pt x="290556" y="255722"/>
                      <a:pt x="343950" y="271938"/>
                      <a:pt x="397342" y="275681"/>
                    </a:cubicBezTo>
                    <a:close/>
                    <a:moveTo>
                      <a:pt x="414726" y="0"/>
                    </a:moveTo>
                    <a:cubicBezTo>
                      <a:pt x="643198" y="0"/>
                      <a:pt x="828212" y="187113"/>
                      <a:pt x="828212" y="416639"/>
                    </a:cubicBezTo>
                    <a:cubicBezTo>
                      <a:pt x="828212" y="485248"/>
                      <a:pt x="812070" y="553856"/>
                      <a:pt x="779786" y="613732"/>
                    </a:cubicBezTo>
                    <a:cubicBezTo>
                      <a:pt x="774818" y="622464"/>
                      <a:pt x="764884" y="624959"/>
                      <a:pt x="756192" y="621217"/>
                    </a:cubicBezTo>
                    <a:cubicBezTo>
                      <a:pt x="748742" y="616227"/>
                      <a:pt x="746260" y="606247"/>
                      <a:pt x="749984" y="597516"/>
                    </a:cubicBezTo>
                    <a:cubicBezTo>
                      <a:pt x="779786" y="542629"/>
                      <a:pt x="795928" y="479010"/>
                      <a:pt x="795928" y="416639"/>
                    </a:cubicBezTo>
                    <a:cubicBezTo>
                      <a:pt x="795928" y="319340"/>
                      <a:pt x="759918" y="230773"/>
                      <a:pt x="700316" y="163412"/>
                    </a:cubicBezTo>
                    <a:cubicBezTo>
                      <a:pt x="677966" y="193351"/>
                      <a:pt x="651890" y="219547"/>
                      <a:pt x="622090" y="240753"/>
                    </a:cubicBezTo>
                    <a:cubicBezTo>
                      <a:pt x="635748" y="293144"/>
                      <a:pt x="643198" y="353021"/>
                      <a:pt x="643198" y="415392"/>
                    </a:cubicBezTo>
                    <a:cubicBezTo>
                      <a:pt x="643198" y="425371"/>
                      <a:pt x="634506" y="432856"/>
                      <a:pt x="625814" y="432856"/>
                    </a:cubicBezTo>
                    <a:cubicBezTo>
                      <a:pt x="617122" y="432856"/>
                      <a:pt x="609672" y="425371"/>
                      <a:pt x="609672" y="415392"/>
                    </a:cubicBezTo>
                    <a:cubicBezTo>
                      <a:pt x="609672" y="360505"/>
                      <a:pt x="603464" y="308114"/>
                      <a:pt x="592290" y="260712"/>
                    </a:cubicBezTo>
                    <a:cubicBezTo>
                      <a:pt x="543862" y="289402"/>
                      <a:pt x="487986" y="305619"/>
                      <a:pt x="430868" y="309361"/>
                    </a:cubicBezTo>
                    <a:lnTo>
                      <a:pt x="430868" y="370485"/>
                    </a:lnTo>
                    <a:cubicBezTo>
                      <a:pt x="430868" y="380464"/>
                      <a:pt x="423418" y="387949"/>
                      <a:pt x="414726" y="387949"/>
                    </a:cubicBezTo>
                    <a:cubicBezTo>
                      <a:pt x="406034" y="387949"/>
                      <a:pt x="397342" y="380464"/>
                      <a:pt x="397342" y="370485"/>
                    </a:cubicBezTo>
                    <a:lnTo>
                      <a:pt x="397342" y="309361"/>
                    </a:lnTo>
                    <a:cubicBezTo>
                      <a:pt x="340224" y="305619"/>
                      <a:pt x="284348" y="289402"/>
                      <a:pt x="235922" y="260712"/>
                    </a:cubicBezTo>
                    <a:cubicBezTo>
                      <a:pt x="225988" y="308114"/>
                      <a:pt x="218538" y="360505"/>
                      <a:pt x="218538" y="415392"/>
                    </a:cubicBezTo>
                    <a:cubicBezTo>
                      <a:pt x="218538" y="425371"/>
                      <a:pt x="212330" y="432856"/>
                      <a:pt x="202396" y="432856"/>
                    </a:cubicBezTo>
                    <a:cubicBezTo>
                      <a:pt x="193704" y="432856"/>
                      <a:pt x="186254" y="425371"/>
                      <a:pt x="186254" y="415392"/>
                    </a:cubicBezTo>
                    <a:cubicBezTo>
                      <a:pt x="186254" y="353021"/>
                      <a:pt x="192462" y="293144"/>
                      <a:pt x="206122" y="240753"/>
                    </a:cubicBezTo>
                    <a:cubicBezTo>
                      <a:pt x="177562" y="219547"/>
                      <a:pt x="150246" y="193351"/>
                      <a:pt x="127894" y="163412"/>
                    </a:cubicBezTo>
                    <a:cubicBezTo>
                      <a:pt x="69534" y="230773"/>
                      <a:pt x="33526" y="319340"/>
                      <a:pt x="33526" y="416639"/>
                    </a:cubicBezTo>
                    <a:cubicBezTo>
                      <a:pt x="33526" y="479010"/>
                      <a:pt x="49668" y="542629"/>
                      <a:pt x="79468" y="598763"/>
                    </a:cubicBezTo>
                    <a:cubicBezTo>
                      <a:pt x="83194" y="607495"/>
                      <a:pt x="80710" y="617474"/>
                      <a:pt x="72018" y="621217"/>
                    </a:cubicBezTo>
                    <a:cubicBezTo>
                      <a:pt x="69534" y="622464"/>
                      <a:pt x="68294" y="622464"/>
                      <a:pt x="64568" y="622464"/>
                    </a:cubicBezTo>
                    <a:cubicBezTo>
                      <a:pt x="58360" y="622464"/>
                      <a:pt x="53392" y="619969"/>
                      <a:pt x="49668" y="614979"/>
                    </a:cubicBezTo>
                    <a:cubicBezTo>
                      <a:pt x="17384" y="553856"/>
                      <a:pt x="0" y="485248"/>
                      <a:pt x="0" y="416639"/>
                    </a:cubicBezTo>
                    <a:cubicBezTo>
                      <a:pt x="0" y="187113"/>
                      <a:pt x="186254" y="0"/>
                      <a:pt x="41472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7F7F7F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+mn-cs"/>
                </a:endParaRPr>
              </a:p>
            </p:txBody>
          </p:sp>
        </p:grpSp>
        <p:sp>
          <p:nvSpPr>
            <p:cNvPr id="87" name="Freeform 73">
              <a:extLst>
                <a:ext uri="{FF2B5EF4-FFF2-40B4-BE49-F238E27FC236}">
                  <a16:creationId xmlns:a16="http://schemas.microsoft.com/office/drawing/2014/main" id="{8F92086F-3352-574C-837F-23389BB81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8957" y="1700982"/>
              <a:ext cx="1885807" cy="1170372"/>
            </a:xfrm>
            <a:prstGeom prst="round2DiagRect">
              <a:avLst>
                <a:gd name="adj1" fmla="val 0"/>
                <a:gd name="adj2" fmla="val 23124"/>
              </a:avLst>
            </a:pr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grpSp>
          <p:nvGrpSpPr>
            <p:cNvPr id="18" name="กลุ่ม 17"/>
            <p:cNvGrpSpPr/>
            <p:nvPr/>
          </p:nvGrpSpPr>
          <p:grpSpPr>
            <a:xfrm>
              <a:off x="3244028" y="1148290"/>
              <a:ext cx="977325" cy="829697"/>
              <a:chOff x="3205211" y="1148290"/>
              <a:chExt cx="1277766" cy="1073307"/>
            </a:xfrm>
          </p:grpSpPr>
          <p:sp>
            <p:nvSpPr>
              <p:cNvPr id="88" name="Freeform 74">
                <a:extLst>
                  <a:ext uri="{FF2B5EF4-FFF2-40B4-BE49-F238E27FC236}">
                    <a16:creationId xmlns:a16="http://schemas.microsoft.com/office/drawing/2014/main" id="{67815A5C-329D-9545-A431-B86ACFB705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5211" y="1148290"/>
                <a:ext cx="1277766" cy="1073307"/>
              </a:xfrm>
              <a:custGeom>
                <a:avLst/>
                <a:gdLst>
                  <a:gd name="T0" fmla="*/ 1919 w 1920"/>
                  <a:gd name="T1" fmla="*/ 960 h 1920"/>
                  <a:gd name="T2" fmla="*/ 1919 w 1920"/>
                  <a:gd name="T3" fmla="*/ 960 h 1920"/>
                  <a:gd name="T4" fmla="*/ 959 w 1920"/>
                  <a:gd name="T5" fmla="*/ 1919 h 1920"/>
                  <a:gd name="T6" fmla="*/ 959 w 1920"/>
                  <a:gd name="T7" fmla="*/ 1919 h 1920"/>
                  <a:gd name="T8" fmla="*/ 0 w 1920"/>
                  <a:gd name="T9" fmla="*/ 960 h 1920"/>
                  <a:gd name="T10" fmla="*/ 0 w 1920"/>
                  <a:gd name="T11" fmla="*/ 960 h 1920"/>
                  <a:gd name="T12" fmla="*/ 959 w 1920"/>
                  <a:gd name="T13" fmla="*/ 0 h 1920"/>
                  <a:gd name="T14" fmla="*/ 959 w 1920"/>
                  <a:gd name="T15" fmla="*/ 0 h 1920"/>
                  <a:gd name="T16" fmla="*/ 1919 w 1920"/>
                  <a:gd name="T17" fmla="*/ 960 h 19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0" h="1920">
                    <a:moveTo>
                      <a:pt x="1919" y="960"/>
                    </a:moveTo>
                    <a:lnTo>
                      <a:pt x="1919" y="960"/>
                    </a:lnTo>
                    <a:cubicBezTo>
                      <a:pt x="1919" y="1489"/>
                      <a:pt x="1489" y="1919"/>
                      <a:pt x="959" y="1919"/>
                    </a:cubicBezTo>
                    <a:lnTo>
                      <a:pt x="959" y="1919"/>
                    </a:lnTo>
                    <a:cubicBezTo>
                      <a:pt x="429" y="1919"/>
                      <a:pt x="0" y="1489"/>
                      <a:pt x="0" y="960"/>
                    </a:cubicBezTo>
                    <a:lnTo>
                      <a:pt x="0" y="960"/>
                    </a:lnTo>
                    <a:cubicBezTo>
                      <a:pt x="0" y="430"/>
                      <a:pt x="429" y="0"/>
                      <a:pt x="959" y="0"/>
                    </a:cubicBezTo>
                    <a:lnTo>
                      <a:pt x="959" y="0"/>
                    </a:lnTo>
                    <a:cubicBezTo>
                      <a:pt x="1489" y="0"/>
                      <a:pt x="1919" y="430"/>
                      <a:pt x="1919" y="96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7F7F7F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+mn-cs"/>
                </a:endParaRPr>
              </a:p>
            </p:txBody>
          </p:sp>
          <p:sp>
            <p:nvSpPr>
              <p:cNvPr id="89" name="Freeform 75">
                <a:extLst>
                  <a:ext uri="{FF2B5EF4-FFF2-40B4-BE49-F238E27FC236}">
                    <a16:creationId xmlns:a16="http://schemas.microsoft.com/office/drawing/2014/main" id="{ED483498-8991-314D-8B6A-08BB7C31E3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9206" y="1227246"/>
                <a:ext cx="1092710" cy="917863"/>
              </a:xfrm>
              <a:custGeom>
                <a:avLst/>
                <a:gdLst>
                  <a:gd name="T0" fmla="*/ 1638 w 1639"/>
                  <a:gd name="T1" fmla="*/ 819 h 1639"/>
                  <a:gd name="T2" fmla="*/ 1638 w 1639"/>
                  <a:gd name="T3" fmla="*/ 819 h 1639"/>
                  <a:gd name="T4" fmla="*/ 819 w 1639"/>
                  <a:gd name="T5" fmla="*/ 1638 h 1639"/>
                  <a:gd name="T6" fmla="*/ 819 w 1639"/>
                  <a:gd name="T7" fmla="*/ 1638 h 1639"/>
                  <a:gd name="T8" fmla="*/ 0 w 1639"/>
                  <a:gd name="T9" fmla="*/ 819 h 1639"/>
                  <a:gd name="T10" fmla="*/ 0 w 1639"/>
                  <a:gd name="T11" fmla="*/ 819 h 1639"/>
                  <a:gd name="T12" fmla="*/ 819 w 1639"/>
                  <a:gd name="T13" fmla="*/ 0 h 1639"/>
                  <a:gd name="T14" fmla="*/ 819 w 1639"/>
                  <a:gd name="T15" fmla="*/ 0 h 1639"/>
                  <a:gd name="T16" fmla="*/ 1638 w 1639"/>
                  <a:gd name="T17" fmla="*/ 819 h 16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39" h="1639">
                    <a:moveTo>
                      <a:pt x="1638" y="819"/>
                    </a:moveTo>
                    <a:lnTo>
                      <a:pt x="1638" y="819"/>
                    </a:lnTo>
                    <a:cubicBezTo>
                      <a:pt x="1638" y="1271"/>
                      <a:pt x="1271" y="1638"/>
                      <a:pt x="819" y="1638"/>
                    </a:cubicBezTo>
                    <a:lnTo>
                      <a:pt x="819" y="1638"/>
                    </a:lnTo>
                    <a:cubicBezTo>
                      <a:pt x="367" y="1638"/>
                      <a:pt x="0" y="1271"/>
                      <a:pt x="0" y="819"/>
                    </a:cubicBezTo>
                    <a:lnTo>
                      <a:pt x="0" y="819"/>
                    </a:lnTo>
                    <a:cubicBezTo>
                      <a:pt x="0" y="367"/>
                      <a:pt x="367" y="0"/>
                      <a:pt x="819" y="0"/>
                    </a:cubicBezTo>
                    <a:lnTo>
                      <a:pt x="819" y="0"/>
                    </a:lnTo>
                    <a:cubicBezTo>
                      <a:pt x="1271" y="0"/>
                      <a:pt x="1638" y="367"/>
                      <a:pt x="1638" y="8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7F7F7F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+mn-cs"/>
                </a:endParaRPr>
              </a:p>
            </p:txBody>
          </p:sp>
          <p:sp>
            <p:nvSpPr>
              <p:cNvPr id="90" name="Freeform 37">
                <a:extLst>
                  <a:ext uri="{FF2B5EF4-FFF2-40B4-BE49-F238E27FC236}">
                    <a16:creationId xmlns:a16="http://schemas.microsoft.com/office/drawing/2014/main" id="{6D4B969A-10B3-544A-8931-7716477713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118" y="1399962"/>
                <a:ext cx="548623" cy="571871"/>
              </a:xfrm>
              <a:custGeom>
                <a:avLst/>
                <a:gdLst>
                  <a:gd name="connsiteX0" fmla="*/ 698761 w 1025947"/>
                  <a:gd name="connsiteY0" fmla="*/ 307613 h 1273142"/>
                  <a:gd name="connsiteX1" fmla="*/ 909809 w 1025947"/>
                  <a:gd name="connsiteY1" fmla="*/ 307613 h 1273142"/>
                  <a:gd name="connsiteX2" fmla="*/ 1025947 w 1025947"/>
                  <a:gd name="connsiteY2" fmla="*/ 416141 h 1273142"/>
                  <a:gd name="connsiteX3" fmla="*/ 1025947 w 1025947"/>
                  <a:gd name="connsiteY3" fmla="*/ 451070 h 1273142"/>
                  <a:gd name="connsiteX4" fmla="*/ 1025947 w 1025947"/>
                  <a:gd name="connsiteY4" fmla="*/ 533402 h 1273142"/>
                  <a:gd name="connsiteX5" fmla="*/ 1025947 w 1025947"/>
                  <a:gd name="connsiteY5" fmla="*/ 757943 h 1273142"/>
                  <a:gd name="connsiteX6" fmla="*/ 968502 w 1025947"/>
                  <a:gd name="connsiteY6" fmla="*/ 821564 h 1273142"/>
                  <a:gd name="connsiteX7" fmla="*/ 944775 w 1025947"/>
                  <a:gd name="connsiteY7" fmla="*/ 815326 h 1273142"/>
                  <a:gd name="connsiteX8" fmla="*/ 944775 w 1025947"/>
                  <a:gd name="connsiteY8" fmla="*/ 1208274 h 1273142"/>
                  <a:gd name="connsiteX9" fmla="*/ 866101 w 1025947"/>
                  <a:gd name="connsiteY9" fmla="*/ 1273142 h 1273142"/>
                  <a:gd name="connsiteX10" fmla="*/ 803660 w 1025947"/>
                  <a:gd name="connsiteY10" fmla="*/ 1248193 h 1273142"/>
                  <a:gd name="connsiteX11" fmla="*/ 742469 w 1025947"/>
                  <a:gd name="connsiteY11" fmla="*/ 1273142 h 1273142"/>
                  <a:gd name="connsiteX12" fmla="*/ 663794 w 1025947"/>
                  <a:gd name="connsiteY12" fmla="*/ 1208274 h 1273142"/>
                  <a:gd name="connsiteX13" fmla="*/ 663794 w 1025947"/>
                  <a:gd name="connsiteY13" fmla="*/ 757943 h 1273142"/>
                  <a:gd name="connsiteX14" fmla="*/ 663794 w 1025947"/>
                  <a:gd name="connsiteY14" fmla="*/ 701808 h 1273142"/>
                  <a:gd name="connsiteX15" fmla="*/ 637570 w 1025947"/>
                  <a:gd name="connsiteY15" fmla="*/ 675612 h 1273142"/>
                  <a:gd name="connsiteX16" fmla="*/ 270421 w 1025947"/>
                  <a:gd name="connsiteY16" fmla="*/ 675612 h 1273142"/>
                  <a:gd name="connsiteX17" fmla="*/ 277914 w 1025947"/>
                  <a:gd name="connsiteY17" fmla="*/ 681849 h 1273142"/>
                  <a:gd name="connsiteX18" fmla="*/ 277914 w 1025947"/>
                  <a:gd name="connsiteY18" fmla="*/ 705550 h 1273142"/>
                  <a:gd name="connsiteX19" fmla="*/ 265426 w 1025947"/>
                  <a:gd name="connsiteY19" fmla="*/ 710540 h 1273142"/>
                  <a:gd name="connsiteX20" fmla="*/ 254187 w 1025947"/>
                  <a:gd name="connsiteY20" fmla="*/ 705550 h 1273142"/>
                  <a:gd name="connsiteX21" fmla="*/ 219220 w 1025947"/>
                  <a:gd name="connsiteY21" fmla="*/ 670622 h 1273142"/>
                  <a:gd name="connsiteX22" fmla="*/ 214225 w 1025947"/>
                  <a:gd name="connsiteY22" fmla="*/ 664385 h 1273142"/>
                  <a:gd name="connsiteX23" fmla="*/ 214225 w 1025947"/>
                  <a:gd name="connsiteY23" fmla="*/ 659395 h 1273142"/>
                  <a:gd name="connsiteX24" fmla="*/ 214225 w 1025947"/>
                  <a:gd name="connsiteY24" fmla="*/ 658147 h 1273142"/>
                  <a:gd name="connsiteX25" fmla="*/ 214225 w 1025947"/>
                  <a:gd name="connsiteY25" fmla="*/ 653157 h 1273142"/>
                  <a:gd name="connsiteX26" fmla="*/ 215474 w 1025947"/>
                  <a:gd name="connsiteY26" fmla="*/ 651910 h 1273142"/>
                  <a:gd name="connsiteX27" fmla="*/ 219220 w 1025947"/>
                  <a:gd name="connsiteY27" fmla="*/ 646920 h 1273142"/>
                  <a:gd name="connsiteX28" fmla="*/ 254187 w 1025947"/>
                  <a:gd name="connsiteY28" fmla="*/ 610744 h 1273142"/>
                  <a:gd name="connsiteX29" fmla="*/ 277914 w 1025947"/>
                  <a:gd name="connsiteY29" fmla="*/ 611991 h 1273142"/>
                  <a:gd name="connsiteX30" fmla="*/ 277914 w 1025947"/>
                  <a:gd name="connsiteY30" fmla="*/ 634446 h 1273142"/>
                  <a:gd name="connsiteX31" fmla="*/ 270421 w 1025947"/>
                  <a:gd name="connsiteY31" fmla="*/ 641930 h 1273142"/>
                  <a:gd name="connsiteX32" fmla="*/ 637570 w 1025947"/>
                  <a:gd name="connsiteY32" fmla="*/ 641930 h 1273142"/>
                  <a:gd name="connsiteX33" fmla="*/ 697512 w 1025947"/>
                  <a:gd name="connsiteY33" fmla="*/ 701808 h 1273142"/>
                  <a:gd name="connsiteX34" fmla="*/ 697512 w 1025947"/>
                  <a:gd name="connsiteY34" fmla="*/ 757943 h 1273142"/>
                  <a:gd name="connsiteX35" fmla="*/ 697512 w 1025947"/>
                  <a:gd name="connsiteY35" fmla="*/ 1208274 h 1273142"/>
                  <a:gd name="connsiteX36" fmla="*/ 742469 w 1025947"/>
                  <a:gd name="connsiteY36" fmla="*/ 1239460 h 1273142"/>
                  <a:gd name="connsiteX37" fmla="*/ 787426 w 1025947"/>
                  <a:gd name="connsiteY37" fmla="*/ 1208274 h 1273142"/>
                  <a:gd name="connsiteX38" fmla="*/ 787426 w 1025947"/>
                  <a:gd name="connsiteY38" fmla="*/ 811584 h 1273142"/>
                  <a:gd name="connsiteX39" fmla="*/ 803660 w 1025947"/>
                  <a:gd name="connsiteY39" fmla="*/ 795367 h 1273142"/>
                  <a:gd name="connsiteX40" fmla="*/ 821144 w 1025947"/>
                  <a:gd name="connsiteY40" fmla="*/ 811584 h 1273142"/>
                  <a:gd name="connsiteX41" fmla="*/ 821144 w 1025947"/>
                  <a:gd name="connsiteY41" fmla="*/ 1208274 h 1273142"/>
                  <a:gd name="connsiteX42" fmla="*/ 866101 w 1025947"/>
                  <a:gd name="connsiteY42" fmla="*/ 1239460 h 1273142"/>
                  <a:gd name="connsiteX43" fmla="*/ 911058 w 1025947"/>
                  <a:gd name="connsiteY43" fmla="*/ 1208274 h 1273142"/>
                  <a:gd name="connsiteX44" fmla="*/ 911058 w 1025947"/>
                  <a:gd name="connsiteY44" fmla="*/ 757943 h 1273142"/>
                  <a:gd name="connsiteX45" fmla="*/ 911058 w 1025947"/>
                  <a:gd name="connsiteY45" fmla="*/ 720520 h 1273142"/>
                  <a:gd name="connsiteX46" fmla="*/ 911058 w 1025947"/>
                  <a:gd name="connsiteY46" fmla="*/ 436101 h 1273142"/>
                  <a:gd name="connsiteX47" fmla="*/ 927292 w 1025947"/>
                  <a:gd name="connsiteY47" fmla="*/ 419884 h 1273142"/>
                  <a:gd name="connsiteX48" fmla="*/ 944775 w 1025947"/>
                  <a:gd name="connsiteY48" fmla="*/ 436101 h 1273142"/>
                  <a:gd name="connsiteX49" fmla="*/ 944775 w 1025947"/>
                  <a:gd name="connsiteY49" fmla="*/ 720520 h 1273142"/>
                  <a:gd name="connsiteX50" fmla="*/ 944775 w 1025947"/>
                  <a:gd name="connsiteY50" fmla="*/ 757943 h 1273142"/>
                  <a:gd name="connsiteX51" fmla="*/ 968502 w 1025947"/>
                  <a:gd name="connsiteY51" fmla="*/ 787882 h 1273142"/>
                  <a:gd name="connsiteX52" fmla="*/ 993479 w 1025947"/>
                  <a:gd name="connsiteY52" fmla="*/ 757943 h 1273142"/>
                  <a:gd name="connsiteX53" fmla="*/ 993479 w 1025947"/>
                  <a:gd name="connsiteY53" fmla="*/ 533402 h 1273142"/>
                  <a:gd name="connsiteX54" fmla="*/ 993479 w 1025947"/>
                  <a:gd name="connsiteY54" fmla="*/ 451070 h 1273142"/>
                  <a:gd name="connsiteX55" fmla="*/ 993479 w 1025947"/>
                  <a:gd name="connsiteY55" fmla="*/ 416141 h 1273142"/>
                  <a:gd name="connsiteX56" fmla="*/ 909809 w 1025947"/>
                  <a:gd name="connsiteY56" fmla="*/ 341294 h 1273142"/>
                  <a:gd name="connsiteX57" fmla="*/ 698761 w 1025947"/>
                  <a:gd name="connsiteY57" fmla="*/ 341294 h 1273142"/>
                  <a:gd name="connsiteX58" fmla="*/ 615091 w 1025947"/>
                  <a:gd name="connsiteY58" fmla="*/ 416141 h 1273142"/>
                  <a:gd name="connsiteX59" fmla="*/ 615091 w 1025947"/>
                  <a:gd name="connsiteY59" fmla="*/ 478514 h 1273142"/>
                  <a:gd name="connsiteX60" fmla="*/ 597608 w 1025947"/>
                  <a:gd name="connsiteY60" fmla="*/ 495978 h 1273142"/>
                  <a:gd name="connsiteX61" fmla="*/ 581373 w 1025947"/>
                  <a:gd name="connsiteY61" fmla="*/ 478514 h 1273142"/>
                  <a:gd name="connsiteX62" fmla="*/ 581373 w 1025947"/>
                  <a:gd name="connsiteY62" fmla="*/ 416141 h 1273142"/>
                  <a:gd name="connsiteX63" fmla="*/ 698761 w 1025947"/>
                  <a:gd name="connsiteY63" fmla="*/ 307613 h 1273142"/>
                  <a:gd name="connsiteX64" fmla="*/ 115880 w 1025947"/>
                  <a:gd name="connsiteY64" fmla="*/ 307613 h 1273142"/>
                  <a:gd name="connsiteX65" fmla="*/ 326459 w 1025947"/>
                  <a:gd name="connsiteY65" fmla="*/ 307613 h 1273142"/>
                  <a:gd name="connsiteX66" fmla="*/ 443586 w 1025947"/>
                  <a:gd name="connsiteY66" fmla="*/ 416141 h 1273142"/>
                  <a:gd name="connsiteX67" fmla="*/ 443586 w 1025947"/>
                  <a:gd name="connsiteY67" fmla="*/ 494731 h 1273142"/>
                  <a:gd name="connsiteX68" fmla="*/ 478475 w 1025947"/>
                  <a:gd name="connsiteY68" fmla="*/ 529660 h 1273142"/>
                  <a:gd name="connsiteX69" fmla="*/ 721450 w 1025947"/>
                  <a:gd name="connsiteY69" fmla="*/ 529660 h 1273142"/>
                  <a:gd name="connsiteX70" fmla="*/ 715220 w 1025947"/>
                  <a:gd name="connsiteY70" fmla="*/ 524670 h 1273142"/>
                  <a:gd name="connsiteX71" fmla="*/ 715220 w 1025947"/>
                  <a:gd name="connsiteY71" fmla="*/ 500968 h 1273142"/>
                  <a:gd name="connsiteX72" fmla="*/ 738894 w 1025947"/>
                  <a:gd name="connsiteY72" fmla="*/ 500968 h 1273142"/>
                  <a:gd name="connsiteX73" fmla="*/ 773783 w 1025947"/>
                  <a:gd name="connsiteY73" fmla="*/ 534649 h 1273142"/>
                  <a:gd name="connsiteX74" fmla="*/ 776275 w 1025947"/>
                  <a:gd name="connsiteY74" fmla="*/ 540887 h 1273142"/>
                  <a:gd name="connsiteX75" fmla="*/ 777521 w 1025947"/>
                  <a:gd name="connsiteY75" fmla="*/ 542134 h 1273142"/>
                  <a:gd name="connsiteX76" fmla="*/ 778767 w 1025947"/>
                  <a:gd name="connsiteY76" fmla="*/ 545877 h 1273142"/>
                  <a:gd name="connsiteX77" fmla="*/ 778767 w 1025947"/>
                  <a:gd name="connsiteY77" fmla="*/ 548371 h 1273142"/>
                  <a:gd name="connsiteX78" fmla="*/ 777521 w 1025947"/>
                  <a:gd name="connsiteY78" fmla="*/ 552114 h 1273142"/>
                  <a:gd name="connsiteX79" fmla="*/ 777521 w 1025947"/>
                  <a:gd name="connsiteY79" fmla="*/ 553361 h 1273142"/>
                  <a:gd name="connsiteX80" fmla="*/ 773783 w 1025947"/>
                  <a:gd name="connsiteY80" fmla="*/ 557104 h 1273142"/>
                  <a:gd name="connsiteX81" fmla="*/ 773783 w 1025947"/>
                  <a:gd name="connsiteY81" fmla="*/ 558351 h 1273142"/>
                  <a:gd name="connsiteX82" fmla="*/ 738894 w 1025947"/>
                  <a:gd name="connsiteY82" fmla="*/ 593280 h 1273142"/>
                  <a:gd name="connsiteX83" fmla="*/ 727680 w 1025947"/>
                  <a:gd name="connsiteY83" fmla="*/ 598270 h 1273142"/>
                  <a:gd name="connsiteX84" fmla="*/ 715220 w 1025947"/>
                  <a:gd name="connsiteY84" fmla="*/ 593280 h 1273142"/>
                  <a:gd name="connsiteX85" fmla="*/ 715220 w 1025947"/>
                  <a:gd name="connsiteY85" fmla="*/ 569578 h 1273142"/>
                  <a:gd name="connsiteX86" fmla="*/ 721450 w 1025947"/>
                  <a:gd name="connsiteY86" fmla="*/ 563341 h 1273142"/>
                  <a:gd name="connsiteX87" fmla="*/ 478475 w 1025947"/>
                  <a:gd name="connsiteY87" fmla="*/ 563341 h 1273142"/>
                  <a:gd name="connsiteX88" fmla="*/ 411189 w 1025947"/>
                  <a:gd name="connsiteY88" fmla="*/ 494731 h 1273142"/>
                  <a:gd name="connsiteX89" fmla="*/ 411189 w 1025947"/>
                  <a:gd name="connsiteY89" fmla="*/ 416141 h 1273142"/>
                  <a:gd name="connsiteX90" fmla="*/ 326459 w 1025947"/>
                  <a:gd name="connsiteY90" fmla="*/ 341294 h 1273142"/>
                  <a:gd name="connsiteX91" fmla="*/ 115880 w 1025947"/>
                  <a:gd name="connsiteY91" fmla="*/ 341294 h 1273142"/>
                  <a:gd name="connsiteX92" fmla="*/ 32396 w 1025947"/>
                  <a:gd name="connsiteY92" fmla="*/ 416141 h 1273142"/>
                  <a:gd name="connsiteX93" fmla="*/ 32396 w 1025947"/>
                  <a:gd name="connsiteY93" fmla="*/ 451070 h 1273142"/>
                  <a:gd name="connsiteX94" fmla="*/ 32396 w 1025947"/>
                  <a:gd name="connsiteY94" fmla="*/ 533402 h 1273142"/>
                  <a:gd name="connsiteX95" fmla="*/ 32396 w 1025947"/>
                  <a:gd name="connsiteY95" fmla="*/ 757943 h 1273142"/>
                  <a:gd name="connsiteX96" fmla="*/ 57317 w 1025947"/>
                  <a:gd name="connsiteY96" fmla="*/ 787882 h 1273142"/>
                  <a:gd name="connsiteX97" fmla="*/ 80992 w 1025947"/>
                  <a:gd name="connsiteY97" fmla="*/ 757943 h 1273142"/>
                  <a:gd name="connsiteX98" fmla="*/ 80992 w 1025947"/>
                  <a:gd name="connsiteY98" fmla="*/ 720520 h 1273142"/>
                  <a:gd name="connsiteX99" fmla="*/ 80992 w 1025947"/>
                  <a:gd name="connsiteY99" fmla="*/ 436101 h 1273142"/>
                  <a:gd name="connsiteX100" fmla="*/ 98436 w 1025947"/>
                  <a:gd name="connsiteY100" fmla="*/ 419884 h 1273142"/>
                  <a:gd name="connsiteX101" fmla="*/ 114634 w 1025947"/>
                  <a:gd name="connsiteY101" fmla="*/ 436101 h 1273142"/>
                  <a:gd name="connsiteX102" fmla="*/ 114634 w 1025947"/>
                  <a:gd name="connsiteY102" fmla="*/ 720520 h 1273142"/>
                  <a:gd name="connsiteX103" fmla="*/ 114634 w 1025947"/>
                  <a:gd name="connsiteY103" fmla="*/ 757943 h 1273142"/>
                  <a:gd name="connsiteX104" fmla="*/ 114634 w 1025947"/>
                  <a:gd name="connsiteY104" fmla="*/ 1208274 h 1273142"/>
                  <a:gd name="connsiteX105" fmla="*/ 159491 w 1025947"/>
                  <a:gd name="connsiteY105" fmla="*/ 1239460 h 1273142"/>
                  <a:gd name="connsiteX106" fmla="*/ 205594 w 1025947"/>
                  <a:gd name="connsiteY106" fmla="*/ 1208274 h 1273142"/>
                  <a:gd name="connsiteX107" fmla="*/ 205594 w 1025947"/>
                  <a:gd name="connsiteY107" fmla="*/ 811584 h 1273142"/>
                  <a:gd name="connsiteX108" fmla="*/ 221793 w 1025947"/>
                  <a:gd name="connsiteY108" fmla="*/ 795367 h 1273142"/>
                  <a:gd name="connsiteX109" fmla="*/ 237991 w 1025947"/>
                  <a:gd name="connsiteY109" fmla="*/ 811584 h 1273142"/>
                  <a:gd name="connsiteX110" fmla="*/ 237991 w 1025947"/>
                  <a:gd name="connsiteY110" fmla="*/ 1208274 h 1273142"/>
                  <a:gd name="connsiteX111" fmla="*/ 284094 w 1025947"/>
                  <a:gd name="connsiteY111" fmla="*/ 1239460 h 1273142"/>
                  <a:gd name="connsiteX112" fmla="*/ 328951 w 1025947"/>
                  <a:gd name="connsiteY112" fmla="*/ 1208274 h 1273142"/>
                  <a:gd name="connsiteX113" fmla="*/ 328951 w 1025947"/>
                  <a:gd name="connsiteY113" fmla="*/ 724262 h 1273142"/>
                  <a:gd name="connsiteX114" fmla="*/ 345150 w 1025947"/>
                  <a:gd name="connsiteY114" fmla="*/ 706798 h 1273142"/>
                  <a:gd name="connsiteX115" fmla="*/ 361348 w 1025947"/>
                  <a:gd name="connsiteY115" fmla="*/ 724262 h 1273142"/>
                  <a:gd name="connsiteX116" fmla="*/ 361348 w 1025947"/>
                  <a:gd name="connsiteY116" fmla="*/ 1208274 h 1273142"/>
                  <a:gd name="connsiteX117" fmla="*/ 284094 w 1025947"/>
                  <a:gd name="connsiteY117" fmla="*/ 1273142 h 1273142"/>
                  <a:gd name="connsiteX118" fmla="*/ 221793 w 1025947"/>
                  <a:gd name="connsiteY118" fmla="*/ 1248193 h 1273142"/>
                  <a:gd name="connsiteX119" fmla="*/ 159491 w 1025947"/>
                  <a:gd name="connsiteY119" fmla="*/ 1273142 h 1273142"/>
                  <a:gd name="connsiteX120" fmla="*/ 80992 w 1025947"/>
                  <a:gd name="connsiteY120" fmla="*/ 1208274 h 1273142"/>
                  <a:gd name="connsiteX121" fmla="*/ 80992 w 1025947"/>
                  <a:gd name="connsiteY121" fmla="*/ 815326 h 1273142"/>
                  <a:gd name="connsiteX122" fmla="*/ 57317 w 1025947"/>
                  <a:gd name="connsiteY122" fmla="*/ 821564 h 1273142"/>
                  <a:gd name="connsiteX123" fmla="*/ 0 w 1025947"/>
                  <a:gd name="connsiteY123" fmla="*/ 757943 h 1273142"/>
                  <a:gd name="connsiteX124" fmla="*/ 0 w 1025947"/>
                  <a:gd name="connsiteY124" fmla="*/ 533402 h 1273142"/>
                  <a:gd name="connsiteX125" fmla="*/ 0 w 1025947"/>
                  <a:gd name="connsiteY125" fmla="*/ 451070 h 1273142"/>
                  <a:gd name="connsiteX126" fmla="*/ 0 w 1025947"/>
                  <a:gd name="connsiteY126" fmla="*/ 416141 h 1273142"/>
                  <a:gd name="connsiteX127" fmla="*/ 115880 w 1025947"/>
                  <a:gd name="connsiteY127" fmla="*/ 307613 h 1273142"/>
                  <a:gd name="connsiteX128" fmla="*/ 812971 w 1025947"/>
                  <a:gd name="connsiteY128" fmla="*/ 33580 h 1273142"/>
                  <a:gd name="connsiteX129" fmla="*/ 715961 w 1025947"/>
                  <a:gd name="connsiteY129" fmla="*/ 130590 h 1273142"/>
                  <a:gd name="connsiteX130" fmla="*/ 812971 w 1025947"/>
                  <a:gd name="connsiteY130" fmla="*/ 228843 h 1273142"/>
                  <a:gd name="connsiteX131" fmla="*/ 909980 w 1025947"/>
                  <a:gd name="connsiteY131" fmla="*/ 130590 h 1273142"/>
                  <a:gd name="connsiteX132" fmla="*/ 812971 w 1025947"/>
                  <a:gd name="connsiteY132" fmla="*/ 33580 h 1273142"/>
                  <a:gd name="connsiteX133" fmla="*/ 219096 w 1025947"/>
                  <a:gd name="connsiteY133" fmla="*/ 33580 h 1273142"/>
                  <a:gd name="connsiteX134" fmla="*/ 120377 w 1025947"/>
                  <a:gd name="connsiteY134" fmla="*/ 130590 h 1273142"/>
                  <a:gd name="connsiteX135" fmla="*/ 219096 w 1025947"/>
                  <a:gd name="connsiteY135" fmla="*/ 228843 h 1273142"/>
                  <a:gd name="connsiteX136" fmla="*/ 316565 w 1025947"/>
                  <a:gd name="connsiteY136" fmla="*/ 130590 h 1273142"/>
                  <a:gd name="connsiteX137" fmla="*/ 219096 w 1025947"/>
                  <a:gd name="connsiteY137" fmla="*/ 33580 h 1273142"/>
                  <a:gd name="connsiteX138" fmla="*/ 812971 w 1025947"/>
                  <a:gd name="connsiteY138" fmla="*/ 0 h 1273142"/>
                  <a:gd name="connsiteX139" fmla="*/ 943561 w 1025947"/>
                  <a:gd name="connsiteY139" fmla="*/ 130590 h 1273142"/>
                  <a:gd name="connsiteX140" fmla="*/ 812971 w 1025947"/>
                  <a:gd name="connsiteY140" fmla="*/ 262423 h 1273142"/>
                  <a:gd name="connsiteX141" fmla="*/ 681137 w 1025947"/>
                  <a:gd name="connsiteY141" fmla="*/ 130590 h 1273142"/>
                  <a:gd name="connsiteX142" fmla="*/ 812971 w 1025947"/>
                  <a:gd name="connsiteY142" fmla="*/ 0 h 1273142"/>
                  <a:gd name="connsiteX143" fmla="*/ 219096 w 1025947"/>
                  <a:gd name="connsiteY143" fmla="*/ 0 h 1273142"/>
                  <a:gd name="connsiteX144" fmla="*/ 350305 w 1025947"/>
                  <a:gd name="connsiteY144" fmla="*/ 130590 h 1273142"/>
                  <a:gd name="connsiteX145" fmla="*/ 219096 w 1025947"/>
                  <a:gd name="connsiteY145" fmla="*/ 262423 h 1273142"/>
                  <a:gd name="connsiteX146" fmla="*/ 87887 w 1025947"/>
                  <a:gd name="connsiteY146" fmla="*/ 130590 h 1273142"/>
                  <a:gd name="connsiteX147" fmla="*/ 219096 w 1025947"/>
                  <a:gd name="connsiteY147" fmla="*/ 0 h 1273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</a:cxnLst>
                <a:rect l="l" t="t" r="r" b="b"/>
                <a:pathLst>
                  <a:path w="1025947" h="1273142">
                    <a:moveTo>
                      <a:pt x="698761" y="307613"/>
                    </a:moveTo>
                    <a:lnTo>
                      <a:pt x="909809" y="307613"/>
                    </a:lnTo>
                    <a:cubicBezTo>
                      <a:pt x="973498" y="307613"/>
                      <a:pt x="1025947" y="357511"/>
                      <a:pt x="1025947" y="416141"/>
                    </a:cubicBezTo>
                    <a:lnTo>
                      <a:pt x="1025947" y="451070"/>
                    </a:lnTo>
                    <a:lnTo>
                      <a:pt x="1025947" y="533402"/>
                    </a:lnTo>
                    <a:lnTo>
                      <a:pt x="1025947" y="757943"/>
                    </a:lnTo>
                    <a:cubicBezTo>
                      <a:pt x="1025947" y="792872"/>
                      <a:pt x="1000971" y="821564"/>
                      <a:pt x="968502" y="821564"/>
                    </a:cubicBezTo>
                    <a:cubicBezTo>
                      <a:pt x="959761" y="821564"/>
                      <a:pt x="952268" y="819069"/>
                      <a:pt x="944775" y="815326"/>
                    </a:cubicBezTo>
                    <a:lnTo>
                      <a:pt x="944775" y="1208274"/>
                    </a:lnTo>
                    <a:cubicBezTo>
                      <a:pt x="944775" y="1244450"/>
                      <a:pt x="908560" y="1273142"/>
                      <a:pt x="866101" y="1273142"/>
                    </a:cubicBezTo>
                    <a:cubicBezTo>
                      <a:pt x="841125" y="1273142"/>
                      <a:pt x="818646" y="1263162"/>
                      <a:pt x="803660" y="1248193"/>
                    </a:cubicBezTo>
                    <a:cubicBezTo>
                      <a:pt x="789924" y="1263162"/>
                      <a:pt x="767445" y="1273142"/>
                      <a:pt x="742469" y="1273142"/>
                    </a:cubicBezTo>
                    <a:cubicBezTo>
                      <a:pt x="698761" y="1273142"/>
                      <a:pt x="663794" y="1244450"/>
                      <a:pt x="663794" y="1208274"/>
                    </a:cubicBezTo>
                    <a:lnTo>
                      <a:pt x="663794" y="757943"/>
                    </a:lnTo>
                    <a:lnTo>
                      <a:pt x="663794" y="701808"/>
                    </a:lnTo>
                    <a:cubicBezTo>
                      <a:pt x="663794" y="686839"/>
                      <a:pt x="652555" y="675612"/>
                      <a:pt x="637570" y="675612"/>
                    </a:cubicBezTo>
                    <a:lnTo>
                      <a:pt x="270421" y="675612"/>
                    </a:lnTo>
                    <a:lnTo>
                      <a:pt x="277914" y="681849"/>
                    </a:lnTo>
                    <a:cubicBezTo>
                      <a:pt x="284158" y="689334"/>
                      <a:pt x="284158" y="699313"/>
                      <a:pt x="277914" y="705550"/>
                    </a:cubicBezTo>
                    <a:cubicBezTo>
                      <a:pt x="274168" y="709293"/>
                      <a:pt x="270421" y="710540"/>
                      <a:pt x="265426" y="710540"/>
                    </a:cubicBezTo>
                    <a:cubicBezTo>
                      <a:pt x="261680" y="710540"/>
                      <a:pt x="257933" y="709293"/>
                      <a:pt x="254187" y="705550"/>
                    </a:cubicBezTo>
                    <a:lnTo>
                      <a:pt x="219220" y="670622"/>
                    </a:lnTo>
                    <a:cubicBezTo>
                      <a:pt x="216723" y="668127"/>
                      <a:pt x="215474" y="666879"/>
                      <a:pt x="214225" y="664385"/>
                    </a:cubicBezTo>
                    <a:cubicBezTo>
                      <a:pt x="214225" y="661890"/>
                      <a:pt x="214225" y="660642"/>
                      <a:pt x="214225" y="659395"/>
                    </a:cubicBezTo>
                    <a:cubicBezTo>
                      <a:pt x="214225" y="658147"/>
                      <a:pt x="214225" y="658147"/>
                      <a:pt x="214225" y="658147"/>
                    </a:cubicBezTo>
                    <a:cubicBezTo>
                      <a:pt x="214225" y="655652"/>
                      <a:pt x="214225" y="654405"/>
                      <a:pt x="214225" y="653157"/>
                    </a:cubicBezTo>
                    <a:cubicBezTo>
                      <a:pt x="214225" y="653157"/>
                      <a:pt x="214225" y="651910"/>
                      <a:pt x="215474" y="651910"/>
                    </a:cubicBezTo>
                    <a:cubicBezTo>
                      <a:pt x="216723" y="650663"/>
                      <a:pt x="216723" y="648168"/>
                      <a:pt x="219220" y="646920"/>
                    </a:cubicBezTo>
                    <a:lnTo>
                      <a:pt x="254187" y="610744"/>
                    </a:lnTo>
                    <a:cubicBezTo>
                      <a:pt x="260431" y="605754"/>
                      <a:pt x="271670" y="605754"/>
                      <a:pt x="277914" y="611991"/>
                    </a:cubicBezTo>
                    <a:cubicBezTo>
                      <a:pt x="284158" y="618229"/>
                      <a:pt x="284158" y="628208"/>
                      <a:pt x="277914" y="634446"/>
                    </a:cubicBezTo>
                    <a:lnTo>
                      <a:pt x="270421" y="641930"/>
                    </a:lnTo>
                    <a:lnTo>
                      <a:pt x="637570" y="641930"/>
                    </a:lnTo>
                    <a:cubicBezTo>
                      <a:pt x="671287" y="641930"/>
                      <a:pt x="697512" y="669374"/>
                      <a:pt x="697512" y="701808"/>
                    </a:cubicBezTo>
                    <a:lnTo>
                      <a:pt x="697512" y="757943"/>
                    </a:lnTo>
                    <a:lnTo>
                      <a:pt x="697512" y="1208274"/>
                    </a:lnTo>
                    <a:cubicBezTo>
                      <a:pt x="697512" y="1224491"/>
                      <a:pt x="717493" y="1239460"/>
                      <a:pt x="742469" y="1239460"/>
                    </a:cubicBezTo>
                    <a:cubicBezTo>
                      <a:pt x="767445" y="1239460"/>
                      <a:pt x="787426" y="1224491"/>
                      <a:pt x="787426" y="1208274"/>
                    </a:cubicBezTo>
                    <a:lnTo>
                      <a:pt x="787426" y="811584"/>
                    </a:lnTo>
                    <a:cubicBezTo>
                      <a:pt x="787426" y="801604"/>
                      <a:pt x="794919" y="795367"/>
                      <a:pt x="803660" y="795367"/>
                    </a:cubicBezTo>
                    <a:cubicBezTo>
                      <a:pt x="813651" y="795367"/>
                      <a:pt x="821144" y="801604"/>
                      <a:pt x="821144" y="811584"/>
                    </a:cubicBezTo>
                    <a:lnTo>
                      <a:pt x="821144" y="1208274"/>
                    </a:lnTo>
                    <a:cubicBezTo>
                      <a:pt x="821144" y="1224491"/>
                      <a:pt x="842373" y="1239460"/>
                      <a:pt x="866101" y="1239460"/>
                    </a:cubicBezTo>
                    <a:cubicBezTo>
                      <a:pt x="891077" y="1239460"/>
                      <a:pt x="911058" y="1224491"/>
                      <a:pt x="911058" y="1208274"/>
                    </a:cubicBezTo>
                    <a:lnTo>
                      <a:pt x="911058" y="757943"/>
                    </a:lnTo>
                    <a:lnTo>
                      <a:pt x="911058" y="720520"/>
                    </a:lnTo>
                    <a:lnTo>
                      <a:pt x="911058" y="436101"/>
                    </a:lnTo>
                    <a:cubicBezTo>
                      <a:pt x="911058" y="427368"/>
                      <a:pt x="918550" y="419884"/>
                      <a:pt x="927292" y="419884"/>
                    </a:cubicBezTo>
                    <a:cubicBezTo>
                      <a:pt x="937282" y="419884"/>
                      <a:pt x="944775" y="427368"/>
                      <a:pt x="944775" y="436101"/>
                    </a:cubicBezTo>
                    <a:lnTo>
                      <a:pt x="944775" y="720520"/>
                    </a:lnTo>
                    <a:lnTo>
                      <a:pt x="944775" y="757943"/>
                    </a:lnTo>
                    <a:cubicBezTo>
                      <a:pt x="944775" y="774160"/>
                      <a:pt x="956014" y="787882"/>
                      <a:pt x="968502" y="787882"/>
                    </a:cubicBezTo>
                    <a:cubicBezTo>
                      <a:pt x="982239" y="787882"/>
                      <a:pt x="993479" y="774160"/>
                      <a:pt x="993479" y="757943"/>
                    </a:cubicBezTo>
                    <a:lnTo>
                      <a:pt x="993479" y="533402"/>
                    </a:lnTo>
                    <a:lnTo>
                      <a:pt x="993479" y="451070"/>
                    </a:lnTo>
                    <a:lnTo>
                      <a:pt x="993479" y="416141"/>
                    </a:lnTo>
                    <a:cubicBezTo>
                      <a:pt x="993479" y="374975"/>
                      <a:pt x="956014" y="341294"/>
                      <a:pt x="909809" y="341294"/>
                    </a:cubicBezTo>
                    <a:lnTo>
                      <a:pt x="698761" y="341294"/>
                    </a:lnTo>
                    <a:cubicBezTo>
                      <a:pt x="652555" y="341294"/>
                      <a:pt x="615091" y="374975"/>
                      <a:pt x="615091" y="416141"/>
                    </a:cubicBezTo>
                    <a:lnTo>
                      <a:pt x="615091" y="478514"/>
                    </a:lnTo>
                    <a:cubicBezTo>
                      <a:pt x="615091" y="488494"/>
                      <a:pt x="607598" y="495978"/>
                      <a:pt x="597608" y="495978"/>
                    </a:cubicBezTo>
                    <a:cubicBezTo>
                      <a:pt x="588866" y="495978"/>
                      <a:pt x="581373" y="488494"/>
                      <a:pt x="581373" y="478514"/>
                    </a:cubicBezTo>
                    <a:lnTo>
                      <a:pt x="581373" y="416141"/>
                    </a:lnTo>
                    <a:cubicBezTo>
                      <a:pt x="581373" y="357511"/>
                      <a:pt x="633823" y="307613"/>
                      <a:pt x="698761" y="307613"/>
                    </a:cubicBezTo>
                    <a:close/>
                    <a:moveTo>
                      <a:pt x="115880" y="307613"/>
                    </a:moveTo>
                    <a:lnTo>
                      <a:pt x="326459" y="307613"/>
                    </a:lnTo>
                    <a:cubicBezTo>
                      <a:pt x="391253" y="307613"/>
                      <a:pt x="443586" y="357511"/>
                      <a:pt x="443586" y="416141"/>
                    </a:cubicBezTo>
                    <a:lnTo>
                      <a:pt x="443586" y="494731"/>
                    </a:lnTo>
                    <a:cubicBezTo>
                      <a:pt x="443586" y="514690"/>
                      <a:pt x="459784" y="529660"/>
                      <a:pt x="478475" y="529660"/>
                    </a:cubicBezTo>
                    <a:lnTo>
                      <a:pt x="721450" y="529660"/>
                    </a:lnTo>
                    <a:lnTo>
                      <a:pt x="715220" y="524670"/>
                    </a:lnTo>
                    <a:cubicBezTo>
                      <a:pt x="708990" y="517185"/>
                      <a:pt x="708990" y="507205"/>
                      <a:pt x="715220" y="500968"/>
                    </a:cubicBezTo>
                    <a:cubicBezTo>
                      <a:pt x="721450" y="493483"/>
                      <a:pt x="732664" y="493483"/>
                      <a:pt x="738894" y="500968"/>
                    </a:cubicBezTo>
                    <a:lnTo>
                      <a:pt x="773783" y="534649"/>
                    </a:lnTo>
                    <a:cubicBezTo>
                      <a:pt x="775029" y="535897"/>
                      <a:pt x="776275" y="538392"/>
                      <a:pt x="776275" y="540887"/>
                    </a:cubicBezTo>
                    <a:cubicBezTo>
                      <a:pt x="777521" y="540887"/>
                      <a:pt x="777521" y="540887"/>
                      <a:pt x="777521" y="542134"/>
                    </a:cubicBezTo>
                    <a:cubicBezTo>
                      <a:pt x="778767" y="543382"/>
                      <a:pt x="778767" y="543382"/>
                      <a:pt x="778767" y="545877"/>
                    </a:cubicBezTo>
                    <a:cubicBezTo>
                      <a:pt x="778767" y="545877"/>
                      <a:pt x="778767" y="547124"/>
                      <a:pt x="778767" y="548371"/>
                    </a:cubicBezTo>
                    <a:cubicBezTo>
                      <a:pt x="778767" y="549619"/>
                      <a:pt x="778767" y="550866"/>
                      <a:pt x="777521" y="552114"/>
                    </a:cubicBezTo>
                    <a:cubicBezTo>
                      <a:pt x="777521" y="553361"/>
                      <a:pt x="777521" y="553361"/>
                      <a:pt x="777521" y="553361"/>
                    </a:cubicBezTo>
                    <a:cubicBezTo>
                      <a:pt x="776275" y="555856"/>
                      <a:pt x="775029" y="557104"/>
                      <a:pt x="773783" y="557104"/>
                    </a:cubicBezTo>
                    <a:cubicBezTo>
                      <a:pt x="773783" y="558351"/>
                      <a:pt x="773783" y="558351"/>
                      <a:pt x="773783" y="558351"/>
                    </a:cubicBezTo>
                    <a:lnTo>
                      <a:pt x="738894" y="593280"/>
                    </a:lnTo>
                    <a:cubicBezTo>
                      <a:pt x="736402" y="597022"/>
                      <a:pt x="731418" y="598270"/>
                      <a:pt x="727680" y="598270"/>
                    </a:cubicBezTo>
                    <a:cubicBezTo>
                      <a:pt x="722696" y="598270"/>
                      <a:pt x="718958" y="597022"/>
                      <a:pt x="715220" y="593280"/>
                    </a:cubicBezTo>
                    <a:cubicBezTo>
                      <a:pt x="708990" y="587042"/>
                      <a:pt x="708990" y="575815"/>
                      <a:pt x="715220" y="569578"/>
                    </a:cubicBezTo>
                    <a:lnTo>
                      <a:pt x="721450" y="563341"/>
                    </a:lnTo>
                    <a:lnTo>
                      <a:pt x="478475" y="563341"/>
                    </a:lnTo>
                    <a:cubicBezTo>
                      <a:pt x="441094" y="563341"/>
                      <a:pt x="411189" y="533402"/>
                      <a:pt x="411189" y="494731"/>
                    </a:cubicBezTo>
                    <a:lnTo>
                      <a:pt x="411189" y="416141"/>
                    </a:lnTo>
                    <a:cubicBezTo>
                      <a:pt x="411189" y="374975"/>
                      <a:pt x="372562" y="341294"/>
                      <a:pt x="326459" y="341294"/>
                    </a:cubicBezTo>
                    <a:lnTo>
                      <a:pt x="115880" y="341294"/>
                    </a:lnTo>
                    <a:cubicBezTo>
                      <a:pt x="69777" y="341294"/>
                      <a:pt x="32396" y="374975"/>
                      <a:pt x="32396" y="416141"/>
                    </a:cubicBezTo>
                    <a:lnTo>
                      <a:pt x="32396" y="451070"/>
                    </a:lnTo>
                    <a:lnTo>
                      <a:pt x="32396" y="533402"/>
                    </a:lnTo>
                    <a:lnTo>
                      <a:pt x="32396" y="757943"/>
                    </a:lnTo>
                    <a:cubicBezTo>
                      <a:pt x="32396" y="774160"/>
                      <a:pt x="43611" y="787882"/>
                      <a:pt x="57317" y="787882"/>
                    </a:cubicBezTo>
                    <a:cubicBezTo>
                      <a:pt x="71023" y="787882"/>
                      <a:pt x="80992" y="774160"/>
                      <a:pt x="80992" y="757943"/>
                    </a:cubicBezTo>
                    <a:lnTo>
                      <a:pt x="80992" y="720520"/>
                    </a:lnTo>
                    <a:lnTo>
                      <a:pt x="80992" y="436101"/>
                    </a:lnTo>
                    <a:cubicBezTo>
                      <a:pt x="80992" y="427368"/>
                      <a:pt x="89714" y="419884"/>
                      <a:pt x="98436" y="419884"/>
                    </a:cubicBezTo>
                    <a:cubicBezTo>
                      <a:pt x="107158" y="419884"/>
                      <a:pt x="114634" y="427368"/>
                      <a:pt x="114634" y="436101"/>
                    </a:cubicBezTo>
                    <a:lnTo>
                      <a:pt x="114634" y="720520"/>
                    </a:lnTo>
                    <a:lnTo>
                      <a:pt x="114634" y="757943"/>
                    </a:lnTo>
                    <a:lnTo>
                      <a:pt x="114634" y="1208274"/>
                    </a:lnTo>
                    <a:cubicBezTo>
                      <a:pt x="114634" y="1224491"/>
                      <a:pt x="135817" y="1239460"/>
                      <a:pt x="159491" y="1239460"/>
                    </a:cubicBezTo>
                    <a:cubicBezTo>
                      <a:pt x="184412" y="1239460"/>
                      <a:pt x="205594" y="1224491"/>
                      <a:pt x="205594" y="1208274"/>
                    </a:cubicBezTo>
                    <a:lnTo>
                      <a:pt x="205594" y="811584"/>
                    </a:lnTo>
                    <a:cubicBezTo>
                      <a:pt x="205594" y="801604"/>
                      <a:pt x="213070" y="795367"/>
                      <a:pt x="221793" y="795367"/>
                    </a:cubicBezTo>
                    <a:cubicBezTo>
                      <a:pt x="230515" y="795367"/>
                      <a:pt x="237991" y="801604"/>
                      <a:pt x="237991" y="811584"/>
                    </a:cubicBezTo>
                    <a:lnTo>
                      <a:pt x="237991" y="1208274"/>
                    </a:lnTo>
                    <a:cubicBezTo>
                      <a:pt x="237991" y="1224491"/>
                      <a:pt x="259174" y="1239460"/>
                      <a:pt x="284094" y="1239460"/>
                    </a:cubicBezTo>
                    <a:cubicBezTo>
                      <a:pt x="307769" y="1239460"/>
                      <a:pt x="328951" y="1224491"/>
                      <a:pt x="328951" y="1208274"/>
                    </a:cubicBezTo>
                    <a:lnTo>
                      <a:pt x="328951" y="724262"/>
                    </a:lnTo>
                    <a:cubicBezTo>
                      <a:pt x="328951" y="714283"/>
                      <a:pt x="335182" y="706798"/>
                      <a:pt x="345150" y="706798"/>
                    </a:cubicBezTo>
                    <a:cubicBezTo>
                      <a:pt x="353872" y="706798"/>
                      <a:pt x="361348" y="714283"/>
                      <a:pt x="361348" y="724262"/>
                    </a:cubicBezTo>
                    <a:lnTo>
                      <a:pt x="361348" y="1208274"/>
                    </a:lnTo>
                    <a:cubicBezTo>
                      <a:pt x="361348" y="1244450"/>
                      <a:pt x="326459" y="1273142"/>
                      <a:pt x="284094" y="1273142"/>
                    </a:cubicBezTo>
                    <a:cubicBezTo>
                      <a:pt x="257928" y="1273142"/>
                      <a:pt x="236745" y="1263162"/>
                      <a:pt x="221793" y="1248193"/>
                    </a:cubicBezTo>
                    <a:cubicBezTo>
                      <a:pt x="206840" y="1263162"/>
                      <a:pt x="185658" y="1273142"/>
                      <a:pt x="159491" y="1273142"/>
                    </a:cubicBezTo>
                    <a:cubicBezTo>
                      <a:pt x="115880" y="1273142"/>
                      <a:pt x="80992" y="1244450"/>
                      <a:pt x="80992" y="1208274"/>
                    </a:cubicBezTo>
                    <a:lnTo>
                      <a:pt x="80992" y="815326"/>
                    </a:lnTo>
                    <a:cubicBezTo>
                      <a:pt x="74761" y="819069"/>
                      <a:pt x="66039" y="821564"/>
                      <a:pt x="57317" y="821564"/>
                    </a:cubicBezTo>
                    <a:cubicBezTo>
                      <a:pt x="24920" y="821564"/>
                      <a:pt x="0" y="792872"/>
                      <a:pt x="0" y="757943"/>
                    </a:cubicBezTo>
                    <a:lnTo>
                      <a:pt x="0" y="533402"/>
                    </a:lnTo>
                    <a:lnTo>
                      <a:pt x="0" y="451070"/>
                    </a:lnTo>
                    <a:lnTo>
                      <a:pt x="0" y="416141"/>
                    </a:lnTo>
                    <a:cubicBezTo>
                      <a:pt x="0" y="357511"/>
                      <a:pt x="51087" y="307613"/>
                      <a:pt x="115880" y="307613"/>
                    </a:cubicBezTo>
                    <a:close/>
                    <a:moveTo>
                      <a:pt x="812971" y="33580"/>
                    </a:moveTo>
                    <a:cubicBezTo>
                      <a:pt x="758247" y="33580"/>
                      <a:pt x="715961" y="77110"/>
                      <a:pt x="715961" y="130590"/>
                    </a:cubicBezTo>
                    <a:cubicBezTo>
                      <a:pt x="715961" y="184069"/>
                      <a:pt x="758247" y="228843"/>
                      <a:pt x="812971" y="228843"/>
                    </a:cubicBezTo>
                    <a:cubicBezTo>
                      <a:pt x="866450" y="228843"/>
                      <a:pt x="909980" y="184069"/>
                      <a:pt x="909980" y="130590"/>
                    </a:cubicBezTo>
                    <a:cubicBezTo>
                      <a:pt x="909980" y="77110"/>
                      <a:pt x="866450" y="33580"/>
                      <a:pt x="812971" y="33580"/>
                    </a:cubicBezTo>
                    <a:close/>
                    <a:moveTo>
                      <a:pt x="219096" y="33580"/>
                    </a:moveTo>
                    <a:cubicBezTo>
                      <a:pt x="164113" y="33580"/>
                      <a:pt x="120377" y="77110"/>
                      <a:pt x="120377" y="130590"/>
                    </a:cubicBezTo>
                    <a:cubicBezTo>
                      <a:pt x="120377" y="184069"/>
                      <a:pt x="164113" y="228843"/>
                      <a:pt x="219096" y="228843"/>
                    </a:cubicBezTo>
                    <a:cubicBezTo>
                      <a:pt x="272829" y="228843"/>
                      <a:pt x="316565" y="184069"/>
                      <a:pt x="316565" y="130590"/>
                    </a:cubicBezTo>
                    <a:cubicBezTo>
                      <a:pt x="316565" y="77110"/>
                      <a:pt x="272829" y="33580"/>
                      <a:pt x="219096" y="33580"/>
                    </a:cubicBezTo>
                    <a:close/>
                    <a:moveTo>
                      <a:pt x="812971" y="0"/>
                    </a:moveTo>
                    <a:cubicBezTo>
                      <a:pt x="885106" y="0"/>
                      <a:pt x="943561" y="58454"/>
                      <a:pt x="943561" y="130590"/>
                    </a:cubicBezTo>
                    <a:cubicBezTo>
                      <a:pt x="943561" y="202725"/>
                      <a:pt x="885106" y="262423"/>
                      <a:pt x="812971" y="262423"/>
                    </a:cubicBezTo>
                    <a:cubicBezTo>
                      <a:pt x="739592" y="262423"/>
                      <a:pt x="681137" y="202725"/>
                      <a:pt x="681137" y="130590"/>
                    </a:cubicBezTo>
                    <a:cubicBezTo>
                      <a:pt x="681137" y="58454"/>
                      <a:pt x="739592" y="0"/>
                      <a:pt x="812971" y="0"/>
                    </a:cubicBezTo>
                    <a:close/>
                    <a:moveTo>
                      <a:pt x="219096" y="0"/>
                    </a:moveTo>
                    <a:cubicBezTo>
                      <a:pt x="290324" y="0"/>
                      <a:pt x="350305" y="58454"/>
                      <a:pt x="350305" y="130590"/>
                    </a:cubicBezTo>
                    <a:cubicBezTo>
                      <a:pt x="350305" y="202725"/>
                      <a:pt x="290324" y="262423"/>
                      <a:pt x="219096" y="262423"/>
                    </a:cubicBezTo>
                    <a:cubicBezTo>
                      <a:pt x="146618" y="262423"/>
                      <a:pt x="87887" y="202725"/>
                      <a:pt x="87887" y="130590"/>
                    </a:cubicBezTo>
                    <a:cubicBezTo>
                      <a:pt x="87887" y="58454"/>
                      <a:pt x="146618" y="0"/>
                      <a:pt x="21909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7F7F7F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+mn-cs"/>
                </a:endParaRPr>
              </a:p>
            </p:txBody>
          </p:sp>
        </p:grpSp>
        <p:sp>
          <p:nvSpPr>
            <p:cNvPr id="98" name="Rectangle 20">
              <a:extLst>
                <a:ext uri="{FF2B5EF4-FFF2-40B4-BE49-F238E27FC236}">
                  <a16:creationId xmlns:a16="http://schemas.microsoft.com/office/drawing/2014/main" id="{EDC9C334-89EB-4842-83AD-CBC9656E5D59}"/>
                </a:ext>
              </a:extLst>
            </p:cNvPr>
            <p:cNvSpPr/>
            <p:nvPr/>
          </p:nvSpPr>
          <p:spPr>
            <a:xfrm>
              <a:off x="2651507" y="2035056"/>
              <a:ext cx="217863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ศูนย์ผลิตบุคลากรทางการแพทย์</a:t>
              </a:r>
            </a:p>
          </p:txBody>
        </p:sp>
        <p:sp>
          <p:nvSpPr>
            <p:cNvPr id="76" name="Freeform 82">
              <a:extLst>
                <a:ext uri="{FF2B5EF4-FFF2-40B4-BE49-F238E27FC236}">
                  <a16:creationId xmlns:a16="http://schemas.microsoft.com/office/drawing/2014/main" id="{557FFC4A-F491-DE4B-971A-18D82C229B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4933" y="1676626"/>
              <a:ext cx="2007224" cy="1194728"/>
            </a:xfrm>
            <a:prstGeom prst="round2DiagRect">
              <a:avLst>
                <a:gd name="adj1" fmla="val 0"/>
                <a:gd name="adj2" fmla="val 23124"/>
              </a:avLst>
            </a:pr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grpSp>
          <p:nvGrpSpPr>
            <p:cNvPr id="22" name="กลุ่ม 21"/>
            <p:cNvGrpSpPr/>
            <p:nvPr/>
          </p:nvGrpSpPr>
          <p:grpSpPr>
            <a:xfrm>
              <a:off x="6835990" y="1126770"/>
              <a:ext cx="995394" cy="851218"/>
              <a:chOff x="6676964" y="1126769"/>
              <a:chExt cx="1360035" cy="1102247"/>
            </a:xfrm>
          </p:grpSpPr>
          <p:sp>
            <p:nvSpPr>
              <p:cNvPr id="77" name="Freeform 83">
                <a:extLst>
                  <a:ext uri="{FF2B5EF4-FFF2-40B4-BE49-F238E27FC236}">
                    <a16:creationId xmlns:a16="http://schemas.microsoft.com/office/drawing/2014/main" id="{3965448D-50B2-AB46-9159-5D0A0A8823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76964" y="1126769"/>
                <a:ext cx="1360035" cy="1102247"/>
              </a:xfrm>
              <a:custGeom>
                <a:avLst/>
                <a:gdLst>
                  <a:gd name="T0" fmla="*/ 1918 w 1919"/>
                  <a:gd name="T1" fmla="*/ 959 h 1919"/>
                  <a:gd name="T2" fmla="*/ 1918 w 1919"/>
                  <a:gd name="T3" fmla="*/ 959 h 1919"/>
                  <a:gd name="T4" fmla="*/ 958 w 1919"/>
                  <a:gd name="T5" fmla="*/ 1918 h 1919"/>
                  <a:gd name="T6" fmla="*/ 958 w 1919"/>
                  <a:gd name="T7" fmla="*/ 1918 h 1919"/>
                  <a:gd name="T8" fmla="*/ 0 w 1919"/>
                  <a:gd name="T9" fmla="*/ 959 h 1919"/>
                  <a:gd name="T10" fmla="*/ 0 w 1919"/>
                  <a:gd name="T11" fmla="*/ 959 h 1919"/>
                  <a:gd name="T12" fmla="*/ 958 w 1919"/>
                  <a:gd name="T13" fmla="*/ 0 h 1919"/>
                  <a:gd name="T14" fmla="*/ 958 w 1919"/>
                  <a:gd name="T15" fmla="*/ 0 h 1919"/>
                  <a:gd name="T16" fmla="*/ 1918 w 1919"/>
                  <a:gd name="T17" fmla="*/ 959 h 19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19" h="1919">
                    <a:moveTo>
                      <a:pt x="1918" y="959"/>
                    </a:moveTo>
                    <a:lnTo>
                      <a:pt x="1918" y="959"/>
                    </a:lnTo>
                    <a:cubicBezTo>
                      <a:pt x="1918" y="1488"/>
                      <a:pt x="1488" y="1918"/>
                      <a:pt x="958" y="1918"/>
                    </a:cubicBezTo>
                    <a:lnTo>
                      <a:pt x="958" y="1918"/>
                    </a:lnTo>
                    <a:cubicBezTo>
                      <a:pt x="429" y="1918"/>
                      <a:pt x="0" y="1488"/>
                      <a:pt x="0" y="959"/>
                    </a:cubicBezTo>
                    <a:lnTo>
                      <a:pt x="0" y="959"/>
                    </a:lnTo>
                    <a:cubicBezTo>
                      <a:pt x="0" y="429"/>
                      <a:pt x="429" y="0"/>
                      <a:pt x="958" y="0"/>
                    </a:cubicBezTo>
                    <a:lnTo>
                      <a:pt x="958" y="0"/>
                    </a:lnTo>
                    <a:cubicBezTo>
                      <a:pt x="1488" y="0"/>
                      <a:pt x="1918" y="429"/>
                      <a:pt x="1918" y="95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7F7F7F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+mn-cs"/>
                </a:endParaRPr>
              </a:p>
            </p:txBody>
          </p:sp>
          <p:sp>
            <p:nvSpPr>
              <p:cNvPr id="81" name="Freeform 84">
                <a:extLst>
                  <a:ext uri="{FF2B5EF4-FFF2-40B4-BE49-F238E27FC236}">
                    <a16:creationId xmlns:a16="http://schemas.microsoft.com/office/drawing/2014/main" id="{598C29F9-DEE7-F746-BBDF-3DBDCA6146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77012" y="1207855"/>
                <a:ext cx="1159939" cy="942611"/>
              </a:xfrm>
              <a:custGeom>
                <a:avLst/>
                <a:gdLst>
                  <a:gd name="T0" fmla="*/ 1636 w 1637"/>
                  <a:gd name="T1" fmla="*/ 819 h 1639"/>
                  <a:gd name="T2" fmla="*/ 1636 w 1637"/>
                  <a:gd name="T3" fmla="*/ 819 h 1639"/>
                  <a:gd name="T4" fmla="*/ 817 w 1637"/>
                  <a:gd name="T5" fmla="*/ 1638 h 1639"/>
                  <a:gd name="T6" fmla="*/ 817 w 1637"/>
                  <a:gd name="T7" fmla="*/ 1638 h 1639"/>
                  <a:gd name="T8" fmla="*/ 0 w 1637"/>
                  <a:gd name="T9" fmla="*/ 819 h 1639"/>
                  <a:gd name="T10" fmla="*/ 0 w 1637"/>
                  <a:gd name="T11" fmla="*/ 819 h 1639"/>
                  <a:gd name="T12" fmla="*/ 817 w 1637"/>
                  <a:gd name="T13" fmla="*/ 0 h 1639"/>
                  <a:gd name="T14" fmla="*/ 817 w 1637"/>
                  <a:gd name="T15" fmla="*/ 0 h 1639"/>
                  <a:gd name="T16" fmla="*/ 1636 w 1637"/>
                  <a:gd name="T17" fmla="*/ 819 h 16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37" h="1639">
                    <a:moveTo>
                      <a:pt x="1636" y="819"/>
                    </a:moveTo>
                    <a:lnTo>
                      <a:pt x="1636" y="819"/>
                    </a:lnTo>
                    <a:cubicBezTo>
                      <a:pt x="1636" y="1271"/>
                      <a:pt x="1269" y="1638"/>
                      <a:pt x="817" y="1638"/>
                    </a:cubicBezTo>
                    <a:lnTo>
                      <a:pt x="817" y="1638"/>
                    </a:lnTo>
                    <a:cubicBezTo>
                      <a:pt x="366" y="1638"/>
                      <a:pt x="0" y="1271"/>
                      <a:pt x="0" y="819"/>
                    </a:cubicBezTo>
                    <a:lnTo>
                      <a:pt x="0" y="819"/>
                    </a:lnTo>
                    <a:cubicBezTo>
                      <a:pt x="0" y="367"/>
                      <a:pt x="366" y="0"/>
                      <a:pt x="817" y="0"/>
                    </a:cubicBezTo>
                    <a:lnTo>
                      <a:pt x="817" y="0"/>
                    </a:lnTo>
                    <a:cubicBezTo>
                      <a:pt x="1269" y="0"/>
                      <a:pt x="1636" y="367"/>
                      <a:pt x="1636" y="819"/>
                    </a:cubicBezTo>
                  </a:path>
                </a:pathLst>
              </a:custGeom>
              <a:solidFill>
                <a:schemeClr val="accent3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7F7F7F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+mn-cs"/>
                </a:endParaRPr>
              </a:p>
            </p:txBody>
          </p:sp>
          <p:sp>
            <p:nvSpPr>
              <p:cNvPr id="82" name="Freeform 36">
                <a:extLst>
                  <a:ext uri="{FF2B5EF4-FFF2-40B4-BE49-F238E27FC236}">
                    <a16:creationId xmlns:a16="http://schemas.microsoft.com/office/drawing/2014/main" id="{2CDC8686-081E-BF40-A7B2-7BC63DF10E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95868" y="1385228"/>
                <a:ext cx="724642" cy="584757"/>
              </a:xfrm>
              <a:custGeom>
                <a:avLst/>
                <a:gdLst>
                  <a:gd name="connsiteX0" fmla="*/ 635947 w 1273140"/>
                  <a:gd name="connsiteY0" fmla="*/ 1090824 h 1267647"/>
                  <a:gd name="connsiteX1" fmla="*/ 564870 w 1273140"/>
                  <a:gd name="connsiteY1" fmla="*/ 1161802 h 1267647"/>
                  <a:gd name="connsiteX2" fmla="*/ 635947 w 1273140"/>
                  <a:gd name="connsiteY2" fmla="*/ 1234026 h 1267647"/>
                  <a:gd name="connsiteX3" fmla="*/ 708270 w 1273140"/>
                  <a:gd name="connsiteY3" fmla="*/ 1161802 h 1267647"/>
                  <a:gd name="connsiteX4" fmla="*/ 635947 w 1273140"/>
                  <a:gd name="connsiteY4" fmla="*/ 1090824 h 1267647"/>
                  <a:gd name="connsiteX5" fmla="*/ 526500 w 1273140"/>
                  <a:gd name="connsiteY5" fmla="*/ 676393 h 1267647"/>
                  <a:gd name="connsiteX6" fmla="*/ 424754 w 1273140"/>
                  <a:gd name="connsiteY6" fmla="*/ 781260 h 1267647"/>
                  <a:gd name="connsiteX7" fmla="*/ 424754 w 1273140"/>
                  <a:gd name="connsiteY7" fmla="*/ 909847 h 1267647"/>
                  <a:gd name="connsiteX8" fmla="*/ 452051 w 1273140"/>
                  <a:gd name="connsiteY8" fmla="*/ 938561 h 1267647"/>
                  <a:gd name="connsiteX9" fmla="*/ 816850 w 1273140"/>
                  <a:gd name="connsiteY9" fmla="*/ 938561 h 1267647"/>
                  <a:gd name="connsiteX10" fmla="*/ 844147 w 1273140"/>
                  <a:gd name="connsiteY10" fmla="*/ 909847 h 1267647"/>
                  <a:gd name="connsiteX11" fmla="*/ 844147 w 1273140"/>
                  <a:gd name="connsiteY11" fmla="*/ 781260 h 1267647"/>
                  <a:gd name="connsiteX12" fmla="*/ 741160 w 1273140"/>
                  <a:gd name="connsiteY12" fmla="*/ 676393 h 1267647"/>
                  <a:gd name="connsiteX13" fmla="*/ 526500 w 1273140"/>
                  <a:gd name="connsiteY13" fmla="*/ 642686 h 1267647"/>
                  <a:gd name="connsiteX14" fmla="*/ 741160 w 1273140"/>
                  <a:gd name="connsiteY14" fmla="*/ 642686 h 1267647"/>
                  <a:gd name="connsiteX15" fmla="*/ 877649 w 1273140"/>
                  <a:gd name="connsiteY15" fmla="*/ 781260 h 1267647"/>
                  <a:gd name="connsiteX16" fmla="*/ 877649 w 1273140"/>
                  <a:gd name="connsiteY16" fmla="*/ 909847 h 1267647"/>
                  <a:gd name="connsiteX17" fmla="*/ 816850 w 1273140"/>
                  <a:gd name="connsiteY17" fmla="*/ 971020 h 1267647"/>
                  <a:gd name="connsiteX18" fmla="*/ 452051 w 1273140"/>
                  <a:gd name="connsiteY18" fmla="*/ 971020 h 1267647"/>
                  <a:gd name="connsiteX19" fmla="*/ 390011 w 1273140"/>
                  <a:gd name="connsiteY19" fmla="*/ 909847 h 1267647"/>
                  <a:gd name="connsiteX20" fmla="*/ 390011 w 1273140"/>
                  <a:gd name="connsiteY20" fmla="*/ 781260 h 1267647"/>
                  <a:gd name="connsiteX21" fmla="*/ 526500 w 1273140"/>
                  <a:gd name="connsiteY21" fmla="*/ 642686 h 1267647"/>
                  <a:gd name="connsiteX22" fmla="*/ 1168396 w 1273140"/>
                  <a:gd name="connsiteY22" fmla="*/ 559110 h 1267647"/>
                  <a:gd name="connsiteX23" fmla="*/ 1096073 w 1273140"/>
                  <a:gd name="connsiteY23" fmla="*/ 631333 h 1267647"/>
                  <a:gd name="connsiteX24" fmla="*/ 1168396 w 1273140"/>
                  <a:gd name="connsiteY24" fmla="*/ 703557 h 1267647"/>
                  <a:gd name="connsiteX25" fmla="*/ 1239472 w 1273140"/>
                  <a:gd name="connsiteY25" fmla="*/ 631333 h 1267647"/>
                  <a:gd name="connsiteX26" fmla="*/ 1168396 w 1273140"/>
                  <a:gd name="connsiteY26" fmla="*/ 559110 h 1267647"/>
                  <a:gd name="connsiteX27" fmla="*/ 105991 w 1273140"/>
                  <a:gd name="connsiteY27" fmla="*/ 559110 h 1267647"/>
                  <a:gd name="connsiteX28" fmla="*/ 33668 w 1273140"/>
                  <a:gd name="connsiteY28" fmla="*/ 631333 h 1267647"/>
                  <a:gd name="connsiteX29" fmla="*/ 105991 w 1273140"/>
                  <a:gd name="connsiteY29" fmla="*/ 703557 h 1267647"/>
                  <a:gd name="connsiteX30" fmla="*/ 178314 w 1273140"/>
                  <a:gd name="connsiteY30" fmla="*/ 631333 h 1267647"/>
                  <a:gd name="connsiteX31" fmla="*/ 105991 w 1273140"/>
                  <a:gd name="connsiteY31" fmla="*/ 559110 h 1267647"/>
                  <a:gd name="connsiteX32" fmla="*/ 635320 w 1273140"/>
                  <a:gd name="connsiteY32" fmla="*/ 329169 h 1267647"/>
                  <a:gd name="connsiteX33" fmla="*/ 522678 w 1273140"/>
                  <a:gd name="connsiteY33" fmla="*/ 444314 h 1267647"/>
                  <a:gd name="connsiteX34" fmla="*/ 635320 w 1273140"/>
                  <a:gd name="connsiteY34" fmla="*/ 558208 h 1267647"/>
                  <a:gd name="connsiteX35" fmla="*/ 750465 w 1273140"/>
                  <a:gd name="connsiteY35" fmla="*/ 444314 h 1267647"/>
                  <a:gd name="connsiteX36" fmla="*/ 635320 w 1273140"/>
                  <a:gd name="connsiteY36" fmla="*/ 329169 h 1267647"/>
                  <a:gd name="connsiteX37" fmla="*/ 635320 w 1273140"/>
                  <a:gd name="connsiteY37" fmla="*/ 296628 h 1267647"/>
                  <a:gd name="connsiteX38" fmla="*/ 784257 w 1273140"/>
                  <a:gd name="connsiteY38" fmla="*/ 444314 h 1267647"/>
                  <a:gd name="connsiteX39" fmla="*/ 635320 w 1273140"/>
                  <a:gd name="connsiteY39" fmla="*/ 592001 h 1267647"/>
                  <a:gd name="connsiteX40" fmla="*/ 488885 w 1273140"/>
                  <a:gd name="connsiteY40" fmla="*/ 444314 h 1267647"/>
                  <a:gd name="connsiteX41" fmla="*/ 635320 w 1273140"/>
                  <a:gd name="connsiteY41" fmla="*/ 296628 h 1267647"/>
                  <a:gd name="connsiteX42" fmla="*/ 534943 w 1273140"/>
                  <a:gd name="connsiteY42" fmla="*/ 127014 h 1267647"/>
                  <a:gd name="connsiteX43" fmla="*/ 132177 w 1273140"/>
                  <a:gd name="connsiteY43" fmla="*/ 530469 h 1267647"/>
                  <a:gd name="connsiteX44" fmla="*/ 210735 w 1273140"/>
                  <a:gd name="connsiteY44" fmla="*/ 631333 h 1267647"/>
                  <a:gd name="connsiteX45" fmla="*/ 132177 w 1273140"/>
                  <a:gd name="connsiteY45" fmla="*/ 732197 h 1267647"/>
                  <a:gd name="connsiteX46" fmla="*/ 534943 w 1273140"/>
                  <a:gd name="connsiteY46" fmla="*/ 1135652 h 1267647"/>
                  <a:gd name="connsiteX47" fmla="*/ 635947 w 1273140"/>
                  <a:gd name="connsiteY47" fmla="*/ 1057203 h 1267647"/>
                  <a:gd name="connsiteX48" fmla="*/ 738197 w 1273140"/>
                  <a:gd name="connsiteY48" fmla="*/ 1135652 h 1267647"/>
                  <a:gd name="connsiteX49" fmla="*/ 1140963 w 1273140"/>
                  <a:gd name="connsiteY49" fmla="*/ 732197 h 1267647"/>
                  <a:gd name="connsiteX50" fmla="*/ 1062405 w 1273140"/>
                  <a:gd name="connsiteY50" fmla="*/ 631333 h 1267647"/>
                  <a:gd name="connsiteX51" fmla="*/ 1140963 w 1273140"/>
                  <a:gd name="connsiteY51" fmla="*/ 530469 h 1267647"/>
                  <a:gd name="connsiteX52" fmla="*/ 739444 w 1273140"/>
                  <a:gd name="connsiteY52" fmla="*/ 127014 h 1267647"/>
                  <a:gd name="connsiteX53" fmla="*/ 635947 w 1273140"/>
                  <a:gd name="connsiteY53" fmla="*/ 210444 h 1267647"/>
                  <a:gd name="connsiteX54" fmla="*/ 534943 w 1273140"/>
                  <a:gd name="connsiteY54" fmla="*/ 127014 h 1267647"/>
                  <a:gd name="connsiteX55" fmla="*/ 635947 w 1273140"/>
                  <a:gd name="connsiteY55" fmla="*/ 32376 h 1267647"/>
                  <a:gd name="connsiteX56" fmla="*/ 564870 w 1273140"/>
                  <a:gd name="connsiteY56" fmla="*/ 104600 h 1267647"/>
                  <a:gd name="connsiteX57" fmla="*/ 635947 w 1273140"/>
                  <a:gd name="connsiteY57" fmla="*/ 176823 h 1267647"/>
                  <a:gd name="connsiteX58" fmla="*/ 708270 w 1273140"/>
                  <a:gd name="connsiteY58" fmla="*/ 104600 h 1267647"/>
                  <a:gd name="connsiteX59" fmla="*/ 635947 w 1273140"/>
                  <a:gd name="connsiteY59" fmla="*/ 32376 h 1267647"/>
                  <a:gd name="connsiteX60" fmla="*/ 635947 w 1273140"/>
                  <a:gd name="connsiteY60" fmla="*/ 0 h 1267647"/>
                  <a:gd name="connsiteX61" fmla="*/ 740691 w 1273140"/>
                  <a:gd name="connsiteY61" fmla="*/ 93393 h 1267647"/>
                  <a:gd name="connsiteX62" fmla="*/ 1174631 w 1273140"/>
                  <a:gd name="connsiteY62" fmla="*/ 526734 h 1267647"/>
                  <a:gd name="connsiteX63" fmla="*/ 1273140 w 1273140"/>
                  <a:gd name="connsiteY63" fmla="*/ 631333 h 1267647"/>
                  <a:gd name="connsiteX64" fmla="*/ 1174631 w 1273140"/>
                  <a:gd name="connsiteY64" fmla="*/ 735933 h 1267647"/>
                  <a:gd name="connsiteX65" fmla="*/ 740691 w 1273140"/>
                  <a:gd name="connsiteY65" fmla="*/ 1169274 h 1267647"/>
                  <a:gd name="connsiteX66" fmla="*/ 635947 w 1273140"/>
                  <a:gd name="connsiteY66" fmla="*/ 1267647 h 1267647"/>
                  <a:gd name="connsiteX67" fmla="*/ 532449 w 1273140"/>
                  <a:gd name="connsiteY67" fmla="*/ 1169274 h 1267647"/>
                  <a:gd name="connsiteX68" fmla="*/ 99756 w 1273140"/>
                  <a:gd name="connsiteY68" fmla="*/ 735933 h 1267647"/>
                  <a:gd name="connsiteX69" fmla="*/ 0 w 1273140"/>
                  <a:gd name="connsiteY69" fmla="*/ 631333 h 1267647"/>
                  <a:gd name="connsiteX70" fmla="*/ 99756 w 1273140"/>
                  <a:gd name="connsiteY70" fmla="*/ 526734 h 1267647"/>
                  <a:gd name="connsiteX71" fmla="*/ 532449 w 1273140"/>
                  <a:gd name="connsiteY71" fmla="*/ 93393 h 1267647"/>
                  <a:gd name="connsiteX72" fmla="*/ 635947 w 1273140"/>
                  <a:gd name="connsiteY72" fmla="*/ 0 h 1267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273140" h="1267647">
                    <a:moveTo>
                      <a:pt x="635947" y="1090824"/>
                    </a:moveTo>
                    <a:cubicBezTo>
                      <a:pt x="596044" y="1090824"/>
                      <a:pt x="564870" y="1121955"/>
                      <a:pt x="564870" y="1161802"/>
                    </a:cubicBezTo>
                    <a:cubicBezTo>
                      <a:pt x="564870" y="1201650"/>
                      <a:pt x="596044" y="1234026"/>
                      <a:pt x="635947" y="1234026"/>
                    </a:cubicBezTo>
                    <a:cubicBezTo>
                      <a:pt x="675849" y="1234026"/>
                      <a:pt x="708270" y="1201650"/>
                      <a:pt x="708270" y="1161802"/>
                    </a:cubicBezTo>
                    <a:cubicBezTo>
                      <a:pt x="708270" y="1121955"/>
                      <a:pt x="675849" y="1090824"/>
                      <a:pt x="635947" y="1090824"/>
                    </a:cubicBezTo>
                    <a:close/>
                    <a:moveTo>
                      <a:pt x="526500" y="676393"/>
                    </a:moveTo>
                    <a:cubicBezTo>
                      <a:pt x="469423" y="676393"/>
                      <a:pt x="424754" y="723833"/>
                      <a:pt x="424754" y="781260"/>
                    </a:cubicBezTo>
                    <a:lnTo>
                      <a:pt x="424754" y="909847"/>
                    </a:lnTo>
                    <a:cubicBezTo>
                      <a:pt x="424754" y="924828"/>
                      <a:pt x="435921" y="938561"/>
                      <a:pt x="452051" y="938561"/>
                    </a:cubicBezTo>
                    <a:lnTo>
                      <a:pt x="816850" y="938561"/>
                    </a:lnTo>
                    <a:cubicBezTo>
                      <a:pt x="831739" y="938561"/>
                      <a:pt x="844147" y="924828"/>
                      <a:pt x="844147" y="909847"/>
                    </a:cubicBezTo>
                    <a:lnTo>
                      <a:pt x="844147" y="781260"/>
                    </a:lnTo>
                    <a:cubicBezTo>
                      <a:pt x="844147" y="723833"/>
                      <a:pt x="798237" y="676393"/>
                      <a:pt x="741160" y="676393"/>
                    </a:cubicBezTo>
                    <a:close/>
                    <a:moveTo>
                      <a:pt x="526500" y="642686"/>
                    </a:moveTo>
                    <a:lnTo>
                      <a:pt x="741160" y="642686"/>
                    </a:lnTo>
                    <a:cubicBezTo>
                      <a:pt x="816850" y="642686"/>
                      <a:pt x="877649" y="705107"/>
                      <a:pt x="877649" y="781260"/>
                    </a:cubicBezTo>
                    <a:lnTo>
                      <a:pt x="877649" y="909847"/>
                    </a:lnTo>
                    <a:cubicBezTo>
                      <a:pt x="877649" y="943555"/>
                      <a:pt x="850351" y="971020"/>
                      <a:pt x="816850" y="971020"/>
                    </a:cubicBezTo>
                    <a:lnTo>
                      <a:pt x="452051" y="971020"/>
                    </a:lnTo>
                    <a:cubicBezTo>
                      <a:pt x="418550" y="971020"/>
                      <a:pt x="390011" y="943555"/>
                      <a:pt x="390011" y="909847"/>
                    </a:cubicBezTo>
                    <a:lnTo>
                      <a:pt x="390011" y="781260"/>
                    </a:lnTo>
                    <a:cubicBezTo>
                      <a:pt x="390011" y="705107"/>
                      <a:pt x="452051" y="642686"/>
                      <a:pt x="526500" y="642686"/>
                    </a:cubicBezTo>
                    <a:close/>
                    <a:moveTo>
                      <a:pt x="1168396" y="559110"/>
                    </a:moveTo>
                    <a:cubicBezTo>
                      <a:pt x="1128493" y="559110"/>
                      <a:pt x="1096073" y="591486"/>
                      <a:pt x="1096073" y="631333"/>
                    </a:cubicBezTo>
                    <a:cubicBezTo>
                      <a:pt x="1096073" y="671181"/>
                      <a:pt x="1128493" y="703557"/>
                      <a:pt x="1168396" y="703557"/>
                    </a:cubicBezTo>
                    <a:cubicBezTo>
                      <a:pt x="1207052" y="703557"/>
                      <a:pt x="1239472" y="671181"/>
                      <a:pt x="1239472" y="631333"/>
                    </a:cubicBezTo>
                    <a:cubicBezTo>
                      <a:pt x="1239472" y="591486"/>
                      <a:pt x="1207052" y="559110"/>
                      <a:pt x="1168396" y="559110"/>
                    </a:cubicBezTo>
                    <a:close/>
                    <a:moveTo>
                      <a:pt x="105991" y="559110"/>
                    </a:moveTo>
                    <a:cubicBezTo>
                      <a:pt x="66089" y="559110"/>
                      <a:pt x="33668" y="591486"/>
                      <a:pt x="33668" y="631333"/>
                    </a:cubicBezTo>
                    <a:cubicBezTo>
                      <a:pt x="33668" y="671181"/>
                      <a:pt x="66089" y="703557"/>
                      <a:pt x="105991" y="703557"/>
                    </a:cubicBezTo>
                    <a:cubicBezTo>
                      <a:pt x="145894" y="703557"/>
                      <a:pt x="178314" y="671181"/>
                      <a:pt x="178314" y="631333"/>
                    </a:cubicBezTo>
                    <a:cubicBezTo>
                      <a:pt x="178314" y="591486"/>
                      <a:pt x="145894" y="559110"/>
                      <a:pt x="105991" y="559110"/>
                    </a:cubicBezTo>
                    <a:close/>
                    <a:moveTo>
                      <a:pt x="635320" y="329169"/>
                    </a:moveTo>
                    <a:cubicBezTo>
                      <a:pt x="573992" y="329169"/>
                      <a:pt x="522678" y="380484"/>
                      <a:pt x="522678" y="444314"/>
                    </a:cubicBezTo>
                    <a:cubicBezTo>
                      <a:pt x="522678" y="506893"/>
                      <a:pt x="573992" y="558208"/>
                      <a:pt x="635320" y="558208"/>
                    </a:cubicBezTo>
                    <a:cubicBezTo>
                      <a:pt x="699150" y="558208"/>
                      <a:pt x="750465" y="506893"/>
                      <a:pt x="750465" y="444314"/>
                    </a:cubicBezTo>
                    <a:cubicBezTo>
                      <a:pt x="750465" y="380484"/>
                      <a:pt x="699150" y="329169"/>
                      <a:pt x="635320" y="329169"/>
                    </a:cubicBezTo>
                    <a:close/>
                    <a:moveTo>
                      <a:pt x="635320" y="296628"/>
                    </a:moveTo>
                    <a:cubicBezTo>
                      <a:pt x="716672" y="296628"/>
                      <a:pt x="784257" y="361710"/>
                      <a:pt x="784257" y="444314"/>
                    </a:cubicBezTo>
                    <a:cubicBezTo>
                      <a:pt x="784257" y="524415"/>
                      <a:pt x="716672" y="592001"/>
                      <a:pt x="635320" y="592001"/>
                    </a:cubicBezTo>
                    <a:cubicBezTo>
                      <a:pt x="555219" y="592001"/>
                      <a:pt x="488885" y="524415"/>
                      <a:pt x="488885" y="444314"/>
                    </a:cubicBezTo>
                    <a:cubicBezTo>
                      <a:pt x="488885" y="361710"/>
                      <a:pt x="555219" y="296628"/>
                      <a:pt x="635320" y="296628"/>
                    </a:cubicBezTo>
                    <a:close/>
                    <a:moveTo>
                      <a:pt x="534943" y="127014"/>
                    </a:moveTo>
                    <a:cubicBezTo>
                      <a:pt x="331690" y="168107"/>
                      <a:pt x="172080" y="327496"/>
                      <a:pt x="132177" y="530469"/>
                    </a:cubicBezTo>
                    <a:cubicBezTo>
                      <a:pt x="177067" y="541676"/>
                      <a:pt x="210735" y="582769"/>
                      <a:pt x="210735" y="631333"/>
                    </a:cubicBezTo>
                    <a:cubicBezTo>
                      <a:pt x="210735" y="679897"/>
                      <a:pt x="177067" y="720990"/>
                      <a:pt x="132177" y="732197"/>
                    </a:cubicBezTo>
                    <a:cubicBezTo>
                      <a:pt x="173327" y="936415"/>
                      <a:pt x="331690" y="1094560"/>
                      <a:pt x="534943" y="1135652"/>
                    </a:cubicBezTo>
                    <a:cubicBezTo>
                      <a:pt x="547413" y="1090824"/>
                      <a:pt x="589809" y="1057203"/>
                      <a:pt x="635947" y="1057203"/>
                    </a:cubicBezTo>
                    <a:cubicBezTo>
                      <a:pt x="684578" y="1057203"/>
                      <a:pt x="725727" y="1090824"/>
                      <a:pt x="738197" y="1135652"/>
                    </a:cubicBezTo>
                    <a:cubicBezTo>
                      <a:pt x="941450" y="1094560"/>
                      <a:pt x="1099814" y="936415"/>
                      <a:pt x="1140963" y="732197"/>
                    </a:cubicBezTo>
                    <a:cubicBezTo>
                      <a:pt x="1096073" y="720990"/>
                      <a:pt x="1062405" y="679897"/>
                      <a:pt x="1062405" y="631333"/>
                    </a:cubicBezTo>
                    <a:cubicBezTo>
                      <a:pt x="1062405" y="582769"/>
                      <a:pt x="1096073" y="541676"/>
                      <a:pt x="1140963" y="530469"/>
                    </a:cubicBezTo>
                    <a:cubicBezTo>
                      <a:pt x="1099814" y="327496"/>
                      <a:pt x="941450" y="168107"/>
                      <a:pt x="739444" y="127014"/>
                    </a:cubicBezTo>
                    <a:cubicBezTo>
                      <a:pt x="728221" y="174333"/>
                      <a:pt x="685825" y="210444"/>
                      <a:pt x="635947" y="210444"/>
                    </a:cubicBezTo>
                    <a:cubicBezTo>
                      <a:pt x="587315" y="210444"/>
                      <a:pt x="544919" y="174333"/>
                      <a:pt x="534943" y="127014"/>
                    </a:cubicBezTo>
                    <a:close/>
                    <a:moveTo>
                      <a:pt x="635947" y="32376"/>
                    </a:moveTo>
                    <a:cubicBezTo>
                      <a:pt x="596044" y="32376"/>
                      <a:pt x="564870" y="65997"/>
                      <a:pt x="564870" y="104600"/>
                    </a:cubicBezTo>
                    <a:cubicBezTo>
                      <a:pt x="564870" y="144447"/>
                      <a:pt x="596044" y="176823"/>
                      <a:pt x="635947" y="176823"/>
                    </a:cubicBezTo>
                    <a:cubicBezTo>
                      <a:pt x="675849" y="176823"/>
                      <a:pt x="708270" y="144447"/>
                      <a:pt x="708270" y="104600"/>
                    </a:cubicBezTo>
                    <a:cubicBezTo>
                      <a:pt x="708270" y="65997"/>
                      <a:pt x="675849" y="32376"/>
                      <a:pt x="635947" y="32376"/>
                    </a:cubicBezTo>
                    <a:close/>
                    <a:moveTo>
                      <a:pt x="635947" y="0"/>
                    </a:moveTo>
                    <a:cubicBezTo>
                      <a:pt x="690812" y="0"/>
                      <a:pt x="734456" y="41093"/>
                      <a:pt x="740691" y="93393"/>
                    </a:cubicBezTo>
                    <a:cubicBezTo>
                      <a:pt x="960155" y="135730"/>
                      <a:pt x="1132234" y="307573"/>
                      <a:pt x="1174631" y="526734"/>
                    </a:cubicBezTo>
                    <a:cubicBezTo>
                      <a:pt x="1229497" y="530469"/>
                      <a:pt x="1273140" y="575298"/>
                      <a:pt x="1273140" y="631333"/>
                    </a:cubicBezTo>
                    <a:cubicBezTo>
                      <a:pt x="1273140" y="687369"/>
                      <a:pt x="1229497" y="732197"/>
                      <a:pt x="1174631" y="735933"/>
                    </a:cubicBezTo>
                    <a:cubicBezTo>
                      <a:pt x="1132234" y="955094"/>
                      <a:pt x="960155" y="1125690"/>
                      <a:pt x="740691" y="1169274"/>
                    </a:cubicBezTo>
                    <a:cubicBezTo>
                      <a:pt x="738197" y="1224064"/>
                      <a:pt x="692060" y="1267647"/>
                      <a:pt x="635947" y="1267647"/>
                    </a:cubicBezTo>
                    <a:cubicBezTo>
                      <a:pt x="581081" y="1267647"/>
                      <a:pt x="534943" y="1224064"/>
                      <a:pt x="532449" y="1169274"/>
                    </a:cubicBezTo>
                    <a:cubicBezTo>
                      <a:pt x="312985" y="1125690"/>
                      <a:pt x="140906" y="955094"/>
                      <a:pt x="99756" y="735933"/>
                    </a:cubicBezTo>
                    <a:cubicBezTo>
                      <a:pt x="44890" y="732197"/>
                      <a:pt x="0" y="687369"/>
                      <a:pt x="0" y="631333"/>
                    </a:cubicBezTo>
                    <a:cubicBezTo>
                      <a:pt x="0" y="575298"/>
                      <a:pt x="44890" y="530469"/>
                      <a:pt x="99756" y="526734"/>
                    </a:cubicBezTo>
                    <a:cubicBezTo>
                      <a:pt x="140906" y="307573"/>
                      <a:pt x="312985" y="135730"/>
                      <a:pt x="532449" y="93393"/>
                    </a:cubicBezTo>
                    <a:cubicBezTo>
                      <a:pt x="537437" y="41093"/>
                      <a:pt x="583574" y="0"/>
                      <a:pt x="635947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7F7F7F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+mn-cs"/>
                </a:endParaRPr>
              </a:p>
            </p:txBody>
          </p:sp>
        </p:grpSp>
        <p:sp>
          <p:nvSpPr>
            <p:cNvPr id="99" name="Rectangle 20">
              <a:extLst>
                <a:ext uri="{FF2B5EF4-FFF2-40B4-BE49-F238E27FC236}">
                  <a16:creationId xmlns:a16="http://schemas.microsoft.com/office/drawing/2014/main" id="{EDC9C334-89EB-4842-83AD-CBC9656E5D59}"/>
                </a:ext>
              </a:extLst>
            </p:cNvPr>
            <p:cNvSpPr/>
            <p:nvPr/>
          </p:nvSpPr>
          <p:spPr>
            <a:xfrm>
              <a:off x="6252852" y="2051677"/>
              <a:ext cx="21990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สถาบัน</a:t>
              </a:r>
              <a:r>
                <a:rPr kumimoji="0" lang="th-TH" sz="1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พัฒนา             ทรัพยากร</a:t>
              </a:r>
              <a:r>
                <a:rPr kumimoji="0" lang="th-TH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บุคคล </a:t>
              </a:r>
            </a:p>
          </p:txBody>
        </p:sp>
        <p:sp>
          <p:nvSpPr>
            <p:cNvPr id="8" name="สี่เหลี่ยมผืนผ้า 7"/>
            <p:cNvSpPr/>
            <p:nvPr/>
          </p:nvSpPr>
          <p:spPr>
            <a:xfrm>
              <a:off x="9508546" y="2057863"/>
              <a:ext cx="187735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วิจัยและพัฒนานวัตกรรม</a:t>
              </a:r>
            </a:p>
          </p:txBody>
        </p:sp>
      </p:grpSp>
      <p:grpSp>
        <p:nvGrpSpPr>
          <p:cNvPr id="40" name="กลุ่ม 39"/>
          <p:cNvGrpSpPr/>
          <p:nvPr/>
        </p:nvGrpSpPr>
        <p:grpSpPr>
          <a:xfrm>
            <a:off x="12173" y="2623090"/>
            <a:ext cx="12240813" cy="4140672"/>
            <a:chOff x="12173" y="2623090"/>
            <a:chExt cx="12240813" cy="4140672"/>
          </a:xfrm>
        </p:grpSpPr>
        <p:grpSp>
          <p:nvGrpSpPr>
            <p:cNvPr id="12" name="กลุ่ม 11"/>
            <p:cNvGrpSpPr/>
            <p:nvPr/>
          </p:nvGrpSpPr>
          <p:grpSpPr>
            <a:xfrm>
              <a:off x="12173" y="3011845"/>
              <a:ext cx="1997994" cy="2812219"/>
              <a:chOff x="197702" y="3382906"/>
              <a:chExt cx="2620110" cy="2812219"/>
            </a:xfrm>
          </p:grpSpPr>
          <p:sp>
            <p:nvSpPr>
              <p:cNvPr id="143" name="Pentagon 8">
                <a:extLst>
                  <a:ext uri="{FF2B5EF4-FFF2-40B4-BE49-F238E27FC236}">
                    <a16:creationId xmlns:a16="http://schemas.microsoft.com/office/drawing/2014/main" id="{F736D7D3-5A45-AD41-A78F-67A23F109F7E}"/>
                  </a:ext>
                </a:extLst>
              </p:cNvPr>
              <p:cNvSpPr/>
              <p:nvPr/>
            </p:nvSpPr>
            <p:spPr>
              <a:xfrm>
                <a:off x="214250" y="3382906"/>
                <a:ext cx="2532899" cy="446696"/>
              </a:xfrm>
              <a:prstGeom prst="homePlate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1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Lato Light" panose="020F0502020204030203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44" name="TextBox 47">
                <a:extLst>
                  <a:ext uri="{FF2B5EF4-FFF2-40B4-BE49-F238E27FC236}">
                    <a16:creationId xmlns:a16="http://schemas.microsoft.com/office/drawing/2014/main" id="{A609DC90-F7CA-8A40-B165-861E794A1397}"/>
                  </a:ext>
                </a:extLst>
              </p:cNvPr>
              <p:cNvSpPr txBox="1"/>
              <p:nvPr/>
            </p:nvSpPr>
            <p:spPr>
              <a:xfrm>
                <a:off x="227515" y="3440904"/>
                <a:ext cx="2590297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marL="285750" indent="-285750">
                  <a:buFont typeface="Wingdings" panose="05000000000000000000" pitchFamily="2" charset="2"/>
                  <a:buChar char="Ø"/>
                  <a:defRPr b="1">
                    <a:solidFill>
                      <a:srgbClr val="0000CC"/>
                    </a:solidFill>
                    <a:latin typeface="Poppins" pitchFamily="2" charset="77"/>
                    <a:cs typeface="Poppins" pitchFamily="2" charset="77"/>
                  </a:defRPr>
                </a:lvl1pPr>
              </a:lstStyle>
              <a:p>
                <a:pPr marL="285750" marR="0" lvl="0" indent="-28575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Wingdings" panose="05000000000000000000" pitchFamily="2" charset="2"/>
                  <a:buChar char="Ø"/>
                  <a:tabLst/>
                  <a:defRPr/>
                </a:pPr>
                <a:r>
                  <a:rPr kumimoji="0" lang="th-TH" sz="16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Poppins" pitchFamily="2" charset="77"/>
                    <a:ea typeface="+mn-ea"/>
                  </a:rPr>
                  <a:t>ปี </a:t>
                </a:r>
                <a:r>
                  <a:rPr kumimoji="0" lang="th-TH" sz="1600" b="1" i="0" u="none" strike="noStrike" kern="1200" cap="none" spc="0" normalizeH="0" baseline="0" noProof="0" dirty="0" smtClean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Poppins" pitchFamily="2" charset="77"/>
                    <a:ea typeface="+mn-ea"/>
                  </a:rPr>
                  <a:t>2575 </a:t>
                </a:r>
                <a:r>
                  <a:rPr kumimoji="0" lang="en-US" sz="1600" b="1" i="0" u="none" strike="noStrike" kern="1200" cap="none" spc="0" normalizeH="0" baseline="0" noProof="0" dirty="0" smtClean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Poppins" pitchFamily="2" charset="77"/>
                    <a:ea typeface="+mn-ea"/>
                    <a:cs typeface="Poppins" pitchFamily="2" charset="77"/>
                  </a:rPr>
                  <a:t>:</a:t>
                </a:r>
                <a:r>
                  <a:rPr kumimoji="0" lang="th-TH" sz="1600" b="1" i="0" u="none" strike="noStrike" kern="1200" cap="none" spc="0" normalizeH="0" baseline="0" noProof="0" dirty="0" smtClean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Poppins" pitchFamily="2" charset="77"/>
                    <a:ea typeface="+mn-ea"/>
                  </a:rPr>
                  <a:t> </a:t>
                </a:r>
                <a:endPara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endParaRPr>
              </a:p>
            </p:txBody>
          </p:sp>
          <p:sp>
            <p:nvSpPr>
              <p:cNvPr id="177" name="Pentagon 8">
                <a:extLst>
                  <a:ext uri="{FF2B5EF4-FFF2-40B4-BE49-F238E27FC236}">
                    <a16:creationId xmlns:a16="http://schemas.microsoft.com/office/drawing/2014/main" id="{F736D7D3-5A45-AD41-A78F-67A23F109F7E}"/>
                  </a:ext>
                </a:extLst>
              </p:cNvPr>
              <p:cNvSpPr/>
              <p:nvPr/>
            </p:nvSpPr>
            <p:spPr>
              <a:xfrm>
                <a:off x="214250" y="4786730"/>
                <a:ext cx="2453997" cy="446696"/>
              </a:xfrm>
              <a:prstGeom prst="homePlate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1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Lato Light" panose="020F0502020204030203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78" name="TextBox 47">
                <a:extLst>
                  <a:ext uri="{FF2B5EF4-FFF2-40B4-BE49-F238E27FC236}">
                    <a16:creationId xmlns:a16="http://schemas.microsoft.com/office/drawing/2014/main" id="{A609DC90-F7CA-8A40-B165-861E794A1397}"/>
                  </a:ext>
                </a:extLst>
              </p:cNvPr>
              <p:cNvSpPr txBox="1"/>
              <p:nvPr/>
            </p:nvSpPr>
            <p:spPr>
              <a:xfrm>
                <a:off x="227515" y="4844728"/>
                <a:ext cx="2590297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marL="285750" indent="-285750">
                  <a:buFont typeface="Wingdings" panose="05000000000000000000" pitchFamily="2" charset="2"/>
                  <a:buChar char="Ø"/>
                  <a:defRPr b="1">
                    <a:solidFill>
                      <a:srgbClr val="0000CC"/>
                    </a:solidFill>
                    <a:latin typeface="Poppins" pitchFamily="2" charset="77"/>
                    <a:cs typeface="Poppins" pitchFamily="2" charset="77"/>
                  </a:defRPr>
                </a:lvl1pPr>
              </a:lstStyle>
              <a:p>
                <a:pPr marL="285750" marR="0" lvl="0" indent="-28575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Wingdings" panose="05000000000000000000" pitchFamily="2" charset="2"/>
                  <a:buChar char="Ø"/>
                  <a:tabLst/>
                  <a:defRPr/>
                </a:pPr>
                <a:r>
                  <a:rPr kumimoji="0" lang="th-TH" sz="16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Poppins" pitchFamily="2" charset="77"/>
                    <a:ea typeface="+mn-ea"/>
                  </a:rPr>
                  <a:t>ปี </a:t>
                </a:r>
                <a:r>
                  <a:rPr kumimoji="0" lang="th-TH" sz="1600" b="1" i="0" u="none" strike="noStrike" kern="1200" cap="none" spc="0" normalizeH="0" baseline="0" noProof="0" dirty="0" smtClean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Poppins" pitchFamily="2" charset="77"/>
                    <a:ea typeface="+mn-ea"/>
                  </a:rPr>
                  <a:t>2571 - 2574 </a:t>
                </a:r>
                <a:r>
                  <a:rPr kumimoji="0" lang="en-US" sz="1600" b="1" i="0" u="none" strike="noStrike" kern="1200" cap="none" spc="0" normalizeH="0" baseline="0" noProof="0" dirty="0" smtClean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Poppins" pitchFamily="2" charset="77"/>
                    <a:ea typeface="+mn-ea"/>
                    <a:cs typeface="Poppins" pitchFamily="2" charset="77"/>
                  </a:rPr>
                  <a:t>:</a:t>
                </a:r>
                <a:endPara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endParaRPr>
              </a:p>
            </p:txBody>
          </p:sp>
          <p:sp>
            <p:nvSpPr>
              <p:cNvPr id="196" name="Pentagon 8">
                <a:extLst>
                  <a:ext uri="{FF2B5EF4-FFF2-40B4-BE49-F238E27FC236}">
                    <a16:creationId xmlns:a16="http://schemas.microsoft.com/office/drawing/2014/main" id="{F736D7D3-5A45-AD41-A78F-67A23F109F7E}"/>
                  </a:ext>
                </a:extLst>
              </p:cNvPr>
              <p:cNvSpPr/>
              <p:nvPr/>
            </p:nvSpPr>
            <p:spPr>
              <a:xfrm>
                <a:off x="215489" y="5748429"/>
                <a:ext cx="2466107" cy="446696"/>
              </a:xfrm>
              <a:prstGeom prst="homePlate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1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Lato Light" panose="020F0502020204030203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97" name="TextBox 47">
                <a:extLst>
                  <a:ext uri="{FF2B5EF4-FFF2-40B4-BE49-F238E27FC236}">
                    <a16:creationId xmlns:a16="http://schemas.microsoft.com/office/drawing/2014/main" id="{A609DC90-F7CA-8A40-B165-861E794A1397}"/>
                  </a:ext>
                </a:extLst>
              </p:cNvPr>
              <p:cNvSpPr txBox="1"/>
              <p:nvPr/>
            </p:nvSpPr>
            <p:spPr>
              <a:xfrm>
                <a:off x="197702" y="5824828"/>
                <a:ext cx="2603623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marL="285750" indent="-285750">
                  <a:buFont typeface="Wingdings" panose="05000000000000000000" pitchFamily="2" charset="2"/>
                  <a:buChar char="Ø"/>
                  <a:defRPr b="1">
                    <a:solidFill>
                      <a:srgbClr val="0000CC"/>
                    </a:solidFill>
                    <a:latin typeface="Poppins" pitchFamily="2" charset="77"/>
                    <a:cs typeface="Poppins" pitchFamily="2" charset="77"/>
                  </a:defRPr>
                </a:lvl1pPr>
              </a:lstStyle>
              <a:p>
                <a:pPr marL="285750" marR="0" lvl="0" indent="-28575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Wingdings" panose="05000000000000000000" pitchFamily="2" charset="2"/>
                  <a:buChar char="Ø"/>
                  <a:tabLst/>
                  <a:defRPr/>
                </a:pPr>
                <a:r>
                  <a:rPr kumimoji="0" lang="th-TH" sz="16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Poppins" pitchFamily="2" charset="77"/>
                    <a:ea typeface="+mn-ea"/>
                  </a:rPr>
                  <a:t>ปี </a:t>
                </a:r>
                <a:r>
                  <a:rPr kumimoji="0" lang="th-TH" sz="1600" b="1" i="0" u="none" strike="noStrike" kern="1200" cap="none" spc="0" normalizeH="0" baseline="0" noProof="0" dirty="0" smtClean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Poppins" pitchFamily="2" charset="77"/>
                    <a:ea typeface="+mn-ea"/>
                  </a:rPr>
                  <a:t>2566-2570 </a:t>
                </a:r>
                <a:r>
                  <a:rPr kumimoji="0" lang="en-US" sz="1600" b="1" i="0" u="none" strike="noStrike" kern="1200" cap="none" spc="0" normalizeH="0" baseline="0" noProof="0" dirty="0" smtClean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Poppins" pitchFamily="2" charset="77"/>
                    <a:ea typeface="+mn-ea"/>
                    <a:cs typeface="Poppins" pitchFamily="2" charset="77"/>
                  </a:rPr>
                  <a:t>:</a:t>
                </a:r>
                <a:endPara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endParaRPr>
              </a:p>
            </p:txBody>
          </p:sp>
        </p:grpSp>
        <p:sp>
          <p:nvSpPr>
            <p:cNvPr id="130" name="Rectangle 20">
              <a:extLst>
                <a:ext uri="{FF2B5EF4-FFF2-40B4-BE49-F238E27FC236}">
                  <a16:creationId xmlns:a16="http://schemas.microsoft.com/office/drawing/2014/main" id="{EDC9C334-89EB-4842-83AD-CBC9656E5D59}"/>
                </a:ext>
              </a:extLst>
            </p:cNvPr>
            <p:cNvSpPr/>
            <p:nvPr/>
          </p:nvSpPr>
          <p:spPr>
            <a:xfrm>
              <a:off x="327559" y="2623090"/>
              <a:ext cx="2019148" cy="4177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Roadmap :</a:t>
              </a:r>
              <a:endPara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endParaRPr>
            </a:p>
          </p:txBody>
        </p:sp>
        <p:sp>
          <p:nvSpPr>
            <p:cNvPr id="158" name="Freeform 7">
              <a:extLst>
                <a:ext uri="{FF2B5EF4-FFF2-40B4-BE49-F238E27FC236}">
                  <a16:creationId xmlns:a16="http://schemas.microsoft.com/office/drawing/2014/main" id="{99EF9F75-546F-BF42-86DC-34FDD4E52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12532" y="2903448"/>
              <a:ext cx="2988341" cy="3831075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  <a:alpha val="41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6532" b="0" i="0" u="none" strike="noStrike" kern="1200" cap="none" spc="0" normalizeH="0" baseline="0" noProof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1" name="กลุ่ม 30"/>
            <p:cNvGrpSpPr/>
            <p:nvPr/>
          </p:nvGrpSpPr>
          <p:grpSpPr>
            <a:xfrm>
              <a:off x="6092086" y="2904412"/>
              <a:ext cx="2912749" cy="3830111"/>
              <a:chOff x="6092086" y="2904412"/>
              <a:chExt cx="2912749" cy="3735066"/>
            </a:xfrm>
          </p:grpSpPr>
          <p:sp>
            <p:nvSpPr>
              <p:cNvPr id="168" name="Freeform 7">
                <a:extLst>
                  <a:ext uri="{FF2B5EF4-FFF2-40B4-BE49-F238E27FC236}">
                    <a16:creationId xmlns:a16="http://schemas.microsoft.com/office/drawing/2014/main" id="{99EF9F75-546F-BF42-86DC-34FDD4E52B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3223" y="3964863"/>
                <a:ext cx="2891045" cy="1348329"/>
              </a:xfrm>
              <a:prstGeom prst="roundRect">
                <a:avLst/>
              </a:prstGeom>
              <a:solidFill>
                <a:schemeClr val="accent6">
                  <a:lumMod val="60000"/>
                  <a:lumOff val="40000"/>
                  <a:alpha val="41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532" b="0" i="0" u="none" strike="noStrike" kern="1200" cap="none" spc="0" normalizeH="0" baseline="0" noProof="0">
                  <a:ln>
                    <a:noFill/>
                  </a:ln>
                  <a:solidFill>
                    <a:srgbClr val="7F7F7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 7">
                <a:extLst>
                  <a:ext uri="{FF2B5EF4-FFF2-40B4-BE49-F238E27FC236}">
                    <a16:creationId xmlns:a16="http://schemas.microsoft.com/office/drawing/2014/main" id="{99EF9F75-546F-BF42-86DC-34FDD4E52B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2086" y="2904412"/>
                <a:ext cx="2901847" cy="1031400"/>
              </a:xfrm>
              <a:prstGeom prst="roundRect">
                <a:avLst/>
              </a:prstGeom>
              <a:solidFill>
                <a:schemeClr val="accent6">
                  <a:lumMod val="60000"/>
                  <a:lumOff val="40000"/>
                  <a:alpha val="41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532" b="0" i="0" u="none" strike="noStrike" kern="1200" cap="none" spc="0" normalizeH="0" baseline="0" noProof="0">
                  <a:ln>
                    <a:noFill/>
                  </a:ln>
                  <a:solidFill>
                    <a:srgbClr val="7F7F7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" name="Freeform 7">
                <a:extLst>
                  <a:ext uri="{FF2B5EF4-FFF2-40B4-BE49-F238E27FC236}">
                    <a16:creationId xmlns:a16="http://schemas.microsoft.com/office/drawing/2014/main" id="{99EF9F75-546F-BF42-86DC-34FDD4E52B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4197" y="5341244"/>
                <a:ext cx="2900638" cy="1298234"/>
              </a:xfrm>
              <a:prstGeom prst="roundRect">
                <a:avLst/>
              </a:prstGeom>
              <a:solidFill>
                <a:schemeClr val="accent6">
                  <a:lumMod val="60000"/>
                  <a:lumOff val="40000"/>
                  <a:alpha val="41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532" b="0" i="0" u="none" strike="noStrike" kern="1200" cap="none" spc="0" normalizeH="0" baseline="0" noProof="0">
                  <a:ln>
                    <a:noFill/>
                  </a:ln>
                  <a:solidFill>
                    <a:srgbClr val="7F7F7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94" name="Freeform 7">
              <a:extLst>
                <a:ext uri="{FF2B5EF4-FFF2-40B4-BE49-F238E27FC236}">
                  <a16:creationId xmlns:a16="http://schemas.microsoft.com/office/drawing/2014/main" id="{99EF9F75-546F-BF42-86DC-34FDD4E52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7766" y="2903449"/>
              <a:ext cx="4142242" cy="3795840"/>
            </a:xfrm>
            <a:prstGeom prst="roundRect">
              <a:avLst/>
            </a:prstGeom>
            <a:solidFill>
              <a:schemeClr val="accent2">
                <a:lumMod val="75000"/>
                <a:alpha val="41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6532" b="0" i="0" u="none" strike="noStrike" kern="1200" cap="none" spc="0" normalizeH="0" baseline="0" noProof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สี่เหลี่ยมผืนผ้า 26"/>
            <p:cNvSpPr/>
            <p:nvPr/>
          </p:nvSpPr>
          <p:spPr>
            <a:xfrm>
              <a:off x="6155849" y="5538920"/>
              <a:ext cx="2956158" cy="10926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 </a:t>
              </a:r>
              <a:r>
                <a:rPr kumimoji="0" lang="th-TH" sz="13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ปี 66-68 </a:t>
              </a: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: </a:t>
              </a:r>
              <a:r>
                <a:rPr kumimoji="0" lang="th-TH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จัดตั้งสถาบันพัฒนา</a:t>
              </a:r>
              <a:r>
                <a:rPr kumimoji="0" lang="th-TH" sz="13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บุคลากร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3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 ปี 69 </a:t>
              </a:r>
              <a:r>
                <a:rPr kumimoji="0" lang="en-US" sz="13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: </a:t>
              </a:r>
              <a:r>
                <a:rPr kumimoji="0" lang="th-TH" sz="13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บริหาร</a:t>
              </a:r>
              <a:r>
                <a:rPr kumimoji="0" lang="th-TH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จัดการหลักสูตรการพัฒนา</a:t>
              </a:r>
              <a:r>
                <a:rPr kumimoji="0" lang="th-TH" sz="13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บุคลากร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 ปี 70</a:t>
              </a: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: </a:t>
              </a:r>
              <a:r>
                <a:rPr kumimoji="0" lang="th-TH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สถาบันพัฒนาบุคลากรดีเด่นระดับชาติ</a:t>
              </a:r>
              <a:endPara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endParaRPr>
            </a:p>
          </p:txBody>
        </p:sp>
        <p:sp>
          <p:nvSpPr>
            <p:cNvPr id="15" name="สี่เหลี่ยมผืนผ้า 14"/>
            <p:cNvSpPr/>
            <p:nvPr/>
          </p:nvSpPr>
          <p:spPr>
            <a:xfrm>
              <a:off x="2111590" y="2973813"/>
              <a:ext cx="3991621" cy="36317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r>
                <a:rPr kumimoji="0" lang="th-TH" sz="13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1.ศูนย์ผลิตแพทย์ </a:t>
              </a:r>
              <a:r>
                <a:rPr kumimoji="0" lang="en-US" sz="13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: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r>
                <a:rPr kumimoji="0" lang="en-US" sz="115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 Medical </a:t>
              </a:r>
              <a:r>
                <a:rPr kumimoji="0" 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Education Center Area </a:t>
              </a:r>
              <a:r>
                <a:rPr kumimoji="0" lang="en-US" sz="115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7</a:t>
              </a:r>
              <a:r>
                <a:rPr kumimoji="0" lang="th-TH" sz="115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 </a:t>
              </a:r>
              <a:endParaRPr kumimoji="0" lang="en-US" sz="11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r>
                <a:rPr kumimoji="0" lang="en-US" sz="115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 Residency </a:t>
              </a:r>
              <a:r>
                <a:rPr kumimoji="0" 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training</a:t>
              </a:r>
              <a:r>
                <a:rPr kumimoji="0" lang="th-TH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 </a:t>
              </a:r>
              <a:r>
                <a:rPr kumimoji="0" 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Program </a:t>
              </a:r>
              <a:r>
                <a:rPr kumimoji="0" lang="th-TH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(</a:t>
              </a:r>
              <a:r>
                <a:rPr kumimoji="0" 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KKH DNA</a:t>
              </a:r>
              <a:r>
                <a:rPr kumimoji="0" lang="th-TH" sz="115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)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15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 ศูนย์</a:t>
              </a:r>
              <a:r>
                <a:rPr kumimoji="0" lang="th-TH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ผลิตแพทย์</a:t>
              </a:r>
              <a:r>
                <a:rPr kumimoji="0" lang="th-TH" sz="115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ฝึกหัดจาก</a:t>
              </a:r>
              <a:r>
                <a:rPr kumimoji="0" lang="th-TH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ต่างประเทศ  </a:t>
              </a:r>
              <a:endParaRPr kumimoji="0" lang="th-TH" sz="115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15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 ศูนย์</a:t>
              </a:r>
              <a:r>
                <a:rPr kumimoji="0" lang="th-TH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ผลิต</a:t>
              </a:r>
              <a:r>
                <a:rPr kumimoji="0" lang="th-TH" sz="115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แพทย์ที่</a:t>
              </a:r>
              <a:r>
                <a:rPr kumimoji="0" lang="th-TH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เป็นเลิศระดับ</a:t>
              </a:r>
              <a:r>
                <a:rPr kumimoji="0" lang="th-TH" sz="115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นานาชาติ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2. </a:t>
              </a:r>
              <a:r>
                <a:rPr kumimoji="0" lang="th-TH" sz="13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ศูนย์ผลิตทันต</a:t>
              </a:r>
              <a:r>
                <a:rPr kumimoji="0" lang="th-TH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แพทย์และผู้ช่วยทันตแพทย์ 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Char char="-"/>
                <a:tabLst/>
                <a:defRPr/>
              </a:pPr>
              <a:r>
                <a:rPr kumimoji="0" lang="th-TH" sz="115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ศูนย์</a:t>
              </a:r>
              <a:r>
                <a:rPr kumimoji="0" lang="th-TH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ผลิตทันตแพทย์เฉพาะทางสาขาศัลยศาสตร์ช่องปาก             (</a:t>
              </a:r>
              <a:r>
                <a:rPr kumimoji="0" 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KKH DNA</a:t>
              </a:r>
              <a:r>
                <a:rPr kumimoji="0" lang="th-TH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) /อนุสาขาศัลยศาสตร์ช่องปาก และผู้ช่วยทันต</a:t>
              </a:r>
              <a:r>
                <a:rPr kumimoji="0" lang="th-TH" sz="115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แพทย์ ระดับประเทศ /ชาติ /นานาชาติ </a:t>
              </a:r>
              <a:endParaRPr kumimoji="0" lang="th-TH" sz="11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3. </a:t>
              </a:r>
              <a:r>
                <a:rPr kumimoji="0" lang="th-TH" sz="13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ศูนย์ผลิตพยาบาล </a:t>
              </a: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: </a:t>
              </a:r>
              <a:endParaRPr kumimoji="0" lang="en-US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 Post Baccalaureate Residency Training Program</a:t>
              </a:r>
              <a:r>
                <a:rPr kumimoji="0" lang="th-TH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 (</a:t>
              </a:r>
              <a:r>
                <a:rPr kumimoji="0" 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KKH DNA</a:t>
              </a:r>
              <a:r>
                <a:rPr kumimoji="0" lang="th-TH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)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15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ระดับชาติ</a:t>
              </a:r>
              <a:r>
                <a:rPr kumimoji="0" lang="th-TH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/นานาชาติ </a:t>
              </a:r>
              <a:endParaRPr kumimoji="0" lang="th-TH" sz="115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15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 ศูนย์</a:t>
              </a:r>
              <a:r>
                <a:rPr kumimoji="0" lang="th-TH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ผลิตพยาบาลวิชาชีพเฉพาะทางครอบคลุมทุก</a:t>
              </a:r>
              <a:r>
                <a:rPr kumimoji="0" lang="th-TH" sz="115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สาขาระดับชาติ /นานาชาติ </a:t>
              </a:r>
              <a:endParaRPr kumimoji="0" lang="th-TH" sz="11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4.ศูนย์ผลิตผู้ช่วย</a:t>
              </a:r>
              <a:r>
                <a:rPr kumimoji="0" lang="th-TH" sz="13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พยาบาล </a:t>
              </a:r>
              <a:r>
                <a:rPr kumimoji="0" lang="th-TH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5. ศูนย์ผลิตนักบริบาลทั่วไป และศูนย์ผลิตนักบริบาล</a:t>
              </a:r>
              <a:r>
                <a:rPr kumimoji="0" lang="th-TH" sz="13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ผู้สูงอายุ 6</a:t>
              </a:r>
              <a:r>
                <a:rPr kumimoji="0" lang="th-TH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. ศูนย์ผลิตบุคลากรสหสาขาวิชาชีพเฉพาะทาง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endParaRPr>
            </a:p>
          </p:txBody>
        </p:sp>
        <p:sp>
          <p:nvSpPr>
            <p:cNvPr id="30" name="สี่เหลี่ยมผืนผ้า 29"/>
            <p:cNvSpPr/>
            <p:nvPr/>
          </p:nvSpPr>
          <p:spPr>
            <a:xfrm>
              <a:off x="2197142" y="6302097"/>
              <a:ext cx="348247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2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ได้รับ</a:t>
              </a:r>
              <a:r>
                <a:rPr kumimoji="0" lang="th-TH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การรับรองคุณภาพระดับชาติ และ</a:t>
              </a:r>
              <a:r>
                <a:rPr kumimoji="0" lang="th-TH" sz="12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นานาชาติ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2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(</a:t>
              </a: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National Benchmark</a:t>
              </a:r>
              <a:r>
                <a:rPr kumimoji="0" lang="th-TH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)  </a:t>
              </a:r>
            </a:p>
          </p:txBody>
        </p:sp>
        <p:sp>
          <p:nvSpPr>
            <p:cNvPr id="154" name="สี่เหลี่ยมผืนผ้า 153"/>
            <p:cNvSpPr/>
            <p:nvPr/>
          </p:nvSpPr>
          <p:spPr>
            <a:xfrm>
              <a:off x="6354907" y="3231616"/>
              <a:ext cx="237942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r>
                <a:rPr kumimoji="0" lang="th-TH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 สถาบันพัฒนาบุคลากรดีเด่นระดับอาเซียน</a:t>
              </a:r>
            </a:p>
          </p:txBody>
        </p:sp>
        <p:sp>
          <p:nvSpPr>
            <p:cNvPr id="185" name="สี่เหลี่ยมผืนผ้า 184"/>
            <p:cNvSpPr/>
            <p:nvPr/>
          </p:nvSpPr>
          <p:spPr>
            <a:xfrm>
              <a:off x="6186775" y="4537046"/>
              <a:ext cx="3033679" cy="3117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r>
                <a:rPr kumimoji="0" lang="th-TH" sz="14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 บริหาร</a:t>
              </a:r>
              <a:r>
                <a:rPr kumimoji="0" lang="th-TH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จัดการหลักสูตรนานาชาติ</a:t>
              </a:r>
            </a:p>
          </p:txBody>
        </p:sp>
        <p:sp>
          <p:nvSpPr>
            <p:cNvPr id="34" name="สี่เหลี่ยมผืนผ้า 33"/>
            <p:cNvSpPr/>
            <p:nvPr/>
          </p:nvSpPr>
          <p:spPr>
            <a:xfrm>
              <a:off x="9077117" y="3105985"/>
              <a:ext cx="2930516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r>
                <a:rPr kumimoji="0" lang="th-TH" sz="14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 </a:t>
              </a:r>
              <a:r>
                <a:rPr kumimoji="0" lang="th-TH" sz="14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ผลงาน</a:t>
              </a:r>
              <a:r>
                <a:rPr kumimoji="0" lang="th-TH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การวิจัยและนวัตกรรม</a:t>
              </a:r>
              <a:r>
                <a:rPr kumimoji="0" lang="th-TH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ด้านการแพทย์ สาธารณสุข และการบริหารจัดการนำไปใช้</a:t>
              </a:r>
              <a:r>
                <a:rPr kumimoji="0" lang="th-TH" sz="14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ประโยชน์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 ได้รับการรับรองวารสารวิจัยและนวัตกรรม</a:t>
              </a:r>
              <a:r>
                <a:rPr kumimoji="0" lang="th-TH" sz="14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ระดับชาติ และ</a:t>
              </a:r>
              <a:r>
                <a:rPr kumimoji="0" lang="th-TH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นานาชาติ  </a:t>
              </a: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endParaRPr>
            </a:p>
          </p:txBody>
        </p:sp>
        <p:sp>
          <p:nvSpPr>
            <p:cNvPr id="35" name="สี่เหลี่ยมผืนผ้า 34"/>
            <p:cNvSpPr/>
            <p:nvPr/>
          </p:nvSpPr>
          <p:spPr>
            <a:xfrm>
              <a:off x="9112007" y="4210677"/>
              <a:ext cx="2937077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r>
                <a:rPr kumimoji="0" lang="th-TH" sz="14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 </a:t>
              </a:r>
              <a:r>
                <a:rPr kumimoji="0" lang="th-TH" sz="14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ผลงานวารสาร</a:t>
              </a:r>
              <a:r>
                <a:rPr kumimoji="0" lang="th-TH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ทาง</a:t>
              </a:r>
              <a:r>
                <a:rPr kumimoji="0" lang="th-TH" sz="14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การแพทย์ สาธารณสุข และ</a:t>
              </a:r>
              <a:r>
                <a:rPr kumimoji="0" lang="th-TH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บริหารจัดการ ระบบสุขภาพ </a:t>
              </a:r>
            </a:p>
          </p:txBody>
        </p:sp>
        <p:sp>
          <p:nvSpPr>
            <p:cNvPr id="36" name="สี่เหลี่ยมผืนผ้า 35"/>
            <p:cNvSpPr/>
            <p:nvPr/>
          </p:nvSpPr>
          <p:spPr>
            <a:xfrm>
              <a:off x="9077117" y="4919375"/>
              <a:ext cx="31758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4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 งานวิจัย</a:t>
              </a:r>
              <a:r>
                <a:rPr kumimoji="0" lang="th-TH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คลินิก</a:t>
              </a:r>
              <a:r>
                <a:rPr kumimoji="0" lang="th-TH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ที่ได้มาตรฐานระดับสากล </a:t>
              </a:r>
            </a:p>
          </p:txBody>
        </p:sp>
        <p:sp>
          <p:nvSpPr>
            <p:cNvPr id="38" name="สี่เหลี่ยมผืนผ้า 37"/>
            <p:cNvSpPr/>
            <p:nvPr/>
          </p:nvSpPr>
          <p:spPr>
            <a:xfrm>
              <a:off x="9084868" y="5224075"/>
              <a:ext cx="2917744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r>
                <a:rPr kumimoji="0" lang="th-TH" sz="14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 งาน</a:t>
              </a:r>
              <a:r>
                <a:rPr kumimoji="0" lang="th-TH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จริยธรรมการวิจัย </a:t>
              </a:r>
              <a:r>
                <a:rPr kumimoji="0" lang="th-TH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ได้รับการรับรองคุณภาพการดำเนินงานตามมาตรฐานจริยธรรมการวิจัยในมนุษย์ ระดับชาติ ระดับ</a:t>
              </a:r>
              <a:r>
                <a:rPr kumimoji="0" lang="th-TH" sz="14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นานาชาติ</a:t>
              </a:r>
              <a:endParaRPr kumimoji="0" lang="th-TH" altLang="th-TH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420649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5">
            <a:extLst>
              <a:ext uri="{FF2B5EF4-FFF2-40B4-BE49-F238E27FC236}">
                <a16:creationId xmlns:a16="http://schemas.microsoft.com/office/drawing/2014/main" id="{38AC8585-52A0-40CC-8337-4747FC9437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8" y="0"/>
            <a:ext cx="12188825" cy="6858000"/>
          </a:xfrm>
          <a:prstGeom prst="rect">
            <a:avLst/>
          </a:prstGeom>
          <a:solidFill>
            <a:srgbClr val="E8EA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747A94"/>
              </a:solidFill>
              <a:effectLst/>
              <a:uLnTx/>
              <a:uFillTx/>
              <a:latin typeface="Poppins" panose="00000500000000000000" pitchFamily="2" charset="0"/>
              <a:ea typeface="+mn-ea"/>
              <a:cs typeface="+mn-cs"/>
            </a:endParaRPr>
          </a:p>
        </p:txBody>
      </p:sp>
      <p:grpSp>
        <p:nvGrpSpPr>
          <p:cNvPr id="126" name="กลุ่ม 125"/>
          <p:cNvGrpSpPr/>
          <p:nvPr/>
        </p:nvGrpSpPr>
        <p:grpSpPr>
          <a:xfrm>
            <a:off x="0" y="2213887"/>
            <a:ext cx="12188825" cy="3794538"/>
            <a:chOff x="1588" y="2307552"/>
            <a:chExt cx="12188825" cy="3794538"/>
          </a:xfrm>
        </p:grpSpPr>
        <p:sp>
          <p:nvSpPr>
            <p:cNvPr id="127" name="Rectangle 27">
              <a:extLst>
                <a:ext uri="{FF2B5EF4-FFF2-40B4-BE49-F238E27FC236}">
                  <a16:creationId xmlns:a16="http://schemas.microsoft.com/office/drawing/2014/main" id="{7B3C00B4-64F3-DB41-A316-E70AE15E7FFC}"/>
                </a:ext>
              </a:extLst>
            </p:cNvPr>
            <p:cNvSpPr/>
            <p:nvPr/>
          </p:nvSpPr>
          <p:spPr>
            <a:xfrm>
              <a:off x="10885359" y="4986395"/>
              <a:ext cx="1305054" cy="602673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cxnSp>
          <p:nvCxnSpPr>
            <p:cNvPr id="128" name="Straight Connector 31">
              <a:extLst>
                <a:ext uri="{FF2B5EF4-FFF2-40B4-BE49-F238E27FC236}">
                  <a16:creationId xmlns:a16="http://schemas.microsoft.com/office/drawing/2014/main" id="{4423FED2-CFE7-F844-A1EF-C1EB9439597D}"/>
                </a:ext>
              </a:extLst>
            </p:cNvPr>
            <p:cNvCxnSpPr>
              <a:cxnSpLocks/>
            </p:cNvCxnSpPr>
            <p:nvPr/>
          </p:nvCxnSpPr>
          <p:spPr>
            <a:xfrm>
              <a:off x="10799410" y="5270798"/>
              <a:ext cx="1391003" cy="0"/>
            </a:xfrm>
            <a:prstGeom prst="line">
              <a:avLst/>
            </a:prstGeom>
            <a:ln w="76200">
              <a:solidFill>
                <a:schemeClr val="bg1"/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29" name="กลุ่ม 128"/>
            <p:cNvGrpSpPr/>
            <p:nvPr/>
          </p:nvGrpSpPr>
          <p:grpSpPr>
            <a:xfrm>
              <a:off x="1588" y="2307552"/>
              <a:ext cx="10883771" cy="3794538"/>
              <a:chOff x="1588" y="2307552"/>
              <a:chExt cx="10883771" cy="3794538"/>
            </a:xfrm>
          </p:grpSpPr>
          <p:sp>
            <p:nvSpPr>
              <p:cNvPr id="130" name="Freeform 3">
                <a:extLst>
                  <a:ext uri="{FF2B5EF4-FFF2-40B4-BE49-F238E27FC236}">
                    <a16:creationId xmlns:a16="http://schemas.microsoft.com/office/drawing/2014/main" id="{F9CAF6C8-A7A5-C347-801C-E2E0D7CAFF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3276" y="2307552"/>
                <a:ext cx="9582083" cy="3794538"/>
              </a:xfrm>
              <a:custGeom>
                <a:avLst/>
                <a:gdLst>
                  <a:gd name="connsiteX0" fmla="*/ 13991596 w 24373939"/>
                  <a:gd name="connsiteY0" fmla="*/ 154176 h 9652165"/>
                  <a:gd name="connsiteX1" fmla="*/ 14801202 w 24373939"/>
                  <a:gd name="connsiteY1" fmla="*/ 282616 h 9652165"/>
                  <a:gd name="connsiteX2" fmla="*/ 15758450 w 24373939"/>
                  <a:gd name="connsiteY2" fmla="*/ 804711 h 9652165"/>
                  <a:gd name="connsiteX3" fmla="*/ 16442733 w 24373939"/>
                  <a:gd name="connsiteY3" fmla="*/ 1653272 h 9652165"/>
                  <a:gd name="connsiteX4" fmla="*/ 16749351 w 24373939"/>
                  <a:gd name="connsiteY4" fmla="*/ 2699954 h 9652165"/>
                  <a:gd name="connsiteX5" fmla="*/ 16632189 w 24373939"/>
                  <a:gd name="connsiteY5" fmla="*/ 3784019 h 9652165"/>
                  <a:gd name="connsiteX6" fmla="*/ 16274448 w 24373939"/>
                  <a:gd name="connsiteY6" fmla="*/ 4520669 h 9652165"/>
                  <a:gd name="connsiteX7" fmla="*/ 16116038 w 24373939"/>
                  <a:gd name="connsiteY7" fmla="*/ 4730033 h 9652165"/>
                  <a:gd name="connsiteX8" fmla="*/ 16117122 w 24373939"/>
                  <a:gd name="connsiteY8" fmla="*/ 4730942 h 9652165"/>
                  <a:gd name="connsiteX9" fmla="*/ 15829461 w 24373939"/>
                  <a:gd name="connsiteY9" fmla="*/ 5382233 h 9652165"/>
                  <a:gd name="connsiteX10" fmla="*/ 15939046 w 24373939"/>
                  <a:gd name="connsiteY10" fmla="*/ 6085827 h 9652165"/>
                  <a:gd name="connsiteX11" fmla="*/ 16411009 w 24373939"/>
                  <a:gd name="connsiteY11" fmla="*/ 6620060 h 9652165"/>
                  <a:gd name="connsiteX12" fmla="*/ 17095915 w 24373939"/>
                  <a:gd name="connsiteY12" fmla="*/ 6815572 h 9652165"/>
                  <a:gd name="connsiteX13" fmla="*/ 17095929 w 24373939"/>
                  <a:gd name="connsiteY13" fmla="*/ 6817578 h 9652165"/>
                  <a:gd name="connsiteX14" fmla="*/ 24373939 w 24373939"/>
                  <a:gd name="connsiteY14" fmla="*/ 6817578 h 9652165"/>
                  <a:gd name="connsiteX15" fmla="*/ 24373939 w 24373939"/>
                  <a:gd name="connsiteY15" fmla="*/ 8343556 h 9652165"/>
                  <a:gd name="connsiteX16" fmla="*/ 17085151 w 24373939"/>
                  <a:gd name="connsiteY16" fmla="*/ 8343556 h 9652165"/>
                  <a:gd name="connsiteX17" fmla="*/ 17085151 w 24373939"/>
                  <a:gd name="connsiteY17" fmla="*/ 8339223 h 9652165"/>
                  <a:gd name="connsiteX18" fmla="*/ 16906187 w 24373939"/>
                  <a:gd name="connsiteY18" fmla="*/ 8334074 h 9652165"/>
                  <a:gd name="connsiteX19" fmla="*/ 15597839 w 24373939"/>
                  <a:gd name="connsiteY19" fmla="*/ 7908945 h 9652165"/>
                  <a:gd name="connsiteX20" fmla="*/ 14560517 w 24373939"/>
                  <a:gd name="connsiteY20" fmla="*/ 6734628 h 9652165"/>
                  <a:gd name="connsiteX21" fmla="*/ 14318932 w 24373939"/>
                  <a:gd name="connsiteY21" fmla="*/ 5185476 h 9652165"/>
                  <a:gd name="connsiteX22" fmla="*/ 14827292 w 24373939"/>
                  <a:gd name="connsiteY22" fmla="*/ 3908932 h 9652165"/>
                  <a:gd name="connsiteX23" fmla="*/ 14940970 w 24373939"/>
                  <a:gd name="connsiteY23" fmla="*/ 3764019 h 9652165"/>
                  <a:gd name="connsiteX24" fmla="*/ 14939555 w 24373939"/>
                  <a:gd name="connsiteY24" fmla="*/ 3762836 h 9652165"/>
                  <a:gd name="connsiteX25" fmla="*/ 15177620 w 24373939"/>
                  <a:gd name="connsiteY25" fmla="*/ 3327964 h 9652165"/>
                  <a:gd name="connsiteX26" fmla="*/ 15229969 w 24373939"/>
                  <a:gd name="connsiteY26" fmla="*/ 2835774 h 9652165"/>
                  <a:gd name="connsiteX27" fmla="*/ 15090371 w 24373939"/>
                  <a:gd name="connsiteY27" fmla="*/ 2359782 h 9652165"/>
                  <a:gd name="connsiteX28" fmla="*/ 14780013 w 24373939"/>
                  <a:gd name="connsiteY28" fmla="*/ 1973507 h 9652165"/>
                  <a:gd name="connsiteX29" fmla="*/ 14345014 w 24373939"/>
                  <a:gd name="connsiteY29" fmla="*/ 1735511 h 9652165"/>
                  <a:gd name="connsiteX30" fmla="*/ 13852679 w 24373939"/>
                  <a:gd name="connsiteY30" fmla="*/ 1683177 h 9652165"/>
                  <a:gd name="connsiteX31" fmla="*/ 13376548 w 24373939"/>
                  <a:gd name="connsiteY31" fmla="*/ 1822735 h 9652165"/>
                  <a:gd name="connsiteX32" fmla="*/ 12990159 w 24373939"/>
                  <a:gd name="connsiteY32" fmla="*/ 2133001 h 9652165"/>
                  <a:gd name="connsiteX33" fmla="*/ 12990052 w 24373939"/>
                  <a:gd name="connsiteY33" fmla="*/ 2132912 h 9652165"/>
                  <a:gd name="connsiteX34" fmla="*/ 7529932 w 24373939"/>
                  <a:gd name="connsiteY34" fmla="*/ 8667679 h 9652165"/>
                  <a:gd name="connsiteX35" fmla="*/ 7523962 w 24373939"/>
                  <a:gd name="connsiteY35" fmla="*/ 8662688 h 9652165"/>
                  <a:gd name="connsiteX36" fmla="*/ 7413481 w 24373939"/>
                  <a:gd name="connsiteY36" fmla="*/ 8786478 h 9652165"/>
                  <a:gd name="connsiteX37" fmla="*/ 6403468 w 24373939"/>
                  <a:gd name="connsiteY37" fmla="*/ 9462729 h 9652165"/>
                  <a:gd name="connsiteX38" fmla="*/ 5027356 w 24373939"/>
                  <a:gd name="connsiteY38" fmla="*/ 9628440 h 9652165"/>
                  <a:gd name="connsiteX39" fmla="*/ 3740911 w 24373939"/>
                  <a:gd name="connsiteY39" fmla="*/ 9110126 h 9652165"/>
                  <a:gd name="connsiteX40" fmla="*/ 2861694 w 24373939"/>
                  <a:gd name="connsiteY40" fmla="*/ 8037362 h 9652165"/>
                  <a:gd name="connsiteX41" fmla="*/ 2607643 w 24373939"/>
                  <a:gd name="connsiteY41" fmla="*/ 6674293 h 9652165"/>
                  <a:gd name="connsiteX42" fmla="*/ 3038534 w 24373939"/>
                  <a:gd name="connsiteY42" fmla="*/ 5356078 h 9652165"/>
                  <a:gd name="connsiteX43" fmla="*/ 4049757 w 24373939"/>
                  <a:gd name="connsiteY43" fmla="*/ 4409156 h 9652165"/>
                  <a:gd name="connsiteX44" fmla="*/ 5393489 w 24373939"/>
                  <a:gd name="connsiteY44" fmla="*/ 4065274 h 9652165"/>
                  <a:gd name="connsiteX45" fmla="*/ 5393489 w 24373939"/>
                  <a:gd name="connsiteY45" fmla="*/ 5587825 h 9652165"/>
                  <a:gd name="connsiteX46" fmla="*/ 4783268 w 24373939"/>
                  <a:gd name="connsiteY46" fmla="*/ 5744814 h 9652165"/>
                  <a:gd name="connsiteX47" fmla="*/ 4322489 w 24373939"/>
                  <a:gd name="connsiteY47" fmla="*/ 6175913 h 9652165"/>
                  <a:gd name="connsiteX48" fmla="*/ 4126969 w 24373939"/>
                  <a:gd name="connsiteY48" fmla="*/ 6773969 h 9652165"/>
                  <a:gd name="connsiteX49" fmla="*/ 4242786 w 24373939"/>
                  <a:gd name="connsiteY49" fmla="*/ 7394452 h 9652165"/>
                  <a:gd name="connsiteX50" fmla="*/ 4642544 w 24373939"/>
                  <a:gd name="connsiteY50" fmla="*/ 7881619 h 9652165"/>
                  <a:gd name="connsiteX51" fmla="*/ 5227857 w 24373939"/>
                  <a:gd name="connsiteY51" fmla="*/ 8117103 h 9652165"/>
                  <a:gd name="connsiteX52" fmla="*/ 5851777 w 24373939"/>
                  <a:gd name="connsiteY52" fmla="*/ 8041100 h 9652165"/>
                  <a:gd name="connsiteX53" fmla="*/ 6364862 w 24373939"/>
                  <a:gd name="connsiteY53" fmla="*/ 7674791 h 9652165"/>
                  <a:gd name="connsiteX54" fmla="*/ 6370820 w 24373939"/>
                  <a:gd name="connsiteY54" fmla="*/ 7679803 h 9652165"/>
                  <a:gd name="connsiteX55" fmla="*/ 11822661 w 24373939"/>
                  <a:gd name="connsiteY55" fmla="*/ 1156428 h 9652165"/>
                  <a:gd name="connsiteX56" fmla="*/ 11822266 w 24373939"/>
                  <a:gd name="connsiteY56" fmla="*/ 1156097 h 9652165"/>
                  <a:gd name="connsiteX57" fmla="*/ 12671076 w 24373939"/>
                  <a:gd name="connsiteY57" fmla="*/ 470769 h 9652165"/>
                  <a:gd name="connsiteX58" fmla="*/ 13716820 w 24373939"/>
                  <a:gd name="connsiteY58" fmla="*/ 165487 h 9652165"/>
                  <a:gd name="connsiteX59" fmla="*/ 13991596 w 24373939"/>
                  <a:gd name="connsiteY59" fmla="*/ 154176 h 9652165"/>
                  <a:gd name="connsiteX60" fmla="*/ 0 w 24373939"/>
                  <a:gd name="connsiteY60" fmla="*/ 0 h 9652165"/>
                  <a:gd name="connsiteX61" fmla="*/ 5394730 w 24373939"/>
                  <a:gd name="connsiteY61" fmla="*/ 0 h 9652165"/>
                  <a:gd name="connsiteX62" fmla="*/ 5398982 w 24373939"/>
                  <a:gd name="connsiteY62" fmla="*/ 0 h 9652165"/>
                  <a:gd name="connsiteX63" fmla="*/ 5398982 w 24373939"/>
                  <a:gd name="connsiteY63" fmla="*/ 211 h 9652165"/>
                  <a:gd name="connsiteX64" fmla="*/ 5671126 w 24373939"/>
                  <a:gd name="connsiteY64" fmla="*/ 13657 h 9652165"/>
                  <a:gd name="connsiteX65" fmla="*/ 7370682 w 24373939"/>
                  <a:gd name="connsiteY65" fmla="*/ 817368 h 9652165"/>
                  <a:gd name="connsiteX66" fmla="*/ 8189736 w 24373939"/>
                  <a:gd name="connsiteY66" fmla="*/ 2793504 h 9652165"/>
                  <a:gd name="connsiteX67" fmla="*/ 7370682 w 24373939"/>
                  <a:gd name="connsiteY67" fmla="*/ 4767148 h 9652165"/>
                  <a:gd name="connsiteX68" fmla="*/ 5394730 w 24373939"/>
                  <a:gd name="connsiteY68" fmla="*/ 5585761 h 9652165"/>
                  <a:gd name="connsiteX69" fmla="*/ 5394730 w 24373939"/>
                  <a:gd name="connsiteY69" fmla="*/ 4063165 h 9652165"/>
                  <a:gd name="connsiteX70" fmla="*/ 6293571 w 24373939"/>
                  <a:gd name="connsiteY70" fmla="*/ 3691860 h 9652165"/>
                  <a:gd name="connsiteX71" fmla="*/ 6665074 w 24373939"/>
                  <a:gd name="connsiteY71" fmla="*/ 2793504 h 9652165"/>
                  <a:gd name="connsiteX72" fmla="*/ 6293571 w 24373939"/>
                  <a:gd name="connsiteY72" fmla="*/ 1895147 h 9652165"/>
                  <a:gd name="connsiteX73" fmla="*/ 5520176 w 24373939"/>
                  <a:gd name="connsiteY73" fmla="*/ 1530036 h 9652165"/>
                  <a:gd name="connsiteX74" fmla="*/ 5398982 w 24373939"/>
                  <a:gd name="connsiteY74" fmla="*/ 1524053 h 9652165"/>
                  <a:gd name="connsiteX75" fmla="*/ 5398982 w 24373939"/>
                  <a:gd name="connsiteY75" fmla="*/ 1525978 h 9652165"/>
                  <a:gd name="connsiteX76" fmla="*/ 0 w 24373939"/>
                  <a:gd name="connsiteY76" fmla="*/ 1525978 h 96521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</a:cxnLst>
                <a:rect l="l" t="t" r="r" b="b"/>
                <a:pathLst>
                  <a:path w="24373939" h="9652165">
                    <a:moveTo>
                      <a:pt x="13991596" y="154176"/>
                    </a:moveTo>
                    <a:cubicBezTo>
                      <a:pt x="14266022" y="156687"/>
                      <a:pt x="14538520" y="200376"/>
                      <a:pt x="14801202" y="282616"/>
                    </a:cubicBezTo>
                    <a:cubicBezTo>
                      <a:pt x="15151445" y="392268"/>
                      <a:pt x="15476760" y="569207"/>
                      <a:pt x="15758450" y="804711"/>
                    </a:cubicBezTo>
                    <a:cubicBezTo>
                      <a:pt x="16040141" y="1040214"/>
                      <a:pt x="16271974" y="1329298"/>
                      <a:pt x="16442733" y="1653272"/>
                    </a:cubicBezTo>
                    <a:cubicBezTo>
                      <a:pt x="16612246" y="1979737"/>
                      <a:pt x="16716945" y="2334861"/>
                      <a:pt x="16749351" y="2699954"/>
                    </a:cubicBezTo>
                    <a:cubicBezTo>
                      <a:pt x="16781759" y="3066293"/>
                      <a:pt x="16741873" y="3433879"/>
                      <a:pt x="16632189" y="3784019"/>
                    </a:cubicBezTo>
                    <a:cubicBezTo>
                      <a:pt x="16549925" y="4045690"/>
                      <a:pt x="16429101" y="4294043"/>
                      <a:pt x="16274448" y="4520669"/>
                    </a:cubicBezTo>
                    <a:lnTo>
                      <a:pt x="16116038" y="4730033"/>
                    </a:lnTo>
                    <a:lnTo>
                      <a:pt x="16117122" y="4730942"/>
                    </a:lnTo>
                    <a:cubicBezTo>
                      <a:pt x="15960216" y="4916491"/>
                      <a:pt x="15860593" y="5141890"/>
                      <a:pt x="15829461" y="5382233"/>
                    </a:cubicBezTo>
                    <a:cubicBezTo>
                      <a:pt x="15798329" y="5623821"/>
                      <a:pt x="15835688" y="5867900"/>
                      <a:pt x="15939046" y="6085827"/>
                    </a:cubicBezTo>
                    <a:cubicBezTo>
                      <a:pt x="16042405" y="6306245"/>
                      <a:pt x="16205537" y="6491794"/>
                      <a:pt x="16411009" y="6620060"/>
                    </a:cubicBezTo>
                    <a:cubicBezTo>
                      <a:pt x="16615236" y="6749572"/>
                      <a:pt x="16853085" y="6818063"/>
                      <a:pt x="17095915" y="6815572"/>
                    </a:cubicBezTo>
                    <a:lnTo>
                      <a:pt x="17095929" y="6817578"/>
                    </a:lnTo>
                    <a:lnTo>
                      <a:pt x="24373939" y="6817578"/>
                    </a:lnTo>
                    <a:lnTo>
                      <a:pt x="24373939" y="8343556"/>
                    </a:lnTo>
                    <a:lnTo>
                      <a:pt x="17085151" y="8343556"/>
                    </a:lnTo>
                    <a:lnTo>
                      <a:pt x="17085151" y="8339223"/>
                    </a:lnTo>
                    <a:lnTo>
                      <a:pt x="16906187" y="8334074"/>
                    </a:lnTo>
                    <a:cubicBezTo>
                      <a:pt x="16442025" y="8304074"/>
                      <a:pt x="15992282" y="8158472"/>
                      <a:pt x="15597839" y="7908945"/>
                    </a:cubicBezTo>
                    <a:cubicBezTo>
                      <a:pt x="15147046" y="7625017"/>
                      <a:pt x="14787159" y="7216559"/>
                      <a:pt x="14560517" y="6734628"/>
                    </a:cubicBezTo>
                    <a:cubicBezTo>
                      <a:pt x="14333875" y="6251452"/>
                      <a:pt x="14250441" y="5713482"/>
                      <a:pt x="14318932" y="5185476"/>
                    </a:cubicBezTo>
                    <a:cubicBezTo>
                      <a:pt x="14378861" y="4722380"/>
                      <a:pt x="14554154" y="4284074"/>
                      <a:pt x="14827292" y="3908932"/>
                    </a:cubicBezTo>
                    <a:lnTo>
                      <a:pt x="14940970" y="3764019"/>
                    </a:lnTo>
                    <a:lnTo>
                      <a:pt x="14939555" y="3762836"/>
                    </a:lnTo>
                    <a:cubicBezTo>
                      <a:pt x="15046746" y="3634493"/>
                      <a:pt x="15127763" y="3487459"/>
                      <a:pt x="15177620" y="3327964"/>
                    </a:cubicBezTo>
                    <a:cubicBezTo>
                      <a:pt x="15227477" y="3168470"/>
                      <a:pt x="15244927" y="3001499"/>
                      <a:pt x="15229969" y="2835774"/>
                    </a:cubicBezTo>
                    <a:cubicBezTo>
                      <a:pt x="15215013" y="2670049"/>
                      <a:pt x="15168895" y="2508063"/>
                      <a:pt x="15090371" y="2359782"/>
                    </a:cubicBezTo>
                    <a:cubicBezTo>
                      <a:pt x="15013093" y="2212749"/>
                      <a:pt x="14908394" y="2080667"/>
                      <a:pt x="14780013" y="1973507"/>
                    </a:cubicBezTo>
                    <a:cubicBezTo>
                      <a:pt x="14652879" y="1867592"/>
                      <a:pt x="14504555" y="1786599"/>
                      <a:pt x="14345014" y="1735511"/>
                    </a:cubicBezTo>
                    <a:cubicBezTo>
                      <a:pt x="14185472" y="1686915"/>
                      <a:pt x="14018453" y="1668224"/>
                      <a:pt x="13852679" y="1683177"/>
                    </a:cubicBezTo>
                    <a:cubicBezTo>
                      <a:pt x="13686906" y="1698129"/>
                      <a:pt x="13524871" y="1745479"/>
                      <a:pt x="13376548" y="1822735"/>
                    </a:cubicBezTo>
                    <a:cubicBezTo>
                      <a:pt x="13229471" y="1899990"/>
                      <a:pt x="13097350" y="2004658"/>
                      <a:pt x="12990159" y="2133001"/>
                    </a:cubicBezTo>
                    <a:lnTo>
                      <a:pt x="12990052" y="2132912"/>
                    </a:lnTo>
                    <a:lnTo>
                      <a:pt x="7529932" y="8667679"/>
                    </a:lnTo>
                    <a:lnTo>
                      <a:pt x="7523962" y="8662688"/>
                    </a:lnTo>
                    <a:lnTo>
                      <a:pt x="7413481" y="8786478"/>
                    </a:lnTo>
                    <a:cubicBezTo>
                      <a:pt x="7131236" y="9083201"/>
                      <a:pt x="6785945" y="9314461"/>
                      <a:pt x="6403468" y="9462729"/>
                    </a:cubicBezTo>
                    <a:cubicBezTo>
                      <a:pt x="5965105" y="9632178"/>
                      <a:pt x="5491870" y="9689492"/>
                      <a:pt x="5027356" y="9628440"/>
                    </a:cubicBezTo>
                    <a:cubicBezTo>
                      <a:pt x="4561595" y="9566143"/>
                      <a:pt x="4119497" y="9387972"/>
                      <a:pt x="3740911" y="9110126"/>
                    </a:cubicBezTo>
                    <a:cubicBezTo>
                      <a:pt x="3362325" y="8832278"/>
                      <a:pt x="3060950" y="8463478"/>
                      <a:pt x="2861694" y="8037362"/>
                    </a:cubicBezTo>
                    <a:cubicBezTo>
                      <a:pt x="2663684" y="7611248"/>
                      <a:pt x="2576509" y="7142770"/>
                      <a:pt x="2607643" y="6674293"/>
                    </a:cubicBezTo>
                    <a:cubicBezTo>
                      <a:pt x="2637531" y="6205816"/>
                      <a:pt x="2785728" y="5752290"/>
                      <a:pt x="3038534" y="5356078"/>
                    </a:cubicBezTo>
                    <a:cubicBezTo>
                      <a:pt x="3291340" y="4959866"/>
                      <a:pt x="3638792" y="4633427"/>
                      <a:pt x="4049757" y="4409156"/>
                    </a:cubicBezTo>
                    <a:cubicBezTo>
                      <a:pt x="4461967" y="4182394"/>
                      <a:pt x="4923993" y="4065274"/>
                      <a:pt x="5393489" y="4065274"/>
                    </a:cubicBezTo>
                    <a:lnTo>
                      <a:pt x="5393489" y="5587825"/>
                    </a:lnTo>
                    <a:cubicBezTo>
                      <a:pt x="5179289" y="5587825"/>
                      <a:pt x="4970070" y="5642647"/>
                      <a:pt x="4783268" y="5744814"/>
                    </a:cubicBezTo>
                    <a:cubicBezTo>
                      <a:pt x="4595220" y="5846982"/>
                      <a:pt x="4438306" y="5995250"/>
                      <a:pt x="4322489" y="6175913"/>
                    </a:cubicBezTo>
                    <a:cubicBezTo>
                      <a:pt x="4207916" y="6355330"/>
                      <a:pt x="4140668" y="6562158"/>
                      <a:pt x="4126969" y="6773969"/>
                    </a:cubicBezTo>
                    <a:cubicBezTo>
                      <a:pt x="4113270" y="6988272"/>
                      <a:pt x="4153121" y="7200084"/>
                      <a:pt x="4242786" y="7394452"/>
                    </a:cubicBezTo>
                    <a:cubicBezTo>
                      <a:pt x="4333697" y="7587574"/>
                      <a:pt x="4470686" y="7754532"/>
                      <a:pt x="4642544" y="7881619"/>
                    </a:cubicBezTo>
                    <a:cubicBezTo>
                      <a:pt x="4814401" y="8007460"/>
                      <a:pt x="5014904" y="8088446"/>
                      <a:pt x="5227857" y="8117103"/>
                    </a:cubicBezTo>
                    <a:cubicBezTo>
                      <a:pt x="5438322" y="8145760"/>
                      <a:pt x="5653767" y="8119595"/>
                      <a:pt x="5851777" y="8041100"/>
                    </a:cubicBezTo>
                    <a:cubicBezTo>
                      <a:pt x="6051034" y="7963852"/>
                      <a:pt x="6227873" y="7839256"/>
                      <a:pt x="6364862" y="7674791"/>
                    </a:cubicBezTo>
                    <a:lnTo>
                      <a:pt x="6370820" y="7679803"/>
                    </a:lnTo>
                    <a:lnTo>
                      <a:pt x="11822661" y="1156428"/>
                    </a:lnTo>
                    <a:lnTo>
                      <a:pt x="11822266" y="1156097"/>
                    </a:lnTo>
                    <a:cubicBezTo>
                      <a:pt x="12057839" y="873244"/>
                      <a:pt x="12345761" y="641478"/>
                      <a:pt x="12671076" y="470769"/>
                    </a:cubicBezTo>
                    <a:cubicBezTo>
                      <a:pt x="12996391" y="302552"/>
                      <a:pt x="13351619" y="197884"/>
                      <a:pt x="13716820" y="165487"/>
                    </a:cubicBezTo>
                    <a:cubicBezTo>
                      <a:pt x="13808431" y="157076"/>
                      <a:pt x="13900121" y="153338"/>
                      <a:pt x="13991596" y="154176"/>
                    </a:cubicBezTo>
                    <a:close/>
                    <a:moveTo>
                      <a:pt x="0" y="0"/>
                    </a:moveTo>
                    <a:lnTo>
                      <a:pt x="5394730" y="0"/>
                    </a:lnTo>
                    <a:lnTo>
                      <a:pt x="5398982" y="0"/>
                    </a:lnTo>
                    <a:lnTo>
                      <a:pt x="5398982" y="211"/>
                    </a:lnTo>
                    <a:lnTo>
                      <a:pt x="5671126" y="13657"/>
                    </a:lnTo>
                    <a:cubicBezTo>
                      <a:pt x="6311219" y="77096"/>
                      <a:pt x="6912536" y="359468"/>
                      <a:pt x="7370682" y="817368"/>
                    </a:cubicBezTo>
                    <a:cubicBezTo>
                      <a:pt x="7895525" y="1340683"/>
                      <a:pt x="8189736" y="2052141"/>
                      <a:pt x="8189736" y="2793504"/>
                    </a:cubicBezTo>
                    <a:cubicBezTo>
                      <a:pt x="8189736" y="3534866"/>
                      <a:pt x="7895525" y="4243833"/>
                      <a:pt x="7370682" y="4767148"/>
                    </a:cubicBezTo>
                    <a:cubicBezTo>
                      <a:pt x="6847085" y="5291708"/>
                      <a:pt x="6136491" y="5585761"/>
                      <a:pt x="5394730" y="5585761"/>
                    </a:cubicBezTo>
                    <a:lnTo>
                      <a:pt x="5394730" y="4063165"/>
                    </a:lnTo>
                    <a:cubicBezTo>
                      <a:pt x="5731327" y="4063165"/>
                      <a:pt x="6054212" y="3929844"/>
                      <a:pt x="6293571" y="3691860"/>
                    </a:cubicBezTo>
                    <a:cubicBezTo>
                      <a:pt x="6531682" y="3452631"/>
                      <a:pt x="6665074" y="3129920"/>
                      <a:pt x="6665074" y="2793504"/>
                    </a:cubicBezTo>
                    <a:cubicBezTo>
                      <a:pt x="6665074" y="2455841"/>
                      <a:pt x="6531682" y="2133130"/>
                      <a:pt x="6293571" y="1895147"/>
                    </a:cubicBezTo>
                    <a:cubicBezTo>
                      <a:pt x="6084133" y="1686911"/>
                      <a:pt x="5810744" y="1558808"/>
                      <a:pt x="5520176" y="1530036"/>
                    </a:cubicBezTo>
                    <a:lnTo>
                      <a:pt x="5398982" y="1524053"/>
                    </a:lnTo>
                    <a:lnTo>
                      <a:pt x="5398982" y="1525978"/>
                    </a:lnTo>
                    <a:lnTo>
                      <a:pt x="0" y="1525978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65" b="0" i="0" u="none" strike="noStrike" kern="1200" cap="none" spc="0" normalizeH="0" baseline="0" noProof="0" dirty="0">
                  <a:ln>
                    <a:noFill/>
                  </a:ln>
                  <a:solidFill>
                    <a:srgbClr val="747A94"/>
                  </a:solidFill>
                  <a:effectLst/>
                  <a:uLnTx/>
                  <a:uFillTx/>
                  <a:latin typeface="Lato Light" panose="020F0502020204030203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31" name="Freeform 4">
                <a:extLst>
                  <a:ext uri="{FF2B5EF4-FFF2-40B4-BE49-F238E27FC236}">
                    <a16:creationId xmlns:a16="http://schemas.microsoft.com/office/drawing/2014/main" id="{1866A304-1D97-BE40-A2F8-C9231F73EB83}"/>
                  </a:ext>
                </a:extLst>
              </p:cNvPr>
              <p:cNvSpPr/>
              <p:nvPr/>
            </p:nvSpPr>
            <p:spPr>
              <a:xfrm>
                <a:off x="1303870" y="2580375"/>
                <a:ext cx="9573425" cy="3225649"/>
              </a:xfrm>
              <a:custGeom>
                <a:avLst/>
                <a:gdLst>
                  <a:gd name="connsiteX0" fmla="*/ 0 w 24351916"/>
                  <a:gd name="connsiteY0" fmla="*/ 176147 h 8745835"/>
                  <a:gd name="connsiteX1" fmla="*/ 5390147 w 24351916"/>
                  <a:gd name="connsiteY1" fmla="*/ 200210 h 8745835"/>
                  <a:gd name="connsiteX2" fmla="*/ 7435516 w 24351916"/>
                  <a:gd name="connsiteY2" fmla="*/ 2197452 h 8745835"/>
                  <a:gd name="connsiteX3" fmla="*/ 5486400 w 24351916"/>
                  <a:gd name="connsiteY3" fmla="*/ 4363136 h 8745835"/>
                  <a:gd name="connsiteX4" fmla="*/ 3729789 w 24351916"/>
                  <a:gd name="connsiteY4" fmla="*/ 7683852 h 8745835"/>
                  <a:gd name="connsiteX5" fmla="*/ 6184232 w 24351916"/>
                  <a:gd name="connsiteY5" fmla="*/ 8237305 h 8745835"/>
                  <a:gd name="connsiteX6" fmla="*/ 12633158 w 24351916"/>
                  <a:gd name="connsiteY6" fmla="*/ 825852 h 8745835"/>
                  <a:gd name="connsiteX7" fmla="*/ 15111663 w 24351916"/>
                  <a:gd name="connsiteY7" fmla="*/ 753663 h 8745835"/>
                  <a:gd name="connsiteX8" fmla="*/ 16050126 w 24351916"/>
                  <a:gd name="connsiteY8" fmla="*/ 2799031 h 8745835"/>
                  <a:gd name="connsiteX9" fmla="*/ 15207916 w 24351916"/>
                  <a:gd name="connsiteY9" fmla="*/ 6360378 h 8745835"/>
                  <a:gd name="connsiteX10" fmla="*/ 17229221 w 24351916"/>
                  <a:gd name="connsiteY10" fmla="*/ 7082273 h 8745835"/>
                  <a:gd name="connsiteX11" fmla="*/ 24351916 w 24351916"/>
                  <a:gd name="connsiteY11" fmla="*/ 7034147 h 8745835"/>
                  <a:gd name="connsiteX0" fmla="*/ 0 w 24351916"/>
                  <a:gd name="connsiteY0" fmla="*/ 176147 h 8742469"/>
                  <a:gd name="connsiteX1" fmla="*/ 5390147 w 24351916"/>
                  <a:gd name="connsiteY1" fmla="*/ 200210 h 8742469"/>
                  <a:gd name="connsiteX2" fmla="*/ 7435516 w 24351916"/>
                  <a:gd name="connsiteY2" fmla="*/ 2197452 h 8742469"/>
                  <a:gd name="connsiteX3" fmla="*/ 4788568 w 24351916"/>
                  <a:gd name="connsiteY3" fmla="*/ 4459389 h 8742469"/>
                  <a:gd name="connsiteX4" fmla="*/ 3729789 w 24351916"/>
                  <a:gd name="connsiteY4" fmla="*/ 7683852 h 8742469"/>
                  <a:gd name="connsiteX5" fmla="*/ 6184232 w 24351916"/>
                  <a:gd name="connsiteY5" fmla="*/ 8237305 h 8742469"/>
                  <a:gd name="connsiteX6" fmla="*/ 12633158 w 24351916"/>
                  <a:gd name="connsiteY6" fmla="*/ 825852 h 8742469"/>
                  <a:gd name="connsiteX7" fmla="*/ 15111663 w 24351916"/>
                  <a:gd name="connsiteY7" fmla="*/ 753663 h 8742469"/>
                  <a:gd name="connsiteX8" fmla="*/ 16050126 w 24351916"/>
                  <a:gd name="connsiteY8" fmla="*/ 2799031 h 8742469"/>
                  <a:gd name="connsiteX9" fmla="*/ 15207916 w 24351916"/>
                  <a:gd name="connsiteY9" fmla="*/ 6360378 h 8742469"/>
                  <a:gd name="connsiteX10" fmla="*/ 17229221 w 24351916"/>
                  <a:gd name="connsiteY10" fmla="*/ 7082273 h 8742469"/>
                  <a:gd name="connsiteX11" fmla="*/ 24351916 w 24351916"/>
                  <a:gd name="connsiteY11" fmla="*/ 7034147 h 8742469"/>
                  <a:gd name="connsiteX0" fmla="*/ 0 w 24351916"/>
                  <a:gd name="connsiteY0" fmla="*/ 176147 h 8742469"/>
                  <a:gd name="connsiteX1" fmla="*/ 5390147 w 24351916"/>
                  <a:gd name="connsiteY1" fmla="*/ 200210 h 8742469"/>
                  <a:gd name="connsiteX2" fmla="*/ 7435516 w 24351916"/>
                  <a:gd name="connsiteY2" fmla="*/ 2197452 h 8742469"/>
                  <a:gd name="connsiteX3" fmla="*/ 4788568 w 24351916"/>
                  <a:gd name="connsiteY3" fmla="*/ 4459389 h 8742469"/>
                  <a:gd name="connsiteX4" fmla="*/ 3729789 w 24351916"/>
                  <a:gd name="connsiteY4" fmla="*/ 7683852 h 8742469"/>
                  <a:gd name="connsiteX5" fmla="*/ 6184232 w 24351916"/>
                  <a:gd name="connsiteY5" fmla="*/ 8237305 h 8742469"/>
                  <a:gd name="connsiteX6" fmla="*/ 12633158 w 24351916"/>
                  <a:gd name="connsiteY6" fmla="*/ 825852 h 8742469"/>
                  <a:gd name="connsiteX7" fmla="*/ 15111663 w 24351916"/>
                  <a:gd name="connsiteY7" fmla="*/ 753663 h 8742469"/>
                  <a:gd name="connsiteX8" fmla="*/ 16050126 w 24351916"/>
                  <a:gd name="connsiteY8" fmla="*/ 2799031 h 8742469"/>
                  <a:gd name="connsiteX9" fmla="*/ 15207916 w 24351916"/>
                  <a:gd name="connsiteY9" fmla="*/ 6360378 h 8742469"/>
                  <a:gd name="connsiteX10" fmla="*/ 17229221 w 24351916"/>
                  <a:gd name="connsiteY10" fmla="*/ 7082273 h 8742469"/>
                  <a:gd name="connsiteX11" fmla="*/ 24351916 w 24351916"/>
                  <a:gd name="connsiteY11" fmla="*/ 7034147 h 8742469"/>
                  <a:gd name="connsiteX0" fmla="*/ 0 w 24351916"/>
                  <a:gd name="connsiteY0" fmla="*/ 176147 h 8742469"/>
                  <a:gd name="connsiteX1" fmla="*/ 5390147 w 24351916"/>
                  <a:gd name="connsiteY1" fmla="*/ 200210 h 8742469"/>
                  <a:gd name="connsiteX2" fmla="*/ 7435516 w 24351916"/>
                  <a:gd name="connsiteY2" fmla="*/ 2197452 h 8742469"/>
                  <a:gd name="connsiteX3" fmla="*/ 4788568 w 24351916"/>
                  <a:gd name="connsiteY3" fmla="*/ 4459389 h 8742469"/>
                  <a:gd name="connsiteX4" fmla="*/ 3729789 w 24351916"/>
                  <a:gd name="connsiteY4" fmla="*/ 7683852 h 8742469"/>
                  <a:gd name="connsiteX5" fmla="*/ 6184232 w 24351916"/>
                  <a:gd name="connsiteY5" fmla="*/ 8237305 h 8742469"/>
                  <a:gd name="connsiteX6" fmla="*/ 12633158 w 24351916"/>
                  <a:gd name="connsiteY6" fmla="*/ 825852 h 8742469"/>
                  <a:gd name="connsiteX7" fmla="*/ 15111663 w 24351916"/>
                  <a:gd name="connsiteY7" fmla="*/ 753663 h 8742469"/>
                  <a:gd name="connsiteX8" fmla="*/ 16050126 w 24351916"/>
                  <a:gd name="connsiteY8" fmla="*/ 2799031 h 8742469"/>
                  <a:gd name="connsiteX9" fmla="*/ 15207916 w 24351916"/>
                  <a:gd name="connsiteY9" fmla="*/ 6360378 h 8742469"/>
                  <a:gd name="connsiteX10" fmla="*/ 17229221 w 24351916"/>
                  <a:gd name="connsiteY10" fmla="*/ 7082273 h 8742469"/>
                  <a:gd name="connsiteX11" fmla="*/ 24351916 w 24351916"/>
                  <a:gd name="connsiteY11" fmla="*/ 7034147 h 8742469"/>
                  <a:gd name="connsiteX0" fmla="*/ 0 w 24351916"/>
                  <a:gd name="connsiteY0" fmla="*/ 176147 h 8742469"/>
                  <a:gd name="connsiteX1" fmla="*/ 5390147 w 24351916"/>
                  <a:gd name="connsiteY1" fmla="*/ 200210 h 8742469"/>
                  <a:gd name="connsiteX2" fmla="*/ 7435516 w 24351916"/>
                  <a:gd name="connsiteY2" fmla="*/ 2197452 h 8742469"/>
                  <a:gd name="connsiteX3" fmla="*/ 4788568 w 24351916"/>
                  <a:gd name="connsiteY3" fmla="*/ 4459389 h 8742469"/>
                  <a:gd name="connsiteX4" fmla="*/ 3729789 w 24351916"/>
                  <a:gd name="connsiteY4" fmla="*/ 7683852 h 8742469"/>
                  <a:gd name="connsiteX5" fmla="*/ 6184232 w 24351916"/>
                  <a:gd name="connsiteY5" fmla="*/ 8237305 h 8742469"/>
                  <a:gd name="connsiteX6" fmla="*/ 12633158 w 24351916"/>
                  <a:gd name="connsiteY6" fmla="*/ 825852 h 8742469"/>
                  <a:gd name="connsiteX7" fmla="*/ 15111663 w 24351916"/>
                  <a:gd name="connsiteY7" fmla="*/ 753663 h 8742469"/>
                  <a:gd name="connsiteX8" fmla="*/ 16050126 w 24351916"/>
                  <a:gd name="connsiteY8" fmla="*/ 2799031 h 8742469"/>
                  <a:gd name="connsiteX9" fmla="*/ 14943221 w 24351916"/>
                  <a:gd name="connsiteY9" fmla="*/ 4627831 h 8742469"/>
                  <a:gd name="connsiteX10" fmla="*/ 15207916 w 24351916"/>
                  <a:gd name="connsiteY10" fmla="*/ 6360378 h 8742469"/>
                  <a:gd name="connsiteX11" fmla="*/ 17229221 w 24351916"/>
                  <a:gd name="connsiteY11" fmla="*/ 7082273 h 8742469"/>
                  <a:gd name="connsiteX12" fmla="*/ 24351916 w 24351916"/>
                  <a:gd name="connsiteY12" fmla="*/ 7034147 h 8742469"/>
                  <a:gd name="connsiteX0" fmla="*/ 0 w 24351916"/>
                  <a:gd name="connsiteY0" fmla="*/ 176147 h 8742469"/>
                  <a:gd name="connsiteX1" fmla="*/ 5390147 w 24351916"/>
                  <a:gd name="connsiteY1" fmla="*/ 200210 h 8742469"/>
                  <a:gd name="connsiteX2" fmla="*/ 7435516 w 24351916"/>
                  <a:gd name="connsiteY2" fmla="*/ 2197452 h 8742469"/>
                  <a:gd name="connsiteX3" fmla="*/ 4788568 w 24351916"/>
                  <a:gd name="connsiteY3" fmla="*/ 4459389 h 8742469"/>
                  <a:gd name="connsiteX4" fmla="*/ 3729789 w 24351916"/>
                  <a:gd name="connsiteY4" fmla="*/ 7683852 h 8742469"/>
                  <a:gd name="connsiteX5" fmla="*/ 6184232 w 24351916"/>
                  <a:gd name="connsiteY5" fmla="*/ 8237305 h 8742469"/>
                  <a:gd name="connsiteX6" fmla="*/ 12633158 w 24351916"/>
                  <a:gd name="connsiteY6" fmla="*/ 825852 h 8742469"/>
                  <a:gd name="connsiteX7" fmla="*/ 15111663 w 24351916"/>
                  <a:gd name="connsiteY7" fmla="*/ 753663 h 8742469"/>
                  <a:gd name="connsiteX8" fmla="*/ 16050126 w 24351916"/>
                  <a:gd name="connsiteY8" fmla="*/ 2799031 h 8742469"/>
                  <a:gd name="connsiteX9" fmla="*/ 14943221 w 24351916"/>
                  <a:gd name="connsiteY9" fmla="*/ 4627831 h 8742469"/>
                  <a:gd name="connsiteX10" fmla="*/ 15207916 w 24351916"/>
                  <a:gd name="connsiteY10" fmla="*/ 6360378 h 8742469"/>
                  <a:gd name="connsiteX11" fmla="*/ 17229221 w 24351916"/>
                  <a:gd name="connsiteY11" fmla="*/ 7082273 h 8742469"/>
                  <a:gd name="connsiteX12" fmla="*/ 24351916 w 24351916"/>
                  <a:gd name="connsiteY12" fmla="*/ 7034147 h 8742469"/>
                  <a:gd name="connsiteX0" fmla="*/ 0 w 24351916"/>
                  <a:gd name="connsiteY0" fmla="*/ 176147 h 8742469"/>
                  <a:gd name="connsiteX1" fmla="*/ 5390147 w 24351916"/>
                  <a:gd name="connsiteY1" fmla="*/ 200210 h 8742469"/>
                  <a:gd name="connsiteX2" fmla="*/ 7435516 w 24351916"/>
                  <a:gd name="connsiteY2" fmla="*/ 2197452 h 8742469"/>
                  <a:gd name="connsiteX3" fmla="*/ 4788568 w 24351916"/>
                  <a:gd name="connsiteY3" fmla="*/ 4459389 h 8742469"/>
                  <a:gd name="connsiteX4" fmla="*/ 3729789 w 24351916"/>
                  <a:gd name="connsiteY4" fmla="*/ 7683852 h 8742469"/>
                  <a:gd name="connsiteX5" fmla="*/ 6184232 w 24351916"/>
                  <a:gd name="connsiteY5" fmla="*/ 8237305 h 8742469"/>
                  <a:gd name="connsiteX6" fmla="*/ 12633158 w 24351916"/>
                  <a:gd name="connsiteY6" fmla="*/ 825852 h 8742469"/>
                  <a:gd name="connsiteX7" fmla="*/ 15111663 w 24351916"/>
                  <a:gd name="connsiteY7" fmla="*/ 753663 h 8742469"/>
                  <a:gd name="connsiteX8" fmla="*/ 16050126 w 24351916"/>
                  <a:gd name="connsiteY8" fmla="*/ 2799031 h 8742469"/>
                  <a:gd name="connsiteX9" fmla="*/ 14943221 w 24351916"/>
                  <a:gd name="connsiteY9" fmla="*/ 4627831 h 8742469"/>
                  <a:gd name="connsiteX10" fmla="*/ 15207916 w 24351916"/>
                  <a:gd name="connsiteY10" fmla="*/ 6360378 h 8742469"/>
                  <a:gd name="connsiteX11" fmla="*/ 17229221 w 24351916"/>
                  <a:gd name="connsiteY11" fmla="*/ 7082273 h 8742469"/>
                  <a:gd name="connsiteX12" fmla="*/ 24351916 w 24351916"/>
                  <a:gd name="connsiteY12" fmla="*/ 7034147 h 8742469"/>
                  <a:gd name="connsiteX0" fmla="*/ 0 w 24351916"/>
                  <a:gd name="connsiteY0" fmla="*/ 176147 h 8742469"/>
                  <a:gd name="connsiteX1" fmla="*/ 5390147 w 24351916"/>
                  <a:gd name="connsiteY1" fmla="*/ 200210 h 8742469"/>
                  <a:gd name="connsiteX2" fmla="*/ 7435516 w 24351916"/>
                  <a:gd name="connsiteY2" fmla="*/ 2197452 h 8742469"/>
                  <a:gd name="connsiteX3" fmla="*/ 4788568 w 24351916"/>
                  <a:gd name="connsiteY3" fmla="*/ 4459389 h 8742469"/>
                  <a:gd name="connsiteX4" fmla="*/ 3729789 w 24351916"/>
                  <a:gd name="connsiteY4" fmla="*/ 7683852 h 8742469"/>
                  <a:gd name="connsiteX5" fmla="*/ 6184232 w 24351916"/>
                  <a:gd name="connsiteY5" fmla="*/ 8237305 h 8742469"/>
                  <a:gd name="connsiteX6" fmla="*/ 12633158 w 24351916"/>
                  <a:gd name="connsiteY6" fmla="*/ 825852 h 8742469"/>
                  <a:gd name="connsiteX7" fmla="*/ 15111663 w 24351916"/>
                  <a:gd name="connsiteY7" fmla="*/ 753663 h 8742469"/>
                  <a:gd name="connsiteX8" fmla="*/ 16050126 w 24351916"/>
                  <a:gd name="connsiteY8" fmla="*/ 2799031 h 8742469"/>
                  <a:gd name="connsiteX9" fmla="*/ 14943221 w 24351916"/>
                  <a:gd name="connsiteY9" fmla="*/ 4627831 h 8742469"/>
                  <a:gd name="connsiteX10" fmla="*/ 15207916 w 24351916"/>
                  <a:gd name="connsiteY10" fmla="*/ 6360378 h 8742469"/>
                  <a:gd name="connsiteX11" fmla="*/ 17229221 w 24351916"/>
                  <a:gd name="connsiteY11" fmla="*/ 7082273 h 8742469"/>
                  <a:gd name="connsiteX12" fmla="*/ 24351916 w 24351916"/>
                  <a:gd name="connsiteY12" fmla="*/ 7034147 h 8742469"/>
                  <a:gd name="connsiteX0" fmla="*/ 0 w 24351916"/>
                  <a:gd name="connsiteY0" fmla="*/ 176147 h 8742469"/>
                  <a:gd name="connsiteX1" fmla="*/ 5390147 w 24351916"/>
                  <a:gd name="connsiteY1" fmla="*/ 200210 h 8742469"/>
                  <a:gd name="connsiteX2" fmla="*/ 7435516 w 24351916"/>
                  <a:gd name="connsiteY2" fmla="*/ 2197452 h 8742469"/>
                  <a:gd name="connsiteX3" fmla="*/ 4788568 w 24351916"/>
                  <a:gd name="connsiteY3" fmla="*/ 4459389 h 8742469"/>
                  <a:gd name="connsiteX4" fmla="*/ 3729789 w 24351916"/>
                  <a:gd name="connsiteY4" fmla="*/ 7683852 h 8742469"/>
                  <a:gd name="connsiteX5" fmla="*/ 6184232 w 24351916"/>
                  <a:gd name="connsiteY5" fmla="*/ 8237305 h 8742469"/>
                  <a:gd name="connsiteX6" fmla="*/ 12633158 w 24351916"/>
                  <a:gd name="connsiteY6" fmla="*/ 825852 h 8742469"/>
                  <a:gd name="connsiteX7" fmla="*/ 15111663 w 24351916"/>
                  <a:gd name="connsiteY7" fmla="*/ 753663 h 8742469"/>
                  <a:gd name="connsiteX8" fmla="*/ 16050126 w 24351916"/>
                  <a:gd name="connsiteY8" fmla="*/ 2799031 h 8742469"/>
                  <a:gd name="connsiteX9" fmla="*/ 14943221 w 24351916"/>
                  <a:gd name="connsiteY9" fmla="*/ 4627831 h 8742469"/>
                  <a:gd name="connsiteX10" fmla="*/ 15207916 w 24351916"/>
                  <a:gd name="connsiteY10" fmla="*/ 6360378 h 8742469"/>
                  <a:gd name="connsiteX11" fmla="*/ 17229221 w 24351916"/>
                  <a:gd name="connsiteY11" fmla="*/ 7082273 h 8742469"/>
                  <a:gd name="connsiteX12" fmla="*/ 24351916 w 24351916"/>
                  <a:gd name="connsiteY12" fmla="*/ 7034147 h 8742469"/>
                  <a:gd name="connsiteX0" fmla="*/ 0 w 24351916"/>
                  <a:gd name="connsiteY0" fmla="*/ 176147 h 8698561"/>
                  <a:gd name="connsiteX1" fmla="*/ 5390147 w 24351916"/>
                  <a:gd name="connsiteY1" fmla="*/ 200210 h 8698561"/>
                  <a:gd name="connsiteX2" fmla="*/ 7435516 w 24351916"/>
                  <a:gd name="connsiteY2" fmla="*/ 2197452 h 8698561"/>
                  <a:gd name="connsiteX3" fmla="*/ 4788568 w 24351916"/>
                  <a:gd name="connsiteY3" fmla="*/ 4459389 h 8698561"/>
                  <a:gd name="connsiteX4" fmla="*/ 4090737 w 24351916"/>
                  <a:gd name="connsiteY4" fmla="*/ 5806926 h 8698561"/>
                  <a:gd name="connsiteX5" fmla="*/ 3729789 w 24351916"/>
                  <a:gd name="connsiteY5" fmla="*/ 7683852 h 8698561"/>
                  <a:gd name="connsiteX6" fmla="*/ 6184232 w 24351916"/>
                  <a:gd name="connsiteY6" fmla="*/ 8237305 h 8698561"/>
                  <a:gd name="connsiteX7" fmla="*/ 12633158 w 24351916"/>
                  <a:gd name="connsiteY7" fmla="*/ 825852 h 8698561"/>
                  <a:gd name="connsiteX8" fmla="*/ 15111663 w 24351916"/>
                  <a:gd name="connsiteY8" fmla="*/ 753663 h 8698561"/>
                  <a:gd name="connsiteX9" fmla="*/ 16050126 w 24351916"/>
                  <a:gd name="connsiteY9" fmla="*/ 2799031 h 8698561"/>
                  <a:gd name="connsiteX10" fmla="*/ 14943221 w 24351916"/>
                  <a:gd name="connsiteY10" fmla="*/ 4627831 h 8698561"/>
                  <a:gd name="connsiteX11" fmla="*/ 15207916 w 24351916"/>
                  <a:gd name="connsiteY11" fmla="*/ 6360378 h 8698561"/>
                  <a:gd name="connsiteX12" fmla="*/ 17229221 w 24351916"/>
                  <a:gd name="connsiteY12" fmla="*/ 7082273 h 8698561"/>
                  <a:gd name="connsiteX13" fmla="*/ 24351916 w 24351916"/>
                  <a:gd name="connsiteY13" fmla="*/ 7034147 h 8698561"/>
                  <a:gd name="connsiteX0" fmla="*/ 0 w 24351916"/>
                  <a:gd name="connsiteY0" fmla="*/ 176147 h 8706726"/>
                  <a:gd name="connsiteX1" fmla="*/ 5390147 w 24351916"/>
                  <a:gd name="connsiteY1" fmla="*/ 200210 h 8706726"/>
                  <a:gd name="connsiteX2" fmla="*/ 7435516 w 24351916"/>
                  <a:gd name="connsiteY2" fmla="*/ 2197452 h 8706726"/>
                  <a:gd name="connsiteX3" fmla="*/ 4788568 w 24351916"/>
                  <a:gd name="connsiteY3" fmla="*/ 4459389 h 8706726"/>
                  <a:gd name="connsiteX4" fmla="*/ 3609474 w 24351916"/>
                  <a:gd name="connsiteY4" fmla="*/ 5542231 h 8706726"/>
                  <a:gd name="connsiteX5" fmla="*/ 3729789 w 24351916"/>
                  <a:gd name="connsiteY5" fmla="*/ 7683852 h 8706726"/>
                  <a:gd name="connsiteX6" fmla="*/ 6184232 w 24351916"/>
                  <a:gd name="connsiteY6" fmla="*/ 8237305 h 8706726"/>
                  <a:gd name="connsiteX7" fmla="*/ 12633158 w 24351916"/>
                  <a:gd name="connsiteY7" fmla="*/ 825852 h 8706726"/>
                  <a:gd name="connsiteX8" fmla="*/ 15111663 w 24351916"/>
                  <a:gd name="connsiteY8" fmla="*/ 753663 h 8706726"/>
                  <a:gd name="connsiteX9" fmla="*/ 16050126 w 24351916"/>
                  <a:gd name="connsiteY9" fmla="*/ 2799031 h 8706726"/>
                  <a:gd name="connsiteX10" fmla="*/ 14943221 w 24351916"/>
                  <a:gd name="connsiteY10" fmla="*/ 4627831 h 8706726"/>
                  <a:gd name="connsiteX11" fmla="*/ 15207916 w 24351916"/>
                  <a:gd name="connsiteY11" fmla="*/ 6360378 h 8706726"/>
                  <a:gd name="connsiteX12" fmla="*/ 17229221 w 24351916"/>
                  <a:gd name="connsiteY12" fmla="*/ 7082273 h 8706726"/>
                  <a:gd name="connsiteX13" fmla="*/ 24351916 w 24351916"/>
                  <a:gd name="connsiteY13" fmla="*/ 7034147 h 8706726"/>
                  <a:gd name="connsiteX0" fmla="*/ 0 w 24351916"/>
                  <a:gd name="connsiteY0" fmla="*/ 176147 h 8706726"/>
                  <a:gd name="connsiteX1" fmla="*/ 5390147 w 24351916"/>
                  <a:gd name="connsiteY1" fmla="*/ 200210 h 8706726"/>
                  <a:gd name="connsiteX2" fmla="*/ 7435516 w 24351916"/>
                  <a:gd name="connsiteY2" fmla="*/ 2197452 h 8706726"/>
                  <a:gd name="connsiteX3" fmla="*/ 6424862 w 24351916"/>
                  <a:gd name="connsiteY3" fmla="*/ 3905936 h 8706726"/>
                  <a:gd name="connsiteX4" fmla="*/ 3609474 w 24351916"/>
                  <a:gd name="connsiteY4" fmla="*/ 5542231 h 8706726"/>
                  <a:gd name="connsiteX5" fmla="*/ 3729789 w 24351916"/>
                  <a:gd name="connsiteY5" fmla="*/ 7683852 h 8706726"/>
                  <a:gd name="connsiteX6" fmla="*/ 6184232 w 24351916"/>
                  <a:gd name="connsiteY6" fmla="*/ 8237305 h 8706726"/>
                  <a:gd name="connsiteX7" fmla="*/ 12633158 w 24351916"/>
                  <a:gd name="connsiteY7" fmla="*/ 825852 h 8706726"/>
                  <a:gd name="connsiteX8" fmla="*/ 15111663 w 24351916"/>
                  <a:gd name="connsiteY8" fmla="*/ 753663 h 8706726"/>
                  <a:gd name="connsiteX9" fmla="*/ 16050126 w 24351916"/>
                  <a:gd name="connsiteY9" fmla="*/ 2799031 h 8706726"/>
                  <a:gd name="connsiteX10" fmla="*/ 14943221 w 24351916"/>
                  <a:gd name="connsiteY10" fmla="*/ 4627831 h 8706726"/>
                  <a:gd name="connsiteX11" fmla="*/ 15207916 w 24351916"/>
                  <a:gd name="connsiteY11" fmla="*/ 6360378 h 8706726"/>
                  <a:gd name="connsiteX12" fmla="*/ 17229221 w 24351916"/>
                  <a:gd name="connsiteY12" fmla="*/ 7082273 h 8706726"/>
                  <a:gd name="connsiteX13" fmla="*/ 24351916 w 24351916"/>
                  <a:gd name="connsiteY13" fmla="*/ 7034147 h 8706726"/>
                  <a:gd name="connsiteX0" fmla="*/ 0 w 24351916"/>
                  <a:gd name="connsiteY0" fmla="*/ 135080 h 8665659"/>
                  <a:gd name="connsiteX1" fmla="*/ 5390147 w 24351916"/>
                  <a:gd name="connsiteY1" fmla="*/ 159143 h 8665659"/>
                  <a:gd name="connsiteX2" fmla="*/ 7435516 w 24351916"/>
                  <a:gd name="connsiteY2" fmla="*/ 2156385 h 8665659"/>
                  <a:gd name="connsiteX3" fmla="*/ 6424862 w 24351916"/>
                  <a:gd name="connsiteY3" fmla="*/ 3864869 h 8665659"/>
                  <a:gd name="connsiteX4" fmla="*/ 3609474 w 24351916"/>
                  <a:gd name="connsiteY4" fmla="*/ 5501164 h 8665659"/>
                  <a:gd name="connsiteX5" fmla="*/ 3729789 w 24351916"/>
                  <a:gd name="connsiteY5" fmla="*/ 7642785 h 8665659"/>
                  <a:gd name="connsiteX6" fmla="*/ 6184232 w 24351916"/>
                  <a:gd name="connsiteY6" fmla="*/ 8196238 h 8665659"/>
                  <a:gd name="connsiteX7" fmla="*/ 12633158 w 24351916"/>
                  <a:gd name="connsiteY7" fmla="*/ 784785 h 8665659"/>
                  <a:gd name="connsiteX8" fmla="*/ 15111663 w 24351916"/>
                  <a:gd name="connsiteY8" fmla="*/ 712596 h 8665659"/>
                  <a:gd name="connsiteX9" fmla="*/ 16050126 w 24351916"/>
                  <a:gd name="connsiteY9" fmla="*/ 2757964 h 8665659"/>
                  <a:gd name="connsiteX10" fmla="*/ 14943221 w 24351916"/>
                  <a:gd name="connsiteY10" fmla="*/ 4586764 h 8665659"/>
                  <a:gd name="connsiteX11" fmla="*/ 15207916 w 24351916"/>
                  <a:gd name="connsiteY11" fmla="*/ 6319311 h 8665659"/>
                  <a:gd name="connsiteX12" fmla="*/ 17229221 w 24351916"/>
                  <a:gd name="connsiteY12" fmla="*/ 7041206 h 8665659"/>
                  <a:gd name="connsiteX13" fmla="*/ 24351916 w 24351916"/>
                  <a:gd name="connsiteY13" fmla="*/ 6993080 h 8665659"/>
                  <a:gd name="connsiteX0" fmla="*/ 0 w 24351916"/>
                  <a:gd name="connsiteY0" fmla="*/ 2456 h 8533035"/>
                  <a:gd name="connsiteX1" fmla="*/ 5390147 w 24351916"/>
                  <a:gd name="connsiteY1" fmla="*/ 26519 h 8533035"/>
                  <a:gd name="connsiteX2" fmla="*/ 7435516 w 24351916"/>
                  <a:gd name="connsiteY2" fmla="*/ 2023761 h 8533035"/>
                  <a:gd name="connsiteX3" fmla="*/ 6424862 w 24351916"/>
                  <a:gd name="connsiteY3" fmla="*/ 3732245 h 8533035"/>
                  <a:gd name="connsiteX4" fmla="*/ 3609474 w 24351916"/>
                  <a:gd name="connsiteY4" fmla="*/ 5368540 h 8533035"/>
                  <a:gd name="connsiteX5" fmla="*/ 3729789 w 24351916"/>
                  <a:gd name="connsiteY5" fmla="*/ 7510161 h 8533035"/>
                  <a:gd name="connsiteX6" fmla="*/ 6184232 w 24351916"/>
                  <a:gd name="connsiteY6" fmla="*/ 8063614 h 8533035"/>
                  <a:gd name="connsiteX7" fmla="*/ 12633158 w 24351916"/>
                  <a:gd name="connsiteY7" fmla="*/ 652161 h 8533035"/>
                  <a:gd name="connsiteX8" fmla="*/ 15111663 w 24351916"/>
                  <a:gd name="connsiteY8" fmla="*/ 579972 h 8533035"/>
                  <a:gd name="connsiteX9" fmla="*/ 16050126 w 24351916"/>
                  <a:gd name="connsiteY9" fmla="*/ 2625340 h 8533035"/>
                  <a:gd name="connsiteX10" fmla="*/ 14943221 w 24351916"/>
                  <a:gd name="connsiteY10" fmla="*/ 4454140 h 8533035"/>
                  <a:gd name="connsiteX11" fmla="*/ 15207916 w 24351916"/>
                  <a:gd name="connsiteY11" fmla="*/ 6186687 h 8533035"/>
                  <a:gd name="connsiteX12" fmla="*/ 17229221 w 24351916"/>
                  <a:gd name="connsiteY12" fmla="*/ 6908582 h 8533035"/>
                  <a:gd name="connsiteX13" fmla="*/ 24351916 w 24351916"/>
                  <a:gd name="connsiteY13" fmla="*/ 6860456 h 8533035"/>
                  <a:gd name="connsiteX0" fmla="*/ 0 w 24351916"/>
                  <a:gd name="connsiteY0" fmla="*/ 2456 h 8533035"/>
                  <a:gd name="connsiteX1" fmla="*/ 5390147 w 24351916"/>
                  <a:gd name="connsiteY1" fmla="*/ 26519 h 8533035"/>
                  <a:gd name="connsiteX2" fmla="*/ 7435516 w 24351916"/>
                  <a:gd name="connsiteY2" fmla="*/ 2023761 h 8533035"/>
                  <a:gd name="connsiteX3" fmla="*/ 6424862 w 24351916"/>
                  <a:gd name="connsiteY3" fmla="*/ 3732245 h 8533035"/>
                  <a:gd name="connsiteX4" fmla="*/ 3609474 w 24351916"/>
                  <a:gd name="connsiteY4" fmla="*/ 5368540 h 8533035"/>
                  <a:gd name="connsiteX5" fmla="*/ 3729789 w 24351916"/>
                  <a:gd name="connsiteY5" fmla="*/ 7510161 h 8533035"/>
                  <a:gd name="connsiteX6" fmla="*/ 6184232 w 24351916"/>
                  <a:gd name="connsiteY6" fmla="*/ 8063614 h 8533035"/>
                  <a:gd name="connsiteX7" fmla="*/ 12633158 w 24351916"/>
                  <a:gd name="connsiteY7" fmla="*/ 652161 h 8533035"/>
                  <a:gd name="connsiteX8" fmla="*/ 15111663 w 24351916"/>
                  <a:gd name="connsiteY8" fmla="*/ 579972 h 8533035"/>
                  <a:gd name="connsiteX9" fmla="*/ 16050126 w 24351916"/>
                  <a:gd name="connsiteY9" fmla="*/ 2625340 h 8533035"/>
                  <a:gd name="connsiteX10" fmla="*/ 14943221 w 24351916"/>
                  <a:gd name="connsiteY10" fmla="*/ 4454140 h 8533035"/>
                  <a:gd name="connsiteX11" fmla="*/ 15207916 w 24351916"/>
                  <a:gd name="connsiteY11" fmla="*/ 6186687 h 8533035"/>
                  <a:gd name="connsiteX12" fmla="*/ 17229221 w 24351916"/>
                  <a:gd name="connsiteY12" fmla="*/ 6908582 h 8533035"/>
                  <a:gd name="connsiteX13" fmla="*/ 24351916 w 24351916"/>
                  <a:gd name="connsiteY13" fmla="*/ 6860456 h 8533035"/>
                  <a:gd name="connsiteX0" fmla="*/ 0 w 24351916"/>
                  <a:gd name="connsiteY0" fmla="*/ 2456 h 8533035"/>
                  <a:gd name="connsiteX1" fmla="*/ 5390147 w 24351916"/>
                  <a:gd name="connsiteY1" fmla="*/ 26519 h 8533035"/>
                  <a:gd name="connsiteX2" fmla="*/ 7435516 w 24351916"/>
                  <a:gd name="connsiteY2" fmla="*/ 2023761 h 8533035"/>
                  <a:gd name="connsiteX3" fmla="*/ 6424862 w 24351916"/>
                  <a:gd name="connsiteY3" fmla="*/ 3732245 h 8533035"/>
                  <a:gd name="connsiteX4" fmla="*/ 3609474 w 24351916"/>
                  <a:gd name="connsiteY4" fmla="*/ 5368540 h 8533035"/>
                  <a:gd name="connsiteX5" fmla="*/ 3729789 w 24351916"/>
                  <a:gd name="connsiteY5" fmla="*/ 7510161 h 8533035"/>
                  <a:gd name="connsiteX6" fmla="*/ 6184232 w 24351916"/>
                  <a:gd name="connsiteY6" fmla="*/ 8063614 h 8533035"/>
                  <a:gd name="connsiteX7" fmla="*/ 12633158 w 24351916"/>
                  <a:gd name="connsiteY7" fmla="*/ 652161 h 8533035"/>
                  <a:gd name="connsiteX8" fmla="*/ 15111663 w 24351916"/>
                  <a:gd name="connsiteY8" fmla="*/ 579972 h 8533035"/>
                  <a:gd name="connsiteX9" fmla="*/ 16050126 w 24351916"/>
                  <a:gd name="connsiteY9" fmla="*/ 2625340 h 8533035"/>
                  <a:gd name="connsiteX10" fmla="*/ 14943221 w 24351916"/>
                  <a:gd name="connsiteY10" fmla="*/ 4454140 h 8533035"/>
                  <a:gd name="connsiteX11" fmla="*/ 15207916 w 24351916"/>
                  <a:gd name="connsiteY11" fmla="*/ 6186687 h 8533035"/>
                  <a:gd name="connsiteX12" fmla="*/ 17229221 w 24351916"/>
                  <a:gd name="connsiteY12" fmla="*/ 6908582 h 8533035"/>
                  <a:gd name="connsiteX13" fmla="*/ 24351916 w 24351916"/>
                  <a:gd name="connsiteY13" fmla="*/ 6860456 h 8533035"/>
                  <a:gd name="connsiteX0" fmla="*/ 0 w 24351916"/>
                  <a:gd name="connsiteY0" fmla="*/ 2456 h 8533035"/>
                  <a:gd name="connsiteX1" fmla="*/ 5390147 w 24351916"/>
                  <a:gd name="connsiteY1" fmla="*/ 26519 h 8533035"/>
                  <a:gd name="connsiteX2" fmla="*/ 7435516 w 24351916"/>
                  <a:gd name="connsiteY2" fmla="*/ 2023761 h 8533035"/>
                  <a:gd name="connsiteX3" fmla="*/ 6424862 w 24351916"/>
                  <a:gd name="connsiteY3" fmla="*/ 3732245 h 8533035"/>
                  <a:gd name="connsiteX4" fmla="*/ 3609474 w 24351916"/>
                  <a:gd name="connsiteY4" fmla="*/ 5368540 h 8533035"/>
                  <a:gd name="connsiteX5" fmla="*/ 3729789 w 24351916"/>
                  <a:gd name="connsiteY5" fmla="*/ 7510161 h 8533035"/>
                  <a:gd name="connsiteX6" fmla="*/ 6184232 w 24351916"/>
                  <a:gd name="connsiteY6" fmla="*/ 8063614 h 8533035"/>
                  <a:gd name="connsiteX7" fmla="*/ 12633158 w 24351916"/>
                  <a:gd name="connsiteY7" fmla="*/ 652161 h 8533035"/>
                  <a:gd name="connsiteX8" fmla="*/ 15111663 w 24351916"/>
                  <a:gd name="connsiteY8" fmla="*/ 579972 h 8533035"/>
                  <a:gd name="connsiteX9" fmla="*/ 16050126 w 24351916"/>
                  <a:gd name="connsiteY9" fmla="*/ 2625340 h 8533035"/>
                  <a:gd name="connsiteX10" fmla="*/ 14943221 w 24351916"/>
                  <a:gd name="connsiteY10" fmla="*/ 4454140 h 8533035"/>
                  <a:gd name="connsiteX11" fmla="*/ 15207916 w 24351916"/>
                  <a:gd name="connsiteY11" fmla="*/ 6186687 h 8533035"/>
                  <a:gd name="connsiteX12" fmla="*/ 17229221 w 24351916"/>
                  <a:gd name="connsiteY12" fmla="*/ 6908582 h 8533035"/>
                  <a:gd name="connsiteX13" fmla="*/ 24351916 w 24351916"/>
                  <a:gd name="connsiteY13" fmla="*/ 6860456 h 8533035"/>
                  <a:gd name="connsiteX0" fmla="*/ 0 w 24351916"/>
                  <a:gd name="connsiteY0" fmla="*/ 2456 h 8551421"/>
                  <a:gd name="connsiteX1" fmla="*/ 5390147 w 24351916"/>
                  <a:gd name="connsiteY1" fmla="*/ 26519 h 8551421"/>
                  <a:gd name="connsiteX2" fmla="*/ 7435516 w 24351916"/>
                  <a:gd name="connsiteY2" fmla="*/ 2023761 h 8551421"/>
                  <a:gd name="connsiteX3" fmla="*/ 6424862 w 24351916"/>
                  <a:gd name="connsiteY3" fmla="*/ 3732245 h 8551421"/>
                  <a:gd name="connsiteX4" fmla="*/ 3903389 w 24351916"/>
                  <a:gd name="connsiteY4" fmla="*/ 4797040 h 8551421"/>
                  <a:gd name="connsiteX5" fmla="*/ 3729789 w 24351916"/>
                  <a:gd name="connsiteY5" fmla="*/ 7510161 h 8551421"/>
                  <a:gd name="connsiteX6" fmla="*/ 6184232 w 24351916"/>
                  <a:gd name="connsiteY6" fmla="*/ 8063614 h 8551421"/>
                  <a:gd name="connsiteX7" fmla="*/ 12633158 w 24351916"/>
                  <a:gd name="connsiteY7" fmla="*/ 652161 h 8551421"/>
                  <a:gd name="connsiteX8" fmla="*/ 15111663 w 24351916"/>
                  <a:gd name="connsiteY8" fmla="*/ 579972 h 8551421"/>
                  <a:gd name="connsiteX9" fmla="*/ 16050126 w 24351916"/>
                  <a:gd name="connsiteY9" fmla="*/ 2625340 h 8551421"/>
                  <a:gd name="connsiteX10" fmla="*/ 14943221 w 24351916"/>
                  <a:gd name="connsiteY10" fmla="*/ 4454140 h 8551421"/>
                  <a:gd name="connsiteX11" fmla="*/ 15207916 w 24351916"/>
                  <a:gd name="connsiteY11" fmla="*/ 6186687 h 8551421"/>
                  <a:gd name="connsiteX12" fmla="*/ 17229221 w 24351916"/>
                  <a:gd name="connsiteY12" fmla="*/ 6908582 h 8551421"/>
                  <a:gd name="connsiteX13" fmla="*/ 24351916 w 24351916"/>
                  <a:gd name="connsiteY13" fmla="*/ 6860456 h 8551421"/>
                  <a:gd name="connsiteX0" fmla="*/ 0 w 24351916"/>
                  <a:gd name="connsiteY0" fmla="*/ 2456 h 8551421"/>
                  <a:gd name="connsiteX1" fmla="*/ 5390147 w 24351916"/>
                  <a:gd name="connsiteY1" fmla="*/ 26519 h 8551421"/>
                  <a:gd name="connsiteX2" fmla="*/ 7435516 w 24351916"/>
                  <a:gd name="connsiteY2" fmla="*/ 2023761 h 8551421"/>
                  <a:gd name="connsiteX3" fmla="*/ 6424862 w 24351916"/>
                  <a:gd name="connsiteY3" fmla="*/ 3732245 h 8551421"/>
                  <a:gd name="connsiteX4" fmla="*/ 3903389 w 24351916"/>
                  <a:gd name="connsiteY4" fmla="*/ 4797040 h 8551421"/>
                  <a:gd name="connsiteX5" fmla="*/ 3729789 w 24351916"/>
                  <a:gd name="connsiteY5" fmla="*/ 7510161 h 8551421"/>
                  <a:gd name="connsiteX6" fmla="*/ 6184232 w 24351916"/>
                  <a:gd name="connsiteY6" fmla="*/ 8063614 h 8551421"/>
                  <a:gd name="connsiteX7" fmla="*/ 12633158 w 24351916"/>
                  <a:gd name="connsiteY7" fmla="*/ 652161 h 8551421"/>
                  <a:gd name="connsiteX8" fmla="*/ 15111663 w 24351916"/>
                  <a:gd name="connsiteY8" fmla="*/ 579972 h 8551421"/>
                  <a:gd name="connsiteX9" fmla="*/ 16050126 w 24351916"/>
                  <a:gd name="connsiteY9" fmla="*/ 2625340 h 8551421"/>
                  <a:gd name="connsiteX10" fmla="*/ 14943221 w 24351916"/>
                  <a:gd name="connsiteY10" fmla="*/ 4454140 h 8551421"/>
                  <a:gd name="connsiteX11" fmla="*/ 15207916 w 24351916"/>
                  <a:gd name="connsiteY11" fmla="*/ 6186687 h 8551421"/>
                  <a:gd name="connsiteX12" fmla="*/ 17229221 w 24351916"/>
                  <a:gd name="connsiteY12" fmla="*/ 6908582 h 8551421"/>
                  <a:gd name="connsiteX13" fmla="*/ 24351916 w 24351916"/>
                  <a:gd name="connsiteY13" fmla="*/ 6860456 h 8551421"/>
                  <a:gd name="connsiteX0" fmla="*/ 0 w 24351916"/>
                  <a:gd name="connsiteY0" fmla="*/ 2456 h 8551421"/>
                  <a:gd name="connsiteX1" fmla="*/ 5390147 w 24351916"/>
                  <a:gd name="connsiteY1" fmla="*/ 26519 h 8551421"/>
                  <a:gd name="connsiteX2" fmla="*/ 7435516 w 24351916"/>
                  <a:gd name="connsiteY2" fmla="*/ 2023761 h 8551421"/>
                  <a:gd name="connsiteX3" fmla="*/ 6424862 w 24351916"/>
                  <a:gd name="connsiteY3" fmla="*/ 3732245 h 8551421"/>
                  <a:gd name="connsiteX4" fmla="*/ 3903389 w 24351916"/>
                  <a:gd name="connsiteY4" fmla="*/ 4797040 h 8551421"/>
                  <a:gd name="connsiteX5" fmla="*/ 3729789 w 24351916"/>
                  <a:gd name="connsiteY5" fmla="*/ 7510161 h 8551421"/>
                  <a:gd name="connsiteX6" fmla="*/ 6184232 w 24351916"/>
                  <a:gd name="connsiteY6" fmla="*/ 8063614 h 8551421"/>
                  <a:gd name="connsiteX7" fmla="*/ 12633158 w 24351916"/>
                  <a:gd name="connsiteY7" fmla="*/ 652161 h 8551421"/>
                  <a:gd name="connsiteX8" fmla="*/ 15111663 w 24351916"/>
                  <a:gd name="connsiteY8" fmla="*/ 579972 h 8551421"/>
                  <a:gd name="connsiteX9" fmla="*/ 16050126 w 24351916"/>
                  <a:gd name="connsiteY9" fmla="*/ 2625340 h 8551421"/>
                  <a:gd name="connsiteX10" fmla="*/ 14943221 w 24351916"/>
                  <a:gd name="connsiteY10" fmla="*/ 4454140 h 8551421"/>
                  <a:gd name="connsiteX11" fmla="*/ 15207916 w 24351916"/>
                  <a:gd name="connsiteY11" fmla="*/ 6186687 h 8551421"/>
                  <a:gd name="connsiteX12" fmla="*/ 17229221 w 24351916"/>
                  <a:gd name="connsiteY12" fmla="*/ 6908582 h 8551421"/>
                  <a:gd name="connsiteX13" fmla="*/ 24351916 w 24351916"/>
                  <a:gd name="connsiteY13" fmla="*/ 6860456 h 8551421"/>
                  <a:gd name="connsiteX0" fmla="*/ 0 w 24351916"/>
                  <a:gd name="connsiteY0" fmla="*/ 2456 h 8551421"/>
                  <a:gd name="connsiteX1" fmla="*/ 5390147 w 24351916"/>
                  <a:gd name="connsiteY1" fmla="*/ 26519 h 8551421"/>
                  <a:gd name="connsiteX2" fmla="*/ 7435516 w 24351916"/>
                  <a:gd name="connsiteY2" fmla="*/ 2023761 h 8551421"/>
                  <a:gd name="connsiteX3" fmla="*/ 6424862 w 24351916"/>
                  <a:gd name="connsiteY3" fmla="*/ 3732245 h 8551421"/>
                  <a:gd name="connsiteX4" fmla="*/ 3903389 w 24351916"/>
                  <a:gd name="connsiteY4" fmla="*/ 4797040 h 8551421"/>
                  <a:gd name="connsiteX5" fmla="*/ 3729789 w 24351916"/>
                  <a:gd name="connsiteY5" fmla="*/ 7510161 h 8551421"/>
                  <a:gd name="connsiteX6" fmla="*/ 6184232 w 24351916"/>
                  <a:gd name="connsiteY6" fmla="*/ 8063614 h 8551421"/>
                  <a:gd name="connsiteX7" fmla="*/ 12633158 w 24351916"/>
                  <a:gd name="connsiteY7" fmla="*/ 652161 h 8551421"/>
                  <a:gd name="connsiteX8" fmla="*/ 15111663 w 24351916"/>
                  <a:gd name="connsiteY8" fmla="*/ 579972 h 8551421"/>
                  <a:gd name="connsiteX9" fmla="*/ 16050126 w 24351916"/>
                  <a:gd name="connsiteY9" fmla="*/ 2625340 h 8551421"/>
                  <a:gd name="connsiteX10" fmla="*/ 14943221 w 24351916"/>
                  <a:gd name="connsiteY10" fmla="*/ 4454140 h 8551421"/>
                  <a:gd name="connsiteX11" fmla="*/ 15207916 w 24351916"/>
                  <a:gd name="connsiteY11" fmla="*/ 6186687 h 8551421"/>
                  <a:gd name="connsiteX12" fmla="*/ 17229221 w 24351916"/>
                  <a:gd name="connsiteY12" fmla="*/ 6908582 h 8551421"/>
                  <a:gd name="connsiteX13" fmla="*/ 24351916 w 24351916"/>
                  <a:gd name="connsiteY13" fmla="*/ 6860456 h 8551421"/>
                  <a:gd name="connsiteX0" fmla="*/ 0 w 24351916"/>
                  <a:gd name="connsiteY0" fmla="*/ 2456 h 8551421"/>
                  <a:gd name="connsiteX1" fmla="*/ 5390147 w 24351916"/>
                  <a:gd name="connsiteY1" fmla="*/ 26519 h 8551421"/>
                  <a:gd name="connsiteX2" fmla="*/ 7435516 w 24351916"/>
                  <a:gd name="connsiteY2" fmla="*/ 2023761 h 8551421"/>
                  <a:gd name="connsiteX3" fmla="*/ 6424862 w 24351916"/>
                  <a:gd name="connsiteY3" fmla="*/ 3732245 h 8551421"/>
                  <a:gd name="connsiteX4" fmla="*/ 3903389 w 24351916"/>
                  <a:gd name="connsiteY4" fmla="*/ 4797040 h 8551421"/>
                  <a:gd name="connsiteX5" fmla="*/ 3729789 w 24351916"/>
                  <a:gd name="connsiteY5" fmla="*/ 7510161 h 8551421"/>
                  <a:gd name="connsiteX6" fmla="*/ 6184232 w 24351916"/>
                  <a:gd name="connsiteY6" fmla="*/ 8063614 h 8551421"/>
                  <a:gd name="connsiteX7" fmla="*/ 12633158 w 24351916"/>
                  <a:gd name="connsiteY7" fmla="*/ 652161 h 8551421"/>
                  <a:gd name="connsiteX8" fmla="*/ 15111663 w 24351916"/>
                  <a:gd name="connsiteY8" fmla="*/ 579972 h 8551421"/>
                  <a:gd name="connsiteX9" fmla="*/ 16050126 w 24351916"/>
                  <a:gd name="connsiteY9" fmla="*/ 2625340 h 8551421"/>
                  <a:gd name="connsiteX10" fmla="*/ 14943221 w 24351916"/>
                  <a:gd name="connsiteY10" fmla="*/ 4454140 h 8551421"/>
                  <a:gd name="connsiteX11" fmla="*/ 15207916 w 24351916"/>
                  <a:gd name="connsiteY11" fmla="*/ 6186687 h 8551421"/>
                  <a:gd name="connsiteX12" fmla="*/ 17229221 w 24351916"/>
                  <a:gd name="connsiteY12" fmla="*/ 6908582 h 8551421"/>
                  <a:gd name="connsiteX13" fmla="*/ 24351916 w 24351916"/>
                  <a:gd name="connsiteY13" fmla="*/ 6860456 h 8551421"/>
                  <a:gd name="connsiteX0" fmla="*/ 0 w 24351916"/>
                  <a:gd name="connsiteY0" fmla="*/ 2456 h 8575480"/>
                  <a:gd name="connsiteX1" fmla="*/ 5390147 w 24351916"/>
                  <a:gd name="connsiteY1" fmla="*/ 26519 h 8575480"/>
                  <a:gd name="connsiteX2" fmla="*/ 7435516 w 24351916"/>
                  <a:gd name="connsiteY2" fmla="*/ 2023761 h 8575480"/>
                  <a:gd name="connsiteX3" fmla="*/ 6424862 w 24351916"/>
                  <a:gd name="connsiteY3" fmla="*/ 3732245 h 8575480"/>
                  <a:gd name="connsiteX4" fmla="*/ 5030060 w 24351916"/>
                  <a:gd name="connsiteY4" fmla="*/ 4094912 h 8575480"/>
                  <a:gd name="connsiteX5" fmla="*/ 3729789 w 24351916"/>
                  <a:gd name="connsiteY5" fmla="*/ 7510161 h 8575480"/>
                  <a:gd name="connsiteX6" fmla="*/ 6184232 w 24351916"/>
                  <a:gd name="connsiteY6" fmla="*/ 8063614 h 8575480"/>
                  <a:gd name="connsiteX7" fmla="*/ 12633158 w 24351916"/>
                  <a:gd name="connsiteY7" fmla="*/ 652161 h 8575480"/>
                  <a:gd name="connsiteX8" fmla="*/ 15111663 w 24351916"/>
                  <a:gd name="connsiteY8" fmla="*/ 579972 h 8575480"/>
                  <a:gd name="connsiteX9" fmla="*/ 16050126 w 24351916"/>
                  <a:gd name="connsiteY9" fmla="*/ 2625340 h 8575480"/>
                  <a:gd name="connsiteX10" fmla="*/ 14943221 w 24351916"/>
                  <a:gd name="connsiteY10" fmla="*/ 4454140 h 8575480"/>
                  <a:gd name="connsiteX11" fmla="*/ 15207916 w 24351916"/>
                  <a:gd name="connsiteY11" fmla="*/ 6186687 h 8575480"/>
                  <a:gd name="connsiteX12" fmla="*/ 17229221 w 24351916"/>
                  <a:gd name="connsiteY12" fmla="*/ 6908582 h 8575480"/>
                  <a:gd name="connsiteX13" fmla="*/ 24351916 w 24351916"/>
                  <a:gd name="connsiteY13" fmla="*/ 6860456 h 8575480"/>
                  <a:gd name="connsiteX0" fmla="*/ 0 w 24351916"/>
                  <a:gd name="connsiteY0" fmla="*/ 2456 h 8395464"/>
                  <a:gd name="connsiteX1" fmla="*/ 5390147 w 24351916"/>
                  <a:gd name="connsiteY1" fmla="*/ 26519 h 8395464"/>
                  <a:gd name="connsiteX2" fmla="*/ 7435516 w 24351916"/>
                  <a:gd name="connsiteY2" fmla="*/ 2023761 h 8395464"/>
                  <a:gd name="connsiteX3" fmla="*/ 6424862 w 24351916"/>
                  <a:gd name="connsiteY3" fmla="*/ 3732245 h 8395464"/>
                  <a:gd name="connsiteX4" fmla="*/ 5030060 w 24351916"/>
                  <a:gd name="connsiteY4" fmla="*/ 4094912 h 8395464"/>
                  <a:gd name="connsiteX5" fmla="*/ 3517518 w 24351916"/>
                  <a:gd name="connsiteY5" fmla="*/ 6808032 h 8395464"/>
                  <a:gd name="connsiteX6" fmla="*/ 6184232 w 24351916"/>
                  <a:gd name="connsiteY6" fmla="*/ 8063614 h 8395464"/>
                  <a:gd name="connsiteX7" fmla="*/ 12633158 w 24351916"/>
                  <a:gd name="connsiteY7" fmla="*/ 652161 h 8395464"/>
                  <a:gd name="connsiteX8" fmla="*/ 15111663 w 24351916"/>
                  <a:gd name="connsiteY8" fmla="*/ 579972 h 8395464"/>
                  <a:gd name="connsiteX9" fmla="*/ 16050126 w 24351916"/>
                  <a:gd name="connsiteY9" fmla="*/ 2625340 h 8395464"/>
                  <a:gd name="connsiteX10" fmla="*/ 14943221 w 24351916"/>
                  <a:gd name="connsiteY10" fmla="*/ 4454140 h 8395464"/>
                  <a:gd name="connsiteX11" fmla="*/ 15207916 w 24351916"/>
                  <a:gd name="connsiteY11" fmla="*/ 6186687 h 8395464"/>
                  <a:gd name="connsiteX12" fmla="*/ 17229221 w 24351916"/>
                  <a:gd name="connsiteY12" fmla="*/ 6908582 h 8395464"/>
                  <a:gd name="connsiteX13" fmla="*/ 24351916 w 24351916"/>
                  <a:gd name="connsiteY13" fmla="*/ 6860456 h 8395464"/>
                  <a:gd name="connsiteX0" fmla="*/ 0 w 24351916"/>
                  <a:gd name="connsiteY0" fmla="*/ 2456 h 8515055"/>
                  <a:gd name="connsiteX1" fmla="*/ 5390147 w 24351916"/>
                  <a:gd name="connsiteY1" fmla="*/ 26519 h 8515055"/>
                  <a:gd name="connsiteX2" fmla="*/ 7435516 w 24351916"/>
                  <a:gd name="connsiteY2" fmla="*/ 2023761 h 8515055"/>
                  <a:gd name="connsiteX3" fmla="*/ 6424862 w 24351916"/>
                  <a:gd name="connsiteY3" fmla="*/ 3732245 h 8515055"/>
                  <a:gd name="connsiteX4" fmla="*/ 5030060 w 24351916"/>
                  <a:gd name="connsiteY4" fmla="*/ 4094912 h 8515055"/>
                  <a:gd name="connsiteX5" fmla="*/ 3517518 w 24351916"/>
                  <a:gd name="connsiteY5" fmla="*/ 6808032 h 8515055"/>
                  <a:gd name="connsiteX6" fmla="*/ 6184232 w 24351916"/>
                  <a:gd name="connsiteY6" fmla="*/ 8063614 h 8515055"/>
                  <a:gd name="connsiteX7" fmla="*/ 12633158 w 24351916"/>
                  <a:gd name="connsiteY7" fmla="*/ 652161 h 8515055"/>
                  <a:gd name="connsiteX8" fmla="*/ 15111663 w 24351916"/>
                  <a:gd name="connsiteY8" fmla="*/ 579972 h 8515055"/>
                  <a:gd name="connsiteX9" fmla="*/ 16050126 w 24351916"/>
                  <a:gd name="connsiteY9" fmla="*/ 2625340 h 8515055"/>
                  <a:gd name="connsiteX10" fmla="*/ 14943221 w 24351916"/>
                  <a:gd name="connsiteY10" fmla="*/ 4454140 h 8515055"/>
                  <a:gd name="connsiteX11" fmla="*/ 15207916 w 24351916"/>
                  <a:gd name="connsiteY11" fmla="*/ 6186687 h 8515055"/>
                  <a:gd name="connsiteX12" fmla="*/ 17229221 w 24351916"/>
                  <a:gd name="connsiteY12" fmla="*/ 6908582 h 8515055"/>
                  <a:gd name="connsiteX13" fmla="*/ 24351916 w 24351916"/>
                  <a:gd name="connsiteY13" fmla="*/ 6860456 h 8515055"/>
                  <a:gd name="connsiteX0" fmla="*/ 0 w 24351916"/>
                  <a:gd name="connsiteY0" fmla="*/ 2456 h 8185220"/>
                  <a:gd name="connsiteX1" fmla="*/ 5390147 w 24351916"/>
                  <a:gd name="connsiteY1" fmla="*/ 26519 h 8185220"/>
                  <a:gd name="connsiteX2" fmla="*/ 7435516 w 24351916"/>
                  <a:gd name="connsiteY2" fmla="*/ 2023761 h 8185220"/>
                  <a:gd name="connsiteX3" fmla="*/ 6424862 w 24351916"/>
                  <a:gd name="connsiteY3" fmla="*/ 3732245 h 8185220"/>
                  <a:gd name="connsiteX4" fmla="*/ 5030060 w 24351916"/>
                  <a:gd name="connsiteY4" fmla="*/ 4094912 h 8185220"/>
                  <a:gd name="connsiteX5" fmla="*/ 3517518 w 24351916"/>
                  <a:gd name="connsiteY5" fmla="*/ 6808032 h 8185220"/>
                  <a:gd name="connsiteX6" fmla="*/ 6184232 w 24351916"/>
                  <a:gd name="connsiteY6" fmla="*/ 8063614 h 8185220"/>
                  <a:gd name="connsiteX7" fmla="*/ 12633158 w 24351916"/>
                  <a:gd name="connsiteY7" fmla="*/ 652161 h 8185220"/>
                  <a:gd name="connsiteX8" fmla="*/ 15111663 w 24351916"/>
                  <a:gd name="connsiteY8" fmla="*/ 579972 h 8185220"/>
                  <a:gd name="connsiteX9" fmla="*/ 16050126 w 24351916"/>
                  <a:gd name="connsiteY9" fmla="*/ 2625340 h 8185220"/>
                  <a:gd name="connsiteX10" fmla="*/ 14943221 w 24351916"/>
                  <a:gd name="connsiteY10" fmla="*/ 4454140 h 8185220"/>
                  <a:gd name="connsiteX11" fmla="*/ 15207916 w 24351916"/>
                  <a:gd name="connsiteY11" fmla="*/ 6186687 h 8185220"/>
                  <a:gd name="connsiteX12" fmla="*/ 17229221 w 24351916"/>
                  <a:gd name="connsiteY12" fmla="*/ 6908582 h 8185220"/>
                  <a:gd name="connsiteX13" fmla="*/ 24351916 w 24351916"/>
                  <a:gd name="connsiteY13" fmla="*/ 6860456 h 8185220"/>
                  <a:gd name="connsiteX0" fmla="*/ 0 w 24351916"/>
                  <a:gd name="connsiteY0" fmla="*/ 2456 h 8185220"/>
                  <a:gd name="connsiteX1" fmla="*/ 5390147 w 24351916"/>
                  <a:gd name="connsiteY1" fmla="*/ 26519 h 8185220"/>
                  <a:gd name="connsiteX2" fmla="*/ 7435516 w 24351916"/>
                  <a:gd name="connsiteY2" fmla="*/ 2023761 h 8185220"/>
                  <a:gd name="connsiteX3" fmla="*/ 6424862 w 24351916"/>
                  <a:gd name="connsiteY3" fmla="*/ 3732245 h 8185220"/>
                  <a:gd name="connsiteX4" fmla="*/ 5030060 w 24351916"/>
                  <a:gd name="connsiteY4" fmla="*/ 4094912 h 8185220"/>
                  <a:gd name="connsiteX5" fmla="*/ 3517518 w 24351916"/>
                  <a:gd name="connsiteY5" fmla="*/ 6808032 h 8185220"/>
                  <a:gd name="connsiteX6" fmla="*/ 6184232 w 24351916"/>
                  <a:gd name="connsiteY6" fmla="*/ 8063614 h 8185220"/>
                  <a:gd name="connsiteX7" fmla="*/ 12633158 w 24351916"/>
                  <a:gd name="connsiteY7" fmla="*/ 652161 h 8185220"/>
                  <a:gd name="connsiteX8" fmla="*/ 15111663 w 24351916"/>
                  <a:gd name="connsiteY8" fmla="*/ 579972 h 8185220"/>
                  <a:gd name="connsiteX9" fmla="*/ 16050126 w 24351916"/>
                  <a:gd name="connsiteY9" fmla="*/ 2625340 h 8185220"/>
                  <a:gd name="connsiteX10" fmla="*/ 14943221 w 24351916"/>
                  <a:gd name="connsiteY10" fmla="*/ 4454140 h 8185220"/>
                  <a:gd name="connsiteX11" fmla="*/ 15207916 w 24351916"/>
                  <a:gd name="connsiteY11" fmla="*/ 6186687 h 8185220"/>
                  <a:gd name="connsiteX12" fmla="*/ 17229221 w 24351916"/>
                  <a:gd name="connsiteY12" fmla="*/ 6908582 h 8185220"/>
                  <a:gd name="connsiteX13" fmla="*/ 24351916 w 24351916"/>
                  <a:gd name="connsiteY13" fmla="*/ 6860456 h 8185220"/>
                  <a:gd name="connsiteX0" fmla="*/ 0 w 24351916"/>
                  <a:gd name="connsiteY0" fmla="*/ 2456 h 8185220"/>
                  <a:gd name="connsiteX1" fmla="*/ 5390147 w 24351916"/>
                  <a:gd name="connsiteY1" fmla="*/ 26519 h 8185220"/>
                  <a:gd name="connsiteX2" fmla="*/ 7435516 w 24351916"/>
                  <a:gd name="connsiteY2" fmla="*/ 2023761 h 8185220"/>
                  <a:gd name="connsiteX3" fmla="*/ 6833077 w 24351916"/>
                  <a:gd name="connsiteY3" fmla="*/ 3650602 h 8185220"/>
                  <a:gd name="connsiteX4" fmla="*/ 5030060 w 24351916"/>
                  <a:gd name="connsiteY4" fmla="*/ 4094912 h 8185220"/>
                  <a:gd name="connsiteX5" fmla="*/ 3517518 w 24351916"/>
                  <a:gd name="connsiteY5" fmla="*/ 6808032 h 8185220"/>
                  <a:gd name="connsiteX6" fmla="*/ 6184232 w 24351916"/>
                  <a:gd name="connsiteY6" fmla="*/ 8063614 h 8185220"/>
                  <a:gd name="connsiteX7" fmla="*/ 12633158 w 24351916"/>
                  <a:gd name="connsiteY7" fmla="*/ 652161 h 8185220"/>
                  <a:gd name="connsiteX8" fmla="*/ 15111663 w 24351916"/>
                  <a:gd name="connsiteY8" fmla="*/ 579972 h 8185220"/>
                  <a:gd name="connsiteX9" fmla="*/ 16050126 w 24351916"/>
                  <a:gd name="connsiteY9" fmla="*/ 2625340 h 8185220"/>
                  <a:gd name="connsiteX10" fmla="*/ 14943221 w 24351916"/>
                  <a:gd name="connsiteY10" fmla="*/ 4454140 h 8185220"/>
                  <a:gd name="connsiteX11" fmla="*/ 15207916 w 24351916"/>
                  <a:gd name="connsiteY11" fmla="*/ 6186687 h 8185220"/>
                  <a:gd name="connsiteX12" fmla="*/ 17229221 w 24351916"/>
                  <a:gd name="connsiteY12" fmla="*/ 6908582 h 8185220"/>
                  <a:gd name="connsiteX13" fmla="*/ 24351916 w 24351916"/>
                  <a:gd name="connsiteY13" fmla="*/ 6860456 h 8185220"/>
                  <a:gd name="connsiteX0" fmla="*/ 0 w 24351916"/>
                  <a:gd name="connsiteY0" fmla="*/ 2456 h 8185220"/>
                  <a:gd name="connsiteX1" fmla="*/ 5390147 w 24351916"/>
                  <a:gd name="connsiteY1" fmla="*/ 26519 h 8185220"/>
                  <a:gd name="connsiteX2" fmla="*/ 7435516 w 24351916"/>
                  <a:gd name="connsiteY2" fmla="*/ 2023761 h 8185220"/>
                  <a:gd name="connsiteX3" fmla="*/ 6539163 w 24351916"/>
                  <a:gd name="connsiteY3" fmla="*/ 3764902 h 8185220"/>
                  <a:gd name="connsiteX4" fmla="*/ 5030060 w 24351916"/>
                  <a:gd name="connsiteY4" fmla="*/ 4094912 h 8185220"/>
                  <a:gd name="connsiteX5" fmla="*/ 3517518 w 24351916"/>
                  <a:gd name="connsiteY5" fmla="*/ 6808032 h 8185220"/>
                  <a:gd name="connsiteX6" fmla="*/ 6184232 w 24351916"/>
                  <a:gd name="connsiteY6" fmla="*/ 8063614 h 8185220"/>
                  <a:gd name="connsiteX7" fmla="*/ 12633158 w 24351916"/>
                  <a:gd name="connsiteY7" fmla="*/ 652161 h 8185220"/>
                  <a:gd name="connsiteX8" fmla="*/ 15111663 w 24351916"/>
                  <a:gd name="connsiteY8" fmla="*/ 579972 h 8185220"/>
                  <a:gd name="connsiteX9" fmla="*/ 16050126 w 24351916"/>
                  <a:gd name="connsiteY9" fmla="*/ 2625340 h 8185220"/>
                  <a:gd name="connsiteX10" fmla="*/ 14943221 w 24351916"/>
                  <a:gd name="connsiteY10" fmla="*/ 4454140 h 8185220"/>
                  <a:gd name="connsiteX11" fmla="*/ 15207916 w 24351916"/>
                  <a:gd name="connsiteY11" fmla="*/ 6186687 h 8185220"/>
                  <a:gd name="connsiteX12" fmla="*/ 17229221 w 24351916"/>
                  <a:gd name="connsiteY12" fmla="*/ 6908582 h 8185220"/>
                  <a:gd name="connsiteX13" fmla="*/ 24351916 w 24351916"/>
                  <a:gd name="connsiteY13" fmla="*/ 6860456 h 8185220"/>
                  <a:gd name="connsiteX0" fmla="*/ 0 w 24351916"/>
                  <a:gd name="connsiteY0" fmla="*/ 2456 h 8185220"/>
                  <a:gd name="connsiteX1" fmla="*/ 5390147 w 24351916"/>
                  <a:gd name="connsiteY1" fmla="*/ 26519 h 8185220"/>
                  <a:gd name="connsiteX2" fmla="*/ 7435516 w 24351916"/>
                  <a:gd name="connsiteY2" fmla="*/ 2023761 h 8185220"/>
                  <a:gd name="connsiteX3" fmla="*/ 6539163 w 24351916"/>
                  <a:gd name="connsiteY3" fmla="*/ 3764902 h 8185220"/>
                  <a:gd name="connsiteX4" fmla="*/ 5030060 w 24351916"/>
                  <a:gd name="connsiteY4" fmla="*/ 4094912 h 8185220"/>
                  <a:gd name="connsiteX5" fmla="*/ 3517518 w 24351916"/>
                  <a:gd name="connsiteY5" fmla="*/ 6808032 h 8185220"/>
                  <a:gd name="connsiteX6" fmla="*/ 6184232 w 24351916"/>
                  <a:gd name="connsiteY6" fmla="*/ 8063614 h 8185220"/>
                  <a:gd name="connsiteX7" fmla="*/ 12633158 w 24351916"/>
                  <a:gd name="connsiteY7" fmla="*/ 652161 h 8185220"/>
                  <a:gd name="connsiteX8" fmla="*/ 15111663 w 24351916"/>
                  <a:gd name="connsiteY8" fmla="*/ 579972 h 8185220"/>
                  <a:gd name="connsiteX9" fmla="*/ 16050126 w 24351916"/>
                  <a:gd name="connsiteY9" fmla="*/ 2625340 h 8185220"/>
                  <a:gd name="connsiteX10" fmla="*/ 14943221 w 24351916"/>
                  <a:gd name="connsiteY10" fmla="*/ 4454140 h 8185220"/>
                  <a:gd name="connsiteX11" fmla="*/ 15207916 w 24351916"/>
                  <a:gd name="connsiteY11" fmla="*/ 6186687 h 8185220"/>
                  <a:gd name="connsiteX12" fmla="*/ 17229221 w 24351916"/>
                  <a:gd name="connsiteY12" fmla="*/ 6908582 h 8185220"/>
                  <a:gd name="connsiteX13" fmla="*/ 24351916 w 24351916"/>
                  <a:gd name="connsiteY13" fmla="*/ 6860456 h 8185220"/>
                  <a:gd name="connsiteX0" fmla="*/ 0 w 24351916"/>
                  <a:gd name="connsiteY0" fmla="*/ 2456 h 8185220"/>
                  <a:gd name="connsiteX1" fmla="*/ 5390147 w 24351916"/>
                  <a:gd name="connsiteY1" fmla="*/ 26519 h 8185220"/>
                  <a:gd name="connsiteX2" fmla="*/ 7435516 w 24351916"/>
                  <a:gd name="connsiteY2" fmla="*/ 2023761 h 8185220"/>
                  <a:gd name="connsiteX3" fmla="*/ 6539163 w 24351916"/>
                  <a:gd name="connsiteY3" fmla="*/ 3764902 h 8185220"/>
                  <a:gd name="connsiteX4" fmla="*/ 5030060 w 24351916"/>
                  <a:gd name="connsiteY4" fmla="*/ 4094912 h 8185220"/>
                  <a:gd name="connsiteX5" fmla="*/ 3517518 w 24351916"/>
                  <a:gd name="connsiteY5" fmla="*/ 6808032 h 8185220"/>
                  <a:gd name="connsiteX6" fmla="*/ 6184232 w 24351916"/>
                  <a:gd name="connsiteY6" fmla="*/ 8063614 h 8185220"/>
                  <a:gd name="connsiteX7" fmla="*/ 12633158 w 24351916"/>
                  <a:gd name="connsiteY7" fmla="*/ 652161 h 8185220"/>
                  <a:gd name="connsiteX8" fmla="*/ 15111663 w 24351916"/>
                  <a:gd name="connsiteY8" fmla="*/ 579972 h 8185220"/>
                  <a:gd name="connsiteX9" fmla="*/ 16050126 w 24351916"/>
                  <a:gd name="connsiteY9" fmla="*/ 2625340 h 8185220"/>
                  <a:gd name="connsiteX10" fmla="*/ 14943221 w 24351916"/>
                  <a:gd name="connsiteY10" fmla="*/ 4454140 h 8185220"/>
                  <a:gd name="connsiteX11" fmla="*/ 15207916 w 24351916"/>
                  <a:gd name="connsiteY11" fmla="*/ 6186687 h 8185220"/>
                  <a:gd name="connsiteX12" fmla="*/ 17229221 w 24351916"/>
                  <a:gd name="connsiteY12" fmla="*/ 6908582 h 8185220"/>
                  <a:gd name="connsiteX13" fmla="*/ 24351916 w 24351916"/>
                  <a:gd name="connsiteY13" fmla="*/ 6860456 h 8185220"/>
                  <a:gd name="connsiteX0" fmla="*/ 0 w 24351916"/>
                  <a:gd name="connsiteY0" fmla="*/ 2456 h 8114378"/>
                  <a:gd name="connsiteX1" fmla="*/ 5390147 w 24351916"/>
                  <a:gd name="connsiteY1" fmla="*/ 26519 h 8114378"/>
                  <a:gd name="connsiteX2" fmla="*/ 7435516 w 24351916"/>
                  <a:gd name="connsiteY2" fmla="*/ 2023761 h 8114378"/>
                  <a:gd name="connsiteX3" fmla="*/ 6539163 w 24351916"/>
                  <a:gd name="connsiteY3" fmla="*/ 3764902 h 8114378"/>
                  <a:gd name="connsiteX4" fmla="*/ 4589189 w 24351916"/>
                  <a:gd name="connsiteY4" fmla="*/ 4290855 h 8114378"/>
                  <a:gd name="connsiteX5" fmla="*/ 3517518 w 24351916"/>
                  <a:gd name="connsiteY5" fmla="*/ 6808032 h 8114378"/>
                  <a:gd name="connsiteX6" fmla="*/ 6184232 w 24351916"/>
                  <a:gd name="connsiteY6" fmla="*/ 8063614 h 8114378"/>
                  <a:gd name="connsiteX7" fmla="*/ 12633158 w 24351916"/>
                  <a:gd name="connsiteY7" fmla="*/ 652161 h 8114378"/>
                  <a:gd name="connsiteX8" fmla="*/ 15111663 w 24351916"/>
                  <a:gd name="connsiteY8" fmla="*/ 579972 h 8114378"/>
                  <a:gd name="connsiteX9" fmla="*/ 16050126 w 24351916"/>
                  <a:gd name="connsiteY9" fmla="*/ 2625340 h 8114378"/>
                  <a:gd name="connsiteX10" fmla="*/ 14943221 w 24351916"/>
                  <a:gd name="connsiteY10" fmla="*/ 4454140 h 8114378"/>
                  <a:gd name="connsiteX11" fmla="*/ 15207916 w 24351916"/>
                  <a:gd name="connsiteY11" fmla="*/ 6186687 h 8114378"/>
                  <a:gd name="connsiteX12" fmla="*/ 17229221 w 24351916"/>
                  <a:gd name="connsiteY12" fmla="*/ 6908582 h 8114378"/>
                  <a:gd name="connsiteX13" fmla="*/ 24351916 w 24351916"/>
                  <a:gd name="connsiteY13" fmla="*/ 6860456 h 811437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207916 w 24351916"/>
                  <a:gd name="connsiteY11" fmla="*/ 6186687 h 8187888"/>
                  <a:gd name="connsiteX12" fmla="*/ 17229221 w 24351916"/>
                  <a:gd name="connsiteY12" fmla="*/ 6908582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207916 w 24351916"/>
                  <a:gd name="connsiteY11" fmla="*/ 6186687 h 8187888"/>
                  <a:gd name="connsiteX12" fmla="*/ 17229221 w 24351916"/>
                  <a:gd name="connsiteY12" fmla="*/ 6908582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207916 w 24351916"/>
                  <a:gd name="connsiteY11" fmla="*/ 6186687 h 8187888"/>
                  <a:gd name="connsiteX12" fmla="*/ 17229221 w 24351916"/>
                  <a:gd name="connsiteY12" fmla="*/ 6908582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207916 w 24351916"/>
                  <a:gd name="connsiteY11" fmla="*/ 6186687 h 8187888"/>
                  <a:gd name="connsiteX12" fmla="*/ 17229221 w 24351916"/>
                  <a:gd name="connsiteY12" fmla="*/ 6908582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207916 w 24351916"/>
                  <a:gd name="connsiteY11" fmla="*/ 6186687 h 8187888"/>
                  <a:gd name="connsiteX12" fmla="*/ 17229221 w 24351916"/>
                  <a:gd name="connsiteY12" fmla="*/ 6908582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207916 w 24351916"/>
                  <a:gd name="connsiteY11" fmla="*/ 6186687 h 8187888"/>
                  <a:gd name="connsiteX12" fmla="*/ 17229221 w 24351916"/>
                  <a:gd name="connsiteY12" fmla="*/ 6908582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429589 w 24351916"/>
                  <a:gd name="connsiteY11" fmla="*/ 6200542 h 8187888"/>
                  <a:gd name="connsiteX12" fmla="*/ 17229221 w 24351916"/>
                  <a:gd name="connsiteY12" fmla="*/ 6908582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429589 w 24351916"/>
                  <a:gd name="connsiteY11" fmla="*/ 6200542 h 8187888"/>
                  <a:gd name="connsiteX12" fmla="*/ 17229221 w 24351916"/>
                  <a:gd name="connsiteY12" fmla="*/ 6908582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429589 w 24351916"/>
                  <a:gd name="connsiteY11" fmla="*/ 6200542 h 8187888"/>
                  <a:gd name="connsiteX12" fmla="*/ 17229221 w 24351916"/>
                  <a:gd name="connsiteY12" fmla="*/ 6908582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429589 w 24351916"/>
                  <a:gd name="connsiteY11" fmla="*/ 6200542 h 8187888"/>
                  <a:gd name="connsiteX12" fmla="*/ 17229221 w 24351916"/>
                  <a:gd name="connsiteY12" fmla="*/ 6908582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429589 w 24351916"/>
                  <a:gd name="connsiteY11" fmla="*/ 6200542 h 8187888"/>
                  <a:gd name="connsiteX12" fmla="*/ 17229221 w 24351916"/>
                  <a:gd name="connsiteY12" fmla="*/ 6908582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429589 w 24351916"/>
                  <a:gd name="connsiteY11" fmla="*/ 6200542 h 8187888"/>
                  <a:gd name="connsiteX12" fmla="*/ 17229221 w 24351916"/>
                  <a:gd name="connsiteY12" fmla="*/ 6908582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429589 w 24351916"/>
                  <a:gd name="connsiteY11" fmla="*/ 6200542 h 8187888"/>
                  <a:gd name="connsiteX12" fmla="*/ 17229221 w 24351916"/>
                  <a:gd name="connsiteY12" fmla="*/ 6908582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429589 w 24351916"/>
                  <a:gd name="connsiteY11" fmla="*/ 6200542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57075 w 24351916"/>
                  <a:gd name="connsiteY10" fmla="*/ 4745086 h 8187888"/>
                  <a:gd name="connsiteX11" fmla="*/ 15429589 w 24351916"/>
                  <a:gd name="connsiteY11" fmla="*/ 6200542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57075 w 24351916"/>
                  <a:gd name="connsiteY10" fmla="*/ 4745086 h 8187888"/>
                  <a:gd name="connsiteX11" fmla="*/ 15429589 w 24351916"/>
                  <a:gd name="connsiteY11" fmla="*/ 6200542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5220311 w 24351916"/>
                  <a:gd name="connsiteY10" fmla="*/ 4343305 h 8187888"/>
                  <a:gd name="connsiteX11" fmla="*/ 15429589 w 24351916"/>
                  <a:gd name="connsiteY11" fmla="*/ 6200542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5220311 w 24351916"/>
                  <a:gd name="connsiteY10" fmla="*/ 4343305 h 8187888"/>
                  <a:gd name="connsiteX11" fmla="*/ 15221771 w 24351916"/>
                  <a:gd name="connsiteY11" fmla="*/ 5840324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5220311 w 24351916"/>
                  <a:gd name="connsiteY10" fmla="*/ 4343305 h 8187888"/>
                  <a:gd name="connsiteX11" fmla="*/ 15221771 w 24351916"/>
                  <a:gd name="connsiteY11" fmla="*/ 5840324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5220311 w 24351916"/>
                  <a:gd name="connsiteY10" fmla="*/ 4343305 h 8187888"/>
                  <a:gd name="connsiteX11" fmla="*/ 15221771 w 24351916"/>
                  <a:gd name="connsiteY11" fmla="*/ 5840324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5220311 w 24351916"/>
                  <a:gd name="connsiteY10" fmla="*/ 4343305 h 8187888"/>
                  <a:gd name="connsiteX11" fmla="*/ 15221771 w 24351916"/>
                  <a:gd name="connsiteY11" fmla="*/ 5840324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5220311 w 24351916"/>
                  <a:gd name="connsiteY10" fmla="*/ 4343305 h 8187888"/>
                  <a:gd name="connsiteX11" fmla="*/ 15221771 w 24351916"/>
                  <a:gd name="connsiteY11" fmla="*/ 5840324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5220311 w 24351916"/>
                  <a:gd name="connsiteY10" fmla="*/ 4343305 h 8187888"/>
                  <a:gd name="connsiteX11" fmla="*/ 15221771 w 24351916"/>
                  <a:gd name="connsiteY11" fmla="*/ 5840324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5220311 w 24351916"/>
                  <a:gd name="connsiteY10" fmla="*/ 4343305 h 8187888"/>
                  <a:gd name="connsiteX11" fmla="*/ 15221771 w 24351916"/>
                  <a:gd name="connsiteY11" fmla="*/ 5840324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5220311 w 24351916"/>
                  <a:gd name="connsiteY10" fmla="*/ 4343305 h 8187888"/>
                  <a:gd name="connsiteX11" fmla="*/ 15221771 w 24351916"/>
                  <a:gd name="connsiteY11" fmla="*/ 5840324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5193806 w 24351916"/>
                  <a:gd name="connsiteY10" fmla="*/ 4303548 h 8187888"/>
                  <a:gd name="connsiteX11" fmla="*/ 15221771 w 24351916"/>
                  <a:gd name="connsiteY11" fmla="*/ 5840324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5193806 w 24351916"/>
                  <a:gd name="connsiteY10" fmla="*/ 4303548 h 8187888"/>
                  <a:gd name="connsiteX11" fmla="*/ 15221771 w 24351916"/>
                  <a:gd name="connsiteY11" fmla="*/ 5840324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5193806 w 24351916"/>
                  <a:gd name="connsiteY10" fmla="*/ 4303548 h 8187888"/>
                  <a:gd name="connsiteX11" fmla="*/ 15221771 w 24351916"/>
                  <a:gd name="connsiteY11" fmla="*/ 5840324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15467"/>
                  <a:gd name="connsiteX1" fmla="*/ 5390147 w 24351916"/>
                  <a:gd name="connsiteY1" fmla="*/ 26519 h 8115467"/>
                  <a:gd name="connsiteX2" fmla="*/ 7435516 w 24351916"/>
                  <a:gd name="connsiteY2" fmla="*/ 2023761 h 8115467"/>
                  <a:gd name="connsiteX3" fmla="*/ 6539163 w 24351916"/>
                  <a:gd name="connsiteY3" fmla="*/ 3764902 h 8115467"/>
                  <a:gd name="connsiteX4" fmla="*/ 4696766 w 24351916"/>
                  <a:gd name="connsiteY4" fmla="*/ 4138455 h 8115467"/>
                  <a:gd name="connsiteX5" fmla="*/ 3517518 w 24351916"/>
                  <a:gd name="connsiteY5" fmla="*/ 6808032 h 8115467"/>
                  <a:gd name="connsiteX6" fmla="*/ 6184232 w 24351916"/>
                  <a:gd name="connsiteY6" fmla="*/ 8063614 h 8115467"/>
                  <a:gd name="connsiteX7" fmla="*/ 12633158 w 24351916"/>
                  <a:gd name="connsiteY7" fmla="*/ 652161 h 8115467"/>
                  <a:gd name="connsiteX8" fmla="*/ 15111663 w 24351916"/>
                  <a:gd name="connsiteY8" fmla="*/ 579972 h 8115467"/>
                  <a:gd name="connsiteX9" fmla="*/ 16050126 w 24351916"/>
                  <a:gd name="connsiteY9" fmla="*/ 2625340 h 8115467"/>
                  <a:gd name="connsiteX10" fmla="*/ 15193806 w 24351916"/>
                  <a:gd name="connsiteY10" fmla="*/ 4303548 h 8115467"/>
                  <a:gd name="connsiteX11" fmla="*/ 15221771 w 24351916"/>
                  <a:gd name="connsiteY11" fmla="*/ 5840324 h 8115467"/>
                  <a:gd name="connsiteX12" fmla="*/ 16342529 w 24351916"/>
                  <a:gd name="connsiteY12" fmla="*/ 6894727 h 8115467"/>
                  <a:gd name="connsiteX13" fmla="*/ 24351916 w 24351916"/>
                  <a:gd name="connsiteY13" fmla="*/ 6860456 h 8115467"/>
                  <a:gd name="connsiteX0" fmla="*/ 0 w 24351916"/>
                  <a:gd name="connsiteY0" fmla="*/ 2456 h 8115467"/>
                  <a:gd name="connsiteX1" fmla="*/ 5390147 w 24351916"/>
                  <a:gd name="connsiteY1" fmla="*/ 26519 h 8115467"/>
                  <a:gd name="connsiteX2" fmla="*/ 7435516 w 24351916"/>
                  <a:gd name="connsiteY2" fmla="*/ 2023761 h 8115467"/>
                  <a:gd name="connsiteX3" fmla="*/ 6539163 w 24351916"/>
                  <a:gd name="connsiteY3" fmla="*/ 3764902 h 8115467"/>
                  <a:gd name="connsiteX4" fmla="*/ 4696766 w 24351916"/>
                  <a:gd name="connsiteY4" fmla="*/ 4138455 h 8115467"/>
                  <a:gd name="connsiteX5" fmla="*/ 3517518 w 24351916"/>
                  <a:gd name="connsiteY5" fmla="*/ 6808032 h 8115467"/>
                  <a:gd name="connsiteX6" fmla="*/ 6184232 w 24351916"/>
                  <a:gd name="connsiteY6" fmla="*/ 8063614 h 8115467"/>
                  <a:gd name="connsiteX7" fmla="*/ 12633158 w 24351916"/>
                  <a:gd name="connsiteY7" fmla="*/ 652161 h 8115467"/>
                  <a:gd name="connsiteX8" fmla="*/ 15111663 w 24351916"/>
                  <a:gd name="connsiteY8" fmla="*/ 579972 h 8115467"/>
                  <a:gd name="connsiteX9" fmla="*/ 16050126 w 24351916"/>
                  <a:gd name="connsiteY9" fmla="*/ 2625340 h 8115467"/>
                  <a:gd name="connsiteX10" fmla="*/ 15193806 w 24351916"/>
                  <a:gd name="connsiteY10" fmla="*/ 4303548 h 8115467"/>
                  <a:gd name="connsiteX11" fmla="*/ 15221771 w 24351916"/>
                  <a:gd name="connsiteY11" fmla="*/ 5840324 h 8115467"/>
                  <a:gd name="connsiteX12" fmla="*/ 16342529 w 24351916"/>
                  <a:gd name="connsiteY12" fmla="*/ 6894727 h 8115467"/>
                  <a:gd name="connsiteX13" fmla="*/ 24351916 w 24351916"/>
                  <a:gd name="connsiteY13" fmla="*/ 6860456 h 8115467"/>
                  <a:gd name="connsiteX0" fmla="*/ 0 w 24351916"/>
                  <a:gd name="connsiteY0" fmla="*/ 2456 h 8115467"/>
                  <a:gd name="connsiteX1" fmla="*/ 5390147 w 24351916"/>
                  <a:gd name="connsiteY1" fmla="*/ 26519 h 8115467"/>
                  <a:gd name="connsiteX2" fmla="*/ 7435516 w 24351916"/>
                  <a:gd name="connsiteY2" fmla="*/ 2023761 h 8115467"/>
                  <a:gd name="connsiteX3" fmla="*/ 6539163 w 24351916"/>
                  <a:gd name="connsiteY3" fmla="*/ 3764902 h 8115467"/>
                  <a:gd name="connsiteX4" fmla="*/ 4696766 w 24351916"/>
                  <a:gd name="connsiteY4" fmla="*/ 4138455 h 8115467"/>
                  <a:gd name="connsiteX5" fmla="*/ 3517518 w 24351916"/>
                  <a:gd name="connsiteY5" fmla="*/ 6808032 h 8115467"/>
                  <a:gd name="connsiteX6" fmla="*/ 6184232 w 24351916"/>
                  <a:gd name="connsiteY6" fmla="*/ 8063614 h 8115467"/>
                  <a:gd name="connsiteX7" fmla="*/ 12633158 w 24351916"/>
                  <a:gd name="connsiteY7" fmla="*/ 652161 h 8115467"/>
                  <a:gd name="connsiteX8" fmla="*/ 15111663 w 24351916"/>
                  <a:gd name="connsiteY8" fmla="*/ 579972 h 8115467"/>
                  <a:gd name="connsiteX9" fmla="*/ 16050126 w 24351916"/>
                  <a:gd name="connsiteY9" fmla="*/ 2625340 h 8115467"/>
                  <a:gd name="connsiteX10" fmla="*/ 15193806 w 24351916"/>
                  <a:gd name="connsiteY10" fmla="*/ 4303548 h 8115467"/>
                  <a:gd name="connsiteX11" fmla="*/ 15221771 w 24351916"/>
                  <a:gd name="connsiteY11" fmla="*/ 5840324 h 8115467"/>
                  <a:gd name="connsiteX12" fmla="*/ 16342529 w 24351916"/>
                  <a:gd name="connsiteY12" fmla="*/ 6894727 h 8115467"/>
                  <a:gd name="connsiteX13" fmla="*/ 24351916 w 24351916"/>
                  <a:gd name="connsiteY13" fmla="*/ 6860456 h 8115467"/>
                  <a:gd name="connsiteX0" fmla="*/ 0 w 24351916"/>
                  <a:gd name="connsiteY0" fmla="*/ 2456 h 8115467"/>
                  <a:gd name="connsiteX1" fmla="*/ 5390147 w 24351916"/>
                  <a:gd name="connsiteY1" fmla="*/ 26519 h 8115467"/>
                  <a:gd name="connsiteX2" fmla="*/ 7435516 w 24351916"/>
                  <a:gd name="connsiteY2" fmla="*/ 2023761 h 8115467"/>
                  <a:gd name="connsiteX3" fmla="*/ 6261257 w 24351916"/>
                  <a:gd name="connsiteY3" fmla="*/ 4006949 h 8115467"/>
                  <a:gd name="connsiteX4" fmla="*/ 4696766 w 24351916"/>
                  <a:gd name="connsiteY4" fmla="*/ 4138455 h 8115467"/>
                  <a:gd name="connsiteX5" fmla="*/ 3517518 w 24351916"/>
                  <a:gd name="connsiteY5" fmla="*/ 6808032 h 8115467"/>
                  <a:gd name="connsiteX6" fmla="*/ 6184232 w 24351916"/>
                  <a:gd name="connsiteY6" fmla="*/ 8063614 h 8115467"/>
                  <a:gd name="connsiteX7" fmla="*/ 12633158 w 24351916"/>
                  <a:gd name="connsiteY7" fmla="*/ 652161 h 8115467"/>
                  <a:gd name="connsiteX8" fmla="*/ 15111663 w 24351916"/>
                  <a:gd name="connsiteY8" fmla="*/ 579972 h 8115467"/>
                  <a:gd name="connsiteX9" fmla="*/ 16050126 w 24351916"/>
                  <a:gd name="connsiteY9" fmla="*/ 2625340 h 8115467"/>
                  <a:gd name="connsiteX10" fmla="*/ 15193806 w 24351916"/>
                  <a:gd name="connsiteY10" fmla="*/ 4303548 h 8115467"/>
                  <a:gd name="connsiteX11" fmla="*/ 15221771 w 24351916"/>
                  <a:gd name="connsiteY11" fmla="*/ 5840324 h 8115467"/>
                  <a:gd name="connsiteX12" fmla="*/ 16342529 w 24351916"/>
                  <a:gd name="connsiteY12" fmla="*/ 6894727 h 8115467"/>
                  <a:gd name="connsiteX13" fmla="*/ 24351916 w 24351916"/>
                  <a:gd name="connsiteY13" fmla="*/ 6860456 h 8115467"/>
                  <a:gd name="connsiteX0" fmla="*/ 0 w 24351916"/>
                  <a:gd name="connsiteY0" fmla="*/ 2456 h 8115467"/>
                  <a:gd name="connsiteX1" fmla="*/ 5390147 w 24351916"/>
                  <a:gd name="connsiteY1" fmla="*/ 26519 h 8115467"/>
                  <a:gd name="connsiteX2" fmla="*/ 7435516 w 24351916"/>
                  <a:gd name="connsiteY2" fmla="*/ 2023761 h 8115467"/>
                  <a:gd name="connsiteX3" fmla="*/ 6261257 w 24351916"/>
                  <a:gd name="connsiteY3" fmla="*/ 4006949 h 8115467"/>
                  <a:gd name="connsiteX4" fmla="*/ 4696766 w 24351916"/>
                  <a:gd name="connsiteY4" fmla="*/ 4138455 h 8115467"/>
                  <a:gd name="connsiteX5" fmla="*/ 3517518 w 24351916"/>
                  <a:gd name="connsiteY5" fmla="*/ 6808032 h 8115467"/>
                  <a:gd name="connsiteX6" fmla="*/ 6184232 w 24351916"/>
                  <a:gd name="connsiteY6" fmla="*/ 8063614 h 8115467"/>
                  <a:gd name="connsiteX7" fmla="*/ 12633158 w 24351916"/>
                  <a:gd name="connsiteY7" fmla="*/ 652161 h 8115467"/>
                  <a:gd name="connsiteX8" fmla="*/ 15111663 w 24351916"/>
                  <a:gd name="connsiteY8" fmla="*/ 579972 h 8115467"/>
                  <a:gd name="connsiteX9" fmla="*/ 16050126 w 24351916"/>
                  <a:gd name="connsiteY9" fmla="*/ 2625340 h 8115467"/>
                  <a:gd name="connsiteX10" fmla="*/ 15193806 w 24351916"/>
                  <a:gd name="connsiteY10" fmla="*/ 4303548 h 8115467"/>
                  <a:gd name="connsiteX11" fmla="*/ 15221771 w 24351916"/>
                  <a:gd name="connsiteY11" fmla="*/ 5840324 h 8115467"/>
                  <a:gd name="connsiteX12" fmla="*/ 16342529 w 24351916"/>
                  <a:gd name="connsiteY12" fmla="*/ 6894727 h 8115467"/>
                  <a:gd name="connsiteX13" fmla="*/ 24351916 w 24351916"/>
                  <a:gd name="connsiteY13" fmla="*/ 6860456 h 8115467"/>
                  <a:gd name="connsiteX0" fmla="*/ 0 w 24351916"/>
                  <a:gd name="connsiteY0" fmla="*/ 2456 h 8115467"/>
                  <a:gd name="connsiteX1" fmla="*/ 5390147 w 24351916"/>
                  <a:gd name="connsiteY1" fmla="*/ 26519 h 8115467"/>
                  <a:gd name="connsiteX2" fmla="*/ 7435516 w 24351916"/>
                  <a:gd name="connsiteY2" fmla="*/ 2023761 h 8115467"/>
                  <a:gd name="connsiteX3" fmla="*/ 6261257 w 24351916"/>
                  <a:gd name="connsiteY3" fmla="*/ 4006949 h 8115467"/>
                  <a:gd name="connsiteX4" fmla="*/ 4696766 w 24351916"/>
                  <a:gd name="connsiteY4" fmla="*/ 4138455 h 8115467"/>
                  <a:gd name="connsiteX5" fmla="*/ 3517518 w 24351916"/>
                  <a:gd name="connsiteY5" fmla="*/ 6808032 h 8115467"/>
                  <a:gd name="connsiteX6" fmla="*/ 6184232 w 24351916"/>
                  <a:gd name="connsiteY6" fmla="*/ 8063614 h 8115467"/>
                  <a:gd name="connsiteX7" fmla="*/ 12633158 w 24351916"/>
                  <a:gd name="connsiteY7" fmla="*/ 652161 h 8115467"/>
                  <a:gd name="connsiteX8" fmla="*/ 15111663 w 24351916"/>
                  <a:gd name="connsiteY8" fmla="*/ 579972 h 8115467"/>
                  <a:gd name="connsiteX9" fmla="*/ 16050126 w 24351916"/>
                  <a:gd name="connsiteY9" fmla="*/ 2625340 h 8115467"/>
                  <a:gd name="connsiteX10" fmla="*/ 15193806 w 24351916"/>
                  <a:gd name="connsiteY10" fmla="*/ 4303548 h 8115467"/>
                  <a:gd name="connsiteX11" fmla="*/ 15221771 w 24351916"/>
                  <a:gd name="connsiteY11" fmla="*/ 5840324 h 8115467"/>
                  <a:gd name="connsiteX12" fmla="*/ 16342529 w 24351916"/>
                  <a:gd name="connsiteY12" fmla="*/ 6894727 h 8115467"/>
                  <a:gd name="connsiteX13" fmla="*/ 24351916 w 24351916"/>
                  <a:gd name="connsiteY13" fmla="*/ 6860456 h 8115467"/>
                  <a:gd name="connsiteX0" fmla="*/ 0 w 24351916"/>
                  <a:gd name="connsiteY0" fmla="*/ 2456 h 8222997"/>
                  <a:gd name="connsiteX1" fmla="*/ 5390147 w 24351916"/>
                  <a:gd name="connsiteY1" fmla="*/ 26519 h 8222997"/>
                  <a:gd name="connsiteX2" fmla="*/ 7435516 w 24351916"/>
                  <a:gd name="connsiteY2" fmla="*/ 2023761 h 8222997"/>
                  <a:gd name="connsiteX3" fmla="*/ 6261257 w 24351916"/>
                  <a:gd name="connsiteY3" fmla="*/ 4006949 h 8222997"/>
                  <a:gd name="connsiteX4" fmla="*/ 4696766 w 24351916"/>
                  <a:gd name="connsiteY4" fmla="*/ 4138455 h 8222997"/>
                  <a:gd name="connsiteX5" fmla="*/ 3517518 w 24351916"/>
                  <a:gd name="connsiteY5" fmla="*/ 6808032 h 8222997"/>
                  <a:gd name="connsiteX6" fmla="*/ 6184232 w 24351916"/>
                  <a:gd name="connsiteY6" fmla="*/ 8063614 h 8222997"/>
                  <a:gd name="connsiteX7" fmla="*/ 12633158 w 24351916"/>
                  <a:gd name="connsiteY7" fmla="*/ 652161 h 8222997"/>
                  <a:gd name="connsiteX8" fmla="*/ 15111663 w 24351916"/>
                  <a:gd name="connsiteY8" fmla="*/ 579972 h 8222997"/>
                  <a:gd name="connsiteX9" fmla="*/ 16050126 w 24351916"/>
                  <a:gd name="connsiteY9" fmla="*/ 2625340 h 8222997"/>
                  <a:gd name="connsiteX10" fmla="*/ 15193806 w 24351916"/>
                  <a:gd name="connsiteY10" fmla="*/ 4303548 h 8222997"/>
                  <a:gd name="connsiteX11" fmla="*/ 15221771 w 24351916"/>
                  <a:gd name="connsiteY11" fmla="*/ 5840324 h 8222997"/>
                  <a:gd name="connsiteX12" fmla="*/ 16342529 w 24351916"/>
                  <a:gd name="connsiteY12" fmla="*/ 6894727 h 8222997"/>
                  <a:gd name="connsiteX13" fmla="*/ 24351916 w 24351916"/>
                  <a:gd name="connsiteY13" fmla="*/ 6860456 h 8222997"/>
                  <a:gd name="connsiteX0" fmla="*/ 0 w 24351916"/>
                  <a:gd name="connsiteY0" fmla="*/ 2456 h 8717167"/>
                  <a:gd name="connsiteX1" fmla="*/ 5390147 w 24351916"/>
                  <a:gd name="connsiteY1" fmla="*/ 26519 h 8717167"/>
                  <a:gd name="connsiteX2" fmla="*/ 7435516 w 24351916"/>
                  <a:gd name="connsiteY2" fmla="*/ 2023761 h 8717167"/>
                  <a:gd name="connsiteX3" fmla="*/ 6261257 w 24351916"/>
                  <a:gd name="connsiteY3" fmla="*/ 4006949 h 8717167"/>
                  <a:gd name="connsiteX4" fmla="*/ 4696766 w 24351916"/>
                  <a:gd name="connsiteY4" fmla="*/ 4138455 h 8717167"/>
                  <a:gd name="connsiteX5" fmla="*/ 3643024 w 24351916"/>
                  <a:gd name="connsiteY5" fmla="*/ 7238338 h 8717167"/>
                  <a:gd name="connsiteX6" fmla="*/ 6184232 w 24351916"/>
                  <a:gd name="connsiteY6" fmla="*/ 8063614 h 8717167"/>
                  <a:gd name="connsiteX7" fmla="*/ 12633158 w 24351916"/>
                  <a:gd name="connsiteY7" fmla="*/ 652161 h 8717167"/>
                  <a:gd name="connsiteX8" fmla="*/ 15111663 w 24351916"/>
                  <a:gd name="connsiteY8" fmla="*/ 579972 h 8717167"/>
                  <a:gd name="connsiteX9" fmla="*/ 16050126 w 24351916"/>
                  <a:gd name="connsiteY9" fmla="*/ 2625340 h 8717167"/>
                  <a:gd name="connsiteX10" fmla="*/ 15193806 w 24351916"/>
                  <a:gd name="connsiteY10" fmla="*/ 4303548 h 8717167"/>
                  <a:gd name="connsiteX11" fmla="*/ 15221771 w 24351916"/>
                  <a:gd name="connsiteY11" fmla="*/ 5840324 h 8717167"/>
                  <a:gd name="connsiteX12" fmla="*/ 16342529 w 24351916"/>
                  <a:gd name="connsiteY12" fmla="*/ 6894727 h 8717167"/>
                  <a:gd name="connsiteX13" fmla="*/ 24351916 w 24351916"/>
                  <a:gd name="connsiteY13" fmla="*/ 6860456 h 8717167"/>
                  <a:gd name="connsiteX0" fmla="*/ 0 w 24351916"/>
                  <a:gd name="connsiteY0" fmla="*/ 2456 h 8260881"/>
                  <a:gd name="connsiteX1" fmla="*/ 5390147 w 24351916"/>
                  <a:gd name="connsiteY1" fmla="*/ 26519 h 8260881"/>
                  <a:gd name="connsiteX2" fmla="*/ 7435516 w 24351916"/>
                  <a:gd name="connsiteY2" fmla="*/ 2023761 h 8260881"/>
                  <a:gd name="connsiteX3" fmla="*/ 6261257 w 24351916"/>
                  <a:gd name="connsiteY3" fmla="*/ 4006949 h 8260881"/>
                  <a:gd name="connsiteX4" fmla="*/ 4696766 w 24351916"/>
                  <a:gd name="connsiteY4" fmla="*/ 4138455 h 8260881"/>
                  <a:gd name="connsiteX5" fmla="*/ 3643024 w 24351916"/>
                  <a:gd name="connsiteY5" fmla="*/ 7238338 h 8260881"/>
                  <a:gd name="connsiteX6" fmla="*/ 6184232 w 24351916"/>
                  <a:gd name="connsiteY6" fmla="*/ 8063614 h 8260881"/>
                  <a:gd name="connsiteX7" fmla="*/ 12633158 w 24351916"/>
                  <a:gd name="connsiteY7" fmla="*/ 652161 h 8260881"/>
                  <a:gd name="connsiteX8" fmla="*/ 15111663 w 24351916"/>
                  <a:gd name="connsiteY8" fmla="*/ 579972 h 8260881"/>
                  <a:gd name="connsiteX9" fmla="*/ 16050126 w 24351916"/>
                  <a:gd name="connsiteY9" fmla="*/ 2625340 h 8260881"/>
                  <a:gd name="connsiteX10" fmla="*/ 15193806 w 24351916"/>
                  <a:gd name="connsiteY10" fmla="*/ 4303548 h 8260881"/>
                  <a:gd name="connsiteX11" fmla="*/ 15221771 w 24351916"/>
                  <a:gd name="connsiteY11" fmla="*/ 5840324 h 8260881"/>
                  <a:gd name="connsiteX12" fmla="*/ 16342529 w 24351916"/>
                  <a:gd name="connsiteY12" fmla="*/ 6894727 h 8260881"/>
                  <a:gd name="connsiteX13" fmla="*/ 24351916 w 24351916"/>
                  <a:gd name="connsiteY13" fmla="*/ 6860456 h 8260881"/>
                  <a:gd name="connsiteX0" fmla="*/ 0 w 24351916"/>
                  <a:gd name="connsiteY0" fmla="*/ 2456 h 8230877"/>
                  <a:gd name="connsiteX1" fmla="*/ 5390147 w 24351916"/>
                  <a:gd name="connsiteY1" fmla="*/ 26519 h 8230877"/>
                  <a:gd name="connsiteX2" fmla="*/ 7435516 w 24351916"/>
                  <a:gd name="connsiteY2" fmla="*/ 2023761 h 8230877"/>
                  <a:gd name="connsiteX3" fmla="*/ 6261257 w 24351916"/>
                  <a:gd name="connsiteY3" fmla="*/ 4006949 h 8230877"/>
                  <a:gd name="connsiteX4" fmla="*/ 4696766 w 24351916"/>
                  <a:gd name="connsiteY4" fmla="*/ 4138455 h 8230877"/>
                  <a:gd name="connsiteX5" fmla="*/ 3643024 w 24351916"/>
                  <a:gd name="connsiteY5" fmla="*/ 7238338 h 8230877"/>
                  <a:gd name="connsiteX6" fmla="*/ 6184232 w 24351916"/>
                  <a:gd name="connsiteY6" fmla="*/ 8063614 h 8230877"/>
                  <a:gd name="connsiteX7" fmla="*/ 12633158 w 24351916"/>
                  <a:gd name="connsiteY7" fmla="*/ 652161 h 8230877"/>
                  <a:gd name="connsiteX8" fmla="*/ 15111663 w 24351916"/>
                  <a:gd name="connsiteY8" fmla="*/ 579972 h 8230877"/>
                  <a:gd name="connsiteX9" fmla="*/ 16050126 w 24351916"/>
                  <a:gd name="connsiteY9" fmla="*/ 2625340 h 8230877"/>
                  <a:gd name="connsiteX10" fmla="*/ 15193806 w 24351916"/>
                  <a:gd name="connsiteY10" fmla="*/ 4303548 h 8230877"/>
                  <a:gd name="connsiteX11" fmla="*/ 15221771 w 24351916"/>
                  <a:gd name="connsiteY11" fmla="*/ 5840324 h 8230877"/>
                  <a:gd name="connsiteX12" fmla="*/ 16342529 w 24351916"/>
                  <a:gd name="connsiteY12" fmla="*/ 6894727 h 8230877"/>
                  <a:gd name="connsiteX13" fmla="*/ 24351916 w 24351916"/>
                  <a:gd name="connsiteY13" fmla="*/ 6860456 h 8230877"/>
                  <a:gd name="connsiteX0" fmla="*/ 0 w 24351916"/>
                  <a:gd name="connsiteY0" fmla="*/ 2456 h 8267652"/>
                  <a:gd name="connsiteX1" fmla="*/ 5390147 w 24351916"/>
                  <a:gd name="connsiteY1" fmla="*/ 26519 h 8267652"/>
                  <a:gd name="connsiteX2" fmla="*/ 7435516 w 24351916"/>
                  <a:gd name="connsiteY2" fmla="*/ 2023761 h 8267652"/>
                  <a:gd name="connsiteX3" fmla="*/ 6261257 w 24351916"/>
                  <a:gd name="connsiteY3" fmla="*/ 4006949 h 8267652"/>
                  <a:gd name="connsiteX4" fmla="*/ 4696766 w 24351916"/>
                  <a:gd name="connsiteY4" fmla="*/ 4138455 h 8267652"/>
                  <a:gd name="connsiteX5" fmla="*/ 3643024 w 24351916"/>
                  <a:gd name="connsiteY5" fmla="*/ 7238338 h 8267652"/>
                  <a:gd name="connsiteX6" fmla="*/ 6184232 w 24351916"/>
                  <a:gd name="connsiteY6" fmla="*/ 8063614 h 8267652"/>
                  <a:gd name="connsiteX7" fmla="*/ 12633158 w 24351916"/>
                  <a:gd name="connsiteY7" fmla="*/ 652161 h 8267652"/>
                  <a:gd name="connsiteX8" fmla="*/ 15111663 w 24351916"/>
                  <a:gd name="connsiteY8" fmla="*/ 579972 h 8267652"/>
                  <a:gd name="connsiteX9" fmla="*/ 16050126 w 24351916"/>
                  <a:gd name="connsiteY9" fmla="*/ 2625340 h 8267652"/>
                  <a:gd name="connsiteX10" fmla="*/ 15193806 w 24351916"/>
                  <a:gd name="connsiteY10" fmla="*/ 4303548 h 8267652"/>
                  <a:gd name="connsiteX11" fmla="*/ 15221771 w 24351916"/>
                  <a:gd name="connsiteY11" fmla="*/ 5840324 h 8267652"/>
                  <a:gd name="connsiteX12" fmla="*/ 16342529 w 24351916"/>
                  <a:gd name="connsiteY12" fmla="*/ 6894727 h 8267652"/>
                  <a:gd name="connsiteX13" fmla="*/ 24351916 w 24351916"/>
                  <a:gd name="connsiteY13" fmla="*/ 6860456 h 8267652"/>
                  <a:gd name="connsiteX0" fmla="*/ 0 w 24351916"/>
                  <a:gd name="connsiteY0" fmla="*/ 217400 h 8074960"/>
                  <a:gd name="connsiteX1" fmla="*/ 5390147 w 24351916"/>
                  <a:gd name="connsiteY1" fmla="*/ 241463 h 8074960"/>
                  <a:gd name="connsiteX2" fmla="*/ 7435516 w 24351916"/>
                  <a:gd name="connsiteY2" fmla="*/ 2238705 h 8074960"/>
                  <a:gd name="connsiteX3" fmla="*/ 6261257 w 24351916"/>
                  <a:gd name="connsiteY3" fmla="*/ 4221893 h 8074960"/>
                  <a:gd name="connsiteX4" fmla="*/ 4696766 w 24351916"/>
                  <a:gd name="connsiteY4" fmla="*/ 4353399 h 8074960"/>
                  <a:gd name="connsiteX5" fmla="*/ 3643024 w 24351916"/>
                  <a:gd name="connsiteY5" fmla="*/ 7453282 h 8074960"/>
                  <a:gd name="connsiteX6" fmla="*/ 6560750 w 24351916"/>
                  <a:gd name="connsiteY6" fmla="*/ 8072370 h 8074960"/>
                  <a:gd name="connsiteX7" fmla="*/ 12633158 w 24351916"/>
                  <a:gd name="connsiteY7" fmla="*/ 867105 h 8074960"/>
                  <a:gd name="connsiteX8" fmla="*/ 15111663 w 24351916"/>
                  <a:gd name="connsiteY8" fmla="*/ 794916 h 8074960"/>
                  <a:gd name="connsiteX9" fmla="*/ 16050126 w 24351916"/>
                  <a:gd name="connsiteY9" fmla="*/ 2840284 h 8074960"/>
                  <a:gd name="connsiteX10" fmla="*/ 15193806 w 24351916"/>
                  <a:gd name="connsiteY10" fmla="*/ 4518492 h 8074960"/>
                  <a:gd name="connsiteX11" fmla="*/ 15221771 w 24351916"/>
                  <a:gd name="connsiteY11" fmla="*/ 6055268 h 8074960"/>
                  <a:gd name="connsiteX12" fmla="*/ 16342529 w 24351916"/>
                  <a:gd name="connsiteY12" fmla="*/ 7109671 h 8074960"/>
                  <a:gd name="connsiteX13" fmla="*/ 24351916 w 24351916"/>
                  <a:gd name="connsiteY13" fmla="*/ 7075400 h 8074960"/>
                  <a:gd name="connsiteX0" fmla="*/ 0 w 24351916"/>
                  <a:gd name="connsiteY0" fmla="*/ 217400 h 8074338"/>
                  <a:gd name="connsiteX1" fmla="*/ 5390147 w 24351916"/>
                  <a:gd name="connsiteY1" fmla="*/ 241463 h 8074338"/>
                  <a:gd name="connsiteX2" fmla="*/ 7435516 w 24351916"/>
                  <a:gd name="connsiteY2" fmla="*/ 2238705 h 8074338"/>
                  <a:gd name="connsiteX3" fmla="*/ 6261257 w 24351916"/>
                  <a:gd name="connsiteY3" fmla="*/ 4221893 h 8074338"/>
                  <a:gd name="connsiteX4" fmla="*/ 4562295 w 24351916"/>
                  <a:gd name="connsiteY4" fmla="*/ 4487869 h 8074338"/>
                  <a:gd name="connsiteX5" fmla="*/ 3643024 w 24351916"/>
                  <a:gd name="connsiteY5" fmla="*/ 7453282 h 8074338"/>
                  <a:gd name="connsiteX6" fmla="*/ 6560750 w 24351916"/>
                  <a:gd name="connsiteY6" fmla="*/ 8072370 h 8074338"/>
                  <a:gd name="connsiteX7" fmla="*/ 12633158 w 24351916"/>
                  <a:gd name="connsiteY7" fmla="*/ 867105 h 8074338"/>
                  <a:gd name="connsiteX8" fmla="*/ 15111663 w 24351916"/>
                  <a:gd name="connsiteY8" fmla="*/ 794916 h 8074338"/>
                  <a:gd name="connsiteX9" fmla="*/ 16050126 w 24351916"/>
                  <a:gd name="connsiteY9" fmla="*/ 2840284 h 8074338"/>
                  <a:gd name="connsiteX10" fmla="*/ 15193806 w 24351916"/>
                  <a:gd name="connsiteY10" fmla="*/ 4518492 h 8074338"/>
                  <a:gd name="connsiteX11" fmla="*/ 15221771 w 24351916"/>
                  <a:gd name="connsiteY11" fmla="*/ 6055268 h 8074338"/>
                  <a:gd name="connsiteX12" fmla="*/ 16342529 w 24351916"/>
                  <a:gd name="connsiteY12" fmla="*/ 7109671 h 8074338"/>
                  <a:gd name="connsiteX13" fmla="*/ 24351916 w 24351916"/>
                  <a:gd name="connsiteY13" fmla="*/ 7075400 h 8074338"/>
                  <a:gd name="connsiteX0" fmla="*/ 0 w 24351916"/>
                  <a:gd name="connsiteY0" fmla="*/ 217400 h 8074338"/>
                  <a:gd name="connsiteX1" fmla="*/ 5390147 w 24351916"/>
                  <a:gd name="connsiteY1" fmla="*/ 241463 h 8074338"/>
                  <a:gd name="connsiteX2" fmla="*/ 7435516 w 24351916"/>
                  <a:gd name="connsiteY2" fmla="*/ 2238705 h 8074338"/>
                  <a:gd name="connsiteX3" fmla="*/ 6261257 w 24351916"/>
                  <a:gd name="connsiteY3" fmla="*/ 4221893 h 8074338"/>
                  <a:gd name="connsiteX4" fmla="*/ 4562295 w 24351916"/>
                  <a:gd name="connsiteY4" fmla="*/ 4487869 h 8074338"/>
                  <a:gd name="connsiteX5" fmla="*/ 3643024 w 24351916"/>
                  <a:gd name="connsiteY5" fmla="*/ 7453282 h 8074338"/>
                  <a:gd name="connsiteX6" fmla="*/ 6560750 w 24351916"/>
                  <a:gd name="connsiteY6" fmla="*/ 8072370 h 8074338"/>
                  <a:gd name="connsiteX7" fmla="*/ 12633158 w 24351916"/>
                  <a:gd name="connsiteY7" fmla="*/ 867105 h 8074338"/>
                  <a:gd name="connsiteX8" fmla="*/ 15111663 w 24351916"/>
                  <a:gd name="connsiteY8" fmla="*/ 794916 h 8074338"/>
                  <a:gd name="connsiteX9" fmla="*/ 16050126 w 24351916"/>
                  <a:gd name="connsiteY9" fmla="*/ 2840284 h 8074338"/>
                  <a:gd name="connsiteX10" fmla="*/ 15193806 w 24351916"/>
                  <a:gd name="connsiteY10" fmla="*/ 4518492 h 8074338"/>
                  <a:gd name="connsiteX11" fmla="*/ 15221771 w 24351916"/>
                  <a:gd name="connsiteY11" fmla="*/ 6055268 h 8074338"/>
                  <a:gd name="connsiteX12" fmla="*/ 16342529 w 24351916"/>
                  <a:gd name="connsiteY12" fmla="*/ 7109671 h 8074338"/>
                  <a:gd name="connsiteX13" fmla="*/ 24351916 w 24351916"/>
                  <a:gd name="connsiteY13" fmla="*/ 7075400 h 8074338"/>
                  <a:gd name="connsiteX0" fmla="*/ 0 w 24351916"/>
                  <a:gd name="connsiteY0" fmla="*/ 217400 h 8486273"/>
                  <a:gd name="connsiteX1" fmla="*/ 5390147 w 24351916"/>
                  <a:gd name="connsiteY1" fmla="*/ 241463 h 8486273"/>
                  <a:gd name="connsiteX2" fmla="*/ 7435516 w 24351916"/>
                  <a:gd name="connsiteY2" fmla="*/ 2238705 h 8486273"/>
                  <a:gd name="connsiteX3" fmla="*/ 6261257 w 24351916"/>
                  <a:gd name="connsiteY3" fmla="*/ 4221893 h 8486273"/>
                  <a:gd name="connsiteX4" fmla="*/ 4562295 w 24351916"/>
                  <a:gd name="connsiteY4" fmla="*/ 4487869 h 8486273"/>
                  <a:gd name="connsiteX5" fmla="*/ 3643024 w 24351916"/>
                  <a:gd name="connsiteY5" fmla="*/ 7453282 h 8486273"/>
                  <a:gd name="connsiteX6" fmla="*/ 6560750 w 24351916"/>
                  <a:gd name="connsiteY6" fmla="*/ 8072370 h 8486273"/>
                  <a:gd name="connsiteX7" fmla="*/ 12633158 w 24351916"/>
                  <a:gd name="connsiteY7" fmla="*/ 867105 h 8486273"/>
                  <a:gd name="connsiteX8" fmla="*/ 15111663 w 24351916"/>
                  <a:gd name="connsiteY8" fmla="*/ 794916 h 8486273"/>
                  <a:gd name="connsiteX9" fmla="*/ 16050126 w 24351916"/>
                  <a:gd name="connsiteY9" fmla="*/ 2840284 h 8486273"/>
                  <a:gd name="connsiteX10" fmla="*/ 15193806 w 24351916"/>
                  <a:gd name="connsiteY10" fmla="*/ 4518492 h 8486273"/>
                  <a:gd name="connsiteX11" fmla="*/ 15221771 w 24351916"/>
                  <a:gd name="connsiteY11" fmla="*/ 6055268 h 8486273"/>
                  <a:gd name="connsiteX12" fmla="*/ 16342529 w 24351916"/>
                  <a:gd name="connsiteY12" fmla="*/ 7109671 h 8486273"/>
                  <a:gd name="connsiteX13" fmla="*/ 24351916 w 24351916"/>
                  <a:gd name="connsiteY13" fmla="*/ 7075400 h 8486273"/>
                  <a:gd name="connsiteX0" fmla="*/ 0 w 24351916"/>
                  <a:gd name="connsiteY0" fmla="*/ 217400 h 8486273"/>
                  <a:gd name="connsiteX1" fmla="*/ 5390147 w 24351916"/>
                  <a:gd name="connsiteY1" fmla="*/ 241463 h 8486273"/>
                  <a:gd name="connsiteX2" fmla="*/ 7435516 w 24351916"/>
                  <a:gd name="connsiteY2" fmla="*/ 2238705 h 8486273"/>
                  <a:gd name="connsiteX3" fmla="*/ 6261257 w 24351916"/>
                  <a:gd name="connsiteY3" fmla="*/ 4221893 h 8486273"/>
                  <a:gd name="connsiteX4" fmla="*/ 4562295 w 24351916"/>
                  <a:gd name="connsiteY4" fmla="*/ 4487869 h 8486273"/>
                  <a:gd name="connsiteX5" fmla="*/ 3643024 w 24351916"/>
                  <a:gd name="connsiteY5" fmla="*/ 7453282 h 8486273"/>
                  <a:gd name="connsiteX6" fmla="*/ 6560750 w 24351916"/>
                  <a:gd name="connsiteY6" fmla="*/ 8072370 h 8486273"/>
                  <a:gd name="connsiteX7" fmla="*/ 12633158 w 24351916"/>
                  <a:gd name="connsiteY7" fmla="*/ 867105 h 8486273"/>
                  <a:gd name="connsiteX8" fmla="*/ 15111663 w 24351916"/>
                  <a:gd name="connsiteY8" fmla="*/ 794916 h 8486273"/>
                  <a:gd name="connsiteX9" fmla="*/ 16050126 w 24351916"/>
                  <a:gd name="connsiteY9" fmla="*/ 2840284 h 8486273"/>
                  <a:gd name="connsiteX10" fmla="*/ 15193806 w 24351916"/>
                  <a:gd name="connsiteY10" fmla="*/ 4518492 h 8486273"/>
                  <a:gd name="connsiteX11" fmla="*/ 15221771 w 24351916"/>
                  <a:gd name="connsiteY11" fmla="*/ 6055268 h 8486273"/>
                  <a:gd name="connsiteX12" fmla="*/ 16342529 w 24351916"/>
                  <a:gd name="connsiteY12" fmla="*/ 7109671 h 8486273"/>
                  <a:gd name="connsiteX13" fmla="*/ 24351916 w 24351916"/>
                  <a:gd name="connsiteY13" fmla="*/ 7075400 h 8486273"/>
                  <a:gd name="connsiteX0" fmla="*/ 0 w 24351916"/>
                  <a:gd name="connsiteY0" fmla="*/ 2456 h 8271329"/>
                  <a:gd name="connsiteX1" fmla="*/ 5390147 w 24351916"/>
                  <a:gd name="connsiteY1" fmla="*/ 26519 h 8271329"/>
                  <a:gd name="connsiteX2" fmla="*/ 7435516 w 24351916"/>
                  <a:gd name="connsiteY2" fmla="*/ 2023761 h 8271329"/>
                  <a:gd name="connsiteX3" fmla="*/ 6261257 w 24351916"/>
                  <a:gd name="connsiteY3" fmla="*/ 4006949 h 8271329"/>
                  <a:gd name="connsiteX4" fmla="*/ 4562295 w 24351916"/>
                  <a:gd name="connsiteY4" fmla="*/ 4272925 h 8271329"/>
                  <a:gd name="connsiteX5" fmla="*/ 3643024 w 24351916"/>
                  <a:gd name="connsiteY5" fmla="*/ 7238338 h 8271329"/>
                  <a:gd name="connsiteX6" fmla="*/ 6560750 w 24351916"/>
                  <a:gd name="connsiteY6" fmla="*/ 7857426 h 8271329"/>
                  <a:gd name="connsiteX7" fmla="*/ 12633158 w 24351916"/>
                  <a:gd name="connsiteY7" fmla="*/ 652161 h 8271329"/>
                  <a:gd name="connsiteX8" fmla="*/ 15111663 w 24351916"/>
                  <a:gd name="connsiteY8" fmla="*/ 579972 h 8271329"/>
                  <a:gd name="connsiteX9" fmla="*/ 16050126 w 24351916"/>
                  <a:gd name="connsiteY9" fmla="*/ 2625340 h 8271329"/>
                  <a:gd name="connsiteX10" fmla="*/ 15193806 w 24351916"/>
                  <a:gd name="connsiteY10" fmla="*/ 4303548 h 8271329"/>
                  <a:gd name="connsiteX11" fmla="*/ 15221771 w 24351916"/>
                  <a:gd name="connsiteY11" fmla="*/ 5840324 h 8271329"/>
                  <a:gd name="connsiteX12" fmla="*/ 16342529 w 24351916"/>
                  <a:gd name="connsiteY12" fmla="*/ 6894727 h 8271329"/>
                  <a:gd name="connsiteX13" fmla="*/ 24351916 w 24351916"/>
                  <a:gd name="connsiteY13" fmla="*/ 6860456 h 8271329"/>
                  <a:gd name="connsiteX0" fmla="*/ 0 w 24351916"/>
                  <a:gd name="connsiteY0" fmla="*/ 2456 h 8271329"/>
                  <a:gd name="connsiteX1" fmla="*/ 5390147 w 24351916"/>
                  <a:gd name="connsiteY1" fmla="*/ 26519 h 8271329"/>
                  <a:gd name="connsiteX2" fmla="*/ 7435516 w 24351916"/>
                  <a:gd name="connsiteY2" fmla="*/ 2023761 h 8271329"/>
                  <a:gd name="connsiteX3" fmla="*/ 6261257 w 24351916"/>
                  <a:gd name="connsiteY3" fmla="*/ 4006949 h 8271329"/>
                  <a:gd name="connsiteX4" fmla="*/ 4562295 w 24351916"/>
                  <a:gd name="connsiteY4" fmla="*/ 4272925 h 8271329"/>
                  <a:gd name="connsiteX5" fmla="*/ 3643024 w 24351916"/>
                  <a:gd name="connsiteY5" fmla="*/ 7238338 h 8271329"/>
                  <a:gd name="connsiteX6" fmla="*/ 6560750 w 24351916"/>
                  <a:gd name="connsiteY6" fmla="*/ 7857426 h 8271329"/>
                  <a:gd name="connsiteX7" fmla="*/ 12633158 w 24351916"/>
                  <a:gd name="connsiteY7" fmla="*/ 652161 h 8271329"/>
                  <a:gd name="connsiteX8" fmla="*/ 15111663 w 24351916"/>
                  <a:gd name="connsiteY8" fmla="*/ 579972 h 8271329"/>
                  <a:gd name="connsiteX9" fmla="*/ 16050126 w 24351916"/>
                  <a:gd name="connsiteY9" fmla="*/ 2625340 h 8271329"/>
                  <a:gd name="connsiteX10" fmla="*/ 15193806 w 24351916"/>
                  <a:gd name="connsiteY10" fmla="*/ 4303548 h 8271329"/>
                  <a:gd name="connsiteX11" fmla="*/ 15221771 w 24351916"/>
                  <a:gd name="connsiteY11" fmla="*/ 5840324 h 8271329"/>
                  <a:gd name="connsiteX12" fmla="*/ 16342529 w 24351916"/>
                  <a:gd name="connsiteY12" fmla="*/ 6894727 h 8271329"/>
                  <a:gd name="connsiteX13" fmla="*/ 24351916 w 24351916"/>
                  <a:gd name="connsiteY13" fmla="*/ 6860456 h 8271329"/>
                  <a:gd name="connsiteX0" fmla="*/ 0 w 24351916"/>
                  <a:gd name="connsiteY0" fmla="*/ 2456 h 8271329"/>
                  <a:gd name="connsiteX1" fmla="*/ 5390147 w 24351916"/>
                  <a:gd name="connsiteY1" fmla="*/ 26519 h 8271329"/>
                  <a:gd name="connsiteX2" fmla="*/ 7435516 w 24351916"/>
                  <a:gd name="connsiteY2" fmla="*/ 2023761 h 8271329"/>
                  <a:gd name="connsiteX3" fmla="*/ 6261257 w 24351916"/>
                  <a:gd name="connsiteY3" fmla="*/ 4006949 h 8271329"/>
                  <a:gd name="connsiteX4" fmla="*/ 4562295 w 24351916"/>
                  <a:gd name="connsiteY4" fmla="*/ 4272925 h 8271329"/>
                  <a:gd name="connsiteX5" fmla="*/ 3643024 w 24351916"/>
                  <a:gd name="connsiteY5" fmla="*/ 7238338 h 8271329"/>
                  <a:gd name="connsiteX6" fmla="*/ 6560750 w 24351916"/>
                  <a:gd name="connsiteY6" fmla="*/ 7857426 h 8271329"/>
                  <a:gd name="connsiteX7" fmla="*/ 12633158 w 24351916"/>
                  <a:gd name="connsiteY7" fmla="*/ 652161 h 8271329"/>
                  <a:gd name="connsiteX8" fmla="*/ 15111663 w 24351916"/>
                  <a:gd name="connsiteY8" fmla="*/ 579972 h 8271329"/>
                  <a:gd name="connsiteX9" fmla="*/ 16050126 w 24351916"/>
                  <a:gd name="connsiteY9" fmla="*/ 2625340 h 8271329"/>
                  <a:gd name="connsiteX10" fmla="*/ 15193806 w 24351916"/>
                  <a:gd name="connsiteY10" fmla="*/ 4303548 h 8271329"/>
                  <a:gd name="connsiteX11" fmla="*/ 15221771 w 24351916"/>
                  <a:gd name="connsiteY11" fmla="*/ 5840324 h 8271329"/>
                  <a:gd name="connsiteX12" fmla="*/ 16342529 w 24351916"/>
                  <a:gd name="connsiteY12" fmla="*/ 6894727 h 8271329"/>
                  <a:gd name="connsiteX13" fmla="*/ 24351916 w 24351916"/>
                  <a:gd name="connsiteY13" fmla="*/ 6860456 h 8271329"/>
                  <a:gd name="connsiteX0" fmla="*/ 0 w 24351916"/>
                  <a:gd name="connsiteY0" fmla="*/ 2456 h 8271329"/>
                  <a:gd name="connsiteX1" fmla="*/ 5390147 w 24351916"/>
                  <a:gd name="connsiteY1" fmla="*/ 26519 h 8271329"/>
                  <a:gd name="connsiteX2" fmla="*/ 7435516 w 24351916"/>
                  <a:gd name="connsiteY2" fmla="*/ 2023761 h 8271329"/>
                  <a:gd name="connsiteX3" fmla="*/ 6261257 w 24351916"/>
                  <a:gd name="connsiteY3" fmla="*/ 4006949 h 8271329"/>
                  <a:gd name="connsiteX4" fmla="*/ 4562295 w 24351916"/>
                  <a:gd name="connsiteY4" fmla="*/ 4272925 h 8271329"/>
                  <a:gd name="connsiteX5" fmla="*/ 3643024 w 24351916"/>
                  <a:gd name="connsiteY5" fmla="*/ 7238338 h 8271329"/>
                  <a:gd name="connsiteX6" fmla="*/ 6560750 w 24351916"/>
                  <a:gd name="connsiteY6" fmla="*/ 7857426 h 8271329"/>
                  <a:gd name="connsiteX7" fmla="*/ 12633158 w 24351916"/>
                  <a:gd name="connsiteY7" fmla="*/ 652161 h 8271329"/>
                  <a:gd name="connsiteX8" fmla="*/ 15111663 w 24351916"/>
                  <a:gd name="connsiteY8" fmla="*/ 579972 h 8271329"/>
                  <a:gd name="connsiteX9" fmla="*/ 16050126 w 24351916"/>
                  <a:gd name="connsiteY9" fmla="*/ 2625340 h 8271329"/>
                  <a:gd name="connsiteX10" fmla="*/ 15193806 w 24351916"/>
                  <a:gd name="connsiteY10" fmla="*/ 4303548 h 8271329"/>
                  <a:gd name="connsiteX11" fmla="*/ 15221771 w 24351916"/>
                  <a:gd name="connsiteY11" fmla="*/ 5840324 h 8271329"/>
                  <a:gd name="connsiteX12" fmla="*/ 16342529 w 24351916"/>
                  <a:gd name="connsiteY12" fmla="*/ 6894727 h 8271329"/>
                  <a:gd name="connsiteX13" fmla="*/ 24351916 w 24351916"/>
                  <a:gd name="connsiteY13" fmla="*/ 6860456 h 8271329"/>
                  <a:gd name="connsiteX0" fmla="*/ 0 w 24351916"/>
                  <a:gd name="connsiteY0" fmla="*/ 2456 h 8271329"/>
                  <a:gd name="connsiteX1" fmla="*/ 5390147 w 24351916"/>
                  <a:gd name="connsiteY1" fmla="*/ 26519 h 8271329"/>
                  <a:gd name="connsiteX2" fmla="*/ 7435516 w 24351916"/>
                  <a:gd name="connsiteY2" fmla="*/ 2023761 h 8271329"/>
                  <a:gd name="connsiteX3" fmla="*/ 6261257 w 24351916"/>
                  <a:gd name="connsiteY3" fmla="*/ 4006949 h 8271329"/>
                  <a:gd name="connsiteX4" fmla="*/ 4562295 w 24351916"/>
                  <a:gd name="connsiteY4" fmla="*/ 4272925 h 8271329"/>
                  <a:gd name="connsiteX5" fmla="*/ 3643024 w 24351916"/>
                  <a:gd name="connsiteY5" fmla="*/ 7238338 h 8271329"/>
                  <a:gd name="connsiteX6" fmla="*/ 6560750 w 24351916"/>
                  <a:gd name="connsiteY6" fmla="*/ 7857426 h 8271329"/>
                  <a:gd name="connsiteX7" fmla="*/ 12633158 w 24351916"/>
                  <a:gd name="connsiteY7" fmla="*/ 652161 h 8271329"/>
                  <a:gd name="connsiteX8" fmla="*/ 15111663 w 24351916"/>
                  <a:gd name="connsiteY8" fmla="*/ 579972 h 8271329"/>
                  <a:gd name="connsiteX9" fmla="*/ 16050126 w 24351916"/>
                  <a:gd name="connsiteY9" fmla="*/ 2625340 h 8271329"/>
                  <a:gd name="connsiteX10" fmla="*/ 15193806 w 24351916"/>
                  <a:gd name="connsiteY10" fmla="*/ 4303548 h 8271329"/>
                  <a:gd name="connsiteX11" fmla="*/ 15221771 w 24351916"/>
                  <a:gd name="connsiteY11" fmla="*/ 5840324 h 8271329"/>
                  <a:gd name="connsiteX12" fmla="*/ 16600947 w 24351916"/>
                  <a:gd name="connsiteY12" fmla="*/ 6894727 h 8271329"/>
                  <a:gd name="connsiteX13" fmla="*/ 24351916 w 24351916"/>
                  <a:gd name="connsiteY13" fmla="*/ 6860456 h 8271329"/>
                  <a:gd name="connsiteX0" fmla="*/ 0 w 24351916"/>
                  <a:gd name="connsiteY0" fmla="*/ 2456 h 8271329"/>
                  <a:gd name="connsiteX1" fmla="*/ 5390147 w 24351916"/>
                  <a:gd name="connsiteY1" fmla="*/ 26519 h 8271329"/>
                  <a:gd name="connsiteX2" fmla="*/ 7435516 w 24351916"/>
                  <a:gd name="connsiteY2" fmla="*/ 2023761 h 8271329"/>
                  <a:gd name="connsiteX3" fmla="*/ 6261257 w 24351916"/>
                  <a:gd name="connsiteY3" fmla="*/ 4006949 h 8271329"/>
                  <a:gd name="connsiteX4" fmla="*/ 4562295 w 24351916"/>
                  <a:gd name="connsiteY4" fmla="*/ 4272925 h 8271329"/>
                  <a:gd name="connsiteX5" fmla="*/ 3643024 w 24351916"/>
                  <a:gd name="connsiteY5" fmla="*/ 7238338 h 8271329"/>
                  <a:gd name="connsiteX6" fmla="*/ 6560750 w 24351916"/>
                  <a:gd name="connsiteY6" fmla="*/ 7857426 h 8271329"/>
                  <a:gd name="connsiteX7" fmla="*/ 12633158 w 24351916"/>
                  <a:gd name="connsiteY7" fmla="*/ 652161 h 8271329"/>
                  <a:gd name="connsiteX8" fmla="*/ 15111663 w 24351916"/>
                  <a:gd name="connsiteY8" fmla="*/ 579972 h 8271329"/>
                  <a:gd name="connsiteX9" fmla="*/ 16050126 w 24351916"/>
                  <a:gd name="connsiteY9" fmla="*/ 2625340 h 8271329"/>
                  <a:gd name="connsiteX10" fmla="*/ 15193806 w 24351916"/>
                  <a:gd name="connsiteY10" fmla="*/ 4303548 h 8271329"/>
                  <a:gd name="connsiteX11" fmla="*/ 15221771 w 24351916"/>
                  <a:gd name="connsiteY11" fmla="*/ 5840324 h 8271329"/>
                  <a:gd name="connsiteX12" fmla="*/ 16600947 w 24351916"/>
                  <a:gd name="connsiteY12" fmla="*/ 6894727 h 8271329"/>
                  <a:gd name="connsiteX13" fmla="*/ 24351916 w 24351916"/>
                  <a:gd name="connsiteY13" fmla="*/ 6860456 h 8271329"/>
                  <a:gd name="connsiteX0" fmla="*/ 0 w 24351916"/>
                  <a:gd name="connsiteY0" fmla="*/ 2456 h 8271329"/>
                  <a:gd name="connsiteX1" fmla="*/ 5390147 w 24351916"/>
                  <a:gd name="connsiteY1" fmla="*/ 26519 h 8271329"/>
                  <a:gd name="connsiteX2" fmla="*/ 7435516 w 24351916"/>
                  <a:gd name="connsiteY2" fmla="*/ 2023761 h 8271329"/>
                  <a:gd name="connsiteX3" fmla="*/ 6261257 w 24351916"/>
                  <a:gd name="connsiteY3" fmla="*/ 4006949 h 8271329"/>
                  <a:gd name="connsiteX4" fmla="*/ 4562295 w 24351916"/>
                  <a:gd name="connsiteY4" fmla="*/ 4272925 h 8271329"/>
                  <a:gd name="connsiteX5" fmla="*/ 3643024 w 24351916"/>
                  <a:gd name="connsiteY5" fmla="*/ 7238338 h 8271329"/>
                  <a:gd name="connsiteX6" fmla="*/ 6560750 w 24351916"/>
                  <a:gd name="connsiteY6" fmla="*/ 7857426 h 8271329"/>
                  <a:gd name="connsiteX7" fmla="*/ 12633158 w 24351916"/>
                  <a:gd name="connsiteY7" fmla="*/ 652161 h 8271329"/>
                  <a:gd name="connsiteX8" fmla="*/ 15111663 w 24351916"/>
                  <a:gd name="connsiteY8" fmla="*/ 579972 h 8271329"/>
                  <a:gd name="connsiteX9" fmla="*/ 16050126 w 24351916"/>
                  <a:gd name="connsiteY9" fmla="*/ 2625340 h 8271329"/>
                  <a:gd name="connsiteX10" fmla="*/ 15193806 w 24351916"/>
                  <a:gd name="connsiteY10" fmla="*/ 4303548 h 8271329"/>
                  <a:gd name="connsiteX11" fmla="*/ 15221771 w 24351916"/>
                  <a:gd name="connsiteY11" fmla="*/ 5840324 h 8271329"/>
                  <a:gd name="connsiteX12" fmla="*/ 16600947 w 24351916"/>
                  <a:gd name="connsiteY12" fmla="*/ 6894727 h 8271329"/>
                  <a:gd name="connsiteX13" fmla="*/ 24351916 w 24351916"/>
                  <a:gd name="connsiteY13" fmla="*/ 6860456 h 8271329"/>
                  <a:gd name="connsiteX0" fmla="*/ 0 w 24351916"/>
                  <a:gd name="connsiteY0" fmla="*/ 2456 h 8271329"/>
                  <a:gd name="connsiteX1" fmla="*/ 5390147 w 24351916"/>
                  <a:gd name="connsiteY1" fmla="*/ 26519 h 8271329"/>
                  <a:gd name="connsiteX2" fmla="*/ 7435516 w 24351916"/>
                  <a:gd name="connsiteY2" fmla="*/ 2023761 h 8271329"/>
                  <a:gd name="connsiteX3" fmla="*/ 6261257 w 24351916"/>
                  <a:gd name="connsiteY3" fmla="*/ 4006949 h 8271329"/>
                  <a:gd name="connsiteX4" fmla="*/ 4562295 w 24351916"/>
                  <a:gd name="connsiteY4" fmla="*/ 4272925 h 8271329"/>
                  <a:gd name="connsiteX5" fmla="*/ 3643024 w 24351916"/>
                  <a:gd name="connsiteY5" fmla="*/ 7238338 h 8271329"/>
                  <a:gd name="connsiteX6" fmla="*/ 6560750 w 24351916"/>
                  <a:gd name="connsiteY6" fmla="*/ 7857426 h 8271329"/>
                  <a:gd name="connsiteX7" fmla="*/ 12633158 w 24351916"/>
                  <a:gd name="connsiteY7" fmla="*/ 652161 h 8271329"/>
                  <a:gd name="connsiteX8" fmla="*/ 15111663 w 24351916"/>
                  <a:gd name="connsiteY8" fmla="*/ 579972 h 8271329"/>
                  <a:gd name="connsiteX9" fmla="*/ 16050126 w 24351916"/>
                  <a:gd name="connsiteY9" fmla="*/ 2625340 h 8271329"/>
                  <a:gd name="connsiteX10" fmla="*/ 15193806 w 24351916"/>
                  <a:gd name="connsiteY10" fmla="*/ 4303548 h 8271329"/>
                  <a:gd name="connsiteX11" fmla="*/ 15221771 w 24351916"/>
                  <a:gd name="connsiteY11" fmla="*/ 5840324 h 8271329"/>
                  <a:gd name="connsiteX12" fmla="*/ 16600947 w 24351916"/>
                  <a:gd name="connsiteY12" fmla="*/ 6894727 h 8271329"/>
                  <a:gd name="connsiteX13" fmla="*/ 24351916 w 24351916"/>
                  <a:gd name="connsiteY13" fmla="*/ 6860456 h 8271329"/>
                  <a:gd name="connsiteX0" fmla="*/ 0 w 24351916"/>
                  <a:gd name="connsiteY0" fmla="*/ 2456 h 8205081"/>
                  <a:gd name="connsiteX1" fmla="*/ 5390147 w 24351916"/>
                  <a:gd name="connsiteY1" fmla="*/ 26519 h 8205081"/>
                  <a:gd name="connsiteX2" fmla="*/ 7435516 w 24351916"/>
                  <a:gd name="connsiteY2" fmla="*/ 2023761 h 8205081"/>
                  <a:gd name="connsiteX3" fmla="*/ 6261257 w 24351916"/>
                  <a:gd name="connsiteY3" fmla="*/ 4006949 h 8205081"/>
                  <a:gd name="connsiteX4" fmla="*/ 4562295 w 24351916"/>
                  <a:gd name="connsiteY4" fmla="*/ 4272925 h 8205081"/>
                  <a:gd name="connsiteX5" fmla="*/ 3643024 w 24351916"/>
                  <a:gd name="connsiteY5" fmla="*/ 7238338 h 8205081"/>
                  <a:gd name="connsiteX6" fmla="*/ 6560750 w 24351916"/>
                  <a:gd name="connsiteY6" fmla="*/ 7857426 h 8205081"/>
                  <a:gd name="connsiteX7" fmla="*/ 12633158 w 24351916"/>
                  <a:gd name="connsiteY7" fmla="*/ 652161 h 8205081"/>
                  <a:gd name="connsiteX8" fmla="*/ 15111663 w 24351916"/>
                  <a:gd name="connsiteY8" fmla="*/ 579972 h 8205081"/>
                  <a:gd name="connsiteX9" fmla="*/ 16050126 w 24351916"/>
                  <a:gd name="connsiteY9" fmla="*/ 2625340 h 8205081"/>
                  <a:gd name="connsiteX10" fmla="*/ 15193806 w 24351916"/>
                  <a:gd name="connsiteY10" fmla="*/ 4303548 h 8205081"/>
                  <a:gd name="connsiteX11" fmla="*/ 15221771 w 24351916"/>
                  <a:gd name="connsiteY11" fmla="*/ 5840324 h 8205081"/>
                  <a:gd name="connsiteX12" fmla="*/ 16600947 w 24351916"/>
                  <a:gd name="connsiteY12" fmla="*/ 6894727 h 8205081"/>
                  <a:gd name="connsiteX13" fmla="*/ 24351916 w 24351916"/>
                  <a:gd name="connsiteY13" fmla="*/ 6860456 h 8205081"/>
                  <a:gd name="connsiteX0" fmla="*/ 0 w 24351916"/>
                  <a:gd name="connsiteY0" fmla="*/ 2456 h 8205081"/>
                  <a:gd name="connsiteX1" fmla="*/ 5390147 w 24351916"/>
                  <a:gd name="connsiteY1" fmla="*/ 26519 h 8205081"/>
                  <a:gd name="connsiteX2" fmla="*/ 7435516 w 24351916"/>
                  <a:gd name="connsiteY2" fmla="*/ 2023761 h 8205081"/>
                  <a:gd name="connsiteX3" fmla="*/ 6261257 w 24351916"/>
                  <a:gd name="connsiteY3" fmla="*/ 4026827 h 8205081"/>
                  <a:gd name="connsiteX4" fmla="*/ 4562295 w 24351916"/>
                  <a:gd name="connsiteY4" fmla="*/ 4272925 h 8205081"/>
                  <a:gd name="connsiteX5" fmla="*/ 3643024 w 24351916"/>
                  <a:gd name="connsiteY5" fmla="*/ 7238338 h 8205081"/>
                  <a:gd name="connsiteX6" fmla="*/ 6560750 w 24351916"/>
                  <a:gd name="connsiteY6" fmla="*/ 7857426 h 8205081"/>
                  <a:gd name="connsiteX7" fmla="*/ 12633158 w 24351916"/>
                  <a:gd name="connsiteY7" fmla="*/ 652161 h 8205081"/>
                  <a:gd name="connsiteX8" fmla="*/ 15111663 w 24351916"/>
                  <a:gd name="connsiteY8" fmla="*/ 579972 h 8205081"/>
                  <a:gd name="connsiteX9" fmla="*/ 16050126 w 24351916"/>
                  <a:gd name="connsiteY9" fmla="*/ 2625340 h 8205081"/>
                  <a:gd name="connsiteX10" fmla="*/ 15193806 w 24351916"/>
                  <a:gd name="connsiteY10" fmla="*/ 4303548 h 8205081"/>
                  <a:gd name="connsiteX11" fmla="*/ 15221771 w 24351916"/>
                  <a:gd name="connsiteY11" fmla="*/ 5840324 h 8205081"/>
                  <a:gd name="connsiteX12" fmla="*/ 16600947 w 24351916"/>
                  <a:gd name="connsiteY12" fmla="*/ 6894727 h 8205081"/>
                  <a:gd name="connsiteX13" fmla="*/ 24351916 w 24351916"/>
                  <a:gd name="connsiteY13" fmla="*/ 6860456 h 8205081"/>
                  <a:gd name="connsiteX0" fmla="*/ 0 w 24351916"/>
                  <a:gd name="connsiteY0" fmla="*/ 2456 h 8205081"/>
                  <a:gd name="connsiteX1" fmla="*/ 5390147 w 24351916"/>
                  <a:gd name="connsiteY1" fmla="*/ 26519 h 8205081"/>
                  <a:gd name="connsiteX2" fmla="*/ 7435516 w 24351916"/>
                  <a:gd name="connsiteY2" fmla="*/ 2023761 h 8205081"/>
                  <a:gd name="connsiteX3" fmla="*/ 6261257 w 24351916"/>
                  <a:gd name="connsiteY3" fmla="*/ 4026827 h 8205081"/>
                  <a:gd name="connsiteX4" fmla="*/ 4562295 w 24351916"/>
                  <a:gd name="connsiteY4" fmla="*/ 4272925 h 8205081"/>
                  <a:gd name="connsiteX5" fmla="*/ 3643024 w 24351916"/>
                  <a:gd name="connsiteY5" fmla="*/ 7238338 h 8205081"/>
                  <a:gd name="connsiteX6" fmla="*/ 6560750 w 24351916"/>
                  <a:gd name="connsiteY6" fmla="*/ 7857426 h 8205081"/>
                  <a:gd name="connsiteX7" fmla="*/ 12633158 w 24351916"/>
                  <a:gd name="connsiteY7" fmla="*/ 652161 h 8205081"/>
                  <a:gd name="connsiteX8" fmla="*/ 15111663 w 24351916"/>
                  <a:gd name="connsiteY8" fmla="*/ 579972 h 8205081"/>
                  <a:gd name="connsiteX9" fmla="*/ 16050126 w 24351916"/>
                  <a:gd name="connsiteY9" fmla="*/ 2625340 h 8205081"/>
                  <a:gd name="connsiteX10" fmla="*/ 15193806 w 24351916"/>
                  <a:gd name="connsiteY10" fmla="*/ 4303548 h 8205081"/>
                  <a:gd name="connsiteX11" fmla="*/ 15221771 w 24351916"/>
                  <a:gd name="connsiteY11" fmla="*/ 5840324 h 8205081"/>
                  <a:gd name="connsiteX12" fmla="*/ 16600947 w 24351916"/>
                  <a:gd name="connsiteY12" fmla="*/ 6894727 h 8205081"/>
                  <a:gd name="connsiteX13" fmla="*/ 24351916 w 24351916"/>
                  <a:gd name="connsiteY13" fmla="*/ 6860456 h 8205081"/>
                  <a:gd name="connsiteX0" fmla="*/ 0 w 24351916"/>
                  <a:gd name="connsiteY0" fmla="*/ 2456 h 8205081"/>
                  <a:gd name="connsiteX1" fmla="*/ 5390147 w 24351916"/>
                  <a:gd name="connsiteY1" fmla="*/ 26519 h 8205081"/>
                  <a:gd name="connsiteX2" fmla="*/ 7435516 w 24351916"/>
                  <a:gd name="connsiteY2" fmla="*/ 2023761 h 8205081"/>
                  <a:gd name="connsiteX3" fmla="*/ 6261257 w 24351916"/>
                  <a:gd name="connsiteY3" fmla="*/ 4026827 h 8205081"/>
                  <a:gd name="connsiteX4" fmla="*/ 4562295 w 24351916"/>
                  <a:gd name="connsiteY4" fmla="*/ 4272925 h 8205081"/>
                  <a:gd name="connsiteX5" fmla="*/ 3643024 w 24351916"/>
                  <a:gd name="connsiteY5" fmla="*/ 7238338 h 8205081"/>
                  <a:gd name="connsiteX6" fmla="*/ 6560750 w 24351916"/>
                  <a:gd name="connsiteY6" fmla="*/ 7857426 h 8205081"/>
                  <a:gd name="connsiteX7" fmla="*/ 12633158 w 24351916"/>
                  <a:gd name="connsiteY7" fmla="*/ 652161 h 8205081"/>
                  <a:gd name="connsiteX8" fmla="*/ 15111663 w 24351916"/>
                  <a:gd name="connsiteY8" fmla="*/ 579972 h 8205081"/>
                  <a:gd name="connsiteX9" fmla="*/ 16050126 w 24351916"/>
                  <a:gd name="connsiteY9" fmla="*/ 2625340 h 8205081"/>
                  <a:gd name="connsiteX10" fmla="*/ 15193806 w 24351916"/>
                  <a:gd name="connsiteY10" fmla="*/ 4303548 h 8205081"/>
                  <a:gd name="connsiteX11" fmla="*/ 15221771 w 24351916"/>
                  <a:gd name="connsiteY11" fmla="*/ 5840324 h 8205081"/>
                  <a:gd name="connsiteX12" fmla="*/ 16600947 w 24351916"/>
                  <a:gd name="connsiteY12" fmla="*/ 6894727 h 8205081"/>
                  <a:gd name="connsiteX13" fmla="*/ 24351916 w 24351916"/>
                  <a:gd name="connsiteY13" fmla="*/ 6860456 h 8205081"/>
                  <a:gd name="connsiteX0" fmla="*/ 0 w 24351916"/>
                  <a:gd name="connsiteY0" fmla="*/ 2456 h 8205081"/>
                  <a:gd name="connsiteX1" fmla="*/ 5390147 w 24351916"/>
                  <a:gd name="connsiteY1" fmla="*/ 26519 h 8205081"/>
                  <a:gd name="connsiteX2" fmla="*/ 7435516 w 24351916"/>
                  <a:gd name="connsiteY2" fmla="*/ 2023761 h 8205081"/>
                  <a:gd name="connsiteX3" fmla="*/ 6261257 w 24351916"/>
                  <a:gd name="connsiteY3" fmla="*/ 4026827 h 8205081"/>
                  <a:gd name="connsiteX4" fmla="*/ 4562295 w 24351916"/>
                  <a:gd name="connsiteY4" fmla="*/ 4272925 h 8205081"/>
                  <a:gd name="connsiteX5" fmla="*/ 3643024 w 24351916"/>
                  <a:gd name="connsiteY5" fmla="*/ 7238338 h 8205081"/>
                  <a:gd name="connsiteX6" fmla="*/ 6560750 w 24351916"/>
                  <a:gd name="connsiteY6" fmla="*/ 7857426 h 8205081"/>
                  <a:gd name="connsiteX7" fmla="*/ 12633158 w 24351916"/>
                  <a:gd name="connsiteY7" fmla="*/ 652161 h 8205081"/>
                  <a:gd name="connsiteX8" fmla="*/ 15111663 w 24351916"/>
                  <a:gd name="connsiteY8" fmla="*/ 579972 h 8205081"/>
                  <a:gd name="connsiteX9" fmla="*/ 16050126 w 24351916"/>
                  <a:gd name="connsiteY9" fmla="*/ 2625340 h 8205081"/>
                  <a:gd name="connsiteX10" fmla="*/ 15193806 w 24351916"/>
                  <a:gd name="connsiteY10" fmla="*/ 4303548 h 8205081"/>
                  <a:gd name="connsiteX11" fmla="*/ 15221771 w 24351916"/>
                  <a:gd name="connsiteY11" fmla="*/ 5840324 h 8205081"/>
                  <a:gd name="connsiteX12" fmla="*/ 16600947 w 24351916"/>
                  <a:gd name="connsiteY12" fmla="*/ 6894727 h 8205081"/>
                  <a:gd name="connsiteX13" fmla="*/ 24351916 w 24351916"/>
                  <a:gd name="connsiteY13" fmla="*/ 6860456 h 8205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351916" h="8205081">
                    <a:moveTo>
                      <a:pt x="0" y="2456"/>
                    </a:moveTo>
                    <a:cubicBezTo>
                      <a:pt x="30078" y="-9576"/>
                      <a:pt x="5402178" y="26519"/>
                      <a:pt x="5390147" y="26519"/>
                    </a:cubicBezTo>
                    <a:cubicBezTo>
                      <a:pt x="5378116" y="26519"/>
                      <a:pt x="7469235" y="223982"/>
                      <a:pt x="7435516" y="2023761"/>
                    </a:cubicBezTo>
                    <a:cubicBezTo>
                      <a:pt x="7401797" y="3823540"/>
                      <a:pt x="6264997" y="4019519"/>
                      <a:pt x="6261257" y="4026827"/>
                    </a:cubicBezTo>
                    <a:cubicBezTo>
                      <a:pt x="6257517" y="4034135"/>
                      <a:pt x="4574088" y="4266231"/>
                      <a:pt x="4562295" y="4272925"/>
                    </a:cubicBezTo>
                    <a:cubicBezTo>
                      <a:pt x="4550502" y="4279619"/>
                      <a:pt x="2490652" y="5526959"/>
                      <a:pt x="3643024" y="7238338"/>
                    </a:cubicBezTo>
                    <a:cubicBezTo>
                      <a:pt x="4795396" y="8949717"/>
                      <a:pt x="6586393" y="7870392"/>
                      <a:pt x="6560750" y="7857426"/>
                    </a:cubicBezTo>
                    <a:cubicBezTo>
                      <a:pt x="6535107" y="7844460"/>
                      <a:pt x="12647582" y="647365"/>
                      <a:pt x="12633158" y="652161"/>
                    </a:cubicBezTo>
                    <a:cubicBezTo>
                      <a:pt x="12618734" y="656957"/>
                      <a:pt x="13724022" y="-422660"/>
                      <a:pt x="15111663" y="579972"/>
                    </a:cubicBezTo>
                    <a:cubicBezTo>
                      <a:pt x="16499304" y="1582604"/>
                      <a:pt x="16046374" y="2591152"/>
                      <a:pt x="16050126" y="2625340"/>
                    </a:cubicBezTo>
                    <a:cubicBezTo>
                      <a:pt x="16053878" y="2659528"/>
                      <a:pt x="15192717" y="4297804"/>
                      <a:pt x="15193806" y="4303548"/>
                    </a:cubicBezTo>
                    <a:cubicBezTo>
                      <a:pt x="15194895" y="4309292"/>
                      <a:pt x="14808343" y="4931383"/>
                      <a:pt x="15221771" y="5840324"/>
                    </a:cubicBezTo>
                    <a:cubicBezTo>
                      <a:pt x="15635199" y="6749265"/>
                      <a:pt x="16601450" y="6890959"/>
                      <a:pt x="16600947" y="6894727"/>
                    </a:cubicBezTo>
                    <a:cubicBezTo>
                      <a:pt x="16600444" y="6898495"/>
                      <a:pt x="24354468" y="6870301"/>
                      <a:pt x="24351916" y="6860456"/>
                    </a:cubicBezTo>
                  </a:path>
                </a:pathLst>
              </a:custGeom>
              <a:noFill/>
              <a:ln w="88900">
                <a:solidFill>
                  <a:schemeClr val="bg1"/>
                </a:solidFill>
                <a:prstDash val="lg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Lato Light" panose="020F0502020204030203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32" name="Rectangle 28">
                <a:extLst>
                  <a:ext uri="{FF2B5EF4-FFF2-40B4-BE49-F238E27FC236}">
                    <a16:creationId xmlns:a16="http://schemas.microsoft.com/office/drawing/2014/main" id="{9CBA5377-62F8-E740-9E07-BA9938ED8DDB}"/>
                  </a:ext>
                </a:extLst>
              </p:cNvPr>
              <p:cNvSpPr/>
              <p:nvPr/>
            </p:nvSpPr>
            <p:spPr>
              <a:xfrm>
                <a:off x="1588" y="2307552"/>
                <a:ext cx="1305054" cy="599183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Lato Light" panose="020F0502020204030203" pitchFamily="34" charset="0"/>
                  <a:ea typeface="+mn-ea"/>
                  <a:cs typeface="+mn-cs"/>
                </a:endParaRPr>
              </a:p>
            </p:txBody>
          </p:sp>
          <p:cxnSp>
            <p:nvCxnSpPr>
              <p:cNvPr id="133" name="Straight Connector 33">
                <a:extLst>
                  <a:ext uri="{FF2B5EF4-FFF2-40B4-BE49-F238E27FC236}">
                    <a16:creationId xmlns:a16="http://schemas.microsoft.com/office/drawing/2014/main" id="{B0FCC650-8498-9F45-980B-D560404E0B8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588" y="2580375"/>
                <a:ext cx="1391003" cy="0"/>
              </a:xfrm>
              <a:prstGeom prst="line">
                <a:avLst/>
              </a:prstGeom>
              <a:ln w="76200"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49" name="Rectangle 20">
            <a:extLst>
              <a:ext uri="{FF2B5EF4-FFF2-40B4-BE49-F238E27FC236}">
                <a16:creationId xmlns:a16="http://schemas.microsoft.com/office/drawing/2014/main" id="{EDC9C334-89EB-4842-83AD-CBC9656E5D59}"/>
              </a:ext>
            </a:extLst>
          </p:cNvPr>
          <p:cNvSpPr/>
          <p:nvPr/>
        </p:nvSpPr>
        <p:spPr>
          <a:xfrm>
            <a:off x="7211413" y="1460645"/>
            <a:ext cx="313592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เป้าหมายการพัฒนา 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: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0000CC"/>
              </a:solidFill>
              <a:effectLst/>
              <a:uLnTx/>
              <a:uFillTx/>
              <a:latin typeface="Poppins" pitchFamily="2" charset="77"/>
              <a:ea typeface="+mn-ea"/>
              <a:cs typeface="Poppins" pitchFamily="2" charset="77"/>
            </a:endParaRPr>
          </a:p>
        </p:txBody>
      </p:sp>
      <p:grpSp>
        <p:nvGrpSpPr>
          <p:cNvPr id="4" name="กลุ่ม 3"/>
          <p:cNvGrpSpPr/>
          <p:nvPr/>
        </p:nvGrpSpPr>
        <p:grpSpPr>
          <a:xfrm>
            <a:off x="121233" y="478074"/>
            <a:ext cx="8019540" cy="1434854"/>
            <a:chOff x="121233" y="452674"/>
            <a:chExt cx="8019540" cy="1434854"/>
          </a:xfrm>
        </p:grpSpPr>
        <p:grpSp>
          <p:nvGrpSpPr>
            <p:cNvPr id="89" name="Group 4">
              <a:extLst>
                <a:ext uri="{FF2B5EF4-FFF2-40B4-BE49-F238E27FC236}">
                  <a16:creationId xmlns:a16="http://schemas.microsoft.com/office/drawing/2014/main" id="{0AD5DFCD-4B13-9A4B-AAAB-E180DFF9FEF8}"/>
                </a:ext>
              </a:extLst>
            </p:cNvPr>
            <p:cNvGrpSpPr/>
            <p:nvPr/>
          </p:nvGrpSpPr>
          <p:grpSpPr>
            <a:xfrm>
              <a:off x="405978" y="452674"/>
              <a:ext cx="1515823" cy="1306744"/>
              <a:chOff x="6490010" y="3925229"/>
              <a:chExt cx="3207983" cy="2765503"/>
            </a:xfrm>
          </p:grpSpPr>
          <p:sp>
            <p:nvSpPr>
              <p:cNvPr id="90" name="Hexagon 5">
                <a:extLst>
                  <a:ext uri="{FF2B5EF4-FFF2-40B4-BE49-F238E27FC236}">
                    <a16:creationId xmlns:a16="http://schemas.microsoft.com/office/drawing/2014/main" id="{95F1D12A-6BC8-1B47-B3AF-0624626FAFC1}"/>
                  </a:ext>
                </a:extLst>
              </p:cNvPr>
              <p:cNvSpPr/>
              <p:nvPr/>
            </p:nvSpPr>
            <p:spPr>
              <a:xfrm>
                <a:off x="6490010" y="3925229"/>
                <a:ext cx="3207983" cy="2765503"/>
              </a:xfrm>
              <a:prstGeom prst="hexagon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1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Lato Light" panose="020F0502020204030203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91" name="Hexagon 6">
                <a:extLst>
                  <a:ext uri="{FF2B5EF4-FFF2-40B4-BE49-F238E27FC236}">
                    <a16:creationId xmlns:a16="http://schemas.microsoft.com/office/drawing/2014/main" id="{5F37F8E1-2293-5C46-99DB-14D696994B9C}"/>
                  </a:ext>
                </a:extLst>
              </p:cNvPr>
              <p:cNvSpPr/>
              <p:nvPr/>
            </p:nvSpPr>
            <p:spPr>
              <a:xfrm>
                <a:off x="6785210" y="4179712"/>
                <a:ext cx="2617582" cy="2256536"/>
              </a:xfrm>
              <a:prstGeom prst="hexagon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1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Lato Light" panose="020F0502020204030203" pitchFamily="34" charset="0"/>
                  <a:ea typeface="+mn-ea"/>
                  <a:cs typeface="+mn-cs"/>
                </a:endParaRPr>
              </a:p>
            </p:txBody>
          </p:sp>
        </p:grpSp>
        <p:sp>
          <p:nvSpPr>
            <p:cNvPr id="92" name="Freeform 40">
              <a:extLst>
                <a:ext uri="{FF2B5EF4-FFF2-40B4-BE49-F238E27FC236}">
                  <a16:creationId xmlns:a16="http://schemas.microsoft.com/office/drawing/2014/main" id="{92C9910E-B78D-3049-88BB-C16176B38BC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95692" y="802026"/>
              <a:ext cx="536394" cy="608040"/>
            </a:xfrm>
            <a:custGeom>
              <a:avLst/>
              <a:gdLst>
                <a:gd name="connsiteX0" fmla="*/ 216332 w 1093427"/>
                <a:gd name="connsiteY0" fmla="*/ 1190625 h 1239478"/>
                <a:gd name="connsiteX1" fmla="*/ 233701 w 1093427"/>
                <a:gd name="connsiteY1" fmla="*/ 1197916 h 1239478"/>
                <a:gd name="connsiteX2" fmla="*/ 240938 w 1093427"/>
                <a:gd name="connsiteY2" fmla="*/ 1215049 h 1239478"/>
                <a:gd name="connsiteX3" fmla="*/ 233701 w 1093427"/>
                <a:gd name="connsiteY3" fmla="*/ 1232547 h 1239478"/>
                <a:gd name="connsiteX4" fmla="*/ 216332 w 1093427"/>
                <a:gd name="connsiteY4" fmla="*/ 1239474 h 1239478"/>
                <a:gd name="connsiteX5" fmla="*/ 199324 w 1093427"/>
                <a:gd name="connsiteY5" fmla="*/ 1232547 h 1239478"/>
                <a:gd name="connsiteX6" fmla="*/ 192087 w 1093427"/>
                <a:gd name="connsiteY6" fmla="*/ 1215049 h 1239478"/>
                <a:gd name="connsiteX7" fmla="*/ 199324 w 1093427"/>
                <a:gd name="connsiteY7" fmla="*/ 1197916 h 1239478"/>
                <a:gd name="connsiteX8" fmla="*/ 216332 w 1093427"/>
                <a:gd name="connsiteY8" fmla="*/ 1190625 h 1239478"/>
                <a:gd name="connsiteX9" fmla="*/ 927894 w 1093427"/>
                <a:gd name="connsiteY9" fmla="*/ 1060450 h 1239478"/>
                <a:gd name="connsiteX10" fmla="*/ 944901 w 1093427"/>
                <a:gd name="connsiteY10" fmla="*/ 1067741 h 1239478"/>
                <a:gd name="connsiteX11" fmla="*/ 952138 w 1093427"/>
                <a:gd name="connsiteY11" fmla="*/ 1084874 h 1239478"/>
                <a:gd name="connsiteX12" fmla="*/ 944901 w 1093427"/>
                <a:gd name="connsiteY12" fmla="*/ 1102372 h 1239478"/>
                <a:gd name="connsiteX13" fmla="*/ 927894 w 1093427"/>
                <a:gd name="connsiteY13" fmla="*/ 1109299 h 1239478"/>
                <a:gd name="connsiteX14" fmla="*/ 910524 w 1093427"/>
                <a:gd name="connsiteY14" fmla="*/ 1102372 h 1239478"/>
                <a:gd name="connsiteX15" fmla="*/ 903287 w 1093427"/>
                <a:gd name="connsiteY15" fmla="*/ 1084874 h 1239478"/>
                <a:gd name="connsiteX16" fmla="*/ 910524 w 1093427"/>
                <a:gd name="connsiteY16" fmla="*/ 1067741 h 1239478"/>
                <a:gd name="connsiteX17" fmla="*/ 927894 w 1093427"/>
                <a:gd name="connsiteY17" fmla="*/ 1060450 h 1239478"/>
                <a:gd name="connsiteX18" fmla="*/ 753142 w 1093427"/>
                <a:gd name="connsiteY18" fmla="*/ 1060450 h 1239478"/>
                <a:gd name="connsiteX19" fmla="*/ 835944 w 1093427"/>
                <a:gd name="connsiteY19" fmla="*/ 1060450 h 1239478"/>
                <a:gd name="connsiteX20" fmla="*/ 860065 w 1093427"/>
                <a:gd name="connsiteY20" fmla="*/ 1084874 h 1239478"/>
                <a:gd name="connsiteX21" fmla="*/ 835944 w 1093427"/>
                <a:gd name="connsiteY21" fmla="*/ 1109299 h 1239478"/>
                <a:gd name="connsiteX22" fmla="*/ 753142 w 1093427"/>
                <a:gd name="connsiteY22" fmla="*/ 1109299 h 1239478"/>
                <a:gd name="connsiteX23" fmla="*/ 728662 w 1093427"/>
                <a:gd name="connsiteY23" fmla="*/ 1084874 h 1239478"/>
                <a:gd name="connsiteX24" fmla="*/ 753142 w 1093427"/>
                <a:gd name="connsiteY24" fmla="*/ 1060450 h 1239478"/>
                <a:gd name="connsiteX25" fmla="*/ 463842 w 1093427"/>
                <a:gd name="connsiteY25" fmla="*/ 844951 h 1239478"/>
                <a:gd name="connsiteX26" fmla="*/ 463842 w 1093427"/>
                <a:gd name="connsiteY26" fmla="*/ 917678 h 1239478"/>
                <a:gd name="connsiteX27" fmla="*/ 497725 w 1093427"/>
                <a:gd name="connsiteY27" fmla="*/ 951161 h 1239478"/>
                <a:gd name="connsiteX28" fmla="*/ 604421 w 1093427"/>
                <a:gd name="connsiteY28" fmla="*/ 951161 h 1239478"/>
                <a:gd name="connsiteX29" fmla="*/ 638305 w 1093427"/>
                <a:gd name="connsiteY29" fmla="*/ 917678 h 1239478"/>
                <a:gd name="connsiteX30" fmla="*/ 638305 w 1093427"/>
                <a:gd name="connsiteY30" fmla="*/ 844951 h 1239478"/>
                <a:gd name="connsiteX31" fmla="*/ 280557 w 1093427"/>
                <a:gd name="connsiteY31" fmla="*/ 831046 h 1239478"/>
                <a:gd name="connsiteX32" fmla="*/ 310373 w 1093427"/>
                <a:gd name="connsiteY32" fmla="*/ 847239 h 1239478"/>
                <a:gd name="connsiteX33" fmla="*/ 293849 w 1093427"/>
                <a:gd name="connsiteY33" fmla="*/ 877467 h 1239478"/>
                <a:gd name="connsiteX34" fmla="*/ 178177 w 1093427"/>
                <a:gd name="connsiteY34" fmla="*/ 910933 h 1239478"/>
                <a:gd name="connsiteX35" fmla="*/ 48496 w 1093427"/>
                <a:gd name="connsiteY35" fmla="*/ 1083303 h 1239478"/>
                <a:gd name="connsiteX36" fmla="*/ 48496 w 1093427"/>
                <a:gd name="connsiteY36" fmla="*/ 1191258 h 1239478"/>
                <a:gd name="connsiteX37" fmla="*/ 116031 w 1093427"/>
                <a:gd name="connsiteY37" fmla="*/ 1191258 h 1239478"/>
                <a:gd name="connsiteX38" fmla="*/ 140099 w 1093427"/>
                <a:gd name="connsiteY38" fmla="*/ 1215368 h 1239478"/>
                <a:gd name="connsiteX39" fmla="*/ 116031 w 1093427"/>
                <a:gd name="connsiteY39" fmla="*/ 1239478 h 1239478"/>
                <a:gd name="connsiteX40" fmla="*/ 24068 w 1093427"/>
                <a:gd name="connsiteY40" fmla="*/ 1239478 h 1239478"/>
                <a:gd name="connsiteX41" fmla="*/ 0 w 1093427"/>
                <a:gd name="connsiteY41" fmla="*/ 1215368 h 1239478"/>
                <a:gd name="connsiteX42" fmla="*/ 0 w 1093427"/>
                <a:gd name="connsiteY42" fmla="*/ 1083303 h 1239478"/>
                <a:gd name="connsiteX43" fmla="*/ 45981 w 1093427"/>
                <a:gd name="connsiteY43" fmla="*/ 946199 h 1239478"/>
                <a:gd name="connsiteX44" fmla="*/ 164527 w 1093427"/>
                <a:gd name="connsiteY44" fmla="*/ 864152 h 1239478"/>
                <a:gd name="connsiteX45" fmla="*/ 796541 w 1093427"/>
                <a:gd name="connsiteY45" fmla="*/ 825924 h 1239478"/>
                <a:gd name="connsiteX46" fmla="*/ 928611 w 1093427"/>
                <a:gd name="connsiteY46" fmla="*/ 864076 h 1239478"/>
                <a:gd name="connsiteX47" fmla="*/ 1047725 w 1093427"/>
                <a:gd name="connsiteY47" fmla="*/ 946139 h 1239478"/>
                <a:gd name="connsiteX48" fmla="*/ 1093427 w 1093427"/>
                <a:gd name="connsiteY48" fmla="*/ 1083271 h 1239478"/>
                <a:gd name="connsiteX49" fmla="*/ 1093427 w 1093427"/>
                <a:gd name="connsiteY49" fmla="*/ 1215363 h 1239478"/>
                <a:gd name="connsiteX50" fmla="*/ 1069317 w 1093427"/>
                <a:gd name="connsiteY50" fmla="*/ 1239478 h 1239478"/>
                <a:gd name="connsiteX51" fmla="*/ 311448 w 1093427"/>
                <a:gd name="connsiteY51" fmla="*/ 1239478 h 1239478"/>
                <a:gd name="connsiteX52" fmla="*/ 287337 w 1093427"/>
                <a:gd name="connsiteY52" fmla="*/ 1215363 h 1239478"/>
                <a:gd name="connsiteX53" fmla="*/ 311448 w 1093427"/>
                <a:gd name="connsiteY53" fmla="*/ 1191248 h 1239478"/>
                <a:gd name="connsiteX54" fmla="*/ 1045206 w 1093427"/>
                <a:gd name="connsiteY54" fmla="*/ 1191248 h 1239478"/>
                <a:gd name="connsiteX55" fmla="*/ 1045206 w 1093427"/>
                <a:gd name="connsiteY55" fmla="*/ 1083271 h 1239478"/>
                <a:gd name="connsiteX56" fmla="*/ 915296 w 1093427"/>
                <a:gd name="connsiteY56" fmla="*/ 910866 h 1239478"/>
                <a:gd name="connsiteX57" fmla="*/ 782866 w 1093427"/>
                <a:gd name="connsiteY57" fmla="*/ 872354 h 1239478"/>
                <a:gd name="connsiteX58" fmla="*/ 766673 w 1093427"/>
                <a:gd name="connsiteY58" fmla="*/ 842481 h 1239478"/>
                <a:gd name="connsiteX59" fmla="*/ 796541 w 1093427"/>
                <a:gd name="connsiteY59" fmla="*/ 825924 h 1239478"/>
                <a:gd name="connsiteX60" fmla="*/ 546100 w 1093427"/>
                <a:gd name="connsiteY60" fmla="*/ 445197 h 1239478"/>
                <a:gd name="connsiteX61" fmla="*/ 521517 w 1093427"/>
                <a:gd name="connsiteY61" fmla="*/ 469719 h 1239478"/>
                <a:gd name="connsiteX62" fmla="*/ 546100 w 1093427"/>
                <a:gd name="connsiteY62" fmla="*/ 493881 h 1239478"/>
                <a:gd name="connsiteX63" fmla="*/ 570321 w 1093427"/>
                <a:gd name="connsiteY63" fmla="*/ 469719 h 1239478"/>
                <a:gd name="connsiteX64" fmla="*/ 546100 w 1093427"/>
                <a:gd name="connsiteY64" fmla="*/ 445197 h 1239478"/>
                <a:gd name="connsiteX65" fmla="*/ 546100 w 1093427"/>
                <a:gd name="connsiteY65" fmla="*/ 396875 h 1239478"/>
                <a:gd name="connsiteX66" fmla="*/ 618763 w 1093427"/>
                <a:gd name="connsiteY66" fmla="*/ 469719 h 1239478"/>
                <a:gd name="connsiteX67" fmla="*/ 546100 w 1093427"/>
                <a:gd name="connsiteY67" fmla="*/ 542564 h 1239478"/>
                <a:gd name="connsiteX68" fmla="*/ 473075 w 1093427"/>
                <a:gd name="connsiteY68" fmla="*/ 469719 h 1239478"/>
                <a:gd name="connsiteX69" fmla="*/ 546100 w 1093427"/>
                <a:gd name="connsiteY69" fmla="*/ 396875 h 1239478"/>
                <a:gd name="connsiteX70" fmla="*/ 548910 w 1093427"/>
                <a:gd name="connsiteY70" fmla="*/ 179253 h 1239478"/>
                <a:gd name="connsiteX71" fmla="*/ 410854 w 1093427"/>
                <a:gd name="connsiteY71" fmla="*/ 214896 h 1239478"/>
                <a:gd name="connsiteX72" fmla="*/ 324344 w 1093427"/>
                <a:gd name="connsiteY72" fmla="*/ 302744 h 1239478"/>
                <a:gd name="connsiteX73" fmla="*/ 364715 w 1093427"/>
                <a:gd name="connsiteY73" fmla="*/ 618132 h 1239478"/>
                <a:gd name="connsiteX74" fmla="*/ 435005 w 1093427"/>
                <a:gd name="connsiteY74" fmla="*/ 792387 h 1239478"/>
                <a:gd name="connsiteX75" fmla="*/ 438970 w 1093427"/>
                <a:gd name="connsiteY75" fmla="*/ 796347 h 1239478"/>
                <a:gd name="connsiteX76" fmla="*/ 524039 w 1093427"/>
                <a:gd name="connsiteY76" fmla="*/ 796347 h 1239478"/>
                <a:gd name="connsiteX77" fmla="*/ 524039 w 1093427"/>
                <a:gd name="connsiteY77" fmla="*/ 619572 h 1239478"/>
                <a:gd name="connsiteX78" fmla="*/ 548190 w 1093427"/>
                <a:gd name="connsiteY78" fmla="*/ 595450 h 1239478"/>
                <a:gd name="connsiteX79" fmla="*/ 572340 w 1093427"/>
                <a:gd name="connsiteY79" fmla="*/ 619572 h 1239478"/>
                <a:gd name="connsiteX80" fmla="*/ 572340 w 1093427"/>
                <a:gd name="connsiteY80" fmla="*/ 796347 h 1239478"/>
                <a:gd name="connsiteX81" fmla="*/ 658130 w 1093427"/>
                <a:gd name="connsiteY81" fmla="*/ 796347 h 1239478"/>
                <a:gd name="connsiteX82" fmla="*/ 662095 w 1093427"/>
                <a:gd name="connsiteY82" fmla="*/ 792387 h 1239478"/>
                <a:gd name="connsiteX83" fmla="*/ 732745 w 1093427"/>
                <a:gd name="connsiteY83" fmla="*/ 617771 h 1239478"/>
                <a:gd name="connsiteX84" fmla="*/ 807000 w 1093427"/>
                <a:gd name="connsiteY84" fmla="*/ 437036 h 1239478"/>
                <a:gd name="connsiteX85" fmla="*/ 681920 w 1093427"/>
                <a:gd name="connsiteY85" fmla="*/ 216337 h 1239478"/>
                <a:gd name="connsiteX86" fmla="*/ 548910 w 1093427"/>
                <a:gd name="connsiteY86" fmla="*/ 179253 h 1239478"/>
                <a:gd name="connsiteX87" fmla="*/ 552019 w 1093427"/>
                <a:gd name="connsiteY87" fmla="*/ 130649 h 1239478"/>
                <a:gd name="connsiteX88" fmla="*/ 707152 w 1093427"/>
                <a:gd name="connsiteY88" fmla="*/ 174933 h 1239478"/>
                <a:gd name="connsiteX89" fmla="*/ 814569 w 1093427"/>
                <a:gd name="connsiteY89" fmla="*/ 284382 h 1239478"/>
                <a:gd name="connsiteX90" fmla="*/ 855301 w 1093427"/>
                <a:gd name="connsiteY90" fmla="*/ 437036 h 1239478"/>
                <a:gd name="connsiteX91" fmla="*/ 767349 w 1093427"/>
                <a:gd name="connsiteY91" fmla="*/ 651974 h 1239478"/>
                <a:gd name="connsiteX92" fmla="*/ 710397 w 1093427"/>
                <a:gd name="connsiteY92" fmla="*/ 792387 h 1239478"/>
                <a:gd name="connsiteX93" fmla="*/ 686606 w 1093427"/>
                <a:gd name="connsiteY93" fmla="*/ 836311 h 1239478"/>
                <a:gd name="connsiteX94" fmla="*/ 686606 w 1093427"/>
                <a:gd name="connsiteY94" fmla="*/ 917678 h 1239478"/>
                <a:gd name="connsiteX95" fmla="*/ 604421 w 1093427"/>
                <a:gd name="connsiteY95" fmla="*/ 999765 h 1239478"/>
                <a:gd name="connsiteX96" fmla="*/ 497725 w 1093427"/>
                <a:gd name="connsiteY96" fmla="*/ 999765 h 1239478"/>
                <a:gd name="connsiteX97" fmla="*/ 415180 w 1093427"/>
                <a:gd name="connsiteY97" fmla="*/ 917678 h 1239478"/>
                <a:gd name="connsiteX98" fmla="*/ 415180 w 1093427"/>
                <a:gd name="connsiteY98" fmla="*/ 838831 h 1239478"/>
                <a:gd name="connsiteX99" fmla="*/ 386703 w 1093427"/>
                <a:gd name="connsiteY99" fmla="*/ 792387 h 1239478"/>
                <a:gd name="connsiteX100" fmla="*/ 329751 w 1093427"/>
                <a:gd name="connsiteY100" fmla="*/ 651974 h 1239478"/>
                <a:gd name="connsiteX101" fmla="*/ 245764 w 1093427"/>
                <a:gd name="connsiteY101" fmla="*/ 485640 h 1239478"/>
                <a:gd name="connsiteX102" fmla="*/ 281089 w 1093427"/>
                <a:gd name="connsiteY102" fmla="*/ 280422 h 1239478"/>
                <a:gd name="connsiteX103" fmla="*/ 388506 w 1093427"/>
                <a:gd name="connsiteY103" fmla="*/ 171693 h 1239478"/>
                <a:gd name="connsiteX104" fmla="*/ 552019 w 1093427"/>
                <a:gd name="connsiteY104" fmla="*/ 130649 h 1239478"/>
                <a:gd name="connsiteX105" fmla="*/ 755759 w 1093427"/>
                <a:gd name="connsiteY105" fmla="*/ 35763 h 1239478"/>
                <a:gd name="connsiteX106" fmla="*/ 772993 w 1093427"/>
                <a:gd name="connsiteY106" fmla="*/ 43037 h 1239478"/>
                <a:gd name="connsiteX107" fmla="*/ 772993 w 1093427"/>
                <a:gd name="connsiteY107" fmla="*/ 77162 h 1239478"/>
                <a:gd name="connsiteX108" fmla="*/ 725844 w 1093427"/>
                <a:gd name="connsiteY108" fmla="*/ 124219 h 1239478"/>
                <a:gd name="connsiteX109" fmla="*/ 709057 w 1093427"/>
                <a:gd name="connsiteY109" fmla="*/ 131404 h 1239478"/>
                <a:gd name="connsiteX110" fmla="*/ 691912 w 1093427"/>
                <a:gd name="connsiteY110" fmla="*/ 124219 h 1239478"/>
                <a:gd name="connsiteX111" fmla="*/ 691912 w 1093427"/>
                <a:gd name="connsiteY111" fmla="*/ 90094 h 1239478"/>
                <a:gd name="connsiteX112" fmla="*/ 739060 w 1093427"/>
                <a:gd name="connsiteY112" fmla="*/ 43037 h 1239478"/>
                <a:gd name="connsiteX113" fmla="*/ 755759 w 1093427"/>
                <a:gd name="connsiteY113" fmla="*/ 35763 h 1239478"/>
                <a:gd name="connsiteX114" fmla="*/ 337725 w 1093427"/>
                <a:gd name="connsiteY114" fmla="*/ 35754 h 1239478"/>
                <a:gd name="connsiteX115" fmla="*/ 354899 w 1093427"/>
                <a:gd name="connsiteY115" fmla="*/ 43001 h 1239478"/>
                <a:gd name="connsiteX116" fmla="*/ 402626 w 1093427"/>
                <a:gd name="connsiteY116" fmla="*/ 90245 h 1239478"/>
                <a:gd name="connsiteX117" fmla="*/ 402626 w 1093427"/>
                <a:gd name="connsiteY117" fmla="*/ 124247 h 1239478"/>
                <a:gd name="connsiteX118" fmla="*/ 385632 w 1093427"/>
                <a:gd name="connsiteY118" fmla="*/ 131405 h 1239478"/>
                <a:gd name="connsiteX119" fmla="*/ 368277 w 1093427"/>
                <a:gd name="connsiteY119" fmla="*/ 124247 h 1239478"/>
                <a:gd name="connsiteX120" fmla="*/ 320551 w 1093427"/>
                <a:gd name="connsiteY120" fmla="*/ 76645 h 1239478"/>
                <a:gd name="connsiteX121" fmla="*/ 320551 w 1093427"/>
                <a:gd name="connsiteY121" fmla="*/ 43001 h 1239478"/>
                <a:gd name="connsiteX122" fmla="*/ 337725 w 1093427"/>
                <a:gd name="connsiteY122" fmla="*/ 35754 h 1239478"/>
                <a:gd name="connsiteX123" fmla="*/ 548481 w 1093427"/>
                <a:gd name="connsiteY123" fmla="*/ 0 h 1239478"/>
                <a:gd name="connsiteX124" fmla="*/ 572725 w 1093427"/>
                <a:gd name="connsiteY124" fmla="*/ 24067 h 1239478"/>
                <a:gd name="connsiteX125" fmla="*/ 572725 w 1093427"/>
                <a:gd name="connsiteY125" fmla="*/ 73998 h 1239478"/>
                <a:gd name="connsiteX126" fmla="*/ 548481 w 1093427"/>
                <a:gd name="connsiteY126" fmla="*/ 98066 h 1239478"/>
                <a:gd name="connsiteX127" fmla="*/ 523875 w 1093427"/>
                <a:gd name="connsiteY127" fmla="*/ 73998 h 1239478"/>
                <a:gd name="connsiteX128" fmla="*/ 523875 w 1093427"/>
                <a:gd name="connsiteY128" fmla="*/ 24067 h 1239478"/>
                <a:gd name="connsiteX129" fmla="*/ 548481 w 1093427"/>
                <a:gd name="connsiteY129" fmla="*/ 0 h 1239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</a:cxnLst>
              <a:rect l="l" t="t" r="r" b="b"/>
              <a:pathLst>
                <a:path w="1093427" h="1239478">
                  <a:moveTo>
                    <a:pt x="216332" y="1190625"/>
                  </a:moveTo>
                  <a:cubicBezTo>
                    <a:pt x="222845" y="1190625"/>
                    <a:pt x="228997" y="1193542"/>
                    <a:pt x="233701" y="1197916"/>
                  </a:cubicBezTo>
                  <a:cubicBezTo>
                    <a:pt x="238043" y="1202291"/>
                    <a:pt x="240938" y="1208852"/>
                    <a:pt x="240938" y="1215049"/>
                  </a:cubicBezTo>
                  <a:cubicBezTo>
                    <a:pt x="240938" y="1221611"/>
                    <a:pt x="238043" y="1227808"/>
                    <a:pt x="233701" y="1232547"/>
                  </a:cubicBezTo>
                  <a:cubicBezTo>
                    <a:pt x="228997" y="1236922"/>
                    <a:pt x="222845" y="1239474"/>
                    <a:pt x="216332" y="1239474"/>
                  </a:cubicBezTo>
                  <a:cubicBezTo>
                    <a:pt x="209818" y="1239474"/>
                    <a:pt x="203666" y="1236922"/>
                    <a:pt x="199324" y="1232547"/>
                  </a:cubicBezTo>
                  <a:cubicBezTo>
                    <a:pt x="194620" y="1227808"/>
                    <a:pt x="192087" y="1221611"/>
                    <a:pt x="192087" y="1215049"/>
                  </a:cubicBezTo>
                  <a:cubicBezTo>
                    <a:pt x="192087" y="1208852"/>
                    <a:pt x="194620" y="1202291"/>
                    <a:pt x="199324" y="1197916"/>
                  </a:cubicBezTo>
                  <a:cubicBezTo>
                    <a:pt x="203666" y="1193542"/>
                    <a:pt x="209818" y="1190625"/>
                    <a:pt x="216332" y="1190625"/>
                  </a:cubicBezTo>
                  <a:close/>
                  <a:moveTo>
                    <a:pt x="927894" y="1060450"/>
                  </a:moveTo>
                  <a:cubicBezTo>
                    <a:pt x="934045" y="1060450"/>
                    <a:pt x="940559" y="1063002"/>
                    <a:pt x="944901" y="1067741"/>
                  </a:cubicBezTo>
                  <a:cubicBezTo>
                    <a:pt x="949605" y="1072116"/>
                    <a:pt x="952138" y="1078677"/>
                    <a:pt x="952138" y="1084874"/>
                  </a:cubicBezTo>
                  <a:cubicBezTo>
                    <a:pt x="952138" y="1091436"/>
                    <a:pt x="949605" y="1097633"/>
                    <a:pt x="944901" y="1102372"/>
                  </a:cubicBezTo>
                  <a:cubicBezTo>
                    <a:pt x="940559" y="1106747"/>
                    <a:pt x="934045" y="1109299"/>
                    <a:pt x="927894" y="1109299"/>
                  </a:cubicBezTo>
                  <a:cubicBezTo>
                    <a:pt x="921380" y="1109299"/>
                    <a:pt x="915229" y="1106747"/>
                    <a:pt x="910524" y="1102372"/>
                  </a:cubicBezTo>
                  <a:cubicBezTo>
                    <a:pt x="906182" y="1097633"/>
                    <a:pt x="903287" y="1091436"/>
                    <a:pt x="903287" y="1084874"/>
                  </a:cubicBezTo>
                  <a:cubicBezTo>
                    <a:pt x="903287" y="1078677"/>
                    <a:pt x="906182" y="1072116"/>
                    <a:pt x="910524" y="1067741"/>
                  </a:cubicBezTo>
                  <a:cubicBezTo>
                    <a:pt x="915229" y="1063002"/>
                    <a:pt x="921380" y="1060450"/>
                    <a:pt x="927894" y="1060450"/>
                  </a:cubicBezTo>
                  <a:close/>
                  <a:moveTo>
                    <a:pt x="753142" y="1060450"/>
                  </a:moveTo>
                  <a:lnTo>
                    <a:pt x="835944" y="1060450"/>
                  </a:lnTo>
                  <a:cubicBezTo>
                    <a:pt x="849265" y="1060450"/>
                    <a:pt x="860065" y="1071386"/>
                    <a:pt x="860065" y="1084874"/>
                  </a:cubicBezTo>
                  <a:cubicBezTo>
                    <a:pt x="860065" y="1098362"/>
                    <a:pt x="849265" y="1109299"/>
                    <a:pt x="835944" y="1109299"/>
                  </a:cubicBezTo>
                  <a:lnTo>
                    <a:pt x="753142" y="1109299"/>
                  </a:lnTo>
                  <a:cubicBezTo>
                    <a:pt x="739462" y="1109299"/>
                    <a:pt x="728662" y="1098362"/>
                    <a:pt x="728662" y="1084874"/>
                  </a:cubicBezTo>
                  <a:cubicBezTo>
                    <a:pt x="728662" y="1071386"/>
                    <a:pt x="739462" y="1060450"/>
                    <a:pt x="753142" y="1060450"/>
                  </a:cubicBezTo>
                  <a:close/>
                  <a:moveTo>
                    <a:pt x="463842" y="844951"/>
                  </a:moveTo>
                  <a:lnTo>
                    <a:pt x="463842" y="917678"/>
                  </a:lnTo>
                  <a:cubicBezTo>
                    <a:pt x="463842" y="936039"/>
                    <a:pt x="478981" y="951161"/>
                    <a:pt x="497725" y="951161"/>
                  </a:cubicBezTo>
                  <a:lnTo>
                    <a:pt x="604421" y="951161"/>
                  </a:lnTo>
                  <a:cubicBezTo>
                    <a:pt x="623165" y="951161"/>
                    <a:pt x="638305" y="936039"/>
                    <a:pt x="638305" y="917678"/>
                  </a:cubicBezTo>
                  <a:lnTo>
                    <a:pt x="638305" y="844951"/>
                  </a:lnTo>
                  <a:close/>
                  <a:moveTo>
                    <a:pt x="280557" y="831046"/>
                  </a:moveTo>
                  <a:cubicBezTo>
                    <a:pt x="293130" y="827088"/>
                    <a:pt x="306781" y="834645"/>
                    <a:pt x="310373" y="847239"/>
                  </a:cubicBezTo>
                  <a:cubicBezTo>
                    <a:pt x="313966" y="860194"/>
                    <a:pt x="306781" y="873509"/>
                    <a:pt x="293849" y="877467"/>
                  </a:cubicBezTo>
                  <a:lnTo>
                    <a:pt x="178177" y="910933"/>
                  </a:lnTo>
                  <a:cubicBezTo>
                    <a:pt x="101662" y="932884"/>
                    <a:pt x="48496" y="1003775"/>
                    <a:pt x="48496" y="1083303"/>
                  </a:cubicBezTo>
                  <a:lnTo>
                    <a:pt x="48496" y="1191258"/>
                  </a:lnTo>
                  <a:lnTo>
                    <a:pt x="116031" y="1191258"/>
                  </a:lnTo>
                  <a:cubicBezTo>
                    <a:pt x="129322" y="1191258"/>
                    <a:pt x="140099" y="1202054"/>
                    <a:pt x="140099" y="1215368"/>
                  </a:cubicBezTo>
                  <a:cubicBezTo>
                    <a:pt x="140099" y="1228683"/>
                    <a:pt x="129322" y="1239478"/>
                    <a:pt x="116031" y="1239478"/>
                  </a:cubicBezTo>
                  <a:lnTo>
                    <a:pt x="24068" y="1239478"/>
                  </a:lnTo>
                  <a:cubicBezTo>
                    <a:pt x="10777" y="1239478"/>
                    <a:pt x="0" y="1228683"/>
                    <a:pt x="0" y="1215368"/>
                  </a:cubicBezTo>
                  <a:lnTo>
                    <a:pt x="0" y="1083303"/>
                  </a:lnTo>
                  <a:cubicBezTo>
                    <a:pt x="0" y="1033643"/>
                    <a:pt x="15806" y="986142"/>
                    <a:pt x="45981" y="946199"/>
                  </a:cubicBezTo>
                  <a:cubicBezTo>
                    <a:pt x="75438" y="906255"/>
                    <a:pt x="116749" y="878187"/>
                    <a:pt x="164527" y="864152"/>
                  </a:cubicBezTo>
                  <a:close/>
                  <a:moveTo>
                    <a:pt x="796541" y="825924"/>
                  </a:moveTo>
                  <a:lnTo>
                    <a:pt x="928611" y="864076"/>
                  </a:lnTo>
                  <a:cubicBezTo>
                    <a:pt x="976472" y="878113"/>
                    <a:pt x="1017856" y="906187"/>
                    <a:pt x="1047725" y="946139"/>
                  </a:cubicBezTo>
                  <a:cubicBezTo>
                    <a:pt x="1077593" y="986091"/>
                    <a:pt x="1093427" y="1033601"/>
                    <a:pt x="1093427" y="1083271"/>
                  </a:cubicBezTo>
                  <a:lnTo>
                    <a:pt x="1093427" y="1215363"/>
                  </a:lnTo>
                  <a:cubicBezTo>
                    <a:pt x="1093427" y="1228681"/>
                    <a:pt x="1082631" y="1239478"/>
                    <a:pt x="1069317" y="1239478"/>
                  </a:cubicBezTo>
                  <a:lnTo>
                    <a:pt x="311448" y="1239478"/>
                  </a:lnTo>
                  <a:cubicBezTo>
                    <a:pt x="298133" y="1239478"/>
                    <a:pt x="287337" y="1228681"/>
                    <a:pt x="287337" y="1215363"/>
                  </a:cubicBezTo>
                  <a:cubicBezTo>
                    <a:pt x="287337" y="1202046"/>
                    <a:pt x="298133" y="1191248"/>
                    <a:pt x="311448" y="1191248"/>
                  </a:cubicBezTo>
                  <a:lnTo>
                    <a:pt x="1045206" y="1191248"/>
                  </a:lnTo>
                  <a:lnTo>
                    <a:pt x="1045206" y="1083271"/>
                  </a:lnTo>
                  <a:cubicBezTo>
                    <a:pt x="1045206" y="1003727"/>
                    <a:pt x="991586" y="932822"/>
                    <a:pt x="915296" y="910866"/>
                  </a:cubicBezTo>
                  <a:lnTo>
                    <a:pt x="782866" y="872354"/>
                  </a:lnTo>
                  <a:cubicBezTo>
                    <a:pt x="770271" y="868755"/>
                    <a:pt x="762714" y="855438"/>
                    <a:pt x="766673" y="842481"/>
                  </a:cubicBezTo>
                  <a:cubicBezTo>
                    <a:pt x="770271" y="829883"/>
                    <a:pt x="783586" y="822325"/>
                    <a:pt x="796541" y="825924"/>
                  </a:cubicBezTo>
                  <a:close/>
                  <a:moveTo>
                    <a:pt x="546100" y="445197"/>
                  </a:moveTo>
                  <a:cubicBezTo>
                    <a:pt x="532362" y="445197"/>
                    <a:pt x="521517" y="456016"/>
                    <a:pt x="521517" y="469719"/>
                  </a:cubicBezTo>
                  <a:cubicBezTo>
                    <a:pt x="521517" y="483062"/>
                    <a:pt x="532362" y="493881"/>
                    <a:pt x="546100" y="493881"/>
                  </a:cubicBezTo>
                  <a:cubicBezTo>
                    <a:pt x="559114" y="493881"/>
                    <a:pt x="570321" y="483062"/>
                    <a:pt x="570321" y="469719"/>
                  </a:cubicBezTo>
                  <a:cubicBezTo>
                    <a:pt x="570321" y="456016"/>
                    <a:pt x="559114" y="445197"/>
                    <a:pt x="546100" y="445197"/>
                  </a:cubicBezTo>
                  <a:close/>
                  <a:moveTo>
                    <a:pt x="546100" y="396875"/>
                  </a:moveTo>
                  <a:cubicBezTo>
                    <a:pt x="586227" y="396875"/>
                    <a:pt x="618763" y="429691"/>
                    <a:pt x="618763" y="469719"/>
                  </a:cubicBezTo>
                  <a:cubicBezTo>
                    <a:pt x="618763" y="509748"/>
                    <a:pt x="586227" y="542564"/>
                    <a:pt x="546100" y="542564"/>
                  </a:cubicBezTo>
                  <a:cubicBezTo>
                    <a:pt x="505972" y="542564"/>
                    <a:pt x="473075" y="509748"/>
                    <a:pt x="473075" y="469719"/>
                  </a:cubicBezTo>
                  <a:cubicBezTo>
                    <a:pt x="473075" y="429691"/>
                    <a:pt x="505972" y="396875"/>
                    <a:pt x="546100" y="396875"/>
                  </a:cubicBezTo>
                  <a:close/>
                  <a:moveTo>
                    <a:pt x="548910" y="179253"/>
                  </a:moveTo>
                  <a:cubicBezTo>
                    <a:pt x="503132" y="179253"/>
                    <a:pt x="456272" y="191134"/>
                    <a:pt x="410854" y="214896"/>
                  </a:cubicBezTo>
                  <a:cubicBezTo>
                    <a:pt x="374087" y="234338"/>
                    <a:pt x="343809" y="264581"/>
                    <a:pt x="324344" y="302744"/>
                  </a:cubicBezTo>
                  <a:cubicBezTo>
                    <a:pt x="255857" y="435956"/>
                    <a:pt x="300193" y="552966"/>
                    <a:pt x="364715" y="618132"/>
                  </a:cubicBezTo>
                  <a:cubicBezTo>
                    <a:pt x="410133" y="664216"/>
                    <a:pt x="435005" y="726141"/>
                    <a:pt x="435005" y="792387"/>
                  </a:cubicBezTo>
                  <a:cubicBezTo>
                    <a:pt x="435005" y="794547"/>
                    <a:pt x="436807" y="796347"/>
                    <a:pt x="438970" y="796347"/>
                  </a:cubicBezTo>
                  <a:lnTo>
                    <a:pt x="524039" y="796347"/>
                  </a:lnTo>
                  <a:lnTo>
                    <a:pt x="524039" y="619572"/>
                  </a:lnTo>
                  <a:cubicBezTo>
                    <a:pt x="524039" y="606250"/>
                    <a:pt x="534853" y="595450"/>
                    <a:pt x="548190" y="595450"/>
                  </a:cubicBezTo>
                  <a:cubicBezTo>
                    <a:pt x="561887" y="595450"/>
                    <a:pt x="572340" y="606250"/>
                    <a:pt x="572340" y="619572"/>
                  </a:cubicBezTo>
                  <a:lnTo>
                    <a:pt x="572340" y="796347"/>
                  </a:lnTo>
                  <a:lnTo>
                    <a:pt x="658130" y="796347"/>
                  </a:lnTo>
                  <a:cubicBezTo>
                    <a:pt x="660293" y="796347"/>
                    <a:pt x="662095" y="794547"/>
                    <a:pt x="662095" y="792387"/>
                  </a:cubicBezTo>
                  <a:cubicBezTo>
                    <a:pt x="662095" y="726141"/>
                    <a:pt x="686967" y="664216"/>
                    <a:pt x="732745" y="617771"/>
                  </a:cubicBezTo>
                  <a:cubicBezTo>
                    <a:pt x="780326" y="569527"/>
                    <a:pt x="807000" y="505082"/>
                    <a:pt x="807000" y="437036"/>
                  </a:cubicBezTo>
                  <a:cubicBezTo>
                    <a:pt x="807000" y="345948"/>
                    <a:pt x="760140" y="263501"/>
                    <a:pt x="681920" y="216337"/>
                  </a:cubicBezTo>
                  <a:cubicBezTo>
                    <a:pt x="641188" y="191494"/>
                    <a:pt x="595770" y="179253"/>
                    <a:pt x="548910" y="179253"/>
                  </a:cubicBezTo>
                  <a:close/>
                  <a:moveTo>
                    <a:pt x="552019" y="130649"/>
                  </a:moveTo>
                  <a:cubicBezTo>
                    <a:pt x="606404" y="131189"/>
                    <a:pt x="659391" y="145950"/>
                    <a:pt x="707152" y="174933"/>
                  </a:cubicBezTo>
                  <a:cubicBezTo>
                    <a:pt x="751489" y="201575"/>
                    <a:pt x="788616" y="239739"/>
                    <a:pt x="814569" y="284382"/>
                  </a:cubicBezTo>
                  <a:cubicBezTo>
                    <a:pt x="841243" y="330826"/>
                    <a:pt x="855301" y="383391"/>
                    <a:pt x="855301" y="437036"/>
                  </a:cubicBezTo>
                  <a:cubicBezTo>
                    <a:pt x="855301" y="518043"/>
                    <a:pt x="823941" y="594009"/>
                    <a:pt x="767349" y="651974"/>
                  </a:cubicBezTo>
                  <a:cubicBezTo>
                    <a:pt x="730582" y="689058"/>
                    <a:pt x="710397" y="739102"/>
                    <a:pt x="710397" y="792387"/>
                  </a:cubicBezTo>
                  <a:cubicBezTo>
                    <a:pt x="710397" y="810748"/>
                    <a:pt x="701025" y="826950"/>
                    <a:pt x="686606" y="836311"/>
                  </a:cubicBezTo>
                  <a:lnTo>
                    <a:pt x="686606" y="917678"/>
                  </a:lnTo>
                  <a:cubicBezTo>
                    <a:pt x="686606" y="963042"/>
                    <a:pt x="649839" y="999765"/>
                    <a:pt x="604421" y="999765"/>
                  </a:cubicBezTo>
                  <a:lnTo>
                    <a:pt x="497725" y="999765"/>
                  </a:lnTo>
                  <a:cubicBezTo>
                    <a:pt x="452307" y="999765"/>
                    <a:pt x="415180" y="963042"/>
                    <a:pt x="415180" y="917678"/>
                  </a:cubicBezTo>
                  <a:lnTo>
                    <a:pt x="415180" y="838831"/>
                  </a:lnTo>
                  <a:cubicBezTo>
                    <a:pt x="398238" y="830550"/>
                    <a:pt x="386703" y="812908"/>
                    <a:pt x="386703" y="792387"/>
                  </a:cubicBezTo>
                  <a:cubicBezTo>
                    <a:pt x="386703" y="739102"/>
                    <a:pt x="366518" y="689058"/>
                    <a:pt x="329751" y="651974"/>
                  </a:cubicBezTo>
                  <a:cubicBezTo>
                    <a:pt x="284693" y="606250"/>
                    <a:pt x="255857" y="548645"/>
                    <a:pt x="245764" y="485640"/>
                  </a:cubicBezTo>
                  <a:cubicBezTo>
                    <a:pt x="234950" y="417954"/>
                    <a:pt x="247206" y="347028"/>
                    <a:pt x="281089" y="280422"/>
                  </a:cubicBezTo>
                  <a:cubicBezTo>
                    <a:pt x="305240" y="233618"/>
                    <a:pt x="342367" y="196175"/>
                    <a:pt x="388506" y="171693"/>
                  </a:cubicBezTo>
                  <a:cubicBezTo>
                    <a:pt x="441854" y="143790"/>
                    <a:pt x="497635" y="130109"/>
                    <a:pt x="552019" y="130649"/>
                  </a:cubicBezTo>
                  <a:close/>
                  <a:moveTo>
                    <a:pt x="755759" y="35763"/>
                  </a:moveTo>
                  <a:cubicBezTo>
                    <a:pt x="761920" y="35763"/>
                    <a:pt x="768171" y="38187"/>
                    <a:pt x="772993" y="43037"/>
                  </a:cubicBezTo>
                  <a:cubicBezTo>
                    <a:pt x="782280" y="52376"/>
                    <a:pt x="782280" y="67463"/>
                    <a:pt x="772993" y="77162"/>
                  </a:cubicBezTo>
                  <a:lnTo>
                    <a:pt x="725844" y="124219"/>
                  </a:lnTo>
                  <a:cubicBezTo>
                    <a:pt x="721201" y="128889"/>
                    <a:pt x="715129" y="131404"/>
                    <a:pt x="709057" y="131404"/>
                  </a:cubicBezTo>
                  <a:cubicBezTo>
                    <a:pt x="702984" y="131404"/>
                    <a:pt x="696555" y="128889"/>
                    <a:pt x="691912" y="124219"/>
                  </a:cubicBezTo>
                  <a:cubicBezTo>
                    <a:pt x="682625" y="114880"/>
                    <a:pt x="682625" y="99433"/>
                    <a:pt x="691912" y="90094"/>
                  </a:cubicBezTo>
                  <a:lnTo>
                    <a:pt x="739060" y="43037"/>
                  </a:lnTo>
                  <a:cubicBezTo>
                    <a:pt x="743525" y="38187"/>
                    <a:pt x="749597" y="35763"/>
                    <a:pt x="755759" y="35763"/>
                  </a:cubicBezTo>
                  <a:close/>
                  <a:moveTo>
                    <a:pt x="337725" y="35754"/>
                  </a:moveTo>
                  <a:cubicBezTo>
                    <a:pt x="343962" y="35754"/>
                    <a:pt x="350199" y="38170"/>
                    <a:pt x="354899" y="43001"/>
                  </a:cubicBezTo>
                  <a:lnTo>
                    <a:pt x="402626" y="90245"/>
                  </a:lnTo>
                  <a:cubicBezTo>
                    <a:pt x="412388" y="99551"/>
                    <a:pt x="412388" y="114941"/>
                    <a:pt x="402626" y="124247"/>
                  </a:cubicBezTo>
                  <a:cubicBezTo>
                    <a:pt x="397926" y="128899"/>
                    <a:pt x="391779" y="131405"/>
                    <a:pt x="385632" y="131405"/>
                  </a:cubicBezTo>
                  <a:cubicBezTo>
                    <a:pt x="379486" y="131405"/>
                    <a:pt x="373339" y="128899"/>
                    <a:pt x="368277" y="124247"/>
                  </a:cubicBezTo>
                  <a:lnTo>
                    <a:pt x="320551" y="76645"/>
                  </a:lnTo>
                  <a:cubicBezTo>
                    <a:pt x="311150" y="67339"/>
                    <a:pt x="311150" y="51949"/>
                    <a:pt x="320551" y="43001"/>
                  </a:cubicBezTo>
                  <a:cubicBezTo>
                    <a:pt x="325251" y="38170"/>
                    <a:pt x="331488" y="35754"/>
                    <a:pt x="337725" y="35754"/>
                  </a:cubicBezTo>
                  <a:close/>
                  <a:moveTo>
                    <a:pt x="548481" y="0"/>
                  </a:moveTo>
                  <a:cubicBezTo>
                    <a:pt x="561869" y="0"/>
                    <a:pt x="572725" y="10417"/>
                    <a:pt x="572725" y="24067"/>
                  </a:cubicBezTo>
                  <a:lnTo>
                    <a:pt x="572725" y="73998"/>
                  </a:lnTo>
                  <a:cubicBezTo>
                    <a:pt x="572725" y="87289"/>
                    <a:pt x="561869" y="98066"/>
                    <a:pt x="548481" y="98066"/>
                  </a:cubicBezTo>
                  <a:cubicBezTo>
                    <a:pt x="535092" y="98066"/>
                    <a:pt x="523875" y="87289"/>
                    <a:pt x="523875" y="73998"/>
                  </a:cubicBezTo>
                  <a:lnTo>
                    <a:pt x="523875" y="24067"/>
                  </a:lnTo>
                  <a:cubicBezTo>
                    <a:pt x="523875" y="10417"/>
                    <a:pt x="535092" y="0"/>
                    <a:pt x="548481" y="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grpSp>
          <p:nvGrpSpPr>
            <p:cNvPr id="93" name="Group 52">
              <a:extLst>
                <a:ext uri="{FF2B5EF4-FFF2-40B4-BE49-F238E27FC236}">
                  <a16:creationId xmlns:a16="http://schemas.microsoft.com/office/drawing/2014/main" id="{4CD6339D-F914-3B4F-8B1D-0D88CFC11322}"/>
                </a:ext>
              </a:extLst>
            </p:cNvPr>
            <p:cNvGrpSpPr/>
            <p:nvPr/>
          </p:nvGrpSpPr>
          <p:grpSpPr>
            <a:xfrm>
              <a:off x="121233" y="1055246"/>
              <a:ext cx="8019540" cy="832282"/>
              <a:chOff x="2161309" y="4216692"/>
              <a:chExt cx="16039079" cy="1664563"/>
            </a:xfrm>
          </p:grpSpPr>
          <p:cxnSp>
            <p:nvCxnSpPr>
              <p:cNvPr id="94" name="Straight Connector 53">
                <a:extLst>
                  <a:ext uri="{FF2B5EF4-FFF2-40B4-BE49-F238E27FC236}">
                    <a16:creationId xmlns:a16="http://schemas.microsoft.com/office/drawing/2014/main" id="{DACD0516-248E-A34F-A357-D8429F6D52A0}"/>
                  </a:ext>
                </a:extLst>
              </p:cNvPr>
              <p:cNvCxnSpPr/>
              <p:nvPr/>
            </p:nvCxnSpPr>
            <p:spPr>
              <a:xfrm flipH="1">
                <a:off x="6320389" y="4216692"/>
                <a:ext cx="11879999" cy="22800"/>
              </a:xfrm>
              <a:prstGeom prst="line">
                <a:avLst/>
              </a:prstGeom>
              <a:ln w="38100">
                <a:solidFill>
                  <a:schemeClr val="accent3">
                    <a:lumMod val="40000"/>
                    <a:lumOff val="6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" name="Straight Connector 54">
                <a:extLst>
                  <a:ext uri="{FF2B5EF4-FFF2-40B4-BE49-F238E27FC236}">
                    <a16:creationId xmlns:a16="http://schemas.microsoft.com/office/drawing/2014/main" id="{08C7071F-DFDE-0C4F-A32A-A4A2929F82FB}"/>
                  </a:ext>
                </a:extLst>
              </p:cNvPr>
              <p:cNvCxnSpPr/>
              <p:nvPr/>
            </p:nvCxnSpPr>
            <p:spPr>
              <a:xfrm flipH="1">
                <a:off x="5559136" y="4218709"/>
                <a:ext cx="761255" cy="1652155"/>
              </a:xfrm>
              <a:prstGeom prst="line">
                <a:avLst/>
              </a:prstGeom>
              <a:ln w="38100">
                <a:solidFill>
                  <a:schemeClr val="accent3">
                    <a:lumMod val="40000"/>
                    <a:lumOff val="6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" name="Straight Connector 55">
                <a:extLst>
                  <a:ext uri="{FF2B5EF4-FFF2-40B4-BE49-F238E27FC236}">
                    <a16:creationId xmlns:a16="http://schemas.microsoft.com/office/drawing/2014/main" id="{107D7599-B202-5A45-B7E4-A45846C117D2}"/>
                  </a:ext>
                </a:extLst>
              </p:cNvPr>
              <p:cNvCxnSpPr/>
              <p:nvPr/>
            </p:nvCxnSpPr>
            <p:spPr>
              <a:xfrm flipH="1">
                <a:off x="2989787" y="5881255"/>
                <a:ext cx="2579740" cy="0"/>
              </a:xfrm>
              <a:prstGeom prst="line">
                <a:avLst/>
              </a:prstGeom>
              <a:ln w="38100">
                <a:solidFill>
                  <a:schemeClr val="accent3">
                    <a:lumMod val="40000"/>
                    <a:lumOff val="6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" name="Straight Connector 56">
                <a:extLst>
                  <a:ext uri="{FF2B5EF4-FFF2-40B4-BE49-F238E27FC236}">
                    <a16:creationId xmlns:a16="http://schemas.microsoft.com/office/drawing/2014/main" id="{FF08F193-239B-504C-A232-C29F046A7F53}"/>
                  </a:ext>
                </a:extLst>
              </p:cNvPr>
              <p:cNvCxnSpPr/>
              <p:nvPr/>
            </p:nvCxnSpPr>
            <p:spPr>
              <a:xfrm flipH="1" flipV="1">
                <a:off x="2161309" y="4239491"/>
                <a:ext cx="848463" cy="1641764"/>
              </a:xfrm>
              <a:prstGeom prst="line">
                <a:avLst/>
              </a:prstGeom>
              <a:ln w="38100">
                <a:solidFill>
                  <a:schemeClr val="accent3">
                    <a:lumMod val="40000"/>
                    <a:lumOff val="6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99" name="TextBox 16">
            <a:extLst>
              <a:ext uri="{FF2B5EF4-FFF2-40B4-BE49-F238E27FC236}">
                <a16:creationId xmlns:a16="http://schemas.microsoft.com/office/drawing/2014/main" id="{860020C4-7262-4D04-8CF3-A008661BB3A7}"/>
              </a:ext>
            </a:extLst>
          </p:cNvPr>
          <p:cNvSpPr txBox="1"/>
          <p:nvPr/>
        </p:nvSpPr>
        <p:spPr>
          <a:xfrm>
            <a:off x="2748970" y="238893"/>
            <a:ext cx="9221266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2600" b="1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บูรณาการความเชี่ยวชาญทางการแพทย์ และการสาธารณสุข มุ่งสู่การยกระดับ                   คุณภาพเครือข่ายบริการสุขภาพระดับปฐมภูมิ และทุติยภูมิ (</a:t>
            </a:r>
            <a:r>
              <a:rPr kumimoji="0" lang="en-US" sz="2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Excellent DHSA</a:t>
            </a:r>
            <a:r>
              <a:rPr kumimoji="0" lang="th-TH" sz="2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)</a:t>
            </a:r>
          </a:p>
        </p:txBody>
      </p:sp>
      <p:grpSp>
        <p:nvGrpSpPr>
          <p:cNvPr id="2" name="กลุ่ม 1"/>
          <p:cNvGrpSpPr/>
          <p:nvPr/>
        </p:nvGrpSpPr>
        <p:grpSpPr>
          <a:xfrm>
            <a:off x="2054954" y="346364"/>
            <a:ext cx="653796" cy="621112"/>
            <a:chOff x="10144026" y="296374"/>
            <a:chExt cx="1307592" cy="1324843"/>
          </a:xfrm>
        </p:grpSpPr>
        <p:sp>
          <p:nvSpPr>
            <p:cNvPr id="98" name="Oval 20">
              <a:extLst>
                <a:ext uri="{FF2B5EF4-FFF2-40B4-BE49-F238E27FC236}">
                  <a16:creationId xmlns:a16="http://schemas.microsoft.com/office/drawing/2014/main" id="{0CA8EBBD-1362-1243-AB28-635BB042FFE4}"/>
                </a:ext>
              </a:extLst>
            </p:cNvPr>
            <p:cNvSpPr/>
            <p:nvPr/>
          </p:nvSpPr>
          <p:spPr>
            <a:xfrm>
              <a:off x="10144026" y="314473"/>
              <a:ext cx="1307592" cy="1306744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00" name="TextBox 34">
              <a:extLst>
                <a:ext uri="{FF2B5EF4-FFF2-40B4-BE49-F238E27FC236}">
                  <a16:creationId xmlns:a16="http://schemas.microsoft.com/office/drawing/2014/main" id="{50A2CB6F-D785-5948-9D9C-11DA6CF48F5A}"/>
                </a:ext>
              </a:extLst>
            </p:cNvPr>
            <p:cNvSpPr txBox="1"/>
            <p:nvPr/>
          </p:nvSpPr>
          <p:spPr>
            <a:xfrm>
              <a:off x="10172214" y="296374"/>
              <a:ext cx="1244572" cy="1247335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S3</a:t>
              </a:r>
              <a:endPara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endParaRPr>
            </a:p>
          </p:txBody>
        </p:sp>
      </p:grpSp>
      <p:pic>
        <p:nvPicPr>
          <p:cNvPr id="102" name="Picture 5" descr="C:\Users\User\Desktop\ประชุม-อบรม\ประชุม อบรม_2562\ประชุม-อบรม\บรรยายอ.สมคิด3กย.62\KKH new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70153" y="156397"/>
            <a:ext cx="883884" cy="894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3" name="TextBox 20">
            <a:extLst>
              <a:ext uri="{FF2B5EF4-FFF2-40B4-BE49-F238E27FC236}">
                <a16:creationId xmlns:a16="http://schemas.microsoft.com/office/drawing/2014/main" id="{CDA28634-4CFE-4221-B4F8-0C6F0C367580}"/>
              </a:ext>
            </a:extLst>
          </p:cNvPr>
          <p:cNvSpPr txBox="1"/>
          <p:nvPr/>
        </p:nvSpPr>
        <p:spPr>
          <a:xfrm>
            <a:off x="-546607" y="167527"/>
            <a:ext cx="33648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b="1" i="0" u="none" strike="noStrike" kern="0" cap="none" spc="0" normalizeH="0" baseline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800" b="1" i="0" u="none" strike="noStrike" kern="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ยุทธศาสตร์ความท้าทาย</a:t>
            </a:r>
          </a:p>
        </p:txBody>
      </p:sp>
      <p:grpSp>
        <p:nvGrpSpPr>
          <p:cNvPr id="106" name="Group 509">
            <a:extLst>
              <a:ext uri="{FF2B5EF4-FFF2-40B4-BE49-F238E27FC236}">
                <a16:creationId xmlns:a16="http://schemas.microsoft.com/office/drawing/2014/main" id="{EB46C6EC-51CD-44DA-8502-DEA7B23C1863}"/>
              </a:ext>
            </a:extLst>
          </p:cNvPr>
          <p:cNvGrpSpPr/>
          <p:nvPr/>
        </p:nvGrpSpPr>
        <p:grpSpPr>
          <a:xfrm>
            <a:off x="185886" y="3883744"/>
            <a:ext cx="3293913" cy="2484810"/>
            <a:chOff x="11187097" y="3951288"/>
            <a:chExt cx="11660204" cy="8259762"/>
          </a:xfrm>
        </p:grpSpPr>
        <p:sp>
          <p:nvSpPr>
            <p:cNvPr id="107" name="Oval 6">
              <a:extLst>
                <a:ext uri="{FF2B5EF4-FFF2-40B4-BE49-F238E27FC236}">
                  <a16:creationId xmlns:a16="http://schemas.microsoft.com/office/drawing/2014/main" id="{A2302A2D-133B-4E4F-B755-E952CF3A97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87097" y="11473815"/>
              <a:ext cx="11660204" cy="737235"/>
            </a:xfrm>
            <a:custGeom>
              <a:avLst/>
              <a:gdLst>
                <a:gd name="connsiteX0" fmla="*/ 0 w 11660188"/>
                <a:gd name="connsiteY0" fmla="*/ 399098 h 798195"/>
                <a:gd name="connsiteX1" fmla="*/ 5830094 w 11660188"/>
                <a:gd name="connsiteY1" fmla="*/ 0 h 798195"/>
                <a:gd name="connsiteX2" fmla="*/ 11660188 w 11660188"/>
                <a:gd name="connsiteY2" fmla="*/ 399098 h 798195"/>
                <a:gd name="connsiteX3" fmla="*/ 5830094 w 11660188"/>
                <a:gd name="connsiteY3" fmla="*/ 798196 h 798195"/>
                <a:gd name="connsiteX4" fmla="*/ 0 w 11660188"/>
                <a:gd name="connsiteY4" fmla="*/ 399098 h 798195"/>
                <a:gd name="connsiteX0" fmla="*/ 0 w 11660188"/>
                <a:gd name="connsiteY0" fmla="*/ 399098 h 798196"/>
                <a:gd name="connsiteX1" fmla="*/ 5830094 w 11660188"/>
                <a:gd name="connsiteY1" fmla="*/ 0 h 798196"/>
                <a:gd name="connsiteX2" fmla="*/ 11660188 w 11660188"/>
                <a:gd name="connsiteY2" fmla="*/ 399098 h 798196"/>
                <a:gd name="connsiteX3" fmla="*/ 5830094 w 11660188"/>
                <a:gd name="connsiteY3" fmla="*/ 798196 h 798196"/>
                <a:gd name="connsiteX4" fmla="*/ 0 w 11660188"/>
                <a:gd name="connsiteY4" fmla="*/ 399098 h 798196"/>
                <a:gd name="connsiteX0" fmla="*/ 0 w 11660188"/>
                <a:gd name="connsiteY0" fmla="*/ 399098 h 775336"/>
                <a:gd name="connsiteX1" fmla="*/ 5830094 w 11660188"/>
                <a:gd name="connsiteY1" fmla="*/ 0 h 775336"/>
                <a:gd name="connsiteX2" fmla="*/ 11660188 w 11660188"/>
                <a:gd name="connsiteY2" fmla="*/ 399098 h 775336"/>
                <a:gd name="connsiteX3" fmla="*/ 5830094 w 11660188"/>
                <a:gd name="connsiteY3" fmla="*/ 775336 h 775336"/>
                <a:gd name="connsiteX4" fmla="*/ 0 w 11660188"/>
                <a:gd name="connsiteY4" fmla="*/ 399098 h 775336"/>
                <a:gd name="connsiteX0" fmla="*/ 16 w 11660204"/>
                <a:gd name="connsiteY0" fmla="*/ 399098 h 775336"/>
                <a:gd name="connsiteX1" fmla="*/ 5830110 w 11660204"/>
                <a:gd name="connsiteY1" fmla="*/ 0 h 775336"/>
                <a:gd name="connsiteX2" fmla="*/ 11660204 w 11660204"/>
                <a:gd name="connsiteY2" fmla="*/ 399098 h 775336"/>
                <a:gd name="connsiteX3" fmla="*/ 5830110 w 11660204"/>
                <a:gd name="connsiteY3" fmla="*/ 775336 h 775336"/>
                <a:gd name="connsiteX4" fmla="*/ 16 w 11660204"/>
                <a:gd name="connsiteY4" fmla="*/ 399098 h 775336"/>
                <a:gd name="connsiteX0" fmla="*/ 16 w 11660204"/>
                <a:gd name="connsiteY0" fmla="*/ 399098 h 775336"/>
                <a:gd name="connsiteX1" fmla="*/ 5830110 w 11660204"/>
                <a:gd name="connsiteY1" fmla="*/ 0 h 775336"/>
                <a:gd name="connsiteX2" fmla="*/ 11660204 w 11660204"/>
                <a:gd name="connsiteY2" fmla="*/ 399098 h 775336"/>
                <a:gd name="connsiteX3" fmla="*/ 5830110 w 11660204"/>
                <a:gd name="connsiteY3" fmla="*/ 775336 h 775336"/>
                <a:gd name="connsiteX4" fmla="*/ 16 w 11660204"/>
                <a:gd name="connsiteY4" fmla="*/ 399098 h 775336"/>
                <a:gd name="connsiteX0" fmla="*/ 16 w 11660204"/>
                <a:gd name="connsiteY0" fmla="*/ 399098 h 775336"/>
                <a:gd name="connsiteX1" fmla="*/ 5830110 w 11660204"/>
                <a:gd name="connsiteY1" fmla="*/ 0 h 775336"/>
                <a:gd name="connsiteX2" fmla="*/ 11660204 w 11660204"/>
                <a:gd name="connsiteY2" fmla="*/ 399098 h 775336"/>
                <a:gd name="connsiteX3" fmla="*/ 5830110 w 11660204"/>
                <a:gd name="connsiteY3" fmla="*/ 775336 h 775336"/>
                <a:gd name="connsiteX4" fmla="*/ 16 w 11660204"/>
                <a:gd name="connsiteY4" fmla="*/ 399098 h 77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60204" h="775336">
                  <a:moveTo>
                    <a:pt x="16" y="399098"/>
                  </a:moveTo>
                  <a:cubicBezTo>
                    <a:pt x="-7604" y="79375"/>
                    <a:pt x="2610238" y="0"/>
                    <a:pt x="5830110" y="0"/>
                  </a:cubicBezTo>
                  <a:cubicBezTo>
                    <a:pt x="9049982" y="0"/>
                    <a:pt x="11652584" y="56762"/>
                    <a:pt x="11660204" y="399098"/>
                  </a:cubicBezTo>
                  <a:cubicBezTo>
                    <a:pt x="11652584" y="733814"/>
                    <a:pt x="9049982" y="775336"/>
                    <a:pt x="5830110" y="775336"/>
                  </a:cubicBezTo>
                  <a:cubicBezTo>
                    <a:pt x="2610238" y="775336"/>
                    <a:pt x="7636" y="718821"/>
                    <a:pt x="16" y="399098"/>
                  </a:cubicBezTo>
                  <a:close/>
                </a:path>
              </a:pathLst>
            </a:custGeom>
            <a:solidFill>
              <a:srgbClr val="698BF4">
                <a:alpha val="40000"/>
              </a:srgbClr>
            </a:solidFill>
            <a:ln>
              <a:noFill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08" name="Freeform: Shape 511">
              <a:extLst>
                <a:ext uri="{FF2B5EF4-FFF2-40B4-BE49-F238E27FC236}">
                  <a16:creationId xmlns:a16="http://schemas.microsoft.com/office/drawing/2014/main" id="{9C80DCD3-BA7D-44AD-AD68-635CA4058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2887" y="5400675"/>
              <a:ext cx="7483476" cy="5880099"/>
            </a:xfrm>
            <a:custGeom>
              <a:avLst/>
              <a:gdLst>
                <a:gd name="connsiteX0" fmla="*/ 171238 w 7483476"/>
                <a:gd name="connsiteY0" fmla="*/ 0 h 5880099"/>
                <a:gd name="connsiteX1" fmla="*/ 7312998 w 7483476"/>
                <a:gd name="connsiteY1" fmla="*/ 0 h 5880099"/>
                <a:gd name="connsiteX2" fmla="*/ 7483476 w 7483476"/>
                <a:gd name="connsiteY2" fmla="*/ 171204 h 5880099"/>
                <a:gd name="connsiteX3" fmla="*/ 7483476 w 7483476"/>
                <a:gd name="connsiteY3" fmla="*/ 4867521 h 5880099"/>
                <a:gd name="connsiteX4" fmla="*/ 7312998 w 7483476"/>
                <a:gd name="connsiteY4" fmla="*/ 5038725 h 5880099"/>
                <a:gd name="connsiteX5" fmla="*/ 4695824 w 7483476"/>
                <a:gd name="connsiteY5" fmla="*/ 5038725 h 5880099"/>
                <a:gd name="connsiteX6" fmla="*/ 4695824 w 7483476"/>
                <a:gd name="connsiteY6" fmla="*/ 5880099 h 5880099"/>
                <a:gd name="connsiteX7" fmla="*/ 3349625 w 7483476"/>
                <a:gd name="connsiteY7" fmla="*/ 5880099 h 5880099"/>
                <a:gd name="connsiteX8" fmla="*/ 3349625 w 7483476"/>
                <a:gd name="connsiteY8" fmla="*/ 5038725 h 5880099"/>
                <a:gd name="connsiteX9" fmla="*/ 171238 w 7483476"/>
                <a:gd name="connsiteY9" fmla="*/ 5038725 h 5880099"/>
                <a:gd name="connsiteX10" fmla="*/ 0 w 7483476"/>
                <a:gd name="connsiteY10" fmla="*/ 4867521 h 5880099"/>
                <a:gd name="connsiteX11" fmla="*/ 0 w 7483476"/>
                <a:gd name="connsiteY11" fmla="*/ 171204 h 5880099"/>
                <a:gd name="connsiteX12" fmla="*/ 171238 w 7483476"/>
                <a:gd name="connsiteY12" fmla="*/ 0 h 5880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483476" h="5880099">
                  <a:moveTo>
                    <a:pt x="171238" y="0"/>
                  </a:moveTo>
                  <a:lnTo>
                    <a:pt x="7312998" y="0"/>
                  </a:lnTo>
                  <a:cubicBezTo>
                    <a:pt x="7407370" y="0"/>
                    <a:pt x="7483476" y="76852"/>
                    <a:pt x="7483476" y="171204"/>
                  </a:cubicBezTo>
                  <a:lnTo>
                    <a:pt x="7483476" y="4867521"/>
                  </a:lnTo>
                  <a:cubicBezTo>
                    <a:pt x="7483476" y="4961873"/>
                    <a:pt x="7407370" y="5038725"/>
                    <a:pt x="7312998" y="5038725"/>
                  </a:cubicBezTo>
                  <a:lnTo>
                    <a:pt x="4695824" y="5038725"/>
                  </a:lnTo>
                  <a:lnTo>
                    <a:pt x="4695824" y="5880099"/>
                  </a:lnTo>
                  <a:lnTo>
                    <a:pt x="3349625" y="5880099"/>
                  </a:lnTo>
                  <a:lnTo>
                    <a:pt x="3349625" y="5038725"/>
                  </a:lnTo>
                  <a:lnTo>
                    <a:pt x="171238" y="5038725"/>
                  </a:lnTo>
                  <a:cubicBezTo>
                    <a:pt x="76867" y="5038725"/>
                    <a:pt x="0" y="4961873"/>
                    <a:pt x="0" y="4867521"/>
                  </a:cubicBezTo>
                  <a:lnTo>
                    <a:pt x="0" y="171204"/>
                  </a:lnTo>
                  <a:cubicBezTo>
                    <a:pt x="0" y="76852"/>
                    <a:pt x="76867" y="0"/>
                    <a:pt x="171238" y="0"/>
                  </a:cubicBezTo>
                  <a:close/>
                </a:path>
              </a:pathLst>
            </a:custGeom>
            <a:solidFill>
              <a:srgbClr val="8892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09" name="Freeform 8">
              <a:extLst>
                <a:ext uri="{FF2B5EF4-FFF2-40B4-BE49-F238E27FC236}">
                  <a16:creationId xmlns:a16="http://schemas.microsoft.com/office/drawing/2014/main" id="{D2889456-7BAD-492F-AFAF-A9FB6907E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4038" y="5722938"/>
              <a:ext cx="6861175" cy="4392613"/>
            </a:xfrm>
            <a:custGeom>
              <a:avLst/>
              <a:gdLst>
                <a:gd name="T0" fmla="*/ 8801 w 9016"/>
                <a:gd name="T1" fmla="*/ 5772 h 5772"/>
                <a:gd name="T2" fmla="*/ 215 w 9016"/>
                <a:gd name="T3" fmla="*/ 5772 h 5772"/>
                <a:gd name="T4" fmla="*/ 0 w 9016"/>
                <a:gd name="T5" fmla="*/ 5557 h 5772"/>
                <a:gd name="T6" fmla="*/ 0 w 9016"/>
                <a:gd name="T7" fmla="*/ 215 h 5772"/>
                <a:gd name="T8" fmla="*/ 215 w 9016"/>
                <a:gd name="T9" fmla="*/ 0 h 5772"/>
                <a:gd name="T10" fmla="*/ 8801 w 9016"/>
                <a:gd name="T11" fmla="*/ 0 h 5772"/>
                <a:gd name="T12" fmla="*/ 9016 w 9016"/>
                <a:gd name="T13" fmla="*/ 215 h 5772"/>
                <a:gd name="T14" fmla="*/ 9016 w 9016"/>
                <a:gd name="T15" fmla="*/ 5557 h 5772"/>
                <a:gd name="T16" fmla="*/ 8801 w 9016"/>
                <a:gd name="T17" fmla="*/ 5772 h 5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16" h="5772">
                  <a:moveTo>
                    <a:pt x="8801" y="5772"/>
                  </a:moveTo>
                  <a:lnTo>
                    <a:pt x="215" y="5772"/>
                  </a:lnTo>
                  <a:cubicBezTo>
                    <a:pt x="96" y="5772"/>
                    <a:pt x="0" y="5675"/>
                    <a:pt x="0" y="5557"/>
                  </a:cubicBezTo>
                  <a:lnTo>
                    <a:pt x="0" y="215"/>
                  </a:lnTo>
                  <a:cubicBezTo>
                    <a:pt x="0" y="96"/>
                    <a:pt x="96" y="0"/>
                    <a:pt x="215" y="0"/>
                  </a:cubicBezTo>
                  <a:lnTo>
                    <a:pt x="8801" y="0"/>
                  </a:lnTo>
                  <a:cubicBezTo>
                    <a:pt x="8920" y="0"/>
                    <a:pt x="9016" y="96"/>
                    <a:pt x="9016" y="215"/>
                  </a:cubicBezTo>
                  <a:lnTo>
                    <a:pt x="9016" y="5557"/>
                  </a:lnTo>
                  <a:cubicBezTo>
                    <a:pt x="9016" y="5675"/>
                    <a:pt x="8920" y="5772"/>
                    <a:pt x="8801" y="5772"/>
                  </a:cubicBezTo>
                  <a:close/>
                </a:path>
              </a:pathLst>
            </a:custGeom>
            <a:gradFill>
              <a:gsLst>
                <a:gs pos="78000">
                  <a:srgbClr val="4BC1EA"/>
                </a:gs>
                <a:gs pos="21000">
                  <a:srgbClr val="8DDBFF"/>
                </a:gs>
              </a:gsLst>
              <a:lin ang="16200000" scaled="0"/>
            </a:gradFill>
            <a:ln>
              <a:noFill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10" name="Freeform 10">
              <a:extLst>
                <a:ext uri="{FF2B5EF4-FFF2-40B4-BE49-F238E27FC236}">
                  <a16:creationId xmlns:a16="http://schemas.microsoft.com/office/drawing/2014/main" id="{E5109BB3-D22F-4C6D-96D0-4D68590CA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70175" y="11280775"/>
              <a:ext cx="3190875" cy="460375"/>
            </a:xfrm>
            <a:custGeom>
              <a:avLst/>
              <a:gdLst>
                <a:gd name="T0" fmla="*/ 3910 w 4193"/>
                <a:gd name="T1" fmla="*/ 0 h 605"/>
                <a:gd name="T2" fmla="*/ 284 w 4193"/>
                <a:gd name="T3" fmla="*/ 0 h 605"/>
                <a:gd name="T4" fmla="*/ 0 w 4193"/>
                <a:gd name="T5" fmla="*/ 284 h 605"/>
                <a:gd name="T6" fmla="*/ 0 w 4193"/>
                <a:gd name="T7" fmla="*/ 605 h 605"/>
                <a:gd name="T8" fmla="*/ 4193 w 4193"/>
                <a:gd name="T9" fmla="*/ 605 h 605"/>
                <a:gd name="T10" fmla="*/ 4193 w 4193"/>
                <a:gd name="T11" fmla="*/ 284 h 605"/>
                <a:gd name="T12" fmla="*/ 3910 w 4193"/>
                <a:gd name="T13" fmla="*/ 0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93" h="605">
                  <a:moveTo>
                    <a:pt x="3910" y="0"/>
                  </a:moveTo>
                  <a:lnTo>
                    <a:pt x="284" y="0"/>
                  </a:lnTo>
                  <a:cubicBezTo>
                    <a:pt x="127" y="0"/>
                    <a:pt x="0" y="127"/>
                    <a:pt x="0" y="284"/>
                  </a:cubicBezTo>
                  <a:lnTo>
                    <a:pt x="0" y="605"/>
                  </a:lnTo>
                  <a:lnTo>
                    <a:pt x="4193" y="605"/>
                  </a:lnTo>
                  <a:lnTo>
                    <a:pt x="4193" y="284"/>
                  </a:lnTo>
                  <a:cubicBezTo>
                    <a:pt x="4193" y="127"/>
                    <a:pt x="4066" y="0"/>
                    <a:pt x="3910" y="0"/>
                  </a:cubicBezTo>
                  <a:close/>
                </a:path>
              </a:pathLst>
            </a:custGeom>
            <a:solidFill>
              <a:srgbClr val="545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11" name="Freeform 11">
              <a:extLst>
                <a:ext uri="{FF2B5EF4-FFF2-40B4-BE49-F238E27FC236}">
                  <a16:creationId xmlns:a16="http://schemas.microsoft.com/office/drawing/2014/main" id="{BE873D6D-5310-4046-9876-E95637E73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4038" y="5722938"/>
              <a:ext cx="6861175" cy="307975"/>
            </a:xfrm>
            <a:custGeom>
              <a:avLst/>
              <a:gdLst>
                <a:gd name="T0" fmla="*/ 8836 w 9016"/>
                <a:gd name="T1" fmla="*/ 403 h 403"/>
                <a:gd name="T2" fmla="*/ 180 w 9016"/>
                <a:gd name="T3" fmla="*/ 403 h 403"/>
                <a:gd name="T4" fmla="*/ 0 w 9016"/>
                <a:gd name="T5" fmla="*/ 222 h 403"/>
                <a:gd name="T6" fmla="*/ 0 w 9016"/>
                <a:gd name="T7" fmla="*/ 180 h 403"/>
                <a:gd name="T8" fmla="*/ 180 w 9016"/>
                <a:gd name="T9" fmla="*/ 0 h 403"/>
                <a:gd name="T10" fmla="*/ 8836 w 9016"/>
                <a:gd name="T11" fmla="*/ 0 h 403"/>
                <a:gd name="T12" fmla="*/ 9016 w 9016"/>
                <a:gd name="T13" fmla="*/ 180 h 403"/>
                <a:gd name="T14" fmla="*/ 9016 w 9016"/>
                <a:gd name="T15" fmla="*/ 222 h 403"/>
                <a:gd name="T16" fmla="*/ 8836 w 9016"/>
                <a:gd name="T17" fmla="*/ 403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16" h="403">
                  <a:moveTo>
                    <a:pt x="8836" y="403"/>
                  </a:moveTo>
                  <a:lnTo>
                    <a:pt x="180" y="403"/>
                  </a:lnTo>
                  <a:cubicBezTo>
                    <a:pt x="80" y="403"/>
                    <a:pt x="0" y="322"/>
                    <a:pt x="0" y="222"/>
                  </a:cubicBezTo>
                  <a:lnTo>
                    <a:pt x="0" y="180"/>
                  </a:lnTo>
                  <a:cubicBezTo>
                    <a:pt x="0" y="81"/>
                    <a:pt x="80" y="0"/>
                    <a:pt x="180" y="0"/>
                  </a:cubicBezTo>
                  <a:lnTo>
                    <a:pt x="8836" y="0"/>
                  </a:lnTo>
                  <a:cubicBezTo>
                    <a:pt x="8936" y="0"/>
                    <a:pt x="9016" y="81"/>
                    <a:pt x="9016" y="180"/>
                  </a:cubicBezTo>
                  <a:lnTo>
                    <a:pt x="9016" y="222"/>
                  </a:lnTo>
                  <a:cubicBezTo>
                    <a:pt x="9016" y="322"/>
                    <a:pt x="8936" y="403"/>
                    <a:pt x="8836" y="403"/>
                  </a:cubicBezTo>
                  <a:close/>
                </a:path>
              </a:pathLst>
            </a:custGeom>
            <a:solidFill>
              <a:srgbClr val="B9DCF9">
                <a:alpha val="50000"/>
              </a:srgbClr>
            </a:solidFill>
            <a:ln>
              <a:noFill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12" name="Freeform 12">
              <a:extLst>
                <a:ext uri="{FF2B5EF4-FFF2-40B4-BE49-F238E27FC236}">
                  <a16:creationId xmlns:a16="http://schemas.microsoft.com/office/drawing/2014/main" id="{5AF34DF0-0674-4B96-9403-9B4496636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92513" y="10439400"/>
              <a:ext cx="1346200" cy="431800"/>
            </a:xfrm>
            <a:custGeom>
              <a:avLst/>
              <a:gdLst>
                <a:gd name="T0" fmla="*/ 1767 w 1767"/>
                <a:gd name="T1" fmla="*/ 235 h 567"/>
                <a:gd name="T2" fmla="*/ 0 w 1767"/>
                <a:gd name="T3" fmla="*/ 567 h 567"/>
                <a:gd name="T4" fmla="*/ 0 w 1767"/>
                <a:gd name="T5" fmla="*/ 0 h 567"/>
                <a:gd name="T6" fmla="*/ 1767 w 1767"/>
                <a:gd name="T7" fmla="*/ 0 h 567"/>
                <a:gd name="T8" fmla="*/ 1767 w 1767"/>
                <a:gd name="T9" fmla="*/ 235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67" h="567">
                  <a:moveTo>
                    <a:pt x="1767" y="235"/>
                  </a:moveTo>
                  <a:lnTo>
                    <a:pt x="0" y="567"/>
                  </a:lnTo>
                  <a:lnTo>
                    <a:pt x="0" y="0"/>
                  </a:lnTo>
                  <a:lnTo>
                    <a:pt x="1767" y="0"/>
                  </a:lnTo>
                  <a:lnTo>
                    <a:pt x="1767" y="235"/>
                  </a:lnTo>
                  <a:close/>
                </a:path>
              </a:pathLst>
            </a:custGeom>
            <a:solidFill>
              <a:srgbClr val="716C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13" name="Freeform: Shape 516">
              <a:extLst>
                <a:ext uri="{FF2B5EF4-FFF2-40B4-BE49-F238E27FC236}">
                  <a16:creationId xmlns:a16="http://schemas.microsoft.com/office/drawing/2014/main" id="{61B1801E-5FB0-44CD-9DDE-F6AD508FB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22325" y="5718175"/>
              <a:ext cx="6054727" cy="4402138"/>
            </a:xfrm>
            <a:custGeom>
              <a:avLst/>
              <a:gdLst>
                <a:gd name="connsiteX0" fmla="*/ 5387223 w 6054727"/>
                <a:gd name="connsiteY0" fmla="*/ 0 h 4402138"/>
                <a:gd name="connsiteX1" fmla="*/ 6054727 w 6054727"/>
                <a:gd name="connsiteY1" fmla="*/ 0 h 4402138"/>
                <a:gd name="connsiteX2" fmla="*/ 3594027 w 6054727"/>
                <a:gd name="connsiteY2" fmla="*/ 4402138 h 4402138"/>
                <a:gd name="connsiteX3" fmla="*/ 2925763 w 6054727"/>
                <a:gd name="connsiteY3" fmla="*/ 4402138 h 4402138"/>
                <a:gd name="connsiteX4" fmla="*/ 3175835 w 6054727"/>
                <a:gd name="connsiteY4" fmla="*/ 0 h 4402138"/>
                <a:gd name="connsiteX5" fmla="*/ 4498975 w 6054727"/>
                <a:gd name="connsiteY5" fmla="*/ 0 h 4402138"/>
                <a:gd name="connsiteX6" fmla="*/ 2039105 w 6054727"/>
                <a:gd name="connsiteY6" fmla="*/ 4402138 h 4402138"/>
                <a:gd name="connsiteX7" fmla="*/ 715963 w 6054727"/>
                <a:gd name="connsiteY7" fmla="*/ 4402138 h 4402138"/>
                <a:gd name="connsiteX8" fmla="*/ 2461147 w 6054727"/>
                <a:gd name="connsiteY8" fmla="*/ 0 h 4402138"/>
                <a:gd name="connsiteX9" fmla="*/ 2768600 w 6054727"/>
                <a:gd name="connsiteY9" fmla="*/ 0 h 4402138"/>
                <a:gd name="connsiteX10" fmla="*/ 307453 w 6054727"/>
                <a:gd name="connsiteY10" fmla="*/ 4402138 h 4402138"/>
                <a:gd name="connsiteX11" fmla="*/ 0 w 6054727"/>
                <a:gd name="connsiteY11" fmla="*/ 4402138 h 440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54727" h="4402138">
                  <a:moveTo>
                    <a:pt x="5387223" y="0"/>
                  </a:moveTo>
                  <a:lnTo>
                    <a:pt x="6054727" y="0"/>
                  </a:lnTo>
                  <a:lnTo>
                    <a:pt x="3594027" y="4402138"/>
                  </a:lnTo>
                  <a:lnTo>
                    <a:pt x="2925763" y="4402138"/>
                  </a:lnTo>
                  <a:close/>
                  <a:moveTo>
                    <a:pt x="3175835" y="0"/>
                  </a:moveTo>
                  <a:lnTo>
                    <a:pt x="4498975" y="0"/>
                  </a:lnTo>
                  <a:lnTo>
                    <a:pt x="2039105" y="4402138"/>
                  </a:lnTo>
                  <a:lnTo>
                    <a:pt x="715963" y="4402138"/>
                  </a:lnTo>
                  <a:close/>
                  <a:moveTo>
                    <a:pt x="2461147" y="0"/>
                  </a:moveTo>
                  <a:lnTo>
                    <a:pt x="2768600" y="0"/>
                  </a:lnTo>
                  <a:lnTo>
                    <a:pt x="307453" y="4402138"/>
                  </a:lnTo>
                  <a:lnTo>
                    <a:pt x="0" y="4402138"/>
                  </a:lnTo>
                  <a:close/>
                </a:path>
              </a:pathLst>
            </a:custGeom>
            <a:solidFill>
              <a:srgbClr val="B9DCF9">
                <a:alpha val="40000"/>
              </a:srgbClr>
            </a:solidFill>
            <a:ln>
              <a:noFill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14" name="Rectangle 16">
              <a:extLst>
                <a:ext uri="{FF2B5EF4-FFF2-40B4-BE49-F238E27FC236}">
                  <a16:creationId xmlns:a16="http://schemas.microsoft.com/office/drawing/2014/main" id="{E97BBF02-674A-465A-861C-CC5EDE3491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70175" y="11580813"/>
              <a:ext cx="3190875" cy="160338"/>
            </a:xfrm>
            <a:prstGeom prst="rect">
              <a:avLst/>
            </a:prstGeom>
            <a:solidFill>
              <a:srgbClr val="121E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15" name="Freeform 17">
              <a:extLst>
                <a:ext uri="{FF2B5EF4-FFF2-40B4-BE49-F238E27FC236}">
                  <a16:creationId xmlns:a16="http://schemas.microsoft.com/office/drawing/2014/main" id="{F0080118-EB07-405F-AE3C-44A2E0639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8600" y="4616450"/>
              <a:ext cx="2239963" cy="1649413"/>
            </a:xfrm>
            <a:custGeom>
              <a:avLst/>
              <a:gdLst>
                <a:gd name="T0" fmla="*/ 2785 w 2943"/>
                <a:gd name="T1" fmla="*/ 2166 h 2166"/>
                <a:gd name="T2" fmla="*/ 157 w 2943"/>
                <a:gd name="T3" fmla="*/ 2166 h 2166"/>
                <a:gd name="T4" fmla="*/ 0 w 2943"/>
                <a:gd name="T5" fmla="*/ 2008 h 2166"/>
                <a:gd name="T6" fmla="*/ 0 w 2943"/>
                <a:gd name="T7" fmla="*/ 157 h 2166"/>
                <a:gd name="T8" fmla="*/ 157 w 2943"/>
                <a:gd name="T9" fmla="*/ 0 h 2166"/>
                <a:gd name="T10" fmla="*/ 2785 w 2943"/>
                <a:gd name="T11" fmla="*/ 0 h 2166"/>
                <a:gd name="T12" fmla="*/ 2943 w 2943"/>
                <a:gd name="T13" fmla="*/ 157 h 2166"/>
                <a:gd name="T14" fmla="*/ 2943 w 2943"/>
                <a:gd name="T15" fmla="*/ 2008 h 2166"/>
                <a:gd name="T16" fmla="*/ 2785 w 2943"/>
                <a:gd name="T17" fmla="*/ 2166 h 2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43" h="2166">
                  <a:moveTo>
                    <a:pt x="2785" y="2166"/>
                  </a:moveTo>
                  <a:lnTo>
                    <a:pt x="157" y="2166"/>
                  </a:lnTo>
                  <a:cubicBezTo>
                    <a:pt x="70" y="2166"/>
                    <a:pt x="0" y="2095"/>
                    <a:pt x="0" y="2008"/>
                  </a:cubicBezTo>
                  <a:lnTo>
                    <a:pt x="0" y="157"/>
                  </a:lnTo>
                  <a:cubicBezTo>
                    <a:pt x="0" y="70"/>
                    <a:pt x="70" y="0"/>
                    <a:pt x="157" y="0"/>
                  </a:cubicBezTo>
                  <a:lnTo>
                    <a:pt x="2785" y="0"/>
                  </a:lnTo>
                  <a:cubicBezTo>
                    <a:pt x="2872" y="0"/>
                    <a:pt x="2943" y="70"/>
                    <a:pt x="2943" y="157"/>
                  </a:cubicBezTo>
                  <a:lnTo>
                    <a:pt x="2943" y="2008"/>
                  </a:lnTo>
                  <a:cubicBezTo>
                    <a:pt x="2943" y="2095"/>
                    <a:pt x="2872" y="2166"/>
                    <a:pt x="2785" y="2166"/>
                  </a:cubicBezTo>
                  <a:close/>
                </a:path>
              </a:pathLst>
            </a:custGeom>
            <a:solidFill>
              <a:srgbClr val="F4B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16" name="Freeform 18">
              <a:extLst>
                <a:ext uri="{FF2B5EF4-FFF2-40B4-BE49-F238E27FC236}">
                  <a16:creationId xmlns:a16="http://schemas.microsoft.com/office/drawing/2014/main" id="{6D366225-6916-452E-95A9-B15CA500E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4663" y="9012238"/>
              <a:ext cx="2239963" cy="1647825"/>
            </a:xfrm>
            <a:custGeom>
              <a:avLst/>
              <a:gdLst>
                <a:gd name="T0" fmla="*/ 2786 w 2943"/>
                <a:gd name="T1" fmla="*/ 2166 h 2166"/>
                <a:gd name="T2" fmla="*/ 158 w 2943"/>
                <a:gd name="T3" fmla="*/ 2166 h 2166"/>
                <a:gd name="T4" fmla="*/ 0 w 2943"/>
                <a:gd name="T5" fmla="*/ 2009 h 2166"/>
                <a:gd name="T6" fmla="*/ 0 w 2943"/>
                <a:gd name="T7" fmla="*/ 158 h 2166"/>
                <a:gd name="T8" fmla="*/ 158 w 2943"/>
                <a:gd name="T9" fmla="*/ 0 h 2166"/>
                <a:gd name="T10" fmla="*/ 2786 w 2943"/>
                <a:gd name="T11" fmla="*/ 0 h 2166"/>
                <a:gd name="T12" fmla="*/ 2943 w 2943"/>
                <a:gd name="T13" fmla="*/ 158 h 2166"/>
                <a:gd name="T14" fmla="*/ 2943 w 2943"/>
                <a:gd name="T15" fmla="*/ 2009 h 2166"/>
                <a:gd name="T16" fmla="*/ 2786 w 2943"/>
                <a:gd name="T17" fmla="*/ 2166 h 2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43" h="2166">
                  <a:moveTo>
                    <a:pt x="2786" y="2166"/>
                  </a:moveTo>
                  <a:lnTo>
                    <a:pt x="158" y="2166"/>
                  </a:lnTo>
                  <a:cubicBezTo>
                    <a:pt x="71" y="2166"/>
                    <a:pt x="0" y="2096"/>
                    <a:pt x="0" y="2009"/>
                  </a:cubicBezTo>
                  <a:lnTo>
                    <a:pt x="0" y="158"/>
                  </a:lnTo>
                  <a:cubicBezTo>
                    <a:pt x="0" y="71"/>
                    <a:pt x="71" y="0"/>
                    <a:pt x="158" y="0"/>
                  </a:cubicBezTo>
                  <a:lnTo>
                    <a:pt x="2786" y="0"/>
                  </a:lnTo>
                  <a:cubicBezTo>
                    <a:pt x="2873" y="0"/>
                    <a:pt x="2943" y="71"/>
                    <a:pt x="2943" y="158"/>
                  </a:cubicBezTo>
                  <a:lnTo>
                    <a:pt x="2943" y="2009"/>
                  </a:lnTo>
                  <a:cubicBezTo>
                    <a:pt x="2943" y="2096"/>
                    <a:pt x="2873" y="2166"/>
                    <a:pt x="2786" y="2166"/>
                  </a:cubicBezTo>
                  <a:close/>
                </a:path>
              </a:pathLst>
            </a:custGeom>
            <a:solidFill>
              <a:srgbClr val="F4B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17" name="Freeform 19">
              <a:extLst>
                <a:ext uri="{FF2B5EF4-FFF2-40B4-BE49-F238E27FC236}">
                  <a16:creationId xmlns:a16="http://schemas.microsoft.com/office/drawing/2014/main" id="{E936DD9E-A03A-462F-A133-47C0FBC26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77900" y="4154488"/>
              <a:ext cx="2239963" cy="1647825"/>
            </a:xfrm>
            <a:custGeom>
              <a:avLst/>
              <a:gdLst>
                <a:gd name="T0" fmla="*/ 2785 w 2942"/>
                <a:gd name="T1" fmla="*/ 2166 h 2166"/>
                <a:gd name="T2" fmla="*/ 157 w 2942"/>
                <a:gd name="T3" fmla="*/ 2166 h 2166"/>
                <a:gd name="T4" fmla="*/ 0 w 2942"/>
                <a:gd name="T5" fmla="*/ 2009 h 2166"/>
                <a:gd name="T6" fmla="*/ 0 w 2942"/>
                <a:gd name="T7" fmla="*/ 158 h 2166"/>
                <a:gd name="T8" fmla="*/ 157 w 2942"/>
                <a:gd name="T9" fmla="*/ 0 h 2166"/>
                <a:gd name="T10" fmla="*/ 2785 w 2942"/>
                <a:gd name="T11" fmla="*/ 0 h 2166"/>
                <a:gd name="T12" fmla="*/ 2942 w 2942"/>
                <a:gd name="T13" fmla="*/ 158 h 2166"/>
                <a:gd name="T14" fmla="*/ 2942 w 2942"/>
                <a:gd name="T15" fmla="*/ 2009 h 2166"/>
                <a:gd name="T16" fmla="*/ 2785 w 2942"/>
                <a:gd name="T17" fmla="*/ 2166 h 2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42" h="2166">
                  <a:moveTo>
                    <a:pt x="2785" y="2166"/>
                  </a:moveTo>
                  <a:lnTo>
                    <a:pt x="157" y="2166"/>
                  </a:lnTo>
                  <a:cubicBezTo>
                    <a:pt x="70" y="2166"/>
                    <a:pt x="0" y="2096"/>
                    <a:pt x="0" y="2009"/>
                  </a:cubicBezTo>
                  <a:lnTo>
                    <a:pt x="0" y="158"/>
                  </a:lnTo>
                  <a:cubicBezTo>
                    <a:pt x="0" y="71"/>
                    <a:pt x="70" y="0"/>
                    <a:pt x="157" y="0"/>
                  </a:cubicBezTo>
                  <a:lnTo>
                    <a:pt x="2785" y="0"/>
                  </a:lnTo>
                  <a:cubicBezTo>
                    <a:pt x="2872" y="0"/>
                    <a:pt x="2942" y="71"/>
                    <a:pt x="2942" y="158"/>
                  </a:cubicBezTo>
                  <a:lnTo>
                    <a:pt x="2942" y="2009"/>
                  </a:lnTo>
                  <a:cubicBezTo>
                    <a:pt x="2942" y="2096"/>
                    <a:pt x="2872" y="2166"/>
                    <a:pt x="2785" y="2166"/>
                  </a:cubicBezTo>
                  <a:close/>
                </a:path>
              </a:pathLst>
            </a:custGeom>
            <a:solidFill>
              <a:srgbClr val="F4B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18" name="Freeform 20">
              <a:extLst>
                <a:ext uri="{FF2B5EF4-FFF2-40B4-BE49-F238E27FC236}">
                  <a16:creationId xmlns:a16="http://schemas.microsoft.com/office/drawing/2014/main" id="{92E81AD6-166E-4743-9E3D-0AD57D270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1600" y="6211888"/>
              <a:ext cx="2239963" cy="1647825"/>
            </a:xfrm>
            <a:custGeom>
              <a:avLst/>
              <a:gdLst>
                <a:gd name="T0" fmla="*/ 2785 w 2943"/>
                <a:gd name="T1" fmla="*/ 2165 h 2165"/>
                <a:gd name="T2" fmla="*/ 157 w 2943"/>
                <a:gd name="T3" fmla="*/ 2165 h 2165"/>
                <a:gd name="T4" fmla="*/ 0 w 2943"/>
                <a:gd name="T5" fmla="*/ 2008 h 2165"/>
                <a:gd name="T6" fmla="*/ 0 w 2943"/>
                <a:gd name="T7" fmla="*/ 157 h 2165"/>
                <a:gd name="T8" fmla="*/ 157 w 2943"/>
                <a:gd name="T9" fmla="*/ 0 h 2165"/>
                <a:gd name="T10" fmla="*/ 2785 w 2943"/>
                <a:gd name="T11" fmla="*/ 0 h 2165"/>
                <a:gd name="T12" fmla="*/ 2943 w 2943"/>
                <a:gd name="T13" fmla="*/ 157 h 2165"/>
                <a:gd name="T14" fmla="*/ 2943 w 2943"/>
                <a:gd name="T15" fmla="*/ 2008 h 2165"/>
                <a:gd name="T16" fmla="*/ 2785 w 2943"/>
                <a:gd name="T17" fmla="*/ 2165 h 2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43" h="2165">
                  <a:moveTo>
                    <a:pt x="2785" y="2165"/>
                  </a:moveTo>
                  <a:lnTo>
                    <a:pt x="157" y="2165"/>
                  </a:lnTo>
                  <a:cubicBezTo>
                    <a:pt x="70" y="2165"/>
                    <a:pt x="0" y="2095"/>
                    <a:pt x="0" y="2008"/>
                  </a:cubicBezTo>
                  <a:lnTo>
                    <a:pt x="0" y="157"/>
                  </a:lnTo>
                  <a:cubicBezTo>
                    <a:pt x="0" y="70"/>
                    <a:pt x="70" y="0"/>
                    <a:pt x="157" y="0"/>
                  </a:cubicBezTo>
                  <a:lnTo>
                    <a:pt x="2785" y="0"/>
                  </a:lnTo>
                  <a:cubicBezTo>
                    <a:pt x="2872" y="0"/>
                    <a:pt x="2943" y="70"/>
                    <a:pt x="2943" y="157"/>
                  </a:cubicBezTo>
                  <a:lnTo>
                    <a:pt x="2943" y="2008"/>
                  </a:lnTo>
                  <a:cubicBezTo>
                    <a:pt x="2943" y="2095"/>
                    <a:pt x="2872" y="2165"/>
                    <a:pt x="2785" y="2165"/>
                  </a:cubicBezTo>
                  <a:close/>
                </a:path>
              </a:pathLst>
            </a:custGeom>
            <a:solidFill>
              <a:srgbClr val="F4B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19" name="Freeform 21">
              <a:extLst>
                <a:ext uri="{FF2B5EF4-FFF2-40B4-BE49-F238E27FC236}">
                  <a16:creationId xmlns:a16="http://schemas.microsoft.com/office/drawing/2014/main" id="{BB62964D-2CA2-49DE-A430-EF6BB4834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41138" y="6099175"/>
              <a:ext cx="2239963" cy="1647825"/>
            </a:xfrm>
            <a:custGeom>
              <a:avLst/>
              <a:gdLst>
                <a:gd name="T0" fmla="*/ 2786 w 2943"/>
                <a:gd name="T1" fmla="*/ 2166 h 2166"/>
                <a:gd name="T2" fmla="*/ 158 w 2943"/>
                <a:gd name="T3" fmla="*/ 2166 h 2166"/>
                <a:gd name="T4" fmla="*/ 0 w 2943"/>
                <a:gd name="T5" fmla="*/ 2008 h 2166"/>
                <a:gd name="T6" fmla="*/ 0 w 2943"/>
                <a:gd name="T7" fmla="*/ 157 h 2166"/>
                <a:gd name="T8" fmla="*/ 158 w 2943"/>
                <a:gd name="T9" fmla="*/ 0 h 2166"/>
                <a:gd name="T10" fmla="*/ 2786 w 2943"/>
                <a:gd name="T11" fmla="*/ 0 h 2166"/>
                <a:gd name="T12" fmla="*/ 2943 w 2943"/>
                <a:gd name="T13" fmla="*/ 157 h 2166"/>
                <a:gd name="T14" fmla="*/ 2943 w 2943"/>
                <a:gd name="T15" fmla="*/ 2008 h 2166"/>
                <a:gd name="T16" fmla="*/ 2786 w 2943"/>
                <a:gd name="T17" fmla="*/ 2166 h 2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43" h="2166">
                  <a:moveTo>
                    <a:pt x="2786" y="2166"/>
                  </a:moveTo>
                  <a:lnTo>
                    <a:pt x="158" y="2166"/>
                  </a:lnTo>
                  <a:cubicBezTo>
                    <a:pt x="71" y="2166"/>
                    <a:pt x="0" y="2095"/>
                    <a:pt x="0" y="2008"/>
                  </a:cubicBezTo>
                  <a:lnTo>
                    <a:pt x="0" y="157"/>
                  </a:lnTo>
                  <a:cubicBezTo>
                    <a:pt x="0" y="70"/>
                    <a:pt x="71" y="0"/>
                    <a:pt x="158" y="0"/>
                  </a:cubicBezTo>
                  <a:lnTo>
                    <a:pt x="2786" y="0"/>
                  </a:lnTo>
                  <a:cubicBezTo>
                    <a:pt x="2873" y="0"/>
                    <a:pt x="2943" y="70"/>
                    <a:pt x="2943" y="157"/>
                  </a:cubicBezTo>
                  <a:lnTo>
                    <a:pt x="2943" y="2008"/>
                  </a:lnTo>
                  <a:cubicBezTo>
                    <a:pt x="2943" y="2095"/>
                    <a:pt x="2873" y="2166"/>
                    <a:pt x="2786" y="2166"/>
                  </a:cubicBezTo>
                  <a:close/>
                </a:path>
              </a:pathLst>
            </a:custGeom>
            <a:solidFill>
              <a:srgbClr val="FF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20" name="Freeform 22">
              <a:extLst>
                <a:ext uri="{FF2B5EF4-FFF2-40B4-BE49-F238E27FC236}">
                  <a16:creationId xmlns:a16="http://schemas.microsoft.com/office/drawing/2014/main" id="{52EB0430-3C4D-429C-893F-277D7DB36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4200" y="8899525"/>
              <a:ext cx="2239963" cy="1647825"/>
            </a:xfrm>
            <a:custGeom>
              <a:avLst/>
              <a:gdLst>
                <a:gd name="T0" fmla="*/ 2785 w 2943"/>
                <a:gd name="T1" fmla="*/ 2166 h 2166"/>
                <a:gd name="T2" fmla="*/ 157 w 2943"/>
                <a:gd name="T3" fmla="*/ 2166 h 2166"/>
                <a:gd name="T4" fmla="*/ 0 w 2943"/>
                <a:gd name="T5" fmla="*/ 2009 h 2166"/>
                <a:gd name="T6" fmla="*/ 0 w 2943"/>
                <a:gd name="T7" fmla="*/ 158 h 2166"/>
                <a:gd name="T8" fmla="*/ 157 w 2943"/>
                <a:gd name="T9" fmla="*/ 0 h 2166"/>
                <a:gd name="T10" fmla="*/ 2785 w 2943"/>
                <a:gd name="T11" fmla="*/ 0 h 2166"/>
                <a:gd name="T12" fmla="*/ 2943 w 2943"/>
                <a:gd name="T13" fmla="*/ 158 h 2166"/>
                <a:gd name="T14" fmla="*/ 2943 w 2943"/>
                <a:gd name="T15" fmla="*/ 2009 h 2166"/>
                <a:gd name="T16" fmla="*/ 2785 w 2943"/>
                <a:gd name="T17" fmla="*/ 2166 h 2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43" h="2166">
                  <a:moveTo>
                    <a:pt x="2785" y="2166"/>
                  </a:moveTo>
                  <a:lnTo>
                    <a:pt x="157" y="2166"/>
                  </a:lnTo>
                  <a:cubicBezTo>
                    <a:pt x="70" y="2166"/>
                    <a:pt x="0" y="2096"/>
                    <a:pt x="0" y="2009"/>
                  </a:cubicBezTo>
                  <a:lnTo>
                    <a:pt x="0" y="158"/>
                  </a:lnTo>
                  <a:cubicBezTo>
                    <a:pt x="0" y="71"/>
                    <a:pt x="70" y="0"/>
                    <a:pt x="157" y="0"/>
                  </a:cubicBezTo>
                  <a:lnTo>
                    <a:pt x="2785" y="0"/>
                  </a:lnTo>
                  <a:cubicBezTo>
                    <a:pt x="2872" y="0"/>
                    <a:pt x="2943" y="71"/>
                    <a:pt x="2943" y="158"/>
                  </a:cubicBezTo>
                  <a:lnTo>
                    <a:pt x="2943" y="2009"/>
                  </a:lnTo>
                  <a:cubicBezTo>
                    <a:pt x="2943" y="2096"/>
                    <a:pt x="2872" y="2166"/>
                    <a:pt x="2785" y="2166"/>
                  </a:cubicBezTo>
                  <a:close/>
                </a:path>
              </a:pathLst>
            </a:custGeom>
            <a:solidFill>
              <a:srgbClr val="FF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21" name="Freeform 23">
              <a:extLst>
                <a:ext uri="{FF2B5EF4-FFF2-40B4-BE49-F238E27FC236}">
                  <a16:creationId xmlns:a16="http://schemas.microsoft.com/office/drawing/2014/main" id="{F342D6B2-F55E-4F56-A833-ECD5F5DBE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87438" y="4041775"/>
              <a:ext cx="2239963" cy="1647825"/>
            </a:xfrm>
            <a:custGeom>
              <a:avLst/>
              <a:gdLst>
                <a:gd name="T0" fmla="*/ 2786 w 2943"/>
                <a:gd name="T1" fmla="*/ 2165 h 2165"/>
                <a:gd name="T2" fmla="*/ 158 w 2943"/>
                <a:gd name="T3" fmla="*/ 2165 h 2165"/>
                <a:gd name="T4" fmla="*/ 0 w 2943"/>
                <a:gd name="T5" fmla="*/ 2008 h 2165"/>
                <a:gd name="T6" fmla="*/ 0 w 2943"/>
                <a:gd name="T7" fmla="*/ 157 h 2165"/>
                <a:gd name="T8" fmla="*/ 158 w 2943"/>
                <a:gd name="T9" fmla="*/ 0 h 2165"/>
                <a:gd name="T10" fmla="*/ 2786 w 2943"/>
                <a:gd name="T11" fmla="*/ 0 h 2165"/>
                <a:gd name="T12" fmla="*/ 2943 w 2943"/>
                <a:gd name="T13" fmla="*/ 157 h 2165"/>
                <a:gd name="T14" fmla="*/ 2943 w 2943"/>
                <a:gd name="T15" fmla="*/ 2008 h 2165"/>
                <a:gd name="T16" fmla="*/ 2786 w 2943"/>
                <a:gd name="T17" fmla="*/ 2165 h 2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43" h="2165">
                  <a:moveTo>
                    <a:pt x="2786" y="2165"/>
                  </a:moveTo>
                  <a:lnTo>
                    <a:pt x="158" y="2165"/>
                  </a:lnTo>
                  <a:cubicBezTo>
                    <a:pt x="71" y="2165"/>
                    <a:pt x="0" y="2095"/>
                    <a:pt x="0" y="2008"/>
                  </a:cubicBezTo>
                  <a:lnTo>
                    <a:pt x="0" y="157"/>
                  </a:lnTo>
                  <a:cubicBezTo>
                    <a:pt x="0" y="70"/>
                    <a:pt x="71" y="0"/>
                    <a:pt x="158" y="0"/>
                  </a:cubicBezTo>
                  <a:lnTo>
                    <a:pt x="2786" y="0"/>
                  </a:lnTo>
                  <a:cubicBezTo>
                    <a:pt x="2873" y="0"/>
                    <a:pt x="2943" y="70"/>
                    <a:pt x="2943" y="157"/>
                  </a:cubicBezTo>
                  <a:lnTo>
                    <a:pt x="2943" y="2008"/>
                  </a:lnTo>
                  <a:cubicBezTo>
                    <a:pt x="2943" y="2095"/>
                    <a:pt x="2873" y="2165"/>
                    <a:pt x="2786" y="2165"/>
                  </a:cubicBezTo>
                  <a:close/>
                </a:path>
              </a:pathLst>
            </a:custGeom>
            <a:solidFill>
              <a:srgbClr val="FF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22" name="Freeform 24">
              <a:extLst>
                <a:ext uri="{FF2B5EF4-FFF2-40B4-BE49-F238E27FC236}">
                  <a16:creationId xmlns:a16="http://schemas.microsoft.com/office/drawing/2014/main" id="{1F534AD5-0B77-49F8-987B-836AE9B02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88138" y="4503738"/>
              <a:ext cx="2239963" cy="1647825"/>
            </a:xfrm>
            <a:custGeom>
              <a:avLst/>
              <a:gdLst>
                <a:gd name="T0" fmla="*/ 2786 w 2943"/>
                <a:gd name="T1" fmla="*/ 2166 h 2166"/>
                <a:gd name="T2" fmla="*/ 158 w 2943"/>
                <a:gd name="T3" fmla="*/ 2166 h 2166"/>
                <a:gd name="T4" fmla="*/ 0 w 2943"/>
                <a:gd name="T5" fmla="*/ 2009 h 2166"/>
                <a:gd name="T6" fmla="*/ 0 w 2943"/>
                <a:gd name="T7" fmla="*/ 158 h 2166"/>
                <a:gd name="T8" fmla="*/ 158 w 2943"/>
                <a:gd name="T9" fmla="*/ 0 h 2166"/>
                <a:gd name="T10" fmla="*/ 2786 w 2943"/>
                <a:gd name="T11" fmla="*/ 0 h 2166"/>
                <a:gd name="T12" fmla="*/ 2943 w 2943"/>
                <a:gd name="T13" fmla="*/ 158 h 2166"/>
                <a:gd name="T14" fmla="*/ 2943 w 2943"/>
                <a:gd name="T15" fmla="*/ 2009 h 2166"/>
                <a:gd name="T16" fmla="*/ 2786 w 2943"/>
                <a:gd name="T17" fmla="*/ 2166 h 2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43" h="2166">
                  <a:moveTo>
                    <a:pt x="2786" y="2166"/>
                  </a:moveTo>
                  <a:lnTo>
                    <a:pt x="158" y="2166"/>
                  </a:lnTo>
                  <a:cubicBezTo>
                    <a:pt x="71" y="2166"/>
                    <a:pt x="0" y="2096"/>
                    <a:pt x="0" y="2009"/>
                  </a:cubicBezTo>
                  <a:lnTo>
                    <a:pt x="0" y="158"/>
                  </a:lnTo>
                  <a:cubicBezTo>
                    <a:pt x="0" y="71"/>
                    <a:pt x="71" y="0"/>
                    <a:pt x="158" y="0"/>
                  </a:cubicBezTo>
                  <a:lnTo>
                    <a:pt x="2786" y="0"/>
                  </a:lnTo>
                  <a:cubicBezTo>
                    <a:pt x="2873" y="0"/>
                    <a:pt x="2943" y="71"/>
                    <a:pt x="2943" y="158"/>
                  </a:cubicBezTo>
                  <a:lnTo>
                    <a:pt x="2943" y="2009"/>
                  </a:lnTo>
                  <a:cubicBezTo>
                    <a:pt x="2943" y="2096"/>
                    <a:pt x="2873" y="2166"/>
                    <a:pt x="2786" y="2166"/>
                  </a:cubicBezTo>
                  <a:close/>
                </a:path>
              </a:pathLst>
            </a:custGeom>
            <a:solidFill>
              <a:srgbClr val="FF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23" name="Rectangle 25">
              <a:extLst>
                <a:ext uri="{FF2B5EF4-FFF2-40B4-BE49-F238E27FC236}">
                  <a16:creationId xmlns:a16="http://schemas.microsoft.com/office/drawing/2014/main" id="{EE2CDDD4-95E4-4944-AE5F-B508FF8E9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25325" y="6699250"/>
              <a:ext cx="1300163" cy="787400"/>
            </a:xfrm>
            <a:prstGeom prst="rect">
              <a:avLst/>
            </a:prstGeom>
            <a:solidFill>
              <a:srgbClr val="F85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24" name="Freeform 26">
              <a:extLst>
                <a:ext uri="{FF2B5EF4-FFF2-40B4-BE49-F238E27FC236}">
                  <a16:creationId xmlns:a16="http://schemas.microsoft.com/office/drawing/2014/main" id="{596BBF74-0433-40C1-8814-BF99E757E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0450" y="6440488"/>
              <a:ext cx="568325" cy="258763"/>
            </a:xfrm>
            <a:custGeom>
              <a:avLst/>
              <a:gdLst>
                <a:gd name="T0" fmla="*/ 748 w 748"/>
                <a:gd name="T1" fmla="*/ 341 h 341"/>
                <a:gd name="T2" fmla="*/ 634 w 748"/>
                <a:gd name="T3" fmla="*/ 341 h 341"/>
                <a:gd name="T4" fmla="*/ 634 w 748"/>
                <a:gd name="T5" fmla="*/ 174 h 341"/>
                <a:gd name="T6" fmla="*/ 574 w 748"/>
                <a:gd name="T7" fmla="*/ 114 h 341"/>
                <a:gd name="T8" fmla="*/ 173 w 748"/>
                <a:gd name="T9" fmla="*/ 114 h 341"/>
                <a:gd name="T10" fmla="*/ 114 w 748"/>
                <a:gd name="T11" fmla="*/ 174 h 341"/>
                <a:gd name="T12" fmla="*/ 114 w 748"/>
                <a:gd name="T13" fmla="*/ 341 h 341"/>
                <a:gd name="T14" fmla="*/ 0 w 748"/>
                <a:gd name="T15" fmla="*/ 341 h 341"/>
                <a:gd name="T16" fmla="*/ 0 w 748"/>
                <a:gd name="T17" fmla="*/ 174 h 341"/>
                <a:gd name="T18" fmla="*/ 173 w 748"/>
                <a:gd name="T19" fmla="*/ 0 h 341"/>
                <a:gd name="T20" fmla="*/ 574 w 748"/>
                <a:gd name="T21" fmla="*/ 0 h 341"/>
                <a:gd name="T22" fmla="*/ 748 w 748"/>
                <a:gd name="T23" fmla="*/ 174 h 341"/>
                <a:gd name="T24" fmla="*/ 748 w 748"/>
                <a:gd name="T25" fmla="*/ 341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8" h="341">
                  <a:moveTo>
                    <a:pt x="748" y="341"/>
                  </a:moveTo>
                  <a:lnTo>
                    <a:pt x="634" y="341"/>
                  </a:lnTo>
                  <a:lnTo>
                    <a:pt x="634" y="174"/>
                  </a:lnTo>
                  <a:cubicBezTo>
                    <a:pt x="634" y="141"/>
                    <a:pt x="607" y="114"/>
                    <a:pt x="574" y="114"/>
                  </a:cubicBezTo>
                  <a:lnTo>
                    <a:pt x="173" y="114"/>
                  </a:lnTo>
                  <a:cubicBezTo>
                    <a:pt x="140" y="114"/>
                    <a:pt x="114" y="141"/>
                    <a:pt x="114" y="174"/>
                  </a:cubicBezTo>
                  <a:lnTo>
                    <a:pt x="114" y="341"/>
                  </a:lnTo>
                  <a:lnTo>
                    <a:pt x="0" y="341"/>
                  </a:lnTo>
                  <a:lnTo>
                    <a:pt x="0" y="174"/>
                  </a:lnTo>
                  <a:cubicBezTo>
                    <a:pt x="0" y="78"/>
                    <a:pt x="78" y="0"/>
                    <a:pt x="173" y="0"/>
                  </a:cubicBezTo>
                  <a:lnTo>
                    <a:pt x="574" y="0"/>
                  </a:lnTo>
                  <a:cubicBezTo>
                    <a:pt x="670" y="0"/>
                    <a:pt x="748" y="78"/>
                    <a:pt x="748" y="174"/>
                  </a:cubicBezTo>
                  <a:lnTo>
                    <a:pt x="748" y="341"/>
                  </a:lnTo>
                  <a:close/>
                </a:path>
              </a:pathLst>
            </a:custGeom>
            <a:solidFill>
              <a:srgbClr val="F4B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25" name="Freeform 27">
              <a:extLst>
                <a:ext uri="{FF2B5EF4-FFF2-40B4-BE49-F238E27FC236}">
                  <a16:creationId xmlns:a16="http://schemas.microsoft.com/office/drawing/2014/main" id="{AE053911-86AE-4698-B82C-022CEAC96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2363" y="6861175"/>
              <a:ext cx="484188" cy="484188"/>
            </a:xfrm>
            <a:custGeom>
              <a:avLst/>
              <a:gdLst>
                <a:gd name="T0" fmla="*/ 636 w 636"/>
                <a:gd name="T1" fmla="*/ 193 h 637"/>
                <a:gd name="T2" fmla="*/ 443 w 636"/>
                <a:gd name="T3" fmla="*/ 193 h 637"/>
                <a:gd name="T4" fmla="*/ 443 w 636"/>
                <a:gd name="T5" fmla="*/ 0 h 637"/>
                <a:gd name="T6" fmla="*/ 193 w 636"/>
                <a:gd name="T7" fmla="*/ 0 h 637"/>
                <a:gd name="T8" fmla="*/ 193 w 636"/>
                <a:gd name="T9" fmla="*/ 193 h 637"/>
                <a:gd name="T10" fmla="*/ 0 w 636"/>
                <a:gd name="T11" fmla="*/ 193 h 637"/>
                <a:gd name="T12" fmla="*/ 0 w 636"/>
                <a:gd name="T13" fmla="*/ 443 h 637"/>
                <a:gd name="T14" fmla="*/ 193 w 636"/>
                <a:gd name="T15" fmla="*/ 443 h 637"/>
                <a:gd name="T16" fmla="*/ 193 w 636"/>
                <a:gd name="T17" fmla="*/ 637 h 637"/>
                <a:gd name="T18" fmla="*/ 443 w 636"/>
                <a:gd name="T19" fmla="*/ 637 h 637"/>
                <a:gd name="T20" fmla="*/ 443 w 636"/>
                <a:gd name="T21" fmla="*/ 443 h 637"/>
                <a:gd name="T22" fmla="*/ 636 w 636"/>
                <a:gd name="T23" fmla="*/ 443 h 637"/>
                <a:gd name="T24" fmla="*/ 636 w 636"/>
                <a:gd name="T25" fmla="*/ 193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6" h="637">
                  <a:moveTo>
                    <a:pt x="636" y="193"/>
                  </a:moveTo>
                  <a:lnTo>
                    <a:pt x="443" y="193"/>
                  </a:lnTo>
                  <a:lnTo>
                    <a:pt x="443" y="0"/>
                  </a:lnTo>
                  <a:lnTo>
                    <a:pt x="193" y="0"/>
                  </a:lnTo>
                  <a:lnTo>
                    <a:pt x="193" y="193"/>
                  </a:lnTo>
                  <a:lnTo>
                    <a:pt x="0" y="193"/>
                  </a:lnTo>
                  <a:lnTo>
                    <a:pt x="0" y="443"/>
                  </a:lnTo>
                  <a:lnTo>
                    <a:pt x="193" y="443"/>
                  </a:lnTo>
                  <a:lnTo>
                    <a:pt x="193" y="637"/>
                  </a:lnTo>
                  <a:lnTo>
                    <a:pt x="443" y="637"/>
                  </a:lnTo>
                  <a:lnTo>
                    <a:pt x="443" y="443"/>
                  </a:lnTo>
                  <a:lnTo>
                    <a:pt x="636" y="443"/>
                  </a:lnTo>
                  <a:lnTo>
                    <a:pt x="636" y="193"/>
                  </a:lnTo>
                  <a:close/>
                </a:path>
              </a:pathLst>
            </a:custGeom>
            <a:solidFill>
              <a:srgbClr val="FF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34" name="Freeform 28">
              <a:extLst>
                <a:ext uri="{FF2B5EF4-FFF2-40B4-BE49-F238E27FC236}">
                  <a16:creationId xmlns:a16="http://schemas.microsoft.com/office/drawing/2014/main" id="{073E4A03-45C3-4146-835A-67EB7D1BA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22513" y="4581525"/>
              <a:ext cx="817563" cy="742950"/>
            </a:xfrm>
            <a:custGeom>
              <a:avLst/>
              <a:gdLst>
                <a:gd name="T0" fmla="*/ 545 w 1073"/>
                <a:gd name="T1" fmla="*/ 975 h 975"/>
                <a:gd name="T2" fmla="*/ 112 w 1073"/>
                <a:gd name="T3" fmla="*/ 527 h 975"/>
                <a:gd name="T4" fmla="*/ 119 w 1073"/>
                <a:gd name="T5" fmla="*/ 113 h 975"/>
                <a:gd name="T6" fmla="*/ 534 w 1073"/>
                <a:gd name="T7" fmla="*/ 120 h 975"/>
                <a:gd name="T8" fmla="*/ 536 w 1073"/>
                <a:gd name="T9" fmla="*/ 121 h 975"/>
                <a:gd name="T10" fmla="*/ 946 w 1073"/>
                <a:gd name="T11" fmla="*/ 109 h 975"/>
                <a:gd name="T12" fmla="*/ 963 w 1073"/>
                <a:gd name="T13" fmla="*/ 524 h 975"/>
                <a:gd name="T14" fmla="*/ 545 w 1073"/>
                <a:gd name="T15" fmla="*/ 975 h 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3" h="975">
                  <a:moveTo>
                    <a:pt x="545" y="975"/>
                  </a:moveTo>
                  <a:lnTo>
                    <a:pt x="112" y="527"/>
                  </a:lnTo>
                  <a:cubicBezTo>
                    <a:pt x="0" y="411"/>
                    <a:pt x="3" y="225"/>
                    <a:pt x="119" y="113"/>
                  </a:cubicBezTo>
                  <a:cubicBezTo>
                    <a:pt x="236" y="0"/>
                    <a:pt x="422" y="3"/>
                    <a:pt x="534" y="120"/>
                  </a:cubicBezTo>
                  <a:lnTo>
                    <a:pt x="536" y="121"/>
                  </a:lnTo>
                  <a:cubicBezTo>
                    <a:pt x="646" y="6"/>
                    <a:pt x="829" y="0"/>
                    <a:pt x="946" y="109"/>
                  </a:cubicBezTo>
                  <a:cubicBezTo>
                    <a:pt x="1065" y="219"/>
                    <a:pt x="1073" y="405"/>
                    <a:pt x="963" y="524"/>
                  </a:cubicBezTo>
                  <a:lnTo>
                    <a:pt x="545" y="975"/>
                  </a:lnTo>
                  <a:close/>
                </a:path>
              </a:pathLst>
            </a:custGeom>
            <a:solidFill>
              <a:srgbClr val="F85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35" name="Freeform 29">
              <a:extLst>
                <a:ext uri="{FF2B5EF4-FFF2-40B4-BE49-F238E27FC236}">
                  <a16:creationId xmlns:a16="http://schemas.microsoft.com/office/drawing/2014/main" id="{33D87780-719E-4ACC-B062-EC9E22DD9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81100" y="4738688"/>
              <a:ext cx="1109663" cy="454025"/>
            </a:xfrm>
            <a:custGeom>
              <a:avLst/>
              <a:gdLst>
                <a:gd name="T0" fmla="*/ 662 w 1459"/>
                <a:gd name="T1" fmla="*/ 597 h 597"/>
                <a:gd name="T2" fmla="*/ 661 w 1459"/>
                <a:gd name="T3" fmla="*/ 597 h 597"/>
                <a:gd name="T4" fmla="*/ 650 w 1459"/>
                <a:gd name="T5" fmla="*/ 589 h 597"/>
                <a:gd name="T6" fmla="*/ 497 w 1459"/>
                <a:gd name="T7" fmla="*/ 166 h 597"/>
                <a:gd name="T8" fmla="*/ 414 w 1459"/>
                <a:gd name="T9" fmla="*/ 348 h 597"/>
                <a:gd name="T10" fmla="*/ 402 w 1459"/>
                <a:gd name="T11" fmla="*/ 356 h 597"/>
                <a:gd name="T12" fmla="*/ 392 w 1459"/>
                <a:gd name="T13" fmla="*/ 347 h 597"/>
                <a:gd name="T14" fmla="*/ 306 w 1459"/>
                <a:gd name="T15" fmla="*/ 54 h 597"/>
                <a:gd name="T16" fmla="*/ 214 w 1459"/>
                <a:gd name="T17" fmla="*/ 347 h 597"/>
                <a:gd name="T18" fmla="*/ 203 w 1459"/>
                <a:gd name="T19" fmla="*/ 356 h 597"/>
                <a:gd name="T20" fmla="*/ 13 w 1459"/>
                <a:gd name="T21" fmla="*/ 356 h 597"/>
                <a:gd name="T22" fmla="*/ 0 w 1459"/>
                <a:gd name="T23" fmla="*/ 343 h 597"/>
                <a:gd name="T24" fmla="*/ 13 w 1459"/>
                <a:gd name="T25" fmla="*/ 331 h 597"/>
                <a:gd name="T26" fmla="*/ 194 w 1459"/>
                <a:gd name="T27" fmla="*/ 331 h 597"/>
                <a:gd name="T28" fmla="*/ 294 w 1459"/>
                <a:gd name="T29" fmla="*/ 9 h 597"/>
                <a:gd name="T30" fmla="*/ 306 w 1459"/>
                <a:gd name="T31" fmla="*/ 0 h 597"/>
                <a:gd name="T32" fmla="*/ 318 w 1459"/>
                <a:gd name="T33" fmla="*/ 9 h 597"/>
                <a:gd name="T34" fmla="*/ 406 w 1459"/>
                <a:gd name="T35" fmla="*/ 309 h 597"/>
                <a:gd name="T36" fmla="*/ 487 w 1459"/>
                <a:gd name="T37" fmla="*/ 128 h 597"/>
                <a:gd name="T38" fmla="*/ 499 w 1459"/>
                <a:gd name="T39" fmla="*/ 121 h 597"/>
                <a:gd name="T40" fmla="*/ 510 w 1459"/>
                <a:gd name="T41" fmla="*/ 129 h 597"/>
                <a:gd name="T42" fmla="*/ 662 w 1459"/>
                <a:gd name="T43" fmla="*/ 551 h 597"/>
                <a:gd name="T44" fmla="*/ 747 w 1459"/>
                <a:gd name="T45" fmla="*/ 339 h 597"/>
                <a:gd name="T46" fmla="*/ 842 w 1459"/>
                <a:gd name="T47" fmla="*/ 113 h 597"/>
                <a:gd name="T48" fmla="*/ 853 w 1459"/>
                <a:gd name="T49" fmla="*/ 105 h 597"/>
                <a:gd name="T50" fmla="*/ 864 w 1459"/>
                <a:gd name="T51" fmla="*/ 112 h 597"/>
                <a:gd name="T52" fmla="*/ 971 w 1459"/>
                <a:gd name="T53" fmla="*/ 317 h 597"/>
                <a:gd name="T54" fmla="*/ 1023 w 1459"/>
                <a:gd name="T55" fmla="*/ 214 h 597"/>
                <a:gd name="T56" fmla="*/ 1044 w 1459"/>
                <a:gd name="T57" fmla="*/ 214 h 597"/>
                <a:gd name="T58" fmla="*/ 1184 w 1459"/>
                <a:gd name="T59" fmla="*/ 494 h 597"/>
                <a:gd name="T60" fmla="*/ 1252 w 1459"/>
                <a:gd name="T61" fmla="*/ 339 h 597"/>
                <a:gd name="T62" fmla="*/ 1263 w 1459"/>
                <a:gd name="T63" fmla="*/ 331 h 597"/>
                <a:gd name="T64" fmla="*/ 1447 w 1459"/>
                <a:gd name="T65" fmla="*/ 331 h 597"/>
                <a:gd name="T66" fmla="*/ 1459 w 1459"/>
                <a:gd name="T67" fmla="*/ 343 h 597"/>
                <a:gd name="T68" fmla="*/ 1447 w 1459"/>
                <a:gd name="T69" fmla="*/ 356 h 597"/>
                <a:gd name="T70" fmla="*/ 1271 w 1459"/>
                <a:gd name="T71" fmla="*/ 356 h 597"/>
                <a:gd name="T72" fmla="*/ 1195 w 1459"/>
                <a:gd name="T73" fmla="*/ 527 h 597"/>
                <a:gd name="T74" fmla="*/ 1185 w 1459"/>
                <a:gd name="T75" fmla="*/ 534 h 597"/>
                <a:gd name="T76" fmla="*/ 1173 w 1459"/>
                <a:gd name="T77" fmla="*/ 528 h 597"/>
                <a:gd name="T78" fmla="*/ 1033 w 1459"/>
                <a:gd name="T79" fmla="*/ 247 h 597"/>
                <a:gd name="T80" fmla="*/ 982 w 1459"/>
                <a:gd name="T81" fmla="*/ 349 h 597"/>
                <a:gd name="T82" fmla="*/ 972 w 1459"/>
                <a:gd name="T83" fmla="*/ 356 h 597"/>
                <a:gd name="T84" fmla="*/ 961 w 1459"/>
                <a:gd name="T85" fmla="*/ 349 h 597"/>
                <a:gd name="T86" fmla="*/ 855 w 1459"/>
                <a:gd name="T87" fmla="*/ 146 h 597"/>
                <a:gd name="T88" fmla="*/ 770 w 1459"/>
                <a:gd name="T89" fmla="*/ 348 h 597"/>
                <a:gd name="T90" fmla="*/ 673 w 1459"/>
                <a:gd name="T91" fmla="*/ 590 h 597"/>
                <a:gd name="T92" fmla="*/ 662 w 1459"/>
                <a:gd name="T93" fmla="*/ 597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59" h="597">
                  <a:moveTo>
                    <a:pt x="662" y="597"/>
                  </a:moveTo>
                  <a:lnTo>
                    <a:pt x="661" y="597"/>
                  </a:lnTo>
                  <a:cubicBezTo>
                    <a:pt x="656" y="597"/>
                    <a:pt x="652" y="594"/>
                    <a:pt x="650" y="589"/>
                  </a:cubicBezTo>
                  <a:lnTo>
                    <a:pt x="497" y="166"/>
                  </a:lnTo>
                  <a:lnTo>
                    <a:pt x="414" y="348"/>
                  </a:lnTo>
                  <a:cubicBezTo>
                    <a:pt x="412" y="353"/>
                    <a:pt x="407" y="356"/>
                    <a:pt x="402" y="356"/>
                  </a:cubicBezTo>
                  <a:cubicBezTo>
                    <a:pt x="397" y="355"/>
                    <a:pt x="393" y="352"/>
                    <a:pt x="392" y="347"/>
                  </a:cubicBezTo>
                  <a:lnTo>
                    <a:pt x="306" y="54"/>
                  </a:lnTo>
                  <a:lnTo>
                    <a:pt x="214" y="347"/>
                  </a:lnTo>
                  <a:cubicBezTo>
                    <a:pt x="213" y="352"/>
                    <a:pt x="208" y="356"/>
                    <a:pt x="203" y="356"/>
                  </a:cubicBezTo>
                  <a:lnTo>
                    <a:pt x="13" y="356"/>
                  </a:lnTo>
                  <a:cubicBezTo>
                    <a:pt x="6" y="356"/>
                    <a:pt x="0" y="350"/>
                    <a:pt x="0" y="343"/>
                  </a:cubicBezTo>
                  <a:cubicBezTo>
                    <a:pt x="0" y="337"/>
                    <a:pt x="6" y="331"/>
                    <a:pt x="13" y="331"/>
                  </a:cubicBezTo>
                  <a:lnTo>
                    <a:pt x="194" y="331"/>
                  </a:lnTo>
                  <a:lnTo>
                    <a:pt x="294" y="9"/>
                  </a:lnTo>
                  <a:cubicBezTo>
                    <a:pt x="296" y="4"/>
                    <a:pt x="301" y="0"/>
                    <a:pt x="306" y="0"/>
                  </a:cubicBezTo>
                  <a:cubicBezTo>
                    <a:pt x="311" y="0"/>
                    <a:pt x="316" y="4"/>
                    <a:pt x="318" y="9"/>
                  </a:cubicBezTo>
                  <a:lnTo>
                    <a:pt x="406" y="309"/>
                  </a:lnTo>
                  <a:lnTo>
                    <a:pt x="487" y="128"/>
                  </a:lnTo>
                  <a:cubicBezTo>
                    <a:pt x="489" y="124"/>
                    <a:pt x="494" y="121"/>
                    <a:pt x="499" y="121"/>
                  </a:cubicBezTo>
                  <a:cubicBezTo>
                    <a:pt x="504" y="121"/>
                    <a:pt x="508" y="124"/>
                    <a:pt x="510" y="129"/>
                  </a:cubicBezTo>
                  <a:lnTo>
                    <a:pt x="662" y="551"/>
                  </a:lnTo>
                  <a:lnTo>
                    <a:pt x="747" y="339"/>
                  </a:lnTo>
                  <a:lnTo>
                    <a:pt x="842" y="113"/>
                  </a:lnTo>
                  <a:cubicBezTo>
                    <a:pt x="844" y="109"/>
                    <a:pt x="849" y="106"/>
                    <a:pt x="853" y="105"/>
                  </a:cubicBezTo>
                  <a:cubicBezTo>
                    <a:pt x="858" y="105"/>
                    <a:pt x="862" y="108"/>
                    <a:pt x="864" y="112"/>
                  </a:cubicBezTo>
                  <a:lnTo>
                    <a:pt x="971" y="317"/>
                  </a:lnTo>
                  <a:lnTo>
                    <a:pt x="1023" y="214"/>
                  </a:lnTo>
                  <a:cubicBezTo>
                    <a:pt x="1027" y="206"/>
                    <a:pt x="1040" y="206"/>
                    <a:pt x="1044" y="214"/>
                  </a:cubicBezTo>
                  <a:lnTo>
                    <a:pt x="1184" y="494"/>
                  </a:lnTo>
                  <a:lnTo>
                    <a:pt x="1252" y="339"/>
                  </a:lnTo>
                  <a:cubicBezTo>
                    <a:pt x="1254" y="334"/>
                    <a:pt x="1258" y="331"/>
                    <a:pt x="1263" y="331"/>
                  </a:cubicBezTo>
                  <a:lnTo>
                    <a:pt x="1447" y="331"/>
                  </a:lnTo>
                  <a:cubicBezTo>
                    <a:pt x="1454" y="331"/>
                    <a:pt x="1459" y="337"/>
                    <a:pt x="1459" y="343"/>
                  </a:cubicBezTo>
                  <a:cubicBezTo>
                    <a:pt x="1459" y="350"/>
                    <a:pt x="1454" y="356"/>
                    <a:pt x="1447" y="356"/>
                  </a:cubicBezTo>
                  <a:lnTo>
                    <a:pt x="1271" y="356"/>
                  </a:lnTo>
                  <a:lnTo>
                    <a:pt x="1195" y="527"/>
                  </a:lnTo>
                  <a:cubicBezTo>
                    <a:pt x="1194" y="531"/>
                    <a:pt x="1189" y="534"/>
                    <a:pt x="1185" y="534"/>
                  </a:cubicBezTo>
                  <a:cubicBezTo>
                    <a:pt x="1180" y="535"/>
                    <a:pt x="1176" y="532"/>
                    <a:pt x="1173" y="528"/>
                  </a:cubicBezTo>
                  <a:lnTo>
                    <a:pt x="1033" y="247"/>
                  </a:lnTo>
                  <a:lnTo>
                    <a:pt x="982" y="349"/>
                  </a:lnTo>
                  <a:cubicBezTo>
                    <a:pt x="980" y="353"/>
                    <a:pt x="976" y="356"/>
                    <a:pt x="972" y="356"/>
                  </a:cubicBezTo>
                  <a:cubicBezTo>
                    <a:pt x="967" y="356"/>
                    <a:pt x="963" y="353"/>
                    <a:pt x="961" y="349"/>
                  </a:cubicBezTo>
                  <a:lnTo>
                    <a:pt x="855" y="146"/>
                  </a:lnTo>
                  <a:lnTo>
                    <a:pt x="770" y="348"/>
                  </a:lnTo>
                  <a:lnTo>
                    <a:pt x="673" y="590"/>
                  </a:lnTo>
                  <a:cubicBezTo>
                    <a:pt x="671" y="594"/>
                    <a:pt x="666" y="597"/>
                    <a:pt x="662" y="597"/>
                  </a:cubicBezTo>
                  <a:close/>
                </a:path>
              </a:pathLst>
            </a:custGeom>
            <a:solidFill>
              <a:srgbClr val="F85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36" name="Freeform 30">
              <a:extLst>
                <a:ext uri="{FF2B5EF4-FFF2-40B4-BE49-F238E27FC236}">
                  <a16:creationId xmlns:a16="http://schemas.microsoft.com/office/drawing/2014/main" id="{B4EE6F83-50DA-4234-BA1C-092F9A92A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31088" y="4756150"/>
              <a:ext cx="550863" cy="528638"/>
            </a:xfrm>
            <a:custGeom>
              <a:avLst/>
              <a:gdLst>
                <a:gd name="T0" fmla="*/ 533 w 725"/>
                <a:gd name="T1" fmla="*/ 695 h 695"/>
                <a:gd name="T2" fmla="*/ 0 w 725"/>
                <a:gd name="T3" fmla="*/ 211 h 695"/>
                <a:gd name="T4" fmla="*/ 192 w 725"/>
                <a:gd name="T5" fmla="*/ 0 h 695"/>
                <a:gd name="T6" fmla="*/ 725 w 725"/>
                <a:gd name="T7" fmla="*/ 484 h 695"/>
                <a:gd name="T8" fmla="*/ 533 w 725"/>
                <a:gd name="T9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5" h="695">
                  <a:moveTo>
                    <a:pt x="533" y="695"/>
                  </a:moveTo>
                  <a:lnTo>
                    <a:pt x="0" y="211"/>
                  </a:lnTo>
                  <a:lnTo>
                    <a:pt x="192" y="0"/>
                  </a:lnTo>
                  <a:lnTo>
                    <a:pt x="725" y="484"/>
                  </a:lnTo>
                  <a:lnTo>
                    <a:pt x="533" y="695"/>
                  </a:lnTo>
                  <a:close/>
                </a:path>
              </a:pathLst>
            </a:custGeom>
            <a:solidFill>
              <a:srgbClr val="FC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37" name="Freeform: Shape 532">
              <a:extLst>
                <a:ext uri="{FF2B5EF4-FFF2-40B4-BE49-F238E27FC236}">
                  <a16:creationId xmlns:a16="http://schemas.microsoft.com/office/drawing/2014/main" id="{2D6585DC-5076-4B2F-8CBF-10C78E182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66000" y="4702174"/>
              <a:ext cx="798512" cy="1108076"/>
            </a:xfrm>
            <a:custGeom>
              <a:avLst/>
              <a:gdLst>
                <a:gd name="connsiteX0" fmla="*/ 248212 w 798512"/>
                <a:gd name="connsiteY0" fmla="*/ 381001 h 1108076"/>
                <a:gd name="connsiteX1" fmla="*/ 388454 w 798512"/>
                <a:gd name="connsiteY1" fmla="*/ 508277 h 1108076"/>
                <a:gd name="connsiteX2" fmla="*/ 263456 w 798512"/>
                <a:gd name="connsiteY2" fmla="*/ 574583 h 1108076"/>
                <a:gd name="connsiteX3" fmla="*/ 205530 w 798512"/>
                <a:gd name="connsiteY3" fmla="*/ 739204 h 1108076"/>
                <a:gd name="connsiteX4" fmla="*/ 403698 w 798512"/>
                <a:gd name="connsiteY4" fmla="*/ 940407 h 1108076"/>
                <a:gd name="connsiteX5" fmla="*/ 623972 w 798512"/>
                <a:gd name="connsiteY5" fmla="*/ 807034 h 1108076"/>
                <a:gd name="connsiteX6" fmla="*/ 632356 w 798512"/>
                <a:gd name="connsiteY6" fmla="*/ 765116 h 1108076"/>
                <a:gd name="connsiteX7" fmla="*/ 798512 w 798512"/>
                <a:gd name="connsiteY7" fmla="*/ 765116 h 1108076"/>
                <a:gd name="connsiteX8" fmla="*/ 777934 w 798512"/>
                <a:gd name="connsiteY8" fmla="*/ 870291 h 1108076"/>
                <a:gd name="connsiteX9" fmla="*/ 422754 w 798512"/>
                <a:gd name="connsiteY9" fmla="*/ 1108076 h 1108076"/>
                <a:gd name="connsiteX10" fmla="*/ 389980 w 798512"/>
                <a:gd name="connsiteY10" fmla="*/ 1106552 h 1108076"/>
                <a:gd name="connsiteX11" fmla="*/ 39372 w 798512"/>
                <a:gd name="connsiteY11" fmla="*/ 750636 h 1108076"/>
                <a:gd name="connsiteX12" fmla="*/ 141506 w 798512"/>
                <a:gd name="connsiteY12" fmla="*/ 461025 h 1108076"/>
                <a:gd name="connsiteX13" fmla="*/ 248212 w 798512"/>
                <a:gd name="connsiteY13" fmla="*/ 381001 h 1108076"/>
                <a:gd name="connsiteX14" fmla="*/ 671396 w 798512"/>
                <a:gd name="connsiteY14" fmla="*/ 361950 h 1108076"/>
                <a:gd name="connsiteX15" fmla="*/ 704848 w 798512"/>
                <a:gd name="connsiteY15" fmla="*/ 392306 h 1108076"/>
                <a:gd name="connsiteX16" fmla="*/ 449380 w 798512"/>
                <a:gd name="connsiteY16" fmla="*/ 673100 h 1108076"/>
                <a:gd name="connsiteX17" fmla="*/ 415924 w 798512"/>
                <a:gd name="connsiteY17" fmla="*/ 642744 h 1108076"/>
                <a:gd name="connsiteX18" fmla="*/ 99396 w 798512"/>
                <a:gd name="connsiteY18" fmla="*/ 0 h 1108076"/>
                <a:gd name="connsiteX19" fmla="*/ 187324 w 798512"/>
                <a:gd name="connsiteY19" fmla="*/ 79543 h 1108076"/>
                <a:gd name="connsiteX20" fmla="*/ 87928 w 798512"/>
                <a:gd name="connsiteY20" fmla="*/ 188913 h 1108076"/>
                <a:gd name="connsiteX21" fmla="*/ 0 w 798512"/>
                <a:gd name="connsiteY21" fmla="*/ 108606 h 1108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98512" h="1108076">
                  <a:moveTo>
                    <a:pt x="248212" y="381001"/>
                  </a:moveTo>
                  <a:lnTo>
                    <a:pt x="388454" y="508277"/>
                  </a:lnTo>
                  <a:cubicBezTo>
                    <a:pt x="340436" y="515899"/>
                    <a:pt x="296992" y="538763"/>
                    <a:pt x="263456" y="574583"/>
                  </a:cubicBezTo>
                  <a:cubicBezTo>
                    <a:pt x="221536" y="619549"/>
                    <a:pt x="200956" y="677471"/>
                    <a:pt x="205530" y="739204"/>
                  </a:cubicBezTo>
                  <a:cubicBezTo>
                    <a:pt x="212388" y="845140"/>
                    <a:pt x="297754" y="931261"/>
                    <a:pt x="403698" y="940407"/>
                  </a:cubicBezTo>
                  <a:cubicBezTo>
                    <a:pt x="498972" y="948790"/>
                    <a:pt x="588148" y="894679"/>
                    <a:pt x="623972" y="807034"/>
                  </a:cubicBezTo>
                  <a:cubicBezTo>
                    <a:pt x="629306" y="794077"/>
                    <a:pt x="632356" y="779597"/>
                    <a:pt x="632356" y="765116"/>
                  </a:cubicBezTo>
                  <a:lnTo>
                    <a:pt x="798512" y="765116"/>
                  </a:lnTo>
                  <a:cubicBezTo>
                    <a:pt x="798512" y="801699"/>
                    <a:pt x="791654" y="837519"/>
                    <a:pt x="777934" y="870291"/>
                  </a:cubicBezTo>
                  <a:cubicBezTo>
                    <a:pt x="718484" y="1015858"/>
                    <a:pt x="578240" y="1108076"/>
                    <a:pt x="422754" y="1108076"/>
                  </a:cubicBezTo>
                  <a:cubicBezTo>
                    <a:pt x="412082" y="1108076"/>
                    <a:pt x="400650" y="1107314"/>
                    <a:pt x="389980" y="1106552"/>
                  </a:cubicBezTo>
                  <a:cubicBezTo>
                    <a:pt x="202480" y="1090547"/>
                    <a:pt x="52330" y="937358"/>
                    <a:pt x="39372" y="750636"/>
                  </a:cubicBezTo>
                  <a:cubicBezTo>
                    <a:pt x="31750" y="642413"/>
                    <a:pt x="68336" y="539525"/>
                    <a:pt x="141506" y="461025"/>
                  </a:cubicBezTo>
                  <a:cubicBezTo>
                    <a:pt x="172756" y="428254"/>
                    <a:pt x="208578" y="400817"/>
                    <a:pt x="248212" y="381001"/>
                  </a:cubicBezTo>
                  <a:close/>
                  <a:moveTo>
                    <a:pt x="671396" y="361950"/>
                  </a:moveTo>
                  <a:lnTo>
                    <a:pt x="704848" y="392306"/>
                  </a:lnTo>
                  <a:lnTo>
                    <a:pt x="449380" y="673100"/>
                  </a:lnTo>
                  <a:lnTo>
                    <a:pt x="415924" y="642744"/>
                  </a:lnTo>
                  <a:close/>
                  <a:moveTo>
                    <a:pt x="99396" y="0"/>
                  </a:moveTo>
                  <a:lnTo>
                    <a:pt x="187324" y="79543"/>
                  </a:lnTo>
                  <a:lnTo>
                    <a:pt x="87928" y="188913"/>
                  </a:lnTo>
                  <a:lnTo>
                    <a:pt x="0" y="108606"/>
                  </a:lnTo>
                  <a:close/>
                </a:path>
              </a:pathLst>
            </a:custGeom>
            <a:solidFill>
              <a:srgbClr val="E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38" name="Freeform: Shape 533">
              <a:extLst>
                <a:ext uri="{FF2B5EF4-FFF2-40B4-BE49-F238E27FC236}">
                  <a16:creationId xmlns:a16="http://schemas.microsoft.com/office/drawing/2014/main" id="{B462ECB6-3022-4542-A1D9-BD85ECBF1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40599" y="4683125"/>
              <a:ext cx="963612" cy="996951"/>
            </a:xfrm>
            <a:custGeom>
              <a:avLst/>
              <a:gdLst>
                <a:gd name="connsiteX0" fmla="*/ 528636 w 963612"/>
                <a:gd name="connsiteY0" fmla="*/ 728663 h 996951"/>
                <a:gd name="connsiteX1" fmla="*/ 963612 w 963612"/>
                <a:gd name="connsiteY1" fmla="*/ 728663 h 996951"/>
                <a:gd name="connsiteX2" fmla="*/ 963612 w 963612"/>
                <a:gd name="connsiteY2" fmla="*/ 782638 h 996951"/>
                <a:gd name="connsiteX3" fmla="*/ 528636 w 963612"/>
                <a:gd name="connsiteY3" fmla="*/ 782638 h 996951"/>
                <a:gd name="connsiteX4" fmla="*/ 161924 w 963612"/>
                <a:gd name="connsiteY4" fmla="*/ 696913 h 996951"/>
                <a:gd name="connsiteX5" fmla="*/ 312740 w 963612"/>
                <a:gd name="connsiteY5" fmla="*/ 846932 h 996951"/>
                <a:gd name="connsiteX6" fmla="*/ 161924 w 963612"/>
                <a:gd name="connsiteY6" fmla="*/ 996951 h 996951"/>
                <a:gd name="connsiteX7" fmla="*/ 11112 w 963612"/>
                <a:gd name="connsiteY7" fmla="*/ 846932 h 996951"/>
                <a:gd name="connsiteX8" fmla="*/ 161924 w 963612"/>
                <a:gd name="connsiteY8" fmla="*/ 696913 h 996951"/>
                <a:gd name="connsiteX9" fmla="*/ 58550 w 963612"/>
                <a:gd name="connsiteY9" fmla="*/ 0 h 996951"/>
                <a:gd name="connsiteX10" fmla="*/ 104776 w 963612"/>
                <a:gd name="connsiteY10" fmla="*/ 40999 h 996951"/>
                <a:gd name="connsiteX11" fmla="*/ 46224 w 963612"/>
                <a:gd name="connsiteY11" fmla="*/ 104775 h 996951"/>
                <a:gd name="connsiteX12" fmla="*/ 0 w 963612"/>
                <a:gd name="connsiteY12" fmla="*/ 63776 h 99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3612" h="996951">
                  <a:moveTo>
                    <a:pt x="528636" y="728663"/>
                  </a:moveTo>
                  <a:lnTo>
                    <a:pt x="963612" y="728663"/>
                  </a:lnTo>
                  <a:lnTo>
                    <a:pt x="963612" y="782638"/>
                  </a:lnTo>
                  <a:lnTo>
                    <a:pt x="528636" y="782638"/>
                  </a:lnTo>
                  <a:close/>
                  <a:moveTo>
                    <a:pt x="161924" y="696913"/>
                  </a:moveTo>
                  <a:cubicBezTo>
                    <a:pt x="245216" y="696913"/>
                    <a:pt x="312740" y="764079"/>
                    <a:pt x="312740" y="846932"/>
                  </a:cubicBezTo>
                  <a:cubicBezTo>
                    <a:pt x="312740" y="929785"/>
                    <a:pt x="245216" y="996951"/>
                    <a:pt x="161924" y="996951"/>
                  </a:cubicBezTo>
                  <a:cubicBezTo>
                    <a:pt x="78632" y="996951"/>
                    <a:pt x="11112" y="929785"/>
                    <a:pt x="11112" y="846932"/>
                  </a:cubicBezTo>
                  <a:cubicBezTo>
                    <a:pt x="11112" y="764079"/>
                    <a:pt x="78632" y="696913"/>
                    <a:pt x="161924" y="696913"/>
                  </a:cubicBezTo>
                  <a:close/>
                  <a:moveTo>
                    <a:pt x="58550" y="0"/>
                  </a:moveTo>
                  <a:lnTo>
                    <a:pt x="104776" y="40999"/>
                  </a:lnTo>
                  <a:lnTo>
                    <a:pt x="46224" y="104775"/>
                  </a:lnTo>
                  <a:lnTo>
                    <a:pt x="0" y="63776"/>
                  </a:lnTo>
                  <a:close/>
                </a:path>
              </a:pathLst>
            </a:custGeom>
            <a:solidFill>
              <a:srgbClr val="F4B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39" name="Freeform 34">
              <a:extLst>
                <a:ext uri="{FF2B5EF4-FFF2-40B4-BE49-F238E27FC236}">
                  <a16:creationId xmlns:a16="http://schemas.microsoft.com/office/drawing/2014/main" id="{D1037B76-66FB-4836-919F-BDFEF4C96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39000" y="5808663"/>
              <a:ext cx="1031875" cy="185738"/>
            </a:xfrm>
            <a:custGeom>
              <a:avLst/>
              <a:gdLst>
                <a:gd name="T0" fmla="*/ 1237 w 1356"/>
                <a:gd name="T1" fmla="*/ 244 h 244"/>
                <a:gd name="T2" fmla="*/ 119 w 1356"/>
                <a:gd name="T3" fmla="*/ 244 h 244"/>
                <a:gd name="T4" fmla="*/ 0 w 1356"/>
                <a:gd name="T5" fmla="*/ 125 h 244"/>
                <a:gd name="T6" fmla="*/ 0 w 1356"/>
                <a:gd name="T7" fmla="*/ 120 h 244"/>
                <a:gd name="T8" fmla="*/ 119 w 1356"/>
                <a:gd name="T9" fmla="*/ 0 h 244"/>
                <a:gd name="T10" fmla="*/ 1237 w 1356"/>
                <a:gd name="T11" fmla="*/ 0 h 244"/>
                <a:gd name="T12" fmla="*/ 1356 w 1356"/>
                <a:gd name="T13" fmla="*/ 120 h 244"/>
                <a:gd name="T14" fmla="*/ 1356 w 1356"/>
                <a:gd name="T15" fmla="*/ 125 h 244"/>
                <a:gd name="T16" fmla="*/ 1237 w 1356"/>
                <a:gd name="T17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6" h="244">
                  <a:moveTo>
                    <a:pt x="1237" y="244"/>
                  </a:moveTo>
                  <a:lnTo>
                    <a:pt x="119" y="244"/>
                  </a:lnTo>
                  <a:cubicBezTo>
                    <a:pt x="53" y="244"/>
                    <a:pt x="0" y="191"/>
                    <a:pt x="0" y="125"/>
                  </a:cubicBezTo>
                  <a:lnTo>
                    <a:pt x="0" y="120"/>
                  </a:lnTo>
                  <a:cubicBezTo>
                    <a:pt x="0" y="54"/>
                    <a:pt x="53" y="0"/>
                    <a:pt x="119" y="0"/>
                  </a:cubicBezTo>
                  <a:lnTo>
                    <a:pt x="1237" y="0"/>
                  </a:lnTo>
                  <a:cubicBezTo>
                    <a:pt x="1302" y="0"/>
                    <a:pt x="1356" y="54"/>
                    <a:pt x="1356" y="120"/>
                  </a:cubicBezTo>
                  <a:lnTo>
                    <a:pt x="1356" y="125"/>
                  </a:lnTo>
                  <a:cubicBezTo>
                    <a:pt x="1356" y="191"/>
                    <a:pt x="1302" y="244"/>
                    <a:pt x="1237" y="244"/>
                  </a:cubicBezTo>
                  <a:close/>
                </a:path>
              </a:pathLst>
            </a:custGeom>
            <a:solidFill>
              <a:srgbClr val="F85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40" name="Rectangle 37">
              <a:extLst>
                <a:ext uri="{FF2B5EF4-FFF2-40B4-BE49-F238E27FC236}">
                  <a16:creationId xmlns:a16="http://schemas.microsoft.com/office/drawing/2014/main" id="{4B5952D2-806D-4061-907F-919648D3DE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69988" y="9185275"/>
              <a:ext cx="1177925" cy="901700"/>
            </a:xfrm>
            <a:prstGeom prst="rect">
              <a:avLst/>
            </a:prstGeom>
            <a:solidFill>
              <a:srgbClr val="FC7474">
                <a:alpha val="60000"/>
              </a:srgbClr>
            </a:solidFill>
            <a:ln>
              <a:noFill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41" name="Freeform 38">
              <a:extLst>
                <a:ext uri="{FF2B5EF4-FFF2-40B4-BE49-F238E27FC236}">
                  <a16:creationId xmlns:a16="http://schemas.microsoft.com/office/drawing/2014/main" id="{AF4E4BCC-67D4-480D-8499-5D8BB80D1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03288" y="9305925"/>
              <a:ext cx="1360488" cy="976313"/>
            </a:xfrm>
            <a:custGeom>
              <a:avLst/>
              <a:gdLst>
                <a:gd name="T0" fmla="*/ 637 w 1788"/>
                <a:gd name="T1" fmla="*/ 45 h 1283"/>
                <a:gd name="T2" fmla="*/ 637 w 1788"/>
                <a:gd name="T3" fmla="*/ 45 h 1283"/>
                <a:gd name="T4" fmla="*/ 595 w 1788"/>
                <a:gd name="T5" fmla="*/ 0 h 1283"/>
                <a:gd name="T6" fmla="*/ 42 w 1788"/>
                <a:gd name="T7" fmla="*/ 0 h 1283"/>
                <a:gd name="T8" fmla="*/ 0 w 1788"/>
                <a:gd name="T9" fmla="*/ 45 h 1283"/>
                <a:gd name="T10" fmla="*/ 0 w 1788"/>
                <a:gd name="T11" fmla="*/ 1239 h 1283"/>
                <a:gd name="T12" fmla="*/ 42 w 1788"/>
                <a:gd name="T13" fmla="*/ 1283 h 1283"/>
                <a:gd name="T14" fmla="*/ 1746 w 1788"/>
                <a:gd name="T15" fmla="*/ 1283 h 1283"/>
                <a:gd name="T16" fmla="*/ 1788 w 1788"/>
                <a:gd name="T17" fmla="*/ 1239 h 1283"/>
                <a:gd name="T18" fmla="*/ 1788 w 1788"/>
                <a:gd name="T19" fmla="*/ 147 h 1283"/>
                <a:gd name="T20" fmla="*/ 1746 w 1788"/>
                <a:gd name="T21" fmla="*/ 102 h 1283"/>
                <a:gd name="T22" fmla="*/ 680 w 1788"/>
                <a:gd name="T23" fmla="*/ 102 h 1283"/>
                <a:gd name="T24" fmla="*/ 637 w 1788"/>
                <a:gd name="T25" fmla="*/ 45 h 1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88" h="1283">
                  <a:moveTo>
                    <a:pt x="637" y="45"/>
                  </a:moveTo>
                  <a:lnTo>
                    <a:pt x="637" y="45"/>
                  </a:lnTo>
                  <a:cubicBezTo>
                    <a:pt x="637" y="20"/>
                    <a:pt x="618" y="0"/>
                    <a:pt x="595" y="0"/>
                  </a:cubicBezTo>
                  <a:lnTo>
                    <a:pt x="42" y="0"/>
                  </a:lnTo>
                  <a:cubicBezTo>
                    <a:pt x="19" y="0"/>
                    <a:pt x="0" y="20"/>
                    <a:pt x="0" y="45"/>
                  </a:cubicBezTo>
                  <a:lnTo>
                    <a:pt x="0" y="1239"/>
                  </a:lnTo>
                  <a:cubicBezTo>
                    <a:pt x="0" y="1263"/>
                    <a:pt x="19" y="1283"/>
                    <a:pt x="42" y="1283"/>
                  </a:cubicBezTo>
                  <a:lnTo>
                    <a:pt x="1746" y="1283"/>
                  </a:lnTo>
                  <a:cubicBezTo>
                    <a:pt x="1769" y="1283"/>
                    <a:pt x="1788" y="1263"/>
                    <a:pt x="1788" y="1239"/>
                  </a:cubicBezTo>
                  <a:lnTo>
                    <a:pt x="1788" y="147"/>
                  </a:lnTo>
                  <a:cubicBezTo>
                    <a:pt x="1788" y="123"/>
                    <a:pt x="1769" y="102"/>
                    <a:pt x="1746" y="102"/>
                  </a:cubicBezTo>
                  <a:lnTo>
                    <a:pt x="680" y="102"/>
                  </a:lnTo>
                  <a:cubicBezTo>
                    <a:pt x="656" y="102"/>
                    <a:pt x="637" y="70"/>
                    <a:pt x="637" y="45"/>
                  </a:cubicBezTo>
                  <a:close/>
                </a:path>
              </a:pathLst>
            </a:custGeom>
            <a:solidFill>
              <a:srgbClr val="E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42" name="Freeform 39">
              <a:extLst>
                <a:ext uri="{FF2B5EF4-FFF2-40B4-BE49-F238E27FC236}">
                  <a16:creationId xmlns:a16="http://schemas.microsoft.com/office/drawing/2014/main" id="{5ED705CF-9476-4137-9F73-CF2E81592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4613" y="9599613"/>
              <a:ext cx="487363" cy="487363"/>
            </a:xfrm>
            <a:custGeom>
              <a:avLst/>
              <a:gdLst>
                <a:gd name="T0" fmla="*/ 641 w 641"/>
                <a:gd name="T1" fmla="*/ 230 h 640"/>
                <a:gd name="T2" fmla="*/ 411 w 641"/>
                <a:gd name="T3" fmla="*/ 230 h 640"/>
                <a:gd name="T4" fmla="*/ 411 w 641"/>
                <a:gd name="T5" fmla="*/ 0 h 640"/>
                <a:gd name="T6" fmla="*/ 230 w 641"/>
                <a:gd name="T7" fmla="*/ 0 h 640"/>
                <a:gd name="T8" fmla="*/ 230 w 641"/>
                <a:gd name="T9" fmla="*/ 230 h 640"/>
                <a:gd name="T10" fmla="*/ 0 w 641"/>
                <a:gd name="T11" fmla="*/ 230 h 640"/>
                <a:gd name="T12" fmla="*/ 0 w 641"/>
                <a:gd name="T13" fmla="*/ 410 h 640"/>
                <a:gd name="T14" fmla="*/ 230 w 641"/>
                <a:gd name="T15" fmla="*/ 410 h 640"/>
                <a:gd name="T16" fmla="*/ 230 w 641"/>
                <a:gd name="T17" fmla="*/ 640 h 640"/>
                <a:gd name="T18" fmla="*/ 411 w 641"/>
                <a:gd name="T19" fmla="*/ 640 h 640"/>
                <a:gd name="T20" fmla="*/ 411 w 641"/>
                <a:gd name="T21" fmla="*/ 410 h 640"/>
                <a:gd name="T22" fmla="*/ 641 w 641"/>
                <a:gd name="T23" fmla="*/ 410 h 640"/>
                <a:gd name="T24" fmla="*/ 641 w 641"/>
                <a:gd name="T25" fmla="*/ 23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1" h="640">
                  <a:moveTo>
                    <a:pt x="641" y="230"/>
                  </a:moveTo>
                  <a:lnTo>
                    <a:pt x="411" y="230"/>
                  </a:lnTo>
                  <a:lnTo>
                    <a:pt x="411" y="0"/>
                  </a:lnTo>
                  <a:lnTo>
                    <a:pt x="230" y="0"/>
                  </a:lnTo>
                  <a:lnTo>
                    <a:pt x="230" y="230"/>
                  </a:lnTo>
                  <a:lnTo>
                    <a:pt x="0" y="230"/>
                  </a:lnTo>
                  <a:lnTo>
                    <a:pt x="0" y="410"/>
                  </a:lnTo>
                  <a:lnTo>
                    <a:pt x="230" y="410"/>
                  </a:lnTo>
                  <a:lnTo>
                    <a:pt x="230" y="640"/>
                  </a:lnTo>
                  <a:lnTo>
                    <a:pt x="411" y="640"/>
                  </a:lnTo>
                  <a:lnTo>
                    <a:pt x="411" y="410"/>
                  </a:lnTo>
                  <a:lnTo>
                    <a:pt x="641" y="410"/>
                  </a:lnTo>
                  <a:lnTo>
                    <a:pt x="641" y="230"/>
                  </a:lnTo>
                  <a:close/>
                </a:path>
              </a:pathLst>
            </a:custGeom>
            <a:solidFill>
              <a:srgbClr val="FF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43" name="Oval 41">
              <a:extLst>
                <a:ext uri="{FF2B5EF4-FFF2-40B4-BE49-F238E27FC236}">
                  <a16:creationId xmlns:a16="http://schemas.microsoft.com/office/drawing/2014/main" id="{A44150DA-1865-4F79-84EE-94F6745F11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40613" y="5464175"/>
              <a:ext cx="130175" cy="130175"/>
            </a:xfrm>
            <a:prstGeom prst="ellipse">
              <a:avLst/>
            </a:prstGeom>
            <a:solidFill>
              <a:srgbClr val="FF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44" name="Freeform 42">
              <a:extLst>
                <a:ext uri="{FF2B5EF4-FFF2-40B4-BE49-F238E27FC236}">
                  <a16:creationId xmlns:a16="http://schemas.microsoft.com/office/drawing/2014/main" id="{00746035-3635-4853-99BE-B574D9432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23300" y="7053263"/>
              <a:ext cx="298450" cy="368300"/>
            </a:xfrm>
            <a:custGeom>
              <a:avLst/>
              <a:gdLst>
                <a:gd name="T0" fmla="*/ 392 w 392"/>
                <a:gd name="T1" fmla="*/ 484 h 484"/>
                <a:gd name="T2" fmla="*/ 85 w 392"/>
                <a:gd name="T3" fmla="*/ 484 h 484"/>
                <a:gd name="T4" fmla="*/ 0 w 392"/>
                <a:gd name="T5" fmla="*/ 0 h 484"/>
                <a:gd name="T6" fmla="*/ 307 w 392"/>
                <a:gd name="T7" fmla="*/ 0 h 484"/>
                <a:gd name="T8" fmla="*/ 392 w 392"/>
                <a:gd name="T9" fmla="*/ 484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2" h="484">
                  <a:moveTo>
                    <a:pt x="392" y="484"/>
                  </a:moveTo>
                  <a:lnTo>
                    <a:pt x="85" y="484"/>
                  </a:lnTo>
                  <a:lnTo>
                    <a:pt x="0" y="0"/>
                  </a:lnTo>
                  <a:lnTo>
                    <a:pt x="307" y="0"/>
                  </a:lnTo>
                  <a:lnTo>
                    <a:pt x="392" y="484"/>
                  </a:lnTo>
                  <a:close/>
                </a:path>
              </a:pathLst>
            </a:custGeom>
            <a:solidFill>
              <a:srgbClr val="FC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45" name="Freeform: Shape 540">
              <a:extLst>
                <a:ext uri="{FF2B5EF4-FFF2-40B4-BE49-F238E27FC236}">
                  <a16:creationId xmlns:a16="http://schemas.microsoft.com/office/drawing/2014/main" id="{B6BBC7C2-E641-4DF0-8A5D-CCF34AC31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44198" y="7109585"/>
              <a:ext cx="229926" cy="154816"/>
            </a:xfrm>
            <a:custGeom>
              <a:avLst/>
              <a:gdLst>
                <a:gd name="connsiteX0" fmla="*/ 222422 w 229926"/>
                <a:gd name="connsiteY0" fmla="*/ 0 h 154816"/>
                <a:gd name="connsiteX1" fmla="*/ 229926 w 229926"/>
                <a:gd name="connsiteY1" fmla="*/ 42362 h 154816"/>
                <a:gd name="connsiteX2" fmla="*/ 16346 w 229926"/>
                <a:gd name="connsiteY2" fmla="*/ 154816 h 154816"/>
                <a:gd name="connsiteX3" fmla="*/ 0 w 229926"/>
                <a:gd name="connsiteY3" fmla="*/ 62149 h 154816"/>
                <a:gd name="connsiteX4" fmla="*/ 1296 w 229926"/>
                <a:gd name="connsiteY4" fmla="*/ 62455 h 154816"/>
                <a:gd name="connsiteX5" fmla="*/ 177706 w 229926"/>
                <a:gd name="connsiteY5" fmla="*/ 29465 h 15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9926" h="154816">
                  <a:moveTo>
                    <a:pt x="222422" y="0"/>
                  </a:moveTo>
                  <a:lnTo>
                    <a:pt x="229926" y="42362"/>
                  </a:lnTo>
                  <a:cubicBezTo>
                    <a:pt x="202564" y="79847"/>
                    <a:pt x="143278" y="128806"/>
                    <a:pt x="16346" y="154816"/>
                  </a:cubicBezTo>
                  <a:lnTo>
                    <a:pt x="0" y="62149"/>
                  </a:lnTo>
                  <a:lnTo>
                    <a:pt x="1296" y="62455"/>
                  </a:lnTo>
                  <a:cubicBezTo>
                    <a:pt x="57786" y="67425"/>
                    <a:pt x="119278" y="59435"/>
                    <a:pt x="177706" y="29465"/>
                  </a:cubicBezTo>
                  <a:close/>
                </a:path>
              </a:pathLst>
            </a:custGeom>
            <a:solidFill>
              <a:srgbClr val="E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46" name="Freeform: Shape 541">
              <a:extLst>
                <a:ext uri="{FF2B5EF4-FFF2-40B4-BE49-F238E27FC236}">
                  <a16:creationId xmlns:a16="http://schemas.microsoft.com/office/drawing/2014/main" id="{FBC22B6A-2DC2-4C18-AE15-08AD13538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8923" y="11595100"/>
              <a:ext cx="1674814" cy="350838"/>
            </a:xfrm>
            <a:custGeom>
              <a:avLst/>
              <a:gdLst>
                <a:gd name="connsiteX0" fmla="*/ 378910 w 1674814"/>
                <a:gd name="connsiteY0" fmla="*/ 65088 h 350838"/>
                <a:gd name="connsiteX1" fmla="*/ 550864 w 1674814"/>
                <a:gd name="connsiteY1" fmla="*/ 65088 h 350838"/>
                <a:gd name="connsiteX2" fmla="*/ 550864 w 1674814"/>
                <a:gd name="connsiteY2" fmla="*/ 198438 h 350838"/>
                <a:gd name="connsiteX3" fmla="*/ 550864 w 1674814"/>
                <a:gd name="connsiteY3" fmla="*/ 302832 h 350838"/>
                <a:gd name="connsiteX4" fmla="*/ 502930 w 1674814"/>
                <a:gd name="connsiteY4" fmla="*/ 350838 h 350838"/>
                <a:gd name="connsiteX5" fmla="*/ 264020 w 1674814"/>
                <a:gd name="connsiteY5" fmla="*/ 350838 h 350838"/>
                <a:gd name="connsiteX6" fmla="*/ 0 w 1674814"/>
                <a:gd name="connsiteY6" fmla="*/ 350838 h 350838"/>
                <a:gd name="connsiteX7" fmla="*/ 0 w 1674814"/>
                <a:gd name="connsiteY7" fmla="*/ 311976 h 350838"/>
                <a:gd name="connsiteX8" fmla="*/ 50978 w 1674814"/>
                <a:gd name="connsiteY8" fmla="*/ 245682 h 350838"/>
                <a:gd name="connsiteX9" fmla="*/ 236628 w 1674814"/>
                <a:gd name="connsiteY9" fmla="*/ 198438 h 350838"/>
                <a:gd name="connsiteX10" fmla="*/ 378910 w 1674814"/>
                <a:gd name="connsiteY10" fmla="*/ 65088 h 350838"/>
                <a:gd name="connsiteX11" fmla="*/ 1501840 w 1674814"/>
                <a:gd name="connsiteY11" fmla="*/ 0 h 350838"/>
                <a:gd name="connsiteX12" fmla="*/ 1674814 w 1674814"/>
                <a:gd name="connsiteY12" fmla="*/ 0 h 350838"/>
                <a:gd name="connsiteX13" fmla="*/ 1674814 w 1674814"/>
                <a:gd name="connsiteY13" fmla="*/ 133350 h 350838"/>
                <a:gd name="connsiteX14" fmla="*/ 1674814 w 1674814"/>
                <a:gd name="connsiteY14" fmla="*/ 237744 h 350838"/>
                <a:gd name="connsiteX15" fmla="*/ 1626808 w 1674814"/>
                <a:gd name="connsiteY15" fmla="*/ 285750 h 350838"/>
                <a:gd name="connsiteX16" fmla="*/ 1386778 w 1674814"/>
                <a:gd name="connsiteY16" fmla="*/ 285750 h 350838"/>
                <a:gd name="connsiteX17" fmla="*/ 1122364 w 1674814"/>
                <a:gd name="connsiteY17" fmla="*/ 285750 h 350838"/>
                <a:gd name="connsiteX18" fmla="*/ 1122364 w 1674814"/>
                <a:gd name="connsiteY18" fmla="*/ 246888 h 350838"/>
                <a:gd name="connsiteX19" fmla="*/ 1174180 w 1674814"/>
                <a:gd name="connsiteY19" fmla="*/ 180594 h 350838"/>
                <a:gd name="connsiteX20" fmla="*/ 1359346 w 1674814"/>
                <a:gd name="connsiteY20" fmla="*/ 133350 h 350838"/>
                <a:gd name="connsiteX21" fmla="*/ 1501840 w 1674814"/>
                <a:gd name="connsiteY21" fmla="*/ 0 h 35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4814" h="350838">
                  <a:moveTo>
                    <a:pt x="378910" y="65088"/>
                  </a:moveTo>
                  <a:lnTo>
                    <a:pt x="550864" y="65088"/>
                  </a:lnTo>
                  <a:lnTo>
                    <a:pt x="550864" y="198438"/>
                  </a:lnTo>
                  <a:lnTo>
                    <a:pt x="550864" y="302832"/>
                  </a:lnTo>
                  <a:cubicBezTo>
                    <a:pt x="550864" y="329502"/>
                    <a:pt x="529560" y="350838"/>
                    <a:pt x="502930" y="350838"/>
                  </a:cubicBezTo>
                  <a:lnTo>
                    <a:pt x="264020" y="350838"/>
                  </a:lnTo>
                  <a:lnTo>
                    <a:pt x="0" y="350838"/>
                  </a:lnTo>
                  <a:lnTo>
                    <a:pt x="0" y="311976"/>
                  </a:lnTo>
                  <a:cubicBezTo>
                    <a:pt x="0" y="280734"/>
                    <a:pt x="20544" y="254064"/>
                    <a:pt x="50978" y="245682"/>
                  </a:cubicBezTo>
                  <a:cubicBezTo>
                    <a:pt x="50978" y="245682"/>
                    <a:pt x="194782" y="221298"/>
                    <a:pt x="236628" y="198438"/>
                  </a:cubicBezTo>
                  <a:cubicBezTo>
                    <a:pt x="279236" y="174816"/>
                    <a:pt x="378910" y="65088"/>
                    <a:pt x="378910" y="65088"/>
                  </a:cubicBezTo>
                  <a:close/>
                  <a:moveTo>
                    <a:pt x="1501840" y="0"/>
                  </a:moveTo>
                  <a:lnTo>
                    <a:pt x="1674814" y="0"/>
                  </a:lnTo>
                  <a:lnTo>
                    <a:pt x="1674814" y="133350"/>
                  </a:lnTo>
                  <a:lnTo>
                    <a:pt x="1674814" y="237744"/>
                  </a:lnTo>
                  <a:cubicBezTo>
                    <a:pt x="1674814" y="264414"/>
                    <a:pt x="1652716" y="285750"/>
                    <a:pt x="1626808" y="285750"/>
                  </a:cubicBezTo>
                  <a:lnTo>
                    <a:pt x="1386778" y="285750"/>
                  </a:lnTo>
                  <a:lnTo>
                    <a:pt x="1122364" y="285750"/>
                  </a:lnTo>
                  <a:lnTo>
                    <a:pt x="1122364" y="246888"/>
                  </a:lnTo>
                  <a:cubicBezTo>
                    <a:pt x="1122364" y="215646"/>
                    <a:pt x="1143700" y="188214"/>
                    <a:pt x="1174180" y="180594"/>
                  </a:cubicBezTo>
                  <a:cubicBezTo>
                    <a:pt x="1174180" y="180594"/>
                    <a:pt x="1317436" y="156210"/>
                    <a:pt x="1359346" y="133350"/>
                  </a:cubicBezTo>
                  <a:cubicBezTo>
                    <a:pt x="1402018" y="109728"/>
                    <a:pt x="1501840" y="0"/>
                    <a:pt x="1501840" y="0"/>
                  </a:cubicBezTo>
                  <a:close/>
                </a:path>
              </a:pathLst>
            </a:custGeom>
            <a:solidFill>
              <a:srgbClr val="716C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47" name="Freeform 46">
              <a:extLst>
                <a:ext uri="{FF2B5EF4-FFF2-40B4-BE49-F238E27FC236}">
                  <a16:creationId xmlns:a16="http://schemas.microsoft.com/office/drawing/2014/main" id="{431F57C0-E53D-43FC-ACAF-AAD567665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1750" y="7421563"/>
              <a:ext cx="711200" cy="1536700"/>
            </a:xfrm>
            <a:custGeom>
              <a:avLst/>
              <a:gdLst>
                <a:gd name="T0" fmla="*/ 0 w 935"/>
                <a:gd name="T1" fmla="*/ 0 h 2018"/>
                <a:gd name="T2" fmla="*/ 895 w 935"/>
                <a:gd name="T3" fmla="*/ 1066 h 2018"/>
                <a:gd name="T4" fmla="*/ 185 w 935"/>
                <a:gd name="T5" fmla="*/ 2018 h 2018"/>
                <a:gd name="T6" fmla="*/ 22 w 935"/>
                <a:gd name="T7" fmla="*/ 1879 h 2018"/>
                <a:gd name="T8" fmla="*/ 461 w 935"/>
                <a:gd name="T9" fmla="*/ 1128 h 2018"/>
                <a:gd name="T10" fmla="*/ 51 w 935"/>
                <a:gd name="T11" fmla="*/ 765 h 2018"/>
                <a:gd name="T12" fmla="*/ 0 w 935"/>
                <a:gd name="T13" fmla="*/ 0 h 2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5" h="2018">
                  <a:moveTo>
                    <a:pt x="0" y="0"/>
                  </a:moveTo>
                  <a:cubicBezTo>
                    <a:pt x="0" y="0"/>
                    <a:pt x="935" y="834"/>
                    <a:pt x="895" y="1066"/>
                  </a:cubicBezTo>
                  <a:cubicBezTo>
                    <a:pt x="855" y="1299"/>
                    <a:pt x="185" y="2018"/>
                    <a:pt x="185" y="2018"/>
                  </a:cubicBezTo>
                  <a:lnTo>
                    <a:pt x="22" y="1879"/>
                  </a:lnTo>
                  <a:lnTo>
                    <a:pt x="461" y="1128"/>
                  </a:lnTo>
                  <a:lnTo>
                    <a:pt x="51" y="7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48" name="Freeform 47">
              <a:extLst>
                <a:ext uri="{FF2B5EF4-FFF2-40B4-BE49-F238E27FC236}">
                  <a16:creationId xmlns:a16="http://schemas.microsoft.com/office/drawing/2014/main" id="{3DBFC7C2-D456-4412-96F5-5F1C8BB2A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94700" y="6604000"/>
              <a:ext cx="646113" cy="592138"/>
            </a:xfrm>
            <a:custGeom>
              <a:avLst/>
              <a:gdLst>
                <a:gd name="T0" fmla="*/ 769 w 849"/>
                <a:gd name="T1" fmla="*/ 487 h 779"/>
                <a:gd name="T2" fmla="*/ 193 w 849"/>
                <a:gd name="T3" fmla="*/ 715 h 779"/>
                <a:gd name="T4" fmla="*/ 254 w 849"/>
                <a:gd name="T5" fmla="*/ 220 h 779"/>
                <a:gd name="T6" fmla="*/ 651 w 849"/>
                <a:gd name="T7" fmla="*/ 77 h 779"/>
                <a:gd name="T8" fmla="*/ 769 w 849"/>
                <a:gd name="T9" fmla="*/ 487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9" h="779">
                  <a:moveTo>
                    <a:pt x="769" y="487"/>
                  </a:moveTo>
                  <a:cubicBezTo>
                    <a:pt x="614" y="778"/>
                    <a:pt x="355" y="779"/>
                    <a:pt x="193" y="715"/>
                  </a:cubicBezTo>
                  <a:cubicBezTo>
                    <a:pt x="0" y="639"/>
                    <a:pt x="164" y="364"/>
                    <a:pt x="254" y="220"/>
                  </a:cubicBezTo>
                  <a:cubicBezTo>
                    <a:pt x="349" y="69"/>
                    <a:pt x="506" y="0"/>
                    <a:pt x="651" y="77"/>
                  </a:cubicBezTo>
                  <a:cubicBezTo>
                    <a:pt x="796" y="154"/>
                    <a:pt x="849" y="337"/>
                    <a:pt x="769" y="487"/>
                  </a:cubicBezTo>
                  <a:close/>
                </a:path>
              </a:pathLst>
            </a:custGeom>
            <a:solidFill>
              <a:srgbClr val="FC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50" name="Freeform 48">
              <a:extLst>
                <a:ext uri="{FF2B5EF4-FFF2-40B4-BE49-F238E27FC236}">
                  <a16:creationId xmlns:a16="http://schemas.microsoft.com/office/drawing/2014/main" id="{A3955829-2A71-43A8-92A9-901F9E5AB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9963" y="6324600"/>
              <a:ext cx="765175" cy="865188"/>
            </a:xfrm>
            <a:custGeom>
              <a:avLst/>
              <a:gdLst>
                <a:gd name="T0" fmla="*/ 402 w 1007"/>
                <a:gd name="T1" fmla="*/ 604 h 1137"/>
                <a:gd name="T2" fmla="*/ 245 w 1007"/>
                <a:gd name="T3" fmla="*/ 533 h 1137"/>
                <a:gd name="T4" fmla="*/ 18 w 1007"/>
                <a:gd name="T5" fmla="*/ 283 h 1137"/>
                <a:gd name="T6" fmla="*/ 328 w 1007"/>
                <a:gd name="T7" fmla="*/ 203 h 1137"/>
                <a:gd name="T8" fmla="*/ 371 w 1007"/>
                <a:gd name="T9" fmla="*/ 101 h 1137"/>
                <a:gd name="T10" fmla="*/ 546 w 1007"/>
                <a:gd name="T11" fmla="*/ 210 h 1137"/>
                <a:gd name="T12" fmla="*/ 664 w 1007"/>
                <a:gd name="T13" fmla="*/ 181 h 1137"/>
                <a:gd name="T14" fmla="*/ 894 w 1007"/>
                <a:gd name="T15" fmla="*/ 624 h 1137"/>
                <a:gd name="T16" fmla="*/ 893 w 1007"/>
                <a:gd name="T17" fmla="*/ 852 h 1137"/>
                <a:gd name="T18" fmla="*/ 479 w 1007"/>
                <a:gd name="T19" fmla="*/ 1028 h 1137"/>
                <a:gd name="T20" fmla="*/ 395 w 1007"/>
                <a:gd name="T21" fmla="*/ 1125 h 1137"/>
                <a:gd name="T22" fmla="*/ 361 w 1007"/>
                <a:gd name="T23" fmla="*/ 973 h 1137"/>
                <a:gd name="T24" fmla="*/ 393 w 1007"/>
                <a:gd name="T25" fmla="*/ 856 h 1137"/>
                <a:gd name="T26" fmla="*/ 498 w 1007"/>
                <a:gd name="T27" fmla="*/ 817 h 1137"/>
                <a:gd name="T28" fmla="*/ 387 w 1007"/>
                <a:gd name="T29" fmla="*/ 770 h 1137"/>
                <a:gd name="T30" fmla="*/ 402 w 1007"/>
                <a:gd name="T31" fmla="*/ 604 h 1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07" h="1137">
                  <a:moveTo>
                    <a:pt x="402" y="604"/>
                  </a:moveTo>
                  <a:cubicBezTo>
                    <a:pt x="402" y="604"/>
                    <a:pt x="268" y="613"/>
                    <a:pt x="245" y="533"/>
                  </a:cubicBezTo>
                  <a:cubicBezTo>
                    <a:pt x="245" y="533"/>
                    <a:pt x="35" y="567"/>
                    <a:pt x="18" y="283"/>
                  </a:cubicBezTo>
                  <a:cubicBezTo>
                    <a:pt x="0" y="0"/>
                    <a:pt x="328" y="203"/>
                    <a:pt x="328" y="203"/>
                  </a:cubicBezTo>
                  <a:cubicBezTo>
                    <a:pt x="328" y="203"/>
                    <a:pt x="281" y="109"/>
                    <a:pt x="371" y="101"/>
                  </a:cubicBezTo>
                  <a:cubicBezTo>
                    <a:pt x="461" y="92"/>
                    <a:pt x="546" y="210"/>
                    <a:pt x="546" y="210"/>
                  </a:cubicBezTo>
                  <a:cubicBezTo>
                    <a:pt x="546" y="210"/>
                    <a:pt x="571" y="110"/>
                    <a:pt x="664" y="181"/>
                  </a:cubicBezTo>
                  <a:cubicBezTo>
                    <a:pt x="757" y="252"/>
                    <a:pt x="998" y="498"/>
                    <a:pt x="894" y="624"/>
                  </a:cubicBezTo>
                  <a:cubicBezTo>
                    <a:pt x="894" y="624"/>
                    <a:pt x="1007" y="789"/>
                    <a:pt x="893" y="852"/>
                  </a:cubicBezTo>
                  <a:cubicBezTo>
                    <a:pt x="778" y="915"/>
                    <a:pt x="479" y="1028"/>
                    <a:pt x="479" y="1028"/>
                  </a:cubicBezTo>
                  <a:cubicBezTo>
                    <a:pt x="479" y="1028"/>
                    <a:pt x="466" y="1137"/>
                    <a:pt x="395" y="1125"/>
                  </a:cubicBezTo>
                  <a:cubicBezTo>
                    <a:pt x="331" y="1113"/>
                    <a:pt x="343" y="1069"/>
                    <a:pt x="361" y="973"/>
                  </a:cubicBezTo>
                  <a:lnTo>
                    <a:pt x="393" y="856"/>
                  </a:lnTo>
                  <a:cubicBezTo>
                    <a:pt x="393" y="856"/>
                    <a:pt x="500" y="918"/>
                    <a:pt x="498" y="817"/>
                  </a:cubicBezTo>
                  <a:cubicBezTo>
                    <a:pt x="496" y="716"/>
                    <a:pt x="444" y="747"/>
                    <a:pt x="387" y="770"/>
                  </a:cubicBezTo>
                  <a:cubicBezTo>
                    <a:pt x="322" y="798"/>
                    <a:pt x="402" y="604"/>
                    <a:pt x="402" y="604"/>
                  </a:cubicBezTo>
                  <a:close/>
                </a:path>
              </a:pathLst>
            </a:custGeom>
            <a:solidFill>
              <a:srgbClr val="121E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51" name="Freeform 49">
              <a:extLst>
                <a:ext uri="{FF2B5EF4-FFF2-40B4-BE49-F238E27FC236}">
                  <a16:creationId xmlns:a16="http://schemas.microsoft.com/office/drawing/2014/main" id="{36242C23-DD95-4070-9B42-9512346E6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7375" y="8747125"/>
              <a:ext cx="1435100" cy="2951163"/>
            </a:xfrm>
            <a:custGeom>
              <a:avLst/>
              <a:gdLst>
                <a:gd name="T0" fmla="*/ 1184 w 1885"/>
                <a:gd name="T1" fmla="*/ 205 h 3878"/>
                <a:gd name="T2" fmla="*/ 1134 w 1885"/>
                <a:gd name="T3" fmla="*/ 0 h 3878"/>
                <a:gd name="T4" fmla="*/ 168 w 1885"/>
                <a:gd name="T5" fmla="*/ 40 h 3878"/>
                <a:gd name="T6" fmla="*/ 169 w 1885"/>
                <a:gd name="T7" fmla="*/ 49 h 3878"/>
                <a:gd name="T8" fmla="*/ 6 w 1885"/>
                <a:gd name="T9" fmla="*/ 2291 h 3878"/>
                <a:gd name="T10" fmla="*/ 0 w 1885"/>
                <a:gd name="T11" fmla="*/ 3878 h 3878"/>
                <a:gd name="T12" fmla="*/ 428 w 1885"/>
                <a:gd name="T13" fmla="*/ 3878 h 3878"/>
                <a:gd name="T14" fmla="*/ 496 w 1885"/>
                <a:gd name="T15" fmla="*/ 2322 h 3878"/>
                <a:gd name="T16" fmla="*/ 762 w 1885"/>
                <a:gd name="T17" fmla="*/ 1255 h 3878"/>
                <a:gd name="T18" fmla="*/ 1432 w 1885"/>
                <a:gd name="T19" fmla="*/ 3828 h 3878"/>
                <a:gd name="T20" fmla="*/ 1885 w 1885"/>
                <a:gd name="T21" fmla="*/ 3853 h 3878"/>
                <a:gd name="T22" fmla="*/ 1184 w 1885"/>
                <a:gd name="T23" fmla="*/ 205 h 3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85" h="3878">
                  <a:moveTo>
                    <a:pt x="1184" y="205"/>
                  </a:moveTo>
                  <a:cubicBezTo>
                    <a:pt x="1170" y="136"/>
                    <a:pt x="1153" y="68"/>
                    <a:pt x="1134" y="0"/>
                  </a:cubicBezTo>
                  <a:cubicBezTo>
                    <a:pt x="765" y="109"/>
                    <a:pt x="346" y="66"/>
                    <a:pt x="168" y="40"/>
                  </a:cubicBezTo>
                  <a:cubicBezTo>
                    <a:pt x="168" y="43"/>
                    <a:pt x="169" y="46"/>
                    <a:pt x="169" y="49"/>
                  </a:cubicBezTo>
                  <a:lnTo>
                    <a:pt x="6" y="2291"/>
                  </a:lnTo>
                  <a:lnTo>
                    <a:pt x="0" y="3878"/>
                  </a:lnTo>
                  <a:lnTo>
                    <a:pt x="428" y="3878"/>
                  </a:lnTo>
                  <a:lnTo>
                    <a:pt x="496" y="2322"/>
                  </a:lnTo>
                  <a:lnTo>
                    <a:pt x="762" y="1255"/>
                  </a:lnTo>
                  <a:lnTo>
                    <a:pt x="1432" y="3828"/>
                  </a:lnTo>
                  <a:lnTo>
                    <a:pt x="1885" y="3853"/>
                  </a:lnTo>
                  <a:lnTo>
                    <a:pt x="1184" y="205"/>
                  </a:lnTo>
                  <a:close/>
                </a:path>
              </a:pathLst>
            </a:custGeom>
            <a:solidFill>
              <a:srgbClr val="121E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52" name="Freeform 50">
              <a:extLst>
                <a:ext uri="{FF2B5EF4-FFF2-40B4-BE49-F238E27FC236}">
                  <a16:creationId xmlns:a16="http://schemas.microsoft.com/office/drawing/2014/main" id="{5BAEC892-D577-44B5-BDDF-601D65F75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7263" y="7077075"/>
              <a:ext cx="1806575" cy="1754188"/>
            </a:xfrm>
            <a:custGeom>
              <a:avLst/>
              <a:gdLst>
                <a:gd name="T0" fmla="*/ 2272 w 2374"/>
                <a:gd name="T1" fmla="*/ 1532 h 2304"/>
                <a:gd name="T2" fmla="*/ 2121 w 2374"/>
                <a:gd name="T3" fmla="*/ 453 h 2304"/>
                <a:gd name="T4" fmla="*/ 1814 w 2374"/>
                <a:gd name="T5" fmla="*/ 453 h 2304"/>
                <a:gd name="T6" fmla="*/ 1773 w 2374"/>
                <a:gd name="T7" fmla="*/ 465 h 2304"/>
                <a:gd name="T8" fmla="*/ 734 w 2374"/>
                <a:gd name="T9" fmla="*/ 775 h 2304"/>
                <a:gd name="T10" fmla="*/ 173 w 2374"/>
                <a:gd name="T11" fmla="*/ 0 h 2304"/>
                <a:gd name="T12" fmla="*/ 0 w 2374"/>
                <a:gd name="T13" fmla="*/ 81 h 2304"/>
                <a:gd name="T14" fmla="*/ 623 w 2374"/>
                <a:gd name="T15" fmla="*/ 1191 h 2304"/>
                <a:gd name="T16" fmla="*/ 1350 w 2374"/>
                <a:gd name="T17" fmla="*/ 1061 h 2304"/>
                <a:gd name="T18" fmla="*/ 1352 w 2374"/>
                <a:gd name="T19" fmla="*/ 2235 h 2304"/>
                <a:gd name="T20" fmla="*/ 2318 w 2374"/>
                <a:gd name="T21" fmla="*/ 2195 h 2304"/>
                <a:gd name="T22" fmla="*/ 2306 w 2374"/>
                <a:gd name="T23" fmla="*/ 2153 h 2304"/>
                <a:gd name="T24" fmla="*/ 2272 w 2374"/>
                <a:gd name="T25" fmla="*/ 1532 h 2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74" h="2304">
                  <a:moveTo>
                    <a:pt x="2272" y="1532"/>
                  </a:moveTo>
                  <a:cubicBezTo>
                    <a:pt x="2374" y="1048"/>
                    <a:pt x="2366" y="628"/>
                    <a:pt x="2121" y="453"/>
                  </a:cubicBezTo>
                  <a:lnTo>
                    <a:pt x="1814" y="453"/>
                  </a:lnTo>
                  <a:cubicBezTo>
                    <a:pt x="1814" y="453"/>
                    <a:pt x="1799" y="455"/>
                    <a:pt x="1773" y="465"/>
                  </a:cubicBezTo>
                  <a:lnTo>
                    <a:pt x="734" y="775"/>
                  </a:lnTo>
                  <a:lnTo>
                    <a:pt x="173" y="0"/>
                  </a:lnTo>
                  <a:lnTo>
                    <a:pt x="0" y="81"/>
                  </a:lnTo>
                  <a:cubicBezTo>
                    <a:pt x="0" y="81"/>
                    <a:pt x="378" y="1206"/>
                    <a:pt x="623" y="1191"/>
                  </a:cubicBezTo>
                  <a:cubicBezTo>
                    <a:pt x="769" y="1181"/>
                    <a:pt x="1081" y="1112"/>
                    <a:pt x="1350" y="1061"/>
                  </a:cubicBezTo>
                  <a:cubicBezTo>
                    <a:pt x="1286" y="1324"/>
                    <a:pt x="1268" y="1699"/>
                    <a:pt x="1352" y="2235"/>
                  </a:cubicBezTo>
                  <a:cubicBezTo>
                    <a:pt x="1530" y="2261"/>
                    <a:pt x="1949" y="2304"/>
                    <a:pt x="2318" y="2195"/>
                  </a:cubicBezTo>
                  <a:cubicBezTo>
                    <a:pt x="2314" y="2181"/>
                    <a:pt x="2310" y="2167"/>
                    <a:pt x="2306" y="2153"/>
                  </a:cubicBezTo>
                  <a:cubicBezTo>
                    <a:pt x="2268" y="2030"/>
                    <a:pt x="2217" y="1792"/>
                    <a:pt x="2272" y="1532"/>
                  </a:cubicBezTo>
                  <a:close/>
                </a:path>
              </a:pathLst>
            </a:custGeom>
            <a:solidFill>
              <a:srgbClr val="0D9C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53" name="Freeform 51">
              <a:extLst>
                <a:ext uri="{FF2B5EF4-FFF2-40B4-BE49-F238E27FC236}">
                  <a16:creationId xmlns:a16="http://schemas.microsoft.com/office/drawing/2014/main" id="{846094FB-75DB-4206-80E0-741851AA7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83438" y="6635750"/>
              <a:ext cx="255588" cy="503238"/>
            </a:xfrm>
            <a:custGeom>
              <a:avLst/>
              <a:gdLst>
                <a:gd name="T0" fmla="*/ 335 w 335"/>
                <a:gd name="T1" fmla="*/ 580 h 661"/>
                <a:gd name="T2" fmla="*/ 300 w 335"/>
                <a:gd name="T3" fmla="*/ 489 h 661"/>
                <a:gd name="T4" fmla="*/ 276 w 335"/>
                <a:gd name="T5" fmla="*/ 203 h 661"/>
                <a:gd name="T6" fmla="*/ 51 w 335"/>
                <a:gd name="T7" fmla="*/ 18 h 661"/>
                <a:gd name="T8" fmla="*/ 186 w 335"/>
                <a:gd name="T9" fmla="*/ 218 h 661"/>
                <a:gd name="T10" fmla="*/ 105 w 335"/>
                <a:gd name="T11" fmla="*/ 256 h 661"/>
                <a:gd name="T12" fmla="*/ 24 w 335"/>
                <a:gd name="T13" fmla="*/ 406 h 661"/>
                <a:gd name="T14" fmla="*/ 128 w 335"/>
                <a:gd name="T15" fmla="*/ 568 h 661"/>
                <a:gd name="T16" fmla="*/ 162 w 335"/>
                <a:gd name="T17" fmla="*/ 661 h 661"/>
                <a:gd name="T18" fmla="*/ 335 w 335"/>
                <a:gd name="T19" fmla="*/ 58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5" h="661">
                  <a:moveTo>
                    <a:pt x="335" y="580"/>
                  </a:moveTo>
                  <a:lnTo>
                    <a:pt x="300" y="489"/>
                  </a:lnTo>
                  <a:lnTo>
                    <a:pt x="276" y="203"/>
                  </a:lnTo>
                  <a:cubicBezTo>
                    <a:pt x="276" y="203"/>
                    <a:pt x="91" y="0"/>
                    <a:pt x="51" y="18"/>
                  </a:cubicBezTo>
                  <a:cubicBezTo>
                    <a:pt x="10" y="37"/>
                    <a:pt x="186" y="218"/>
                    <a:pt x="186" y="218"/>
                  </a:cubicBezTo>
                  <a:cubicBezTo>
                    <a:pt x="186" y="218"/>
                    <a:pt x="111" y="178"/>
                    <a:pt x="105" y="256"/>
                  </a:cubicBezTo>
                  <a:cubicBezTo>
                    <a:pt x="105" y="256"/>
                    <a:pt x="0" y="232"/>
                    <a:pt x="24" y="406"/>
                  </a:cubicBezTo>
                  <a:cubicBezTo>
                    <a:pt x="51" y="599"/>
                    <a:pt x="128" y="568"/>
                    <a:pt x="128" y="568"/>
                  </a:cubicBezTo>
                  <a:lnTo>
                    <a:pt x="162" y="661"/>
                  </a:lnTo>
                  <a:lnTo>
                    <a:pt x="335" y="580"/>
                  </a:lnTo>
                  <a:close/>
                </a:path>
              </a:pathLst>
            </a:custGeom>
            <a:solidFill>
              <a:srgbClr val="FC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54" name="Freeform 52">
              <a:extLst>
                <a:ext uri="{FF2B5EF4-FFF2-40B4-BE49-F238E27FC236}">
                  <a16:creationId xmlns:a16="http://schemas.microsoft.com/office/drawing/2014/main" id="{C58D17F9-A745-49F3-826A-0A6702FA8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9188" y="4892675"/>
              <a:ext cx="1162050" cy="2263775"/>
            </a:xfrm>
            <a:custGeom>
              <a:avLst/>
              <a:gdLst>
                <a:gd name="T0" fmla="*/ 1066 w 1528"/>
                <a:gd name="T1" fmla="*/ 102 h 2973"/>
                <a:gd name="T2" fmla="*/ 1162 w 1528"/>
                <a:gd name="T3" fmla="*/ 1339 h 2973"/>
                <a:gd name="T4" fmla="*/ 1246 w 1528"/>
                <a:gd name="T5" fmla="*/ 2740 h 2973"/>
                <a:gd name="T6" fmla="*/ 31 w 1528"/>
                <a:gd name="T7" fmla="*/ 1494 h 2973"/>
                <a:gd name="T8" fmla="*/ 1066 w 1528"/>
                <a:gd name="T9" fmla="*/ 102 h 2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8" h="2973">
                  <a:moveTo>
                    <a:pt x="1066" y="102"/>
                  </a:moveTo>
                  <a:cubicBezTo>
                    <a:pt x="1066" y="102"/>
                    <a:pt x="797" y="728"/>
                    <a:pt x="1162" y="1339"/>
                  </a:cubicBezTo>
                  <a:cubicBezTo>
                    <a:pt x="1528" y="1950"/>
                    <a:pt x="1500" y="2508"/>
                    <a:pt x="1246" y="2740"/>
                  </a:cubicBezTo>
                  <a:cubicBezTo>
                    <a:pt x="992" y="2973"/>
                    <a:pt x="62" y="2427"/>
                    <a:pt x="31" y="1494"/>
                  </a:cubicBezTo>
                  <a:cubicBezTo>
                    <a:pt x="0" y="561"/>
                    <a:pt x="440" y="0"/>
                    <a:pt x="1066" y="102"/>
                  </a:cubicBezTo>
                  <a:close/>
                </a:path>
              </a:pathLst>
            </a:custGeom>
            <a:solidFill>
              <a:srgbClr val="121E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55" name="Freeform 53">
              <a:extLst>
                <a:ext uri="{FF2B5EF4-FFF2-40B4-BE49-F238E27FC236}">
                  <a16:creationId xmlns:a16="http://schemas.microsoft.com/office/drawing/2014/main" id="{3F916494-E7B5-4B22-812F-1455425B0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4963" y="6334125"/>
              <a:ext cx="1431925" cy="2116138"/>
            </a:xfrm>
            <a:custGeom>
              <a:avLst/>
              <a:gdLst>
                <a:gd name="T0" fmla="*/ 549 w 1882"/>
                <a:gd name="T1" fmla="*/ 1322 h 2781"/>
                <a:gd name="T2" fmla="*/ 343 w 1882"/>
                <a:gd name="T3" fmla="*/ 1446 h 2781"/>
                <a:gd name="T4" fmla="*/ 971 w 1882"/>
                <a:gd name="T5" fmla="*/ 2781 h 2781"/>
                <a:gd name="T6" fmla="*/ 1566 w 1882"/>
                <a:gd name="T7" fmla="*/ 1397 h 2781"/>
                <a:gd name="T8" fmla="*/ 1426 w 1882"/>
                <a:gd name="T9" fmla="*/ 1273 h 2781"/>
                <a:gd name="T10" fmla="*/ 1608 w 1882"/>
                <a:gd name="T11" fmla="*/ 1211 h 2781"/>
                <a:gd name="T12" fmla="*/ 1882 w 1882"/>
                <a:gd name="T13" fmla="*/ 205 h 2781"/>
                <a:gd name="T14" fmla="*/ 1500 w 1882"/>
                <a:gd name="T15" fmla="*/ 1 h 2781"/>
                <a:gd name="T16" fmla="*/ 975 w 1882"/>
                <a:gd name="T17" fmla="*/ 2583 h 2781"/>
                <a:gd name="T18" fmla="*/ 395 w 1882"/>
                <a:gd name="T19" fmla="*/ 0 h 2781"/>
                <a:gd name="T20" fmla="*/ 2 w 1882"/>
                <a:gd name="T21" fmla="*/ 158 h 2781"/>
                <a:gd name="T22" fmla="*/ 0 w 1882"/>
                <a:gd name="T23" fmla="*/ 160 h 2781"/>
                <a:gd name="T24" fmla="*/ 285 w 1882"/>
                <a:gd name="T25" fmla="*/ 1194 h 2781"/>
                <a:gd name="T26" fmla="*/ 549 w 1882"/>
                <a:gd name="T27" fmla="*/ 1322 h 2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82" h="2781">
                  <a:moveTo>
                    <a:pt x="549" y="1322"/>
                  </a:moveTo>
                  <a:lnTo>
                    <a:pt x="343" y="1446"/>
                  </a:lnTo>
                  <a:lnTo>
                    <a:pt x="971" y="2781"/>
                  </a:lnTo>
                  <a:lnTo>
                    <a:pt x="1566" y="1397"/>
                  </a:lnTo>
                  <a:lnTo>
                    <a:pt x="1426" y="1273"/>
                  </a:lnTo>
                  <a:lnTo>
                    <a:pt x="1608" y="1211"/>
                  </a:lnTo>
                  <a:lnTo>
                    <a:pt x="1882" y="205"/>
                  </a:lnTo>
                  <a:cubicBezTo>
                    <a:pt x="1769" y="115"/>
                    <a:pt x="1640" y="45"/>
                    <a:pt x="1500" y="1"/>
                  </a:cubicBezTo>
                  <a:lnTo>
                    <a:pt x="975" y="2583"/>
                  </a:lnTo>
                  <a:lnTo>
                    <a:pt x="395" y="0"/>
                  </a:lnTo>
                  <a:cubicBezTo>
                    <a:pt x="221" y="47"/>
                    <a:pt x="90" y="109"/>
                    <a:pt x="2" y="158"/>
                  </a:cubicBezTo>
                  <a:cubicBezTo>
                    <a:pt x="1" y="159"/>
                    <a:pt x="0" y="159"/>
                    <a:pt x="0" y="160"/>
                  </a:cubicBezTo>
                  <a:lnTo>
                    <a:pt x="285" y="1194"/>
                  </a:lnTo>
                  <a:lnTo>
                    <a:pt x="549" y="1322"/>
                  </a:lnTo>
                  <a:close/>
                </a:path>
              </a:pathLst>
            </a:custGeom>
            <a:solidFill>
              <a:srgbClr val="FF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56" name="Freeform 54">
              <a:extLst>
                <a:ext uri="{FF2B5EF4-FFF2-40B4-BE49-F238E27FC236}">
                  <a16:creationId xmlns:a16="http://schemas.microsoft.com/office/drawing/2014/main" id="{11AB7E4C-2599-4E0F-AFBC-0AD4E086D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90763" y="6456363"/>
              <a:ext cx="4502150" cy="3657600"/>
            </a:xfrm>
            <a:custGeom>
              <a:avLst/>
              <a:gdLst>
                <a:gd name="T0" fmla="*/ 5915 w 5915"/>
                <a:gd name="T1" fmla="*/ 2179 h 4806"/>
                <a:gd name="T2" fmla="*/ 4540 w 5915"/>
                <a:gd name="T3" fmla="*/ 280 h 4806"/>
                <a:gd name="T4" fmla="*/ 4317 w 5915"/>
                <a:gd name="T5" fmla="*/ 45 h 4806"/>
                <a:gd name="T6" fmla="*/ 4043 w 5915"/>
                <a:gd name="T7" fmla="*/ 1051 h 4806"/>
                <a:gd name="T8" fmla="*/ 3861 w 5915"/>
                <a:gd name="T9" fmla="*/ 1113 h 4806"/>
                <a:gd name="T10" fmla="*/ 4001 w 5915"/>
                <a:gd name="T11" fmla="*/ 1237 h 4806"/>
                <a:gd name="T12" fmla="*/ 3406 w 5915"/>
                <a:gd name="T13" fmla="*/ 2621 h 4806"/>
                <a:gd name="T14" fmla="*/ 2778 w 5915"/>
                <a:gd name="T15" fmla="*/ 1286 h 4806"/>
                <a:gd name="T16" fmla="*/ 2984 w 5915"/>
                <a:gd name="T17" fmla="*/ 1162 h 4806"/>
                <a:gd name="T18" fmla="*/ 2720 w 5915"/>
                <a:gd name="T19" fmla="*/ 1034 h 4806"/>
                <a:gd name="T20" fmla="*/ 2435 w 5915"/>
                <a:gd name="T21" fmla="*/ 0 h 4806"/>
                <a:gd name="T22" fmla="*/ 2243 w 5915"/>
                <a:gd name="T23" fmla="*/ 165 h 4806"/>
                <a:gd name="T24" fmla="*/ 1215 w 5915"/>
                <a:gd name="T25" fmla="*/ 1470 h 4806"/>
                <a:gd name="T26" fmla="*/ 426 w 5915"/>
                <a:gd name="T27" fmla="*/ 385 h 4806"/>
                <a:gd name="T28" fmla="*/ 0 w 5915"/>
                <a:gd name="T29" fmla="*/ 823 h 4806"/>
                <a:gd name="T30" fmla="*/ 1058 w 5915"/>
                <a:gd name="T31" fmla="*/ 2774 h 4806"/>
                <a:gd name="T32" fmla="*/ 2211 w 5915"/>
                <a:gd name="T33" fmla="*/ 1727 h 4806"/>
                <a:gd name="T34" fmla="*/ 2032 w 5915"/>
                <a:gd name="T35" fmla="*/ 4806 h 4806"/>
                <a:gd name="T36" fmla="*/ 4674 w 5915"/>
                <a:gd name="T37" fmla="*/ 4806 h 4806"/>
                <a:gd name="T38" fmla="*/ 4504 w 5915"/>
                <a:gd name="T39" fmla="*/ 1904 h 4806"/>
                <a:gd name="T40" fmla="*/ 5278 w 5915"/>
                <a:gd name="T41" fmla="*/ 2539 h 4806"/>
                <a:gd name="T42" fmla="*/ 5915 w 5915"/>
                <a:gd name="T43" fmla="*/ 2179 h 4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915" h="4806">
                  <a:moveTo>
                    <a:pt x="5915" y="2179"/>
                  </a:moveTo>
                  <a:lnTo>
                    <a:pt x="4540" y="280"/>
                  </a:lnTo>
                  <a:cubicBezTo>
                    <a:pt x="4476" y="191"/>
                    <a:pt x="4401" y="112"/>
                    <a:pt x="4317" y="45"/>
                  </a:cubicBezTo>
                  <a:lnTo>
                    <a:pt x="4043" y="1051"/>
                  </a:lnTo>
                  <a:lnTo>
                    <a:pt x="3861" y="1113"/>
                  </a:lnTo>
                  <a:lnTo>
                    <a:pt x="4001" y="1237"/>
                  </a:lnTo>
                  <a:lnTo>
                    <a:pt x="3406" y="2621"/>
                  </a:lnTo>
                  <a:lnTo>
                    <a:pt x="2778" y="1286"/>
                  </a:lnTo>
                  <a:lnTo>
                    <a:pt x="2984" y="1162"/>
                  </a:lnTo>
                  <a:lnTo>
                    <a:pt x="2720" y="1034"/>
                  </a:lnTo>
                  <a:lnTo>
                    <a:pt x="2435" y="0"/>
                  </a:lnTo>
                  <a:cubicBezTo>
                    <a:pt x="2361" y="42"/>
                    <a:pt x="2296" y="98"/>
                    <a:pt x="2243" y="165"/>
                  </a:cubicBezTo>
                  <a:lnTo>
                    <a:pt x="1215" y="1470"/>
                  </a:lnTo>
                  <a:lnTo>
                    <a:pt x="426" y="385"/>
                  </a:lnTo>
                  <a:lnTo>
                    <a:pt x="0" y="823"/>
                  </a:lnTo>
                  <a:cubicBezTo>
                    <a:pt x="0" y="823"/>
                    <a:pt x="806" y="2774"/>
                    <a:pt x="1058" y="2774"/>
                  </a:cubicBezTo>
                  <a:cubicBezTo>
                    <a:pt x="1277" y="2774"/>
                    <a:pt x="2020" y="1945"/>
                    <a:pt x="2211" y="1727"/>
                  </a:cubicBezTo>
                  <a:lnTo>
                    <a:pt x="2032" y="4806"/>
                  </a:lnTo>
                  <a:lnTo>
                    <a:pt x="4674" y="4806"/>
                  </a:lnTo>
                  <a:lnTo>
                    <a:pt x="4504" y="1904"/>
                  </a:lnTo>
                  <a:lnTo>
                    <a:pt x="5278" y="2539"/>
                  </a:lnTo>
                  <a:lnTo>
                    <a:pt x="5915" y="217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57" name="Freeform 55">
              <a:extLst>
                <a:ext uri="{FF2B5EF4-FFF2-40B4-BE49-F238E27FC236}">
                  <a16:creationId xmlns:a16="http://schemas.microsoft.com/office/drawing/2014/main" id="{930DB73C-76A6-421D-AB7B-469F57750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5000" y="6315075"/>
              <a:ext cx="841375" cy="1985963"/>
            </a:xfrm>
            <a:custGeom>
              <a:avLst/>
              <a:gdLst>
                <a:gd name="T0" fmla="*/ 1060 w 1105"/>
                <a:gd name="T1" fmla="*/ 12 h 2608"/>
                <a:gd name="T2" fmla="*/ 1011 w 1105"/>
                <a:gd name="T3" fmla="*/ 0 h 2608"/>
                <a:gd name="T4" fmla="*/ 540 w 1105"/>
                <a:gd name="T5" fmla="*/ 598 h 2608"/>
                <a:gd name="T6" fmla="*/ 103 w 1105"/>
                <a:gd name="T7" fmla="*/ 0 h 2608"/>
                <a:gd name="T8" fmla="*/ 0 w 1105"/>
                <a:gd name="T9" fmla="*/ 25 h 2608"/>
                <a:gd name="T10" fmla="*/ 580 w 1105"/>
                <a:gd name="T11" fmla="*/ 2608 h 2608"/>
                <a:gd name="T12" fmla="*/ 1105 w 1105"/>
                <a:gd name="T13" fmla="*/ 26 h 2608"/>
                <a:gd name="T14" fmla="*/ 1060 w 1105"/>
                <a:gd name="T15" fmla="*/ 12 h 2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5" h="2608">
                  <a:moveTo>
                    <a:pt x="1060" y="12"/>
                  </a:moveTo>
                  <a:cubicBezTo>
                    <a:pt x="1044" y="8"/>
                    <a:pt x="1028" y="4"/>
                    <a:pt x="1011" y="0"/>
                  </a:cubicBezTo>
                  <a:cubicBezTo>
                    <a:pt x="942" y="175"/>
                    <a:pt x="752" y="603"/>
                    <a:pt x="540" y="598"/>
                  </a:cubicBezTo>
                  <a:cubicBezTo>
                    <a:pt x="323" y="593"/>
                    <a:pt x="157" y="160"/>
                    <a:pt x="103" y="0"/>
                  </a:cubicBezTo>
                  <a:cubicBezTo>
                    <a:pt x="67" y="8"/>
                    <a:pt x="33" y="16"/>
                    <a:pt x="0" y="25"/>
                  </a:cubicBezTo>
                  <a:lnTo>
                    <a:pt x="580" y="2608"/>
                  </a:lnTo>
                  <a:lnTo>
                    <a:pt x="1105" y="26"/>
                  </a:lnTo>
                  <a:cubicBezTo>
                    <a:pt x="1090" y="21"/>
                    <a:pt x="1075" y="16"/>
                    <a:pt x="1060" y="12"/>
                  </a:cubicBezTo>
                  <a:close/>
                </a:path>
              </a:pathLst>
            </a:custGeom>
            <a:solidFill>
              <a:srgbClr val="5A5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58" name="Freeform: Shape 552">
              <a:extLst>
                <a:ext uri="{FF2B5EF4-FFF2-40B4-BE49-F238E27FC236}">
                  <a16:creationId xmlns:a16="http://schemas.microsoft.com/office/drawing/2014/main" id="{A7F84E04-B6ED-4828-9036-69DBAB9F5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59288" y="4783138"/>
              <a:ext cx="965200" cy="1990768"/>
            </a:xfrm>
            <a:custGeom>
              <a:avLst/>
              <a:gdLst>
                <a:gd name="connsiteX0" fmla="*/ 482600 w 965200"/>
                <a:gd name="connsiteY0" fmla="*/ 0 h 1990768"/>
                <a:gd name="connsiteX1" fmla="*/ 965200 w 965200"/>
                <a:gd name="connsiteY1" fmla="*/ 478623 h 1990768"/>
                <a:gd name="connsiteX2" fmla="*/ 671472 w 965200"/>
                <a:gd name="connsiteY2" fmla="*/ 1281801 h 1990768"/>
                <a:gd name="connsiteX3" fmla="*/ 647142 w 965200"/>
                <a:gd name="connsiteY3" fmla="*/ 1288402 h 1990768"/>
                <a:gd name="connsiteX4" fmla="*/ 668654 w 965200"/>
                <a:gd name="connsiteY4" fmla="*/ 1365857 h 1990768"/>
                <a:gd name="connsiteX5" fmla="*/ 744216 w 965200"/>
                <a:gd name="connsiteY5" fmla="*/ 1517967 h 1990768"/>
                <a:gd name="connsiteX6" fmla="*/ 755650 w 965200"/>
                <a:gd name="connsiteY6" fmla="*/ 1536209 h 1990768"/>
                <a:gd name="connsiteX7" fmla="*/ 396616 w 965200"/>
                <a:gd name="connsiteY7" fmla="*/ 1990735 h 1990768"/>
                <a:gd name="connsiteX8" fmla="*/ 63500 w 965200"/>
                <a:gd name="connsiteY8" fmla="*/ 1536209 h 1990768"/>
                <a:gd name="connsiteX9" fmla="*/ 174030 w 965200"/>
                <a:gd name="connsiteY9" fmla="*/ 1201776 h 1990768"/>
                <a:gd name="connsiteX10" fmla="*/ 178716 w 965200"/>
                <a:gd name="connsiteY10" fmla="*/ 1127032 h 1990768"/>
                <a:gd name="connsiteX11" fmla="*/ 167070 w 965200"/>
                <a:gd name="connsiteY11" fmla="*/ 1114384 h 1990768"/>
                <a:gd name="connsiteX12" fmla="*/ 0 w 965200"/>
                <a:gd name="connsiteY12" fmla="*/ 478623 h 1990768"/>
                <a:gd name="connsiteX13" fmla="*/ 482600 w 965200"/>
                <a:gd name="connsiteY13" fmla="*/ 0 h 1990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5200" h="1990768">
                  <a:moveTo>
                    <a:pt x="482600" y="0"/>
                  </a:moveTo>
                  <a:cubicBezTo>
                    <a:pt x="749020" y="0"/>
                    <a:pt x="965200" y="43373"/>
                    <a:pt x="965200" y="478623"/>
                  </a:cubicBezTo>
                  <a:cubicBezTo>
                    <a:pt x="965200" y="710326"/>
                    <a:pt x="965200" y="1170402"/>
                    <a:pt x="671472" y="1281801"/>
                  </a:cubicBezTo>
                  <a:lnTo>
                    <a:pt x="647142" y="1288402"/>
                  </a:lnTo>
                  <a:lnTo>
                    <a:pt x="668654" y="1365857"/>
                  </a:lnTo>
                  <a:cubicBezTo>
                    <a:pt x="687236" y="1419347"/>
                    <a:pt x="712582" y="1470463"/>
                    <a:pt x="744216" y="1517967"/>
                  </a:cubicBezTo>
                  <a:lnTo>
                    <a:pt x="755650" y="1536209"/>
                  </a:lnTo>
                  <a:cubicBezTo>
                    <a:pt x="703052" y="1669223"/>
                    <a:pt x="558220" y="1994535"/>
                    <a:pt x="396616" y="1990735"/>
                  </a:cubicBezTo>
                  <a:cubicBezTo>
                    <a:pt x="231202" y="1986934"/>
                    <a:pt x="104664" y="1657821"/>
                    <a:pt x="63500" y="1536209"/>
                  </a:cubicBezTo>
                  <a:cubicBezTo>
                    <a:pt x="129056" y="1436639"/>
                    <a:pt x="167932" y="1321108"/>
                    <a:pt x="174030" y="1201776"/>
                  </a:cubicBezTo>
                  <a:lnTo>
                    <a:pt x="178716" y="1127032"/>
                  </a:lnTo>
                  <a:lnTo>
                    <a:pt x="167070" y="1114384"/>
                  </a:lnTo>
                  <a:cubicBezTo>
                    <a:pt x="34194" y="926144"/>
                    <a:pt x="0" y="644125"/>
                    <a:pt x="0" y="478623"/>
                  </a:cubicBezTo>
                  <a:cubicBezTo>
                    <a:pt x="0" y="214581"/>
                    <a:pt x="216180" y="0"/>
                    <a:pt x="482600" y="0"/>
                  </a:cubicBezTo>
                  <a:close/>
                </a:path>
              </a:pathLst>
            </a:custGeom>
            <a:solidFill>
              <a:srgbClr val="FC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59" name="Rectangle 58">
              <a:extLst>
                <a:ext uri="{FF2B5EF4-FFF2-40B4-BE49-F238E27FC236}">
                  <a16:creationId xmlns:a16="http://schemas.microsoft.com/office/drawing/2014/main" id="{E4DA3428-71DD-4A37-B424-222721188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65688" y="8439150"/>
              <a:ext cx="28575" cy="1685925"/>
            </a:xfrm>
            <a:prstGeom prst="rect">
              <a:avLst/>
            </a:prstGeom>
            <a:solidFill>
              <a:srgbClr val="FF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60" name="Freeform: Shape 554">
              <a:extLst>
                <a:ext uri="{FF2B5EF4-FFF2-40B4-BE49-F238E27FC236}">
                  <a16:creationId xmlns:a16="http://schemas.microsoft.com/office/drawing/2014/main" id="{F6B7DF50-C3DA-4BEA-9C3E-1F98AD166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64111" y="8613775"/>
              <a:ext cx="100016" cy="1017589"/>
            </a:xfrm>
            <a:custGeom>
              <a:avLst/>
              <a:gdLst>
                <a:gd name="connsiteX0" fmla="*/ 50008 w 100016"/>
                <a:gd name="connsiteY0" fmla="*/ 919163 h 1017589"/>
                <a:gd name="connsiteX1" fmla="*/ 100016 w 100016"/>
                <a:gd name="connsiteY1" fmla="*/ 968376 h 1017589"/>
                <a:gd name="connsiteX2" fmla="*/ 50008 w 100016"/>
                <a:gd name="connsiteY2" fmla="*/ 1017589 h 1017589"/>
                <a:gd name="connsiteX3" fmla="*/ 0 w 100016"/>
                <a:gd name="connsiteY3" fmla="*/ 968376 h 1017589"/>
                <a:gd name="connsiteX4" fmla="*/ 50008 w 100016"/>
                <a:gd name="connsiteY4" fmla="*/ 919163 h 1017589"/>
                <a:gd name="connsiteX5" fmla="*/ 50008 w 100016"/>
                <a:gd name="connsiteY5" fmla="*/ 612775 h 1017589"/>
                <a:gd name="connsiteX6" fmla="*/ 100016 w 100016"/>
                <a:gd name="connsiteY6" fmla="*/ 661988 h 1017589"/>
                <a:gd name="connsiteX7" fmla="*/ 50008 w 100016"/>
                <a:gd name="connsiteY7" fmla="*/ 711201 h 1017589"/>
                <a:gd name="connsiteX8" fmla="*/ 0 w 100016"/>
                <a:gd name="connsiteY8" fmla="*/ 661988 h 1017589"/>
                <a:gd name="connsiteX9" fmla="*/ 50008 w 100016"/>
                <a:gd name="connsiteY9" fmla="*/ 612775 h 1017589"/>
                <a:gd name="connsiteX10" fmla="*/ 50008 w 100016"/>
                <a:gd name="connsiteY10" fmla="*/ 306388 h 1017589"/>
                <a:gd name="connsiteX11" fmla="*/ 100016 w 100016"/>
                <a:gd name="connsiteY11" fmla="*/ 355601 h 1017589"/>
                <a:gd name="connsiteX12" fmla="*/ 50008 w 100016"/>
                <a:gd name="connsiteY12" fmla="*/ 404814 h 1017589"/>
                <a:gd name="connsiteX13" fmla="*/ 0 w 100016"/>
                <a:gd name="connsiteY13" fmla="*/ 355601 h 1017589"/>
                <a:gd name="connsiteX14" fmla="*/ 50008 w 100016"/>
                <a:gd name="connsiteY14" fmla="*/ 306388 h 1017589"/>
                <a:gd name="connsiteX15" fmla="*/ 50008 w 100016"/>
                <a:gd name="connsiteY15" fmla="*/ 0 h 1017589"/>
                <a:gd name="connsiteX16" fmla="*/ 100016 w 100016"/>
                <a:gd name="connsiteY16" fmla="*/ 49213 h 1017589"/>
                <a:gd name="connsiteX17" fmla="*/ 50008 w 100016"/>
                <a:gd name="connsiteY17" fmla="*/ 98426 h 1017589"/>
                <a:gd name="connsiteX18" fmla="*/ 0 w 100016"/>
                <a:gd name="connsiteY18" fmla="*/ 49213 h 1017589"/>
                <a:gd name="connsiteX19" fmla="*/ 50008 w 100016"/>
                <a:gd name="connsiteY19" fmla="*/ 0 h 1017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016" h="1017589">
                  <a:moveTo>
                    <a:pt x="50008" y="919163"/>
                  </a:moveTo>
                  <a:cubicBezTo>
                    <a:pt x="77626" y="919163"/>
                    <a:pt x="100016" y="941196"/>
                    <a:pt x="100016" y="968376"/>
                  </a:cubicBezTo>
                  <a:cubicBezTo>
                    <a:pt x="100016" y="995556"/>
                    <a:pt x="77626" y="1017589"/>
                    <a:pt x="50008" y="1017589"/>
                  </a:cubicBezTo>
                  <a:cubicBezTo>
                    <a:pt x="22390" y="1017589"/>
                    <a:pt x="0" y="995556"/>
                    <a:pt x="0" y="968376"/>
                  </a:cubicBezTo>
                  <a:cubicBezTo>
                    <a:pt x="0" y="941196"/>
                    <a:pt x="22390" y="919163"/>
                    <a:pt x="50008" y="919163"/>
                  </a:cubicBezTo>
                  <a:close/>
                  <a:moveTo>
                    <a:pt x="50008" y="612775"/>
                  </a:moveTo>
                  <a:cubicBezTo>
                    <a:pt x="77626" y="612775"/>
                    <a:pt x="100016" y="634808"/>
                    <a:pt x="100016" y="661988"/>
                  </a:cubicBezTo>
                  <a:cubicBezTo>
                    <a:pt x="100016" y="689168"/>
                    <a:pt x="77626" y="711201"/>
                    <a:pt x="50008" y="711201"/>
                  </a:cubicBezTo>
                  <a:cubicBezTo>
                    <a:pt x="22390" y="711201"/>
                    <a:pt x="0" y="689168"/>
                    <a:pt x="0" y="661988"/>
                  </a:cubicBezTo>
                  <a:cubicBezTo>
                    <a:pt x="0" y="634808"/>
                    <a:pt x="22390" y="612775"/>
                    <a:pt x="50008" y="612775"/>
                  </a:cubicBezTo>
                  <a:close/>
                  <a:moveTo>
                    <a:pt x="50008" y="306388"/>
                  </a:moveTo>
                  <a:cubicBezTo>
                    <a:pt x="77626" y="306388"/>
                    <a:pt x="100016" y="328421"/>
                    <a:pt x="100016" y="355601"/>
                  </a:cubicBezTo>
                  <a:cubicBezTo>
                    <a:pt x="100016" y="382781"/>
                    <a:pt x="77626" y="404814"/>
                    <a:pt x="50008" y="404814"/>
                  </a:cubicBezTo>
                  <a:cubicBezTo>
                    <a:pt x="22390" y="404814"/>
                    <a:pt x="0" y="382781"/>
                    <a:pt x="0" y="355601"/>
                  </a:cubicBezTo>
                  <a:cubicBezTo>
                    <a:pt x="0" y="328421"/>
                    <a:pt x="22390" y="306388"/>
                    <a:pt x="50008" y="306388"/>
                  </a:cubicBezTo>
                  <a:close/>
                  <a:moveTo>
                    <a:pt x="50008" y="0"/>
                  </a:moveTo>
                  <a:cubicBezTo>
                    <a:pt x="77626" y="0"/>
                    <a:pt x="100016" y="22033"/>
                    <a:pt x="100016" y="49213"/>
                  </a:cubicBezTo>
                  <a:cubicBezTo>
                    <a:pt x="100016" y="76393"/>
                    <a:pt x="77626" y="98426"/>
                    <a:pt x="50008" y="98426"/>
                  </a:cubicBezTo>
                  <a:cubicBezTo>
                    <a:pt x="22390" y="98426"/>
                    <a:pt x="0" y="76393"/>
                    <a:pt x="0" y="49213"/>
                  </a:cubicBezTo>
                  <a:cubicBezTo>
                    <a:pt x="0" y="22033"/>
                    <a:pt x="22390" y="0"/>
                    <a:pt x="50008" y="0"/>
                  </a:cubicBezTo>
                  <a:close/>
                </a:path>
              </a:pathLst>
            </a:custGeom>
            <a:solidFill>
              <a:srgbClr val="FF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61" name="Freeform 63">
              <a:extLst>
                <a:ext uri="{FF2B5EF4-FFF2-40B4-BE49-F238E27FC236}">
                  <a16:creationId xmlns:a16="http://schemas.microsoft.com/office/drawing/2014/main" id="{EEF84A79-40AB-4E52-BB07-10F474EAB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89538" y="7537450"/>
              <a:ext cx="2155825" cy="1622425"/>
            </a:xfrm>
            <a:custGeom>
              <a:avLst/>
              <a:gdLst>
                <a:gd name="T0" fmla="*/ 1749 w 2833"/>
                <a:gd name="T1" fmla="*/ 2132 h 2132"/>
                <a:gd name="T2" fmla="*/ 0 w 2833"/>
                <a:gd name="T3" fmla="*/ 2132 h 2132"/>
                <a:gd name="T4" fmla="*/ 1083 w 2833"/>
                <a:gd name="T5" fmla="*/ 0 h 2132"/>
                <a:gd name="T6" fmla="*/ 2833 w 2833"/>
                <a:gd name="T7" fmla="*/ 0 h 2132"/>
                <a:gd name="T8" fmla="*/ 1749 w 2833"/>
                <a:gd name="T9" fmla="*/ 2132 h 2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33" h="2132">
                  <a:moveTo>
                    <a:pt x="1749" y="2132"/>
                  </a:moveTo>
                  <a:lnTo>
                    <a:pt x="0" y="2132"/>
                  </a:lnTo>
                  <a:lnTo>
                    <a:pt x="1083" y="0"/>
                  </a:lnTo>
                  <a:lnTo>
                    <a:pt x="2833" y="0"/>
                  </a:lnTo>
                  <a:lnTo>
                    <a:pt x="1749" y="2132"/>
                  </a:lnTo>
                  <a:close/>
                </a:path>
              </a:pathLst>
            </a:custGeom>
            <a:solidFill>
              <a:srgbClr val="FF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62" name="Freeform 64">
              <a:extLst>
                <a:ext uri="{FF2B5EF4-FFF2-40B4-BE49-F238E27FC236}">
                  <a16:creationId xmlns:a16="http://schemas.microsoft.com/office/drawing/2014/main" id="{0B855B48-83ED-46F9-923F-7DEFEEFB3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87950" y="7537450"/>
              <a:ext cx="908050" cy="1622425"/>
            </a:xfrm>
            <a:custGeom>
              <a:avLst/>
              <a:gdLst>
                <a:gd name="T0" fmla="*/ 110 w 1193"/>
                <a:gd name="T1" fmla="*/ 2132 h 2132"/>
                <a:gd name="T2" fmla="*/ 0 w 1193"/>
                <a:gd name="T3" fmla="*/ 2132 h 2132"/>
                <a:gd name="T4" fmla="*/ 1083 w 1193"/>
                <a:gd name="T5" fmla="*/ 0 h 2132"/>
                <a:gd name="T6" fmla="*/ 1193 w 1193"/>
                <a:gd name="T7" fmla="*/ 0 h 2132"/>
                <a:gd name="T8" fmla="*/ 110 w 1193"/>
                <a:gd name="T9" fmla="*/ 2132 h 2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3" h="2132">
                  <a:moveTo>
                    <a:pt x="110" y="2132"/>
                  </a:moveTo>
                  <a:lnTo>
                    <a:pt x="0" y="2132"/>
                  </a:lnTo>
                  <a:lnTo>
                    <a:pt x="1083" y="0"/>
                  </a:lnTo>
                  <a:lnTo>
                    <a:pt x="1193" y="0"/>
                  </a:lnTo>
                  <a:lnTo>
                    <a:pt x="110" y="2132"/>
                  </a:lnTo>
                  <a:close/>
                </a:path>
              </a:pathLst>
            </a:custGeom>
            <a:solidFill>
              <a:srgbClr val="F4B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63" name="Freeform 65">
              <a:extLst>
                <a:ext uri="{FF2B5EF4-FFF2-40B4-BE49-F238E27FC236}">
                  <a16:creationId xmlns:a16="http://schemas.microsoft.com/office/drawing/2014/main" id="{07296CA2-C687-4967-BA5E-F3053B5A3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9213" y="7323138"/>
              <a:ext cx="622300" cy="214313"/>
            </a:xfrm>
            <a:custGeom>
              <a:avLst/>
              <a:gdLst>
                <a:gd name="T0" fmla="*/ 738 w 817"/>
                <a:gd name="T1" fmla="*/ 282 h 282"/>
                <a:gd name="T2" fmla="*/ 660 w 817"/>
                <a:gd name="T3" fmla="*/ 282 h 282"/>
                <a:gd name="T4" fmla="*/ 559 w 817"/>
                <a:gd name="T5" fmla="*/ 78 h 282"/>
                <a:gd name="T6" fmla="*/ 386 w 817"/>
                <a:gd name="T7" fmla="*/ 78 h 282"/>
                <a:gd name="T8" fmla="*/ 78 w 817"/>
                <a:gd name="T9" fmla="*/ 282 h 282"/>
                <a:gd name="T10" fmla="*/ 0 w 817"/>
                <a:gd name="T11" fmla="*/ 282 h 282"/>
                <a:gd name="T12" fmla="*/ 425 w 817"/>
                <a:gd name="T13" fmla="*/ 0 h 282"/>
                <a:gd name="T14" fmla="*/ 599 w 817"/>
                <a:gd name="T15" fmla="*/ 0 h 282"/>
                <a:gd name="T16" fmla="*/ 738 w 817"/>
                <a:gd name="T17" fmla="*/ 282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7" h="282">
                  <a:moveTo>
                    <a:pt x="738" y="282"/>
                  </a:moveTo>
                  <a:lnTo>
                    <a:pt x="660" y="282"/>
                  </a:lnTo>
                  <a:cubicBezTo>
                    <a:pt x="717" y="170"/>
                    <a:pt x="672" y="78"/>
                    <a:pt x="559" y="78"/>
                  </a:cubicBezTo>
                  <a:lnTo>
                    <a:pt x="386" y="78"/>
                  </a:lnTo>
                  <a:cubicBezTo>
                    <a:pt x="273" y="78"/>
                    <a:pt x="135" y="170"/>
                    <a:pt x="78" y="282"/>
                  </a:cubicBezTo>
                  <a:lnTo>
                    <a:pt x="0" y="282"/>
                  </a:lnTo>
                  <a:cubicBezTo>
                    <a:pt x="79" y="127"/>
                    <a:pt x="270" y="0"/>
                    <a:pt x="425" y="0"/>
                  </a:cubicBezTo>
                  <a:lnTo>
                    <a:pt x="599" y="0"/>
                  </a:lnTo>
                  <a:cubicBezTo>
                    <a:pt x="754" y="0"/>
                    <a:pt x="817" y="127"/>
                    <a:pt x="738" y="282"/>
                  </a:cubicBezTo>
                  <a:close/>
                </a:path>
              </a:pathLst>
            </a:custGeom>
            <a:solidFill>
              <a:srgbClr val="121E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64" name="Freeform: Shape 558">
              <a:extLst>
                <a:ext uri="{FF2B5EF4-FFF2-40B4-BE49-F238E27FC236}">
                  <a16:creationId xmlns:a16="http://schemas.microsoft.com/office/drawing/2014/main" id="{650D772D-40E5-4FB2-AB23-3D94E6CCA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4388" y="5909368"/>
              <a:ext cx="531812" cy="311866"/>
            </a:xfrm>
            <a:custGeom>
              <a:avLst/>
              <a:gdLst>
                <a:gd name="connsiteX0" fmla="*/ 12876 w 531812"/>
                <a:gd name="connsiteY0" fmla="*/ 0 h 311866"/>
                <a:gd name="connsiteX1" fmla="*/ 94052 w 531812"/>
                <a:gd name="connsiteY1" fmla="*/ 88163 h 311866"/>
                <a:gd name="connsiteX2" fmla="*/ 361650 w 531812"/>
                <a:gd name="connsiteY2" fmla="*/ 180283 h 311866"/>
                <a:gd name="connsiteX3" fmla="*/ 438828 w 531812"/>
                <a:gd name="connsiteY3" fmla="*/ 173895 h 311866"/>
                <a:gd name="connsiteX4" fmla="*/ 484046 w 531812"/>
                <a:gd name="connsiteY4" fmla="*/ 161628 h 311866"/>
                <a:gd name="connsiteX5" fmla="*/ 489242 w 531812"/>
                <a:gd name="connsiteY5" fmla="*/ 191097 h 311866"/>
                <a:gd name="connsiteX6" fmla="*/ 531812 w 531812"/>
                <a:gd name="connsiteY6" fmla="*/ 306943 h 311866"/>
                <a:gd name="connsiteX7" fmla="*/ 0 w 531812"/>
                <a:gd name="connsiteY7" fmla="*/ 145634 h 311866"/>
                <a:gd name="connsiteX8" fmla="*/ 8382 w 531812"/>
                <a:gd name="connsiteY8" fmla="*/ 71827 h 311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1812" h="311866">
                  <a:moveTo>
                    <a:pt x="12876" y="0"/>
                  </a:moveTo>
                  <a:lnTo>
                    <a:pt x="94052" y="88163"/>
                  </a:lnTo>
                  <a:cubicBezTo>
                    <a:pt x="164024" y="145090"/>
                    <a:pt x="251848" y="180283"/>
                    <a:pt x="361650" y="180283"/>
                  </a:cubicBezTo>
                  <a:cubicBezTo>
                    <a:pt x="389054" y="180283"/>
                    <a:pt x="414744" y="178084"/>
                    <a:pt x="438828" y="173895"/>
                  </a:cubicBezTo>
                  <a:lnTo>
                    <a:pt x="484046" y="161628"/>
                  </a:lnTo>
                  <a:lnTo>
                    <a:pt x="489242" y="191097"/>
                  </a:lnTo>
                  <a:cubicBezTo>
                    <a:pt x="500004" y="230854"/>
                    <a:pt x="514290" y="269660"/>
                    <a:pt x="531812" y="306943"/>
                  </a:cubicBezTo>
                  <a:cubicBezTo>
                    <a:pt x="318478" y="335857"/>
                    <a:pt x="121144" y="231615"/>
                    <a:pt x="0" y="145634"/>
                  </a:cubicBezTo>
                  <a:cubicBezTo>
                    <a:pt x="4572" y="121285"/>
                    <a:pt x="7620" y="96937"/>
                    <a:pt x="8382" y="71827"/>
                  </a:cubicBezTo>
                  <a:close/>
                </a:path>
              </a:pathLst>
            </a:custGeom>
            <a:solidFill>
              <a:srgbClr val="E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65" name="Freeform 68">
              <a:extLst>
                <a:ext uri="{FF2B5EF4-FFF2-40B4-BE49-F238E27FC236}">
                  <a16:creationId xmlns:a16="http://schemas.microsoft.com/office/drawing/2014/main" id="{DAE60AFA-5FAE-418C-9885-E37111B9C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6363" y="5113338"/>
              <a:ext cx="112713" cy="74613"/>
            </a:xfrm>
            <a:custGeom>
              <a:avLst/>
              <a:gdLst>
                <a:gd name="T0" fmla="*/ 0 w 147"/>
                <a:gd name="T1" fmla="*/ 42 h 98"/>
                <a:gd name="T2" fmla="*/ 122 w 147"/>
                <a:gd name="T3" fmla="*/ 98 h 98"/>
                <a:gd name="T4" fmla="*/ 147 w 147"/>
                <a:gd name="T5" fmla="*/ 0 h 98"/>
                <a:gd name="T6" fmla="*/ 0 w 147"/>
                <a:gd name="T7" fmla="*/ 4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7" h="98">
                  <a:moveTo>
                    <a:pt x="0" y="42"/>
                  </a:moveTo>
                  <a:cubicBezTo>
                    <a:pt x="0" y="42"/>
                    <a:pt x="71" y="90"/>
                    <a:pt x="122" y="98"/>
                  </a:cubicBezTo>
                  <a:lnTo>
                    <a:pt x="147" y="0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121E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66" name="Freeform 70">
              <a:extLst>
                <a:ext uri="{FF2B5EF4-FFF2-40B4-BE49-F238E27FC236}">
                  <a16:creationId xmlns:a16="http://schemas.microsoft.com/office/drawing/2014/main" id="{2DD2B752-8426-4D1D-B15A-338CB478C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6563" y="3951288"/>
              <a:ext cx="3116263" cy="3278188"/>
            </a:xfrm>
            <a:custGeom>
              <a:avLst/>
              <a:gdLst>
                <a:gd name="T0" fmla="*/ 2275 w 4095"/>
                <a:gd name="T1" fmla="*/ 1324 h 4308"/>
                <a:gd name="T2" fmla="*/ 2153 w 4095"/>
                <a:gd name="T3" fmla="*/ 1606 h 4308"/>
                <a:gd name="T4" fmla="*/ 2296 w 4095"/>
                <a:gd name="T5" fmla="*/ 1858 h 4308"/>
                <a:gd name="T6" fmla="*/ 1703 w 4095"/>
                <a:gd name="T7" fmla="*/ 3265 h 4308"/>
                <a:gd name="T8" fmla="*/ 1112 w 4095"/>
                <a:gd name="T9" fmla="*/ 3815 h 4308"/>
                <a:gd name="T10" fmla="*/ 682 w 4095"/>
                <a:gd name="T11" fmla="*/ 4298 h 4308"/>
                <a:gd name="T12" fmla="*/ 1108 w 4095"/>
                <a:gd name="T13" fmla="*/ 2356 h 4308"/>
                <a:gd name="T14" fmla="*/ 1868 w 4095"/>
                <a:gd name="T15" fmla="*/ 789 h 4308"/>
                <a:gd name="T16" fmla="*/ 3290 w 4095"/>
                <a:gd name="T17" fmla="*/ 706 h 4308"/>
                <a:gd name="T18" fmla="*/ 3216 w 4095"/>
                <a:gd name="T19" fmla="*/ 1911 h 4308"/>
                <a:gd name="T20" fmla="*/ 2968 w 4095"/>
                <a:gd name="T21" fmla="*/ 1257 h 4308"/>
                <a:gd name="T22" fmla="*/ 2275 w 4095"/>
                <a:gd name="T23" fmla="*/ 1324 h 4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95" h="4308">
                  <a:moveTo>
                    <a:pt x="2275" y="1324"/>
                  </a:moveTo>
                  <a:cubicBezTo>
                    <a:pt x="2159" y="1364"/>
                    <a:pt x="2103" y="1495"/>
                    <a:pt x="2153" y="1606"/>
                  </a:cubicBezTo>
                  <a:cubicBezTo>
                    <a:pt x="2183" y="1671"/>
                    <a:pt x="2228" y="1753"/>
                    <a:pt x="2296" y="1858"/>
                  </a:cubicBezTo>
                  <a:cubicBezTo>
                    <a:pt x="2473" y="2127"/>
                    <a:pt x="2503" y="3174"/>
                    <a:pt x="1703" y="3265"/>
                  </a:cubicBezTo>
                  <a:cubicBezTo>
                    <a:pt x="1408" y="3299"/>
                    <a:pt x="1335" y="3532"/>
                    <a:pt x="1112" y="3815"/>
                  </a:cubicBezTo>
                  <a:cubicBezTo>
                    <a:pt x="724" y="4308"/>
                    <a:pt x="682" y="4298"/>
                    <a:pt x="682" y="4298"/>
                  </a:cubicBezTo>
                  <a:cubicBezTo>
                    <a:pt x="682" y="4298"/>
                    <a:pt x="0" y="3139"/>
                    <a:pt x="1108" y="2356"/>
                  </a:cubicBezTo>
                  <a:cubicBezTo>
                    <a:pt x="1418" y="2137"/>
                    <a:pt x="1117" y="845"/>
                    <a:pt x="1868" y="789"/>
                  </a:cubicBezTo>
                  <a:cubicBezTo>
                    <a:pt x="1868" y="789"/>
                    <a:pt x="2485" y="0"/>
                    <a:pt x="3290" y="706"/>
                  </a:cubicBezTo>
                  <a:cubicBezTo>
                    <a:pt x="4095" y="1411"/>
                    <a:pt x="3216" y="1911"/>
                    <a:pt x="3216" y="1911"/>
                  </a:cubicBezTo>
                  <a:cubicBezTo>
                    <a:pt x="3216" y="1911"/>
                    <a:pt x="3227" y="1480"/>
                    <a:pt x="2968" y="1257"/>
                  </a:cubicBezTo>
                  <a:cubicBezTo>
                    <a:pt x="2844" y="1150"/>
                    <a:pt x="2485" y="1251"/>
                    <a:pt x="2275" y="1324"/>
                  </a:cubicBezTo>
                  <a:close/>
                </a:path>
              </a:pathLst>
            </a:custGeom>
            <a:solidFill>
              <a:srgbClr val="001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67" name="Freeform 71">
              <a:extLst>
                <a:ext uri="{FF2B5EF4-FFF2-40B4-BE49-F238E27FC236}">
                  <a16:creationId xmlns:a16="http://schemas.microsoft.com/office/drawing/2014/main" id="{97E30A0D-0BEB-4B22-B492-B657B6653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05250" y="4308475"/>
              <a:ext cx="1754188" cy="850900"/>
            </a:xfrm>
            <a:custGeom>
              <a:avLst/>
              <a:gdLst>
                <a:gd name="T0" fmla="*/ 59 w 2305"/>
                <a:gd name="T1" fmla="*/ 1105 h 1118"/>
                <a:gd name="T2" fmla="*/ 2305 w 2305"/>
                <a:gd name="T3" fmla="*/ 620 h 1118"/>
                <a:gd name="T4" fmla="*/ 2187 w 2305"/>
                <a:gd name="T5" fmla="*/ 213 h 1118"/>
                <a:gd name="T6" fmla="*/ 33 w 2305"/>
                <a:gd name="T7" fmla="*/ 687 h 1118"/>
                <a:gd name="T8" fmla="*/ 16 w 2305"/>
                <a:gd name="T9" fmla="*/ 718 h 1118"/>
                <a:gd name="T10" fmla="*/ 1 w 2305"/>
                <a:gd name="T11" fmla="*/ 1067 h 1118"/>
                <a:gd name="T12" fmla="*/ 59 w 2305"/>
                <a:gd name="T13" fmla="*/ 1105 h 1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05" h="1118">
                  <a:moveTo>
                    <a:pt x="59" y="1105"/>
                  </a:moveTo>
                  <a:cubicBezTo>
                    <a:pt x="329" y="976"/>
                    <a:pt x="1456" y="472"/>
                    <a:pt x="2305" y="620"/>
                  </a:cubicBezTo>
                  <a:lnTo>
                    <a:pt x="2187" y="213"/>
                  </a:lnTo>
                  <a:cubicBezTo>
                    <a:pt x="2187" y="213"/>
                    <a:pt x="1012" y="0"/>
                    <a:pt x="33" y="687"/>
                  </a:cubicBezTo>
                  <a:cubicBezTo>
                    <a:pt x="23" y="694"/>
                    <a:pt x="17" y="706"/>
                    <a:pt x="16" y="718"/>
                  </a:cubicBezTo>
                  <a:lnTo>
                    <a:pt x="1" y="1067"/>
                  </a:lnTo>
                  <a:cubicBezTo>
                    <a:pt x="0" y="1097"/>
                    <a:pt x="31" y="1118"/>
                    <a:pt x="59" y="1105"/>
                  </a:cubicBezTo>
                  <a:close/>
                </a:path>
              </a:pathLst>
            </a:custGeom>
            <a:solidFill>
              <a:srgbClr val="4BC1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68" name="Freeform 72">
              <a:extLst>
                <a:ext uri="{FF2B5EF4-FFF2-40B4-BE49-F238E27FC236}">
                  <a16:creationId xmlns:a16="http://schemas.microsoft.com/office/drawing/2014/main" id="{3B505D07-B527-4D08-B8F7-BC5C2B969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79975" y="4418013"/>
              <a:ext cx="779463" cy="390525"/>
            </a:xfrm>
            <a:custGeom>
              <a:avLst/>
              <a:gdLst>
                <a:gd name="T0" fmla="*/ 1026 w 1026"/>
                <a:gd name="T1" fmla="*/ 477 h 513"/>
                <a:gd name="T2" fmla="*/ 908 w 1026"/>
                <a:gd name="T3" fmla="*/ 70 h 513"/>
                <a:gd name="T4" fmla="*/ 5 w 1026"/>
                <a:gd name="T5" fmla="*/ 70 h 513"/>
                <a:gd name="T6" fmla="*/ 101 w 1026"/>
                <a:gd name="T7" fmla="*/ 513 h 513"/>
                <a:gd name="T8" fmla="*/ 1026 w 1026"/>
                <a:gd name="T9" fmla="*/ 477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6" h="513">
                  <a:moveTo>
                    <a:pt x="1026" y="477"/>
                  </a:moveTo>
                  <a:lnTo>
                    <a:pt x="908" y="70"/>
                  </a:lnTo>
                  <a:cubicBezTo>
                    <a:pt x="908" y="70"/>
                    <a:pt x="521" y="0"/>
                    <a:pt x="5" y="70"/>
                  </a:cubicBezTo>
                  <a:cubicBezTo>
                    <a:pt x="0" y="186"/>
                    <a:pt x="13" y="351"/>
                    <a:pt x="101" y="513"/>
                  </a:cubicBezTo>
                  <a:cubicBezTo>
                    <a:pt x="412" y="452"/>
                    <a:pt x="735" y="426"/>
                    <a:pt x="1026" y="477"/>
                  </a:cubicBezTo>
                  <a:close/>
                </a:path>
              </a:pathLst>
            </a:custGeom>
            <a:solidFill>
              <a:srgbClr val="1FA5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69" name="Freeform 73">
              <a:extLst>
                <a:ext uri="{FF2B5EF4-FFF2-40B4-BE49-F238E27FC236}">
                  <a16:creationId xmlns:a16="http://schemas.microsoft.com/office/drawing/2014/main" id="{9877431B-B844-4294-A81E-96565AC7F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4763" y="4170363"/>
              <a:ext cx="611188" cy="819150"/>
            </a:xfrm>
            <a:custGeom>
              <a:avLst/>
              <a:gdLst>
                <a:gd name="T0" fmla="*/ 147 w 804"/>
                <a:gd name="T1" fmla="*/ 616 h 1077"/>
                <a:gd name="T2" fmla="*/ 323 w 804"/>
                <a:gd name="T3" fmla="*/ 0 h 1077"/>
                <a:gd name="T4" fmla="*/ 94 w 804"/>
                <a:gd name="T5" fmla="*/ 645 h 1077"/>
                <a:gd name="T6" fmla="*/ 715 w 804"/>
                <a:gd name="T7" fmla="*/ 990 h 1077"/>
                <a:gd name="T8" fmla="*/ 804 w 804"/>
                <a:gd name="T9" fmla="*/ 946 h 1077"/>
                <a:gd name="T10" fmla="*/ 769 w 804"/>
                <a:gd name="T11" fmla="*/ 961 h 1077"/>
                <a:gd name="T12" fmla="*/ 147 w 804"/>
                <a:gd name="T13" fmla="*/ 616 h 1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4" h="1077">
                  <a:moveTo>
                    <a:pt x="147" y="616"/>
                  </a:moveTo>
                  <a:cubicBezTo>
                    <a:pt x="61" y="374"/>
                    <a:pt x="140" y="119"/>
                    <a:pt x="323" y="0"/>
                  </a:cubicBezTo>
                  <a:cubicBezTo>
                    <a:pt x="103" y="101"/>
                    <a:pt x="0" y="381"/>
                    <a:pt x="94" y="645"/>
                  </a:cubicBezTo>
                  <a:cubicBezTo>
                    <a:pt x="192" y="923"/>
                    <a:pt x="471" y="1077"/>
                    <a:pt x="715" y="990"/>
                  </a:cubicBezTo>
                  <a:cubicBezTo>
                    <a:pt x="747" y="979"/>
                    <a:pt x="777" y="964"/>
                    <a:pt x="804" y="946"/>
                  </a:cubicBezTo>
                  <a:cubicBezTo>
                    <a:pt x="792" y="952"/>
                    <a:pt x="781" y="956"/>
                    <a:pt x="769" y="961"/>
                  </a:cubicBezTo>
                  <a:cubicBezTo>
                    <a:pt x="524" y="1048"/>
                    <a:pt x="246" y="893"/>
                    <a:pt x="147" y="616"/>
                  </a:cubicBezTo>
                  <a:close/>
                </a:path>
              </a:pathLst>
            </a:custGeom>
            <a:solidFill>
              <a:srgbClr val="545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70" name="Freeform 74">
              <a:extLst>
                <a:ext uri="{FF2B5EF4-FFF2-40B4-BE49-F238E27FC236}">
                  <a16:creationId xmlns:a16="http://schemas.microsoft.com/office/drawing/2014/main" id="{A8E4FC4C-F8F5-4787-BD0D-2EEDBA981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30800" y="4092575"/>
              <a:ext cx="765175" cy="874713"/>
            </a:xfrm>
            <a:custGeom>
              <a:avLst/>
              <a:gdLst>
                <a:gd name="T0" fmla="*/ 919 w 1005"/>
                <a:gd name="T1" fmla="*/ 432 h 1150"/>
                <a:gd name="T2" fmla="*/ 297 w 1005"/>
                <a:gd name="T3" fmla="*/ 87 h 1150"/>
                <a:gd name="T4" fmla="*/ 262 w 1005"/>
                <a:gd name="T5" fmla="*/ 102 h 1150"/>
                <a:gd name="T6" fmla="*/ 86 w 1005"/>
                <a:gd name="T7" fmla="*/ 718 h 1150"/>
                <a:gd name="T8" fmla="*/ 708 w 1005"/>
                <a:gd name="T9" fmla="*/ 1063 h 1150"/>
                <a:gd name="T10" fmla="*/ 743 w 1005"/>
                <a:gd name="T11" fmla="*/ 1048 h 1150"/>
                <a:gd name="T12" fmla="*/ 919 w 1005"/>
                <a:gd name="T13" fmla="*/ 432 h 1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5" h="1150">
                  <a:moveTo>
                    <a:pt x="919" y="432"/>
                  </a:moveTo>
                  <a:cubicBezTo>
                    <a:pt x="820" y="155"/>
                    <a:pt x="542" y="0"/>
                    <a:pt x="297" y="87"/>
                  </a:cubicBezTo>
                  <a:cubicBezTo>
                    <a:pt x="285" y="92"/>
                    <a:pt x="274" y="97"/>
                    <a:pt x="262" y="102"/>
                  </a:cubicBezTo>
                  <a:cubicBezTo>
                    <a:pt x="79" y="221"/>
                    <a:pt x="0" y="476"/>
                    <a:pt x="86" y="718"/>
                  </a:cubicBezTo>
                  <a:cubicBezTo>
                    <a:pt x="185" y="995"/>
                    <a:pt x="463" y="1150"/>
                    <a:pt x="708" y="1063"/>
                  </a:cubicBezTo>
                  <a:cubicBezTo>
                    <a:pt x="720" y="1058"/>
                    <a:pt x="731" y="1054"/>
                    <a:pt x="743" y="1048"/>
                  </a:cubicBezTo>
                  <a:cubicBezTo>
                    <a:pt x="926" y="929"/>
                    <a:pt x="1005" y="674"/>
                    <a:pt x="919" y="432"/>
                  </a:cubicBezTo>
                  <a:close/>
                </a:path>
              </a:pathLst>
            </a:custGeom>
            <a:solidFill>
              <a:srgbClr val="8892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71" name="Freeform 75">
              <a:extLst>
                <a:ext uri="{FF2B5EF4-FFF2-40B4-BE49-F238E27FC236}">
                  <a16:creationId xmlns:a16="http://schemas.microsoft.com/office/drawing/2014/main" id="{5586D1EC-259C-48AF-9390-8BBB42748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4650" y="4392613"/>
              <a:ext cx="179388" cy="228600"/>
            </a:xfrm>
            <a:custGeom>
              <a:avLst/>
              <a:gdLst>
                <a:gd name="T0" fmla="*/ 213 w 237"/>
                <a:gd name="T1" fmla="*/ 120 h 301"/>
                <a:gd name="T2" fmla="*/ 161 w 237"/>
                <a:gd name="T3" fmla="*/ 285 h 301"/>
                <a:gd name="T4" fmla="*/ 24 w 237"/>
                <a:gd name="T5" fmla="*/ 181 h 301"/>
                <a:gd name="T6" fmla="*/ 76 w 237"/>
                <a:gd name="T7" fmla="*/ 17 h 301"/>
                <a:gd name="T8" fmla="*/ 213 w 237"/>
                <a:gd name="T9" fmla="*/ 12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7" h="301">
                  <a:moveTo>
                    <a:pt x="213" y="120"/>
                  </a:moveTo>
                  <a:cubicBezTo>
                    <a:pt x="237" y="194"/>
                    <a:pt x="213" y="268"/>
                    <a:pt x="161" y="285"/>
                  </a:cubicBezTo>
                  <a:cubicBezTo>
                    <a:pt x="109" y="301"/>
                    <a:pt x="48" y="255"/>
                    <a:pt x="24" y="181"/>
                  </a:cubicBezTo>
                  <a:cubicBezTo>
                    <a:pt x="0" y="107"/>
                    <a:pt x="24" y="33"/>
                    <a:pt x="76" y="17"/>
                  </a:cubicBezTo>
                  <a:cubicBezTo>
                    <a:pt x="128" y="0"/>
                    <a:pt x="189" y="47"/>
                    <a:pt x="213" y="1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72" name="Freeform: Shape 566">
              <a:extLst>
                <a:ext uri="{FF2B5EF4-FFF2-40B4-BE49-F238E27FC236}">
                  <a16:creationId xmlns:a16="http://schemas.microsoft.com/office/drawing/2014/main" id="{983C4750-B7A8-4A6D-8D41-BA4A4C963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2565" y="6089425"/>
              <a:ext cx="5241459" cy="2968847"/>
            </a:xfrm>
            <a:custGeom>
              <a:avLst/>
              <a:gdLst>
                <a:gd name="connsiteX0" fmla="*/ 4909407 w 5241459"/>
                <a:gd name="connsiteY0" fmla="*/ 2185440 h 2968847"/>
                <a:gd name="connsiteX1" fmla="*/ 5115057 w 5241459"/>
                <a:gd name="connsiteY1" fmla="*/ 2488633 h 2968847"/>
                <a:gd name="connsiteX2" fmla="*/ 5241459 w 5241459"/>
                <a:gd name="connsiteY2" fmla="*/ 2710245 h 2968847"/>
                <a:gd name="connsiteX3" fmla="*/ 5064039 w 5241459"/>
                <a:gd name="connsiteY3" fmla="*/ 2967649 h 2968847"/>
                <a:gd name="connsiteX4" fmla="*/ 4672647 w 5241459"/>
                <a:gd name="connsiteY4" fmla="*/ 2774977 h 2968847"/>
                <a:gd name="connsiteX5" fmla="*/ 4468577 w 5241459"/>
                <a:gd name="connsiteY5" fmla="*/ 2547273 h 2968847"/>
                <a:gd name="connsiteX6" fmla="*/ 4374917 w 5241459"/>
                <a:gd name="connsiteY6" fmla="*/ 2426947 h 2968847"/>
                <a:gd name="connsiteX7" fmla="*/ 4404613 w 5241459"/>
                <a:gd name="connsiteY7" fmla="*/ 2401055 h 2968847"/>
                <a:gd name="connsiteX8" fmla="*/ 4387099 w 5241459"/>
                <a:gd name="connsiteY8" fmla="*/ 2300530 h 2968847"/>
                <a:gd name="connsiteX9" fmla="*/ 4490659 w 5241459"/>
                <a:gd name="connsiteY9" fmla="*/ 2315761 h 2968847"/>
                <a:gd name="connsiteX10" fmla="*/ 4544723 w 5241459"/>
                <a:gd name="connsiteY10" fmla="*/ 2260929 h 2968847"/>
                <a:gd name="connsiteX11" fmla="*/ 4946013 w 5241459"/>
                <a:gd name="connsiteY11" fmla="*/ 2484825 h 2968847"/>
                <a:gd name="connsiteX12" fmla="*/ 4926215 w 5241459"/>
                <a:gd name="connsiteY12" fmla="*/ 2368308 h 2968847"/>
                <a:gd name="connsiteX13" fmla="*/ 4887381 w 5241459"/>
                <a:gd name="connsiteY13" fmla="*/ 2196959 h 2968847"/>
                <a:gd name="connsiteX14" fmla="*/ 4909407 w 5241459"/>
                <a:gd name="connsiteY14" fmla="*/ 2185440 h 2968847"/>
                <a:gd name="connsiteX15" fmla="*/ 360505 w 5241459"/>
                <a:gd name="connsiteY15" fmla="*/ 1069 h 2968847"/>
                <a:gd name="connsiteX16" fmla="*/ 567180 w 5241459"/>
                <a:gd name="connsiteY16" fmla="*/ 172689 h 2968847"/>
                <a:gd name="connsiteX17" fmla="*/ 849068 w 5241459"/>
                <a:gd name="connsiteY17" fmla="*/ 519093 h 2968847"/>
                <a:gd name="connsiteX18" fmla="*/ 1005910 w 5241459"/>
                <a:gd name="connsiteY18" fmla="*/ 707781 h 2968847"/>
                <a:gd name="connsiteX19" fmla="*/ 989306 w 5241459"/>
                <a:gd name="connsiteY19" fmla="*/ 724851 h 2968847"/>
                <a:gd name="connsiteX20" fmla="*/ 756883 w 5241459"/>
                <a:gd name="connsiteY20" fmla="*/ 960663 h 2968847"/>
                <a:gd name="connsiteX21" fmla="*/ 609083 w 5241459"/>
                <a:gd name="connsiteY21" fmla="*/ 677449 h 2968847"/>
                <a:gd name="connsiteX22" fmla="*/ 343194 w 5241459"/>
                <a:gd name="connsiteY22" fmla="*/ 539649 h 2968847"/>
                <a:gd name="connsiteX23" fmla="*/ 100161 w 5241459"/>
                <a:gd name="connsiteY23" fmla="*/ 326477 h 2968847"/>
                <a:gd name="connsiteX24" fmla="*/ 34641 w 5241459"/>
                <a:gd name="connsiteY24" fmla="*/ 220653 h 2968847"/>
                <a:gd name="connsiteX25" fmla="*/ 6452 w 5241459"/>
                <a:gd name="connsiteY25" fmla="*/ 138430 h 2968847"/>
                <a:gd name="connsiteX26" fmla="*/ 94066 w 5241459"/>
                <a:gd name="connsiteY26" fmla="*/ 145281 h 2968847"/>
                <a:gd name="connsiteX27" fmla="*/ 81876 w 5241459"/>
                <a:gd name="connsiteY27" fmla="*/ 78285 h 2968847"/>
                <a:gd name="connsiteX28" fmla="*/ 405666 w 5241459"/>
                <a:gd name="connsiteY28" fmla="*/ 187154 h 2968847"/>
                <a:gd name="connsiteX29" fmla="*/ 343194 w 5241459"/>
                <a:gd name="connsiteY29" fmla="*/ 15094 h 2968847"/>
                <a:gd name="connsiteX30" fmla="*/ 360505 w 5241459"/>
                <a:gd name="connsiteY30" fmla="*/ 1069 h 296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241459" h="2968847">
                  <a:moveTo>
                    <a:pt x="4909407" y="2185440"/>
                  </a:moveTo>
                  <a:cubicBezTo>
                    <a:pt x="4973391" y="2201183"/>
                    <a:pt x="5115057" y="2488633"/>
                    <a:pt x="5115057" y="2488633"/>
                  </a:cubicBezTo>
                  <a:cubicBezTo>
                    <a:pt x="5115057" y="2488633"/>
                    <a:pt x="5241459" y="2622666"/>
                    <a:pt x="5241459" y="2710245"/>
                  </a:cubicBezTo>
                  <a:cubicBezTo>
                    <a:pt x="5241459" y="2774977"/>
                    <a:pt x="5108965" y="2962319"/>
                    <a:pt x="5064039" y="2967649"/>
                  </a:cubicBezTo>
                  <a:cubicBezTo>
                    <a:pt x="4988655" y="2976788"/>
                    <a:pt x="4810473" y="2935664"/>
                    <a:pt x="4672647" y="2774977"/>
                  </a:cubicBezTo>
                  <a:cubicBezTo>
                    <a:pt x="4672647" y="2774977"/>
                    <a:pt x="4378723" y="2612766"/>
                    <a:pt x="4468577" y="2547273"/>
                  </a:cubicBezTo>
                  <a:cubicBezTo>
                    <a:pt x="4468577" y="2547273"/>
                    <a:pt x="4351311" y="2461217"/>
                    <a:pt x="4374917" y="2426947"/>
                  </a:cubicBezTo>
                  <a:cubicBezTo>
                    <a:pt x="4398521" y="2392678"/>
                    <a:pt x="4404613" y="2401055"/>
                    <a:pt x="4404613" y="2401055"/>
                  </a:cubicBezTo>
                  <a:cubicBezTo>
                    <a:pt x="4404613" y="2401055"/>
                    <a:pt x="4342935" y="2331753"/>
                    <a:pt x="4387099" y="2300530"/>
                  </a:cubicBezTo>
                  <a:cubicBezTo>
                    <a:pt x="4430503" y="2270068"/>
                    <a:pt x="4490659" y="2315761"/>
                    <a:pt x="4490659" y="2315761"/>
                  </a:cubicBezTo>
                  <a:cubicBezTo>
                    <a:pt x="4490659" y="2315761"/>
                    <a:pt x="4490659" y="2237321"/>
                    <a:pt x="4544723" y="2260929"/>
                  </a:cubicBezTo>
                  <a:cubicBezTo>
                    <a:pt x="4599547" y="2284537"/>
                    <a:pt x="4946013" y="2484825"/>
                    <a:pt x="4946013" y="2484825"/>
                  </a:cubicBezTo>
                  <a:lnTo>
                    <a:pt x="4926215" y="2368308"/>
                  </a:lnTo>
                  <a:cubicBezTo>
                    <a:pt x="4885095" y="2292153"/>
                    <a:pt x="4865297" y="2240367"/>
                    <a:pt x="4887381" y="2196959"/>
                  </a:cubicBezTo>
                  <a:cubicBezTo>
                    <a:pt x="4892711" y="2186487"/>
                    <a:pt x="4900267" y="2183191"/>
                    <a:pt x="4909407" y="2185440"/>
                  </a:cubicBezTo>
                  <a:close/>
                  <a:moveTo>
                    <a:pt x="360505" y="1069"/>
                  </a:moveTo>
                  <a:cubicBezTo>
                    <a:pt x="401107" y="-12254"/>
                    <a:pt x="446521" y="102076"/>
                    <a:pt x="567180" y="172689"/>
                  </a:cubicBezTo>
                  <a:cubicBezTo>
                    <a:pt x="705839" y="252629"/>
                    <a:pt x="873448" y="316580"/>
                    <a:pt x="849068" y="519093"/>
                  </a:cubicBezTo>
                  <a:lnTo>
                    <a:pt x="1005910" y="707781"/>
                  </a:lnTo>
                  <a:lnTo>
                    <a:pt x="989306" y="724851"/>
                  </a:lnTo>
                  <a:lnTo>
                    <a:pt x="756883" y="960663"/>
                  </a:lnTo>
                  <a:lnTo>
                    <a:pt x="609083" y="677449"/>
                  </a:lnTo>
                  <a:cubicBezTo>
                    <a:pt x="609083" y="677449"/>
                    <a:pt x="459758" y="717038"/>
                    <a:pt x="343194" y="539649"/>
                  </a:cubicBezTo>
                  <a:cubicBezTo>
                    <a:pt x="343194" y="539649"/>
                    <a:pt x="72734" y="433825"/>
                    <a:pt x="100161" y="326477"/>
                  </a:cubicBezTo>
                  <a:cubicBezTo>
                    <a:pt x="100161" y="326477"/>
                    <a:pt x="10262" y="283843"/>
                    <a:pt x="34641" y="220653"/>
                  </a:cubicBezTo>
                  <a:cubicBezTo>
                    <a:pt x="34641" y="220653"/>
                    <a:pt x="-17927" y="168883"/>
                    <a:pt x="6452" y="138430"/>
                  </a:cubicBezTo>
                  <a:cubicBezTo>
                    <a:pt x="30832" y="108738"/>
                    <a:pt x="94066" y="145281"/>
                    <a:pt x="94066" y="145281"/>
                  </a:cubicBezTo>
                  <a:cubicBezTo>
                    <a:pt x="94066" y="145281"/>
                    <a:pt x="46069" y="100363"/>
                    <a:pt x="81876" y="78285"/>
                  </a:cubicBezTo>
                  <a:cubicBezTo>
                    <a:pt x="116922" y="56206"/>
                    <a:pt x="405666" y="187154"/>
                    <a:pt x="405666" y="187154"/>
                  </a:cubicBezTo>
                  <a:cubicBezTo>
                    <a:pt x="405666" y="187154"/>
                    <a:pt x="296721" y="76001"/>
                    <a:pt x="343194" y="15094"/>
                  </a:cubicBezTo>
                  <a:cubicBezTo>
                    <a:pt x="349003" y="7481"/>
                    <a:pt x="354705" y="2973"/>
                    <a:pt x="360505" y="1069"/>
                  </a:cubicBezTo>
                  <a:close/>
                </a:path>
              </a:pathLst>
            </a:custGeom>
            <a:solidFill>
              <a:srgbClr val="FC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anose="00000500000000000000" pitchFamily="2" charset="0"/>
                <a:ea typeface="+mn-ea"/>
                <a:cs typeface="+mn-cs"/>
              </a:endParaRPr>
            </a:p>
          </p:txBody>
        </p:sp>
      </p:grpSp>
      <p:sp>
        <p:nvSpPr>
          <p:cNvPr id="188" name="Freeform 74">
            <a:extLst>
              <a:ext uri="{FF2B5EF4-FFF2-40B4-BE49-F238E27FC236}">
                <a16:creationId xmlns:a16="http://schemas.microsoft.com/office/drawing/2014/main" id="{F2D769D9-C868-43AD-B37D-0D275520925F}"/>
              </a:ext>
            </a:extLst>
          </p:cNvPr>
          <p:cNvSpPr>
            <a:spLocks/>
          </p:cNvSpPr>
          <p:nvPr/>
        </p:nvSpPr>
        <p:spPr bwMode="auto">
          <a:xfrm>
            <a:off x="5924613" y="1882333"/>
            <a:ext cx="4808122" cy="1023938"/>
          </a:xfrm>
          <a:custGeom>
            <a:avLst/>
            <a:gdLst>
              <a:gd name="T0" fmla="*/ 10705 w 12050"/>
              <a:gd name="T1" fmla="*/ 2691 h 2691"/>
              <a:gd name="T2" fmla="*/ 0 w 12050"/>
              <a:gd name="T3" fmla="*/ 2691 h 2691"/>
              <a:gd name="T4" fmla="*/ 0 w 12050"/>
              <a:gd name="T5" fmla="*/ 0 h 2691"/>
              <a:gd name="T6" fmla="*/ 10705 w 12050"/>
              <a:gd name="T7" fmla="*/ 0 h 2691"/>
              <a:gd name="T8" fmla="*/ 12050 w 12050"/>
              <a:gd name="T9" fmla="*/ 1346 h 2691"/>
              <a:gd name="T10" fmla="*/ 10705 w 12050"/>
              <a:gd name="T11" fmla="*/ 2691 h 26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050" h="2691">
                <a:moveTo>
                  <a:pt x="10705" y="2691"/>
                </a:moveTo>
                <a:lnTo>
                  <a:pt x="0" y="2691"/>
                </a:lnTo>
                <a:lnTo>
                  <a:pt x="0" y="0"/>
                </a:lnTo>
                <a:lnTo>
                  <a:pt x="10705" y="0"/>
                </a:lnTo>
                <a:cubicBezTo>
                  <a:pt x="11445" y="0"/>
                  <a:pt x="12050" y="606"/>
                  <a:pt x="12050" y="1346"/>
                </a:cubicBezTo>
                <a:cubicBezTo>
                  <a:pt x="12050" y="2086"/>
                  <a:pt x="11445" y="2691"/>
                  <a:pt x="10705" y="269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747A94"/>
              </a:solidFill>
              <a:effectLst/>
              <a:uLnTx/>
              <a:uFillTx/>
              <a:latin typeface="Poppins" panose="00000500000000000000" pitchFamily="2" charset="0"/>
              <a:ea typeface="+mn-ea"/>
              <a:cs typeface="+mn-cs"/>
            </a:endParaRPr>
          </a:p>
        </p:txBody>
      </p:sp>
      <p:sp>
        <p:nvSpPr>
          <p:cNvPr id="189" name="Freeform 146">
            <a:extLst>
              <a:ext uri="{FF2B5EF4-FFF2-40B4-BE49-F238E27FC236}">
                <a16:creationId xmlns:a16="http://schemas.microsoft.com/office/drawing/2014/main" id="{B92AF5E5-13DD-4CC5-A117-C596F14B9A28}"/>
              </a:ext>
            </a:extLst>
          </p:cNvPr>
          <p:cNvSpPr>
            <a:spLocks/>
          </p:cNvSpPr>
          <p:nvPr/>
        </p:nvSpPr>
        <p:spPr bwMode="auto">
          <a:xfrm>
            <a:off x="5924613" y="3129314"/>
            <a:ext cx="4808122" cy="1023938"/>
          </a:xfrm>
          <a:custGeom>
            <a:avLst/>
            <a:gdLst>
              <a:gd name="T0" fmla="*/ 10705 w 12050"/>
              <a:gd name="T1" fmla="*/ 2691 h 2691"/>
              <a:gd name="T2" fmla="*/ 0 w 12050"/>
              <a:gd name="T3" fmla="*/ 2691 h 2691"/>
              <a:gd name="T4" fmla="*/ 0 w 12050"/>
              <a:gd name="T5" fmla="*/ 0 h 2691"/>
              <a:gd name="T6" fmla="*/ 10705 w 12050"/>
              <a:gd name="T7" fmla="*/ 0 h 2691"/>
              <a:gd name="T8" fmla="*/ 12050 w 12050"/>
              <a:gd name="T9" fmla="*/ 1346 h 2691"/>
              <a:gd name="T10" fmla="*/ 12050 w 12050"/>
              <a:gd name="T11" fmla="*/ 1346 h 2691"/>
              <a:gd name="T12" fmla="*/ 10705 w 12050"/>
              <a:gd name="T13" fmla="*/ 2691 h 26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050" h="2691">
                <a:moveTo>
                  <a:pt x="10705" y="2691"/>
                </a:moveTo>
                <a:lnTo>
                  <a:pt x="0" y="2691"/>
                </a:lnTo>
                <a:lnTo>
                  <a:pt x="0" y="0"/>
                </a:lnTo>
                <a:lnTo>
                  <a:pt x="10705" y="0"/>
                </a:lnTo>
                <a:cubicBezTo>
                  <a:pt x="11445" y="0"/>
                  <a:pt x="12050" y="606"/>
                  <a:pt x="12050" y="1346"/>
                </a:cubicBezTo>
                <a:lnTo>
                  <a:pt x="12050" y="1346"/>
                </a:lnTo>
                <a:cubicBezTo>
                  <a:pt x="12050" y="2086"/>
                  <a:pt x="11445" y="2691"/>
                  <a:pt x="10705" y="269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747A94"/>
              </a:solidFill>
              <a:effectLst/>
              <a:uLnTx/>
              <a:uFillTx/>
              <a:latin typeface="Poppins" panose="00000500000000000000" pitchFamily="2" charset="0"/>
              <a:ea typeface="+mn-ea"/>
              <a:cs typeface="+mn-cs"/>
            </a:endParaRPr>
          </a:p>
        </p:txBody>
      </p:sp>
      <p:sp>
        <p:nvSpPr>
          <p:cNvPr id="190" name="Freeform 219">
            <a:extLst>
              <a:ext uri="{FF2B5EF4-FFF2-40B4-BE49-F238E27FC236}">
                <a16:creationId xmlns:a16="http://schemas.microsoft.com/office/drawing/2014/main" id="{B1CE03DA-BB58-499B-84D1-759F90174AF9}"/>
              </a:ext>
            </a:extLst>
          </p:cNvPr>
          <p:cNvSpPr>
            <a:spLocks/>
          </p:cNvSpPr>
          <p:nvPr/>
        </p:nvSpPr>
        <p:spPr bwMode="auto">
          <a:xfrm>
            <a:off x="5924613" y="4388202"/>
            <a:ext cx="4808122" cy="1023938"/>
          </a:xfrm>
          <a:custGeom>
            <a:avLst/>
            <a:gdLst>
              <a:gd name="T0" fmla="*/ 10705 w 12050"/>
              <a:gd name="T1" fmla="*/ 2691 h 2691"/>
              <a:gd name="T2" fmla="*/ 0 w 12050"/>
              <a:gd name="T3" fmla="*/ 2691 h 2691"/>
              <a:gd name="T4" fmla="*/ 0 w 12050"/>
              <a:gd name="T5" fmla="*/ 0 h 2691"/>
              <a:gd name="T6" fmla="*/ 10705 w 12050"/>
              <a:gd name="T7" fmla="*/ 0 h 2691"/>
              <a:gd name="T8" fmla="*/ 12050 w 12050"/>
              <a:gd name="T9" fmla="*/ 1346 h 2691"/>
              <a:gd name="T10" fmla="*/ 10705 w 12050"/>
              <a:gd name="T11" fmla="*/ 2691 h 26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050" h="2691">
                <a:moveTo>
                  <a:pt x="10705" y="2691"/>
                </a:moveTo>
                <a:lnTo>
                  <a:pt x="0" y="2691"/>
                </a:lnTo>
                <a:lnTo>
                  <a:pt x="0" y="0"/>
                </a:lnTo>
                <a:lnTo>
                  <a:pt x="10705" y="0"/>
                </a:lnTo>
                <a:cubicBezTo>
                  <a:pt x="11445" y="0"/>
                  <a:pt x="12050" y="606"/>
                  <a:pt x="12050" y="1346"/>
                </a:cubicBezTo>
                <a:cubicBezTo>
                  <a:pt x="12050" y="2086"/>
                  <a:pt x="11445" y="2691"/>
                  <a:pt x="10705" y="269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747A94"/>
              </a:solidFill>
              <a:effectLst/>
              <a:uLnTx/>
              <a:uFillTx/>
              <a:latin typeface="Poppins" panose="00000500000000000000" pitchFamily="2" charset="0"/>
              <a:ea typeface="+mn-ea"/>
              <a:cs typeface="+mn-cs"/>
            </a:endParaRPr>
          </a:p>
        </p:txBody>
      </p:sp>
      <p:sp>
        <p:nvSpPr>
          <p:cNvPr id="191" name="Freeform 291">
            <a:extLst>
              <a:ext uri="{FF2B5EF4-FFF2-40B4-BE49-F238E27FC236}">
                <a16:creationId xmlns:a16="http://schemas.microsoft.com/office/drawing/2014/main" id="{9E50909D-2D27-40D1-A79F-EAB6ED547B5D}"/>
              </a:ext>
            </a:extLst>
          </p:cNvPr>
          <p:cNvSpPr>
            <a:spLocks/>
          </p:cNvSpPr>
          <p:nvPr/>
        </p:nvSpPr>
        <p:spPr bwMode="auto">
          <a:xfrm>
            <a:off x="5291200" y="1784702"/>
            <a:ext cx="1266825" cy="1204913"/>
          </a:xfrm>
          <a:custGeom>
            <a:avLst/>
            <a:gdLst>
              <a:gd name="T0" fmla="*/ 1664 w 3329"/>
              <a:gd name="T1" fmla="*/ 0 h 3166"/>
              <a:gd name="T2" fmla="*/ 0 w 3329"/>
              <a:gd name="T3" fmla="*/ 1209 h 3166"/>
              <a:gd name="T4" fmla="*/ 636 w 3329"/>
              <a:gd name="T5" fmla="*/ 3166 h 3166"/>
              <a:gd name="T6" fmla="*/ 2693 w 3329"/>
              <a:gd name="T7" fmla="*/ 3166 h 3166"/>
              <a:gd name="T8" fmla="*/ 3329 w 3329"/>
              <a:gd name="T9" fmla="*/ 1209 h 3166"/>
              <a:gd name="T10" fmla="*/ 1664 w 3329"/>
              <a:gd name="T11" fmla="*/ 0 h 3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329" h="3166">
                <a:moveTo>
                  <a:pt x="1664" y="0"/>
                </a:moveTo>
                <a:lnTo>
                  <a:pt x="0" y="1209"/>
                </a:lnTo>
                <a:lnTo>
                  <a:pt x="636" y="3166"/>
                </a:lnTo>
                <a:lnTo>
                  <a:pt x="2693" y="3166"/>
                </a:lnTo>
                <a:lnTo>
                  <a:pt x="3329" y="1209"/>
                </a:lnTo>
                <a:lnTo>
                  <a:pt x="1664" y="0"/>
                </a:lnTo>
                <a:close/>
              </a:path>
            </a:pathLst>
          </a:custGeom>
          <a:solidFill>
            <a:srgbClr val="58ACF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747A94"/>
              </a:solidFill>
              <a:effectLst/>
              <a:uLnTx/>
              <a:uFillTx/>
              <a:latin typeface="Poppins" panose="00000500000000000000" pitchFamily="2" charset="0"/>
              <a:ea typeface="+mn-ea"/>
              <a:cs typeface="+mn-cs"/>
            </a:endParaRPr>
          </a:p>
        </p:txBody>
      </p:sp>
      <p:sp>
        <p:nvSpPr>
          <p:cNvPr id="192" name="Freeform 292">
            <a:extLst>
              <a:ext uri="{FF2B5EF4-FFF2-40B4-BE49-F238E27FC236}">
                <a16:creationId xmlns:a16="http://schemas.microsoft.com/office/drawing/2014/main" id="{91AA0795-7533-4113-8D69-910B2F5994BA}"/>
              </a:ext>
            </a:extLst>
          </p:cNvPr>
          <p:cNvSpPr>
            <a:spLocks/>
          </p:cNvSpPr>
          <p:nvPr/>
        </p:nvSpPr>
        <p:spPr bwMode="auto">
          <a:xfrm>
            <a:off x="5291200" y="3038827"/>
            <a:ext cx="1266825" cy="1204119"/>
          </a:xfrm>
          <a:custGeom>
            <a:avLst/>
            <a:gdLst>
              <a:gd name="T0" fmla="*/ 1664 w 3329"/>
              <a:gd name="T1" fmla="*/ 0 h 3165"/>
              <a:gd name="T2" fmla="*/ 0 w 3329"/>
              <a:gd name="T3" fmla="*/ 1209 h 3165"/>
              <a:gd name="T4" fmla="*/ 636 w 3329"/>
              <a:gd name="T5" fmla="*/ 3165 h 3165"/>
              <a:gd name="T6" fmla="*/ 2693 w 3329"/>
              <a:gd name="T7" fmla="*/ 3165 h 3165"/>
              <a:gd name="T8" fmla="*/ 3329 w 3329"/>
              <a:gd name="T9" fmla="*/ 1209 h 3165"/>
              <a:gd name="T10" fmla="*/ 1664 w 3329"/>
              <a:gd name="T11" fmla="*/ 0 h 3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329" h="3165">
                <a:moveTo>
                  <a:pt x="1664" y="0"/>
                </a:moveTo>
                <a:lnTo>
                  <a:pt x="0" y="1209"/>
                </a:lnTo>
                <a:lnTo>
                  <a:pt x="636" y="3165"/>
                </a:lnTo>
                <a:lnTo>
                  <a:pt x="2693" y="3165"/>
                </a:lnTo>
                <a:lnTo>
                  <a:pt x="3329" y="1209"/>
                </a:lnTo>
                <a:lnTo>
                  <a:pt x="1664" y="0"/>
                </a:lnTo>
                <a:close/>
              </a:path>
            </a:pathLst>
          </a:custGeom>
          <a:solidFill>
            <a:srgbClr val="716A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747A94"/>
              </a:solidFill>
              <a:effectLst/>
              <a:uLnTx/>
              <a:uFillTx/>
              <a:latin typeface="Poppins" panose="00000500000000000000" pitchFamily="2" charset="0"/>
              <a:ea typeface="+mn-ea"/>
              <a:cs typeface="+mn-cs"/>
            </a:endParaRPr>
          </a:p>
        </p:txBody>
      </p:sp>
      <p:sp>
        <p:nvSpPr>
          <p:cNvPr id="193" name="Freeform 293">
            <a:extLst>
              <a:ext uri="{FF2B5EF4-FFF2-40B4-BE49-F238E27FC236}">
                <a16:creationId xmlns:a16="http://schemas.microsoft.com/office/drawing/2014/main" id="{36D11832-8DE9-43D6-BBB0-6DD157921836}"/>
              </a:ext>
            </a:extLst>
          </p:cNvPr>
          <p:cNvSpPr>
            <a:spLocks/>
          </p:cNvSpPr>
          <p:nvPr/>
        </p:nvSpPr>
        <p:spPr bwMode="auto">
          <a:xfrm>
            <a:off x="5291200" y="4305652"/>
            <a:ext cx="1266825" cy="1204119"/>
          </a:xfrm>
          <a:custGeom>
            <a:avLst/>
            <a:gdLst>
              <a:gd name="T0" fmla="*/ 1664 w 3329"/>
              <a:gd name="T1" fmla="*/ 0 h 3165"/>
              <a:gd name="T2" fmla="*/ 0 w 3329"/>
              <a:gd name="T3" fmla="*/ 1209 h 3165"/>
              <a:gd name="T4" fmla="*/ 636 w 3329"/>
              <a:gd name="T5" fmla="*/ 3165 h 3165"/>
              <a:gd name="T6" fmla="*/ 2693 w 3329"/>
              <a:gd name="T7" fmla="*/ 3165 h 3165"/>
              <a:gd name="T8" fmla="*/ 3329 w 3329"/>
              <a:gd name="T9" fmla="*/ 1209 h 3165"/>
              <a:gd name="T10" fmla="*/ 1664 w 3329"/>
              <a:gd name="T11" fmla="*/ 0 h 3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329" h="3165">
                <a:moveTo>
                  <a:pt x="1664" y="0"/>
                </a:moveTo>
                <a:lnTo>
                  <a:pt x="0" y="1209"/>
                </a:lnTo>
                <a:lnTo>
                  <a:pt x="636" y="3165"/>
                </a:lnTo>
                <a:lnTo>
                  <a:pt x="2693" y="3165"/>
                </a:lnTo>
                <a:lnTo>
                  <a:pt x="3329" y="1209"/>
                </a:lnTo>
                <a:lnTo>
                  <a:pt x="1664" y="0"/>
                </a:lnTo>
                <a:close/>
              </a:path>
            </a:pathLst>
          </a:custGeom>
          <a:solidFill>
            <a:srgbClr val="EA696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747A94"/>
              </a:solidFill>
              <a:effectLst/>
              <a:uLnTx/>
              <a:uFillTx/>
              <a:latin typeface="Poppins" panose="00000500000000000000" pitchFamily="2" charset="0"/>
              <a:ea typeface="+mn-ea"/>
              <a:cs typeface="+mn-cs"/>
            </a:endParaRPr>
          </a:p>
        </p:txBody>
      </p:sp>
      <p:sp>
        <p:nvSpPr>
          <p:cNvPr id="194" name="Freeform 294">
            <a:extLst>
              <a:ext uri="{FF2B5EF4-FFF2-40B4-BE49-F238E27FC236}">
                <a16:creationId xmlns:a16="http://schemas.microsoft.com/office/drawing/2014/main" id="{2774F6D9-C09A-488C-9D84-F12A88206376}"/>
              </a:ext>
            </a:extLst>
          </p:cNvPr>
          <p:cNvSpPr>
            <a:spLocks/>
          </p:cNvSpPr>
          <p:nvPr/>
        </p:nvSpPr>
        <p:spPr bwMode="auto">
          <a:xfrm>
            <a:off x="5356288" y="1853758"/>
            <a:ext cx="1136650" cy="1081088"/>
          </a:xfrm>
          <a:custGeom>
            <a:avLst/>
            <a:gdLst>
              <a:gd name="T0" fmla="*/ 1493 w 2987"/>
              <a:gd name="T1" fmla="*/ 0 h 2841"/>
              <a:gd name="T2" fmla="*/ 0 w 2987"/>
              <a:gd name="T3" fmla="*/ 1085 h 2841"/>
              <a:gd name="T4" fmla="*/ 570 w 2987"/>
              <a:gd name="T5" fmla="*/ 2841 h 2841"/>
              <a:gd name="T6" fmla="*/ 2416 w 2987"/>
              <a:gd name="T7" fmla="*/ 2841 h 2841"/>
              <a:gd name="T8" fmla="*/ 2987 w 2987"/>
              <a:gd name="T9" fmla="*/ 1085 h 2841"/>
              <a:gd name="T10" fmla="*/ 1493 w 2987"/>
              <a:gd name="T11" fmla="*/ 0 h 28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87" h="2841">
                <a:moveTo>
                  <a:pt x="1493" y="0"/>
                </a:moveTo>
                <a:lnTo>
                  <a:pt x="0" y="1085"/>
                </a:lnTo>
                <a:lnTo>
                  <a:pt x="570" y="2841"/>
                </a:lnTo>
                <a:lnTo>
                  <a:pt x="2416" y="2841"/>
                </a:lnTo>
                <a:lnTo>
                  <a:pt x="2987" y="1085"/>
                </a:lnTo>
                <a:lnTo>
                  <a:pt x="1493" y="0"/>
                </a:lnTo>
                <a:close/>
              </a:path>
            </a:pathLst>
          </a:custGeom>
          <a:solidFill>
            <a:srgbClr val="FFFFFF">
              <a:alpha val="30000"/>
            </a:srgbClr>
          </a:solidFill>
          <a:ln>
            <a:noFill/>
          </a:ln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747A94"/>
              </a:solidFill>
              <a:effectLst/>
              <a:uLnTx/>
              <a:uFillTx/>
              <a:latin typeface="Poppins" panose="00000500000000000000" pitchFamily="2" charset="0"/>
              <a:ea typeface="+mn-ea"/>
              <a:cs typeface="+mn-cs"/>
            </a:endParaRPr>
          </a:p>
        </p:txBody>
      </p:sp>
      <p:sp>
        <p:nvSpPr>
          <p:cNvPr id="195" name="Freeform 295">
            <a:extLst>
              <a:ext uri="{FF2B5EF4-FFF2-40B4-BE49-F238E27FC236}">
                <a16:creationId xmlns:a16="http://schemas.microsoft.com/office/drawing/2014/main" id="{5B7AAA15-8E19-4AFC-BFFF-D1C302A87000}"/>
              </a:ext>
            </a:extLst>
          </p:cNvPr>
          <p:cNvSpPr>
            <a:spLocks/>
          </p:cNvSpPr>
          <p:nvPr/>
        </p:nvSpPr>
        <p:spPr bwMode="auto">
          <a:xfrm>
            <a:off x="5356288" y="3100739"/>
            <a:ext cx="1136650" cy="1081088"/>
          </a:xfrm>
          <a:custGeom>
            <a:avLst/>
            <a:gdLst>
              <a:gd name="T0" fmla="*/ 1493 w 2987"/>
              <a:gd name="T1" fmla="*/ 0 h 2841"/>
              <a:gd name="T2" fmla="*/ 0 w 2987"/>
              <a:gd name="T3" fmla="*/ 1085 h 2841"/>
              <a:gd name="T4" fmla="*/ 570 w 2987"/>
              <a:gd name="T5" fmla="*/ 2841 h 2841"/>
              <a:gd name="T6" fmla="*/ 2416 w 2987"/>
              <a:gd name="T7" fmla="*/ 2841 h 2841"/>
              <a:gd name="T8" fmla="*/ 2987 w 2987"/>
              <a:gd name="T9" fmla="*/ 1085 h 2841"/>
              <a:gd name="T10" fmla="*/ 1493 w 2987"/>
              <a:gd name="T11" fmla="*/ 0 h 28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87" h="2841">
                <a:moveTo>
                  <a:pt x="1493" y="0"/>
                </a:moveTo>
                <a:lnTo>
                  <a:pt x="0" y="1085"/>
                </a:lnTo>
                <a:lnTo>
                  <a:pt x="570" y="2841"/>
                </a:lnTo>
                <a:lnTo>
                  <a:pt x="2416" y="2841"/>
                </a:lnTo>
                <a:lnTo>
                  <a:pt x="2987" y="1085"/>
                </a:lnTo>
                <a:lnTo>
                  <a:pt x="1493" y="0"/>
                </a:lnTo>
                <a:close/>
              </a:path>
            </a:pathLst>
          </a:custGeom>
          <a:solidFill>
            <a:srgbClr val="FFFFFF">
              <a:alpha val="30000"/>
            </a:srgbClr>
          </a:solidFill>
          <a:ln>
            <a:noFill/>
          </a:ln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747A94"/>
              </a:solidFill>
              <a:effectLst/>
              <a:uLnTx/>
              <a:uFillTx/>
              <a:latin typeface="Poppins" panose="00000500000000000000" pitchFamily="2" charset="0"/>
              <a:ea typeface="+mn-ea"/>
              <a:cs typeface="+mn-cs"/>
            </a:endParaRPr>
          </a:p>
        </p:txBody>
      </p:sp>
      <p:sp>
        <p:nvSpPr>
          <p:cNvPr id="196" name="Freeform 296">
            <a:extLst>
              <a:ext uri="{FF2B5EF4-FFF2-40B4-BE49-F238E27FC236}">
                <a16:creationId xmlns:a16="http://schemas.microsoft.com/office/drawing/2014/main" id="{E3EDCDD9-053C-47E9-950F-7D21C98D4D90}"/>
              </a:ext>
            </a:extLst>
          </p:cNvPr>
          <p:cNvSpPr>
            <a:spLocks/>
          </p:cNvSpPr>
          <p:nvPr/>
        </p:nvSpPr>
        <p:spPr bwMode="auto">
          <a:xfrm>
            <a:off x="5356288" y="4366771"/>
            <a:ext cx="1136650" cy="1081088"/>
          </a:xfrm>
          <a:custGeom>
            <a:avLst/>
            <a:gdLst>
              <a:gd name="T0" fmla="*/ 1493 w 2987"/>
              <a:gd name="T1" fmla="*/ 0 h 2841"/>
              <a:gd name="T2" fmla="*/ 0 w 2987"/>
              <a:gd name="T3" fmla="*/ 1085 h 2841"/>
              <a:gd name="T4" fmla="*/ 570 w 2987"/>
              <a:gd name="T5" fmla="*/ 2841 h 2841"/>
              <a:gd name="T6" fmla="*/ 2416 w 2987"/>
              <a:gd name="T7" fmla="*/ 2841 h 2841"/>
              <a:gd name="T8" fmla="*/ 2987 w 2987"/>
              <a:gd name="T9" fmla="*/ 1085 h 2841"/>
              <a:gd name="T10" fmla="*/ 1493 w 2987"/>
              <a:gd name="T11" fmla="*/ 0 h 28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87" h="2841">
                <a:moveTo>
                  <a:pt x="1493" y="0"/>
                </a:moveTo>
                <a:lnTo>
                  <a:pt x="0" y="1085"/>
                </a:lnTo>
                <a:lnTo>
                  <a:pt x="570" y="2841"/>
                </a:lnTo>
                <a:lnTo>
                  <a:pt x="2416" y="2841"/>
                </a:lnTo>
                <a:lnTo>
                  <a:pt x="2987" y="1085"/>
                </a:lnTo>
                <a:lnTo>
                  <a:pt x="1493" y="0"/>
                </a:lnTo>
                <a:close/>
              </a:path>
            </a:pathLst>
          </a:custGeom>
          <a:solidFill>
            <a:srgbClr val="FFFFFF">
              <a:alpha val="30000"/>
            </a:srgbClr>
          </a:solidFill>
          <a:ln>
            <a:noFill/>
          </a:ln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747A94"/>
              </a:solidFill>
              <a:effectLst/>
              <a:uLnTx/>
              <a:uFillTx/>
              <a:latin typeface="Poppins" panose="00000500000000000000" pitchFamily="2" charset="0"/>
              <a:ea typeface="+mn-ea"/>
              <a:cs typeface="+mn-cs"/>
            </a:endParaRPr>
          </a:p>
        </p:txBody>
      </p:sp>
      <p:sp>
        <p:nvSpPr>
          <p:cNvPr id="198" name="Freeform 27">
            <a:extLst>
              <a:ext uri="{FF2B5EF4-FFF2-40B4-BE49-F238E27FC236}">
                <a16:creationId xmlns:a16="http://schemas.microsoft.com/office/drawing/2014/main" id="{91329B41-4B9D-4425-A136-E96AD6191F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96358" y="3450294"/>
            <a:ext cx="463046" cy="496275"/>
          </a:xfrm>
          <a:custGeom>
            <a:avLst/>
            <a:gdLst>
              <a:gd name="connsiteX0" fmla="*/ 172423 w 426980"/>
              <a:gd name="connsiteY0" fmla="*/ 350484 h 457621"/>
              <a:gd name="connsiteX1" fmla="*/ 214091 w 426980"/>
              <a:gd name="connsiteY1" fmla="*/ 366930 h 457621"/>
              <a:gd name="connsiteX2" fmla="*/ 254156 w 426980"/>
              <a:gd name="connsiteY2" fmla="*/ 351286 h 457621"/>
              <a:gd name="connsiteX3" fmla="*/ 264172 w 426980"/>
              <a:gd name="connsiteY3" fmla="*/ 350885 h 457621"/>
              <a:gd name="connsiteX4" fmla="*/ 264573 w 426980"/>
              <a:gd name="connsiteY4" fmla="*/ 360913 h 457621"/>
              <a:gd name="connsiteX5" fmla="*/ 214091 w 426980"/>
              <a:gd name="connsiteY5" fmla="*/ 381371 h 457621"/>
              <a:gd name="connsiteX6" fmla="*/ 162807 w 426980"/>
              <a:gd name="connsiteY6" fmla="*/ 360913 h 457621"/>
              <a:gd name="connsiteX7" fmla="*/ 162407 w 426980"/>
              <a:gd name="connsiteY7" fmla="*/ 350885 h 457621"/>
              <a:gd name="connsiteX8" fmla="*/ 172423 w 426980"/>
              <a:gd name="connsiteY8" fmla="*/ 350484 h 457621"/>
              <a:gd name="connsiteX9" fmla="*/ 71900 w 426980"/>
              <a:gd name="connsiteY9" fmla="*/ 271482 h 457621"/>
              <a:gd name="connsiteX10" fmla="*/ 14862 w 426980"/>
              <a:gd name="connsiteY10" fmla="*/ 284375 h 457621"/>
              <a:gd name="connsiteX11" fmla="*/ 14058 w 426980"/>
              <a:gd name="connsiteY11" fmla="*/ 301296 h 457621"/>
              <a:gd name="connsiteX12" fmla="*/ 15264 w 426980"/>
              <a:gd name="connsiteY12" fmla="*/ 400007 h 457621"/>
              <a:gd name="connsiteX13" fmla="*/ 58644 w 426980"/>
              <a:gd name="connsiteY13" fmla="*/ 443520 h 457621"/>
              <a:gd name="connsiteX14" fmla="*/ 184369 w 426980"/>
              <a:gd name="connsiteY14" fmla="*/ 443520 h 457621"/>
              <a:gd name="connsiteX15" fmla="*/ 68686 w 426980"/>
              <a:gd name="connsiteY15" fmla="*/ 301296 h 457621"/>
              <a:gd name="connsiteX16" fmla="*/ 71900 w 426980"/>
              <a:gd name="connsiteY16" fmla="*/ 271482 h 457621"/>
              <a:gd name="connsiteX17" fmla="*/ 406495 w 426980"/>
              <a:gd name="connsiteY17" fmla="*/ 255769 h 457621"/>
              <a:gd name="connsiteX18" fmla="*/ 352671 w 426980"/>
              <a:gd name="connsiteY18" fmla="*/ 261006 h 457621"/>
              <a:gd name="connsiteX19" fmla="*/ 358294 w 426980"/>
              <a:gd name="connsiteY19" fmla="*/ 301296 h 457621"/>
              <a:gd name="connsiteX20" fmla="*/ 242210 w 426980"/>
              <a:gd name="connsiteY20" fmla="*/ 443520 h 457621"/>
              <a:gd name="connsiteX21" fmla="*/ 369139 w 426980"/>
              <a:gd name="connsiteY21" fmla="*/ 443520 h 457621"/>
              <a:gd name="connsiteX22" fmla="*/ 412520 w 426980"/>
              <a:gd name="connsiteY22" fmla="*/ 399604 h 457621"/>
              <a:gd name="connsiteX23" fmla="*/ 412520 w 426980"/>
              <a:gd name="connsiteY23" fmla="*/ 305325 h 457621"/>
              <a:gd name="connsiteX24" fmla="*/ 406495 w 426980"/>
              <a:gd name="connsiteY24" fmla="*/ 255769 h 457621"/>
              <a:gd name="connsiteX25" fmla="*/ 164285 w 426980"/>
              <a:gd name="connsiteY25" fmla="*/ 165116 h 457621"/>
              <a:gd name="connsiteX26" fmla="*/ 88368 w 426980"/>
              <a:gd name="connsiteY26" fmla="*/ 264230 h 457621"/>
              <a:gd name="connsiteX27" fmla="*/ 83147 w 426980"/>
              <a:gd name="connsiteY27" fmla="*/ 301296 h 457621"/>
              <a:gd name="connsiteX28" fmla="*/ 213289 w 426980"/>
              <a:gd name="connsiteY28" fmla="*/ 431836 h 457621"/>
              <a:gd name="connsiteX29" fmla="*/ 343834 w 426980"/>
              <a:gd name="connsiteY29" fmla="*/ 301296 h 457621"/>
              <a:gd name="connsiteX30" fmla="*/ 337407 w 426980"/>
              <a:gd name="connsiteY30" fmla="*/ 260603 h 457621"/>
              <a:gd name="connsiteX31" fmla="*/ 164285 w 426980"/>
              <a:gd name="connsiteY31" fmla="*/ 165116 h 457621"/>
              <a:gd name="connsiteX32" fmla="*/ 152235 w 426980"/>
              <a:gd name="connsiteY32" fmla="*/ 153432 h 457621"/>
              <a:gd name="connsiteX33" fmla="*/ 76720 w 426980"/>
              <a:gd name="connsiteY33" fmla="*/ 169548 h 457621"/>
              <a:gd name="connsiteX34" fmla="*/ 63063 w 426980"/>
              <a:gd name="connsiteY34" fmla="*/ 169951 h 457621"/>
              <a:gd name="connsiteX35" fmla="*/ 16870 w 426980"/>
              <a:gd name="connsiteY35" fmla="*/ 269467 h 457621"/>
              <a:gd name="connsiteX36" fmla="*/ 152235 w 426980"/>
              <a:gd name="connsiteY36" fmla="*/ 153432 h 457621"/>
              <a:gd name="connsiteX37" fmla="*/ 171917 w 426980"/>
              <a:gd name="connsiteY37" fmla="*/ 151418 h 457621"/>
              <a:gd name="connsiteX38" fmla="*/ 402478 w 426980"/>
              <a:gd name="connsiteY38" fmla="*/ 242070 h 457621"/>
              <a:gd name="connsiteX39" fmla="*/ 362712 w 426980"/>
              <a:gd name="connsiteY39" fmla="*/ 170757 h 457621"/>
              <a:gd name="connsiteX40" fmla="*/ 359499 w 426980"/>
              <a:gd name="connsiteY40" fmla="*/ 171160 h 457621"/>
              <a:gd name="connsiteX41" fmla="*/ 351466 w 426980"/>
              <a:gd name="connsiteY41" fmla="*/ 169951 h 457621"/>
              <a:gd name="connsiteX42" fmla="*/ 171917 w 426980"/>
              <a:gd name="connsiteY42" fmla="*/ 151418 h 457621"/>
              <a:gd name="connsiteX43" fmla="*/ 207478 w 426980"/>
              <a:gd name="connsiteY43" fmla="*/ 35808 h 457621"/>
              <a:gd name="connsiteX44" fmla="*/ 207478 w 426980"/>
              <a:gd name="connsiteY44" fmla="*/ 55050 h 457621"/>
              <a:gd name="connsiteX45" fmla="*/ 195051 w 426980"/>
              <a:gd name="connsiteY45" fmla="*/ 67477 h 457621"/>
              <a:gd name="connsiteX46" fmla="*/ 175408 w 426980"/>
              <a:gd name="connsiteY46" fmla="*/ 67477 h 457621"/>
              <a:gd name="connsiteX47" fmla="*/ 175408 w 426980"/>
              <a:gd name="connsiteY47" fmla="*/ 79103 h 457621"/>
              <a:gd name="connsiteX48" fmla="*/ 195051 w 426980"/>
              <a:gd name="connsiteY48" fmla="*/ 79103 h 457621"/>
              <a:gd name="connsiteX49" fmla="*/ 207478 w 426980"/>
              <a:gd name="connsiteY49" fmla="*/ 91530 h 457621"/>
              <a:gd name="connsiteX50" fmla="*/ 207478 w 426980"/>
              <a:gd name="connsiteY50" fmla="*/ 111975 h 457621"/>
              <a:gd name="connsiteX51" fmla="*/ 219103 w 426980"/>
              <a:gd name="connsiteY51" fmla="*/ 111975 h 457621"/>
              <a:gd name="connsiteX52" fmla="*/ 219103 w 426980"/>
              <a:gd name="connsiteY52" fmla="*/ 91530 h 457621"/>
              <a:gd name="connsiteX53" fmla="*/ 231530 w 426980"/>
              <a:gd name="connsiteY53" fmla="*/ 79103 h 457621"/>
              <a:gd name="connsiteX54" fmla="*/ 251574 w 426980"/>
              <a:gd name="connsiteY54" fmla="*/ 79103 h 457621"/>
              <a:gd name="connsiteX55" fmla="*/ 251574 w 426980"/>
              <a:gd name="connsiteY55" fmla="*/ 67477 h 457621"/>
              <a:gd name="connsiteX56" fmla="*/ 231530 w 426980"/>
              <a:gd name="connsiteY56" fmla="*/ 67477 h 457621"/>
              <a:gd name="connsiteX57" fmla="*/ 219103 w 426980"/>
              <a:gd name="connsiteY57" fmla="*/ 55050 h 457621"/>
              <a:gd name="connsiteX58" fmla="*/ 219103 w 426980"/>
              <a:gd name="connsiteY58" fmla="*/ 35808 h 457621"/>
              <a:gd name="connsiteX59" fmla="*/ 206275 w 426980"/>
              <a:gd name="connsiteY59" fmla="*/ 21777 h 457621"/>
              <a:gd name="connsiteX60" fmla="*/ 220306 w 426980"/>
              <a:gd name="connsiteY60" fmla="*/ 21777 h 457621"/>
              <a:gd name="connsiteX61" fmla="*/ 233534 w 426980"/>
              <a:gd name="connsiteY61" fmla="*/ 34605 h 457621"/>
              <a:gd name="connsiteX62" fmla="*/ 233534 w 426980"/>
              <a:gd name="connsiteY62" fmla="*/ 53046 h 457621"/>
              <a:gd name="connsiteX63" fmla="*/ 252776 w 426980"/>
              <a:gd name="connsiteY63" fmla="*/ 53046 h 457621"/>
              <a:gd name="connsiteX64" fmla="*/ 265604 w 426980"/>
              <a:gd name="connsiteY64" fmla="*/ 66275 h 457621"/>
              <a:gd name="connsiteX65" fmla="*/ 265604 w 426980"/>
              <a:gd name="connsiteY65" fmla="*/ 79904 h 457621"/>
              <a:gd name="connsiteX66" fmla="*/ 252776 w 426980"/>
              <a:gd name="connsiteY66" fmla="*/ 93534 h 457621"/>
              <a:gd name="connsiteX67" fmla="*/ 233534 w 426980"/>
              <a:gd name="connsiteY67" fmla="*/ 93534 h 457621"/>
              <a:gd name="connsiteX68" fmla="*/ 233534 w 426980"/>
              <a:gd name="connsiteY68" fmla="*/ 112776 h 457621"/>
              <a:gd name="connsiteX69" fmla="*/ 220306 w 426980"/>
              <a:gd name="connsiteY69" fmla="*/ 126005 h 457621"/>
              <a:gd name="connsiteX70" fmla="*/ 206275 w 426980"/>
              <a:gd name="connsiteY70" fmla="*/ 126005 h 457621"/>
              <a:gd name="connsiteX71" fmla="*/ 193046 w 426980"/>
              <a:gd name="connsiteY71" fmla="*/ 112776 h 457621"/>
              <a:gd name="connsiteX72" fmla="*/ 193046 w 426980"/>
              <a:gd name="connsiteY72" fmla="*/ 93534 h 457621"/>
              <a:gd name="connsiteX73" fmla="*/ 174606 w 426980"/>
              <a:gd name="connsiteY73" fmla="*/ 93534 h 457621"/>
              <a:gd name="connsiteX74" fmla="*/ 161377 w 426980"/>
              <a:gd name="connsiteY74" fmla="*/ 79904 h 457621"/>
              <a:gd name="connsiteX75" fmla="*/ 161377 w 426980"/>
              <a:gd name="connsiteY75" fmla="*/ 66275 h 457621"/>
              <a:gd name="connsiteX76" fmla="*/ 174606 w 426980"/>
              <a:gd name="connsiteY76" fmla="*/ 53046 h 457621"/>
              <a:gd name="connsiteX77" fmla="*/ 193046 w 426980"/>
              <a:gd name="connsiteY77" fmla="*/ 53046 h 457621"/>
              <a:gd name="connsiteX78" fmla="*/ 193046 w 426980"/>
              <a:gd name="connsiteY78" fmla="*/ 34605 h 457621"/>
              <a:gd name="connsiteX79" fmla="*/ 206275 w 426980"/>
              <a:gd name="connsiteY79" fmla="*/ 21777 h 457621"/>
              <a:gd name="connsiteX80" fmla="*/ 215850 w 426980"/>
              <a:gd name="connsiteY80" fmla="*/ 14482 h 457621"/>
              <a:gd name="connsiteX81" fmla="*/ 40167 w 426980"/>
              <a:gd name="connsiteY81" fmla="*/ 43844 h 457621"/>
              <a:gd name="connsiteX82" fmla="*/ 32536 w 426980"/>
              <a:gd name="connsiteY82" fmla="*/ 50693 h 457621"/>
              <a:gd name="connsiteX83" fmla="*/ 31331 w 426980"/>
              <a:gd name="connsiteY83" fmla="*/ 62780 h 457621"/>
              <a:gd name="connsiteX84" fmla="*/ 44586 w 426980"/>
              <a:gd name="connsiteY84" fmla="*/ 107099 h 457621"/>
              <a:gd name="connsiteX85" fmla="*/ 56234 w 426980"/>
              <a:gd name="connsiteY85" fmla="*/ 146583 h 457621"/>
              <a:gd name="connsiteX86" fmla="*/ 72301 w 426980"/>
              <a:gd name="connsiteY86" fmla="*/ 155850 h 457621"/>
              <a:gd name="connsiteX87" fmla="*/ 285478 w 426980"/>
              <a:gd name="connsiteY87" fmla="*/ 140552 h 457621"/>
              <a:gd name="connsiteX88" fmla="*/ 355744 w 426980"/>
              <a:gd name="connsiteY88" fmla="*/ 156221 h 457621"/>
              <a:gd name="connsiteX89" fmla="*/ 355482 w 426980"/>
              <a:gd name="connsiteY89" fmla="*/ 156253 h 457621"/>
              <a:gd name="connsiteX90" fmla="*/ 355884 w 426980"/>
              <a:gd name="connsiteY90" fmla="*/ 156253 h 457621"/>
              <a:gd name="connsiteX91" fmla="*/ 355744 w 426980"/>
              <a:gd name="connsiteY91" fmla="*/ 156221 h 457621"/>
              <a:gd name="connsiteX92" fmla="*/ 365173 w 426980"/>
              <a:gd name="connsiteY92" fmla="*/ 155094 h 457621"/>
              <a:gd name="connsiteX93" fmla="*/ 371549 w 426980"/>
              <a:gd name="connsiteY93" fmla="*/ 146986 h 457621"/>
              <a:gd name="connsiteX94" fmla="*/ 383198 w 426980"/>
              <a:gd name="connsiteY94" fmla="*/ 103473 h 457621"/>
              <a:gd name="connsiteX95" fmla="*/ 395248 w 426980"/>
              <a:gd name="connsiteY95" fmla="*/ 59557 h 457621"/>
              <a:gd name="connsiteX96" fmla="*/ 386411 w 426980"/>
              <a:gd name="connsiteY96" fmla="*/ 41023 h 457621"/>
              <a:gd name="connsiteX97" fmla="*/ 215850 w 426980"/>
              <a:gd name="connsiteY97" fmla="*/ 14482 h 457621"/>
              <a:gd name="connsiteX98" fmla="*/ 216001 w 426980"/>
              <a:gd name="connsiteY98" fmla="*/ 28 h 457621"/>
              <a:gd name="connsiteX99" fmla="*/ 390428 w 426980"/>
              <a:gd name="connsiteY99" fmla="*/ 26922 h 457621"/>
              <a:gd name="connsiteX100" fmla="*/ 408905 w 426980"/>
              <a:gd name="connsiteY100" fmla="*/ 63989 h 457621"/>
              <a:gd name="connsiteX101" fmla="*/ 397257 w 426980"/>
              <a:gd name="connsiteY101" fmla="*/ 107502 h 457621"/>
              <a:gd name="connsiteX102" fmla="*/ 385206 w 426980"/>
              <a:gd name="connsiteY102" fmla="*/ 151015 h 457621"/>
              <a:gd name="connsiteX103" fmla="*/ 376369 w 426980"/>
              <a:gd name="connsiteY103" fmla="*/ 164713 h 457621"/>
              <a:gd name="connsiteX104" fmla="*/ 426980 w 426980"/>
              <a:gd name="connsiteY104" fmla="*/ 305325 h 457621"/>
              <a:gd name="connsiteX105" fmla="*/ 426980 w 426980"/>
              <a:gd name="connsiteY105" fmla="*/ 399604 h 457621"/>
              <a:gd name="connsiteX106" fmla="*/ 369139 w 426980"/>
              <a:gd name="connsiteY106" fmla="*/ 457621 h 457621"/>
              <a:gd name="connsiteX107" fmla="*/ 58644 w 426980"/>
              <a:gd name="connsiteY107" fmla="*/ 457621 h 457621"/>
              <a:gd name="connsiteX108" fmla="*/ 803 w 426980"/>
              <a:gd name="connsiteY108" fmla="*/ 400007 h 457621"/>
              <a:gd name="connsiteX109" fmla="*/ 0 w 426980"/>
              <a:gd name="connsiteY109" fmla="*/ 301296 h 457621"/>
              <a:gd name="connsiteX110" fmla="*/ 50209 w 426980"/>
              <a:gd name="connsiteY110" fmla="*/ 163102 h 457621"/>
              <a:gd name="connsiteX111" fmla="*/ 42979 w 426980"/>
              <a:gd name="connsiteY111" fmla="*/ 150612 h 457621"/>
              <a:gd name="connsiteX112" fmla="*/ 30929 w 426980"/>
              <a:gd name="connsiteY112" fmla="*/ 111128 h 457621"/>
              <a:gd name="connsiteX113" fmla="*/ 17674 w 426980"/>
              <a:gd name="connsiteY113" fmla="*/ 67212 h 457621"/>
              <a:gd name="connsiteX114" fmla="*/ 19682 w 426980"/>
              <a:gd name="connsiteY114" fmla="*/ 44247 h 457621"/>
              <a:gd name="connsiteX115" fmla="*/ 36151 w 426980"/>
              <a:gd name="connsiteY115" fmla="*/ 30548 h 457621"/>
              <a:gd name="connsiteX116" fmla="*/ 216001 w 426980"/>
              <a:gd name="connsiteY116" fmla="*/ 28 h 457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426980" h="457621">
                <a:moveTo>
                  <a:pt x="172423" y="350484"/>
                </a:moveTo>
                <a:cubicBezTo>
                  <a:pt x="186846" y="364122"/>
                  <a:pt x="199267" y="366930"/>
                  <a:pt x="214091" y="366930"/>
                </a:cubicBezTo>
                <a:cubicBezTo>
                  <a:pt x="223306" y="366930"/>
                  <a:pt x="241335" y="364925"/>
                  <a:pt x="254156" y="351286"/>
                </a:cubicBezTo>
                <a:cubicBezTo>
                  <a:pt x="256961" y="348478"/>
                  <a:pt x="261368" y="348077"/>
                  <a:pt x="264172" y="350885"/>
                </a:cubicBezTo>
                <a:cubicBezTo>
                  <a:pt x="267377" y="353693"/>
                  <a:pt x="267377" y="358105"/>
                  <a:pt x="264573" y="360913"/>
                </a:cubicBezTo>
                <a:cubicBezTo>
                  <a:pt x="252153" y="374151"/>
                  <a:pt x="234524" y="381371"/>
                  <a:pt x="214091" y="381371"/>
                </a:cubicBezTo>
                <a:cubicBezTo>
                  <a:pt x="196462" y="381371"/>
                  <a:pt x="180436" y="377761"/>
                  <a:pt x="162807" y="360913"/>
                </a:cubicBezTo>
                <a:cubicBezTo>
                  <a:pt x="159602" y="358105"/>
                  <a:pt x="159602" y="353693"/>
                  <a:pt x="162407" y="350885"/>
                </a:cubicBezTo>
                <a:cubicBezTo>
                  <a:pt x="164811" y="348077"/>
                  <a:pt x="169218" y="348077"/>
                  <a:pt x="172423" y="350484"/>
                </a:cubicBezTo>
                <a:close/>
                <a:moveTo>
                  <a:pt x="71900" y="271482"/>
                </a:moveTo>
                <a:cubicBezTo>
                  <a:pt x="55029" y="277525"/>
                  <a:pt x="36151" y="281554"/>
                  <a:pt x="14862" y="284375"/>
                </a:cubicBezTo>
                <a:cubicBezTo>
                  <a:pt x="14460" y="289612"/>
                  <a:pt x="14058" y="295253"/>
                  <a:pt x="14058" y="301296"/>
                </a:cubicBezTo>
                <a:lnTo>
                  <a:pt x="15264" y="400007"/>
                </a:lnTo>
                <a:cubicBezTo>
                  <a:pt x="15264" y="423778"/>
                  <a:pt x="34946" y="443520"/>
                  <a:pt x="58644" y="443520"/>
                </a:cubicBezTo>
                <a:lnTo>
                  <a:pt x="184369" y="443520"/>
                </a:lnTo>
                <a:cubicBezTo>
                  <a:pt x="118896" y="429821"/>
                  <a:pt x="68686" y="370998"/>
                  <a:pt x="68686" y="301296"/>
                </a:cubicBezTo>
                <a:cubicBezTo>
                  <a:pt x="68686" y="290821"/>
                  <a:pt x="69891" y="281151"/>
                  <a:pt x="71900" y="271482"/>
                </a:cubicBezTo>
                <a:close/>
                <a:moveTo>
                  <a:pt x="406495" y="255769"/>
                </a:moveTo>
                <a:cubicBezTo>
                  <a:pt x="387215" y="259395"/>
                  <a:pt x="369139" y="261006"/>
                  <a:pt x="352671" y="261006"/>
                </a:cubicBezTo>
                <a:cubicBezTo>
                  <a:pt x="356286" y="274302"/>
                  <a:pt x="358294" y="287598"/>
                  <a:pt x="358294" y="301296"/>
                </a:cubicBezTo>
                <a:cubicBezTo>
                  <a:pt x="358294" y="370998"/>
                  <a:pt x="308486" y="429821"/>
                  <a:pt x="242210" y="443520"/>
                </a:cubicBezTo>
                <a:lnTo>
                  <a:pt x="369139" y="443520"/>
                </a:lnTo>
                <a:cubicBezTo>
                  <a:pt x="393240" y="443520"/>
                  <a:pt x="412520" y="423778"/>
                  <a:pt x="412520" y="399604"/>
                </a:cubicBezTo>
                <a:lnTo>
                  <a:pt x="412520" y="305325"/>
                </a:lnTo>
                <a:cubicBezTo>
                  <a:pt x="412520" y="288404"/>
                  <a:pt x="410512" y="271885"/>
                  <a:pt x="406495" y="255769"/>
                </a:cubicBezTo>
                <a:close/>
                <a:moveTo>
                  <a:pt x="164285" y="165116"/>
                </a:moveTo>
                <a:cubicBezTo>
                  <a:pt x="152636" y="211450"/>
                  <a:pt x="127732" y="244487"/>
                  <a:pt x="88368" y="264230"/>
                </a:cubicBezTo>
                <a:cubicBezTo>
                  <a:pt x="84753" y="275914"/>
                  <a:pt x="83147" y="288404"/>
                  <a:pt x="83147" y="301296"/>
                </a:cubicBezTo>
                <a:cubicBezTo>
                  <a:pt x="83147" y="373415"/>
                  <a:pt x="141389" y="431836"/>
                  <a:pt x="213289" y="431836"/>
                </a:cubicBezTo>
                <a:cubicBezTo>
                  <a:pt x="285591" y="431836"/>
                  <a:pt x="343834" y="373415"/>
                  <a:pt x="343834" y="301296"/>
                </a:cubicBezTo>
                <a:cubicBezTo>
                  <a:pt x="343834" y="287195"/>
                  <a:pt x="341825" y="273899"/>
                  <a:pt x="337407" y="260603"/>
                </a:cubicBezTo>
                <a:cubicBezTo>
                  <a:pt x="240202" y="254963"/>
                  <a:pt x="185172" y="194125"/>
                  <a:pt x="164285" y="165116"/>
                </a:cubicBezTo>
                <a:close/>
                <a:moveTo>
                  <a:pt x="152235" y="153432"/>
                </a:moveTo>
                <a:cubicBezTo>
                  <a:pt x="126527" y="156655"/>
                  <a:pt x="101624" y="161893"/>
                  <a:pt x="76720" y="169548"/>
                </a:cubicBezTo>
                <a:cubicBezTo>
                  <a:pt x="71900" y="170757"/>
                  <a:pt x="67481" y="171160"/>
                  <a:pt x="63063" y="169951"/>
                </a:cubicBezTo>
                <a:cubicBezTo>
                  <a:pt x="38561" y="198557"/>
                  <a:pt x="22494" y="232803"/>
                  <a:pt x="16870" y="269467"/>
                </a:cubicBezTo>
                <a:cubicBezTo>
                  <a:pt x="93188" y="260201"/>
                  <a:pt x="137774" y="222328"/>
                  <a:pt x="152235" y="153432"/>
                </a:cubicBezTo>
                <a:close/>
                <a:moveTo>
                  <a:pt x="171917" y="151418"/>
                </a:moveTo>
                <a:cubicBezTo>
                  <a:pt x="189992" y="179621"/>
                  <a:pt x="259482" y="269064"/>
                  <a:pt x="402478" y="242070"/>
                </a:cubicBezTo>
                <a:cubicBezTo>
                  <a:pt x="394445" y="216285"/>
                  <a:pt x="380386" y="191708"/>
                  <a:pt x="362712" y="170757"/>
                </a:cubicBezTo>
                <a:cubicBezTo>
                  <a:pt x="361507" y="170757"/>
                  <a:pt x="360302" y="171160"/>
                  <a:pt x="359499" y="171160"/>
                </a:cubicBezTo>
                <a:cubicBezTo>
                  <a:pt x="356687" y="171160"/>
                  <a:pt x="353876" y="170757"/>
                  <a:pt x="351466" y="169951"/>
                </a:cubicBezTo>
                <a:cubicBezTo>
                  <a:pt x="292821" y="152224"/>
                  <a:pt x="232168" y="145777"/>
                  <a:pt x="171917" y="151418"/>
                </a:cubicBezTo>
                <a:close/>
                <a:moveTo>
                  <a:pt x="207478" y="35808"/>
                </a:moveTo>
                <a:lnTo>
                  <a:pt x="207478" y="55050"/>
                </a:lnTo>
                <a:cubicBezTo>
                  <a:pt x="207478" y="61865"/>
                  <a:pt x="201865" y="67477"/>
                  <a:pt x="195051" y="67477"/>
                </a:cubicBezTo>
                <a:lnTo>
                  <a:pt x="175408" y="67477"/>
                </a:lnTo>
                <a:lnTo>
                  <a:pt x="175408" y="79103"/>
                </a:lnTo>
                <a:lnTo>
                  <a:pt x="195051" y="79103"/>
                </a:lnTo>
                <a:cubicBezTo>
                  <a:pt x="201865" y="79103"/>
                  <a:pt x="207478" y="84715"/>
                  <a:pt x="207478" y="91530"/>
                </a:cubicBezTo>
                <a:lnTo>
                  <a:pt x="207478" y="111975"/>
                </a:lnTo>
                <a:lnTo>
                  <a:pt x="219103" y="111975"/>
                </a:lnTo>
                <a:lnTo>
                  <a:pt x="219103" y="91530"/>
                </a:lnTo>
                <a:cubicBezTo>
                  <a:pt x="219103" y="84715"/>
                  <a:pt x="224715" y="79103"/>
                  <a:pt x="231530" y="79103"/>
                </a:cubicBezTo>
                <a:lnTo>
                  <a:pt x="251574" y="79103"/>
                </a:lnTo>
                <a:lnTo>
                  <a:pt x="251574" y="67477"/>
                </a:lnTo>
                <a:lnTo>
                  <a:pt x="231530" y="67477"/>
                </a:lnTo>
                <a:cubicBezTo>
                  <a:pt x="224715" y="67477"/>
                  <a:pt x="219103" y="61865"/>
                  <a:pt x="219103" y="55050"/>
                </a:cubicBezTo>
                <a:lnTo>
                  <a:pt x="219103" y="35808"/>
                </a:lnTo>
                <a:close/>
                <a:moveTo>
                  <a:pt x="206275" y="21777"/>
                </a:moveTo>
                <a:lnTo>
                  <a:pt x="220306" y="21777"/>
                </a:lnTo>
                <a:cubicBezTo>
                  <a:pt x="227521" y="21777"/>
                  <a:pt x="233534" y="27389"/>
                  <a:pt x="233534" y="34605"/>
                </a:cubicBezTo>
                <a:lnTo>
                  <a:pt x="233534" y="53046"/>
                </a:lnTo>
                <a:lnTo>
                  <a:pt x="252776" y="53046"/>
                </a:lnTo>
                <a:cubicBezTo>
                  <a:pt x="259992" y="53046"/>
                  <a:pt x="265604" y="59059"/>
                  <a:pt x="265604" y="66275"/>
                </a:cubicBezTo>
                <a:lnTo>
                  <a:pt x="265604" y="79904"/>
                </a:lnTo>
                <a:cubicBezTo>
                  <a:pt x="265604" y="87521"/>
                  <a:pt x="259992" y="93534"/>
                  <a:pt x="252776" y="93534"/>
                </a:cubicBezTo>
                <a:lnTo>
                  <a:pt x="233534" y="93534"/>
                </a:lnTo>
                <a:lnTo>
                  <a:pt x="233534" y="112776"/>
                </a:lnTo>
                <a:cubicBezTo>
                  <a:pt x="233534" y="119992"/>
                  <a:pt x="227521" y="126005"/>
                  <a:pt x="220306" y="126005"/>
                </a:cubicBezTo>
                <a:lnTo>
                  <a:pt x="206275" y="126005"/>
                </a:lnTo>
                <a:cubicBezTo>
                  <a:pt x="199059" y="126005"/>
                  <a:pt x="193046" y="119992"/>
                  <a:pt x="193046" y="112776"/>
                </a:cubicBezTo>
                <a:lnTo>
                  <a:pt x="193046" y="93534"/>
                </a:lnTo>
                <a:lnTo>
                  <a:pt x="174606" y="93534"/>
                </a:lnTo>
                <a:cubicBezTo>
                  <a:pt x="167390" y="93534"/>
                  <a:pt x="161377" y="87521"/>
                  <a:pt x="161377" y="79904"/>
                </a:cubicBezTo>
                <a:lnTo>
                  <a:pt x="161377" y="66275"/>
                </a:lnTo>
                <a:cubicBezTo>
                  <a:pt x="161377" y="59059"/>
                  <a:pt x="167390" y="53046"/>
                  <a:pt x="174606" y="53046"/>
                </a:cubicBezTo>
                <a:lnTo>
                  <a:pt x="193046" y="53046"/>
                </a:lnTo>
                <a:lnTo>
                  <a:pt x="193046" y="34605"/>
                </a:lnTo>
                <a:cubicBezTo>
                  <a:pt x="193046" y="27389"/>
                  <a:pt x="199059" y="21777"/>
                  <a:pt x="206275" y="21777"/>
                </a:cubicBezTo>
                <a:close/>
                <a:moveTo>
                  <a:pt x="215850" y="14482"/>
                </a:moveTo>
                <a:cubicBezTo>
                  <a:pt x="159264" y="14935"/>
                  <a:pt x="101825" y="24706"/>
                  <a:pt x="40167" y="43844"/>
                </a:cubicBezTo>
                <a:cubicBezTo>
                  <a:pt x="36954" y="45052"/>
                  <a:pt x="34142" y="47470"/>
                  <a:pt x="32536" y="50693"/>
                </a:cubicBezTo>
                <a:cubicBezTo>
                  <a:pt x="30125" y="54319"/>
                  <a:pt x="30125" y="59154"/>
                  <a:pt x="31331" y="62780"/>
                </a:cubicBezTo>
                <a:cubicBezTo>
                  <a:pt x="37757" y="83328"/>
                  <a:pt x="40971" y="94609"/>
                  <a:pt x="44586" y="107099"/>
                </a:cubicBezTo>
                <a:cubicBezTo>
                  <a:pt x="47398" y="117574"/>
                  <a:pt x="51013" y="128452"/>
                  <a:pt x="56234" y="146583"/>
                </a:cubicBezTo>
                <a:cubicBezTo>
                  <a:pt x="58644" y="153835"/>
                  <a:pt x="65875" y="157864"/>
                  <a:pt x="72301" y="155850"/>
                </a:cubicBezTo>
                <a:cubicBezTo>
                  <a:pt x="141891" y="135000"/>
                  <a:pt x="214419" y="130014"/>
                  <a:pt x="285478" y="140552"/>
                </a:cubicBezTo>
                <a:lnTo>
                  <a:pt x="355744" y="156221"/>
                </a:lnTo>
                <a:lnTo>
                  <a:pt x="355482" y="156253"/>
                </a:lnTo>
                <a:lnTo>
                  <a:pt x="355884" y="156253"/>
                </a:lnTo>
                <a:lnTo>
                  <a:pt x="355744" y="156221"/>
                </a:lnTo>
                <a:lnTo>
                  <a:pt x="365173" y="155094"/>
                </a:lnTo>
                <a:cubicBezTo>
                  <a:pt x="368035" y="153432"/>
                  <a:pt x="370344" y="150612"/>
                  <a:pt x="371549" y="146986"/>
                </a:cubicBezTo>
                <a:cubicBezTo>
                  <a:pt x="377173" y="127647"/>
                  <a:pt x="380386" y="115560"/>
                  <a:pt x="383198" y="103473"/>
                </a:cubicBezTo>
                <a:cubicBezTo>
                  <a:pt x="386411" y="91386"/>
                  <a:pt x="389625" y="78896"/>
                  <a:pt x="395248" y="59557"/>
                </a:cubicBezTo>
                <a:cubicBezTo>
                  <a:pt x="397658" y="51499"/>
                  <a:pt x="393641" y="43038"/>
                  <a:pt x="386411" y="41023"/>
                </a:cubicBezTo>
                <a:cubicBezTo>
                  <a:pt x="328169" y="22893"/>
                  <a:pt x="272436" y="14029"/>
                  <a:pt x="215850" y="14482"/>
                </a:cubicBezTo>
                <a:close/>
                <a:moveTo>
                  <a:pt x="216001" y="28"/>
                </a:moveTo>
                <a:cubicBezTo>
                  <a:pt x="273942" y="-576"/>
                  <a:pt x="330980" y="8388"/>
                  <a:pt x="390428" y="26922"/>
                </a:cubicBezTo>
                <a:cubicBezTo>
                  <a:pt x="405692" y="31757"/>
                  <a:pt x="413725" y="48276"/>
                  <a:pt x="408905" y="63989"/>
                </a:cubicBezTo>
                <a:cubicBezTo>
                  <a:pt x="403282" y="82925"/>
                  <a:pt x="400068" y="95012"/>
                  <a:pt x="397257" y="107502"/>
                </a:cubicBezTo>
                <a:cubicBezTo>
                  <a:pt x="394043" y="119186"/>
                  <a:pt x="390830" y="131676"/>
                  <a:pt x="385206" y="151015"/>
                </a:cubicBezTo>
                <a:cubicBezTo>
                  <a:pt x="383600" y="156655"/>
                  <a:pt x="380386" y="161490"/>
                  <a:pt x="376369" y="164713"/>
                </a:cubicBezTo>
                <a:cubicBezTo>
                  <a:pt x="408905" y="204198"/>
                  <a:pt x="426980" y="253754"/>
                  <a:pt x="426980" y="305325"/>
                </a:cubicBezTo>
                <a:lnTo>
                  <a:pt x="426980" y="399604"/>
                </a:lnTo>
                <a:cubicBezTo>
                  <a:pt x="426980" y="431433"/>
                  <a:pt x="401273" y="457621"/>
                  <a:pt x="369139" y="457621"/>
                </a:cubicBezTo>
                <a:lnTo>
                  <a:pt x="58644" y="457621"/>
                </a:lnTo>
                <a:cubicBezTo>
                  <a:pt x="27314" y="457621"/>
                  <a:pt x="1205" y="431836"/>
                  <a:pt x="803" y="400007"/>
                </a:cubicBezTo>
                <a:lnTo>
                  <a:pt x="0" y="301296"/>
                </a:lnTo>
                <a:cubicBezTo>
                  <a:pt x="0" y="250128"/>
                  <a:pt x="17674" y="201377"/>
                  <a:pt x="50209" y="163102"/>
                </a:cubicBezTo>
                <a:cubicBezTo>
                  <a:pt x="46996" y="159476"/>
                  <a:pt x="44586" y="155447"/>
                  <a:pt x="42979" y="150612"/>
                </a:cubicBezTo>
                <a:cubicBezTo>
                  <a:pt x="37356" y="132884"/>
                  <a:pt x="34142" y="121603"/>
                  <a:pt x="30929" y="111128"/>
                </a:cubicBezTo>
                <a:cubicBezTo>
                  <a:pt x="27314" y="98638"/>
                  <a:pt x="24100" y="87357"/>
                  <a:pt x="17674" y="67212"/>
                </a:cubicBezTo>
                <a:cubicBezTo>
                  <a:pt x="15264" y="59557"/>
                  <a:pt x="16067" y="51096"/>
                  <a:pt x="19682" y="44247"/>
                </a:cubicBezTo>
                <a:cubicBezTo>
                  <a:pt x="22895" y="37397"/>
                  <a:pt x="28920" y="32562"/>
                  <a:pt x="36151" y="30548"/>
                </a:cubicBezTo>
                <a:cubicBezTo>
                  <a:pt x="99214" y="10806"/>
                  <a:pt x="158059" y="632"/>
                  <a:pt x="216001" y="2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747A94"/>
              </a:solidFill>
              <a:effectLst/>
              <a:uLnTx/>
              <a:uFillTx/>
              <a:latin typeface="Poppins" panose="00000500000000000000" pitchFamily="2" charset="0"/>
              <a:ea typeface="+mn-ea"/>
              <a:cs typeface="+mn-cs"/>
            </a:endParaRPr>
          </a:p>
        </p:txBody>
      </p:sp>
      <p:sp>
        <p:nvSpPr>
          <p:cNvPr id="199" name="Freeform 45">
            <a:extLst>
              <a:ext uri="{FF2B5EF4-FFF2-40B4-BE49-F238E27FC236}">
                <a16:creationId xmlns:a16="http://schemas.microsoft.com/office/drawing/2014/main" id="{42BED7E0-6B1A-4B48-A848-950B872C85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7713" y="2151281"/>
            <a:ext cx="556776" cy="556776"/>
          </a:xfrm>
          <a:custGeom>
            <a:avLst/>
            <a:gdLst>
              <a:gd name="connsiteX0" fmla="*/ 206262 w 517421"/>
              <a:gd name="connsiteY0" fmla="*/ 90351 h 517421"/>
              <a:gd name="connsiteX1" fmla="*/ 193823 w 517421"/>
              <a:gd name="connsiteY1" fmla="*/ 102837 h 517421"/>
              <a:gd name="connsiteX2" fmla="*/ 193823 w 517421"/>
              <a:gd name="connsiteY2" fmla="*/ 178961 h 517421"/>
              <a:gd name="connsiteX3" fmla="*/ 178174 w 517421"/>
              <a:gd name="connsiteY3" fmla="*/ 193863 h 517421"/>
              <a:gd name="connsiteX4" fmla="*/ 102737 w 517421"/>
              <a:gd name="connsiteY4" fmla="*/ 193863 h 517421"/>
              <a:gd name="connsiteX5" fmla="*/ 90298 w 517421"/>
              <a:gd name="connsiteY5" fmla="*/ 206752 h 517421"/>
              <a:gd name="connsiteX6" fmla="*/ 90298 w 517421"/>
              <a:gd name="connsiteY6" fmla="*/ 310264 h 517421"/>
              <a:gd name="connsiteX7" fmla="*/ 102737 w 517421"/>
              <a:gd name="connsiteY7" fmla="*/ 322750 h 517421"/>
              <a:gd name="connsiteX8" fmla="*/ 178174 w 517421"/>
              <a:gd name="connsiteY8" fmla="*/ 322750 h 517421"/>
              <a:gd name="connsiteX9" fmla="*/ 193823 w 517421"/>
              <a:gd name="connsiteY9" fmla="*/ 338459 h 517421"/>
              <a:gd name="connsiteX10" fmla="*/ 193823 w 517421"/>
              <a:gd name="connsiteY10" fmla="*/ 414180 h 517421"/>
              <a:gd name="connsiteX11" fmla="*/ 206262 w 517421"/>
              <a:gd name="connsiteY11" fmla="*/ 426666 h 517421"/>
              <a:gd name="connsiteX12" fmla="*/ 309787 w 517421"/>
              <a:gd name="connsiteY12" fmla="*/ 426666 h 517421"/>
              <a:gd name="connsiteX13" fmla="*/ 321825 w 517421"/>
              <a:gd name="connsiteY13" fmla="*/ 414180 h 517421"/>
              <a:gd name="connsiteX14" fmla="*/ 321825 w 517421"/>
              <a:gd name="connsiteY14" fmla="*/ 338459 h 517421"/>
              <a:gd name="connsiteX15" fmla="*/ 337474 w 517421"/>
              <a:gd name="connsiteY15" fmla="*/ 322750 h 517421"/>
              <a:gd name="connsiteX16" fmla="*/ 413312 w 517421"/>
              <a:gd name="connsiteY16" fmla="*/ 322750 h 517421"/>
              <a:gd name="connsiteX17" fmla="*/ 425350 w 517421"/>
              <a:gd name="connsiteY17" fmla="*/ 310264 h 517421"/>
              <a:gd name="connsiteX18" fmla="*/ 425350 w 517421"/>
              <a:gd name="connsiteY18" fmla="*/ 206752 h 517421"/>
              <a:gd name="connsiteX19" fmla="*/ 413312 w 517421"/>
              <a:gd name="connsiteY19" fmla="*/ 193863 h 517421"/>
              <a:gd name="connsiteX20" fmla="*/ 337474 w 517421"/>
              <a:gd name="connsiteY20" fmla="*/ 193863 h 517421"/>
              <a:gd name="connsiteX21" fmla="*/ 321825 w 517421"/>
              <a:gd name="connsiteY21" fmla="*/ 178961 h 517421"/>
              <a:gd name="connsiteX22" fmla="*/ 321825 w 517421"/>
              <a:gd name="connsiteY22" fmla="*/ 102837 h 517421"/>
              <a:gd name="connsiteX23" fmla="*/ 309787 w 517421"/>
              <a:gd name="connsiteY23" fmla="*/ 90351 h 517421"/>
              <a:gd name="connsiteX24" fmla="*/ 206262 w 517421"/>
              <a:gd name="connsiteY24" fmla="*/ 76254 h 517421"/>
              <a:gd name="connsiteX25" fmla="*/ 309787 w 517421"/>
              <a:gd name="connsiteY25" fmla="*/ 76254 h 517421"/>
              <a:gd name="connsiteX26" fmla="*/ 336270 w 517421"/>
              <a:gd name="connsiteY26" fmla="*/ 102837 h 517421"/>
              <a:gd name="connsiteX27" fmla="*/ 336270 w 517421"/>
              <a:gd name="connsiteY27" fmla="*/ 178961 h 517421"/>
              <a:gd name="connsiteX28" fmla="*/ 337474 w 517421"/>
              <a:gd name="connsiteY28" fmla="*/ 180169 h 517421"/>
              <a:gd name="connsiteX29" fmla="*/ 413312 w 517421"/>
              <a:gd name="connsiteY29" fmla="*/ 180169 h 517421"/>
              <a:gd name="connsiteX30" fmla="*/ 439394 w 517421"/>
              <a:gd name="connsiteY30" fmla="*/ 206752 h 517421"/>
              <a:gd name="connsiteX31" fmla="*/ 439394 w 517421"/>
              <a:gd name="connsiteY31" fmla="*/ 310264 h 517421"/>
              <a:gd name="connsiteX32" fmla="*/ 413312 w 517421"/>
              <a:gd name="connsiteY32" fmla="*/ 337250 h 517421"/>
              <a:gd name="connsiteX33" fmla="*/ 337474 w 517421"/>
              <a:gd name="connsiteY33" fmla="*/ 337250 h 517421"/>
              <a:gd name="connsiteX34" fmla="*/ 336270 w 517421"/>
              <a:gd name="connsiteY34" fmla="*/ 338459 h 517421"/>
              <a:gd name="connsiteX35" fmla="*/ 336270 w 517421"/>
              <a:gd name="connsiteY35" fmla="*/ 414180 h 517421"/>
              <a:gd name="connsiteX36" fmla="*/ 309787 w 517421"/>
              <a:gd name="connsiteY36" fmla="*/ 441165 h 517421"/>
              <a:gd name="connsiteX37" fmla="*/ 206262 w 517421"/>
              <a:gd name="connsiteY37" fmla="*/ 441165 h 517421"/>
              <a:gd name="connsiteX38" fmla="*/ 179378 w 517421"/>
              <a:gd name="connsiteY38" fmla="*/ 414180 h 517421"/>
              <a:gd name="connsiteX39" fmla="*/ 179378 w 517421"/>
              <a:gd name="connsiteY39" fmla="*/ 338459 h 517421"/>
              <a:gd name="connsiteX40" fmla="*/ 178174 w 517421"/>
              <a:gd name="connsiteY40" fmla="*/ 337250 h 517421"/>
              <a:gd name="connsiteX41" fmla="*/ 102737 w 517421"/>
              <a:gd name="connsiteY41" fmla="*/ 337250 h 517421"/>
              <a:gd name="connsiteX42" fmla="*/ 76254 w 517421"/>
              <a:gd name="connsiteY42" fmla="*/ 310264 h 517421"/>
              <a:gd name="connsiteX43" fmla="*/ 76254 w 517421"/>
              <a:gd name="connsiteY43" fmla="*/ 206752 h 517421"/>
              <a:gd name="connsiteX44" fmla="*/ 102737 w 517421"/>
              <a:gd name="connsiteY44" fmla="*/ 180169 h 517421"/>
              <a:gd name="connsiteX45" fmla="*/ 178174 w 517421"/>
              <a:gd name="connsiteY45" fmla="*/ 180169 h 517421"/>
              <a:gd name="connsiteX46" fmla="*/ 179378 w 517421"/>
              <a:gd name="connsiteY46" fmla="*/ 178961 h 517421"/>
              <a:gd name="connsiteX47" fmla="*/ 179378 w 517421"/>
              <a:gd name="connsiteY47" fmla="*/ 102837 h 517421"/>
              <a:gd name="connsiteX48" fmla="*/ 206262 w 517421"/>
              <a:gd name="connsiteY48" fmla="*/ 76254 h 517421"/>
              <a:gd name="connsiteX49" fmla="*/ 258912 w 517421"/>
              <a:gd name="connsiteY49" fmla="*/ 14496 h 517421"/>
              <a:gd name="connsiteX50" fmla="*/ 14496 w 517421"/>
              <a:gd name="connsiteY50" fmla="*/ 258509 h 517421"/>
              <a:gd name="connsiteX51" fmla="*/ 258912 w 517421"/>
              <a:gd name="connsiteY51" fmla="*/ 503328 h 517421"/>
              <a:gd name="connsiteX52" fmla="*/ 502926 w 517421"/>
              <a:gd name="connsiteY52" fmla="*/ 258509 h 517421"/>
              <a:gd name="connsiteX53" fmla="*/ 258912 w 517421"/>
              <a:gd name="connsiteY53" fmla="*/ 14496 h 517421"/>
              <a:gd name="connsiteX54" fmla="*/ 258912 w 517421"/>
              <a:gd name="connsiteY54" fmla="*/ 0 h 517421"/>
              <a:gd name="connsiteX55" fmla="*/ 517421 w 517421"/>
              <a:gd name="connsiteY55" fmla="*/ 258509 h 517421"/>
              <a:gd name="connsiteX56" fmla="*/ 258912 w 517421"/>
              <a:gd name="connsiteY56" fmla="*/ 517421 h 517421"/>
              <a:gd name="connsiteX57" fmla="*/ 0 w 517421"/>
              <a:gd name="connsiteY57" fmla="*/ 258509 h 517421"/>
              <a:gd name="connsiteX58" fmla="*/ 258912 w 517421"/>
              <a:gd name="connsiteY58" fmla="*/ 0 h 517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517421" h="517421">
                <a:moveTo>
                  <a:pt x="206262" y="90351"/>
                </a:moveTo>
                <a:cubicBezTo>
                  <a:pt x="199441" y="90351"/>
                  <a:pt x="193823" y="95990"/>
                  <a:pt x="193823" y="102837"/>
                </a:cubicBezTo>
                <a:lnTo>
                  <a:pt x="193823" y="178961"/>
                </a:lnTo>
                <a:cubicBezTo>
                  <a:pt x="193823" y="187419"/>
                  <a:pt x="187002" y="193863"/>
                  <a:pt x="178174" y="193863"/>
                </a:cubicBezTo>
                <a:lnTo>
                  <a:pt x="102737" y="193863"/>
                </a:lnTo>
                <a:cubicBezTo>
                  <a:pt x="95916" y="193863"/>
                  <a:pt x="90298" y="199905"/>
                  <a:pt x="90298" y="206752"/>
                </a:cubicBezTo>
                <a:lnTo>
                  <a:pt x="90298" y="310264"/>
                </a:lnTo>
                <a:cubicBezTo>
                  <a:pt x="90298" y="317514"/>
                  <a:pt x="95916" y="322750"/>
                  <a:pt x="102737" y="322750"/>
                </a:cubicBezTo>
                <a:lnTo>
                  <a:pt x="178174" y="322750"/>
                </a:lnTo>
                <a:cubicBezTo>
                  <a:pt x="187002" y="322750"/>
                  <a:pt x="193823" y="330000"/>
                  <a:pt x="193823" y="338459"/>
                </a:cubicBezTo>
                <a:lnTo>
                  <a:pt x="193823" y="414180"/>
                </a:lnTo>
                <a:cubicBezTo>
                  <a:pt x="193823" y="421429"/>
                  <a:pt x="199441" y="426666"/>
                  <a:pt x="206262" y="426666"/>
                </a:cubicBezTo>
                <a:lnTo>
                  <a:pt x="309787" y="426666"/>
                </a:lnTo>
                <a:cubicBezTo>
                  <a:pt x="316207" y="426666"/>
                  <a:pt x="321825" y="421429"/>
                  <a:pt x="321825" y="414180"/>
                </a:cubicBezTo>
                <a:lnTo>
                  <a:pt x="321825" y="338459"/>
                </a:lnTo>
                <a:cubicBezTo>
                  <a:pt x="321825" y="330000"/>
                  <a:pt x="328646" y="322750"/>
                  <a:pt x="337474" y="322750"/>
                </a:cubicBezTo>
                <a:lnTo>
                  <a:pt x="413312" y="322750"/>
                </a:lnTo>
                <a:cubicBezTo>
                  <a:pt x="419732" y="322750"/>
                  <a:pt x="425350" y="317514"/>
                  <a:pt x="425350" y="310264"/>
                </a:cubicBezTo>
                <a:lnTo>
                  <a:pt x="425350" y="206752"/>
                </a:lnTo>
                <a:cubicBezTo>
                  <a:pt x="425350" y="199905"/>
                  <a:pt x="419732" y="193863"/>
                  <a:pt x="413312" y="193863"/>
                </a:cubicBezTo>
                <a:lnTo>
                  <a:pt x="337474" y="193863"/>
                </a:lnTo>
                <a:cubicBezTo>
                  <a:pt x="328646" y="193863"/>
                  <a:pt x="321825" y="187419"/>
                  <a:pt x="321825" y="178961"/>
                </a:cubicBezTo>
                <a:lnTo>
                  <a:pt x="321825" y="102837"/>
                </a:lnTo>
                <a:cubicBezTo>
                  <a:pt x="321825" y="95990"/>
                  <a:pt x="316207" y="90351"/>
                  <a:pt x="309787" y="90351"/>
                </a:cubicBezTo>
                <a:close/>
                <a:moveTo>
                  <a:pt x="206262" y="76254"/>
                </a:moveTo>
                <a:lnTo>
                  <a:pt x="309787" y="76254"/>
                </a:lnTo>
                <a:cubicBezTo>
                  <a:pt x="324232" y="76254"/>
                  <a:pt x="336270" y="87934"/>
                  <a:pt x="336270" y="102837"/>
                </a:cubicBezTo>
                <a:lnTo>
                  <a:pt x="336270" y="178961"/>
                </a:lnTo>
                <a:cubicBezTo>
                  <a:pt x="336270" y="179364"/>
                  <a:pt x="336671" y="180169"/>
                  <a:pt x="337474" y="180169"/>
                </a:cubicBezTo>
                <a:lnTo>
                  <a:pt x="413312" y="180169"/>
                </a:lnTo>
                <a:cubicBezTo>
                  <a:pt x="427757" y="180169"/>
                  <a:pt x="439394" y="191850"/>
                  <a:pt x="439394" y="206752"/>
                </a:cubicBezTo>
                <a:lnTo>
                  <a:pt x="439394" y="310264"/>
                </a:lnTo>
                <a:cubicBezTo>
                  <a:pt x="439394" y="325167"/>
                  <a:pt x="427757" y="337250"/>
                  <a:pt x="413312" y="337250"/>
                </a:cubicBezTo>
                <a:lnTo>
                  <a:pt x="337474" y="337250"/>
                </a:lnTo>
                <a:cubicBezTo>
                  <a:pt x="336671" y="337250"/>
                  <a:pt x="336270" y="337653"/>
                  <a:pt x="336270" y="338459"/>
                </a:cubicBezTo>
                <a:lnTo>
                  <a:pt x="336270" y="414180"/>
                </a:lnTo>
                <a:cubicBezTo>
                  <a:pt x="336270" y="429082"/>
                  <a:pt x="324232" y="441165"/>
                  <a:pt x="309787" y="441165"/>
                </a:cubicBezTo>
                <a:lnTo>
                  <a:pt x="206262" y="441165"/>
                </a:lnTo>
                <a:cubicBezTo>
                  <a:pt x="191415" y="441165"/>
                  <a:pt x="179378" y="429082"/>
                  <a:pt x="179378" y="414180"/>
                </a:cubicBezTo>
                <a:lnTo>
                  <a:pt x="179378" y="338459"/>
                </a:lnTo>
                <a:cubicBezTo>
                  <a:pt x="179378" y="337653"/>
                  <a:pt x="178976" y="337250"/>
                  <a:pt x="178174" y="337250"/>
                </a:cubicBezTo>
                <a:lnTo>
                  <a:pt x="102737" y="337250"/>
                </a:lnTo>
                <a:cubicBezTo>
                  <a:pt x="88292" y="337250"/>
                  <a:pt x="76254" y="325167"/>
                  <a:pt x="76254" y="310264"/>
                </a:cubicBezTo>
                <a:lnTo>
                  <a:pt x="76254" y="206752"/>
                </a:lnTo>
                <a:cubicBezTo>
                  <a:pt x="76254" y="191850"/>
                  <a:pt x="88292" y="180169"/>
                  <a:pt x="102737" y="180169"/>
                </a:cubicBezTo>
                <a:lnTo>
                  <a:pt x="178174" y="180169"/>
                </a:lnTo>
                <a:cubicBezTo>
                  <a:pt x="178976" y="180169"/>
                  <a:pt x="179378" y="179364"/>
                  <a:pt x="179378" y="178961"/>
                </a:cubicBezTo>
                <a:lnTo>
                  <a:pt x="179378" y="102837"/>
                </a:lnTo>
                <a:cubicBezTo>
                  <a:pt x="179378" y="87934"/>
                  <a:pt x="191415" y="76254"/>
                  <a:pt x="206262" y="76254"/>
                </a:cubicBezTo>
                <a:close/>
                <a:moveTo>
                  <a:pt x="258912" y="14496"/>
                </a:moveTo>
                <a:cubicBezTo>
                  <a:pt x="124020" y="14496"/>
                  <a:pt x="14496" y="124020"/>
                  <a:pt x="14496" y="258509"/>
                </a:cubicBezTo>
                <a:cubicBezTo>
                  <a:pt x="14496" y="393401"/>
                  <a:pt x="124020" y="503328"/>
                  <a:pt x="258912" y="503328"/>
                </a:cubicBezTo>
                <a:cubicBezTo>
                  <a:pt x="393401" y="503328"/>
                  <a:pt x="502926" y="393401"/>
                  <a:pt x="502926" y="258509"/>
                </a:cubicBezTo>
                <a:cubicBezTo>
                  <a:pt x="502926" y="124020"/>
                  <a:pt x="393401" y="14496"/>
                  <a:pt x="258912" y="14496"/>
                </a:cubicBezTo>
                <a:close/>
                <a:moveTo>
                  <a:pt x="258912" y="0"/>
                </a:moveTo>
                <a:cubicBezTo>
                  <a:pt x="401455" y="0"/>
                  <a:pt x="517421" y="116370"/>
                  <a:pt x="517421" y="258509"/>
                </a:cubicBezTo>
                <a:cubicBezTo>
                  <a:pt x="517421" y="401455"/>
                  <a:pt x="401455" y="517421"/>
                  <a:pt x="258912" y="517421"/>
                </a:cubicBezTo>
                <a:cubicBezTo>
                  <a:pt x="116369" y="517421"/>
                  <a:pt x="0" y="401455"/>
                  <a:pt x="0" y="258509"/>
                </a:cubicBezTo>
                <a:cubicBezTo>
                  <a:pt x="0" y="116370"/>
                  <a:pt x="116369" y="0"/>
                  <a:pt x="25891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747A94"/>
              </a:solidFill>
              <a:effectLst/>
              <a:uLnTx/>
              <a:uFillTx/>
              <a:latin typeface="Poppins" panose="00000500000000000000" pitchFamily="2" charset="0"/>
              <a:ea typeface="+mn-ea"/>
              <a:cs typeface="+mn-cs"/>
            </a:endParaRPr>
          </a:p>
        </p:txBody>
      </p:sp>
      <p:sp>
        <p:nvSpPr>
          <p:cNvPr id="5" name="สี่เหลี่ยมผืนผ้า 4"/>
          <p:cNvSpPr/>
          <p:nvPr/>
        </p:nvSpPr>
        <p:spPr>
          <a:xfrm>
            <a:off x="6532625" y="2028914"/>
            <a:ext cx="4125973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th-TH" sz="2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ประชาชนทุกกลุ่มวัยเข้าถึงบริการทางสาธารณสุขแบบองค์รวมอย่างทั่วถึง และเท่าเทียม </a:t>
            </a:r>
          </a:p>
        </p:txBody>
      </p:sp>
      <p:sp>
        <p:nvSpPr>
          <p:cNvPr id="6" name="สี่เหลี่ยมผืนผ้า 5"/>
          <p:cNvSpPr/>
          <p:nvPr/>
        </p:nvSpPr>
        <p:spPr>
          <a:xfrm>
            <a:off x="6605138" y="3259150"/>
            <a:ext cx="415783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th-TH" sz="2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ลดความแออัด และ</a:t>
            </a:r>
            <a:r>
              <a:rPr kumimoji="0" lang="th-TH" sz="2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ลด</a:t>
            </a:r>
            <a:r>
              <a:rPr kumimoji="0" lang="th-TH" sz="2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การเจ็บ</a:t>
            </a:r>
            <a:r>
              <a:rPr kumimoji="0" lang="th-TH" sz="2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ป่วย</a:t>
            </a:r>
            <a:r>
              <a:rPr kumimoji="0" lang="th-TH" sz="2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ราย</a:t>
            </a:r>
            <a:r>
              <a:rPr kumimoji="0" lang="th-TH" sz="2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ใหม่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th-TH" sz="2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ในโรค</a:t>
            </a:r>
            <a:r>
              <a:rPr kumimoji="0" lang="th-TH" sz="2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ยุทธศาสตร์ที่สำคัญ </a:t>
            </a:r>
          </a:p>
        </p:txBody>
      </p:sp>
      <p:sp>
        <p:nvSpPr>
          <p:cNvPr id="7" name="สี่เหลี่ยมผืนผ้า 6"/>
          <p:cNvSpPr/>
          <p:nvPr/>
        </p:nvSpPr>
        <p:spPr>
          <a:xfrm>
            <a:off x="6587682" y="4552513"/>
            <a:ext cx="375965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th-TH" sz="2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ภาคีเครือข่ายเป็นหุ้นส่วนใน</a:t>
            </a:r>
            <a:r>
              <a:rPr kumimoji="0" lang="th-TH" sz="2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การจัด</a:t>
            </a:r>
            <a:r>
              <a:rPr kumimoji="0" lang="th-TH" sz="2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การสุขภาพในระดับพื้นที่ </a:t>
            </a:r>
            <a:endParaRPr kumimoji="0" lang="en-US" sz="2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210" name="Freeform 48">
            <a:extLst>
              <a:ext uri="{FF2B5EF4-FFF2-40B4-BE49-F238E27FC236}">
                <a16:creationId xmlns:a16="http://schemas.microsoft.com/office/drawing/2014/main" id="{B9BEC2A0-2B8A-41DF-8350-01B946A8D0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52476" y="4709773"/>
            <a:ext cx="588117" cy="467360"/>
          </a:xfrm>
          <a:custGeom>
            <a:avLst/>
            <a:gdLst>
              <a:gd name="connsiteX0" fmla="*/ 402831 w 536930"/>
              <a:gd name="connsiteY0" fmla="*/ 322752 h 411018"/>
              <a:gd name="connsiteX1" fmla="*/ 425201 w 536930"/>
              <a:gd name="connsiteY1" fmla="*/ 344033 h 411018"/>
              <a:gd name="connsiteX2" fmla="*/ 402831 w 536930"/>
              <a:gd name="connsiteY2" fmla="*/ 364919 h 411018"/>
              <a:gd name="connsiteX3" fmla="*/ 381274 w 536930"/>
              <a:gd name="connsiteY3" fmla="*/ 344033 h 411018"/>
              <a:gd name="connsiteX4" fmla="*/ 402831 w 536930"/>
              <a:gd name="connsiteY4" fmla="*/ 322752 h 411018"/>
              <a:gd name="connsiteX5" fmla="*/ 141474 w 536930"/>
              <a:gd name="connsiteY5" fmla="*/ 313886 h 411018"/>
              <a:gd name="connsiteX6" fmla="*/ 162755 w 536930"/>
              <a:gd name="connsiteY6" fmla="*/ 335850 h 411018"/>
              <a:gd name="connsiteX7" fmla="*/ 141474 w 536930"/>
              <a:gd name="connsiteY7" fmla="*/ 357813 h 411018"/>
              <a:gd name="connsiteX8" fmla="*/ 120588 w 536930"/>
              <a:gd name="connsiteY8" fmla="*/ 335850 h 411018"/>
              <a:gd name="connsiteX9" fmla="*/ 141474 w 536930"/>
              <a:gd name="connsiteY9" fmla="*/ 313886 h 411018"/>
              <a:gd name="connsiteX10" fmla="*/ 403199 w 536930"/>
              <a:gd name="connsiteY10" fmla="*/ 294563 h 411018"/>
              <a:gd name="connsiteX11" fmla="*/ 352599 w 536930"/>
              <a:gd name="connsiteY11" fmla="*/ 345739 h 411018"/>
              <a:gd name="connsiteX12" fmla="*/ 403199 w 536930"/>
              <a:gd name="connsiteY12" fmla="*/ 396915 h 411018"/>
              <a:gd name="connsiteX13" fmla="*/ 454201 w 536930"/>
              <a:gd name="connsiteY13" fmla="*/ 345739 h 411018"/>
              <a:gd name="connsiteX14" fmla="*/ 403199 w 536930"/>
              <a:gd name="connsiteY14" fmla="*/ 294563 h 411018"/>
              <a:gd name="connsiteX15" fmla="*/ 142164 w 536930"/>
              <a:gd name="connsiteY15" fmla="*/ 275624 h 411018"/>
              <a:gd name="connsiteX16" fmla="*/ 81925 w 536930"/>
              <a:gd name="connsiteY16" fmla="*/ 336068 h 411018"/>
              <a:gd name="connsiteX17" fmla="*/ 142164 w 536930"/>
              <a:gd name="connsiteY17" fmla="*/ 396915 h 411018"/>
              <a:gd name="connsiteX18" fmla="*/ 202403 w 536930"/>
              <a:gd name="connsiteY18" fmla="*/ 336068 h 411018"/>
              <a:gd name="connsiteX19" fmla="*/ 142164 w 536930"/>
              <a:gd name="connsiteY19" fmla="*/ 275624 h 411018"/>
              <a:gd name="connsiteX20" fmla="*/ 487935 w 536930"/>
              <a:gd name="connsiteY20" fmla="*/ 233313 h 411018"/>
              <a:gd name="connsiteX21" fmla="*/ 478297 w 536930"/>
              <a:gd name="connsiteY21" fmla="*/ 242984 h 411018"/>
              <a:gd name="connsiteX22" fmla="*/ 487935 w 536930"/>
              <a:gd name="connsiteY22" fmla="*/ 253058 h 411018"/>
              <a:gd name="connsiteX23" fmla="*/ 520063 w 536930"/>
              <a:gd name="connsiteY23" fmla="*/ 253058 h 411018"/>
              <a:gd name="connsiteX24" fmla="*/ 520063 w 536930"/>
              <a:gd name="connsiteY24" fmla="*/ 233313 h 411018"/>
              <a:gd name="connsiteX25" fmla="*/ 328103 w 536930"/>
              <a:gd name="connsiteY25" fmla="*/ 226990 h 411018"/>
              <a:gd name="connsiteX26" fmla="*/ 360946 w 536930"/>
              <a:gd name="connsiteY26" fmla="*/ 226990 h 411018"/>
              <a:gd name="connsiteX27" fmla="*/ 368464 w 536930"/>
              <a:gd name="connsiteY27" fmla="*/ 234084 h 411018"/>
              <a:gd name="connsiteX28" fmla="*/ 360946 w 536930"/>
              <a:gd name="connsiteY28" fmla="*/ 240783 h 411018"/>
              <a:gd name="connsiteX29" fmla="*/ 328103 w 536930"/>
              <a:gd name="connsiteY29" fmla="*/ 240783 h 411018"/>
              <a:gd name="connsiteX30" fmla="*/ 320980 w 536930"/>
              <a:gd name="connsiteY30" fmla="*/ 234084 h 411018"/>
              <a:gd name="connsiteX31" fmla="*/ 328103 w 536930"/>
              <a:gd name="connsiteY31" fmla="*/ 226990 h 411018"/>
              <a:gd name="connsiteX32" fmla="*/ 301194 w 536930"/>
              <a:gd name="connsiteY32" fmla="*/ 207927 h 411018"/>
              <a:gd name="connsiteX33" fmla="*/ 301194 w 536930"/>
              <a:gd name="connsiteY33" fmla="*/ 328814 h 411018"/>
              <a:gd name="connsiteX34" fmla="*/ 340551 w 536930"/>
              <a:gd name="connsiteY34" fmla="*/ 328814 h 411018"/>
              <a:gd name="connsiteX35" fmla="*/ 403199 w 536930"/>
              <a:gd name="connsiteY35" fmla="*/ 280459 h 411018"/>
              <a:gd name="connsiteX36" fmla="*/ 466249 w 536930"/>
              <a:gd name="connsiteY36" fmla="*/ 328814 h 411018"/>
              <a:gd name="connsiteX37" fmla="*/ 506409 w 536930"/>
              <a:gd name="connsiteY37" fmla="*/ 328814 h 411018"/>
              <a:gd name="connsiteX38" fmla="*/ 522472 w 536930"/>
              <a:gd name="connsiteY38" fmla="*/ 312696 h 411018"/>
              <a:gd name="connsiteX39" fmla="*/ 522472 w 536930"/>
              <a:gd name="connsiteY39" fmla="*/ 267162 h 411018"/>
              <a:gd name="connsiteX40" fmla="*/ 487935 w 536930"/>
              <a:gd name="connsiteY40" fmla="*/ 267162 h 411018"/>
              <a:gd name="connsiteX41" fmla="*/ 463438 w 536930"/>
              <a:gd name="connsiteY41" fmla="*/ 242984 h 411018"/>
              <a:gd name="connsiteX42" fmla="*/ 487935 w 536930"/>
              <a:gd name="connsiteY42" fmla="*/ 219210 h 411018"/>
              <a:gd name="connsiteX43" fmla="*/ 521669 w 536930"/>
              <a:gd name="connsiteY43" fmla="*/ 219210 h 411018"/>
              <a:gd name="connsiteX44" fmla="*/ 506409 w 536930"/>
              <a:gd name="connsiteY44" fmla="*/ 207927 h 411018"/>
              <a:gd name="connsiteX45" fmla="*/ 301194 w 536930"/>
              <a:gd name="connsiteY45" fmla="*/ 106381 h 411018"/>
              <a:gd name="connsiteX46" fmla="*/ 301194 w 536930"/>
              <a:gd name="connsiteY46" fmla="*/ 193823 h 411018"/>
              <a:gd name="connsiteX47" fmla="*/ 418058 w 536930"/>
              <a:gd name="connsiteY47" fmla="*/ 193823 h 411018"/>
              <a:gd name="connsiteX48" fmla="*/ 398380 w 536930"/>
              <a:gd name="connsiteY48" fmla="*/ 118873 h 411018"/>
              <a:gd name="connsiteX49" fmla="*/ 381915 w 536930"/>
              <a:gd name="connsiteY49" fmla="*/ 106381 h 411018"/>
              <a:gd name="connsiteX50" fmla="*/ 137593 w 536930"/>
              <a:gd name="connsiteY50" fmla="*/ 106321 h 411018"/>
              <a:gd name="connsiteX51" fmla="*/ 137191 w 536930"/>
              <a:gd name="connsiteY51" fmla="*/ 107128 h 411018"/>
              <a:gd name="connsiteX52" fmla="*/ 137191 w 536930"/>
              <a:gd name="connsiteY52" fmla="*/ 145820 h 411018"/>
              <a:gd name="connsiteX53" fmla="*/ 98215 w 536930"/>
              <a:gd name="connsiteY53" fmla="*/ 145820 h 411018"/>
              <a:gd name="connsiteX54" fmla="*/ 97813 w 536930"/>
              <a:gd name="connsiteY54" fmla="*/ 146626 h 411018"/>
              <a:gd name="connsiteX55" fmla="*/ 97813 w 536930"/>
              <a:gd name="connsiteY55" fmla="*/ 170405 h 411018"/>
              <a:gd name="connsiteX56" fmla="*/ 98215 w 536930"/>
              <a:gd name="connsiteY56" fmla="*/ 170808 h 411018"/>
              <a:gd name="connsiteX57" fmla="*/ 137191 w 536930"/>
              <a:gd name="connsiteY57" fmla="*/ 170808 h 411018"/>
              <a:gd name="connsiteX58" fmla="*/ 137191 w 536930"/>
              <a:gd name="connsiteY58" fmla="*/ 210306 h 411018"/>
              <a:gd name="connsiteX59" fmla="*/ 137593 w 536930"/>
              <a:gd name="connsiteY59" fmla="*/ 210306 h 411018"/>
              <a:gd name="connsiteX60" fmla="*/ 161702 w 536930"/>
              <a:gd name="connsiteY60" fmla="*/ 210306 h 411018"/>
              <a:gd name="connsiteX61" fmla="*/ 162104 w 536930"/>
              <a:gd name="connsiteY61" fmla="*/ 210306 h 411018"/>
              <a:gd name="connsiteX62" fmla="*/ 162104 w 536930"/>
              <a:gd name="connsiteY62" fmla="*/ 170808 h 411018"/>
              <a:gd name="connsiteX63" fmla="*/ 201080 w 536930"/>
              <a:gd name="connsiteY63" fmla="*/ 170808 h 411018"/>
              <a:gd name="connsiteX64" fmla="*/ 201482 w 536930"/>
              <a:gd name="connsiteY64" fmla="*/ 170405 h 411018"/>
              <a:gd name="connsiteX65" fmla="*/ 201482 w 536930"/>
              <a:gd name="connsiteY65" fmla="*/ 146626 h 411018"/>
              <a:gd name="connsiteX66" fmla="*/ 201080 w 536930"/>
              <a:gd name="connsiteY66" fmla="*/ 145820 h 411018"/>
              <a:gd name="connsiteX67" fmla="*/ 162104 w 536930"/>
              <a:gd name="connsiteY67" fmla="*/ 145820 h 411018"/>
              <a:gd name="connsiteX68" fmla="*/ 162104 w 536930"/>
              <a:gd name="connsiteY68" fmla="*/ 107128 h 411018"/>
              <a:gd name="connsiteX69" fmla="*/ 161702 w 536930"/>
              <a:gd name="connsiteY69" fmla="*/ 106321 h 411018"/>
              <a:gd name="connsiteX70" fmla="*/ 137593 w 536930"/>
              <a:gd name="connsiteY70" fmla="*/ 92215 h 411018"/>
              <a:gd name="connsiteX71" fmla="*/ 161702 w 536930"/>
              <a:gd name="connsiteY71" fmla="*/ 92215 h 411018"/>
              <a:gd name="connsiteX72" fmla="*/ 176569 w 536930"/>
              <a:gd name="connsiteY72" fmla="*/ 107128 h 411018"/>
              <a:gd name="connsiteX73" fmla="*/ 176569 w 536930"/>
              <a:gd name="connsiteY73" fmla="*/ 131713 h 411018"/>
              <a:gd name="connsiteX74" fmla="*/ 201080 w 536930"/>
              <a:gd name="connsiteY74" fmla="*/ 131713 h 411018"/>
              <a:gd name="connsiteX75" fmla="*/ 215947 w 536930"/>
              <a:gd name="connsiteY75" fmla="*/ 146626 h 411018"/>
              <a:gd name="connsiteX76" fmla="*/ 215947 w 536930"/>
              <a:gd name="connsiteY76" fmla="*/ 170405 h 411018"/>
              <a:gd name="connsiteX77" fmla="*/ 201080 w 536930"/>
              <a:gd name="connsiteY77" fmla="*/ 185318 h 411018"/>
              <a:gd name="connsiteX78" fmla="*/ 176569 w 536930"/>
              <a:gd name="connsiteY78" fmla="*/ 185318 h 411018"/>
              <a:gd name="connsiteX79" fmla="*/ 176569 w 536930"/>
              <a:gd name="connsiteY79" fmla="*/ 210306 h 411018"/>
              <a:gd name="connsiteX80" fmla="*/ 161702 w 536930"/>
              <a:gd name="connsiteY80" fmla="*/ 224816 h 411018"/>
              <a:gd name="connsiteX81" fmla="*/ 137593 w 536930"/>
              <a:gd name="connsiteY81" fmla="*/ 224816 h 411018"/>
              <a:gd name="connsiteX82" fmla="*/ 122726 w 536930"/>
              <a:gd name="connsiteY82" fmla="*/ 210306 h 411018"/>
              <a:gd name="connsiteX83" fmla="*/ 122726 w 536930"/>
              <a:gd name="connsiteY83" fmla="*/ 185318 h 411018"/>
              <a:gd name="connsiteX84" fmla="*/ 98215 w 536930"/>
              <a:gd name="connsiteY84" fmla="*/ 185318 h 411018"/>
              <a:gd name="connsiteX85" fmla="*/ 83348 w 536930"/>
              <a:gd name="connsiteY85" fmla="*/ 170405 h 411018"/>
              <a:gd name="connsiteX86" fmla="*/ 83348 w 536930"/>
              <a:gd name="connsiteY86" fmla="*/ 146626 h 411018"/>
              <a:gd name="connsiteX87" fmla="*/ 98215 w 536930"/>
              <a:gd name="connsiteY87" fmla="*/ 131713 h 411018"/>
              <a:gd name="connsiteX88" fmla="*/ 122726 w 536930"/>
              <a:gd name="connsiteY88" fmla="*/ 131713 h 411018"/>
              <a:gd name="connsiteX89" fmla="*/ 122726 w 536930"/>
              <a:gd name="connsiteY89" fmla="*/ 107128 h 411018"/>
              <a:gd name="connsiteX90" fmla="*/ 137593 w 536930"/>
              <a:gd name="connsiteY90" fmla="*/ 92215 h 411018"/>
              <a:gd name="connsiteX91" fmla="*/ 37750 w 536930"/>
              <a:gd name="connsiteY91" fmla="*/ 55608 h 411018"/>
              <a:gd name="connsiteX92" fmla="*/ 14457 w 536930"/>
              <a:gd name="connsiteY92" fmla="*/ 78980 h 411018"/>
              <a:gd name="connsiteX93" fmla="*/ 14457 w 536930"/>
              <a:gd name="connsiteY93" fmla="*/ 305443 h 411018"/>
              <a:gd name="connsiteX94" fmla="*/ 37750 w 536930"/>
              <a:gd name="connsiteY94" fmla="*/ 328814 h 411018"/>
              <a:gd name="connsiteX95" fmla="*/ 67869 w 536930"/>
              <a:gd name="connsiteY95" fmla="*/ 328814 h 411018"/>
              <a:gd name="connsiteX96" fmla="*/ 142164 w 536930"/>
              <a:gd name="connsiteY96" fmla="*/ 261520 h 411018"/>
              <a:gd name="connsiteX97" fmla="*/ 216458 w 536930"/>
              <a:gd name="connsiteY97" fmla="*/ 328814 h 411018"/>
              <a:gd name="connsiteX98" fmla="*/ 260232 w 536930"/>
              <a:gd name="connsiteY98" fmla="*/ 328814 h 411018"/>
              <a:gd name="connsiteX99" fmla="*/ 286737 w 536930"/>
              <a:gd name="connsiteY99" fmla="*/ 328814 h 411018"/>
              <a:gd name="connsiteX100" fmla="*/ 286737 w 536930"/>
              <a:gd name="connsiteY100" fmla="*/ 78980 h 411018"/>
              <a:gd name="connsiteX101" fmla="*/ 263445 w 536930"/>
              <a:gd name="connsiteY101" fmla="*/ 55608 h 411018"/>
              <a:gd name="connsiteX102" fmla="*/ 150597 w 536930"/>
              <a:gd name="connsiteY102" fmla="*/ 14507 h 411018"/>
              <a:gd name="connsiteX103" fmla="*/ 116462 w 536930"/>
              <a:gd name="connsiteY103" fmla="*/ 41505 h 411018"/>
              <a:gd name="connsiteX104" fmla="*/ 184733 w 536930"/>
              <a:gd name="connsiteY104" fmla="*/ 41505 h 411018"/>
              <a:gd name="connsiteX105" fmla="*/ 150597 w 536930"/>
              <a:gd name="connsiteY105" fmla="*/ 14507 h 411018"/>
              <a:gd name="connsiteX106" fmla="*/ 150597 w 536930"/>
              <a:gd name="connsiteY106" fmla="*/ 0 h 411018"/>
              <a:gd name="connsiteX107" fmla="*/ 199190 w 536930"/>
              <a:gd name="connsiteY107" fmla="*/ 41505 h 411018"/>
              <a:gd name="connsiteX108" fmla="*/ 263445 w 536930"/>
              <a:gd name="connsiteY108" fmla="*/ 41505 h 411018"/>
              <a:gd name="connsiteX109" fmla="*/ 301194 w 536930"/>
              <a:gd name="connsiteY109" fmla="*/ 78980 h 411018"/>
              <a:gd name="connsiteX110" fmla="*/ 301194 w 536930"/>
              <a:gd name="connsiteY110" fmla="*/ 92278 h 411018"/>
              <a:gd name="connsiteX111" fmla="*/ 381915 w 536930"/>
              <a:gd name="connsiteY111" fmla="*/ 92278 h 411018"/>
              <a:gd name="connsiteX112" fmla="*/ 412034 w 536930"/>
              <a:gd name="connsiteY112" fmla="*/ 115246 h 411018"/>
              <a:gd name="connsiteX113" fmla="*/ 432917 w 536930"/>
              <a:gd name="connsiteY113" fmla="*/ 193823 h 411018"/>
              <a:gd name="connsiteX114" fmla="*/ 506409 w 536930"/>
              <a:gd name="connsiteY114" fmla="*/ 193823 h 411018"/>
              <a:gd name="connsiteX115" fmla="*/ 536930 w 536930"/>
              <a:gd name="connsiteY115" fmla="*/ 224045 h 411018"/>
              <a:gd name="connsiteX116" fmla="*/ 536930 w 536930"/>
              <a:gd name="connsiteY116" fmla="*/ 312696 h 411018"/>
              <a:gd name="connsiteX117" fmla="*/ 506409 w 536930"/>
              <a:gd name="connsiteY117" fmla="*/ 343321 h 411018"/>
              <a:gd name="connsiteX118" fmla="*/ 468257 w 536930"/>
              <a:gd name="connsiteY118" fmla="*/ 343321 h 411018"/>
              <a:gd name="connsiteX119" fmla="*/ 468257 w 536930"/>
              <a:gd name="connsiteY119" fmla="*/ 345739 h 411018"/>
              <a:gd name="connsiteX120" fmla="*/ 403199 w 536930"/>
              <a:gd name="connsiteY120" fmla="*/ 411018 h 411018"/>
              <a:gd name="connsiteX121" fmla="*/ 338141 w 536930"/>
              <a:gd name="connsiteY121" fmla="*/ 345739 h 411018"/>
              <a:gd name="connsiteX122" fmla="*/ 338543 w 536930"/>
              <a:gd name="connsiteY122" fmla="*/ 343321 h 411018"/>
              <a:gd name="connsiteX123" fmla="*/ 301194 w 536930"/>
              <a:gd name="connsiteY123" fmla="*/ 343321 h 411018"/>
              <a:gd name="connsiteX124" fmla="*/ 260232 w 536930"/>
              <a:gd name="connsiteY124" fmla="*/ 343321 h 411018"/>
              <a:gd name="connsiteX125" fmla="*/ 216458 w 536930"/>
              <a:gd name="connsiteY125" fmla="*/ 343321 h 411018"/>
              <a:gd name="connsiteX126" fmla="*/ 142164 w 536930"/>
              <a:gd name="connsiteY126" fmla="*/ 411018 h 411018"/>
              <a:gd name="connsiteX127" fmla="*/ 67869 w 536930"/>
              <a:gd name="connsiteY127" fmla="*/ 343321 h 411018"/>
              <a:gd name="connsiteX128" fmla="*/ 37750 w 536930"/>
              <a:gd name="connsiteY128" fmla="*/ 343321 h 411018"/>
              <a:gd name="connsiteX129" fmla="*/ 0 w 536930"/>
              <a:gd name="connsiteY129" fmla="*/ 305443 h 411018"/>
              <a:gd name="connsiteX130" fmla="*/ 0 w 536930"/>
              <a:gd name="connsiteY130" fmla="*/ 78980 h 411018"/>
              <a:gd name="connsiteX131" fmla="*/ 37750 w 536930"/>
              <a:gd name="connsiteY131" fmla="*/ 41505 h 411018"/>
              <a:gd name="connsiteX132" fmla="*/ 102406 w 536930"/>
              <a:gd name="connsiteY132" fmla="*/ 41505 h 411018"/>
              <a:gd name="connsiteX133" fmla="*/ 150597 w 536930"/>
              <a:gd name="connsiteY133" fmla="*/ 0 h 411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536930" h="411018">
                <a:moveTo>
                  <a:pt x="402831" y="322752"/>
                </a:moveTo>
                <a:cubicBezTo>
                  <a:pt x="415033" y="322752"/>
                  <a:pt x="425201" y="332210"/>
                  <a:pt x="425201" y="344033"/>
                </a:cubicBezTo>
                <a:cubicBezTo>
                  <a:pt x="425201" y="355461"/>
                  <a:pt x="415033" y="364919"/>
                  <a:pt x="402831" y="364919"/>
                </a:cubicBezTo>
                <a:cubicBezTo>
                  <a:pt x="391036" y="364919"/>
                  <a:pt x="381274" y="355461"/>
                  <a:pt x="381274" y="344033"/>
                </a:cubicBezTo>
                <a:cubicBezTo>
                  <a:pt x="381274" y="332210"/>
                  <a:pt x="391036" y="322752"/>
                  <a:pt x="402831" y="322752"/>
                </a:cubicBezTo>
                <a:close/>
                <a:moveTo>
                  <a:pt x="141474" y="313886"/>
                </a:moveTo>
                <a:cubicBezTo>
                  <a:pt x="153297" y="313886"/>
                  <a:pt x="162755" y="323648"/>
                  <a:pt x="162755" y="335850"/>
                </a:cubicBezTo>
                <a:cubicBezTo>
                  <a:pt x="162755" y="348052"/>
                  <a:pt x="153297" y="357813"/>
                  <a:pt x="141474" y="357813"/>
                </a:cubicBezTo>
                <a:cubicBezTo>
                  <a:pt x="129652" y="357813"/>
                  <a:pt x="120588" y="348052"/>
                  <a:pt x="120588" y="335850"/>
                </a:cubicBezTo>
                <a:cubicBezTo>
                  <a:pt x="120588" y="323648"/>
                  <a:pt x="129652" y="313886"/>
                  <a:pt x="141474" y="313886"/>
                </a:cubicBezTo>
                <a:close/>
                <a:moveTo>
                  <a:pt x="403199" y="294563"/>
                </a:moveTo>
                <a:cubicBezTo>
                  <a:pt x="375489" y="294563"/>
                  <a:pt x="352599" y="317532"/>
                  <a:pt x="352599" y="345739"/>
                </a:cubicBezTo>
                <a:cubicBezTo>
                  <a:pt x="352599" y="373543"/>
                  <a:pt x="375489" y="396915"/>
                  <a:pt x="403199" y="396915"/>
                </a:cubicBezTo>
                <a:cubicBezTo>
                  <a:pt x="431311" y="396915"/>
                  <a:pt x="454201" y="373543"/>
                  <a:pt x="454201" y="345739"/>
                </a:cubicBezTo>
                <a:cubicBezTo>
                  <a:pt x="454201" y="317532"/>
                  <a:pt x="431311" y="294563"/>
                  <a:pt x="403199" y="294563"/>
                </a:cubicBezTo>
                <a:close/>
                <a:moveTo>
                  <a:pt x="142164" y="275624"/>
                </a:moveTo>
                <a:cubicBezTo>
                  <a:pt x="108832" y="275624"/>
                  <a:pt x="81925" y="303025"/>
                  <a:pt x="81925" y="336068"/>
                </a:cubicBezTo>
                <a:cubicBezTo>
                  <a:pt x="81925" y="369513"/>
                  <a:pt x="108832" y="396915"/>
                  <a:pt x="142164" y="396915"/>
                </a:cubicBezTo>
                <a:cubicBezTo>
                  <a:pt x="175094" y="396915"/>
                  <a:pt x="202403" y="369513"/>
                  <a:pt x="202403" y="336068"/>
                </a:cubicBezTo>
                <a:cubicBezTo>
                  <a:pt x="202403" y="303025"/>
                  <a:pt x="175094" y="275624"/>
                  <a:pt x="142164" y="275624"/>
                </a:cubicBezTo>
                <a:close/>
                <a:moveTo>
                  <a:pt x="487935" y="233313"/>
                </a:moveTo>
                <a:cubicBezTo>
                  <a:pt x="482313" y="233313"/>
                  <a:pt x="478297" y="237746"/>
                  <a:pt x="478297" y="242984"/>
                </a:cubicBezTo>
                <a:cubicBezTo>
                  <a:pt x="478297" y="248626"/>
                  <a:pt x="482313" y="253058"/>
                  <a:pt x="487935" y="253058"/>
                </a:cubicBezTo>
                <a:lnTo>
                  <a:pt x="520063" y="253058"/>
                </a:lnTo>
                <a:lnTo>
                  <a:pt x="520063" y="233313"/>
                </a:lnTo>
                <a:close/>
                <a:moveTo>
                  <a:pt x="328103" y="226990"/>
                </a:moveTo>
                <a:lnTo>
                  <a:pt x="360946" y="226990"/>
                </a:lnTo>
                <a:cubicBezTo>
                  <a:pt x="364903" y="226990"/>
                  <a:pt x="368464" y="230143"/>
                  <a:pt x="368464" y="234084"/>
                </a:cubicBezTo>
                <a:cubicBezTo>
                  <a:pt x="368464" y="237630"/>
                  <a:pt x="364903" y="240783"/>
                  <a:pt x="360946" y="240783"/>
                </a:cubicBezTo>
                <a:lnTo>
                  <a:pt x="328103" y="240783"/>
                </a:lnTo>
                <a:cubicBezTo>
                  <a:pt x="324146" y="240783"/>
                  <a:pt x="320980" y="237630"/>
                  <a:pt x="320980" y="234084"/>
                </a:cubicBezTo>
                <a:cubicBezTo>
                  <a:pt x="320980" y="230143"/>
                  <a:pt x="324146" y="226990"/>
                  <a:pt x="328103" y="226990"/>
                </a:cubicBezTo>
                <a:close/>
                <a:moveTo>
                  <a:pt x="301194" y="207927"/>
                </a:moveTo>
                <a:lnTo>
                  <a:pt x="301194" y="328814"/>
                </a:lnTo>
                <a:lnTo>
                  <a:pt x="340551" y="328814"/>
                </a:lnTo>
                <a:cubicBezTo>
                  <a:pt x="348181" y="301010"/>
                  <a:pt x="373481" y="280459"/>
                  <a:pt x="403199" y="280459"/>
                </a:cubicBezTo>
                <a:cubicBezTo>
                  <a:pt x="433720" y="280459"/>
                  <a:pt x="458619" y="301010"/>
                  <a:pt x="466249" y="328814"/>
                </a:cubicBezTo>
                <a:lnTo>
                  <a:pt x="506409" y="328814"/>
                </a:lnTo>
                <a:cubicBezTo>
                  <a:pt x="515645" y="328814"/>
                  <a:pt x="522472" y="321561"/>
                  <a:pt x="522472" y="312696"/>
                </a:cubicBezTo>
                <a:lnTo>
                  <a:pt x="522472" y="267162"/>
                </a:lnTo>
                <a:lnTo>
                  <a:pt x="487935" y="267162"/>
                </a:lnTo>
                <a:cubicBezTo>
                  <a:pt x="474683" y="267162"/>
                  <a:pt x="463438" y="256282"/>
                  <a:pt x="463438" y="242984"/>
                </a:cubicBezTo>
                <a:cubicBezTo>
                  <a:pt x="463438" y="230090"/>
                  <a:pt x="474683" y="219210"/>
                  <a:pt x="487935" y="219210"/>
                </a:cubicBezTo>
                <a:lnTo>
                  <a:pt x="521669" y="219210"/>
                </a:lnTo>
                <a:cubicBezTo>
                  <a:pt x="519661" y="212762"/>
                  <a:pt x="514039" y="207927"/>
                  <a:pt x="506409" y="207927"/>
                </a:cubicBezTo>
                <a:close/>
                <a:moveTo>
                  <a:pt x="301194" y="106381"/>
                </a:moveTo>
                <a:lnTo>
                  <a:pt x="301194" y="193823"/>
                </a:lnTo>
                <a:lnTo>
                  <a:pt x="418058" y="193823"/>
                </a:lnTo>
                <a:lnTo>
                  <a:pt x="398380" y="118873"/>
                </a:lnTo>
                <a:cubicBezTo>
                  <a:pt x="396774" y="111620"/>
                  <a:pt x="389947" y="106381"/>
                  <a:pt x="381915" y="106381"/>
                </a:cubicBezTo>
                <a:close/>
                <a:moveTo>
                  <a:pt x="137593" y="106321"/>
                </a:moveTo>
                <a:cubicBezTo>
                  <a:pt x="137191" y="106321"/>
                  <a:pt x="137191" y="106725"/>
                  <a:pt x="137191" y="107128"/>
                </a:cubicBezTo>
                <a:lnTo>
                  <a:pt x="137191" y="145820"/>
                </a:lnTo>
                <a:lnTo>
                  <a:pt x="98215" y="145820"/>
                </a:lnTo>
                <a:cubicBezTo>
                  <a:pt x="97813" y="145820"/>
                  <a:pt x="97813" y="146223"/>
                  <a:pt x="97813" y="146626"/>
                </a:cubicBezTo>
                <a:lnTo>
                  <a:pt x="97813" y="170405"/>
                </a:lnTo>
                <a:cubicBezTo>
                  <a:pt x="97813" y="170808"/>
                  <a:pt x="97813" y="170808"/>
                  <a:pt x="98215" y="170808"/>
                </a:cubicBezTo>
                <a:lnTo>
                  <a:pt x="137191" y="170808"/>
                </a:lnTo>
                <a:lnTo>
                  <a:pt x="137191" y="210306"/>
                </a:lnTo>
                <a:cubicBezTo>
                  <a:pt x="137191" y="210306"/>
                  <a:pt x="137191" y="210306"/>
                  <a:pt x="137593" y="210306"/>
                </a:cubicBezTo>
                <a:lnTo>
                  <a:pt x="161702" y="210306"/>
                </a:lnTo>
                <a:cubicBezTo>
                  <a:pt x="161702" y="210306"/>
                  <a:pt x="162104" y="210306"/>
                  <a:pt x="162104" y="210306"/>
                </a:cubicBezTo>
                <a:lnTo>
                  <a:pt x="162104" y="170808"/>
                </a:lnTo>
                <a:lnTo>
                  <a:pt x="201080" y="170808"/>
                </a:lnTo>
                <a:cubicBezTo>
                  <a:pt x="201080" y="170808"/>
                  <a:pt x="201482" y="170808"/>
                  <a:pt x="201482" y="170405"/>
                </a:cubicBezTo>
                <a:lnTo>
                  <a:pt x="201482" y="146626"/>
                </a:lnTo>
                <a:cubicBezTo>
                  <a:pt x="201482" y="146223"/>
                  <a:pt x="201080" y="145820"/>
                  <a:pt x="201080" y="145820"/>
                </a:cubicBezTo>
                <a:lnTo>
                  <a:pt x="162104" y="145820"/>
                </a:lnTo>
                <a:lnTo>
                  <a:pt x="162104" y="107128"/>
                </a:lnTo>
                <a:cubicBezTo>
                  <a:pt x="162104" y="106725"/>
                  <a:pt x="161702" y="106321"/>
                  <a:pt x="161702" y="106321"/>
                </a:cubicBezTo>
                <a:close/>
                <a:moveTo>
                  <a:pt x="137593" y="92215"/>
                </a:moveTo>
                <a:lnTo>
                  <a:pt x="161702" y="92215"/>
                </a:lnTo>
                <a:cubicBezTo>
                  <a:pt x="169738" y="92215"/>
                  <a:pt x="176569" y="98664"/>
                  <a:pt x="176569" y="107128"/>
                </a:cubicBezTo>
                <a:lnTo>
                  <a:pt x="176569" y="131713"/>
                </a:lnTo>
                <a:lnTo>
                  <a:pt x="201080" y="131713"/>
                </a:lnTo>
                <a:cubicBezTo>
                  <a:pt x="209116" y="131713"/>
                  <a:pt x="215947" y="138565"/>
                  <a:pt x="215947" y="146626"/>
                </a:cubicBezTo>
                <a:lnTo>
                  <a:pt x="215947" y="170405"/>
                </a:lnTo>
                <a:cubicBezTo>
                  <a:pt x="215947" y="178869"/>
                  <a:pt x="209116" y="185318"/>
                  <a:pt x="201080" y="185318"/>
                </a:cubicBezTo>
                <a:lnTo>
                  <a:pt x="176569" y="185318"/>
                </a:lnTo>
                <a:lnTo>
                  <a:pt x="176569" y="210306"/>
                </a:lnTo>
                <a:cubicBezTo>
                  <a:pt x="176569" y="217964"/>
                  <a:pt x="169738" y="224816"/>
                  <a:pt x="161702" y="224816"/>
                </a:cubicBezTo>
                <a:lnTo>
                  <a:pt x="137593" y="224816"/>
                </a:lnTo>
                <a:cubicBezTo>
                  <a:pt x="129557" y="224816"/>
                  <a:pt x="122726" y="217964"/>
                  <a:pt x="122726" y="210306"/>
                </a:cubicBezTo>
                <a:lnTo>
                  <a:pt x="122726" y="185318"/>
                </a:lnTo>
                <a:lnTo>
                  <a:pt x="98215" y="185318"/>
                </a:lnTo>
                <a:cubicBezTo>
                  <a:pt x="90179" y="185318"/>
                  <a:pt x="83348" y="178869"/>
                  <a:pt x="83348" y="170405"/>
                </a:cubicBezTo>
                <a:lnTo>
                  <a:pt x="83348" y="146626"/>
                </a:lnTo>
                <a:cubicBezTo>
                  <a:pt x="83348" y="138565"/>
                  <a:pt x="90179" y="131713"/>
                  <a:pt x="98215" y="131713"/>
                </a:cubicBezTo>
                <a:lnTo>
                  <a:pt x="122726" y="131713"/>
                </a:lnTo>
                <a:lnTo>
                  <a:pt x="122726" y="107128"/>
                </a:lnTo>
                <a:cubicBezTo>
                  <a:pt x="122726" y="98664"/>
                  <a:pt x="129557" y="92215"/>
                  <a:pt x="137593" y="92215"/>
                </a:cubicBezTo>
                <a:close/>
                <a:moveTo>
                  <a:pt x="37750" y="55608"/>
                </a:moveTo>
                <a:cubicBezTo>
                  <a:pt x="24899" y="55608"/>
                  <a:pt x="14457" y="66488"/>
                  <a:pt x="14457" y="78980"/>
                </a:cubicBezTo>
                <a:lnTo>
                  <a:pt x="14457" y="305443"/>
                </a:lnTo>
                <a:cubicBezTo>
                  <a:pt x="14457" y="318338"/>
                  <a:pt x="24899" y="328814"/>
                  <a:pt x="37750" y="328814"/>
                </a:cubicBezTo>
                <a:lnTo>
                  <a:pt x="67869" y="328814"/>
                </a:lnTo>
                <a:cubicBezTo>
                  <a:pt x="71483" y="290936"/>
                  <a:pt x="103611" y="261520"/>
                  <a:pt x="142164" y="261520"/>
                </a:cubicBezTo>
                <a:cubicBezTo>
                  <a:pt x="180717" y="261520"/>
                  <a:pt x="212844" y="290936"/>
                  <a:pt x="216458" y="328814"/>
                </a:cubicBezTo>
                <a:lnTo>
                  <a:pt x="260232" y="328814"/>
                </a:lnTo>
                <a:lnTo>
                  <a:pt x="286737" y="328814"/>
                </a:lnTo>
                <a:lnTo>
                  <a:pt x="286737" y="78980"/>
                </a:lnTo>
                <a:cubicBezTo>
                  <a:pt x="286737" y="66488"/>
                  <a:pt x="276296" y="55608"/>
                  <a:pt x="263445" y="55608"/>
                </a:cubicBezTo>
                <a:close/>
                <a:moveTo>
                  <a:pt x="150597" y="14507"/>
                </a:moveTo>
                <a:cubicBezTo>
                  <a:pt x="134132" y="14507"/>
                  <a:pt x="120478" y="25789"/>
                  <a:pt x="116462" y="41505"/>
                </a:cubicBezTo>
                <a:lnTo>
                  <a:pt x="184733" y="41505"/>
                </a:lnTo>
                <a:cubicBezTo>
                  <a:pt x="181118" y="25789"/>
                  <a:pt x="167062" y="14507"/>
                  <a:pt x="150597" y="14507"/>
                </a:cubicBezTo>
                <a:close/>
                <a:moveTo>
                  <a:pt x="150597" y="0"/>
                </a:moveTo>
                <a:cubicBezTo>
                  <a:pt x="175094" y="0"/>
                  <a:pt x="195174" y="18133"/>
                  <a:pt x="199190" y="41505"/>
                </a:cubicBezTo>
                <a:lnTo>
                  <a:pt x="263445" y="41505"/>
                </a:lnTo>
                <a:cubicBezTo>
                  <a:pt x="283926" y="41505"/>
                  <a:pt x="301194" y="58429"/>
                  <a:pt x="301194" y="78980"/>
                </a:cubicBezTo>
                <a:lnTo>
                  <a:pt x="301194" y="92278"/>
                </a:lnTo>
                <a:lnTo>
                  <a:pt x="381915" y="92278"/>
                </a:lnTo>
                <a:cubicBezTo>
                  <a:pt x="396372" y="92278"/>
                  <a:pt x="408420" y="101546"/>
                  <a:pt x="412034" y="115246"/>
                </a:cubicBezTo>
                <a:lnTo>
                  <a:pt x="432917" y="193823"/>
                </a:lnTo>
                <a:lnTo>
                  <a:pt x="506409" y="193823"/>
                </a:lnTo>
                <a:cubicBezTo>
                  <a:pt x="523275" y="193823"/>
                  <a:pt x="536930" y="207524"/>
                  <a:pt x="536930" y="224045"/>
                </a:cubicBezTo>
                <a:lnTo>
                  <a:pt x="536930" y="312696"/>
                </a:lnTo>
                <a:cubicBezTo>
                  <a:pt x="536930" y="329620"/>
                  <a:pt x="523275" y="343321"/>
                  <a:pt x="506409" y="343321"/>
                </a:cubicBezTo>
                <a:lnTo>
                  <a:pt x="468257" y="343321"/>
                </a:lnTo>
                <a:cubicBezTo>
                  <a:pt x="468257" y="343724"/>
                  <a:pt x="468257" y="344933"/>
                  <a:pt x="468257" y="345739"/>
                </a:cubicBezTo>
                <a:cubicBezTo>
                  <a:pt x="468257" y="381602"/>
                  <a:pt x="439343" y="411018"/>
                  <a:pt x="403199" y="411018"/>
                </a:cubicBezTo>
                <a:cubicBezTo>
                  <a:pt x="367457" y="411018"/>
                  <a:pt x="338141" y="381602"/>
                  <a:pt x="338141" y="345739"/>
                </a:cubicBezTo>
                <a:cubicBezTo>
                  <a:pt x="338141" y="344933"/>
                  <a:pt x="338543" y="343724"/>
                  <a:pt x="338543" y="343321"/>
                </a:cubicBezTo>
                <a:lnTo>
                  <a:pt x="301194" y="343321"/>
                </a:lnTo>
                <a:lnTo>
                  <a:pt x="260232" y="343321"/>
                </a:lnTo>
                <a:lnTo>
                  <a:pt x="216458" y="343321"/>
                </a:lnTo>
                <a:cubicBezTo>
                  <a:pt x="212844" y="381199"/>
                  <a:pt x="180717" y="411018"/>
                  <a:pt x="142164" y="411018"/>
                </a:cubicBezTo>
                <a:cubicBezTo>
                  <a:pt x="103611" y="411018"/>
                  <a:pt x="71483" y="381199"/>
                  <a:pt x="67869" y="343321"/>
                </a:cubicBezTo>
                <a:lnTo>
                  <a:pt x="37750" y="343321"/>
                </a:lnTo>
                <a:cubicBezTo>
                  <a:pt x="17268" y="343321"/>
                  <a:pt x="0" y="326397"/>
                  <a:pt x="0" y="305443"/>
                </a:cubicBezTo>
                <a:lnTo>
                  <a:pt x="0" y="78980"/>
                </a:lnTo>
                <a:cubicBezTo>
                  <a:pt x="0" y="58429"/>
                  <a:pt x="17268" y="41505"/>
                  <a:pt x="37750" y="41505"/>
                </a:cubicBezTo>
                <a:lnTo>
                  <a:pt x="102406" y="41505"/>
                </a:lnTo>
                <a:cubicBezTo>
                  <a:pt x="106020" y="18133"/>
                  <a:pt x="126100" y="0"/>
                  <a:pt x="150597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747A94"/>
              </a:solidFill>
              <a:effectLst/>
              <a:uLnTx/>
              <a:uFillTx/>
              <a:latin typeface="Poppins" panose="00000500000000000000" pitchFamily="2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18001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กลุ่ม 11"/>
          <p:cNvGrpSpPr/>
          <p:nvPr/>
        </p:nvGrpSpPr>
        <p:grpSpPr>
          <a:xfrm>
            <a:off x="12173" y="2948345"/>
            <a:ext cx="1997994" cy="3007955"/>
            <a:chOff x="197702" y="3382906"/>
            <a:chExt cx="2620110" cy="2812219"/>
          </a:xfrm>
        </p:grpSpPr>
        <p:sp>
          <p:nvSpPr>
            <p:cNvPr id="143" name="Pentagon 8">
              <a:extLst>
                <a:ext uri="{FF2B5EF4-FFF2-40B4-BE49-F238E27FC236}">
                  <a16:creationId xmlns:a16="http://schemas.microsoft.com/office/drawing/2014/main" id="{F736D7D3-5A45-AD41-A78F-67A23F109F7E}"/>
                </a:ext>
              </a:extLst>
            </p:cNvPr>
            <p:cNvSpPr/>
            <p:nvPr/>
          </p:nvSpPr>
          <p:spPr>
            <a:xfrm>
              <a:off x="214249" y="3382906"/>
              <a:ext cx="2603563" cy="446696"/>
            </a:xfrm>
            <a:prstGeom prst="homePlat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44" name="TextBox 47">
              <a:extLst>
                <a:ext uri="{FF2B5EF4-FFF2-40B4-BE49-F238E27FC236}">
                  <a16:creationId xmlns:a16="http://schemas.microsoft.com/office/drawing/2014/main" id="{A609DC90-F7CA-8A40-B165-861E794A1397}"/>
                </a:ext>
              </a:extLst>
            </p:cNvPr>
            <p:cNvSpPr txBox="1"/>
            <p:nvPr/>
          </p:nvSpPr>
          <p:spPr>
            <a:xfrm>
              <a:off x="227515" y="3440904"/>
              <a:ext cx="2590297" cy="3165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285750" indent="-285750">
                <a:buFont typeface="Wingdings" panose="05000000000000000000" pitchFamily="2" charset="2"/>
                <a:buChar char="Ø"/>
                <a:defRPr b="1">
                  <a:solidFill>
                    <a:srgbClr val="0000CC"/>
                  </a:solidFill>
                  <a:latin typeface="Poppins" pitchFamily="2" charset="77"/>
                  <a:cs typeface="Poppins" pitchFamily="2" charset="77"/>
                </a:defRPr>
              </a:lvl1pPr>
            </a:lstStyle>
            <a:p>
              <a:pPr marL="285750" marR="0" lvl="0" indent="-28575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Char char="Ø"/>
                <a:tabLst/>
                <a:defRPr/>
              </a:pPr>
              <a:r>
                <a:rPr kumimoji="0" lang="th-TH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oppins" pitchFamily="2" charset="77"/>
                  <a:ea typeface="+mn-ea"/>
                </a:rPr>
                <a:t>ปี </a:t>
              </a:r>
              <a:r>
                <a:rPr kumimoji="0" lang="th-TH" sz="16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oppins" pitchFamily="2" charset="77"/>
                  <a:ea typeface="+mn-ea"/>
                </a:rPr>
                <a:t>2575 </a:t>
              </a:r>
              <a:r>
                <a:rPr kumimoji="0" lang="en-US" sz="16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:</a:t>
              </a:r>
              <a:r>
                <a:rPr kumimoji="0" lang="th-TH" sz="16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oppins" pitchFamily="2" charset="77"/>
                  <a:ea typeface="+mn-ea"/>
                </a:rPr>
                <a:t> </a:t>
              </a:r>
              <a:endPara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endParaRPr>
            </a:p>
          </p:txBody>
        </p:sp>
        <p:sp>
          <p:nvSpPr>
            <p:cNvPr id="177" name="Pentagon 8">
              <a:extLst>
                <a:ext uri="{FF2B5EF4-FFF2-40B4-BE49-F238E27FC236}">
                  <a16:creationId xmlns:a16="http://schemas.microsoft.com/office/drawing/2014/main" id="{F736D7D3-5A45-AD41-A78F-67A23F109F7E}"/>
                </a:ext>
              </a:extLst>
            </p:cNvPr>
            <p:cNvSpPr/>
            <p:nvPr/>
          </p:nvSpPr>
          <p:spPr>
            <a:xfrm>
              <a:off x="214250" y="4418650"/>
              <a:ext cx="2552327" cy="446696"/>
            </a:xfrm>
            <a:prstGeom prst="homePlat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78" name="TextBox 47">
              <a:extLst>
                <a:ext uri="{FF2B5EF4-FFF2-40B4-BE49-F238E27FC236}">
                  <a16:creationId xmlns:a16="http://schemas.microsoft.com/office/drawing/2014/main" id="{A609DC90-F7CA-8A40-B165-861E794A1397}"/>
                </a:ext>
              </a:extLst>
            </p:cNvPr>
            <p:cNvSpPr txBox="1"/>
            <p:nvPr/>
          </p:nvSpPr>
          <p:spPr>
            <a:xfrm>
              <a:off x="227515" y="4488521"/>
              <a:ext cx="2590297" cy="3165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285750" indent="-285750">
                <a:buFont typeface="Wingdings" panose="05000000000000000000" pitchFamily="2" charset="2"/>
                <a:buChar char="Ø"/>
                <a:defRPr b="1">
                  <a:solidFill>
                    <a:srgbClr val="0000CC"/>
                  </a:solidFill>
                  <a:latin typeface="Poppins" pitchFamily="2" charset="77"/>
                  <a:cs typeface="Poppins" pitchFamily="2" charset="77"/>
                </a:defRPr>
              </a:lvl1pPr>
            </a:lstStyle>
            <a:p>
              <a:pPr marL="285750" marR="0" lvl="0" indent="-28575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Char char="Ø"/>
                <a:tabLst/>
                <a:defRPr/>
              </a:pPr>
              <a:r>
                <a:rPr kumimoji="0" lang="th-TH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oppins" pitchFamily="2" charset="77"/>
                  <a:ea typeface="+mn-ea"/>
                </a:rPr>
                <a:t>ปี </a:t>
              </a:r>
              <a:r>
                <a:rPr kumimoji="0" lang="th-TH" sz="16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oppins" pitchFamily="2" charset="77"/>
                  <a:ea typeface="+mn-ea"/>
                </a:rPr>
                <a:t>2571 - 2574 </a:t>
              </a:r>
              <a:r>
                <a:rPr kumimoji="0" lang="en-US" sz="16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:</a:t>
              </a:r>
              <a:endPara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endParaRPr>
            </a:p>
          </p:txBody>
        </p:sp>
        <p:sp>
          <p:nvSpPr>
            <p:cNvPr id="196" name="Pentagon 8">
              <a:extLst>
                <a:ext uri="{FF2B5EF4-FFF2-40B4-BE49-F238E27FC236}">
                  <a16:creationId xmlns:a16="http://schemas.microsoft.com/office/drawing/2014/main" id="{F736D7D3-5A45-AD41-A78F-67A23F109F7E}"/>
                </a:ext>
              </a:extLst>
            </p:cNvPr>
            <p:cNvSpPr/>
            <p:nvPr/>
          </p:nvSpPr>
          <p:spPr>
            <a:xfrm>
              <a:off x="215489" y="5748429"/>
              <a:ext cx="2531659" cy="446696"/>
            </a:xfrm>
            <a:prstGeom prst="homePlat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97" name="TextBox 47">
              <a:extLst>
                <a:ext uri="{FF2B5EF4-FFF2-40B4-BE49-F238E27FC236}">
                  <a16:creationId xmlns:a16="http://schemas.microsoft.com/office/drawing/2014/main" id="{A609DC90-F7CA-8A40-B165-861E794A1397}"/>
                </a:ext>
              </a:extLst>
            </p:cNvPr>
            <p:cNvSpPr txBox="1"/>
            <p:nvPr/>
          </p:nvSpPr>
          <p:spPr>
            <a:xfrm>
              <a:off x="197702" y="5824828"/>
              <a:ext cx="2603623" cy="3165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285750" indent="-285750">
                <a:buFont typeface="Wingdings" panose="05000000000000000000" pitchFamily="2" charset="2"/>
                <a:buChar char="Ø"/>
                <a:defRPr b="1">
                  <a:solidFill>
                    <a:srgbClr val="0000CC"/>
                  </a:solidFill>
                  <a:latin typeface="Poppins" pitchFamily="2" charset="77"/>
                  <a:cs typeface="Poppins" pitchFamily="2" charset="77"/>
                </a:defRPr>
              </a:lvl1pPr>
            </a:lstStyle>
            <a:p>
              <a:pPr marL="285750" marR="0" lvl="0" indent="-28575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Char char="Ø"/>
                <a:tabLst/>
                <a:defRPr/>
              </a:pPr>
              <a:r>
                <a:rPr kumimoji="0" lang="th-TH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oppins" pitchFamily="2" charset="77"/>
                  <a:ea typeface="+mn-ea"/>
                </a:rPr>
                <a:t>ปี </a:t>
              </a:r>
              <a:r>
                <a:rPr kumimoji="0" lang="th-TH" sz="16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oppins" pitchFamily="2" charset="77"/>
                  <a:ea typeface="+mn-ea"/>
                </a:rPr>
                <a:t>2566-2570 </a:t>
              </a:r>
              <a:r>
                <a:rPr kumimoji="0" lang="en-US" sz="16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:</a:t>
              </a:r>
              <a:endPara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endParaRPr>
            </a:p>
          </p:txBody>
        </p:sp>
      </p:grpSp>
      <p:sp>
        <p:nvSpPr>
          <p:cNvPr id="130" name="Rectangle 20">
            <a:extLst>
              <a:ext uri="{FF2B5EF4-FFF2-40B4-BE49-F238E27FC236}">
                <a16:creationId xmlns:a16="http://schemas.microsoft.com/office/drawing/2014/main" id="{EDC9C334-89EB-4842-83AD-CBC9656E5D59}"/>
              </a:ext>
            </a:extLst>
          </p:cNvPr>
          <p:cNvSpPr/>
          <p:nvPr/>
        </p:nvSpPr>
        <p:spPr>
          <a:xfrm>
            <a:off x="327559" y="2584990"/>
            <a:ext cx="2019148" cy="4177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Roadmap :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0000CC"/>
              </a:solidFill>
              <a:effectLst/>
              <a:uLnTx/>
              <a:uFillTx/>
              <a:latin typeface="Poppins" pitchFamily="2" charset="77"/>
              <a:ea typeface="+mn-ea"/>
              <a:cs typeface="Poppins" pitchFamily="2" charset="77"/>
            </a:endParaRPr>
          </a:p>
        </p:txBody>
      </p:sp>
      <p:grpSp>
        <p:nvGrpSpPr>
          <p:cNvPr id="78" name="กลุ่ม 77"/>
          <p:cNvGrpSpPr/>
          <p:nvPr/>
        </p:nvGrpSpPr>
        <p:grpSpPr>
          <a:xfrm>
            <a:off x="121233" y="478074"/>
            <a:ext cx="8019540" cy="1434854"/>
            <a:chOff x="121233" y="452674"/>
            <a:chExt cx="8019540" cy="1434854"/>
          </a:xfrm>
        </p:grpSpPr>
        <p:grpSp>
          <p:nvGrpSpPr>
            <p:cNvPr id="79" name="Group 4">
              <a:extLst>
                <a:ext uri="{FF2B5EF4-FFF2-40B4-BE49-F238E27FC236}">
                  <a16:creationId xmlns:a16="http://schemas.microsoft.com/office/drawing/2014/main" id="{0AD5DFCD-4B13-9A4B-AAAB-E180DFF9FEF8}"/>
                </a:ext>
              </a:extLst>
            </p:cNvPr>
            <p:cNvGrpSpPr/>
            <p:nvPr/>
          </p:nvGrpSpPr>
          <p:grpSpPr>
            <a:xfrm>
              <a:off x="405978" y="452674"/>
              <a:ext cx="1515823" cy="1306744"/>
              <a:chOff x="6490010" y="3925229"/>
              <a:chExt cx="3207983" cy="2765503"/>
            </a:xfrm>
          </p:grpSpPr>
          <p:sp>
            <p:nvSpPr>
              <p:cNvPr id="96" name="Hexagon 5">
                <a:extLst>
                  <a:ext uri="{FF2B5EF4-FFF2-40B4-BE49-F238E27FC236}">
                    <a16:creationId xmlns:a16="http://schemas.microsoft.com/office/drawing/2014/main" id="{95F1D12A-6BC8-1B47-B3AF-0624626FAFC1}"/>
                  </a:ext>
                </a:extLst>
              </p:cNvPr>
              <p:cNvSpPr/>
              <p:nvPr/>
            </p:nvSpPr>
            <p:spPr>
              <a:xfrm>
                <a:off x="6490010" y="3925229"/>
                <a:ext cx="3207983" cy="2765503"/>
              </a:xfrm>
              <a:prstGeom prst="hexagon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1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Lato Light" panose="020F0502020204030203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97" name="Hexagon 6">
                <a:extLst>
                  <a:ext uri="{FF2B5EF4-FFF2-40B4-BE49-F238E27FC236}">
                    <a16:creationId xmlns:a16="http://schemas.microsoft.com/office/drawing/2014/main" id="{5F37F8E1-2293-5C46-99DB-14D696994B9C}"/>
                  </a:ext>
                </a:extLst>
              </p:cNvPr>
              <p:cNvSpPr/>
              <p:nvPr/>
            </p:nvSpPr>
            <p:spPr>
              <a:xfrm>
                <a:off x="6785210" y="4179712"/>
                <a:ext cx="2617582" cy="2256536"/>
              </a:xfrm>
              <a:prstGeom prst="hexagon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1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Lato Light" panose="020F0502020204030203" pitchFamily="34" charset="0"/>
                  <a:ea typeface="+mn-ea"/>
                  <a:cs typeface="+mn-cs"/>
                </a:endParaRPr>
              </a:p>
            </p:txBody>
          </p:sp>
        </p:grpSp>
        <p:sp>
          <p:nvSpPr>
            <p:cNvPr id="80" name="Freeform 40">
              <a:extLst>
                <a:ext uri="{FF2B5EF4-FFF2-40B4-BE49-F238E27FC236}">
                  <a16:creationId xmlns:a16="http://schemas.microsoft.com/office/drawing/2014/main" id="{92C9910E-B78D-3049-88BB-C16176B38BC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95692" y="802026"/>
              <a:ext cx="536394" cy="608040"/>
            </a:xfrm>
            <a:custGeom>
              <a:avLst/>
              <a:gdLst>
                <a:gd name="connsiteX0" fmla="*/ 216332 w 1093427"/>
                <a:gd name="connsiteY0" fmla="*/ 1190625 h 1239478"/>
                <a:gd name="connsiteX1" fmla="*/ 233701 w 1093427"/>
                <a:gd name="connsiteY1" fmla="*/ 1197916 h 1239478"/>
                <a:gd name="connsiteX2" fmla="*/ 240938 w 1093427"/>
                <a:gd name="connsiteY2" fmla="*/ 1215049 h 1239478"/>
                <a:gd name="connsiteX3" fmla="*/ 233701 w 1093427"/>
                <a:gd name="connsiteY3" fmla="*/ 1232547 h 1239478"/>
                <a:gd name="connsiteX4" fmla="*/ 216332 w 1093427"/>
                <a:gd name="connsiteY4" fmla="*/ 1239474 h 1239478"/>
                <a:gd name="connsiteX5" fmla="*/ 199324 w 1093427"/>
                <a:gd name="connsiteY5" fmla="*/ 1232547 h 1239478"/>
                <a:gd name="connsiteX6" fmla="*/ 192087 w 1093427"/>
                <a:gd name="connsiteY6" fmla="*/ 1215049 h 1239478"/>
                <a:gd name="connsiteX7" fmla="*/ 199324 w 1093427"/>
                <a:gd name="connsiteY7" fmla="*/ 1197916 h 1239478"/>
                <a:gd name="connsiteX8" fmla="*/ 216332 w 1093427"/>
                <a:gd name="connsiteY8" fmla="*/ 1190625 h 1239478"/>
                <a:gd name="connsiteX9" fmla="*/ 927894 w 1093427"/>
                <a:gd name="connsiteY9" fmla="*/ 1060450 h 1239478"/>
                <a:gd name="connsiteX10" fmla="*/ 944901 w 1093427"/>
                <a:gd name="connsiteY10" fmla="*/ 1067741 h 1239478"/>
                <a:gd name="connsiteX11" fmla="*/ 952138 w 1093427"/>
                <a:gd name="connsiteY11" fmla="*/ 1084874 h 1239478"/>
                <a:gd name="connsiteX12" fmla="*/ 944901 w 1093427"/>
                <a:gd name="connsiteY12" fmla="*/ 1102372 h 1239478"/>
                <a:gd name="connsiteX13" fmla="*/ 927894 w 1093427"/>
                <a:gd name="connsiteY13" fmla="*/ 1109299 h 1239478"/>
                <a:gd name="connsiteX14" fmla="*/ 910524 w 1093427"/>
                <a:gd name="connsiteY14" fmla="*/ 1102372 h 1239478"/>
                <a:gd name="connsiteX15" fmla="*/ 903287 w 1093427"/>
                <a:gd name="connsiteY15" fmla="*/ 1084874 h 1239478"/>
                <a:gd name="connsiteX16" fmla="*/ 910524 w 1093427"/>
                <a:gd name="connsiteY16" fmla="*/ 1067741 h 1239478"/>
                <a:gd name="connsiteX17" fmla="*/ 927894 w 1093427"/>
                <a:gd name="connsiteY17" fmla="*/ 1060450 h 1239478"/>
                <a:gd name="connsiteX18" fmla="*/ 753142 w 1093427"/>
                <a:gd name="connsiteY18" fmla="*/ 1060450 h 1239478"/>
                <a:gd name="connsiteX19" fmla="*/ 835944 w 1093427"/>
                <a:gd name="connsiteY19" fmla="*/ 1060450 h 1239478"/>
                <a:gd name="connsiteX20" fmla="*/ 860065 w 1093427"/>
                <a:gd name="connsiteY20" fmla="*/ 1084874 h 1239478"/>
                <a:gd name="connsiteX21" fmla="*/ 835944 w 1093427"/>
                <a:gd name="connsiteY21" fmla="*/ 1109299 h 1239478"/>
                <a:gd name="connsiteX22" fmla="*/ 753142 w 1093427"/>
                <a:gd name="connsiteY22" fmla="*/ 1109299 h 1239478"/>
                <a:gd name="connsiteX23" fmla="*/ 728662 w 1093427"/>
                <a:gd name="connsiteY23" fmla="*/ 1084874 h 1239478"/>
                <a:gd name="connsiteX24" fmla="*/ 753142 w 1093427"/>
                <a:gd name="connsiteY24" fmla="*/ 1060450 h 1239478"/>
                <a:gd name="connsiteX25" fmla="*/ 463842 w 1093427"/>
                <a:gd name="connsiteY25" fmla="*/ 844951 h 1239478"/>
                <a:gd name="connsiteX26" fmla="*/ 463842 w 1093427"/>
                <a:gd name="connsiteY26" fmla="*/ 917678 h 1239478"/>
                <a:gd name="connsiteX27" fmla="*/ 497725 w 1093427"/>
                <a:gd name="connsiteY27" fmla="*/ 951161 h 1239478"/>
                <a:gd name="connsiteX28" fmla="*/ 604421 w 1093427"/>
                <a:gd name="connsiteY28" fmla="*/ 951161 h 1239478"/>
                <a:gd name="connsiteX29" fmla="*/ 638305 w 1093427"/>
                <a:gd name="connsiteY29" fmla="*/ 917678 h 1239478"/>
                <a:gd name="connsiteX30" fmla="*/ 638305 w 1093427"/>
                <a:gd name="connsiteY30" fmla="*/ 844951 h 1239478"/>
                <a:gd name="connsiteX31" fmla="*/ 280557 w 1093427"/>
                <a:gd name="connsiteY31" fmla="*/ 831046 h 1239478"/>
                <a:gd name="connsiteX32" fmla="*/ 310373 w 1093427"/>
                <a:gd name="connsiteY32" fmla="*/ 847239 h 1239478"/>
                <a:gd name="connsiteX33" fmla="*/ 293849 w 1093427"/>
                <a:gd name="connsiteY33" fmla="*/ 877467 h 1239478"/>
                <a:gd name="connsiteX34" fmla="*/ 178177 w 1093427"/>
                <a:gd name="connsiteY34" fmla="*/ 910933 h 1239478"/>
                <a:gd name="connsiteX35" fmla="*/ 48496 w 1093427"/>
                <a:gd name="connsiteY35" fmla="*/ 1083303 h 1239478"/>
                <a:gd name="connsiteX36" fmla="*/ 48496 w 1093427"/>
                <a:gd name="connsiteY36" fmla="*/ 1191258 h 1239478"/>
                <a:gd name="connsiteX37" fmla="*/ 116031 w 1093427"/>
                <a:gd name="connsiteY37" fmla="*/ 1191258 h 1239478"/>
                <a:gd name="connsiteX38" fmla="*/ 140099 w 1093427"/>
                <a:gd name="connsiteY38" fmla="*/ 1215368 h 1239478"/>
                <a:gd name="connsiteX39" fmla="*/ 116031 w 1093427"/>
                <a:gd name="connsiteY39" fmla="*/ 1239478 h 1239478"/>
                <a:gd name="connsiteX40" fmla="*/ 24068 w 1093427"/>
                <a:gd name="connsiteY40" fmla="*/ 1239478 h 1239478"/>
                <a:gd name="connsiteX41" fmla="*/ 0 w 1093427"/>
                <a:gd name="connsiteY41" fmla="*/ 1215368 h 1239478"/>
                <a:gd name="connsiteX42" fmla="*/ 0 w 1093427"/>
                <a:gd name="connsiteY42" fmla="*/ 1083303 h 1239478"/>
                <a:gd name="connsiteX43" fmla="*/ 45981 w 1093427"/>
                <a:gd name="connsiteY43" fmla="*/ 946199 h 1239478"/>
                <a:gd name="connsiteX44" fmla="*/ 164527 w 1093427"/>
                <a:gd name="connsiteY44" fmla="*/ 864152 h 1239478"/>
                <a:gd name="connsiteX45" fmla="*/ 796541 w 1093427"/>
                <a:gd name="connsiteY45" fmla="*/ 825924 h 1239478"/>
                <a:gd name="connsiteX46" fmla="*/ 928611 w 1093427"/>
                <a:gd name="connsiteY46" fmla="*/ 864076 h 1239478"/>
                <a:gd name="connsiteX47" fmla="*/ 1047725 w 1093427"/>
                <a:gd name="connsiteY47" fmla="*/ 946139 h 1239478"/>
                <a:gd name="connsiteX48" fmla="*/ 1093427 w 1093427"/>
                <a:gd name="connsiteY48" fmla="*/ 1083271 h 1239478"/>
                <a:gd name="connsiteX49" fmla="*/ 1093427 w 1093427"/>
                <a:gd name="connsiteY49" fmla="*/ 1215363 h 1239478"/>
                <a:gd name="connsiteX50" fmla="*/ 1069317 w 1093427"/>
                <a:gd name="connsiteY50" fmla="*/ 1239478 h 1239478"/>
                <a:gd name="connsiteX51" fmla="*/ 311448 w 1093427"/>
                <a:gd name="connsiteY51" fmla="*/ 1239478 h 1239478"/>
                <a:gd name="connsiteX52" fmla="*/ 287337 w 1093427"/>
                <a:gd name="connsiteY52" fmla="*/ 1215363 h 1239478"/>
                <a:gd name="connsiteX53" fmla="*/ 311448 w 1093427"/>
                <a:gd name="connsiteY53" fmla="*/ 1191248 h 1239478"/>
                <a:gd name="connsiteX54" fmla="*/ 1045206 w 1093427"/>
                <a:gd name="connsiteY54" fmla="*/ 1191248 h 1239478"/>
                <a:gd name="connsiteX55" fmla="*/ 1045206 w 1093427"/>
                <a:gd name="connsiteY55" fmla="*/ 1083271 h 1239478"/>
                <a:gd name="connsiteX56" fmla="*/ 915296 w 1093427"/>
                <a:gd name="connsiteY56" fmla="*/ 910866 h 1239478"/>
                <a:gd name="connsiteX57" fmla="*/ 782866 w 1093427"/>
                <a:gd name="connsiteY57" fmla="*/ 872354 h 1239478"/>
                <a:gd name="connsiteX58" fmla="*/ 766673 w 1093427"/>
                <a:gd name="connsiteY58" fmla="*/ 842481 h 1239478"/>
                <a:gd name="connsiteX59" fmla="*/ 796541 w 1093427"/>
                <a:gd name="connsiteY59" fmla="*/ 825924 h 1239478"/>
                <a:gd name="connsiteX60" fmla="*/ 546100 w 1093427"/>
                <a:gd name="connsiteY60" fmla="*/ 445197 h 1239478"/>
                <a:gd name="connsiteX61" fmla="*/ 521517 w 1093427"/>
                <a:gd name="connsiteY61" fmla="*/ 469719 h 1239478"/>
                <a:gd name="connsiteX62" fmla="*/ 546100 w 1093427"/>
                <a:gd name="connsiteY62" fmla="*/ 493881 h 1239478"/>
                <a:gd name="connsiteX63" fmla="*/ 570321 w 1093427"/>
                <a:gd name="connsiteY63" fmla="*/ 469719 h 1239478"/>
                <a:gd name="connsiteX64" fmla="*/ 546100 w 1093427"/>
                <a:gd name="connsiteY64" fmla="*/ 445197 h 1239478"/>
                <a:gd name="connsiteX65" fmla="*/ 546100 w 1093427"/>
                <a:gd name="connsiteY65" fmla="*/ 396875 h 1239478"/>
                <a:gd name="connsiteX66" fmla="*/ 618763 w 1093427"/>
                <a:gd name="connsiteY66" fmla="*/ 469719 h 1239478"/>
                <a:gd name="connsiteX67" fmla="*/ 546100 w 1093427"/>
                <a:gd name="connsiteY67" fmla="*/ 542564 h 1239478"/>
                <a:gd name="connsiteX68" fmla="*/ 473075 w 1093427"/>
                <a:gd name="connsiteY68" fmla="*/ 469719 h 1239478"/>
                <a:gd name="connsiteX69" fmla="*/ 546100 w 1093427"/>
                <a:gd name="connsiteY69" fmla="*/ 396875 h 1239478"/>
                <a:gd name="connsiteX70" fmla="*/ 548910 w 1093427"/>
                <a:gd name="connsiteY70" fmla="*/ 179253 h 1239478"/>
                <a:gd name="connsiteX71" fmla="*/ 410854 w 1093427"/>
                <a:gd name="connsiteY71" fmla="*/ 214896 h 1239478"/>
                <a:gd name="connsiteX72" fmla="*/ 324344 w 1093427"/>
                <a:gd name="connsiteY72" fmla="*/ 302744 h 1239478"/>
                <a:gd name="connsiteX73" fmla="*/ 364715 w 1093427"/>
                <a:gd name="connsiteY73" fmla="*/ 618132 h 1239478"/>
                <a:gd name="connsiteX74" fmla="*/ 435005 w 1093427"/>
                <a:gd name="connsiteY74" fmla="*/ 792387 h 1239478"/>
                <a:gd name="connsiteX75" fmla="*/ 438970 w 1093427"/>
                <a:gd name="connsiteY75" fmla="*/ 796347 h 1239478"/>
                <a:gd name="connsiteX76" fmla="*/ 524039 w 1093427"/>
                <a:gd name="connsiteY76" fmla="*/ 796347 h 1239478"/>
                <a:gd name="connsiteX77" fmla="*/ 524039 w 1093427"/>
                <a:gd name="connsiteY77" fmla="*/ 619572 h 1239478"/>
                <a:gd name="connsiteX78" fmla="*/ 548190 w 1093427"/>
                <a:gd name="connsiteY78" fmla="*/ 595450 h 1239478"/>
                <a:gd name="connsiteX79" fmla="*/ 572340 w 1093427"/>
                <a:gd name="connsiteY79" fmla="*/ 619572 h 1239478"/>
                <a:gd name="connsiteX80" fmla="*/ 572340 w 1093427"/>
                <a:gd name="connsiteY80" fmla="*/ 796347 h 1239478"/>
                <a:gd name="connsiteX81" fmla="*/ 658130 w 1093427"/>
                <a:gd name="connsiteY81" fmla="*/ 796347 h 1239478"/>
                <a:gd name="connsiteX82" fmla="*/ 662095 w 1093427"/>
                <a:gd name="connsiteY82" fmla="*/ 792387 h 1239478"/>
                <a:gd name="connsiteX83" fmla="*/ 732745 w 1093427"/>
                <a:gd name="connsiteY83" fmla="*/ 617771 h 1239478"/>
                <a:gd name="connsiteX84" fmla="*/ 807000 w 1093427"/>
                <a:gd name="connsiteY84" fmla="*/ 437036 h 1239478"/>
                <a:gd name="connsiteX85" fmla="*/ 681920 w 1093427"/>
                <a:gd name="connsiteY85" fmla="*/ 216337 h 1239478"/>
                <a:gd name="connsiteX86" fmla="*/ 548910 w 1093427"/>
                <a:gd name="connsiteY86" fmla="*/ 179253 h 1239478"/>
                <a:gd name="connsiteX87" fmla="*/ 552019 w 1093427"/>
                <a:gd name="connsiteY87" fmla="*/ 130649 h 1239478"/>
                <a:gd name="connsiteX88" fmla="*/ 707152 w 1093427"/>
                <a:gd name="connsiteY88" fmla="*/ 174933 h 1239478"/>
                <a:gd name="connsiteX89" fmla="*/ 814569 w 1093427"/>
                <a:gd name="connsiteY89" fmla="*/ 284382 h 1239478"/>
                <a:gd name="connsiteX90" fmla="*/ 855301 w 1093427"/>
                <a:gd name="connsiteY90" fmla="*/ 437036 h 1239478"/>
                <a:gd name="connsiteX91" fmla="*/ 767349 w 1093427"/>
                <a:gd name="connsiteY91" fmla="*/ 651974 h 1239478"/>
                <a:gd name="connsiteX92" fmla="*/ 710397 w 1093427"/>
                <a:gd name="connsiteY92" fmla="*/ 792387 h 1239478"/>
                <a:gd name="connsiteX93" fmla="*/ 686606 w 1093427"/>
                <a:gd name="connsiteY93" fmla="*/ 836311 h 1239478"/>
                <a:gd name="connsiteX94" fmla="*/ 686606 w 1093427"/>
                <a:gd name="connsiteY94" fmla="*/ 917678 h 1239478"/>
                <a:gd name="connsiteX95" fmla="*/ 604421 w 1093427"/>
                <a:gd name="connsiteY95" fmla="*/ 999765 h 1239478"/>
                <a:gd name="connsiteX96" fmla="*/ 497725 w 1093427"/>
                <a:gd name="connsiteY96" fmla="*/ 999765 h 1239478"/>
                <a:gd name="connsiteX97" fmla="*/ 415180 w 1093427"/>
                <a:gd name="connsiteY97" fmla="*/ 917678 h 1239478"/>
                <a:gd name="connsiteX98" fmla="*/ 415180 w 1093427"/>
                <a:gd name="connsiteY98" fmla="*/ 838831 h 1239478"/>
                <a:gd name="connsiteX99" fmla="*/ 386703 w 1093427"/>
                <a:gd name="connsiteY99" fmla="*/ 792387 h 1239478"/>
                <a:gd name="connsiteX100" fmla="*/ 329751 w 1093427"/>
                <a:gd name="connsiteY100" fmla="*/ 651974 h 1239478"/>
                <a:gd name="connsiteX101" fmla="*/ 245764 w 1093427"/>
                <a:gd name="connsiteY101" fmla="*/ 485640 h 1239478"/>
                <a:gd name="connsiteX102" fmla="*/ 281089 w 1093427"/>
                <a:gd name="connsiteY102" fmla="*/ 280422 h 1239478"/>
                <a:gd name="connsiteX103" fmla="*/ 388506 w 1093427"/>
                <a:gd name="connsiteY103" fmla="*/ 171693 h 1239478"/>
                <a:gd name="connsiteX104" fmla="*/ 552019 w 1093427"/>
                <a:gd name="connsiteY104" fmla="*/ 130649 h 1239478"/>
                <a:gd name="connsiteX105" fmla="*/ 755759 w 1093427"/>
                <a:gd name="connsiteY105" fmla="*/ 35763 h 1239478"/>
                <a:gd name="connsiteX106" fmla="*/ 772993 w 1093427"/>
                <a:gd name="connsiteY106" fmla="*/ 43037 h 1239478"/>
                <a:gd name="connsiteX107" fmla="*/ 772993 w 1093427"/>
                <a:gd name="connsiteY107" fmla="*/ 77162 h 1239478"/>
                <a:gd name="connsiteX108" fmla="*/ 725844 w 1093427"/>
                <a:gd name="connsiteY108" fmla="*/ 124219 h 1239478"/>
                <a:gd name="connsiteX109" fmla="*/ 709057 w 1093427"/>
                <a:gd name="connsiteY109" fmla="*/ 131404 h 1239478"/>
                <a:gd name="connsiteX110" fmla="*/ 691912 w 1093427"/>
                <a:gd name="connsiteY110" fmla="*/ 124219 h 1239478"/>
                <a:gd name="connsiteX111" fmla="*/ 691912 w 1093427"/>
                <a:gd name="connsiteY111" fmla="*/ 90094 h 1239478"/>
                <a:gd name="connsiteX112" fmla="*/ 739060 w 1093427"/>
                <a:gd name="connsiteY112" fmla="*/ 43037 h 1239478"/>
                <a:gd name="connsiteX113" fmla="*/ 755759 w 1093427"/>
                <a:gd name="connsiteY113" fmla="*/ 35763 h 1239478"/>
                <a:gd name="connsiteX114" fmla="*/ 337725 w 1093427"/>
                <a:gd name="connsiteY114" fmla="*/ 35754 h 1239478"/>
                <a:gd name="connsiteX115" fmla="*/ 354899 w 1093427"/>
                <a:gd name="connsiteY115" fmla="*/ 43001 h 1239478"/>
                <a:gd name="connsiteX116" fmla="*/ 402626 w 1093427"/>
                <a:gd name="connsiteY116" fmla="*/ 90245 h 1239478"/>
                <a:gd name="connsiteX117" fmla="*/ 402626 w 1093427"/>
                <a:gd name="connsiteY117" fmla="*/ 124247 h 1239478"/>
                <a:gd name="connsiteX118" fmla="*/ 385632 w 1093427"/>
                <a:gd name="connsiteY118" fmla="*/ 131405 h 1239478"/>
                <a:gd name="connsiteX119" fmla="*/ 368277 w 1093427"/>
                <a:gd name="connsiteY119" fmla="*/ 124247 h 1239478"/>
                <a:gd name="connsiteX120" fmla="*/ 320551 w 1093427"/>
                <a:gd name="connsiteY120" fmla="*/ 76645 h 1239478"/>
                <a:gd name="connsiteX121" fmla="*/ 320551 w 1093427"/>
                <a:gd name="connsiteY121" fmla="*/ 43001 h 1239478"/>
                <a:gd name="connsiteX122" fmla="*/ 337725 w 1093427"/>
                <a:gd name="connsiteY122" fmla="*/ 35754 h 1239478"/>
                <a:gd name="connsiteX123" fmla="*/ 548481 w 1093427"/>
                <a:gd name="connsiteY123" fmla="*/ 0 h 1239478"/>
                <a:gd name="connsiteX124" fmla="*/ 572725 w 1093427"/>
                <a:gd name="connsiteY124" fmla="*/ 24067 h 1239478"/>
                <a:gd name="connsiteX125" fmla="*/ 572725 w 1093427"/>
                <a:gd name="connsiteY125" fmla="*/ 73998 h 1239478"/>
                <a:gd name="connsiteX126" fmla="*/ 548481 w 1093427"/>
                <a:gd name="connsiteY126" fmla="*/ 98066 h 1239478"/>
                <a:gd name="connsiteX127" fmla="*/ 523875 w 1093427"/>
                <a:gd name="connsiteY127" fmla="*/ 73998 h 1239478"/>
                <a:gd name="connsiteX128" fmla="*/ 523875 w 1093427"/>
                <a:gd name="connsiteY128" fmla="*/ 24067 h 1239478"/>
                <a:gd name="connsiteX129" fmla="*/ 548481 w 1093427"/>
                <a:gd name="connsiteY129" fmla="*/ 0 h 1239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</a:cxnLst>
              <a:rect l="l" t="t" r="r" b="b"/>
              <a:pathLst>
                <a:path w="1093427" h="1239478">
                  <a:moveTo>
                    <a:pt x="216332" y="1190625"/>
                  </a:moveTo>
                  <a:cubicBezTo>
                    <a:pt x="222845" y="1190625"/>
                    <a:pt x="228997" y="1193542"/>
                    <a:pt x="233701" y="1197916"/>
                  </a:cubicBezTo>
                  <a:cubicBezTo>
                    <a:pt x="238043" y="1202291"/>
                    <a:pt x="240938" y="1208852"/>
                    <a:pt x="240938" y="1215049"/>
                  </a:cubicBezTo>
                  <a:cubicBezTo>
                    <a:pt x="240938" y="1221611"/>
                    <a:pt x="238043" y="1227808"/>
                    <a:pt x="233701" y="1232547"/>
                  </a:cubicBezTo>
                  <a:cubicBezTo>
                    <a:pt x="228997" y="1236922"/>
                    <a:pt x="222845" y="1239474"/>
                    <a:pt x="216332" y="1239474"/>
                  </a:cubicBezTo>
                  <a:cubicBezTo>
                    <a:pt x="209818" y="1239474"/>
                    <a:pt x="203666" y="1236922"/>
                    <a:pt x="199324" y="1232547"/>
                  </a:cubicBezTo>
                  <a:cubicBezTo>
                    <a:pt x="194620" y="1227808"/>
                    <a:pt x="192087" y="1221611"/>
                    <a:pt x="192087" y="1215049"/>
                  </a:cubicBezTo>
                  <a:cubicBezTo>
                    <a:pt x="192087" y="1208852"/>
                    <a:pt x="194620" y="1202291"/>
                    <a:pt x="199324" y="1197916"/>
                  </a:cubicBezTo>
                  <a:cubicBezTo>
                    <a:pt x="203666" y="1193542"/>
                    <a:pt x="209818" y="1190625"/>
                    <a:pt x="216332" y="1190625"/>
                  </a:cubicBezTo>
                  <a:close/>
                  <a:moveTo>
                    <a:pt x="927894" y="1060450"/>
                  </a:moveTo>
                  <a:cubicBezTo>
                    <a:pt x="934045" y="1060450"/>
                    <a:pt x="940559" y="1063002"/>
                    <a:pt x="944901" y="1067741"/>
                  </a:cubicBezTo>
                  <a:cubicBezTo>
                    <a:pt x="949605" y="1072116"/>
                    <a:pt x="952138" y="1078677"/>
                    <a:pt x="952138" y="1084874"/>
                  </a:cubicBezTo>
                  <a:cubicBezTo>
                    <a:pt x="952138" y="1091436"/>
                    <a:pt x="949605" y="1097633"/>
                    <a:pt x="944901" y="1102372"/>
                  </a:cubicBezTo>
                  <a:cubicBezTo>
                    <a:pt x="940559" y="1106747"/>
                    <a:pt x="934045" y="1109299"/>
                    <a:pt x="927894" y="1109299"/>
                  </a:cubicBezTo>
                  <a:cubicBezTo>
                    <a:pt x="921380" y="1109299"/>
                    <a:pt x="915229" y="1106747"/>
                    <a:pt x="910524" y="1102372"/>
                  </a:cubicBezTo>
                  <a:cubicBezTo>
                    <a:pt x="906182" y="1097633"/>
                    <a:pt x="903287" y="1091436"/>
                    <a:pt x="903287" y="1084874"/>
                  </a:cubicBezTo>
                  <a:cubicBezTo>
                    <a:pt x="903287" y="1078677"/>
                    <a:pt x="906182" y="1072116"/>
                    <a:pt x="910524" y="1067741"/>
                  </a:cubicBezTo>
                  <a:cubicBezTo>
                    <a:pt x="915229" y="1063002"/>
                    <a:pt x="921380" y="1060450"/>
                    <a:pt x="927894" y="1060450"/>
                  </a:cubicBezTo>
                  <a:close/>
                  <a:moveTo>
                    <a:pt x="753142" y="1060450"/>
                  </a:moveTo>
                  <a:lnTo>
                    <a:pt x="835944" y="1060450"/>
                  </a:lnTo>
                  <a:cubicBezTo>
                    <a:pt x="849265" y="1060450"/>
                    <a:pt x="860065" y="1071386"/>
                    <a:pt x="860065" y="1084874"/>
                  </a:cubicBezTo>
                  <a:cubicBezTo>
                    <a:pt x="860065" y="1098362"/>
                    <a:pt x="849265" y="1109299"/>
                    <a:pt x="835944" y="1109299"/>
                  </a:cubicBezTo>
                  <a:lnTo>
                    <a:pt x="753142" y="1109299"/>
                  </a:lnTo>
                  <a:cubicBezTo>
                    <a:pt x="739462" y="1109299"/>
                    <a:pt x="728662" y="1098362"/>
                    <a:pt x="728662" y="1084874"/>
                  </a:cubicBezTo>
                  <a:cubicBezTo>
                    <a:pt x="728662" y="1071386"/>
                    <a:pt x="739462" y="1060450"/>
                    <a:pt x="753142" y="1060450"/>
                  </a:cubicBezTo>
                  <a:close/>
                  <a:moveTo>
                    <a:pt x="463842" y="844951"/>
                  </a:moveTo>
                  <a:lnTo>
                    <a:pt x="463842" y="917678"/>
                  </a:lnTo>
                  <a:cubicBezTo>
                    <a:pt x="463842" y="936039"/>
                    <a:pt x="478981" y="951161"/>
                    <a:pt x="497725" y="951161"/>
                  </a:cubicBezTo>
                  <a:lnTo>
                    <a:pt x="604421" y="951161"/>
                  </a:lnTo>
                  <a:cubicBezTo>
                    <a:pt x="623165" y="951161"/>
                    <a:pt x="638305" y="936039"/>
                    <a:pt x="638305" y="917678"/>
                  </a:cubicBezTo>
                  <a:lnTo>
                    <a:pt x="638305" y="844951"/>
                  </a:lnTo>
                  <a:close/>
                  <a:moveTo>
                    <a:pt x="280557" y="831046"/>
                  </a:moveTo>
                  <a:cubicBezTo>
                    <a:pt x="293130" y="827088"/>
                    <a:pt x="306781" y="834645"/>
                    <a:pt x="310373" y="847239"/>
                  </a:cubicBezTo>
                  <a:cubicBezTo>
                    <a:pt x="313966" y="860194"/>
                    <a:pt x="306781" y="873509"/>
                    <a:pt x="293849" y="877467"/>
                  </a:cubicBezTo>
                  <a:lnTo>
                    <a:pt x="178177" y="910933"/>
                  </a:lnTo>
                  <a:cubicBezTo>
                    <a:pt x="101662" y="932884"/>
                    <a:pt x="48496" y="1003775"/>
                    <a:pt x="48496" y="1083303"/>
                  </a:cubicBezTo>
                  <a:lnTo>
                    <a:pt x="48496" y="1191258"/>
                  </a:lnTo>
                  <a:lnTo>
                    <a:pt x="116031" y="1191258"/>
                  </a:lnTo>
                  <a:cubicBezTo>
                    <a:pt x="129322" y="1191258"/>
                    <a:pt x="140099" y="1202054"/>
                    <a:pt x="140099" y="1215368"/>
                  </a:cubicBezTo>
                  <a:cubicBezTo>
                    <a:pt x="140099" y="1228683"/>
                    <a:pt x="129322" y="1239478"/>
                    <a:pt x="116031" y="1239478"/>
                  </a:cubicBezTo>
                  <a:lnTo>
                    <a:pt x="24068" y="1239478"/>
                  </a:lnTo>
                  <a:cubicBezTo>
                    <a:pt x="10777" y="1239478"/>
                    <a:pt x="0" y="1228683"/>
                    <a:pt x="0" y="1215368"/>
                  </a:cubicBezTo>
                  <a:lnTo>
                    <a:pt x="0" y="1083303"/>
                  </a:lnTo>
                  <a:cubicBezTo>
                    <a:pt x="0" y="1033643"/>
                    <a:pt x="15806" y="986142"/>
                    <a:pt x="45981" y="946199"/>
                  </a:cubicBezTo>
                  <a:cubicBezTo>
                    <a:pt x="75438" y="906255"/>
                    <a:pt x="116749" y="878187"/>
                    <a:pt x="164527" y="864152"/>
                  </a:cubicBezTo>
                  <a:close/>
                  <a:moveTo>
                    <a:pt x="796541" y="825924"/>
                  </a:moveTo>
                  <a:lnTo>
                    <a:pt x="928611" y="864076"/>
                  </a:lnTo>
                  <a:cubicBezTo>
                    <a:pt x="976472" y="878113"/>
                    <a:pt x="1017856" y="906187"/>
                    <a:pt x="1047725" y="946139"/>
                  </a:cubicBezTo>
                  <a:cubicBezTo>
                    <a:pt x="1077593" y="986091"/>
                    <a:pt x="1093427" y="1033601"/>
                    <a:pt x="1093427" y="1083271"/>
                  </a:cubicBezTo>
                  <a:lnTo>
                    <a:pt x="1093427" y="1215363"/>
                  </a:lnTo>
                  <a:cubicBezTo>
                    <a:pt x="1093427" y="1228681"/>
                    <a:pt x="1082631" y="1239478"/>
                    <a:pt x="1069317" y="1239478"/>
                  </a:cubicBezTo>
                  <a:lnTo>
                    <a:pt x="311448" y="1239478"/>
                  </a:lnTo>
                  <a:cubicBezTo>
                    <a:pt x="298133" y="1239478"/>
                    <a:pt x="287337" y="1228681"/>
                    <a:pt x="287337" y="1215363"/>
                  </a:cubicBezTo>
                  <a:cubicBezTo>
                    <a:pt x="287337" y="1202046"/>
                    <a:pt x="298133" y="1191248"/>
                    <a:pt x="311448" y="1191248"/>
                  </a:cubicBezTo>
                  <a:lnTo>
                    <a:pt x="1045206" y="1191248"/>
                  </a:lnTo>
                  <a:lnTo>
                    <a:pt x="1045206" y="1083271"/>
                  </a:lnTo>
                  <a:cubicBezTo>
                    <a:pt x="1045206" y="1003727"/>
                    <a:pt x="991586" y="932822"/>
                    <a:pt x="915296" y="910866"/>
                  </a:cubicBezTo>
                  <a:lnTo>
                    <a:pt x="782866" y="872354"/>
                  </a:lnTo>
                  <a:cubicBezTo>
                    <a:pt x="770271" y="868755"/>
                    <a:pt x="762714" y="855438"/>
                    <a:pt x="766673" y="842481"/>
                  </a:cubicBezTo>
                  <a:cubicBezTo>
                    <a:pt x="770271" y="829883"/>
                    <a:pt x="783586" y="822325"/>
                    <a:pt x="796541" y="825924"/>
                  </a:cubicBezTo>
                  <a:close/>
                  <a:moveTo>
                    <a:pt x="546100" y="445197"/>
                  </a:moveTo>
                  <a:cubicBezTo>
                    <a:pt x="532362" y="445197"/>
                    <a:pt x="521517" y="456016"/>
                    <a:pt x="521517" y="469719"/>
                  </a:cubicBezTo>
                  <a:cubicBezTo>
                    <a:pt x="521517" y="483062"/>
                    <a:pt x="532362" y="493881"/>
                    <a:pt x="546100" y="493881"/>
                  </a:cubicBezTo>
                  <a:cubicBezTo>
                    <a:pt x="559114" y="493881"/>
                    <a:pt x="570321" y="483062"/>
                    <a:pt x="570321" y="469719"/>
                  </a:cubicBezTo>
                  <a:cubicBezTo>
                    <a:pt x="570321" y="456016"/>
                    <a:pt x="559114" y="445197"/>
                    <a:pt x="546100" y="445197"/>
                  </a:cubicBezTo>
                  <a:close/>
                  <a:moveTo>
                    <a:pt x="546100" y="396875"/>
                  </a:moveTo>
                  <a:cubicBezTo>
                    <a:pt x="586227" y="396875"/>
                    <a:pt x="618763" y="429691"/>
                    <a:pt x="618763" y="469719"/>
                  </a:cubicBezTo>
                  <a:cubicBezTo>
                    <a:pt x="618763" y="509748"/>
                    <a:pt x="586227" y="542564"/>
                    <a:pt x="546100" y="542564"/>
                  </a:cubicBezTo>
                  <a:cubicBezTo>
                    <a:pt x="505972" y="542564"/>
                    <a:pt x="473075" y="509748"/>
                    <a:pt x="473075" y="469719"/>
                  </a:cubicBezTo>
                  <a:cubicBezTo>
                    <a:pt x="473075" y="429691"/>
                    <a:pt x="505972" y="396875"/>
                    <a:pt x="546100" y="396875"/>
                  </a:cubicBezTo>
                  <a:close/>
                  <a:moveTo>
                    <a:pt x="548910" y="179253"/>
                  </a:moveTo>
                  <a:cubicBezTo>
                    <a:pt x="503132" y="179253"/>
                    <a:pt x="456272" y="191134"/>
                    <a:pt x="410854" y="214896"/>
                  </a:cubicBezTo>
                  <a:cubicBezTo>
                    <a:pt x="374087" y="234338"/>
                    <a:pt x="343809" y="264581"/>
                    <a:pt x="324344" y="302744"/>
                  </a:cubicBezTo>
                  <a:cubicBezTo>
                    <a:pt x="255857" y="435956"/>
                    <a:pt x="300193" y="552966"/>
                    <a:pt x="364715" y="618132"/>
                  </a:cubicBezTo>
                  <a:cubicBezTo>
                    <a:pt x="410133" y="664216"/>
                    <a:pt x="435005" y="726141"/>
                    <a:pt x="435005" y="792387"/>
                  </a:cubicBezTo>
                  <a:cubicBezTo>
                    <a:pt x="435005" y="794547"/>
                    <a:pt x="436807" y="796347"/>
                    <a:pt x="438970" y="796347"/>
                  </a:cubicBezTo>
                  <a:lnTo>
                    <a:pt x="524039" y="796347"/>
                  </a:lnTo>
                  <a:lnTo>
                    <a:pt x="524039" y="619572"/>
                  </a:lnTo>
                  <a:cubicBezTo>
                    <a:pt x="524039" y="606250"/>
                    <a:pt x="534853" y="595450"/>
                    <a:pt x="548190" y="595450"/>
                  </a:cubicBezTo>
                  <a:cubicBezTo>
                    <a:pt x="561887" y="595450"/>
                    <a:pt x="572340" y="606250"/>
                    <a:pt x="572340" y="619572"/>
                  </a:cubicBezTo>
                  <a:lnTo>
                    <a:pt x="572340" y="796347"/>
                  </a:lnTo>
                  <a:lnTo>
                    <a:pt x="658130" y="796347"/>
                  </a:lnTo>
                  <a:cubicBezTo>
                    <a:pt x="660293" y="796347"/>
                    <a:pt x="662095" y="794547"/>
                    <a:pt x="662095" y="792387"/>
                  </a:cubicBezTo>
                  <a:cubicBezTo>
                    <a:pt x="662095" y="726141"/>
                    <a:pt x="686967" y="664216"/>
                    <a:pt x="732745" y="617771"/>
                  </a:cubicBezTo>
                  <a:cubicBezTo>
                    <a:pt x="780326" y="569527"/>
                    <a:pt x="807000" y="505082"/>
                    <a:pt x="807000" y="437036"/>
                  </a:cubicBezTo>
                  <a:cubicBezTo>
                    <a:pt x="807000" y="345948"/>
                    <a:pt x="760140" y="263501"/>
                    <a:pt x="681920" y="216337"/>
                  </a:cubicBezTo>
                  <a:cubicBezTo>
                    <a:pt x="641188" y="191494"/>
                    <a:pt x="595770" y="179253"/>
                    <a:pt x="548910" y="179253"/>
                  </a:cubicBezTo>
                  <a:close/>
                  <a:moveTo>
                    <a:pt x="552019" y="130649"/>
                  </a:moveTo>
                  <a:cubicBezTo>
                    <a:pt x="606404" y="131189"/>
                    <a:pt x="659391" y="145950"/>
                    <a:pt x="707152" y="174933"/>
                  </a:cubicBezTo>
                  <a:cubicBezTo>
                    <a:pt x="751489" y="201575"/>
                    <a:pt x="788616" y="239739"/>
                    <a:pt x="814569" y="284382"/>
                  </a:cubicBezTo>
                  <a:cubicBezTo>
                    <a:pt x="841243" y="330826"/>
                    <a:pt x="855301" y="383391"/>
                    <a:pt x="855301" y="437036"/>
                  </a:cubicBezTo>
                  <a:cubicBezTo>
                    <a:pt x="855301" y="518043"/>
                    <a:pt x="823941" y="594009"/>
                    <a:pt x="767349" y="651974"/>
                  </a:cubicBezTo>
                  <a:cubicBezTo>
                    <a:pt x="730582" y="689058"/>
                    <a:pt x="710397" y="739102"/>
                    <a:pt x="710397" y="792387"/>
                  </a:cubicBezTo>
                  <a:cubicBezTo>
                    <a:pt x="710397" y="810748"/>
                    <a:pt x="701025" y="826950"/>
                    <a:pt x="686606" y="836311"/>
                  </a:cubicBezTo>
                  <a:lnTo>
                    <a:pt x="686606" y="917678"/>
                  </a:lnTo>
                  <a:cubicBezTo>
                    <a:pt x="686606" y="963042"/>
                    <a:pt x="649839" y="999765"/>
                    <a:pt x="604421" y="999765"/>
                  </a:cubicBezTo>
                  <a:lnTo>
                    <a:pt x="497725" y="999765"/>
                  </a:lnTo>
                  <a:cubicBezTo>
                    <a:pt x="452307" y="999765"/>
                    <a:pt x="415180" y="963042"/>
                    <a:pt x="415180" y="917678"/>
                  </a:cubicBezTo>
                  <a:lnTo>
                    <a:pt x="415180" y="838831"/>
                  </a:lnTo>
                  <a:cubicBezTo>
                    <a:pt x="398238" y="830550"/>
                    <a:pt x="386703" y="812908"/>
                    <a:pt x="386703" y="792387"/>
                  </a:cubicBezTo>
                  <a:cubicBezTo>
                    <a:pt x="386703" y="739102"/>
                    <a:pt x="366518" y="689058"/>
                    <a:pt x="329751" y="651974"/>
                  </a:cubicBezTo>
                  <a:cubicBezTo>
                    <a:pt x="284693" y="606250"/>
                    <a:pt x="255857" y="548645"/>
                    <a:pt x="245764" y="485640"/>
                  </a:cubicBezTo>
                  <a:cubicBezTo>
                    <a:pt x="234950" y="417954"/>
                    <a:pt x="247206" y="347028"/>
                    <a:pt x="281089" y="280422"/>
                  </a:cubicBezTo>
                  <a:cubicBezTo>
                    <a:pt x="305240" y="233618"/>
                    <a:pt x="342367" y="196175"/>
                    <a:pt x="388506" y="171693"/>
                  </a:cubicBezTo>
                  <a:cubicBezTo>
                    <a:pt x="441854" y="143790"/>
                    <a:pt x="497635" y="130109"/>
                    <a:pt x="552019" y="130649"/>
                  </a:cubicBezTo>
                  <a:close/>
                  <a:moveTo>
                    <a:pt x="755759" y="35763"/>
                  </a:moveTo>
                  <a:cubicBezTo>
                    <a:pt x="761920" y="35763"/>
                    <a:pt x="768171" y="38187"/>
                    <a:pt x="772993" y="43037"/>
                  </a:cubicBezTo>
                  <a:cubicBezTo>
                    <a:pt x="782280" y="52376"/>
                    <a:pt x="782280" y="67463"/>
                    <a:pt x="772993" y="77162"/>
                  </a:cubicBezTo>
                  <a:lnTo>
                    <a:pt x="725844" y="124219"/>
                  </a:lnTo>
                  <a:cubicBezTo>
                    <a:pt x="721201" y="128889"/>
                    <a:pt x="715129" y="131404"/>
                    <a:pt x="709057" y="131404"/>
                  </a:cubicBezTo>
                  <a:cubicBezTo>
                    <a:pt x="702984" y="131404"/>
                    <a:pt x="696555" y="128889"/>
                    <a:pt x="691912" y="124219"/>
                  </a:cubicBezTo>
                  <a:cubicBezTo>
                    <a:pt x="682625" y="114880"/>
                    <a:pt x="682625" y="99433"/>
                    <a:pt x="691912" y="90094"/>
                  </a:cubicBezTo>
                  <a:lnTo>
                    <a:pt x="739060" y="43037"/>
                  </a:lnTo>
                  <a:cubicBezTo>
                    <a:pt x="743525" y="38187"/>
                    <a:pt x="749597" y="35763"/>
                    <a:pt x="755759" y="35763"/>
                  </a:cubicBezTo>
                  <a:close/>
                  <a:moveTo>
                    <a:pt x="337725" y="35754"/>
                  </a:moveTo>
                  <a:cubicBezTo>
                    <a:pt x="343962" y="35754"/>
                    <a:pt x="350199" y="38170"/>
                    <a:pt x="354899" y="43001"/>
                  </a:cubicBezTo>
                  <a:lnTo>
                    <a:pt x="402626" y="90245"/>
                  </a:lnTo>
                  <a:cubicBezTo>
                    <a:pt x="412388" y="99551"/>
                    <a:pt x="412388" y="114941"/>
                    <a:pt x="402626" y="124247"/>
                  </a:cubicBezTo>
                  <a:cubicBezTo>
                    <a:pt x="397926" y="128899"/>
                    <a:pt x="391779" y="131405"/>
                    <a:pt x="385632" y="131405"/>
                  </a:cubicBezTo>
                  <a:cubicBezTo>
                    <a:pt x="379486" y="131405"/>
                    <a:pt x="373339" y="128899"/>
                    <a:pt x="368277" y="124247"/>
                  </a:cubicBezTo>
                  <a:lnTo>
                    <a:pt x="320551" y="76645"/>
                  </a:lnTo>
                  <a:cubicBezTo>
                    <a:pt x="311150" y="67339"/>
                    <a:pt x="311150" y="51949"/>
                    <a:pt x="320551" y="43001"/>
                  </a:cubicBezTo>
                  <a:cubicBezTo>
                    <a:pt x="325251" y="38170"/>
                    <a:pt x="331488" y="35754"/>
                    <a:pt x="337725" y="35754"/>
                  </a:cubicBezTo>
                  <a:close/>
                  <a:moveTo>
                    <a:pt x="548481" y="0"/>
                  </a:moveTo>
                  <a:cubicBezTo>
                    <a:pt x="561869" y="0"/>
                    <a:pt x="572725" y="10417"/>
                    <a:pt x="572725" y="24067"/>
                  </a:cubicBezTo>
                  <a:lnTo>
                    <a:pt x="572725" y="73998"/>
                  </a:lnTo>
                  <a:cubicBezTo>
                    <a:pt x="572725" y="87289"/>
                    <a:pt x="561869" y="98066"/>
                    <a:pt x="548481" y="98066"/>
                  </a:cubicBezTo>
                  <a:cubicBezTo>
                    <a:pt x="535092" y="98066"/>
                    <a:pt x="523875" y="87289"/>
                    <a:pt x="523875" y="73998"/>
                  </a:cubicBezTo>
                  <a:lnTo>
                    <a:pt x="523875" y="24067"/>
                  </a:lnTo>
                  <a:cubicBezTo>
                    <a:pt x="523875" y="10417"/>
                    <a:pt x="535092" y="0"/>
                    <a:pt x="548481" y="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grpSp>
          <p:nvGrpSpPr>
            <p:cNvPr id="83" name="Group 52">
              <a:extLst>
                <a:ext uri="{FF2B5EF4-FFF2-40B4-BE49-F238E27FC236}">
                  <a16:creationId xmlns:a16="http://schemas.microsoft.com/office/drawing/2014/main" id="{4CD6339D-F914-3B4F-8B1D-0D88CFC11322}"/>
                </a:ext>
              </a:extLst>
            </p:cNvPr>
            <p:cNvGrpSpPr/>
            <p:nvPr/>
          </p:nvGrpSpPr>
          <p:grpSpPr>
            <a:xfrm>
              <a:off x="121233" y="1055246"/>
              <a:ext cx="8019540" cy="832282"/>
              <a:chOff x="2161309" y="4216692"/>
              <a:chExt cx="16039079" cy="1664563"/>
            </a:xfrm>
          </p:grpSpPr>
          <p:cxnSp>
            <p:nvCxnSpPr>
              <p:cNvPr id="84" name="Straight Connector 53">
                <a:extLst>
                  <a:ext uri="{FF2B5EF4-FFF2-40B4-BE49-F238E27FC236}">
                    <a16:creationId xmlns:a16="http://schemas.microsoft.com/office/drawing/2014/main" id="{DACD0516-248E-A34F-A357-D8429F6D52A0}"/>
                  </a:ext>
                </a:extLst>
              </p:cNvPr>
              <p:cNvCxnSpPr/>
              <p:nvPr/>
            </p:nvCxnSpPr>
            <p:spPr>
              <a:xfrm flipH="1">
                <a:off x="6320389" y="4216692"/>
                <a:ext cx="11879999" cy="22800"/>
              </a:xfrm>
              <a:prstGeom prst="line">
                <a:avLst/>
              </a:prstGeom>
              <a:ln w="38100">
                <a:solidFill>
                  <a:schemeClr val="accent3">
                    <a:lumMod val="40000"/>
                    <a:lumOff val="6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" name="Straight Connector 54">
                <a:extLst>
                  <a:ext uri="{FF2B5EF4-FFF2-40B4-BE49-F238E27FC236}">
                    <a16:creationId xmlns:a16="http://schemas.microsoft.com/office/drawing/2014/main" id="{08C7071F-DFDE-0C4F-A32A-A4A2929F82FB}"/>
                  </a:ext>
                </a:extLst>
              </p:cNvPr>
              <p:cNvCxnSpPr/>
              <p:nvPr/>
            </p:nvCxnSpPr>
            <p:spPr>
              <a:xfrm flipH="1">
                <a:off x="5559136" y="4218709"/>
                <a:ext cx="761255" cy="1652155"/>
              </a:xfrm>
              <a:prstGeom prst="line">
                <a:avLst/>
              </a:prstGeom>
              <a:ln w="38100">
                <a:solidFill>
                  <a:schemeClr val="accent3">
                    <a:lumMod val="40000"/>
                    <a:lumOff val="6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55">
                <a:extLst>
                  <a:ext uri="{FF2B5EF4-FFF2-40B4-BE49-F238E27FC236}">
                    <a16:creationId xmlns:a16="http://schemas.microsoft.com/office/drawing/2014/main" id="{107D7599-B202-5A45-B7E4-A45846C117D2}"/>
                  </a:ext>
                </a:extLst>
              </p:cNvPr>
              <p:cNvCxnSpPr/>
              <p:nvPr/>
            </p:nvCxnSpPr>
            <p:spPr>
              <a:xfrm flipH="1">
                <a:off x="2989787" y="5881255"/>
                <a:ext cx="2579740" cy="0"/>
              </a:xfrm>
              <a:prstGeom prst="line">
                <a:avLst/>
              </a:prstGeom>
              <a:ln w="38100">
                <a:solidFill>
                  <a:schemeClr val="accent3">
                    <a:lumMod val="40000"/>
                    <a:lumOff val="6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" name="Straight Connector 56">
                <a:extLst>
                  <a:ext uri="{FF2B5EF4-FFF2-40B4-BE49-F238E27FC236}">
                    <a16:creationId xmlns:a16="http://schemas.microsoft.com/office/drawing/2014/main" id="{FF08F193-239B-504C-A232-C29F046A7F53}"/>
                  </a:ext>
                </a:extLst>
              </p:cNvPr>
              <p:cNvCxnSpPr/>
              <p:nvPr/>
            </p:nvCxnSpPr>
            <p:spPr>
              <a:xfrm flipH="1" flipV="1">
                <a:off x="2161309" y="4239491"/>
                <a:ext cx="848463" cy="1641764"/>
              </a:xfrm>
              <a:prstGeom prst="line">
                <a:avLst/>
              </a:prstGeom>
              <a:ln w="38100">
                <a:solidFill>
                  <a:schemeClr val="accent3">
                    <a:lumMod val="40000"/>
                    <a:lumOff val="6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00" name="TextBox 16">
            <a:extLst>
              <a:ext uri="{FF2B5EF4-FFF2-40B4-BE49-F238E27FC236}">
                <a16:creationId xmlns:a16="http://schemas.microsoft.com/office/drawing/2014/main" id="{860020C4-7262-4D04-8CF3-A008661BB3A7}"/>
              </a:ext>
            </a:extLst>
          </p:cNvPr>
          <p:cNvSpPr txBox="1"/>
          <p:nvPr/>
        </p:nvSpPr>
        <p:spPr>
          <a:xfrm>
            <a:off x="2705428" y="308994"/>
            <a:ext cx="9221266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2400" b="1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uLnTx/>
                <a:uFillTx/>
                <a:latin typeface="Poppins" pitchFamily="2" charset="77"/>
                <a:cs typeface="Poppins" pitchFamily="2" charset="77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</a:rPr>
              <a:t>บูรณาการความเชี่ยวชาญทางการแพทย์ และการสาธารณสุข มุ่งสู่การยกระดับ                   คุณภาพเครือข่ายบริการสุขภาพระดับปฐมภูมิ และทุติยภูมิ (</a:t>
            </a:r>
            <a:r>
              <a:rPr kumimoji="0" lang="en-US" sz="1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Excellent DHSA</a:t>
            </a:r>
            <a:r>
              <a:rPr kumimoji="0" lang="th-TH" sz="1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</a:rPr>
              <a:t>)</a:t>
            </a:r>
          </a:p>
        </p:txBody>
      </p:sp>
      <p:grpSp>
        <p:nvGrpSpPr>
          <p:cNvPr id="101" name="กลุ่ม 100"/>
          <p:cNvGrpSpPr/>
          <p:nvPr/>
        </p:nvGrpSpPr>
        <p:grpSpPr>
          <a:xfrm>
            <a:off x="2054954" y="346364"/>
            <a:ext cx="653796" cy="621112"/>
            <a:chOff x="10144026" y="296374"/>
            <a:chExt cx="1307592" cy="1324843"/>
          </a:xfrm>
        </p:grpSpPr>
        <p:sp>
          <p:nvSpPr>
            <p:cNvPr id="102" name="Oval 20">
              <a:extLst>
                <a:ext uri="{FF2B5EF4-FFF2-40B4-BE49-F238E27FC236}">
                  <a16:creationId xmlns:a16="http://schemas.microsoft.com/office/drawing/2014/main" id="{0CA8EBBD-1362-1243-AB28-635BB042FFE4}"/>
                </a:ext>
              </a:extLst>
            </p:cNvPr>
            <p:cNvSpPr/>
            <p:nvPr/>
          </p:nvSpPr>
          <p:spPr>
            <a:xfrm>
              <a:off x="10144026" y="314473"/>
              <a:ext cx="1307592" cy="1306744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03" name="TextBox 34">
              <a:extLst>
                <a:ext uri="{FF2B5EF4-FFF2-40B4-BE49-F238E27FC236}">
                  <a16:creationId xmlns:a16="http://schemas.microsoft.com/office/drawing/2014/main" id="{50A2CB6F-D785-5948-9D9C-11DA6CF48F5A}"/>
                </a:ext>
              </a:extLst>
            </p:cNvPr>
            <p:cNvSpPr txBox="1"/>
            <p:nvPr/>
          </p:nvSpPr>
          <p:spPr>
            <a:xfrm>
              <a:off x="10172214" y="296374"/>
              <a:ext cx="1244572" cy="1247335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S3</a:t>
              </a:r>
              <a:endPara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endParaRPr>
            </a:p>
          </p:txBody>
        </p:sp>
      </p:grpSp>
      <p:pic>
        <p:nvPicPr>
          <p:cNvPr id="104" name="Picture 5" descr="C:\Users\User\Desktop\ประชุม-อบรม\ประชุม อบรม_2562\ประชุม-อบรม\บรรยายอ.สมคิด3กย.62\KKH new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70153" y="156397"/>
            <a:ext cx="883884" cy="894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5" name="TextBox 20">
            <a:extLst>
              <a:ext uri="{FF2B5EF4-FFF2-40B4-BE49-F238E27FC236}">
                <a16:creationId xmlns:a16="http://schemas.microsoft.com/office/drawing/2014/main" id="{CDA28634-4CFE-4221-B4F8-0C6F0C367580}"/>
              </a:ext>
            </a:extLst>
          </p:cNvPr>
          <p:cNvSpPr txBox="1"/>
          <p:nvPr/>
        </p:nvSpPr>
        <p:spPr>
          <a:xfrm>
            <a:off x="-546607" y="167527"/>
            <a:ext cx="336483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sz="1400" b="1">
                <a:solidFill>
                  <a:srgbClr val="0000CC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oppins" pitchFamily="2" charset="77"/>
                <a:ea typeface="+mn-ea"/>
              </a:rPr>
              <a:t>ยุทธศาสตร์ความท้าทาย</a:t>
            </a:r>
          </a:p>
        </p:txBody>
      </p:sp>
      <p:sp>
        <p:nvSpPr>
          <p:cNvPr id="193" name="Freeform 7">
            <a:extLst>
              <a:ext uri="{FF2B5EF4-FFF2-40B4-BE49-F238E27FC236}">
                <a16:creationId xmlns:a16="http://schemas.microsoft.com/office/drawing/2014/main" id="{99EF9F75-546F-BF42-86DC-34FDD4E52B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0472" y="2773833"/>
            <a:ext cx="3534857" cy="3973008"/>
          </a:xfrm>
          <a:prstGeom prst="roundRect">
            <a:avLst/>
          </a:prstGeom>
          <a:solidFill>
            <a:schemeClr val="accent6">
              <a:lumMod val="60000"/>
              <a:lumOff val="40000"/>
              <a:alpha val="41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532" b="0" i="0" u="none" strike="noStrike" kern="1200" cap="none" spc="0" normalizeH="0" baseline="0" noProof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6" name="กลุ่ม 15"/>
          <p:cNvGrpSpPr/>
          <p:nvPr/>
        </p:nvGrpSpPr>
        <p:grpSpPr>
          <a:xfrm>
            <a:off x="8897398" y="2763748"/>
            <a:ext cx="3239909" cy="3966817"/>
            <a:chOff x="8897398" y="2776449"/>
            <a:chExt cx="3239909" cy="3843379"/>
          </a:xfrm>
        </p:grpSpPr>
        <p:sp>
          <p:nvSpPr>
            <p:cNvPr id="158" name="Freeform 7">
              <a:extLst>
                <a:ext uri="{FF2B5EF4-FFF2-40B4-BE49-F238E27FC236}">
                  <a16:creationId xmlns:a16="http://schemas.microsoft.com/office/drawing/2014/main" id="{99EF9F75-546F-BF42-86DC-34FDD4E52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97398" y="2776449"/>
              <a:ext cx="3238067" cy="1058610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  <a:alpha val="41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6532" b="0" i="0" u="none" strike="noStrike" kern="1200" cap="none" spc="0" normalizeH="0" baseline="0" noProof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" name="Freeform 7">
              <a:extLst>
                <a:ext uri="{FF2B5EF4-FFF2-40B4-BE49-F238E27FC236}">
                  <a16:creationId xmlns:a16="http://schemas.microsoft.com/office/drawing/2014/main" id="{99EF9F75-546F-BF42-86DC-34FDD4E52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07261" y="3857369"/>
              <a:ext cx="3217406" cy="917237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  <a:alpha val="41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6532" b="0" i="0" u="none" strike="noStrike" kern="1200" cap="none" spc="0" normalizeH="0" baseline="0" noProof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" name="Freeform 7">
              <a:extLst>
                <a:ext uri="{FF2B5EF4-FFF2-40B4-BE49-F238E27FC236}">
                  <a16:creationId xmlns:a16="http://schemas.microsoft.com/office/drawing/2014/main" id="{99EF9F75-546F-BF42-86DC-34FDD4E52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19901" y="4784612"/>
              <a:ext cx="3217406" cy="183521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  <a:alpha val="41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6532" b="0" i="0" u="none" strike="noStrike" kern="1200" cap="none" spc="0" normalizeH="0" baseline="0" noProof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35" name="Freeform 217">
            <a:extLst>
              <a:ext uri="{FF2B5EF4-FFF2-40B4-BE49-F238E27FC236}">
                <a16:creationId xmlns:a16="http://schemas.microsoft.com/office/drawing/2014/main" id="{FE2D37F2-6C99-475B-B56A-3CE8C799A5ED}"/>
              </a:ext>
            </a:extLst>
          </p:cNvPr>
          <p:cNvSpPr>
            <a:spLocks/>
          </p:cNvSpPr>
          <p:nvPr/>
        </p:nvSpPr>
        <p:spPr bwMode="auto">
          <a:xfrm>
            <a:off x="2132465" y="1764912"/>
            <a:ext cx="3323798" cy="978694"/>
          </a:xfrm>
          <a:custGeom>
            <a:avLst/>
            <a:gdLst>
              <a:gd name="T0" fmla="*/ 9514 w 10261"/>
              <a:gd name="T1" fmla="*/ 0 h 2572"/>
              <a:gd name="T2" fmla="*/ 0 w 10261"/>
              <a:gd name="T3" fmla="*/ 0 h 2572"/>
              <a:gd name="T4" fmla="*/ 0 w 10261"/>
              <a:gd name="T5" fmla="*/ 2572 h 2572"/>
              <a:gd name="T6" fmla="*/ 9514 w 10261"/>
              <a:gd name="T7" fmla="*/ 2572 h 2572"/>
              <a:gd name="T8" fmla="*/ 10261 w 10261"/>
              <a:gd name="T9" fmla="*/ 1286 h 2572"/>
              <a:gd name="T10" fmla="*/ 9514 w 10261"/>
              <a:gd name="T11" fmla="*/ 0 h 25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261" h="2572">
                <a:moveTo>
                  <a:pt x="9514" y="0"/>
                </a:moveTo>
                <a:lnTo>
                  <a:pt x="0" y="0"/>
                </a:lnTo>
                <a:lnTo>
                  <a:pt x="0" y="2572"/>
                </a:lnTo>
                <a:lnTo>
                  <a:pt x="9514" y="2572"/>
                </a:lnTo>
                <a:lnTo>
                  <a:pt x="10261" y="1286"/>
                </a:lnTo>
                <a:lnTo>
                  <a:pt x="9514" y="0"/>
                </a:lnTo>
                <a:close/>
              </a:path>
            </a:pathLst>
          </a:custGeom>
          <a:solidFill>
            <a:srgbClr val="2A6D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Poppins" panose="00000500000000000000" pitchFamily="2" charset="0"/>
              <a:ea typeface="+mn-ea"/>
              <a:cs typeface="+mn-cs"/>
            </a:endParaRPr>
          </a:p>
        </p:txBody>
      </p:sp>
      <p:sp>
        <p:nvSpPr>
          <p:cNvPr id="136" name="Rectangle 218">
            <a:extLst>
              <a:ext uri="{FF2B5EF4-FFF2-40B4-BE49-F238E27FC236}">
                <a16:creationId xmlns:a16="http://schemas.microsoft.com/office/drawing/2014/main" id="{41A71B9E-FF44-401A-912C-1B0EDDD304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4127" y="1711453"/>
            <a:ext cx="663147" cy="687666"/>
          </a:xfrm>
          <a:prstGeom prst="rect">
            <a:avLst/>
          </a:prstGeom>
          <a:solidFill>
            <a:srgbClr val="D7E9F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Poppins" panose="00000500000000000000" pitchFamily="2" charset="0"/>
              <a:ea typeface="+mn-ea"/>
              <a:cs typeface="+mn-cs"/>
            </a:endParaRPr>
          </a:p>
        </p:txBody>
      </p:sp>
      <p:sp>
        <p:nvSpPr>
          <p:cNvPr id="137" name="Freeform 219">
            <a:extLst>
              <a:ext uri="{FF2B5EF4-FFF2-40B4-BE49-F238E27FC236}">
                <a16:creationId xmlns:a16="http://schemas.microsoft.com/office/drawing/2014/main" id="{24F6EE2F-0DC7-4D7A-85FE-2D6EFD3DC3B9}"/>
              </a:ext>
            </a:extLst>
          </p:cNvPr>
          <p:cNvSpPr>
            <a:spLocks/>
          </p:cNvSpPr>
          <p:nvPr/>
        </p:nvSpPr>
        <p:spPr bwMode="auto">
          <a:xfrm>
            <a:off x="2132464" y="2411818"/>
            <a:ext cx="485871" cy="331788"/>
          </a:xfrm>
          <a:custGeom>
            <a:avLst/>
            <a:gdLst>
              <a:gd name="T0" fmla="*/ 1284 w 1284"/>
              <a:gd name="T1" fmla="*/ 0 h 872"/>
              <a:gd name="T2" fmla="*/ 0 w 1284"/>
              <a:gd name="T3" fmla="*/ 872 h 872"/>
              <a:gd name="T4" fmla="*/ 0 w 1284"/>
              <a:gd name="T5" fmla="*/ 0 h 872"/>
              <a:gd name="T6" fmla="*/ 1284 w 1284"/>
              <a:gd name="T7" fmla="*/ 0 h 8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84" h="872">
                <a:moveTo>
                  <a:pt x="1284" y="0"/>
                </a:moveTo>
                <a:lnTo>
                  <a:pt x="0" y="872"/>
                </a:lnTo>
                <a:lnTo>
                  <a:pt x="0" y="0"/>
                </a:lnTo>
                <a:lnTo>
                  <a:pt x="1284" y="0"/>
                </a:lnTo>
                <a:close/>
              </a:path>
            </a:pathLst>
          </a:custGeom>
          <a:solidFill>
            <a:srgbClr val="111340">
              <a:alpha val="30000"/>
            </a:srgbClr>
          </a:solidFill>
          <a:ln>
            <a:noFill/>
          </a:ln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Poppins" panose="00000500000000000000" pitchFamily="2" charset="0"/>
              <a:ea typeface="+mn-ea"/>
              <a:cs typeface="+mn-cs"/>
            </a:endParaRPr>
          </a:p>
        </p:txBody>
      </p:sp>
      <p:sp>
        <p:nvSpPr>
          <p:cNvPr id="138" name="Freeform 291">
            <a:extLst>
              <a:ext uri="{FF2B5EF4-FFF2-40B4-BE49-F238E27FC236}">
                <a16:creationId xmlns:a16="http://schemas.microsoft.com/office/drawing/2014/main" id="{D5CAB0E2-DD14-460D-A46A-EAEE0C1A9552}"/>
              </a:ext>
            </a:extLst>
          </p:cNvPr>
          <p:cNvSpPr>
            <a:spLocks/>
          </p:cNvSpPr>
          <p:nvPr/>
        </p:nvSpPr>
        <p:spPr bwMode="auto">
          <a:xfrm>
            <a:off x="5626910" y="1762155"/>
            <a:ext cx="3304086" cy="977900"/>
          </a:xfrm>
          <a:custGeom>
            <a:avLst/>
            <a:gdLst>
              <a:gd name="T0" fmla="*/ 9514 w 10261"/>
              <a:gd name="T1" fmla="*/ 0 h 2571"/>
              <a:gd name="T2" fmla="*/ 0 w 10261"/>
              <a:gd name="T3" fmla="*/ 0 h 2571"/>
              <a:gd name="T4" fmla="*/ 0 w 10261"/>
              <a:gd name="T5" fmla="*/ 2571 h 2571"/>
              <a:gd name="T6" fmla="*/ 9514 w 10261"/>
              <a:gd name="T7" fmla="*/ 2571 h 2571"/>
              <a:gd name="T8" fmla="*/ 10261 w 10261"/>
              <a:gd name="T9" fmla="*/ 1286 h 2571"/>
              <a:gd name="T10" fmla="*/ 9514 w 10261"/>
              <a:gd name="T11" fmla="*/ 0 h 25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261" h="2571">
                <a:moveTo>
                  <a:pt x="9514" y="0"/>
                </a:moveTo>
                <a:lnTo>
                  <a:pt x="0" y="0"/>
                </a:lnTo>
                <a:lnTo>
                  <a:pt x="0" y="2571"/>
                </a:lnTo>
                <a:lnTo>
                  <a:pt x="9514" y="2571"/>
                </a:lnTo>
                <a:lnTo>
                  <a:pt x="10261" y="1286"/>
                </a:lnTo>
                <a:lnTo>
                  <a:pt x="9514" y="0"/>
                </a:lnTo>
                <a:close/>
              </a:path>
            </a:pathLst>
          </a:custGeom>
          <a:solidFill>
            <a:srgbClr val="0E244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Poppins" panose="00000500000000000000" pitchFamily="2" charset="0"/>
              <a:ea typeface="+mn-ea"/>
              <a:cs typeface="+mn-cs"/>
            </a:endParaRPr>
          </a:p>
        </p:txBody>
      </p:sp>
      <p:sp>
        <p:nvSpPr>
          <p:cNvPr id="139" name="Rectangle 292">
            <a:extLst>
              <a:ext uri="{FF2B5EF4-FFF2-40B4-BE49-F238E27FC236}">
                <a16:creationId xmlns:a16="http://schemas.microsoft.com/office/drawing/2014/main" id="{995CF970-2F33-414B-BD77-791F08543C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0332" y="1732352"/>
            <a:ext cx="661387" cy="663216"/>
          </a:xfrm>
          <a:prstGeom prst="rect">
            <a:avLst/>
          </a:prstGeom>
          <a:solidFill>
            <a:srgbClr val="D7E9F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Poppins" panose="00000500000000000000" pitchFamily="2" charset="0"/>
              <a:ea typeface="+mn-ea"/>
              <a:cs typeface="+mn-cs"/>
            </a:endParaRPr>
          </a:p>
        </p:txBody>
      </p:sp>
      <p:sp>
        <p:nvSpPr>
          <p:cNvPr id="146" name="Freeform 293">
            <a:extLst>
              <a:ext uri="{FF2B5EF4-FFF2-40B4-BE49-F238E27FC236}">
                <a16:creationId xmlns:a16="http://schemas.microsoft.com/office/drawing/2014/main" id="{4F00FEC5-6815-46D6-ABA0-19E5A7C78F02}"/>
              </a:ext>
            </a:extLst>
          </p:cNvPr>
          <p:cNvSpPr>
            <a:spLocks/>
          </p:cNvSpPr>
          <p:nvPr/>
        </p:nvSpPr>
        <p:spPr bwMode="auto">
          <a:xfrm>
            <a:off x="5700833" y="2394108"/>
            <a:ext cx="485871" cy="331788"/>
          </a:xfrm>
          <a:custGeom>
            <a:avLst/>
            <a:gdLst>
              <a:gd name="T0" fmla="*/ 1284 w 1284"/>
              <a:gd name="T1" fmla="*/ 0 h 872"/>
              <a:gd name="T2" fmla="*/ 0 w 1284"/>
              <a:gd name="T3" fmla="*/ 872 h 872"/>
              <a:gd name="T4" fmla="*/ 0 w 1284"/>
              <a:gd name="T5" fmla="*/ 0 h 872"/>
              <a:gd name="T6" fmla="*/ 1284 w 1284"/>
              <a:gd name="T7" fmla="*/ 0 h 8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84" h="872">
                <a:moveTo>
                  <a:pt x="1284" y="0"/>
                </a:moveTo>
                <a:lnTo>
                  <a:pt x="0" y="872"/>
                </a:lnTo>
                <a:lnTo>
                  <a:pt x="0" y="0"/>
                </a:lnTo>
                <a:lnTo>
                  <a:pt x="1284" y="0"/>
                </a:lnTo>
                <a:close/>
              </a:path>
            </a:pathLst>
          </a:custGeom>
          <a:solidFill>
            <a:srgbClr val="111340">
              <a:alpha val="30000"/>
            </a:srgbClr>
          </a:solidFill>
          <a:ln>
            <a:noFill/>
          </a:ln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Poppins" panose="00000500000000000000" pitchFamily="2" charset="0"/>
              <a:ea typeface="+mn-ea"/>
              <a:cs typeface="+mn-cs"/>
            </a:endParaRPr>
          </a:p>
        </p:txBody>
      </p:sp>
      <p:sp>
        <p:nvSpPr>
          <p:cNvPr id="161" name="Freeform 135">
            <a:extLst>
              <a:ext uri="{FF2B5EF4-FFF2-40B4-BE49-F238E27FC236}">
                <a16:creationId xmlns:a16="http://schemas.microsoft.com/office/drawing/2014/main" id="{53E7A854-FFCA-43E0-A276-9E6B1B249E01}"/>
              </a:ext>
            </a:extLst>
          </p:cNvPr>
          <p:cNvSpPr>
            <a:spLocks/>
          </p:cNvSpPr>
          <p:nvPr/>
        </p:nvSpPr>
        <p:spPr bwMode="auto">
          <a:xfrm>
            <a:off x="9184385" y="1759408"/>
            <a:ext cx="2964333" cy="977900"/>
          </a:xfrm>
          <a:custGeom>
            <a:avLst/>
            <a:gdLst>
              <a:gd name="T0" fmla="*/ 9514 w 10261"/>
              <a:gd name="T1" fmla="*/ 0 h 2571"/>
              <a:gd name="T2" fmla="*/ 0 w 10261"/>
              <a:gd name="T3" fmla="*/ 0 h 2571"/>
              <a:gd name="T4" fmla="*/ 0 w 10261"/>
              <a:gd name="T5" fmla="*/ 2571 h 2571"/>
              <a:gd name="T6" fmla="*/ 9514 w 10261"/>
              <a:gd name="T7" fmla="*/ 2571 h 2571"/>
              <a:gd name="T8" fmla="*/ 10261 w 10261"/>
              <a:gd name="T9" fmla="*/ 1285 h 2571"/>
              <a:gd name="T10" fmla="*/ 9514 w 10261"/>
              <a:gd name="T11" fmla="*/ 0 h 25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261" h="2571">
                <a:moveTo>
                  <a:pt x="9514" y="0"/>
                </a:moveTo>
                <a:lnTo>
                  <a:pt x="0" y="0"/>
                </a:lnTo>
                <a:lnTo>
                  <a:pt x="0" y="2571"/>
                </a:lnTo>
                <a:lnTo>
                  <a:pt x="9514" y="2571"/>
                </a:lnTo>
                <a:lnTo>
                  <a:pt x="10261" y="1285"/>
                </a:lnTo>
                <a:lnTo>
                  <a:pt x="9514" y="0"/>
                </a:lnTo>
                <a:close/>
              </a:path>
            </a:pathLst>
          </a:custGeom>
          <a:solidFill>
            <a:srgbClr val="E247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Poppins" panose="00000500000000000000" pitchFamily="2" charset="0"/>
              <a:ea typeface="+mn-ea"/>
              <a:cs typeface="+mn-cs"/>
            </a:endParaRPr>
          </a:p>
        </p:txBody>
      </p:sp>
      <p:sp>
        <p:nvSpPr>
          <p:cNvPr id="162" name="Rectangle 136">
            <a:extLst>
              <a:ext uri="{FF2B5EF4-FFF2-40B4-BE49-F238E27FC236}">
                <a16:creationId xmlns:a16="http://schemas.microsoft.com/office/drawing/2014/main" id="{6B075C98-A98A-419D-BA97-B087FDA016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39815" y="1707567"/>
            <a:ext cx="719379" cy="685254"/>
          </a:xfrm>
          <a:prstGeom prst="rect">
            <a:avLst/>
          </a:prstGeom>
          <a:solidFill>
            <a:srgbClr val="D7E9F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Poppins" panose="00000500000000000000" pitchFamily="2" charset="0"/>
              <a:ea typeface="+mn-ea"/>
              <a:cs typeface="+mn-cs"/>
            </a:endParaRPr>
          </a:p>
        </p:txBody>
      </p:sp>
      <p:sp>
        <p:nvSpPr>
          <p:cNvPr id="163" name="Freeform 137">
            <a:extLst>
              <a:ext uri="{FF2B5EF4-FFF2-40B4-BE49-F238E27FC236}">
                <a16:creationId xmlns:a16="http://schemas.microsoft.com/office/drawing/2014/main" id="{B7A5C413-6D63-4CAC-AC0D-B8DBD1B805BE}"/>
              </a:ext>
            </a:extLst>
          </p:cNvPr>
          <p:cNvSpPr>
            <a:spLocks/>
          </p:cNvSpPr>
          <p:nvPr/>
        </p:nvSpPr>
        <p:spPr bwMode="auto">
          <a:xfrm>
            <a:off x="9184384" y="2405521"/>
            <a:ext cx="485871" cy="331788"/>
          </a:xfrm>
          <a:custGeom>
            <a:avLst/>
            <a:gdLst>
              <a:gd name="T0" fmla="*/ 1284 w 1284"/>
              <a:gd name="T1" fmla="*/ 0 h 872"/>
              <a:gd name="T2" fmla="*/ 0 w 1284"/>
              <a:gd name="T3" fmla="*/ 872 h 872"/>
              <a:gd name="T4" fmla="*/ 0 w 1284"/>
              <a:gd name="T5" fmla="*/ 0 h 872"/>
              <a:gd name="T6" fmla="*/ 1284 w 1284"/>
              <a:gd name="T7" fmla="*/ 0 h 8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84" h="872">
                <a:moveTo>
                  <a:pt x="1284" y="0"/>
                </a:moveTo>
                <a:lnTo>
                  <a:pt x="0" y="872"/>
                </a:lnTo>
                <a:lnTo>
                  <a:pt x="0" y="0"/>
                </a:lnTo>
                <a:lnTo>
                  <a:pt x="1284" y="0"/>
                </a:lnTo>
                <a:close/>
              </a:path>
            </a:pathLst>
          </a:custGeom>
          <a:solidFill>
            <a:srgbClr val="111340">
              <a:alpha val="30000"/>
            </a:srgbClr>
          </a:solidFill>
          <a:ln>
            <a:noFill/>
          </a:ln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Poppins" panose="00000500000000000000" pitchFamily="2" charset="0"/>
              <a:ea typeface="+mn-ea"/>
              <a:cs typeface="+mn-cs"/>
            </a:endParaRPr>
          </a:p>
        </p:txBody>
      </p:sp>
      <p:sp>
        <p:nvSpPr>
          <p:cNvPr id="5" name="สี่เหลี่ยมผืนผ้า 4"/>
          <p:cNvSpPr/>
          <p:nvPr/>
        </p:nvSpPr>
        <p:spPr>
          <a:xfrm>
            <a:off x="2732844" y="1921050"/>
            <a:ext cx="23287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th-TH" sz="1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การสร้างเสริมสุขภาพและป้องกันโรค </a:t>
            </a:r>
            <a:endParaRPr kumimoji="0" lang="th-TH" sz="1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Poppins" pitchFamily="2" charset="77"/>
              <a:ea typeface="+mn-ea"/>
              <a:cs typeface="Poppins" pitchFamily="2" charset="77"/>
            </a:endParaRPr>
          </a:p>
        </p:txBody>
      </p:sp>
      <p:sp>
        <p:nvSpPr>
          <p:cNvPr id="6" name="สี่เหลี่ยมผืนผ้า 5"/>
          <p:cNvSpPr/>
          <p:nvPr/>
        </p:nvSpPr>
        <p:spPr>
          <a:xfrm>
            <a:off x="6429954" y="1905579"/>
            <a:ext cx="184358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Excellent DHSA</a:t>
            </a:r>
            <a:endParaRPr kumimoji="0" lang="th-TH" sz="1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Poppins" pitchFamily="2" charset="77"/>
              <a:ea typeface="+mn-ea"/>
              <a:cs typeface="Poppins" pitchFamily="2" charset="77"/>
            </a:endParaRPr>
          </a:p>
        </p:txBody>
      </p:sp>
      <p:sp>
        <p:nvSpPr>
          <p:cNvPr id="7" name="สี่เหลี่ยมผืนผ้า 6"/>
          <p:cNvSpPr/>
          <p:nvPr/>
        </p:nvSpPr>
        <p:spPr>
          <a:xfrm>
            <a:off x="9913505" y="1911698"/>
            <a:ext cx="208221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ยกระดับเครือข่ายบริการ</a:t>
            </a:r>
            <a:r>
              <a:rPr kumimoji="0" lang="th-TH" sz="1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สุขภาพ</a:t>
            </a:r>
          </a:p>
        </p:txBody>
      </p:sp>
      <p:sp>
        <p:nvSpPr>
          <p:cNvPr id="167" name="Freeform 7">
            <a:extLst>
              <a:ext uri="{FF2B5EF4-FFF2-40B4-BE49-F238E27FC236}">
                <a16:creationId xmlns:a16="http://schemas.microsoft.com/office/drawing/2014/main" id="{99EF9F75-546F-BF42-86DC-34FDD4E52B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12689" y="2773832"/>
            <a:ext cx="3353517" cy="1838723"/>
          </a:xfrm>
          <a:prstGeom prst="roundRect">
            <a:avLst/>
          </a:prstGeom>
          <a:solidFill>
            <a:schemeClr val="accent2">
              <a:lumMod val="75000"/>
              <a:alpha val="41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532" b="0" i="0" u="none" strike="noStrike" kern="1200" cap="none" spc="0" normalizeH="0" baseline="0" noProof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9" name="Freeform 7">
            <a:extLst>
              <a:ext uri="{FF2B5EF4-FFF2-40B4-BE49-F238E27FC236}">
                <a16:creationId xmlns:a16="http://schemas.microsoft.com/office/drawing/2014/main" id="{99EF9F75-546F-BF42-86DC-34FDD4E52B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12689" y="4633081"/>
            <a:ext cx="3364223" cy="2124000"/>
          </a:xfrm>
          <a:prstGeom prst="roundRect">
            <a:avLst/>
          </a:prstGeom>
          <a:solidFill>
            <a:schemeClr val="accent2">
              <a:lumMod val="75000"/>
              <a:alpha val="41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532" b="0" i="0" u="none" strike="noStrike" kern="1200" cap="none" spc="0" normalizeH="0" baseline="0" noProof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0" name="สี่เหลี่ยมผืนผ้า 169"/>
          <p:cNvSpPr/>
          <p:nvPr/>
        </p:nvSpPr>
        <p:spPr>
          <a:xfrm>
            <a:off x="5720904" y="4693559"/>
            <a:ext cx="3310263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th-TH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ปี 67 </a:t>
            </a:r>
            <a:r>
              <a:rPr kumimoji="0" lang="en-US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: </a:t>
            </a:r>
            <a:r>
              <a:rPr kumimoji="0" lang="en-US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DHSA Phase I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1</a:t>
            </a:r>
            <a:r>
              <a:rPr kumimoji="0" lang="th-TH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.รพ.</a:t>
            </a:r>
            <a:r>
              <a:rPr kumimoji="0" lang="th-TH" sz="13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ขก</a:t>
            </a:r>
            <a:r>
              <a:rPr kumimoji="0" lang="th-TH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.2 1 แห่ง 2.</a:t>
            </a:r>
            <a:r>
              <a:rPr kumimoji="0" lang="en-US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CMU</a:t>
            </a:r>
            <a:r>
              <a:rPr kumimoji="0" lang="th-TH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6 แห่ง </a:t>
            </a:r>
            <a:endParaRPr kumimoji="0" lang="en-US" sz="1300" b="0" i="0" u="none" strike="noStrike" kern="120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Poppins" pitchFamily="2" charset="77"/>
              <a:ea typeface="+mn-ea"/>
              <a:cs typeface="Poppins" pitchFamily="2" charset="77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3.ศูนย์บริการสาธารณสุขเทศบาลฯ 3 แห่ง </a:t>
            </a:r>
            <a:endParaRPr kumimoji="0" lang="en-US" sz="1300" b="0" i="0" u="none" strike="noStrike" kern="120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Poppins" pitchFamily="2" charset="77"/>
              <a:ea typeface="+mn-ea"/>
              <a:cs typeface="Poppins" pitchFamily="2" charset="77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4. เรือนจำ และทัณฑสถานฯ 2 แห่ง </a:t>
            </a:r>
            <a:endParaRPr kumimoji="0" lang="th-TH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Poppins" pitchFamily="2" charset="77"/>
              <a:ea typeface="+mn-ea"/>
              <a:cs typeface="Poppins" pitchFamily="2" charset="77"/>
            </a:endParaRPr>
          </a:p>
        </p:txBody>
      </p:sp>
      <p:sp>
        <p:nvSpPr>
          <p:cNvPr id="171" name="สี่เหลี่ยมผืนผ้า 170"/>
          <p:cNvSpPr/>
          <p:nvPr/>
        </p:nvSpPr>
        <p:spPr>
          <a:xfrm>
            <a:off x="5721583" y="5541558"/>
            <a:ext cx="3218231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th-TH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ปี 68 </a:t>
            </a:r>
            <a:r>
              <a:rPr kumimoji="0" lang="en-US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: </a:t>
            </a:r>
            <a:r>
              <a:rPr kumimoji="0" lang="en-US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DHSA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Phase </a:t>
            </a:r>
            <a:r>
              <a:rPr kumimoji="0" lang="en-US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2 </a:t>
            </a:r>
            <a:r>
              <a:rPr kumimoji="0" lang="th-TH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รพ.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สต. 21 แห่ง</a:t>
            </a:r>
          </a:p>
        </p:txBody>
      </p:sp>
      <p:sp>
        <p:nvSpPr>
          <p:cNvPr id="172" name="สี่เหลี่ยมผืนผ้า 171"/>
          <p:cNvSpPr/>
          <p:nvPr/>
        </p:nvSpPr>
        <p:spPr>
          <a:xfrm>
            <a:off x="5713864" y="5816792"/>
            <a:ext cx="6096000" cy="6924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th-TH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ปี 69</a:t>
            </a:r>
            <a:r>
              <a:rPr kumimoji="0" lang="en-US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: DHSA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Poppins" pitchFamily="2" charset="77"/>
              <a:ea typeface="+mn-ea"/>
              <a:cs typeface="Poppins" pitchFamily="2" charset="77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1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.</a:t>
            </a:r>
            <a:r>
              <a:rPr kumimoji="0" lang="en-US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Assessment 2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.</a:t>
            </a:r>
            <a:r>
              <a:rPr kumimoji="0" lang="en-US" sz="13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CoP</a:t>
            </a:r>
            <a:r>
              <a:rPr kumimoji="0" lang="en-US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 3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.</a:t>
            </a:r>
            <a:r>
              <a:rPr kumimoji="0" lang="en-US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PDCA 4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.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DHSA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Evaluation </a:t>
            </a:r>
            <a:endParaRPr kumimoji="0" lang="th-TH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Poppins" pitchFamily="2" charset="77"/>
              <a:ea typeface="+mn-ea"/>
              <a:cs typeface="Poppins" pitchFamily="2" charset="77"/>
            </a:endParaRPr>
          </a:p>
        </p:txBody>
      </p:sp>
      <p:sp>
        <p:nvSpPr>
          <p:cNvPr id="173" name="สี่เหลี่ยมผืนผ้า 172"/>
          <p:cNvSpPr/>
          <p:nvPr/>
        </p:nvSpPr>
        <p:spPr>
          <a:xfrm>
            <a:off x="5806791" y="6438729"/>
            <a:ext cx="2481468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- ปี 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70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: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Excellent DHSA</a:t>
            </a:r>
          </a:p>
        </p:txBody>
      </p:sp>
      <p:sp>
        <p:nvSpPr>
          <p:cNvPr id="174" name="สี่เหลี่ยมผืนผ้า 173"/>
          <p:cNvSpPr/>
          <p:nvPr/>
        </p:nvSpPr>
        <p:spPr>
          <a:xfrm>
            <a:off x="5785607" y="3615989"/>
            <a:ext cx="309925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th-TH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- สถาบัน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พัฒนา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DHSA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ระดับประเทศ</a:t>
            </a:r>
          </a:p>
        </p:txBody>
      </p:sp>
      <p:sp>
        <p:nvSpPr>
          <p:cNvPr id="19" name="สี่เหลี่ยมผืนผ้า 18"/>
          <p:cNvSpPr/>
          <p:nvPr/>
        </p:nvSpPr>
        <p:spPr>
          <a:xfrm>
            <a:off x="2341660" y="3909804"/>
            <a:ext cx="3235923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- Health Literacy </a:t>
            </a:r>
            <a:r>
              <a:rPr kumimoji="0" lang="th-TH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เชิงรุก 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 </a:t>
            </a:r>
            <a:endParaRPr kumimoji="0" lang="th-TH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Poppins" pitchFamily="2" charset="77"/>
              <a:ea typeface="+mn-ea"/>
              <a:cs typeface="Poppins" pitchFamily="2" charset="77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th-TH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- ส่งเสริม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สุขภาพ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5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กลุ่มวัย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Poppins" pitchFamily="2" charset="77"/>
              <a:ea typeface="+mn-ea"/>
              <a:cs typeface="Poppins" pitchFamily="2" charset="77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th-TH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- เฝ้า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ระวังโรคและภัยสุขภาพ (สารสนเทศระบาดวิทยา/โรคอุบัติใหม่/ โรคอุบัติซ้ำ/ ภัยสุขภาพ (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NCD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บุหรี่สุรา ยาเสพติด)  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Poppins" pitchFamily="2" charset="77"/>
              <a:ea typeface="+mn-ea"/>
              <a:cs typeface="Poppins" pitchFamily="2" charset="77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- </a:t>
            </a:r>
            <a:r>
              <a:rPr kumimoji="0" lang="th-TH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การคัดกรอง 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TB, DM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, 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HT, OVCCA </a:t>
            </a:r>
            <a:endParaRPr kumimoji="0" lang="th-TH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Poppins" pitchFamily="2" charset="77"/>
              <a:ea typeface="+mn-ea"/>
              <a:cs typeface="Poppins" pitchFamily="2" charset="77"/>
            </a:endParaRPr>
          </a:p>
        </p:txBody>
      </p:sp>
      <p:sp>
        <p:nvSpPr>
          <p:cNvPr id="175" name="สี่เหลี่ยมผืนผ้า 174"/>
          <p:cNvSpPr/>
          <p:nvPr/>
        </p:nvSpPr>
        <p:spPr>
          <a:xfrm>
            <a:off x="2341660" y="5272116"/>
            <a:ext cx="32448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th-TH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- ชุมชน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เมืองต้นแบบ 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6 CMU</a:t>
            </a:r>
            <a:r>
              <a:rPr kumimoji="0" lang="th-TH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 +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รพ.</a:t>
            </a:r>
            <a:r>
              <a:rPr kumimoji="0" lang="th-TH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ขก</a:t>
            </a:r>
            <a:r>
              <a:rPr kumimoji="0" lang="th-TH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2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th-TH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+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เทศบาล 3</a:t>
            </a:r>
          </a:p>
        </p:txBody>
      </p:sp>
      <p:sp>
        <p:nvSpPr>
          <p:cNvPr id="24" name="สี่เหลี่ยมผืนผ้า 23"/>
          <p:cNvSpPr/>
          <p:nvPr/>
        </p:nvSpPr>
        <p:spPr>
          <a:xfrm>
            <a:off x="8910810" y="4953883"/>
            <a:ext cx="3319290" cy="16927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th-TH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- ปี66-67 </a:t>
            </a:r>
            <a:r>
              <a:rPr kumimoji="0" lang="en-US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: </a:t>
            </a:r>
            <a:r>
              <a:rPr kumimoji="0" lang="th-TH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บูรณา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การรับ-ส่งต่อผู้ป่วยระดับ</a:t>
            </a:r>
            <a:r>
              <a:rPr kumimoji="0" lang="th-TH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เขต พัฒนา </a:t>
            </a:r>
            <a:r>
              <a:rPr kumimoji="0" lang="en-US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Node 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ลดการส่ง</a:t>
            </a:r>
            <a:r>
              <a:rPr kumimoji="0" lang="th-TH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ต่อแม่ข่าย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th-TH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- ปี68-69 </a:t>
            </a:r>
            <a:r>
              <a:rPr kumimoji="0" lang="en-US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: </a:t>
            </a:r>
            <a:r>
              <a:rPr kumimoji="0" lang="th-TH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ศูนย์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เชียวชาญและบูรณาการเทคโนโลยีการรับ-ส่งต่อผู้ป่วยภาคพื้นดิน น้ำและอากาศ ระดับ</a:t>
            </a:r>
            <a:r>
              <a:rPr kumimoji="0" lang="th-TH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เขต (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Telemedicine</a:t>
            </a:r>
            <a:r>
              <a:rPr kumimoji="0" lang="th-TH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) 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/1</a:t>
            </a:r>
            <a:r>
              <a:rPr kumimoji="0" lang="th-TH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ใน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3</a:t>
            </a:r>
            <a:r>
              <a:rPr kumimoji="0" lang="th-TH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ของ             รพศ.กระทรวงสาธารณสุข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-MOU 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เครือข่ายสุขภาพในกระทรวงฯ และนอกกระทรวงฯระดับ</a:t>
            </a:r>
            <a:r>
              <a:rPr kumimoji="0" lang="th-TH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จังหวัด/ เขต/กระทรวงสาธารณสุข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Poppins" pitchFamily="2" charset="77"/>
              <a:ea typeface="+mn-ea"/>
              <a:cs typeface="Poppins" pitchFamily="2" charset="77"/>
            </a:endParaRPr>
          </a:p>
        </p:txBody>
      </p:sp>
      <p:sp>
        <p:nvSpPr>
          <p:cNvPr id="25" name="สี่เหลี่ยมผืนผ้า 24"/>
          <p:cNvSpPr/>
          <p:nvPr/>
        </p:nvSpPr>
        <p:spPr>
          <a:xfrm>
            <a:off x="8973206" y="3892500"/>
            <a:ext cx="3467616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- Excellence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National Referral Center 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ระดับชาติ 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Poppins" pitchFamily="2" charset="77"/>
              <a:ea typeface="+mn-ea"/>
              <a:cs typeface="Poppins" pitchFamily="2" charset="77"/>
            </a:endParaRPr>
          </a:p>
        </p:txBody>
      </p:sp>
      <p:sp>
        <p:nvSpPr>
          <p:cNvPr id="26" name="สี่เหลี่ยมผืนผ้า 25"/>
          <p:cNvSpPr/>
          <p:nvPr/>
        </p:nvSpPr>
        <p:spPr>
          <a:xfrm>
            <a:off x="8978159" y="4303938"/>
            <a:ext cx="3123222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- </a:t>
            </a:r>
            <a:r>
              <a:rPr kumimoji="0" lang="th-TH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ศูนย์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ความร่วมมือการรับ-ส่งต่อผู้ป่วยระดับนานาชาติ</a:t>
            </a:r>
          </a:p>
        </p:txBody>
      </p:sp>
      <p:sp>
        <p:nvSpPr>
          <p:cNvPr id="32" name="สี่เหลี่ยมผืนผ้า 31"/>
          <p:cNvSpPr/>
          <p:nvPr/>
        </p:nvSpPr>
        <p:spPr>
          <a:xfrm>
            <a:off x="9016088" y="3053294"/>
            <a:ext cx="3166097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- Excellence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International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Referral Center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 </a:t>
            </a:r>
            <a:r>
              <a:rPr kumimoji="0" lang="th-TH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ระดับนานาชาติ</a:t>
            </a:r>
            <a:endParaRPr kumimoji="0" lang="th-TH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Poppins" pitchFamily="2" charset="77"/>
              <a:ea typeface="+mn-ea"/>
              <a:cs typeface="Poppins" pitchFamily="2" charset="77"/>
            </a:endParaRPr>
          </a:p>
        </p:txBody>
      </p:sp>
      <p:sp>
        <p:nvSpPr>
          <p:cNvPr id="176" name="Freeform 45">
            <a:extLst>
              <a:ext uri="{FF2B5EF4-FFF2-40B4-BE49-F238E27FC236}">
                <a16:creationId xmlns:a16="http://schemas.microsoft.com/office/drawing/2014/main" id="{42BED7E0-6B1A-4B48-A848-950B872C85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4713" y="1795681"/>
            <a:ext cx="556776" cy="556776"/>
          </a:xfrm>
          <a:custGeom>
            <a:avLst/>
            <a:gdLst>
              <a:gd name="connsiteX0" fmla="*/ 206262 w 517421"/>
              <a:gd name="connsiteY0" fmla="*/ 90351 h 517421"/>
              <a:gd name="connsiteX1" fmla="*/ 193823 w 517421"/>
              <a:gd name="connsiteY1" fmla="*/ 102837 h 517421"/>
              <a:gd name="connsiteX2" fmla="*/ 193823 w 517421"/>
              <a:gd name="connsiteY2" fmla="*/ 178961 h 517421"/>
              <a:gd name="connsiteX3" fmla="*/ 178174 w 517421"/>
              <a:gd name="connsiteY3" fmla="*/ 193863 h 517421"/>
              <a:gd name="connsiteX4" fmla="*/ 102737 w 517421"/>
              <a:gd name="connsiteY4" fmla="*/ 193863 h 517421"/>
              <a:gd name="connsiteX5" fmla="*/ 90298 w 517421"/>
              <a:gd name="connsiteY5" fmla="*/ 206752 h 517421"/>
              <a:gd name="connsiteX6" fmla="*/ 90298 w 517421"/>
              <a:gd name="connsiteY6" fmla="*/ 310264 h 517421"/>
              <a:gd name="connsiteX7" fmla="*/ 102737 w 517421"/>
              <a:gd name="connsiteY7" fmla="*/ 322750 h 517421"/>
              <a:gd name="connsiteX8" fmla="*/ 178174 w 517421"/>
              <a:gd name="connsiteY8" fmla="*/ 322750 h 517421"/>
              <a:gd name="connsiteX9" fmla="*/ 193823 w 517421"/>
              <a:gd name="connsiteY9" fmla="*/ 338459 h 517421"/>
              <a:gd name="connsiteX10" fmla="*/ 193823 w 517421"/>
              <a:gd name="connsiteY10" fmla="*/ 414180 h 517421"/>
              <a:gd name="connsiteX11" fmla="*/ 206262 w 517421"/>
              <a:gd name="connsiteY11" fmla="*/ 426666 h 517421"/>
              <a:gd name="connsiteX12" fmla="*/ 309787 w 517421"/>
              <a:gd name="connsiteY12" fmla="*/ 426666 h 517421"/>
              <a:gd name="connsiteX13" fmla="*/ 321825 w 517421"/>
              <a:gd name="connsiteY13" fmla="*/ 414180 h 517421"/>
              <a:gd name="connsiteX14" fmla="*/ 321825 w 517421"/>
              <a:gd name="connsiteY14" fmla="*/ 338459 h 517421"/>
              <a:gd name="connsiteX15" fmla="*/ 337474 w 517421"/>
              <a:gd name="connsiteY15" fmla="*/ 322750 h 517421"/>
              <a:gd name="connsiteX16" fmla="*/ 413312 w 517421"/>
              <a:gd name="connsiteY16" fmla="*/ 322750 h 517421"/>
              <a:gd name="connsiteX17" fmla="*/ 425350 w 517421"/>
              <a:gd name="connsiteY17" fmla="*/ 310264 h 517421"/>
              <a:gd name="connsiteX18" fmla="*/ 425350 w 517421"/>
              <a:gd name="connsiteY18" fmla="*/ 206752 h 517421"/>
              <a:gd name="connsiteX19" fmla="*/ 413312 w 517421"/>
              <a:gd name="connsiteY19" fmla="*/ 193863 h 517421"/>
              <a:gd name="connsiteX20" fmla="*/ 337474 w 517421"/>
              <a:gd name="connsiteY20" fmla="*/ 193863 h 517421"/>
              <a:gd name="connsiteX21" fmla="*/ 321825 w 517421"/>
              <a:gd name="connsiteY21" fmla="*/ 178961 h 517421"/>
              <a:gd name="connsiteX22" fmla="*/ 321825 w 517421"/>
              <a:gd name="connsiteY22" fmla="*/ 102837 h 517421"/>
              <a:gd name="connsiteX23" fmla="*/ 309787 w 517421"/>
              <a:gd name="connsiteY23" fmla="*/ 90351 h 517421"/>
              <a:gd name="connsiteX24" fmla="*/ 206262 w 517421"/>
              <a:gd name="connsiteY24" fmla="*/ 76254 h 517421"/>
              <a:gd name="connsiteX25" fmla="*/ 309787 w 517421"/>
              <a:gd name="connsiteY25" fmla="*/ 76254 h 517421"/>
              <a:gd name="connsiteX26" fmla="*/ 336270 w 517421"/>
              <a:gd name="connsiteY26" fmla="*/ 102837 h 517421"/>
              <a:gd name="connsiteX27" fmla="*/ 336270 w 517421"/>
              <a:gd name="connsiteY27" fmla="*/ 178961 h 517421"/>
              <a:gd name="connsiteX28" fmla="*/ 337474 w 517421"/>
              <a:gd name="connsiteY28" fmla="*/ 180169 h 517421"/>
              <a:gd name="connsiteX29" fmla="*/ 413312 w 517421"/>
              <a:gd name="connsiteY29" fmla="*/ 180169 h 517421"/>
              <a:gd name="connsiteX30" fmla="*/ 439394 w 517421"/>
              <a:gd name="connsiteY30" fmla="*/ 206752 h 517421"/>
              <a:gd name="connsiteX31" fmla="*/ 439394 w 517421"/>
              <a:gd name="connsiteY31" fmla="*/ 310264 h 517421"/>
              <a:gd name="connsiteX32" fmla="*/ 413312 w 517421"/>
              <a:gd name="connsiteY32" fmla="*/ 337250 h 517421"/>
              <a:gd name="connsiteX33" fmla="*/ 337474 w 517421"/>
              <a:gd name="connsiteY33" fmla="*/ 337250 h 517421"/>
              <a:gd name="connsiteX34" fmla="*/ 336270 w 517421"/>
              <a:gd name="connsiteY34" fmla="*/ 338459 h 517421"/>
              <a:gd name="connsiteX35" fmla="*/ 336270 w 517421"/>
              <a:gd name="connsiteY35" fmla="*/ 414180 h 517421"/>
              <a:gd name="connsiteX36" fmla="*/ 309787 w 517421"/>
              <a:gd name="connsiteY36" fmla="*/ 441165 h 517421"/>
              <a:gd name="connsiteX37" fmla="*/ 206262 w 517421"/>
              <a:gd name="connsiteY37" fmla="*/ 441165 h 517421"/>
              <a:gd name="connsiteX38" fmla="*/ 179378 w 517421"/>
              <a:gd name="connsiteY38" fmla="*/ 414180 h 517421"/>
              <a:gd name="connsiteX39" fmla="*/ 179378 w 517421"/>
              <a:gd name="connsiteY39" fmla="*/ 338459 h 517421"/>
              <a:gd name="connsiteX40" fmla="*/ 178174 w 517421"/>
              <a:gd name="connsiteY40" fmla="*/ 337250 h 517421"/>
              <a:gd name="connsiteX41" fmla="*/ 102737 w 517421"/>
              <a:gd name="connsiteY41" fmla="*/ 337250 h 517421"/>
              <a:gd name="connsiteX42" fmla="*/ 76254 w 517421"/>
              <a:gd name="connsiteY42" fmla="*/ 310264 h 517421"/>
              <a:gd name="connsiteX43" fmla="*/ 76254 w 517421"/>
              <a:gd name="connsiteY43" fmla="*/ 206752 h 517421"/>
              <a:gd name="connsiteX44" fmla="*/ 102737 w 517421"/>
              <a:gd name="connsiteY44" fmla="*/ 180169 h 517421"/>
              <a:gd name="connsiteX45" fmla="*/ 178174 w 517421"/>
              <a:gd name="connsiteY45" fmla="*/ 180169 h 517421"/>
              <a:gd name="connsiteX46" fmla="*/ 179378 w 517421"/>
              <a:gd name="connsiteY46" fmla="*/ 178961 h 517421"/>
              <a:gd name="connsiteX47" fmla="*/ 179378 w 517421"/>
              <a:gd name="connsiteY47" fmla="*/ 102837 h 517421"/>
              <a:gd name="connsiteX48" fmla="*/ 206262 w 517421"/>
              <a:gd name="connsiteY48" fmla="*/ 76254 h 517421"/>
              <a:gd name="connsiteX49" fmla="*/ 258912 w 517421"/>
              <a:gd name="connsiteY49" fmla="*/ 14496 h 517421"/>
              <a:gd name="connsiteX50" fmla="*/ 14496 w 517421"/>
              <a:gd name="connsiteY50" fmla="*/ 258509 h 517421"/>
              <a:gd name="connsiteX51" fmla="*/ 258912 w 517421"/>
              <a:gd name="connsiteY51" fmla="*/ 503328 h 517421"/>
              <a:gd name="connsiteX52" fmla="*/ 502926 w 517421"/>
              <a:gd name="connsiteY52" fmla="*/ 258509 h 517421"/>
              <a:gd name="connsiteX53" fmla="*/ 258912 w 517421"/>
              <a:gd name="connsiteY53" fmla="*/ 14496 h 517421"/>
              <a:gd name="connsiteX54" fmla="*/ 258912 w 517421"/>
              <a:gd name="connsiteY54" fmla="*/ 0 h 517421"/>
              <a:gd name="connsiteX55" fmla="*/ 517421 w 517421"/>
              <a:gd name="connsiteY55" fmla="*/ 258509 h 517421"/>
              <a:gd name="connsiteX56" fmla="*/ 258912 w 517421"/>
              <a:gd name="connsiteY56" fmla="*/ 517421 h 517421"/>
              <a:gd name="connsiteX57" fmla="*/ 0 w 517421"/>
              <a:gd name="connsiteY57" fmla="*/ 258509 h 517421"/>
              <a:gd name="connsiteX58" fmla="*/ 258912 w 517421"/>
              <a:gd name="connsiteY58" fmla="*/ 0 h 517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517421" h="517421">
                <a:moveTo>
                  <a:pt x="206262" y="90351"/>
                </a:moveTo>
                <a:cubicBezTo>
                  <a:pt x="199441" y="90351"/>
                  <a:pt x="193823" y="95990"/>
                  <a:pt x="193823" y="102837"/>
                </a:cubicBezTo>
                <a:lnTo>
                  <a:pt x="193823" y="178961"/>
                </a:lnTo>
                <a:cubicBezTo>
                  <a:pt x="193823" y="187419"/>
                  <a:pt x="187002" y="193863"/>
                  <a:pt x="178174" y="193863"/>
                </a:cubicBezTo>
                <a:lnTo>
                  <a:pt x="102737" y="193863"/>
                </a:lnTo>
                <a:cubicBezTo>
                  <a:pt x="95916" y="193863"/>
                  <a:pt x="90298" y="199905"/>
                  <a:pt x="90298" y="206752"/>
                </a:cubicBezTo>
                <a:lnTo>
                  <a:pt x="90298" y="310264"/>
                </a:lnTo>
                <a:cubicBezTo>
                  <a:pt x="90298" y="317514"/>
                  <a:pt x="95916" y="322750"/>
                  <a:pt x="102737" y="322750"/>
                </a:cubicBezTo>
                <a:lnTo>
                  <a:pt x="178174" y="322750"/>
                </a:lnTo>
                <a:cubicBezTo>
                  <a:pt x="187002" y="322750"/>
                  <a:pt x="193823" y="330000"/>
                  <a:pt x="193823" y="338459"/>
                </a:cubicBezTo>
                <a:lnTo>
                  <a:pt x="193823" y="414180"/>
                </a:lnTo>
                <a:cubicBezTo>
                  <a:pt x="193823" y="421429"/>
                  <a:pt x="199441" y="426666"/>
                  <a:pt x="206262" y="426666"/>
                </a:cubicBezTo>
                <a:lnTo>
                  <a:pt x="309787" y="426666"/>
                </a:lnTo>
                <a:cubicBezTo>
                  <a:pt x="316207" y="426666"/>
                  <a:pt x="321825" y="421429"/>
                  <a:pt x="321825" y="414180"/>
                </a:cubicBezTo>
                <a:lnTo>
                  <a:pt x="321825" y="338459"/>
                </a:lnTo>
                <a:cubicBezTo>
                  <a:pt x="321825" y="330000"/>
                  <a:pt x="328646" y="322750"/>
                  <a:pt x="337474" y="322750"/>
                </a:cubicBezTo>
                <a:lnTo>
                  <a:pt x="413312" y="322750"/>
                </a:lnTo>
                <a:cubicBezTo>
                  <a:pt x="419732" y="322750"/>
                  <a:pt x="425350" y="317514"/>
                  <a:pt x="425350" y="310264"/>
                </a:cubicBezTo>
                <a:lnTo>
                  <a:pt x="425350" y="206752"/>
                </a:lnTo>
                <a:cubicBezTo>
                  <a:pt x="425350" y="199905"/>
                  <a:pt x="419732" y="193863"/>
                  <a:pt x="413312" y="193863"/>
                </a:cubicBezTo>
                <a:lnTo>
                  <a:pt x="337474" y="193863"/>
                </a:lnTo>
                <a:cubicBezTo>
                  <a:pt x="328646" y="193863"/>
                  <a:pt x="321825" y="187419"/>
                  <a:pt x="321825" y="178961"/>
                </a:cubicBezTo>
                <a:lnTo>
                  <a:pt x="321825" y="102837"/>
                </a:lnTo>
                <a:cubicBezTo>
                  <a:pt x="321825" y="95990"/>
                  <a:pt x="316207" y="90351"/>
                  <a:pt x="309787" y="90351"/>
                </a:cubicBezTo>
                <a:close/>
                <a:moveTo>
                  <a:pt x="206262" y="76254"/>
                </a:moveTo>
                <a:lnTo>
                  <a:pt x="309787" y="76254"/>
                </a:lnTo>
                <a:cubicBezTo>
                  <a:pt x="324232" y="76254"/>
                  <a:pt x="336270" y="87934"/>
                  <a:pt x="336270" y="102837"/>
                </a:cubicBezTo>
                <a:lnTo>
                  <a:pt x="336270" y="178961"/>
                </a:lnTo>
                <a:cubicBezTo>
                  <a:pt x="336270" y="179364"/>
                  <a:pt x="336671" y="180169"/>
                  <a:pt x="337474" y="180169"/>
                </a:cubicBezTo>
                <a:lnTo>
                  <a:pt x="413312" y="180169"/>
                </a:lnTo>
                <a:cubicBezTo>
                  <a:pt x="427757" y="180169"/>
                  <a:pt x="439394" y="191850"/>
                  <a:pt x="439394" y="206752"/>
                </a:cubicBezTo>
                <a:lnTo>
                  <a:pt x="439394" y="310264"/>
                </a:lnTo>
                <a:cubicBezTo>
                  <a:pt x="439394" y="325167"/>
                  <a:pt x="427757" y="337250"/>
                  <a:pt x="413312" y="337250"/>
                </a:cubicBezTo>
                <a:lnTo>
                  <a:pt x="337474" y="337250"/>
                </a:lnTo>
                <a:cubicBezTo>
                  <a:pt x="336671" y="337250"/>
                  <a:pt x="336270" y="337653"/>
                  <a:pt x="336270" y="338459"/>
                </a:cubicBezTo>
                <a:lnTo>
                  <a:pt x="336270" y="414180"/>
                </a:lnTo>
                <a:cubicBezTo>
                  <a:pt x="336270" y="429082"/>
                  <a:pt x="324232" y="441165"/>
                  <a:pt x="309787" y="441165"/>
                </a:cubicBezTo>
                <a:lnTo>
                  <a:pt x="206262" y="441165"/>
                </a:lnTo>
                <a:cubicBezTo>
                  <a:pt x="191415" y="441165"/>
                  <a:pt x="179378" y="429082"/>
                  <a:pt x="179378" y="414180"/>
                </a:cubicBezTo>
                <a:lnTo>
                  <a:pt x="179378" y="338459"/>
                </a:lnTo>
                <a:cubicBezTo>
                  <a:pt x="179378" y="337653"/>
                  <a:pt x="178976" y="337250"/>
                  <a:pt x="178174" y="337250"/>
                </a:cubicBezTo>
                <a:lnTo>
                  <a:pt x="102737" y="337250"/>
                </a:lnTo>
                <a:cubicBezTo>
                  <a:pt x="88292" y="337250"/>
                  <a:pt x="76254" y="325167"/>
                  <a:pt x="76254" y="310264"/>
                </a:cubicBezTo>
                <a:lnTo>
                  <a:pt x="76254" y="206752"/>
                </a:lnTo>
                <a:cubicBezTo>
                  <a:pt x="76254" y="191850"/>
                  <a:pt x="88292" y="180169"/>
                  <a:pt x="102737" y="180169"/>
                </a:cubicBezTo>
                <a:lnTo>
                  <a:pt x="178174" y="180169"/>
                </a:lnTo>
                <a:cubicBezTo>
                  <a:pt x="178976" y="180169"/>
                  <a:pt x="179378" y="179364"/>
                  <a:pt x="179378" y="178961"/>
                </a:cubicBezTo>
                <a:lnTo>
                  <a:pt x="179378" y="102837"/>
                </a:lnTo>
                <a:cubicBezTo>
                  <a:pt x="179378" y="87934"/>
                  <a:pt x="191415" y="76254"/>
                  <a:pt x="206262" y="76254"/>
                </a:cubicBezTo>
                <a:close/>
                <a:moveTo>
                  <a:pt x="258912" y="14496"/>
                </a:moveTo>
                <a:cubicBezTo>
                  <a:pt x="124020" y="14496"/>
                  <a:pt x="14496" y="124020"/>
                  <a:pt x="14496" y="258509"/>
                </a:cubicBezTo>
                <a:cubicBezTo>
                  <a:pt x="14496" y="393401"/>
                  <a:pt x="124020" y="503328"/>
                  <a:pt x="258912" y="503328"/>
                </a:cubicBezTo>
                <a:cubicBezTo>
                  <a:pt x="393401" y="503328"/>
                  <a:pt x="502926" y="393401"/>
                  <a:pt x="502926" y="258509"/>
                </a:cubicBezTo>
                <a:cubicBezTo>
                  <a:pt x="502926" y="124020"/>
                  <a:pt x="393401" y="14496"/>
                  <a:pt x="258912" y="14496"/>
                </a:cubicBezTo>
                <a:close/>
                <a:moveTo>
                  <a:pt x="258912" y="0"/>
                </a:moveTo>
                <a:cubicBezTo>
                  <a:pt x="401455" y="0"/>
                  <a:pt x="517421" y="116370"/>
                  <a:pt x="517421" y="258509"/>
                </a:cubicBezTo>
                <a:cubicBezTo>
                  <a:pt x="517421" y="401455"/>
                  <a:pt x="401455" y="517421"/>
                  <a:pt x="258912" y="517421"/>
                </a:cubicBezTo>
                <a:cubicBezTo>
                  <a:pt x="116369" y="517421"/>
                  <a:pt x="0" y="401455"/>
                  <a:pt x="0" y="258509"/>
                </a:cubicBezTo>
                <a:cubicBezTo>
                  <a:pt x="0" y="116370"/>
                  <a:pt x="116369" y="0"/>
                  <a:pt x="258912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Poppins" panose="00000500000000000000" pitchFamily="2" charset="0"/>
              <a:ea typeface="+mn-ea"/>
              <a:cs typeface="+mn-cs"/>
            </a:endParaRPr>
          </a:p>
        </p:txBody>
      </p:sp>
      <p:sp>
        <p:nvSpPr>
          <p:cNvPr id="179" name="Freeform 27">
            <a:extLst>
              <a:ext uri="{FF2B5EF4-FFF2-40B4-BE49-F238E27FC236}">
                <a16:creationId xmlns:a16="http://schemas.microsoft.com/office/drawing/2014/main" id="{91329B41-4B9D-4425-A136-E96AD6191F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18558" y="1824694"/>
            <a:ext cx="463046" cy="496275"/>
          </a:xfrm>
          <a:custGeom>
            <a:avLst/>
            <a:gdLst>
              <a:gd name="connsiteX0" fmla="*/ 172423 w 426980"/>
              <a:gd name="connsiteY0" fmla="*/ 350484 h 457621"/>
              <a:gd name="connsiteX1" fmla="*/ 214091 w 426980"/>
              <a:gd name="connsiteY1" fmla="*/ 366930 h 457621"/>
              <a:gd name="connsiteX2" fmla="*/ 254156 w 426980"/>
              <a:gd name="connsiteY2" fmla="*/ 351286 h 457621"/>
              <a:gd name="connsiteX3" fmla="*/ 264172 w 426980"/>
              <a:gd name="connsiteY3" fmla="*/ 350885 h 457621"/>
              <a:gd name="connsiteX4" fmla="*/ 264573 w 426980"/>
              <a:gd name="connsiteY4" fmla="*/ 360913 h 457621"/>
              <a:gd name="connsiteX5" fmla="*/ 214091 w 426980"/>
              <a:gd name="connsiteY5" fmla="*/ 381371 h 457621"/>
              <a:gd name="connsiteX6" fmla="*/ 162807 w 426980"/>
              <a:gd name="connsiteY6" fmla="*/ 360913 h 457621"/>
              <a:gd name="connsiteX7" fmla="*/ 162407 w 426980"/>
              <a:gd name="connsiteY7" fmla="*/ 350885 h 457621"/>
              <a:gd name="connsiteX8" fmla="*/ 172423 w 426980"/>
              <a:gd name="connsiteY8" fmla="*/ 350484 h 457621"/>
              <a:gd name="connsiteX9" fmla="*/ 71900 w 426980"/>
              <a:gd name="connsiteY9" fmla="*/ 271482 h 457621"/>
              <a:gd name="connsiteX10" fmla="*/ 14862 w 426980"/>
              <a:gd name="connsiteY10" fmla="*/ 284375 h 457621"/>
              <a:gd name="connsiteX11" fmla="*/ 14058 w 426980"/>
              <a:gd name="connsiteY11" fmla="*/ 301296 h 457621"/>
              <a:gd name="connsiteX12" fmla="*/ 15264 w 426980"/>
              <a:gd name="connsiteY12" fmla="*/ 400007 h 457621"/>
              <a:gd name="connsiteX13" fmla="*/ 58644 w 426980"/>
              <a:gd name="connsiteY13" fmla="*/ 443520 h 457621"/>
              <a:gd name="connsiteX14" fmla="*/ 184369 w 426980"/>
              <a:gd name="connsiteY14" fmla="*/ 443520 h 457621"/>
              <a:gd name="connsiteX15" fmla="*/ 68686 w 426980"/>
              <a:gd name="connsiteY15" fmla="*/ 301296 h 457621"/>
              <a:gd name="connsiteX16" fmla="*/ 71900 w 426980"/>
              <a:gd name="connsiteY16" fmla="*/ 271482 h 457621"/>
              <a:gd name="connsiteX17" fmla="*/ 406495 w 426980"/>
              <a:gd name="connsiteY17" fmla="*/ 255769 h 457621"/>
              <a:gd name="connsiteX18" fmla="*/ 352671 w 426980"/>
              <a:gd name="connsiteY18" fmla="*/ 261006 h 457621"/>
              <a:gd name="connsiteX19" fmla="*/ 358294 w 426980"/>
              <a:gd name="connsiteY19" fmla="*/ 301296 h 457621"/>
              <a:gd name="connsiteX20" fmla="*/ 242210 w 426980"/>
              <a:gd name="connsiteY20" fmla="*/ 443520 h 457621"/>
              <a:gd name="connsiteX21" fmla="*/ 369139 w 426980"/>
              <a:gd name="connsiteY21" fmla="*/ 443520 h 457621"/>
              <a:gd name="connsiteX22" fmla="*/ 412520 w 426980"/>
              <a:gd name="connsiteY22" fmla="*/ 399604 h 457621"/>
              <a:gd name="connsiteX23" fmla="*/ 412520 w 426980"/>
              <a:gd name="connsiteY23" fmla="*/ 305325 h 457621"/>
              <a:gd name="connsiteX24" fmla="*/ 406495 w 426980"/>
              <a:gd name="connsiteY24" fmla="*/ 255769 h 457621"/>
              <a:gd name="connsiteX25" fmla="*/ 164285 w 426980"/>
              <a:gd name="connsiteY25" fmla="*/ 165116 h 457621"/>
              <a:gd name="connsiteX26" fmla="*/ 88368 w 426980"/>
              <a:gd name="connsiteY26" fmla="*/ 264230 h 457621"/>
              <a:gd name="connsiteX27" fmla="*/ 83147 w 426980"/>
              <a:gd name="connsiteY27" fmla="*/ 301296 h 457621"/>
              <a:gd name="connsiteX28" fmla="*/ 213289 w 426980"/>
              <a:gd name="connsiteY28" fmla="*/ 431836 h 457621"/>
              <a:gd name="connsiteX29" fmla="*/ 343834 w 426980"/>
              <a:gd name="connsiteY29" fmla="*/ 301296 h 457621"/>
              <a:gd name="connsiteX30" fmla="*/ 337407 w 426980"/>
              <a:gd name="connsiteY30" fmla="*/ 260603 h 457621"/>
              <a:gd name="connsiteX31" fmla="*/ 164285 w 426980"/>
              <a:gd name="connsiteY31" fmla="*/ 165116 h 457621"/>
              <a:gd name="connsiteX32" fmla="*/ 152235 w 426980"/>
              <a:gd name="connsiteY32" fmla="*/ 153432 h 457621"/>
              <a:gd name="connsiteX33" fmla="*/ 76720 w 426980"/>
              <a:gd name="connsiteY33" fmla="*/ 169548 h 457621"/>
              <a:gd name="connsiteX34" fmla="*/ 63063 w 426980"/>
              <a:gd name="connsiteY34" fmla="*/ 169951 h 457621"/>
              <a:gd name="connsiteX35" fmla="*/ 16870 w 426980"/>
              <a:gd name="connsiteY35" fmla="*/ 269467 h 457621"/>
              <a:gd name="connsiteX36" fmla="*/ 152235 w 426980"/>
              <a:gd name="connsiteY36" fmla="*/ 153432 h 457621"/>
              <a:gd name="connsiteX37" fmla="*/ 171917 w 426980"/>
              <a:gd name="connsiteY37" fmla="*/ 151418 h 457621"/>
              <a:gd name="connsiteX38" fmla="*/ 402478 w 426980"/>
              <a:gd name="connsiteY38" fmla="*/ 242070 h 457621"/>
              <a:gd name="connsiteX39" fmla="*/ 362712 w 426980"/>
              <a:gd name="connsiteY39" fmla="*/ 170757 h 457621"/>
              <a:gd name="connsiteX40" fmla="*/ 359499 w 426980"/>
              <a:gd name="connsiteY40" fmla="*/ 171160 h 457621"/>
              <a:gd name="connsiteX41" fmla="*/ 351466 w 426980"/>
              <a:gd name="connsiteY41" fmla="*/ 169951 h 457621"/>
              <a:gd name="connsiteX42" fmla="*/ 171917 w 426980"/>
              <a:gd name="connsiteY42" fmla="*/ 151418 h 457621"/>
              <a:gd name="connsiteX43" fmla="*/ 207478 w 426980"/>
              <a:gd name="connsiteY43" fmla="*/ 35808 h 457621"/>
              <a:gd name="connsiteX44" fmla="*/ 207478 w 426980"/>
              <a:gd name="connsiteY44" fmla="*/ 55050 h 457621"/>
              <a:gd name="connsiteX45" fmla="*/ 195051 w 426980"/>
              <a:gd name="connsiteY45" fmla="*/ 67477 h 457621"/>
              <a:gd name="connsiteX46" fmla="*/ 175408 w 426980"/>
              <a:gd name="connsiteY46" fmla="*/ 67477 h 457621"/>
              <a:gd name="connsiteX47" fmla="*/ 175408 w 426980"/>
              <a:gd name="connsiteY47" fmla="*/ 79103 h 457621"/>
              <a:gd name="connsiteX48" fmla="*/ 195051 w 426980"/>
              <a:gd name="connsiteY48" fmla="*/ 79103 h 457621"/>
              <a:gd name="connsiteX49" fmla="*/ 207478 w 426980"/>
              <a:gd name="connsiteY49" fmla="*/ 91530 h 457621"/>
              <a:gd name="connsiteX50" fmla="*/ 207478 w 426980"/>
              <a:gd name="connsiteY50" fmla="*/ 111975 h 457621"/>
              <a:gd name="connsiteX51" fmla="*/ 219103 w 426980"/>
              <a:gd name="connsiteY51" fmla="*/ 111975 h 457621"/>
              <a:gd name="connsiteX52" fmla="*/ 219103 w 426980"/>
              <a:gd name="connsiteY52" fmla="*/ 91530 h 457621"/>
              <a:gd name="connsiteX53" fmla="*/ 231530 w 426980"/>
              <a:gd name="connsiteY53" fmla="*/ 79103 h 457621"/>
              <a:gd name="connsiteX54" fmla="*/ 251574 w 426980"/>
              <a:gd name="connsiteY54" fmla="*/ 79103 h 457621"/>
              <a:gd name="connsiteX55" fmla="*/ 251574 w 426980"/>
              <a:gd name="connsiteY55" fmla="*/ 67477 h 457621"/>
              <a:gd name="connsiteX56" fmla="*/ 231530 w 426980"/>
              <a:gd name="connsiteY56" fmla="*/ 67477 h 457621"/>
              <a:gd name="connsiteX57" fmla="*/ 219103 w 426980"/>
              <a:gd name="connsiteY57" fmla="*/ 55050 h 457621"/>
              <a:gd name="connsiteX58" fmla="*/ 219103 w 426980"/>
              <a:gd name="connsiteY58" fmla="*/ 35808 h 457621"/>
              <a:gd name="connsiteX59" fmla="*/ 206275 w 426980"/>
              <a:gd name="connsiteY59" fmla="*/ 21777 h 457621"/>
              <a:gd name="connsiteX60" fmla="*/ 220306 w 426980"/>
              <a:gd name="connsiteY60" fmla="*/ 21777 h 457621"/>
              <a:gd name="connsiteX61" fmla="*/ 233534 w 426980"/>
              <a:gd name="connsiteY61" fmla="*/ 34605 h 457621"/>
              <a:gd name="connsiteX62" fmla="*/ 233534 w 426980"/>
              <a:gd name="connsiteY62" fmla="*/ 53046 h 457621"/>
              <a:gd name="connsiteX63" fmla="*/ 252776 w 426980"/>
              <a:gd name="connsiteY63" fmla="*/ 53046 h 457621"/>
              <a:gd name="connsiteX64" fmla="*/ 265604 w 426980"/>
              <a:gd name="connsiteY64" fmla="*/ 66275 h 457621"/>
              <a:gd name="connsiteX65" fmla="*/ 265604 w 426980"/>
              <a:gd name="connsiteY65" fmla="*/ 79904 h 457621"/>
              <a:gd name="connsiteX66" fmla="*/ 252776 w 426980"/>
              <a:gd name="connsiteY66" fmla="*/ 93534 h 457621"/>
              <a:gd name="connsiteX67" fmla="*/ 233534 w 426980"/>
              <a:gd name="connsiteY67" fmla="*/ 93534 h 457621"/>
              <a:gd name="connsiteX68" fmla="*/ 233534 w 426980"/>
              <a:gd name="connsiteY68" fmla="*/ 112776 h 457621"/>
              <a:gd name="connsiteX69" fmla="*/ 220306 w 426980"/>
              <a:gd name="connsiteY69" fmla="*/ 126005 h 457621"/>
              <a:gd name="connsiteX70" fmla="*/ 206275 w 426980"/>
              <a:gd name="connsiteY70" fmla="*/ 126005 h 457621"/>
              <a:gd name="connsiteX71" fmla="*/ 193046 w 426980"/>
              <a:gd name="connsiteY71" fmla="*/ 112776 h 457621"/>
              <a:gd name="connsiteX72" fmla="*/ 193046 w 426980"/>
              <a:gd name="connsiteY72" fmla="*/ 93534 h 457621"/>
              <a:gd name="connsiteX73" fmla="*/ 174606 w 426980"/>
              <a:gd name="connsiteY73" fmla="*/ 93534 h 457621"/>
              <a:gd name="connsiteX74" fmla="*/ 161377 w 426980"/>
              <a:gd name="connsiteY74" fmla="*/ 79904 h 457621"/>
              <a:gd name="connsiteX75" fmla="*/ 161377 w 426980"/>
              <a:gd name="connsiteY75" fmla="*/ 66275 h 457621"/>
              <a:gd name="connsiteX76" fmla="*/ 174606 w 426980"/>
              <a:gd name="connsiteY76" fmla="*/ 53046 h 457621"/>
              <a:gd name="connsiteX77" fmla="*/ 193046 w 426980"/>
              <a:gd name="connsiteY77" fmla="*/ 53046 h 457621"/>
              <a:gd name="connsiteX78" fmla="*/ 193046 w 426980"/>
              <a:gd name="connsiteY78" fmla="*/ 34605 h 457621"/>
              <a:gd name="connsiteX79" fmla="*/ 206275 w 426980"/>
              <a:gd name="connsiteY79" fmla="*/ 21777 h 457621"/>
              <a:gd name="connsiteX80" fmla="*/ 215850 w 426980"/>
              <a:gd name="connsiteY80" fmla="*/ 14482 h 457621"/>
              <a:gd name="connsiteX81" fmla="*/ 40167 w 426980"/>
              <a:gd name="connsiteY81" fmla="*/ 43844 h 457621"/>
              <a:gd name="connsiteX82" fmla="*/ 32536 w 426980"/>
              <a:gd name="connsiteY82" fmla="*/ 50693 h 457621"/>
              <a:gd name="connsiteX83" fmla="*/ 31331 w 426980"/>
              <a:gd name="connsiteY83" fmla="*/ 62780 h 457621"/>
              <a:gd name="connsiteX84" fmla="*/ 44586 w 426980"/>
              <a:gd name="connsiteY84" fmla="*/ 107099 h 457621"/>
              <a:gd name="connsiteX85" fmla="*/ 56234 w 426980"/>
              <a:gd name="connsiteY85" fmla="*/ 146583 h 457621"/>
              <a:gd name="connsiteX86" fmla="*/ 72301 w 426980"/>
              <a:gd name="connsiteY86" fmla="*/ 155850 h 457621"/>
              <a:gd name="connsiteX87" fmla="*/ 285478 w 426980"/>
              <a:gd name="connsiteY87" fmla="*/ 140552 h 457621"/>
              <a:gd name="connsiteX88" fmla="*/ 355744 w 426980"/>
              <a:gd name="connsiteY88" fmla="*/ 156221 h 457621"/>
              <a:gd name="connsiteX89" fmla="*/ 355482 w 426980"/>
              <a:gd name="connsiteY89" fmla="*/ 156253 h 457621"/>
              <a:gd name="connsiteX90" fmla="*/ 355884 w 426980"/>
              <a:gd name="connsiteY90" fmla="*/ 156253 h 457621"/>
              <a:gd name="connsiteX91" fmla="*/ 355744 w 426980"/>
              <a:gd name="connsiteY91" fmla="*/ 156221 h 457621"/>
              <a:gd name="connsiteX92" fmla="*/ 365173 w 426980"/>
              <a:gd name="connsiteY92" fmla="*/ 155094 h 457621"/>
              <a:gd name="connsiteX93" fmla="*/ 371549 w 426980"/>
              <a:gd name="connsiteY93" fmla="*/ 146986 h 457621"/>
              <a:gd name="connsiteX94" fmla="*/ 383198 w 426980"/>
              <a:gd name="connsiteY94" fmla="*/ 103473 h 457621"/>
              <a:gd name="connsiteX95" fmla="*/ 395248 w 426980"/>
              <a:gd name="connsiteY95" fmla="*/ 59557 h 457621"/>
              <a:gd name="connsiteX96" fmla="*/ 386411 w 426980"/>
              <a:gd name="connsiteY96" fmla="*/ 41023 h 457621"/>
              <a:gd name="connsiteX97" fmla="*/ 215850 w 426980"/>
              <a:gd name="connsiteY97" fmla="*/ 14482 h 457621"/>
              <a:gd name="connsiteX98" fmla="*/ 216001 w 426980"/>
              <a:gd name="connsiteY98" fmla="*/ 28 h 457621"/>
              <a:gd name="connsiteX99" fmla="*/ 390428 w 426980"/>
              <a:gd name="connsiteY99" fmla="*/ 26922 h 457621"/>
              <a:gd name="connsiteX100" fmla="*/ 408905 w 426980"/>
              <a:gd name="connsiteY100" fmla="*/ 63989 h 457621"/>
              <a:gd name="connsiteX101" fmla="*/ 397257 w 426980"/>
              <a:gd name="connsiteY101" fmla="*/ 107502 h 457621"/>
              <a:gd name="connsiteX102" fmla="*/ 385206 w 426980"/>
              <a:gd name="connsiteY102" fmla="*/ 151015 h 457621"/>
              <a:gd name="connsiteX103" fmla="*/ 376369 w 426980"/>
              <a:gd name="connsiteY103" fmla="*/ 164713 h 457621"/>
              <a:gd name="connsiteX104" fmla="*/ 426980 w 426980"/>
              <a:gd name="connsiteY104" fmla="*/ 305325 h 457621"/>
              <a:gd name="connsiteX105" fmla="*/ 426980 w 426980"/>
              <a:gd name="connsiteY105" fmla="*/ 399604 h 457621"/>
              <a:gd name="connsiteX106" fmla="*/ 369139 w 426980"/>
              <a:gd name="connsiteY106" fmla="*/ 457621 h 457621"/>
              <a:gd name="connsiteX107" fmla="*/ 58644 w 426980"/>
              <a:gd name="connsiteY107" fmla="*/ 457621 h 457621"/>
              <a:gd name="connsiteX108" fmla="*/ 803 w 426980"/>
              <a:gd name="connsiteY108" fmla="*/ 400007 h 457621"/>
              <a:gd name="connsiteX109" fmla="*/ 0 w 426980"/>
              <a:gd name="connsiteY109" fmla="*/ 301296 h 457621"/>
              <a:gd name="connsiteX110" fmla="*/ 50209 w 426980"/>
              <a:gd name="connsiteY110" fmla="*/ 163102 h 457621"/>
              <a:gd name="connsiteX111" fmla="*/ 42979 w 426980"/>
              <a:gd name="connsiteY111" fmla="*/ 150612 h 457621"/>
              <a:gd name="connsiteX112" fmla="*/ 30929 w 426980"/>
              <a:gd name="connsiteY112" fmla="*/ 111128 h 457621"/>
              <a:gd name="connsiteX113" fmla="*/ 17674 w 426980"/>
              <a:gd name="connsiteY113" fmla="*/ 67212 h 457621"/>
              <a:gd name="connsiteX114" fmla="*/ 19682 w 426980"/>
              <a:gd name="connsiteY114" fmla="*/ 44247 h 457621"/>
              <a:gd name="connsiteX115" fmla="*/ 36151 w 426980"/>
              <a:gd name="connsiteY115" fmla="*/ 30548 h 457621"/>
              <a:gd name="connsiteX116" fmla="*/ 216001 w 426980"/>
              <a:gd name="connsiteY116" fmla="*/ 28 h 457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426980" h="457621">
                <a:moveTo>
                  <a:pt x="172423" y="350484"/>
                </a:moveTo>
                <a:cubicBezTo>
                  <a:pt x="186846" y="364122"/>
                  <a:pt x="199267" y="366930"/>
                  <a:pt x="214091" y="366930"/>
                </a:cubicBezTo>
                <a:cubicBezTo>
                  <a:pt x="223306" y="366930"/>
                  <a:pt x="241335" y="364925"/>
                  <a:pt x="254156" y="351286"/>
                </a:cubicBezTo>
                <a:cubicBezTo>
                  <a:pt x="256961" y="348478"/>
                  <a:pt x="261368" y="348077"/>
                  <a:pt x="264172" y="350885"/>
                </a:cubicBezTo>
                <a:cubicBezTo>
                  <a:pt x="267377" y="353693"/>
                  <a:pt x="267377" y="358105"/>
                  <a:pt x="264573" y="360913"/>
                </a:cubicBezTo>
                <a:cubicBezTo>
                  <a:pt x="252153" y="374151"/>
                  <a:pt x="234524" y="381371"/>
                  <a:pt x="214091" y="381371"/>
                </a:cubicBezTo>
                <a:cubicBezTo>
                  <a:pt x="196462" y="381371"/>
                  <a:pt x="180436" y="377761"/>
                  <a:pt x="162807" y="360913"/>
                </a:cubicBezTo>
                <a:cubicBezTo>
                  <a:pt x="159602" y="358105"/>
                  <a:pt x="159602" y="353693"/>
                  <a:pt x="162407" y="350885"/>
                </a:cubicBezTo>
                <a:cubicBezTo>
                  <a:pt x="164811" y="348077"/>
                  <a:pt x="169218" y="348077"/>
                  <a:pt x="172423" y="350484"/>
                </a:cubicBezTo>
                <a:close/>
                <a:moveTo>
                  <a:pt x="71900" y="271482"/>
                </a:moveTo>
                <a:cubicBezTo>
                  <a:pt x="55029" y="277525"/>
                  <a:pt x="36151" y="281554"/>
                  <a:pt x="14862" y="284375"/>
                </a:cubicBezTo>
                <a:cubicBezTo>
                  <a:pt x="14460" y="289612"/>
                  <a:pt x="14058" y="295253"/>
                  <a:pt x="14058" y="301296"/>
                </a:cubicBezTo>
                <a:lnTo>
                  <a:pt x="15264" y="400007"/>
                </a:lnTo>
                <a:cubicBezTo>
                  <a:pt x="15264" y="423778"/>
                  <a:pt x="34946" y="443520"/>
                  <a:pt x="58644" y="443520"/>
                </a:cubicBezTo>
                <a:lnTo>
                  <a:pt x="184369" y="443520"/>
                </a:lnTo>
                <a:cubicBezTo>
                  <a:pt x="118896" y="429821"/>
                  <a:pt x="68686" y="370998"/>
                  <a:pt x="68686" y="301296"/>
                </a:cubicBezTo>
                <a:cubicBezTo>
                  <a:pt x="68686" y="290821"/>
                  <a:pt x="69891" y="281151"/>
                  <a:pt x="71900" y="271482"/>
                </a:cubicBezTo>
                <a:close/>
                <a:moveTo>
                  <a:pt x="406495" y="255769"/>
                </a:moveTo>
                <a:cubicBezTo>
                  <a:pt x="387215" y="259395"/>
                  <a:pt x="369139" y="261006"/>
                  <a:pt x="352671" y="261006"/>
                </a:cubicBezTo>
                <a:cubicBezTo>
                  <a:pt x="356286" y="274302"/>
                  <a:pt x="358294" y="287598"/>
                  <a:pt x="358294" y="301296"/>
                </a:cubicBezTo>
                <a:cubicBezTo>
                  <a:pt x="358294" y="370998"/>
                  <a:pt x="308486" y="429821"/>
                  <a:pt x="242210" y="443520"/>
                </a:cubicBezTo>
                <a:lnTo>
                  <a:pt x="369139" y="443520"/>
                </a:lnTo>
                <a:cubicBezTo>
                  <a:pt x="393240" y="443520"/>
                  <a:pt x="412520" y="423778"/>
                  <a:pt x="412520" y="399604"/>
                </a:cubicBezTo>
                <a:lnTo>
                  <a:pt x="412520" y="305325"/>
                </a:lnTo>
                <a:cubicBezTo>
                  <a:pt x="412520" y="288404"/>
                  <a:pt x="410512" y="271885"/>
                  <a:pt x="406495" y="255769"/>
                </a:cubicBezTo>
                <a:close/>
                <a:moveTo>
                  <a:pt x="164285" y="165116"/>
                </a:moveTo>
                <a:cubicBezTo>
                  <a:pt x="152636" y="211450"/>
                  <a:pt x="127732" y="244487"/>
                  <a:pt x="88368" y="264230"/>
                </a:cubicBezTo>
                <a:cubicBezTo>
                  <a:pt x="84753" y="275914"/>
                  <a:pt x="83147" y="288404"/>
                  <a:pt x="83147" y="301296"/>
                </a:cubicBezTo>
                <a:cubicBezTo>
                  <a:pt x="83147" y="373415"/>
                  <a:pt x="141389" y="431836"/>
                  <a:pt x="213289" y="431836"/>
                </a:cubicBezTo>
                <a:cubicBezTo>
                  <a:pt x="285591" y="431836"/>
                  <a:pt x="343834" y="373415"/>
                  <a:pt x="343834" y="301296"/>
                </a:cubicBezTo>
                <a:cubicBezTo>
                  <a:pt x="343834" y="287195"/>
                  <a:pt x="341825" y="273899"/>
                  <a:pt x="337407" y="260603"/>
                </a:cubicBezTo>
                <a:cubicBezTo>
                  <a:pt x="240202" y="254963"/>
                  <a:pt x="185172" y="194125"/>
                  <a:pt x="164285" y="165116"/>
                </a:cubicBezTo>
                <a:close/>
                <a:moveTo>
                  <a:pt x="152235" y="153432"/>
                </a:moveTo>
                <a:cubicBezTo>
                  <a:pt x="126527" y="156655"/>
                  <a:pt x="101624" y="161893"/>
                  <a:pt x="76720" y="169548"/>
                </a:cubicBezTo>
                <a:cubicBezTo>
                  <a:pt x="71900" y="170757"/>
                  <a:pt x="67481" y="171160"/>
                  <a:pt x="63063" y="169951"/>
                </a:cubicBezTo>
                <a:cubicBezTo>
                  <a:pt x="38561" y="198557"/>
                  <a:pt x="22494" y="232803"/>
                  <a:pt x="16870" y="269467"/>
                </a:cubicBezTo>
                <a:cubicBezTo>
                  <a:pt x="93188" y="260201"/>
                  <a:pt x="137774" y="222328"/>
                  <a:pt x="152235" y="153432"/>
                </a:cubicBezTo>
                <a:close/>
                <a:moveTo>
                  <a:pt x="171917" y="151418"/>
                </a:moveTo>
                <a:cubicBezTo>
                  <a:pt x="189992" y="179621"/>
                  <a:pt x="259482" y="269064"/>
                  <a:pt x="402478" y="242070"/>
                </a:cubicBezTo>
                <a:cubicBezTo>
                  <a:pt x="394445" y="216285"/>
                  <a:pt x="380386" y="191708"/>
                  <a:pt x="362712" y="170757"/>
                </a:cubicBezTo>
                <a:cubicBezTo>
                  <a:pt x="361507" y="170757"/>
                  <a:pt x="360302" y="171160"/>
                  <a:pt x="359499" y="171160"/>
                </a:cubicBezTo>
                <a:cubicBezTo>
                  <a:pt x="356687" y="171160"/>
                  <a:pt x="353876" y="170757"/>
                  <a:pt x="351466" y="169951"/>
                </a:cubicBezTo>
                <a:cubicBezTo>
                  <a:pt x="292821" y="152224"/>
                  <a:pt x="232168" y="145777"/>
                  <a:pt x="171917" y="151418"/>
                </a:cubicBezTo>
                <a:close/>
                <a:moveTo>
                  <a:pt x="207478" y="35808"/>
                </a:moveTo>
                <a:lnTo>
                  <a:pt x="207478" y="55050"/>
                </a:lnTo>
                <a:cubicBezTo>
                  <a:pt x="207478" y="61865"/>
                  <a:pt x="201865" y="67477"/>
                  <a:pt x="195051" y="67477"/>
                </a:cubicBezTo>
                <a:lnTo>
                  <a:pt x="175408" y="67477"/>
                </a:lnTo>
                <a:lnTo>
                  <a:pt x="175408" y="79103"/>
                </a:lnTo>
                <a:lnTo>
                  <a:pt x="195051" y="79103"/>
                </a:lnTo>
                <a:cubicBezTo>
                  <a:pt x="201865" y="79103"/>
                  <a:pt x="207478" y="84715"/>
                  <a:pt x="207478" y="91530"/>
                </a:cubicBezTo>
                <a:lnTo>
                  <a:pt x="207478" y="111975"/>
                </a:lnTo>
                <a:lnTo>
                  <a:pt x="219103" y="111975"/>
                </a:lnTo>
                <a:lnTo>
                  <a:pt x="219103" y="91530"/>
                </a:lnTo>
                <a:cubicBezTo>
                  <a:pt x="219103" y="84715"/>
                  <a:pt x="224715" y="79103"/>
                  <a:pt x="231530" y="79103"/>
                </a:cubicBezTo>
                <a:lnTo>
                  <a:pt x="251574" y="79103"/>
                </a:lnTo>
                <a:lnTo>
                  <a:pt x="251574" y="67477"/>
                </a:lnTo>
                <a:lnTo>
                  <a:pt x="231530" y="67477"/>
                </a:lnTo>
                <a:cubicBezTo>
                  <a:pt x="224715" y="67477"/>
                  <a:pt x="219103" y="61865"/>
                  <a:pt x="219103" y="55050"/>
                </a:cubicBezTo>
                <a:lnTo>
                  <a:pt x="219103" y="35808"/>
                </a:lnTo>
                <a:close/>
                <a:moveTo>
                  <a:pt x="206275" y="21777"/>
                </a:moveTo>
                <a:lnTo>
                  <a:pt x="220306" y="21777"/>
                </a:lnTo>
                <a:cubicBezTo>
                  <a:pt x="227521" y="21777"/>
                  <a:pt x="233534" y="27389"/>
                  <a:pt x="233534" y="34605"/>
                </a:cubicBezTo>
                <a:lnTo>
                  <a:pt x="233534" y="53046"/>
                </a:lnTo>
                <a:lnTo>
                  <a:pt x="252776" y="53046"/>
                </a:lnTo>
                <a:cubicBezTo>
                  <a:pt x="259992" y="53046"/>
                  <a:pt x="265604" y="59059"/>
                  <a:pt x="265604" y="66275"/>
                </a:cubicBezTo>
                <a:lnTo>
                  <a:pt x="265604" y="79904"/>
                </a:lnTo>
                <a:cubicBezTo>
                  <a:pt x="265604" y="87521"/>
                  <a:pt x="259992" y="93534"/>
                  <a:pt x="252776" y="93534"/>
                </a:cubicBezTo>
                <a:lnTo>
                  <a:pt x="233534" y="93534"/>
                </a:lnTo>
                <a:lnTo>
                  <a:pt x="233534" y="112776"/>
                </a:lnTo>
                <a:cubicBezTo>
                  <a:pt x="233534" y="119992"/>
                  <a:pt x="227521" y="126005"/>
                  <a:pt x="220306" y="126005"/>
                </a:cubicBezTo>
                <a:lnTo>
                  <a:pt x="206275" y="126005"/>
                </a:lnTo>
                <a:cubicBezTo>
                  <a:pt x="199059" y="126005"/>
                  <a:pt x="193046" y="119992"/>
                  <a:pt x="193046" y="112776"/>
                </a:cubicBezTo>
                <a:lnTo>
                  <a:pt x="193046" y="93534"/>
                </a:lnTo>
                <a:lnTo>
                  <a:pt x="174606" y="93534"/>
                </a:lnTo>
                <a:cubicBezTo>
                  <a:pt x="167390" y="93534"/>
                  <a:pt x="161377" y="87521"/>
                  <a:pt x="161377" y="79904"/>
                </a:cubicBezTo>
                <a:lnTo>
                  <a:pt x="161377" y="66275"/>
                </a:lnTo>
                <a:cubicBezTo>
                  <a:pt x="161377" y="59059"/>
                  <a:pt x="167390" y="53046"/>
                  <a:pt x="174606" y="53046"/>
                </a:cubicBezTo>
                <a:lnTo>
                  <a:pt x="193046" y="53046"/>
                </a:lnTo>
                <a:lnTo>
                  <a:pt x="193046" y="34605"/>
                </a:lnTo>
                <a:cubicBezTo>
                  <a:pt x="193046" y="27389"/>
                  <a:pt x="199059" y="21777"/>
                  <a:pt x="206275" y="21777"/>
                </a:cubicBezTo>
                <a:close/>
                <a:moveTo>
                  <a:pt x="215850" y="14482"/>
                </a:moveTo>
                <a:cubicBezTo>
                  <a:pt x="159264" y="14935"/>
                  <a:pt x="101825" y="24706"/>
                  <a:pt x="40167" y="43844"/>
                </a:cubicBezTo>
                <a:cubicBezTo>
                  <a:pt x="36954" y="45052"/>
                  <a:pt x="34142" y="47470"/>
                  <a:pt x="32536" y="50693"/>
                </a:cubicBezTo>
                <a:cubicBezTo>
                  <a:pt x="30125" y="54319"/>
                  <a:pt x="30125" y="59154"/>
                  <a:pt x="31331" y="62780"/>
                </a:cubicBezTo>
                <a:cubicBezTo>
                  <a:pt x="37757" y="83328"/>
                  <a:pt x="40971" y="94609"/>
                  <a:pt x="44586" y="107099"/>
                </a:cubicBezTo>
                <a:cubicBezTo>
                  <a:pt x="47398" y="117574"/>
                  <a:pt x="51013" y="128452"/>
                  <a:pt x="56234" y="146583"/>
                </a:cubicBezTo>
                <a:cubicBezTo>
                  <a:pt x="58644" y="153835"/>
                  <a:pt x="65875" y="157864"/>
                  <a:pt x="72301" y="155850"/>
                </a:cubicBezTo>
                <a:cubicBezTo>
                  <a:pt x="141891" y="135000"/>
                  <a:pt x="214419" y="130014"/>
                  <a:pt x="285478" y="140552"/>
                </a:cubicBezTo>
                <a:lnTo>
                  <a:pt x="355744" y="156221"/>
                </a:lnTo>
                <a:lnTo>
                  <a:pt x="355482" y="156253"/>
                </a:lnTo>
                <a:lnTo>
                  <a:pt x="355884" y="156253"/>
                </a:lnTo>
                <a:lnTo>
                  <a:pt x="355744" y="156221"/>
                </a:lnTo>
                <a:lnTo>
                  <a:pt x="365173" y="155094"/>
                </a:lnTo>
                <a:cubicBezTo>
                  <a:pt x="368035" y="153432"/>
                  <a:pt x="370344" y="150612"/>
                  <a:pt x="371549" y="146986"/>
                </a:cubicBezTo>
                <a:cubicBezTo>
                  <a:pt x="377173" y="127647"/>
                  <a:pt x="380386" y="115560"/>
                  <a:pt x="383198" y="103473"/>
                </a:cubicBezTo>
                <a:cubicBezTo>
                  <a:pt x="386411" y="91386"/>
                  <a:pt x="389625" y="78896"/>
                  <a:pt x="395248" y="59557"/>
                </a:cubicBezTo>
                <a:cubicBezTo>
                  <a:pt x="397658" y="51499"/>
                  <a:pt x="393641" y="43038"/>
                  <a:pt x="386411" y="41023"/>
                </a:cubicBezTo>
                <a:cubicBezTo>
                  <a:pt x="328169" y="22893"/>
                  <a:pt x="272436" y="14029"/>
                  <a:pt x="215850" y="14482"/>
                </a:cubicBezTo>
                <a:close/>
                <a:moveTo>
                  <a:pt x="216001" y="28"/>
                </a:moveTo>
                <a:cubicBezTo>
                  <a:pt x="273942" y="-576"/>
                  <a:pt x="330980" y="8388"/>
                  <a:pt x="390428" y="26922"/>
                </a:cubicBezTo>
                <a:cubicBezTo>
                  <a:pt x="405692" y="31757"/>
                  <a:pt x="413725" y="48276"/>
                  <a:pt x="408905" y="63989"/>
                </a:cubicBezTo>
                <a:cubicBezTo>
                  <a:pt x="403282" y="82925"/>
                  <a:pt x="400068" y="95012"/>
                  <a:pt x="397257" y="107502"/>
                </a:cubicBezTo>
                <a:cubicBezTo>
                  <a:pt x="394043" y="119186"/>
                  <a:pt x="390830" y="131676"/>
                  <a:pt x="385206" y="151015"/>
                </a:cubicBezTo>
                <a:cubicBezTo>
                  <a:pt x="383600" y="156655"/>
                  <a:pt x="380386" y="161490"/>
                  <a:pt x="376369" y="164713"/>
                </a:cubicBezTo>
                <a:cubicBezTo>
                  <a:pt x="408905" y="204198"/>
                  <a:pt x="426980" y="253754"/>
                  <a:pt x="426980" y="305325"/>
                </a:cubicBezTo>
                <a:lnTo>
                  <a:pt x="426980" y="399604"/>
                </a:lnTo>
                <a:cubicBezTo>
                  <a:pt x="426980" y="431433"/>
                  <a:pt x="401273" y="457621"/>
                  <a:pt x="369139" y="457621"/>
                </a:cubicBezTo>
                <a:lnTo>
                  <a:pt x="58644" y="457621"/>
                </a:lnTo>
                <a:cubicBezTo>
                  <a:pt x="27314" y="457621"/>
                  <a:pt x="1205" y="431836"/>
                  <a:pt x="803" y="400007"/>
                </a:cubicBezTo>
                <a:lnTo>
                  <a:pt x="0" y="301296"/>
                </a:lnTo>
                <a:cubicBezTo>
                  <a:pt x="0" y="250128"/>
                  <a:pt x="17674" y="201377"/>
                  <a:pt x="50209" y="163102"/>
                </a:cubicBezTo>
                <a:cubicBezTo>
                  <a:pt x="46996" y="159476"/>
                  <a:pt x="44586" y="155447"/>
                  <a:pt x="42979" y="150612"/>
                </a:cubicBezTo>
                <a:cubicBezTo>
                  <a:pt x="37356" y="132884"/>
                  <a:pt x="34142" y="121603"/>
                  <a:pt x="30929" y="111128"/>
                </a:cubicBezTo>
                <a:cubicBezTo>
                  <a:pt x="27314" y="98638"/>
                  <a:pt x="24100" y="87357"/>
                  <a:pt x="17674" y="67212"/>
                </a:cubicBezTo>
                <a:cubicBezTo>
                  <a:pt x="15264" y="59557"/>
                  <a:pt x="16067" y="51096"/>
                  <a:pt x="19682" y="44247"/>
                </a:cubicBezTo>
                <a:cubicBezTo>
                  <a:pt x="22895" y="37397"/>
                  <a:pt x="28920" y="32562"/>
                  <a:pt x="36151" y="30548"/>
                </a:cubicBezTo>
                <a:cubicBezTo>
                  <a:pt x="99214" y="10806"/>
                  <a:pt x="158059" y="632"/>
                  <a:pt x="216001" y="28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Poppins" panose="00000500000000000000" pitchFamily="2" charset="0"/>
              <a:ea typeface="+mn-ea"/>
              <a:cs typeface="+mn-cs"/>
            </a:endParaRPr>
          </a:p>
        </p:txBody>
      </p:sp>
      <p:sp>
        <p:nvSpPr>
          <p:cNvPr id="37" name="สี่เหลี่ยมผืนผ้า 36"/>
          <p:cNvSpPr/>
          <p:nvPr/>
        </p:nvSpPr>
        <p:spPr>
          <a:xfrm>
            <a:off x="2364153" y="1214632"/>
            <a:ext cx="655859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1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. รพ.</a:t>
            </a:r>
            <a:r>
              <a:rPr kumimoji="0" lang="th-TH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ขอนแก่น2 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2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.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6 CMU 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 3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. ศูนย์บริการสาธารณสุขเทศบาล 3 แห่ง </a:t>
            </a:r>
            <a:r>
              <a:rPr kumimoji="0" lang="th-TH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4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. สถานพยาบาลเรือนจำ และทัณฑสถานบำบัดพิเศษ </a:t>
            </a:r>
            <a:r>
              <a:rPr kumimoji="0" lang="th-TH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2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แห่ง 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5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. </a:t>
            </a:r>
            <a:r>
              <a:rPr kumimoji="0" lang="th-TH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และรพ.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สต. 21 แห่ง 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CC"/>
              </a:solidFill>
              <a:effectLst/>
              <a:uLnTx/>
              <a:uFillTx/>
              <a:latin typeface="Poppins" pitchFamily="2" charset="77"/>
              <a:ea typeface="+mn-ea"/>
              <a:cs typeface="Poppins" pitchFamily="2" charset="77"/>
            </a:endParaRPr>
          </a:p>
        </p:txBody>
      </p:sp>
      <p:sp>
        <p:nvSpPr>
          <p:cNvPr id="188" name="Freeform 48">
            <a:extLst>
              <a:ext uri="{FF2B5EF4-FFF2-40B4-BE49-F238E27FC236}">
                <a16:creationId xmlns:a16="http://schemas.microsoft.com/office/drawing/2014/main" id="{B9BEC2A0-2B8A-41DF-8350-01B946A8D0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6088" y="1788948"/>
            <a:ext cx="588117" cy="467360"/>
          </a:xfrm>
          <a:custGeom>
            <a:avLst/>
            <a:gdLst>
              <a:gd name="connsiteX0" fmla="*/ 402831 w 536930"/>
              <a:gd name="connsiteY0" fmla="*/ 322752 h 411018"/>
              <a:gd name="connsiteX1" fmla="*/ 425201 w 536930"/>
              <a:gd name="connsiteY1" fmla="*/ 344033 h 411018"/>
              <a:gd name="connsiteX2" fmla="*/ 402831 w 536930"/>
              <a:gd name="connsiteY2" fmla="*/ 364919 h 411018"/>
              <a:gd name="connsiteX3" fmla="*/ 381274 w 536930"/>
              <a:gd name="connsiteY3" fmla="*/ 344033 h 411018"/>
              <a:gd name="connsiteX4" fmla="*/ 402831 w 536930"/>
              <a:gd name="connsiteY4" fmla="*/ 322752 h 411018"/>
              <a:gd name="connsiteX5" fmla="*/ 141474 w 536930"/>
              <a:gd name="connsiteY5" fmla="*/ 313886 h 411018"/>
              <a:gd name="connsiteX6" fmla="*/ 162755 w 536930"/>
              <a:gd name="connsiteY6" fmla="*/ 335850 h 411018"/>
              <a:gd name="connsiteX7" fmla="*/ 141474 w 536930"/>
              <a:gd name="connsiteY7" fmla="*/ 357813 h 411018"/>
              <a:gd name="connsiteX8" fmla="*/ 120588 w 536930"/>
              <a:gd name="connsiteY8" fmla="*/ 335850 h 411018"/>
              <a:gd name="connsiteX9" fmla="*/ 141474 w 536930"/>
              <a:gd name="connsiteY9" fmla="*/ 313886 h 411018"/>
              <a:gd name="connsiteX10" fmla="*/ 403199 w 536930"/>
              <a:gd name="connsiteY10" fmla="*/ 294563 h 411018"/>
              <a:gd name="connsiteX11" fmla="*/ 352599 w 536930"/>
              <a:gd name="connsiteY11" fmla="*/ 345739 h 411018"/>
              <a:gd name="connsiteX12" fmla="*/ 403199 w 536930"/>
              <a:gd name="connsiteY12" fmla="*/ 396915 h 411018"/>
              <a:gd name="connsiteX13" fmla="*/ 454201 w 536930"/>
              <a:gd name="connsiteY13" fmla="*/ 345739 h 411018"/>
              <a:gd name="connsiteX14" fmla="*/ 403199 w 536930"/>
              <a:gd name="connsiteY14" fmla="*/ 294563 h 411018"/>
              <a:gd name="connsiteX15" fmla="*/ 142164 w 536930"/>
              <a:gd name="connsiteY15" fmla="*/ 275624 h 411018"/>
              <a:gd name="connsiteX16" fmla="*/ 81925 w 536930"/>
              <a:gd name="connsiteY16" fmla="*/ 336068 h 411018"/>
              <a:gd name="connsiteX17" fmla="*/ 142164 w 536930"/>
              <a:gd name="connsiteY17" fmla="*/ 396915 h 411018"/>
              <a:gd name="connsiteX18" fmla="*/ 202403 w 536930"/>
              <a:gd name="connsiteY18" fmla="*/ 336068 h 411018"/>
              <a:gd name="connsiteX19" fmla="*/ 142164 w 536930"/>
              <a:gd name="connsiteY19" fmla="*/ 275624 h 411018"/>
              <a:gd name="connsiteX20" fmla="*/ 487935 w 536930"/>
              <a:gd name="connsiteY20" fmla="*/ 233313 h 411018"/>
              <a:gd name="connsiteX21" fmla="*/ 478297 w 536930"/>
              <a:gd name="connsiteY21" fmla="*/ 242984 h 411018"/>
              <a:gd name="connsiteX22" fmla="*/ 487935 w 536930"/>
              <a:gd name="connsiteY22" fmla="*/ 253058 h 411018"/>
              <a:gd name="connsiteX23" fmla="*/ 520063 w 536930"/>
              <a:gd name="connsiteY23" fmla="*/ 253058 h 411018"/>
              <a:gd name="connsiteX24" fmla="*/ 520063 w 536930"/>
              <a:gd name="connsiteY24" fmla="*/ 233313 h 411018"/>
              <a:gd name="connsiteX25" fmla="*/ 328103 w 536930"/>
              <a:gd name="connsiteY25" fmla="*/ 226990 h 411018"/>
              <a:gd name="connsiteX26" fmla="*/ 360946 w 536930"/>
              <a:gd name="connsiteY26" fmla="*/ 226990 h 411018"/>
              <a:gd name="connsiteX27" fmla="*/ 368464 w 536930"/>
              <a:gd name="connsiteY27" fmla="*/ 234084 h 411018"/>
              <a:gd name="connsiteX28" fmla="*/ 360946 w 536930"/>
              <a:gd name="connsiteY28" fmla="*/ 240783 h 411018"/>
              <a:gd name="connsiteX29" fmla="*/ 328103 w 536930"/>
              <a:gd name="connsiteY29" fmla="*/ 240783 h 411018"/>
              <a:gd name="connsiteX30" fmla="*/ 320980 w 536930"/>
              <a:gd name="connsiteY30" fmla="*/ 234084 h 411018"/>
              <a:gd name="connsiteX31" fmla="*/ 328103 w 536930"/>
              <a:gd name="connsiteY31" fmla="*/ 226990 h 411018"/>
              <a:gd name="connsiteX32" fmla="*/ 301194 w 536930"/>
              <a:gd name="connsiteY32" fmla="*/ 207927 h 411018"/>
              <a:gd name="connsiteX33" fmla="*/ 301194 w 536930"/>
              <a:gd name="connsiteY33" fmla="*/ 328814 h 411018"/>
              <a:gd name="connsiteX34" fmla="*/ 340551 w 536930"/>
              <a:gd name="connsiteY34" fmla="*/ 328814 h 411018"/>
              <a:gd name="connsiteX35" fmla="*/ 403199 w 536930"/>
              <a:gd name="connsiteY35" fmla="*/ 280459 h 411018"/>
              <a:gd name="connsiteX36" fmla="*/ 466249 w 536930"/>
              <a:gd name="connsiteY36" fmla="*/ 328814 h 411018"/>
              <a:gd name="connsiteX37" fmla="*/ 506409 w 536930"/>
              <a:gd name="connsiteY37" fmla="*/ 328814 h 411018"/>
              <a:gd name="connsiteX38" fmla="*/ 522472 w 536930"/>
              <a:gd name="connsiteY38" fmla="*/ 312696 h 411018"/>
              <a:gd name="connsiteX39" fmla="*/ 522472 w 536930"/>
              <a:gd name="connsiteY39" fmla="*/ 267162 h 411018"/>
              <a:gd name="connsiteX40" fmla="*/ 487935 w 536930"/>
              <a:gd name="connsiteY40" fmla="*/ 267162 h 411018"/>
              <a:gd name="connsiteX41" fmla="*/ 463438 w 536930"/>
              <a:gd name="connsiteY41" fmla="*/ 242984 h 411018"/>
              <a:gd name="connsiteX42" fmla="*/ 487935 w 536930"/>
              <a:gd name="connsiteY42" fmla="*/ 219210 h 411018"/>
              <a:gd name="connsiteX43" fmla="*/ 521669 w 536930"/>
              <a:gd name="connsiteY43" fmla="*/ 219210 h 411018"/>
              <a:gd name="connsiteX44" fmla="*/ 506409 w 536930"/>
              <a:gd name="connsiteY44" fmla="*/ 207927 h 411018"/>
              <a:gd name="connsiteX45" fmla="*/ 301194 w 536930"/>
              <a:gd name="connsiteY45" fmla="*/ 106381 h 411018"/>
              <a:gd name="connsiteX46" fmla="*/ 301194 w 536930"/>
              <a:gd name="connsiteY46" fmla="*/ 193823 h 411018"/>
              <a:gd name="connsiteX47" fmla="*/ 418058 w 536930"/>
              <a:gd name="connsiteY47" fmla="*/ 193823 h 411018"/>
              <a:gd name="connsiteX48" fmla="*/ 398380 w 536930"/>
              <a:gd name="connsiteY48" fmla="*/ 118873 h 411018"/>
              <a:gd name="connsiteX49" fmla="*/ 381915 w 536930"/>
              <a:gd name="connsiteY49" fmla="*/ 106381 h 411018"/>
              <a:gd name="connsiteX50" fmla="*/ 137593 w 536930"/>
              <a:gd name="connsiteY50" fmla="*/ 106321 h 411018"/>
              <a:gd name="connsiteX51" fmla="*/ 137191 w 536930"/>
              <a:gd name="connsiteY51" fmla="*/ 107128 h 411018"/>
              <a:gd name="connsiteX52" fmla="*/ 137191 w 536930"/>
              <a:gd name="connsiteY52" fmla="*/ 145820 h 411018"/>
              <a:gd name="connsiteX53" fmla="*/ 98215 w 536930"/>
              <a:gd name="connsiteY53" fmla="*/ 145820 h 411018"/>
              <a:gd name="connsiteX54" fmla="*/ 97813 w 536930"/>
              <a:gd name="connsiteY54" fmla="*/ 146626 h 411018"/>
              <a:gd name="connsiteX55" fmla="*/ 97813 w 536930"/>
              <a:gd name="connsiteY55" fmla="*/ 170405 h 411018"/>
              <a:gd name="connsiteX56" fmla="*/ 98215 w 536930"/>
              <a:gd name="connsiteY56" fmla="*/ 170808 h 411018"/>
              <a:gd name="connsiteX57" fmla="*/ 137191 w 536930"/>
              <a:gd name="connsiteY57" fmla="*/ 170808 h 411018"/>
              <a:gd name="connsiteX58" fmla="*/ 137191 w 536930"/>
              <a:gd name="connsiteY58" fmla="*/ 210306 h 411018"/>
              <a:gd name="connsiteX59" fmla="*/ 137593 w 536930"/>
              <a:gd name="connsiteY59" fmla="*/ 210306 h 411018"/>
              <a:gd name="connsiteX60" fmla="*/ 161702 w 536930"/>
              <a:gd name="connsiteY60" fmla="*/ 210306 h 411018"/>
              <a:gd name="connsiteX61" fmla="*/ 162104 w 536930"/>
              <a:gd name="connsiteY61" fmla="*/ 210306 h 411018"/>
              <a:gd name="connsiteX62" fmla="*/ 162104 w 536930"/>
              <a:gd name="connsiteY62" fmla="*/ 170808 h 411018"/>
              <a:gd name="connsiteX63" fmla="*/ 201080 w 536930"/>
              <a:gd name="connsiteY63" fmla="*/ 170808 h 411018"/>
              <a:gd name="connsiteX64" fmla="*/ 201482 w 536930"/>
              <a:gd name="connsiteY64" fmla="*/ 170405 h 411018"/>
              <a:gd name="connsiteX65" fmla="*/ 201482 w 536930"/>
              <a:gd name="connsiteY65" fmla="*/ 146626 h 411018"/>
              <a:gd name="connsiteX66" fmla="*/ 201080 w 536930"/>
              <a:gd name="connsiteY66" fmla="*/ 145820 h 411018"/>
              <a:gd name="connsiteX67" fmla="*/ 162104 w 536930"/>
              <a:gd name="connsiteY67" fmla="*/ 145820 h 411018"/>
              <a:gd name="connsiteX68" fmla="*/ 162104 w 536930"/>
              <a:gd name="connsiteY68" fmla="*/ 107128 h 411018"/>
              <a:gd name="connsiteX69" fmla="*/ 161702 w 536930"/>
              <a:gd name="connsiteY69" fmla="*/ 106321 h 411018"/>
              <a:gd name="connsiteX70" fmla="*/ 137593 w 536930"/>
              <a:gd name="connsiteY70" fmla="*/ 92215 h 411018"/>
              <a:gd name="connsiteX71" fmla="*/ 161702 w 536930"/>
              <a:gd name="connsiteY71" fmla="*/ 92215 h 411018"/>
              <a:gd name="connsiteX72" fmla="*/ 176569 w 536930"/>
              <a:gd name="connsiteY72" fmla="*/ 107128 h 411018"/>
              <a:gd name="connsiteX73" fmla="*/ 176569 w 536930"/>
              <a:gd name="connsiteY73" fmla="*/ 131713 h 411018"/>
              <a:gd name="connsiteX74" fmla="*/ 201080 w 536930"/>
              <a:gd name="connsiteY74" fmla="*/ 131713 h 411018"/>
              <a:gd name="connsiteX75" fmla="*/ 215947 w 536930"/>
              <a:gd name="connsiteY75" fmla="*/ 146626 h 411018"/>
              <a:gd name="connsiteX76" fmla="*/ 215947 w 536930"/>
              <a:gd name="connsiteY76" fmla="*/ 170405 h 411018"/>
              <a:gd name="connsiteX77" fmla="*/ 201080 w 536930"/>
              <a:gd name="connsiteY77" fmla="*/ 185318 h 411018"/>
              <a:gd name="connsiteX78" fmla="*/ 176569 w 536930"/>
              <a:gd name="connsiteY78" fmla="*/ 185318 h 411018"/>
              <a:gd name="connsiteX79" fmla="*/ 176569 w 536930"/>
              <a:gd name="connsiteY79" fmla="*/ 210306 h 411018"/>
              <a:gd name="connsiteX80" fmla="*/ 161702 w 536930"/>
              <a:gd name="connsiteY80" fmla="*/ 224816 h 411018"/>
              <a:gd name="connsiteX81" fmla="*/ 137593 w 536930"/>
              <a:gd name="connsiteY81" fmla="*/ 224816 h 411018"/>
              <a:gd name="connsiteX82" fmla="*/ 122726 w 536930"/>
              <a:gd name="connsiteY82" fmla="*/ 210306 h 411018"/>
              <a:gd name="connsiteX83" fmla="*/ 122726 w 536930"/>
              <a:gd name="connsiteY83" fmla="*/ 185318 h 411018"/>
              <a:gd name="connsiteX84" fmla="*/ 98215 w 536930"/>
              <a:gd name="connsiteY84" fmla="*/ 185318 h 411018"/>
              <a:gd name="connsiteX85" fmla="*/ 83348 w 536930"/>
              <a:gd name="connsiteY85" fmla="*/ 170405 h 411018"/>
              <a:gd name="connsiteX86" fmla="*/ 83348 w 536930"/>
              <a:gd name="connsiteY86" fmla="*/ 146626 h 411018"/>
              <a:gd name="connsiteX87" fmla="*/ 98215 w 536930"/>
              <a:gd name="connsiteY87" fmla="*/ 131713 h 411018"/>
              <a:gd name="connsiteX88" fmla="*/ 122726 w 536930"/>
              <a:gd name="connsiteY88" fmla="*/ 131713 h 411018"/>
              <a:gd name="connsiteX89" fmla="*/ 122726 w 536930"/>
              <a:gd name="connsiteY89" fmla="*/ 107128 h 411018"/>
              <a:gd name="connsiteX90" fmla="*/ 137593 w 536930"/>
              <a:gd name="connsiteY90" fmla="*/ 92215 h 411018"/>
              <a:gd name="connsiteX91" fmla="*/ 37750 w 536930"/>
              <a:gd name="connsiteY91" fmla="*/ 55608 h 411018"/>
              <a:gd name="connsiteX92" fmla="*/ 14457 w 536930"/>
              <a:gd name="connsiteY92" fmla="*/ 78980 h 411018"/>
              <a:gd name="connsiteX93" fmla="*/ 14457 w 536930"/>
              <a:gd name="connsiteY93" fmla="*/ 305443 h 411018"/>
              <a:gd name="connsiteX94" fmla="*/ 37750 w 536930"/>
              <a:gd name="connsiteY94" fmla="*/ 328814 h 411018"/>
              <a:gd name="connsiteX95" fmla="*/ 67869 w 536930"/>
              <a:gd name="connsiteY95" fmla="*/ 328814 h 411018"/>
              <a:gd name="connsiteX96" fmla="*/ 142164 w 536930"/>
              <a:gd name="connsiteY96" fmla="*/ 261520 h 411018"/>
              <a:gd name="connsiteX97" fmla="*/ 216458 w 536930"/>
              <a:gd name="connsiteY97" fmla="*/ 328814 h 411018"/>
              <a:gd name="connsiteX98" fmla="*/ 260232 w 536930"/>
              <a:gd name="connsiteY98" fmla="*/ 328814 h 411018"/>
              <a:gd name="connsiteX99" fmla="*/ 286737 w 536930"/>
              <a:gd name="connsiteY99" fmla="*/ 328814 h 411018"/>
              <a:gd name="connsiteX100" fmla="*/ 286737 w 536930"/>
              <a:gd name="connsiteY100" fmla="*/ 78980 h 411018"/>
              <a:gd name="connsiteX101" fmla="*/ 263445 w 536930"/>
              <a:gd name="connsiteY101" fmla="*/ 55608 h 411018"/>
              <a:gd name="connsiteX102" fmla="*/ 150597 w 536930"/>
              <a:gd name="connsiteY102" fmla="*/ 14507 h 411018"/>
              <a:gd name="connsiteX103" fmla="*/ 116462 w 536930"/>
              <a:gd name="connsiteY103" fmla="*/ 41505 h 411018"/>
              <a:gd name="connsiteX104" fmla="*/ 184733 w 536930"/>
              <a:gd name="connsiteY104" fmla="*/ 41505 h 411018"/>
              <a:gd name="connsiteX105" fmla="*/ 150597 w 536930"/>
              <a:gd name="connsiteY105" fmla="*/ 14507 h 411018"/>
              <a:gd name="connsiteX106" fmla="*/ 150597 w 536930"/>
              <a:gd name="connsiteY106" fmla="*/ 0 h 411018"/>
              <a:gd name="connsiteX107" fmla="*/ 199190 w 536930"/>
              <a:gd name="connsiteY107" fmla="*/ 41505 h 411018"/>
              <a:gd name="connsiteX108" fmla="*/ 263445 w 536930"/>
              <a:gd name="connsiteY108" fmla="*/ 41505 h 411018"/>
              <a:gd name="connsiteX109" fmla="*/ 301194 w 536930"/>
              <a:gd name="connsiteY109" fmla="*/ 78980 h 411018"/>
              <a:gd name="connsiteX110" fmla="*/ 301194 w 536930"/>
              <a:gd name="connsiteY110" fmla="*/ 92278 h 411018"/>
              <a:gd name="connsiteX111" fmla="*/ 381915 w 536930"/>
              <a:gd name="connsiteY111" fmla="*/ 92278 h 411018"/>
              <a:gd name="connsiteX112" fmla="*/ 412034 w 536930"/>
              <a:gd name="connsiteY112" fmla="*/ 115246 h 411018"/>
              <a:gd name="connsiteX113" fmla="*/ 432917 w 536930"/>
              <a:gd name="connsiteY113" fmla="*/ 193823 h 411018"/>
              <a:gd name="connsiteX114" fmla="*/ 506409 w 536930"/>
              <a:gd name="connsiteY114" fmla="*/ 193823 h 411018"/>
              <a:gd name="connsiteX115" fmla="*/ 536930 w 536930"/>
              <a:gd name="connsiteY115" fmla="*/ 224045 h 411018"/>
              <a:gd name="connsiteX116" fmla="*/ 536930 w 536930"/>
              <a:gd name="connsiteY116" fmla="*/ 312696 h 411018"/>
              <a:gd name="connsiteX117" fmla="*/ 506409 w 536930"/>
              <a:gd name="connsiteY117" fmla="*/ 343321 h 411018"/>
              <a:gd name="connsiteX118" fmla="*/ 468257 w 536930"/>
              <a:gd name="connsiteY118" fmla="*/ 343321 h 411018"/>
              <a:gd name="connsiteX119" fmla="*/ 468257 w 536930"/>
              <a:gd name="connsiteY119" fmla="*/ 345739 h 411018"/>
              <a:gd name="connsiteX120" fmla="*/ 403199 w 536930"/>
              <a:gd name="connsiteY120" fmla="*/ 411018 h 411018"/>
              <a:gd name="connsiteX121" fmla="*/ 338141 w 536930"/>
              <a:gd name="connsiteY121" fmla="*/ 345739 h 411018"/>
              <a:gd name="connsiteX122" fmla="*/ 338543 w 536930"/>
              <a:gd name="connsiteY122" fmla="*/ 343321 h 411018"/>
              <a:gd name="connsiteX123" fmla="*/ 301194 w 536930"/>
              <a:gd name="connsiteY123" fmla="*/ 343321 h 411018"/>
              <a:gd name="connsiteX124" fmla="*/ 260232 w 536930"/>
              <a:gd name="connsiteY124" fmla="*/ 343321 h 411018"/>
              <a:gd name="connsiteX125" fmla="*/ 216458 w 536930"/>
              <a:gd name="connsiteY125" fmla="*/ 343321 h 411018"/>
              <a:gd name="connsiteX126" fmla="*/ 142164 w 536930"/>
              <a:gd name="connsiteY126" fmla="*/ 411018 h 411018"/>
              <a:gd name="connsiteX127" fmla="*/ 67869 w 536930"/>
              <a:gd name="connsiteY127" fmla="*/ 343321 h 411018"/>
              <a:gd name="connsiteX128" fmla="*/ 37750 w 536930"/>
              <a:gd name="connsiteY128" fmla="*/ 343321 h 411018"/>
              <a:gd name="connsiteX129" fmla="*/ 0 w 536930"/>
              <a:gd name="connsiteY129" fmla="*/ 305443 h 411018"/>
              <a:gd name="connsiteX130" fmla="*/ 0 w 536930"/>
              <a:gd name="connsiteY130" fmla="*/ 78980 h 411018"/>
              <a:gd name="connsiteX131" fmla="*/ 37750 w 536930"/>
              <a:gd name="connsiteY131" fmla="*/ 41505 h 411018"/>
              <a:gd name="connsiteX132" fmla="*/ 102406 w 536930"/>
              <a:gd name="connsiteY132" fmla="*/ 41505 h 411018"/>
              <a:gd name="connsiteX133" fmla="*/ 150597 w 536930"/>
              <a:gd name="connsiteY133" fmla="*/ 0 h 411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536930" h="411018">
                <a:moveTo>
                  <a:pt x="402831" y="322752"/>
                </a:moveTo>
                <a:cubicBezTo>
                  <a:pt x="415033" y="322752"/>
                  <a:pt x="425201" y="332210"/>
                  <a:pt x="425201" y="344033"/>
                </a:cubicBezTo>
                <a:cubicBezTo>
                  <a:pt x="425201" y="355461"/>
                  <a:pt x="415033" y="364919"/>
                  <a:pt x="402831" y="364919"/>
                </a:cubicBezTo>
                <a:cubicBezTo>
                  <a:pt x="391036" y="364919"/>
                  <a:pt x="381274" y="355461"/>
                  <a:pt x="381274" y="344033"/>
                </a:cubicBezTo>
                <a:cubicBezTo>
                  <a:pt x="381274" y="332210"/>
                  <a:pt x="391036" y="322752"/>
                  <a:pt x="402831" y="322752"/>
                </a:cubicBezTo>
                <a:close/>
                <a:moveTo>
                  <a:pt x="141474" y="313886"/>
                </a:moveTo>
                <a:cubicBezTo>
                  <a:pt x="153297" y="313886"/>
                  <a:pt x="162755" y="323648"/>
                  <a:pt x="162755" y="335850"/>
                </a:cubicBezTo>
                <a:cubicBezTo>
                  <a:pt x="162755" y="348052"/>
                  <a:pt x="153297" y="357813"/>
                  <a:pt x="141474" y="357813"/>
                </a:cubicBezTo>
                <a:cubicBezTo>
                  <a:pt x="129652" y="357813"/>
                  <a:pt x="120588" y="348052"/>
                  <a:pt x="120588" y="335850"/>
                </a:cubicBezTo>
                <a:cubicBezTo>
                  <a:pt x="120588" y="323648"/>
                  <a:pt x="129652" y="313886"/>
                  <a:pt x="141474" y="313886"/>
                </a:cubicBezTo>
                <a:close/>
                <a:moveTo>
                  <a:pt x="403199" y="294563"/>
                </a:moveTo>
                <a:cubicBezTo>
                  <a:pt x="375489" y="294563"/>
                  <a:pt x="352599" y="317532"/>
                  <a:pt x="352599" y="345739"/>
                </a:cubicBezTo>
                <a:cubicBezTo>
                  <a:pt x="352599" y="373543"/>
                  <a:pt x="375489" y="396915"/>
                  <a:pt x="403199" y="396915"/>
                </a:cubicBezTo>
                <a:cubicBezTo>
                  <a:pt x="431311" y="396915"/>
                  <a:pt x="454201" y="373543"/>
                  <a:pt x="454201" y="345739"/>
                </a:cubicBezTo>
                <a:cubicBezTo>
                  <a:pt x="454201" y="317532"/>
                  <a:pt x="431311" y="294563"/>
                  <a:pt x="403199" y="294563"/>
                </a:cubicBezTo>
                <a:close/>
                <a:moveTo>
                  <a:pt x="142164" y="275624"/>
                </a:moveTo>
                <a:cubicBezTo>
                  <a:pt x="108832" y="275624"/>
                  <a:pt x="81925" y="303025"/>
                  <a:pt x="81925" y="336068"/>
                </a:cubicBezTo>
                <a:cubicBezTo>
                  <a:pt x="81925" y="369513"/>
                  <a:pt x="108832" y="396915"/>
                  <a:pt x="142164" y="396915"/>
                </a:cubicBezTo>
                <a:cubicBezTo>
                  <a:pt x="175094" y="396915"/>
                  <a:pt x="202403" y="369513"/>
                  <a:pt x="202403" y="336068"/>
                </a:cubicBezTo>
                <a:cubicBezTo>
                  <a:pt x="202403" y="303025"/>
                  <a:pt x="175094" y="275624"/>
                  <a:pt x="142164" y="275624"/>
                </a:cubicBezTo>
                <a:close/>
                <a:moveTo>
                  <a:pt x="487935" y="233313"/>
                </a:moveTo>
                <a:cubicBezTo>
                  <a:pt x="482313" y="233313"/>
                  <a:pt x="478297" y="237746"/>
                  <a:pt x="478297" y="242984"/>
                </a:cubicBezTo>
                <a:cubicBezTo>
                  <a:pt x="478297" y="248626"/>
                  <a:pt x="482313" y="253058"/>
                  <a:pt x="487935" y="253058"/>
                </a:cubicBezTo>
                <a:lnTo>
                  <a:pt x="520063" y="253058"/>
                </a:lnTo>
                <a:lnTo>
                  <a:pt x="520063" y="233313"/>
                </a:lnTo>
                <a:close/>
                <a:moveTo>
                  <a:pt x="328103" y="226990"/>
                </a:moveTo>
                <a:lnTo>
                  <a:pt x="360946" y="226990"/>
                </a:lnTo>
                <a:cubicBezTo>
                  <a:pt x="364903" y="226990"/>
                  <a:pt x="368464" y="230143"/>
                  <a:pt x="368464" y="234084"/>
                </a:cubicBezTo>
                <a:cubicBezTo>
                  <a:pt x="368464" y="237630"/>
                  <a:pt x="364903" y="240783"/>
                  <a:pt x="360946" y="240783"/>
                </a:cubicBezTo>
                <a:lnTo>
                  <a:pt x="328103" y="240783"/>
                </a:lnTo>
                <a:cubicBezTo>
                  <a:pt x="324146" y="240783"/>
                  <a:pt x="320980" y="237630"/>
                  <a:pt x="320980" y="234084"/>
                </a:cubicBezTo>
                <a:cubicBezTo>
                  <a:pt x="320980" y="230143"/>
                  <a:pt x="324146" y="226990"/>
                  <a:pt x="328103" y="226990"/>
                </a:cubicBezTo>
                <a:close/>
                <a:moveTo>
                  <a:pt x="301194" y="207927"/>
                </a:moveTo>
                <a:lnTo>
                  <a:pt x="301194" y="328814"/>
                </a:lnTo>
                <a:lnTo>
                  <a:pt x="340551" y="328814"/>
                </a:lnTo>
                <a:cubicBezTo>
                  <a:pt x="348181" y="301010"/>
                  <a:pt x="373481" y="280459"/>
                  <a:pt x="403199" y="280459"/>
                </a:cubicBezTo>
                <a:cubicBezTo>
                  <a:pt x="433720" y="280459"/>
                  <a:pt x="458619" y="301010"/>
                  <a:pt x="466249" y="328814"/>
                </a:cubicBezTo>
                <a:lnTo>
                  <a:pt x="506409" y="328814"/>
                </a:lnTo>
                <a:cubicBezTo>
                  <a:pt x="515645" y="328814"/>
                  <a:pt x="522472" y="321561"/>
                  <a:pt x="522472" y="312696"/>
                </a:cubicBezTo>
                <a:lnTo>
                  <a:pt x="522472" y="267162"/>
                </a:lnTo>
                <a:lnTo>
                  <a:pt x="487935" y="267162"/>
                </a:lnTo>
                <a:cubicBezTo>
                  <a:pt x="474683" y="267162"/>
                  <a:pt x="463438" y="256282"/>
                  <a:pt x="463438" y="242984"/>
                </a:cubicBezTo>
                <a:cubicBezTo>
                  <a:pt x="463438" y="230090"/>
                  <a:pt x="474683" y="219210"/>
                  <a:pt x="487935" y="219210"/>
                </a:cubicBezTo>
                <a:lnTo>
                  <a:pt x="521669" y="219210"/>
                </a:lnTo>
                <a:cubicBezTo>
                  <a:pt x="519661" y="212762"/>
                  <a:pt x="514039" y="207927"/>
                  <a:pt x="506409" y="207927"/>
                </a:cubicBezTo>
                <a:close/>
                <a:moveTo>
                  <a:pt x="301194" y="106381"/>
                </a:moveTo>
                <a:lnTo>
                  <a:pt x="301194" y="193823"/>
                </a:lnTo>
                <a:lnTo>
                  <a:pt x="418058" y="193823"/>
                </a:lnTo>
                <a:lnTo>
                  <a:pt x="398380" y="118873"/>
                </a:lnTo>
                <a:cubicBezTo>
                  <a:pt x="396774" y="111620"/>
                  <a:pt x="389947" y="106381"/>
                  <a:pt x="381915" y="106381"/>
                </a:cubicBezTo>
                <a:close/>
                <a:moveTo>
                  <a:pt x="137593" y="106321"/>
                </a:moveTo>
                <a:cubicBezTo>
                  <a:pt x="137191" y="106321"/>
                  <a:pt x="137191" y="106725"/>
                  <a:pt x="137191" y="107128"/>
                </a:cubicBezTo>
                <a:lnTo>
                  <a:pt x="137191" y="145820"/>
                </a:lnTo>
                <a:lnTo>
                  <a:pt x="98215" y="145820"/>
                </a:lnTo>
                <a:cubicBezTo>
                  <a:pt x="97813" y="145820"/>
                  <a:pt x="97813" y="146223"/>
                  <a:pt x="97813" y="146626"/>
                </a:cubicBezTo>
                <a:lnTo>
                  <a:pt x="97813" y="170405"/>
                </a:lnTo>
                <a:cubicBezTo>
                  <a:pt x="97813" y="170808"/>
                  <a:pt x="97813" y="170808"/>
                  <a:pt x="98215" y="170808"/>
                </a:cubicBezTo>
                <a:lnTo>
                  <a:pt x="137191" y="170808"/>
                </a:lnTo>
                <a:lnTo>
                  <a:pt x="137191" y="210306"/>
                </a:lnTo>
                <a:cubicBezTo>
                  <a:pt x="137191" y="210306"/>
                  <a:pt x="137191" y="210306"/>
                  <a:pt x="137593" y="210306"/>
                </a:cubicBezTo>
                <a:lnTo>
                  <a:pt x="161702" y="210306"/>
                </a:lnTo>
                <a:cubicBezTo>
                  <a:pt x="161702" y="210306"/>
                  <a:pt x="162104" y="210306"/>
                  <a:pt x="162104" y="210306"/>
                </a:cubicBezTo>
                <a:lnTo>
                  <a:pt x="162104" y="170808"/>
                </a:lnTo>
                <a:lnTo>
                  <a:pt x="201080" y="170808"/>
                </a:lnTo>
                <a:cubicBezTo>
                  <a:pt x="201080" y="170808"/>
                  <a:pt x="201482" y="170808"/>
                  <a:pt x="201482" y="170405"/>
                </a:cubicBezTo>
                <a:lnTo>
                  <a:pt x="201482" y="146626"/>
                </a:lnTo>
                <a:cubicBezTo>
                  <a:pt x="201482" y="146223"/>
                  <a:pt x="201080" y="145820"/>
                  <a:pt x="201080" y="145820"/>
                </a:cubicBezTo>
                <a:lnTo>
                  <a:pt x="162104" y="145820"/>
                </a:lnTo>
                <a:lnTo>
                  <a:pt x="162104" y="107128"/>
                </a:lnTo>
                <a:cubicBezTo>
                  <a:pt x="162104" y="106725"/>
                  <a:pt x="161702" y="106321"/>
                  <a:pt x="161702" y="106321"/>
                </a:cubicBezTo>
                <a:close/>
                <a:moveTo>
                  <a:pt x="137593" y="92215"/>
                </a:moveTo>
                <a:lnTo>
                  <a:pt x="161702" y="92215"/>
                </a:lnTo>
                <a:cubicBezTo>
                  <a:pt x="169738" y="92215"/>
                  <a:pt x="176569" y="98664"/>
                  <a:pt x="176569" y="107128"/>
                </a:cubicBezTo>
                <a:lnTo>
                  <a:pt x="176569" y="131713"/>
                </a:lnTo>
                <a:lnTo>
                  <a:pt x="201080" y="131713"/>
                </a:lnTo>
                <a:cubicBezTo>
                  <a:pt x="209116" y="131713"/>
                  <a:pt x="215947" y="138565"/>
                  <a:pt x="215947" y="146626"/>
                </a:cubicBezTo>
                <a:lnTo>
                  <a:pt x="215947" y="170405"/>
                </a:lnTo>
                <a:cubicBezTo>
                  <a:pt x="215947" y="178869"/>
                  <a:pt x="209116" y="185318"/>
                  <a:pt x="201080" y="185318"/>
                </a:cubicBezTo>
                <a:lnTo>
                  <a:pt x="176569" y="185318"/>
                </a:lnTo>
                <a:lnTo>
                  <a:pt x="176569" y="210306"/>
                </a:lnTo>
                <a:cubicBezTo>
                  <a:pt x="176569" y="217964"/>
                  <a:pt x="169738" y="224816"/>
                  <a:pt x="161702" y="224816"/>
                </a:cubicBezTo>
                <a:lnTo>
                  <a:pt x="137593" y="224816"/>
                </a:lnTo>
                <a:cubicBezTo>
                  <a:pt x="129557" y="224816"/>
                  <a:pt x="122726" y="217964"/>
                  <a:pt x="122726" y="210306"/>
                </a:cubicBezTo>
                <a:lnTo>
                  <a:pt x="122726" y="185318"/>
                </a:lnTo>
                <a:lnTo>
                  <a:pt x="98215" y="185318"/>
                </a:lnTo>
                <a:cubicBezTo>
                  <a:pt x="90179" y="185318"/>
                  <a:pt x="83348" y="178869"/>
                  <a:pt x="83348" y="170405"/>
                </a:cubicBezTo>
                <a:lnTo>
                  <a:pt x="83348" y="146626"/>
                </a:lnTo>
                <a:cubicBezTo>
                  <a:pt x="83348" y="138565"/>
                  <a:pt x="90179" y="131713"/>
                  <a:pt x="98215" y="131713"/>
                </a:cubicBezTo>
                <a:lnTo>
                  <a:pt x="122726" y="131713"/>
                </a:lnTo>
                <a:lnTo>
                  <a:pt x="122726" y="107128"/>
                </a:lnTo>
                <a:cubicBezTo>
                  <a:pt x="122726" y="98664"/>
                  <a:pt x="129557" y="92215"/>
                  <a:pt x="137593" y="92215"/>
                </a:cubicBezTo>
                <a:close/>
                <a:moveTo>
                  <a:pt x="37750" y="55608"/>
                </a:moveTo>
                <a:cubicBezTo>
                  <a:pt x="24899" y="55608"/>
                  <a:pt x="14457" y="66488"/>
                  <a:pt x="14457" y="78980"/>
                </a:cubicBezTo>
                <a:lnTo>
                  <a:pt x="14457" y="305443"/>
                </a:lnTo>
                <a:cubicBezTo>
                  <a:pt x="14457" y="318338"/>
                  <a:pt x="24899" y="328814"/>
                  <a:pt x="37750" y="328814"/>
                </a:cubicBezTo>
                <a:lnTo>
                  <a:pt x="67869" y="328814"/>
                </a:lnTo>
                <a:cubicBezTo>
                  <a:pt x="71483" y="290936"/>
                  <a:pt x="103611" y="261520"/>
                  <a:pt x="142164" y="261520"/>
                </a:cubicBezTo>
                <a:cubicBezTo>
                  <a:pt x="180717" y="261520"/>
                  <a:pt x="212844" y="290936"/>
                  <a:pt x="216458" y="328814"/>
                </a:cubicBezTo>
                <a:lnTo>
                  <a:pt x="260232" y="328814"/>
                </a:lnTo>
                <a:lnTo>
                  <a:pt x="286737" y="328814"/>
                </a:lnTo>
                <a:lnTo>
                  <a:pt x="286737" y="78980"/>
                </a:lnTo>
                <a:cubicBezTo>
                  <a:pt x="286737" y="66488"/>
                  <a:pt x="276296" y="55608"/>
                  <a:pt x="263445" y="55608"/>
                </a:cubicBezTo>
                <a:close/>
                <a:moveTo>
                  <a:pt x="150597" y="14507"/>
                </a:moveTo>
                <a:cubicBezTo>
                  <a:pt x="134132" y="14507"/>
                  <a:pt x="120478" y="25789"/>
                  <a:pt x="116462" y="41505"/>
                </a:cubicBezTo>
                <a:lnTo>
                  <a:pt x="184733" y="41505"/>
                </a:lnTo>
                <a:cubicBezTo>
                  <a:pt x="181118" y="25789"/>
                  <a:pt x="167062" y="14507"/>
                  <a:pt x="150597" y="14507"/>
                </a:cubicBezTo>
                <a:close/>
                <a:moveTo>
                  <a:pt x="150597" y="0"/>
                </a:moveTo>
                <a:cubicBezTo>
                  <a:pt x="175094" y="0"/>
                  <a:pt x="195174" y="18133"/>
                  <a:pt x="199190" y="41505"/>
                </a:cubicBezTo>
                <a:lnTo>
                  <a:pt x="263445" y="41505"/>
                </a:lnTo>
                <a:cubicBezTo>
                  <a:pt x="283926" y="41505"/>
                  <a:pt x="301194" y="58429"/>
                  <a:pt x="301194" y="78980"/>
                </a:cubicBezTo>
                <a:lnTo>
                  <a:pt x="301194" y="92278"/>
                </a:lnTo>
                <a:lnTo>
                  <a:pt x="381915" y="92278"/>
                </a:lnTo>
                <a:cubicBezTo>
                  <a:pt x="396372" y="92278"/>
                  <a:pt x="408420" y="101546"/>
                  <a:pt x="412034" y="115246"/>
                </a:cubicBezTo>
                <a:lnTo>
                  <a:pt x="432917" y="193823"/>
                </a:lnTo>
                <a:lnTo>
                  <a:pt x="506409" y="193823"/>
                </a:lnTo>
                <a:cubicBezTo>
                  <a:pt x="523275" y="193823"/>
                  <a:pt x="536930" y="207524"/>
                  <a:pt x="536930" y="224045"/>
                </a:cubicBezTo>
                <a:lnTo>
                  <a:pt x="536930" y="312696"/>
                </a:lnTo>
                <a:cubicBezTo>
                  <a:pt x="536930" y="329620"/>
                  <a:pt x="523275" y="343321"/>
                  <a:pt x="506409" y="343321"/>
                </a:cubicBezTo>
                <a:lnTo>
                  <a:pt x="468257" y="343321"/>
                </a:lnTo>
                <a:cubicBezTo>
                  <a:pt x="468257" y="343724"/>
                  <a:pt x="468257" y="344933"/>
                  <a:pt x="468257" y="345739"/>
                </a:cubicBezTo>
                <a:cubicBezTo>
                  <a:pt x="468257" y="381602"/>
                  <a:pt x="439343" y="411018"/>
                  <a:pt x="403199" y="411018"/>
                </a:cubicBezTo>
                <a:cubicBezTo>
                  <a:pt x="367457" y="411018"/>
                  <a:pt x="338141" y="381602"/>
                  <a:pt x="338141" y="345739"/>
                </a:cubicBezTo>
                <a:cubicBezTo>
                  <a:pt x="338141" y="344933"/>
                  <a:pt x="338543" y="343724"/>
                  <a:pt x="338543" y="343321"/>
                </a:cubicBezTo>
                <a:lnTo>
                  <a:pt x="301194" y="343321"/>
                </a:lnTo>
                <a:lnTo>
                  <a:pt x="260232" y="343321"/>
                </a:lnTo>
                <a:lnTo>
                  <a:pt x="216458" y="343321"/>
                </a:lnTo>
                <a:cubicBezTo>
                  <a:pt x="212844" y="381199"/>
                  <a:pt x="180717" y="411018"/>
                  <a:pt x="142164" y="411018"/>
                </a:cubicBezTo>
                <a:cubicBezTo>
                  <a:pt x="103611" y="411018"/>
                  <a:pt x="71483" y="381199"/>
                  <a:pt x="67869" y="343321"/>
                </a:cubicBezTo>
                <a:lnTo>
                  <a:pt x="37750" y="343321"/>
                </a:lnTo>
                <a:cubicBezTo>
                  <a:pt x="17268" y="343321"/>
                  <a:pt x="0" y="326397"/>
                  <a:pt x="0" y="305443"/>
                </a:cubicBezTo>
                <a:lnTo>
                  <a:pt x="0" y="78980"/>
                </a:lnTo>
                <a:cubicBezTo>
                  <a:pt x="0" y="58429"/>
                  <a:pt x="17268" y="41505"/>
                  <a:pt x="37750" y="41505"/>
                </a:cubicBezTo>
                <a:lnTo>
                  <a:pt x="102406" y="41505"/>
                </a:lnTo>
                <a:cubicBezTo>
                  <a:pt x="106020" y="18133"/>
                  <a:pt x="126100" y="0"/>
                  <a:pt x="150597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Poppins" panose="00000500000000000000" pitchFamily="2" charset="0"/>
              <a:ea typeface="+mn-ea"/>
              <a:cs typeface="+mn-cs"/>
            </a:endParaRPr>
          </a:p>
        </p:txBody>
      </p:sp>
      <p:sp>
        <p:nvSpPr>
          <p:cNvPr id="39" name="สี่เหลี่ยมผืนผ้า 38"/>
          <p:cNvSpPr/>
          <p:nvPr/>
        </p:nvSpPr>
        <p:spPr>
          <a:xfrm>
            <a:off x="9705273" y="1169469"/>
            <a:ext cx="25872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EMS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&amp;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 Refer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Strengthening Node</a:t>
            </a:r>
            <a:endParaRPr kumimoji="0" lang="th-TH" sz="1400" b="0" i="0" u="none" strike="noStrike" kern="1200" cap="none" spc="0" normalizeH="0" baseline="0" noProof="0" dirty="0">
              <a:ln>
                <a:noFill/>
              </a:ln>
              <a:solidFill>
                <a:srgbClr val="0000CC"/>
              </a:solidFill>
              <a:effectLst/>
              <a:uLnTx/>
              <a:uFillTx/>
              <a:latin typeface="Poppins" pitchFamily="2" charset="77"/>
              <a:ea typeface="+mn-ea"/>
              <a:cs typeface="Poppins" pitchFamily="2" charset="77"/>
            </a:endParaRPr>
          </a:p>
        </p:txBody>
      </p:sp>
      <p:sp>
        <p:nvSpPr>
          <p:cNvPr id="189" name="TextBox 5">
            <a:extLst>
              <a:ext uri="{FF2B5EF4-FFF2-40B4-BE49-F238E27FC236}">
                <a16:creationId xmlns:a16="http://schemas.microsoft.com/office/drawing/2014/main" id="{98114D8C-E628-05A0-DFC0-35E5D981FF4F}"/>
              </a:ext>
            </a:extLst>
          </p:cNvPr>
          <p:cNvSpPr txBox="1"/>
          <p:nvPr/>
        </p:nvSpPr>
        <p:spPr>
          <a:xfrm>
            <a:off x="2179007" y="3064075"/>
            <a:ext cx="796533" cy="307777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buFont typeface="Wingdings" panose="05000000000000000000" pitchFamily="2" charset="2"/>
              <a:buNone/>
              <a:defRPr sz="1400" b="1">
                <a:solidFill>
                  <a:srgbClr val="000000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th-TH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</a:rPr>
              <a:t>-ลด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</a:rPr>
              <a:t>ป่วย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Poppins" pitchFamily="2" charset="77"/>
              <a:ea typeface="+mn-ea"/>
              <a:cs typeface="Poppins" pitchFamily="2" charset="77"/>
            </a:endParaRPr>
          </a:p>
        </p:txBody>
      </p:sp>
      <p:sp>
        <p:nvSpPr>
          <p:cNvPr id="190" name="TextBox 6">
            <a:extLst>
              <a:ext uri="{FF2B5EF4-FFF2-40B4-BE49-F238E27FC236}">
                <a16:creationId xmlns:a16="http://schemas.microsoft.com/office/drawing/2014/main" id="{02520709-FD39-10EC-D0DA-CBE97ED57775}"/>
              </a:ext>
            </a:extLst>
          </p:cNvPr>
          <p:cNvSpPr txBox="1"/>
          <p:nvPr/>
        </p:nvSpPr>
        <p:spPr>
          <a:xfrm>
            <a:off x="3074298" y="2977978"/>
            <a:ext cx="1127811" cy="73866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buFont typeface="Wingdings" panose="05000000000000000000" pitchFamily="2" charset="2"/>
              <a:buNone/>
              <a:defRPr sz="1400" b="1">
                <a:solidFill>
                  <a:srgbClr val="000000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th-TH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</a:rPr>
              <a:t>-เข้าถึงบริการ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th-TH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</a:rPr>
              <a:t>-ลด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</a:rPr>
              <a:t>รอคอย </a:t>
            </a:r>
            <a:endParaRPr kumimoji="0" lang="th-TH" sz="1400" b="0" i="0" u="none" strike="noStrike" kern="120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Poppins" pitchFamily="2" charset="77"/>
              <a:ea typeface="+mn-ea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th-TH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</a:rPr>
              <a:t>-ลด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</a:rPr>
              <a:t>แออัด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Poppins" pitchFamily="2" charset="77"/>
              <a:ea typeface="+mn-ea"/>
              <a:cs typeface="Poppins" pitchFamily="2" charset="77"/>
            </a:endParaRPr>
          </a:p>
        </p:txBody>
      </p:sp>
      <p:sp>
        <p:nvSpPr>
          <p:cNvPr id="191" name="TextBox 7">
            <a:extLst>
              <a:ext uri="{FF2B5EF4-FFF2-40B4-BE49-F238E27FC236}">
                <a16:creationId xmlns:a16="http://schemas.microsoft.com/office/drawing/2014/main" id="{0F2023A5-A13A-4076-78BC-9144FFAC9E7F}"/>
              </a:ext>
            </a:extLst>
          </p:cNvPr>
          <p:cNvSpPr txBox="1"/>
          <p:nvPr/>
        </p:nvSpPr>
        <p:spPr>
          <a:xfrm>
            <a:off x="4344646" y="2990797"/>
            <a:ext cx="921594" cy="52322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buFont typeface="Wingdings" panose="05000000000000000000" pitchFamily="2" charset="2"/>
              <a:buNone/>
              <a:defRPr sz="1400" b="1">
                <a:solidFill>
                  <a:srgbClr val="000000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th-TH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</a:rPr>
              <a:t>-ลด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</a:rPr>
              <a:t>พิการ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th-TH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</a:rPr>
              <a:t>-ลด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</a:rPr>
              <a:t>ตาย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Poppins" pitchFamily="2" charset="77"/>
              <a:ea typeface="+mn-ea"/>
              <a:cs typeface="Poppi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15728418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5">
            <a:extLst>
              <a:ext uri="{FF2B5EF4-FFF2-40B4-BE49-F238E27FC236}">
                <a16:creationId xmlns:a16="http://schemas.microsoft.com/office/drawing/2014/main" id="{38AC8585-52A0-40CC-8337-4747FC9437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8" y="0"/>
            <a:ext cx="12188825" cy="6858000"/>
          </a:xfrm>
          <a:prstGeom prst="rect">
            <a:avLst/>
          </a:prstGeom>
          <a:solidFill>
            <a:srgbClr val="E8EA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747A94"/>
              </a:solidFill>
              <a:effectLst/>
              <a:uLnTx/>
              <a:uFillTx/>
              <a:latin typeface="Poppins" panose="00000500000000000000" pitchFamily="2" charset="0"/>
              <a:ea typeface="+mn-ea"/>
              <a:cs typeface="+mn-cs"/>
            </a:endParaRPr>
          </a:p>
        </p:txBody>
      </p:sp>
      <p:grpSp>
        <p:nvGrpSpPr>
          <p:cNvPr id="126" name="กลุ่ม 125"/>
          <p:cNvGrpSpPr/>
          <p:nvPr/>
        </p:nvGrpSpPr>
        <p:grpSpPr>
          <a:xfrm>
            <a:off x="0" y="2213887"/>
            <a:ext cx="12188825" cy="3794538"/>
            <a:chOff x="1588" y="2307552"/>
            <a:chExt cx="12188825" cy="3794538"/>
          </a:xfrm>
        </p:grpSpPr>
        <p:sp>
          <p:nvSpPr>
            <p:cNvPr id="127" name="Rectangle 27">
              <a:extLst>
                <a:ext uri="{FF2B5EF4-FFF2-40B4-BE49-F238E27FC236}">
                  <a16:creationId xmlns:a16="http://schemas.microsoft.com/office/drawing/2014/main" id="{7B3C00B4-64F3-DB41-A316-E70AE15E7FFC}"/>
                </a:ext>
              </a:extLst>
            </p:cNvPr>
            <p:cNvSpPr/>
            <p:nvPr/>
          </p:nvSpPr>
          <p:spPr>
            <a:xfrm>
              <a:off x="10885359" y="4986395"/>
              <a:ext cx="1305054" cy="602673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cxnSp>
          <p:nvCxnSpPr>
            <p:cNvPr id="128" name="Straight Connector 31">
              <a:extLst>
                <a:ext uri="{FF2B5EF4-FFF2-40B4-BE49-F238E27FC236}">
                  <a16:creationId xmlns:a16="http://schemas.microsoft.com/office/drawing/2014/main" id="{4423FED2-CFE7-F844-A1EF-C1EB9439597D}"/>
                </a:ext>
              </a:extLst>
            </p:cNvPr>
            <p:cNvCxnSpPr>
              <a:cxnSpLocks/>
            </p:cNvCxnSpPr>
            <p:nvPr/>
          </p:nvCxnSpPr>
          <p:spPr>
            <a:xfrm>
              <a:off x="10799410" y="5270798"/>
              <a:ext cx="1391003" cy="0"/>
            </a:xfrm>
            <a:prstGeom prst="line">
              <a:avLst/>
            </a:prstGeom>
            <a:ln w="76200">
              <a:solidFill>
                <a:schemeClr val="bg1"/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29" name="กลุ่ม 128"/>
            <p:cNvGrpSpPr/>
            <p:nvPr/>
          </p:nvGrpSpPr>
          <p:grpSpPr>
            <a:xfrm>
              <a:off x="1588" y="2307552"/>
              <a:ext cx="10883771" cy="3794538"/>
              <a:chOff x="1588" y="2307552"/>
              <a:chExt cx="10883771" cy="3794538"/>
            </a:xfrm>
          </p:grpSpPr>
          <p:sp>
            <p:nvSpPr>
              <p:cNvPr id="130" name="Freeform 3">
                <a:extLst>
                  <a:ext uri="{FF2B5EF4-FFF2-40B4-BE49-F238E27FC236}">
                    <a16:creationId xmlns:a16="http://schemas.microsoft.com/office/drawing/2014/main" id="{F9CAF6C8-A7A5-C347-801C-E2E0D7CAFF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3276" y="2307552"/>
                <a:ext cx="9582083" cy="3794538"/>
              </a:xfrm>
              <a:custGeom>
                <a:avLst/>
                <a:gdLst>
                  <a:gd name="connsiteX0" fmla="*/ 13991596 w 24373939"/>
                  <a:gd name="connsiteY0" fmla="*/ 154176 h 9652165"/>
                  <a:gd name="connsiteX1" fmla="*/ 14801202 w 24373939"/>
                  <a:gd name="connsiteY1" fmla="*/ 282616 h 9652165"/>
                  <a:gd name="connsiteX2" fmla="*/ 15758450 w 24373939"/>
                  <a:gd name="connsiteY2" fmla="*/ 804711 h 9652165"/>
                  <a:gd name="connsiteX3" fmla="*/ 16442733 w 24373939"/>
                  <a:gd name="connsiteY3" fmla="*/ 1653272 h 9652165"/>
                  <a:gd name="connsiteX4" fmla="*/ 16749351 w 24373939"/>
                  <a:gd name="connsiteY4" fmla="*/ 2699954 h 9652165"/>
                  <a:gd name="connsiteX5" fmla="*/ 16632189 w 24373939"/>
                  <a:gd name="connsiteY5" fmla="*/ 3784019 h 9652165"/>
                  <a:gd name="connsiteX6" fmla="*/ 16274448 w 24373939"/>
                  <a:gd name="connsiteY6" fmla="*/ 4520669 h 9652165"/>
                  <a:gd name="connsiteX7" fmla="*/ 16116038 w 24373939"/>
                  <a:gd name="connsiteY7" fmla="*/ 4730033 h 9652165"/>
                  <a:gd name="connsiteX8" fmla="*/ 16117122 w 24373939"/>
                  <a:gd name="connsiteY8" fmla="*/ 4730942 h 9652165"/>
                  <a:gd name="connsiteX9" fmla="*/ 15829461 w 24373939"/>
                  <a:gd name="connsiteY9" fmla="*/ 5382233 h 9652165"/>
                  <a:gd name="connsiteX10" fmla="*/ 15939046 w 24373939"/>
                  <a:gd name="connsiteY10" fmla="*/ 6085827 h 9652165"/>
                  <a:gd name="connsiteX11" fmla="*/ 16411009 w 24373939"/>
                  <a:gd name="connsiteY11" fmla="*/ 6620060 h 9652165"/>
                  <a:gd name="connsiteX12" fmla="*/ 17095915 w 24373939"/>
                  <a:gd name="connsiteY12" fmla="*/ 6815572 h 9652165"/>
                  <a:gd name="connsiteX13" fmla="*/ 17095929 w 24373939"/>
                  <a:gd name="connsiteY13" fmla="*/ 6817578 h 9652165"/>
                  <a:gd name="connsiteX14" fmla="*/ 24373939 w 24373939"/>
                  <a:gd name="connsiteY14" fmla="*/ 6817578 h 9652165"/>
                  <a:gd name="connsiteX15" fmla="*/ 24373939 w 24373939"/>
                  <a:gd name="connsiteY15" fmla="*/ 8343556 h 9652165"/>
                  <a:gd name="connsiteX16" fmla="*/ 17085151 w 24373939"/>
                  <a:gd name="connsiteY16" fmla="*/ 8343556 h 9652165"/>
                  <a:gd name="connsiteX17" fmla="*/ 17085151 w 24373939"/>
                  <a:gd name="connsiteY17" fmla="*/ 8339223 h 9652165"/>
                  <a:gd name="connsiteX18" fmla="*/ 16906187 w 24373939"/>
                  <a:gd name="connsiteY18" fmla="*/ 8334074 h 9652165"/>
                  <a:gd name="connsiteX19" fmla="*/ 15597839 w 24373939"/>
                  <a:gd name="connsiteY19" fmla="*/ 7908945 h 9652165"/>
                  <a:gd name="connsiteX20" fmla="*/ 14560517 w 24373939"/>
                  <a:gd name="connsiteY20" fmla="*/ 6734628 h 9652165"/>
                  <a:gd name="connsiteX21" fmla="*/ 14318932 w 24373939"/>
                  <a:gd name="connsiteY21" fmla="*/ 5185476 h 9652165"/>
                  <a:gd name="connsiteX22" fmla="*/ 14827292 w 24373939"/>
                  <a:gd name="connsiteY22" fmla="*/ 3908932 h 9652165"/>
                  <a:gd name="connsiteX23" fmla="*/ 14940970 w 24373939"/>
                  <a:gd name="connsiteY23" fmla="*/ 3764019 h 9652165"/>
                  <a:gd name="connsiteX24" fmla="*/ 14939555 w 24373939"/>
                  <a:gd name="connsiteY24" fmla="*/ 3762836 h 9652165"/>
                  <a:gd name="connsiteX25" fmla="*/ 15177620 w 24373939"/>
                  <a:gd name="connsiteY25" fmla="*/ 3327964 h 9652165"/>
                  <a:gd name="connsiteX26" fmla="*/ 15229969 w 24373939"/>
                  <a:gd name="connsiteY26" fmla="*/ 2835774 h 9652165"/>
                  <a:gd name="connsiteX27" fmla="*/ 15090371 w 24373939"/>
                  <a:gd name="connsiteY27" fmla="*/ 2359782 h 9652165"/>
                  <a:gd name="connsiteX28" fmla="*/ 14780013 w 24373939"/>
                  <a:gd name="connsiteY28" fmla="*/ 1973507 h 9652165"/>
                  <a:gd name="connsiteX29" fmla="*/ 14345014 w 24373939"/>
                  <a:gd name="connsiteY29" fmla="*/ 1735511 h 9652165"/>
                  <a:gd name="connsiteX30" fmla="*/ 13852679 w 24373939"/>
                  <a:gd name="connsiteY30" fmla="*/ 1683177 h 9652165"/>
                  <a:gd name="connsiteX31" fmla="*/ 13376548 w 24373939"/>
                  <a:gd name="connsiteY31" fmla="*/ 1822735 h 9652165"/>
                  <a:gd name="connsiteX32" fmla="*/ 12990159 w 24373939"/>
                  <a:gd name="connsiteY32" fmla="*/ 2133001 h 9652165"/>
                  <a:gd name="connsiteX33" fmla="*/ 12990052 w 24373939"/>
                  <a:gd name="connsiteY33" fmla="*/ 2132912 h 9652165"/>
                  <a:gd name="connsiteX34" fmla="*/ 7529932 w 24373939"/>
                  <a:gd name="connsiteY34" fmla="*/ 8667679 h 9652165"/>
                  <a:gd name="connsiteX35" fmla="*/ 7523962 w 24373939"/>
                  <a:gd name="connsiteY35" fmla="*/ 8662688 h 9652165"/>
                  <a:gd name="connsiteX36" fmla="*/ 7413481 w 24373939"/>
                  <a:gd name="connsiteY36" fmla="*/ 8786478 h 9652165"/>
                  <a:gd name="connsiteX37" fmla="*/ 6403468 w 24373939"/>
                  <a:gd name="connsiteY37" fmla="*/ 9462729 h 9652165"/>
                  <a:gd name="connsiteX38" fmla="*/ 5027356 w 24373939"/>
                  <a:gd name="connsiteY38" fmla="*/ 9628440 h 9652165"/>
                  <a:gd name="connsiteX39" fmla="*/ 3740911 w 24373939"/>
                  <a:gd name="connsiteY39" fmla="*/ 9110126 h 9652165"/>
                  <a:gd name="connsiteX40" fmla="*/ 2861694 w 24373939"/>
                  <a:gd name="connsiteY40" fmla="*/ 8037362 h 9652165"/>
                  <a:gd name="connsiteX41" fmla="*/ 2607643 w 24373939"/>
                  <a:gd name="connsiteY41" fmla="*/ 6674293 h 9652165"/>
                  <a:gd name="connsiteX42" fmla="*/ 3038534 w 24373939"/>
                  <a:gd name="connsiteY42" fmla="*/ 5356078 h 9652165"/>
                  <a:gd name="connsiteX43" fmla="*/ 4049757 w 24373939"/>
                  <a:gd name="connsiteY43" fmla="*/ 4409156 h 9652165"/>
                  <a:gd name="connsiteX44" fmla="*/ 5393489 w 24373939"/>
                  <a:gd name="connsiteY44" fmla="*/ 4065274 h 9652165"/>
                  <a:gd name="connsiteX45" fmla="*/ 5393489 w 24373939"/>
                  <a:gd name="connsiteY45" fmla="*/ 5587825 h 9652165"/>
                  <a:gd name="connsiteX46" fmla="*/ 4783268 w 24373939"/>
                  <a:gd name="connsiteY46" fmla="*/ 5744814 h 9652165"/>
                  <a:gd name="connsiteX47" fmla="*/ 4322489 w 24373939"/>
                  <a:gd name="connsiteY47" fmla="*/ 6175913 h 9652165"/>
                  <a:gd name="connsiteX48" fmla="*/ 4126969 w 24373939"/>
                  <a:gd name="connsiteY48" fmla="*/ 6773969 h 9652165"/>
                  <a:gd name="connsiteX49" fmla="*/ 4242786 w 24373939"/>
                  <a:gd name="connsiteY49" fmla="*/ 7394452 h 9652165"/>
                  <a:gd name="connsiteX50" fmla="*/ 4642544 w 24373939"/>
                  <a:gd name="connsiteY50" fmla="*/ 7881619 h 9652165"/>
                  <a:gd name="connsiteX51" fmla="*/ 5227857 w 24373939"/>
                  <a:gd name="connsiteY51" fmla="*/ 8117103 h 9652165"/>
                  <a:gd name="connsiteX52" fmla="*/ 5851777 w 24373939"/>
                  <a:gd name="connsiteY52" fmla="*/ 8041100 h 9652165"/>
                  <a:gd name="connsiteX53" fmla="*/ 6364862 w 24373939"/>
                  <a:gd name="connsiteY53" fmla="*/ 7674791 h 9652165"/>
                  <a:gd name="connsiteX54" fmla="*/ 6370820 w 24373939"/>
                  <a:gd name="connsiteY54" fmla="*/ 7679803 h 9652165"/>
                  <a:gd name="connsiteX55" fmla="*/ 11822661 w 24373939"/>
                  <a:gd name="connsiteY55" fmla="*/ 1156428 h 9652165"/>
                  <a:gd name="connsiteX56" fmla="*/ 11822266 w 24373939"/>
                  <a:gd name="connsiteY56" fmla="*/ 1156097 h 9652165"/>
                  <a:gd name="connsiteX57" fmla="*/ 12671076 w 24373939"/>
                  <a:gd name="connsiteY57" fmla="*/ 470769 h 9652165"/>
                  <a:gd name="connsiteX58" fmla="*/ 13716820 w 24373939"/>
                  <a:gd name="connsiteY58" fmla="*/ 165487 h 9652165"/>
                  <a:gd name="connsiteX59" fmla="*/ 13991596 w 24373939"/>
                  <a:gd name="connsiteY59" fmla="*/ 154176 h 9652165"/>
                  <a:gd name="connsiteX60" fmla="*/ 0 w 24373939"/>
                  <a:gd name="connsiteY60" fmla="*/ 0 h 9652165"/>
                  <a:gd name="connsiteX61" fmla="*/ 5394730 w 24373939"/>
                  <a:gd name="connsiteY61" fmla="*/ 0 h 9652165"/>
                  <a:gd name="connsiteX62" fmla="*/ 5398982 w 24373939"/>
                  <a:gd name="connsiteY62" fmla="*/ 0 h 9652165"/>
                  <a:gd name="connsiteX63" fmla="*/ 5398982 w 24373939"/>
                  <a:gd name="connsiteY63" fmla="*/ 211 h 9652165"/>
                  <a:gd name="connsiteX64" fmla="*/ 5671126 w 24373939"/>
                  <a:gd name="connsiteY64" fmla="*/ 13657 h 9652165"/>
                  <a:gd name="connsiteX65" fmla="*/ 7370682 w 24373939"/>
                  <a:gd name="connsiteY65" fmla="*/ 817368 h 9652165"/>
                  <a:gd name="connsiteX66" fmla="*/ 8189736 w 24373939"/>
                  <a:gd name="connsiteY66" fmla="*/ 2793504 h 9652165"/>
                  <a:gd name="connsiteX67" fmla="*/ 7370682 w 24373939"/>
                  <a:gd name="connsiteY67" fmla="*/ 4767148 h 9652165"/>
                  <a:gd name="connsiteX68" fmla="*/ 5394730 w 24373939"/>
                  <a:gd name="connsiteY68" fmla="*/ 5585761 h 9652165"/>
                  <a:gd name="connsiteX69" fmla="*/ 5394730 w 24373939"/>
                  <a:gd name="connsiteY69" fmla="*/ 4063165 h 9652165"/>
                  <a:gd name="connsiteX70" fmla="*/ 6293571 w 24373939"/>
                  <a:gd name="connsiteY70" fmla="*/ 3691860 h 9652165"/>
                  <a:gd name="connsiteX71" fmla="*/ 6665074 w 24373939"/>
                  <a:gd name="connsiteY71" fmla="*/ 2793504 h 9652165"/>
                  <a:gd name="connsiteX72" fmla="*/ 6293571 w 24373939"/>
                  <a:gd name="connsiteY72" fmla="*/ 1895147 h 9652165"/>
                  <a:gd name="connsiteX73" fmla="*/ 5520176 w 24373939"/>
                  <a:gd name="connsiteY73" fmla="*/ 1530036 h 9652165"/>
                  <a:gd name="connsiteX74" fmla="*/ 5398982 w 24373939"/>
                  <a:gd name="connsiteY74" fmla="*/ 1524053 h 9652165"/>
                  <a:gd name="connsiteX75" fmla="*/ 5398982 w 24373939"/>
                  <a:gd name="connsiteY75" fmla="*/ 1525978 h 9652165"/>
                  <a:gd name="connsiteX76" fmla="*/ 0 w 24373939"/>
                  <a:gd name="connsiteY76" fmla="*/ 1525978 h 96521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</a:cxnLst>
                <a:rect l="l" t="t" r="r" b="b"/>
                <a:pathLst>
                  <a:path w="24373939" h="9652165">
                    <a:moveTo>
                      <a:pt x="13991596" y="154176"/>
                    </a:moveTo>
                    <a:cubicBezTo>
                      <a:pt x="14266022" y="156687"/>
                      <a:pt x="14538520" y="200376"/>
                      <a:pt x="14801202" y="282616"/>
                    </a:cubicBezTo>
                    <a:cubicBezTo>
                      <a:pt x="15151445" y="392268"/>
                      <a:pt x="15476760" y="569207"/>
                      <a:pt x="15758450" y="804711"/>
                    </a:cubicBezTo>
                    <a:cubicBezTo>
                      <a:pt x="16040141" y="1040214"/>
                      <a:pt x="16271974" y="1329298"/>
                      <a:pt x="16442733" y="1653272"/>
                    </a:cubicBezTo>
                    <a:cubicBezTo>
                      <a:pt x="16612246" y="1979737"/>
                      <a:pt x="16716945" y="2334861"/>
                      <a:pt x="16749351" y="2699954"/>
                    </a:cubicBezTo>
                    <a:cubicBezTo>
                      <a:pt x="16781759" y="3066293"/>
                      <a:pt x="16741873" y="3433879"/>
                      <a:pt x="16632189" y="3784019"/>
                    </a:cubicBezTo>
                    <a:cubicBezTo>
                      <a:pt x="16549925" y="4045690"/>
                      <a:pt x="16429101" y="4294043"/>
                      <a:pt x="16274448" y="4520669"/>
                    </a:cubicBezTo>
                    <a:lnTo>
                      <a:pt x="16116038" y="4730033"/>
                    </a:lnTo>
                    <a:lnTo>
                      <a:pt x="16117122" y="4730942"/>
                    </a:lnTo>
                    <a:cubicBezTo>
                      <a:pt x="15960216" y="4916491"/>
                      <a:pt x="15860593" y="5141890"/>
                      <a:pt x="15829461" y="5382233"/>
                    </a:cubicBezTo>
                    <a:cubicBezTo>
                      <a:pt x="15798329" y="5623821"/>
                      <a:pt x="15835688" y="5867900"/>
                      <a:pt x="15939046" y="6085827"/>
                    </a:cubicBezTo>
                    <a:cubicBezTo>
                      <a:pt x="16042405" y="6306245"/>
                      <a:pt x="16205537" y="6491794"/>
                      <a:pt x="16411009" y="6620060"/>
                    </a:cubicBezTo>
                    <a:cubicBezTo>
                      <a:pt x="16615236" y="6749572"/>
                      <a:pt x="16853085" y="6818063"/>
                      <a:pt x="17095915" y="6815572"/>
                    </a:cubicBezTo>
                    <a:lnTo>
                      <a:pt x="17095929" y="6817578"/>
                    </a:lnTo>
                    <a:lnTo>
                      <a:pt x="24373939" y="6817578"/>
                    </a:lnTo>
                    <a:lnTo>
                      <a:pt x="24373939" y="8343556"/>
                    </a:lnTo>
                    <a:lnTo>
                      <a:pt x="17085151" y="8343556"/>
                    </a:lnTo>
                    <a:lnTo>
                      <a:pt x="17085151" y="8339223"/>
                    </a:lnTo>
                    <a:lnTo>
                      <a:pt x="16906187" y="8334074"/>
                    </a:lnTo>
                    <a:cubicBezTo>
                      <a:pt x="16442025" y="8304074"/>
                      <a:pt x="15992282" y="8158472"/>
                      <a:pt x="15597839" y="7908945"/>
                    </a:cubicBezTo>
                    <a:cubicBezTo>
                      <a:pt x="15147046" y="7625017"/>
                      <a:pt x="14787159" y="7216559"/>
                      <a:pt x="14560517" y="6734628"/>
                    </a:cubicBezTo>
                    <a:cubicBezTo>
                      <a:pt x="14333875" y="6251452"/>
                      <a:pt x="14250441" y="5713482"/>
                      <a:pt x="14318932" y="5185476"/>
                    </a:cubicBezTo>
                    <a:cubicBezTo>
                      <a:pt x="14378861" y="4722380"/>
                      <a:pt x="14554154" y="4284074"/>
                      <a:pt x="14827292" y="3908932"/>
                    </a:cubicBezTo>
                    <a:lnTo>
                      <a:pt x="14940970" y="3764019"/>
                    </a:lnTo>
                    <a:lnTo>
                      <a:pt x="14939555" y="3762836"/>
                    </a:lnTo>
                    <a:cubicBezTo>
                      <a:pt x="15046746" y="3634493"/>
                      <a:pt x="15127763" y="3487459"/>
                      <a:pt x="15177620" y="3327964"/>
                    </a:cubicBezTo>
                    <a:cubicBezTo>
                      <a:pt x="15227477" y="3168470"/>
                      <a:pt x="15244927" y="3001499"/>
                      <a:pt x="15229969" y="2835774"/>
                    </a:cubicBezTo>
                    <a:cubicBezTo>
                      <a:pt x="15215013" y="2670049"/>
                      <a:pt x="15168895" y="2508063"/>
                      <a:pt x="15090371" y="2359782"/>
                    </a:cubicBezTo>
                    <a:cubicBezTo>
                      <a:pt x="15013093" y="2212749"/>
                      <a:pt x="14908394" y="2080667"/>
                      <a:pt x="14780013" y="1973507"/>
                    </a:cubicBezTo>
                    <a:cubicBezTo>
                      <a:pt x="14652879" y="1867592"/>
                      <a:pt x="14504555" y="1786599"/>
                      <a:pt x="14345014" y="1735511"/>
                    </a:cubicBezTo>
                    <a:cubicBezTo>
                      <a:pt x="14185472" y="1686915"/>
                      <a:pt x="14018453" y="1668224"/>
                      <a:pt x="13852679" y="1683177"/>
                    </a:cubicBezTo>
                    <a:cubicBezTo>
                      <a:pt x="13686906" y="1698129"/>
                      <a:pt x="13524871" y="1745479"/>
                      <a:pt x="13376548" y="1822735"/>
                    </a:cubicBezTo>
                    <a:cubicBezTo>
                      <a:pt x="13229471" y="1899990"/>
                      <a:pt x="13097350" y="2004658"/>
                      <a:pt x="12990159" y="2133001"/>
                    </a:cubicBezTo>
                    <a:lnTo>
                      <a:pt x="12990052" y="2132912"/>
                    </a:lnTo>
                    <a:lnTo>
                      <a:pt x="7529932" y="8667679"/>
                    </a:lnTo>
                    <a:lnTo>
                      <a:pt x="7523962" y="8662688"/>
                    </a:lnTo>
                    <a:lnTo>
                      <a:pt x="7413481" y="8786478"/>
                    </a:lnTo>
                    <a:cubicBezTo>
                      <a:pt x="7131236" y="9083201"/>
                      <a:pt x="6785945" y="9314461"/>
                      <a:pt x="6403468" y="9462729"/>
                    </a:cubicBezTo>
                    <a:cubicBezTo>
                      <a:pt x="5965105" y="9632178"/>
                      <a:pt x="5491870" y="9689492"/>
                      <a:pt x="5027356" y="9628440"/>
                    </a:cubicBezTo>
                    <a:cubicBezTo>
                      <a:pt x="4561595" y="9566143"/>
                      <a:pt x="4119497" y="9387972"/>
                      <a:pt x="3740911" y="9110126"/>
                    </a:cubicBezTo>
                    <a:cubicBezTo>
                      <a:pt x="3362325" y="8832278"/>
                      <a:pt x="3060950" y="8463478"/>
                      <a:pt x="2861694" y="8037362"/>
                    </a:cubicBezTo>
                    <a:cubicBezTo>
                      <a:pt x="2663684" y="7611248"/>
                      <a:pt x="2576509" y="7142770"/>
                      <a:pt x="2607643" y="6674293"/>
                    </a:cubicBezTo>
                    <a:cubicBezTo>
                      <a:pt x="2637531" y="6205816"/>
                      <a:pt x="2785728" y="5752290"/>
                      <a:pt x="3038534" y="5356078"/>
                    </a:cubicBezTo>
                    <a:cubicBezTo>
                      <a:pt x="3291340" y="4959866"/>
                      <a:pt x="3638792" y="4633427"/>
                      <a:pt x="4049757" y="4409156"/>
                    </a:cubicBezTo>
                    <a:cubicBezTo>
                      <a:pt x="4461967" y="4182394"/>
                      <a:pt x="4923993" y="4065274"/>
                      <a:pt x="5393489" y="4065274"/>
                    </a:cubicBezTo>
                    <a:lnTo>
                      <a:pt x="5393489" y="5587825"/>
                    </a:lnTo>
                    <a:cubicBezTo>
                      <a:pt x="5179289" y="5587825"/>
                      <a:pt x="4970070" y="5642647"/>
                      <a:pt x="4783268" y="5744814"/>
                    </a:cubicBezTo>
                    <a:cubicBezTo>
                      <a:pt x="4595220" y="5846982"/>
                      <a:pt x="4438306" y="5995250"/>
                      <a:pt x="4322489" y="6175913"/>
                    </a:cubicBezTo>
                    <a:cubicBezTo>
                      <a:pt x="4207916" y="6355330"/>
                      <a:pt x="4140668" y="6562158"/>
                      <a:pt x="4126969" y="6773969"/>
                    </a:cubicBezTo>
                    <a:cubicBezTo>
                      <a:pt x="4113270" y="6988272"/>
                      <a:pt x="4153121" y="7200084"/>
                      <a:pt x="4242786" y="7394452"/>
                    </a:cubicBezTo>
                    <a:cubicBezTo>
                      <a:pt x="4333697" y="7587574"/>
                      <a:pt x="4470686" y="7754532"/>
                      <a:pt x="4642544" y="7881619"/>
                    </a:cubicBezTo>
                    <a:cubicBezTo>
                      <a:pt x="4814401" y="8007460"/>
                      <a:pt x="5014904" y="8088446"/>
                      <a:pt x="5227857" y="8117103"/>
                    </a:cubicBezTo>
                    <a:cubicBezTo>
                      <a:pt x="5438322" y="8145760"/>
                      <a:pt x="5653767" y="8119595"/>
                      <a:pt x="5851777" y="8041100"/>
                    </a:cubicBezTo>
                    <a:cubicBezTo>
                      <a:pt x="6051034" y="7963852"/>
                      <a:pt x="6227873" y="7839256"/>
                      <a:pt x="6364862" y="7674791"/>
                    </a:cubicBezTo>
                    <a:lnTo>
                      <a:pt x="6370820" y="7679803"/>
                    </a:lnTo>
                    <a:lnTo>
                      <a:pt x="11822661" y="1156428"/>
                    </a:lnTo>
                    <a:lnTo>
                      <a:pt x="11822266" y="1156097"/>
                    </a:lnTo>
                    <a:cubicBezTo>
                      <a:pt x="12057839" y="873244"/>
                      <a:pt x="12345761" y="641478"/>
                      <a:pt x="12671076" y="470769"/>
                    </a:cubicBezTo>
                    <a:cubicBezTo>
                      <a:pt x="12996391" y="302552"/>
                      <a:pt x="13351619" y="197884"/>
                      <a:pt x="13716820" y="165487"/>
                    </a:cubicBezTo>
                    <a:cubicBezTo>
                      <a:pt x="13808431" y="157076"/>
                      <a:pt x="13900121" y="153338"/>
                      <a:pt x="13991596" y="154176"/>
                    </a:cubicBezTo>
                    <a:close/>
                    <a:moveTo>
                      <a:pt x="0" y="0"/>
                    </a:moveTo>
                    <a:lnTo>
                      <a:pt x="5394730" y="0"/>
                    </a:lnTo>
                    <a:lnTo>
                      <a:pt x="5398982" y="0"/>
                    </a:lnTo>
                    <a:lnTo>
                      <a:pt x="5398982" y="211"/>
                    </a:lnTo>
                    <a:lnTo>
                      <a:pt x="5671126" y="13657"/>
                    </a:lnTo>
                    <a:cubicBezTo>
                      <a:pt x="6311219" y="77096"/>
                      <a:pt x="6912536" y="359468"/>
                      <a:pt x="7370682" y="817368"/>
                    </a:cubicBezTo>
                    <a:cubicBezTo>
                      <a:pt x="7895525" y="1340683"/>
                      <a:pt x="8189736" y="2052141"/>
                      <a:pt x="8189736" y="2793504"/>
                    </a:cubicBezTo>
                    <a:cubicBezTo>
                      <a:pt x="8189736" y="3534866"/>
                      <a:pt x="7895525" y="4243833"/>
                      <a:pt x="7370682" y="4767148"/>
                    </a:cubicBezTo>
                    <a:cubicBezTo>
                      <a:pt x="6847085" y="5291708"/>
                      <a:pt x="6136491" y="5585761"/>
                      <a:pt x="5394730" y="5585761"/>
                    </a:cubicBezTo>
                    <a:lnTo>
                      <a:pt x="5394730" y="4063165"/>
                    </a:lnTo>
                    <a:cubicBezTo>
                      <a:pt x="5731327" y="4063165"/>
                      <a:pt x="6054212" y="3929844"/>
                      <a:pt x="6293571" y="3691860"/>
                    </a:cubicBezTo>
                    <a:cubicBezTo>
                      <a:pt x="6531682" y="3452631"/>
                      <a:pt x="6665074" y="3129920"/>
                      <a:pt x="6665074" y="2793504"/>
                    </a:cubicBezTo>
                    <a:cubicBezTo>
                      <a:pt x="6665074" y="2455841"/>
                      <a:pt x="6531682" y="2133130"/>
                      <a:pt x="6293571" y="1895147"/>
                    </a:cubicBezTo>
                    <a:cubicBezTo>
                      <a:pt x="6084133" y="1686911"/>
                      <a:pt x="5810744" y="1558808"/>
                      <a:pt x="5520176" y="1530036"/>
                    </a:cubicBezTo>
                    <a:lnTo>
                      <a:pt x="5398982" y="1524053"/>
                    </a:lnTo>
                    <a:lnTo>
                      <a:pt x="5398982" y="1525978"/>
                    </a:lnTo>
                    <a:lnTo>
                      <a:pt x="0" y="1525978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65" b="0" i="0" u="none" strike="noStrike" kern="1200" cap="none" spc="0" normalizeH="0" baseline="0" noProof="0" dirty="0">
                  <a:ln>
                    <a:noFill/>
                  </a:ln>
                  <a:solidFill>
                    <a:srgbClr val="747A94"/>
                  </a:solidFill>
                  <a:effectLst/>
                  <a:uLnTx/>
                  <a:uFillTx/>
                  <a:latin typeface="Lato Light" panose="020F0502020204030203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31" name="Freeform 4">
                <a:extLst>
                  <a:ext uri="{FF2B5EF4-FFF2-40B4-BE49-F238E27FC236}">
                    <a16:creationId xmlns:a16="http://schemas.microsoft.com/office/drawing/2014/main" id="{1866A304-1D97-BE40-A2F8-C9231F73EB83}"/>
                  </a:ext>
                </a:extLst>
              </p:cNvPr>
              <p:cNvSpPr/>
              <p:nvPr/>
            </p:nvSpPr>
            <p:spPr>
              <a:xfrm>
                <a:off x="1303870" y="2580375"/>
                <a:ext cx="9573425" cy="3225649"/>
              </a:xfrm>
              <a:custGeom>
                <a:avLst/>
                <a:gdLst>
                  <a:gd name="connsiteX0" fmla="*/ 0 w 24351916"/>
                  <a:gd name="connsiteY0" fmla="*/ 176147 h 8745835"/>
                  <a:gd name="connsiteX1" fmla="*/ 5390147 w 24351916"/>
                  <a:gd name="connsiteY1" fmla="*/ 200210 h 8745835"/>
                  <a:gd name="connsiteX2" fmla="*/ 7435516 w 24351916"/>
                  <a:gd name="connsiteY2" fmla="*/ 2197452 h 8745835"/>
                  <a:gd name="connsiteX3" fmla="*/ 5486400 w 24351916"/>
                  <a:gd name="connsiteY3" fmla="*/ 4363136 h 8745835"/>
                  <a:gd name="connsiteX4" fmla="*/ 3729789 w 24351916"/>
                  <a:gd name="connsiteY4" fmla="*/ 7683852 h 8745835"/>
                  <a:gd name="connsiteX5" fmla="*/ 6184232 w 24351916"/>
                  <a:gd name="connsiteY5" fmla="*/ 8237305 h 8745835"/>
                  <a:gd name="connsiteX6" fmla="*/ 12633158 w 24351916"/>
                  <a:gd name="connsiteY6" fmla="*/ 825852 h 8745835"/>
                  <a:gd name="connsiteX7" fmla="*/ 15111663 w 24351916"/>
                  <a:gd name="connsiteY7" fmla="*/ 753663 h 8745835"/>
                  <a:gd name="connsiteX8" fmla="*/ 16050126 w 24351916"/>
                  <a:gd name="connsiteY8" fmla="*/ 2799031 h 8745835"/>
                  <a:gd name="connsiteX9" fmla="*/ 15207916 w 24351916"/>
                  <a:gd name="connsiteY9" fmla="*/ 6360378 h 8745835"/>
                  <a:gd name="connsiteX10" fmla="*/ 17229221 w 24351916"/>
                  <a:gd name="connsiteY10" fmla="*/ 7082273 h 8745835"/>
                  <a:gd name="connsiteX11" fmla="*/ 24351916 w 24351916"/>
                  <a:gd name="connsiteY11" fmla="*/ 7034147 h 8745835"/>
                  <a:gd name="connsiteX0" fmla="*/ 0 w 24351916"/>
                  <a:gd name="connsiteY0" fmla="*/ 176147 h 8742469"/>
                  <a:gd name="connsiteX1" fmla="*/ 5390147 w 24351916"/>
                  <a:gd name="connsiteY1" fmla="*/ 200210 h 8742469"/>
                  <a:gd name="connsiteX2" fmla="*/ 7435516 w 24351916"/>
                  <a:gd name="connsiteY2" fmla="*/ 2197452 h 8742469"/>
                  <a:gd name="connsiteX3" fmla="*/ 4788568 w 24351916"/>
                  <a:gd name="connsiteY3" fmla="*/ 4459389 h 8742469"/>
                  <a:gd name="connsiteX4" fmla="*/ 3729789 w 24351916"/>
                  <a:gd name="connsiteY4" fmla="*/ 7683852 h 8742469"/>
                  <a:gd name="connsiteX5" fmla="*/ 6184232 w 24351916"/>
                  <a:gd name="connsiteY5" fmla="*/ 8237305 h 8742469"/>
                  <a:gd name="connsiteX6" fmla="*/ 12633158 w 24351916"/>
                  <a:gd name="connsiteY6" fmla="*/ 825852 h 8742469"/>
                  <a:gd name="connsiteX7" fmla="*/ 15111663 w 24351916"/>
                  <a:gd name="connsiteY7" fmla="*/ 753663 h 8742469"/>
                  <a:gd name="connsiteX8" fmla="*/ 16050126 w 24351916"/>
                  <a:gd name="connsiteY8" fmla="*/ 2799031 h 8742469"/>
                  <a:gd name="connsiteX9" fmla="*/ 15207916 w 24351916"/>
                  <a:gd name="connsiteY9" fmla="*/ 6360378 h 8742469"/>
                  <a:gd name="connsiteX10" fmla="*/ 17229221 w 24351916"/>
                  <a:gd name="connsiteY10" fmla="*/ 7082273 h 8742469"/>
                  <a:gd name="connsiteX11" fmla="*/ 24351916 w 24351916"/>
                  <a:gd name="connsiteY11" fmla="*/ 7034147 h 8742469"/>
                  <a:gd name="connsiteX0" fmla="*/ 0 w 24351916"/>
                  <a:gd name="connsiteY0" fmla="*/ 176147 h 8742469"/>
                  <a:gd name="connsiteX1" fmla="*/ 5390147 w 24351916"/>
                  <a:gd name="connsiteY1" fmla="*/ 200210 h 8742469"/>
                  <a:gd name="connsiteX2" fmla="*/ 7435516 w 24351916"/>
                  <a:gd name="connsiteY2" fmla="*/ 2197452 h 8742469"/>
                  <a:gd name="connsiteX3" fmla="*/ 4788568 w 24351916"/>
                  <a:gd name="connsiteY3" fmla="*/ 4459389 h 8742469"/>
                  <a:gd name="connsiteX4" fmla="*/ 3729789 w 24351916"/>
                  <a:gd name="connsiteY4" fmla="*/ 7683852 h 8742469"/>
                  <a:gd name="connsiteX5" fmla="*/ 6184232 w 24351916"/>
                  <a:gd name="connsiteY5" fmla="*/ 8237305 h 8742469"/>
                  <a:gd name="connsiteX6" fmla="*/ 12633158 w 24351916"/>
                  <a:gd name="connsiteY6" fmla="*/ 825852 h 8742469"/>
                  <a:gd name="connsiteX7" fmla="*/ 15111663 w 24351916"/>
                  <a:gd name="connsiteY7" fmla="*/ 753663 h 8742469"/>
                  <a:gd name="connsiteX8" fmla="*/ 16050126 w 24351916"/>
                  <a:gd name="connsiteY8" fmla="*/ 2799031 h 8742469"/>
                  <a:gd name="connsiteX9" fmla="*/ 15207916 w 24351916"/>
                  <a:gd name="connsiteY9" fmla="*/ 6360378 h 8742469"/>
                  <a:gd name="connsiteX10" fmla="*/ 17229221 w 24351916"/>
                  <a:gd name="connsiteY10" fmla="*/ 7082273 h 8742469"/>
                  <a:gd name="connsiteX11" fmla="*/ 24351916 w 24351916"/>
                  <a:gd name="connsiteY11" fmla="*/ 7034147 h 8742469"/>
                  <a:gd name="connsiteX0" fmla="*/ 0 w 24351916"/>
                  <a:gd name="connsiteY0" fmla="*/ 176147 h 8742469"/>
                  <a:gd name="connsiteX1" fmla="*/ 5390147 w 24351916"/>
                  <a:gd name="connsiteY1" fmla="*/ 200210 h 8742469"/>
                  <a:gd name="connsiteX2" fmla="*/ 7435516 w 24351916"/>
                  <a:gd name="connsiteY2" fmla="*/ 2197452 h 8742469"/>
                  <a:gd name="connsiteX3" fmla="*/ 4788568 w 24351916"/>
                  <a:gd name="connsiteY3" fmla="*/ 4459389 h 8742469"/>
                  <a:gd name="connsiteX4" fmla="*/ 3729789 w 24351916"/>
                  <a:gd name="connsiteY4" fmla="*/ 7683852 h 8742469"/>
                  <a:gd name="connsiteX5" fmla="*/ 6184232 w 24351916"/>
                  <a:gd name="connsiteY5" fmla="*/ 8237305 h 8742469"/>
                  <a:gd name="connsiteX6" fmla="*/ 12633158 w 24351916"/>
                  <a:gd name="connsiteY6" fmla="*/ 825852 h 8742469"/>
                  <a:gd name="connsiteX7" fmla="*/ 15111663 w 24351916"/>
                  <a:gd name="connsiteY7" fmla="*/ 753663 h 8742469"/>
                  <a:gd name="connsiteX8" fmla="*/ 16050126 w 24351916"/>
                  <a:gd name="connsiteY8" fmla="*/ 2799031 h 8742469"/>
                  <a:gd name="connsiteX9" fmla="*/ 15207916 w 24351916"/>
                  <a:gd name="connsiteY9" fmla="*/ 6360378 h 8742469"/>
                  <a:gd name="connsiteX10" fmla="*/ 17229221 w 24351916"/>
                  <a:gd name="connsiteY10" fmla="*/ 7082273 h 8742469"/>
                  <a:gd name="connsiteX11" fmla="*/ 24351916 w 24351916"/>
                  <a:gd name="connsiteY11" fmla="*/ 7034147 h 8742469"/>
                  <a:gd name="connsiteX0" fmla="*/ 0 w 24351916"/>
                  <a:gd name="connsiteY0" fmla="*/ 176147 h 8742469"/>
                  <a:gd name="connsiteX1" fmla="*/ 5390147 w 24351916"/>
                  <a:gd name="connsiteY1" fmla="*/ 200210 h 8742469"/>
                  <a:gd name="connsiteX2" fmla="*/ 7435516 w 24351916"/>
                  <a:gd name="connsiteY2" fmla="*/ 2197452 h 8742469"/>
                  <a:gd name="connsiteX3" fmla="*/ 4788568 w 24351916"/>
                  <a:gd name="connsiteY3" fmla="*/ 4459389 h 8742469"/>
                  <a:gd name="connsiteX4" fmla="*/ 3729789 w 24351916"/>
                  <a:gd name="connsiteY4" fmla="*/ 7683852 h 8742469"/>
                  <a:gd name="connsiteX5" fmla="*/ 6184232 w 24351916"/>
                  <a:gd name="connsiteY5" fmla="*/ 8237305 h 8742469"/>
                  <a:gd name="connsiteX6" fmla="*/ 12633158 w 24351916"/>
                  <a:gd name="connsiteY6" fmla="*/ 825852 h 8742469"/>
                  <a:gd name="connsiteX7" fmla="*/ 15111663 w 24351916"/>
                  <a:gd name="connsiteY7" fmla="*/ 753663 h 8742469"/>
                  <a:gd name="connsiteX8" fmla="*/ 16050126 w 24351916"/>
                  <a:gd name="connsiteY8" fmla="*/ 2799031 h 8742469"/>
                  <a:gd name="connsiteX9" fmla="*/ 14943221 w 24351916"/>
                  <a:gd name="connsiteY9" fmla="*/ 4627831 h 8742469"/>
                  <a:gd name="connsiteX10" fmla="*/ 15207916 w 24351916"/>
                  <a:gd name="connsiteY10" fmla="*/ 6360378 h 8742469"/>
                  <a:gd name="connsiteX11" fmla="*/ 17229221 w 24351916"/>
                  <a:gd name="connsiteY11" fmla="*/ 7082273 h 8742469"/>
                  <a:gd name="connsiteX12" fmla="*/ 24351916 w 24351916"/>
                  <a:gd name="connsiteY12" fmla="*/ 7034147 h 8742469"/>
                  <a:gd name="connsiteX0" fmla="*/ 0 w 24351916"/>
                  <a:gd name="connsiteY0" fmla="*/ 176147 h 8742469"/>
                  <a:gd name="connsiteX1" fmla="*/ 5390147 w 24351916"/>
                  <a:gd name="connsiteY1" fmla="*/ 200210 h 8742469"/>
                  <a:gd name="connsiteX2" fmla="*/ 7435516 w 24351916"/>
                  <a:gd name="connsiteY2" fmla="*/ 2197452 h 8742469"/>
                  <a:gd name="connsiteX3" fmla="*/ 4788568 w 24351916"/>
                  <a:gd name="connsiteY3" fmla="*/ 4459389 h 8742469"/>
                  <a:gd name="connsiteX4" fmla="*/ 3729789 w 24351916"/>
                  <a:gd name="connsiteY4" fmla="*/ 7683852 h 8742469"/>
                  <a:gd name="connsiteX5" fmla="*/ 6184232 w 24351916"/>
                  <a:gd name="connsiteY5" fmla="*/ 8237305 h 8742469"/>
                  <a:gd name="connsiteX6" fmla="*/ 12633158 w 24351916"/>
                  <a:gd name="connsiteY6" fmla="*/ 825852 h 8742469"/>
                  <a:gd name="connsiteX7" fmla="*/ 15111663 w 24351916"/>
                  <a:gd name="connsiteY7" fmla="*/ 753663 h 8742469"/>
                  <a:gd name="connsiteX8" fmla="*/ 16050126 w 24351916"/>
                  <a:gd name="connsiteY8" fmla="*/ 2799031 h 8742469"/>
                  <a:gd name="connsiteX9" fmla="*/ 14943221 w 24351916"/>
                  <a:gd name="connsiteY9" fmla="*/ 4627831 h 8742469"/>
                  <a:gd name="connsiteX10" fmla="*/ 15207916 w 24351916"/>
                  <a:gd name="connsiteY10" fmla="*/ 6360378 h 8742469"/>
                  <a:gd name="connsiteX11" fmla="*/ 17229221 w 24351916"/>
                  <a:gd name="connsiteY11" fmla="*/ 7082273 h 8742469"/>
                  <a:gd name="connsiteX12" fmla="*/ 24351916 w 24351916"/>
                  <a:gd name="connsiteY12" fmla="*/ 7034147 h 8742469"/>
                  <a:gd name="connsiteX0" fmla="*/ 0 w 24351916"/>
                  <a:gd name="connsiteY0" fmla="*/ 176147 h 8742469"/>
                  <a:gd name="connsiteX1" fmla="*/ 5390147 w 24351916"/>
                  <a:gd name="connsiteY1" fmla="*/ 200210 h 8742469"/>
                  <a:gd name="connsiteX2" fmla="*/ 7435516 w 24351916"/>
                  <a:gd name="connsiteY2" fmla="*/ 2197452 h 8742469"/>
                  <a:gd name="connsiteX3" fmla="*/ 4788568 w 24351916"/>
                  <a:gd name="connsiteY3" fmla="*/ 4459389 h 8742469"/>
                  <a:gd name="connsiteX4" fmla="*/ 3729789 w 24351916"/>
                  <a:gd name="connsiteY4" fmla="*/ 7683852 h 8742469"/>
                  <a:gd name="connsiteX5" fmla="*/ 6184232 w 24351916"/>
                  <a:gd name="connsiteY5" fmla="*/ 8237305 h 8742469"/>
                  <a:gd name="connsiteX6" fmla="*/ 12633158 w 24351916"/>
                  <a:gd name="connsiteY6" fmla="*/ 825852 h 8742469"/>
                  <a:gd name="connsiteX7" fmla="*/ 15111663 w 24351916"/>
                  <a:gd name="connsiteY7" fmla="*/ 753663 h 8742469"/>
                  <a:gd name="connsiteX8" fmla="*/ 16050126 w 24351916"/>
                  <a:gd name="connsiteY8" fmla="*/ 2799031 h 8742469"/>
                  <a:gd name="connsiteX9" fmla="*/ 14943221 w 24351916"/>
                  <a:gd name="connsiteY9" fmla="*/ 4627831 h 8742469"/>
                  <a:gd name="connsiteX10" fmla="*/ 15207916 w 24351916"/>
                  <a:gd name="connsiteY10" fmla="*/ 6360378 h 8742469"/>
                  <a:gd name="connsiteX11" fmla="*/ 17229221 w 24351916"/>
                  <a:gd name="connsiteY11" fmla="*/ 7082273 h 8742469"/>
                  <a:gd name="connsiteX12" fmla="*/ 24351916 w 24351916"/>
                  <a:gd name="connsiteY12" fmla="*/ 7034147 h 8742469"/>
                  <a:gd name="connsiteX0" fmla="*/ 0 w 24351916"/>
                  <a:gd name="connsiteY0" fmla="*/ 176147 h 8742469"/>
                  <a:gd name="connsiteX1" fmla="*/ 5390147 w 24351916"/>
                  <a:gd name="connsiteY1" fmla="*/ 200210 h 8742469"/>
                  <a:gd name="connsiteX2" fmla="*/ 7435516 w 24351916"/>
                  <a:gd name="connsiteY2" fmla="*/ 2197452 h 8742469"/>
                  <a:gd name="connsiteX3" fmla="*/ 4788568 w 24351916"/>
                  <a:gd name="connsiteY3" fmla="*/ 4459389 h 8742469"/>
                  <a:gd name="connsiteX4" fmla="*/ 3729789 w 24351916"/>
                  <a:gd name="connsiteY4" fmla="*/ 7683852 h 8742469"/>
                  <a:gd name="connsiteX5" fmla="*/ 6184232 w 24351916"/>
                  <a:gd name="connsiteY5" fmla="*/ 8237305 h 8742469"/>
                  <a:gd name="connsiteX6" fmla="*/ 12633158 w 24351916"/>
                  <a:gd name="connsiteY6" fmla="*/ 825852 h 8742469"/>
                  <a:gd name="connsiteX7" fmla="*/ 15111663 w 24351916"/>
                  <a:gd name="connsiteY7" fmla="*/ 753663 h 8742469"/>
                  <a:gd name="connsiteX8" fmla="*/ 16050126 w 24351916"/>
                  <a:gd name="connsiteY8" fmla="*/ 2799031 h 8742469"/>
                  <a:gd name="connsiteX9" fmla="*/ 14943221 w 24351916"/>
                  <a:gd name="connsiteY9" fmla="*/ 4627831 h 8742469"/>
                  <a:gd name="connsiteX10" fmla="*/ 15207916 w 24351916"/>
                  <a:gd name="connsiteY10" fmla="*/ 6360378 h 8742469"/>
                  <a:gd name="connsiteX11" fmla="*/ 17229221 w 24351916"/>
                  <a:gd name="connsiteY11" fmla="*/ 7082273 h 8742469"/>
                  <a:gd name="connsiteX12" fmla="*/ 24351916 w 24351916"/>
                  <a:gd name="connsiteY12" fmla="*/ 7034147 h 8742469"/>
                  <a:gd name="connsiteX0" fmla="*/ 0 w 24351916"/>
                  <a:gd name="connsiteY0" fmla="*/ 176147 h 8742469"/>
                  <a:gd name="connsiteX1" fmla="*/ 5390147 w 24351916"/>
                  <a:gd name="connsiteY1" fmla="*/ 200210 h 8742469"/>
                  <a:gd name="connsiteX2" fmla="*/ 7435516 w 24351916"/>
                  <a:gd name="connsiteY2" fmla="*/ 2197452 h 8742469"/>
                  <a:gd name="connsiteX3" fmla="*/ 4788568 w 24351916"/>
                  <a:gd name="connsiteY3" fmla="*/ 4459389 h 8742469"/>
                  <a:gd name="connsiteX4" fmla="*/ 3729789 w 24351916"/>
                  <a:gd name="connsiteY4" fmla="*/ 7683852 h 8742469"/>
                  <a:gd name="connsiteX5" fmla="*/ 6184232 w 24351916"/>
                  <a:gd name="connsiteY5" fmla="*/ 8237305 h 8742469"/>
                  <a:gd name="connsiteX6" fmla="*/ 12633158 w 24351916"/>
                  <a:gd name="connsiteY6" fmla="*/ 825852 h 8742469"/>
                  <a:gd name="connsiteX7" fmla="*/ 15111663 w 24351916"/>
                  <a:gd name="connsiteY7" fmla="*/ 753663 h 8742469"/>
                  <a:gd name="connsiteX8" fmla="*/ 16050126 w 24351916"/>
                  <a:gd name="connsiteY8" fmla="*/ 2799031 h 8742469"/>
                  <a:gd name="connsiteX9" fmla="*/ 14943221 w 24351916"/>
                  <a:gd name="connsiteY9" fmla="*/ 4627831 h 8742469"/>
                  <a:gd name="connsiteX10" fmla="*/ 15207916 w 24351916"/>
                  <a:gd name="connsiteY10" fmla="*/ 6360378 h 8742469"/>
                  <a:gd name="connsiteX11" fmla="*/ 17229221 w 24351916"/>
                  <a:gd name="connsiteY11" fmla="*/ 7082273 h 8742469"/>
                  <a:gd name="connsiteX12" fmla="*/ 24351916 w 24351916"/>
                  <a:gd name="connsiteY12" fmla="*/ 7034147 h 8742469"/>
                  <a:gd name="connsiteX0" fmla="*/ 0 w 24351916"/>
                  <a:gd name="connsiteY0" fmla="*/ 176147 h 8698561"/>
                  <a:gd name="connsiteX1" fmla="*/ 5390147 w 24351916"/>
                  <a:gd name="connsiteY1" fmla="*/ 200210 h 8698561"/>
                  <a:gd name="connsiteX2" fmla="*/ 7435516 w 24351916"/>
                  <a:gd name="connsiteY2" fmla="*/ 2197452 h 8698561"/>
                  <a:gd name="connsiteX3" fmla="*/ 4788568 w 24351916"/>
                  <a:gd name="connsiteY3" fmla="*/ 4459389 h 8698561"/>
                  <a:gd name="connsiteX4" fmla="*/ 4090737 w 24351916"/>
                  <a:gd name="connsiteY4" fmla="*/ 5806926 h 8698561"/>
                  <a:gd name="connsiteX5" fmla="*/ 3729789 w 24351916"/>
                  <a:gd name="connsiteY5" fmla="*/ 7683852 h 8698561"/>
                  <a:gd name="connsiteX6" fmla="*/ 6184232 w 24351916"/>
                  <a:gd name="connsiteY6" fmla="*/ 8237305 h 8698561"/>
                  <a:gd name="connsiteX7" fmla="*/ 12633158 w 24351916"/>
                  <a:gd name="connsiteY7" fmla="*/ 825852 h 8698561"/>
                  <a:gd name="connsiteX8" fmla="*/ 15111663 w 24351916"/>
                  <a:gd name="connsiteY8" fmla="*/ 753663 h 8698561"/>
                  <a:gd name="connsiteX9" fmla="*/ 16050126 w 24351916"/>
                  <a:gd name="connsiteY9" fmla="*/ 2799031 h 8698561"/>
                  <a:gd name="connsiteX10" fmla="*/ 14943221 w 24351916"/>
                  <a:gd name="connsiteY10" fmla="*/ 4627831 h 8698561"/>
                  <a:gd name="connsiteX11" fmla="*/ 15207916 w 24351916"/>
                  <a:gd name="connsiteY11" fmla="*/ 6360378 h 8698561"/>
                  <a:gd name="connsiteX12" fmla="*/ 17229221 w 24351916"/>
                  <a:gd name="connsiteY12" fmla="*/ 7082273 h 8698561"/>
                  <a:gd name="connsiteX13" fmla="*/ 24351916 w 24351916"/>
                  <a:gd name="connsiteY13" fmla="*/ 7034147 h 8698561"/>
                  <a:gd name="connsiteX0" fmla="*/ 0 w 24351916"/>
                  <a:gd name="connsiteY0" fmla="*/ 176147 h 8706726"/>
                  <a:gd name="connsiteX1" fmla="*/ 5390147 w 24351916"/>
                  <a:gd name="connsiteY1" fmla="*/ 200210 h 8706726"/>
                  <a:gd name="connsiteX2" fmla="*/ 7435516 w 24351916"/>
                  <a:gd name="connsiteY2" fmla="*/ 2197452 h 8706726"/>
                  <a:gd name="connsiteX3" fmla="*/ 4788568 w 24351916"/>
                  <a:gd name="connsiteY3" fmla="*/ 4459389 h 8706726"/>
                  <a:gd name="connsiteX4" fmla="*/ 3609474 w 24351916"/>
                  <a:gd name="connsiteY4" fmla="*/ 5542231 h 8706726"/>
                  <a:gd name="connsiteX5" fmla="*/ 3729789 w 24351916"/>
                  <a:gd name="connsiteY5" fmla="*/ 7683852 h 8706726"/>
                  <a:gd name="connsiteX6" fmla="*/ 6184232 w 24351916"/>
                  <a:gd name="connsiteY6" fmla="*/ 8237305 h 8706726"/>
                  <a:gd name="connsiteX7" fmla="*/ 12633158 w 24351916"/>
                  <a:gd name="connsiteY7" fmla="*/ 825852 h 8706726"/>
                  <a:gd name="connsiteX8" fmla="*/ 15111663 w 24351916"/>
                  <a:gd name="connsiteY8" fmla="*/ 753663 h 8706726"/>
                  <a:gd name="connsiteX9" fmla="*/ 16050126 w 24351916"/>
                  <a:gd name="connsiteY9" fmla="*/ 2799031 h 8706726"/>
                  <a:gd name="connsiteX10" fmla="*/ 14943221 w 24351916"/>
                  <a:gd name="connsiteY10" fmla="*/ 4627831 h 8706726"/>
                  <a:gd name="connsiteX11" fmla="*/ 15207916 w 24351916"/>
                  <a:gd name="connsiteY11" fmla="*/ 6360378 h 8706726"/>
                  <a:gd name="connsiteX12" fmla="*/ 17229221 w 24351916"/>
                  <a:gd name="connsiteY12" fmla="*/ 7082273 h 8706726"/>
                  <a:gd name="connsiteX13" fmla="*/ 24351916 w 24351916"/>
                  <a:gd name="connsiteY13" fmla="*/ 7034147 h 8706726"/>
                  <a:gd name="connsiteX0" fmla="*/ 0 w 24351916"/>
                  <a:gd name="connsiteY0" fmla="*/ 176147 h 8706726"/>
                  <a:gd name="connsiteX1" fmla="*/ 5390147 w 24351916"/>
                  <a:gd name="connsiteY1" fmla="*/ 200210 h 8706726"/>
                  <a:gd name="connsiteX2" fmla="*/ 7435516 w 24351916"/>
                  <a:gd name="connsiteY2" fmla="*/ 2197452 h 8706726"/>
                  <a:gd name="connsiteX3" fmla="*/ 6424862 w 24351916"/>
                  <a:gd name="connsiteY3" fmla="*/ 3905936 h 8706726"/>
                  <a:gd name="connsiteX4" fmla="*/ 3609474 w 24351916"/>
                  <a:gd name="connsiteY4" fmla="*/ 5542231 h 8706726"/>
                  <a:gd name="connsiteX5" fmla="*/ 3729789 w 24351916"/>
                  <a:gd name="connsiteY5" fmla="*/ 7683852 h 8706726"/>
                  <a:gd name="connsiteX6" fmla="*/ 6184232 w 24351916"/>
                  <a:gd name="connsiteY6" fmla="*/ 8237305 h 8706726"/>
                  <a:gd name="connsiteX7" fmla="*/ 12633158 w 24351916"/>
                  <a:gd name="connsiteY7" fmla="*/ 825852 h 8706726"/>
                  <a:gd name="connsiteX8" fmla="*/ 15111663 w 24351916"/>
                  <a:gd name="connsiteY8" fmla="*/ 753663 h 8706726"/>
                  <a:gd name="connsiteX9" fmla="*/ 16050126 w 24351916"/>
                  <a:gd name="connsiteY9" fmla="*/ 2799031 h 8706726"/>
                  <a:gd name="connsiteX10" fmla="*/ 14943221 w 24351916"/>
                  <a:gd name="connsiteY10" fmla="*/ 4627831 h 8706726"/>
                  <a:gd name="connsiteX11" fmla="*/ 15207916 w 24351916"/>
                  <a:gd name="connsiteY11" fmla="*/ 6360378 h 8706726"/>
                  <a:gd name="connsiteX12" fmla="*/ 17229221 w 24351916"/>
                  <a:gd name="connsiteY12" fmla="*/ 7082273 h 8706726"/>
                  <a:gd name="connsiteX13" fmla="*/ 24351916 w 24351916"/>
                  <a:gd name="connsiteY13" fmla="*/ 7034147 h 8706726"/>
                  <a:gd name="connsiteX0" fmla="*/ 0 w 24351916"/>
                  <a:gd name="connsiteY0" fmla="*/ 135080 h 8665659"/>
                  <a:gd name="connsiteX1" fmla="*/ 5390147 w 24351916"/>
                  <a:gd name="connsiteY1" fmla="*/ 159143 h 8665659"/>
                  <a:gd name="connsiteX2" fmla="*/ 7435516 w 24351916"/>
                  <a:gd name="connsiteY2" fmla="*/ 2156385 h 8665659"/>
                  <a:gd name="connsiteX3" fmla="*/ 6424862 w 24351916"/>
                  <a:gd name="connsiteY3" fmla="*/ 3864869 h 8665659"/>
                  <a:gd name="connsiteX4" fmla="*/ 3609474 w 24351916"/>
                  <a:gd name="connsiteY4" fmla="*/ 5501164 h 8665659"/>
                  <a:gd name="connsiteX5" fmla="*/ 3729789 w 24351916"/>
                  <a:gd name="connsiteY5" fmla="*/ 7642785 h 8665659"/>
                  <a:gd name="connsiteX6" fmla="*/ 6184232 w 24351916"/>
                  <a:gd name="connsiteY6" fmla="*/ 8196238 h 8665659"/>
                  <a:gd name="connsiteX7" fmla="*/ 12633158 w 24351916"/>
                  <a:gd name="connsiteY7" fmla="*/ 784785 h 8665659"/>
                  <a:gd name="connsiteX8" fmla="*/ 15111663 w 24351916"/>
                  <a:gd name="connsiteY8" fmla="*/ 712596 h 8665659"/>
                  <a:gd name="connsiteX9" fmla="*/ 16050126 w 24351916"/>
                  <a:gd name="connsiteY9" fmla="*/ 2757964 h 8665659"/>
                  <a:gd name="connsiteX10" fmla="*/ 14943221 w 24351916"/>
                  <a:gd name="connsiteY10" fmla="*/ 4586764 h 8665659"/>
                  <a:gd name="connsiteX11" fmla="*/ 15207916 w 24351916"/>
                  <a:gd name="connsiteY11" fmla="*/ 6319311 h 8665659"/>
                  <a:gd name="connsiteX12" fmla="*/ 17229221 w 24351916"/>
                  <a:gd name="connsiteY12" fmla="*/ 7041206 h 8665659"/>
                  <a:gd name="connsiteX13" fmla="*/ 24351916 w 24351916"/>
                  <a:gd name="connsiteY13" fmla="*/ 6993080 h 8665659"/>
                  <a:gd name="connsiteX0" fmla="*/ 0 w 24351916"/>
                  <a:gd name="connsiteY0" fmla="*/ 2456 h 8533035"/>
                  <a:gd name="connsiteX1" fmla="*/ 5390147 w 24351916"/>
                  <a:gd name="connsiteY1" fmla="*/ 26519 h 8533035"/>
                  <a:gd name="connsiteX2" fmla="*/ 7435516 w 24351916"/>
                  <a:gd name="connsiteY2" fmla="*/ 2023761 h 8533035"/>
                  <a:gd name="connsiteX3" fmla="*/ 6424862 w 24351916"/>
                  <a:gd name="connsiteY3" fmla="*/ 3732245 h 8533035"/>
                  <a:gd name="connsiteX4" fmla="*/ 3609474 w 24351916"/>
                  <a:gd name="connsiteY4" fmla="*/ 5368540 h 8533035"/>
                  <a:gd name="connsiteX5" fmla="*/ 3729789 w 24351916"/>
                  <a:gd name="connsiteY5" fmla="*/ 7510161 h 8533035"/>
                  <a:gd name="connsiteX6" fmla="*/ 6184232 w 24351916"/>
                  <a:gd name="connsiteY6" fmla="*/ 8063614 h 8533035"/>
                  <a:gd name="connsiteX7" fmla="*/ 12633158 w 24351916"/>
                  <a:gd name="connsiteY7" fmla="*/ 652161 h 8533035"/>
                  <a:gd name="connsiteX8" fmla="*/ 15111663 w 24351916"/>
                  <a:gd name="connsiteY8" fmla="*/ 579972 h 8533035"/>
                  <a:gd name="connsiteX9" fmla="*/ 16050126 w 24351916"/>
                  <a:gd name="connsiteY9" fmla="*/ 2625340 h 8533035"/>
                  <a:gd name="connsiteX10" fmla="*/ 14943221 w 24351916"/>
                  <a:gd name="connsiteY10" fmla="*/ 4454140 h 8533035"/>
                  <a:gd name="connsiteX11" fmla="*/ 15207916 w 24351916"/>
                  <a:gd name="connsiteY11" fmla="*/ 6186687 h 8533035"/>
                  <a:gd name="connsiteX12" fmla="*/ 17229221 w 24351916"/>
                  <a:gd name="connsiteY12" fmla="*/ 6908582 h 8533035"/>
                  <a:gd name="connsiteX13" fmla="*/ 24351916 w 24351916"/>
                  <a:gd name="connsiteY13" fmla="*/ 6860456 h 8533035"/>
                  <a:gd name="connsiteX0" fmla="*/ 0 w 24351916"/>
                  <a:gd name="connsiteY0" fmla="*/ 2456 h 8533035"/>
                  <a:gd name="connsiteX1" fmla="*/ 5390147 w 24351916"/>
                  <a:gd name="connsiteY1" fmla="*/ 26519 h 8533035"/>
                  <a:gd name="connsiteX2" fmla="*/ 7435516 w 24351916"/>
                  <a:gd name="connsiteY2" fmla="*/ 2023761 h 8533035"/>
                  <a:gd name="connsiteX3" fmla="*/ 6424862 w 24351916"/>
                  <a:gd name="connsiteY3" fmla="*/ 3732245 h 8533035"/>
                  <a:gd name="connsiteX4" fmla="*/ 3609474 w 24351916"/>
                  <a:gd name="connsiteY4" fmla="*/ 5368540 h 8533035"/>
                  <a:gd name="connsiteX5" fmla="*/ 3729789 w 24351916"/>
                  <a:gd name="connsiteY5" fmla="*/ 7510161 h 8533035"/>
                  <a:gd name="connsiteX6" fmla="*/ 6184232 w 24351916"/>
                  <a:gd name="connsiteY6" fmla="*/ 8063614 h 8533035"/>
                  <a:gd name="connsiteX7" fmla="*/ 12633158 w 24351916"/>
                  <a:gd name="connsiteY7" fmla="*/ 652161 h 8533035"/>
                  <a:gd name="connsiteX8" fmla="*/ 15111663 w 24351916"/>
                  <a:gd name="connsiteY8" fmla="*/ 579972 h 8533035"/>
                  <a:gd name="connsiteX9" fmla="*/ 16050126 w 24351916"/>
                  <a:gd name="connsiteY9" fmla="*/ 2625340 h 8533035"/>
                  <a:gd name="connsiteX10" fmla="*/ 14943221 w 24351916"/>
                  <a:gd name="connsiteY10" fmla="*/ 4454140 h 8533035"/>
                  <a:gd name="connsiteX11" fmla="*/ 15207916 w 24351916"/>
                  <a:gd name="connsiteY11" fmla="*/ 6186687 h 8533035"/>
                  <a:gd name="connsiteX12" fmla="*/ 17229221 w 24351916"/>
                  <a:gd name="connsiteY12" fmla="*/ 6908582 h 8533035"/>
                  <a:gd name="connsiteX13" fmla="*/ 24351916 w 24351916"/>
                  <a:gd name="connsiteY13" fmla="*/ 6860456 h 8533035"/>
                  <a:gd name="connsiteX0" fmla="*/ 0 w 24351916"/>
                  <a:gd name="connsiteY0" fmla="*/ 2456 h 8533035"/>
                  <a:gd name="connsiteX1" fmla="*/ 5390147 w 24351916"/>
                  <a:gd name="connsiteY1" fmla="*/ 26519 h 8533035"/>
                  <a:gd name="connsiteX2" fmla="*/ 7435516 w 24351916"/>
                  <a:gd name="connsiteY2" fmla="*/ 2023761 h 8533035"/>
                  <a:gd name="connsiteX3" fmla="*/ 6424862 w 24351916"/>
                  <a:gd name="connsiteY3" fmla="*/ 3732245 h 8533035"/>
                  <a:gd name="connsiteX4" fmla="*/ 3609474 w 24351916"/>
                  <a:gd name="connsiteY4" fmla="*/ 5368540 h 8533035"/>
                  <a:gd name="connsiteX5" fmla="*/ 3729789 w 24351916"/>
                  <a:gd name="connsiteY5" fmla="*/ 7510161 h 8533035"/>
                  <a:gd name="connsiteX6" fmla="*/ 6184232 w 24351916"/>
                  <a:gd name="connsiteY6" fmla="*/ 8063614 h 8533035"/>
                  <a:gd name="connsiteX7" fmla="*/ 12633158 w 24351916"/>
                  <a:gd name="connsiteY7" fmla="*/ 652161 h 8533035"/>
                  <a:gd name="connsiteX8" fmla="*/ 15111663 w 24351916"/>
                  <a:gd name="connsiteY8" fmla="*/ 579972 h 8533035"/>
                  <a:gd name="connsiteX9" fmla="*/ 16050126 w 24351916"/>
                  <a:gd name="connsiteY9" fmla="*/ 2625340 h 8533035"/>
                  <a:gd name="connsiteX10" fmla="*/ 14943221 w 24351916"/>
                  <a:gd name="connsiteY10" fmla="*/ 4454140 h 8533035"/>
                  <a:gd name="connsiteX11" fmla="*/ 15207916 w 24351916"/>
                  <a:gd name="connsiteY11" fmla="*/ 6186687 h 8533035"/>
                  <a:gd name="connsiteX12" fmla="*/ 17229221 w 24351916"/>
                  <a:gd name="connsiteY12" fmla="*/ 6908582 h 8533035"/>
                  <a:gd name="connsiteX13" fmla="*/ 24351916 w 24351916"/>
                  <a:gd name="connsiteY13" fmla="*/ 6860456 h 8533035"/>
                  <a:gd name="connsiteX0" fmla="*/ 0 w 24351916"/>
                  <a:gd name="connsiteY0" fmla="*/ 2456 h 8533035"/>
                  <a:gd name="connsiteX1" fmla="*/ 5390147 w 24351916"/>
                  <a:gd name="connsiteY1" fmla="*/ 26519 h 8533035"/>
                  <a:gd name="connsiteX2" fmla="*/ 7435516 w 24351916"/>
                  <a:gd name="connsiteY2" fmla="*/ 2023761 h 8533035"/>
                  <a:gd name="connsiteX3" fmla="*/ 6424862 w 24351916"/>
                  <a:gd name="connsiteY3" fmla="*/ 3732245 h 8533035"/>
                  <a:gd name="connsiteX4" fmla="*/ 3609474 w 24351916"/>
                  <a:gd name="connsiteY4" fmla="*/ 5368540 h 8533035"/>
                  <a:gd name="connsiteX5" fmla="*/ 3729789 w 24351916"/>
                  <a:gd name="connsiteY5" fmla="*/ 7510161 h 8533035"/>
                  <a:gd name="connsiteX6" fmla="*/ 6184232 w 24351916"/>
                  <a:gd name="connsiteY6" fmla="*/ 8063614 h 8533035"/>
                  <a:gd name="connsiteX7" fmla="*/ 12633158 w 24351916"/>
                  <a:gd name="connsiteY7" fmla="*/ 652161 h 8533035"/>
                  <a:gd name="connsiteX8" fmla="*/ 15111663 w 24351916"/>
                  <a:gd name="connsiteY8" fmla="*/ 579972 h 8533035"/>
                  <a:gd name="connsiteX9" fmla="*/ 16050126 w 24351916"/>
                  <a:gd name="connsiteY9" fmla="*/ 2625340 h 8533035"/>
                  <a:gd name="connsiteX10" fmla="*/ 14943221 w 24351916"/>
                  <a:gd name="connsiteY10" fmla="*/ 4454140 h 8533035"/>
                  <a:gd name="connsiteX11" fmla="*/ 15207916 w 24351916"/>
                  <a:gd name="connsiteY11" fmla="*/ 6186687 h 8533035"/>
                  <a:gd name="connsiteX12" fmla="*/ 17229221 w 24351916"/>
                  <a:gd name="connsiteY12" fmla="*/ 6908582 h 8533035"/>
                  <a:gd name="connsiteX13" fmla="*/ 24351916 w 24351916"/>
                  <a:gd name="connsiteY13" fmla="*/ 6860456 h 8533035"/>
                  <a:gd name="connsiteX0" fmla="*/ 0 w 24351916"/>
                  <a:gd name="connsiteY0" fmla="*/ 2456 h 8551421"/>
                  <a:gd name="connsiteX1" fmla="*/ 5390147 w 24351916"/>
                  <a:gd name="connsiteY1" fmla="*/ 26519 h 8551421"/>
                  <a:gd name="connsiteX2" fmla="*/ 7435516 w 24351916"/>
                  <a:gd name="connsiteY2" fmla="*/ 2023761 h 8551421"/>
                  <a:gd name="connsiteX3" fmla="*/ 6424862 w 24351916"/>
                  <a:gd name="connsiteY3" fmla="*/ 3732245 h 8551421"/>
                  <a:gd name="connsiteX4" fmla="*/ 3903389 w 24351916"/>
                  <a:gd name="connsiteY4" fmla="*/ 4797040 h 8551421"/>
                  <a:gd name="connsiteX5" fmla="*/ 3729789 w 24351916"/>
                  <a:gd name="connsiteY5" fmla="*/ 7510161 h 8551421"/>
                  <a:gd name="connsiteX6" fmla="*/ 6184232 w 24351916"/>
                  <a:gd name="connsiteY6" fmla="*/ 8063614 h 8551421"/>
                  <a:gd name="connsiteX7" fmla="*/ 12633158 w 24351916"/>
                  <a:gd name="connsiteY7" fmla="*/ 652161 h 8551421"/>
                  <a:gd name="connsiteX8" fmla="*/ 15111663 w 24351916"/>
                  <a:gd name="connsiteY8" fmla="*/ 579972 h 8551421"/>
                  <a:gd name="connsiteX9" fmla="*/ 16050126 w 24351916"/>
                  <a:gd name="connsiteY9" fmla="*/ 2625340 h 8551421"/>
                  <a:gd name="connsiteX10" fmla="*/ 14943221 w 24351916"/>
                  <a:gd name="connsiteY10" fmla="*/ 4454140 h 8551421"/>
                  <a:gd name="connsiteX11" fmla="*/ 15207916 w 24351916"/>
                  <a:gd name="connsiteY11" fmla="*/ 6186687 h 8551421"/>
                  <a:gd name="connsiteX12" fmla="*/ 17229221 w 24351916"/>
                  <a:gd name="connsiteY12" fmla="*/ 6908582 h 8551421"/>
                  <a:gd name="connsiteX13" fmla="*/ 24351916 w 24351916"/>
                  <a:gd name="connsiteY13" fmla="*/ 6860456 h 8551421"/>
                  <a:gd name="connsiteX0" fmla="*/ 0 w 24351916"/>
                  <a:gd name="connsiteY0" fmla="*/ 2456 h 8551421"/>
                  <a:gd name="connsiteX1" fmla="*/ 5390147 w 24351916"/>
                  <a:gd name="connsiteY1" fmla="*/ 26519 h 8551421"/>
                  <a:gd name="connsiteX2" fmla="*/ 7435516 w 24351916"/>
                  <a:gd name="connsiteY2" fmla="*/ 2023761 h 8551421"/>
                  <a:gd name="connsiteX3" fmla="*/ 6424862 w 24351916"/>
                  <a:gd name="connsiteY3" fmla="*/ 3732245 h 8551421"/>
                  <a:gd name="connsiteX4" fmla="*/ 3903389 w 24351916"/>
                  <a:gd name="connsiteY4" fmla="*/ 4797040 h 8551421"/>
                  <a:gd name="connsiteX5" fmla="*/ 3729789 w 24351916"/>
                  <a:gd name="connsiteY5" fmla="*/ 7510161 h 8551421"/>
                  <a:gd name="connsiteX6" fmla="*/ 6184232 w 24351916"/>
                  <a:gd name="connsiteY6" fmla="*/ 8063614 h 8551421"/>
                  <a:gd name="connsiteX7" fmla="*/ 12633158 w 24351916"/>
                  <a:gd name="connsiteY7" fmla="*/ 652161 h 8551421"/>
                  <a:gd name="connsiteX8" fmla="*/ 15111663 w 24351916"/>
                  <a:gd name="connsiteY8" fmla="*/ 579972 h 8551421"/>
                  <a:gd name="connsiteX9" fmla="*/ 16050126 w 24351916"/>
                  <a:gd name="connsiteY9" fmla="*/ 2625340 h 8551421"/>
                  <a:gd name="connsiteX10" fmla="*/ 14943221 w 24351916"/>
                  <a:gd name="connsiteY10" fmla="*/ 4454140 h 8551421"/>
                  <a:gd name="connsiteX11" fmla="*/ 15207916 w 24351916"/>
                  <a:gd name="connsiteY11" fmla="*/ 6186687 h 8551421"/>
                  <a:gd name="connsiteX12" fmla="*/ 17229221 w 24351916"/>
                  <a:gd name="connsiteY12" fmla="*/ 6908582 h 8551421"/>
                  <a:gd name="connsiteX13" fmla="*/ 24351916 w 24351916"/>
                  <a:gd name="connsiteY13" fmla="*/ 6860456 h 8551421"/>
                  <a:gd name="connsiteX0" fmla="*/ 0 w 24351916"/>
                  <a:gd name="connsiteY0" fmla="*/ 2456 h 8551421"/>
                  <a:gd name="connsiteX1" fmla="*/ 5390147 w 24351916"/>
                  <a:gd name="connsiteY1" fmla="*/ 26519 h 8551421"/>
                  <a:gd name="connsiteX2" fmla="*/ 7435516 w 24351916"/>
                  <a:gd name="connsiteY2" fmla="*/ 2023761 h 8551421"/>
                  <a:gd name="connsiteX3" fmla="*/ 6424862 w 24351916"/>
                  <a:gd name="connsiteY3" fmla="*/ 3732245 h 8551421"/>
                  <a:gd name="connsiteX4" fmla="*/ 3903389 w 24351916"/>
                  <a:gd name="connsiteY4" fmla="*/ 4797040 h 8551421"/>
                  <a:gd name="connsiteX5" fmla="*/ 3729789 w 24351916"/>
                  <a:gd name="connsiteY5" fmla="*/ 7510161 h 8551421"/>
                  <a:gd name="connsiteX6" fmla="*/ 6184232 w 24351916"/>
                  <a:gd name="connsiteY6" fmla="*/ 8063614 h 8551421"/>
                  <a:gd name="connsiteX7" fmla="*/ 12633158 w 24351916"/>
                  <a:gd name="connsiteY7" fmla="*/ 652161 h 8551421"/>
                  <a:gd name="connsiteX8" fmla="*/ 15111663 w 24351916"/>
                  <a:gd name="connsiteY8" fmla="*/ 579972 h 8551421"/>
                  <a:gd name="connsiteX9" fmla="*/ 16050126 w 24351916"/>
                  <a:gd name="connsiteY9" fmla="*/ 2625340 h 8551421"/>
                  <a:gd name="connsiteX10" fmla="*/ 14943221 w 24351916"/>
                  <a:gd name="connsiteY10" fmla="*/ 4454140 h 8551421"/>
                  <a:gd name="connsiteX11" fmla="*/ 15207916 w 24351916"/>
                  <a:gd name="connsiteY11" fmla="*/ 6186687 h 8551421"/>
                  <a:gd name="connsiteX12" fmla="*/ 17229221 w 24351916"/>
                  <a:gd name="connsiteY12" fmla="*/ 6908582 h 8551421"/>
                  <a:gd name="connsiteX13" fmla="*/ 24351916 w 24351916"/>
                  <a:gd name="connsiteY13" fmla="*/ 6860456 h 8551421"/>
                  <a:gd name="connsiteX0" fmla="*/ 0 w 24351916"/>
                  <a:gd name="connsiteY0" fmla="*/ 2456 h 8551421"/>
                  <a:gd name="connsiteX1" fmla="*/ 5390147 w 24351916"/>
                  <a:gd name="connsiteY1" fmla="*/ 26519 h 8551421"/>
                  <a:gd name="connsiteX2" fmla="*/ 7435516 w 24351916"/>
                  <a:gd name="connsiteY2" fmla="*/ 2023761 h 8551421"/>
                  <a:gd name="connsiteX3" fmla="*/ 6424862 w 24351916"/>
                  <a:gd name="connsiteY3" fmla="*/ 3732245 h 8551421"/>
                  <a:gd name="connsiteX4" fmla="*/ 3903389 w 24351916"/>
                  <a:gd name="connsiteY4" fmla="*/ 4797040 h 8551421"/>
                  <a:gd name="connsiteX5" fmla="*/ 3729789 w 24351916"/>
                  <a:gd name="connsiteY5" fmla="*/ 7510161 h 8551421"/>
                  <a:gd name="connsiteX6" fmla="*/ 6184232 w 24351916"/>
                  <a:gd name="connsiteY6" fmla="*/ 8063614 h 8551421"/>
                  <a:gd name="connsiteX7" fmla="*/ 12633158 w 24351916"/>
                  <a:gd name="connsiteY7" fmla="*/ 652161 h 8551421"/>
                  <a:gd name="connsiteX8" fmla="*/ 15111663 w 24351916"/>
                  <a:gd name="connsiteY8" fmla="*/ 579972 h 8551421"/>
                  <a:gd name="connsiteX9" fmla="*/ 16050126 w 24351916"/>
                  <a:gd name="connsiteY9" fmla="*/ 2625340 h 8551421"/>
                  <a:gd name="connsiteX10" fmla="*/ 14943221 w 24351916"/>
                  <a:gd name="connsiteY10" fmla="*/ 4454140 h 8551421"/>
                  <a:gd name="connsiteX11" fmla="*/ 15207916 w 24351916"/>
                  <a:gd name="connsiteY11" fmla="*/ 6186687 h 8551421"/>
                  <a:gd name="connsiteX12" fmla="*/ 17229221 w 24351916"/>
                  <a:gd name="connsiteY12" fmla="*/ 6908582 h 8551421"/>
                  <a:gd name="connsiteX13" fmla="*/ 24351916 w 24351916"/>
                  <a:gd name="connsiteY13" fmla="*/ 6860456 h 8551421"/>
                  <a:gd name="connsiteX0" fmla="*/ 0 w 24351916"/>
                  <a:gd name="connsiteY0" fmla="*/ 2456 h 8551421"/>
                  <a:gd name="connsiteX1" fmla="*/ 5390147 w 24351916"/>
                  <a:gd name="connsiteY1" fmla="*/ 26519 h 8551421"/>
                  <a:gd name="connsiteX2" fmla="*/ 7435516 w 24351916"/>
                  <a:gd name="connsiteY2" fmla="*/ 2023761 h 8551421"/>
                  <a:gd name="connsiteX3" fmla="*/ 6424862 w 24351916"/>
                  <a:gd name="connsiteY3" fmla="*/ 3732245 h 8551421"/>
                  <a:gd name="connsiteX4" fmla="*/ 3903389 w 24351916"/>
                  <a:gd name="connsiteY4" fmla="*/ 4797040 h 8551421"/>
                  <a:gd name="connsiteX5" fmla="*/ 3729789 w 24351916"/>
                  <a:gd name="connsiteY5" fmla="*/ 7510161 h 8551421"/>
                  <a:gd name="connsiteX6" fmla="*/ 6184232 w 24351916"/>
                  <a:gd name="connsiteY6" fmla="*/ 8063614 h 8551421"/>
                  <a:gd name="connsiteX7" fmla="*/ 12633158 w 24351916"/>
                  <a:gd name="connsiteY7" fmla="*/ 652161 h 8551421"/>
                  <a:gd name="connsiteX8" fmla="*/ 15111663 w 24351916"/>
                  <a:gd name="connsiteY8" fmla="*/ 579972 h 8551421"/>
                  <a:gd name="connsiteX9" fmla="*/ 16050126 w 24351916"/>
                  <a:gd name="connsiteY9" fmla="*/ 2625340 h 8551421"/>
                  <a:gd name="connsiteX10" fmla="*/ 14943221 w 24351916"/>
                  <a:gd name="connsiteY10" fmla="*/ 4454140 h 8551421"/>
                  <a:gd name="connsiteX11" fmla="*/ 15207916 w 24351916"/>
                  <a:gd name="connsiteY11" fmla="*/ 6186687 h 8551421"/>
                  <a:gd name="connsiteX12" fmla="*/ 17229221 w 24351916"/>
                  <a:gd name="connsiteY12" fmla="*/ 6908582 h 8551421"/>
                  <a:gd name="connsiteX13" fmla="*/ 24351916 w 24351916"/>
                  <a:gd name="connsiteY13" fmla="*/ 6860456 h 8551421"/>
                  <a:gd name="connsiteX0" fmla="*/ 0 w 24351916"/>
                  <a:gd name="connsiteY0" fmla="*/ 2456 h 8575480"/>
                  <a:gd name="connsiteX1" fmla="*/ 5390147 w 24351916"/>
                  <a:gd name="connsiteY1" fmla="*/ 26519 h 8575480"/>
                  <a:gd name="connsiteX2" fmla="*/ 7435516 w 24351916"/>
                  <a:gd name="connsiteY2" fmla="*/ 2023761 h 8575480"/>
                  <a:gd name="connsiteX3" fmla="*/ 6424862 w 24351916"/>
                  <a:gd name="connsiteY3" fmla="*/ 3732245 h 8575480"/>
                  <a:gd name="connsiteX4" fmla="*/ 5030060 w 24351916"/>
                  <a:gd name="connsiteY4" fmla="*/ 4094912 h 8575480"/>
                  <a:gd name="connsiteX5" fmla="*/ 3729789 w 24351916"/>
                  <a:gd name="connsiteY5" fmla="*/ 7510161 h 8575480"/>
                  <a:gd name="connsiteX6" fmla="*/ 6184232 w 24351916"/>
                  <a:gd name="connsiteY6" fmla="*/ 8063614 h 8575480"/>
                  <a:gd name="connsiteX7" fmla="*/ 12633158 w 24351916"/>
                  <a:gd name="connsiteY7" fmla="*/ 652161 h 8575480"/>
                  <a:gd name="connsiteX8" fmla="*/ 15111663 w 24351916"/>
                  <a:gd name="connsiteY8" fmla="*/ 579972 h 8575480"/>
                  <a:gd name="connsiteX9" fmla="*/ 16050126 w 24351916"/>
                  <a:gd name="connsiteY9" fmla="*/ 2625340 h 8575480"/>
                  <a:gd name="connsiteX10" fmla="*/ 14943221 w 24351916"/>
                  <a:gd name="connsiteY10" fmla="*/ 4454140 h 8575480"/>
                  <a:gd name="connsiteX11" fmla="*/ 15207916 w 24351916"/>
                  <a:gd name="connsiteY11" fmla="*/ 6186687 h 8575480"/>
                  <a:gd name="connsiteX12" fmla="*/ 17229221 w 24351916"/>
                  <a:gd name="connsiteY12" fmla="*/ 6908582 h 8575480"/>
                  <a:gd name="connsiteX13" fmla="*/ 24351916 w 24351916"/>
                  <a:gd name="connsiteY13" fmla="*/ 6860456 h 8575480"/>
                  <a:gd name="connsiteX0" fmla="*/ 0 w 24351916"/>
                  <a:gd name="connsiteY0" fmla="*/ 2456 h 8395464"/>
                  <a:gd name="connsiteX1" fmla="*/ 5390147 w 24351916"/>
                  <a:gd name="connsiteY1" fmla="*/ 26519 h 8395464"/>
                  <a:gd name="connsiteX2" fmla="*/ 7435516 w 24351916"/>
                  <a:gd name="connsiteY2" fmla="*/ 2023761 h 8395464"/>
                  <a:gd name="connsiteX3" fmla="*/ 6424862 w 24351916"/>
                  <a:gd name="connsiteY3" fmla="*/ 3732245 h 8395464"/>
                  <a:gd name="connsiteX4" fmla="*/ 5030060 w 24351916"/>
                  <a:gd name="connsiteY4" fmla="*/ 4094912 h 8395464"/>
                  <a:gd name="connsiteX5" fmla="*/ 3517518 w 24351916"/>
                  <a:gd name="connsiteY5" fmla="*/ 6808032 h 8395464"/>
                  <a:gd name="connsiteX6" fmla="*/ 6184232 w 24351916"/>
                  <a:gd name="connsiteY6" fmla="*/ 8063614 h 8395464"/>
                  <a:gd name="connsiteX7" fmla="*/ 12633158 w 24351916"/>
                  <a:gd name="connsiteY7" fmla="*/ 652161 h 8395464"/>
                  <a:gd name="connsiteX8" fmla="*/ 15111663 w 24351916"/>
                  <a:gd name="connsiteY8" fmla="*/ 579972 h 8395464"/>
                  <a:gd name="connsiteX9" fmla="*/ 16050126 w 24351916"/>
                  <a:gd name="connsiteY9" fmla="*/ 2625340 h 8395464"/>
                  <a:gd name="connsiteX10" fmla="*/ 14943221 w 24351916"/>
                  <a:gd name="connsiteY10" fmla="*/ 4454140 h 8395464"/>
                  <a:gd name="connsiteX11" fmla="*/ 15207916 w 24351916"/>
                  <a:gd name="connsiteY11" fmla="*/ 6186687 h 8395464"/>
                  <a:gd name="connsiteX12" fmla="*/ 17229221 w 24351916"/>
                  <a:gd name="connsiteY12" fmla="*/ 6908582 h 8395464"/>
                  <a:gd name="connsiteX13" fmla="*/ 24351916 w 24351916"/>
                  <a:gd name="connsiteY13" fmla="*/ 6860456 h 8395464"/>
                  <a:gd name="connsiteX0" fmla="*/ 0 w 24351916"/>
                  <a:gd name="connsiteY0" fmla="*/ 2456 h 8515055"/>
                  <a:gd name="connsiteX1" fmla="*/ 5390147 w 24351916"/>
                  <a:gd name="connsiteY1" fmla="*/ 26519 h 8515055"/>
                  <a:gd name="connsiteX2" fmla="*/ 7435516 w 24351916"/>
                  <a:gd name="connsiteY2" fmla="*/ 2023761 h 8515055"/>
                  <a:gd name="connsiteX3" fmla="*/ 6424862 w 24351916"/>
                  <a:gd name="connsiteY3" fmla="*/ 3732245 h 8515055"/>
                  <a:gd name="connsiteX4" fmla="*/ 5030060 w 24351916"/>
                  <a:gd name="connsiteY4" fmla="*/ 4094912 h 8515055"/>
                  <a:gd name="connsiteX5" fmla="*/ 3517518 w 24351916"/>
                  <a:gd name="connsiteY5" fmla="*/ 6808032 h 8515055"/>
                  <a:gd name="connsiteX6" fmla="*/ 6184232 w 24351916"/>
                  <a:gd name="connsiteY6" fmla="*/ 8063614 h 8515055"/>
                  <a:gd name="connsiteX7" fmla="*/ 12633158 w 24351916"/>
                  <a:gd name="connsiteY7" fmla="*/ 652161 h 8515055"/>
                  <a:gd name="connsiteX8" fmla="*/ 15111663 w 24351916"/>
                  <a:gd name="connsiteY8" fmla="*/ 579972 h 8515055"/>
                  <a:gd name="connsiteX9" fmla="*/ 16050126 w 24351916"/>
                  <a:gd name="connsiteY9" fmla="*/ 2625340 h 8515055"/>
                  <a:gd name="connsiteX10" fmla="*/ 14943221 w 24351916"/>
                  <a:gd name="connsiteY10" fmla="*/ 4454140 h 8515055"/>
                  <a:gd name="connsiteX11" fmla="*/ 15207916 w 24351916"/>
                  <a:gd name="connsiteY11" fmla="*/ 6186687 h 8515055"/>
                  <a:gd name="connsiteX12" fmla="*/ 17229221 w 24351916"/>
                  <a:gd name="connsiteY12" fmla="*/ 6908582 h 8515055"/>
                  <a:gd name="connsiteX13" fmla="*/ 24351916 w 24351916"/>
                  <a:gd name="connsiteY13" fmla="*/ 6860456 h 8515055"/>
                  <a:gd name="connsiteX0" fmla="*/ 0 w 24351916"/>
                  <a:gd name="connsiteY0" fmla="*/ 2456 h 8185220"/>
                  <a:gd name="connsiteX1" fmla="*/ 5390147 w 24351916"/>
                  <a:gd name="connsiteY1" fmla="*/ 26519 h 8185220"/>
                  <a:gd name="connsiteX2" fmla="*/ 7435516 w 24351916"/>
                  <a:gd name="connsiteY2" fmla="*/ 2023761 h 8185220"/>
                  <a:gd name="connsiteX3" fmla="*/ 6424862 w 24351916"/>
                  <a:gd name="connsiteY3" fmla="*/ 3732245 h 8185220"/>
                  <a:gd name="connsiteX4" fmla="*/ 5030060 w 24351916"/>
                  <a:gd name="connsiteY4" fmla="*/ 4094912 h 8185220"/>
                  <a:gd name="connsiteX5" fmla="*/ 3517518 w 24351916"/>
                  <a:gd name="connsiteY5" fmla="*/ 6808032 h 8185220"/>
                  <a:gd name="connsiteX6" fmla="*/ 6184232 w 24351916"/>
                  <a:gd name="connsiteY6" fmla="*/ 8063614 h 8185220"/>
                  <a:gd name="connsiteX7" fmla="*/ 12633158 w 24351916"/>
                  <a:gd name="connsiteY7" fmla="*/ 652161 h 8185220"/>
                  <a:gd name="connsiteX8" fmla="*/ 15111663 w 24351916"/>
                  <a:gd name="connsiteY8" fmla="*/ 579972 h 8185220"/>
                  <a:gd name="connsiteX9" fmla="*/ 16050126 w 24351916"/>
                  <a:gd name="connsiteY9" fmla="*/ 2625340 h 8185220"/>
                  <a:gd name="connsiteX10" fmla="*/ 14943221 w 24351916"/>
                  <a:gd name="connsiteY10" fmla="*/ 4454140 h 8185220"/>
                  <a:gd name="connsiteX11" fmla="*/ 15207916 w 24351916"/>
                  <a:gd name="connsiteY11" fmla="*/ 6186687 h 8185220"/>
                  <a:gd name="connsiteX12" fmla="*/ 17229221 w 24351916"/>
                  <a:gd name="connsiteY12" fmla="*/ 6908582 h 8185220"/>
                  <a:gd name="connsiteX13" fmla="*/ 24351916 w 24351916"/>
                  <a:gd name="connsiteY13" fmla="*/ 6860456 h 8185220"/>
                  <a:gd name="connsiteX0" fmla="*/ 0 w 24351916"/>
                  <a:gd name="connsiteY0" fmla="*/ 2456 h 8185220"/>
                  <a:gd name="connsiteX1" fmla="*/ 5390147 w 24351916"/>
                  <a:gd name="connsiteY1" fmla="*/ 26519 h 8185220"/>
                  <a:gd name="connsiteX2" fmla="*/ 7435516 w 24351916"/>
                  <a:gd name="connsiteY2" fmla="*/ 2023761 h 8185220"/>
                  <a:gd name="connsiteX3" fmla="*/ 6424862 w 24351916"/>
                  <a:gd name="connsiteY3" fmla="*/ 3732245 h 8185220"/>
                  <a:gd name="connsiteX4" fmla="*/ 5030060 w 24351916"/>
                  <a:gd name="connsiteY4" fmla="*/ 4094912 h 8185220"/>
                  <a:gd name="connsiteX5" fmla="*/ 3517518 w 24351916"/>
                  <a:gd name="connsiteY5" fmla="*/ 6808032 h 8185220"/>
                  <a:gd name="connsiteX6" fmla="*/ 6184232 w 24351916"/>
                  <a:gd name="connsiteY6" fmla="*/ 8063614 h 8185220"/>
                  <a:gd name="connsiteX7" fmla="*/ 12633158 w 24351916"/>
                  <a:gd name="connsiteY7" fmla="*/ 652161 h 8185220"/>
                  <a:gd name="connsiteX8" fmla="*/ 15111663 w 24351916"/>
                  <a:gd name="connsiteY8" fmla="*/ 579972 h 8185220"/>
                  <a:gd name="connsiteX9" fmla="*/ 16050126 w 24351916"/>
                  <a:gd name="connsiteY9" fmla="*/ 2625340 h 8185220"/>
                  <a:gd name="connsiteX10" fmla="*/ 14943221 w 24351916"/>
                  <a:gd name="connsiteY10" fmla="*/ 4454140 h 8185220"/>
                  <a:gd name="connsiteX11" fmla="*/ 15207916 w 24351916"/>
                  <a:gd name="connsiteY11" fmla="*/ 6186687 h 8185220"/>
                  <a:gd name="connsiteX12" fmla="*/ 17229221 w 24351916"/>
                  <a:gd name="connsiteY12" fmla="*/ 6908582 h 8185220"/>
                  <a:gd name="connsiteX13" fmla="*/ 24351916 w 24351916"/>
                  <a:gd name="connsiteY13" fmla="*/ 6860456 h 8185220"/>
                  <a:gd name="connsiteX0" fmla="*/ 0 w 24351916"/>
                  <a:gd name="connsiteY0" fmla="*/ 2456 h 8185220"/>
                  <a:gd name="connsiteX1" fmla="*/ 5390147 w 24351916"/>
                  <a:gd name="connsiteY1" fmla="*/ 26519 h 8185220"/>
                  <a:gd name="connsiteX2" fmla="*/ 7435516 w 24351916"/>
                  <a:gd name="connsiteY2" fmla="*/ 2023761 h 8185220"/>
                  <a:gd name="connsiteX3" fmla="*/ 6833077 w 24351916"/>
                  <a:gd name="connsiteY3" fmla="*/ 3650602 h 8185220"/>
                  <a:gd name="connsiteX4" fmla="*/ 5030060 w 24351916"/>
                  <a:gd name="connsiteY4" fmla="*/ 4094912 h 8185220"/>
                  <a:gd name="connsiteX5" fmla="*/ 3517518 w 24351916"/>
                  <a:gd name="connsiteY5" fmla="*/ 6808032 h 8185220"/>
                  <a:gd name="connsiteX6" fmla="*/ 6184232 w 24351916"/>
                  <a:gd name="connsiteY6" fmla="*/ 8063614 h 8185220"/>
                  <a:gd name="connsiteX7" fmla="*/ 12633158 w 24351916"/>
                  <a:gd name="connsiteY7" fmla="*/ 652161 h 8185220"/>
                  <a:gd name="connsiteX8" fmla="*/ 15111663 w 24351916"/>
                  <a:gd name="connsiteY8" fmla="*/ 579972 h 8185220"/>
                  <a:gd name="connsiteX9" fmla="*/ 16050126 w 24351916"/>
                  <a:gd name="connsiteY9" fmla="*/ 2625340 h 8185220"/>
                  <a:gd name="connsiteX10" fmla="*/ 14943221 w 24351916"/>
                  <a:gd name="connsiteY10" fmla="*/ 4454140 h 8185220"/>
                  <a:gd name="connsiteX11" fmla="*/ 15207916 w 24351916"/>
                  <a:gd name="connsiteY11" fmla="*/ 6186687 h 8185220"/>
                  <a:gd name="connsiteX12" fmla="*/ 17229221 w 24351916"/>
                  <a:gd name="connsiteY12" fmla="*/ 6908582 h 8185220"/>
                  <a:gd name="connsiteX13" fmla="*/ 24351916 w 24351916"/>
                  <a:gd name="connsiteY13" fmla="*/ 6860456 h 8185220"/>
                  <a:gd name="connsiteX0" fmla="*/ 0 w 24351916"/>
                  <a:gd name="connsiteY0" fmla="*/ 2456 h 8185220"/>
                  <a:gd name="connsiteX1" fmla="*/ 5390147 w 24351916"/>
                  <a:gd name="connsiteY1" fmla="*/ 26519 h 8185220"/>
                  <a:gd name="connsiteX2" fmla="*/ 7435516 w 24351916"/>
                  <a:gd name="connsiteY2" fmla="*/ 2023761 h 8185220"/>
                  <a:gd name="connsiteX3" fmla="*/ 6539163 w 24351916"/>
                  <a:gd name="connsiteY3" fmla="*/ 3764902 h 8185220"/>
                  <a:gd name="connsiteX4" fmla="*/ 5030060 w 24351916"/>
                  <a:gd name="connsiteY4" fmla="*/ 4094912 h 8185220"/>
                  <a:gd name="connsiteX5" fmla="*/ 3517518 w 24351916"/>
                  <a:gd name="connsiteY5" fmla="*/ 6808032 h 8185220"/>
                  <a:gd name="connsiteX6" fmla="*/ 6184232 w 24351916"/>
                  <a:gd name="connsiteY6" fmla="*/ 8063614 h 8185220"/>
                  <a:gd name="connsiteX7" fmla="*/ 12633158 w 24351916"/>
                  <a:gd name="connsiteY7" fmla="*/ 652161 h 8185220"/>
                  <a:gd name="connsiteX8" fmla="*/ 15111663 w 24351916"/>
                  <a:gd name="connsiteY8" fmla="*/ 579972 h 8185220"/>
                  <a:gd name="connsiteX9" fmla="*/ 16050126 w 24351916"/>
                  <a:gd name="connsiteY9" fmla="*/ 2625340 h 8185220"/>
                  <a:gd name="connsiteX10" fmla="*/ 14943221 w 24351916"/>
                  <a:gd name="connsiteY10" fmla="*/ 4454140 h 8185220"/>
                  <a:gd name="connsiteX11" fmla="*/ 15207916 w 24351916"/>
                  <a:gd name="connsiteY11" fmla="*/ 6186687 h 8185220"/>
                  <a:gd name="connsiteX12" fmla="*/ 17229221 w 24351916"/>
                  <a:gd name="connsiteY12" fmla="*/ 6908582 h 8185220"/>
                  <a:gd name="connsiteX13" fmla="*/ 24351916 w 24351916"/>
                  <a:gd name="connsiteY13" fmla="*/ 6860456 h 8185220"/>
                  <a:gd name="connsiteX0" fmla="*/ 0 w 24351916"/>
                  <a:gd name="connsiteY0" fmla="*/ 2456 h 8185220"/>
                  <a:gd name="connsiteX1" fmla="*/ 5390147 w 24351916"/>
                  <a:gd name="connsiteY1" fmla="*/ 26519 h 8185220"/>
                  <a:gd name="connsiteX2" fmla="*/ 7435516 w 24351916"/>
                  <a:gd name="connsiteY2" fmla="*/ 2023761 h 8185220"/>
                  <a:gd name="connsiteX3" fmla="*/ 6539163 w 24351916"/>
                  <a:gd name="connsiteY3" fmla="*/ 3764902 h 8185220"/>
                  <a:gd name="connsiteX4" fmla="*/ 5030060 w 24351916"/>
                  <a:gd name="connsiteY4" fmla="*/ 4094912 h 8185220"/>
                  <a:gd name="connsiteX5" fmla="*/ 3517518 w 24351916"/>
                  <a:gd name="connsiteY5" fmla="*/ 6808032 h 8185220"/>
                  <a:gd name="connsiteX6" fmla="*/ 6184232 w 24351916"/>
                  <a:gd name="connsiteY6" fmla="*/ 8063614 h 8185220"/>
                  <a:gd name="connsiteX7" fmla="*/ 12633158 w 24351916"/>
                  <a:gd name="connsiteY7" fmla="*/ 652161 h 8185220"/>
                  <a:gd name="connsiteX8" fmla="*/ 15111663 w 24351916"/>
                  <a:gd name="connsiteY8" fmla="*/ 579972 h 8185220"/>
                  <a:gd name="connsiteX9" fmla="*/ 16050126 w 24351916"/>
                  <a:gd name="connsiteY9" fmla="*/ 2625340 h 8185220"/>
                  <a:gd name="connsiteX10" fmla="*/ 14943221 w 24351916"/>
                  <a:gd name="connsiteY10" fmla="*/ 4454140 h 8185220"/>
                  <a:gd name="connsiteX11" fmla="*/ 15207916 w 24351916"/>
                  <a:gd name="connsiteY11" fmla="*/ 6186687 h 8185220"/>
                  <a:gd name="connsiteX12" fmla="*/ 17229221 w 24351916"/>
                  <a:gd name="connsiteY12" fmla="*/ 6908582 h 8185220"/>
                  <a:gd name="connsiteX13" fmla="*/ 24351916 w 24351916"/>
                  <a:gd name="connsiteY13" fmla="*/ 6860456 h 8185220"/>
                  <a:gd name="connsiteX0" fmla="*/ 0 w 24351916"/>
                  <a:gd name="connsiteY0" fmla="*/ 2456 h 8185220"/>
                  <a:gd name="connsiteX1" fmla="*/ 5390147 w 24351916"/>
                  <a:gd name="connsiteY1" fmla="*/ 26519 h 8185220"/>
                  <a:gd name="connsiteX2" fmla="*/ 7435516 w 24351916"/>
                  <a:gd name="connsiteY2" fmla="*/ 2023761 h 8185220"/>
                  <a:gd name="connsiteX3" fmla="*/ 6539163 w 24351916"/>
                  <a:gd name="connsiteY3" fmla="*/ 3764902 h 8185220"/>
                  <a:gd name="connsiteX4" fmla="*/ 5030060 w 24351916"/>
                  <a:gd name="connsiteY4" fmla="*/ 4094912 h 8185220"/>
                  <a:gd name="connsiteX5" fmla="*/ 3517518 w 24351916"/>
                  <a:gd name="connsiteY5" fmla="*/ 6808032 h 8185220"/>
                  <a:gd name="connsiteX6" fmla="*/ 6184232 w 24351916"/>
                  <a:gd name="connsiteY6" fmla="*/ 8063614 h 8185220"/>
                  <a:gd name="connsiteX7" fmla="*/ 12633158 w 24351916"/>
                  <a:gd name="connsiteY7" fmla="*/ 652161 h 8185220"/>
                  <a:gd name="connsiteX8" fmla="*/ 15111663 w 24351916"/>
                  <a:gd name="connsiteY8" fmla="*/ 579972 h 8185220"/>
                  <a:gd name="connsiteX9" fmla="*/ 16050126 w 24351916"/>
                  <a:gd name="connsiteY9" fmla="*/ 2625340 h 8185220"/>
                  <a:gd name="connsiteX10" fmla="*/ 14943221 w 24351916"/>
                  <a:gd name="connsiteY10" fmla="*/ 4454140 h 8185220"/>
                  <a:gd name="connsiteX11" fmla="*/ 15207916 w 24351916"/>
                  <a:gd name="connsiteY11" fmla="*/ 6186687 h 8185220"/>
                  <a:gd name="connsiteX12" fmla="*/ 17229221 w 24351916"/>
                  <a:gd name="connsiteY12" fmla="*/ 6908582 h 8185220"/>
                  <a:gd name="connsiteX13" fmla="*/ 24351916 w 24351916"/>
                  <a:gd name="connsiteY13" fmla="*/ 6860456 h 8185220"/>
                  <a:gd name="connsiteX0" fmla="*/ 0 w 24351916"/>
                  <a:gd name="connsiteY0" fmla="*/ 2456 h 8114378"/>
                  <a:gd name="connsiteX1" fmla="*/ 5390147 w 24351916"/>
                  <a:gd name="connsiteY1" fmla="*/ 26519 h 8114378"/>
                  <a:gd name="connsiteX2" fmla="*/ 7435516 w 24351916"/>
                  <a:gd name="connsiteY2" fmla="*/ 2023761 h 8114378"/>
                  <a:gd name="connsiteX3" fmla="*/ 6539163 w 24351916"/>
                  <a:gd name="connsiteY3" fmla="*/ 3764902 h 8114378"/>
                  <a:gd name="connsiteX4" fmla="*/ 4589189 w 24351916"/>
                  <a:gd name="connsiteY4" fmla="*/ 4290855 h 8114378"/>
                  <a:gd name="connsiteX5" fmla="*/ 3517518 w 24351916"/>
                  <a:gd name="connsiteY5" fmla="*/ 6808032 h 8114378"/>
                  <a:gd name="connsiteX6" fmla="*/ 6184232 w 24351916"/>
                  <a:gd name="connsiteY6" fmla="*/ 8063614 h 8114378"/>
                  <a:gd name="connsiteX7" fmla="*/ 12633158 w 24351916"/>
                  <a:gd name="connsiteY7" fmla="*/ 652161 h 8114378"/>
                  <a:gd name="connsiteX8" fmla="*/ 15111663 w 24351916"/>
                  <a:gd name="connsiteY8" fmla="*/ 579972 h 8114378"/>
                  <a:gd name="connsiteX9" fmla="*/ 16050126 w 24351916"/>
                  <a:gd name="connsiteY9" fmla="*/ 2625340 h 8114378"/>
                  <a:gd name="connsiteX10" fmla="*/ 14943221 w 24351916"/>
                  <a:gd name="connsiteY10" fmla="*/ 4454140 h 8114378"/>
                  <a:gd name="connsiteX11" fmla="*/ 15207916 w 24351916"/>
                  <a:gd name="connsiteY11" fmla="*/ 6186687 h 8114378"/>
                  <a:gd name="connsiteX12" fmla="*/ 17229221 w 24351916"/>
                  <a:gd name="connsiteY12" fmla="*/ 6908582 h 8114378"/>
                  <a:gd name="connsiteX13" fmla="*/ 24351916 w 24351916"/>
                  <a:gd name="connsiteY13" fmla="*/ 6860456 h 811437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207916 w 24351916"/>
                  <a:gd name="connsiteY11" fmla="*/ 6186687 h 8187888"/>
                  <a:gd name="connsiteX12" fmla="*/ 17229221 w 24351916"/>
                  <a:gd name="connsiteY12" fmla="*/ 6908582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207916 w 24351916"/>
                  <a:gd name="connsiteY11" fmla="*/ 6186687 h 8187888"/>
                  <a:gd name="connsiteX12" fmla="*/ 17229221 w 24351916"/>
                  <a:gd name="connsiteY12" fmla="*/ 6908582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207916 w 24351916"/>
                  <a:gd name="connsiteY11" fmla="*/ 6186687 h 8187888"/>
                  <a:gd name="connsiteX12" fmla="*/ 17229221 w 24351916"/>
                  <a:gd name="connsiteY12" fmla="*/ 6908582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207916 w 24351916"/>
                  <a:gd name="connsiteY11" fmla="*/ 6186687 h 8187888"/>
                  <a:gd name="connsiteX12" fmla="*/ 17229221 w 24351916"/>
                  <a:gd name="connsiteY12" fmla="*/ 6908582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207916 w 24351916"/>
                  <a:gd name="connsiteY11" fmla="*/ 6186687 h 8187888"/>
                  <a:gd name="connsiteX12" fmla="*/ 17229221 w 24351916"/>
                  <a:gd name="connsiteY12" fmla="*/ 6908582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207916 w 24351916"/>
                  <a:gd name="connsiteY11" fmla="*/ 6186687 h 8187888"/>
                  <a:gd name="connsiteX12" fmla="*/ 17229221 w 24351916"/>
                  <a:gd name="connsiteY12" fmla="*/ 6908582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429589 w 24351916"/>
                  <a:gd name="connsiteY11" fmla="*/ 6200542 h 8187888"/>
                  <a:gd name="connsiteX12" fmla="*/ 17229221 w 24351916"/>
                  <a:gd name="connsiteY12" fmla="*/ 6908582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429589 w 24351916"/>
                  <a:gd name="connsiteY11" fmla="*/ 6200542 h 8187888"/>
                  <a:gd name="connsiteX12" fmla="*/ 17229221 w 24351916"/>
                  <a:gd name="connsiteY12" fmla="*/ 6908582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429589 w 24351916"/>
                  <a:gd name="connsiteY11" fmla="*/ 6200542 h 8187888"/>
                  <a:gd name="connsiteX12" fmla="*/ 17229221 w 24351916"/>
                  <a:gd name="connsiteY12" fmla="*/ 6908582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429589 w 24351916"/>
                  <a:gd name="connsiteY11" fmla="*/ 6200542 h 8187888"/>
                  <a:gd name="connsiteX12" fmla="*/ 17229221 w 24351916"/>
                  <a:gd name="connsiteY12" fmla="*/ 6908582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429589 w 24351916"/>
                  <a:gd name="connsiteY11" fmla="*/ 6200542 h 8187888"/>
                  <a:gd name="connsiteX12" fmla="*/ 17229221 w 24351916"/>
                  <a:gd name="connsiteY12" fmla="*/ 6908582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429589 w 24351916"/>
                  <a:gd name="connsiteY11" fmla="*/ 6200542 h 8187888"/>
                  <a:gd name="connsiteX12" fmla="*/ 17229221 w 24351916"/>
                  <a:gd name="connsiteY12" fmla="*/ 6908582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429589 w 24351916"/>
                  <a:gd name="connsiteY11" fmla="*/ 6200542 h 8187888"/>
                  <a:gd name="connsiteX12" fmla="*/ 17229221 w 24351916"/>
                  <a:gd name="connsiteY12" fmla="*/ 6908582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429589 w 24351916"/>
                  <a:gd name="connsiteY11" fmla="*/ 6200542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57075 w 24351916"/>
                  <a:gd name="connsiteY10" fmla="*/ 4745086 h 8187888"/>
                  <a:gd name="connsiteX11" fmla="*/ 15429589 w 24351916"/>
                  <a:gd name="connsiteY11" fmla="*/ 6200542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57075 w 24351916"/>
                  <a:gd name="connsiteY10" fmla="*/ 4745086 h 8187888"/>
                  <a:gd name="connsiteX11" fmla="*/ 15429589 w 24351916"/>
                  <a:gd name="connsiteY11" fmla="*/ 6200542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5220311 w 24351916"/>
                  <a:gd name="connsiteY10" fmla="*/ 4343305 h 8187888"/>
                  <a:gd name="connsiteX11" fmla="*/ 15429589 w 24351916"/>
                  <a:gd name="connsiteY11" fmla="*/ 6200542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5220311 w 24351916"/>
                  <a:gd name="connsiteY10" fmla="*/ 4343305 h 8187888"/>
                  <a:gd name="connsiteX11" fmla="*/ 15221771 w 24351916"/>
                  <a:gd name="connsiteY11" fmla="*/ 5840324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5220311 w 24351916"/>
                  <a:gd name="connsiteY10" fmla="*/ 4343305 h 8187888"/>
                  <a:gd name="connsiteX11" fmla="*/ 15221771 w 24351916"/>
                  <a:gd name="connsiteY11" fmla="*/ 5840324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5220311 w 24351916"/>
                  <a:gd name="connsiteY10" fmla="*/ 4343305 h 8187888"/>
                  <a:gd name="connsiteX11" fmla="*/ 15221771 w 24351916"/>
                  <a:gd name="connsiteY11" fmla="*/ 5840324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5220311 w 24351916"/>
                  <a:gd name="connsiteY10" fmla="*/ 4343305 h 8187888"/>
                  <a:gd name="connsiteX11" fmla="*/ 15221771 w 24351916"/>
                  <a:gd name="connsiteY11" fmla="*/ 5840324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5220311 w 24351916"/>
                  <a:gd name="connsiteY10" fmla="*/ 4343305 h 8187888"/>
                  <a:gd name="connsiteX11" fmla="*/ 15221771 w 24351916"/>
                  <a:gd name="connsiteY11" fmla="*/ 5840324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5220311 w 24351916"/>
                  <a:gd name="connsiteY10" fmla="*/ 4343305 h 8187888"/>
                  <a:gd name="connsiteX11" fmla="*/ 15221771 w 24351916"/>
                  <a:gd name="connsiteY11" fmla="*/ 5840324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5220311 w 24351916"/>
                  <a:gd name="connsiteY10" fmla="*/ 4343305 h 8187888"/>
                  <a:gd name="connsiteX11" fmla="*/ 15221771 w 24351916"/>
                  <a:gd name="connsiteY11" fmla="*/ 5840324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5220311 w 24351916"/>
                  <a:gd name="connsiteY10" fmla="*/ 4343305 h 8187888"/>
                  <a:gd name="connsiteX11" fmla="*/ 15221771 w 24351916"/>
                  <a:gd name="connsiteY11" fmla="*/ 5840324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5193806 w 24351916"/>
                  <a:gd name="connsiteY10" fmla="*/ 4303548 h 8187888"/>
                  <a:gd name="connsiteX11" fmla="*/ 15221771 w 24351916"/>
                  <a:gd name="connsiteY11" fmla="*/ 5840324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5193806 w 24351916"/>
                  <a:gd name="connsiteY10" fmla="*/ 4303548 h 8187888"/>
                  <a:gd name="connsiteX11" fmla="*/ 15221771 w 24351916"/>
                  <a:gd name="connsiteY11" fmla="*/ 5840324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5193806 w 24351916"/>
                  <a:gd name="connsiteY10" fmla="*/ 4303548 h 8187888"/>
                  <a:gd name="connsiteX11" fmla="*/ 15221771 w 24351916"/>
                  <a:gd name="connsiteY11" fmla="*/ 5840324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15467"/>
                  <a:gd name="connsiteX1" fmla="*/ 5390147 w 24351916"/>
                  <a:gd name="connsiteY1" fmla="*/ 26519 h 8115467"/>
                  <a:gd name="connsiteX2" fmla="*/ 7435516 w 24351916"/>
                  <a:gd name="connsiteY2" fmla="*/ 2023761 h 8115467"/>
                  <a:gd name="connsiteX3" fmla="*/ 6539163 w 24351916"/>
                  <a:gd name="connsiteY3" fmla="*/ 3764902 h 8115467"/>
                  <a:gd name="connsiteX4" fmla="*/ 4696766 w 24351916"/>
                  <a:gd name="connsiteY4" fmla="*/ 4138455 h 8115467"/>
                  <a:gd name="connsiteX5" fmla="*/ 3517518 w 24351916"/>
                  <a:gd name="connsiteY5" fmla="*/ 6808032 h 8115467"/>
                  <a:gd name="connsiteX6" fmla="*/ 6184232 w 24351916"/>
                  <a:gd name="connsiteY6" fmla="*/ 8063614 h 8115467"/>
                  <a:gd name="connsiteX7" fmla="*/ 12633158 w 24351916"/>
                  <a:gd name="connsiteY7" fmla="*/ 652161 h 8115467"/>
                  <a:gd name="connsiteX8" fmla="*/ 15111663 w 24351916"/>
                  <a:gd name="connsiteY8" fmla="*/ 579972 h 8115467"/>
                  <a:gd name="connsiteX9" fmla="*/ 16050126 w 24351916"/>
                  <a:gd name="connsiteY9" fmla="*/ 2625340 h 8115467"/>
                  <a:gd name="connsiteX10" fmla="*/ 15193806 w 24351916"/>
                  <a:gd name="connsiteY10" fmla="*/ 4303548 h 8115467"/>
                  <a:gd name="connsiteX11" fmla="*/ 15221771 w 24351916"/>
                  <a:gd name="connsiteY11" fmla="*/ 5840324 h 8115467"/>
                  <a:gd name="connsiteX12" fmla="*/ 16342529 w 24351916"/>
                  <a:gd name="connsiteY12" fmla="*/ 6894727 h 8115467"/>
                  <a:gd name="connsiteX13" fmla="*/ 24351916 w 24351916"/>
                  <a:gd name="connsiteY13" fmla="*/ 6860456 h 8115467"/>
                  <a:gd name="connsiteX0" fmla="*/ 0 w 24351916"/>
                  <a:gd name="connsiteY0" fmla="*/ 2456 h 8115467"/>
                  <a:gd name="connsiteX1" fmla="*/ 5390147 w 24351916"/>
                  <a:gd name="connsiteY1" fmla="*/ 26519 h 8115467"/>
                  <a:gd name="connsiteX2" fmla="*/ 7435516 w 24351916"/>
                  <a:gd name="connsiteY2" fmla="*/ 2023761 h 8115467"/>
                  <a:gd name="connsiteX3" fmla="*/ 6539163 w 24351916"/>
                  <a:gd name="connsiteY3" fmla="*/ 3764902 h 8115467"/>
                  <a:gd name="connsiteX4" fmla="*/ 4696766 w 24351916"/>
                  <a:gd name="connsiteY4" fmla="*/ 4138455 h 8115467"/>
                  <a:gd name="connsiteX5" fmla="*/ 3517518 w 24351916"/>
                  <a:gd name="connsiteY5" fmla="*/ 6808032 h 8115467"/>
                  <a:gd name="connsiteX6" fmla="*/ 6184232 w 24351916"/>
                  <a:gd name="connsiteY6" fmla="*/ 8063614 h 8115467"/>
                  <a:gd name="connsiteX7" fmla="*/ 12633158 w 24351916"/>
                  <a:gd name="connsiteY7" fmla="*/ 652161 h 8115467"/>
                  <a:gd name="connsiteX8" fmla="*/ 15111663 w 24351916"/>
                  <a:gd name="connsiteY8" fmla="*/ 579972 h 8115467"/>
                  <a:gd name="connsiteX9" fmla="*/ 16050126 w 24351916"/>
                  <a:gd name="connsiteY9" fmla="*/ 2625340 h 8115467"/>
                  <a:gd name="connsiteX10" fmla="*/ 15193806 w 24351916"/>
                  <a:gd name="connsiteY10" fmla="*/ 4303548 h 8115467"/>
                  <a:gd name="connsiteX11" fmla="*/ 15221771 w 24351916"/>
                  <a:gd name="connsiteY11" fmla="*/ 5840324 h 8115467"/>
                  <a:gd name="connsiteX12" fmla="*/ 16342529 w 24351916"/>
                  <a:gd name="connsiteY12" fmla="*/ 6894727 h 8115467"/>
                  <a:gd name="connsiteX13" fmla="*/ 24351916 w 24351916"/>
                  <a:gd name="connsiteY13" fmla="*/ 6860456 h 8115467"/>
                  <a:gd name="connsiteX0" fmla="*/ 0 w 24351916"/>
                  <a:gd name="connsiteY0" fmla="*/ 2456 h 8115467"/>
                  <a:gd name="connsiteX1" fmla="*/ 5390147 w 24351916"/>
                  <a:gd name="connsiteY1" fmla="*/ 26519 h 8115467"/>
                  <a:gd name="connsiteX2" fmla="*/ 7435516 w 24351916"/>
                  <a:gd name="connsiteY2" fmla="*/ 2023761 h 8115467"/>
                  <a:gd name="connsiteX3" fmla="*/ 6539163 w 24351916"/>
                  <a:gd name="connsiteY3" fmla="*/ 3764902 h 8115467"/>
                  <a:gd name="connsiteX4" fmla="*/ 4696766 w 24351916"/>
                  <a:gd name="connsiteY4" fmla="*/ 4138455 h 8115467"/>
                  <a:gd name="connsiteX5" fmla="*/ 3517518 w 24351916"/>
                  <a:gd name="connsiteY5" fmla="*/ 6808032 h 8115467"/>
                  <a:gd name="connsiteX6" fmla="*/ 6184232 w 24351916"/>
                  <a:gd name="connsiteY6" fmla="*/ 8063614 h 8115467"/>
                  <a:gd name="connsiteX7" fmla="*/ 12633158 w 24351916"/>
                  <a:gd name="connsiteY7" fmla="*/ 652161 h 8115467"/>
                  <a:gd name="connsiteX8" fmla="*/ 15111663 w 24351916"/>
                  <a:gd name="connsiteY8" fmla="*/ 579972 h 8115467"/>
                  <a:gd name="connsiteX9" fmla="*/ 16050126 w 24351916"/>
                  <a:gd name="connsiteY9" fmla="*/ 2625340 h 8115467"/>
                  <a:gd name="connsiteX10" fmla="*/ 15193806 w 24351916"/>
                  <a:gd name="connsiteY10" fmla="*/ 4303548 h 8115467"/>
                  <a:gd name="connsiteX11" fmla="*/ 15221771 w 24351916"/>
                  <a:gd name="connsiteY11" fmla="*/ 5840324 h 8115467"/>
                  <a:gd name="connsiteX12" fmla="*/ 16342529 w 24351916"/>
                  <a:gd name="connsiteY12" fmla="*/ 6894727 h 8115467"/>
                  <a:gd name="connsiteX13" fmla="*/ 24351916 w 24351916"/>
                  <a:gd name="connsiteY13" fmla="*/ 6860456 h 8115467"/>
                  <a:gd name="connsiteX0" fmla="*/ 0 w 24351916"/>
                  <a:gd name="connsiteY0" fmla="*/ 2456 h 8115467"/>
                  <a:gd name="connsiteX1" fmla="*/ 5390147 w 24351916"/>
                  <a:gd name="connsiteY1" fmla="*/ 26519 h 8115467"/>
                  <a:gd name="connsiteX2" fmla="*/ 7435516 w 24351916"/>
                  <a:gd name="connsiteY2" fmla="*/ 2023761 h 8115467"/>
                  <a:gd name="connsiteX3" fmla="*/ 6261257 w 24351916"/>
                  <a:gd name="connsiteY3" fmla="*/ 4006949 h 8115467"/>
                  <a:gd name="connsiteX4" fmla="*/ 4696766 w 24351916"/>
                  <a:gd name="connsiteY4" fmla="*/ 4138455 h 8115467"/>
                  <a:gd name="connsiteX5" fmla="*/ 3517518 w 24351916"/>
                  <a:gd name="connsiteY5" fmla="*/ 6808032 h 8115467"/>
                  <a:gd name="connsiteX6" fmla="*/ 6184232 w 24351916"/>
                  <a:gd name="connsiteY6" fmla="*/ 8063614 h 8115467"/>
                  <a:gd name="connsiteX7" fmla="*/ 12633158 w 24351916"/>
                  <a:gd name="connsiteY7" fmla="*/ 652161 h 8115467"/>
                  <a:gd name="connsiteX8" fmla="*/ 15111663 w 24351916"/>
                  <a:gd name="connsiteY8" fmla="*/ 579972 h 8115467"/>
                  <a:gd name="connsiteX9" fmla="*/ 16050126 w 24351916"/>
                  <a:gd name="connsiteY9" fmla="*/ 2625340 h 8115467"/>
                  <a:gd name="connsiteX10" fmla="*/ 15193806 w 24351916"/>
                  <a:gd name="connsiteY10" fmla="*/ 4303548 h 8115467"/>
                  <a:gd name="connsiteX11" fmla="*/ 15221771 w 24351916"/>
                  <a:gd name="connsiteY11" fmla="*/ 5840324 h 8115467"/>
                  <a:gd name="connsiteX12" fmla="*/ 16342529 w 24351916"/>
                  <a:gd name="connsiteY12" fmla="*/ 6894727 h 8115467"/>
                  <a:gd name="connsiteX13" fmla="*/ 24351916 w 24351916"/>
                  <a:gd name="connsiteY13" fmla="*/ 6860456 h 8115467"/>
                  <a:gd name="connsiteX0" fmla="*/ 0 w 24351916"/>
                  <a:gd name="connsiteY0" fmla="*/ 2456 h 8115467"/>
                  <a:gd name="connsiteX1" fmla="*/ 5390147 w 24351916"/>
                  <a:gd name="connsiteY1" fmla="*/ 26519 h 8115467"/>
                  <a:gd name="connsiteX2" fmla="*/ 7435516 w 24351916"/>
                  <a:gd name="connsiteY2" fmla="*/ 2023761 h 8115467"/>
                  <a:gd name="connsiteX3" fmla="*/ 6261257 w 24351916"/>
                  <a:gd name="connsiteY3" fmla="*/ 4006949 h 8115467"/>
                  <a:gd name="connsiteX4" fmla="*/ 4696766 w 24351916"/>
                  <a:gd name="connsiteY4" fmla="*/ 4138455 h 8115467"/>
                  <a:gd name="connsiteX5" fmla="*/ 3517518 w 24351916"/>
                  <a:gd name="connsiteY5" fmla="*/ 6808032 h 8115467"/>
                  <a:gd name="connsiteX6" fmla="*/ 6184232 w 24351916"/>
                  <a:gd name="connsiteY6" fmla="*/ 8063614 h 8115467"/>
                  <a:gd name="connsiteX7" fmla="*/ 12633158 w 24351916"/>
                  <a:gd name="connsiteY7" fmla="*/ 652161 h 8115467"/>
                  <a:gd name="connsiteX8" fmla="*/ 15111663 w 24351916"/>
                  <a:gd name="connsiteY8" fmla="*/ 579972 h 8115467"/>
                  <a:gd name="connsiteX9" fmla="*/ 16050126 w 24351916"/>
                  <a:gd name="connsiteY9" fmla="*/ 2625340 h 8115467"/>
                  <a:gd name="connsiteX10" fmla="*/ 15193806 w 24351916"/>
                  <a:gd name="connsiteY10" fmla="*/ 4303548 h 8115467"/>
                  <a:gd name="connsiteX11" fmla="*/ 15221771 w 24351916"/>
                  <a:gd name="connsiteY11" fmla="*/ 5840324 h 8115467"/>
                  <a:gd name="connsiteX12" fmla="*/ 16342529 w 24351916"/>
                  <a:gd name="connsiteY12" fmla="*/ 6894727 h 8115467"/>
                  <a:gd name="connsiteX13" fmla="*/ 24351916 w 24351916"/>
                  <a:gd name="connsiteY13" fmla="*/ 6860456 h 8115467"/>
                  <a:gd name="connsiteX0" fmla="*/ 0 w 24351916"/>
                  <a:gd name="connsiteY0" fmla="*/ 2456 h 8115467"/>
                  <a:gd name="connsiteX1" fmla="*/ 5390147 w 24351916"/>
                  <a:gd name="connsiteY1" fmla="*/ 26519 h 8115467"/>
                  <a:gd name="connsiteX2" fmla="*/ 7435516 w 24351916"/>
                  <a:gd name="connsiteY2" fmla="*/ 2023761 h 8115467"/>
                  <a:gd name="connsiteX3" fmla="*/ 6261257 w 24351916"/>
                  <a:gd name="connsiteY3" fmla="*/ 4006949 h 8115467"/>
                  <a:gd name="connsiteX4" fmla="*/ 4696766 w 24351916"/>
                  <a:gd name="connsiteY4" fmla="*/ 4138455 h 8115467"/>
                  <a:gd name="connsiteX5" fmla="*/ 3517518 w 24351916"/>
                  <a:gd name="connsiteY5" fmla="*/ 6808032 h 8115467"/>
                  <a:gd name="connsiteX6" fmla="*/ 6184232 w 24351916"/>
                  <a:gd name="connsiteY6" fmla="*/ 8063614 h 8115467"/>
                  <a:gd name="connsiteX7" fmla="*/ 12633158 w 24351916"/>
                  <a:gd name="connsiteY7" fmla="*/ 652161 h 8115467"/>
                  <a:gd name="connsiteX8" fmla="*/ 15111663 w 24351916"/>
                  <a:gd name="connsiteY8" fmla="*/ 579972 h 8115467"/>
                  <a:gd name="connsiteX9" fmla="*/ 16050126 w 24351916"/>
                  <a:gd name="connsiteY9" fmla="*/ 2625340 h 8115467"/>
                  <a:gd name="connsiteX10" fmla="*/ 15193806 w 24351916"/>
                  <a:gd name="connsiteY10" fmla="*/ 4303548 h 8115467"/>
                  <a:gd name="connsiteX11" fmla="*/ 15221771 w 24351916"/>
                  <a:gd name="connsiteY11" fmla="*/ 5840324 h 8115467"/>
                  <a:gd name="connsiteX12" fmla="*/ 16342529 w 24351916"/>
                  <a:gd name="connsiteY12" fmla="*/ 6894727 h 8115467"/>
                  <a:gd name="connsiteX13" fmla="*/ 24351916 w 24351916"/>
                  <a:gd name="connsiteY13" fmla="*/ 6860456 h 8115467"/>
                  <a:gd name="connsiteX0" fmla="*/ 0 w 24351916"/>
                  <a:gd name="connsiteY0" fmla="*/ 2456 h 8222997"/>
                  <a:gd name="connsiteX1" fmla="*/ 5390147 w 24351916"/>
                  <a:gd name="connsiteY1" fmla="*/ 26519 h 8222997"/>
                  <a:gd name="connsiteX2" fmla="*/ 7435516 w 24351916"/>
                  <a:gd name="connsiteY2" fmla="*/ 2023761 h 8222997"/>
                  <a:gd name="connsiteX3" fmla="*/ 6261257 w 24351916"/>
                  <a:gd name="connsiteY3" fmla="*/ 4006949 h 8222997"/>
                  <a:gd name="connsiteX4" fmla="*/ 4696766 w 24351916"/>
                  <a:gd name="connsiteY4" fmla="*/ 4138455 h 8222997"/>
                  <a:gd name="connsiteX5" fmla="*/ 3517518 w 24351916"/>
                  <a:gd name="connsiteY5" fmla="*/ 6808032 h 8222997"/>
                  <a:gd name="connsiteX6" fmla="*/ 6184232 w 24351916"/>
                  <a:gd name="connsiteY6" fmla="*/ 8063614 h 8222997"/>
                  <a:gd name="connsiteX7" fmla="*/ 12633158 w 24351916"/>
                  <a:gd name="connsiteY7" fmla="*/ 652161 h 8222997"/>
                  <a:gd name="connsiteX8" fmla="*/ 15111663 w 24351916"/>
                  <a:gd name="connsiteY8" fmla="*/ 579972 h 8222997"/>
                  <a:gd name="connsiteX9" fmla="*/ 16050126 w 24351916"/>
                  <a:gd name="connsiteY9" fmla="*/ 2625340 h 8222997"/>
                  <a:gd name="connsiteX10" fmla="*/ 15193806 w 24351916"/>
                  <a:gd name="connsiteY10" fmla="*/ 4303548 h 8222997"/>
                  <a:gd name="connsiteX11" fmla="*/ 15221771 w 24351916"/>
                  <a:gd name="connsiteY11" fmla="*/ 5840324 h 8222997"/>
                  <a:gd name="connsiteX12" fmla="*/ 16342529 w 24351916"/>
                  <a:gd name="connsiteY12" fmla="*/ 6894727 h 8222997"/>
                  <a:gd name="connsiteX13" fmla="*/ 24351916 w 24351916"/>
                  <a:gd name="connsiteY13" fmla="*/ 6860456 h 8222997"/>
                  <a:gd name="connsiteX0" fmla="*/ 0 w 24351916"/>
                  <a:gd name="connsiteY0" fmla="*/ 2456 h 8717167"/>
                  <a:gd name="connsiteX1" fmla="*/ 5390147 w 24351916"/>
                  <a:gd name="connsiteY1" fmla="*/ 26519 h 8717167"/>
                  <a:gd name="connsiteX2" fmla="*/ 7435516 w 24351916"/>
                  <a:gd name="connsiteY2" fmla="*/ 2023761 h 8717167"/>
                  <a:gd name="connsiteX3" fmla="*/ 6261257 w 24351916"/>
                  <a:gd name="connsiteY3" fmla="*/ 4006949 h 8717167"/>
                  <a:gd name="connsiteX4" fmla="*/ 4696766 w 24351916"/>
                  <a:gd name="connsiteY4" fmla="*/ 4138455 h 8717167"/>
                  <a:gd name="connsiteX5" fmla="*/ 3643024 w 24351916"/>
                  <a:gd name="connsiteY5" fmla="*/ 7238338 h 8717167"/>
                  <a:gd name="connsiteX6" fmla="*/ 6184232 w 24351916"/>
                  <a:gd name="connsiteY6" fmla="*/ 8063614 h 8717167"/>
                  <a:gd name="connsiteX7" fmla="*/ 12633158 w 24351916"/>
                  <a:gd name="connsiteY7" fmla="*/ 652161 h 8717167"/>
                  <a:gd name="connsiteX8" fmla="*/ 15111663 w 24351916"/>
                  <a:gd name="connsiteY8" fmla="*/ 579972 h 8717167"/>
                  <a:gd name="connsiteX9" fmla="*/ 16050126 w 24351916"/>
                  <a:gd name="connsiteY9" fmla="*/ 2625340 h 8717167"/>
                  <a:gd name="connsiteX10" fmla="*/ 15193806 w 24351916"/>
                  <a:gd name="connsiteY10" fmla="*/ 4303548 h 8717167"/>
                  <a:gd name="connsiteX11" fmla="*/ 15221771 w 24351916"/>
                  <a:gd name="connsiteY11" fmla="*/ 5840324 h 8717167"/>
                  <a:gd name="connsiteX12" fmla="*/ 16342529 w 24351916"/>
                  <a:gd name="connsiteY12" fmla="*/ 6894727 h 8717167"/>
                  <a:gd name="connsiteX13" fmla="*/ 24351916 w 24351916"/>
                  <a:gd name="connsiteY13" fmla="*/ 6860456 h 8717167"/>
                  <a:gd name="connsiteX0" fmla="*/ 0 w 24351916"/>
                  <a:gd name="connsiteY0" fmla="*/ 2456 h 8260881"/>
                  <a:gd name="connsiteX1" fmla="*/ 5390147 w 24351916"/>
                  <a:gd name="connsiteY1" fmla="*/ 26519 h 8260881"/>
                  <a:gd name="connsiteX2" fmla="*/ 7435516 w 24351916"/>
                  <a:gd name="connsiteY2" fmla="*/ 2023761 h 8260881"/>
                  <a:gd name="connsiteX3" fmla="*/ 6261257 w 24351916"/>
                  <a:gd name="connsiteY3" fmla="*/ 4006949 h 8260881"/>
                  <a:gd name="connsiteX4" fmla="*/ 4696766 w 24351916"/>
                  <a:gd name="connsiteY4" fmla="*/ 4138455 h 8260881"/>
                  <a:gd name="connsiteX5" fmla="*/ 3643024 w 24351916"/>
                  <a:gd name="connsiteY5" fmla="*/ 7238338 h 8260881"/>
                  <a:gd name="connsiteX6" fmla="*/ 6184232 w 24351916"/>
                  <a:gd name="connsiteY6" fmla="*/ 8063614 h 8260881"/>
                  <a:gd name="connsiteX7" fmla="*/ 12633158 w 24351916"/>
                  <a:gd name="connsiteY7" fmla="*/ 652161 h 8260881"/>
                  <a:gd name="connsiteX8" fmla="*/ 15111663 w 24351916"/>
                  <a:gd name="connsiteY8" fmla="*/ 579972 h 8260881"/>
                  <a:gd name="connsiteX9" fmla="*/ 16050126 w 24351916"/>
                  <a:gd name="connsiteY9" fmla="*/ 2625340 h 8260881"/>
                  <a:gd name="connsiteX10" fmla="*/ 15193806 w 24351916"/>
                  <a:gd name="connsiteY10" fmla="*/ 4303548 h 8260881"/>
                  <a:gd name="connsiteX11" fmla="*/ 15221771 w 24351916"/>
                  <a:gd name="connsiteY11" fmla="*/ 5840324 h 8260881"/>
                  <a:gd name="connsiteX12" fmla="*/ 16342529 w 24351916"/>
                  <a:gd name="connsiteY12" fmla="*/ 6894727 h 8260881"/>
                  <a:gd name="connsiteX13" fmla="*/ 24351916 w 24351916"/>
                  <a:gd name="connsiteY13" fmla="*/ 6860456 h 8260881"/>
                  <a:gd name="connsiteX0" fmla="*/ 0 w 24351916"/>
                  <a:gd name="connsiteY0" fmla="*/ 2456 h 8230877"/>
                  <a:gd name="connsiteX1" fmla="*/ 5390147 w 24351916"/>
                  <a:gd name="connsiteY1" fmla="*/ 26519 h 8230877"/>
                  <a:gd name="connsiteX2" fmla="*/ 7435516 w 24351916"/>
                  <a:gd name="connsiteY2" fmla="*/ 2023761 h 8230877"/>
                  <a:gd name="connsiteX3" fmla="*/ 6261257 w 24351916"/>
                  <a:gd name="connsiteY3" fmla="*/ 4006949 h 8230877"/>
                  <a:gd name="connsiteX4" fmla="*/ 4696766 w 24351916"/>
                  <a:gd name="connsiteY4" fmla="*/ 4138455 h 8230877"/>
                  <a:gd name="connsiteX5" fmla="*/ 3643024 w 24351916"/>
                  <a:gd name="connsiteY5" fmla="*/ 7238338 h 8230877"/>
                  <a:gd name="connsiteX6" fmla="*/ 6184232 w 24351916"/>
                  <a:gd name="connsiteY6" fmla="*/ 8063614 h 8230877"/>
                  <a:gd name="connsiteX7" fmla="*/ 12633158 w 24351916"/>
                  <a:gd name="connsiteY7" fmla="*/ 652161 h 8230877"/>
                  <a:gd name="connsiteX8" fmla="*/ 15111663 w 24351916"/>
                  <a:gd name="connsiteY8" fmla="*/ 579972 h 8230877"/>
                  <a:gd name="connsiteX9" fmla="*/ 16050126 w 24351916"/>
                  <a:gd name="connsiteY9" fmla="*/ 2625340 h 8230877"/>
                  <a:gd name="connsiteX10" fmla="*/ 15193806 w 24351916"/>
                  <a:gd name="connsiteY10" fmla="*/ 4303548 h 8230877"/>
                  <a:gd name="connsiteX11" fmla="*/ 15221771 w 24351916"/>
                  <a:gd name="connsiteY11" fmla="*/ 5840324 h 8230877"/>
                  <a:gd name="connsiteX12" fmla="*/ 16342529 w 24351916"/>
                  <a:gd name="connsiteY12" fmla="*/ 6894727 h 8230877"/>
                  <a:gd name="connsiteX13" fmla="*/ 24351916 w 24351916"/>
                  <a:gd name="connsiteY13" fmla="*/ 6860456 h 8230877"/>
                  <a:gd name="connsiteX0" fmla="*/ 0 w 24351916"/>
                  <a:gd name="connsiteY0" fmla="*/ 2456 h 8267652"/>
                  <a:gd name="connsiteX1" fmla="*/ 5390147 w 24351916"/>
                  <a:gd name="connsiteY1" fmla="*/ 26519 h 8267652"/>
                  <a:gd name="connsiteX2" fmla="*/ 7435516 w 24351916"/>
                  <a:gd name="connsiteY2" fmla="*/ 2023761 h 8267652"/>
                  <a:gd name="connsiteX3" fmla="*/ 6261257 w 24351916"/>
                  <a:gd name="connsiteY3" fmla="*/ 4006949 h 8267652"/>
                  <a:gd name="connsiteX4" fmla="*/ 4696766 w 24351916"/>
                  <a:gd name="connsiteY4" fmla="*/ 4138455 h 8267652"/>
                  <a:gd name="connsiteX5" fmla="*/ 3643024 w 24351916"/>
                  <a:gd name="connsiteY5" fmla="*/ 7238338 h 8267652"/>
                  <a:gd name="connsiteX6" fmla="*/ 6184232 w 24351916"/>
                  <a:gd name="connsiteY6" fmla="*/ 8063614 h 8267652"/>
                  <a:gd name="connsiteX7" fmla="*/ 12633158 w 24351916"/>
                  <a:gd name="connsiteY7" fmla="*/ 652161 h 8267652"/>
                  <a:gd name="connsiteX8" fmla="*/ 15111663 w 24351916"/>
                  <a:gd name="connsiteY8" fmla="*/ 579972 h 8267652"/>
                  <a:gd name="connsiteX9" fmla="*/ 16050126 w 24351916"/>
                  <a:gd name="connsiteY9" fmla="*/ 2625340 h 8267652"/>
                  <a:gd name="connsiteX10" fmla="*/ 15193806 w 24351916"/>
                  <a:gd name="connsiteY10" fmla="*/ 4303548 h 8267652"/>
                  <a:gd name="connsiteX11" fmla="*/ 15221771 w 24351916"/>
                  <a:gd name="connsiteY11" fmla="*/ 5840324 h 8267652"/>
                  <a:gd name="connsiteX12" fmla="*/ 16342529 w 24351916"/>
                  <a:gd name="connsiteY12" fmla="*/ 6894727 h 8267652"/>
                  <a:gd name="connsiteX13" fmla="*/ 24351916 w 24351916"/>
                  <a:gd name="connsiteY13" fmla="*/ 6860456 h 8267652"/>
                  <a:gd name="connsiteX0" fmla="*/ 0 w 24351916"/>
                  <a:gd name="connsiteY0" fmla="*/ 217400 h 8074960"/>
                  <a:gd name="connsiteX1" fmla="*/ 5390147 w 24351916"/>
                  <a:gd name="connsiteY1" fmla="*/ 241463 h 8074960"/>
                  <a:gd name="connsiteX2" fmla="*/ 7435516 w 24351916"/>
                  <a:gd name="connsiteY2" fmla="*/ 2238705 h 8074960"/>
                  <a:gd name="connsiteX3" fmla="*/ 6261257 w 24351916"/>
                  <a:gd name="connsiteY3" fmla="*/ 4221893 h 8074960"/>
                  <a:gd name="connsiteX4" fmla="*/ 4696766 w 24351916"/>
                  <a:gd name="connsiteY4" fmla="*/ 4353399 h 8074960"/>
                  <a:gd name="connsiteX5" fmla="*/ 3643024 w 24351916"/>
                  <a:gd name="connsiteY5" fmla="*/ 7453282 h 8074960"/>
                  <a:gd name="connsiteX6" fmla="*/ 6560750 w 24351916"/>
                  <a:gd name="connsiteY6" fmla="*/ 8072370 h 8074960"/>
                  <a:gd name="connsiteX7" fmla="*/ 12633158 w 24351916"/>
                  <a:gd name="connsiteY7" fmla="*/ 867105 h 8074960"/>
                  <a:gd name="connsiteX8" fmla="*/ 15111663 w 24351916"/>
                  <a:gd name="connsiteY8" fmla="*/ 794916 h 8074960"/>
                  <a:gd name="connsiteX9" fmla="*/ 16050126 w 24351916"/>
                  <a:gd name="connsiteY9" fmla="*/ 2840284 h 8074960"/>
                  <a:gd name="connsiteX10" fmla="*/ 15193806 w 24351916"/>
                  <a:gd name="connsiteY10" fmla="*/ 4518492 h 8074960"/>
                  <a:gd name="connsiteX11" fmla="*/ 15221771 w 24351916"/>
                  <a:gd name="connsiteY11" fmla="*/ 6055268 h 8074960"/>
                  <a:gd name="connsiteX12" fmla="*/ 16342529 w 24351916"/>
                  <a:gd name="connsiteY12" fmla="*/ 7109671 h 8074960"/>
                  <a:gd name="connsiteX13" fmla="*/ 24351916 w 24351916"/>
                  <a:gd name="connsiteY13" fmla="*/ 7075400 h 8074960"/>
                  <a:gd name="connsiteX0" fmla="*/ 0 w 24351916"/>
                  <a:gd name="connsiteY0" fmla="*/ 217400 h 8074338"/>
                  <a:gd name="connsiteX1" fmla="*/ 5390147 w 24351916"/>
                  <a:gd name="connsiteY1" fmla="*/ 241463 h 8074338"/>
                  <a:gd name="connsiteX2" fmla="*/ 7435516 w 24351916"/>
                  <a:gd name="connsiteY2" fmla="*/ 2238705 h 8074338"/>
                  <a:gd name="connsiteX3" fmla="*/ 6261257 w 24351916"/>
                  <a:gd name="connsiteY3" fmla="*/ 4221893 h 8074338"/>
                  <a:gd name="connsiteX4" fmla="*/ 4562295 w 24351916"/>
                  <a:gd name="connsiteY4" fmla="*/ 4487869 h 8074338"/>
                  <a:gd name="connsiteX5" fmla="*/ 3643024 w 24351916"/>
                  <a:gd name="connsiteY5" fmla="*/ 7453282 h 8074338"/>
                  <a:gd name="connsiteX6" fmla="*/ 6560750 w 24351916"/>
                  <a:gd name="connsiteY6" fmla="*/ 8072370 h 8074338"/>
                  <a:gd name="connsiteX7" fmla="*/ 12633158 w 24351916"/>
                  <a:gd name="connsiteY7" fmla="*/ 867105 h 8074338"/>
                  <a:gd name="connsiteX8" fmla="*/ 15111663 w 24351916"/>
                  <a:gd name="connsiteY8" fmla="*/ 794916 h 8074338"/>
                  <a:gd name="connsiteX9" fmla="*/ 16050126 w 24351916"/>
                  <a:gd name="connsiteY9" fmla="*/ 2840284 h 8074338"/>
                  <a:gd name="connsiteX10" fmla="*/ 15193806 w 24351916"/>
                  <a:gd name="connsiteY10" fmla="*/ 4518492 h 8074338"/>
                  <a:gd name="connsiteX11" fmla="*/ 15221771 w 24351916"/>
                  <a:gd name="connsiteY11" fmla="*/ 6055268 h 8074338"/>
                  <a:gd name="connsiteX12" fmla="*/ 16342529 w 24351916"/>
                  <a:gd name="connsiteY12" fmla="*/ 7109671 h 8074338"/>
                  <a:gd name="connsiteX13" fmla="*/ 24351916 w 24351916"/>
                  <a:gd name="connsiteY13" fmla="*/ 7075400 h 8074338"/>
                  <a:gd name="connsiteX0" fmla="*/ 0 w 24351916"/>
                  <a:gd name="connsiteY0" fmla="*/ 217400 h 8074338"/>
                  <a:gd name="connsiteX1" fmla="*/ 5390147 w 24351916"/>
                  <a:gd name="connsiteY1" fmla="*/ 241463 h 8074338"/>
                  <a:gd name="connsiteX2" fmla="*/ 7435516 w 24351916"/>
                  <a:gd name="connsiteY2" fmla="*/ 2238705 h 8074338"/>
                  <a:gd name="connsiteX3" fmla="*/ 6261257 w 24351916"/>
                  <a:gd name="connsiteY3" fmla="*/ 4221893 h 8074338"/>
                  <a:gd name="connsiteX4" fmla="*/ 4562295 w 24351916"/>
                  <a:gd name="connsiteY4" fmla="*/ 4487869 h 8074338"/>
                  <a:gd name="connsiteX5" fmla="*/ 3643024 w 24351916"/>
                  <a:gd name="connsiteY5" fmla="*/ 7453282 h 8074338"/>
                  <a:gd name="connsiteX6" fmla="*/ 6560750 w 24351916"/>
                  <a:gd name="connsiteY6" fmla="*/ 8072370 h 8074338"/>
                  <a:gd name="connsiteX7" fmla="*/ 12633158 w 24351916"/>
                  <a:gd name="connsiteY7" fmla="*/ 867105 h 8074338"/>
                  <a:gd name="connsiteX8" fmla="*/ 15111663 w 24351916"/>
                  <a:gd name="connsiteY8" fmla="*/ 794916 h 8074338"/>
                  <a:gd name="connsiteX9" fmla="*/ 16050126 w 24351916"/>
                  <a:gd name="connsiteY9" fmla="*/ 2840284 h 8074338"/>
                  <a:gd name="connsiteX10" fmla="*/ 15193806 w 24351916"/>
                  <a:gd name="connsiteY10" fmla="*/ 4518492 h 8074338"/>
                  <a:gd name="connsiteX11" fmla="*/ 15221771 w 24351916"/>
                  <a:gd name="connsiteY11" fmla="*/ 6055268 h 8074338"/>
                  <a:gd name="connsiteX12" fmla="*/ 16342529 w 24351916"/>
                  <a:gd name="connsiteY12" fmla="*/ 7109671 h 8074338"/>
                  <a:gd name="connsiteX13" fmla="*/ 24351916 w 24351916"/>
                  <a:gd name="connsiteY13" fmla="*/ 7075400 h 8074338"/>
                  <a:gd name="connsiteX0" fmla="*/ 0 w 24351916"/>
                  <a:gd name="connsiteY0" fmla="*/ 217400 h 8486273"/>
                  <a:gd name="connsiteX1" fmla="*/ 5390147 w 24351916"/>
                  <a:gd name="connsiteY1" fmla="*/ 241463 h 8486273"/>
                  <a:gd name="connsiteX2" fmla="*/ 7435516 w 24351916"/>
                  <a:gd name="connsiteY2" fmla="*/ 2238705 h 8486273"/>
                  <a:gd name="connsiteX3" fmla="*/ 6261257 w 24351916"/>
                  <a:gd name="connsiteY3" fmla="*/ 4221893 h 8486273"/>
                  <a:gd name="connsiteX4" fmla="*/ 4562295 w 24351916"/>
                  <a:gd name="connsiteY4" fmla="*/ 4487869 h 8486273"/>
                  <a:gd name="connsiteX5" fmla="*/ 3643024 w 24351916"/>
                  <a:gd name="connsiteY5" fmla="*/ 7453282 h 8486273"/>
                  <a:gd name="connsiteX6" fmla="*/ 6560750 w 24351916"/>
                  <a:gd name="connsiteY6" fmla="*/ 8072370 h 8486273"/>
                  <a:gd name="connsiteX7" fmla="*/ 12633158 w 24351916"/>
                  <a:gd name="connsiteY7" fmla="*/ 867105 h 8486273"/>
                  <a:gd name="connsiteX8" fmla="*/ 15111663 w 24351916"/>
                  <a:gd name="connsiteY8" fmla="*/ 794916 h 8486273"/>
                  <a:gd name="connsiteX9" fmla="*/ 16050126 w 24351916"/>
                  <a:gd name="connsiteY9" fmla="*/ 2840284 h 8486273"/>
                  <a:gd name="connsiteX10" fmla="*/ 15193806 w 24351916"/>
                  <a:gd name="connsiteY10" fmla="*/ 4518492 h 8486273"/>
                  <a:gd name="connsiteX11" fmla="*/ 15221771 w 24351916"/>
                  <a:gd name="connsiteY11" fmla="*/ 6055268 h 8486273"/>
                  <a:gd name="connsiteX12" fmla="*/ 16342529 w 24351916"/>
                  <a:gd name="connsiteY12" fmla="*/ 7109671 h 8486273"/>
                  <a:gd name="connsiteX13" fmla="*/ 24351916 w 24351916"/>
                  <a:gd name="connsiteY13" fmla="*/ 7075400 h 8486273"/>
                  <a:gd name="connsiteX0" fmla="*/ 0 w 24351916"/>
                  <a:gd name="connsiteY0" fmla="*/ 217400 h 8486273"/>
                  <a:gd name="connsiteX1" fmla="*/ 5390147 w 24351916"/>
                  <a:gd name="connsiteY1" fmla="*/ 241463 h 8486273"/>
                  <a:gd name="connsiteX2" fmla="*/ 7435516 w 24351916"/>
                  <a:gd name="connsiteY2" fmla="*/ 2238705 h 8486273"/>
                  <a:gd name="connsiteX3" fmla="*/ 6261257 w 24351916"/>
                  <a:gd name="connsiteY3" fmla="*/ 4221893 h 8486273"/>
                  <a:gd name="connsiteX4" fmla="*/ 4562295 w 24351916"/>
                  <a:gd name="connsiteY4" fmla="*/ 4487869 h 8486273"/>
                  <a:gd name="connsiteX5" fmla="*/ 3643024 w 24351916"/>
                  <a:gd name="connsiteY5" fmla="*/ 7453282 h 8486273"/>
                  <a:gd name="connsiteX6" fmla="*/ 6560750 w 24351916"/>
                  <a:gd name="connsiteY6" fmla="*/ 8072370 h 8486273"/>
                  <a:gd name="connsiteX7" fmla="*/ 12633158 w 24351916"/>
                  <a:gd name="connsiteY7" fmla="*/ 867105 h 8486273"/>
                  <a:gd name="connsiteX8" fmla="*/ 15111663 w 24351916"/>
                  <a:gd name="connsiteY8" fmla="*/ 794916 h 8486273"/>
                  <a:gd name="connsiteX9" fmla="*/ 16050126 w 24351916"/>
                  <a:gd name="connsiteY9" fmla="*/ 2840284 h 8486273"/>
                  <a:gd name="connsiteX10" fmla="*/ 15193806 w 24351916"/>
                  <a:gd name="connsiteY10" fmla="*/ 4518492 h 8486273"/>
                  <a:gd name="connsiteX11" fmla="*/ 15221771 w 24351916"/>
                  <a:gd name="connsiteY11" fmla="*/ 6055268 h 8486273"/>
                  <a:gd name="connsiteX12" fmla="*/ 16342529 w 24351916"/>
                  <a:gd name="connsiteY12" fmla="*/ 7109671 h 8486273"/>
                  <a:gd name="connsiteX13" fmla="*/ 24351916 w 24351916"/>
                  <a:gd name="connsiteY13" fmla="*/ 7075400 h 8486273"/>
                  <a:gd name="connsiteX0" fmla="*/ 0 w 24351916"/>
                  <a:gd name="connsiteY0" fmla="*/ 2456 h 8271329"/>
                  <a:gd name="connsiteX1" fmla="*/ 5390147 w 24351916"/>
                  <a:gd name="connsiteY1" fmla="*/ 26519 h 8271329"/>
                  <a:gd name="connsiteX2" fmla="*/ 7435516 w 24351916"/>
                  <a:gd name="connsiteY2" fmla="*/ 2023761 h 8271329"/>
                  <a:gd name="connsiteX3" fmla="*/ 6261257 w 24351916"/>
                  <a:gd name="connsiteY3" fmla="*/ 4006949 h 8271329"/>
                  <a:gd name="connsiteX4" fmla="*/ 4562295 w 24351916"/>
                  <a:gd name="connsiteY4" fmla="*/ 4272925 h 8271329"/>
                  <a:gd name="connsiteX5" fmla="*/ 3643024 w 24351916"/>
                  <a:gd name="connsiteY5" fmla="*/ 7238338 h 8271329"/>
                  <a:gd name="connsiteX6" fmla="*/ 6560750 w 24351916"/>
                  <a:gd name="connsiteY6" fmla="*/ 7857426 h 8271329"/>
                  <a:gd name="connsiteX7" fmla="*/ 12633158 w 24351916"/>
                  <a:gd name="connsiteY7" fmla="*/ 652161 h 8271329"/>
                  <a:gd name="connsiteX8" fmla="*/ 15111663 w 24351916"/>
                  <a:gd name="connsiteY8" fmla="*/ 579972 h 8271329"/>
                  <a:gd name="connsiteX9" fmla="*/ 16050126 w 24351916"/>
                  <a:gd name="connsiteY9" fmla="*/ 2625340 h 8271329"/>
                  <a:gd name="connsiteX10" fmla="*/ 15193806 w 24351916"/>
                  <a:gd name="connsiteY10" fmla="*/ 4303548 h 8271329"/>
                  <a:gd name="connsiteX11" fmla="*/ 15221771 w 24351916"/>
                  <a:gd name="connsiteY11" fmla="*/ 5840324 h 8271329"/>
                  <a:gd name="connsiteX12" fmla="*/ 16342529 w 24351916"/>
                  <a:gd name="connsiteY12" fmla="*/ 6894727 h 8271329"/>
                  <a:gd name="connsiteX13" fmla="*/ 24351916 w 24351916"/>
                  <a:gd name="connsiteY13" fmla="*/ 6860456 h 8271329"/>
                  <a:gd name="connsiteX0" fmla="*/ 0 w 24351916"/>
                  <a:gd name="connsiteY0" fmla="*/ 2456 h 8271329"/>
                  <a:gd name="connsiteX1" fmla="*/ 5390147 w 24351916"/>
                  <a:gd name="connsiteY1" fmla="*/ 26519 h 8271329"/>
                  <a:gd name="connsiteX2" fmla="*/ 7435516 w 24351916"/>
                  <a:gd name="connsiteY2" fmla="*/ 2023761 h 8271329"/>
                  <a:gd name="connsiteX3" fmla="*/ 6261257 w 24351916"/>
                  <a:gd name="connsiteY3" fmla="*/ 4006949 h 8271329"/>
                  <a:gd name="connsiteX4" fmla="*/ 4562295 w 24351916"/>
                  <a:gd name="connsiteY4" fmla="*/ 4272925 h 8271329"/>
                  <a:gd name="connsiteX5" fmla="*/ 3643024 w 24351916"/>
                  <a:gd name="connsiteY5" fmla="*/ 7238338 h 8271329"/>
                  <a:gd name="connsiteX6" fmla="*/ 6560750 w 24351916"/>
                  <a:gd name="connsiteY6" fmla="*/ 7857426 h 8271329"/>
                  <a:gd name="connsiteX7" fmla="*/ 12633158 w 24351916"/>
                  <a:gd name="connsiteY7" fmla="*/ 652161 h 8271329"/>
                  <a:gd name="connsiteX8" fmla="*/ 15111663 w 24351916"/>
                  <a:gd name="connsiteY8" fmla="*/ 579972 h 8271329"/>
                  <a:gd name="connsiteX9" fmla="*/ 16050126 w 24351916"/>
                  <a:gd name="connsiteY9" fmla="*/ 2625340 h 8271329"/>
                  <a:gd name="connsiteX10" fmla="*/ 15193806 w 24351916"/>
                  <a:gd name="connsiteY10" fmla="*/ 4303548 h 8271329"/>
                  <a:gd name="connsiteX11" fmla="*/ 15221771 w 24351916"/>
                  <a:gd name="connsiteY11" fmla="*/ 5840324 h 8271329"/>
                  <a:gd name="connsiteX12" fmla="*/ 16342529 w 24351916"/>
                  <a:gd name="connsiteY12" fmla="*/ 6894727 h 8271329"/>
                  <a:gd name="connsiteX13" fmla="*/ 24351916 w 24351916"/>
                  <a:gd name="connsiteY13" fmla="*/ 6860456 h 8271329"/>
                  <a:gd name="connsiteX0" fmla="*/ 0 w 24351916"/>
                  <a:gd name="connsiteY0" fmla="*/ 2456 h 8271329"/>
                  <a:gd name="connsiteX1" fmla="*/ 5390147 w 24351916"/>
                  <a:gd name="connsiteY1" fmla="*/ 26519 h 8271329"/>
                  <a:gd name="connsiteX2" fmla="*/ 7435516 w 24351916"/>
                  <a:gd name="connsiteY2" fmla="*/ 2023761 h 8271329"/>
                  <a:gd name="connsiteX3" fmla="*/ 6261257 w 24351916"/>
                  <a:gd name="connsiteY3" fmla="*/ 4006949 h 8271329"/>
                  <a:gd name="connsiteX4" fmla="*/ 4562295 w 24351916"/>
                  <a:gd name="connsiteY4" fmla="*/ 4272925 h 8271329"/>
                  <a:gd name="connsiteX5" fmla="*/ 3643024 w 24351916"/>
                  <a:gd name="connsiteY5" fmla="*/ 7238338 h 8271329"/>
                  <a:gd name="connsiteX6" fmla="*/ 6560750 w 24351916"/>
                  <a:gd name="connsiteY6" fmla="*/ 7857426 h 8271329"/>
                  <a:gd name="connsiteX7" fmla="*/ 12633158 w 24351916"/>
                  <a:gd name="connsiteY7" fmla="*/ 652161 h 8271329"/>
                  <a:gd name="connsiteX8" fmla="*/ 15111663 w 24351916"/>
                  <a:gd name="connsiteY8" fmla="*/ 579972 h 8271329"/>
                  <a:gd name="connsiteX9" fmla="*/ 16050126 w 24351916"/>
                  <a:gd name="connsiteY9" fmla="*/ 2625340 h 8271329"/>
                  <a:gd name="connsiteX10" fmla="*/ 15193806 w 24351916"/>
                  <a:gd name="connsiteY10" fmla="*/ 4303548 h 8271329"/>
                  <a:gd name="connsiteX11" fmla="*/ 15221771 w 24351916"/>
                  <a:gd name="connsiteY11" fmla="*/ 5840324 h 8271329"/>
                  <a:gd name="connsiteX12" fmla="*/ 16342529 w 24351916"/>
                  <a:gd name="connsiteY12" fmla="*/ 6894727 h 8271329"/>
                  <a:gd name="connsiteX13" fmla="*/ 24351916 w 24351916"/>
                  <a:gd name="connsiteY13" fmla="*/ 6860456 h 8271329"/>
                  <a:gd name="connsiteX0" fmla="*/ 0 w 24351916"/>
                  <a:gd name="connsiteY0" fmla="*/ 2456 h 8271329"/>
                  <a:gd name="connsiteX1" fmla="*/ 5390147 w 24351916"/>
                  <a:gd name="connsiteY1" fmla="*/ 26519 h 8271329"/>
                  <a:gd name="connsiteX2" fmla="*/ 7435516 w 24351916"/>
                  <a:gd name="connsiteY2" fmla="*/ 2023761 h 8271329"/>
                  <a:gd name="connsiteX3" fmla="*/ 6261257 w 24351916"/>
                  <a:gd name="connsiteY3" fmla="*/ 4006949 h 8271329"/>
                  <a:gd name="connsiteX4" fmla="*/ 4562295 w 24351916"/>
                  <a:gd name="connsiteY4" fmla="*/ 4272925 h 8271329"/>
                  <a:gd name="connsiteX5" fmla="*/ 3643024 w 24351916"/>
                  <a:gd name="connsiteY5" fmla="*/ 7238338 h 8271329"/>
                  <a:gd name="connsiteX6" fmla="*/ 6560750 w 24351916"/>
                  <a:gd name="connsiteY6" fmla="*/ 7857426 h 8271329"/>
                  <a:gd name="connsiteX7" fmla="*/ 12633158 w 24351916"/>
                  <a:gd name="connsiteY7" fmla="*/ 652161 h 8271329"/>
                  <a:gd name="connsiteX8" fmla="*/ 15111663 w 24351916"/>
                  <a:gd name="connsiteY8" fmla="*/ 579972 h 8271329"/>
                  <a:gd name="connsiteX9" fmla="*/ 16050126 w 24351916"/>
                  <a:gd name="connsiteY9" fmla="*/ 2625340 h 8271329"/>
                  <a:gd name="connsiteX10" fmla="*/ 15193806 w 24351916"/>
                  <a:gd name="connsiteY10" fmla="*/ 4303548 h 8271329"/>
                  <a:gd name="connsiteX11" fmla="*/ 15221771 w 24351916"/>
                  <a:gd name="connsiteY11" fmla="*/ 5840324 h 8271329"/>
                  <a:gd name="connsiteX12" fmla="*/ 16342529 w 24351916"/>
                  <a:gd name="connsiteY12" fmla="*/ 6894727 h 8271329"/>
                  <a:gd name="connsiteX13" fmla="*/ 24351916 w 24351916"/>
                  <a:gd name="connsiteY13" fmla="*/ 6860456 h 8271329"/>
                  <a:gd name="connsiteX0" fmla="*/ 0 w 24351916"/>
                  <a:gd name="connsiteY0" fmla="*/ 2456 h 8271329"/>
                  <a:gd name="connsiteX1" fmla="*/ 5390147 w 24351916"/>
                  <a:gd name="connsiteY1" fmla="*/ 26519 h 8271329"/>
                  <a:gd name="connsiteX2" fmla="*/ 7435516 w 24351916"/>
                  <a:gd name="connsiteY2" fmla="*/ 2023761 h 8271329"/>
                  <a:gd name="connsiteX3" fmla="*/ 6261257 w 24351916"/>
                  <a:gd name="connsiteY3" fmla="*/ 4006949 h 8271329"/>
                  <a:gd name="connsiteX4" fmla="*/ 4562295 w 24351916"/>
                  <a:gd name="connsiteY4" fmla="*/ 4272925 h 8271329"/>
                  <a:gd name="connsiteX5" fmla="*/ 3643024 w 24351916"/>
                  <a:gd name="connsiteY5" fmla="*/ 7238338 h 8271329"/>
                  <a:gd name="connsiteX6" fmla="*/ 6560750 w 24351916"/>
                  <a:gd name="connsiteY6" fmla="*/ 7857426 h 8271329"/>
                  <a:gd name="connsiteX7" fmla="*/ 12633158 w 24351916"/>
                  <a:gd name="connsiteY7" fmla="*/ 652161 h 8271329"/>
                  <a:gd name="connsiteX8" fmla="*/ 15111663 w 24351916"/>
                  <a:gd name="connsiteY8" fmla="*/ 579972 h 8271329"/>
                  <a:gd name="connsiteX9" fmla="*/ 16050126 w 24351916"/>
                  <a:gd name="connsiteY9" fmla="*/ 2625340 h 8271329"/>
                  <a:gd name="connsiteX10" fmla="*/ 15193806 w 24351916"/>
                  <a:gd name="connsiteY10" fmla="*/ 4303548 h 8271329"/>
                  <a:gd name="connsiteX11" fmla="*/ 15221771 w 24351916"/>
                  <a:gd name="connsiteY11" fmla="*/ 5840324 h 8271329"/>
                  <a:gd name="connsiteX12" fmla="*/ 16600947 w 24351916"/>
                  <a:gd name="connsiteY12" fmla="*/ 6894727 h 8271329"/>
                  <a:gd name="connsiteX13" fmla="*/ 24351916 w 24351916"/>
                  <a:gd name="connsiteY13" fmla="*/ 6860456 h 8271329"/>
                  <a:gd name="connsiteX0" fmla="*/ 0 w 24351916"/>
                  <a:gd name="connsiteY0" fmla="*/ 2456 h 8271329"/>
                  <a:gd name="connsiteX1" fmla="*/ 5390147 w 24351916"/>
                  <a:gd name="connsiteY1" fmla="*/ 26519 h 8271329"/>
                  <a:gd name="connsiteX2" fmla="*/ 7435516 w 24351916"/>
                  <a:gd name="connsiteY2" fmla="*/ 2023761 h 8271329"/>
                  <a:gd name="connsiteX3" fmla="*/ 6261257 w 24351916"/>
                  <a:gd name="connsiteY3" fmla="*/ 4006949 h 8271329"/>
                  <a:gd name="connsiteX4" fmla="*/ 4562295 w 24351916"/>
                  <a:gd name="connsiteY4" fmla="*/ 4272925 h 8271329"/>
                  <a:gd name="connsiteX5" fmla="*/ 3643024 w 24351916"/>
                  <a:gd name="connsiteY5" fmla="*/ 7238338 h 8271329"/>
                  <a:gd name="connsiteX6" fmla="*/ 6560750 w 24351916"/>
                  <a:gd name="connsiteY6" fmla="*/ 7857426 h 8271329"/>
                  <a:gd name="connsiteX7" fmla="*/ 12633158 w 24351916"/>
                  <a:gd name="connsiteY7" fmla="*/ 652161 h 8271329"/>
                  <a:gd name="connsiteX8" fmla="*/ 15111663 w 24351916"/>
                  <a:gd name="connsiteY8" fmla="*/ 579972 h 8271329"/>
                  <a:gd name="connsiteX9" fmla="*/ 16050126 w 24351916"/>
                  <a:gd name="connsiteY9" fmla="*/ 2625340 h 8271329"/>
                  <a:gd name="connsiteX10" fmla="*/ 15193806 w 24351916"/>
                  <a:gd name="connsiteY10" fmla="*/ 4303548 h 8271329"/>
                  <a:gd name="connsiteX11" fmla="*/ 15221771 w 24351916"/>
                  <a:gd name="connsiteY11" fmla="*/ 5840324 h 8271329"/>
                  <a:gd name="connsiteX12" fmla="*/ 16600947 w 24351916"/>
                  <a:gd name="connsiteY12" fmla="*/ 6894727 h 8271329"/>
                  <a:gd name="connsiteX13" fmla="*/ 24351916 w 24351916"/>
                  <a:gd name="connsiteY13" fmla="*/ 6860456 h 8271329"/>
                  <a:gd name="connsiteX0" fmla="*/ 0 w 24351916"/>
                  <a:gd name="connsiteY0" fmla="*/ 2456 h 8271329"/>
                  <a:gd name="connsiteX1" fmla="*/ 5390147 w 24351916"/>
                  <a:gd name="connsiteY1" fmla="*/ 26519 h 8271329"/>
                  <a:gd name="connsiteX2" fmla="*/ 7435516 w 24351916"/>
                  <a:gd name="connsiteY2" fmla="*/ 2023761 h 8271329"/>
                  <a:gd name="connsiteX3" fmla="*/ 6261257 w 24351916"/>
                  <a:gd name="connsiteY3" fmla="*/ 4006949 h 8271329"/>
                  <a:gd name="connsiteX4" fmla="*/ 4562295 w 24351916"/>
                  <a:gd name="connsiteY4" fmla="*/ 4272925 h 8271329"/>
                  <a:gd name="connsiteX5" fmla="*/ 3643024 w 24351916"/>
                  <a:gd name="connsiteY5" fmla="*/ 7238338 h 8271329"/>
                  <a:gd name="connsiteX6" fmla="*/ 6560750 w 24351916"/>
                  <a:gd name="connsiteY6" fmla="*/ 7857426 h 8271329"/>
                  <a:gd name="connsiteX7" fmla="*/ 12633158 w 24351916"/>
                  <a:gd name="connsiteY7" fmla="*/ 652161 h 8271329"/>
                  <a:gd name="connsiteX8" fmla="*/ 15111663 w 24351916"/>
                  <a:gd name="connsiteY8" fmla="*/ 579972 h 8271329"/>
                  <a:gd name="connsiteX9" fmla="*/ 16050126 w 24351916"/>
                  <a:gd name="connsiteY9" fmla="*/ 2625340 h 8271329"/>
                  <a:gd name="connsiteX10" fmla="*/ 15193806 w 24351916"/>
                  <a:gd name="connsiteY10" fmla="*/ 4303548 h 8271329"/>
                  <a:gd name="connsiteX11" fmla="*/ 15221771 w 24351916"/>
                  <a:gd name="connsiteY11" fmla="*/ 5840324 h 8271329"/>
                  <a:gd name="connsiteX12" fmla="*/ 16600947 w 24351916"/>
                  <a:gd name="connsiteY12" fmla="*/ 6894727 h 8271329"/>
                  <a:gd name="connsiteX13" fmla="*/ 24351916 w 24351916"/>
                  <a:gd name="connsiteY13" fmla="*/ 6860456 h 8271329"/>
                  <a:gd name="connsiteX0" fmla="*/ 0 w 24351916"/>
                  <a:gd name="connsiteY0" fmla="*/ 2456 h 8271329"/>
                  <a:gd name="connsiteX1" fmla="*/ 5390147 w 24351916"/>
                  <a:gd name="connsiteY1" fmla="*/ 26519 h 8271329"/>
                  <a:gd name="connsiteX2" fmla="*/ 7435516 w 24351916"/>
                  <a:gd name="connsiteY2" fmla="*/ 2023761 h 8271329"/>
                  <a:gd name="connsiteX3" fmla="*/ 6261257 w 24351916"/>
                  <a:gd name="connsiteY3" fmla="*/ 4006949 h 8271329"/>
                  <a:gd name="connsiteX4" fmla="*/ 4562295 w 24351916"/>
                  <a:gd name="connsiteY4" fmla="*/ 4272925 h 8271329"/>
                  <a:gd name="connsiteX5" fmla="*/ 3643024 w 24351916"/>
                  <a:gd name="connsiteY5" fmla="*/ 7238338 h 8271329"/>
                  <a:gd name="connsiteX6" fmla="*/ 6560750 w 24351916"/>
                  <a:gd name="connsiteY6" fmla="*/ 7857426 h 8271329"/>
                  <a:gd name="connsiteX7" fmla="*/ 12633158 w 24351916"/>
                  <a:gd name="connsiteY7" fmla="*/ 652161 h 8271329"/>
                  <a:gd name="connsiteX8" fmla="*/ 15111663 w 24351916"/>
                  <a:gd name="connsiteY8" fmla="*/ 579972 h 8271329"/>
                  <a:gd name="connsiteX9" fmla="*/ 16050126 w 24351916"/>
                  <a:gd name="connsiteY9" fmla="*/ 2625340 h 8271329"/>
                  <a:gd name="connsiteX10" fmla="*/ 15193806 w 24351916"/>
                  <a:gd name="connsiteY10" fmla="*/ 4303548 h 8271329"/>
                  <a:gd name="connsiteX11" fmla="*/ 15221771 w 24351916"/>
                  <a:gd name="connsiteY11" fmla="*/ 5840324 h 8271329"/>
                  <a:gd name="connsiteX12" fmla="*/ 16600947 w 24351916"/>
                  <a:gd name="connsiteY12" fmla="*/ 6894727 h 8271329"/>
                  <a:gd name="connsiteX13" fmla="*/ 24351916 w 24351916"/>
                  <a:gd name="connsiteY13" fmla="*/ 6860456 h 8271329"/>
                  <a:gd name="connsiteX0" fmla="*/ 0 w 24351916"/>
                  <a:gd name="connsiteY0" fmla="*/ 2456 h 8205081"/>
                  <a:gd name="connsiteX1" fmla="*/ 5390147 w 24351916"/>
                  <a:gd name="connsiteY1" fmla="*/ 26519 h 8205081"/>
                  <a:gd name="connsiteX2" fmla="*/ 7435516 w 24351916"/>
                  <a:gd name="connsiteY2" fmla="*/ 2023761 h 8205081"/>
                  <a:gd name="connsiteX3" fmla="*/ 6261257 w 24351916"/>
                  <a:gd name="connsiteY3" fmla="*/ 4006949 h 8205081"/>
                  <a:gd name="connsiteX4" fmla="*/ 4562295 w 24351916"/>
                  <a:gd name="connsiteY4" fmla="*/ 4272925 h 8205081"/>
                  <a:gd name="connsiteX5" fmla="*/ 3643024 w 24351916"/>
                  <a:gd name="connsiteY5" fmla="*/ 7238338 h 8205081"/>
                  <a:gd name="connsiteX6" fmla="*/ 6560750 w 24351916"/>
                  <a:gd name="connsiteY6" fmla="*/ 7857426 h 8205081"/>
                  <a:gd name="connsiteX7" fmla="*/ 12633158 w 24351916"/>
                  <a:gd name="connsiteY7" fmla="*/ 652161 h 8205081"/>
                  <a:gd name="connsiteX8" fmla="*/ 15111663 w 24351916"/>
                  <a:gd name="connsiteY8" fmla="*/ 579972 h 8205081"/>
                  <a:gd name="connsiteX9" fmla="*/ 16050126 w 24351916"/>
                  <a:gd name="connsiteY9" fmla="*/ 2625340 h 8205081"/>
                  <a:gd name="connsiteX10" fmla="*/ 15193806 w 24351916"/>
                  <a:gd name="connsiteY10" fmla="*/ 4303548 h 8205081"/>
                  <a:gd name="connsiteX11" fmla="*/ 15221771 w 24351916"/>
                  <a:gd name="connsiteY11" fmla="*/ 5840324 h 8205081"/>
                  <a:gd name="connsiteX12" fmla="*/ 16600947 w 24351916"/>
                  <a:gd name="connsiteY12" fmla="*/ 6894727 h 8205081"/>
                  <a:gd name="connsiteX13" fmla="*/ 24351916 w 24351916"/>
                  <a:gd name="connsiteY13" fmla="*/ 6860456 h 8205081"/>
                  <a:gd name="connsiteX0" fmla="*/ 0 w 24351916"/>
                  <a:gd name="connsiteY0" fmla="*/ 2456 h 8205081"/>
                  <a:gd name="connsiteX1" fmla="*/ 5390147 w 24351916"/>
                  <a:gd name="connsiteY1" fmla="*/ 26519 h 8205081"/>
                  <a:gd name="connsiteX2" fmla="*/ 7435516 w 24351916"/>
                  <a:gd name="connsiteY2" fmla="*/ 2023761 h 8205081"/>
                  <a:gd name="connsiteX3" fmla="*/ 6261257 w 24351916"/>
                  <a:gd name="connsiteY3" fmla="*/ 4026827 h 8205081"/>
                  <a:gd name="connsiteX4" fmla="*/ 4562295 w 24351916"/>
                  <a:gd name="connsiteY4" fmla="*/ 4272925 h 8205081"/>
                  <a:gd name="connsiteX5" fmla="*/ 3643024 w 24351916"/>
                  <a:gd name="connsiteY5" fmla="*/ 7238338 h 8205081"/>
                  <a:gd name="connsiteX6" fmla="*/ 6560750 w 24351916"/>
                  <a:gd name="connsiteY6" fmla="*/ 7857426 h 8205081"/>
                  <a:gd name="connsiteX7" fmla="*/ 12633158 w 24351916"/>
                  <a:gd name="connsiteY7" fmla="*/ 652161 h 8205081"/>
                  <a:gd name="connsiteX8" fmla="*/ 15111663 w 24351916"/>
                  <a:gd name="connsiteY8" fmla="*/ 579972 h 8205081"/>
                  <a:gd name="connsiteX9" fmla="*/ 16050126 w 24351916"/>
                  <a:gd name="connsiteY9" fmla="*/ 2625340 h 8205081"/>
                  <a:gd name="connsiteX10" fmla="*/ 15193806 w 24351916"/>
                  <a:gd name="connsiteY10" fmla="*/ 4303548 h 8205081"/>
                  <a:gd name="connsiteX11" fmla="*/ 15221771 w 24351916"/>
                  <a:gd name="connsiteY11" fmla="*/ 5840324 h 8205081"/>
                  <a:gd name="connsiteX12" fmla="*/ 16600947 w 24351916"/>
                  <a:gd name="connsiteY12" fmla="*/ 6894727 h 8205081"/>
                  <a:gd name="connsiteX13" fmla="*/ 24351916 w 24351916"/>
                  <a:gd name="connsiteY13" fmla="*/ 6860456 h 8205081"/>
                  <a:gd name="connsiteX0" fmla="*/ 0 w 24351916"/>
                  <a:gd name="connsiteY0" fmla="*/ 2456 h 8205081"/>
                  <a:gd name="connsiteX1" fmla="*/ 5390147 w 24351916"/>
                  <a:gd name="connsiteY1" fmla="*/ 26519 h 8205081"/>
                  <a:gd name="connsiteX2" fmla="*/ 7435516 w 24351916"/>
                  <a:gd name="connsiteY2" fmla="*/ 2023761 h 8205081"/>
                  <a:gd name="connsiteX3" fmla="*/ 6261257 w 24351916"/>
                  <a:gd name="connsiteY3" fmla="*/ 4026827 h 8205081"/>
                  <a:gd name="connsiteX4" fmla="*/ 4562295 w 24351916"/>
                  <a:gd name="connsiteY4" fmla="*/ 4272925 h 8205081"/>
                  <a:gd name="connsiteX5" fmla="*/ 3643024 w 24351916"/>
                  <a:gd name="connsiteY5" fmla="*/ 7238338 h 8205081"/>
                  <a:gd name="connsiteX6" fmla="*/ 6560750 w 24351916"/>
                  <a:gd name="connsiteY6" fmla="*/ 7857426 h 8205081"/>
                  <a:gd name="connsiteX7" fmla="*/ 12633158 w 24351916"/>
                  <a:gd name="connsiteY7" fmla="*/ 652161 h 8205081"/>
                  <a:gd name="connsiteX8" fmla="*/ 15111663 w 24351916"/>
                  <a:gd name="connsiteY8" fmla="*/ 579972 h 8205081"/>
                  <a:gd name="connsiteX9" fmla="*/ 16050126 w 24351916"/>
                  <a:gd name="connsiteY9" fmla="*/ 2625340 h 8205081"/>
                  <a:gd name="connsiteX10" fmla="*/ 15193806 w 24351916"/>
                  <a:gd name="connsiteY10" fmla="*/ 4303548 h 8205081"/>
                  <a:gd name="connsiteX11" fmla="*/ 15221771 w 24351916"/>
                  <a:gd name="connsiteY11" fmla="*/ 5840324 h 8205081"/>
                  <a:gd name="connsiteX12" fmla="*/ 16600947 w 24351916"/>
                  <a:gd name="connsiteY12" fmla="*/ 6894727 h 8205081"/>
                  <a:gd name="connsiteX13" fmla="*/ 24351916 w 24351916"/>
                  <a:gd name="connsiteY13" fmla="*/ 6860456 h 8205081"/>
                  <a:gd name="connsiteX0" fmla="*/ 0 w 24351916"/>
                  <a:gd name="connsiteY0" fmla="*/ 2456 h 8205081"/>
                  <a:gd name="connsiteX1" fmla="*/ 5390147 w 24351916"/>
                  <a:gd name="connsiteY1" fmla="*/ 26519 h 8205081"/>
                  <a:gd name="connsiteX2" fmla="*/ 7435516 w 24351916"/>
                  <a:gd name="connsiteY2" fmla="*/ 2023761 h 8205081"/>
                  <a:gd name="connsiteX3" fmla="*/ 6261257 w 24351916"/>
                  <a:gd name="connsiteY3" fmla="*/ 4026827 h 8205081"/>
                  <a:gd name="connsiteX4" fmla="*/ 4562295 w 24351916"/>
                  <a:gd name="connsiteY4" fmla="*/ 4272925 h 8205081"/>
                  <a:gd name="connsiteX5" fmla="*/ 3643024 w 24351916"/>
                  <a:gd name="connsiteY5" fmla="*/ 7238338 h 8205081"/>
                  <a:gd name="connsiteX6" fmla="*/ 6560750 w 24351916"/>
                  <a:gd name="connsiteY6" fmla="*/ 7857426 h 8205081"/>
                  <a:gd name="connsiteX7" fmla="*/ 12633158 w 24351916"/>
                  <a:gd name="connsiteY7" fmla="*/ 652161 h 8205081"/>
                  <a:gd name="connsiteX8" fmla="*/ 15111663 w 24351916"/>
                  <a:gd name="connsiteY8" fmla="*/ 579972 h 8205081"/>
                  <a:gd name="connsiteX9" fmla="*/ 16050126 w 24351916"/>
                  <a:gd name="connsiteY9" fmla="*/ 2625340 h 8205081"/>
                  <a:gd name="connsiteX10" fmla="*/ 15193806 w 24351916"/>
                  <a:gd name="connsiteY10" fmla="*/ 4303548 h 8205081"/>
                  <a:gd name="connsiteX11" fmla="*/ 15221771 w 24351916"/>
                  <a:gd name="connsiteY11" fmla="*/ 5840324 h 8205081"/>
                  <a:gd name="connsiteX12" fmla="*/ 16600947 w 24351916"/>
                  <a:gd name="connsiteY12" fmla="*/ 6894727 h 8205081"/>
                  <a:gd name="connsiteX13" fmla="*/ 24351916 w 24351916"/>
                  <a:gd name="connsiteY13" fmla="*/ 6860456 h 8205081"/>
                  <a:gd name="connsiteX0" fmla="*/ 0 w 24351916"/>
                  <a:gd name="connsiteY0" fmla="*/ 2456 h 8205081"/>
                  <a:gd name="connsiteX1" fmla="*/ 5390147 w 24351916"/>
                  <a:gd name="connsiteY1" fmla="*/ 26519 h 8205081"/>
                  <a:gd name="connsiteX2" fmla="*/ 7435516 w 24351916"/>
                  <a:gd name="connsiteY2" fmla="*/ 2023761 h 8205081"/>
                  <a:gd name="connsiteX3" fmla="*/ 6261257 w 24351916"/>
                  <a:gd name="connsiteY3" fmla="*/ 4026827 h 8205081"/>
                  <a:gd name="connsiteX4" fmla="*/ 4562295 w 24351916"/>
                  <a:gd name="connsiteY4" fmla="*/ 4272925 h 8205081"/>
                  <a:gd name="connsiteX5" fmla="*/ 3643024 w 24351916"/>
                  <a:gd name="connsiteY5" fmla="*/ 7238338 h 8205081"/>
                  <a:gd name="connsiteX6" fmla="*/ 6560750 w 24351916"/>
                  <a:gd name="connsiteY6" fmla="*/ 7857426 h 8205081"/>
                  <a:gd name="connsiteX7" fmla="*/ 12633158 w 24351916"/>
                  <a:gd name="connsiteY7" fmla="*/ 652161 h 8205081"/>
                  <a:gd name="connsiteX8" fmla="*/ 15111663 w 24351916"/>
                  <a:gd name="connsiteY8" fmla="*/ 579972 h 8205081"/>
                  <a:gd name="connsiteX9" fmla="*/ 16050126 w 24351916"/>
                  <a:gd name="connsiteY9" fmla="*/ 2625340 h 8205081"/>
                  <a:gd name="connsiteX10" fmla="*/ 15193806 w 24351916"/>
                  <a:gd name="connsiteY10" fmla="*/ 4303548 h 8205081"/>
                  <a:gd name="connsiteX11" fmla="*/ 15221771 w 24351916"/>
                  <a:gd name="connsiteY11" fmla="*/ 5840324 h 8205081"/>
                  <a:gd name="connsiteX12" fmla="*/ 16600947 w 24351916"/>
                  <a:gd name="connsiteY12" fmla="*/ 6894727 h 8205081"/>
                  <a:gd name="connsiteX13" fmla="*/ 24351916 w 24351916"/>
                  <a:gd name="connsiteY13" fmla="*/ 6860456 h 8205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351916" h="8205081">
                    <a:moveTo>
                      <a:pt x="0" y="2456"/>
                    </a:moveTo>
                    <a:cubicBezTo>
                      <a:pt x="30078" y="-9576"/>
                      <a:pt x="5402178" y="26519"/>
                      <a:pt x="5390147" y="26519"/>
                    </a:cubicBezTo>
                    <a:cubicBezTo>
                      <a:pt x="5378116" y="26519"/>
                      <a:pt x="7469235" y="223982"/>
                      <a:pt x="7435516" y="2023761"/>
                    </a:cubicBezTo>
                    <a:cubicBezTo>
                      <a:pt x="7401797" y="3823540"/>
                      <a:pt x="6264997" y="4019519"/>
                      <a:pt x="6261257" y="4026827"/>
                    </a:cubicBezTo>
                    <a:cubicBezTo>
                      <a:pt x="6257517" y="4034135"/>
                      <a:pt x="4574088" y="4266231"/>
                      <a:pt x="4562295" y="4272925"/>
                    </a:cubicBezTo>
                    <a:cubicBezTo>
                      <a:pt x="4550502" y="4279619"/>
                      <a:pt x="2490652" y="5526959"/>
                      <a:pt x="3643024" y="7238338"/>
                    </a:cubicBezTo>
                    <a:cubicBezTo>
                      <a:pt x="4795396" y="8949717"/>
                      <a:pt x="6586393" y="7870392"/>
                      <a:pt x="6560750" y="7857426"/>
                    </a:cubicBezTo>
                    <a:cubicBezTo>
                      <a:pt x="6535107" y="7844460"/>
                      <a:pt x="12647582" y="647365"/>
                      <a:pt x="12633158" y="652161"/>
                    </a:cubicBezTo>
                    <a:cubicBezTo>
                      <a:pt x="12618734" y="656957"/>
                      <a:pt x="13724022" y="-422660"/>
                      <a:pt x="15111663" y="579972"/>
                    </a:cubicBezTo>
                    <a:cubicBezTo>
                      <a:pt x="16499304" y="1582604"/>
                      <a:pt x="16046374" y="2591152"/>
                      <a:pt x="16050126" y="2625340"/>
                    </a:cubicBezTo>
                    <a:cubicBezTo>
                      <a:pt x="16053878" y="2659528"/>
                      <a:pt x="15192717" y="4297804"/>
                      <a:pt x="15193806" y="4303548"/>
                    </a:cubicBezTo>
                    <a:cubicBezTo>
                      <a:pt x="15194895" y="4309292"/>
                      <a:pt x="14808343" y="4931383"/>
                      <a:pt x="15221771" y="5840324"/>
                    </a:cubicBezTo>
                    <a:cubicBezTo>
                      <a:pt x="15635199" y="6749265"/>
                      <a:pt x="16601450" y="6890959"/>
                      <a:pt x="16600947" y="6894727"/>
                    </a:cubicBezTo>
                    <a:cubicBezTo>
                      <a:pt x="16600444" y="6898495"/>
                      <a:pt x="24354468" y="6870301"/>
                      <a:pt x="24351916" y="6860456"/>
                    </a:cubicBezTo>
                  </a:path>
                </a:pathLst>
              </a:custGeom>
              <a:noFill/>
              <a:ln w="88900">
                <a:solidFill>
                  <a:schemeClr val="bg1"/>
                </a:solidFill>
                <a:prstDash val="lg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Lato Light" panose="020F0502020204030203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32" name="Rectangle 28">
                <a:extLst>
                  <a:ext uri="{FF2B5EF4-FFF2-40B4-BE49-F238E27FC236}">
                    <a16:creationId xmlns:a16="http://schemas.microsoft.com/office/drawing/2014/main" id="{9CBA5377-62F8-E740-9E07-BA9938ED8DDB}"/>
                  </a:ext>
                </a:extLst>
              </p:cNvPr>
              <p:cNvSpPr/>
              <p:nvPr/>
            </p:nvSpPr>
            <p:spPr>
              <a:xfrm>
                <a:off x="1588" y="2307552"/>
                <a:ext cx="1305054" cy="599183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Lato Light" panose="020F0502020204030203" pitchFamily="34" charset="0"/>
                  <a:ea typeface="+mn-ea"/>
                  <a:cs typeface="+mn-cs"/>
                </a:endParaRPr>
              </a:p>
            </p:txBody>
          </p:sp>
          <p:cxnSp>
            <p:nvCxnSpPr>
              <p:cNvPr id="133" name="Straight Connector 33">
                <a:extLst>
                  <a:ext uri="{FF2B5EF4-FFF2-40B4-BE49-F238E27FC236}">
                    <a16:creationId xmlns:a16="http://schemas.microsoft.com/office/drawing/2014/main" id="{B0FCC650-8498-9F45-980B-D560404E0B8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588" y="2580375"/>
                <a:ext cx="1391003" cy="0"/>
              </a:xfrm>
              <a:prstGeom prst="line">
                <a:avLst/>
              </a:prstGeom>
              <a:ln w="76200"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49" name="Rectangle 20">
            <a:extLst>
              <a:ext uri="{FF2B5EF4-FFF2-40B4-BE49-F238E27FC236}">
                <a16:creationId xmlns:a16="http://schemas.microsoft.com/office/drawing/2014/main" id="{EDC9C334-89EB-4842-83AD-CBC9656E5D59}"/>
              </a:ext>
            </a:extLst>
          </p:cNvPr>
          <p:cNvSpPr/>
          <p:nvPr/>
        </p:nvSpPr>
        <p:spPr>
          <a:xfrm>
            <a:off x="7508103" y="1167825"/>
            <a:ext cx="35489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เป้าหมายการพัฒนา 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: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0000CC"/>
              </a:solidFill>
              <a:effectLst/>
              <a:uLnTx/>
              <a:uFillTx/>
              <a:latin typeface="Poppins" pitchFamily="2" charset="77"/>
              <a:ea typeface="+mn-ea"/>
              <a:cs typeface="Poppins" pitchFamily="2" charset="77"/>
            </a:endParaRPr>
          </a:p>
        </p:txBody>
      </p:sp>
      <p:grpSp>
        <p:nvGrpSpPr>
          <p:cNvPr id="185" name="Group 13">
            <a:extLst>
              <a:ext uri="{FF2B5EF4-FFF2-40B4-BE49-F238E27FC236}">
                <a16:creationId xmlns:a16="http://schemas.microsoft.com/office/drawing/2014/main" id="{CCDC17E1-8715-8240-B74D-73A65AD08EB3}"/>
              </a:ext>
            </a:extLst>
          </p:cNvPr>
          <p:cNvGrpSpPr/>
          <p:nvPr/>
        </p:nvGrpSpPr>
        <p:grpSpPr>
          <a:xfrm>
            <a:off x="422988" y="504436"/>
            <a:ext cx="1515823" cy="1197364"/>
            <a:chOff x="6490010" y="3925229"/>
            <a:chExt cx="3207983" cy="2765503"/>
          </a:xfrm>
        </p:grpSpPr>
        <p:sp>
          <p:nvSpPr>
            <p:cNvPr id="186" name="Hexagon 14">
              <a:extLst>
                <a:ext uri="{FF2B5EF4-FFF2-40B4-BE49-F238E27FC236}">
                  <a16:creationId xmlns:a16="http://schemas.microsoft.com/office/drawing/2014/main" id="{60350BD6-763A-4846-B36D-4B1ED0E91845}"/>
                </a:ext>
              </a:extLst>
            </p:cNvPr>
            <p:cNvSpPr/>
            <p:nvPr/>
          </p:nvSpPr>
          <p:spPr>
            <a:xfrm>
              <a:off x="6490010" y="3925229"/>
              <a:ext cx="3207983" cy="2765503"/>
            </a:xfrm>
            <a:prstGeom prst="hexagon">
              <a:avLst/>
            </a:prstGeom>
            <a:solidFill>
              <a:srgbClr val="42A6E3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87" name="Hexagon 15">
              <a:extLst>
                <a:ext uri="{FF2B5EF4-FFF2-40B4-BE49-F238E27FC236}">
                  <a16:creationId xmlns:a16="http://schemas.microsoft.com/office/drawing/2014/main" id="{69929382-FA04-E14E-9A75-79341D771553}"/>
                </a:ext>
              </a:extLst>
            </p:cNvPr>
            <p:cNvSpPr/>
            <p:nvPr/>
          </p:nvSpPr>
          <p:spPr>
            <a:xfrm>
              <a:off x="6785210" y="4179712"/>
              <a:ext cx="2617582" cy="2256536"/>
            </a:xfrm>
            <a:prstGeom prst="hexagon">
              <a:avLst/>
            </a:prstGeom>
            <a:solidFill>
              <a:srgbClr val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</p:grpSp>
      <p:sp>
        <p:nvSpPr>
          <p:cNvPr id="197" name="Freeform 37">
            <a:extLst>
              <a:ext uri="{FF2B5EF4-FFF2-40B4-BE49-F238E27FC236}">
                <a16:creationId xmlns:a16="http://schemas.microsoft.com/office/drawing/2014/main" id="{007E3A91-51A8-F248-BBDD-954F54AAEA6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893742" y="768666"/>
            <a:ext cx="599714" cy="600484"/>
          </a:xfrm>
          <a:custGeom>
            <a:avLst/>
            <a:gdLst>
              <a:gd name="connsiteX0" fmla="*/ 509588 w 1145140"/>
              <a:gd name="connsiteY0" fmla="*/ 613568 h 1146608"/>
              <a:gd name="connsiteX1" fmla="*/ 525002 w 1145140"/>
              <a:gd name="connsiteY1" fmla="*/ 619969 h 1146608"/>
              <a:gd name="connsiteX2" fmla="*/ 531455 w 1145140"/>
              <a:gd name="connsiteY2" fmla="*/ 635615 h 1146608"/>
              <a:gd name="connsiteX3" fmla="*/ 525002 w 1145140"/>
              <a:gd name="connsiteY3" fmla="*/ 651262 h 1146608"/>
              <a:gd name="connsiteX4" fmla="*/ 509588 w 1145140"/>
              <a:gd name="connsiteY4" fmla="*/ 657663 h 1146608"/>
              <a:gd name="connsiteX5" fmla="*/ 493816 w 1145140"/>
              <a:gd name="connsiteY5" fmla="*/ 651262 h 1146608"/>
              <a:gd name="connsiteX6" fmla="*/ 487363 w 1145140"/>
              <a:gd name="connsiteY6" fmla="*/ 635615 h 1146608"/>
              <a:gd name="connsiteX7" fmla="*/ 493816 w 1145140"/>
              <a:gd name="connsiteY7" fmla="*/ 619969 h 1146608"/>
              <a:gd name="connsiteX8" fmla="*/ 509588 w 1145140"/>
              <a:gd name="connsiteY8" fmla="*/ 613568 h 1146608"/>
              <a:gd name="connsiteX9" fmla="*/ 511833 w 1145140"/>
              <a:gd name="connsiteY9" fmla="*/ 503279 h 1146608"/>
              <a:gd name="connsiteX10" fmla="*/ 382644 w 1145140"/>
              <a:gd name="connsiteY10" fmla="*/ 633188 h 1146608"/>
              <a:gd name="connsiteX11" fmla="*/ 511833 w 1145140"/>
              <a:gd name="connsiteY11" fmla="*/ 763096 h 1146608"/>
              <a:gd name="connsiteX12" fmla="*/ 641741 w 1145140"/>
              <a:gd name="connsiteY12" fmla="*/ 633188 h 1146608"/>
              <a:gd name="connsiteX13" fmla="*/ 617991 w 1145140"/>
              <a:gd name="connsiteY13" fmla="*/ 558697 h 1146608"/>
              <a:gd name="connsiteX14" fmla="*/ 578407 w 1145140"/>
              <a:gd name="connsiteY14" fmla="*/ 598281 h 1146608"/>
              <a:gd name="connsiteX15" fmla="*/ 562573 w 1145140"/>
              <a:gd name="connsiteY15" fmla="*/ 604759 h 1146608"/>
              <a:gd name="connsiteX16" fmla="*/ 546739 w 1145140"/>
              <a:gd name="connsiteY16" fmla="*/ 598281 h 1146608"/>
              <a:gd name="connsiteX17" fmla="*/ 546739 w 1145140"/>
              <a:gd name="connsiteY17" fmla="*/ 566614 h 1146608"/>
              <a:gd name="connsiteX18" fmla="*/ 586683 w 1145140"/>
              <a:gd name="connsiteY18" fmla="*/ 527030 h 1146608"/>
              <a:gd name="connsiteX19" fmla="*/ 511833 w 1145140"/>
              <a:gd name="connsiteY19" fmla="*/ 503279 h 1146608"/>
              <a:gd name="connsiteX20" fmla="*/ 310177 w 1145140"/>
              <a:gd name="connsiteY20" fmla="*/ 407770 h 1146608"/>
              <a:gd name="connsiteX21" fmla="*/ 325982 w 1145140"/>
              <a:gd name="connsiteY21" fmla="*/ 414264 h 1146608"/>
              <a:gd name="connsiteX22" fmla="*/ 325982 w 1145140"/>
              <a:gd name="connsiteY22" fmla="*/ 446014 h 1146608"/>
              <a:gd name="connsiteX23" fmla="*/ 325982 w 1145140"/>
              <a:gd name="connsiteY23" fmla="*/ 446375 h 1146608"/>
              <a:gd name="connsiteX24" fmla="*/ 310177 w 1145140"/>
              <a:gd name="connsiteY24" fmla="*/ 452869 h 1146608"/>
              <a:gd name="connsiteX25" fmla="*/ 294012 w 1145140"/>
              <a:gd name="connsiteY25" fmla="*/ 446375 h 1146608"/>
              <a:gd name="connsiteX26" fmla="*/ 294012 w 1145140"/>
              <a:gd name="connsiteY26" fmla="*/ 414625 h 1146608"/>
              <a:gd name="connsiteX27" fmla="*/ 294371 w 1145140"/>
              <a:gd name="connsiteY27" fmla="*/ 414264 h 1146608"/>
              <a:gd name="connsiteX28" fmla="*/ 310177 w 1145140"/>
              <a:gd name="connsiteY28" fmla="*/ 407770 h 1146608"/>
              <a:gd name="connsiteX29" fmla="*/ 999799 w 1145140"/>
              <a:gd name="connsiteY29" fmla="*/ 176890 h 1146608"/>
              <a:gd name="connsiteX30" fmla="*/ 877447 w 1145140"/>
              <a:gd name="connsiteY30" fmla="*/ 299241 h 1146608"/>
              <a:gd name="connsiteX31" fmla="*/ 814472 w 1145140"/>
              <a:gd name="connsiteY31" fmla="*/ 362216 h 1146608"/>
              <a:gd name="connsiteX32" fmla="*/ 950498 w 1145140"/>
              <a:gd name="connsiteY32" fmla="*/ 362216 h 1146608"/>
              <a:gd name="connsiteX33" fmla="*/ 1093001 w 1145140"/>
              <a:gd name="connsiteY33" fmla="*/ 219713 h 1146608"/>
              <a:gd name="connsiteX34" fmla="*/ 1098039 w 1145140"/>
              <a:gd name="connsiteY34" fmla="*/ 192364 h 1146608"/>
              <a:gd name="connsiteX35" fmla="*/ 1075368 w 1145140"/>
              <a:gd name="connsiteY35" fmla="*/ 176890 h 1146608"/>
              <a:gd name="connsiteX36" fmla="*/ 444862 w 1145140"/>
              <a:gd name="connsiteY36" fmla="*/ 121443 h 1146608"/>
              <a:gd name="connsiteX37" fmla="*/ 579942 w 1145140"/>
              <a:gd name="connsiteY37" fmla="*/ 121443 h 1146608"/>
              <a:gd name="connsiteX38" fmla="*/ 622447 w 1145140"/>
              <a:gd name="connsiteY38" fmla="*/ 163918 h 1146608"/>
              <a:gd name="connsiteX39" fmla="*/ 622447 w 1145140"/>
              <a:gd name="connsiteY39" fmla="*/ 220792 h 1146608"/>
              <a:gd name="connsiteX40" fmla="*/ 655947 w 1145140"/>
              <a:gd name="connsiteY40" fmla="*/ 230870 h 1146608"/>
              <a:gd name="connsiteX41" fmla="*/ 669275 w 1145140"/>
              <a:gd name="connsiteY41" fmla="*/ 259667 h 1146608"/>
              <a:gd name="connsiteX42" fmla="*/ 640818 w 1145140"/>
              <a:gd name="connsiteY42" fmla="*/ 273346 h 1146608"/>
              <a:gd name="connsiteX43" fmla="*/ 609120 w 1145140"/>
              <a:gd name="connsiteY43" fmla="*/ 263627 h 1146608"/>
              <a:gd name="connsiteX44" fmla="*/ 577421 w 1145140"/>
              <a:gd name="connsiteY44" fmla="*/ 222591 h 1146608"/>
              <a:gd name="connsiteX45" fmla="*/ 577421 w 1145140"/>
              <a:gd name="connsiteY45" fmla="*/ 166438 h 1146608"/>
              <a:gd name="connsiteX46" fmla="*/ 447384 w 1145140"/>
              <a:gd name="connsiteY46" fmla="*/ 166438 h 1146608"/>
              <a:gd name="connsiteX47" fmla="*/ 447384 w 1145140"/>
              <a:gd name="connsiteY47" fmla="*/ 222591 h 1146608"/>
              <a:gd name="connsiteX48" fmla="*/ 415685 w 1145140"/>
              <a:gd name="connsiteY48" fmla="*/ 263627 h 1146608"/>
              <a:gd name="connsiteX49" fmla="*/ 319148 w 1145140"/>
              <a:gd name="connsiteY49" fmla="*/ 303942 h 1146608"/>
              <a:gd name="connsiteX50" fmla="*/ 267998 w 1145140"/>
              <a:gd name="connsiteY50" fmla="*/ 297103 h 1146608"/>
              <a:gd name="connsiteX51" fmla="*/ 228014 w 1145140"/>
              <a:gd name="connsiteY51" fmla="*/ 257148 h 1146608"/>
              <a:gd name="connsiteX52" fmla="*/ 135440 w 1145140"/>
              <a:gd name="connsiteY52" fmla="*/ 349297 h 1146608"/>
              <a:gd name="connsiteX53" fmla="*/ 175783 w 1145140"/>
              <a:gd name="connsiteY53" fmla="*/ 389613 h 1146608"/>
              <a:gd name="connsiteX54" fmla="*/ 182627 w 1145140"/>
              <a:gd name="connsiteY54" fmla="*/ 440727 h 1146608"/>
              <a:gd name="connsiteX55" fmla="*/ 142644 w 1145140"/>
              <a:gd name="connsiteY55" fmla="*/ 537196 h 1146608"/>
              <a:gd name="connsiteX56" fmla="*/ 101580 w 1145140"/>
              <a:gd name="connsiteY56" fmla="*/ 568513 h 1146608"/>
              <a:gd name="connsiteX57" fmla="*/ 44666 w 1145140"/>
              <a:gd name="connsiteY57" fmla="*/ 568513 h 1146608"/>
              <a:gd name="connsiteX58" fmla="*/ 44666 w 1145140"/>
              <a:gd name="connsiteY58" fmla="*/ 699178 h 1146608"/>
              <a:gd name="connsiteX59" fmla="*/ 101580 w 1145140"/>
              <a:gd name="connsiteY59" fmla="*/ 699178 h 1146608"/>
              <a:gd name="connsiteX60" fmla="*/ 142644 w 1145140"/>
              <a:gd name="connsiteY60" fmla="*/ 730495 h 1146608"/>
              <a:gd name="connsiteX61" fmla="*/ 182627 w 1145140"/>
              <a:gd name="connsiteY61" fmla="*/ 826964 h 1146608"/>
              <a:gd name="connsiteX62" fmla="*/ 175783 w 1145140"/>
              <a:gd name="connsiteY62" fmla="*/ 878078 h 1146608"/>
              <a:gd name="connsiteX63" fmla="*/ 135440 w 1145140"/>
              <a:gd name="connsiteY63" fmla="*/ 918394 h 1146608"/>
              <a:gd name="connsiteX64" fmla="*/ 228014 w 1145140"/>
              <a:gd name="connsiteY64" fmla="*/ 1010903 h 1146608"/>
              <a:gd name="connsiteX65" fmla="*/ 268358 w 1145140"/>
              <a:gd name="connsiteY65" fmla="*/ 970228 h 1146608"/>
              <a:gd name="connsiteX66" fmla="*/ 319508 w 1145140"/>
              <a:gd name="connsiteY66" fmla="*/ 963749 h 1146608"/>
              <a:gd name="connsiteX67" fmla="*/ 415685 w 1145140"/>
              <a:gd name="connsiteY67" fmla="*/ 1003704 h 1146608"/>
              <a:gd name="connsiteX68" fmla="*/ 447384 w 1145140"/>
              <a:gd name="connsiteY68" fmla="*/ 1044380 h 1146608"/>
              <a:gd name="connsiteX69" fmla="*/ 447384 w 1145140"/>
              <a:gd name="connsiteY69" fmla="*/ 1101613 h 1146608"/>
              <a:gd name="connsiteX70" fmla="*/ 577781 w 1145140"/>
              <a:gd name="connsiteY70" fmla="*/ 1101613 h 1146608"/>
              <a:gd name="connsiteX71" fmla="*/ 577781 w 1145140"/>
              <a:gd name="connsiteY71" fmla="*/ 1044740 h 1146608"/>
              <a:gd name="connsiteX72" fmla="*/ 609120 w 1145140"/>
              <a:gd name="connsiteY72" fmla="*/ 1003704 h 1146608"/>
              <a:gd name="connsiteX73" fmla="*/ 705657 w 1145140"/>
              <a:gd name="connsiteY73" fmla="*/ 964109 h 1146608"/>
              <a:gd name="connsiteX74" fmla="*/ 756807 w 1145140"/>
              <a:gd name="connsiteY74" fmla="*/ 970588 h 1146608"/>
              <a:gd name="connsiteX75" fmla="*/ 797150 w 1145140"/>
              <a:gd name="connsiteY75" fmla="*/ 1010903 h 1146608"/>
              <a:gd name="connsiteX76" fmla="*/ 889365 w 1145140"/>
              <a:gd name="connsiteY76" fmla="*/ 918394 h 1146608"/>
              <a:gd name="connsiteX77" fmla="*/ 849381 w 1145140"/>
              <a:gd name="connsiteY77" fmla="*/ 878438 h 1146608"/>
              <a:gd name="connsiteX78" fmla="*/ 842897 w 1145140"/>
              <a:gd name="connsiteY78" fmla="*/ 827324 h 1146608"/>
              <a:gd name="connsiteX79" fmla="*/ 882881 w 1145140"/>
              <a:gd name="connsiteY79" fmla="*/ 730495 h 1146608"/>
              <a:gd name="connsiteX80" fmla="*/ 923945 w 1145140"/>
              <a:gd name="connsiteY80" fmla="*/ 699178 h 1146608"/>
              <a:gd name="connsiteX81" fmla="*/ 980138 w 1145140"/>
              <a:gd name="connsiteY81" fmla="*/ 699178 h 1146608"/>
              <a:gd name="connsiteX82" fmla="*/ 980138 w 1145140"/>
              <a:gd name="connsiteY82" fmla="*/ 568513 h 1146608"/>
              <a:gd name="connsiteX83" fmla="*/ 923945 w 1145140"/>
              <a:gd name="connsiteY83" fmla="*/ 568513 h 1146608"/>
              <a:gd name="connsiteX84" fmla="*/ 882881 w 1145140"/>
              <a:gd name="connsiteY84" fmla="*/ 537196 h 1146608"/>
              <a:gd name="connsiteX85" fmla="*/ 873155 w 1145140"/>
              <a:gd name="connsiteY85" fmla="*/ 504800 h 1146608"/>
              <a:gd name="connsiteX86" fmla="*/ 886483 w 1145140"/>
              <a:gd name="connsiteY86" fmla="*/ 476363 h 1146608"/>
              <a:gd name="connsiteX87" fmla="*/ 915300 w 1145140"/>
              <a:gd name="connsiteY87" fmla="*/ 489681 h 1146608"/>
              <a:gd name="connsiteX88" fmla="*/ 925746 w 1145140"/>
              <a:gd name="connsiteY88" fmla="*/ 523878 h 1146608"/>
              <a:gd name="connsiteX89" fmla="*/ 982660 w 1145140"/>
              <a:gd name="connsiteY89" fmla="*/ 523878 h 1146608"/>
              <a:gd name="connsiteX90" fmla="*/ 1025165 w 1145140"/>
              <a:gd name="connsiteY90" fmla="*/ 565993 h 1146608"/>
              <a:gd name="connsiteX91" fmla="*/ 1025165 w 1145140"/>
              <a:gd name="connsiteY91" fmla="*/ 701698 h 1146608"/>
              <a:gd name="connsiteX92" fmla="*/ 982660 w 1145140"/>
              <a:gd name="connsiteY92" fmla="*/ 743813 h 1146608"/>
              <a:gd name="connsiteX93" fmla="*/ 925746 w 1145140"/>
              <a:gd name="connsiteY93" fmla="*/ 743813 h 1146608"/>
              <a:gd name="connsiteX94" fmla="*/ 882521 w 1145140"/>
              <a:gd name="connsiteY94" fmla="*/ 848202 h 1146608"/>
              <a:gd name="connsiteX95" fmla="*/ 922865 w 1145140"/>
              <a:gd name="connsiteY95" fmla="*/ 888517 h 1146608"/>
              <a:gd name="connsiteX96" fmla="*/ 922865 w 1145140"/>
              <a:gd name="connsiteY96" fmla="*/ 948271 h 1146608"/>
              <a:gd name="connsiteX97" fmla="*/ 827048 w 1145140"/>
              <a:gd name="connsiteY97" fmla="*/ 1044020 h 1146608"/>
              <a:gd name="connsiteX98" fmla="*/ 766893 w 1145140"/>
              <a:gd name="connsiteY98" fmla="*/ 1044020 h 1146608"/>
              <a:gd name="connsiteX99" fmla="*/ 726549 w 1145140"/>
              <a:gd name="connsiteY99" fmla="*/ 1003704 h 1146608"/>
              <a:gd name="connsiteX100" fmla="*/ 622447 w 1145140"/>
              <a:gd name="connsiteY100" fmla="*/ 1046539 h 1146608"/>
              <a:gd name="connsiteX101" fmla="*/ 622447 w 1145140"/>
              <a:gd name="connsiteY101" fmla="*/ 1104133 h 1146608"/>
              <a:gd name="connsiteX102" fmla="*/ 579942 w 1145140"/>
              <a:gd name="connsiteY102" fmla="*/ 1146608 h 1146608"/>
              <a:gd name="connsiteX103" fmla="*/ 444862 w 1145140"/>
              <a:gd name="connsiteY103" fmla="*/ 1146608 h 1146608"/>
              <a:gd name="connsiteX104" fmla="*/ 402357 w 1145140"/>
              <a:gd name="connsiteY104" fmla="*/ 1104133 h 1146608"/>
              <a:gd name="connsiteX105" fmla="*/ 402357 w 1145140"/>
              <a:gd name="connsiteY105" fmla="*/ 1046539 h 1146608"/>
              <a:gd name="connsiteX106" fmla="*/ 298616 w 1145140"/>
              <a:gd name="connsiteY106" fmla="*/ 1003344 h 1146608"/>
              <a:gd name="connsiteX107" fmla="*/ 257552 w 1145140"/>
              <a:gd name="connsiteY107" fmla="*/ 1044020 h 1146608"/>
              <a:gd name="connsiteX108" fmla="*/ 197756 w 1145140"/>
              <a:gd name="connsiteY108" fmla="*/ 1044020 h 1146608"/>
              <a:gd name="connsiteX109" fmla="*/ 101940 w 1145140"/>
              <a:gd name="connsiteY109" fmla="*/ 948271 h 1146608"/>
              <a:gd name="connsiteX110" fmla="*/ 101940 w 1145140"/>
              <a:gd name="connsiteY110" fmla="*/ 888517 h 1146608"/>
              <a:gd name="connsiteX111" fmla="*/ 143004 w 1145140"/>
              <a:gd name="connsiteY111" fmla="*/ 847842 h 1146608"/>
              <a:gd name="connsiteX112" fmla="*/ 99779 w 1145140"/>
              <a:gd name="connsiteY112" fmla="*/ 743813 h 1146608"/>
              <a:gd name="connsiteX113" fmla="*/ 42145 w 1145140"/>
              <a:gd name="connsiteY113" fmla="*/ 743813 h 1146608"/>
              <a:gd name="connsiteX114" fmla="*/ 0 w 1145140"/>
              <a:gd name="connsiteY114" fmla="*/ 701698 h 1146608"/>
              <a:gd name="connsiteX115" fmla="*/ 0 w 1145140"/>
              <a:gd name="connsiteY115" fmla="*/ 565993 h 1146608"/>
              <a:gd name="connsiteX116" fmla="*/ 42145 w 1145140"/>
              <a:gd name="connsiteY116" fmla="*/ 523878 h 1146608"/>
              <a:gd name="connsiteX117" fmla="*/ 99779 w 1145140"/>
              <a:gd name="connsiteY117" fmla="*/ 523878 h 1146608"/>
              <a:gd name="connsiteX118" fmla="*/ 142644 w 1145140"/>
              <a:gd name="connsiteY118" fmla="*/ 419849 h 1146608"/>
              <a:gd name="connsiteX119" fmla="*/ 101940 w 1145140"/>
              <a:gd name="connsiteY119" fmla="*/ 379174 h 1146608"/>
              <a:gd name="connsiteX120" fmla="*/ 101940 w 1145140"/>
              <a:gd name="connsiteY120" fmla="*/ 319421 h 1146608"/>
              <a:gd name="connsiteX121" fmla="*/ 197756 w 1145140"/>
              <a:gd name="connsiteY121" fmla="*/ 223671 h 1146608"/>
              <a:gd name="connsiteX122" fmla="*/ 257552 w 1145140"/>
              <a:gd name="connsiteY122" fmla="*/ 223671 h 1146608"/>
              <a:gd name="connsiteX123" fmla="*/ 298256 w 1145140"/>
              <a:gd name="connsiteY123" fmla="*/ 264347 h 1146608"/>
              <a:gd name="connsiteX124" fmla="*/ 402357 w 1145140"/>
              <a:gd name="connsiteY124" fmla="*/ 220792 h 1146608"/>
              <a:gd name="connsiteX125" fmla="*/ 402357 w 1145140"/>
              <a:gd name="connsiteY125" fmla="*/ 163918 h 1146608"/>
              <a:gd name="connsiteX126" fmla="*/ 444862 w 1145140"/>
              <a:gd name="connsiteY126" fmla="*/ 121443 h 1146608"/>
              <a:gd name="connsiteX127" fmla="*/ 941862 w 1145140"/>
              <a:gd name="connsiteY127" fmla="*/ 44823 h 1146608"/>
              <a:gd name="connsiteX128" fmla="*/ 925668 w 1145140"/>
              <a:gd name="connsiteY128" fmla="*/ 52380 h 1146608"/>
              <a:gd name="connsiteX129" fmla="*/ 782805 w 1145140"/>
              <a:gd name="connsiteY129" fmla="*/ 194883 h 1146608"/>
              <a:gd name="connsiteX130" fmla="*/ 782805 w 1145140"/>
              <a:gd name="connsiteY130" fmla="*/ 330548 h 1146608"/>
              <a:gd name="connsiteX131" fmla="*/ 845780 w 1145140"/>
              <a:gd name="connsiteY131" fmla="*/ 267574 h 1146608"/>
              <a:gd name="connsiteX132" fmla="*/ 968131 w 1145140"/>
              <a:gd name="connsiteY132" fmla="*/ 145222 h 1146608"/>
              <a:gd name="connsiteX133" fmla="*/ 968131 w 1145140"/>
              <a:gd name="connsiteY133" fmla="*/ 70013 h 1146608"/>
              <a:gd name="connsiteX134" fmla="*/ 952657 w 1145140"/>
              <a:gd name="connsiteY134" fmla="*/ 46982 h 1146608"/>
              <a:gd name="connsiteX135" fmla="*/ 941862 w 1145140"/>
              <a:gd name="connsiteY135" fmla="*/ 44823 h 1146608"/>
              <a:gd name="connsiteX136" fmla="*/ 929672 w 1145140"/>
              <a:gd name="connsiteY136" fmla="*/ 1280 h 1146608"/>
              <a:gd name="connsiteX137" fmla="*/ 969930 w 1145140"/>
              <a:gd name="connsiteY137" fmla="*/ 5598 h 1146608"/>
              <a:gd name="connsiteX138" fmla="*/ 1012753 w 1145140"/>
              <a:gd name="connsiteY138" fmla="*/ 69653 h 1146608"/>
              <a:gd name="connsiteX139" fmla="*/ 1013113 w 1145140"/>
              <a:gd name="connsiteY139" fmla="*/ 132268 h 1146608"/>
              <a:gd name="connsiteX140" fmla="*/ 1075368 w 1145140"/>
              <a:gd name="connsiteY140" fmla="*/ 132268 h 1146608"/>
              <a:gd name="connsiteX141" fmla="*/ 1139783 w 1145140"/>
              <a:gd name="connsiteY141" fmla="*/ 175450 h 1146608"/>
              <a:gd name="connsiteX142" fmla="*/ 1124669 w 1145140"/>
              <a:gd name="connsiteY142" fmla="*/ 251380 h 1146608"/>
              <a:gd name="connsiteX143" fmla="*/ 975328 w 1145140"/>
              <a:gd name="connsiteY143" fmla="*/ 400720 h 1146608"/>
              <a:gd name="connsiteX144" fmla="*/ 959854 w 1145140"/>
              <a:gd name="connsiteY144" fmla="*/ 407198 h 1146608"/>
              <a:gd name="connsiteX145" fmla="*/ 769490 w 1145140"/>
              <a:gd name="connsiteY145" fmla="*/ 407198 h 1146608"/>
              <a:gd name="connsiteX146" fmla="*/ 745380 w 1145140"/>
              <a:gd name="connsiteY146" fmla="*/ 431308 h 1146608"/>
              <a:gd name="connsiteX147" fmla="*/ 819870 w 1145140"/>
              <a:gd name="connsiteY147" fmla="*/ 610516 h 1146608"/>
              <a:gd name="connsiteX148" fmla="*/ 845780 w 1145140"/>
              <a:gd name="connsiteY148" fmla="*/ 610516 h 1146608"/>
              <a:gd name="connsiteX149" fmla="*/ 868451 w 1145140"/>
              <a:gd name="connsiteY149" fmla="*/ 633188 h 1146608"/>
              <a:gd name="connsiteX150" fmla="*/ 845780 w 1145140"/>
              <a:gd name="connsiteY150" fmla="*/ 655499 h 1146608"/>
              <a:gd name="connsiteX151" fmla="*/ 819870 w 1145140"/>
              <a:gd name="connsiteY151" fmla="*/ 655499 h 1146608"/>
              <a:gd name="connsiteX152" fmla="*/ 730266 w 1145140"/>
              <a:gd name="connsiteY152" fmla="*/ 851261 h 1146608"/>
              <a:gd name="connsiteX153" fmla="*/ 534144 w 1145140"/>
              <a:gd name="connsiteY153" fmla="*/ 941225 h 1146608"/>
              <a:gd name="connsiteX154" fmla="*/ 534144 w 1145140"/>
              <a:gd name="connsiteY154" fmla="*/ 967134 h 1146608"/>
              <a:gd name="connsiteX155" fmla="*/ 511833 w 1145140"/>
              <a:gd name="connsiteY155" fmla="*/ 989445 h 1146608"/>
              <a:gd name="connsiteX156" fmla="*/ 489882 w 1145140"/>
              <a:gd name="connsiteY156" fmla="*/ 967134 h 1146608"/>
              <a:gd name="connsiteX157" fmla="*/ 489882 w 1145140"/>
              <a:gd name="connsiteY157" fmla="*/ 941225 h 1146608"/>
              <a:gd name="connsiteX158" fmla="*/ 293760 w 1145140"/>
              <a:gd name="connsiteY158" fmla="*/ 851261 h 1146608"/>
              <a:gd name="connsiteX159" fmla="*/ 204515 w 1145140"/>
              <a:gd name="connsiteY159" fmla="*/ 655499 h 1146608"/>
              <a:gd name="connsiteX160" fmla="*/ 178246 w 1145140"/>
              <a:gd name="connsiteY160" fmla="*/ 655499 h 1146608"/>
              <a:gd name="connsiteX161" fmla="*/ 155575 w 1145140"/>
              <a:gd name="connsiteY161" fmla="*/ 633188 h 1146608"/>
              <a:gd name="connsiteX162" fmla="*/ 178246 w 1145140"/>
              <a:gd name="connsiteY162" fmla="*/ 610516 h 1146608"/>
              <a:gd name="connsiteX163" fmla="*/ 204515 w 1145140"/>
              <a:gd name="connsiteY163" fmla="*/ 610516 h 1146608"/>
              <a:gd name="connsiteX164" fmla="*/ 233304 w 1145140"/>
              <a:gd name="connsiteY164" fmla="*/ 500760 h 1146608"/>
              <a:gd name="connsiteX165" fmla="*/ 263172 w 1145140"/>
              <a:gd name="connsiteY165" fmla="*/ 489965 h 1146608"/>
              <a:gd name="connsiteX166" fmla="*/ 273608 w 1145140"/>
              <a:gd name="connsiteY166" fmla="*/ 519833 h 1146608"/>
              <a:gd name="connsiteX167" fmla="*/ 249137 w 1145140"/>
              <a:gd name="connsiteY167" fmla="*/ 610516 h 1146608"/>
              <a:gd name="connsiteX168" fmla="*/ 269289 w 1145140"/>
              <a:gd name="connsiteY168" fmla="*/ 610516 h 1146608"/>
              <a:gd name="connsiteX169" fmla="*/ 291601 w 1145140"/>
              <a:gd name="connsiteY169" fmla="*/ 633188 h 1146608"/>
              <a:gd name="connsiteX170" fmla="*/ 269289 w 1145140"/>
              <a:gd name="connsiteY170" fmla="*/ 655499 h 1146608"/>
              <a:gd name="connsiteX171" fmla="*/ 249497 w 1145140"/>
              <a:gd name="connsiteY171" fmla="*/ 655499 h 1146608"/>
              <a:gd name="connsiteX172" fmla="*/ 325787 w 1145140"/>
              <a:gd name="connsiteY172" fmla="*/ 819593 h 1146608"/>
              <a:gd name="connsiteX173" fmla="*/ 489882 w 1145140"/>
              <a:gd name="connsiteY173" fmla="*/ 895883 h 1146608"/>
              <a:gd name="connsiteX174" fmla="*/ 489882 w 1145140"/>
              <a:gd name="connsiteY174" fmla="*/ 876091 h 1146608"/>
              <a:gd name="connsiteX175" fmla="*/ 511833 w 1145140"/>
              <a:gd name="connsiteY175" fmla="*/ 853780 h 1146608"/>
              <a:gd name="connsiteX176" fmla="*/ 534144 w 1145140"/>
              <a:gd name="connsiteY176" fmla="*/ 876091 h 1146608"/>
              <a:gd name="connsiteX177" fmla="*/ 534144 w 1145140"/>
              <a:gd name="connsiteY177" fmla="*/ 895883 h 1146608"/>
              <a:gd name="connsiteX178" fmla="*/ 698599 w 1145140"/>
              <a:gd name="connsiteY178" fmla="*/ 819593 h 1146608"/>
              <a:gd name="connsiteX179" fmla="*/ 774888 w 1145140"/>
              <a:gd name="connsiteY179" fmla="*/ 655499 h 1146608"/>
              <a:gd name="connsiteX180" fmla="*/ 755096 w 1145140"/>
              <a:gd name="connsiteY180" fmla="*/ 655499 h 1146608"/>
              <a:gd name="connsiteX181" fmla="*/ 732785 w 1145140"/>
              <a:gd name="connsiteY181" fmla="*/ 633188 h 1146608"/>
              <a:gd name="connsiteX182" fmla="*/ 755096 w 1145140"/>
              <a:gd name="connsiteY182" fmla="*/ 610516 h 1146608"/>
              <a:gd name="connsiteX183" fmla="*/ 774888 w 1145140"/>
              <a:gd name="connsiteY183" fmla="*/ 610516 h 1146608"/>
              <a:gd name="connsiteX184" fmla="*/ 713713 w 1145140"/>
              <a:gd name="connsiteY184" fmla="*/ 462975 h 1146608"/>
              <a:gd name="connsiteX185" fmla="*/ 650018 w 1145140"/>
              <a:gd name="connsiteY185" fmla="*/ 526670 h 1146608"/>
              <a:gd name="connsiteX186" fmla="*/ 686364 w 1145140"/>
              <a:gd name="connsiteY186" fmla="*/ 633188 h 1146608"/>
              <a:gd name="connsiteX187" fmla="*/ 511833 w 1145140"/>
              <a:gd name="connsiteY187" fmla="*/ 807358 h 1146608"/>
              <a:gd name="connsiteX188" fmla="*/ 337662 w 1145140"/>
              <a:gd name="connsiteY188" fmla="*/ 633188 h 1146608"/>
              <a:gd name="connsiteX189" fmla="*/ 511833 w 1145140"/>
              <a:gd name="connsiteY189" fmla="*/ 458657 h 1146608"/>
              <a:gd name="connsiteX190" fmla="*/ 618351 w 1145140"/>
              <a:gd name="connsiteY190" fmla="*/ 495003 h 1146608"/>
              <a:gd name="connsiteX191" fmla="*/ 682045 w 1145140"/>
              <a:gd name="connsiteY191" fmla="*/ 431308 h 1146608"/>
              <a:gd name="connsiteX192" fmla="*/ 534144 w 1145140"/>
              <a:gd name="connsiteY192" fmla="*/ 370133 h 1146608"/>
              <a:gd name="connsiteX193" fmla="*/ 534144 w 1145140"/>
              <a:gd name="connsiteY193" fmla="*/ 389925 h 1146608"/>
              <a:gd name="connsiteX194" fmla="*/ 511833 w 1145140"/>
              <a:gd name="connsiteY194" fmla="*/ 412236 h 1146608"/>
              <a:gd name="connsiteX195" fmla="*/ 489882 w 1145140"/>
              <a:gd name="connsiteY195" fmla="*/ 389925 h 1146608"/>
              <a:gd name="connsiteX196" fmla="*/ 489882 w 1145140"/>
              <a:gd name="connsiteY196" fmla="*/ 370133 h 1146608"/>
              <a:gd name="connsiteX197" fmla="*/ 395239 w 1145140"/>
              <a:gd name="connsiteY197" fmla="*/ 396042 h 1146608"/>
              <a:gd name="connsiteX198" fmla="*/ 365371 w 1145140"/>
              <a:gd name="connsiteY198" fmla="*/ 385966 h 1146608"/>
              <a:gd name="connsiteX199" fmla="*/ 375447 w 1145140"/>
              <a:gd name="connsiteY199" fmla="*/ 356098 h 1146608"/>
              <a:gd name="connsiteX200" fmla="*/ 489882 w 1145140"/>
              <a:gd name="connsiteY200" fmla="*/ 325151 h 1146608"/>
              <a:gd name="connsiteX201" fmla="*/ 489882 w 1145140"/>
              <a:gd name="connsiteY201" fmla="*/ 298881 h 1146608"/>
              <a:gd name="connsiteX202" fmla="*/ 511833 w 1145140"/>
              <a:gd name="connsiteY202" fmla="*/ 276570 h 1146608"/>
              <a:gd name="connsiteX203" fmla="*/ 534144 w 1145140"/>
              <a:gd name="connsiteY203" fmla="*/ 298881 h 1146608"/>
              <a:gd name="connsiteX204" fmla="*/ 534144 w 1145140"/>
              <a:gd name="connsiteY204" fmla="*/ 325151 h 1146608"/>
              <a:gd name="connsiteX205" fmla="*/ 713713 w 1145140"/>
              <a:gd name="connsiteY205" fmla="*/ 399641 h 1146608"/>
              <a:gd name="connsiteX206" fmla="*/ 738183 w 1145140"/>
              <a:gd name="connsiteY206" fmla="*/ 375530 h 1146608"/>
              <a:gd name="connsiteX207" fmla="*/ 738183 w 1145140"/>
              <a:gd name="connsiteY207" fmla="*/ 185526 h 1146608"/>
              <a:gd name="connsiteX208" fmla="*/ 744660 w 1145140"/>
              <a:gd name="connsiteY208" fmla="*/ 169693 h 1146608"/>
              <a:gd name="connsiteX209" fmla="*/ 894001 w 1145140"/>
              <a:gd name="connsiteY209" fmla="*/ 20712 h 1146608"/>
              <a:gd name="connsiteX210" fmla="*/ 929672 w 1145140"/>
              <a:gd name="connsiteY210" fmla="*/ 1280 h 1146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1145140" h="1146608">
                <a:moveTo>
                  <a:pt x="509588" y="613568"/>
                </a:moveTo>
                <a:cubicBezTo>
                  <a:pt x="515324" y="613568"/>
                  <a:pt x="521059" y="615702"/>
                  <a:pt x="525002" y="619969"/>
                </a:cubicBezTo>
                <a:cubicBezTo>
                  <a:pt x="529304" y="624236"/>
                  <a:pt x="531455" y="629926"/>
                  <a:pt x="531455" y="635615"/>
                </a:cubicBezTo>
                <a:cubicBezTo>
                  <a:pt x="531455" y="641661"/>
                  <a:pt x="529304" y="646995"/>
                  <a:pt x="525002" y="651262"/>
                </a:cubicBezTo>
                <a:cubicBezTo>
                  <a:pt x="521059" y="655173"/>
                  <a:pt x="515324" y="657663"/>
                  <a:pt x="509588" y="657663"/>
                </a:cubicBezTo>
                <a:cubicBezTo>
                  <a:pt x="503494" y="657663"/>
                  <a:pt x="497759" y="655173"/>
                  <a:pt x="493816" y="651262"/>
                </a:cubicBezTo>
                <a:cubicBezTo>
                  <a:pt x="489873" y="646995"/>
                  <a:pt x="487363" y="641661"/>
                  <a:pt x="487363" y="635615"/>
                </a:cubicBezTo>
                <a:cubicBezTo>
                  <a:pt x="487363" y="629926"/>
                  <a:pt x="489873" y="624236"/>
                  <a:pt x="493816" y="619969"/>
                </a:cubicBezTo>
                <a:cubicBezTo>
                  <a:pt x="497759" y="615702"/>
                  <a:pt x="503494" y="613568"/>
                  <a:pt x="509588" y="613568"/>
                </a:cubicBezTo>
                <a:close/>
                <a:moveTo>
                  <a:pt x="511833" y="503279"/>
                </a:moveTo>
                <a:cubicBezTo>
                  <a:pt x="440581" y="503279"/>
                  <a:pt x="382644" y="561576"/>
                  <a:pt x="382644" y="633188"/>
                </a:cubicBezTo>
                <a:cubicBezTo>
                  <a:pt x="382644" y="704439"/>
                  <a:pt x="440581" y="763096"/>
                  <a:pt x="511833" y="763096"/>
                </a:cubicBezTo>
                <a:cubicBezTo>
                  <a:pt x="583445" y="763096"/>
                  <a:pt x="641741" y="704439"/>
                  <a:pt x="641741" y="633188"/>
                </a:cubicBezTo>
                <a:cubicBezTo>
                  <a:pt x="641741" y="605478"/>
                  <a:pt x="632745" y="579929"/>
                  <a:pt x="617991" y="558697"/>
                </a:cubicBezTo>
                <a:lnTo>
                  <a:pt x="578407" y="598281"/>
                </a:lnTo>
                <a:cubicBezTo>
                  <a:pt x="574088" y="602600"/>
                  <a:pt x="568331" y="604759"/>
                  <a:pt x="562573" y="604759"/>
                </a:cubicBezTo>
                <a:cubicBezTo>
                  <a:pt x="556815" y="604759"/>
                  <a:pt x="551417" y="602600"/>
                  <a:pt x="546739" y="598281"/>
                </a:cubicBezTo>
                <a:cubicBezTo>
                  <a:pt x="538103" y="589645"/>
                  <a:pt x="538103" y="575251"/>
                  <a:pt x="546739" y="566614"/>
                </a:cubicBezTo>
                <a:lnTo>
                  <a:pt x="586683" y="527030"/>
                </a:lnTo>
                <a:cubicBezTo>
                  <a:pt x="565452" y="512276"/>
                  <a:pt x="539542" y="503279"/>
                  <a:pt x="511833" y="503279"/>
                </a:cubicBezTo>
                <a:close/>
                <a:moveTo>
                  <a:pt x="310177" y="407770"/>
                </a:moveTo>
                <a:cubicBezTo>
                  <a:pt x="315924" y="407770"/>
                  <a:pt x="321672" y="409934"/>
                  <a:pt x="325982" y="414264"/>
                </a:cubicBezTo>
                <a:cubicBezTo>
                  <a:pt x="334604" y="423284"/>
                  <a:pt x="334604" y="437355"/>
                  <a:pt x="325982" y="446014"/>
                </a:cubicBezTo>
                <a:lnTo>
                  <a:pt x="325982" y="446375"/>
                </a:lnTo>
                <a:cubicBezTo>
                  <a:pt x="321672" y="450704"/>
                  <a:pt x="315565" y="452869"/>
                  <a:pt x="310177" y="452869"/>
                </a:cubicBezTo>
                <a:cubicBezTo>
                  <a:pt x="304429" y="452869"/>
                  <a:pt x="298682" y="450704"/>
                  <a:pt x="294012" y="446375"/>
                </a:cubicBezTo>
                <a:cubicBezTo>
                  <a:pt x="285750" y="437716"/>
                  <a:pt x="285750" y="423284"/>
                  <a:pt x="294012" y="414625"/>
                </a:cubicBezTo>
                <a:lnTo>
                  <a:pt x="294371" y="414264"/>
                </a:lnTo>
                <a:cubicBezTo>
                  <a:pt x="298682" y="409934"/>
                  <a:pt x="304429" y="407770"/>
                  <a:pt x="310177" y="407770"/>
                </a:cubicBezTo>
                <a:close/>
                <a:moveTo>
                  <a:pt x="999799" y="176890"/>
                </a:moveTo>
                <a:lnTo>
                  <a:pt x="877447" y="299241"/>
                </a:lnTo>
                <a:lnTo>
                  <a:pt x="814472" y="362216"/>
                </a:lnTo>
                <a:lnTo>
                  <a:pt x="950498" y="362216"/>
                </a:lnTo>
                <a:lnTo>
                  <a:pt x="1093001" y="219713"/>
                </a:lnTo>
                <a:cubicBezTo>
                  <a:pt x="1103797" y="208917"/>
                  <a:pt x="1099839" y="195962"/>
                  <a:pt x="1098039" y="192364"/>
                </a:cubicBezTo>
                <a:cubicBezTo>
                  <a:pt x="1096960" y="188765"/>
                  <a:pt x="1090842" y="176890"/>
                  <a:pt x="1075368" y="176890"/>
                </a:cubicBezTo>
                <a:close/>
                <a:moveTo>
                  <a:pt x="444862" y="121443"/>
                </a:moveTo>
                <a:lnTo>
                  <a:pt x="579942" y="121443"/>
                </a:lnTo>
                <a:cubicBezTo>
                  <a:pt x="603356" y="121443"/>
                  <a:pt x="622447" y="140521"/>
                  <a:pt x="622447" y="163918"/>
                </a:cubicBezTo>
                <a:lnTo>
                  <a:pt x="622447" y="220792"/>
                </a:lnTo>
                <a:cubicBezTo>
                  <a:pt x="633614" y="223671"/>
                  <a:pt x="644781" y="227271"/>
                  <a:pt x="655947" y="230870"/>
                </a:cubicBezTo>
                <a:cubicBezTo>
                  <a:pt x="667474" y="235190"/>
                  <a:pt x="673598" y="247789"/>
                  <a:pt x="669275" y="259667"/>
                </a:cubicBezTo>
                <a:cubicBezTo>
                  <a:pt x="665313" y="271186"/>
                  <a:pt x="652345" y="277305"/>
                  <a:pt x="640818" y="273346"/>
                </a:cubicBezTo>
                <a:cubicBezTo>
                  <a:pt x="630372" y="269386"/>
                  <a:pt x="619926" y="266147"/>
                  <a:pt x="609120" y="263627"/>
                </a:cubicBezTo>
                <a:cubicBezTo>
                  <a:pt x="590749" y="258587"/>
                  <a:pt x="577421" y="241669"/>
                  <a:pt x="577421" y="222591"/>
                </a:cubicBezTo>
                <a:lnTo>
                  <a:pt x="577421" y="166438"/>
                </a:lnTo>
                <a:lnTo>
                  <a:pt x="447384" y="166438"/>
                </a:lnTo>
                <a:lnTo>
                  <a:pt x="447384" y="222591"/>
                </a:lnTo>
                <a:cubicBezTo>
                  <a:pt x="447384" y="242029"/>
                  <a:pt x="434416" y="258587"/>
                  <a:pt x="415685" y="263627"/>
                </a:cubicBezTo>
                <a:cubicBezTo>
                  <a:pt x="381825" y="272266"/>
                  <a:pt x="349406" y="285944"/>
                  <a:pt x="319148" y="303942"/>
                </a:cubicBezTo>
                <a:cubicBezTo>
                  <a:pt x="302578" y="313301"/>
                  <a:pt x="281686" y="310782"/>
                  <a:pt x="267998" y="297103"/>
                </a:cubicBezTo>
                <a:lnTo>
                  <a:pt x="228014" y="257148"/>
                </a:lnTo>
                <a:lnTo>
                  <a:pt x="135440" y="349297"/>
                </a:lnTo>
                <a:lnTo>
                  <a:pt x="175783" y="389613"/>
                </a:lnTo>
                <a:cubicBezTo>
                  <a:pt x="189472" y="402931"/>
                  <a:pt x="191993" y="424169"/>
                  <a:pt x="182627" y="440727"/>
                </a:cubicBezTo>
                <a:cubicBezTo>
                  <a:pt x="164617" y="470964"/>
                  <a:pt x="151289" y="503360"/>
                  <a:pt x="142644" y="537196"/>
                </a:cubicBezTo>
                <a:cubicBezTo>
                  <a:pt x="137601" y="555914"/>
                  <a:pt x="121031" y="568513"/>
                  <a:pt x="101580" y="568513"/>
                </a:cubicBezTo>
                <a:lnTo>
                  <a:pt x="44666" y="568513"/>
                </a:lnTo>
                <a:lnTo>
                  <a:pt x="44666" y="699178"/>
                </a:lnTo>
                <a:lnTo>
                  <a:pt x="101580" y="699178"/>
                </a:lnTo>
                <a:cubicBezTo>
                  <a:pt x="121031" y="699178"/>
                  <a:pt x="137961" y="712137"/>
                  <a:pt x="142644" y="730495"/>
                </a:cubicBezTo>
                <a:cubicBezTo>
                  <a:pt x="151289" y="764331"/>
                  <a:pt x="164977" y="796727"/>
                  <a:pt x="182627" y="826964"/>
                </a:cubicBezTo>
                <a:cubicBezTo>
                  <a:pt x="191993" y="843522"/>
                  <a:pt x="189832" y="864400"/>
                  <a:pt x="175783" y="878078"/>
                </a:cubicBezTo>
                <a:lnTo>
                  <a:pt x="135440" y="918394"/>
                </a:lnTo>
                <a:lnTo>
                  <a:pt x="228014" y="1010903"/>
                </a:lnTo>
                <a:lnTo>
                  <a:pt x="268358" y="970228"/>
                </a:lnTo>
                <a:cubicBezTo>
                  <a:pt x="282046" y="956910"/>
                  <a:pt x="302938" y="954030"/>
                  <a:pt x="319508" y="963749"/>
                </a:cubicBezTo>
                <a:cubicBezTo>
                  <a:pt x="349406" y="981387"/>
                  <a:pt x="382185" y="994705"/>
                  <a:pt x="415685" y="1003704"/>
                </a:cubicBezTo>
                <a:cubicBezTo>
                  <a:pt x="434416" y="1008744"/>
                  <a:pt x="447384" y="1025302"/>
                  <a:pt x="447384" y="1044380"/>
                </a:cubicBezTo>
                <a:lnTo>
                  <a:pt x="447384" y="1101613"/>
                </a:lnTo>
                <a:lnTo>
                  <a:pt x="577781" y="1101613"/>
                </a:lnTo>
                <a:lnTo>
                  <a:pt x="577781" y="1044740"/>
                </a:lnTo>
                <a:cubicBezTo>
                  <a:pt x="577781" y="1025662"/>
                  <a:pt x="590749" y="1008744"/>
                  <a:pt x="609120" y="1003704"/>
                </a:cubicBezTo>
                <a:cubicBezTo>
                  <a:pt x="642980" y="995065"/>
                  <a:pt x="675399" y="981387"/>
                  <a:pt x="705657" y="964109"/>
                </a:cubicBezTo>
                <a:cubicBezTo>
                  <a:pt x="722226" y="954390"/>
                  <a:pt x="743119" y="956910"/>
                  <a:pt x="756807" y="970588"/>
                </a:cubicBezTo>
                <a:lnTo>
                  <a:pt x="797150" y="1010903"/>
                </a:lnTo>
                <a:lnTo>
                  <a:pt x="889365" y="918394"/>
                </a:lnTo>
                <a:lnTo>
                  <a:pt x="849381" y="878438"/>
                </a:lnTo>
                <a:cubicBezTo>
                  <a:pt x="835693" y="864760"/>
                  <a:pt x="833172" y="843882"/>
                  <a:pt x="842897" y="827324"/>
                </a:cubicBezTo>
                <a:cubicBezTo>
                  <a:pt x="860548" y="797087"/>
                  <a:pt x="873876" y="764691"/>
                  <a:pt x="882881" y="730495"/>
                </a:cubicBezTo>
                <a:cubicBezTo>
                  <a:pt x="887564" y="712137"/>
                  <a:pt x="904494" y="699178"/>
                  <a:pt x="923945" y="699178"/>
                </a:cubicBezTo>
                <a:lnTo>
                  <a:pt x="980138" y="699178"/>
                </a:lnTo>
                <a:lnTo>
                  <a:pt x="980138" y="568513"/>
                </a:lnTo>
                <a:lnTo>
                  <a:pt x="923945" y="568513"/>
                </a:lnTo>
                <a:cubicBezTo>
                  <a:pt x="904494" y="568513"/>
                  <a:pt x="887924" y="555914"/>
                  <a:pt x="882881" y="537196"/>
                </a:cubicBezTo>
                <a:cubicBezTo>
                  <a:pt x="879999" y="526037"/>
                  <a:pt x="876757" y="515239"/>
                  <a:pt x="873155" y="504800"/>
                </a:cubicBezTo>
                <a:cubicBezTo>
                  <a:pt x="868833" y="493281"/>
                  <a:pt x="874956" y="480323"/>
                  <a:pt x="886483" y="476363"/>
                </a:cubicBezTo>
                <a:cubicBezTo>
                  <a:pt x="898370" y="472043"/>
                  <a:pt x="910978" y="478163"/>
                  <a:pt x="915300" y="489681"/>
                </a:cubicBezTo>
                <a:cubicBezTo>
                  <a:pt x="919263" y="500840"/>
                  <a:pt x="922865" y="512359"/>
                  <a:pt x="925746" y="523878"/>
                </a:cubicBezTo>
                <a:lnTo>
                  <a:pt x="982660" y="523878"/>
                </a:lnTo>
                <a:cubicBezTo>
                  <a:pt x="1006074" y="523878"/>
                  <a:pt x="1025165" y="542955"/>
                  <a:pt x="1025165" y="565993"/>
                </a:cubicBezTo>
                <a:lnTo>
                  <a:pt x="1025165" y="701698"/>
                </a:lnTo>
                <a:cubicBezTo>
                  <a:pt x="1025165" y="724736"/>
                  <a:pt x="1006074" y="743813"/>
                  <a:pt x="982660" y="743813"/>
                </a:cubicBezTo>
                <a:lnTo>
                  <a:pt x="925746" y="743813"/>
                </a:lnTo>
                <a:cubicBezTo>
                  <a:pt x="916021" y="780529"/>
                  <a:pt x="901252" y="815445"/>
                  <a:pt x="882521" y="848202"/>
                </a:cubicBezTo>
                <a:lnTo>
                  <a:pt x="922865" y="888517"/>
                </a:lnTo>
                <a:cubicBezTo>
                  <a:pt x="939074" y="905075"/>
                  <a:pt x="939074" y="931712"/>
                  <a:pt x="922865" y="948271"/>
                </a:cubicBezTo>
                <a:lnTo>
                  <a:pt x="827048" y="1044020"/>
                </a:lnTo>
                <a:cubicBezTo>
                  <a:pt x="810478" y="1060578"/>
                  <a:pt x="783462" y="1060578"/>
                  <a:pt x="766893" y="1044020"/>
                </a:cubicBezTo>
                <a:lnTo>
                  <a:pt x="726549" y="1003704"/>
                </a:lnTo>
                <a:cubicBezTo>
                  <a:pt x="693770" y="1022422"/>
                  <a:pt x="658829" y="1036821"/>
                  <a:pt x="622447" y="1046539"/>
                </a:cubicBezTo>
                <a:lnTo>
                  <a:pt x="622447" y="1104133"/>
                </a:lnTo>
                <a:cubicBezTo>
                  <a:pt x="622447" y="1127530"/>
                  <a:pt x="603356" y="1146608"/>
                  <a:pt x="579942" y="1146608"/>
                </a:cubicBezTo>
                <a:lnTo>
                  <a:pt x="444862" y="1146608"/>
                </a:lnTo>
                <a:cubicBezTo>
                  <a:pt x="421448" y="1146608"/>
                  <a:pt x="402357" y="1127530"/>
                  <a:pt x="402357" y="1104133"/>
                </a:cubicBezTo>
                <a:lnTo>
                  <a:pt x="402357" y="1046539"/>
                </a:lnTo>
                <a:cubicBezTo>
                  <a:pt x="365976" y="1036821"/>
                  <a:pt x="331035" y="1022422"/>
                  <a:pt x="298616" y="1003344"/>
                </a:cubicBezTo>
                <a:lnTo>
                  <a:pt x="257552" y="1044020"/>
                </a:lnTo>
                <a:cubicBezTo>
                  <a:pt x="241342" y="1060578"/>
                  <a:pt x="214326" y="1060578"/>
                  <a:pt x="197756" y="1044020"/>
                </a:cubicBezTo>
                <a:lnTo>
                  <a:pt x="101940" y="948271"/>
                </a:lnTo>
                <a:cubicBezTo>
                  <a:pt x="85730" y="931712"/>
                  <a:pt x="85730" y="905075"/>
                  <a:pt x="101940" y="888517"/>
                </a:cubicBezTo>
                <a:lnTo>
                  <a:pt x="143004" y="847842"/>
                </a:lnTo>
                <a:cubicBezTo>
                  <a:pt x="123913" y="815085"/>
                  <a:pt x="109504" y="780169"/>
                  <a:pt x="99779" y="743813"/>
                </a:cubicBezTo>
                <a:lnTo>
                  <a:pt x="42145" y="743813"/>
                </a:lnTo>
                <a:cubicBezTo>
                  <a:pt x="19091" y="743813"/>
                  <a:pt x="0" y="724736"/>
                  <a:pt x="0" y="701698"/>
                </a:cubicBezTo>
                <a:lnTo>
                  <a:pt x="0" y="565993"/>
                </a:lnTo>
                <a:cubicBezTo>
                  <a:pt x="0" y="542955"/>
                  <a:pt x="19091" y="523878"/>
                  <a:pt x="42145" y="523878"/>
                </a:cubicBezTo>
                <a:lnTo>
                  <a:pt x="99779" y="523878"/>
                </a:lnTo>
                <a:cubicBezTo>
                  <a:pt x="109144" y="487522"/>
                  <a:pt x="123913" y="452606"/>
                  <a:pt x="142644" y="419849"/>
                </a:cubicBezTo>
                <a:lnTo>
                  <a:pt x="101940" y="379174"/>
                </a:lnTo>
                <a:cubicBezTo>
                  <a:pt x="85730" y="362616"/>
                  <a:pt x="85730" y="335979"/>
                  <a:pt x="101940" y="319421"/>
                </a:cubicBezTo>
                <a:lnTo>
                  <a:pt x="197756" y="223671"/>
                </a:lnTo>
                <a:cubicBezTo>
                  <a:pt x="214326" y="207113"/>
                  <a:pt x="241342" y="207113"/>
                  <a:pt x="257552" y="223671"/>
                </a:cubicBezTo>
                <a:lnTo>
                  <a:pt x="298256" y="264347"/>
                </a:lnTo>
                <a:cubicBezTo>
                  <a:pt x="331035" y="245269"/>
                  <a:pt x="365976" y="230511"/>
                  <a:pt x="402357" y="220792"/>
                </a:cubicBezTo>
                <a:lnTo>
                  <a:pt x="402357" y="163918"/>
                </a:lnTo>
                <a:cubicBezTo>
                  <a:pt x="402357" y="140521"/>
                  <a:pt x="421448" y="121443"/>
                  <a:pt x="444862" y="121443"/>
                </a:cubicBezTo>
                <a:close/>
                <a:moveTo>
                  <a:pt x="941862" y="44823"/>
                </a:moveTo>
                <a:cubicBezTo>
                  <a:pt x="936914" y="45003"/>
                  <a:pt x="931066" y="46802"/>
                  <a:pt x="925668" y="52380"/>
                </a:cubicBezTo>
                <a:lnTo>
                  <a:pt x="782805" y="194883"/>
                </a:lnTo>
                <a:lnTo>
                  <a:pt x="782805" y="330548"/>
                </a:lnTo>
                <a:lnTo>
                  <a:pt x="845780" y="267574"/>
                </a:lnTo>
                <a:lnTo>
                  <a:pt x="968131" y="145222"/>
                </a:lnTo>
                <a:lnTo>
                  <a:pt x="968131" y="70013"/>
                </a:lnTo>
                <a:cubicBezTo>
                  <a:pt x="968131" y="54539"/>
                  <a:pt x="956256" y="48421"/>
                  <a:pt x="952657" y="46982"/>
                </a:cubicBezTo>
                <a:cubicBezTo>
                  <a:pt x="950858" y="46082"/>
                  <a:pt x="946810" y="44643"/>
                  <a:pt x="941862" y="44823"/>
                </a:cubicBezTo>
                <a:close/>
                <a:moveTo>
                  <a:pt x="929672" y="1280"/>
                </a:moveTo>
                <a:cubicBezTo>
                  <a:pt x="942761" y="-1329"/>
                  <a:pt x="956616" y="21"/>
                  <a:pt x="969930" y="5598"/>
                </a:cubicBezTo>
                <a:cubicBezTo>
                  <a:pt x="996200" y="16394"/>
                  <a:pt x="1012753" y="41224"/>
                  <a:pt x="1012753" y="69653"/>
                </a:cubicBezTo>
                <a:lnTo>
                  <a:pt x="1013113" y="132268"/>
                </a:lnTo>
                <a:lnTo>
                  <a:pt x="1075368" y="132268"/>
                </a:lnTo>
                <a:cubicBezTo>
                  <a:pt x="1104157" y="132268"/>
                  <a:pt x="1128627" y="148821"/>
                  <a:pt x="1139783" y="175450"/>
                </a:cubicBezTo>
                <a:cubicBezTo>
                  <a:pt x="1150578" y="201720"/>
                  <a:pt x="1144821" y="230868"/>
                  <a:pt x="1124669" y="251380"/>
                </a:cubicBezTo>
                <a:lnTo>
                  <a:pt x="975328" y="400720"/>
                </a:lnTo>
                <a:cubicBezTo>
                  <a:pt x="971370" y="405039"/>
                  <a:pt x="965612" y="407198"/>
                  <a:pt x="959854" y="407198"/>
                </a:cubicBezTo>
                <a:lnTo>
                  <a:pt x="769490" y="407198"/>
                </a:lnTo>
                <a:lnTo>
                  <a:pt x="745380" y="431308"/>
                </a:lnTo>
                <a:cubicBezTo>
                  <a:pt x="789282" y="481688"/>
                  <a:pt x="814832" y="544303"/>
                  <a:pt x="819870" y="610516"/>
                </a:cubicBezTo>
                <a:lnTo>
                  <a:pt x="845780" y="610516"/>
                </a:lnTo>
                <a:cubicBezTo>
                  <a:pt x="858375" y="610516"/>
                  <a:pt x="868451" y="620593"/>
                  <a:pt x="868451" y="633188"/>
                </a:cubicBezTo>
                <a:cubicBezTo>
                  <a:pt x="868451" y="645423"/>
                  <a:pt x="858375" y="655499"/>
                  <a:pt x="845780" y="655499"/>
                </a:cubicBezTo>
                <a:lnTo>
                  <a:pt x="819870" y="655499"/>
                </a:lnTo>
                <a:cubicBezTo>
                  <a:pt x="814472" y="729629"/>
                  <a:pt x="783165" y="798362"/>
                  <a:pt x="730266" y="851261"/>
                </a:cubicBezTo>
                <a:cubicBezTo>
                  <a:pt x="677367" y="904519"/>
                  <a:pt x="608275" y="935827"/>
                  <a:pt x="534144" y="941225"/>
                </a:cubicBezTo>
                <a:lnTo>
                  <a:pt x="534144" y="967134"/>
                </a:lnTo>
                <a:cubicBezTo>
                  <a:pt x="534144" y="979369"/>
                  <a:pt x="524068" y="989445"/>
                  <a:pt x="511833" y="989445"/>
                </a:cubicBezTo>
                <a:cubicBezTo>
                  <a:pt x="499598" y="989445"/>
                  <a:pt x="489882" y="979369"/>
                  <a:pt x="489882" y="967134"/>
                </a:cubicBezTo>
                <a:lnTo>
                  <a:pt x="489882" y="941225"/>
                </a:lnTo>
                <a:cubicBezTo>
                  <a:pt x="416111" y="935827"/>
                  <a:pt x="347018" y="904519"/>
                  <a:pt x="293760" y="851261"/>
                </a:cubicBezTo>
                <a:cubicBezTo>
                  <a:pt x="240501" y="797642"/>
                  <a:pt x="209913" y="727830"/>
                  <a:pt x="204515" y="655499"/>
                </a:cubicBezTo>
                <a:lnTo>
                  <a:pt x="178246" y="655499"/>
                </a:lnTo>
                <a:cubicBezTo>
                  <a:pt x="166011" y="655499"/>
                  <a:pt x="155575" y="645423"/>
                  <a:pt x="155575" y="633188"/>
                </a:cubicBezTo>
                <a:cubicBezTo>
                  <a:pt x="155575" y="620593"/>
                  <a:pt x="166011" y="610516"/>
                  <a:pt x="178246" y="610516"/>
                </a:cubicBezTo>
                <a:lnTo>
                  <a:pt x="204515" y="610516"/>
                </a:lnTo>
                <a:cubicBezTo>
                  <a:pt x="207034" y="573451"/>
                  <a:pt x="216750" y="536026"/>
                  <a:pt x="233304" y="500760"/>
                </a:cubicBezTo>
                <a:cubicBezTo>
                  <a:pt x="238702" y="489605"/>
                  <a:pt x="252016" y="484927"/>
                  <a:pt x="263172" y="489965"/>
                </a:cubicBezTo>
                <a:cubicBezTo>
                  <a:pt x="274327" y="495362"/>
                  <a:pt x="279006" y="508677"/>
                  <a:pt x="273608" y="519833"/>
                </a:cubicBezTo>
                <a:cubicBezTo>
                  <a:pt x="259933" y="548981"/>
                  <a:pt x="252016" y="579569"/>
                  <a:pt x="249137" y="610516"/>
                </a:cubicBezTo>
                <a:lnTo>
                  <a:pt x="269289" y="610516"/>
                </a:lnTo>
                <a:cubicBezTo>
                  <a:pt x="281525" y="610516"/>
                  <a:pt x="291601" y="620593"/>
                  <a:pt x="291601" y="633188"/>
                </a:cubicBezTo>
                <a:cubicBezTo>
                  <a:pt x="291601" y="645423"/>
                  <a:pt x="281525" y="655499"/>
                  <a:pt x="269289" y="655499"/>
                </a:cubicBezTo>
                <a:lnTo>
                  <a:pt x="249497" y="655499"/>
                </a:lnTo>
                <a:cubicBezTo>
                  <a:pt x="254535" y="716315"/>
                  <a:pt x="280805" y="774611"/>
                  <a:pt x="325787" y="819593"/>
                </a:cubicBezTo>
                <a:cubicBezTo>
                  <a:pt x="371489" y="865655"/>
                  <a:pt x="429785" y="890845"/>
                  <a:pt x="489882" y="895883"/>
                </a:cubicBezTo>
                <a:lnTo>
                  <a:pt x="489882" y="876091"/>
                </a:lnTo>
                <a:cubicBezTo>
                  <a:pt x="489882" y="863856"/>
                  <a:pt x="499598" y="853780"/>
                  <a:pt x="511833" y="853780"/>
                </a:cubicBezTo>
                <a:cubicBezTo>
                  <a:pt x="524068" y="853780"/>
                  <a:pt x="534144" y="863856"/>
                  <a:pt x="534144" y="876091"/>
                </a:cubicBezTo>
                <a:lnTo>
                  <a:pt x="534144" y="895883"/>
                </a:lnTo>
                <a:cubicBezTo>
                  <a:pt x="594240" y="890845"/>
                  <a:pt x="652897" y="865655"/>
                  <a:pt x="698599" y="819593"/>
                </a:cubicBezTo>
                <a:cubicBezTo>
                  <a:pt x="744300" y="773892"/>
                  <a:pt x="769850" y="715235"/>
                  <a:pt x="774888" y="655499"/>
                </a:cubicBezTo>
                <a:lnTo>
                  <a:pt x="755096" y="655499"/>
                </a:lnTo>
                <a:cubicBezTo>
                  <a:pt x="742861" y="655499"/>
                  <a:pt x="732785" y="645423"/>
                  <a:pt x="732785" y="633188"/>
                </a:cubicBezTo>
                <a:cubicBezTo>
                  <a:pt x="732785" y="620593"/>
                  <a:pt x="742861" y="610516"/>
                  <a:pt x="755096" y="610516"/>
                </a:cubicBezTo>
                <a:lnTo>
                  <a:pt x="774888" y="610516"/>
                </a:lnTo>
                <a:cubicBezTo>
                  <a:pt x="770210" y="557618"/>
                  <a:pt x="750058" y="505798"/>
                  <a:pt x="713713" y="462975"/>
                </a:cubicBezTo>
                <a:lnTo>
                  <a:pt x="650018" y="526670"/>
                </a:lnTo>
                <a:cubicBezTo>
                  <a:pt x="672689" y="556178"/>
                  <a:pt x="686364" y="593243"/>
                  <a:pt x="686364" y="633188"/>
                </a:cubicBezTo>
                <a:cubicBezTo>
                  <a:pt x="686364" y="729269"/>
                  <a:pt x="608275" y="807358"/>
                  <a:pt x="511833" y="807358"/>
                </a:cubicBezTo>
                <a:cubicBezTo>
                  <a:pt x="416111" y="807358"/>
                  <a:pt x="337662" y="729269"/>
                  <a:pt x="337662" y="633188"/>
                </a:cubicBezTo>
                <a:cubicBezTo>
                  <a:pt x="337662" y="537106"/>
                  <a:pt x="416111" y="458657"/>
                  <a:pt x="511833" y="458657"/>
                </a:cubicBezTo>
                <a:cubicBezTo>
                  <a:pt x="552137" y="458657"/>
                  <a:pt x="588842" y="472332"/>
                  <a:pt x="618351" y="495003"/>
                </a:cubicBezTo>
                <a:lnTo>
                  <a:pt x="682045" y="431308"/>
                </a:lnTo>
                <a:cubicBezTo>
                  <a:pt x="639582" y="395322"/>
                  <a:pt x="587763" y="374451"/>
                  <a:pt x="534144" y="370133"/>
                </a:cubicBezTo>
                <a:lnTo>
                  <a:pt x="534144" y="389925"/>
                </a:lnTo>
                <a:cubicBezTo>
                  <a:pt x="534144" y="402160"/>
                  <a:pt x="524068" y="412236"/>
                  <a:pt x="511833" y="412236"/>
                </a:cubicBezTo>
                <a:cubicBezTo>
                  <a:pt x="499598" y="412236"/>
                  <a:pt x="489882" y="402160"/>
                  <a:pt x="489882" y="389925"/>
                </a:cubicBezTo>
                <a:lnTo>
                  <a:pt x="489882" y="370133"/>
                </a:lnTo>
                <a:cubicBezTo>
                  <a:pt x="457854" y="372652"/>
                  <a:pt x="425467" y="381288"/>
                  <a:pt x="395239" y="396042"/>
                </a:cubicBezTo>
                <a:cubicBezTo>
                  <a:pt x="384443" y="401800"/>
                  <a:pt x="370769" y="397122"/>
                  <a:pt x="365371" y="385966"/>
                </a:cubicBezTo>
                <a:cubicBezTo>
                  <a:pt x="359973" y="375171"/>
                  <a:pt x="364651" y="361496"/>
                  <a:pt x="375447" y="356098"/>
                </a:cubicBezTo>
                <a:cubicBezTo>
                  <a:pt x="412152" y="338105"/>
                  <a:pt x="451017" y="328029"/>
                  <a:pt x="489882" y="325151"/>
                </a:cubicBezTo>
                <a:lnTo>
                  <a:pt x="489882" y="298881"/>
                </a:lnTo>
                <a:cubicBezTo>
                  <a:pt x="489882" y="286646"/>
                  <a:pt x="499598" y="276570"/>
                  <a:pt x="511833" y="276570"/>
                </a:cubicBezTo>
                <a:cubicBezTo>
                  <a:pt x="524068" y="276570"/>
                  <a:pt x="534144" y="286646"/>
                  <a:pt x="534144" y="298881"/>
                </a:cubicBezTo>
                <a:lnTo>
                  <a:pt x="534144" y="325151"/>
                </a:lnTo>
                <a:cubicBezTo>
                  <a:pt x="599278" y="329829"/>
                  <a:pt x="662613" y="355019"/>
                  <a:pt x="713713" y="399641"/>
                </a:cubicBezTo>
                <a:lnTo>
                  <a:pt x="738183" y="375530"/>
                </a:lnTo>
                <a:lnTo>
                  <a:pt x="738183" y="185526"/>
                </a:lnTo>
                <a:cubicBezTo>
                  <a:pt x="738183" y="179409"/>
                  <a:pt x="740342" y="173651"/>
                  <a:pt x="744660" y="169693"/>
                </a:cubicBezTo>
                <a:lnTo>
                  <a:pt x="894001" y="20712"/>
                </a:lnTo>
                <a:cubicBezTo>
                  <a:pt x="904257" y="10456"/>
                  <a:pt x="916582" y="3889"/>
                  <a:pt x="929672" y="1280"/>
                </a:cubicBezTo>
                <a:close/>
              </a:path>
            </a:pathLst>
          </a:custGeom>
          <a:solidFill>
            <a:srgbClr val="42A6E3">
              <a:lumMod val="75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 smtClean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Lato Light" panose="020F0502020204030203" pitchFamily="34" charset="0"/>
              <a:ea typeface="+mn-ea"/>
              <a:cs typeface="+mn-cs"/>
            </a:endParaRPr>
          </a:p>
        </p:txBody>
      </p:sp>
      <p:grpSp>
        <p:nvGrpSpPr>
          <p:cNvPr id="200" name="Group 67">
            <a:extLst>
              <a:ext uri="{FF2B5EF4-FFF2-40B4-BE49-F238E27FC236}">
                <a16:creationId xmlns:a16="http://schemas.microsoft.com/office/drawing/2014/main" id="{65B4AC60-3660-4D40-8FC6-C4CE5C9D608B}"/>
              </a:ext>
            </a:extLst>
          </p:cNvPr>
          <p:cNvGrpSpPr/>
          <p:nvPr/>
        </p:nvGrpSpPr>
        <p:grpSpPr>
          <a:xfrm>
            <a:off x="138243" y="1038592"/>
            <a:ext cx="7479540" cy="832282"/>
            <a:chOff x="2161309" y="4216692"/>
            <a:chExt cx="14959079" cy="1664563"/>
          </a:xfrm>
        </p:grpSpPr>
        <p:cxnSp>
          <p:nvCxnSpPr>
            <p:cNvPr id="201" name="Straight Connector 68">
              <a:extLst>
                <a:ext uri="{FF2B5EF4-FFF2-40B4-BE49-F238E27FC236}">
                  <a16:creationId xmlns:a16="http://schemas.microsoft.com/office/drawing/2014/main" id="{F59BDEB7-AADB-2F48-BD9B-CFA34ACA7B18}"/>
                </a:ext>
              </a:extLst>
            </p:cNvPr>
            <p:cNvCxnSpPr/>
            <p:nvPr/>
          </p:nvCxnSpPr>
          <p:spPr>
            <a:xfrm flipH="1">
              <a:off x="6320389" y="4216692"/>
              <a:ext cx="10799999" cy="22800"/>
            </a:xfrm>
            <a:prstGeom prst="line">
              <a:avLst/>
            </a:prstGeom>
            <a:noFill/>
            <a:ln w="38100" cap="flat" cmpd="sng" algn="ctr">
              <a:solidFill>
                <a:srgbClr val="42A6E3">
                  <a:lumMod val="40000"/>
                  <a:lumOff val="60000"/>
                </a:srgbClr>
              </a:solidFill>
              <a:prstDash val="solid"/>
              <a:miter lim="800000"/>
            </a:ln>
            <a:effectLst/>
          </p:spPr>
        </p:cxnSp>
        <p:cxnSp>
          <p:nvCxnSpPr>
            <p:cNvPr id="202" name="Straight Connector 69">
              <a:extLst>
                <a:ext uri="{FF2B5EF4-FFF2-40B4-BE49-F238E27FC236}">
                  <a16:creationId xmlns:a16="http://schemas.microsoft.com/office/drawing/2014/main" id="{B109C6B0-411C-D94E-8B69-E409764614F0}"/>
                </a:ext>
              </a:extLst>
            </p:cNvPr>
            <p:cNvCxnSpPr/>
            <p:nvPr/>
          </p:nvCxnSpPr>
          <p:spPr>
            <a:xfrm flipH="1">
              <a:off x="5559136" y="4218709"/>
              <a:ext cx="761255" cy="1652155"/>
            </a:xfrm>
            <a:prstGeom prst="line">
              <a:avLst/>
            </a:prstGeom>
            <a:noFill/>
            <a:ln w="38100" cap="flat" cmpd="sng" algn="ctr">
              <a:solidFill>
                <a:srgbClr val="42A6E3">
                  <a:lumMod val="40000"/>
                  <a:lumOff val="60000"/>
                </a:srgbClr>
              </a:solidFill>
              <a:prstDash val="solid"/>
              <a:miter lim="800000"/>
            </a:ln>
            <a:effectLst/>
          </p:spPr>
        </p:cxnSp>
        <p:cxnSp>
          <p:nvCxnSpPr>
            <p:cNvPr id="203" name="Straight Connector 70">
              <a:extLst>
                <a:ext uri="{FF2B5EF4-FFF2-40B4-BE49-F238E27FC236}">
                  <a16:creationId xmlns:a16="http://schemas.microsoft.com/office/drawing/2014/main" id="{0C87BD78-6980-B54A-B9B1-CBEB627E71A5}"/>
                </a:ext>
              </a:extLst>
            </p:cNvPr>
            <p:cNvCxnSpPr/>
            <p:nvPr/>
          </p:nvCxnSpPr>
          <p:spPr>
            <a:xfrm flipH="1">
              <a:off x="2989787" y="5881255"/>
              <a:ext cx="2579740" cy="0"/>
            </a:xfrm>
            <a:prstGeom prst="line">
              <a:avLst/>
            </a:prstGeom>
            <a:noFill/>
            <a:ln w="38100" cap="flat" cmpd="sng" algn="ctr">
              <a:solidFill>
                <a:srgbClr val="42A6E3">
                  <a:lumMod val="40000"/>
                  <a:lumOff val="60000"/>
                </a:srgbClr>
              </a:solidFill>
              <a:prstDash val="solid"/>
              <a:miter lim="800000"/>
            </a:ln>
            <a:effectLst/>
          </p:spPr>
        </p:cxnSp>
        <p:cxnSp>
          <p:nvCxnSpPr>
            <p:cNvPr id="204" name="Straight Connector 71">
              <a:extLst>
                <a:ext uri="{FF2B5EF4-FFF2-40B4-BE49-F238E27FC236}">
                  <a16:creationId xmlns:a16="http://schemas.microsoft.com/office/drawing/2014/main" id="{AE595CD5-238D-8741-84EE-47E0E0CF4A31}"/>
                </a:ext>
              </a:extLst>
            </p:cNvPr>
            <p:cNvCxnSpPr/>
            <p:nvPr/>
          </p:nvCxnSpPr>
          <p:spPr>
            <a:xfrm flipH="1" flipV="1">
              <a:off x="2161309" y="4239491"/>
              <a:ext cx="848463" cy="1641764"/>
            </a:xfrm>
            <a:prstGeom prst="line">
              <a:avLst/>
            </a:prstGeom>
            <a:noFill/>
            <a:ln w="38100" cap="flat" cmpd="sng" algn="ctr">
              <a:solidFill>
                <a:srgbClr val="42A6E3">
                  <a:lumMod val="40000"/>
                  <a:lumOff val="60000"/>
                </a:srgbClr>
              </a:solidFill>
              <a:prstDash val="solid"/>
              <a:miter lim="800000"/>
            </a:ln>
            <a:effectLst/>
          </p:spPr>
        </p:cxnSp>
      </p:grpSp>
      <p:sp>
        <p:nvSpPr>
          <p:cNvPr id="205" name="TextBox 12">
            <a:extLst>
              <a:ext uri="{FF2B5EF4-FFF2-40B4-BE49-F238E27FC236}">
                <a16:creationId xmlns:a16="http://schemas.microsoft.com/office/drawing/2014/main" id="{6E1A39AE-9021-45DD-A793-DD139DB53CC8}"/>
              </a:ext>
            </a:extLst>
          </p:cNvPr>
          <p:cNvSpPr txBox="1"/>
          <p:nvPr/>
        </p:nvSpPr>
        <p:spPr>
          <a:xfrm>
            <a:off x="2721972" y="232678"/>
            <a:ext cx="7268770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2600" b="1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พัฒนาการบริหารจัดการโรงพยาบาลและเครือข่ายบริการสุขภาพสู่ความเป็นเลิศระดับนานาชาติ</a:t>
            </a:r>
          </a:p>
        </p:txBody>
      </p:sp>
      <p:grpSp>
        <p:nvGrpSpPr>
          <p:cNvPr id="206" name="กลุ่ม 205"/>
          <p:cNvGrpSpPr/>
          <p:nvPr/>
        </p:nvGrpSpPr>
        <p:grpSpPr>
          <a:xfrm>
            <a:off x="2027470" y="291664"/>
            <a:ext cx="612000" cy="612000"/>
            <a:chOff x="9805973" y="551654"/>
            <a:chExt cx="1307592" cy="1379773"/>
          </a:xfrm>
        </p:grpSpPr>
        <p:sp>
          <p:nvSpPr>
            <p:cNvPr id="207" name="Oval 29">
              <a:extLst>
                <a:ext uri="{FF2B5EF4-FFF2-40B4-BE49-F238E27FC236}">
                  <a16:creationId xmlns:a16="http://schemas.microsoft.com/office/drawing/2014/main" id="{83850FFE-6176-3C44-8200-8E5128AD3228}"/>
                </a:ext>
              </a:extLst>
            </p:cNvPr>
            <p:cNvSpPr/>
            <p:nvPr/>
          </p:nvSpPr>
          <p:spPr>
            <a:xfrm>
              <a:off x="9805973" y="624683"/>
              <a:ext cx="1307592" cy="1306744"/>
            </a:xfrm>
            <a:prstGeom prst="ellipse">
              <a:avLst/>
            </a:prstGeom>
            <a:solidFill>
              <a:srgbClr val="42A6E3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208" name="TextBox 34">
              <a:extLst>
                <a:ext uri="{FF2B5EF4-FFF2-40B4-BE49-F238E27FC236}">
                  <a16:creationId xmlns:a16="http://schemas.microsoft.com/office/drawing/2014/main" id="{50A2CB6F-D785-5948-9D9C-11DA6CF48F5A}"/>
                </a:ext>
              </a:extLst>
            </p:cNvPr>
            <p:cNvSpPr txBox="1"/>
            <p:nvPr/>
          </p:nvSpPr>
          <p:spPr>
            <a:xfrm>
              <a:off x="9831064" y="551654"/>
              <a:ext cx="1247081" cy="1259233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S4</a:t>
              </a:r>
            </a:p>
          </p:txBody>
        </p:sp>
      </p:grpSp>
      <p:sp>
        <p:nvSpPr>
          <p:cNvPr id="209" name="TextBox 20">
            <a:extLst>
              <a:ext uri="{FF2B5EF4-FFF2-40B4-BE49-F238E27FC236}">
                <a16:creationId xmlns:a16="http://schemas.microsoft.com/office/drawing/2014/main" id="{CDA28634-4CFE-4221-B4F8-0C6F0C367580}"/>
              </a:ext>
            </a:extLst>
          </p:cNvPr>
          <p:cNvSpPr txBox="1"/>
          <p:nvPr/>
        </p:nvSpPr>
        <p:spPr>
          <a:xfrm>
            <a:off x="-452818" y="181122"/>
            <a:ext cx="33648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b="1" i="0" u="none" strike="noStrike" kern="0" cap="none" spc="0" normalizeH="0" baseline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800" b="1" i="0" u="none" strike="noStrike" kern="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ยุทธศาสตร์การพัฒนา</a:t>
            </a:r>
          </a:p>
        </p:txBody>
      </p:sp>
      <p:pic>
        <p:nvPicPr>
          <p:cNvPr id="211" name="Picture 5" descr="C:\Users\User\Desktop\ประชุม-อบรม\ประชุม อบรม_2562\ประชุม-อบรม\บรรยายอ.สมคิด3กย.62\KKH new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70153" y="156397"/>
            <a:ext cx="883884" cy="894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2" name="Freeform 136">
            <a:extLst>
              <a:ext uri="{FF2B5EF4-FFF2-40B4-BE49-F238E27FC236}">
                <a16:creationId xmlns:a16="http://schemas.microsoft.com/office/drawing/2014/main" id="{A4DA7B22-F0F5-4D17-93D0-36D62E361A63}"/>
              </a:ext>
            </a:extLst>
          </p:cNvPr>
          <p:cNvSpPr>
            <a:spLocks/>
          </p:cNvSpPr>
          <p:nvPr/>
        </p:nvSpPr>
        <p:spPr bwMode="auto">
          <a:xfrm>
            <a:off x="6115512" y="1947074"/>
            <a:ext cx="5064125" cy="1324769"/>
          </a:xfrm>
          <a:custGeom>
            <a:avLst/>
            <a:gdLst>
              <a:gd name="T0" fmla="*/ 12909 w 13308"/>
              <a:gd name="T1" fmla="*/ 0 h 3481"/>
              <a:gd name="T2" fmla="*/ 399 w 13308"/>
              <a:gd name="T3" fmla="*/ 0 h 3481"/>
              <a:gd name="T4" fmla="*/ 0 w 13308"/>
              <a:gd name="T5" fmla="*/ 404 h 3481"/>
              <a:gd name="T6" fmla="*/ 0 w 13308"/>
              <a:gd name="T7" fmla="*/ 3076 h 3481"/>
              <a:gd name="T8" fmla="*/ 399 w 13308"/>
              <a:gd name="T9" fmla="*/ 3481 h 3481"/>
              <a:gd name="T10" fmla="*/ 12909 w 13308"/>
              <a:gd name="T11" fmla="*/ 3481 h 3481"/>
              <a:gd name="T12" fmla="*/ 13307 w 13308"/>
              <a:gd name="T13" fmla="*/ 3102 h 3481"/>
              <a:gd name="T14" fmla="*/ 13308 w 13308"/>
              <a:gd name="T15" fmla="*/ 3076 h 3481"/>
              <a:gd name="T16" fmla="*/ 13308 w 13308"/>
              <a:gd name="T17" fmla="*/ 484 h 3481"/>
              <a:gd name="T18" fmla="*/ 13308 w 13308"/>
              <a:gd name="T19" fmla="*/ 404 h 3481"/>
              <a:gd name="T20" fmla="*/ 12909 w 13308"/>
              <a:gd name="T21" fmla="*/ 0 h 34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308" h="3481">
                <a:moveTo>
                  <a:pt x="12909" y="0"/>
                </a:moveTo>
                <a:lnTo>
                  <a:pt x="399" y="0"/>
                </a:lnTo>
                <a:cubicBezTo>
                  <a:pt x="180" y="0"/>
                  <a:pt x="0" y="182"/>
                  <a:pt x="0" y="404"/>
                </a:cubicBezTo>
                <a:lnTo>
                  <a:pt x="0" y="3076"/>
                </a:lnTo>
                <a:cubicBezTo>
                  <a:pt x="0" y="3299"/>
                  <a:pt x="180" y="3481"/>
                  <a:pt x="399" y="3481"/>
                </a:cubicBezTo>
                <a:lnTo>
                  <a:pt x="12909" y="3481"/>
                </a:lnTo>
                <a:cubicBezTo>
                  <a:pt x="13120" y="3481"/>
                  <a:pt x="13294" y="3313"/>
                  <a:pt x="13307" y="3102"/>
                </a:cubicBezTo>
                <a:cubicBezTo>
                  <a:pt x="13308" y="3094"/>
                  <a:pt x="13308" y="3085"/>
                  <a:pt x="13308" y="3076"/>
                </a:cubicBezTo>
                <a:lnTo>
                  <a:pt x="13308" y="484"/>
                </a:lnTo>
                <a:lnTo>
                  <a:pt x="13308" y="404"/>
                </a:lnTo>
                <a:cubicBezTo>
                  <a:pt x="13308" y="182"/>
                  <a:pt x="13128" y="0"/>
                  <a:pt x="12909" y="0"/>
                </a:cubicBezTo>
                <a:close/>
              </a:path>
            </a:pathLst>
          </a:custGeom>
          <a:solidFill>
            <a:srgbClr val="52BDF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747A94"/>
              </a:solidFill>
              <a:effectLst/>
              <a:uLnTx/>
              <a:uFillTx/>
              <a:latin typeface="Poppins" panose="00000500000000000000" pitchFamily="2" charset="0"/>
              <a:ea typeface="+mn-ea"/>
              <a:cs typeface="+mn-cs"/>
            </a:endParaRPr>
          </a:p>
        </p:txBody>
      </p:sp>
      <p:sp>
        <p:nvSpPr>
          <p:cNvPr id="213" name="Freeform 137">
            <a:extLst>
              <a:ext uri="{FF2B5EF4-FFF2-40B4-BE49-F238E27FC236}">
                <a16:creationId xmlns:a16="http://schemas.microsoft.com/office/drawing/2014/main" id="{149E9ACF-9B80-469F-ACB2-57E807873765}"/>
              </a:ext>
            </a:extLst>
          </p:cNvPr>
          <p:cNvSpPr>
            <a:spLocks/>
          </p:cNvSpPr>
          <p:nvPr/>
        </p:nvSpPr>
        <p:spPr bwMode="auto">
          <a:xfrm>
            <a:off x="7447424" y="2132812"/>
            <a:ext cx="3871119" cy="984250"/>
          </a:xfrm>
          <a:custGeom>
            <a:avLst/>
            <a:gdLst>
              <a:gd name="T0" fmla="*/ 1116 w 10173"/>
              <a:gd name="T1" fmla="*/ 0 h 2587"/>
              <a:gd name="T2" fmla="*/ 0 w 10173"/>
              <a:gd name="T3" fmla="*/ 1293 h 2587"/>
              <a:gd name="T4" fmla="*/ 1116 w 10173"/>
              <a:gd name="T5" fmla="*/ 2587 h 2587"/>
              <a:gd name="T6" fmla="*/ 10173 w 10173"/>
              <a:gd name="T7" fmla="*/ 2587 h 2587"/>
              <a:gd name="T8" fmla="*/ 10173 w 10173"/>
              <a:gd name="T9" fmla="*/ 0 h 2587"/>
              <a:gd name="T10" fmla="*/ 1116 w 10173"/>
              <a:gd name="T11" fmla="*/ 0 h 25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173" h="2587">
                <a:moveTo>
                  <a:pt x="1116" y="0"/>
                </a:moveTo>
                <a:cubicBezTo>
                  <a:pt x="502" y="0"/>
                  <a:pt x="0" y="582"/>
                  <a:pt x="0" y="1293"/>
                </a:cubicBezTo>
                <a:cubicBezTo>
                  <a:pt x="0" y="2005"/>
                  <a:pt x="502" y="2587"/>
                  <a:pt x="1116" y="2587"/>
                </a:cubicBezTo>
                <a:lnTo>
                  <a:pt x="10173" y="2587"/>
                </a:lnTo>
                <a:lnTo>
                  <a:pt x="10173" y="0"/>
                </a:lnTo>
                <a:lnTo>
                  <a:pt x="111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747A94"/>
              </a:solidFill>
              <a:effectLst/>
              <a:uLnTx/>
              <a:uFillTx/>
              <a:latin typeface="Poppins" panose="00000500000000000000" pitchFamily="2" charset="0"/>
              <a:ea typeface="+mn-ea"/>
              <a:cs typeface="+mn-cs"/>
            </a:endParaRPr>
          </a:p>
        </p:txBody>
      </p:sp>
      <p:sp>
        <p:nvSpPr>
          <p:cNvPr id="214" name="Freeform 211">
            <a:extLst>
              <a:ext uri="{FF2B5EF4-FFF2-40B4-BE49-F238E27FC236}">
                <a16:creationId xmlns:a16="http://schemas.microsoft.com/office/drawing/2014/main" id="{0BE1CA9A-D76A-4CAF-A242-403DAE5F9BF6}"/>
              </a:ext>
            </a:extLst>
          </p:cNvPr>
          <p:cNvSpPr>
            <a:spLocks/>
          </p:cNvSpPr>
          <p:nvPr/>
        </p:nvSpPr>
        <p:spPr bwMode="auto">
          <a:xfrm>
            <a:off x="6115512" y="3379793"/>
            <a:ext cx="5064125" cy="1324769"/>
          </a:xfrm>
          <a:custGeom>
            <a:avLst/>
            <a:gdLst>
              <a:gd name="T0" fmla="*/ 12909 w 13308"/>
              <a:gd name="T1" fmla="*/ 0 h 3481"/>
              <a:gd name="T2" fmla="*/ 399 w 13308"/>
              <a:gd name="T3" fmla="*/ 0 h 3481"/>
              <a:gd name="T4" fmla="*/ 0 w 13308"/>
              <a:gd name="T5" fmla="*/ 404 h 3481"/>
              <a:gd name="T6" fmla="*/ 0 w 13308"/>
              <a:gd name="T7" fmla="*/ 3076 h 3481"/>
              <a:gd name="T8" fmla="*/ 399 w 13308"/>
              <a:gd name="T9" fmla="*/ 3481 h 3481"/>
              <a:gd name="T10" fmla="*/ 12909 w 13308"/>
              <a:gd name="T11" fmla="*/ 3481 h 3481"/>
              <a:gd name="T12" fmla="*/ 13307 w 13308"/>
              <a:gd name="T13" fmla="*/ 3102 h 3481"/>
              <a:gd name="T14" fmla="*/ 13308 w 13308"/>
              <a:gd name="T15" fmla="*/ 3076 h 3481"/>
              <a:gd name="T16" fmla="*/ 13308 w 13308"/>
              <a:gd name="T17" fmla="*/ 484 h 3481"/>
              <a:gd name="T18" fmla="*/ 13308 w 13308"/>
              <a:gd name="T19" fmla="*/ 404 h 3481"/>
              <a:gd name="T20" fmla="*/ 12909 w 13308"/>
              <a:gd name="T21" fmla="*/ 0 h 34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308" h="3481">
                <a:moveTo>
                  <a:pt x="12909" y="0"/>
                </a:moveTo>
                <a:lnTo>
                  <a:pt x="399" y="0"/>
                </a:lnTo>
                <a:cubicBezTo>
                  <a:pt x="180" y="0"/>
                  <a:pt x="0" y="182"/>
                  <a:pt x="0" y="404"/>
                </a:cubicBezTo>
                <a:lnTo>
                  <a:pt x="0" y="3076"/>
                </a:lnTo>
                <a:cubicBezTo>
                  <a:pt x="0" y="3299"/>
                  <a:pt x="180" y="3481"/>
                  <a:pt x="399" y="3481"/>
                </a:cubicBezTo>
                <a:lnTo>
                  <a:pt x="12909" y="3481"/>
                </a:lnTo>
                <a:cubicBezTo>
                  <a:pt x="13120" y="3481"/>
                  <a:pt x="13294" y="3313"/>
                  <a:pt x="13307" y="3102"/>
                </a:cubicBezTo>
                <a:cubicBezTo>
                  <a:pt x="13308" y="3094"/>
                  <a:pt x="13308" y="3085"/>
                  <a:pt x="13308" y="3076"/>
                </a:cubicBezTo>
                <a:lnTo>
                  <a:pt x="13308" y="484"/>
                </a:lnTo>
                <a:lnTo>
                  <a:pt x="13308" y="404"/>
                </a:lnTo>
                <a:cubicBezTo>
                  <a:pt x="13308" y="182"/>
                  <a:pt x="13128" y="0"/>
                  <a:pt x="12909" y="0"/>
                </a:cubicBezTo>
                <a:close/>
              </a:path>
            </a:pathLst>
          </a:custGeom>
          <a:solidFill>
            <a:srgbClr val="1113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747A94"/>
              </a:solidFill>
              <a:effectLst/>
              <a:uLnTx/>
              <a:uFillTx/>
              <a:latin typeface="Poppins" panose="00000500000000000000" pitchFamily="2" charset="0"/>
              <a:ea typeface="+mn-ea"/>
              <a:cs typeface="+mn-cs"/>
            </a:endParaRPr>
          </a:p>
        </p:txBody>
      </p:sp>
      <p:sp>
        <p:nvSpPr>
          <p:cNvPr id="215" name="Freeform 212">
            <a:extLst>
              <a:ext uri="{FF2B5EF4-FFF2-40B4-BE49-F238E27FC236}">
                <a16:creationId xmlns:a16="http://schemas.microsoft.com/office/drawing/2014/main" id="{8A8A0594-26FA-4D93-BDFE-DDEBAA300FC1}"/>
              </a:ext>
            </a:extLst>
          </p:cNvPr>
          <p:cNvSpPr>
            <a:spLocks/>
          </p:cNvSpPr>
          <p:nvPr/>
        </p:nvSpPr>
        <p:spPr bwMode="auto">
          <a:xfrm>
            <a:off x="7447424" y="3565531"/>
            <a:ext cx="3871119" cy="984250"/>
          </a:xfrm>
          <a:custGeom>
            <a:avLst/>
            <a:gdLst>
              <a:gd name="T0" fmla="*/ 1116 w 10173"/>
              <a:gd name="T1" fmla="*/ 0 h 2588"/>
              <a:gd name="T2" fmla="*/ 0 w 10173"/>
              <a:gd name="T3" fmla="*/ 1294 h 2588"/>
              <a:gd name="T4" fmla="*/ 0 w 10173"/>
              <a:gd name="T5" fmla="*/ 1294 h 2588"/>
              <a:gd name="T6" fmla="*/ 1116 w 10173"/>
              <a:gd name="T7" fmla="*/ 2588 h 2588"/>
              <a:gd name="T8" fmla="*/ 10173 w 10173"/>
              <a:gd name="T9" fmla="*/ 2588 h 2588"/>
              <a:gd name="T10" fmla="*/ 10173 w 10173"/>
              <a:gd name="T11" fmla="*/ 0 h 2588"/>
              <a:gd name="T12" fmla="*/ 1116 w 10173"/>
              <a:gd name="T13" fmla="*/ 0 h 25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73" h="2588">
                <a:moveTo>
                  <a:pt x="1116" y="0"/>
                </a:moveTo>
                <a:cubicBezTo>
                  <a:pt x="502" y="0"/>
                  <a:pt x="0" y="583"/>
                  <a:pt x="0" y="1294"/>
                </a:cubicBezTo>
                <a:lnTo>
                  <a:pt x="0" y="1294"/>
                </a:lnTo>
                <a:cubicBezTo>
                  <a:pt x="0" y="2006"/>
                  <a:pt x="502" y="2588"/>
                  <a:pt x="1116" y="2588"/>
                </a:cubicBezTo>
                <a:lnTo>
                  <a:pt x="10173" y="2588"/>
                </a:lnTo>
                <a:lnTo>
                  <a:pt x="10173" y="0"/>
                </a:lnTo>
                <a:lnTo>
                  <a:pt x="111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747A94"/>
              </a:solidFill>
              <a:effectLst/>
              <a:uLnTx/>
              <a:uFillTx/>
              <a:latin typeface="Poppins" panose="00000500000000000000" pitchFamily="2" charset="0"/>
              <a:ea typeface="+mn-ea"/>
              <a:cs typeface="+mn-cs"/>
            </a:endParaRPr>
          </a:p>
        </p:txBody>
      </p:sp>
      <p:sp>
        <p:nvSpPr>
          <p:cNvPr id="216" name="Freeform 285">
            <a:extLst>
              <a:ext uri="{FF2B5EF4-FFF2-40B4-BE49-F238E27FC236}">
                <a16:creationId xmlns:a16="http://schemas.microsoft.com/office/drawing/2014/main" id="{A44DBF9D-56BD-4C92-A426-8DC50A45D0D9}"/>
              </a:ext>
            </a:extLst>
          </p:cNvPr>
          <p:cNvSpPr>
            <a:spLocks/>
          </p:cNvSpPr>
          <p:nvPr/>
        </p:nvSpPr>
        <p:spPr bwMode="auto">
          <a:xfrm>
            <a:off x="6115512" y="4813306"/>
            <a:ext cx="5064125" cy="1323975"/>
          </a:xfrm>
          <a:custGeom>
            <a:avLst/>
            <a:gdLst>
              <a:gd name="T0" fmla="*/ 12909 w 13308"/>
              <a:gd name="T1" fmla="*/ 0 h 3481"/>
              <a:gd name="T2" fmla="*/ 399 w 13308"/>
              <a:gd name="T3" fmla="*/ 0 h 3481"/>
              <a:gd name="T4" fmla="*/ 0 w 13308"/>
              <a:gd name="T5" fmla="*/ 404 h 3481"/>
              <a:gd name="T6" fmla="*/ 0 w 13308"/>
              <a:gd name="T7" fmla="*/ 3076 h 3481"/>
              <a:gd name="T8" fmla="*/ 399 w 13308"/>
              <a:gd name="T9" fmla="*/ 3481 h 3481"/>
              <a:gd name="T10" fmla="*/ 12909 w 13308"/>
              <a:gd name="T11" fmla="*/ 3481 h 3481"/>
              <a:gd name="T12" fmla="*/ 13307 w 13308"/>
              <a:gd name="T13" fmla="*/ 3102 h 3481"/>
              <a:gd name="T14" fmla="*/ 13308 w 13308"/>
              <a:gd name="T15" fmla="*/ 3076 h 3481"/>
              <a:gd name="T16" fmla="*/ 13308 w 13308"/>
              <a:gd name="T17" fmla="*/ 484 h 3481"/>
              <a:gd name="T18" fmla="*/ 13308 w 13308"/>
              <a:gd name="T19" fmla="*/ 404 h 3481"/>
              <a:gd name="T20" fmla="*/ 12909 w 13308"/>
              <a:gd name="T21" fmla="*/ 0 h 34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308" h="3481">
                <a:moveTo>
                  <a:pt x="12909" y="0"/>
                </a:moveTo>
                <a:lnTo>
                  <a:pt x="399" y="0"/>
                </a:lnTo>
                <a:cubicBezTo>
                  <a:pt x="180" y="0"/>
                  <a:pt x="0" y="182"/>
                  <a:pt x="0" y="404"/>
                </a:cubicBezTo>
                <a:lnTo>
                  <a:pt x="0" y="3076"/>
                </a:lnTo>
                <a:cubicBezTo>
                  <a:pt x="0" y="3299"/>
                  <a:pt x="180" y="3481"/>
                  <a:pt x="399" y="3481"/>
                </a:cubicBezTo>
                <a:lnTo>
                  <a:pt x="12909" y="3481"/>
                </a:lnTo>
                <a:cubicBezTo>
                  <a:pt x="13120" y="3481"/>
                  <a:pt x="13294" y="3313"/>
                  <a:pt x="13307" y="3102"/>
                </a:cubicBezTo>
                <a:cubicBezTo>
                  <a:pt x="13308" y="3094"/>
                  <a:pt x="13308" y="3085"/>
                  <a:pt x="13308" y="3076"/>
                </a:cubicBezTo>
                <a:lnTo>
                  <a:pt x="13308" y="484"/>
                </a:lnTo>
                <a:lnTo>
                  <a:pt x="13308" y="404"/>
                </a:lnTo>
                <a:cubicBezTo>
                  <a:pt x="13308" y="182"/>
                  <a:pt x="13128" y="0"/>
                  <a:pt x="12909" y="0"/>
                </a:cubicBezTo>
                <a:close/>
              </a:path>
            </a:pathLst>
          </a:custGeom>
          <a:solidFill>
            <a:srgbClr val="1D71D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747A94"/>
              </a:solidFill>
              <a:effectLst/>
              <a:uLnTx/>
              <a:uFillTx/>
              <a:latin typeface="Poppins" panose="00000500000000000000" pitchFamily="2" charset="0"/>
              <a:ea typeface="+mn-ea"/>
              <a:cs typeface="+mn-cs"/>
            </a:endParaRPr>
          </a:p>
        </p:txBody>
      </p:sp>
      <p:sp>
        <p:nvSpPr>
          <p:cNvPr id="217" name="Freeform 286">
            <a:extLst>
              <a:ext uri="{FF2B5EF4-FFF2-40B4-BE49-F238E27FC236}">
                <a16:creationId xmlns:a16="http://schemas.microsoft.com/office/drawing/2014/main" id="{F5443F99-0084-4948-BF60-725277F253BD}"/>
              </a:ext>
            </a:extLst>
          </p:cNvPr>
          <p:cNvSpPr>
            <a:spLocks/>
          </p:cNvSpPr>
          <p:nvPr/>
        </p:nvSpPr>
        <p:spPr bwMode="auto">
          <a:xfrm>
            <a:off x="7447424" y="4998250"/>
            <a:ext cx="3871119" cy="985044"/>
          </a:xfrm>
          <a:custGeom>
            <a:avLst/>
            <a:gdLst>
              <a:gd name="T0" fmla="*/ 1116 w 10173"/>
              <a:gd name="T1" fmla="*/ 0 h 2588"/>
              <a:gd name="T2" fmla="*/ 0 w 10173"/>
              <a:gd name="T3" fmla="*/ 1294 h 2588"/>
              <a:gd name="T4" fmla="*/ 1116 w 10173"/>
              <a:gd name="T5" fmla="*/ 2588 h 2588"/>
              <a:gd name="T6" fmla="*/ 10173 w 10173"/>
              <a:gd name="T7" fmla="*/ 2588 h 2588"/>
              <a:gd name="T8" fmla="*/ 10173 w 10173"/>
              <a:gd name="T9" fmla="*/ 0 h 2588"/>
              <a:gd name="T10" fmla="*/ 1116 w 10173"/>
              <a:gd name="T11" fmla="*/ 0 h 25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173" h="2588">
                <a:moveTo>
                  <a:pt x="1116" y="0"/>
                </a:moveTo>
                <a:cubicBezTo>
                  <a:pt x="502" y="0"/>
                  <a:pt x="0" y="583"/>
                  <a:pt x="0" y="1294"/>
                </a:cubicBezTo>
                <a:cubicBezTo>
                  <a:pt x="0" y="2006"/>
                  <a:pt x="502" y="2588"/>
                  <a:pt x="1116" y="2588"/>
                </a:cubicBezTo>
                <a:lnTo>
                  <a:pt x="10173" y="2588"/>
                </a:lnTo>
                <a:lnTo>
                  <a:pt x="10173" y="0"/>
                </a:lnTo>
                <a:lnTo>
                  <a:pt x="111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747A94"/>
              </a:solidFill>
              <a:effectLst/>
              <a:uLnTx/>
              <a:uFillTx/>
              <a:latin typeface="Poppins" panose="00000500000000000000" pitchFamily="2" charset="0"/>
              <a:ea typeface="+mn-ea"/>
              <a:cs typeface="+mn-cs"/>
            </a:endParaRPr>
          </a:p>
        </p:txBody>
      </p:sp>
      <p:sp>
        <p:nvSpPr>
          <p:cNvPr id="3" name="สี่เหลี่ยมผืนผ้า 2"/>
          <p:cNvSpPr/>
          <p:nvPr/>
        </p:nvSpPr>
        <p:spPr>
          <a:xfrm>
            <a:off x="7674534" y="2263453"/>
            <a:ext cx="338251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th-TH" sz="2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บริหารโรงพยาบาลสู่ความเป็น</a:t>
            </a:r>
            <a:r>
              <a:rPr kumimoji="0" lang="th-TH" sz="2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เลิศ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2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  </a:t>
            </a:r>
            <a:r>
              <a:rPr kumimoji="0" lang="th-TH" sz="2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- ผลลัพธ์ 7 ด้านมาตรฐาน 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HA </a:t>
            </a:r>
            <a:r>
              <a:rPr kumimoji="0" lang="th-TH" sz="2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endParaRPr kumimoji="0" lang="th-TH" sz="2200" b="0" i="0" u="none" strike="noStrike" kern="1200" cap="none" spc="0" normalizeH="0" baseline="0" noProof="0" dirty="0">
              <a:ln>
                <a:noFill/>
              </a:ln>
              <a:solidFill>
                <a:srgbClr val="0000CC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9" name="สี่เหลี่ยมผืนผ้า 8"/>
          <p:cNvSpPr/>
          <p:nvPr/>
        </p:nvSpPr>
        <p:spPr>
          <a:xfrm>
            <a:off x="7683588" y="4033884"/>
            <a:ext cx="346761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Excellent financial management</a:t>
            </a:r>
            <a:r>
              <a:rPr kumimoji="0" lang="th-TH" sz="2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endParaRPr kumimoji="0" lang="en-US" sz="2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10" name="สี่เหลี่ยมผืนผ้า 9"/>
          <p:cNvSpPr/>
          <p:nvPr/>
        </p:nvSpPr>
        <p:spPr>
          <a:xfrm>
            <a:off x="7483050" y="5150413"/>
            <a:ext cx="385394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th-TH" sz="2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การสื่อสารและการสร้างภาพลักษณ์องค์กร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th-TH" sz="2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คู่ความร่วมมือระดับชาติและนานาชาติ </a:t>
            </a:r>
          </a:p>
        </p:txBody>
      </p:sp>
      <p:sp>
        <p:nvSpPr>
          <p:cNvPr id="11" name="สี่เหลี่ยมผืนผ้า 10"/>
          <p:cNvSpPr/>
          <p:nvPr/>
        </p:nvSpPr>
        <p:spPr>
          <a:xfrm>
            <a:off x="7666507" y="3664551"/>
            <a:ext cx="346761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2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Excellent</a:t>
            </a:r>
            <a:r>
              <a:rPr kumimoji="0" lang="th-TH" sz="2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2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Supporting System</a:t>
            </a:r>
            <a:r>
              <a:rPr kumimoji="0" lang="th-TH" sz="2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endParaRPr kumimoji="0" lang="th-TH" sz="2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435" name="Freeform 76">
            <a:extLst>
              <a:ext uri="{FF2B5EF4-FFF2-40B4-BE49-F238E27FC236}">
                <a16:creationId xmlns:a16="http://schemas.microsoft.com/office/drawing/2014/main" id="{7A5F52B6-5870-AD44-96D8-CE24DBE0F0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108" y="2138497"/>
            <a:ext cx="2372996" cy="1153540"/>
          </a:xfrm>
          <a:custGeom>
            <a:avLst/>
            <a:gdLst>
              <a:gd name="T0" fmla="*/ 3807 w 3808"/>
              <a:gd name="T1" fmla="*/ 927 h 1854"/>
              <a:gd name="T2" fmla="*/ 3807 w 3808"/>
              <a:gd name="T3" fmla="*/ 927 h 1854"/>
              <a:gd name="T4" fmla="*/ 1904 w 3808"/>
              <a:gd name="T5" fmla="*/ 1853 h 1854"/>
              <a:gd name="T6" fmla="*/ 1904 w 3808"/>
              <a:gd name="T7" fmla="*/ 1853 h 1854"/>
              <a:gd name="T8" fmla="*/ 0 w 3808"/>
              <a:gd name="T9" fmla="*/ 927 h 1854"/>
              <a:gd name="T10" fmla="*/ 0 w 3808"/>
              <a:gd name="T11" fmla="*/ 927 h 1854"/>
              <a:gd name="T12" fmla="*/ 1904 w 3808"/>
              <a:gd name="T13" fmla="*/ 0 h 1854"/>
              <a:gd name="T14" fmla="*/ 1904 w 3808"/>
              <a:gd name="T15" fmla="*/ 0 h 1854"/>
              <a:gd name="T16" fmla="*/ 3807 w 3808"/>
              <a:gd name="T17" fmla="*/ 927 h 18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08" h="1854">
                <a:moveTo>
                  <a:pt x="3807" y="927"/>
                </a:moveTo>
                <a:lnTo>
                  <a:pt x="3807" y="927"/>
                </a:lnTo>
                <a:cubicBezTo>
                  <a:pt x="3807" y="1439"/>
                  <a:pt x="2955" y="1853"/>
                  <a:pt x="1904" y="1853"/>
                </a:cubicBezTo>
                <a:lnTo>
                  <a:pt x="1904" y="1853"/>
                </a:lnTo>
                <a:cubicBezTo>
                  <a:pt x="852" y="1853"/>
                  <a:pt x="0" y="1439"/>
                  <a:pt x="0" y="927"/>
                </a:cubicBezTo>
                <a:lnTo>
                  <a:pt x="0" y="927"/>
                </a:lnTo>
                <a:cubicBezTo>
                  <a:pt x="0" y="415"/>
                  <a:pt x="852" y="0"/>
                  <a:pt x="1904" y="0"/>
                </a:cubicBezTo>
                <a:lnTo>
                  <a:pt x="1904" y="0"/>
                </a:lnTo>
                <a:cubicBezTo>
                  <a:pt x="2955" y="0"/>
                  <a:pt x="3807" y="415"/>
                  <a:pt x="3807" y="927"/>
                </a:cubicBezTo>
              </a:path>
            </a:pathLst>
          </a:custGeom>
          <a:solidFill>
            <a:srgbClr val="DBE8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747993"/>
              </a:solidFill>
              <a:effectLst/>
              <a:uLnTx/>
              <a:uFillTx/>
              <a:latin typeface="Poppins" pitchFamily="2" charset="77"/>
              <a:ea typeface="+mn-ea"/>
              <a:cs typeface="+mn-cs"/>
            </a:endParaRPr>
          </a:p>
        </p:txBody>
      </p:sp>
      <p:grpSp>
        <p:nvGrpSpPr>
          <p:cNvPr id="436" name="Group 5">
            <a:extLst>
              <a:ext uri="{FF2B5EF4-FFF2-40B4-BE49-F238E27FC236}">
                <a16:creationId xmlns:a16="http://schemas.microsoft.com/office/drawing/2014/main" id="{AFD3A326-A8FD-4544-BF7B-544AE5843075}"/>
              </a:ext>
            </a:extLst>
          </p:cNvPr>
          <p:cNvGrpSpPr/>
          <p:nvPr/>
        </p:nvGrpSpPr>
        <p:grpSpPr>
          <a:xfrm>
            <a:off x="417999" y="1959973"/>
            <a:ext cx="1719324" cy="1288120"/>
            <a:chOff x="2077466" y="4507705"/>
            <a:chExt cx="3438647" cy="2576240"/>
          </a:xfrm>
        </p:grpSpPr>
        <p:sp>
          <p:nvSpPr>
            <p:cNvPr id="437" name="Freeform 77">
              <a:extLst>
                <a:ext uri="{FF2B5EF4-FFF2-40B4-BE49-F238E27FC236}">
                  <a16:creationId xmlns:a16="http://schemas.microsoft.com/office/drawing/2014/main" id="{C1F81598-DEE1-AB41-8238-27DF8BCA63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7466" y="5705189"/>
              <a:ext cx="444938" cy="241693"/>
            </a:xfrm>
            <a:custGeom>
              <a:avLst/>
              <a:gdLst>
                <a:gd name="T0" fmla="*/ 62 w 356"/>
                <a:gd name="T1" fmla="*/ 0 h 192"/>
                <a:gd name="T2" fmla="*/ 0 w 356"/>
                <a:gd name="T3" fmla="*/ 35 h 192"/>
                <a:gd name="T4" fmla="*/ 295 w 356"/>
                <a:gd name="T5" fmla="*/ 191 h 192"/>
                <a:gd name="T6" fmla="*/ 355 w 356"/>
                <a:gd name="T7" fmla="*/ 155 h 192"/>
                <a:gd name="T8" fmla="*/ 62 w 356"/>
                <a:gd name="T9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6" h="192">
                  <a:moveTo>
                    <a:pt x="62" y="0"/>
                  </a:moveTo>
                  <a:lnTo>
                    <a:pt x="0" y="35"/>
                  </a:lnTo>
                  <a:lnTo>
                    <a:pt x="295" y="191"/>
                  </a:lnTo>
                  <a:lnTo>
                    <a:pt x="355" y="155"/>
                  </a:lnTo>
                  <a:lnTo>
                    <a:pt x="62" y="0"/>
                  </a:lnTo>
                </a:path>
              </a:pathLst>
            </a:custGeom>
            <a:solidFill>
              <a:srgbClr val="A4AECA">
                <a:alpha val="50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438" name="Freeform 78">
              <a:extLst>
                <a:ext uri="{FF2B5EF4-FFF2-40B4-BE49-F238E27FC236}">
                  <a16:creationId xmlns:a16="http://schemas.microsoft.com/office/drawing/2014/main" id="{747086ED-9DEA-6D40-95A2-9C68AB4060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8896" y="4974615"/>
              <a:ext cx="450430" cy="258171"/>
            </a:xfrm>
            <a:custGeom>
              <a:avLst/>
              <a:gdLst>
                <a:gd name="T0" fmla="*/ 62 w 360"/>
                <a:gd name="T1" fmla="*/ 0 h 206"/>
                <a:gd name="T2" fmla="*/ 0 w 360"/>
                <a:gd name="T3" fmla="*/ 29 h 206"/>
                <a:gd name="T4" fmla="*/ 294 w 360"/>
                <a:gd name="T5" fmla="*/ 205 h 206"/>
                <a:gd name="T6" fmla="*/ 359 w 360"/>
                <a:gd name="T7" fmla="*/ 173 h 206"/>
                <a:gd name="T8" fmla="*/ 62 w 360"/>
                <a:gd name="T9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206">
                  <a:moveTo>
                    <a:pt x="62" y="0"/>
                  </a:moveTo>
                  <a:lnTo>
                    <a:pt x="0" y="29"/>
                  </a:lnTo>
                  <a:lnTo>
                    <a:pt x="294" y="205"/>
                  </a:lnTo>
                  <a:lnTo>
                    <a:pt x="359" y="173"/>
                  </a:lnTo>
                  <a:lnTo>
                    <a:pt x="62" y="0"/>
                  </a:lnTo>
                </a:path>
              </a:pathLst>
            </a:custGeom>
            <a:solidFill>
              <a:srgbClr val="A4AECA">
                <a:alpha val="50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439" name="Freeform 79">
              <a:extLst>
                <a:ext uri="{FF2B5EF4-FFF2-40B4-BE49-F238E27FC236}">
                  <a16:creationId xmlns:a16="http://schemas.microsoft.com/office/drawing/2014/main" id="{94DE38FF-F3E3-4242-AEEF-251DA916D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8185" y="6463230"/>
              <a:ext cx="439443" cy="236203"/>
            </a:xfrm>
            <a:custGeom>
              <a:avLst/>
              <a:gdLst>
                <a:gd name="T0" fmla="*/ 62 w 354"/>
                <a:gd name="T1" fmla="*/ 0 h 191"/>
                <a:gd name="T2" fmla="*/ 0 w 354"/>
                <a:gd name="T3" fmla="*/ 34 h 191"/>
                <a:gd name="T4" fmla="*/ 293 w 354"/>
                <a:gd name="T5" fmla="*/ 190 h 191"/>
                <a:gd name="T6" fmla="*/ 353 w 354"/>
                <a:gd name="T7" fmla="*/ 154 h 191"/>
                <a:gd name="T8" fmla="*/ 62 w 354"/>
                <a:gd name="T9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191">
                  <a:moveTo>
                    <a:pt x="62" y="0"/>
                  </a:moveTo>
                  <a:lnTo>
                    <a:pt x="0" y="34"/>
                  </a:lnTo>
                  <a:lnTo>
                    <a:pt x="293" y="190"/>
                  </a:lnTo>
                  <a:lnTo>
                    <a:pt x="353" y="154"/>
                  </a:lnTo>
                  <a:lnTo>
                    <a:pt x="62" y="0"/>
                  </a:lnTo>
                </a:path>
              </a:pathLst>
            </a:custGeom>
            <a:solidFill>
              <a:srgbClr val="A4AECA">
                <a:alpha val="50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440" name="Freeform 80">
              <a:extLst>
                <a:ext uri="{FF2B5EF4-FFF2-40B4-BE49-F238E27FC236}">
                  <a16:creationId xmlns:a16="http://schemas.microsoft.com/office/drawing/2014/main" id="{040F1A3F-9021-1143-92AF-A1B6103849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9749" y="6853237"/>
              <a:ext cx="439443" cy="230708"/>
            </a:xfrm>
            <a:custGeom>
              <a:avLst/>
              <a:gdLst>
                <a:gd name="T0" fmla="*/ 62 w 351"/>
                <a:gd name="T1" fmla="*/ 0 h 187"/>
                <a:gd name="T2" fmla="*/ 0 w 351"/>
                <a:gd name="T3" fmla="*/ 35 h 187"/>
                <a:gd name="T4" fmla="*/ 289 w 351"/>
                <a:gd name="T5" fmla="*/ 186 h 187"/>
                <a:gd name="T6" fmla="*/ 350 w 351"/>
                <a:gd name="T7" fmla="*/ 151 h 187"/>
                <a:gd name="T8" fmla="*/ 62 w 351"/>
                <a:gd name="T9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1" h="187">
                  <a:moveTo>
                    <a:pt x="62" y="0"/>
                  </a:moveTo>
                  <a:lnTo>
                    <a:pt x="0" y="35"/>
                  </a:lnTo>
                  <a:lnTo>
                    <a:pt x="289" y="186"/>
                  </a:lnTo>
                  <a:lnTo>
                    <a:pt x="350" y="151"/>
                  </a:lnTo>
                  <a:lnTo>
                    <a:pt x="62" y="0"/>
                  </a:lnTo>
                </a:path>
              </a:pathLst>
            </a:custGeom>
            <a:solidFill>
              <a:srgbClr val="A4AECA">
                <a:alpha val="50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441" name="Freeform 81">
              <a:extLst>
                <a:ext uri="{FF2B5EF4-FFF2-40B4-BE49-F238E27FC236}">
                  <a16:creationId xmlns:a16="http://schemas.microsoft.com/office/drawing/2014/main" id="{618754E8-25BE-2F4B-89B4-F378339AE9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8074" y="5639274"/>
              <a:ext cx="455925" cy="280146"/>
            </a:xfrm>
            <a:custGeom>
              <a:avLst/>
              <a:gdLst>
                <a:gd name="T0" fmla="*/ 62 w 367"/>
                <a:gd name="T1" fmla="*/ 0 h 224"/>
                <a:gd name="T2" fmla="*/ 0 w 367"/>
                <a:gd name="T3" fmla="*/ 35 h 224"/>
                <a:gd name="T4" fmla="*/ 303 w 367"/>
                <a:gd name="T5" fmla="*/ 223 h 224"/>
                <a:gd name="T6" fmla="*/ 366 w 367"/>
                <a:gd name="T7" fmla="*/ 191 h 224"/>
                <a:gd name="T8" fmla="*/ 62 w 367"/>
                <a:gd name="T9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7" h="224">
                  <a:moveTo>
                    <a:pt x="62" y="0"/>
                  </a:moveTo>
                  <a:lnTo>
                    <a:pt x="0" y="35"/>
                  </a:lnTo>
                  <a:lnTo>
                    <a:pt x="303" y="223"/>
                  </a:lnTo>
                  <a:lnTo>
                    <a:pt x="366" y="191"/>
                  </a:lnTo>
                  <a:lnTo>
                    <a:pt x="62" y="0"/>
                  </a:lnTo>
                </a:path>
              </a:pathLst>
            </a:custGeom>
            <a:solidFill>
              <a:srgbClr val="A4AECA">
                <a:alpha val="50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442" name="Freeform 82">
              <a:extLst>
                <a:ext uri="{FF2B5EF4-FFF2-40B4-BE49-F238E27FC236}">
                  <a16:creationId xmlns:a16="http://schemas.microsoft.com/office/drawing/2014/main" id="{9A06AF6D-4CCC-714D-B15F-05C16FFB70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8473" y="5249269"/>
              <a:ext cx="197750" cy="120848"/>
            </a:xfrm>
            <a:custGeom>
              <a:avLst/>
              <a:gdLst>
                <a:gd name="T0" fmla="*/ 0 w 157"/>
                <a:gd name="T1" fmla="*/ 13 h 95"/>
                <a:gd name="T2" fmla="*/ 23 w 157"/>
                <a:gd name="T3" fmla="*/ 0 h 95"/>
                <a:gd name="T4" fmla="*/ 156 w 157"/>
                <a:gd name="T5" fmla="*/ 80 h 95"/>
                <a:gd name="T6" fmla="*/ 134 w 157"/>
                <a:gd name="T7" fmla="*/ 94 h 95"/>
                <a:gd name="T8" fmla="*/ 0 w 157"/>
                <a:gd name="T9" fmla="*/ 1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95">
                  <a:moveTo>
                    <a:pt x="0" y="13"/>
                  </a:moveTo>
                  <a:lnTo>
                    <a:pt x="23" y="0"/>
                  </a:lnTo>
                  <a:lnTo>
                    <a:pt x="156" y="80"/>
                  </a:lnTo>
                  <a:lnTo>
                    <a:pt x="134" y="94"/>
                  </a:lnTo>
                  <a:lnTo>
                    <a:pt x="0" y="13"/>
                  </a:lnTo>
                </a:path>
              </a:pathLst>
            </a:custGeom>
            <a:solidFill>
              <a:srgbClr val="A4AECA">
                <a:alpha val="50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443" name="Freeform 83">
              <a:extLst>
                <a:ext uri="{FF2B5EF4-FFF2-40B4-BE49-F238E27FC236}">
                  <a16:creationId xmlns:a16="http://schemas.microsoft.com/office/drawing/2014/main" id="{9227FC28-AECD-664F-9C1A-633BA70106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6664" y="5880966"/>
              <a:ext cx="153804" cy="93383"/>
            </a:xfrm>
            <a:custGeom>
              <a:avLst/>
              <a:gdLst>
                <a:gd name="T0" fmla="*/ 0 w 124"/>
                <a:gd name="T1" fmla="*/ 10 h 75"/>
                <a:gd name="T2" fmla="*/ 15 w 124"/>
                <a:gd name="T3" fmla="*/ 0 h 75"/>
                <a:gd name="T4" fmla="*/ 123 w 124"/>
                <a:gd name="T5" fmla="*/ 66 h 75"/>
                <a:gd name="T6" fmla="*/ 108 w 124"/>
                <a:gd name="T7" fmla="*/ 74 h 75"/>
                <a:gd name="T8" fmla="*/ 0 w 124"/>
                <a:gd name="T9" fmla="*/ 1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75">
                  <a:moveTo>
                    <a:pt x="0" y="10"/>
                  </a:moveTo>
                  <a:lnTo>
                    <a:pt x="15" y="0"/>
                  </a:lnTo>
                  <a:lnTo>
                    <a:pt x="123" y="66"/>
                  </a:lnTo>
                  <a:lnTo>
                    <a:pt x="108" y="74"/>
                  </a:lnTo>
                  <a:lnTo>
                    <a:pt x="0" y="10"/>
                  </a:lnTo>
                </a:path>
              </a:pathLst>
            </a:custGeom>
            <a:solidFill>
              <a:srgbClr val="A4AECA">
                <a:alpha val="50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444" name="Freeform 84">
              <a:extLst>
                <a:ext uri="{FF2B5EF4-FFF2-40B4-BE49-F238E27FC236}">
                  <a16:creationId xmlns:a16="http://schemas.microsoft.com/office/drawing/2014/main" id="{44CC3A07-47A8-774D-BA70-F4CD3F6DAB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3947" y="5035036"/>
              <a:ext cx="3422165" cy="1845664"/>
            </a:xfrm>
            <a:custGeom>
              <a:avLst/>
              <a:gdLst>
                <a:gd name="T0" fmla="*/ 2746 w 2747"/>
                <a:gd name="T1" fmla="*/ 1293 h 1482"/>
                <a:gd name="T2" fmla="*/ 616 w 2747"/>
                <a:gd name="T3" fmla="*/ 0 h 1482"/>
                <a:gd name="T4" fmla="*/ 308 w 2747"/>
                <a:gd name="T5" fmla="*/ 187 h 1482"/>
                <a:gd name="T6" fmla="*/ 699 w 2747"/>
                <a:gd name="T7" fmla="*/ 425 h 1482"/>
                <a:gd name="T8" fmla="*/ 699 w 2747"/>
                <a:gd name="T9" fmla="*/ 425 h 1482"/>
                <a:gd name="T10" fmla="*/ 699 w 2747"/>
                <a:gd name="T11" fmla="*/ 520 h 1482"/>
                <a:gd name="T12" fmla="*/ 0 w 2747"/>
                <a:gd name="T13" fmla="*/ 945 h 1482"/>
                <a:gd name="T14" fmla="*/ 297 w 2747"/>
                <a:gd name="T15" fmla="*/ 1125 h 1482"/>
                <a:gd name="T16" fmla="*/ 1045 w 2747"/>
                <a:gd name="T17" fmla="*/ 671 h 1482"/>
                <a:gd name="T18" fmla="*/ 1045 w 2747"/>
                <a:gd name="T19" fmla="*/ 671 h 1482"/>
                <a:gd name="T20" fmla="*/ 1103 w 2747"/>
                <a:gd name="T21" fmla="*/ 671 h 1482"/>
                <a:gd name="T22" fmla="*/ 2438 w 2747"/>
                <a:gd name="T23" fmla="*/ 1481 h 1482"/>
                <a:gd name="T24" fmla="*/ 2746 w 2747"/>
                <a:gd name="T25" fmla="*/ 1293 h 1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7" h="1482">
                  <a:moveTo>
                    <a:pt x="2746" y="1293"/>
                  </a:moveTo>
                  <a:lnTo>
                    <a:pt x="616" y="0"/>
                  </a:lnTo>
                  <a:lnTo>
                    <a:pt x="308" y="187"/>
                  </a:lnTo>
                  <a:lnTo>
                    <a:pt x="699" y="425"/>
                  </a:lnTo>
                  <a:lnTo>
                    <a:pt x="699" y="425"/>
                  </a:lnTo>
                  <a:cubicBezTo>
                    <a:pt x="735" y="447"/>
                    <a:pt x="735" y="499"/>
                    <a:pt x="699" y="520"/>
                  </a:cubicBezTo>
                  <a:lnTo>
                    <a:pt x="0" y="945"/>
                  </a:lnTo>
                  <a:lnTo>
                    <a:pt x="297" y="1125"/>
                  </a:lnTo>
                  <a:lnTo>
                    <a:pt x="1045" y="671"/>
                  </a:lnTo>
                  <a:lnTo>
                    <a:pt x="1045" y="671"/>
                  </a:lnTo>
                  <a:cubicBezTo>
                    <a:pt x="1063" y="659"/>
                    <a:pt x="1085" y="659"/>
                    <a:pt x="1103" y="671"/>
                  </a:cubicBezTo>
                  <a:lnTo>
                    <a:pt x="2438" y="1481"/>
                  </a:lnTo>
                  <a:lnTo>
                    <a:pt x="2746" y="1293"/>
                  </a:lnTo>
                </a:path>
              </a:pathLst>
            </a:custGeom>
            <a:solidFill>
              <a:srgbClr val="85777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445" name="Freeform 85">
              <a:extLst>
                <a:ext uri="{FF2B5EF4-FFF2-40B4-BE49-F238E27FC236}">
                  <a16:creationId xmlns:a16="http://schemas.microsoft.com/office/drawing/2014/main" id="{7026989B-9C0C-E144-A4C7-92F965340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6783" y="5595329"/>
              <a:ext cx="1384247" cy="829452"/>
            </a:xfrm>
            <a:custGeom>
              <a:avLst/>
              <a:gdLst>
                <a:gd name="T0" fmla="*/ 268 w 1113"/>
                <a:gd name="T1" fmla="*/ 0 h 667"/>
                <a:gd name="T2" fmla="*/ 0 w 1113"/>
                <a:gd name="T3" fmla="*/ 153 h 667"/>
                <a:gd name="T4" fmla="*/ 844 w 1113"/>
                <a:gd name="T5" fmla="*/ 666 h 667"/>
                <a:gd name="T6" fmla="*/ 1112 w 1113"/>
                <a:gd name="T7" fmla="*/ 513 h 667"/>
                <a:gd name="T8" fmla="*/ 268 w 1113"/>
                <a:gd name="T9" fmla="*/ 0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3" h="667">
                  <a:moveTo>
                    <a:pt x="268" y="0"/>
                  </a:moveTo>
                  <a:lnTo>
                    <a:pt x="0" y="153"/>
                  </a:lnTo>
                  <a:lnTo>
                    <a:pt x="844" y="666"/>
                  </a:lnTo>
                  <a:lnTo>
                    <a:pt x="1112" y="513"/>
                  </a:lnTo>
                  <a:lnTo>
                    <a:pt x="268" y="0"/>
                  </a:lnTo>
                </a:path>
              </a:pathLst>
            </a:custGeom>
            <a:solidFill>
              <a:srgbClr val="000000">
                <a:alpha val="30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446" name="Freeform 86">
              <a:extLst>
                <a:ext uri="{FF2B5EF4-FFF2-40B4-BE49-F238E27FC236}">
                  <a16:creationId xmlns:a16="http://schemas.microsoft.com/office/drawing/2014/main" id="{6A340A8C-AAC0-324B-9C40-435E10C81E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5796" y="4694468"/>
              <a:ext cx="351554" cy="505361"/>
            </a:xfrm>
            <a:custGeom>
              <a:avLst/>
              <a:gdLst>
                <a:gd name="T0" fmla="*/ 0 w 284"/>
                <a:gd name="T1" fmla="*/ 0 h 406"/>
                <a:gd name="T2" fmla="*/ 0 w 284"/>
                <a:gd name="T3" fmla="*/ 241 h 406"/>
                <a:gd name="T4" fmla="*/ 283 w 284"/>
                <a:gd name="T5" fmla="*/ 405 h 406"/>
                <a:gd name="T6" fmla="*/ 283 w 284"/>
                <a:gd name="T7" fmla="*/ 181 h 406"/>
                <a:gd name="T8" fmla="*/ 142 w 284"/>
                <a:gd name="T9" fmla="*/ 23 h 406"/>
                <a:gd name="T10" fmla="*/ 0 w 284"/>
                <a:gd name="T11" fmla="*/ 0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4" h="406">
                  <a:moveTo>
                    <a:pt x="0" y="0"/>
                  </a:moveTo>
                  <a:lnTo>
                    <a:pt x="0" y="241"/>
                  </a:lnTo>
                  <a:lnTo>
                    <a:pt x="283" y="405"/>
                  </a:lnTo>
                  <a:lnTo>
                    <a:pt x="283" y="181"/>
                  </a:lnTo>
                  <a:lnTo>
                    <a:pt x="142" y="23"/>
                  </a:lnTo>
                  <a:lnTo>
                    <a:pt x="0" y="0"/>
                  </a:lnTo>
                </a:path>
              </a:pathLst>
            </a:custGeom>
            <a:solidFill>
              <a:srgbClr val="C9D8F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447" name="Freeform 87">
              <a:extLst>
                <a:ext uri="{FF2B5EF4-FFF2-40B4-BE49-F238E27FC236}">
                  <a16:creationId xmlns:a16="http://schemas.microsoft.com/office/drawing/2014/main" id="{84989A5D-8B8C-B14A-9677-C61FE93551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7350" y="4754895"/>
              <a:ext cx="269162" cy="444936"/>
            </a:xfrm>
            <a:custGeom>
              <a:avLst/>
              <a:gdLst>
                <a:gd name="T0" fmla="*/ 0 w 217"/>
                <a:gd name="T1" fmla="*/ 131 h 356"/>
                <a:gd name="T2" fmla="*/ 0 w 217"/>
                <a:gd name="T3" fmla="*/ 355 h 356"/>
                <a:gd name="T4" fmla="*/ 216 w 217"/>
                <a:gd name="T5" fmla="*/ 247 h 356"/>
                <a:gd name="T6" fmla="*/ 216 w 217"/>
                <a:gd name="T7" fmla="*/ 0 h 356"/>
                <a:gd name="T8" fmla="*/ 0 w 217"/>
                <a:gd name="T9" fmla="*/ 131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356">
                  <a:moveTo>
                    <a:pt x="0" y="131"/>
                  </a:moveTo>
                  <a:lnTo>
                    <a:pt x="0" y="355"/>
                  </a:lnTo>
                  <a:lnTo>
                    <a:pt x="216" y="247"/>
                  </a:lnTo>
                  <a:lnTo>
                    <a:pt x="216" y="0"/>
                  </a:lnTo>
                  <a:lnTo>
                    <a:pt x="0" y="131"/>
                  </a:lnTo>
                </a:path>
              </a:pathLst>
            </a:custGeom>
            <a:solidFill>
              <a:srgbClr val="F3F8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448" name="Freeform 88">
              <a:extLst>
                <a:ext uri="{FF2B5EF4-FFF2-40B4-BE49-F238E27FC236}">
                  <a16:creationId xmlns:a16="http://schemas.microsoft.com/office/drawing/2014/main" id="{923C2E78-9CE1-774D-BEFA-AC162EF3B1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5097" y="4540664"/>
              <a:ext cx="521838" cy="411981"/>
            </a:xfrm>
            <a:custGeom>
              <a:avLst/>
              <a:gdLst>
                <a:gd name="T0" fmla="*/ 0 w 419"/>
                <a:gd name="T1" fmla="*/ 155 h 330"/>
                <a:gd name="T2" fmla="*/ 162 w 419"/>
                <a:gd name="T3" fmla="*/ 329 h 330"/>
                <a:gd name="T4" fmla="*/ 418 w 419"/>
                <a:gd name="T5" fmla="*/ 174 h 330"/>
                <a:gd name="T6" fmla="*/ 257 w 419"/>
                <a:gd name="T7" fmla="*/ 0 h 330"/>
                <a:gd name="T8" fmla="*/ 0 w 419"/>
                <a:gd name="T9" fmla="*/ 155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9" h="330">
                  <a:moveTo>
                    <a:pt x="0" y="155"/>
                  </a:moveTo>
                  <a:lnTo>
                    <a:pt x="162" y="329"/>
                  </a:lnTo>
                  <a:lnTo>
                    <a:pt x="418" y="174"/>
                  </a:lnTo>
                  <a:lnTo>
                    <a:pt x="257" y="0"/>
                  </a:lnTo>
                  <a:lnTo>
                    <a:pt x="0" y="155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449" name="Freeform 89">
              <a:extLst>
                <a:ext uri="{FF2B5EF4-FFF2-40B4-BE49-F238E27FC236}">
                  <a16:creationId xmlns:a16="http://schemas.microsoft.com/office/drawing/2014/main" id="{4165FD48-D161-6347-9EF6-41625E106E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6360" y="4507705"/>
              <a:ext cx="527332" cy="225216"/>
            </a:xfrm>
            <a:custGeom>
              <a:avLst/>
              <a:gdLst>
                <a:gd name="T0" fmla="*/ 165 w 423"/>
                <a:gd name="T1" fmla="*/ 181 h 182"/>
                <a:gd name="T2" fmla="*/ 0 w 423"/>
                <a:gd name="T3" fmla="*/ 155 h 182"/>
                <a:gd name="T4" fmla="*/ 256 w 423"/>
                <a:gd name="T5" fmla="*/ 0 h 182"/>
                <a:gd name="T6" fmla="*/ 422 w 423"/>
                <a:gd name="T7" fmla="*/ 26 h 182"/>
                <a:gd name="T8" fmla="*/ 165 w 423"/>
                <a:gd name="T9" fmla="*/ 181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3" h="182">
                  <a:moveTo>
                    <a:pt x="165" y="181"/>
                  </a:moveTo>
                  <a:lnTo>
                    <a:pt x="0" y="155"/>
                  </a:lnTo>
                  <a:lnTo>
                    <a:pt x="256" y="0"/>
                  </a:lnTo>
                  <a:lnTo>
                    <a:pt x="422" y="26"/>
                  </a:lnTo>
                  <a:lnTo>
                    <a:pt x="165" y="181"/>
                  </a:lnTo>
                </a:path>
              </a:pathLst>
            </a:custGeom>
            <a:solidFill>
              <a:srgbClr val="F3F8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450" name="Freeform 90">
              <a:extLst>
                <a:ext uri="{FF2B5EF4-FFF2-40B4-BE49-F238E27FC236}">
                  <a16:creationId xmlns:a16="http://schemas.microsoft.com/office/drawing/2014/main" id="{A1854C9A-3F40-114E-83D3-C88F9ED290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3416" y="5035036"/>
              <a:ext cx="351554" cy="505361"/>
            </a:xfrm>
            <a:custGeom>
              <a:avLst/>
              <a:gdLst>
                <a:gd name="T0" fmla="*/ 0 w 283"/>
                <a:gd name="T1" fmla="*/ 0 h 405"/>
                <a:gd name="T2" fmla="*/ 0 w 283"/>
                <a:gd name="T3" fmla="*/ 227 h 405"/>
                <a:gd name="T4" fmla="*/ 282 w 283"/>
                <a:gd name="T5" fmla="*/ 404 h 405"/>
                <a:gd name="T6" fmla="*/ 282 w 283"/>
                <a:gd name="T7" fmla="*/ 181 h 405"/>
                <a:gd name="T8" fmla="*/ 141 w 283"/>
                <a:gd name="T9" fmla="*/ 24 h 405"/>
                <a:gd name="T10" fmla="*/ 0 w 283"/>
                <a:gd name="T11" fmla="*/ 0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3" h="405">
                  <a:moveTo>
                    <a:pt x="0" y="0"/>
                  </a:moveTo>
                  <a:lnTo>
                    <a:pt x="0" y="227"/>
                  </a:lnTo>
                  <a:lnTo>
                    <a:pt x="282" y="404"/>
                  </a:lnTo>
                  <a:lnTo>
                    <a:pt x="282" y="181"/>
                  </a:lnTo>
                  <a:lnTo>
                    <a:pt x="141" y="24"/>
                  </a:lnTo>
                  <a:lnTo>
                    <a:pt x="0" y="0"/>
                  </a:lnTo>
                </a:path>
              </a:pathLst>
            </a:custGeom>
            <a:solidFill>
              <a:srgbClr val="C9D8F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451" name="Freeform 91">
              <a:extLst>
                <a:ext uri="{FF2B5EF4-FFF2-40B4-BE49-F238E27FC236}">
                  <a16:creationId xmlns:a16="http://schemas.microsoft.com/office/drawing/2014/main" id="{C7FB12B0-3791-EA4A-A014-956607503C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4972" y="5095462"/>
              <a:ext cx="269158" cy="444936"/>
            </a:xfrm>
            <a:custGeom>
              <a:avLst/>
              <a:gdLst>
                <a:gd name="T0" fmla="*/ 0 w 216"/>
                <a:gd name="T1" fmla="*/ 131 h 355"/>
                <a:gd name="T2" fmla="*/ 0 w 216"/>
                <a:gd name="T3" fmla="*/ 354 h 355"/>
                <a:gd name="T4" fmla="*/ 215 w 216"/>
                <a:gd name="T5" fmla="*/ 247 h 355"/>
                <a:gd name="T6" fmla="*/ 215 w 216"/>
                <a:gd name="T7" fmla="*/ 0 h 355"/>
                <a:gd name="T8" fmla="*/ 0 w 216"/>
                <a:gd name="T9" fmla="*/ 13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6" h="355">
                  <a:moveTo>
                    <a:pt x="0" y="131"/>
                  </a:moveTo>
                  <a:lnTo>
                    <a:pt x="0" y="354"/>
                  </a:lnTo>
                  <a:lnTo>
                    <a:pt x="215" y="247"/>
                  </a:lnTo>
                  <a:lnTo>
                    <a:pt x="215" y="0"/>
                  </a:lnTo>
                  <a:lnTo>
                    <a:pt x="0" y="131"/>
                  </a:lnTo>
                </a:path>
              </a:pathLst>
            </a:custGeom>
            <a:solidFill>
              <a:srgbClr val="F3F8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452" name="Freeform 92">
              <a:extLst>
                <a:ext uri="{FF2B5EF4-FFF2-40B4-BE49-F238E27FC236}">
                  <a16:creationId xmlns:a16="http://schemas.microsoft.com/office/drawing/2014/main" id="{75133CFB-5CDC-924F-BC6F-8082572697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2713" y="4881233"/>
              <a:ext cx="521842" cy="411981"/>
            </a:xfrm>
            <a:custGeom>
              <a:avLst/>
              <a:gdLst>
                <a:gd name="T0" fmla="*/ 0 w 418"/>
                <a:gd name="T1" fmla="*/ 156 h 331"/>
                <a:gd name="T2" fmla="*/ 160 w 418"/>
                <a:gd name="T3" fmla="*/ 330 h 331"/>
                <a:gd name="T4" fmla="*/ 417 w 418"/>
                <a:gd name="T5" fmla="*/ 175 h 331"/>
                <a:gd name="T6" fmla="*/ 255 w 418"/>
                <a:gd name="T7" fmla="*/ 0 h 331"/>
                <a:gd name="T8" fmla="*/ 0 w 418"/>
                <a:gd name="T9" fmla="*/ 156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8" h="331">
                  <a:moveTo>
                    <a:pt x="0" y="156"/>
                  </a:moveTo>
                  <a:lnTo>
                    <a:pt x="160" y="330"/>
                  </a:lnTo>
                  <a:lnTo>
                    <a:pt x="417" y="175"/>
                  </a:lnTo>
                  <a:lnTo>
                    <a:pt x="255" y="0"/>
                  </a:lnTo>
                  <a:lnTo>
                    <a:pt x="0" y="156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453" name="Freeform 93">
              <a:extLst>
                <a:ext uri="{FF2B5EF4-FFF2-40B4-BE49-F238E27FC236}">
                  <a16:creationId xmlns:a16="http://schemas.microsoft.com/office/drawing/2014/main" id="{3C573F45-1E27-804C-84E8-17BBBD56D8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3976" y="4848273"/>
              <a:ext cx="527332" cy="225216"/>
            </a:xfrm>
            <a:custGeom>
              <a:avLst/>
              <a:gdLst>
                <a:gd name="T0" fmla="*/ 166 w 422"/>
                <a:gd name="T1" fmla="*/ 181 h 182"/>
                <a:gd name="T2" fmla="*/ 0 w 422"/>
                <a:gd name="T3" fmla="*/ 155 h 182"/>
                <a:gd name="T4" fmla="*/ 255 w 422"/>
                <a:gd name="T5" fmla="*/ 0 h 182"/>
                <a:gd name="T6" fmla="*/ 421 w 422"/>
                <a:gd name="T7" fmla="*/ 25 h 182"/>
                <a:gd name="T8" fmla="*/ 166 w 422"/>
                <a:gd name="T9" fmla="*/ 181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2" h="182">
                  <a:moveTo>
                    <a:pt x="166" y="181"/>
                  </a:moveTo>
                  <a:lnTo>
                    <a:pt x="0" y="155"/>
                  </a:lnTo>
                  <a:lnTo>
                    <a:pt x="255" y="0"/>
                  </a:lnTo>
                  <a:lnTo>
                    <a:pt x="421" y="25"/>
                  </a:lnTo>
                  <a:lnTo>
                    <a:pt x="166" y="181"/>
                  </a:lnTo>
                </a:path>
              </a:pathLst>
            </a:custGeom>
            <a:solidFill>
              <a:srgbClr val="F3F8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454" name="Freeform 94">
              <a:extLst>
                <a:ext uri="{FF2B5EF4-FFF2-40B4-BE49-F238E27FC236}">
                  <a16:creationId xmlns:a16="http://schemas.microsoft.com/office/drawing/2014/main" id="{E57DA66D-4278-E946-AD01-998E32A84A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277" y="6150127"/>
              <a:ext cx="159297" cy="109861"/>
            </a:xfrm>
            <a:custGeom>
              <a:avLst/>
              <a:gdLst>
                <a:gd name="T0" fmla="*/ 127 w 128"/>
                <a:gd name="T1" fmla="*/ 30 h 87"/>
                <a:gd name="T2" fmla="*/ 29 w 128"/>
                <a:gd name="T3" fmla="*/ 86 h 87"/>
                <a:gd name="T4" fmla="*/ 0 w 128"/>
                <a:gd name="T5" fmla="*/ 69 h 87"/>
                <a:gd name="T6" fmla="*/ 0 w 128"/>
                <a:gd name="T7" fmla="*/ 69 h 87"/>
                <a:gd name="T8" fmla="*/ 58 w 128"/>
                <a:gd name="T9" fmla="*/ 12 h 87"/>
                <a:gd name="T10" fmla="*/ 58 w 128"/>
                <a:gd name="T11" fmla="*/ 12 h 87"/>
                <a:gd name="T12" fmla="*/ 127 w 128"/>
                <a:gd name="T13" fmla="*/ 3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" h="87">
                  <a:moveTo>
                    <a:pt x="127" y="30"/>
                  </a:moveTo>
                  <a:lnTo>
                    <a:pt x="29" y="86"/>
                  </a:lnTo>
                  <a:lnTo>
                    <a:pt x="0" y="69"/>
                  </a:lnTo>
                  <a:lnTo>
                    <a:pt x="0" y="69"/>
                  </a:lnTo>
                  <a:cubicBezTo>
                    <a:pt x="0" y="69"/>
                    <a:pt x="21" y="23"/>
                    <a:pt x="58" y="12"/>
                  </a:cubicBezTo>
                  <a:lnTo>
                    <a:pt x="58" y="12"/>
                  </a:lnTo>
                  <a:cubicBezTo>
                    <a:pt x="97" y="0"/>
                    <a:pt x="127" y="30"/>
                    <a:pt x="127" y="3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455" name="Freeform 95">
              <a:extLst>
                <a:ext uri="{FF2B5EF4-FFF2-40B4-BE49-F238E27FC236}">
                  <a16:creationId xmlns:a16="http://schemas.microsoft.com/office/drawing/2014/main" id="{ED87A1B8-A90A-F442-979E-40FE910550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5672" y="6177591"/>
              <a:ext cx="142819" cy="186763"/>
            </a:xfrm>
            <a:custGeom>
              <a:avLst/>
              <a:gdLst>
                <a:gd name="T0" fmla="*/ 110 w 115"/>
                <a:gd name="T1" fmla="*/ 88 h 151"/>
                <a:gd name="T2" fmla="*/ 110 w 115"/>
                <a:gd name="T3" fmla="*/ 88 h 151"/>
                <a:gd name="T4" fmla="*/ 58 w 115"/>
                <a:gd name="T5" fmla="*/ 150 h 151"/>
                <a:gd name="T6" fmla="*/ 0 w 115"/>
                <a:gd name="T7" fmla="*/ 21 h 151"/>
                <a:gd name="T8" fmla="*/ 0 w 115"/>
                <a:gd name="T9" fmla="*/ 21 h 151"/>
                <a:gd name="T10" fmla="*/ 55 w 115"/>
                <a:gd name="T11" fmla="*/ 8 h 151"/>
                <a:gd name="T12" fmla="*/ 55 w 115"/>
                <a:gd name="T13" fmla="*/ 8 h 151"/>
                <a:gd name="T14" fmla="*/ 110 w 115"/>
                <a:gd name="T15" fmla="*/ 88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5" h="151">
                  <a:moveTo>
                    <a:pt x="110" y="88"/>
                  </a:moveTo>
                  <a:lnTo>
                    <a:pt x="110" y="88"/>
                  </a:lnTo>
                  <a:cubicBezTo>
                    <a:pt x="114" y="130"/>
                    <a:pt x="58" y="150"/>
                    <a:pt x="58" y="150"/>
                  </a:cubicBezTo>
                  <a:lnTo>
                    <a:pt x="0" y="21"/>
                  </a:lnTo>
                  <a:lnTo>
                    <a:pt x="0" y="21"/>
                  </a:lnTo>
                  <a:cubicBezTo>
                    <a:pt x="0" y="21"/>
                    <a:pt x="34" y="0"/>
                    <a:pt x="55" y="8"/>
                  </a:cubicBezTo>
                  <a:lnTo>
                    <a:pt x="55" y="8"/>
                  </a:lnTo>
                  <a:cubicBezTo>
                    <a:pt x="82" y="17"/>
                    <a:pt x="108" y="52"/>
                    <a:pt x="110" y="8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456" name="Freeform 96">
              <a:extLst>
                <a:ext uri="{FF2B5EF4-FFF2-40B4-BE49-F238E27FC236}">
                  <a16:creationId xmlns:a16="http://schemas.microsoft.com/office/drawing/2014/main" id="{7606E7DA-FEDD-4945-801D-532A8C2485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8207" y="6188578"/>
              <a:ext cx="137325" cy="186763"/>
            </a:xfrm>
            <a:custGeom>
              <a:avLst/>
              <a:gdLst>
                <a:gd name="T0" fmla="*/ 105 w 109"/>
                <a:gd name="T1" fmla="*/ 87 h 150"/>
                <a:gd name="T2" fmla="*/ 105 w 109"/>
                <a:gd name="T3" fmla="*/ 87 h 150"/>
                <a:gd name="T4" fmla="*/ 53 w 109"/>
                <a:gd name="T5" fmla="*/ 137 h 150"/>
                <a:gd name="T6" fmla="*/ 53 w 109"/>
                <a:gd name="T7" fmla="*/ 137 h 150"/>
                <a:gd name="T8" fmla="*/ 0 w 109"/>
                <a:gd name="T9" fmla="*/ 52 h 150"/>
                <a:gd name="T10" fmla="*/ 0 w 109"/>
                <a:gd name="T11" fmla="*/ 52 h 150"/>
                <a:gd name="T12" fmla="*/ 50 w 109"/>
                <a:gd name="T13" fmla="*/ 8 h 150"/>
                <a:gd name="T14" fmla="*/ 50 w 109"/>
                <a:gd name="T15" fmla="*/ 8 h 150"/>
                <a:gd name="T16" fmla="*/ 105 w 109"/>
                <a:gd name="T17" fmla="*/ 8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9" h="150">
                  <a:moveTo>
                    <a:pt x="105" y="87"/>
                  </a:moveTo>
                  <a:lnTo>
                    <a:pt x="105" y="87"/>
                  </a:lnTo>
                  <a:cubicBezTo>
                    <a:pt x="108" y="125"/>
                    <a:pt x="85" y="149"/>
                    <a:pt x="53" y="137"/>
                  </a:cubicBezTo>
                  <a:lnTo>
                    <a:pt x="53" y="137"/>
                  </a:lnTo>
                  <a:cubicBezTo>
                    <a:pt x="23" y="127"/>
                    <a:pt x="0" y="88"/>
                    <a:pt x="0" y="52"/>
                  </a:cubicBezTo>
                  <a:lnTo>
                    <a:pt x="0" y="52"/>
                  </a:lnTo>
                  <a:cubicBezTo>
                    <a:pt x="1" y="19"/>
                    <a:pt x="23" y="0"/>
                    <a:pt x="50" y="8"/>
                  </a:cubicBezTo>
                  <a:lnTo>
                    <a:pt x="50" y="8"/>
                  </a:lnTo>
                  <a:cubicBezTo>
                    <a:pt x="78" y="17"/>
                    <a:pt x="102" y="52"/>
                    <a:pt x="105" y="87"/>
                  </a:cubicBezTo>
                </a:path>
              </a:pathLst>
            </a:custGeom>
            <a:solidFill>
              <a:srgbClr val="28282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457" name="Freeform 97">
              <a:extLst>
                <a:ext uri="{FF2B5EF4-FFF2-40B4-BE49-F238E27FC236}">
                  <a16:creationId xmlns:a16="http://schemas.microsoft.com/office/drawing/2014/main" id="{0B0CF5F1-324D-7946-B40A-D9949BE78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1164" y="6238016"/>
              <a:ext cx="65917" cy="87889"/>
            </a:xfrm>
            <a:custGeom>
              <a:avLst/>
              <a:gdLst>
                <a:gd name="T0" fmla="*/ 49 w 51"/>
                <a:gd name="T1" fmla="*/ 40 h 69"/>
                <a:gd name="T2" fmla="*/ 49 w 51"/>
                <a:gd name="T3" fmla="*/ 40 h 69"/>
                <a:gd name="T4" fmla="*/ 25 w 51"/>
                <a:gd name="T5" fmla="*/ 63 h 69"/>
                <a:gd name="T6" fmla="*/ 25 w 51"/>
                <a:gd name="T7" fmla="*/ 63 h 69"/>
                <a:gd name="T8" fmla="*/ 1 w 51"/>
                <a:gd name="T9" fmla="*/ 23 h 69"/>
                <a:gd name="T10" fmla="*/ 1 w 51"/>
                <a:gd name="T11" fmla="*/ 23 h 69"/>
                <a:gd name="T12" fmla="*/ 24 w 51"/>
                <a:gd name="T13" fmla="*/ 3 h 69"/>
                <a:gd name="T14" fmla="*/ 24 w 51"/>
                <a:gd name="T15" fmla="*/ 3 h 69"/>
                <a:gd name="T16" fmla="*/ 49 w 51"/>
                <a:gd name="T17" fmla="*/ 4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69">
                  <a:moveTo>
                    <a:pt x="49" y="40"/>
                  </a:moveTo>
                  <a:lnTo>
                    <a:pt x="49" y="40"/>
                  </a:lnTo>
                  <a:cubicBezTo>
                    <a:pt x="50" y="57"/>
                    <a:pt x="40" y="68"/>
                    <a:pt x="25" y="63"/>
                  </a:cubicBezTo>
                  <a:lnTo>
                    <a:pt x="25" y="63"/>
                  </a:lnTo>
                  <a:cubicBezTo>
                    <a:pt x="11" y="58"/>
                    <a:pt x="0" y="40"/>
                    <a:pt x="1" y="23"/>
                  </a:cubicBezTo>
                  <a:lnTo>
                    <a:pt x="1" y="23"/>
                  </a:lnTo>
                  <a:cubicBezTo>
                    <a:pt x="1" y="8"/>
                    <a:pt x="11" y="0"/>
                    <a:pt x="24" y="3"/>
                  </a:cubicBezTo>
                  <a:lnTo>
                    <a:pt x="24" y="3"/>
                  </a:lnTo>
                  <a:cubicBezTo>
                    <a:pt x="36" y="7"/>
                    <a:pt x="47" y="23"/>
                    <a:pt x="49" y="40"/>
                  </a:cubicBezTo>
                </a:path>
              </a:pathLst>
            </a:custGeom>
            <a:solidFill>
              <a:srgbClr val="D6C0A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458" name="Freeform 98">
              <a:extLst>
                <a:ext uri="{FF2B5EF4-FFF2-40B4-BE49-F238E27FC236}">
                  <a16:creationId xmlns:a16="http://schemas.microsoft.com/office/drawing/2014/main" id="{6D6CF5CE-30CB-4F40-BC96-E6BFAE62E5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2151" y="6259990"/>
              <a:ext cx="38449" cy="49436"/>
            </a:xfrm>
            <a:custGeom>
              <a:avLst/>
              <a:gdLst>
                <a:gd name="T0" fmla="*/ 27 w 29"/>
                <a:gd name="T1" fmla="*/ 22 h 38"/>
                <a:gd name="T2" fmla="*/ 27 w 29"/>
                <a:gd name="T3" fmla="*/ 22 h 38"/>
                <a:gd name="T4" fmla="*/ 14 w 29"/>
                <a:gd name="T5" fmla="*/ 35 h 38"/>
                <a:gd name="T6" fmla="*/ 14 w 29"/>
                <a:gd name="T7" fmla="*/ 35 h 38"/>
                <a:gd name="T8" fmla="*/ 0 w 29"/>
                <a:gd name="T9" fmla="*/ 13 h 38"/>
                <a:gd name="T10" fmla="*/ 0 w 29"/>
                <a:gd name="T11" fmla="*/ 13 h 38"/>
                <a:gd name="T12" fmla="*/ 13 w 29"/>
                <a:gd name="T13" fmla="*/ 2 h 38"/>
                <a:gd name="T14" fmla="*/ 13 w 29"/>
                <a:gd name="T15" fmla="*/ 2 h 38"/>
                <a:gd name="T16" fmla="*/ 27 w 29"/>
                <a:gd name="T17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38">
                  <a:moveTo>
                    <a:pt x="27" y="22"/>
                  </a:moveTo>
                  <a:lnTo>
                    <a:pt x="27" y="22"/>
                  </a:lnTo>
                  <a:cubicBezTo>
                    <a:pt x="28" y="32"/>
                    <a:pt x="22" y="37"/>
                    <a:pt x="14" y="35"/>
                  </a:cubicBezTo>
                  <a:lnTo>
                    <a:pt x="14" y="35"/>
                  </a:lnTo>
                  <a:cubicBezTo>
                    <a:pt x="6" y="32"/>
                    <a:pt x="0" y="22"/>
                    <a:pt x="0" y="13"/>
                  </a:cubicBezTo>
                  <a:lnTo>
                    <a:pt x="0" y="13"/>
                  </a:lnTo>
                  <a:cubicBezTo>
                    <a:pt x="0" y="5"/>
                    <a:pt x="6" y="0"/>
                    <a:pt x="13" y="2"/>
                  </a:cubicBezTo>
                  <a:lnTo>
                    <a:pt x="13" y="2"/>
                  </a:lnTo>
                  <a:cubicBezTo>
                    <a:pt x="20" y="4"/>
                    <a:pt x="26" y="13"/>
                    <a:pt x="27" y="22"/>
                  </a:cubicBezTo>
                </a:path>
              </a:pathLst>
            </a:custGeom>
            <a:solidFill>
              <a:srgbClr val="FCF3E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459" name="Freeform 99">
              <a:extLst>
                <a:ext uri="{FF2B5EF4-FFF2-40B4-BE49-F238E27FC236}">
                  <a16:creationId xmlns:a16="http://schemas.microsoft.com/office/drawing/2014/main" id="{AEE9C14E-6271-3C4D-88AF-0A6BA4C5D1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6223" y="5183351"/>
              <a:ext cx="131833" cy="164791"/>
            </a:xfrm>
            <a:custGeom>
              <a:avLst/>
              <a:gdLst>
                <a:gd name="T0" fmla="*/ 0 w 107"/>
                <a:gd name="T1" fmla="*/ 65 h 133"/>
                <a:gd name="T2" fmla="*/ 0 w 107"/>
                <a:gd name="T3" fmla="*/ 132 h 133"/>
                <a:gd name="T4" fmla="*/ 106 w 107"/>
                <a:gd name="T5" fmla="*/ 68 h 133"/>
                <a:gd name="T6" fmla="*/ 106 w 107"/>
                <a:gd name="T7" fmla="*/ 0 h 133"/>
                <a:gd name="T8" fmla="*/ 0 w 107"/>
                <a:gd name="T9" fmla="*/ 65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133">
                  <a:moveTo>
                    <a:pt x="0" y="65"/>
                  </a:moveTo>
                  <a:lnTo>
                    <a:pt x="0" y="132"/>
                  </a:lnTo>
                  <a:lnTo>
                    <a:pt x="106" y="68"/>
                  </a:lnTo>
                  <a:lnTo>
                    <a:pt x="106" y="0"/>
                  </a:lnTo>
                  <a:lnTo>
                    <a:pt x="0" y="65"/>
                  </a:lnTo>
                </a:path>
              </a:pathLst>
            </a:custGeom>
            <a:solidFill>
              <a:srgbClr val="F3F8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460" name="Freeform 100">
              <a:extLst>
                <a:ext uri="{FF2B5EF4-FFF2-40B4-BE49-F238E27FC236}">
                  <a16:creationId xmlns:a16="http://schemas.microsoft.com/office/drawing/2014/main" id="{42C5EF11-53D6-8844-B993-670F82FD61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1432" y="5084477"/>
              <a:ext cx="296624" cy="181269"/>
            </a:xfrm>
            <a:custGeom>
              <a:avLst/>
              <a:gdLst>
                <a:gd name="T0" fmla="*/ 133 w 240"/>
                <a:gd name="T1" fmla="*/ 145 h 146"/>
                <a:gd name="T2" fmla="*/ 239 w 240"/>
                <a:gd name="T3" fmla="*/ 80 h 146"/>
                <a:gd name="T4" fmla="*/ 105 w 240"/>
                <a:gd name="T5" fmla="*/ 0 h 146"/>
                <a:gd name="T6" fmla="*/ 0 w 240"/>
                <a:gd name="T7" fmla="*/ 64 h 146"/>
                <a:gd name="T8" fmla="*/ 133 w 240"/>
                <a:gd name="T9" fmla="*/ 14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146">
                  <a:moveTo>
                    <a:pt x="133" y="145"/>
                  </a:moveTo>
                  <a:lnTo>
                    <a:pt x="239" y="80"/>
                  </a:lnTo>
                  <a:lnTo>
                    <a:pt x="105" y="0"/>
                  </a:lnTo>
                  <a:lnTo>
                    <a:pt x="0" y="64"/>
                  </a:lnTo>
                  <a:lnTo>
                    <a:pt x="133" y="145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461" name="Freeform 101">
              <a:extLst>
                <a:ext uri="{FF2B5EF4-FFF2-40B4-BE49-F238E27FC236}">
                  <a16:creationId xmlns:a16="http://schemas.microsoft.com/office/drawing/2014/main" id="{F79E87B7-32FD-3B46-9264-240A7705E9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1432" y="5161380"/>
              <a:ext cx="164791" cy="186763"/>
            </a:xfrm>
            <a:custGeom>
              <a:avLst/>
              <a:gdLst>
                <a:gd name="T0" fmla="*/ 0 w 134"/>
                <a:gd name="T1" fmla="*/ 0 h 149"/>
                <a:gd name="T2" fmla="*/ 0 w 134"/>
                <a:gd name="T3" fmla="*/ 68 h 149"/>
                <a:gd name="T4" fmla="*/ 133 w 134"/>
                <a:gd name="T5" fmla="*/ 148 h 149"/>
                <a:gd name="T6" fmla="*/ 133 w 134"/>
                <a:gd name="T7" fmla="*/ 81 h 149"/>
                <a:gd name="T8" fmla="*/ 0 w 134"/>
                <a:gd name="T9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149">
                  <a:moveTo>
                    <a:pt x="0" y="0"/>
                  </a:moveTo>
                  <a:lnTo>
                    <a:pt x="0" y="68"/>
                  </a:lnTo>
                  <a:lnTo>
                    <a:pt x="133" y="148"/>
                  </a:lnTo>
                  <a:lnTo>
                    <a:pt x="133" y="81"/>
                  </a:lnTo>
                  <a:lnTo>
                    <a:pt x="0" y="0"/>
                  </a:lnTo>
                </a:path>
              </a:pathLst>
            </a:custGeom>
            <a:solidFill>
              <a:srgbClr val="C9D8F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462" name="Freeform 102">
              <a:extLst>
                <a:ext uri="{FF2B5EF4-FFF2-40B4-BE49-F238E27FC236}">
                  <a16:creationId xmlns:a16="http://schemas.microsoft.com/office/drawing/2014/main" id="{536B51AC-1B12-A742-AB07-6C20618844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2559" y="5771105"/>
              <a:ext cx="159301" cy="109861"/>
            </a:xfrm>
            <a:custGeom>
              <a:avLst/>
              <a:gdLst>
                <a:gd name="T0" fmla="*/ 126 w 127"/>
                <a:gd name="T1" fmla="*/ 30 h 87"/>
                <a:gd name="T2" fmla="*/ 28 w 127"/>
                <a:gd name="T3" fmla="*/ 86 h 87"/>
                <a:gd name="T4" fmla="*/ 0 w 127"/>
                <a:gd name="T5" fmla="*/ 69 h 87"/>
                <a:gd name="T6" fmla="*/ 0 w 127"/>
                <a:gd name="T7" fmla="*/ 69 h 87"/>
                <a:gd name="T8" fmla="*/ 57 w 127"/>
                <a:gd name="T9" fmla="*/ 12 h 87"/>
                <a:gd name="T10" fmla="*/ 57 w 127"/>
                <a:gd name="T11" fmla="*/ 12 h 87"/>
                <a:gd name="T12" fmla="*/ 126 w 127"/>
                <a:gd name="T13" fmla="*/ 3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7" h="87">
                  <a:moveTo>
                    <a:pt x="126" y="30"/>
                  </a:moveTo>
                  <a:lnTo>
                    <a:pt x="28" y="86"/>
                  </a:lnTo>
                  <a:lnTo>
                    <a:pt x="0" y="69"/>
                  </a:lnTo>
                  <a:lnTo>
                    <a:pt x="0" y="69"/>
                  </a:lnTo>
                  <a:cubicBezTo>
                    <a:pt x="0" y="69"/>
                    <a:pt x="21" y="23"/>
                    <a:pt x="57" y="12"/>
                  </a:cubicBezTo>
                  <a:lnTo>
                    <a:pt x="57" y="12"/>
                  </a:lnTo>
                  <a:cubicBezTo>
                    <a:pt x="96" y="0"/>
                    <a:pt x="126" y="30"/>
                    <a:pt x="126" y="3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463" name="Freeform 103">
              <a:extLst>
                <a:ext uri="{FF2B5EF4-FFF2-40B4-BE49-F238E27FC236}">
                  <a16:creationId xmlns:a16="http://schemas.microsoft.com/office/drawing/2014/main" id="{DDD0A541-4993-9741-BBB1-77F57B0B9E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960" y="5798573"/>
              <a:ext cx="142819" cy="186763"/>
            </a:xfrm>
            <a:custGeom>
              <a:avLst/>
              <a:gdLst>
                <a:gd name="T0" fmla="*/ 110 w 116"/>
                <a:gd name="T1" fmla="*/ 87 h 151"/>
                <a:gd name="T2" fmla="*/ 110 w 116"/>
                <a:gd name="T3" fmla="*/ 87 h 151"/>
                <a:gd name="T4" fmla="*/ 59 w 116"/>
                <a:gd name="T5" fmla="*/ 150 h 151"/>
                <a:gd name="T6" fmla="*/ 0 w 116"/>
                <a:gd name="T7" fmla="*/ 21 h 151"/>
                <a:gd name="T8" fmla="*/ 0 w 116"/>
                <a:gd name="T9" fmla="*/ 21 h 151"/>
                <a:gd name="T10" fmla="*/ 55 w 116"/>
                <a:gd name="T11" fmla="*/ 8 h 151"/>
                <a:gd name="T12" fmla="*/ 55 w 116"/>
                <a:gd name="T13" fmla="*/ 8 h 151"/>
                <a:gd name="T14" fmla="*/ 110 w 116"/>
                <a:gd name="T15" fmla="*/ 87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6" h="151">
                  <a:moveTo>
                    <a:pt x="110" y="87"/>
                  </a:moveTo>
                  <a:lnTo>
                    <a:pt x="110" y="87"/>
                  </a:lnTo>
                  <a:cubicBezTo>
                    <a:pt x="115" y="129"/>
                    <a:pt x="59" y="150"/>
                    <a:pt x="59" y="150"/>
                  </a:cubicBezTo>
                  <a:lnTo>
                    <a:pt x="0" y="21"/>
                  </a:lnTo>
                  <a:lnTo>
                    <a:pt x="0" y="21"/>
                  </a:lnTo>
                  <a:cubicBezTo>
                    <a:pt x="0" y="21"/>
                    <a:pt x="34" y="0"/>
                    <a:pt x="55" y="8"/>
                  </a:cubicBezTo>
                  <a:lnTo>
                    <a:pt x="55" y="8"/>
                  </a:lnTo>
                  <a:cubicBezTo>
                    <a:pt x="83" y="17"/>
                    <a:pt x="107" y="52"/>
                    <a:pt x="110" y="8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464" name="Freeform 104">
              <a:extLst>
                <a:ext uri="{FF2B5EF4-FFF2-40B4-BE49-F238E27FC236}">
                  <a16:creationId xmlns:a16="http://schemas.microsoft.com/office/drawing/2014/main" id="{273290ED-B5B1-E949-B16A-EABF61EE34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7492" y="5815050"/>
              <a:ext cx="137327" cy="186763"/>
            </a:xfrm>
            <a:custGeom>
              <a:avLst/>
              <a:gdLst>
                <a:gd name="T0" fmla="*/ 105 w 109"/>
                <a:gd name="T1" fmla="*/ 88 h 151"/>
                <a:gd name="T2" fmla="*/ 105 w 109"/>
                <a:gd name="T3" fmla="*/ 88 h 151"/>
                <a:gd name="T4" fmla="*/ 54 w 109"/>
                <a:gd name="T5" fmla="*/ 139 h 151"/>
                <a:gd name="T6" fmla="*/ 54 w 109"/>
                <a:gd name="T7" fmla="*/ 139 h 151"/>
                <a:gd name="T8" fmla="*/ 1 w 109"/>
                <a:gd name="T9" fmla="*/ 53 h 151"/>
                <a:gd name="T10" fmla="*/ 1 w 109"/>
                <a:gd name="T11" fmla="*/ 53 h 151"/>
                <a:gd name="T12" fmla="*/ 50 w 109"/>
                <a:gd name="T13" fmla="*/ 9 h 151"/>
                <a:gd name="T14" fmla="*/ 50 w 109"/>
                <a:gd name="T15" fmla="*/ 9 h 151"/>
                <a:gd name="T16" fmla="*/ 105 w 109"/>
                <a:gd name="T17" fmla="*/ 88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9" h="151">
                  <a:moveTo>
                    <a:pt x="105" y="88"/>
                  </a:moveTo>
                  <a:lnTo>
                    <a:pt x="105" y="88"/>
                  </a:lnTo>
                  <a:cubicBezTo>
                    <a:pt x="108" y="126"/>
                    <a:pt x="85" y="150"/>
                    <a:pt x="54" y="139"/>
                  </a:cubicBezTo>
                  <a:lnTo>
                    <a:pt x="54" y="139"/>
                  </a:lnTo>
                  <a:cubicBezTo>
                    <a:pt x="24" y="128"/>
                    <a:pt x="0" y="88"/>
                    <a:pt x="1" y="53"/>
                  </a:cubicBezTo>
                  <a:lnTo>
                    <a:pt x="1" y="53"/>
                  </a:lnTo>
                  <a:cubicBezTo>
                    <a:pt x="1" y="19"/>
                    <a:pt x="23" y="0"/>
                    <a:pt x="50" y="9"/>
                  </a:cubicBezTo>
                  <a:lnTo>
                    <a:pt x="50" y="9"/>
                  </a:lnTo>
                  <a:cubicBezTo>
                    <a:pt x="78" y="18"/>
                    <a:pt x="103" y="52"/>
                    <a:pt x="105" y="88"/>
                  </a:cubicBezTo>
                </a:path>
              </a:pathLst>
            </a:custGeom>
            <a:solidFill>
              <a:srgbClr val="28282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465" name="Freeform 105">
              <a:extLst>
                <a:ext uri="{FF2B5EF4-FFF2-40B4-BE49-F238E27FC236}">
                  <a16:creationId xmlns:a16="http://schemas.microsoft.com/office/drawing/2014/main" id="{E88EC0C3-20CD-5B49-9448-8E8BAE748C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0450" y="5864488"/>
              <a:ext cx="60425" cy="87889"/>
            </a:xfrm>
            <a:custGeom>
              <a:avLst/>
              <a:gdLst>
                <a:gd name="T0" fmla="*/ 48 w 50"/>
                <a:gd name="T1" fmla="*/ 41 h 70"/>
                <a:gd name="T2" fmla="*/ 48 w 50"/>
                <a:gd name="T3" fmla="*/ 41 h 70"/>
                <a:gd name="T4" fmla="*/ 24 w 50"/>
                <a:gd name="T5" fmla="*/ 64 h 70"/>
                <a:gd name="T6" fmla="*/ 24 w 50"/>
                <a:gd name="T7" fmla="*/ 64 h 70"/>
                <a:gd name="T8" fmla="*/ 0 w 50"/>
                <a:gd name="T9" fmla="*/ 24 h 70"/>
                <a:gd name="T10" fmla="*/ 0 w 50"/>
                <a:gd name="T11" fmla="*/ 24 h 70"/>
                <a:gd name="T12" fmla="*/ 22 w 50"/>
                <a:gd name="T13" fmla="*/ 4 h 70"/>
                <a:gd name="T14" fmla="*/ 22 w 50"/>
                <a:gd name="T15" fmla="*/ 4 h 70"/>
                <a:gd name="T16" fmla="*/ 48 w 50"/>
                <a:gd name="T17" fmla="*/ 4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70">
                  <a:moveTo>
                    <a:pt x="48" y="41"/>
                  </a:moveTo>
                  <a:lnTo>
                    <a:pt x="48" y="41"/>
                  </a:lnTo>
                  <a:cubicBezTo>
                    <a:pt x="49" y="58"/>
                    <a:pt x="38" y="69"/>
                    <a:pt x="24" y="64"/>
                  </a:cubicBezTo>
                  <a:lnTo>
                    <a:pt x="24" y="64"/>
                  </a:lnTo>
                  <a:cubicBezTo>
                    <a:pt x="11" y="58"/>
                    <a:pt x="0" y="41"/>
                    <a:pt x="0" y="24"/>
                  </a:cubicBezTo>
                  <a:lnTo>
                    <a:pt x="0" y="24"/>
                  </a:lnTo>
                  <a:cubicBezTo>
                    <a:pt x="0" y="9"/>
                    <a:pt x="10" y="0"/>
                    <a:pt x="22" y="4"/>
                  </a:cubicBezTo>
                  <a:lnTo>
                    <a:pt x="22" y="4"/>
                  </a:lnTo>
                  <a:cubicBezTo>
                    <a:pt x="35" y="8"/>
                    <a:pt x="47" y="24"/>
                    <a:pt x="48" y="41"/>
                  </a:cubicBezTo>
                </a:path>
              </a:pathLst>
            </a:custGeom>
            <a:solidFill>
              <a:srgbClr val="D6C0A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466" name="Freeform 106">
              <a:extLst>
                <a:ext uri="{FF2B5EF4-FFF2-40B4-BE49-F238E27FC236}">
                  <a16:creationId xmlns:a16="http://schemas.microsoft.com/office/drawing/2014/main" id="{868ECBB9-AC4B-094B-B5BB-A1A8A65CE2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931" y="5880966"/>
              <a:ext cx="32959" cy="49440"/>
            </a:xfrm>
            <a:custGeom>
              <a:avLst/>
              <a:gdLst>
                <a:gd name="T0" fmla="*/ 26 w 28"/>
                <a:gd name="T1" fmla="*/ 22 h 39"/>
                <a:gd name="T2" fmla="*/ 26 w 28"/>
                <a:gd name="T3" fmla="*/ 22 h 39"/>
                <a:gd name="T4" fmla="*/ 13 w 28"/>
                <a:gd name="T5" fmla="*/ 35 h 39"/>
                <a:gd name="T6" fmla="*/ 13 w 28"/>
                <a:gd name="T7" fmla="*/ 35 h 39"/>
                <a:gd name="T8" fmla="*/ 0 w 28"/>
                <a:gd name="T9" fmla="*/ 14 h 39"/>
                <a:gd name="T10" fmla="*/ 0 w 28"/>
                <a:gd name="T11" fmla="*/ 14 h 39"/>
                <a:gd name="T12" fmla="*/ 12 w 28"/>
                <a:gd name="T13" fmla="*/ 2 h 39"/>
                <a:gd name="T14" fmla="*/ 12 w 28"/>
                <a:gd name="T15" fmla="*/ 2 h 39"/>
                <a:gd name="T16" fmla="*/ 26 w 28"/>
                <a:gd name="T17" fmla="*/ 2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39">
                  <a:moveTo>
                    <a:pt x="26" y="22"/>
                  </a:moveTo>
                  <a:lnTo>
                    <a:pt x="26" y="22"/>
                  </a:lnTo>
                  <a:cubicBezTo>
                    <a:pt x="27" y="32"/>
                    <a:pt x="21" y="38"/>
                    <a:pt x="13" y="35"/>
                  </a:cubicBezTo>
                  <a:lnTo>
                    <a:pt x="13" y="35"/>
                  </a:lnTo>
                  <a:cubicBezTo>
                    <a:pt x="5" y="32"/>
                    <a:pt x="0" y="22"/>
                    <a:pt x="0" y="14"/>
                  </a:cubicBezTo>
                  <a:lnTo>
                    <a:pt x="0" y="14"/>
                  </a:lnTo>
                  <a:cubicBezTo>
                    <a:pt x="0" y="5"/>
                    <a:pt x="5" y="0"/>
                    <a:pt x="12" y="2"/>
                  </a:cubicBezTo>
                  <a:lnTo>
                    <a:pt x="12" y="2"/>
                  </a:lnTo>
                  <a:cubicBezTo>
                    <a:pt x="19" y="5"/>
                    <a:pt x="25" y="13"/>
                    <a:pt x="26" y="22"/>
                  </a:cubicBezTo>
                </a:path>
              </a:pathLst>
            </a:custGeom>
            <a:solidFill>
              <a:srgbClr val="FCF3E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467" name="Freeform 107">
              <a:extLst>
                <a:ext uri="{FF2B5EF4-FFF2-40B4-BE49-F238E27FC236}">
                  <a16:creationId xmlns:a16="http://schemas.microsoft.com/office/drawing/2014/main" id="{1A110A99-9B51-DF43-B247-16E23377E5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3687" y="5298703"/>
              <a:ext cx="977763" cy="1076636"/>
            </a:xfrm>
            <a:custGeom>
              <a:avLst/>
              <a:gdLst>
                <a:gd name="T0" fmla="*/ 708 w 783"/>
                <a:gd name="T1" fmla="*/ 615 h 864"/>
                <a:gd name="T2" fmla="*/ 651 w 783"/>
                <a:gd name="T3" fmla="*/ 395 h 864"/>
                <a:gd name="T4" fmla="*/ 0 w 783"/>
                <a:gd name="T5" fmla="*/ 0 h 864"/>
                <a:gd name="T6" fmla="*/ 0 w 783"/>
                <a:gd name="T7" fmla="*/ 401 h 864"/>
                <a:gd name="T8" fmla="*/ 106 w 783"/>
                <a:gd name="T9" fmla="*/ 466 h 864"/>
                <a:gd name="T10" fmla="*/ 106 w 783"/>
                <a:gd name="T11" fmla="*/ 466 h 864"/>
                <a:gd name="T12" fmla="*/ 106 w 783"/>
                <a:gd name="T13" fmla="*/ 460 h 864"/>
                <a:gd name="T14" fmla="*/ 106 w 783"/>
                <a:gd name="T15" fmla="*/ 460 h 864"/>
                <a:gd name="T16" fmla="*/ 170 w 783"/>
                <a:gd name="T17" fmla="*/ 403 h 864"/>
                <a:gd name="T18" fmla="*/ 170 w 783"/>
                <a:gd name="T19" fmla="*/ 403 h 864"/>
                <a:gd name="T20" fmla="*/ 242 w 783"/>
                <a:gd name="T21" fmla="*/ 507 h 864"/>
                <a:gd name="T22" fmla="*/ 242 w 783"/>
                <a:gd name="T23" fmla="*/ 507 h 864"/>
                <a:gd name="T24" fmla="*/ 237 w 783"/>
                <a:gd name="T25" fmla="*/ 545 h 864"/>
                <a:gd name="T26" fmla="*/ 603 w 783"/>
                <a:gd name="T27" fmla="*/ 768 h 864"/>
                <a:gd name="T28" fmla="*/ 603 w 783"/>
                <a:gd name="T29" fmla="*/ 768 h 864"/>
                <a:gd name="T30" fmla="*/ 602 w 783"/>
                <a:gd name="T31" fmla="*/ 762 h 864"/>
                <a:gd name="T32" fmla="*/ 602 w 783"/>
                <a:gd name="T33" fmla="*/ 762 h 864"/>
                <a:gd name="T34" fmla="*/ 667 w 783"/>
                <a:gd name="T35" fmla="*/ 705 h 864"/>
                <a:gd name="T36" fmla="*/ 667 w 783"/>
                <a:gd name="T37" fmla="*/ 705 h 864"/>
                <a:gd name="T38" fmla="*/ 739 w 783"/>
                <a:gd name="T39" fmla="*/ 808 h 864"/>
                <a:gd name="T40" fmla="*/ 739 w 783"/>
                <a:gd name="T41" fmla="*/ 808 h 864"/>
                <a:gd name="T42" fmla="*/ 733 w 783"/>
                <a:gd name="T43" fmla="*/ 833 h 864"/>
                <a:gd name="T44" fmla="*/ 782 w 783"/>
                <a:gd name="T45" fmla="*/ 863 h 864"/>
                <a:gd name="T46" fmla="*/ 782 w 783"/>
                <a:gd name="T47" fmla="*/ 688 h 864"/>
                <a:gd name="T48" fmla="*/ 708 w 783"/>
                <a:gd name="T49" fmla="*/ 615 h 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83" h="864">
                  <a:moveTo>
                    <a:pt x="708" y="615"/>
                  </a:moveTo>
                  <a:lnTo>
                    <a:pt x="651" y="395"/>
                  </a:lnTo>
                  <a:lnTo>
                    <a:pt x="0" y="0"/>
                  </a:lnTo>
                  <a:lnTo>
                    <a:pt x="0" y="401"/>
                  </a:lnTo>
                  <a:lnTo>
                    <a:pt x="106" y="466"/>
                  </a:lnTo>
                  <a:lnTo>
                    <a:pt x="106" y="466"/>
                  </a:lnTo>
                  <a:cubicBezTo>
                    <a:pt x="106" y="464"/>
                    <a:pt x="106" y="462"/>
                    <a:pt x="106" y="460"/>
                  </a:cubicBezTo>
                  <a:lnTo>
                    <a:pt x="106" y="460"/>
                  </a:lnTo>
                  <a:cubicBezTo>
                    <a:pt x="106" y="417"/>
                    <a:pt x="135" y="392"/>
                    <a:pt x="170" y="403"/>
                  </a:cubicBezTo>
                  <a:lnTo>
                    <a:pt x="170" y="403"/>
                  </a:lnTo>
                  <a:cubicBezTo>
                    <a:pt x="206" y="415"/>
                    <a:pt x="238" y="460"/>
                    <a:pt x="242" y="507"/>
                  </a:cubicBezTo>
                  <a:lnTo>
                    <a:pt x="242" y="507"/>
                  </a:lnTo>
                  <a:cubicBezTo>
                    <a:pt x="243" y="521"/>
                    <a:pt x="241" y="534"/>
                    <a:pt x="237" y="545"/>
                  </a:cubicBezTo>
                  <a:lnTo>
                    <a:pt x="603" y="768"/>
                  </a:lnTo>
                  <a:lnTo>
                    <a:pt x="603" y="768"/>
                  </a:lnTo>
                  <a:cubicBezTo>
                    <a:pt x="602" y="766"/>
                    <a:pt x="602" y="764"/>
                    <a:pt x="602" y="762"/>
                  </a:cubicBezTo>
                  <a:lnTo>
                    <a:pt x="602" y="762"/>
                  </a:lnTo>
                  <a:cubicBezTo>
                    <a:pt x="603" y="718"/>
                    <a:pt x="632" y="694"/>
                    <a:pt x="667" y="705"/>
                  </a:cubicBezTo>
                  <a:lnTo>
                    <a:pt x="667" y="705"/>
                  </a:lnTo>
                  <a:cubicBezTo>
                    <a:pt x="703" y="716"/>
                    <a:pt x="735" y="762"/>
                    <a:pt x="739" y="808"/>
                  </a:cubicBezTo>
                  <a:lnTo>
                    <a:pt x="739" y="808"/>
                  </a:lnTo>
                  <a:cubicBezTo>
                    <a:pt x="739" y="823"/>
                    <a:pt x="738" y="830"/>
                    <a:pt x="733" y="833"/>
                  </a:cubicBezTo>
                  <a:lnTo>
                    <a:pt x="782" y="863"/>
                  </a:lnTo>
                  <a:lnTo>
                    <a:pt x="782" y="688"/>
                  </a:lnTo>
                  <a:lnTo>
                    <a:pt x="708" y="615"/>
                  </a:lnTo>
                </a:path>
              </a:pathLst>
            </a:custGeom>
            <a:solidFill>
              <a:srgbClr val="EDDDC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468" name="Freeform 47">
              <a:extLst>
                <a:ext uri="{FF2B5EF4-FFF2-40B4-BE49-F238E27FC236}">
                  <a16:creationId xmlns:a16="http://schemas.microsoft.com/office/drawing/2014/main" id="{81DB0801-1673-1C47-B7C6-4E809B6303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0145" y="5265743"/>
              <a:ext cx="982006" cy="1009466"/>
            </a:xfrm>
            <a:custGeom>
              <a:avLst/>
              <a:gdLst>
                <a:gd name="connsiteX0" fmla="*/ 104320 w 982006"/>
                <a:gd name="connsiteY0" fmla="*/ 922832 h 1009466"/>
                <a:gd name="connsiteX1" fmla="*/ 141577 w 982006"/>
                <a:gd name="connsiteY1" fmla="*/ 945432 h 1009466"/>
                <a:gd name="connsiteX2" fmla="*/ 37257 w 982006"/>
                <a:gd name="connsiteY2" fmla="*/ 1009466 h 1009466"/>
                <a:gd name="connsiteX3" fmla="*/ 0 w 982006"/>
                <a:gd name="connsiteY3" fmla="*/ 985610 h 1009466"/>
                <a:gd name="connsiteX4" fmla="*/ 269112 w 982006"/>
                <a:gd name="connsiteY4" fmla="*/ 818466 h 1009466"/>
                <a:gd name="connsiteX5" fmla="*/ 306369 w 982006"/>
                <a:gd name="connsiteY5" fmla="*/ 841066 h 1009466"/>
                <a:gd name="connsiteX6" fmla="*/ 202049 w 982006"/>
                <a:gd name="connsiteY6" fmla="*/ 905100 h 1009466"/>
                <a:gd name="connsiteX7" fmla="*/ 164792 w 982006"/>
                <a:gd name="connsiteY7" fmla="*/ 882500 h 1009466"/>
                <a:gd name="connsiteX8" fmla="*/ 439399 w 982006"/>
                <a:gd name="connsiteY8" fmla="*/ 719592 h 1009466"/>
                <a:gd name="connsiteX9" fmla="*/ 476656 w 982006"/>
                <a:gd name="connsiteY9" fmla="*/ 742192 h 1009466"/>
                <a:gd name="connsiteX10" fmla="*/ 372336 w 982006"/>
                <a:gd name="connsiteY10" fmla="*/ 806225 h 1009466"/>
                <a:gd name="connsiteX11" fmla="*/ 335079 w 982006"/>
                <a:gd name="connsiteY11" fmla="*/ 783625 h 1009466"/>
                <a:gd name="connsiteX12" fmla="*/ 603852 w 982006"/>
                <a:gd name="connsiteY12" fmla="*/ 615222 h 1009466"/>
                <a:gd name="connsiteX13" fmla="*/ 641436 w 982006"/>
                <a:gd name="connsiteY13" fmla="*/ 637822 h 1009466"/>
                <a:gd name="connsiteX14" fmla="*/ 536201 w 982006"/>
                <a:gd name="connsiteY14" fmla="*/ 701855 h 1009466"/>
                <a:gd name="connsiteX15" fmla="*/ 499870 w 982006"/>
                <a:gd name="connsiteY15" fmla="*/ 679255 h 1009466"/>
                <a:gd name="connsiteX16" fmla="*/ 768644 w 982006"/>
                <a:gd name="connsiteY16" fmla="*/ 516348 h 1009466"/>
                <a:gd name="connsiteX17" fmla="*/ 806228 w 982006"/>
                <a:gd name="connsiteY17" fmla="*/ 540203 h 1009466"/>
                <a:gd name="connsiteX18" fmla="*/ 700993 w 982006"/>
                <a:gd name="connsiteY18" fmla="*/ 602981 h 1009466"/>
                <a:gd name="connsiteX19" fmla="*/ 664662 w 982006"/>
                <a:gd name="connsiteY19" fmla="*/ 580381 h 1009466"/>
                <a:gd name="connsiteX20" fmla="*/ 934319 w 982006"/>
                <a:gd name="connsiteY20" fmla="*/ 417472 h 1009466"/>
                <a:gd name="connsiteX21" fmla="*/ 965530 w 982006"/>
                <a:gd name="connsiteY21" fmla="*/ 437278 h 1009466"/>
                <a:gd name="connsiteX22" fmla="*/ 965530 w 982006"/>
                <a:gd name="connsiteY22" fmla="*/ 443467 h 1009466"/>
                <a:gd name="connsiteX23" fmla="*/ 865657 w 982006"/>
                <a:gd name="connsiteY23" fmla="*/ 504123 h 1009466"/>
                <a:gd name="connsiteX24" fmla="*/ 829453 w 982006"/>
                <a:gd name="connsiteY24" fmla="*/ 480603 h 1009466"/>
                <a:gd name="connsiteX25" fmla="*/ 876771 w 982006"/>
                <a:gd name="connsiteY25" fmla="*/ 197750 h 1009466"/>
                <a:gd name="connsiteX26" fmla="*/ 982006 w 982006"/>
                <a:gd name="connsiteY26" fmla="*/ 261783 h 1009466"/>
                <a:gd name="connsiteX27" fmla="*/ 944422 w 982006"/>
                <a:gd name="connsiteY27" fmla="*/ 284383 h 1009466"/>
                <a:gd name="connsiteX28" fmla="*/ 840440 w 982006"/>
                <a:gd name="connsiteY28" fmla="*/ 220350 h 1009466"/>
                <a:gd name="connsiteX29" fmla="*/ 707736 w 982006"/>
                <a:gd name="connsiteY29" fmla="*/ 98876 h 1009466"/>
                <a:gd name="connsiteX30" fmla="*/ 811718 w 982006"/>
                <a:gd name="connsiteY30" fmla="*/ 162909 h 1009466"/>
                <a:gd name="connsiteX31" fmla="*/ 774134 w 982006"/>
                <a:gd name="connsiteY31" fmla="*/ 185509 h 1009466"/>
                <a:gd name="connsiteX32" fmla="*/ 670152 w 982006"/>
                <a:gd name="connsiteY32" fmla="*/ 121476 h 1009466"/>
                <a:gd name="connsiteX33" fmla="*/ 543021 w 982006"/>
                <a:gd name="connsiteY33" fmla="*/ 0 h 1009466"/>
                <a:gd name="connsiteX34" fmla="*/ 646943 w 982006"/>
                <a:gd name="connsiteY34" fmla="*/ 64033 h 1009466"/>
                <a:gd name="connsiteX35" fmla="*/ 609828 w 982006"/>
                <a:gd name="connsiteY35" fmla="*/ 86633 h 1009466"/>
                <a:gd name="connsiteX36" fmla="*/ 510855 w 982006"/>
                <a:gd name="connsiteY36" fmla="*/ 26366 h 1009466"/>
                <a:gd name="connsiteX37" fmla="*/ 510855 w 982006"/>
                <a:gd name="connsiteY37" fmla="*/ 20089 h 1009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82006" h="1009466">
                  <a:moveTo>
                    <a:pt x="104320" y="922832"/>
                  </a:moveTo>
                  <a:lnTo>
                    <a:pt x="141577" y="945432"/>
                  </a:lnTo>
                  <a:lnTo>
                    <a:pt x="37257" y="1009466"/>
                  </a:lnTo>
                  <a:lnTo>
                    <a:pt x="0" y="985610"/>
                  </a:lnTo>
                  <a:close/>
                  <a:moveTo>
                    <a:pt x="269112" y="818466"/>
                  </a:moveTo>
                  <a:lnTo>
                    <a:pt x="306369" y="841066"/>
                  </a:lnTo>
                  <a:lnTo>
                    <a:pt x="202049" y="905100"/>
                  </a:lnTo>
                  <a:lnTo>
                    <a:pt x="164792" y="882500"/>
                  </a:lnTo>
                  <a:close/>
                  <a:moveTo>
                    <a:pt x="439399" y="719592"/>
                  </a:moveTo>
                  <a:lnTo>
                    <a:pt x="476656" y="742192"/>
                  </a:lnTo>
                  <a:lnTo>
                    <a:pt x="372336" y="806225"/>
                  </a:lnTo>
                  <a:lnTo>
                    <a:pt x="335079" y="783625"/>
                  </a:lnTo>
                  <a:close/>
                  <a:moveTo>
                    <a:pt x="603852" y="615222"/>
                  </a:moveTo>
                  <a:lnTo>
                    <a:pt x="641436" y="637822"/>
                  </a:lnTo>
                  <a:lnTo>
                    <a:pt x="536201" y="701855"/>
                  </a:lnTo>
                  <a:lnTo>
                    <a:pt x="499870" y="679255"/>
                  </a:lnTo>
                  <a:close/>
                  <a:moveTo>
                    <a:pt x="768644" y="516348"/>
                  </a:moveTo>
                  <a:lnTo>
                    <a:pt x="806228" y="540203"/>
                  </a:lnTo>
                  <a:lnTo>
                    <a:pt x="700993" y="602981"/>
                  </a:lnTo>
                  <a:lnTo>
                    <a:pt x="664662" y="580381"/>
                  </a:lnTo>
                  <a:close/>
                  <a:moveTo>
                    <a:pt x="934319" y="417472"/>
                  </a:moveTo>
                  <a:lnTo>
                    <a:pt x="965530" y="437278"/>
                  </a:lnTo>
                  <a:lnTo>
                    <a:pt x="965530" y="443467"/>
                  </a:lnTo>
                  <a:lnTo>
                    <a:pt x="865657" y="504123"/>
                  </a:lnTo>
                  <a:lnTo>
                    <a:pt x="829453" y="480603"/>
                  </a:lnTo>
                  <a:close/>
                  <a:moveTo>
                    <a:pt x="876771" y="197750"/>
                  </a:moveTo>
                  <a:lnTo>
                    <a:pt x="982006" y="261783"/>
                  </a:lnTo>
                  <a:lnTo>
                    <a:pt x="944422" y="284383"/>
                  </a:lnTo>
                  <a:lnTo>
                    <a:pt x="840440" y="220350"/>
                  </a:lnTo>
                  <a:close/>
                  <a:moveTo>
                    <a:pt x="707736" y="98876"/>
                  </a:moveTo>
                  <a:lnTo>
                    <a:pt x="811718" y="162909"/>
                  </a:lnTo>
                  <a:lnTo>
                    <a:pt x="774134" y="185509"/>
                  </a:lnTo>
                  <a:lnTo>
                    <a:pt x="670152" y="121476"/>
                  </a:lnTo>
                  <a:close/>
                  <a:moveTo>
                    <a:pt x="543021" y="0"/>
                  </a:moveTo>
                  <a:lnTo>
                    <a:pt x="646943" y="64033"/>
                  </a:lnTo>
                  <a:lnTo>
                    <a:pt x="609828" y="86633"/>
                  </a:lnTo>
                  <a:lnTo>
                    <a:pt x="510855" y="26366"/>
                  </a:lnTo>
                  <a:lnTo>
                    <a:pt x="510855" y="20089"/>
                  </a:lnTo>
                  <a:close/>
                </a:path>
              </a:pathLst>
            </a:custGeom>
            <a:solidFill>
              <a:srgbClr val="FAC64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469" name="Freeform 48">
              <a:extLst>
                <a:ext uri="{FF2B5EF4-FFF2-40B4-BE49-F238E27FC236}">
                  <a16:creationId xmlns:a16="http://schemas.microsoft.com/office/drawing/2014/main" id="{1576A3FF-6B02-3F42-BBCC-F03A0FAE87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694" y="6298437"/>
              <a:ext cx="504099" cy="295381"/>
            </a:xfrm>
            <a:custGeom>
              <a:avLst/>
              <a:gdLst>
                <a:gd name="connsiteX0" fmla="*/ 413463 w 504099"/>
                <a:gd name="connsiteY0" fmla="*/ 192257 h 295381"/>
                <a:gd name="connsiteX1" fmla="*/ 504099 w 504099"/>
                <a:gd name="connsiteY1" fmla="*/ 243198 h 295381"/>
                <a:gd name="connsiteX2" fmla="*/ 413463 w 504099"/>
                <a:gd name="connsiteY2" fmla="*/ 295381 h 295381"/>
                <a:gd name="connsiteX3" fmla="*/ 324086 w 504099"/>
                <a:gd name="connsiteY3" fmla="*/ 243198 h 295381"/>
                <a:gd name="connsiteX4" fmla="*/ 413463 w 504099"/>
                <a:gd name="connsiteY4" fmla="*/ 192257 h 295381"/>
                <a:gd name="connsiteX5" fmla="*/ 202048 w 504099"/>
                <a:gd name="connsiteY5" fmla="*/ 104370 h 295381"/>
                <a:gd name="connsiteX6" fmla="*/ 306368 w 504099"/>
                <a:gd name="connsiteY6" fmla="*/ 167148 h 295381"/>
                <a:gd name="connsiteX7" fmla="*/ 269111 w 504099"/>
                <a:gd name="connsiteY7" fmla="*/ 191004 h 295381"/>
                <a:gd name="connsiteX8" fmla="*/ 164791 w 504099"/>
                <a:gd name="connsiteY8" fmla="*/ 125715 h 295381"/>
                <a:gd name="connsiteX9" fmla="*/ 37584 w 504099"/>
                <a:gd name="connsiteY9" fmla="*/ 0 h 295381"/>
                <a:gd name="connsiteX10" fmla="*/ 141566 w 504099"/>
                <a:gd name="connsiteY10" fmla="*/ 64034 h 295381"/>
                <a:gd name="connsiteX11" fmla="*/ 103983 w 504099"/>
                <a:gd name="connsiteY11" fmla="*/ 86634 h 295381"/>
                <a:gd name="connsiteX12" fmla="*/ 0 w 504099"/>
                <a:gd name="connsiteY12" fmla="*/ 22600 h 29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4099" h="295381">
                  <a:moveTo>
                    <a:pt x="413463" y="192257"/>
                  </a:moveTo>
                  <a:cubicBezTo>
                    <a:pt x="463817" y="192257"/>
                    <a:pt x="504099" y="214621"/>
                    <a:pt x="504099" y="243198"/>
                  </a:cubicBezTo>
                  <a:cubicBezTo>
                    <a:pt x="504099" y="271774"/>
                    <a:pt x="463817" y="295381"/>
                    <a:pt x="413463" y="295381"/>
                  </a:cubicBezTo>
                  <a:cubicBezTo>
                    <a:pt x="364369" y="295381"/>
                    <a:pt x="324086" y="271774"/>
                    <a:pt x="324086" y="243198"/>
                  </a:cubicBezTo>
                  <a:cubicBezTo>
                    <a:pt x="324086" y="214621"/>
                    <a:pt x="364369" y="192257"/>
                    <a:pt x="413463" y="192257"/>
                  </a:cubicBezTo>
                  <a:close/>
                  <a:moveTo>
                    <a:pt x="202048" y="104370"/>
                  </a:moveTo>
                  <a:lnTo>
                    <a:pt x="306368" y="167148"/>
                  </a:lnTo>
                  <a:lnTo>
                    <a:pt x="269111" y="191004"/>
                  </a:lnTo>
                  <a:lnTo>
                    <a:pt x="164791" y="125715"/>
                  </a:lnTo>
                  <a:close/>
                  <a:moveTo>
                    <a:pt x="37584" y="0"/>
                  </a:moveTo>
                  <a:lnTo>
                    <a:pt x="141566" y="64034"/>
                  </a:lnTo>
                  <a:lnTo>
                    <a:pt x="103983" y="86634"/>
                  </a:lnTo>
                  <a:lnTo>
                    <a:pt x="0" y="22600"/>
                  </a:lnTo>
                  <a:close/>
                </a:path>
              </a:pathLst>
            </a:custGeom>
            <a:solidFill>
              <a:srgbClr val="FF6F6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470" name="Freeform 119">
              <a:extLst>
                <a:ext uri="{FF2B5EF4-FFF2-40B4-BE49-F238E27FC236}">
                  <a16:creationId xmlns:a16="http://schemas.microsoft.com/office/drawing/2014/main" id="{795B9D95-B645-E449-ACEA-3CF82050A3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3687" y="5584342"/>
              <a:ext cx="587757" cy="379022"/>
            </a:xfrm>
            <a:custGeom>
              <a:avLst/>
              <a:gdLst>
                <a:gd name="T0" fmla="*/ 0 w 474"/>
                <a:gd name="T1" fmla="*/ 0 h 304"/>
                <a:gd name="T2" fmla="*/ 0 w 474"/>
                <a:gd name="T3" fmla="*/ 16 h 304"/>
                <a:gd name="T4" fmla="*/ 473 w 474"/>
                <a:gd name="T5" fmla="*/ 303 h 304"/>
                <a:gd name="T6" fmla="*/ 473 w 474"/>
                <a:gd name="T7" fmla="*/ 287 h 304"/>
                <a:gd name="T8" fmla="*/ 0 w 474"/>
                <a:gd name="T9" fmla="*/ 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4" h="304">
                  <a:moveTo>
                    <a:pt x="0" y="0"/>
                  </a:moveTo>
                  <a:lnTo>
                    <a:pt x="0" y="16"/>
                  </a:lnTo>
                  <a:lnTo>
                    <a:pt x="473" y="303"/>
                  </a:lnTo>
                  <a:lnTo>
                    <a:pt x="473" y="287"/>
                  </a:lnTo>
                  <a:lnTo>
                    <a:pt x="0" y="0"/>
                  </a:lnTo>
                </a:path>
              </a:pathLst>
            </a:custGeom>
            <a:solidFill>
              <a:srgbClr val="FAC64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471" name="Freeform 120">
              <a:extLst>
                <a:ext uri="{FF2B5EF4-FFF2-40B4-BE49-F238E27FC236}">
                  <a16:creationId xmlns:a16="http://schemas.microsoft.com/office/drawing/2014/main" id="{B2A5341B-DFBB-3842-B84D-BD42C4470C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3687" y="5628285"/>
              <a:ext cx="587757" cy="379022"/>
            </a:xfrm>
            <a:custGeom>
              <a:avLst/>
              <a:gdLst>
                <a:gd name="T0" fmla="*/ 0 w 474"/>
                <a:gd name="T1" fmla="*/ 0 h 304"/>
                <a:gd name="T2" fmla="*/ 0 w 474"/>
                <a:gd name="T3" fmla="*/ 16 h 304"/>
                <a:gd name="T4" fmla="*/ 473 w 474"/>
                <a:gd name="T5" fmla="*/ 303 h 304"/>
                <a:gd name="T6" fmla="*/ 473 w 474"/>
                <a:gd name="T7" fmla="*/ 287 h 304"/>
                <a:gd name="T8" fmla="*/ 0 w 474"/>
                <a:gd name="T9" fmla="*/ 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4" h="304">
                  <a:moveTo>
                    <a:pt x="0" y="0"/>
                  </a:moveTo>
                  <a:lnTo>
                    <a:pt x="0" y="16"/>
                  </a:lnTo>
                  <a:lnTo>
                    <a:pt x="473" y="303"/>
                  </a:lnTo>
                  <a:lnTo>
                    <a:pt x="473" y="287"/>
                  </a:lnTo>
                  <a:lnTo>
                    <a:pt x="0" y="0"/>
                  </a:lnTo>
                </a:path>
              </a:pathLst>
            </a:custGeom>
            <a:solidFill>
              <a:srgbClr val="584D4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472" name="Freeform 121">
              <a:extLst>
                <a:ext uri="{FF2B5EF4-FFF2-40B4-BE49-F238E27FC236}">
                  <a16:creationId xmlns:a16="http://schemas.microsoft.com/office/drawing/2014/main" id="{A69891F9-B7A2-E448-80E1-46D35B3B38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4403" y="5749135"/>
              <a:ext cx="10987" cy="368035"/>
            </a:xfrm>
            <a:custGeom>
              <a:avLst/>
              <a:gdLst>
                <a:gd name="T0" fmla="*/ 10 w 11"/>
                <a:gd name="T1" fmla="*/ 17 h 294"/>
                <a:gd name="T2" fmla="*/ 0 w 11"/>
                <a:gd name="T3" fmla="*/ 0 h 294"/>
                <a:gd name="T4" fmla="*/ 0 w 11"/>
                <a:gd name="T5" fmla="*/ 293 h 294"/>
                <a:gd name="T6" fmla="*/ 10 w 11"/>
                <a:gd name="T7" fmla="*/ 288 h 294"/>
                <a:gd name="T8" fmla="*/ 10 w 11"/>
                <a:gd name="T9" fmla="*/ 17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94">
                  <a:moveTo>
                    <a:pt x="10" y="17"/>
                  </a:moveTo>
                  <a:lnTo>
                    <a:pt x="0" y="0"/>
                  </a:lnTo>
                  <a:lnTo>
                    <a:pt x="0" y="293"/>
                  </a:lnTo>
                  <a:lnTo>
                    <a:pt x="10" y="288"/>
                  </a:lnTo>
                  <a:lnTo>
                    <a:pt x="10" y="17"/>
                  </a:lnTo>
                </a:path>
              </a:pathLst>
            </a:custGeom>
            <a:solidFill>
              <a:srgbClr val="FCF3E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473" name="Freeform 122">
              <a:extLst>
                <a:ext uri="{FF2B5EF4-FFF2-40B4-BE49-F238E27FC236}">
                  <a16:creationId xmlns:a16="http://schemas.microsoft.com/office/drawing/2014/main" id="{EA8AEF26-0C58-A94E-BBDB-B9F7CCC02E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4401" y="5749135"/>
              <a:ext cx="131833" cy="98874"/>
            </a:xfrm>
            <a:custGeom>
              <a:avLst/>
              <a:gdLst>
                <a:gd name="T0" fmla="*/ 10 w 107"/>
                <a:gd name="T1" fmla="*/ 6 h 78"/>
                <a:gd name="T2" fmla="*/ 0 w 107"/>
                <a:gd name="T3" fmla="*/ 0 h 78"/>
                <a:gd name="T4" fmla="*/ 10 w 107"/>
                <a:gd name="T5" fmla="*/ 17 h 78"/>
                <a:gd name="T6" fmla="*/ 106 w 107"/>
                <a:gd name="T7" fmla="*/ 77 h 78"/>
                <a:gd name="T8" fmla="*/ 106 w 107"/>
                <a:gd name="T9" fmla="*/ 64 h 78"/>
                <a:gd name="T10" fmla="*/ 10 w 107"/>
                <a:gd name="T11" fmla="*/ 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7" h="78">
                  <a:moveTo>
                    <a:pt x="10" y="6"/>
                  </a:moveTo>
                  <a:lnTo>
                    <a:pt x="0" y="0"/>
                  </a:lnTo>
                  <a:lnTo>
                    <a:pt x="10" y="17"/>
                  </a:lnTo>
                  <a:lnTo>
                    <a:pt x="106" y="77"/>
                  </a:lnTo>
                  <a:lnTo>
                    <a:pt x="106" y="64"/>
                  </a:lnTo>
                  <a:lnTo>
                    <a:pt x="10" y="6"/>
                  </a:lnTo>
                </a:path>
              </a:pathLst>
            </a:custGeom>
            <a:solidFill>
              <a:srgbClr val="D6C0A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474" name="Freeform 123">
              <a:extLst>
                <a:ext uri="{FF2B5EF4-FFF2-40B4-BE49-F238E27FC236}">
                  <a16:creationId xmlns:a16="http://schemas.microsoft.com/office/drawing/2014/main" id="{1D33EBAA-D61C-EC40-A87A-0B1E54063B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0880" y="5771105"/>
              <a:ext cx="120848" cy="400994"/>
            </a:xfrm>
            <a:custGeom>
              <a:avLst/>
              <a:gdLst>
                <a:gd name="T0" fmla="*/ 0 w 97"/>
                <a:gd name="T1" fmla="*/ 271 h 322"/>
                <a:gd name="T2" fmla="*/ 81 w 97"/>
                <a:gd name="T3" fmla="*/ 321 h 322"/>
                <a:gd name="T4" fmla="*/ 96 w 97"/>
                <a:gd name="T5" fmla="*/ 278 h 322"/>
                <a:gd name="T6" fmla="*/ 96 w 97"/>
                <a:gd name="T7" fmla="*/ 60 h 322"/>
                <a:gd name="T8" fmla="*/ 0 w 97"/>
                <a:gd name="T9" fmla="*/ 0 h 322"/>
                <a:gd name="T10" fmla="*/ 0 w 97"/>
                <a:gd name="T11" fmla="*/ 271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7" h="322">
                  <a:moveTo>
                    <a:pt x="0" y="271"/>
                  </a:moveTo>
                  <a:lnTo>
                    <a:pt x="81" y="321"/>
                  </a:lnTo>
                  <a:lnTo>
                    <a:pt x="96" y="278"/>
                  </a:lnTo>
                  <a:lnTo>
                    <a:pt x="96" y="60"/>
                  </a:lnTo>
                  <a:lnTo>
                    <a:pt x="0" y="0"/>
                  </a:lnTo>
                  <a:lnTo>
                    <a:pt x="0" y="271"/>
                  </a:lnTo>
                </a:path>
              </a:pathLst>
            </a:custGeom>
            <a:solidFill>
              <a:srgbClr val="D6C0A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475" name="Freeform 124">
              <a:extLst>
                <a:ext uri="{FF2B5EF4-FFF2-40B4-BE49-F238E27FC236}">
                  <a16:creationId xmlns:a16="http://schemas.microsoft.com/office/drawing/2014/main" id="{AAE4A253-E81D-2C4A-9156-1671DA45AB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4403" y="6111676"/>
              <a:ext cx="115351" cy="76902"/>
            </a:xfrm>
            <a:custGeom>
              <a:avLst/>
              <a:gdLst>
                <a:gd name="T0" fmla="*/ 10 w 92"/>
                <a:gd name="T1" fmla="*/ 0 h 60"/>
                <a:gd name="T2" fmla="*/ 0 w 92"/>
                <a:gd name="T3" fmla="*/ 5 h 60"/>
                <a:gd name="T4" fmla="*/ 10 w 92"/>
                <a:gd name="T5" fmla="*/ 11 h 60"/>
                <a:gd name="T6" fmla="*/ 89 w 92"/>
                <a:gd name="T7" fmla="*/ 59 h 60"/>
                <a:gd name="T8" fmla="*/ 91 w 92"/>
                <a:gd name="T9" fmla="*/ 50 h 60"/>
                <a:gd name="T10" fmla="*/ 10 w 92"/>
                <a:gd name="T1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60">
                  <a:moveTo>
                    <a:pt x="10" y="0"/>
                  </a:moveTo>
                  <a:lnTo>
                    <a:pt x="0" y="5"/>
                  </a:lnTo>
                  <a:lnTo>
                    <a:pt x="10" y="11"/>
                  </a:lnTo>
                  <a:lnTo>
                    <a:pt x="89" y="59"/>
                  </a:lnTo>
                  <a:lnTo>
                    <a:pt x="91" y="50"/>
                  </a:lnTo>
                  <a:lnTo>
                    <a:pt x="10" y="0"/>
                  </a:lnTo>
                </a:path>
              </a:pathLst>
            </a:custGeom>
            <a:solidFill>
              <a:srgbClr val="F5E8D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476" name="Freeform 125">
              <a:extLst>
                <a:ext uri="{FF2B5EF4-FFF2-40B4-BE49-F238E27FC236}">
                  <a16:creationId xmlns:a16="http://schemas.microsoft.com/office/drawing/2014/main" id="{93F4DD74-5BBD-464C-9CFB-50070884B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0878" y="5776601"/>
              <a:ext cx="115355" cy="230708"/>
            </a:xfrm>
            <a:custGeom>
              <a:avLst/>
              <a:gdLst>
                <a:gd name="T0" fmla="*/ 0 w 93"/>
                <a:gd name="T1" fmla="*/ 127 h 185"/>
                <a:gd name="T2" fmla="*/ 0 w 93"/>
                <a:gd name="T3" fmla="*/ 0 h 185"/>
                <a:gd name="T4" fmla="*/ 92 w 93"/>
                <a:gd name="T5" fmla="*/ 56 h 185"/>
                <a:gd name="T6" fmla="*/ 92 w 93"/>
                <a:gd name="T7" fmla="*/ 184 h 185"/>
                <a:gd name="T8" fmla="*/ 0 w 93"/>
                <a:gd name="T9" fmla="*/ 127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185">
                  <a:moveTo>
                    <a:pt x="0" y="127"/>
                  </a:moveTo>
                  <a:lnTo>
                    <a:pt x="0" y="0"/>
                  </a:lnTo>
                  <a:lnTo>
                    <a:pt x="92" y="56"/>
                  </a:lnTo>
                  <a:lnTo>
                    <a:pt x="92" y="184"/>
                  </a:lnTo>
                  <a:lnTo>
                    <a:pt x="0" y="127"/>
                  </a:lnTo>
                </a:path>
              </a:pathLst>
            </a:custGeom>
            <a:solidFill>
              <a:srgbClr val="56494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477" name="Freeform 126">
              <a:extLst>
                <a:ext uri="{FF2B5EF4-FFF2-40B4-BE49-F238E27FC236}">
                  <a16:creationId xmlns:a16="http://schemas.microsoft.com/office/drawing/2014/main" id="{BA1A0AB3-E7A4-2141-90F3-53E680C636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0880" y="5771105"/>
              <a:ext cx="120848" cy="241693"/>
            </a:xfrm>
            <a:custGeom>
              <a:avLst/>
              <a:gdLst>
                <a:gd name="T0" fmla="*/ 0 w 97"/>
                <a:gd name="T1" fmla="*/ 0 h 193"/>
                <a:gd name="T2" fmla="*/ 0 w 97"/>
                <a:gd name="T3" fmla="*/ 134 h 193"/>
                <a:gd name="T4" fmla="*/ 96 w 97"/>
                <a:gd name="T5" fmla="*/ 192 h 193"/>
                <a:gd name="T6" fmla="*/ 96 w 97"/>
                <a:gd name="T7" fmla="*/ 60 h 193"/>
                <a:gd name="T8" fmla="*/ 0 w 97"/>
                <a:gd name="T9" fmla="*/ 0 h 193"/>
                <a:gd name="T10" fmla="*/ 4 w 97"/>
                <a:gd name="T11" fmla="*/ 9 h 193"/>
                <a:gd name="T12" fmla="*/ 92 w 97"/>
                <a:gd name="T13" fmla="*/ 62 h 193"/>
                <a:gd name="T14" fmla="*/ 92 w 97"/>
                <a:gd name="T15" fmla="*/ 184 h 193"/>
                <a:gd name="T16" fmla="*/ 4 w 97"/>
                <a:gd name="T17" fmla="*/ 131 h 193"/>
                <a:gd name="T18" fmla="*/ 4 w 97"/>
                <a:gd name="T19" fmla="*/ 9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7" h="193">
                  <a:moveTo>
                    <a:pt x="0" y="0"/>
                  </a:moveTo>
                  <a:lnTo>
                    <a:pt x="0" y="134"/>
                  </a:lnTo>
                  <a:lnTo>
                    <a:pt x="96" y="192"/>
                  </a:lnTo>
                  <a:lnTo>
                    <a:pt x="96" y="60"/>
                  </a:lnTo>
                  <a:lnTo>
                    <a:pt x="0" y="0"/>
                  </a:lnTo>
                  <a:close/>
                  <a:moveTo>
                    <a:pt x="4" y="9"/>
                  </a:moveTo>
                  <a:lnTo>
                    <a:pt x="92" y="62"/>
                  </a:lnTo>
                  <a:lnTo>
                    <a:pt x="92" y="184"/>
                  </a:lnTo>
                  <a:lnTo>
                    <a:pt x="4" y="131"/>
                  </a:lnTo>
                  <a:lnTo>
                    <a:pt x="4" y="9"/>
                  </a:lnTo>
                  <a:close/>
                </a:path>
              </a:pathLst>
            </a:custGeom>
            <a:solidFill>
              <a:srgbClr val="493D4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478" name="Freeform 127">
              <a:extLst>
                <a:ext uri="{FF2B5EF4-FFF2-40B4-BE49-F238E27FC236}">
                  <a16:creationId xmlns:a16="http://schemas.microsoft.com/office/drawing/2014/main" id="{3E999370-8106-F246-BD4C-351F7EA8AD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0880" y="5963364"/>
              <a:ext cx="60425" cy="181269"/>
            </a:xfrm>
            <a:custGeom>
              <a:avLst/>
              <a:gdLst>
                <a:gd name="T0" fmla="*/ 0 w 50"/>
                <a:gd name="T1" fmla="*/ 115 h 146"/>
                <a:gd name="T2" fmla="*/ 0 w 50"/>
                <a:gd name="T3" fmla="*/ 0 h 146"/>
                <a:gd name="T4" fmla="*/ 49 w 50"/>
                <a:gd name="T5" fmla="*/ 30 h 146"/>
                <a:gd name="T6" fmla="*/ 49 w 50"/>
                <a:gd name="T7" fmla="*/ 145 h 146"/>
                <a:gd name="T8" fmla="*/ 0 w 50"/>
                <a:gd name="T9" fmla="*/ 11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146">
                  <a:moveTo>
                    <a:pt x="0" y="115"/>
                  </a:moveTo>
                  <a:lnTo>
                    <a:pt x="0" y="0"/>
                  </a:lnTo>
                  <a:lnTo>
                    <a:pt x="49" y="30"/>
                  </a:lnTo>
                  <a:lnTo>
                    <a:pt x="49" y="145"/>
                  </a:lnTo>
                  <a:lnTo>
                    <a:pt x="0" y="115"/>
                  </a:lnTo>
                </a:path>
              </a:pathLst>
            </a:custGeom>
            <a:solidFill>
              <a:srgbClr val="56494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479" name="Freeform 128">
              <a:extLst>
                <a:ext uri="{FF2B5EF4-FFF2-40B4-BE49-F238E27FC236}">
                  <a16:creationId xmlns:a16="http://schemas.microsoft.com/office/drawing/2014/main" id="{612170CC-C8C3-A348-8802-B3CE563C9D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0878" y="5963362"/>
              <a:ext cx="65917" cy="192255"/>
            </a:xfrm>
            <a:custGeom>
              <a:avLst/>
              <a:gdLst>
                <a:gd name="T0" fmla="*/ 0 w 54"/>
                <a:gd name="T1" fmla="*/ 0 h 154"/>
                <a:gd name="T2" fmla="*/ 0 w 54"/>
                <a:gd name="T3" fmla="*/ 120 h 154"/>
                <a:gd name="T4" fmla="*/ 53 w 54"/>
                <a:gd name="T5" fmla="*/ 153 h 154"/>
                <a:gd name="T6" fmla="*/ 53 w 54"/>
                <a:gd name="T7" fmla="*/ 33 h 154"/>
                <a:gd name="T8" fmla="*/ 0 w 54"/>
                <a:gd name="T9" fmla="*/ 0 h 154"/>
                <a:gd name="T10" fmla="*/ 4 w 54"/>
                <a:gd name="T11" fmla="*/ 8 h 154"/>
                <a:gd name="T12" fmla="*/ 48 w 54"/>
                <a:gd name="T13" fmla="*/ 35 h 154"/>
                <a:gd name="T14" fmla="*/ 48 w 54"/>
                <a:gd name="T15" fmla="*/ 145 h 154"/>
                <a:gd name="T16" fmla="*/ 4 w 54"/>
                <a:gd name="T17" fmla="*/ 118 h 154"/>
                <a:gd name="T18" fmla="*/ 4 w 54"/>
                <a:gd name="T19" fmla="*/ 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" h="154">
                  <a:moveTo>
                    <a:pt x="0" y="0"/>
                  </a:moveTo>
                  <a:lnTo>
                    <a:pt x="0" y="120"/>
                  </a:lnTo>
                  <a:lnTo>
                    <a:pt x="53" y="153"/>
                  </a:lnTo>
                  <a:lnTo>
                    <a:pt x="53" y="33"/>
                  </a:lnTo>
                  <a:lnTo>
                    <a:pt x="0" y="0"/>
                  </a:lnTo>
                  <a:close/>
                  <a:moveTo>
                    <a:pt x="4" y="8"/>
                  </a:moveTo>
                  <a:lnTo>
                    <a:pt x="48" y="35"/>
                  </a:lnTo>
                  <a:lnTo>
                    <a:pt x="48" y="145"/>
                  </a:lnTo>
                  <a:lnTo>
                    <a:pt x="4" y="118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493D4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480" name="Freeform 129">
              <a:extLst>
                <a:ext uri="{FF2B5EF4-FFF2-40B4-BE49-F238E27FC236}">
                  <a16:creationId xmlns:a16="http://schemas.microsoft.com/office/drawing/2014/main" id="{39E7D471-DA88-BF48-AE1F-5D08358A3E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2711" y="5842518"/>
              <a:ext cx="93383" cy="225212"/>
            </a:xfrm>
            <a:custGeom>
              <a:avLst/>
              <a:gdLst>
                <a:gd name="T0" fmla="*/ 69 w 76"/>
                <a:gd name="T1" fmla="*/ 180 h 181"/>
                <a:gd name="T2" fmla="*/ 69 w 76"/>
                <a:gd name="T3" fmla="*/ 180 h 181"/>
                <a:gd name="T4" fmla="*/ 66 w 76"/>
                <a:gd name="T5" fmla="*/ 179 h 181"/>
                <a:gd name="T6" fmla="*/ 0 w 76"/>
                <a:gd name="T7" fmla="*/ 139 h 181"/>
                <a:gd name="T8" fmla="*/ 0 w 76"/>
                <a:gd name="T9" fmla="*/ 0 h 181"/>
                <a:gd name="T10" fmla="*/ 35 w 76"/>
                <a:gd name="T11" fmla="*/ 21 h 181"/>
                <a:gd name="T12" fmla="*/ 75 w 76"/>
                <a:gd name="T13" fmla="*/ 173 h 181"/>
                <a:gd name="T14" fmla="*/ 75 w 76"/>
                <a:gd name="T15" fmla="*/ 173 h 181"/>
                <a:gd name="T16" fmla="*/ 73 w 76"/>
                <a:gd name="T17" fmla="*/ 178 h 181"/>
                <a:gd name="T18" fmla="*/ 73 w 76"/>
                <a:gd name="T19" fmla="*/ 178 h 181"/>
                <a:gd name="T20" fmla="*/ 69 w 76"/>
                <a:gd name="T21" fmla="*/ 18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181">
                  <a:moveTo>
                    <a:pt x="69" y="180"/>
                  </a:moveTo>
                  <a:lnTo>
                    <a:pt x="69" y="180"/>
                  </a:lnTo>
                  <a:cubicBezTo>
                    <a:pt x="68" y="180"/>
                    <a:pt x="67" y="180"/>
                    <a:pt x="66" y="179"/>
                  </a:cubicBezTo>
                  <a:lnTo>
                    <a:pt x="0" y="139"/>
                  </a:lnTo>
                  <a:lnTo>
                    <a:pt x="0" y="0"/>
                  </a:lnTo>
                  <a:lnTo>
                    <a:pt x="35" y="21"/>
                  </a:lnTo>
                  <a:lnTo>
                    <a:pt x="75" y="173"/>
                  </a:lnTo>
                  <a:lnTo>
                    <a:pt x="75" y="173"/>
                  </a:lnTo>
                  <a:cubicBezTo>
                    <a:pt x="75" y="175"/>
                    <a:pt x="75" y="176"/>
                    <a:pt x="73" y="178"/>
                  </a:cubicBezTo>
                  <a:lnTo>
                    <a:pt x="73" y="178"/>
                  </a:lnTo>
                  <a:cubicBezTo>
                    <a:pt x="72" y="179"/>
                    <a:pt x="71" y="180"/>
                    <a:pt x="69" y="180"/>
                  </a:cubicBezTo>
                </a:path>
              </a:pathLst>
            </a:custGeom>
            <a:solidFill>
              <a:srgbClr val="56494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481" name="Freeform 130">
              <a:extLst>
                <a:ext uri="{FF2B5EF4-FFF2-40B4-BE49-F238E27FC236}">
                  <a16:creationId xmlns:a16="http://schemas.microsoft.com/office/drawing/2014/main" id="{C7547D92-462D-0F40-AFD6-3A20E36DF9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7222" y="5837022"/>
              <a:ext cx="98874" cy="236203"/>
            </a:xfrm>
            <a:custGeom>
              <a:avLst/>
              <a:gdLst>
                <a:gd name="T0" fmla="*/ 0 w 81"/>
                <a:gd name="T1" fmla="*/ 0 h 188"/>
                <a:gd name="T2" fmla="*/ 0 w 81"/>
                <a:gd name="T3" fmla="*/ 144 h 188"/>
                <a:gd name="T4" fmla="*/ 66 w 81"/>
                <a:gd name="T5" fmla="*/ 185 h 188"/>
                <a:gd name="T6" fmla="*/ 66 w 81"/>
                <a:gd name="T7" fmla="*/ 185 h 188"/>
                <a:gd name="T8" fmla="*/ 71 w 81"/>
                <a:gd name="T9" fmla="*/ 187 h 188"/>
                <a:gd name="T10" fmla="*/ 71 w 81"/>
                <a:gd name="T11" fmla="*/ 187 h 188"/>
                <a:gd name="T12" fmla="*/ 79 w 81"/>
                <a:gd name="T13" fmla="*/ 176 h 188"/>
                <a:gd name="T14" fmla="*/ 39 w 81"/>
                <a:gd name="T15" fmla="*/ 24 h 188"/>
                <a:gd name="T16" fmla="*/ 0 w 81"/>
                <a:gd name="T17" fmla="*/ 0 h 188"/>
                <a:gd name="T18" fmla="*/ 4 w 81"/>
                <a:gd name="T19" fmla="*/ 8 h 188"/>
                <a:gd name="T20" fmla="*/ 35 w 81"/>
                <a:gd name="T21" fmla="*/ 27 h 188"/>
                <a:gd name="T22" fmla="*/ 74 w 81"/>
                <a:gd name="T23" fmla="*/ 177 h 188"/>
                <a:gd name="T24" fmla="*/ 74 w 81"/>
                <a:gd name="T25" fmla="*/ 177 h 188"/>
                <a:gd name="T26" fmla="*/ 74 w 81"/>
                <a:gd name="T27" fmla="*/ 180 h 188"/>
                <a:gd name="T28" fmla="*/ 74 w 81"/>
                <a:gd name="T29" fmla="*/ 180 h 188"/>
                <a:gd name="T30" fmla="*/ 71 w 81"/>
                <a:gd name="T31" fmla="*/ 182 h 188"/>
                <a:gd name="T32" fmla="*/ 71 w 81"/>
                <a:gd name="T33" fmla="*/ 182 h 188"/>
                <a:gd name="T34" fmla="*/ 69 w 81"/>
                <a:gd name="T35" fmla="*/ 181 h 188"/>
                <a:gd name="T36" fmla="*/ 4 w 81"/>
                <a:gd name="T37" fmla="*/ 142 h 188"/>
                <a:gd name="T38" fmla="*/ 4 w 81"/>
                <a:gd name="T39" fmla="*/ 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1" h="188">
                  <a:moveTo>
                    <a:pt x="0" y="0"/>
                  </a:moveTo>
                  <a:lnTo>
                    <a:pt x="0" y="144"/>
                  </a:lnTo>
                  <a:lnTo>
                    <a:pt x="66" y="185"/>
                  </a:lnTo>
                  <a:lnTo>
                    <a:pt x="66" y="185"/>
                  </a:lnTo>
                  <a:cubicBezTo>
                    <a:pt x="68" y="186"/>
                    <a:pt x="69" y="187"/>
                    <a:pt x="71" y="187"/>
                  </a:cubicBezTo>
                  <a:lnTo>
                    <a:pt x="71" y="187"/>
                  </a:lnTo>
                  <a:cubicBezTo>
                    <a:pt x="76" y="187"/>
                    <a:pt x="80" y="182"/>
                    <a:pt x="79" y="176"/>
                  </a:cubicBezTo>
                  <a:lnTo>
                    <a:pt x="39" y="24"/>
                  </a:lnTo>
                  <a:lnTo>
                    <a:pt x="0" y="0"/>
                  </a:lnTo>
                  <a:close/>
                  <a:moveTo>
                    <a:pt x="4" y="8"/>
                  </a:moveTo>
                  <a:lnTo>
                    <a:pt x="35" y="27"/>
                  </a:lnTo>
                  <a:lnTo>
                    <a:pt x="74" y="177"/>
                  </a:lnTo>
                  <a:lnTo>
                    <a:pt x="74" y="177"/>
                  </a:lnTo>
                  <a:cubicBezTo>
                    <a:pt x="75" y="179"/>
                    <a:pt x="74" y="180"/>
                    <a:pt x="74" y="180"/>
                  </a:cubicBezTo>
                  <a:lnTo>
                    <a:pt x="74" y="180"/>
                  </a:lnTo>
                  <a:cubicBezTo>
                    <a:pt x="73" y="181"/>
                    <a:pt x="72" y="182"/>
                    <a:pt x="71" y="182"/>
                  </a:cubicBezTo>
                  <a:lnTo>
                    <a:pt x="71" y="182"/>
                  </a:lnTo>
                  <a:cubicBezTo>
                    <a:pt x="70" y="182"/>
                    <a:pt x="69" y="182"/>
                    <a:pt x="69" y="181"/>
                  </a:cubicBezTo>
                  <a:lnTo>
                    <a:pt x="4" y="142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493D4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482" name="Freeform 131">
              <a:extLst>
                <a:ext uri="{FF2B5EF4-FFF2-40B4-BE49-F238E27FC236}">
                  <a16:creationId xmlns:a16="http://schemas.microsoft.com/office/drawing/2014/main" id="{1D046679-CFA7-4E4F-8383-56BC71493C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1574" y="5474481"/>
              <a:ext cx="49440" cy="71412"/>
            </a:xfrm>
            <a:custGeom>
              <a:avLst/>
              <a:gdLst>
                <a:gd name="T0" fmla="*/ 15 w 40"/>
                <a:gd name="T1" fmla="*/ 58 h 59"/>
                <a:gd name="T2" fmla="*/ 0 w 40"/>
                <a:gd name="T3" fmla="*/ 0 h 59"/>
                <a:gd name="T4" fmla="*/ 39 w 40"/>
                <a:gd name="T5" fmla="*/ 23 h 59"/>
                <a:gd name="T6" fmla="*/ 15 w 40"/>
                <a:gd name="T7" fmla="*/ 5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59">
                  <a:moveTo>
                    <a:pt x="15" y="58"/>
                  </a:moveTo>
                  <a:lnTo>
                    <a:pt x="0" y="0"/>
                  </a:lnTo>
                  <a:lnTo>
                    <a:pt x="39" y="23"/>
                  </a:lnTo>
                  <a:lnTo>
                    <a:pt x="15" y="58"/>
                  </a:lnTo>
                </a:path>
              </a:pathLst>
            </a:custGeom>
            <a:solidFill>
              <a:srgbClr val="EE403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483" name="Freeform 62">
              <a:extLst>
                <a:ext uri="{FF2B5EF4-FFF2-40B4-BE49-F238E27FC236}">
                  <a16:creationId xmlns:a16="http://schemas.microsoft.com/office/drawing/2014/main" id="{D3388ECC-2423-D049-AEDF-4EC812AF77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6505" y="5512936"/>
              <a:ext cx="339329" cy="289871"/>
            </a:xfrm>
            <a:custGeom>
              <a:avLst/>
              <a:gdLst>
                <a:gd name="connsiteX0" fmla="*/ 302120 w 339329"/>
                <a:gd name="connsiteY0" fmla="*/ 170282 h 289871"/>
                <a:gd name="connsiteX1" fmla="*/ 339329 w 339329"/>
                <a:gd name="connsiteY1" fmla="*/ 192941 h 289871"/>
                <a:gd name="connsiteX2" fmla="*/ 339329 w 339329"/>
                <a:gd name="connsiteY2" fmla="*/ 213083 h 289871"/>
                <a:gd name="connsiteX3" fmla="*/ 329407 w 339329"/>
                <a:gd name="connsiteY3" fmla="*/ 206788 h 289871"/>
                <a:gd name="connsiteX4" fmla="*/ 329407 w 339329"/>
                <a:gd name="connsiteY4" fmla="*/ 289871 h 289871"/>
                <a:gd name="connsiteX5" fmla="*/ 312043 w 339329"/>
                <a:gd name="connsiteY5" fmla="*/ 278542 h 289871"/>
                <a:gd name="connsiteX6" fmla="*/ 312043 w 339329"/>
                <a:gd name="connsiteY6" fmla="*/ 196718 h 289871"/>
                <a:gd name="connsiteX7" fmla="*/ 302120 w 339329"/>
                <a:gd name="connsiteY7" fmla="*/ 191682 h 289871"/>
                <a:gd name="connsiteX8" fmla="*/ 281519 w 339329"/>
                <a:gd name="connsiteY8" fmla="*/ 159295 h 289871"/>
                <a:gd name="connsiteX9" fmla="*/ 300745 w 339329"/>
                <a:gd name="connsiteY9" fmla="*/ 169436 h 289871"/>
                <a:gd name="connsiteX10" fmla="*/ 299372 w 339329"/>
                <a:gd name="connsiteY10" fmla="*/ 273383 h 289871"/>
                <a:gd name="connsiteX11" fmla="*/ 280146 w 339329"/>
                <a:gd name="connsiteY11" fmla="*/ 263242 h 289871"/>
                <a:gd name="connsiteX12" fmla="*/ 237202 w 339329"/>
                <a:gd name="connsiteY12" fmla="*/ 151971 h 289871"/>
                <a:gd name="connsiteX13" fmla="*/ 236037 w 339329"/>
                <a:gd name="connsiteY13" fmla="*/ 173943 h 289871"/>
                <a:gd name="connsiteX14" fmla="*/ 240698 w 339329"/>
                <a:gd name="connsiteY14" fmla="*/ 175164 h 289871"/>
                <a:gd name="connsiteX15" fmla="*/ 240698 w 339329"/>
                <a:gd name="connsiteY15" fmla="*/ 167840 h 289871"/>
                <a:gd name="connsiteX16" fmla="*/ 241863 w 339329"/>
                <a:gd name="connsiteY16" fmla="*/ 162957 h 289871"/>
                <a:gd name="connsiteX17" fmla="*/ 240698 w 339329"/>
                <a:gd name="connsiteY17" fmla="*/ 155633 h 289871"/>
                <a:gd name="connsiteX18" fmla="*/ 237202 w 339329"/>
                <a:gd name="connsiteY18" fmla="*/ 151971 h 289871"/>
                <a:gd name="connsiteX19" fmla="*/ 220888 w 339329"/>
                <a:gd name="connsiteY19" fmla="*/ 126336 h 289871"/>
                <a:gd name="connsiteX20" fmla="*/ 232541 w 339329"/>
                <a:gd name="connsiteY20" fmla="*/ 132440 h 289871"/>
                <a:gd name="connsiteX21" fmla="*/ 247689 w 339329"/>
                <a:gd name="connsiteY21" fmla="*/ 143426 h 289871"/>
                <a:gd name="connsiteX22" fmla="*/ 254681 w 339329"/>
                <a:gd name="connsiteY22" fmla="*/ 154412 h 289871"/>
                <a:gd name="connsiteX23" fmla="*/ 257011 w 339329"/>
                <a:gd name="connsiteY23" fmla="*/ 173943 h 289871"/>
                <a:gd name="connsiteX24" fmla="*/ 254681 w 339329"/>
                <a:gd name="connsiteY24" fmla="*/ 188591 h 289871"/>
                <a:gd name="connsiteX25" fmla="*/ 247689 w 339329"/>
                <a:gd name="connsiteY25" fmla="*/ 188591 h 289871"/>
                <a:gd name="connsiteX26" fmla="*/ 254681 w 339329"/>
                <a:gd name="connsiteY26" fmla="*/ 198357 h 289871"/>
                <a:gd name="connsiteX27" fmla="*/ 255846 w 339329"/>
                <a:gd name="connsiteY27" fmla="*/ 205681 h 289871"/>
                <a:gd name="connsiteX28" fmla="*/ 255846 w 339329"/>
                <a:gd name="connsiteY28" fmla="*/ 220329 h 289871"/>
                <a:gd name="connsiteX29" fmla="*/ 255846 w 339329"/>
                <a:gd name="connsiteY29" fmla="*/ 245964 h 289871"/>
                <a:gd name="connsiteX30" fmla="*/ 240698 w 339329"/>
                <a:gd name="connsiteY30" fmla="*/ 237419 h 289871"/>
                <a:gd name="connsiteX31" fmla="*/ 240698 w 339329"/>
                <a:gd name="connsiteY31" fmla="*/ 203240 h 289871"/>
                <a:gd name="connsiteX32" fmla="*/ 240698 w 339329"/>
                <a:gd name="connsiteY32" fmla="*/ 193474 h 289871"/>
                <a:gd name="connsiteX33" fmla="*/ 236037 w 339329"/>
                <a:gd name="connsiteY33" fmla="*/ 188591 h 289871"/>
                <a:gd name="connsiteX34" fmla="*/ 236037 w 339329"/>
                <a:gd name="connsiteY34" fmla="*/ 233757 h 289871"/>
                <a:gd name="connsiteX35" fmla="*/ 219723 w 339329"/>
                <a:gd name="connsiteY35" fmla="*/ 223991 h 289871"/>
                <a:gd name="connsiteX36" fmla="*/ 137329 w 339329"/>
                <a:gd name="connsiteY36" fmla="*/ 76902 h 289871"/>
                <a:gd name="connsiteX37" fmla="*/ 156843 w 339329"/>
                <a:gd name="connsiteY37" fmla="*/ 88001 h 289871"/>
                <a:gd name="connsiteX38" fmla="*/ 158144 w 339329"/>
                <a:gd name="connsiteY38" fmla="*/ 158290 h 289871"/>
                <a:gd name="connsiteX39" fmla="*/ 163348 w 339329"/>
                <a:gd name="connsiteY39" fmla="*/ 110197 h 289871"/>
                <a:gd name="connsiteX40" fmla="*/ 165950 w 339329"/>
                <a:gd name="connsiteY40" fmla="*/ 91700 h 289871"/>
                <a:gd name="connsiteX41" fmla="*/ 185464 w 339329"/>
                <a:gd name="connsiteY41" fmla="*/ 102798 h 289871"/>
                <a:gd name="connsiteX42" fmla="*/ 185233 w 339329"/>
                <a:gd name="connsiteY42" fmla="*/ 104464 h 289871"/>
                <a:gd name="connsiteX43" fmla="*/ 212966 w 339329"/>
                <a:gd name="connsiteY43" fmla="*/ 122173 h 289871"/>
                <a:gd name="connsiteX44" fmla="*/ 212966 w 339329"/>
                <a:gd name="connsiteY44" fmla="*/ 142527 h 289871"/>
                <a:gd name="connsiteX45" fmla="*/ 201557 w 339329"/>
                <a:gd name="connsiteY45" fmla="*/ 134894 h 289871"/>
                <a:gd name="connsiteX46" fmla="*/ 201557 w 339329"/>
                <a:gd name="connsiteY46" fmla="*/ 155248 h 289871"/>
                <a:gd name="connsiteX47" fmla="*/ 211698 w 339329"/>
                <a:gd name="connsiteY47" fmla="*/ 160336 h 289871"/>
                <a:gd name="connsiteX48" fmla="*/ 211698 w 339329"/>
                <a:gd name="connsiteY48" fmla="*/ 180689 h 289871"/>
                <a:gd name="connsiteX49" fmla="*/ 200289 w 339329"/>
                <a:gd name="connsiteY49" fmla="*/ 174329 h 289871"/>
                <a:gd name="connsiteX50" fmla="*/ 199021 w 339329"/>
                <a:gd name="connsiteY50" fmla="*/ 197226 h 289871"/>
                <a:gd name="connsiteX51" fmla="*/ 212966 w 339329"/>
                <a:gd name="connsiteY51" fmla="*/ 203587 h 289871"/>
                <a:gd name="connsiteX52" fmla="*/ 211698 w 339329"/>
                <a:gd name="connsiteY52" fmla="*/ 223940 h 289871"/>
                <a:gd name="connsiteX53" fmla="*/ 181274 w 339329"/>
                <a:gd name="connsiteY53" fmla="*/ 206131 h 289871"/>
                <a:gd name="connsiteX54" fmla="*/ 185015 w 339329"/>
                <a:gd name="connsiteY54" fmla="*/ 106036 h 289871"/>
                <a:gd name="connsiteX55" fmla="*/ 172455 w 339329"/>
                <a:gd name="connsiteY55" fmla="*/ 196517 h 289871"/>
                <a:gd name="connsiteX56" fmla="*/ 143834 w 339329"/>
                <a:gd name="connsiteY56" fmla="*/ 180486 h 289871"/>
                <a:gd name="connsiteX57" fmla="*/ 120238 w 339329"/>
                <a:gd name="connsiteY57" fmla="*/ 60419 h 289871"/>
                <a:gd name="connsiteX58" fmla="*/ 136107 w 339329"/>
                <a:gd name="connsiteY58" fmla="*/ 71529 h 289871"/>
                <a:gd name="connsiteX59" fmla="*/ 132444 w 339329"/>
                <a:gd name="connsiteY59" fmla="*/ 169046 h 289871"/>
                <a:gd name="connsiteX60" fmla="*/ 115355 w 339329"/>
                <a:gd name="connsiteY60" fmla="*/ 159171 h 289871"/>
                <a:gd name="connsiteX61" fmla="*/ 86975 w 339329"/>
                <a:gd name="connsiteY61" fmla="*/ 43943 h 289871"/>
                <a:gd name="connsiteX62" fmla="*/ 102996 w 339329"/>
                <a:gd name="connsiteY62" fmla="*/ 53866 h 289871"/>
                <a:gd name="connsiteX63" fmla="*/ 99563 w 339329"/>
                <a:gd name="connsiteY63" fmla="*/ 132007 h 289871"/>
                <a:gd name="connsiteX64" fmla="*/ 108718 w 339329"/>
                <a:gd name="connsiteY64" fmla="*/ 138209 h 289871"/>
                <a:gd name="connsiteX65" fmla="*/ 107573 w 339329"/>
                <a:gd name="connsiteY65" fmla="*/ 158054 h 289871"/>
                <a:gd name="connsiteX66" fmla="*/ 82398 w 339329"/>
                <a:gd name="connsiteY66" fmla="*/ 141930 h 289871"/>
                <a:gd name="connsiteX67" fmla="*/ 50575 w 339329"/>
                <a:gd name="connsiteY67" fmla="*/ 27460 h 289871"/>
                <a:gd name="connsiteX68" fmla="*/ 81072 w 339329"/>
                <a:gd name="connsiteY68" fmla="*/ 43585 h 289871"/>
                <a:gd name="connsiteX69" fmla="*/ 79746 w 339329"/>
                <a:gd name="connsiteY69" fmla="*/ 63431 h 289871"/>
                <a:gd name="connsiteX70" fmla="*/ 67813 w 339329"/>
                <a:gd name="connsiteY70" fmla="*/ 55989 h 289871"/>
                <a:gd name="connsiteX71" fmla="*/ 67813 w 339329"/>
                <a:gd name="connsiteY71" fmla="*/ 74595 h 289871"/>
                <a:gd name="connsiteX72" fmla="*/ 78420 w 339329"/>
                <a:gd name="connsiteY72" fmla="*/ 80796 h 289871"/>
                <a:gd name="connsiteX73" fmla="*/ 77094 w 339329"/>
                <a:gd name="connsiteY73" fmla="*/ 99402 h 289871"/>
                <a:gd name="connsiteX74" fmla="*/ 65161 w 339329"/>
                <a:gd name="connsiteY74" fmla="*/ 93200 h 289871"/>
                <a:gd name="connsiteX75" fmla="*/ 65161 w 339329"/>
                <a:gd name="connsiteY75" fmla="*/ 114287 h 289871"/>
                <a:gd name="connsiteX76" fmla="*/ 77094 w 339329"/>
                <a:gd name="connsiteY76" fmla="*/ 121729 h 289871"/>
                <a:gd name="connsiteX77" fmla="*/ 77094 w 339329"/>
                <a:gd name="connsiteY77" fmla="*/ 141575 h 289871"/>
                <a:gd name="connsiteX78" fmla="*/ 43945 w 339329"/>
                <a:gd name="connsiteY78" fmla="*/ 124210 h 289871"/>
                <a:gd name="connsiteX79" fmla="*/ 21378 w 339329"/>
                <a:gd name="connsiteY79" fmla="*/ 25770 h 289871"/>
                <a:gd name="connsiteX80" fmla="*/ 17815 w 339329"/>
                <a:gd name="connsiteY80" fmla="*/ 89581 h 289871"/>
                <a:gd name="connsiteX81" fmla="*/ 21378 w 339329"/>
                <a:gd name="connsiteY81" fmla="*/ 89581 h 289871"/>
                <a:gd name="connsiteX82" fmla="*/ 23754 w 339329"/>
                <a:gd name="connsiteY82" fmla="*/ 78537 h 289871"/>
                <a:gd name="connsiteX83" fmla="*/ 26129 w 339329"/>
                <a:gd name="connsiteY83" fmla="*/ 41723 h 289871"/>
                <a:gd name="connsiteX84" fmla="*/ 26129 w 339329"/>
                <a:gd name="connsiteY84" fmla="*/ 33133 h 289871"/>
                <a:gd name="connsiteX85" fmla="*/ 24941 w 339329"/>
                <a:gd name="connsiteY85" fmla="*/ 29452 h 289871"/>
                <a:gd name="connsiteX86" fmla="*/ 21378 w 339329"/>
                <a:gd name="connsiteY86" fmla="*/ 25770 h 289871"/>
                <a:gd name="connsiteX87" fmla="*/ 5939 w 339329"/>
                <a:gd name="connsiteY87" fmla="*/ 0 h 289871"/>
                <a:gd name="connsiteX88" fmla="*/ 19003 w 339329"/>
                <a:gd name="connsiteY88" fmla="*/ 7363 h 289871"/>
                <a:gd name="connsiteX89" fmla="*/ 34443 w 339329"/>
                <a:gd name="connsiteY89" fmla="*/ 18407 h 289871"/>
                <a:gd name="connsiteX90" fmla="*/ 40381 w 339329"/>
                <a:gd name="connsiteY90" fmla="*/ 26997 h 289871"/>
                <a:gd name="connsiteX91" fmla="*/ 42756 w 339329"/>
                <a:gd name="connsiteY91" fmla="*/ 38042 h 289871"/>
                <a:gd name="connsiteX92" fmla="*/ 41569 w 339329"/>
                <a:gd name="connsiteY92" fmla="*/ 56449 h 289871"/>
                <a:gd name="connsiteX93" fmla="*/ 40381 w 339329"/>
                <a:gd name="connsiteY93" fmla="*/ 89581 h 289871"/>
                <a:gd name="connsiteX94" fmla="*/ 39193 w 339329"/>
                <a:gd name="connsiteY94" fmla="*/ 106761 h 289871"/>
                <a:gd name="connsiteX95" fmla="*/ 34443 w 339329"/>
                <a:gd name="connsiteY95" fmla="*/ 112897 h 289871"/>
                <a:gd name="connsiteX96" fmla="*/ 29692 w 339329"/>
                <a:gd name="connsiteY96" fmla="*/ 112897 h 289871"/>
                <a:gd name="connsiteX97" fmla="*/ 21378 w 339329"/>
                <a:gd name="connsiteY97" fmla="*/ 109216 h 289871"/>
                <a:gd name="connsiteX98" fmla="*/ 0 w 339329"/>
                <a:gd name="connsiteY98" fmla="*/ 95717 h 28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339329" h="289871">
                  <a:moveTo>
                    <a:pt x="302120" y="170282"/>
                  </a:moveTo>
                  <a:lnTo>
                    <a:pt x="339329" y="192941"/>
                  </a:lnTo>
                  <a:lnTo>
                    <a:pt x="339329" y="213083"/>
                  </a:lnTo>
                  <a:lnTo>
                    <a:pt x="329407" y="206788"/>
                  </a:lnTo>
                  <a:lnTo>
                    <a:pt x="329407" y="289871"/>
                  </a:lnTo>
                  <a:lnTo>
                    <a:pt x="312043" y="278542"/>
                  </a:lnTo>
                  <a:lnTo>
                    <a:pt x="312043" y="196718"/>
                  </a:lnTo>
                  <a:lnTo>
                    <a:pt x="302120" y="191682"/>
                  </a:lnTo>
                  <a:close/>
                  <a:moveTo>
                    <a:pt x="281519" y="159295"/>
                  </a:moveTo>
                  <a:lnTo>
                    <a:pt x="300745" y="169436"/>
                  </a:lnTo>
                  <a:lnTo>
                    <a:pt x="299372" y="273383"/>
                  </a:lnTo>
                  <a:lnTo>
                    <a:pt x="280146" y="263242"/>
                  </a:lnTo>
                  <a:close/>
                  <a:moveTo>
                    <a:pt x="237202" y="151971"/>
                  </a:moveTo>
                  <a:lnTo>
                    <a:pt x="236037" y="173943"/>
                  </a:lnTo>
                  <a:cubicBezTo>
                    <a:pt x="238367" y="175164"/>
                    <a:pt x="239532" y="175164"/>
                    <a:pt x="240698" y="175164"/>
                  </a:cubicBezTo>
                  <a:cubicBezTo>
                    <a:pt x="240698" y="175164"/>
                    <a:pt x="240698" y="172722"/>
                    <a:pt x="240698" y="167840"/>
                  </a:cubicBezTo>
                  <a:lnTo>
                    <a:pt x="241863" y="162957"/>
                  </a:lnTo>
                  <a:cubicBezTo>
                    <a:pt x="241863" y="159295"/>
                    <a:pt x="240698" y="156853"/>
                    <a:pt x="240698" y="155633"/>
                  </a:cubicBezTo>
                  <a:cubicBezTo>
                    <a:pt x="239532" y="154412"/>
                    <a:pt x="239532" y="153191"/>
                    <a:pt x="237202" y="151971"/>
                  </a:cubicBezTo>
                  <a:close/>
                  <a:moveTo>
                    <a:pt x="220888" y="126336"/>
                  </a:moveTo>
                  <a:lnTo>
                    <a:pt x="232541" y="132440"/>
                  </a:lnTo>
                  <a:cubicBezTo>
                    <a:pt x="239532" y="137322"/>
                    <a:pt x="245359" y="140984"/>
                    <a:pt x="247689" y="143426"/>
                  </a:cubicBezTo>
                  <a:cubicBezTo>
                    <a:pt x="250020" y="145867"/>
                    <a:pt x="252350" y="149529"/>
                    <a:pt x="254681" y="154412"/>
                  </a:cubicBezTo>
                  <a:cubicBezTo>
                    <a:pt x="255846" y="159295"/>
                    <a:pt x="257011" y="165398"/>
                    <a:pt x="257011" y="173943"/>
                  </a:cubicBezTo>
                  <a:cubicBezTo>
                    <a:pt x="255846" y="182488"/>
                    <a:pt x="255846" y="186150"/>
                    <a:pt x="254681" y="188591"/>
                  </a:cubicBezTo>
                  <a:cubicBezTo>
                    <a:pt x="253515" y="189812"/>
                    <a:pt x="251185" y="189812"/>
                    <a:pt x="247689" y="188591"/>
                  </a:cubicBezTo>
                  <a:cubicBezTo>
                    <a:pt x="250020" y="192253"/>
                    <a:pt x="252350" y="194695"/>
                    <a:pt x="254681" y="198357"/>
                  </a:cubicBezTo>
                  <a:cubicBezTo>
                    <a:pt x="254681" y="200798"/>
                    <a:pt x="255846" y="203240"/>
                    <a:pt x="255846" y="205681"/>
                  </a:cubicBezTo>
                  <a:cubicBezTo>
                    <a:pt x="255846" y="206902"/>
                    <a:pt x="255846" y="211784"/>
                    <a:pt x="255846" y="220329"/>
                  </a:cubicBezTo>
                  <a:lnTo>
                    <a:pt x="255846" y="245964"/>
                  </a:lnTo>
                  <a:lnTo>
                    <a:pt x="240698" y="237419"/>
                  </a:lnTo>
                  <a:lnTo>
                    <a:pt x="240698" y="203240"/>
                  </a:lnTo>
                  <a:cubicBezTo>
                    <a:pt x="240698" y="198357"/>
                    <a:pt x="240698" y="194695"/>
                    <a:pt x="240698" y="193474"/>
                  </a:cubicBezTo>
                  <a:cubicBezTo>
                    <a:pt x="239532" y="192253"/>
                    <a:pt x="238367" y="189812"/>
                    <a:pt x="236037" y="188591"/>
                  </a:cubicBezTo>
                  <a:lnTo>
                    <a:pt x="236037" y="233757"/>
                  </a:lnTo>
                  <a:lnTo>
                    <a:pt x="219723" y="223991"/>
                  </a:lnTo>
                  <a:close/>
                  <a:moveTo>
                    <a:pt x="137329" y="76902"/>
                  </a:moveTo>
                  <a:lnTo>
                    <a:pt x="156843" y="88001"/>
                  </a:lnTo>
                  <a:cubicBezTo>
                    <a:pt x="158144" y="116363"/>
                    <a:pt x="158144" y="139793"/>
                    <a:pt x="158144" y="158290"/>
                  </a:cubicBezTo>
                  <a:cubicBezTo>
                    <a:pt x="160746" y="139793"/>
                    <a:pt x="162047" y="123762"/>
                    <a:pt x="163348" y="110197"/>
                  </a:cubicBezTo>
                  <a:lnTo>
                    <a:pt x="165950" y="91700"/>
                  </a:lnTo>
                  <a:lnTo>
                    <a:pt x="185464" y="102798"/>
                  </a:lnTo>
                  <a:lnTo>
                    <a:pt x="185233" y="104464"/>
                  </a:lnTo>
                  <a:lnTo>
                    <a:pt x="212966" y="122173"/>
                  </a:lnTo>
                  <a:lnTo>
                    <a:pt x="212966" y="142527"/>
                  </a:lnTo>
                  <a:lnTo>
                    <a:pt x="201557" y="134894"/>
                  </a:lnTo>
                  <a:lnTo>
                    <a:pt x="201557" y="155248"/>
                  </a:lnTo>
                  <a:lnTo>
                    <a:pt x="211698" y="160336"/>
                  </a:lnTo>
                  <a:lnTo>
                    <a:pt x="211698" y="180689"/>
                  </a:lnTo>
                  <a:lnTo>
                    <a:pt x="200289" y="174329"/>
                  </a:lnTo>
                  <a:lnTo>
                    <a:pt x="199021" y="197226"/>
                  </a:lnTo>
                  <a:lnTo>
                    <a:pt x="212966" y="203587"/>
                  </a:lnTo>
                  <a:lnTo>
                    <a:pt x="211698" y="223940"/>
                  </a:lnTo>
                  <a:lnTo>
                    <a:pt x="181274" y="206131"/>
                  </a:lnTo>
                  <a:lnTo>
                    <a:pt x="185015" y="106036"/>
                  </a:lnTo>
                  <a:lnTo>
                    <a:pt x="172455" y="196517"/>
                  </a:lnTo>
                  <a:lnTo>
                    <a:pt x="143834" y="180486"/>
                  </a:lnTo>
                  <a:close/>
                  <a:moveTo>
                    <a:pt x="120238" y="60419"/>
                  </a:moveTo>
                  <a:lnTo>
                    <a:pt x="136107" y="71529"/>
                  </a:lnTo>
                  <a:lnTo>
                    <a:pt x="132444" y="169046"/>
                  </a:lnTo>
                  <a:lnTo>
                    <a:pt x="115355" y="159171"/>
                  </a:lnTo>
                  <a:close/>
                  <a:moveTo>
                    <a:pt x="86975" y="43943"/>
                  </a:moveTo>
                  <a:lnTo>
                    <a:pt x="102996" y="53866"/>
                  </a:lnTo>
                  <a:lnTo>
                    <a:pt x="99563" y="132007"/>
                  </a:lnTo>
                  <a:lnTo>
                    <a:pt x="108718" y="138209"/>
                  </a:lnTo>
                  <a:lnTo>
                    <a:pt x="107573" y="158054"/>
                  </a:lnTo>
                  <a:lnTo>
                    <a:pt x="82398" y="141930"/>
                  </a:lnTo>
                  <a:close/>
                  <a:moveTo>
                    <a:pt x="50575" y="27460"/>
                  </a:moveTo>
                  <a:lnTo>
                    <a:pt x="81072" y="43585"/>
                  </a:lnTo>
                  <a:lnTo>
                    <a:pt x="79746" y="63431"/>
                  </a:lnTo>
                  <a:lnTo>
                    <a:pt x="67813" y="55989"/>
                  </a:lnTo>
                  <a:lnTo>
                    <a:pt x="67813" y="74595"/>
                  </a:lnTo>
                  <a:lnTo>
                    <a:pt x="78420" y="80796"/>
                  </a:lnTo>
                  <a:lnTo>
                    <a:pt x="77094" y="99402"/>
                  </a:lnTo>
                  <a:lnTo>
                    <a:pt x="65161" y="93200"/>
                  </a:lnTo>
                  <a:lnTo>
                    <a:pt x="65161" y="114287"/>
                  </a:lnTo>
                  <a:lnTo>
                    <a:pt x="77094" y="121729"/>
                  </a:lnTo>
                  <a:lnTo>
                    <a:pt x="77094" y="141575"/>
                  </a:lnTo>
                  <a:lnTo>
                    <a:pt x="43945" y="124210"/>
                  </a:lnTo>
                  <a:close/>
                  <a:moveTo>
                    <a:pt x="21378" y="25770"/>
                  </a:moveTo>
                  <a:lnTo>
                    <a:pt x="17815" y="89581"/>
                  </a:lnTo>
                  <a:cubicBezTo>
                    <a:pt x="20191" y="90808"/>
                    <a:pt x="21378" y="90808"/>
                    <a:pt x="21378" y="89581"/>
                  </a:cubicBezTo>
                  <a:cubicBezTo>
                    <a:pt x="22566" y="88354"/>
                    <a:pt x="23754" y="84673"/>
                    <a:pt x="23754" y="78537"/>
                  </a:cubicBezTo>
                  <a:lnTo>
                    <a:pt x="26129" y="41723"/>
                  </a:lnTo>
                  <a:cubicBezTo>
                    <a:pt x="26129" y="36814"/>
                    <a:pt x="26129" y="33133"/>
                    <a:pt x="26129" y="33133"/>
                  </a:cubicBezTo>
                  <a:cubicBezTo>
                    <a:pt x="26129" y="31906"/>
                    <a:pt x="26129" y="29452"/>
                    <a:pt x="24941" y="29452"/>
                  </a:cubicBezTo>
                  <a:cubicBezTo>
                    <a:pt x="24941" y="28224"/>
                    <a:pt x="23754" y="26997"/>
                    <a:pt x="21378" y="25770"/>
                  </a:cubicBezTo>
                  <a:close/>
                  <a:moveTo>
                    <a:pt x="5939" y="0"/>
                  </a:moveTo>
                  <a:lnTo>
                    <a:pt x="19003" y="7363"/>
                  </a:lnTo>
                  <a:cubicBezTo>
                    <a:pt x="27317" y="12272"/>
                    <a:pt x="32067" y="15953"/>
                    <a:pt x="34443" y="18407"/>
                  </a:cubicBezTo>
                  <a:cubicBezTo>
                    <a:pt x="36818" y="22089"/>
                    <a:pt x="39193" y="24543"/>
                    <a:pt x="40381" y="26997"/>
                  </a:cubicBezTo>
                  <a:cubicBezTo>
                    <a:pt x="41569" y="31906"/>
                    <a:pt x="42756" y="34360"/>
                    <a:pt x="42756" y="38042"/>
                  </a:cubicBezTo>
                  <a:cubicBezTo>
                    <a:pt x="42756" y="41723"/>
                    <a:pt x="42756" y="46632"/>
                    <a:pt x="41569" y="56449"/>
                  </a:cubicBezTo>
                  <a:lnTo>
                    <a:pt x="40381" y="89581"/>
                  </a:lnTo>
                  <a:cubicBezTo>
                    <a:pt x="39193" y="99398"/>
                    <a:pt x="39193" y="104307"/>
                    <a:pt x="39193" y="106761"/>
                  </a:cubicBezTo>
                  <a:cubicBezTo>
                    <a:pt x="38006" y="110443"/>
                    <a:pt x="36818" y="111670"/>
                    <a:pt x="34443" y="112897"/>
                  </a:cubicBezTo>
                  <a:cubicBezTo>
                    <a:pt x="33255" y="112897"/>
                    <a:pt x="32067" y="114124"/>
                    <a:pt x="29692" y="112897"/>
                  </a:cubicBezTo>
                  <a:cubicBezTo>
                    <a:pt x="27317" y="112897"/>
                    <a:pt x="24941" y="110443"/>
                    <a:pt x="21378" y="109216"/>
                  </a:cubicBezTo>
                  <a:lnTo>
                    <a:pt x="0" y="95717"/>
                  </a:lnTo>
                  <a:close/>
                </a:path>
              </a:pathLst>
            </a:custGeom>
            <a:solidFill>
              <a:srgbClr val="493D4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484" name="Freeform 141">
              <a:extLst>
                <a:ext uri="{FF2B5EF4-FFF2-40B4-BE49-F238E27FC236}">
                  <a16:creationId xmlns:a16="http://schemas.microsoft.com/office/drawing/2014/main" id="{95F687F5-5583-C545-801C-CE62280CB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6084" y="5529413"/>
              <a:ext cx="49436" cy="76902"/>
            </a:xfrm>
            <a:custGeom>
              <a:avLst/>
              <a:gdLst>
                <a:gd name="T0" fmla="*/ 23 w 40"/>
                <a:gd name="T1" fmla="*/ 0 h 60"/>
                <a:gd name="T2" fmla="*/ 39 w 40"/>
                <a:gd name="T3" fmla="*/ 59 h 60"/>
                <a:gd name="T4" fmla="*/ 0 w 40"/>
                <a:gd name="T5" fmla="*/ 37 h 60"/>
                <a:gd name="T6" fmla="*/ 23 w 40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60">
                  <a:moveTo>
                    <a:pt x="23" y="0"/>
                  </a:moveTo>
                  <a:lnTo>
                    <a:pt x="39" y="59"/>
                  </a:lnTo>
                  <a:lnTo>
                    <a:pt x="0" y="37"/>
                  </a:lnTo>
                  <a:lnTo>
                    <a:pt x="23" y="0"/>
                  </a:lnTo>
                </a:path>
              </a:pathLst>
            </a:custGeom>
            <a:solidFill>
              <a:srgbClr val="FAC64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485" name="Freeform 64">
              <a:extLst>
                <a:ext uri="{FF2B5EF4-FFF2-40B4-BE49-F238E27FC236}">
                  <a16:creationId xmlns:a16="http://schemas.microsoft.com/office/drawing/2014/main" id="{DD91FB0C-8A6C-5F4C-A752-58D75BAC1D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6505" y="5618521"/>
              <a:ext cx="212859" cy="156830"/>
            </a:xfrm>
            <a:custGeom>
              <a:avLst/>
              <a:gdLst>
                <a:gd name="connsiteX0" fmla="*/ 182645 w 212859"/>
                <a:gd name="connsiteY0" fmla="*/ 138939 h 156830"/>
                <a:gd name="connsiteX1" fmla="*/ 182989 w 212859"/>
                <a:gd name="connsiteY1" fmla="*/ 139117 h 156830"/>
                <a:gd name="connsiteX2" fmla="*/ 182645 w 212859"/>
                <a:gd name="connsiteY2" fmla="*/ 139117 h 156830"/>
                <a:gd name="connsiteX3" fmla="*/ 203245 w 212859"/>
                <a:gd name="connsiteY3" fmla="*/ 133109 h 156830"/>
                <a:gd name="connsiteX4" fmla="*/ 201871 w 212859"/>
                <a:gd name="connsiteY4" fmla="*/ 134358 h 156830"/>
                <a:gd name="connsiteX5" fmla="*/ 200498 w 212859"/>
                <a:gd name="connsiteY5" fmla="*/ 135606 h 156830"/>
                <a:gd name="connsiteX6" fmla="*/ 200498 w 212859"/>
                <a:gd name="connsiteY6" fmla="*/ 136855 h 156830"/>
                <a:gd name="connsiteX7" fmla="*/ 201871 w 212859"/>
                <a:gd name="connsiteY7" fmla="*/ 138103 h 156830"/>
                <a:gd name="connsiteX8" fmla="*/ 203245 w 212859"/>
                <a:gd name="connsiteY8" fmla="*/ 139351 h 156830"/>
                <a:gd name="connsiteX9" fmla="*/ 204618 w 212859"/>
                <a:gd name="connsiteY9" fmla="*/ 139351 h 156830"/>
                <a:gd name="connsiteX10" fmla="*/ 205992 w 212859"/>
                <a:gd name="connsiteY10" fmla="*/ 140600 h 156830"/>
                <a:gd name="connsiteX11" fmla="*/ 207365 w 212859"/>
                <a:gd name="connsiteY11" fmla="*/ 140600 h 156830"/>
                <a:gd name="connsiteX12" fmla="*/ 208739 w 212859"/>
                <a:gd name="connsiteY12" fmla="*/ 140600 h 156830"/>
                <a:gd name="connsiteX13" fmla="*/ 208739 w 212859"/>
                <a:gd name="connsiteY13" fmla="*/ 139351 h 156830"/>
                <a:gd name="connsiteX14" fmla="*/ 207365 w 212859"/>
                <a:gd name="connsiteY14" fmla="*/ 135606 h 156830"/>
                <a:gd name="connsiteX15" fmla="*/ 205992 w 212859"/>
                <a:gd name="connsiteY15" fmla="*/ 133109 h 156830"/>
                <a:gd name="connsiteX16" fmla="*/ 203245 w 212859"/>
                <a:gd name="connsiteY16" fmla="*/ 133109 h 156830"/>
                <a:gd name="connsiteX17" fmla="*/ 201871 w 212859"/>
                <a:gd name="connsiteY17" fmla="*/ 130612 h 156830"/>
                <a:gd name="connsiteX18" fmla="*/ 205992 w 212859"/>
                <a:gd name="connsiteY18" fmla="*/ 131861 h 156830"/>
                <a:gd name="connsiteX19" fmla="*/ 207365 w 212859"/>
                <a:gd name="connsiteY19" fmla="*/ 134358 h 156830"/>
                <a:gd name="connsiteX20" fmla="*/ 210112 w 212859"/>
                <a:gd name="connsiteY20" fmla="*/ 136855 h 156830"/>
                <a:gd name="connsiteX21" fmla="*/ 211485 w 212859"/>
                <a:gd name="connsiteY21" fmla="*/ 139351 h 156830"/>
                <a:gd name="connsiteX22" fmla="*/ 212859 w 212859"/>
                <a:gd name="connsiteY22" fmla="*/ 144345 h 156830"/>
                <a:gd name="connsiteX23" fmla="*/ 200498 w 212859"/>
                <a:gd name="connsiteY23" fmla="*/ 138103 h 156830"/>
                <a:gd name="connsiteX24" fmla="*/ 200498 w 212859"/>
                <a:gd name="connsiteY24" fmla="*/ 139351 h 156830"/>
                <a:gd name="connsiteX25" fmla="*/ 200498 w 212859"/>
                <a:gd name="connsiteY25" fmla="*/ 144345 h 156830"/>
                <a:gd name="connsiteX26" fmla="*/ 201871 w 212859"/>
                <a:gd name="connsiteY26" fmla="*/ 148091 h 156830"/>
                <a:gd name="connsiteX27" fmla="*/ 203245 w 212859"/>
                <a:gd name="connsiteY27" fmla="*/ 151836 h 156830"/>
                <a:gd name="connsiteX28" fmla="*/ 207365 w 212859"/>
                <a:gd name="connsiteY28" fmla="*/ 154333 h 156830"/>
                <a:gd name="connsiteX29" fmla="*/ 210112 w 212859"/>
                <a:gd name="connsiteY29" fmla="*/ 154333 h 156830"/>
                <a:gd name="connsiteX30" fmla="*/ 212859 w 212859"/>
                <a:gd name="connsiteY30" fmla="*/ 151836 h 156830"/>
                <a:gd name="connsiteX31" fmla="*/ 212859 w 212859"/>
                <a:gd name="connsiteY31" fmla="*/ 153084 h 156830"/>
                <a:gd name="connsiteX32" fmla="*/ 211485 w 212859"/>
                <a:gd name="connsiteY32" fmla="*/ 155581 h 156830"/>
                <a:gd name="connsiteX33" fmla="*/ 210112 w 212859"/>
                <a:gd name="connsiteY33" fmla="*/ 156830 h 156830"/>
                <a:gd name="connsiteX34" fmla="*/ 207365 w 212859"/>
                <a:gd name="connsiteY34" fmla="*/ 156830 h 156830"/>
                <a:gd name="connsiteX35" fmla="*/ 205992 w 212859"/>
                <a:gd name="connsiteY35" fmla="*/ 156830 h 156830"/>
                <a:gd name="connsiteX36" fmla="*/ 201871 w 212859"/>
                <a:gd name="connsiteY36" fmla="*/ 153084 h 156830"/>
                <a:gd name="connsiteX37" fmla="*/ 199125 w 212859"/>
                <a:gd name="connsiteY37" fmla="*/ 149339 h 156830"/>
                <a:gd name="connsiteX38" fmla="*/ 197751 w 212859"/>
                <a:gd name="connsiteY38" fmla="*/ 144345 h 156830"/>
                <a:gd name="connsiteX39" fmla="*/ 197751 w 212859"/>
                <a:gd name="connsiteY39" fmla="*/ 139351 h 156830"/>
                <a:gd name="connsiteX40" fmla="*/ 197751 w 212859"/>
                <a:gd name="connsiteY40" fmla="*/ 135606 h 156830"/>
                <a:gd name="connsiteX41" fmla="*/ 199125 w 212859"/>
                <a:gd name="connsiteY41" fmla="*/ 133109 h 156830"/>
                <a:gd name="connsiteX42" fmla="*/ 201871 w 212859"/>
                <a:gd name="connsiteY42" fmla="*/ 130612 h 156830"/>
                <a:gd name="connsiteX43" fmla="*/ 178525 w 212859"/>
                <a:gd name="connsiteY43" fmla="*/ 114311 h 156830"/>
                <a:gd name="connsiteX44" fmla="*/ 182645 w 212859"/>
                <a:gd name="connsiteY44" fmla="*/ 114311 h 156830"/>
                <a:gd name="connsiteX45" fmla="*/ 182645 w 212859"/>
                <a:gd name="connsiteY45" fmla="*/ 124619 h 156830"/>
                <a:gd name="connsiteX46" fmla="*/ 184018 w 212859"/>
                <a:gd name="connsiteY46" fmla="*/ 120874 h 156830"/>
                <a:gd name="connsiteX47" fmla="*/ 186765 w 212859"/>
                <a:gd name="connsiteY47" fmla="*/ 119625 h 156830"/>
                <a:gd name="connsiteX48" fmla="*/ 190884 w 212859"/>
                <a:gd name="connsiteY48" fmla="*/ 119625 h 156830"/>
                <a:gd name="connsiteX49" fmla="*/ 192257 w 212859"/>
                <a:gd name="connsiteY49" fmla="*/ 122122 h 156830"/>
                <a:gd name="connsiteX50" fmla="*/ 195003 w 212859"/>
                <a:gd name="connsiteY50" fmla="*/ 124619 h 156830"/>
                <a:gd name="connsiteX51" fmla="*/ 195003 w 212859"/>
                <a:gd name="connsiteY51" fmla="*/ 127116 h 156830"/>
                <a:gd name="connsiteX52" fmla="*/ 196376 w 212859"/>
                <a:gd name="connsiteY52" fmla="*/ 129613 h 156830"/>
                <a:gd name="connsiteX53" fmla="*/ 195003 w 212859"/>
                <a:gd name="connsiteY53" fmla="*/ 130861 h 156830"/>
                <a:gd name="connsiteX54" fmla="*/ 195003 w 212859"/>
                <a:gd name="connsiteY54" fmla="*/ 132110 h 156830"/>
                <a:gd name="connsiteX55" fmla="*/ 192257 w 212859"/>
                <a:gd name="connsiteY55" fmla="*/ 129613 h 156830"/>
                <a:gd name="connsiteX56" fmla="*/ 192257 w 212859"/>
                <a:gd name="connsiteY56" fmla="*/ 128364 h 156830"/>
                <a:gd name="connsiteX57" fmla="*/ 192257 w 212859"/>
                <a:gd name="connsiteY57" fmla="*/ 127116 h 156830"/>
                <a:gd name="connsiteX58" fmla="*/ 192257 w 212859"/>
                <a:gd name="connsiteY58" fmla="*/ 124619 h 156830"/>
                <a:gd name="connsiteX59" fmla="*/ 190884 w 212859"/>
                <a:gd name="connsiteY59" fmla="*/ 120874 h 156830"/>
                <a:gd name="connsiteX60" fmla="*/ 188138 w 212859"/>
                <a:gd name="connsiteY60" fmla="*/ 120874 h 156830"/>
                <a:gd name="connsiteX61" fmla="*/ 185391 w 212859"/>
                <a:gd name="connsiteY61" fmla="*/ 122122 h 156830"/>
                <a:gd name="connsiteX62" fmla="*/ 185391 w 212859"/>
                <a:gd name="connsiteY62" fmla="*/ 124619 h 156830"/>
                <a:gd name="connsiteX63" fmla="*/ 184018 w 212859"/>
                <a:gd name="connsiteY63" fmla="*/ 128364 h 156830"/>
                <a:gd name="connsiteX64" fmla="*/ 185391 w 212859"/>
                <a:gd name="connsiteY64" fmla="*/ 132110 h 156830"/>
                <a:gd name="connsiteX65" fmla="*/ 185391 w 212859"/>
                <a:gd name="connsiteY65" fmla="*/ 135855 h 156830"/>
                <a:gd name="connsiteX66" fmla="*/ 188138 w 212859"/>
                <a:gd name="connsiteY66" fmla="*/ 139601 h 156830"/>
                <a:gd name="connsiteX67" fmla="*/ 190884 w 212859"/>
                <a:gd name="connsiteY67" fmla="*/ 140849 h 156830"/>
                <a:gd name="connsiteX68" fmla="*/ 193630 w 212859"/>
                <a:gd name="connsiteY68" fmla="*/ 142097 h 156830"/>
                <a:gd name="connsiteX69" fmla="*/ 196376 w 212859"/>
                <a:gd name="connsiteY69" fmla="*/ 140849 h 156830"/>
                <a:gd name="connsiteX70" fmla="*/ 195003 w 212859"/>
                <a:gd name="connsiteY70" fmla="*/ 143346 h 156830"/>
                <a:gd name="connsiteX71" fmla="*/ 193630 w 212859"/>
                <a:gd name="connsiteY71" fmla="*/ 144594 h 156830"/>
                <a:gd name="connsiteX72" fmla="*/ 190884 w 212859"/>
                <a:gd name="connsiteY72" fmla="*/ 145843 h 156830"/>
                <a:gd name="connsiteX73" fmla="*/ 188138 w 212859"/>
                <a:gd name="connsiteY73" fmla="*/ 144594 h 156830"/>
                <a:gd name="connsiteX74" fmla="*/ 185391 w 212859"/>
                <a:gd name="connsiteY74" fmla="*/ 140849 h 156830"/>
                <a:gd name="connsiteX75" fmla="*/ 185013 w 212859"/>
                <a:gd name="connsiteY75" fmla="*/ 140161 h 156830"/>
                <a:gd name="connsiteX76" fmla="*/ 182989 w 212859"/>
                <a:gd name="connsiteY76" fmla="*/ 139117 h 156830"/>
                <a:gd name="connsiteX77" fmla="*/ 184018 w 212859"/>
                <a:gd name="connsiteY77" fmla="*/ 139117 h 156830"/>
                <a:gd name="connsiteX78" fmla="*/ 184439 w 212859"/>
                <a:gd name="connsiteY78" fmla="*/ 139117 h 156830"/>
                <a:gd name="connsiteX79" fmla="*/ 184018 w 212859"/>
                <a:gd name="connsiteY79" fmla="*/ 138352 h 156830"/>
                <a:gd name="connsiteX80" fmla="*/ 182645 w 212859"/>
                <a:gd name="connsiteY80" fmla="*/ 133358 h 156830"/>
                <a:gd name="connsiteX81" fmla="*/ 182645 w 212859"/>
                <a:gd name="connsiteY81" fmla="*/ 136636 h 156830"/>
                <a:gd name="connsiteX82" fmla="*/ 182645 w 212859"/>
                <a:gd name="connsiteY82" fmla="*/ 137876 h 156830"/>
                <a:gd name="connsiteX83" fmla="*/ 182645 w 212859"/>
                <a:gd name="connsiteY83" fmla="*/ 138939 h 156830"/>
                <a:gd name="connsiteX84" fmla="*/ 175778 w 212859"/>
                <a:gd name="connsiteY84" fmla="*/ 135396 h 156830"/>
                <a:gd name="connsiteX85" fmla="*/ 177152 w 212859"/>
                <a:gd name="connsiteY85" fmla="*/ 135396 h 156830"/>
                <a:gd name="connsiteX86" fmla="*/ 178525 w 212859"/>
                <a:gd name="connsiteY86" fmla="*/ 135396 h 156830"/>
                <a:gd name="connsiteX87" fmla="*/ 178525 w 212859"/>
                <a:gd name="connsiteY87" fmla="*/ 134156 h 156830"/>
                <a:gd name="connsiteX88" fmla="*/ 179898 w 212859"/>
                <a:gd name="connsiteY88" fmla="*/ 118032 h 156830"/>
                <a:gd name="connsiteX89" fmla="*/ 179898 w 212859"/>
                <a:gd name="connsiteY89" fmla="*/ 116791 h 156830"/>
                <a:gd name="connsiteX90" fmla="*/ 178525 w 212859"/>
                <a:gd name="connsiteY90" fmla="*/ 115551 h 156830"/>
                <a:gd name="connsiteX91" fmla="*/ 178525 w 212859"/>
                <a:gd name="connsiteY91" fmla="*/ 114311 h 156830"/>
                <a:gd name="connsiteX92" fmla="*/ 171383 w 212859"/>
                <a:gd name="connsiteY92" fmla="*/ 112703 h 156830"/>
                <a:gd name="connsiteX93" fmla="*/ 171383 w 212859"/>
                <a:gd name="connsiteY93" fmla="*/ 113897 h 156830"/>
                <a:gd name="connsiteX94" fmla="*/ 170285 w 212859"/>
                <a:gd name="connsiteY94" fmla="*/ 116285 h 156830"/>
                <a:gd name="connsiteX95" fmla="*/ 169186 w 212859"/>
                <a:gd name="connsiteY95" fmla="*/ 119867 h 156830"/>
                <a:gd name="connsiteX96" fmla="*/ 168088 w 212859"/>
                <a:gd name="connsiteY96" fmla="*/ 122256 h 156830"/>
                <a:gd name="connsiteX97" fmla="*/ 169186 w 212859"/>
                <a:gd name="connsiteY97" fmla="*/ 117479 h 156830"/>
                <a:gd name="connsiteX98" fmla="*/ 170285 w 212859"/>
                <a:gd name="connsiteY98" fmla="*/ 113897 h 156830"/>
                <a:gd name="connsiteX99" fmla="*/ 171383 w 212859"/>
                <a:gd name="connsiteY99" fmla="*/ 112703 h 156830"/>
                <a:gd name="connsiteX100" fmla="*/ 169186 w 212859"/>
                <a:gd name="connsiteY100" fmla="*/ 109121 h 156830"/>
                <a:gd name="connsiteX101" fmla="*/ 174679 w 212859"/>
                <a:gd name="connsiteY101" fmla="*/ 112703 h 156830"/>
                <a:gd name="connsiteX102" fmla="*/ 173580 w 212859"/>
                <a:gd name="connsiteY102" fmla="*/ 112703 h 156830"/>
                <a:gd name="connsiteX103" fmla="*/ 172482 w 212859"/>
                <a:gd name="connsiteY103" fmla="*/ 112703 h 156830"/>
                <a:gd name="connsiteX104" fmla="*/ 171383 w 212859"/>
                <a:gd name="connsiteY104" fmla="*/ 112703 h 156830"/>
                <a:gd name="connsiteX105" fmla="*/ 170285 w 212859"/>
                <a:gd name="connsiteY105" fmla="*/ 111509 h 156830"/>
                <a:gd name="connsiteX106" fmla="*/ 170285 w 212859"/>
                <a:gd name="connsiteY106" fmla="*/ 110315 h 156830"/>
                <a:gd name="connsiteX107" fmla="*/ 169186 w 212859"/>
                <a:gd name="connsiteY107" fmla="*/ 109121 h 156830"/>
                <a:gd name="connsiteX108" fmla="*/ 161497 w 212859"/>
                <a:gd name="connsiteY108" fmla="*/ 104344 h 156830"/>
                <a:gd name="connsiteX109" fmla="*/ 165891 w 212859"/>
                <a:gd name="connsiteY109" fmla="*/ 106733 h 156830"/>
                <a:gd name="connsiteX110" fmla="*/ 164793 w 212859"/>
                <a:gd name="connsiteY110" fmla="*/ 106733 h 156830"/>
                <a:gd name="connsiteX111" fmla="*/ 163694 w 212859"/>
                <a:gd name="connsiteY111" fmla="*/ 106733 h 156830"/>
                <a:gd name="connsiteX112" fmla="*/ 163694 w 212859"/>
                <a:gd name="connsiteY112" fmla="*/ 107927 h 156830"/>
                <a:gd name="connsiteX113" fmla="*/ 163694 w 212859"/>
                <a:gd name="connsiteY113" fmla="*/ 109121 h 156830"/>
                <a:gd name="connsiteX114" fmla="*/ 163694 w 212859"/>
                <a:gd name="connsiteY114" fmla="*/ 111509 h 156830"/>
                <a:gd name="connsiteX115" fmla="*/ 164793 w 212859"/>
                <a:gd name="connsiteY115" fmla="*/ 115091 h 156830"/>
                <a:gd name="connsiteX116" fmla="*/ 165891 w 212859"/>
                <a:gd name="connsiteY116" fmla="*/ 118673 h 156830"/>
                <a:gd name="connsiteX117" fmla="*/ 165891 w 212859"/>
                <a:gd name="connsiteY117" fmla="*/ 122256 h 156830"/>
                <a:gd name="connsiteX118" fmla="*/ 166990 w 212859"/>
                <a:gd name="connsiteY118" fmla="*/ 125838 h 156830"/>
                <a:gd name="connsiteX119" fmla="*/ 168088 w 212859"/>
                <a:gd name="connsiteY119" fmla="*/ 122256 h 156830"/>
                <a:gd name="connsiteX120" fmla="*/ 168088 w 212859"/>
                <a:gd name="connsiteY120" fmla="*/ 125838 h 156830"/>
                <a:gd name="connsiteX121" fmla="*/ 166990 w 212859"/>
                <a:gd name="connsiteY121" fmla="*/ 127032 h 156830"/>
                <a:gd name="connsiteX122" fmla="*/ 165891 w 212859"/>
                <a:gd name="connsiteY122" fmla="*/ 127032 h 156830"/>
                <a:gd name="connsiteX123" fmla="*/ 165891 w 212859"/>
                <a:gd name="connsiteY123" fmla="*/ 129420 h 156830"/>
                <a:gd name="connsiteX124" fmla="*/ 164793 w 212859"/>
                <a:gd name="connsiteY124" fmla="*/ 124644 h 156830"/>
                <a:gd name="connsiteX125" fmla="*/ 163694 w 212859"/>
                <a:gd name="connsiteY125" fmla="*/ 121062 h 156830"/>
                <a:gd name="connsiteX126" fmla="*/ 162596 w 212859"/>
                <a:gd name="connsiteY126" fmla="*/ 116285 h 156830"/>
                <a:gd name="connsiteX127" fmla="*/ 162596 w 212859"/>
                <a:gd name="connsiteY127" fmla="*/ 111509 h 156830"/>
                <a:gd name="connsiteX128" fmla="*/ 162596 w 212859"/>
                <a:gd name="connsiteY128" fmla="*/ 110315 h 156830"/>
                <a:gd name="connsiteX129" fmla="*/ 161497 w 212859"/>
                <a:gd name="connsiteY129" fmla="*/ 109121 h 156830"/>
                <a:gd name="connsiteX130" fmla="*/ 161497 w 212859"/>
                <a:gd name="connsiteY130" fmla="*/ 106733 h 156830"/>
                <a:gd name="connsiteX131" fmla="*/ 161497 w 212859"/>
                <a:gd name="connsiteY131" fmla="*/ 105538 h 156830"/>
                <a:gd name="connsiteX132" fmla="*/ 181272 w 212859"/>
                <a:gd name="connsiteY132" fmla="*/ 103148 h 156830"/>
                <a:gd name="connsiteX133" fmla="*/ 182645 w 212859"/>
                <a:gd name="connsiteY133" fmla="*/ 105629 h 156830"/>
                <a:gd name="connsiteX134" fmla="*/ 182645 w 212859"/>
                <a:gd name="connsiteY134" fmla="*/ 106869 h 156830"/>
                <a:gd name="connsiteX135" fmla="*/ 182645 w 212859"/>
                <a:gd name="connsiteY135" fmla="*/ 109350 h 156830"/>
                <a:gd name="connsiteX136" fmla="*/ 181272 w 212859"/>
                <a:gd name="connsiteY136" fmla="*/ 109350 h 156830"/>
                <a:gd name="connsiteX137" fmla="*/ 181272 w 212859"/>
                <a:gd name="connsiteY137" fmla="*/ 106869 h 156830"/>
                <a:gd name="connsiteX138" fmla="*/ 179898 w 212859"/>
                <a:gd name="connsiteY138" fmla="*/ 105629 h 156830"/>
                <a:gd name="connsiteX139" fmla="*/ 181272 w 212859"/>
                <a:gd name="connsiteY139" fmla="*/ 103148 h 156830"/>
                <a:gd name="connsiteX140" fmla="*/ 137672 w 212859"/>
                <a:gd name="connsiteY140" fmla="*/ 99966 h 156830"/>
                <a:gd name="connsiteX141" fmla="*/ 139525 w 212859"/>
                <a:gd name="connsiteY141" fmla="*/ 100902 h 156830"/>
                <a:gd name="connsiteX142" fmla="*/ 138701 w 212859"/>
                <a:gd name="connsiteY142" fmla="*/ 100902 h 156830"/>
                <a:gd name="connsiteX143" fmla="*/ 155307 w 212859"/>
                <a:gd name="connsiteY143" fmla="*/ 98961 h 156830"/>
                <a:gd name="connsiteX144" fmla="*/ 156306 w 212859"/>
                <a:gd name="connsiteY144" fmla="*/ 98961 h 156830"/>
                <a:gd name="connsiteX145" fmla="*/ 157305 w 212859"/>
                <a:gd name="connsiteY145" fmla="*/ 101577 h 156830"/>
                <a:gd name="connsiteX146" fmla="*/ 158303 w 212859"/>
                <a:gd name="connsiteY146" fmla="*/ 104193 h 156830"/>
                <a:gd name="connsiteX147" fmla="*/ 157305 w 212859"/>
                <a:gd name="connsiteY147" fmla="*/ 105501 h 156830"/>
                <a:gd name="connsiteX148" fmla="*/ 156306 w 212859"/>
                <a:gd name="connsiteY148" fmla="*/ 105501 h 156830"/>
                <a:gd name="connsiteX149" fmla="*/ 155307 w 212859"/>
                <a:gd name="connsiteY149" fmla="*/ 104193 h 156830"/>
                <a:gd name="connsiteX150" fmla="*/ 155307 w 212859"/>
                <a:gd name="connsiteY150" fmla="*/ 102885 h 156830"/>
                <a:gd name="connsiteX151" fmla="*/ 154308 w 212859"/>
                <a:gd name="connsiteY151" fmla="*/ 101577 h 156830"/>
                <a:gd name="connsiteX152" fmla="*/ 155307 w 212859"/>
                <a:gd name="connsiteY152" fmla="*/ 98961 h 156830"/>
                <a:gd name="connsiteX153" fmla="*/ 134581 w 212859"/>
                <a:gd name="connsiteY153" fmla="*/ 98405 h 156830"/>
                <a:gd name="connsiteX154" fmla="*/ 135954 w 212859"/>
                <a:gd name="connsiteY154" fmla="*/ 98405 h 156830"/>
                <a:gd name="connsiteX155" fmla="*/ 137328 w 212859"/>
                <a:gd name="connsiteY155" fmla="*/ 99653 h 156830"/>
                <a:gd name="connsiteX156" fmla="*/ 137672 w 212859"/>
                <a:gd name="connsiteY156" fmla="*/ 99966 h 156830"/>
                <a:gd name="connsiteX157" fmla="*/ 149314 w 212859"/>
                <a:gd name="connsiteY157" fmla="*/ 97653 h 156830"/>
                <a:gd name="connsiteX158" fmla="*/ 152311 w 212859"/>
                <a:gd name="connsiteY158" fmla="*/ 97653 h 156830"/>
                <a:gd name="connsiteX159" fmla="*/ 152311 w 212859"/>
                <a:gd name="connsiteY159" fmla="*/ 104193 h 156830"/>
                <a:gd name="connsiteX160" fmla="*/ 153309 w 212859"/>
                <a:gd name="connsiteY160" fmla="*/ 102885 h 156830"/>
                <a:gd name="connsiteX161" fmla="*/ 154308 w 212859"/>
                <a:gd name="connsiteY161" fmla="*/ 101577 h 156830"/>
                <a:gd name="connsiteX162" fmla="*/ 154308 w 212859"/>
                <a:gd name="connsiteY162" fmla="*/ 102885 h 156830"/>
                <a:gd name="connsiteX163" fmla="*/ 153309 w 212859"/>
                <a:gd name="connsiteY163" fmla="*/ 104193 h 156830"/>
                <a:gd name="connsiteX164" fmla="*/ 152311 w 212859"/>
                <a:gd name="connsiteY164" fmla="*/ 105501 h 156830"/>
                <a:gd name="connsiteX165" fmla="*/ 152311 w 212859"/>
                <a:gd name="connsiteY165" fmla="*/ 119888 h 156830"/>
                <a:gd name="connsiteX166" fmla="*/ 152311 w 212859"/>
                <a:gd name="connsiteY166" fmla="*/ 121196 h 156830"/>
                <a:gd name="connsiteX167" fmla="*/ 153309 w 212859"/>
                <a:gd name="connsiteY167" fmla="*/ 122503 h 156830"/>
                <a:gd name="connsiteX168" fmla="*/ 154308 w 212859"/>
                <a:gd name="connsiteY168" fmla="*/ 122503 h 156830"/>
                <a:gd name="connsiteX169" fmla="*/ 154308 w 212859"/>
                <a:gd name="connsiteY169" fmla="*/ 123811 h 156830"/>
                <a:gd name="connsiteX170" fmla="*/ 148315 w 212859"/>
                <a:gd name="connsiteY170" fmla="*/ 119888 h 156830"/>
                <a:gd name="connsiteX171" fmla="*/ 148315 w 212859"/>
                <a:gd name="connsiteY171" fmla="*/ 118580 h 156830"/>
                <a:gd name="connsiteX172" fmla="*/ 149314 w 212859"/>
                <a:gd name="connsiteY172" fmla="*/ 118580 h 156830"/>
                <a:gd name="connsiteX173" fmla="*/ 150313 w 212859"/>
                <a:gd name="connsiteY173" fmla="*/ 118580 h 156830"/>
                <a:gd name="connsiteX174" fmla="*/ 150313 w 212859"/>
                <a:gd name="connsiteY174" fmla="*/ 101577 h 156830"/>
                <a:gd name="connsiteX175" fmla="*/ 150313 w 212859"/>
                <a:gd name="connsiteY175" fmla="*/ 100269 h 156830"/>
                <a:gd name="connsiteX176" fmla="*/ 150313 w 212859"/>
                <a:gd name="connsiteY176" fmla="*/ 98961 h 156830"/>
                <a:gd name="connsiteX177" fmla="*/ 149314 w 212859"/>
                <a:gd name="connsiteY177" fmla="*/ 98961 h 156830"/>
                <a:gd name="connsiteX178" fmla="*/ 149314 w 212859"/>
                <a:gd name="connsiteY178" fmla="*/ 97653 h 156830"/>
                <a:gd name="connsiteX179" fmla="*/ 120847 w 212859"/>
                <a:gd name="connsiteY179" fmla="*/ 94910 h 156830"/>
                <a:gd name="connsiteX180" fmla="*/ 121946 w 212859"/>
                <a:gd name="connsiteY180" fmla="*/ 94910 h 156830"/>
                <a:gd name="connsiteX181" fmla="*/ 121946 w 212859"/>
                <a:gd name="connsiteY181" fmla="*/ 98655 h 156830"/>
                <a:gd name="connsiteX182" fmla="*/ 123045 w 212859"/>
                <a:gd name="connsiteY182" fmla="*/ 101152 h 156830"/>
                <a:gd name="connsiteX183" fmla="*/ 123045 w 212859"/>
                <a:gd name="connsiteY183" fmla="*/ 103649 h 156830"/>
                <a:gd name="connsiteX184" fmla="*/ 125242 w 212859"/>
                <a:gd name="connsiteY184" fmla="*/ 106146 h 156830"/>
                <a:gd name="connsiteX185" fmla="*/ 123045 w 212859"/>
                <a:gd name="connsiteY185" fmla="*/ 104897 h 156830"/>
                <a:gd name="connsiteX186" fmla="*/ 120847 w 212859"/>
                <a:gd name="connsiteY186" fmla="*/ 102400 h 156830"/>
                <a:gd name="connsiteX187" fmla="*/ 140075 w 212859"/>
                <a:gd name="connsiteY187" fmla="*/ 93412 h 156830"/>
                <a:gd name="connsiteX188" fmla="*/ 141448 w 212859"/>
                <a:gd name="connsiteY188" fmla="*/ 94660 h 156830"/>
                <a:gd name="connsiteX189" fmla="*/ 144195 w 212859"/>
                <a:gd name="connsiteY189" fmla="*/ 97157 h 156830"/>
                <a:gd name="connsiteX190" fmla="*/ 145568 w 212859"/>
                <a:gd name="connsiteY190" fmla="*/ 100902 h 156830"/>
                <a:gd name="connsiteX191" fmla="*/ 146942 w 212859"/>
                <a:gd name="connsiteY191" fmla="*/ 104647 h 156830"/>
                <a:gd name="connsiteX192" fmla="*/ 141448 w 212859"/>
                <a:gd name="connsiteY192" fmla="*/ 101873 h 156830"/>
                <a:gd name="connsiteX193" fmla="*/ 139525 w 212859"/>
                <a:gd name="connsiteY193" fmla="*/ 100902 h 156830"/>
                <a:gd name="connsiteX194" fmla="*/ 140075 w 212859"/>
                <a:gd name="connsiteY194" fmla="*/ 100902 h 156830"/>
                <a:gd name="connsiteX195" fmla="*/ 141448 w 212859"/>
                <a:gd name="connsiteY195" fmla="*/ 100902 h 156830"/>
                <a:gd name="connsiteX196" fmla="*/ 142822 w 212859"/>
                <a:gd name="connsiteY196" fmla="*/ 100902 h 156830"/>
                <a:gd name="connsiteX197" fmla="*/ 141448 w 212859"/>
                <a:gd name="connsiteY197" fmla="*/ 97157 h 156830"/>
                <a:gd name="connsiteX198" fmla="*/ 140075 w 212859"/>
                <a:gd name="connsiteY198" fmla="*/ 93412 h 156830"/>
                <a:gd name="connsiteX199" fmla="*/ 135954 w 212859"/>
                <a:gd name="connsiteY199" fmla="*/ 92163 h 156830"/>
                <a:gd name="connsiteX200" fmla="*/ 140075 w 212859"/>
                <a:gd name="connsiteY200" fmla="*/ 93412 h 156830"/>
                <a:gd name="connsiteX201" fmla="*/ 137328 w 212859"/>
                <a:gd name="connsiteY201" fmla="*/ 93412 h 156830"/>
                <a:gd name="connsiteX202" fmla="*/ 135954 w 212859"/>
                <a:gd name="connsiteY202" fmla="*/ 94660 h 156830"/>
                <a:gd name="connsiteX203" fmla="*/ 134581 w 212859"/>
                <a:gd name="connsiteY203" fmla="*/ 97157 h 156830"/>
                <a:gd name="connsiteX204" fmla="*/ 134581 w 212859"/>
                <a:gd name="connsiteY204" fmla="*/ 98405 h 156830"/>
                <a:gd name="connsiteX205" fmla="*/ 134581 w 212859"/>
                <a:gd name="connsiteY205" fmla="*/ 99653 h 156830"/>
                <a:gd name="connsiteX206" fmla="*/ 134581 w 212859"/>
                <a:gd name="connsiteY206" fmla="*/ 100902 h 156830"/>
                <a:gd name="connsiteX207" fmla="*/ 134581 w 212859"/>
                <a:gd name="connsiteY207" fmla="*/ 104647 h 156830"/>
                <a:gd name="connsiteX208" fmla="*/ 134581 w 212859"/>
                <a:gd name="connsiteY208" fmla="*/ 108392 h 156830"/>
                <a:gd name="connsiteX209" fmla="*/ 137328 w 212859"/>
                <a:gd name="connsiteY209" fmla="*/ 113385 h 156830"/>
                <a:gd name="connsiteX210" fmla="*/ 140075 w 212859"/>
                <a:gd name="connsiteY210" fmla="*/ 114634 h 156830"/>
                <a:gd name="connsiteX211" fmla="*/ 144195 w 212859"/>
                <a:gd name="connsiteY211" fmla="*/ 114634 h 156830"/>
                <a:gd name="connsiteX212" fmla="*/ 145568 w 212859"/>
                <a:gd name="connsiteY212" fmla="*/ 113385 h 156830"/>
                <a:gd name="connsiteX213" fmla="*/ 146942 w 212859"/>
                <a:gd name="connsiteY213" fmla="*/ 113385 h 156830"/>
                <a:gd name="connsiteX214" fmla="*/ 145568 w 212859"/>
                <a:gd name="connsiteY214" fmla="*/ 114634 h 156830"/>
                <a:gd name="connsiteX215" fmla="*/ 144195 w 212859"/>
                <a:gd name="connsiteY215" fmla="*/ 117131 h 156830"/>
                <a:gd name="connsiteX216" fmla="*/ 141448 w 212859"/>
                <a:gd name="connsiteY216" fmla="*/ 118379 h 156830"/>
                <a:gd name="connsiteX217" fmla="*/ 138701 w 212859"/>
                <a:gd name="connsiteY217" fmla="*/ 117131 h 156830"/>
                <a:gd name="connsiteX218" fmla="*/ 134581 w 212859"/>
                <a:gd name="connsiteY218" fmla="*/ 114634 h 156830"/>
                <a:gd name="connsiteX219" fmla="*/ 133208 w 212859"/>
                <a:gd name="connsiteY219" fmla="*/ 110889 h 156830"/>
                <a:gd name="connsiteX220" fmla="*/ 131834 w 212859"/>
                <a:gd name="connsiteY220" fmla="*/ 105895 h 156830"/>
                <a:gd name="connsiteX221" fmla="*/ 131834 w 212859"/>
                <a:gd name="connsiteY221" fmla="*/ 100902 h 156830"/>
                <a:gd name="connsiteX222" fmla="*/ 131834 w 212859"/>
                <a:gd name="connsiteY222" fmla="*/ 97157 h 156830"/>
                <a:gd name="connsiteX223" fmla="*/ 133208 w 212859"/>
                <a:gd name="connsiteY223" fmla="*/ 93412 h 156830"/>
                <a:gd name="connsiteX224" fmla="*/ 135954 w 212859"/>
                <a:gd name="connsiteY224" fmla="*/ 92163 h 156830"/>
                <a:gd name="connsiteX225" fmla="*/ 126341 w 212859"/>
                <a:gd name="connsiteY225" fmla="*/ 82427 h 156830"/>
                <a:gd name="connsiteX226" fmla="*/ 128538 w 212859"/>
                <a:gd name="connsiteY226" fmla="*/ 84923 h 156830"/>
                <a:gd name="connsiteX227" fmla="*/ 130735 w 212859"/>
                <a:gd name="connsiteY227" fmla="*/ 86172 h 156830"/>
                <a:gd name="connsiteX228" fmla="*/ 130735 w 212859"/>
                <a:gd name="connsiteY228" fmla="*/ 92414 h 156830"/>
                <a:gd name="connsiteX229" fmla="*/ 129637 w 212859"/>
                <a:gd name="connsiteY229" fmla="*/ 88668 h 156830"/>
                <a:gd name="connsiteX230" fmla="*/ 128538 w 212859"/>
                <a:gd name="connsiteY230" fmla="*/ 87420 h 156830"/>
                <a:gd name="connsiteX231" fmla="*/ 127439 w 212859"/>
                <a:gd name="connsiteY231" fmla="*/ 84923 h 156830"/>
                <a:gd name="connsiteX232" fmla="*/ 126341 w 212859"/>
                <a:gd name="connsiteY232" fmla="*/ 82427 h 156830"/>
                <a:gd name="connsiteX233" fmla="*/ 123045 w 212859"/>
                <a:gd name="connsiteY233" fmla="*/ 82427 h 156830"/>
                <a:gd name="connsiteX234" fmla="*/ 124143 w 212859"/>
                <a:gd name="connsiteY234" fmla="*/ 82427 h 156830"/>
                <a:gd name="connsiteX235" fmla="*/ 123045 w 212859"/>
                <a:gd name="connsiteY235" fmla="*/ 83675 h 156830"/>
                <a:gd name="connsiteX236" fmla="*/ 123045 w 212859"/>
                <a:gd name="connsiteY236" fmla="*/ 86172 h 156830"/>
                <a:gd name="connsiteX237" fmla="*/ 124143 w 212859"/>
                <a:gd name="connsiteY237" fmla="*/ 88668 h 156830"/>
                <a:gd name="connsiteX238" fmla="*/ 125242 w 212859"/>
                <a:gd name="connsiteY238" fmla="*/ 91165 h 156830"/>
                <a:gd name="connsiteX239" fmla="*/ 127439 w 212859"/>
                <a:gd name="connsiteY239" fmla="*/ 92414 h 156830"/>
                <a:gd name="connsiteX240" fmla="*/ 128538 w 212859"/>
                <a:gd name="connsiteY240" fmla="*/ 93662 h 156830"/>
                <a:gd name="connsiteX241" fmla="*/ 130735 w 212859"/>
                <a:gd name="connsiteY241" fmla="*/ 97407 h 156830"/>
                <a:gd name="connsiteX242" fmla="*/ 130735 w 212859"/>
                <a:gd name="connsiteY242" fmla="*/ 102400 h 156830"/>
                <a:gd name="connsiteX243" fmla="*/ 130735 w 212859"/>
                <a:gd name="connsiteY243" fmla="*/ 106146 h 156830"/>
                <a:gd name="connsiteX244" fmla="*/ 128538 w 212859"/>
                <a:gd name="connsiteY244" fmla="*/ 106146 h 156830"/>
                <a:gd name="connsiteX245" fmla="*/ 127439 w 212859"/>
                <a:gd name="connsiteY245" fmla="*/ 107394 h 156830"/>
                <a:gd name="connsiteX246" fmla="*/ 125242 w 212859"/>
                <a:gd name="connsiteY246" fmla="*/ 106146 h 156830"/>
                <a:gd name="connsiteX247" fmla="*/ 127439 w 212859"/>
                <a:gd name="connsiteY247" fmla="*/ 106146 h 156830"/>
                <a:gd name="connsiteX248" fmla="*/ 128538 w 212859"/>
                <a:gd name="connsiteY248" fmla="*/ 102400 h 156830"/>
                <a:gd name="connsiteX249" fmla="*/ 128538 w 212859"/>
                <a:gd name="connsiteY249" fmla="*/ 98655 h 156830"/>
                <a:gd name="connsiteX250" fmla="*/ 126341 w 212859"/>
                <a:gd name="connsiteY250" fmla="*/ 96159 h 156830"/>
                <a:gd name="connsiteX251" fmla="*/ 125242 w 212859"/>
                <a:gd name="connsiteY251" fmla="*/ 94910 h 156830"/>
                <a:gd name="connsiteX252" fmla="*/ 123045 w 212859"/>
                <a:gd name="connsiteY252" fmla="*/ 93662 h 156830"/>
                <a:gd name="connsiteX253" fmla="*/ 121946 w 212859"/>
                <a:gd name="connsiteY253" fmla="*/ 91165 h 156830"/>
                <a:gd name="connsiteX254" fmla="*/ 121946 w 212859"/>
                <a:gd name="connsiteY254" fmla="*/ 86172 h 156830"/>
                <a:gd name="connsiteX255" fmla="*/ 121946 w 212859"/>
                <a:gd name="connsiteY255" fmla="*/ 83675 h 156830"/>
                <a:gd name="connsiteX256" fmla="*/ 123045 w 212859"/>
                <a:gd name="connsiteY256" fmla="*/ 82427 h 156830"/>
                <a:gd name="connsiteX257" fmla="*/ 94881 w 212859"/>
                <a:gd name="connsiteY257" fmla="*/ 67311 h 156830"/>
                <a:gd name="connsiteX258" fmla="*/ 95880 w 212859"/>
                <a:gd name="connsiteY258" fmla="*/ 67311 h 156830"/>
                <a:gd name="connsiteX259" fmla="*/ 96878 w 212859"/>
                <a:gd name="connsiteY259" fmla="*/ 69927 h 156830"/>
                <a:gd name="connsiteX260" fmla="*/ 97877 w 212859"/>
                <a:gd name="connsiteY260" fmla="*/ 71235 h 156830"/>
                <a:gd name="connsiteX261" fmla="*/ 96878 w 212859"/>
                <a:gd name="connsiteY261" fmla="*/ 73851 h 156830"/>
                <a:gd name="connsiteX262" fmla="*/ 95880 w 212859"/>
                <a:gd name="connsiteY262" fmla="*/ 72543 h 156830"/>
                <a:gd name="connsiteX263" fmla="*/ 95880 w 212859"/>
                <a:gd name="connsiteY263" fmla="*/ 71235 h 156830"/>
                <a:gd name="connsiteX264" fmla="*/ 94881 w 212859"/>
                <a:gd name="connsiteY264" fmla="*/ 69927 h 156830"/>
                <a:gd name="connsiteX265" fmla="*/ 93882 w 212859"/>
                <a:gd name="connsiteY265" fmla="*/ 69927 h 156830"/>
                <a:gd name="connsiteX266" fmla="*/ 92883 w 212859"/>
                <a:gd name="connsiteY266" fmla="*/ 69927 h 156830"/>
                <a:gd name="connsiteX267" fmla="*/ 93882 w 212859"/>
                <a:gd name="connsiteY267" fmla="*/ 68619 h 156830"/>
                <a:gd name="connsiteX268" fmla="*/ 94881 w 212859"/>
                <a:gd name="connsiteY268" fmla="*/ 67311 h 156830"/>
                <a:gd name="connsiteX269" fmla="*/ 101231 w 212859"/>
                <a:gd name="connsiteY269" fmla="*/ 66299 h 156830"/>
                <a:gd name="connsiteX270" fmla="*/ 105939 w 212859"/>
                <a:gd name="connsiteY270" fmla="*/ 69504 h 156830"/>
                <a:gd name="connsiteX271" fmla="*/ 104762 w 212859"/>
                <a:gd name="connsiteY271" fmla="*/ 69504 h 156830"/>
                <a:gd name="connsiteX272" fmla="*/ 104762 w 212859"/>
                <a:gd name="connsiteY272" fmla="*/ 71907 h 156830"/>
                <a:gd name="connsiteX273" fmla="*/ 104762 w 212859"/>
                <a:gd name="connsiteY273" fmla="*/ 73109 h 156830"/>
                <a:gd name="connsiteX274" fmla="*/ 104762 w 212859"/>
                <a:gd name="connsiteY274" fmla="*/ 76714 h 156830"/>
                <a:gd name="connsiteX275" fmla="*/ 105939 w 212859"/>
                <a:gd name="connsiteY275" fmla="*/ 80319 h 156830"/>
                <a:gd name="connsiteX276" fmla="*/ 107117 w 212859"/>
                <a:gd name="connsiteY276" fmla="*/ 85125 h 156830"/>
                <a:gd name="connsiteX277" fmla="*/ 107117 w 212859"/>
                <a:gd name="connsiteY277" fmla="*/ 86327 h 156830"/>
                <a:gd name="connsiteX278" fmla="*/ 108294 w 212859"/>
                <a:gd name="connsiteY278" fmla="*/ 83924 h 156830"/>
                <a:gd name="connsiteX279" fmla="*/ 108294 w 212859"/>
                <a:gd name="connsiteY279" fmla="*/ 80319 h 156830"/>
                <a:gd name="connsiteX280" fmla="*/ 109471 w 212859"/>
                <a:gd name="connsiteY280" fmla="*/ 76714 h 156830"/>
                <a:gd name="connsiteX281" fmla="*/ 109471 w 212859"/>
                <a:gd name="connsiteY281" fmla="*/ 74310 h 156830"/>
                <a:gd name="connsiteX282" fmla="*/ 110648 w 212859"/>
                <a:gd name="connsiteY282" fmla="*/ 73109 h 156830"/>
                <a:gd name="connsiteX283" fmla="*/ 109471 w 212859"/>
                <a:gd name="connsiteY283" fmla="*/ 73109 h 156830"/>
                <a:gd name="connsiteX284" fmla="*/ 109471 w 212859"/>
                <a:gd name="connsiteY284" fmla="*/ 71907 h 156830"/>
                <a:gd name="connsiteX285" fmla="*/ 108294 w 212859"/>
                <a:gd name="connsiteY285" fmla="*/ 71907 h 156830"/>
                <a:gd name="connsiteX286" fmla="*/ 108294 w 212859"/>
                <a:gd name="connsiteY286" fmla="*/ 70706 h 156830"/>
                <a:gd name="connsiteX287" fmla="*/ 114180 w 212859"/>
                <a:gd name="connsiteY287" fmla="*/ 73109 h 156830"/>
                <a:gd name="connsiteX288" fmla="*/ 114180 w 212859"/>
                <a:gd name="connsiteY288" fmla="*/ 74310 h 156830"/>
                <a:gd name="connsiteX289" fmla="*/ 113003 w 212859"/>
                <a:gd name="connsiteY289" fmla="*/ 73109 h 156830"/>
                <a:gd name="connsiteX290" fmla="*/ 111825 w 212859"/>
                <a:gd name="connsiteY290" fmla="*/ 73109 h 156830"/>
                <a:gd name="connsiteX291" fmla="*/ 111825 w 212859"/>
                <a:gd name="connsiteY291" fmla="*/ 74310 h 156830"/>
                <a:gd name="connsiteX292" fmla="*/ 110648 w 212859"/>
                <a:gd name="connsiteY292" fmla="*/ 76714 h 156830"/>
                <a:gd name="connsiteX293" fmla="*/ 109471 w 212859"/>
                <a:gd name="connsiteY293" fmla="*/ 80319 h 156830"/>
                <a:gd name="connsiteX294" fmla="*/ 108294 w 212859"/>
                <a:gd name="connsiteY294" fmla="*/ 85125 h 156830"/>
                <a:gd name="connsiteX295" fmla="*/ 107117 w 212859"/>
                <a:gd name="connsiteY295" fmla="*/ 89932 h 156830"/>
                <a:gd name="connsiteX296" fmla="*/ 105939 w 212859"/>
                <a:gd name="connsiteY296" fmla="*/ 93537 h 156830"/>
                <a:gd name="connsiteX297" fmla="*/ 104762 w 212859"/>
                <a:gd name="connsiteY297" fmla="*/ 99545 h 156830"/>
                <a:gd name="connsiteX298" fmla="*/ 102408 w 212859"/>
                <a:gd name="connsiteY298" fmla="*/ 100747 h 156830"/>
                <a:gd name="connsiteX299" fmla="*/ 101231 w 212859"/>
                <a:gd name="connsiteY299" fmla="*/ 100747 h 156830"/>
                <a:gd name="connsiteX300" fmla="*/ 101231 w 212859"/>
                <a:gd name="connsiteY300" fmla="*/ 99545 h 156830"/>
                <a:gd name="connsiteX301" fmla="*/ 100053 w 212859"/>
                <a:gd name="connsiteY301" fmla="*/ 97142 h 156830"/>
                <a:gd name="connsiteX302" fmla="*/ 101231 w 212859"/>
                <a:gd name="connsiteY302" fmla="*/ 95940 h 156830"/>
                <a:gd name="connsiteX303" fmla="*/ 102408 w 212859"/>
                <a:gd name="connsiteY303" fmla="*/ 97142 h 156830"/>
                <a:gd name="connsiteX304" fmla="*/ 103585 w 212859"/>
                <a:gd name="connsiteY304" fmla="*/ 99545 h 156830"/>
                <a:gd name="connsiteX305" fmla="*/ 104762 w 212859"/>
                <a:gd name="connsiteY305" fmla="*/ 97142 h 156830"/>
                <a:gd name="connsiteX306" fmla="*/ 104762 w 212859"/>
                <a:gd name="connsiteY306" fmla="*/ 94739 h 156830"/>
                <a:gd name="connsiteX307" fmla="*/ 104762 w 212859"/>
                <a:gd name="connsiteY307" fmla="*/ 93537 h 156830"/>
                <a:gd name="connsiteX308" fmla="*/ 104762 w 212859"/>
                <a:gd name="connsiteY308" fmla="*/ 92335 h 156830"/>
                <a:gd name="connsiteX309" fmla="*/ 104762 w 212859"/>
                <a:gd name="connsiteY309" fmla="*/ 91134 h 156830"/>
                <a:gd name="connsiteX310" fmla="*/ 104762 w 212859"/>
                <a:gd name="connsiteY310" fmla="*/ 87529 h 156830"/>
                <a:gd name="connsiteX311" fmla="*/ 103585 w 212859"/>
                <a:gd name="connsiteY311" fmla="*/ 82722 h 156830"/>
                <a:gd name="connsiteX312" fmla="*/ 102408 w 212859"/>
                <a:gd name="connsiteY312" fmla="*/ 77915 h 156830"/>
                <a:gd name="connsiteX313" fmla="*/ 102408 w 212859"/>
                <a:gd name="connsiteY313" fmla="*/ 73109 h 156830"/>
                <a:gd name="connsiteX314" fmla="*/ 101231 w 212859"/>
                <a:gd name="connsiteY314" fmla="*/ 67101 h 156830"/>
                <a:gd name="connsiteX315" fmla="*/ 100642 w 212859"/>
                <a:gd name="connsiteY315" fmla="*/ 65899 h 156830"/>
                <a:gd name="connsiteX316" fmla="*/ 101231 w 212859"/>
                <a:gd name="connsiteY316" fmla="*/ 65899 h 156830"/>
                <a:gd name="connsiteX317" fmla="*/ 101231 w 212859"/>
                <a:gd name="connsiteY317" fmla="*/ 66299 h 156830"/>
                <a:gd name="connsiteX318" fmla="*/ 98876 w 212859"/>
                <a:gd name="connsiteY318" fmla="*/ 64697 h 156830"/>
                <a:gd name="connsiteX319" fmla="*/ 100642 w 212859"/>
                <a:gd name="connsiteY319" fmla="*/ 65899 h 156830"/>
                <a:gd name="connsiteX320" fmla="*/ 98876 w 212859"/>
                <a:gd name="connsiteY320" fmla="*/ 65899 h 156830"/>
                <a:gd name="connsiteX321" fmla="*/ 88888 w 212859"/>
                <a:gd name="connsiteY321" fmla="*/ 64695 h 156830"/>
                <a:gd name="connsiteX322" fmla="*/ 91884 w 212859"/>
                <a:gd name="connsiteY322" fmla="*/ 64695 h 156830"/>
                <a:gd name="connsiteX323" fmla="*/ 91884 w 212859"/>
                <a:gd name="connsiteY323" fmla="*/ 71235 h 156830"/>
                <a:gd name="connsiteX324" fmla="*/ 92883 w 212859"/>
                <a:gd name="connsiteY324" fmla="*/ 69927 h 156830"/>
                <a:gd name="connsiteX325" fmla="*/ 92883 w 212859"/>
                <a:gd name="connsiteY325" fmla="*/ 71235 h 156830"/>
                <a:gd name="connsiteX326" fmla="*/ 91884 w 212859"/>
                <a:gd name="connsiteY326" fmla="*/ 72543 h 156830"/>
                <a:gd name="connsiteX327" fmla="*/ 91884 w 212859"/>
                <a:gd name="connsiteY327" fmla="*/ 88238 h 156830"/>
                <a:gd name="connsiteX328" fmla="*/ 91884 w 212859"/>
                <a:gd name="connsiteY328" fmla="*/ 89545 h 156830"/>
                <a:gd name="connsiteX329" fmla="*/ 93882 w 212859"/>
                <a:gd name="connsiteY329" fmla="*/ 90853 h 156830"/>
                <a:gd name="connsiteX330" fmla="*/ 87889 w 212859"/>
                <a:gd name="connsiteY330" fmla="*/ 86930 h 156830"/>
                <a:gd name="connsiteX331" fmla="*/ 87889 w 212859"/>
                <a:gd name="connsiteY331" fmla="*/ 85622 h 156830"/>
                <a:gd name="connsiteX332" fmla="*/ 88888 w 212859"/>
                <a:gd name="connsiteY332" fmla="*/ 85622 h 156830"/>
                <a:gd name="connsiteX333" fmla="*/ 90886 w 212859"/>
                <a:gd name="connsiteY333" fmla="*/ 68619 h 156830"/>
                <a:gd name="connsiteX334" fmla="*/ 90886 w 212859"/>
                <a:gd name="connsiteY334" fmla="*/ 67311 h 156830"/>
                <a:gd name="connsiteX335" fmla="*/ 89887 w 212859"/>
                <a:gd name="connsiteY335" fmla="*/ 67311 h 156830"/>
                <a:gd name="connsiteX336" fmla="*/ 88888 w 212859"/>
                <a:gd name="connsiteY336" fmla="*/ 66003 h 156830"/>
                <a:gd name="connsiteX337" fmla="*/ 88888 w 212859"/>
                <a:gd name="connsiteY337" fmla="*/ 64695 h 156830"/>
                <a:gd name="connsiteX338" fmla="*/ 74157 w 212859"/>
                <a:gd name="connsiteY338" fmla="*/ 54959 h 156830"/>
                <a:gd name="connsiteX339" fmla="*/ 76903 w 212859"/>
                <a:gd name="connsiteY339" fmla="*/ 54959 h 156830"/>
                <a:gd name="connsiteX340" fmla="*/ 78277 w 212859"/>
                <a:gd name="connsiteY340" fmla="*/ 54959 h 156830"/>
                <a:gd name="connsiteX341" fmla="*/ 76903 w 212859"/>
                <a:gd name="connsiteY341" fmla="*/ 57456 h 156830"/>
                <a:gd name="connsiteX342" fmla="*/ 76903 w 212859"/>
                <a:gd name="connsiteY342" fmla="*/ 58704 h 156830"/>
                <a:gd name="connsiteX343" fmla="*/ 75530 w 212859"/>
                <a:gd name="connsiteY343" fmla="*/ 59953 h 156830"/>
                <a:gd name="connsiteX344" fmla="*/ 76903 w 212859"/>
                <a:gd name="connsiteY344" fmla="*/ 61201 h 156830"/>
                <a:gd name="connsiteX345" fmla="*/ 78277 w 212859"/>
                <a:gd name="connsiteY345" fmla="*/ 61201 h 156830"/>
                <a:gd name="connsiteX346" fmla="*/ 79650 w 212859"/>
                <a:gd name="connsiteY346" fmla="*/ 62449 h 156830"/>
                <a:gd name="connsiteX347" fmla="*/ 81023 w 212859"/>
                <a:gd name="connsiteY347" fmla="*/ 62449 h 156830"/>
                <a:gd name="connsiteX348" fmla="*/ 82396 w 212859"/>
                <a:gd name="connsiteY348" fmla="*/ 62449 h 156830"/>
                <a:gd name="connsiteX349" fmla="*/ 83769 w 212859"/>
                <a:gd name="connsiteY349" fmla="*/ 63698 h 156830"/>
                <a:gd name="connsiteX350" fmla="*/ 83769 w 212859"/>
                <a:gd name="connsiteY350" fmla="*/ 62449 h 156830"/>
                <a:gd name="connsiteX351" fmla="*/ 83769 w 212859"/>
                <a:gd name="connsiteY351" fmla="*/ 58704 h 156830"/>
                <a:gd name="connsiteX352" fmla="*/ 81023 w 212859"/>
                <a:gd name="connsiteY352" fmla="*/ 56207 h 156830"/>
                <a:gd name="connsiteX353" fmla="*/ 78277 w 212859"/>
                <a:gd name="connsiteY353" fmla="*/ 54959 h 156830"/>
                <a:gd name="connsiteX354" fmla="*/ 81023 w 212859"/>
                <a:gd name="connsiteY354" fmla="*/ 54959 h 156830"/>
                <a:gd name="connsiteX355" fmla="*/ 83769 w 212859"/>
                <a:gd name="connsiteY355" fmla="*/ 57456 h 156830"/>
                <a:gd name="connsiteX356" fmla="*/ 85142 w 212859"/>
                <a:gd name="connsiteY356" fmla="*/ 59953 h 156830"/>
                <a:gd name="connsiteX357" fmla="*/ 86515 w 212859"/>
                <a:gd name="connsiteY357" fmla="*/ 62449 h 156830"/>
                <a:gd name="connsiteX358" fmla="*/ 86515 w 212859"/>
                <a:gd name="connsiteY358" fmla="*/ 67443 h 156830"/>
                <a:gd name="connsiteX359" fmla="*/ 75530 w 212859"/>
                <a:gd name="connsiteY359" fmla="*/ 61201 h 156830"/>
                <a:gd name="connsiteX360" fmla="*/ 75530 w 212859"/>
                <a:gd name="connsiteY360" fmla="*/ 62449 h 156830"/>
                <a:gd name="connsiteX361" fmla="*/ 75530 w 212859"/>
                <a:gd name="connsiteY361" fmla="*/ 67443 h 156830"/>
                <a:gd name="connsiteX362" fmla="*/ 76903 w 212859"/>
                <a:gd name="connsiteY362" fmla="*/ 71189 h 156830"/>
                <a:gd name="connsiteX363" fmla="*/ 78277 w 212859"/>
                <a:gd name="connsiteY363" fmla="*/ 74934 h 156830"/>
                <a:gd name="connsiteX364" fmla="*/ 81023 w 212859"/>
                <a:gd name="connsiteY364" fmla="*/ 76182 h 156830"/>
                <a:gd name="connsiteX365" fmla="*/ 85142 w 212859"/>
                <a:gd name="connsiteY365" fmla="*/ 76182 h 156830"/>
                <a:gd name="connsiteX366" fmla="*/ 85142 w 212859"/>
                <a:gd name="connsiteY366" fmla="*/ 78679 h 156830"/>
                <a:gd name="connsiteX367" fmla="*/ 82396 w 212859"/>
                <a:gd name="connsiteY367" fmla="*/ 79928 h 156830"/>
                <a:gd name="connsiteX368" fmla="*/ 79650 w 212859"/>
                <a:gd name="connsiteY368" fmla="*/ 78679 h 156830"/>
                <a:gd name="connsiteX369" fmla="*/ 76903 w 212859"/>
                <a:gd name="connsiteY369" fmla="*/ 76182 h 156830"/>
                <a:gd name="connsiteX370" fmla="*/ 74157 w 212859"/>
                <a:gd name="connsiteY370" fmla="*/ 72437 h 156830"/>
                <a:gd name="connsiteX371" fmla="*/ 72784 w 212859"/>
                <a:gd name="connsiteY371" fmla="*/ 67443 h 156830"/>
                <a:gd name="connsiteX372" fmla="*/ 71411 w 212859"/>
                <a:gd name="connsiteY372" fmla="*/ 62449 h 156830"/>
                <a:gd name="connsiteX373" fmla="*/ 72784 w 212859"/>
                <a:gd name="connsiteY373" fmla="*/ 58704 h 156830"/>
                <a:gd name="connsiteX374" fmla="*/ 74157 w 212859"/>
                <a:gd name="connsiteY374" fmla="*/ 54959 h 156830"/>
                <a:gd name="connsiteX375" fmla="*/ 63722 w 212859"/>
                <a:gd name="connsiteY375" fmla="*/ 48445 h 156830"/>
                <a:gd name="connsiteX376" fmla="*/ 65919 w 212859"/>
                <a:gd name="connsiteY376" fmla="*/ 49590 h 156830"/>
                <a:gd name="connsiteX377" fmla="*/ 64821 w 212859"/>
                <a:gd name="connsiteY377" fmla="*/ 49590 h 156830"/>
                <a:gd name="connsiteX378" fmla="*/ 63722 w 212859"/>
                <a:gd name="connsiteY378" fmla="*/ 49590 h 156830"/>
                <a:gd name="connsiteX379" fmla="*/ 54932 w 212859"/>
                <a:gd name="connsiteY379" fmla="*/ 42723 h 156830"/>
                <a:gd name="connsiteX380" fmla="*/ 55726 w 212859"/>
                <a:gd name="connsiteY380" fmla="*/ 43274 h 156830"/>
                <a:gd name="connsiteX381" fmla="*/ 57288 w 212859"/>
                <a:gd name="connsiteY381" fmla="*/ 43274 h 156830"/>
                <a:gd name="connsiteX382" fmla="*/ 57213 w 212859"/>
                <a:gd name="connsiteY382" fmla="*/ 44307 h 156830"/>
                <a:gd name="connsiteX383" fmla="*/ 61525 w 212859"/>
                <a:gd name="connsiteY383" fmla="*/ 47301 h 156830"/>
                <a:gd name="connsiteX384" fmla="*/ 61525 w 212859"/>
                <a:gd name="connsiteY384" fmla="*/ 48445 h 156830"/>
                <a:gd name="connsiteX385" fmla="*/ 60426 w 212859"/>
                <a:gd name="connsiteY385" fmla="*/ 47301 h 156830"/>
                <a:gd name="connsiteX386" fmla="*/ 59327 w 212859"/>
                <a:gd name="connsiteY386" fmla="*/ 47301 h 156830"/>
                <a:gd name="connsiteX387" fmla="*/ 59327 w 212859"/>
                <a:gd name="connsiteY387" fmla="*/ 48445 h 156830"/>
                <a:gd name="connsiteX388" fmla="*/ 59327 w 212859"/>
                <a:gd name="connsiteY388" fmla="*/ 49590 h 156830"/>
                <a:gd name="connsiteX389" fmla="*/ 60426 w 212859"/>
                <a:gd name="connsiteY389" fmla="*/ 51879 h 156830"/>
                <a:gd name="connsiteX390" fmla="*/ 60426 w 212859"/>
                <a:gd name="connsiteY390" fmla="*/ 55312 h 156830"/>
                <a:gd name="connsiteX391" fmla="*/ 60426 w 212859"/>
                <a:gd name="connsiteY391" fmla="*/ 58745 h 156830"/>
                <a:gd name="connsiteX392" fmla="*/ 61525 w 212859"/>
                <a:gd name="connsiteY392" fmla="*/ 62178 h 156830"/>
                <a:gd name="connsiteX393" fmla="*/ 61525 w 212859"/>
                <a:gd name="connsiteY393" fmla="*/ 64467 h 156830"/>
                <a:gd name="connsiteX394" fmla="*/ 63722 w 212859"/>
                <a:gd name="connsiteY394" fmla="*/ 61034 h 156830"/>
                <a:gd name="connsiteX395" fmla="*/ 64821 w 212859"/>
                <a:gd name="connsiteY395" fmla="*/ 57601 h 156830"/>
                <a:gd name="connsiteX396" fmla="*/ 65919 w 212859"/>
                <a:gd name="connsiteY396" fmla="*/ 54167 h 156830"/>
                <a:gd name="connsiteX397" fmla="*/ 65919 w 212859"/>
                <a:gd name="connsiteY397" fmla="*/ 51879 h 156830"/>
                <a:gd name="connsiteX398" fmla="*/ 65919 w 212859"/>
                <a:gd name="connsiteY398" fmla="*/ 49590 h 156830"/>
                <a:gd name="connsiteX399" fmla="*/ 70314 w 212859"/>
                <a:gd name="connsiteY399" fmla="*/ 51879 h 156830"/>
                <a:gd name="connsiteX400" fmla="*/ 70314 w 212859"/>
                <a:gd name="connsiteY400" fmla="*/ 53023 h 156830"/>
                <a:gd name="connsiteX401" fmla="*/ 68117 w 212859"/>
                <a:gd name="connsiteY401" fmla="*/ 51879 h 156830"/>
                <a:gd name="connsiteX402" fmla="*/ 67018 w 212859"/>
                <a:gd name="connsiteY402" fmla="*/ 53023 h 156830"/>
                <a:gd name="connsiteX403" fmla="*/ 67018 w 212859"/>
                <a:gd name="connsiteY403" fmla="*/ 54167 h 156830"/>
                <a:gd name="connsiteX404" fmla="*/ 65919 w 212859"/>
                <a:gd name="connsiteY404" fmla="*/ 55312 h 156830"/>
                <a:gd name="connsiteX405" fmla="*/ 64821 w 212859"/>
                <a:gd name="connsiteY405" fmla="*/ 59889 h 156830"/>
                <a:gd name="connsiteX406" fmla="*/ 63722 w 212859"/>
                <a:gd name="connsiteY406" fmla="*/ 62178 h 156830"/>
                <a:gd name="connsiteX407" fmla="*/ 62623 w 212859"/>
                <a:gd name="connsiteY407" fmla="*/ 64467 h 156830"/>
                <a:gd name="connsiteX408" fmla="*/ 61525 w 212859"/>
                <a:gd name="connsiteY408" fmla="*/ 66756 h 156830"/>
                <a:gd name="connsiteX409" fmla="*/ 61525 w 212859"/>
                <a:gd name="connsiteY409" fmla="*/ 67900 h 156830"/>
                <a:gd name="connsiteX410" fmla="*/ 60426 w 212859"/>
                <a:gd name="connsiteY410" fmla="*/ 69045 h 156830"/>
                <a:gd name="connsiteX411" fmla="*/ 60426 w 212859"/>
                <a:gd name="connsiteY411" fmla="*/ 67900 h 156830"/>
                <a:gd name="connsiteX412" fmla="*/ 60426 w 212859"/>
                <a:gd name="connsiteY412" fmla="*/ 64467 h 156830"/>
                <a:gd name="connsiteX413" fmla="*/ 59327 w 212859"/>
                <a:gd name="connsiteY413" fmla="*/ 61034 h 156830"/>
                <a:gd name="connsiteX414" fmla="*/ 58228 w 212859"/>
                <a:gd name="connsiteY414" fmla="*/ 56456 h 156830"/>
                <a:gd name="connsiteX415" fmla="*/ 57130 w 212859"/>
                <a:gd name="connsiteY415" fmla="*/ 51879 h 156830"/>
                <a:gd name="connsiteX416" fmla="*/ 57130 w 212859"/>
                <a:gd name="connsiteY416" fmla="*/ 49590 h 156830"/>
                <a:gd name="connsiteX417" fmla="*/ 57130 w 212859"/>
                <a:gd name="connsiteY417" fmla="*/ 48445 h 156830"/>
                <a:gd name="connsiteX418" fmla="*/ 56930 w 212859"/>
                <a:gd name="connsiteY418" fmla="*/ 48238 h 156830"/>
                <a:gd name="connsiteX419" fmla="*/ 55718 w 212859"/>
                <a:gd name="connsiteY419" fmla="*/ 65064 h 156830"/>
                <a:gd name="connsiteX420" fmla="*/ 55718 w 212859"/>
                <a:gd name="connsiteY420" fmla="*/ 66346 h 156830"/>
                <a:gd name="connsiteX421" fmla="*/ 57288 w 212859"/>
                <a:gd name="connsiteY421" fmla="*/ 66346 h 156830"/>
                <a:gd name="connsiteX422" fmla="*/ 57288 w 212859"/>
                <a:gd name="connsiteY422" fmla="*/ 67628 h 156830"/>
                <a:gd name="connsiteX423" fmla="*/ 58858 w 212859"/>
                <a:gd name="connsiteY423" fmla="*/ 68909 h 156830"/>
                <a:gd name="connsiteX424" fmla="*/ 49440 w 212859"/>
                <a:gd name="connsiteY424" fmla="*/ 65064 h 156830"/>
                <a:gd name="connsiteX425" fmla="*/ 49440 w 212859"/>
                <a:gd name="connsiteY425" fmla="*/ 63782 h 156830"/>
                <a:gd name="connsiteX426" fmla="*/ 51010 w 212859"/>
                <a:gd name="connsiteY426" fmla="*/ 65064 h 156830"/>
                <a:gd name="connsiteX427" fmla="*/ 52579 w 212859"/>
                <a:gd name="connsiteY427" fmla="*/ 65064 h 156830"/>
                <a:gd name="connsiteX428" fmla="*/ 52579 w 212859"/>
                <a:gd name="connsiteY428" fmla="*/ 63782 h 156830"/>
                <a:gd name="connsiteX429" fmla="*/ 54149 w 212859"/>
                <a:gd name="connsiteY429" fmla="*/ 47119 h 156830"/>
                <a:gd name="connsiteX430" fmla="*/ 54149 w 212859"/>
                <a:gd name="connsiteY430" fmla="*/ 45838 h 156830"/>
                <a:gd name="connsiteX431" fmla="*/ 52579 w 212859"/>
                <a:gd name="connsiteY431" fmla="*/ 44556 h 156830"/>
                <a:gd name="connsiteX432" fmla="*/ 51010 w 212859"/>
                <a:gd name="connsiteY432" fmla="*/ 43274 h 156830"/>
                <a:gd name="connsiteX433" fmla="*/ 54932 w 212859"/>
                <a:gd name="connsiteY433" fmla="*/ 43274 h 156830"/>
                <a:gd name="connsiteX434" fmla="*/ 9508 w 212859"/>
                <a:gd name="connsiteY434" fmla="*/ 38122 h 156830"/>
                <a:gd name="connsiteX435" fmla="*/ 11236 w 212859"/>
                <a:gd name="connsiteY435" fmla="*/ 39061 h 156830"/>
                <a:gd name="connsiteX436" fmla="*/ 9988 w 212859"/>
                <a:gd name="connsiteY436" fmla="*/ 39061 h 156830"/>
                <a:gd name="connsiteX437" fmla="*/ 31585 w 212859"/>
                <a:gd name="connsiteY437" fmla="*/ 32786 h 156830"/>
                <a:gd name="connsiteX438" fmla="*/ 30212 w 212859"/>
                <a:gd name="connsiteY438" fmla="*/ 34094 h 156830"/>
                <a:gd name="connsiteX439" fmla="*/ 31585 w 212859"/>
                <a:gd name="connsiteY439" fmla="*/ 39325 h 156830"/>
                <a:gd name="connsiteX440" fmla="*/ 31585 w 212859"/>
                <a:gd name="connsiteY440" fmla="*/ 43249 h 156830"/>
                <a:gd name="connsiteX441" fmla="*/ 32958 w 212859"/>
                <a:gd name="connsiteY441" fmla="*/ 47172 h 156830"/>
                <a:gd name="connsiteX442" fmla="*/ 35705 w 212859"/>
                <a:gd name="connsiteY442" fmla="*/ 48480 h 156830"/>
                <a:gd name="connsiteX443" fmla="*/ 39824 w 212859"/>
                <a:gd name="connsiteY443" fmla="*/ 48480 h 156830"/>
                <a:gd name="connsiteX444" fmla="*/ 41912 w 212859"/>
                <a:gd name="connsiteY444" fmla="*/ 47486 h 156830"/>
                <a:gd name="connsiteX445" fmla="*/ 42387 w 212859"/>
                <a:gd name="connsiteY445" fmla="*/ 39216 h 156830"/>
                <a:gd name="connsiteX446" fmla="*/ 55718 w 212859"/>
                <a:gd name="connsiteY446" fmla="*/ 31738 h 156830"/>
                <a:gd name="connsiteX447" fmla="*/ 58858 w 212859"/>
                <a:gd name="connsiteY447" fmla="*/ 33020 h 156830"/>
                <a:gd name="connsiteX448" fmla="*/ 58858 w 212859"/>
                <a:gd name="connsiteY448" fmla="*/ 35584 h 156830"/>
                <a:gd name="connsiteX449" fmla="*/ 58858 w 212859"/>
                <a:gd name="connsiteY449" fmla="*/ 36865 h 156830"/>
                <a:gd name="connsiteX450" fmla="*/ 55718 w 212859"/>
                <a:gd name="connsiteY450" fmla="*/ 36865 h 156830"/>
                <a:gd name="connsiteX451" fmla="*/ 54149 w 212859"/>
                <a:gd name="connsiteY451" fmla="*/ 35584 h 156830"/>
                <a:gd name="connsiteX452" fmla="*/ 54149 w 212859"/>
                <a:gd name="connsiteY452" fmla="*/ 33020 h 156830"/>
                <a:gd name="connsiteX453" fmla="*/ 55718 w 212859"/>
                <a:gd name="connsiteY453" fmla="*/ 31738 h 156830"/>
                <a:gd name="connsiteX454" fmla="*/ 34332 w 212859"/>
                <a:gd name="connsiteY454" fmla="*/ 27555 h 156830"/>
                <a:gd name="connsiteX455" fmla="*/ 32958 w 212859"/>
                <a:gd name="connsiteY455" fmla="*/ 28863 h 156830"/>
                <a:gd name="connsiteX456" fmla="*/ 31585 w 212859"/>
                <a:gd name="connsiteY456" fmla="*/ 30171 h 156830"/>
                <a:gd name="connsiteX457" fmla="*/ 31585 w 212859"/>
                <a:gd name="connsiteY457" fmla="*/ 31478 h 156830"/>
                <a:gd name="connsiteX458" fmla="*/ 32958 w 212859"/>
                <a:gd name="connsiteY458" fmla="*/ 32786 h 156830"/>
                <a:gd name="connsiteX459" fmla="*/ 35705 w 212859"/>
                <a:gd name="connsiteY459" fmla="*/ 34094 h 156830"/>
                <a:gd name="connsiteX460" fmla="*/ 38451 w 212859"/>
                <a:gd name="connsiteY460" fmla="*/ 34094 h 156830"/>
                <a:gd name="connsiteX461" fmla="*/ 38451 w 212859"/>
                <a:gd name="connsiteY461" fmla="*/ 30171 h 156830"/>
                <a:gd name="connsiteX462" fmla="*/ 35705 w 212859"/>
                <a:gd name="connsiteY462" fmla="*/ 27555 h 156830"/>
                <a:gd name="connsiteX463" fmla="*/ 34332 w 212859"/>
                <a:gd name="connsiteY463" fmla="*/ 27555 h 156830"/>
                <a:gd name="connsiteX464" fmla="*/ 41594 w 212859"/>
                <a:gd name="connsiteY464" fmla="*/ 20753 h 156830"/>
                <a:gd name="connsiteX465" fmla="*/ 47873 w 212859"/>
                <a:gd name="connsiteY465" fmla="*/ 21994 h 156830"/>
                <a:gd name="connsiteX466" fmla="*/ 44733 w 212859"/>
                <a:gd name="connsiteY466" fmla="*/ 55485 h 156830"/>
                <a:gd name="connsiteX467" fmla="*/ 46303 w 212859"/>
                <a:gd name="connsiteY467" fmla="*/ 56725 h 156830"/>
                <a:gd name="connsiteX468" fmla="*/ 47873 w 212859"/>
                <a:gd name="connsiteY468" fmla="*/ 57966 h 156830"/>
                <a:gd name="connsiteX469" fmla="*/ 38455 w 212859"/>
                <a:gd name="connsiteY469" fmla="*/ 53004 h 156830"/>
                <a:gd name="connsiteX470" fmla="*/ 41594 w 212859"/>
                <a:gd name="connsiteY470" fmla="*/ 53004 h 156830"/>
                <a:gd name="connsiteX471" fmla="*/ 41893 w 212859"/>
                <a:gd name="connsiteY471" fmla="*/ 47818 h 156830"/>
                <a:gd name="connsiteX472" fmla="*/ 41197 w 212859"/>
                <a:gd name="connsiteY472" fmla="*/ 48480 h 156830"/>
                <a:gd name="connsiteX473" fmla="*/ 39824 w 212859"/>
                <a:gd name="connsiteY473" fmla="*/ 51096 h 156830"/>
                <a:gd name="connsiteX474" fmla="*/ 38451 w 212859"/>
                <a:gd name="connsiteY474" fmla="*/ 52403 h 156830"/>
                <a:gd name="connsiteX475" fmla="*/ 34332 w 212859"/>
                <a:gd name="connsiteY475" fmla="*/ 51096 h 156830"/>
                <a:gd name="connsiteX476" fmla="*/ 31585 w 212859"/>
                <a:gd name="connsiteY476" fmla="*/ 48480 h 156830"/>
                <a:gd name="connsiteX477" fmla="*/ 28839 w 212859"/>
                <a:gd name="connsiteY477" fmla="*/ 44557 h 156830"/>
                <a:gd name="connsiteX478" fmla="*/ 27466 w 212859"/>
                <a:gd name="connsiteY478" fmla="*/ 39325 h 156830"/>
                <a:gd name="connsiteX479" fmla="*/ 27466 w 212859"/>
                <a:gd name="connsiteY479" fmla="*/ 34094 h 156830"/>
                <a:gd name="connsiteX480" fmla="*/ 28839 w 212859"/>
                <a:gd name="connsiteY480" fmla="*/ 30171 h 156830"/>
                <a:gd name="connsiteX481" fmla="*/ 30212 w 212859"/>
                <a:gd name="connsiteY481" fmla="*/ 27555 h 156830"/>
                <a:gd name="connsiteX482" fmla="*/ 32958 w 212859"/>
                <a:gd name="connsiteY482" fmla="*/ 26247 h 156830"/>
                <a:gd name="connsiteX483" fmla="*/ 35705 w 212859"/>
                <a:gd name="connsiteY483" fmla="*/ 26247 h 156830"/>
                <a:gd name="connsiteX484" fmla="*/ 38451 w 212859"/>
                <a:gd name="connsiteY484" fmla="*/ 28863 h 156830"/>
                <a:gd name="connsiteX485" fmla="*/ 39824 w 212859"/>
                <a:gd name="connsiteY485" fmla="*/ 31478 h 156830"/>
                <a:gd name="connsiteX486" fmla="*/ 42570 w 212859"/>
                <a:gd name="connsiteY486" fmla="*/ 34094 h 156830"/>
                <a:gd name="connsiteX487" fmla="*/ 42570 w 212859"/>
                <a:gd name="connsiteY487" fmla="*/ 36039 h 156830"/>
                <a:gd name="connsiteX488" fmla="*/ 43164 w 212859"/>
                <a:gd name="connsiteY488" fmla="*/ 25715 h 156830"/>
                <a:gd name="connsiteX489" fmla="*/ 43164 w 212859"/>
                <a:gd name="connsiteY489" fmla="*/ 24475 h 156830"/>
                <a:gd name="connsiteX490" fmla="*/ 43164 w 212859"/>
                <a:gd name="connsiteY490" fmla="*/ 21994 h 156830"/>
                <a:gd name="connsiteX491" fmla="*/ 41594 w 212859"/>
                <a:gd name="connsiteY491" fmla="*/ 21994 h 156830"/>
                <a:gd name="connsiteX492" fmla="*/ 13733 w 212859"/>
                <a:gd name="connsiteY492" fmla="*/ 6103 h 156830"/>
                <a:gd name="connsiteX493" fmla="*/ 16230 w 212859"/>
                <a:gd name="connsiteY493" fmla="*/ 7324 h 156830"/>
                <a:gd name="connsiteX494" fmla="*/ 18727 w 212859"/>
                <a:gd name="connsiteY494" fmla="*/ 8545 h 156830"/>
                <a:gd name="connsiteX495" fmla="*/ 19975 w 212859"/>
                <a:gd name="connsiteY495" fmla="*/ 10986 h 156830"/>
                <a:gd name="connsiteX496" fmla="*/ 22472 w 212859"/>
                <a:gd name="connsiteY496" fmla="*/ 14648 h 156830"/>
                <a:gd name="connsiteX497" fmla="*/ 24969 w 212859"/>
                <a:gd name="connsiteY497" fmla="*/ 19531 h 156830"/>
                <a:gd name="connsiteX498" fmla="*/ 24969 w 212859"/>
                <a:gd name="connsiteY498" fmla="*/ 23193 h 156830"/>
                <a:gd name="connsiteX499" fmla="*/ 26218 w 212859"/>
                <a:gd name="connsiteY499" fmla="*/ 29296 h 156830"/>
                <a:gd name="connsiteX500" fmla="*/ 24969 w 212859"/>
                <a:gd name="connsiteY500" fmla="*/ 35399 h 156830"/>
                <a:gd name="connsiteX501" fmla="*/ 23721 w 212859"/>
                <a:gd name="connsiteY501" fmla="*/ 39061 h 156830"/>
                <a:gd name="connsiteX502" fmla="*/ 19975 w 212859"/>
                <a:gd name="connsiteY502" fmla="*/ 41503 h 156830"/>
                <a:gd name="connsiteX503" fmla="*/ 17478 w 212859"/>
                <a:gd name="connsiteY503" fmla="*/ 41503 h 156830"/>
                <a:gd name="connsiteX504" fmla="*/ 13733 w 212859"/>
                <a:gd name="connsiteY504" fmla="*/ 41503 h 156830"/>
                <a:gd name="connsiteX505" fmla="*/ 11236 w 212859"/>
                <a:gd name="connsiteY505" fmla="*/ 39061 h 156830"/>
                <a:gd name="connsiteX506" fmla="*/ 12485 w 212859"/>
                <a:gd name="connsiteY506" fmla="*/ 39061 h 156830"/>
                <a:gd name="connsiteX507" fmla="*/ 13733 w 212859"/>
                <a:gd name="connsiteY507" fmla="*/ 39061 h 156830"/>
                <a:gd name="connsiteX508" fmla="*/ 19975 w 212859"/>
                <a:gd name="connsiteY508" fmla="*/ 36620 h 156830"/>
                <a:gd name="connsiteX509" fmla="*/ 21224 w 212859"/>
                <a:gd name="connsiteY509" fmla="*/ 28075 h 156830"/>
                <a:gd name="connsiteX510" fmla="*/ 21224 w 212859"/>
                <a:gd name="connsiteY510" fmla="*/ 21972 h 156830"/>
                <a:gd name="connsiteX511" fmla="*/ 19975 w 212859"/>
                <a:gd name="connsiteY511" fmla="*/ 15869 h 156830"/>
                <a:gd name="connsiteX512" fmla="*/ 17478 w 212859"/>
                <a:gd name="connsiteY512" fmla="*/ 10986 h 156830"/>
                <a:gd name="connsiteX513" fmla="*/ 14982 w 212859"/>
                <a:gd name="connsiteY513" fmla="*/ 7324 h 156830"/>
                <a:gd name="connsiteX514" fmla="*/ 3745 w 212859"/>
                <a:gd name="connsiteY514" fmla="*/ 0 h 156830"/>
                <a:gd name="connsiteX515" fmla="*/ 6242 w 212859"/>
                <a:gd name="connsiteY515" fmla="*/ 1221 h 156830"/>
                <a:gd name="connsiteX516" fmla="*/ 11236 w 212859"/>
                <a:gd name="connsiteY516" fmla="*/ 4883 h 156830"/>
                <a:gd name="connsiteX517" fmla="*/ 9988 w 212859"/>
                <a:gd name="connsiteY517" fmla="*/ 4883 h 156830"/>
                <a:gd name="connsiteX518" fmla="*/ 8739 w 212859"/>
                <a:gd name="connsiteY518" fmla="*/ 4883 h 156830"/>
                <a:gd name="connsiteX519" fmla="*/ 8739 w 212859"/>
                <a:gd name="connsiteY519" fmla="*/ 3662 h 156830"/>
                <a:gd name="connsiteX520" fmla="*/ 7491 w 212859"/>
                <a:gd name="connsiteY520" fmla="*/ 10986 h 156830"/>
                <a:gd name="connsiteX521" fmla="*/ 7491 w 212859"/>
                <a:gd name="connsiteY521" fmla="*/ 19531 h 156830"/>
                <a:gd name="connsiteX522" fmla="*/ 7491 w 212859"/>
                <a:gd name="connsiteY522" fmla="*/ 25634 h 156830"/>
                <a:gd name="connsiteX523" fmla="*/ 6242 w 212859"/>
                <a:gd name="connsiteY523" fmla="*/ 29296 h 156830"/>
                <a:gd name="connsiteX524" fmla="*/ 6242 w 212859"/>
                <a:gd name="connsiteY524" fmla="*/ 30517 h 156830"/>
                <a:gd name="connsiteX525" fmla="*/ 6242 w 212859"/>
                <a:gd name="connsiteY525" fmla="*/ 32958 h 156830"/>
                <a:gd name="connsiteX526" fmla="*/ 7491 w 212859"/>
                <a:gd name="connsiteY526" fmla="*/ 34179 h 156830"/>
                <a:gd name="connsiteX527" fmla="*/ 7491 w 212859"/>
                <a:gd name="connsiteY527" fmla="*/ 35399 h 156830"/>
                <a:gd name="connsiteX528" fmla="*/ 8739 w 212859"/>
                <a:gd name="connsiteY528" fmla="*/ 36620 h 156830"/>
                <a:gd name="connsiteX529" fmla="*/ 9508 w 212859"/>
                <a:gd name="connsiteY529" fmla="*/ 38122 h 156830"/>
                <a:gd name="connsiteX530" fmla="*/ 0 w 212859"/>
                <a:gd name="connsiteY530" fmla="*/ 32958 h 156830"/>
                <a:gd name="connsiteX531" fmla="*/ 0 w 212859"/>
                <a:gd name="connsiteY531" fmla="*/ 31737 h 156830"/>
                <a:gd name="connsiteX532" fmla="*/ 1249 w 212859"/>
                <a:gd name="connsiteY532" fmla="*/ 32958 h 156830"/>
                <a:gd name="connsiteX533" fmla="*/ 2497 w 212859"/>
                <a:gd name="connsiteY533" fmla="*/ 31737 h 156830"/>
                <a:gd name="connsiteX534" fmla="*/ 2497 w 212859"/>
                <a:gd name="connsiteY534" fmla="*/ 30517 h 156830"/>
                <a:gd name="connsiteX535" fmla="*/ 3745 w 212859"/>
                <a:gd name="connsiteY535" fmla="*/ 29296 h 156830"/>
                <a:gd name="connsiteX536" fmla="*/ 3745 w 212859"/>
                <a:gd name="connsiteY536" fmla="*/ 28075 h 156830"/>
                <a:gd name="connsiteX537" fmla="*/ 3745 w 212859"/>
                <a:gd name="connsiteY537" fmla="*/ 25634 h 156830"/>
                <a:gd name="connsiteX538" fmla="*/ 3745 w 212859"/>
                <a:gd name="connsiteY538" fmla="*/ 23193 h 156830"/>
                <a:gd name="connsiteX539" fmla="*/ 3745 w 212859"/>
                <a:gd name="connsiteY539" fmla="*/ 19531 h 156830"/>
                <a:gd name="connsiteX540" fmla="*/ 3745 w 212859"/>
                <a:gd name="connsiteY540" fmla="*/ 18310 h 156830"/>
                <a:gd name="connsiteX541" fmla="*/ 4994 w 212859"/>
                <a:gd name="connsiteY541" fmla="*/ 8545 h 156830"/>
                <a:gd name="connsiteX542" fmla="*/ 4994 w 212859"/>
                <a:gd name="connsiteY542" fmla="*/ 6103 h 156830"/>
                <a:gd name="connsiteX543" fmla="*/ 4994 w 212859"/>
                <a:gd name="connsiteY543" fmla="*/ 4883 h 156830"/>
                <a:gd name="connsiteX544" fmla="*/ 4994 w 212859"/>
                <a:gd name="connsiteY544" fmla="*/ 3662 h 156830"/>
                <a:gd name="connsiteX545" fmla="*/ 3745 w 212859"/>
                <a:gd name="connsiteY545" fmla="*/ 2441 h 156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</a:cxnLst>
              <a:rect l="l" t="t" r="r" b="b"/>
              <a:pathLst>
                <a:path w="212859" h="156830">
                  <a:moveTo>
                    <a:pt x="182645" y="138939"/>
                  </a:moveTo>
                  <a:lnTo>
                    <a:pt x="182989" y="139117"/>
                  </a:lnTo>
                  <a:lnTo>
                    <a:pt x="182645" y="139117"/>
                  </a:lnTo>
                  <a:close/>
                  <a:moveTo>
                    <a:pt x="203245" y="133109"/>
                  </a:moveTo>
                  <a:cubicBezTo>
                    <a:pt x="203245" y="133109"/>
                    <a:pt x="203245" y="133109"/>
                    <a:pt x="201871" y="134358"/>
                  </a:cubicBezTo>
                  <a:lnTo>
                    <a:pt x="200498" y="135606"/>
                  </a:lnTo>
                  <a:cubicBezTo>
                    <a:pt x="200498" y="136855"/>
                    <a:pt x="200498" y="136855"/>
                    <a:pt x="200498" y="136855"/>
                  </a:cubicBezTo>
                  <a:lnTo>
                    <a:pt x="201871" y="138103"/>
                  </a:lnTo>
                  <a:cubicBezTo>
                    <a:pt x="203245" y="138103"/>
                    <a:pt x="203245" y="138103"/>
                    <a:pt x="203245" y="139351"/>
                  </a:cubicBezTo>
                  <a:lnTo>
                    <a:pt x="204618" y="139351"/>
                  </a:lnTo>
                  <a:cubicBezTo>
                    <a:pt x="205992" y="139351"/>
                    <a:pt x="205992" y="139351"/>
                    <a:pt x="205992" y="140600"/>
                  </a:cubicBezTo>
                  <a:lnTo>
                    <a:pt x="207365" y="140600"/>
                  </a:lnTo>
                  <a:lnTo>
                    <a:pt x="208739" y="140600"/>
                  </a:lnTo>
                  <a:lnTo>
                    <a:pt x="208739" y="139351"/>
                  </a:lnTo>
                  <a:cubicBezTo>
                    <a:pt x="208739" y="138103"/>
                    <a:pt x="208739" y="136855"/>
                    <a:pt x="207365" y="135606"/>
                  </a:cubicBezTo>
                  <a:cubicBezTo>
                    <a:pt x="207365" y="134358"/>
                    <a:pt x="205992" y="133109"/>
                    <a:pt x="205992" y="133109"/>
                  </a:cubicBezTo>
                  <a:cubicBezTo>
                    <a:pt x="204618" y="133109"/>
                    <a:pt x="204618" y="133109"/>
                    <a:pt x="203245" y="133109"/>
                  </a:cubicBezTo>
                  <a:close/>
                  <a:moveTo>
                    <a:pt x="201871" y="130612"/>
                  </a:moveTo>
                  <a:cubicBezTo>
                    <a:pt x="203245" y="130612"/>
                    <a:pt x="204618" y="130612"/>
                    <a:pt x="205992" y="131861"/>
                  </a:cubicBezTo>
                  <a:cubicBezTo>
                    <a:pt x="205992" y="133109"/>
                    <a:pt x="207365" y="133109"/>
                    <a:pt x="207365" y="134358"/>
                  </a:cubicBezTo>
                  <a:cubicBezTo>
                    <a:pt x="208739" y="135606"/>
                    <a:pt x="210112" y="135606"/>
                    <a:pt x="210112" y="136855"/>
                  </a:cubicBezTo>
                  <a:lnTo>
                    <a:pt x="211485" y="139351"/>
                  </a:lnTo>
                  <a:cubicBezTo>
                    <a:pt x="212859" y="141848"/>
                    <a:pt x="212859" y="143097"/>
                    <a:pt x="212859" y="144345"/>
                  </a:cubicBezTo>
                  <a:lnTo>
                    <a:pt x="200498" y="138103"/>
                  </a:lnTo>
                  <a:cubicBezTo>
                    <a:pt x="200498" y="138103"/>
                    <a:pt x="200498" y="138103"/>
                    <a:pt x="200498" y="139351"/>
                  </a:cubicBezTo>
                  <a:cubicBezTo>
                    <a:pt x="200498" y="141848"/>
                    <a:pt x="200498" y="143097"/>
                    <a:pt x="200498" y="144345"/>
                  </a:cubicBezTo>
                  <a:cubicBezTo>
                    <a:pt x="200498" y="145594"/>
                    <a:pt x="200498" y="146842"/>
                    <a:pt x="201871" y="148091"/>
                  </a:cubicBezTo>
                  <a:cubicBezTo>
                    <a:pt x="203245" y="149339"/>
                    <a:pt x="203245" y="150588"/>
                    <a:pt x="203245" y="151836"/>
                  </a:cubicBezTo>
                  <a:cubicBezTo>
                    <a:pt x="204618" y="153084"/>
                    <a:pt x="205992" y="153084"/>
                    <a:pt x="207365" y="154333"/>
                  </a:cubicBezTo>
                  <a:cubicBezTo>
                    <a:pt x="207365" y="155581"/>
                    <a:pt x="208739" y="155581"/>
                    <a:pt x="210112" y="154333"/>
                  </a:cubicBezTo>
                  <a:cubicBezTo>
                    <a:pt x="211485" y="154333"/>
                    <a:pt x="211485" y="153084"/>
                    <a:pt x="212859" y="151836"/>
                  </a:cubicBezTo>
                  <a:lnTo>
                    <a:pt x="212859" y="153084"/>
                  </a:lnTo>
                  <a:cubicBezTo>
                    <a:pt x="212859" y="153084"/>
                    <a:pt x="212859" y="154333"/>
                    <a:pt x="211485" y="155581"/>
                  </a:cubicBezTo>
                  <a:cubicBezTo>
                    <a:pt x="211485" y="155581"/>
                    <a:pt x="210112" y="155581"/>
                    <a:pt x="210112" y="156830"/>
                  </a:cubicBezTo>
                  <a:cubicBezTo>
                    <a:pt x="210112" y="156830"/>
                    <a:pt x="208739" y="156830"/>
                    <a:pt x="207365" y="156830"/>
                  </a:cubicBezTo>
                  <a:lnTo>
                    <a:pt x="205992" y="156830"/>
                  </a:lnTo>
                  <a:cubicBezTo>
                    <a:pt x="203245" y="155581"/>
                    <a:pt x="203245" y="155581"/>
                    <a:pt x="201871" y="153084"/>
                  </a:cubicBezTo>
                  <a:cubicBezTo>
                    <a:pt x="200498" y="153084"/>
                    <a:pt x="200498" y="150588"/>
                    <a:pt x="199125" y="149339"/>
                  </a:cubicBezTo>
                  <a:cubicBezTo>
                    <a:pt x="199125" y="148091"/>
                    <a:pt x="197751" y="146842"/>
                    <a:pt x="197751" y="144345"/>
                  </a:cubicBezTo>
                  <a:cubicBezTo>
                    <a:pt x="197751" y="143097"/>
                    <a:pt x="197751" y="141848"/>
                    <a:pt x="197751" y="139351"/>
                  </a:cubicBezTo>
                  <a:cubicBezTo>
                    <a:pt x="197751" y="138103"/>
                    <a:pt x="197751" y="136855"/>
                    <a:pt x="197751" y="135606"/>
                  </a:cubicBezTo>
                  <a:cubicBezTo>
                    <a:pt x="199125" y="134358"/>
                    <a:pt x="199125" y="133109"/>
                    <a:pt x="199125" y="133109"/>
                  </a:cubicBezTo>
                  <a:cubicBezTo>
                    <a:pt x="200498" y="131861"/>
                    <a:pt x="200498" y="131861"/>
                    <a:pt x="201871" y="130612"/>
                  </a:cubicBezTo>
                  <a:close/>
                  <a:moveTo>
                    <a:pt x="178525" y="114311"/>
                  </a:moveTo>
                  <a:lnTo>
                    <a:pt x="182645" y="114311"/>
                  </a:lnTo>
                  <a:lnTo>
                    <a:pt x="182645" y="124619"/>
                  </a:lnTo>
                  <a:cubicBezTo>
                    <a:pt x="182645" y="122122"/>
                    <a:pt x="184018" y="122122"/>
                    <a:pt x="184018" y="120874"/>
                  </a:cubicBezTo>
                  <a:cubicBezTo>
                    <a:pt x="184018" y="119625"/>
                    <a:pt x="185391" y="119625"/>
                    <a:pt x="186765" y="119625"/>
                  </a:cubicBezTo>
                  <a:cubicBezTo>
                    <a:pt x="188138" y="119625"/>
                    <a:pt x="188138" y="119625"/>
                    <a:pt x="190884" y="119625"/>
                  </a:cubicBezTo>
                  <a:cubicBezTo>
                    <a:pt x="190884" y="120874"/>
                    <a:pt x="190884" y="122122"/>
                    <a:pt x="192257" y="122122"/>
                  </a:cubicBezTo>
                  <a:cubicBezTo>
                    <a:pt x="192257" y="122122"/>
                    <a:pt x="193630" y="123371"/>
                    <a:pt x="195003" y="124619"/>
                  </a:cubicBezTo>
                  <a:cubicBezTo>
                    <a:pt x="195003" y="124619"/>
                    <a:pt x="195003" y="125868"/>
                    <a:pt x="195003" y="127116"/>
                  </a:cubicBezTo>
                  <a:cubicBezTo>
                    <a:pt x="196376" y="127116"/>
                    <a:pt x="196376" y="128364"/>
                    <a:pt x="196376" y="129613"/>
                  </a:cubicBezTo>
                  <a:cubicBezTo>
                    <a:pt x="196376" y="129613"/>
                    <a:pt x="196376" y="130861"/>
                    <a:pt x="195003" y="130861"/>
                  </a:cubicBezTo>
                  <a:cubicBezTo>
                    <a:pt x="195003" y="132110"/>
                    <a:pt x="195003" y="132110"/>
                    <a:pt x="195003" y="132110"/>
                  </a:cubicBezTo>
                  <a:cubicBezTo>
                    <a:pt x="193630" y="130861"/>
                    <a:pt x="193630" y="130861"/>
                    <a:pt x="192257" y="129613"/>
                  </a:cubicBezTo>
                  <a:cubicBezTo>
                    <a:pt x="192257" y="129613"/>
                    <a:pt x="192257" y="129613"/>
                    <a:pt x="192257" y="128364"/>
                  </a:cubicBezTo>
                  <a:lnTo>
                    <a:pt x="192257" y="127116"/>
                  </a:lnTo>
                  <a:cubicBezTo>
                    <a:pt x="192257" y="125868"/>
                    <a:pt x="192257" y="124619"/>
                    <a:pt x="192257" y="124619"/>
                  </a:cubicBezTo>
                  <a:cubicBezTo>
                    <a:pt x="192257" y="122122"/>
                    <a:pt x="190884" y="122122"/>
                    <a:pt x="190884" y="120874"/>
                  </a:cubicBezTo>
                  <a:cubicBezTo>
                    <a:pt x="189511" y="120874"/>
                    <a:pt x="188138" y="120874"/>
                    <a:pt x="188138" y="120874"/>
                  </a:cubicBezTo>
                  <a:cubicBezTo>
                    <a:pt x="186765" y="120874"/>
                    <a:pt x="186765" y="122122"/>
                    <a:pt x="185391" y="122122"/>
                  </a:cubicBezTo>
                  <a:cubicBezTo>
                    <a:pt x="185391" y="123371"/>
                    <a:pt x="185391" y="124619"/>
                    <a:pt x="185391" y="124619"/>
                  </a:cubicBezTo>
                  <a:cubicBezTo>
                    <a:pt x="184018" y="125868"/>
                    <a:pt x="184018" y="127116"/>
                    <a:pt x="184018" y="128364"/>
                  </a:cubicBezTo>
                  <a:cubicBezTo>
                    <a:pt x="184018" y="129613"/>
                    <a:pt x="184018" y="132110"/>
                    <a:pt x="185391" y="132110"/>
                  </a:cubicBezTo>
                  <a:cubicBezTo>
                    <a:pt x="185391" y="133358"/>
                    <a:pt x="185391" y="135855"/>
                    <a:pt x="185391" y="135855"/>
                  </a:cubicBezTo>
                  <a:cubicBezTo>
                    <a:pt x="185391" y="138352"/>
                    <a:pt x="186765" y="138352"/>
                    <a:pt x="188138" y="139601"/>
                  </a:cubicBezTo>
                  <a:cubicBezTo>
                    <a:pt x="188138" y="140849"/>
                    <a:pt x="189511" y="140849"/>
                    <a:pt x="190884" y="140849"/>
                  </a:cubicBezTo>
                  <a:cubicBezTo>
                    <a:pt x="192257" y="142097"/>
                    <a:pt x="192257" y="143346"/>
                    <a:pt x="193630" y="142097"/>
                  </a:cubicBezTo>
                  <a:cubicBezTo>
                    <a:pt x="195003" y="142097"/>
                    <a:pt x="195003" y="140849"/>
                    <a:pt x="196376" y="140849"/>
                  </a:cubicBezTo>
                  <a:cubicBezTo>
                    <a:pt x="196376" y="140849"/>
                    <a:pt x="196376" y="142097"/>
                    <a:pt x="195003" y="143346"/>
                  </a:cubicBezTo>
                  <a:cubicBezTo>
                    <a:pt x="195003" y="143346"/>
                    <a:pt x="195003" y="144594"/>
                    <a:pt x="193630" y="144594"/>
                  </a:cubicBezTo>
                  <a:cubicBezTo>
                    <a:pt x="192257" y="145843"/>
                    <a:pt x="192257" y="145843"/>
                    <a:pt x="190884" y="145843"/>
                  </a:cubicBezTo>
                  <a:cubicBezTo>
                    <a:pt x="190884" y="145843"/>
                    <a:pt x="190884" y="144594"/>
                    <a:pt x="188138" y="144594"/>
                  </a:cubicBezTo>
                  <a:cubicBezTo>
                    <a:pt x="188138" y="143346"/>
                    <a:pt x="186765" y="143346"/>
                    <a:pt x="185391" y="140849"/>
                  </a:cubicBezTo>
                  <a:lnTo>
                    <a:pt x="185013" y="140161"/>
                  </a:lnTo>
                  <a:lnTo>
                    <a:pt x="182989" y="139117"/>
                  </a:lnTo>
                  <a:lnTo>
                    <a:pt x="184018" y="139117"/>
                  </a:lnTo>
                  <a:lnTo>
                    <a:pt x="184439" y="139117"/>
                  </a:lnTo>
                  <a:lnTo>
                    <a:pt x="184018" y="138352"/>
                  </a:lnTo>
                  <a:cubicBezTo>
                    <a:pt x="182645" y="135855"/>
                    <a:pt x="182645" y="134607"/>
                    <a:pt x="182645" y="133358"/>
                  </a:cubicBezTo>
                  <a:lnTo>
                    <a:pt x="182645" y="136636"/>
                  </a:lnTo>
                  <a:lnTo>
                    <a:pt x="182645" y="137876"/>
                  </a:lnTo>
                  <a:lnTo>
                    <a:pt x="182645" y="138939"/>
                  </a:lnTo>
                  <a:lnTo>
                    <a:pt x="175778" y="135396"/>
                  </a:lnTo>
                  <a:cubicBezTo>
                    <a:pt x="177152" y="135396"/>
                    <a:pt x="177152" y="135396"/>
                    <a:pt x="177152" y="135396"/>
                  </a:cubicBezTo>
                  <a:cubicBezTo>
                    <a:pt x="178525" y="135396"/>
                    <a:pt x="178525" y="135396"/>
                    <a:pt x="178525" y="135396"/>
                  </a:cubicBezTo>
                  <a:cubicBezTo>
                    <a:pt x="178525" y="135396"/>
                    <a:pt x="178525" y="135396"/>
                    <a:pt x="178525" y="134156"/>
                  </a:cubicBezTo>
                  <a:lnTo>
                    <a:pt x="179898" y="118032"/>
                  </a:lnTo>
                  <a:lnTo>
                    <a:pt x="179898" y="116791"/>
                  </a:lnTo>
                  <a:cubicBezTo>
                    <a:pt x="178525" y="116791"/>
                    <a:pt x="178525" y="115551"/>
                    <a:pt x="178525" y="115551"/>
                  </a:cubicBezTo>
                  <a:cubicBezTo>
                    <a:pt x="178525" y="114311"/>
                    <a:pt x="178525" y="114311"/>
                    <a:pt x="178525" y="114311"/>
                  </a:cubicBezTo>
                  <a:close/>
                  <a:moveTo>
                    <a:pt x="171383" y="112703"/>
                  </a:moveTo>
                  <a:cubicBezTo>
                    <a:pt x="171383" y="112703"/>
                    <a:pt x="171383" y="112703"/>
                    <a:pt x="171383" y="113897"/>
                  </a:cubicBezTo>
                  <a:cubicBezTo>
                    <a:pt x="171383" y="113897"/>
                    <a:pt x="171383" y="115091"/>
                    <a:pt x="170285" y="116285"/>
                  </a:cubicBezTo>
                  <a:cubicBezTo>
                    <a:pt x="170285" y="117479"/>
                    <a:pt x="169186" y="118673"/>
                    <a:pt x="169186" y="119867"/>
                  </a:cubicBezTo>
                  <a:cubicBezTo>
                    <a:pt x="169186" y="119867"/>
                    <a:pt x="169186" y="122256"/>
                    <a:pt x="168088" y="122256"/>
                  </a:cubicBezTo>
                  <a:cubicBezTo>
                    <a:pt x="168088" y="119867"/>
                    <a:pt x="169186" y="118673"/>
                    <a:pt x="169186" y="117479"/>
                  </a:cubicBezTo>
                  <a:cubicBezTo>
                    <a:pt x="169186" y="116285"/>
                    <a:pt x="170285" y="115091"/>
                    <a:pt x="170285" y="113897"/>
                  </a:cubicBezTo>
                  <a:cubicBezTo>
                    <a:pt x="170285" y="112703"/>
                    <a:pt x="171383" y="112703"/>
                    <a:pt x="171383" y="112703"/>
                  </a:cubicBezTo>
                  <a:close/>
                  <a:moveTo>
                    <a:pt x="169186" y="109121"/>
                  </a:moveTo>
                  <a:lnTo>
                    <a:pt x="174679" y="112703"/>
                  </a:lnTo>
                  <a:lnTo>
                    <a:pt x="173580" y="112703"/>
                  </a:lnTo>
                  <a:lnTo>
                    <a:pt x="172482" y="112703"/>
                  </a:lnTo>
                  <a:cubicBezTo>
                    <a:pt x="172482" y="112703"/>
                    <a:pt x="172482" y="112703"/>
                    <a:pt x="171383" y="112703"/>
                  </a:cubicBezTo>
                  <a:cubicBezTo>
                    <a:pt x="171383" y="111509"/>
                    <a:pt x="171383" y="111509"/>
                    <a:pt x="170285" y="111509"/>
                  </a:cubicBezTo>
                  <a:lnTo>
                    <a:pt x="170285" y="110315"/>
                  </a:lnTo>
                  <a:cubicBezTo>
                    <a:pt x="169186" y="110315"/>
                    <a:pt x="169186" y="110315"/>
                    <a:pt x="169186" y="109121"/>
                  </a:cubicBezTo>
                  <a:close/>
                  <a:moveTo>
                    <a:pt x="161497" y="104344"/>
                  </a:moveTo>
                  <a:lnTo>
                    <a:pt x="165891" y="106733"/>
                  </a:lnTo>
                  <a:lnTo>
                    <a:pt x="164793" y="106733"/>
                  </a:lnTo>
                  <a:lnTo>
                    <a:pt x="163694" y="106733"/>
                  </a:lnTo>
                  <a:cubicBezTo>
                    <a:pt x="163694" y="106733"/>
                    <a:pt x="163694" y="106733"/>
                    <a:pt x="163694" y="107927"/>
                  </a:cubicBezTo>
                  <a:lnTo>
                    <a:pt x="163694" y="109121"/>
                  </a:lnTo>
                  <a:lnTo>
                    <a:pt x="163694" y="111509"/>
                  </a:lnTo>
                  <a:cubicBezTo>
                    <a:pt x="164793" y="112703"/>
                    <a:pt x="164793" y="113897"/>
                    <a:pt x="164793" y="115091"/>
                  </a:cubicBezTo>
                  <a:cubicBezTo>
                    <a:pt x="165891" y="116285"/>
                    <a:pt x="165891" y="117479"/>
                    <a:pt x="165891" y="118673"/>
                  </a:cubicBezTo>
                  <a:cubicBezTo>
                    <a:pt x="165891" y="119867"/>
                    <a:pt x="165891" y="121062"/>
                    <a:pt x="165891" y="122256"/>
                  </a:cubicBezTo>
                  <a:cubicBezTo>
                    <a:pt x="166990" y="123450"/>
                    <a:pt x="166990" y="124644"/>
                    <a:pt x="166990" y="125838"/>
                  </a:cubicBezTo>
                  <a:cubicBezTo>
                    <a:pt x="166990" y="124644"/>
                    <a:pt x="168088" y="123450"/>
                    <a:pt x="168088" y="122256"/>
                  </a:cubicBezTo>
                  <a:cubicBezTo>
                    <a:pt x="168088" y="124644"/>
                    <a:pt x="168088" y="124644"/>
                    <a:pt x="168088" y="125838"/>
                  </a:cubicBezTo>
                  <a:cubicBezTo>
                    <a:pt x="166990" y="125838"/>
                    <a:pt x="166990" y="127032"/>
                    <a:pt x="166990" y="127032"/>
                  </a:cubicBezTo>
                  <a:cubicBezTo>
                    <a:pt x="166990" y="127032"/>
                    <a:pt x="166990" y="127032"/>
                    <a:pt x="165891" y="127032"/>
                  </a:cubicBezTo>
                  <a:cubicBezTo>
                    <a:pt x="165891" y="128226"/>
                    <a:pt x="165891" y="128226"/>
                    <a:pt x="165891" y="129420"/>
                  </a:cubicBezTo>
                  <a:cubicBezTo>
                    <a:pt x="164793" y="127032"/>
                    <a:pt x="164793" y="125838"/>
                    <a:pt x="164793" y="124644"/>
                  </a:cubicBezTo>
                  <a:cubicBezTo>
                    <a:pt x="163694" y="124644"/>
                    <a:pt x="163694" y="122256"/>
                    <a:pt x="163694" y="121062"/>
                  </a:cubicBezTo>
                  <a:cubicBezTo>
                    <a:pt x="163694" y="119867"/>
                    <a:pt x="163694" y="118673"/>
                    <a:pt x="162596" y="116285"/>
                  </a:cubicBezTo>
                  <a:cubicBezTo>
                    <a:pt x="162596" y="115091"/>
                    <a:pt x="162596" y="112703"/>
                    <a:pt x="162596" y="111509"/>
                  </a:cubicBezTo>
                  <a:lnTo>
                    <a:pt x="162596" y="110315"/>
                  </a:lnTo>
                  <a:cubicBezTo>
                    <a:pt x="161497" y="109121"/>
                    <a:pt x="161497" y="109121"/>
                    <a:pt x="161497" y="109121"/>
                  </a:cubicBezTo>
                  <a:cubicBezTo>
                    <a:pt x="161497" y="107927"/>
                    <a:pt x="161497" y="106733"/>
                    <a:pt x="161497" y="106733"/>
                  </a:cubicBezTo>
                  <a:lnTo>
                    <a:pt x="161497" y="105538"/>
                  </a:lnTo>
                  <a:close/>
                  <a:moveTo>
                    <a:pt x="181272" y="103148"/>
                  </a:moveTo>
                  <a:cubicBezTo>
                    <a:pt x="182645" y="103148"/>
                    <a:pt x="182645" y="104389"/>
                    <a:pt x="182645" y="105629"/>
                  </a:cubicBezTo>
                  <a:cubicBezTo>
                    <a:pt x="182645" y="105629"/>
                    <a:pt x="184018" y="106869"/>
                    <a:pt x="182645" y="106869"/>
                  </a:cubicBezTo>
                  <a:cubicBezTo>
                    <a:pt x="182645" y="108109"/>
                    <a:pt x="182645" y="108109"/>
                    <a:pt x="182645" y="109350"/>
                  </a:cubicBezTo>
                  <a:cubicBezTo>
                    <a:pt x="182645" y="109350"/>
                    <a:pt x="182645" y="109350"/>
                    <a:pt x="181272" y="109350"/>
                  </a:cubicBezTo>
                  <a:cubicBezTo>
                    <a:pt x="181272" y="109350"/>
                    <a:pt x="181272" y="108109"/>
                    <a:pt x="181272" y="106869"/>
                  </a:cubicBezTo>
                  <a:cubicBezTo>
                    <a:pt x="179898" y="106869"/>
                    <a:pt x="179898" y="105629"/>
                    <a:pt x="179898" y="105629"/>
                  </a:cubicBezTo>
                  <a:cubicBezTo>
                    <a:pt x="179898" y="104389"/>
                    <a:pt x="179898" y="103148"/>
                    <a:pt x="181272" y="103148"/>
                  </a:cubicBezTo>
                  <a:close/>
                  <a:moveTo>
                    <a:pt x="137672" y="99966"/>
                  </a:moveTo>
                  <a:lnTo>
                    <a:pt x="139525" y="100902"/>
                  </a:lnTo>
                  <a:lnTo>
                    <a:pt x="138701" y="100902"/>
                  </a:lnTo>
                  <a:close/>
                  <a:moveTo>
                    <a:pt x="155307" y="98961"/>
                  </a:moveTo>
                  <a:cubicBezTo>
                    <a:pt x="155307" y="98961"/>
                    <a:pt x="155307" y="98961"/>
                    <a:pt x="156306" y="98961"/>
                  </a:cubicBezTo>
                  <a:cubicBezTo>
                    <a:pt x="157305" y="100269"/>
                    <a:pt x="157305" y="101577"/>
                    <a:pt x="157305" y="101577"/>
                  </a:cubicBezTo>
                  <a:cubicBezTo>
                    <a:pt x="158303" y="101577"/>
                    <a:pt x="158303" y="102885"/>
                    <a:pt x="158303" y="104193"/>
                  </a:cubicBezTo>
                  <a:lnTo>
                    <a:pt x="157305" y="105501"/>
                  </a:lnTo>
                  <a:cubicBezTo>
                    <a:pt x="156306" y="105501"/>
                    <a:pt x="156306" y="105501"/>
                    <a:pt x="156306" y="105501"/>
                  </a:cubicBezTo>
                  <a:cubicBezTo>
                    <a:pt x="155307" y="104193"/>
                    <a:pt x="155307" y="104193"/>
                    <a:pt x="155307" y="104193"/>
                  </a:cubicBezTo>
                  <a:cubicBezTo>
                    <a:pt x="155307" y="104193"/>
                    <a:pt x="155307" y="104193"/>
                    <a:pt x="155307" y="102885"/>
                  </a:cubicBezTo>
                  <a:cubicBezTo>
                    <a:pt x="155307" y="102885"/>
                    <a:pt x="155307" y="102885"/>
                    <a:pt x="154308" y="101577"/>
                  </a:cubicBezTo>
                  <a:cubicBezTo>
                    <a:pt x="154308" y="100269"/>
                    <a:pt x="154308" y="98961"/>
                    <a:pt x="155307" y="98961"/>
                  </a:cubicBezTo>
                  <a:close/>
                  <a:moveTo>
                    <a:pt x="134581" y="98405"/>
                  </a:moveTo>
                  <a:cubicBezTo>
                    <a:pt x="134581" y="98405"/>
                    <a:pt x="134581" y="98405"/>
                    <a:pt x="135954" y="98405"/>
                  </a:cubicBezTo>
                  <a:lnTo>
                    <a:pt x="137328" y="99653"/>
                  </a:lnTo>
                  <a:lnTo>
                    <a:pt x="137672" y="99966"/>
                  </a:lnTo>
                  <a:close/>
                  <a:moveTo>
                    <a:pt x="149314" y="97653"/>
                  </a:moveTo>
                  <a:lnTo>
                    <a:pt x="152311" y="97653"/>
                  </a:lnTo>
                  <a:lnTo>
                    <a:pt x="152311" y="104193"/>
                  </a:lnTo>
                  <a:cubicBezTo>
                    <a:pt x="152311" y="104193"/>
                    <a:pt x="152311" y="104193"/>
                    <a:pt x="153309" y="102885"/>
                  </a:cubicBezTo>
                  <a:cubicBezTo>
                    <a:pt x="153309" y="101577"/>
                    <a:pt x="154308" y="101577"/>
                    <a:pt x="154308" y="101577"/>
                  </a:cubicBezTo>
                  <a:lnTo>
                    <a:pt x="154308" y="102885"/>
                  </a:lnTo>
                  <a:cubicBezTo>
                    <a:pt x="153309" y="102885"/>
                    <a:pt x="153309" y="104193"/>
                    <a:pt x="153309" y="104193"/>
                  </a:cubicBezTo>
                  <a:cubicBezTo>
                    <a:pt x="152311" y="104193"/>
                    <a:pt x="152311" y="105501"/>
                    <a:pt x="152311" y="105501"/>
                  </a:cubicBezTo>
                  <a:lnTo>
                    <a:pt x="152311" y="119888"/>
                  </a:lnTo>
                  <a:lnTo>
                    <a:pt x="152311" y="121196"/>
                  </a:lnTo>
                  <a:cubicBezTo>
                    <a:pt x="152311" y="121196"/>
                    <a:pt x="152311" y="122503"/>
                    <a:pt x="153309" y="122503"/>
                  </a:cubicBezTo>
                  <a:cubicBezTo>
                    <a:pt x="153309" y="122503"/>
                    <a:pt x="153309" y="122503"/>
                    <a:pt x="154308" y="122503"/>
                  </a:cubicBezTo>
                  <a:cubicBezTo>
                    <a:pt x="154308" y="122503"/>
                    <a:pt x="154308" y="122503"/>
                    <a:pt x="154308" y="123811"/>
                  </a:cubicBezTo>
                  <a:lnTo>
                    <a:pt x="148315" y="119888"/>
                  </a:lnTo>
                  <a:lnTo>
                    <a:pt x="148315" y="118580"/>
                  </a:lnTo>
                  <a:cubicBezTo>
                    <a:pt x="149314" y="118580"/>
                    <a:pt x="149314" y="119888"/>
                    <a:pt x="149314" y="118580"/>
                  </a:cubicBezTo>
                  <a:lnTo>
                    <a:pt x="150313" y="118580"/>
                  </a:lnTo>
                  <a:lnTo>
                    <a:pt x="150313" y="101577"/>
                  </a:lnTo>
                  <a:cubicBezTo>
                    <a:pt x="150313" y="100269"/>
                    <a:pt x="150313" y="100269"/>
                    <a:pt x="150313" y="100269"/>
                  </a:cubicBezTo>
                  <a:lnTo>
                    <a:pt x="150313" y="98961"/>
                  </a:lnTo>
                  <a:cubicBezTo>
                    <a:pt x="150313" y="98961"/>
                    <a:pt x="150313" y="98961"/>
                    <a:pt x="149314" y="98961"/>
                  </a:cubicBezTo>
                  <a:cubicBezTo>
                    <a:pt x="149314" y="97653"/>
                    <a:pt x="149314" y="97653"/>
                    <a:pt x="149314" y="97653"/>
                  </a:cubicBezTo>
                  <a:close/>
                  <a:moveTo>
                    <a:pt x="120847" y="94910"/>
                  </a:moveTo>
                  <a:lnTo>
                    <a:pt x="121946" y="94910"/>
                  </a:lnTo>
                  <a:cubicBezTo>
                    <a:pt x="121946" y="96159"/>
                    <a:pt x="121946" y="97407"/>
                    <a:pt x="121946" y="98655"/>
                  </a:cubicBezTo>
                  <a:cubicBezTo>
                    <a:pt x="121946" y="98655"/>
                    <a:pt x="121946" y="99904"/>
                    <a:pt x="123045" y="101152"/>
                  </a:cubicBezTo>
                  <a:cubicBezTo>
                    <a:pt x="123045" y="102400"/>
                    <a:pt x="123045" y="102400"/>
                    <a:pt x="123045" y="103649"/>
                  </a:cubicBezTo>
                  <a:cubicBezTo>
                    <a:pt x="124143" y="104897"/>
                    <a:pt x="125242" y="104897"/>
                    <a:pt x="125242" y="106146"/>
                  </a:cubicBezTo>
                  <a:cubicBezTo>
                    <a:pt x="124143" y="106146"/>
                    <a:pt x="123045" y="104897"/>
                    <a:pt x="123045" y="104897"/>
                  </a:cubicBezTo>
                  <a:cubicBezTo>
                    <a:pt x="121946" y="103649"/>
                    <a:pt x="121946" y="102400"/>
                    <a:pt x="120847" y="102400"/>
                  </a:cubicBezTo>
                  <a:close/>
                  <a:moveTo>
                    <a:pt x="140075" y="93412"/>
                  </a:moveTo>
                  <a:lnTo>
                    <a:pt x="141448" y="94660"/>
                  </a:lnTo>
                  <a:cubicBezTo>
                    <a:pt x="142822" y="95908"/>
                    <a:pt x="144195" y="97157"/>
                    <a:pt x="144195" y="97157"/>
                  </a:cubicBezTo>
                  <a:cubicBezTo>
                    <a:pt x="144195" y="98405"/>
                    <a:pt x="145568" y="99653"/>
                    <a:pt x="145568" y="100902"/>
                  </a:cubicBezTo>
                  <a:cubicBezTo>
                    <a:pt x="145568" y="102150"/>
                    <a:pt x="146942" y="103399"/>
                    <a:pt x="146942" y="104647"/>
                  </a:cubicBezTo>
                  <a:lnTo>
                    <a:pt x="141448" y="101873"/>
                  </a:lnTo>
                  <a:lnTo>
                    <a:pt x="139525" y="100902"/>
                  </a:lnTo>
                  <a:lnTo>
                    <a:pt x="140075" y="100902"/>
                  </a:lnTo>
                  <a:lnTo>
                    <a:pt x="141448" y="100902"/>
                  </a:lnTo>
                  <a:cubicBezTo>
                    <a:pt x="142822" y="100902"/>
                    <a:pt x="142822" y="100902"/>
                    <a:pt x="142822" y="100902"/>
                  </a:cubicBezTo>
                  <a:cubicBezTo>
                    <a:pt x="142822" y="98405"/>
                    <a:pt x="141448" y="97157"/>
                    <a:pt x="141448" y="97157"/>
                  </a:cubicBezTo>
                  <a:cubicBezTo>
                    <a:pt x="141448" y="94660"/>
                    <a:pt x="140075" y="94660"/>
                    <a:pt x="140075" y="93412"/>
                  </a:cubicBezTo>
                  <a:close/>
                  <a:moveTo>
                    <a:pt x="135954" y="92163"/>
                  </a:moveTo>
                  <a:cubicBezTo>
                    <a:pt x="137328" y="92163"/>
                    <a:pt x="138701" y="93412"/>
                    <a:pt x="140075" y="93412"/>
                  </a:cubicBezTo>
                  <a:cubicBezTo>
                    <a:pt x="138701" y="93412"/>
                    <a:pt x="137328" y="93412"/>
                    <a:pt x="137328" y="93412"/>
                  </a:cubicBezTo>
                  <a:cubicBezTo>
                    <a:pt x="137328" y="94660"/>
                    <a:pt x="135954" y="94660"/>
                    <a:pt x="135954" y="94660"/>
                  </a:cubicBezTo>
                  <a:cubicBezTo>
                    <a:pt x="134581" y="94660"/>
                    <a:pt x="134581" y="95908"/>
                    <a:pt x="134581" y="97157"/>
                  </a:cubicBezTo>
                  <a:cubicBezTo>
                    <a:pt x="134581" y="97157"/>
                    <a:pt x="134581" y="97157"/>
                    <a:pt x="134581" y="98405"/>
                  </a:cubicBezTo>
                  <a:lnTo>
                    <a:pt x="134581" y="99653"/>
                  </a:lnTo>
                  <a:lnTo>
                    <a:pt x="134581" y="100902"/>
                  </a:lnTo>
                  <a:cubicBezTo>
                    <a:pt x="134581" y="102150"/>
                    <a:pt x="134581" y="103399"/>
                    <a:pt x="134581" y="104647"/>
                  </a:cubicBezTo>
                  <a:cubicBezTo>
                    <a:pt x="134581" y="107144"/>
                    <a:pt x="134581" y="107144"/>
                    <a:pt x="134581" y="108392"/>
                  </a:cubicBezTo>
                  <a:cubicBezTo>
                    <a:pt x="135954" y="110889"/>
                    <a:pt x="137328" y="110889"/>
                    <a:pt x="137328" y="113385"/>
                  </a:cubicBezTo>
                  <a:cubicBezTo>
                    <a:pt x="138701" y="113385"/>
                    <a:pt x="140075" y="114634"/>
                    <a:pt x="140075" y="114634"/>
                  </a:cubicBezTo>
                  <a:cubicBezTo>
                    <a:pt x="141448" y="114634"/>
                    <a:pt x="142822" y="115882"/>
                    <a:pt x="144195" y="114634"/>
                  </a:cubicBezTo>
                  <a:cubicBezTo>
                    <a:pt x="144195" y="114634"/>
                    <a:pt x="145568" y="114634"/>
                    <a:pt x="145568" y="113385"/>
                  </a:cubicBezTo>
                  <a:lnTo>
                    <a:pt x="146942" y="113385"/>
                  </a:lnTo>
                  <a:cubicBezTo>
                    <a:pt x="145568" y="114634"/>
                    <a:pt x="145568" y="114634"/>
                    <a:pt x="145568" y="114634"/>
                  </a:cubicBezTo>
                  <a:cubicBezTo>
                    <a:pt x="144195" y="115882"/>
                    <a:pt x="144195" y="115882"/>
                    <a:pt x="144195" y="117131"/>
                  </a:cubicBezTo>
                  <a:cubicBezTo>
                    <a:pt x="142822" y="117131"/>
                    <a:pt x="141448" y="118379"/>
                    <a:pt x="141448" y="118379"/>
                  </a:cubicBezTo>
                  <a:cubicBezTo>
                    <a:pt x="140075" y="118379"/>
                    <a:pt x="140075" y="118379"/>
                    <a:pt x="138701" y="117131"/>
                  </a:cubicBezTo>
                  <a:cubicBezTo>
                    <a:pt x="137328" y="115882"/>
                    <a:pt x="135954" y="115882"/>
                    <a:pt x="134581" y="114634"/>
                  </a:cubicBezTo>
                  <a:cubicBezTo>
                    <a:pt x="134581" y="113385"/>
                    <a:pt x="133208" y="112137"/>
                    <a:pt x="133208" y="110889"/>
                  </a:cubicBezTo>
                  <a:cubicBezTo>
                    <a:pt x="133208" y="108392"/>
                    <a:pt x="131834" y="107144"/>
                    <a:pt x="131834" y="105895"/>
                  </a:cubicBezTo>
                  <a:cubicBezTo>
                    <a:pt x="131834" y="103399"/>
                    <a:pt x="131834" y="102150"/>
                    <a:pt x="131834" y="100902"/>
                  </a:cubicBezTo>
                  <a:cubicBezTo>
                    <a:pt x="131834" y="98405"/>
                    <a:pt x="131834" y="98405"/>
                    <a:pt x="131834" y="97157"/>
                  </a:cubicBezTo>
                  <a:cubicBezTo>
                    <a:pt x="133208" y="94660"/>
                    <a:pt x="133208" y="94660"/>
                    <a:pt x="133208" y="93412"/>
                  </a:cubicBezTo>
                  <a:cubicBezTo>
                    <a:pt x="134581" y="93412"/>
                    <a:pt x="134581" y="93412"/>
                    <a:pt x="135954" y="92163"/>
                  </a:cubicBezTo>
                  <a:close/>
                  <a:moveTo>
                    <a:pt x="126341" y="82427"/>
                  </a:moveTo>
                  <a:cubicBezTo>
                    <a:pt x="127439" y="82427"/>
                    <a:pt x="128538" y="83675"/>
                    <a:pt x="128538" y="84923"/>
                  </a:cubicBezTo>
                  <a:cubicBezTo>
                    <a:pt x="128538" y="84923"/>
                    <a:pt x="129637" y="86172"/>
                    <a:pt x="130735" y="86172"/>
                  </a:cubicBezTo>
                  <a:lnTo>
                    <a:pt x="130735" y="92414"/>
                  </a:lnTo>
                  <a:cubicBezTo>
                    <a:pt x="129637" y="91165"/>
                    <a:pt x="129637" y="91165"/>
                    <a:pt x="129637" y="88668"/>
                  </a:cubicBezTo>
                  <a:cubicBezTo>
                    <a:pt x="128538" y="88668"/>
                    <a:pt x="128538" y="87420"/>
                    <a:pt x="128538" y="87420"/>
                  </a:cubicBezTo>
                  <a:cubicBezTo>
                    <a:pt x="128538" y="86172"/>
                    <a:pt x="128538" y="84923"/>
                    <a:pt x="127439" y="84923"/>
                  </a:cubicBezTo>
                  <a:cubicBezTo>
                    <a:pt x="127439" y="83675"/>
                    <a:pt x="127439" y="83675"/>
                    <a:pt x="126341" y="82427"/>
                  </a:cubicBezTo>
                  <a:close/>
                  <a:moveTo>
                    <a:pt x="123045" y="82427"/>
                  </a:moveTo>
                  <a:lnTo>
                    <a:pt x="124143" y="82427"/>
                  </a:lnTo>
                  <a:cubicBezTo>
                    <a:pt x="124143" y="82427"/>
                    <a:pt x="124143" y="83675"/>
                    <a:pt x="123045" y="83675"/>
                  </a:cubicBezTo>
                  <a:cubicBezTo>
                    <a:pt x="123045" y="84923"/>
                    <a:pt x="123045" y="84923"/>
                    <a:pt x="123045" y="86172"/>
                  </a:cubicBezTo>
                  <a:cubicBezTo>
                    <a:pt x="123045" y="87420"/>
                    <a:pt x="123045" y="88668"/>
                    <a:pt x="124143" y="88668"/>
                  </a:cubicBezTo>
                  <a:cubicBezTo>
                    <a:pt x="124143" y="89917"/>
                    <a:pt x="125242" y="91165"/>
                    <a:pt x="125242" y="91165"/>
                  </a:cubicBezTo>
                  <a:cubicBezTo>
                    <a:pt x="125242" y="91165"/>
                    <a:pt x="126341" y="92414"/>
                    <a:pt x="127439" y="92414"/>
                  </a:cubicBezTo>
                  <a:cubicBezTo>
                    <a:pt x="127439" y="92414"/>
                    <a:pt x="127439" y="93662"/>
                    <a:pt x="128538" y="93662"/>
                  </a:cubicBezTo>
                  <a:cubicBezTo>
                    <a:pt x="128538" y="94910"/>
                    <a:pt x="129637" y="96159"/>
                    <a:pt x="130735" y="97407"/>
                  </a:cubicBezTo>
                  <a:cubicBezTo>
                    <a:pt x="130735" y="98655"/>
                    <a:pt x="130735" y="99904"/>
                    <a:pt x="130735" y="102400"/>
                  </a:cubicBezTo>
                  <a:cubicBezTo>
                    <a:pt x="130735" y="103649"/>
                    <a:pt x="130735" y="104897"/>
                    <a:pt x="130735" y="106146"/>
                  </a:cubicBezTo>
                  <a:cubicBezTo>
                    <a:pt x="130735" y="106146"/>
                    <a:pt x="129637" y="106146"/>
                    <a:pt x="128538" y="106146"/>
                  </a:cubicBezTo>
                  <a:cubicBezTo>
                    <a:pt x="128538" y="107394"/>
                    <a:pt x="128538" y="107394"/>
                    <a:pt x="127439" y="107394"/>
                  </a:cubicBezTo>
                  <a:cubicBezTo>
                    <a:pt x="127439" y="106146"/>
                    <a:pt x="126341" y="106146"/>
                    <a:pt x="125242" y="106146"/>
                  </a:cubicBezTo>
                  <a:cubicBezTo>
                    <a:pt x="126341" y="106146"/>
                    <a:pt x="127439" y="106146"/>
                    <a:pt x="127439" y="106146"/>
                  </a:cubicBezTo>
                  <a:cubicBezTo>
                    <a:pt x="128538" y="104897"/>
                    <a:pt x="128538" y="103649"/>
                    <a:pt x="128538" y="102400"/>
                  </a:cubicBezTo>
                  <a:cubicBezTo>
                    <a:pt x="128538" y="101152"/>
                    <a:pt x="128538" y="99904"/>
                    <a:pt x="128538" y="98655"/>
                  </a:cubicBezTo>
                  <a:cubicBezTo>
                    <a:pt x="127439" y="98655"/>
                    <a:pt x="127439" y="97407"/>
                    <a:pt x="126341" y="96159"/>
                  </a:cubicBezTo>
                  <a:cubicBezTo>
                    <a:pt x="126341" y="96159"/>
                    <a:pt x="125242" y="96159"/>
                    <a:pt x="125242" y="94910"/>
                  </a:cubicBezTo>
                  <a:cubicBezTo>
                    <a:pt x="125242" y="94910"/>
                    <a:pt x="124143" y="94910"/>
                    <a:pt x="123045" y="93662"/>
                  </a:cubicBezTo>
                  <a:cubicBezTo>
                    <a:pt x="123045" y="92414"/>
                    <a:pt x="123045" y="91165"/>
                    <a:pt x="121946" y="91165"/>
                  </a:cubicBezTo>
                  <a:cubicBezTo>
                    <a:pt x="121946" y="88668"/>
                    <a:pt x="121946" y="87420"/>
                    <a:pt x="121946" y="86172"/>
                  </a:cubicBezTo>
                  <a:cubicBezTo>
                    <a:pt x="121946" y="84923"/>
                    <a:pt x="121946" y="84923"/>
                    <a:pt x="121946" y="83675"/>
                  </a:cubicBezTo>
                  <a:cubicBezTo>
                    <a:pt x="121946" y="82427"/>
                    <a:pt x="123045" y="82427"/>
                    <a:pt x="123045" y="82427"/>
                  </a:cubicBezTo>
                  <a:close/>
                  <a:moveTo>
                    <a:pt x="94881" y="67311"/>
                  </a:moveTo>
                  <a:cubicBezTo>
                    <a:pt x="95880" y="67311"/>
                    <a:pt x="95880" y="67311"/>
                    <a:pt x="95880" y="67311"/>
                  </a:cubicBezTo>
                  <a:cubicBezTo>
                    <a:pt x="96878" y="67311"/>
                    <a:pt x="96878" y="68619"/>
                    <a:pt x="96878" y="69927"/>
                  </a:cubicBezTo>
                  <a:cubicBezTo>
                    <a:pt x="97877" y="69927"/>
                    <a:pt x="97877" y="71235"/>
                    <a:pt x="97877" y="71235"/>
                  </a:cubicBezTo>
                  <a:cubicBezTo>
                    <a:pt x="97877" y="71235"/>
                    <a:pt x="96878" y="72543"/>
                    <a:pt x="96878" y="73851"/>
                  </a:cubicBezTo>
                  <a:cubicBezTo>
                    <a:pt x="95880" y="72543"/>
                    <a:pt x="95880" y="72543"/>
                    <a:pt x="95880" y="72543"/>
                  </a:cubicBezTo>
                  <a:cubicBezTo>
                    <a:pt x="95880" y="71235"/>
                    <a:pt x="95880" y="71235"/>
                    <a:pt x="95880" y="71235"/>
                  </a:cubicBezTo>
                  <a:cubicBezTo>
                    <a:pt x="95880" y="71235"/>
                    <a:pt x="95880" y="71235"/>
                    <a:pt x="94881" y="69927"/>
                  </a:cubicBezTo>
                  <a:cubicBezTo>
                    <a:pt x="93882" y="69927"/>
                    <a:pt x="93882" y="69927"/>
                    <a:pt x="93882" y="69927"/>
                  </a:cubicBezTo>
                  <a:cubicBezTo>
                    <a:pt x="93882" y="69927"/>
                    <a:pt x="93882" y="69927"/>
                    <a:pt x="92883" y="69927"/>
                  </a:cubicBezTo>
                  <a:cubicBezTo>
                    <a:pt x="92883" y="69927"/>
                    <a:pt x="93882" y="69927"/>
                    <a:pt x="93882" y="68619"/>
                  </a:cubicBezTo>
                  <a:cubicBezTo>
                    <a:pt x="93882" y="67311"/>
                    <a:pt x="93882" y="67311"/>
                    <a:pt x="94881" y="67311"/>
                  </a:cubicBezTo>
                  <a:close/>
                  <a:moveTo>
                    <a:pt x="101231" y="66299"/>
                  </a:moveTo>
                  <a:lnTo>
                    <a:pt x="105939" y="69504"/>
                  </a:lnTo>
                  <a:cubicBezTo>
                    <a:pt x="104762" y="69504"/>
                    <a:pt x="104762" y="69504"/>
                    <a:pt x="104762" y="69504"/>
                  </a:cubicBezTo>
                  <a:cubicBezTo>
                    <a:pt x="104762" y="69504"/>
                    <a:pt x="104762" y="70706"/>
                    <a:pt x="104762" y="71907"/>
                  </a:cubicBezTo>
                  <a:lnTo>
                    <a:pt x="104762" y="73109"/>
                  </a:lnTo>
                  <a:cubicBezTo>
                    <a:pt x="104762" y="74310"/>
                    <a:pt x="104762" y="75512"/>
                    <a:pt x="104762" y="76714"/>
                  </a:cubicBezTo>
                  <a:cubicBezTo>
                    <a:pt x="104762" y="77915"/>
                    <a:pt x="105939" y="79117"/>
                    <a:pt x="105939" y="80319"/>
                  </a:cubicBezTo>
                  <a:cubicBezTo>
                    <a:pt x="105939" y="82722"/>
                    <a:pt x="105939" y="82722"/>
                    <a:pt x="107117" y="85125"/>
                  </a:cubicBezTo>
                  <a:lnTo>
                    <a:pt x="107117" y="86327"/>
                  </a:lnTo>
                  <a:cubicBezTo>
                    <a:pt x="107117" y="85125"/>
                    <a:pt x="108294" y="85125"/>
                    <a:pt x="108294" y="83924"/>
                  </a:cubicBezTo>
                  <a:cubicBezTo>
                    <a:pt x="108294" y="82722"/>
                    <a:pt x="108294" y="81520"/>
                    <a:pt x="108294" y="80319"/>
                  </a:cubicBezTo>
                  <a:cubicBezTo>
                    <a:pt x="109471" y="79117"/>
                    <a:pt x="109471" y="79117"/>
                    <a:pt x="109471" y="76714"/>
                  </a:cubicBezTo>
                  <a:cubicBezTo>
                    <a:pt x="109471" y="76714"/>
                    <a:pt x="109471" y="75512"/>
                    <a:pt x="109471" y="74310"/>
                  </a:cubicBezTo>
                  <a:cubicBezTo>
                    <a:pt x="110648" y="74310"/>
                    <a:pt x="110648" y="73109"/>
                    <a:pt x="110648" y="73109"/>
                  </a:cubicBezTo>
                  <a:cubicBezTo>
                    <a:pt x="110648" y="73109"/>
                    <a:pt x="110648" y="73109"/>
                    <a:pt x="109471" y="73109"/>
                  </a:cubicBezTo>
                  <a:lnTo>
                    <a:pt x="109471" y="71907"/>
                  </a:lnTo>
                  <a:lnTo>
                    <a:pt x="108294" y="71907"/>
                  </a:lnTo>
                  <a:lnTo>
                    <a:pt x="108294" y="70706"/>
                  </a:lnTo>
                  <a:lnTo>
                    <a:pt x="114180" y="73109"/>
                  </a:lnTo>
                  <a:lnTo>
                    <a:pt x="114180" y="74310"/>
                  </a:lnTo>
                  <a:lnTo>
                    <a:pt x="113003" y="73109"/>
                  </a:lnTo>
                  <a:lnTo>
                    <a:pt x="111825" y="73109"/>
                  </a:lnTo>
                  <a:cubicBezTo>
                    <a:pt x="111825" y="74310"/>
                    <a:pt x="111825" y="74310"/>
                    <a:pt x="111825" y="74310"/>
                  </a:cubicBezTo>
                  <a:cubicBezTo>
                    <a:pt x="110648" y="74310"/>
                    <a:pt x="110648" y="75512"/>
                    <a:pt x="110648" y="76714"/>
                  </a:cubicBezTo>
                  <a:cubicBezTo>
                    <a:pt x="109471" y="77915"/>
                    <a:pt x="109471" y="79117"/>
                    <a:pt x="109471" y="80319"/>
                  </a:cubicBezTo>
                  <a:cubicBezTo>
                    <a:pt x="109471" y="81520"/>
                    <a:pt x="108294" y="82722"/>
                    <a:pt x="108294" y="85125"/>
                  </a:cubicBezTo>
                  <a:cubicBezTo>
                    <a:pt x="108294" y="86327"/>
                    <a:pt x="107117" y="87529"/>
                    <a:pt x="107117" y="89932"/>
                  </a:cubicBezTo>
                  <a:cubicBezTo>
                    <a:pt x="107117" y="91134"/>
                    <a:pt x="105939" y="92335"/>
                    <a:pt x="105939" y="93537"/>
                  </a:cubicBezTo>
                  <a:cubicBezTo>
                    <a:pt x="104762" y="95940"/>
                    <a:pt x="104762" y="97142"/>
                    <a:pt x="104762" y="99545"/>
                  </a:cubicBezTo>
                  <a:cubicBezTo>
                    <a:pt x="103585" y="99545"/>
                    <a:pt x="103585" y="100747"/>
                    <a:pt x="102408" y="100747"/>
                  </a:cubicBezTo>
                  <a:cubicBezTo>
                    <a:pt x="102408" y="101949"/>
                    <a:pt x="102408" y="101949"/>
                    <a:pt x="101231" y="100747"/>
                  </a:cubicBezTo>
                  <a:lnTo>
                    <a:pt x="101231" y="99545"/>
                  </a:lnTo>
                  <a:cubicBezTo>
                    <a:pt x="100053" y="99545"/>
                    <a:pt x="100053" y="98344"/>
                    <a:pt x="100053" y="97142"/>
                  </a:cubicBezTo>
                  <a:cubicBezTo>
                    <a:pt x="100053" y="97142"/>
                    <a:pt x="100053" y="97142"/>
                    <a:pt x="101231" y="95940"/>
                  </a:cubicBezTo>
                  <a:cubicBezTo>
                    <a:pt x="102408" y="95940"/>
                    <a:pt x="102408" y="97142"/>
                    <a:pt x="102408" y="97142"/>
                  </a:cubicBezTo>
                  <a:cubicBezTo>
                    <a:pt x="102408" y="98344"/>
                    <a:pt x="102408" y="98344"/>
                    <a:pt x="103585" y="99545"/>
                  </a:cubicBezTo>
                  <a:cubicBezTo>
                    <a:pt x="103585" y="98344"/>
                    <a:pt x="103585" y="97142"/>
                    <a:pt x="104762" y="97142"/>
                  </a:cubicBezTo>
                  <a:cubicBezTo>
                    <a:pt x="104762" y="95940"/>
                    <a:pt x="104762" y="95940"/>
                    <a:pt x="104762" y="94739"/>
                  </a:cubicBezTo>
                  <a:lnTo>
                    <a:pt x="104762" y="93537"/>
                  </a:lnTo>
                  <a:lnTo>
                    <a:pt x="104762" y="92335"/>
                  </a:lnTo>
                  <a:cubicBezTo>
                    <a:pt x="104762" y="92335"/>
                    <a:pt x="104762" y="92335"/>
                    <a:pt x="104762" y="91134"/>
                  </a:cubicBezTo>
                  <a:cubicBezTo>
                    <a:pt x="104762" y="89932"/>
                    <a:pt x="104762" y="88730"/>
                    <a:pt x="104762" y="87529"/>
                  </a:cubicBezTo>
                  <a:cubicBezTo>
                    <a:pt x="104762" y="86327"/>
                    <a:pt x="103585" y="85125"/>
                    <a:pt x="103585" y="82722"/>
                  </a:cubicBezTo>
                  <a:cubicBezTo>
                    <a:pt x="103585" y="81520"/>
                    <a:pt x="102408" y="79117"/>
                    <a:pt x="102408" y="77915"/>
                  </a:cubicBezTo>
                  <a:cubicBezTo>
                    <a:pt x="102408" y="75512"/>
                    <a:pt x="102408" y="74310"/>
                    <a:pt x="102408" y="73109"/>
                  </a:cubicBezTo>
                  <a:cubicBezTo>
                    <a:pt x="101231" y="70706"/>
                    <a:pt x="101231" y="69504"/>
                    <a:pt x="101231" y="67101"/>
                  </a:cubicBezTo>
                  <a:close/>
                  <a:moveTo>
                    <a:pt x="100642" y="65899"/>
                  </a:moveTo>
                  <a:lnTo>
                    <a:pt x="101231" y="65899"/>
                  </a:lnTo>
                  <a:lnTo>
                    <a:pt x="101231" y="66299"/>
                  </a:lnTo>
                  <a:close/>
                  <a:moveTo>
                    <a:pt x="98876" y="64697"/>
                  </a:moveTo>
                  <a:lnTo>
                    <a:pt x="100642" y="65899"/>
                  </a:lnTo>
                  <a:lnTo>
                    <a:pt x="98876" y="65899"/>
                  </a:lnTo>
                  <a:close/>
                  <a:moveTo>
                    <a:pt x="88888" y="64695"/>
                  </a:moveTo>
                  <a:lnTo>
                    <a:pt x="91884" y="64695"/>
                  </a:lnTo>
                  <a:lnTo>
                    <a:pt x="91884" y="71235"/>
                  </a:lnTo>
                  <a:cubicBezTo>
                    <a:pt x="91884" y="71235"/>
                    <a:pt x="91884" y="71235"/>
                    <a:pt x="92883" y="69927"/>
                  </a:cubicBezTo>
                  <a:cubicBezTo>
                    <a:pt x="92883" y="71235"/>
                    <a:pt x="92883" y="71235"/>
                    <a:pt x="92883" y="71235"/>
                  </a:cubicBezTo>
                  <a:cubicBezTo>
                    <a:pt x="91884" y="71235"/>
                    <a:pt x="91884" y="72543"/>
                    <a:pt x="91884" y="72543"/>
                  </a:cubicBezTo>
                  <a:lnTo>
                    <a:pt x="91884" y="88238"/>
                  </a:lnTo>
                  <a:lnTo>
                    <a:pt x="91884" y="89545"/>
                  </a:lnTo>
                  <a:cubicBezTo>
                    <a:pt x="92883" y="89545"/>
                    <a:pt x="92883" y="90853"/>
                    <a:pt x="93882" y="90853"/>
                  </a:cubicBezTo>
                  <a:lnTo>
                    <a:pt x="87889" y="86930"/>
                  </a:lnTo>
                  <a:lnTo>
                    <a:pt x="87889" y="85622"/>
                  </a:lnTo>
                  <a:cubicBezTo>
                    <a:pt x="88888" y="85622"/>
                    <a:pt x="88888" y="85622"/>
                    <a:pt x="88888" y="85622"/>
                  </a:cubicBezTo>
                  <a:lnTo>
                    <a:pt x="90886" y="68619"/>
                  </a:lnTo>
                  <a:cubicBezTo>
                    <a:pt x="90886" y="67311"/>
                    <a:pt x="90886" y="67311"/>
                    <a:pt x="90886" y="67311"/>
                  </a:cubicBezTo>
                  <a:lnTo>
                    <a:pt x="89887" y="67311"/>
                  </a:lnTo>
                  <a:cubicBezTo>
                    <a:pt x="89887" y="67311"/>
                    <a:pt x="89887" y="66003"/>
                    <a:pt x="88888" y="66003"/>
                  </a:cubicBezTo>
                  <a:cubicBezTo>
                    <a:pt x="88888" y="64695"/>
                    <a:pt x="88888" y="64695"/>
                    <a:pt x="88888" y="64695"/>
                  </a:cubicBezTo>
                  <a:close/>
                  <a:moveTo>
                    <a:pt x="74157" y="54959"/>
                  </a:moveTo>
                  <a:cubicBezTo>
                    <a:pt x="75530" y="54959"/>
                    <a:pt x="76903" y="54959"/>
                    <a:pt x="76903" y="54959"/>
                  </a:cubicBezTo>
                  <a:lnTo>
                    <a:pt x="78277" y="54959"/>
                  </a:lnTo>
                  <a:cubicBezTo>
                    <a:pt x="78277" y="56207"/>
                    <a:pt x="76903" y="56207"/>
                    <a:pt x="76903" y="57456"/>
                  </a:cubicBezTo>
                  <a:cubicBezTo>
                    <a:pt x="76903" y="57456"/>
                    <a:pt x="76903" y="57456"/>
                    <a:pt x="76903" y="58704"/>
                  </a:cubicBezTo>
                  <a:cubicBezTo>
                    <a:pt x="75530" y="59953"/>
                    <a:pt x="75530" y="59953"/>
                    <a:pt x="75530" y="59953"/>
                  </a:cubicBezTo>
                  <a:cubicBezTo>
                    <a:pt x="76903" y="59953"/>
                    <a:pt x="76903" y="61201"/>
                    <a:pt x="76903" y="61201"/>
                  </a:cubicBezTo>
                  <a:lnTo>
                    <a:pt x="78277" y="61201"/>
                  </a:lnTo>
                  <a:cubicBezTo>
                    <a:pt x="78277" y="61201"/>
                    <a:pt x="78277" y="61201"/>
                    <a:pt x="79650" y="62449"/>
                  </a:cubicBezTo>
                  <a:lnTo>
                    <a:pt x="81023" y="62449"/>
                  </a:lnTo>
                  <a:lnTo>
                    <a:pt x="82396" y="62449"/>
                  </a:lnTo>
                  <a:cubicBezTo>
                    <a:pt x="82396" y="63698"/>
                    <a:pt x="83769" y="63698"/>
                    <a:pt x="83769" y="63698"/>
                  </a:cubicBezTo>
                  <a:cubicBezTo>
                    <a:pt x="83769" y="62449"/>
                    <a:pt x="83769" y="62449"/>
                    <a:pt x="83769" y="62449"/>
                  </a:cubicBezTo>
                  <a:cubicBezTo>
                    <a:pt x="83769" y="61201"/>
                    <a:pt x="83769" y="59953"/>
                    <a:pt x="83769" y="58704"/>
                  </a:cubicBezTo>
                  <a:cubicBezTo>
                    <a:pt x="82396" y="57456"/>
                    <a:pt x="81023" y="56207"/>
                    <a:pt x="81023" y="56207"/>
                  </a:cubicBezTo>
                  <a:cubicBezTo>
                    <a:pt x="79650" y="54959"/>
                    <a:pt x="78277" y="54959"/>
                    <a:pt x="78277" y="54959"/>
                  </a:cubicBezTo>
                  <a:lnTo>
                    <a:pt x="81023" y="54959"/>
                  </a:lnTo>
                  <a:cubicBezTo>
                    <a:pt x="81023" y="54959"/>
                    <a:pt x="82396" y="56207"/>
                    <a:pt x="83769" y="57456"/>
                  </a:cubicBezTo>
                  <a:cubicBezTo>
                    <a:pt x="83769" y="57456"/>
                    <a:pt x="85142" y="58704"/>
                    <a:pt x="85142" y="59953"/>
                  </a:cubicBezTo>
                  <a:cubicBezTo>
                    <a:pt x="85142" y="61201"/>
                    <a:pt x="86515" y="61201"/>
                    <a:pt x="86515" y="62449"/>
                  </a:cubicBezTo>
                  <a:cubicBezTo>
                    <a:pt x="86515" y="63698"/>
                    <a:pt x="86515" y="64946"/>
                    <a:pt x="86515" y="67443"/>
                  </a:cubicBezTo>
                  <a:lnTo>
                    <a:pt x="75530" y="61201"/>
                  </a:lnTo>
                  <a:lnTo>
                    <a:pt x="75530" y="62449"/>
                  </a:lnTo>
                  <a:cubicBezTo>
                    <a:pt x="75530" y="63698"/>
                    <a:pt x="75530" y="64946"/>
                    <a:pt x="75530" y="67443"/>
                  </a:cubicBezTo>
                  <a:cubicBezTo>
                    <a:pt x="75530" y="68692"/>
                    <a:pt x="76903" y="68692"/>
                    <a:pt x="76903" y="71189"/>
                  </a:cubicBezTo>
                  <a:cubicBezTo>
                    <a:pt x="76903" y="72437"/>
                    <a:pt x="78277" y="73686"/>
                    <a:pt x="78277" y="74934"/>
                  </a:cubicBezTo>
                  <a:cubicBezTo>
                    <a:pt x="79650" y="74934"/>
                    <a:pt x="81023" y="76182"/>
                    <a:pt x="81023" y="76182"/>
                  </a:cubicBezTo>
                  <a:cubicBezTo>
                    <a:pt x="82396" y="76182"/>
                    <a:pt x="83769" y="77431"/>
                    <a:pt x="85142" y="76182"/>
                  </a:cubicBezTo>
                  <a:cubicBezTo>
                    <a:pt x="85142" y="77431"/>
                    <a:pt x="85142" y="78679"/>
                    <a:pt x="85142" y="78679"/>
                  </a:cubicBezTo>
                  <a:cubicBezTo>
                    <a:pt x="83769" y="78679"/>
                    <a:pt x="83769" y="79928"/>
                    <a:pt x="82396" y="79928"/>
                  </a:cubicBezTo>
                  <a:cubicBezTo>
                    <a:pt x="81023" y="79928"/>
                    <a:pt x="81023" y="79928"/>
                    <a:pt x="79650" y="78679"/>
                  </a:cubicBezTo>
                  <a:cubicBezTo>
                    <a:pt x="78277" y="78679"/>
                    <a:pt x="76903" y="77431"/>
                    <a:pt x="76903" y="76182"/>
                  </a:cubicBezTo>
                  <a:cubicBezTo>
                    <a:pt x="75530" y="74934"/>
                    <a:pt x="74157" y="73686"/>
                    <a:pt x="74157" y="72437"/>
                  </a:cubicBezTo>
                  <a:cubicBezTo>
                    <a:pt x="72784" y="71189"/>
                    <a:pt x="72784" y="68692"/>
                    <a:pt x="72784" y="67443"/>
                  </a:cubicBezTo>
                  <a:cubicBezTo>
                    <a:pt x="71411" y="66195"/>
                    <a:pt x="71411" y="63698"/>
                    <a:pt x="71411" y="62449"/>
                  </a:cubicBezTo>
                  <a:cubicBezTo>
                    <a:pt x="71411" y="61201"/>
                    <a:pt x="72784" y="59953"/>
                    <a:pt x="72784" y="58704"/>
                  </a:cubicBezTo>
                  <a:cubicBezTo>
                    <a:pt x="74157" y="57456"/>
                    <a:pt x="74157" y="56207"/>
                    <a:pt x="74157" y="54959"/>
                  </a:cubicBezTo>
                  <a:close/>
                  <a:moveTo>
                    <a:pt x="63722" y="48445"/>
                  </a:moveTo>
                  <a:lnTo>
                    <a:pt x="65919" y="49590"/>
                  </a:lnTo>
                  <a:lnTo>
                    <a:pt x="64821" y="49590"/>
                  </a:lnTo>
                  <a:cubicBezTo>
                    <a:pt x="64821" y="49590"/>
                    <a:pt x="64821" y="49590"/>
                    <a:pt x="63722" y="49590"/>
                  </a:cubicBezTo>
                  <a:close/>
                  <a:moveTo>
                    <a:pt x="54932" y="42723"/>
                  </a:moveTo>
                  <a:lnTo>
                    <a:pt x="55726" y="43274"/>
                  </a:lnTo>
                  <a:lnTo>
                    <a:pt x="57288" y="43274"/>
                  </a:lnTo>
                  <a:lnTo>
                    <a:pt x="57213" y="44307"/>
                  </a:lnTo>
                  <a:lnTo>
                    <a:pt x="61525" y="47301"/>
                  </a:lnTo>
                  <a:lnTo>
                    <a:pt x="61525" y="48445"/>
                  </a:lnTo>
                  <a:cubicBezTo>
                    <a:pt x="61525" y="48445"/>
                    <a:pt x="61525" y="48445"/>
                    <a:pt x="60426" y="47301"/>
                  </a:cubicBezTo>
                  <a:cubicBezTo>
                    <a:pt x="60426" y="47301"/>
                    <a:pt x="60426" y="47301"/>
                    <a:pt x="59327" y="47301"/>
                  </a:cubicBezTo>
                  <a:lnTo>
                    <a:pt x="59327" y="48445"/>
                  </a:lnTo>
                  <a:cubicBezTo>
                    <a:pt x="59327" y="48445"/>
                    <a:pt x="59327" y="48445"/>
                    <a:pt x="59327" y="49590"/>
                  </a:cubicBezTo>
                  <a:cubicBezTo>
                    <a:pt x="59327" y="49590"/>
                    <a:pt x="60426" y="50734"/>
                    <a:pt x="60426" y="51879"/>
                  </a:cubicBezTo>
                  <a:cubicBezTo>
                    <a:pt x="60426" y="51879"/>
                    <a:pt x="60426" y="54167"/>
                    <a:pt x="60426" y="55312"/>
                  </a:cubicBezTo>
                  <a:cubicBezTo>
                    <a:pt x="60426" y="55312"/>
                    <a:pt x="60426" y="57601"/>
                    <a:pt x="60426" y="58745"/>
                  </a:cubicBezTo>
                  <a:cubicBezTo>
                    <a:pt x="61525" y="59889"/>
                    <a:pt x="61525" y="61034"/>
                    <a:pt x="61525" y="62178"/>
                  </a:cubicBezTo>
                  <a:cubicBezTo>
                    <a:pt x="61525" y="62178"/>
                    <a:pt x="61525" y="63323"/>
                    <a:pt x="61525" y="64467"/>
                  </a:cubicBezTo>
                  <a:cubicBezTo>
                    <a:pt x="62623" y="63323"/>
                    <a:pt x="62623" y="62178"/>
                    <a:pt x="63722" y="61034"/>
                  </a:cubicBezTo>
                  <a:cubicBezTo>
                    <a:pt x="63722" y="59889"/>
                    <a:pt x="63722" y="58745"/>
                    <a:pt x="64821" y="57601"/>
                  </a:cubicBezTo>
                  <a:cubicBezTo>
                    <a:pt x="64821" y="56456"/>
                    <a:pt x="65919" y="55312"/>
                    <a:pt x="65919" y="54167"/>
                  </a:cubicBezTo>
                  <a:cubicBezTo>
                    <a:pt x="65919" y="53023"/>
                    <a:pt x="65919" y="51879"/>
                    <a:pt x="65919" y="51879"/>
                  </a:cubicBezTo>
                  <a:lnTo>
                    <a:pt x="65919" y="49590"/>
                  </a:lnTo>
                  <a:lnTo>
                    <a:pt x="70314" y="51879"/>
                  </a:lnTo>
                  <a:lnTo>
                    <a:pt x="70314" y="53023"/>
                  </a:lnTo>
                  <a:cubicBezTo>
                    <a:pt x="69216" y="53023"/>
                    <a:pt x="69216" y="53023"/>
                    <a:pt x="68117" y="51879"/>
                  </a:cubicBezTo>
                  <a:cubicBezTo>
                    <a:pt x="68117" y="51879"/>
                    <a:pt x="67018" y="51879"/>
                    <a:pt x="67018" y="53023"/>
                  </a:cubicBezTo>
                  <a:cubicBezTo>
                    <a:pt x="67018" y="53023"/>
                    <a:pt x="67018" y="53023"/>
                    <a:pt x="67018" y="54167"/>
                  </a:cubicBezTo>
                  <a:lnTo>
                    <a:pt x="65919" y="55312"/>
                  </a:lnTo>
                  <a:cubicBezTo>
                    <a:pt x="65919" y="57601"/>
                    <a:pt x="64821" y="57601"/>
                    <a:pt x="64821" y="59889"/>
                  </a:cubicBezTo>
                  <a:cubicBezTo>
                    <a:pt x="63722" y="59889"/>
                    <a:pt x="63722" y="61034"/>
                    <a:pt x="63722" y="62178"/>
                  </a:cubicBezTo>
                  <a:cubicBezTo>
                    <a:pt x="63722" y="63323"/>
                    <a:pt x="62623" y="64467"/>
                    <a:pt x="62623" y="64467"/>
                  </a:cubicBezTo>
                  <a:cubicBezTo>
                    <a:pt x="61525" y="65612"/>
                    <a:pt x="61525" y="66756"/>
                    <a:pt x="61525" y="66756"/>
                  </a:cubicBezTo>
                  <a:cubicBezTo>
                    <a:pt x="61525" y="67900"/>
                    <a:pt x="61525" y="67900"/>
                    <a:pt x="61525" y="67900"/>
                  </a:cubicBezTo>
                  <a:cubicBezTo>
                    <a:pt x="61525" y="67900"/>
                    <a:pt x="61525" y="67900"/>
                    <a:pt x="60426" y="69045"/>
                  </a:cubicBezTo>
                  <a:cubicBezTo>
                    <a:pt x="60426" y="69045"/>
                    <a:pt x="60426" y="69045"/>
                    <a:pt x="60426" y="67900"/>
                  </a:cubicBezTo>
                  <a:cubicBezTo>
                    <a:pt x="60426" y="66756"/>
                    <a:pt x="60426" y="65612"/>
                    <a:pt x="60426" y="64467"/>
                  </a:cubicBezTo>
                  <a:cubicBezTo>
                    <a:pt x="59327" y="63323"/>
                    <a:pt x="59327" y="62178"/>
                    <a:pt x="59327" y="61034"/>
                  </a:cubicBezTo>
                  <a:cubicBezTo>
                    <a:pt x="58228" y="59889"/>
                    <a:pt x="58228" y="57601"/>
                    <a:pt x="58228" y="56456"/>
                  </a:cubicBezTo>
                  <a:cubicBezTo>
                    <a:pt x="58228" y="55312"/>
                    <a:pt x="58228" y="53023"/>
                    <a:pt x="57130" y="51879"/>
                  </a:cubicBezTo>
                  <a:cubicBezTo>
                    <a:pt x="57130" y="50734"/>
                    <a:pt x="57130" y="50734"/>
                    <a:pt x="57130" y="49590"/>
                  </a:cubicBezTo>
                  <a:cubicBezTo>
                    <a:pt x="57130" y="49590"/>
                    <a:pt x="57130" y="49590"/>
                    <a:pt x="57130" y="48445"/>
                  </a:cubicBezTo>
                  <a:lnTo>
                    <a:pt x="56930" y="48238"/>
                  </a:lnTo>
                  <a:lnTo>
                    <a:pt x="55718" y="65064"/>
                  </a:lnTo>
                  <a:cubicBezTo>
                    <a:pt x="55718" y="66346"/>
                    <a:pt x="55718" y="66346"/>
                    <a:pt x="55718" y="66346"/>
                  </a:cubicBezTo>
                  <a:cubicBezTo>
                    <a:pt x="55718" y="66346"/>
                    <a:pt x="55718" y="66346"/>
                    <a:pt x="57288" y="66346"/>
                  </a:cubicBezTo>
                  <a:cubicBezTo>
                    <a:pt x="57288" y="67628"/>
                    <a:pt x="57288" y="67628"/>
                    <a:pt x="57288" y="67628"/>
                  </a:cubicBezTo>
                  <a:cubicBezTo>
                    <a:pt x="58858" y="67628"/>
                    <a:pt x="58858" y="67628"/>
                    <a:pt x="58858" y="68909"/>
                  </a:cubicBezTo>
                  <a:lnTo>
                    <a:pt x="49440" y="65064"/>
                  </a:lnTo>
                  <a:lnTo>
                    <a:pt x="49440" y="63782"/>
                  </a:lnTo>
                  <a:cubicBezTo>
                    <a:pt x="51010" y="63782"/>
                    <a:pt x="51010" y="65064"/>
                    <a:pt x="51010" y="65064"/>
                  </a:cubicBezTo>
                  <a:lnTo>
                    <a:pt x="52579" y="65064"/>
                  </a:lnTo>
                  <a:lnTo>
                    <a:pt x="52579" y="63782"/>
                  </a:lnTo>
                  <a:lnTo>
                    <a:pt x="54149" y="47119"/>
                  </a:lnTo>
                  <a:lnTo>
                    <a:pt x="54149" y="45838"/>
                  </a:lnTo>
                  <a:cubicBezTo>
                    <a:pt x="52579" y="45838"/>
                    <a:pt x="52579" y="45838"/>
                    <a:pt x="52579" y="44556"/>
                  </a:cubicBezTo>
                  <a:cubicBezTo>
                    <a:pt x="52579" y="43274"/>
                    <a:pt x="52579" y="43274"/>
                    <a:pt x="51010" y="43274"/>
                  </a:cubicBezTo>
                  <a:lnTo>
                    <a:pt x="54932" y="43274"/>
                  </a:lnTo>
                  <a:close/>
                  <a:moveTo>
                    <a:pt x="9508" y="38122"/>
                  </a:moveTo>
                  <a:lnTo>
                    <a:pt x="11236" y="39061"/>
                  </a:lnTo>
                  <a:lnTo>
                    <a:pt x="9988" y="39061"/>
                  </a:lnTo>
                  <a:close/>
                  <a:moveTo>
                    <a:pt x="31585" y="32786"/>
                  </a:moveTo>
                  <a:cubicBezTo>
                    <a:pt x="31585" y="34094"/>
                    <a:pt x="30212" y="34094"/>
                    <a:pt x="30212" y="34094"/>
                  </a:cubicBezTo>
                  <a:cubicBezTo>
                    <a:pt x="30212" y="35402"/>
                    <a:pt x="30212" y="36710"/>
                    <a:pt x="31585" y="39325"/>
                  </a:cubicBezTo>
                  <a:cubicBezTo>
                    <a:pt x="31585" y="40633"/>
                    <a:pt x="31585" y="40633"/>
                    <a:pt x="31585" y="43249"/>
                  </a:cubicBezTo>
                  <a:cubicBezTo>
                    <a:pt x="31585" y="44557"/>
                    <a:pt x="32958" y="45864"/>
                    <a:pt x="32958" y="47172"/>
                  </a:cubicBezTo>
                  <a:cubicBezTo>
                    <a:pt x="34332" y="47172"/>
                    <a:pt x="35705" y="48480"/>
                    <a:pt x="35705" y="48480"/>
                  </a:cubicBezTo>
                  <a:cubicBezTo>
                    <a:pt x="38451" y="48480"/>
                    <a:pt x="38451" y="49788"/>
                    <a:pt x="39824" y="48480"/>
                  </a:cubicBezTo>
                  <a:lnTo>
                    <a:pt x="41912" y="47486"/>
                  </a:lnTo>
                  <a:lnTo>
                    <a:pt x="42387" y="39216"/>
                  </a:lnTo>
                  <a:close/>
                  <a:moveTo>
                    <a:pt x="55718" y="31738"/>
                  </a:moveTo>
                  <a:cubicBezTo>
                    <a:pt x="57288" y="33020"/>
                    <a:pt x="57288" y="33020"/>
                    <a:pt x="58858" y="33020"/>
                  </a:cubicBezTo>
                  <a:cubicBezTo>
                    <a:pt x="58858" y="34302"/>
                    <a:pt x="58858" y="35584"/>
                    <a:pt x="58858" y="35584"/>
                  </a:cubicBezTo>
                  <a:cubicBezTo>
                    <a:pt x="58858" y="36865"/>
                    <a:pt x="58858" y="36865"/>
                    <a:pt x="58858" y="36865"/>
                  </a:cubicBezTo>
                  <a:cubicBezTo>
                    <a:pt x="57288" y="38147"/>
                    <a:pt x="57288" y="38147"/>
                    <a:pt x="55718" y="36865"/>
                  </a:cubicBezTo>
                  <a:cubicBezTo>
                    <a:pt x="55718" y="36865"/>
                    <a:pt x="55718" y="36865"/>
                    <a:pt x="54149" y="35584"/>
                  </a:cubicBezTo>
                  <a:cubicBezTo>
                    <a:pt x="54149" y="35584"/>
                    <a:pt x="54149" y="34302"/>
                    <a:pt x="54149" y="33020"/>
                  </a:cubicBezTo>
                  <a:cubicBezTo>
                    <a:pt x="54149" y="33020"/>
                    <a:pt x="54149" y="33020"/>
                    <a:pt x="55718" y="31738"/>
                  </a:cubicBezTo>
                  <a:close/>
                  <a:moveTo>
                    <a:pt x="34332" y="27555"/>
                  </a:moveTo>
                  <a:cubicBezTo>
                    <a:pt x="32958" y="27555"/>
                    <a:pt x="32958" y="27555"/>
                    <a:pt x="32958" y="28863"/>
                  </a:cubicBezTo>
                  <a:cubicBezTo>
                    <a:pt x="31585" y="28863"/>
                    <a:pt x="31585" y="28863"/>
                    <a:pt x="31585" y="30171"/>
                  </a:cubicBezTo>
                  <a:cubicBezTo>
                    <a:pt x="31585" y="31478"/>
                    <a:pt x="31585" y="31478"/>
                    <a:pt x="31585" y="31478"/>
                  </a:cubicBezTo>
                  <a:cubicBezTo>
                    <a:pt x="31585" y="32786"/>
                    <a:pt x="31585" y="32786"/>
                    <a:pt x="32958" y="32786"/>
                  </a:cubicBezTo>
                  <a:cubicBezTo>
                    <a:pt x="34332" y="32786"/>
                    <a:pt x="34332" y="34094"/>
                    <a:pt x="35705" y="34094"/>
                  </a:cubicBezTo>
                  <a:cubicBezTo>
                    <a:pt x="37078" y="34094"/>
                    <a:pt x="37078" y="34094"/>
                    <a:pt x="38451" y="34094"/>
                  </a:cubicBezTo>
                  <a:cubicBezTo>
                    <a:pt x="38451" y="32786"/>
                    <a:pt x="38451" y="31478"/>
                    <a:pt x="38451" y="30171"/>
                  </a:cubicBezTo>
                  <a:cubicBezTo>
                    <a:pt x="38451" y="28863"/>
                    <a:pt x="37078" y="27555"/>
                    <a:pt x="35705" y="27555"/>
                  </a:cubicBezTo>
                  <a:cubicBezTo>
                    <a:pt x="35705" y="26247"/>
                    <a:pt x="34332" y="26247"/>
                    <a:pt x="34332" y="27555"/>
                  </a:cubicBezTo>
                  <a:close/>
                  <a:moveTo>
                    <a:pt x="41594" y="20753"/>
                  </a:moveTo>
                  <a:lnTo>
                    <a:pt x="47873" y="21994"/>
                  </a:lnTo>
                  <a:lnTo>
                    <a:pt x="44733" y="55485"/>
                  </a:lnTo>
                  <a:cubicBezTo>
                    <a:pt x="44733" y="56725"/>
                    <a:pt x="46303" y="56725"/>
                    <a:pt x="46303" y="56725"/>
                  </a:cubicBezTo>
                  <a:lnTo>
                    <a:pt x="47873" y="57966"/>
                  </a:lnTo>
                  <a:lnTo>
                    <a:pt x="38455" y="53004"/>
                  </a:lnTo>
                  <a:cubicBezTo>
                    <a:pt x="40025" y="53004"/>
                    <a:pt x="41594" y="53004"/>
                    <a:pt x="41594" y="53004"/>
                  </a:cubicBezTo>
                  <a:lnTo>
                    <a:pt x="41893" y="47818"/>
                  </a:lnTo>
                  <a:lnTo>
                    <a:pt x="41197" y="48480"/>
                  </a:lnTo>
                  <a:cubicBezTo>
                    <a:pt x="41197" y="49788"/>
                    <a:pt x="39824" y="51096"/>
                    <a:pt x="39824" y="51096"/>
                  </a:cubicBezTo>
                  <a:cubicBezTo>
                    <a:pt x="38451" y="51096"/>
                    <a:pt x="38451" y="52403"/>
                    <a:pt x="38451" y="52403"/>
                  </a:cubicBezTo>
                  <a:cubicBezTo>
                    <a:pt x="37078" y="52403"/>
                    <a:pt x="35705" y="51096"/>
                    <a:pt x="34332" y="51096"/>
                  </a:cubicBezTo>
                  <a:cubicBezTo>
                    <a:pt x="32958" y="51096"/>
                    <a:pt x="32958" y="49788"/>
                    <a:pt x="31585" y="48480"/>
                  </a:cubicBezTo>
                  <a:cubicBezTo>
                    <a:pt x="30212" y="47172"/>
                    <a:pt x="28839" y="45864"/>
                    <a:pt x="28839" y="44557"/>
                  </a:cubicBezTo>
                  <a:cubicBezTo>
                    <a:pt x="28839" y="43249"/>
                    <a:pt x="27466" y="40633"/>
                    <a:pt x="27466" y="39325"/>
                  </a:cubicBezTo>
                  <a:cubicBezTo>
                    <a:pt x="27466" y="38018"/>
                    <a:pt x="27466" y="35402"/>
                    <a:pt x="27466" y="34094"/>
                  </a:cubicBezTo>
                  <a:cubicBezTo>
                    <a:pt x="27466" y="32786"/>
                    <a:pt x="27466" y="31478"/>
                    <a:pt x="28839" y="30171"/>
                  </a:cubicBezTo>
                  <a:cubicBezTo>
                    <a:pt x="28839" y="28863"/>
                    <a:pt x="28839" y="27555"/>
                    <a:pt x="30212" y="27555"/>
                  </a:cubicBezTo>
                  <a:cubicBezTo>
                    <a:pt x="31585" y="26247"/>
                    <a:pt x="31585" y="26247"/>
                    <a:pt x="32958" y="26247"/>
                  </a:cubicBezTo>
                  <a:cubicBezTo>
                    <a:pt x="32958" y="26247"/>
                    <a:pt x="34332" y="26247"/>
                    <a:pt x="35705" y="26247"/>
                  </a:cubicBezTo>
                  <a:cubicBezTo>
                    <a:pt x="37078" y="26247"/>
                    <a:pt x="38451" y="27555"/>
                    <a:pt x="38451" y="28863"/>
                  </a:cubicBezTo>
                  <a:cubicBezTo>
                    <a:pt x="39824" y="28863"/>
                    <a:pt x="39824" y="30171"/>
                    <a:pt x="39824" y="31478"/>
                  </a:cubicBezTo>
                  <a:cubicBezTo>
                    <a:pt x="41197" y="32786"/>
                    <a:pt x="41197" y="32786"/>
                    <a:pt x="42570" y="34094"/>
                  </a:cubicBezTo>
                  <a:lnTo>
                    <a:pt x="42570" y="36039"/>
                  </a:lnTo>
                  <a:lnTo>
                    <a:pt x="43164" y="25715"/>
                  </a:lnTo>
                  <a:cubicBezTo>
                    <a:pt x="43164" y="24475"/>
                    <a:pt x="43164" y="24475"/>
                    <a:pt x="43164" y="24475"/>
                  </a:cubicBezTo>
                  <a:cubicBezTo>
                    <a:pt x="43164" y="24475"/>
                    <a:pt x="43164" y="23234"/>
                    <a:pt x="43164" y="21994"/>
                  </a:cubicBezTo>
                  <a:cubicBezTo>
                    <a:pt x="41594" y="21994"/>
                    <a:pt x="41594" y="21994"/>
                    <a:pt x="41594" y="21994"/>
                  </a:cubicBezTo>
                  <a:close/>
                  <a:moveTo>
                    <a:pt x="13733" y="6103"/>
                  </a:moveTo>
                  <a:cubicBezTo>
                    <a:pt x="14982" y="6103"/>
                    <a:pt x="14982" y="6103"/>
                    <a:pt x="16230" y="7324"/>
                  </a:cubicBezTo>
                  <a:cubicBezTo>
                    <a:pt x="17478" y="7324"/>
                    <a:pt x="17478" y="8545"/>
                    <a:pt x="18727" y="8545"/>
                  </a:cubicBezTo>
                  <a:cubicBezTo>
                    <a:pt x="18727" y="9765"/>
                    <a:pt x="19975" y="10986"/>
                    <a:pt x="19975" y="10986"/>
                  </a:cubicBezTo>
                  <a:cubicBezTo>
                    <a:pt x="21224" y="12207"/>
                    <a:pt x="21224" y="13427"/>
                    <a:pt x="22472" y="14648"/>
                  </a:cubicBezTo>
                  <a:cubicBezTo>
                    <a:pt x="23721" y="15869"/>
                    <a:pt x="23721" y="17089"/>
                    <a:pt x="24969" y="19531"/>
                  </a:cubicBezTo>
                  <a:cubicBezTo>
                    <a:pt x="24969" y="20751"/>
                    <a:pt x="24969" y="21972"/>
                    <a:pt x="24969" y="23193"/>
                  </a:cubicBezTo>
                  <a:cubicBezTo>
                    <a:pt x="26218" y="25634"/>
                    <a:pt x="26218" y="28075"/>
                    <a:pt x="26218" y="29296"/>
                  </a:cubicBezTo>
                  <a:cubicBezTo>
                    <a:pt x="24969" y="31737"/>
                    <a:pt x="24969" y="34179"/>
                    <a:pt x="24969" y="35399"/>
                  </a:cubicBezTo>
                  <a:cubicBezTo>
                    <a:pt x="24969" y="36620"/>
                    <a:pt x="23721" y="39061"/>
                    <a:pt x="23721" y="39061"/>
                  </a:cubicBezTo>
                  <a:cubicBezTo>
                    <a:pt x="22472" y="40282"/>
                    <a:pt x="21224" y="41503"/>
                    <a:pt x="19975" y="41503"/>
                  </a:cubicBezTo>
                  <a:cubicBezTo>
                    <a:pt x="19975" y="41503"/>
                    <a:pt x="18727" y="41503"/>
                    <a:pt x="17478" y="41503"/>
                  </a:cubicBezTo>
                  <a:cubicBezTo>
                    <a:pt x="16230" y="41503"/>
                    <a:pt x="14982" y="41503"/>
                    <a:pt x="13733" y="41503"/>
                  </a:cubicBezTo>
                  <a:cubicBezTo>
                    <a:pt x="13733" y="41503"/>
                    <a:pt x="12485" y="40282"/>
                    <a:pt x="11236" y="39061"/>
                  </a:cubicBezTo>
                  <a:lnTo>
                    <a:pt x="12485" y="39061"/>
                  </a:lnTo>
                  <a:lnTo>
                    <a:pt x="13733" y="39061"/>
                  </a:lnTo>
                  <a:cubicBezTo>
                    <a:pt x="16230" y="40282"/>
                    <a:pt x="17478" y="39061"/>
                    <a:pt x="19975" y="36620"/>
                  </a:cubicBezTo>
                  <a:cubicBezTo>
                    <a:pt x="21224" y="35399"/>
                    <a:pt x="21224" y="31737"/>
                    <a:pt x="21224" y="28075"/>
                  </a:cubicBezTo>
                  <a:cubicBezTo>
                    <a:pt x="21224" y="25634"/>
                    <a:pt x="21224" y="23193"/>
                    <a:pt x="21224" y="21972"/>
                  </a:cubicBezTo>
                  <a:cubicBezTo>
                    <a:pt x="21224" y="19531"/>
                    <a:pt x="21224" y="18310"/>
                    <a:pt x="19975" y="15869"/>
                  </a:cubicBezTo>
                  <a:cubicBezTo>
                    <a:pt x="19975" y="14648"/>
                    <a:pt x="19975" y="12207"/>
                    <a:pt x="17478" y="10986"/>
                  </a:cubicBezTo>
                  <a:cubicBezTo>
                    <a:pt x="17478" y="9765"/>
                    <a:pt x="16230" y="8545"/>
                    <a:pt x="14982" y="7324"/>
                  </a:cubicBezTo>
                  <a:close/>
                  <a:moveTo>
                    <a:pt x="3745" y="0"/>
                  </a:moveTo>
                  <a:lnTo>
                    <a:pt x="6242" y="1221"/>
                  </a:lnTo>
                  <a:cubicBezTo>
                    <a:pt x="7491" y="2441"/>
                    <a:pt x="8739" y="2441"/>
                    <a:pt x="11236" y="4883"/>
                  </a:cubicBezTo>
                  <a:lnTo>
                    <a:pt x="9988" y="4883"/>
                  </a:lnTo>
                  <a:lnTo>
                    <a:pt x="8739" y="4883"/>
                  </a:lnTo>
                  <a:cubicBezTo>
                    <a:pt x="8739" y="3662"/>
                    <a:pt x="8739" y="3662"/>
                    <a:pt x="8739" y="3662"/>
                  </a:cubicBezTo>
                  <a:cubicBezTo>
                    <a:pt x="8739" y="4883"/>
                    <a:pt x="8739" y="7324"/>
                    <a:pt x="7491" y="10986"/>
                  </a:cubicBezTo>
                  <a:cubicBezTo>
                    <a:pt x="7491" y="12207"/>
                    <a:pt x="7491" y="15869"/>
                    <a:pt x="7491" y="19531"/>
                  </a:cubicBezTo>
                  <a:cubicBezTo>
                    <a:pt x="7491" y="21972"/>
                    <a:pt x="7491" y="23193"/>
                    <a:pt x="7491" y="25634"/>
                  </a:cubicBezTo>
                  <a:cubicBezTo>
                    <a:pt x="7491" y="26855"/>
                    <a:pt x="7491" y="28075"/>
                    <a:pt x="6242" y="29296"/>
                  </a:cubicBezTo>
                  <a:lnTo>
                    <a:pt x="6242" y="30517"/>
                  </a:lnTo>
                  <a:cubicBezTo>
                    <a:pt x="6242" y="31737"/>
                    <a:pt x="6242" y="31737"/>
                    <a:pt x="6242" y="32958"/>
                  </a:cubicBezTo>
                  <a:cubicBezTo>
                    <a:pt x="6242" y="32958"/>
                    <a:pt x="6242" y="34179"/>
                    <a:pt x="7491" y="34179"/>
                  </a:cubicBezTo>
                  <a:lnTo>
                    <a:pt x="7491" y="35399"/>
                  </a:lnTo>
                  <a:cubicBezTo>
                    <a:pt x="7491" y="35399"/>
                    <a:pt x="7491" y="36620"/>
                    <a:pt x="8739" y="36620"/>
                  </a:cubicBezTo>
                  <a:lnTo>
                    <a:pt x="9508" y="38122"/>
                  </a:lnTo>
                  <a:lnTo>
                    <a:pt x="0" y="32958"/>
                  </a:lnTo>
                  <a:lnTo>
                    <a:pt x="0" y="31737"/>
                  </a:lnTo>
                  <a:cubicBezTo>
                    <a:pt x="0" y="32958"/>
                    <a:pt x="0" y="32958"/>
                    <a:pt x="1249" y="32958"/>
                  </a:cubicBezTo>
                  <a:cubicBezTo>
                    <a:pt x="1249" y="32958"/>
                    <a:pt x="1249" y="32958"/>
                    <a:pt x="2497" y="31737"/>
                  </a:cubicBezTo>
                  <a:lnTo>
                    <a:pt x="2497" y="30517"/>
                  </a:lnTo>
                  <a:cubicBezTo>
                    <a:pt x="2497" y="29296"/>
                    <a:pt x="2497" y="29296"/>
                    <a:pt x="3745" y="29296"/>
                  </a:cubicBezTo>
                  <a:cubicBezTo>
                    <a:pt x="3745" y="28075"/>
                    <a:pt x="3745" y="28075"/>
                    <a:pt x="3745" y="28075"/>
                  </a:cubicBezTo>
                  <a:cubicBezTo>
                    <a:pt x="3745" y="26855"/>
                    <a:pt x="3745" y="25634"/>
                    <a:pt x="3745" y="25634"/>
                  </a:cubicBezTo>
                  <a:cubicBezTo>
                    <a:pt x="3745" y="24413"/>
                    <a:pt x="3745" y="23193"/>
                    <a:pt x="3745" y="23193"/>
                  </a:cubicBezTo>
                  <a:cubicBezTo>
                    <a:pt x="3745" y="21972"/>
                    <a:pt x="3745" y="20751"/>
                    <a:pt x="3745" y="19531"/>
                  </a:cubicBezTo>
                  <a:lnTo>
                    <a:pt x="3745" y="18310"/>
                  </a:lnTo>
                  <a:lnTo>
                    <a:pt x="4994" y="8545"/>
                  </a:lnTo>
                  <a:cubicBezTo>
                    <a:pt x="4994" y="7324"/>
                    <a:pt x="4994" y="7324"/>
                    <a:pt x="4994" y="6103"/>
                  </a:cubicBezTo>
                  <a:cubicBezTo>
                    <a:pt x="4994" y="6103"/>
                    <a:pt x="4994" y="6103"/>
                    <a:pt x="4994" y="4883"/>
                  </a:cubicBezTo>
                  <a:cubicBezTo>
                    <a:pt x="4994" y="4883"/>
                    <a:pt x="4994" y="4883"/>
                    <a:pt x="4994" y="3662"/>
                  </a:cubicBezTo>
                  <a:cubicBezTo>
                    <a:pt x="4994" y="2441"/>
                    <a:pt x="4994" y="2441"/>
                    <a:pt x="3745" y="2441"/>
                  </a:cubicBezTo>
                  <a:close/>
                </a:path>
              </a:pathLst>
            </a:custGeom>
            <a:solidFill>
              <a:srgbClr val="85777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486" name="Freeform 157">
              <a:extLst>
                <a:ext uri="{FF2B5EF4-FFF2-40B4-BE49-F238E27FC236}">
                  <a16:creationId xmlns:a16="http://schemas.microsoft.com/office/drawing/2014/main" id="{E955B46B-F242-C54E-9DBC-9E1204EDA6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1448" y="5979840"/>
              <a:ext cx="291133" cy="395500"/>
            </a:xfrm>
            <a:custGeom>
              <a:avLst/>
              <a:gdLst>
                <a:gd name="T0" fmla="*/ 0 w 235"/>
                <a:gd name="T1" fmla="*/ 141 h 317"/>
                <a:gd name="T2" fmla="*/ 0 w 235"/>
                <a:gd name="T3" fmla="*/ 316 h 317"/>
                <a:gd name="T4" fmla="*/ 234 w 235"/>
                <a:gd name="T5" fmla="*/ 174 h 317"/>
                <a:gd name="T6" fmla="*/ 234 w 235"/>
                <a:gd name="T7" fmla="*/ 0 h 317"/>
                <a:gd name="T8" fmla="*/ 0 w 235"/>
                <a:gd name="T9" fmla="*/ 141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5" h="317">
                  <a:moveTo>
                    <a:pt x="0" y="141"/>
                  </a:moveTo>
                  <a:lnTo>
                    <a:pt x="0" y="316"/>
                  </a:lnTo>
                  <a:lnTo>
                    <a:pt x="234" y="174"/>
                  </a:lnTo>
                  <a:lnTo>
                    <a:pt x="234" y="0"/>
                  </a:lnTo>
                  <a:lnTo>
                    <a:pt x="0" y="141"/>
                  </a:lnTo>
                </a:path>
              </a:pathLst>
            </a:custGeom>
            <a:solidFill>
              <a:srgbClr val="FCF3E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487" name="Freeform 158">
              <a:extLst>
                <a:ext uri="{FF2B5EF4-FFF2-40B4-BE49-F238E27FC236}">
                  <a16:creationId xmlns:a16="http://schemas.microsoft.com/office/drawing/2014/main" id="{FCBECDD1-FCA5-2B49-B6EC-DCA93CFAA1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8070" y="5886462"/>
              <a:ext cx="384513" cy="269158"/>
            </a:xfrm>
            <a:custGeom>
              <a:avLst/>
              <a:gdLst>
                <a:gd name="T0" fmla="*/ 234 w 309"/>
                <a:gd name="T1" fmla="*/ 0 h 216"/>
                <a:gd name="T2" fmla="*/ 0 w 309"/>
                <a:gd name="T3" fmla="*/ 142 h 216"/>
                <a:gd name="T4" fmla="*/ 74 w 309"/>
                <a:gd name="T5" fmla="*/ 215 h 216"/>
                <a:gd name="T6" fmla="*/ 308 w 309"/>
                <a:gd name="T7" fmla="*/ 74 h 216"/>
                <a:gd name="T8" fmla="*/ 234 w 309"/>
                <a:gd name="T9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9" h="216">
                  <a:moveTo>
                    <a:pt x="234" y="0"/>
                  </a:moveTo>
                  <a:lnTo>
                    <a:pt x="0" y="142"/>
                  </a:lnTo>
                  <a:lnTo>
                    <a:pt x="74" y="215"/>
                  </a:lnTo>
                  <a:lnTo>
                    <a:pt x="308" y="74"/>
                  </a:lnTo>
                  <a:lnTo>
                    <a:pt x="234" y="0"/>
                  </a:lnTo>
                </a:path>
              </a:pathLst>
            </a:custGeom>
            <a:solidFill>
              <a:srgbClr val="F5E8D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488" name="Freeform 159">
              <a:extLst>
                <a:ext uri="{FF2B5EF4-FFF2-40B4-BE49-F238E27FC236}">
                  <a16:creationId xmlns:a16="http://schemas.microsoft.com/office/drawing/2014/main" id="{EEC1B2F4-2CE9-6748-B1ED-51F9CB06E7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6658" y="5611808"/>
              <a:ext cx="362541" cy="455921"/>
            </a:xfrm>
            <a:custGeom>
              <a:avLst/>
              <a:gdLst>
                <a:gd name="T0" fmla="*/ 0 w 292"/>
                <a:gd name="T1" fmla="*/ 144 h 365"/>
                <a:gd name="T2" fmla="*/ 57 w 292"/>
                <a:gd name="T3" fmla="*/ 364 h 365"/>
                <a:gd name="T4" fmla="*/ 291 w 292"/>
                <a:gd name="T5" fmla="*/ 222 h 365"/>
                <a:gd name="T6" fmla="*/ 253 w 292"/>
                <a:gd name="T7" fmla="*/ 0 h 365"/>
                <a:gd name="T8" fmla="*/ 0 w 292"/>
                <a:gd name="T9" fmla="*/ 144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2" h="365">
                  <a:moveTo>
                    <a:pt x="0" y="144"/>
                  </a:moveTo>
                  <a:lnTo>
                    <a:pt x="57" y="364"/>
                  </a:lnTo>
                  <a:lnTo>
                    <a:pt x="291" y="222"/>
                  </a:lnTo>
                  <a:lnTo>
                    <a:pt x="253" y="0"/>
                  </a:lnTo>
                  <a:lnTo>
                    <a:pt x="0" y="144"/>
                  </a:lnTo>
                </a:path>
              </a:pathLst>
            </a:custGeom>
            <a:solidFill>
              <a:srgbClr val="FCF3E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489" name="Freeform 160">
              <a:extLst>
                <a:ext uri="{FF2B5EF4-FFF2-40B4-BE49-F238E27FC236}">
                  <a16:creationId xmlns:a16="http://schemas.microsoft.com/office/drawing/2014/main" id="{E665FBCB-BCF4-ED4A-B4DC-A32AD56CB4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3846" y="6045757"/>
              <a:ext cx="142819" cy="115355"/>
            </a:xfrm>
            <a:custGeom>
              <a:avLst/>
              <a:gdLst>
                <a:gd name="T0" fmla="*/ 109 w 113"/>
                <a:gd name="T1" fmla="*/ 0 h 93"/>
                <a:gd name="T2" fmla="*/ 0 w 113"/>
                <a:gd name="T3" fmla="*/ 66 h 93"/>
                <a:gd name="T4" fmla="*/ 0 w 113"/>
                <a:gd name="T5" fmla="*/ 91 h 93"/>
                <a:gd name="T6" fmla="*/ 3 w 113"/>
                <a:gd name="T7" fmla="*/ 92 h 93"/>
                <a:gd name="T8" fmla="*/ 112 w 113"/>
                <a:gd name="T9" fmla="*/ 1 h 93"/>
                <a:gd name="T10" fmla="*/ 109 w 113"/>
                <a:gd name="T1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3" h="93">
                  <a:moveTo>
                    <a:pt x="109" y="0"/>
                  </a:moveTo>
                  <a:lnTo>
                    <a:pt x="0" y="66"/>
                  </a:lnTo>
                  <a:lnTo>
                    <a:pt x="0" y="91"/>
                  </a:lnTo>
                  <a:lnTo>
                    <a:pt x="3" y="92"/>
                  </a:lnTo>
                  <a:lnTo>
                    <a:pt x="112" y="1"/>
                  </a:lnTo>
                  <a:lnTo>
                    <a:pt x="109" y="0"/>
                  </a:lnTo>
                </a:path>
              </a:pathLst>
            </a:custGeom>
            <a:solidFill>
              <a:srgbClr val="493D4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490" name="Freeform 161">
              <a:extLst>
                <a:ext uri="{FF2B5EF4-FFF2-40B4-BE49-F238E27FC236}">
                  <a16:creationId xmlns:a16="http://schemas.microsoft.com/office/drawing/2014/main" id="{8E726038-C10B-7349-94AD-D44871D4E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9337" y="6051253"/>
              <a:ext cx="137327" cy="115351"/>
            </a:xfrm>
            <a:custGeom>
              <a:avLst/>
              <a:gdLst>
                <a:gd name="T0" fmla="*/ 109 w 110"/>
                <a:gd name="T1" fmla="*/ 0 h 92"/>
                <a:gd name="T2" fmla="*/ 0 w 110"/>
                <a:gd name="T3" fmla="*/ 66 h 92"/>
                <a:gd name="T4" fmla="*/ 0 w 110"/>
                <a:gd name="T5" fmla="*/ 91 h 92"/>
                <a:gd name="T6" fmla="*/ 109 w 110"/>
                <a:gd name="T7" fmla="*/ 26 h 92"/>
                <a:gd name="T8" fmla="*/ 109 w 110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92">
                  <a:moveTo>
                    <a:pt x="109" y="0"/>
                  </a:moveTo>
                  <a:lnTo>
                    <a:pt x="0" y="66"/>
                  </a:lnTo>
                  <a:lnTo>
                    <a:pt x="0" y="91"/>
                  </a:lnTo>
                  <a:lnTo>
                    <a:pt x="109" y="26"/>
                  </a:lnTo>
                  <a:lnTo>
                    <a:pt x="109" y="0"/>
                  </a:lnTo>
                </a:path>
              </a:pathLst>
            </a:custGeom>
            <a:solidFill>
              <a:srgbClr val="695B5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491" name="Freeform 162">
              <a:extLst>
                <a:ext uri="{FF2B5EF4-FFF2-40B4-BE49-F238E27FC236}">
                  <a16:creationId xmlns:a16="http://schemas.microsoft.com/office/drawing/2014/main" id="{D6838960-9D82-8C46-AD71-42B0449D3D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3687" y="5117436"/>
              <a:ext cx="1087623" cy="648180"/>
            </a:xfrm>
            <a:custGeom>
              <a:avLst/>
              <a:gdLst>
                <a:gd name="T0" fmla="*/ 252 w 871"/>
                <a:gd name="T1" fmla="*/ 0 h 521"/>
                <a:gd name="T2" fmla="*/ 0 w 871"/>
                <a:gd name="T3" fmla="*/ 145 h 521"/>
                <a:gd name="T4" fmla="*/ 617 w 871"/>
                <a:gd name="T5" fmla="*/ 520 h 521"/>
                <a:gd name="T6" fmla="*/ 870 w 871"/>
                <a:gd name="T7" fmla="*/ 375 h 521"/>
                <a:gd name="T8" fmla="*/ 252 w 871"/>
                <a:gd name="T9" fmla="*/ 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1" h="521">
                  <a:moveTo>
                    <a:pt x="252" y="0"/>
                  </a:moveTo>
                  <a:lnTo>
                    <a:pt x="0" y="145"/>
                  </a:lnTo>
                  <a:lnTo>
                    <a:pt x="617" y="520"/>
                  </a:lnTo>
                  <a:lnTo>
                    <a:pt x="870" y="375"/>
                  </a:lnTo>
                  <a:lnTo>
                    <a:pt x="252" y="0"/>
                  </a:lnTo>
                </a:path>
              </a:pathLst>
            </a:custGeom>
            <a:solidFill>
              <a:srgbClr val="FCF3E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492" name="Freeform 163">
              <a:extLst>
                <a:ext uri="{FF2B5EF4-FFF2-40B4-BE49-F238E27FC236}">
                  <a16:creationId xmlns:a16="http://schemas.microsoft.com/office/drawing/2014/main" id="{F920D5CD-04CA-ED4A-84B7-F96AC9A616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2711" y="5584344"/>
              <a:ext cx="357051" cy="208735"/>
            </a:xfrm>
            <a:custGeom>
              <a:avLst/>
              <a:gdLst>
                <a:gd name="T0" fmla="*/ 287 w 288"/>
                <a:gd name="T1" fmla="*/ 21 h 166"/>
                <a:gd name="T2" fmla="*/ 253 w 288"/>
                <a:gd name="T3" fmla="*/ 0 h 166"/>
                <a:gd name="T4" fmla="*/ 0 w 288"/>
                <a:gd name="T5" fmla="*/ 145 h 166"/>
                <a:gd name="T6" fmla="*/ 34 w 288"/>
                <a:gd name="T7" fmla="*/ 165 h 166"/>
                <a:gd name="T8" fmla="*/ 287 w 288"/>
                <a:gd name="T9" fmla="*/ 2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8" h="166">
                  <a:moveTo>
                    <a:pt x="287" y="21"/>
                  </a:moveTo>
                  <a:lnTo>
                    <a:pt x="253" y="0"/>
                  </a:lnTo>
                  <a:lnTo>
                    <a:pt x="0" y="145"/>
                  </a:lnTo>
                  <a:lnTo>
                    <a:pt x="34" y="165"/>
                  </a:lnTo>
                  <a:lnTo>
                    <a:pt x="287" y="21"/>
                  </a:lnTo>
                </a:path>
              </a:pathLst>
            </a:custGeom>
            <a:solidFill>
              <a:srgbClr val="F5E8D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493" name="Freeform 164">
              <a:extLst>
                <a:ext uri="{FF2B5EF4-FFF2-40B4-BE49-F238E27FC236}">
                  <a16:creationId xmlns:a16="http://schemas.microsoft.com/office/drawing/2014/main" id="{ABD7C7B0-FC00-7645-9F6A-736F5E3B6F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8066" y="5611810"/>
              <a:ext cx="175778" cy="120848"/>
            </a:xfrm>
            <a:custGeom>
              <a:avLst/>
              <a:gdLst>
                <a:gd name="T0" fmla="*/ 142 w 143"/>
                <a:gd name="T1" fmla="*/ 18 h 98"/>
                <a:gd name="T2" fmla="*/ 138 w 143"/>
                <a:gd name="T3" fmla="*/ 0 h 98"/>
                <a:gd name="T4" fmla="*/ 0 w 143"/>
                <a:gd name="T5" fmla="*/ 78 h 98"/>
                <a:gd name="T6" fmla="*/ 4 w 143"/>
                <a:gd name="T7" fmla="*/ 97 h 98"/>
                <a:gd name="T8" fmla="*/ 142 w 143"/>
                <a:gd name="T9" fmla="*/ 1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98">
                  <a:moveTo>
                    <a:pt x="142" y="18"/>
                  </a:moveTo>
                  <a:lnTo>
                    <a:pt x="138" y="0"/>
                  </a:lnTo>
                  <a:lnTo>
                    <a:pt x="0" y="78"/>
                  </a:lnTo>
                  <a:lnTo>
                    <a:pt x="4" y="97"/>
                  </a:lnTo>
                  <a:lnTo>
                    <a:pt x="142" y="18"/>
                  </a:lnTo>
                </a:path>
              </a:pathLst>
            </a:custGeom>
            <a:solidFill>
              <a:srgbClr val="FF6F6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494" name="Freeform 165">
              <a:extLst>
                <a:ext uri="{FF2B5EF4-FFF2-40B4-BE49-F238E27FC236}">
                  <a16:creationId xmlns:a16="http://schemas.microsoft.com/office/drawing/2014/main" id="{769498D8-DCD0-4D4E-921E-595D20BDFE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2574" y="5710684"/>
              <a:ext cx="10987" cy="27464"/>
            </a:xfrm>
            <a:custGeom>
              <a:avLst/>
              <a:gdLst>
                <a:gd name="T0" fmla="*/ 6 w 11"/>
                <a:gd name="T1" fmla="*/ 0 h 20"/>
                <a:gd name="T2" fmla="*/ 0 w 11"/>
                <a:gd name="T3" fmla="*/ 16 h 20"/>
                <a:gd name="T4" fmla="*/ 10 w 11"/>
                <a:gd name="T5" fmla="*/ 19 h 20"/>
                <a:gd name="T6" fmla="*/ 6 w 11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0">
                  <a:moveTo>
                    <a:pt x="6" y="0"/>
                  </a:moveTo>
                  <a:lnTo>
                    <a:pt x="0" y="16"/>
                  </a:lnTo>
                  <a:lnTo>
                    <a:pt x="10" y="19"/>
                  </a:lnTo>
                  <a:lnTo>
                    <a:pt x="6" y="0"/>
                  </a:lnTo>
                </a:path>
              </a:pathLst>
            </a:custGeom>
            <a:solidFill>
              <a:srgbClr val="FA4A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495" name="Freeform 166">
              <a:extLst>
                <a:ext uri="{FF2B5EF4-FFF2-40B4-BE49-F238E27FC236}">
                  <a16:creationId xmlns:a16="http://schemas.microsoft.com/office/drawing/2014/main" id="{B4B9DFF2-B70C-6145-B829-423F9B5467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6651" y="6545625"/>
              <a:ext cx="351554" cy="505361"/>
            </a:xfrm>
            <a:custGeom>
              <a:avLst/>
              <a:gdLst>
                <a:gd name="T0" fmla="*/ 0 w 283"/>
                <a:gd name="T1" fmla="*/ 0 h 404"/>
                <a:gd name="T2" fmla="*/ 0 w 283"/>
                <a:gd name="T3" fmla="*/ 255 h 404"/>
                <a:gd name="T4" fmla="*/ 282 w 283"/>
                <a:gd name="T5" fmla="*/ 403 h 404"/>
                <a:gd name="T6" fmla="*/ 282 w 283"/>
                <a:gd name="T7" fmla="*/ 181 h 404"/>
                <a:gd name="T8" fmla="*/ 141 w 283"/>
                <a:gd name="T9" fmla="*/ 23 h 404"/>
                <a:gd name="T10" fmla="*/ 0 w 283"/>
                <a:gd name="T11" fmla="*/ 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3" h="404">
                  <a:moveTo>
                    <a:pt x="0" y="0"/>
                  </a:moveTo>
                  <a:lnTo>
                    <a:pt x="0" y="255"/>
                  </a:lnTo>
                  <a:lnTo>
                    <a:pt x="282" y="403"/>
                  </a:lnTo>
                  <a:lnTo>
                    <a:pt x="282" y="181"/>
                  </a:lnTo>
                  <a:lnTo>
                    <a:pt x="141" y="23"/>
                  </a:lnTo>
                  <a:lnTo>
                    <a:pt x="0" y="0"/>
                  </a:lnTo>
                </a:path>
              </a:pathLst>
            </a:custGeom>
            <a:solidFill>
              <a:srgbClr val="C9D8F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496" name="Freeform 167">
              <a:extLst>
                <a:ext uri="{FF2B5EF4-FFF2-40B4-BE49-F238E27FC236}">
                  <a16:creationId xmlns:a16="http://schemas.microsoft.com/office/drawing/2014/main" id="{3330E024-94EB-1644-9A6C-2E36C5FFE7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8207" y="6606048"/>
              <a:ext cx="269158" cy="439443"/>
            </a:xfrm>
            <a:custGeom>
              <a:avLst/>
              <a:gdLst>
                <a:gd name="T0" fmla="*/ 0 w 217"/>
                <a:gd name="T1" fmla="*/ 131 h 354"/>
                <a:gd name="T2" fmla="*/ 0 w 217"/>
                <a:gd name="T3" fmla="*/ 353 h 354"/>
                <a:gd name="T4" fmla="*/ 216 w 217"/>
                <a:gd name="T5" fmla="*/ 222 h 354"/>
                <a:gd name="T6" fmla="*/ 216 w 217"/>
                <a:gd name="T7" fmla="*/ 0 h 354"/>
                <a:gd name="T8" fmla="*/ 0 w 217"/>
                <a:gd name="T9" fmla="*/ 131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354">
                  <a:moveTo>
                    <a:pt x="0" y="131"/>
                  </a:moveTo>
                  <a:lnTo>
                    <a:pt x="0" y="353"/>
                  </a:lnTo>
                  <a:lnTo>
                    <a:pt x="216" y="222"/>
                  </a:lnTo>
                  <a:lnTo>
                    <a:pt x="216" y="0"/>
                  </a:lnTo>
                  <a:lnTo>
                    <a:pt x="0" y="131"/>
                  </a:lnTo>
                </a:path>
              </a:pathLst>
            </a:custGeom>
            <a:solidFill>
              <a:srgbClr val="F3F8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497" name="Freeform 168">
              <a:extLst>
                <a:ext uri="{FF2B5EF4-FFF2-40B4-BE49-F238E27FC236}">
                  <a16:creationId xmlns:a16="http://schemas.microsoft.com/office/drawing/2014/main" id="{ECE3F8BD-63C4-CF45-BE93-A4430DA8E5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0457" y="6391820"/>
              <a:ext cx="521838" cy="411977"/>
            </a:xfrm>
            <a:custGeom>
              <a:avLst/>
              <a:gdLst>
                <a:gd name="T0" fmla="*/ 0 w 417"/>
                <a:gd name="T1" fmla="*/ 156 h 330"/>
                <a:gd name="T2" fmla="*/ 161 w 417"/>
                <a:gd name="T3" fmla="*/ 329 h 330"/>
                <a:gd name="T4" fmla="*/ 416 w 417"/>
                <a:gd name="T5" fmla="*/ 174 h 330"/>
                <a:gd name="T6" fmla="*/ 255 w 417"/>
                <a:gd name="T7" fmla="*/ 0 h 330"/>
                <a:gd name="T8" fmla="*/ 0 w 417"/>
                <a:gd name="T9" fmla="*/ 15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7" h="330">
                  <a:moveTo>
                    <a:pt x="0" y="156"/>
                  </a:moveTo>
                  <a:lnTo>
                    <a:pt x="161" y="329"/>
                  </a:lnTo>
                  <a:lnTo>
                    <a:pt x="416" y="174"/>
                  </a:lnTo>
                  <a:lnTo>
                    <a:pt x="255" y="0"/>
                  </a:lnTo>
                  <a:lnTo>
                    <a:pt x="0" y="156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498" name="Freeform 169">
              <a:extLst>
                <a:ext uri="{FF2B5EF4-FFF2-40B4-BE49-F238E27FC236}">
                  <a16:creationId xmlns:a16="http://schemas.microsoft.com/office/drawing/2014/main" id="{AE1AD83C-6B50-0E43-95C9-E7F67CBE8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7213" y="6358864"/>
              <a:ext cx="527332" cy="225212"/>
            </a:xfrm>
            <a:custGeom>
              <a:avLst/>
              <a:gdLst>
                <a:gd name="T0" fmla="*/ 166 w 422"/>
                <a:gd name="T1" fmla="*/ 182 h 183"/>
                <a:gd name="T2" fmla="*/ 0 w 422"/>
                <a:gd name="T3" fmla="*/ 156 h 183"/>
                <a:gd name="T4" fmla="*/ 256 w 422"/>
                <a:gd name="T5" fmla="*/ 0 h 183"/>
                <a:gd name="T6" fmla="*/ 421 w 422"/>
                <a:gd name="T7" fmla="*/ 26 h 183"/>
                <a:gd name="T8" fmla="*/ 166 w 422"/>
                <a:gd name="T9" fmla="*/ 182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2" h="183">
                  <a:moveTo>
                    <a:pt x="166" y="182"/>
                  </a:moveTo>
                  <a:lnTo>
                    <a:pt x="0" y="156"/>
                  </a:lnTo>
                  <a:lnTo>
                    <a:pt x="256" y="0"/>
                  </a:lnTo>
                  <a:lnTo>
                    <a:pt x="421" y="26"/>
                  </a:lnTo>
                  <a:lnTo>
                    <a:pt x="166" y="182"/>
                  </a:lnTo>
                </a:path>
              </a:pathLst>
            </a:custGeom>
            <a:solidFill>
              <a:srgbClr val="F3F8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499" name="Freeform 170">
              <a:extLst>
                <a:ext uri="{FF2B5EF4-FFF2-40B4-BE49-F238E27FC236}">
                  <a16:creationId xmlns:a16="http://schemas.microsoft.com/office/drawing/2014/main" id="{91332C9D-DFAC-C342-9BC5-86920186F6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5090" y="6155618"/>
              <a:ext cx="351554" cy="505361"/>
            </a:xfrm>
            <a:custGeom>
              <a:avLst/>
              <a:gdLst>
                <a:gd name="T0" fmla="*/ 0 w 283"/>
                <a:gd name="T1" fmla="*/ 0 h 406"/>
                <a:gd name="T2" fmla="*/ 0 w 283"/>
                <a:gd name="T3" fmla="*/ 256 h 406"/>
                <a:gd name="T4" fmla="*/ 282 w 283"/>
                <a:gd name="T5" fmla="*/ 405 h 406"/>
                <a:gd name="T6" fmla="*/ 282 w 283"/>
                <a:gd name="T7" fmla="*/ 181 h 406"/>
                <a:gd name="T8" fmla="*/ 141 w 283"/>
                <a:gd name="T9" fmla="*/ 24 h 406"/>
                <a:gd name="T10" fmla="*/ 0 w 283"/>
                <a:gd name="T11" fmla="*/ 0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3" h="406">
                  <a:moveTo>
                    <a:pt x="0" y="0"/>
                  </a:moveTo>
                  <a:lnTo>
                    <a:pt x="0" y="256"/>
                  </a:lnTo>
                  <a:lnTo>
                    <a:pt x="282" y="405"/>
                  </a:lnTo>
                  <a:lnTo>
                    <a:pt x="282" y="181"/>
                  </a:lnTo>
                  <a:lnTo>
                    <a:pt x="141" y="24"/>
                  </a:lnTo>
                  <a:lnTo>
                    <a:pt x="0" y="0"/>
                  </a:lnTo>
                </a:path>
              </a:pathLst>
            </a:custGeom>
            <a:solidFill>
              <a:srgbClr val="C9D8F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500" name="Freeform 171">
              <a:extLst>
                <a:ext uri="{FF2B5EF4-FFF2-40B4-BE49-F238E27FC236}">
                  <a16:creationId xmlns:a16="http://schemas.microsoft.com/office/drawing/2014/main" id="{CBFB2D01-E2CB-BB4F-AF35-AF0B1D1E5F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6644" y="6221535"/>
              <a:ext cx="269162" cy="444938"/>
            </a:xfrm>
            <a:custGeom>
              <a:avLst/>
              <a:gdLst>
                <a:gd name="T0" fmla="*/ 0 w 217"/>
                <a:gd name="T1" fmla="*/ 131 h 356"/>
                <a:gd name="T2" fmla="*/ 0 w 217"/>
                <a:gd name="T3" fmla="*/ 355 h 356"/>
                <a:gd name="T4" fmla="*/ 216 w 217"/>
                <a:gd name="T5" fmla="*/ 222 h 356"/>
                <a:gd name="T6" fmla="*/ 216 w 217"/>
                <a:gd name="T7" fmla="*/ 0 h 356"/>
                <a:gd name="T8" fmla="*/ 0 w 217"/>
                <a:gd name="T9" fmla="*/ 131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356">
                  <a:moveTo>
                    <a:pt x="0" y="131"/>
                  </a:moveTo>
                  <a:lnTo>
                    <a:pt x="0" y="355"/>
                  </a:lnTo>
                  <a:lnTo>
                    <a:pt x="216" y="222"/>
                  </a:lnTo>
                  <a:lnTo>
                    <a:pt x="216" y="0"/>
                  </a:lnTo>
                  <a:lnTo>
                    <a:pt x="0" y="131"/>
                  </a:lnTo>
                </a:path>
              </a:pathLst>
            </a:custGeom>
            <a:solidFill>
              <a:srgbClr val="F3F8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501" name="Freeform 172">
              <a:extLst>
                <a:ext uri="{FF2B5EF4-FFF2-40B4-BE49-F238E27FC236}">
                  <a16:creationId xmlns:a16="http://schemas.microsoft.com/office/drawing/2014/main" id="{49D750A6-C700-F548-807A-EB2CB64300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4388" y="6001813"/>
              <a:ext cx="521838" cy="411981"/>
            </a:xfrm>
            <a:custGeom>
              <a:avLst/>
              <a:gdLst>
                <a:gd name="T0" fmla="*/ 0 w 418"/>
                <a:gd name="T1" fmla="*/ 156 h 331"/>
                <a:gd name="T2" fmla="*/ 161 w 418"/>
                <a:gd name="T3" fmla="*/ 330 h 331"/>
                <a:gd name="T4" fmla="*/ 417 w 418"/>
                <a:gd name="T5" fmla="*/ 175 h 331"/>
                <a:gd name="T6" fmla="*/ 256 w 418"/>
                <a:gd name="T7" fmla="*/ 0 h 331"/>
                <a:gd name="T8" fmla="*/ 0 w 418"/>
                <a:gd name="T9" fmla="*/ 156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8" h="331">
                  <a:moveTo>
                    <a:pt x="0" y="156"/>
                  </a:moveTo>
                  <a:lnTo>
                    <a:pt x="161" y="330"/>
                  </a:lnTo>
                  <a:lnTo>
                    <a:pt x="417" y="175"/>
                  </a:lnTo>
                  <a:lnTo>
                    <a:pt x="256" y="0"/>
                  </a:lnTo>
                  <a:lnTo>
                    <a:pt x="0" y="156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502" name="Freeform 173">
              <a:extLst>
                <a:ext uri="{FF2B5EF4-FFF2-40B4-BE49-F238E27FC236}">
                  <a16:creationId xmlns:a16="http://schemas.microsoft.com/office/drawing/2014/main" id="{82B0EA22-FA2C-E545-BE4C-004D232A90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5653" y="5974351"/>
              <a:ext cx="527332" cy="225212"/>
            </a:xfrm>
            <a:custGeom>
              <a:avLst/>
              <a:gdLst>
                <a:gd name="T0" fmla="*/ 166 w 423"/>
                <a:gd name="T1" fmla="*/ 181 h 182"/>
                <a:gd name="T2" fmla="*/ 0 w 423"/>
                <a:gd name="T3" fmla="*/ 155 h 182"/>
                <a:gd name="T4" fmla="*/ 256 w 423"/>
                <a:gd name="T5" fmla="*/ 0 h 182"/>
                <a:gd name="T6" fmla="*/ 422 w 423"/>
                <a:gd name="T7" fmla="*/ 25 h 182"/>
                <a:gd name="T8" fmla="*/ 166 w 423"/>
                <a:gd name="T9" fmla="*/ 181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3" h="182">
                  <a:moveTo>
                    <a:pt x="166" y="181"/>
                  </a:moveTo>
                  <a:lnTo>
                    <a:pt x="0" y="155"/>
                  </a:lnTo>
                  <a:lnTo>
                    <a:pt x="256" y="0"/>
                  </a:lnTo>
                  <a:lnTo>
                    <a:pt x="422" y="25"/>
                  </a:lnTo>
                  <a:lnTo>
                    <a:pt x="166" y="181"/>
                  </a:lnTo>
                </a:path>
              </a:pathLst>
            </a:custGeom>
            <a:solidFill>
              <a:srgbClr val="F3F8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503" name="Freeform 174">
              <a:extLst>
                <a:ext uri="{FF2B5EF4-FFF2-40B4-BE49-F238E27FC236}">
                  <a16:creationId xmlns:a16="http://schemas.microsoft.com/office/drawing/2014/main" id="{3CA8CB94-89F4-8A49-8D3D-67C66ADBA7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4368" y="5403073"/>
              <a:ext cx="351554" cy="505361"/>
            </a:xfrm>
            <a:custGeom>
              <a:avLst/>
              <a:gdLst>
                <a:gd name="T0" fmla="*/ 0 w 283"/>
                <a:gd name="T1" fmla="*/ 0 h 406"/>
                <a:gd name="T2" fmla="*/ 0 w 283"/>
                <a:gd name="T3" fmla="*/ 256 h 406"/>
                <a:gd name="T4" fmla="*/ 282 w 283"/>
                <a:gd name="T5" fmla="*/ 405 h 406"/>
                <a:gd name="T6" fmla="*/ 282 w 283"/>
                <a:gd name="T7" fmla="*/ 181 h 406"/>
                <a:gd name="T8" fmla="*/ 141 w 283"/>
                <a:gd name="T9" fmla="*/ 23 h 406"/>
                <a:gd name="T10" fmla="*/ 0 w 283"/>
                <a:gd name="T11" fmla="*/ 0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3" h="406">
                  <a:moveTo>
                    <a:pt x="0" y="0"/>
                  </a:moveTo>
                  <a:lnTo>
                    <a:pt x="0" y="256"/>
                  </a:lnTo>
                  <a:lnTo>
                    <a:pt x="282" y="405"/>
                  </a:lnTo>
                  <a:lnTo>
                    <a:pt x="282" y="181"/>
                  </a:lnTo>
                  <a:lnTo>
                    <a:pt x="141" y="23"/>
                  </a:lnTo>
                  <a:lnTo>
                    <a:pt x="0" y="0"/>
                  </a:lnTo>
                </a:path>
              </a:pathLst>
            </a:custGeom>
            <a:solidFill>
              <a:srgbClr val="C9D8F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504" name="Freeform 175">
              <a:extLst>
                <a:ext uri="{FF2B5EF4-FFF2-40B4-BE49-F238E27FC236}">
                  <a16:creationId xmlns:a16="http://schemas.microsoft.com/office/drawing/2014/main" id="{1C1628BE-D9D2-4746-A0A6-34B14D96BF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5923" y="5463494"/>
              <a:ext cx="269162" cy="444938"/>
            </a:xfrm>
            <a:custGeom>
              <a:avLst/>
              <a:gdLst>
                <a:gd name="T0" fmla="*/ 0 w 217"/>
                <a:gd name="T1" fmla="*/ 131 h 356"/>
                <a:gd name="T2" fmla="*/ 0 w 217"/>
                <a:gd name="T3" fmla="*/ 355 h 356"/>
                <a:gd name="T4" fmla="*/ 216 w 217"/>
                <a:gd name="T5" fmla="*/ 226 h 356"/>
                <a:gd name="T6" fmla="*/ 216 w 217"/>
                <a:gd name="T7" fmla="*/ 0 h 356"/>
                <a:gd name="T8" fmla="*/ 0 w 217"/>
                <a:gd name="T9" fmla="*/ 131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356">
                  <a:moveTo>
                    <a:pt x="0" y="131"/>
                  </a:moveTo>
                  <a:lnTo>
                    <a:pt x="0" y="355"/>
                  </a:lnTo>
                  <a:lnTo>
                    <a:pt x="216" y="226"/>
                  </a:lnTo>
                  <a:lnTo>
                    <a:pt x="216" y="0"/>
                  </a:lnTo>
                  <a:lnTo>
                    <a:pt x="0" y="131"/>
                  </a:lnTo>
                </a:path>
              </a:pathLst>
            </a:custGeom>
            <a:solidFill>
              <a:srgbClr val="F3F8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505" name="Freeform 176">
              <a:extLst>
                <a:ext uri="{FF2B5EF4-FFF2-40B4-BE49-F238E27FC236}">
                  <a16:creationId xmlns:a16="http://schemas.microsoft.com/office/drawing/2014/main" id="{EA6B5C6A-4FF8-564D-9E26-3FF863003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8175" y="5249267"/>
              <a:ext cx="521842" cy="411977"/>
            </a:xfrm>
            <a:custGeom>
              <a:avLst/>
              <a:gdLst>
                <a:gd name="T0" fmla="*/ 0 w 417"/>
                <a:gd name="T1" fmla="*/ 156 h 331"/>
                <a:gd name="T2" fmla="*/ 160 w 417"/>
                <a:gd name="T3" fmla="*/ 330 h 331"/>
                <a:gd name="T4" fmla="*/ 416 w 417"/>
                <a:gd name="T5" fmla="*/ 174 h 331"/>
                <a:gd name="T6" fmla="*/ 255 w 417"/>
                <a:gd name="T7" fmla="*/ 0 h 331"/>
                <a:gd name="T8" fmla="*/ 0 w 417"/>
                <a:gd name="T9" fmla="*/ 156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7" h="331">
                  <a:moveTo>
                    <a:pt x="0" y="156"/>
                  </a:moveTo>
                  <a:lnTo>
                    <a:pt x="160" y="330"/>
                  </a:lnTo>
                  <a:lnTo>
                    <a:pt x="416" y="174"/>
                  </a:lnTo>
                  <a:lnTo>
                    <a:pt x="255" y="0"/>
                  </a:lnTo>
                  <a:lnTo>
                    <a:pt x="0" y="156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506" name="Freeform 177">
              <a:extLst>
                <a:ext uri="{FF2B5EF4-FFF2-40B4-BE49-F238E27FC236}">
                  <a16:creationId xmlns:a16="http://schemas.microsoft.com/office/drawing/2014/main" id="{C23A9FDE-0518-204F-A832-FE7795D985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4932" y="5216312"/>
              <a:ext cx="527332" cy="225212"/>
            </a:xfrm>
            <a:custGeom>
              <a:avLst/>
              <a:gdLst>
                <a:gd name="T0" fmla="*/ 166 w 422"/>
                <a:gd name="T1" fmla="*/ 182 h 183"/>
                <a:gd name="T2" fmla="*/ 0 w 422"/>
                <a:gd name="T3" fmla="*/ 156 h 183"/>
                <a:gd name="T4" fmla="*/ 256 w 422"/>
                <a:gd name="T5" fmla="*/ 0 h 183"/>
                <a:gd name="T6" fmla="*/ 421 w 422"/>
                <a:gd name="T7" fmla="*/ 26 h 183"/>
                <a:gd name="T8" fmla="*/ 166 w 422"/>
                <a:gd name="T9" fmla="*/ 182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2" h="183">
                  <a:moveTo>
                    <a:pt x="166" y="182"/>
                  </a:moveTo>
                  <a:lnTo>
                    <a:pt x="0" y="156"/>
                  </a:lnTo>
                  <a:lnTo>
                    <a:pt x="256" y="0"/>
                  </a:lnTo>
                  <a:lnTo>
                    <a:pt x="421" y="26"/>
                  </a:lnTo>
                  <a:lnTo>
                    <a:pt x="166" y="182"/>
                  </a:lnTo>
                </a:path>
              </a:pathLst>
            </a:custGeom>
            <a:solidFill>
              <a:srgbClr val="F3F8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507" name="Freeform 178">
              <a:extLst>
                <a:ext uri="{FF2B5EF4-FFF2-40B4-BE49-F238E27FC236}">
                  <a16:creationId xmlns:a16="http://schemas.microsoft.com/office/drawing/2014/main" id="{DC422C81-7205-6B4B-BD33-B88366EDE9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4976" y="5386592"/>
              <a:ext cx="351554" cy="505361"/>
            </a:xfrm>
            <a:custGeom>
              <a:avLst/>
              <a:gdLst>
                <a:gd name="T0" fmla="*/ 0 w 284"/>
                <a:gd name="T1" fmla="*/ 0 h 406"/>
                <a:gd name="T2" fmla="*/ 0 w 284"/>
                <a:gd name="T3" fmla="*/ 233 h 406"/>
                <a:gd name="T4" fmla="*/ 283 w 284"/>
                <a:gd name="T5" fmla="*/ 405 h 406"/>
                <a:gd name="T6" fmla="*/ 283 w 284"/>
                <a:gd name="T7" fmla="*/ 181 h 406"/>
                <a:gd name="T8" fmla="*/ 141 w 284"/>
                <a:gd name="T9" fmla="*/ 24 h 406"/>
                <a:gd name="T10" fmla="*/ 0 w 284"/>
                <a:gd name="T11" fmla="*/ 0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4" h="406">
                  <a:moveTo>
                    <a:pt x="0" y="0"/>
                  </a:moveTo>
                  <a:lnTo>
                    <a:pt x="0" y="233"/>
                  </a:lnTo>
                  <a:lnTo>
                    <a:pt x="283" y="405"/>
                  </a:lnTo>
                  <a:lnTo>
                    <a:pt x="283" y="181"/>
                  </a:lnTo>
                  <a:lnTo>
                    <a:pt x="141" y="24"/>
                  </a:lnTo>
                  <a:lnTo>
                    <a:pt x="0" y="0"/>
                  </a:lnTo>
                </a:path>
              </a:pathLst>
            </a:custGeom>
            <a:solidFill>
              <a:srgbClr val="C9D8F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508" name="Freeform 179">
              <a:extLst>
                <a:ext uri="{FF2B5EF4-FFF2-40B4-BE49-F238E27FC236}">
                  <a16:creationId xmlns:a16="http://schemas.microsoft.com/office/drawing/2014/main" id="{9D912E2C-F6A8-6C44-BF5F-CE2BC3BBB0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2026" y="5447019"/>
              <a:ext cx="269158" cy="444936"/>
            </a:xfrm>
            <a:custGeom>
              <a:avLst/>
              <a:gdLst>
                <a:gd name="T0" fmla="*/ 0 w 216"/>
                <a:gd name="T1" fmla="*/ 131 h 356"/>
                <a:gd name="T2" fmla="*/ 0 w 216"/>
                <a:gd name="T3" fmla="*/ 355 h 356"/>
                <a:gd name="T4" fmla="*/ 215 w 216"/>
                <a:gd name="T5" fmla="*/ 247 h 356"/>
                <a:gd name="T6" fmla="*/ 215 w 216"/>
                <a:gd name="T7" fmla="*/ 0 h 356"/>
                <a:gd name="T8" fmla="*/ 0 w 216"/>
                <a:gd name="T9" fmla="*/ 131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6" h="356">
                  <a:moveTo>
                    <a:pt x="0" y="131"/>
                  </a:moveTo>
                  <a:lnTo>
                    <a:pt x="0" y="355"/>
                  </a:lnTo>
                  <a:lnTo>
                    <a:pt x="215" y="247"/>
                  </a:lnTo>
                  <a:lnTo>
                    <a:pt x="215" y="0"/>
                  </a:lnTo>
                  <a:lnTo>
                    <a:pt x="0" y="131"/>
                  </a:lnTo>
                </a:path>
              </a:pathLst>
            </a:custGeom>
            <a:solidFill>
              <a:srgbClr val="F3F8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509" name="Freeform 180">
              <a:extLst>
                <a:ext uri="{FF2B5EF4-FFF2-40B4-BE49-F238E27FC236}">
                  <a16:creationId xmlns:a16="http://schemas.microsoft.com/office/drawing/2014/main" id="{B8385B8C-DA36-F14A-9A0A-4E0EDC15A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4275" y="5232787"/>
              <a:ext cx="521838" cy="411981"/>
            </a:xfrm>
            <a:custGeom>
              <a:avLst/>
              <a:gdLst>
                <a:gd name="T0" fmla="*/ 0 w 418"/>
                <a:gd name="T1" fmla="*/ 156 h 331"/>
                <a:gd name="T2" fmla="*/ 161 w 418"/>
                <a:gd name="T3" fmla="*/ 330 h 331"/>
                <a:gd name="T4" fmla="*/ 417 w 418"/>
                <a:gd name="T5" fmla="*/ 175 h 331"/>
                <a:gd name="T6" fmla="*/ 256 w 418"/>
                <a:gd name="T7" fmla="*/ 0 h 331"/>
                <a:gd name="T8" fmla="*/ 0 w 418"/>
                <a:gd name="T9" fmla="*/ 156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8" h="331">
                  <a:moveTo>
                    <a:pt x="0" y="156"/>
                  </a:moveTo>
                  <a:lnTo>
                    <a:pt x="161" y="330"/>
                  </a:lnTo>
                  <a:lnTo>
                    <a:pt x="417" y="175"/>
                  </a:lnTo>
                  <a:lnTo>
                    <a:pt x="256" y="0"/>
                  </a:lnTo>
                  <a:lnTo>
                    <a:pt x="0" y="156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510" name="Freeform 181">
              <a:extLst>
                <a:ext uri="{FF2B5EF4-FFF2-40B4-BE49-F238E27FC236}">
                  <a16:creationId xmlns:a16="http://schemas.microsoft.com/office/drawing/2014/main" id="{3D7C59E0-1068-C24A-A394-4AD1A14655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5540" y="5199829"/>
              <a:ext cx="527332" cy="225216"/>
            </a:xfrm>
            <a:custGeom>
              <a:avLst/>
              <a:gdLst>
                <a:gd name="T0" fmla="*/ 166 w 423"/>
                <a:gd name="T1" fmla="*/ 181 h 182"/>
                <a:gd name="T2" fmla="*/ 0 w 423"/>
                <a:gd name="T3" fmla="*/ 155 h 182"/>
                <a:gd name="T4" fmla="*/ 256 w 423"/>
                <a:gd name="T5" fmla="*/ 0 h 182"/>
                <a:gd name="T6" fmla="*/ 422 w 423"/>
                <a:gd name="T7" fmla="*/ 25 h 182"/>
                <a:gd name="T8" fmla="*/ 166 w 423"/>
                <a:gd name="T9" fmla="*/ 181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3" h="182">
                  <a:moveTo>
                    <a:pt x="166" y="181"/>
                  </a:moveTo>
                  <a:lnTo>
                    <a:pt x="0" y="155"/>
                  </a:lnTo>
                  <a:lnTo>
                    <a:pt x="256" y="0"/>
                  </a:lnTo>
                  <a:lnTo>
                    <a:pt x="422" y="25"/>
                  </a:lnTo>
                  <a:lnTo>
                    <a:pt x="166" y="181"/>
                  </a:lnTo>
                </a:path>
              </a:pathLst>
            </a:custGeom>
            <a:solidFill>
              <a:srgbClr val="F3F8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511" name="Freeform 182">
              <a:extLst>
                <a:ext uri="{FF2B5EF4-FFF2-40B4-BE49-F238E27FC236}">
                  <a16:creationId xmlns:a16="http://schemas.microsoft.com/office/drawing/2014/main" id="{83CDAFBA-7371-C04C-A8DC-EF6BE8F1E7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4974" y="5831530"/>
              <a:ext cx="109861" cy="131833"/>
            </a:xfrm>
            <a:custGeom>
              <a:avLst/>
              <a:gdLst>
                <a:gd name="T0" fmla="*/ 0 w 86"/>
                <a:gd name="T1" fmla="*/ 52 h 108"/>
                <a:gd name="T2" fmla="*/ 0 w 86"/>
                <a:gd name="T3" fmla="*/ 107 h 108"/>
                <a:gd name="T4" fmla="*/ 85 w 86"/>
                <a:gd name="T5" fmla="*/ 55 h 108"/>
                <a:gd name="T6" fmla="*/ 85 w 86"/>
                <a:gd name="T7" fmla="*/ 0 h 108"/>
                <a:gd name="T8" fmla="*/ 0 w 86"/>
                <a:gd name="T9" fmla="*/ 5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108">
                  <a:moveTo>
                    <a:pt x="0" y="52"/>
                  </a:moveTo>
                  <a:lnTo>
                    <a:pt x="0" y="107"/>
                  </a:lnTo>
                  <a:lnTo>
                    <a:pt x="85" y="55"/>
                  </a:lnTo>
                  <a:lnTo>
                    <a:pt x="85" y="0"/>
                  </a:lnTo>
                  <a:lnTo>
                    <a:pt x="0" y="52"/>
                  </a:lnTo>
                </a:path>
              </a:pathLst>
            </a:custGeom>
            <a:solidFill>
              <a:srgbClr val="F3F8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512" name="Freeform 183">
              <a:extLst>
                <a:ext uri="{FF2B5EF4-FFF2-40B4-BE49-F238E27FC236}">
                  <a16:creationId xmlns:a16="http://schemas.microsoft.com/office/drawing/2014/main" id="{E50D2E27-A19A-A945-B132-55136779CB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3141" y="5749135"/>
              <a:ext cx="241693" cy="148314"/>
            </a:xfrm>
            <a:custGeom>
              <a:avLst/>
              <a:gdLst>
                <a:gd name="T0" fmla="*/ 108 w 194"/>
                <a:gd name="T1" fmla="*/ 116 h 117"/>
                <a:gd name="T2" fmla="*/ 193 w 194"/>
                <a:gd name="T3" fmla="*/ 64 h 117"/>
                <a:gd name="T4" fmla="*/ 86 w 194"/>
                <a:gd name="T5" fmla="*/ 0 h 117"/>
                <a:gd name="T6" fmla="*/ 0 w 194"/>
                <a:gd name="T7" fmla="*/ 51 h 117"/>
                <a:gd name="T8" fmla="*/ 108 w 194"/>
                <a:gd name="T9" fmla="*/ 11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4" h="117">
                  <a:moveTo>
                    <a:pt x="108" y="116"/>
                  </a:moveTo>
                  <a:lnTo>
                    <a:pt x="193" y="64"/>
                  </a:lnTo>
                  <a:lnTo>
                    <a:pt x="86" y="0"/>
                  </a:lnTo>
                  <a:lnTo>
                    <a:pt x="0" y="51"/>
                  </a:lnTo>
                  <a:lnTo>
                    <a:pt x="108" y="116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513" name="Freeform 184">
              <a:extLst>
                <a:ext uri="{FF2B5EF4-FFF2-40B4-BE49-F238E27FC236}">
                  <a16:creationId xmlns:a16="http://schemas.microsoft.com/office/drawing/2014/main" id="{C2DCA087-E047-B240-AFCF-F4446E011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3141" y="5815050"/>
              <a:ext cx="137327" cy="148314"/>
            </a:xfrm>
            <a:custGeom>
              <a:avLst/>
              <a:gdLst>
                <a:gd name="T0" fmla="*/ 0 w 109"/>
                <a:gd name="T1" fmla="*/ 0 h 121"/>
                <a:gd name="T2" fmla="*/ 0 w 109"/>
                <a:gd name="T3" fmla="*/ 54 h 121"/>
                <a:gd name="T4" fmla="*/ 108 w 109"/>
                <a:gd name="T5" fmla="*/ 120 h 121"/>
                <a:gd name="T6" fmla="*/ 108 w 109"/>
                <a:gd name="T7" fmla="*/ 65 h 121"/>
                <a:gd name="T8" fmla="*/ 0 w 109"/>
                <a:gd name="T9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21">
                  <a:moveTo>
                    <a:pt x="0" y="0"/>
                  </a:moveTo>
                  <a:lnTo>
                    <a:pt x="0" y="54"/>
                  </a:lnTo>
                  <a:lnTo>
                    <a:pt x="108" y="120"/>
                  </a:lnTo>
                  <a:lnTo>
                    <a:pt x="108" y="65"/>
                  </a:lnTo>
                  <a:lnTo>
                    <a:pt x="0" y="0"/>
                  </a:lnTo>
                </a:path>
              </a:pathLst>
            </a:custGeom>
            <a:solidFill>
              <a:srgbClr val="C9D8F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514" name="Freeform 93">
              <a:extLst>
                <a:ext uri="{FF2B5EF4-FFF2-40B4-BE49-F238E27FC236}">
                  <a16:creationId xmlns:a16="http://schemas.microsoft.com/office/drawing/2014/main" id="{3B5BEB05-F659-6147-86F9-14DDCB49C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3966" y="5881571"/>
              <a:ext cx="254519" cy="552952"/>
            </a:xfrm>
            <a:custGeom>
              <a:avLst/>
              <a:gdLst>
                <a:gd name="connsiteX0" fmla="*/ 128680 w 254519"/>
                <a:gd name="connsiteY0" fmla="*/ 81793 h 552952"/>
                <a:gd name="connsiteX1" fmla="*/ 68024 w 254519"/>
                <a:gd name="connsiteY1" fmla="*/ 175306 h 552952"/>
                <a:gd name="connsiteX2" fmla="*/ 92782 w 254519"/>
                <a:gd name="connsiteY2" fmla="*/ 234367 h 552952"/>
                <a:gd name="connsiteX3" fmla="*/ 153437 w 254519"/>
                <a:gd name="connsiteY3" fmla="*/ 132241 h 552952"/>
                <a:gd name="connsiteX4" fmla="*/ 128680 w 254519"/>
                <a:gd name="connsiteY4" fmla="*/ 81793 h 552952"/>
                <a:gd name="connsiteX5" fmla="*/ 136496 w 254519"/>
                <a:gd name="connsiteY5" fmla="*/ 2089 h 552952"/>
                <a:gd name="connsiteX6" fmla="*/ 251618 w 254519"/>
                <a:gd name="connsiteY6" fmla="*/ 99080 h 552952"/>
                <a:gd name="connsiteX7" fmla="*/ 240477 w 254519"/>
                <a:gd name="connsiteY7" fmla="*/ 223429 h 552952"/>
                <a:gd name="connsiteX8" fmla="*/ 132782 w 254519"/>
                <a:gd name="connsiteY8" fmla="*/ 552952 h 552952"/>
                <a:gd name="connsiteX9" fmla="*/ 23849 w 254519"/>
                <a:gd name="connsiteY9" fmla="*/ 304255 h 552952"/>
                <a:gd name="connsiteX10" fmla="*/ 2805 w 254519"/>
                <a:gd name="connsiteY10" fmla="*/ 158767 h 552952"/>
                <a:gd name="connsiteX11" fmla="*/ 136496 w 254519"/>
                <a:gd name="connsiteY11" fmla="*/ 2089 h 552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4519" h="552952">
                  <a:moveTo>
                    <a:pt x="128680" y="81793"/>
                  </a:moveTo>
                  <a:cubicBezTo>
                    <a:pt x="97733" y="95328"/>
                    <a:pt x="71738" y="134702"/>
                    <a:pt x="68024" y="175306"/>
                  </a:cubicBezTo>
                  <a:cubicBezTo>
                    <a:pt x="66786" y="203606"/>
                    <a:pt x="76689" y="224523"/>
                    <a:pt x="92782" y="234367"/>
                  </a:cubicBezTo>
                  <a:cubicBezTo>
                    <a:pt x="127442" y="218371"/>
                    <a:pt x="153437" y="172845"/>
                    <a:pt x="153437" y="132241"/>
                  </a:cubicBezTo>
                  <a:cubicBezTo>
                    <a:pt x="153437" y="107632"/>
                    <a:pt x="143534" y="89176"/>
                    <a:pt x="128680" y="81793"/>
                  </a:cubicBezTo>
                  <a:close/>
                  <a:moveTo>
                    <a:pt x="136496" y="2089"/>
                  </a:moveTo>
                  <a:cubicBezTo>
                    <a:pt x="202103" y="-11590"/>
                    <a:pt x="242953" y="44367"/>
                    <a:pt x="251618" y="99080"/>
                  </a:cubicBezTo>
                  <a:cubicBezTo>
                    <a:pt x="257807" y="140115"/>
                    <a:pt x="254094" y="183637"/>
                    <a:pt x="240477" y="223429"/>
                  </a:cubicBezTo>
                  <a:lnTo>
                    <a:pt x="132782" y="552952"/>
                  </a:lnTo>
                  <a:lnTo>
                    <a:pt x="23849" y="304255"/>
                  </a:lnTo>
                  <a:cubicBezTo>
                    <a:pt x="2805" y="259490"/>
                    <a:pt x="-4622" y="208507"/>
                    <a:pt x="2805" y="158767"/>
                  </a:cubicBezTo>
                  <a:cubicBezTo>
                    <a:pt x="13946" y="94106"/>
                    <a:pt x="59748" y="18254"/>
                    <a:pt x="136496" y="2089"/>
                  </a:cubicBezTo>
                  <a:close/>
                </a:path>
              </a:pathLst>
            </a:custGeom>
            <a:solidFill>
              <a:srgbClr val="FF6F6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515" name="Freeform 94">
              <a:extLst>
                <a:ext uri="{FF2B5EF4-FFF2-40B4-BE49-F238E27FC236}">
                  <a16:creationId xmlns:a16="http://schemas.microsoft.com/office/drawing/2014/main" id="{1291A3B4-FA23-7041-9D0A-F944BE90CE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5317" y="5881588"/>
              <a:ext cx="236039" cy="552933"/>
            </a:xfrm>
            <a:custGeom>
              <a:avLst/>
              <a:gdLst>
                <a:gd name="connsiteX0" fmla="*/ 175875 w 236039"/>
                <a:gd name="connsiteY0" fmla="*/ 76436 h 552933"/>
                <a:gd name="connsiteX1" fmla="*/ 236039 w 236039"/>
                <a:gd name="connsiteY1" fmla="*/ 129665 h 552933"/>
                <a:gd name="connsiteX2" fmla="*/ 170964 w 236039"/>
                <a:gd name="connsiteY2" fmla="*/ 233646 h 552933"/>
                <a:gd name="connsiteX3" fmla="*/ 132901 w 236039"/>
                <a:gd name="connsiteY3" fmla="*/ 232408 h 552933"/>
                <a:gd name="connsiteX4" fmla="*/ 193065 w 236039"/>
                <a:gd name="connsiteY4" fmla="*/ 129665 h 552933"/>
                <a:gd name="connsiteX5" fmla="*/ 168508 w 236039"/>
                <a:gd name="connsiteY5" fmla="*/ 78912 h 552933"/>
                <a:gd name="connsiteX6" fmla="*/ 175875 w 236039"/>
                <a:gd name="connsiteY6" fmla="*/ 76436 h 552933"/>
                <a:gd name="connsiteX7" fmla="*/ 137115 w 236039"/>
                <a:gd name="connsiteY7" fmla="*/ 1866 h 552933"/>
                <a:gd name="connsiteX8" fmla="*/ 175605 w 236039"/>
                <a:gd name="connsiteY8" fmla="*/ 1866 h 552933"/>
                <a:gd name="connsiteX9" fmla="*/ 41513 w 236039"/>
                <a:gd name="connsiteY9" fmla="*/ 158603 h 552933"/>
                <a:gd name="connsiteX10" fmla="*/ 62620 w 236039"/>
                <a:gd name="connsiteY10" fmla="*/ 304145 h 552933"/>
                <a:gd name="connsiteX11" fmla="*/ 171880 w 236039"/>
                <a:gd name="connsiteY11" fmla="*/ 552933 h 552933"/>
                <a:gd name="connsiteX12" fmla="*/ 132149 w 236039"/>
                <a:gd name="connsiteY12" fmla="*/ 534274 h 552933"/>
                <a:gd name="connsiteX13" fmla="*/ 22889 w 236039"/>
                <a:gd name="connsiteY13" fmla="*/ 304145 h 552933"/>
                <a:gd name="connsiteX14" fmla="*/ 3024 w 236039"/>
                <a:gd name="connsiteY14" fmla="*/ 158603 h 552933"/>
                <a:gd name="connsiteX15" fmla="*/ 137115 w 236039"/>
                <a:gd name="connsiteY15" fmla="*/ 1866 h 552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6039" h="552933">
                  <a:moveTo>
                    <a:pt x="175875" y="76436"/>
                  </a:moveTo>
                  <a:cubicBezTo>
                    <a:pt x="207799" y="65295"/>
                    <a:pt x="234812" y="88815"/>
                    <a:pt x="236039" y="129665"/>
                  </a:cubicBezTo>
                  <a:cubicBezTo>
                    <a:pt x="236039" y="172990"/>
                    <a:pt x="207799" y="220029"/>
                    <a:pt x="170964" y="233646"/>
                  </a:cubicBezTo>
                  <a:cubicBezTo>
                    <a:pt x="156230" y="239835"/>
                    <a:pt x="142724" y="238597"/>
                    <a:pt x="132901" y="232408"/>
                  </a:cubicBezTo>
                  <a:cubicBezTo>
                    <a:pt x="167281" y="216316"/>
                    <a:pt x="193065" y="170514"/>
                    <a:pt x="193065" y="129665"/>
                  </a:cubicBezTo>
                  <a:cubicBezTo>
                    <a:pt x="193065" y="104907"/>
                    <a:pt x="183242" y="86339"/>
                    <a:pt x="168508" y="78912"/>
                  </a:cubicBezTo>
                  <a:cubicBezTo>
                    <a:pt x="170964" y="77674"/>
                    <a:pt x="173420" y="76436"/>
                    <a:pt x="175875" y="76436"/>
                  </a:cubicBezTo>
                  <a:close/>
                  <a:moveTo>
                    <a:pt x="137115" y="1866"/>
                  </a:moveTo>
                  <a:cubicBezTo>
                    <a:pt x="150773" y="-622"/>
                    <a:pt x="164430" y="-622"/>
                    <a:pt x="175605" y="1866"/>
                  </a:cubicBezTo>
                  <a:cubicBezTo>
                    <a:pt x="98626" y="19281"/>
                    <a:pt x="52687" y="93918"/>
                    <a:pt x="41513" y="158603"/>
                  </a:cubicBezTo>
                  <a:cubicBezTo>
                    <a:pt x="34064" y="208361"/>
                    <a:pt x="41513" y="259363"/>
                    <a:pt x="62620" y="304145"/>
                  </a:cubicBezTo>
                  <a:lnTo>
                    <a:pt x="171880" y="552933"/>
                  </a:lnTo>
                  <a:lnTo>
                    <a:pt x="132149" y="534274"/>
                  </a:lnTo>
                  <a:lnTo>
                    <a:pt x="22889" y="304145"/>
                  </a:lnTo>
                  <a:cubicBezTo>
                    <a:pt x="1782" y="259363"/>
                    <a:pt x="-4426" y="208361"/>
                    <a:pt x="3024" y="158603"/>
                  </a:cubicBezTo>
                  <a:cubicBezTo>
                    <a:pt x="12956" y="93918"/>
                    <a:pt x="60137" y="18037"/>
                    <a:pt x="137115" y="1866"/>
                  </a:cubicBezTo>
                  <a:close/>
                </a:path>
              </a:pathLst>
            </a:custGeom>
            <a:solidFill>
              <a:srgbClr val="EE403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516" name="Freeform 190">
              <a:extLst>
                <a:ext uri="{FF2B5EF4-FFF2-40B4-BE49-F238E27FC236}">
                  <a16:creationId xmlns:a16="http://schemas.microsoft.com/office/drawing/2014/main" id="{D7B509CE-6665-2D45-9B70-CE4F19D558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0168" y="5688710"/>
              <a:ext cx="27464" cy="38449"/>
            </a:xfrm>
            <a:custGeom>
              <a:avLst/>
              <a:gdLst>
                <a:gd name="T0" fmla="*/ 21 w 23"/>
                <a:gd name="T1" fmla="*/ 17 h 30"/>
                <a:gd name="T2" fmla="*/ 21 w 23"/>
                <a:gd name="T3" fmla="*/ 17 h 30"/>
                <a:gd name="T4" fmla="*/ 11 w 23"/>
                <a:gd name="T5" fmla="*/ 27 h 30"/>
                <a:gd name="T6" fmla="*/ 11 w 23"/>
                <a:gd name="T7" fmla="*/ 27 h 30"/>
                <a:gd name="T8" fmla="*/ 0 w 23"/>
                <a:gd name="T9" fmla="*/ 10 h 30"/>
                <a:gd name="T10" fmla="*/ 0 w 23"/>
                <a:gd name="T11" fmla="*/ 10 h 30"/>
                <a:gd name="T12" fmla="*/ 10 w 23"/>
                <a:gd name="T13" fmla="*/ 1 h 30"/>
                <a:gd name="T14" fmla="*/ 10 w 23"/>
                <a:gd name="T15" fmla="*/ 1 h 30"/>
                <a:gd name="T16" fmla="*/ 21 w 23"/>
                <a:gd name="T17" fmla="*/ 1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30">
                  <a:moveTo>
                    <a:pt x="21" y="17"/>
                  </a:moveTo>
                  <a:lnTo>
                    <a:pt x="21" y="17"/>
                  </a:lnTo>
                  <a:cubicBezTo>
                    <a:pt x="22" y="25"/>
                    <a:pt x="17" y="29"/>
                    <a:pt x="11" y="27"/>
                  </a:cubicBezTo>
                  <a:lnTo>
                    <a:pt x="11" y="27"/>
                  </a:lnTo>
                  <a:cubicBezTo>
                    <a:pt x="5" y="25"/>
                    <a:pt x="0" y="17"/>
                    <a:pt x="0" y="10"/>
                  </a:cubicBezTo>
                  <a:lnTo>
                    <a:pt x="0" y="10"/>
                  </a:lnTo>
                  <a:cubicBezTo>
                    <a:pt x="1" y="4"/>
                    <a:pt x="5" y="0"/>
                    <a:pt x="10" y="1"/>
                  </a:cubicBezTo>
                  <a:lnTo>
                    <a:pt x="10" y="1"/>
                  </a:lnTo>
                  <a:cubicBezTo>
                    <a:pt x="16" y="3"/>
                    <a:pt x="21" y="10"/>
                    <a:pt x="21" y="17"/>
                  </a:cubicBezTo>
                </a:path>
              </a:pathLst>
            </a:custGeom>
            <a:solidFill>
              <a:srgbClr val="FAC64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517" name="Freeform 191">
              <a:extLst>
                <a:ext uri="{FF2B5EF4-FFF2-40B4-BE49-F238E27FC236}">
                  <a16:creationId xmlns:a16="http://schemas.microsoft.com/office/drawing/2014/main" id="{54F733D6-12AE-9A4A-8160-C7D0BD12D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0168" y="5699699"/>
              <a:ext cx="27464" cy="27464"/>
            </a:xfrm>
            <a:custGeom>
              <a:avLst/>
              <a:gdLst>
                <a:gd name="T0" fmla="*/ 0 w 22"/>
                <a:gd name="T1" fmla="*/ 2 h 22"/>
                <a:gd name="T2" fmla="*/ 0 w 22"/>
                <a:gd name="T3" fmla="*/ 2 h 22"/>
                <a:gd name="T4" fmla="*/ 11 w 22"/>
                <a:gd name="T5" fmla="*/ 19 h 22"/>
                <a:gd name="T6" fmla="*/ 11 w 22"/>
                <a:gd name="T7" fmla="*/ 19 h 22"/>
                <a:gd name="T8" fmla="*/ 21 w 22"/>
                <a:gd name="T9" fmla="*/ 13 h 22"/>
                <a:gd name="T10" fmla="*/ 1 w 22"/>
                <a:gd name="T11" fmla="*/ 0 h 22"/>
                <a:gd name="T12" fmla="*/ 1 w 22"/>
                <a:gd name="T13" fmla="*/ 0 h 22"/>
                <a:gd name="T14" fmla="*/ 0 w 22"/>
                <a:gd name="T1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2">
                  <a:moveTo>
                    <a:pt x="0" y="2"/>
                  </a:moveTo>
                  <a:lnTo>
                    <a:pt x="0" y="2"/>
                  </a:lnTo>
                  <a:cubicBezTo>
                    <a:pt x="0" y="9"/>
                    <a:pt x="5" y="17"/>
                    <a:pt x="11" y="19"/>
                  </a:cubicBezTo>
                  <a:lnTo>
                    <a:pt x="11" y="19"/>
                  </a:lnTo>
                  <a:cubicBezTo>
                    <a:pt x="16" y="21"/>
                    <a:pt x="20" y="18"/>
                    <a:pt x="21" y="13"/>
                  </a:cubicBezTo>
                  <a:lnTo>
                    <a:pt x="1" y="0"/>
                  </a:lnTo>
                  <a:lnTo>
                    <a:pt x="1" y="0"/>
                  </a:lnTo>
                  <a:cubicBezTo>
                    <a:pt x="1" y="1"/>
                    <a:pt x="0" y="2"/>
                    <a:pt x="0" y="2"/>
                  </a:cubicBezTo>
                </a:path>
              </a:pathLst>
            </a:custGeom>
            <a:solidFill>
              <a:srgbClr val="ECA00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518" name="Freeform 192">
              <a:extLst>
                <a:ext uri="{FF2B5EF4-FFF2-40B4-BE49-F238E27FC236}">
                  <a16:creationId xmlns:a16="http://schemas.microsoft.com/office/drawing/2014/main" id="{ED68AFBA-1D95-284E-8347-84E3CC73E9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8764" y="5880967"/>
              <a:ext cx="27464" cy="38453"/>
            </a:xfrm>
            <a:custGeom>
              <a:avLst/>
              <a:gdLst>
                <a:gd name="T0" fmla="*/ 22 w 23"/>
                <a:gd name="T1" fmla="*/ 17 h 30"/>
                <a:gd name="T2" fmla="*/ 22 w 23"/>
                <a:gd name="T3" fmla="*/ 17 h 30"/>
                <a:gd name="T4" fmla="*/ 11 w 23"/>
                <a:gd name="T5" fmla="*/ 27 h 30"/>
                <a:gd name="T6" fmla="*/ 11 w 23"/>
                <a:gd name="T7" fmla="*/ 27 h 30"/>
                <a:gd name="T8" fmla="*/ 1 w 23"/>
                <a:gd name="T9" fmla="*/ 10 h 30"/>
                <a:gd name="T10" fmla="*/ 1 w 23"/>
                <a:gd name="T11" fmla="*/ 10 h 30"/>
                <a:gd name="T12" fmla="*/ 11 w 23"/>
                <a:gd name="T13" fmla="*/ 1 h 30"/>
                <a:gd name="T14" fmla="*/ 11 w 23"/>
                <a:gd name="T15" fmla="*/ 1 h 30"/>
                <a:gd name="T16" fmla="*/ 22 w 23"/>
                <a:gd name="T17" fmla="*/ 1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30">
                  <a:moveTo>
                    <a:pt x="22" y="17"/>
                  </a:moveTo>
                  <a:lnTo>
                    <a:pt x="22" y="17"/>
                  </a:lnTo>
                  <a:cubicBezTo>
                    <a:pt x="22" y="24"/>
                    <a:pt x="17" y="29"/>
                    <a:pt x="11" y="27"/>
                  </a:cubicBezTo>
                  <a:lnTo>
                    <a:pt x="11" y="27"/>
                  </a:lnTo>
                  <a:cubicBezTo>
                    <a:pt x="5" y="25"/>
                    <a:pt x="0" y="17"/>
                    <a:pt x="1" y="10"/>
                  </a:cubicBezTo>
                  <a:lnTo>
                    <a:pt x="1" y="10"/>
                  </a:lnTo>
                  <a:cubicBezTo>
                    <a:pt x="1" y="3"/>
                    <a:pt x="5" y="0"/>
                    <a:pt x="11" y="1"/>
                  </a:cubicBezTo>
                  <a:lnTo>
                    <a:pt x="11" y="1"/>
                  </a:lnTo>
                  <a:cubicBezTo>
                    <a:pt x="16" y="3"/>
                    <a:pt x="21" y="10"/>
                    <a:pt x="22" y="17"/>
                  </a:cubicBezTo>
                </a:path>
              </a:pathLst>
            </a:custGeom>
            <a:solidFill>
              <a:srgbClr val="FAC64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519" name="Freeform 193">
              <a:extLst>
                <a:ext uri="{FF2B5EF4-FFF2-40B4-BE49-F238E27FC236}">
                  <a16:creationId xmlns:a16="http://schemas.microsoft.com/office/drawing/2014/main" id="{A87A3919-D4F2-6147-A08C-57B8D385EF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8764" y="5891952"/>
              <a:ext cx="27464" cy="27466"/>
            </a:xfrm>
            <a:custGeom>
              <a:avLst/>
              <a:gdLst>
                <a:gd name="T0" fmla="*/ 1 w 23"/>
                <a:gd name="T1" fmla="*/ 0 h 22"/>
                <a:gd name="T2" fmla="*/ 1 w 23"/>
                <a:gd name="T3" fmla="*/ 0 h 22"/>
                <a:gd name="T4" fmla="*/ 1 w 23"/>
                <a:gd name="T5" fmla="*/ 2 h 22"/>
                <a:gd name="T6" fmla="*/ 1 w 23"/>
                <a:gd name="T7" fmla="*/ 2 h 22"/>
                <a:gd name="T8" fmla="*/ 11 w 23"/>
                <a:gd name="T9" fmla="*/ 19 h 22"/>
                <a:gd name="T10" fmla="*/ 11 w 23"/>
                <a:gd name="T11" fmla="*/ 19 h 22"/>
                <a:gd name="T12" fmla="*/ 22 w 23"/>
                <a:gd name="T13" fmla="*/ 13 h 22"/>
                <a:gd name="T14" fmla="*/ 1 w 23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2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1"/>
                    <a:pt x="1" y="2"/>
                  </a:cubicBezTo>
                  <a:lnTo>
                    <a:pt x="1" y="2"/>
                  </a:lnTo>
                  <a:cubicBezTo>
                    <a:pt x="0" y="9"/>
                    <a:pt x="5" y="17"/>
                    <a:pt x="11" y="19"/>
                  </a:cubicBezTo>
                  <a:lnTo>
                    <a:pt x="11" y="19"/>
                  </a:lnTo>
                  <a:cubicBezTo>
                    <a:pt x="16" y="21"/>
                    <a:pt x="20" y="18"/>
                    <a:pt x="22" y="13"/>
                  </a:cubicBezTo>
                  <a:lnTo>
                    <a:pt x="1" y="0"/>
                  </a:lnTo>
                </a:path>
              </a:pathLst>
            </a:custGeom>
            <a:solidFill>
              <a:srgbClr val="ECA00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520" name="Freeform 194">
              <a:extLst>
                <a:ext uri="{FF2B5EF4-FFF2-40B4-BE49-F238E27FC236}">
                  <a16:creationId xmlns:a16="http://schemas.microsoft.com/office/drawing/2014/main" id="{8E4ED2E6-7480-1F4C-A661-9F89F802DE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473" y="6040266"/>
              <a:ext cx="27464" cy="38449"/>
            </a:xfrm>
            <a:custGeom>
              <a:avLst/>
              <a:gdLst>
                <a:gd name="T0" fmla="*/ 22 w 23"/>
                <a:gd name="T1" fmla="*/ 18 h 31"/>
                <a:gd name="T2" fmla="*/ 22 w 23"/>
                <a:gd name="T3" fmla="*/ 18 h 31"/>
                <a:gd name="T4" fmla="*/ 11 w 23"/>
                <a:gd name="T5" fmla="*/ 28 h 31"/>
                <a:gd name="T6" fmla="*/ 11 w 23"/>
                <a:gd name="T7" fmla="*/ 28 h 31"/>
                <a:gd name="T8" fmla="*/ 0 w 23"/>
                <a:gd name="T9" fmla="*/ 11 h 31"/>
                <a:gd name="T10" fmla="*/ 0 w 23"/>
                <a:gd name="T11" fmla="*/ 11 h 31"/>
                <a:gd name="T12" fmla="*/ 11 w 23"/>
                <a:gd name="T13" fmla="*/ 2 h 31"/>
                <a:gd name="T14" fmla="*/ 11 w 23"/>
                <a:gd name="T15" fmla="*/ 2 h 31"/>
                <a:gd name="T16" fmla="*/ 22 w 23"/>
                <a:gd name="T17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31">
                  <a:moveTo>
                    <a:pt x="22" y="18"/>
                  </a:moveTo>
                  <a:lnTo>
                    <a:pt x="22" y="18"/>
                  </a:lnTo>
                  <a:cubicBezTo>
                    <a:pt x="22" y="25"/>
                    <a:pt x="17" y="30"/>
                    <a:pt x="11" y="28"/>
                  </a:cubicBezTo>
                  <a:lnTo>
                    <a:pt x="11" y="28"/>
                  </a:lnTo>
                  <a:cubicBezTo>
                    <a:pt x="5" y="26"/>
                    <a:pt x="0" y="18"/>
                    <a:pt x="0" y="11"/>
                  </a:cubicBezTo>
                  <a:lnTo>
                    <a:pt x="0" y="11"/>
                  </a:lnTo>
                  <a:cubicBezTo>
                    <a:pt x="0" y="4"/>
                    <a:pt x="5" y="0"/>
                    <a:pt x="11" y="2"/>
                  </a:cubicBezTo>
                  <a:lnTo>
                    <a:pt x="11" y="2"/>
                  </a:lnTo>
                  <a:cubicBezTo>
                    <a:pt x="16" y="4"/>
                    <a:pt x="21" y="11"/>
                    <a:pt x="22" y="18"/>
                  </a:cubicBezTo>
                </a:path>
              </a:pathLst>
            </a:custGeom>
            <a:solidFill>
              <a:srgbClr val="FAC64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521" name="Freeform 195">
              <a:extLst>
                <a:ext uri="{FF2B5EF4-FFF2-40B4-BE49-F238E27FC236}">
                  <a16:creationId xmlns:a16="http://schemas.microsoft.com/office/drawing/2014/main" id="{4D8CBF92-2B60-1A48-B844-DC8BC6E69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473" y="6051253"/>
              <a:ext cx="27464" cy="27464"/>
            </a:xfrm>
            <a:custGeom>
              <a:avLst/>
              <a:gdLst>
                <a:gd name="T0" fmla="*/ 1 w 22"/>
                <a:gd name="T1" fmla="*/ 0 h 22"/>
                <a:gd name="T2" fmla="*/ 1 w 22"/>
                <a:gd name="T3" fmla="*/ 0 h 22"/>
                <a:gd name="T4" fmla="*/ 0 w 22"/>
                <a:gd name="T5" fmla="*/ 2 h 22"/>
                <a:gd name="T6" fmla="*/ 0 w 22"/>
                <a:gd name="T7" fmla="*/ 2 h 22"/>
                <a:gd name="T8" fmla="*/ 11 w 22"/>
                <a:gd name="T9" fmla="*/ 19 h 22"/>
                <a:gd name="T10" fmla="*/ 11 w 22"/>
                <a:gd name="T11" fmla="*/ 19 h 22"/>
                <a:gd name="T12" fmla="*/ 21 w 22"/>
                <a:gd name="T13" fmla="*/ 13 h 22"/>
                <a:gd name="T14" fmla="*/ 1 w 22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2">
                  <a:moveTo>
                    <a:pt x="1" y="0"/>
                  </a:moveTo>
                  <a:lnTo>
                    <a:pt x="1" y="0"/>
                  </a:lnTo>
                  <a:cubicBezTo>
                    <a:pt x="0" y="1"/>
                    <a:pt x="0" y="1"/>
                    <a:pt x="0" y="2"/>
                  </a:cubicBezTo>
                  <a:lnTo>
                    <a:pt x="0" y="2"/>
                  </a:lnTo>
                  <a:cubicBezTo>
                    <a:pt x="0" y="9"/>
                    <a:pt x="5" y="17"/>
                    <a:pt x="11" y="19"/>
                  </a:cubicBezTo>
                  <a:lnTo>
                    <a:pt x="11" y="19"/>
                  </a:lnTo>
                  <a:cubicBezTo>
                    <a:pt x="16" y="21"/>
                    <a:pt x="21" y="18"/>
                    <a:pt x="21" y="13"/>
                  </a:cubicBezTo>
                  <a:lnTo>
                    <a:pt x="1" y="0"/>
                  </a:lnTo>
                </a:path>
              </a:pathLst>
            </a:custGeom>
            <a:solidFill>
              <a:srgbClr val="ECA00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522" name="Freeform 196">
              <a:extLst>
                <a:ext uri="{FF2B5EF4-FFF2-40B4-BE49-F238E27FC236}">
                  <a16:creationId xmlns:a16="http://schemas.microsoft.com/office/drawing/2014/main" id="{D7145385-8042-ED40-886F-C1FE12FC2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0168" y="5331663"/>
              <a:ext cx="27464" cy="38453"/>
            </a:xfrm>
            <a:custGeom>
              <a:avLst/>
              <a:gdLst>
                <a:gd name="T0" fmla="*/ 21 w 23"/>
                <a:gd name="T1" fmla="*/ 18 h 31"/>
                <a:gd name="T2" fmla="*/ 21 w 23"/>
                <a:gd name="T3" fmla="*/ 18 h 31"/>
                <a:gd name="T4" fmla="*/ 11 w 23"/>
                <a:gd name="T5" fmla="*/ 28 h 31"/>
                <a:gd name="T6" fmla="*/ 11 w 23"/>
                <a:gd name="T7" fmla="*/ 28 h 31"/>
                <a:gd name="T8" fmla="*/ 1 w 23"/>
                <a:gd name="T9" fmla="*/ 11 h 31"/>
                <a:gd name="T10" fmla="*/ 1 w 23"/>
                <a:gd name="T11" fmla="*/ 11 h 31"/>
                <a:gd name="T12" fmla="*/ 10 w 23"/>
                <a:gd name="T13" fmla="*/ 2 h 31"/>
                <a:gd name="T14" fmla="*/ 10 w 23"/>
                <a:gd name="T15" fmla="*/ 2 h 31"/>
                <a:gd name="T16" fmla="*/ 21 w 23"/>
                <a:gd name="T17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31">
                  <a:moveTo>
                    <a:pt x="21" y="18"/>
                  </a:moveTo>
                  <a:lnTo>
                    <a:pt x="21" y="18"/>
                  </a:lnTo>
                  <a:cubicBezTo>
                    <a:pt x="22" y="25"/>
                    <a:pt x="17" y="30"/>
                    <a:pt x="11" y="28"/>
                  </a:cubicBezTo>
                  <a:lnTo>
                    <a:pt x="11" y="28"/>
                  </a:lnTo>
                  <a:cubicBezTo>
                    <a:pt x="5" y="25"/>
                    <a:pt x="0" y="18"/>
                    <a:pt x="1" y="11"/>
                  </a:cubicBezTo>
                  <a:lnTo>
                    <a:pt x="1" y="11"/>
                  </a:lnTo>
                  <a:cubicBezTo>
                    <a:pt x="1" y="4"/>
                    <a:pt x="5" y="0"/>
                    <a:pt x="10" y="2"/>
                  </a:cubicBezTo>
                  <a:lnTo>
                    <a:pt x="10" y="2"/>
                  </a:lnTo>
                  <a:cubicBezTo>
                    <a:pt x="16" y="3"/>
                    <a:pt x="21" y="10"/>
                    <a:pt x="21" y="18"/>
                  </a:cubicBezTo>
                </a:path>
              </a:pathLst>
            </a:custGeom>
            <a:solidFill>
              <a:srgbClr val="FAC64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523" name="Freeform 197">
              <a:extLst>
                <a:ext uri="{FF2B5EF4-FFF2-40B4-BE49-F238E27FC236}">
                  <a16:creationId xmlns:a16="http://schemas.microsoft.com/office/drawing/2014/main" id="{878A7F5F-ADFD-AF48-945E-FE5F4F0A37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0168" y="5337158"/>
              <a:ext cx="27464" cy="27464"/>
            </a:xfrm>
            <a:custGeom>
              <a:avLst/>
              <a:gdLst>
                <a:gd name="T0" fmla="*/ 1 w 22"/>
                <a:gd name="T1" fmla="*/ 3 h 23"/>
                <a:gd name="T2" fmla="*/ 1 w 22"/>
                <a:gd name="T3" fmla="*/ 3 h 23"/>
                <a:gd name="T4" fmla="*/ 11 w 22"/>
                <a:gd name="T5" fmla="*/ 20 h 23"/>
                <a:gd name="T6" fmla="*/ 11 w 22"/>
                <a:gd name="T7" fmla="*/ 20 h 23"/>
                <a:gd name="T8" fmla="*/ 21 w 22"/>
                <a:gd name="T9" fmla="*/ 13 h 23"/>
                <a:gd name="T10" fmla="*/ 1 w 22"/>
                <a:gd name="T11" fmla="*/ 0 h 23"/>
                <a:gd name="T12" fmla="*/ 1 w 22"/>
                <a:gd name="T13" fmla="*/ 0 h 23"/>
                <a:gd name="T14" fmla="*/ 1 w 22"/>
                <a:gd name="T15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3">
                  <a:moveTo>
                    <a:pt x="1" y="3"/>
                  </a:moveTo>
                  <a:lnTo>
                    <a:pt x="1" y="3"/>
                  </a:lnTo>
                  <a:cubicBezTo>
                    <a:pt x="0" y="10"/>
                    <a:pt x="5" y="17"/>
                    <a:pt x="11" y="20"/>
                  </a:cubicBezTo>
                  <a:lnTo>
                    <a:pt x="11" y="20"/>
                  </a:lnTo>
                  <a:cubicBezTo>
                    <a:pt x="16" y="22"/>
                    <a:pt x="20" y="19"/>
                    <a:pt x="21" y="13"/>
                  </a:cubicBezTo>
                  <a:lnTo>
                    <a:pt x="1" y="0"/>
                  </a:lnTo>
                  <a:lnTo>
                    <a:pt x="1" y="0"/>
                  </a:lnTo>
                  <a:cubicBezTo>
                    <a:pt x="1" y="1"/>
                    <a:pt x="1" y="2"/>
                    <a:pt x="1" y="3"/>
                  </a:cubicBezTo>
                </a:path>
              </a:pathLst>
            </a:custGeom>
            <a:solidFill>
              <a:srgbClr val="ECA00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524" name="Freeform 198">
              <a:extLst>
                <a:ext uri="{FF2B5EF4-FFF2-40B4-BE49-F238E27FC236}">
                  <a16:creationId xmlns:a16="http://schemas.microsoft.com/office/drawing/2014/main" id="{EF40FE2F-1252-B943-BFCC-471CDAEFDE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8764" y="5523919"/>
              <a:ext cx="27464" cy="38449"/>
            </a:xfrm>
            <a:custGeom>
              <a:avLst/>
              <a:gdLst>
                <a:gd name="T0" fmla="*/ 22 w 23"/>
                <a:gd name="T1" fmla="*/ 17 h 30"/>
                <a:gd name="T2" fmla="*/ 22 w 23"/>
                <a:gd name="T3" fmla="*/ 17 h 30"/>
                <a:gd name="T4" fmla="*/ 11 w 23"/>
                <a:gd name="T5" fmla="*/ 27 h 30"/>
                <a:gd name="T6" fmla="*/ 11 w 23"/>
                <a:gd name="T7" fmla="*/ 27 h 30"/>
                <a:gd name="T8" fmla="*/ 1 w 23"/>
                <a:gd name="T9" fmla="*/ 10 h 30"/>
                <a:gd name="T10" fmla="*/ 1 w 23"/>
                <a:gd name="T11" fmla="*/ 10 h 30"/>
                <a:gd name="T12" fmla="*/ 11 w 23"/>
                <a:gd name="T13" fmla="*/ 1 h 30"/>
                <a:gd name="T14" fmla="*/ 11 w 23"/>
                <a:gd name="T15" fmla="*/ 1 h 30"/>
                <a:gd name="T16" fmla="*/ 22 w 23"/>
                <a:gd name="T17" fmla="*/ 1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30">
                  <a:moveTo>
                    <a:pt x="22" y="17"/>
                  </a:moveTo>
                  <a:lnTo>
                    <a:pt x="22" y="17"/>
                  </a:lnTo>
                  <a:cubicBezTo>
                    <a:pt x="22" y="25"/>
                    <a:pt x="17" y="29"/>
                    <a:pt x="11" y="27"/>
                  </a:cubicBezTo>
                  <a:lnTo>
                    <a:pt x="11" y="27"/>
                  </a:lnTo>
                  <a:cubicBezTo>
                    <a:pt x="5" y="25"/>
                    <a:pt x="0" y="17"/>
                    <a:pt x="1" y="10"/>
                  </a:cubicBezTo>
                  <a:lnTo>
                    <a:pt x="1" y="10"/>
                  </a:lnTo>
                  <a:cubicBezTo>
                    <a:pt x="1" y="3"/>
                    <a:pt x="5" y="0"/>
                    <a:pt x="11" y="1"/>
                  </a:cubicBezTo>
                  <a:lnTo>
                    <a:pt x="11" y="1"/>
                  </a:lnTo>
                  <a:cubicBezTo>
                    <a:pt x="16" y="2"/>
                    <a:pt x="21" y="10"/>
                    <a:pt x="22" y="17"/>
                  </a:cubicBezTo>
                </a:path>
              </a:pathLst>
            </a:custGeom>
            <a:solidFill>
              <a:srgbClr val="FAC64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525" name="Freeform 199">
              <a:extLst>
                <a:ext uri="{FF2B5EF4-FFF2-40B4-BE49-F238E27FC236}">
                  <a16:creationId xmlns:a16="http://schemas.microsoft.com/office/drawing/2014/main" id="{57FBC24E-F105-9842-8673-BC19CBEBFA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8764" y="5534908"/>
              <a:ext cx="27464" cy="27464"/>
            </a:xfrm>
            <a:custGeom>
              <a:avLst/>
              <a:gdLst>
                <a:gd name="T0" fmla="*/ 1 w 22"/>
                <a:gd name="T1" fmla="*/ 0 h 21"/>
                <a:gd name="T2" fmla="*/ 1 w 22"/>
                <a:gd name="T3" fmla="*/ 0 h 21"/>
                <a:gd name="T4" fmla="*/ 1 w 22"/>
                <a:gd name="T5" fmla="*/ 1 h 21"/>
                <a:gd name="T6" fmla="*/ 1 w 22"/>
                <a:gd name="T7" fmla="*/ 1 h 21"/>
                <a:gd name="T8" fmla="*/ 11 w 22"/>
                <a:gd name="T9" fmla="*/ 18 h 21"/>
                <a:gd name="T10" fmla="*/ 11 w 22"/>
                <a:gd name="T11" fmla="*/ 18 h 21"/>
                <a:gd name="T12" fmla="*/ 21 w 22"/>
                <a:gd name="T13" fmla="*/ 12 h 21"/>
                <a:gd name="T14" fmla="*/ 1 w 22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1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1"/>
                  </a:cubicBezTo>
                  <a:lnTo>
                    <a:pt x="1" y="1"/>
                  </a:lnTo>
                  <a:cubicBezTo>
                    <a:pt x="0" y="8"/>
                    <a:pt x="5" y="16"/>
                    <a:pt x="11" y="18"/>
                  </a:cubicBezTo>
                  <a:lnTo>
                    <a:pt x="11" y="18"/>
                  </a:lnTo>
                  <a:cubicBezTo>
                    <a:pt x="16" y="20"/>
                    <a:pt x="20" y="17"/>
                    <a:pt x="21" y="12"/>
                  </a:cubicBezTo>
                  <a:lnTo>
                    <a:pt x="1" y="0"/>
                  </a:lnTo>
                </a:path>
              </a:pathLst>
            </a:custGeom>
            <a:solidFill>
              <a:srgbClr val="ECA00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526" name="Freeform 200">
              <a:extLst>
                <a:ext uri="{FF2B5EF4-FFF2-40B4-BE49-F238E27FC236}">
                  <a16:creationId xmlns:a16="http://schemas.microsoft.com/office/drawing/2014/main" id="{F9B3AF0C-F72F-B845-886B-C7209955EE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914" y="5683218"/>
              <a:ext cx="148310" cy="252680"/>
            </a:xfrm>
            <a:custGeom>
              <a:avLst/>
              <a:gdLst>
                <a:gd name="T0" fmla="*/ 0 w 119"/>
                <a:gd name="T1" fmla="*/ 52 h 205"/>
                <a:gd name="T2" fmla="*/ 91 w 119"/>
                <a:gd name="T3" fmla="*/ 0 h 205"/>
                <a:gd name="T4" fmla="*/ 118 w 119"/>
                <a:gd name="T5" fmla="*/ 155 h 205"/>
                <a:gd name="T6" fmla="*/ 38 w 119"/>
                <a:gd name="T7" fmla="*/ 204 h 205"/>
                <a:gd name="T8" fmla="*/ 0 w 119"/>
                <a:gd name="T9" fmla="*/ 52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205">
                  <a:moveTo>
                    <a:pt x="0" y="52"/>
                  </a:moveTo>
                  <a:lnTo>
                    <a:pt x="91" y="0"/>
                  </a:lnTo>
                  <a:lnTo>
                    <a:pt x="118" y="155"/>
                  </a:lnTo>
                  <a:lnTo>
                    <a:pt x="38" y="204"/>
                  </a:lnTo>
                  <a:lnTo>
                    <a:pt x="0" y="52"/>
                  </a:lnTo>
                </a:path>
              </a:pathLst>
            </a:custGeom>
            <a:solidFill>
              <a:srgbClr val="AD867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527" name="Freeform 201">
              <a:extLst>
                <a:ext uri="{FF2B5EF4-FFF2-40B4-BE49-F238E27FC236}">
                  <a16:creationId xmlns:a16="http://schemas.microsoft.com/office/drawing/2014/main" id="{92EE8466-0A60-B447-93F9-B4D118D0A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3420" y="5677725"/>
              <a:ext cx="153804" cy="263667"/>
            </a:xfrm>
            <a:custGeom>
              <a:avLst/>
              <a:gdLst>
                <a:gd name="T0" fmla="*/ 96 w 124"/>
                <a:gd name="T1" fmla="*/ 0 h 212"/>
                <a:gd name="T2" fmla="*/ 0 w 124"/>
                <a:gd name="T3" fmla="*/ 55 h 212"/>
                <a:gd name="T4" fmla="*/ 40 w 124"/>
                <a:gd name="T5" fmla="*/ 211 h 212"/>
                <a:gd name="T6" fmla="*/ 123 w 124"/>
                <a:gd name="T7" fmla="*/ 161 h 212"/>
                <a:gd name="T8" fmla="*/ 96 w 124"/>
                <a:gd name="T9" fmla="*/ 0 h 212"/>
                <a:gd name="T10" fmla="*/ 92 w 124"/>
                <a:gd name="T11" fmla="*/ 8 h 212"/>
                <a:gd name="T12" fmla="*/ 118 w 124"/>
                <a:gd name="T13" fmla="*/ 159 h 212"/>
                <a:gd name="T14" fmla="*/ 43 w 124"/>
                <a:gd name="T15" fmla="*/ 204 h 212"/>
                <a:gd name="T16" fmla="*/ 5 w 124"/>
                <a:gd name="T17" fmla="*/ 57 h 212"/>
                <a:gd name="T18" fmla="*/ 92 w 124"/>
                <a:gd name="T19" fmla="*/ 8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212">
                  <a:moveTo>
                    <a:pt x="96" y="0"/>
                  </a:moveTo>
                  <a:lnTo>
                    <a:pt x="0" y="55"/>
                  </a:lnTo>
                  <a:lnTo>
                    <a:pt x="40" y="211"/>
                  </a:lnTo>
                  <a:lnTo>
                    <a:pt x="123" y="161"/>
                  </a:lnTo>
                  <a:lnTo>
                    <a:pt x="96" y="0"/>
                  </a:lnTo>
                  <a:close/>
                  <a:moveTo>
                    <a:pt x="92" y="8"/>
                  </a:moveTo>
                  <a:lnTo>
                    <a:pt x="118" y="159"/>
                  </a:lnTo>
                  <a:lnTo>
                    <a:pt x="43" y="204"/>
                  </a:lnTo>
                  <a:lnTo>
                    <a:pt x="5" y="57"/>
                  </a:lnTo>
                  <a:lnTo>
                    <a:pt x="92" y="8"/>
                  </a:lnTo>
                  <a:close/>
                </a:path>
              </a:pathLst>
            </a:custGeom>
            <a:solidFill>
              <a:srgbClr val="975D6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528" name="Freeform 202">
              <a:extLst>
                <a:ext uri="{FF2B5EF4-FFF2-40B4-BE49-F238E27FC236}">
                  <a16:creationId xmlns:a16="http://schemas.microsoft.com/office/drawing/2014/main" id="{3E61CC91-E3FA-3443-9982-8016C56260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111" y="5760118"/>
              <a:ext cx="186763" cy="269162"/>
            </a:xfrm>
            <a:custGeom>
              <a:avLst/>
              <a:gdLst>
                <a:gd name="T0" fmla="*/ 0 w 148"/>
                <a:gd name="T1" fmla="*/ 62 h 218"/>
                <a:gd name="T2" fmla="*/ 108 w 148"/>
                <a:gd name="T3" fmla="*/ 0 h 218"/>
                <a:gd name="T4" fmla="*/ 147 w 148"/>
                <a:gd name="T5" fmla="*/ 152 h 218"/>
                <a:gd name="T6" fmla="*/ 41 w 148"/>
                <a:gd name="T7" fmla="*/ 217 h 218"/>
                <a:gd name="T8" fmla="*/ 0 w 148"/>
                <a:gd name="T9" fmla="*/ 62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8" h="218">
                  <a:moveTo>
                    <a:pt x="0" y="62"/>
                  </a:moveTo>
                  <a:lnTo>
                    <a:pt x="108" y="0"/>
                  </a:lnTo>
                  <a:lnTo>
                    <a:pt x="147" y="152"/>
                  </a:lnTo>
                  <a:lnTo>
                    <a:pt x="41" y="217"/>
                  </a:lnTo>
                  <a:lnTo>
                    <a:pt x="0" y="62"/>
                  </a:lnTo>
                </a:path>
              </a:pathLst>
            </a:custGeom>
            <a:solidFill>
              <a:srgbClr val="AD867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529" name="Freeform 203">
              <a:extLst>
                <a:ext uri="{FF2B5EF4-FFF2-40B4-BE49-F238E27FC236}">
                  <a16:creationId xmlns:a16="http://schemas.microsoft.com/office/drawing/2014/main" id="{3CC94C85-DB2A-494F-985D-FD68373F9D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9617" y="5754627"/>
              <a:ext cx="192257" cy="280145"/>
            </a:xfrm>
            <a:custGeom>
              <a:avLst/>
              <a:gdLst>
                <a:gd name="T0" fmla="*/ 112 w 153"/>
                <a:gd name="T1" fmla="*/ 0 h 225"/>
                <a:gd name="T2" fmla="*/ 0 w 153"/>
                <a:gd name="T3" fmla="*/ 64 h 225"/>
                <a:gd name="T4" fmla="*/ 41 w 153"/>
                <a:gd name="T5" fmla="*/ 224 h 225"/>
                <a:gd name="T6" fmla="*/ 152 w 153"/>
                <a:gd name="T7" fmla="*/ 157 h 225"/>
                <a:gd name="T8" fmla="*/ 112 w 153"/>
                <a:gd name="T9" fmla="*/ 0 h 225"/>
                <a:gd name="T10" fmla="*/ 109 w 153"/>
                <a:gd name="T11" fmla="*/ 7 h 225"/>
                <a:gd name="T12" fmla="*/ 147 w 153"/>
                <a:gd name="T13" fmla="*/ 154 h 225"/>
                <a:gd name="T14" fmla="*/ 44 w 153"/>
                <a:gd name="T15" fmla="*/ 216 h 225"/>
                <a:gd name="T16" fmla="*/ 5 w 153"/>
                <a:gd name="T17" fmla="*/ 66 h 225"/>
                <a:gd name="T18" fmla="*/ 109 w 153"/>
                <a:gd name="T19" fmla="*/ 7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225">
                  <a:moveTo>
                    <a:pt x="112" y="0"/>
                  </a:moveTo>
                  <a:lnTo>
                    <a:pt x="0" y="64"/>
                  </a:lnTo>
                  <a:lnTo>
                    <a:pt x="41" y="224"/>
                  </a:lnTo>
                  <a:lnTo>
                    <a:pt x="152" y="157"/>
                  </a:lnTo>
                  <a:lnTo>
                    <a:pt x="112" y="0"/>
                  </a:lnTo>
                  <a:close/>
                  <a:moveTo>
                    <a:pt x="109" y="7"/>
                  </a:moveTo>
                  <a:lnTo>
                    <a:pt x="147" y="154"/>
                  </a:lnTo>
                  <a:lnTo>
                    <a:pt x="44" y="216"/>
                  </a:lnTo>
                  <a:lnTo>
                    <a:pt x="5" y="66"/>
                  </a:lnTo>
                  <a:lnTo>
                    <a:pt x="109" y="7"/>
                  </a:lnTo>
                  <a:close/>
                </a:path>
              </a:pathLst>
            </a:custGeom>
            <a:solidFill>
              <a:srgbClr val="975D6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530" name="Freeform 109">
              <a:extLst>
                <a:ext uri="{FF2B5EF4-FFF2-40B4-BE49-F238E27FC236}">
                  <a16:creationId xmlns:a16="http://schemas.microsoft.com/office/drawing/2014/main" id="{9DE6399D-DAD6-B448-B138-C120D6A294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098" y="5760120"/>
              <a:ext cx="174541" cy="262419"/>
            </a:xfrm>
            <a:custGeom>
              <a:avLst/>
              <a:gdLst>
                <a:gd name="connsiteX0" fmla="*/ 149823 w 174541"/>
                <a:gd name="connsiteY0" fmla="*/ 93383 h 262419"/>
                <a:gd name="connsiteX1" fmla="*/ 174541 w 174541"/>
                <a:gd name="connsiteY1" fmla="*/ 192944 h 262419"/>
                <a:gd name="connsiteX2" fmla="*/ 76903 w 174541"/>
                <a:gd name="connsiteY2" fmla="*/ 251436 h 262419"/>
                <a:gd name="connsiteX3" fmla="*/ 129832 w 174541"/>
                <a:gd name="connsiteY3" fmla="*/ 16481 h 262419"/>
                <a:gd name="connsiteX4" fmla="*/ 136074 w 174541"/>
                <a:gd name="connsiteY4" fmla="*/ 38953 h 262419"/>
                <a:gd name="connsiteX5" fmla="*/ 32455 w 174541"/>
                <a:gd name="connsiteY5" fmla="*/ 262419 h 262419"/>
                <a:gd name="connsiteX6" fmla="*/ 27461 w 174541"/>
                <a:gd name="connsiteY6" fmla="*/ 239947 h 262419"/>
                <a:gd name="connsiteX7" fmla="*/ 114111 w 174541"/>
                <a:gd name="connsiteY7" fmla="*/ 0 h 262419"/>
                <a:gd name="connsiteX8" fmla="*/ 17365 w 174541"/>
                <a:gd name="connsiteY8" fmla="*/ 212971 h 262419"/>
                <a:gd name="connsiteX9" fmla="*/ 0 w 174541"/>
                <a:gd name="connsiteY9" fmla="*/ 147442 h 262419"/>
                <a:gd name="connsiteX10" fmla="*/ 50854 w 174541"/>
                <a:gd name="connsiteY10" fmla="*/ 36546 h 26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4541" h="262419">
                  <a:moveTo>
                    <a:pt x="149823" y="93383"/>
                  </a:moveTo>
                  <a:lnTo>
                    <a:pt x="174541" y="192944"/>
                  </a:lnTo>
                  <a:lnTo>
                    <a:pt x="76903" y="251436"/>
                  </a:lnTo>
                  <a:close/>
                  <a:moveTo>
                    <a:pt x="129832" y="16481"/>
                  </a:moveTo>
                  <a:lnTo>
                    <a:pt x="136074" y="38953"/>
                  </a:lnTo>
                  <a:lnTo>
                    <a:pt x="32455" y="262419"/>
                  </a:lnTo>
                  <a:lnTo>
                    <a:pt x="27461" y="239947"/>
                  </a:lnTo>
                  <a:close/>
                  <a:moveTo>
                    <a:pt x="114111" y="0"/>
                  </a:moveTo>
                  <a:lnTo>
                    <a:pt x="17365" y="212971"/>
                  </a:lnTo>
                  <a:lnTo>
                    <a:pt x="0" y="147442"/>
                  </a:lnTo>
                  <a:lnTo>
                    <a:pt x="50854" y="36546"/>
                  </a:ln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531" name="Freeform 110">
              <a:extLst>
                <a:ext uri="{FF2B5EF4-FFF2-40B4-BE49-F238E27FC236}">
                  <a16:creationId xmlns:a16="http://schemas.microsoft.com/office/drawing/2014/main" id="{A46189FF-174D-E240-AC79-55E8719D4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3420" y="5683218"/>
              <a:ext cx="141562" cy="256940"/>
            </a:xfrm>
            <a:custGeom>
              <a:avLst/>
              <a:gdLst>
                <a:gd name="connsiteX0" fmla="*/ 26272 w 141562"/>
                <a:gd name="connsiteY0" fmla="*/ 49439 h 256940"/>
                <a:gd name="connsiteX1" fmla="*/ 5971 w 141562"/>
                <a:gd name="connsiteY1" fmla="*/ 97574 h 256940"/>
                <a:gd name="connsiteX2" fmla="*/ 0 w 141562"/>
                <a:gd name="connsiteY2" fmla="*/ 72856 h 256940"/>
                <a:gd name="connsiteX3" fmla="*/ 4776 w 141562"/>
                <a:gd name="connsiteY3" fmla="*/ 62449 h 256940"/>
                <a:gd name="connsiteX4" fmla="*/ 116386 w 141562"/>
                <a:gd name="connsiteY4" fmla="*/ 0 h 256940"/>
                <a:gd name="connsiteX5" fmla="*/ 122680 w 141562"/>
                <a:gd name="connsiteY5" fmla="*/ 0 h 256940"/>
                <a:gd name="connsiteX6" fmla="*/ 141562 w 141562"/>
                <a:gd name="connsiteY6" fmla="*/ 113647 h 256940"/>
                <a:gd name="connsiteX7" fmla="*/ 83656 w 141562"/>
                <a:gd name="connsiteY7" fmla="*/ 237175 h 256940"/>
                <a:gd name="connsiteX8" fmla="*/ 50926 w 141562"/>
                <a:gd name="connsiteY8" fmla="*/ 256940 h 256940"/>
                <a:gd name="connsiteX9" fmla="*/ 21973 w 141562"/>
                <a:gd name="connsiteY9" fmla="*/ 145764 h 256940"/>
                <a:gd name="connsiteX10" fmla="*/ 82397 w 141562"/>
                <a:gd name="connsiteY10" fmla="*/ 18530 h 256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562" h="256940">
                  <a:moveTo>
                    <a:pt x="26272" y="49439"/>
                  </a:moveTo>
                  <a:lnTo>
                    <a:pt x="5971" y="97574"/>
                  </a:lnTo>
                  <a:lnTo>
                    <a:pt x="0" y="72856"/>
                  </a:lnTo>
                  <a:lnTo>
                    <a:pt x="4776" y="62449"/>
                  </a:lnTo>
                  <a:close/>
                  <a:moveTo>
                    <a:pt x="116386" y="0"/>
                  </a:moveTo>
                  <a:lnTo>
                    <a:pt x="122680" y="0"/>
                  </a:lnTo>
                  <a:lnTo>
                    <a:pt x="141562" y="113647"/>
                  </a:lnTo>
                  <a:lnTo>
                    <a:pt x="83656" y="237175"/>
                  </a:lnTo>
                  <a:lnTo>
                    <a:pt x="50926" y="256940"/>
                  </a:lnTo>
                  <a:lnTo>
                    <a:pt x="21973" y="145764"/>
                  </a:lnTo>
                  <a:lnTo>
                    <a:pt x="82397" y="18530"/>
                  </a:ln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532" name="Freeform 209">
              <a:extLst>
                <a:ext uri="{FF2B5EF4-FFF2-40B4-BE49-F238E27FC236}">
                  <a16:creationId xmlns:a16="http://schemas.microsoft.com/office/drawing/2014/main" id="{6DA03597-3CF3-BE4E-9AF0-DD984B7B0B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2433" y="6210548"/>
              <a:ext cx="49440" cy="49440"/>
            </a:xfrm>
            <a:custGeom>
              <a:avLst/>
              <a:gdLst>
                <a:gd name="T0" fmla="*/ 0 w 41"/>
                <a:gd name="T1" fmla="*/ 38 h 39"/>
                <a:gd name="T2" fmla="*/ 40 w 41"/>
                <a:gd name="T3" fmla="*/ 14 h 39"/>
                <a:gd name="T4" fmla="*/ 40 w 41"/>
                <a:gd name="T5" fmla="*/ 0 h 39"/>
                <a:gd name="T6" fmla="*/ 0 w 41"/>
                <a:gd name="T7" fmla="*/ 24 h 39"/>
                <a:gd name="T8" fmla="*/ 0 w 41"/>
                <a:gd name="T9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9">
                  <a:moveTo>
                    <a:pt x="0" y="38"/>
                  </a:moveTo>
                  <a:lnTo>
                    <a:pt x="40" y="14"/>
                  </a:lnTo>
                  <a:lnTo>
                    <a:pt x="40" y="0"/>
                  </a:lnTo>
                  <a:lnTo>
                    <a:pt x="0" y="24"/>
                  </a:lnTo>
                  <a:lnTo>
                    <a:pt x="0" y="38"/>
                  </a:lnTo>
                </a:path>
              </a:pathLst>
            </a:custGeom>
            <a:solidFill>
              <a:srgbClr val="FAC64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533" name="Freeform 210">
              <a:extLst>
                <a:ext uri="{FF2B5EF4-FFF2-40B4-BE49-F238E27FC236}">
                  <a16:creationId xmlns:a16="http://schemas.microsoft.com/office/drawing/2014/main" id="{40DB793C-B57C-9F47-BA61-B5B96E7E2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2435" y="6177591"/>
              <a:ext cx="5494" cy="82397"/>
            </a:xfrm>
            <a:custGeom>
              <a:avLst/>
              <a:gdLst>
                <a:gd name="T0" fmla="*/ 4 w 5"/>
                <a:gd name="T1" fmla="*/ 66 h 67"/>
                <a:gd name="T2" fmla="*/ 0 w 5"/>
                <a:gd name="T3" fmla="*/ 66 h 67"/>
                <a:gd name="T4" fmla="*/ 0 w 5"/>
                <a:gd name="T5" fmla="*/ 0 h 67"/>
                <a:gd name="T6" fmla="*/ 4 w 5"/>
                <a:gd name="T7" fmla="*/ 0 h 67"/>
                <a:gd name="T8" fmla="*/ 4 w 5"/>
                <a:gd name="T9" fmla="*/ 6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7">
                  <a:moveTo>
                    <a:pt x="4" y="66"/>
                  </a:moveTo>
                  <a:lnTo>
                    <a:pt x="0" y="66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66"/>
                  </a:lnTo>
                </a:path>
              </a:pathLst>
            </a:custGeom>
            <a:solidFill>
              <a:srgbClr val="695B5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534" name="Freeform 211">
              <a:extLst>
                <a:ext uri="{FF2B5EF4-FFF2-40B4-BE49-F238E27FC236}">
                  <a16:creationId xmlns:a16="http://schemas.microsoft.com/office/drawing/2014/main" id="{DC7D1327-9875-6F46-AAC5-E82288E0C7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2435" y="6139142"/>
              <a:ext cx="54930" cy="32959"/>
            </a:xfrm>
            <a:custGeom>
              <a:avLst/>
              <a:gdLst>
                <a:gd name="T0" fmla="*/ 40 w 43"/>
                <a:gd name="T1" fmla="*/ 0 h 28"/>
                <a:gd name="T2" fmla="*/ 42 w 43"/>
                <a:gd name="T3" fmla="*/ 2 h 28"/>
                <a:gd name="T4" fmla="*/ 2 w 43"/>
                <a:gd name="T5" fmla="*/ 27 h 28"/>
                <a:gd name="T6" fmla="*/ 0 w 43"/>
                <a:gd name="T7" fmla="*/ 24 h 28"/>
                <a:gd name="T8" fmla="*/ 40 w 43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28">
                  <a:moveTo>
                    <a:pt x="40" y="0"/>
                  </a:moveTo>
                  <a:lnTo>
                    <a:pt x="42" y="2"/>
                  </a:lnTo>
                  <a:lnTo>
                    <a:pt x="2" y="27"/>
                  </a:lnTo>
                  <a:lnTo>
                    <a:pt x="0" y="24"/>
                  </a:lnTo>
                  <a:lnTo>
                    <a:pt x="40" y="0"/>
                  </a:lnTo>
                </a:path>
              </a:pathLst>
            </a:custGeom>
            <a:solidFill>
              <a:srgbClr val="695B5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535" name="Freeform 212">
              <a:extLst>
                <a:ext uri="{FF2B5EF4-FFF2-40B4-BE49-F238E27FC236}">
                  <a16:creationId xmlns:a16="http://schemas.microsoft.com/office/drawing/2014/main" id="{67DF22F3-6225-6740-937C-F192F022C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2435" y="6172101"/>
              <a:ext cx="5494" cy="5491"/>
            </a:xfrm>
            <a:custGeom>
              <a:avLst/>
              <a:gdLst>
                <a:gd name="T0" fmla="*/ 0 w 5"/>
                <a:gd name="T1" fmla="*/ 3 h 4"/>
                <a:gd name="T2" fmla="*/ 2 w 5"/>
                <a:gd name="T3" fmla="*/ 0 h 4"/>
                <a:gd name="T4" fmla="*/ 4 w 5"/>
                <a:gd name="T5" fmla="*/ 3 h 4"/>
                <a:gd name="T6" fmla="*/ 0 w 5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3"/>
                  </a:moveTo>
                  <a:lnTo>
                    <a:pt x="2" y="0"/>
                  </a:lnTo>
                  <a:lnTo>
                    <a:pt x="4" y="3"/>
                  </a:lnTo>
                  <a:lnTo>
                    <a:pt x="0" y="3"/>
                  </a:lnTo>
                </a:path>
              </a:pathLst>
            </a:custGeom>
            <a:solidFill>
              <a:srgbClr val="493D4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536" name="Freeform 213">
              <a:extLst>
                <a:ext uri="{FF2B5EF4-FFF2-40B4-BE49-F238E27FC236}">
                  <a16:creationId xmlns:a16="http://schemas.microsoft.com/office/drawing/2014/main" id="{12081F7A-30FF-5842-A132-769D1BA777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9903" y="6144635"/>
              <a:ext cx="27464" cy="82397"/>
            </a:xfrm>
            <a:custGeom>
              <a:avLst/>
              <a:gdLst>
                <a:gd name="T0" fmla="*/ 20 w 21"/>
                <a:gd name="T1" fmla="*/ 0 h 66"/>
                <a:gd name="T2" fmla="*/ 0 w 21"/>
                <a:gd name="T3" fmla="*/ 12 h 66"/>
                <a:gd name="T4" fmla="*/ 0 w 21"/>
                <a:gd name="T5" fmla="*/ 65 h 66"/>
                <a:gd name="T6" fmla="*/ 20 w 21"/>
                <a:gd name="T7" fmla="*/ 53 h 66"/>
                <a:gd name="T8" fmla="*/ 20 w 21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66">
                  <a:moveTo>
                    <a:pt x="20" y="0"/>
                  </a:moveTo>
                  <a:lnTo>
                    <a:pt x="0" y="12"/>
                  </a:lnTo>
                  <a:lnTo>
                    <a:pt x="0" y="65"/>
                  </a:lnTo>
                  <a:lnTo>
                    <a:pt x="20" y="53"/>
                  </a:lnTo>
                  <a:lnTo>
                    <a:pt x="20" y="0"/>
                  </a:lnTo>
                </a:path>
              </a:pathLst>
            </a:custGeom>
            <a:solidFill>
              <a:srgbClr val="DBE8F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537" name="Freeform 214">
              <a:extLst>
                <a:ext uri="{FF2B5EF4-FFF2-40B4-BE49-F238E27FC236}">
                  <a16:creationId xmlns:a16="http://schemas.microsoft.com/office/drawing/2014/main" id="{9CF15201-32BD-5B4E-83D9-FDC636745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2435" y="6161112"/>
              <a:ext cx="27466" cy="82395"/>
            </a:xfrm>
            <a:custGeom>
              <a:avLst/>
              <a:gdLst>
                <a:gd name="T0" fmla="*/ 0 w 21"/>
                <a:gd name="T1" fmla="*/ 13 h 66"/>
                <a:gd name="T2" fmla="*/ 0 w 21"/>
                <a:gd name="T3" fmla="*/ 65 h 66"/>
                <a:gd name="T4" fmla="*/ 20 w 21"/>
                <a:gd name="T5" fmla="*/ 53 h 66"/>
                <a:gd name="T6" fmla="*/ 20 w 21"/>
                <a:gd name="T7" fmla="*/ 0 h 66"/>
                <a:gd name="T8" fmla="*/ 0 w 21"/>
                <a:gd name="T9" fmla="*/ 1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66">
                  <a:moveTo>
                    <a:pt x="0" y="13"/>
                  </a:moveTo>
                  <a:lnTo>
                    <a:pt x="0" y="65"/>
                  </a:lnTo>
                  <a:lnTo>
                    <a:pt x="20" y="53"/>
                  </a:lnTo>
                  <a:lnTo>
                    <a:pt x="20" y="0"/>
                  </a:lnTo>
                  <a:lnTo>
                    <a:pt x="0" y="13"/>
                  </a:lnTo>
                </a:path>
              </a:pathLst>
            </a:custGeom>
            <a:solidFill>
              <a:srgbClr val="C9D8F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538" name="Freeform 215">
              <a:extLst>
                <a:ext uri="{FF2B5EF4-FFF2-40B4-BE49-F238E27FC236}">
                  <a16:creationId xmlns:a16="http://schemas.microsoft.com/office/drawing/2014/main" id="{D93A92D0-FD70-4442-8A27-C304F40405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7651" y="6078715"/>
              <a:ext cx="43944" cy="43944"/>
            </a:xfrm>
            <a:custGeom>
              <a:avLst/>
              <a:gdLst>
                <a:gd name="T0" fmla="*/ 0 w 35"/>
                <a:gd name="T1" fmla="*/ 20 h 35"/>
                <a:gd name="T2" fmla="*/ 0 w 35"/>
                <a:gd name="T3" fmla="*/ 34 h 35"/>
                <a:gd name="T4" fmla="*/ 34 w 35"/>
                <a:gd name="T5" fmla="*/ 13 h 35"/>
                <a:gd name="T6" fmla="*/ 34 w 35"/>
                <a:gd name="T7" fmla="*/ 0 h 35"/>
                <a:gd name="T8" fmla="*/ 0 w 35"/>
                <a:gd name="T9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5">
                  <a:moveTo>
                    <a:pt x="0" y="20"/>
                  </a:moveTo>
                  <a:lnTo>
                    <a:pt x="0" y="34"/>
                  </a:lnTo>
                  <a:lnTo>
                    <a:pt x="34" y="13"/>
                  </a:lnTo>
                  <a:lnTo>
                    <a:pt x="34" y="0"/>
                  </a:lnTo>
                  <a:lnTo>
                    <a:pt x="0" y="20"/>
                  </a:lnTo>
                </a:path>
              </a:pathLst>
            </a:custGeom>
            <a:solidFill>
              <a:srgbClr val="FAC64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539" name="Freeform 216">
              <a:extLst>
                <a:ext uri="{FF2B5EF4-FFF2-40B4-BE49-F238E27FC236}">
                  <a16:creationId xmlns:a16="http://schemas.microsoft.com/office/drawing/2014/main" id="{2A26A892-3877-D249-8E5A-7A4BF01681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2156" y="6040266"/>
              <a:ext cx="5494" cy="82395"/>
            </a:xfrm>
            <a:custGeom>
              <a:avLst/>
              <a:gdLst>
                <a:gd name="T0" fmla="*/ 3 w 4"/>
                <a:gd name="T1" fmla="*/ 66 h 67"/>
                <a:gd name="T2" fmla="*/ 0 w 4"/>
                <a:gd name="T3" fmla="*/ 66 h 67"/>
                <a:gd name="T4" fmla="*/ 0 w 4"/>
                <a:gd name="T5" fmla="*/ 0 h 67"/>
                <a:gd name="T6" fmla="*/ 3 w 4"/>
                <a:gd name="T7" fmla="*/ 0 h 67"/>
                <a:gd name="T8" fmla="*/ 3 w 4"/>
                <a:gd name="T9" fmla="*/ 6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7">
                  <a:moveTo>
                    <a:pt x="3" y="66"/>
                  </a:moveTo>
                  <a:lnTo>
                    <a:pt x="0" y="66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66"/>
                  </a:lnTo>
                </a:path>
              </a:pathLst>
            </a:custGeom>
            <a:solidFill>
              <a:srgbClr val="695B5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540" name="Freeform 217">
              <a:extLst>
                <a:ext uri="{FF2B5EF4-FFF2-40B4-BE49-F238E27FC236}">
                  <a16:creationId xmlns:a16="http://schemas.microsoft.com/office/drawing/2014/main" id="{6F3EB45D-D269-EE44-B944-3147C31F39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7651" y="6007309"/>
              <a:ext cx="43944" cy="27464"/>
            </a:xfrm>
            <a:custGeom>
              <a:avLst/>
              <a:gdLst>
                <a:gd name="T0" fmla="*/ 34 w 36"/>
                <a:gd name="T1" fmla="*/ 0 h 24"/>
                <a:gd name="T2" fmla="*/ 35 w 36"/>
                <a:gd name="T3" fmla="*/ 3 h 24"/>
                <a:gd name="T4" fmla="*/ 1 w 36"/>
                <a:gd name="T5" fmla="*/ 23 h 24"/>
                <a:gd name="T6" fmla="*/ 0 w 36"/>
                <a:gd name="T7" fmla="*/ 21 h 24"/>
                <a:gd name="T8" fmla="*/ 34 w 36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4">
                  <a:moveTo>
                    <a:pt x="34" y="0"/>
                  </a:moveTo>
                  <a:lnTo>
                    <a:pt x="35" y="3"/>
                  </a:lnTo>
                  <a:lnTo>
                    <a:pt x="1" y="23"/>
                  </a:lnTo>
                  <a:lnTo>
                    <a:pt x="0" y="21"/>
                  </a:lnTo>
                  <a:lnTo>
                    <a:pt x="34" y="0"/>
                  </a:lnTo>
                </a:path>
              </a:pathLst>
            </a:custGeom>
            <a:solidFill>
              <a:srgbClr val="695B5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541" name="Freeform 218">
              <a:extLst>
                <a:ext uri="{FF2B5EF4-FFF2-40B4-BE49-F238E27FC236}">
                  <a16:creationId xmlns:a16="http://schemas.microsoft.com/office/drawing/2014/main" id="{2CE4F85E-17D4-C942-A40A-0A7CF38908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2156" y="6034772"/>
              <a:ext cx="5494" cy="5494"/>
            </a:xfrm>
            <a:custGeom>
              <a:avLst/>
              <a:gdLst>
                <a:gd name="T0" fmla="*/ 0 w 4"/>
                <a:gd name="T1" fmla="*/ 2 h 3"/>
                <a:gd name="T2" fmla="*/ 2 w 4"/>
                <a:gd name="T3" fmla="*/ 0 h 3"/>
                <a:gd name="T4" fmla="*/ 3 w 4"/>
                <a:gd name="T5" fmla="*/ 2 h 3"/>
                <a:gd name="T6" fmla="*/ 0 w 4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2" y="0"/>
                  </a:lnTo>
                  <a:lnTo>
                    <a:pt x="3" y="2"/>
                  </a:lnTo>
                  <a:lnTo>
                    <a:pt x="0" y="2"/>
                  </a:lnTo>
                </a:path>
              </a:pathLst>
            </a:custGeom>
            <a:solidFill>
              <a:srgbClr val="493D4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542" name="Freeform 219">
              <a:extLst>
                <a:ext uri="{FF2B5EF4-FFF2-40B4-BE49-F238E27FC236}">
                  <a16:creationId xmlns:a16="http://schemas.microsoft.com/office/drawing/2014/main" id="{6C92CF8E-B6C8-1742-99E8-668E70F5A7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7651" y="6023787"/>
              <a:ext cx="21972" cy="82397"/>
            </a:xfrm>
            <a:custGeom>
              <a:avLst/>
              <a:gdLst>
                <a:gd name="T0" fmla="*/ 0 w 18"/>
                <a:gd name="T1" fmla="*/ 10 h 64"/>
                <a:gd name="T2" fmla="*/ 0 w 18"/>
                <a:gd name="T3" fmla="*/ 63 h 64"/>
                <a:gd name="T4" fmla="*/ 17 w 18"/>
                <a:gd name="T5" fmla="*/ 53 h 64"/>
                <a:gd name="T6" fmla="*/ 17 w 18"/>
                <a:gd name="T7" fmla="*/ 0 h 64"/>
                <a:gd name="T8" fmla="*/ 0 w 18"/>
                <a:gd name="T9" fmla="*/ 1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64">
                  <a:moveTo>
                    <a:pt x="0" y="10"/>
                  </a:moveTo>
                  <a:lnTo>
                    <a:pt x="0" y="63"/>
                  </a:lnTo>
                  <a:lnTo>
                    <a:pt x="17" y="53"/>
                  </a:lnTo>
                  <a:lnTo>
                    <a:pt x="17" y="0"/>
                  </a:lnTo>
                  <a:lnTo>
                    <a:pt x="0" y="10"/>
                  </a:lnTo>
                </a:path>
              </a:pathLst>
            </a:custGeom>
            <a:solidFill>
              <a:srgbClr val="C9D8F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543" name="Freeform 220">
              <a:extLst>
                <a:ext uri="{FF2B5EF4-FFF2-40B4-BE49-F238E27FC236}">
                  <a16:creationId xmlns:a16="http://schemas.microsoft.com/office/drawing/2014/main" id="{E5E56DAF-1358-3048-AC40-6FBCFBD6F9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9623" y="6012800"/>
              <a:ext cx="21972" cy="82397"/>
            </a:xfrm>
            <a:custGeom>
              <a:avLst/>
              <a:gdLst>
                <a:gd name="T0" fmla="*/ 17 w 18"/>
                <a:gd name="T1" fmla="*/ 0 h 64"/>
                <a:gd name="T2" fmla="*/ 0 w 18"/>
                <a:gd name="T3" fmla="*/ 10 h 64"/>
                <a:gd name="T4" fmla="*/ 0 w 18"/>
                <a:gd name="T5" fmla="*/ 63 h 64"/>
                <a:gd name="T6" fmla="*/ 17 w 18"/>
                <a:gd name="T7" fmla="*/ 53 h 64"/>
                <a:gd name="T8" fmla="*/ 17 w 18"/>
                <a:gd name="T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64">
                  <a:moveTo>
                    <a:pt x="17" y="0"/>
                  </a:moveTo>
                  <a:lnTo>
                    <a:pt x="0" y="10"/>
                  </a:lnTo>
                  <a:lnTo>
                    <a:pt x="0" y="63"/>
                  </a:lnTo>
                  <a:lnTo>
                    <a:pt x="17" y="53"/>
                  </a:lnTo>
                  <a:lnTo>
                    <a:pt x="17" y="0"/>
                  </a:lnTo>
                </a:path>
              </a:pathLst>
            </a:custGeom>
            <a:solidFill>
              <a:srgbClr val="DBE8F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544" name="Freeform 221">
              <a:extLst>
                <a:ext uri="{FF2B5EF4-FFF2-40B4-BE49-F238E27FC236}">
                  <a16:creationId xmlns:a16="http://schemas.microsoft.com/office/drawing/2014/main" id="{AF598E83-3D3E-4745-9C9B-718E51FDD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3846" y="6100687"/>
              <a:ext cx="142819" cy="115355"/>
            </a:xfrm>
            <a:custGeom>
              <a:avLst/>
              <a:gdLst>
                <a:gd name="T0" fmla="*/ 109 w 113"/>
                <a:gd name="T1" fmla="*/ 0 h 91"/>
                <a:gd name="T2" fmla="*/ 0 w 113"/>
                <a:gd name="T3" fmla="*/ 65 h 91"/>
                <a:gd name="T4" fmla="*/ 0 w 113"/>
                <a:gd name="T5" fmla="*/ 88 h 91"/>
                <a:gd name="T6" fmla="*/ 3 w 113"/>
                <a:gd name="T7" fmla="*/ 90 h 91"/>
                <a:gd name="T8" fmla="*/ 112 w 113"/>
                <a:gd name="T9" fmla="*/ 1 h 91"/>
                <a:gd name="T10" fmla="*/ 109 w 113"/>
                <a:gd name="T11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3" h="91">
                  <a:moveTo>
                    <a:pt x="109" y="0"/>
                  </a:moveTo>
                  <a:lnTo>
                    <a:pt x="0" y="65"/>
                  </a:lnTo>
                  <a:lnTo>
                    <a:pt x="0" y="88"/>
                  </a:lnTo>
                  <a:lnTo>
                    <a:pt x="3" y="90"/>
                  </a:lnTo>
                  <a:lnTo>
                    <a:pt x="112" y="1"/>
                  </a:lnTo>
                  <a:lnTo>
                    <a:pt x="109" y="0"/>
                  </a:lnTo>
                </a:path>
              </a:pathLst>
            </a:custGeom>
            <a:solidFill>
              <a:srgbClr val="493D4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545" name="Freeform 222">
              <a:extLst>
                <a:ext uri="{FF2B5EF4-FFF2-40B4-BE49-F238E27FC236}">
                  <a16:creationId xmlns:a16="http://schemas.microsoft.com/office/drawing/2014/main" id="{B4263A24-9823-3341-A334-3ED23D7B2D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9337" y="6106182"/>
              <a:ext cx="137327" cy="109861"/>
            </a:xfrm>
            <a:custGeom>
              <a:avLst/>
              <a:gdLst>
                <a:gd name="T0" fmla="*/ 0 w 110"/>
                <a:gd name="T1" fmla="*/ 89 h 90"/>
                <a:gd name="T2" fmla="*/ 109 w 110"/>
                <a:gd name="T3" fmla="*/ 23 h 90"/>
                <a:gd name="T4" fmla="*/ 109 w 110"/>
                <a:gd name="T5" fmla="*/ 0 h 90"/>
                <a:gd name="T6" fmla="*/ 0 w 110"/>
                <a:gd name="T7" fmla="*/ 67 h 90"/>
                <a:gd name="T8" fmla="*/ 0 w 110"/>
                <a:gd name="T9" fmla="*/ 8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90">
                  <a:moveTo>
                    <a:pt x="0" y="89"/>
                  </a:moveTo>
                  <a:lnTo>
                    <a:pt x="109" y="23"/>
                  </a:lnTo>
                  <a:lnTo>
                    <a:pt x="109" y="0"/>
                  </a:lnTo>
                  <a:lnTo>
                    <a:pt x="0" y="67"/>
                  </a:lnTo>
                  <a:lnTo>
                    <a:pt x="0" y="89"/>
                  </a:lnTo>
                </a:path>
              </a:pathLst>
            </a:custGeom>
            <a:solidFill>
              <a:srgbClr val="695B5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546" name="Freeform 223">
              <a:extLst>
                <a:ext uri="{FF2B5EF4-FFF2-40B4-BE49-F238E27FC236}">
                  <a16:creationId xmlns:a16="http://schemas.microsoft.com/office/drawing/2014/main" id="{12B09F54-5186-EC49-9255-5CC99DA5F0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0040" y="6117170"/>
              <a:ext cx="390005" cy="269158"/>
            </a:xfrm>
            <a:custGeom>
              <a:avLst/>
              <a:gdLst>
                <a:gd name="T0" fmla="*/ 288 w 315"/>
                <a:gd name="T1" fmla="*/ 7 h 218"/>
                <a:gd name="T2" fmla="*/ 70 w 315"/>
                <a:gd name="T3" fmla="*/ 139 h 218"/>
                <a:gd name="T4" fmla="*/ 70 w 315"/>
                <a:gd name="T5" fmla="*/ 139 h 218"/>
                <a:gd name="T6" fmla="*/ 39 w 315"/>
                <a:gd name="T7" fmla="*/ 139 h 218"/>
                <a:gd name="T8" fmla="*/ 16 w 315"/>
                <a:gd name="T9" fmla="*/ 125 h 218"/>
                <a:gd name="T10" fmla="*/ 16 w 315"/>
                <a:gd name="T11" fmla="*/ 125 h 218"/>
                <a:gd name="T12" fmla="*/ 0 w 315"/>
                <a:gd name="T13" fmla="*/ 134 h 218"/>
                <a:gd name="T14" fmla="*/ 0 w 315"/>
                <a:gd name="T15" fmla="*/ 181 h 218"/>
                <a:gd name="T16" fmla="*/ 0 w 315"/>
                <a:gd name="T17" fmla="*/ 181 h 218"/>
                <a:gd name="T18" fmla="*/ 5 w 315"/>
                <a:gd name="T19" fmla="*/ 191 h 218"/>
                <a:gd name="T20" fmla="*/ 39 w 315"/>
                <a:gd name="T21" fmla="*/ 212 h 218"/>
                <a:gd name="T22" fmla="*/ 39 w 315"/>
                <a:gd name="T23" fmla="*/ 212 h 218"/>
                <a:gd name="T24" fmla="*/ 70 w 315"/>
                <a:gd name="T25" fmla="*/ 212 h 218"/>
                <a:gd name="T26" fmla="*/ 305 w 315"/>
                <a:gd name="T27" fmla="*/ 68 h 218"/>
                <a:gd name="T28" fmla="*/ 305 w 315"/>
                <a:gd name="T29" fmla="*/ 68 h 218"/>
                <a:gd name="T30" fmla="*/ 314 w 315"/>
                <a:gd name="T31" fmla="*/ 54 h 218"/>
                <a:gd name="T32" fmla="*/ 314 w 315"/>
                <a:gd name="T33" fmla="*/ 21 h 218"/>
                <a:gd name="T34" fmla="*/ 314 w 315"/>
                <a:gd name="T35" fmla="*/ 21 h 218"/>
                <a:gd name="T36" fmla="*/ 288 w 315"/>
                <a:gd name="T37" fmla="*/ 7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5" h="218">
                  <a:moveTo>
                    <a:pt x="288" y="7"/>
                  </a:moveTo>
                  <a:lnTo>
                    <a:pt x="70" y="139"/>
                  </a:lnTo>
                  <a:lnTo>
                    <a:pt x="70" y="139"/>
                  </a:lnTo>
                  <a:cubicBezTo>
                    <a:pt x="61" y="145"/>
                    <a:pt x="48" y="145"/>
                    <a:pt x="39" y="139"/>
                  </a:cubicBezTo>
                  <a:lnTo>
                    <a:pt x="16" y="125"/>
                  </a:lnTo>
                  <a:lnTo>
                    <a:pt x="16" y="125"/>
                  </a:lnTo>
                  <a:cubicBezTo>
                    <a:pt x="9" y="121"/>
                    <a:pt x="0" y="126"/>
                    <a:pt x="0" y="134"/>
                  </a:cubicBezTo>
                  <a:lnTo>
                    <a:pt x="0" y="181"/>
                  </a:lnTo>
                  <a:lnTo>
                    <a:pt x="0" y="181"/>
                  </a:lnTo>
                  <a:cubicBezTo>
                    <a:pt x="0" y="185"/>
                    <a:pt x="2" y="188"/>
                    <a:pt x="5" y="191"/>
                  </a:cubicBezTo>
                  <a:lnTo>
                    <a:pt x="39" y="212"/>
                  </a:lnTo>
                  <a:lnTo>
                    <a:pt x="39" y="212"/>
                  </a:lnTo>
                  <a:cubicBezTo>
                    <a:pt x="48" y="217"/>
                    <a:pt x="61" y="217"/>
                    <a:pt x="70" y="212"/>
                  </a:cubicBezTo>
                  <a:lnTo>
                    <a:pt x="305" y="68"/>
                  </a:lnTo>
                  <a:lnTo>
                    <a:pt x="305" y="68"/>
                  </a:lnTo>
                  <a:cubicBezTo>
                    <a:pt x="311" y="65"/>
                    <a:pt x="314" y="60"/>
                    <a:pt x="314" y="54"/>
                  </a:cubicBezTo>
                  <a:lnTo>
                    <a:pt x="314" y="21"/>
                  </a:lnTo>
                  <a:lnTo>
                    <a:pt x="314" y="21"/>
                  </a:lnTo>
                  <a:cubicBezTo>
                    <a:pt x="314" y="8"/>
                    <a:pt x="299" y="0"/>
                    <a:pt x="288" y="7"/>
                  </a:cubicBezTo>
                </a:path>
              </a:pathLst>
            </a:custGeom>
            <a:solidFill>
              <a:srgbClr val="493D4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547" name="Freeform 224">
              <a:extLst>
                <a:ext uri="{FF2B5EF4-FFF2-40B4-BE49-F238E27FC236}">
                  <a16:creationId xmlns:a16="http://schemas.microsoft.com/office/drawing/2014/main" id="{169E3179-2317-D14B-8CB3-A9AEF3221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5531" y="6117168"/>
              <a:ext cx="379022" cy="192255"/>
            </a:xfrm>
            <a:custGeom>
              <a:avLst/>
              <a:gdLst>
                <a:gd name="T0" fmla="*/ 286 w 306"/>
                <a:gd name="T1" fmla="*/ 4 h 156"/>
                <a:gd name="T2" fmla="*/ 68 w 306"/>
                <a:gd name="T3" fmla="*/ 136 h 156"/>
                <a:gd name="T4" fmla="*/ 68 w 306"/>
                <a:gd name="T5" fmla="*/ 136 h 156"/>
                <a:gd name="T6" fmla="*/ 37 w 306"/>
                <a:gd name="T7" fmla="*/ 136 h 156"/>
                <a:gd name="T8" fmla="*/ 14 w 306"/>
                <a:gd name="T9" fmla="*/ 122 h 156"/>
                <a:gd name="T10" fmla="*/ 14 w 306"/>
                <a:gd name="T11" fmla="*/ 122 h 156"/>
                <a:gd name="T12" fmla="*/ 0 w 306"/>
                <a:gd name="T13" fmla="*/ 125 h 156"/>
                <a:gd name="T14" fmla="*/ 0 w 306"/>
                <a:gd name="T15" fmla="*/ 125 h 156"/>
                <a:gd name="T16" fmla="*/ 3 w 306"/>
                <a:gd name="T17" fmla="*/ 128 h 156"/>
                <a:gd name="T18" fmla="*/ 37 w 306"/>
                <a:gd name="T19" fmla="*/ 149 h 156"/>
                <a:gd name="T20" fmla="*/ 37 w 306"/>
                <a:gd name="T21" fmla="*/ 149 h 156"/>
                <a:gd name="T22" fmla="*/ 68 w 306"/>
                <a:gd name="T23" fmla="*/ 149 h 156"/>
                <a:gd name="T24" fmla="*/ 303 w 306"/>
                <a:gd name="T25" fmla="*/ 6 h 156"/>
                <a:gd name="T26" fmla="*/ 303 w 306"/>
                <a:gd name="T27" fmla="*/ 6 h 156"/>
                <a:gd name="T28" fmla="*/ 305 w 306"/>
                <a:gd name="T29" fmla="*/ 5 h 156"/>
                <a:gd name="T30" fmla="*/ 305 w 306"/>
                <a:gd name="T31" fmla="*/ 5 h 156"/>
                <a:gd name="T32" fmla="*/ 286 w 306"/>
                <a:gd name="T33" fmla="*/ 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156">
                  <a:moveTo>
                    <a:pt x="286" y="4"/>
                  </a:moveTo>
                  <a:lnTo>
                    <a:pt x="68" y="136"/>
                  </a:lnTo>
                  <a:lnTo>
                    <a:pt x="68" y="136"/>
                  </a:lnTo>
                  <a:cubicBezTo>
                    <a:pt x="59" y="142"/>
                    <a:pt x="46" y="142"/>
                    <a:pt x="37" y="136"/>
                  </a:cubicBezTo>
                  <a:lnTo>
                    <a:pt x="14" y="122"/>
                  </a:lnTo>
                  <a:lnTo>
                    <a:pt x="14" y="122"/>
                  </a:lnTo>
                  <a:cubicBezTo>
                    <a:pt x="9" y="119"/>
                    <a:pt x="3" y="121"/>
                    <a:pt x="0" y="125"/>
                  </a:cubicBezTo>
                  <a:lnTo>
                    <a:pt x="0" y="125"/>
                  </a:lnTo>
                  <a:cubicBezTo>
                    <a:pt x="1" y="126"/>
                    <a:pt x="2" y="128"/>
                    <a:pt x="3" y="128"/>
                  </a:cubicBezTo>
                  <a:lnTo>
                    <a:pt x="37" y="149"/>
                  </a:lnTo>
                  <a:lnTo>
                    <a:pt x="37" y="149"/>
                  </a:lnTo>
                  <a:cubicBezTo>
                    <a:pt x="46" y="155"/>
                    <a:pt x="59" y="155"/>
                    <a:pt x="68" y="149"/>
                  </a:cubicBezTo>
                  <a:lnTo>
                    <a:pt x="303" y="6"/>
                  </a:lnTo>
                  <a:lnTo>
                    <a:pt x="303" y="6"/>
                  </a:lnTo>
                  <a:cubicBezTo>
                    <a:pt x="304" y="5"/>
                    <a:pt x="304" y="5"/>
                    <a:pt x="305" y="5"/>
                  </a:cubicBezTo>
                  <a:lnTo>
                    <a:pt x="305" y="5"/>
                  </a:lnTo>
                  <a:cubicBezTo>
                    <a:pt x="300" y="0"/>
                    <a:pt x="293" y="0"/>
                    <a:pt x="286" y="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548" name="Freeform 225">
              <a:extLst>
                <a:ext uri="{FF2B5EF4-FFF2-40B4-BE49-F238E27FC236}">
                  <a16:creationId xmlns:a16="http://schemas.microsoft.com/office/drawing/2014/main" id="{A7D3BC96-A6DC-FF45-A485-0DDBD3D923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2296" y="6298439"/>
              <a:ext cx="21972" cy="38453"/>
            </a:xfrm>
            <a:custGeom>
              <a:avLst/>
              <a:gdLst>
                <a:gd name="T0" fmla="*/ 0 w 19"/>
                <a:gd name="T1" fmla="*/ 29 h 31"/>
                <a:gd name="T2" fmla="*/ 1 w 19"/>
                <a:gd name="T3" fmla="*/ 30 h 31"/>
                <a:gd name="T4" fmla="*/ 18 w 19"/>
                <a:gd name="T5" fmla="*/ 11 h 31"/>
                <a:gd name="T6" fmla="*/ 0 w 19"/>
                <a:gd name="T7" fmla="*/ 0 h 31"/>
                <a:gd name="T8" fmla="*/ 0 w 19"/>
                <a:gd name="T9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1">
                  <a:moveTo>
                    <a:pt x="0" y="29"/>
                  </a:moveTo>
                  <a:lnTo>
                    <a:pt x="1" y="30"/>
                  </a:lnTo>
                  <a:lnTo>
                    <a:pt x="18" y="11"/>
                  </a:lnTo>
                  <a:lnTo>
                    <a:pt x="0" y="0"/>
                  </a:lnTo>
                  <a:lnTo>
                    <a:pt x="0" y="29"/>
                  </a:lnTo>
                </a:path>
              </a:pathLst>
            </a:custGeom>
            <a:solidFill>
              <a:srgbClr val="D6C0A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549" name="Freeform 226">
              <a:extLst>
                <a:ext uri="{FF2B5EF4-FFF2-40B4-BE49-F238E27FC236}">
                  <a16:creationId xmlns:a16="http://schemas.microsoft.com/office/drawing/2014/main" id="{E33D9CE8-61A2-0245-8543-D793D09238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2296" y="6210550"/>
              <a:ext cx="104370" cy="98874"/>
            </a:xfrm>
            <a:custGeom>
              <a:avLst/>
              <a:gdLst>
                <a:gd name="T0" fmla="*/ 81 w 84"/>
                <a:gd name="T1" fmla="*/ 0 h 79"/>
                <a:gd name="T2" fmla="*/ 0 w 84"/>
                <a:gd name="T3" fmla="*/ 50 h 79"/>
                <a:gd name="T4" fmla="*/ 0 w 84"/>
                <a:gd name="T5" fmla="*/ 66 h 79"/>
                <a:gd name="T6" fmla="*/ 0 w 84"/>
                <a:gd name="T7" fmla="*/ 67 h 79"/>
                <a:gd name="T8" fmla="*/ 18 w 84"/>
                <a:gd name="T9" fmla="*/ 78 h 79"/>
                <a:gd name="T10" fmla="*/ 83 w 84"/>
                <a:gd name="T11" fmla="*/ 2 h 79"/>
                <a:gd name="T12" fmla="*/ 81 w 84"/>
                <a:gd name="T1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79">
                  <a:moveTo>
                    <a:pt x="81" y="0"/>
                  </a:moveTo>
                  <a:lnTo>
                    <a:pt x="0" y="50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8" y="78"/>
                  </a:lnTo>
                  <a:lnTo>
                    <a:pt x="83" y="2"/>
                  </a:lnTo>
                  <a:lnTo>
                    <a:pt x="81" y="0"/>
                  </a:lnTo>
                </a:path>
              </a:pathLst>
            </a:custGeom>
            <a:solidFill>
              <a:srgbClr val="EE403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550" name="Freeform 227">
              <a:extLst>
                <a:ext uri="{FF2B5EF4-FFF2-40B4-BE49-F238E27FC236}">
                  <a16:creationId xmlns:a16="http://schemas.microsoft.com/office/drawing/2014/main" id="{757B50AA-F677-5946-8D93-A7C4E9D89D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2296" y="6232524"/>
              <a:ext cx="104370" cy="98874"/>
            </a:xfrm>
            <a:custGeom>
              <a:avLst/>
              <a:gdLst>
                <a:gd name="T0" fmla="*/ 0 w 83"/>
                <a:gd name="T1" fmla="*/ 50 h 80"/>
                <a:gd name="T2" fmla="*/ 0 w 83"/>
                <a:gd name="T3" fmla="*/ 79 h 80"/>
                <a:gd name="T4" fmla="*/ 82 w 83"/>
                <a:gd name="T5" fmla="*/ 30 h 80"/>
                <a:gd name="T6" fmla="*/ 82 w 83"/>
                <a:gd name="T7" fmla="*/ 0 h 80"/>
                <a:gd name="T8" fmla="*/ 0 w 83"/>
                <a:gd name="T9" fmla="*/ 5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0">
                  <a:moveTo>
                    <a:pt x="0" y="50"/>
                  </a:moveTo>
                  <a:lnTo>
                    <a:pt x="0" y="79"/>
                  </a:lnTo>
                  <a:lnTo>
                    <a:pt x="82" y="30"/>
                  </a:lnTo>
                  <a:lnTo>
                    <a:pt x="82" y="0"/>
                  </a:lnTo>
                  <a:lnTo>
                    <a:pt x="0" y="50"/>
                  </a:lnTo>
                </a:path>
              </a:pathLst>
            </a:custGeom>
            <a:solidFill>
              <a:srgbClr val="EFE4D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551" name="Freeform 228">
              <a:extLst>
                <a:ext uri="{FF2B5EF4-FFF2-40B4-BE49-F238E27FC236}">
                  <a16:creationId xmlns:a16="http://schemas.microsoft.com/office/drawing/2014/main" id="{CC8326D7-3F90-2C44-ACAD-650243A7AE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2296" y="6216042"/>
              <a:ext cx="104370" cy="82395"/>
            </a:xfrm>
            <a:custGeom>
              <a:avLst/>
              <a:gdLst>
                <a:gd name="T0" fmla="*/ 82 w 83"/>
                <a:gd name="T1" fmla="*/ 0 h 67"/>
                <a:gd name="T2" fmla="*/ 0 w 83"/>
                <a:gd name="T3" fmla="*/ 49 h 67"/>
                <a:gd name="T4" fmla="*/ 0 w 83"/>
                <a:gd name="T5" fmla="*/ 66 h 67"/>
                <a:gd name="T6" fmla="*/ 82 w 83"/>
                <a:gd name="T7" fmla="*/ 16 h 67"/>
                <a:gd name="T8" fmla="*/ 82 w 83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67">
                  <a:moveTo>
                    <a:pt x="82" y="0"/>
                  </a:moveTo>
                  <a:lnTo>
                    <a:pt x="0" y="49"/>
                  </a:lnTo>
                  <a:lnTo>
                    <a:pt x="0" y="66"/>
                  </a:lnTo>
                  <a:lnTo>
                    <a:pt x="82" y="16"/>
                  </a:lnTo>
                  <a:lnTo>
                    <a:pt x="82" y="0"/>
                  </a:lnTo>
                </a:path>
              </a:pathLst>
            </a:custGeom>
            <a:solidFill>
              <a:srgbClr val="FF6F6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552" name="Freeform 131">
              <a:extLst>
                <a:ext uri="{FF2B5EF4-FFF2-40B4-BE49-F238E27FC236}">
                  <a16:creationId xmlns:a16="http://schemas.microsoft.com/office/drawing/2014/main" id="{6A4FE2C3-74B2-684C-835B-9A7EE53E6D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9602" y="5145590"/>
              <a:ext cx="943559" cy="580321"/>
            </a:xfrm>
            <a:custGeom>
              <a:avLst/>
              <a:gdLst>
                <a:gd name="connsiteX0" fmla="*/ 2495 w 943559"/>
                <a:gd name="connsiteY0" fmla="*/ 147622 h 580321"/>
                <a:gd name="connsiteX1" fmla="*/ 706110 w 943559"/>
                <a:gd name="connsiteY1" fmla="*/ 576569 h 580321"/>
                <a:gd name="connsiteX2" fmla="*/ 706110 w 943559"/>
                <a:gd name="connsiteY2" fmla="*/ 579070 h 580321"/>
                <a:gd name="connsiteX3" fmla="*/ 704863 w 943559"/>
                <a:gd name="connsiteY3" fmla="*/ 580321 h 580321"/>
                <a:gd name="connsiteX4" fmla="*/ 703615 w 943559"/>
                <a:gd name="connsiteY4" fmla="*/ 580321 h 580321"/>
                <a:gd name="connsiteX5" fmla="*/ 1247 w 943559"/>
                <a:gd name="connsiteY5" fmla="*/ 151374 h 580321"/>
                <a:gd name="connsiteX6" fmla="*/ 0 w 943559"/>
                <a:gd name="connsiteY6" fmla="*/ 148873 h 580321"/>
                <a:gd name="connsiteX7" fmla="*/ 2495 w 943559"/>
                <a:gd name="connsiteY7" fmla="*/ 147622 h 580321"/>
                <a:gd name="connsiteX8" fmla="*/ 42197 w 943559"/>
                <a:gd name="connsiteY8" fmla="*/ 125649 h 580321"/>
                <a:gd name="connsiteX9" fmla="*/ 744561 w 943559"/>
                <a:gd name="connsiteY9" fmla="*/ 554596 h 580321"/>
                <a:gd name="connsiteX10" fmla="*/ 745809 w 943559"/>
                <a:gd name="connsiteY10" fmla="*/ 557097 h 580321"/>
                <a:gd name="connsiteX11" fmla="*/ 743314 w 943559"/>
                <a:gd name="connsiteY11" fmla="*/ 558348 h 580321"/>
                <a:gd name="connsiteX12" fmla="*/ 39702 w 943559"/>
                <a:gd name="connsiteY12" fmla="*/ 129401 h 580321"/>
                <a:gd name="connsiteX13" fmla="*/ 38455 w 943559"/>
                <a:gd name="connsiteY13" fmla="*/ 126900 h 580321"/>
                <a:gd name="connsiteX14" fmla="*/ 42197 w 943559"/>
                <a:gd name="connsiteY14" fmla="*/ 125649 h 580321"/>
                <a:gd name="connsiteX15" fmla="*/ 84898 w 943559"/>
                <a:gd name="connsiteY15" fmla="*/ 98184 h 580321"/>
                <a:gd name="connsiteX16" fmla="*/ 789750 w 943559"/>
                <a:gd name="connsiteY16" fmla="*/ 527135 h 580321"/>
                <a:gd name="connsiteX17" fmla="*/ 789750 w 943559"/>
                <a:gd name="connsiteY17" fmla="*/ 530887 h 580321"/>
                <a:gd name="connsiteX18" fmla="*/ 788501 w 943559"/>
                <a:gd name="connsiteY18" fmla="*/ 530887 h 580321"/>
                <a:gd name="connsiteX19" fmla="*/ 787251 w 943559"/>
                <a:gd name="connsiteY19" fmla="*/ 530887 h 580321"/>
                <a:gd name="connsiteX20" fmla="*/ 82399 w 943559"/>
                <a:gd name="connsiteY20" fmla="*/ 101936 h 580321"/>
                <a:gd name="connsiteX21" fmla="*/ 82399 w 943559"/>
                <a:gd name="connsiteY21" fmla="*/ 99435 h 580321"/>
                <a:gd name="connsiteX22" fmla="*/ 84898 w 943559"/>
                <a:gd name="connsiteY22" fmla="*/ 98184 h 580321"/>
                <a:gd name="connsiteX23" fmla="*/ 120846 w 943559"/>
                <a:gd name="connsiteY23" fmla="*/ 77463 h 580321"/>
                <a:gd name="connsiteX24" fmla="*/ 124589 w 943559"/>
                <a:gd name="connsiteY24" fmla="*/ 77463 h 580321"/>
                <a:gd name="connsiteX25" fmla="*/ 826956 w 943559"/>
                <a:gd name="connsiteY25" fmla="*/ 505163 h 580321"/>
                <a:gd name="connsiteX26" fmla="*/ 828204 w 943559"/>
                <a:gd name="connsiteY26" fmla="*/ 508915 h 580321"/>
                <a:gd name="connsiteX27" fmla="*/ 825709 w 943559"/>
                <a:gd name="connsiteY27" fmla="*/ 508915 h 580321"/>
                <a:gd name="connsiteX28" fmla="*/ 824461 w 943559"/>
                <a:gd name="connsiteY28" fmla="*/ 508915 h 580321"/>
                <a:gd name="connsiteX29" fmla="*/ 122093 w 943559"/>
                <a:gd name="connsiteY29" fmla="*/ 81215 h 580321"/>
                <a:gd name="connsiteX30" fmla="*/ 120846 w 943559"/>
                <a:gd name="connsiteY30" fmla="*/ 77463 h 580321"/>
                <a:gd name="connsiteX31" fmla="*/ 163043 w 943559"/>
                <a:gd name="connsiteY31" fmla="*/ 48746 h 580321"/>
                <a:gd name="connsiteX32" fmla="*/ 865407 w 943559"/>
                <a:gd name="connsiteY32" fmla="*/ 476460 h 580321"/>
                <a:gd name="connsiteX33" fmla="*/ 866655 w 943559"/>
                <a:gd name="connsiteY33" fmla="*/ 478954 h 580321"/>
                <a:gd name="connsiteX34" fmla="*/ 865407 w 943559"/>
                <a:gd name="connsiteY34" fmla="*/ 481448 h 580321"/>
                <a:gd name="connsiteX35" fmla="*/ 862912 w 943559"/>
                <a:gd name="connsiteY35" fmla="*/ 480201 h 580321"/>
                <a:gd name="connsiteX36" fmla="*/ 160548 w 943559"/>
                <a:gd name="connsiteY36" fmla="*/ 52487 h 580321"/>
                <a:gd name="connsiteX37" fmla="*/ 160548 w 943559"/>
                <a:gd name="connsiteY37" fmla="*/ 49993 h 580321"/>
                <a:gd name="connsiteX38" fmla="*/ 163043 w 943559"/>
                <a:gd name="connsiteY38" fmla="*/ 48746 h 580321"/>
                <a:gd name="connsiteX39" fmla="*/ 198995 w 943559"/>
                <a:gd name="connsiteY39" fmla="*/ 28026 h 580321"/>
                <a:gd name="connsiteX40" fmla="*/ 201486 w 943559"/>
                <a:gd name="connsiteY40" fmla="*/ 28026 h 580321"/>
                <a:gd name="connsiteX41" fmla="*/ 902619 w 943559"/>
                <a:gd name="connsiteY41" fmla="*/ 455722 h 580321"/>
                <a:gd name="connsiteX42" fmla="*/ 903865 w 943559"/>
                <a:gd name="connsiteY42" fmla="*/ 459474 h 580321"/>
                <a:gd name="connsiteX43" fmla="*/ 902619 w 943559"/>
                <a:gd name="connsiteY43" fmla="*/ 459474 h 580321"/>
                <a:gd name="connsiteX44" fmla="*/ 901374 w 943559"/>
                <a:gd name="connsiteY44" fmla="*/ 459474 h 580321"/>
                <a:gd name="connsiteX45" fmla="*/ 198995 w 943559"/>
                <a:gd name="connsiteY45" fmla="*/ 30527 h 580321"/>
                <a:gd name="connsiteX46" fmla="*/ 198995 w 943559"/>
                <a:gd name="connsiteY46" fmla="*/ 28026 h 580321"/>
                <a:gd name="connsiteX47" fmla="*/ 236205 w 943559"/>
                <a:gd name="connsiteY47" fmla="*/ 555 h 580321"/>
                <a:gd name="connsiteX48" fmla="*/ 238700 w 943559"/>
                <a:gd name="connsiteY48" fmla="*/ 555 h 580321"/>
                <a:gd name="connsiteX49" fmla="*/ 942311 w 943559"/>
                <a:gd name="connsiteY49" fmla="*/ 427026 h 580321"/>
                <a:gd name="connsiteX50" fmla="*/ 943559 w 943559"/>
                <a:gd name="connsiteY50" fmla="*/ 429520 h 580321"/>
                <a:gd name="connsiteX51" fmla="*/ 941064 w 943559"/>
                <a:gd name="connsiteY51" fmla="*/ 432014 h 580321"/>
                <a:gd name="connsiteX52" fmla="*/ 939816 w 943559"/>
                <a:gd name="connsiteY52" fmla="*/ 430767 h 580321"/>
                <a:gd name="connsiteX53" fmla="*/ 237453 w 943559"/>
                <a:gd name="connsiteY53" fmla="*/ 4296 h 580321"/>
                <a:gd name="connsiteX54" fmla="*/ 236205 w 943559"/>
                <a:gd name="connsiteY54" fmla="*/ 555 h 58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43559" h="580321">
                  <a:moveTo>
                    <a:pt x="2495" y="147622"/>
                  </a:moveTo>
                  <a:lnTo>
                    <a:pt x="706110" y="576569"/>
                  </a:lnTo>
                  <a:cubicBezTo>
                    <a:pt x="707358" y="577820"/>
                    <a:pt x="707358" y="579070"/>
                    <a:pt x="706110" y="579070"/>
                  </a:cubicBezTo>
                  <a:cubicBezTo>
                    <a:pt x="706110" y="580321"/>
                    <a:pt x="706110" y="580321"/>
                    <a:pt x="704863" y="580321"/>
                  </a:cubicBezTo>
                  <a:cubicBezTo>
                    <a:pt x="704863" y="580321"/>
                    <a:pt x="704863" y="580321"/>
                    <a:pt x="703615" y="580321"/>
                  </a:cubicBezTo>
                  <a:lnTo>
                    <a:pt x="1247" y="151374"/>
                  </a:lnTo>
                  <a:cubicBezTo>
                    <a:pt x="0" y="151374"/>
                    <a:pt x="0" y="150123"/>
                    <a:pt x="0" y="148873"/>
                  </a:cubicBezTo>
                  <a:cubicBezTo>
                    <a:pt x="1247" y="147622"/>
                    <a:pt x="1247" y="147622"/>
                    <a:pt x="2495" y="147622"/>
                  </a:cubicBezTo>
                  <a:close/>
                  <a:moveTo>
                    <a:pt x="42197" y="125649"/>
                  </a:moveTo>
                  <a:lnTo>
                    <a:pt x="744561" y="554596"/>
                  </a:lnTo>
                  <a:cubicBezTo>
                    <a:pt x="745809" y="554596"/>
                    <a:pt x="745809" y="557097"/>
                    <a:pt x="745809" y="557097"/>
                  </a:cubicBezTo>
                  <a:cubicBezTo>
                    <a:pt x="745809" y="558348"/>
                    <a:pt x="744561" y="558348"/>
                    <a:pt x="743314" y="558348"/>
                  </a:cubicBezTo>
                  <a:lnTo>
                    <a:pt x="39702" y="129401"/>
                  </a:lnTo>
                  <a:cubicBezTo>
                    <a:pt x="38455" y="129401"/>
                    <a:pt x="38455" y="128150"/>
                    <a:pt x="38455" y="126900"/>
                  </a:cubicBezTo>
                  <a:cubicBezTo>
                    <a:pt x="39702" y="125649"/>
                    <a:pt x="40950" y="125649"/>
                    <a:pt x="42197" y="125649"/>
                  </a:cubicBezTo>
                  <a:close/>
                  <a:moveTo>
                    <a:pt x="84898" y="98184"/>
                  </a:moveTo>
                  <a:lnTo>
                    <a:pt x="789750" y="527135"/>
                  </a:lnTo>
                  <a:cubicBezTo>
                    <a:pt x="789750" y="528385"/>
                    <a:pt x="789750" y="528385"/>
                    <a:pt x="789750" y="530887"/>
                  </a:cubicBezTo>
                  <a:lnTo>
                    <a:pt x="788501" y="530887"/>
                  </a:lnTo>
                  <a:lnTo>
                    <a:pt x="787251" y="530887"/>
                  </a:lnTo>
                  <a:lnTo>
                    <a:pt x="82399" y="101936"/>
                  </a:lnTo>
                  <a:cubicBezTo>
                    <a:pt x="82399" y="101936"/>
                    <a:pt x="82399" y="100685"/>
                    <a:pt x="82399" y="99435"/>
                  </a:cubicBezTo>
                  <a:cubicBezTo>
                    <a:pt x="82399" y="98184"/>
                    <a:pt x="83649" y="98184"/>
                    <a:pt x="84898" y="98184"/>
                  </a:cubicBezTo>
                  <a:close/>
                  <a:moveTo>
                    <a:pt x="120846" y="77463"/>
                  </a:moveTo>
                  <a:cubicBezTo>
                    <a:pt x="122093" y="76212"/>
                    <a:pt x="122093" y="76212"/>
                    <a:pt x="124589" y="77463"/>
                  </a:cubicBezTo>
                  <a:lnTo>
                    <a:pt x="826956" y="505163"/>
                  </a:lnTo>
                  <a:cubicBezTo>
                    <a:pt x="828204" y="506413"/>
                    <a:pt x="828204" y="507664"/>
                    <a:pt x="828204" y="508915"/>
                  </a:cubicBezTo>
                  <a:cubicBezTo>
                    <a:pt x="826956" y="508915"/>
                    <a:pt x="825709" y="508915"/>
                    <a:pt x="825709" y="508915"/>
                  </a:cubicBezTo>
                  <a:lnTo>
                    <a:pt x="824461" y="508915"/>
                  </a:lnTo>
                  <a:lnTo>
                    <a:pt x="122093" y="81215"/>
                  </a:lnTo>
                  <a:cubicBezTo>
                    <a:pt x="120846" y="79964"/>
                    <a:pt x="120846" y="78713"/>
                    <a:pt x="120846" y="77463"/>
                  </a:cubicBezTo>
                  <a:close/>
                  <a:moveTo>
                    <a:pt x="163043" y="48746"/>
                  </a:moveTo>
                  <a:lnTo>
                    <a:pt x="865407" y="476460"/>
                  </a:lnTo>
                  <a:cubicBezTo>
                    <a:pt x="866655" y="476460"/>
                    <a:pt x="866655" y="478954"/>
                    <a:pt x="866655" y="478954"/>
                  </a:cubicBezTo>
                  <a:cubicBezTo>
                    <a:pt x="866655" y="480201"/>
                    <a:pt x="865407" y="481448"/>
                    <a:pt x="865407" y="481448"/>
                  </a:cubicBezTo>
                  <a:cubicBezTo>
                    <a:pt x="864160" y="481448"/>
                    <a:pt x="864160" y="481448"/>
                    <a:pt x="862912" y="480201"/>
                  </a:cubicBezTo>
                  <a:lnTo>
                    <a:pt x="160548" y="52487"/>
                  </a:lnTo>
                  <a:cubicBezTo>
                    <a:pt x="160548" y="52487"/>
                    <a:pt x="159301" y="51240"/>
                    <a:pt x="160548" y="49993"/>
                  </a:cubicBezTo>
                  <a:cubicBezTo>
                    <a:pt x="160548" y="48746"/>
                    <a:pt x="161796" y="48746"/>
                    <a:pt x="163043" y="48746"/>
                  </a:cubicBezTo>
                  <a:close/>
                  <a:moveTo>
                    <a:pt x="198995" y="28026"/>
                  </a:moveTo>
                  <a:cubicBezTo>
                    <a:pt x="198995" y="26775"/>
                    <a:pt x="200241" y="26775"/>
                    <a:pt x="201486" y="28026"/>
                  </a:cubicBezTo>
                  <a:lnTo>
                    <a:pt x="902619" y="455722"/>
                  </a:lnTo>
                  <a:cubicBezTo>
                    <a:pt x="905110" y="456973"/>
                    <a:pt x="905110" y="458223"/>
                    <a:pt x="903865" y="459474"/>
                  </a:cubicBezTo>
                  <a:lnTo>
                    <a:pt x="902619" y="459474"/>
                  </a:lnTo>
                  <a:lnTo>
                    <a:pt x="901374" y="459474"/>
                  </a:lnTo>
                  <a:lnTo>
                    <a:pt x="198995" y="30527"/>
                  </a:lnTo>
                  <a:cubicBezTo>
                    <a:pt x="198995" y="30527"/>
                    <a:pt x="197750" y="29276"/>
                    <a:pt x="198995" y="28026"/>
                  </a:cubicBezTo>
                  <a:close/>
                  <a:moveTo>
                    <a:pt x="236205" y="555"/>
                  </a:moveTo>
                  <a:cubicBezTo>
                    <a:pt x="237453" y="555"/>
                    <a:pt x="238700" y="-692"/>
                    <a:pt x="238700" y="555"/>
                  </a:cubicBezTo>
                  <a:lnTo>
                    <a:pt x="942311" y="427026"/>
                  </a:lnTo>
                  <a:cubicBezTo>
                    <a:pt x="943559" y="428273"/>
                    <a:pt x="943559" y="429520"/>
                    <a:pt x="943559" y="429520"/>
                  </a:cubicBezTo>
                  <a:cubicBezTo>
                    <a:pt x="942311" y="430767"/>
                    <a:pt x="942311" y="432014"/>
                    <a:pt x="941064" y="432014"/>
                  </a:cubicBezTo>
                  <a:lnTo>
                    <a:pt x="939816" y="430767"/>
                  </a:lnTo>
                  <a:lnTo>
                    <a:pt x="237453" y="4296"/>
                  </a:lnTo>
                  <a:cubicBezTo>
                    <a:pt x="236205" y="3049"/>
                    <a:pt x="236205" y="1802"/>
                    <a:pt x="236205" y="555"/>
                  </a:cubicBezTo>
                  <a:close/>
                </a:path>
              </a:pathLst>
            </a:custGeom>
            <a:solidFill>
              <a:srgbClr val="D6C0A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553" name="Freeform 236">
              <a:extLst>
                <a:ext uri="{FF2B5EF4-FFF2-40B4-BE49-F238E27FC236}">
                  <a16:creationId xmlns:a16="http://schemas.microsoft.com/office/drawing/2014/main" id="{6ADB51EB-71CB-9444-97F2-75701221E4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6519" y="6166604"/>
              <a:ext cx="38453" cy="65917"/>
            </a:xfrm>
            <a:custGeom>
              <a:avLst/>
              <a:gdLst>
                <a:gd name="T0" fmla="*/ 29 w 30"/>
                <a:gd name="T1" fmla="*/ 51 h 52"/>
                <a:gd name="T2" fmla="*/ 0 w 30"/>
                <a:gd name="T3" fmla="*/ 34 h 52"/>
                <a:gd name="T4" fmla="*/ 0 w 30"/>
                <a:gd name="T5" fmla="*/ 0 h 52"/>
                <a:gd name="T6" fmla="*/ 29 w 30"/>
                <a:gd name="T7" fmla="*/ 17 h 52"/>
                <a:gd name="T8" fmla="*/ 29 w 30"/>
                <a:gd name="T9" fmla="*/ 5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52">
                  <a:moveTo>
                    <a:pt x="29" y="51"/>
                  </a:moveTo>
                  <a:lnTo>
                    <a:pt x="0" y="34"/>
                  </a:lnTo>
                  <a:lnTo>
                    <a:pt x="0" y="0"/>
                  </a:lnTo>
                  <a:lnTo>
                    <a:pt x="29" y="17"/>
                  </a:lnTo>
                  <a:lnTo>
                    <a:pt x="29" y="51"/>
                  </a:lnTo>
                </a:path>
              </a:pathLst>
            </a:custGeom>
            <a:solidFill>
              <a:srgbClr val="FAC64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554" name="Freeform 237">
              <a:extLst>
                <a:ext uri="{FF2B5EF4-FFF2-40B4-BE49-F238E27FC236}">
                  <a16:creationId xmlns:a16="http://schemas.microsoft.com/office/drawing/2014/main" id="{88118765-48E6-D24B-9014-DFFC628316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6519" y="6188576"/>
              <a:ext cx="38453" cy="43944"/>
            </a:xfrm>
            <a:custGeom>
              <a:avLst/>
              <a:gdLst>
                <a:gd name="T0" fmla="*/ 0 w 30"/>
                <a:gd name="T1" fmla="*/ 0 h 35"/>
                <a:gd name="T2" fmla="*/ 0 w 30"/>
                <a:gd name="T3" fmla="*/ 17 h 35"/>
                <a:gd name="T4" fmla="*/ 29 w 30"/>
                <a:gd name="T5" fmla="*/ 34 h 35"/>
                <a:gd name="T6" fmla="*/ 29 w 30"/>
                <a:gd name="T7" fmla="*/ 17 h 35"/>
                <a:gd name="T8" fmla="*/ 0 w 30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5">
                  <a:moveTo>
                    <a:pt x="0" y="0"/>
                  </a:moveTo>
                  <a:lnTo>
                    <a:pt x="0" y="17"/>
                  </a:lnTo>
                  <a:lnTo>
                    <a:pt x="29" y="34"/>
                  </a:lnTo>
                  <a:lnTo>
                    <a:pt x="29" y="17"/>
                  </a:lnTo>
                  <a:lnTo>
                    <a:pt x="0" y="0"/>
                  </a:lnTo>
                </a:path>
              </a:pathLst>
            </a:custGeom>
            <a:solidFill>
              <a:srgbClr val="ECA00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</p:grpSp>
      <p:sp>
        <p:nvSpPr>
          <p:cNvPr id="714" name="Freeform 428">
            <a:extLst>
              <a:ext uri="{FF2B5EF4-FFF2-40B4-BE49-F238E27FC236}">
                <a16:creationId xmlns:a16="http://schemas.microsoft.com/office/drawing/2014/main" id="{ACC9623F-F4EF-0B4D-A1DF-75B1A23213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8786" y="4071442"/>
            <a:ext cx="2372996" cy="1153540"/>
          </a:xfrm>
          <a:custGeom>
            <a:avLst/>
            <a:gdLst>
              <a:gd name="T0" fmla="*/ 3807 w 3808"/>
              <a:gd name="T1" fmla="*/ 927 h 1854"/>
              <a:gd name="T2" fmla="*/ 3807 w 3808"/>
              <a:gd name="T3" fmla="*/ 927 h 1854"/>
              <a:gd name="T4" fmla="*/ 1904 w 3808"/>
              <a:gd name="T5" fmla="*/ 1853 h 1854"/>
              <a:gd name="T6" fmla="*/ 1904 w 3808"/>
              <a:gd name="T7" fmla="*/ 1853 h 1854"/>
              <a:gd name="T8" fmla="*/ 0 w 3808"/>
              <a:gd name="T9" fmla="*/ 927 h 1854"/>
              <a:gd name="T10" fmla="*/ 0 w 3808"/>
              <a:gd name="T11" fmla="*/ 927 h 1854"/>
              <a:gd name="T12" fmla="*/ 1904 w 3808"/>
              <a:gd name="T13" fmla="*/ 0 h 1854"/>
              <a:gd name="T14" fmla="*/ 1904 w 3808"/>
              <a:gd name="T15" fmla="*/ 0 h 1854"/>
              <a:gd name="T16" fmla="*/ 3807 w 3808"/>
              <a:gd name="T17" fmla="*/ 927 h 18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08" h="1854">
                <a:moveTo>
                  <a:pt x="3807" y="927"/>
                </a:moveTo>
                <a:lnTo>
                  <a:pt x="3807" y="927"/>
                </a:lnTo>
                <a:cubicBezTo>
                  <a:pt x="3807" y="1439"/>
                  <a:pt x="2956" y="1853"/>
                  <a:pt x="1904" y="1853"/>
                </a:cubicBezTo>
                <a:lnTo>
                  <a:pt x="1904" y="1853"/>
                </a:lnTo>
                <a:cubicBezTo>
                  <a:pt x="853" y="1853"/>
                  <a:pt x="0" y="1439"/>
                  <a:pt x="0" y="927"/>
                </a:cubicBezTo>
                <a:lnTo>
                  <a:pt x="0" y="927"/>
                </a:lnTo>
                <a:cubicBezTo>
                  <a:pt x="0" y="415"/>
                  <a:pt x="853" y="0"/>
                  <a:pt x="1904" y="0"/>
                </a:cubicBezTo>
                <a:lnTo>
                  <a:pt x="1904" y="0"/>
                </a:lnTo>
                <a:cubicBezTo>
                  <a:pt x="2956" y="0"/>
                  <a:pt x="3807" y="415"/>
                  <a:pt x="3807" y="927"/>
                </a:cubicBezTo>
              </a:path>
            </a:pathLst>
          </a:custGeom>
          <a:solidFill>
            <a:srgbClr val="DBE8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747993"/>
              </a:solidFill>
              <a:effectLst/>
              <a:uLnTx/>
              <a:uFillTx/>
              <a:latin typeface="Poppins" pitchFamily="2" charset="77"/>
              <a:ea typeface="+mn-ea"/>
              <a:cs typeface="+mn-cs"/>
            </a:endParaRPr>
          </a:p>
        </p:txBody>
      </p:sp>
      <p:grpSp>
        <p:nvGrpSpPr>
          <p:cNvPr id="715" name="Group 7">
            <a:extLst>
              <a:ext uri="{FF2B5EF4-FFF2-40B4-BE49-F238E27FC236}">
                <a16:creationId xmlns:a16="http://schemas.microsoft.com/office/drawing/2014/main" id="{C740CE27-CA64-3245-9F6E-5B2EF4038CD7}"/>
              </a:ext>
            </a:extLst>
          </p:cNvPr>
          <p:cNvGrpSpPr/>
          <p:nvPr/>
        </p:nvGrpSpPr>
        <p:grpSpPr>
          <a:xfrm>
            <a:off x="1675908" y="3805029"/>
            <a:ext cx="1579250" cy="1288120"/>
            <a:chOff x="13572377" y="4331927"/>
            <a:chExt cx="3158500" cy="2576239"/>
          </a:xfrm>
        </p:grpSpPr>
        <p:sp>
          <p:nvSpPr>
            <p:cNvPr id="716" name="Freeform 429">
              <a:extLst>
                <a:ext uri="{FF2B5EF4-FFF2-40B4-BE49-F238E27FC236}">
                  <a16:creationId xmlns:a16="http://schemas.microsoft.com/office/drawing/2014/main" id="{F2586BB3-1F53-644C-8811-D3B7DF7021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10163" y="6084212"/>
              <a:ext cx="499866" cy="296624"/>
            </a:xfrm>
            <a:custGeom>
              <a:avLst/>
              <a:gdLst>
                <a:gd name="T0" fmla="*/ 402 w 403"/>
                <a:gd name="T1" fmla="*/ 99 h 239"/>
                <a:gd name="T2" fmla="*/ 235 w 403"/>
                <a:gd name="T3" fmla="*/ 0 h 239"/>
                <a:gd name="T4" fmla="*/ 0 w 403"/>
                <a:gd name="T5" fmla="*/ 140 h 239"/>
                <a:gd name="T6" fmla="*/ 167 w 403"/>
                <a:gd name="T7" fmla="*/ 238 h 239"/>
                <a:gd name="T8" fmla="*/ 402 w 403"/>
                <a:gd name="T9" fmla="*/ 9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3" h="239">
                  <a:moveTo>
                    <a:pt x="402" y="99"/>
                  </a:moveTo>
                  <a:lnTo>
                    <a:pt x="235" y="0"/>
                  </a:lnTo>
                  <a:lnTo>
                    <a:pt x="0" y="140"/>
                  </a:lnTo>
                  <a:lnTo>
                    <a:pt x="167" y="238"/>
                  </a:lnTo>
                  <a:lnTo>
                    <a:pt x="402" y="99"/>
                  </a:lnTo>
                </a:path>
              </a:pathLst>
            </a:custGeom>
            <a:solidFill>
              <a:srgbClr val="A5BAC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17" name="Freeform 430">
              <a:extLst>
                <a:ext uri="{FF2B5EF4-FFF2-40B4-BE49-F238E27FC236}">
                  <a16:creationId xmlns:a16="http://schemas.microsoft.com/office/drawing/2014/main" id="{1668B9E8-9364-FD44-B995-084B6C42C0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53248" y="5348143"/>
              <a:ext cx="1054665" cy="637193"/>
            </a:xfrm>
            <a:custGeom>
              <a:avLst/>
              <a:gdLst>
                <a:gd name="T0" fmla="*/ 0 w 845"/>
                <a:gd name="T1" fmla="*/ 114 h 513"/>
                <a:gd name="T2" fmla="*/ 656 w 845"/>
                <a:gd name="T3" fmla="*/ 512 h 513"/>
                <a:gd name="T4" fmla="*/ 844 w 845"/>
                <a:gd name="T5" fmla="*/ 398 h 513"/>
                <a:gd name="T6" fmla="*/ 189 w 845"/>
                <a:gd name="T7" fmla="*/ 0 h 513"/>
                <a:gd name="T8" fmla="*/ 0 w 845"/>
                <a:gd name="T9" fmla="*/ 114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5" h="513">
                  <a:moveTo>
                    <a:pt x="0" y="114"/>
                  </a:moveTo>
                  <a:lnTo>
                    <a:pt x="656" y="512"/>
                  </a:lnTo>
                  <a:lnTo>
                    <a:pt x="844" y="398"/>
                  </a:lnTo>
                  <a:lnTo>
                    <a:pt x="189" y="0"/>
                  </a:lnTo>
                  <a:lnTo>
                    <a:pt x="0" y="114"/>
                  </a:lnTo>
                </a:path>
              </a:pathLst>
            </a:custGeom>
            <a:solidFill>
              <a:srgbClr val="A5BAC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18" name="Freeform 431">
              <a:extLst>
                <a:ext uri="{FF2B5EF4-FFF2-40B4-BE49-F238E27FC236}">
                  <a16:creationId xmlns:a16="http://schemas.microsoft.com/office/drawing/2014/main" id="{5412EB52-E2CD-E849-AED9-F961B3B734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41269" y="5946885"/>
              <a:ext cx="1093118" cy="604235"/>
            </a:xfrm>
            <a:custGeom>
              <a:avLst/>
              <a:gdLst>
                <a:gd name="T0" fmla="*/ 482 w 879"/>
                <a:gd name="T1" fmla="*/ 0 h 486"/>
                <a:gd name="T2" fmla="*/ 0 w 879"/>
                <a:gd name="T3" fmla="*/ 294 h 486"/>
                <a:gd name="T4" fmla="*/ 313 w 879"/>
                <a:gd name="T5" fmla="*/ 485 h 486"/>
                <a:gd name="T6" fmla="*/ 569 w 879"/>
                <a:gd name="T7" fmla="*/ 425 h 486"/>
                <a:gd name="T8" fmla="*/ 878 w 879"/>
                <a:gd name="T9" fmla="*/ 237 h 486"/>
                <a:gd name="T10" fmla="*/ 482 w 879"/>
                <a:gd name="T11" fmla="*/ 0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9" h="486">
                  <a:moveTo>
                    <a:pt x="482" y="0"/>
                  </a:moveTo>
                  <a:lnTo>
                    <a:pt x="0" y="294"/>
                  </a:lnTo>
                  <a:lnTo>
                    <a:pt x="313" y="485"/>
                  </a:lnTo>
                  <a:lnTo>
                    <a:pt x="569" y="425"/>
                  </a:lnTo>
                  <a:lnTo>
                    <a:pt x="878" y="237"/>
                  </a:lnTo>
                  <a:lnTo>
                    <a:pt x="482" y="0"/>
                  </a:lnTo>
                </a:path>
              </a:pathLst>
            </a:custGeom>
            <a:solidFill>
              <a:srgbClr val="A5BAC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19" name="Freeform 432">
              <a:extLst>
                <a:ext uri="{FF2B5EF4-FFF2-40B4-BE49-F238E27FC236}">
                  <a16:creationId xmlns:a16="http://schemas.microsoft.com/office/drawing/2014/main" id="{BFDAD6EC-1DC8-AC4E-8830-1EE3270350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16187" y="6325905"/>
              <a:ext cx="406485" cy="269158"/>
            </a:xfrm>
            <a:custGeom>
              <a:avLst/>
              <a:gdLst>
                <a:gd name="T0" fmla="*/ 230 w 326"/>
                <a:gd name="T1" fmla="*/ 192 h 218"/>
                <a:gd name="T2" fmla="*/ 230 w 326"/>
                <a:gd name="T3" fmla="*/ 192 h 218"/>
                <a:gd name="T4" fmla="*/ 279 w 326"/>
                <a:gd name="T5" fmla="*/ 56 h 218"/>
                <a:gd name="T6" fmla="*/ 279 w 326"/>
                <a:gd name="T7" fmla="*/ 56 h 218"/>
                <a:gd name="T8" fmla="*/ 78 w 326"/>
                <a:gd name="T9" fmla="*/ 30 h 218"/>
                <a:gd name="T10" fmla="*/ 78 w 326"/>
                <a:gd name="T11" fmla="*/ 30 h 218"/>
                <a:gd name="T12" fmla="*/ 38 w 326"/>
                <a:gd name="T13" fmla="*/ 157 h 218"/>
                <a:gd name="T14" fmla="*/ 38 w 326"/>
                <a:gd name="T15" fmla="*/ 157 h 218"/>
                <a:gd name="T16" fmla="*/ 230 w 326"/>
                <a:gd name="T17" fmla="*/ 192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218">
                  <a:moveTo>
                    <a:pt x="230" y="192"/>
                  </a:moveTo>
                  <a:lnTo>
                    <a:pt x="230" y="192"/>
                  </a:lnTo>
                  <a:cubicBezTo>
                    <a:pt x="301" y="165"/>
                    <a:pt x="325" y="103"/>
                    <a:pt x="279" y="56"/>
                  </a:cubicBezTo>
                  <a:lnTo>
                    <a:pt x="279" y="56"/>
                  </a:lnTo>
                  <a:cubicBezTo>
                    <a:pt x="233" y="10"/>
                    <a:pt x="142" y="0"/>
                    <a:pt x="78" y="30"/>
                  </a:cubicBezTo>
                  <a:lnTo>
                    <a:pt x="78" y="30"/>
                  </a:lnTo>
                  <a:cubicBezTo>
                    <a:pt x="16" y="59"/>
                    <a:pt x="0" y="115"/>
                    <a:pt x="38" y="157"/>
                  </a:cubicBezTo>
                  <a:lnTo>
                    <a:pt x="38" y="157"/>
                  </a:lnTo>
                  <a:cubicBezTo>
                    <a:pt x="78" y="201"/>
                    <a:pt x="162" y="217"/>
                    <a:pt x="230" y="192"/>
                  </a:cubicBezTo>
                </a:path>
              </a:pathLst>
            </a:custGeom>
            <a:solidFill>
              <a:srgbClr val="A5BAC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20" name="Freeform 433">
              <a:extLst>
                <a:ext uri="{FF2B5EF4-FFF2-40B4-BE49-F238E27FC236}">
                  <a16:creationId xmlns:a16="http://schemas.microsoft.com/office/drawing/2014/main" id="{DA4B7052-C3EA-8543-9BC2-5557A7C038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72377" y="6578584"/>
              <a:ext cx="488879" cy="329582"/>
            </a:xfrm>
            <a:custGeom>
              <a:avLst/>
              <a:gdLst>
                <a:gd name="T0" fmla="*/ 278 w 394"/>
                <a:gd name="T1" fmla="*/ 234 h 265"/>
                <a:gd name="T2" fmla="*/ 278 w 394"/>
                <a:gd name="T3" fmla="*/ 234 h 265"/>
                <a:gd name="T4" fmla="*/ 337 w 394"/>
                <a:gd name="T5" fmla="*/ 69 h 265"/>
                <a:gd name="T6" fmla="*/ 337 w 394"/>
                <a:gd name="T7" fmla="*/ 69 h 265"/>
                <a:gd name="T8" fmla="*/ 93 w 394"/>
                <a:gd name="T9" fmla="*/ 37 h 265"/>
                <a:gd name="T10" fmla="*/ 93 w 394"/>
                <a:gd name="T11" fmla="*/ 37 h 265"/>
                <a:gd name="T12" fmla="*/ 46 w 394"/>
                <a:gd name="T13" fmla="*/ 192 h 265"/>
                <a:gd name="T14" fmla="*/ 46 w 394"/>
                <a:gd name="T15" fmla="*/ 192 h 265"/>
                <a:gd name="T16" fmla="*/ 278 w 394"/>
                <a:gd name="T17" fmla="*/ 23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4" h="265">
                  <a:moveTo>
                    <a:pt x="278" y="234"/>
                  </a:moveTo>
                  <a:lnTo>
                    <a:pt x="278" y="234"/>
                  </a:lnTo>
                  <a:cubicBezTo>
                    <a:pt x="364" y="202"/>
                    <a:pt x="393" y="127"/>
                    <a:pt x="337" y="69"/>
                  </a:cubicBezTo>
                  <a:lnTo>
                    <a:pt x="337" y="69"/>
                  </a:lnTo>
                  <a:cubicBezTo>
                    <a:pt x="282" y="13"/>
                    <a:pt x="172" y="0"/>
                    <a:pt x="93" y="37"/>
                  </a:cubicBezTo>
                  <a:lnTo>
                    <a:pt x="93" y="37"/>
                  </a:lnTo>
                  <a:cubicBezTo>
                    <a:pt x="19" y="72"/>
                    <a:pt x="0" y="140"/>
                    <a:pt x="46" y="192"/>
                  </a:cubicBezTo>
                  <a:lnTo>
                    <a:pt x="46" y="192"/>
                  </a:lnTo>
                  <a:cubicBezTo>
                    <a:pt x="94" y="244"/>
                    <a:pt x="196" y="264"/>
                    <a:pt x="278" y="234"/>
                  </a:cubicBezTo>
                </a:path>
              </a:pathLst>
            </a:custGeom>
            <a:solidFill>
              <a:srgbClr val="A5BAC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21" name="Freeform 434">
              <a:extLst>
                <a:ext uri="{FF2B5EF4-FFF2-40B4-BE49-F238E27FC236}">
                  <a16:creationId xmlns:a16="http://schemas.microsoft.com/office/drawing/2014/main" id="{DDD5B04A-A4C8-5B41-ABF0-0611DF507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53514" y="5567864"/>
              <a:ext cx="972268" cy="988747"/>
            </a:xfrm>
            <a:custGeom>
              <a:avLst/>
              <a:gdLst>
                <a:gd name="T0" fmla="*/ 781 w 782"/>
                <a:gd name="T1" fmla="*/ 794 h 795"/>
                <a:gd name="T2" fmla="*/ 0 w 782"/>
                <a:gd name="T3" fmla="*/ 319 h 795"/>
                <a:gd name="T4" fmla="*/ 0 w 782"/>
                <a:gd name="T5" fmla="*/ 0 h 795"/>
                <a:gd name="T6" fmla="*/ 781 w 782"/>
                <a:gd name="T7" fmla="*/ 475 h 795"/>
                <a:gd name="T8" fmla="*/ 781 w 782"/>
                <a:gd name="T9" fmla="*/ 794 h 7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2" h="795">
                  <a:moveTo>
                    <a:pt x="781" y="794"/>
                  </a:moveTo>
                  <a:lnTo>
                    <a:pt x="0" y="319"/>
                  </a:lnTo>
                  <a:lnTo>
                    <a:pt x="0" y="0"/>
                  </a:lnTo>
                  <a:lnTo>
                    <a:pt x="781" y="475"/>
                  </a:lnTo>
                  <a:lnTo>
                    <a:pt x="781" y="794"/>
                  </a:lnTo>
                </a:path>
              </a:pathLst>
            </a:custGeom>
            <a:solidFill>
              <a:srgbClr val="F5E8D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22" name="Freeform 435">
              <a:extLst>
                <a:ext uri="{FF2B5EF4-FFF2-40B4-BE49-F238E27FC236}">
                  <a16:creationId xmlns:a16="http://schemas.microsoft.com/office/drawing/2014/main" id="{B814BDD5-C41E-F24D-8731-2990E08B98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32532" y="5265746"/>
              <a:ext cx="148314" cy="120848"/>
            </a:xfrm>
            <a:custGeom>
              <a:avLst/>
              <a:gdLst>
                <a:gd name="T0" fmla="*/ 0 w 118"/>
                <a:gd name="T1" fmla="*/ 72 h 96"/>
                <a:gd name="T2" fmla="*/ 39 w 118"/>
                <a:gd name="T3" fmla="*/ 95 h 96"/>
                <a:gd name="T4" fmla="*/ 117 w 118"/>
                <a:gd name="T5" fmla="*/ 47 h 96"/>
                <a:gd name="T6" fmla="*/ 117 w 118"/>
                <a:gd name="T7" fmla="*/ 0 h 96"/>
                <a:gd name="T8" fmla="*/ 0 w 118"/>
                <a:gd name="T9" fmla="*/ 7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96">
                  <a:moveTo>
                    <a:pt x="0" y="72"/>
                  </a:moveTo>
                  <a:lnTo>
                    <a:pt x="39" y="95"/>
                  </a:lnTo>
                  <a:lnTo>
                    <a:pt x="117" y="47"/>
                  </a:lnTo>
                  <a:lnTo>
                    <a:pt x="117" y="0"/>
                  </a:lnTo>
                  <a:lnTo>
                    <a:pt x="0" y="72"/>
                  </a:lnTo>
                </a:path>
              </a:pathLst>
            </a:custGeom>
            <a:solidFill>
              <a:srgbClr val="AE835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23" name="Freeform 436">
              <a:extLst>
                <a:ext uri="{FF2B5EF4-FFF2-40B4-BE49-F238E27FC236}">
                  <a16:creationId xmlns:a16="http://schemas.microsoft.com/office/drawing/2014/main" id="{FEB17F43-168C-AF40-A917-37AA4A27EA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38158" y="5161378"/>
              <a:ext cx="1554533" cy="944804"/>
            </a:xfrm>
            <a:custGeom>
              <a:avLst/>
              <a:gdLst>
                <a:gd name="T0" fmla="*/ 1114 w 1246"/>
                <a:gd name="T1" fmla="*/ 448 h 757"/>
                <a:gd name="T2" fmla="*/ 997 w 1246"/>
                <a:gd name="T3" fmla="*/ 520 h 757"/>
                <a:gd name="T4" fmla="*/ 396 w 1246"/>
                <a:gd name="T5" fmla="*/ 155 h 757"/>
                <a:gd name="T6" fmla="*/ 513 w 1246"/>
                <a:gd name="T7" fmla="*/ 84 h 757"/>
                <a:gd name="T8" fmla="*/ 374 w 1246"/>
                <a:gd name="T9" fmla="*/ 0 h 757"/>
                <a:gd name="T10" fmla="*/ 0 w 1246"/>
                <a:gd name="T11" fmla="*/ 228 h 757"/>
                <a:gd name="T12" fmla="*/ 0 w 1246"/>
                <a:gd name="T13" fmla="*/ 228 h 757"/>
                <a:gd name="T14" fmla="*/ 870 w 1246"/>
                <a:gd name="T15" fmla="*/ 756 h 757"/>
                <a:gd name="T16" fmla="*/ 1245 w 1246"/>
                <a:gd name="T17" fmla="*/ 528 h 757"/>
                <a:gd name="T18" fmla="*/ 1114 w 1246"/>
                <a:gd name="T19" fmla="*/ 448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6" h="757">
                  <a:moveTo>
                    <a:pt x="1114" y="448"/>
                  </a:moveTo>
                  <a:lnTo>
                    <a:pt x="997" y="520"/>
                  </a:lnTo>
                  <a:lnTo>
                    <a:pt x="396" y="155"/>
                  </a:lnTo>
                  <a:lnTo>
                    <a:pt x="513" y="84"/>
                  </a:lnTo>
                  <a:lnTo>
                    <a:pt x="374" y="0"/>
                  </a:lnTo>
                  <a:lnTo>
                    <a:pt x="0" y="228"/>
                  </a:lnTo>
                  <a:lnTo>
                    <a:pt x="0" y="228"/>
                  </a:lnTo>
                  <a:lnTo>
                    <a:pt x="870" y="756"/>
                  </a:lnTo>
                  <a:lnTo>
                    <a:pt x="1245" y="528"/>
                  </a:lnTo>
                  <a:lnTo>
                    <a:pt x="1114" y="448"/>
                  </a:lnTo>
                </a:path>
              </a:pathLst>
            </a:custGeom>
            <a:solidFill>
              <a:srgbClr val="EAB28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24" name="Freeform 437">
              <a:extLst>
                <a:ext uri="{FF2B5EF4-FFF2-40B4-BE49-F238E27FC236}">
                  <a16:creationId xmlns:a16="http://schemas.microsoft.com/office/drawing/2014/main" id="{06BC2DCC-667A-AA4A-B75E-247F38F99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25782" y="5913924"/>
              <a:ext cx="406485" cy="642688"/>
            </a:xfrm>
            <a:custGeom>
              <a:avLst/>
              <a:gdLst>
                <a:gd name="T0" fmla="*/ 0 w 325"/>
                <a:gd name="T1" fmla="*/ 197 h 517"/>
                <a:gd name="T2" fmla="*/ 0 w 325"/>
                <a:gd name="T3" fmla="*/ 516 h 517"/>
                <a:gd name="T4" fmla="*/ 324 w 325"/>
                <a:gd name="T5" fmla="*/ 319 h 517"/>
                <a:gd name="T6" fmla="*/ 324 w 325"/>
                <a:gd name="T7" fmla="*/ 0 h 517"/>
                <a:gd name="T8" fmla="*/ 0 w 325"/>
                <a:gd name="T9" fmla="*/ 197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5" h="517">
                  <a:moveTo>
                    <a:pt x="0" y="197"/>
                  </a:moveTo>
                  <a:lnTo>
                    <a:pt x="0" y="516"/>
                  </a:lnTo>
                  <a:lnTo>
                    <a:pt x="324" y="319"/>
                  </a:lnTo>
                  <a:lnTo>
                    <a:pt x="324" y="0"/>
                  </a:lnTo>
                  <a:lnTo>
                    <a:pt x="0" y="197"/>
                  </a:lnTo>
                </a:path>
              </a:pathLst>
            </a:custGeom>
            <a:solidFill>
              <a:srgbClr val="EDDDC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25" name="Freeform 438">
              <a:extLst>
                <a:ext uri="{FF2B5EF4-FFF2-40B4-BE49-F238E27FC236}">
                  <a16:creationId xmlns:a16="http://schemas.microsoft.com/office/drawing/2014/main" id="{8B4323DF-5040-4E4B-9526-A0A461144F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25780" y="5820545"/>
              <a:ext cx="466911" cy="340569"/>
            </a:xfrm>
            <a:custGeom>
              <a:avLst/>
              <a:gdLst>
                <a:gd name="T0" fmla="*/ 0 w 376"/>
                <a:gd name="T1" fmla="*/ 227 h 274"/>
                <a:gd name="T2" fmla="*/ 0 w 376"/>
                <a:gd name="T3" fmla="*/ 273 h 274"/>
                <a:gd name="T4" fmla="*/ 375 w 376"/>
                <a:gd name="T5" fmla="*/ 45 h 274"/>
                <a:gd name="T6" fmla="*/ 375 w 376"/>
                <a:gd name="T7" fmla="*/ 0 h 274"/>
                <a:gd name="T8" fmla="*/ 0 w 376"/>
                <a:gd name="T9" fmla="*/ 227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6" h="274">
                  <a:moveTo>
                    <a:pt x="0" y="227"/>
                  </a:moveTo>
                  <a:lnTo>
                    <a:pt x="0" y="273"/>
                  </a:lnTo>
                  <a:lnTo>
                    <a:pt x="375" y="45"/>
                  </a:lnTo>
                  <a:lnTo>
                    <a:pt x="375" y="0"/>
                  </a:lnTo>
                  <a:lnTo>
                    <a:pt x="0" y="227"/>
                  </a:lnTo>
                </a:path>
              </a:pathLst>
            </a:custGeom>
            <a:solidFill>
              <a:srgbClr val="AE835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26" name="Freeform 439">
              <a:extLst>
                <a:ext uri="{FF2B5EF4-FFF2-40B4-BE49-F238E27FC236}">
                  <a16:creationId xmlns:a16="http://schemas.microsoft.com/office/drawing/2014/main" id="{2FFF3393-CAE3-4540-BC76-9D93997A90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38158" y="5441524"/>
              <a:ext cx="1087623" cy="719592"/>
            </a:xfrm>
            <a:custGeom>
              <a:avLst/>
              <a:gdLst>
                <a:gd name="T0" fmla="*/ 0 w 871"/>
                <a:gd name="T1" fmla="*/ 0 h 576"/>
                <a:gd name="T2" fmla="*/ 0 w 871"/>
                <a:gd name="T3" fmla="*/ 46 h 576"/>
                <a:gd name="T4" fmla="*/ 870 w 871"/>
                <a:gd name="T5" fmla="*/ 575 h 576"/>
                <a:gd name="T6" fmla="*/ 870 w 871"/>
                <a:gd name="T7" fmla="*/ 529 h 576"/>
                <a:gd name="T8" fmla="*/ 0 w 871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1" h="576">
                  <a:moveTo>
                    <a:pt x="0" y="0"/>
                  </a:moveTo>
                  <a:lnTo>
                    <a:pt x="0" y="46"/>
                  </a:lnTo>
                  <a:lnTo>
                    <a:pt x="870" y="575"/>
                  </a:lnTo>
                  <a:lnTo>
                    <a:pt x="870" y="529"/>
                  </a:lnTo>
                  <a:lnTo>
                    <a:pt x="0" y="0"/>
                  </a:lnTo>
                </a:path>
              </a:pathLst>
            </a:custGeom>
            <a:solidFill>
              <a:srgbClr val="C9996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27" name="Freeform 440">
              <a:extLst>
                <a:ext uri="{FF2B5EF4-FFF2-40B4-BE49-F238E27FC236}">
                  <a16:creationId xmlns:a16="http://schemas.microsoft.com/office/drawing/2014/main" id="{50C7D952-305F-5145-8C80-9F8B88DBF1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90837" y="5749133"/>
              <a:ext cx="87889" cy="131833"/>
            </a:xfrm>
            <a:custGeom>
              <a:avLst/>
              <a:gdLst>
                <a:gd name="T0" fmla="*/ 28 w 70"/>
                <a:gd name="T1" fmla="*/ 103 h 104"/>
                <a:gd name="T2" fmla="*/ 0 w 70"/>
                <a:gd name="T3" fmla="*/ 0 h 104"/>
                <a:gd name="T4" fmla="*/ 69 w 70"/>
                <a:gd name="T5" fmla="*/ 40 h 104"/>
                <a:gd name="T6" fmla="*/ 28 w 70"/>
                <a:gd name="T7" fmla="*/ 10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104">
                  <a:moveTo>
                    <a:pt x="28" y="103"/>
                  </a:moveTo>
                  <a:lnTo>
                    <a:pt x="0" y="0"/>
                  </a:lnTo>
                  <a:lnTo>
                    <a:pt x="69" y="40"/>
                  </a:lnTo>
                  <a:lnTo>
                    <a:pt x="28" y="103"/>
                  </a:lnTo>
                </a:path>
              </a:pathLst>
            </a:custGeom>
            <a:solidFill>
              <a:srgbClr val="FA4A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28" name="Freeform 305">
              <a:extLst>
                <a:ext uri="{FF2B5EF4-FFF2-40B4-BE49-F238E27FC236}">
                  <a16:creationId xmlns:a16="http://schemas.microsoft.com/office/drawing/2014/main" id="{96694266-8E8D-E041-B74C-FE1AAEAEB8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61124" y="5875475"/>
              <a:ext cx="383256" cy="322855"/>
            </a:xfrm>
            <a:custGeom>
              <a:avLst/>
              <a:gdLst>
                <a:gd name="connsiteX0" fmla="*/ 340568 w 383256"/>
                <a:gd name="connsiteY0" fmla="*/ 192254 h 322855"/>
                <a:gd name="connsiteX1" fmla="*/ 383256 w 383256"/>
                <a:gd name="connsiteY1" fmla="*/ 216896 h 322855"/>
                <a:gd name="connsiteX2" fmla="*/ 383256 w 383256"/>
                <a:gd name="connsiteY2" fmla="*/ 239073 h 322855"/>
                <a:gd name="connsiteX3" fmla="*/ 371957 w 383256"/>
                <a:gd name="connsiteY3" fmla="*/ 232913 h 322855"/>
                <a:gd name="connsiteX4" fmla="*/ 370701 w 383256"/>
                <a:gd name="connsiteY4" fmla="*/ 322855 h 322855"/>
                <a:gd name="connsiteX5" fmla="*/ 351868 w 383256"/>
                <a:gd name="connsiteY5" fmla="*/ 311766 h 322855"/>
                <a:gd name="connsiteX6" fmla="*/ 351868 w 383256"/>
                <a:gd name="connsiteY6" fmla="*/ 221824 h 322855"/>
                <a:gd name="connsiteX7" fmla="*/ 340568 w 383256"/>
                <a:gd name="connsiteY7" fmla="*/ 214432 h 322855"/>
                <a:gd name="connsiteX8" fmla="*/ 319817 w 383256"/>
                <a:gd name="connsiteY8" fmla="*/ 181271 h 322855"/>
                <a:gd name="connsiteX9" fmla="*/ 339347 w 383256"/>
                <a:gd name="connsiteY9" fmla="*/ 192529 h 322855"/>
                <a:gd name="connsiteX10" fmla="*/ 338127 w 383256"/>
                <a:gd name="connsiteY10" fmla="*/ 306362 h 322855"/>
                <a:gd name="connsiteX11" fmla="*/ 318596 w 383256"/>
                <a:gd name="connsiteY11" fmla="*/ 295104 h 322855"/>
                <a:gd name="connsiteX12" fmla="*/ 267374 w 383256"/>
                <a:gd name="connsiteY12" fmla="*/ 167018 h 322855"/>
                <a:gd name="connsiteX13" fmla="*/ 267374 w 383256"/>
                <a:gd name="connsiteY13" fmla="*/ 191761 h 322855"/>
                <a:gd name="connsiteX14" fmla="*/ 272125 w 383256"/>
                <a:gd name="connsiteY14" fmla="*/ 192998 h 322855"/>
                <a:gd name="connsiteX15" fmla="*/ 273313 w 383256"/>
                <a:gd name="connsiteY15" fmla="*/ 184338 h 322855"/>
                <a:gd name="connsiteX16" fmla="*/ 273313 w 383256"/>
                <a:gd name="connsiteY16" fmla="*/ 178152 h 322855"/>
                <a:gd name="connsiteX17" fmla="*/ 272125 w 383256"/>
                <a:gd name="connsiteY17" fmla="*/ 170729 h 322855"/>
                <a:gd name="connsiteX18" fmla="*/ 267374 w 383256"/>
                <a:gd name="connsiteY18" fmla="*/ 167018 h 322855"/>
                <a:gd name="connsiteX19" fmla="*/ 250747 w 383256"/>
                <a:gd name="connsiteY19" fmla="*/ 137325 h 322855"/>
                <a:gd name="connsiteX20" fmla="*/ 262624 w 383256"/>
                <a:gd name="connsiteY20" fmla="*/ 144748 h 322855"/>
                <a:gd name="connsiteX21" fmla="*/ 280439 w 383256"/>
                <a:gd name="connsiteY21" fmla="*/ 157120 h 322855"/>
                <a:gd name="connsiteX22" fmla="*/ 287565 w 383256"/>
                <a:gd name="connsiteY22" fmla="*/ 169492 h 322855"/>
                <a:gd name="connsiteX23" fmla="*/ 289940 w 383256"/>
                <a:gd name="connsiteY23" fmla="*/ 191761 h 322855"/>
                <a:gd name="connsiteX24" fmla="*/ 287565 w 383256"/>
                <a:gd name="connsiteY24" fmla="*/ 207845 h 322855"/>
                <a:gd name="connsiteX25" fmla="*/ 279251 w 383256"/>
                <a:gd name="connsiteY25" fmla="*/ 209082 h 322855"/>
                <a:gd name="connsiteX26" fmla="*/ 287565 w 383256"/>
                <a:gd name="connsiteY26" fmla="*/ 218979 h 322855"/>
                <a:gd name="connsiteX27" fmla="*/ 289940 w 383256"/>
                <a:gd name="connsiteY27" fmla="*/ 226402 h 322855"/>
                <a:gd name="connsiteX28" fmla="*/ 289940 w 383256"/>
                <a:gd name="connsiteY28" fmla="*/ 244960 h 322855"/>
                <a:gd name="connsiteX29" fmla="*/ 288753 w 383256"/>
                <a:gd name="connsiteY29" fmla="*/ 273415 h 322855"/>
                <a:gd name="connsiteX30" fmla="*/ 270938 w 383256"/>
                <a:gd name="connsiteY30" fmla="*/ 263518 h 322855"/>
                <a:gd name="connsiteX31" fmla="*/ 272125 w 383256"/>
                <a:gd name="connsiteY31" fmla="*/ 225165 h 322855"/>
                <a:gd name="connsiteX32" fmla="*/ 272125 w 383256"/>
                <a:gd name="connsiteY32" fmla="*/ 214030 h 322855"/>
                <a:gd name="connsiteX33" fmla="*/ 266187 w 383256"/>
                <a:gd name="connsiteY33" fmla="*/ 209082 h 322855"/>
                <a:gd name="connsiteX34" fmla="*/ 266187 w 383256"/>
                <a:gd name="connsiteY34" fmla="*/ 259806 h 322855"/>
                <a:gd name="connsiteX35" fmla="*/ 247184 w 383256"/>
                <a:gd name="connsiteY35" fmla="*/ 248671 h 322855"/>
                <a:gd name="connsiteX36" fmla="*/ 212580 w 383256"/>
                <a:gd name="connsiteY36" fmla="*/ 115351 h 322855"/>
                <a:gd name="connsiteX37" fmla="*/ 245902 w 383256"/>
                <a:gd name="connsiteY37" fmla="*/ 135065 h 322855"/>
                <a:gd name="connsiteX38" fmla="*/ 244621 w 383256"/>
                <a:gd name="connsiteY38" fmla="*/ 156010 h 322855"/>
                <a:gd name="connsiteX39" fmla="*/ 231804 w 383256"/>
                <a:gd name="connsiteY39" fmla="*/ 148618 h 322855"/>
                <a:gd name="connsiteX40" fmla="*/ 230523 w 383256"/>
                <a:gd name="connsiteY40" fmla="*/ 169563 h 322855"/>
                <a:gd name="connsiteX41" fmla="*/ 243339 w 383256"/>
                <a:gd name="connsiteY41" fmla="*/ 176955 h 322855"/>
                <a:gd name="connsiteX42" fmla="*/ 243339 w 383256"/>
                <a:gd name="connsiteY42" fmla="*/ 197901 h 322855"/>
                <a:gd name="connsiteX43" fmla="*/ 230523 w 383256"/>
                <a:gd name="connsiteY43" fmla="*/ 191740 h 322855"/>
                <a:gd name="connsiteX44" fmla="*/ 229241 w 383256"/>
                <a:gd name="connsiteY44" fmla="*/ 215150 h 322855"/>
                <a:gd name="connsiteX45" fmla="*/ 244621 w 383256"/>
                <a:gd name="connsiteY45" fmla="*/ 223775 h 322855"/>
                <a:gd name="connsiteX46" fmla="*/ 243339 w 383256"/>
                <a:gd name="connsiteY46" fmla="*/ 245952 h 322855"/>
                <a:gd name="connsiteX47" fmla="*/ 208735 w 383256"/>
                <a:gd name="connsiteY47" fmla="*/ 226239 h 322855"/>
                <a:gd name="connsiteX48" fmla="*/ 159295 w 383256"/>
                <a:gd name="connsiteY48" fmla="*/ 87889 h 322855"/>
                <a:gd name="connsiteX49" fmla="*/ 179795 w 383256"/>
                <a:gd name="connsiteY49" fmla="*/ 100373 h 322855"/>
                <a:gd name="connsiteX50" fmla="*/ 181000 w 383256"/>
                <a:gd name="connsiteY50" fmla="*/ 180272 h 322855"/>
                <a:gd name="connsiteX51" fmla="*/ 187030 w 383256"/>
                <a:gd name="connsiteY51" fmla="*/ 125342 h 322855"/>
                <a:gd name="connsiteX52" fmla="*/ 188235 w 383256"/>
                <a:gd name="connsiteY52" fmla="*/ 106615 h 322855"/>
                <a:gd name="connsiteX53" fmla="*/ 207529 w 383256"/>
                <a:gd name="connsiteY53" fmla="*/ 117851 h 322855"/>
                <a:gd name="connsiteX54" fmla="*/ 194265 w 383256"/>
                <a:gd name="connsiteY54" fmla="*/ 223966 h 322855"/>
                <a:gd name="connsiteX55" fmla="*/ 165324 w 383256"/>
                <a:gd name="connsiteY55" fmla="*/ 206488 h 322855"/>
                <a:gd name="connsiteX56" fmla="*/ 137326 w 383256"/>
                <a:gd name="connsiteY56" fmla="*/ 71408 h 322855"/>
                <a:gd name="connsiteX57" fmla="*/ 157924 w 383256"/>
                <a:gd name="connsiteY57" fmla="*/ 82394 h 322855"/>
                <a:gd name="connsiteX58" fmla="*/ 153804 w 383256"/>
                <a:gd name="connsiteY58" fmla="*/ 191036 h 322855"/>
                <a:gd name="connsiteX59" fmla="*/ 131833 w 383256"/>
                <a:gd name="connsiteY59" fmla="*/ 180049 h 322855"/>
                <a:gd name="connsiteX60" fmla="*/ 99484 w 383256"/>
                <a:gd name="connsiteY60" fmla="*/ 49436 h 322855"/>
                <a:gd name="connsiteX61" fmla="*/ 117794 w 383256"/>
                <a:gd name="connsiteY61" fmla="*/ 60736 h 322855"/>
                <a:gd name="connsiteX62" fmla="*/ 114132 w 383256"/>
                <a:gd name="connsiteY62" fmla="*/ 149880 h 322855"/>
                <a:gd name="connsiteX63" fmla="*/ 125118 w 383256"/>
                <a:gd name="connsiteY63" fmla="*/ 156158 h 322855"/>
                <a:gd name="connsiteX64" fmla="*/ 123898 w 383256"/>
                <a:gd name="connsiteY64" fmla="*/ 180014 h 322855"/>
                <a:gd name="connsiteX65" fmla="*/ 93380 w 383256"/>
                <a:gd name="connsiteY65" fmla="*/ 161180 h 322855"/>
                <a:gd name="connsiteX66" fmla="*/ 24115 w 383256"/>
                <a:gd name="connsiteY66" fmla="*/ 28878 h 322855"/>
                <a:gd name="connsiteX67" fmla="*/ 20498 w 383256"/>
                <a:gd name="connsiteY67" fmla="*/ 101700 h 322855"/>
                <a:gd name="connsiteX68" fmla="*/ 25321 w 383256"/>
                <a:gd name="connsiteY68" fmla="*/ 102956 h 322855"/>
                <a:gd name="connsiteX69" fmla="*/ 27732 w 383256"/>
                <a:gd name="connsiteY69" fmla="*/ 90400 h 322855"/>
                <a:gd name="connsiteX70" fmla="*/ 30144 w 383256"/>
                <a:gd name="connsiteY70" fmla="*/ 47711 h 322855"/>
                <a:gd name="connsiteX71" fmla="*/ 30144 w 383256"/>
                <a:gd name="connsiteY71" fmla="*/ 36411 h 322855"/>
                <a:gd name="connsiteX72" fmla="*/ 28938 w 383256"/>
                <a:gd name="connsiteY72" fmla="*/ 33900 h 322855"/>
                <a:gd name="connsiteX73" fmla="*/ 24115 w 383256"/>
                <a:gd name="connsiteY73" fmla="*/ 28878 h 322855"/>
                <a:gd name="connsiteX74" fmla="*/ 61922 w 383256"/>
                <a:gd name="connsiteY74" fmla="*/ 27462 h 322855"/>
                <a:gd name="connsiteX75" fmla="*/ 92215 w 383256"/>
                <a:gd name="connsiteY75" fmla="*/ 46296 h 322855"/>
                <a:gd name="connsiteX76" fmla="*/ 89885 w 383256"/>
                <a:gd name="connsiteY76" fmla="*/ 68895 h 322855"/>
                <a:gd name="connsiteX77" fmla="*/ 78233 w 383256"/>
                <a:gd name="connsiteY77" fmla="*/ 60107 h 322855"/>
                <a:gd name="connsiteX78" fmla="*/ 77068 w 383256"/>
                <a:gd name="connsiteY78" fmla="*/ 81451 h 322855"/>
                <a:gd name="connsiteX79" fmla="*/ 87554 w 383256"/>
                <a:gd name="connsiteY79" fmla="*/ 88984 h 322855"/>
                <a:gd name="connsiteX80" fmla="*/ 87554 w 383256"/>
                <a:gd name="connsiteY80" fmla="*/ 110329 h 322855"/>
                <a:gd name="connsiteX81" fmla="*/ 75903 w 383256"/>
                <a:gd name="connsiteY81" fmla="*/ 102795 h 322855"/>
                <a:gd name="connsiteX82" fmla="*/ 74738 w 383256"/>
                <a:gd name="connsiteY82" fmla="*/ 127906 h 322855"/>
                <a:gd name="connsiteX83" fmla="*/ 87554 w 383256"/>
                <a:gd name="connsiteY83" fmla="*/ 135440 h 322855"/>
                <a:gd name="connsiteX84" fmla="*/ 86389 w 383256"/>
                <a:gd name="connsiteY84" fmla="*/ 158040 h 322855"/>
                <a:gd name="connsiteX85" fmla="*/ 54931 w 383256"/>
                <a:gd name="connsiteY85" fmla="*/ 137951 h 322855"/>
                <a:gd name="connsiteX86" fmla="*/ 7235 w 383256"/>
                <a:gd name="connsiteY86" fmla="*/ 0 h 322855"/>
                <a:gd name="connsiteX87" fmla="*/ 21704 w 383256"/>
                <a:gd name="connsiteY87" fmla="*/ 8789 h 322855"/>
                <a:gd name="connsiteX88" fmla="*/ 39790 w 383256"/>
                <a:gd name="connsiteY88" fmla="*/ 21345 h 322855"/>
                <a:gd name="connsiteX89" fmla="*/ 47024 w 383256"/>
                <a:gd name="connsiteY89" fmla="*/ 31389 h 322855"/>
                <a:gd name="connsiteX90" fmla="*/ 48230 w 383256"/>
                <a:gd name="connsiteY90" fmla="*/ 42689 h 322855"/>
                <a:gd name="connsiteX91" fmla="*/ 48230 w 383256"/>
                <a:gd name="connsiteY91" fmla="*/ 65289 h 322855"/>
                <a:gd name="connsiteX92" fmla="*/ 45819 w 383256"/>
                <a:gd name="connsiteY92" fmla="*/ 102956 h 322855"/>
                <a:gd name="connsiteX93" fmla="*/ 43407 w 383256"/>
                <a:gd name="connsiteY93" fmla="*/ 123044 h 322855"/>
                <a:gd name="connsiteX94" fmla="*/ 39790 w 383256"/>
                <a:gd name="connsiteY94" fmla="*/ 129322 h 322855"/>
                <a:gd name="connsiteX95" fmla="*/ 33761 w 383256"/>
                <a:gd name="connsiteY95" fmla="*/ 129322 h 322855"/>
                <a:gd name="connsiteX96" fmla="*/ 24115 w 383256"/>
                <a:gd name="connsiteY96" fmla="*/ 124300 h 322855"/>
                <a:gd name="connsiteX97" fmla="*/ 0 w 383256"/>
                <a:gd name="connsiteY97" fmla="*/ 110489 h 32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383256" h="322855">
                  <a:moveTo>
                    <a:pt x="340568" y="192254"/>
                  </a:moveTo>
                  <a:lnTo>
                    <a:pt x="383256" y="216896"/>
                  </a:lnTo>
                  <a:lnTo>
                    <a:pt x="383256" y="239073"/>
                  </a:lnTo>
                  <a:lnTo>
                    <a:pt x="371957" y="232913"/>
                  </a:lnTo>
                  <a:lnTo>
                    <a:pt x="370701" y="322855"/>
                  </a:lnTo>
                  <a:lnTo>
                    <a:pt x="351868" y="311766"/>
                  </a:lnTo>
                  <a:lnTo>
                    <a:pt x="351868" y="221824"/>
                  </a:lnTo>
                  <a:lnTo>
                    <a:pt x="340568" y="214432"/>
                  </a:lnTo>
                  <a:close/>
                  <a:moveTo>
                    <a:pt x="319817" y="181271"/>
                  </a:moveTo>
                  <a:lnTo>
                    <a:pt x="339347" y="192529"/>
                  </a:lnTo>
                  <a:lnTo>
                    <a:pt x="338127" y="306362"/>
                  </a:lnTo>
                  <a:lnTo>
                    <a:pt x="318596" y="295104"/>
                  </a:lnTo>
                  <a:close/>
                  <a:moveTo>
                    <a:pt x="267374" y="167018"/>
                  </a:moveTo>
                  <a:lnTo>
                    <a:pt x="267374" y="191761"/>
                  </a:lnTo>
                  <a:cubicBezTo>
                    <a:pt x="268562" y="192998"/>
                    <a:pt x="270938" y="192998"/>
                    <a:pt x="272125" y="192998"/>
                  </a:cubicBezTo>
                  <a:cubicBezTo>
                    <a:pt x="272125" y="191761"/>
                    <a:pt x="272125" y="190524"/>
                    <a:pt x="273313" y="184338"/>
                  </a:cubicBezTo>
                  <a:lnTo>
                    <a:pt x="273313" y="178152"/>
                  </a:lnTo>
                  <a:cubicBezTo>
                    <a:pt x="273313" y="175678"/>
                    <a:pt x="272125" y="173203"/>
                    <a:pt x="272125" y="170729"/>
                  </a:cubicBezTo>
                  <a:cubicBezTo>
                    <a:pt x="270938" y="169492"/>
                    <a:pt x="269750" y="168255"/>
                    <a:pt x="267374" y="167018"/>
                  </a:cubicBezTo>
                  <a:close/>
                  <a:moveTo>
                    <a:pt x="250747" y="137325"/>
                  </a:moveTo>
                  <a:lnTo>
                    <a:pt x="262624" y="144748"/>
                  </a:lnTo>
                  <a:cubicBezTo>
                    <a:pt x="270938" y="149697"/>
                    <a:pt x="276876" y="154646"/>
                    <a:pt x="280439" y="157120"/>
                  </a:cubicBezTo>
                  <a:cubicBezTo>
                    <a:pt x="284002" y="159594"/>
                    <a:pt x="285190" y="164543"/>
                    <a:pt x="287565" y="169492"/>
                  </a:cubicBezTo>
                  <a:cubicBezTo>
                    <a:pt x="289940" y="174441"/>
                    <a:pt x="289940" y="181864"/>
                    <a:pt x="289940" y="191761"/>
                  </a:cubicBezTo>
                  <a:cubicBezTo>
                    <a:pt x="289940" y="200421"/>
                    <a:pt x="289940" y="205370"/>
                    <a:pt x="287565" y="207845"/>
                  </a:cubicBezTo>
                  <a:cubicBezTo>
                    <a:pt x="286377" y="210319"/>
                    <a:pt x="284002" y="210319"/>
                    <a:pt x="279251" y="209082"/>
                  </a:cubicBezTo>
                  <a:cubicBezTo>
                    <a:pt x="284002" y="212793"/>
                    <a:pt x="285190" y="215268"/>
                    <a:pt x="287565" y="218979"/>
                  </a:cubicBezTo>
                  <a:cubicBezTo>
                    <a:pt x="287565" y="222691"/>
                    <a:pt x="288753" y="225165"/>
                    <a:pt x="289940" y="226402"/>
                  </a:cubicBezTo>
                  <a:cubicBezTo>
                    <a:pt x="289940" y="230114"/>
                    <a:pt x="289940" y="235062"/>
                    <a:pt x="289940" y="244960"/>
                  </a:cubicBezTo>
                  <a:lnTo>
                    <a:pt x="288753" y="273415"/>
                  </a:lnTo>
                  <a:lnTo>
                    <a:pt x="270938" y="263518"/>
                  </a:lnTo>
                  <a:lnTo>
                    <a:pt x="272125" y="225165"/>
                  </a:lnTo>
                  <a:cubicBezTo>
                    <a:pt x="272125" y="218979"/>
                    <a:pt x="272125" y="215268"/>
                    <a:pt x="272125" y="214030"/>
                  </a:cubicBezTo>
                  <a:cubicBezTo>
                    <a:pt x="270938" y="211556"/>
                    <a:pt x="269750" y="210319"/>
                    <a:pt x="266187" y="209082"/>
                  </a:cubicBezTo>
                  <a:lnTo>
                    <a:pt x="266187" y="259806"/>
                  </a:lnTo>
                  <a:lnTo>
                    <a:pt x="247184" y="248671"/>
                  </a:lnTo>
                  <a:close/>
                  <a:moveTo>
                    <a:pt x="212580" y="115351"/>
                  </a:moveTo>
                  <a:lnTo>
                    <a:pt x="245902" y="135065"/>
                  </a:lnTo>
                  <a:lnTo>
                    <a:pt x="244621" y="156010"/>
                  </a:lnTo>
                  <a:lnTo>
                    <a:pt x="231804" y="148618"/>
                  </a:lnTo>
                  <a:lnTo>
                    <a:pt x="230523" y="169563"/>
                  </a:lnTo>
                  <a:lnTo>
                    <a:pt x="243339" y="176955"/>
                  </a:lnTo>
                  <a:lnTo>
                    <a:pt x="243339" y="197901"/>
                  </a:lnTo>
                  <a:lnTo>
                    <a:pt x="230523" y="191740"/>
                  </a:lnTo>
                  <a:lnTo>
                    <a:pt x="229241" y="215150"/>
                  </a:lnTo>
                  <a:lnTo>
                    <a:pt x="244621" y="223775"/>
                  </a:lnTo>
                  <a:lnTo>
                    <a:pt x="243339" y="245952"/>
                  </a:lnTo>
                  <a:lnTo>
                    <a:pt x="208735" y="226239"/>
                  </a:lnTo>
                  <a:close/>
                  <a:moveTo>
                    <a:pt x="159295" y="87889"/>
                  </a:moveTo>
                  <a:lnTo>
                    <a:pt x="179795" y="100373"/>
                  </a:lnTo>
                  <a:cubicBezTo>
                    <a:pt x="181000" y="131584"/>
                    <a:pt x="181000" y="159049"/>
                    <a:pt x="181000" y="180272"/>
                  </a:cubicBezTo>
                  <a:cubicBezTo>
                    <a:pt x="182206" y="160297"/>
                    <a:pt x="184618" y="141571"/>
                    <a:pt x="187030" y="125342"/>
                  </a:cubicBezTo>
                  <a:lnTo>
                    <a:pt x="188235" y="106615"/>
                  </a:lnTo>
                  <a:lnTo>
                    <a:pt x="207529" y="117851"/>
                  </a:lnTo>
                  <a:lnTo>
                    <a:pt x="194265" y="223966"/>
                  </a:lnTo>
                  <a:lnTo>
                    <a:pt x="165324" y="206488"/>
                  </a:lnTo>
                  <a:close/>
                  <a:moveTo>
                    <a:pt x="137326" y="71408"/>
                  </a:moveTo>
                  <a:lnTo>
                    <a:pt x="157924" y="82394"/>
                  </a:lnTo>
                  <a:lnTo>
                    <a:pt x="153804" y="191036"/>
                  </a:lnTo>
                  <a:lnTo>
                    <a:pt x="131833" y="180049"/>
                  </a:lnTo>
                  <a:close/>
                  <a:moveTo>
                    <a:pt x="99484" y="49436"/>
                  </a:moveTo>
                  <a:lnTo>
                    <a:pt x="117794" y="60736"/>
                  </a:lnTo>
                  <a:lnTo>
                    <a:pt x="114132" y="149880"/>
                  </a:lnTo>
                  <a:lnTo>
                    <a:pt x="125118" y="156158"/>
                  </a:lnTo>
                  <a:lnTo>
                    <a:pt x="123898" y="180014"/>
                  </a:lnTo>
                  <a:lnTo>
                    <a:pt x="93380" y="161180"/>
                  </a:lnTo>
                  <a:close/>
                  <a:moveTo>
                    <a:pt x="24115" y="28878"/>
                  </a:moveTo>
                  <a:lnTo>
                    <a:pt x="20498" y="101700"/>
                  </a:lnTo>
                  <a:cubicBezTo>
                    <a:pt x="22909" y="104211"/>
                    <a:pt x="24115" y="104211"/>
                    <a:pt x="25321" y="102956"/>
                  </a:cubicBezTo>
                  <a:cubicBezTo>
                    <a:pt x="26527" y="101700"/>
                    <a:pt x="26527" y="96678"/>
                    <a:pt x="27732" y="90400"/>
                  </a:cubicBezTo>
                  <a:lnTo>
                    <a:pt x="30144" y="47711"/>
                  </a:lnTo>
                  <a:cubicBezTo>
                    <a:pt x="30144" y="41433"/>
                    <a:pt x="30144" y="38922"/>
                    <a:pt x="30144" y="36411"/>
                  </a:cubicBezTo>
                  <a:cubicBezTo>
                    <a:pt x="30144" y="35156"/>
                    <a:pt x="30144" y="33900"/>
                    <a:pt x="28938" y="33900"/>
                  </a:cubicBezTo>
                  <a:cubicBezTo>
                    <a:pt x="27732" y="32645"/>
                    <a:pt x="26527" y="31389"/>
                    <a:pt x="24115" y="28878"/>
                  </a:cubicBezTo>
                  <a:close/>
                  <a:moveTo>
                    <a:pt x="61922" y="27462"/>
                  </a:moveTo>
                  <a:lnTo>
                    <a:pt x="92215" y="46296"/>
                  </a:lnTo>
                  <a:lnTo>
                    <a:pt x="89885" y="68895"/>
                  </a:lnTo>
                  <a:lnTo>
                    <a:pt x="78233" y="60107"/>
                  </a:lnTo>
                  <a:lnTo>
                    <a:pt x="77068" y="81451"/>
                  </a:lnTo>
                  <a:lnTo>
                    <a:pt x="87554" y="88984"/>
                  </a:lnTo>
                  <a:lnTo>
                    <a:pt x="87554" y="110329"/>
                  </a:lnTo>
                  <a:lnTo>
                    <a:pt x="75903" y="102795"/>
                  </a:lnTo>
                  <a:lnTo>
                    <a:pt x="74738" y="127906"/>
                  </a:lnTo>
                  <a:lnTo>
                    <a:pt x="87554" y="135440"/>
                  </a:lnTo>
                  <a:lnTo>
                    <a:pt x="86389" y="158040"/>
                  </a:lnTo>
                  <a:lnTo>
                    <a:pt x="54931" y="137951"/>
                  </a:lnTo>
                  <a:close/>
                  <a:moveTo>
                    <a:pt x="7235" y="0"/>
                  </a:moveTo>
                  <a:lnTo>
                    <a:pt x="21704" y="8789"/>
                  </a:lnTo>
                  <a:cubicBezTo>
                    <a:pt x="30144" y="13811"/>
                    <a:pt x="36173" y="17578"/>
                    <a:pt x="39790" y="21345"/>
                  </a:cubicBezTo>
                  <a:cubicBezTo>
                    <a:pt x="42201" y="23856"/>
                    <a:pt x="45819" y="27622"/>
                    <a:pt x="47024" y="31389"/>
                  </a:cubicBezTo>
                  <a:cubicBezTo>
                    <a:pt x="47024" y="35156"/>
                    <a:pt x="48230" y="40178"/>
                    <a:pt x="48230" y="42689"/>
                  </a:cubicBezTo>
                  <a:cubicBezTo>
                    <a:pt x="48230" y="47711"/>
                    <a:pt x="48230" y="53989"/>
                    <a:pt x="48230" y="65289"/>
                  </a:cubicBezTo>
                  <a:lnTo>
                    <a:pt x="45819" y="102956"/>
                  </a:lnTo>
                  <a:cubicBezTo>
                    <a:pt x="45819" y="113000"/>
                    <a:pt x="44613" y="120533"/>
                    <a:pt x="43407" y="123044"/>
                  </a:cubicBezTo>
                  <a:cubicBezTo>
                    <a:pt x="42201" y="126811"/>
                    <a:pt x="40996" y="128067"/>
                    <a:pt x="39790" y="129322"/>
                  </a:cubicBezTo>
                  <a:cubicBezTo>
                    <a:pt x="38584" y="130578"/>
                    <a:pt x="36173" y="130578"/>
                    <a:pt x="33761" y="129322"/>
                  </a:cubicBezTo>
                  <a:cubicBezTo>
                    <a:pt x="32555" y="129322"/>
                    <a:pt x="27732" y="126811"/>
                    <a:pt x="24115" y="124300"/>
                  </a:cubicBezTo>
                  <a:lnTo>
                    <a:pt x="0" y="110489"/>
                  </a:lnTo>
                  <a:close/>
                </a:path>
              </a:pathLst>
            </a:custGeom>
            <a:solidFill>
              <a:srgbClr val="493D4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29" name="Freeform 450">
              <a:extLst>
                <a:ext uri="{FF2B5EF4-FFF2-40B4-BE49-F238E27FC236}">
                  <a16:creationId xmlns:a16="http://schemas.microsoft.com/office/drawing/2014/main" id="{A7D19C9C-BDA5-1A47-9866-6A1FB67837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74359" y="5848007"/>
              <a:ext cx="87889" cy="131833"/>
            </a:xfrm>
            <a:custGeom>
              <a:avLst/>
              <a:gdLst>
                <a:gd name="T0" fmla="*/ 42 w 72"/>
                <a:gd name="T1" fmla="*/ 0 h 106"/>
                <a:gd name="T2" fmla="*/ 71 w 72"/>
                <a:gd name="T3" fmla="*/ 105 h 106"/>
                <a:gd name="T4" fmla="*/ 0 w 72"/>
                <a:gd name="T5" fmla="*/ 64 h 106"/>
                <a:gd name="T6" fmla="*/ 42 w 72"/>
                <a:gd name="T7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" h="106">
                  <a:moveTo>
                    <a:pt x="42" y="0"/>
                  </a:moveTo>
                  <a:lnTo>
                    <a:pt x="71" y="105"/>
                  </a:lnTo>
                  <a:lnTo>
                    <a:pt x="0" y="64"/>
                  </a:lnTo>
                  <a:lnTo>
                    <a:pt x="42" y="0"/>
                  </a:lnTo>
                </a:path>
              </a:pathLst>
            </a:custGeom>
            <a:solidFill>
              <a:srgbClr val="FADD6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30" name="Freeform 307">
              <a:extLst>
                <a:ext uri="{FF2B5EF4-FFF2-40B4-BE49-F238E27FC236}">
                  <a16:creationId xmlns:a16="http://schemas.microsoft.com/office/drawing/2014/main" id="{3B5CDCA6-7500-4C4E-BD3E-59804BDBF9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61124" y="5990826"/>
              <a:ext cx="240427" cy="179957"/>
            </a:xfrm>
            <a:custGeom>
              <a:avLst/>
              <a:gdLst>
                <a:gd name="connsiteX0" fmla="*/ 230285 w 240427"/>
                <a:gd name="connsiteY0" fmla="*/ 149635 h 179957"/>
                <a:gd name="connsiteX1" fmla="*/ 234088 w 240427"/>
                <a:gd name="connsiteY1" fmla="*/ 150953 h 179957"/>
                <a:gd name="connsiteX2" fmla="*/ 232821 w 240427"/>
                <a:gd name="connsiteY2" fmla="*/ 150953 h 179957"/>
                <a:gd name="connsiteX3" fmla="*/ 230285 w 240427"/>
                <a:gd name="connsiteY3" fmla="*/ 152271 h 179957"/>
                <a:gd name="connsiteX4" fmla="*/ 229017 w 240427"/>
                <a:gd name="connsiteY4" fmla="*/ 154908 h 179957"/>
                <a:gd name="connsiteX5" fmla="*/ 229017 w 240427"/>
                <a:gd name="connsiteY5" fmla="*/ 156226 h 179957"/>
                <a:gd name="connsiteX6" fmla="*/ 230285 w 240427"/>
                <a:gd name="connsiteY6" fmla="*/ 157545 h 179957"/>
                <a:gd name="connsiteX7" fmla="*/ 231553 w 240427"/>
                <a:gd name="connsiteY7" fmla="*/ 157545 h 179957"/>
                <a:gd name="connsiteX8" fmla="*/ 232821 w 240427"/>
                <a:gd name="connsiteY8" fmla="*/ 158863 h 179957"/>
                <a:gd name="connsiteX9" fmla="*/ 234088 w 240427"/>
                <a:gd name="connsiteY9" fmla="*/ 158863 h 179957"/>
                <a:gd name="connsiteX10" fmla="*/ 236624 w 240427"/>
                <a:gd name="connsiteY10" fmla="*/ 160181 h 179957"/>
                <a:gd name="connsiteX11" fmla="*/ 236624 w 240427"/>
                <a:gd name="connsiteY11" fmla="*/ 158863 h 179957"/>
                <a:gd name="connsiteX12" fmla="*/ 236624 w 240427"/>
                <a:gd name="connsiteY12" fmla="*/ 154908 h 179957"/>
                <a:gd name="connsiteX13" fmla="*/ 234088 w 240427"/>
                <a:gd name="connsiteY13" fmla="*/ 150953 h 179957"/>
                <a:gd name="connsiteX14" fmla="*/ 236624 w 240427"/>
                <a:gd name="connsiteY14" fmla="*/ 152271 h 179957"/>
                <a:gd name="connsiteX15" fmla="*/ 237892 w 240427"/>
                <a:gd name="connsiteY15" fmla="*/ 154908 h 179957"/>
                <a:gd name="connsiteX16" fmla="*/ 240427 w 240427"/>
                <a:gd name="connsiteY16" fmla="*/ 158863 h 179957"/>
                <a:gd name="connsiteX17" fmla="*/ 240427 w 240427"/>
                <a:gd name="connsiteY17" fmla="*/ 164137 h 179957"/>
                <a:gd name="connsiteX18" fmla="*/ 229017 w 240427"/>
                <a:gd name="connsiteY18" fmla="*/ 157545 h 179957"/>
                <a:gd name="connsiteX19" fmla="*/ 229017 w 240427"/>
                <a:gd name="connsiteY19" fmla="*/ 158863 h 179957"/>
                <a:gd name="connsiteX20" fmla="*/ 229017 w 240427"/>
                <a:gd name="connsiteY20" fmla="*/ 164137 h 179957"/>
                <a:gd name="connsiteX21" fmla="*/ 230285 w 240427"/>
                <a:gd name="connsiteY21" fmla="*/ 169410 h 179957"/>
                <a:gd name="connsiteX22" fmla="*/ 232821 w 240427"/>
                <a:gd name="connsiteY22" fmla="*/ 173365 h 179957"/>
                <a:gd name="connsiteX23" fmla="*/ 235356 w 240427"/>
                <a:gd name="connsiteY23" fmla="*/ 176002 h 179957"/>
                <a:gd name="connsiteX24" fmla="*/ 237892 w 240427"/>
                <a:gd name="connsiteY24" fmla="*/ 176002 h 179957"/>
                <a:gd name="connsiteX25" fmla="*/ 240427 w 240427"/>
                <a:gd name="connsiteY25" fmla="*/ 173365 h 179957"/>
                <a:gd name="connsiteX26" fmla="*/ 240427 w 240427"/>
                <a:gd name="connsiteY26" fmla="*/ 176002 h 179957"/>
                <a:gd name="connsiteX27" fmla="*/ 237892 w 240427"/>
                <a:gd name="connsiteY27" fmla="*/ 178639 h 179957"/>
                <a:gd name="connsiteX28" fmla="*/ 236624 w 240427"/>
                <a:gd name="connsiteY28" fmla="*/ 179957 h 179957"/>
                <a:gd name="connsiteX29" fmla="*/ 234088 w 240427"/>
                <a:gd name="connsiteY29" fmla="*/ 178639 h 179957"/>
                <a:gd name="connsiteX30" fmla="*/ 230285 w 240427"/>
                <a:gd name="connsiteY30" fmla="*/ 176002 h 179957"/>
                <a:gd name="connsiteX31" fmla="*/ 227750 w 240427"/>
                <a:gd name="connsiteY31" fmla="*/ 170728 h 179957"/>
                <a:gd name="connsiteX32" fmla="*/ 226482 w 240427"/>
                <a:gd name="connsiteY32" fmla="*/ 165455 h 179957"/>
                <a:gd name="connsiteX33" fmla="*/ 225214 w 240427"/>
                <a:gd name="connsiteY33" fmla="*/ 158863 h 179957"/>
                <a:gd name="connsiteX34" fmla="*/ 226482 w 240427"/>
                <a:gd name="connsiteY34" fmla="*/ 154908 h 179957"/>
                <a:gd name="connsiteX35" fmla="*/ 229017 w 240427"/>
                <a:gd name="connsiteY35" fmla="*/ 150953 h 179957"/>
                <a:gd name="connsiteX36" fmla="*/ 230285 w 240427"/>
                <a:gd name="connsiteY36" fmla="*/ 149635 h 179957"/>
                <a:gd name="connsiteX37" fmla="*/ 215072 w 240427"/>
                <a:gd name="connsiteY37" fmla="*/ 137329 h 179957"/>
                <a:gd name="connsiteX38" fmla="*/ 217607 w 240427"/>
                <a:gd name="connsiteY38" fmla="*/ 138474 h 179957"/>
                <a:gd name="connsiteX39" fmla="*/ 220142 w 240427"/>
                <a:gd name="connsiteY39" fmla="*/ 139618 h 179957"/>
                <a:gd name="connsiteX40" fmla="*/ 222677 w 240427"/>
                <a:gd name="connsiteY40" fmla="*/ 141907 h 179957"/>
                <a:gd name="connsiteX41" fmla="*/ 223945 w 240427"/>
                <a:gd name="connsiteY41" fmla="*/ 145340 h 179957"/>
                <a:gd name="connsiteX42" fmla="*/ 223945 w 240427"/>
                <a:gd name="connsiteY42" fmla="*/ 147628 h 179957"/>
                <a:gd name="connsiteX43" fmla="*/ 223945 w 240427"/>
                <a:gd name="connsiteY43" fmla="*/ 149917 h 179957"/>
                <a:gd name="connsiteX44" fmla="*/ 222677 w 240427"/>
                <a:gd name="connsiteY44" fmla="*/ 149917 h 179957"/>
                <a:gd name="connsiteX45" fmla="*/ 221410 w 240427"/>
                <a:gd name="connsiteY45" fmla="*/ 148773 h 179957"/>
                <a:gd name="connsiteX46" fmla="*/ 220142 w 240427"/>
                <a:gd name="connsiteY46" fmla="*/ 146484 h 179957"/>
                <a:gd name="connsiteX47" fmla="*/ 220142 w 240427"/>
                <a:gd name="connsiteY47" fmla="*/ 145340 h 179957"/>
                <a:gd name="connsiteX48" fmla="*/ 220142 w 240427"/>
                <a:gd name="connsiteY48" fmla="*/ 141907 h 179957"/>
                <a:gd name="connsiteX49" fmla="*/ 217607 w 240427"/>
                <a:gd name="connsiteY49" fmla="*/ 139618 h 179957"/>
                <a:gd name="connsiteX50" fmla="*/ 216340 w 240427"/>
                <a:gd name="connsiteY50" fmla="*/ 138474 h 179957"/>
                <a:gd name="connsiteX51" fmla="*/ 213805 w 240427"/>
                <a:gd name="connsiteY51" fmla="*/ 139618 h 179957"/>
                <a:gd name="connsiteX52" fmla="*/ 212537 w 240427"/>
                <a:gd name="connsiteY52" fmla="*/ 143051 h 179957"/>
                <a:gd name="connsiteX53" fmla="*/ 212537 w 240427"/>
                <a:gd name="connsiteY53" fmla="*/ 146484 h 179957"/>
                <a:gd name="connsiteX54" fmla="*/ 212537 w 240427"/>
                <a:gd name="connsiteY54" fmla="*/ 151061 h 179957"/>
                <a:gd name="connsiteX55" fmla="*/ 213805 w 240427"/>
                <a:gd name="connsiteY55" fmla="*/ 154494 h 179957"/>
                <a:gd name="connsiteX56" fmla="*/ 215072 w 240427"/>
                <a:gd name="connsiteY56" fmla="*/ 157927 h 179957"/>
                <a:gd name="connsiteX57" fmla="*/ 217607 w 240427"/>
                <a:gd name="connsiteY57" fmla="*/ 160216 h 179957"/>
                <a:gd name="connsiteX58" fmla="*/ 222677 w 240427"/>
                <a:gd name="connsiteY58" fmla="*/ 161360 h 179957"/>
                <a:gd name="connsiteX59" fmla="*/ 223945 w 240427"/>
                <a:gd name="connsiteY59" fmla="*/ 159072 h 179957"/>
                <a:gd name="connsiteX60" fmla="*/ 223945 w 240427"/>
                <a:gd name="connsiteY60" fmla="*/ 160216 h 179957"/>
                <a:gd name="connsiteX61" fmla="*/ 223945 w 240427"/>
                <a:gd name="connsiteY61" fmla="*/ 162505 h 179957"/>
                <a:gd name="connsiteX62" fmla="*/ 221410 w 240427"/>
                <a:gd name="connsiteY62" fmla="*/ 163649 h 179957"/>
                <a:gd name="connsiteX63" fmla="*/ 218875 w 240427"/>
                <a:gd name="connsiteY63" fmla="*/ 163649 h 179957"/>
                <a:gd name="connsiteX64" fmla="*/ 216340 w 240427"/>
                <a:gd name="connsiteY64" fmla="*/ 163649 h 179957"/>
                <a:gd name="connsiteX65" fmla="*/ 213805 w 240427"/>
                <a:gd name="connsiteY65" fmla="*/ 160216 h 179957"/>
                <a:gd name="connsiteX66" fmla="*/ 211270 w 240427"/>
                <a:gd name="connsiteY66" fmla="*/ 156783 h 179957"/>
                <a:gd name="connsiteX67" fmla="*/ 210002 w 240427"/>
                <a:gd name="connsiteY67" fmla="*/ 151061 h 179957"/>
                <a:gd name="connsiteX68" fmla="*/ 208735 w 240427"/>
                <a:gd name="connsiteY68" fmla="*/ 146484 h 179957"/>
                <a:gd name="connsiteX69" fmla="*/ 210002 w 240427"/>
                <a:gd name="connsiteY69" fmla="*/ 141907 h 179957"/>
                <a:gd name="connsiteX70" fmla="*/ 211270 w 240427"/>
                <a:gd name="connsiteY70" fmla="*/ 138474 h 179957"/>
                <a:gd name="connsiteX71" fmla="*/ 215072 w 240427"/>
                <a:gd name="connsiteY71" fmla="*/ 137329 h 179957"/>
                <a:gd name="connsiteX72" fmla="*/ 199320 w 240427"/>
                <a:gd name="connsiteY72" fmla="*/ 133773 h 179957"/>
                <a:gd name="connsiteX73" fmla="*/ 204028 w 240427"/>
                <a:gd name="connsiteY73" fmla="*/ 133773 h 179957"/>
                <a:gd name="connsiteX74" fmla="*/ 205598 w 240427"/>
                <a:gd name="connsiteY74" fmla="*/ 133773 h 179957"/>
                <a:gd name="connsiteX75" fmla="*/ 204028 w 240427"/>
                <a:gd name="connsiteY75" fmla="*/ 159622 h 179957"/>
                <a:gd name="connsiteX76" fmla="*/ 204028 w 240427"/>
                <a:gd name="connsiteY76" fmla="*/ 160915 h 179957"/>
                <a:gd name="connsiteX77" fmla="*/ 205598 w 240427"/>
                <a:gd name="connsiteY77" fmla="*/ 160915 h 179957"/>
                <a:gd name="connsiteX78" fmla="*/ 207167 w 240427"/>
                <a:gd name="connsiteY78" fmla="*/ 162207 h 179957"/>
                <a:gd name="connsiteX79" fmla="*/ 207167 w 240427"/>
                <a:gd name="connsiteY79" fmla="*/ 163500 h 179957"/>
                <a:gd name="connsiteX80" fmla="*/ 197750 w 240427"/>
                <a:gd name="connsiteY80" fmla="*/ 158330 h 179957"/>
                <a:gd name="connsiteX81" fmla="*/ 199320 w 240427"/>
                <a:gd name="connsiteY81" fmla="*/ 158330 h 179957"/>
                <a:gd name="connsiteX82" fmla="*/ 200889 w 240427"/>
                <a:gd name="connsiteY82" fmla="*/ 158330 h 179957"/>
                <a:gd name="connsiteX83" fmla="*/ 200889 w 240427"/>
                <a:gd name="connsiteY83" fmla="*/ 157037 h 179957"/>
                <a:gd name="connsiteX84" fmla="*/ 202459 w 240427"/>
                <a:gd name="connsiteY84" fmla="*/ 137650 h 179957"/>
                <a:gd name="connsiteX85" fmla="*/ 202459 w 240427"/>
                <a:gd name="connsiteY85" fmla="*/ 136358 h 179957"/>
                <a:gd name="connsiteX86" fmla="*/ 200889 w 240427"/>
                <a:gd name="connsiteY86" fmla="*/ 135065 h 179957"/>
                <a:gd name="connsiteX87" fmla="*/ 199320 w 240427"/>
                <a:gd name="connsiteY87" fmla="*/ 133773 h 179957"/>
                <a:gd name="connsiteX88" fmla="*/ 195002 w 240427"/>
                <a:gd name="connsiteY88" fmla="*/ 128174 h 179957"/>
                <a:gd name="connsiteX89" fmla="*/ 201868 w 240427"/>
                <a:gd name="connsiteY89" fmla="*/ 133057 h 179957"/>
                <a:gd name="connsiteX90" fmla="*/ 200494 w 240427"/>
                <a:gd name="connsiteY90" fmla="*/ 133057 h 179957"/>
                <a:gd name="connsiteX91" fmla="*/ 197748 w 240427"/>
                <a:gd name="connsiteY91" fmla="*/ 133057 h 179957"/>
                <a:gd name="connsiteX92" fmla="*/ 197748 w 240427"/>
                <a:gd name="connsiteY92" fmla="*/ 134278 h 179957"/>
                <a:gd name="connsiteX93" fmla="*/ 196375 w 240427"/>
                <a:gd name="connsiteY93" fmla="*/ 136719 h 179957"/>
                <a:gd name="connsiteX94" fmla="*/ 195002 w 240427"/>
                <a:gd name="connsiteY94" fmla="*/ 140382 h 179957"/>
                <a:gd name="connsiteX95" fmla="*/ 193628 w 240427"/>
                <a:gd name="connsiteY95" fmla="*/ 144044 h 179957"/>
                <a:gd name="connsiteX96" fmla="*/ 190882 w 240427"/>
                <a:gd name="connsiteY96" fmla="*/ 147706 h 179957"/>
                <a:gd name="connsiteX97" fmla="*/ 193628 w 240427"/>
                <a:gd name="connsiteY97" fmla="*/ 142823 h 179957"/>
                <a:gd name="connsiteX98" fmla="*/ 195002 w 240427"/>
                <a:gd name="connsiteY98" fmla="*/ 137940 h 179957"/>
                <a:gd name="connsiteX99" fmla="*/ 196375 w 240427"/>
                <a:gd name="connsiteY99" fmla="*/ 134278 h 179957"/>
                <a:gd name="connsiteX100" fmla="*/ 196375 w 240427"/>
                <a:gd name="connsiteY100" fmla="*/ 131837 h 179957"/>
                <a:gd name="connsiteX101" fmla="*/ 196375 w 240427"/>
                <a:gd name="connsiteY101" fmla="*/ 130616 h 179957"/>
                <a:gd name="connsiteX102" fmla="*/ 196375 w 240427"/>
                <a:gd name="connsiteY102" fmla="*/ 129395 h 179957"/>
                <a:gd name="connsiteX103" fmla="*/ 195002 w 240427"/>
                <a:gd name="connsiteY103" fmla="*/ 129395 h 179957"/>
                <a:gd name="connsiteX104" fmla="*/ 195002 w 240427"/>
                <a:gd name="connsiteY104" fmla="*/ 128174 h 179957"/>
                <a:gd name="connsiteX105" fmla="*/ 181269 w 240427"/>
                <a:gd name="connsiteY105" fmla="*/ 120850 h 179957"/>
                <a:gd name="connsiteX106" fmla="*/ 190882 w 240427"/>
                <a:gd name="connsiteY106" fmla="*/ 126954 h 179957"/>
                <a:gd name="connsiteX107" fmla="*/ 189508 w 240427"/>
                <a:gd name="connsiteY107" fmla="*/ 126954 h 179957"/>
                <a:gd name="connsiteX108" fmla="*/ 188135 w 240427"/>
                <a:gd name="connsiteY108" fmla="*/ 126954 h 179957"/>
                <a:gd name="connsiteX109" fmla="*/ 188135 w 240427"/>
                <a:gd name="connsiteY109" fmla="*/ 128174 h 179957"/>
                <a:gd name="connsiteX110" fmla="*/ 188135 w 240427"/>
                <a:gd name="connsiteY110" fmla="*/ 130616 h 179957"/>
                <a:gd name="connsiteX111" fmla="*/ 189508 w 240427"/>
                <a:gd name="connsiteY111" fmla="*/ 135499 h 179957"/>
                <a:gd name="connsiteX112" fmla="*/ 189508 w 240427"/>
                <a:gd name="connsiteY112" fmla="*/ 139161 h 179957"/>
                <a:gd name="connsiteX113" fmla="*/ 190882 w 240427"/>
                <a:gd name="connsiteY113" fmla="*/ 142823 h 179957"/>
                <a:gd name="connsiteX114" fmla="*/ 190882 w 240427"/>
                <a:gd name="connsiteY114" fmla="*/ 147706 h 179957"/>
                <a:gd name="connsiteX115" fmla="*/ 190882 w 240427"/>
                <a:gd name="connsiteY115" fmla="*/ 148926 h 179957"/>
                <a:gd name="connsiteX116" fmla="*/ 190882 w 240427"/>
                <a:gd name="connsiteY116" fmla="*/ 150147 h 179957"/>
                <a:gd name="connsiteX117" fmla="*/ 190882 w 240427"/>
                <a:gd name="connsiteY117" fmla="*/ 151368 h 179957"/>
                <a:gd name="connsiteX118" fmla="*/ 189508 w 240427"/>
                <a:gd name="connsiteY118" fmla="*/ 151368 h 179957"/>
                <a:gd name="connsiteX119" fmla="*/ 188135 w 240427"/>
                <a:gd name="connsiteY119" fmla="*/ 146485 h 179957"/>
                <a:gd name="connsiteX120" fmla="*/ 188135 w 240427"/>
                <a:gd name="connsiteY120" fmla="*/ 141602 h 179957"/>
                <a:gd name="connsiteX121" fmla="*/ 185389 w 240427"/>
                <a:gd name="connsiteY121" fmla="*/ 136719 h 179957"/>
                <a:gd name="connsiteX122" fmla="*/ 185389 w 240427"/>
                <a:gd name="connsiteY122" fmla="*/ 130616 h 179957"/>
                <a:gd name="connsiteX123" fmla="*/ 185389 w 240427"/>
                <a:gd name="connsiteY123" fmla="*/ 129395 h 179957"/>
                <a:gd name="connsiteX124" fmla="*/ 184016 w 240427"/>
                <a:gd name="connsiteY124" fmla="*/ 128174 h 179957"/>
                <a:gd name="connsiteX125" fmla="*/ 184016 w 240427"/>
                <a:gd name="connsiteY125" fmla="*/ 125733 h 179957"/>
                <a:gd name="connsiteX126" fmla="*/ 182642 w 240427"/>
                <a:gd name="connsiteY126" fmla="*/ 124512 h 179957"/>
                <a:gd name="connsiteX127" fmla="*/ 182642 w 240427"/>
                <a:gd name="connsiteY127" fmla="*/ 123292 h 179957"/>
                <a:gd name="connsiteX128" fmla="*/ 181269 w 240427"/>
                <a:gd name="connsiteY128" fmla="*/ 122071 h 179957"/>
                <a:gd name="connsiteX129" fmla="*/ 202459 w 240427"/>
                <a:gd name="connsiteY129" fmla="*/ 120848 h 179957"/>
                <a:gd name="connsiteX130" fmla="*/ 204028 w 240427"/>
                <a:gd name="connsiteY130" fmla="*/ 120848 h 179957"/>
                <a:gd name="connsiteX131" fmla="*/ 205598 w 240427"/>
                <a:gd name="connsiteY131" fmla="*/ 122141 h 179957"/>
                <a:gd name="connsiteX132" fmla="*/ 207167 w 240427"/>
                <a:gd name="connsiteY132" fmla="*/ 124726 h 179957"/>
                <a:gd name="connsiteX133" fmla="*/ 205598 w 240427"/>
                <a:gd name="connsiteY133" fmla="*/ 127311 h 179957"/>
                <a:gd name="connsiteX134" fmla="*/ 204028 w 240427"/>
                <a:gd name="connsiteY134" fmla="*/ 127311 h 179957"/>
                <a:gd name="connsiteX135" fmla="*/ 202459 w 240427"/>
                <a:gd name="connsiteY135" fmla="*/ 126018 h 179957"/>
                <a:gd name="connsiteX136" fmla="*/ 200889 w 240427"/>
                <a:gd name="connsiteY136" fmla="*/ 122141 h 179957"/>
                <a:gd name="connsiteX137" fmla="*/ 202459 w 240427"/>
                <a:gd name="connsiteY137" fmla="*/ 120848 h 179957"/>
                <a:gd name="connsiteX138" fmla="*/ 177276 w 240427"/>
                <a:gd name="connsiteY138" fmla="*/ 119312 h 179957"/>
                <a:gd name="connsiteX139" fmla="*/ 179273 w 240427"/>
                <a:gd name="connsiteY139" fmla="*/ 119312 h 179957"/>
                <a:gd name="connsiteX140" fmla="*/ 180272 w 240427"/>
                <a:gd name="connsiteY140" fmla="*/ 121949 h 179957"/>
                <a:gd name="connsiteX141" fmla="*/ 180272 w 240427"/>
                <a:gd name="connsiteY141" fmla="*/ 124586 h 179957"/>
                <a:gd name="connsiteX142" fmla="*/ 180272 w 240427"/>
                <a:gd name="connsiteY142" fmla="*/ 125904 h 179957"/>
                <a:gd name="connsiteX143" fmla="*/ 179273 w 240427"/>
                <a:gd name="connsiteY143" fmla="*/ 125904 h 179957"/>
                <a:gd name="connsiteX144" fmla="*/ 179273 w 240427"/>
                <a:gd name="connsiteY144" fmla="*/ 124586 h 179957"/>
                <a:gd name="connsiteX145" fmla="*/ 178275 w 240427"/>
                <a:gd name="connsiteY145" fmla="*/ 124586 h 179957"/>
                <a:gd name="connsiteX146" fmla="*/ 177276 w 240427"/>
                <a:gd name="connsiteY146" fmla="*/ 121949 h 179957"/>
                <a:gd name="connsiteX147" fmla="*/ 176277 w 240427"/>
                <a:gd name="connsiteY147" fmla="*/ 121949 h 179957"/>
                <a:gd name="connsiteX148" fmla="*/ 175278 w 240427"/>
                <a:gd name="connsiteY148" fmla="*/ 121949 h 179957"/>
                <a:gd name="connsiteX149" fmla="*/ 176277 w 240427"/>
                <a:gd name="connsiteY149" fmla="*/ 120631 h 179957"/>
                <a:gd name="connsiteX150" fmla="*/ 170284 w 240427"/>
                <a:gd name="connsiteY150" fmla="*/ 115357 h 179957"/>
                <a:gd name="connsiteX151" fmla="*/ 175278 w 240427"/>
                <a:gd name="connsiteY151" fmla="*/ 115357 h 179957"/>
                <a:gd name="connsiteX152" fmla="*/ 174279 w 240427"/>
                <a:gd name="connsiteY152" fmla="*/ 124586 h 179957"/>
                <a:gd name="connsiteX153" fmla="*/ 175278 w 240427"/>
                <a:gd name="connsiteY153" fmla="*/ 124586 h 179957"/>
                <a:gd name="connsiteX154" fmla="*/ 175278 w 240427"/>
                <a:gd name="connsiteY154" fmla="*/ 125904 h 179957"/>
                <a:gd name="connsiteX155" fmla="*/ 174279 w 240427"/>
                <a:gd name="connsiteY155" fmla="*/ 143043 h 179957"/>
                <a:gd name="connsiteX156" fmla="*/ 175278 w 240427"/>
                <a:gd name="connsiteY156" fmla="*/ 144361 h 179957"/>
                <a:gd name="connsiteX157" fmla="*/ 176277 w 240427"/>
                <a:gd name="connsiteY157" fmla="*/ 144361 h 179957"/>
                <a:gd name="connsiteX158" fmla="*/ 177276 w 240427"/>
                <a:gd name="connsiteY158" fmla="*/ 145680 h 179957"/>
                <a:gd name="connsiteX159" fmla="*/ 177276 w 240427"/>
                <a:gd name="connsiteY159" fmla="*/ 146998 h 179957"/>
                <a:gd name="connsiteX160" fmla="*/ 170284 w 240427"/>
                <a:gd name="connsiteY160" fmla="*/ 141724 h 179957"/>
                <a:gd name="connsiteX161" fmla="*/ 171283 w 240427"/>
                <a:gd name="connsiteY161" fmla="*/ 141724 h 179957"/>
                <a:gd name="connsiteX162" fmla="*/ 172282 w 240427"/>
                <a:gd name="connsiteY162" fmla="*/ 140406 h 179957"/>
                <a:gd name="connsiteX163" fmla="*/ 172282 w 240427"/>
                <a:gd name="connsiteY163" fmla="*/ 120631 h 179957"/>
                <a:gd name="connsiteX164" fmla="*/ 172282 w 240427"/>
                <a:gd name="connsiteY164" fmla="*/ 119312 h 179957"/>
                <a:gd name="connsiteX165" fmla="*/ 171283 w 240427"/>
                <a:gd name="connsiteY165" fmla="*/ 117994 h 179957"/>
                <a:gd name="connsiteX166" fmla="*/ 170284 w 240427"/>
                <a:gd name="connsiteY166" fmla="*/ 116676 h 179957"/>
                <a:gd name="connsiteX167" fmla="*/ 113981 w 240427"/>
                <a:gd name="connsiteY167" fmla="*/ 114571 h 179957"/>
                <a:gd name="connsiteX168" fmla="*/ 115354 w 240427"/>
                <a:gd name="connsiteY168" fmla="*/ 115826 h 179957"/>
                <a:gd name="connsiteX169" fmla="*/ 116727 w 240427"/>
                <a:gd name="connsiteY169" fmla="*/ 117082 h 179957"/>
                <a:gd name="connsiteX170" fmla="*/ 116727 w 240427"/>
                <a:gd name="connsiteY170" fmla="*/ 119593 h 179957"/>
                <a:gd name="connsiteX171" fmla="*/ 113981 w 240427"/>
                <a:gd name="connsiteY171" fmla="*/ 119593 h 179957"/>
                <a:gd name="connsiteX172" fmla="*/ 113981 w 240427"/>
                <a:gd name="connsiteY172" fmla="*/ 118337 h 179957"/>
                <a:gd name="connsiteX173" fmla="*/ 112608 w 240427"/>
                <a:gd name="connsiteY173" fmla="*/ 115826 h 179957"/>
                <a:gd name="connsiteX174" fmla="*/ 113981 w 240427"/>
                <a:gd name="connsiteY174" fmla="*/ 114571 h 179957"/>
                <a:gd name="connsiteX175" fmla="*/ 158875 w 240427"/>
                <a:gd name="connsiteY175" fmla="*/ 105516 h 179957"/>
                <a:gd name="connsiteX176" fmla="*/ 161410 w 240427"/>
                <a:gd name="connsiteY176" fmla="*/ 105516 h 179957"/>
                <a:gd name="connsiteX177" fmla="*/ 165212 w 240427"/>
                <a:gd name="connsiteY177" fmla="*/ 107804 h 179957"/>
                <a:gd name="connsiteX178" fmla="*/ 166480 w 240427"/>
                <a:gd name="connsiteY178" fmla="*/ 110093 h 179957"/>
                <a:gd name="connsiteX179" fmla="*/ 169015 w 240427"/>
                <a:gd name="connsiteY179" fmla="*/ 113526 h 179957"/>
                <a:gd name="connsiteX180" fmla="*/ 169015 w 240427"/>
                <a:gd name="connsiteY180" fmla="*/ 118103 h 179957"/>
                <a:gd name="connsiteX181" fmla="*/ 156340 w 240427"/>
                <a:gd name="connsiteY181" fmla="*/ 111237 h 179957"/>
                <a:gd name="connsiteX182" fmla="*/ 158875 w 240427"/>
                <a:gd name="connsiteY182" fmla="*/ 111237 h 179957"/>
                <a:gd name="connsiteX183" fmla="*/ 160142 w 240427"/>
                <a:gd name="connsiteY183" fmla="*/ 112382 h 179957"/>
                <a:gd name="connsiteX184" fmla="*/ 162677 w 240427"/>
                <a:gd name="connsiteY184" fmla="*/ 113526 h 179957"/>
                <a:gd name="connsiteX185" fmla="*/ 163945 w 240427"/>
                <a:gd name="connsiteY185" fmla="*/ 114670 h 179957"/>
                <a:gd name="connsiteX186" fmla="*/ 165212 w 240427"/>
                <a:gd name="connsiteY186" fmla="*/ 114670 h 179957"/>
                <a:gd name="connsiteX187" fmla="*/ 165212 w 240427"/>
                <a:gd name="connsiteY187" fmla="*/ 113526 h 179957"/>
                <a:gd name="connsiteX188" fmla="*/ 165212 w 240427"/>
                <a:gd name="connsiteY188" fmla="*/ 112382 h 179957"/>
                <a:gd name="connsiteX189" fmla="*/ 165212 w 240427"/>
                <a:gd name="connsiteY189" fmla="*/ 110093 h 179957"/>
                <a:gd name="connsiteX190" fmla="*/ 161410 w 240427"/>
                <a:gd name="connsiteY190" fmla="*/ 106660 h 179957"/>
                <a:gd name="connsiteX191" fmla="*/ 160142 w 240427"/>
                <a:gd name="connsiteY191" fmla="*/ 106660 h 179957"/>
                <a:gd name="connsiteX192" fmla="*/ 158875 w 240427"/>
                <a:gd name="connsiteY192" fmla="*/ 107804 h 179957"/>
                <a:gd name="connsiteX193" fmla="*/ 157607 w 240427"/>
                <a:gd name="connsiteY193" fmla="*/ 110093 h 179957"/>
                <a:gd name="connsiteX194" fmla="*/ 156340 w 240427"/>
                <a:gd name="connsiteY194" fmla="*/ 111237 h 179957"/>
                <a:gd name="connsiteX195" fmla="*/ 156340 w 240427"/>
                <a:gd name="connsiteY195" fmla="*/ 112382 h 179957"/>
                <a:gd name="connsiteX196" fmla="*/ 156340 w 240427"/>
                <a:gd name="connsiteY196" fmla="*/ 113526 h 179957"/>
                <a:gd name="connsiteX197" fmla="*/ 156340 w 240427"/>
                <a:gd name="connsiteY197" fmla="*/ 118103 h 179957"/>
                <a:gd name="connsiteX198" fmla="*/ 157607 w 240427"/>
                <a:gd name="connsiteY198" fmla="*/ 122681 h 179957"/>
                <a:gd name="connsiteX199" fmla="*/ 160142 w 240427"/>
                <a:gd name="connsiteY199" fmla="*/ 124969 h 179957"/>
                <a:gd name="connsiteX200" fmla="*/ 162677 w 240427"/>
                <a:gd name="connsiteY200" fmla="*/ 128402 h 179957"/>
                <a:gd name="connsiteX201" fmla="*/ 166480 w 240427"/>
                <a:gd name="connsiteY201" fmla="*/ 128402 h 179957"/>
                <a:gd name="connsiteX202" fmla="*/ 169015 w 240427"/>
                <a:gd name="connsiteY202" fmla="*/ 126114 h 179957"/>
                <a:gd name="connsiteX203" fmla="*/ 167747 w 240427"/>
                <a:gd name="connsiteY203" fmla="*/ 128402 h 179957"/>
                <a:gd name="connsiteX204" fmla="*/ 166480 w 240427"/>
                <a:gd name="connsiteY204" fmla="*/ 130691 h 179957"/>
                <a:gd name="connsiteX205" fmla="*/ 163945 w 240427"/>
                <a:gd name="connsiteY205" fmla="*/ 130691 h 179957"/>
                <a:gd name="connsiteX206" fmla="*/ 161410 w 240427"/>
                <a:gd name="connsiteY206" fmla="*/ 130691 h 179957"/>
                <a:gd name="connsiteX207" fmla="*/ 157607 w 240427"/>
                <a:gd name="connsiteY207" fmla="*/ 128402 h 179957"/>
                <a:gd name="connsiteX208" fmla="*/ 155072 w 240427"/>
                <a:gd name="connsiteY208" fmla="*/ 123825 h 179957"/>
                <a:gd name="connsiteX209" fmla="*/ 153805 w 240427"/>
                <a:gd name="connsiteY209" fmla="*/ 118103 h 179957"/>
                <a:gd name="connsiteX210" fmla="*/ 153805 w 240427"/>
                <a:gd name="connsiteY210" fmla="*/ 112382 h 179957"/>
                <a:gd name="connsiteX211" fmla="*/ 155072 w 240427"/>
                <a:gd name="connsiteY211" fmla="*/ 110093 h 179957"/>
                <a:gd name="connsiteX212" fmla="*/ 156340 w 240427"/>
                <a:gd name="connsiteY212" fmla="*/ 106660 h 179957"/>
                <a:gd name="connsiteX213" fmla="*/ 158875 w 240427"/>
                <a:gd name="connsiteY213" fmla="*/ 105516 h 179957"/>
                <a:gd name="connsiteX214" fmla="*/ 141320 w 240427"/>
                <a:gd name="connsiteY214" fmla="*/ 98876 h 179957"/>
                <a:gd name="connsiteX215" fmla="*/ 143318 w 240427"/>
                <a:gd name="connsiteY215" fmla="*/ 100021 h 179957"/>
                <a:gd name="connsiteX216" fmla="*/ 145316 w 240427"/>
                <a:gd name="connsiteY216" fmla="*/ 101165 h 179957"/>
                <a:gd name="connsiteX217" fmla="*/ 147313 w 240427"/>
                <a:gd name="connsiteY217" fmla="*/ 103454 h 179957"/>
                <a:gd name="connsiteX218" fmla="*/ 147313 w 240427"/>
                <a:gd name="connsiteY218" fmla="*/ 110320 h 179957"/>
                <a:gd name="connsiteX219" fmla="*/ 146314 w 240427"/>
                <a:gd name="connsiteY219" fmla="*/ 106887 h 179957"/>
                <a:gd name="connsiteX220" fmla="*/ 145316 w 240427"/>
                <a:gd name="connsiteY220" fmla="*/ 103454 h 179957"/>
                <a:gd name="connsiteX221" fmla="*/ 144317 w 240427"/>
                <a:gd name="connsiteY221" fmla="*/ 101165 h 179957"/>
                <a:gd name="connsiteX222" fmla="*/ 142319 w 240427"/>
                <a:gd name="connsiteY222" fmla="*/ 100021 h 179957"/>
                <a:gd name="connsiteX223" fmla="*/ 140321 w 240427"/>
                <a:gd name="connsiteY223" fmla="*/ 100021 h 179957"/>
                <a:gd name="connsiteX224" fmla="*/ 140321 w 240427"/>
                <a:gd name="connsiteY224" fmla="*/ 101165 h 179957"/>
                <a:gd name="connsiteX225" fmla="*/ 140321 w 240427"/>
                <a:gd name="connsiteY225" fmla="*/ 103454 h 179957"/>
                <a:gd name="connsiteX226" fmla="*/ 140321 w 240427"/>
                <a:gd name="connsiteY226" fmla="*/ 106887 h 179957"/>
                <a:gd name="connsiteX227" fmla="*/ 142319 w 240427"/>
                <a:gd name="connsiteY227" fmla="*/ 108032 h 179957"/>
                <a:gd name="connsiteX228" fmla="*/ 143318 w 240427"/>
                <a:gd name="connsiteY228" fmla="*/ 110320 h 179957"/>
                <a:gd name="connsiteX229" fmla="*/ 144317 w 240427"/>
                <a:gd name="connsiteY229" fmla="*/ 111465 h 179957"/>
                <a:gd name="connsiteX230" fmla="*/ 147313 w 240427"/>
                <a:gd name="connsiteY230" fmla="*/ 114898 h 179957"/>
                <a:gd name="connsiteX231" fmla="*/ 147313 w 240427"/>
                <a:gd name="connsiteY231" fmla="*/ 120620 h 179957"/>
                <a:gd name="connsiteX232" fmla="*/ 147313 w 240427"/>
                <a:gd name="connsiteY232" fmla="*/ 122909 h 179957"/>
                <a:gd name="connsiteX233" fmla="*/ 145316 w 240427"/>
                <a:gd name="connsiteY233" fmla="*/ 125198 h 179957"/>
                <a:gd name="connsiteX234" fmla="*/ 143318 w 240427"/>
                <a:gd name="connsiteY234" fmla="*/ 125198 h 179957"/>
                <a:gd name="connsiteX235" fmla="*/ 142319 w 240427"/>
                <a:gd name="connsiteY235" fmla="*/ 124053 h 179957"/>
                <a:gd name="connsiteX236" fmla="*/ 139323 w 240427"/>
                <a:gd name="connsiteY236" fmla="*/ 121765 h 179957"/>
                <a:gd name="connsiteX237" fmla="*/ 137325 w 240427"/>
                <a:gd name="connsiteY237" fmla="*/ 119476 h 179957"/>
                <a:gd name="connsiteX238" fmla="*/ 137325 w 240427"/>
                <a:gd name="connsiteY238" fmla="*/ 112609 h 179957"/>
                <a:gd name="connsiteX239" fmla="*/ 138324 w 240427"/>
                <a:gd name="connsiteY239" fmla="*/ 114898 h 179957"/>
                <a:gd name="connsiteX240" fmla="*/ 138324 w 240427"/>
                <a:gd name="connsiteY240" fmla="*/ 119476 h 179957"/>
                <a:gd name="connsiteX241" fmla="*/ 140321 w 240427"/>
                <a:gd name="connsiteY241" fmla="*/ 121765 h 179957"/>
                <a:gd name="connsiteX242" fmla="*/ 142319 w 240427"/>
                <a:gd name="connsiteY242" fmla="*/ 122909 h 179957"/>
                <a:gd name="connsiteX243" fmla="*/ 143318 w 240427"/>
                <a:gd name="connsiteY243" fmla="*/ 122909 h 179957"/>
                <a:gd name="connsiteX244" fmla="*/ 145316 w 240427"/>
                <a:gd name="connsiteY244" fmla="*/ 119476 h 179957"/>
                <a:gd name="connsiteX245" fmla="*/ 144317 w 240427"/>
                <a:gd name="connsiteY245" fmla="*/ 117187 h 179957"/>
                <a:gd name="connsiteX246" fmla="*/ 143318 w 240427"/>
                <a:gd name="connsiteY246" fmla="*/ 113754 h 179957"/>
                <a:gd name="connsiteX247" fmla="*/ 141320 w 240427"/>
                <a:gd name="connsiteY247" fmla="*/ 112609 h 179957"/>
                <a:gd name="connsiteX248" fmla="*/ 140321 w 240427"/>
                <a:gd name="connsiteY248" fmla="*/ 111465 h 179957"/>
                <a:gd name="connsiteX249" fmla="*/ 138324 w 240427"/>
                <a:gd name="connsiteY249" fmla="*/ 108032 h 179957"/>
                <a:gd name="connsiteX250" fmla="*/ 138324 w 240427"/>
                <a:gd name="connsiteY250" fmla="*/ 103454 h 179957"/>
                <a:gd name="connsiteX251" fmla="*/ 138324 w 240427"/>
                <a:gd name="connsiteY251" fmla="*/ 101165 h 179957"/>
                <a:gd name="connsiteX252" fmla="*/ 139323 w 240427"/>
                <a:gd name="connsiteY252" fmla="*/ 100021 h 179957"/>
                <a:gd name="connsiteX253" fmla="*/ 141320 w 240427"/>
                <a:gd name="connsiteY253" fmla="*/ 98876 h 179957"/>
                <a:gd name="connsiteX254" fmla="*/ 123594 w 240427"/>
                <a:gd name="connsiteY254" fmla="*/ 83182 h 179957"/>
                <a:gd name="connsiteX255" fmla="*/ 130460 w 240427"/>
                <a:gd name="connsiteY255" fmla="*/ 86949 h 179957"/>
                <a:gd name="connsiteX256" fmla="*/ 129086 w 240427"/>
                <a:gd name="connsiteY256" fmla="*/ 86949 h 179957"/>
                <a:gd name="connsiteX257" fmla="*/ 127713 w 240427"/>
                <a:gd name="connsiteY257" fmla="*/ 86949 h 179957"/>
                <a:gd name="connsiteX258" fmla="*/ 126340 w 240427"/>
                <a:gd name="connsiteY258" fmla="*/ 88204 h 179957"/>
                <a:gd name="connsiteX259" fmla="*/ 124967 w 240427"/>
                <a:gd name="connsiteY259" fmla="*/ 90715 h 179957"/>
                <a:gd name="connsiteX260" fmla="*/ 124967 w 240427"/>
                <a:gd name="connsiteY260" fmla="*/ 89460 h 179957"/>
                <a:gd name="connsiteX261" fmla="*/ 124967 w 240427"/>
                <a:gd name="connsiteY261" fmla="*/ 86949 h 179957"/>
                <a:gd name="connsiteX262" fmla="*/ 124967 w 240427"/>
                <a:gd name="connsiteY262" fmla="*/ 85693 h 179957"/>
                <a:gd name="connsiteX263" fmla="*/ 123594 w 240427"/>
                <a:gd name="connsiteY263" fmla="*/ 84438 h 179957"/>
                <a:gd name="connsiteX264" fmla="*/ 108486 w 240427"/>
                <a:gd name="connsiteY264" fmla="*/ 79293 h 179957"/>
                <a:gd name="connsiteX265" fmla="*/ 111232 w 240427"/>
                <a:gd name="connsiteY265" fmla="*/ 79293 h 179957"/>
                <a:gd name="connsiteX266" fmla="*/ 112605 w 240427"/>
                <a:gd name="connsiteY266" fmla="*/ 80487 h 179957"/>
                <a:gd name="connsiteX267" fmla="*/ 112605 w 240427"/>
                <a:gd name="connsiteY267" fmla="*/ 82875 h 179957"/>
                <a:gd name="connsiteX268" fmla="*/ 112605 w 240427"/>
                <a:gd name="connsiteY268" fmla="*/ 84069 h 179957"/>
                <a:gd name="connsiteX269" fmla="*/ 111232 w 240427"/>
                <a:gd name="connsiteY269" fmla="*/ 85263 h 179957"/>
                <a:gd name="connsiteX270" fmla="*/ 109859 w 240427"/>
                <a:gd name="connsiteY270" fmla="*/ 84069 h 179957"/>
                <a:gd name="connsiteX271" fmla="*/ 109859 w 240427"/>
                <a:gd name="connsiteY271" fmla="*/ 82875 h 179957"/>
                <a:gd name="connsiteX272" fmla="*/ 108486 w 240427"/>
                <a:gd name="connsiteY272" fmla="*/ 81681 h 179957"/>
                <a:gd name="connsiteX273" fmla="*/ 107112 w 240427"/>
                <a:gd name="connsiteY273" fmla="*/ 81681 h 179957"/>
                <a:gd name="connsiteX274" fmla="*/ 105739 w 240427"/>
                <a:gd name="connsiteY274" fmla="*/ 82875 h 179957"/>
                <a:gd name="connsiteX275" fmla="*/ 107112 w 240427"/>
                <a:gd name="connsiteY275" fmla="*/ 80487 h 179957"/>
                <a:gd name="connsiteX276" fmla="*/ 108486 w 240427"/>
                <a:gd name="connsiteY276" fmla="*/ 79293 h 179957"/>
                <a:gd name="connsiteX277" fmla="*/ 109861 w 240427"/>
                <a:gd name="connsiteY277" fmla="*/ 76904 h 179957"/>
                <a:gd name="connsiteX278" fmla="*/ 119474 w 240427"/>
                <a:gd name="connsiteY278" fmla="*/ 80671 h 179957"/>
                <a:gd name="connsiteX279" fmla="*/ 119474 w 240427"/>
                <a:gd name="connsiteY279" fmla="*/ 81926 h 179957"/>
                <a:gd name="connsiteX280" fmla="*/ 118100 w 240427"/>
                <a:gd name="connsiteY280" fmla="*/ 81926 h 179957"/>
                <a:gd name="connsiteX281" fmla="*/ 116727 w 240427"/>
                <a:gd name="connsiteY281" fmla="*/ 83182 h 179957"/>
                <a:gd name="connsiteX282" fmla="*/ 116727 w 240427"/>
                <a:gd name="connsiteY282" fmla="*/ 84438 h 179957"/>
                <a:gd name="connsiteX283" fmla="*/ 118100 w 240427"/>
                <a:gd name="connsiteY283" fmla="*/ 86949 h 179957"/>
                <a:gd name="connsiteX284" fmla="*/ 119474 w 240427"/>
                <a:gd name="connsiteY284" fmla="*/ 90715 h 179957"/>
                <a:gd name="connsiteX285" fmla="*/ 119474 w 240427"/>
                <a:gd name="connsiteY285" fmla="*/ 95737 h 179957"/>
                <a:gd name="connsiteX286" fmla="*/ 120847 w 240427"/>
                <a:gd name="connsiteY286" fmla="*/ 99504 h 179957"/>
                <a:gd name="connsiteX287" fmla="*/ 120847 w 240427"/>
                <a:gd name="connsiteY287" fmla="*/ 103271 h 179957"/>
                <a:gd name="connsiteX288" fmla="*/ 122220 w 240427"/>
                <a:gd name="connsiteY288" fmla="*/ 102015 h 179957"/>
                <a:gd name="connsiteX289" fmla="*/ 122220 w 240427"/>
                <a:gd name="connsiteY289" fmla="*/ 99504 h 179957"/>
                <a:gd name="connsiteX290" fmla="*/ 123594 w 240427"/>
                <a:gd name="connsiteY290" fmla="*/ 95737 h 179957"/>
                <a:gd name="connsiteX291" fmla="*/ 124967 w 240427"/>
                <a:gd name="connsiteY291" fmla="*/ 91971 h 179957"/>
                <a:gd name="connsiteX292" fmla="*/ 124967 w 240427"/>
                <a:gd name="connsiteY292" fmla="*/ 95737 h 179957"/>
                <a:gd name="connsiteX293" fmla="*/ 123594 w 240427"/>
                <a:gd name="connsiteY293" fmla="*/ 99504 h 179957"/>
                <a:gd name="connsiteX294" fmla="*/ 122220 w 240427"/>
                <a:gd name="connsiteY294" fmla="*/ 105782 h 179957"/>
                <a:gd name="connsiteX295" fmla="*/ 119474 w 240427"/>
                <a:gd name="connsiteY295" fmla="*/ 112059 h 179957"/>
                <a:gd name="connsiteX296" fmla="*/ 116727 w 240427"/>
                <a:gd name="connsiteY296" fmla="*/ 117082 h 179957"/>
                <a:gd name="connsiteX297" fmla="*/ 116727 w 240427"/>
                <a:gd name="connsiteY297" fmla="*/ 115826 h 179957"/>
                <a:gd name="connsiteX298" fmla="*/ 118100 w 240427"/>
                <a:gd name="connsiteY298" fmla="*/ 112059 h 179957"/>
                <a:gd name="connsiteX299" fmla="*/ 119474 w 240427"/>
                <a:gd name="connsiteY299" fmla="*/ 110804 h 179957"/>
                <a:gd name="connsiteX300" fmla="*/ 119474 w 240427"/>
                <a:gd name="connsiteY300" fmla="*/ 109548 h 179957"/>
                <a:gd name="connsiteX301" fmla="*/ 119474 w 240427"/>
                <a:gd name="connsiteY301" fmla="*/ 108293 h 179957"/>
                <a:gd name="connsiteX302" fmla="*/ 118100 w 240427"/>
                <a:gd name="connsiteY302" fmla="*/ 104526 h 179957"/>
                <a:gd name="connsiteX303" fmla="*/ 116727 w 240427"/>
                <a:gd name="connsiteY303" fmla="*/ 98248 h 179957"/>
                <a:gd name="connsiteX304" fmla="*/ 115354 w 240427"/>
                <a:gd name="connsiteY304" fmla="*/ 91971 h 179957"/>
                <a:gd name="connsiteX305" fmla="*/ 115354 w 240427"/>
                <a:gd name="connsiteY305" fmla="*/ 85693 h 179957"/>
                <a:gd name="connsiteX306" fmla="*/ 113981 w 240427"/>
                <a:gd name="connsiteY306" fmla="*/ 80671 h 179957"/>
                <a:gd name="connsiteX307" fmla="*/ 112608 w 240427"/>
                <a:gd name="connsiteY307" fmla="*/ 79415 h 179957"/>
                <a:gd name="connsiteX308" fmla="*/ 109861 w 240427"/>
                <a:gd name="connsiteY308" fmla="*/ 76904 h 179957"/>
                <a:gd name="connsiteX309" fmla="*/ 100247 w 240427"/>
                <a:gd name="connsiteY309" fmla="*/ 76904 h 179957"/>
                <a:gd name="connsiteX310" fmla="*/ 105739 w 240427"/>
                <a:gd name="connsiteY310" fmla="*/ 76904 h 179957"/>
                <a:gd name="connsiteX311" fmla="*/ 105739 w 240427"/>
                <a:gd name="connsiteY311" fmla="*/ 82875 h 179957"/>
                <a:gd name="connsiteX312" fmla="*/ 105739 w 240427"/>
                <a:gd name="connsiteY312" fmla="*/ 84069 h 179957"/>
                <a:gd name="connsiteX313" fmla="*/ 104366 w 240427"/>
                <a:gd name="connsiteY313" fmla="*/ 99594 h 179957"/>
                <a:gd name="connsiteX314" fmla="*/ 104366 w 240427"/>
                <a:gd name="connsiteY314" fmla="*/ 100788 h 179957"/>
                <a:gd name="connsiteX315" fmla="*/ 105739 w 240427"/>
                <a:gd name="connsiteY315" fmla="*/ 101982 h 179957"/>
                <a:gd name="connsiteX316" fmla="*/ 108486 w 240427"/>
                <a:gd name="connsiteY316" fmla="*/ 103176 h 179957"/>
                <a:gd name="connsiteX317" fmla="*/ 107112 w 240427"/>
                <a:gd name="connsiteY317" fmla="*/ 103176 h 179957"/>
                <a:gd name="connsiteX318" fmla="*/ 98874 w 240427"/>
                <a:gd name="connsiteY318" fmla="*/ 99594 h 179957"/>
                <a:gd name="connsiteX319" fmla="*/ 98874 w 240427"/>
                <a:gd name="connsiteY319" fmla="*/ 98399 h 179957"/>
                <a:gd name="connsiteX320" fmla="*/ 100247 w 240427"/>
                <a:gd name="connsiteY320" fmla="*/ 98399 h 179957"/>
                <a:gd name="connsiteX321" fmla="*/ 101620 w 240427"/>
                <a:gd name="connsiteY321" fmla="*/ 98399 h 179957"/>
                <a:gd name="connsiteX322" fmla="*/ 101620 w 240427"/>
                <a:gd name="connsiteY322" fmla="*/ 80487 h 179957"/>
                <a:gd name="connsiteX323" fmla="*/ 101620 w 240427"/>
                <a:gd name="connsiteY323" fmla="*/ 79293 h 179957"/>
                <a:gd name="connsiteX324" fmla="*/ 101620 w 240427"/>
                <a:gd name="connsiteY324" fmla="*/ 78098 h 179957"/>
                <a:gd name="connsiteX325" fmla="*/ 100247 w 240427"/>
                <a:gd name="connsiteY325" fmla="*/ 76904 h 179957"/>
                <a:gd name="connsiteX326" fmla="*/ 88734 w 240427"/>
                <a:gd name="connsiteY326" fmla="*/ 68207 h 179957"/>
                <a:gd name="connsiteX327" fmla="*/ 87466 w 240427"/>
                <a:gd name="connsiteY327" fmla="*/ 69351 h 179957"/>
                <a:gd name="connsiteX328" fmla="*/ 86198 w 240427"/>
                <a:gd name="connsiteY328" fmla="*/ 70496 h 179957"/>
                <a:gd name="connsiteX329" fmla="*/ 84931 w 240427"/>
                <a:gd name="connsiteY329" fmla="*/ 71640 h 179957"/>
                <a:gd name="connsiteX330" fmla="*/ 87466 w 240427"/>
                <a:gd name="connsiteY330" fmla="*/ 72785 h 179957"/>
                <a:gd name="connsiteX331" fmla="*/ 88734 w 240427"/>
                <a:gd name="connsiteY331" fmla="*/ 73929 h 179957"/>
                <a:gd name="connsiteX332" fmla="*/ 90002 w 240427"/>
                <a:gd name="connsiteY332" fmla="*/ 73929 h 179957"/>
                <a:gd name="connsiteX333" fmla="*/ 91269 w 240427"/>
                <a:gd name="connsiteY333" fmla="*/ 75074 h 179957"/>
                <a:gd name="connsiteX334" fmla="*/ 92537 w 240427"/>
                <a:gd name="connsiteY334" fmla="*/ 75074 h 179957"/>
                <a:gd name="connsiteX335" fmla="*/ 93805 w 240427"/>
                <a:gd name="connsiteY335" fmla="*/ 75074 h 179957"/>
                <a:gd name="connsiteX336" fmla="*/ 93805 w 240427"/>
                <a:gd name="connsiteY336" fmla="*/ 73929 h 179957"/>
                <a:gd name="connsiteX337" fmla="*/ 93805 w 240427"/>
                <a:gd name="connsiteY337" fmla="*/ 70496 h 179957"/>
                <a:gd name="connsiteX338" fmla="*/ 91269 w 240427"/>
                <a:gd name="connsiteY338" fmla="*/ 68207 h 179957"/>
                <a:gd name="connsiteX339" fmla="*/ 88734 w 240427"/>
                <a:gd name="connsiteY339" fmla="*/ 68207 h 179957"/>
                <a:gd name="connsiteX340" fmla="*/ 87466 w 240427"/>
                <a:gd name="connsiteY340" fmla="*/ 65918 h 179957"/>
                <a:gd name="connsiteX341" fmla="*/ 91269 w 240427"/>
                <a:gd name="connsiteY341" fmla="*/ 67063 h 179957"/>
                <a:gd name="connsiteX342" fmla="*/ 93805 w 240427"/>
                <a:gd name="connsiteY342" fmla="*/ 69351 h 179957"/>
                <a:gd name="connsiteX343" fmla="*/ 95073 w 240427"/>
                <a:gd name="connsiteY343" fmla="*/ 71640 h 179957"/>
                <a:gd name="connsiteX344" fmla="*/ 97608 w 240427"/>
                <a:gd name="connsiteY344" fmla="*/ 75074 h 179957"/>
                <a:gd name="connsiteX345" fmla="*/ 97608 w 240427"/>
                <a:gd name="connsiteY345" fmla="*/ 78507 h 179957"/>
                <a:gd name="connsiteX346" fmla="*/ 84931 w 240427"/>
                <a:gd name="connsiteY346" fmla="*/ 72785 h 179957"/>
                <a:gd name="connsiteX347" fmla="*/ 84931 w 240427"/>
                <a:gd name="connsiteY347" fmla="*/ 73929 h 179957"/>
                <a:gd name="connsiteX348" fmla="*/ 84931 w 240427"/>
                <a:gd name="connsiteY348" fmla="*/ 75074 h 179957"/>
                <a:gd name="connsiteX349" fmla="*/ 84931 w 240427"/>
                <a:gd name="connsiteY349" fmla="*/ 78507 h 179957"/>
                <a:gd name="connsiteX350" fmla="*/ 86198 w 240427"/>
                <a:gd name="connsiteY350" fmla="*/ 83084 h 179957"/>
                <a:gd name="connsiteX351" fmla="*/ 88734 w 240427"/>
                <a:gd name="connsiteY351" fmla="*/ 86518 h 179957"/>
                <a:gd name="connsiteX352" fmla="*/ 91269 w 240427"/>
                <a:gd name="connsiteY352" fmla="*/ 89951 h 179957"/>
                <a:gd name="connsiteX353" fmla="*/ 95073 w 240427"/>
                <a:gd name="connsiteY353" fmla="*/ 89951 h 179957"/>
                <a:gd name="connsiteX354" fmla="*/ 97608 w 240427"/>
                <a:gd name="connsiteY354" fmla="*/ 87662 h 179957"/>
                <a:gd name="connsiteX355" fmla="*/ 96340 w 240427"/>
                <a:gd name="connsiteY355" fmla="*/ 89951 h 179957"/>
                <a:gd name="connsiteX356" fmla="*/ 95073 w 240427"/>
                <a:gd name="connsiteY356" fmla="*/ 91095 h 179957"/>
                <a:gd name="connsiteX357" fmla="*/ 92537 w 240427"/>
                <a:gd name="connsiteY357" fmla="*/ 92240 h 179957"/>
                <a:gd name="connsiteX358" fmla="*/ 88734 w 240427"/>
                <a:gd name="connsiteY358" fmla="*/ 91095 h 179957"/>
                <a:gd name="connsiteX359" fmla="*/ 86198 w 240427"/>
                <a:gd name="connsiteY359" fmla="*/ 88807 h 179957"/>
                <a:gd name="connsiteX360" fmla="*/ 83663 w 240427"/>
                <a:gd name="connsiteY360" fmla="*/ 84229 h 179957"/>
                <a:gd name="connsiteX361" fmla="*/ 82395 w 240427"/>
                <a:gd name="connsiteY361" fmla="*/ 79651 h 179957"/>
                <a:gd name="connsiteX362" fmla="*/ 82395 w 240427"/>
                <a:gd name="connsiteY362" fmla="*/ 75074 h 179957"/>
                <a:gd name="connsiteX363" fmla="*/ 83663 w 240427"/>
                <a:gd name="connsiteY363" fmla="*/ 70496 h 179957"/>
                <a:gd name="connsiteX364" fmla="*/ 84931 w 240427"/>
                <a:gd name="connsiteY364" fmla="*/ 68207 h 179957"/>
                <a:gd name="connsiteX365" fmla="*/ 87466 w 240427"/>
                <a:gd name="connsiteY365" fmla="*/ 65918 h 179957"/>
                <a:gd name="connsiteX366" fmla="*/ 78841 w 240427"/>
                <a:gd name="connsiteY366" fmla="*/ 61525 h 179957"/>
                <a:gd name="connsiteX367" fmla="*/ 86596 w 240427"/>
                <a:gd name="connsiteY367" fmla="*/ 65480 h 179957"/>
                <a:gd name="connsiteX368" fmla="*/ 85303 w 240427"/>
                <a:gd name="connsiteY368" fmla="*/ 65480 h 179957"/>
                <a:gd name="connsiteX369" fmla="*/ 84011 w 240427"/>
                <a:gd name="connsiteY369" fmla="*/ 65480 h 179957"/>
                <a:gd name="connsiteX370" fmla="*/ 82718 w 240427"/>
                <a:gd name="connsiteY370" fmla="*/ 65480 h 179957"/>
                <a:gd name="connsiteX371" fmla="*/ 81426 w 240427"/>
                <a:gd name="connsiteY371" fmla="*/ 66798 h 179957"/>
                <a:gd name="connsiteX372" fmla="*/ 80133 w 240427"/>
                <a:gd name="connsiteY372" fmla="*/ 70754 h 179957"/>
                <a:gd name="connsiteX373" fmla="*/ 80133 w 240427"/>
                <a:gd name="connsiteY373" fmla="*/ 68117 h 179957"/>
                <a:gd name="connsiteX374" fmla="*/ 81426 w 240427"/>
                <a:gd name="connsiteY374" fmla="*/ 65480 h 179957"/>
                <a:gd name="connsiteX375" fmla="*/ 81426 w 240427"/>
                <a:gd name="connsiteY375" fmla="*/ 64162 h 179957"/>
                <a:gd name="connsiteX376" fmla="*/ 80133 w 240427"/>
                <a:gd name="connsiteY376" fmla="*/ 62843 h 179957"/>
                <a:gd name="connsiteX377" fmla="*/ 78841 w 240427"/>
                <a:gd name="connsiteY377" fmla="*/ 61525 h 179957"/>
                <a:gd name="connsiteX378" fmla="*/ 65916 w 240427"/>
                <a:gd name="connsiteY378" fmla="*/ 54933 h 179957"/>
                <a:gd name="connsiteX379" fmla="*/ 76256 w 240427"/>
                <a:gd name="connsiteY379" fmla="*/ 58888 h 179957"/>
                <a:gd name="connsiteX380" fmla="*/ 76256 w 240427"/>
                <a:gd name="connsiteY380" fmla="*/ 60207 h 179957"/>
                <a:gd name="connsiteX381" fmla="*/ 74963 w 240427"/>
                <a:gd name="connsiteY381" fmla="*/ 60207 h 179957"/>
                <a:gd name="connsiteX382" fmla="*/ 73671 w 240427"/>
                <a:gd name="connsiteY382" fmla="*/ 58888 h 179957"/>
                <a:gd name="connsiteX383" fmla="*/ 72378 w 240427"/>
                <a:gd name="connsiteY383" fmla="*/ 58888 h 179957"/>
                <a:gd name="connsiteX384" fmla="*/ 72378 w 240427"/>
                <a:gd name="connsiteY384" fmla="*/ 60207 h 179957"/>
                <a:gd name="connsiteX385" fmla="*/ 72378 w 240427"/>
                <a:gd name="connsiteY385" fmla="*/ 61525 h 179957"/>
                <a:gd name="connsiteX386" fmla="*/ 73671 w 240427"/>
                <a:gd name="connsiteY386" fmla="*/ 64162 h 179957"/>
                <a:gd name="connsiteX387" fmla="*/ 73671 w 240427"/>
                <a:gd name="connsiteY387" fmla="*/ 68117 h 179957"/>
                <a:gd name="connsiteX388" fmla="*/ 73671 w 240427"/>
                <a:gd name="connsiteY388" fmla="*/ 73390 h 179957"/>
                <a:gd name="connsiteX389" fmla="*/ 74963 w 240427"/>
                <a:gd name="connsiteY389" fmla="*/ 77345 h 179957"/>
                <a:gd name="connsiteX390" fmla="*/ 76256 w 240427"/>
                <a:gd name="connsiteY390" fmla="*/ 81300 h 179957"/>
                <a:gd name="connsiteX391" fmla="*/ 77548 w 240427"/>
                <a:gd name="connsiteY391" fmla="*/ 77345 h 179957"/>
                <a:gd name="connsiteX392" fmla="*/ 80133 w 240427"/>
                <a:gd name="connsiteY392" fmla="*/ 72072 h 179957"/>
                <a:gd name="connsiteX393" fmla="*/ 80133 w 240427"/>
                <a:gd name="connsiteY393" fmla="*/ 74709 h 179957"/>
                <a:gd name="connsiteX394" fmla="*/ 77548 w 240427"/>
                <a:gd name="connsiteY394" fmla="*/ 78664 h 179957"/>
                <a:gd name="connsiteX395" fmla="*/ 76256 w 240427"/>
                <a:gd name="connsiteY395" fmla="*/ 82619 h 179957"/>
                <a:gd name="connsiteX396" fmla="*/ 76256 w 240427"/>
                <a:gd name="connsiteY396" fmla="*/ 85256 h 179957"/>
                <a:gd name="connsiteX397" fmla="*/ 74963 w 240427"/>
                <a:gd name="connsiteY397" fmla="*/ 85256 h 179957"/>
                <a:gd name="connsiteX398" fmla="*/ 73671 w 240427"/>
                <a:gd name="connsiteY398" fmla="*/ 86574 h 179957"/>
                <a:gd name="connsiteX399" fmla="*/ 72378 w 240427"/>
                <a:gd name="connsiteY399" fmla="*/ 81300 h 179957"/>
                <a:gd name="connsiteX400" fmla="*/ 72378 w 240427"/>
                <a:gd name="connsiteY400" fmla="*/ 76027 h 179957"/>
                <a:gd name="connsiteX401" fmla="*/ 71086 w 240427"/>
                <a:gd name="connsiteY401" fmla="*/ 70754 h 179957"/>
                <a:gd name="connsiteX402" fmla="*/ 69793 w 240427"/>
                <a:gd name="connsiteY402" fmla="*/ 64162 h 179957"/>
                <a:gd name="connsiteX403" fmla="*/ 69793 w 240427"/>
                <a:gd name="connsiteY403" fmla="*/ 62843 h 179957"/>
                <a:gd name="connsiteX404" fmla="*/ 69793 w 240427"/>
                <a:gd name="connsiteY404" fmla="*/ 60207 h 179957"/>
                <a:gd name="connsiteX405" fmla="*/ 69793 w 240427"/>
                <a:gd name="connsiteY405" fmla="*/ 58888 h 179957"/>
                <a:gd name="connsiteX406" fmla="*/ 68501 w 240427"/>
                <a:gd name="connsiteY406" fmla="*/ 57570 h 179957"/>
                <a:gd name="connsiteX407" fmla="*/ 67208 w 240427"/>
                <a:gd name="connsiteY407" fmla="*/ 56252 h 179957"/>
                <a:gd name="connsiteX408" fmla="*/ 65916 w 240427"/>
                <a:gd name="connsiteY408" fmla="*/ 54933 h 179957"/>
                <a:gd name="connsiteX409" fmla="*/ 56501 w 240427"/>
                <a:gd name="connsiteY409" fmla="*/ 51378 h 179957"/>
                <a:gd name="connsiteX410" fmla="*/ 62779 w 240427"/>
                <a:gd name="connsiteY410" fmla="*/ 51378 h 179957"/>
                <a:gd name="connsiteX411" fmla="*/ 61209 w 240427"/>
                <a:gd name="connsiteY411" fmla="*/ 77227 h 179957"/>
                <a:gd name="connsiteX412" fmla="*/ 61209 w 240427"/>
                <a:gd name="connsiteY412" fmla="*/ 78520 h 179957"/>
                <a:gd name="connsiteX413" fmla="*/ 62779 w 240427"/>
                <a:gd name="connsiteY413" fmla="*/ 78520 h 179957"/>
                <a:gd name="connsiteX414" fmla="*/ 62779 w 240427"/>
                <a:gd name="connsiteY414" fmla="*/ 79812 h 179957"/>
                <a:gd name="connsiteX415" fmla="*/ 64348 w 240427"/>
                <a:gd name="connsiteY415" fmla="*/ 81105 h 179957"/>
                <a:gd name="connsiteX416" fmla="*/ 54931 w 240427"/>
                <a:gd name="connsiteY416" fmla="*/ 75935 h 179957"/>
                <a:gd name="connsiteX417" fmla="*/ 56501 w 240427"/>
                <a:gd name="connsiteY417" fmla="*/ 75935 h 179957"/>
                <a:gd name="connsiteX418" fmla="*/ 58070 w 240427"/>
                <a:gd name="connsiteY418" fmla="*/ 75935 h 179957"/>
                <a:gd name="connsiteX419" fmla="*/ 58070 w 240427"/>
                <a:gd name="connsiteY419" fmla="*/ 74642 h 179957"/>
                <a:gd name="connsiteX420" fmla="*/ 59640 w 240427"/>
                <a:gd name="connsiteY420" fmla="*/ 56548 h 179957"/>
                <a:gd name="connsiteX421" fmla="*/ 59640 w 240427"/>
                <a:gd name="connsiteY421" fmla="*/ 55255 h 179957"/>
                <a:gd name="connsiteX422" fmla="*/ 58070 w 240427"/>
                <a:gd name="connsiteY422" fmla="*/ 53963 h 179957"/>
                <a:gd name="connsiteX423" fmla="*/ 58070 w 240427"/>
                <a:gd name="connsiteY423" fmla="*/ 52670 h 179957"/>
                <a:gd name="connsiteX424" fmla="*/ 59640 w 240427"/>
                <a:gd name="connsiteY424" fmla="*/ 39746 h 179957"/>
                <a:gd name="connsiteX425" fmla="*/ 62779 w 240427"/>
                <a:gd name="connsiteY425" fmla="*/ 39746 h 179957"/>
                <a:gd name="connsiteX426" fmla="*/ 62779 w 240427"/>
                <a:gd name="connsiteY426" fmla="*/ 41038 h 179957"/>
                <a:gd name="connsiteX427" fmla="*/ 64348 w 240427"/>
                <a:gd name="connsiteY427" fmla="*/ 43623 h 179957"/>
                <a:gd name="connsiteX428" fmla="*/ 62779 w 240427"/>
                <a:gd name="connsiteY428" fmla="*/ 44916 h 179957"/>
                <a:gd name="connsiteX429" fmla="*/ 61209 w 240427"/>
                <a:gd name="connsiteY429" fmla="*/ 44916 h 179957"/>
                <a:gd name="connsiteX430" fmla="*/ 59640 w 240427"/>
                <a:gd name="connsiteY430" fmla="*/ 43623 h 179957"/>
                <a:gd name="connsiteX431" fmla="*/ 59640 w 240427"/>
                <a:gd name="connsiteY431" fmla="*/ 41038 h 179957"/>
                <a:gd name="connsiteX432" fmla="*/ 41196 w 240427"/>
                <a:gd name="connsiteY432" fmla="*/ 35248 h 179957"/>
                <a:gd name="connsiteX433" fmla="*/ 43942 w 240427"/>
                <a:gd name="connsiteY433" fmla="*/ 36392 h 179957"/>
                <a:gd name="connsiteX434" fmla="*/ 46688 w 240427"/>
                <a:gd name="connsiteY434" fmla="*/ 38681 h 179957"/>
                <a:gd name="connsiteX435" fmla="*/ 48061 w 240427"/>
                <a:gd name="connsiteY435" fmla="*/ 42115 h 179957"/>
                <a:gd name="connsiteX436" fmla="*/ 48061 w 240427"/>
                <a:gd name="connsiteY436" fmla="*/ 46692 h 179957"/>
                <a:gd name="connsiteX437" fmla="*/ 35703 w 240427"/>
                <a:gd name="connsiteY437" fmla="*/ 39826 h 179957"/>
                <a:gd name="connsiteX438" fmla="*/ 38449 w 240427"/>
                <a:gd name="connsiteY438" fmla="*/ 39826 h 179957"/>
                <a:gd name="connsiteX439" fmla="*/ 39822 w 240427"/>
                <a:gd name="connsiteY439" fmla="*/ 40970 h 179957"/>
                <a:gd name="connsiteX440" fmla="*/ 41196 w 240427"/>
                <a:gd name="connsiteY440" fmla="*/ 42115 h 179957"/>
                <a:gd name="connsiteX441" fmla="*/ 42569 w 240427"/>
                <a:gd name="connsiteY441" fmla="*/ 42115 h 179957"/>
                <a:gd name="connsiteX442" fmla="*/ 43942 w 240427"/>
                <a:gd name="connsiteY442" fmla="*/ 43259 h 179957"/>
                <a:gd name="connsiteX443" fmla="*/ 45315 w 240427"/>
                <a:gd name="connsiteY443" fmla="*/ 42115 h 179957"/>
                <a:gd name="connsiteX444" fmla="*/ 43942 w 240427"/>
                <a:gd name="connsiteY444" fmla="*/ 38681 h 179957"/>
                <a:gd name="connsiteX445" fmla="*/ 41196 w 240427"/>
                <a:gd name="connsiteY445" fmla="*/ 35248 h 179957"/>
                <a:gd name="connsiteX446" fmla="*/ 46693 w 240427"/>
                <a:gd name="connsiteY446" fmla="*/ 32959 h 179957"/>
                <a:gd name="connsiteX447" fmla="*/ 52186 w 240427"/>
                <a:gd name="connsiteY447" fmla="*/ 32959 h 179957"/>
                <a:gd name="connsiteX448" fmla="*/ 49440 w 240427"/>
                <a:gd name="connsiteY448" fmla="*/ 71733 h 179957"/>
                <a:gd name="connsiteX449" fmla="*/ 50813 w 240427"/>
                <a:gd name="connsiteY449" fmla="*/ 73026 h 179957"/>
                <a:gd name="connsiteX450" fmla="*/ 50813 w 240427"/>
                <a:gd name="connsiteY450" fmla="*/ 74318 h 179957"/>
                <a:gd name="connsiteX451" fmla="*/ 53560 w 240427"/>
                <a:gd name="connsiteY451" fmla="*/ 75611 h 179957"/>
                <a:gd name="connsiteX452" fmla="*/ 43946 w 240427"/>
                <a:gd name="connsiteY452" fmla="*/ 71733 h 179957"/>
                <a:gd name="connsiteX453" fmla="*/ 43946 w 240427"/>
                <a:gd name="connsiteY453" fmla="*/ 70441 h 179957"/>
                <a:gd name="connsiteX454" fmla="*/ 46693 w 240427"/>
                <a:gd name="connsiteY454" fmla="*/ 71733 h 179957"/>
                <a:gd name="connsiteX455" fmla="*/ 46693 w 240427"/>
                <a:gd name="connsiteY455" fmla="*/ 70441 h 179957"/>
                <a:gd name="connsiteX456" fmla="*/ 47799 w 240427"/>
                <a:gd name="connsiteY456" fmla="*/ 57429 h 179957"/>
                <a:gd name="connsiteX457" fmla="*/ 46688 w 240427"/>
                <a:gd name="connsiteY457" fmla="*/ 59281 h 179957"/>
                <a:gd name="connsiteX458" fmla="*/ 43942 w 240427"/>
                <a:gd name="connsiteY458" fmla="*/ 59281 h 179957"/>
                <a:gd name="connsiteX459" fmla="*/ 39822 w 240427"/>
                <a:gd name="connsiteY459" fmla="*/ 59281 h 179957"/>
                <a:gd name="connsiteX460" fmla="*/ 37076 w 240427"/>
                <a:gd name="connsiteY460" fmla="*/ 56992 h 179957"/>
                <a:gd name="connsiteX461" fmla="*/ 34330 w 240427"/>
                <a:gd name="connsiteY461" fmla="*/ 52414 h 179957"/>
                <a:gd name="connsiteX462" fmla="*/ 32957 w 240427"/>
                <a:gd name="connsiteY462" fmla="*/ 46692 h 179957"/>
                <a:gd name="connsiteX463" fmla="*/ 32957 w 240427"/>
                <a:gd name="connsiteY463" fmla="*/ 42115 h 179957"/>
                <a:gd name="connsiteX464" fmla="*/ 32957 w 240427"/>
                <a:gd name="connsiteY464" fmla="*/ 38681 h 179957"/>
                <a:gd name="connsiteX465" fmla="*/ 35703 w 240427"/>
                <a:gd name="connsiteY465" fmla="*/ 35248 h 179957"/>
                <a:gd name="connsiteX466" fmla="*/ 38449 w 240427"/>
                <a:gd name="connsiteY466" fmla="*/ 34104 h 179957"/>
                <a:gd name="connsiteX467" fmla="*/ 41196 w 240427"/>
                <a:gd name="connsiteY467" fmla="*/ 35248 h 179957"/>
                <a:gd name="connsiteX468" fmla="*/ 39822 w 240427"/>
                <a:gd name="connsiteY468" fmla="*/ 35248 h 179957"/>
                <a:gd name="connsiteX469" fmla="*/ 38449 w 240427"/>
                <a:gd name="connsiteY469" fmla="*/ 36392 h 179957"/>
                <a:gd name="connsiteX470" fmla="*/ 37076 w 240427"/>
                <a:gd name="connsiteY470" fmla="*/ 38681 h 179957"/>
                <a:gd name="connsiteX471" fmla="*/ 35703 w 240427"/>
                <a:gd name="connsiteY471" fmla="*/ 39826 h 179957"/>
                <a:gd name="connsiteX472" fmla="*/ 35703 w 240427"/>
                <a:gd name="connsiteY472" fmla="*/ 40970 h 179957"/>
                <a:gd name="connsiteX473" fmla="*/ 35703 w 240427"/>
                <a:gd name="connsiteY473" fmla="*/ 42115 h 179957"/>
                <a:gd name="connsiteX474" fmla="*/ 35703 w 240427"/>
                <a:gd name="connsiteY474" fmla="*/ 46692 h 179957"/>
                <a:gd name="connsiteX475" fmla="*/ 37076 w 240427"/>
                <a:gd name="connsiteY475" fmla="*/ 51270 h 179957"/>
                <a:gd name="connsiteX476" fmla="*/ 39822 w 240427"/>
                <a:gd name="connsiteY476" fmla="*/ 54703 h 179957"/>
                <a:gd name="connsiteX477" fmla="*/ 42569 w 240427"/>
                <a:gd name="connsiteY477" fmla="*/ 56992 h 179957"/>
                <a:gd name="connsiteX478" fmla="*/ 46688 w 240427"/>
                <a:gd name="connsiteY478" fmla="*/ 56992 h 179957"/>
                <a:gd name="connsiteX479" fmla="*/ 48026 w 240427"/>
                <a:gd name="connsiteY479" fmla="*/ 54762 h 179957"/>
                <a:gd name="connsiteX480" fmla="*/ 49440 w 240427"/>
                <a:gd name="connsiteY480" fmla="*/ 38129 h 179957"/>
                <a:gd name="connsiteX481" fmla="*/ 49440 w 240427"/>
                <a:gd name="connsiteY481" fmla="*/ 36837 h 179957"/>
                <a:gd name="connsiteX482" fmla="*/ 48066 w 240427"/>
                <a:gd name="connsiteY482" fmla="*/ 35544 h 179957"/>
                <a:gd name="connsiteX483" fmla="*/ 46693 w 240427"/>
                <a:gd name="connsiteY483" fmla="*/ 32959 h 179957"/>
                <a:gd name="connsiteX484" fmla="*/ 2637 w 240427"/>
                <a:gd name="connsiteY484" fmla="*/ 0 h 179957"/>
                <a:gd name="connsiteX485" fmla="*/ 7910 w 240427"/>
                <a:gd name="connsiteY485" fmla="*/ 2472 h 179957"/>
                <a:gd name="connsiteX486" fmla="*/ 15820 w 240427"/>
                <a:gd name="connsiteY486" fmla="*/ 6180 h 179957"/>
                <a:gd name="connsiteX487" fmla="*/ 18457 w 240427"/>
                <a:gd name="connsiteY487" fmla="*/ 8652 h 179957"/>
                <a:gd name="connsiteX488" fmla="*/ 19775 w 240427"/>
                <a:gd name="connsiteY488" fmla="*/ 9888 h 179957"/>
                <a:gd name="connsiteX489" fmla="*/ 17139 w 240427"/>
                <a:gd name="connsiteY489" fmla="*/ 8652 h 179957"/>
                <a:gd name="connsiteX490" fmla="*/ 15820 w 240427"/>
                <a:gd name="connsiteY490" fmla="*/ 7416 h 179957"/>
                <a:gd name="connsiteX491" fmla="*/ 13184 w 240427"/>
                <a:gd name="connsiteY491" fmla="*/ 7416 h 179957"/>
                <a:gd name="connsiteX492" fmla="*/ 13184 w 240427"/>
                <a:gd name="connsiteY492" fmla="*/ 6180 h 179957"/>
                <a:gd name="connsiteX493" fmla="*/ 11865 w 240427"/>
                <a:gd name="connsiteY493" fmla="*/ 6180 h 179957"/>
                <a:gd name="connsiteX494" fmla="*/ 10547 w 240427"/>
                <a:gd name="connsiteY494" fmla="*/ 13596 h 179957"/>
                <a:gd name="connsiteX495" fmla="*/ 9229 w 240427"/>
                <a:gd name="connsiteY495" fmla="*/ 23484 h 179957"/>
                <a:gd name="connsiteX496" fmla="*/ 9229 w 240427"/>
                <a:gd name="connsiteY496" fmla="*/ 29664 h 179957"/>
                <a:gd name="connsiteX497" fmla="*/ 9229 w 240427"/>
                <a:gd name="connsiteY497" fmla="*/ 34608 h 179957"/>
                <a:gd name="connsiteX498" fmla="*/ 9229 w 240427"/>
                <a:gd name="connsiteY498" fmla="*/ 37080 h 179957"/>
                <a:gd name="connsiteX499" fmla="*/ 9229 w 240427"/>
                <a:gd name="connsiteY499" fmla="*/ 38316 h 179957"/>
                <a:gd name="connsiteX500" fmla="*/ 9229 w 240427"/>
                <a:gd name="connsiteY500" fmla="*/ 39552 h 179957"/>
                <a:gd name="connsiteX501" fmla="*/ 9229 w 240427"/>
                <a:gd name="connsiteY501" fmla="*/ 40788 h 179957"/>
                <a:gd name="connsiteX502" fmla="*/ 11865 w 240427"/>
                <a:gd name="connsiteY502" fmla="*/ 43260 h 179957"/>
                <a:gd name="connsiteX503" fmla="*/ 13184 w 240427"/>
                <a:gd name="connsiteY503" fmla="*/ 45732 h 179957"/>
                <a:gd name="connsiteX504" fmla="*/ 15820 w 240427"/>
                <a:gd name="connsiteY504" fmla="*/ 45732 h 179957"/>
                <a:gd name="connsiteX505" fmla="*/ 17139 w 240427"/>
                <a:gd name="connsiteY505" fmla="*/ 46968 h 179957"/>
                <a:gd name="connsiteX506" fmla="*/ 23730 w 240427"/>
                <a:gd name="connsiteY506" fmla="*/ 43260 h 179957"/>
                <a:gd name="connsiteX507" fmla="*/ 26367 w 240427"/>
                <a:gd name="connsiteY507" fmla="*/ 33372 h 179957"/>
                <a:gd name="connsiteX508" fmla="*/ 26367 w 240427"/>
                <a:gd name="connsiteY508" fmla="*/ 25956 h 179957"/>
                <a:gd name="connsiteX509" fmla="*/ 25049 w 240427"/>
                <a:gd name="connsiteY509" fmla="*/ 19776 h 179957"/>
                <a:gd name="connsiteX510" fmla="*/ 22412 w 240427"/>
                <a:gd name="connsiteY510" fmla="*/ 13596 h 179957"/>
                <a:gd name="connsiteX511" fmla="*/ 19775 w 240427"/>
                <a:gd name="connsiteY511" fmla="*/ 9888 h 179957"/>
                <a:gd name="connsiteX512" fmla="*/ 22412 w 240427"/>
                <a:gd name="connsiteY512" fmla="*/ 12360 h 179957"/>
                <a:gd name="connsiteX513" fmla="*/ 25049 w 240427"/>
                <a:gd name="connsiteY513" fmla="*/ 13596 h 179957"/>
                <a:gd name="connsiteX514" fmla="*/ 27686 w 240427"/>
                <a:gd name="connsiteY514" fmla="*/ 18540 h 179957"/>
                <a:gd name="connsiteX515" fmla="*/ 30322 w 240427"/>
                <a:gd name="connsiteY515" fmla="*/ 23484 h 179957"/>
                <a:gd name="connsiteX516" fmla="*/ 31641 w 240427"/>
                <a:gd name="connsiteY516" fmla="*/ 28428 h 179957"/>
                <a:gd name="connsiteX517" fmla="*/ 31641 w 240427"/>
                <a:gd name="connsiteY517" fmla="*/ 35844 h 179957"/>
                <a:gd name="connsiteX518" fmla="*/ 30322 w 240427"/>
                <a:gd name="connsiteY518" fmla="*/ 42024 h 179957"/>
                <a:gd name="connsiteX519" fmla="*/ 27686 w 240427"/>
                <a:gd name="connsiteY519" fmla="*/ 46968 h 179957"/>
                <a:gd name="connsiteX520" fmla="*/ 25049 w 240427"/>
                <a:gd name="connsiteY520" fmla="*/ 48204 h 179957"/>
                <a:gd name="connsiteX521" fmla="*/ 22412 w 240427"/>
                <a:gd name="connsiteY521" fmla="*/ 48204 h 179957"/>
                <a:gd name="connsiteX522" fmla="*/ 18457 w 240427"/>
                <a:gd name="connsiteY522" fmla="*/ 48204 h 179957"/>
                <a:gd name="connsiteX523" fmla="*/ 14502 w 240427"/>
                <a:gd name="connsiteY523" fmla="*/ 46968 h 179957"/>
                <a:gd name="connsiteX524" fmla="*/ 0 w 240427"/>
                <a:gd name="connsiteY524" fmla="*/ 39552 h 179957"/>
                <a:gd name="connsiteX525" fmla="*/ 0 w 240427"/>
                <a:gd name="connsiteY525" fmla="*/ 38316 h 179957"/>
                <a:gd name="connsiteX526" fmla="*/ 2637 w 240427"/>
                <a:gd name="connsiteY526" fmla="*/ 38316 h 179957"/>
                <a:gd name="connsiteX527" fmla="*/ 3955 w 240427"/>
                <a:gd name="connsiteY527" fmla="*/ 38316 h 179957"/>
                <a:gd name="connsiteX528" fmla="*/ 3955 w 240427"/>
                <a:gd name="connsiteY528" fmla="*/ 35844 h 179957"/>
                <a:gd name="connsiteX529" fmla="*/ 5273 w 240427"/>
                <a:gd name="connsiteY529" fmla="*/ 34608 h 179957"/>
                <a:gd name="connsiteX530" fmla="*/ 5273 w 240427"/>
                <a:gd name="connsiteY530" fmla="*/ 32136 h 179957"/>
                <a:gd name="connsiteX531" fmla="*/ 5273 w 240427"/>
                <a:gd name="connsiteY531" fmla="*/ 30900 h 179957"/>
                <a:gd name="connsiteX532" fmla="*/ 5273 w 240427"/>
                <a:gd name="connsiteY532" fmla="*/ 27192 h 179957"/>
                <a:gd name="connsiteX533" fmla="*/ 5273 w 240427"/>
                <a:gd name="connsiteY533" fmla="*/ 24720 h 179957"/>
                <a:gd name="connsiteX534" fmla="*/ 5273 w 240427"/>
                <a:gd name="connsiteY534" fmla="*/ 22248 h 179957"/>
                <a:gd name="connsiteX535" fmla="*/ 6592 w 240427"/>
                <a:gd name="connsiteY535" fmla="*/ 11124 h 179957"/>
                <a:gd name="connsiteX536" fmla="*/ 6592 w 240427"/>
                <a:gd name="connsiteY536" fmla="*/ 8652 h 179957"/>
                <a:gd name="connsiteX537" fmla="*/ 6592 w 240427"/>
                <a:gd name="connsiteY537" fmla="*/ 7416 h 179957"/>
                <a:gd name="connsiteX538" fmla="*/ 6592 w 240427"/>
                <a:gd name="connsiteY538" fmla="*/ 6180 h 179957"/>
                <a:gd name="connsiteX539" fmla="*/ 6592 w 240427"/>
                <a:gd name="connsiteY539" fmla="*/ 3708 h 179957"/>
                <a:gd name="connsiteX540" fmla="*/ 5273 w 240427"/>
                <a:gd name="connsiteY540" fmla="*/ 2472 h 179957"/>
                <a:gd name="connsiteX541" fmla="*/ 2637 w 240427"/>
                <a:gd name="connsiteY541" fmla="*/ 0 h 179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</a:cxnLst>
              <a:rect l="l" t="t" r="r" b="b"/>
              <a:pathLst>
                <a:path w="240427" h="179957">
                  <a:moveTo>
                    <a:pt x="230285" y="149635"/>
                  </a:moveTo>
                  <a:cubicBezTo>
                    <a:pt x="231553" y="148316"/>
                    <a:pt x="232821" y="149635"/>
                    <a:pt x="234088" y="150953"/>
                  </a:cubicBezTo>
                  <a:cubicBezTo>
                    <a:pt x="232821" y="150953"/>
                    <a:pt x="232821" y="150953"/>
                    <a:pt x="232821" y="150953"/>
                  </a:cubicBezTo>
                  <a:cubicBezTo>
                    <a:pt x="231553" y="150953"/>
                    <a:pt x="230285" y="152271"/>
                    <a:pt x="230285" y="152271"/>
                  </a:cubicBezTo>
                  <a:cubicBezTo>
                    <a:pt x="230285" y="153590"/>
                    <a:pt x="230285" y="153590"/>
                    <a:pt x="229017" y="154908"/>
                  </a:cubicBezTo>
                  <a:cubicBezTo>
                    <a:pt x="229017" y="154908"/>
                    <a:pt x="229017" y="154908"/>
                    <a:pt x="229017" y="156226"/>
                  </a:cubicBezTo>
                  <a:cubicBezTo>
                    <a:pt x="230285" y="156226"/>
                    <a:pt x="230285" y="157545"/>
                    <a:pt x="230285" y="157545"/>
                  </a:cubicBezTo>
                  <a:lnTo>
                    <a:pt x="231553" y="157545"/>
                  </a:lnTo>
                  <a:cubicBezTo>
                    <a:pt x="232821" y="157545"/>
                    <a:pt x="232821" y="158863"/>
                    <a:pt x="232821" y="158863"/>
                  </a:cubicBezTo>
                  <a:cubicBezTo>
                    <a:pt x="234088" y="158863"/>
                    <a:pt x="234088" y="158863"/>
                    <a:pt x="234088" y="158863"/>
                  </a:cubicBezTo>
                  <a:cubicBezTo>
                    <a:pt x="235356" y="158863"/>
                    <a:pt x="235356" y="160181"/>
                    <a:pt x="236624" y="160181"/>
                  </a:cubicBezTo>
                  <a:cubicBezTo>
                    <a:pt x="236624" y="160181"/>
                    <a:pt x="236624" y="160181"/>
                    <a:pt x="236624" y="158863"/>
                  </a:cubicBezTo>
                  <a:cubicBezTo>
                    <a:pt x="236624" y="157545"/>
                    <a:pt x="236624" y="154908"/>
                    <a:pt x="236624" y="154908"/>
                  </a:cubicBezTo>
                  <a:cubicBezTo>
                    <a:pt x="236624" y="153590"/>
                    <a:pt x="234088" y="152271"/>
                    <a:pt x="234088" y="150953"/>
                  </a:cubicBezTo>
                  <a:cubicBezTo>
                    <a:pt x="234088" y="150953"/>
                    <a:pt x="235356" y="150953"/>
                    <a:pt x="236624" y="152271"/>
                  </a:cubicBezTo>
                  <a:cubicBezTo>
                    <a:pt x="237892" y="153590"/>
                    <a:pt x="237892" y="154908"/>
                    <a:pt x="237892" y="154908"/>
                  </a:cubicBezTo>
                  <a:cubicBezTo>
                    <a:pt x="239159" y="157545"/>
                    <a:pt x="240427" y="157545"/>
                    <a:pt x="240427" y="158863"/>
                  </a:cubicBezTo>
                  <a:cubicBezTo>
                    <a:pt x="240427" y="161500"/>
                    <a:pt x="240427" y="162818"/>
                    <a:pt x="240427" y="164137"/>
                  </a:cubicBezTo>
                  <a:lnTo>
                    <a:pt x="229017" y="157545"/>
                  </a:lnTo>
                  <a:cubicBezTo>
                    <a:pt x="229017" y="158863"/>
                    <a:pt x="229017" y="158863"/>
                    <a:pt x="229017" y="158863"/>
                  </a:cubicBezTo>
                  <a:cubicBezTo>
                    <a:pt x="229017" y="161500"/>
                    <a:pt x="229017" y="162818"/>
                    <a:pt x="229017" y="164137"/>
                  </a:cubicBezTo>
                  <a:cubicBezTo>
                    <a:pt x="229017" y="165455"/>
                    <a:pt x="230285" y="168092"/>
                    <a:pt x="230285" y="169410"/>
                  </a:cubicBezTo>
                  <a:cubicBezTo>
                    <a:pt x="230285" y="170728"/>
                    <a:pt x="231553" y="172047"/>
                    <a:pt x="232821" y="173365"/>
                  </a:cubicBezTo>
                  <a:cubicBezTo>
                    <a:pt x="232821" y="174683"/>
                    <a:pt x="234088" y="176002"/>
                    <a:pt x="235356" y="176002"/>
                  </a:cubicBezTo>
                  <a:cubicBezTo>
                    <a:pt x="236624" y="177320"/>
                    <a:pt x="237892" y="177320"/>
                    <a:pt x="237892" y="176002"/>
                  </a:cubicBezTo>
                  <a:cubicBezTo>
                    <a:pt x="239159" y="176002"/>
                    <a:pt x="240427" y="176002"/>
                    <a:pt x="240427" y="173365"/>
                  </a:cubicBezTo>
                  <a:cubicBezTo>
                    <a:pt x="240427" y="174683"/>
                    <a:pt x="240427" y="176002"/>
                    <a:pt x="240427" y="176002"/>
                  </a:cubicBezTo>
                  <a:cubicBezTo>
                    <a:pt x="240427" y="178639"/>
                    <a:pt x="239159" y="178639"/>
                    <a:pt x="237892" y="178639"/>
                  </a:cubicBezTo>
                  <a:cubicBezTo>
                    <a:pt x="237892" y="179957"/>
                    <a:pt x="236624" y="179957"/>
                    <a:pt x="236624" y="179957"/>
                  </a:cubicBezTo>
                  <a:cubicBezTo>
                    <a:pt x="235356" y="179957"/>
                    <a:pt x="234088" y="179957"/>
                    <a:pt x="234088" y="178639"/>
                  </a:cubicBezTo>
                  <a:cubicBezTo>
                    <a:pt x="232821" y="178639"/>
                    <a:pt x="231553" y="177320"/>
                    <a:pt x="230285" y="176002"/>
                  </a:cubicBezTo>
                  <a:cubicBezTo>
                    <a:pt x="229017" y="174683"/>
                    <a:pt x="229017" y="173365"/>
                    <a:pt x="227750" y="170728"/>
                  </a:cubicBezTo>
                  <a:cubicBezTo>
                    <a:pt x="226482" y="169410"/>
                    <a:pt x="226482" y="168092"/>
                    <a:pt x="226482" y="165455"/>
                  </a:cubicBezTo>
                  <a:cubicBezTo>
                    <a:pt x="226482" y="162818"/>
                    <a:pt x="225214" y="161500"/>
                    <a:pt x="225214" y="158863"/>
                  </a:cubicBezTo>
                  <a:cubicBezTo>
                    <a:pt x="226482" y="157545"/>
                    <a:pt x="226482" y="156226"/>
                    <a:pt x="226482" y="154908"/>
                  </a:cubicBezTo>
                  <a:cubicBezTo>
                    <a:pt x="226482" y="153590"/>
                    <a:pt x="227750" y="152271"/>
                    <a:pt x="229017" y="150953"/>
                  </a:cubicBezTo>
                  <a:cubicBezTo>
                    <a:pt x="229017" y="149635"/>
                    <a:pt x="230285" y="149635"/>
                    <a:pt x="230285" y="149635"/>
                  </a:cubicBezTo>
                  <a:close/>
                  <a:moveTo>
                    <a:pt x="215072" y="137329"/>
                  </a:moveTo>
                  <a:cubicBezTo>
                    <a:pt x="215072" y="137329"/>
                    <a:pt x="216340" y="137329"/>
                    <a:pt x="217607" y="138474"/>
                  </a:cubicBezTo>
                  <a:cubicBezTo>
                    <a:pt x="217607" y="138474"/>
                    <a:pt x="218875" y="139618"/>
                    <a:pt x="220142" y="139618"/>
                  </a:cubicBezTo>
                  <a:cubicBezTo>
                    <a:pt x="220142" y="140762"/>
                    <a:pt x="221410" y="141907"/>
                    <a:pt x="222677" y="141907"/>
                  </a:cubicBezTo>
                  <a:cubicBezTo>
                    <a:pt x="222677" y="143051"/>
                    <a:pt x="222677" y="144195"/>
                    <a:pt x="223945" y="145340"/>
                  </a:cubicBezTo>
                  <a:lnTo>
                    <a:pt x="223945" y="147628"/>
                  </a:lnTo>
                  <a:cubicBezTo>
                    <a:pt x="223945" y="148773"/>
                    <a:pt x="223945" y="149917"/>
                    <a:pt x="223945" y="149917"/>
                  </a:cubicBezTo>
                  <a:cubicBezTo>
                    <a:pt x="222677" y="149917"/>
                    <a:pt x="222677" y="149917"/>
                    <a:pt x="222677" y="149917"/>
                  </a:cubicBezTo>
                  <a:cubicBezTo>
                    <a:pt x="221410" y="149917"/>
                    <a:pt x="221410" y="149917"/>
                    <a:pt x="221410" y="148773"/>
                  </a:cubicBezTo>
                  <a:cubicBezTo>
                    <a:pt x="220142" y="147628"/>
                    <a:pt x="220142" y="147628"/>
                    <a:pt x="220142" y="146484"/>
                  </a:cubicBezTo>
                  <a:lnTo>
                    <a:pt x="220142" y="145340"/>
                  </a:lnTo>
                  <a:cubicBezTo>
                    <a:pt x="220142" y="144195"/>
                    <a:pt x="220142" y="143051"/>
                    <a:pt x="220142" y="141907"/>
                  </a:cubicBezTo>
                  <a:cubicBezTo>
                    <a:pt x="220142" y="140762"/>
                    <a:pt x="218875" y="139618"/>
                    <a:pt x="217607" y="139618"/>
                  </a:cubicBezTo>
                  <a:cubicBezTo>
                    <a:pt x="216340" y="138474"/>
                    <a:pt x="216340" y="138474"/>
                    <a:pt x="216340" y="138474"/>
                  </a:cubicBezTo>
                  <a:cubicBezTo>
                    <a:pt x="215072" y="138474"/>
                    <a:pt x="215072" y="139618"/>
                    <a:pt x="213805" y="139618"/>
                  </a:cubicBezTo>
                  <a:cubicBezTo>
                    <a:pt x="213805" y="140762"/>
                    <a:pt x="212537" y="141907"/>
                    <a:pt x="212537" y="143051"/>
                  </a:cubicBezTo>
                  <a:cubicBezTo>
                    <a:pt x="212537" y="144195"/>
                    <a:pt x="212537" y="145340"/>
                    <a:pt x="212537" y="146484"/>
                  </a:cubicBezTo>
                  <a:cubicBezTo>
                    <a:pt x="212537" y="147628"/>
                    <a:pt x="212537" y="149917"/>
                    <a:pt x="212537" y="151061"/>
                  </a:cubicBezTo>
                  <a:cubicBezTo>
                    <a:pt x="212537" y="153350"/>
                    <a:pt x="212537" y="153350"/>
                    <a:pt x="213805" y="154494"/>
                  </a:cubicBezTo>
                  <a:cubicBezTo>
                    <a:pt x="215072" y="156783"/>
                    <a:pt x="215072" y="156783"/>
                    <a:pt x="215072" y="157927"/>
                  </a:cubicBezTo>
                  <a:cubicBezTo>
                    <a:pt x="216340" y="159072"/>
                    <a:pt x="217607" y="160216"/>
                    <a:pt x="217607" y="160216"/>
                  </a:cubicBezTo>
                  <a:cubicBezTo>
                    <a:pt x="220142" y="161360"/>
                    <a:pt x="220142" y="161360"/>
                    <a:pt x="222677" y="161360"/>
                  </a:cubicBezTo>
                  <a:cubicBezTo>
                    <a:pt x="222677" y="161360"/>
                    <a:pt x="223945" y="160216"/>
                    <a:pt x="223945" y="159072"/>
                  </a:cubicBezTo>
                  <a:lnTo>
                    <a:pt x="223945" y="160216"/>
                  </a:lnTo>
                  <a:cubicBezTo>
                    <a:pt x="223945" y="160216"/>
                    <a:pt x="223945" y="161360"/>
                    <a:pt x="223945" y="162505"/>
                  </a:cubicBezTo>
                  <a:cubicBezTo>
                    <a:pt x="222677" y="162505"/>
                    <a:pt x="222677" y="163649"/>
                    <a:pt x="221410" y="163649"/>
                  </a:cubicBezTo>
                  <a:cubicBezTo>
                    <a:pt x="220142" y="163649"/>
                    <a:pt x="220142" y="163649"/>
                    <a:pt x="218875" y="163649"/>
                  </a:cubicBezTo>
                  <a:cubicBezTo>
                    <a:pt x="217607" y="163649"/>
                    <a:pt x="217607" y="163649"/>
                    <a:pt x="216340" y="163649"/>
                  </a:cubicBezTo>
                  <a:cubicBezTo>
                    <a:pt x="215072" y="162505"/>
                    <a:pt x="215072" y="162505"/>
                    <a:pt x="213805" y="160216"/>
                  </a:cubicBezTo>
                  <a:cubicBezTo>
                    <a:pt x="212537" y="159072"/>
                    <a:pt x="211270" y="157927"/>
                    <a:pt x="211270" y="156783"/>
                  </a:cubicBezTo>
                  <a:cubicBezTo>
                    <a:pt x="210002" y="154494"/>
                    <a:pt x="210002" y="153350"/>
                    <a:pt x="210002" y="151061"/>
                  </a:cubicBezTo>
                  <a:cubicBezTo>
                    <a:pt x="208735" y="149917"/>
                    <a:pt x="208735" y="147628"/>
                    <a:pt x="208735" y="146484"/>
                  </a:cubicBezTo>
                  <a:cubicBezTo>
                    <a:pt x="208735" y="144195"/>
                    <a:pt x="208735" y="143051"/>
                    <a:pt x="210002" y="141907"/>
                  </a:cubicBezTo>
                  <a:cubicBezTo>
                    <a:pt x="210002" y="140762"/>
                    <a:pt x="210002" y="139618"/>
                    <a:pt x="211270" y="138474"/>
                  </a:cubicBezTo>
                  <a:cubicBezTo>
                    <a:pt x="212537" y="138474"/>
                    <a:pt x="213805" y="138474"/>
                    <a:pt x="215072" y="137329"/>
                  </a:cubicBezTo>
                  <a:close/>
                  <a:moveTo>
                    <a:pt x="199320" y="133773"/>
                  </a:moveTo>
                  <a:lnTo>
                    <a:pt x="204028" y="133773"/>
                  </a:lnTo>
                  <a:lnTo>
                    <a:pt x="205598" y="133773"/>
                  </a:lnTo>
                  <a:lnTo>
                    <a:pt x="204028" y="159622"/>
                  </a:lnTo>
                  <a:cubicBezTo>
                    <a:pt x="204028" y="159622"/>
                    <a:pt x="204028" y="159622"/>
                    <a:pt x="204028" y="160915"/>
                  </a:cubicBezTo>
                  <a:lnTo>
                    <a:pt x="205598" y="160915"/>
                  </a:lnTo>
                  <a:cubicBezTo>
                    <a:pt x="205598" y="162207"/>
                    <a:pt x="205598" y="162207"/>
                    <a:pt x="207167" y="162207"/>
                  </a:cubicBezTo>
                  <a:lnTo>
                    <a:pt x="207167" y="163500"/>
                  </a:lnTo>
                  <a:lnTo>
                    <a:pt x="197750" y="158330"/>
                  </a:lnTo>
                  <a:cubicBezTo>
                    <a:pt x="197750" y="158330"/>
                    <a:pt x="197750" y="158330"/>
                    <a:pt x="199320" y="158330"/>
                  </a:cubicBezTo>
                  <a:cubicBezTo>
                    <a:pt x="199320" y="158330"/>
                    <a:pt x="199320" y="158330"/>
                    <a:pt x="200889" y="158330"/>
                  </a:cubicBezTo>
                  <a:cubicBezTo>
                    <a:pt x="200889" y="158330"/>
                    <a:pt x="200889" y="158330"/>
                    <a:pt x="200889" y="157037"/>
                  </a:cubicBezTo>
                  <a:lnTo>
                    <a:pt x="202459" y="137650"/>
                  </a:lnTo>
                  <a:cubicBezTo>
                    <a:pt x="202459" y="137650"/>
                    <a:pt x="202459" y="137650"/>
                    <a:pt x="202459" y="136358"/>
                  </a:cubicBezTo>
                  <a:cubicBezTo>
                    <a:pt x="200889" y="136358"/>
                    <a:pt x="200889" y="136358"/>
                    <a:pt x="200889" y="135065"/>
                  </a:cubicBezTo>
                  <a:cubicBezTo>
                    <a:pt x="200889" y="133773"/>
                    <a:pt x="199320" y="133773"/>
                    <a:pt x="199320" y="133773"/>
                  </a:cubicBezTo>
                  <a:close/>
                  <a:moveTo>
                    <a:pt x="195002" y="128174"/>
                  </a:moveTo>
                  <a:lnTo>
                    <a:pt x="201868" y="133057"/>
                  </a:lnTo>
                  <a:cubicBezTo>
                    <a:pt x="201868" y="133057"/>
                    <a:pt x="201868" y="133057"/>
                    <a:pt x="200494" y="133057"/>
                  </a:cubicBezTo>
                  <a:cubicBezTo>
                    <a:pt x="199121" y="133057"/>
                    <a:pt x="199121" y="133057"/>
                    <a:pt x="197748" y="133057"/>
                  </a:cubicBezTo>
                  <a:cubicBezTo>
                    <a:pt x="197748" y="133057"/>
                    <a:pt x="197748" y="133057"/>
                    <a:pt x="197748" y="134278"/>
                  </a:cubicBezTo>
                  <a:cubicBezTo>
                    <a:pt x="197748" y="134278"/>
                    <a:pt x="196375" y="135499"/>
                    <a:pt x="196375" y="136719"/>
                  </a:cubicBezTo>
                  <a:cubicBezTo>
                    <a:pt x="196375" y="137940"/>
                    <a:pt x="196375" y="139161"/>
                    <a:pt x="195002" y="140382"/>
                  </a:cubicBezTo>
                  <a:cubicBezTo>
                    <a:pt x="195002" y="141602"/>
                    <a:pt x="195002" y="142823"/>
                    <a:pt x="193628" y="144044"/>
                  </a:cubicBezTo>
                  <a:cubicBezTo>
                    <a:pt x="193628" y="145264"/>
                    <a:pt x="192255" y="146485"/>
                    <a:pt x="190882" y="147706"/>
                  </a:cubicBezTo>
                  <a:cubicBezTo>
                    <a:pt x="190882" y="145264"/>
                    <a:pt x="192255" y="144044"/>
                    <a:pt x="193628" y="142823"/>
                  </a:cubicBezTo>
                  <a:cubicBezTo>
                    <a:pt x="195002" y="141602"/>
                    <a:pt x="195002" y="140382"/>
                    <a:pt x="195002" y="137940"/>
                  </a:cubicBezTo>
                  <a:cubicBezTo>
                    <a:pt x="196375" y="136719"/>
                    <a:pt x="196375" y="135499"/>
                    <a:pt x="196375" y="134278"/>
                  </a:cubicBezTo>
                  <a:cubicBezTo>
                    <a:pt x="196375" y="133057"/>
                    <a:pt x="196375" y="133057"/>
                    <a:pt x="196375" y="131837"/>
                  </a:cubicBezTo>
                  <a:lnTo>
                    <a:pt x="196375" y="130616"/>
                  </a:lnTo>
                  <a:cubicBezTo>
                    <a:pt x="196375" y="129395"/>
                    <a:pt x="196375" y="129395"/>
                    <a:pt x="196375" y="129395"/>
                  </a:cubicBezTo>
                  <a:lnTo>
                    <a:pt x="195002" y="129395"/>
                  </a:lnTo>
                  <a:cubicBezTo>
                    <a:pt x="195002" y="128174"/>
                    <a:pt x="195002" y="128174"/>
                    <a:pt x="195002" y="128174"/>
                  </a:cubicBezTo>
                  <a:close/>
                  <a:moveTo>
                    <a:pt x="181269" y="120850"/>
                  </a:moveTo>
                  <a:lnTo>
                    <a:pt x="190882" y="126954"/>
                  </a:lnTo>
                  <a:cubicBezTo>
                    <a:pt x="189508" y="126954"/>
                    <a:pt x="189508" y="126954"/>
                    <a:pt x="189508" y="126954"/>
                  </a:cubicBezTo>
                  <a:cubicBezTo>
                    <a:pt x="189508" y="126954"/>
                    <a:pt x="189508" y="126954"/>
                    <a:pt x="188135" y="126954"/>
                  </a:cubicBezTo>
                  <a:lnTo>
                    <a:pt x="188135" y="128174"/>
                  </a:lnTo>
                  <a:cubicBezTo>
                    <a:pt x="188135" y="129395"/>
                    <a:pt x="188135" y="129395"/>
                    <a:pt x="188135" y="130616"/>
                  </a:cubicBezTo>
                  <a:cubicBezTo>
                    <a:pt x="188135" y="133057"/>
                    <a:pt x="188135" y="134278"/>
                    <a:pt x="189508" y="135499"/>
                  </a:cubicBezTo>
                  <a:cubicBezTo>
                    <a:pt x="189508" y="135499"/>
                    <a:pt x="189508" y="137940"/>
                    <a:pt x="189508" y="139161"/>
                  </a:cubicBezTo>
                  <a:cubicBezTo>
                    <a:pt x="189508" y="140382"/>
                    <a:pt x="190882" y="141602"/>
                    <a:pt x="190882" y="142823"/>
                  </a:cubicBezTo>
                  <a:cubicBezTo>
                    <a:pt x="190882" y="145264"/>
                    <a:pt x="190882" y="145264"/>
                    <a:pt x="190882" y="147706"/>
                  </a:cubicBezTo>
                  <a:lnTo>
                    <a:pt x="190882" y="148926"/>
                  </a:lnTo>
                  <a:cubicBezTo>
                    <a:pt x="190882" y="148926"/>
                    <a:pt x="190882" y="148926"/>
                    <a:pt x="190882" y="150147"/>
                  </a:cubicBezTo>
                  <a:lnTo>
                    <a:pt x="190882" y="151368"/>
                  </a:lnTo>
                  <a:lnTo>
                    <a:pt x="189508" y="151368"/>
                  </a:lnTo>
                  <a:cubicBezTo>
                    <a:pt x="189508" y="148926"/>
                    <a:pt x="188135" y="147706"/>
                    <a:pt x="188135" y="146485"/>
                  </a:cubicBezTo>
                  <a:cubicBezTo>
                    <a:pt x="188135" y="145264"/>
                    <a:pt x="188135" y="142823"/>
                    <a:pt x="188135" y="141602"/>
                  </a:cubicBezTo>
                  <a:cubicBezTo>
                    <a:pt x="186762" y="140382"/>
                    <a:pt x="186762" y="137940"/>
                    <a:pt x="185389" y="136719"/>
                  </a:cubicBezTo>
                  <a:cubicBezTo>
                    <a:pt x="185389" y="135499"/>
                    <a:pt x="185389" y="133057"/>
                    <a:pt x="185389" y="130616"/>
                  </a:cubicBezTo>
                  <a:cubicBezTo>
                    <a:pt x="185389" y="129395"/>
                    <a:pt x="185389" y="129395"/>
                    <a:pt x="185389" y="129395"/>
                  </a:cubicBezTo>
                  <a:cubicBezTo>
                    <a:pt x="184016" y="128174"/>
                    <a:pt x="184016" y="128174"/>
                    <a:pt x="184016" y="128174"/>
                  </a:cubicBezTo>
                  <a:cubicBezTo>
                    <a:pt x="184016" y="126954"/>
                    <a:pt x="184016" y="126954"/>
                    <a:pt x="184016" y="125733"/>
                  </a:cubicBezTo>
                  <a:cubicBezTo>
                    <a:pt x="182642" y="124512"/>
                    <a:pt x="182642" y="124512"/>
                    <a:pt x="182642" y="124512"/>
                  </a:cubicBezTo>
                  <a:lnTo>
                    <a:pt x="182642" y="123292"/>
                  </a:lnTo>
                  <a:cubicBezTo>
                    <a:pt x="182642" y="122071"/>
                    <a:pt x="181269" y="122071"/>
                    <a:pt x="181269" y="122071"/>
                  </a:cubicBezTo>
                  <a:close/>
                  <a:moveTo>
                    <a:pt x="202459" y="120848"/>
                  </a:moveTo>
                  <a:cubicBezTo>
                    <a:pt x="202459" y="120848"/>
                    <a:pt x="202459" y="120848"/>
                    <a:pt x="204028" y="120848"/>
                  </a:cubicBezTo>
                  <a:cubicBezTo>
                    <a:pt x="204028" y="120848"/>
                    <a:pt x="204028" y="120848"/>
                    <a:pt x="205598" y="122141"/>
                  </a:cubicBezTo>
                  <a:cubicBezTo>
                    <a:pt x="205598" y="123433"/>
                    <a:pt x="207167" y="123433"/>
                    <a:pt x="207167" y="124726"/>
                  </a:cubicBezTo>
                  <a:cubicBezTo>
                    <a:pt x="205598" y="126018"/>
                    <a:pt x="205598" y="126018"/>
                    <a:pt x="205598" y="127311"/>
                  </a:cubicBezTo>
                  <a:cubicBezTo>
                    <a:pt x="204028" y="127311"/>
                    <a:pt x="204028" y="127311"/>
                    <a:pt x="204028" y="127311"/>
                  </a:cubicBezTo>
                  <a:cubicBezTo>
                    <a:pt x="202459" y="126018"/>
                    <a:pt x="202459" y="126018"/>
                    <a:pt x="202459" y="126018"/>
                  </a:cubicBezTo>
                  <a:cubicBezTo>
                    <a:pt x="202459" y="124726"/>
                    <a:pt x="200889" y="123433"/>
                    <a:pt x="200889" y="122141"/>
                  </a:cubicBezTo>
                  <a:cubicBezTo>
                    <a:pt x="200889" y="120848"/>
                    <a:pt x="202459" y="120848"/>
                    <a:pt x="202459" y="120848"/>
                  </a:cubicBezTo>
                  <a:close/>
                  <a:moveTo>
                    <a:pt x="177276" y="119312"/>
                  </a:moveTo>
                  <a:cubicBezTo>
                    <a:pt x="178275" y="119312"/>
                    <a:pt x="179273" y="119312"/>
                    <a:pt x="179273" y="119312"/>
                  </a:cubicBezTo>
                  <a:cubicBezTo>
                    <a:pt x="179273" y="120631"/>
                    <a:pt x="180272" y="120631"/>
                    <a:pt x="180272" y="121949"/>
                  </a:cubicBezTo>
                  <a:cubicBezTo>
                    <a:pt x="180272" y="121949"/>
                    <a:pt x="180272" y="123267"/>
                    <a:pt x="180272" y="124586"/>
                  </a:cubicBezTo>
                  <a:lnTo>
                    <a:pt x="180272" y="125904"/>
                  </a:lnTo>
                  <a:cubicBezTo>
                    <a:pt x="180272" y="127222"/>
                    <a:pt x="180272" y="127222"/>
                    <a:pt x="179273" y="125904"/>
                  </a:cubicBezTo>
                  <a:cubicBezTo>
                    <a:pt x="179273" y="125904"/>
                    <a:pt x="179273" y="125904"/>
                    <a:pt x="179273" y="124586"/>
                  </a:cubicBezTo>
                  <a:lnTo>
                    <a:pt x="178275" y="124586"/>
                  </a:lnTo>
                  <a:cubicBezTo>
                    <a:pt x="178275" y="123267"/>
                    <a:pt x="178275" y="123267"/>
                    <a:pt x="177276" y="121949"/>
                  </a:cubicBezTo>
                  <a:cubicBezTo>
                    <a:pt x="177276" y="121949"/>
                    <a:pt x="177276" y="121949"/>
                    <a:pt x="176277" y="121949"/>
                  </a:cubicBezTo>
                  <a:cubicBezTo>
                    <a:pt x="176277" y="121949"/>
                    <a:pt x="176277" y="121949"/>
                    <a:pt x="175278" y="121949"/>
                  </a:cubicBezTo>
                  <a:cubicBezTo>
                    <a:pt x="175278" y="121949"/>
                    <a:pt x="175278" y="121949"/>
                    <a:pt x="176277" y="120631"/>
                  </a:cubicBezTo>
                  <a:close/>
                  <a:moveTo>
                    <a:pt x="170284" y="115357"/>
                  </a:moveTo>
                  <a:lnTo>
                    <a:pt x="175278" y="115357"/>
                  </a:lnTo>
                  <a:lnTo>
                    <a:pt x="174279" y="124586"/>
                  </a:lnTo>
                  <a:lnTo>
                    <a:pt x="175278" y="124586"/>
                  </a:lnTo>
                  <a:cubicBezTo>
                    <a:pt x="175278" y="124586"/>
                    <a:pt x="175278" y="124586"/>
                    <a:pt x="175278" y="125904"/>
                  </a:cubicBezTo>
                  <a:lnTo>
                    <a:pt x="174279" y="143043"/>
                  </a:lnTo>
                  <a:cubicBezTo>
                    <a:pt x="175278" y="144361"/>
                    <a:pt x="175278" y="144361"/>
                    <a:pt x="175278" y="144361"/>
                  </a:cubicBezTo>
                  <a:cubicBezTo>
                    <a:pt x="175278" y="144361"/>
                    <a:pt x="175278" y="144361"/>
                    <a:pt x="176277" y="144361"/>
                  </a:cubicBezTo>
                  <a:cubicBezTo>
                    <a:pt x="176277" y="145680"/>
                    <a:pt x="176277" y="145680"/>
                    <a:pt x="177276" y="145680"/>
                  </a:cubicBezTo>
                  <a:lnTo>
                    <a:pt x="177276" y="146998"/>
                  </a:lnTo>
                  <a:lnTo>
                    <a:pt x="170284" y="141724"/>
                  </a:lnTo>
                  <a:cubicBezTo>
                    <a:pt x="170284" y="141724"/>
                    <a:pt x="170284" y="141724"/>
                    <a:pt x="171283" y="141724"/>
                  </a:cubicBezTo>
                  <a:cubicBezTo>
                    <a:pt x="171283" y="141724"/>
                    <a:pt x="172282" y="141724"/>
                    <a:pt x="172282" y="140406"/>
                  </a:cubicBezTo>
                  <a:lnTo>
                    <a:pt x="172282" y="120631"/>
                  </a:lnTo>
                  <a:cubicBezTo>
                    <a:pt x="172282" y="119312"/>
                    <a:pt x="172282" y="119312"/>
                    <a:pt x="172282" y="119312"/>
                  </a:cubicBezTo>
                  <a:cubicBezTo>
                    <a:pt x="172282" y="119312"/>
                    <a:pt x="172282" y="119312"/>
                    <a:pt x="171283" y="117994"/>
                  </a:cubicBezTo>
                  <a:cubicBezTo>
                    <a:pt x="171283" y="117994"/>
                    <a:pt x="171283" y="116676"/>
                    <a:pt x="170284" y="116676"/>
                  </a:cubicBezTo>
                  <a:close/>
                  <a:moveTo>
                    <a:pt x="113981" y="114571"/>
                  </a:moveTo>
                  <a:cubicBezTo>
                    <a:pt x="115354" y="114571"/>
                    <a:pt x="115354" y="115826"/>
                    <a:pt x="115354" y="115826"/>
                  </a:cubicBezTo>
                  <a:lnTo>
                    <a:pt x="116727" y="117082"/>
                  </a:lnTo>
                  <a:cubicBezTo>
                    <a:pt x="116727" y="118337"/>
                    <a:pt x="116727" y="118337"/>
                    <a:pt x="116727" y="119593"/>
                  </a:cubicBezTo>
                  <a:cubicBezTo>
                    <a:pt x="115354" y="119593"/>
                    <a:pt x="115354" y="119593"/>
                    <a:pt x="113981" y="119593"/>
                  </a:cubicBezTo>
                  <a:cubicBezTo>
                    <a:pt x="113981" y="118337"/>
                    <a:pt x="113981" y="118337"/>
                    <a:pt x="113981" y="118337"/>
                  </a:cubicBezTo>
                  <a:cubicBezTo>
                    <a:pt x="112608" y="117082"/>
                    <a:pt x="112608" y="117082"/>
                    <a:pt x="112608" y="115826"/>
                  </a:cubicBezTo>
                  <a:cubicBezTo>
                    <a:pt x="112608" y="115826"/>
                    <a:pt x="112608" y="114571"/>
                    <a:pt x="113981" y="114571"/>
                  </a:cubicBezTo>
                  <a:close/>
                  <a:moveTo>
                    <a:pt x="158875" y="105516"/>
                  </a:moveTo>
                  <a:cubicBezTo>
                    <a:pt x="158875" y="104371"/>
                    <a:pt x="160142" y="105516"/>
                    <a:pt x="161410" y="105516"/>
                  </a:cubicBezTo>
                  <a:cubicBezTo>
                    <a:pt x="162677" y="105516"/>
                    <a:pt x="163945" y="106660"/>
                    <a:pt x="165212" y="107804"/>
                  </a:cubicBezTo>
                  <a:lnTo>
                    <a:pt x="166480" y="110093"/>
                  </a:lnTo>
                  <a:cubicBezTo>
                    <a:pt x="166480" y="111237"/>
                    <a:pt x="167747" y="112382"/>
                    <a:pt x="169015" y="113526"/>
                  </a:cubicBezTo>
                  <a:cubicBezTo>
                    <a:pt x="169015" y="115815"/>
                    <a:pt x="169015" y="116959"/>
                    <a:pt x="169015" y="118103"/>
                  </a:cubicBezTo>
                  <a:lnTo>
                    <a:pt x="156340" y="111237"/>
                  </a:lnTo>
                  <a:cubicBezTo>
                    <a:pt x="157607" y="111237"/>
                    <a:pt x="157607" y="111237"/>
                    <a:pt x="158875" y="111237"/>
                  </a:cubicBezTo>
                  <a:cubicBezTo>
                    <a:pt x="158875" y="111237"/>
                    <a:pt x="158875" y="112382"/>
                    <a:pt x="160142" y="112382"/>
                  </a:cubicBezTo>
                  <a:cubicBezTo>
                    <a:pt x="161410" y="112382"/>
                    <a:pt x="162677" y="113526"/>
                    <a:pt x="162677" y="113526"/>
                  </a:cubicBezTo>
                  <a:cubicBezTo>
                    <a:pt x="162677" y="113526"/>
                    <a:pt x="162677" y="114670"/>
                    <a:pt x="163945" y="114670"/>
                  </a:cubicBezTo>
                  <a:lnTo>
                    <a:pt x="165212" y="114670"/>
                  </a:lnTo>
                  <a:cubicBezTo>
                    <a:pt x="165212" y="114670"/>
                    <a:pt x="165212" y="114670"/>
                    <a:pt x="165212" y="113526"/>
                  </a:cubicBezTo>
                  <a:cubicBezTo>
                    <a:pt x="165212" y="113526"/>
                    <a:pt x="165212" y="113526"/>
                    <a:pt x="165212" y="112382"/>
                  </a:cubicBezTo>
                  <a:cubicBezTo>
                    <a:pt x="165212" y="111237"/>
                    <a:pt x="165212" y="110093"/>
                    <a:pt x="165212" y="110093"/>
                  </a:cubicBezTo>
                  <a:cubicBezTo>
                    <a:pt x="163945" y="107804"/>
                    <a:pt x="162677" y="107804"/>
                    <a:pt x="161410" y="106660"/>
                  </a:cubicBezTo>
                  <a:cubicBezTo>
                    <a:pt x="161410" y="105516"/>
                    <a:pt x="160142" y="105516"/>
                    <a:pt x="160142" y="106660"/>
                  </a:cubicBezTo>
                  <a:cubicBezTo>
                    <a:pt x="158875" y="106660"/>
                    <a:pt x="158875" y="106660"/>
                    <a:pt x="158875" y="107804"/>
                  </a:cubicBezTo>
                  <a:cubicBezTo>
                    <a:pt x="157607" y="107804"/>
                    <a:pt x="157607" y="108949"/>
                    <a:pt x="157607" y="110093"/>
                  </a:cubicBezTo>
                  <a:cubicBezTo>
                    <a:pt x="156340" y="110093"/>
                    <a:pt x="156340" y="110093"/>
                    <a:pt x="156340" y="111237"/>
                  </a:cubicBezTo>
                  <a:lnTo>
                    <a:pt x="156340" y="112382"/>
                  </a:lnTo>
                  <a:cubicBezTo>
                    <a:pt x="156340" y="112382"/>
                    <a:pt x="156340" y="112382"/>
                    <a:pt x="156340" y="113526"/>
                  </a:cubicBezTo>
                  <a:cubicBezTo>
                    <a:pt x="156340" y="115815"/>
                    <a:pt x="156340" y="116959"/>
                    <a:pt x="156340" y="118103"/>
                  </a:cubicBezTo>
                  <a:cubicBezTo>
                    <a:pt x="156340" y="119248"/>
                    <a:pt x="157607" y="120392"/>
                    <a:pt x="157607" y="122681"/>
                  </a:cubicBezTo>
                  <a:cubicBezTo>
                    <a:pt x="158875" y="123825"/>
                    <a:pt x="158875" y="123825"/>
                    <a:pt x="160142" y="124969"/>
                  </a:cubicBezTo>
                  <a:cubicBezTo>
                    <a:pt x="160142" y="126114"/>
                    <a:pt x="161410" y="127258"/>
                    <a:pt x="162677" y="128402"/>
                  </a:cubicBezTo>
                  <a:cubicBezTo>
                    <a:pt x="165212" y="128402"/>
                    <a:pt x="165212" y="128402"/>
                    <a:pt x="166480" y="128402"/>
                  </a:cubicBezTo>
                  <a:cubicBezTo>
                    <a:pt x="166480" y="128402"/>
                    <a:pt x="167747" y="127258"/>
                    <a:pt x="169015" y="126114"/>
                  </a:cubicBezTo>
                  <a:cubicBezTo>
                    <a:pt x="169015" y="127258"/>
                    <a:pt x="169015" y="128402"/>
                    <a:pt x="167747" y="128402"/>
                  </a:cubicBezTo>
                  <a:cubicBezTo>
                    <a:pt x="167747" y="129547"/>
                    <a:pt x="166480" y="129547"/>
                    <a:pt x="166480" y="130691"/>
                  </a:cubicBezTo>
                  <a:cubicBezTo>
                    <a:pt x="165212" y="130691"/>
                    <a:pt x="165212" y="130691"/>
                    <a:pt x="163945" y="130691"/>
                  </a:cubicBezTo>
                  <a:cubicBezTo>
                    <a:pt x="162677" y="130691"/>
                    <a:pt x="162677" y="130691"/>
                    <a:pt x="161410" y="130691"/>
                  </a:cubicBezTo>
                  <a:cubicBezTo>
                    <a:pt x="160142" y="129547"/>
                    <a:pt x="158875" y="129547"/>
                    <a:pt x="157607" y="128402"/>
                  </a:cubicBezTo>
                  <a:cubicBezTo>
                    <a:pt x="156340" y="126114"/>
                    <a:pt x="156340" y="124969"/>
                    <a:pt x="155072" y="123825"/>
                  </a:cubicBezTo>
                  <a:cubicBezTo>
                    <a:pt x="155072" y="122681"/>
                    <a:pt x="153805" y="120392"/>
                    <a:pt x="153805" y="118103"/>
                  </a:cubicBezTo>
                  <a:cubicBezTo>
                    <a:pt x="153805" y="116959"/>
                    <a:pt x="153805" y="115815"/>
                    <a:pt x="153805" y="112382"/>
                  </a:cubicBezTo>
                  <a:cubicBezTo>
                    <a:pt x="153805" y="111237"/>
                    <a:pt x="153805" y="110093"/>
                    <a:pt x="155072" y="110093"/>
                  </a:cubicBezTo>
                  <a:cubicBezTo>
                    <a:pt x="155072" y="107804"/>
                    <a:pt x="155072" y="107804"/>
                    <a:pt x="156340" y="106660"/>
                  </a:cubicBezTo>
                  <a:cubicBezTo>
                    <a:pt x="156340" y="105516"/>
                    <a:pt x="157607" y="105516"/>
                    <a:pt x="158875" y="105516"/>
                  </a:cubicBezTo>
                  <a:close/>
                  <a:moveTo>
                    <a:pt x="141320" y="98876"/>
                  </a:moveTo>
                  <a:cubicBezTo>
                    <a:pt x="142319" y="98876"/>
                    <a:pt x="142319" y="100021"/>
                    <a:pt x="143318" y="100021"/>
                  </a:cubicBezTo>
                  <a:cubicBezTo>
                    <a:pt x="143318" y="100021"/>
                    <a:pt x="144317" y="101165"/>
                    <a:pt x="145316" y="101165"/>
                  </a:cubicBezTo>
                  <a:cubicBezTo>
                    <a:pt x="145316" y="102309"/>
                    <a:pt x="146314" y="103454"/>
                    <a:pt x="147313" y="103454"/>
                  </a:cubicBezTo>
                  <a:lnTo>
                    <a:pt x="147313" y="110320"/>
                  </a:lnTo>
                  <a:cubicBezTo>
                    <a:pt x="146314" y="108032"/>
                    <a:pt x="146314" y="108032"/>
                    <a:pt x="146314" y="106887"/>
                  </a:cubicBezTo>
                  <a:cubicBezTo>
                    <a:pt x="145316" y="105743"/>
                    <a:pt x="145316" y="104598"/>
                    <a:pt x="145316" y="103454"/>
                  </a:cubicBezTo>
                  <a:cubicBezTo>
                    <a:pt x="145316" y="103454"/>
                    <a:pt x="144317" y="102309"/>
                    <a:pt x="144317" y="101165"/>
                  </a:cubicBezTo>
                  <a:cubicBezTo>
                    <a:pt x="143318" y="101165"/>
                    <a:pt x="143318" y="101165"/>
                    <a:pt x="142319" y="100021"/>
                  </a:cubicBezTo>
                  <a:cubicBezTo>
                    <a:pt x="141320" y="100021"/>
                    <a:pt x="141320" y="100021"/>
                    <a:pt x="140321" y="100021"/>
                  </a:cubicBezTo>
                  <a:lnTo>
                    <a:pt x="140321" y="101165"/>
                  </a:lnTo>
                  <a:cubicBezTo>
                    <a:pt x="140321" y="101165"/>
                    <a:pt x="140321" y="102309"/>
                    <a:pt x="140321" y="103454"/>
                  </a:cubicBezTo>
                  <a:cubicBezTo>
                    <a:pt x="139323" y="104598"/>
                    <a:pt x="140321" y="105743"/>
                    <a:pt x="140321" y="106887"/>
                  </a:cubicBezTo>
                  <a:cubicBezTo>
                    <a:pt x="140321" y="106887"/>
                    <a:pt x="141320" y="108032"/>
                    <a:pt x="142319" y="108032"/>
                  </a:cubicBezTo>
                  <a:cubicBezTo>
                    <a:pt x="142319" y="109176"/>
                    <a:pt x="142319" y="109176"/>
                    <a:pt x="143318" y="110320"/>
                  </a:cubicBezTo>
                  <a:cubicBezTo>
                    <a:pt x="143318" y="110320"/>
                    <a:pt x="144317" y="110320"/>
                    <a:pt x="144317" y="111465"/>
                  </a:cubicBezTo>
                  <a:cubicBezTo>
                    <a:pt x="145316" y="112609"/>
                    <a:pt x="146314" y="113754"/>
                    <a:pt x="147313" y="114898"/>
                  </a:cubicBezTo>
                  <a:cubicBezTo>
                    <a:pt x="147313" y="117187"/>
                    <a:pt x="147313" y="118331"/>
                    <a:pt x="147313" y="120620"/>
                  </a:cubicBezTo>
                  <a:lnTo>
                    <a:pt x="147313" y="122909"/>
                  </a:lnTo>
                  <a:cubicBezTo>
                    <a:pt x="146314" y="124053"/>
                    <a:pt x="146314" y="125198"/>
                    <a:pt x="145316" y="125198"/>
                  </a:cubicBezTo>
                  <a:cubicBezTo>
                    <a:pt x="145316" y="125198"/>
                    <a:pt x="144317" y="125198"/>
                    <a:pt x="143318" y="125198"/>
                  </a:cubicBezTo>
                  <a:cubicBezTo>
                    <a:pt x="143318" y="125198"/>
                    <a:pt x="142319" y="125198"/>
                    <a:pt x="142319" y="124053"/>
                  </a:cubicBezTo>
                  <a:cubicBezTo>
                    <a:pt x="140321" y="122909"/>
                    <a:pt x="140321" y="122909"/>
                    <a:pt x="139323" y="121765"/>
                  </a:cubicBezTo>
                  <a:cubicBezTo>
                    <a:pt x="138324" y="120620"/>
                    <a:pt x="137325" y="120620"/>
                    <a:pt x="137325" y="119476"/>
                  </a:cubicBezTo>
                  <a:lnTo>
                    <a:pt x="137325" y="112609"/>
                  </a:lnTo>
                  <a:cubicBezTo>
                    <a:pt x="137325" y="113754"/>
                    <a:pt x="138324" y="114898"/>
                    <a:pt x="138324" y="114898"/>
                  </a:cubicBezTo>
                  <a:cubicBezTo>
                    <a:pt x="138324" y="117187"/>
                    <a:pt x="138324" y="118331"/>
                    <a:pt x="138324" y="119476"/>
                  </a:cubicBezTo>
                  <a:cubicBezTo>
                    <a:pt x="139323" y="119476"/>
                    <a:pt x="139323" y="120620"/>
                    <a:pt x="140321" y="121765"/>
                  </a:cubicBezTo>
                  <a:cubicBezTo>
                    <a:pt x="140321" y="122909"/>
                    <a:pt x="141320" y="122909"/>
                    <a:pt x="142319" y="122909"/>
                  </a:cubicBezTo>
                  <a:cubicBezTo>
                    <a:pt x="142319" y="124053"/>
                    <a:pt x="143318" y="124053"/>
                    <a:pt x="143318" y="122909"/>
                  </a:cubicBezTo>
                  <a:cubicBezTo>
                    <a:pt x="144317" y="122909"/>
                    <a:pt x="145316" y="121765"/>
                    <a:pt x="145316" y="119476"/>
                  </a:cubicBezTo>
                  <a:cubicBezTo>
                    <a:pt x="145316" y="119476"/>
                    <a:pt x="145316" y="118331"/>
                    <a:pt x="144317" y="117187"/>
                  </a:cubicBezTo>
                  <a:cubicBezTo>
                    <a:pt x="144317" y="114898"/>
                    <a:pt x="143318" y="114898"/>
                    <a:pt x="143318" y="113754"/>
                  </a:cubicBezTo>
                  <a:cubicBezTo>
                    <a:pt x="142319" y="113754"/>
                    <a:pt x="142319" y="113754"/>
                    <a:pt x="141320" y="112609"/>
                  </a:cubicBezTo>
                  <a:cubicBezTo>
                    <a:pt x="140321" y="112609"/>
                    <a:pt x="140321" y="112609"/>
                    <a:pt x="140321" y="111465"/>
                  </a:cubicBezTo>
                  <a:cubicBezTo>
                    <a:pt x="139323" y="110320"/>
                    <a:pt x="138324" y="109176"/>
                    <a:pt x="138324" y="108032"/>
                  </a:cubicBezTo>
                  <a:cubicBezTo>
                    <a:pt x="138324" y="106887"/>
                    <a:pt x="137325" y="104598"/>
                    <a:pt x="138324" y="103454"/>
                  </a:cubicBezTo>
                  <a:cubicBezTo>
                    <a:pt x="138324" y="102309"/>
                    <a:pt x="138324" y="101165"/>
                    <a:pt x="138324" y="101165"/>
                  </a:cubicBezTo>
                  <a:cubicBezTo>
                    <a:pt x="138324" y="100021"/>
                    <a:pt x="138324" y="100021"/>
                    <a:pt x="139323" y="100021"/>
                  </a:cubicBezTo>
                  <a:cubicBezTo>
                    <a:pt x="140321" y="98876"/>
                    <a:pt x="140321" y="98876"/>
                    <a:pt x="141320" y="98876"/>
                  </a:cubicBezTo>
                  <a:close/>
                  <a:moveTo>
                    <a:pt x="123594" y="83182"/>
                  </a:moveTo>
                  <a:lnTo>
                    <a:pt x="130460" y="86949"/>
                  </a:lnTo>
                  <a:lnTo>
                    <a:pt x="129086" y="86949"/>
                  </a:lnTo>
                  <a:lnTo>
                    <a:pt x="127713" y="86949"/>
                  </a:lnTo>
                  <a:lnTo>
                    <a:pt x="126340" y="88204"/>
                  </a:lnTo>
                  <a:cubicBezTo>
                    <a:pt x="126340" y="89460"/>
                    <a:pt x="126340" y="89460"/>
                    <a:pt x="124967" y="90715"/>
                  </a:cubicBezTo>
                  <a:lnTo>
                    <a:pt x="124967" y="89460"/>
                  </a:lnTo>
                  <a:cubicBezTo>
                    <a:pt x="124967" y="88204"/>
                    <a:pt x="124967" y="86949"/>
                    <a:pt x="124967" y="86949"/>
                  </a:cubicBezTo>
                  <a:cubicBezTo>
                    <a:pt x="124967" y="85693"/>
                    <a:pt x="124967" y="85693"/>
                    <a:pt x="124967" y="85693"/>
                  </a:cubicBezTo>
                  <a:cubicBezTo>
                    <a:pt x="123594" y="85693"/>
                    <a:pt x="123594" y="84438"/>
                    <a:pt x="123594" y="84438"/>
                  </a:cubicBezTo>
                  <a:close/>
                  <a:moveTo>
                    <a:pt x="108486" y="79293"/>
                  </a:moveTo>
                  <a:cubicBezTo>
                    <a:pt x="109859" y="79293"/>
                    <a:pt x="109859" y="79293"/>
                    <a:pt x="111232" y="79293"/>
                  </a:cubicBezTo>
                  <a:cubicBezTo>
                    <a:pt x="111232" y="79293"/>
                    <a:pt x="111232" y="80487"/>
                    <a:pt x="112605" y="80487"/>
                  </a:cubicBezTo>
                  <a:cubicBezTo>
                    <a:pt x="112605" y="81681"/>
                    <a:pt x="113978" y="82875"/>
                    <a:pt x="112605" y="82875"/>
                  </a:cubicBezTo>
                  <a:cubicBezTo>
                    <a:pt x="112605" y="84069"/>
                    <a:pt x="112605" y="84069"/>
                    <a:pt x="112605" y="84069"/>
                  </a:cubicBezTo>
                  <a:cubicBezTo>
                    <a:pt x="111232" y="85263"/>
                    <a:pt x="111232" y="85263"/>
                    <a:pt x="111232" y="85263"/>
                  </a:cubicBezTo>
                  <a:cubicBezTo>
                    <a:pt x="111232" y="84069"/>
                    <a:pt x="109859" y="84069"/>
                    <a:pt x="109859" y="84069"/>
                  </a:cubicBezTo>
                  <a:cubicBezTo>
                    <a:pt x="109859" y="84069"/>
                    <a:pt x="109859" y="84069"/>
                    <a:pt x="109859" y="82875"/>
                  </a:cubicBezTo>
                  <a:cubicBezTo>
                    <a:pt x="108486" y="81681"/>
                    <a:pt x="108486" y="81681"/>
                    <a:pt x="108486" y="81681"/>
                  </a:cubicBezTo>
                  <a:cubicBezTo>
                    <a:pt x="108486" y="81681"/>
                    <a:pt x="108486" y="81681"/>
                    <a:pt x="107112" y="81681"/>
                  </a:cubicBezTo>
                  <a:cubicBezTo>
                    <a:pt x="107112" y="81681"/>
                    <a:pt x="107112" y="81681"/>
                    <a:pt x="105739" y="82875"/>
                  </a:cubicBezTo>
                  <a:cubicBezTo>
                    <a:pt x="105739" y="81681"/>
                    <a:pt x="105739" y="80487"/>
                    <a:pt x="107112" y="80487"/>
                  </a:cubicBezTo>
                  <a:cubicBezTo>
                    <a:pt x="108486" y="79293"/>
                    <a:pt x="108486" y="79293"/>
                    <a:pt x="108486" y="79293"/>
                  </a:cubicBezTo>
                  <a:close/>
                  <a:moveTo>
                    <a:pt x="109861" y="76904"/>
                  </a:moveTo>
                  <a:lnTo>
                    <a:pt x="119474" y="80671"/>
                  </a:lnTo>
                  <a:lnTo>
                    <a:pt x="119474" y="81926"/>
                  </a:lnTo>
                  <a:lnTo>
                    <a:pt x="118100" y="81926"/>
                  </a:lnTo>
                  <a:cubicBezTo>
                    <a:pt x="116727" y="81926"/>
                    <a:pt x="116727" y="81926"/>
                    <a:pt x="116727" y="83182"/>
                  </a:cubicBezTo>
                  <a:cubicBezTo>
                    <a:pt x="116727" y="83182"/>
                    <a:pt x="116727" y="83182"/>
                    <a:pt x="116727" y="84438"/>
                  </a:cubicBezTo>
                  <a:cubicBezTo>
                    <a:pt x="116727" y="85693"/>
                    <a:pt x="118100" y="85693"/>
                    <a:pt x="118100" y="86949"/>
                  </a:cubicBezTo>
                  <a:cubicBezTo>
                    <a:pt x="118100" y="88204"/>
                    <a:pt x="118100" y="89460"/>
                    <a:pt x="119474" y="90715"/>
                  </a:cubicBezTo>
                  <a:cubicBezTo>
                    <a:pt x="119474" y="93226"/>
                    <a:pt x="119474" y="94482"/>
                    <a:pt x="119474" y="95737"/>
                  </a:cubicBezTo>
                  <a:cubicBezTo>
                    <a:pt x="119474" y="96993"/>
                    <a:pt x="119474" y="99504"/>
                    <a:pt x="120847" y="99504"/>
                  </a:cubicBezTo>
                  <a:cubicBezTo>
                    <a:pt x="120847" y="100760"/>
                    <a:pt x="120847" y="103271"/>
                    <a:pt x="120847" y="103271"/>
                  </a:cubicBezTo>
                  <a:cubicBezTo>
                    <a:pt x="122220" y="103271"/>
                    <a:pt x="122220" y="103271"/>
                    <a:pt x="122220" y="102015"/>
                  </a:cubicBezTo>
                  <a:cubicBezTo>
                    <a:pt x="122220" y="100760"/>
                    <a:pt x="122220" y="99504"/>
                    <a:pt x="122220" y="99504"/>
                  </a:cubicBezTo>
                  <a:cubicBezTo>
                    <a:pt x="123594" y="96993"/>
                    <a:pt x="123594" y="96993"/>
                    <a:pt x="123594" y="95737"/>
                  </a:cubicBezTo>
                  <a:cubicBezTo>
                    <a:pt x="123594" y="94482"/>
                    <a:pt x="123594" y="93226"/>
                    <a:pt x="124967" y="91971"/>
                  </a:cubicBezTo>
                  <a:lnTo>
                    <a:pt x="124967" y="95737"/>
                  </a:lnTo>
                  <a:cubicBezTo>
                    <a:pt x="123594" y="96993"/>
                    <a:pt x="123594" y="98248"/>
                    <a:pt x="123594" y="99504"/>
                  </a:cubicBezTo>
                  <a:cubicBezTo>
                    <a:pt x="122220" y="102015"/>
                    <a:pt x="122220" y="103271"/>
                    <a:pt x="122220" y="105782"/>
                  </a:cubicBezTo>
                  <a:cubicBezTo>
                    <a:pt x="120847" y="107037"/>
                    <a:pt x="119474" y="109548"/>
                    <a:pt x="119474" y="112059"/>
                  </a:cubicBezTo>
                  <a:cubicBezTo>
                    <a:pt x="119474" y="113315"/>
                    <a:pt x="118100" y="115826"/>
                    <a:pt x="116727" y="117082"/>
                  </a:cubicBezTo>
                  <a:lnTo>
                    <a:pt x="116727" y="115826"/>
                  </a:lnTo>
                  <a:cubicBezTo>
                    <a:pt x="118100" y="114571"/>
                    <a:pt x="118100" y="113315"/>
                    <a:pt x="118100" y="112059"/>
                  </a:cubicBezTo>
                  <a:lnTo>
                    <a:pt x="119474" y="110804"/>
                  </a:lnTo>
                  <a:lnTo>
                    <a:pt x="119474" y="109548"/>
                  </a:lnTo>
                  <a:cubicBezTo>
                    <a:pt x="119474" y="109548"/>
                    <a:pt x="119474" y="109548"/>
                    <a:pt x="119474" y="108293"/>
                  </a:cubicBezTo>
                  <a:cubicBezTo>
                    <a:pt x="118100" y="107037"/>
                    <a:pt x="118100" y="105782"/>
                    <a:pt x="118100" y="104526"/>
                  </a:cubicBezTo>
                  <a:cubicBezTo>
                    <a:pt x="116727" y="102015"/>
                    <a:pt x="116727" y="100760"/>
                    <a:pt x="116727" y="98248"/>
                  </a:cubicBezTo>
                  <a:cubicBezTo>
                    <a:pt x="116727" y="96993"/>
                    <a:pt x="116727" y="94482"/>
                    <a:pt x="115354" y="91971"/>
                  </a:cubicBezTo>
                  <a:cubicBezTo>
                    <a:pt x="115354" y="90715"/>
                    <a:pt x="115354" y="88204"/>
                    <a:pt x="115354" y="85693"/>
                  </a:cubicBezTo>
                  <a:cubicBezTo>
                    <a:pt x="113981" y="83182"/>
                    <a:pt x="113981" y="81926"/>
                    <a:pt x="113981" y="80671"/>
                  </a:cubicBezTo>
                  <a:cubicBezTo>
                    <a:pt x="113981" y="79415"/>
                    <a:pt x="113981" y="79415"/>
                    <a:pt x="112608" y="79415"/>
                  </a:cubicBezTo>
                  <a:cubicBezTo>
                    <a:pt x="112608" y="78160"/>
                    <a:pt x="111234" y="78160"/>
                    <a:pt x="109861" y="76904"/>
                  </a:cubicBezTo>
                  <a:close/>
                  <a:moveTo>
                    <a:pt x="100247" y="76904"/>
                  </a:moveTo>
                  <a:lnTo>
                    <a:pt x="105739" y="76904"/>
                  </a:lnTo>
                  <a:lnTo>
                    <a:pt x="105739" y="82875"/>
                  </a:lnTo>
                  <a:lnTo>
                    <a:pt x="105739" y="84069"/>
                  </a:lnTo>
                  <a:lnTo>
                    <a:pt x="104366" y="99594"/>
                  </a:lnTo>
                  <a:lnTo>
                    <a:pt x="104366" y="100788"/>
                  </a:lnTo>
                  <a:cubicBezTo>
                    <a:pt x="104366" y="101982"/>
                    <a:pt x="105739" y="101982"/>
                    <a:pt x="105739" y="101982"/>
                  </a:cubicBezTo>
                  <a:cubicBezTo>
                    <a:pt x="107112" y="103176"/>
                    <a:pt x="107112" y="103176"/>
                    <a:pt x="108486" y="103176"/>
                  </a:cubicBezTo>
                  <a:lnTo>
                    <a:pt x="107112" y="103176"/>
                  </a:lnTo>
                  <a:lnTo>
                    <a:pt x="98874" y="99594"/>
                  </a:lnTo>
                  <a:lnTo>
                    <a:pt x="98874" y="98399"/>
                  </a:lnTo>
                  <a:cubicBezTo>
                    <a:pt x="100247" y="98399"/>
                    <a:pt x="100247" y="98399"/>
                    <a:pt x="100247" y="98399"/>
                  </a:cubicBezTo>
                  <a:lnTo>
                    <a:pt x="101620" y="98399"/>
                  </a:lnTo>
                  <a:lnTo>
                    <a:pt x="101620" y="80487"/>
                  </a:lnTo>
                  <a:lnTo>
                    <a:pt x="101620" y="79293"/>
                  </a:lnTo>
                  <a:lnTo>
                    <a:pt x="101620" y="78098"/>
                  </a:lnTo>
                  <a:cubicBezTo>
                    <a:pt x="100247" y="76904"/>
                    <a:pt x="100247" y="76904"/>
                    <a:pt x="100247" y="76904"/>
                  </a:cubicBezTo>
                  <a:close/>
                  <a:moveTo>
                    <a:pt x="88734" y="68207"/>
                  </a:moveTo>
                  <a:cubicBezTo>
                    <a:pt x="87466" y="68207"/>
                    <a:pt x="87466" y="68207"/>
                    <a:pt x="87466" y="69351"/>
                  </a:cubicBezTo>
                  <a:cubicBezTo>
                    <a:pt x="87466" y="69351"/>
                    <a:pt x="86198" y="69351"/>
                    <a:pt x="86198" y="70496"/>
                  </a:cubicBezTo>
                  <a:cubicBezTo>
                    <a:pt x="84931" y="71640"/>
                    <a:pt x="84931" y="71640"/>
                    <a:pt x="84931" y="71640"/>
                  </a:cubicBezTo>
                  <a:cubicBezTo>
                    <a:pt x="86198" y="72785"/>
                    <a:pt x="87466" y="72785"/>
                    <a:pt x="87466" y="72785"/>
                  </a:cubicBezTo>
                  <a:cubicBezTo>
                    <a:pt x="87466" y="73929"/>
                    <a:pt x="87466" y="73929"/>
                    <a:pt x="88734" y="73929"/>
                  </a:cubicBezTo>
                  <a:cubicBezTo>
                    <a:pt x="88734" y="73929"/>
                    <a:pt x="88734" y="73929"/>
                    <a:pt x="90002" y="73929"/>
                  </a:cubicBezTo>
                  <a:cubicBezTo>
                    <a:pt x="90002" y="75074"/>
                    <a:pt x="91269" y="75074"/>
                    <a:pt x="91269" y="75074"/>
                  </a:cubicBezTo>
                  <a:cubicBezTo>
                    <a:pt x="91269" y="75074"/>
                    <a:pt x="91269" y="75074"/>
                    <a:pt x="92537" y="75074"/>
                  </a:cubicBezTo>
                  <a:lnTo>
                    <a:pt x="93805" y="75074"/>
                  </a:lnTo>
                  <a:cubicBezTo>
                    <a:pt x="93805" y="75074"/>
                    <a:pt x="93805" y="75074"/>
                    <a:pt x="93805" y="73929"/>
                  </a:cubicBezTo>
                  <a:cubicBezTo>
                    <a:pt x="93805" y="73929"/>
                    <a:pt x="93805" y="71640"/>
                    <a:pt x="93805" y="70496"/>
                  </a:cubicBezTo>
                  <a:cubicBezTo>
                    <a:pt x="92537" y="69351"/>
                    <a:pt x="91269" y="68207"/>
                    <a:pt x="91269" y="68207"/>
                  </a:cubicBezTo>
                  <a:cubicBezTo>
                    <a:pt x="90002" y="68207"/>
                    <a:pt x="88734" y="68207"/>
                    <a:pt x="88734" y="68207"/>
                  </a:cubicBezTo>
                  <a:close/>
                  <a:moveTo>
                    <a:pt x="87466" y="65918"/>
                  </a:moveTo>
                  <a:cubicBezTo>
                    <a:pt x="88734" y="65918"/>
                    <a:pt x="88734" y="65918"/>
                    <a:pt x="91269" y="67063"/>
                  </a:cubicBezTo>
                  <a:cubicBezTo>
                    <a:pt x="91269" y="68207"/>
                    <a:pt x="92537" y="68207"/>
                    <a:pt x="93805" y="69351"/>
                  </a:cubicBezTo>
                  <a:cubicBezTo>
                    <a:pt x="93805" y="69351"/>
                    <a:pt x="95073" y="70496"/>
                    <a:pt x="95073" y="71640"/>
                  </a:cubicBezTo>
                  <a:cubicBezTo>
                    <a:pt x="96340" y="72785"/>
                    <a:pt x="96340" y="73929"/>
                    <a:pt x="97608" y="75074"/>
                  </a:cubicBezTo>
                  <a:cubicBezTo>
                    <a:pt x="97608" y="76218"/>
                    <a:pt x="97608" y="77362"/>
                    <a:pt x="97608" y="78507"/>
                  </a:cubicBezTo>
                  <a:lnTo>
                    <a:pt x="84931" y="72785"/>
                  </a:lnTo>
                  <a:cubicBezTo>
                    <a:pt x="84931" y="73929"/>
                    <a:pt x="84931" y="73929"/>
                    <a:pt x="84931" y="73929"/>
                  </a:cubicBezTo>
                  <a:lnTo>
                    <a:pt x="84931" y="75074"/>
                  </a:lnTo>
                  <a:cubicBezTo>
                    <a:pt x="84931" y="76218"/>
                    <a:pt x="84931" y="77362"/>
                    <a:pt x="84931" y="78507"/>
                  </a:cubicBezTo>
                  <a:cubicBezTo>
                    <a:pt x="84931" y="80796"/>
                    <a:pt x="86198" y="81940"/>
                    <a:pt x="86198" y="83084"/>
                  </a:cubicBezTo>
                  <a:cubicBezTo>
                    <a:pt x="87466" y="84229"/>
                    <a:pt x="87466" y="86518"/>
                    <a:pt x="88734" y="86518"/>
                  </a:cubicBezTo>
                  <a:cubicBezTo>
                    <a:pt x="88734" y="87662"/>
                    <a:pt x="90002" y="88807"/>
                    <a:pt x="91269" y="89951"/>
                  </a:cubicBezTo>
                  <a:cubicBezTo>
                    <a:pt x="92537" y="89951"/>
                    <a:pt x="93805" y="89951"/>
                    <a:pt x="95073" y="89951"/>
                  </a:cubicBezTo>
                  <a:cubicBezTo>
                    <a:pt x="95073" y="89951"/>
                    <a:pt x="96340" y="88807"/>
                    <a:pt x="97608" y="87662"/>
                  </a:cubicBezTo>
                  <a:cubicBezTo>
                    <a:pt x="97608" y="87662"/>
                    <a:pt x="97608" y="88807"/>
                    <a:pt x="96340" y="89951"/>
                  </a:cubicBezTo>
                  <a:cubicBezTo>
                    <a:pt x="95073" y="91095"/>
                    <a:pt x="95073" y="91095"/>
                    <a:pt x="95073" y="91095"/>
                  </a:cubicBezTo>
                  <a:cubicBezTo>
                    <a:pt x="93805" y="92240"/>
                    <a:pt x="93805" y="92240"/>
                    <a:pt x="92537" y="92240"/>
                  </a:cubicBezTo>
                  <a:cubicBezTo>
                    <a:pt x="91269" y="92240"/>
                    <a:pt x="91269" y="92240"/>
                    <a:pt x="88734" y="91095"/>
                  </a:cubicBezTo>
                  <a:cubicBezTo>
                    <a:pt x="88734" y="91095"/>
                    <a:pt x="87466" y="89951"/>
                    <a:pt x="86198" y="88807"/>
                  </a:cubicBezTo>
                  <a:cubicBezTo>
                    <a:pt x="84931" y="87662"/>
                    <a:pt x="84931" y="86518"/>
                    <a:pt x="83663" y="84229"/>
                  </a:cubicBezTo>
                  <a:cubicBezTo>
                    <a:pt x="83663" y="83084"/>
                    <a:pt x="82395" y="81940"/>
                    <a:pt x="82395" y="79651"/>
                  </a:cubicBezTo>
                  <a:cubicBezTo>
                    <a:pt x="82395" y="78507"/>
                    <a:pt x="82395" y="76218"/>
                    <a:pt x="82395" y="75074"/>
                  </a:cubicBezTo>
                  <a:cubicBezTo>
                    <a:pt x="82395" y="73929"/>
                    <a:pt x="82395" y="71640"/>
                    <a:pt x="83663" y="70496"/>
                  </a:cubicBezTo>
                  <a:cubicBezTo>
                    <a:pt x="83663" y="69351"/>
                    <a:pt x="83663" y="68207"/>
                    <a:pt x="84931" y="68207"/>
                  </a:cubicBezTo>
                  <a:cubicBezTo>
                    <a:pt x="84931" y="67063"/>
                    <a:pt x="86198" y="65918"/>
                    <a:pt x="87466" y="65918"/>
                  </a:cubicBezTo>
                  <a:close/>
                  <a:moveTo>
                    <a:pt x="78841" y="61525"/>
                  </a:moveTo>
                  <a:lnTo>
                    <a:pt x="86596" y="65480"/>
                  </a:lnTo>
                  <a:lnTo>
                    <a:pt x="85303" y="65480"/>
                  </a:lnTo>
                  <a:lnTo>
                    <a:pt x="84011" y="65480"/>
                  </a:lnTo>
                  <a:cubicBezTo>
                    <a:pt x="84011" y="65480"/>
                    <a:pt x="84011" y="65480"/>
                    <a:pt x="82718" y="65480"/>
                  </a:cubicBezTo>
                  <a:cubicBezTo>
                    <a:pt x="82718" y="65480"/>
                    <a:pt x="81426" y="65480"/>
                    <a:pt x="81426" y="66798"/>
                  </a:cubicBezTo>
                  <a:cubicBezTo>
                    <a:pt x="81426" y="68117"/>
                    <a:pt x="81426" y="68117"/>
                    <a:pt x="80133" y="70754"/>
                  </a:cubicBezTo>
                  <a:lnTo>
                    <a:pt x="80133" y="68117"/>
                  </a:lnTo>
                  <a:cubicBezTo>
                    <a:pt x="81426" y="65480"/>
                    <a:pt x="81426" y="65480"/>
                    <a:pt x="81426" y="65480"/>
                  </a:cubicBezTo>
                  <a:cubicBezTo>
                    <a:pt x="81426" y="64162"/>
                    <a:pt x="81426" y="64162"/>
                    <a:pt x="81426" y="64162"/>
                  </a:cubicBezTo>
                  <a:lnTo>
                    <a:pt x="80133" y="62843"/>
                  </a:lnTo>
                  <a:cubicBezTo>
                    <a:pt x="80133" y="62843"/>
                    <a:pt x="78841" y="62843"/>
                    <a:pt x="78841" y="61525"/>
                  </a:cubicBezTo>
                  <a:close/>
                  <a:moveTo>
                    <a:pt x="65916" y="54933"/>
                  </a:moveTo>
                  <a:lnTo>
                    <a:pt x="76256" y="58888"/>
                  </a:lnTo>
                  <a:lnTo>
                    <a:pt x="76256" y="60207"/>
                  </a:lnTo>
                  <a:cubicBezTo>
                    <a:pt x="74963" y="60207"/>
                    <a:pt x="74963" y="60207"/>
                    <a:pt x="74963" y="60207"/>
                  </a:cubicBezTo>
                  <a:cubicBezTo>
                    <a:pt x="73671" y="58888"/>
                    <a:pt x="73671" y="58888"/>
                    <a:pt x="73671" y="58888"/>
                  </a:cubicBezTo>
                  <a:cubicBezTo>
                    <a:pt x="73671" y="58888"/>
                    <a:pt x="73671" y="58888"/>
                    <a:pt x="72378" y="58888"/>
                  </a:cubicBezTo>
                  <a:lnTo>
                    <a:pt x="72378" y="60207"/>
                  </a:lnTo>
                  <a:cubicBezTo>
                    <a:pt x="72378" y="60207"/>
                    <a:pt x="72378" y="60207"/>
                    <a:pt x="72378" y="61525"/>
                  </a:cubicBezTo>
                  <a:cubicBezTo>
                    <a:pt x="72378" y="62843"/>
                    <a:pt x="72378" y="62843"/>
                    <a:pt x="73671" y="64162"/>
                  </a:cubicBezTo>
                  <a:cubicBezTo>
                    <a:pt x="73671" y="65480"/>
                    <a:pt x="73671" y="66798"/>
                    <a:pt x="73671" y="68117"/>
                  </a:cubicBezTo>
                  <a:cubicBezTo>
                    <a:pt x="73671" y="70754"/>
                    <a:pt x="73671" y="72072"/>
                    <a:pt x="73671" y="73390"/>
                  </a:cubicBezTo>
                  <a:cubicBezTo>
                    <a:pt x="74963" y="74709"/>
                    <a:pt x="74963" y="76027"/>
                    <a:pt x="74963" y="77345"/>
                  </a:cubicBezTo>
                  <a:cubicBezTo>
                    <a:pt x="76256" y="78664"/>
                    <a:pt x="76256" y="79982"/>
                    <a:pt x="76256" y="81300"/>
                  </a:cubicBezTo>
                  <a:cubicBezTo>
                    <a:pt x="76256" y="79982"/>
                    <a:pt x="77548" y="78664"/>
                    <a:pt x="77548" y="77345"/>
                  </a:cubicBezTo>
                  <a:cubicBezTo>
                    <a:pt x="77548" y="74709"/>
                    <a:pt x="78841" y="73390"/>
                    <a:pt x="80133" y="72072"/>
                  </a:cubicBezTo>
                  <a:lnTo>
                    <a:pt x="80133" y="74709"/>
                  </a:lnTo>
                  <a:cubicBezTo>
                    <a:pt x="78841" y="74709"/>
                    <a:pt x="77548" y="77345"/>
                    <a:pt x="77548" y="78664"/>
                  </a:cubicBezTo>
                  <a:cubicBezTo>
                    <a:pt x="77548" y="79982"/>
                    <a:pt x="76256" y="81300"/>
                    <a:pt x="76256" y="82619"/>
                  </a:cubicBezTo>
                  <a:cubicBezTo>
                    <a:pt x="76256" y="83937"/>
                    <a:pt x="76256" y="83937"/>
                    <a:pt x="76256" y="85256"/>
                  </a:cubicBezTo>
                  <a:cubicBezTo>
                    <a:pt x="74963" y="85256"/>
                    <a:pt x="74963" y="85256"/>
                    <a:pt x="74963" y="85256"/>
                  </a:cubicBezTo>
                  <a:cubicBezTo>
                    <a:pt x="74963" y="85256"/>
                    <a:pt x="74963" y="86574"/>
                    <a:pt x="73671" y="86574"/>
                  </a:cubicBezTo>
                  <a:cubicBezTo>
                    <a:pt x="73671" y="85256"/>
                    <a:pt x="73671" y="82619"/>
                    <a:pt x="72378" y="81300"/>
                  </a:cubicBezTo>
                  <a:cubicBezTo>
                    <a:pt x="72378" y="78664"/>
                    <a:pt x="72378" y="77345"/>
                    <a:pt x="72378" y="76027"/>
                  </a:cubicBezTo>
                  <a:cubicBezTo>
                    <a:pt x="72378" y="74709"/>
                    <a:pt x="72378" y="72072"/>
                    <a:pt x="71086" y="70754"/>
                  </a:cubicBezTo>
                  <a:cubicBezTo>
                    <a:pt x="71086" y="68117"/>
                    <a:pt x="69793" y="65480"/>
                    <a:pt x="69793" y="64162"/>
                  </a:cubicBezTo>
                  <a:lnTo>
                    <a:pt x="69793" y="62843"/>
                  </a:lnTo>
                  <a:cubicBezTo>
                    <a:pt x="69793" y="62843"/>
                    <a:pt x="69793" y="61525"/>
                    <a:pt x="69793" y="60207"/>
                  </a:cubicBezTo>
                  <a:lnTo>
                    <a:pt x="69793" y="58888"/>
                  </a:lnTo>
                  <a:cubicBezTo>
                    <a:pt x="68501" y="57570"/>
                    <a:pt x="68501" y="57570"/>
                    <a:pt x="68501" y="57570"/>
                  </a:cubicBezTo>
                  <a:cubicBezTo>
                    <a:pt x="68501" y="56252"/>
                    <a:pt x="68501" y="56252"/>
                    <a:pt x="67208" y="56252"/>
                  </a:cubicBezTo>
                  <a:cubicBezTo>
                    <a:pt x="67208" y="56252"/>
                    <a:pt x="67208" y="54933"/>
                    <a:pt x="65916" y="54933"/>
                  </a:cubicBezTo>
                  <a:close/>
                  <a:moveTo>
                    <a:pt x="56501" y="51378"/>
                  </a:moveTo>
                  <a:lnTo>
                    <a:pt x="62779" y="51378"/>
                  </a:lnTo>
                  <a:lnTo>
                    <a:pt x="61209" y="77227"/>
                  </a:lnTo>
                  <a:lnTo>
                    <a:pt x="61209" y="78520"/>
                  </a:lnTo>
                  <a:cubicBezTo>
                    <a:pt x="62779" y="78520"/>
                    <a:pt x="62779" y="78520"/>
                    <a:pt x="62779" y="78520"/>
                  </a:cubicBezTo>
                  <a:lnTo>
                    <a:pt x="62779" y="79812"/>
                  </a:lnTo>
                  <a:cubicBezTo>
                    <a:pt x="62779" y="79812"/>
                    <a:pt x="64348" y="79812"/>
                    <a:pt x="64348" y="81105"/>
                  </a:cubicBezTo>
                  <a:lnTo>
                    <a:pt x="54931" y="75935"/>
                  </a:lnTo>
                  <a:lnTo>
                    <a:pt x="56501" y="75935"/>
                  </a:lnTo>
                  <a:lnTo>
                    <a:pt x="58070" y="75935"/>
                  </a:lnTo>
                  <a:cubicBezTo>
                    <a:pt x="58070" y="75935"/>
                    <a:pt x="58070" y="75935"/>
                    <a:pt x="58070" y="74642"/>
                  </a:cubicBezTo>
                  <a:lnTo>
                    <a:pt x="59640" y="56548"/>
                  </a:lnTo>
                  <a:cubicBezTo>
                    <a:pt x="59640" y="55255"/>
                    <a:pt x="59640" y="55255"/>
                    <a:pt x="59640" y="55255"/>
                  </a:cubicBezTo>
                  <a:cubicBezTo>
                    <a:pt x="59640" y="55255"/>
                    <a:pt x="58070" y="55255"/>
                    <a:pt x="58070" y="53963"/>
                  </a:cubicBezTo>
                  <a:cubicBezTo>
                    <a:pt x="58070" y="53963"/>
                    <a:pt x="58070" y="53963"/>
                    <a:pt x="58070" y="52670"/>
                  </a:cubicBezTo>
                  <a:close/>
                  <a:moveTo>
                    <a:pt x="59640" y="39746"/>
                  </a:moveTo>
                  <a:cubicBezTo>
                    <a:pt x="59640" y="38453"/>
                    <a:pt x="61209" y="38453"/>
                    <a:pt x="62779" y="39746"/>
                  </a:cubicBezTo>
                  <a:lnTo>
                    <a:pt x="62779" y="41038"/>
                  </a:lnTo>
                  <a:cubicBezTo>
                    <a:pt x="64348" y="42331"/>
                    <a:pt x="64348" y="42331"/>
                    <a:pt x="64348" y="43623"/>
                  </a:cubicBezTo>
                  <a:cubicBezTo>
                    <a:pt x="64348" y="43623"/>
                    <a:pt x="64348" y="44916"/>
                    <a:pt x="62779" y="44916"/>
                  </a:cubicBezTo>
                  <a:cubicBezTo>
                    <a:pt x="62779" y="46208"/>
                    <a:pt x="62779" y="46208"/>
                    <a:pt x="61209" y="44916"/>
                  </a:cubicBezTo>
                  <a:lnTo>
                    <a:pt x="59640" y="43623"/>
                  </a:lnTo>
                  <a:cubicBezTo>
                    <a:pt x="59640" y="42331"/>
                    <a:pt x="59640" y="42331"/>
                    <a:pt x="59640" y="41038"/>
                  </a:cubicBezTo>
                  <a:close/>
                  <a:moveTo>
                    <a:pt x="41196" y="35248"/>
                  </a:moveTo>
                  <a:cubicBezTo>
                    <a:pt x="42569" y="35248"/>
                    <a:pt x="43942" y="35248"/>
                    <a:pt x="43942" y="36392"/>
                  </a:cubicBezTo>
                  <a:cubicBezTo>
                    <a:pt x="45315" y="37537"/>
                    <a:pt x="46688" y="38681"/>
                    <a:pt x="46688" y="38681"/>
                  </a:cubicBezTo>
                  <a:cubicBezTo>
                    <a:pt x="48061" y="39826"/>
                    <a:pt x="48061" y="40970"/>
                    <a:pt x="48061" y="42115"/>
                  </a:cubicBezTo>
                  <a:cubicBezTo>
                    <a:pt x="48061" y="44403"/>
                    <a:pt x="48061" y="45548"/>
                    <a:pt x="48061" y="46692"/>
                  </a:cubicBezTo>
                  <a:lnTo>
                    <a:pt x="35703" y="39826"/>
                  </a:lnTo>
                  <a:cubicBezTo>
                    <a:pt x="37076" y="39826"/>
                    <a:pt x="38449" y="39826"/>
                    <a:pt x="38449" y="39826"/>
                  </a:cubicBezTo>
                  <a:cubicBezTo>
                    <a:pt x="38449" y="39826"/>
                    <a:pt x="38449" y="40970"/>
                    <a:pt x="39822" y="40970"/>
                  </a:cubicBezTo>
                  <a:cubicBezTo>
                    <a:pt x="39822" y="40970"/>
                    <a:pt x="39822" y="42115"/>
                    <a:pt x="41196" y="42115"/>
                  </a:cubicBezTo>
                  <a:cubicBezTo>
                    <a:pt x="41196" y="42115"/>
                    <a:pt x="41196" y="42115"/>
                    <a:pt x="42569" y="42115"/>
                  </a:cubicBezTo>
                  <a:lnTo>
                    <a:pt x="43942" y="43259"/>
                  </a:lnTo>
                  <a:cubicBezTo>
                    <a:pt x="43942" y="43259"/>
                    <a:pt x="45315" y="43259"/>
                    <a:pt x="45315" y="42115"/>
                  </a:cubicBezTo>
                  <a:cubicBezTo>
                    <a:pt x="45315" y="39826"/>
                    <a:pt x="45315" y="38681"/>
                    <a:pt x="43942" y="38681"/>
                  </a:cubicBezTo>
                  <a:cubicBezTo>
                    <a:pt x="43942" y="37537"/>
                    <a:pt x="42569" y="36392"/>
                    <a:pt x="41196" y="35248"/>
                  </a:cubicBezTo>
                  <a:close/>
                  <a:moveTo>
                    <a:pt x="46693" y="32959"/>
                  </a:moveTo>
                  <a:lnTo>
                    <a:pt x="52186" y="32959"/>
                  </a:lnTo>
                  <a:lnTo>
                    <a:pt x="49440" y="71733"/>
                  </a:lnTo>
                  <a:cubicBezTo>
                    <a:pt x="49440" y="73026"/>
                    <a:pt x="49440" y="73026"/>
                    <a:pt x="50813" y="73026"/>
                  </a:cubicBezTo>
                  <a:cubicBezTo>
                    <a:pt x="50813" y="74318"/>
                    <a:pt x="50813" y="74318"/>
                    <a:pt x="50813" y="74318"/>
                  </a:cubicBezTo>
                  <a:cubicBezTo>
                    <a:pt x="52186" y="75611"/>
                    <a:pt x="52186" y="75611"/>
                    <a:pt x="53560" y="75611"/>
                  </a:cubicBezTo>
                  <a:lnTo>
                    <a:pt x="43946" y="71733"/>
                  </a:lnTo>
                  <a:lnTo>
                    <a:pt x="43946" y="70441"/>
                  </a:lnTo>
                  <a:cubicBezTo>
                    <a:pt x="43946" y="71733"/>
                    <a:pt x="45319" y="71733"/>
                    <a:pt x="46693" y="71733"/>
                  </a:cubicBezTo>
                  <a:lnTo>
                    <a:pt x="46693" y="70441"/>
                  </a:lnTo>
                  <a:lnTo>
                    <a:pt x="47799" y="57429"/>
                  </a:lnTo>
                  <a:lnTo>
                    <a:pt x="46688" y="59281"/>
                  </a:lnTo>
                  <a:cubicBezTo>
                    <a:pt x="45315" y="59281"/>
                    <a:pt x="43942" y="59281"/>
                    <a:pt x="43942" y="59281"/>
                  </a:cubicBezTo>
                  <a:cubicBezTo>
                    <a:pt x="42569" y="59281"/>
                    <a:pt x="41196" y="59281"/>
                    <a:pt x="39822" y="59281"/>
                  </a:cubicBezTo>
                  <a:cubicBezTo>
                    <a:pt x="39822" y="58136"/>
                    <a:pt x="38449" y="56992"/>
                    <a:pt x="37076" y="56992"/>
                  </a:cubicBezTo>
                  <a:cubicBezTo>
                    <a:pt x="35703" y="54703"/>
                    <a:pt x="35703" y="53559"/>
                    <a:pt x="34330" y="52414"/>
                  </a:cubicBezTo>
                  <a:cubicBezTo>
                    <a:pt x="32957" y="51270"/>
                    <a:pt x="32957" y="48981"/>
                    <a:pt x="32957" y="46692"/>
                  </a:cubicBezTo>
                  <a:cubicBezTo>
                    <a:pt x="32957" y="45548"/>
                    <a:pt x="32957" y="44403"/>
                    <a:pt x="32957" y="42115"/>
                  </a:cubicBezTo>
                  <a:cubicBezTo>
                    <a:pt x="32957" y="39826"/>
                    <a:pt x="32957" y="38681"/>
                    <a:pt x="32957" y="38681"/>
                  </a:cubicBezTo>
                  <a:cubicBezTo>
                    <a:pt x="32957" y="37537"/>
                    <a:pt x="34330" y="36392"/>
                    <a:pt x="35703" y="35248"/>
                  </a:cubicBezTo>
                  <a:cubicBezTo>
                    <a:pt x="35703" y="35248"/>
                    <a:pt x="37076" y="34104"/>
                    <a:pt x="38449" y="34104"/>
                  </a:cubicBezTo>
                  <a:cubicBezTo>
                    <a:pt x="39822" y="32959"/>
                    <a:pt x="39822" y="34104"/>
                    <a:pt x="41196" y="35248"/>
                  </a:cubicBezTo>
                  <a:lnTo>
                    <a:pt x="39822" y="35248"/>
                  </a:lnTo>
                  <a:lnTo>
                    <a:pt x="38449" y="36392"/>
                  </a:lnTo>
                  <a:cubicBezTo>
                    <a:pt x="38449" y="37537"/>
                    <a:pt x="37076" y="37537"/>
                    <a:pt x="37076" y="38681"/>
                  </a:cubicBezTo>
                  <a:cubicBezTo>
                    <a:pt x="37076" y="38681"/>
                    <a:pt x="35703" y="38681"/>
                    <a:pt x="35703" y="39826"/>
                  </a:cubicBezTo>
                  <a:lnTo>
                    <a:pt x="35703" y="40970"/>
                  </a:lnTo>
                  <a:cubicBezTo>
                    <a:pt x="35703" y="42115"/>
                    <a:pt x="35703" y="42115"/>
                    <a:pt x="35703" y="42115"/>
                  </a:cubicBezTo>
                  <a:cubicBezTo>
                    <a:pt x="35703" y="44403"/>
                    <a:pt x="35703" y="45548"/>
                    <a:pt x="35703" y="46692"/>
                  </a:cubicBezTo>
                  <a:cubicBezTo>
                    <a:pt x="35703" y="47837"/>
                    <a:pt x="37076" y="50125"/>
                    <a:pt x="37076" y="51270"/>
                  </a:cubicBezTo>
                  <a:cubicBezTo>
                    <a:pt x="38449" y="51270"/>
                    <a:pt x="38449" y="52414"/>
                    <a:pt x="39822" y="54703"/>
                  </a:cubicBezTo>
                  <a:cubicBezTo>
                    <a:pt x="39822" y="54703"/>
                    <a:pt x="41196" y="55848"/>
                    <a:pt x="42569" y="56992"/>
                  </a:cubicBezTo>
                  <a:cubicBezTo>
                    <a:pt x="43942" y="56992"/>
                    <a:pt x="45315" y="56992"/>
                    <a:pt x="46688" y="56992"/>
                  </a:cubicBezTo>
                  <a:lnTo>
                    <a:pt x="48026" y="54762"/>
                  </a:lnTo>
                  <a:lnTo>
                    <a:pt x="49440" y="38129"/>
                  </a:lnTo>
                  <a:cubicBezTo>
                    <a:pt x="49440" y="36837"/>
                    <a:pt x="49440" y="36837"/>
                    <a:pt x="49440" y="36837"/>
                  </a:cubicBezTo>
                  <a:cubicBezTo>
                    <a:pt x="48066" y="35544"/>
                    <a:pt x="48066" y="35544"/>
                    <a:pt x="48066" y="35544"/>
                  </a:cubicBezTo>
                  <a:cubicBezTo>
                    <a:pt x="48066" y="34252"/>
                    <a:pt x="46693" y="32959"/>
                    <a:pt x="46693" y="32959"/>
                  </a:cubicBezTo>
                  <a:close/>
                  <a:moveTo>
                    <a:pt x="2637" y="0"/>
                  </a:moveTo>
                  <a:cubicBezTo>
                    <a:pt x="3955" y="0"/>
                    <a:pt x="5273" y="1236"/>
                    <a:pt x="7910" y="2472"/>
                  </a:cubicBezTo>
                  <a:cubicBezTo>
                    <a:pt x="9229" y="3708"/>
                    <a:pt x="11865" y="4944"/>
                    <a:pt x="15820" y="6180"/>
                  </a:cubicBezTo>
                  <a:cubicBezTo>
                    <a:pt x="15820" y="7416"/>
                    <a:pt x="17139" y="7416"/>
                    <a:pt x="18457" y="8652"/>
                  </a:cubicBezTo>
                  <a:cubicBezTo>
                    <a:pt x="18457" y="8652"/>
                    <a:pt x="19775" y="8652"/>
                    <a:pt x="19775" y="9888"/>
                  </a:cubicBezTo>
                  <a:cubicBezTo>
                    <a:pt x="18457" y="9888"/>
                    <a:pt x="18457" y="9888"/>
                    <a:pt x="17139" y="8652"/>
                  </a:cubicBezTo>
                  <a:cubicBezTo>
                    <a:pt x="17139" y="8652"/>
                    <a:pt x="15820" y="8652"/>
                    <a:pt x="15820" y="7416"/>
                  </a:cubicBezTo>
                  <a:cubicBezTo>
                    <a:pt x="14502" y="7416"/>
                    <a:pt x="14502" y="7416"/>
                    <a:pt x="13184" y="7416"/>
                  </a:cubicBezTo>
                  <a:cubicBezTo>
                    <a:pt x="13184" y="6180"/>
                    <a:pt x="13184" y="6180"/>
                    <a:pt x="13184" y="6180"/>
                  </a:cubicBezTo>
                  <a:lnTo>
                    <a:pt x="11865" y="6180"/>
                  </a:lnTo>
                  <a:cubicBezTo>
                    <a:pt x="11865" y="7416"/>
                    <a:pt x="10547" y="9888"/>
                    <a:pt x="10547" y="13596"/>
                  </a:cubicBezTo>
                  <a:cubicBezTo>
                    <a:pt x="10547" y="16068"/>
                    <a:pt x="9229" y="19776"/>
                    <a:pt x="9229" y="23484"/>
                  </a:cubicBezTo>
                  <a:cubicBezTo>
                    <a:pt x="9229" y="25956"/>
                    <a:pt x="9229" y="28428"/>
                    <a:pt x="9229" y="29664"/>
                  </a:cubicBezTo>
                  <a:cubicBezTo>
                    <a:pt x="9229" y="32136"/>
                    <a:pt x="9229" y="33372"/>
                    <a:pt x="9229" y="34608"/>
                  </a:cubicBezTo>
                  <a:cubicBezTo>
                    <a:pt x="9229" y="35844"/>
                    <a:pt x="9229" y="35844"/>
                    <a:pt x="9229" y="37080"/>
                  </a:cubicBezTo>
                  <a:lnTo>
                    <a:pt x="9229" y="38316"/>
                  </a:lnTo>
                  <a:cubicBezTo>
                    <a:pt x="9229" y="39552"/>
                    <a:pt x="9229" y="39552"/>
                    <a:pt x="9229" y="39552"/>
                  </a:cubicBezTo>
                  <a:cubicBezTo>
                    <a:pt x="9229" y="40788"/>
                    <a:pt x="9229" y="40788"/>
                    <a:pt x="9229" y="40788"/>
                  </a:cubicBezTo>
                  <a:cubicBezTo>
                    <a:pt x="9229" y="42024"/>
                    <a:pt x="10547" y="43260"/>
                    <a:pt x="11865" y="43260"/>
                  </a:cubicBezTo>
                  <a:cubicBezTo>
                    <a:pt x="11865" y="44496"/>
                    <a:pt x="13184" y="45732"/>
                    <a:pt x="13184" y="45732"/>
                  </a:cubicBezTo>
                  <a:cubicBezTo>
                    <a:pt x="13184" y="45732"/>
                    <a:pt x="14502" y="45732"/>
                    <a:pt x="15820" y="45732"/>
                  </a:cubicBezTo>
                  <a:cubicBezTo>
                    <a:pt x="15820" y="46968"/>
                    <a:pt x="17139" y="46968"/>
                    <a:pt x="17139" y="46968"/>
                  </a:cubicBezTo>
                  <a:cubicBezTo>
                    <a:pt x="19775" y="46968"/>
                    <a:pt x="22412" y="45732"/>
                    <a:pt x="23730" y="43260"/>
                  </a:cubicBezTo>
                  <a:cubicBezTo>
                    <a:pt x="26367" y="40788"/>
                    <a:pt x="26367" y="38316"/>
                    <a:pt x="26367" y="33372"/>
                  </a:cubicBezTo>
                  <a:cubicBezTo>
                    <a:pt x="27686" y="30900"/>
                    <a:pt x="26367" y="28428"/>
                    <a:pt x="26367" y="25956"/>
                  </a:cubicBezTo>
                  <a:cubicBezTo>
                    <a:pt x="26367" y="23484"/>
                    <a:pt x="26367" y="22248"/>
                    <a:pt x="25049" y="19776"/>
                  </a:cubicBezTo>
                  <a:cubicBezTo>
                    <a:pt x="23730" y="18540"/>
                    <a:pt x="23730" y="16068"/>
                    <a:pt x="22412" y="13596"/>
                  </a:cubicBezTo>
                  <a:cubicBezTo>
                    <a:pt x="22412" y="12360"/>
                    <a:pt x="19775" y="11124"/>
                    <a:pt x="19775" y="9888"/>
                  </a:cubicBezTo>
                  <a:cubicBezTo>
                    <a:pt x="21094" y="9888"/>
                    <a:pt x="22412" y="11124"/>
                    <a:pt x="22412" y="12360"/>
                  </a:cubicBezTo>
                  <a:cubicBezTo>
                    <a:pt x="23730" y="12360"/>
                    <a:pt x="23730" y="13596"/>
                    <a:pt x="25049" y="13596"/>
                  </a:cubicBezTo>
                  <a:cubicBezTo>
                    <a:pt x="26367" y="14832"/>
                    <a:pt x="26367" y="16068"/>
                    <a:pt x="27686" y="18540"/>
                  </a:cubicBezTo>
                  <a:cubicBezTo>
                    <a:pt x="29004" y="19776"/>
                    <a:pt x="30322" y="21012"/>
                    <a:pt x="30322" y="23484"/>
                  </a:cubicBezTo>
                  <a:cubicBezTo>
                    <a:pt x="30322" y="24720"/>
                    <a:pt x="31641" y="27192"/>
                    <a:pt x="31641" y="28428"/>
                  </a:cubicBezTo>
                  <a:cubicBezTo>
                    <a:pt x="31641" y="30900"/>
                    <a:pt x="31641" y="33372"/>
                    <a:pt x="31641" y="35844"/>
                  </a:cubicBezTo>
                  <a:cubicBezTo>
                    <a:pt x="31641" y="38316"/>
                    <a:pt x="30322" y="40788"/>
                    <a:pt x="30322" y="42024"/>
                  </a:cubicBezTo>
                  <a:cubicBezTo>
                    <a:pt x="30322" y="43260"/>
                    <a:pt x="29004" y="45732"/>
                    <a:pt x="27686" y="46968"/>
                  </a:cubicBezTo>
                  <a:cubicBezTo>
                    <a:pt x="27686" y="46968"/>
                    <a:pt x="26367" y="48204"/>
                    <a:pt x="25049" y="48204"/>
                  </a:cubicBezTo>
                  <a:cubicBezTo>
                    <a:pt x="23730" y="48204"/>
                    <a:pt x="22412" y="48204"/>
                    <a:pt x="22412" y="48204"/>
                  </a:cubicBezTo>
                  <a:cubicBezTo>
                    <a:pt x="19775" y="48204"/>
                    <a:pt x="19775" y="48204"/>
                    <a:pt x="18457" y="48204"/>
                  </a:cubicBezTo>
                  <a:cubicBezTo>
                    <a:pt x="17139" y="46968"/>
                    <a:pt x="15820" y="46968"/>
                    <a:pt x="14502" y="46968"/>
                  </a:cubicBezTo>
                  <a:lnTo>
                    <a:pt x="0" y="39552"/>
                  </a:lnTo>
                  <a:lnTo>
                    <a:pt x="0" y="38316"/>
                  </a:lnTo>
                  <a:cubicBezTo>
                    <a:pt x="1318" y="38316"/>
                    <a:pt x="1318" y="38316"/>
                    <a:pt x="2637" y="38316"/>
                  </a:cubicBezTo>
                  <a:cubicBezTo>
                    <a:pt x="3955" y="38316"/>
                    <a:pt x="3955" y="38316"/>
                    <a:pt x="3955" y="38316"/>
                  </a:cubicBezTo>
                  <a:cubicBezTo>
                    <a:pt x="3955" y="37080"/>
                    <a:pt x="3955" y="35844"/>
                    <a:pt x="3955" y="35844"/>
                  </a:cubicBezTo>
                  <a:cubicBezTo>
                    <a:pt x="3955" y="35844"/>
                    <a:pt x="3955" y="34608"/>
                    <a:pt x="5273" y="34608"/>
                  </a:cubicBezTo>
                  <a:cubicBezTo>
                    <a:pt x="5273" y="33372"/>
                    <a:pt x="5273" y="33372"/>
                    <a:pt x="5273" y="32136"/>
                  </a:cubicBezTo>
                  <a:cubicBezTo>
                    <a:pt x="5273" y="32136"/>
                    <a:pt x="5273" y="32136"/>
                    <a:pt x="5273" y="30900"/>
                  </a:cubicBezTo>
                  <a:cubicBezTo>
                    <a:pt x="5273" y="29664"/>
                    <a:pt x="5273" y="28428"/>
                    <a:pt x="5273" y="27192"/>
                  </a:cubicBezTo>
                  <a:cubicBezTo>
                    <a:pt x="5273" y="27192"/>
                    <a:pt x="5273" y="25956"/>
                    <a:pt x="5273" y="24720"/>
                  </a:cubicBezTo>
                  <a:cubicBezTo>
                    <a:pt x="5273" y="23484"/>
                    <a:pt x="5273" y="22248"/>
                    <a:pt x="5273" y="22248"/>
                  </a:cubicBezTo>
                  <a:lnTo>
                    <a:pt x="6592" y="11124"/>
                  </a:lnTo>
                  <a:cubicBezTo>
                    <a:pt x="6592" y="9888"/>
                    <a:pt x="6592" y="9888"/>
                    <a:pt x="6592" y="8652"/>
                  </a:cubicBezTo>
                  <a:cubicBezTo>
                    <a:pt x="6592" y="8652"/>
                    <a:pt x="6592" y="8652"/>
                    <a:pt x="6592" y="7416"/>
                  </a:cubicBezTo>
                  <a:cubicBezTo>
                    <a:pt x="6592" y="6180"/>
                    <a:pt x="6592" y="6180"/>
                    <a:pt x="6592" y="6180"/>
                  </a:cubicBezTo>
                  <a:cubicBezTo>
                    <a:pt x="6592" y="4944"/>
                    <a:pt x="6592" y="4944"/>
                    <a:pt x="6592" y="3708"/>
                  </a:cubicBezTo>
                  <a:cubicBezTo>
                    <a:pt x="5273" y="3708"/>
                    <a:pt x="5273" y="2472"/>
                    <a:pt x="5273" y="2472"/>
                  </a:cubicBezTo>
                  <a:cubicBezTo>
                    <a:pt x="3955" y="2472"/>
                    <a:pt x="3955" y="1236"/>
                    <a:pt x="2637" y="0"/>
                  </a:cubicBezTo>
                  <a:close/>
                </a:path>
              </a:pathLst>
            </a:custGeom>
            <a:solidFill>
              <a:srgbClr val="85777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31" name="Freeform 466">
              <a:extLst>
                <a:ext uri="{FF2B5EF4-FFF2-40B4-BE49-F238E27FC236}">
                  <a16:creationId xmlns:a16="http://schemas.microsoft.com/office/drawing/2014/main" id="{21771465-4D42-1545-9190-6F52CD67C9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53248" y="5238282"/>
              <a:ext cx="1054665" cy="637193"/>
            </a:xfrm>
            <a:custGeom>
              <a:avLst/>
              <a:gdLst>
                <a:gd name="T0" fmla="*/ 0 w 845"/>
                <a:gd name="T1" fmla="*/ 114 h 513"/>
                <a:gd name="T2" fmla="*/ 656 w 845"/>
                <a:gd name="T3" fmla="*/ 512 h 513"/>
                <a:gd name="T4" fmla="*/ 844 w 845"/>
                <a:gd name="T5" fmla="*/ 398 h 513"/>
                <a:gd name="T6" fmla="*/ 189 w 845"/>
                <a:gd name="T7" fmla="*/ 0 h 513"/>
                <a:gd name="T8" fmla="*/ 0 w 845"/>
                <a:gd name="T9" fmla="*/ 114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5" h="513">
                  <a:moveTo>
                    <a:pt x="0" y="114"/>
                  </a:moveTo>
                  <a:lnTo>
                    <a:pt x="656" y="512"/>
                  </a:lnTo>
                  <a:lnTo>
                    <a:pt x="844" y="398"/>
                  </a:lnTo>
                  <a:lnTo>
                    <a:pt x="189" y="0"/>
                  </a:lnTo>
                  <a:lnTo>
                    <a:pt x="0" y="114"/>
                  </a:lnTo>
                </a:path>
              </a:pathLst>
            </a:custGeom>
            <a:solidFill>
              <a:srgbClr val="FADD6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32" name="Freeform 467">
              <a:extLst>
                <a:ext uri="{FF2B5EF4-FFF2-40B4-BE49-F238E27FC236}">
                  <a16:creationId xmlns:a16="http://schemas.microsoft.com/office/drawing/2014/main" id="{BEF66A03-6EFD-6846-B47C-82BD9FCDCC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71708" y="5732657"/>
              <a:ext cx="247190" cy="159297"/>
            </a:xfrm>
            <a:custGeom>
              <a:avLst/>
              <a:gdLst>
                <a:gd name="T0" fmla="*/ 7 w 197"/>
                <a:gd name="T1" fmla="*/ 127 h 128"/>
                <a:gd name="T2" fmla="*/ 5 w 197"/>
                <a:gd name="T3" fmla="*/ 122 h 128"/>
                <a:gd name="T4" fmla="*/ 0 w 197"/>
                <a:gd name="T5" fmla="*/ 114 h 128"/>
                <a:gd name="T6" fmla="*/ 189 w 197"/>
                <a:gd name="T7" fmla="*/ 0 h 128"/>
                <a:gd name="T8" fmla="*/ 196 w 197"/>
                <a:gd name="T9" fmla="*/ 12 h 128"/>
                <a:gd name="T10" fmla="*/ 7 w 197"/>
                <a:gd name="T11" fmla="*/ 12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7" h="128">
                  <a:moveTo>
                    <a:pt x="7" y="127"/>
                  </a:moveTo>
                  <a:lnTo>
                    <a:pt x="5" y="122"/>
                  </a:lnTo>
                  <a:lnTo>
                    <a:pt x="0" y="114"/>
                  </a:lnTo>
                  <a:lnTo>
                    <a:pt x="189" y="0"/>
                  </a:lnTo>
                  <a:lnTo>
                    <a:pt x="196" y="12"/>
                  </a:lnTo>
                  <a:lnTo>
                    <a:pt x="7" y="127"/>
                  </a:lnTo>
                </a:path>
              </a:pathLst>
            </a:custGeom>
            <a:solidFill>
              <a:srgbClr val="FAC64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33" name="Freeform 468">
              <a:extLst>
                <a:ext uri="{FF2B5EF4-FFF2-40B4-BE49-F238E27FC236}">
                  <a16:creationId xmlns:a16="http://schemas.microsoft.com/office/drawing/2014/main" id="{0E0E0154-8C22-7248-ADD9-7978A7D172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47754" y="5381101"/>
              <a:ext cx="829453" cy="510851"/>
            </a:xfrm>
            <a:custGeom>
              <a:avLst/>
              <a:gdLst>
                <a:gd name="T0" fmla="*/ 656 w 664"/>
                <a:gd name="T1" fmla="*/ 411 h 412"/>
                <a:gd name="T2" fmla="*/ 0 w 664"/>
                <a:gd name="T3" fmla="*/ 12 h 412"/>
                <a:gd name="T4" fmla="*/ 8 w 664"/>
                <a:gd name="T5" fmla="*/ 0 h 412"/>
                <a:gd name="T6" fmla="*/ 663 w 664"/>
                <a:gd name="T7" fmla="*/ 398 h 412"/>
                <a:gd name="T8" fmla="*/ 656 w 664"/>
                <a:gd name="T9" fmla="*/ 411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4" h="412">
                  <a:moveTo>
                    <a:pt x="656" y="411"/>
                  </a:moveTo>
                  <a:lnTo>
                    <a:pt x="0" y="12"/>
                  </a:lnTo>
                  <a:lnTo>
                    <a:pt x="8" y="0"/>
                  </a:lnTo>
                  <a:lnTo>
                    <a:pt x="663" y="398"/>
                  </a:lnTo>
                  <a:lnTo>
                    <a:pt x="656" y="411"/>
                  </a:lnTo>
                </a:path>
              </a:pathLst>
            </a:custGeom>
            <a:solidFill>
              <a:srgbClr val="ECA00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34" name="Freeform 469">
              <a:extLst>
                <a:ext uri="{FF2B5EF4-FFF2-40B4-BE49-F238E27FC236}">
                  <a16:creationId xmlns:a16="http://schemas.microsoft.com/office/drawing/2014/main" id="{977A9CFC-55EA-DB49-A0C9-AEBFA36C86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59998" y="5468990"/>
              <a:ext cx="280145" cy="170282"/>
            </a:xfrm>
            <a:custGeom>
              <a:avLst/>
              <a:gdLst>
                <a:gd name="T0" fmla="*/ 226 w 227"/>
                <a:gd name="T1" fmla="*/ 100 h 138"/>
                <a:gd name="T2" fmla="*/ 61 w 227"/>
                <a:gd name="T3" fmla="*/ 0 h 138"/>
                <a:gd name="T4" fmla="*/ 0 w 227"/>
                <a:gd name="T5" fmla="*/ 37 h 138"/>
                <a:gd name="T6" fmla="*/ 165 w 227"/>
                <a:gd name="T7" fmla="*/ 137 h 138"/>
                <a:gd name="T8" fmla="*/ 226 w 227"/>
                <a:gd name="T9" fmla="*/ 10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7" h="138">
                  <a:moveTo>
                    <a:pt x="226" y="100"/>
                  </a:moveTo>
                  <a:lnTo>
                    <a:pt x="61" y="0"/>
                  </a:lnTo>
                  <a:lnTo>
                    <a:pt x="0" y="37"/>
                  </a:lnTo>
                  <a:lnTo>
                    <a:pt x="165" y="137"/>
                  </a:lnTo>
                  <a:lnTo>
                    <a:pt x="226" y="100"/>
                  </a:lnTo>
                </a:path>
              </a:pathLst>
            </a:custGeom>
            <a:solidFill>
              <a:srgbClr val="F3F8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35" name="Freeform 470">
              <a:extLst>
                <a:ext uri="{FF2B5EF4-FFF2-40B4-BE49-F238E27FC236}">
                  <a16:creationId xmlns:a16="http://schemas.microsoft.com/office/drawing/2014/main" id="{925592D4-EF5B-714C-A136-FCBB4ECA2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3241" y="5595329"/>
              <a:ext cx="76902" cy="60425"/>
            </a:xfrm>
            <a:custGeom>
              <a:avLst/>
              <a:gdLst>
                <a:gd name="T0" fmla="*/ 60 w 61"/>
                <a:gd name="T1" fmla="*/ 0 h 48"/>
                <a:gd name="T2" fmla="*/ 0 w 61"/>
                <a:gd name="T3" fmla="*/ 37 h 48"/>
                <a:gd name="T4" fmla="*/ 0 w 61"/>
                <a:gd name="T5" fmla="*/ 47 h 48"/>
                <a:gd name="T6" fmla="*/ 60 w 61"/>
                <a:gd name="T7" fmla="*/ 8 h 48"/>
                <a:gd name="T8" fmla="*/ 60 w 61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8">
                  <a:moveTo>
                    <a:pt x="60" y="0"/>
                  </a:moveTo>
                  <a:lnTo>
                    <a:pt x="0" y="37"/>
                  </a:lnTo>
                  <a:lnTo>
                    <a:pt x="0" y="47"/>
                  </a:lnTo>
                  <a:lnTo>
                    <a:pt x="60" y="8"/>
                  </a:lnTo>
                  <a:lnTo>
                    <a:pt x="60" y="0"/>
                  </a:lnTo>
                </a:path>
              </a:pathLst>
            </a:custGeom>
            <a:solidFill>
              <a:srgbClr val="D3D3E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36" name="Freeform 471">
              <a:extLst>
                <a:ext uri="{FF2B5EF4-FFF2-40B4-BE49-F238E27FC236}">
                  <a16:creationId xmlns:a16="http://schemas.microsoft.com/office/drawing/2014/main" id="{45DA0973-5704-5046-99E3-122A1BD46E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60000" y="5518424"/>
              <a:ext cx="208735" cy="137327"/>
            </a:xfrm>
            <a:custGeom>
              <a:avLst/>
              <a:gdLst>
                <a:gd name="T0" fmla="*/ 165 w 166"/>
                <a:gd name="T1" fmla="*/ 100 h 111"/>
                <a:gd name="T2" fmla="*/ 0 w 166"/>
                <a:gd name="T3" fmla="*/ 0 h 111"/>
                <a:gd name="T4" fmla="*/ 0 w 166"/>
                <a:gd name="T5" fmla="*/ 9 h 111"/>
                <a:gd name="T6" fmla="*/ 165 w 166"/>
                <a:gd name="T7" fmla="*/ 110 h 111"/>
                <a:gd name="T8" fmla="*/ 165 w 166"/>
                <a:gd name="T9" fmla="*/ 10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6" h="111">
                  <a:moveTo>
                    <a:pt x="165" y="10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165" y="110"/>
                  </a:lnTo>
                  <a:lnTo>
                    <a:pt x="165" y="100"/>
                  </a:lnTo>
                </a:path>
              </a:pathLst>
            </a:custGeom>
            <a:solidFill>
              <a:srgbClr val="C7C3D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37" name="Freeform 472">
              <a:extLst>
                <a:ext uri="{FF2B5EF4-FFF2-40B4-BE49-F238E27FC236}">
                  <a16:creationId xmlns:a16="http://schemas.microsoft.com/office/drawing/2014/main" id="{EDBB7703-195F-1C4A-A87C-9EA250915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81970" y="5485468"/>
              <a:ext cx="236199" cy="142819"/>
            </a:xfrm>
            <a:custGeom>
              <a:avLst/>
              <a:gdLst>
                <a:gd name="T0" fmla="*/ 41 w 188"/>
                <a:gd name="T1" fmla="*/ 0 h 115"/>
                <a:gd name="T2" fmla="*/ 0 w 188"/>
                <a:gd name="T3" fmla="*/ 25 h 115"/>
                <a:gd name="T4" fmla="*/ 144 w 188"/>
                <a:gd name="T5" fmla="*/ 114 h 115"/>
                <a:gd name="T6" fmla="*/ 187 w 188"/>
                <a:gd name="T7" fmla="*/ 88 h 115"/>
                <a:gd name="T8" fmla="*/ 41 w 188"/>
                <a:gd name="T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8" h="115">
                  <a:moveTo>
                    <a:pt x="41" y="0"/>
                  </a:moveTo>
                  <a:lnTo>
                    <a:pt x="0" y="25"/>
                  </a:lnTo>
                  <a:lnTo>
                    <a:pt x="144" y="114"/>
                  </a:lnTo>
                  <a:lnTo>
                    <a:pt x="187" y="88"/>
                  </a:lnTo>
                  <a:lnTo>
                    <a:pt x="41" y="0"/>
                  </a:lnTo>
                </a:path>
              </a:pathLst>
            </a:custGeom>
            <a:solidFill>
              <a:srgbClr val="D3D3E3">
                <a:alpha val="50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38" name="Freeform 473">
              <a:extLst>
                <a:ext uri="{FF2B5EF4-FFF2-40B4-BE49-F238E27FC236}">
                  <a16:creationId xmlns:a16="http://schemas.microsoft.com/office/drawing/2014/main" id="{A01BC642-45E1-F74B-9435-B0A4DF675C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57750" y="5633780"/>
              <a:ext cx="181269" cy="109861"/>
            </a:xfrm>
            <a:custGeom>
              <a:avLst/>
              <a:gdLst>
                <a:gd name="T0" fmla="*/ 85 w 144"/>
                <a:gd name="T1" fmla="*/ 0 h 88"/>
                <a:gd name="T2" fmla="*/ 0 w 144"/>
                <a:gd name="T3" fmla="*/ 51 h 88"/>
                <a:gd name="T4" fmla="*/ 58 w 144"/>
                <a:gd name="T5" fmla="*/ 87 h 88"/>
                <a:gd name="T6" fmla="*/ 143 w 144"/>
                <a:gd name="T7" fmla="*/ 35 h 88"/>
                <a:gd name="T8" fmla="*/ 85 w 144"/>
                <a:gd name="T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88">
                  <a:moveTo>
                    <a:pt x="85" y="0"/>
                  </a:moveTo>
                  <a:lnTo>
                    <a:pt x="0" y="51"/>
                  </a:lnTo>
                  <a:lnTo>
                    <a:pt x="58" y="87"/>
                  </a:lnTo>
                  <a:lnTo>
                    <a:pt x="143" y="35"/>
                  </a:lnTo>
                  <a:lnTo>
                    <a:pt x="85" y="0"/>
                  </a:lnTo>
                </a:path>
              </a:pathLst>
            </a:custGeom>
            <a:solidFill>
              <a:srgbClr val="56494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39" name="Freeform 474">
              <a:extLst>
                <a:ext uri="{FF2B5EF4-FFF2-40B4-BE49-F238E27FC236}">
                  <a16:creationId xmlns:a16="http://schemas.microsoft.com/office/drawing/2014/main" id="{BB8A29BF-717D-244E-8813-98E09E071F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18169" y="5655753"/>
              <a:ext cx="71412" cy="54930"/>
            </a:xfrm>
            <a:custGeom>
              <a:avLst/>
              <a:gdLst>
                <a:gd name="T0" fmla="*/ 51 w 58"/>
                <a:gd name="T1" fmla="*/ 11 h 45"/>
                <a:gd name="T2" fmla="*/ 51 w 58"/>
                <a:gd name="T3" fmla="*/ 11 h 45"/>
                <a:gd name="T4" fmla="*/ 7 w 58"/>
                <a:gd name="T5" fmla="*/ 9 h 45"/>
                <a:gd name="T6" fmla="*/ 7 w 58"/>
                <a:gd name="T7" fmla="*/ 9 h 45"/>
                <a:gd name="T8" fmla="*/ 0 w 58"/>
                <a:gd name="T9" fmla="*/ 15 h 45"/>
                <a:gd name="T10" fmla="*/ 0 w 58"/>
                <a:gd name="T11" fmla="*/ 15 h 45"/>
                <a:gd name="T12" fmla="*/ 29 w 58"/>
                <a:gd name="T13" fmla="*/ 44 h 45"/>
                <a:gd name="T14" fmla="*/ 29 w 58"/>
                <a:gd name="T15" fmla="*/ 44 h 45"/>
                <a:gd name="T16" fmla="*/ 30 w 58"/>
                <a:gd name="T17" fmla="*/ 44 h 45"/>
                <a:gd name="T18" fmla="*/ 30 w 58"/>
                <a:gd name="T19" fmla="*/ 44 h 45"/>
                <a:gd name="T20" fmla="*/ 51 w 58"/>
                <a:gd name="T21" fmla="*/ 1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45">
                  <a:moveTo>
                    <a:pt x="51" y="11"/>
                  </a:moveTo>
                  <a:lnTo>
                    <a:pt x="51" y="11"/>
                  </a:lnTo>
                  <a:cubicBezTo>
                    <a:pt x="44" y="0"/>
                    <a:pt x="20" y="1"/>
                    <a:pt x="7" y="9"/>
                  </a:cubicBezTo>
                  <a:lnTo>
                    <a:pt x="7" y="9"/>
                  </a:lnTo>
                  <a:cubicBezTo>
                    <a:pt x="4" y="11"/>
                    <a:pt x="1" y="13"/>
                    <a:pt x="0" y="15"/>
                  </a:cubicBezTo>
                  <a:lnTo>
                    <a:pt x="0" y="15"/>
                  </a:lnTo>
                  <a:cubicBezTo>
                    <a:pt x="9" y="17"/>
                    <a:pt x="23" y="24"/>
                    <a:pt x="29" y="44"/>
                  </a:cubicBezTo>
                  <a:lnTo>
                    <a:pt x="29" y="44"/>
                  </a:lnTo>
                  <a:cubicBezTo>
                    <a:pt x="30" y="44"/>
                    <a:pt x="30" y="44"/>
                    <a:pt x="30" y="44"/>
                  </a:cubicBezTo>
                  <a:lnTo>
                    <a:pt x="30" y="44"/>
                  </a:lnTo>
                  <a:cubicBezTo>
                    <a:pt x="41" y="38"/>
                    <a:pt x="57" y="22"/>
                    <a:pt x="51" y="11"/>
                  </a:cubicBezTo>
                </a:path>
              </a:pathLst>
            </a:custGeom>
            <a:solidFill>
              <a:srgbClr val="D3D3E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40" name="Freeform 475">
              <a:extLst>
                <a:ext uri="{FF2B5EF4-FFF2-40B4-BE49-F238E27FC236}">
                  <a16:creationId xmlns:a16="http://schemas.microsoft.com/office/drawing/2014/main" id="{6BF291F4-36A1-B343-B2F3-2805575308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07182" y="5672229"/>
              <a:ext cx="49440" cy="49440"/>
            </a:xfrm>
            <a:custGeom>
              <a:avLst/>
              <a:gdLst>
                <a:gd name="T0" fmla="*/ 11 w 41"/>
                <a:gd name="T1" fmla="*/ 0 h 38"/>
                <a:gd name="T2" fmla="*/ 11 w 41"/>
                <a:gd name="T3" fmla="*/ 0 h 38"/>
                <a:gd name="T4" fmla="*/ 5 w 41"/>
                <a:gd name="T5" fmla="*/ 27 h 38"/>
                <a:gd name="T6" fmla="*/ 5 w 41"/>
                <a:gd name="T7" fmla="*/ 27 h 38"/>
                <a:gd name="T8" fmla="*/ 40 w 41"/>
                <a:gd name="T9" fmla="*/ 29 h 38"/>
                <a:gd name="T10" fmla="*/ 40 w 41"/>
                <a:gd name="T11" fmla="*/ 29 h 38"/>
                <a:gd name="T12" fmla="*/ 11 w 41"/>
                <a:gd name="T1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38">
                  <a:moveTo>
                    <a:pt x="11" y="0"/>
                  </a:moveTo>
                  <a:lnTo>
                    <a:pt x="11" y="0"/>
                  </a:lnTo>
                  <a:cubicBezTo>
                    <a:pt x="3" y="7"/>
                    <a:pt x="0" y="18"/>
                    <a:pt x="5" y="27"/>
                  </a:cubicBezTo>
                  <a:lnTo>
                    <a:pt x="5" y="27"/>
                  </a:lnTo>
                  <a:cubicBezTo>
                    <a:pt x="12" y="37"/>
                    <a:pt x="29" y="35"/>
                    <a:pt x="40" y="29"/>
                  </a:cubicBezTo>
                  <a:lnTo>
                    <a:pt x="40" y="29"/>
                  </a:lnTo>
                  <a:cubicBezTo>
                    <a:pt x="34" y="9"/>
                    <a:pt x="20" y="2"/>
                    <a:pt x="11" y="0"/>
                  </a:cubicBezTo>
                </a:path>
              </a:pathLst>
            </a:custGeom>
            <a:solidFill>
              <a:srgbClr val="F3F8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41" name="Freeform 476">
              <a:extLst>
                <a:ext uri="{FF2B5EF4-FFF2-40B4-BE49-F238E27FC236}">
                  <a16:creationId xmlns:a16="http://schemas.microsoft.com/office/drawing/2014/main" id="{73DC1D55-2585-DF4A-BC27-2E4685476B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67475" y="5183353"/>
              <a:ext cx="164791" cy="291129"/>
            </a:xfrm>
            <a:custGeom>
              <a:avLst/>
              <a:gdLst>
                <a:gd name="T0" fmla="*/ 0 w 131"/>
                <a:gd name="T1" fmla="*/ 232 h 233"/>
                <a:gd name="T2" fmla="*/ 130 w 131"/>
                <a:gd name="T3" fmla="*/ 153 h 233"/>
                <a:gd name="T4" fmla="*/ 130 w 131"/>
                <a:gd name="T5" fmla="*/ 0 h 233"/>
                <a:gd name="T6" fmla="*/ 0 w 131"/>
                <a:gd name="T7" fmla="*/ 79 h 233"/>
                <a:gd name="T8" fmla="*/ 0 w 131"/>
                <a:gd name="T9" fmla="*/ 232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233">
                  <a:moveTo>
                    <a:pt x="0" y="232"/>
                  </a:moveTo>
                  <a:lnTo>
                    <a:pt x="130" y="153"/>
                  </a:lnTo>
                  <a:lnTo>
                    <a:pt x="130" y="0"/>
                  </a:lnTo>
                  <a:lnTo>
                    <a:pt x="0" y="79"/>
                  </a:lnTo>
                  <a:lnTo>
                    <a:pt x="0" y="232"/>
                  </a:lnTo>
                </a:path>
              </a:pathLst>
            </a:custGeom>
            <a:solidFill>
              <a:srgbClr val="AE835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42" name="Freeform 477">
              <a:extLst>
                <a:ext uri="{FF2B5EF4-FFF2-40B4-BE49-F238E27FC236}">
                  <a16:creationId xmlns:a16="http://schemas.microsoft.com/office/drawing/2014/main" id="{899FE450-C68D-FC49-9D7E-34A380E4D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0152" y="5199831"/>
              <a:ext cx="137325" cy="274652"/>
            </a:xfrm>
            <a:custGeom>
              <a:avLst/>
              <a:gdLst>
                <a:gd name="T0" fmla="*/ 0 w 110"/>
                <a:gd name="T1" fmla="*/ 152 h 220"/>
                <a:gd name="T2" fmla="*/ 109 w 110"/>
                <a:gd name="T3" fmla="*/ 219 h 220"/>
                <a:gd name="T4" fmla="*/ 109 w 110"/>
                <a:gd name="T5" fmla="*/ 66 h 220"/>
                <a:gd name="T6" fmla="*/ 0 w 110"/>
                <a:gd name="T7" fmla="*/ 0 h 220"/>
                <a:gd name="T8" fmla="*/ 0 w 110"/>
                <a:gd name="T9" fmla="*/ 151 h 220"/>
                <a:gd name="T10" fmla="*/ 0 w 110"/>
                <a:gd name="T11" fmla="*/ 15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220">
                  <a:moveTo>
                    <a:pt x="0" y="152"/>
                  </a:moveTo>
                  <a:lnTo>
                    <a:pt x="109" y="219"/>
                  </a:lnTo>
                  <a:lnTo>
                    <a:pt x="109" y="66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0" y="152"/>
                  </a:lnTo>
                </a:path>
              </a:pathLst>
            </a:custGeom>
            <a:solidFill>
              <a:srgbClr val="C9996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43" name="Freeform 478">
              <a:extLst>
                <a:ext uri="{FF2B5EF4-FFF2-40B4-BE49-F238E27FC236}">
                  <a16:creationId xmlns:a16="http://schemas.microsoft.com/office/drawing/2014/main" id="{BEED8DE2-FD78-3743-B36C-E171139046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0152" y="5100953"/>
              <a:ext cx="296624" cy="181272"/>
            </a:xfrm>
            <a:custGeom>
              <a:avLst/>
              <a:gdLst>
                <a:gd name="T0" fmla="*/ 0 w 240"/>
                <a:gd name="T1" fmla="*/ 80 h 147"/>
                <a:gd name="T2" fmla="*/ 109 w 240"/>
                <a:gd name="T3" fmla="*/ 146 h 147"/>
                <a:gd name="T4" fmla="*/ 239 w 240"/>
                <a:gd name="T5" fmla="*/ 67 h 147"/>
                <a:gd name="T6" fmla="*/ 128 w 240"/>
                <a:gd name="T7" fmla="*/ 0 h 147"/>
                <a:gd name="T8" fmla="*/ 0 w 240"/>
                <a:gd name="T9" fmla="*/ 8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147">
                  <a:moveTo>
                    <a:pt x="0" y="80"/>
                  </a:moveTo>
                  <a:lnTo>
                    <a:pt x="109" y="146"/>
                  </a:lnTo>
                  <a:lnTo>
                    <a:pt x="239" y="67"/>
                  </a:lnTo>
                  <a:lnTo>
                    <a:pt x="128" y="0"/>
                  </a:lnTo>
                  <a:lnTo>
                    <a:pt x="0" y="80"/>
                  </a:lnTo>
                </a:path>
              </a:pathLst>
            </a:custGeom>
            <a:solidFill>
              <a:srgbClr val="EAB28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44" name="Freeform 479">
              <a:extLst>
                <a:ext uri="{FF2B5EF4-FFF2-40B4-BE49-F238E27FC236}">
                  <a16:creationId xmlns:a16="http://schemas.microsoft.com/office/drawing/2014/main" id="{780E7396-486A-5D43-9A60-8D96BABB7B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48748" y="5293214"/>
              <a:ext cx="164791" cy="291129"/>
            </a:xfrm>
            <a:custGeom>
              <a:avLst/>
              <a:gdLst>
                <a:gd name="T0" fmla="*/ 0 w 131"/>
                <a:gd name="T1" fmla="*/ 232 h 233"/>
                <a:gd name="T2" fmla="*/ 130 w 131"/>
                <a:gd name="T3" fmla="*/ 153 h 233"/>
                <a:gd name="T4" fmla="*/ 130 w 131"/>
                <a:gd name="T5" fmla="*/ 0 h 233"/>
                <a:gd name="T6" fmla="*/ 0 w 131"/>
                <a:gd name="T7" fmla="*/ 79 h 233"/>
                <a:gd name="T8" fmla="*/ 0 w 131"/>
                <a:gd name="T9" fmla="*/ 232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233">
                  <a:moveTo>
                    <a:pt x="0" y="232"/>
                  </a:moveTo>
                  <a:lnTo>
                    <a:pt x="130" y="153"/>
                  </a:lnTo>
                  <a:lnTo>
                    <a:pt x="130" y="0"/>
                  </a:lnTo>
                  <a:lnTo>
                    <a:pt x="0" y="79"/>
                  </a:lnTo>
                  <a:lnTo>
                    <a:pt x="0" y="232"/>
                  </a:lnTo>
                </a:path>
              </a:pathLst>
            </a:custGeom>
            <a:solidFill>
              <a:srgbClr val="AE835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45" name="Freeform 480">
              <a:extLst>
                <a:ext uri="{FF2B5EF4-FFF2-40B4-BE49-F238E27FC236}">
                  <a16:creationId xmlns:a16="http://schemas.microsoft.com/office/drawing/2014/main" id="{E66E8ADF-8D6E-414C-9723-713CFACBE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11419" y="5309692"/>
              <a:ext cx="137327" cy="274652"/>
            </a:xfrm>
            <a:custGeom>
              <a:avLst/>
              <a:gdLst>
                <a:gd name="T0" fmla="*/ 0 w 111"/>
                <a:gd name="T1" fmla="*/ 153 h 221"/>
                <a:gd name="T2" fmla="*/ 110 w 111"/>
                <a:gd name="T3" fmla="*/ 220 h 221"/>
                <a:gd name="T4" fmla="*/ 110 w 111"/>
                <a:gd name="T5" fmla="*/ 67 h 221"/>
                <a:gd name="T6" fmla="*/ 0 w 111"/>
                <a:gd name="T7" fmla="*/ 0 h 221"/>
                <a:gd name="T8" fmla="*/ 0 w 111"/>
                <a:gd name="T9" fmla="*/ 151 h 221"/>
                <a:gd name="T10" fmla="*/ 0 w 111"/>
                <a:gd name="T11" fmla="*/ 153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221">
                  <a:moveTo>
                    <a:pt x="0" y="153"/>
                  </a:moveTo>
                  <a:lnTo>
                    <a:pt x="110" y="220"/>
                  </a:lnTo>
                  <a:lnTo>
                    <a:pt x="110" y="67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0" y="153"/>
                  </a:lnTo>
                </a:path>
              </a:pathLst>
            </a:custGeom>
            <a:solidFill>
              <a:srgbClr val="C9996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46" name="Freeform 481">
              <a:extLst>
                <a:ext uri="{FF2B5EF4-FFF2-40B4-BE49-F238E27FC236}">
                  <a16:creationId xmlns:a16="http://schemas.microsoft.com/office/drawing/2014/main" id="{967A1AAF-9B8B-8949-AF44-14BC5B2024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11421" y="5210814"/>
              <a:ext cx="302120" cy="181272"/>
            </a:xfrm>
            <a:custGeom>
              <a:avLst/>
              <a:gdLst>
                <a:gd name="T0" fmla="*/ 0 w 241"/>
                <a:gd name="T1" fmla="*/ 79 h 147"/>
                <a:gd name="T2" fmla="*/ 110 w 241"/>
                <a:gd name="T3" fmla="*/ 146 h 147"/>
                <a:gd name="T4" fmla="*/ 240 w 241"/>
                <a:gd name="T5" fmla="*/ 67 h 147"/>
                <a:gd name="T6" fmla="*/ 129 w 241"/>
                <a:gd name="T7" fmla="*/ 0 h 147"/>
                <a:gd name="T8" fmla="*/ 0 w 241"/>
                <a:gd name="T9" fmla="*/ 79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47">
                  <a:moveTo>
                    <a:pt x="0" y="79"/>
                  </a:moveTo>
                  <a:lnTo>
                    <a:pt x="110" y="146"/>
                  </a:lnTo>
                  <a:lnTo>
                    <a:pt x="240" y="67"/>
                  </a:lnTo>
                  <a:lnTo>
                    <a:pt x="129" y="0"/>
                  </a:lnTo>
                  <a:lnTo>
                    <a:pt x="0" y="79"/>
                  </a:lnTo>
                </a:path>
              </a:pathLst>
            </a:custGeom>
            <a:solidFill>
              <a:srgbClr val="EAB28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47" name="Freeform 482">
              <a:extLst>
                <a:ext uri="{FF2B5EF4-FFF2-40B4-BE49-F238E27FC236}">
                  <a16:creationId xmlns:a16="http://schemas.microsoft.com/office/drawing/2014/main" id="{65C64139-5585-2E41-9ED0-B6233355C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35513" y="5403075"/>
              <a:ext cx="164791" cy="291129"/>
            </a:xfrm>
            <a:custGeom>
              <a:avLst/>
              <a:gdLst>
                <a:gd name="T0" fmla="*/ 0 w 131"/>
                <a:gd name="T1" fmla="*/ 232 h 233"/>
                <a:gd name="T2" fmla="*/ 130 w 131"/>
                <a:gd name="T3" fmla="*/ 153 h 233"/>
                <a:gd name="T4" fmla="*/ 130 w 131"/>
                <a:gd name="T5" fmla="*/ 0 h 233"/>
                <a:gd name="T6" fmla="*/ 0 w 131"/>
                <a:gd name="T7" fmla="*/ 78 h 233"/>
                <a:gd name="T8" fmla="*/ 0 w 131"/>
                <a:gd name="T9" fmla="*/ 232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233">
                  <a:moveTo>
                    <a:pt x="0" y="232"/>
                  </a:moveTo>
                  <a:lnTo>
                    <a:pt x="130" y="153"/>
                  </a:lnTo>
                  <a:lnTo>
                    <a:pt x="130" y="0"/>
                  </a:lnTo>
                  <a:lnTo>
                    <a:pt x="0" y="78"/>
                  </a:lnTo>
                  <a:lnTo>
                    <a:pt x="0" y="232"/>
                  </a:lnTo>
                </a:path>
              </a:pathLst>
            </a:custGeom>
            <a:solidFill>
              <a:srgbClr val="AE835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48" name="Freeform 483">
              <a:extLst>
                <a:ext uri="{FF2B5EF4-FFF2-40B4-BE49-F238E27FC236}">
                  <a16:creationId xmlns:a16="http://schemas.microsoft.com/office/drawing/2014/main" id="{40B362F6-D765-DC4A-B43E-2F4D7E74E5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98182" y="5419552"/>
              <a:ext cx="137327" cy="274652"/>
            </a:xfrm>
            <a:custGeom>
              <a:avLst/>
              <a:gdLst>
                <a:gd name="T0" fmla="*/ 0 w 110"/>
                <a:gd name="T1" fmla="*/ 153 h 221"/>
                <a:gd name="T2" fmla="*/ 109 w 110"/>
                <a:gd name="T3" fmla="*/ 220 h 221"/>
                <a:gd name="T4" fmla="*/ 109 w 110"/>
                <a:gd name="T5" fmla="*/ 66 h 221"/>
                <a:gd name="T6" fmla="*/ 0 w 110"/>
                <a:gd name="T7" fmla="*/ 0 h 221"/>
                <a:gd name="T8" fmla="*/ 0 w 110"/>
                <a:gd name="T9" fmla="*/ 151 h 221"/>
                <a:gd name="T10" fmla="*/ 0 w 110"/>
                <a:gd name="T11" fmla="*/ 153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221">
                  <a:moveTo>
                    <a:pt x="0" y="153"/>
                  </a:moveTo>
                  <a:lnTo>
                    <a:pt x="109" y="220"/>
                  </a:lnTo>
                  <a:lnTo>
                    <a:pt x="109" y="66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0" y="153"/>
                  </a:lnTo>
                </a:path>
              </a:pathLst>
            </a:custGeom>
            <a:solidFill>
              <a:srgbClr val="C9996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49" name="Freeform 484">
              <a:extLst>
                <a:ext uri="{FF2B5EF4-FFF2-40B4-BE49-F238E27FC236}">
                  <a16:creationId xmlns:a16="http://schemas.microsoft.com/office/drawing/2014/main" id="{B2DBCB4F-3994-A842-87F4-9F266E02F0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98184" y="5320675"/>
              <a:ext cx="296624" cy="181272"/>
            </a:xfrm>
            <a:custGeom>
              <a:avLst/>
              <a:gdLst>
                <a:gd name="T0" fmla="*/ 0 w 240"/>
                <a:gd name="T1" fmla="*/ 80 h 147"/>
                <a:gd name="T2" fmla="*/ 109 w 240"/>
                <a:gd name="T3" fmla="*/ 146 h 147"/>
                <a:gd name="T4" fmla="*/ 239 w 240"/>
                <a:gd name="T5" fmla="*/ 68 h 147"/>
                <a:gd name="T6" fmla="*/ 128 w 240"/>
                <a:gd name="T7" fmla="*/ 0 h 147"/>
                <a:gd name="T8" fmla="*/ 0 w 240"/>
                <a:gd name="T9" fmla="*/ 8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147">
                  <a:moveTo>
                    <a:pt x="0" y="80"/>
                  </a:moveTo>
                  <a:lnTo>
                    <a:pt x="109" y="146"/>
                  </a:lnTo>
                  <a:lnTo>
                    <a:pt x="239" y="68"/>
                  </a:lnTo>
                  <a:lnTo>
                    <a:pt x="128" y="0"/>
                  </a:lnTo>
                  <a:lnTo>
                    <a:pt x="0" y="80"/>
                  </a:lnTo>
                </a:path>
              </a:pathLst>
            </a:custGeom>
            <a:solidFill>
              <a:srgbClr val="EAB28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50" name="Freeform 485">
              <a:extLst>
                <a:ext uri="{FF2B5EF4-FFF2-40B4-BE49-F238E27FC236}">
                  <a16:creationId xmlns:a16="http://schemas.microsoft.com/office/drawing/2014/main" id="{9FE39A7F-79FE-554B-BEF5-51ECF71902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16781" y="5512936"/>
              <a:ext cx="164791" cy="291129"/>
            </a:xfrm>
            <a:custGeom>
              <a:avLst/>
              <a:gdLst>
                <a:gd name="T0" fmla="*/ 0 w 131"/>
                <a:gd name="T1" fmla="*/ 232 h 233"/>
                <a:gd name="T2" fmla="*/ 130 w 131"/>
                <a:gd name="T3" fmla="*/ 153 h 233"/>
                <a:gd name="T4" fmla="*/ 130 w 131"/>
                <a:gd name="T5" fmla="*/ 0 h 233"/>
                <a:gd name="T6" fmla="*/ 0 w 131"/>
                <a:gd name="T7" fmla="*/ 79 h 233"/>
                <a:gd name="T8" fmla="*/ 0 w 131"/>
                <a:gd name="T9" fmla="*/ 232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233">
                  <a:moveTo>
                    <a:pt x="0" y="232"/>
                  </a:moveTo>
                  <a:lnTo>
                    <a:pt x="130" y="153"/>
                  </a:lnTo>
                  <a:lnTo>
                    <a:pt x="130" y="0"/>
                  </a:lnTo>
                  <a:lnTo>
                    <a:pt x="0" y="79"/>
                  </a:lnTo>
                  <a:lnTo>
                    <a:pt x="0" y="232"/>
                  </a:lnTo>
                </a:path>
              </a:pathLst>
            </a:custGeom>
            <a:solidFill>
              <a:srgbClr val="AE835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51" name="Freeform 486">
              <a:extLst>
                <a:ext uri="{FF2B5EF4-FFF2-40B4-BE49-F238E27FC236}">
                  <a16:creationId xmlns:a16="http://schemas.microsoft.com/office/drawing/2014/main" id="{4CD6DFC4-73C4-2847-8973-B7E2E1BAB5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79456" y="5529413"/>
              <a:ext cx="137325" cy="274652"/>
            </a:xfrm>
            <a:custGeom>
              <a:avLst/>
              <a:gdLst>
                <a:gd name="T0" fmla="*/ 0 w 110"/>
                <a:gd name="T1" fmla="*/ 152 h 220"/>
                <a:gd name="T2" fmla="*/ 109 w 110"/>
                <a:gd name="T3" fmla="*/ 219 h 220"/>
                <a:gd name="T4" fmla="*/ 109 w 110"/>
                <a:gd name="T5" fmla="*/ 66 h 220"/>
                <a:gd name="T6" fmla="*/ 0 w 110"/>
                <a:gd name="T7" fmla="*/ 0 h 220"/>
                <a:gd name="T8" fmla="*/ 0 w 110"/>
                <a:gd name="T9" fmla="*/ 151 h 220"/>
                <a:gd name="T10" fmla="*/ 0 w 110"/>
                <a:gd name="T11" fmla="*/ 15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220">
                  <a:moveTo>
                    <a:pt x="0" y="152"/>
                  </a:moveTo>
                  <a:lnTo>
                    <a:pt x="109" y="219"/>
                  </a:lnTo>
                  <a:lnTo>
                    <a:pt x="109" y="66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0" y="152"/>
                  </a:lnTo>
                </a:path>
              </a:pathLst>
            </a:custGeom>
            <a:solidFill>
              <a:srgbClr val="C9996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52" name="Freeform 487">
              <a:extLst>
                <a:ext uri="{FF2B5EF4-FFF2-40B4-BE49-F238E27FC236}">
                  <a16:creationId xmlns:a16="http://schemas.microsoft.com/office/drawing/2014/main" id="{26E44425-4CC0-3A4E-AEB3-7B10BA63CB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79456" y="5430535"/>
              <a:ext cx="296624" cy="181272"/>
            </a:xfrm>
            <a:custGeom>
              <a:avLst/>
              <a:gdLst>
                <a:gd name="T0" fmla="*/ 0 w 240"/>
                <a:gd name="T1" fmla="*/ 80 h 147"/>
                <a:gd name="T2" fmla="*/ 109 w 240"/>
                <a:gd name="T3" fmla="*/ 146 h 147"/>
                <a:gd name="T4" fmla="*/ 239 w 240"/>
                <a:gd name="T5" fmla="*/ 67 h 147"/>
                <a:gd name="T6" fmla="*/ 128 w 240"/>
                <a:gd name="T7" fmla="*/ 0 h 147"/>
                <a:gd name="T8" fmla="*/ 0 w 240"/>
                <a:gd name="T9" fmla="*/ 8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147">
                  <a:moveTo>
                    <a:pt x="0" y="80"/>
                  </a:moveTo>
                  <a:lnTo>
                    <a:pt x="109" y="146"/>
                  </a:lnTo>
                  <a:lnTo>
                    <a:pt x="239" y="67"/>
                  </a:lnTo>
                  <a:lnTo>
                    <a:pt x="128" y="0"/>
                  </a:lnTo>
                  <a:lnTo>
                    <a:pt x="0" y="80"/>
                  </a:lnTo>
                </a:path>
              </a:pathLst>
            </a:custGeom>
            <a:solidFill>
              <a:srgbClr val="EAB28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53" name="Freeform 488">
              <a:extLst>
                <a:ext uri="{FF2B5EF4-FFF2-40B4-BE49-F238E27FC236}">
                  <a16:creationId xmlns:a16="http://schemas.microsoft.com/office/drawing/2014/main" id="{6822B469-1083-2D49-925A-D14AEA72DB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53248" y="4798837"/>
              <a:ext cx="1054665" cy="637193"/>
            </a:xfrm>
            <a:custGeom>
              <a:avLst/>
              <a:gdLst>
                <a:gd name="T0" fmla="*/ 0 w 845"/>
                <a:gd name="T1" fmla="*/ 114 h 513"/>
                <a:gd name="T2" fmla="*/ 656 w 845"/>
                <a:gd name="T3" fmla="*/ 512 h 513"/>
                <a:gd name="T4" fmla="*/ 844 w 845"/>
                <a:gd name="T5" fmla="*/ 398 h 513"/>
                <a:gd name="T6" fmla="*/ 189 w 845"/>
                <a:gd name="T7" fmla="*/ 0 h 513"/>
                <a:gd name="T8" fmla="*/ 0 w 845"/>
                <a:gd name="T9" fmla="*/ 114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5" h="513">
                  <a:moveTo>
                    <a:pt x="0" y="114"/>
                  </a:moveTo>
                  <a:lnTo>
                    <a:pt x="656" y="512"/>
                  </a:lnTo>
                  <a:lnTo>
                    <a:pt x="844" y="398"/>
                  </a:lnTo>
                  <a:lnTo>
                    <a:pt x="189" y="0"/>
                  </a:lnTo>
                  <a:lnTo>
                    <a:pt x="0" y="114"/>
                  </a:lnTo>
                </a:path>
              </a:pathLst>
            </a:custGeom>
            <a:solidFill>
              <a:srgbClr val="FADD6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54" name="Freeform 489">
              <a:extLst>
                <a:ext uri="{FF2B5EF4-FFF2-40B4-BE49-F238E27FC236}">
                  <a16:creationId xmlns:a16="http://schemas.microsoft.com/office/drawing/2014/main" id="{151B8596-9181-8542-824F-44A9AED46E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71708" y="5293212"/>
              <a:ext cx="247190" cy="159297"/>
            </a:xfrm>
            <a:custGeom>
              <a:avLst/>
              <a:gdLst>
                <a:gd name="T0" fmla="*/ 7 w 197"/>
                <a:gd name="T1" fmla="*/ 127 h 128"/>
                <a:gd name="T2" fmla="*/ 5 w 197"/>
                <a:gd name="T3" fmla="*/ 122 h 128"/>
                <a:gd name="T4" fmla="*/ 0 w 197"/>
                <a:gd name="T5" fmla="*/ 115 h 128"/>
                <a:gd name="T6" fmla="*/ 189 w 197"/>
                <a:gd name="T7" fmla="*/ 0 h 128"/>
                <a:gd name="T8" fmla="*/ 196 w 197"/>
                <a:gd name="T9" fmla="*/ 12 h 128"/>
                <a:gd name="T10" fmla="*/ 7 w 197"/>
                <a:gd name="T11" fmla="*/ 12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7" h="128">
                  <a:moveTo>
                    <a:pt x="7" y="127"/>
                  </a:moveTo>
                  <a:lnTo>
                    <a:pt x="5" y="122"/>
                  </a:lnTo>
                  <a:lnTo>
                    <a:pt x="0" y="115"/>
                  </a:lnTo>
                  <a:lnTo>
                    <a:pt x="189" y="0"/>
                  </a:lnTo>
                  <a:lnTo>
                    <a:pt x="196" y="12"/>
                  </a:lnTo>
                  <a:lnTo>
                    <a:pt x="7" y="127"/>
                  </a:lnTo>
                </a:path>
              </a:pathLst>
            </a:custGeom>
            <a:solidFill>
              <a:srgbClr val="FAC64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55" name="Freeform 490">
              <a:extLst>
                <a:ext uri="{FF2B5EF4-FFF2-40B4-BE49-F238E27FC236}">
                  <a16:creationId xmlns:a16="http://schemas.microsoft.com/office/drawing/2014/main" id="{ABADDB53-6FA6-2646-B487-D56F1E92C8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47754" y="4941658"/>
              <a:ext cx="823956" cy="510851"/>
            </a:xfrm>
            <a:custGeom>
              <a:avLst/>
              <a:gdLst>
                <a:gd name="T0" fmla="*/ 653 w 661"/>
                <a:gd name="T1" fmla="*/ 409 h 410"/>
                <a:gd name="T2" fmla="*/ 0 w 661"/>
                <a:gd name="T3" fmla="*/ 12 h 410"/>
                <a:gd name="T4" fmla="*/ 8 w 661"/>
                <a:gd name="T5" fmla="*/ 0 h 410"/>
                <a:gd name="T6" fmla="*/ 660 w 661"/>
                <a:gd name="T7" fmla="*/ 397 h 410"/>
                <a:gd name="T8" fmla="*/ 653 w 661"/>
                <a:gd name="T9" fmla="*/ 409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1" h="410">
                  <a:moveTo>
                    <a:pt x="653" y="409"/>
                  </a:moveTo>
                  <a:lnTo>
                    <a:pt x="0" y="12"/>
                  </a:lnTo>
                  <a:lnTo>
                    <a:pt x="8" y="0"/>
                  </a:lnTo>
                  <a:lnTo>
                    <a:pt x="660" y="397"/>
                  </a:lnTo>
                  <a:lnTo>
                    <a:pt x="653" y="409"/>
                  </a:lnTo>
                </a:path>
              </a:pathLst>
            </a:custGeom>
            <a:solidFill>
              <a:srgbClr val="ECA00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56" name="Freeform 491">
              <a:extLst>
                <a:ext uri="{FF2B5EF4-FFF2-40B4-BE49-F238E27FC236}">
                  <a16:creationId xmlns:a16="http://schemas.microsoft.com/office/drawing/2014/main" id="{57B1F67A-D554-BC45-B1A0-D448F8A078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72972" y="4743908"/>
              <a:ext cx="164791" cy="291129"/>
            </a:xfrm>
            <a:custGeom>
              <a:avLst/>
              <a:gdLst>
                <a:gd name="T0" fmla="*/ 0 w 131"/>
                <a:gd name="T1" fmla="*/ 232 h 233"/>
                <a:gd name="T2" fmla="*/ 130 w 131"/>
                <a:gd name="T3" fmla="*/ 153 h 233"/>
                <a:gd name="T4" fmla="*/ 130 w 131"/>
                <a:gd name="T5" fmla="*/ 0 h 233"/>
                <a:gd name="T6" fmla="*/ 0 w 131"/>
                <a:gd name="T7" fmla="*/ 79 h 233"/>
                <a:gd name="T8" fmla="*/ 0 w 131"/>
                <a:gd name="T9" fmla="*/ 232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233">
                  <a:moveTo>
                    <a:pt x="0" y="232"/>
                  </a:moveTo>
                  <a:lnTo>
                    <a:pt x="130" y="153"/>
                  </a:lnTo>
                  <a:lnTo>
                    <a:pt x="130" y="0"/>
                  </a:lnTo>
                  <a:lnTo>
                    <a:pt x="0" y="79"/>
                  </a:lnTo>
                  <a:lnTo>
                    <a:pt x="0" y="232"/>
                  </a:lnTo>
                </a:path>
              </a:pathLst>
            </a:custGeom>
            <a:solidFill>
              <a:srgbClr val="AE835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57" name="Freeform 492">
              <a:extLst>
                <a:ext uri="{FF2B5EF4-FFF2-40B4-BE49-F238E27FC236}">
                  <a16:creationId xmlns:a16="http://schemas.microsoft.com/office/drawing/2014/main" id="{90FD28F6-ED0F-2A42-9D99-92FBD0C7DC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13671" y="4743908"/>
              <a:ext cx="164791" cy="291129"/>
            </a:xfrm>
            <a:custGeom>
              <a:avLst/>
              <a:gdLst>
                <a:gd name="T0" fmla="*/ 130 w 131"/>
                <a:gd name="T1" fmla="*/ 232 h 233"/>
                <a:gd name="T2" fmla="*/ 0 w 131"/>
                <a:gd name="T3" fmla="*/ 153 h 233"/>
                <a:gd name="T4" fmla="*/ 0 w 131"/>
                <a:gd name="T5" fmla="*/ 0 h 233"/>
                <a:gd name="T6" fmla="*/ 130 w 131"/>
                <a:gd name="T7" fmla="*/ 79 h 233"/>
                <a:gd name="T8" fmla="*/ 130 w 131"/>
                <a:gd name="T9" fmla="*/ 232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233">
                  <a:moveTo>
                    <a:pt x="130" y="232"/>
                  </a:moveTo>
                  <a:lnTo>
                    <a:pt x="0" y="153"/>
                  </a:lnTo>
                  <a:lnTo>
                    <a:pt x="0" y="0"/>
                  </a:lnTo>
                  <a:lnTo>
                    <a:pt x="130" y="79"/>
                  </a:lnTo>
                  <a:lnTo>
                    <a:pt x="130" y="232"/>
                  </a:lnTo>
                </a:path>
              </a:pathLst>
            </a:custGeom>
            <a:solidFill>
              <a:srgbClr val="C9996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58" name="Freeform 493">
              <a:extLst>
                <a:ext uri="{FF2B5EF4-FFF2-40B4-BE49-F238E27FC236}">
                  <a16:creationId xmlns:a16="http://schemas.microsoft.com/office/drawing/2014/main" id="{A7F9DC8B-5FBD-EC40-8127-C50D30730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13671" y="4645032"/>
              <a:ext cx="324092" cy="197750"/>
            </a:xfrm>
            <a:custGeom>
              <a:avLst/>
              <a:gdLst>
                <a:gd name="T0" fmla="*/ 260 w 261"/>
                <a:gd name="T1" fmla="*/ 79 h 159"/>
                <a:gd name="T2" fmla="*/ 130 w 261"/>
                <a:gd name="T3" fmla="*/ 0 h 159"/>
                <a:gd name="T4" fmla="*/ 0 w 261"/>
                <a:gd name="T5" fmla="*/ 79 h 159"/>
                <a:gd name="T6" fmla="*/ 130 w 261"/>
                <a:gd name="T7" fmla="*/ 158 h 159"/>
                <a:gd name="T8" fmla="*/ 260 w 261"/>
                <a:gd name="T9" fmla="*/ 7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1" h="159">
                  <a:moveTo>
                    <a:pt x="260" y="79"/>
                  </a:moveTo>
                  <a:lnTo>
                    <a:pt x="130" y="0"/>
                  </a:lnTo>
                  <a:lnTo>
                    <a:pt x="0" y="79"/>
                  </a:lnTo>
                  <a:lnTo>
                    <a:pt x="130" y="158"/>
                  </a:lnTo>
                  <a:lnTo>
                    <a:pt x="260" y="79"/>
                  </a:lnTo>
                </a:path>
              </a:pathLst>
            </a:custGeom>
            <a:solidFill>
              <a:srgbClr val="EAB28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59" name="Freeform 494">
              <a:extLst>
                <a:ext uri="{FF2B5EF4-FFF2-40B4-BE49-F238E27FC236}">
                  <a16:creationId xmlns:a16="http://schemas.microsoft.com/office/drawing/2014/main" id="{8FA8BEA5-C4FC-9946-9688-C97A553FD7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59735" y="4859259"/>
              <a:ext cx="164791" cy="291133"/>
            </a:xfrm>
            <a:custGeom>
              <a:avLst/>
              <a:gdLst>
                <a:gd name="T0" fmla="*/ 0 w 131"/>
                <a:gd name="T1" fmla="*/ 231 h 232"/>
                <a:gd name="T2" fmla="*/ 130 w 131"/>
                <a:gd name="T3" fmla="*/ 152 h 232"/>
                <a:gd name="T4" fmla="*/ 130 w 131"/>
                <a:gd name="T5" fmla="*/ 0 h 232"/>
                <a:gd name="T6" fmla="*/ 0 w 131"/>
                <a:gd name="T7" fmla="*/ 79 h 232"/>
                <a:gd name="T8" fmla="*/ 0 w 131"/>
                <a:gd name="T9" fmla="*/ 231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232">
                  <a:moveTo>
                    <a:pt x="0" y="231"/>
                  </a:moveTo>
                  <a:lnTo>
                    <a:pt x="130" y="152"/>
                  </a:lnTo>
                  <a:lnTo>
                    <a:pt x="130" y="0"/>
                  </a:lnTo>
                  <a:lnTo>
                    <a:pt x="0" y="79"/>
                  </a:lnTo>
                  <a:lnTo>
                    <a:pt x="0" y="231"/>
                  </a:lnTo>
                </a:path>
              </a:pathLst>
            </a:custGeom>
            <a:solidFill>
              <a:srgbClr val="AE835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60" name="Freeform 495">
              <a:extLst>
                <a:ext uri="{FF2B5EF4-FFF2-40B4-BE49-F238E27FC236}">
                  <a16:creationId xmlns:a16="http://schemas.microsoft.com/office/drawing/2014/main" id="{9E568A38-5010-354D-BE2A-4CF54C589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00432" y="4859259"/>
              <a:ext cx="159301" cy="291133"/>
            </a:xfrm>
            <a:custGeom>
              <a:avLst/>
              <a:gdLst>
                <a:gd name="T0" fmla="*/ 129 w 130"/>
                <a:gd name="T1" fmla="*/ 231 h 232"/>
                <a:gd name="T2" fmla="*/ 0 w 130"/>
                <a:gd name="T3" fmla="*/ 152 h 232"/>
                <a:gd name="T4" fmla="*/ 0 w 130"/>
                <a:gd name="T5" fmla="*/ 0 h 232"/>
                <a:gd name="T6" fmla="*/ 129 w 130"/>
                <a:gd name="T7" fmla="*/ 79 h 232"/>
                <a:gd name="T8" fmla="*/ 129 w 130"/>
                <a:gd name="T9" fmla="*/ 231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232">
                  <a:moveTo>
                    <a:pt x="129" y="231"/>
                  </a:moveTo>
                  <a:lnTo>
                    <a:pt x="0" y="152"/>
                  </a:lnTo>
                  <a:lnTo>
                    <a:pt x="0" y="0"/>
                  </a:lnTo>
                  <a:lnTo>
                    <a:pt x="129" y="79"/>
                  </a:lnTo>
                  <a:lnTo>
                    <a:pt x="129" y="231"/>
                  </a:lnTo>
                </a:path>
              </a:pathLst>
            </a:custGeom>
            <a:solidFill>
              <a:srgbClr val="C9996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61" name="Freeform 496">
              <a:extLst>
                <a:ext uri="{FF2B5EF4-FFF2-40B4-BE49-F238E27FC236}">
                  <a16:creationId xmlns:a16="http://schemas.microsoft.com/office/drawing/2014/main" id="{64FDD9BD-6201-2642-8298-653C81A8B8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00434" y="4760384"/>
              <a:ext cx="324092" cy="197750"/>
            </a:xfrm>
            <a:custGeom>
              <a:avLst/>
              <a:gdLst>
                <a:gd name="T0" fmla="*/ 259 w 260"/>
                <a:gd name="T1" fmla="*/ 79 h 159"/>
                <a:gd name="T2" fmla="*/ 129 w 260"/>
                <a:gd name="T3" fmla="*/ 0 h 159"/>
                <a:gd name="T4" fmla="*/ 0 w 260"/>
                <a:gd name="T5" fmla="*/ 79 h 159"/>
                <a:gd name="T6" fmla="*/ 129 w 260"/>
                <a:gd name="T7" fmla="*/ 158 h 159"/>
                <a:gd name="T8" fmla="*/ 259 w 260"/>
                <a:gd name="T9" fmla="*/ 7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0" h="159">
                  <a:moveTo>
                    <a:pt x="259" y="79"/>
                  </a:moveTo>
                  <a:lnTo>
                    <a:pt x="129" y="0"/>
                  </a:lnTo>
                  <a:lnTo>
                    <a:pt x="0" y="79"/>
                  </a:lnTo>
                  <a:lnTo>
                    <a:pt x="129" y="158"/>
                  </a:lnTo>
                  <a:lnTo>
                    <a:pt x="259" y="79"/>
                  </a:lnTo>
                </a:path>
              </a:pathLst>
            </a:custGeom>
            <a:solidFill>
              <a:srgbClr val="EAB28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62" name="Freeform 497">
              <a:extLst>
                <a:ext uri="{FF2B5EF4-FFF2-40B4-BE49-F238E27FC236}">
                  <a16:creationId xmlns:a16="http://schemas.microsoft.com/office/drawing/2014/main" id="{3BC43432-016B-D249-AD58-DBF21F2D9A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22276" y="5078981"/>
              <a:ext cx="164791" cy="291133"/>
            </a:xfrm>
            <a:custGeom>
              <a:avLst/>
              <a:gdLst>
                <a:gd name="T0" fmla="*/ 0 w 131"/>
                <a:gd name="T1" fmla="*/ 232 h 233"/>
                <a:gd name="T2" fmla="*/ 130 w 131"/>
                <a:gd name="T3" fmla="*/ 153 h 233"/>
                <a:gd name="T4" fmla="*/ 130 w 131"/>
                <a:gd name="T5" fmla="*/ 0 h 233"/>
                <a:gd name="T6" fmla="*/ 0 w 131"/>
                <a:gd name="T7" fmla="*/ 79 h 233"/>
                <a:gd name="T8" fmla="*/ 0 w 131"/>
                <a:gd name="T9" fmla="*/ 232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233">
                  <a:moveTo>
                    <a:pt x="0" y="232"/>
                  </a:moveTo>
                  <a:lnTo>
                    <a:pt x="130" y="153"/>
                  </a:lnTo>
                  <a:lnTo>
                    <a:pt x="130" y="0"/>
                  </a:lnTo>
                  <a:lnTo>
                    <a:pt x="0" y="79"/>
                  </a:lnTo>
                  <a:lnTo>
                    <a:pt x="0" y="232"/>
                  </a:lnTo>
                </a:path>
              </a:pathLst>
            </a:custGeom>
            <a:solidFill>
              <a:srgbClr val="AE835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63" name="Freeform 498">
              <a:extLst>
                <a:ext uri="{FF2B5EF4-FFF2-40B4-BE49-F238E27FC236}">
                  <a16:creationId xmlns:a16="http://schemas.microsoft.com/office/drawing/2014/main" id="{EAC8DC29-8CC9-A542-AE09-4CFF800187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23402" y="5117436"/>
              <a:ext cx="98874" cy="252680"/>
            </a:xfrm>
            <a:custGeom>
              <a:avLst/>
              <a:gdLst>
                <a:gd name="T0" fmla="*/ 78 w 79"/>
                <a:gd name="T1" fmla="*/ 47 h 201"/>
                <a:gd name="T2" fmla="*/ 0 w 79"/>
                <a:gd name="T3" fmla="*/ 0 h 201"/>
                <a:gd name="T4" fmla="*/ 0 w 79"/>
                <a:gd name="T5" fmla="*/ 153 h 201"/>
                <a:gd name="T6" fmla="*/ 78 w 79"/>
                <a:gd name="T7" fmla="*/ 200 h 201"/>
                <a:gd name="T8" fmla="*/ 78 w 79"/>
                <a:gd name="T9" fmla="*/ 47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201">
                  <a:moveTo>
                    <a:pt x="78" y="47"/>
                  </a:moveTo>
                  <a:lnTo>
                    <a:pt x="0" y="0"/>
                  </a:lnTo>
                  <a:lnTo>
                    <a:pt x="0" y="153"/>
                  </a:lnTo>
                  <a:lnTo>
                    <a:pt x="78" y="200"/>
                  </a:lnTo>
                  <a:lnTo>
                    <a:pt x="78" y="47"/>
                  </a:lnTo>
                </a:path>
              </a:pathLst>
            </a:custGeom>
            <a:solidFill>
              <a:srgbClr val="C9996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64" name="Freeform 499">
              <a:extLst>
                <a:ext uri="{FF2B5EF4-FFF2-40B4-BE49-F238E27FC236}">
                  <a16:creationId xmlns:a16="http://schemas.microsoft.com/office/drawing/2014/main" id="{1287A91D-2701-C449-8808-B305EE450D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23400" y="5018560"/>
              <a:ext cx="258171" cy="159297"/>
            </a:xfrm>
            <a:custGeom>
              <a:avLst/>
              <a:gdLst>
                <a:gd name="T0" fmla="*/ 208 w 209"/>
                <a:gd name="T1" fmla="*/ 47 h 127"/>
                <a:gd name="T2" fmla="*/ 129 w 209"/>
                <a:gd name="T3" fmla="*/ 0 h 127"/>
                <a:gd name="T4" fmla="*/ 0 w 209"/>
                <a:gd name="T5" fmla="*/ 79 h 127"/>
                <a:gd name="T6" fmla="*/ 78 w 209"/>
                <a:gd name="T7" fmla="*/ 126 h 127"/>
                <a:gd name="T8" fmla="*/ 208 w 209"/>
                <a:gd name="T9" fmla="*/ 4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9" h="127">
                  <a:moveTo>
                    <a:pt x="208" y="47"/>
                  </a:moveTo>
                  <a:lnTo>
                    <a:pt x="129" y="0"/>
                  </a:lnTo>
                  <a:lnTo>
                    <a:pt x="0" y="79"/>
                  </a:lnTo>
                  <a:lnTo>
                    <a:pt x="78" y="126"/>
                  </a:lnTo>
                  <a:lnTo>
                    <a:pt x="208" y="47"/>
                  </a:lnTo>
                </a:path>
              </a:pathLst>
            </a:custGeom>
            <a:solidFill>
              <a:srgbClr val="EAB28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65" name="Freeform 500">
              <a:extLst>
                <a:ext uri="{FF2B5EF4-FFF2-40B4-BE49-F238E27FC236}">
                  <a16:creationId xmlns:a16="http://schemas.microsoft.com/office/drawing/2014/main" id="{8976AB94-2C9A-3247-BA04-DC0003A7C6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71710" y="4870244"/>
              <a:ext cx="241693" cy="1120582"/>
            </a:xfrm>
            <a:custGeom>
              <a:avLst/>
              <a:gdLst>
                <a:gd name="T0" fmla="*/ 195 w 196"/>
                <a:gd name="T1" fmla="*/ 0 h 898"/>
                <a:gd name="T2" fmla="*/ 0 w 196"/>
                <a:gd name="T3" fmla="*/ 119 h 898"/>
                <a:gd name="T4" fmla="*/ 0 w 196"/>
                <a:gd name="T5" fmla="*/ 897 h 898"/>
                <a:gd name="T6" fmla="*/ 18 w 196"/>
                <a:gd name="T7" fmla="*/ 885 h 898"/>
                <a:gd name="T8" fmla="*/ 18 w 196"/>
                <a:gd name="T9" fmla="*/ 129 h 898"/>
                <a:gd name="T10" fmla="*/ 176 w 196"/>
                <a:gd name="T11" fmla="*/ 32 h 898"/>
                <a:gd name="T12" fmla="*/ 176 w 196"/>
                <a:gd name="T13" fmla="*/ 789 h 898"/>
                <a:gd name="T14" fmla="*/ 195 w 196"/>
                <a:gd name="T15" fmla="*/ 777 h 898"/>
                <a:gd name="T16" fmla="*/ 195 w 196"/>
                <a:gd name="T17" fmla="*/ 0 h 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6" h="898">
                  <a:moveTo>
                    <a:pt x="195" y="0"/>
                  </a:moveTo>
                  <a:lnTo>
                    <a:pt x="0" y="119"/>
                  </a:lnTo>
                  <a:lnTo>
                    <a:pt x="0" y="897"/>
                  </a:lnTo>
                  <a:lnTo>
                    <a:pt x="18" y="885"/>
                  </a:lnTo>
                  <a:lnTo>
                    <a:pt x="18" y="129"/>
                  </a:lnTo>
                  <a:lnTo>
                    <a:pt x="176" y="32"/>
                  </a:lnTo>
                  <a:lnTo>
                    <a:pt x="176" y="789"/>
                  </a:lnTo>
                  <a:lnTo>
                    <a:pt x="195" y="777"/>
                  </a:lnTo>
                  <a:lnTo>
                    <a:pt x="195" y="0"/>
                  </a:lnTo>
                </a:path>
              </a:pathLst>
            </a:custGeom>
            <a:solidFill>
              <a:srgbClr val="FAC64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66" name="Freeform 501">
              <a:extLst>
                <a:ext uri="{FF2B5EF4-FFF2-40B4-BE49-F238E27FC236}">
                  <a16:creationId xmlns:a16="http://schemas.microsoft.com/office/drawing/2014/main" id="{751B7CC2-94D2-8B41-87F1-5B604D9803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42261" y="4513201"/>
              <a:ext cx="834943" cy="1477627"/>
            </a:xfrm>
            <a:custGeom>
              <a:avLst/>
              <a:gdLst>
                <a:gd name="T0" fmla="*/ 668 w 669"/>
                <a:gd name="T1" fmla="*/ 406 h 1185"/>
                <a:gd name="T2" fmla="*/ 0 w 669"/>
                <a:gd name="T3" fmla="*/ 0 h 1185"/>
                <a:gd name="T4" fmla="*/ 0 w 669"/>
                <a:gd name="T5" fmla="*/ 777 h 1185"/>
                <a:gd name="T6" fmla="*/ 19 w 669"/>
                <a:gd name="T7" fmla="*/ 789 h 1185"/>
                <a:gd name="T8" fmla="*/ 19 w 669"/>
                <a:gd name="T9" fmla="*/ 33 h 1185"/>
                <a:gd name="T10" fmla="*/ 649 w 669"/>
                <a:gd name="T11" fmla="*/ 417 h 1185"/>
                <a:gd name="T12" fmla="*/ 649 w 669"/>
                <a:gd name="T13" fmla="*/ 1173 h 1185"/>
                <a:gd name="T14" fmla="*/ 668 w 669"/>
                <a:gd name="T15" fmla="*/ 1184 h 1185"/>
                <a:gd name="T16" fmla="*/ 668 w 669"/>
                <a:gd name="T17" fmla="*/ 406 h 1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9" h="1185">
                  <a:moveTo>
                    <a:pt x="668" y="406"/>
                  </a:moveTo>
                  <a:lnTo>
                    <a:pt x="0" y="0"/>
                  </a:lnTo>
                  <a:lnTo>
                    <a:pt x="0" y="777"/>
                  </a:lnTo>
                  <a:lnTo>
                    <a:pt x="19" y="789"/>
                  </a:lnTo>
                  <a:lnTo>
                    <a:pt x="19" y="33"/>
                  </a:lnTo>
                  <a:lnTo>
                    <a:pt x="649" y="417"/>
                  </a:lnTo>
                  <a:lnTo>
                    <a:pt x="649" y="1173"/>
                  </a:lnTo>
                  <a:lnTo>
                    <a:pt x="668" y="1184"/>
                  </a:lnTo>
                  <a:lnTo>
                    <a:pt x="668" y="406"/>
                  </a:lnTo>
                </a:path>
              </a:pathLst>
            </a:custGeom>
            <a:solidFill>
              <a:srgbClr val="ECA00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67" name="Freeform 502">
              <a:extLst>
                <a:ext uri="{FF2B5EF4-FFF2-40B4-BE49-F238E27FC236}">
                  <a16:creationId xmlns:a16="http://schemas.microsoft.com/office/drawing/2014/main" id="{CB9305AA-8261-BE42-AB7A-218061A39A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42261" y="4364886"/>
              <a:ext cx="1076637" cy="659165"/>
            </a:xfrm>
            <a:custGeom>
              <a:avLst/>
              <a:gdLst>
                <a:gd name="T0" fmla="*/ 0 w 864"/>
                <a:gd name="T1" fmla="*/ 120 h 527"/>
                <a:gd name="T2" fmla="*/ 668 w 864"/>
                <a:gd name="T3" fmla="*/ 526 h 527"/>
                <a:gd name="T4" fmla="*/ 863 w 864"/>
                <a:gd name="T5" fmla="*/ 407 h 527"/>
                <a:gd name="T6" fmla="*/ 197 w 864"/>
                <a:gd name="T7" fmla="*/ 0 h 527"/>
                <a:gd name="T8" fmla="*/ 0 w 864"/>
                <a:gd name="T9" fmla="*/ 120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4" h="527">
                  <a:moveTo>
                    <a:pt x="0" y="120"/>
                  </a:moveTo>
                  <a:lnTo>
                    <a:pt x="668" y="526"/>
                  </a:lnTo>
                  <a:lnTo>
                    <a:pt x="863" y="407"/>
                  </a:lnTo>
                  <a:lnTo>
                    <a:pt x="197" y="0"/>
                  </a:lnTo>
                  <a:lnTo>
                    <a:pt x="0" y="120"/>
                  </a:lnTo>
                </a:path>
              </a:pathLst>
            </a:custGeom>
            <a:solidFill>
              <a:srgbClr val="FADD6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68" name="Freeform 503">
              <a:extLst>
                <a:ext uri="{FF2B5EF4-FFF2-40B4-BE49-F238E27FC236}">
                  <a16:creationId xmlns:a16="http://schemas.microsoft.com/office/drawing/2014/main" id="{85B08761-F01D-C547-AAC6-9250537B79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72972" y="4430801"/>
              <a:ext cx="164791" cy="181272"/>
            </a:xfrm>
            <a:custGeom>
              <a:avLst/>
              <a:gdLst>
                <a:gd name="T0" fmla="*/ 0 w 131"/>
                <a:gd name="T1" fmla="*/ 146 h 147"/>
                <a:gd name="T2" fmla="*/ 130 w 131"/>
                <a:gd name="T3" fmla="*/ 67 h 147"/>
                <a:gd name="T4" fmla="*/ 130 w 131"/>
                <a:gd name="T5" fmla="*/ 0 h 147"/>
                <a:gd name="T6" fmla="*/ 0 w 131"/>
                <a:gd name="T7" fmla="*/ 79 h 147"/>
                <a:gd name="T8" fmla="*/ 0 w 131"/>
                <a:gd name="T9" fmla="*/ 146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147">
                  <a:moveTo>
                    <a:pt x="0" y="146"/>
                  </a:moveTo>
                  <a:lnTo>
                    <a:pt x="130" y="67"/>
                  </a:lnTo>
                  <a:lnTo>
                    <a:pt x="130" y="0"/>
                  </a:lnTo>
                  <a:lnTo>
                    <a:pt x="0" y="79"/>
                  </a:lnTo>
                  <a:lnTo>
                    <a:pt x="0" y="146"/>
                  </a:lnTo>
                </a:path>
              </a:pathLst>
            </a:custGeom>
            <a:solidFill>
              <a:srgbClr val="AE835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69" name="Freeform 504">
              <a:extLst>
                <a:ext uri="{FF2B5EF4-FFF2-40B4-BE49-F238E27FC236}">
                  <a16:creationId xmlns:a16="http://schemas.microsoft.com/office/drawing/2014/main" id="{89B39E97-D8F8-7F47-B620-D43EC2229D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13671" y="4430801"/>
              <a:ext cx="164791" cy="181272"/>
            </a:xfrm>
            <a:custGeom>
              <a:avLst/>
              <a:gdLst>
                <a:gd name="T0" fmla="*/ 130 w 131"/>
                <a:gd name="T1" fmla="*/ 146 h 147"/>
                <a:gd name="T2" fmla="*/ 0 w 131"/>
                <a:gd name="T3" fmla="*/ 67 h 147"/>
                <a:gd name="T4" fmla="*/ 0 w 131"/>
                <a:gd name="T5" fmla="*/ 0 h 147"/>
                <a:gd name="T6" fmla="*/ 130 w 131"/>
                <a:gd name="T7" fmla="*/ 79 h 147"/>
                <a:gd name="T8" fmla="*/ 130 w 131"/>
                <a:gd name="T9" fmla="*/ 146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147">
                  <a:moveTo>
                    <a:pt x="130" y="146"/>
                  </a:moveTo>
                  <a:lnTo>
                    <a:pt x="0" y="67"/>
                  </a:lnTo>
                  <a:lnTo>
                    <a:pt x="0" y="0"/>
                  </a:lnTo>
                  <a:lnTo>
                    <a:pt x="130" y="79"/>
                  </a:lnTo>
                  <a:lnTo>
                    <a:pt x="130" y="146"/>
                  </a:lnTo>
                </a:path>
              </a:pathLst>
            </a:custGeom>
            <a:solidFill>
              <a:srgbClr val="C9996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70" name="Freeform 505">
              <a:extLst>
                <a:ext uri="{FF2B5EF4-FFF2-40B4-BE49-F238E27FC236}">
                  <a16:creationId xmlns:a16="http://schemas.microsoft.com/office/drawing/2014/main" id="{F29C847A-C613-A94B-AAA4-3E19C0D73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13671" y="4331927"/>
              <a:ext cx="324092" cy="197750"/>
            </a:xfrm>
            <a:custGeom>
              <a:avLst/>
              <a:gdLst>
                <a:gd name="T0" fmla="*/ 260 w 261"/>
                <a:gd name="T1" fmla="*/ 79 h 159"/>
                <a:gd name="T2" fmla="*/ 130 w 261"/>
                <a:gd name="T3" fmla="*/ 0 h 159"/>
                <a:gd name="T4" fmla="*/ 0 w 261"/>
                <a:gd name="T5" fmla="*/ 79 h 159"/>
                <a:gd name="T6" fmla="*/ 130 w 261"/>
                <a:gd name="T7" fmla="*/ 158 h 159"/>
                <a:gd name="T8" fmla="*/ 260 w 261"/>
                <a:gd name="T9" fmla="*/ 7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1" h="159">
                  <a:moveTo>
                    <a:pt x="260" y="79"/>
                  </a:moveTo>
                  <a:lnTo>
                    <a:pt x="130" y="0"/>
                  </a:lnTo>
                  <a:lnTo>
                    <a:pt x="0" y="79"/>
                  </a:lnTo>
                  <a:lnTo>
                    <a:pt x="130" y="158"/>
                  </a:lnTo>
                  <a:lnTo>
                    <a:pt x="260" y="79"/>
                  </a:lnTo>
                </a:path>
              </a:pathLst>
            </a:custGeom>
            <a:solidFill>
              <a:srgbClr val="EAB28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71" name="Freeform 506">
              <a:extLst>
                <a:ext uri="{FF2B5EF4-FFF2-40B4-BE49-F238E27FC236}">
                  <a16:creationId xmlns:a16="http://schemas.microsoft.com/office/drawing/2014/main" id="{6A5AEF5C-087F-8547-B7EF-F1158E2028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59735" y="4430801"/>
              <a:ext cx="164791" cy="291133"/>
            </a:xfrm>
            <a:custGeom>
              <a:avLst/>
              <a:gdLst>
                <a:gd name="T0" fmla="*/ 0 w 131"/>
                <a:gd name="T1" fmla="*/ 231 h 232"/>
                <a:gd name="T2" fmla="*/ 130 w 131"/>
                <a:gd name="T3" fmla="*/ 153 h 232"/>
                <a:gd name="T4" fmla="*/ 130 w 131"/>
                <a:gd name="T5" fmla="*/ 0 h 232"/>
                <a:gd name="T6" fmla="*/ 0 w 131"/>
                <a:gd name="T7" fmla="*/ 78 h 232"/>
                <a:gd name="T8" fmla="*/ 0 w 131"/>
                <a:gd name="T9" fmla="*/ 231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232">
                  <a:moveTo>
                    <a:pt x="0" y="231"/>
                  </a:moveTo>
                  <a:lnTo>
                    <a:pt x="130" y="153"/>
                  </a:lnTo>
                  <a:lnTo>
                    <a:pt x="130" y="0"/>
                  </a:lnTo>
                  <a:lnTo>
                    <a:pt x="0" y="78"/>
                  </a:lnTo>
                  <a:lnTo>
                    <a:pt x="0" y="231"/>
                  </a:lnTo>
                </a:path>
              </a:pathLst>
            </a:custGeom>
            <a:solidFill>
              <a:srgbClr val="AE835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72" name="Freeform 507">
              <a:extLst>
                <a:ext uri="{FF2B5EF4-FFF2-40B4-BE49-F238E27FC236}">
                  <a16:creationId xmlns:a16="http://schemas.microsoft.com/office/drawing/2014/main" id="{0F41B677-80A3-1744-AF49-807FDEC3E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94943" y="4430801"/>
              <a:ext cx="159297" cy="291133"/>
            </a:xfrm>
            <a:custGeom>
              <a:avLst/>
              <a:gdLst>
                <a:gd name="T0" fmla="*/ 129 w 130"/>
                <a:gd name="T1" fmla="*/ 231 h 232"/>
                <a:gd name="T2" fmla="*/ 0 w 130"/>
                <a:gd name="T3" fmla="*/ 153 h 232"/>
                <a:gd name="T4" fmla="*/ 0 w 130"/>
                <a:gd name="T5" fmla="*/ 0 h 232"/>
                <a:gd name="T6" fmla="*/ 129 w 130"/>
                <a:gd name="T7" fmla="*/ 78 h 232"/>
                <a:gd name="T8" fmla="*/ 129 w 130"/>
                <a:gd name="T9" fmla="*/ 231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232">
                  <a:moveTo>
                    <a:pt x="129" y="231"/>
                  </a:moveTo>
                  <a:lnTo>
                    <a:pt x="0" y="153"/>
                  </a:lnTo>
                  <a:lnTo>
                    <a:pt x="0" y="0"/>
                  </a:lnTo>
                  <a:lnTo>
                    <a:pt x="129" y="78"/>
                  </a:lnTo>
                  <a:lnTo>
                    <a:pt x="129" y="231"/>
                  </a:lnTo>
                </a:path>
              </a:pathLst>
            </a:custGeom>
            <a:solidFill>
              <a:srgbClr val="C9996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73" name="Freeform 508">
              <a:extLst>
                <a:ext uri="{FF2B5EF4-FFF2-40B4-BE49-F238E27FC236}">
                  <a16:creationId xmlns:a16="http://schemas.microsoft.com/office/drawing/2014/main" id="{380B84F7-360A-1C4C-9182-FB6EB8B693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94942" y="4337421"/>
              <a:ext cx="324088" cy="197750"/>
            </a:xfrm>
            <a:custGeom>
              <a:avLst/>
              <a:gdLst>
                <a:gd name="T0" fmla="*/ 259 w 260"/>
                <a:gd name="T1" fmla="*/ 79 h 158"/>
                <a:gd name="T2" fmla="*/ 129 w 260"/>
                <a:gd name="T3" fmla="*/ 0 h 158"/>
                <a:gd name="T4" fmla="*/ 0 w 260"/>
                <a:gd name="T5" fmla="*/ 79 h 158"/>
                <a:gd name="T6" fmla="*/ 129 w 260"/>
                <a:gd name="T7" fmla="*/ 157 h 158"/>
                <a:gd name="T8" fmla="*/ 259 w 260"/>
                <a:gd name="T9" fmla="*/ 79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0" h="158">
                  <a:moveTo>
                    <a:pt x="259" y="79"/>
                  </a:moveTo>
                  <a:lnTo>
                    <a:pt x="129" y="0"/>
                  </a:lnTo>
                  <a:lnTo>
                    <a:pt x="0" y="79"/>
                  </a:lnTo>
                  <a:lnTo>
                    <a:pt x="129" y="157"/>
                  </a:lnTo>
                  <a:lnTo>
                    <a:pt x="259" y="79"/>
                  </a:lnTo>
                </a:path>
              </a:pathLst>
            </a:custGeom>
            <a:solidFill>
              <a:srgbClr val="EAB28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74" name="Freeform 509">
              <a:extLst>
                <a:ext uri="{FF2B5EF4-FFF2-40B4-BE49-F238E27FC236}">
                  <a16:creationId xmlns:a16="http://schemas.microsoft.com/office/drawing/2014/main" id="{361FE459-8D2B-AA43-B779-BEF21D2A0C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41003" y="4650523"/>
              <a:ext cx="164791" cy="181272"/>
            </a:xfrm>
            <a:custGeom>
              <a:avLst/>
              <a:gdLst>
                <a:gd name="T0" fmla="*/ 0 w 131"/>
                <a:gd name="T1" fmla="*/ 146 h 147"/>
                <a:gd name="T2" fmla="*/ 130 w 131"/>
                <a:gd name="T3" fmla="*/ 67 h 147"/>
                <a:gd name="T4" fmla="*/ 130 w 131"/>
                <a:gd name="T5" fmla="*/ 0 h 147"/>
                <a:gd name="T6" fmla="*/ 0 w 131"/>
                <a:gd name="T7" fmla="*/ 79 h 147"/>
                <a:gd name="T8" fmla="*/ 0 w 131"/>
                <a:gd name="T9" fmla="*/ 146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147">
                  <a:moveTo>
                    <a:pt x="0" y="146"/>
                  </a:moveTo>
                  <a:lnTo>
                    <a:pt x="130" y="67"/>
                  </a:lnTo>
                  <a:lnTo>
                    <a:pt x="130" y="0"/>
                  </a:lnTo>
                  <a:lnTo>
                    <a:pt x="0" y="79"/>
                  </a:lnTo>
                  <a:lnTo>
                    <a:pt x="0" y="146"/>
                  </a:lnTo>
                </a:path>
              </a:pathLst>
            </a:custGeom>
            <a:solidFill>
              <a:srgbClr val="AE835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75" name="Freeform 510">
              <a:extLst>
                <a:ext uri="{FF2B5EF4-FFF2-40B4-BE49-F238E27FC236}">
                  <a16:creationId xmlns:a16="http://schemas.microsoft.com/office/drawing/2014/main" id="{046E8A37-6D81-704B-8BC4-DF89FE6944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76212" y="4650523"/>
              <a:ext cx="164791" cy="181272"/>
            </a:xfrm>
            <a:custGeom>
              <a:avLst/>
              <a:gdLst>
                <a:gd name="T0" fmla="*/ 130 w 131"/>
                <a:gd name="T1" fmla="*/ 146 h 147"/>
                <a:gd name="T2" fmla="*/ 0 w 131"/>
                <a:gd name="T3" fmla="*/ 67 h 147"/>
                <a:gd name="T4" fmla="*/ 0 w 131"/>
                <a:gd name="T5" fmla="*/ 0 h 147"/>
                <a:gd name="T6" fmla="*/ 130 w 131"/>
                <a:gd name="T7" fmla="*/ 79 h 147"/>
                <a:gd name="T8" fmla="*/ 130 w 131"/>
                <a:gd name="T9" fmla="*/ 146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147">
                  <a:moveTo>
                    <a:pt x="130" y="146"/>
                  </a:moveTo>
                  <a:lnTo>
                    <a:pt x="0" y="67"/>
                  </a:lnTo>
                  <a:lnTo>
                    <a:pt x="0" y="0"/>
                  </a:lnTo>
                  <a:lnTo>
                    <a:pt x="130" y="79"/>
                  </a:lnTo>
                  <a:lnTo>
                    <a:pt x="130" y="146"/>
                  </a:lnTo>
                </a:path>
              </a:pathLst>
            </a:custGeom>
            <a:solidFill>
              <a:srgbClr val="C9996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76" name="Freeform 511">
              <a:extLst>
                <a:ext uri="{FF2B5EF4-FFF2-40B4-BE49-F238E27FC236}">
                  <a16:creationId xmlns:a16="http://schemas.microsoft.com/office/drawing/2014/main" id="{C52197CA-2E14-FC4F-9733-3C04B9FC9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76212" y="4551649"/>
              <a:ext cx="324092" cy="197750"/>
            </a:xfrm>
            <a:custGeom>
              <a:avLst/>
              <a:gdLst>
                <a:gd name="T0" fmla="*/ 260 w 261"/>
                <a:gd name="T1" fmla="*/ 79 h 159"/>
                <a:gd name="T2" fmla="*/ 130 w 261"/>
                <a:gd name="T3" fmla="*/ 0 h 159"/>
                <a:gd name="T4" fmla="*/ 0 w 261"/>
                <a:gd name="T5" fmla="*/ 79 h 159"/>
                <a:gd name="T6" fmla="*/ 130 w 261"/>
                <a:gd name="T7" fmla="*/ 158 h 159"/>
                <a:gd name="T8" fmla="*/ 260 w 261"/>
                <a:gd name="T9" fmla="*/ 7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1" h="159">
                  <a:moveTo>
                    <a:pt x="260" y="79"/>
                  </a:moveTo>
                  <a:lnTo>
                    <a:pt x="130" y="0"/>
                  </a:lnTo>
                  <a:lnTo>
                    <a:pt x="0" y="79"/>
                  </a:lnTo>
                  <a:lnTo>
                    <a:pt x="130" y="158"/>
                  </a:lnTo>
                  <a:lnTo>
                    <a:pt x="260" y="79"/>
                  </a:lnTo>
                </a:path>
              </a:pathLst>
            </a:custGeom>
            <a:solidFill>
              <a:srgbClr val="EAB28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77" name="Freeform 512">
              <a:extLst>
                <a:ext uri="{FF2B5EF4-FFF2-40B4-BE49-F238E27FC236}">
                  <a16:creationId xmlns:a16="http://schemas.microsoft.com/office/drawing/2014/main" id="{EBC70CEC-E384-C647-913E-4B3A24B09D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73962" y="4765882"/>
              <a:ext cx="164791" cy="181269"/>
            </a:xfrm>
            <a:custGeom>
              <a:avLst/>
              <a:gdLst>
                <a:gd name="T0" fmla="*/ 130 w 131"/>
                <a:gd name="T1" fmla="*/ 145 h 146"/>
                <a:gd name="T2" fmla="*/ 0 w 131"/>
                <a:gd name="T3" fmla="*/ 67 h 146"/>
                <a:gd name="T4" fmla="*/ 0 w 131"/>
                <a:gd name="T5" fmla="*/ 0 h 146"/>
                <a:gd name="T6" fmla="*/ 130 w 131"/>
                <a:gd name="T7" fmla="*/ 78 h 146"/>
                <a:gd name="T8" fmla="*/ 130 w 131"/>
                <a:gd name="T9" fmla="*/ 14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146">
                  <a:moveTo>
                    <a:pt x="130" y="145"/>
                  </a:moveTo>
                  <a:lnTo>
                    <a:pt x="0" y="67"/>
                  </a:lnTo>
                  <a:lnTo>
                    <a:pt x="0" y="0"/>
                  </a:lnTo>
                  <a:lnTo>
                    <a:pt x="130" y="78"/>
                  </a:lnTo>
                  <a:lnTo>
                    <a:pt x="130" y="145"/>
                  </a:lnTo>
                </a:path>
              </a:pathLst>
            </a:custGeom>
            <a:solidFill>
              <a:srgbClr val="C9996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78" name="Freeform 513">
              <a:extLst>
                <a:ext uri="{FF2B5EF4-FFF2-40B4-BE49-F238E27FC236}">
                  <a16:creationId xmlns:a16="http://schemas.microsoft.com/office/drawing/2014/main" id="{D442E4BB-9F3B-3947-9825-FB3044391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73962" y="4672495"/>
              <a:ext cx="324092" cy="197750"/>
            </a:xfrm>
            <a:custGeom>
              <a:avLst/>
              <a:gdLst>
                <a:gd name="T0" fmla="*/ 259 w 260"/>
                <a:gd name="T1" fmla="*/ 79 h 158"/>
                <a:gd name="T2" fmla="*/ 130 w 260"/>
                <a:gd name="T3" fmla="*/ 0 h 158"/>
                <a:gd name="T4" fmla="*/ 0 w 260"/>
                <a:gd name="T5" fmla="*/ 79 h 158"/>
                <a:gd name="T6" fmla="*/ 130 w 260"/>
                <a:gd name="T7" fmla="*/ 157 h 158"/>
                <a:gd name="T8" fmla="*/ 259 w 260"/>
                <a:gd name="T9" fmla="*/ 79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0" h="158">
                  <a:moveTo>
                    <a:pt x="259" y="79"/>
                  </a:moveTo>
                  <a:lnTo>
                    <a:pt x="130" y="0"/>
                  </a:lnTo>
                  <a:lnTo>
                    <a:pt x="0" y="79"/>
                  </a:lnTo>
                  <a:lnTo>
                    <a:pt x="130" y="157"/>
                  </a:lnTo>
                  <a:lnTo>
                    <a:pt x="259" y="79"/>
                  </a:lnTo>
                </a:path>
              </a:pathLst>
            </a:custGeom>
            <a:solidFill>
              <a:srgbClr val="EAB28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79" name="Freeform 514">
              <a:extLst>
                <a:ext uri="{FF2B5EF4-FFF2-40B4-BE49-F238E27FC236}">
                  <a16:creationId xmlns:a16="http://schemas.microsoft.com/office/drawing/2014/main" id="{BB048A88-ED48-EC46-A4A0-4BC9690F36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261" y="4765882"/>
              <a:ext cx="159297" cy="181269"/>
            </a:xfrm>
            <a:custGeom>
              <a:avLst/>
              <a:gdLst>
                <a:gd name="T0" fmla="*/ 0 w 130"/>
                <a:gd name="T1" fmla="*/ 145 h 146"/>
                <a:gd name="T2" fmla="*/ 129 w 130"/>
                <a:gd name="T3" fmla="*/ 67 h 146"/>
                <a:gd name="T4" fmla="*/ 129 w 130"/>
                <a:gd name="T5" fmla="*/ 0 h 146"/>
                <a:gd name="T6" fmla="*/ 0 w 130"/>
                <a:gd name="T7" fmla="*/ 78 h 146"/>
                <a:gd name="T8" fmla="*/ 0 w 130"/>
                <a:gd name="T9" fmla="*/ 14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46">
                  <a:moveTo>
                    <a:pt x="0" y="145"/>
                  </a:moveTo>
                  <a:lnTo>
                    <a:pt x="129" y="67"/>
                  </a:lnTo>
                  <a:lnTo>
                    <a:pt x="129" y="0"/>
                  </a:lnTo>
                  <a:lnTo>
                    <a:pt x="0" y="78"/>
                  </a:lnTo>
                  <a:lnTo>
                    <a:pt x="0" y="145"/>
                  </a:lnTo>
                </a:path>
              </a:pathLst>
            </a:custGeom>
            <a:solidFill>
              <a:srgbClr val="AE835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80" name="Freeform 515">
              <a:extLst>
                <a:ext uri="{FF2B5EF4-FFF2-40B4-BE49-F238E27FC236}">
                  <a16:creationId xmlns:a16="http://schemas.microsoft.com/office/drawing/2014/main" id="{02A91B6C-3B7A-0442-BB44-F6A01ABE00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56223" y="5474483"/>
              <a:ext cx="93383" cy="60425"/>
            </a:xfrm>
            <a:custGeom>
              <a:avLst/>
              <a:gdLst>
                <a:gd name="T0" fmla="*/ 60 w 74"/>
                <a:gd name="T1" fmla="*/ 27 h 47"/>
                <a:gd name="T2" fmla="*/ 10 w 74"/>
                <a:gd name="T3" fmla="*/ 46 h 47"/>
                <a:gd name="T4" fmla="*/ 2 w 74"/>
                <a:gd name="T5" fmla="*/ 26 h 47"/>
                <a:gd name="T6" fmla="*/ 2 w 74"/>
                <a:gd name="T7" fmla="*/ 26 h 47"/>
                <a:gd name="T8" fmla="*/ 7 w 74"/>
                <a:gd name="T9" fmla="*/ 19 h 47"/>
                <a:gd name="T10" fmla="*/ 10 w 74"/>
                <a:gd name="T11" fmla="*/ 19 h 47"/>
                <a:gd name="T12" fmla="*/ 10 w 74"/>
                <a:gd name="T13" fmla="*/ 19 h 47"/>
                <a:gd name="T14" fmla="*/ 15 w 74"/>
                <a:gd name="T15" fmla="*/ 18 h 47"/>
                <a:gd name="T16" fmla="*/ 19 w 74"/>
                <a:gd name="T17" fmla="*/ 12 h 47"/>
                <a:gd name="T18" fmla="*/ 19 w 74"/>
                <a:gd name="T19" fmla="*/ 12 h 47"/>
                <a:gd name="T20" fmla="*/ 23 w 74"/>
                <a:gd name="T21" fmla="*/ 10 h 47"/>
                <a:gd name="T22" fmla="*/ 34 w 74"/>
                <a:gd name="T23" fmla="*/ 13 h 47"/>
                <a:gd name="T24" fmla="*/ 34 w 74"/>
                <a:gd name="T25" fmla="*/ 13 h 47"/>
                <a:gd name="T26" fmla="*/ 38 w 74"/>
                <a:gd name="T27" fmla="*/ 12 h 47"/>
                <a:gd name="T28" fmla="*/ 45 w 74"/>
                <a:gd name="T29" fmla="*/ 3 h 47"/>
                <a:gd name="T30" fmla="*/ 45 w 74"/>
                <a:gd name="T31" fmla="*/ 3 h 47"/>
                <a:gd name="T32" fmla="*/ 49 w 74"/>
                <a:gd name="T33" fmla="*/ 2 h 47"/>
                <a:gd name="T34" fmla="*/ 55 w 74"/>
                <a:gd name="T35" fmla="*/ 4 h 47"/>
                <a:gd name="T36" fmla="*/ 55 w 74"/>
                <a:gd name="T37" fmla="*/ 4 h 47"/>
                <a:gd name="T38" fmla="*/ 60 w 74"/>
                <a:gd name="T39" fmla="*/ 3 h 47"/>
                <a:gd name="T40" fmla="*/ 60 w 74"/>
                <a:gd name="T41" fmla="*/ 3 h 47"/>
                <a:gd name="T42" fmla="*/ 69 w 74"/>
                <a:gd name="T43" fmla="*/ 4 h 47"/>
                <a:gd name="T44" fmla="*/ 69 w 74"/>
                <a:gd name="T45" fmla="*/ 4 h 47"/>
                <a:gd name="T46" fmla="*/ 60 w 74"/>
                <a:gd name="T47" fmla="*/ 2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4" h="47">
                  <a:moveTo>
                    <a:pt x="60" y="27"/>
                  </a:moveTo>
                  <a:lnTo>
                    <a:pt x="10" y="46"/>
                  </a:lnTo>
                  <a:lnTo>
                    <a:pt x="2" y="26"/>
                  </a:lnTo>
                  <a:lnTo>
                    <a:pt x="2" y="26"/>
                  </a:lnTo>
                  <a:cubicBezTo>
                    <a:pt x="0" y="21"/>
                    <a:pt x="3" y="18"/>
                    <a:pt x="7" y="19"/>
                  </a:cubicBezTo>
                  <a:lnTo>
                    <a:pt x="10" y="19"/>
                  </a:lnTo>
                  <a:lnTo>
                    <a:pt x="10" y="19"/>
                  </a:lnTo>
                  <a:cubicBezTo>
                    <a:pt x="12" y="21"/>
                    <a:pt x="15" y="19"/>
                    <a:pt x="15" y="18"/>
                  </a:cubicBezTo>
                  <a:lnTo>
                    <a:pt x="19" y="12"/>
                  </a:lnTo>
                  <a:lnTo>
                    <a:pt x="19" y="12"/>
                  </a:lnTo>
                  <a:cubicBezTo>
                    <a:pt x="19" y="10"/>
                    <a:pt x="21" y="10"/>
                    <a:pt x="23" y="10"/>
                  </a:cubicBezTo>
                  <a:lnTo>
                    <a:pt x="34" y="13"/>
                  </a:lnTo>
                  <a:lnTo>
                    <a:pt x="34" y="13"/>
                  </a:lnTo>
                  <a:cubicBezTo>
                    <a:pt x="36" y="14"/>
                    <a:pt x="37" y="13"/>
                    <a:pt x="38" y="12"/>
                  </a:cubicBezTo>
                  <a:lnTo>
                    <a:pt x="45" y="3"/>
                  </a:lnTo>
                  <a:lnTo>
                    <a:pt x="45" y="3"/>
                  </a:lnTo>
                  <a:cubicBezTo>
                    <a:pt x="45" y="2"/>
                    <a:pt x="47" y="1"/>
                    <a:pt x="49" y="2"/>
                  </a:cubicBezTo>
                  <a:lnTo>
                    <a:pt x="55" y="4"/>
                  </a:lnTo>
                  <a:lnTo>
                    <a:pt x="55" y="4"/>
                  </a:lnTo>
                  <a:cubicBezTo>
                    <a:pt x="58" y="5"/>
                    <a:pt x="59" y="5"/>
                    <a:pt x="60" y="3"/>
                  </a:cubicBezTo>
                  <a:lnTo>
                    <a:pt x="60" y="3"/>
                  </a:lnTo>
                  <a:cubicBezTo>
                    <a:pt x="61" y="0"/>
                    <a:pt x="66" y="0"/>
                    <a:pt x="69" y="4"/>
                  </a:cubicBezTo>
                  <a:lnTo>
                    <a:pt x="69" y="4"/>
                  </a:lnTo>
                  <a:cubicBezTo>
                    <a:pt x="73" y="13"/>
                    <a:pt x="69" y="24"/>
                    <a:pt x="60" y="27"/>
                  </a:cubicBezTo>
                </a:path>
              </a:pathLst>
            </a:custGeom>
            <a:solidFill>
              <a:srgbClr val="55646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81" name="Freeform 516">
              <a:extLst>
                <a:ext uri="{FF2B5EF4-FFF2-40B4-BE49-F238E27FC236}">
                  <a16:creationId xmlns:a16="http://schemas.microsoft.com/office/drawing/2014/main" id="{7F85F556-E295-3640-9D4D-979F185664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37497" y="5573357"/>
              <a:ext cx="93380" cy="60425"/>
            </a:xfrm>
            <a:custGeom>
              <a:avLst/>
              <a:gdLst>
                <a:gd name="T0" fmla="*/ 61 w 75"/>
                <a:gd name="T1" fmla="*/ 28 h 48"/>
                <a:gd name="T2" fmla="*/ 11 w 75"/>
                <a:gd name="T3" fmla="*/ 47 h 48"/>
                <a:gd name="T4" fmla="*/ 2 w 75"/>
                <a:gd name="T5" fmla="*/ 26 h 48"/>
                <a:gd name="T6" fmla="*/ 2 w 75"/>
                <a:gd name="T7" fmla="*/ 26 h 48"/>
                <a:gd name="T8" fmla="*/ 7 w 75"/>
                <a:gd name="T9" fmla="*/ 19 h 48"/>
                <a:gd name="T10" fmla="*/ 11 w 75"/>
                <a:gd name="T11" fmla="*/ 20 h 48"/>
                <a:gd name="T12" fmla="*/ 11 w 75"/>
                <a:gd name="T13" fmla="*/ 20 h 48"/>
                <a:gd name="T14" fmla="*/ 16 w 75"/>
                <a:gd name="T15" fmla="*/ 18 h 48"/>
                <a:gd name="T16" fmla="*/ 18 w 75"/>
                <a:gd name="T17" fmla="*/ 13 h 48"/>
                <a:gd name="T18" fmla="*/ 18 w 75"/>
                <a:gd name="T19" fmla="*/ 13 h 48"/>
                <a:gd name="T20" fmla="*/ 23 w 75"/>
                <a:gd name="T21" fmla="*/ 11 h 48"/>
                <a:gd name="T22" fmla="*/ 34 w 75"/>
                <a:gd name="T23" fmla="*/ 14 h 48"/>
                <a:gd name="T24" fmla="*/ 34 w 75"/>
                <a:gd name="T25" fmla="*/ 14 h 48"/>
                <a:gd name="T26" fmla="*/ 39 w 75"/>
                <a:gd name="T27" fmla="*/ 13 h 48"/>
                <a:gd name="T28" fmla="*/ 45 w 75"/>
                <a:gd name="T29" fmla="*/ 4 h 48"/>
                <a:gd name="T30" fmla="*/ 45 w 75"/>
                <a:gd name="T31" fmla="*/ 4 h 48"/>
                <a:gd name="T32" fmla="*/ 49 w 75"/>
                <a:gd name="T33" fmla="*/ 3 h 48"/>
                <a:gd name="T34" fmla="*/ 56 w 75"/>
                <a:gd name="T35" fmla="*/ 5 h 48"/>
                <a:gd name="T36" fmla="*/ 56 w 75"/>
                <a:gd name="T37" fmla="*/ 5 h 48"/>
                <a:gd name="T38" fmla="*/ 61 w 75"/>
                <a:gd name="T39" fmla="*/ 3 h 48"/>
                <a:gd name="T40" fmla="*/ 61 w 75"/>
                <a:gd name="T41" fmla="*/ 3 h 48"/>
                <a:gd name="T42" fmla="*/ 69 w 75"/>
                <a:gd name="T43" fmla="*/ 4 h 48"/>
                <a:gd name="T44" fmla="*/ 69 w 75"/>
                <a:gd name="T45" fmla="*/ 4 h 48"/>
                <a:gd name="T46" fmla="*/ 61 w 75"/>
                <a:gd name="T47" fmla="*/ 2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5" h="48">
                  <a:moveTo>
                    <a:pt x="61" y="28"/>
                  </a:moveTo>
                  <a:lnTo>
                    <a:pt x="11" y="47"/>
                  </a:lnTo>
                  <a:lnTo>
                    <a:pt x="2" y="26"/>
                  </a:lnTo>
                  <a:lnTo>
                    <a:pt x="2" y="26"/>
                  </a:lnTo>
                  <a:cubicBezTo>
                    <a:pt x="0" y="22"/>
                    <a:pt x="3" y="18"/>
                    <a:pt x="7" y="19"/>
                  </a:cubicBezTo>
                  <a:lnTo>
                    <a:pt x="11" y="20"/>
                  </a:lnTo>
                  <a:lnTo>
                    <a:pt x="11" y="20"/>
                  </a:lnTo>
                  <a:cubicBezTo>
                    <a:pt x="12" y="21"/>
                    <a:pt x="15" y="20"/>
                    <a:pt x="16" y="18"/>
                  </a:cubicBezTo>
                  <a:lnTo>
                    <a:pt x="18" y="13"/>
                  </a:lnTo>
                  <a:lnTo>
                    <a:pt x="18" y="13"/>
                  </a:lnTo>
                  <a:cubicBezTo>
                    <a:pt x="20" y="11"/>
                    <a:pt x="22" y="10"/>
                    <a:pt x="23" y="11"/>
                  </a:cubicBezTo>
                  <a:lnTo>
                    <a:pt x="34" y="14"/>
                  </a:lnTo>
                  <a:lnTo>
                    <a:pt x="34" y="14"/>
                  </a:lnTo>
                  <a:cubicBezTo>
                    <a:pt x="36" y="14"/>
                    <a:pt x="38" y="14"/>
                    <a:pt x="39" y="13"/>
                  </a:cubicBezTo>
                  <a:lnTo>
                    <a:pt x="45" y="4"/>
                  </a:lnTo>
                  <a:lnTo>
                    <a:pt x="45" y="4"/>
                  </a:lnTo>
                  <a:cubicBezTo>
                    <a:pt x="46" y="2"/>
                    <a:pt x="47" y="2"/>
                    <a:pt x="49" y="3"/>
                  </a:cubicBezTo>
                  <a:lnTo>
                    <a:pt x="56" y="5"/>
                  </a:lnTo>
                  <a:lnTo>
                    <a:pt x="56" y="5"/>
                  </a:lnTo>
                  <a:cubicBezTo>
                    <a:pt x="58" y="6"/>
                    <a:pt x="59" y="5"/>
                    <a:pt x="61" y="3"/>
                  </a:cubicBezTo>
                  <a:lnTo>
                    <a:pt x="61" y="3"/>
                  </a:lnTo>
                  <a:cubicBezTo>
                    <a:pt x="62" y="0"/>
                    <a:pt x="66" y="1"/>
                    <a:pt x="69" y="4"/>
                  </a:cubicBezTo>
                  <a:lnTo>
                    <a:pt x="69" y="4"/>
                  </a:lnTo>
                  <a:cubicBezTo>
                    <a:pt x="74" y="13"/>
                    <a:pt x="70" y="25"/>
                    <a:pt x="61" y="28"/>
                  </a:cubicBezTo>
                </a:path>
              </a:pathLst>
            </a:custGeom>
            <a:solidFill>
              <a:srgbClr val="55646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82" name="Freeform 517">
              <a:extLst>
                <a:ext uri="{FF2B5EF4-FFF2-40B4-BE49-F238E27FC236}">
                  <a16:creationId xmlns:a16="http://schemas.microsoft.com/office/drawing/2014/main" id="{BF0B5B81-A61E-2F4B-A3E5-78F3581A39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28761" y="5490960"/>
              <a:ext cx="49436" cy="65917"/>
            </a:xfrm>
            <a:custGeom>
              <a:avLst/>
              <a:gdLst>
                <a:gd name="T0" fmla="*/ 37 w 40"/>
                <a:gd name="T1" fmla="*/ 33 h 55"/>
                <a:gd name="T2" fmla="*/ 37 w 40"/>
                <a:gd name="T3" fmla="*/ 33 h 55"/>
                <a:gd name="T4" fmla="*/ 15 w 40"/>
                <a:gd name="T5" fmla="*/ 49 h 55"/>
                <a:gd name="T6" fmla="*/ 15 w 40"/>
                <a:gd name="T7" fmla="*/ 49 h 55"/>
                <a:gd name="T8" fmla="*/ 1 w 40"/>
                <a:gd name="T9" fmla="*/ 21 h 55"/>
                <a:gd name="T10" fmla="*/ 1 w 40"/>
                <a:gd name="T11" fmla="*/ 21 h 55"/>
                <a:gd name="T12" fmla="*/ 21 w 40"/>
                <a:gd name="T13" fmla="*/ 2 h 55"/>
                <a:gd name="T14" fmla="*/ 21 w 40"/>
                <a:gd name="T15" fmla="*/ 2 h 55"/>
                <a:gd name="T16" fmla="*/ 37 w 40"/>
                <a:gd name="T17" fmla="*/ 3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55">
                  <a:moveTo>
                    <a:pt x="37" y="33"/>
                  </a:moveTo>
                  <a:lnTo>
                    <a:pt x="37" y="33"/>
                  </a:lnTo>
                  <a:cubicBezTo>
                    <a:pt x="35" y="47"/>
                    <a:pt x="25" y="54"/>
                    <a:pt x="15" y="49"/>
                  </a:cubicBezTo>
                  <a:lnTo>
                    <a:pt x="15" y="49"/>
                  </a:lnTo>
                  <a:cubicBezTo>
                    <a:pt x="6" y="46"/>
                    <a:pt x="0" y="33"/>
                    <a:pt x="1" y="21"/>
                  </a:cubicBezTo>
                  <a:lnTo>
                    <a:pt x="1" y="21"/>
                  </a:lnTo>
                  <a:cubicBezTo>
                    <a:pt x="2" y="8"/>
                    <a:pt x="10" y="0"/>
                    <a:pt x="21" y="2"/>
                  </a:cubicBezTo>
                  <a:lnTo>
                    <a:pt x="21" y="2"/>
                  </a:lnTo>
                  <a:cubicBezTo>
                    <a:pt x="32" y="5"/>
                    <a:pt x="39" y="20"/>
                    <a:pt x="37" y="33"/>
                  </a:cubicBezTo>
                </a:path>
              </a:pathLst>
            </a:custGeom>
            <a:solidFill>
              <a:srgbClr val="FAC64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83" name="Freeform 518">
              <a:extLst>
                <a:ext uri="{FF2B5EF4-FFF2-40B4-BE49-F238E27FC236}">
                  <a16:creationId xmlns:a16="http://schemas.microsoft.com/office/drawing/2014/main" id="{1E577B4C-1FDE-1049-9920-3E4BBBE00E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15524" y="5584342"/>
              <a:ext cx="49436" cy="65917"/>
            </a:xfrm>
            <a:custGeom>
              <a:avLst/>
              <a:gdLst>
                <a:gd name="T0" fmla="*/ 38 w 41"/>
                <a:gd name="T1" fmla="*/ 33 h 55"/>
                <a:gd name="T2" fmla="*/ 38 w 41"/>
                <a:gd name="T3" fmla="*/ 33 h 55"/>
                <a:gd name="T4" fmla="*/ 16 w 41"/>
                <a:gd name="T5" fmla="*/ 49 h 55"/>
                <a:gd name="T6" fmla="*/ 16 w 41"/>
                <a:gd name="T7" fmla="*/ 49 h 55"/>
                <a:gd name="T8" fmla="*/ 2 w 41"/>
                <a:gd name="T9" fmla="*/ 21 h 55"/>
                <a:gd name="T10" fmla="*/ 2 w 41"/>
                <a:gd name="T11" fmla="*/ 21 h 55"/>
                <a:gd name="T12" fmla="*/ 22 w 41"/>
                <a:gd name="T13" fmla="*/ 2 h 55"/>
                <a:gd name="T14" fmla="*/ 22 w 41"/>
                <a:gd name="T15" fmla="*/ 2 h 55"/>
                <a:gd name="T16" fmla="*/ 38 w 41"/>
                <a:gd name="T17" fmla="*/ 3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55">
                  <a:moveTo>
                    <a:pt x="38" y="33"/>
                  </a:moveTo>
                  <a:lnTo>
                    <a:pt x="38" y="33"/>
                  </a:lnTo>
                  <a:cubicBezTo>
                    <a:pt x="36" y="47"/>
                    <a:pt x="26" y="54"/>
                    <a:pt x="16" y="49"/>
                  </a:cubicBezTo>
                  <a:lnTo>
                    <a:pt x="16" y="49"/>
                  </a:lnTo>
                  <a:cubicBezTo>
                    <a:pt x="7" y="46"/>
                    <a:pt x="0" y="33"/>
                    <a:pt x="2" y="21"/>
                  </a:cubicBezTo>
                  <a:lnTo>
                    <a:pt x="2" y="21"/>
                  </a:lnTo>
                  <a:cubicBezTo>
                    <a:pt x="3" y="9"/>
                    <a:pt x="11" y="0"/>
                    <a:pt x="22" y="2"/>
                  </a:cubicBezTo>
                  <a:lnTo>
                    <a:pt x="22" y="2"/>
                  </a:lnTo>
                  <a:cubicBezTo>
                    <a:pt x="33" y="5"/>
                    <a:pt x="40" y="19"/>
                    <a:pt x="38" y="33"/>
                  </a:cubicBezTo>
                </a:path>
              </a:pathLst>
            </a:custGeom>
            <a:solidFill>
              <a:srgbClr val="FAC64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84" name="Freeform 519">
              <a:extLst>
                <a:ext uri="{FF2B5EF4-FFF2-40B4-BE49-F238E27FC236}">
                  <a16:creationId xmlns:a16="http://schemas.microsoft.com/office/drawing/2014/main" id="{0461951C-83BA-E24A-8526-567D0D18F2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37627" y="6062238"/>
              <a:ext cx="428458" cy="258171"/>
            </a:xfrm>
            <a:custGeom>
              <a:avLst/>
              <a:gdLst>
                <a:gd name="T0" fmla="*/ 342 w 343"/>
                <a:gd name="T1" fmla="*/ 86 h 208"/>
                <a:gd name="T2" fmla="*/ 200 w 343"/>
                <a:gd name="T3" fmla="*/ 0 h 208"/>
                <a:gd name="T4" fmla="*/ 0 w 343"/>
                <a:gd name="T5" fmla="*/ 121 h 208"/>
                <a:gd name="T6" fmla="*/ 142 w 343"/>
                <a:gd name="T7" fmla="*/ 207 h 208"/>
                <a:gd name="T8" fmla="*/ 342 w 343"/>
                <a:gd name="T9" fmla="*/ 8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3" h="208">
                  <a:moveTo>
                    <a:pt x="342" y="86"/>
                  </a:moveTo>
                  <a:lnTo>
                    <a:pt x="200" y="0"/>
                  </a:lnTo>
                  <a:lnTo>
                    <a:pt x="0" y="121"/>
                  </a:lnTo>
                  <a:lnTo>
                    <a:pt x="142" y="207"/>
                  </a:lnTo>
                  <a:lnTo>
                    <a:pt x="342" y="86"/>
                  </a:lnTo>
                </a:path>
              </a:pathLst>
            </a:custGeom>
            <a:solidFill>
              <a:srgbClr val="FADD6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85" name="Freeform 520">
              <a:extLst>
                <a:ext uri="{FF2B5EF4-FFF2-40B4-BE49-F238E27FC236}">
                  <a16:creationId xmlns:a16="http://schemas.microsoft.com/office/drawing/2014/main" id="{A74CB7BD-0142-3D4C-9A2D-CA08C1D32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18900" y="6166606"/>
              <a:ext cx="252680" cy="170286"/>
            </a:xfrm>
            <a:custGeom>
              <a:avLst/>
              <a:gdLst>
                <a:gd name="T0" fmla="*/ 12 w 201"/>
                <a:gd name="T1" fmla="*/ 129 h 137"/>
                <a:gd name="T2" fmla="*/ 200 w 201"/>
                <a:gd name="T3" fmla="*/ 15 h 137"/>
                <a:gd name="T4" fmla="*/ 200 w 201"/>
                <a:gd name="T5" fmla="*/ 0 h 137"/>
                <a:gd name="T6" fmla="*/ 0 w 201"/>
                <a:gd name="T7" fmla="*/ 121 h 137"/>
                <a:gd name="T8" fmla="*/ 0 w 201"/>
                <a:gd name="T9" fmla="*/ 136 h 137"/>
                <a:gd name="T10" fmla="*/ 12 w 201"/>
                <a:gd name="T11" fmla="*/ 129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1" h="137">
                  <a:moveTo>
                    <a:pt x="12" y="129"/>
                  </a:moveTo>
                  <a:lnTo>
                    <a:pt x="200" y="15"/>
                  </a:lnTo>
                  <a:lnTo>
                    <a:pt x="200" y="0"/>
                  </a:lnTo>
                  <a:lnTo>
                    <a:pt x="0" y="121"/>
                  </a:lnTo>
                  <a:lnTo>
                    <a:pt x="0" y="136"/>
                  </a:lnTo>
                  <a:lnTo>
                    <a:pt x="12" y="129"/>
                  </a:lnTo>
                </a:path>
              </a:pathLst>
            </a:custGeom>
            <a:solidFill>
              <a:srgbClr val="FAC64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86" name="Freeform 521">
              <a:extLst>
                <a:ext uri="{FF2B5EF4-FFF2-40B4-BE49-F238E27FC236}">
                  <a16:creationId xmlns:a16="http://schemas.microsoft.com/office/drawing/2014/main" id="{09F57E42-AF23-6549-892A-C00A813A99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37625" y="6210550"/>
              <a:ext cx="175778" cy="126342"/>
            </a:xfrm>
            <a:custGeom>
              <a:avLst/>
              <a:gdLst>
                <a:gd name="T0" fmla="*/ 142 w 143"/>
                <a:gd name="T1" fmla="*/ 86 h 102"/>
                <a:gd name="T2" fmla="*/ 0 w 143"/>
                <a:gd name="T3" fmla="*/ 0 h 102"/>
                <a:gd name="T4" fmla="*/ 0 w 143"/>
                <a:gd name="T5" fmla="*/ 12 h 102"/>
                <a:gd name="T6" fmla="*/ 142 w 143"/>
                <a:gd name="T7" fmla="*/ 101 h 102"/>
                <a:gd name="T8" fmla="*/ 142 w 143"/>
                <a:gd name="T9" fmla="*/ 86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102">
                  <a:moveTo>
                    <a:pt x="142" y="86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142" y="101"/>
                  </a:lnTo>
                  <a:lnTo>
                    <a:pt x="142" y="86"/>
                  </a:lnTo>
                </a:path>
              </a:pathLst>
            </a:custGeom>
            <a:solidFill>
              <a:srgbClr val="ECA00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87" name="Freeform 522">
              <a:extLst>
                <a:ext uri="{FF2B5EF4-FFF2-40B4-BE49-F238E27FC236}">
                  <a16:creationId xmlns:a16="http://schemas.microsoft.com/office/drawing/2014/main" id="{498CF80D-8D79-0C4F-9932-322BF74E59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02418" y="5512934"/>
              <a:ext cx="340569" cy="664657"/>
            </a:xfrm>
            <a:custGeom>
              <a:avLst/>
              <a:gdLst>
                <a:gd name="T0" fmla="*/ 52 w 272"/>
                <a:gd name="T1" fmla="*/ 386 h 532"/>
                <a:gd name="T2" fmla="*/ 52 w 272"/>
                <a:gd name="T3" fmla="*/ 163 h 532"/>
                <a:gd name="T4" fmla="*/ 178 w 272"/>
                <a:gd name="T5" fmla="*/ 240 h 532"/>
                <a:gd name="T6" fmla="*/ 178 w 272"/>
                <a:gd name="T7" fmla="*/ 464 h 532"/>
                <a:gd name="T8" fmla="*/ 52 w 272"/>
                <a:gd name="T9" fmla="*/ 386 h 532"/>
                <a:gd name="T10" fmla="*/ 204 w 272"/>
                <a:gd name="T11" fmla="*/ 186 h 532"/>
                <a:gd name="T12" fmla="*/ 228 w 272"/>
                <a:gd name="T13" fmla="*/ 132 h 532"/>
                <a:gd name="T14" fmla="*/ 228 w 272"/>
                <a:gd name="T15" fmla="*/ 132 h 532"/>
                <a:gd name="T16" fmla="*/ 264 w 272"/>
                <a:gd name="T17" fmla="*/ 94 h 532"/>
                <a:gd name="T18" fmla="*/ 264 w 272"/>
                <a:gd name="T19" fmla="*/ 94 h 532"/>
                <a:gd name="T20" fmla="*/ 269 w 272"/>
                <a:gd name="T21" fmla="*/ 82 h 532"/>
                <a:gd name="T22" fmla="*/ 269 w 272"/>
                <a:gd name="T23" fmla="*/ 82 h 532"/>
                <a:gd name="T24" fmla="*/ 256 w 272"/>
                <a:gd name="T25" fmla="*/ 77 h 532"/>
                <a:gd name="T26" fmla="*/ 256 w 272"/>
                <a:gd name="T27" fmla="*/ 77 h 532"/>
                <a:gd name="T28" fmla="*/ 211 w 272"/>
                <a:gd name="T29" fmla="*/ 125 h 532"/>
                <a:gd name="T30" fmla="*/ 187 w 272"/>
                <a:gd name="T31" fmla="*/ 179 h 532"/>
                <a:gd name="T32" fmla="*/ 187 w 272"/>
                <a:gd name="T33" fmla="*/ 179 h 532"/>
                <a:gd name="T34" fmla="*/ 178 w 272"/>
                <a:gd name="T35" fmla="*/ 218 h 532"/>
                <a:gd name="T36" fmla="*/ 178 w 272"/>
                <a:gd name="T37" fmla="*/ 219 h 532"/>
                <a:gd name="T38" fmla="*/ 52 w 272"/>
                <a:gd name="T39" fmla="*/ 142 h 532"/>
                <a:gd name="T40" fmla="*/ 52 w 272"/>
                <a:gd name="T41" fmla="*/ 142 h 532"/>
                <a:gd name="T42" fmla="*/ 58 w 272"/>
                <a:gd name="T43" fmla="*/ 111 h 532"/>
                <a:gd name="T44" fmla="*/ 82 w 272"/>
                <a:gd name="T45" fmla="*/ 57 h 532"/>
                <a:gd name="T46" fmla="*/ 82 w 272"/>
                <a:gd name="T47" fmla="*/ 57 h 532"/>
                <a:gd name="T48" fmla="*/ 119 w 272"/>
                <a:gd name="T49" fmla="*/ 18 h 532"/>
                <a:gd name="T50" fmla="*/ 119 w 272"/>
                <a:gd name="T51" fmla="*/ 18 h 532"/>
                <a:gd name="T52" fmla="*/ 124 w 272"/>
                <a:gd name="T53" fmla="*/ 7 h 532"/>
                <a:gd name="T54" fmla="*/ 124 w 272"/>
                <a:gd name="T55" fmla="*/ 7 h 532"/>
                <a:gd name="T56" fmla="*/ 111 w 272"/>
                <a:gd name="T57" fmla="*/ 2 h 532"/>
                <a:gd name="T58" fmla="*/ 111 w 272"/>
                <a:gd name="T59" fmla="*/ 2 h 532"/>
                <a:gd name="T60" fmla="*/ 66 w 272"/>
                <a:gd name="T61" fmla="*/ 49 h 532"/>
                <a:gd name="T62" fmla="*/ 42 w 272"/>
                <a:gd name="T63" fmla="*/ 103 h 532"/>
                <a:gd name="T64" fmla="*/ 42 w 272"/>
                <a:gd name="T65" fmla="*/ 103 h 532"/>
                <a:gd name="T66" fmla="*/ 33 w 272"/>
                <a:gd name="T67" fmla="*/ 143 h 532"/>
                <a:gd name="T68" fmla="*/ 33 w 272"/>
                <a:gd name="T69" fmla="*/ 375 h 532"/>
                <a:gd name="T70" fmla="*/ 10 w 272"/>
                <a:gd name="T71" fmla="*/ 362 h 532"/>
                <a:gd name="T72" fmla="*/ 0 w 272"/>
                <a:gd name="T73" fmla="*/ 377 h 532"/>
                <a:gd name="T74" fmla="*/ 33 w 272"/>
                <a:gd name="T75" fmla="*/ 397 h 532"/>
                <a:gd name="T76" fmla="*/ 33 w 272"/>
                <a:gd name="T77" fmla="*/ 456 h 532"/>
                <a:gd name="T78" fmla="*/ 52 w 272"/>
                <a:gd name="T79" fmla="*/ 456 h 532"/>
                <a:gd name="T80" fmla="*/ 52 w 272"/>
                <a:gd name="T81" fmla="*/ 408 h 532"/>
                <a:gd name="T82" fmla="*/ 178 w 272"/>
                <a:gd name="T83" fmla="*/ 485 h 532"/>
                <a:gd name="T84" fmla="*/ 178 w 272"/>
                <a:gd name="T85" fmla="*/ 531 h 532"/>
                <a:gd name="T86" fmla="*/ 197 w 272"/>
                <a:gd name="T87" fmla="*/ 531 h 532"/>
                <a:gd name="T88" fmla="*/ 197 w 272"/>
                <a:gd name="T89" fmla="*/ 496 h 532"/>
                <a:gd name="T90" fmla="*/ 224 w 272"/>
                <a:gd name="T91" fmla="*/ 513 h 532"/>
                <a:gd name="T92" fmla="*/ 234 w 272"/>
                <a:gd name="T93" fmla="*/ 497 h 532"/>
                <a:gd name="T94" fmla="*/ 197 w 272"/>
                <a:gd name="T95" fmla="*/ 474 h 532"/>
                <a:gd name="T96" fmla="*/ 197 w 272"/>
                <a:gd name="T97" fmla="*/ 218 h 532"/>
                <a:gd name="T98" fmla="*/ 197 w 272"/>
                <a:gd name="T99" fmla="*/ 218 h 532"/>
                <a:gd name="T100" fmla="*/ 204 w 272"/>
                <a:gd name="T101" fmla="*/ 186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72" h="532">
                  <a:moveTo>
                    <a:pt x="52" y="386"/>
                  </a:moveTo>
                  <a:lnTo>
                    <a:pt x="52" y="163"/>
                  </a:lnTo>
                  <a:lnTo>
                    <a:pt x="178" y="240"/>
                  </a:lnTo>
                  <a:lnTo>
                    <a:pt x="178" y="464"/>
                  </a:lnTo>
                  <a:lnTo>
                    <a:pt x="52" y="386"/>
                  </a:lnTo>
                  <a:close/>
                  <a:moveTo>
                    <a:pt x="204" y="186"/>
                  </a:moveTo>
                  <a:lnTo>
                    <a:pt x="228" y="132"/>
                  </a:lnTo>
                  <a:lnTo>
                    <a:pt x="228" y="132"/>
                  </a:lnTo>
                  <a:cubicBezTo>
                    <a:pt x="235" y="116"/>
                    <a:pt x="248" y="102"/>
                    <a:pt x="264" y="94"/>
                  </a:cubicBezTo>
                  <a:lnTo>
                    <a:pt x="264" y="94"/>
                  </a:lnTo>
                  <a:cubicBezTo>
                    <a:pt x="269" y="92"/>
                    <a:pt x="271" y="87"/>
                    <a:pt x="269" y="82"/>
                  </a:cubicBezTo>
                  <a:lnTo>
                    <a:pt x="269" y="82"/>
                  </a:lnTo>
                  <a:cubicBezTo>
                    <a:pt x="267" y="77"/>
                    <a:pt x="261" y="75"/>
                    <a:pt x="256" y="77"/>
                  </a:cubicBezTo>
                  <a:lnTo>
                    <a:pt x="256" y="77"/>
                  </a:lnTo>
                  <a:cubicBezTo>
                    <a:pt x="236" y="87"/>
                    <a:pt x="220" y="104"/>
                    <a:pt x="211" y="125"/>
                  </a:cubicBezTo>
                  <a:lnTo>
                    <a:pt x="187" y="179"/>
                  </a:lnTo>
                  <a:lnTo>
                    <a:pt x="187" y="179"/>
                  </a:lnTo>
                  <a:cubicBezTo>
                    <a:pt x="181" y="191"/>
                    <a:pt x="178" y="205"/>
                    <a:pt x="178" y="218"/>
                  </a:cubicBezTo>
                  <a:lnTo>
                    <a:pt x="178" y="219"/>
                  </a:lnTo>
                  <a:lnTo>
                    <a:pt x="52" y="142"/>
                  </a:lnTo>
                  <a:lnTo>
                    <a:pt x="52" y="142"/>
                  </a:lnTo>
                  <a:cubicBezTo>
                    <a:pt x="52" y="132"/>
                    <a:pt x="54" y="121"/>
                    <a:pt x="58" y="111"/>
                  </a:cubicBezTo>
                  <a:lnTo>
                    <a:pt x="82" y="57"/>
                  </a:lnTo>
                  <a:lnTo>
                    <a:pt x="82" y="57"/>
                  </a:lnTo>
                  <a:cubicBezTo>
                    <a:pt x="90" y="40"/>
                    <a:pt x="103" y="26"/>
                    <a:pt x="119" y="18"/>
                  </a:cubicBezTo>
                  <a:lnTo>
                    <a:pt x="119" y="18"/>
                  </a:lnTo>
                  <a:cubicBezTo>
                    <a:pt x="123" y="16"/>
                    <a:pt x="126" y="11"/>
                    <a:pt x="124" y="7"/>
                  </a:cubicBezTo>
                  <a:lnTo>
                    <a:pt x="124" y="7"/>
                  </a:lnTo>
                  <a:cubicBezTo>
                    <a:pt x="122" y="2"/>
                    <a:pt x="116" y="0"/>
                    <a:pt x="111" y="2"/>
                  </a:cubicBezTo>
                  <a:lnTo>
                    <a:pt x="111" y="2"/>
                  </a:lnTo>
                  <a:cubicBezTo>
                    <a:pt x="91" y="12"/>
                    <a:pt x="75" y="29"/>
                    <a:pt x="66" y="49"/>
                  </a:cubicBezTo>
                  <a:lnTo>
                    <a:pt x="42" y="103"/>
                  </a:lnTo>
                  <a:lnTo>
                    <a:pt x="42" y="103"/>
                  </a:lnTo>
                  <a:cubicBezTo>
                    <a:pt x="37" y="116"/>
                    <a:pt x="33" y="130"/>
                    <a:pt x="33" y="143"/>
                  </a:cubicBezTo>
                  <a:lnTo>
                    <a:pt x="33" y="375"/>
                  </a:lnTo>
                  <a:lnTo>
                    <a:pt x="10" y="362"/>
                  </a:lnTo>
                  <a:lnTo>
                    <a:pt x="0" y="377"/>
                  </a:lnTo>
                  <a:lnTo>
                    <a:pt x="33" y="397"/>
                  </a:lnTo>
                  <a:lnTo>
                    <a:pt x="33" y="456"/>
                  </a:lnTo>
                  <a:lnTo>
                    <a:pt x="52" y="456"/>
                  </a:lnTo>
                  <a:lnTo>
                    <a:pt x="52" y="408"/>
                  </a:lnTo>
                  <a:lnTo>
                    <a:pt x="178" y="485"/>
                  </a:lnTo>
                  <a:lnTo>
                    <a:pt x="178" y="531"/>
                  </a:lnTo>
                  <a:lnTo>
                    <a:pt x="197" y="531"/>
                  </a:lnTo>
                  <a:lnTo>
                    <a:pt x="197" y="496"/>
                  </a:lnTo>
                  <a:lnTo>
                    <a:pt x="224" y="513"/>
                  </a:lnTo>
                  <a:lnTo>
                    <a:pt x="234" y="497"/>
                  </a:lnTo>
                  <a:lnTo>
                    <a:pt x="197" y="474"/>
                  </a:lnTo>
                  <a:lnTo>
                    <a:pt x="197" y="218"/>
                  </a:lnTo>
                  <a:lnTo>
                    <a:pt x="197" y="218"/>
                  </a:lnTo>
                  <a:cubicBezTo>
                    <a:pt x="197" y="207"/>
                    <a:pt x="199" y="196"/>
                    <a:pt x="204" y="186"/>
                  </a:cubicBezTo>
                  <a:close/>
                </a:path>
              </a:pathLst>
            </a:custGeom>
            <a:solidFill>
              <a:srgbClr val="FADD6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88" name="Freeform 523">
              <a:extLst>
                <a:ext uri="{FF2B5EF4-FFF2-40B4-BE49-F238E27FC236}">
                  <a16:creationId xmlns:a16="http://schemas.microsoft.com/office/drawing/2014/main" id="{42D1F48D-EBFA-9545-96D6-01CB5206AA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60593" y="6051253"/>
              <a:ext cx="131833" cy="186763"/>
            </a:xfrm>
            <a:custGeom>
              <a:avLst/>
              <a:gdLst>
                <a:gd name="T0" fmla="*/ 3 w 108"/>
                <a:gd name="T1" fmla="*/ 87 h 149"/>
                <a:gd name="T2" fmla="*/ 3 w 108"/>
                <a:gd name="T3" fmla="*/ 87 h 149"/>
                <a:gd name="T4" fmla="*/ 54 w 108"/>
                <a:gd name="T5" fmla="*/ 137 h 149"/>
                <a:gd name="T6" fmla="*/ 54 w 108"/>
                <a:gd name="T7" fmla="*/ 137 h 149"/>
                <a:gd name="T8" fmla="*/ 107 w 108"/>
                <a:gd name="T9" fmla="*/ 52 h 149"/>
                <a:gd name="T10" fmla="*/ 107 w 108"/>
                <a:gd name="T11" fmla="*/ 52 h 149"/>
                <a:gd name="T12" fmla="*/ 58 w 108"/>
                <a:gd name="T13" fmla="*/ 9 h 149"/>
                <a:gd name="T14" fmla="*/ 58 w 108"/>
                <a:gd name="T15" fmla="*/ 9 h 149"/>
                <a:gd name="T16" fmla="*/ 3 w 108"/>
                <a:gd name="T17" fmla="*/ 87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8" h="149">
                  <a:moveTo>
                    <a:pt x="3" y="87"/>
                  </a:moveTo>
                  <a:lnTo>
                    <a:pt x="3" y="87"/>
                  </a:lnTo>
                  <a:cubicBezTo>
                    <a:pt x="0" y="125"/>
                    <a:pt x="23" y="148"/>
                    <a:pt x="54" y="137"/>
                  </a:cubicBezTo>
                  <a:lnTo>
                    <a:pt x="54" y="137"/>
                  </a:lnTo>
                  <a:cubicBezTo>
                    <a:pt x="83" y="126"/>
                    <a:pt x="107" y="87"/>
                    <a:pt x="107" y="52"/>
                  </a:cubicBezTo>
                  <a:lnTo>
                    <a:pt x="107" y="52"/>
                  </a:lnTo>
                  <a:cubicBezTo>
                    <a:pt x="106" y="19"/>
                    <a:pt x="84" y="0"/>
                    <a:pt x="58" y="9"/>
                  </a:cubicBezTo>
                  <a:lnTo>
                    <a:pt x="58" y="9"/>
                  </a:lnTo>
                  <a:cubicBezTo>
                    <a:pt x="30" y="17"/>
                    <a:pt x="6" y="52"/>
                    <a:pt x="3" y="87"/>
                  </a:cubicBezTo>
                </a:path>
              </a:pathLst>
            </a:custGeom>
            <a:solidFill>
              <a:srgbClr val="55646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89" name="Freeform 524">
              <a:extLst>
                <a:ext uri="{FF2B5EF4-FFF2-40B4-BE49-F238E27FC236}">
                  <a16:creationId xmlns:a16="http://schemas.microsoft.com/office/drawing/2014/main" id="{A09CBFC6-1991-274F-801F-5E8A57D25A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99044" y="6106182"/>
              <a:ext cx="60425" cy="82395"/>
            </a:xfrm>
            <a:custGeom>
              <a:avLst/>
              <a:gdLst>
                <a:gd name="T0" fmla="*/ 2 w 47"/>
                <a:gd name="T1" fmla="*/ 37 h 64"/>
                <a:gd name="T2" fmla="*/ 2 w 47"/>
                <a:gd name="T3" fmla="*/ 37 h 64"/>
                <a:gd name="T4" fmla="*/ 23 w 47"/>
                <a:gd name="T5" fmla="*/ 58 h 64"/>
                <a:gd name="T6" fmla="*/ 23 w 47"/>
                <a:gd name="T7" fmla="*/ 58 h 64"/>
                <a:gd name="T8" fmla="*/ 46 w 47"/>
                <a:gd name="T9" fmla="*/ 22 h 64"/>
                <a:gd name="T10" fmla="*/ 46 w 47"/>
                <a:gd name="T11" fmla="*/ 22 h 64"/>
                <a:gd name="T12" fmla="*/ 25 w 47"/>
                <a:gd name="T13" fmla="*/ 4 h 64"/>
                <a:gd name="T14" fmla="*/ 25 w 47"/>
                <a:gd name="T15" fmla="*/ 4 h 64"/>
                <a:gd name="T16" fmla="*/ 2 w 47"/>
                <a:gd name="T17" fmla="*/ 3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64">
                  <a:moveTo>
                    <a:pt x="2" y="37"/>
                  </a:moveTo>
                  <a:lnTo>
                    <a:pt x="2" y="37"/>
                  </a:lnTo>
                  <a:cubicBezTo>
                    <a:pt x="0" y="53"/>
                    <a:pt x="10" y="63"/>
                    <a:pt x="23" y="58"/>
                  </a:cubicBezTo>
                  <a:lnTo>
                    <a:pt x="23" y="58"/>
                  </a:lnTo>
                  <a:cubicBezTo>
                    <a:pt x="36" y="54"/>
                    <a:pt x="46" y="37"/>
                    <a:pt x="46" y="22"/>
                  </a:cubicBezTo>
                  <a:lnTo>
                    <a:pt x="46" y="22"/>
                  </a:lnTo>
                  <a:cubicBezTo>
                    <a:pt x="46" y="8"/>
                    <a:pt x="37" y="0"/>
                    <a:pt x="25" y="4"/>
                  </a:cubicBezTo>
                  <a:lnTo>
                    <a:pt x="25" y="4"/>
                  </a:lnTo>
                  <a:cubicBezTo>
                    <a:pt x="13" y="7"/>
                    <a:pt x="3" y="22"/>
                    <a:pt x="2" y="37"/>
                  </a:cubicBezTo>
                </a:path>
              </a:pathLst>
            </a:custGeom>
            <a:solidFill>
              <a:srgbClr val="FAC64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90" name="Freeform 525">
              <a:extLst>
                <a:ext uri="{FF2B5EF4-FFF2-40B4-BE49-F238E27FC236}">
                  <a16:creationId xmlns:a16="http://schemas.microsoft.com/office/drawing/2014/main" id="{77BA8684-99C7-2648-8BAE-9EC23164F7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5377" y="5831530"/>
              <a:ext cx="164791" cy="455921"/>
            </a:xfrm>
            <a:custGeom>
              <a:avLst/>
              <a:gdLst>
                <a:gd name="T0" fmla="*/ 0 w 131"/>
                <a:gd name="T1" fmla="*/ 366 h 367"/>
                <a:gd name="T2" fmla="*/ 130 w 131"/>
                <a:gd name="T3" fmla="*/ 287 h 367"/>
                <a:gd name="T4" fmla="*/ 130 w 131"/>
                <a:gd name="T5" fmla="*/ 0 h 367"/>
                <a:gd name="T6" fmla="*/ 0 w 131"/>
                <a:gd name="T7" fmla="*/ 79 h 367"/>
                <a:gd name="T8" fmla="*/ 0 w 131"/>
                <a:gd name="T9" fmla="*/ 366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367">
                  <a:moveTo>
                    <a:pt x="0" y="366"/>
                  </a:moveTo>
                  <a:lnTo>
                    <a:pt x="130" y="287"/>
                  </a:lnTo>
                  <a:lnTo>
                    <a:pt x="130" y="0"/>
                  </a:lnTo>
                  <a:lnTo>
                    <a:pt x="0" y="79"/>
                  </a:lnTo>
                  <a:lnTo>
                    <a:pt x="0" y="366"/>
                  </a:lnTo>
                </a:path>
              </a:pathLst>
            </a:custGeom>
            <a:solidFill>
              <a:srgbClr val="AE835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91" name="Freeform 526">
              <a:extLst>
                <a:ext uri="{FF2B5EF4-FFF2-40B4-BE49-F238E27FC236}">
                  <a16:creationId xmlns:a16="http://schemas.microsoft.com/office/drawing/2014/main" id="{87F31BBE-5949-8044-96D9-69FA6FB1A9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98054" y="5749133"/>
              <a:ext cx="296624" cy="181272"/>
            </a:xfrm>
            <a:custGeom>
              <a:avLst/>
              <a:gdLst>
                <a:gd name="T0" fmla="*/ 0 w 240"/>
                <a:gd name="T1" fmla="*/ 80 h 147"/>
                <a:gd name="T2" fmla="*/ 109 w 240"/>
                <a:gd name="T3" fmla="*/ 146 h 147"/>
                <a:gd name="T4" fmla="*/ 239 w 240"/>
                <a:gd name="T5" fmla="*/ 67 h 147"/>
                <a:gd name="T6" fmla="*/ 128 w 240"/>
                <a:gd name="T7" fmla="*/ 0 h 147"/>
                <a:gd name="T8" fmla="*/ 0 w 240"/>
                <a:gd name="T9" fmla="*/ 8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147">
                  <a:moveTo>
                    <a:pt x="0" y="80"/>
                  </a:moveTo>
                  <a:lnTo>
                    <a:pt x="109" y="146"/>
                  </a:lnTo>
                  <a:lnTo>
                    <a:pt x="239" y="67"/>
                  </a:lnTo>
                  <a:lnTo>
                    <a:pt x="128" y="0"/>
                  </a:lnTo>
                  <a:lnTo>
                    <a:pt x="0" y="80"/>
                  </a:lnTo>
                </a:path>
              </a:pathLst>
            </a:custGeom>
            <a:solidFill>
              <a:srgbClr val="EAB28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92" name="Freeform 527">
              <a:extLst>
                <a:ext uri="{FF2B5EF4-FFF2-40B4-BE49-F238E27FC236}">
                  <a16:creationId xmlns:a16="http://schemas.microsoft.com/office/drawing/2014/main" id="{D649D7B5-1693-B740-829B-55E0D4DC61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80447" y="5782092"/>
              <a:ext cx="164791" cy="219722"/>
            </a:xfrm>
            <a:custGeom>
              <a:avLst/>
              <a:gdLst>
                <a:gd name="T0" fmla="*/ 21 w 132"/>
                <a:gd name="T1" fmla="*/ 0 h 177"/>
                <a:gd name="T2" fmla="*/ 0 w 132"/>
                <a:gd name="T3" fmla="*/ 12 h 177"/>
                <a:gd name="T4" fmla="*/ 110 w 132"/>
                <a:gd name="T5" fmla="*/ 80 h 177"/>
                <a:gd name="T6" fmla="*/ 110 w 132"/>
                <a:gd name="T7" fmla="*/ 176 h 177"/>
                <a:gd name="T8" fmla="*/ 131 w 132"/>
                <a:gd name="T9" fmla="*/ 163 h 177"/>
                <a:gd name="T10" fmla="*/ 131 w 132"/>
                <a:gd name="T11" fmla="*/ 67 h 177"/>
                <a:gd name="T12" fmla="*/ 21 w 132"/>
                <a:gd name="T13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77">
                  <a:moveTo>
                    <a:pt x="21" y="0"/>
                  </a:moveTo>
                  <a:lnTo>
                    <a:pt x="0" y="12"/>
                  </a:lnTo>
                  <a:lnTo>
                    <a:pt x="110" y="80"/>
                  </a:lnTo>
                  <a:lnTo>
                    <a:pt x="110" y="176"/>
                  </a:lnTo>
                  <a:lnTo>
                    <a:pt x="131" y="163"/>
                  </a:lnTo>
                  <a:lnTo>
                    <a:pt x="131" y="67"/>
                  </a:lnTo>
                  <a:lnTo>
                    <a:pt x="21" y="0"/>
                  </a:lnTo>
                </a:path>
              </a:pathLst>
            </a:custGeom>
            <a:solidFill>
              <a:srgbClr val="FCF3E8">
                <a:alpha val="50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93" name="Freeform 528">
              <a:extLst>
                <a:ext uri="{FF2B5EF4-FFF2-40B4-BE49-F238E27FC236}">
                  <a16:creationId xmlns:a16="http://schemas.microsoft.com/office/drawing/2014/main" id="{0E491A6B-0832-0F4A-ACAB-B6811C30E6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98052" y="5848007"/>
              <a:ext cx="137325" cy="439443"/>
            </a:xfrm>
            <a:custGeom>
              <a:avLst/>
              <a:gdLst>
                <a:gd name="T0" fmla="*/ 0 w 110"/>
                <a:gd name="T1" fmla="*/ 287 h 354"/>
                <a:gd name="T2" fmla="*/ 109 w 110"/>
                <a:gd name="T3" fmla="*/ 353 h 354"/>
                <a:gd name="T4" fmla="*/ 109 w 110"/>
                <a:gd name="T5" fmla="*/ 66 h 354"/>
                <a:gd name="T6" fmla="*/ 0 w 110"/>
                <a:gd name="T7" fmla="*/ 0 h 354"/>
                <a:gd name="T8" fmla="*/ 0 w 110"/>
                <a:gd name="T9" fmla="*/ 285 h 354"/>
                <a:gd name="T10" fmla="*/ 0 w 110"/>
                <a:gd name="T11" fmla="*/ 287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354">
                  <a:moveTo>
                    <a:pt x="0" y="287"/>
                  </a:moveTo>
                  <a:lnTo>
                    <a:pt x="109" y="353"/>
                  </a:lnTo>
                  <a:lnTo>
                    <a:pt x="109" y="66"/>
                  </a:lnTo>
                  <a:lnTo>
                    <a:pt x="0" y="0"/>
                  </a:lnTo>
                  <a:lnTo>
                    <a:pt x="0" y="285"/>
                  </a:lnTo>
                  <a:lnTo>
                    <a:pt x="0" y="287"/>
                  </a:lnTo>
                </a:path>
              </a:pathLst>
            </a:custGeom>
            <a:solidFill>
              <a:srgbClr val="C9996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94" name="Freeform 529">
              <a:extLst>
                <a:ext uri="{FF2B5EF4-FFF2-40B4-BE49-F238E27FC236}">
                  <a16:creationId xmlns:a16="http://schemas.microsoft.com/office/drawing/2014/main" id="{AADB4D0A-DCCE-DC44-8EAB-251AC810E1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78596" y="5705187"/>
              <a:ext cx="296624" cy="181272"/>
            </a:xfrm>
            <a:custGeom>
              <a:avLst/>
              <a:gdLst>
                <a:gd name="T0" fmla="*/ 120 w 240"/>
                <a:gd name="T1" fmla="*/ 146 h 147"/>
                <a:gd name="T2" fmla="*/ 0 w 240"/>
                <a:gd name="T3" fmla="*/ 73 h 147"/>
                <a:gd name="T4" fmla="*/ 120 w 240"/>
                <a:gd name="T5" fmla="*/ 0 h 147"/>
                <a:gd name="T6" fmla="*/ 239 w 240"/>
                <a:gd name="T7" fmla="*/ 73 h 147"/>
                <a:gd name="T8" fmla="*/ 120 w 240"/>
                <a:gd name="T9" fmla="*/ 146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147">
                  <a:moveTo>
                    <a:pt x="120" y="146"/>
                  </a:moveTo>
                  <a:lnTo>
                    <a:pt x="0" y="73"/>
                  </a:lnTo>
                  <a:lnTo>
                    <a:pt x="120" y="0"/>
                  </a:lnTo>
                  <a:lnTo>
                    <a:pt x="239" y="73"/>
                  </a:lnTo>
                  <a:lnTo>
                    <a:pt x="120" y="146"/>
                  </a:lnTo>
                </a:path>
              </a:pathLst>
            </a:custGeom>
            <a:solidFill>
              <a:srgbClr val="FCF3E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95" name="Freeform 530">
              <a:extLst>
                <a:ext uri="{FF2B5EF4-FFF2-40B4-BE49-F238E27FC236}">
                  <a16:creationId xmlns:a16="http://schemas.microsoft.com/office/drawing/2014/main" id="{26A66868-041E-934C-8D51-4BD392F189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32400" y="5798573"/>
              <a:ext cx="148310" cy="181269"/>
            </a:xfrm>
            <a:custGeom>
              <a:avLst/>
              <a:gdLst>
                <a:gd name="T0" fmla="*/ 0 w 120"/>
                <a:gd name="T1" fmla="*/ 73 h 144"/>
                <a:gd name="T2" fmla="*/ 0 w 120"/>
                <a:gd name="T3" fmla="*/ 143 h 144"/>
                <a:gd name="T4" fmla="*/ 119 w 120"/>
                <a:gd name="T5" fmla="*/ 71 h 144"/>
                <a:gd name="T6" fmla="*/ 119 w 120"/>
                <a:gd name="T7" fmla="*/ 0 h 144"/>
                <a:gd name="T8" fmla="*/ 0 w 120"/>
                <a:gd name="T9" fmla="*/ 73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144">
                  <a:moveTo>
                    <a:pt x="0" y="73"/>
                  </a:moveTo>
                  <a:lnTo>
                    <a:pt x="0" y="143"/>
                  </a:lnTo>
                  <a:lnTo>
                    <a:pt x="119" y="71"/>
                  </a:lnTo>
                  <a:lnTo>
                    <a:pt x="119" y="0"/>
                  </a:lnTo>
                  <a:lnTo>
                    <a:pt x="0" y="73"/>
                  </a:lnTo>
                </a:path>
              </a:pathLst>
            </a:custGeom>
            <a:solidFill>
              <a:srgbClr val="EDDDC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96" name="Freeform 531">
              <a:extLst>
                <a:ext uri="{FF2B5EF4-FFF2-40B4-BE49-F238E27FC236}">
                  <a16:creationId xmlns:a16="http://schemas.microsoft.com/office/drawing/2014/main" id="{84B79F6B-552B-264A-B2C1-0689FB4675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78596" y="5798573"/>
              <a:ext cx="148310" cy="181269"/>
            </a:xfrm>
            <a:custGeom>
              <a:avLst/>
              <a:gdLst>
                <a:gd name="T0" fmla="*/ 120 w 121"/>
                <a:gd name="T1" fmla="*/ 73 h 144"/>
                <a:gd name="T2" fmla="*/ 120 w 121"/>
                <a:gd name="T3" fmla="*/ 143 h 144"/>
                <a:gd name="T4" fmla="*/ 0 w 121"/>
                <a:gd name="T5" fmla="*/ 71 h 144"/>
                <a:gd name="T6" fmla="*/ 0 w 121"/>
                <a:gd name="T7" fmla="*/ 0 h 144"/>
                <a:gd name="T8" fmla="*/ 120 w 121"/>
                <a:gd name="T9" fmla="*/ 73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144">
                  <a:moveTo>
                    <a:pt x="120" y="73"/>
                  </a:moveTo>
                  <a:lnTo>
                    <a:pt x="120" y="143"/>
                  </a:lnTo>
                  <a:lnTo>
                    <a:pt x="0" y="71"/>
                  </a:lnTo>
                  <a:lnTo>
                    <a:pt x="0" y="0"/>
                  </a:lnTo>
                  <a:lnTo>
                    <a:pt x="120" y="73"/>
                  </a:lnTo>
                </a:path>
              </a:pathLst>
            </a:custGeom>
            <a:solidFill>
              <a:srgbClr val="EFE4D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97" name="Freeform 532">
              <a:extLst>
                <a:ext uri="{FF2B5EF4-FFF2-40B4-BE49-F238E27FC236}">
                  <a16:creationId xmlns:a16="http://schemas.microsoft.com/office/drawing/2014/main" id="{705C2245-50D2-D44E-B2E0-33063FDDCB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44513" y="5738146"/>
              <a:ext cx="181269" cy="159301"/>
            </a:xfrm>
            <a:custGeom>
              <a:avLst/>
              <a:gdLst>
                <a:gd name="T0" fmla="*/ 27 w 147"/>
                <a:gd name="T1" fmla="*/ 0 h 126"/>
                <a:gd name="T2" fmla="*/ 0 w 147"/>
                <a:gd name="T3" fmla="*/ 16 h 126"/>
                <a:gd name="T4" fmla="*/ 120 w 147"/>
                <a:gd name="T5" fmla="*/ 88 h 126"/>
                <a:gd name="T6" fmla="*/ 120 w 147"/>
                <a:gd name="T7" fmla="*/ 125 h 126"/>
                <a:gd name="T8" fmla="*/ 146 w 147"/>
                <a:gd name="T9" fmla="*/ 109 h 126"/>
                <a:gd name="T10" fmla="*/ 146 w 147"/>
                <a:gd name="T11" fmla="*/ 72 h 126"/>
                <a:gd name="T12" fmla="*/ 27 w 147"/>
                <a:gd name="T13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7" h="126">
                  <a:moveTo>
                    <a:pt x="27" y="0"/>
                  </a:moveTo>
                  <a:lnTo>
                    <a:pt x="0" y="16"/>
                  </a:lnTo>
                  <a:lnTo>
                    <a:pt x="120" y="88"/>
                  </a:lnTo>
                  <a:lnTo>
                    <a:pt x="120" y="125"/>
                  </a:lnTo>
                  <a:lnTo>
                    <a:pt x="146" y="109"/>
                  </a:lnTo>
                  <a:lnTo>
                    <a:pt x="146" y="72"/>
                  </a:lnTo>
                  <a:lnTo>
                    <a:pt x="27" y="0"/>
                  </a:lnTo>
                </a:path>
              </a:pathLst>
            </a:custGeom>
            <a:solidFill>
              <a:srgbClr val="C9996B">
                <a:alpha val="50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98" name="Freeform 533">
              <a:extLst>
                <a:ext uri="{FF2B5EF4-FFF2-40B4-BE49-F238E27FC236}">
                  <a16:creationId xmlns:a16="http://schemas.microsoft.com/office/drawing/2014/main" id="{F5A93EB4-D451-4C49-AABA-EC55899C89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71249" y="6666474"/>
              <a:ext cx="109861" cy="137325"/>
            </a:xfrm>
            <a:custGeom>
              <a:avLst/>
              <a:gdLst>
                <a:gd name="T0" fmla="*/ 14 w 87"/>
                <a:gd name="T1" fmla="*/ 62 h 109"/>
                <a:gd name="T2" fmla="*/ 14 w 87"/>
                <a:gd name="T3" fmla="*/ 62 h 109"/>
                <a:gd name="T4" fmla="*/ 15 w 87"/>
                <a:gd name="T5" fmla="*/ 103 h 109"/>
                <a:gd name="T6" fmla="*/ 15 w 87"/>
                <a:gd name="T7" fmla="*/ 103 h 109"/>
                <a:gd name="T8" fmla="*/ 60 w 87"/>
                <a:gd name="T9" fmla="*/ 77 h 109"/>
                <a:gd name="T10" fmla="*/ 60 w 87"/>
                <a:gd name="T11" fmla="*/ 77 h 109"/>
                <a:gd name="T12" fmla="*/ 85 w 87"/>
                <a:gd name="T13" fmla="*/ 32 h 109"/>
                <a:gd name="T14" fmla="*/ 85 w 87"/>
                <a:gd name="T15" fmla="*/ 32 h 109"/>
                <a:gd name="T16" fmla="*/ 14 w 87"/>
                <a:gd name="T17" fmla="*/ 6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7" h="109">
                  <a:moveTo>
                    <a:pt x="14" y="62"/>
                  </a:moveTo>
                  <a:lnTo>
                    <a:pt x="14" y="62"/>
                  </a:lnTo>
                  <a:cubicBezTo>
                    <a:pt x="5" y="75"/>
                    <a:pt x="0" y="98"/>
                    <a:pt x="15" y="103"/>
                  </a:cubicBezTo>
                  <a:lnTo>
                    <a:pt x="15" y="103"/>
                  </a:lnTo>
                  <a:cubicBezTo>
                    <a:pt x="29" y="108"/>
                    <a:pt x="53" y="107"/>
                    <a:pt x="60" y="77"/>
                  </a:cubicBezTo>
                  <a:lnTo>
                    <a:pt x="60" y="77"/>
                  </a:lnTo>
                  <a:cubicBezTo>
                    <a:pt x="64" y="58"/>
                    <a:pt x="79" y="80"/>
                    <a:pt x="85" y="32"/>
                  </a:cubicBezTo>
                  <a:lnTo>
                    <a:pt x="85" y="32"/>
                  </a:lnTo>
                  <a:cubicBezTo>
                    <a:pt x="86" y="20"/>
                    <a:pt x="59" y="0"/>
                    <a:pt x="14" y="62"/>
                  </a:cubicBezTo>
                </a:path>
              </a:pathLst>
            </a:custGeom>
            <a:solidFill>
              <a:srgbClr val="493D4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799" name="Freeform 534">
              <a:extLst>
                <a:ext uri="{FF2B5EF4-FFF2-40B4-BE49-F238E27FC236}">
                  <a16:creationId xmlns:a16="http://schemas.microsoft.com/office/drawing/2014/main" id="{7ACAFFFA-956E-CD4D-8D5B-667DC8990D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03083" y="6743375"/>
              <a:ext cx="148310" cy="82395"/>
            </a:xfrm>
            <a:custGeom>
              <a:avLst/>
              <a:gdLst>
                <a:gd name="T0" fmla="*/ 18 w 121"/>
                <a:gd name="T1" fmla="*/ 16 h 65"/>
                <a:gd name="T2" fmla="*/ 18 w 121"/>
                <a:gd name="T3" fmla="*/ 16 h 65"/>
                <a:gd name="T4" fmla="*/ 21 w 121"/>
                <a:gd name="T5" fmla="*/ 55 h 65"/>
                <a:gd name="T6" fmla="*/ 21 w 121"/>
                <a:gd name="T7" fmla="*/ 55 h 65"/>
                <a:gd name="T8" fmla="*/ 79 w 121"/>
                <a:gd name="T9" fmla="*/ 42 h 65"/>
                <a:gd name="T10" fmla="*/ 79 w 121"/>
                <a:gd name="T11" fmla="*/ 42 h 65"/>
                <a:gd name="T12" fmla="*/ 118 w 121"/>
                <a:gd name="T13" fmla="*/ 19 h 65"/>
                <a:gd name="T14" fmla="*/ 118 w 121"/>
                <a:gd name="T15" fmla="*/ 19 h 65"/>
                <a:gd name="T16" fmla="*/ 118 w 121"/>
                <a:gd name="T17" fmla="*/ 7 h 65"/>
                <a:gd name="T18" fmla="*/ 118 w 121"/>
                <a:gd name="T19" fmla="*/ 7 h 65"/>
                <a:gd name="T20" fmla="*/ 106 w 121"/>
                <a:gd name="T21" fmla="*/ 0 h 65"/>
                <a:gd name="T22" fmla="*/ 106 w 121"/>
                <a:gd name="T23" fmla="*/ 0 h 65"/>
                <a:gd name="T24" fmla="*/ 80 w 121"/>
                <a:gd name="T25" fmla="*/ 3 h 65"/>
                <a:gd name="T26" fmla="*/ 80 w 121"/>
                <a:gd name="T27" fmla="*/ 3 h 65"/>
                <a:gd name="T28" fmla="*/ 61 w 121"/>
                <a:gd name="T29" fmla="*/ 0 h 65"/>
                <a:gd name="T30" fmla="*/ 18 w 121"/>
                <a:gd name="T31" fmla="*/ 1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1" h="65">
                  <a:moveTo>
                    <a:pt x="18" y="16"/>
                  </a:moveTo>
                  <a:lnTo>
                    <a:pt x="18" y="16"/>
                  </a:lnTo>
                  <a:cubicBezTo>
                    <a:pt x="18" y="16"/>
                    <a:pt x="0" y="45"/>
                    <a:pt x="21" y="55"/>
                  </a:cubicBezTo>
                  <a:lnTo>
                    <a:pt x="21" y="55"/>
                  </a:lnTo>
                  <a:cubicBezTo>
                    <a:pt x="41" y="64"/>
                    <a:pt x="73" y="42"/>
                    <a:pt x="79" y="42"/>
                  </a:cubicBezTo>
                  <a:lnTo>
                    <a:pt x="79" y="42"/>
                  </a:lnTo>
                  <a:cubicBezTo>
                    <a:pt x="86" y="43"/>
                    <a:pt x="109" y="39"/>
                    <a:pt x="118" y="19"/>
                  </a:cubicBezTo>
                  <a:lnTo>
                    <a:pt x="118" y="19"/>
                  </a:lnTo>
                  <a:cubicBezTo>
                    <a:pt x="120" y="16"/>
                    <a:pt x="120" y="11"/>
                    <a:pt x="118" y="7"/>
                  </a:cubicBezTo>
                  <a:lnTo>
                    <a:pt x="118" y="7"/>
                  </a:lnTo>
                  <a:cubicBezTo>
                    <a:pt x="115" y="3"/>
                    <a:pt x="111" y="0"/>
                    <a:pt x="106" y="0"/>
                  </a:cubicBezTo>
                  <a:lnTo>
                    <a:pt x="106" y="0"/>
                  </a:lnTo>
                  <a:cubicBezTo>
                    <a:pt x="99" y="0"/>
                    <a:pt x="88" y="1"/>
                    <a:pt x="80" y="3"/>
                  </a:cubicBezTo>
                  <a:lnTo>
                    <a:pt x="80" y="3"/>
                  </a:lnTo>
                  <a:cubicBezTo>
                    <a:pt x="66" y="6"/>
                    <a:pt x="61" y="0"/>
                    <a:pt x="61" y="0"/>
                  </a:cubicBezTo>
                  <a:lnTo>
                    <a:pt x="18" y="16"/>
                  </a:lnTo>
                </a:path>
              </a:pathLst>
            </a:custGeom>
            <a:solidFill>
              <a:srgbClr val="493D4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800" name="Freeform 535">
              <a:extLst>
                <a:ext uri="{FF2B5EF4-FFF2-40B4-BE49-F238E27FC236}">
                  <a16:creationId xmlns:a16="http://schemas.microsoft.com/office/drawing/2014/main" id="{036EFB3C-C4CD-5F48-BDA2-11C0006BFC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32798" y="6309426"/>
              <a:ext cx="131833" cy="477896"/>
            </a:xfrm>
            <a:custGeom>
              <a:avLst/>
              <a:gdLst>
                <a:gd name="T0" fmla="*/ 13 w 104"/>
                <a:gd name="T1" fmla="*/ 14 h 382"/>
                <a:gd name="T2" fmla="*/ 13 w 104"/>
                <a:gd name="T3" fmla="*/ 14 h 382"/>
                <a:gd name="T4" fmla="*/ 20 w 104"/>
                <a:gd name="T5" fmla="*/ 97 h 382"/>
                <a:gd name="T6" fmla="*/ 20 w 104"/>
                <a:gd name="T7" fmla="*/ 97 h 382"/>
                <a:gd name="T8" fmla="*/ 24 w 104"/>
                <a:gd name="T9" fmla="*/ 350 h 382"/>
                <a:gd name="T10" fmla="*/ 24 w 104"/>
                <a:gd name="T11" fmla="*/ 350 h 382"/>
                <a:gd name="T12" fmla="*/ 84 w 104"/>
                <a:gd name="T13" fmla="*/ 355 h 382"/>
                <a:gd name="T14" fmla="*/ 84 w 104"/>
                <a:gd name="T15" fmla="*/ 355 h 382"/>
                <a:gd name="T16" fmla="*/ 91 w 104"/>
                <a:gd name="T17" fmla="*/ 196 h 382"/>
                <a:gd name="T18" fmla="*/ 91 w 104"/>
                <a:gd name="T19" fmla="*/ 196 h 382"/>
                <a:gd name="T20" fmla="*/ 102 w 104"/>
                <a:gd name="T21" fmla="*/ 43 h 382"/>
                <a:gd name="T22" fmla="*/ 102 w 104"/>
                <a:gd name="T23" fmla="*/ 43 h 382"/>
                <a:gd name="T24" fmla="*/ 79 w 104"/>
                <a:gd name="T25" fmla="*/ 7 h 382"/>
                <a:gd name="T26" fmla="*/ 79 w 104"/>
                <a:gd name="T27" fmla="*/ 7 h 382"/>
                <a:gd name="T28" fmla="*/ 13 w 104"/>
                <a:gd name="T29" fmla="*/ 14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382">
                  <a:moveTo>
                    <a:pt x="13" y="14"/>
                  </a:moveTo>
                  <a:lnTo>
                    <a:pt x="13" y="14"/>
                  </a:lnTo>
                  <a:cubicBezTo>
                    <a:pt x="13" y="14"/>
                    <a:pt x="0" y="53"/>
                    <a:pt x="20" y="97"/>
                  </a:cubicBezTo>
                  <a:lnTo>
                    <a:pt x="20" y="97"/>
                  </a:lnTo>
                  <a:cubicBezTo>
                    <a:pt x="40" y="140"/>
                    <a:pt x="12" y="294"/>
                    <a:pt x="24" y="350"/>
                  </a:cubicBezTo>
                  <a:lnTo>
                    <a:pt x="24" y="350"/>
                  </a:lnTo>
                  <a:cubicBezTo>
                    <a:pt x="24" y="350"/>
                    <a:pt x="54" y="381"/>
                    <a:pt x="84" y="355"/>
                  </a:cubicBezTo>
                  <a:lnTo>
                    <a:pt x="84" y="355"/>
                  </a:lnTo>
                  <a:cubicBezTo>
                    <a:pt x="84" y="355"/>
                    <a:pt x="86" y="223"/>
                    <a:pt x="91" y="196"/>
                  </a:cubicBezTo>
                  <a:lnTo>
                    <a:pt x="91" y="196"/>
                  </a:lnTo>
                  <a:cubicBezTo>
                    <a:pt x="95" y="175"/>
                    <a:pt x="100" y="85"/>
                    <a:pt x="102" y="43"/>
                  </a:cubicBezTo>
                  <a:lnTo>
                    <a:pt x="102" y="43"/>
                  </a:lnTo>
                  <a:cubicBezTo>
                    <a:pt x="103" y="27"/>
                    <a:pt x="93" y="12"/>
                    <a:pt x="79" y="7"/>
                  </a:cubicBezTo>
                  <a:lnTo>
                    <a:pt x="79" y="7"/>
                  </a:lnTo>
                  <a:cubicBezTo>
                    <a:pt x="62" y="2"/>
                    <a:pt x="40" y="0"/>
                    <a:pt x="13" y="14"/>
                  </a:cubicBezTo>
                </a:path>
              </a:pathLst>
            </a:custGeom>
            <a:solidFill>
              <a:srgbClr val="696C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801" name="Freeform 536">
              <a:extLst>
                <a:ext uri="{FF2B5EF4-FFF2-40B4-BE49-F238E27FC236}">
                  <a16:creationId xmlns:a16="http://schemas.microsoft.com/office/drawing/2014/main" id="{B382DB5D-2DE7-B347-B7F8-E635F4787E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15194" y="6292948"/>
              <a:ext cx="170282" cy="494374"/>
            </a:xfrm>
            <a:custGeom>
              <a:avLst/>
              <a:gdLst>
                <a:gd name="T0" fmla="*/ 4 w 136"/>
                <a:gd name="T1" fmla="*/ 78 h 396"/>
                <a:gd name="T2" fmla="*/ 4 w 136"/>
                <a:gd name="T3" fmla="*/ 78 h 396"/>
                <a:gd name="T4" fmla="*/ 41 w 136"/>
                <a:gd name="T5" fmla="*/ 159 h 396"/>
                <a:gd name="T6" fmla="*/ 41 w 136"/>
                <a:gd name="T7" fmla="*/ 159 h 396"/>
                <a:gd name="T8" fmla="*/ 79 w 136"/>
                <a:gd name="T9" fmla="*/ 381 h 396"/>
                <a:gd name="T10" fmla="*/ 79 w 136"/>
                <a:gd name="T11" fmla="*/ 381 h 396"/>
                <a:gd name="T12" fmla="*/ 132 w 136"/>
                <a:gd name="T13" fmla="*/ 376 h 396"/>
                <a:gd name="T14" fmla="*/ 132 w 136"/>
                <a:gd name="T15" fmla="*/ 376 h 396"/>
                <a:gd name="T16" fmla="*/ 111 w 136"/>
                <a:gd name="T17" fmla="*/ 33 h 396"/>
                <a:gd name="T18" fmla="*/ 111 w 136"/>
                <a:gd name="T19" fmla="*/ 33 h 396"/>
                <a:gd name="T20" fmla="*/ 4 w 136"/>
                <a:gd name="T21" fmla="*/ 78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6" h="396">
                  <a:moveTo>
                    <a:pt x="4" y="78"/>
                  </a:moveTo>
                  <a:lnTo>
                    <a:pt x="4" y="78"/>
                  </a:lnTo>
                  <a:cubicBezTo>
                    <a:pt x="5" y="106"/>
                    <a:pt x="23" y="143"/>
                    <a:pt x="41" y="159"/>
                  </a:cubicBezTo>
                  <a:lnTo>
                    <a:pt x="41" y="159"/>
                  </a:lnTo>
                  <a:cubicBezTo>
                    <a:pt x="81" y="197"/>
                    <a:pt x="79" y="381"/>
                    <a:pt x="79" y="381"/>
                  </a:cubicBezTo>
                  <a:lnTo>
                    <a:pt x="79" y="381"/>
                  </a:lnTo>
                  <a:cubicBezTo>
                    <a:pt x="79" y="381"/>
                    <a:pt x="109" y="395"/>
                    <a:pt x="132" y="376"/>
                  </a:cubicBezTo>
                  <a:lnTo>
                    <a:pt x="132" y="376"/>
                  </a:lnTo>
                  <a:cubicBezTo>
                    <a:pt x="132" y="376"/>
                    <a:pt x="135" y="124"/>
                    <a:pt x="111" y="33"/>
                  </a:cubicBezTo>
                  <a:lnTo>
                    <a:pt x="111" y="33"/>
                  </a:lnTo>
                  <a:cubicBezTo>
                    <a:pt x="111" y="33"/>
                    <a:pt x="0" y="0"/>
                    <a:pt x="4" y="78"/>
                  </a:cubicBezTo>
                </a:path>
              </a:pathLst>
            </a:custGeom>
            <a:solidFill>
              <a:srgbClr val="707E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802" name="Freeform 537">
              <a:extLst>
                <a:ext uri="{FF2B5EF4-FFF2-40B4-BE49-F238E27FC236}">
                  <a16:creationId xmlns:a16="http://schemas.microsoft.com/office/drawing/2014/main" id="{786053F9-5073-6741-8C00-C4380313EA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05333" y="5990826"/>
              <a:ext cx="104366" cy="159301"/>
            </a:xfrm>
            <a:custGeom>
              <a:avLst/>
              <a:gdLst>
                <a:gd name="T0" fmla="*/ 9 w 82"/>
                <a:gd name="T1" fmla="*/ 36 h 130"/>
                <a:gd name="T2" fmla="*/ 9 w 82"/>
                <a:gd name="T3" fmla="*/ 36 h 130"/>
                <a:gd name="T4" fmla="*/ 13 w 82"/>
                <a:gd name="T5" fmla="*/ 123 h 130"/>
                <a:gd name="T6" fmla="*/ 13 w 82"/>
                <a:gd name="T7" fmla="*/ 123 h 130"/>
                <a:gd name="T8" fmla="*/ 79 w 82"/>
                <a:gd name="T9" fmla="*/ 107 h 130"/>
                <a:gd name="T10" fmla="*/ 81 w 82"/>
                <a:gd name="T11" fmla="*/ 82 h 130"/>
                <a:gd name="T12" fmla="*/ 54 w 82"/>
                <a:gd name="T13" fmla="*/ 69 h 130"/>
                <a:gd name="T14" fmla="*/ 58 w 82"/>
                <a:gd name="T15" fmla="*/ 32 h 130"/>
                <a:gd name="T16" fmla="*/ 58 w 82"/>
                <a:gd name="T17" fmla="*/ 32 h 130"/>
                <a:gd name="T18" fmla="*/ 9 w 82"/>
                <a:gd name="T19" fmla="*/ 36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130">
                  <a:moveTo>
                    <a:pt x="9" y="36"/>
                  </a:moveTo>
                  <a:lnTo>
                    <a:pt x="9" y="36"/>
                  </a:lnTo>
                  <a:cubicBezTo>
                    <a:pt x="9" y="36"/>
                    <a:pt x="0" y="116"/>
                    <a:pt x="13" y="123"/>
                  </a:cubicBezTo>
                  <a:lnTo>
                    <a:pt x="13" y="123"/>
                  </a:lnTo>
                  <a:cubicBezTo>
                    <a:pt x="25" y="129"/>
                    <a:pt x="79" y="107"/>
                    <a:pt x="79" y="107"/>
                  </a:cubicBezTo>
                  <a:lnTo>
                    <a:pt x="81" y="82"/>
                  </a:lnTo>
                  <a:lnTo>
                    <a:pt x="54" y="69"/>
                  </a:lnTo>
                  <a:lnTo>
                    <a:pt x="58" y="32"/>
                  </a:lnTo>
                  <a:lnTo>
                    <a:pt x="58" y="32"/>
                  </a:lnTo>
                  <a:cubicBezTo>
                    <a:pt x="58" y="32"/>
                    <a:pt x="31" y="0"/>
                    <a:pt x="9" y="36"/>
                  </a:cubicBezTo>
                </a:path>
              </a:pathLst>
            </a:custGeom>
            <a:solidFill>
              <a:srgbClr val="FCBEC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803" name="Freeform 538">
              <a:extLst>
                <a:ext uri="{FF2B5EF4-FFF2-40B4-BE49-F238E27FC236}">
                  <a16:creationId xmlns:a16="http://schemas.microsoft.com/office/drawing/2014/main" id="{74B7FB7E-36E9-5B4E-99CD-9854F5AF0F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05335" y="5908436"/>
              <a:ext cx="296624" cy="516346"/>
            </a:xfrm>
            <a:custGeom>
              <a:avLst/>
              <a:gdLst>
                <a:gd name="T0" fmla="*/ 40 w 236"/>
                <a:gd name="T1" fmla="*/ 3 h 414"/>
                <a:gd name="T2" fmla="*/ 40 w 236"/>
                <a:gd name="T3" fmla="*/ 3 h 414"/>
                <a:gd name="T4" fmla="*/ 196 w 236"/>
                <a:gd name="T5" fmla="*/ 58 h 414"/>
                <a:gd name="T6" fmla="*/ 196 w 236"/>
                <a:gd name="T7" fmla="*/ 58 h 414"/>
                <a:gd name="T8" fmla="*/ 235 w 236"/>
                <a:gd name="T9" fmla="*/ 172 h 414"/>
                <a:gd name="T10" fmla="*/ 191 w 236"/>
                <a:gd name="T11" fmla="*/ 193 h 414"/>
                <a:gd name="T12" fmla="*/ 191 w 236"/>
                <a:gd name="T13" fmla="*/ 193 h 414"/>
                <a:gd name="T14" fmla="*/ 202 w 236"/>
                <a:gd name="T15" fmla="*/ 344 h 414"/>
                <a:gd name="T16" fmla="*/ 202 w 236"/>
                <a:gd name="T17" fmla="*/ 344 h 414"/>
                <a:gd name="T18" fmla="*/ 36 w 236"/>
                <a:gd name="T19" fmla="*/ 335 h 414"/>
                <a:gd name="T20" fmla="*/ 36 w 236"/>
                <a:gd name="T21" fmla="*/ 335 h 414"/>
                <a:gd name="T22" fmla="*/ 39 w 236"/>
                <a:gd name="T23" fmla="*/ 194 h 414"/>
                <a:gd name="T24" fmla="*/ 39 w 236"/>
                <a:gd name="T25" fmla="*/ 194 h 414"/>
                <a:gd name="T26" fmla="*/ 20 w 236"/>
                <a:gd name="T27" fmla="*/ 123 h 414"/>
                <a:gd name="T28" fmla="*/ 0 w 236"/>
                <a:gd name="T29" fmla="*/ 116 h 414"/>
                <a:gd name="T30" fmla="*/ 0 w 236"/>
                <a:gd name="T31" fmla="*/ 116 h 414"/>
                <a:gd name="T32" fmla="*/ 40 w 236"/>
                <a:gd name="T33" fmla="*/ 3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414">
                  <a:moveTo>
                    <a:pt x="40" y="3"/>
                  </a:moveTo>
                  <a:lnTo>
                    <a:pt x="40" y="3"/>
                  </a:lnTo>
                  <a:cubicBezTo>
                    <a:pt x="70" y="0"/>
                    <a:pt x="174" y="3"/>
                    <a:pt x="196" y="58"/>
                  </a:cubicBezTo>
                  <a:lnTo>
                    <a:pt x="196" y="58"/>
                  </a:lnTo>
                  <a:cubicBezTo>
                    <a:pt x="219" y="112"/>
                    <a:pt x="235" y="172"/>
                    <a:pt x="235" y="172"/>
                  </a:cubicBezTo>
                  <a:lnTo>
                    <a:pt x="191" y="193"/>
                  </a:lnTo>
                  <a:lnTo>
                    <a:pt x="191" y="193"/>
                  </a:lnTo>
                  <a:cubicBezTo>
                    <a:pt x="191" y="193"/>
                    <a:pt x="195" y="268"/>
                    <a:pt x="202" y="344"/>
                  </a:cubicBezTo>
                  <a:lnTo>
                    <a:pt x="202" y="344"/>
                  </a:lnTo>
                  <a:cubicBezTo>
                    <a:pt x="202" y="344"/>
                    <a:pt x="109" y="413"/>
                    <a:pt x="36" y="335"/>
                  </a:cubicBezTo>
                  <a:lnTo>
                    <a:pt x="36" y="335"/>
                  </a:lnTo>
                  <a:cubicBezTo>
                    <a:pt x="36" y="335"/>
                    <a:pt x="45" y="240"/>
                    <a:pt x="39" y="194"/>
                  </a:cubicBezTo>
                  <a:lnTo>
                    <a:pt x="39" y="194"/>
                  </a:lnTo>
                  <a:cubicBezTo>
                    <a:pt x="33" y="149"/>
                    <a:pt x="20" y="123"/>
                    <a:pt x="20" y="123"/>
                  </a:cubicBezTo>
                  <a:lnTo>
                    <a:pt x="0" y="116"/>
                  </a:lnTo>
                  <a:lnTo>
                    <a:pt x="0" y="116"/>
                  </a:lnTo>
                  <a:cubicBezTo>
                    <a:pt x="0" y="116"/>
                    <a:pt x="0" y="7"/>
                    <a:pt x="40" y="3"/>
                  </a:cubicBezTo>
                </a:path>
              </a:pathLst>
            </a:custGeom>
            <a:solidFill>
              <a:srgbClr val="563F3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804" name="Freeform 539">
              <a:extLst>
                <a:ext uri="{FF2B5EF4-FFF2-40B4-BE49-F238E27FC236}">
                  <a16:creationId xmlns:a16="http://schemas.microsoft.com/office/drawing/2014/main" id="{F8B7ADAB-9ECE-D64E-9D35-75E615873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36042" y="6122661"/>
              <a:ext cx="60421" cy="302120"/>
            </a:xfrm>
            <a:custGeom>
              <a:avLst/>
              <a:gdLst>
                <a:gd name="T0" fmla="*/ 6 w 50"/>
                <a:gd name="T1" fmla="*/ 19 h 243"/>
                <a:gd name="T2" fmla="*/ 6 w 50"/>
                <a:gd name="T3" fmla="*/ 19 h 243"/>
                <a:gd name="T4" fmla="*/ 5 w 50"/>
                <a:gd name="T5" fmla="*/ 115 h 243"/>
                <a:gd name="T6" fmla="*/ 5 w 50"/>
                <a:gd name="T7" fmla="*/ 115 h 243"/>
                <a:gd name="T8" fmla="*/ 24 w 50"/>
                <a:gd name="T9" fmla="*/ 187 h 243"/>
                <a:gd name="T10" fmla="*/ 19 w 50"/>
                <a:gd name="T11" fmla="*/ 201 h 243"/>
                <a:gd name="T12" fmla="*/ 23 w 50"/>
                <a:gd name="T13" fmla="*/ 219 h 243"/>
                <a:gd name="T14" fmla="*/ 23 w 50"/>
                <a:gd name="T15" fmla="*/ 219 h 243"/>
                <a:gd name="T16" fmla="*/ 34 w 50"/>
                <a:gd name="T17" fmla="*/ 241 h 243"/>
                <a:gd name="T18" fmla="*/ 34 w 50"/>
                <a:gd name="T19" fmla="*/ 241 h 243"/>
                <a:gd name="T20" fmla="*/ 44 w 50"/>
                <a:gd name="T21" fmla="*/ 236 h 243"/>
                <a:gd name="T22" fmla="*/ 44 w 50"/>
                <a:gd name="T23" fmla="*/ 236 h 243"/>
                <a:gd name="T24" fmla="*/ 48 w 50"/>
                <a:gd name="T25" fmla="*/ 224 h 243"/>
                <a:gd name="T26" fmla="*/ 48 w 50"/>
                <a:gd name="T27" fmla="*/ 224 h 243"/>
                <a:gd name="T28" fmla="*/ 46 w 50"/>
                <a:gd name="T29" fmla="*/ 206 h 243"/>
                <a:gd name="T30" fmla="*/ 43 w 50"/>
                <a:gd name="T31" fmla="*/ 188 h 243"/>
                <a:gd name="T32" fmla="*/ 38 w 50"/>
                <a:gd name="T33" fmla="*/ 105 h 243"/>
                <a:gd name="T34" fmla="*/ 46 w 50"/>
                <a:gd name="T35" fmla="*/ 0 h 243"/>
                <a:gd name="T36" fmla="*/ 6 w 50"/>
                <a:gd name="T37" fmla="*/ 19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0" h="243">
                  <a:moveTo>
                    <a:pt x="6" y="19"/>
                  </a:moveTo>
                  <a:lnTo>
                    <a:pt x="6" y="19"/>
                  </a:lnTo>
                  <a:cubicBezTo>
                    <a:pt x="6" y="19"/>
                    <a:pt x="0" y="100"/>
                    <a:pt x="5" y="115"/>
                  </a:cubicBezTo>
                  <a:lnTo>
                    <a:pt x="5" y="115"/>
                  </a:lnTo>
                  <a:cubicBezTo>
                    <a:pt x="11" y="130"/>
                    <a:pt x="24" y="187"/>
                    <a:pt x="24" y="187"/>
                  </a:cubicBezTo>
                  <a:lnTo>
                    <a:pt x="19" y="201"/>
                  </a:lnTo>
                  <a:lnTo>
                    <a:pt x="23" y="219"/>
                  </a:lnTo>
                  <a:lnTo>
                    <a:pt x="23" y="219"/>
                  </a:lnTo>
                  <a:cubicBezTo>
                    <a:pt x="23" y="219"/>
                    <a:pt x="26" y="237"/>
                    <a:pt x="34" y="241"/>
                  </a:cubicBezTo>
                  <a:lnTo>
                    <a:pt x="34" y="241"/>
                  </a:lnTo>
                  <a:cubicBezTo>
                    <a:pt x="37" y="242"/>
                    <a:pt x="43" y="241"/>
                    <a:pt x="44" y="236"/>
                  </a:cubicBezTo>
                  <a:lnTo>
                    <a:pt x="44" y="236"/>
                  </a:lnTo>
                  <a:cubicBezTo>
                    <a:pt x="45" y="231"/>
                    <a:pt x="48" y="229"/>
                    <a:pt x="48" y="224"/>
                  </a:cubicBezTo>
                  <a:lnTo>
                    <a:pt x="48" y="224"/>
                  </a:lnTo>
                  <a:cubicBezTo>
                    <a:pt x="49" y="217"/>
                    <a:pt x="48" y="211"/>
                    <a:pt x="46" y="206"/>
                  </a:cubicBezTo>
                  <a:lnTo>
                    <a:pt x="43" y="188"/>
                  </a:lnTo>
                  <a:lnTo>
                    <a:pt x="38" y="105"/>
                  </a:lnTo>
                  <a:lnTo>
                    <a:pt x="46" y="0"/>
                  </a:lnTo>
                  <a:lnTo>
                    <a:pt x="6" y="19"/>
                  </a:lnTo>
                </a:path>
              </a:pathLst>
            </a:custGeom>
            <a:solidFill>
              <a:srgbClr val="FCBEC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805" name="Freeform 540">
              <a:extLst>
                <a:ext uri="{FF2B5EF4-FFF2-40B4-BE49-F238E27FC236}">
                  <a16:creationId xmlns:a16="http://schemas.microsoft.com/office/drawing/2014/main" id="{4EE0A4F9-A5BB-6945-9255-02082CA1E7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04209" y="5721669"/>
              <a:ext cx="120848" cy="170282"/>
            </a:xfrm>
            <a:custGeom>
              <a:avLst/>
              <a:gdLst>
                <a:gd name="T0" fmla="*/ 98 w 99"/>
                <a:gd name="T1" fmla="*/ 49 h 135"/>
                <a:gd name="T2" fmla="*/ 98 w 99"/>
                <a:gd name="T3" fmla="*/ 49 h 135"/>
                <a:gd name="T4" fmla="*/ 66 w 99"/>
                <a:gd name="T5" fmla="*/ 134 h 135"/>
                <a:gd name="T6" fmla="*/ 66 w 99"/>
                <a:gd name="T7" fmla="*/ 134 h 135"/>
                <a:gd name="T8" fmla="*/ 0 w 99"/>
                <a:gd name="T9" fmla="*/ 49 h 135"/>
                <a:gd name="T10" fmla="*/ 0 w 99"/>
                <a:gd name="T11" fmla="*/ 49 h 135"/>
                <a:gd name="T12" fmla="*/ 49 w 99"/>
                <a:gd name="T13" fmla="*/ 0 h 135"/>
                <a:gd name="T14" fmla="*/ 49 w 99"/>
                <a:gd name="T15" fmla="*/ 0 h 135"/>
                <a:gd name="T16" fmla="*/ 98 w 99"/>
                <a:gd name="T17" fmla="*/ 4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135">
                  <a:moveTo>
                    <a:pt x="98" y="49"/>
                  </a:moveTo>
                  <a:lnTo>
                    <a:pt x="98" y="49"/>
                  </a:lnTo>
                  <a:cubicBezTo>
                    <a:pt x="98" y="76"/>
                    <a:pt x="96" y="134"/>
                    <a:pt x="66" y="134"/>
                  </a:cubicBezTo>
                  <a:lnTo>
                    <a:pt x="66" y="134"/>
                  </a:lnTo>
                  <a:cubicBezTo>
                    <a:pt x="36" y="134"/>
                    <a:pt x="0" y="76"/>
                    <a:pt x="0" y="49"/>
                  </a:cubicBezTo>
                  <a:lnTo>
                    <a:pt x="0" y="49"/>
                  </a:lnTo>
                  <a:cubicBezTo>
                    <a:pt x="0" y="22"/>
                    <a:pt x="22" y="0"/>
                    <a:pt x="49" y="0"/>
                  </a:cubicBezTo>
                  <a:lnTo>
                    <a:pt x="49" y="0"/>
                  </a:lnTo>
                  <a:cubicBezTo>
                    <a:pt x="76" y="0"/>
                    <a:pt x="98" y="22"/>
                    <a:pt x="98" y="49"/>
                  </a:cubicBezTo>
                </a:path>
              </a:pathLst>
            </a:custGeom>
            <a:solidFill>
              <a:srgbClr val="FCBEC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806" name="Freeform 541">
              <a:extLst>
                <a:ext uri="{FF2B5EF4-FFF2-40B4-BE49-F238E27FC236}">
                  <a16:creationId xmlns:a16="http://schemas.microsoft.com/office/drawing/2014/main" id="{3DCB3EDC-3E62-FA44-BE57-2A8F624480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04207" y="5842516"/>
              <a:ext cx="65917" cy="87889"/>
            </a:xfrm>
            <a:custGeom>
              <a:avLst/>
              <a:gdLst>
                <a:gd name="T0" fmla="*/ 54 w 55"/>
                <a:gd name="T1" fmla="*/ 68 h 69"/>
                <a:gd name="T2" fmla="*/ 0 w 55"/>
                <a:gd name="T3" fmla="*/ 63 h 69"/>
                <a:gd name="T4" fmla="*/ 0 w 55"/>
                <a:gd name="T5" fmla="*/ 0 h 69"/>
                <a:gd name="T6" fmla="*/ 54 w 55"/>
                <a:gd name="T7" fmla="*/ 0 h 69"/>
                <a:gd name="T8" fmla="*/ 54 w 55"/>
                <a:gd name="T9" fmla="*/ 6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69">
                  <a:moveTo>
                    <a:pt x="54" y="68"/>
                  </a:moveTo>
                  <a:lnTo>
                    <a:pt x="0" y="63"/>
                  </a:lnTo>
                  <a:lnTo>
                    <a:pt x="0" y="0"/>
                  </a:lnTo>
                  <a:lnTo>
                    <a:pt x="54" y="0"/>
                  </a:lnTo>
                  <a:lnTo>
                    <a:pt x="54" y="68"/>
                  </a:lnTo>
                </a:path>
              </a:pathLst>
            </a:custGeom>
            <a:solidFill>
              <a:srgbClr val="FCBEC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807" name="Freeform 384">
              <a:extLst>
                <a:ext uri="{FF2B5EF4-FFF2-40B4-BE49-F238E27FC236}">
                  <a16:creationId xmlns:a16="http://schemas.microsoft.com/office/drawing/2014/main" id="{E985E259-7447-8045-BA21-31EF298358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59106" y="5678925"/>
              <a:ext cx="183470" cy="200810"/>
            </a:xfrm>
            <a:custGeom>
              <a:avLst/>
              <a:gdLst>
                <a:gd name="connsiteX0" fmla="*/ 93735 w 183470"/>
                <a:gd name="connsiteY0" fmla="*/ 34 h 200810"/>
                <a:gd name="connsiteX1" fmla="*/ 171810 w 183470"/>
                <a:gd name="connsiteY1" fmla="*/ 32060 h 200810"/>
                <a:gd name="connsiteX2" fmla="*/ 180485 w 183470"/>
                <a:gd name="connsiteY2" fmla="*/ 65317 h 200810"/>
                <a:gd name="connsiteX3" fmla="*/ 164374 w 183470"/>
                <a:gd name="connsiteY3" fmla="*/ 88721 h 200810"/>
                <a:gd name="connsiteX4" fmla="*/ 147024 w 183470"/>
                <a:gd name="connsiteY4" fmla="*/ 77635 h 200810"/>
                <a:gd name="connsiteX5" fmla="*/ 148264 w 183470"/>
                <a:gd name="connsiteY5" fmla="*/ 142918 h 200810"/>
                <a:gd name="connsiteX6" fmla="*/ 134493 w 183470"/>
                <a:gd name="connsiteY6" fmla="*/ 142918 h 200810"/>
                <a:gd name="connsiteX7" fmla="*/ 132381 w 183470"/>
                <a:gd name="connsiteY7" fmla="*/ 134296 h 200810"/>
                <a:gd name="connsiteX8" fmla="*/ 111630 w 183470"/>
                <a:gd name="connsiteY8" fmla="*/ 122090 h 200810"/>
                <a:gd name="connsiteX9" fmla="*/ 111630 w 183470"/>
                <a:gd name="connsiteY9" fmla="*/ 146503 h 200810"/>
                <a:gd name="connsiteX10" fmla="*/ 121548 w 183470"/>
                <a:gd name="connsiteY10" fmla="*/ 158099 h 200810"/>
                <a:gd name="connsiteX11" fmla="*/ 125382 w 183470"/>
                <a:gd name="connsiteY11" fmla="*/ 158315 h 200810"/>
                <a:gd name="connsiteX12" fmla="*/ 124717 w 183470"/>
                <a:gd name="connsiteY12" fmla="*/ 176175 h 200810"/>
                <a:gd name="connsiteX13" fmla="*/ 123478 w 183470"/>
                <a:gd name="connsiteY13" fmla="*/ 183566 h 200810"/>
                <a:gd name="connsiteX14" fmla="*/ 119760 w 183470"/>
                <a:gd name="connsiteY14" fmla="*/ 189725 h 200810"/>
                <a:gd name="connsiteX15" fmla="*/ 102410 w 183470"/>
                <a:gd name="connsiteY15" fmla="*/ 200810 h 200810"/>
                <a:gd name="connsiteX16" fmla="*/ 47881 w 183470"/>
                <a:gd name="connsiteY16" fmla="*/ 199579 h 200810"/>
                <a:gd name="connsiteX17" fmla="*/ 36727 w 183470"/>
                <a:gd name="connsiteY17" fmla="*/ 189725 h 200810"/>
                <a:gd name="connsiteX18" fmla="*/ 36727 w 183470"/>
                <a:gd name="connsiteY18" fmla="*/ 177407 h 200810"/>
                <a:gd name="connsiteX19" fmla="*/ 4506 w 183470"/>
                <a:gd name="connsiteY19" fmla="*/ 53000 h 200810"/>
                <a:gd name="connsiteX20" fmla="*/ 93735 w 183470"/>
                <a:gd name="connsiteY20" fmla="*/ 34 h 20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3470" h="200810">
                  <a:moveTo>
                    <a:pt x="93735" y="34"/>
                  </a:moveTo>
                  <a:cubicBezTo>
                    <a:pt x="135871" y="34"/>
                    <a:pt x="151982" y="18510"/>
                    <a:pt x="171810" y="32060"/>
                  </a:cubicBezTo>
                  <a:cubicBezTo>
                    <a:pt x="182964" y="39450"/>
                    <a:pt x="186682" y="54231"/>
                    <a:pt x="180485" y="65317"/>
                  </a:cubicBezTo>
                  <a:cubicBezTo>
                    <a:pt x="174289" y="77635"/>
                    <a:pt x="165614" y="89952"/>
                    <a:pt x="164374" y="88721"/>
                  </a:cubicBezTo>
                  <a:cubicBezTo>
                    <a:pt x="155699" y="73939"/>
                    <a:pt x="147024" y="77635"/>
                    <a:pt x="147024" y="77635"/>
                  </a:cubicBezTo>
                  <a:lnTo>
                    <a:pt x="148264" y="142918"/>
                  </a:lnTo>
                  <a:lnTo>
                    <a:pt x="134493" y="142918"/>
                  </a:lnTo>
                  <a:lnTo>
                    <a:pt x="132381" y="134296"/>
                  </a:lnTo>
                  <a:cubicBezTo>
                    <a:pt x="126278" y="124531"/>
                    <a:pt x="116512" y="119648"/>
                    <a:pt x="111630" y="122090"/>
                  </a:cubicBezTo>
                  <a:cubicBezTo>
                    <a:pt x="105526" y="125752"/>
                    <a:pt x="105526" y="136738"/>
                    <a:pt x="111630" y="146503"/>
                  </a:cubicBezTo>
                  <a:cubicBezTo>
                    <a:pt x="114071" y="151996"/>
                    <a:pt x="117733" y="155963"/>
                    <a:pt x="121548" y="158099"/>
                  </a:cubicBezTo>
                  <a:lnTo>
                    <a:pt x="125382" y="158315"/>
                  </a:lnTo>
                  <a:lnTo>
                    <a:pt x="124717" y="176175"/>
                  </a:lnTo>
                  <a:cubicBezTo>
                    <a:pt x="124717" y="177407"/>
                    <a:pt x="124717" y="181102"/>
                    <a:pt x="123478" y="183566"/>
                  </a:cubicBezTo>
                  <a:lnTo>
                    <a:pt x="119760" y="189725"/>
                  </a:lnTo>
                  <a:cubicBezTo>
                    <a:pt x="116042" y="197115"/>
                    <a:pt x="109846" y="200810"/>
                    <a:pt x="102410" y="200810"/>
                  </a:cubicBezTo>
                  <a:lnTo>
                    <a:pt x="47881" y="199579"/>
                  </a:lnTo>
                  <a:cubicBezTo>
                    <a:pt x="41684" y="199579"/>
                    <a:pt x="37967" y="194652"/>
                    <a:pt x="36727" y="189725"/>
                  </a:cubicBezTo>
                  <a:lnTo>
                    <a:pt x="36727" y="177407"/>
                  </a:lnTo>
                  <a:cubicBezTo>
                    <a:pt x="36727" y="177407"/>
                    <a:pt x="-15323" y="109660"/>
                    <a:pt x="4506" y="53000"/>
                  </a:cubicBezTo>
                  <a:cubicBezTo>
                    <a:pt x="11941" y="32060"/>
                    <a:pt x="29292" y="-1198"/>
                    <a:pt x="93735" y="34"/>
                  </a:cubicBezTo>
                  <a:close/>
                </a:path>
              </a:pathLst>
            </a:custGeom>
            <a:solidFill>
              <a:srgbClr val="493D4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808" name="Freeform 544">
              <a:extLst>
                <a:ext uri="{FF2B5EF4-FFF2-40B4-BE49-F238E27FC236}">
                  <a16:creationId xmlns:a16="http://schemas.microsoft.com/office/drawing/2014/main" id="{F4D3153D-59AE-1E45-B145-BF33558EC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59004" y="6430270"/>
              <a:ext cx="219722" cy="109861"/>
            </a:xfrm>
            <a:custGeom>
              <a:avLst/>
              <a:gdLst>
                <a:gd name="T0" fmla="*/ 29 w 175"/>
                <a:gd name="T1" fmla="*/ 30 h 87"/>
                <a:gd name="T2" fmla="*/ 29 w 175"/>
                <a:gd name="T3" fmla="*/ 30 h 87"/>
                <a:gd name="T4" fmla="*/ 28 w 175"/>
                <a:gd name="T5" fmla="*/ 72 h 87"/>
                <a:gd name="T6" fmla="*/ 28 w 175"/>
                <a:gd name="T7" fmla="*/ 72 h 87"/>
                <a:gd name="T8" fmla="*/ 89 w 175"/>
                <a:gd name="T9" fmla="*/ 65 h 87"/>
                <a:gd name="T10" fmla="*/ 89 w 175"/>
                <a:gd name="T11" fmla="*/ 65 h 87"/>
                <a:gd name="T12" fmla="*/ 160 w 175"/>
                <a:gd name="T13" fmla="*/ 15 h 87"/>
                <a:gd name="T14" fmla="*/ 160 w 175"/>
                <a:gd name="T15" fmla="*/ 15 h 87"/>
                <a:gd name="T16" fmla="*/ 88 w 175"/>
                <a:gd name="T17" fmla="*/ 16 h 87"/>
                <a:gd name="T18" fmla="*/ 76 w 175"/>
                <a:gd name="T19" fmla="*/ 14 h 87"/>
                <a:gd name="T20" fmla="*/ 29 w 175"/>
                <a:gd name="T21" fmla="*/ 3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87">
                  <a:moveTo>
                    <a:pt x="29" y="30"/>
                  </a:moveTo>
                  <a:lnTo>
                    <a:pt x="29" y="30"/>
                  </a:lnTo>
                  <a:cubicBezTo>
                    <a:pt x="29" y="30"/>
                    <a:pt x="0" y="59"/>
                    <a:pt x="28" y="72"/>
                  </a:cubicBezTo>
                  <a:lnTo>
                    <a:pt x="28" y="72"/>
                  </a:lnTo>
                  <a:cubicBezTo>
                    <a:pt x="56" y="86"/>
                    <a:pt x="71" y="60"/>
                    <a:pt x="89" y="65"/>
                  </a:cubicBezTo>
                  <a:lnTo>
                    <a:pt x="89" y="65"/>
                  </a:lnTo>
                  <a:cubicBezTo>
                    <a:pt x="106" y="70"/>
                    <a:pt x="174" y="29"/>
                    <a:pt x="160" y="15"/>
                  </a:cubicBezTo>
                  <a:lnTo>
                    <a:pt x="160" y="15"/>
                  </a:lnTo>
                  <a:cubicBezTo>
                    <a:pt x="146" y="0"/>
                    <a:pt x="88" y="16"/>
                    <a:pt x="88" y="16"/>
                  </a:cubicBezTo>
                  <a:lnTo>
                    <a:pt x="76" y="14"/>
                  </a:lnTo>
                  <a:lnTo>
                    <a:pt x="29" y="30"/>
                  </a:lnTo>
                </a:path>
              </a:pathLst>
            </a:custGeom>
            <a:solidFill>
              <a:srgbClr val="C17D9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809" name="Freeform 545">
              <a:extLst>
                <a:ext uri="{FF2B5EF4-FFF2-40B4-BE49-F238E27FC236}">
                  <a16:creationId xmlns:a16="http://schemas.microsoft.com/office/drawing/2014/main" id="{145BADB8-8889-5647-BB7C-FC6AFE53FE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87598" y="6358864"/>
              <a:ext cx="98874" cy="120848"/>
            </a:xfrm>
            <a:custGeom>
              <a:avLst/>
              <a:gdLst>
                <a:gd name="T0" fmla="*/ 16 w 81"/>
                <a:gd name="T1" fmla="*/ 49 h 97"/>
                <a:gd name="T2" fmla="*/ 16 w 81"/>
                <a:gd name="T3" fmla="*/ 49 h 97"/>
                <a:gd name="T4" fmla="*/ 20 w 81"/>
                <a:gd name="T5" fmla="*/ 87 h 97"/>
                <a:gd name="T6" fmla="*/ 20 w 81"/>
                <a:gd name="T7" fmla="*/ 87 h 97"/>
                <a:gd name="T8" fmla="*/ 65 w 81"/>
                <a:gd name="T9" fmla="*/ 59 h 97"/>
                <a:gd name="T10" fmla="*/ 65 w 81"/>
                <a:gd name="T11" fmla="*/ 59 h 97"/>
                <a:gd name="T12" fmla="*/ 78 w 81"/>
                <a:gd name="T13" fmla="*/ 32 h 97"/>
                <a:gd name="T14" fmla="*/ 78 w 81"/>
                <a:gd name="T15" fmla="*/ 32 h 97"/>
                <a:gd name="T16" fmla="*/ 70 w 81"/>
                <a:gd name="T17" fmla="*/ 2 h 97"/>
                <a:gd name="T18" fmla="*/ 70 w 81"/>
                <a:gd name="T19" fmla="*/ 2 h 97"/>
                <a:gd name="T20" fmla="*/ 16 w 81"/>
                <a:gd name="T21" fmla="*/ 4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1" h="97">
                  <a:moveTo>
                    <a:pt x="16" y="49"/>
                  </a:moveTo>
                  <a:lnTo>
                    <a:pt x="16" y="49"/>
                  </a:lnTo>
                  <a:cubicBezTo>
                    <a:pt x="13" y="57"/>
                    <a:pt x="0" y="78"/>
                    <a:pt x="20" y="87"/>
                  </a:cubicBezTo>
                  <a:lnTo>
                    <a:pt x="20" y="87"/>
                  </a:lnTo>
                  <a:cubicBezTo>
                    <a:pt x="39" y="96"/>
                    <a:pt x="62" y="91"/>
                    <a:pt x="65" y="59"/>
                  </a:cubicBezTo>
                  <a:lnTo>
                    <a:pt x="65" y="59"/>
                  </a:lnTo>
                  <a:cubicBezTo>
                    <a:pt x="65" y="59"/>
                    <a:pt x="76" y="42"/>
                    <a:pt x="78" y="32"/>
                  </a:cubicBezTo>
                  <a:lnTo>
                    <a:pt x="78" y="32"/>
                  </a:lnTo>
                  <a:cubicBezTo>
                    <a:pt x="80" y="22"/>
                    <a:pt x="79" y="4"/>
                    <a:pt x="70" y="2"/>
                  </a:cubicBezTo>
                  <a:lnTo>
                    <a:pt x="70" y="2"/>
                  </a:lnTo>
                  <a:cubicBezTo>
                    <a:pt x="62" y="0"/>
                    <a:pt x="27" y="26"/>
                    <a:pt x="16" y="49"/>
                  </a:cubicBezTo>
                </a:path>
              </a:pathLst>
            </a:custGeom>
            <a:solidFill>
              <a:srgbClr val="C17D9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810" name="Freeform 546">
              <a:extLst>
                <a:ext uri="{FF2B5EF4-FFF2-40B4-BE49-F238E27FC236}">
                  <a16:creationId xmlns:a16="http://schemas.microsoft.com/office/drawing/2014/main" id="{543436AF-A9C1-D940-ABFF-26092F2DF0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71117" y="5974349"/>
              <a:ext cx="148314" cy="477892"/>
            </a:xfrm>
            <a:custGeom>
              <a:avLst/>
              <a:gdLst>
                <a:gd name="T0" fmla="*/ 12 w 117"/>
                <a:gd name="T1" fmla="*/ 0 h 382"/>
                <a:gd name="T2" fmla="*/ 12 w 117"/>
                <a:gd name="T3" fmla="*/ 0 h 382"/>
                <a:gd name="T4" fmla="*/ 25 w 117"/>
                <a:gd name="T5" fmla="*/ 86 h 382"/>
                <a:gd name="T6" fmla="*/ 25 w 117"/>
                <a:gd name="T7" fmla="*/ 86 h 382"/>
                <a:gd name="T8" fmla="*/ 14 w 117"/>
                <a:gd name="T9" fmla="*/ 255 h 382"/>
                <a:gd name="T10" fmla="*/ 14 w 117"/>
                <a:gd name="T11" fmla="*/ 255 h 382"/>
                <a:gd name="T12" fmla="*/ 16 w 117"/>
                <a:gd name="T13" fmla="*/ 359 h 382"/>
                <a:gd name="T14" fmla="*/ 16 w 117"/>
                <a:gd name="T15" fmla="*/ 359 h 382"/>
                <a:gd name="T16" fmla="*/ 67 w 117"/>
                <a:gd name="T17" fmla="*/ 362 h 382"/>
                <a:gd name="T18" fmla="*/ 67 w 117"/>
                <a:gd name="T19" fmla="*/ 362 h 382"/>
                <a:gd name="T20" fmla="*/ 86 w 117"/>
                <a:gd name="T21" fmla="*/ 200 h 382"/>
                <a:gd name="T22" fmla="*/ 86 w 117"/>
                <a:gd name="T23" fmla="*/ 200 h 382"/>
                <a:gd name="T24" fmla="*/ 108 w 117"/>
                <a:gd name="T25" fmla="*/ 11 h 382"/>
                <a:gd name="T26" fmla="*/ 12 w 117"/>
                <a:gd name="T27" fmla="*/ 0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" h="382">
                  <a:moveTo>
                    <a:pt x="12" y="0"/>
                  </a:moveTo>
                  <a:lnTo>
                    <a:pt x="12" y="0"/>
                  </a:lnTo>
                  <a:cubicBezTo>
                    <a:pt x="12" y="0"/>
                    <a:pt x="0" y="29"/>
                    <a:pt x="25" y="86"/>
                  </a:cubicBezTo>
                  <a:lnTo>
                    <a:pt x="25" y="86"/>
                  </a:lnTo>
                  <a:cubicBezTo>
                    <a:pt x="48" y="138"/>
                    <a:pt x="20" y="200"/>
                    <a:pt x="14" y="255"/>
                  </a:cubicBezTo>
                  <a:lnTo>
                    <a:pt x="14" y="255"/>
                  </a:lnTo>
                  <a:cubicBezTo>
                    <a:pt x="8" y="311"/>
                    <a:pt x="16" y="359"/>
                    <a:pt x="16" y="359"/>
                  </a:cubicBezTo>
                  <a:lnTo>
                    <a:pt x="16" y="359"/>
                  </a:lnTo>
                  <a:cubicBezTo>
                    <a:pt x="16" y="359"/>
                    <a:pt x="36" y="381"/>
                    <a:pt x="67" y="362"/>
                  </a:cubicBezTo>
                  <a:lnTo>
                    <a:pt x="67" y="362"/>
                  </a:lnTo>
                  <a:cubicBezTo>
                    <a:pt x="67" y="362"/>
                    <a:pt x="80" y="216"/>
                    <a:pt x="86" y="200"/>
                  </a:cubicBezTo>
                  <a:lnTo>
                    <a:pt x="86" y="200"/>
                  </a:lnTo>
                  <a:cubicBezTo>
                    <a:pt x="92" y="183"/>
                    <a:pt x="116" y="51"/>
                    <a:pt x="108" y="11"/>
                  </a:cubicBezTo>
                  <a:lnTo>
                    <a:pt x="12" y="0"/>
                  </a:lnTo>
                </a:path>
              </a:pathLst>
            </a:custGeom>
            <a:solidFill>
              <a:srgbClr val="8D56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811" name="Freeform 547">
              <a:extLst>
                <a:ext uri="{FF2B5EF4-FFF2-40B4-BE49-F238E27FC236}">
                  <a16:creationId xmlns:a16="http://schemas.microsoft.com/office/drawing/2014/main" id="{0BCF0796-FACA-534E-A768-231A4055F5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43655" y="5650257"/>
              <a:ext cx="98874" cy="159301"/>
            </a:xfrm>
            <a:custGeom>
              <a:avLst/>
              <a:gdLst>
                <a:gd name="T0" fmla="*/ 0 w 81"/>
                <a:gd name="T1" fmla="*/ 39 h 129"/>
                <a:gd name="T2" fmla="*/ 0 w 81"/>
                <a:gd name="T3" fmla="*/ 39 h 129"/>
                <a:gd name="T4" fmla="*/ 16 w 81"/>
                <a:gd name="T5" fmla="*/ 124 h 129"/>
                <a:gd name="T6" fmla="*/ 16 w 81"/>
                <a:gd name="T7" fmla="*/ 124 h 129"/>
                <a:gd name="T8" fmla="*/ 80 w 81"/>
                <a:gd name="T9" fmla="*/ 99 h 129"/>
                <a:gd name="T10" fmla="*/ 78 w 81"/>
                <a:gd name="T11" fmla="*/ 74 h 129"/>
                <a:gd name="T12" fmla="*/ 50 w 81"/>
                <a:gd name="T13" fmla="*/ 65 h 129"/>
                <a:gd name="T14" fmla="*/ 48 w 81"/>
                <a:gd name="T15" fmla="*/ 28 h 129"/>
                <a:gd name="T16" fmla="*/ 48 w 81"/>
                <a:gd name="T17" fmla="*/ 28 h 129"/>
                <a:gd name="T18" fmla="*/ 0 w 81"/>
                <a:gd name="T19" fmla="*/ 3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1" h="129">
                  <a:moveTo>
                    <a:pt x="0" y="39"/>
                  </a:moveTo>
                  <a:lnTo>
                    <a:pt x="0" y="39"/>
                  </a:lnTo>
                  <a:cubicBezTo>
                    <a:pt x="0" y="39"/>
                    <a:pt x="3" y="119"/>
                    <a:pt x="16" y="124"/>
                  </a:cubicBezTo>
                  <a:lnTo>
                    <a:pt x="16" y="124"/>
                  </a:lnTo>
                  <a:cubicBezTo>
                    <a:pt x="30" y="128"/>
                    <a:pt x="80" y="99"/>
                    <a:pt x="80" y="99"/>
                  </a:cubicBezTo>
                  <a:lnTo>
                    <a:pt x="78" y="74"/>
                  </a:lnTo>
                  <a:lnTo>
                    <a:pt x="50" y="65"/>
                  </a:lnTo>
                  <a:lnTo>
                    <a:pt x="48" y="28"/>
                  </a:lnTo>
                  <a:lnTo>
                    <a:pt x="48" y="28"/>
                  </a:lnTo>
                  <a:cubicBezTo>
                    <a:pt x="48" y="28"/>
                    <a:pt x="16" y="0"/>
                    <a:pt x="0" y="39"/>
                  </a:cubicBezTo>
                </a:path>
              </a:pathLst>
            </a:custGeom>
            <a:solidFill>
              <a:srgbClr val="FCBEC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812" name="Freeform 548">
              <a:extLst>
                <a:ext uri="{FF2B5EF4-FFF2-40B4-BE49-F238E27FC236}">
                  <a16:creationId xmlns:a16="http://schemas.microsoft.com/office/drawing/2014/main" id="{9B60E82B-4B9F-AF49-9171-06E7B0850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42529" y="5370116"/>
              <a:ext cx="120848" cy="164791"/>
            </a:xfrm>
            <a:custGeom>
              <a:avLst/>
              <a:gdLst>
                <a:gd name="T0" fmla="*/ 97 w 98"/>
                <a:gd name="T1" fmla="*/ 48 h 134"/>
                <a:gd name="T2" fmla="*/ 97 w 98"/>
                <a:gd name="T3" fmla="*/ 48 h 134"/>
                <a:gd name="T4" fmla="*/ 66 w 98"/>
                <a:gd name="T5" fmla="*/ 133 h 134"/>
                <a:gd name="T6" fmla="*/ 66 w 98"/>
                <a:gd name="T7" fmla="*/ 133 h 134"/>
                <a:gd name="T8" fmla="*/ 0 w 98"/>
                <a:gd name="T9" fmla="*/ 48 h 134"/>
                <a:gd name="T10" fmla="*/ 0 w 98"/>
                <a:gd name="T11" fmla="*/ 48 h 134"/>
                <a:gd name="T12" fmla="*/ 48 w 98"/>
                <a:gd name="T13" fmla="*/ 0 h 134"/>
                <a:gd name="T14" fmla="*/ 48 w 98"/>
                <a:gd name="T15" fmla="*/ 0 h 134"/>
                <a:gd name="T16" fmla="*/ 97 w 98"/>
                <a:gd name="T17" fmla="*/ 48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134">
                  <a:moveTo>
                    <a:pt x="97" y="48"/>
                  </a:moveTo>
                  <a:lnTo>
                    <a:pt x="97" y="48"/>
                  </a:lnTo>
                  <a:cubicBezTo>
                    <a:pt x="97" y="75"/>
                    <a:pt x="96" y="133"/>
                    <a:pt x="66" y="133"/>
                  </a:cubicBezTo>
                  <a:lnTo>
                    <a:pt x="66" y="133"/>
                  </a:lnTo>
                  <a:cubicBezTo>
                    <a:pt x="35" y="133"/>
                    <a:pt x="0" y="75"/>
                    <a:pt x="0" y="48"/>
                  </a:cubicBezTo>
                  <a:lnTo>
                    <a:pt x="0" y="48"/>
                  </a:lnTo>
                  <a:cubicBezTo>
                    <a:pt x="0" y="21"/>
                    <a:pt x="22" y="0"/>
                    <a:pt x="48" y="0"/>
                  </a:cubicBezTo>
                  <a:lnTo>
                    <a:pt x="48" y="0"/>
                  </a:lnTo>
                  <a:cubicBezTo>
                    <a:pt x="75" y="0"/>
                    <a:pt x="97" y="21"/>
                    <a:pt x="97" y="48"/>
                  </a:cubicBezTo>
                </a:path>
              </a:pathLst>
            </a:custGeom>
            <a:solidFill>
              <a:srgbClr val="FCBEC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813" name="Freeform 549">
              <a:extLst>
                <a:ext uri="{FF2B5EF4-FFF2-40B4-BE49-F238E27FC236}">
                  <a16:creationId xmlns:a16="http://schemas.microsoft.com/office/drawing/2014/main" id="{D9E2A41E-EE9D-AA40-B984-DDA69284FA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42529" y="5496453"/>
              <a:ext cx="71408" cy="87889"/>
            </a:xfrm>
            <a:custGeom>
              <a:avLst/>
              <a:gdLst>
                <a:gd name="T0" fmla="*/ 55 w 56"/>
                <a:gd name="T1" fmla="*/ 71 h 72"/>
                <a:gd name="T2" fmla="*/ 31 w 56"/>
                <a:gd name="T3" fmla="*/ 71 h 72"/>
                <a:gd name="T4" fmla="*/ 31 w 56"/>
                <a:gd name="T5" fmla="*/ 71 h 72"/>
                <a:gd name="T6" fmla="*/ 0 w 56"/>
                <a:gd name="T7" fmla="*/ 40 h 72"/>
                <a:gd name="T8" fmla="*/ 0 w 56"/>
                <a:gd name="T9" fmla="*/ 0 h 72"/>
                <a:gd name="T10" fmla="*/ 55 w 56"/>
                <a:gd name="T11" fmla="*/ 0 h 72"/>
                <a:gd name="T12" fmla="*/ 55 w 56"/>
                <a:gd name="T13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72">
                  <a:moveTo>
                    <a:pt x="55" y="71"/>
                  </a:moveTo>
                  <a:lnTo>
                    <a:pt x="31" y="71"/>
                  </a:lnTo>
                  <a:lnTo>
                    <a:pt x="31" y="71"/>
                  </a:lnTo>
                  <a:cubicBezTo>
                    <a:pt x="14" y="71"/>
                    <a:pt x="0" y="57"/>
                    <a:pt x="0" y="40"/>
                  </a:cubicBezTo>
                  <a:lnTo>
                    <a:pt x="0" y="0"/>
                  </a:lnTo>
                  <a:lnTo>
                    <a:pt x="55" y="0"/>
                  </a:lnTo>
                  <a:lnTo>
                    <a:pt x="55" y="71"/>
                  </a:lnTo>
                </a:path>
              </a:pathLst>
            </a:custGeom>
            <a:solidFill>
              <a:srgbClr val="FCBEC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814" name="Freeform 550">
              <a:extLst>
                <a:ext uri="{FF2B5EF4-FFF2-40B4-BE49-F238E27FC236}">
                  <a16:creationId xmlns:a16="http://schemas.microsoft.com/office/drawing/2014/main" id="{750D51B2-F30C-6743-876A-771BF3E32A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57880" y="5705187"/>
              <a:ext cx="274652" cy="175778"/>
            </a:xfrm>
            <a:custGeom>
              <a:avLst/>
              <a:gdLst>
                <a:gd name="T0" fmla="*/ 0 w 220"/>
                <a:gd name="T1" fmla="*/ 67 h 143"/>
                <a:gd name="T2" fmla="*/ 0 w 220"/>
                <a:gd name="T3" fmla="*/ 67 h 143"/>
                <a:gd name="T4" fmla="*/ 53 w 220"/>
                <a:gd name="T5" fmla="*/ 142 h 143"/>
                <a:gd name="T6" fmla="*/ 53 w 220"/>
                <a:gd name="T7" fmla="*/ 142 h 143"/>
                <a:gd name="T8" fmla="*/ 181 w 220"/>
                <a:gd name="T9" fmla="*/ 54 h 143"/>
                <a:gd name="T10" fmla="*/ 198 w 220"/>
                <a:gd name="T11" fmla="*/ 53 h 143"/>
                <a:gd name="T12" fmla="*/ 210 w 220"/>
                <a:gd name="T13" fmla="*/ 48 h 143"/>
                <a:gd name="T14" fmla="*/ 219 w 220"/>
                <a:gd name="T15" fmla="*/ 41 h 143"/>
                <a:gd name="T16" fmla="*/ 219 w 220"/>
                <a:gd name="T17" fmla="*/ 41 h 143"/>
                <a:gd name="T18" fmla="*/ 209 w 220"/>
                <a:gd name="T19" fmla="*/ 39 h 143"/>
                <a:gd name="T20" fmla="*/ 206 w 220"/>
                <a:gd name="T21" fmla="*/ 41 h 143"/>
                <a:gd name="T22" fmla="*/ 201 w 220"/>
                <a:gd name="T23" fmla="*/ 41 h 143"/>
                <a:gd name="T24" fmla="*/ 212 w 220"/>
                <a:gd name="T25" fmla="*/ 31 h 143"/>
                <a:gd name="T26" fmla="*/ 218 w 220"/>
                <a:gd name="T27" fmla="*/ 9 h 143"/>
                <a:gd name="T28" fmla="*/ 218 w 220"/>
                <a:gd name="T29" fmla="*/ 9 h 143"/>
                <a:gd name="T30" fmla="*/ 212 w 220"/>
                <a:gd name="T31" fmla="*/ 9 h 143"/>
                <a:gd name="T32" fmla="*/ 211 w 220"/>
                <a:gd name="T33" fmla="*/ 0 h 143"/>
                <a:gd name="T34" fmla="*/ 211 w 220"/>
                <a:gd name="T35" fmla="*/ 0 h 143"/>
                <a:gd name="T36" fmla="*/ 206 w 220"/>
                <a:gd name="T37" fmla="*/ 5 h 143"/>
                <a:gd name="T38" fmla="*/ 204 w 220"/>
                <a:gd name="T39" fmla="*/ 1 h 143"/>
                <a:gd name="T40" fmla="*/ 204 w 220"/>
                <a:gd name="T41" fmla="*/ 1 h 143"/>
                <a:gd name="T42" fmla="*/ 199 w 220"/>
                <a:gd name="T43" fmla="*/ 7 h 143"/>
                <a:gd name="T44" fmla="*/ 197 w 220"/>
                <a:gd name="T45" fmla="*/ 4 h 143"/>
                <a:gd name="T46" fmla="*/ 197 w 220"/>
                <a:gd name="T47" fmla="*/ 4 h 143"/>
                <a:gd name="T48" fmla="*/ 194 w 220"/>
                <a:gd name="T49" fmla="*/ 13 h 143"/>
                <a:gd name="T50" fmla="*/ 192 w 220"/>
                <a:gd name="T51" fmla="*/ 18 h 143"/>
                <a:gd name="T52" fmla="*/ 188 w 220"/>
                <a:gd name="T53" fmla="*/ 22 h 143"/>
                <a:gd name="T54" fmla="*/ 188 w 220"/>
                <a:gd name="T55" fmla="*/ 22 h 143"/>
                <a:gd name="T56" fmla="*/ 168 w 220"/>
                <a:gd name="T57" fmla="*/ 36 h 143"/>
                <a:gd name="T58" fmla="*/ 78 w 220"/>
                <a:gd name="T59" fmla="*/ 89 h 143"/>
                <a:gd name="T60" fmla="*/ 53 w 220"/>
                <a:gd name="T61" fmla="*/ 45 h 143"/>
                <a:gd name="T62" fmla="*/ 0 w 220"/>
                <a:gd name="T63" fmla="*/ 67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0" h="143">
                  <a:moveTo>
                    <a:pt x="0" y="67"/>
                  </a:moveTo>
                  <a:lnTo>
                    <a:pt x="0" y="67"/>
                  </a:lnTo>
                  <a:cubicBezTo>
                    <a:pt x="0" y="67"/>
                    <a:pt x="37" y="142"/>
                    <a:pt x="53" y="142"/>
                  </a:cubicBezTo>
                  <a:lnTo>
                    <a:pt x="53" y="142"/>
                  </a:lnTo>
                  <a:cubicBezTo>
                    <a:pt x="68" y="142"/>
                    <a:pt x="181" y="54"/>
                    <a:pt x="181" y="54"/>
                  </a:cubicBezTo>
                  <a:lnTo>
                    <a:pt x="198" y="53"/>
                  </a:lnTo>
                  <a:lnTo>
                    <a:pt x="210" y="48"/>
                  </a:lnTo>
                  <a:lnTo>
                    <a:pt x="219" y="41"/>
                  </a:lnTo>
                  <a:lnTo>
                    <a:pt x="219" y="41"/>
                  </a:lnTo>
                  <a:cubicBezTo>
                    <a:pt x="219" y="41"/>
                    <a:pt x="215" y="36"/>
                    <a:pt x="209" y="39"/>
                  </a:cubicBezTo>
                  <a:lnTo>
                    <a:pt x="206" y="41"/>
                  </a:lnTo>
                  <a:lnTo>
                    <a:pt x="201" y="41"/>
                  </a:lnTo>
                  <a:lnTo>
                    <a:pt x="212" y="31"/>
                  </a:lnTo>
                  <a:lnTo>
                    <a:pt x="218" y="9"/>
                  </a:lnTo>
                  <a:lnTo>
                    <a:pt x="218" y="9"/>
                  </a:lnTo>
                  <a:cubicBezTo>
                    <a:pt x="218" y="9"/>
                    <a:pt x="214" y="6"/>
                    <a:pt x="212" y="9"/>
                  </a:cubicBezTo>
                  <a:lnTo>
                    <a:pt x="211" y="0"/>
                  </a:lnTo>
                  <a:lnTo>
                    <a:pt x="211" y="0"/>
                  </a:lnTo>
                  <a:cubicBezTo>
                    <a:pt x="211" y="0"/>
                    <a:pt x="207" y="0"/>
                    <a:pt x="206" y="5"/>
                  </a:cubicBezTo>
                  <a:lnTo>
                    <a:pt x="204" y="1"/>
                  </a:lnTo>
                  <a:lnTo>
                    <a:pt x="204" y="1"/>
                  </a:lnTo>
                  <a:cubicBezTo>
                    <a:pt x="204" y="1"/>
                    <a:pt x="199" y="1"/>
                    <a:pt x="199" y="7"/>
                  </a:cubicBezTo>
                  <a:lnTo>
                    <a:pt x="197" y="4"/>
                  </a:lnTo>
                  <a:lnTo>
                    <a:pt x="197" y="4"/>
                  </a:lnTo>
                  <a:cubicBezTo>
                    <a:pt x="197" y="4"/>
                    <a:pt x="192" y="7"/>
                    <a:pt x="194" y="13"/>
                  </a:cubicBezTo>
                  <a:lnTo>
                    <a:pt x="192" y="18"/>
                  </a:lnTo>
                  <a:lnTo>
                    <a:pt x="188" y="22"/>
                  </a:lnTo>
                  <a:lnTo>
                    <a:pt x="188" y="22"/>
                  </a:lnTo>
                  <a:cubicBezTo>
                    <a:pt x="188" y="22"/>
                    <a:pt x="168" y="26"/>
                    <a:pt x="168" y="36"/>
                  </a:cubicBezTo>
                  <a:lnTo>
                    <a:pt x="78" y="89"/>
                  </a:lnTo>
                  <a:lnTo>
                    <a:pt x="53" y="45"/>
                  </a:lnTo>
                  <a:lnTo>
                    <a:pt x="0" y="67"/>
                  </a:lnTo>
                </a:path>
              </a:pathLst>
            </a:custGeom>
            <a:solidFill>
              <a:srgbClr val="FCBEC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815" name="Freeform 392">
              <a:extLst>
                <a:ext uri="{FF2B5EF4-FFF2-40B4-BE49-F238E27FC236}">
                  <a16:creationId xmlns:a16="http://schemas.microsoft.com/office/drawing/2014/main" id="{ADAB5516-6CEE-0348-AE09-6B4EBE4999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95253" y="5327313"/>
              <a:ext cx="193593" cy="209877"/>
            </a:xfrm>
            <a:custGeom>
              <a:avLst/>
              <a:gdLst>
                <a:gd name="connsiteX0" fmla="*/ 96301 w 193593"/>
                <a:gd name="connsiteY0" fmla="*/ 92 h 209877"/>
                <a:gd name="connsiteX1" fmla="*/ 158158 w 193593"/>
                <a:gd name="connsiteY1" fmla="*/ 18552 h 209877"/>
                <a:gd name="connsiteX2" fmla="*/ 188455 w 193593"/>
                <a:gd name="connsiteY2" fmla="*/ 34551 h 209877"/>
                <a:gd name="connsiteX3" fmla="*/ 183406 w 193593"/>
                <a:gd name="connsiteY3" fmla="*/ 50549 h 209877"/>
                <a:gd name="connsiteX4" fmla="*/ 190980 w 193593"/>
                <a:gd name="connsiteY4" fmla="*/ 66548 h 209877"/>
                <a:gd name="connsiteX5" fmla="*/ 150584 w 193593"/>
                <a:gd name="connsiteY5" fmla="*/ 77624 h 209877"/>
                <a:gd name="connsiteX6" fmla="*/ 149321 w 193593"/>
                <a:gd name="connsiteY6" fmla="*/ 123159 h 209877"/>
                <a:gd name="connsiteX7" fmla="*/ 129123 w 193593"/>
                <a:gd name="connsiteY7" fmla="*/ 129312 h 209877"/>
                <a:gd name="connsiteX8" fmla="*/ 129117 w 193593"/>
                <a:gd name="connsiteY8" fmla="*/ 129338 h 209877"/>
                <a:gd name="connsiteX9" fmla="*/ 123720 w 193593"/>
                <a:gd name="connsiteY9" fmla="*/ 123943 h 209877"/>
                <a:gd name="connsiteX10" fmla="*/ 113802 w 193593"/>
                <a:gd name="connsiteY10" fmla="*/ 123472 h 209877"/>
                <a:gd name="connsiteX11" fmla="*/ 113802 w 193593"/>
                <a:gd name="connsiteY11" fmla="*/ 147327 h 209877"/>
                <a:gd name="connsiteX12" fmla="*/ 123084 w 193593"/>
                <a:gd name="connsiteY12" fmla="*/ 157769 h 209877"/>
                <a:gd name="connsiteX13" fmla="*/ 121549 w 193593"/>
                <a:gd name="connsiteY13" fmla="*/ 165001 h 209877"/>
                <a:gd name="connsiteX14" fmla="*/ 50855 w 193593"/>
                <a:gd name="connsiteY14" fmla="*/ 204383 h 209877"/>
                <a:gd name="connsiteX15" fmla="*/ 33182 w 193593"/>
                <a:gd name="connsiteY15" fmla="*/ 160079 h 209877"/>
                <a:gd name="connsiteX16" fmla="*/ 10459 w 193593"/>
                <a:gd name="connsiteY16" fmla="*/ 115775 h 209877"/>
                <a:gd name="connsiteX17" fmla="*/ 4147 w 193593"/>
                <a:gd name="connsiteY17" fmla="*/ 60395 h 209877"/>
                <a:gd name="connsiteX18" fmla="*/ 20558 w 193593"/>
                <a:gd name="connsiteY18" fmla="*/ 45627 h 209877"/>
                <a:gd name="connsiteX19" fmla="*/ 21820 w 193593"/>
                <a:gd name="connsiteY19" fmla="*/ 35781 h 209877"/>
                <a:gd name="connsiteX20" fmla="*/ 31919 w 193593"/>
                <a:gd name="connsiteY20" fmla="*/ 37012 h 209877"/>
                <a:gd name="connsiteX21" fmla="*/ 96301 w 193593"/>
                <a:gd name="connsiteY21" fmla="*/ 92 h 209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3593" h="209877">
                  <a:moveTo>
                    <a:pt x="96301" y="92"/>
                  </a:moveTo>
                  <a:cubicBezTo>
                    <a:pt x="136697" y="92"/>
                    <a:pt x="140485" y="19783"/>
                    <a:pt x="158158" y="18552"/>
                  </a:cubicBezTo>
                  <a:cubicBezTo>
                    <a:pt x="175831" y="17321"/>
                    <a:pt x="184668" y="29628"/>
                    <a:pt x="188455" y="34551"/>
                  </a:cubicBezTo>
                  <a:cubicBezTo>
                    <a:pt x="192242" y="38243"/>
                    <a:pt x="183406" y="50549"/>
                    <a:pt x="183406" y="50549"/>
                  </a:cubicBezTo>
                  <a:cubicBezTo>
                    <a:pt x="183406" y="50549"/>
                    <a:pt x="199817" y="57933"/>
                    <a:pt x="190980" y="66548"/>
                  </a:cubicBezTo>
                  <a:cubicBezTo>
                    <a:pt x="172044" y="82547"/>
                    <a:pt x="150584" y="77624"/>
                    <a:pt x="150584" y="77624"/>
                  </a:cubicBezTo>
                  <a:cubicBezTo>
                    <a:pt x="150584" y="77624"/>
                    <a:pt x="146796" y="102237"/>
                    <a:pt x="149321" y="123159"/>
                  </a:cubicBezTo>
                  <a:cubicBezTo>
                    <a:pt x="151846" y="145311"/>
                    <a:pt x="129123" y="129312"/>
                    <a:pt x="129123" y="129312"/>
                  </a:cubicBezTo>
                  <a:lnTo>
                    <a:pt x="129117" y="129338"/>
                  </a:lnTo>
                  <a:lnTo>
                    <a:pt x="123720" y="123943"/>
                  </a:lnTo>
                  <a:cubicBezTo>
                    <a:pt x="119905" y="121902"/>
                    <a:pt x="116243" y="121589"/>
                    <a:pt x="113802" y="123472"/>
                  </a:cubicBezTo>
                  <a:cubicBezTo>
                    <a:pt x="107698" y="127239"/>
                    <a:pt x="107698" y="137283"/>
                    <a:pt x="113802" y="147327"/>
                  </a:cubicBezTo>
                  <a:lnTo>
                    <a:pt x="123084" y="157769"/>
                  </a:lnTo>
                  <a:lnTo>
                    <a:pt x="121549" y="165001"/>
                  </a:lnTo>
                  <a:cubicBezTo>
                    <a:pt x="112712" y="222843"/>
                    <a:pt x="58429" y="210536"/>
                    <a:pt x="50855" y="204383"/>
                  </a:cubicBezTo>
                  <a:cubicBezTo>
                    <a:pt x="42018" y="196999"/>
                    <a:pt x="33182" y="160079"/>
                    <a:pt x="33182" y="160079"/>
                  </a:cubicBezTo>
                  <a:cubicBezTo>
                    <a:pt x="33182" y="160079"/>
                    <a:pt x="34444" y="145311"/>
                    <a:pt x="10459" y="115775"/>
                  </a:cubicBezTo>
                  <a:cubicBezTo>
                    <a:pt x="-2165" y="99776"/>
                    <a:pt x="-2165" y="75163"/>
                    <a:pt x="4147" y="60395"/>
                  </a:cubicBezTo>
                  <a:cubicBezTo>
                    <a:pt x="9196" y="51780"/>
                    <a:pt x="20558" y="45627"/>
                    <a:pt x="20558" y="45627"/>
                  </a:cubicBezTo>
                  <a:cubicBezTo>
                    <a:pt x="20558" y="45627"/>
                    <a:pt x="19296" y="38243"/>
                    <a:pt x="21820" y="35781"/>
                  </a:cubicBezTo>
                  <a:cubicBezTo>
                    <a:pt x="24345" y="33320"/>
                    <a:pt x="31919" y="37012"/>
                    <a:pt x="31919" y="37012"/>
                  </a:cubicBezTo>
                  <a:cubicBezTo>
                    <a:pt x="25607" y="9937"/>
                    <a:pt x="54642" y="-1139"/>
                    <a:pt x="96301" y="92"/>
                  </a:cubicBezTo>
                  <a:close/>
                </a:path>
              </a:pathLst>
            </a:custGeom>
            <a:solidFill>
              <a:srgbClr val="72434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816" name="Freeform 552">
              <a:extLst>
                <a:ext uri="{FF2B5EF4-FFF2-40B4-BE49-F238E27FC236}">
                  <a16:creationId xmlns:a16="http://schemas.microsoft.com/office/drawing/2014/main" id="{E3E4407F-1958-F74E-A170-7BB3E015DC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20557" y="5979840"/>
              <a:ext cx="203240" cy="527332"/>
            </a:xfrm>
            <a:custGeom>
              <a:avLst/>
              <a:gdLst>
                <a:gd name="T0" fmla="*/ 17 w 162"/>
                <a:gd name="T1" fmla="*/ 0 h 423"/>
                <a:gd name="T2" fmla="*/ 17 w 162"/>
                <a:gd name="T3" fmla="*/ 0 h 423"/>
                <a:gd name="T4" fmla="*/ 38 w 162"/>
                <a:gd name="T5" fmla="*/ 112 h 423"/>
                <a:gd name="T6" fmla="*/ 38 w 162"/>
                <a:gd name="T7" fmla="*/ 112 h 423"/>
                <a:gd name="T8" fmla="*/ 55 w 162"/>
                <a:gd name="T9" fmla="*/ 398 h 423"/>
                <a:gd name="T10" fmla="*/ 55 w 162"/>
                <a:gd name="T11" fmla="*/ 398 h 423"/>
                <a:gd name="T12" fmla="*/ 120 w 162"/>
                <a:gd name="T13" fmla="*/ 384 h 423"/>
                <a:gd name="T14" fmla="*/ 120 w 162"/>
                <a:gd name="T15" fmla="*/ 384 h 423"/>
                <a:gd name="T16" fmla="*/ 137 w 162"/>
                <a:gd name="T17" fmla="*/ 13 h 423"/>
                <a:gd name="T18" fmla="*/ 17 w 162"/>
                <a:gd name="T19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2" h="423">
                  <a:moveTo>
                    <a:pt x="17" y="0"/>
                  </a:moveTo>
                  <a:lnTo>
                    <a:pt x="17" y="0"/>
                  </a:lnTo>
                  <a:cubicBezTo>
                    <a:pt x="17" y="0"/>
                    <a:pt x="0" y="72"/>
                    <a:pt x="38" y="112"/>
                  </a:cubicBezTo>
                  <a:lnTo>
                    <a:pt x="38" y="112"/>
                  </a:lnTo>
                  <a:cubicBezTo>
                    <a:pt x="75" y="154"/>
                    <a:pt x="60" y="373"/>
                    <a:pt x="55" y="398"/>
                  </a:cubicBezTo>
                  <a:lnTo>
                    <a:pt x="55" y="398"/>
                  </a:lnTo>
                  <a:cubicBezTo>
                    <a:pt x="55" y="398"/>
                    <a:pt x="87" y="422"/>
                    <a:pt x="120" y="384"/>
                  </a:cubicBezTo>
                  <a:lnTo>
                    <a:pt x="120" y="384"/>
                  </a:lnTo>
                  <a:cubicBezTo>
                    <a:pt x="120" y="384"/>
                    <a:pt x="161" y="121"/>
                    <a:pt x="137" y="13"/>
                  </a:cubicBezTo>
                  <a:lnTo>
                    <a:pt x="17" y="0"/>
                  </a:lnTo>
                </a:path>
              </a:pathLst>
            </a:custGeom>
            <a:solidFill>
              <a:srgbClr val="975D6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817" name="Freeform 553">
              <a:extLst>
                <a:ext uri="{FF2B5EF4-FFF2-40B4-BE49-F238E27FC236}">
                  <a16:creationId xmlns:a16="http://schemas.microsoft.com/office/drawing/2014/main" id="{4DEB46C3-0685-DB4C-BFDD-C3F7DD3B15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32668" y="5545894"/>
              <a:ext cx="313101" cy="510851"/>
            </a:xfrm>
            <a:custGeom>
              <a:avLst/>
              <a:gdLst>
                <a:gd name="T0" fmla="*/ 57 w 250"/>
                <a:gd name="T1" fmla="*/ 7 h 410"/>
                <a:gd name="T2" fmla="*/ 57 w 250"/>
                <a:gd name="T3" fmla="*/ 7 h 410"/>
                <a:gd name="T4" fmla="*/ 199 w 250"/>
                <a:gd name="T5" fmla="*/ 66 h 410"/>
                <a:gd name="T6" fmla="*/ 249 w 250"/>
                <a:gd name="T7" fmla="*/ 184 h 410"/>
                <a:gd name="T8" fmla="*/ 249 w 250"/>
                <a:gd name="T9" fmla="*/ 184 h 410"/>
                <a:gd name="T10" fmla="*/ 195 w 250"/>
                <a:gd name="T11" fmla="*/ 206 h 410"/>
                <a:gd name="T12" fmla="*/ 204 w 250"/>
                <a:gd name="T13" fmla="*/ 255 h 410"/>
                <a:gd name="T14" fmla="*/ 217 w 250"/>
                <a:gd name="T15" fmla="*/ 364 h 410"/>
                <a:gd name="T16" fmla="*/ 217 w 250"/>
                <a:gd name="T17" fmla="*/ 364 h 410"/>
                <a:gd name="T18" fmla="*/ 37 w 250"/>
                <a:gd name="T19" fmla="*/ 337 h 410"/>
                <a:gd name="T20" fmla="*/ 37 w 250"/>
                <a:gd name="T21" fmla="*/ 337 h 410"/>
                <a:gd name="T22" fmla="*/ 55 w 250"/>
                <a:gd name="T23" fmla="*/ 261 h 410"/>
                <a:gd name="T24" fmla="*/ 55 w 250"/>
                <a:gd name="T25" fmla="*/ 261 h 410"/>
                <a:gd name="T26" fmla="*/ 31 w 250"/>
                <a:gd name="T27" fmla="*/ 132 h 410"/>
                <a:gd name="T28" fmla="*/ 31 w 250"/>
                <a:gd name="T29" fmla="*/ 132 h 410"/>
                <a:gd name="T30" fmla="*/ 5 w 250"/>
                <a:gd name="T31" fmla="*/ 129 h 410"/>
                <a:gd name="T32" fmla="*/ 5 w 250"/>
                <a:gd name="T33" fmla="*/ 129 h 410"/>
                <a:gd name="T34" fmla="*/ 57 w 250"/>
                <a:gd name="T35" fmla="*/ 7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0" h="410">
                  <a:moveTo>
                    <a:pt x="57" y="7"/>
                  </a:moveTo>
                  <a:lnTo>
                    <a:pt x="57" y="7"/>
                  </a:lnTo>
                  <a:cubicBezTo>
                    <a:pt x="96" y="0"/>
                    <a:pt x="171" y="5"/>
                    <a:pt x="199" y="66"/>
                  </a:cubicBezTo>
                  <a:lnTo>
                    <a:pt x="249" y="184"/>
                  </a:lnTo>
                  <a:lnTo>
                    <a:pt x="249" y="184"/>
                  </a:lnTo>
                  <a:cubicBezTo>
                    <a:pt x="249" y="184"/>
                    <a:pt x="223" y="204"/>
                    <a:pt x="195" y="206"/>
                  </a:cubicBezTo>
                  <a:lnTo>
                    <a:pt x="204" y="255"/>
                  </a:lnTo>
                  <a:lnTo>
                    <a:pt x="217" y="364"/>
                  </a:lnTo>
                  <a:lnTo>
                    <a:pt x="217" y="364"/>
                  </a:lnTo>
                  <a:cubicBezTo>
                    <a:pt x="217" y="364"/>
                    <a:pt x="81" y="409"/>
                    <a:pt x="37" y="337"/>
                  </a:cubicBezTo>
                  <a:lnTo>
                    <a:pt x="37" y="337"/>
                  </a:lnTo>
                  <a:cubicBezTo>
                    <a:pt x="37" y="337"/>
                    <a:pt x="61" y="313"/>
                    <a:pt x="55" y="261"/>
                  </a:cubicBezTo>
                  <a:lnTo>
                    <a:pt x="55" y="261"/>
                  </a:lnTo>
                  <a:cubicBezTo>
                    <a:pt x="49" y="208"/>
                    <a:pt x="37" y="151"/>
                    <a:pt x="31" y="132"/>
                  </a:cubicBezTo>
                  <a:lnTo>
                    <a:pt x="31" y="132"/>
                  </a:lnTo>
                  <a:cubicBezTo>
                    <a:pt x="31" y="132"/>
                    <a:pt x="17" y="136"/>
                    <a:pt x="5" y="129"/>
                  </a:cubicBezTo>
                  <a:lnTo>
                    <a:pt x="5" y="129"/>
                  </a:lnTo>
                  <a:cubicBezTo>
                    <a:pt x="5" y="129"/>
                    <a:pt x="0" y="18"/>
                    <a:pt x="57" y="7"/>
                  </a:cubicBezTo>
                </a:path>
              </a:pathLst>
            </a:custGeom>
            <a:solidFill>
              <a:srgbClr val="F3F8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818" name="Freeform 555">
              <a:extLst>
                <a:ext uri="{FF2B5EF4-FFF2-40B4-BE49-F238E27FC236}">
                  <a16:creationId xmlns:a16="http://schemas.microsoft.com/office/drawing/2014/main" id="{FBE7E19E-F99D-534B-9707-44F6B1722E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1545" y="5584342"/>
              <a:ext cx="93383" cy="109861"/>
            </a:xfrm>
            <a:custGeom>
              <a:avLst/>
              <a:gdLst>
                <a:gd name="T0" fmla="*/ 0 w 77"/>
                <a:gd name="T1" fmla="*/ 5 h 90"/>
                <a:gd name="T2" fmla="*/ 0 w 77"/>
                <a:gd name="T3" fmla="*/ 89 h 90"/>
                <a:gd name="T4" fmla="*/ 76 w 77"/>
                <a:gd name="T5" fmla="*/ 42 h 90"/>
                <a:gd name="T6" fmla="*/ 8 w 77"/>
                <a:gd name="T7" fmla="*/ 0 h 90"/>
                <a:gd name="T8" fmla="*/ 0 w 77"/>
                <a:gd name="T9" fmla="*/ 5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90">
                  <a:moveTo>
                    <a:pt x="0" y="5"/>
                  </a:moveTo>
                  <a:lnTo>
                    <a:pt x="0" y="89"/>
                  </a:lnTo>
                  <a:lnTo>
                    <a:pt x="76" y="42"/>
                  </a:lnTo>
                  <a:lnTo>
                    <a:pt x="8" y="0"/>
                  </a:lnTo>
                  <a:lnTo>
                    <a:pt x="0" y="5"/>
                  </a:lnTo>
                </a:path>
              </a:pathLst>
            </a:custGeom>
            <a:solidFill>
              <a:srgbClr val="F3F8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819" name="Freeform 556">
              <a:extLst>
                <a:ext uri="{FF2B5EF4-FFF2-40B4-BE49-F238E27FC236}">
                  <a16:creationId xmlns:a16="http://schemas.microsoft.com/office/drawing/2014/main" id="{7764BCB9-75FB-5940-AD36-4F7893F29A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95209" y="5271240"/>
              <a:ext cx="269158" cy="428458"/>
            </a:xfrm>
            <a:custGeom>
              <a:avLst/>
              <a:gdLst>
                <a:gd name="T0" fmla="*/ 217 w 218"/>
                <a:gd name="T1" fmla="*/ 132 h 344"/>
                <a:gd name="T2" fmla="*/ 0 w 218"/>
                <a:gd name="T3" fmla="*/ 0 h 344"/>
                <a:gd name="T4" fmla="*/ 0 w 218"/>
                <a:gd name="T5" fmla="*/ 162 h 344"/>
                <a:gd name="T6" fmla="*/ 68 w 218"/>
                <a:gd name="T7" fmla="*/ 203 h 344"/>
                <a:gd name="T8" fmla="*/ 28 w 218"/>
                <a:gd name="T9" fmla="*/ 297 h 344"/>
                <a:gd name="T10" fmla="*/ 104 w 218"/>
                <a:gd name="T11" fmla="*/ 343 h 344"/>
                <a:gd name="T12" fmla="*/ 104 w 218"/>
                <a:gd name="T13" fmla="*/ 225 h 344"/>
                <a:gd name="T14" fmla="*/ 217 w 218"/>
                <a:gd name="T15" fmla="*/ 294 h 344"/>
                <a:gd name="T16" fmla="*/ 217 w 218"/>
                <a:gd name="T17" fmla="*/ 132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8" h="344">
                  <a:moveTo>
                    <a:pt x="217" y="132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68" y="203"/>
                  </a:lnTo>
                  <a:lnTo>
                    <a:pt x="28" y="297"/>
                  </a:lnTo>
                  <a:lnTo>
                    <a:pt x="104" y="343"/>
                  </a:lnTo>
                  <a:lnTo>
                    <a:pt x="104" y="225"/>
                  </a:lnTo>
                  <a:lnTo>
                    <a:pt x="217" y="294"/>
                  </a:lnTo>
                  <a:lnTo>
                    <a:pt x="217" y="132"/>
                  </a:lnTo>
                </a:path>
              </a:pathLst>
            </a:custGeom>
            <a:solidFill>
              <a:srgbClr val="D3D3E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820" name="Freeform 557">
              <a:extLst>
                <a:ext uri="{FF2B5EF4-FFF2-40B4-BE49-F238E27FC236}">
                  <a16:creationId xmlns:a16="http://schemas.microsoft.com/office/drawing/2014/main" id="{97588CF7-A9F6-5D48-9D2E-C11BE400A6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95207" y="5260254"/>
              <a:ext cx="285639" cy="175778"/>
            </a:xfrm>
            <a:custGeom>
              <a:avLst/>
              <a:gdLst>
                <a:gd name="T0" fmla="*/ 229 w 230"/>
                <a:gd name="T1" fmla="*/ 134 h 140"/>
                <a:gd name="T2" fmla="*/ 9 w 230"/>
                <a:gd name="T3" fmla="*/ 0 h 140"/>
                <a:gd name="T4" fmla="*/ 0 w 230"/>
                <a:gd name="T5" fmla="*/ 7 h 140"/>
                <a:gd name="T6" fmla="*/ 217 w 230"/>
                <a:gd name="T7" fmla="*/ 139 h 140"/>
                <a:gd name="T8" fmla="*/ 217 w 230"/>
                <a:gd name="T9" fmla="*/ 139 h 140"/>
                <a:gd name="T10" fmla="*/ 229 w 230"/>
                <a:gd name="T11" fmla="*/ 13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0" h="140">
                  <a:moveTo>
                    <a:pt x="229" y="134"/>
                  </a:moveTo>
                  <a:lnTo>
                    <a:pt x="9" y="0"/>
                  </a:lnTo>
                  <a:lnTo>
                    <a:pt x="0" y="7"/>
                  </a:lnTo>
                  <a:lnTo>
                    <a:pt x="217" y="139"/>
                  </a:lnTo>
                  <a:lnTo>
                    <a:pt x="217" y="139"/>
                  </a:lnTo>
                  <a:lnTo>
                    <a:pt x="229" y="134"/>
                  </a:lnTo>
                </a:path>
              </a:pathLst>
            </a:custGeom>
            <a:solidFill>
              <a:srgbClr val="F3F8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821" name="Freeform 558">
              <a:extLst>
                <a:ext uri="{FF2B5EF4-FFF2-40B4-BE49-F238E27FC236}">
                  <a16:creationId xmlns:a16="http://schemas.microsoft.com/office/drawing/2014/main" id="{C5176565-6F09-A54F-A123-57E715ACDD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64367" y="5430537"/>
              <a:ext cx="16481" cy="208735"/>
            </a:xfrm>
            <a:custGeom>
              <a:avLst/>
              <a:gdLst>
                <a:gd name="T0" fmla="*/ 0 w 13"/>
                <a:gd name="T1" fmla="*/ 5 h 168"/>
                <a:gd name="T2" fmla="*/ 0 w 13"/>
                <a:gd name="T3" fmla="*/ 167 h 168"/>
                <a:gd name="T4" fmla="*/ 12 w 13"/>
                <a:gd name="T5" fmla="*/ 167 h 168"/>
                <a:gd name="T6" fmla="*/ 12 w 13"/>
                <a:gd name="T7" fmla="*/ 0 h 168"/>
                <a:gd name="T8" fmla="*/ 0 w 13"/>
                <a:gd name="T9" fmla="*/ 5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68">
                  <a:moveTo>
                    <a:pt x="0" y="5"/>
                  </a:moveTo>
                  <a:lnTo>
                    <a:pt x="0" y="167"/>
                  </a:lnTo>
                  <a:lnTo>
                    <a:pt x="12" y="167"/>
                  </a:lnTo>
                  <a:lnTo>
                    <a:pt x="12" y="0"/>
                  </a:lnTo>
                  <a:lnTo>
                    <a:pt x="0" y="5"/>
                  </a:lnTo>
                </a:path>
              </a:pathLst>
            </a:custGeom>
            <a:solidFill>
              <a:srgbClr val="C7C3D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822" name="Freeform 559">
              <a:extLst>
                <a:ext uri="{FF2B5EF4-FFF2-40B4-BE49-F238E27FC236}">
                  <a16:creationId xmlns:a16="http://schemas.microsoft.com/office/drawing/2014/main" id="{2FC7D2A1-A502-A34E-8C73-88174DEADB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95209" y="5271242"/>
              <a:ext cx="269158" cy="225212"/>
            </a:xfrm>
            <a:custGeom>
              <a:avLst/>
              <a:gdLst>
                <a:gd name="T0" fmla="*/ 0 w 217"/>
                <a:gd name="T1" fmla="*/ 0 h 179"/>
                <a:gd name="T2" fmla="*/ 0 w 217"/>
                <a:gd name="T3" fmla="*/ 0 h 179"/>
                <a:gd name="T4" fmla="*/ 86 w 217"/>
                <a:gd name="T5" fmla="*/ 173 h 179"/>
                <a:gd name="T6" fmla="*/ 86 w 217"/>
                <a:gd name="T7" fmla="*/ 173 h 179"/>
                <a:gd name="T8" fmla="*/ 216 w 217"/>
                <a:gd name="T9" fmla="*/ 133 h 179"/>
                <a:gd name="T10" fmla="*/ 216 w 217"/>
                <a:gd name="T11" fmla="*/ 132 h 179"/>
                <a:gd name="T12" fmla="*/ 0 w 217"/>
                <a:gd name="T13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7" h="179">
                  <a:moveTo>
                    <a:pt x="0" y="0"/>
                  </a:moveTo>
                  <a:lnTo>
                    <a:pt x="0" y="0"/>
                  </a:lnTo>
                  <a:cubicBezTo>
                    <a:pt x="15" y="71"/>
                    <a:pt x="67" y="167"/>
                    <a:pt x="86" y="173"/>
                  </a:cubicBezTo>
                  <a:lnTo>
                    <a:pt x="86" y="173"/>
                  </a:lnTo>
                  <a:cubicBezTo>
                    <a:pt x="103" y="178"/>
                    <a:pt x="168" y="157"/>
                    <a:pt x="216" y="133"/>
                  </a:cubicBezTo>
                  <a:lnTo>
                    <a:pt x="216" y="132"/>
                  </a:lnTo>
                  <a:lnTo>
                    <a:pt x="0" y="0"/>
                  </a:lnTo>
                </a:path>
              </a:pathLst>
            </a:custGeom>
            <a:solidFill>
              <a:srgbClr val="F3F8FF">
                <a:alpha val="40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823" name="Freeform 560">
              <a:extLst>
                <a:ext uri="{FF2B5EF4-FFF2-40B4-BE49-F238E27FC236}">
                  <a16:creationId xmlns:a16="http://schemas.microsoft.com/office/drawing/2014/main" id="{B6E6A58A-9E5A-5941-A714-B5968FC7BC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97325" y="5348143"/>
              <a:ext cx="170286" cy="219722"/>
            </a:xfrm>
            <a:custGeom>
              <a:avLst/>
              <a:gdLst>
                <a:gd name="T0" fmla="*/ 96 w 137"/>
                <a:gd name="T1" fmla="*/ 0 h 178"/>
                <a:gd name="T2" fmla="*/ 87 w 137"/>
                <a:gd name="T3" fmla="*/ 61 h 178"/>
                <a:gd name="T4" fmla="*/ 32 w 137"/>
                <a:gd name="T5" fmla="*/ 120 h 178"/>
                <a:gd name="T6" fmla="*/ 20 w 137"/>
                <a:gd name="T7" fmla="*/ 124 h 178"/>
                <a:gd name="T8" fmla="*/ 20 w 137"/>
                <a:gd name="T9" fmla="*/ 124 h 178"/>
                <a:gd name="T10" fmla="*/ 5 w 137"/>
                <a:gd name="T11" fmla="*/ 140 h 178"/>
                <a:gd name="T12" fmla="*/ 1 w 137"/>
                <a:gd name="T13" fmla="*/ 148 h 178"/>
                <a:gd name="T14" fmla="*/ 1 w 137"/>
                <a:gd name="T15" fmla="*/ 148 h 178"/>
                <a:gd name="T16" fmla="*/ 1 w 137"/>
                <a:gd name="T17" fmla="*/ 150 h 178"/>
                <a:gd name="T18" fmla="*/ 0 w 137"/>
                <a:gd name="T19" fmla="*/ 164 h 178"/>
                <a:gd name="T20" fmla="*/ 0 w 137"/>
                <a:gd name="T21" fmla="*/ 164 h 178"/>
                <a:gd name="T22" fmla="*/ 6 w 137"/>
                <a:gd name="T23" fmla="*/ 164 h 178"/>
                <a:gd name="T24" fmla="*/ 6 w 137"/>
                <a:gd name="T25" fmla="*/ 164 h 178"/>
                <a:gd name="T26" fmla="*/ 8 w 137"/>
                <a:gd name="T27" fmla="*/ 172 h 178"/>
                <a:gd name="T28" fmla="*/ 8 w 137"/>
                <a:gd name="T29" fmla="*/ 172 h 178"/>
                <a:gd name="T30" fmla="*/ 15 w 137"/>
                <a:gd name="T31" fmla="*/ 175 h 178"/>
                <a:gd name="T32" fmla="*/ 15 w 137"/>
                <a:gd name="T33" fmla="*/ 175 h 178"/>
                <a:gd name="T34" fmla="*/ 20 w 137"/>
                <a:gd name="T35" fmla="*/ 167 h 178"/>
                <a:gd name="T36" fmla="*/ 20 w 137"/>
                <a:gd name="T37" fmla="*/ 167 h 178"/>
                <a:gd name="T38" fmla="*/ 24 w 137"/>
                <a:gd name="T39" fmla="*/ 172 h 178"/>
                <a:gd name="T40" fmla="*/ 24 w 137"/>
                <a:gd name="T41" fmla="*/ 172 h 178"/>
                <a:gd name="T42" fmla="*/ 28 w 137"/>
                <a:gd name="T43" fmla="*/ 158 h 178"/>
                <a:gd name="T44" fmla="*/ 33 w 137"/>
                <a:gd name="T45" fmla="*/ 147 h 178"/>
                <a:gd name="T46" fmla="*/ 37 w 137"/>
                <a:gd name="T47" fmla="*/ 144 h 178"/>
                <a:gd name="T48" fmla="*/ 41 w 137"/>
                <a:gd name="T49" fmla="*/ 153 h 178"/>
                <a:gd name="T50" fmla="*/ 41 w 137"/>
                <a:gd name="T51" fmla="*/ 153 h 178"/>
                <a:gd name="T52" fmla="*/ 35 w 137"/>
                <a:gd name="T53" fmla="*/ 165 h 178"/>
                <a:gd name="T54" fmla="*/ 47 w 137"/>
                <a:gd name="T55" fmla="*/ 157 h 178"/>
                <a:gd name="T56" fmla="*/ 48 w 137"/>
                <a:gd name="T57" fmla="*/ 148 h 178"/>
                <a:gd name="T58" fmla="*/ 48 w 137"/>
                <a:gd name="T59" fmla="*/ 148 h 178"/>
                <a:gd name="T60" fmla="*/ 48 w 137"/>
                <a:gd name="T61" fmla="*/ 143 h 178"/>
                <a:gd name="T62" fmla="*/ 47 w 137"/>
                <a:gd name="T63" fmla="*/ 138 h 178"/>
                <a:gd name="T64" fmla="*/ 123 w 137"/>
                <a:gd name="T65" fmla="*/ 79 h 178"/>
                <a:gd name="T66" fmla="*/ 136 w 137"/>
                <a:gd name="T67" fmla="*/ 3 h 178"/>
                <a:gd name="T68" fmla="*/ 96 w 137"/>
                <a:gd name="T69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7" h="178">
                  <a:moveTo>
                    <a:pt x="96" y="0"/>
                  </a:moveTo>
                  <a:lnTo>
                    <a:pt x="87" y="61"/>
                  </a:lnTo>
                  <a:lnTo>
                    <a:pt x="32" y="120"/>
                  </a:lnTo>
                  <a:lnTo>
                    <a:pt x="20" y="124"/>
                  </a:lnTo>
                  <a:lnTo>
                    <a:pt x="20" y="124"/>
                  </a:lnTo>
                  <a:cubicBezTo>
                    <a:pt x="13" y="126"/>
                    <a:pt x="8" y="132"/>
                    <a:pt x="5" y="140"/>
                  </a:cubicBezTo>
                  <a:lnTo>
                    <a:pt x="1" y="148"/>
                  </a:lnTo>
                  <a:lnTo>
                    <a:pt x="1" y="148"/>
                  </a:lnTo>
                  <a:cubicBezTo>
                    <a:pt x="1" y="148"/>
                    <a:pt x="1" y="149"/>
                    <a:pt x="1" y="150"/>
                  </a:cubicBezTo>
                  <a:lnTo>
                    <a:pt x="0" y="164"/>
                  </a:lnTo>
                  <a:lnTo>
                    <a:pt x="0" y="164"/>
                  </a:lnTo>
                  <a:cubicBezTo>
                    <a:pt x="0" y="164"/>
                    <a:pt x="3" y="168"/>
                    <a:pt x="6" y="164"/>
                  </a:cubicBezTo>
                  <a:lnTo>
                    <a:pt x="6" y="164"/>
                  </a:lnTo>
                  <a:cubicBezTo>
                    <a:pt x="6" y="164"/>
                    <a:pt x="3" y="171"/>
                    <a:pt x="8" y="172"/>
                  </a:cubicBezTo>
                  <a:lnTo>
                    <a:pt x="8" y="172"/>
                  </a:lnTo>
                  <a:cubicBezTo>
                    <a:pt x="11" y="173"/>
                    <a:pt x="13" y="177"/>
                    <a:pt x="15" y="175"/>
                  </a:cubicBezTo>
                  <a:lnTo>
                    <a:pt x="15" y="175"/>
                  </a:lnTo>
                  <a:cubicBezTo>
                    <a:pt x="19" y="172"/>
                    <a:pt x="20" y="167"/>
                    <a:pt x="20" y="167"/>
                  </a:cubicBezTo>
                  <a:lnTo>
                    <a:pt x="20" y="167"/>
                  </a:lnTo>
                  <a:cubicBezTo>
                    <a:pt x="20" y="167"/>
                    <a:pt x="20" y="172"/>
                    <a:pt x="24" y="172"/>
                  </a:cubicBezTo>
                  <a:lnTo>
                    <a:pt x="24" y="172"/>
                  </a:lnTo>
                  <a:cubicBezTo>
                    <a:pt x="26" y="171"/>
                    <a:pt x="28" y="158"/>
                    <a:pt x="28" y="158"/>
                  </a:cubicBezTo>
                  <a:lnTo>
                    <a:pt x="33" y="147"/>
                  </a:lnTo>
                  <a:lnTo>
                    <a:pt x="37" y="144"/>
                  </a:lnTo>
                  <a:lnTo>
                    <a:pt x="41" y="153"/>
                  </a:lnTo>
                  <a:lnTo>
                    <a:pt x="41" y="153"/>
                  </a:lnTo>
                  <a:cubicBezTo>
                    <a:pt x="41" y="153"/>
                    <a:pt x="34" y="156"/>
                    <a:pt x="35" y="165"/>
                  </a:cubicBezTo>
                  <a:lnTo>
                    <a:pt x="47" y="157"/>
                  </a:lnTo>
                  <a:lnTo>
                    <a:pt x="48" y="148"/>
                  </a:lnTo>
                  <a:lnTo>
                    <a:pt x="48" y="148"/>
                  </a:lnTo>
                  <a:cubicBezTo>
                    <a:pt x="48" y="146"/>
                    <a:pt x="48" y="145"/>
                    <a:pt x="48" y="143"/>
                  </a:cubicBezTo>
                  <a:lnTo>
                    <a:pt x="47" y="138"/>
                  </a:lnTo>
                  <a:lnTo>
                    <a:pt x="123" y="79"/>
                  </a:lnTo>
                  <a:lnTo>
                    <a:pt x="136" y="3"/>
                  </a:lnTo>
                  <a:lnTo>
                    <a:pt x="96" y="0"/>
                  </a:lnTo>
                </a:path>
              </a:pathLst>
            </a:custGeom>
            <a:solidFill>
              <a:srgbClr val="FCBEC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824" name="Freeform 561">
              <a:extLst>
                <a:ext uri="{FF2B5EF4-FFF2-40B4-BE49-F238E27FC236}">
                  <a16:creationId xmlns:a16="http://schemas.microsoft.com/office/drawing/2014/main" id="{930B9EB2-E226-034C-B3CF-CCB0AF7932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01694" y="5249269"/>
              <a:ext cx="98874" cy="120848"/>
            </a:xfrm>
            <a:custGeom>
              <a:avLst/>
              <a:gdLst>
                <a:gd name="T0" fmla="*/ 71 w 81"/>
                <a:gd name="T1" fmla="*/ 1 h 95"/>
                <a:gd name="T2" fmla="*/ 71 w 81"/>
                <a:gd name="T3" fmla="*/ 1 h 95"/>
                <a:gd name="T4" fmla="*/ 24 w 81"/>
                <a:gd name="T5" fmla="*/ 38 h 95"/>
                <a:gd name="T6" fmla="*/ 24 w 81"/>
                <a:gd name="T7" fmla="*/ 38 h 95"/>
                <a:gd name="T8" fmla="*/ 0 w 81"/>
                <a:gd name="T9" fmla="*/ 79 h 95"/>
                <a:gd name="T10" fmla="*/ 30 w 81"/>
                <a:gd name="T11" fmla="*/ 94 h 95"/>
                <a:gd name="T12" fmla="*/ 80 w 81"/>
                <a:gd name="T13" fmla="*/ 3 h 95"/>
                <a:gd name="T14" fmla="*/ 71 w 81"/>
                <a:gd name="T15" fmla="*/ 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1" h="95">
                  <a:moveTo>
                    <a:pt x="71" y="1"/>
                  </a:moveTo>
                  <a:lnTo>
                    <a:pt x="71" y="1"/>
                  </a:lnTo>
                  <a:cubicBezTo>
                    <a:pt x="71" y="1"/>
                    <a:pt x="43" y="0"/>
                    <a:pt x="24" y="38"/>
                  </a:cubicBezTo>
                  <a:lnTo>
                    <a:pt x="24" y="38"/>
                  </a:lnTo>
                  <a:cubicBezTo>
                    <a:pt x="9" y="68"/>
                    <a:pt x="0" y="79"/>
                    <a:pt x="0" y="79"/>
                  </a:cubicBezTo>
                  <a:lnTo>
                    <a:pt x="30" y="94"/>
                  </a:lnTo>
                  <a:lnTo>
                    <a:pt x="80" y="3"/>
                  </a:lnTo>
                  <a:lnTo>
                    <a:pt x="71" y="1"/>
                  </a:lnTo>
                </a:path>
              </a:pathLst>
            </a:custGeom>
            <a:solidFill>
              <a:srgbClr val="FADD6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825" name="Freeform 562">
              <a:extLst>
                <a:ext uri="{FF2B5EF4-FFF2-40B4-BE49-F238E27FC236}">
                  <a16:creationId xmlns:a16="http://schemas.microsoft.com/office/drawing/2014/main" id="{00B8D359-98E8-2B42-9144-45731B8DDC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96197" y="5249269"/>
              <a:ext cx="241693" cy="400990"/>
            </a:xfrm>
            <a:custGeom>
              <a:avLst/>
              <a:gdLst>
                <a:gd name="T0" fmla="*/ 164 w 193"/>
                <a:gd name="T1" fmla="*/ 213 h 321"/>
                <a:gd name="T2" fmla="*/ 192 w 193"/>
                <a:gd name="T3" fmla="*/ 39 h 321"/>
                <a:gd name="T4" fmla="*/ 145 w 193"/>
                <a:gd name="T5" fmla="*/ 10 h 321"/>
                <a:gd name="T6" fmla="*/ 76 w 193"/>
                <a:gd name="T7" fmla="*/ 0 h 321"/>
                <a:gd name="T8" fmla="*/ 76 w 193"/>
                <a:gd name="T9" fmla="*/ 0 h 321"/>
                <a:gd name="T10" fmla="*/ 21 w 193"/>
                <a:gd name="T11" fmla="*/ 100 h 321"/>
                <a:gd name="T12" fmla="*/ 21 w 193"/>
                <a:gd name="T13" fmla="*/ 100 h 321"/>
                <a:gd name="T14" fmla="*/ 35 w 193"/>
                <a:gd name="T15" fmla="*/ 151 h 321"/>
                <a:gd name="T16" fmla="*/ 44 w 193"/>
                <a:gd name="T17" fmla="*/ 195 h 321"/>
                <a:gd name="T18" fmla="*/ 31 w 193"/>
                <a:gd name="T19" fmla="*/ 230 h 321"/>
                <a:gd name="T20" fmla="*/ 180 w 193"/>
                <a:gd name="T21" fmla="*/ 320 h 321"/>
                <a:gd name="T22" fmla="*/ 164 w 193"/>
                <a:gd name="T23" fmla="*/ 213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3" h="321">
                  <a:moveTo>
                    <a:pt x="164" y="213"/>
                  </a:moveTo>
                  <a:lnTo>
                    <a:pt x="192" y="39"/>
                  </a:lnTo>
                  <a:lnTo>
                    <a:pt x="145" y="10"/>
                  </a:lnTo>
                  <a:lnTo>
                    <a:pt x="76" y="0"/>
                  </a:lnTo>
                  <a:lnTo>
                    <a:pt x="76" y="0"/>
                  </a:lnTo>
                  <a:cubicBezTo>
                    <a:pt x="76" y="0"/>
                    <a:pt x="43" y="56"/>
                    <a:pt x="21" y="100"/>
                  </a:cubicBezTo>
                  <a:lnTo>
                    <a:pt x="21" y="100"/>
                  </a:lnTo>
                  <a:cubicBezTo>
                    <a:pt x="0" y="144"/>
                    <a:pt x="35" y="151"/>
                    <a:pt x="35" y="151"/>
                  </a:cubicBezTo>
                  <a:lnTo>
                    <a:pt x="44" y="195"/>
                  </a:lnTo>
                  <a:lnTo>
                    <a:pt x="31" y="230"/>
                  </a:lnTo>
                  <a:lnTo>
                    <a:pt x="180" y="320"/>
                  </a:lnTo>
                  <a:lnTo>
                    <a:pt x="164" y="213"/>
                  </a:lnTo>
                </a:path>
              </a:pathLst>
            </a:custGeom>
            <a:gradFill>
              <a:gsLst>
                <a:gs pos="20000">
                  <a:srgbClr val="FAC645"/>
                </a:gs>
                <a:gs pos="85000">
                  <a:srgbClr val="FADD6F"/>
                </a:gs>
              </a:gsLst>
              <a:lin ang="16200000" scaled="0"/>
            </a:gra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826" name="Freeform 563">
              <a:extLst>
                <a:ext uri="{FF2B5EF4-FFF2-40B4-BE49-F238E27FC236}">
                  <a16:creationId xmlns:a16="http://schemas.microsoft.com/office/drawing/2014/main" id="{9DBEA895-C885-5643-9F43-7CF25CCB8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30282" y="5414060"/>
              <a:ext cx="340569" cy="181269"/>
            </a:xfrm>
            <a:custGeom>
              <a:avLst/>
              <a:gdLst>
                <a:gd name="T0" fmla="*/ 226 w 275"/>
                <a:gd name="T1" fmla="*/ 1 h 147"/>
                <a:gd name="T2" fmla="*/ 225 w 275"/>
                <a:gd name="T3" fmla="*/ 82 h 147"/>
                <a:gd name="T4" fmla="*/ 70 w 275"/>
                <a:gd name="T5" fmla="*/ 109 h 147"/>
                <a:gd name="T6" fmla="*/ 37 w 275"/>
                <a:gd name="T7" fmla="*/ 106 h 147"/>
                <a:gd name="T8" fmla="*/ 13 w 275"/>
                <a:gd name="T9" fmla="*/ 119 h 147"/>
                <a:gd name="T10" fmla="*/ 0 w 275"/>
                <a:gd name="T11" fmla="*/ 136 h 147"/>
                <a:gd name="T12" fmla="*/ 0 w 275"/>
                <a:gd name="T13" fmla="*/ 136 h 147"/>
                <a:gd name="T14" fmla="*/ 12 w 275"/>
                <a:gd name="T15" fmla="*/ 134 h 147"/>
                <a:gd name="T16" fmla="*/ 10 w 275"/>
                <a:gd name="T17" fmla="*/ 141 h 147"/>
                <a:gd name="T18" fmla="*/ 10 w 275"/>
                <a:gd name="T19" fmla="*/ 141 h 147"/>
                <a:gd name="T20" fmla="*/ 20 w 275"/>
                <a:gd name="T21" fmla="*/ 138 h 147"/>
                <a:gd name="T22" fmla="*/ 19 w 275"/>
                <a:gd name="T23" fmla="*/ 144 h 147"/>
                <a:gd name="T24" fmla="*/ 19 w 275"/>
                <a:gd name="T25" fmla="*/ 144 h 147"/>
                <a:gd name="T26" fmla="*/ 31 w 275"/>
                <a:gd name="T27" fmla="*/ 136 h 147"/>
                <a:gd name="T28" fmla="*/ 40 w 275"/>
                <a:gd name="T29" fmla="*/ 129 h 147"/>
                <a:gd name="T30" fmla="*/ 40 w 275"/>
                <a:gd name="T31" fmla="*/ 129 h 147"/>
                <a:gd name="T32" fmla="*/ 71 w 275"/>
                <a:gd name="T33" fmla="*/ 129 h 147"/>
                <a:gd name="T34" fmla="*/ 237 w 275"/>
                <a:gd name="T35" fmla="*/ 128 h 147"/>
                <a:gd name="T36" fmla="*/ 237 w 275"/>
                <a:gd name="T37" fmla="*/ 128 h 147"/>
                <a:gd name="T38" fmla="*/ 269 w 275"/>
                <a:gd name="T39" fmla="*/ 97 h 147"/>
                <a:gd name="T40" fmla="*/ 274 w 275"/>
                <a:gd name="T41" fmla="*/ 0 h 147"/>
                <a:gd name="T42" fmla="*/ 226 w 275"/>
                <a:gd name="T43" fmla="*/ 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75" h="147">
                  <a:moveTo>
                    <a:pt x="226" y="1"/>
                  </a:moveTo>
                  <a:lnTo>
                    <a:pt x="225" y="82"/>
                  </a:lnTo>
                  <a:lnTo>
                    <a:pt x="70" y="109"/>
                  </a:lnTo>
                  <a:lnTo>
                    <a:pt x="37" y="106"/>
                  </a:lnTo>
                  <a:lnTo>
                    <a:pt x="13" y="119"/>
                  </a:lnTo>
                  <a:lnTo>
                    <a:pt x="0" y="136"/>
                  </a:lnTo>
                  <a:lnTo>
                    <a:pt x="0" y="136"/>
                  </a:lnTo>
                  <a:cubicBezTo>
                    <a:pt x="0" y="136"/>
                    <a:pt x="7" y="138"/>
                    <a:pt x="12" y="134"/>
                  </a:cubicBezTo>
                  <a:lnTo>
                    <a:pt x="10" y="141"/>
                  </a:lnTo>
                  <a:lnTo>
                    <a:pt x="10" y="141"/>
                  </a:lnTo>
                  <a:cubicBezTo>
                    <a:pt x="10" y="141"/>
                    <a:pt x="15" y="144"/>
                    <a:pt x="20" y="138"/>
                  </a:cubicBezTo>
                  <a:lnTo>
                    <a:pt x="19" y="144"/>
                  </a:lnTo>
                  <a:lnTo>
                    <a:pt x="19" y="144"/>
                  </a:lnTo>
                  <a:cubicBezTo>
                    <a:pt x="19" y="144"/>
                    <a:pt x="27" y="146"/>
                    <a:pt x="31" y="136"/>
                  </a:cubicBezTo>
                  <a:lnTo>
                    <a:pt x="40" y="129"/>
                  </a:lnTo>
                  <a:lnTo>
                    <a:pt x="40" y="129"/>
                  </a:lnTo>
                  <a:cubicBezTo>
                    <a:pt x="40" y="129"/>
                    <a:pt x="53" y="140"/>
                    <a:pt x="71" y="129"/>
                  </a:cubicBezTo>
                  <a:lnTo>
                    <a:pt x="237" y="128"/>
                  </a:lnTo>
                  <a:lnTo>
                    <a:pt x="237" y="128"/>
                  </a:lnTo>
                  <a:cubicBezTo>
                    <a:pt x="254" y="128"/>
                    <a:pt x="269" y="114"/>
                    <a:pt x="269" y="97"/>
                  </a:cubicBezTo>
                  <a:lnTo>
                    <a:pt x="274" y="0"/>
                  </a:lnTo>
                  <a:lnTo>
                    <a:pt x="226" y="1"/>
                  </a:lnTo>
                </a:path>
              </a:pathLst>
            </a:custGeom>
            <a:solidFill>
              <a:srgbClr val="FCBEC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827" name="Freeform 564">
              <a:extLst>
                <a:ext uri="{FF2B5EF4-FFF2-40B4-BE49-F238E27FC236}">
                  <a16:creationId xmlns:a16="http://schemas.microsoft.com/office/drawing/2014/main" id="{3498B92A-AEC1-574C-9551-C58D8FF5C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84086" y="5183351"/>
              <a:ext cx="93383" cy="159297"/>
            </a:xfrm>
            <a:custGeom>
              <a:avLst/>
              <a:gdLst>
                <a:gd name="T0" fmla="*/ 73 w 74"/>
                <a:gd name="T1" fmla="*/ 75 h 127"/>
                <a:gd name="T2" fmla="*/ 73 w 74"/>
                <a:gd name="T3" fmla="*/ 75 h 127"/>
                <a:gd name="T4" fmla="*/ 10 w 74"/>
                <a:gd name="T5" fmla="*/ 111 h 127"/>
                <a:gd name="T6" fmla="*/ 10 w 74"/>
                <a:gd name="T7" fmla="*/ 111 h 127"/>
                <a:gd name="T8" fmla="*/ 23 w 74"/>
                <a:gd name="T9" fmla="*/ 75 h 127"/>
                <a:gd name="T10" fmla="*/ 23 w 74"/>
                <a:gd name="T11" fmla="*/ 0 h 127"/>
                <a:gd name="T12" fmla="*/ 73 w 74"/>
                <a:gd name="T13" fmla="*/ 0 h 127"/>
                <a:gd name="T14" fmla="*/ 73 w 74"/>
                <a:gd name="T15" fmla="*/ 75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127">
                  <a:moveTo>
                    <a:pt x="73" y="75"/>
                  </a:moveTo>
                  <a:lnTo>
                    <a:pt x="73" y="75"/>
                  </a:lnTo>
                  <a:cubicBezTo>
                    <a:pt x="73" y="75"/>
                    <a:pt x="29" y="126"/>
                    <a:pt x="10" y="111"/>
                  </a:cubicBezTo>
                  <a:lnTo>
                    <a:pt x="10" y="111"/>
                  </a:lnTo>
                  <a:cubicBezTo>
                    <a:pt x="0" y="103"/>
                    <a:pt x="23" y="75"/>
                    <a:pt x="23" y="75"/>
                  </a:cubicBezTo>
                  <a:lnTo>
                    <a:pt x="23" y="0"/>
                  </a:lnTo>
                  <a:lnTo>
                    <a:pt x="73" y="0"/>
                  </a:lnTo>
                  <a:lnTo>
                    <a:pt x="73" y="75"/>
                  </a:lnTo>
                </a:path>
              </a:pathLst>
            </a:custGeom>
            <a:solidFill>
              <a:srgbClr val="FCBEC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828" name="Freeform 565">
              <a:extLst>
                <a:ext uri="{FF2B5EF4-FFF2-40B4-BE49-F238E27FC236}">
                  <a16:creationId xmlns:a16="http://schemas.microsoft.com/office/drawing/2014/main" id="{109A9638-C819-E548-8C6F-FBB992345B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17047" y="5183351"/>
              <a:ext cx="54930" cy="60421"/>
            </a:xfrm>
            <a:custGeom>
              <a:avLst/>
              <a:gdLst>
                <a:gd name="T0" fmla="*/ 44 w 45"/>
                <a:gd name="T1" fmla="*/ 0 h 50"/>
                <a:gd name="T2" fmla="*/ 0 w 45"/>
                <a:gd name="T3" fmla="*/ 0 h 50"/>
                <a:gd name="T4" fmla="*/ 0 w 45"/>
                <a:gd name="T5" fmla="*/ 49 h 50"/>
                <a:gd name="T6" fmla="*/ 0 w 45"/>
                <a:gd name="T7" fmla="*/ 49 h 50"/>
                <a:gd name="T8" fmla="*/ 44 w 45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50">
                  <a:moveTo>
                    <a:pt x="44" y="0"/>
                  </a:moveTo>
                  <a:lnTo>
                    <a:pt x="0" y="0"/>
                  </a:lnTo>
                  <a:lnTo>
                    <a:pt x="0" y="49"/>
                  </a:lnTo>
                  <a:lnTo>
                    <a:pt x="0" y="49"/>
                  </a:lnTo>
                  <a:cubicBezTo>
                    <a:pt x="16" y="49"/>
                    <a:pt x="39" y="40"/>
                    <a:pt x="44" y="0"/>
                  </a:cubicBezTo>
                </a:path>
              </a:pathLst>
            </a:custGeom>
            <a:solidFill>
              <a:srgbClr val="FBA0B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829" name="Freeform 566">
              <a:extLst>
                <a:ext uri="{FF2B5EF4-FFF2-40B4-BE49-F238E27FC236}">
                  <a16:creationId xmlns:a16="http://schemas.microsoft.com/office/drawing/2014/main" id="{0D2F7B3E-E1D6-AB4F-AF3B-C1859A7606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67609" y="5067996"/>
              <a:ext cx="126338" cy="170286"/>
            </a:xfrm>
            <a:custGeom>
              <a:avLst/>
              <a:gdLst>
                <a:gd name="T0" fmla="*/ 87 w 100"/>
                <a:gd name="T1" fmla="*/ 93 h 137"/>
                <a:gd name="T2" fmla="*/ 87 w 100"/>
                <a:gd name="T3" fmla="*/ 93 h 137"/>
                <a:gd name="T4" fmla="*/ 17 w 100"/>
                <a:gd name="T5" fmla="*/ 129 h 137"/>
                <a:gd name="T6" fmla="*/ 17 w 100"/>
                <a:gd name="T7" fmla="*/ 129 h 137"/>
                <a:gd name="T8" fmla="*/ 9 w 100"/>
                <a:gd name="T9" fmla="*/ 37 h 137"/>
                <a:gd name="T10" fmla="*/ 9 w 100"/>
                <a:gd name="T11" fmla="*/ 37 h 137"/>
                <a:gd name="T12" fmla="*/ 73 w 100"/>
                <a:gd name="T13" fmla="*/ 17 h 137"/>
                <a:gd name="T14" fmla="*/ 73 w 100"/>
                <a:gd name="T15" fmla="*/ 17 h 137"/>
                <a:gd name="T16" fmla="*/ 87 w 100"/>
                <a:gd name="T17" fmla="*/ 9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0" h="137">
                  <a:moveTo>
                    <a:pt x="87" y="93"/>
                  </a:moveTo>
                  <a:lnTo>
                    <a:pt x="87" y="93"/>
                  </a:lnTo>
                  <a:cubicBezTo>
                    <a:pt x="75" y="122"/>
                    <a:pt x="29" y="136"/>
                    <a:pt x="17" y="129"/>
                  </a:cubicBezTo>
                  <a:lnTo>
                    <a:pt x="17" y="129"/>
                  </a:lnTo>
                  <a:cubicBezTo>
                    <a:pt x="5" y="122"/>
                    <a:pt x="0" y="93"/>
                    <a:pt x="9" y="37"/>
                  </a:cubicBezTo>
                  <a:lnTo>
                    <a:pt x="9" y="37"/>
                  </a:lnTo>
                  <a:cubicBezTo>
                    <a:pt x="15" y="0"/>
                    <a:pt x="47" y="6"/>
                    <a:pt x="73" y="17"/>
                  </a:cubicBezTo>
                  <a:lnTo>
                    <a:pt x="73" y="17"/>
                  </a:lnTo>
                  <a:cubicBezTo>
                    <a:pt x="98" y="27"/>
                    <a:pt x="99" y="64"/>
                    <a:pt x="87" y="93"/>
                  </a:cubicBezTo>
                </a:path>
              </a:pathLst>
            </a:custGeom>
            <a:solidFill>
              <a:srgbClr val="FCBEC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830" name="Freeform 407">
              <a:extLst>
                <a:ext uri="{FF2B5EF4-FFF2-40B4-BE49-F238E27FC236}">
                  <a16:creationId xmlns:a16="http://schemas.microsoft.com/office/drawing/2014/main" id="{06DCC504-E1E9-CA49-82B0-3FB0A410DC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5775" y="5111942"/>
              <a:ext cx="100863" cy="185535"/>
            </a:xfrm>
            <a:custGeom>
              <a:avLst/>
              <a:gdLst>
                <a:gd name="connsiteX0" fmla="*/ 10588 w 100863"/>
                <a:gd name="connsiteY0" fmla="*/ 0 h 185535"/>
                <a:gd name="connsiteX1" fmla="*/ 87071 w 100863"/>
                <a:gd name="connsiteY1" fmla="*/ 2458 h 185535"/>
                <a:gd name="connsiteX2" fmla="*/ 100863 w 100863"/>
                <a:gd name="connsiteY2" fmla="*/ 185535 h 185535"/>
                <a:gd name="connsiteX3" fmla="*/ 41934 w 100863"/>
                <a:gd name="connsiteY3" fmla="*/ 149902 h 185535"/>
                <a:gd name="connsiteX4" fmla="*/ 24831 w 100863"/>
                <a:gd name="connsiteY4" fmla="*/ 73876 h 185535"/>
                <a:gd name="connsiteX5" fmla="*/ 17067 w 100863"/>
                <a:gd name="connsiteY5" fmla="*/ 64416 h 185535"/>
                <a:gd name="connsiteX6" fmla="*/ 34373 w 100863"/>
                <a:gd name="connsiteY6" fmla="*/ 59873 h 185535"/>
                <a:gd name="connsiteX7" fmla="*/ 34373 w 100863"/>
                <a:gd name="connsiteY7" fmla="*/ 38083 h 185535"/>
                <a:gd name="connsiteX8" fmla="*/ 13621 w 100863"/>
                <a:gd name="connsiteY8" fmla="*/ 43210 h 185535"/>
                <a:gd name="connsiteX9" fmla="*/ 10569 w 100863"/>
                <a:gd name="connsiteY9" fmla="*/ 56028 h 185535"/>
                <a:gd name="connsiteX10" fmla="*/ 11102 w 100863"/>
                <a:gd name="connsiteY10" fmla="*/ 57148 h 185535"/>
                <a:gd name="connsiteX11" fmla="*/ 10588 w 100863"/>
                <a:gd name="connsiteY11" fmla="*/ 56521 h 185535"/>
                <a:gd name="connsiteX12" fmla="*/ 10588 w 100863"/>
                <a:gd name="connsiteY12" fmla="*/ 0 h 185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863" h="185535">
                  <a:moveTo>
                    <a:pt x="10588" y="0"/>
                  </a:moveTo>
                  <a:lnTo>
                    <a:pt x="87071" y="2458"/>
                  </a:lnTo>
                  <a:lnTo>
                    <a:pt x="100863" y="185535"/>
                  </a:lnTo>
                  <a:lnTo>
                    <a:pt x="41934" y="149902"/>
                  </a:lnTo>
                  <a:cubicBezTo>
                    <a:pt x="29709" y="139765"/>
                    <a:pt x="33705" y="98527"/>
                    <a:pt x="24831" y="73876"/>
                  </a:cubicBezTo>
                  <a:lnTo>
                    <a:pt x="17067" y="64416"/>
                  </a:lnTo>
                  <a:lnTo>
                    <a:pt x="34373" y="59873"/>
                  </a:lnTo>
                  <a:cubicBezTo>
                    <a:pt x="40476" y="52183"/>
                    <a:pt x="40476" y="41929"/>
                    <a:pt x="34373" y="38083"/>
                  </a:cubicBezTo>
                  <a:cubicBezTo>
                    <a:pt x="28269" y="32956"/>
                    <a:pt x="19724" y="35520"/>
                    <a:pt x="13621" y="43210"/>
                  </a:cubicBezTo>
                  <a:cubicBezTo>
                    <a:pt x="11180" y="47697"/>
                    <a:pt x="10264" y="52183"/>
                    <a:pt x="10569" y="56028"/>
                  </a:cubicBezTo>
                  <a:lnTo>
                    <a:pt x="11102" y="57148"/>
                  </a:lnTo>
                  <a:lnTo>
                    <a:pt x="10588" y="56521"/>
                  </a:lnTo>
                  <a:cubicBezTo>
                    <a:pt x="-13234" y="46691"/>
                    <a:pt x="10588" y="0"/>
                    <a:pt x="10588" y="0"/>
                  </a:cubicBezTo>
                  <a:close/>
                </a:path>
              </a:pathLst>
            </a:custGeom>
            <a:solidFill>
              <a:srgbClr val="493D4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831" name="Freeform 569">
              <a:extLst>
                <a:ext uri="{FF2B5EF4-FFF2-40B4-BE49-F238E27FC236}">
                  <a16:creationId xmlns:a16="http://schemas.microsoft.com/office/drawing/2014/main" id="{BAE03145-E1B4-F849-B547-622914D69C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56624" y="5029547"/>
              <a:ext cx="164791" cy="98874"/>
            </a:xfrm>
            <a:custGeom>
              <a:avLst/>
              <a:gdLst>
                <a:gd name="T0" fmla="*/ 67 w 134"/>
                <a:gd name="T1" fmla="*/ 0 h 78"/>
                <a:gd name="T2" fmla="*/ 67 w 134"/>
                <a:gd name="T3" fmla="*/ 0 h 78"/>
                <a:gd name="T4" fmla="*/ 0 w 134"/>
                <a:gd name="T5" fmla="*/ 57 h 78"/>
                <a:gd name="T6" fmla="*/ 0 w 134"/>
                <a:gd name="T7" fmla="*/ 57 h 78"/>
                <a:gd name="T8" fmla="*/ 131 w 134"/>
                <a:gd name="T9" fmla="*/ 77 h 78"/>
                <a:gd name="T10" fmla="*/ 131 w 134"/>
                <a:gd name="T11" fmla="*/ 77 h 78"/>
                <a:gd name="T12" fmla="*/ 133 w 134"/>
                <a:gd name="T13" fmla="*/ 65 h 78"/>
                <a:gd name="T14" fmla="*/ 133 w 134"/>
                <a:gd name="T15" fmla="*/ 65 h 78"/>
                <a:gd name="T16" fmla="*/ 67 w 134"/>
                <a:gd name="T1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4" h="78">
                  <a:moveTo>
                    <a:pt x="67" y="0"/>
                  </a:moveTo>
                  <a:lnTo>
                    <a:pt x="67" y="0"/>
                  </a:lnTo>
                  <a:cubicBezTo>
                    <a:pt x="35" y="0"/>
                    <a:pt x="6" y="28"/>
                    <a:pt x="0" y="57"/>
                  </a:cubicBezTo>
                  <a:lnTo>
                    <a:pt x="0" y="57"/>
                  </a:lnTo>
                  <a:cubicBezTo>
                    <a:pt x="12" y="65"/>
                    <a:pt x="45" y="77"/>
                    <a:pt x="131" y="77"/>
                  </a:cubicBezTo>
                  <a:lnTo>
                    <a:pt x="131" y="77"/>
                  </a:lnTo>
                  <a:cubicBezTo>
                    <a:pt x="133" y="74"/>
                    <a:pt x="133" y="69"/>
                    <a:pt x="133" y="65"/>
                  </a:cubicBezTo>
                  <a:lnTo>
                    <a:pt x="133" y="65"/>
                  </a:lnTo>
                  <a:cubicBezTo>
                    <a:pt x="133" y="34"/>
                    <a:pt x="101" y="0"/>
                    <a:pt x="67" y="0"/>
                  </a:cubicBezTo>
                </a:path>
              </a:pathLst>
            </a:custGeom>
            <a:solidFill>
              <a:srgbClr val="FAC64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832" name="Freeform 570">
              <a:extLst>
                <a:ext uri="{FF2B5EF4-FFF2-40B4-BE49-F238E27FC236}">
                  <a16:creationId xmlns:a16="http://schemas.microsoft.com/office/drawing/2014/main" id="{8A8063A4-AFBA-CB4C-8829-8CEF933C23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35776" y="5095462"/>
              <a:ext cx="230709" cy="38449"/>
            </a:xfrm>
            <a:custGeom>
              <a:avLst/>
              <a:gdLst>
                <a:gd name="T0" fmla="*/ 59 w 185"/>
                <a:gd name="T1" fmla="*/ 4 h 33"/>
                <a:gd name="T2" fmla="*/ 59 w 185"/>
                <a:gd name="T3" fmla="*/ 4 h 33"/>
                <a:gd name="T4" fmla="*/ 103 w 185"/>
                <a:gd name="T5" fmla="*/ 32 h 33"/>
                <a:gd name="T6" fmla="*/ 103 w 185"/>
                <a:gd name="T7" fmla="*/ 32 h 33"/>
                <a:gd name="T8" fmla="*/ 167 w 185"/>
                <a:gd name="T9" fmla="*/ 21 h 33"/>
                <a:gd name="T10" fmla="*/ 167 w 185"/>
                <a:gd name="T11" fmla="*/ 21 h 33"/>
                <a:gd name="T12" fmla="*/ 99 w 185"/>
                <a:gd name="T13" fmla="*/ 4 h 33"/>
                <a:gd name="T14" fmla="*/ 99 w 185"/>
                <a:gd name="T15" fmla="*/ 4 h 33"/>
                <a:gd name="T16" fmla="*/ 59 w 185"/>
                <a:gd name="T17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5" h="33">
                  <a:moveTo>
                    <a:pt x="59" y="4"/>
                  </a:moveTo>
                  <a:lnTo>
                    <a:pt x="59" y="4"/>
                  </a:lnTo>
                  <a:cubicBezTo>
                    <a:pt x="0" y="14"/>
                    <a:pt x="68" y="32"/>
                    <a:pt x="103" y="32"/>
                  </a:cubicBezTo>
                  <a:lnTo>
                    <a:pt x="103" y="32"/>
                  </a:lnTo>
                  <a:cubicBezTo>
                    <a:pt x="132" y="32"/>
                    <a:pt x="184" y="23"/>
                    <a:pt x="167" y="21"/>
                  </a:cubicBezTo>
                  <a:lnTo>
                    <a:pt x="167" y="21"/>
                  </a:lnTo>
                  <a:cubicBezTo>
                    <a:pt x="126" y="18"/>
                    <a:pt x="108" y="10"/>
                    <a:pt x="99" y="4"/>
                  </a:cubicBezTo>
                  <a:lnTo>
                    <a:pt x="99" y="4"/>
                  </a:lnTo>
                  <a:cubicBezTo>
                    <a:pt x="85" y="0"/>
                    <a:pt x="62" y="4"/>
                    <a:pt x="59" y="4"/>
                  </a:cubicBezTo>
                </a:path>
              </a:pathLst>
            </a:custGeom>
            <a:solidFill>
              <a:srgbClr val="9A788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833" name="Freeform 571">
              <a:extLst>
                <a:ext uri="{FF2B5EF4-FFF2-40B4-BE49-F238E27FC236}">
                  <a16:creationId xmlns:a16="http://schemas.microsoft.com/office/drawing/2014/main" id="{FAAE7A27-0C7B-7445-90B1-7C15729AF3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99444" y="5298703"/>
              <a:ext cx="76902" cy="131833"/>
            </a:xfrm>
            <a:custGeom>
              <a:avLst/>
              <a:gdLst>
                <a:gd name="T0" fmla="*/ 27 w 63"/>
                <a:gd name="T1" fmla="*/ 0 h 104"/>
                <a:gd name="T2" fmla="*/ 27 w 63"/>
                <a:gd name="T3" fmla="*/ 0 h 104"/>
                <a:gd name="T4" fmla="*/ 60 w 63"/>
                <a:gd name="T5" fmla="*/ 49 h 104"/>
                <a:gd name="T6" fmla="*/ 60 w 63"/>
                <a:gd name="T7" fmla="*/ 49 h 104"/>
                <a:gd name="T8" fmla="*/ 62 w 63"/>
                <a:gd name="T9" fmla="*/ 103 h 104"/>
                <a:gd name="T10" fmla="*/ 3 w 63"/>
                <a:gd name="T11" fmla="*/ 103 h 104"/>
                <a:gd name="T12" fmla="*/ 3 w 63"/>
                <a:gd name="T13" fmla="*/ 103 h 104"/>
                <a:gd name="T14" fmla="*/ 27 w 63"/>
                <a:gd name="T1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104">
                  <a:moveTo>
                    <a:pt x="27" y="0"/>
                  </a:moveTo>
                  <a:lnTo>
                    <a:pt x="27" y="0"/>
                  </a:lnTo>
                  <a:cubicBezTo>
                    <a:pt x="27" y="0"/>
                    <a:pt x="60" y="2"/>
                    <a:pt x="60" y="49"/>
                  </a:cubicBezTo>
                  <a:lnTo>
                    <a:pt x="60" y="49"/>
                  </a:lnTo>
                  <a:cubicBezTo>
                    <a:pt x="60" y="95"/>
                    <a:pt x="62" y="103"/>
                    <a:pt x="62" y="103"/>
                  </a:cubicBezTo>
                  <a:lnTo>
                    <a:pt x="3" y="103"/>
                  </a:lnTo>
                  <a:lnTo>
                    <a:pt x="3" y="103"/>
                  </a:lnTo>
                  <a:cubicBezTo>
                    <a:pt x="3" y="103"/>
                    <a:pt x="0" y="8"/>
                    <a:pt x="27" y="0"/>
                  </a:cubicBezTo>
                </a:path>
              </a:pathLst>
            </a:custGeom>
            <a:solidFill>
              <a:srgbClr val="FADD6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993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</p:grpSp>
      <p:grpSp>
        <p:nvGrpSpPr>
          <p:cNvPr id="903" name="Group 1">
            <a:extLst>
              <a:ext uri="{FF2B5EF4-FFF2-40B4-BE49-F238E27FC236}">
                <a16:creationId xmlns:a16="http://schemas.microsoft.com/office/drawing/2014/main" id="{FCCFD487-8FA2-C44A-8413-8D3064D94597}"/>
              </a:ext>
            </a:extLst>
          </p:cNvPr>
          <p:cNvGrpSpPr/>
          <p:nvPr/>
        </p:nvGrpSpPr>
        <p:grpSpPr>
          <a:xfrm>
            <a:off x="3563811" y="5198327"/>
            <a:ext cx="2330337" cy="1388096"/>
            <a:chOff x="6063112" y="4104265"/>
            <a:chExt cx="12251427" cy="8032849"/>
          </a:xfrm>
        </p:grpSpPr>
        <p:sp>
          <p:nvSpPr>
            <p:cNvPr id="904" name="Freeform 2">
              <a:extLst>
                <a:ext uri="{FF2B5EF4-FFF2-40B4-BE49-F238E27FC236}">
                  <a16:creationId xmlns:a16="http://schemas.microsoft.com/office/drawing/2014/main" id="{436D80BF-5DC3-3E49-8A2B-D72C462E3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63112" y="5077784"/>
              <a:ext cx="12251427" cy="6724186"/>
            </a:xfrm>
            <a:custGeom>
              <a:avLst/>
              <a:gdLst>
                <a:gd name="T0" fmla="*/ 10155 w 10156"/>
                <a:gd name="T1" fmla="*/ 2786 h 5573"/>
                <a:gd name="T2" fmla="*/ 10155 w 10156"/>
                <a:gd name="T3" fmla="*/ 2786 h 5573"/>
                <a:gd name="T4" fmla="*/ 5078 w 10156"/>
                <a:gd name="T5" fmla="*/ 5572 h 5573"/>
                <a:gd name="T6" fmla="*/ 5078 w 10156"/>
                <a:gd name="T7" fmla="*/ 5572 h 5573"/>
                <a:gd name="T8" fmla="*/ 0 w 10156"/>
                <a:gd name="T9" fmla="*/ 2786 h 5573"/>
                <a:gd name="T10" fmla="*/ 0 w 10156"/>
                <a:gd name="T11" fmla="*/ 2786 h 5573"/>
                <a:gd name="T12" fmla="*/ 5078 w 10156"/>
                <a:gd name="T13" fmla="*/ 0 h 5573"/>
                <a:gd name="T14" fmla="*/ 5078 w 10156"/>
                <a:gd name="T15" fmla="*/ 0 h 5573"/>
                <a:gd name="T16" fmla="*/ 10155 w 10156"/>
                <a:gd name="T17" fmla="*/ 2786 h 5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56" h="5573">
                  <a:moveTo>
                    <a:pt x="10155" y="2786"/>
                  </a:moveTo>
                  <a:lnTo>
                    <a:pt x="10155" y="2786"/>
                  </a:lnTo>
                  <a:cubicBezTo>
                    <a:pt x="10155" y="4324"/>
                    <a:pt x="7882" y="5572"/>
                    <a:pt x="5078" y="5572"/>
                  </a:cubicBezTo>
                  <a:lnTo>
                    <a:pt x="5078" y="5572"/>
                  </a:lnTo>
                  <a:cubicBezTo>
                    <a:pt x="2273" y="5572"/>
                    <a:pt x="0" y="4324"/>
                    <a:pt x="0" y="2786"/>
                  </a:cubicBezTo>
                  <a:lnTo>
                    <a:pt x="0" y="2786"/>
                  </a:lnTo>
                  <a:cubicBezTo>
                    <a:pt x="0" y="1248"/>
                    <a:pt x="2273" y="0"/>
                    <a:pt x="5078" y="0"/>
                  </a:cubicBezTo>
                  <a:lnTo>
                    <a:pt x="5078" y="0"/>
                  </a:lnTo>
                  <a:cubicBezTo>
                    <a:pt x="7882" y="0"/>
                    <a:pt x="10155" y="1248"/>
                    <a:pt x="10155" y="2786"/>
                  </a:cubicBezTo>
                </a:path>
              </a:pathLst>
            </a:custGeom>
            <a:solidFill>
              <a:srgbClr val="DEE6FE">
                <a:alpha val="50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05" name="Freeform 3">
              <a:extLst>
                <a:ext uri="{FF2B5EF4-FFF2-40B4-BE49-F238E27FC236}">
                  <a16:creationId xmlns:a16="http://schemas.microsoft.com/office/drawing/2014/main" id="{7F5A30D9-A047-6443-B654-E9AC266341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1047" y="4737319"/>
              <a:ext cx="2872675" cy="3585524"/>
            </a:xfrm>
            <a:custGeom>
              <a:avLst/>
              <a:gdLst>
                <a:gd name="T0" fmla="*/ 2112 w 2382"/>
                <a:gd name="T1" fmla="*/ 1228 h 2972"/>
                <a:gd name="T2" fmla="*/ 2112 w 2382"/>
                <a:gd name="T3" fmla="*/ 1228 h 2972"/>
                <a:gd name="T4" fmla="*/ 1820 w 2382"/>
                <a:gd name="T5" fmla="*/ 1100 h 2972"/>
                <a:gd name="T6" fmla="*/ 1820 w 2382"/>
                <a:gd name="T7" fmla="*/ 1100 h 2972"/>
                <a:gd name="T8" fmla="*/ 1647 w 2382"/>
                <a:gd name="T9" fmla="*/ 993 h 2972"/>
                <a:gd name="T10" fmla="*/ 1647 w 2382"/>
                <a:gd name="T11" fmla="*/ 992 h 2972"/>
                <a:gd name="T12" fmla="*/ 1647 w 2382"/>
                <a:gd name="T13" fmla="*/ 992 h 2972"/>
                <a:gd name="T14" fmla="*/ 1348 w 2382"/>
                <a:gd name="T15" fmla="*/ 819 h 2972"/>
                <a:gd name="T16" fmla="*/ 1348 w 2382"/>
                <a:gd name="T17" fmla="*/ 819 h 2972"/>
                <a:gd name="T18" fmla="*/ 1151 w 2382"/>
                <a:gd name="T19" fmla="*/ 627 h 2972"/>
                <a:gd name="T20" fmla="*/ 1151 w 2382"/>
                <a:gd name="T21" fmla="*/ 627 h 2972"/>
                <a:gd name="T22" fmla="*/ 1112 w 2382"/>
                <a:gd name="T23" fmla="*/ 526 h 2972"/>
                <a:gd name="T24" fmla="*/ 1112 w 2382"/>
                <a:gd name="T25" fmla="*/ 526 h 2972"/>
                <a:gd name="T26" fmla="*/ 952 w 2382"/>
                <a:gd name="T27" fmla="*/ 415 h 2972"/>
                <a:gd name="T28" fmla="*/ 952 w 2382"/>
                <a:gd name="T29" fmla="*/ 415 h 2972"/>
                <a:gd name="T30" fmla="*/ 798 w 2382"/>
                <a:gd name="T31" fmla="*/ 270 h 2972"/>
                <a:gd name="T32" fmla="*/ 798 w 2382"/>
                <a:gd name="T33" fmla="*/ 270 h 2972"/>
                <a:gd name="T34" fmla="*/ 762 w 2382"/>
                <a:gd name="T35" fmla="*/ 199 h 2972"/>
                <a:gd name="T36" fmla="*/ 762 w 2382"/>
                <a:gd name="T37" fmla="*/ 199 h 2972"/>
                <a:gd name="T38" fmla="*/ 239 w 2382"/>
                <a:gd name="T39" fmla="*/ 119 h 2972"/>
                <a:gd name="T40" fmla="*/ 239 w 2382"/>
                <a:gd name="T41" fmla="*/ 119 h 2972"/>
                <a:gd name="T42" fmla="*/ 108 w 2382"/>
                <a:gd name="T43" fmla="*/ 632 h 2972"/>
                <a:gd name="T44" fmla="*/ 108 w 2382"/>
                <a:gd name="T45" fmla="*/ 632 h 2972"/>
                <a:gd name="T46" fmla="*/ 116 w 2382"/>
                <a:gd name="T47" fmla="*/ 643 h 2972"/>
                <a:gd name="T48" fmla="*/ 116 w 2382"/>
                <a:gd name="T49" fmla="*/ 643 h 2972"/>
                <a:gd name="T50" fmla="*/ 148 w 2382"/>
                <a:gd name="T51" fmla="*/ 861 h 2972"/>
                <a:gd name="T52" fmla="*/ 148 w 2382"/>
                <a:gd name="T53" fmla="*/ 861 h 2972"/>
                <a:gd name="T54" fmla="*/ 160 w 2382"/>
                <a:gd name="T55" fmla="*/ 1157 h 2972"/>
                <a:gd name="T56" fmla="*/ 160 w 2382"/>
                <a:gd name="T57" fmla="*/ 1157 h 2972"/>
                <a:gd name="T58" fmla="*/ 212 w 2382"/>
                <a:gd name="T59" fmla="*/ 1212 h 2972"/>
                <a:gd name="T60" fmla="*/ 212 w 2382"/>
                <a:gd name="T61" fmla="*/ 1212 h 2972"/>
                <a:gd name="T62" fmla="*/ 278 w 2382"/>
                <a:gd name="T63" fmla="*/ 1476 h 2972"/>
                <a:gd name="T64" fmla="*/ 278 w 2382"/>
                <a:gd name="T65" fmla="*/ 1476 h 2972"/>
                <a:gd name="T66" fmla="*/ 300 w 2382"/>
                <a:gd name="T67" fmla="*/ 1884 h 2972"/>
                <a:gd name="T68" fmla="*/ 300 w 2382"/>
                <a:gd name="T69" fmla="*/ 1884 h 2972"/>
                <a:gd name="T70" fmla="*/ 435 w 2382"/>
                <a:gd name="T71" fmla="*/ 2005 h 2972"/>
                <a:gd name="T72" fmla="*/ 435 w 2382"/>
                <a:gd name="T73" fmla="*/ 2005 h 2972"/>
                <a:gd name="T74" fmla="*/ 555 w 2382"/>
                <a:gd name="T75" fmla="*/ 2236 h 2972"/>
                <a:gd name="T76" fmla="*/ 555 w 2382"/>
                <a:gd name="T77" fmla="*/ 2236 h 2972"/>
                <a:gd name="T78" fmla="*/ 702 w 2382"/>
                <a:gd name="T79" fmla="*/ 2717 h 2972"/>
                <a:gd name="T80" fmla="*/ 702 w 2382"/>
                <a:gd name="T81" fmla="*/ 2717 h 2972"/>
                <a:gd name="T82" fmla="*/ 1894 w 2382"/>
                <a:gd name="T83" fmla="*/ 2433 h 2972"/>
                <a:gd name="T84" fmla="*/ 1894 w 2382"/>
                <a:gd name="T85" fmla="*/ 2433 h 2972"/>
                <a:gd name="T86" fmla="*/ 2112 w 2382"/>
                <a:gd name="T87" fmla="*/ 1228 h 2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82" h="2972">
                  <a:moveTo>
                    <a:pt x="2112" y="1228"/>
                  </a:moveTo>
                  <a:lnTo>
                    <a:pt x="2112" y="1228"/>
                  </a:lnTo>
                  <a:cubicBezTo>
                    <a:pt x="2034" y="1154"/>
                    <a:pt x="1933" y="1112"/>
                    <a:pt x="1820" y="1100"/>
                  </a:cubicBezTo>
                  <a:lnTo>
                    <a:pt x="1820" y="1100"/>
                  </a:lnTo>
                  <a:cubicBezTo>
                    <a:pt x="1749" y="1093"/>
                    <a:pt x="1686" y="1053"/>
                    <a:pt x="1647" y="993"/>
                  </a:cubicBezTo>
                  <a:lnTo>
                    <a:pt x="1647" y="992"/>
                  </a:lnTo>
                  <a:lnTo>
                    <a:pt x="1647" y="992"/>
                  </a:lnTo>
                  <a:cubicBezTo>
                    <a:pt x="1583" y="895"/>
                    <a:pt x="1476" y="838"/>
                    <a:pt x="1348" y="819"/>
                  </a:cubicBezTo>
                  <a:lnTo>
                    <a:pt x="1348" y="819"/>
                  </a:lnTo>
                  <a:cubicBezTo>
                    <a:pt x="1248" y="803"/>
                    <a:pt x="1167" y="727"/>
                    <a:pt x="1151" y="627"/>
                  </a:cubicBezTo>
                  <a:lnTo>
                    <a:pt x="1151" y="627"/>
                  </a:lnTo>
                  <a:cubicBezTo>
                    <a:pt x="1145" y="590"/>
                    <a:pt x="1132" y="556"/>
                    <a:pt x="1112" y="526"/>
                  </a:cubicBezTo>
                  <a:lnTo>
                    <a:pt x="1112" y="526"/>
                  </a:lnTo>
                  <a:cubicBezTo>
                    <a:pt x="1075" y="471"/>
                    <a:pt x="1020" y="434"/>
                    <a:pt x="952" y="415"/>
                  </a:cubicBezTo>
                  <a:lnTo>
                    <a:pt x="952" y="415"/>
                  </a:lnTo>
                  <a:cubicBezTo>
                    <a:pt x="881" y="394"/>
                    <a:pt x="823" y="340"/>
                    <a:pt x="798" y="270"/>
                  </a:cubicBezTo>
                  <a:lnTo>
                    <a:pt x="798" y="270"/>
                  </a:lnTo>
                  <a:cubicBezTo>
                    <a:pt x="789" y="245"/>
                    <a:pt x="778" y="221"/>
                    <a:pt x="762" y="199"/>
                  </a:cubicBezTo>
                  <a:lnTo>
                    <a:pt x="762" y="199"/>
                  </a:lnTo>
                  <a:cubicBezTo>
                    <a:pt x="654" y="36"/>
                    <a:pt x="420" y="0"/>
                    <a:pt x="239" y="119"/>
                  </a:cubicBezTo>
                  <a:lnTo>
                    <a:pt x="239" y="119"/>
                  </a:lnTo>
                  <a:cubicBezTo>
                    <a:pt x="59" y="239"/>
                    <a:pt x="0" y="469"/>
                    <a:pt x="108" y="632"/>
                  </a:cubicBezTo>
                  <a:lnTo>
                    <a:pt x="108" y="632"/>
                  </a:lnTo>
                  <a:cubicBezTo>
                    <a:pt x="111" y="635"/>
                    <a:pt x="113" y="639"/>
                    <a:pt x="116" y="643"/>
                  </a:cubicBezTo>
                  <a:lnTo>
                    <a:pt x="116" y="643"/>
                  </a:lnTo>
                  <a:cubicBezTo>
                    <a:pt x="162" y="706"/>
                    <a:pt x="176" y="788"/>
                    <a:pt x="148" y="861"/>
                  </a:cubicBezTo>
                  <a:lnTo>
                    <a:pt x="148" y="861"/>
                  </a:lnTo>
                  <a:cubicBezTo>
                    <a:pt x="105" y="969"/>
                    <a:pt x="107" y="1075"/>
                    <a:pt x="160" y="1157"/>
                  </a:cubicBezTo>
                  <a:lnTo>
                    <a:pt x="160" y="1157"/>
                  </a:lnTo>
                  <a:cubicBezTo>
                    <a:pt x="175" y="1178"/>
                    <a:pt x="192" y="1196"/>
                    <a:pt x="212" y="1212"/>
                  </a:cubicBezTo>
                  <a:lnTo>
                    <a:pt x="212" y="1212"/>
                  </a:lnTo>
                  <a:cubicBezTo>
                    <a:pt x="289" y="1275"/>
                    <a:pt x="313" y="1382"/>
                    <a:pt x="278" y="1476"/>
                  </a:cubicBezTo>
                  <a:lnTo>
                    <a:pt x="278" y="1476"/>
                  </a:lnTo>
                  <a:cubicBezTo>
                    <a:pt x="222" y="1625"/>
                    <a:pt x="225" y="1771"/>
                    <a:pt x="300" y="1884"/>
                  </a:cubicBezTo>
                  <a:lnTo>
                    <a:pt x="300" y="1884"/>
                  </a:lnTo>
                  <a:cubicBezTo>
                    <a:pt x="334" y="1935"/>
                    <a:pt x="380" y="1976"/>
                    <a:pt x="435" y="2005"/>
                  </a:cubicBezTo>
                  <a:lnTo>
                    <a:pt x="435" y="2005"/>
                  </a:lnTo>
                  <a:cubicBezTo>
                    <a:pt x="519" y="2049"/>
                    <a:pt x="565" y="2141"/>
                    <a:pt x="555" y="2236"/>
                  </a:cubicBezTo>
                  <a:lnTo>
                    <a:pt x="555" y="2236"/>
                  </a:lnTo>
                  <a:cubicBezTo>
                    <a:pt x="533" y="2429"/>
                    <a:pt x="580" y="2602"/>
                    <a:pt x="702" y="2717"/>
                  </a:cubicBezTo>
                  <a:lnTo>
                    <a:pt x="702" y="2717"/>
                  </a:lnTo>
                  <a:cubicBezTo>
                    <a:pt x="971" y="2971"/>
                    <a:pt x="1504" y="2844"/>
                    <a:pt x="1894" y="2433"/>
                  </a:cubicBezTo>
                  <a:lnTo>
                    <a:pt x="1894" y="2433"/>
                  </a:lnTo>
                  <a:cubicBezTo>
                    <a:pt x="2283" y="2021"/>
                    <a:pt x="2381" y="1482"/>
                    <a:pt x="2112" y="1228"/>
                  </a:cubicBezTo>
                </a:path>
              </a:pathLst>
            </a:custGeom>
            <a:solidFill>
              <a:srgbClr val="BFCFF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06" name="Freeform 4">
              <a:extLst>
                <a:ext uri="{FF2B5EF4-FFF2-40B4-BE49-F238E27FC236}">
                  <a16:creationId xmlns:a16="http://schemas.microsoft.com/office/drawing/2014/main" id="{60A30871-79DE-DA4D-8631-CF0E001F57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64306" y="5248017"/>
              <a:ext cx="1691686" cy="2202384"/>
            </a:xfrm>
            <a:custGeom>
              <a:avLst/>
              <a:gdLst>
                <a:gd name="T0" fmla="*/ 1386 w 1401"/>
                <a:gd name="T1" fmla="*/ 1826 h 1827"/>
                <a:gd name="T2" fmla="*/ 1386 w 1401"/>
                <a:gd name="T3" fmla="*/ 1826 h 1827"/>
                <a:gd name="T4" fmla="*/ 1382 w 1401"/>
                <a:gd name="T5" fmla="*/ 1824 h 1827"/>
                <a:gd name="T6" fmla="*/ 1382 w 1401"/>
                <a:gd name="T7" fmla="*/ 1824 h 1827"/>
                <a:gd name="T8" fmla="*/ 629 w 1401"/>
                <a:gd name="T9" fmla="*/ 1353 h 1827"/>
                <a:gd name="T10" fmla="*/ 629 w 1401"/>
                <a:gd name="T11" fmla="*/ 1353 h 1827"/>
                <a:gd name="T12" fmla="*/ 214 w 1401"/>
                <a:gd name="T13" fmla="*/ 753 h 1827"/>
                <a:gd name="T14" fmla="*/ 214 w 1401"/>
                <a:gd name="T15" fmla="*/ 753 h 1827"/>
                <a:gd name="T16" fmla="*/ 0 w 1401"/>
                <a:gd name="T17" fmla="*/ 13 h 1827"/>
                <a:gd name="T18" fmla="*/ 0 w 1401"/>
                <a:gd name="T19" fmla="*/ 13 h 1827"/>
                <a:gd name="T20" fmla="*/ 12 w 1401"/>
                <a:gd name="T21" fmla="*/ 1 h 1827"/>
                <a:gd name="T22" fmla="*/ 12 w 1401"/>
                <a:gd name="T23" fmla="*/ 1 h 1827"/>
                <a:gd name="T24" fmla="*/ 26 w 1401"/>
                <a:gd name="T25" fmla="*/ 12 h 1827"/>
                <a:gd name="T26" fmla="*/ 26 w 1401"/>
                <a:gd name="T27" fmla="*/ 12 h 1827"/>
                <a:gd name="T28" fmla="*/ 237 w 1401"/>
                <a:gd name="T29" fmla="*/ 743 h 1827"/>
                <a:gd name="T30" fmla="*/ 237 w 1401"/>
                <a:gd name="T31" fmla="*/ 743 h 1827"/>
                <a:gd name="T32" fmla="*/ 647 w 1401"/>
                <a:gd name="T33" fmla="*/ 1336 h 1827"/>
                <a:gd name="T34" fmla="*/ 647 w 1401"/>
                <a:gd name="T35" fmla="*/ 1336 h 1827"/>
                <a:gd name="T36" fmla="*/ 1389 w 1401"/>
                <a:gd name="T37" fmla="*/ 1801 h 1827"/>
                <a:gd name="T38" fmla="*/ 1389 w 1401"/>
                <a:gd name="T39" fmla="*/ 1801 h 1827"/>
                <a:gd name="T40" fmla="*/ 1397 w 1401"/>
                <a:gd name="T41" fmla="*/ 1817 h 1827"/>
                <a:gd name="T42" fmla="*/ 1397 w 1401"/>
                <a:gd name="T43" fmla="*/ 1817 h 1827"/>
                <a:gd name="T44" fmla="*/ 1386 w 1401"/>
                <a:gd name="T45" fmla="*/ 1826 h 18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01" h="1827">
                  <a:moveTo>
                    <a:pt x="1386" y="1826"/>
                  </a:moveTo>
                  <a:lnTo>
                    <a:pt x="1386" y="1826"/>
                  </a:lnTo>
                  <a:cubicBezTo>
                    <a:pt x="1384" y="1826"/>
                    <a:pt x="1383" y="1825"/>
                    <a:pt x="1382" y="1824"/>
                  </a:cubicBezTo>
                  <a:lnTo>
                    <a:pt x="1382" y="1824"/>
                  </a:lnTo>
                  <a:cubicBezTo>
                    <a:pt x="1091" y="1723"/>
                    <a:pt x="838" y="1564"/>
                    <a:pt x="629" y="1353"/>
                  </a:cubicBezTo>
                  <a:lnTo>
                    <a:pt x="629" y="1353"/>
                  </a:lnTo>
                  <a:cubicBezTo>
                    <a:pt x="462" y="1186"/>
                    <a:pt x="322" y="983"/>
                    <a:pt x="214" y="753"/>
                  </a:cubicBezTo>
                  <a:lnTo>
                    <a:pt x="214" y="753"/>
                  </a:lnTo>
                  <a:cubicBezTo>
                    <a:pt x="30" y="360"/>
                    <a:pt x="1" y="17"/>
                    <a:pt x="0" y="13"/>
                  </a:cubicBezTo>
                  <a:lnTo>
                    <a:pt x="0" y="13"/>
                  </a:lnTo>
                  <a:cubicBezTo>
                    <a:pt x="0" y="7"/>
                    <a:pt x="5" y="1"/>
                    <a:pt x="12" y="1"/>
                  </a:cubicBezTo>
                  <a:lnTo>
                    <a:pt x="12" y="1"/>
                  </a:lnTo>
                  <a:cubicBezTo>
                    <a:pt x="19" y="0"/>
                    <a:pt x="25" y="5"/>
                    <a:pt x="26" y="12"/>
                  </a:cubicBezTo>
                  <a:lnTo>
                    <a:pt x="26" y="12"/>
                  </a:lnTo>
                  <a:cubicBezTo>
                    <a:pt x="26" y="15"/>
                    <a:pt x="55" y="354"/>
                    <a:pt x="237" y="743"/>
                  </a:cubicBezTo>
                  <a:lnTo>
                    <a:pt x="237" y="743"/>
                  </a:lnTo>
                  <a:cubicBezTo>
                    <a:pt x="344" y="971"/>
                    <a:pt x="482" y="1171"/>
                    <a:pt x="647" y="1336"/>
                  </a:cubicBezTo>
                  <a:lnTo>
                    <a:pt x="647" y="1336"/>
                  </a:lnTo>
                  <a:cubicBezTo>
                    <a:pt x="854" y="1544"/>
                    <a:pt x="1103" y="1701"/>
                    <a:pt x="1389" y="1801"/>
                  </a:cubicBezTo>
                  <a:lnTo>
                    <a:pt x="1389" y="1801"/>
                  </a:lnTo>
                  <a:cubicBezTo>
                    <a:pt x="1396" y="1804"/>
                    <a:pt x="1400" y="1810"/>
                    <a:pt x="1397" y="1817"/>
                  </a:cubicBezTo>
                  <a:lnTo>
                    <a:pt x="1397" y="1817"/>
                  </a:lnTo>
                  <a:cubicBezTo>
                    <a:pt x="1395" y="1822"/>
                    <a:pt x="1390" y="1826"/>
                    <a:pt x="1386" y="1826"/>
                  </a:cubicBezTo>
                </a:path>
              </a:pathLst>
            </a:custGeom>
            <a:solidFill>
              <a:srgbClr val="DEE6F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07" name="Freeform 5">
              <a:extLst>
                <a:ext uri="{FF2B5EF4-FFF2-40B4-BE49-F238E27FC236}">
                  <a16:creationId xmlns:a16="http://schemas.microsoft.com/office/drawing/2014/main" id="{B794F418-264C-9A47-8CD8-670DDDFC2C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53606" y="8769703"/>
              <a:ext cx="3612120" cy="3197179"/>
            </a:xfrm>
            <a:custGeom>
              <a:avLst/>
              <a:gdLst>
                <a:gd name="T0" fmla="*/ 2526 w 2996"/>
                <a:gd name="T1" fmla="*/ 622 h 2649"/>
                <a:gd name="T2" fmla="*/ 2526 w 2996"/>
                <a:gd name="T3" fmla="*/ 622 h 2649"/>
                <a:gd name="T4" fmla="*/ 2080 w 2996"/>
                <a:gd name="T5" fmla="*/ 631 h 2649"/>
                <a:gd name="T6" fmla="*/ 2080 w 2996"/>
                <a:gd name="T7" fmla="*/ 631 h 2649"/>
                <a:gd name="T8" fmla="*/ 1875 w 2996"/>
                <a:gd name="T9" fmla="*/ 573 h 2649"/>
                <a:gd name="T10" fmla="*/ 1875 w 2996"/>
                <a:gd name="T11" fmla="*/ 573 h 2649"/>
                <a:gd name="T12" fmla="*/ 1723 w 2996"/>
                <a:gd name="T13" fmla="*/ 452 h 2649"/>
                <a:gd name="T14" fmla="*/ 1723 w 2996"/>
                <a:gd name="T15" fmla="*/ 452 h 2649"/>
                <a:gd name="T16" fmla="*/ 1427 w 2996"/>
                <a:gd name="T17" fmla="*/ 449 h 2649"/>
                <a:gd name="T18" fmla="*/ 1427 w 2996"/>
                <a:gd name="T19" fmla="*/ 449 h 2649"/>
                <a:gd name="T20" fmla="*/ 1221 w 2996"/>
                <a:gd name="T21" fmla="*/ 374 h 2649"/>
                <a:gd name="T22" fmla="*/ 1221 w 2996"/>
                <a:gd name="T23" fmla="*/ 374 h 2649"/>
                <a:gd name="T24" fmla="*/ 1076 w 2996"/>
                <a:gd name="T25" fmla="*/ 242 h 2649"/>
                <a:gd name="T26" fmla="*/ 1076 w 2996"/>
                <a:gd name="T27" fmla="*/ 242 h 2649"/>
                <a:gd name="T28" fmla="*/ 899 w 2996"/>
                <a:gd name="T29" fmla="*/ 224 h 2649"/>
                <a:gd name="T30" fmla="*/ 899 w 2996"/>
                <a:gd name="T31" fmla="*/ 224 h 2649"/>
                <a:gd name="T32" fmla="*/ 744 w 2996"/>
                <a:gd name="T33" fmla="*/ 175 h 2649"/>
                <a:gd name="T34" fmla="*/ 744 w 2996"/>
                <a:gd name="T35" fmla="*/ 175 h 2649"/>
                <a:gd name="T36" fmla="*/ 610 w 2996"/>
                <a:gd name="T37" fmla="*/ 85 h 2649"/>
                <a:gd name="T38" fmla="*/ 610 w 2996"/>
                <a:gd name="T39" fmla="*/ 85 h 2649"/>
                <a:gd name="T40" fmla="*/ 87 w 2996"/>
                <a:gd name="T41" fmla="*/ 298 h 2649"/>
                <a:gd name="T42" fmla="*/ 87 w 2996"/>
                <a:gd name="T43" fmla="*/ 298 h 2649"/>
                <a:gd name="T44" fmla="*/ 298 w 2996"/>
                <a:gd name="T45" fmla="*/ 826 h 2649"/>
                <a:gd name="T46" fmla="*/ 298 w 2996"/>
                <a:gd name="T47" fmla="*/ 826 h 2649"/>
                <a:gd name="T48" fmla="*/ 299 w 2996"/>
                <a:gd name="T49" fmla="*/ 827 h 2649"/>
                <a:gd name="T50" fmla="*/ 299 w 2996"/>
                <a:gd name="T51" fmla="*/ 827 h 2649"/>
                <a:gd name="T52" fmla="*/ 407 w 2996"/>
                <a:gd name="T53" fmla="*/ 973 h 2649"/>
                <a:gd name="T54" fmla="*/ 407 w 2996"/>
                <a:gd name="T55" fmla="*/ 973 h 2649"/>
                <a:gd name="T56" fmla="*/ 613 w 2996"/>
                <a:gd name="T57" fmla="*/ 1320 h 2649"/>
                <a:gd name="T58" fmla="*/ 613 w 2996"/>
                <a:gd name="T59" fmla="*/ 1320 h 2649"/>
                <a:gd name="T60" fmla="*/ 731 w 2996"/>
                <a:gd name="T61" fmla="*/ 1343 h 2649"/>
                <a:gd name="T62" fmla="*/ 731 w 2996"/>
                <a:gd name="T63" fmla="*/ 1343 h 2649"/>
                <a:gd name="T64" fmla="*/ 900 w 2996"/>
                <a:gd name="T65" fmla="*/ 1480 h 2649"/>
                <a:gd name="T66" fmla="*/ 900 w 2996"/>
                <a:gd name="T67" fmla="*/ 1480 h 2649"/>
                <a:gd name="T68" fmla="*/ 1142 w 2996"/>
                <a:gd name="T69" fmla="*/ 1803 h 2649"/>
                <a:gd name="T70" fmla="*/ 1142 w 2996"/>
                <a:gd name="T71" fmla="*/ 1803 h 2649"/>
                <a:gd name="T72" fmla="*/ 1227 w 2996"/>
                <a:gd name="T73" fmla="*/ 1828 h 2649"/>
                <a:gd name="T74" fmla="*/ 1227 w 2996"/>
                <a:gd name="T75" fmla="*/ 1828 h 2649"/>
                <a:gd name="T76" fmla="*/ 1371 w 2996"/>
                <a:gd name="T77" fmla="*/ 1974 h 2649"/>
                <a:gd name="T78" fmla="*/ 1371 w 2996"/>
                <a:gd name="T79" fmla="*/ 1974 h 2649"/>
                <a:gd name="T80" fmla="*/ 1721 w 2996"/>
                <a:gd name="T81" fmla="*/ 2494 h 2649"/>
                <a:gd name="T82" fmla="*/ 1721 w 2996"/>
                <a:gd name="T83" fmla="*/ 2494 h 2649"/>
                <a:gd name="T84" fmla="*/ 2772 w 2996"/>
                <a:gd name="T85" fmla="*/ 1837 h 2649"/>
                <a:gd name="T86" fmla="*/ 2772 w 2996"/>
                <a:gd name="T87" fmla="*/ 1837 h 2649"/>
                <a:gd name="T88" fmla="*/ 2526 w 2996"/>
                <a:gd name="T89" fmla="*/ 622 h 2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996" h="2649">
                  <a:moveTo>
                    <a:pt x="2526" y="622"/>
                  </a:moveTo>
                  <a:lnTo>
                    <a:pt x="2526" y="622"/>
                  </a:lnTo>
                  <a:cubicBezTo>
                    <a:pt x="2387" y="562"/>
                    <a:pt x="2232" y="570"/>
                    <a:pt x="2080" y="631"/>
                  </a:cubicBezTo>
                  <a:lnTo>
                    <a:pt x="2080" y="631"/>
                  </a:lnTo>
                  <a:cubicBezTo>
                    <a:pt x="2007" y="661"/>
                    <a:pt x="1923" y="636"/>
                    <a:pt x="1875" y="573"/>
                  </a:cubicBezTo>
                  <a:lnTo>
                    <a:pt x="1875" y="573"/>
                  </a:lnTo>
                  <a:cubicBezTo>
                    <a:pt x="1835" y="520"/>
                    <a:pt x="1784" y="478"/>
                    <a:pt x="1723" y="452"/>
                  </a:cubicBezTo>
                  <a:lnTo>
                    <a:pt x="1723" y="452"/>
                  </a:lnTo>
                  <a:cubicBezTo>
                    <a:pt x="1631" y="413"/>
                    <a:pt x="1528" y="414"/>
                    <a:pt x="1427" y="449"/>
                  </a:cubicBezTo>
                  <a:lnTo>
                    <a:pt x="1427" y="449"/>
                  </a:lnTo>
                  <a:cubicBezTo>
                    <a:pt x="1349" y="477"/>
                    <a:pt x="1262" y="446"/>
                    <a:pt x="1221" y="374"/>
                  </a:cubicBezTo>
                  <a:lnTo>
                    <a:pt x="1221" y="374"/>
                  </a:lnTo>
                  <a:cubicBezTo>
                    <a:pt x="1186" y="315"/>
                    <a:pt x="1137" y="268"/>
                    <a:pt x="1076" y="242"/>
                  </a:cubicBezTo>
                  <a:lnTo>
                    <a:pt x="1076" y="242"/>
                  </a:lnTo>
                  <a:cubicBezTo>
                    <a:pt x="1020" y="218"/>
                    <a:pt x="960" y="213"/>
                    <a:pt x="899" y="224"/>
                  </a:cubicBezTo>
                  <a:lnTo>
                    <a:pt x="899" y="224"/>
                  </a:lnTo>
                  <a:cubicBezTo>
                    <a:pt x="842" y="235"/>
                    <a:pt x="784" y="216"/>
                    <a:pt x="744" y="175"/>
                  </a:cubicBezTo>
                  <a:lnTo>
                    <a:pt x="744" y="175"/>
                  </a:lnTo>
                  <a:cubicBezTo>
                    <a:pt x="707" y="137"/>
                    <a:pt x="662" y="107"/>
                    <a:pt x="610" y="85"/>
                  </a:cubicBezTo>
                  <a:lnTo>
                    <a:pt x="610" y="85"/>
                  </a:lnTo>
                  <a:cubicBezTo>
                    <a:pt x="406" y="0"/>
                    <a:pt x="175" y="95"/>
                    <a:pt x="87" y="298"/>
                  </a:cubicBezTo>
                  <a:lnTo>
                    <a:pt x="87" y="298"/>
                  </a:lnTo>
                  <a:cubicBezTo>
                    <a:pt x="0" y="502"/>
                    <a:pt x="94" y="739"/>
                    <a:pt x="298" y="826"/>
                  </a:cubicBezTo>
                  <a:lnTo>
                    <a:pt x="298" y="826"/>
                  </a:lnTo>
                  <a:cubicBezTo>
                    <a:pt x="298" y="827"/>
                    <a:pt x="299" y="827"/>
                    <a:pt x="299" y="827"/>
                  </a:cubicBezTo>
                  <a:lnTo>
                    <a:pt x="299" y="827"/>
                  </a:lnTo>
                  <a:cubicBezTo>
                    <a:pt x="359" y="852"/>
                    <a:pt x="402" y="908"/>
                    <a:pt x="407" y="973"/>
                  </a:cubicBezTo>
                  <a:lnTo>
                    <a:pt x="407" y="973"/>
                  </a:lnTo>
                  <a:cubicBezTo>
                    <a:pt x="418" y="1134"/>
                    <a:pt x="490" y="1267"/>
                    <a:pt x="613" y="1320"/>
                  </a:cubicBezTo>
                  <a:lnTo>
                    <a:pt x="613" y="1320"/>
                  </a:lnTo>
                  <a:cubicBezTo>
                    <a:pt x="651" y="1336"/>
                    <a:pt x="691" y="1343"/>
                    <a:pt x="731" y="1343"/>
                  </a:cubicBezTo>
                  <a:lnTo>
                    <a:pt x="731" y="1343"/>
                  </a:lnTo>
                  <a:cubicBezTo>
                    <a:pt x="812" y="1343"/>
                    <a:pt x="882" y="1401"/>
                    <a:pt x="900" y="1480"/>
                  </a:cubicBezTo>
                  <a:lnTo>
                    <a:pt x="900" y="1480"/>
                  </a:lnTo>
                  <a:cubicBezTo>
                    <a:pt x="935" y="1631"/>
                    <a:pt x="1018" y="1750"/>
                    <a:pt x="1142" y="1803"/>
                  </a:cubicBezTo>
                  <a:lnTo>
                    <a:pt x="1142" y="1803"/>
                  </a:lnTo>
                  <a:cubicBezTo>
                    <a:pt x="1170" y="1815"/>
                    <a:pt x="1198" y="1824"/>
                    <a:pt x="1227" y="1828"/>
                  </a:cubicBezTo>
                  <a:lnTo>
                    <a:pt x="1227" y="1828"/>
                  </a:lnTo>
                  <a:cubicBezTo>
                    <a:pt x="1302" y="1840"/>
                    <a:pt x="1360" y="1899"/>
                    <a:pt x="1371" y="1974"/>
                  </a:cubicBezTo>
                  <a:lnTo>
                    <a:pt x="1371" y="1974"/>
                  </a:lnTo>
                  <a:cubicBezTo>
                    <a:pt x="1408" y="2217"/>
                    <a:pt x="1528" y="2412"/>
                    <a:pt x="1721" y="2494"/>
                  </a:cubicBezTo>
                  <a:lnTo>
                    <a:pt x="1721" y="2494"/>
                  </a:lnTo>
                  <a:cubicBezTo>
                    <a:pt x="2079" y="2648"/>
                    <a:pt x="2550" y="2354"/>
                    <a:pt x="2772" y="1837"/>
                  </a:cubicBezTo>
                  <a:lnTo>
                    <a:pt x="2772" y="1837"/>
                  </a:lnTo>
                  <a:cubicBezTo>
                    <a:pt x="2995" y="1320"/>
                    <a:pt x="2884" y="776"/>
                    <a:pt x="2526" y="622"/>
                  </a:cubicBezTo>
                </a:path>
              </a:pathLst>
            </a:custGeom>
            <a:solidFill>
              <a:srgbClr val="BFCFF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08" name="Freeform 6">
              <a:extLst>
                <a:ext uri="{FF2B5EF4-FFF2-40B4-BE49-F238E27FC236}">
                  <a16:creationId xmlns:a16="http://schemas.microsoft.com/office/drawing/2014/main" id="{AB6F7654-D5DD-DB4B-9B78-FCC1D797F6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7504" y="9291041"/>
              <a:ext cx="2431132" cy="1516132"/>
            </a:xfrm>
            <a:custGeom>
              <a:avLst/>
              <a:gdLst>
                <a:gd name="T0" fmla="*/ 2000 w 2015"/>
                <a:gd name="T1" fmla="*/ 1254 h 1255"/>
                <a:gd name="T2" fmla="*/ 2000 w 2015"/>
                <a:gd name="T3" fmla="*/ 1254 h 1255"/>
                <a:gd name="T4" fmla="*/ 1999 w 2015"/>
                <a:gd name="T5" fmla="*/ 1254 h 1255"/>
                <a:gd name="T6" fmla="*/ 1999 w 2015"/>
                <a:gd name="T7" fmla="*/ 1254 h 1255"/>
                <a:gd name="T8" fmla="*/ 544 w 2015"/>
                <a:gd name="T9" fmla="*/ 580 h 1255"/>
                <a:gd name="T10" fmla="*/ 544 w 2015"/>
                <a:gd name="T11" fmla="*/ 580 h 1255"/>
                <a:gd name="T12" fmla="*/ 4 w 2015"/>
                <a:gd name="T13" fmla="*/ 21 h 1255"/>
                <a:gd name="T14" fmla="*/ 4 w 2015"/>
                <a:gd name="T15" fmla="*/ 21 h 1255"/>
                <a:gd name="T16" fmla="*/ 7 w 2015"/>
                <a:gd name="T17" fmla="*/ 4 h 1255"/>
                <a:gd name="T18" fmla="*/ 7 w 2015"/>
                <a:gd name="T19" fmla="*/ 4 h 1255"/>
                <a:gd name="T20" fmla="*/ 24 w 2015"/>
                <a:gd name="T21" fmla="*/ 7 h 1255"/>
                <a:gd name="T22" fmla="*/ 24 w 2015"/>
                <a:gd name="T23" fmla="*/ 7 h 1255"/>
                <a:gd name="T24" fmla="*/ 561 w 2015"/>
                <a:gd name="T25" fmla="*/ 561 h 1255"/>
                <a:gd name="T26" fmla="*/ 561 w 2015"/>
                <a:gd name="T27" fmla="*/ 561 h 1255"/>
                <a:gd name="T28" fmla="*/ 2002 w 2015"/>
                <a:gd name="T29" fmla="*/ 1229 h 1255"/>
                <a:gd name="T30" fmla="*/ 2002 w 2015"/>
                <a:gd name="T31" fmla="*/ 1229 h 1255"/>
                <a:gd name="T32" fmla="*/ 2013 w 2015"/>
                <a:gd name="T33" fmla="*/ 1243 h 1255"/>
                <a:gd name="T34" fmla="*/ 2013 w 2015"/>
                <a:gd name="T35" fmla="*/ 1243 h 1255"/>
                <a:gd name="T36" fmla="*/ 2000 w 2015"/>
                <a:gd name="T37" fmla="*/ 1254 h 1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15" h="1255">
                  <a:moveTo>
                    <a:pt x="2000" y="1254"/>
                  </a:moveTo>
                  <a:lnTo>
                    <a:pt x="2000" y="1254"/>
                  </a:lnTo>
                  <a:cubicBezTo>
                    <a:pt x="2000" y="1254"/>
                    <a:pt x="2000" y="1254"/>
                    <a:pt x="1999" y="1254"/>
                  </a:cubicBezTo>
                  <a:lnTo>
                    <a:pt x="1999" y="1254"/>
                  </a:lnTo>
                  <a:cubicBezTo>
                    <a:pt x="1369" y="1174"/>
                    <a:pt x="860" y="843"/>
                    <a:pt x="544" y="580"/>
                  </a:cubicBezTo>
                  <a:lnTo>
                    <a:pt x="544" y="580"/>
                  </a:lnTo>
                  <a:cubicBezTo>
                    <a:pt x="202" y="294"/>
                    <a:pt x="6" y="24"/>
                    <a:pt x="4" y="21"/>
                  </a:cubicBezTo>
                  <a:lnTo>
                    <a:pt x="4" y="21"/>
                  </a:lnTo>
                  <a:cubicBezTo>
                    <a:pt x="0" y="15"/>
                    <a:pt x="1" y="8"/>
                    <a:pt x="7" y="4"/>
                  </a:cubicBezTo>
                  <a:lnTo>
                    <a:pt x="7" y="4"/>
                  </a:lnTo>
                  <a:cubicBezTo>
                    <a:pt x="13" y="0"/>
                    <a:pt x="20" y="1"/>
                    <a:pt x="24" y="7"/>
                  </a:cubicBezTo>
                  <a:lnTo>
                    <a:pt x="24" y="7"/>
                  </a:lnTo>
                  <a:cubicBezTo>
                    <a:pt x="26" y="9"/>
                    <a:pt x="221" y="278"/>
                    <a:pt x="561" y="561"/>
                  </a:cubicBezTo>
                  <a:lnTo>
                    <a:pt x="561" y="561"/>
                  </a:lnTo>
                  <a:cubicBezTo>
                    <a:pt x="874" y="822"/>
                    <a:pt x="1378" y="1150"/>
                    <a:pt x="2002" y="1229"/>
                  </a:cubicBezTo>
                  <a:lnTo>
                    <a:pt x="2002" y="1229"/>
                  </a:lnTo>
                  <a:cubicBezTo>
                    <a:pt x="2009" y="1230"/>
                    <a:pt x="2014" y="1237"/>
                    <a:pt x="2013" y="1243"/>
                  </a:cubicBezTo>
                  <a:lnTo>
                    <a:pt x="2013" y="1243"/>
                  </a:lnTo>
                  <a:cubicBezTo>
                    <a:pt x="2012" y="1250"/>
                    <a:pt x="2007" y="1254"/>
                    <a:pt x="2000" y="1254"/>
                  </a:cubicBezTo>
                </a:path>
              </a:pathLst>
            </a:custGeom>
            <a:solidFill>
              <a:srgbClr val="DEE6F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09" name="Freeform 7">
              <a:extLst>
                <a:ext uri="{FF2B5EF4-FFF2-40B4-BE49-F238E27FC236}">
                  <a16:creationId xmlns:a16="http://schemas.microsoft.com/office/drawing/2014/main" id="{B99A4D2A-D319-3249-A929-CC07914E0B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84189" y="4242580"/>
              <a:ext cx="2213024" cy="3266338"/>
            </a:xfrm>
            <a:custGeom>
              <a:avLst/>
              <a:gdLst>
                <a:gd name="T0" fmla="*/ 1808 w 1835"/>
                <a:gd name="T1" fmla="*/ 1315 h 2708"/>
                <a:gd name="T2" fmla="*/ 1808 w 1835"/>
                <a:gd name="T3" fmla="*/ 1315 h 2708"/>
                <a:gd name="T4" fmla="*/ 1590 w 1835"/>
                <a:gd name="T5" fmla="*/ 812 h 2708"/>
                <a:gd name="T6" fmla="*/ 1590 w 1835"/>
                <a:gd name="T7" fmla="*/ 812 h 2708"/>
                <a:gd name="T8" fmla="*/ 1518 w 1835"/>
                <a:gd name="T9" fmla="*/ 575 h 2708"/>
                <a:gd name="T10" fmla="*/ 1518 w 1835"/>
                <a:gd name="T11" fmla="*/ 575 h 2708"/>
                <a:gd name="T12" fmla="*/ 1523 w 1835"/>
                <a:gd name="T13" fmla="*/ 545 h 2708"/>
                <a:gd name="T14" fmla="*/ 1523 w 1835"/>
                <a:gd name="T15" fmla="*/ 545 h 2708"/>
                <a:gd name="T16" fmla="*/ 1288 w 1835"/>
                <a:gd name="T17" fmla="*/ 38 h 2708"/>
                <a:gd name="T18" fmla="*/ 1288 w 1835"/>
                <a:gd name="T19" fmla="*/ 38 h 2708"/>
                <a:gd name="T20" fmla="*/ 926 w 1835"/>
                <a:gd name="T21" fmla="*/ 408 h 2708"/>
                <a:gd name="T22" fmla="*/ 926 w 1835"/>
                <a:gd name="T23" fmla="*/ 408 h 2708"/>
                <a:gd name="T24" fmla="*/ 926 w 1835"/>
                <a:gd name="T25" fmla="*/ 410 h 2708"/>
                <a:gd name="T26" fmla="*/ 926 w 1835"/>
                <a:gd name="T27" fmla="*/ 410 h 2708"/>
                <a:gd name="T28" fmla="*/ 781 w 1835"/>
                <a:gd name="T29" fmla="*/ 597 h 2708"/>
                <a:gd name="T30" fmla="*/ 781 w 1835"/>
                <a:gd name="T31" fmla="*/ 597 h 2708"/>
                <a:gd name="T32" fmla="*/ 375 w 1835"/>
                <a:gd name="T33" fmla="*/ 988 h 2708"/>
                <a:gd name="T34" fmla="*/ 375 w 1835"/>
                <a:gd name="T35" fmla="*/ 988 h 2708"/>
                <a:gd name="T36" fmla="*/ 376 w 1835"/>
                <a:gd name="T37" fmla="*/ 1122 h 2708"/>
                <a:gd name="T38" fmla="*/ 376 w 1835"/>
                <a:gd name="T39" fmla="*/ 1122 h 2708"/>
                <a:gd name="T40" fmla="*/ 287 w 1835"/>
                <a:gd name="T41" fmla="*/ 1365 h 2708"/>
                <a:gd name="T42" fmla="*/ 287 w 1835"/>
                <a:gd name="T43" fmla="*/ 1365 h 2708"/>
                <a:gd name="T44" fmla="*/ 54 w 1835"/>
                <a:gd name="T45" fmla="*/ 1727 h 2708"/>
                <a:gd name="T46" fmla="*/ 54 w 1835"/>
                <a:gd name="T47" fmla="*/ 1727 h 2708"/>
                <a:gd name="T48" fmla="*/ 828 w 1835"/>
                <a:gd name="T49" fmla="*/ 2597 h 2708"/>
                <a:gd name="T50" fmla="*/ 828 w 1835"/>
                <a:gd name="T51" fmla="*/ 2597 h 2708"/>
                <a:gd name="T52" fmla="*/ 1797 w 1835"/>
                <a:gd name="T53" fmla="*/ 2125 h 2708"/>
                <a:gd name="T54" fmla="*/ 1797 w 1835"/>
                <a:gd name="T55" fmla="*/ 2125 h 2708"/>
                <a:gd name="T56" fmla="*/ 1728 w 1835"/>
                <a:gd name="T57" fmla="*/ 1760 h 2708"/>
                <a:gd name="T58" fmla="*/ 1728 w 1835"/>
                <a:gd name="T59" fmla="*/ 1760 h 2708"/>
                <a:gd name="T60" fmla="*/ 1741 w 1835"/>
                <a:gd name="T61" fmla="*/ 1488 h 2708"/>
                <a:gd name="T62" fmla="*/ 1741 w 1835"/>
                <a:gd name="T63" fmla="*/ 1488 h 2708"/>
                <a:gd name="T64" fmla="*/ 1808 w 1835"/>
                <a:gd name="T65" fmla="*/ 1315 h 2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35" h="2708">
                  <a:moveTo>
                    <a:pt x="1808" y="1315"/>
                  </a:moveTo>
                  <a:lnTo>
                    <a:pt x="1808" y="1315"/>
                  </a:lnTo>
                  <a:cubicBezTo>
                    <a:pt x="1834" y="1137"/>
                    <a:pt x="1746" y="953"/>
                    <a:pt x="1590" y="812"/>
                  </a:cubicBezTo>
                  <a:lnTo>
                    <a:pt x="1590" y="812"/>
                  </a:lnTo>
                  <a:cubicBezTo>
                    <a:pt x="1530" y="759"/>
                    <a:pt x="1500" y="665"/>
                    <a:pt x="1518" y="575"/>
                  </a:cubicBezTo>
                  <a:lnTo>
                    <a:pt x="1518" y="575"/>
                  </a:lnTo>
                  <a:cubicBezTo>
                    <a:pt x="1520" y="565"/>
                    <a:pt x="1521" y="555"/>
                    <a:pt x="1523" y="545"/>
                  </a:cubicBezTo>
                  <a:lnTo>
                    <a:pt x="1523" y="545"/>
                  </a:lnTo>
                  <a:cubicBezTo>
                    <a:pt x="1558" y="303"/>
                    <a:pt x="1453" y="76"/>
                    <a:pt x="1288" y="38"/>
                  </a:cubicBezTo>
                  <a:lnTo>
                    <a:pt x="1288" y="38"/>
                  </a:lnTo>
                  <a:cubicBezTo>
                    <a:pt x="1124" y="0"/>
                    <a:pt x="962" y="166"/>
                    <a:pt x="926" y="408"/>
                  </a:cubicBezTo>
                  <a:lnTo>
                    <a:pt x="926" y="408"/>
                  </a:lnTo>
                  <a:cubicBezTo>
                    <a:pt x="926" y="409"/>
                    <a:pt x="926" y="409"/>
                    <a:pt x="926" y="410"/>
                  </a:cubicBezTo>
                  <a:lnTo>
                    <a:pt x="926" y="410"/>
                  </a:lnTo>
                  <a:cubicBezTo>
                    <a:pt x="913" y="504"/>
                    <a:pt x="855" y="579"/>
                    <a:pt x="781" y="597"/>
                  </a:cubicBezTo>
                  <a:lnTo>
                    <a:pt x="781" y="597"/>
                  </a:lnTo>
                  <a:cubicBezTo>
                    <a:pt x="564" y="648"/>
                    <a:pt x="404" y="791"/>
                    <a:pt x="375" y="988"/>
                  </a:cubicBezTo>
                  <a:lnTo>
                    <a:pt x="375" y="988"/>
                  </a:lnTo>
                  <a:cubicBezTo>
                    <a:pt x="369" y="1033"/>
                    <a:pt x="369" y="1078"/>
                    <a:pt x="376" y="1122"/>
                  </a:cubicBezTo>
                  <a:lnTo>
                    <a:pt x="376" y="1122"/>
                  </a:lnTo>
                  <a:cubicBezTo>
                    <a:pt x="392" y="1219"/>
                    <a:pt x="355" y="1318"/>
                    <a:pt x="287" y="1365"/>
                  </a:cubicBezTo>
                  <a:lnTo>
                    <a:pt x="287" y="1365"/>
                  </a:lnTo>
                  <a:cubicBezTo>
                    <a:pt x="161" y="1452"/>
                    <a:pt x="76" y="1576"/>
                    <a:pt x="54" y="1727"/>
                  </a:cubicBezTo>
                  <a:lnTo>
                    <a:pt x="54" y="1727"/>
                  </a:lnTo>
                  <a:cubicBezTo>
                    <a:pt x="0" y="2097"/>
                    <a:pt x="346" y="2487"/>
                    <a:pt x="828" y="2597"/>
                  </a:cubicBezTo>
                  <a:lnTo>
                    <a:pt x="828" y="2597"/>
                  </a:lnTo>
                  <a:cubicBezTo>
                    <a:pt x="1309" y="2707"/>
                    <a:pt x="1743" y="2496"/>
                    <a:pt x="1797" y="2125"/>
                  </a:cubicBezTo>
                  <a:lnTo>
                    <a:pt x="1797" y="2125"/>
                  </a:lnTo>
                  <a:cubicBezTo>
                    <a:pt x="1815" y="2003"/>
                    <a:pt x="1789" y="1877"/>
                    <a:pt x="1728" y="1760"/>
                  </a:cubicBezTo>
                  <a:lnTo>
                    <a:pt x="1728" y="1760"/>
                  </a:lnTo>
                  <a:cubicBezTo>
                    <a:pt x="1683" y="1676"/>
                    <a:pt x="1690" y="1565"/>
                    <a:pt x="1741" y="1488"/>
                  </a:cubicBezTo>
                  <a:lnTo>
                    <a:pt x="1741" y="1488"/>
                  </a:lnTo>
                  <a:cubicBezTo>
                    <a:pt x="1776" y="1437"/>
                    <a:pt x="1798" y="1379"/>
                    <a:pt x="1808" y="1315"/>
                  </a:cubicBezTo>
                </a:path>
              </a:pathLst>
            </a:custGeom>
            <a:solidFill>
              <a:srgbClr val="BFCFF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10" name="Freeform 8">
              <a:extLst>
                <a:ext uri="{FF2B5EF4-FFF2-40B4-BE49-F238E27FC236}">
                  <a16:creationId xmlns:a16="http://schemas.microsoft.com/office/drawing/2014/main" id="{34B6DF73-41A4-2343-9257-70AE0A758B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90700" y="4572404"/>
              <a:ext cx="425581" cy="2319419"/>
            </a:xfrm>
            <a:custGeom>
              <a:avLst/>
              <a:gdLst>
                <a:gd name="T0" fmla="*/ 15 w 351"/>
                <a:gd name="T1" fmla="*/ 1921 h 1922"/>
                <a:gd name="T2" fmla="*/ 15 w 351"/>
                <a:gd name="T3" fmla="*/ 1921 h 1922"/>
                <a:gd name="T4" fmla="*/ 9 w 351"/>
                <a:gd name="T5" fmla="*/ 1919 h 1922"/>
                <a:gd name="T6" fmla="*/ 9 w 351"/>
                <a:gd name="T7" fmla="*/ 1919 h 1922"/>
                <a:gd name="T8" fmla="*/ 4 w 351"/>
                <a:gd name="T9" fmla="*/ 1903 h 1922"/>
                <a:gd name="T10" fmla="*/ 4 w 351"/>
                <a:gd name="T11" fmla="*/ 1903 h 1922"/>
                <a:gd name="T12" fmla="*/ 312 w 351"/>
                <a:gd name="T13" fmla="*/ 640 h 1922"/>
                <a:gd name="T14" fmla="*/ 312 w 351"/>
                <a:gd name="T15" fmla="*/ 640 h 1922"/>
                <a:gd name="T16" fmla="*/ 283 w 351"/>
                <a:gd name="T17" fmla="*/ 15 h 1922"/>
                <a:gd name="T18" fmla="*/ 283 w 351"/>
                <a:gd name="T19" fmla="*/ 15 h 1922"/>
                <a:gd name="T20" fmla="*/ 293 w 351"/>
                <a:gd name="T21" fmla="*/ 1 h 1922"/>
                <a:gd name="T22" fmla="*/ 293 w 351"/>
                <a:gd name="T23" fmla="*/ 1 h 1922"/>
                <a:gd name="T24" fmla="*/ 307 w 351"/>
                <a:gd name="T25" fmla="*/ 12 h 1922"/>
                <a:gd name="T26" fmla="*/ 307 w 351"/>
                <a:gd name="T27" fmla="*/ 12 h 1922"/>
                <a:gd name="T28" fmla="*/ 336 w 351"/>
                <a:gd name="T29" fmla="*/ 641 h 1922"/>
                <a:gd name="T30" fmla="*/ 336 w 351"/>
                <a:gd name="T31" fmla="*/ 641 h 1922"/>
                <a:gd name="T32" fmla="*/ 26 w 351"/>
                <a:gd name="T33" fmla="*/ 1914 h 1922"/>
                <a:gd name="T34" fmla="*/ 26 w 351"/>
                <a:gd name="T35" fmla="*/ 1914 h 1922"/>
                <a:gd name="T36" fmla="*/ 15 w 351"/>
                <a:gd name="T37" fmla="*/ 1921 h 1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51" h="1922">
                  <a:moveTo>
                    <a:pt x="15" y="1921"/>
                  </a:moveTo>
                  <a:lnTo>
                    <a:pt x="15" y="1921"/>
                  </a:lnTo>
                  <a:cubicBezTo>
                    <a:pt x="12" y="1921"/>
                    <a:pt x="10" y="1920"/>
                    <a:pt x="9" y="1919"/>
                  </a:cubicBezTo>
                  <a:lnTo>
                    <a:pt x="9" y="1919"/>
                  </a:lnTo>
                  <a:cubicBezTo>
                    <a:pt x="2" y="1916"/>
                    <a:pt x="0" y="1909"/>
                    <a:pt x="4" y="1903"/>
                  </a:cubicBezTo>
                  <a:lnTo>
                    <a:pt x="4" y="1903"/>
                  </a:lnTo>
                  <a:cubicBezTo>
                    <a:pt x="236" y="1464"/>
                    <a:pt x="299" y="974"/>
                    <a:pt x="312" y="640"/>
                  </a:cubicBezTo>
                  <a:lnTo>
                    <a:pt x="312" y="640"/>
                  </a:lnTo>
                  <a:cubicBezTo>
                    <a:pt x="325" y="279"/>
                    <a:pt x="283" y="18"/>
                    <a:pt x="283" y="15"/>
                  </a:cubicBezTo>
                  <a:lnTo>
                    <a:pt x="283" y="15"/>
                  </a:lnTo>
                  <a:cubicBezTo>
                    <a:pt x="281" y="8"/>
                    <a:pt x="286" y="2"/>
                    <a:pt x="293" y="1"/>
                  </a:cubicBezTo>
                  <a:lnTo>
                    <a:pt x="293" y="1"/>
                  </a:lnTo>
                  <a:cubicBezTo>
                    <a:pt x="300" y="0"/>
                    <a:pt x="306" y="5"/>
                    <a:pt x="307" y="12"/>
                  </a:cubicBezTo>
                  <a:lnTo>
                    <a:pt x="307" y="12"/>
                  </a:lnTo>
                  <a:cubicBezTo>
                    <a:pt x="308" y="14"/>
                    <a:pt x="350" y="277"/>
                    <a:pt x="336" y="641"/>
                  </a:cubicBezTo>
                  <a:lnTo>
                    <a:pt x="336" y="641"/>
                  </a:lnTo>
                  <a:cubicBezTo>
                    <a:pt x="324" y="978"/>
                    <a:pt x="260" y="1472"/>
                    <a:pt x="26" y="1914"/>
                  </a:cubicBezTo>
                  <a:lnTo>
                    <a:pt x="26" y="1914"/>
                  </a:lnTo>
                  <a:cubicBezTo>
                    <a:pt x="23" y="1919"/>
                    <a:pt x="19" y="1921"/>
                    <a:pt x="15" y="1921"/>
                  </a:cubicBezTo>
                </a:path>
              </a:pathLst>
            </a:custGeom>
            <a:solidFill>
              <a:srgbClr val="DEE6F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11" name="Freeform 9">
              <a:extLst>
                <a:ext uri="{FF2B5EF4-FFF2-40B4-BE49-F238E27FC236}">
                  <a16:creationId xmlns:a16="http://schemas.microsoft.com/office/drawing/2014/main" id="{F478EE84-E525-934B-8BF7-CB64AF2A59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57589" y="7721708"/>
              <a:ext cx="3904710" cy="3569566"/>
            </a:xfrm>
            <a:custGeom>
              <a:avLst/>
              <a:gdLst>
                <a:gd name="T0" fmla="*/ 3122 w 3236"/>
                <a:gd name="T1" fmla="*/ 197 h 2957"/>
                <a:gd name="T2" fmla="*/ 3122 w 3236"/>
                <a:gd name="T3" fmla="*/ 197 h 2957"/>
                <a:gd name="T4" fmla="*/ 2557 w 3236"/>
                <a:gd name="T5" fmla="*/ 135 h 2957"/>
                <a:gd name="T6" fmla="*/ 2557 w 3236"/>
                <a:gd name="T7" fmla="*/ 135 h 2957"/>
                <a:gd name="T8" fmla="*/ 2487 w 3236"/>
                <a:gd name="T9" fmla="*/ 191 h 2957"/>
                <a:gd name="T10" fmla="*/ 2487 w 3236"/>
                <a:gd name="T11" fmla="*/ 191 h 2957"/>
                <a:gd name="T12" fmla="*/ 2150 w 3236"/>
                <a:gd name="T13" fmla="*/ 251 h 2957"/>
                <a:gd name="T14" fmla="*/ 2150 w 3236"/>
                <a:gd name="T15" fmla="*/ 251 h 2957"/>
                <a:gd name="T16" fmla="*/ 1870 w 3236"/>
                <a:gd name="T17" fmla="*/ 248 h 2957"/>
                <a:gd name="T18" fmla="*/ 1870 w 3236"/>
                <a:gd name="T19" fmla="*/ 248 h 2957"/>
                <a:gd name="T20" fmla="*/ 1798 w 3236"/>
                <a:gd name="T21" fmla="*/ 333 h 2957"/>
                <a:gd name="T22" fmla="*/ 1798 w 3236"/>
                <a:gd name="T23" fmla="*/ 333 h 2957"/>
                <a:gd name="T24" fmla="*/ 1400 w 3236"/>
                <a:gd name="T25" fmla="*/ 475 h 2957"/>
                <a:gd name="T26" fmla="*/ 1400 w 3236"/>
                <a:gd name="T27" fmla="*/ 475 h 2957"/>
                <a:gd name="T28" fmla="*/ 1007 w 3236"/>
                <a:gd name="T29" fmla="*/ 472 h 2957"/>
                <a:gd name="T30" fmla="*/ 1007 w 3236"/>
                <a:gd name="T31" fmla="*/ 472 h 2957"/>
                <a:gd name="T32" fmla="*/ 872 w 3236"/>
                <a:gd name="T33" fmla="*/ 697 h 2957"/>
                <a:gd name="T34" fmla="*/ 872 w 3236"/>
                <a:gd name="T35" fmla="*/ 697 h 2957"/>
                <a:gd name="T36" fmla="*/ 574 w 3236"/>
                <a:gd name="T37" fmla="*/ 944 h 2957"/>
                <a:gd name="T38" fmla="*/ 574 w 3236"/>
                <a:gd name="T39" fmla="*/ 944 h 2957"/>
                <a:gd name="T40" fmla="*/ 306 w 3236"/>
                <a:gd name="T41" fmla="*/ 1021 h 2957"/>
                <a:gd name="T42" fmla="*/ 306 w 3236"/>
                <a:gd name="T43" fmla="*/ 1021 h 2957"/>
                <a:gd name="T44" fmla="*/ 332 w 3236"/>
                <a:gd name="T45" fmla="*/ 2257 h 2957"/>
                <a:gd name="T46" fmla="*/ 332 w 3236"/>
                <a:gd name="T47" fmla="*/ 2257 h 2957"/>
                <a:gd name="T48" fmla="*/ 1466 w 3236"/>
                <a:gd name="T49" fmla="*/ 2751 h 2957"/>
                <a:gd name="T50" fmla="*/ 1466 w 3236"/>
                <a:gd name="T51" fmla="*/ 2751 h 2957"/>
                <a:gd name="T52" fmla="*/ 1650 w 3236"/>
                <a:gd name="T53" fmla="*/ 2501 h 2957"/>
                <a:gd name="T54" fmla="*/ 1650 w 3236"/>
                <a:gd name="T55" fmla="*/ 2501 h 2957"/>
                <a:gd name="T56" fmla="*/ 1979 w 3236"/>
                <a:gd name="T57" fmla="*/ 2300 h 2957"/>
                <a:gd name="T58" fmla="*/ 1979 w 3236"/>
                <a:gd name="T59" fmla="*/ 2300 h 2957"/>
                <a:gd name="T60" fmla="*/ 2202 w 3236"/>
                <a:gd name="T61" fmla="*/ 2255 h 2957"/>
                <a:gd name="T62" fmla="*/ 2202 w 3236"/>
                <a:gd name="T63" fmla="*/ 2255 h 2957"/>
                <a:gd name="T64" fmla="*/ 2347 w 3236"/>
                <a:gd name="T65" fmla="*/ 1863 h 2957"/>
                <a:gd name="T66" fmla="*/ 2347 w 3236"/>
                <a:gd name="T67" fmla="*/ 1863 h 2957"/>
                <a:gd name="T68" fmla="*/ 2623 w 3236"/>
                <a:gd name="T69" fmla="*/ 1544 h 2957"/>
                <a:gd name="T70" fmla="*/ 2623 w 3236"/>
                <a:gd name="T71" fmla="*/ 1544 h 2957"/>
                <a:gd name="T72" fmla="*/ 2717 w 3236"/>
                <a:gd name="T73" fmla="*/ 1512 h 2957"/>
                <a:gd name="T74" fmla="*/ 2717 w 3236"/>
                <a:gd name="T75" fmla="*/ 1512 h 2957"/>
                <a:gd name="T76" fmla="*/ 2798 w 3236"/>
                <a:gd name="T77" fmla="*/ 1089 h 2957"/>
                <a:gd name="T78" fmla="*/ 2798 w 3236"/>
                <a:gd name="T79" fmla="*/ 1089 h 2957"/>
                <a:gd name="T80" fmla="*/ 2937 w 3236"/>
                <a:gd name="T81" fmla="*/ 761 h 2957"/>
                <a:gd name="T82" fmla="*/ 2937 w 3236"/>
                <a:gd name="T83" fmla="*/ 761 h 2957"/>
                <a:gd name="T84" fmla="*/ 2966 w 3236"/>
                <a:gd name="T85" fmla="*/ 744 h 2957"/>
                <a:gd name="T86" fmla="*/ 2966 w 3236"/>
                <a:gd name="T87" fmla="*/ 744 h 2957"/>
                <a:gd name="T88" fmla="*/ 3122 w 3236"/>
                <a:gd name="T89" fmla="*/ 197 h 29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236" h="2957">
                  <a:moveTo>
                    <a:pt x="3122" y="197"/>
                  </a:moveTo>
                  <a:lnTo>
                    <a:pt x="3122" y="197"/>
                  </a:lnTo>
                  <a:cubicBezTo>
                    <a:pt x="3009" y="29"/>
                    <a:pt x="2756" y="0"/>
                    <a:pt x="2557" y="135"/>
                  </a:cubicBezTo>
                  <a:lnTo>
                    <a:pt x="2557" y="135"/>
                  </a:lnTo>
                  <a:cubicBezTo>
                    <a:pt x="2531" y="152"/>
                    <a:pt x="2508" y="171"/>
                    <a:pt x="2487" y="191"/>
                  </a:cubicBezTo>
                  <a:lnTo>
                    <a:pt x="2487" y="191"/>
                  </a:lnTo>
                  <a:cubicBezTo>
                    <a:pt x="2397" y="278"/>
                    <a:pt x="2265" y="301"/>
                    <a:pt x="2150" y="251"/>
                  </a:cubicBezTo>
                  <a:lnTo>
                    <a:pt x="2150" y="251"/>
                  </a:lnTo>
                  <a:cubicBezTo>
                    <a:pt x="2042" y="204"/>
                    <a:pt x="1942" y="199"/>
                    <a:pt x="1870" y="248"/>
                  </a:cubicBezTo>
                  <a:lnTo>
                    <a:pt x="1870" y="248"/>
                  </a:lnTo>
                  <a:cubicBezTo>
                    <a:pt x="1839" y="269"/>
                    <a:pt x="1815" y="297"/>
                    <a:pt x="1798" y="333"/>
                  </a:cubicBezTo>
                  <a:lnTo>
                    <a:pt x="1798" y="333"/>
                  </a:lnTo>
                  <a:cubicBezTo>
                    <a:pt x="1728" y="480"/>
                    <a:pt x="1550" y="540"/>
                    <a:pt x="1400" y="475"/>
                  </a:cubicBezTo>
                  <a:lnTo>
                    <a:pt x="1400" y="475"/>
                  </a:lnTo>
                  <a:cubicBezTo>
                    <a:pt x="1248" y="410"/>
                    <a:pt x="1109" y="404"/>
                    <a:pt x="1007" y="472"/>
                  </a:cubicBezTo>
                  <a:lnTo>
                    <a:pt x="1007" y="472"/>
                  </a:lnTo>
                  <a:cubicBezTo>
                    <a:pt x="936" y="519"/>
                    <a:pt x="892" y="598"/>
                    <a:pt x="872" y="697"/>
                  </a:cubicBezTo>
                  <a:lnTo>
                    <a:pt x="872" y="697"/>
                  </a:lnTo>
                  <a:cubicBezTo>
                    <a:pt x="844" y="840"/>
                    <a:pt x="719" y="945"/>
                    <a:pt x="574" y="944"/>
                  </a:cubicBezTo>
                  <a:lnTo>
                    <a:pt x="574" y="944"/>
                  </a:lnTo>
                  <a:cubicBezTo>
                    <a:pt x="476" y="944"/>
                    <a:pt x="384" y="968"/>
                    <a:pt x="306" y="1021"/>
                  </a:cubicBezTo>
                  <a:lnTo>
                    <a:pt x="306" y="1021"/>
                  </a:lnTo>
                  <a:cubicBezTo>
                    <a:pt x="0" y="1226"/>
                    <a:pt x="12" y="1779"/>
                    <a:pt x="332" y="2257"/>
                  </a:cubicBezTo>
                  <a:lnTo>
                    <a:pt x="332" y="2257"/>
                  </a:lnTo>
                  <a:cubicBezTo>
                    <a:pt x="652" y="2735"/>
                    <a:pt x="1159" y="2956"/>
                    <a:pt x="1466" y="2751"/>
                  </a:cubicBezTo>
                  <a:lnTo>
                    <a:pt x="1466" y="2751"/>
                  </a:lnTo>
                  <a:cubicBezTo>
                    <a:pt x="1553" y="2693"/>
                    <a:pt x="1614" y="2607"/>
                    <a:pt x="1650" y="2501"/>
                  </a:cubicBezTo>
                  <a:lnTo>
                    <a:pt x="1650" y="2501"/>
                  </a:lnTo>
                  <a:cubicBezTo>
                    <a:pt x="1697" y="2365"/>
                    <a:pt x="1835" y="2282"/>
                    <a:pt x="1979" y="2300"/>
                  </a:cubicBezTo>
                  <a:lnTo>
                    <a:pt x="1979" y="2300"/>
                  </a:lnTo>
                  <a:cubicBezTo>
                    <a:pt x="2064" y="2310"/>
                    <a:pt x="2140" y="2296"/>
                    <a:pt x="2202" y="2255"/>
                  </a:cubicBezTo>
                  <a:lnTo>
                    <a:pt x="2202" y="2255"/>
                  </a:lnTo>
                  <a:cubicBezTo>
                    <a:pt x="2309" y="2183"/>
                    <a:pt x="2356" y="2041"/>
                    <a:pt x="2347" y="1863"/>
                  </a:cubicBezTo>
                  <a:lnTo>
                    <a:pt x="2347" y="1863"/>
                  </a:lnTo>
                  <a:cubicBezTo>
                    <a:pt x="2339" y="1700"/>
                    <a:pt x="2460" y="1562"/>
                    <a:pt x="2623" y="1544"/>
                  </a:cubicBezTo>
                  <a:lnTo>
                    <a:pt x="2623" y="1544"/>
                  </a:lnTo>
                  <a:cubicBezTo>
                    <a:pt x="2657" y="1540"/>
                    <a:pt x="2689" y="1530"/>
                    <a:pt x="2717" y="1512"/>
                  </a:cubicBezTo>
                  <a:lnTo>
                    <a:pt x="2717" y="1512"/>
                  </a:lnTo>
                  <a:cubicBezTo>
                    <a:pt x="2819" y="1443"/>
                    <a:pt x="2844" y="1281"/>
                    <a:pt x="2798" y="1089"/>
                  </a:cubicBezTo>
                  <a:lnTo>
                    <a:pt x="2798" y="1089"/>
                  </a:lnTo>
                  <a:cubicBezTo>
                    <a:pt x="2767" y="961"/>
                    <a:pt x="2824" y="827"/>
                    <a:pt x="2937" y="761"/>
                  </a:cubicBezTo>
                  <a:lnTo>
                    <a:pt x="2937" y="761"/>
                  </a:lnTo>
                  <a:cubicBezTo>
                    <a:pt x="2947" y="755"/>
                    <a:pt x="2956" y="750"/>
                    <a:pt x="2966" y="744"/>
                  </a:cubicBezTo>
                  <a:lnTo>
                    <a:pt x="2966" y="744"/>
                  </a:lnTo>
                  <a:cubicBezTo>
                    <a:pt x="3165" y="610"/>
                    <a:pt x="3235" y="365"/>
                    <a:pt x="3122" y="197"/>
                  </a:cubicBezTo>
                </a:path>
              </a:pathLst>
            </a:custGeom>
            <a:solidFill>
              <a:srgbClr val="BFCFF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12" name="Freeform 10">
              <a:extLst>
                <a:ext uri="{FF2B5EF4-FFF2-40B4-BE49-F238E27FC236}">
                  <a16:creationId xmlns:a16="http://schemas.microsoft.com/office/drawing/2014/main" id="{7DA219F7-86CA-5A46-84EF-8589F7779A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18315" y="8264323"/>
              <a:ext cx="2596048" cy="1808721"/>
            </a:xfrm>
            <a:custGeom>
              <a:avLst/>
              <a:gdLst>
                <a:gd name="T0" fmla="*/ 14 w 2151"/>
                <a:gd name="T1" fmla="*/ 1499 h 1500"/>
                <a:gd name="T2" fmla="*/ 14 w 2151"/>
                <a:gd name="T3" fmla="*/ 1499 h 1500"/>
                <a:gd name="T4" fmla="*/ 2 w 2151"/>
                <a:gd name="T5" fmla="*/ 1488 h 1500"/>
                <a:gd name="T6" fmla="*/ 2 w 2151"/>
                <a:gd name="T7" fmla="*/ 1488 h 1500"/>
                <a:gd name="T8" fmla="*/ 12 w 2151"/>
                <a:gd name="T9" fmla="*/ 1474 h 1500"/>
                <a:gd name="T10" fmla="*/ 12 w 2151"/>
                <a:gd name="T11" fmla="*/ 1474 h 1500"/>
                <a:gd name="T12" fmla="*/ 717 w 2151"/>
                <a:gd name="T13" fmla="*/ 1226 h 1500"/>
                <a:gd name="T14" fmla="*/ 717 w 2151"/>
                <a:gd name="T15" fmla="*/ 1226 h 1500"/>
                <a:gd name="T16" fmla="*/ 2127 w 2151"/>
                <a:gd name="T17" fmla="*/ 7 h 1500"/>
                <a:gd name="T18" fmla="*/ 2127 w 2151"/>
                <a:gd name="T19" fmla="*/ 7 h 1500"/>
                <a:gd name="T20" fmla="*/ 2144 w 2151"/>
                <a:gd name="T21" fmla="*/ 4 h 1500"/>
                <a:gd name="T22" fmla="*/ 2144 w 2151"/>
                <a:gd name="T23" fmla="*/ 4 h 1500"/>
                <a:gd name="T24" fmla="*/ 2147 w 2151"/>
                <a:gd name="T25" fmla="*/ 21 h 1500"/>
                <a:gd name="T26" fmla="*/ 2147 w 2151"/>
                <a:gd name="T27" fmla="*/ 21 h 1500"/>
                <a:gd name="T28" fmla="*/ 727 w 2151"/>
                <a:gd name="T29" fmla="*/ 1249 h 1500"/>
                <a:gd name="T30" fmla="*/ 727 w 2151"/>
                <a:gd name="T31" fmla="*/ 1249 h 1500"/>
                <a:gd name="T32" fmla="*/ 216 w 2151"/>
                <a:gd name="T33" fmla="*/ 1451 h 1500"/>
                <a:gd name="T34" fmla="*/ 216 w 2151"/>
                <a:gd name="T35" fmla="*/ 1451 h 1500"/>
                <a:gd name="T36" fmla="*/ 16 w 2151"/>
                <a:gd name="T37" fmla="*/ 1499 h 1500"/>
                <a:gd name="T38" fmla="*/ 16 w 2151"/>
                <a:gd name="T39" fmla="*/ 1499 h 1500"/>
                <a:gd name="T40" fmla="*/ 14 w 2151"/>
                <a:gd name="T41" fmla="*/ 1499 h 1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51" h="1500">
                  <a:moveTo>
                    <a:pt x="14" y="1499"/>
                  </a:moveTo>
                  <a:lnTo>
                    <a:pt x="14" y="1499"/>
                  </a:lnTo>
                  <a:cubicBezTo>
                    <a:pt x="8" y="1499"/>
                    <a:pt x="2" y="1495"/>
                    <a:pt x="2" y="1488"/>
                  </a:cubicBezTo>
                  <a:lnTo>
                    <a:pt x="2" y="1488"/>
                  </a:lnTo>
                  <a:cubicBezTo>
                    <a:pt x="0" y="1481"/>
                    <a:pt x="5" y="1475"/>
                    <a:pt x="12" y="1474"/>
                  </a:cubicBezTo>
                  <a:lnTo>
                    <a:pt x="12" y="1474"/>
                  </a:lnTo>
                  <a:cubicBezTo>
                    <a:pt x="15" y="1474"/>
                    <a:pt x="310" y="1429"/>
                    <a:pt x="717" y="1226"/>
                  </a:cubicBezTo>
                  <a:lnTo>
                    <a:pt x="717" y="1226"/>
                  </a:lnTo>
                  <a:cubicBezTo>
                    <a:pt x="1092" y="1038"/>
                    <a:pt x="1641" y="675"/>
                    <a:pt x="2127" y="7"/>
                  </a:cubicBezTo>
                  <a:lnTo>
                    <a:pt x="2127" y="7"/>
                  </a:lnTo>
                  <a:cubicBezTo>
                    <a:pt x="2130" y="1"/>
                    <a:pt x="2138" y="0"/>
                    <a:pt x="2144" y="4"/>
                  </a:cubicBezTo>
                  <a:lnTo>
                    <a:pt x="2144" y="4"/>
                  </a:lnTo>
                  <a:cubicBezTo>
                    <a:pt x="2149" y="8"/>
                    <a:pt x="2150" y="15"/>
                    <a:pt x="2147" y="21"/>
                  </a:cubicBezTo>
                  <a:lnTo>
                    <a:pt x="2147" y="21"/>
                  </a:lnTo>
                  <a:cubicBezTo>
                    <a:pt x="1658" y="695"/>
                    <a:pt x="1105" y="1061"/>
                    <a:pt x="727" y="1249"/>
                  </a:cubicBezTo>
                  <a:lnTo>
                    <a:pt x="727" y="1249"/>
                  </a:lnTo>
                  <a:cubicBezTo>
                    <a:pt x="513" y="1355"/>
                    <a:pt x="331" y="1418"/>
                    <a:pt x="216" y="1451"/>
                  </a:cubicBezTo>
                  <a:lnTo>
                    <a:pt x="216" y="1451"/>
                  </a:lnTo>
                  <a:cubicBezTo>
                    <a:pt x="92" y="1487"/>
                    <a:pt x="19" y="1498"/>
                    <a:pt x="16" y="1499"/>
                  </a:cubicBezTo>
                  <a:lnTo>
                    <a:pt x="16" y="1499"/>
                  </a:lnTo>
                  <a:cubicBezTo>
                    <a:pt x="15" y="1499"/>
                    <a:pt x="14" y="1499"/>
                    <a:pt x="14" y="1499"/>
                  </a:cubicBezTo>
                </a:path>
              </a:pathLst>
            </a:custGeom>
            <a:solidFill>
              <a:srgbClr val="DEE6F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13" name="Freeform 11">
              <a:extLst>
                <a:ext uri="{FF2B5EF4-FFF2-40B4-BE49-F238E27FC236}">
                  <a16:creationId xmlns:a16="http://schemas.microsoft.com/office/drawing/2014/main" id="{E8C7149B-39C9-2B4F-8DD4-FC26F1473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94245" y="5077784"/>
              <a:ext cx="7399796" cy="6724186"/>
            </a:xfrm>
            <a:custGeom>
              <a:avLst/>
              <a:gdLst>
                <a:gd name="T0" fmla="*/ 6131 w 6132"/>
                <a:gd name="T1" fmla="*/ 2786 h 5573"/>
                <a:gd name="T2" fmla="*/ 6131 w 6132"/>
                <a:gd name="T3" fmla="*/ 2786 h 5573"/>
                <a:gd name="T4" fmla="*/ 3066 w 6132"/>
                <a:gd name="T5" fmla="*/ 5572 h 5573"/>
                <a:gd name="T6" fmla="*/ 3066 w 6132"/>
                <a:gd name="T7" fmla="*/ 5572 h 5573"/>
                <a:gd name="T8" fmla="*/ 0 w 6132"/>
                <a:gd name="T9" fmla="*/ 2786 h 5573"/>
                <a:gd name="T10" fmla="*/ 0 w 6132"/>
                <a:gd name="T11" fmla="*/ 2786 h 5573"/>
                <a:gd name="T12" fmla="*/ 3066 w 6132"/>
                <a:gd name="T13" fmla="*/ 0 h 5573"/>
                <a:gd name="T14" fmla="*/ 3066 w 6132"/>
                <a:gd name="T15" fmla="*/ 0 h 5573"/>
                <a:gd name="T16" fmla="*/ 6131 w 6132"/>
                <a:gd name="T17" fmla="*/ 2786 h 5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32" h="5573">
                  <a:moveTo>
                    <a:pt x="6131" y="2786"/>
                  </a:moveTo>
                  <a:lnTo>
                    <a:pt x="6131" y="2786"/>
                  </a:lnTo>
                  <a:cubicBezTo>
                    <a:pt x="6131" y="4324"/>
                    <a:pt x="4758" y="5572"/>
                    <a:pt x="3066" y="5572"/>
                  </a:cubicBezTo>
                  <a:lnTo>
                    <a:pt x="3066" y="5572"/>
                  </a:lnTo>
                  <a:cubicBezTo>
                    <a:pt x="1373" y="5572"/>
                    <a:pt x="0" y="4324"/>
                    <a:pt x="0" y="2786"/>
                  </a:cubicBezTo>
                  <a:lnTo>
                    <a:pt x="0" y="2786"/>
                  </a:lnTo>
                  <a:cubicBezTo>
                    <a:pt x="0" y="1248"/>
                    <a:pt x="1373" y="0"/>
                    <a:pt x="3066" y="0"/>
                  </a:cubicBezTo>
                  <a:lnTo>
                    <a:pt x="3066" y="0"/>
                  </a:lnTo>
                  <a:cubicBezTo>
                    <a:pt x="4758" y="0"/>
                    <a:pt x="6131" y="1248"/>
                    <a:pt x="6131" y="2786"/>
                  </a:cubicBezTo>
                </a:path>
              </a:pathLst>
            </a:custGeom>
            <a:solidFill>
              <a:srgbClr val="5961F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14" name="Freeform 12">
              <a:extLst>
                <a:ext uri="{FF2B5EF4-FFF2-40B4-BE49-F238E27FC236}">
                  <a16:creationId xmlns:a16="http://schemas.microsoft.com/office/drawing/2014/main" id="{927BC86F-FA26-2D40-9F5A-66EB73559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57121" y="5381010"/>
              <a:ext cx="5468722" cy="4973985"/>
            </a:xfrm>
            <a:custGeom>
              <a:avLst/>
              <a:gdLst>
                <a:gd name="T0" fmla="*/ 4533 w 4534"/>
                <a:gd name="T1" fmla="*/ 2060 h 4122"/>
                <a:gd name="T2" fmla="*/ 4533 w 4534"/>
                <a:gd name="T3" fmla="*/ 2060 h 4122"/>
                <a:gd name="T4" fmla="*/ 2267 w 4534"/>
                <a:gd name="T5" fmla="*/ 4121 h 4122"/>
                <a:gd name="T6" fmla="*/ 2267 w 4534"/>
                <a:gd name="T7" fmla="*/ 4121 h 4122"/>
                <a:gd name="T8" fmla="*/ 0 w 4534"/>
                <a:gd name="T9" fmla="*/ 2060 h 4122"/>
                <a:gd name="T10" fmla="*/ 0 w 4534"/>
                <a:gd name="T11" fmla="*/ 2060 h 4122"/>
                <a:gd name="T12" fmla="*/ 2267 w 4534"/>
                <a:gd name="T13" fmla="*/ 0 h 4122"/>
                <a:gd name="T14" fmla="*/ 2267 w 4534"/>
                <a:gd name="T15" fmla="*/ 0 h 4122"/>
                <a:gd name="T16" fmla="*/ 4533 w 4534"/>
                <a:gd name="T17" fmla="*/ 2060 h 4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34" h="4122">
                  <a:moveTo>
                    <a:pt x="4533" y="2060"/>
                  </a:moveTo>
                  <a:lnTo>
                    <a:pt x="4533" y="2060"/>
                  </a:lnTo>
                  <a:cubicBezTo>
                    <a:pt x="4533" y="3198"/>
                    <a:pt x="3518" y="4121"/>
                    <a:pt x="2267" y="4121"/>
                  </a:cubicBezTo>
                  <a:lnTo>
                    <a:pt x="2267" y="4121"/>
                  </a:lnTo>
                  <a:cubicBezTo>
                    <a:pt x="1015" y="4121"/>
                    <a:pt x="0" y="3198"/>
                    <a:pt x="0" y="2060"/>
                  </a:cubicBezTo>
                  <a:lnTo>
                    <a:pt x="0" y="2060"/>
                  </a:lnTo>
                  <a:cubicBezTo>
                    <a:pt x="0" y="923"/>
                    <a:pt x="1015" y="0"/>
                    <a:pt x="2267" y="0"/>
                  </a:cubicBezTo>
                  <a:lnTo>
                    <a:pt x="2267" y="0"/>
                  </a:lnTo>
                  <a:cubicBezTo>
                    <a:pt x="3518" y="0"/>
                    <a:pt x="4533" y="923"/>
                    <a:pt x="4533" y="2060"/>
                  </a:cubicBezTo>
                </a:path>
              </a:pathLst>
            </a:custGeom>
            <a:solidFill>
              <a:srgbClr val="7B99F6">
                <a:alpha val="50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15" name="Freeform 25">
              <a:extLst>
                <a:ext uri="{FF2B5EF4-FFF2-40B4-BE49-F238E27FC236}">
                  <a16:creationId xmlns:a16="http://schemas.microsoft.com/office/drawing/2014/main" id="{6D9C7A06-792B-6743-AA0A-DC45529BFD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52762" y="5205458"/>
              <a:ext cx="7334756" cy="6589984"/>
            </a:xfrm>
            <a:custGeom>
              <a:avLst/>
              <a:gdLst>
                <a:gd name="connsiteX0" fmla="*/ 6140429 w 7571543"/>
                <a:gd name="connsiteY0" fmla="*/ 631521 h 6802728"/>
                <a:gd name="connsiteX1" fmla="*/ 7571543 w 7571543"/>
                <a:gd name="connsiteY1" fmla="*/ 3338600 h 6802728"/>
                <a:gd name="connsiteX2" fmla="*/ 4661986 w 7571543"/>
                <a:gd name="connsiteY2" fmla="*/ 6709375 h 6802728"/>
                <a:gd name="connsiteX3" fmla="*/ 4529959 w 7571543"/>
                <a:gd name="connsiteY3" fmla="*/ 6416751 h 6802728"/>
                <a:gd name="connsiteX4" fmla="*/ 4559852 w 7571543"/>
                <a:gd name="connsiteY4" fmla="*/ 6109185 h 6802728"/>
                <a:gd name="connsiteX5" fmla="*/ 4410389 w 7571543"/>
                <a:gd name="connsiteY5" fmla="*/ 5952289 h 6802728"/>
                <a:gd name="connsiteX6" fmla="*/ 4395442 w 7571543"/>
                <a:gd name="connsiteY6" fmla="*/ 5540126 h 6802728"/>
                <a:gd name="connsiteX7" fmla="*/ 4259679 w 7571543"/>
                <a:gd name="connsiteY7" fmla="*/ 5396927 h 6802728"/>
                <a:gd name="connsiteX8" fmla="*/ 4117689 w 7571543"/>
                <a:gd name="connsiteY8" fmla="*/ 5206410 h 6802728"/>
                <a:gd name="connsiteX9" fmla="*/ 3862355 w 7571543"/>
                <a:gd name="connsiteY9" fmla="*/ 5056986 h 6802728"/>
                <a:gd name="connsiteX10" fmla="*/ 3705419 w 7571543"/>
                <a:gd name="connsiteY10" fmla="*/ 4917522 h 6802728"/>
                <a:gd name="connsiteX11" fmla="*/ 3548482 w 7571543"/>
                <a:gd name="connsiteY11" fmla="*/ 4665991 h 6802728"/>
                <a:gd name="connsiteX12" fmla="*/ 3612004 w 7571543"/>
                <a:gd name="connsiteY12" fmla="*/ 4279976 h 6802728"/>
                <a:gd name="connsiteX13" fmla="*/ 3547236 w 7571543"/>
                <a:gd name="connsiteY13" fmla="*/ 3987353 h 6802728"/>
                <a:gd name="connsiteX14" fmla="*/ 3548482 w 7571543"/>
                <a:gd name="connsiteY14" fmla="*/ 3681032 h 6802728"/>
                <a:gd name="connsiteX15" fmla="*/ 3798833 w 7571543"/>
                <a:gd name="connsiteY15" fmla="*/ 3246455 h 6802728"/>
                <a:gd name="connsiteX16" fmla="*/ 3828726 w 7571543"/>
                <a:gd name="connsiteY16" fmla="*/ 3053448 h 6802728"/>
                <a:gd name="connsiteX17" fmla="*/ 4211104 w 7571543"/>
                <a:gd name="connsiteY17" fmla="*/ 3028544 h 6802728"/>
                <a:gd name="connsiteX18" fmla="*/ 4518750 w 7571543"/>
                <a:gd name="connsiteY18" fmla="*/ 2983717 h 6802728"/>
                <a:gd name="connsiteX19" fmla="*/ 4736717 w 7571543"/>
                <a:gd name="connsiteY19" fmla="*/ 2856705 h 6802728"/>
                <a:gd name="connsiteX20" fmla="*/ 4623374 w 7571543"/>
                <a:gd name="connsiteY20" fmla="*/ 2560346 h 6802728"/>
                <a:gd name="connsiteX21" fmla="*/ 4679423 w 7571543"/>
                <a:gd name="connsiteY21" fmla="*/ 2356132 h 6802728"/>
                <a:gd name="connsiteX22" fmla="*/ 4882444 w 7571543"/>
                <a:gd name="connsiteY22" fmla="*/ 2237838 h 6802728"/>
                <a:gd name="connsiteX23" fmla="*/ 5160197 w 7571543"/>
                <a:gd name="connsiteY23" fmla="*/ 2188030 h 6802728"/>
                <a:gd name="connsiteX24" fmla="*/ 5405567 w 7571543"/>
                <a:gd name="connsiteY24" fmla="*/ 1976344 h 6802728"/>
                <a:gd name="connsiteX25" fmla="*/ 5658409 w 7571543"/>
                <a:gd name="connsiteY25" fmla="*/ 1872992 h 6802728"/>
                <a:gd name="connsiteX26" fmla="*/ 5775489 w 7571543"/>
                <a:gd name="connsiteY26" fmla="*/ 1252879 h 6802728"/>
                <a:gd name="connsiteX27" fmla="*/ 6140429 w 7571543"/>
                <a:gd name="connsiteY27" fmla="*/ 631521 h 6802728"/>
                <a:gd name="connsiteX28" fmla="*/ 2706629 w 7571543"/>
                <a:gd name="connsiteY28" fmla="*/ 0 h 6802728"/>
                <a:gd name="connsiteX29" fmla="*/ 2727793 w 7571543"/>
                <a:gd name="connsiteY29" fmla="*/ 678903 h 6802728"/>
                <a:gd name="connsiteX30" fmla="*/ 2523613 w 7571543"/>
                <a:gd name="connsiteY30" fmla="*/ 1067559 h 6802728"/>
                <a:gd name="connsiteX31" fmla="*/ 2414054 w 7571543"/>
                <a:gd name="connsiteY31" fmla="*/ 1550888 h 6802728"/>
                <a:gd name="connsiteX32" fmla="*/ 2128949 w 7571543"/>
                <a:gd name="connsiteY32" fmla="*/ 1600715 h 6802728"/>
                <a:gd name="connsiteX33" fmla="*/ 2016899 w 7571543"/>
                <a:gd name="connsiteY33" fmla="*/ 1960721 h 6802728"/>
                <a:gd name="connsiteX34" fmla="*/ 2011919 w 7571543"/>
                <a:gd name="connsiteY34" fmla="*/ 2247230 h 6802728"/>
                <a:gd name="connsiteX35" fmla="*/ 2239754 w 7571543"/>
                <a:gd name="connsiteY35" fmla="*/ 2419136 h 6802728"/>
                <a:gd name="connsiteX36" fmla="*/ 2424014 w 7571543"/>
                <a:gd name="connsiteY36" fmla="*/ 2460243 h 6802728"/>
                <a:gd name="connsiteX37" fmla="*/ 2593333 w 7571543"/>
                <a:gd name="connsiteY37" fmla="*/ 2497614 h 6802728"/>
                <a:gd name="connsiteX38" fmla="*/ 2841089 w 7571543"/>
                <a:gd name="connsiteY38" fmla="*/ 2640869 h 6802728"/>
                <a:gd name="connsiteX39" fmla="*/ 2646869 w 7571543"/>
                <a:gd name="connsiteY39" fmla="*/ 2871322 h 6802728"/>
                <a:gd name="connsiteX40" fmla="*/ 2531083 w 7571543"/>
                <a:gd name="connsiteY40" fmla="*/ 3175271 h 6802728"/>
                <a:gd name="connsiteX41" fmla="*/ 2557229 w 7571543"/>
                <a:gd name="connsiteY41" fmla="*/ 3551470 h 6802728"/>
                <a:gd name="connsiteX42" fmla="*/ 2466343 w 7571543"/>
                <a:gd name="connsiteY42" fmla="*/ 3824277 h 6802728"/>
                <a:gd name="connsiteX43" fmla="*/ 2379194 w 7571543"/>
                <a:gd name="connsiteY43" fmla="*/ 4148157 h 6802728"/>
                <a:gd name="connsiteX44" fmla="*/ 2272124 w 7571543"/>
                <a:gd name="connsiteY44" fmla="*/ 4356188 h 6802728"/>
                <a:gd name="connsiteX45" fmla="*/ 2059229 w 7571543"/>
                <a:gd name="connsiteY45" fmla="*/ 4154386 h 6802728"/>
                <a:gd name="connsiteX46" fmla="*/ 2143889 w 7571543"/>
                <a:gd name="connsiteY46" fmla="*/ 4490722 h 6802728"/>
                <a:gd name="connsiteX47" fmla="*/ 2025614 w 7571543"/>
                <a:gd name="connsiteY47" fmla="*/ 4758546 h 6802728"/>
                <a:gd name="connsiteX48" fmla="*/ 1896134 w 7571543"/>
                <a:gd name="connsiteY48" fmla="*/ 4434666 h 6802728"/>
                <a:gd name="connsiteX49" fmla="*/ 1750469 w 7571543"/>
                <a:gd name="connsiteY49" fmla="*/ 4168088 h 6802728"/>
                <a:gd name="connsiteX50" fmla="*/ 1522634 w 7571543"/>
                <a:gd name="connsiteY50" fmla="*/ 4055976 h 6802728"/>
                <a:gd name="connsiteX51" fmla="*/ 1230059 w 7571543"/>
                <a:gd name="connsiteY51" fmla="*/ 3991200 h 6802728"/>
                <a:gd name="connsiteX52" fmla="*/ 1446689 w 7571543"/>
                <a:gd name="connsiteY52" fmla="*/ 4924224 h 6802728"/>
                <a:gd name="connsiteX53" fmla="*/ 2101559 w 7571543"/>
                <a:gd name="connsiteY53" fmla="*/ 5370182 h 6802728"/>
                <a:gd name="connsiteX54" fmla="*/ 2468833 w 7571543"/>
                <a:gd name="connsiteY54" fmla="*/ 5463608 h 6802728"/>
                <a:gd name="connsiteX55" fmla="*/ 2842333 w 7571543"/>
                <a:gd name="connsiteY55" fmla="*/ 5569492 h 6802728"/>
                <a:gd name="connsiteX56" fmla="*/ 3068923 w 7571543"/>
                <a:gd name="connsiteY56" fmla="*/ 6067770 h 6802728"/>
                <a:gd name="connsiteX57" fmla="*/ 3290533 w 7571543"/>
                <a:gd name="connsiteY57" fmla="*/ 6491305 h 6802728"/>
                <a:gd name="connsiteX58" fmla="*/ 3540778 w 7571543"/>
                <a:gd name="connsiteY58" fmla="*/ 6802728 h 6802728"/>
                <a:gd name="connsiteX59" fmla="*/ 973589 w 7571543"/>
                <a:gd name="connsiteY59" fmla="*/ 5711502 h 6802728"/>
                <a:gd name="connsiteX60" fmla="*/ 1171544 w 7571543"/>
                <a:gd name="connsiteY60" fmla="*/ 4924224 h 6802728"/>
                <a:gd name="connsiteX61" fmla="*/ 778125 w 7571543"/>
                <a:gd name="connsiteY61" fmla="*/ 4255286 h 6802728"/>
                <a:gd name="connsiteX62" fmla="*/ 463140 w 7571543"/>
                <a:gd name="connsiteY62" fmla="*/ 3832997 h 6802728"/>
                <a:gd name="connsiteX63" fmla="*/ 244020 w 7571543"/>
                <a:gd name="connsiteY63" fmla="*/ 3551470 h 6802728"/>
                <a:gd name="connsiteX64" fmla="*/ 97110 w 7571543"/>
                <a:gd name="connsiteY64" fmla="*/ 2984680 h 6802728"/>
                <a:gd name="connsiteX65" fmla="*/ 0 w 7571543"/>
                <a:gd name="connsiteY65" fmla="*/ 2725576 h 6802728"/>
                <a:gd name="connsiteX66" fmla="*/ 2706629 w 7571543"/>
                <a:gd name="connsiteY66" fmla="*/ 0 h 680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7571543" h="6802728">
                  <a:moveTo>
                    <a:pt x="6140429" y="631521"/>
                  </a:moveTo>
                  <a:cubicBezTo>
                    <a:pt x="7012301" y="1266577"/>
                    <a:pt x="7571543" y="2242819"/>
                    <a:pt x="7571543" y="3338600"/>
                  </a:cubicBezTo>
                  <a:cubicBezTo>
                    <a:pt x="7571543" y="4969821"/>
                    <a:pt x="6332241" y="6338303"/>
                    <a:pt x="4661986" y="6709375"/>
                  </a:cubicBezTo>
                  <a:cubicBezTo>
                    <a:pt x="4431563" y="6647114"/>
                    <a:pt x="4426580" y="6540026"/>
                    <a:pt x="4529959" y="6416751"/>
                  </a:cubicBezTo>
                  <a:cubicBezTo>
                    <a:pt x="4649530" y="6273552"/>
                    <a:pt x="4515013" y="6187633"/>
                    <a:pt x="4559852" y="6109185"/>
                  </a:cubicBezTo>
                  <a:cubicBezTo>
                    <a:pt x="4604691" y="6030737"/>
                    <a:pt x="4511277" y="6019530"/>
                    <a:pt x="4410389" y="5952289"/>
                  </a:cubicBezTo>
                  <a:cubicBezTo>
                    <a:pt x="4309501" y="5883803"/>
                    <a:pt x="4338148" y="5711964"/>
                    <a:pt x="4395442" y="5540126"/>
                  </a:cubicBezTo>
                  <a:cubicBezTo>
                    <a:pt x="4451491" y="5367042"/>
                    <a:pt x="4375514" y="5452962"/>
                    <a:pt x="4259679" y="5396927"/>
                  </a:cubicBezTo>
                  <a:cubicBezTo>
                    <a:pt x="4143845" y="5340892"/>
                    <a:pt x="4136372" y="5314744"/>
                    <a:pt x="4117689" y="5206410"/>
                  </a:cubicBezTo>
                  <a:cubicBezTo>
                    <a:pt x="4099006" y="5096832"/>
                    <a:pt x="3968225" y="5081890"/>
                    <a:pt x="3862355" y="5056986"/>
                  </a:cubicBezTo>
                  <a:cubicBezTo>
                    <a:pt x="3758976" y="5029591"/>
                    <a:pt x="3705419" y="5007178"/>
                    <a:pt x="3705419" y="4917522"/>
                  </a:cubicBezTo>
                  <a:cubicBezTo>
                    <a:pt x="3705419" y="4827868"/>
                    <a:pt x="3687981" y="4880166"/>
                    <a:pt x="3548482" y="4665991"/>
                  </a:cubicBezTo>
                  <a:cubicBezTo>
                    <a:pt x="3410228" y="4451815"/>
                    <a:pt x="3526062" y="4324804"/>
                    <a:pt x="3612004" y="4279976"/>
                  </a:cubicBezTo>
                  <a:cubicBezTo>
                    <a:pt x="3699191" y="4235149"/>
                    <a:pt x="3635669" y="4186586"/>
                    <a:pt x="3547236" y="3987353"/>
                  </a:cubicBezTo>
                  <a:cubicBezTo>
                    <a:pt x="3457558" y="3789365"/>
                    <a:pt x="3574638" y="3871549"/>
                    <a:pt x="3548482" y="3681032"/>
                  </a:cubicBezTo>
                  <a:cubicBezTo>
                    <a:pt x="3522326" y="3490516"/>
                    <a:pt x="3721610" y="3280076"/>
                    <a:pt x="3798833" y="3246455"/>
                  </a:cubicBezTo>
                  <a:cubicBezTo>
                    <a:pt x="3877302" y="3212834"/>
                    <a:pt x="3776414" y="3166762"/>
                    <a:pt x="3828726" y="3053448"/>
                  </a:cubicBezTo>
                  <a:cubicBezTo>
                    <a:pt x="3881038" y="2941380"/>
                    <a:pt x="4128899" y="2991188"/>
                    <a:pt x="4211104" y="3028544"/>
                  </a:cubicBezTo>
                  <a:cubicBezTo>
                    <a:pt x="4293309" y="3067145"/>
                    <a:pt x="4507540" y="3070881"/>
                    <a:pt x="4518750" y="2983717"/>
                  </a:cubicBezTo>
                  <a:cubicBezTo>
                    <a:pt x="4529959" y="2897797"/>
                    <a:pt x="4671950" y="2916475"/>
                    <a:pt x="4736717" y="2856705"/>
                  </a:cubicBezTo>
                  <a:cubicBezTo>
                    <a:pt x="4798994" y="2796936"/>
                    <a:pt x="4679423" y="2650001"/>
                    <a:pt x="4623374" y="2560346"/>
                  </a:cubicBezTo>
                  <a:cubicBezTo>
                    <a:pt x="4567325" y="2470691"/>
                    <a:pt x="4638321" y="2381037"/>
                    <a:pt x="4679423" y="2356132"/>
                  </a:cubicBezTo>
                  <a:cubicBezTo>
                    <a:pt x="4721771" y="2331228"/>
                    <a:pt x="4847569" y="2313795"/>
                    <a:pt x="4882444" y="2237838"/>
                  </a:cubicBezTo>
                  <a:cubicBezTo>
                    <a:pt x="4916074" y="2161880"/>
                    <a:pt x="4924792" y="2178068"/>
                    <a:pt x="5160197" y="2188030"/>
                  </a:cubicBezTo>
                  <a:cubicBezTo>
                    <a:pt x="5396848" y="2196746"/>
                    <a:pt x="5379411" y="2112072"/>
                    <a:pt x="5405567" y="1976344"/>
                  </a:cubicBezTo>
                  <a:cubicBezTo>
                    <a:pt x="5430477" y="1841862"/>
                    <a:pt x="5490263" y="1774621"/>
                    <a:pt x="5658409" y="1872992"/>
                  </a:cubicBezTo>
                  <a:cubicBezTo>
                    <a:pt x="5826556" y="1970118"/>
                    <a:pt x="5843993" y="1714851"/>
                    <a:pt x="5775489" y="1252879"/>
                  </a:cubicBezTo>
                  <a:cubicBezTo>
                    <a:pt x="5730650" y="937842"/>
                    <a:pt x="5977265" y="731138"/>
                    <a:pt x="6140429" y="631521"/>
                  </a:cubicBezTo>
                  <a:close/>
                  <a:moveTo>
                    <a:pt x="2706629" y="0"/>
                  </a:moveTo>
                  <a:cubicBezTo>
                    <a:pt x="2768879" y="183117"/>
                    <a:pt x="2868479" y="546859"/>
                    <a:pt x="2727793" y="678903"/>
                  </a:cubicBezTo>
                  <a:cubicBezTo>
                    <a:pt x="2537309" y="859528"/>
                    <a:pt x="2461363" y="921813"/>
                    <a:pt x="2523613" y="1067559"/>
                  </a:cubicBezTo>
                  <a:cubicBezTo>
                    <a:pt x="2584619" y="1214551"/>
                    <a:pt x="2687953" y="1360297"/>
                    <a:pt x="2414054" y="1550888"/>
                  </a:cubicBezTo>
                  <a:cubicBezTo>
                    <a:pt x="2137664" y="1741479"/>
                    <a:pt x="2182484" y="1654280"/>
                    <a:pt x="2128949" y="1600715"/>
                  </a:cubicBezTo>
                  <a:cubicBezTo>
                    <a:pt x="2076659" y="1548396"/>
                    <a:pt x="1904849" y="1848608"/>
                    <a:pt x="2016899" y="1960721"/>
                  </a:cubicBezTo>
                  <a:cubicBezTo>
                    <a:pt x="2128949" y="2072833"/>
                    <a:pt x="1963364" y="2110204"/>
                    <a:pt x="2011919" y="2247230"/>
                  </a:cubicBezTo>
                  <a:cubicBezTo>
                    <a:pt x="2059229" y="2385502"/>
                    <a:pt x="2202404" y="2340657"/>
                    <a:pt x="2239754" y="2419136"/>
                  </a:cubicBezTo>
                  <a:cubicBezTo>
                    <a:pt x="2275859" y="2497614"/>
                    <a:pt x="2318189" y="2528756"/>
                    <a:pt x="2424014" y="2460243"/>
                  </a:cubicBezTo>
                  <a:cubicBezTo>
                    <a:pt x="2531083" y="2394222"/>
                    <a:pt x="2472569" y="2516300"/>
                    <a:pt x="2593333" y="2497614"/>
                  </a:cubicBezTo>
                  <a:cubicBezTo>
                    <a:pt x="2714099" y="2481420"/>
                    <a:pt x="2814943" y="2477683"/>
                    <a:pt x="2841089" y="2640869"/>
                  </a:cubicBezTo>
                  <a:cubicBezTo>
                    <a:pt x="2865989" y="2804055"/>
                    <a:pt x="2633173" y="2705645"/>
                    <a:pt x="2646869" y="2871322"/>
                  </a:cubicBezTo>
                  <a:cubicBezTo>
                    <a:pt x="2660563" y="3038245"/>
                    <a:pt x="2613253" y="3070633"/>
                    <a:pt x="2531083" y="3175271"/>
                  </a:cubicBezTo>
                  <a:cubicBezTo>
                    <a:pt x="2450159" y="3278664"/>
                    <a:pt x="2618233" y="3411952"/>
                    <a:pt x="2557229" y="3551470"/>
                  </a:cubicBezTo>
                  <a:cubicBezTo>
                    <a:pt x="2494979" y="3692234"/>
                    <a:pt x="2441443" y="3667320"/>
                    <a:pt x="2466343" y="3824277"/>
                  </a:cubicBezTo>
                  <a:cubicBezTo>
                    <a:pt x="2492489" y="3982480"/>
                    <a:pt x="2461363" y="4125734"/>
                    <a:pt x="2379194" y="4148157"/>
                  </a:cubicBezTo>
                  <a:cubicBezTo>
                    <a:pt x="2298269" y="4170580"/>
                    <a:pt x="2349314" y="4384838"/>
                    <a:pt x="2272124" y="4356188"/>
                  </a:cubicBezTo>
                  <a:cubicBezTo>
                    <a:pt x="2196179" y="4327536"/>
                    <a:pt x="2110274" y="4108295"/>
                    <a:pt x="2059229" y="4154386"/>
                  </a:cubicBezTo>
                  <a:cubicBezTo>
                    <a:pt x="2008184" y="4199230"/>
                    <a:pt x="2143889" y="4344976"/>
                    <a:pt x="2143889" y="4490722"/>
                  </a:cubicBezTo>
                  <a:cubicBezTo>
                    <a:pt x="2143889" y="4637714"/>
                    <a:pt x="2061719" y="4859448"/>
                    <a:pt x="2025614" y="4758546"/>
                  </a:cubicBezTo>
                  <a:cubicBezTo>
                    <a:pt x="1988264" y="4657646"/>
                    <a:pt x="2039309" y="4539304"/>
                    <a:pt x="1896134" y="4434666"/>
                  </a:cubicBezTo>
                  <a:cubicBezTo>
                    <a:pt x="1752959" y="4331274"/>
                    <a:pt x="1804004" y="4246566"/>
                    <a:pt x="1750469" y="4168088"/>
                  </a:cubicBezTo>
                  <a:cubicBezTo>
                    <a:pt x="1696934" y="4089610"/>
                    <a:pt x="1598579" y="4128226"/>
                    <a:pt x="1522634" y="4055976"/>
                  </a:cubicBezTo>
                  <a:cubicBezTo>
                    <a:pt x="1446689" y="3982480"/>
                    <a:pt x="1218854" y="3739570"/>
                    <a:pt x="1230059" y="3991200"/>
                  </a:cubicBezTo>
                  <a:cubicBezTo>
                    <a:pt x="1240019" y="4241584"/>
                    <a:pt x="1068209" y="4571692"/>
                    <a:pt x="1446689" y="4924224"/>
                  </a:cubicBezTo>
                  <a:cubicBezTo>
                    <a:pt x="1825169" y="5276754"/>
                    <a:pt x="1974569" y="5235647"/>
                    <a:pt x="2101559" y="5370182"/>
                  </a:cubicBezTo>
                  <a:cubicBezTo>
                    <a:pt x="2229794" y="5504716"/>
                    <a:pt x="2300759" y="5351496"/>
                    <a:pt x="2468833" y="5463608"/>
                  </a:cubicBezTo>
                  <a:cubicBezTo>
                    <a:pt x="2638153" y="5576966"/>
                    <a:pt x="2751449" y="5351496"/>
                    <a:pt x="2842333" y="5569492"/>
                  </a:cubicBezTo>
                  <a:cubicBezTo>
                    <a:pt x="2934463" y="5786243"/>
                    <a:pt x="2899603" y="5981817"/>
                    <a:pt x="3068923" y="6067770"/>
                  </a:cubicBezTo>
                  <a:cubicBezTo>
                    <a:pt x="3236998" y="6153722"/>
                    <a:pt x="3286798" y="6289503"/>
                    <a:pt x="3290533" y="6491305"/>
                  </a:cubicBezTo>
                  <a:cubicBezTo>
                    <a:pt x="3294268" y="6675668"/>
                    <a:pt x="3485998" y="6593452"/>
                    <a:pt x="3540778" y="6802728"/>
                  </a:cubicBezTo>
                  <a:cubicBezTo>
                    <a:pt x="2529839" y="6751655"/>
                    <a:pt x="1623479" y="6341822"/>
                    <a:pt x="973589" y="5711502"/>
                  </a:cubicBezTo>
                  <a:cubicBezTo>
                    <a:pt x="959894" y="5401324"/>
                    <a:pt x="1294799" y="5520910"/>
                    <a:pt x="1171544" y="4924224"/>
                  </a:cubicBezTo>
                  <a:cubicBezTo>
                    <a:pt x="1024634" y="4221653"/>
                    <a:pt x="794310" y="4604080"/>
                    <a:pt x="778125" y="4255286"/>
                  </a:cubicBezTo>
                  <a:cubicBezTo>
                    <a:pt x="760695" y="3906492"/>
                    <a:pt x="524145" y="4047256"/>
                    <a:pt x="463140" y="3832997"/>
                  </a:cubicBezTo>
                  <a:cubicBezTo>
                    <a:pt x="400890" y="3619983"/>
                    <a:pt x="205425" y="3725867"/>
                    <a:pt x="244020" y="3551470"/>
                  </a:cubicBezTo>
                  <a:cubicBezTo>
                    <a:pt x="283860" y="3378319"/>
                    <a:pt x="311250" y="3130426"/>
                    <a:pt x="97110" y="2984680"/>
                  </a:cubicBezTo>
                  <a:cubicBezTo>
                    <a:pt x="39840" y="2946064"/>
                    <a:pt x="11205" y="2847654"/>
                    <a:pt x="0" y="2725576"/>
                  </a:cubicBezTo>
                  <a:cubicBezTo>
                    <a:pt x="255225" y="1416353"/>
                    <a:pt x="1319699" y="360005"/>
                    <a:pt x="2706629" y="0"/>
                  </a:cubicBezTo>
                  <a:close/>
                </a:path>
              </a:pathLst>
            </a:custGeom>
            <a:solidFill>
              <a:srgbClr val="4548EB">
                <a:alpha val="50000"/>
              </a:srgbClr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16" name="Freeform 15">
              <a:extLst>
                <a:ext uri="{FF2B5EF4-FFF2-40B4-BE49-F238E27FC236}">
                  <a16:creationId xmlns:a16="http://schemas.microsoft.com/office/drawing/2014/main" id="{553ADD54-5497-CF40-9B33-3E13E5D832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03024" y="5152263"/>
              <a:ext cx="2250260" cy="1585290"/>
            </a:xfrm>
            <a:custGeom>
              <a:avLst/>
              <a:gdLst>
                <a:gd name="T0" fmla="*/ 1803 w 1864"/>
                <a:gd name="T1" fmla="*/ 1313 h 1314"/>
                <a:gd name="T2" fmla="*/ 60 w 1864"/>
                <a:gd name="T3" fmla="*/ 1313 h 1314"/>
                <a:gd name="T4" fmla="*/ 60 w 1864"/>
                <a:gd name="T5" fmla="*/ 1313 h 1314"/>
                <a:gd name="T6" fmla="*/ 0 w 1864"/>
                <a:gd name="T7" fmla="*/ 1254 h 1314"/>
                <a:gd name="T8" fmla="*/ 0 w 1864"/>
                <a:gd name="T9" fmla="*/ 59 h 1314"/>
                <a:gd name="T10" fmla="*/ 0 w 1864"/>
                <a:gd name="T11" fmla="*/ 59 h 1314"/>
                <a:gd name="T12" fmla="*/ 60 w 1864"/>
                <a:gd name="T13" fmla="*/ 0 h 1314"/>
                <a:gd name="T14" fmla="*/ 1803 w 1864"/>
                <a:gd name="T15" fmla="*/ 0 h 1314"/>
                <a:gd name="T16" fmla="*/ 1803 w 1864"/>
                <a:gd name="T17" fmla="*/ 0 h 1314"/>
                <a:gd name="T18" fmla="*/ 1863 w 1864"/>
                <a:gd name="T19" fmla="*/ 59 h 1314"/>
                <a:gd name="T20" fmla="*/ 1863 w 1864"/>
                <a:gd name="T21" fmla="*/ 1254 h 1314"/>
                <a:gd name="T22" fmla="*/ 1863 w 1864"/>
                <a:gd name="T23" fmla="*/ 1254 h 1314"/>
                <a:gd name="T24" fmla="*/ 1803 w 1864"/>
                <a:gd name="T25" fmla="*/ 1313 h 1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64" h="1314">
                  <a:moveTo>
                    <a:pt x="1803" y="1313"/>
                  </a:moveTo>
                  <a:lnTo>
                    <a:pt x="60" y="1313"/>
                  </a:lnTo>
                  <a:lnTo>
                    <a:pt x="60" y="1313"/>
                  </a:lnTo>
                  <a:cubicBezTo>
                    <a:pt x="26" y="1313"/>
                    <a:pt x="0" y="1287"/>
                    <a:pt x="0" y="1254"/>
                  </a:cubicBezTo>
                  <a:lnTo>
                    <a:pt x="0" y="59"/>
                  </a:lnTo>
                  <a:lnTo>
                    <a:pt x="0" y="59"/>
                  </a:lnTo>
                  <a:cubicBezTo>
                    <a:pt x="0" y="26"/>
                    <a:pt x="26" y="0"/>
                    <a:pt x="60" y="0"/>
                  </a:cubicBezTo>
                  <a:lnTo>
                    <a:pt x="1803" y="0"/>
                  </a:lnTo>
                  <a:lnTo>
                    <a:pt x="1803" y="0"/>
                  </a:lnTo>
                  <a:cubicBezTo>
                    <a:pt x="1836" y="0"/>
                    <a:pt x="1863" y="26"/>
                    <a:pt x="1863" y="59"/>
                  </a:cubicBezTo>
                  <a:lnTo>
                    <a:pt x="1863" y="1254"/>
                  </a:lnTo>
                  <a:lnTo>
                    <a:pt x="1863" y="1254"/>
                  </a:lnTo>
                  <a:cubicBezTo>
                    <a:pt x="1863" y="1287"/>
                    <a:pt x="1836" y="1313"/>
                    <a:pt x="1803" y="1313"/>
                  </a:cubicBezTo>
                </a:path>
              </a:pathLst>
            </a:custGeom>
            <a:solidFill>
              <a:srgbClr val="7B99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17" name="Freeform 16">
              <a:extLst>
                <a:ext uri="{FF2B5EF4-FFF2-40B4-BE49-F238E27FC236}">
                  <a16:creationId xmlns:a16="http://schemas.microsoft.com/office/drawing/2014/main" id="{1A989C1A-13A1-5749-8B32-F977B2610E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93460" y="5253335"/>
              <a:ext cx="2064070" cy="1388461"/>
            </a:xfrm>
            <a:custGeom>
              <a:avLst/>
              <a:gdLst>
                <a:gd name="T0" fmla="*/ 1677 w 1711"/>
                <a:gd name="T1" fmla="*/ 1149 h 1150"/>
                <a:gd name="T2" fmla="*/ 34 w 1711"/>
                <a:gd name="T3" fmla="*/ 1149 h 1150"/>
                <a:gd name="T4" fmla="*/ 34 w 1711"/>
                <a:gd name="T5" fmla="*/ 1149 h 1150"/>
                <a:gd name="T6" fmla="*/ 0 w 1711"/>
                <a:gd name="T7" fmla="*/ 1116 h 1150"/>
                <a:gd name="T8" fmla="*/ 0 w 1711"/>
                <a:gd name="T9" fmla="*/ 33 h 1150"/>
                <a:gd name="T10" fmla="*/ 0 w 1711"/>
                <a:gd name="T11" fmla="*/ 33 h 1150"/>
                <a:gd name="T12" fmla="*/ 34 w 1711"/>
                <a:gd name="T13" fmla="*/ 0 h 1150"/>
                <a:gd name="T14" fmla="*/ 1677 w 1711"/>
                <a:gd name="T15" fmla="*/ 0 h 1150"/>
                <a:gd name="T16" fmla="*/ 1677 w 1711"/>
                <a:gd name="T17" fmla="*/ 0 h 1150"/>
                <a:gd name="T18" fmla="*/ 1710 w 1711"/>
                <a:gd name="T19" fmla="*/ 33 h 1150"/>
                <a:gd name="T20" fmla="*/ 1710 w 1711"/>
                <a:gd name="T21" fmla="*/ 1116 h 1150"/>
                <a:gd name="T22" fmla="*/ 1710 w 1711"/>
                <a:gd name="T23" fmla="*/ 1116 h 1150"/>
                <a:gd name="T24" fmla="*/ 1677 w 1711"/>
                <a:gd name="T25" fmla="*/ 1149 h 1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11" h="1150">
                  <a:moveTo>
                    <a:pt x="1677" y="1149"/>
                  </a:moveTo>
                  <a:lnTo>
                    <a:pt x="34" y="1149"/>
                  </a:lnTo>
                  <a:lnTo>
                    <a:pt x="34" y="1149"/>
                  </a:lnTo>
                  <a:cubicBezTo>
                    <a:pt x="15" y="1149"/>
                    <a:pt x="0" y="1135"/>
                    <a:pt x="0" y="1116"/>
                  </a:cubicBezTo>
                  <a:lnTo>
                    <a:pt x="0" y="33"/>
                  </a:lnTo>
                  <a:lnTo>
                    <a:pt x="0" y="33"/>
                  </a:lnTo>
                  <a:cubicBezTo>
                    <a:pt x="0" y="14"/>
                    <a:pt x="15" y="0"/>
                    <a:pt x="34" y="0"/>
                  </a:cubicBezTo>
                  <a:lnTo>
                    <a:pt x="1677" y="0"/>
                  </a:lnTo>
                  <a:lnTo>
                    <a:pt x="1677" y="0"/>
                  </a:lnTo>
                  <a:cubicBezTo>
                    <a:pt x="1695" y="0"/>
                    <a:pt x="1710" y="14"/>
                    <a:pt x="1710" y="33"/>
                  </a:cubicBezTo>
                  <a:lnTo>
                    <a:pt x="1710" y="1116"/>
                  </a:lnTo>
                  <a:lnTo>
                    <a:pt x="1710" y="1116"/>
                  </a:lnTo>
                  <a:cubicBezTo>
                    <a:pt x="1710" y="1135"/>
                    <a:pt x="1695" y="1149"/>
                    <a:pt x="1677" y="1149"/>
                  </a:cubicBezTo>
                </a:path>
              </a:pathLst>
            </a:custGeom>
            <a:solidFill>
              <a:srgbClr val="BFCFF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18" name="Freeform 17">
              <a:extLst>
                <a:ext uri="{FF2B5EF4-FFF2-40B4-BE49-F238E27FC236}">
                  <a16:creationId xmlns:a16="http://schemas.microsoft.com/office/drawing/2014/main" id="{B326EC9A-AEB4-4740-AC8E-CAB14E8DA6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72298" y="5375692"/>
              <a:ext cx="569216" cy="899038"/>
            </a:xfrm>
            <a:custGeom>
              <a:avLst/>
              <a:gdLst>
                <a:gd name="T0" fmla="*/ 0 w 474"/>
                <a:gd name="T1" fmla="*/ 0 h 746"/>
                <a:gd name="T2" fmla="*/ 0 w 474"/>
                <a:gd name="T3" fmla="*/ 436 h 746"/>
                <a:gd name="T4" fmla="*/ 388 w 474"/>
                <a:gd name="T5" fmla="*/ 745 h 746"/>
                <a:gd name="T6" fmla="*/ 388 w 474"/>
                <a:gd name="T7" fmla="*/ 745 h 746"/>
                <a:gd name="T8" fmla="*/ 473 w 474"/>
                <a:gd name="T9" fmla="*/ 474 h 746"/>
                <a:gd name="T10" fmla="*/ 473 w 474"/>
                <a:gd name="T11" fmla="*/ 474 h 746"/>
                <a:gd name="T12" fmla="*/ 0 w 474"/>
                <a:gd name="T13" fmla="*/ 0 h 7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4" h="746">
                  <a:moveTo>
                    <a:pt x="0" y="0"/>
                  </a:moveTo>
                  <a:lnTo>
                    <a:pt x="0" y="436"/>
                  </a:lnTo>
                  <a:lnTo>
                    <a:pt x="388" y="745"/>
                  </a:lnTo>
                  <a:lnTo>
                    <a:pt x="388" y="745"/>
                  </a:lnTo>
                  <a:cubicBezTo>
                    <a:pt x="442" y="668"/>
                    <a:pt x="473" y="574"/>
                    <a:pt x="473" y="474"/>
                  </a:cubicBezTo>
                  <a:lnTo>
                    <a:pt x="473" y="474"/>
                  </a:lnTo>
                  <a:cubicBezTo>
                    <a:pt x="473" y="212"/>
                    <a:pt x="262" y="0"/>
                    <a:pt x="0" y="0"/>
                  </a:cubicBezTo>
                </a:path>
              </a:pathLst>
            </a:custGeom>
            <a:solidFill>
              <a:srgbClr val="4548EB">
                <a:alpha val="60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19" name="Freeform 18">
              <a:extLst>
                <a:ext uri="{FF2B5EF4-FFF2-40B4-BE49-F238E27FC236}">
                  <a16:creationId xmlns:a16="http://schemas.microsoft.com/office/drawing/2014/main" id="{0EEB1397-6692-F243-B508-0D5434E769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72296" y="5897027"/>
              <a:ext cx="468140" cy="617092"/>
            </a:xfrm>
            <a:custGeom>
              <a:avLst/>
              <a:gdLst>
                <a:gd name="T0" fmla="*/ 0 w 389"/>
                <a:gd name="T1" fmla="*/ 511 h 512"/>
                <a:gd name="T2" fmla="*/ 0 w 389"/>
                <a:gd name="T3" fmla="*/ 511 h 512"/>
                <a:gd name="T4" fmla="*/ 388 w 389"/>
                <a:gd name="T5" fmla="*/ 309 h 512"/>
                <a:gd name="T6" fmla="*/ 0 w 389"/>
                <a:gd name="T7" fmla="*/ 0 h 512"/>
                <a:gd name="T8" fmla="*/ 0 w 389"/>
                <a:gd name="T9" fmla="*/ 511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9" h="512">
                  <a:moveTo>
                    <a:pt x="0" y="511"/>
                  </a:moveTo>
                  <a:lnTo>
                    <a:pt x="0" y="511"/>
                  </a:lnTo>
                  <a:cubicBezTo>
                    <a:pt x="161" y="511"/>
                    <a:pt x="302" y="431"/>
                    <a:pt x="388" y="309"/>
                  </a:cubicBezTo>
                  <a:lnTo>
                    <a:pt x="0" y="0"/>
                  </a:lnTo>
                  <a:lnTo>
                    <a:pt x="0" y="511"/>
                  </a:lnTo>
                </a:path>
              </a:pathLst>
            </a:custGeom>
            <a:solidFill>
              <a:srgbClr val="86B4FC">
                <a:alpha val="60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20" name="Freeform 19">
              <a:extLst>
                <a:ext uri="{FF2B5EF4-FFF2-40B4-BE49-F238E27FC236}">
                  <a16:creationId xmlns:a16="http://schemas.microsoft.com/office/drawing/2014/main" id="{32201703-F220-A54C-BBA4-8FC164D69D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03083" y="5375692"/>
              <a:ext cx="569213" cy="659651"/>
            </a:xfrm>
            <a:custGeom>
              <a:avLst/>
              <a:gdLst>
                <a:gd name="T0" fmla="*/ 473 w 474"/>
                <a:gd name="T1" fmla="*/ 0 h 546"/>
                <a:gd name="T2" fmla="*/ 473 w 474"/>
                <a:gd name="T3" fmla="*/ 0 h 546"/>
                <a:gd name="T4" fmla="*/ 0 w 474"/>
                <a:gd name="T5" fmla="*/ 474 h 546"/>
                <a:gd name="T6" fmla="*/ 0 w 474"/>
                <a:gd name="T7" fmla="*/ 474 h 546"/>
                <a:gd name="T8" fmla="*/ 5 w 474"/>
                <a:gd name="T9" fmla="*/ 545 h 546"/>
                <a:gd name="T10" fmla="*/ 473 w 474"/>
                <a:gd name="T11" fmla="*/ 439 h 546"/>
                <a:gd name="T12" fmla="*/ 473 w 474"/>
                <a:gd name="T13" fmla="*/ 0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4" h="546">
                  <a:moveTo>
                    <a:pt x="473" y="0"/>
                  </a:moveTo>
                  <a:lnTo>
                    <a:pt x="473" y="0"/>
                  </a:lnTo>
                  <a:cubicBezTo>
                    <a:pt x="211" y="0"/>
                    <a:pt x="0" y="212"/>
                    <a:pt x="0" y="474"/>
                  </a:cubicBezTo>
                  <a:lnTo>
                    <a:pt x="0" y="474"/>
                  </a:lnTo>
                  <a:cubicBezTo>
                    <a:pt x="0" y="498"/>
                    <a:pt x="2" y="522"/>
                    <a:pt x="5" y="545"/>
                  </a:cubicBezTo>
                  <a:lnTo>
                    <a:pt x="473" y="439"/>
                  </a:lnTo>
                  <a:lnTo>
                    <a:pt x="473" y="0"/>
                  </a:lnTo>
                </a:path>
              </a:pathLst>
            </a:custGeom>
            <a:solidFill>
              <a:srgbClr val="14087C">
                <a:alpha val="60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21" name="Freeform 20">
              <a:extLst>
                <a:ext uri="{FF2B5EF4-FFF2-40B4-BE49-F238E27FC236}">
                  <a16:creationId xmlns:a16="http://schemas.microsoft.com/office/drawing/2014/main" id="{D4972713-CDA7-0143-8E9C-49A3B07D3B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08403" y="5902347"/>
              <a:ext cx="563896" cy="611775"/>
            </a:xfrm>
            <a:custGeom>
              <a:avLst/>
              <a:gdLst>
                <a:gd name="T0" fmla="*/ 0 w 469"/>
                <a:gd name="T1" fmla="*/ 106 h 509"/>
                <a:gd name="T2" fmla="*/ 0 w 469"/>
                <a:gd name="T3" fmla="*/ 106 h 509"/>
                <a:gd name="T4" fmla="*/ 468 w 469"/>
                <a:gd name="T5" fmla="*/ 508 h 509"/>
                <a:gd name="T6" fmla="*/ 468 w 469"/>
                <a:gd name="T7" fmla="*/ 0 h 509"/>
                <a:gd name="T8" fmla="*/ 0 w 469"/>
                <a:gd name="T9" fmla="*/ 106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9" h="509">
                  <a:moveTo>
                    <a:pt x="0" y="106"/>
                  </a:moveTo>
                  <a:lnTo>
                    <a:pt x="0" y="106"/>
                  </a:lnTo>
                  <a:cubicBezTo>
                    <a:pt x="34" y="334"/>
                    <a:pt x="231" y="508"/>
                    <a:pt x="468" y="508"/>
                  </a:cubicBezTo>
                  <a:lnTo>
                    <a:pt x="468" y="0"/>
                  </a:lnTo>
                  <a:lnTo>
                    <a:pt x="0" y="106"/>
                  </a:lnTo>
                </a:path>
              </a:pathLst>
            </a:custGeom>
            <a:solidFill>
              <a:srgbClr val="FD756A">
                <a:alpha val="60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22" name="Freeform 21">
              <a:extLst>
                <a:ext uri="{FF2B5EF4-FFF2-40B4-BE49-F238E27FC236}">
                  <a16:creationId xmlns:a16="http://schemas.microsoft.com/office/drawing/2014/main" id="{566A7518-22B7-554D-99CA-6599AC464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90293" y="4104265"/>
              <a:ext cx="2250260" cy="1585290"/>
            </a:xfrm>
            <a:custGeom>
              <a:avLst/>
              <a:gdLst>
                <a:gd name="T0" fmla="*/ 1804 w 1864"/>
                <a:gd name="T1" fmla="*/ 1314 h 1315"/>
                <a:gd name="T2" fmla="*/ 59 w 1864"/>
                <a:gd name="T3" fmla="*/ 1314 h 1315"/>
                <a:gd name="T4" fmla="*/ 59 w 1864"/>
                <a:gd name="T5" fmla="*/ 1314 h 1315"/>
                <a:gd name="T6" fmla="*/ 0 w 1864"/>
                <a:gd name="T7" fmla="*/ 1255 h 1315"/>
                <a:gd name="T8" fmla="*/ 0 w 1864"/>
                <a:gd name="T9" fmla="*/ 59 h 1315"/>
                <a:gd name="T10" fmla="*/ 0 w 1864"/>
                <a:gd name="T11" fmla="*/ 59 h 1315"/>
                <a:gd name="T12" fmla="*/ 59 w 1864"/>
                <a:gd name="T13" fmla="*/ 0 h 1315"/>
                <a:gd name="T14" fmla="*/ 1804 w 1864"/>
                <a:gd name="T15" fmla="*/ 0 h 1315"/>
                <a:gd name="T16" fmla="*/ 1804 w 1864"/>
                <a:gd name="T17" fmla="*/ 0 h 1315"/>
                <a:gd name="T18" fmla="*/ 1863 w 1864"/>
                <a:gd name="T19" fmla="*/ 59 h 1315"/>
                <a:gd name="T20" fmla="*/ 1863 w 1864"/>
                <a:gd name="T21" fmla="*/ 1255 h 1315"/>
                <a:gd name="T22" fmla="*/ 1863 w 1864"/>
                <a:gd name="T23" fmla="*/ 1255 h 1315"/>
                <a:gd name="T24" fmla="*/ 1804 w 1864"/>
                <a:gd name="T25" fmla="*/ 1314 h 1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64" h="1315">
                  <a:moveTo>
                    <a:pt x="1804" y="1314"/>
                  </a:moveTo>
                  <a:lnTo>
                    <a:pt x="59" y="1314"/>
                  </a:lnTo>
                  <a:lnTo>
                    <a:pt x="59" y="1314"/>
                  </a:lnTo>
                  <a:cubicBezTo>
                    <a:pt x="27" y="1314"/>
                    <a:pt x="0" y="1287"/>
                    <a:pt x="0" y="1255"/>
                  </a:cubicBezTo>
                  <a:lnTo>
                    <a:pt x="0" y="59"/>
                  </a:lnTo>
                  <a:lnTo>
                    <a:pt x="0" y="59"/>
                  </a:lnTo>
                  <a:cubicBezTo>
                    <a:pt x="0" y="26"/>
                    <a:pt x="27" y="0"/>
                    <a:pt x="59" y="0"/>
                  </a:cubicBezTo>
                  <a:lnTo>
                    <a:pt x="1804" y="0"/>
                  </a:lnTo>
                  <a:lnTo>
                    <a:pt x="1804" y="0"/>
                  </a:lnTo>
                  <a:cubicBezTo>
                    <a:pt x="1836" y="0"/>
                    <a:pt x="1863" y="26"/>
                    <a:pt x="1863" y="59"/>
                  </a:cubicBezTo>
                  <a:lnTo>
                    <a:pt x="1863" y="1255"/>
                  </a:lnTo>
                  <a:lnTo>
                    <a:pt x="1863" y="1255"/>
                  </a:lnTo>
                  <a:cubicBezTo>
                    <a:pt x="1863" y="1287"/>
                    <a:pt x="1836" y="1314"/>
                    <a:pt x="1804" y="1314"/>
                  </a:cubicBezTo>
                </a:path>
              </a:pathLst>
            </a:custGeom>
            <a:solidFill>
              <a:srgbClr val="86B4F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23" name="Freeform 22">
              <a:extLst>
                <a:ext uri="{FF2B5EF4-FFF2-40B4-BE49-F238E27FC236}">
                  <a16:creationId xmlns:a16="http://schemas.microsoft.com/office/drawing/2014/main" id="{A8B1A62F-E552-E149-9BE6-8FB6850EA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80726" y="4205343"/>
              <a:ext cx="2064070" cy="1388458"/>
            </a:xfrm>
            <a:custGeom>
              <a:avLst/>
              <a:gdLst>
                <a:gd name="T0" fmla="*/ 1677 w 1711"/>
                <a:gd name="T1" fmla="*/ 1150 h 1151"/>
                <a:gd name="T2" fmla="*/ 34 w 1711"/>
                <a:gd name="T3" fmla="*/ 1150 h 1151"/>
                <a:gd name="T4" fmla="*/ 34 w 1711"/>
                <a:gd name="T5" fmla="*/ 1150 h 1151"/>
                <a:gd name="T6" fmla="*/ 0 w 1711"/>
                <a:gd name="T7" fmla="*/ 1116 h 1151"/>
                <a:gd name="T8" fmla="*/ 0 w 1711"/>
                <a:gd name="T9" fmla="*/ 34 h 1151"/>
                <a:gd name="T10" fmla="*/ 0 w 1711"/>
                <a:gd name="T11" fmla="*/ 34 h 1151"/>
                <a:gd name="T12" fmla="*/ 34 w 1711"/>
                <a:gd name="T13" fmla="*/ 0 h 1151"/>
                <a:gd name="T14" fmla="*/ 1677 w 1711"/>
                <a:gd name="T15" fmla="*/ 0 h 1151"/>
                <a:gd name="T16" fmla="*/ 1677 w 1711"/>
                <a:gd name="T17" fmla="*/ 0 h 1151"/>
                <a:gd name="T18" fmla="*/ 1710 w 1711"/>
                <a:gd name="T19" fmla="*/ 34 h 1151"/>
                <a:gd name="T20" fmla="*/ 1710 w 1711"/>
                <a:gd name="T21" fmla="*/ 1116 h 1151"/>
                <a:gd name="T22" fmla="*/ 1710 w 1711"/>
                <a:gd name="T23" fmla="*/ 1116 h 1151"/>
                <a:gd name="T24" fmla="*/ 1677 w 1711"/>
                <a:gd name="T25" fmla="*/ 1150 h 1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11" h="1151">
                  <a:moveTo>
                    <a:pt x="1677" y="1150"/>
                  </a:moveTo>
                  <a:lnTo>
                    <a:pt x="34" y="1150"/>
                  </a:lnTo>
                  <a:lnTo>
                    <a:pt x="34" y="1150"/>
                  </a:lnTo>
                  <a:cubicBezTo>
                    <a:pt x="16" y="1150"/>
                    <a:pt x="0" y="1134"/>
                    <a:pt x="0" y="1116"/>
                  </a:cubicBezTo>
                  <a:lnTo>
                    <a:pt x="0" y="34"/>
                  </a:lnTo>
                  <a:lnTo>
                    <a:pt x="0" y="34"/>
                  </a:lnTo>
                  <a:cubicBezTo>
                    <a:pt x="0" y="15"/>
                    <a:pt x="16" y="0"/>
                    <a:pt x="34" y="0"/>
                  </a:cubicBezTo>
                  <a:lnTo>
                    <a:pt x="1677" y="0"/>
                  </a:lnTo>
                  <a:lnTo>
                    <a:pt x="1677" y="0"/>
                  </a:lnTo>
                  <a:cubicBezTo>
                    <a:pt x="1695" y="0"/>
                    <a:pt x="1710" y="15"/>
                    <a:pt x="1710" y="34"/>
                  </a:cubicBezTo>
                  <a:lnTo>
                    <a:pt x="1710" y="1116"/>
                  </a:lnTo>
                  <a:lnTo>
                    <a:pt x="1710" y="1116"/>
                  </a:lnTo>
                  <a:cubicBezTo>
                    <a:pt x="1710" y="1134"/>
                    <a:pt x="1695" y="1150"/>
                    <a:pt x="1677" y="1150"/>
                  </a:cubicBezTo>
                </a:path>
              </a:pathLst>
            </a:custGeom>
            <a:solidFill>
              <a:srgbClr val="DEE6F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24" name="Freeform 34">
              <a:extLst>
                <a:ext uri="{FF2B5EF4-FFF2-40B4-BE49-F238E27FC236}">
                  <a16:creationId xmlns:a16="http://schemas.microsoft.com/office/drawing/2014/main" id="{D01619B4-60A0-5B42-BE76-7682041C6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40319" y="4466010"/>
              <a:ext cx="1259583" cy="839295"/>
            </a:xfrm>
            <a:custGeom>
              <a:avLst/>
              <a:gdLst>
                <a:gd name="connsiteX0" fmla="*/ 16160 w 1300246"/>
                <a:gd name="connsiteY0" fmla="*/ 834708 h 866390"/>
                <a:gd name="connsiteX1" fmla="*/ 1285329 w 1300246"/>
                <a:gd name="connsiteY1" fmla="*/ 834708 h 866390"/>
                <a:gd name="connsiteX2" fmla="*/ 1300246 w 1300246"/>
                <a:gd name="connsiteY2" fmla="*/ 851183 h 866390"/>
                <a:gd name="connsiteX3" fmla="*/ 1285329 w 1300246"/>
                <a:gd name="connsiteY3" fmla="*/ 866390 h 866390"/>
                <a:gd name="connsiteX4" fmla="*/ 16160 w 1300246"/>
                <a:gd name="connsiteY4" fmla="*/ 866390 h 866390"/>
                <a:gd name="connsiteX5" fmla="*/ 0 w 1300246"/>
                <a:gd name="connsiteY5" fmla="*/ 851183 h 866390"/>
                <a:gd name="connsiteX6" fmla="*/ 16160 w 1300246"/>
                <a:gd name="connsiteY6" fmla="*/ 834708 h 866390"/>
                <a:gd name="connsiteX7" fmla="*/ 16160 w 1300246"/>
                <a:gd name="connsiteY7" fmla="*/ 664473 h 866390"/>
                <a:gd name="connsiteX8" fmla="*/ 1285329 w 1300246"/>
                <a:gd name="connsiteY8" fmla="*/ 664473 h 866390"/>
                <a:gd name="connsiteX9" fmla="*/ 1300246 w 1300246"/>
                <a:gd name="connsiteY9" fmla="*/ 680337 h 866390"/>
                <a:gd name="connsiteX10" fmla="*/ 1285329 w 1300246"/>
                <a:gd name="connsiteY10" fmla="*/ 696201 h 866390"/>
                <a:gd name="connsiteX11" fmla="*/ 16160 w 1300246"/>
                <a:gd name="connsiteY11" fmla="*/ 696201 h 866390"/>
                <a:gd name="connsiteX12" fmla="*/ 0 w 1300246"/>
                <a:gd name="connsiteY12" fmla="*/ 680337 h 866390"/>
                <a:gd name="connsiteX13" fmla="*/ 16160 w 1300246"/>
                <a:gd name="connsiteY13" fmla="*/ 664473 h 866390"/>
                <a:gd name="connsiteX14" fmla="*/ 16160 w 1300246"/>
                <a:gd name="connsiteY14" fmla="*/ 499727 h 866390"/>
                <a:gd name="connsiteX15" fmla="*/ 1285329 w 1300246"/>
                <a:gd name="connsiteY15" fmla="*/ 499727 h 866390"/>
                <a:gd name="connsiteX16" fmla="*/ 1300246 w 1300246"/>
                <a:gd name="connsiteY16" fmla="*/ 515542 h 866390"/>
                <a:gd name="connsiteX17" fmla="*/ 1285329 w 1300246"/>
                <a:gd name="connsiteY17" fmla="*/ 531358 h 866390"/>
                <a:gd name="connsiteX18" fmla="*/ 16160 w 1300246"/>
                <a:gd name="connsiteY18" fmla="*/ 531358 h 866390"/>
                <a:gd name="connsiteX19" fmla="*/ 0 w 1300246"/>
                <a:gd name="connsiteY19" fmla="*/ 515542 h 866390"/>
                <a:gd name="connsiteX20" fmla="*/ 16160 w 1300246"/>
                <a:gd name="connsiteY20" fmla="*/ 499727 h 866390"/>
                <a:gd name="connsiteX21" fmla="*/ 16160 w 1300246"/>
                <a:gd name="connsiteY21" fmla="*/ 334982 h 866390"/>
                <a:gd name="connsiteX22" fmla="*/ 1285329 w 1300246"/>
                <a:gd name="connsiteY22" fmla="*/ 334982 h 866390"/>
                <a:gd name="connsiteX23" fmla="*/ 1300246 w 1300246"/>
                <a:gd name="connsiteY23" fmla="*/ 351456 h 866390"/>
                <a:gd name="connsiteX24" fmla="*/ 1285329 w 1300246"/>
                <a:gd name="connsiteY24" fmla="*/ 366663 h 866390"/>
                <a:gd name="connsiteX25" fmla="*/ 16160 w 1300246"/>
                <a:gd name="connsiteY25" fmla="*/ 366663 h 866390"/>
                <a:gd name="connsiteX26" fmla="*/ 0 w 1300246"/>
                <a:gd name="connsiteY26" fmla="*/ 351456 h 866390"/>
                <a:gd name="connsiteX27" fmla="*/ 16160 w 1300246"/>
                <a:gd name="connsiteY27" fmla="*/ 334982 h 866390"/>
                <a:gd name="connsiteX28" fmla="*/ 16160 w 1300246"/>
                <a:gd name="connsiteY28" fmla="*/ 170237 h 866390"/>
                <a:gd name="connsiteX29" fmla="*/ 1285329 w 1300246"/>
                <a:gd name="connsiteY29" fmla="*/ 170237 h 866390"/>
                <a:gd name="connsiteX30" fmla="*/ 1300246 w 1300246"/>
                <a:gd name="connsiteY30" fmla="*/ 185444 h 866390"/>
                <a:gd name="connsiteX31" fmla="*/ 1285329 w 1300246"/>
                <a:gd name="connsiteY31" fmla="*/ 201918 h 866390"/>
                <a:gd name="connsiteX32" fmla="*/ 16160 w 1300246"/>
                <a:gd name="connsiteY32" fmla="*/ 201918 h 866390"/>
                <a:gd name="connsiteX33" fmla="*/ 0 w 1300246"/>
                <a:gd name="connsiteY33" fmla="*/ 185444 h 866390"/>
                <a:gd name="connsiteX34" fmla="*/ 16160 w 1300246"/>
                <a:gd name="connsiteY34" fmla="*/ 170237 h 866390"/>
                <a:gd name="connsiteX35" fmla="*/ 16160 w 1300246"/>
                <a:gd name="connsiteY35" fmla="*/ 0 h 866390"/>
                <a:gd name="connsiteX36" fmla="*/ 1285329 w 1300246"/>
                <a:gd name="connsiteY36" fmla="*/ 0 h 866390"/>
                <a:gd name="connsiteX37" fmla="*/ 1300246 w 1300246"/>
                <a:gd name="connsiteY37" fmla="*/ 16474 h 866390"/>
                <a:gd name="connsiteX38" fmla="*/ 1285329 w 1300246"/>
                <a:gd name="connsiteY38" fmla="*/ 31681 h 866390"/>
                <a:gd name="connsiteX39" fmla="*/ 16160 w 1300246"/>
                <a:gd name="connsiteY39" fmla="*/ 31681 h 866390"/>
                <a:gd name="connsiteX40" fmla="*/ 0 w 1300246"/>
                <a:gd name="connsiteY40" fmla="*/ 16474 h 866390"/>
                <a:gd name="connsiteX41" fmla="*/ 16160 w 1300246"/>
                <a:gd name="connsiteY41" fmla="*/ 0 h 86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00246" h="866390">
                  <a:moveTo>
                    <a:pt x="16160" y="834708"/>
                  </a:moveTo>
                  <a:lnTo>
                    <a:pt x="1285329" y="834708"/>
                  </a:lnTo>
                  <a:cubicBezTo>
                    <a:pt x="1294031" y="834708"/>
                    <a:pt x="1300246" y="841045"/>
                    <a:pt x="1300246" y="851183"/>
                  </a:cubicBezTo>
                  <a:cubicBezTo>
                    <a:pt x="1300246" y="858786"/>
                    <a:pt x="1294031" y="866390"/>
                    <a:pt x="1285329" y="866390"/>
                  </a:cubicBezTo>
                  <a:lnTo>
                    <a:pt x="16160" y="866390"/>
                  </a:lnTo>
                  <a:cubicBezTo>
                    <a:pt x="7458" y="866390"/>
                    <a:pt x="0" y="858786"/>
                    <a:pt x="0" y="851183"/>
                  </a:cubicBezTo>
                  <a:cubicBezTo>
                    <a:pt x="0" y="841045"/>
                    <a:pt x="7458" y="834708"/>
                    <a:pt x="16160" y="834708"/>
                  </a:cubicBezTo>
                  <a:close/>
                  <a:moveTo>
                    <a:pt x="16160" y="664473"/>
                  </a:moveTo>
                  <a:lnTo>
                    <a:pt x="1285329" y="664473"/>
                  </a:lnTo>
                  <a:cubicBezTo>
                    <a:pt x="1294031" y="664473"/>
                    <a:pt x="1300246" y="673015"/>
                    <a:pt x="1300246" y="680337"/>
                  </a:cubicBezTo>
                  <a:cubicBezTo>
                    <a:pt x="1300246" y="688879"/>
                    <a:pt x="1294031" y="696201"/>
                    <a:pt x="1285329" y="696201"/>
                  </a:cubicBezTo>
                  <a:lnTo>
                    <a:pt x="16160" y="696201"/>
                  </a:lnTo>
                  <a:cubicBezTo>
                    <a:pt x="7458" y="696201"/>
                    <a:pt x="0" y="688879"/>
                    <a:pt x="0" y="680337"/>
                  </a:cubicBezTo>
                  <a:cubicBezTo>
                    <a:pt x="0" y="673015"/>
                    <a:pt x="7458" y="664473"/>
                    <a:pt x="16160" y="664473"/>
                  </a:cubicBezTo>
                  <a:close/>
                  <a:moveTo>
                    <a:pt x="16160" y="499727"/>
                  </a:moveTo>
                  <a:lnTo>
                    <a:pt x="1285329" y="499727"/>
                  </a:lnTo>
                  <a:cubicBezTo>
                    <a:pt x="1294031" y="499727"/>
                    <a:pt x="1300246" y="506317"/>
                    <a:pt x="1300246" y="515542"/>
                  </a:cubicBezTo>
                  <a:cubicBezTo>
                    <a:pt x="1300246" y="524768"/>
                    <a:pt x="1294031" y="531358"/>
                    <a:pt x="1285329" y="531358"/>
                  </a:cubicBezTo>
                  <a:lnTo>
                    <a:pt x="16160" y="531358"/>
                  </a:lnTo>
                  <a:cubicBezTo>
                    <a:pt x="7458" y="531358"/>
                    <a:pt x="0" y="524768"/>
                    <a:pt x="0" y="515542"/>
                  </a:cubicBezTo>
                  <a:cubicBezTo>
                    <a:pt x="0" y="506317"/>
                    <a:pt x="7458" y="499727"/>
                    <a:pt x="16160" y="499727"/>
                  </a:cubicBezTo>
                  <a:close/>
                  <a:moveTo>
                    <a:pt x="16160" y="334982"/>
                  </a:moveTo>
                  <a:lnTo>
                    <a:pt x="1285329" y="334982"/>
                  </a:lnTo>
                  <a:cubicBezTo>
                    <a:pt x="1294031" y="334982"/>
                    <a:pt x="1300246" y="342585"/>
                    <a:pt x="1300246" y="351456"/>
                  </a:cubicBezTo>
                  <a:cubicBezTo>
                    <a:pt x="1300246" y="359060"/>
                    <a:pt x="1294031" y="366663"/>
                    <a:pt x="1285329" y="366663"/>
                  </a:cubicBezTo>
                  <a:lnTo>
                    <a:pt x="16160" y="366663"/>
                  </a:lnTo>
                  <a:cubicBezTo>
                    <a:pt x="7458" y="366663"/>
                    <a:pt x="0" y="359060"/>
                    <a:pt x="0" y="351456"/>
                  </a:cubicBezTo>
                  <a:cubicBezTo>
                    <a:pt x="0" y="342585"/>
                    <a:pt x="7458" y="334982"/>
                    <a:pt x="16160" y="334982"/>
                  </a:cubicBezTo>
                  <a:close/>
                  <a:moveTo>
                    <a:pt x="16160" y="170237"/>
                  </a:moveTo>
                  <a:lnTo>
                    <a:pt x="1285329" y="170237"/>
                  </a:lnTo>
                  <a:cubicBezTo>
                    <a:pt x="1294031" y="170237"/>
                    <a:pt x="1300246" y="177840"/>
                    <a:pt x="1300246" y="185444"/>
                  </a:cubicBezTo>
                  <a:cubicBezTo>
                    <a:pt x="1300246" y="195582"/>
                    <a:pt x="1294031" y="201918"/>
                    <a:pt x="1285329" y="201918"/>
                  </a:cubicBezTo>
                  <a:lnTo>
                    <a:pt x="16160" y="201918"/>
                  </a:lnTo>
                  <a:cubicBezTo>
                    <a:pt x="7458" y="201918"/>
                    <a:pt x="0" y="195582"/>
                    <a:pt x="0" y="185444"/>
                  </a:cubicBezTo>
                  <a:cubicBezTo>
                    <a:pt x="0" y="177840"/>
                    <a:pt x="7458" y="170237"/>
                    <a:pt x="16160" y="170237"/>
                  </a:cubicBezTo>
                  <a:close/>
                  <a:moveTo>
                    <a:pt x="16160" y="0"/>
                  </a:moveTo>
                  <a:lnTo>
                    <a:pt x="1285329" y="0"/>
                  </a:lnTo>
                  <a:cubicBezTo>
                    <a:pt x="1294031" y="0"/>
                    <a:pt x="1300246" y="6336"/>
                    <a:pt x="1300246" y="16474"/>
                  </a:cubicBezTo>
                  <a:cubicBezTo>
                    <a:pt x="1300246" y="24078"/>
                    <a:pt x="1294031" y="31681"/>
                    <a:pt x="1285329" y="31681"/>
                  </a:cubicBezTo>
                  <a:lnTo>
                    <a:pt x="16160" y="31681"/>
                  </a:lnTo>
                  <a:cubicBezTo>
                    <a:pt x="7458" y="31681"/>
                    <a:pt x="0" y="24078"/>
                    <a:pt x="0" y="16474"/>
                  </a:cubicBezTo>
                  <a:cubicBezTo>
                    <a:pt x="0" y="6336"/>
                    <a:pt x="7458" y="0"/>
                    <a:pt x="16160" y="0"/>
                  </a:cubicBezTo>
                  <a:close/>
                </a:path>
              </a:pathLst>
            </a:custGeom>
            <a:solidFill>
              <a:srgbClr val="86B4F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25" name="Freeform 29">
              <a:extLst>
                <a:ext uri="{FF2B5EF4-FFF2-40B4-BE49-F238E27FC236}">
                  <a16:creationId xmlns:a16="http://schemas.microsoft.com/office/drawing/2014/main" id="{71D58150-5920-5E48-808C-1607BA24BA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10496" y="7008858"/>
              <a:ext cx="244709" cy="462821"/>
            </a:xfrm>
            <a:custGeom>
              <a:avLst/>
              <a:gdLst>
                <a:gd name="T0" fmla="*/ 109 w 202"/>
                <a:gd name="T1" fmla="*/ 166 h 384"/>
                <a:gd name="T2" fmla="*/ 109 w 202"/>
                <a:gd name="T3" fmla="*/ 166 h 384"/>
                <a:gd name="T4" fmla="*/ 141 w 202"/>
                <a:gd name="T5" fmla="*/ 89 h 384"/>
                <a:gd name="T6" fmla="*/ 141 w 202"/>
                <a:gd name="T7" fmla="*/ 89 h 384"/>
                <a:gd name="T8" fmla="*/ 77 w 202"/>
                <a:gd name="T9" fmla="*/ 0 h 384"/>
                <a:gd name="T10" fmla="*/ 77 w 202"/>
                <a:gd name="T11" fmla="*/ 0 h 384"/>
                <a:gd name="T12" fmla="*/ 0 w 202"/>
                <a:gd name="T13" fmla="*/ 166 h 384"/>
                <a:gd name="T14" fmla="*/ 0 w 202"/>
                <a:gd name="T15" fmla="*/ 166 h 384"/>
                <a:gd name="T16" fmla="*/ 201 w 202"/>
                <a:gd name="T17" fmla="*/ 383 h 384"/>
                <a:gd name="T18" fmla="*/ 201 w 202"/>
                <a:gd name="T19" fmla="*/ 274 h 384"/>
                <a:gd name="T20" fmla="*/ 201 w 202"/>
                <a:gd name="T21" fmla="*/ 274 h 384"/>
                <a:gd name="T22" fmla="*/ 109 w 202"/>
                <a:gd name="T23" fmla="*/ 166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2" h="384">
                  <a:moveTo>
                    <a:pt x="109" y="166"/>
                  </a:moveTo>
                  <a:lnTo>
                    <a:pt x="109" y="166"/>
                  </a:lnTo>
                  <a:cubicBezTo>
                    <a:pt x="109" y="136"/>
                    <a:pt x="121" y="108"/>
                    <a:pt x="141" y="89"/>
                  </a:cubicBezTo>
                  <a:lnTo>
                    <a:pt x="141" y="89"/>
                  </a:lnTo>
                  <a:cubicBezTo>
                    <a:pt x="114" y="51"/>
                    <a:pt x="89" y="17"/>
                    <a:pt x="77" y="0"/>
                  </a:cubicBezTo>
                  <a:lnTo>
                    <a:pt x="77" y="0"/>
                  </a:lnTo>
                  <a:cubicBezTo>
                    <a:pt x="30" y="40"/>
                    <a:pt x="0" y="100"/>
                    <a:pt x="0" y="166"/>
                  </a:cubicBezTo>
                  <a:lnTo>
                    <a:pt x="0" y="166"/>
                  </a:lnTo>
                  <a:cubicBezTo>
                    <a:pt x="0" y="280"/>
                    <a:pt x="89" y="375"/>
                    <a:pt x="201" y="383"/>
                  </a:cubicBezTo>
                  <a:lnTo>
                    <a:pt x="201" y="274"/>
                  </a:lnTo>
                  <a:lnTo>
                    <a:pt x="201" y="274"/>
                  </a:lnTo>
                  <a:cubicBezTo>
                    <a:pt x="148" y="266"/>
                    <a:pt x="109" y="221"/>
                    <a:pt x="109" y="166"/>
                  </a:cubicBezTo>
                </a:path>
              </a:pathLst>
            </a:custGeom>
            <a:solidFill>
              <a:srgbClr val="86B4F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26" name="Freeform 30">
              <a:extLst>
                <a:ext uri="{FF2B5EF4-FFF2-40B4-BE49-F238E27FC236}">
                  <a16:creationId xmlns:a16="http://schemas.microsoft.com/office/drawing/2014/main" id="{C8741DEC-F2F7-3B49-9337-C86412A980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38169" y="6950341"/>
              <a:ext cx="324507" cy="164910"/>
            </a:xfrm>
            <a:custGeom>
              <a:avLst/>
              <a:gdLst>
                <a:gd name="T0" fmla="*/ 184 w 268"/>
                <a:gd name="T1" fmla="*/ 134 h 135"/>
                <a:gd name="T2" fmla="*/ 267 w 268"/>
                <a:gd name="T3" fmla="*/ 62 h 135"/>
                <a:gd name="T4" fmla="*/ 267 w 268"/>
                <a:gd name="T5" fmla="*/ 62 h 135"/>
                <a:gd name="T6" fmla="*/ 114 w 268"/>
                <a:gd name="T7" fmla="*/ 0 h 135"/>
                <a:gd name="T8" fmla="*/ 114 w 268"/>
                <a:gd name="T9" fmla="*/ 0 h 135"/>
                <a:gd name="T10" fmla="*/ 0 w 268"/>
                <a:gd name="T11" fmla="*/ 32 h 135"/>
                <a:gd name="T12" fmla="*/ 0 w 268"/>
                <a:gd name="T13" fmla="*/ 32 h 135"/>
                <a:gd name="T14" fmla="*/ 64 w 268"/>
                <a:gd name="T15" fmla="*/ 120 h 135"/>
                <a:gd name="T16" fmla="*/ 64 w 268"/>
                <a:gd name="T17" fmla="*/ 120 h 135"/>
                <a:gd name="T18" fmla="*/ 114 w 268"/>
                <a:gd name="T19" fmla="*/ 108 h 135"/>
                <a:gd name="T20" fmla="*/ 114 w 268"/>
                <a:gd name="T21" fmla="*/ 108 h 135"/>
                <a:gd name="T22" fmla="*/ 184 w 268"/>
                <a:gd name="T23" fmla="*/ 13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8" h="135">
                  <a:moveTo>
                    <a:pt x="184" y="134"/>
                  </a:moveTo>
                  <a:lnTo>
                    <a:pt x="267" y="62"/>
                  </a:lnTo>
                  <a:lnTo>
                    <a:pt x="267" y="62"/>
                  </a:lnTo>
                  <a:cubicBezTo>
                    <a:pt x="227" y="23"/>
                    <a:pt x="173" y="0"/>
                    <a:pt x="114" y="0"/>
                  </a:cubicBezTo>
                  <a:lnTo>
                    <a:pt x="114" y="0"/>
                  </a:lnTo>
                  <a:cubicBezTo>
                    <a:pt x="72" y="0"/>
                    <a:pt x="33" y="11"/>
                    <a:pt x="0" y="32"/>
                  </a:cubicBezTo>
                  <a:lnTo>
                    <a:pt x="0" y="32"/>
                  </a:lnTo>
                  <a:cubicBezTo>
                    <a:pt x="13" y="50"/>
                    <a:pt x="39" y="86"/>
                    <a:pt x="64" y="120"/>
                  </a:cubicBezTo>
                  <a:lnTo>
                    <a:pt x="64" y="120"/>
                  </a:lnTo>
                  <a:cubicBezTo>
                    <a:pt x="79" y="113"/>
                    <a:pt x="96" y="108"/>
                    <a:pt x="114" y="108"/>
                  </a:cubicBezTo>
                  <a:lnTo>
                    <a:pt x="114" y="108"/>
                  </a:lnTo>
                  <a:cubicBezTo>
                    <a:pt x="141" y="108"/>
                    <a:pt x="165" y="117"/>
                    <a:pt x="184" y="134"/>
                  </a:cubicBezTo>
                </a:path>
              </a:pathLst>
            </a:custGeom>
            <a:solidFill>
              <a:srgbClr val="DEE6F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27" name="Freeform 31">
              <a:extLst>
                <a:ext uri="{FF2B5EF4-FFF2-40B4-BE49-F238E27FC236}">
                  <a16:creationId xmlns:a16="http://schemas.microsoft.com/office/drawing/2014/main" id="{84898335-7874-DA4E-B5AA-B649B17A3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92445" y="7051417"/>
              <a:ext cx="244709" cy="420264"/>
            </a:xfrm>
            <a:custGeom>
              <a:avLst/>
              <a:gdLst>
                <a:gd name="T0" fmla="*/ 159 w 202"/>
                <a:gd name="T1" fmla="*/ 0 h 348"/>
                <a:gd name="T2" fmla="*/ 76 w 202"/>
                <a:gd name="T3" fmla="*/ 72 h 348"/>
                <a:gd name="T4" fmla="*/ 76 w 202"/>
                <a:gd name="T5" fmla="*/ 72 h 348"/>
                <a:gd name="T6" fmla="*/ 92 w 202"/>
                <a:gd name="T7" fmla="*/ 130 h 348"/>
                <a:gd name="T8" fmla="*/ 92 w 202"/>
                <a:gd name="T9" fmla="*/ 130 h 348"/>
                <a:gd name="T10" fmla="*/ 0 w 202"/>
                <a:gd name="T11" fmla="*/ 238 h 348"/>
                <a:gd name="T12" fmla="*/ 0 w 202"/>
                <a:gd name="T13" fmla="*/ 347 h 348"/>
                <a:gd name="T14" fmla="*/ 0 w 202"/>
                <a:gd name="T15" fmla="*/ 347 h 348"/>
                <a:gd name="T16" fmla="*/ 201 w 202"/>
                <a:gd name="T17" fmla="*/ 130 h 348"/>
                <a:gd name="T18" fmla="*/ 201 w 202"/>
                <a:gd name="T19" fmla="*/ 130 h 348"/>
                <a:gd name="T20" fmla="*/ 159 w 202"/>
                <a:gd name="T21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2" h="348">
                  <a:moveTo>
                    <a:pt x="159" y="0"/>
                  </a:moveTo>
                  <a:lnTo>
                    <a:pt x="76" y="72"/>
                  </a:lnTo>
                  <a:lnTo>
                    <a:pt x="76" y="72"/>
                  </a:lnTo>
                  <a:cubicBezTo>
                    <a:pt x="86" y="89"/>
                    <a:pt x="92" y="109"/>
                    <a:pt x="92" y="130"/>
                  </a:cubicBezTo>
                  <a:lnTo>
                    <a:pt x="92" y="130"/>
                  </a:lnTo>
                  <a:cubicBezTo>
                    <a:pt x="92" y="185"/>
                    <a:pt x="53" y="230"/>
                    <a:pt x="0" y="238"/>
                  </a:cubicBezTo>
                  <a:lnTo>
                    <a:pt x="0" y="347"/>
                  </a:lnTo>
                  <a:lnTo>
                    <a:pt x="0" y="347"/>
                  </a:lnTo>
                  <a:cubicBezTo>
                    <a:pt x="113" y="339"/>
                    <a:pt x="201" y="244"/>
                    <a:pt x="201" y="130"/>
                  </a:cubicBezTo>
                  <a:lnTo>
                    <a:pt x="201" y="130"/>
                  </a:lnTo>
                  <a:cubicBezTo>
                    <a:pt x="201" y="81"/>
                    <a:pt x="186" y="36"/>
                    <a:pt x="159" y="0"/>
                  </a:cubicBezTo>
                </a:path>
              </a:pathLst>
            </a:custGeom>
            <a:solidFill>
              <a:srgbClr val="FF978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28" name="Freeform 32">
              <a:extLst>
                <a:ext uri="{FF2B5EF4-FFF2-40B4-BE49-F238E27FC236}">
                  <a16:creationId xmlns:a16="http://schemas.microsoft.com/office/drawing/2014/main" id="{AD809437-F185-8F4C-BCB8-3ACD6688FF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39364" y="7008858"/>
              <a:ext cx="244709" cy="462821"/>
            </a:xfrm>
            <a:custGeom>
              <a:avLst/>
              <a:gdLst>
                <a:gd name="T0" fmla="*/ 109 w 202"/>
                <a:gd name="T1" fmla="*/ 166 h 384"/>
                <a:gd name="T2" fmla="*/ 109 w 202"/>
                <a:gd name="T3" fmla="*/ 166 h 384"/>
                <a:gd name="T4" fmla="*/ 141 w 202"/>
                <a:gd name="T5" fmla="*/ 89 h 384"/>
                <a:gd name="T6" fmla="*/ 141 w 202"/>
                <a:gd name="T7" fmla="*/ 89 h 384"/>
                <a:gd name="T8" fmla="*/ 77 w 202"/>
                <a:gd name="T9" fmla="*/ 0 h 384"/>
                <a:gd name="T10" fmla="*/ 77 w 202"/>
                <a:gd name="T11" fmla="*/ 0 h 384"/>
                <a:gd name="T12" fmla="*/ 0 w 202"/>
                <a:gd name="T13" fmla="*/ 166 h 384"/>
                <a:gd name="T14" fmla="*/ 0 w 202"/>
                <a:gd name="T15" fmla="*/ 166 h 384"/>
                <a:gd name="T16" fmla="*/ 201 w 202"/>
                <a:gd name="T17" fmla="*/ 383 h 384"/>
                <a:gd name="T18" fmla="*/ 201 w 202"/>
                <a:gd name="T19" fmla="*/ 274 h 384"/>
                <a:gd name="T20" fmla="*/ 201 w 202"/>
                <a:gd name="T21" fmla="*/ 274 h 384"/>
                <a:gd name="T22" fmla="*/ 109 w 202"/>
                <a:gd name="T23" fmla="*/ 166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2" h="384">
                  <a:moveTo>
                    <a:pt x="109" y="166"/>
                  </a:moveTo>
                  <a:lnTo>
                    <a:pt x="109" y="166"/>
                  </a:lnTo>
                  <a:cubicBezTo>
                    <a:pt x="109" y="136"/>
                    <a:pt x="121" y="108"/>
                    <a:pt x="141" y="89"/>
                  </a:cubicBezTo>
                  <a:lnTo>
                    <a:pt x="141" y="89"/>
                  </a:lnTo>
                  <a:cubicBezTo>
                    <a:pt x="114" y="51"/>
                    <a:pt x="90" y="17"/>
                    <a:pt x="77" y="0"/>
                  </a:cubicBezTo>
                  <a:lnTo>
                    <a:pt x="77" y="0"/>
                  </a:lnTo>
                  <a:cubicBezTo>
                    <a:pt x="30" y="40"/>
                    <a:pt x="0" y="100"/>
                    <a:pt x="0" y="166"/>
                  </a:cubicBezTo>
                  <a:lnTo>
                    <a:pt x="0" y="166"/>
                  </a:lnTo>
                  <a:cubicBezTo>
                    <a:pt x="0" y="280"/>
                    <a:pt x="88" y="375"/>
                    <a:pt x="201" y="383"/>
                  </a:cubicBezTo>
                  <a:lnTo>
                    <a:pt x="201" y="274"/>
                  </a:lnTo>
                  <a:lnTo>
                    <a:pt x="201" y="274"/>
                  </a:lnTo>
                  <a:cubicBezTo>
                    <a:pt x="149" y="266"/>
                    <a:pt x="109" y="221"/>
                    <a:pt x="109" y="166"/>
                  </a:cubicBezTo>
                </a:path>
              </a:pathLst>
            </a:custGeom>
            <a:solidFill>
              <a:srgbClr val="86B4F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29" name="Freeform 33">
              <a:extLst>
                <a:ext uri="{FF2B5EF4-FFF2-40B4-BE49-F238E27FC236}">
                  <a16:creationId xmlns:a16="http://schemas.microsoft.com/office/drawing/2014/main" id="{E15EFE60-170F-1440-B895-E0A91A21D2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61715" y="6950341"/>
              <a:ext cx="324507" cy="164910"/>
            </a:xfrm>
            <a:custGeom>
              <a:avLst/>
              <a:gdLst>
                <a:gd name="T0" fmla="*/ 184 w 267"/>
                <a:gd name="T1" fmla="*/ 134 h 135"/>
                <a:gd name="T2" fmla="*/ 266 w 267"/>
                <a:gd name="T3" fmla="*/ 62 h 135"/>
                <a:gd name="T4" fmla="*/ 266 w 267"/>
                <a:gd name="T5" fmla="*/ 62 h 135"/>
                <a:gd name="T6" fmla="*/ 114 w 267"/>
                <a:gd name="T7" fmla="*/ 0 h 135"/>
                <a:gd name="T8" fmla="*/ 114 w 267"/>
                <a:gd name="T9" fmla="*/ 0 h 135"/>
                <a:gd name="T10" fmla="*/ 0 w 267"/>
                <a:gd name="T11" fmla="*/ 32 h 135"/>
                <a:gd name="T12" fmla="*/ 0 w 267"/>
                <a:gd name="T13" fmla="*/ 32 h 135"/>
                <a:gd name="T14" fmla="*/ 64 w 267"/>
                <a:gd name="T15" fmla="*/ 120 h 135"/>
                <a:gd name="T16" fmla="*/ 64 w 267"/>
                <a:gd name="T17" fmla="*/ 120 h 135"/>
                <a:gd name="T18" fmla="*/ 114 w 267"/>
                <a:gd name="T19" fmla="*/ 108 h 135"/>
                <a:gd name="T20" fmla="*/ 114 w 267"/>
                <a:gd name="T21" fmla="*/ 108 h 135"/>
                <a:gd name="T22" fmla="*/ 184 w 267"/>
                <a:gd name="T23" fmla="*/ 13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7" h="135">
                  <a:moveTo>
                    <a:pt x="184" y="134"/>
                  </a:moveTo>
                  <a:lnTo>
                    <a:pt x="266" y="62"/>
                  </a:lnTo>
                  <a:lnTo>
                    <a:pt x="266" y="62"/>
                  </a:lnTo>
                  <a:cubicBezTo>
                    <a:pt x="227" y="23"/>
                    <a:pt x="173" y="0"/>
                    <a:pt x="114" y="0"/>
                  </a:cubicBezTo>
                  <a:lnTo>
                    <a:pt x="114" y="0"/>
                  </a:lnTo>
                  <a:cubicBezTo>
                    <a:pt x="72" y="0"/>
                    <a:pt x="33" y="11"/>
                    <a:pt x="0" y="32"/>
                  </a:cubicBezTo>
                  <a:lnTo>
                    <a:pt x="0" y="32"/>
                  </a:lnTo>
                  <a:cubicBezTo>
                    <a:pt x="13" y="50"/>
                    <a:pt x="39" y="86"/>
                    <a:pt x="64" y="120"/>
                  </a:cubicBezTo>
                  <a:lnTo>
                    <a:pt x="64" y="120"/>
                  </a:lnTo>
                  <a:cubicBezTo>
                    <a:pt x="79" y="113"/>
                    <a:pt x="96" y="108"/>
                    <a:pt x="114" y="108"/>
                  </a:cubicBezTo>
                  <a:lnTo>
                    <a:pt x="114" y="108"/>
                  </a:lnTo>
                  <a:cubicBezTo>
                    <a:pt x="140" y="108"/>
                    <a:pt x="165" y="117"/>
                    <a:pt x="184" y="134"/>
                  </a:cubicBezTo>
                </a:path>
              </a:pathLst>
            </a:custGeom>
            <a:solidFill>
              <a:srgbClr val="FF978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30" name="Freeform 34">
              <a:extLst>
                <a:ext uri="{FF2B5EF4-FFF2-40B4-BE49-F238E27FC236}">
                  <a16:creationId xmlns:a16="http://schemas.microsoft.com/office/drawing/2014/main" id="{FEDE6721-3E54-1E4D-82D3-83248F26E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1309" y="7051417"/>
              <a:ext cx="244709" cy="420264"/>
            </a:xfrm>
            <a:custGeom>
              <a:avLst/>
              <a:gdLst>
                <a:gd name="T0" fmla="*/ 158 w 202"/>
                <a:gd name="T1" fmla="*/ 0 h 348"/>
                <a:gd name="T2" fmla="*/ 76 w 202"/>
                <a:gd name="T3" fmla="*/ 72 h 348"/>
                <a:gd name="T4" fmla="*/ 76 w 202"/>
                <a:gd name="T5" fmla="*/ 72 h 348"/>
                <a:gd name="T6" fmla="*/ 93 w 202"/>
                <a:gd name="T7" fmla="*/ 130 h 348"/>
                <a:gd name="T8" fmla="*/ 93 w 202"/>
                <a:gd name="T9" fmla="*/ 130 h 348"/>
                <a:gd name="T10" fmla="*/ 0 w 202"/>
                <a:gd name="T11" fmla="*/ 238 h 348"/>
                <a:gd name="T12" fmla="*/ 0 w 202"/>
                <a:gd name="T13" fmla="*/ 347 h 348"/>
                <a:gd name="T14" fmla="*/ 0 w 202"/>
                <a:gd name="T15" fmla="*/ 347 h 348"/>
                <a:gd name="T16" fmla="*/ 201 w 202"/>
                <a:gd name="T17" fmla="*/ 130 h 348"/>
                <a:gd name="T18" fmla="*/ 201 w 202"/>
                <a:gd name="T19" fmla="*/ 130 h 348"/>
                <a:gd name="T20" fmla="*/ 158 w 202"/>
                <a:gd name="T21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2" h="348">
                  <a:moveTo>
                    <a:pt x="158" y="0"/>
                  </a:moveTo>
                  <a:lnTo>
                    <a:pt x="76" y="72"/>
                  </a:lnTo>
                  <a:lnTo>
                    <a:pt x="76" y="72"/>
                  </a:lnTo>
                  <a:cubicBezTo>
                    <a:pt x="86" y="89"/>
                    <a:pt x="93" y="109"/>
                    <a:pt x="93" y="130"/>
                  </a:cubicBezTo>
                  <a:lnTo>
                    <a:pt x="93" y="130"/>
                  </a:lnTo>
                  <a:cubicBezTo>
                    <a:pt x="93" y="185"/>
                    <a:pt x="53" y="230"/>
                    <a:pt x="0" y="238"/>
                  </a:cubicBezTo>
                  <a:lnTo>
                    <a:pt x="0" y="347"/>
                  </a:lnTo>
                  <a:lnTo>
                    <a:pt x="0" y="347"/>
                  </a:lnTo>
                  <a:cubicBezTo>
                    <a:pt x="112" y="339"/>
                    <a:pt x="201" y="244"/>
                    <a:pt x="201" y="130"/>
                  </a:cubicBezTo>
                  <a:lnTo>
                    <a:pt x="201" y="130"/>
                  </a:lnTo>
                  <a:cubicBezTo>
                    <a:pt x="201" y="81"/>
                    <a:pt x="185" y="36"/>
                    <a:pt x="158" y="0"/>
                  </a:cubicBezTo>
                </a:path>
              </a:pathLst>
            </a:custGeom>
            <a:solidFill>
              <a:srgbClr val="DEE6F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31" name="Freeform 35">
              <a:extLst>
                <a:ext uri="{FF2B5EF4-FFF2-40B4-BE49-F238E27FC236}">
                  <a16:creationId xmlns:a16="http://schemas.microsoft.com/office/drawing/2014/main" id="{A5D14898-59F9-754D-AF27-67E8018CDA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27588" y="7221647"/>
              <a:ext cx="457500" cy="281950"/>
            </a:xfrm>
            <a:custGeom>
              <a:avLst/>
              <a:gdLst>
                <a:gd name="T0" fmla="*/ 152 w 381"/>
                <a:gd name="T1" fmla="*/ 75 h 232"/>
                <a:gd name="T2" fmla="*/ 152 w 381"/>
                <a:gd name="T3" fmla="*/ 75 h 232"/>
                <a:gd name="T4" fmla="*/ 109 w 381"/>
                <a:gd name="T5" fmla="*/ 3 h 232"/>
                <a:gd name="T6" fmla="*/ 109 w 381"/>
                <a:gd name="T7" fmla="*/ 3 h 232"/>
                <a:gd name="T8" fmla="*/ 0 w 381"/>
                <a:gd name="T9" fmla="*/ 0 h 232"/>
                <a:gd name="T10" fmla="*/ 0 w 381"/>
                <a:gd name="T11" fmla="*/ 0 h 232"/>
                <a:gd name="T12" fmla="*/ 85 w 381"/>
                <a:gd name="T13" fmla="*/ 162 h 232"/>
                <a:gd name="T14" fmla="*/ 85 w 381"/>
                <a:gd name="T15" fmla="*/ 162 h 232"/>
                <a:gd name="T16" fmla="*/ 380 w 381"/>
                <a:gd name="T17" fmla="*/ 134 h 232"/>
                <a:gd name="T18" fmla="*/ 293 w 381"/>
                <a:gd name="T19" fmla="*/ 67 h 232"/>
                <a:gd name="T20" fmla="*/ 293 w 381"/>
                <a:gd name="T21" fmla="*/ 67 h 232"/>
                <a:gd name="T22" fmla="*/ 152 w 381"/>
                <a:gd name="T23" fmla="*/ 75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1" h="232">
                  <a:moveTo>
                    <a:pt x="152" y="75"/>
                  </a:moveTo>
                  <a:lnTo>
                    <a:pt x="152" y="75"/>
                  </a:lnTo>
                  <a:cubicBezTo>
                    <a:pt x="127" y="57"/>
                    <a:pt x="113" y="31"/>
                    <a:pt x="109" y="3"/>
                  </a:cubicBezTo>
                  <a:lnTo>
                    <a:pt x="109" y="3"/>
                  </a:lnTo>
                  <a:cubicBezTo>
                    <a:pt x="64" y="1"/>
                    <a:pt x="21" y="1"/>
                    <a:pt x="0" y="0"/>
                  </a:cubicBezTo>
                  <a:lnTo>
                    <a:pt x="0" y="0"/>
                  </a:lnTo>
                  <a:cubicBezTo>
                    <a:pt x="3" y="62"/>
                    <a:pt x="32" y="122"/>
                    <a:pt x="85" y="162"/>
                  </a:cubicBezTo>
                  <a:lnTo>
                    <a:pt x="85" y="162"/>
                  </a:lnTo>
                  <a:cubicBezTo>
                    <a:pt x="177" y="231"/>
                    <a:pt x="305" y="218"/>
                    <a:pt x="380" y="134"/>
                  </a:cubicBezTo>
                  <a:lnTo>
                    <a:pt x="293" y="67"/>
                  </a:lnTo>
                  <a:lnTo>
                    <a:pt x="293" y="67"/>
                  </a:lnTo>
                  <a:cubicBezTo>
                    <a:pt x="255" y="104"/>
                    <a:pt x="195" y="108"/>
                    <a:pt x="152" y="75"/>
                  </a:cubicBezTo>
                </a:path>
              </a:pathLst>
            </a:custGeom>
            <a:solidFill>
              <a:srgbClr val="DEE6F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32" name="Freeform 36">
              <a:extLst>
                <a:ext uri="{FF2B5EF4-FFF2-40B4-BE49-F238E27FC236}">
                  <a16:creationId xmlns:a16="http://schemas.microsoft.com/office/drawing/2014/main" id="{6BB9E255-74F3-224D-9FFA-604862111D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27588" y="6950343"/>
              <a:ext cx="234070" cy="239389"/>
            </a:xfrm>
            <a:custGeom>
              <a:avLst/>
              <a:gdLst>
                <a:gd name="T0" fmla="*/ 193 w 194"/>
                <a:gd name="T1" fmla="*/ 110 h 198"/>
                <a:gd name="T2" fmla="*/ 186 w 194"/>
                <a:gd name="T3" fmla="*/ 0 h 198"/>
                <a:gd name="T4" fmla="*/ 186 w 194"/>
                <a:gd name="T5" fmla="*/ 0 h 198"/>
                <a:gd name="T6" fmla="*/ 43 w 194"/>
                <a:gd name="T7" fmla="*/ 84 h 198"/>
                <a:gd name="T8" fmla="*/ 43 w 194"/>
                <a:gd name="T9" fmla="*/ 84 h 198"/>
                <a:gd name="T10" fmla="*/ 0 w 194"/>
                <a:gd name="T11" fmla="*/ 194 h 198"/>
                <a:gd name="T12" fmla="*/ 0 w 194"/>
                <a:gd name="T13" fmla="*/ 194 h 198"/>
                <a:gd name="T14" fmla="*/ 109 w 194"/>
                <a:gd name="T15" fmla="*/ 197 h 198"/>
                <a:gd name="T16" fmla="*/ 109 w 194"/>
                <a:gd name="T17" fmla="*/ 197 h 198"/>
                <a:gd name="T18" fmla="*/ 130 w 194"/>
                <a:gd name="T19" fmla="*/ 150 h 198"/>
                <a:gd name="T20" fmla="*/ 130 w 194"/>
                <a:gd name="T21" fmla="*/ 150 h 198"/>
                <a:gd name="T22" fmla="*/ 193 w 194"/>
                <a:gd name="T23" fmla="*/ 11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4" h="198">
                  <a:moveTo>
                    <a:pt x="193" y="110"/>
                  </a:moveTo>
                  <a:lnTo>
                    <a:pt x="186" y="0"/>
                  </a:lnTo>
                  <a:lnTo>
                    <a:pt x="186" y="0"/>
                  </a:lnTo>
                  <a:cubicBezTo>
                    <a:pt x="131" y="8"/>
                    <a:pt x="80" y="36"/>
                    <a:pt x="43" y="84"/>
                  </a:cubicBezTo>
                  <a:lnTo>
                    <a:pt x="43" y="84"/>
                  </a:lnTo>
                  <a:cubicBezTo>
                    <a:pt x="18" y="117"/>
                    <a:pt x="4" y="156"/>
                    <a:pt x="0" y="194"/>
                  </a:cubicBezTo>
                  <a:lnTo>
                    <a:pt x="0" y="194"/>
                  </a:lnTo>
                  <a:cubicBezTo>
                    <a:pt x="23" y="195"/>
                    <a:pt x="67" y="196"/>
                    <a:pt x="109" y="197"/>
                  </a:cubicBezTo>
                  <a:lnTo>
                    <a:pt x="109" y="197"/>
                  </a:lnTo>
                  <a:cubicBezTo>
                    <a:pt x="112" y="180"/>
                    <a:pt x="119" y="164"/>
                    <a:pt x="130" y="150"/>
                  </a:cubicBezTo>
                  <a:lnTo>
                    <a:pt x="130" y="150"/>
                  </a:lnTo>
                  <a:cubicBezTo>
                    <a:pt x="146" y="129"/>
                    <a:pt x="169" y="115"/>
                    <a:pt x="193" y="110"/>
                  </a:cubicBezTo>
                </a:path>
              </a:pathLst>
            </a:custGeom>
            <a:solidFill>
              <a:srgbClr val="86B4F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33" name="Freeform 37">
              <a:extLst>
                <a:ext uri="{FF2B5EF4-FFF2-40B4-BE49-F238E27FC236}">
                  <a16:creationId xmlns:a16="http://schemas.microsoft.com/office/drawing/2014/main" id="{BAD469EB-5772-544E-8455-A2785A797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93577" y="6950341"/>
              <a:ext cx="292589" cy="404302"/>
            </a:xfrm>
            <a:custGeom>
              <a:avLst/>
              <a:gdLst>
                <a:gd name="T0" fmla="*/ 0 w 243"/>
                <a:gd name="T1" fmla="*/ 0 h 336"/>
                <a:gd name="T2" fmla="*/ 7 w 243"/>
                <a:gd name="T3" fmla="*/ 108 h 336"/>
                <a:gd name="T4" fmla="*/ 7 w 243"/>
                <a:gd name="T5" fmla="*/ 108 h 336"/>
                <a:gd name="T6" fmla="*/ 64 w 243"/>
                <a:gd name="T7" fmla="*/ 130 h 336"/>
                <a:gd name="T8" fmla="*/ 64 w 243"/>
                <a:gd name="T9" fmla="*/ 130 h 336"/>
                <a:gd name="T10" fmla="*/ 93 w 243"/>
                <a:gd name="T11" fmla="*/ 269 h 336"/>
                <a:gd name="T12" fmla="*/ 180 w 243"/>
                <a:gd name="T13" fmla="*/ 335 h 336"/>
                <a:gd name="T14" fmla="*/ 180 w 243"/>
                <a:gd name="T15" fmla="*/ 335 h 336"/>
                <a:gd name="T16" fmla="*/ 129 w 243"/>
                <a:gd name="T17" fmla="*/ 43 h 336"/>
                <a:gd name="T18" fmla="*/ 129 w 243"/>
                <a:gd name="T19" fmla="*/ 43 h 336"/>
                <a:gd name="T20" fmla="*/ 0 w 243"/>
                <a:gd name="T21" fmla="*/ 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3" h="336">
                  <a:moveTo>
                    <a:pt x="0" y="0"/>
                  </a:moveTo>
                  <a:lnTo>
                    <a:pt x="7" y="108"/>
                  </a:lnTo>
                  <a:lnTo>
                    <a:pt x="7" y="108"/>
                  </a:lnTo>
                  <a:cubicBezTo>
                    <a:pt x="27" y="110"/>
                    <a:pt x="47" y="117"/>
                    <a:pt x="64" y="130"/>
                  </a:cubicBezTo>
                  <a:lnTo>
                    <a:pt x="64" y="130"/>
                  </a:lnTo>
                  <a:cubicBezTo>
                    <a:pt x="107" y="163"/>
                    <a:pt x="119" y="223"/>
                    <a:pt x="93" y="269"/>
                  </a:cubicBezTo>
                  <a:lnTo>
                    <a:pt x="180" y="335"/>
                  </a:lnTo>
                  <a:lnTo>
                    <a:pt x="180" y="335"/>
                  </a:lnTo>
                  <a:cubicBezTo>
                    <a:pt x="242" y="240"/>
                    <a:pt x="221" y="113"/>
                    <a:pt x="129" y="43"/>
                  </a:cubicBezTo>
                  <a:lnTo>
                    <a:pt x="129" y="43"/>
                  </a:lnTo>
                  <a:cubicBezTo>
                    <a:pt x="91" y="14"/>
                    <a:pt x="45" y="0"/>
                    <a:pt x="0" y="0"/>
                  </a:cubicBezTo>
                </a:path>
              </a:pathLst>
            </a:custGeom>
            <a:solidFill>
              <a:srgbClr val="FF978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34" name="Freeform 38">
              <a:extLst>
                <a:ext uri="{FF2B5EF4-FFF2-40B4-BE49-F238E27FC236}">
                  <a16:creationId xmlns:a16="http://schemas.microsoft.com/office/drawing/2014/main" id="{F98B3703-1299-0E42-B400-6E6AB240A3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20295" y="7221647"/>
              <a:ext cx="457500" cy="281950"/>
            </a:xfrm>
            <a:custGeom>
              <a:avLst/>
              <a:gdLst>
                <a:gd name="T0" fmla="*/ 228 w 380"/>
                <a:gd name="T1" fmla="*/ 75 h 232"/>
                <a:gd name="T2" fmla="*/ 228 w 380"/>
                <a:gd name="T3" fmla="*/ 75 h 232"/>
                <a:gd name="T4" fmla="*/ 271 w 380"/>
                <a:gd name="T5" fmla="*/ 3 h 232"/>
                <a:gd name="T6" fmla="*/ 271 w 380"/>
                <a:gd name="T7" fmla="*/ 3 h 232"/>
                <a:gd name="T8" fmla="*/ 379 w 380"/>
                <a:gd name="T9" fmla="*/ 0 h 232"/>
                <a:gd name="T10" fmla="*/ 379 w 380"/>
                <a:gd name="T11" fmla="*/ 0 h 232"/>
                <a:gd name="T12" fmla="*/ 294 w 380"/>
                <a:gd name="T13" fmla="*/ 162 h 232"/>
                <a:gd name="T14" fmla="*/ 294 w 380"/>
                <a:gd name="T15" fmla="*/ 162 h 232"/>
                <a:gd name="T16" fmla="*/ 0 w 380"/>
                <a:gd name="T17" fmla="*/ 134 h 232"/>
                <a:gd name="T18" fmla="*/ 86 w 380"/>
                <a:gd name="T19" fmla="*/ 67 h 232"/>
                <a:gd name="T20" fmla="*/ 86 w 380"/>
                <a:gd name="T21" fmla="*/ 67 h 232"/>
                <a:gd name="T22" fmla="*/ 228 w 380"/>
                <a:gd name="T23" fmla="*/ 75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0" h="232">
                  <a:moveTo>
                    <a:pt x="228" y="75"/>
                  </a:moveTo>
                  <a:lnTo>
                    <a:pt x="228" y="75"/>
                  </a:lnTo>
                  <a:cubicBezTo>
                    <a:pt x="253" y="57"/>
                    <a:pt x="267" y="31"/>
                    <a:pt x="271" y="3"/>
                  </a:cubicBezTo>
                  <a:lnTo>
                    <a:pt x="271" y="3"/>
                  </a:lnTo>
                  <a:cubicBezTo>
                    <a:pt x="316" y="1"/>
                    <a:pt x="359" y="1"/>
                    <a:pt x="379" y="0"/>
                  </a:cubicBezTo>
                  <a:lnTo>
                    <a:pt x="379" y="0"/>
                  </a:lnTo>
                  <a:cubicBezTo>
                    <a:pt x="376" y="62"/>
                    <a:pt x="347" y="122"/>
                    <a:pt x="294" y="162"/>
                  </a:cubicBezTo>
                  <a:lnTo>
                    <a:pt x="294" y="162"/>
                  </a:lnTo>
                  <a:cubicBezTo>
                    <a:pt x="203" y="231"/>
                    <a:pt x="75" y="218"/>
                    <a:pt x="0" y="134"/>
                  </a:cubicBezTo>
                  <a:lnTo>
                    <a:pt x="86" y="67"/>
                  </a:lnTo>
                  <a:lnTo>
                    <a:pt x="86" y="67"/>
                  </a:lnTo>
                  <a:cubicBezTo>
                    <a:pt x="125" y="104"/>
                    <a:pt x="185" y="108"/>
                    <a:pt x="228" y="75"/>
                  </a:cubicBezTo>
                </a:path>
              </a:pathLst>
            </a:custGeom>
            <a:solidFill>
              <a:srgbClr val="86B4F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35" name="Freeform 39">
              <a:extLst>
                <a:ext uri="{FF2B5EF4-FFF2-40B4-BE49-F238E27FC236}">
                  <a16:creationId xmlns:a16="http://schemas.microsoft.com/office/drawing/2014/main" id="{1FC0BFA4-B2C4-7443-B2AB-41ABED426C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43724" y="6950343"/>
              <a:ext cx="234070" cy="239389"/>
            </a:xfrm>
            <a:custGeom>
              <a:avLst/>
              <a:gdLst>
                <a:gd name="T0" fmla="*/ 0 w 194"/>
                <a:gd name="T1" fmla="*/ 110 h 198"/>
                <a:gd name="T2" fmla="*/ 7 w 194"/>
                <a:gd name="T3" fmla="*/ 0 h 198"/>
                <a:gd name="T4" fmla="*/ 7 w 194"/>
                <a:gd name="T5" fmla="*/ 0 h 198"/>
                <a:gd name="T6" fmla="*/ 149 w 194"/>
                <a:gd name="T7" fmla="*/ 84 h 198"/>
                <a:gd name="T8" fmla="*/ 149 w 194"/>
                <a:gd name="T9" fmla="*/ 84 h 198"/>
                <a:gd name="T10" fmla="*/ 193 w 194"/>
                <a:gd name="T11" fmla="*/ 194 h 198"/>
                <a:gd name="T12" fmla="*/ 193 w 194"/>
                <a:gd name="T13" fmla="*/ 194 h 198"/>
                <a:gd name="T14" fmla="*/ 83 w 194"/>
                <a:gd name="T15" fmla="*/ 197 h 198"/>
                <a:gd name="T16" fmla="*/ 83 w 194"/>
                <a:gd name="T17" fmla="*/ 197 h 198"/>
                <a:gd name="T18" fmla="*/ 63 w 194"/>
                <a:gd name="T19" fmla="*/ 150 h 198"/>
                <a:gd name="T20" fmla="*/ 63 w 194"/>
                <a:gd name="T21" fmla="*/ 150 h 198"/>
                <a:gd name="T22" fmla="*/ 0 w 194"/>
                <a:gd name="T23" fmla="*/ 11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4" h="198">
                  <a:moveTo>
                    <a:pt x="0" y="110"/>
                  </a:moveTo>
                  <a:lnTo>
                    <a:pt x="7" y="0"/>
                  </a:lnTo>
                  <a:lnTo>
                    <a:pt x="7" y="0"/>
                  </a:lnTo>
                  <a:cubicBezTo>
                    <a:pt x="61" y="8"/>
                    <a:pt x="113" y="36"/>
                    <a:pt x="149" y="84"/>
                  </a:cubicBezTo>
                  <a:lnTo>
                    <a:pt x="149" y="84"/>
                  </a:lnTo>
                  <a:cubicBezTo>
                    <a:pt x="174" y="117"/>
                    <a:pt x="189" y="156"/>
                    <a:pt x="193" y="194"/>
                  </a:cubicBezTo>
                  <a:lnTo>
                    <a:pt x="193" y="194"/>
                  </a:lnTo>
                  <a:cubicBezTo>
                    <a:pt x="170" y="195"/>
                    <a:pt x="126" y="196"/>
                    <a:pt x="83" y="197"/>
                  </a:cubicBezTo>
                  <a:lnTo>
                    <a:pt x="83" y="197"/>
                  </a:lnTo>
                  <a:cubicBezTo>
                    <a:pt x="80" y="180"/>
                    <a:pt x="74" y="164"/>
                    <a:pt x="63" y="150"/>
                  </a:cubicBezTo>
                  <a:lnTo>
                    <a:pt x="63" y="150"/>
                  </a:lnTo>
                  <a:cubicBezTo>
                    <a:pt x="47" y="129"/>
                    <a:pt x="24" y="115"/>
                    <a:pt x="0" y="110"/>
                  </a:cubicBezTo>
                </a:path>
              </a:pathLst>
            </a:custGeom>
            <a:solidFill>
              <a:srgbClr val="DEE6F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36" name="Freeform 40">
              <a:extLst>
                <a:ext uri="{FF2B5EF4-FFF2-40B4-BE49-F238E27FC236}">
                  <a16:creationId xmlns:a16="http://schemas.microsoft.com/office/drawing/2014/main" id="{D83210EB-54E7-3346-ADD7-BED26177DD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4536" y="6950341"/>
              <a:ext cx="292586" cy="404302"/>
            </a:xfrm>
            <a:custGeom>
              <a:avLst/>
              <a:gdLst>
                <a:gd name="T0" fmla="*/ 242 w 243"/>
                <a:gd name="T1" fmla="*/ 0 h 336"/>
                <a:gd name="T2" fmla="*/ 234 w 243"/>
                <a:gd name="T3" fmla="*/ 108 h 336"/>
                <a:gd name="T4" fmla="*/ 234 w 243"/>
                <a:gd name="T5" fmla="*/ 108 h 336"/>
                <a:gd name="T6" fmla="*/ 178 w 243"/>
                <a:gd name="T7" fmla="*/ 130 h 336"/>
                <a:gd name="T8" fmla="*/ 178 w 243"/>
                <a:gd name="T9" fmla="*/ 130 h 336"/>
                <a:gd name="T10" fmla="*/ 149 w 243"/>
                <a:gd name="T11" fmla="*/ 269 h 336"/>
                <a:gd name="T12" fmla="*/ 61 w 243"/>
                <a:gd name="T13" fmla="*/ 335 h 336"/>
                <a:gd name="T14" fmla="*/ 61 w 243"/>
                <a:gd name="T15" fmla="*/ 335 h 336"/>
                <a:gd name="T16" fmla="*/ 112 w 243"/>
                <a:gd name="T17" fmla="*/ 43 h 336"/>
                <a:gd name="T18" fmla="*/ 112 w 243"/>
                <a:gd name="T19" fmla="*/ 43 h 336"/>
                <a:gd name="T20" fmla="*/ 242 w 243"/>
                <a:gd name="T21" fmla="*/ 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3" h="336">
                  <a:moveTo>
                    <a:pt x="242" y="0"/>
                  </a:moveTo>
                  <a:lnTo>
                    <a:pt x="234" y="108"/>
                  </a:lnTo>
                  <a:lnTo>
                    <a:pt x="234" y="108"/>
                  </a:lnTo>
                  <a:cubicBezTo>
                    <a:pt x="215" y="110"/>
                    <a:pt x="195" y="117"/>
                    <a:pt x="178" y="130"/>
                  </a:cubicBezTo>
                  <a:lnTo>
                    <a:pt x="178" y="130"/>
                  </a:lnTo>
                  <a:cubicBezTo>
                    <a:pt x="135" y="163"/>
                    <a:pt x="123" y="223"/>
                    <a:pt x="149" y="269"/>
                  </a:cubicBezTo>
                  <a:lnTo>
                    <a:pt x="61" y="335"/>
                  </a:lnTo>
                  <a:lnTo>
                    <a:pt x="61" y="335"/>
                  </a:lnTo>
                  <a:cubicBezTo>
                    <a:pt x="0" y="240"/>
                    <a:pt x="21" y="113"/>
                    <a:pt x="112" y="43"/>
                  </a:cubicBezTo>
                  <a:lnTo>
                    <a:pt x="112" y="43"/>
                  </a:lnTo>
                  <a:cubicBezTo>
                    <a:pt x="151" y="14"/>
                    <a:pt x="196" y="0"/>
                    <a:pt x="242" y="0"/>
                  </a:cubicBezTo>
                </a:path>
              </a:pathLst>
            </a:custGeom>
            <a:solidFill>
              <a:srgbClr val="FF978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37" name="Freeform 47">
              <a:extLst>
                <a:ext uri="{FF2B5EF4-FFF2-40B4-BE49-F238E27FC236}">
                  <a16:creationId xmlns:a16="http://schemas.microsoft.com/office/drawing/2014/main" id="{85EEE9BB-1633-564D-8B89-27CDA47954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14738" y="7727030"/>
              <a:ext cx="2307587" cy="876520"/>
            </a:xfrm>
            <a:custGeom>
              <a:avLst/>
              <a:gdLst>
                <a:gd name="connsiteX0" fmla="*/ 2202098 w 2382083"/>
                <a:gd name="connsiteY0" fmla="*/ 796264 h 904817"/>
                <a:gd name="connsiteX1" fmla="*/ 2382083 w 2382083"/>
                <a:gd name="connsiteY1" fmla="*/ 796264 h 904817"/>
                <a:gd name="connsiteX2" fmla="*/ 2382083 w 2382083"/>
                <a:gd name="connsiteY2" fmla="*/ 904817 h 904817"/>
                <a:gd name="connsiteX3" fmla="*/ 2202098 w 2382083"/>
                <a:gd name="connsiteY3" fmla="*/ 904817 h 904817"/>
                <a:gd name="connsiteX4" fmla="*/ 944539 w 2382083"/>
                <a:gd name="connsiteY4" fmla="*/ 796264 h 904817"/>
                <a:gd name="connsiteX5" fmla="*/ 1124528 w 2382083"/>
                <a:gd name="connsiteY5" fmla="*/ 796264 h 904817"/>
                <a:gd name="connsiteX6" fmla="*/ 1124528 w 2382083"/>
                <a:gd name="connsiteY6" fmla="*/ 904817 h 904817"/>
                <a:gd name="connsiteX7" fmla="*/ 944539 w 2382083"/>
                <a:gd name="connsiteY7" fmla="*/ 904817 h 904817"/>
                <a:gd name="connsiteX8" fmla="*/ 1263046 w 2382083"/>
                <a:gd name="connsiteY8" fmla="*/ 615048 h 904817"/>
                <a:gd name="connsiteX9" fmla="*/ 1443035 w 2382083"/>
                <a:gd name="connsiteY9" fmla="*/ 615048 h 904817"/>
                <a:gd name="connsiteX10" fmla="*/ 1443035 w 2382083"/>
                <a:gd name="connsiteY10" fmla="*/ 751087 h 904817"/>
                <a:gd name="connsiteX11" fmla="*/ 1263046 w 2382083"/>
                <a:gd name="connsiteY11" fmla="*/ 751087 h 904817"/>
                <a:gd name="connsiteX12" fmla="*/ 0 w 2382083"/>
                <a:gd name="connsiteY12" fmla="*/ 615047 h 904817"/>
                <a:gd name="connsiteX13" fmla="*/ 179989 w 2382083"/>
                <a:gd name="connsiteY13" fmla="*/ 615047 h 904817"/>
                <a:gd name="connsiteX14" fmla="*/ 179989 w 2382083"/>
                <a:gd name="connsiteY14" fmla="*/ 723643 h 904817"/>
                <a:gd name="connsiteX15" fmla="*/ 0 w 2382083"/>
                <a:gd name="connsiteY15" fmla="*/ 723643 h 904817"/>
                <a:gd name="connsiteX16" fmla="*/ 318509 w 2382083"/>
                <a:gd name="connsiteY16" fmla="*/ 334979 h 904817"/>
                <a:gd name="connsiteX17" fmla="*/ 503958 w 2382083"/>
                <a:gd name="connsiteY17" fmla="*/ 334979 h 904817"/>
                <a:gd name="connsiteX18" fmla="*/ 503958 w 2382083"/>
                <a:gd name="connsiteY18" fmla="*/ 443546 h 904817"/>
                <a:gd name="connsiteX19" fmla="*/ 318509 w 2382083"/>
                <a:gd name="connsiteY19" fmla="*/ 443546 h 904817"/>
                <a:gd name="connsiteX20" fmla="*/ 1576067 w 2382083"/>
                <a:gd name="connsiteY20" fmla="*/ 302029 h 904817"/>
                <a:gd name="connsiteX21" fmla="*/ 1761516 w 2382083"/>
                <a:gd name="connsiteY21" fmla="*/ 302029 h 904817"/>
                <a:gd name="connsiteX22" fmla="*/ 1761516 w 2382083"/>
                <a:gd name="connsiteY22" fmla="*/ 416098 h 904817"/>
                <a:gd name="connsiteX23" fmla="*/ 1576067 w 2382083"/>
                <a:gd name="connsiteY23" fmla="*/ 416098 h 904817"/>
                <a:gd name="connsiteX24" fmla="*/ 631528 w 2382083"/>
                <a:gd name="connsiteY24" fmla="*/ 10981 h 904817"/>
                <a:gd name="connsiteX25" fmla="*/ 811513 w 2382083"/>
                <a:gd name="connsiteY25" fmla="*/ 10981 h 904817"/>
                <a:gd name="connsiteX26" fmla="*/ 811513 w 2382083"/>
                <a:gd name="connsiteY26" fmla="*/ 179954 h 904817"/>
                <a:gd name="connsiteX27" fmla="*/ 631528 w 2382083"/>
                <a:gd name="connsiteY27" fmla="*/ 179954 h 904817"/>
                <a:gd name="connsiteX28" fmla="*/ 1889080 w 2382083"/>
                <a:gd name="connsiteY28" fmla="*/ 0 h 904817"/>
                <a:gd name="connsiteX29" fmla="*/ 2074529 w 2382083"/>
                <a:gd name="connsiteY29" fmla="*/ 0 h 904817"/>
                <a:gd name="connsiteX30" fmla="*/ 2074529 w 2382083"/>
                <a:gd name="connsiteY30" fmla="*/ 114052 h 904817"/>
                <a:gd name="connsiteX31" fmla="*/ 1889080 w 2382083"/>
                <a:gd name="connsiteY31" fmla="*/ 114052 h 90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382083" h="904817">
                  <a:moveTo>
                    <a:pt x="2202098" y="796264"/>
                  </a:moveTo>
                  <a:lnTo>
                    <a:pt x="2382083" y="796264"/>
                  </a:lnTo>
                  <a:lnTo>
                    <a:pt x="2382083" y="904817"/>
                  </a:lnTo>
                  <a:lnTo>
                    <a:pt x="2202098" y="904817"/>
                  </a:lnTo>
                  <a:close/>
                  <a:moveTo>
                    <a:pt x="944539" y="796264"/>
                  </a:moveTo>
                  <a:lnTo>
                    <a:pt x="1124528" y="796264"/>
                  </a:lnTo>
                  <a:lnTo>
                    <a:pt x="1124528" y="904817"/>
                  </a:lnTo>
                  <a:lnTo>
                    <a:pt x="944539" y="904817"/>
                  </a:lnTo>
                  <a:close/>
                  <a:moveTo>
                    <a:pt x="1263046" y="615048"/>
                  </a:moveTo>
                  <a:lnTo>
                    <a:pt x="1443035" y="615048"/>
                  </a:lnTo>
                  <a:lnTo>
                    <a:pt x="1443035" y="751087"/>
                  </a:lnTo>
                  <a:lnTo>
                    <a:pt x="1263046" y="751087"/>
                  </a:lnTo>
                  <a:close/>
                  <a:moveTo>
                    <a:pt x="0" y="615047"/>
                  </a:moveTo>
                  <a:lnTo>
                    <a:pt x="179989" y="615047"/>
                  </a:lnTo>
                  <a:lnTo>
                    <a:pt x="179989" y="723643"/>
                  </a:lnTo>
                  <a:lnTo>
                    <a:pt x="0" y="723643"/>
                  </a:lnTo>
                  <a:close/>
                  <a:moveTo>
                    <a:pt x="318509" y="334979"/>
                  </a:moveTo>
                  <a:lnTo>
                    <a:pt x="503958" y="334979"/>
                  </a:lnTo>
                  <a:lnTo>
                    <a:pt x="503958" y="443546"/>
                  </a:lnTo>
                  <a:lnTo>
                    <a:pt x="318509" y="443546"/>
                  </a:lnTo>
                  <a:close/>
                  <a:moveTo>
                    <a:pt x="1576067" y="302029"/>
                  </a:moveTo>
                  <a:lnTo>
                    <a:pt x="1761516" y="302029"/>
                  </a:lnTo>
                  <a:lnTo>
                    <a:pt x="1761516" y="416098"/>
                  </a:lnTo>
                  <a:lnTo>
                    <a:pt x="1576067" y="416098"/>
                  </a:lnTo>
                  <a:close/>
                  <a:moveTo>
                    <a:pt x="631528" y="10981"/>
                  </a:moveTo>
                  <a:lnTo>
                    <a:pt x="811513" y="10981"/>
                  </a:lnTo>
                  <a:lnTo>
                    <a:pt x="811513" y="179954"/>
                  </a:lnTo>
                  <a:lnTo>
                    <a:pt x="631528" y="179954"/>
                  </a:lnTo>
                  <a:close/>
                  <a:moveTo>
                    <a:pt x="1889080" y="0"/>
                  </a:moveTo>
                  <a:lnTo>
                    <a:pt x="2074529" y="0"/>
                  </a:lnTo>
                  <a:lnTo>
                    <a:pt x="2074529" y="114052"/>
                  </a:lnTo>
                  <a:lnTo>
                    <a:pt x="1889080" y="114052"/>
                  </a:lnTo>
                  <a:close/>
                </a:path>
              </a:pathLst>
            </a:custGeom>
            <a:solidFill>
              <a:srgbClr val="BFCFF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38" name="Freeform 48">
              <a:extLst>
                <a:ext uri="{FF2B5EF4-FFF2-40B4-BE49-F238E27FC236}">
                  <a16:creationId xmlns:a16="http://schemas.microsoft.com/office/drawing/2014/main" id="{45F133B2-BD12-BA4A-B48E-5DAE587857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14738" y="7833425"/>
              <a:ext cx="2307587" cy="1115949"/>
            </a:xfrm>
            <a:custGeom>
              <a:avLst/>
              <a:gdLst>
                <a:gd name="connsiteX0" fmla="*/ 2202098 w 2382083"/>
                <a:gd name="connsiteY0" fmla="*/ 796264 h 1151975"/>
                <a:gd name="connsiteX1" fmla="*/ 2382083 w 2382083"/>
                <a:gd name="connsiteY1" fmla="*/ 796264 h 1151975"/>
                <a:gd name="connsiteX2" fmla="*/ 2382083 w 2382083"/>
                <a:gd name="connsiteY2" fmla="*/ 1151975 h 1151975"/>
                <a:gd name="connsiteX3" fmla="*/ 2202098 w 2382083"/>
                <a:gd name="connsiteY3" fmla="*/ 1151975 h 1151975"/>
                <a:gd name="connsiteX4" fmla="*/ 944539 w 2382083"/>
                <a:gd name="connsiteY4" fmla="*/ 796264 h 1151975"/>
                <a:gd name="connsiteX5" fmla="*/ 1124528 w 2382083"/>
                <a:gd name="connsiteY5" fmla="*/ 796264 h 1151975"/>
                <a:gd name="connsiteX6" fmla="*/ 1124528 w 2382083"/>
                <a:gd name="connsiteY6" fmla="*/ 1151975 h 1151975"/>
                <a:gd name="connsiteX7" fmla="*/ 944539 w 2382083"/>
                <a:gd name="connsiteY7" fmla="*/ 1151975 h 1151975"/>
                <a:gd name="connsiteX8" fmla="*/ 1263046 w 2382083"/>
                <a:gd name="connsiteY8" fmla="*/ 642503 h 1151975"/>
                <a:gd name="connsiteX9" fmla="*/ 1443035 w 2382083"/>
                <a:gd name="connsiteY9" fmla="*/ 642503 h 1151975"/>
                <a:gd name="connsiteX10" fmla="*/ 1443035 w 2382083"/>
                <a:gd name="connsiteY10" fmla="*/ 1151972 h 1151975"/>
                <a:gd name="connsiteX11" fmla="*/ 1263046 w 2382083"/>
                <a:gd name="connsiteY11" fmla="*/ 1151972 h 1151975"/>
                <a:gd name="connsiteX12" fmla="*/ 0 w 2382083"/>
                <a:gd name="connsiteY12" fmla="*/ 615048 h 1151975"/>
                <a:gd name="connsiteX13" fmla="*/ 179989 w 2382083"/>
                <a:gd name="connsiteY13" fmla="*/ 615048 h 1151975"/>
                <a:gd name="connsiteX14" fmla="*/ 179989 w 2382083"/>
                <a:gd name="connsiteY14" fmla="*/ 1151970 h 1151975"/>
                <a:gd name="connsiteX15" fmla="*/ 0 w 2382083"/>
                <a:gd name="connsiteY15" fmla="*/ 1151970 h 1151975"/>
                <a:gd name="connsiteX16" fmla="*/ 318509 w 2382083"/>
                <a:gd name="connsiteY16" fmla="*/ 334979 h 1151975"/>
                <a:gd name="connsiteX17" fmla="*/ 503958 w 2382083"/>
                <a:gd name="connsiteY17" fmla="*/ 334979 h 1151975"/>
                <a:gd name="connsiteX18" fmla="*/ 503958 w 2382083"/>
                <a:gd name="connsiteY18" fmla="*/ 1151971 h 1151975"/>
                <a:gd name="connsiteX19" fmla="*/ 318509 w 2382083"/>
                <a:gd name="connsiteY19" fmla="*/ 1151971 h 1151975"/>
                <a:gd name="connsiteX20" fmla="*/ 1576067 w 2382083"/>
                <a:gd name="connsiteY20" fmla="*/ 307524 h 1151975"/>
                <a:gd name="connsiteX21" fmla="*/ 1761516 w 2382083"/>
                <a:gd name="connsiteY21" fmla="*/ 307524 h 1151975"/>
                <a:gd name="connsiteX22" fmla="*/ 1761516 w 2382083"/>
                <a:gd name="connsiteY22" fmla="*/ 1151973 h 1151975"/>
                <a:gd name="connsiteX23" fmla="*/ 1576067 w 2382083"/>
                <a:gd name="connsiteY23" fmla="*/ 1151973 h 1151975"/>
                <a:gd name="connsiteX24" fmla="*/ 631528 w 2382083"/>
                <a:gd name="connsiteY24" fmla="*/ 65898 h 1151975"/>
                <a:gd name="connsiteX25" fmla="*/ 811513 w 2382083"/>
                <a:gd name="connsiteY25" fmla="*/ 65898 h 1151975"/>
                <a:gd name="connsiteX26" fmla="*/ 811513 w 2382083"/>
                <a:gd name="connsiteY26" fmla="*/ 1151969 h 1151975"/>
                <a:gd name="connsiteX27" fmla="*/ 631528 w 2382083"/>
                <a:gd name="connsiteY27" fmla="*/ 1151969 h 1151975"/>
                <a:gd name="connsiteX28" fmla="*/ 1889080 w 2382083"/>
                <a:gd name="connsiteY28" fmla="*/ 0 h 1151975"/>
                <a:gd name="connsiteX29" fmla="*/ 2074529 w 2382083"/>
                <a:gd name="connsiteY29" fmla="*/ 0 h 1151975"/>
                <a:gd name="connsiteX30" fmla="*/ 2074529 w 2382083"/>
                <a:gd name="connsiteY30" fmla="*/ 1151969 h 1151975"/>
                <a:gd name="connsiteX31" fmla="*/ 1889080 w 2382083"/>
                <a:gd name="connsiteY31" fmla="*/ 1151969 h 115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382083" h="1151975">
                  <a:moveTo>
                    <a:pt x="2202098" y="796264"/>
                  </a:moveTo>
                  <a:lnTo>
                    <a:pt x="2382083" y="796264"/>
                  </a:lnTo>
                  <a:lnTo>
                    <a:pt x="2382083" y="1151975"/>
                  </a:lnTo>
                  <a:lnTo>
                    <a:pt x="2202098" y="1151975"/>
                  </a:lnTo>
                  <a:close/>
                  <a:moveTo>
                    <a:pt x="944539" y="796264"/>
                  </a:moveTo>
                  <a:lnTo>
                    <a:pt x="1124528" y="796264"/>
                  </a:lnTo>
                  <a:lnTo>
                    <a:pt x="1124528" y="1151975"/>
                  </a:lnTo>
                  <a:lnTo>
                    <a:pt x="944539" y="1151975"/>
                  </a:lnTo>
                  <a:close/>
                  <a:moveTo>
                    <a:pt x="1263046" y="642503"/>
                  </a:moveTo>
                  <a:lnTo>
                    <a:pt x="1443035" y="642503"/>
                  </a:lnTo>
                  <a:lnTo>
                    <a:pt x="1443035" y="1151972"/>
                  </a:lnTo>
                  <a:lnTo>
                    <a:pt x="1263046" y="1151972"/>
                  </a:lnTo>
                  <a:close/>
                  <a:moveTo>
                    <a:pt x="0" y="615048"/>
                  </a:moveTo>
                  <a:lnTo>
                    <a:pt x="179989" y="615048"/>
                  </a:lnTo>
                  <a:lnTo>
                    <a:pt x="179989" y="1151970"/>
                  </a:lnTo>
                  <a:lnTo>
                    <a:pt x="0" y="1151970"/>
                  </a:lnTo>
                  <a:close/>
                  <a:moveTo>
                    <a:pt x="318509" y="334979"/>
                  </a:moveTo>
                  <a:lnTo>
                    <a:pt x="503958" y="334979"/>
                  </a:lnTo>
                  <a:lnTo>
                    <a:pt x="503958" y="1151971"/>
                  </a:lnTo>
                  <a:lnTo>
                    <a:pt x="318509" y="1151971"/>
                  </a:lnTo>
                  <a:close/>
                  <a:moveTo>
                    <a:pt x="1576067" y="307524"/>
                  </a:moveTo>
                  <a:lnTo>
                    <a:pt x="1761516" y="307524"/>
                  </a:lnTo>
                  <a:lnTo>
                    <a:pt x="1761516" y="1151973"/>
                  </a:lnTo>
                  <a:lnTo>
                    <a:pt x="1576067" y="1151973"/>
                  </a:lnTo>
                  <a:close/>
                  <a:moveTo>
                    <a:pt x="631528" y="65898"/>
                  </a:moveTo>
                  <a:lnTo>
                    <a:pt x="811513" y="65898"/>
                  </a:lnTo>
                  <a:lnTo>
                    <a:pt x="811513" y="1151969"/>
                  </a:lnTo>
                  <a:lnTo>
                    <a:pt x="631528" y="1151969"/>
                  </a:lnTo>
                  <a:close/>
                  <a:moveTo>
                    <a:pt x="1889080" y="0"/>
                  </a:moveTo>
                  <a:lnTo>
                    <a:pt x="2074529" y="0"/>
                  </a:lnTo>
                  <a:lnTo>
                    <a:pt x="2074529" y="1151969"/>
                  </a:lnTo>
                  <a:lnTo>
                    <a:pt x="1889080" y="1151969"/>
                  </a:lnTo>
                  <a:close/>
                </a:path>
              </a:pathLst>
            </a:custGeom>
            <a:solidFill>
              <a:srgbClr val="FF978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39" name="Freeform 57">
              <a:extLst>
                <a:ext uri="{FF2B5EF4-FFF2-40B4-BE49-F238E27FC236}">
                  <a16:creationId xmlns:a16="http://schemas.microsoft.com/office/drawing/2014/main" id="{5E871F5D-1615-5348-8B8D-2D822244D2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84972" y="10142204"/>
              <a:ext cx="649012" cy="649012"/>
            </a:xfrm>
            <a:custGeom>
              <a:avLst/>
              <a:gdLst>
                <a:gd name="T0" fmla="*/ 538 w 539"/>
                <a:gd name="T1" fmla="*/ 333 h 538"/>
                <a:gd name="T2" fmla="*/ 538 w 539"/>
                <a:gd name="T3" fmla="*/ 204 h 538"/>
                <a:gd name="T4" fmla="*/ 470 w 539"/>
                <a:gd name="T5" fmla="*/ 204 h 538"/>
                <a:gd name="T6" fmla="*/ 470 w 539"/>
                <a:gd name="T7" fmla="*/ 204 h 538"/>
                <a:gd name="T8" fmla="*/ 457 w 539"/>
                <a:gd name="T9" fmla="*/ 172 h 538"/>
                <a:gd name="T10" fmla="*/ 505 w 539"/>
                <a:gd name="T11" fmla="*/ 124 h 538"/>
                <a:gd name="T12" fmla="*/ 414 w 539"/>
                <a:gd name="T13" fmla="*/ 33 h 538"/>
                <a:gd name="T14" fmla="*/ 365 w 539"/>
                <a:gd name="T15" fmla="*/ 81 h 538"/>
                <a:gd name="T16" fmla="*/ 365 w 539"/>
                <a:gd name="T17" fmla="*/ 81 h 538"/>
                <a:gd name="T18" fmla="*/ 334 w 539"/>
                <a:gd name="T19" fmla="*/ 68 h 538"/>
                <a:gd name="T20" fmla="*/ 334 w 539"/>
                <a:gd name="T21" fmla="*/ 0 h 538"/>
                <a:gd name="T22" fmla="*/ 204 w 539"/>
                <a:gd name="T23" fmla="*/ 0 h 538"/>
                <a:gd name="T24" fmla="*/ 204 w 539"/>
                <a:gd name="T25" fmla="*/ 68 h 538"/>
                <a:gd name="T26" fmla="*/ 204 w 539"/>
                <a:gd name="T27" fmla="*/ 68 h 538"/>
                <a:gd name="T28" fmla="*/ 173 w 539"/>
                <a:gd name="T29" fmla="*/ 81 h 538"/>
                <a:gd name="T30" fmla="*/ 125 w 539"/>
                <a:gd name="T31" fmla="*/ 33 h 538"/>
                <a:gd name="T32" fmla="*/ 33 w 539"/>
                <a:gd name="T33" fmla="*/ 124 h 538"/>
                <a:gd name="T34" fmla="*/ 82 w 539"/>
                <a:gd name="T35" fmla="*/ 172 h 538"/>
                <a:gd name="T36" fmla="*/ 82 w 539"/>
                <a:gd name="T37" fmla="*/ 172 h 538"/>
                <a:gd name="T38" fmla="*/ 68 w 539"/>
                <a:gd name="T39" fmla="*/ 204 h 538"/>
                <a:gd name="T40" fmla="*/ 0 w 539"/>
                <a:gd name="T41" fmla="*/ 204 h 538"/>
                <a:gd name="T42" fmla="*/ 0 w 539"/>
                <a:gd name="T43" fmla="*/ 333 h 538"/>
                <a:gd name="T44" fmla="*/ 68 w 539"/>
                <a:gd name="T45" fmla="*/ 333 h 538"/>
                <a:gd name="T46" fmla="*/ 68 w 539"/>
                <a:gd name="T47" fmla="*/ 333 h 538"/>
                <a:gd name="T48" fmla="*/ 82 w 539"/>
                <a:gd name="T49" fmla="*/ 365 h 538"/>
                <a:gd name="T50" fmla="*/ 33 w 539"/>
                <a:gd name="T51" fmla="*/ 413 h 538"/>
                <a:gd name="T52" fmla="*/ 125 w 539"/>
                <a:gd name="T53" fmla="*/ 504 h 538"/>
                <a:gd name="T54" fmla="*/ 173 w 539"/>
                <a:gd name="T55" fmla="*/ 456 h 538"/>
                <a:gd name="T56" fmla="*/ 173 w 539"/>
                <a:gd name="T57" fmla="*/ 456 h 538"/>
                <a:gd name="T58" fmla="*/ 204 w 539"/>
                <a:gd name="T59" fmla="*/ 469 h 538"/>
                <a:gd name="T60" fmla="*/ 204 w 539"/>
                <a:gd name="T61" fmla="*/ 537 h 538"/>
                <a:gd name="T62" fmla="*/ 334 w 539"/>
                <a:gd name="T63" fmla="*/ 537 h 538"/>
                <a:gd name="T64" fmla="*/ 334 w 539"/>
                <a:gd name="T65" fmla="*/ 469 h 538"/>
                <a:gd name="T66" fmla="*/ 334 w 539"/>
                <a:gd name="T67" fmla="*/ 469 h 538"/>
                <a:gd name="T68" fmla="*/ 365 w 539"/>
                <a:gd name="T69" fmla="*/ 456 h 538"/>
                <a:gd name="T70" fmla="*/ 414 w 539"/>
                <a:gd name="T71" fmla="*/ 504 h 538"/>
                <a:gd name="T72" fmla="*/ 505 w 539"/>
                <a:gd name="T73" fmla="*/ 413 h 538"/>
                <a:gd name="T74" fmla="*/ 457 w 539"/>
                <a:gd name="T75" fmla="*/ 365 h 538"/>
                <a:gd name="T76" fmla="*/ 457 w 539"/>
                <a:gd name="T77" fmla="*/ 365 h 538"/>
                <a:gd name="T78" fmla="*/ 470 w 539"/>
                <a:gd name="T79" fmla="*/ 333 h 538"/>
                <a:gd name="T80" fmla="*/ 538 w 539"/>
                <a:gd name="T81" fmla="*/ 333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9" h="538">
                  <a:moveTo>
                    <a:pt x="538" y="333"/>
                  </a:moveTo>
                  <a:lnTo>
                    <a:pt x="538" y="204"/>
                  </a:lnTo>
                  <a:lnTo>
                    <a:pt x="470" y="204"/>
                  </a:lnTo>
                  <a:lnTo>
                    <a:pt x="470" y="204"/>
                  </a:lnTo>
                  <a:cubicBezTo>
                    <a:pt x="466" y="193"/>
                    <a:pt x="462" y="182"/>
                    <a:pt x="457" y="172"/>
                  </a:cubicBezTo>
                  <a:lnTo>
                    <a:pt x="505" y="124"/>
                  </a:lnTo>
                  <a:lnTo>
                    <a:pt x="414" y="33"/>
                  </a:lnTo>
                  <a:lnTo>
                    <a:pt x="365" y="81"/>
                  </a:lnTo>
                  <a:lnTo>
                    <a:pt x="365" y="81"/>
                  </a:lnTo>
                  <a:cubicBezTo>
                    <a:pt x="356" y="75"/>
                    <a:pt x="345" y="71"/>
                    <a:pt x="334" y="68"/>
                  </a:cubicBezTo>
                  <a:lnTo>
                    <a:pt x="334" y="0"/>
                  </a:lnTo>
                  <a:lnTo>
                    <a:pt x="204" y="0"/>
                  </a:lnTo>
                  <a:lnTo>
                    <a:pt x="204" y="68"/>
                  </a:lnTo>
                  <a:lnTo>
                    <a:pt x="204" y="68"/>
                  </a:lnTo>
                  <a:cubicBezTo>
                    <a:pt x="193" y="71"/>
                    <a:pt x="183" y="75"/>
                    <a:pt x="173" y="81"/>
                  </a:cubicBezTo>
                  <a:lnTo>
                    <a:pt x="125" y="33"/>
                  </a:lnTo>
                  <a:lnTo>
                    <a:pt x="33" y="124"/>
                  </a:lnTo>
                  <a:lnTo>
                    <a:pt x="82" y="172"/>
                  </a:lnTo>
                  <a:lnTo>
                    <a:pt x="82" y="172"/>
                  </a:lnTo>
                  <a:cubicBezTo>
                    <a:pt x="76" y="182"/>
                    <a:pt x="72" y="193"/>
                    <a:pt x="68" y="204"/>
                  </a:cubicBezTo>
                  <a:lnTo>
                    <a:pt x="0" y="204"/>
                  </a:lnTo>
                  <a:lnTo>
                    <a:pt x="0" y="333"/>
                  </a:lnTo>
                  <a:lnTo>
                    <a:pt x="68" y="333"/>
                  </a:lnTo>
                  <a:lnTo>
                    <a:pt x="68" y="333"/>
                  </a:lnTo>
                  <a:cubicBezTo>
                    <a:pt x="72" y="344"/>
                    <a:pt x="76" y="355"/>
                    <a:pt x="82" y="365"/>
                  </a:cubicBezTo>
                  <a:lnTo>
                    <a:pt x="33" y="413"/>
                  </a:lnTo>
                  <a:lnTo>
                    <a:pt x="125" y="504"/>
                  </a:lnTo>
                  <a:lnTo>
                    <a:pt x="173" y="456"/>
                  </a:lnTo>
                  <a:lnTo>
                    <a:pt x="173" y="456"/>
                  </a:lnTo>
                  <a:cubicBezTo>
                    <a:pt x="183" y="461"/>
                    <a:pt x="193" y="466"/>
                    <a:pt x="204" y="469"/>
                  </a:cubicBezTo>
                  <a:lnTo>
                    <a:pt x="204" y="537"/>
                  </a:lnTo>
                  <a:lnTo>
                    <a:pt x="334" y="537"/>
                  </a:lnTo>
                  <a:lnTo>
                    <a:pt x="334" y="469"/>
                  </a:lnTo>
                  <a:lnTo>
                    <a:pt x="334" y="469"/>
                  </a:lnTo>
                  <a:cubicBezTo>
                    <a:pt x="345" y="466"/>
                    <a:pt x="356" y="461"/>
                    <a:pt x="365" y="456"/>
                  </a:cubicBezTo>
                  <a:lnTo>
                    <a:pt x="414" y="504"/>
                  </a:lnTo>
                  <a:lnTo>
                    <a:pt x="505" y="413"/>
                  </a:lnTo>
                  <a:lnTo>
                    <a:pt x="457" y="365"/>
                  </a:lnTo>
                  <a:lnTo>
                    <a:pt x="457" y="365"/>
                  </a:lnTo>
                  <a:cubicBezTo>
                    <a:pt x="462" y="355"/>
                    <a:pt x="466" y="344"/>
                    <a:pt x="470" y="333"/>
                  </a:cubicBezTo>
                  <a:lnTo>
                    <a:pt x="538" y="333"/>
                  </a:lnTo>
                </a:path>
              </a:pathLst>
            </a:custGeom>
            <a:solidFill>
              <a:srgbClr val="BFCFF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40" name="Freeform 58">
              <a:extLst>
                <a:ext uri="{FF2B5EF4-FFF2-40B4-BE49-F238E27FC236}">
                  <a16:creationId xmlns:a16="http://schemas.microsoft.com/office/drawing/2014/main" id="{39205B64-75EB-5C4C-8BC1-205D69BAFB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55205" y="10307115"/>
              <a:ext cx="308547" cy="308547"/>
            </a:xfrm>
            <a:custGeom>
              <a:avLst/>
              <a:gdLst>
                <a:gd name="T0" fmla="*/ 128 w 257"/>
                <a:gd name="T1" fmla="*/ 0 h 257"/>
                <a:gd name="T2" fmla="*/ 128 w 257"/>
                <a:gd name="T3" fmla="*/ 0 h 257"/>
                <a:gd name="T4" fmla="*/ 0 w 257"/>
                <a:gd name="T5" fmla="*/ 129 h 257"/>
                <a:gd name="T6" fmla="*/ 0 w 257"/>
                <a:gd name="T7" fmla="*/ 129 h 257"/>
                <a:gd name="T8" fmla="*/ 128 w 257"/>
                <a:gd name="T9" fmla="*/ 256 h 257"/>
                <a:gd name="T10" fmla="*/ 128 w 257"/>
                <a:gd name="T11" fmla="*/ 256 h 257"/>
                <a:gd name="T12" fmla="*/ 256 w 257"/>
                <a:gd name="T13" fmla="*/ 129 h 257"/>
                <a:gd name="T14" fmla="*/ 256 w 257"/>
                <a:gd name="T15" fmla="*/ 129 h 257"/>
                <a:gd name="T16" fmla="*/ 128 w 257"/>
                <a:gd name="T17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7" h="257">
                  <a:moveTo>
                    <a:pt x="128" y="0"/>
                  </a:moveTo>
                  <a:lnTo>
                    <a:pt x="128" y="0"/>
                  </a:lnTo>
                  <a:cubicBezTo>
                    <a:pt x="57" y="0"/>
                    <a:pt x="0" y="58"/>
                    <a:pt x="0" y="129"/>
                  </a:cubicBezTo>
                  <a:lnTo>
                    <a:pt x="0" y="129"/>
                  </a:lnTo>
                  <a:cubicBezTo>
                    <a:pt x="0" y="199"/>
                    <a:pt x="57" y="256"/>
                    <a:pt x="128" y="256"/>
                  </a:cubicBezTo>
                  <a:lnTo>
                    <a:pt x="128" y="256"/>
                  </a:lnTo>
                  <a:cubicBezTo>
                    <a:pt x="199" y="256"/>
                    <a:pt x="256" y="199"/>
                    <a:pt x="256" y="129"/>
                  </a:cubicBezTo>
                  <a:lnTo>
                    <a:pt x="256" y="129"/>
                  </a:lnTo>
                  <a:cubicBezTo>
                    <a:pt x="256" y="58"/>
                    <a:pt x="199" y="0"/>
                    <a:pt x="128" y="0"/>
                  </a:cubicBezTo>
                </a:path>
              </a:pathLst>
            </a:custGeom>
            <a:solidFill>
              <a:srgbClr val="5961F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41" name="Freeform 59">
              <a:extLst>
                <a:ext uri="{FF2B5EF4-FFF2-40B4-BE49-F238E27FC236}">
                  <a16:creationId xmlns:a16="http://schemas.microsoft.com/office/drawing/2014/main" id="{0C6B403C-5181-7543-AE28-76BFA04DE0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43548" y="9397435"/>
              <a:ext cx="1000116" cy="1000116"/>
            </a:xfrm>
            <a:custGeom>
              <a:avLst/>
              <a:gdLst>
                <a:gd name="T0" fmla="*/ 830 w 831"/>
                <a:gd name="T1" fmla="*/ 367 h 831"/>
                <a:gd name="T2" fmla="*/ 763 w 831"/>
                <a:gd name="T3" fmla="*/ 184 h 831"/>
                <a:gd name="T4" fmla="*/ 666 w 831"/>
                <a:gd name="T5" fmla="*/ 219 h 831"/>
                <a:gd name="T6" fmla="*/ 666 w 831"/>
                <a:gd name="T7" fmla="*/ 219 h 831"/>
                <a:gd name="T8" fmla="*/ 631 w 831"/>
                <a:gd name="T9" fmla="*/ 181 h 831"/>
                <a:gd name="T10" fmla="*/ 675 w 831"/>
                <a:gd name="T11" fmla="*/ 88 h 831"/>
                <a:gd name="T12" fmla="*/ 497 w 831"/>
                <a:gd name="T13" fmla="*/ 5 h 831"/>
                <a:gd name="T14" fmla="*/ 455 w 831"/>
                <a:gd name="T15" fmla="*/ 98 h 831"/>
                <a:gd name="T16" fmla="*/ 455 w 831"/>
                <a:gd name="T17" fmla="*/ 98 h 831"/>
                <a:gd name="T18" fmla="*/ 403 w 831"/>
                <a:gd name="T19" fmla="*/ 96 h 831"/>
                <a:gd name="T20" fmla="*/ 368 w 831"/>
                <a:gd name="T21" fmla="*/ 0 h 831"/>
                <a:gd name="T22" fmla="*/ 184 w 831"/>
                <a:gd name="T23" fmla="*/ 67 h 831"/>
                <a:gd name="T24" fmla="*/ 219 w 831"/>
                <a:gd name="T25" fmla="*/ 163 h 831"/>
                <a:gd name="T26" fmla="*/ 219 w 831"/>
                <a:gd name="T27" fmla="*/ 163 h 831"/>
                <a:gd name="T28" fmla="*/ 181 w 831"/>
                <a:gd name="T29" fmla="*/ 198 h 831"/>
                <a:gd name="T30" fmla="*/ 88 w 831"/>
                <a:gd name="T31" fmla="*/ 155 h 831"/>
                <a:gd name="T32" fmla="*/ 5 w 831"/>
                <a:gd name="T33" fmla="*/ 332 h 831"/>
                <a:gd name="T34" fmla="*/ 99 w 831"/>
                <a:gd name="T35" fmla="*/ 376 h 831"/>
                <a:gd name="T36" fmla="*/ 99 w 831"/>
                <a:gd name="T37" fmla="*/ 376 h 831"/>
                <a:gd name="T38" fmla="*/ 96 w 831"/>
                <a:gd name="T39" fmla="*/ 427 h 831"/>
                <a:gd name="T40" fmla="*/ 0 w 831"/>
                <a:gd name="T41" fmla="*/ 462 h 831"/>
                <a:gd name="T42" fmla="*/ 67 w 831"/>
                <a:gd name="T43" fmla="*/ 646 h 831"/>
                <a:gd name="T44" fmla="*/ 164 w 831"/>
                <a:gd name="T45" fmla="*/ 611 h 831"/>
                <a:gd name="T46" fmla="*/ 164 w 831"/>
                <a:gd name="T47" fmla="*/ 611 h 831"/>
                <a:gd name="T48" fmla="*/ 198 w 831"/>
                <a:gd name="T49" fmla="*/ 649 h 831"/>
                <a:gd name="T50" fmla="*/ 155 w 831"/>
                <a:gd name="T51" fmla="*/ 742 h 831"/>
                <a:gd name="T52" fmla="*/ 333 w 831"/>
                <a:gd name="T53" fmla="*/ 825 h 831"/>
                <a:gd name="T54" fmla="*/ 376 w 831"/>
                <a:gd name="T55" fmla="*/ 732 h 831"/>
                <a:gd name="T56" fmla="*/ 376 w 831"/>
                <a:gd name="T57" fmla="*/ 732 h 831"/>
                <a:gd name="T58" fmla="*/ 428 w 831"/>
                <a:gd name="T59" fmla="*/ 734 h 831"/>
                <a:gd name="T60" fmla="*/ 463 w 831"/>
                <a:gd name="T61" fmla="*/ 830 h 831"/>
                <a:gd name="T62" fmla="*/ 646 w 831"/>
                <a:gd name="T63" fmla="*/ 763 h 831"/>
                <a:gd name="T64" fmla="*/ 610 w 831"/>
                <a:gd name="T65" fmla="*/ 667 h 831"/>
                <a:gd name="T66" fmla="*/ 610 w 831"/>
                <a:gd name="T67" fmla="*/ 667 h 831"/>
                <a:gd name="T68" fmla="*/ 648 w 831"/>
                <a:gd name="T69" fmla="*/ 631 h 831"/>
                <a:gd name="T70" fmla="*/ 742 w 831"/>
                <a:gd name="T71" fmla="*/ 675 h 831"/>
                <a:gd name="T72" fmla="*/ 824 w 831"/>
                <a:gd name="T73" fmla="*/ 497 h 831"/>
                <a:gd name="T74" fmla="*/ 731 w 831"/>
                <a:gd name="T75" fmla="*/ 454 h 831"/>
                <a:gd name="T76" fmla="*/ 731 w 831"/>
                <a:gd name="T77" fmla="*/ 454 h 831"/>
                <a:gd name="T78" fmla="*/ 733 w 831"/>
                <a:gd name="T79" fmla="*/ 403 h 831"/>
                <a:gd name="T80" fmla="*/ 830 w 831"/>
                <a:gd name="T81" fmla="*/ 367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31" h="831">
                  <a:moveTo>
                    <a:pt x="830" y="367"/>
                  </a:moveTo>
                  <a:lnTo>
                    <a:pt x="763" y="184"/>
                  </a:lnTo>
                  <a:lnTo>
                    <a:pt x="666" y="219"/>
                  </a:lnTo>
                  <a:lnTo>
                    <a:pt x="666" y="219"/>
                  </a:lnTo>
                  <a:cubicBezTo>
                    <a:pt x="655" y="205"/>
                    <a:pt x="644" y="192"/>
                    <a:pt x="631" y="181"/>
                  </a:cubicBezTo>
                  <a:lnTo>
                    <a:pt x="675" y="88"/>
                  </a:lnTo>
                  <a:lnTo>
                    <a:pt x="497" y="5"/>
                  </a:lnTo>
                  <a:lnTo>
                    <a:pt x="455" y="98"/>
                  </a:lnTo>
                  <a:lnTo>
                    <a:pt x="455" y="98"/>
                  </a:lnTo>
                  <a:cubicBezTo>
                    <a:pt x="438" y="96"/>
                    <a:pt x="420" y="95"/>
                    <a:pt x="403" y="96"/>
                  </a:cubicBezTo>
                  <a:lnTo>
                    <a:pt x="368" y="0"/>
                  </a:lnTo>
                  <a:lnTo>
                    <a:pt x="184" y="67"/>
                  </a:lnTo>
                  <a:lnTo>
                    <a:pt x="219" y="163"/>
                  </a:lnTo>
                  <a:lnTo>
                    <a:pt x="219" y="163"/>
                  </a:lnTo>
                  <a:cubicBezTo>
                    <a:pt x="205" y="174"/>
                    <a:pt x="193" y="186"/>
                    <a:pt x="181" y="198"/>
                  </a:cubicBezTo>
                  <a:lnTo>
                    <a:pt x="88" y="155"/>
                  </a:lnTo>
                  <a:lnTo>
                    <a:pt x="5" y="332"/>
                  </a:lnTo>
                  <a:lnTo>
                    <a:pt x="99" y="376"/>
                  </a:lnTo>
                  <a:lnTo>
                    <a:pt x="99" y="376"/>
                  </a:lnTo>
                  <a:cubicBezTo>
                    <a:pt x="96" y="392"/>
                    <a:pt x="96" y="410"/>
                    <a:pt x="96" y="427"/>
                  </a:cubicBezTo>
                  <a:lnTo>
                    <a:pt x="0" y="462"/>
                  </a:lnTo>
                  <a:lnTo>
                    <a:pt x="67" y="646"/>
                  </a:lnTo>
                  <a:lnTo>
                    <a:pt x="164" y="611"/>
                  </a:lnTo>
                  <a:lnTo>
                    <a:pt x="164" y="611"/>
                  </a:lnTo>
                  <a:cubicBezTo>
                    <a:pt x="174" y="625"/>
                    <a:pt x="186" y="638"/>
                    <a:pt x="198" y="649"/>
                  </a:cubicBezTo>
                  <a:lnTo>
                    <a:pt x="155" y="742"/>
                  </a:lnTo>
                  <a:lnTo>
                    <a:pt x="333" y="825"/>
                  </a:lnTo>
                  <a:lnTo>
                    <a:pt x="376" y="732"/>
                  </a:lnTo>
                  <a:lnTo>
                    <a:pt x="376" y="732"/>
                  </a:lnTo>
                  <a:cubicBezTo>
                    <a:pt x="393" y="733"/>
                    <a:pt x="410" y="735"/>
                    <a:pt x="428" y="734"/>
                  </a:cubicBezTo>
                  <a:lnTo>
                    <a:pt x="463" y="830"/>
                  </a:lnTo>
                  <a:lnTo>
                    <a:pt x="646" y="763"/>
                  </a:lnTo>
                  <a:lnTo>
                    <a:pt x="610" y="667"/>
                  </a:lnTo>
                  <a:lnTo>
                    <a:pt x="610" y="667"/>
                  </a:lnTo>
                  <a:cubicBezTo>
                    <a:pt x="624" y="656"/>
                    <a:pt x="637" y="644"/>
                    <a:pt x="648" y="631"/>
                  </a:cubicBezTo>
                  <a:lnTo>
                    <a:pt x="742" y="675"/>
                  </a:lnTo>
                  <a:lnTo>
                    <a:pt x="824" y="497"/>
                  </a:lnTo>
                  <a:lnTo>
                    <a:pt x="731" y="454"/>
                  </a:lnTo>
                  <a:lnTo>
                    <a:pt x="731" y="454"/>
                  </a:lnTo>
                  <a:cubicBezTo>
                    <a:pt x="733" y="438"/>
                    <a:pt x="734" y="420"/>
                    <a:pt x="733" y="403"/>
                  </a:cubicBezTo>
                  <a:lnTo>
                    <a:pt x="830" y="367"/>
                  </a:lnTo>
                </a:path>
              </a:pathLst>
            </a:custGeom>
            <a:solidFill>
              <a:srgbClr val="BFCFF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42" name="Freeform 60">
              <a:extLst>
                <a:ext uri="{FF2B5EF4-FFF2-40B4-BE49-F238E27FC236}">
                  <a16:creationId xmlns:a16="http://schemas.microsoft.com/office/drawing/2014/main" id="{6AFDC944-7126-7549-98DB-ABA4F73A13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82938" y="9631505"/>
              <a:ext cx="526659" cy="531976"/>
            </a:xfrm>
            <a:custGeom>
              <a:avLst/>
              <a:gdLst>
                <a:gd name="T0" fmla="*/ 152 w 437"/>
                <a:gd name="T1" fmla="*/ 37 h 439"/>
                <a:gd name="T2" fmla="*/ 152 w 437"/>
                <a:gd name="T3" fmla="*/ 37 h 439"/>
                <a:gd name="T4" fmla="*/ 36 w 437"/>
                <a:gd name="T5" fmla="*/ 286 h 439"/>
                <a:gd name="T6" fmla="*/ 36 w 437"/>
                <a:gd name="T7" fmla="*/ 286 h 439"/>
                <a:gd name="T8" fmla="*/ 284 w 437"/>
                <a:gd name="T9" fmla="*/ 401 h 439"/>
                <a:gd name="T10" fmla="*/ 284 w 437"/>
                <a:gd name="T11" fmla="*/ 401 h 439"/>
                <a:gd name="T12" fmla="*/ 399 w 437"/>
                <a:gd name="T13" fmla="*/ 152 h 439"/>
                <a:gd name="T14" fmla="*/ 399 w 437"/>
                <a:gd name="T15" fmla="*/ 152 h 439"/>
                <a:gd name="T16" fmla="*/ 152 w 437"/>
                <a:gd name="T17" fmla="*/ 37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7" h="439">
                  <a:moveTo>
                    <a:pt x="152" y="37"/>
                  </a:moveTo>
                  <a:lnTo>
                    <a:pt x="152" y="37"/>
                  </a:lnTo>
                  <a:cubicBezTo>
                    <a:pt x="51" y="73"/>
                    <a:pt x="0" y="185"/>
                    <a:pt x="36" y="286"/>
                  </a:cubicBezTo>
                  <a:lnTo>
                    <a:pt x="36" y="286"/>
                  </a:lnTo>
                  <a:cubicBezTo>
                    <a:pt x="73" y="386"/>
                    <a:pt x="184" y="438"/>
                    <a:pt x="284" y="401"/>
                  </a:cubicBezTo>
                  <a:lnTo>
                    <a:pt x="284" y="401"/>
                  </a:lnTo>
                  <a:cubicBezTo>
                    <a:pt x="384" y="364"/>
                    <a:pt x="436" y="253"/>
                    <a:pt x="399" y="152"/>
                  </a:cubicBezTo>
                  <a:lnTo>
                    <a:pt x="399" y="152"/>
                  </a:lnTo>
                  <a:cubicBezTo>
                    <a:pt x="363" y="52"/>
                    <a:pt x="252" y="0"/>
                    <a:pt x="152" y="37"/>
                  </a:cubicBezTo>
                </a:path>
              </a:pathLst>
            </a:custGeom>
            <a:solidFill>
              <a:srgbClr val="4548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43" name="Freeform 61">
              <a:extLst>
                <a:ext uri="{FF2B5EF4-FFF2-40B4-BE49-F238E27FC236}">
                  <a16:creationId xmlns:a16="http://schemas.microsoft.com/office/drawing/2014/main" id="{49863A48-AE7E-2B42-BC50-F10EC466BA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90351" y="4423451"/>
              <a:ext cx="2250260" cy="1484216"/>
            </a:xfrm>
            <a:custGeom>
              <a:avLst/>
              <a:gdLst>
                <a:gd name="T0" fmla="*/ 1806 w 1864"/>
                <a:gd name="T1" fmla="*/ 1228 h 1229"/>
                <a:gd name="T2" fmla="*/ 58 w 1864"/>
                <a:gd name="T3" fmla="*/ 1228 h 1229"/>
                <a:gd name="T4" fmla="*/ 58 w 1864"/>
                <a:gd name="T5" fmla="*/ 1228 h 1229"/>
                <a:gd name="T6" fmla="*/ 0 w 1864"/>
                <a:gd name="T7" fmla="*/ 1171 h 1229"/>
                <a:gd name="T8" fmla="*/ 0 w 1864"/>
                <a:gd name="T9" fmla="*/ 57 h 1229"/>
                <a:gd name="T10" fmla="*/ 0 w 1864"/>
                <a:gd name="T11" fmla="*/ 57 h 1229"/>
                <a:gd name="T12" fmla="*/ 58 w 1864"/>
                <a:gd name="T13" fmla="*/ 0 h 1229"/>
                <a:gd name="T14" fmla="*/ 1806 w 1864"/>
                <a:gd name="T15" fmla="*/ 0 h 1229"/>
                <a:gd name="T16" fmla="*/ 1806 w 1864"/>
                <a:gd name="T17" fmla="*/ 0 h 1229"/>
                <a:gd name="T18" fmla="*/ 1863 w 1864"/>
                <a:gd name="T19" fmla="*/ 57 h 1229"/>
                <a:gd name="T20" fmla="*/ 1863 w 1864"/>
                <a:gd name="T21" fmla="*/ 1171 h 1229"/>
                <a:gd name="T22" fmla="*/ 1863 w 1864"/>
                <a:gd name="T23" fmla="*/ 1171 h 1229"/>
                <a:gd name="T24" fmla="*/ 1806 w 1864"/>
                <a:gd name="T25" fmla="*/ 1228 h 1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64" h="1229">
                  <a:moveTo>
                    <a:pt x="1806" y="1228"/>
                  </a:moveTo>
                  <a:lnTo>
                    <a:pt x="58" y="1228"/>
                  </a:lnTo>
                  <a:lnTo>
                    <a:pt x="58" y="1228"/>
                  </a:lnTo>
                  <a:cubicBezTo>
                    <a:pt x="26" y="1228"/>
                    <a:pt x="0" y="1203"/>
                    <a:pt x="0" y="1171"/>
                  </a:cubicBezTo>
                  <a:lnTo>
                    <a:pt x="0" y="57"/>
                  </a:lnTo>
                  <a:lnTo>
                    <a:pt x="0" y="57"/>
                  </a:lnTo>
                  <a:cubicBezTo>
                    <a:pt x="0" y="26"/>
                    <a:pt x="26" y="0"/>
                    <a:pt x="58" y="0"/>
                  </a:cubicBezTo>
                  <a:lnTo>
                    <a:pt x="1806" y="0"/>
                  </a:lnTo>
                  <a:lnTo>
                    <a:pt x="1806" y="0"/>
                  </a:lnTo>
                  <a:cubicBezTo>
                    <a:pt x="1837" y="0"/>
                    <a:pt x="1863" y="26"/>
                    <a:pt x="1863" y="57"/>
                  </a:cubicBezTo>
                  <a:lnTo>
                    <a:pt x="1863" y="1171"/>
                  </a:lnTo>
                  <a:lnTo>
                    <a:pt x="1863" y="1171"/>
                  </a:lnTo>
                  <a:cubicBezTo>
                    <a:pt x="1863" y="1203"/>
                    <a:pt x="1837" y="1228"/>
                    <a:pt x="1806" y="1228"/>
                  </a:cubicBezTo>
                </a:path>
              </a:pathLst>
            </a:custGeom>
            <a:solidFill>
              <a:srgbClr val="BFCFF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44" name="Freeform 62">
              <a:extLst>
                <a:ext uri="{FF2B5EF4-FFF2-40B4-BE49-F238E27FC236}">
                  <a16:creationId xmlns:a16="http://schemas.microsoft.com/office/drawing/2014/main" id="{FFCD63B9-DA61-AC45-BE32-5B9F689DD8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0786" y="4519206"/>
              <a:ext cx="2064070" cy="1298024"/>
            </a:xfrm>
            <a:custGeom>
              <a:avLst/>
              <a:gdLst>
                <a:gd name="T0" fmla="*/ 1678 w 1712"/>
                <a:gd name="T1" fmla="*/ 1075 h 1076"/>
                <a:gd name="T2" fmla="*/ 33 w 1712"/>
                <a:gd name="T3" fmla="*/ 1075 h 1076"/>
                <a:gd name="T4" fmla="*/ 33 w 1712"/>
                <a:gd name="T5" fmla="*/ 1075 h 1076"/>
                <a:gd name="T6" fmla="*/ 0 w 1712"/>
                <a:gd name="T7" fmla="*/ 1042 h 1076"/>
                <a:gd name="T8" fmla="*/ 0 w 1712"/>
                <a:gd name="T9" fmla="*/ 32 h 1076"/>
                <a:gd name="T10" fmla="*/ 0 w 1712"/>
                <a:gd name="T11" fmla="*/ 32 h 1076"/>
                <a:gd name="T12" fmla="*/ 33 w 1712"/>
                <a:gd name="T13" fmla="*/ 0 h 1076"/>
                <a:gd name="T14" fmla="*/ 1678 w 1712"/>
                <a:gd name="T15" fmla="*/ 0 h 1076"/>
                <a:gd name="T16" fmla="*/ 1678 w 1712"/>
                <a:gd name="T17" fmla="*/ 0 h 1076"/>
                <a:gd name="T18" fmla="*/ 1711 w 1712"/>
                <a:gd name="T19" fmla="*/ 32 h 1076"/>
                <a:gd name="T20" fmla="*/ 1711 w 1712"/>
                <a:gd name="T21" fmla="*/ 1042 h 1076"/>
                <a:gd name="T22" fmla="*/ 1711 w 1712"/>
                <a:gd name="T23" fmla="*/ 1042 h 1076"/>
                <a:gd name="T24" fmla="*/ 1678 w 1712"/>
                <a:gd name="T25" fmla="*/ 1075 h 10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12" h="1076">
                  <a:moveTo>
                    <a:pt x="1678" y="1075"/>
                  </a:moveTo>
                  <a:lnTo>
                    <a:pt x="33" y="1075"/>
                  </a:lnTo>
                  <a:lnTo>
                    <a:pt x="33" y="1075"/>
                  </a:lnTo>
                  <a:cubicBezTo>
                    <a:pt x="15" y="1075"/>
                    <a:pt x="0" y="1060"/>
                    <a:pt x="0" y="1042"/>
                  </a:cubicBezTo>
                  <a:lnTo>
                    <a:pt x="0" y="32"/>
                  </a:lnTo>
                  <a:lnTo>
                    <a:pt x="0" y="32"/>
                  </a:lnTo>
                  <a:cubicBezTo>
                    <a:pt x="0" y="14"/>
                    <a:pt x="15" y="0"/>
                    <a:pt x="33" y="0"/>
                  </a:cubicBezTo>
                  <a:lnTo>
                    <a:pt x="1678" y="0"/>
                  </a:lnTo>
                  <a:lnTo>
                    <a:pt x="1678" y="0"/>
                  </a:lnTo>
                  <a:cubicBezTo>
                    <a:pt x="1696" y="0"/>
                    <a:pt x="1711" y="14"/>
                    <a:pt x="1711" y="32"/>
                  </a:cubicBezTo>
                  <a:lnTo>
                    <a:pt x="1711" y="1042"/>
                  </a:lnTo>
                  <a:lnTo>
                    <a:pt x="1711" y="1042"/>
                  </a:lnTo>
                  <a:cubicBezTo>
                    <a:pt x="1711" y="1060"/>
                    <a:pt x="1696" y="1075"/>
                    <a:pt x="1678" y="1075"/>
                  </a:cubicBezTo>
                </a:path>
              </a:pathLst>
            </a:custGeom>
            <a:solidFill>
              <a:srgbClr val="FFFFFF">
                <a:alpha val="80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45" name="Freeform 55">
              <a:extLst>
                <a:ext uri="{FF2B5EF4-FFF2-40B4-BE49-F238E27FC236}">
                  <a16:creationId xmlns:a16="http://schemas.microsoft.com/office/drawing/2014/main" id="{C15EA8C4-C040-EE49-8E7A-37A580D3B1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60585" y="4689438"/>
              <a:ext cx="961669" cy="190330"/>
            </a:xfrm>
            <a:custGeom>
              <a:avLst/>
              <a:gdLst>
                <a:gd name="connsiteX0" fmla="*/ 14966 w 992714"/>
                <a:gd name="connsiteY0" fmla="*/ 164745 h 196474"/>
                <a:gd name="connsiteX1" fmla="*/ 977748 w 992714"/>
                <a:gd name="connsiteY1" fmla="*/ 164745 h 196474"/>
                <a:gd name="connsiteX2" fmla="*/ 992714 w 992714"/>
                <a:gd name="connsiteY2" fmla="*/ 180610 h 196474"/>
                <a:gd name="connsiteX3" fmla="*/ 977748 w 992714"/>
                <a:gd name="connsiteY3" fmla="*/ 196474 h 196474"/>
                <a:gd name="connsiteX4" fmla="*/ 14966 w 992714"/>
                <a:gd name="connsiteY4" fmla="*/ 196474 h 196474"/>
                <a:gd name="connsiteX5" fmla="*/ 0 w 992714"/>
                <a:gd name="connsiteY5" fmla="*/ 180610 h 196474"/>
                <a:gd name="connsiteX6" fmla="*/ 14966 w 992714"/>
                <a:gd name="connsiteY6" fmla="*/ 164745 h 196474"/>
                <a:gd name="connsiteX7" fmla="*/ 14966 w 992714"/>
                <a:gd name="connsiteY7" fmla="*/ 0 h 196474"/>
                <a:gd name="connsiteX8" fmla="*/ 977748 w 992714"/>
                <a:gd name="connsiteY8" fmla="*/ 0 h 196474"/>
                <a:gd name="connsiteX9" fmla="*/ 992714 w 992714"/>
                <a:gd name="connsiteY9" fmla="*/ 15815 h 196474"/>
                <a:gd name="connsiteX10" fmla="*/ 977748 w 992714"/>
                <a:gd name="connsiteY10" fmla="*/ 31631 h 196474"/>
                <a:gd name="connsiteX11" fmla="*/ 14966 w 992714"/>
                <a:gd name="connsiteY11" fmla="*/ 31631 h 196474"/>
                <a:gd name="connsiteX12" fmla="*/ 0 w 992714"/>
                <a:gd name="connsiteY12" fmla="*/ 15815 h 196474"/>
                <a:gd name="connsiteX13" fmla="*/ 14966 w 992714"/>
                <a:gd name="connsiteY13" fmla="*/ 0 h 196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2714" h="196474">
                  <a:moveTo>
                    <a:pt x="14966" y="164745"/>
                  </a:moveTo>
                  <a:lnTo>
                    <a:pt x="977748" y="164745"/>
                  </a:lnTo>
                  <a:cubicBezTo>
                    <a:pt x="986478" y="164745"/>
                    <a:pt x="992714" y="173288"/>
                    <a:pt x="992714" y="180610"/>
                  </a:cubicBezTo>
                  <a:cubicBezTo>
                    <a:pt x="992714" y="189152"/>
                    <a:pt x="986478" y="196474"/>
                    <a:pt x="977748" y="196474"/>
                  </a:cubicBezTo>
                  <a:lnTo>
                    <a:pt x="14966" y="196474"/>
                  </a:lnTo>
                  <a:cubicBezTo>
                    <a:pt x="6236" y="196474"/>
                    <a:pt x="0" y="189152"/>
                    <a:pt x="0" y="180610"/>
                  </a:cubicBezTo>
                  <a:cubicBezTo>
                    <a:pt x="0" y="173288"/>
                    <a:pt x="6236" y="164745"/>
                    <a:pt x="14966" y="164745"/>
                  </a:cubicBezTo>
                  <a:close/>
                  <a:moveTo>
                    <a:pt x="14966" y="0"/>
                  </a:moveTo>
                  <a:lnTo>
                    <a:pt x="977748" y="0"/>
                  </a:lnTo>
                  <a:cubicBezTo>
                    <a:pt x="986478" y="0"/>
                    <a:pt x="992714" y="6590"/>
                    <a:pt x="992714" y="15815"/>
                  </a:cubicBezTo>
                  <a:cubicBezTo>
                    <a:pt x="992714" y="25041"/>
                    <a:pt x="986478" y="31631"/>
                    <a:pt x="977748" y="31631"/>
                  </a:cubicBezTo>
                  <a:lnTo>
                    <a:pt x="14966" y="31631"/>
                  </a:lnTo>
                  <a:cubicBezTo>
                    <a:pt x="6236" y="31631"/>
                    <a:pt x="0" y="25041"/>
                    <a:pt x="0" y="15815"/>
                  </a:cubicBezTo>
                  <a:cubicBezTo>
                    <a:pt x="0" y="6590"/>
                    <a:pt x="6236" y="0"/>
                    <a:pt x="14966" y="0"/>
                  </a:cubicBezTo>
                  <a:close/>
                </a:path>
              </a:pathLst>
            </a:custGeom>
            <a:solidFill>
              <a:srgbClr val="BFCFF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46" name="Freeform 56">
              <a:extLst>
                <a:ext uri="{FF2B5EF4-FFF2-40B4-BE49-F238E27FC236}">
                  <a16:creationId xmlns:a16="http://schemas.microsoft.com/office/drawing/2014/main" id="{C827258D-6CC1-ED40-B05D-2497F857D8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08460" y="4971387"/>
              <a:ext cx="1812834" cy="786123"/>
            </a:xfrm>
            <a:custGeom>
              <a:avLst/>
              <a:gdLst>
                <a:gd name="connsiteX0" fmla="*/ 1316487 w 1871358"/>
                <a:gd name="connsiteY0" fmla="*/ 0 h 811501"/>
                <a:gd name="connsiteX1" fmla="*/ 1327698 w 1871358"/>
                <a:gd name="connsiteY1" fmla="*/ 10001 h 811501"/>
                <a:gd name="connsiteX2" fmla="*/ 1317733 w 1871358"/>
                <a:gd name="connsiteY2" fmla="*/ 21251 h 811501"/>
                <a:gd name="connsiteX3" fmla="*/ 977654 w 1871358"/>
                <a:gd name="connsiteY3" fmla="*/ 288773 h 811501"/>
                <a:gd name="connsiteX4" fmla="*/ 824431 w 1871358"/>
                <a:gd name="connsiteY4" fmla="*/ 458787 h 811501"/>
                <a:gd name="connsiteX5" fmla="*/ 598957 w 1871358"/>
                <a:gd name="connsiteY5" fmla="*/ 391281 h 811501"/>
                <a:gd name="connsiteX6" fmla="*/ 504283 w 1871358"/>
                <a:gd name="connsiteY6" fmla="*/ 331277 h 811501"/>
                <a:gd name="connsiteX7" fmla="*/ 393415 w 1871358"/>
                <a:gd name="connsiteY7" fmla="*/ 462537 h 811501"/>
                <a:gd name="connsiteX8" fmla="*/ 252650 w 1871358"/>
                <a:gd name="connsiteY8" fmla="*/ 613799 h 811501"/>
                <a:gd name="connsiteX9" fmla="*/ 211541 w 1871358"/>
                <a:gd name="connsiteY9" fmla="*/ 593798 h 811501"/>
                <a:gd name="connsiteX10" fmla="*/ 146764 w 1871358"/>
                <a:gd name="connsiteY10" fmla="*/ 558795 h 811501"/>
                <a:gd name="connsiteX11" fmla="*/ 29668 w 1871358"/>
                <a:gd name="connsiteY11" fmla="*/ 611299 h 811501"/>
                <a:gd name="connsiteX12" fmla="*/ 22193 w 1871358"/>
                <a:gd name="connsiteY12" fmla="*/ 613799 h 811501"/>
                <a:gd name="connsiteX13" fmla="*/ 21195 w 1871358"/>
                <a:gd name="connsiteY13" fmla="*/ 613298 h 811501"/>
                <a:gd name="connsiteX14" fmla="*/ 21195 w 1871358"/>
                <a:gd name="connsiteY14" fmla="*/ 791591 h 811501"/>
                <a:gd name="connsiteX15" fmla="*/ 1861384 w 1871358"/>
                <a:gd name="connsiteY15" fmla="*/ 791591 h 811501"/>
                <a:gd name="connsiteX16" fmla="*/ 1871358 w 1871358"/>
                <a:gd name="connsiteY16" fmla="*/ 801546 h 811501"/>
                <a:gd name="connsiteX17" fmla="*/ 1861384 w 1871358"/>
                <a:gd name="connsiteY17" fmla="*/ 811501 h 811501"/>
                <a:gd name="connsiteX18" fmla="*/ 0 w 1871358"/>
                <a:gd name="connsiteY18" fmla="*/ 811501 h 811501"/>
                <a:gd name="connsiteX19" fmla="*/ 0 w 1871358"/>
                <a:gd name="connsiteY19" fmla="*/ 64872 h 811501"/>
                <a:gd name="connsiteX20" fmla="*/ 9974 w 1871358"/>
                <a:gd name="connsiteY20" fmla="*/ 54917 h 811501"/>
                <a:gd name="connsiteX21" fmla="*/ 21195 w 1871358"/>
                <a:gd name="connsiteY21" fmla="*/ 64872 h 811501"/>
                <a:gd name="connsiteX22" fmla="*/ 21195 w 1871358"/>
                <a:gd name="connsiteY22" fmla="*/ 590685 h 811501"/>
                <a:gd name="connsiteX23" fmla="*/ 27138 w 1871358"/>
                <a:gd name="connsiteY23" fmla="*/ 585535 h 811501"/>
                <a:gd name="connsiteX24" fmla="*/ 148010 w 1871358"/>
                <a:gd name="connsiteY24" fmla="*/ 537543 h 811501"/>
                <a:gd name="connsiteX25" fmla="*/ 227736 w 1871358"/>
                <a:gd name="connsiteY25" fmla="*/ 580046 h 811501"/>
                <a:gd name="connsiteX26" fmla="*/ 251404 w 1871358"/>
                <a:gd name="connsiteY26" fmla="*/ 592547 h 811501"/>
                <a:gd name="connsiteX27" fmla="*/ 375975 w 1871358"/>
                <a:gd name="connsiteY27" fmla="*/ 452536 h 811501"/>
                <a:gd name="connsiteX28" fmla="*/ 501792 w 1871358"/>
                <a:gd name="connsiteY28" fmla="*/ 310025 h 811501"/>
                <a:gd name="connsiteX29" fmla="*/ 612660 w 1871358"/>
                <a:gd name="connsiteY29" fmla="*/ 375030 h 811501"/>
                <a:gd name="connsiteX30" fmla="*/ 813220 w 1871358"/>
                <a:gd name="connsiteY30" fmla="*/ 440035 h 811501"/>
                <a:gd name="connsiteX31" fmla="*/ 961459 w 1871358"/>
                <a:gd name="connsiteY31" fmla="*/ 277522 h 811501"/>
                <a:gd name="connsiteX32" fmla="*/ 1316487 w 1871358"/>
                <a:gd name="connsiteY32" fmla="*/ 0 h 811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871358" h="811501">
                  <a:moveTo>
                    <a:pt x="1316487" y="0"/>
                  </a:moveTo>
                  <a:cubicBezTo>
                    <a:pt x="1321470" y="0"/>
                    <a:pt x="1326453" y="3750"/>
                    <a:pt x="1327698" y="10001"/>
                  </a:cubicBezTo>
                  <a:cubicBezTo>
                    <a:pt x="1327698" y="15001"/>
                    <a:pt x="1323961" y="20001"/>
                    <a:pt x="1317733" y="21251"/>
                  </a:cubicBezTo>
                  <a:cubicBezTo>
                    <a:pt x="1165756" y="33752"/>
                    <a:pt x="1066099" y="170014"/>
                    <a:pt x="977654" y="288773"/>
                  </a:cubicBezTo>
                  <a:cubicBezTo>
                    <a:pt x="926579" y="360029"/>
                    <a:pt x="877997" y="426284"/>
                    <a:pt x="824431" y="458787"/>
                  </a:cubicBezTo>
                  <a:cubicBezTo>
                    <a:pt x="732249" y="513791"/>
                    <a:pt x="657506" y="446286"/>
                    <a:pt x="598957" y="391281"/>
                  </a:cubicBezTo>
                  <a:cubicBezTo>
                    <a:pt x="564078" y="358779"/>
                    <a:pt x="531689" y="328776"/>
                    <a:pt x="504283" y="331277"/>
                  </a:cubicBezTo>
                  <a:cubicBezTo>
                    <a:pt x="473141" y="335027"/>
                    <a:pt x="429541" y="403782"/>
                    <a:pt x="393415" y="462537"/>
                  </a:cubicBezTo>
                  <a:cubicBezTo>
                    <a:pt x="344833" y="538793"/>
                    <a:pt x="298741" y="610049"/>
                    <a:pt x="252650" y="613799"/>
                  </a:cubicBezTo>
                  <a:cubicBezTo>
                    <a:pt x="237701" y="613799"/>
                    <a:pt x="223999" y="607549"/>
                    <a:pt x="211541" y="593798"/>
                  </a:cubicBezTo>
                  <a:cubicBezTo>
                    <a:pt x="194101" y="571296"/>
                    <a:pt x="171679" y="560045"/>
                    <a:pt x="146764" y="558795"/>
                  </a:cubicBezTo>
                  <a:cubicBezTo>
                    <a:pt x="88216" y="555044"/>
                    <a:pt x="29668" y="610049"/>
                    <a:pt x="29668" y="611299"/>
                  </a:cubicBezTo>
                  <a:cubicBezTo>
                    <a:pt x="27176" y="612549"/>
                    <a:pt x="24685" y="613799"/>
                    <a:pt x="22193" y="613799"/>
                  </a:cubicBezTo>
                  <a:lnTo>
                    <a:pt x="21195" y="613298"/>
                  </a:lnTo>
                  <a:lnTo>
                    <a:pt x="21195" y="791591"/>
                  </a:lnTo>
                  <a:lnTo>
                    <a:pt x="1861384" y="791591"/>
                  </a:lnTo>
                  <a:cubicBezTo>
                    <a:pt x="1866371" y="791591"/>
                    <a:pt x="1871358" y="796568"/>
                    <a:pt x="1871358" y="801546"/>
                  </a:cubicBezTo>
                  <a:cubicBezTo>
                    <a:pt x="1871358" y="807768"/>
                    <a:pt x="1866371" y="811501"/>
                    <a:pt x="1861384" y="811501"/>
                  </a:cubicBezTo>
                  <a:lnTo>
                    <a:pt x="0" y="811501"/>
                  </a:lnTo>
                  <a:lnTo>
                    <a:pt x="0" y="64872"/>
                  </a:lnTo>
                  <a:cubicBezTo>
                    <a:pt x="0" y="59895"/>
                    <a:pt x="4987" y="54917"/>
                    <a:pt x="9974" y="54917"/>
                  </a:cubicBezTo>
                  <a:cubicBezTo>
                    <a:pt x="16208" y="54917"/>
                    <a:pt x="21195" y="59895"/>
                    <a:pt x="21195" y="64872"/>
                  </a:cubicBezTo>
                  <a:lnTo>
                    <a:pt x="21195" y="590685"/>
                  </a:lnTo>
                  <a:lnTo>
                    <a:pt x="27138" y="585535"/>
                  </a:lnTo>
                  <a:cubicBezTo>
                    <a:pt x="49210" y="567780"/>
                    <a:pt x="97559" y="534730"/>
                    <a:pt x="148010" y="537543"/>
                  </a:cubicBezTo>
                  <a:cubicBezTo>
                    <a:pt x="179153" y="538793"/>
                    <a:pt x="205313" y="553794"/>
                    <a:pt x="227736" y="580046"/>
                  </a:cubicBezTo>
                  <a:cubicBezTo>
                    <a:pt x="235210" y="588797"/>
                    <a:pt x="243930" y="593798"/>
                    <a:pt x="251404" y="592547"/>
                  </a:cubicBezTo>
                  <a:cubicBezTo>
                    <a:pt x="286284" y="590047"/>
                    <a:pt x="333621" y="517541"/>
                    <a:pt x="375975" y="452536"/>
                  </a:cubicBezTo>
                  <a:cubicBezTo>
                    <a:pt x="419575" y="381281"/>
                    <a:pt x="461929" y="315025"/>
                    <a:pt x="501792" y="310025"/>
                  </a:cubicBezTo>
                  <a:cubicBezTo>
                    <a:pt x="539163" y="307525"/>
                    <a:pt x="575289" y="340027"/>
                    <a:pt x="612660" y="375030"/>
                  </a:cubicBezTo>
                  <a:cubicBezTo>
                    <a:pt x="672454" y="431285"/>
                    <a:pt x="734740" y="487539"/>
                    <a:pt x="813220" y="440035"/>
                  </a:cubicBezTo>
                  <a:cubicBezTo>
                    <a:pt x="863048" y="410033"/>
                    <a:pt x="910385" y="346278"/>
                    <a:pt x="961459" y="277522"/>
                  </a:cubicBezTo>
                  <a:cubicBezTo>
                    <a:pt x="1052396" y="153762"/>
                    <a:pt x="1154545" y="13751"/>
                    <a:pt x="1316487" y="0"/>
                  </a:cubicBezTo>
                  <a:close/>
                </a:path>
              </a:pathLst>
            </a:custGeom>
            <a:solidFill>
              <a:srgbClr val="5961F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47" name="Freeform 67">
              <a:extLst>
                <a:ext uri="{FF2B5EF4-FFF2-40B4-BE49-F238E27FC236}">
                  <a16:creationId xmlns:a16="http://schemas.microsoft.com/office/drawing/2014/main" id="{03ABD12A-7030-3744-94D5-3B454F3C2C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90002" y="6311970"/>
              <a:ext cx="1845958" cy="1845958"/>
            </a:xfrm>
            <a:custGeom>
              <a:avLst/>
              <a:gdLst>
                <a:gd name="T0" fmla="*/ 1531 w 1532"/>
                <a:gd name="T1" fmla="*/ 1531 h 1532"/>
                <a:gd name="T2" fmla="*/ 0 w 1532"/>
                <a:gd name="T3" fmla="*/ 1531 h 1532"/>
                <a:gd name="T4" fmla="*/ 0 w 1532"/>
                <a:gd name="T5" fmla="*/ 0 h 1532"/>
                <a:gd name="T6" fmla="*/ 1531 w 1532"/>
                <a:gd name="T7" fmla="*/ 0 h 1532"/>
                <a:gd name="T8" fmla="*/ 1531 w 1532"/>
                <a:gd name="T9" fmla="*/ 1531 h 1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2" h="1532">
                  <a:moveTo>
                    <a:pt x="1531" y="1531"/>
                  </a:moveTo>
                  <a:lnTo>
                    <a:pt x="0" y="1531"/>
                  </a:lnTo>
                  <a:lnTo>
                    <a:pt x="0" y="0"/>
                  </a:lnTo>
                  <a:lnTo>
                    <a:pt x="1531" y="0"/>
                  </a:lnTo>
                  <a:lnTo>
                    <a:pt x="1531" y="1531"/>
                  </a:lnTo>
                </a:path>
              </a:pathLst>
            </a:custGeom>
            <a:solidFill>
              <a:srgbClr val="FD756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48" name="Freeform 68">
              <a:extLst>
                <a:ext uri="{FF2B5EF4-FFF2-40B4-BE49-F238E27FC236}">
                  <a16:creationId xmlns:a16="http://schemas.microsoft.com/office/drawing/2014/main" id="{C3DFFE7C-0047-BC47-98C0-5BE61E4C54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12357" y="5646997"/>
              <a:ext cx="2372617" cy="2510931"/>
            </a:xfrm>
            <a:custGeom>
              <a:avLst/>
              <a:gdLst>
                <a:gd name="T0" fmla="*/ 621 w 1966"/>
                <a:gd name="T1" fmla="*/ 524 h 2083"/>
                <a:gd name="T2" fmla="*/ 621 w 1966"/>
                <a:gd name="T3" fmla="*/ 524 h 2083"/>
                <a:gd name="T4" fmla="*/ 0 w 1966"/>
                <a:gd name="T5" fmla="*/ 863 h 2083"/>
                <a:gd name="T6" fmla="*/ 0 w 1966"/>
                <a:gd name="T7" fmla="*/ 863 h 2083"/>
                <a:gd name="T8" fmla="*/ 56 w 1966"/>
                <a:gd name="T9" fmla="*/ 2082 h 2083"/>
                <a:gd name="T10" fmla="*/ 707 w 1966"/>
                <a:gd name="T11" fmla="*/ 2082 h 2083"/>
                <a:gd name="T12" fmla="*/ 984 w 1966"/>
                <a:gd name="T13" fmla="*/ 966 h 2083"/>
                <a:gd name="T14" fmla="*/ 984 w 1966"/>
                <a:gd name="T15" fmla="*/ 966 h 2083"/>
                <a:gd name="T16" fmla="*/ 1679 w 1966"/>
                <a:gd name="T17" fmla="*/ 687 h 2083"/>
                <a:gd name="T18" fmla="*/ 1679 w 1966"/>
                <a:gd name="T19" fmla="*/ 687 h 2083"/>
                <a:gd name="T20" fmla="*/ 1965 w 1966"/>
                <a:gd name="T21" fmla="*/ 74 h 2083"/>
                <a:gd name="T22" fmla="*/ 1836 w 1966"/>
                <a:gd name="T23" fmla="*/ 0 h 2083"/>
                <a:gd name="T24" fmla="*/ 1836 w 1966"/>
                <a:gd name="T25" fmla="*/ 0 h 2083"/>
                <a:gd name="T26" fmla="*/ 1496 w 1966"/>
                <a:gd name="T27" fmla="*/ 494 h 2083"/>
                <a:gd name="T28" fmla="*/ 1496 w 1966"/>
                <a:gd name="T29" fmla="*/ 494 h 2083"/>
                <a:gd name="T30" fmla="*/ 621 w 1966"/>
                <a:gd name="T31" fmla="*/ 524 h 2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66" h="2083">
                  <a:moveTo>
                    <a:pt x="621" y="524"/>
                  </a:moveTo>
                  <a:lnTo>
                    <a:pt x="621" y="524"/>
                  </a:lnTo>
                  <a:cubicBezTo>
                    <a:pt x="406" y="544"/>
                    <a:pt x="0" y="646"/>
                    <a:pt x="0" y="863"/>
                  </a:cubicBezTo>
                  <a:lnTo>
                    <a:pt x="0" y="863"/>
                  </a:lnTo>
                  <a:cubicBezTo>
                    <a:pt x="0" y="1079"/>
                    <a:pt x="56" y="2082"/>
                    <a:pt x="56" y="2082"/>
                  </a:cubicBezTo>
                  <a:lnTo>
                    <a:pt x="707" y="2082"/>
                  </a:lnTo>
                  <a:lnTo>
                    <a:pt x="984" y="966"/>
                  </a:lnTo>
                  <a:lnTo>
                    <a:pt x="984" y="966"/>
                  </a:lnTo>
                  <a:cubicBezTo>
                    <a:pt x="984" y="966"/>
                    <a:pt x="1580" y="841"/>
                    <a:pt x="1679" y="687"/>
                  </a:cubicBezTo>
                  <a:lnTo>
                    <a:pt x="1679" y="687"/>
                  </a:lnTo>
                  <a:cubicBezTo>
                    <a:pt x="1778" y="533"/>
                    <a:pt x="1965" y="74"/>
                    <a:pt x="1965" y="74"/>
                  </a:cubicBezTo>
                  <a:lnTo>
                    <a:pt x="1836" y="0"/>
                  </a:lnTo>
                  <a:lnTo>
                    <a:pt x="1836" y="0"/>
                  </a:lnTo>
                  <a:cubicBezTo>
                    <a:pt x="1836" y="0"/>
                    <a:pt x="1568" y="458"/>
                    <a:pt x="1496" y="494"/>
                  </a:cubicBezTo>
                  <a:lnTo>
                    <a:pt x="1496" y="494"/>
                  </a:lnTo>
                  <a:cubicBezTo>
                    <a:pt x="1423" y="531"/>
                    <a:pt x="887" y="500"/>
                    <a:pt x="621" y="524"/>
                  </a:cubicBezTo>
                </a:path>
              </a:pathLst>
            </a:custGeom>
            <a:solidFill>
              <a:srgbClr val="86B4F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49" name="Freeform 69">
              <a:extLst>
                <a:ext uri="{FF2B5EF4-FFF2-40B4-BE49-F238E27FC236}">
                  <a16:creationId xmlns:a16="http://schemas.microsoft.com/office/drawing/2014/main" id="{232C41B1-7A4B-9B4F-80CC-2E3708732D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41339" y="5162901"/>
              <a:ext cx="313865" cy="563895"/>
            </a:xfrm>
            <a:custGeom>
              <a:avLst/>
              <a:gdLst>
                <a:gd name="T0" fmla="*/ 0 w 262"/>
                <a:gd name="T1" fmla="*/ 408 h 468"/>
                <a:gd name="T2" fmla="*/ 23 w 262"/>
                <a:gd name="T3" fmla="*/ 376 h 468"/>
                <a:gd name="T4" fmla="*/ 23 w 262"/>
                <a:gd name="T5" fmla="*/ 376 h 468"/>
                <a:gd name="T6" fmla="*/ 7 w 262"/>
                <a:gd name="T7" fmla="*/ 289 h 468"/>
                <a:gd name="T8" fmla="*/ 7 w 262"/>
                <a:gd name="T9" fmla="*/ 289 h 468"/>
                <a:gd name="T10" fmla="*/ 92 w 262"/>
                <a:gd name="T11" fmla="*/ 193 h 468"/>
                <a:gd name="T12" fmla="*/ 92 w 262"/>
                <a:gd name="T13" fmla="*/ 193 h 468"/>
                <a:gd name="T14" fmla="*/ 235 w 262"/>
                <a:gd name="T15" fmla="*/ 5 h 468"/>
                <a:gd name="T16" fmla="*/ 235 w 262"/>
                <a:gd name="T17" fmla="*/ 5 h 468"/>
                <a:gd name="T18" fmla="*/ 180 w 262"/>
                <a:gd name="T19" fmla="*/ 161 h 468"/>
                <a:gd name="T20" fmla="*/ 180 w 262"/>
                <a:gd name="T21" fmla="*/ 161 h 468"/>
                <a:gd name="T22" fmla="*/ 202 w 262"/>
                <a:gd name="T23" fmla="*/ 206 h 468"/>
                <a:gd name="T24" fmla="*/ 202 w 262"/>
                <a:gd name="T25" fmla="*/ 206 h 468"/>
                <a:gd name="T26" fmla="*/ 222 w 262"/>
                <a:gd name="T27" fmla="*/ 240 h 468"/>
                <a:gd name="T28" fmla="*/ 222 w 262"/>
                <a:gd name="T29" fmla="*/ 240 h 468"/>
                <a:gd name="T30" fmla="*/ 231 w 262"/>
                <a:gd name="T31" fmla="*/ 297 h 468"/>
                <a:gd name="T32" fmla="*/ 231 w 262"/>
                <a:gd name="T33" fmla="*/ 297 h 468"/>
                <a:gd name="T34" fmla="*/ 155 w 262"/>
                <a:gd name="T35" fmla="*/ 384 h 468"/>
                <a:gd name="T36" fmla="*/ 105 w 262"/>
                <a:gd name="T37" fmla="*/ 467 h 468"/>
                <a:gd name="T38" fmla="*/ 0 w 262"/>
                <a:gd name="T39" fmla="*/ 408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2" h="468">
                  <a:moveTo>
                    <a:pt x="0" y="408"/>
                  </a:moveTo>
                  <a:lnTo>
                    <a:pt x="23" y="376"/>
                  </a:lnTo>
                  <a:lnTo>
                    <a:pt x="23" y="376"/>
                  </a:lnTo>
                  <a:cubicBezTo>
                    <a:pt x="23" y="376"/>
                    <a:pt x="4" y="326"/>
                    <a:pt x="7" y="289"/>
                  </a:cubicBezTo>
                  <a:lnTo>
                    <a:pt x="7" y="289"/>
                  </a:lnTo>
                  <a:cubicBezTo>
                    <a:pt x="9" y="261"/>
                    <a:pt x="39" y="188"/>
                    <a:pt x="92" y="193"/>
                  </a:cubicBezTo>
                  <a:lnTo>
                    <a:pt x="92" y="193"/>
                  </a:lnTo>
                  <a:cubicBezTo>
                    <a:pt x="92" y="193"/>
                    <a:pt x="220" y="0"/>
                    <a:pt x="235" y="5"/>
                  </a:cubicBezTo>
                  <a:lnTo>
                    <a:pt x="235" y="5"/>
                  </a:lnTo>
                  <a:cubicBezTo>
                    <a:pt x="261" y="14"/>
                    <a:pt x="180" y="161"/>
                    <a:pt x="180" y="161"/>
                  </a:cubicBezTo>
                  <a:lnTo>
                    <a:pt x="180" y="161"/>
                  </a:lnTo>
                  <a:cubicBezTo>
                    <a:pt x="180" y="161"/>
                    <a:pt x="205" y="186"/>
                    <a:pt x="202" y="206"/>
                  </a:cubicBezTo>
                  <a:lnTo>
                    <a:pt x="202" y="206"/>
                  </a:lnTo>
                  <a:cubicBezTo>
                    <a:pt x="202" y="206"/>
                    <a:pt x="232" y="215"/>
                    <a:pt x="222" y="240"/>
                  </a:cubicBezTo>
                  <a:lnTo>
                    <a:pt x="222" y="240"/>
                  </a:lnTo>
                  <a:cubicBezTo>
                    <a:pt x="222" y="240"/>
                    <a:pt x="257" y="265"/>
                    <a:pt x="231" y="297"/>
                  </a:cubicBezTo>
                  <a:lnTo>
                    <a:pt x="231" y="297"/>
                  </a:lnTo>
                  <a:cubicBezTo>
                    <a:pt x="231" y="297"/>
                    <a:pt x="179" y="388"/>
                    <a:pt x="155" y="384"/>
                  </a:cubicBezTo>
                  <a:lnTo>
                    <a:pt x="105" y="467"/>
                  </a:lnTo>
                  <a:lnTo>
                    <a:pt x="0" y="408"/>
                  </a:lnTo>
                </a:path>
              </a:pathLst>
            </a:custGeom>
            <a:solidFill>
              <a:srgbClr val="FFA59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50" name="Freeform 70">
              <a:extLst>
                <a:ext uri="{FF2B5EF4-FFF2-40B4-BE49-F238E27FC236}">
                  <a16:creationId xmlns:a16="http://schemas.microsoft.com/office/drawing/2014/main" id="{EAC0C0AC-9CCA-5449-870F-4DF054D388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12357" y="6636473"/>
              <a:ext cx="845845" cy="978838"/>
            </a:xfrm>
            <a:custGeom>
              <a:avLst/>
              <a:gdLst>
                <a:gd name="T0" fmla="*/ 246 w 702"/>
                <a:gd name="T1" fmla="*/ 457 h 811"/>
                <a:gd name="T2" fmla="*/ 246 w 702"/>
                <a:gd name="T3" fmla="*/ 457 h 811"/>
                <a:gd name="T4" fmla="*/ 228 w 702"/>
                <a:gd name="T5" fmla="*/ 275 h 811"/>
                <a:gd name="T6" fmla="*/ 228 w 702"/>
                <a:gd name="T7" fmla="*/ 275 h 811"/>
                <a:gd name="T8" fmla="*/ 0 w 702"/>
                <a:gd name="T9" fmla="*/ 69 h 811"/>
                <a:gd name="T10" fmla="*/ 0 w 702"/>
                <a:gd name="T11" fmla="*/ 69 h 811"/>
                <a:gd name="T12" fmla="*/ 33 w 702"/>
                <a:gd name="T13" fmla="*/ 810 h 811"/>
                <a:gd name="T14" fmla="*/ 555 w 702"/>
                <a:gd name="T15" fmla="*/ 611 h 811"/>
                <a:gd name="T16" fmla="*/ 555 w 702"/>
                <a:gd name="T17" fmla="*/ 611 h 811"/>
                <a:gd name="T18" fmla="*/ 701 w 702"/>
                <a:gd name="T19" fmla="*/ 434 h 811"/>
                <a:gd name="T20" fmla="*/ 701 w 702"/>
                <a:gd name="T21" fmla="*/ 434 h 811"/>
                <a:gd name="T22" fmla="*/ 246 w 702"/>
                <a:gd name="T23" fmla="*/ 457 h 8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2" h="811">
                  <a:moveTo>
                    <a:pt x="246" y="457"/>
                  </a:moveTo>
                  <a:lnTo>
                    <a:pt x="246" y="457"/>
                  </a:lnTo>
                  <a:cubicBezTo>
                    <a:pt x="141" y="451"/>
                    <a:pt x="159" y="423"/>
                    <a:pt x="228" y="275"/>
                  </a:cubicBezTo>
                  <a:lnTo>
                    <a:pt x="228" y="275"/>
                  </a:lnTo>
                  <a:cubicBezTo>
                    <a:pt x="323" y="74"/>
                    <a:pt x="56" y="0"/>
                    <a:pt x="0" y="69"/>
                  </a:cubicBezTo>
                  <a:lnTo>
                    <a:pt x="0" y="69"/>
                  </a:lnTo>
                  <a:cubicBezTo>
                    <a:pt x="4" y="332"/>
                    <a:pt x="33" y="810"/>
                    <a:pt x="33" y="810"/>
                  </a:cubicBezTo>
                  <a:lnTo>
                    <a:pt x="555" y="611"/>
                  </a:lnTo>
                  <a:lnTo>
                    <a:pt x="555" y="611"/>
                  </a:lnTo>
                  <a:cubicBezTo>
                    <a:pt x="555" y="611"/>
                    <a:pt x="701" y="525"/>
                    <a:pt x="701" y="434"/>
                  </a:cubicBezTo>
                  <a:lnTo>
                    <a:pt x="701" y="434"/>
                  </a:lnTo>
                  <a:cubicBezTo>
                    <a:pt x="701" y="324"/>
                    <a:pt x="523" y="472"/>
                    <a:pt x="246" y="457"/>
                  </a:cubicBezTo>
                </a:path>
              </a:pathLst>
            </a:custGeom>
            <a:solidFill>
              <a:srgbClr val="14087C">
                <a:alpha val="20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51" name="Freeform 71">
              <a:extLst>
                <a:ext uri="{FF2B5EF4-FFF2-40B4-BE49-F238E27FC236}">
                  <a16:creationId xmlns:a16="http://schemas.microsoft.com/office/drawing/2014/main" id="{25639DA7-FFC6-914F-8192-6E3F05C838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4131" y="6647115"/>
              <a:ext cx="973515" cy="930962"/>
            </a:xfrm>
            <a:custGeom>
              <a:avLst/>
              <a:gdLst>
                <a:gd name="T0" fmla="*/ 593 w 807"/>
                <a:gd name="T1" fmla="*/ 772 h 773"/>
                <a:gd name="T2" fmla="*/ 0 w 807"/>
                <a:gd name="T3" fmla="*/ 772 h 773"/>
                <a:gd name="T4" fmla="*/ 212 w 807"/>
                <a:gd name="T5" fmla="*/ 0 h 773"/>
                <a:gd name="T6" fmla="*/ 806 w 807"/>
                <a:gd name="T7" fmla="*/ 0 h 773"/>
                <a:gd name="T8" fmla="*/ 593 w 807"/>
                <a:gd name="T9" fmla="*/ 772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7" h="773">
                  <a:moveTo>
                    <a:pt x="593" y="772"/>
                  </a:moveTo>
                  <a:lnTo>
                    <a:pt x="0" y="772"/>
                  </a:lnTo>
                  <a:lnTo>
                    <a:pt x="212" y="0"/>
                  </a:lnTo>
                  <a:lnTo>
                    <a:pt x="806" y="0"/>
                  </a:lnTo>
                  <a:lnTo>
                    <a:pt x="593" y="772"/>
                  </a:lnTo>
                </a:path>
              </a:pathLst>
            </a:custGeom>
            <a:solidFill>
              <a:srgbClr val="DEE6F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52" name="Freeform 72">
              <a:extLst>
                <a:ext uri="{FF2B5EF4-FFF2-40B4-BE49-F238E27FC236}">
                  <a16:creationId xmlns:a16="http://schemas.microsoft.com/office/drawing/2014/main" id="{2FA063A5-FAFB-3643-A073-7608E5CB82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34828" y="6519439"/>
              <a:ext cx="223431" cy="212790"/>
            </a:xfrm>
            <a:custGeom>
              <a:avLst/>
              <a:gdLst>
                <a:gd name="T0" fmla="*/ 113 w 187"/>
                <a:gd name="T1" fmla="*/ 25 h 175"/>
                <a:gd name="T2" fmla="*/ 113 w 187"/>
                <a:gd name="T3" fmla="*/ 25 h 175"/>
                <a:gd name="T4" fmla="*/ 31 w 187"/>
                <a:gd name="T5" fmla="*/ 90 h 175"/>
                <a:gd name="T6" fmla="*/ 31 w 187"/>
                <a:gd name="T7" fmla="*/ 90 h 175"/>
                <a:gd name="T8" fmla="*/ 36 w 187"/>
                <a:gd name="T9" fmla="*/ 133 h 175"/>
                <a:gd name="T10" fmla="*/ 36 w 187"/>
                <a:gd name="T11" fmla="*/ 133 h 175"/>
                <a:gd name="T12" fmla="*/ 72 w 187"/>
                <a:gd name="T13" fmla="*/ 148 h 175"/>
                <a:gd name="T14" fmla="*/ 72 w 187"/>
                <a:gd name="T15" fmla="*/ 148 h 175"/>
                <a:gd name="T16" fmla="*/ 156 w 187"/>
                <a:gd name="T17" fmla="*/ 84 h 175"/>
                <a:gd name="T18" fmla="*/ 156 w 187"/>
                <a:gd name="T19" fmla="*/ 84 h 175"/>
                <a:gd name="T20" fmla="*/ 149 w 187"/>
                <a:gd name="T21" fmla="*/ 41 h 175"/>
                <a:gd name="T22" fmla="*/ 149 w 187"/>
                <a:gd name="T23" fmla="*/ 41 h 175"/>
                <a:gd name="T24" fmla="*/ 113 w 187"/>
                <a:gd name="T25" fmla="*/ 25 h 175"/>
                <a:gd name="T26" fmla="*/ 72 w 187"/>
                <a:gd name="T27" fmla="*/ 174 h 175"/>
                <a:gd name="T28" fmla="*/ 72 w 187"/>
                <a:gd name="T29" fmla="*/ 174 h 175"/>
                <a:gd name="T30" fmla="*/ 17 w 187"/>
                <a:gd name="T31" fmla="*/ 148 h 175"/>
                <a:gd name="T32" fmla="*/ 17 w 187"/>
                <a:gd name="T33" fmla="*/ 148 h 175"/>
                <a:gd name="T34" fmla="*/ 6 w 187"/>
                <a:gd name="T35" fmla="*/ 84 h 175"/>
                <a:gd name="T36" fmla="*/ 6 w 187"/>
                <a:gd name="T37" fmla="*/ 84 h 175"/>
                <a:gd name="T38" fmla="*/ 113 w 187"/>
                <a:gd name="T39" fmla="*/ 0 h 175"/>
                <a:gd name="T40" fmla="*/ 113 w 187"/>
                <a:gd name="T41" fmla="*/ 0 h 175"/>
                <a:gd name="T42" fmla="*/ 169 w 187"/>
                <a:gd name="T43" fmla="*/ 26 h 175"/>
                <a:gd name="T44" fmla="*/ 169 w 187"/>
                <a:gd name="T45" fmla="*/ 26 h 175"/>
                <a:gd name="T46" fmla="*/ 179 w 187"/>
                <a:gd name="T47" fmla="*/ 90 h 175"/>
                <a:gd name="T48" fmla="*/ 179 w 187"/>
                <a:gd name="T49" fmla="*/ 90 h 175"/>
                <a:gd name="T50" fmla="*/ 72 w 187"/>
                <a:gd name="T51" fmla="*/ 17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7" h="175">
                  <a:moveTo>
                    <a:pt x="113" y="25"/>
                  </a:moveTo>
                  <a:lnTo>
                    <a:pt x="113" y="25"/>
                  </a:lnTo>
                  <a:cubicBezTo>
                    <a:pt x="78" y="25"/>
                    <a:pt x="41" y="54"/>
                    <a:pt x="31" y="90"/>
                  </a:cubicBezTo>
                  <a:lnTo>
                    <a:pt x="31" y="90"/>
                  </a:lnTo>
                  <a:cubicBezTo>
                    <a:pt x="26" y="106"/>
                    <a:pt x="28" y="122"/>
                    <a:pt x="36" y="133"/>
                  </a:cubicBezTo>
                  <a:lnTo>
                    <a:pt x="36" y="133"/>
                  </a:lnTo>
                  <a:cubicBezTo>
                    <a:pt x="44" y="143"/>
                    <a:pt x="57" y="148"/>
                    <a:pt x="72" y="148"/>
                  </a:cubicBezTo>
                  <a:lnTo>
                    <a:pt x="72" y="148"/>
                  </a:lnTo>
                  <a:cubicBezTo>
                    <a:pt x="108" y="148"/>
                    <a:pt x="146" y="119"/>
                    <a:pt x="156" y="84"/>
                  </a:cubicBezTo>
                  <a:lnTo>
                    <a:pt x="156" y="84"/>
                  </a:lnTo>
                  <a:cubicBezTo>
                    <a:pt x="160" y="67"/>
                    <a:pt x="158" y="52"/>
                    <a:pt x="149" y="41"/>
                  </a:cubicBezTo>
                  <a:lnTo>
                    <a:pt x="149" y="41"/>
                  </a:lnTo>
                  <a:cubicBezTo>
                    <a:pt x="141" y="31"/>
                    <a:pt x="129" y="25"/>
                    <a:pt x="113" y="25"/>
                  </a:cubicBezTo>
                  <a:close/>
                  <a:moveTo>
                    <a:pt x="72" y="174"/>
                  </a:moveTo>
                  <a:lnTo>
                    <a:pt x="72" y="174"/>
                  </a:lnTo>
                  <a:cubicBezTo>
                    <a:pt x="49" y="174"/>
                    <a:pt x="30" y="164"/>
                    <a:pt x="17" y="148"/>
                  </a:cubicBezTo>
                  <a:lnTo>
                    <a:pt x="17" y="148"/>
                  </a:lnTo>
                  <a:cubicBezTo>
                    <a:pt x="4" y="131"/>
                    <a:pt x="0" y="107"/>
                    <a:pt x="6" y="84"/>
                  </a:cubicBezTo>
                  <a:lnTo>
                    <a:pt x="6" y="84"/>
                  </a:lnTo>
                  <a:cubicBezTo>
                    <a:pt x="20" y="37"/>
                    <a:pt x="66" y="0"/>
                    <a:pt x="113" y="0"/>
                  </a:cubicBezTo>
                  <a:lnTo>
                    <a:pt x="113" y="0"/>
                  </a:lnTo>
                  <a:cubicBezTo>
                    <a:pt x="137" y="0"/>
                    <a:pt x="157" y="9"/>
                    <a:pt x="169" y="26"/>
                  </a:cubicBezTo>
                  <a:lnTo>
                    <a:pt x="169" y="26"/>
                  </a:lnTo>
                  <a:cubicBezTo>
                    <a:pt x="182" y="43"/>
                    <a:pt x="186" y="66"/>
                    <a:pt x="179" y="90"/>
                  </a:cubicBezTo>
                  <a:lnTo>
                    <a:pt x="179" y="90"/>
                  </a:lnTo>
                  <a:cubicBezTo>
                    <a:pt x="167" y="137"/>
                    <a:pt x="119" y="174"/>
                    <a:pt x="72" y="174"/>
                  </a:cubicBezTo>
                  <a:close/>
                </a:path>
              </a:pathLst>
            </a:custGeom>
            <a:solidFill>
              <a:srgbClr val="4548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53" name="Freeform 73">
              <a:extLst>
                <a:ext uri="{FF2B5EF4-FFF2-40B4-BE49-F238E27FC236}">
                  <a16:creationId xmlns:a16="http://schemas.microsoft.com/office/drawing/2014/main" id="{354C200D-C51A-FD42-B515-8673A56DB8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5700" y="6386448"/>
              <a:ext cx="1154389" cy="1308663"/>
            </a:xfrm>
            <a:custGeom>
              <a:avLst/>
              <a:gdLst>
                <a:gd name="T0" fmla="*/ 560 w 958"/>
                <a:gd name="T1" fmla="*/ 60 h 1086"/>
                <a:gd name="T2" fmla="*/ 560 w 958"/>
                <a:gd name="T3" fmla="*/ 60 h 1086"/>
                <a:gd name="T4" fmla="*/ 199 w 958"/>
                <a:gd name="T5" fmla="*/ 896 h 1086"/>
                <a:gd name="T6" fmla="*/ 199 w 958"/>
                <a:gd name="T7" fmla="*/ 896 h 1086"/>
                <a:gd name="T8" fmla="*/ 957 w 958"/>
                <a:gd name="T9" fmla="*/ 790 h 1086"/>
                <a:gd name="T10" fmla="*/ 957 w 958"/>
                <a:gd name="T11" fmla="*/ 681 h 1086"/>
                <a:gd name="T12" fmla="*/ 957 w 958"/>
                <a:gd name="T13" fmla="*/ 681 h 1086"/>
                <a:gd name="T14" fmla="*/ 486 w 958"/>
                <a:gd name="T15" fmla="*/ 703 h 1086"/>
                <a:gd name="T16" fmla="*/ 486 w 958"/>
                <a:gd name="T17" fmla="*/ 703 h 1086"/>
                <a:gd name="T18" fmla="*/ 655 w 958"/>
                <a:gd name="T19" fmla="*/ 322 h 1086"/>
                <a:gd name="T20" fmla="*/ 655 w 958"/>
                <a:gd name="T21" fmla="*/ 322 h 1086"/>
                <a:gd name="T22" fmla="*/ 560 w 958"/>
                <a:gd name="T23" fmla="*/ 60 h 10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58" h="1086">
                  <a:moveTo>
                    <a:pt x="560" y="60"/>
                  </a:moveTo>
                  <a:lnTo>
                    <a:pt x="560" y="60"/>
                  </a:lnTo>
                  <a:cubicBezTo>
                    <a:pt x="357" y="165"/>
                    <a:pt x="0" y="665"/>
                    <a:pt x="199" y="896"/>
                  </a:cubicBezTo>
                  <a:lnTo>
                    <a:pt x="199" y="896"/>
                  </a:lnTo>
                  <a:cubicBezTo>
                    <a:pt x="361" y="1085"/>
                    <a:pt x="957" y="790"/>
                    <a:pt x="957" y="790"/>
                  </a:cubicBezTo>
                  <a:lnTo>
                    <a:pt x="957" y="681"/>
                  </a:lnTo>
                  <a:lnTo>
                    <a:pt x="957" y="681"/>
                  </a:lnTo>
                  <a:cubicBezTo>
                    <a:pt x="957" y="681"/>
                    <a:pt x="499" y="738"/>
                    <a:pt x="486" y="703"/>
                  </a:cubicBezTo>
                  <a:lnTo>
                    <a:pt x="486" y="703"/>
                  </a:lnTo>
                  <a:cubicBezTo>
                    <a:pt x="472" y="666"/>
                    <a:pt x="632" y="503"/>
                    <a:pt x="655" y="322"/>
                  </a:cubicBezTo>
                  <a:lnTo>
                    <a:pt x="655" y="322"/>
                  </a:lnTo>
                  <a:cubicBezTo>
                    <a:pt x="675" y="166"/>
                    <a:pt x="677" y="0"/>
                    <a:pt x="560" y="60"/>
                  </a:cubicBezTo>
                </a:path>
              </a:pathLst>
            </a:custGeom>
            <a:solidFill>
              <a:srgbClr val="86B4F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54" name="Freeform 74">
              <a:extLst>
                <a:ext uri="{FF2B5EF4-FFF2-40B4-BE49-F238E27FC236}">
                  <a16:creationId xmlns:a16="http://schemas.microsoft.com/office/drawing/2014/main" id="{3A0E1097-9FDF-3748-8B20-94EAAF5EFB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40087" y="7024818"/>
              <a:ext cx="383024" cy="313865"/>
            </a:xfrm>
            <a:custGeom>
              <a:avLst/>
              <a:gdLst>
                <a:gd name="T0" fmla="*/ 0 w 317"/>
                <a:gd name="T1" fmla="*/ 151 h 261"/>
                <a:gd name="T2" fmla="*/ 0 w 317"/>
                <a:gd name="T3" fmla="*/ 151 h 261"/>
                <a:gd name="T4" fmla="*/ 117 w 317"/>
                <a:gd name="T5" fmla="*/ 13 h 261"/>
                <a:gd name="T6" fmla="*/ 117 w 317"/>
                <a:gd name="T7" fmla="*/ 13 h 261"/>
                <a:gd name="T8" fmla="*/ 311 w 317"/>
                <a:gd name="T9" fmla="*/ 48 h 261"/>
                <a:gd name="T10" fmla="*/ 311 w 317"/>
                <a:gd name="T11" fmla="*/ 48 h 261"/>
                <a:gd name="T12" fmla="*/ 271 w 317"/>
                <a:gd name="T13" fmla="*/ 73 h 261"/>
                <a:gd name="T14" fmla="*/ 271 w 317"/>
                <a:gd name="T15" fmla="*/ 73 h 261"/>
                <a:gd name="T16" fmla="*/ 311 w 317"/>
                <a:gd name="T17" fmla="*/ 86 h 261"/>
                <a:gd name="T18" fmla="*/ 311 w 317"/>
                <a:gd name="T19" fmla="*/ 86 h 261"/>
                <a:gd name="T20" fmla="*/ 280 w 317"/>
                <a:gd name="T21" fmla="*/ 109 h 261"/>
                <a:gd name="T22" fmla="*/ 280 w 317"/>
                <a:gd name="T23" fmla="*/ 109 h 261"/>
                <a:gd name="T24" fmla="*/ 297 w 317"/>
                <a:gd name="T25" fmla="*/ 121 h 261"/>
                <a:gd name="T26" fmla="*/ 297 w 317"/>
                <a:gd name="T27" fmla="*/ 121 h 261"/>
                <a:gd name="T28" fmla="*/ 256 w 317"/>
                <a:gd name="T29" fmla="*/ 138 h 261"/>
                <a:gd name="T30" fmla="*/ 256 w 317"/>
                <a:gd name="T31" fmla="*/ 138 h 261"/>
                <a:gd name="T32" fmla="*/ 283 w 317"/>
                <a:gd name="T33" fmla="*/ 156 h 261"/>
                <a:gd name="T34" fmla="*/ 283 w 317"/>
                <a:gd name="T35" fmla="*/ 156 h 261"/>
                <a:gd name="T36" fmla="*/ 149 w 317"/>
                <a:gd name="T37" fmla="*/ 173 h 261"/>
                <a:gd name="T38" fmla="*/ 149 w 317"/>
                <a:gd name="T39" fmla="*/ 173 h 261"/>
                <a:gd name="T40" fmla="*/ 0 w 317"/>
                <a:gd name="T41" fmla="*/ 260 h 261"/>
                <a:gd name="T42" fmla="*/ 0 w 317"/>
                <a:gd name="T43" fmla="*/ 15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7" h="261">
                  <a:moveTo>
                    <a:pt x="0" y="151"/>
                  </a:moveTo>
                  <a:lnTo>
                    <a:pt x="0" y="151"/>
                  </a:lnTo>
                  <a:cubicBezTo>
                    <a:pt x="0" y="151"/>
                    <a:pt x="84" y="0"/>
                    <a:pt x="117" y="13"/>
                  </a:cubicBezTo>
                  <a:lnTo>
                    <a:pt x="117" y="13"/>
                  </a:lnTo>
                  <a:cubicBezTo>
                    <a:pt x="149" y="25"/>
                    <a:pt x="316" y="36"/>
                    <a:pt x="311" y="48"/>
                  </a:cubicBezTo>
                  <a:lnTo>
                    <a:pt x="311" y="48"/>
                  </a:lnTo>
                  <a:cubicBezTo>
                    <a:pt x="306" y="60"/>
                    <a:pt x="271" y="73"/>
                    <a:pt x="271" y="73"/>
                  </a:cubicBezTo>
                  <a:lnTo>
                    <a:pt x="271" y="73"/>
                  </a:lnTo>
                  <a:cubicBezTo>
                    <a:pt x="271" y="73"/>
                    <a:pt x="312" y="80"/>
                    <a:pt x="311" y="86"/>
                  </a:cubicBezTo>
                  <a:lnTo>
                    <a:pt x="311" y="86"/>
                  </a:lnTo>
                  <a:cubicBezTo>
                    <a:pt x="310" y="92"/>
                    <a:pt x="280" y="109"/>
                    <a:pt x="280" y="109"/>
                  </a:cubicBezTo>
                  <a:lnTo>
                    <a:pt x="280" y="109"/>
                  </a:lnTo>
                  <a:cubicBezTo>
                    <a:pt x="280" y="109"/>
                    <a:pt x="301" y="116"/>
                    <a:pt x="297" y="121"/>
                  </a:cubicBezTo>
                  <a:lnTo>
                    <a:pt x="297" y="121"/>
                  </a:lnTo>
                  <a:cubicBezTo>
                    <a:pt x="294" y="127"/>
                    <a:pt x="268" y="138"/>
                    <a:pt x="256" y="138"/>
                  </a:cubicBezTo>
                  <a:lnTo>
                    <a:pt x="256" y="138"/>
                  </a:lnTo>
                  <a:cubicBezTo>
                    <a:pt x="256" y="138"/>
                    <a:pt x="288" y="149"/>
                    <a:pt x="283" y="156"/>
                  </a:cubicBezTo>
                  <a:lnTo>
                    <a:pt x="283" y="156"/>
                  </a:lnTo>
                  <a:cubicBezTo>
                    <a:pt x="279" y="163"/>
                    <a:pt x="249" y="177"/>
                    <a:pt x="149" y="173"/>
                  </a:cubicBezTo>
                  <a:lnTo>
                    <a:pt x="149" y="173"/>
                  </a:lnTo>
                  <a:cubicBezTo>
                    <a:pt x="149" y="173"/>
                    <a:pt x="152" y="244"/>
                    <a:pt x="0" y="260"/>
                  </a:cubicBezTo>
                  <a:lnTo>
                    <a:pt x="0" y="151"/>
                  </a:lnTo>
                </a:path>
              </a:pathLst>
            </a:custGeom>
            <a:solidFill>
              <a:srgbClr val="FF978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55" name="Freeform 75">
              <a:extLst>
                <a:ext uri="{FF2B5EF4-FFF2-40B4-BE49-F238E27FC236}">
                  <a16:creationId xmlns:a16="http://schemas.microsoft.com/office/drawing/2014/main" id="{62CA30AA-AB05-374D-8350-EE9AA8F841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60293" y="5939586"/>
              <a:ext cx="377703" cy="638371"/>
            </a:xfrm>
            <a:custGeom>
              <a:avLst/>
              <a:gdLst>
                <a:gd name="T0" fmla="*/ 66 w 315"/>
                <a:gd name="T1" fmla="*/ 0 h 529"/>
                <a:gd name="T2" fmla="*/ 0 w 315"/>
                <a:gd name="T3" fmla="*/ 417 h 529"/>
                <a:gd name="T4" fmla="*/ 0 w 315"/>
                <a:gd name="T5" fmla="*/ 417 h 529"/>
                <a:gd name="T6" fmla="*/ 289 w 315"/>
                <a:gd name="T7" fmla="*/ 439 h 529"/>
                <a:gd name="T8" fmla="*/ 314 w 315"/>
                <a:gd name="T9" fmla="*/ 53 h 529"/>
                <a:gd name="T10" fmla="*/ 66 w 315"/>
                <a:gd name="T11" fmla="*/ 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5" h="529">
                  <a:moveTo>
                    <a:pt x="66" y="0"/>
                  </a:moveTo>
                  <a:lnTo>
                    <a:pt x="0" y="417"/>
                  </a:lnTo>
                  <a:lnTo>
                    <a:pt x="0" y="417"/>
                  </a:lnTo>
                  <a:cubicBezTo>
                    <a:pt x="0" y="417"/>
                    <a:pt x="133" y="528"/>
                    <a:pt x="289" y="439"/>
                  </a:cubicBezTo>
                  <a:lnTo>
                    <a:pt x="314" y="53"/>
                  </a:lnTo>
                  <a:lnTo>
                    <a:pt x="66" y="0"/>
                  </a:lnTo>
                </a:path>
              </a:pathLst>
            </a:custGeom>
            <a:solidFill>
              <a:srgbClr val="FFB2B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56" name="Freeform 76">
              <a:extLst>
                <a:ext uri="{FF2B5EF4-FFF2-40B4-BE49-F238E27FC236}">
                  <a16:creationId xmlns:a16="http://schemas.microsoft.com/office/drawing/2014/main" id="{5798D020-E209-724E-A4FE-1AA31A2CAD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34771" y="5939584"/>
              <a:ext cx="308547" cy="271307"/>
            </a:xfrm>
            <a:custGeom>
              <a:avLst/>
              <a:gdLst>
                <a:gd name="T0" fmla="*/ 245 w 257"/>
                <a:gd name="T1" fmla="*/ 224 h 225"/>
                <a:gd name="T2" fmla="*/ 256 w 257"/>
                <a:gd name="T3" fmla="*/ 53 h 225"/>
                <a:gd name="T4" fmla="*/ 8 w 257"/>
                <a:gd name="T5" fmla="*/ 0 h 225"/>
                <a:gd name="T6" fmla="*/ 0 w 257"/>
                <a:gd name="T7" fmla="*/ 49 h 225"/>
                <a:gd name="T8" fmla="*/ 0 w 257"/>
                <a:gd name="T9" fmla="*/ 49 h 225"/>
                <a:gd name="T10" fmla="*/ 245 w 257"/>
                <a:gd name="T11" fmla="*/ 224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7" h="225">
                  <a:moveTo>
                    <a:pt x="245" y="224"/>
                  </a:moveTo>
                  <a:lnTo>
                    <a:pt x="256" y="53"/>
                  </a:lnTo>
                  <a:lnTo>
                    <a:pt x="8" y="0"/>
                  </a:lnTo>
                  <a:lnTo>
                    <a:pt x="0" y="49"/>
                  </a:lnTo>
                  <a:lnTo>
                    <a:pt x="0" y="49"/>
                  </a:lnTo>
                  <a:cubicBezTo>
                    <a:pt x="32" y="122"/>
                    <a:pt x="103" y="224"/>
                    <a:pt x="245" y="224"/>
                  </a:cubicBezTo>
                </a:path>
              </a:pathLst>
            </a:custGeom>
            <a:solidFill>
              <a:srgbClr val="FF978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57" name="Freeform 77">
              <a:extLst>
                <a:ext uri="{FF2B5EF4-FFF2-40B4-BE49-F238E27FC236}">
                  <a16:creationId xmlns:a16="http://schemas.microsoft.com/office/drawing/2014/main" id="{81D81355-7BEF-5448-BB77-4974EE044D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4971" y="5466125"/>
              <a:ext cx="537297" cy="617092"/>
            </a:xfrm>
            <a:custGeom>
              <a:avLst/>
              <a:gdLst>
                <a:gd name="T0" fmla="*/ 371 w 445"/>
                <a:gd name="T1" fmla="*/ 160 h 510"/>
                <a:gd name="T2" fmla="*/ 371 w 445"/>
                <a:gd name="T3" fmla="*/ 160 h 510"/>
                <a:gd name="T4" fmla="*/ 386 w 445"/>
                <a:gd name="T5" fmla="*/ 469 h 510"/>
                <a:gd name="T6" fmla="*/ 386 w 445"/>
                <a:gd name="T7" fmla="*/ 469 h 510"/>
                <a:gd name="T8" fmla="*/ 68 w 445"/>
                <a:gd name="T9" fmla="*/ 360 h 510"/>
                <a:gd name="T10" fmla="*/ 68 w 445"/>
                <a:gd name="T11" fmla="*/ 360 h 510"/>
                <a:gd name="T12" fmla="*/ 141 w 445"/>
                <a:gd name="T13" fmla="*/ 60 h 510"/>
                <a:gd name="T14" fmla="*/ 141 w 445"/>
                <a:gd name="T15" fmla="*/ 60 h 510"/>
                <a:gd name="T16" fmla="*/ 371 w 445"/>
                <a:gd name="T17" fmla="*/ 160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5" h="510">
                  <a:moveTo>
                    <a:pt x="371" y="160"/>
                  </a:moveTo>
                  <a:lnTo>
                    <a:pt x="371" y="160"/>
                  </a:lnTo>
                  <a:cubicBezTo>
                    <a:pt x="432" y="277"/>
                    <a:pt x="444" y="442"/>
                    <a:pt x="386" y="469"/>
                  </a:cubicBezTo>
                  <a:lnTo>
                    <a:pt x="386" y="469"/>
                  </a:lnTo>
                  <a:cubicBezTo>
                    <a:pt x="328" y="496"/>
                    <a:pt x="154" y="509"/>
                    <a:pt x="68" y="360"/>
                  </a:cubicBezTo>
                  <a:lnTo>
                    <a:pt x="68" y="360"/>
                  </a:lnTo>
                  <a:cubicBezTo>
                    <a:pt x="0" y="240"/>
                    <a:pt x="24" y="120"/>
                    <a:pt x="141" y="60"/>
                  </a:cubicBezTo>
                  <a:lnTo>
                    <a:pt x="141" y="60"/>
                  </a:lnTo>
                  <a:cubicBezTo>
                    <a:pt x="259" y="0"/>
                    <a:pt x="312" y="43"/>
                    <a:pt x="371" y="160"/>
                  </a:cubicBezTo>
                </a:path>
              </a:pathLst>
            </a:custGeom>
            <a:solidFill>
              <a:srgbClr val="FFB2B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58" name="Freeform 78">
              <a:extLst>
                <a:ext uri="{FF2B5EF4-FFF2-40B4-BE49-F238E27FC236}">
                  <a16:creationId xmlns:a16="http://schemas.microsoft.com/office/drawing/2014/main" id="{31A9CA90-F7A9-C243-B93A-AFF38503B6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41109" y="5035227"/>
              <a:ext cx="877760" cy="1053314"/>
            </a:xfrm>
            <a:custGeom>
              <a:avLst/>
              <a:gdLst>
                <a:gd name="T0" fmla="*/ 384 w 726"/>
                <a:gd name="T1" fmla="*/ 622 h 874"/>
                <a:gd name="T2" fmla="*/ 384 w 726"/>
                <a:gd name="T3" fmla="*/ 622 h 874"/>
                <a:gd name="T4" fmla="*/ 420 w 726"/>
                <a:gd name="T5" fmla="*/ 652 h 874"/>
                <a:gd name="T6" fmla="*/ 420 w 726"/>
                <a:gd name="T7" fmla="*/ 652 h 874"/>
                <a:gd name="T8" fmla="*/ 373 w 726"/>
                <a:gd name="T9" fmla="*/ 522 h 874"/>
                <a:gd name="T10" fmla="*/ 373 w 726"/>
                <a:gd name="T11" fmla="*/ 522 h 874"/>
                <a:gd name="T12" fmla="*/ 701 w 726"/>
                <a:gd name="T13" fmla="*/ 256 h 874"/>
                <a:gd name="T14" fmla="*/ 701 w 726"/>
                <a:gd name="T15" fmla="*/ 256 h 874"/>
                <a:gd name="T16" fmla="*/ 527 w 726"/>
                <a:gd name="T17" fmla="*/ 277 h 874"/>
                <a:gd name="T18" fmla="*/ 527 w 726"/>
                <a:gd name="T19" fmla="*/ 277 h 874"/>
                <a:gd name="T20" fmla="*/ 491 w 726"/>
                <a:gd name="T21" fmla="*/ 209 h 874"/>
                <a:gd name="T22" fmla="*/ 491 w 726"/>
                <a:gd name="T23" fmla="*/ 209 h 874"/>
                <a:gd name="T24" fmla="*/ 316 w 726"/>
                <a:gd name="T25" fmla="*/ 342 h 874"/>
                <a:gd name="T26" fmla="*/ 316 w 726"/>
                <a:gd name="T27" fmla="*/ 342 h 874"/>
                <a:gd name="T28" fmla="*/ 240 w 726"/>
                <a:gd name="T29" fmla="*/ 311 h 874"/>
                <a:gd name="T30" fmla="*/ 240 w 726"/>
                <a:gd name="T31" fmla="*/ 311 h 874"/>
                <a:gd name="T32" fmla="*/ 272 w 726"/>
                <a:gd name="T33" fmla="*/ 738 h 874"/>
                <a:gd name="T34" fmla="*/ 272 w 726"/>
                <a:gd name="T35" fmla="*/ 738 h 874"/>
                <a:gd name="T36" fmla="*/ 347 w 726"/>
                <a:gd name="T37" fmla="*/ 859 h 874"/>
                <a:gd name="T38" fmla="*/ 347 w 726"/>
                <a:gd name="T39" fmla="*/ 859 h 874"/>
                <a:gd name="T40" fmla="*/ 383 w 726"/>
                <a:gd name="T41" fmla="*/ 716 h 874"/>
                <a:gd name="T42" fmla="*/ 383 w 726"/>
                <a:gd name="T43" fmla="*/ 716 h 874"/>
                <a:gd name="T44" fmla="*/ 332 w 726"/>
                <a:gd name="T45" fmla="*/ 660 h 874"/>
                <a:gd name="T46" fmla="*/ 332 w 726"/>
                <a:gd name="T47" fmla="*/ 660 h 874"/>
                <a:gd name="T48" fmla="*/ 384 w 726"/>
                <a:gd name="T49" fmla="*/ 622 h 8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26" h="874">
                  <a:moveTo>
                    <a:pt x="384" y="622"/>
                  </a:moveTo>
                  <a:lnTo>
                    <a:pt x="384" y="622"/>
                  </a:lnTo>
                  <a:cubicBezTo>
                    <a:pt x="395" y="631"/>
                    <a:pt x="404" y="664"/>
                    <a:pt x="420" y="652"/>
                  </a:cubicBezTo>
                  <a:lnTo>
                    <a:pt x="420" y="652"/>
                  </a:lnTo>
                  <a:cubicBezTo>
                    <a:pt x="437" y="639"/>
                    <a:pt x="373" y="522"/>
                    <a:pt x="373" y="522"/>
                  </a:cubicBezTo>
                  <a:lnTo>
                    <a:pt x="373" y="522"/>
                  </a:lnTo>
                  <a:cubicBezTo>
                    <a:pt x="373" y="522"/>
                    <a:pt x="676" y="513"/>
                    <a:pt x="701" y="256"/>
                  </a:cubicBezTo>
                  <a:lnTo>
                    <a:pt x="701" y="256"/>
                  </a:lnTo>
                  <a:cubicBezTo>
                    <a:pt x="725" y="0"/>
                    <a:pt x="527" y="277"/>
                    <a:pt x="527" y="277"/>
                  </a:cubicBezTo>
                  <a:lnTo>
                    <a:pt x="527" y="277"/>
                  </a:lnTo>
                  <a:cubicBezTo>
                    <a:pt x="527" y="277"/>
                    <a:pt x="550" y="203"/>
                    <a:pt x="491" y="209"/>
                  </a:cubicBezTo>
                  <a:lnTo>
                    <a:pt x="491" y="209"/>
                  </a:lnTo>
                  <a:cubicBezTo>
                    <a:pt x="431" y="216"/>
                    <a:pt x="316" y="342"/>
                    <a:pt x="316" y="342"/>
                  </a:cubicBezTo>
                  <a:lnTo>
                    <a:pt x="316" y="342"/>
                  </a:lnTo>
                  <a:cubicBezTo>
                    <a:pt x="316" y="342"/>
                    <a:pt x="297" y="271"/>
                    <a:pt x="240" y="311"/>
                  </a:cubicBezTo>
                  <a:lnTo>
                    <a:pt x="240" y="311"/>
                  </a:lnTo>
                  <a:cubicBezTo>
                    <a:pt x="182" y="350"/>
                    <a:pt x="0" y="550"/>
                    <a:pt x="272" y="738"/>
                  </a:cubicBezTo>
                  <a:lnTo>
                    <a:pt x="272" y="738"/>
                  </a:lnTo>
                  <a:cubicBezTo>
                    <a:pt x="272" y="738"/>
                    <a:pt x="316" y="873"/>
                    <a:pt x="347" y="859"/>
                  </a:cubicBezTo>
                  <a:lnTo>
                    <a:pt x="347" y="859"/>
                  </a:lnTo>
                  <a:cubicBezTo>
                    <a:pt x="377" y="846"/>
                    <a:pt x="383" y="716"/>
                    <a:pt x="383" y="716"/>
                  </a:cubicBezTo>
                  <a:lnTo>
                    <a:pt x="383" y="716"/>
                  </a:lnTo>
                  <a:cubicBezTo>
                    <a:pt x="383" y="716"/>
                    <a:pt x="332" y="705"/>
                    <a:pt x="332" y="660"/>
                  </a:cubicBezTo>
                  <a:lnTo>
                    <a:pt x="332" y="660"/>
                  </a:lnTo>
                  <a:cubicBezTo>
                    <a:pt x="332" y="603"/>
                    <a:pt x="371" y="612"/>
                    <a:pt x="384" y="622"/>
                  </a:cubicBezTo>
                </a:path>
              </a:pathLst>
            </a:custGeom>
            <a:solidFill>
              <a:srgbClr val="14087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59" name="Freeform 79">
              <a:extLst>
                <a:ext uri="{FF2B5EF4-FFF2-40B4-BE49-F238E27FC236}">
                  <a16:creationId xmlns:a16="http://schemas.microsoft.com/office/drawing/2014/main" id="{8607DA2B-0621-1B4C-9F25-9C8A91CE1E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44391" y="6647113"/>
              <a:ext cx="372383" cy="90437"/>
            </a:xfrm>
            <a:custGeom>
              <a:avLst/>
              <a:gdLst>
                <a:gd name="T0" fmla="*/ 285 w 307"/>
                <a:gd name="T1" fmla="*/ 76 h 77"/>
                <a:gd name="T2" fmla="*/ 0 w 307"/>
                <a:gd name="T3" fmla="*/ 76 h 77"/>
                <a:gd name="T4" fmla="*/ 21 w 307"/>
                <a:gd name="T5" fmla="*/ 0 h 77"/>
                <a:gd name="T6" fmla="*/ 306 w 307"/>
                <a:gd name="T7" fmla="*/ 0 h 77"/>
                <a:gd name="T8" fmla="*/ 285 w 307"/>
                <a:gd name="T9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7" h="77">
                  <a:moveTo>
                    <a:pt x="285" y="76"/>
                  </a:moveTo>
                  <a:lnTo>
                    <a:pt x="0" y="76"/>
                  </a:lnTo>
                  <a:lnTo>
                    <a:pt x="21" y="0"/>
                  </a:lnTo>
                  <a:lnTo>
                    <a:pt x="306" y="0"/>
                  </a:lnTo>
                  <a:lnTo>
                    <a:pt x="285" y="76"/>
                  </a:lnTo>
                </a:path>
              </a:pathLst>
            </a:custGeom>
            <a:solidFill>
              <a:srgbClr val="5961F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60" name="Freeform 80">
              <a:extLst>
                <a:ext uri="{FF2B5EF4-FFF2-40B4-BE49-F238E27FC236}">
                  <a16:creationId xmlns:a16="http://schemas.microsoft.com/office/drawing/2014/main" id="{14AB983C-5B54-BA4E-9966-B6F7E685A6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90002" y="10046446"/>
              <a:ext cx="1845958" cy="1845958"/>
            </a:xfrm>
            <a:custGeom>
              <a:avLst/>
              <a:gdLst>
                <a:gd name="T0" fmla="*/ 1531 w 1532"/>
                <a:gd name="T1" fmla="*/ 1531 h 1532"/>
                <a:gd name="T2" fmla="*/ 0 w 1532"/>
                <a:gd name="T3" fmla="*/ 1531 h 1532"/>
                <a:gd name="T4" fmla="*/ 0 w 1532"/>
                <a:gd name="T5" fmla="*/ 0 h 1532"/>
                <a:gd name="T6" fmla="*/ 1531 w 1532"/>
                <a:gd name="T7" fmla="*/ 0 h 1532"/>
                <a:gd name="T8" fmla="*/ 1531 w 1532"/>
                <a:gd name="T9" fmla="*/ 1531 h 1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2" h="1532">
                  <a:moveTo>
                    <a:pt x="1531" y="1531"/>
                  </a:moveTo>
                  <a:lnTo>
                    <a:pt x="0" y="1531"/>
                  </a:lnTo>
                  <a:lnTo>
                    <a:pt x="0" y="0"/>
                  </a:lnTo>
                  <a:lnTo>
                    <a:pt x="1531" y="0"/>
                  </a:lnTo>
                  <a:lnTo>
                    <a:pt x="1531" y="1531"/>
                  </a:lnTo>
                </a:path>
              </a:pathLst>
            </a:custGeom>
            <a:solidFill>
              <a:srgbClr val="86B4F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61" name="Freeform 82">
              <a:extLst>
                <a:ext uri="{FF2B5EF4-FFF2-40B4-BE49-F238E27FC236}">
                  <a16:creationId xmlns:a16="http://schemas.microsoft.com/office/drawing/2014/main" id="{CF11A020-1872-AB49-AD8C-DE50640C7A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04945" y="11520023"/>
              <a:ext cx="202150" cy="271309"/>
            </a:xfrm>
            <a:custGeom>
              <a:avLst/>
              <a:gdLst>
                <a:gd name="T0" fmla="*/ 84 w 168"/>
                <a:gd name="T1" fmla="*/ 226 h 227"/>
                <a:gd name="T2" fmla="*/ 167 w 168"/>
                <a:gd name="T3" fmla="*/ 84 h 227"/>
                <a:gd name="T4" fmla="*/ 167 w 168"/>
                <a:gd name="T5" fmla="*/ 84 h 227"/>
                <a:gd name="T6" fmla="*/ 116 w 168"/>
                <a:gd name="T7" fmla="*/ 0 h 227"/>
                <a:gd name="T8" fmla="*/ 0 w 168"/>
                <a:gd name="T9" fmla="*/ 130 h 227"/>
                <a:gd name="T10" fmla="*/ 0 w 168"/>
                <a:gd name="T11" fmla="*/ 130 h 227"/>
                <a:gd name="T12" fmla="*/ 84 w 168"/>
                <a:gd name="T13" fmla="*/ 22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8" h="227">
                  <a:moveTo>
                    <a:pt x="84" y="226"/>
                  </a:moveTo>
                  <a:lnTo>
                    <a:pt x="167" y="84"/>
                  </a:lnTo>
                  <a:lnTo>
                    <a:pt x="167" y="84"/>
                  </a:lnTo>
                  <a:cubicBezTo>
                    <a:pt x="167" y="84"/>
                    <a:pt x="160" y="73"/>
                    <a:pt x="116" y="0"/>
                  </a:cubicBezTo>
                  <a:lnTo>
                    <a:pt x="0" y="130"/>
                  </a:lnTo>
                  <a:lnTo>
                    <a:pt x="0" y="130"/>
                  </a:lnTo>
                  <a:cubicBezTo>
                    <a:pt x="67" y="217"/>
                    <a:pt x="84" y="226"/>
                    <a:pt x="84" y="226"/>
                  </a:cubicBezTo>
                </a:path>
              </a:pathLst>
            </a:custGeom>
            <a:solidFill>
              <a:srgbClr val="E5625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62" name="Freeform 83">
              <a:extLst>
                <a:ext uri="{FF2B5EF4-FFF2-40B4-BE49-F238E27FC236}">
                  <a16:creationId xmlns:a16="http://schemas.microsoft.com/office/drawing/2014/main" id="{AF26D822-13E8-BF41-A94A-FDF560AD32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07153" y="9897494"/>
              <a:ext cx="930958" cy="1250144"/>
            </a:xfrm>
            <a:custGeom>
              <a:avLst/>
              <a:gdLst>
                <a:gd name="T0" fmla="*/ 0 w 773"/>
                <a:gd name="T1" fmla="*/ 299 h 1038"/>
                <a:gd name="T2" fmla="*/ 0 w 773"/>
                <a:gd name="T3" fmla="*/ 299 h 1038"/>
                <a:gd name="T4" fmla="*/ 353 w 773"/>
                <a:gd name="T5" fmla="*/ 637 h 1038"/>
                <a:gd name="T6" fmla="*/ 81 w 773"/>
                <a:gd name="T7" fmla="*/ 81 h 1038"/>
                <a:gd name="T8" fmla="*/ 207 w 773"/>
                <a:gd name="T9" fmla="*/ 0 h 1038"/>
                <a:gd name="T10" fmla="*/ 207 w 773"/>
                <a:gd name="T11" fmla="*/ 0 h 1038"/>
                <a:gd name="T12" fmla="*/ 655 w 773"/>
                <a:gd name="T13" fmla="*/ 961 h 1038"/>
                <a:gd name="T14" fmla="*/ 655 w 773"/>
                <a:gd name="T15" fmla="*/ 961 h 1038"/>
                <a:gd name="T16" fmla="*/ 185 w 773"/>
                <a:gd name="T17" fmla="*/ 835 h 1038"/>
                <a:gd name="T18" fmla="*/ 185 w 773"/>
                <a:gd name="T19" fmla="*/ 835 h 1038"/>
                <a:gd name="T20" fmla="*/ 28 w 773"/>
                <a:gd name="T21" fmla="*/ 596 h 1038"/>
                <a:gd name="T22" fmla="*/ 0 w 773"/>
                <a:gd name="T23" fmla="*/ 299 h 10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73" h="1038">
                  <a:moveTo>
                    <a:pt x="0" y="299"/>
                  </a:moveTo>
                  <a:lnTo>
                    <a:pt x="0" y="299"/>
                  </a:lnTo>
                  <a:cubicBezTo>
                    <a:pt x="0" y="299"/>
                    <a:pt x="216" y="397"/>
                    <a:pt x="353" y="637"/>
                  </a:cubicBezTo>
                  <a:lnTo>
                    <a:pt x="81" y="81"/>
                  </a:lnTo>
                  <a:lnTo>
                    <a:pt x="207" y="0"/>
                  </a:lnTo>
                  <a:lnTo>
                    <a:pt x="207" y="0"/>
                  </a:lnTo>
                  <a:cubicBezTo>
                    <a:pt x="207" y="0"/>
                    <a:pt x="772" y="843"/>
                    <a:pt x="655" y="961"/>
                  </a:cubicBezTo>
                  <a:lnTo>
                    <a:pt x="655" y="961"/>
                  </a:lnTo>
                  <a:cubicBezTo>
                    <a:pt x="580" y="1037"/>
                    <a:pt x="340" y="923"/>
                    <a:pt x="185" y="835"/>
                  </a:cubicBezTo>
                  <a:lnTo>
                    <a:pt x="185" y="835"/>
                  </a:lnTo>
                  <a:cubicBezTo>
                    <a:pt x="96" y="786"/>
                    <a:pt x="38" y="696"/>
                    <a:pt x="28" y="596"/>
                  </a:cubicBezTo>
                  <a:lnTo>
                    <a:pt x="0" y="299"/>
                  </a:lnTo>
                </a:path>
              </a:pathLst>
            </a:custGeom>
            <a:solidFill>
              <a:srgbClr val="E5625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63" name="Freeform 73">
              <a:extLst>
                <a:ext uri="{FF2B5EF4-FFF2-40B4-BE49-F238E27FC236}">
                  <a16:creationId xmlns:a16="http://schemas.microsoft.com/office/drawing/2014/main" id="{813BD755-0572-4B49-97E4-712563839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88625" y="10219314"/>
              <a:ext cx="1381975" cy="1677204"/>
            </a:xfrm>
            <a:custGeom>
              <a:avLst/>
              <a:gdLst>
                <a:gd name="connsiteX0" fmla="*/ 845789 w 1426589"/>
                <a:gd name="connsiteY0" fmla="*/ 200 h 1731349"/>
                <a:gd name="connsiteX1" fmla="*/ 1053135 w 1426589"/>
                <a:gd name="connsiteY1" fmla="*/ 41937 h 1731349"/>
                <a:gd name="connsiteX2" fmla="*/ 1393842 w 1426589"/>
                <a:gd name="connsiteY2" fmla="*/ 628746 h 1731349"/>
                <a:gd name="connsiteX3" fmla="*/ 1253331 w 1426589"/>
                <a:gd name="connsiteY3" fmla="*/ 968871 h 1731349"/>
                <a:gd name="connsiteX4" fmla="*/ 1177481 w 1426589"/>
                <a:gd name="connsiteY4" fmla="*/ 1249194 h 1731349"/>
                <a:gd name="connsiteX5" fmla="*/ 1222245 w 1426589"/>
                <a:gd name="connsiteY5" fmla="*/ 1731349 h 1731349"/>
                <a:gd name="connsiteX6" fmla="*/ 329445 w 1426589"/>
                <a:gd name="connsiteY6" fmla="*/ 1731349 h 1731349"/>
                <a:gd name="connsiteX7" fmla="*/ 522180 w 1426589"/>
                <a:gd name="connsiteY7" fmla="*/ 1249194 h 1731349"/>
                <a:gd name="connsiteX8" fmla="*/ 499973 w 1426589"/>
                <a:gd name="connsiteY8" fmla="*/ 722275 h 1731349"/>
                <a:gd name="connsiteX9" fmla="*/ 492067 w 1426589"/>
                <a:gd name="connsiteY9" fmla="*/ 704176 h 1731349"/>
                <a:gd name="connsiteX10" fmla="*/ 470545 w 1426589"/>
                <a:gd name="connsiteY10" fmla="*/ 728617 h 1731349"/>
                <a:gd name="connsiteX11" fmla="*/ 259311 w 1426589"/>
                <a:gd name="connsiteY11" fmla="*/ 937883 h 1731349"/>
                <a:gd name="connsiteX12" fmla="*/ 471031 w 1426589"/>
                <a:gd name="connsiteY12" fmla="*/ 1344177 h 1731349"/>
                <a:gd name="connsiteX13" fmla="*/ 326563 w 1426589"/>
                <a:gd name="connsiteY13" fmla="*/ 1506196 h 1731349"/>
                <a:gd name="connsiteX14" fmla="*/ 265 w 1426589"/>
                <a:gd name="connsiteY14" fmla="*/ 863106 h 1731349"/>
                <a:gd name="connsiteX15" fmla="*/ 513375 w 1426589"/>
                <a:gd name="connsiteY15" fmla="*/ 101617 h 1731349"/>
                <a:gd name="connsiteX16" fmla="*/ 517158 w 1426589"/>
                <a:gd name="connsiteY16" fmla="*/ 102680 h 1731349"/>
                <a:gd name="connsiteX17" fmla="*/ 541663 w 1426589"/>
                <a:gd name="connsiteY17" fmla="*/ 84384 h 1731349"/>
                <a:gd name="connsiteX18" fmla="*/ 845789 w 1426589"/>
                <a:gd name="connsiteY18" fmla="*/ 200 h 1731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26589" h="1731349">
                  <a:moveTo>
                    <a:pt x="845789" y="200"/>
                  </a:moveTo>
                  <a:cubicBezTo>
                    <a:pt x="966093" y="3315"/>
                    <a:pt x="1053135" y="41937"/>
                    <a:pt x="1053135" y="41937"/>
                  </a:cubicBezTo>
                  <a:cubicBezTo>
                    <a:pt x="1053135" y="41937"/>
                    <a:pt x="1235923" y="251245"/>
                    <a:pt x="1393842" y="628746"/>
                  </a:cubicBezTo>
                  <a:cubicBezTo>
                    <a:pt x="1516944" y="921528"/>
                    <a:pt x="1253331" y="968871"/>
                    <a:pt x="1253331" y="968871"/>
                  </a:cubicBezTo>
                  <a:cubicBezTo>
                    <a:pt x="1253331" y="968871"/>
                    <a:pt x="1202350" y="1027427"/>
                    <a:pt x="1177481" y="1249194"/>
                  </a:cubicBezTo>
                  <a:cubicBezTo>
                    <a:pt x="1157585" y="1431092"/>
                    <a:pt x="1222245" y="1731349"/>
                    <a:pt x="1222245" y="1731349"/>
                  </a:cubicBezTo>
                  <a:lnTo>
                    <a:pt x="329445" y="1731349"/>
                  </a:lnTo>
                  <a:cubicBezTo>
                    <a:pt x="329445" y="1731349"/>
                    <a:pt x="506016" y="1311488"/>
                    <a:pt x="522180" y="1249194"/>
                  </a:cubicBezTo>
                  <a:cubicBezTo>
                    <a:pt x="585596" y="1026338"/>
                    <a:pt x="552315" y="859195"/>
                    <a:pt x="499973" y="722275"/>
                  </a:cubicBezTo>
                  <a:lnTo>
                    <a:pt x="492067" y="704176"/>
                  </a:lnTo>
                  <a:lnTo>
                    <a:pt x="470545" y="728617"/>
                  </a:lnTo>
                  <a:cubicBezTo>
                    <a:pt x="371106" y="833506"/>
                    <a:pt x="277992" y="897379"/>
                    <a:pt x="259311" y="937883"/>
                  </a:cubicBezTo>
                  <a:cubicBezTo>
                    <a:pt x="249347" y="960317"/>
                    <a:pt x="388834" y="1203345"/>
                    <a:pt x="471031" y="1344177"/>
                  </a:cubicBezTo>
                  <a:lnTo>
                    <a:pt x="326563" y="1506196"/>
                  </a:lnTo>
                  <a:cubicBezTo>
                    <a:pt x="199531" y="1340438"/>
                    <a:pt x="-8453" y="1033848"/>
                    <a:pt x="265" y="863106"/>
                  </a:cubicBezTo>
                  <a:cubicBezTo>
                    <a:pt x="23928" y="489216"/>
                    <a:pt x="513375" y="101617"/>
                    <a:pt x="513375" y="101617"/>
                  </a:cubicBezTo>
                  <a:lnTo>
                    <a:pt x="517158" y="102680"/>
                  </a:lnTo>
                  <a:lnTo>
                    <a:pt x="541663" y="84384"/>
                  </a:lnTo>
                  <a:cubicBezTo>
                    <a:pt x="646623" y="15501"/>
                    <a:pt x="755561" y="-2136"/>
                    <a:pt x="845789" y="200"/>
                  </a:cubicBezTo>
                  <a:close/>
                </a:path>
              </a:pathLst>
            </a:custGeom>
            <a:solidFill>
              <a:srgbClr val="FD756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64" name="Freeform 85">
              <a:extLst>
                <a:ext uri="{FF2B5EF4-FFF2-40B4-BE49-F238E27FC236}">
                  <a16:creationId xmlns:a16="http://schemas.microsoft.com/office/drawing/2014/main" id="{117E63F7-014E-1547-B50C-4E6EEED339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33693" y="9152725"/>
              <a:ext cx="867124" cy="1000116"/>
            </a:xfrm>
            <a:custGeom>
              <a:avLst/>
              <a:gdLst>
                <a:gd name="T0" fmla="*/ 381 w 720"/>
                <a:gd name="T1" fmla="*/ 0 h 831"/>
                <a:gd name="T2" fmla="*/ 381 w 720"/>
                <a:gd name="T3" fmla="*/ 0 h 831"/>
                <a:gd name="T4" fmla="*/ 524 w 720"/>
                <a:gd name="T5" fmla="*/ 390 h 831"/>
                <a:gd name="T6" fmla="*/ 524 w 720"/>
                <a:gd name="T7" fmla="*/ 390 h 831"/>
                <a:gd name="T8" fmla="*/ 694 w 720"/>
                <a:gd name="T9" fmla="*/ 648 h 831"/>
                <a:gd name="T10" fmla="*/ 694 w 720"/>
                <a:gd name="T11" fmla="*/ 648 h 831"/>
                <a:gd name="T12" fmla="*/ 291 w 720"/>
                <a:gd name="T13" fmla="*/ 735 h 831"/>
                <a:gd name="T14" fmla="*/ 291 w 720"/>
                <a:gd name="T15" fmla="*/ 735 h 831"/>
                <a:gd name="T16" fmla="*/ 381 w 720"/>
                <a:gd name="T17" fmla="*/ 0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831">
                  <a:moveTo>
                    <a:pt x="381" y="0"/>
                  </a:moveTo>
                  <a:lnTo>
                    <a:pt x="381" y="0"/>
                  </a:lnTo>
                  <a:cubicBezTo>
                    <a:pt x="381" y="0"/>
                    <a:pt x="526" y="67"/>
                    <a:pt x="524" y="390"/>
                  </a:cubicBezTo>
                  <a:lnTo>
                    <a:pt x="524" y="390"/>
                  </a:lnTo>
                  <a:cubicBezTo>
                    <a:pt x="522" y="592"/>
                    <a:pt x="719" y="610"/>
                    <a:pt x="694" y="648"/>
                  </a:cubicBezTo>
                  <a:lnTo>
                    <a:pt x="694" y="648"/>
                  </a:lnTo>
                  <a:cubicBezTo>
                    <a:pt x="668" y="687"/>
                    <a:pt x="371" y="830"/>
                    <a:pt x="291" y="735"/>
                  </a:cubicBezTo>
                  <a:lnTo>
                    <a:pt x="291" y="735"/>
                  </a:lnTo>
                  <a:cubicBezTo>
                    <a:pt x="223" y="653"/>
                    <a:pt x="0" y="59"/>
                    <a:pt x="381" y="0"/>
                  </a:cubicBezTo>
                </a:path>
              </a:pathLst>
            </a:custGeom>
            <a:solidFill>
              <a:srgbClr val="14087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65" name="Freeform 86">
              <a:extLst>
                <a:ext uri="{FF2B5EF4-FFF2-40B4-BE49-F238E27FC236}">
                  <a16:creationId xmlns:a16="http://schemas.microsoft.com/office/drawing/2014/main" id="{B198F434-475A-1E4E-9B2E-00BE15E860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4129" y="9817697"/>
              <a:ext cx="335144" cy="526659"/>
            </a:xfrm>
            <a:custGeom>
              <a:avLst/>
              <a:gdLst>
                <a:gd name="T0" fmla="*/ 252 w 280"/>
                <a:gd name="T1" fmla="*/ 427 h 436"/>
                <a:gd name="T2" fmla="*/ 201 w 280"/>
                <a:gd name="T3" fmla="*/ 430 h 436"/>
                <a:gd name="T4" fmla="*/ 201 w 280"/>
                <a:gd name="T5" fmla="*/ 430 h 436"/>
                <a:gd name="T6" fmla="*/ 12 w 280"/>
                <a:gd name="T7" fmla="*/ 388 h 436"/>
                <a:gd name="T8" fmla="*/ 0 w 280"/>
                <a:gd name="T9" fmla="*/ 381 h 436"/>
                <a:gd name="T10" fmla="*/ 76 w 280"/>
                <a:gd name="T11" fmla="*/ 0 h 436"/>
                <a:gd name="T12" fmla="*/ 279 w 280"/>
                <a:gd name="T13" fmla="*/ 13 h 436"/>
                <a:gd name="T14" fmla="*/ 252 w 280"/>
                <a:gd name="T15" fmla="*/ 427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0" h="436">
                  <a:moveTo>
                    <a:pt x="252" y="427"/>
                  </a:moveTo>
                  <a:lnTo>
                    <a:pt x="201" y="430"/>
                  </a:lnTo>
                  <a:lnTo>
                    <a:pt x="201" y="430"/>
                  </a:lnTo>
                  <a:cubicBezTo>
                    <a:pt x="135" y="435"/>
                    <a:pt x="70" y="420"/>
                    <a:pt x="12" y="388"/>
                  </a:cubicBezTo>
                  <a:lnTo>
                    <a:pt x="0" y="381"/>
                  </a:lnTo>
                  <a:lnTo>
                    <a:pt x="76" y="0"/>
                  </a:lnTo>
                  <a:lnTo>
                    <a:pt x="279" y="13"/>
                  </a:lnTo>
                  <a:lnTo>
                    <a:pt x="252" y="427"/>
                  </a:lnTo>
                </a:path>
              </a:pathLst>
            </a:custGeom>
            <a:solidFill>
              <a:srgbClr val="BE413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66" name="Freeform 87">
              <a:extLst>
                <a:ext uri="{FF2B5EF4-FFF2-40B4-BE49-F238E27FC236}">
                  <a16:creationId xmlns:a16="http://schemas.microsoft.com/office/drawing/2014/main" id="{28743460-0095-0A4D-9659-9C34031190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98608" y="9817697"/>
              <a:ext cx="265988" cy="292589"/>
            </a:xfrm>
            <a:custGeom>
              <a:avLst/>
              <a:gdLst>
                <a:gd name="T0" fmla="*/ 204 w 220"/>
                <a:gd name="T1" fmla="*/ 241 h 243"/>
                <a:gd name="T2" fmla="*/ 219 w 220"/>
                <a:gd name="T3" fmla="*/ 13 h 243"/>
                <a:gd name="T4" fmla="*/ 16 w 220"/>
                <a:gd name="T5" fmla="*/ 0 h 243"/>
                <a:gd name="T6" fmla="*/ 0 w 220"/>
                <a:gd name="T7" fmla="*/ 86 h 243"/>
                <a:gd name="T8" fmla="*/ 0 w 220"/>
                <a:gd name="T9" fmla="*/ 86 h 243"/>
                <a:gd name="T10" fmla="*/ 204 w 220"/>
                <a:gd name="T11" fmla="*/ 24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0" h="243">
                  <a:moveTo>
                    <a:pt x="204" y="241"/>
                  </a:moveTo>
                  <a:lnTo>
                    <a:pt x="219" y="13"/>
                  </a:lnTo>
                  <a:lnTo>
                    <a:pt x="16" y="0"/>
                  </a:lnTo>
                  <a:lnTo>
                    <a:pt x="0" y="86"/>
                  </a:lnTo>
                  <a:lnTo>
                    <a:pt x="0" y="86"/>
                  </a:lnTo>
                  <a:cubicBezTo>
                    <a:pt x="30" y="153"/>
                    <a:pt x="92" y="242"/>
                    <a:pt x="204" y="241"/>
                  </a:cubicBezTo>
                </a:path>
              </a:pathLst>
            </a:custGeom>
            <a:solidFill>
              <a:srgbClr val="9D2E2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67" name="Freeform 88">
              <a:extLst>
                <a:ext uri="{FF2B5EF4-FFF2-40B4-BE49-F238E27FC236}">
                  <a16:creationId xmlns:a16="http://schemas.microsoft.com/office/drawing/2014/main" id="{F47E45CE-3606-7C4E-BA85-B28F469FC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0059" y="9216563"/>
              <a:ext cx="744767" cy="782005"/>
            </a:xfrm>
            <a:custGeom>
              <a:avLst/>
              <a:gdLst>
                <a:gd name="T0" fmla="*/ 517 w 617"/>
                <a:gd name="T1" fmla="*/ 185 h 648"/>
                <a:gd name="T2" fmla="*/ 517 w 617"/>
                <a:gd name="T3" fmla="*/ 185 h 648"/>
                <a:gd name="T4" fmla="*/ 545 w 617"/>
                <a:gd name="T5" fmla="*/ 593 h 648"/>
                <a:gd name="T6" fmla="*/ 545 w 617"/>
                <a:gd name="T7" fmla="*/ 593 h 648"/>
                <a:gd name="T8" fmla="*/ 86 w 617"/>
                <a:gd name="T9" fmla="*/ 410 h 648"/>
                <a:gd name="T10" fmla="*/ 86 w 617"/>
                <a:gd name="T11" fmla="*/ 410 h 648"/>
                <a:gd name="T12" fmla="*/ 205 w 617"/>
                <a:gd name="T13" fmla="*/ 57 h 648"/>
                <a:gd name="T14" fmla="*/ 205 w 617"/>
                <a:gd name="T15" fmla="*/ 57 h 648"/>
                <a:gd name="T16" fmla="*/ 517 w 617"/>
                <a:gd name="T17" fmla="*/ 185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7" h="648">
                  <a:moveTo>
                    <a:pt x="517" y="185"/>
                  </a:moveTo>
                  <a:lnTo>
                    <a:pt x="517" y="185"/>
                  </a:lnTo>
                  <a:cubicBezTo>
                    <a:pt x="574" y="322"/>
                    <a:pt x="616" y="539"/>
                    <a:pt x="545" y="593"/>
                  </a:cubicBezTo>
                  <a:lnTo>
                    <a:pt x="545" y="593"/>
                  </a:lnTo>
                  <a:cubicBezTo>
                    <a:pt x="473" y="647"/>
                    <a:pt x="172" y="575"/>
                    <a:pt x="86" y="410"/>
                  </a:cubicBezTo>
                  <a:lnTo>
                    <a:pt x="86" y="410"/>
                  </a:lnTo>
                  <a:cubicBezTo>
                    <a:pt x="0" y="245"/>
                    <a:pt x="68" y="115"/>
                    <a:pt x="205" y="57"/>
                  </a:cubicBezTo>
                  <a:lnTo>
                    <a:pt x="205" y="57"/>
                  </a:lnTo>
                  <a:cubicBezTo>
                    <a:pt x="342" y="0"/>
                    <a:pt x="460" y="49"/>
                    <a:pt x="517" y="185"/>
                  </a:cubicBezTo>
                </a:path>
              </a:pathLst>
            </a:custGeom>
            <a:solidFill>
              <a:srgbClr val="BE413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68" name="Freeform 89">
              <a:extLst>
                <a:ext uri="{FF2B5EF4-FFF2-40B4-BE49-F238E27FC236}">
                  <a16:creationId xmlns:a16="http://schemas.microsoft.com/office/drawing/2014/main" id="{38E153E1-DE65-CC45-A12E-6DEA1D495C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82588" y="8966535"/>
              <a:ext cx="845845" cy="1250148"/>
            </a:xfrm>
            <a:custGeom>
              <a:avLst/>
              <a:gdLst>
                <a:gd name="T0" fmla="*/ 380 w 702"/>
                <a:gd name="T1" fmla="*/ 553 h 1037"/>
                <a:gd name="T2" fmla="*/ 380 w 702"/>
                <a:gd name="T3" fmla="*/ 553 h 1037"/>
                <a:gd name="T4" fmla="*/ 455 w 702"/>
                <a:gd name="T5" fmla="*/ 552 h 1037"/>
                <a:gd name="T6" fmla="*/ 455 w 702"/>
                <a:gd name="T7" fmla="*/ 552 h 1037"/>
                <a:gd name="T8" fmla="*/ 688 w 702"/>
                <a:gd name="T9" fmla="*/ 219 h 1037"/>
                <a:gd name="T10" fmla="*/ 688 w 702"/>
                <a:gd name="T11" fmla="*/ 219 h 1037"/>
                <a:gd name="T12" fmla="*/ 177 w 702"/>
                <a:gd name="T13" fmla="*/ 211 h 1037"/>
                <a:gd name="T14" fmla="*/ 177 w 702"/>
                <a:gd name="T15" fmla="*/ 211 h 1037"/>
                <a:gd name="T16" fmla="*/ 111 w 702"/>
                <a:gd name="T17" fmla="*/ 660 h 1037"/>
                <a:gd name="T18" fmla="*/ 111 w 702"/>
                <a:gd name="T19" fmla="*/ 660 h 1037"/>
                <a:gd name="T20" fmla="*/ 255 w 702"/>
                <a:gd name="T21" fmla="*/ 996 h 1037"/>
                <a:gd name="T22" fmla="*/ 255 w 702"/>
                <a:gd name="T23" fmla="*/ 996 h 1037"/>
                <a:gd name="T24" fmla="*/ 536 w 702"/>
                <a:gd name="T25" fmla="*/ 902 h 1037"/>
                <a:gd name="T26" fmla="*/ 536 w 702"/>
                <a:gd name="T27" fmla="*/ 902 h 1037"/>
                <a:gd name="T28" fmla="*/ 416 w 702"/>
                <a:gd name="T29" fmla="*/ 675 h 1037"/>
                <a:gd name="T30" fmla="*/ 416 w 702"/>
                <a:gd name="T31" fmla="*/ 675 h 1037"/>
                <a:gd name="T32" fmla="*/ 370 w 702"/>
                <a:gd name="T33" fmla="*/ 638 h 1037"/>
                <a:gd name="T34" fmla="*/ 370 w 702"/>
                <a:gd name="T35" fmla="*/ 638 h 1037"/>
                <a:gd name="T36" fmla="*/ 298 w 702"/>
                <a:gd name="T37" fmla="*/ 587 h 1037"/>
                <a:gd name="T38" fmla="*/ 298 w 702"/>
                <a:gd name="T39" fmla="*/ 587 h 1037"/>
                <a:gd name="T40" fmla="*/ 380 w 702"/>
                <a:gd name="T41" fmla="*/ 553 h 10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02" h="1037">
                  <a:moveTo>
                    <a:pt x="380" y="553"/>
                  </a:moveTo>
                  <a:lnTo>
                    <a:pt x="380" y="553"/>
                  </a:lnTo>
                  <a:cubicBezTo>
                    <a:pt x="404" y="566"/>
                    <a:pt x="432" y="566"/>
                    <a:pt x="455" y="552"/>
                  </a:cubicBezTo>
                  <a:lnTo>
                    <a:pt x="455" y="552"/>
                  </a:lnTo>
                  <a:cubicBezTo>
                    <a:pt x="534" y="506"/>
                    <a:pt x="701" y="386"/>
                    <a:pt x="688" y="219"/>
                  </a:cubicBezTo>
                  <a:lnTo>
                    <a:pt x="688" y="219"/>
                  </a:lnTo>
                  <a:cubicBezTo>
                    <a:pt x="671" y="0"/>
                    <a:pt x="312" y="87"/>
                    <a:pt x="177" y="211"/>
                  </a:cubicBezTo>
                  <a:lnTo>
                    <a:pt x="177" y="211"/>
                  </a:lnTo>
                  <a:cubicBezTo>
                    <a:pt x="42" y="335"/>
                    <a:pt x="0" y="512"/>
                    <a:pt x="111" y="660"/>
                  </a:cubicBezTo>
                  <a:lnTo>
                    <a:pt x="111" y="660"/>
                  </a:lnTo>
                  <a:cubicBezTo>
                    <a:pt x="153" y="717"/>
                    <a:pt x="116" y="949"/>
                    <a:pt x="255" y="996"/>
                  </a:cubicBezTo>
                  <a:lnTo>
                    <a:pt x="255" y="996"/>
                  </a:lnTo>
                  <a:cubicBezTo>
                    <a:pt x="373" y="1036"/>
                    <a:pt x="627" y="1002"/>
                    <a:pt x="536" y="902"/>
                  </a:cubicBezTo>
                  <a:lnTo>
                    <a:pt x="536" y="902"/>
                  </a:lnTo>
                  <a:cubicBezTo>
                    <a:pt x="483" y="842"/>
                    <a:pt x="426" y="778"/>
                    <a:pt x="416" y="675"/>
                  </a:cubicBezTo>
                  <a:lnTo>
                    <a:pt x="416" y="675"/>
                  </a:lnTo>
                  <a:cubicBezTo>
                    <a:pt x="414" y="652"/>
                    <a:pt x="393" y="635"/>
                    <a:pt x="370" y="638"/>
                  </a:cubicBezTo>
                  <a:lnTo>
                    <a:pt x="370" y="638"/>
                  </a:lnTo>
                  <a:cubicBezTo>
                    <a:pt x="344" y="641"/>
                    <a:pt x="314" y="633"/>
                    <a:pt x="298" y="587"/>
                  </a:cubicBezTo>
                  <a:lnTo>
                    <a:pt x="298" y="587"/>
                  </a:lnTo>
                  <a:cubicBezTo>
                    <a:pt x="271" y="506"/>
                    <a:pt x="336" y="530"/>
                    <a:pt x="380" y="553"/>
                  </a:cubicBezTo>
                </a:path>
              </a:pathLst>
            </a:custGeom>
            <a:solidFill>
              <a:srgbClr val="14087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69" name="Freeform 90">
              <a:extLst>
                <a:ext uri="{FF2B5EF4-FFF2-40B4-BE49-F238E27FC236}">
                  <a16:creationId xmlns:a16="http://schemas.microsoft.com/office/drawing/2014/main" id="{5A148B34-50CE-B849-B570-CDD4D5C69D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35293" y="6030020"/>
              <a:ext cx="1851279" cy="1851278"/>
            </a:xfrm>
            <a:custGeom>
              <a:avLst/>
              <a:gdLst>
                <a:gd name="T0" fmla="*/ 1533 w 1534"/>
                <a:gd name="T1" fmla="*/ 1532 h 1533"/>
                <a:gd name="T2" fmla="*/ 0 w 1534"/>
                <a:gd name="T3" fmla="*/ 1532 h 1533"/>
                <a:gd name="T4" fmla="*/ 0 w 1534"/>
                <a:gd name="T5" fmla="*/ 0 h 1533"/>
                <a:gd name="T6" fmla="*/ 1533 w 1534"/>
                <a:gd name="T7" fmla="*/ 0 h 1533"/>
                <a:gd name="T8" fmla="*/ 1533 w 1534"/>
                <a:gd name="T9" fmla="*/ 1532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4" h="1533">
                  <a:moveTo>
                    <a:pt x="1533" y="1532"/>
                  </a:moveTo>
                  <a:lnTo>
                    <a:pt x="0" y="1532"/>
                  </a:lnTo>
                  <a:lnTo>
                    <a:pt x="0" y="0"/>
                  </a:lnTo>
                  <a:lnTo>
                    <a:pt x="1533" y="0"/>
                  </a:lnTo>
                  <a:lnTo>
                    <a:pt x="1533" y="1532"/>
                  </a:lnTo>
                </a:path>
              </a:pathLst>
            </a:custGeom>
            <a:solidFill>
              <a:srgbClr val="86B4F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70" name="Freeform 91">
              <a:extLst>
                <a:ext uri="{FF2B5EF4-FFF2-40B4-BE49-F238E27FC236}">
                  <a16:creationId xmlns:a16="http://schemas.microsoft.com/office/drawing/2014/main" id="{1070B0F0-1663-D84F-91C7-6E34E8D786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80962" y="5285251"/>
              <a:ext cx="2734360" cy="2596047"/>
            </a:xfrm>
            <a:custGeom>
              <a:avLst/>
              <a:gdLst>
                <a:gd name="T0" fmla="*/ 994 w 2265"/>
                <a:gd name="T1" fmla="*/ 2151 h 2152"/>
                <a:gd name="T2" fmla="*/ 994 w 2265"/>
                <a:gd name="T3" fmla="*/ 2151 h 2152"/>
                <a:gd name="T4" fmla="*/ 716 w 2265"/>
                <a:gd name="T5" fmla="*/ 1138 h 2152"/>
                <a:gd name="T6" fmla="*/ 716 w 2265"/>
                <a:gd name="T7" fmla="*/ 1138 h 2152"/>
                <a:gd name="T8" fmla="*/ 104 w 2265"/>
                <a:gd name="T9" fmla="*/ 0 h 2152"/>
                <a:gd name="T10" fmla="*/ 215 w 2265"/>
                <a:gd name="T11" fmla="*/ 21 h 2152"/>
                <a:gd name="T12" fmla="*/ 215 w 2265"/>
                <a:gd name="T13" fmla="*/ 21 h 2152"/>
                <a:gd name="T14" fmla="*/ 748 w 2265"/>
                <a:gd name="T15" fmla="*/ 755 h 2152"/>
                <a:gd name="T16" fmla="*/ 1623 w 2265"/>
                <a:gd name="T17" fmla="*/ 895 h 2152"/>
                <a:gd name="T18" fmla="*/ 1623 w 2265"/>
                <a:gd name="T19" fmla="*/ 895 h 2152"/>
                <a:gd name="T20" fmla="*/ 1550 w 2265"/>
                <a:gd name="T21" fmla="*/ 2084 h 2152"/>
                <a:gd name="T22" fmla="*/ 1577 w 2265"/>
                <a:gd name="T23" fmla="*/ 1846 h 2152"/>
                <a:gd name="T24" fmla="*/ 1577 w 2265"/>
                <a:gd name="T25" fmla="*/ 1846 h 2152"/>
                <a:gd name="T26" fmla="*/ 1607 w 2265"/>
                <a:gd name="T27" fmla="*/ 1343 h 2152"/>
                <a:gd name="T28" fmla="*/ 1459 w 2265"/>
                <a:gd name="T29" fmla="*/ 2151 h 2152"/>
                <a:gd name="T30" fmla="*/ 994 w 2265"/>
                <a:gd name="T31" fmla="*/ 2151 h 2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65" h="2152">
                  <a:moveTo>
                    <a:pt x="994" y="2151"/>
                  </a:moveTo>
                  <a:lnTo>
                    <a:pt x="994" y="2151"/>
                  </a:lnTo>
                  <a:cubicBezTo>
                    <a:pt x="994" y="2151"/>
                    <a:pt x="913" y="1420"/>
                    <a:pt x="716" y="1138"/>
                  </a:cubicBezTo>
                  <a:lnTo>
                    <a:pt x="716" y="1138"/>
                  </a:lnTo>
                  <a:cubicBezTo>
                    <a:pt x="716" y="1138"/>
                    <a:pt x="0" y="770"/>
                    <a:pt x="104" y="0"/>
                  </a:cubicBezTo>
                  <a:lnTo>
                    <a:pt x="215" y="21"/>
                  </a:lnTo>
                  <a:lnTo>
                    <a:pt x="215" y="21"/>
                  </a:lnTo>
                  <a:cubicBezTo>
                    <a:pt x="215" y="21"/>
                    <a:pt x="163" y="502"/>
                    <a:pt x="748" y="755"/>
                  </a:cubicBezTo>
                  <a:lnTo>
                    <a:pt x="1623" y="895"/>
                  </a:lnTo>
                  <a:lnTo>
                    <a:pt x="1623" y="895"/>
                  </a:lnTo>
                  <a:cubicBezTo>
                    <a:pt x="1623" y="895"/>
                    <a:pt x="2264" y="1405"/>
                    <a:pt x="1550" y="2084"/>
                  </a:cubicBezTo>
                  <a:lnTo>
                    <a:pt x="1577" y="1846"/>
                  </a:lnTo>
                  <a:lnTo>
                    <a:pt x="1577" y="1846"/>
                  </a:lnTo>
                  <a:cubicBezTo>
                    <a:pt x="1577" y="1846"/>
                    <a:pt x="1685" y="1666"/>
                    <a:pt x="1607" y="1343"/>
                  </a:cubicBezTo>
                  <a:lnTo>
                    <a:pt x="1459" y="2151"/>
                  </a:lnTo>
                  <a:lnTo>
                    <a:pt x="994" y="2151"/>
                  </a:lnTo>
                </a:path>
              </a:pathLst>
            </a:custGeom>
            <a:solidFill>
              <a:srgbClr val="FD756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71" name="Freeform 92">
              <a:extLst>
                <a:ext uri="{FF2B5EF4-FFF2-40B4-BE49-F238E27FC236}">
                  <a16:creationId xmlns:a16="http://schemas.microsoft.com/office/drawing/2014/main" id="{CE7D3719-8A0C-224C-961F-0C7C25C402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85203" y="4971389"/>
              <a:ext cx="47880" cy="42557"/>
            </a:xfrm>
            <a:custGeom>
              <a:avLst/>
              <a:gdLst>
                <a:gd name="T0" fmla="*/ 17 w 38"/>
                <a:gd name="T1" fmla="*/ 2 h 36"/>
                <a:gd name="T2" fmla="*/ 17 w 38"/>
                <a:gd name="T3" fmla="*/ 2 h 36"/>
                <a:gd name="T4" fmla="*/ 2 w 38"/>
                <a:gd name="T5" fmla="*/ 6 h 36"/>
                <a:gd name="T6" fmla="*/ 2 w 38"/>
                <a:gd name="T7" fmla="*/ 6 h 36"/>
                <a:gd name="T8" fmla="*/ 6 w 38"/>
                <a:gd name="T9" fmla="*/ 20 h 36"/>
                <a:gd name="T10" fmla="*/ 22 w 38"/>
                <a:gd name="T11" fmla="*/ 35 h 36"/>
                <a:gd name="T12" fmla="*/ 37 w 38"/>
                <a:gd name="T13" fmla="*/ 9 h 36"/>
                <a:gd name="T14" fmla="*/ 17 w 38"/>
                <a:gd name="T15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6">
                  <a:moveTo>
                    <a:pt x="17" y="2"/>
                  </a:moveTo>
                  <a:lnTo>
                    <a:pt x="17" y="2"/>
                  </a:lnTo>
                  <a:cubicBezTo>
                    <a:pt x="11" y="0"/>
                    <a:pt x="5" y="2"/>
                    <a:pt x="2" y="6"/>
                  </a:cubicBezTo>
                  <a:lnTo>
                    <a:pt x="2" y="6"/>
                  </a:lnTo>
                  <a:cubicBezTo>
                    <a:pt x="0" y="10"/>
                    <a:pt x="2" y="16"/>
                    <a:pt x="6" y="20"/>
                  </a:cubicBezTo>
                  <a:lnTo>
                    <a:pt x="22" y="35"/>
                  </a:lnTo>
                  <a:lnTo>
                    <a:pt x="37" y="9"/>
                  </a:lnTo>
                  <a:lnTo>
                    <a:pt x="17" y="2"/>
                  </a:lnTo>
                </a:path>
              </a:pathLst>
            </a:custGeom>
            <a:solidFill>
              <a:srgbClr val="14087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72" name="Freeform 93">
              <a:extLst>
                <a:ext uri="{FF2B5EF4-FFF2-40B4-BE49-F238E27FC236}">
                  <a16:creationId xmlns:a16="http://schemas.microsoft.com/office/drawing/2014/main" id="{4406A87B-B958-454D-9FB5-21AC8F41B2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1805" y="4982027"/>
              <a:ext cx="122353" cy="101074"/>
            </a:xfrm>
            <a:custGeom>
              <a:avLst/>
              <a:gdLst>
                <a:gd name="T0" fmla="*/ 15 w 101"/>
                <a:gd name="T1" fmla="*/ 0 h 84"/>
                <a:gd name="T2" fmla="*/ 0 w 101"/>
                <a:gd name="T3" fmla="*/ 26 h 84"/>
                <a:gd name="T4" fmla="*/ 47 w 101"/>
                <a:gd name="T5" fmla="*/ 70 h 84"/>
                <a:gd name="T6" fmla="*/ 69 w 101"/>
                <a:gd name="T7" fmla="*/ 83 h 84"/>
                <a:gd name="T8" fmla="*/ 100 w 101"/>
                <a:gd name="T9" fmla="*/ 31 h 84"/>
                <a:gd name="T10" fmla="*/ 77 w 101"/>
                <a:gd name="T11" fmla="*/ 17 h 84"/>
                <a:gd name="T12" fmla="*/ 15 w 101"/>
                <a:gd name="T13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1" h="84">
                  <a:moveTo>
                    <a:pt x="15" y="0"/>
                  </a:moveTo>
                  <a:lnTo>
                    <a:pt x="0" y="26"/>
                  </a:lnTo>
                  <a:lnTo>
                    <a:pt x="47" y="70"/>
                  </a:lnTo>
                  <a:lnTo>
                    <a:pt x="69" y="83"/>
                  </a:lnTo>
                  <a:lnTo>
                    <a:pt x="100" y="31"/>
                  </a:lnTo>
                  <a:lnTo>
                    <a:pt x="77" y="17"/>
                  </a:lnTo>
                  <a:lnTo>
                    <a:pt x="15" y="0"/>
                  </a:lnTo>
                </a:path>
              </a:pathLst>
            </a:custGeom>
            <a:solidFill>
              <a:srgbClr val="FFB2B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73" name="Freeform 94">
              <a:extLst>
                <a:ext uri="{FF2B5EF4-FFF2-40B4-BE49-F238E27FC236}">
                  <a16:creationId xmlns:a16="http://schemas.microsoft.com/office/drawing/2014/main" id="{91118419-8B57-4842-A69F-B7BE525486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65002" y="5003308"/>
              <a:ext cx="414942" cy="281946"/>
            </a:xfrm>
            <a:custGeom>
              <a:avLst/>
              <a:gdLst>
                <a:gd name="T0" fmla="*/ 341 w 342"/>
                <a:gd name="T1" fmla="*/ 180 h 234"/>
                <a:gd name="T2" fmla="*/ 311 w 342"/>
                <a:gd name="T3" fmla="*/ 233 h 234"/>
                <a:gd name="T4" fmla="*/ 0 w 342"/>
                <a:gd name="T5" fmla="*/ 53 h 234"/>
                <a:gd name="T6" fmla="*/ 27 w 342"/>
                <a:gd name="T7" fmla="*/ 52 h 234"/>
                <a:gd name="T8" fmla="*/ 15 w 342"/>
                <a:gd name="T9" fmla="*/ 26 h 234"/>
                <a:gd name="T10" fmla="*/ 44 w 342"/>
                <a:gd name="T11" fmla="*/ 23 h 234"/>
                <a:gd name="T12" fmla="*/ 30 w 342"/>
                <a:gd name="T13" fmla="*/ 0 h 234"/>
                <a:gd name="T14" fmla="*/ 341 w 342"/>
                <a:gd name="T15" fmla="*/ 18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2" h="234">
                  <a:moveTo>
                    <a:pt x="341" y="180"/>
                  </a:moveTo>
                  <a:lnTo>
                    <a:pt x="311" y="233"/>
                  </a:lnTo>
                  <a:lnTo>
                    <a:pt x="0" y="53"/>
                  </a:lnTo>
                  <a:lnTo>
                    <a:pt x="27" y="52"/>
                  </a:lnTo>
                  <a:lnTo>
                    <a:pt x="15" y="26"/>
                  </a:lnTo>
                  <a:lnTo>
                    <a:pt x="44" y="23"/>
                  </a:lnTo>
                  <a:lnTo>
                    <a:pt x="30" y="0"/>
                  </a:lnTo>
                  <a:lnTo>
                    <a:pt x="341" y="180"/>
                  </a:lnTo>
                </a:path>
              </a:pathLst>
            </a:custGeom>
            <a:solidFill>
              <a:srgbClr val="4548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74" name="Freeform 95">
              <a:extLst>
                <a:ext uri="{FF2B5EF4-FFF2-40B4-BE49-F238E27FC236}">
                  <a16:creationId xmlns:a16="http://schemas.microsoft.com/office/drawing/2014/main" id="{845AEDD3-0258-C84B-8FAF-74A825B537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94944" y="5982145"/>
              <a:ext cx="234070" cy="457500"/>
            </a:xfrm>
            <a:custGeom>
              <a:avLst/>
              <a:gdLst>
                <a:gd name="T0" fmla="*/ 21 w 194"/>
                <a:gd name="T1" fmla="*/ 23 h 379"/>
                <a:gd name="T2" fmla="*/ 0 w 194"/>
                <a:gd name="T3" fmla="*/ 265 h 379"/>
                <a:gd name="T4" fmla="*/ 0 w 194"/>
                <a:gd name="T5" fmla="*/ 265 h 379"/>
                <a:gd name="T6" fmla="*/ 193 w 194"/>
                <a:gd name="T7" fmla="*/ 275 h 379"/>
                <a:gd name="T8" fmla="*/ 182 w 194"/>
                <a:gd name="T9" fmla="*/ 0 h 379"/>
                <a:gd name="T10" fmla="*/ 21 w 194"/>
                <a:gd name="T11" fmla="*/ 23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4" h="379">
                  <a:moveTo>
                    <a:pt x="21" y="23"/>
                  </a:moveTo>
                  <a:lnTo>
                    <a:pt x="0" y="265"/>
                  </a:lnTo>
                  <a:lnTo>
                    <a:pt x="0" y="265"/>
                  </a:lnTo>
                  <a:cubicBezTo>
                    <a:pt x="0" y="265"/>
                    <a:pt x="82" y="378"/>
                    <a:pt x="193" y="275"/>
                  </a:cubicBezTo>
                  <a:lnTo>
                    <a:pt x="182" y="0"/>
                  </a:lnTo>
                  <a:lnTo>
                    <a:pt x="21" y="23"/>
                  </a:lnTo>
                </a:path>
              </a:pathLst>
            </a:custGeom>
            <a:solidFill>
              <a:srgbClr val="FFB2B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75" name="Freeform 96">
              <a:extLst>
                <a:ext uri="{FF2B5EF4-FFF2-40B4-BE49-F238E27FC236}">
                  <a16:creationId xmlns:a16="http://schemas.microsoft.com/office/drawing/2014/main" id="{83F23D13-08E7-2640-A056-6001E636D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0903" y="5982145"/>
              <a:ext cx="207473" cy="159593"/>
            </a:xfrm>
            <a:custGeom>
              <a:avLst/>
              <a:gdLst>
                <a:gd name="T0" fmla="*/ 172 w 173"/>
                <a:gd name="T1" fmla="*/ 39 h 131"/>
                <a:gd name="T2" fmla="*/ 171 w 173"/>
                <a:gd name="T3" fmla="*/ 0 h 131"/>
                <a:gd name="T4" fmla="*/ 10 w 173"/>
                <a:gd name="T5" fmla="*/ 23 h 131"/>
                <a:gd name="T6" fmla="*/ 0 w 173"/>
                <a:gd name="T7" fmla="*/ 130 h 131"/>
                <a:gd name="T8" fmla="*/ 0 w 173"/>
                <a:gd name="T9" fmla="*/ 130 h 131"/>
                <a:gd name="T10" fmla="*/ 172 w 173"/>
                <a:gd name="T11" fmla="*/ 3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" h="131">
                  <a:moveTo>
                    <a:pt x="172" y="39"/>
                  </a:moveTo>
                  <a:lnTo>
                    <a:pt x="171" y="0"/>
                  </a:lnTo>
                  <a:lnTo>
                    <a:pt x="10" y="23"/>
                  </a:lnTo>
                  <a:lnTo>
                    <a:pt x="0" y="130"/>
                  </a:lnTo>
                  <a:lnTo>
                    <a:pt x="0" y="130"/>
                  </a:lnTo>
                  <a:cubicBezTo>
                    <a:pt x="40" y="125"/>
                    <a:pt x="123" y="108"/>
                    <a:pt x="172" y="39"/>
                  </a:cubicBezTo>
                </a:path>
              </a:pathLst>
            </a:custGeom>
            <a:solidFill>
              <a:srgbClr val="FF978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76" name="Freeform 97">
              <a:extLst>
                <a:ext uri="{FF2B5EF4-FFF2-40B4-BE49-F238E27FC236}">
                  <a16:creationId xmlns:a16="http://schemas.microsoft.com/office/drawing/2014/main" id="{475B3615-13B9-794A-AD97-7EE0A504C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51309" y="5609760"/>
              <a:ext cx="473461" cy="505377"/>
            </a:xfrm>
            <a:custGeom>
              <a:avLst/>
              <a:gdLst>
                <a:gd name="T0" fmla="*/ 322 w 393"/>
                <a:gd name="T1" fmla="*/ 294 h 418"/>
                <a:gd name="T2" fmla="*/ 322 w 393"/>
                <a:gd name="T3" fmla="*/ 294 h 418"/>
                <a:gd name="T4" fmla="*/ 46 w 393"/>
                <a:gd name="T5" fmla="*/ 370 h 418"/>
                <a:gd name="T6" fmla="*/ 46 w 393"/>
                <a:gd name="T7" fmla="*/ 370 h 418"/>
                <a:gd name="T8" fmla="*/ 70 w 393"/>
                <a:gd name="T9" fmla="*/ 209 h 418"/>
                <a:gd name="T10" fmla="*/ 70 w 393"/>
                <a:gd name="T11" fmla="*/ 209 h 418"/>
                <a:gd name="T12" fmla="*/ 50 w 393"/>
                <a:gd name="T13" fmla="*/ 168 h 418"/>
                <a:gd name="T14" fmla="*/ 50 w 393"/>
                <a:gd name="T15" fmla="*/ 168 h 418"/>
                <a:gd name="T16" fmla="*/ 110 w 393"/>
                <a:gd name="T17" fmla="*/ 116 h 418"/>
                <a:gd name="T18" fmla="*/ 110 w 393"/>
                <a:gd name="T19" fmla="*/ 116 h 418"/>
                <a:gd name="T20" fmla="*/ 279 w 393"/>
                <a:gd name="T21" fmla="*/ 39 h 418"/>
                <a:gd name="T22" fmla="*/ 279 w 393"/>
                <a:gd name="T23" fmla="*/ 39 h 418"/>
                <a:gd name="T24" fmla="*/ 322 w 393"/>
                <a:gd name="T25" fmla="*/ 294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3" h="418">
                  <a:moveTo>
                    <a:pt x="322" y="294"/>
                  </a:moveTo>
                  <a:lnTo>
                    <a:pt x="322" y="294"/>
                  </a:lnTo>
                  <a:cubicBezTo>
                    <a:pt x="270" y="373"/>
                    <a:pt x="106" y="417"/>
                    <a:pt x="46" y="370"/>
                  </a:cubicBezTo>
                  <a:lnTo>
                    <a:pt x="46" y="370"/>
                  </a:lnTo>
                  <a:cubicBezTo>
                    <a:pt x="0" y="335"/>
                    <a:pt x="31" y="283"/>
                    <a:pt x="70" y="209"/>
                  </a:cubicBezTo>
                  <a:lnTo>
                    <a:pt x="70" y="209"/>
                  </a:lnTo>
                  <a:cubicBezTo>
                    <a:pt x="83" y="187"/>
                    <a:pt x="34" y="185"/>
                    <a:pt x="50" y="168"/>
                  </a:cubicBezTo>
                  <a:lnTo>
                    <a:pt x="50" y="168"/>
                  </a:lnTo>
                  <a:cubicBezTo>
                    <a:pt x="66" y="151"/>
                    <a:pt x="93" y="137"/>
                    <a:pt x="110" y="116"/>
                  </a:cubicBezTo>
                  <a:lnTo>
                    <a:pt x="110" y="116"/>
                  </a:lnTo>
                  <a:cubicBezTo>
                    <a:pt x="155" y="58"/>
                    <a:pt x="198" y="0"/>
                    <a:pt x="279" y="39"/>
                  </a:cubicBezTo>
                  <a:lnTo>
                    <a:pt x="279" y="39"/>
                  </a:lnTo>
                  <a:cubicBezTo>
                    <a:pt x="392" y="91"/>
                    <a:pt x="374" y="214"/>
                    <a:pt x="322" y="294"/>
                  </a:cubicBezTo>
                </a:path>
              </a:pathLst>
            </a:custGeom>
            <a:solidFill>
              <a:srgbClr val="FFB2B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77" name="Freeform 87">
              <a:extLst>
                <a:ext uri="{FF2B5EF4-FFF2-40B4-BE49-F238E27FC236}">
                  <a16:creationId xmlns:a16="http://schemas.microsoft.com/office/drawing/2014/main" id="{43B01DFF-1259-0646-9297-68534B44F4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68702" y="5431204"/>
              <a:ext cx="439055" cy="653154"/>
            </a:xfrm>
            <a:custGeom>
              <a:avLst/>
              <a:gdLst>
                <a:gd name="connsiteX0" fmla="*/ 96685 w 453229"/>
                <a:gd name="connsiteY0" fmla="*/ 18 h 674240"/>
                <a:gd name="connsiteX1" fmla="*/ 198744 w 453229"/>
                <a:gd name="connsiteY1" fmla="*/ 104170 h 674240"/>
                <a:gd name="connsiteX2" fmla="*/ 227265 w 453229"/>
                <a:gd name="connsiteY2" fmla="*/ 37161 h 674240"/>
                <a:gd name="connsiteX3" fmla="*/ 398387 w 453229"/>
                <a:gd name="connsiteY3" fmla="*/ 214612 h 674240"/>
                <a:gd name="connsiteX4" fmla="*/ 436827 w 453229"/>
                <a:gd name="connsiteY4" fmla="*/ 425567 h 674240"/>
                <a:gd name="connsiteX5" fmla="*/ 335146 w 453229"/>
                <a:gd name="connsiteY5" fmla="*/ 550900 h 674240"/>
                <a:gd name="connsiteX6" fmla="*/ 253305 w 453229"/>
                <a:gd name="connsiteY6" fmla="*/ 668787 h 674240"/>
                <a:gd name="connsiteX7" fmla="*/ 237960 w 453229"/>
                <a:gd name="connsiteY7" fmla="*/ 580992 h 674240"/>
                <a:gd name="connsiteX8" fmla="*/ 235437 w 453229"/>
                <a:gd name="connsiteY8" fmla="*/ 543136 h 674240"/>
                <a:gd name="connsiteX9" fmla="*/ 259630 w 453229"/>
                <a:gd name="connsiteY9" fmla="*/ 529749 h 674240"/>
                <a:gd name="connsiteX10" fmla="*/ 278262 w 453229"/>
                <a:gd name="connsiteY10" fmla="*/ 467399 h 674240"/>
                <a:gd name="connsiteX11" fmla="*/ 216155 w 453229"/>
                <a:gd name="connsiteY11" fmla="*/ 480124 h 674240"/>
                <a:gd name="connsiteX12" fmla="*/ 207259 w 453229"/>
                <a:gd name="connsiteY12" fmla="*/ 493760 h 674240"/>
                <a:gd name="connsiteX13" fmla="*/ 194804 w 453229"/>
                <a:gd name="connsiteY13" fmla="*/ 482259 h 674240"/>
                <a:gd name="connsiteX14" fmla="*/ 221065 w 453229"/>
                <a:gd name="connsiteY14" fmla="*/ 352353 h 674240"/>
                <a:gd name="connsiteX15" fmla="*/ 58623 w 453229"/>
                <a:gd name="connsiteY15" fmla="*/ 274176 h 674240"/>
                <a:gd name="connsiteX16" fmla="*/ 75983 w 453229"/>
                <a:gd name="connsiteY16" fmla="*/ 104170 h 674240"/>
                <a:gd name="connsiteX17" fmla="*/ 80943 w 453229"/>
                <a:gd name="connsiteY17" fmla="*/ 6138 h 674240"/>
                <a:gd name="connsiteX18" fmla="*/ 96685 w 453229"/>
                <a:gd name="connsiteY18" fmla="*/ 18 h 674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3229" h="674240">
                  <a:moveTo>
                    <a:pt x="96685" y="18"/>
                  </a:moveTo>
                  <a:cubicBezTo>
                    <a:pt x="137034" y="1562"/>
                    <a:pt x="198744" y="104170"/>
                    <a:pt x="198744" y="104170"/>
                  </a:cubicBezTo>
                  <a:cubicBezTo>
                    <a:pt x="198744" y="104170"/>
                    <a:pt x="199984" y="33438"/>
                    <a:pt x="227265" y="37161"/>
                  </a:cubicBezTo>
                  <a:cubicBezTo>
                    <a:pt x="281825" y="48329"/>
                    <a:pt x="305386" y="162493"/>
                    <a:pt x="398387" y="214612"/>
                  </a:cubicBezTo>
                  <a:cubicBezTo>
                    <a:pt x="492628" y="265489"/>
                    <a:pt x="436827" y="425567"/>
                    <a:pt x="436827" y="425567"/>
                  </a:cubicBezTo>
                  <a:cubicBezTo>
                    <a:pt x="470308" y="511190"/>
                    <a:pt x="335146" y="550900"/>
                    <a:pt x="335146" y="550900"/>
                  </a:cubicBezTo>
                  <a:cubicBezTo>
                    <a:pt x="335146" y="550900"/>
                    <a:pt x="291746" y="704773"/>
                    <a:pt x="253305" y="668787"/>
                  </a:cubicBezTo>
                  <a:cubicBezTo>
                    <a:pt x="233465" y="650794"/>
                    <a:pt x="236875" y="615738"/>
                    <a:pt x="237960" y="580992"/>
                  </a:cubicBezTo>
                  <a:lnTo>
                    <a:pt x="235437" y="543136"/>
                  </a:lnTo>
                  <a:lnTo>
                    <a:pt x="259630" y="529749"/>
                  </a:lnTo>
                  <a:cubicBezTo>
                    <a:pt x="281989" y="508118"/>
                    <a:pt x="289442" y="480124"/>
                    <a:pt x="278262" y="467399"/>
                  </a:cubicBezTo>
                  <a:cubicBezTo>
                    <a:pt x="265841" y="453402"/>
                    <a:pt x="238513" y="459765"/>
                    <a:pt x="216155" y="480124"/>
                  </a:cubicBezTo>
                  <a:lnTo>
                    <a:pt x="207259" y="493760"/>
                  </a:lnTo>
                  <a:lnTo>
                    <a:pt x="194804" y="482259"/>
                  </a:lnTo>
                  <a:cubicBezTo>
                    <a:pt x="175630" y="450754"/>
                    <a:pt x="240595" y="407729"/>
                    <a:pt x="221065" y="352353"/>
                  </a:cubicBezTo>
                  <a:cubicBezTo>
                    <a:pt x="198744" y="287826"/>
                    <a:pt x="58623" y="274176"/>
                    <a:pt x="58623" y="274176"/>
                  </a:cubicBezTo>
                  <a:cubicBezTo>
                    <a:pt x="-82739" y="16065"/>
                    <a:pt x="75983" y="104170"/>
                    <a:pt x="75983" y="104170"/>
                  </a:cubicBezTo>
                  <a:cubicBezTo>
                    <a:pt x="75983" y="104170"/>
                    <a:pt x="49943" y="35920"/>
                    <a:pt x="80943" y="6138"/>
                  </a:cubicBezTo>
                  <a:cubicBezTo>
                    <a:pt x="85593" y="1639"/>
                    <a:pt x="90921" y="-203"/>
                    <a:pt x="96685" y="18"/>
                  </a:cubicBezTo>
                  <a:close/>
                </a:path>
              </a:pathLst>
            </a:custGeom>
            <a:solidFill>
              <a:srgbClr val="14087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78" name="Freeform 100">
              <a:extLst>
                <a:ext uri="{FF2B5EF4-FFF2-40B4-BE49-F238E27FC236}">
                  <a16:creationId xmlns:a16="http://schemas.microsoft.com/office/drawing/2014/main" id="{2B43C0E3-0819-CF46-BE80-D6D7EA68C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01281" y="7189732"/>
              <a:ext cx="1016074" cy="691569"/>
            </a:xfrm>
            <a:custGeom>
              <a:avLst/>
              <a:gdLst>
                <a:gd name="T0" fmla="*/ 776 w 842"/>
                <a:gd name="T1" fmla="*/ 573 h 574"/>
                <a:gd name="T2" fmla="*/ 65 w 842"/>
                <a:gd name="T3" fmla="*/ 573 h 574"/>
                <a:gd name="T4" fmla="*/ 0 w 842"/>
                <a:gd name="T5" fmla="*/ 0 h 574"/>
                <a:gd name="T6" fmla="*/ 841 w 842"/>
                <a:gd name="T7" fmla="*/ 0 h 574"/>
                <a:gd name="T8" fmla="*/ 776 w 842"/>
                <a:gd name="T9" fmla="*/ 573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2" h="574">
                  <a:moveTo>
                    <a:pt x="776" y="573"/>
                  </a:moveTo>
                  <a:lnTo>
                    <a:pt x="65" y="573"/>
                  </a:lnTo>
                  <a:lnTo>
                    <a:pt x="0" y="0"/>
                  </a:lnTo>
                  <a:lnTo>
                    <a:pt x="841" y="0"/>
                  </a:lnTo>
                  <a:lnTo>
                    <a:pt x="776" y="573"/>
                  </a:lnTo>
                </a:path>
              </a:pathLst>
            </a:custGeom>
            <a:solidFill>
              <a:srgbClr val="DEE6F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79" name="Freeform 101">
              <a:extLst>
                <a:ext uri="{FF2B5EF4-FFF2-40B4-BE49-F238E27FC236}">
                  <a16:creationId xmlns:a16="http://schemas.microsoft.com/office/drawing/2014/main" id="{2E29EBD0-5AE4-E640-879B-19B316250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42822" y="7413162"/>
              <a:ext cx="159593" cy="202150"/>
            </a:xfrm>
            <a:custGeom>
              <a:avLst/>
              <a:gdLst>
                <a:gd name="T0" fmla="*/ 131 w 132"/>
                <a:gd name="T1" fmla="*/ 83 h 166"/>
                <a:gd name="T2" fmla="*/ 131 w 132"/>
                <a:gd name="T3" fmla="*/ 83 h 166"/>
                <a:gd name="T4" fmla="*/ 65 w 132"/>
                <a:gd name="T5" fmla="*/ 165 h 166"/>
                <a:gd name="T6" fmla="*/ 65 w 132"/>
                <a:gd name="T7" fmla="*/ 165 h 166"/>
                <a:gd name="T8" fmla="*/ 0 w 132"/>
                <a:gd name="T9" fmla="*/ 83 h 166"/>
                <a:gd name="T10" fmla="*/ 0 w 132"/>
                <a:gd name="T11" fmla="*/ 83 h 166"/>
                <a:gd name="T12" fmla="*/ 65 w 132"/>
                <a:gd name="T13" fmla="*/ 0 h 166"/>
                <a:gd name="T14" fmla="*/ 65 w 132"/>
                <a:gd name="T15" fmla="*/ 0 h 166"/>
                <a:gd name="T16" fmla="*/ 131 w 132"/>
                <a:gd name="T17" fmla="*/ 83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2" h="166">
                  <a:moveTo>
                    <a:pt x="131" y="83"/>
                  </a:moveTo>
                  <a:lnTo>
                    <a:pt x="131" y="83"/>
                  </a:lnTo>
                  <a:cubicBezTo>
                    <a:pt x="131" y="128"/>
                    <a:pt x="101" y="165"/>
                    <a:pt x="65" y="165"/>
                  </a:cubicBezTo>
                  <a:lnTo>
                    <a:pt x="65" y="165"/>
                  </a:lnTo>
                  <a:cubicBezTo>
                    <a:pt x="29" y="165"/>
                    <a:pt x="0" y="128"/>
                    <a:pt x="0" y="83"/>
                  </a:cubicBezTo>
                  <a:lnTo>
                    <a:pt x="0" y="83"/>
                  </a:lnTo>
                  <a:cubicBezTo>
                    <a:pt x="0" y="37"/>
                    <a:pt x="29" y="0"/>
                    <a:pt x="65" y="0"/>
                  </a:cubicBezTo>
                  <a:lnTo>
                    <a:pt x="65" y="0"/>
                  </a:lnTo>
                  <a:cubicBezTo>
                    <a:pt x="101" y="0"/>
                    <a:pt x="131" y="37"/>
                    <a:pt x="131" y="83"/>
                  </a:cubicBezTo>
                </a:path>
              </a:pathLst>
            </a:custGeom>
            <a:solidFill>
              <a:srgbClr val="BFCFF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80" name="Freeform 90">
              <a:extLst>
                <a:ext uri="{FF2B5EF4-FFF2-40B4-BE49-F238E27FC236}">
                  <a16:creationId xmlns:a16="http://schemas.microsoft.com/office/drawing/2014/main" id="{9C33DCBF-2ED9-6B47-9886-45837F810B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50116" y="5035227"/>
              <a:ext cx="232851" cy="275421"/>
            </a:xfrm>
            <a:custGeom>
              <a:avLst/>
              <a:gdLst>
                <a:gd name="connsiteX0" fmla="*/ 30771 w 240368"/>
                <a:gd name="connsiteY0" fmla="*/ 45177 h 284312"/>
                <a:gd name="connsiteX1" fmla="*/ 61542 w 240368"/>
                <a:gd name="connsiteY1" fmla="*/ 119906 h 284312"/>
                <a:gd name="connsiteX2" fmla="*/ 212936 w 240368"/>
                <a:gd name="connsiteY2" fmla="*/ 208337 h 284312"/>
                <a:gd name="connsiteX3" fmla="*/ 193243 w 240368"/>
                <a:gd name="connsiteY3" fmla="*/ 284312 h 284312"/>
                <a:gd name="connsiteX4" fmla="*/ 56619 w 240368"/>
                <a:gd name="connsiteY4" fmla="*/ 258156 h 284312"/>
                <a:gd name="connsiteX5" fmla="*/ 7385 w 240368"/>
                <a:gd name="connsiteY5" fmla="*/ 194636 h 284312"/>
                <a:gd name="connsiteX6" fmla="*/ 0 w 240368"/>
                <a:gd name="connsiteY6" fmla="*/ 117415 h 284312"/>
                <a:gd name="connsiteX7" fmla="*/ 60303 w 240368"/>
                <a:gd name="connsiteY7" fmla="*/ 0 h 284312"/>
                <a:gd name="connsiteX8" fmla="*/ 156002 w 240368"/>
                <a:gd name="connsiteY8" fmla="*/ 11335 h 284312"/>
                <a:gd name="connsiteX9" fmla="*/ 231553 w 240368"/>
                <a:gd name="connsiteY9" fmla="*/ 78090 h 284312"/>
                <a:gd name="connsiteX10" fmla="*/ 240368 w 240368"/>
                <a:gd name="connsiteY10" fmla="*/ 136028 h 284312"/>
                <a:gd name="connsiteX11" fmla="*/ 103115 w 240368"/>
                <a:gd name="connsiteY11" fmla="*/ 56678 h 284312"/>
                <a:gd name="connsiteX12" fmla="*/ 60303 w 240368"/>
                <a:gd name="connsiteY12" fmla="*/ 0 h 28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0368" h="284312">
                  <a:moveTo>
                    <a:pt x="30771" y="45177"/>
                  </a:moveTo>
                  <a:cubicBezTo>
                    <a:pt x="30771" y="45177"/>
                    <a:pt x="76312" y="43931"/>
                    <a:pt x="61542" y="119906"/>
                  </a:cubicBezTo>
                  <a:lnTo>
                    <a:pt x="212936" y="208337"/>
                  </a:lnTo>
                  <a:lnTo>
                    <a:pt x="193243" y="284312"/>
                  </a:lnTo>
                  <a:lnTo>
                    <a:pt x="56619" y="258156"/>
                  </a:lnTo>
                  <a:lnTo>
                    <a:pt x="7385" y="194636"/>
                  </a:lnTo>
                  <a:lnTo>
                    <a:pt x="0" y="117415"/>
                  </a:lnTo>
                  <a:close/>
                  <a:moveTo>
                    <a:pt x="60303" y="0"/>
                  </a:moveTo>
                  <a:lnTo>
                    <a:pt x="156002" y="11335"/>
                  </a:lnTo>
                  <a:lnTo>
                    <a:pt x="231553" y="78090"/>
                  </a:lnTo>
                  <a:lnTo>
                    <a:pt x="240368" y="136028"/>
                  </a:lnTo>
                  <a:lnTo>
                    <a:pt x="103115" y="56678"/>
                  </a:lnTo>
                  <a:cubicBezTo>
                    <a:pt x="43933" y="40304"/>
                    <a:pt x="60303" y="0"/>
                    <a:pt x="60303" y="0"/>
                  </a:cubicBezTo>
                  <a:close/>
                </a:path>
              </a:pathLst>
            </a:custGeom>
            <a:solidFill>
              <a:srgbClr val="FFB2B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81" name="Freeform 104">
              <a:extLst>
                <a:ext uri="{FF2B5EF4-FFF2-40B4-BE49-F238E27FC236}">
                  <a16:creationId xmlns:a16="http://schemas.microsoft.com/office/drawing/2014/main" id="{FF420280-064C-624A-B655-2AA9E043CC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48024" y="10041127"/>
              <a:ext cx="1845958" cy="1845961"/>
            </a:xfrm>
            <a:custGeom>
              <a:avLst/>
              <a:gdLst>
                <a:gd name="T0" fmla="*/ 1528 w 1529"/>
                <a:gd name="T1" fmla="*/ 1529 h 1530"/>
                <a:gd name="T2" fmla="*/ 0 w 1529"/>
                <a:gd name="T3" fmla="*/ 1529 h 1530"/>
                <a:gd name="T4" fmla="*/ 0 w 1529"/>
                <a:gd name="T5" fmla="*/ 0 h 1530"/>
                <a:gd name="T6" fmla="*/ 1528 w 1529"/>
                <a:gd name="T7" fmla="*/ 0 h 1530"/>
                <a:gd name="T8" fmla="*/ 1528 w 1529"/>
                <a:gd name="T9" fmla="*/ 1529 h 1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9" h="1530">
                  <a:moveTo>
                    <a:pt x="1528" y="1529"/>
                  </a:moveTo>
                  <a:lnTo>
                    <a:pt x="0" y="1529"/>
                  </a:lnTo>
                  <a:lnTo>
                    <a:pt x="0" y="0"/>
                  </a:lnTo>
                  <a:lnTo>
                    <a:pt x="1528" y="0"/>
                  </a:lnTo>
                  <a:lnTo>
                    <a:pt x="1528" y="1529"/>
                  </a:lnTo>
                </a:path>
              </a:pathLst>
            </a:custGeom>
            <a:solidFill>
              <a:srgbClr val="FD756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82" name="Freeform 105">
              <a:extLst>
                <a:ext uri="{FF2B5EF4-FFF2-40B4-BE49-F238E27FC236}">
                  <a16:creationId xmlns:a16="http://schemas.microsoft.com/office/drawing/2014/main" id="{74A1FE5C-8593-E941-8C7F-1B1F6F1F10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05527" y="8769703"/>
              <a:ext cx="1771481" cy="2111946"/>
            </a:xfrm>
            <a:custGeom>
              <a:avLst/>
              <a:gdLst>
                <a:gd name="T0" fmla="*/ 281 w 1467"/>
                <a:gd name="T1" fmla="*/ 215 h 1752"/>
                <a:gd name="T2" fmla="*/ 281 w 1467"/>
                <a:gd name="T3" fmla="*/ 215 h 1752"/>
                <a:gd name="T4" fmla="*/ 215 w 1467"/>
                <a:gd name="T5" fmla="*/ 708 h 1752"/>
                <a:gd name="T6" fmla="*/ 215 w 1467"/>
                <a:gd name="T7" fmla="*/ 708 h 1752"/>
                <a:gd name="T8" fmla="*/ 368 w 1467"/>
                <a:gd name="T9" fmla="*/ 1171 h 1752"/>
                <a:gd name="T10" fmla="*/ 368 w 1467"/>
                <a:gd name="T11" fmla="*/ 1171 h 1752"/>
                <a:gd name="T12" fmla="*/ 807 w 1467"/>
                <a:gd name="T13" fmla="*/ 1729 h 1752"/>
                <a:gd name="T14" fmla="*/ 807 w 1467"/>
                <a:gd name="T15" fmla="*/ 1729 h 1752"/>
                <a:gd name="T16" fmla="*/ 1392 w 1467"/>
                <a:gd name="T17" fmla="*/ 1368 h 1752"/>
                <a:gd name="T18" fmla="*/ 1392 w 1467"/>
                <a:gd name="T19" fmla="*/ 1368 h 1752"/>
                <a:gd name="T20" fmla="*/ 1231 w 1467"/>
                <a:gd name="T21" fmla="*/ 1157 h 1752"/>
                <a:gd name="T22" fmla="*/ 1231 w 1467"/>
                <a:gd name="T23" fmla="*/ 1157 h 1752"/>
                <a:gd name="T24" fmla="*/ 1215 w 1467"/>
                <a:gd name="T25" fmla="*/ 771 h 1752"/>
                <a:gd name="T26" fmla="*/ 1215 w 1467"/>
                <a:gd name="T27" fmla="*/ 771 h 1752"/>
                <a:gd name="T28" fmla="*/ 941 w 1467"/>
                <a:gd name="T29" fmla="*/ 298 h 1752"/>
                <a:gd name="T30" fmla="*/ 941 w 1467"/>
                <a:gd name="T31" fmla="*/ 298 h 1752"/>
                <a:gd name="T32" fmla="*/ 281 w 1467"/>
                <a:gd name="T33" fmla="*/ 215 h 1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67" h="1752">
                  <a:moveTo>
                    <a:pt x="281" y="215"/>
                  </a:moveTo>
                  <a:lnTo>
                    <a:pt x="281" y="215"/>
                  </a:lnTo>
                  <a:cubicBezTo>
                    <a:pt x="281" y="215"/>
                    <a:pt x="15" y="529"/>
                    <a:pt x="215" y="708"/>
                  </a:cubicBezTo>
                  <a:lnTo>
                    <a:pt x="215" y="708"/>
                  </a:lnTo>
                  <a:cubicBezTo>
                    <a:pt x="215" y="708"/>
                    <a:pt x="0" y="1038"/>
                    <a:pt x="368" y="1171"/>
                  </a:cubicBezTo>
                  <a:lnTo>
                    <a:pt x="368" y="1171"/>
                  </a:lnTo>
                  <a:cubicBezTo>
                    <a:pt x="735" y="1305"/>
                    <a:pt x="638" y="1706"/>
                    <a:pt x="807" y="1729"/>
                  </a:cubicBezTo>
                  <a:lnTo>
                    <a:pt x="807" y="1729"/>
                  </a:lnTo>
                  <a:cubicBezTo>
                    <a:pt x="975" y="1751"/>
                    <a:pt x="1319" y="1669"/>
                    <a:pt x="1392" y="1368"/>
                  </a:cubicBezTo>
                  <a:lnTo>
                    <a:pt x="1392" y="1368"/>
                  </a:lnTo>
                  <a:cubicBezTo>
                    <a:pt x="1466" y="1067"/>
                    <a:pt x="1169" y="1354"/>
                    <a:pt x="1231" y="1157"/>
                  </a:cubicBezTo>
                  <a:lnTo>
                    <a:pt x="1231" y="1157"/>
                  </a:lnTo>
                  <a:cubicBezTo>
                    <a:pt x="1293" y="960"/>
                    <a:pt x="1380" y="921"/>
                    <a:pt x="1215" y="771"/>
                  </a:cubicBezTo>
                  <a:lnTo>
                    <a:pt x="1215" y="771"/>
                  </a:lnTo>
                  <a:cubicBezTo>
                    <a:pt x="1050" y="620"/>
                    <a:pt x="1294" y="551"/>
                    <a:pt x="941" y="298"/>
                  </a:cubicBezTo>
                  <a:lnTo>
                    <a:pt x="941" y="298"/>
                  </a:lnTo>
                  <a:cubicBezTo>
                    <a:pt x="523" y="0"/>
                    <a:pt x="281" y="215"/>
                    <a:pt x="281" y="215"/>
                  </a:cubicBezTo>
                </a:path>
              </a:pathLst>
            </a:custGeom>
            <a:solidFill>
              <a:srgbClr val="14087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83" name="Freeform 106">
              <a:extLst>
                <a:ext uri="{FF2B5EF4-FFF2-40B4-BE49-F238E27FC236}">
                  <a16:creationId xmlns:a16="http://schemas.microsoft.com/office/drawing/2014/main" id="{D248CEED-3408-AC47-BB4A-CD13503C22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2212" y="9397435"/>
              <a:ext cx="1154389" cy="1548050"/>
            </a:xfrm>
            <a:custGeom>
              <a:avLst/>
              <a:gdLst>
                <a:gd name="T0" fmla="*/ 855 w 958"/>
                <a:gd name="T1" fmla="*/ 858 h 1282"/>
                <a:gd name="T2" fmla="*/ 855 w 958"/>
                <a:gd name="T3" fmla="*/ 858 h 1282"/>
                <a:gd name="T4" fmla="*/ 573 w 958"/>
                <a:gd name="T5" fmla="*/ 945 h 1282"/>
                <a:gd name="T6" fmla="*/ 573 w 958"/>
                <a:gd name="T7" fmla="*/ 945 h 1282"/>
                <a:gd name="T8" fmla="*/ 266 w 958"/>
                <a:gd name="T9" fmla="*/ 411 h 1282"/>
                <a:gd name="T10" fmla="*/ 266 w 958"/>
                <a:gd name="T11" fmla="*/ 411 h 1282"/>
                <a:gd name="T12" fmla="*/ 266 w 958"/>
                <a:gd name="T13" fmla="*/ 227 h 1282"/>
                <a:gd name="T14" fmla="*/ 266 w 958"/>
                <a:gd name="T15" fmla="*/ 227 h 1282"/>
                <a:gd name="T16" fmla="*/ 218 w 958"/>
                <a:gd name="T17" fmla="*/ 222 h 1282"/>
                <a:gd name="T18" fmla="*/ 218 w 958"/>
                <a:gd name="T19" fmla="*/ 222 h 1282"/>
                <a:gd name="T20" fmla="*/ 59 w 958"/>
                <a:gd name="T21" fmla="*/ 2 h 1282"/>
                <a:gd name="T22" fmla="*/ 59 w 958"/>
                <a:gd name="T23" fmla="*/ 2 h 1282"/>
                <a:gd name="T24" fmla="*/ 117 w 958"/>
                <a:gd name="T25" fmla="*/ 201 h 1282"/>
                <a:gd name="T26" fmla="*/ 117 w 958"/>
                <a:gd name="T27" fmla="*/ 201 h 1282"/>
                <a:gd name="T28" fmla="*/ 73 w 958"/>
                <a:gd name="T29" fmla="*/ 240 h 1282"/>
                <a:gd name="T30" fmla="*/ 73 w 958"/>
                <a:gd name="T31" fmla="*/ 240 h 1282"/>
                <a:gd name="T32" fmla="*/ 38 w 958"/>
                <a:gd name="T33" fmla="*/ 285 h 1282"/>
                <a:gd name="T34" fmla="*/ 38 w 958"/>
                <a:gd name="T35" fmla="*/ 285 h 1282"/>
                <a:gd name="T36" fmla="*/ 18 w 958"/>
                <a:gd name="T37" fmla="*/ 344 h 1282"/>
                <a:gd name="T38" fmla="*/ 18 w 958"/>
                <a:gd name="T39" fmla="*/ 344 h 1282"/>
                <a:gd name="T40" fmla="*/ 134 w 958"/>
                <a:gd name="T41" fmla="*/ 452 h 1282"/>
                <a:gd name="T42" fmla="*/ 134 w 958"/>
                <a:gd name="T43" fmla="*/ 452 h 1282"/>
                <a:gd name="T44" fmla="*/ 478 w 958"/>
                <a:gd name="T45" fmla="*/ 1173 h 1282"/>
                <a:gd name="T46" fmla="*/ 478 w 958"/>
                <a:gd name="T47" fmla="*/ 1173 h 1282"/>
                <a:gd name="T48" fmla="*/ 957 w 958"/>
                <a:gd name="T49" fmla="*/ 1093 h 1282"/>
                <a:gd name="T50" fmla="*/ 855 w 958"/>
                <a:gd name="T51" fmla="*/ 858 h 1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58" h="1282">
                  <a:moveTo>
                    <a:pt x="855" y="858"/>
                  </a:moveTo>
                  <a:lnTo>
                    <a:pt x="855" y="858"/>
                  </a:lnTo>
                  <a:cubicBezTo>
                    <a:pt x="855" y="858"/>
                    <a:pt x="724" y="956"/>
                    <a:pt x="573" y="945"/>
                  </a:cubicBezTo>
                  <a:lnTo>
                    <a:pt x="573" y="945"/>
                  </a:lnTo>
                  <a:cubicBezTo>
                    <a:pt x="531" y="942"/>
                    <a:pt x="303" y="596"/>
                    <a:pt x="266" y="411"/>
                  </a:cubicBezTo>
                  <a:lnTo>
                    <a:pt x="266" y="411"/>
                  </a:lnTo>
                  <a:cubicBezTo>
                    <a:pt x="266" y="411"/>
                    <a:pt x="303" y="235"/>
                    <a:pt x="266" y="227"/>
                  </a:cubicBezTo>
                  <a:lnTo>
                    <a:pt x="266" y="227"/>
                  </a:lnTo>
                  <a:cubicBezTo>
                    <a:pt x="230" y="219"/>
                    <a:pt x="218" y="222"/>
                    <a:pt x="218" y="222"/>
                  </a:cubicBezTo>
                  <a:lnTo>
                    <a:pt x="218" y="222"/>
                  </a:lnTo>
                  <a:cubicBezTo>
                    <a:pt x="218" y="222"/>
                    <a:pt x="84" y="0"/>
                    <a:pt x="59" y="2"/>
                  </a:cubicBezTo>
                  <a:lnTo>
                    <a:pt x="59" y="2"/>
                  </a:lnTo>
                  <a:cubicBezTo>
                    <a:pt x="33" y="4"/>
                    <a:pt x="117" y="201"/>
                    <a:pt x="117" y="201"/>
                  </a:cubicBezTo>
                  <a:lnTo>
                    <a:pt x="117" y="201"/>
                  </a:lnTo>
                  <a:cubicBezTo>
                    <a:pt x="117" y="201"/>
                    <a:pt x="71" y="204"/>
                    <a:pt x="73" y="240"/>
                  </a:cubicBezTo>
                  <a:lnTo>
                    <a:pt x="73" y="240"/>
                  </a:lnTo>
                  <a:cubicBezTo>
                    <a:pt x="73" y="240"/>
                    <a:pt x="33" y="240"/>
                    <a:pt x="38" y="285"/>
                  </a:cubicBezTo>
                  <a:lnTo>
                    <a:pt x="38" y="285"/>
                  </a:lnTo>
                  <a:cubicBezTo>
                    <a:pt x="38" y="285"/>
                    <a:pt x="0" y="290"/>
                    <a:pt x="18" y="344"/>
                  </a:cubicBezTo>
                  <a:lnTo>
                    <a:pt x="18" y="344"/>
                  </a:lnTo>
                  <a:cubicBezTo>
                    <a:pt x="18" y="344"/>
                    <a:pt x="55" y="413"/>
                    <a:pt x="134" y="452"/>
                  </a:cubicBezTo>
                  <a:lnTo>
                    <a:pt x="134" y="452"/>
                  </a:lnTo>
                  <a:cubicBezTo>
                    <a:pt x="134" y="452"/>
                    <a:pt x="253" y="989"/>
                    <a:pt x="478" y="1173"/>
                  </a:cubicBezTo>
                  <a:lnTo>
                    <a:pt x="478" y="1173"/>
                  </a:lnTo>
                  <a:cubicBezTo>
                    <a:pt x="611" y="1281"/>
                    <a:pt x="957" y="1093"/>
                    <a:pt x="957" y="1093"/>
                  </a:cubicBezTo>
                  <a:lnTo>
                    <a:pt x="855" y="858"/>
                  </a:lnTo>
                </a:path>
              </a:pathLst>
            </a:custGeom>
            <a:solidFill>
              <a:srgbClr val="FFB2B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84" name="Freeform 107">
              <a:extLst>
                <a:ext uri="{FF2B5EF4-FFF2-40B4-BE49-F238E27FC236}">
                  <a16:creationId xmlns:a16="http://schemas.microsoft.com/office/drawing/2014/main" id="{65B1316A-DEA7-BE4D-8B83-D9700962B7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4653" y="9950691"/>
              <a:ext cx="611772" cy="861802"/>
            </a:xfrm>
            <a:custGeom>
              <a:avLst/>
              <a:gdLst>
                <a:gd name="T0" fmla="*/ 507 w 508"/>
                <a:gd name="T1" fmla="*/ 0 h 714"/>
                <a:gd name="T2" fmla="*/ 507 w 508"/>
                <a:gd name="T3" fmla="*/ 0 h 714"/>
                <a:gd name="T4" fmla="*/ 254 w 508"/>
                <a:gd name="T5" fmla="*/ 213 h 714"/>
                <a:gd name="T6" fmla="*/ 254 w 508"/>
                <a:gd name="T7" fmla="*/ 213 h 714"/>
                <a:gd name="T8" fmla="*/ 0 w 508"/>
                <a:gd name="T9" fmla="*/ 427 h 714"/>
                <a:gd name="T10" fmla="*/ 0 w 508"/>
                <a:gd name="T11" fmla="*/ 427 h 714"/>
                <a:gd name="T12" fmla="*/ 243 w 508"/>
                <a:gd name="T13" fmla="*/ 710 h 714"/>
                <a:gd name="T14" fmla="*/ 243 w 508"/>
                <a:gd name="T15" fmla="*/ 710 h 714"/>
                <a:gd name="T16" fmla="*/ 507 w 508"/>
                <a:gd name="T17" fmla="*/ 0 h 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8" h="714">
                  <a:moveTo>
                    <a:pt x="507" y="0"/>
                  </a:moveTo>
                  <a:lnTo>
                    <a:pt x="507" y="0"/>
                  </a:lnTo>
                  <a:cubicBezTo>
                    <a:pt x="507" y="0"/>
                    <a:pt x="419" y="10"/>
                    <a:pt x="254" y="213"/>
                  </a:cubicBezTo>
                  <a:lnTo>
                    <a:pt x="254" y="213"/>
                  </a:lnTo>
                  <a:cubicBezTo>
                    <a:pt x="98" y="404"/>
                    <a:pt x="0" y="427"/>
                    <a:pt x="0" y="427"/>
                  </a:cubicBezTo>
                  <a:lnTo>
                    <a:pt x="0" y="427"/>
                  </a:lnTo>
                  <a:cubicBezTo>
                    <a:pt x="0" y="427"/>
                    <a:pt x="104" y="713"/>
                    <a:pt x="243" y="710"/>
                  </a:cubicBezTo>
                  <a:lnTo>
                    <a:pt x="243" y="710"/>
                  </a:lnTo>
                  <a:cubicBezTo>
                    <a:pt x="382" y="707"/>
                    <a:pt x="507" y="0"/>
                    <a:pt x="507" y="0"/>
                  </a:cubicBezTo>
                </a:path>
              </a:pathLst>
            </a:custGeom>
            <a:solidFill>
              <a:srgbClr val="7B99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85" name="Freeform 108">
              <a:extLst>
                <a:ext uri="{FF2B5EF4-FFF2-40B4-BE49-F238E27FC236}">
                  <a16:creationId xmlns:a16="http://schemas.microsoft.com/office/drawing/2014/main" id="{0F438A3C-EDA1-4041-86B0-C4011DCD6A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84246" y="9908132"/>
              <a:ext cx="1404419" cy="1978953"/>
            </a:xfrm>
            <a:custGeom>
              <a:avLst/>
              <a:gdLst>
                <a:gd name="T0" fmla="*/ 435 w 1165"/>
                <a:gd name="T1" fmla="*/ 15 h 1641"/>
                <a:gd name="T2" fmla="*/ 435 w 1165"/>
                <a:gd name="T3" fmla="*/ 15 h 1641"/>
                <a:gd name="T4" fmla="*/ 217 w 1165"/>
                <a:gd name="T5" fmla="*/ 253 h 1641"/>
                <a:gd name="T6" fmla="*/ 217 w 1165"/>
                <a:gd name="T7" fmla="*/ 253 h 1641"/>
                <a:gd name="T8" fmla="*/ 99 w 1165"/>
                <a:gd name="T9" fmla="*/ 844 h 1641"/>
                <a:gd name="T10" fmla="*/ 99 w 1165"/>
                <a:gd name="T11" fmla="*/ 844 h 1641"/>
                <a:gd name="T12" fmla="*/ 222 w 1165"/>
                <a:gd name="T13" fmla="*/ 968 h 1641"/>
                <a:gd name="T14" fmla="*/ 222 w 1165"/>
                <a:gd name="T15" fmla="*/ 968 h 1641"/>
                <a:gd name="T16" fmla="*/ 267 w 1165"/>
                <a:gd name="T17" fmla="*/ 1640 h 1641"/>
                <a:gd name="T18" fmla="*/ 968 w 1165"/>
                <a:gd name="T19" fmla="*/ 1640 h 1641"/>
                <a:gd name="T20" fmla="*/ 968 w 1165"/>
                <a:gd name="T21" fmla="*/ 1640 h 1641"/>
                <a:gd name="T22" fmla="*/ 801 w 1165"/>
                <a:gd name="T23" fmla="*/ 1300 h 1641"/>
                <a:gd name="T24" fmla="*/ 859 w 1165"/>
                <a:gd name="T25" fmla="*/ 641 h 1641"/>
                <a:gd name="T26" fmla="*/ 956 w 1165"/>
                <a:gd name="T27" fmla="*/ 758 h 1641"/>
                <a:gd name="T28" fmla="*/ 956 w 1165"/>
                <a:gd name="T29" fmla="*/ 758 h 1641"/>
                <a:gd name="T30" fmla="*/ 1164 w 1165"/>
                <a:gd name="T31" fmla="*/ 546 h 1641"/>
                <a:gd name="T32" fmla="*/ 878 w 1165"/>
                <a:gd name="T33" fmla="*/ 132 h 1641"/>
                <a:gd name="T34" fmla="*/ 878 w 1165"/>
                <a:gd name="T35" fmla="*/ 132 h 1641"/>
                <a:gd name="T36" fmla="*/ 739 w 1165"/>
                <a:gd name="T37" fmla="*/ 42 h 1641"/>
                <a:gd name="T38" fmla="*/ 435 w 1165"/>
                <a:gd name="T39" fmla="*/ 15 h 1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65" h="1641">
                  <a:moveTo>
                    <a:pt x="435" y="15"/>
                  </a:moveTo>
                  <a:lnTo>
                    <a:pt x="435" y="15"/>
                  </a:lnTo>
                  <a:cubicBezTo>
                    <a:pt x="435" y="15"/>
                    <a:pt x="345" y="0"/>
                    <a:pt x="217" y="253"/>
                  </a:cubicBezTo>
                  <a:lnTo>
                    <a:pt x="217" y="253"/>
                  </a:lnTo>
                  <a:cubicBezTo>
                    <a:pt x="96" y="489"/>
                    <a:pt x="0" y="735"/>
                    <a:pt x="99" y="844"/>
                  </a:cubicBezTo>
                  <a:lnTo>
                    <a:pt x="99" y="844"/>
                  </a:lnTo>
                  <a:cubicBezTo>
                    <a:pt x="135" y="883"/>
                    <a:pt x="204" y="937"/>
                    <a:pt x="222" y="968"/>
                  </a:cubicBezTo>
                  <a:lnTo>
                    <a:pt x="222" y="968"/>
                  </a:lnTo>
                  <a:cubicBezTo>
                    <a:pt x="254" y="1023"/>
                    <a:pt x="308" y="1218"/>
                    <a:pt x="267" y="1640"/>
                  </a:cubicBezTo>
                  <a:lnTo>
                    <a:pt x="968" y="1640"/>
                  </a:lnTo>
                  <a:lnTo>
                    <a:pt x="968" y="1640"/>
                  </a:lnTo>
                  <a:cubicBezTo>
                    <a:pt x="968" y="1640"/>
                    <a:pt x="968" y="1482"/>
                    <a:pt x="801" y="1300"/>
                  </a:cubicBezTo>
                  <a:lnTo>
                    <a:pt x="859" y="641"/>
                  </a:lnTo>
                  <a:lnTo>
                    <a:pt x="956" y="758"/>
                  </a:lnTo>
                  <a:lnTo>
                    <a:pt x="956" y="758"/>
                  </a:lnTo>
                  <a:cubicBezTo>
                    <a:pt x="956" y="758"/>
                    <a:pt x="1141" y="656"/>
                    <a:pt x="1164" y="546"/>
                  </a:cubicBezTo>
                  <a:lnTo>
                    <a:pt x="878" y="132"/>
                  </a:lnTo>
                  <a:lnTo>
                    <a:pt x="878" y="132"/>
                  </a:lnTo>
                  <a:cubicBezTo>
                    <a:pt x="846" y="85"/>
                    <a:pt x="796" y="52"/>
                    <a:pt x="739" y="42"/>
                  </a:cubicBezTo>
                  <a:lnTo>
                    <a:pt x="435" y="15"/>
                  </a:lnTo>
                </a:path>
              </a:pathLst>
            </a:custGeom>
            <a:solidFill>
              <a:srgbClr val="86B4F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86" name="Freeform 109">
              <a:extLst>
                <a:ext uri="{FF2B5EF4-FFF2-40B4-BE49-F238E27FC236}">
                  <a16:creationId xmlns:a16="http://schemas.microsoft.com/office/drawing/2014/main" id="{120C9ABB-57EB-7442-AD7C-EEA29F1EAA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07734" y="10583741"/>
              <a:ext cx="909679" cy="1196950"/>
            </a:xfrm>
            <a:custGeom>
              <a:avLst/>
              <a:gdLst>
                <a:gd name="T0" fmla="*/ 371 w 753"/>
                <a:gd name="T1" fmla="*/ 187 h 993"/>
                <a:gd name="T2" fmla="*/ 371 w 753"/>
                <a:gd name="T3" fmla="*/ 187 h 993"/>
                <a:gd name="T4" fmla="*/ 512 w 753"/>
                <a:gd name="T5" fmla="*/ 422 h 993"/>
                <a:gd name="T6" fmla="*/ 512 w 753"/>
                <a:gd name="T7" fmla="*/ 422 h 993"/>
                <a:gd name="T8" fmla="*/ 214 w 753"/>
                <a:gd name="T9" fmla="*/ 792 h 993"/>
                <a:gd name="T10" fmla="*/ 106 w 753"/>
                <a:gd name="T11" fmla="*/ 806 h 993"/>
                <a:gd name="T12" fmla="*/ 37 w 753"/>
                <a:gd name="T13" fmla="*/ 867 h 993"/>
                <a:gd name="T14" fmla="*/ 0 w 753"/>
                <a:gd name="T15" fmla="*/ 943 h 993"/>
                <a:gd name="T16" fmla="*/ 0 w 753"/>
                <a:gd name="T17" fmla="*/ 943 h 993"/>
                <a:gd name="T18" fmla="*/ 46 w 753"/>
                <a:gd name="T19" fmla="*/ 940 h 993"/>
                <a:gd name="T20" fmla="*/ 31 w 753"/>
                <a:gd name="T21" fmla="*/ 969 h 993"/>
                <a:gd name="T22" fmla="*/ 31 w 753"/>
                <a:gd name="T23" fmla="*/ 969 h 993"/>
                <a:gd name="T24" fmla="*/ 78 w 753"/>
                <a:gd name="T25" fmla="*/ 954 h 993"/>
                <a:gd name="T26" fmla="*/ 73 w 753"/>
                <a:gd name="T27" fmla="*/ 982 h 993"/>
                <a:gd name="T28" fmla="*/ 73 w 753"/>
                <a:gd name="T29" fmla="*/ 982 h 993"/>
                <a:gd name="T30" fmla="*/ 125 w 753"/>
                <a:gd name="T31" fmla="*/ 944 h 993"/>
                <a:gd name="T32" fmla="*/ 153 w 753"/>
                <a:gd name="T33" fmla="*/ 925 h 993"/>
                <a:gd name="T34" fmla="*/ 153 w 753"/>
                <a:gd name="T35" fmla="*/ 925 h 993"/>
                <a:gd name="T36" fmla="*/ 271 w 753"/>
                <a:gd name="T37" fmla="*/ 870 h 993"/>
                <a:gd name="T38" fmla="*/ 271 w 753"/>
                <a:gd name="T39" fmla="*/ 870 h 993"/>
                <a:gd name="T40" fmla="*/ 724 w 753"/>
                <a:gd name="T41" fmla="*/ 422 h 993"/>
                <a:gd name="T42" fmla="*/ 724 w 753"/>
                <a:gd name="T43" fmla="*/ 422 h 993"/>
                <a:gd name="T44" fmla="*/ 525 w 753"/>
                <a:gd name="T45" fmla="*/ 0 h 993"/>
                <a:gd name="T46" fmla="*/ 371 w 753"/>
                <a:gd name="T47" fmla="*/ 187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53" h="993">
                  <a:moveTo>
                    <a:pt x="371" y="187"/>
                  </a:moveTo>
                  <a:lnTo>
                    <a:pt x="371" y="187"/>
                  </a:lnTo>
                  <a:cubicBezTo>
                    <a:pt x="371" y="187"/>
                    <a:pt x="509" y="403"/>
                    <a:pt x="512" y="422"/>
                  </a:cubicBezTo>
                  <a:lnTo>
                    <a:pt x="512" y="422"/>
                  </a:lnTo>
                  <a:cubicBezTo>
                    <a:pt x="516" y="453"/>
                    <a:pt x="488" y="557"/>
                    <a:pt x="214" y="792"/>
                  </a:cubicBezTo>
                  <a:lnTo>
                    <a:pt x="106" y="806"/>
                  </a:lnTo>
                  <a:lnTo>
                    <a:pt x="37" y="867"/>
                  </a:lnTo>
                  <a:lnTo>
                    <a:pt x="0" y="943"/>
                  </a:lnTo>
                  <a:lnTo>
                    <a:pt x="0" y="943"/>
                  </a:lnTo>
                  <a:cubicBezTo>
                    <a:pt x="0" y="943"/>
                    <a:pt x="20" y="960"/>
                    <a:pt x="46" y="940"/>
                  </a:cubicBezTo>
                  <a:lnTo>
                    <a:pt x="31" y="969"/>
                  </a:lnTo>
                  <a:lnTo>
                    <a:pt x="31" y="969"/>
                  </a:lnTo>
                  <a:cubicBezTo>
                    <a:pt x="31" y="969"/>
                    <a:pt x="56" y="982"/>
                    <a:pt x="78" y="954"/>
                  </a:cubicBezTo>
                  <a:lnTo>
                    <a:pt x="73" y="982"/>
                  </a:lnTo>
                  <a:lnTo>
                    <a:pt x="73" y="982"/>
                  </a:lnTo>
                  <a:cubicBezTo>
                    <a:pt x="73" y="982"/>
                    <a:pt x="117" y="992"/>
                    <a:pt x="125" y="944"/>
                  </a:cubicBezTo>
                  <a:lnTo>
                    <a:pt x="153" y="925"/>
                  </a:lnTo>
                  <a:lnTo>
                    <a:pt x="153" y="925"/>
                  </a:lnTo>
                  <a:cubicBezTo>
                    <a:pt x="153" y="925"/>
                    <a:pt x="248" y="935"/>
                    <a:pt x="271" y="870"/>
                  </a:cubicBezTo>
                  <a:lnTo>
                    <a:pt x="271" y="870"/>
                  </a:lnTo>
                  <a:cubicBezTo>
                    <a:pt x="271" y="870"/>
                    <a:pt x="674" y="617"/>
                    <a:pt x="724" y="422"/>
                  </a:cubicBezTo>
                  <a:lnTo>
                    <a:pt x="724" y="422"/>
                  </a:lnTo>
                  <a:cubicBezTo>
                    <a:pt x="752" y="310"/>
                    <a:pt x="525" y="0"/>
                    <a:pt x="525" y="0"/>
                  </a:cubicBezTo>
                  <a:lnTo>
                    <a:pt x="371" y="187"/>
                  </a:lnTo>
                </a:path>
              </a:pathLst>
            </a:custGeom>
            <a:solidFill>
              <a:srgbClr val="FFB2B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87" name="Freeform 97">
              <a:extLst>
                <a:ext uri="{FF2B5EF4-FFF2-40B4-BE49-F238E27FC236}">
                  <a16:creationId xmlns:a16="http://schemas.microsoft.com/office/drawing/2014/main" id="{27155CD0-4D21-0040-8262-FF82490F37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18202" y="10855053"/>
              <a:ext cx="1552163" cy="1030829"/>
            </a:xfrm>
            <a:custGeom>
              <a:avLst/>
              <a:gdLst>
                <a:gd name="connsiteX0" fmla="*/ 0 w 1602271"/>
                <a:gd name="connsiteY0" fmla="*/ 0 h 1064107"/>
                <a:gd name="connsiteX1" fmla="*/ 83276 w 1602271"/>
                <a:gd name="connsiteY1" fmla="*/ 0 h 1064107"/>
                <a:gd name="connsiteX2" fmla="*/ 565893 w 1602271"/>
                <a:gd name="connsiteY2" fmla="*/ 988470 h 1064107"/>
                <a:gd name="connsiteX3" fmla="*/ 1602271 w 1602271"/>
                <a:gd name="connsiteY3" fmla="*/ 988470 h 1064107"/>
                <a:gd name="connsiteX4" fmla="*/ 1602271 w 1602271"/>
                <a:gd name="connsiteY4" fmla="*/ 1064070 h 1064107"/>
                <a:gd name="connsiteX5" fmla="*/ 602804 w 1602271"/>
                <a:gd name="connsiteY5" fmla="*/ 1064070 h 1064107"/>
                <a:gd name="connsiteX6" fmla="*/ 602822 w 1602271"/>
                <a:gd name="connsiteY6" fmla="*/ 1064107 h 1064107"/>
                <a:gd name="connsiteX7" fmla="*/ 520789 w 1602271"/>
                <a:gd name="connsiteY7" fmla="*/ 1064107 h 106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02271" h="1064107">
                  <a:moveTo>
                    <a:pt x="0" y="0"/>
                  </a:moveTo>
                  <a:lnTo>
                    <a:pt x="83276" y="0"/>
                  </a:lnTo>
                  <a:lnTo>
                    <a:pt x="565893" y="988470"/>
                  </a:lnTo>
                  <a:lnTo>
                    <a:pt x="1602271" y="988470"/>
                  </a:lnTo>
                  <a:lnTo>
                    <a:pt x="1602271" y="1064070"/>
                  </a:lnTo>
                  <a:lnTo>
                    <a:pt x="602804" y="1064070"/>
                  </a:lnTo>
                  <a:lnTo>
                    <a:pt x="602822" y="1064107"/>
                  </a:lnTo>
                  <a:lnTo>
                    <a:pt x="520789" y="1064107"/>
                  </a:lnTo>
                  <a:close/>
                </a:path>
              </a:pathLst>
            </a:custGeom>
            <a:solidFill>
              <a:srgbClr val="DEE6F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88" name="Freeform 112">
              <a:extLst>
                <a:ext uri="{FF2B5EF4-FFF2-40B4-BE49-F238E27FC236}">
                  <a16:creationId xmlns:a16="http://schemas.microsoft.com/office/drawing/2014/main" id="{14CD423F-2F00-5B40-A0F1-E5C568EF9C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20469" y="9429353"/>
              <a:ext cx="367062" cy="766048"/>
            </a:xfrm>
            <a:custGeom>
              <a:avLst/>
              <a:gdLst>
                <a:gd name="T0" fmla="*/ 24 w 305"/>
                <a:gd name="T1" fmla="*/ 75 h 633"/>
                <a:gd name="T2" fmla="*/ 75 w 305"/>
                <a:gd name="T3" fmla="*/ 412 h 633"/>
                <a:gd name="T4" fmla="*/ 75 w 305"/>
                <a:gd name="T5" fmla="*/ 412 h 633"/>
                <a:gd name="T6" fmla="*/ 90 w 305"/>
                <a:gd name="T7" fmla="*/ 609 h 633"/>
                <a:gd name="T8" fmla="*/ 90 w 305"/>
                <a:gd name="T9" fmla="*/ 609 h 633"/>
                <a:gd name="T10" fmla="*/ 304 w 305"/>
                <a:gd name="T11" fmla="*/ 426 h 633"/>
                <a:gd name="T12" fmla="*/ 233 w 305"/>
                <a:gd name="T13" fmla="*/ 0 h 633"/>
                <a:gd name="T14" fmla="*/ 24 w 305"/>
                <a:gd name="T15" fmla="*/ 75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5" h="633">
                  <a:moveTo>
                    <a:pt x="24" y="75"/>
                  </a:moveTo>
                  <a:lnTo>
                    <a:pt x="75" y="412"/>
                  </a:lnTo>
                  <a:lnTo>
                    <a:pt x="75" y="412"/>
                  </a:lnTo>
                  <a:cubicBezTo>
                    <a:pt x="75" y="412"/>
                    <a:pt x="0" y="587"/>
                    <a:pt x="90" y="609"/>
                  </a:cubicBezTo>
                  <a:lnTo>
                    <a:pt x="90" y="609"/>
                  </a:lnTo>
                  <a:cubicBezTo>
                    <a:pt x="178" y="632"/>
                    <a:pt x="304" y="426"/>
                    <a:pt x="304" y="426"/>
                  </a:cubicBezTo>
                  <a:lnTo>
                    <a:pt x="233" y="0"/>
                  </a:lnTo>
                  <a:lnTo>
                    <a:pt x="24" y="75"/>
                  </a:lnTo>
                </a:path>
              </a:pathLst>
            </a:custGeom>
            <a:solidFill>
              <a:srgbClr val="FFB2B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89" name="Freeform 113">
              <a:extLst>
                <a:ext uri="{FF2B5EF4-FFF2-40B4-BE49-F238E27FC236}">
                  <a16:creationId xmlns:a16="http://schemas.microsoft.com/office/drawing/2014/main" id="{572839DA-3F58-2247-8C5E-B35EA1D73A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47067" y="9429355"/>
              <a:ext cx="271309" cy="303224"/>
            </a:xfrm>
            <a:custGeom>
              <a:avLst/>
              <a:gdLst>
                <a:gd name="T0" fmla="*/ 224 w 225"/>
                <a:gd name="T1" fmla="*/ 94 h 252"/>
                <a:gd name="T2" fmla="*/ 209 w 225"/>
                <a:gd name="T3" fmla="*/ 0 h 252"/>
                <a:gd name="T4" fmla="*/ 0 w 225"/>
                <a:gd name="T5" fmla="*/ 75 h 252"/>
                <a:gd name="T6" fmla="*/ 26 w 225"/>
                <a:gd name="T7" fmla="*/ 251 h 252"/>
                <a:gd name="T8" fmla="*/ 26 w 225"/>
                <a:gd name="T9" fmla="*/ 251 h 252"/>
                <a:gd name="T10" fmla="*/ 224 w 225"/>
                <a:gd name="T11" fmla="*/ 94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5" h="252">
                  <a:moveTo>
                    <a:pt x="224" y="94"/>
                  </a:moveTo>
                  <a:lnTo>
                    <a:pt x="209" y="0"/>
                  </a:lnTo>
                  <a:lnTo>
                    <a:pt x="0" y="75"/>
                  </a:lnTo>
                  <a:lnTo>
                    <a:pt x="26" y="251"/>
                  </a:lnTo>
                  <a:lnTo>
                    <a:pt x="26" y="251"/>
                  </a:lnTo>
                  <a:cubicBezTo>
                    <a:pt x="75" y="240"/>
                    <a:pt x="161" y="205"/>
                    <a:pt x="224" y="94"/>
                  </a:cubicBezTo>
                </a:path>
              </a:pathLst>
            </a:custGeom>
            <a:solidFill>
              <a:srgbClr val="FF978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90" name="Freeform 114">
              <a:extLst>
                <a:ext uri="{FF2B5EF4-FFF2-40B4-BE49-F238E27FC236}">
                  <a16:creationId xmlns:a16="http://schemas.microsoft.com/office/drawing/2014/main" id="{F5FDF757-486C-3449-8AFE-40AD2406A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55555" y="8902695"/>
              <a:ext cx="569216" cy="766048"/>
            </a:xfrm>
            <a:custGeom>
              <a:avLst/>
              <a:gdLst>
                <a:gd name="T0" fmla="*/ 425 w 470"/>
                <a:gd name="T1" fmla="*/ 359 h 636"/>
                <a:gd name="T2" fmla="*/ 425 w 470"/>
                <a:gd name="T3" fmla="*/ 359 h 636"/>
                <a:gd name="T4" fmla="*/ 102 w 470"/>
                <a:gd name="T5" fmla="*/ 606 h 636"/>
                <a:gd name="T6" fmla="*/ 102 w 470"/>
                <a:gd name="T7" fmla="*/ 606 h 636"/>
                <a:gd name="T8" fmla="*/ 28 w 470"/>
                <a:gd name="T9" fmla="*/ 221 h 636"/>
                <a:gd name="T10" fmla="*/ 28 w 470"/>
                <a:gd name="T11" fmla="*/ 221 h 636"/>
                <a:gd name="T12" fmla="*/ 270 w 470"/>
                <a:gd name="T13" fmla="*/ 45 h 636"/>
                <a:gd name="T14" fmla="*/ 270 w 470"/>
                <a:gd name="T15" fmla="*/ 45 h 636"/>
                <a:gd name="T16" fmla="*/ 425 w 470"/>
                <a:gd name="T17" fmla="*/ 359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0" h="636">
                  <a:moveTo>
                    <a:pt x="425" y="359"/>
                  </a:moveTo>
                  <a:lnTo>
                    <a:pt x="425" y="359"/>
                  </a:lnTo>
                  <a:cubicBezTo>
                    <a:pt x="381" y="489"/>
                    <a:pt x="195" y="635"/>
                    <a:pt x="102" y="606"/>
                  </a:cubicBezTo>
                  <a:lnTo>
                    <a:pt x="102" y="606"/>
                  </a:lnTo>
                  <a:cubicBezTo>
                    <a:pt x="8" y="577"/>
                    <a:pt x="0" y="355"/>
                    <a:pt x="28" y="221"/>
                  </a:cubicBezTo>
                  <a:lnTo>
                    <a:pt x="28" y="221"/>
                  </a:lnTo>
                  <a:cubicBezTo>
                    <a:pt x="63" y="58"/>
                    <a:pt x="140" y="0"/>
                    <a:pt x="270" y="45"/>
                  </a:cubicBezTo>
                  <a:lnTo>
                    <a:pt x="270" y="45"/>
                  </a:lnTo>
                  <a:cubicBezTo>
                    <a:pt x="400" y="89"/>
                    <a:pt x="469" y="229"/>
                    <a:pt x="425" y="359"/>
                  </a:cubicBezTo>
                </a:path>
              </a:pathLst>
            </a:custGeom>
            <a:solidFill>
              <a:srgbClr val="FFB2B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91" name="Freeform 115">
              <a:extLst>
                <a:ext uri="{FF2B5EF4-FFF2-40B4-BE49-F238E27FC236}">
                  <a16:creationId xmlns:a16="http://schemas.microsoft.com/office/drawing/2014/main" id="{252383AB-D1C6-0341-90AB-1F190F993A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23634" y="8642030"/>
              <a:ext cx="978838" cy="1388458"/>
            </a:xfrm>
            <a:custGeom>
              <a:avLst/>
              <a:gdLst>
                <a:gd name="T0" fmla="*/ 224 w 811"/>
                <a:gd name="T1" fmla="*/ 335 h 1149"/>
                <a:gd name="T2" fmla="*/ 224 w 811"/>
                <a:gd name="T3" fmla="*/ 335 h 1149"/>
                <a:gd name="T4" fmla="*/ 68 w 811"/>
                <a:gd name="T5" fmla="*/ 389 h 1149"/>
                <a:gd name="T6" fmla="*/ 68 w 811"/>
                <a:gd name="T7" fmla="*/ 389 h 1149"/>
                <a:gd name="T8" fmla="*/ 320 w 811"/>
                <a:gd name="T9" fmla="*/ 128 h 1149"/>
                <a:gd name="T10" fmla="*/ 320 w 811"/>
                <a:gd name="T11" fmla="*/ 128 h 1149"/>
                <a:gd name="T12" fmla="*/ 765 w 811"/>
                <a:gd name="T13" fmla="*/ 501 h 1149"/>
                <a:gd name="T14" fmla="*/ 765 w 811"/>
                <a:gd name="T15" fmla="*/ 501 h 1149"/>
                <a:gd name="T16" fmla="*/ 748 w 811"/>
                <a:gd name="T17" fmla="*/ 625 h 1149"/>
                <a:gd name="T18" fmla="*/ 748 w 811"/>
                <a:gd name="T19" fmla="*/ 625 h 1149"/>
                <a:gd name="T20" fmla="*/ 603 w 811"/>
                <a:gd name="T21" fmla="*/ 1047 h 1149"/>
                <a:gd name="T22" fmla="*/ 603 w 811"/>
                <a:gd name="T23" fmla="*/ 1047 h 1149"/>
                <a:gd name="T24" fmla="*/ 391 w 811"/>
                <a:gd name="T25" fmla="*/ 452 h 1149"/>
                <a:gd name="T26" fmla="*/ 391 w 811"/>
                <a:gd name="T27" fmla="*/ 452 h 1149"/>
                <a:gd name="T28" fmla="*/ 224 w 811"/>
                <a:gd name="T29" fmla="*/ 335 h 1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11" h="1149">
                  <a:moveTo>
                    <a:pt x="224" y="335"/>
                  </a:moveTo>
                  <a:lnTo>
                    <a:pt x="224" y="335"/>
                  </a:lnTo>
                  <a:cubicBezTo>
                    <a:pt x="224" y="335"/>
                    <a:pt x="111" y="233"/>
                    <a:pt x="68" y="389"/>
                  </a:cubicBezTo>
                  <a:lnTo>
                    <a:pt x="68" y="389"/>
                  </a:lnTo>
                  <a:cubicBezTo>
                    <a:pt x="27" y="536"/>
                    <a:pt x="0" y="0"/>
                    <a:pt x="320" y="128"/>
                  </a:cubicBezTo>
                  <a:lnTo>
                    <a:pt x="320" y="128"/>
                  </a:lnTo>
                  <a:cubicBezTo>
                    <a:pt x="320" y="128"/>
                    <a:pt x="769" y="47"/>
                    <a:pt x="765" y="501"/>
                  </a:cubicBezTo>
                  <a:lnTo>
                    <a:pt x="765" y="501"/>
                  </a:lnTo>
                  <a:cubicBezTo>
                    <a:pt x="764" y="543"/>
                    <a:pt x="764" y="586"/>
                    <a:pt x="748" y="625"/>
                  </a:cubicBezTo>
                  <a:lnTo>
                    <a:pt x="748" y="625"/>
                  </a:lnTo>
                  <a:cubicBezTo>
                    <a:pt x="651" y="864"/>
                    <a:pt x="810" y="909"/>
                    <a:pt x="603" y="1047"/>
                  </a:cubicBezTo>
                  <a:lnTo>
                    <a:pt x="603" y="1047"/>
                  </a:lnTo>
                  <a:cubicBezTo>
                    <a:pt x="454" y="1148"/>
                    <a:pt x="198" y="1100"/>
                    <a:pt x="391" y="452"/>
                  </a:cubicBezTo>
                  <a:lnTo>
                    <a:pt x="391" y="452"/>
                  </a:lnTo>
                  <a:cubicBezTo>
                    <a:pt x="442" y="280"/>
                    <a:pt x="224" y="335"/>
                    <a:pt x="224" y="335"/>
                  </a:cubicBezTo>
                </a:path>
              </a:pathLst>
            </a:custGeom>
            <a:solidFill>
              <a:srgbClr val="14087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92" name="Freeform 116">
              <a:extLst>
                <a:ext uri="{FF2B5EF4-FFF2-40B4-BE49-F238E27FC236}">
                  <a16:creationId xmlns:a16="http://schemas.microsoft.com/office/drawing/2014/main" id="{FF2CC017-5566-9F4A-889B-B2154E6868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6424" y="7104613"/>
              <a:ext cx="1553372" cy="1553372"/>
            </a:xfrm>
            <a:custGeom>
              <a:avLst/>
              <a:gdLst>
                <a:gd name="T0" fmla="*/ 644 w 1289"/>
                <a:gd name="T1" fmla="*/ 1288 h 1289"/>
                <a:gd name="T2" fmla="*/ 644 w 1289"/>
                <a:gd name="T3" fmla="*/ 1288 h 1289"/>
                <a:gd name="T4" fmla="*/ 0 w 1289"/>
                <a:gd name="T5" fmla="*/ 643 h 1289"/>
                <a:gd name="T6" fmla="*/ 0 w 1289"/>
                <a:gd name="T7" fmla="*/ 643 h 1289"/>
                <a:gd name="T8" fmla="*/ 644 w 1289"/>
                <a:gd name="T9" fmla="*/ 0 h 1289"/>
                <a:gd name="T10" fmla="*/ 644 w 1289"/>
                <a:gd name="T11" fmla="*/ 0 h 1289"/>
                <a:gd name="T12" fmla="*/ 1288 w 1289"/>
                <a:gd name="T13" fmla="*/ 643 h 1289"/>
                <a:gd name="T14" fmla="*/ 1288 w 1289"/>
                <a:gd name="T15" fmla="*/ 643 h 1289"/>
                <a:gd name="T16" fmla="*/ 644 w 1289"/>
                <a:gd name="T17" fmla="*/ 1288 h 1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89" h="1289">
                  <a:moveTo>
                    <a:pt x="644" y="1288"/>
                  </a:moveTo>
                  <a:lnTo>
                    <a:pt x="644" y="1288"/>
                  </a:lnTo>
                  <a:cubicBezTo>
                    <a:pt x="288" y="1288"/>
                    <a:pt x="0" y="999"/>
                    <a:pt x="0" y="643"/>
                  </a:cubicBezTo>
                  <a:lnTo>
                    <a:pt x="0" y="643"/>
                  </a:lnTo>
                  <a:cubicBezTo>
                    <a:pt x="0" y="288"/>
                    <a:pt x="288" y="0"/>
                    <a:pt x="644" y="0"/>
                  </a:cubicBezTo>
                  <a:lnTo>
                    <a:pt x="644" y="0"/>
                  </a:lnTo>
                  <a:cubicBezTo>
                    <a:pt x="999" y="0"/>
                    <a:pt x="1288" y="288"/>
                    <a:pt x="1288" y="643"/>
                  </a:cubicBezTo>
                  <a:lnTo>
                    <a:pt x="1288" y="643"/>
                  </a:lnTo>
                  <a:cubicBezTo>
                    <a:pt x="1288" y="999"/>
                    <a:pt x="999" y="1288"/>
                    <a:pt x="644" y="1288"/>
                  </a:cubicBezTo>
                </a:path>
              </a:pathLst>
            </a:custGeom>
            <a:solidFill>
              <a:srgbClr val="7B99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93" name="Freeform 117">
              <a:extLst>
                <a:ext uri="{FF2B5EF4-FFF2-40B4-BE49-F238E27FC236}">
                  <a16:creationId xmlns:a16="http://schemas.microsoft.com/office/drawing/2014/main" id="{416BFDDD-91AD-824E-8951-90BC35EA64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3867" y="7062054"/>
              <a:ext cx="1638489" cy="1638488"/>
            </a:xfrm>
            <a:custGeom>
              <a:avLst/>
              <a:gdLst>
                <a:gd name="T0" fmla="*/ 678 w 1356"/>
                <a:gd name="T1" fmla="*/ 0 h 1356"/>
                <a:gd name="T2" fmla="*/ 678 w 1356"/>
                <a:gd name="T3" fmla="*/ 0 h 1356"/>
                <a:gd name="T4" fmla="*/ 0 w 1356"/>
                <a:gd name="T5" fmla="*/ 677 h 1356"/>
                <a:gd name="T6" fmla="*/ 0 w 1356"/>
                <a:gd name="T7" fmla="*/ 677 h 1356"/>
                <a:gd name="T8" fmla="*/ 678 w 1356"/>
                <a:gd name="T9" fmla="*/ 1355 h 1356"/>
                <a:gd name="T10" fmla="*/ 678 w 1356"/>
                <a:gd name="T11" fmla="*/ 1355 h 1356"/>
                <a:gd name="T12" fmla="*/ 1355 w 1356"/>
                <a:gd name="T13" fmla="*/ 677 h 1356"/>
                <a:gd name="T14" fmla="*/ 1355 w 1356"/>
                <a:gd name="T15" fmla="*/ 677 h 1356"/>
                <a:gd name="T16" fmla="*/ 678 w 1356"/>
                <a:gd name="T17" fmla="*/ 0 h 1356"/>
                <a:gd name="T18" fmla="*/ 678 w 1356"/>
                <a:gd name="T19" fmla="*/ 67 h 1356"/>
                <a:gd name="T20" fmla="*/ 678 w 1356"/>
                <a:gd name="T21" fmla="*/ 67 h 1356"/>
                <a:gd name="T22" fmla="*/ 1289 w 1356"/>
                <a:gd name="T23" fmla="*/ 677 h 1356"/>
                <a:gd name="T24" fmla="*/ 1289 w 1356"/>
                <a:gd name="T25" fmla="*/ 677 h 1356"/>
                <a:gd name="T26" fmla="*/ 678 w 1356"/>
                <a:gd name="T27" fmla="*/ 1288 h 1356"/>
                <a:gd name="T28" fmla="*/ 678 w 1356"/>
                <a:gd name="T29" fmla="*/ 1288 h 1356"/>
                <a:gd name="T30" fmla="*/ 67 w 1356"/>
                <a:gd name="T31" fmla="*/ 677 h 1356"/>
                <a:gd name="T32" fmla="*/ 67 w 1356"/>
                <a:gd name="T33" fmla="*/ 677 h 1356"/>
                <a:gd name="T34" fmla="*/ 678 w 1356"/>
                <a:gd name="T35" fmla="*/ 67 h 1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56" h="1356">
                  <a:moveTo>
                    <a:pt x="678" y="0"/>
                  </a:moveTo>
                  <a:lnTo>
                    <a:pt x="678" y="0"/>
                  </a:lnTo>
                  <a:cubicBezTo>
                    <a:pt x="303" y="0"/>
                    <a:pt x="0" y="304"/>
                    <a:pt x="0" y="677"/>
                  </a:cubicBezTo>
                  <a:lnTo>
                    <a:pt x="0" y="677"/>
                  </a:lnTo>
                  <a:cubicBezTo>
                    <a:pt x="0" y="1052"/>
                    <a:pt x="303" y="1355"/>
                    <a:pt x="678" y="1355"/>
                  </a:cubicBezTo>
                  <a:lnTo>
                    <a:pt x="678" y="1355"/>
                  </a:lnTo>
                  <a:cubicBezTo>
                    <a:pt x="1052" y="1355"/>
                    <a:pt x="1355" y="1052"/>
                    <a:pt x="1355" y="677"/>
                  </a:cubicBezTo>
                  <a:lnTo>
                    <a:pt x="1355" y="677"/>
                  </a:lnTo>
                  <a:cubicBezTo>
                    <a:pt x="1355" y="304"/>
                    <a:pt x="1052" y="0"/>
                    <a:pt x="678" y="0"/>
                  </a:cubicBezTo>
                  <a:close/>
                  <a:moveTo>
                    <a:pt x="678" y="67"/>
                  </a:moveTo>
                  <a:lnTo>
                    <a:pt x="678" y="67"/>
                  </a:lnTo>
                  <a:cubicBezTo>
                    <a:pt x="1015" y="67"/>
                    <a:pt x="1289" y="340"/>
                    <a:pt x="1289" y="677"/>
                  </a:cubicBezTo>
                  <a:lnTo>
                    <a:pt x="1289" y="677"/>
                  </a:lnTo>
                  <a:cubicBezTo>
                    <a:pt x="1289" y="1015"/>
                    <a:pt x="1015" y="1288"/>
                    <a:pt x="678" y="1288"/>
                  </a:cubicBezTo>
                  <a:lnTo>
                    <a:pt x="678" y="1288"/>
                  </a:lnTo>
                  <a:cubicBezTo>
                    <a:pt x="341" y="1288"/>
                    <a:pt x="67" y="1015"/>
                    <a:pt x="67" y="677"/>
                  </a:cubicBezTo>
                  <a:lnTo>
                    <a:pt x="67" y="677"/>
                  </a:lnTo>
                  <a:cubicBezTo>
                    <a:pt x="67" y="340"/>
                    <a:pt x="341" y="67"/>
                    <a:pt x="678" y="67"/>
                  </a:cubicBezTo>
                  <a:close/>
                </a:path>
              </a:pathLst>
            </a:custGeom>
            <a:solidFill>
              <a:srgbClr val="4548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94" name="Freeform 118">
              <a:extLst>
                <a:ext uri="{FF2B5EF4-FFF2-40B4-BE49-F238E27FC236}">
                  <a16:creationId xmlns:a16="http://schemas.microsoft.com/office/drawing/2014/main" id="{B8F28CEE-225A-314B-81F9-E6EE5BF0D3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75874" y="4934149"/>
              <a:ext cx="1553372" cy="1553372"/>
            </a:xfrm>
            <a:custGeom>
              <a:avLst/>
              <a:gdLst>
                <a:gd name="T0" fmla="*/ 644 w 1289"/>
                <a:gd name="T1" fmla="*/ 1288 h 1289"/>
                <a:gd name="T2" fmla="*/ 644 w 1289"/>
                <a:gd name="T3" fmla="*/ 1288 h 1289"/>
                <a:gd name="T4" fmla="*/ 0 w 1289"/>
                <a:gd name="T5" fmla="*/ 644 h 1289"/>
                <a:gd name="T6" fmla="*/ 0 w 1289"/>
                <a:gd name="T7" fmla="*/ 644 h 1289"/>
                <a:gd name="T8" fmla="*/ 644 w 1289"/>
                <a:gd name="T9" fmla="*/ 0 h 1289"/>
                <a:gd name="T10" fmla="*/ 644 w 1289"/>
                <a:gd name="T11" fmla="*/ 0 h 1289"/>
                <a:gd name="T12" fmla="*/ 1288 w 1289"/>
                <a:gd name="T13" fmla="*/ 644 h 1289"/>
                <a:gd name="T14" fmla="*/ 1288 w 1289"/>
                <a:gd name="T15" fmla="*/ 644 h 1289"/>
                <a:gd name="T16" fmla="*/ 644 w 1289"/>
                <a:gd name="T17" fmla="*/ 1288 h 1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89" h="1289">
                  <a:moveTo>
                    <a:pt x="644" y="1288"/>
                  </a:moveTo>
                  <a:lnTo>
                    <a:pt x="644" y="1288"/>
                  </a:lnTo>
                  <a:cubicBezTo>
                    <a:pt x="288" y="1288"/>
                    <a:pt x="0" y="999"/>
                    <a:pt x="0" y="644"/>
                  </a:cubicBezTo>
                  <a:lnTo>
                    <a:pt x="0" y="644"/>
                  </a:lnTo>
                  <a:cubicBezTo>
                    <a:pt x="0" y="289"/>
                    <a:pt x="288" y="0"/>
                    <a:pt x="644" y="0"/>
                  </a:cubicBezTo>
                  <a:lnTo>
                    <a:pt x="644" y="0"/>
                  </a:lnTo>
                  <a:cubicBezTo>
                    <a:pt x="999" y="0"/>
                    <a:pt x="1288" y="289"/>
                    <a:pt x="1288" y="644"/>
                  </a:cubicBezTo>
                  <a:lnTo>
                    <a:pt x="1288" y="644"/>
                  </a:lnTo>
                  <a:cubicBezTo>
                    <a:pt x="1288" y="999"/>
                    <a:pt x="999" y="1288"/>
                    <a:pt x="644" y="1288"/>
                  </a:cubicBezTo>
                </a:path>
              </a:pathLst>
            </a:custGeom>
            <a:solidFill>
              <a:srgbClr val="7B99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95" name="Freeform 119">
              <a:extLst>
                <a:ext uri="{FF2B5EF4-FFF2-40B4-BE49-F238E27FC236}">
                  <a16:creationId xmlns:a16="http://schemas.microsoft.com/office/drawing/2014/main" id="{D39AE795-5DCB-194B-BD9A-978A5CC00E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38636" y="4896911"/>
              <a:ext cx="1633171" cy="1633168"/>
            </a:xfrm>
            <a:custGeom>
              <a:avLst/>
              <a:gdLst>
                <a:gd name="T0" fmla="*/ 677 w 1355"/>
                <a:gd name="T1" fmla="*/ 0 h 1355"/>
                <a:gd name="T2" fmla="*/ 677 w 1355"/>
                <a:gd name="T3" fmla="*/ 0 h 1355"/>
                <a:gd name="T4" fmla="*/ 0 w 1355"/>
                <a:gd name="T5" fmla="*/ 677 h 1355"/>
                <a:gd name="T6" fmla="*/ 0 w 1355"/>
                <a:gd name="T7" fmla="*/ 677 h 1355"/>
                <a:gd name="T8" fmla="*/ 677 w 1355"/>
                <a:gd name="T9" fmla="*/ 1354 h 1355"/>
                <a:gd name="T10" fmla="*/ 677 w 1355"/>
                <a:gd name="T11" fmla="*/ 1354 h 1355"/>
                <a:gd name="T12" fmla="*/ 1354 w 1355"/>
                <a:gd name="T13" fmla="*/ 677 h 1355"/>
                <a:gd name="T14" fmla="*/ 1354 w 1355"/>
                <a:gd name="T15" fmla="*/ 677 h 1355"/>
                <a:gd name="T16" fmla="*/ 677 w 1355"/>
                <a:gd name="T17" fmla="*/ 0 h 1355"/>
                <a:gd name="T18" fmla="*/ 677 w 1355"/>
                <a:gd name="T19" fmla="*/ 66 h 1355"/>
                <a:gd name="T20" fmla="*/ 677 w 1355"/>
                <a:gd name="T21" fmla="*/ 66 h 1355"/>
                <a:gd name="T22" fmla="*/ 1288 w 1355"/>
                <a:gd name="T23" fmla="*/ 677 h 1355"/>
                <a:gd name="T24" fmla="*/ 1288 w 1355"/>
                <a:gd name="T25" fmla="*/ 677 h 1355"/>
                <a:gd name="T26" fmla="*/ 677 w 1355"/>
                <a:gd name="T27" fmla="*/ 1288 h 1355"/>
                <a:gd name="T28" fmla="*/ 677 w 1355"/>
                <a:gd name="T29" fmla="*/ 1288 h 1355"/>
                <a:gd name="T30" fmla="*/ 66 w 1355"/>
                <a:gd name="T31" fmla="*/ 677 h 1355"/>
                <a:gd name="T32" fmla="*/ 66 w 1355"/>
                <a:gd name="T33" fmla="*/ 677 h 1355"/>
                <a:gd name="T34" fmla="*/ 677 w 1355"/>
                <a:gd name="T35" fmla="*/ 66 h 1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55" h="1355">
                  <a:moveTo>
                    <a:pt x="677" y="0"/>
                  </a:moveTo>
                  <a:lnTo>
                    <a:pt x="677" y="0"/>
                  </a:lnTo>
                  <a:cubicBezTo>
                    <a:pt x="302" y="0"/>
                    <a:pt x="0" y="303"/>
                    <a:pt x="0" y="677"/>
                  </a:cubicBezTo>
                  <a:lnTo>
                    <a:pt x="0" y="677"/>
                  </a:lnTo>
                  <a:cubicBezTo>
                    <a:pt x="0" y="1051"/>
                    <a:pt x="302" y="1354"/>
                    <a:pt x="677" y="1354"/>
                  </a:cubicBezTo>
                  <a:lnTo>
                    <a:pt x="677" y="1354"/>
                  </a:lnTo>
                  <a:cubicBezTo>
                    <a:pt x="1051" y="1354"/>
                    <a:pt x="1354" y="1051"/>
                    <a:pt x="1354" y="677"/>
                  </a:cubicBezTo>
                  <a:lnTo>
                    <a:pt x="1354" y="677"/>
                  </a:lnTo>
                  <a:cubicBezTo>
                    <a:pt x="1354" y="303"/>
                    <a:pt x="1051" y="0"/>
                    <a:pt x="677" y="0"/>
                  </a:cubicBezTo>
                  <a:close/>
                  <a:moveTo>
                    <a:pt x="677" y="66"/>
                  </a:moveTo>
                  <a:lnTo>
                    <a:pt x="677" y="66"/>
                  </a:lnTo>
                  <a:cubicBezTo>
                    <a:pt x="1014" y="66"/>
                    <a:pt x="1288" y="340"/>
                    <a:pt x="1288" y="677"/>
                  </a:cubicBezTo>
                  <a:lnTo>
                    <a:pt x="1288" y="677"/>
                  </a:lnTo>
                  <a:cubicBezTo>
                    <a:pt x="1288" y="1014"/>
                    <a:pt x="1014" y="1288"/>
                    <a:pt x="677" y="1288"/>
                  </a:cubicBezTo>
                  <a:lnTo>
                    <a:pt x="677" y="1288"/>
                  </a:lnTo>
                  <a:cubicBezTo>
                    <a:pt x="340" y="1288"/>
                    <a:pt x="66" y="1014"/>
                    <a:pt x="66" y="677"/>
                  </a:cubicBezTo>
                  <a:lnTo>
                    <a:pt x="66" y="677"/>
                  </a:lnTo>
                  <a:cubicBezTo>
                    <a:pt x="66" y="340"/>
                    <a:pt x="340" y="66"/>
                    <a:pt x="677" y="66"/>
                  </a:cubicBezTo>
                  <a:close/>
                </a:path>
              </a:pathLst>
            </a:custGeom>
            <a:solidFill>
              <a:srgbClr val="4548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96" name="Freeform 120">
              <a:extLst>
                <a:ext uri="{FF2B5EF4-FFF2-40B4-BE49-F238E27FC236}">
                  <a16:creationId xmlns:a16="http://schemas.microsoft.com/office/drawing/2014/main" id="{82726A6E-CBFC-FD4B-A2AD-FA113DA347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90817" y="10376272"/>
              <a:ext cx="1553372" cy="1553372"/>
            </a:xfrm>
            <a:custGeom>
              <a:avLst/>
              <a:gdLst>
                <a:gd name="T0" fmla="*/ 644 w 1289"/>
                <a:gd name="T1" fmla="*/ 1288 h 1289"/>
                <a:gd name="T2" fmla="*/ 644 w 1289"/>
                <a:gd name="T3" fmla="*/ 1288 h 1289"/>
                <a:gd name="T4" fmla="*/ 0 w 1289"/>
                <a:gd name="T5" fmla="*/ 644 h 1289"/>
                <a:gd name="T6" fmla="*/ 0 w 1289"/>
                <a:gd name="T7" fmla="*/ 644 h 1289"/>
                <a:gd name="T8" fmla="*/ 644 w 1289"/>
                <a:gd name="T9" fmla="*/ 0 h 1289"/>
                <a:gd name="T10" fmla="*/ 644 w 1289"/>
                <a:gd name="T11" fmla="*/ 0 h 1289"/>
                <a:gd name="T12" fmla="*/ 1288 w 1289"/>
                <a:gd name="T13" fmla="*/ 644 h 1289"/>
                <a:gd name="T14" fmla="*/ 1288 w 1289"/>
                <a:gd name="T15" fmla="*/ 644 h 1289"/>
                <a:gd name="T16" fmla="*/ 644 w 1289"/>
                <a:gd name="T17" fmla="*/ 1288 h 1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89" h="1289">
                  <a:moveTo>
                    <a:pt x="644" y="1288"/>
                  </a:moveTo>
                  <a:lnTo>
                    <a:pt x="644" y="1288"/>
                  </a:lnTo>
                  <a:cubicBezTo>
                    <a:pt x="289" y="1288"/>
                    <a:pt x="0" y="999"/>
                    <a:pt x="0" y="644"/>
                  </a:cubicBezTo>
                  <a:lnTo>
                    <a:pt x="0" y="644"/>
                  </a:lnTo>
                  <a:cubicBezTo>
                    <a:pt x="0" y="288"/>
                    <a:pt x="289" y="0"/>
                    <a:pt x="644" y="0"/>
                  </a:cubicBezTo>
                  <a:lnTo>
                    <a:pt x="644" y="0"/>
                  </a:lnTo>
                  <a:cubicBezTo>
                    <a:pt x="1000" y="0"/>
                    <a:pt x="1288" y="288"/>
                    <a:pt x="1288" y="644"/>
                  </a:cubicBezTo>
                  <a:lnTo>
                    <a:pt x="1288" y="644"/>
                  </a:lnTo>
                  <a:cubicBezTo>
                    <a:pt x="1288" y="999"/>
                    <a:pt x="1000" y="1288"/>
                    <a:pt x="644" y="1288"/>
                  </a:cubicBezTo>
                </a:path>
              </a:pathLst>
            </a:custGeom>
            <a:solidFill>
              <a:srgbClr val="7B99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97" name="Freeform 121">
              <a:extLst>
                <a:ext uri="{FF2B5EF4-FFF2-40B4-BE49-F238E27FC236}">
                  <a16:creationId xmlns:a16="http://schemas.microsoft.com/office/drawing/2014/main" id="{C278E388-D8A9-1445-86B2-5D0EC6BEDF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53577" y="10339032"/>
              <a:ext cx="1638489" cy="1633170"/>
            </a:xfrm>
            <a:custGeom>
              <a:avLst/>
              <a:gdLst>
                <a:gd name="T0" fmla="*/ 677 w 1356"/>
                <a:gd name="T1" fmla="*/ 0 h 1355"/>
                <a:gd name="T2" fmla="*/ 677 w 1356"/>
                <a:gd name="T3" fmla="*/ 0 h 1355"/>
                <a:gd name="T4" fmla="*/ 0 w 1356"/>
                <a:gd name="T5" fmla="*/ 678 h 1355"/>
                <a:gd name="T6" fmla="*/ 0 w 1356"/>
                <a:gd name="T7" fmla="*/ 678 h 1355"/>
                <a:gd name="T8" fmla="*/ 677 w 1356"/>
                <a:gd name="T9" fmla="*/ 1354 h 1355"/>
                <a:gd name="T10" fmla="*/ 677 w 1356"/>
                <a:gd name="T11" fmla="*/ 1354 h 1355"/>
                <a:gd name="T12" fmla="*/ 1355 w 1356"/>
                <a:gd name="T13" fmla="*/ 678 h 1355"/>
                <a:gd name="T14" fmla="*/ 1355 w 1356"/>
                <a:gd name="T15" fmla="*/ 678 h 1355"/>
                <a:gd name="T16" fmla="*/ 677 w 1356"/>
                <a:gd name="T17" fmla="*/ 0 h 1355"/>
                <a:gd name="T18" fmla="*/ 677 w 1356"/>
                <a:gd name="T19" fmla="*/ 67 h 1355"/>
                <a:gd name="T20" fmla="*/ 677 w 1356"/>
                <a:gd name="T21" fmla="*/ 67 h 1355"/>
                <a:gd name="T22" fmla="*/ 1288 w 1356"/>
                <a:gd name="T23" fmla="*/ 678 h 1355"/>
                <a:gd name="T24" fmla="*/ 1288 w 1356"/>
                <a:gd name="T25" fmla="*/ 678 h 1355"/>
                <a:gd name="T26" fmla="*/ 677 w 1356"/>
                <a:gd name="T27" fmla="*/ 1289 h 1355"/>
                <a:gd name="T28" fmla="*/ 677 w 1356"/>
                <a:gd name="T29" fmla="*/ 1289 h 1355"/>
                <a:gd name="T30" fmla="*/ 66 w 1356"/>
                <a:gd name="T31" fmla="*/ 678 h 1355"/>
                <a:gd name="T32" fmla="*/ 66 w 1356"/>
                <a:gd name="T33" fmla="*/ 678 h 1355"/>
                <a:gd name="T34" fmla="*/ 677 w 1356"/>
                <a:gd name="T35" fmla="*/ 67 h 1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56" h="1355">
                  <a:moveTo>
                    <a:pt x="677" y="0"/>
                  </a:moveTo>
                  <a:lnTo>
                    <a:pt x="677" y="0"/>
                  </a:lnTo>
                  <a:cubicBezTo>
                    <a:pt x="303" y="0"/>
                    <a:pt x="0" y="303"/>
                    <a:pt x="0" y="678"/>
                  </a:cubicBezTo>
                  <a:lnTo>
                    <a:pt x="0" y="678"/>
                  </a:lnTo>
                  <a:cubicBezTo>
                    <a:pt x="0" y="1052"/>
                    <a:pt x="303" y="1354"/>
                    <a:pt x="677" y="1354"/>
                  </a:cubicBezTo>
                  <a:lnTo>
                    <a:pt x="677" y="1354"/>
                  </a:lnTo>
                  <a:cubicBezTo>
                    <a:pt x="1052" y="1354"/>
                    <a:pt x="1355" y="1052"/>
                    <a:pt x="1355" y="678"/>
                  </a:cubicBezTo>
                  <a:lnTo>
                    <a:pt x="1355" y="678"/>
                  </a:lnTo>
                  <a:cubicBezTo>
                    <a:pt x="1355" y="303"/>
                    <a:pt x="1052" y="0"/>
                    <a:pt x="677" y="0"/>
                  </a:cubicBezTo>
                  <a:close/>
                  <a:moveTo>
                    <a:pt x="677" y="67"/>
                  </a:moveTo>
                  <a:lnTo>
                    <a:pt x="677" y="67"/>
                  </a:lnTo>
                  <a:cubicBezTo>
                    <a:pt x="1014" y="67"/>
                    <a:pt x="1288" y="341"/>
                    <a:pt x="1288" y="678"/>
                  </a:cubicBezTo>
                  <a:lnTo>
                    <a:pt x="1288" y="678"/>
                  </a:lnTo>
                  <a:cubicBezTo>
                    <a:pt x="1288" y="1015"/>
                    <a:pt x="1014" y="1289"/>
                    <a:pt x="677" y="1289"/>
                  </a:cubicBezTo>
                  <a:lnTo>
                    <a:pt x="677" y="1289"/>
                  </a:lnTo>
                  <a:cubicBezTo>
                    <a:pt x="340" y="1289"/>
                    <a:pt x="66" y="1015"/>
                    <a:pt x="66" y="678"/>
                  </a:cubicBezTo>
                  <a:lnTo>
                    <a:pt x="66" y="678"/>
                  </a:lnTo>
                  <a:cubicBezTo>
                    <a:pt x="66" y="341"/>
                    <a:pt x="340" y="67"/>
                    <a:pt x="677" y="67"/>
                  </a:cubicBezTo>
                  <a:close/>
                </a:path>
              </a:pathLst>
            </a:custGeom>
            <a:solidFill>
              <a:srgbClr val="4548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98" name="Freeform 122">
              <a:extLst>
                <a:ext uri="{FF2B5EF4-FFF2-40B4-BE49-F238E27FC236}">
                  <a16:creationId xmlns:a16="http://schemas.microsoft.com/office/drawing/2014/main" id="{BAE99650-F05E-414C-BE52-61AD60AE96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6424" y="10546506"/>
              <a:ext cx="1553372" cy="1558691"/>
            </a:xfrm>
            <a:custGeom>
              <a:avLst/>
              <a:gdLst>
                <a:gd name="T0" fmla="*/ 644 w 1289"/>
                <a:gd name="T1" fmla="*/ 1289 h 1290"/>
                <a:gd name="T2" fmla="*/ 644 w 1289"/>
                <a:gd name="T3" fmla="*/ 1289 h 1290"/>
                <a:gd name="T4" fmla="*/ 0 w 1289"/>
                <a:gd name="T5" fmla="*/ 645 h 1290"/>
                <a:gd name="T6" fmla="*/ 0 w 1289"/>
                <a:gd name="T7" fmla="*/ 645 h 1290"/>
                <a:gd name="T8" fmla="*/ 644 w 1289"/>
                <a:gd name="T9" fmla="*/ 0 h 1290"/>
                <a:gd name="T10" fmla="*/ 644 w 1289"/>
                <a:gd name="T11" fmla="*/ 0 h 1290"/>
                <a:gd name="T12" fmla="*/ 1288 w 1289"/>
                <a:gd name="T13" fmla="*/ 645 h 1290"/>
                <a:gd name="T14" fmla="*/ 1288 w 1289"/>
                <a:gd name="T15" fmla="*/ 645 h 1290"/>
                <a:gd name="T16" fmla="*/ 644 w 1289"/>
                <a:gd name="T17" fmla="*/ 1289 h 1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89" h="1290">
                  <a:moveTo>
                    <a:pt x="644" y="1289"/>
                  </a:moveTo>
                  <a:lnTo>
                    <a:pt x="644" y="1289"/>
                  </a:lnTo>
                  <a:cubicBezTo>
                    <a:pt x="288" y="1289"/>
                    <a:pt x="0" y="1000"/>
                    <a:pt x="0" y="645"/>
                  </a:cubicBezTo>
                  <a:lnTo>
                    <a:pt x="0" y="645"/>
                  </a:lnTo>
                  <a:cubicBezTo>
                    <a:pt x="0" y="290"/>
                    <a:pt x="288" y="0"/>
                    <a:pt x="644" y="0"/>
                  </a:cubicBezTo>
                  <a:lnTo>
                    <a:pt x="644" y="0"/>
                  </a:lnTo>
                  <a:cubicBezTo>
                    <a:pt x="999" y="0"/>
                    <a:pt x="1288" y="290"/>
                    <a:pt x="1288" y="645"/>
                  </a:cubicBezTo>
                  <a:lnTo>
                    <a:pt x="1288" y="645"/>
                  </a:lnTo>
                  <a:cubicBezTo>
                    <a:pt x="1288" y="1000"/>
                    <a:pt x="999" y="1289"/>
                    <a:pt x="644" y="1289"/>
                  </a:cubicBezTo>
                </a:path>
              </a:pathLst>
            </a:custGeom>
            <a:solidFill>
              <a:srgbClr val="7B99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999" name="Freeform 123">
              <a:extLst>
                <a:ext uri="{FF2B5EF4-FFF2-40B4-BE49-F238E27FC236}">
                  <a16:creationId xmlns:a16="http://schemas.microsoft.com/office/drawing/2014/main" id="{531FD35D-5059-F942-ADA7-A873BB2618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3867" y="10503946"/>
              <a:ext cx="1638489" cy="1633168"/>
            </a:xfrm>
            <a:custGeom>
              <a:avLst/>
              <a:gdLst>
                <a:gd name="T0" fmla="*/ 678 w 1356"/>
                <a:gd name="T1" fmla="*/ 0 h 1355"/>
                <a:gd name="T2" fmla="*/ 678 w 1356"/>
                <a:gd name="T3" fmla="*/ 0 h 1355"/>
                <a:gd name="T4" fmla="*/ 0 w 1356"/>
                <a:gd name="T5" fmla="*/ 677 h 1355"/>
                <a:gd name="T6" fmla="*/ 0 w 1356"/>
                <a:gd name="T7" fmla="*/ 677 h 1355"/>
                <a:gd name="T8" fmla="*/ 678 w 1356"/>
                <a:gd name="T9" fmla="*/ 1354 h 1355"/>
                <a:gd name="T10" fmla="*/ 678 w 1356"/>
                <a:gd name="T11" fmla="*/ 1354 h 1355"/>
                <a:gd name="T12" fmla="*/ 1355 w 1356"/>
                <a:gd name="T13" fmla="*/ 677 h 1355"/>
                <a:gd name="T14" fmla="*/ 1355 w 1356"/>
                <a:gd name="T15" fmla="*/ 677 h 1355"/>
                <a:gd name="T16" fmla="*/ 678 w 1356"/>
                <a:gd name="T17" fmla="*/ 0 h 1355"/>
                <a:gd name="T18" fmla="*/ 678 w 1356"/>
                <a:gd name="T19" fmla="*/ 66 h 1355"/>
                <a:gd name="T20" fmla="*/ 678 w 1356"/>
                <a:gd name="T21" fmla="*/ 66 h 1355"/>
                <a:gd name="T22" fmla="*/ 1289 w 1356"/>
                <a:gd name="T23" fmla="*/ 677 h 1355"/>
                <a:gd name="T24" fmla="*/ 1289 w 1356"/>
                <a:gd name="T25" fmla="*/ 677 h 1355"/>
                <a:gd name="T26" fmla="*/ 678 w 1356"/>
                <a:gd name="T27" fmla="*/ 1288 h 1355"/>
                <a:gd name="T28" fmla="*/ 678 w 1356"/>
                <a:gd name="T29" fmla="*/ 1288 h 1355"/>
                <a:gd name="T30" fmla="*/ 67 w 1356"/>
                <a:gd name="T31" fmla="*/ 677 h 1355"/>
                <a:gd name="T32" fmla="*/ 67 w 1356"/>
                <a:gd name="T33" fmla="*/ 677 h 1355"/>
                <a:gd name="T34" fmla="*/ 678 w 1356"/>
                <a:gd name="T35" fmla="*/ 66 h 1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56" h="1355">
                  <a:moveTo>
                    <a:pt x="678" y="0"/>
                  </a:moveTo>
                  <a:lnTo>
                    <a:pt x="678" y="0"/>
                  </a:lnTo>
                  <a:cubicBezTo>
                    <a:pt x="303" y="0"/>
                    <a:pt x="0" y="303"/>
                    <a:pt x="0" y="677"/>
                  </a:cubicBezTo>
                  <a:lnTo>
                    <a:pt x="0" y="677"/>
                  </a:lnTo>
                  <a:cubicBezTo>
                    <a:pt x="0" y="1051"/>
                    <a:pt x="303" y="1354"/>
                    <a:pt x="678" y="1354"/>
                  </a:cubicBezTo>
                  <a:lnTo>
                    <a:pt x="678" y="1354"/>
                  </a:lnTo>
                  <a:cubicBezTo>
                    <a:pt x="1052" y="1354"/>
                    <a:pt x="1355" y="1051"/>
                    <a:pt x="1355" y="677"/>
                  </a:cubicBezTo>
                  <a:lnTo>
                    <a:pt x="1355" y="677"/>
                  </a:lnTo>
                  <a:cubicBezTo>
                    <a:pt x="1355" y="303"/>
                    <a:pt x="1052" y="0"/>
                    <a:pt x="678" y="0"/>
                  </a:cubicBezTo>
                  <a:close/>
                  <a:moveTo>
                    <a:pt x="678" y="66"/>
                  </a:moveTo>
                  <a:lnTo>
                    <a:pt x="678" y="66"/>
                  </a:lnTo>
                  <a:cubicBezTo>
                    <a:pt x="1015" y="66"/>
                    <a:pt x="1289" y="340"/>
                    <a:pt x="1289" y="677"/>
                  </a:cubicBezTo>
                  <a:lnTo>
                    <a:pt x="1289" y="677"/>
                  </a:lnTo>
                  <a:cubicBezTo>
                    <a:pt x="1289" y="1014"/>
                    <a:pt x="1015" y="1288"/>
                    <a:pt x="678" y="1288"/>
                  </a:cubicBezTo>
                  <a:lnTo>
                    <a:pt x="678" y="1288"/>
                  </a:lnTo>
                  <a:cubicBezTo>
                    <a:pt x="341" y="1288"/>
                    <a:pt x="67" y="1014"/>
                    <a:pt x="67" y="677"/>
                  </a:cubicBezTo>
                  <a:lnTo>
                    <a:pt x="67" y="677"/>
                  </a:lnTo>
                  <a:cubicBezTo>
                    <a:pt x="67" y="340"/>
                    <a:pt x="341" y="66"/>
                    <a:pt x="678" y="66"/>
                  </a:cubicBezTo>
                  <a:close/>
                </a:path>
              </a:pathLst>
            </a:custGeom>
            <a:solidFill>
              <a:srgbClr val="4548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1000" name="Freeform 110">
              <a:extLst>
                <a:ext uri="{FF2B5EF4-FFF2-40B4-BE49-F238E27FC236}">
                  <a16:creationId xmlns:a16="http://schemas.microsoft.com/office/drawing/2014/main" id="{ED87B882-D038-B545-942D-0336F109E0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4951" y="10956126"/>
              <a:ext cx="1168121" cy="690386"/>
            </a:xfrm>
            <a:custGeom>
              <a:avLst/>
              <a:gdLst>
                <a:gd name="connsiteX0" fmla="*/ 125823 w 1205831"/>
                <a:gd name="connsiteY0" fmla="*/ 667521 h 712674"/>
                <a:gd name="connsiteX1" fmla="*/ 138280 w 1205831"/>
                <a:gd name="connsiteY1" fmla="*/ 691928 h 712674"/>
                <a:gd name="connsiteX2" fmla="*/ 950447 w 1205831"/>
                <a:gd name="connsiteY2" fmla="*/ 691928 h 712674"/>
                <a:gd name="connsiteX3" fmla="*/ 967886 w 1205831"/>
                <a:gd name="connsiteY3" fmla="*/ 667521 h 712674"/>
                <a:gd name="connsiteX4" fmla="*/ 822687 w 1205831"/>
                <a:gd name="connsiteY4" fmla="*/ 419496 h 712674"/>
                <a:gd name="connsiteX5" fmla="*/ 814145 w 1205831"/>
                <a:gd name="connsiteY5" fmla="*/ 428403 h 712674"/>
                <a:gd name="connsiteX6" fmla="*/ 822687 w 1205831"/>
                <a:gd name="connsiteY6" fmla="*/ 438582 h 712674"/>
                <a:gd name="connsiteX7" fmla="*/ 831229 w 1205831"/>
                <a:gd name="connsiteY7" fmla="*/ 428403 h 712674"/>
                <a:gd name="connsiteX8" fmla="*/ 822687 w 1205831"/>
                <a:gd name="connsiteY8" fmla="*/ 419496 h 712674"/>
                <a:gd name="connsiteX9" fmla="*/ 822687 w 1205831"/>
                <a:gd name="connsiteY9" fmla="*/ 411862 h 712674"/>
                <a:gd name="connsiteX10" fmla="*/ 839772 w 1205831"/>
                <a:gd name="connsiteY10" fmla="*/ 428403 h 712674"/>
                <a:gd name="connsiteX11" fmla="*/ 826348 w 1205831"/>
                <a:gd name="connsiteY11" fmla="*/ 446217 h 712674"/>
                <a:gd name="connsiteX12" fmla="*/ 826348 w 1205831"/>
                <a:gd name="connsiteY12" fmla="*/ 461486 h 712674"/>
                <a:gd name="connsiteX13" fmla="*/ 847094 w 1205831"/>
                <a:gd name="connsiteY13" fmla="*/ 461486 h 712674"/>
                <a:gd name="connsiteX14" fmla="*/ 847094 w 1205831"/>
                <a:gd name="connsiteY14" fmla="*/ 469120 h 712674"/>
                <a:gd name="connsiteX15" fmla="*/ 826348 w 1205831"/>
                <a:gd name="connsiteY15" fmla="*/ 469120 h 712674"/>
                <a:gd name="connsiteX16" fmla="*/ 826348 w 1205831"/>
                <a:gd name="connsiteY16" fmla="*/ 493296 h 712674"/>
                <a:gd name="connsiteX17" fmla="*/ 839772 w 1205831"/>
                <a:gd name="connsiteY17" fmla="*/ 507292 h 712674"/>
                <a:gd name="connsiteX18" fmla="*/ 853195 w 1205831"/>
                <a:gd name="connsiteY18" fmla="*/ 493296 h 712674"/>
                <a:gd name="connsiteX19" fmla="*/ 853195 w 1205831"/>
                <a:gd name="connsiteY19" fmla="*/ 483117 h 712674"/>
                <a:gd name="connsiteX20" fmla="*/ 871500 w 1205831"/>
                <a:gd name="connsiteY20" fmla="*/ 500930 h 712674"/>
                <a:gd name="connsiteX21" fmla="*/ 865398 w 1205831"/>
                <a:gd name="connsiteY21" fmla="*/ 507292 h 712674"/>
                <a:gd name="connsiteX22" fmla="*/ 860517 w 1205831"/>
                <a:gd name="connsiteY22" fmla="*/ 500930 h 712674"/>
                <a:gd name="connsiteX23" fmla="*/ 839772 w 1205831"/>
                <a:gd name="connsiteY23" fmla="*/ 514927 h 712674"/>
                <a:gd name="connsiteX24" fmla="*/ 822687 w 1205831"/>
                <a:gd name="connsiteY24" fmla="*/ 506020 h 712674"/>
                <a:gd name="connsiteX25" fmla="*/ 804382 w 1205831"/>
                <a:gd name="connsiteY25" fmla="*/ 514927 h 712674"/>
                <a:gd name="connsiteX26" fmla="*/ 784857 w 1205831"/>
                <a:gd name="connsiteY26" fmla="*/ 500930 h 712674"/>
                <a:gd name="connsiteX27" fmla="*/ 778756 w 1205831"/>
                <a:gd name="connsiteY27" fmla="*/ 507292 h 712674"/>
                <a:gd name="connsiteX28" fmla="*/ 773874 w 1205831"/>
                <a:gd name="connsiteY28" fmla="*/ 500930 h 712674"/>
                <a:gd name="connsiteX29" fmla="*/ 792179 w 1205831"/>
                <a:gd name="connsiteY29" fmla="*/ 483117 h 712674"/>
                <a:gd name="connsiteX30" fmla="*/ 792179 w 1205831"/>
                <a:gd name="connsiteY30" fmla="*/ 493296 h 712674"/>
                <a:gd name="connsiteX31" fmla="*/ 804382 w 1205831"/>
                <a:gd name="connsiteY31" fmla="*/ 507292 h 712674"/>
                <a:gd name="connsiteX32" fmla="*/ 817806 w 1205831"/>
                <a:gd name="connsiteY32" fmla="*/ 493296 h 712674"/>
                <a:gd name="connsiteX33" fmla="*/ 817806 w 1205831"/>
                <a:gd name="connsiteY33" fmla="*/ 469120 h 712674"/>
                <a:gd name="connsiteX34" fmla="*/ 797060 w 1205831"/>
                <a:gd name="connsiteY34" fmla="*/ 469120 h 712674"/>
                <a:gd name="connsiteX35" fmla="*/ 797060 w 1205831"/>
                <a:gd name="connsiteY35" fmla="*/ 461486 h 712674"/>
                <a:gd name="connsiteX36" fmla="*/ 817806 w 1205831"/>
                <a:gd name="connsiteY36" fmla="*/ 461486 h 712674"/>
                <a:gd name="connsiteX37" fmla="*/ 817806 w 1205831"/>
                <a:gd name="connsiteY37" fmla="*/ 446217 h 712674"/>
                <a:gd name="connsiteX38" fmla="*/ 805603 w 1205831"/>
                <a:gd name="connsiteY38" fmla="*/ 428403 h 712674"/>
                <a:gd name="connsiteX39" fmla="*/ 822687 w 1205831"/>
                <a:gd name="connsiteY39" fmla="*/ 411862 h 712674"/>
                <a:gd name="connsiteX40" fmla="*/ 739676 w 1205831"/>
                <a:gd name="connsiteY40" fmla="*/ 377943 h 712674"/>
                <a:gd name="connsiteX41" fmla="*/ 739676 w 1205831"/>
                <a:gd name="connsiteY41" fmla="*/ 450810 h 712674"/>
                <a:gd name="connsiteX42" fmla="*/ 729692 w 1205831"/>
                <a:gd name="connsiteY42" fmla="*/ 461925 h 712674"/>
                <a:gd name="connsiteX43" fmla="*/ 27028 w 1205831"/>
                <a:gd name="connsiteY43" fmla="*/ 461925 h 712674"/>
                <a:gd name="connsiteX44" fmla="*/ 115641 w 1205831"/>
                <a:gd name="connsiteY44" fmla="*/ 643475 h 712674"/>
                <a:gd name="connsiteX45" fmla="*/ 984299 w 1205831"/>
                <a:gd name="connsiteY45" fmla="*/ 643475 h 712674"/>
                <a:gd name="connsiteX46" fmla="*/ 1175253 w 1205831"/>
                <a:gd name="connsiteY46" fmla="*/ 377943 h 712674"/>
                <a:gd name="connsiteX47" fmla="*/ 729692 w 1205831"/>
                <a:gd name="connsiteY47" fmla="*/ 356947 h 712674"/>
                <a:gd name="connsiteX48" fmla="*/ 1195222 w 1205831"/>
                <a:gd name="connsiteY48" fmla="*/ 356947 h 712674"/>
                <a:gd name="connsiteX49" fmla="*/ 1203959 w 1205831"/>
                <a:gd name="connsiteY49" fmla="*/ 363122 h 712674"/>
                <a:gd name="connsiteX50" fmla="*/ 1203959 w 1205831"/>
                <a:gd name="connsiteY50" fmla="*/ 374238 h 712674"/>
                <a:gd name="connsiteX51" fmla="*/ 998027 w 1205831"/>
                <a:gd name="connsiteY51" fmla="*/ 659531 h 712674"/>
                <a:gd name="connsiteX52" fmla="*/ 996536 w 1205831"/>
                <a:gd name="connsiteY52" fmla="*/ 660164 h 712674"/>
                <a:gd name="connsiteX53" fmla="*/ 996536 w 1205831"/>
                <a:gd name="connsiteY53" fmla="*/ 663860 h 712674"/>
                <a:gd name="connsiteX54" fmla="*/ 964149 w 1205831"/>
                <a:gd name="connsiteY54" fmla="*/ 707792 h 712674"/>
                <a:gd name="connsiteX55" fmla="*/ 955429 w 1205831"/>
                <a:gd name="connsiteY55" fmla="*/ 712674 h 712674"/>
                <a:gd name="connsiteX56" fmla="*/ 130806 w 1205831"/>
                <a:gd name="connsiteY56" fmla="*/ 712674 h 712674"/>
                <a:gd name="connsiteX57" fmla="*/ 122086 w 1205831"/>
                <a:gd name="connsiteY57" fmla="*/ 706572 h 712674"/>
                <a:gd name="connsiteX58" fmla="*/ 100910 w 1205831"/>
                <a:gd name="connsiteY58" fmla="*/ 662639 h 712674"/>
                <a:gd name="connsiteX59" fmla="*/ 100910 w 1205831"/>
                <a:gd name="connsiteY59" fmla="*/ 658435 h 712674"/>
                <a:gd name="connsiteX60" fmla="*/ 100664 w 1205831"/>
                <a:gd name="connsiteY60" fmla="*/ 658296 h 712674"/>
                <a:gd name="connsiteX61" fmla="*/ 819 w 1205831"/>
                <a:gd name="connsiteY61" fmla="*/ 455750 h 712674"/>
                <a:gd name="connsiteX62" fmla="*/ 2067 w 1205831"/>
                <a:gd name="connsiteY62" fmla="*/ 445870 h 712674"/>
                <a:gd name="connsiteX63" fmla="*/ 10803 w 1205831"/>
                <a:gd name="connsiteY63" fmla="*/ 439694 h 712674"/>
                <a:gd name="connsiteX64" fmla="*/ 719707 w 1205831"/>
                <a:gd name="connsiteY64" fmla="*/ 439694 h 712674"/>
                <a:gd name="connsiteX65" fmla="*/ 719707 w 1205831"/>
                <a:gd name="connsiteY65" fmla="*/ 368062 h 712674"/>
                <a:gd name="connsiteX66" fmla="*/ 729692 w 1205831"/>
                <a:gd name="connsiteY66" fmla="*/ 356947 h 712674"/>
                <a:gd name="connsiteX67" fmla="*/ 383003 w 1205831"/>
                <a:gd name="connsiteY67" fmla="*/ 234087 h 712674"/>
                <a:gd name="connsiteX68" fmla="*/ 383003 w 1205831"/>
                <a:gd name="connsiteY68" fmla="*/ 379721 h 712674"/>
                <a:gd name="connsiteX69" fmla="*/ 597879 w 1205831"/>
                <a:gd name="connsiteY69" fmla="*/ 379721 h 712674"/>
                <a:gd name="connsiteX70" fmla="*/ 597879 w 1205831"/>
                <a:gd name="connsiteY70" fmla="*/ 234087 h 712674"/>
                <a:gd name="connsiteX71" fmla="*/ 97547 w 1205831"/>
                <a:gd name="connsiteY71" fmla="*/ 234087 h 712674"/>
                <a:gd name="connsiteX72" fmla="*/ 97547 w 1205831"/>
                <a:gd name="connsiteY72" fmla="*/ 379721 h 712674"/>
                <a:gd name="connsiteX73" fmla="*/ 313456 w 1205831"/>
                <a:gd name="connsiteY73" fmla="*/ 379721 h 712674"/>
                <a:gd name="connsiteX74" fmla="*/ 313456 w 1205831"/>
                <a:gd name="connsiteY74" fmla="*/ 234087 h 712674"/>
                <a:gd name="connsiteX75" fmla="*/ 373124 w 1205831"/>
                <a:gd name="connsiteY75" fmla="*/ 214171 h 712674"/>
                <a:gd name="connsiteX76" fmla="*/ 607759 w 1205831"/>
                <a:gd name="connsiteY76" fmla="*/ 214171 h 712674"/>
                <a:gd name="connsiteX77" fmla="*/ 618873 w 1205831"/>
                <a:gd name="connsiteY77" fmla="*/ 225374 h 712674"/>
                <a:gd name="connsiteX78" fmla="*/ 618873 w 1205831"/>
                <a:gd name="connsiteY78" fmla="*/ 389679 h 712674"/>
                <a:gd name="connsiteX79" fmla="*/ 607759 w 1205831"/>
                <a:gd name="connsiteY79" fmla="*/ 399637 h 712674"/>
                <a:gd name="connsiteX80" fmla="*/ 373124 w 1205831"/>
                <a:gd name="connsiteY80" fmla="*/ 399637 h 712674"/>
                <a:gd name="connsiteX81" fmla="*/ 362010 w 1205831"/>
                <a:gd name="connsiteY81" fmla="*/ 389679 h 712674"/>
                <a:gd name="connsiteX82" fmla="*/ 362010 w 1205831"/>
                <a:gd name="connsiteY82" fmla="*/ 225374 h 712674"/>
                <a:gd name="connsiteX83" fmla="*/ 373124 w 1205831"/>
                <a:gd name="connsiteY83" fmla="*/ 214171 h 712674"/>
                <a:gd name="connsiteX84" fmla="*/ 86380 w 1205831"/>
                <a:gd name="connsiteY84" fmla="*/ 214171 h 712674"/>
                <a:gd name="connsiteX85" fmla="*/ 324624 w 1205831"/>
                <a:gd name="connsiteY85" fmla="*/ 214171 h 712674"/>
                <a:gd name="connsiteX86" fmla="*/ 333310 w 1205831"/>
                <a:gd name="connsiteY86" fmla="*/ 225374 h 712674"/>
                <a:gd name="connsiteX87" fmla="*/ 333310 w 1205831"/>
                <a:gd name="connsiteY87" fmla="*/ 389679 h 712674"/>
                <a:gd name="connsiteX88" fmla="*/ 324624 w 1205831"/>
                <a:gd name="connsiteY88" fmla="*/ 399637 h 712674"/>
                <a:gd name="connsiteX89" fmla="*/ 86380 w 1205831"/>
                <a:gd name="connsiteY89" fmla="*/ 399637 h 712674"/>
                <a:gd name="connsiteX90" fmla="*/ 76453 w 1205831"/>
                <a:gd name="connsiteY90" fmla="*/ 389679 h 712674"/>
                <a:gd name="connsiteX91" fmla="*/ 76453 w 1205831"/>
                <a:gd name="connsiteY91" fmla="*/ 225374 h 712674"/>
                <a:gd name="connsiteX92" fmla="*/ 86380 w 1205831"/>
                <a:gd name="connsiteY92" fmla="*/ 214171 h 712674"/>
                <a:gd name="connsiteX93" fmla="*/ 229242 w 1205831"/>
                <a:gd name="connsiteY93" fmla="*/ 21161 h 712674"/>
                <a:gd name="connsiteX94" fmla="*/ 229242 w 1205831"/>
                <a:gd name="connsiteY94" fmla="*/ 164306 h 712674"/>
                <a:gd name="connsiteX95" fmla="*/ 444118 w 1205831"/>
                <a:gd name="connsiteY95" fmla="*/ 164306 h 712674"/>
                <a:gd name="connsiteX96" fmla="*/ 444118 w 1205831"/>
                <a:gd name="connsiteY96" fmla="*/ 21161 h 712674"/>
                <a:gd name="connsiteX97" fmla="*/ 218128 w 1205831"/>
                <a:gd name="connsiteY97" fmla="*/ 0 h 712674"/>
                <a:gd name="connsiteX98" fmla="*/ 455232 w 1205831"/>
                <a:gd name="connsiteY98" fmla="*/ 0 h 712674"/>
                <a:gd name="connsiteX99" fmla="*/ 465112 w 1205831"/>
                <a:gd name="connsiteY99" fmla="*/ 9958 h 712674"/>
                <a:gd name="connsiteX100" fmla="*/ 465112 w 1205831"/>
                <a:gd name="connsiteY100" fmla="*/ 175508 h 712674"/>
                <a:gd name="connsiteX101" fmla="*/ 455232 w 1205831"/>
                <a:gd name="connsiteY101" fmla="*/ 185466 h 712674"/>
                <a:gd name="connsiteX102" fmla="*/ 218128 w 1205831"/>
                <a:gd name="connsiteY102" fmla="*/ 185466 h 712674"/>
                <a:gd name="connsiteX103" fmla="*/ 208249 w 1205831"/>
                <a:gd name="connsiteY103" fmla="*/ 175508 h 712674"/>
                <a:gd name="connsiteX104" fmla="*/ 208249 w 1205831"/>
                <a:gd name="connsiteY104" fmla="*/ 9958 h 712674"/>
                <a:gd name="connsiteX105" fmla="*/ 218128 w 1205831"/>
                <a:gd name="connsiteY105" fmla="*/ 0 h 71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205831" h="712674">
                  <a:moveTo>
                    <a:pt x="125823" y="667521"/>
                  </a:moveTo>
                  <a:lnTo>
                    <a:pt x="138280" y="691928"/>
                  </a:lnTo>
                  <a:lnTo>
                    <a:pt x="950447" y="691928"/>
                  </a:lnTo>
                  <a:lnTo>
                    <a:pt x="967886" y="667521"/>
                  </a:lnTo>
                  <a:close/>
                  <a:moveTo>
                    <a:pt x="822687" y="419496"/>
                  </a:moveTo>
                  <a:cubicBezTo>
                    <a:pt x="817806" y="419496"/>
                    <a:pt x="814145" y="423314"/>
                    <a:pt x="814145" y="428403"/>
                  </a:cubicBezTo>
                  <a:cubicBezTo>
                    <a:pt x="814145" y="433493"/>
                    <a:pt x="817806" y="438582"/>
                    <a:pt x="822687" y="438582"/>
                  </a:cubicBezTo>
                  <a:cubicBezTo>
                    <a:pt x="827568" y="438582"/>
                    <a:pt x="831229" y="433493"/>
                    <a:pt x="831229" y="428403"/>
                  </a:cubicBezTo>
                  <a:cubicBezTo>
                    <a:pt x="831229" y="423314"/>
                    <a:pt x="827568" y="419496"/>
                    <a:pt x="822687" y="419496"/>
                  </a:cubicBezTo>
                  <a:close/>
                  <a:moveTo>
                    <a:pt x="822687" y="411862"/>
                  </a:moveTo>
                  <a:cubicBezTo>
                    <a:pt x="831229" y="411862"/>
                    <a:pt x="839772" y="419496"/>
                    <a:pt x="839772" y="428403"/>
                  </a:cubicBezTo>
                  <a:cubicBezTo>
                    <a:pt x="839772" y="437310"/>
                    <a:pt x="833670" y="443672"/>
                    <a:pt x="826348" y="446217"/>
                  </a:cubicBezTo>
                  <a:lnTo>
                    <a:pt x="826348" y="461486"/>
                  </a:lnTo>
                  <a:lnTo>
                    <a:pt x="847094" y="461486"/>
                  </a:lnTo>
                  <a:lnTo>
                    <a:pt x="847094" y="469120"/>
                  </a:lnTo>
                  <a:lnTo>
                    <a:pt x="826348" y="469120"/>
                  </a:lnTo>
                  <a:lnTo>
                    <a:pt x="826348" y="493296"/>
                  </a:lnTo>
                  <a:cubicBezTo>
                    <a:pt x="826348" y="500930"/>
                    <a:pt x="832450" y="507292"/>
                    <a:pt x="839772" y="507292"/>
                  </a:cubicBezTo>
                  <a:cubicBezTo>
                    <a:pt x="847094" y="507292"/>
                    <a:pt x="853195" y="500930"/>
                    <a:pt x="853195" y="493296"/>
                  </a:cubicBezTo>
                  <a:lnTo>
                    <a:pt x="853195" y="483117"/>
                  </a:lnTo>
                  <a:lnTo>
                    <a:pt x="871500" y="500930"/>
                  </a:lnTo>
                  <a:lnTo>
                    <a:pt x="865398" y="507292"/>
                  </a:lnTo>
                  <a:lnTo>
                    <a:pt x="860517" y="500930"/>
                  </a:lnTo>
                  <a:cubicBezTo>
                    <a:pt x="856856" y="509837"/>
                    <a:pt x="849534" y="514927"/>
                    <a:pt x="839772" y="514927"/>
                  </a:cubicBezTo>
                  <a:cubicBezTo>
                    <a:pt x="832450" y="514927"/>
                    <a:pt x="826348" y="512382"/>
                    <a:pt x="822687" y="506020"/>
                  </a:cubicBezTo>
                  <a:cubicBezTo>
                    <a:pt x="817806" y="512382"/>
                    <a:pt x="812925" y="514927"/>
                    <a:pt x="804382" y="514927"/>
                  </a:cubicBezTo>
                  <a:cubicBezTo>
                    <a:pt x="795840" y="514927"/>
                    <a:pt x="787298" y="509837"/>
                    <a:pt x="784857" y="500930"/>
                  </a:cubicBezTo>
                  <a:lnTo>
                    <a:pt x="778756" y="507292"/>
                  </a:lnTo>
                  <a:lnTo>
                    <a:pt x="773874" y="500930"/>
                  </a:lnTo>
                  <a:lnTo>
                    <a:pt x="792179" y="483117"/>
                  </a:lnTo>
                  <a:lnTo>
                    <a:pt x="792179" y="493296"/>
                  </a:lnTo>
                  <a:cubicBezTo>
                    <a:pt x="792179" y="500930"/>
                    <a:pt x="797060" y="507292"/>
                    <a:pt x="804382" y="507292"/>
                  </a:cubicBezTo>
                  <a:cubicBezTo>
                    <a:pt x="812925" y="507292"/>
                    <a:pt x="817806" y="500930"/>
                    <a:pt x="817806" y="493296"/>
                  </a:cubicBezTo>
                  <a:lnTo>
                    <a:pt x="817806" y="469120"/>
                  </a:lnTo>
                  <a:lnTo>
                    <a:pt x="797060" y="469120"/>
                  </a:lnTo>
                  <a:lnTo>
                    <a:pt x="797060" y="461486"/>
                  </a:lnTo>
                  <a:lnTo>
                    <a:pt x="817806" y="461486"/>
                  </a:lnTo>
                  <a:lnTo>
                    <a:pt x="817806" y="446217"/>
                  </a:lnTo>
                  <a:cubicBezTo>
                    <a:pt x="810484" y="443672"/>
                    <a:pt x="805603" y="437310"/>
                    <a:pt x="805603" y="428403"/>
                  </a:cubicBezTo>
                  <a:cubicBezTo>
                    <a:pt x="805603" y="419496"/>
                    <a:pt x="812925" y="411862"/>
                    <a:pt x="822687" y="411862"/>
                  </a:cubicBezTo>
                  <a:close/>
                  <a:moveTo>
                    <a:pt x="739676" y="377943"/>
                  </a:moveTo>
                  <a:lnTo>
                    <a:pt x="739676" y="450810"/>
                  </a:lnTo>
                  <a:cubicBezTo>
                    <a:pt x="739676" y="456985"/>
                    <a:pt x="735932" y="461925"/>
                    <a:pt x="729692" y="461925"/>
                  </a:cubicBezTo>
                  <a:lnTo>
                    <a:pt x="27028" y="461925"/>
                  </a:lnTo>
                  <a:lnTo>
                    <a:pt x="115641" y="643475"/>
                  </a:lnTo>
                  <a:lnTo>
                    <a:pt x="984299" y="643475"/>
                  </a:lnTo>
                  <a:lnTo>
                    <a:pt x="1175253" y="377943"/>
                  </a:lnTo>
                  <a:close/>
                  <a:moveTo>
                    <a:pt x="729692" y="356947"/>
                  </a:moveTo>
                  <a:lnTo>
                    <a:pt x="1195222" y="356947"/>
                  </a:lnTo>
                  <a:cubicBezTo>
                    <a:pt x="1198967" y="356947"/>
                    <a:pt x="1202711" y="359417"/>
                    <a:pt x="1203959" y="363122"/>
                  </a:cubicBezTo>
                  <a:cubicBezTo>
                    <a:pt x="1206455" y="366827"/>
                    <a:pt x="1206455" y="370532"/>
                    <a:pt x="1203959" y="374238"/>
                  </a:cubicBezTo>
                  <a:lnTo>
                    <a:pt x="998027" y="659531"/>
                  </a:lnTo>
                  <a:lnTo>
                    <a:pt x="996536" y="660164"/>
                  </a:lnTo>
                  <a:lnTo>
                    <a:pt x="996536" y="663860"/>
                  </a:lnTo>
                  <a:lnTo>
                    <a:pt x="964149" y="707792"/>
                  </a:lnTo>
                  <a:cubicBezTo>
                    <a:pt x="961658" y="711453"/>
                    <a:pt x="959166" y="712674"/>
                    <a:pt x="955429" y="712674"/>
                  </a:cubicBezTo>
                  <a:lnTo>
                    <a:pt x="130806" y="712674"/>
                  </a:lnTo>
                  <a:cubicBezTo>
                    <a:pt x="128314" y="712674"/>
                    <a:pt x="123332" y="710233"/>
                    <a:pt x="122086" y="706572"/>
                  </a:cubicBezTo>
                  <a:lnTo>
                    <a:pt x="100910" y="662639"/>
                  </a:lnTo>
                  <a:lnTo>
                    <a:pt x="100910" y="658435"/>
                  </a:lnTo>
                  <a:lnTo>
                    <a:pt x="100664" y="658296"/>
                  </a:lnTo>
                  <a:lnTo>
                    <a:pt x="819" y="455750"/>
                  </a:lnTo>
                  <a:cubicBezTo>
                    <a:pt x="-429" y="452045"/>
                    <a:pt x="-429" y="448340"/>
                    <a:pt x="2067" y="445870"/>
                  </a:cubicBezTo>
                  <a:cubicBezTo>
                    <a:pt x="3315" y="443400"/>
                    <a:pt x="7059" y="439694"/>
                    <a:pt x="10803" y="439694"/>
                  </a:cubicBezTo>
                  <a:lnTo>
                    <a:pt x="719707" y="439694"/>
                  </a:lnTo>
                  <a:lnTo>
                    <a:pt x="719707" y="368062"/>
                  </a:lnTo>
                  <a:cubicBezTo>
                    <a:pt x="719707" y="361887"/>
                    <a:pt x="724700" y="356947"/>
                    <a:pt x="729692" y="356947"/>
                  </a:cubicBezTo>
                  <a:close/>
                  <a:moveTo>
                    <a:pt x="383003" y="234087"/>
                  </a:moveTo>
                  <a:lnTo>
                    <a:pt x="383003" y="379721"/>
                  </a:lnTo>
                  <a:lnTo>
                    <a:pt x="597879" y="379721"/>
                  </a:lnTo>
                  <a:lnTo>
                    <a:pt x="597879" y="234087"/>
                  </a:lnTo>
                  <a:close/>
                  <a:moveTo>
                    <a:pt x="97547" y="234087"/>
                  </a:moveTo>
                  <a:lnTo>
                    <a:pt x="97547" y="379721"/>
                  </a:lnTo>
                  <a:lnTo>
                    <a:pt x="313456" y="379721"/>
                  </a:lnTo>
                  <a:lnTo>
                    <a:pt x="313456" y="234087"/>
                  </a:lnTo>
                  <a:close/>
                  <a:moveTo>
                    <a:pt x="373124" y="214171"/>
                  </a:moveTo>
                  <a:lnTo>
                    <a:pt x="607759" y="214171"/>
                  </a:lnTo>
                  <a:cubicBezTo>
                    <a:pt x="613933" y="214171"/>
                    <a:pt x="618873" y="219150"/>
                    <a:pt x="618873" y="225374"/>
                  </a:cubicBezTo>
                  <a:lnTo>
                    <a:pt x="618873" y="389679"/>
                  </a:lnTo>
                  <a:cubicBezTo>
                    <a:pt x="618873" y="395903"/>
                    <a:pt x="613933" y="399637"/>
                    <a:pt x="607759" y="399637"/>
                  </a:cubicBezTo>
                  <a:lnTo>
                    <a:pt x="373124" y="399637"/>
                  </a:lnTo>
                  <a:cubicBezTo>
                    <a:pt x="366949" y="399637"/>
                    <a:pt x="362010" y="395903"/>
                    <a:pt x="362010" y="389679"/>
                  </a:cubicBezTo>
                  <a:lnTo>
                    <a:pt x="362010" y="225374"/>
                  </a:lnTo>
                  <a:cubicBezTo>
                    <a:pt x="362010" y="219150"/>
                    <a:pt x="366949" y="214171"/>
                    <a:pt x="373124" y="214171"/>
                  </a:cubicBezTo>
                  <a:close/>
                  <a:moveTo>
                    <a:pt x="86380" y="214171"/>
                  </a:moveTo>
                  <a:lnTo>
                    <a:pt x="324624" y="214171"/>
                  </a:lnTo>
                  <a:cubicBezTo>
                    <a:pt x="329587" y="214171"/>
                    <a:pt x="333310" y="219150"/>
                    <a:pt x="333310" y="225374"/>
                  </a:cubicBezTo>
                  <a:lnTo>
                    <a:pt x="333310" y="389679"/>
                  </a:lnTo>
                  <a:cubicBezTo>
                    <a:pt x="333310" y="395903"/>
                    <a:pt x="329587" y="399637"/>
                    <a:pt x="324624" y="399637"/>
                  </a:cubicBezTo>
                  <a:lnTo>
                    <a:pt x="86380" y="399637"/>
                  </a:lnTo>
                  <a:cubicBezTo>
                    <a:pt x="81416" y="399637"/>
                    <a:pt x="76453" y="395903"/>
                    <a:pt x="76453" y="389679"/>
                  </a:cubicBezTo>
                  <a:lnTo>
                    <a:pt x="76453" y="225374"/>
                  </a:lnTo>
                  <a:cubicBezTo>
                    <a:pt x="76453" y="219150"/>
                    <a:pt x="81416" y="214171"/>
                    <a:pt x="86380" y="214171"/>
                  </a:cubicBezTo>
                  <a:close/>
                  <a:moveTo>
                    <a:pt x="229242" y="21161"/>
                  </a:moveTo>
                  <a:lnTo>
                    <a:pt x="229242" y="164306"/>
                  </a:lnTo>
                  <a:lnTo>
                    <a:pt x="444118" y="164306"/>
                  </a:lnTo>
                  <a:lnTo>
                    <a:pt x="444118" y="21161"/>
                  </a:lnTo>
                  <a:close/>
                  <a:moveTo>
                    <a:pt x="218128" y="0"/>
                  </a:moveTo>
                  <a:lnTo>
                    <a:pt x="455232" y="0"/>
                  </a:lnTo>
                  <a:cubicBezTo>
                    <a:pt x="460172" y="0"/>
                    <a:pt x="465112" y="4979"/>
                    <a:pt x="465112" y="9958"/>
                  </a:cubicBezTo>
                  <a:lnTo>
                    <a:pt x="465112" y="175508"/>
                  </a:lnTo>
                  <a:cubicBezTo>
                    <a:pt x="465112" y="181732"/>
                    <a:pt x="460172" y="185466"/>
                    <a:pt x="455232" y="185466"/>
                  </a:cubicBezTo>
                  <a:lnTo>
                    <a:pt x="218128" y="185466"/>
                  </a:lnTo>
                  <a:cubicBezTo>
                    <a:pt x="213188" y="185466"/>
                    <a:pt x="208249" y="181732"/>
                    <a:pt x="208249" y="175508"/>
                  </a:cubicBezTo>
                  <a:lnTo>
                    <a:pt x="208249" y="9958"/>
                  </a:lnTo>
                  <a:cubicBezTo>
                    <a:pt x="208249" y="4979"/>
                    <a:pt x="213188" y="0"/>
                    <a:pt x="2181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1001" name="Freeform 111">
              <a:extLst>
                <a:ext uri="{FF2B5EF4-FFF2-40B4-BE49-F238E27FC236}">
                  <a16:creationId xmlns:a16="http://schemas.microsoft.com/office/drawing/2014/main" id="{C64A1DD3-36C4-0249-BDDE-2FD2A690B2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97212" y="10929529"/>
              <a:ext cx="1339424" cy="466916"/>
            </a:xfrm>
            <a:custGeom>
              <a:avLst/>
              <a:gdLst>
                <a:gd name="connsiteX0" fmla="*/ 1215129 w 1382665"/>
                <a:gd name="connsiteY0" fmla="*/ 404722 h 481989"/>
                <a:gd name="connsiteX1" fmla="*/ 1206481 w 1382665"/>
                <a:gd name="connsiteY1" fmla="*/ 413371 h 481989"/>
                <a:gd name="connsiteX2" fmla="*/ 1215129 w 1382665"/>
                <a:gd name="connsiteY2" fmla="*/ 422021 h 481989"/>
                <a:gd name="connsiteX3" fmla="*/ 1223781 w 1382665"/>
                <a:gd name="connsiteY3" fmla="*/ 413371 h 481989"/>
                <a:gd name="connsiteX4" fmla="*/ 1215129 w 1382665"/>
                <a:gd name="connsiteY4" fmla="*/ 404722 h 481989"/>
                <a:gd name="connsiteX5" fmla="*/ 578718 w 1382665"/>
                <a:gd name="connsiteY5" fmla="*/ 404722 h 481989"/>
                <a:gd name="connsiteX6" fmla="*/ 571114 w 1382665"/>
                <a:gd name="connsiteY6" fmla="*/ 413371 h 481989"/>
                <a:gd name="connsiteX7" fmla="*/ 578718 w 1382665"/>
                <a:gd name="connsiteY7" fmla="*/ 422021 h 481989"/>
                <a:gd name="connsiteX8" fmla="*/ 587590 w 1382665"/>
                <a:gd name="connsiteY8" fmla="*/ 413371 h 481989"/>
                <a:gd name="connsiteX9" fmla="*/ 578718 w 1382665"/>
                <a:gd name="connsiteY9" fmla="*/ 404722 h 481989"/>
                <a:gd name="connsiteX10" fmla="*/ 1215129 w 1382665"/>
                <a:gd name="connsiteY10" fmla="*/ 389894 h 481989"/>
                <a:gd name="connsiteX11" fmla="*/ 1239845 w 1382665"/>
                <a:gd name="connsiteY11" fmla="*/ 413371 h 481989"/>
                <a:gd name="connsiteX12" fmla="*/ 1215129 w 1382665"/>
                <a:gd name="connsiteY12" fmla="*/ 438084 h 481989"/>
                <a:gd name="connsiteX13" fmla="*/ 1191653 w 1382665"/>
                <a:gd name="connsiteY13" fmla="*/ 413371 h 481989"/>
                <a:gd name="connsiteX14" fmla="*/ 1215129 w 1382665"/>
                <a:gd name="connsiteY14" fmla="*/ 389894 h 481989"/>
                <a:gd name="connsiteX15" fmla="*/ 578718 w 1382665"/>
                <a:gd name="connsiteY15" fmla="*/ 389894 h 481989"/>
                <a:gd name="connsiteX16" fmla="*/ 602798 w 1382665"/>
                <a:gd name="connsiteY16" fmla="*/ 413371 h 481989"/>
                <a:gd name="connsiteX17" fmla="*/ 578718 w 1382665"/>
                <a:gd name="connsiteY17" fmla="*/ 438084 h 481989"/>
                <a:gd name="connsiteX18" fmla="*/ 554639 w 1382665"/>
                <a:gd name="connsiteY18" fmla="*/ 413371 h 481989"/>
                <a:gd name="connsiteX19" fmla="*/ 578718 w 1382665"/>
                <a:gd name="connsiteY19" fmla="*/ 389894 h 481989"/>
                <a:gd name="connsiteX20" fmla="*/ 1212989 w 1382665"/>
                <a:gd name="connsiteY20" fmla="*/ 361954 h 481989"/>
                <a:gd name="connsiteX21" fmla="*/ 1162449 w 1382665"/>
                <a:gd name="connsiteY21" fmla="*/ 411232 h 481989"/>
                <a:gd name="connsiteX22" fmla="*/ 1212989 w 1382665"/>
                <a:gd name="connsiteY22" fmla="*/ 461773 h 481989"/>
                <a:gd name="connsiteX23" fmla="*/ 1263533 w 1382665"/>
                <a:gd name="connsiteY23" fmla="*/ 411232 h 481989"/>
                <a:gd name="connsiteX24" fmla="*/ 1212989 w 1382665"/>
                <a:gd name="connsiteY24" fmla="*/ 361954 h 481989"/>
                <a:gd name="connsiteX25" fmla="*/ 575356 w 1382665"/>
                <a:gd name="connsiteY25" fmla="*/ 361954 h 481989"/>
                <a:gd name="connsiteX26" fmla="*/ 526511 w 1382665"/>
                <a:gd name="connsiteY26" fmla="*/ 411232 h 481989"/>
                <a:gd name="connsiteX27" fmla="*/ 575356 w 1382665"/>
                <a:gd name="connsiteY27" fmla="*/ 461773 h 481989"/>
                <a:gd name="connsiteX28" fmla="*/ 625454 w 1382665"/>
                <a:gd name="connsiteY28" fmla="*/ 411232 h 481989"/>
                <a:gd name="connsiteX29" fmla="*/ 575356 w 1382665"/>
                <a:gd name="connsiteY29" fmla="*/ 361954 h 481989"/>
                <a:gd name="connsiteX30" fmla="*/ 1212989 w 1382665"/>
                <a:gd name="connsiteY30" fmla="*/ 340474 h 481989"/>
                <a:gd name="connsiteX31" fmla="*/ 1283749 w 1382665"/>
                <a:gd name="connsiteY31" fmla="*/ 411232 h 481989"/>
                <a:gd name="connsiteX32" fmla="*/ 1212989 w 1382665"/>
                <a:gd name="connsiteY32" fmla="*/ 481989 h 481989"/>
                <a:gd name="connsiteX33" fmla="*/ 1142233 w 1382665"/>
                <a:gd name="connsiteY33" fmla="*/ 411232 h 481989"/>
                <a:gd name="connsiteX34" fmla="*/ 1212989 w 1382665"/>
                <a:gd name="connsiteY34" fmla="*/ 340474 h 481989"/>
                <a:gd name="connsiteX35" fmla="*/ 575356 w 1382665"/>
                <a:gd name="connsiteY35" fmla="*/ 340474 h 481989"/>
                <a:gd name="connsiteX36" fmla="*/ 646746 w 1382665"/>
                <a:gd name="connsiteY36" fmla="*/ 411232 h 481989"/>
                <a:gd name="connsiteX37" fmla="*/ 575356 w 1382665"/>
                <a:gd name="connsiteY37" fmla="*/ 481989 h 481989"/>
                <a:gd name="connsiteX38" fmla="*/ 505219 w 1382665"/>
                <a:gd name="connsiteY38" fmla="*/ 411232 h 481989"/>
                <a:gd name="connsiteX39" fmla="*/ 575356 w 1382665"/>
                <a:gd name="connsiteY39" fmla="*/ 340474 h 481989"/>
                <a:gd name="connsiteX40" fmla="*/ 1342077 w 1382665"/>
                <a:gd name="connsiteY40" fmla="*/ 333411 h 481989"/>
                <a:gd name="connsiteX41" fmla="*/ 1339689 w 1382665"/>
                <a:gd name="connsiteY41" fmla="*/ 335765 h 481989"/>
                <a:gd name="connsiteX42" fmla="*/ 1339689 w 1382665"/>
                <a:gd name="connsiteY42" fmla="*/ 344002 h 481989"/>
                <a:gd name="connsiteX43" fmla="*/ 1342077 w 1382665"/>
                <a:gd name="connsiteY43" fmla="*/ 346355 h 481989"/>
                <a:gd name="connsiteX44" fmla="*/ 1369533 w 1382665"/>
                <a:gd name="connsiteY44" fmla="*/ 346355 h 481989"/>
                <a:gd name="connsiteX45" fmla="*/ 1373117 w 1382665"/>
                <a:gd name="connsiteY45" fmla="*/ 344002 h 481989"/>
                <a:gd name="connsiteX46" fmla="*/ 1373117 w 1382665"/>
                <a:gd name="connsiteY46" fmla="*/ 333411 h 481989"/>
                <a:gd name="connsiteX47" fmla="*/ 9956 w 1382665"/>
                <a:gd name="connsiteY47" fmla="*/ 323995 h 481989"/>
                <a:gd name="connsiteX48" fmla="*/ 334763 w 1382665"/>
                <a:gd name="connsiteY48" fmla="*/ 323995 h 481989"/>
                <a:gd name="connsiteX49" fmla="*/ 344719 w 1382665"/>
                <a:gd name="connsiteY49" fmla="*/ 334332 h 481989"/>
                <a:gd name="connsiteX50" fmla="*/ 334763 w 1382665"/>
                <a:gd name="connsiteY50" fmla="*/ 344669 h 481989"/>
                <a:gd name="connsiteX51" fmla="*/ 9956 w 1382665"/>
                <a:gd name="connsiteY51" fmla="*/ 344669 h 481989"/>
                <a:gd name="connsiteX52" fmla="*/ 0 w 1382665"/>
                <a:gd name="connsiteY52" fmla="*/ 334332 h 481989"/>
                <a:gd name="connsiteX53" fmla="*/ 9956 w 1382665"/>
                <a:gd name="connsiteY53" fmla="*/ 323995 h 481989"/>
                <a:gd name="connsiteX54" fmla="*/ 1343269 w 1382665"/>
                <a:gd name="connsiteY54" fmla="*/ 278965 h 481989"/>
                <a:gd name="connsiteX55" fmla="*/ 1339689 w 1382665"/>
                <a:gd name="connsiteY55" fmla="*/ 282672 h 481989"/>
                <a:gd name="connsiteX56" fmla="*/ 1339689 w 1382665"/>
                <a:gd name="connsiteY56" fmla="*/ 303678 h 481989"/>
                <a:gd name="connsiteX57" fmla="*/ 1343269 w 1382665"/>
                <a:gd name="connsiteY57" fmla="*/ 307385 h 481989"/>
                <a:gd name="connsiteX58" fmla="*/ 1369533 w 1382665"/>
                <a:gd name="connsiteY58" fmla="*/ 307385 h 481989"/>
                <a:gd name="connsiteX59" fmla="*/ 1373117 w 1382665"/>
                <a:gd name="connsiteY59" fmla="*/ 303678 h 481989"/>
                <a:gd name="connsiteX60" fmla="*/ 1373117 w 1382665"/>
                <a:gd name="connsiteY60" fmla="*/ 278965 h 481989"/>
                <a:gd name="connsiteX61" fmla="*/ 426287 w 1382665"/>
                <a:gd name="connsiteY61" fmla="*/ 234852 h 481989"/>
                <a:gd name="connsiteX62" fmla="*/ 426287 w 1382665"/>
                <a:gd name="connsiteY62" fmla="*/ 379581 h 481989"/>
                <a:gd name="connsiteX63" fmla="*/ 477321 w 1382665"/>
                <a:gd name="connsiteY63" fmla="*/ 379581 h 481989"/>
                <a:gd name="connsiteX64" fmla="*/ 576900 w 1382665"/>
                <a:gd name="connsiteY64" fmla="*/ 309428 h 481989"/>
                <a:gd name="connsiteX65" fmla="*/ 676479 w 1382665"/>
                <a:gd name="connsiteY65" fmla="*/ 379581 h 481989"/>
                <a:gd name="connsiteX66" fmla="*/ 1037453 w 1382665"/>
                <a:gd name="connsiteY66" fmla="*/ 379581 h 481989"/>
                <a:gd name="connsiteX67" fmla="*/ 1037453 w 1382665"/>
                <a:gd name="connsiteY67" fmla="*/ 234852 h 481989"/>
                <a:gd name="connsiteX68" fmla="*/ 141838 w 1382665"/>
                <a:gd name="connsiteY68" fmla="*/ 192199 h 481989"/>
                <a:gd name="connsiteX69" fmla="*/ 340159 w 1382665"/>
                <a:gd name="connsiteY69" fmla="*/ 192199 h 481989"/>
                <a:gd name="connsiteX70" fmla="*/ 350201 w 1382665"/>
                <a:gd name="connsiteY70" fmla="*/ 201962 h 481989"/>
                <a:gd name="connsiteX71" fmla="*/ 340159 w 1382665"/>
                <a:gd name="connsiteY71" fmla="*/ 212945 h 481989"/>
                <a:gd name="connsiteX72" fmla="*/ 141838 w 1382665"/>
                <a:gd name="connsiteY72" fmla="*/ 212945 h 481989"/>
                <a:gd name="connsiteX73" fmla="*/ 131796 w 1382665"/>
                <a:gd name="connsiteY73" fmla="*/ 201962 h 481989"/>
                <a:gd name="connsiteX74" fmla="*/ 141838 w 1382665"/>
                <a:gd name="connsiteY74" fmla="*/ 192199 h 481989"/>
                <a:gd name="connsiteX75" fmla="*/ 426287 w 1382665"/>
                <a:gd name="connsiteY75" fmla="*/ 179754 h 481989"/>
                <a:gd name="connsiteX76" fmla="*/ 426287 w 1382665"/>
                <a:gd name="connsiteY76" fmla="*/ 214350 h 481989"/>
                <a:gd name="connsiteX77" fmla="*/ 1037453 w 1382665"/>
                <a:gd name="connsiteY77" fmla="*/ 214350 h 481989"/>
                <a:gd name="connsiteX78" fmla="*/ 1037453 w 1382665"/>
                <a:gd name="connsiteY78" fmla="*/ 179754 h 481989"/>
                <a:gd name="connsiteX79" fmla="*/ 1158625 w 1382665"/>
                <a:gd name="connsiteY79" fmla="*/ 115320 h 481989"/>
                <a:gd name="connsiteX80" fmla="*/ 1158625 w 1382665"/>
                <a:gd name="connsiteY80" fmla="*/ 228105 h 481989"/>
                <a:gd name="connsiteX81" fmla="*/ 1293553 w 1382665"/>
                <a:gd name="connsiteY81" fmla="*/ 225571 h 481989"/>
                <a:gd name="connsiteX82" fmla="*/ 1176281 w 1382665"/>
                <a:gd name="connsiteY82" fmla="*/ 115320 h 481989"/>
                <a:gd name="connsiteX83" fmla="*/ 1149797 w 1382665"/>
                <a:gd name="connsiteY83" fmla="*/ 98846 h 481989"/>
                <a:gd name="connsiteX84" fmla="*/ 1176281 w 1382665"/>
                <a:gd name="connsiteY84" fmla="*/ 98846 h 481989"/>
                <a:gd name="connsiteX85" fmla="*/ 1311205 w 1382665"/>
                <a:gd name="connsiteY85" fmla="*/ 234442 h 481989"/>
                <a:gd name="connsiteX86" fmla="*/ 1302381 w 1382665"/>
                <a:gd name="connsiteY86" fmla="*/ 243312 h 481989"/>
                <a:gd name="connsiteX87" fmla="*/ 1149797 w 1382665"/>
                <a:gd name="connsiteY87" fmla="*/ 245847 h 481989"/>
                <a:gd name="connsiteX88" fmla="*/ 1143493 w 1382665"/>
                <a:gd name="connsiteY88" fmla="*/ 243312 h 481989"/>
                <a:gd name="connsiteX89" fmla="*/ 1142233 w 1382665"/>
                <a:gd name="connsiteY89" fmla="*/ 236976 h 481989"/>
                <a:gd name="connsiteX90" fmla="*/ 1142233 w 1382665"/>
                <a:gd name="connsiteY90" fmla="*/ 107717 h 481989"/>
                <a:gd name="connsiteX91" fmla="*/ 1149797 w 1382665"/>
                <a:gd name="connsiteY91" fmla="*/ 98846 h 481989"/>
                <a:gd name="connsiteX92" fmla="*/ 22192 w 1382665"/>
                <a:gd name="connsiteY92" fmla="*/ 71386 h 481989"/>
                <a:gd name="connsiteX93" fmla="*/ 334757 w 1382665"/>
                <a:gd name="connsiteY93" fmla="*/ 71386 h 481989"/>
                <a:gd name="connsiteX94" fmla="*/ 344720 w 1382665"/>
                <a:gd name="connsiteY94" fmla="*/ 81723 h 481989"/>
                <a:gd name="connsiteX95" fmla="*/ 334757 w 1382665"/>
                <a:gd name="connsiteY95" fmla="*/ 92060 h 481989"/>
                <a:gd name="connsiteX96" fmla="*/ 22192 w 1382665"/>
                <a:gd name="connsiteY96" fmla="*/ 92060 h 481989"/>
                <a:gd name="connsiteX97" fmla="*/ 10984 w 1382665"/>
                <a:gd name="connsiteY97" fmla="*/ 81723 h 481989"/>
                <a:gd name="connsiteX98" fmla="*/ 22192 w 1382665"/>
                <a:gd name="connsiteY98" fmla="*/ 71386 h 481989"/>
                <a:gd name="connsiteX99" fmla="*/ 1096385 w 1382665"/>
                <a:gd name="connsiteY99" fmla="*/ 70578 h 481989"/>
                <a:gd name="connsiteX100" fmla="*/ 1096385 w 1382665"/>
                <a:gd name="connsiteY100" fmla="*/ 374233 h 481989"/>
                <a:gd name="connsiteX101" fmla="*/ 1115185 w 1382665"/>
                <a:gd name="connsiteY101" fmla="*/ 374233 h 481989"/>
                <a:gd name="connsiteX102" fmla="*/ 1214189 w 1382665"/>
                <a:gd name="connsiteY102" fmla="*/ 304542 h 481989"/>
                <a:gd name="connsiteX103" fmla="*/ 1314449 w 1382665"/>
                <a:gd name="connsiteY103" fmla="*/ 374233 h 481989"/>
                <a:gd name="connsiteX104" fmla="*/ 1355809 w 1382665"/>
                <a:gd name="connsiteY104" fmla="*/ 374233 h 481989"/>
                <a:gd name="connsiteX105" fmla="*/ 1355809 w 1382665"/>
                <a:gd name="connsiteY105" fmla="*/ 355769 h 481989"/>
                <a:gd name="connsiteX106" fmla="*/ 1342077 w 1382665"/>
                <a:gd name="connsiteY106" fmla="*/ 355769 h 481989"/>
                <a:gd name="connsiteX107" fmla="*/ 1328945 w 1382665"/>
                <a:gd name="connsiteY107" fmla="*/ 344002 h 481989"/>
                <a:gd name="connsiteX108" fmla="*/ 1328945 w 1382665"/>
                <a:gd name="connsiteY108" fmla="*/ 335765 h 481989"/>
                <a:gd name="connsiteX109" fmla="*/ 1342077 w 1382665"/>
                <a:gd name="connsiteY109" fmla="*/ 323997 h 481989"/>
                <a:gd name="connsiteX110" fmla="*/ 1355809 w 1382665"/>
                <a:gd name="connsiteY110" fmla="*/ 323997 h 481989"/>
                <a:gd name="connsiteX111" fmla="*/ 1355809 w 1382665"/>
                <a:gd name="connsiteY111" fmla="*/ 317270 h 481989"/>
                <a:gd name="connsiteX112" fmla="*/ 1343269 w 1382665"/>
                <a:gd name="connsiteY112" fmla="*/ 317270 h 481989"/>
                <a:gd name="connsiteX113" fmla="*/ 1328945 w 1382665"/>
                <a:gd name="connsiteY113" fmla="*/ 303678 h 481989"/>
                <a:gd name="connsiteX114" fmla="*/ 1328945 w 1382665"/>
                <a:gd name="connsiteY114" fmla="*/ 282672 h 481989"/>
                <a:gd name="connsiteX115" fmla="*/ 1343269 w 1382665"/>
                <a:gd name="connsiteY115" fmla="*/ 269080 h 481989"/>
                <a:gd name="connsiteX116" fmla="*/ 1354921 w 1382665"/>
                <a:gd name="connsiteY116" fmla="*/ 269080 h 481989"/>
                <a:gd name="connsiteX117" fmla="*/ 1344625 w 1382665"/>
                <a:gd name="connsiteY117" fmla="*/ 189757 h 481989"/>
                <a:gd name="connsiteX118" fmla="*/ 1192885 w 1382665"/>
                <a:gd name="connsiteY118" fmla="*/ 70578 h 481989"/>
                <a:gd name="connsiteX119" fmla="*/ 1086361 w 1382665"/>
                <a:gd name="connsiteY119" fmla="*/ 49422 h 481989"/>
                <a:gd name="connsiteX120" fmla="*/ 1192885 w 1382665"/>
                <a:gd name="connsiteY120" fmla="*/ 49422 h 481989"/>
                <a:gd name="connsiteX121" fmla="*/ 1364541 w 1382665"/>
                <a:gd name="connsiteY121" fmla="*/ 180676 h 481989"/>
                <a:gd name="connsiteX122" fmla="*/ 1376209 w 1382665"/>
                <a:gd name="connsiteY122" fmla="*/ 269080 h 481989"/>
                <a:gd name="connsiteX123" fmla="*/ 1377889 w 1382665"/>
                <a:gd name="connsiteY123" fmla="*/ 269080 h 481989"/>
                <a:gd name="connsiteX124" fmla="*/ 1382665 w 1382665"/>
                <a:gd name="connsiteY124" fmla="*/ 274023 h 481989"/>
                <a:gd name="connsiteX125" fmla="*/ 1382665 w 1382665"/>
                <a:gd name="connsiteY125" fmla="*/ 303678 h 481989"/>
                <a:gd name="connsiteX126" fmla="*/ 1378785 w 1382665"/>
                <a:gd name="connsiteY126" fmla="*/ 313254 h 481989"/>
                <a:gd name="connsiteX127" fmla="*/ 1377113 w 1382665"/>
                <a:gd name="connsiteY127" fmla="*/ 313981 h 481989"/>
                <a:gd name="connsiteX128" fmla="*/ 1377113 w 1382665"/>
                <a:gd name="connsiteY128" fmla="*/ 323997 h 481989"/>
                <a:gd name="connsiteX129" fmla="*/ 1377889 w 1382665"/>
                <a:gd name="connsiteY129" fmla="*/ 323997 h 481989"/>
                <a:gd name="connsiteX130" fmla="*/ 1382665 w 1382665"/>
                <a:gd name="connsiteY130" fmla="*/ 328704 h 481989"/>
                <a:gd name="connsiteX131" fmla="*/ 1382665 w 1382665"/>
                <a:gd name="connsiteY131" fmla="*/ 344002 h 481989"/>
                <a:gd name="connsiteX132" fmla="*/ 1377113 w 1382665"/>
                <a:gd name="connsiteY132" fmla="*/ 348979 h 481989"/>
                <a:gd name="connsiteX133" fmla="*/ 1377113 w 1382665"/>
                <a:gd name="connsiteY133" fmla="*/ 385433 h 481989"/>
                <a:gd name="connsiteX134" fmla="*/ 1365833 w 1382665"/>
                <a:gd name="connsiteY134" fmla="*/ 394145 h 481989"/>
                <a:gd name="connsiteX135" fmla="*/ 1306933 w 1382665"/>
                <a:gd name="connsiteY135" fmla="*/ 394145 h 481989"/>
                <a:gd name="connsiteX136" fmla="*/ 1296905 w 1382665"/>
                <a:gd name="connsiteY136" fmla="*/ 387922 h 481989"/>
                <a:gd name="connsiteX137" fmla="*/ 1214189 w 1382665"/>
                <a:gd name="connsiteY137" fmla="*/ 325698 h 481989"/>
                <a:gd name="connsiteX138" fmla="*/ 1132729 w 1382665"/>
                <a:gd name="connsiteY138" fmla="*/ 387922 h 481989"/>
                <a:gd name="connsiteX139" fmla="*/ 1121449 w 1382665"/>
                <a:gd name="connsiteY139" fmla="*/ 394145 h 481989"/>
                <a:gd name="connsiteX140" fmla="*/ 1086361 w 1382665"/>
                <a:gd name="connsiteY140" fmla="*/ 394145 h 481989"/>
                <a:gd name="connsiteX141" fmla="*/ 1076333 w 1382665"/>
                <a:gd name="connsiteY141" fmla="*/ 385433 h 481989"/>
                <a:gd name="connsiteX142" fmla="*/ 1076333 w 1382665"/>
                <a:gd name="connsiteY142" fmla="*/ 59378 h 481989"/>
                <a:gd name="connsiteX143" fmla="*/ 1086361 w 1382665"/>
                <a:gd name="connsiteY143" fmla="*/ 49422 h 481989"/>
                <a:gd name="connsiteX144" fmla="*/ 426287 w 1382665"/>
                <a:gd name="connsiteY144" fmla="*/ 20044 h 481989"/>
                <a:gd name="connsiteX145" fmla="*/ 426287 w 1382665"/>
                <a:gd name="connsiteY145" fmla="*/ 159252 h 481989"/>
                <a:gd name="connsiteX146" fmla="*/ 1037453 w 1382665"/>
                <a:gd name="connsiteY146" fmla="*/ 159252 h 481989"/>
                <a:gd name="connsiteX147" fmla="*/ 1037453 w 1382665"/>
                <a:gd name="connsiteY147" fmla="*/ 20044 h 481989"/>
                <a:gd name="connsiteX148" fmla="*/ 416329 w 1382665"/>
                <a:gd name="connsiteY148" fmla="*/ 0 h 481989"/>
                <a:gd name="connsiteX149" fmla="*/ 1048655 w 1382665"/>
                <a:gd name="connsiteY149" fmla="*/ 0 h 481989"/>
                <a:gd name="connsiteX150" fmla="*/ 1058613 w 1382665"/>
                <a:gd name="connsiteY150" fmla="*/ 10022 h 481989"/>
                <a:gd name="connsiteX151" fmla="*/ 1058613 w 1382665"/>
                <a:gd name="connsiteY151" fmla="*/ 169503 h 481989"/>
                <a:gd name="connsiteX152" fmla="*/ 1058613 w 1382665"/>
                <a:gd name="connsiteY152" fmla="*/ 224601 h 481989"/>
                <a:gd name="connsiteX153" fmla="*/ 1058613 w 1382665"/>
                <a:gd name="connsiteY153" fmla="*/ 390856 h 481989"/>
                <a:gd name="connsiteX154" fmla="*/ 1048655 w 1382665"/>
                <a:gd name="connsiteY154" fmla="*/ 399625 h 481989"/>
                <a:gd name="connsiteX155" fmla="*/ 669011 w 1382665"/>
                <a:gd name="connsiteY155" fmla="*/ 399625 h 481989"/>
                <a:gd name="connsiteX156" fmla="*/ 659053 w 1382665"/>
                <a:gd name="connsiteY156" fmla="*/ 393362 h 481989"/>
                <a:gd name="connsiteX157" fmla="*/ 576900 w 1382665"/>
                <a:gd name="connsiteY157" fmla="*/ 330724 h 481989"/>
                <a:gd name="connsiteX158" fmla="*/ 494747 w 1382665"/>
                <a:gd name="connsiteY158" fmla="*/ 393362 h 481989"/>
                <a:gd name="connsiteX159" fmla="*/ 484789 w 1382665"/>
                <a:gd name="connsiteY159" fmla="*/ 399625 h 481989"/>
                <a:gd name="connsiteX160" fmla="*/ 416329 w 1382665"/>
                <a:gd name="connsiteY160" fmla="*/ 399625 h 481989"/>
                <a:gd name="connsiteX161" fmla="*/ 406371 w 1382665"/>
                <a:gd name="connsiteY161" fmla="*/ 390856 h 481989"/>
                <a:gd name="connsiteX162" fmla="*/ 406371 w 1382665"/>
                <a:gd name="connsiteY162" fmla="*/ 224601 h 481989"/>
                <a:gd name="connsiteX163" fmla="*/ 406371 w 1382665"/>
                <a:gd name="connsiteY163" fmla="*/ 169503 h 481989"/>
                <a:gd name="connsiteX164" fmla="*/ 406371 w 1382665"/>
                <a:gd name="connsiteY164" fmla="*/ 10022 h 481989"/>
                <a:gd name="connsiteX165" fmla="*/ 416329 w 1382665"/>
                <a:gd name="connsiteY165" fmla="*/ 0 h 481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</a:cxnLst>
              <a:rect l="l" t="t" r="r" b="b"/>
              <a:pathLst>
                <a:path w="1382665" h="481989">
                  <a:moveTo>
                    <a:pt x="1215129" y="404722"/>
                  </a:moveTo>
                  <a:cubicBezTo>
                    <a:pt x="1210189" y="404722"/>
                    <a:pt x="1206481" y="409664"/>
                    <a:pt x="1206481" y="413371"/>
                  </a:cubicBezTo>
                  <a:cubicBezTo>
                    <a:pt x="1206481" y="418314"/>
                    <a:pt x="1210189" y="422021"/>
                    <a:pt x="1215129" y="422021"/>
                  </a:cubicBezTo>
                  <a:cubicBezTo>
                    <a:pt x="1220073" y="422021"/>
                    <a:pt x="1223781" y="418314"/>
                    <a:pt x="1223781" y="413371"/>
                  </a:cubicBezTo>
                  <a:cubicBezTo>
                    <a:pt x="1223781" y="409664"/>
                    <a:pt x="1220073" y="404722"/>
                    <a:pt x="1215129" y="404722"/>
                  </a:cubicBezTo>
                  <a:close/>
                  <a:moveTo>
                    <a:pt x="578718" y="404722"/>
                  </a:moveTo>
                  <a:cubicBezTo>
                    <a:pt x="574916" y="404722"/>
                    <a:pt x="571114" y="409664"/>
                    <a:pt x="571114" y="413371"/>
                  </a:cubicBezTo>
                  <a:cubicBezTo>
                    <a:pt x="571114" y="418314"/>
                    <a:pt x="574916" y="422021"/>
                    <a:pt x="578718" y="422021"/>
                  </a:cubicBezTo>
                  <a:cubicBezTo>
                    <a:pt x="583788" y="422021"/>
                    <a:pt x="587590" y="418314"/>
                    <a:pt x="587590" y="413371"/>
                  </a:cubicBezTo>
                  <a:cubicBezTo>
                    <a:pt x="587590" y="409664"/>
                    <a:pt x="583788" y="404722"/>
                    <a:pt x="578718" y="404722"/>
                  </a:cubicBezTo>
                  <a:close/>
                  <a:moveTo>
                    <a:pt x="1215129" y="389894"/>
                  </a:moveTo>
                  <a:cubicBezTo>
                    <a:pt x="1228721" y="389894"/>
                    <a:pt x="1239845" y="401015"/>
                    <a:pt x="1239845" y="413371"/>
                  </a:cubicBezTo>
                  <a:cubicBezTo>
                    <a:pt x="1239845" y="426963"/>
                    <a:pt x="1228721" y="438084"/>
                    <a:pt x="1215129" y="438084"/>
                  </a:cubicBezTo>
                  <a:cubicBezTo>
                    <a:pt x="1202773" y="438084"/>
                    <a:pt x="1191653" y="426963"/>
                    <a:pt x="1191653" y="413371"/>
                  </a:cubicBezTo>
                  <a:cubicBezTo>
                    <a:pt x="1191653" y="401015"/>
                    <a:pt x="1202773" y="389894"/>
                    <a:pt x="1215129" y="389894"/>
                  </a:cubicBezTo>
                  <a:close/>
                  <a:moveTo>
                    <a:pt x="578718" y="389894"/>
                  </a:moveTo>
                  <a:cubicBezTo>
                    <a:pt x="592659" y="389894"/>
                    <a:pt x="602798" y="401015"/>
                    <a:pt x="602798" y="413371"/>
                  </a:cubicBezTo>
                  <a:cubicBezTo>
                    <a:pt x="602798" y="426963"/>
                    <a:pt x="592659" y="438084"/>
                    <a:pt x="578718" y="438084"/>
                  </a:cubicBezTo>
                  <a:cubicBezTo>
                    <a:pt x="564778" y="438084"/>
                    <a:pt x="554639" y="426963"/>
                    <a:pt x="554639" y="413371"/>
                  </a:cubicBezTo>
                  <a:cubicBezTo>
                    <a:pt x="554639" y="401015"/>
                    <a:pt x="564778" y="389894"/>
                    <a:pt x="578718" y="389894"/>
                  </a:cubicBezTo>
                  <a:close/>
                  <a:moveTo>
                    <a:pt x="1212989" y="361954"/>
                  </a:moveTo>
                  <a:cubicBezTo>
                    <a:pt x="1185193" y="361954"/>
                    <a:pt x="1162449" y="383434"/>
                    <a:pt x="1162449" y="411232"/>
                  </a:cubicBezTo>
                  <a:cubicBezTo>
                    <a:pt x="1162449" y="439029"/>
                    <a:pt x="1185193" y="461773"/>
                    <a:pt x="1212989" y="461773"/>
                  </a:cubicBezTo>
                  <a:cubicBezTo>
                    <a:pt x="1240789" y="461773"/>
                    <a:pt x="1263533" y="439029"/>
                    <a:pt x="1263533" y="411232"/>
                  </a:cubicBezTo>
                  <a:cubicBezTo>
                    <a:pt x="1263533" y="383434"/>
                    <a:pt x="1240789" y="361954"/>
                    <a:pt x="1212989" y="361954"/>
                  </a:cubicBezTo>
                  <a:close/>
                  <a:moveTo>
                    <a:pt x="575356" y="361954"/>
                  </a:moveTo>
                  <a:cubicBezTo>
                    <a:pt x="547802" y="361954"/>
                    <a:pt x="526511" y="383434"/>
                    <a:pt x="526511" y="411232"/>
                  </a:cubicBezTo>
                  <a:cubicBezTo>
                    <a:pt x="526511" y="439029"/>
                    <a:pt x="547802" y="461773"/>
                    <a:pt x="575356" y="461773"/>
                  </a:cubicBezTo>
                  <a:cubicBezTo>
                    <a:pt x="604162" y="461773"/>
                    <a:pt x="625454" y="439029"/>
                    <a:pt x="625454" y="411232"/>
                  </a:cubicBezTo>
                  <a:cubicBezTo>
                    <a:pt x="625454" y="383434"/>
                    <a:pt x="604162" y="361954"/>
                    <a:pt x="575356" y="361954"/>
                  </a:cubicBezTo>
                  <a:close/>
                  <a:moveTo>
                    <a:pt x="1212989" y="340474"/>
                  </a:moveTo>
                  <a:cubicBezTo>
                    <a:pt x="1252161" y="340474"/>
                    <a:pt x="1283749" y="372062"/>
                    <a:pt x="1283749" y="411232"/>
                  </a:cubicBezTo>
                  <a:cubicBezTo>
                    <a:pt x="1283749" y="451665"/>
                    <a:pt x="1252161" y="481989"/>
                    <a:pt x="1212989" y="481989"/>
                  </a:cubicBezTo>
                  <a:cubicBezTo>
                    <a:pt x="1173821" y="481989"/>
                    <a:pt x="1142233" y="451665"/>
                    <a:pt x="1142233" y="411232"/>
                  </a:cubicBezTo>
                  <a:cubicBezTo>
                    <a:pt x="1142233" y="372062"/>
                    <a:pt x="1173821" y="340474"/>
                    <a:pt x="1212989" y="340474"/>
                  </a:cubicBezTo>
                  <a:close/>
                  <a:moveTo>
                    <a:pt x="575356" y="340474"/>
                  </a:moveTo>
                  <a:cubicBezTo>
                    <a:pt x="615434" y="340474"/>
                    <a:pt x="646746" y="372062"/>
                    <a:pt x="646746" y="411232"/>
                  </a:cubicBezTo>
                  <a:cubicBezTo>
                    <a:pt x="646746" y="451665"/>
                    <a:pt x="615434" y="481989"/>
                    <a:pt x="575356" y="481989"/>
                  </a:cubicBezTo>
                  <a:cubicBezTo>
                    <a:pt x="536530" y="481989"/>
                    <a:pt x="505219" y="451665"/>
                    <a:pt x="505219" y="411232"/>
                  </a:cubicBezTo>
                  <a:cubicBezTo>
                    <a:pt x="505219" y="372062"/>
                    <a:pt x="536530" y="340474"/>
                    <a:pt x="575356" y="340474"/>
                  </a:cubicBezTo>
                  <a:close/>
                  <a:moveTo>
                    <a:pt x="1342077" y="333411"/>
                  </a:moveTo>
                  <a:cubicBezTo>
                    <a:pt x="1339689" y="333411"/>
                    <a:pt x="1339689" y="334588"/>
                    <a:pt x="1339689" y="335765"/>
                  </a:cubicBezTo>
                  <a:lnTo>
                    <a:pt x="1339689" y="344002"/>
                  </a:lnTo>
                  <a:cubicBezTo>
                    <a:pt x="1339689" y="345179"/>
                    <a:pt x="1339689" y="346355"/>
                    <a:pt x="1342077" y="346355"/>
                  </a:cubicBezTo>
                  <a:lnTo>
                    <a:pt x="1369533" y="346355"/>
                  </a:lnTo>
                  <a:cubicBezTo>
                    <a:pt x="1371921" y="346355"/>
                    <a:pt x="1373117" y="345179"/>
                    <a:pt x="1373117" y="344002"/>
                  </a:cubicBezTo>
                  <a:lnTo>
                    <a:pt x="1373117" y="333411"/>
                  </a:lnTo>
                  <a:close/>
                  <a:moveTo>
                    <a:pt x="9956" y="323995"/>
                  </a:moveTo>
                  <a:lnTo>
                    <a:pt x="334763" y="323995"/>
                  </a:lnTo>
                  <a:cubicBezTo>
                    <a:pt x="339741" y="323995"/>
                    <a:pt x="344719" y="329163"/>
                    <a:pt x="344719" y="334332"/>
                  </a:cubicBezTo>
                  <a:cubicBezTo>
                    <a:pt x="344719" y="340793"/>
                    <a:pt x="339741" y="344669"/>
                    <a:pt x="334763" y="344669"/>
                  </a:cubicBezTo>
                  <a:lnTo>
                    <a:pt x="9956" y="344669"/>
                  </a:lnTo>
                  <a:cubicBezTo>
                    <a:pt x="3733" y="344669"/>
                    <a:pt x="0" y="340793"/>
                    <a:pt x="0" y="334332"/>
                  </a:cubicBezTo>
                  <a:cubicBezTo>
                    <a:pt x="0" y="329163"/>
                    <a:pt x="3733" y="323995"/>
                    <a:pt x="9956" y="323995"/>
                  </a:cubicBezTo>
                  <a:close/>
                  <a:moveTo>
                    <a:pt x="1343269" y="278965"/>
                  </a:moveTo>
                  <a:cubicBezTo>
                    <a:pt x="1340885" y="278965"/>
                    <a:pt x="1339689" y="280201"/>
                    <a:pt x="1339689" y="282672"/>
                  </a:cubicBezTo>
                  <a:lnTo>
                    <a:pt x="1339689" y="303678"/>
                  </a:lnTo>
                  <a:cubicBezTo>
                    <a:pt x="1339689" y="304914"/>
                    <a:pt x="1340885" y="307385"/>
                    <a:pt x="1343269" y="307385"/>
                  </a:cubicBezTo>
                  <a:lnTo>
                    <a:pt x="1369533" y="307385"/>
                  </a:lnTo>
                  <a:cubicBezTo>
                    <a:pt x="1370729" y="307385"/>
                    <a:pt x="1373117" y="304914"/>
                    <a:pt x="1373117" y="303678"/>
                  </a:cubicBezTo>
                  <a:lnTo>
                    <a:pt x="1373117" y="278965"/>
                  </a:lnTo>
                  <a:close/>
                  <a:moveTo>
                    <a:pt x="426287" y="234852"/>
                  </a:moveTo>
                  <a:lnTo>
                    <a:pt x="426287" y="379581"/>
                  </a:lnTo>
                  <a:lnTo>
                    <a:pt x="477321" y="379581"/>
                  </a:lnTo>
                  <a:cubicBezTo>
                    <a:pt x="492258" y="338241"/>
                    <a:pt x="533334" y="309428"/>
                    <a:pt x="576900" y="309428"/>
                  </a:cubicBezTo>
                  <a:cubicBezTo>
                    <a:pt x="621711" y="309428"/>
                    <a:pt x="661542" y="338241"/>
                    <a:pt x="676479" y="379581"/>
                  </a:cubicBezTo>
                  <a:lnTo>
                    <a:pt x="1037453" y="379581"/>
                  </a:lnTo>
                  <a:lnTo>
                    <a:pt x="1037453" y="234852"/>
                  </a:lnTo>
                  <a:close/>
                  <a:moveTo>
                    <a:pt x="141838" y="192199"/>
                  </a:moveTo>
                  <a:lnTo>
                    <a:pt x="340159" y="192199"/>
                  </a:lnTo>
                  <a:cubicBezTo>
                    <a:pt x="345180" y="192199"/>
                    <a:pt x="350201" y="197080"/>
                    <a:pt x="350201" y="201962"/>
                  </a:cubicBezTo>
                  <a:cubicBezTo>
                    <a:pt x="350201" y="208063"/>
                    <a:pt x="345180" y="212945"/>
                    <a:pt x="340159" y="212945"/>
                  </a:cubicBezTo>
                  <a:lnTo>
                    <a:pt x="141838" y="212945"/>
                  </a:lnTo>
                  <a:cubicBezTo>
                    <a:pt x="136817" y="212945"/>
                    <a:pt x="131796" y="208063"/>
                    <a:pt x="131796" y="201962"/>
                  </a:cubicBezTo>
                  <a:cubicBezTo>
                    <a:pt x="131796" y="197080"/>
                    <a:pt x="136817" y="192199"/>
                    <a:pt x="141838" y="192199"/>
                  </a:cubicBezTo>
                  <a:close/>
                  <a:moveTo>
                    <a:pt x="426287" y="179754"/>
                  </a:moveTo>
                  <a:lnTo>
                    <a:pt x="426287" y="214350"/>
                  </a:lnTo>
                  <a:lnTo>
                    <a:pt x="1037453" y="214350"/>
                  </a:lnTo>
                  <a:lnTo>
                    <a:pt x="1037453" y="179754"/>
                  </a:lnTo>
                  <a:close/>
                  <a:moveTo>
                    <a:pt x="1158625" y="115320"/>
                  </a:moveTo>
                  <a:lnTo>
                    <a:pt x="1158625" y="228105"/>
                  </a:lnTo>
                  <a:lnTo>
                    <a:pt x="1293553" y="225571"/>
                  </a:lnTo>
                  <a:cubicBezTo>
                    <a:pt x="1291029" y="173614"/>
                    <a:pt x="1268333" y="115320"/>
                    <a:pt x="1176281" y="115320"/>
                  </a:cubicBezTo>
                  <a:close/>
                  <a:moveTo>
                    <a:pt x="1149797" y="98846"/>
                  </a:moveTo>
                  <a:lnTo>
                    <a:pt x="1176281" y="98846"/>
                  </a:lnTo>
                  <a:cubicBezTo>
                    <a:pt x="1262029" y="98846"/>
                    <a:pt x="1311205" y="148269"/>
                    <a:pt x="1311205" y="234442"/>
                  </a:cubicBezTo>
                  <a:cubicBezTo>
                    <a:pt x="1311205" y="239511"/>
                    <a:pt x="1307425" y="243312"/>
                    <a:pt x="1302381" y="243312"/>
                  </a:cubicBezTo>
                  <a:lnTo>
                    <a:pt x="1149797" y="245847"/>
                  </a:lnTo>
                  <a:cubicBezTo>
                    <a:pt x="1148537" y="245847"/>
                    <a:pt x="1146017" y="244579"/>
                    <a:pt x="1143493" y="243312"/>
                  </a:cubicBezTo>
                  <a:cubicBezTo>
                    <a:pt x="1142233" y="240778"/>
                    <a:pt x="1142233" y="239511"/>
                    <a:pt x="1142233" y="236976"/>
                  </a:cubicBezTo>
                  <a:lnTo>
                    <a:pt x="1142233" y="107717"/>
                  </a:lnTo>
                  <a:cubicBezTo>
                    <a:pt x="1142233" y="102648"/>
                    <a:pt x="1146017" y="98846"/>
                    <a:pt x="1149797" y="98846"/>
                  </a:cubicBezTo>
                  <a:close/>
                  <a:moveTo>
                    <a:pt x="22192" y="71386"/>
                  </a:moveTo>
                  <a:lnTo>
                    <a:pt x="334757" y="71386"/>
                  </a:lnTo>
                  <a:cubicBezTo>
                    <a:pt x="339739" y="71386"/>
                    <a:pt x="344720" y="75262"/>
                    <a:pt x="344720" y="81723"/>
                  </a:cubicBezTo>
                  <a:cubicBezTo>
                    <a:pt x="344720" y="88184"/>
                    <a:pt x="339739" y="92060"/>
                    <a:pt x="334757" y="92060"/>
                  </a:cubicBezTo>
                  <a:lnTo>
                    <a:pt x="22192" y="92060"/>
                  </a:lnTo>
                  <a:cubicBezTo>
                    <a:pt x="15965" y="92060"/>
                    <a:pt x="10984" y="88184"/>
                    <a:pt x="10984" y="81723"/>
                  </a:cubicBezTo>
                  <a:cubicBezTo>
                    <a:pt x="10984" y="75262"/>
                    <a:pt x="15965" y="71386"/>
                    <a:pt x="22192" y="71386"/>
                  </a:cubicBezTo>
                  <a:close/>
                  <a:moveTo>
                    <a:pt x="1096385" y="70578"/>
                  </a:moveTo>
                  <a:lnTo>
                    <a:pt x="1096385" y="374233"/>
                  </a:lnTo>
                  <a:lnTo>
                    <a:pt x="1115185" y="374233"/>
                  </a:lnTo>
                  <a:cubicBezTo>
                    <a:pt x="1130225" y="333165"/>
                    <a:pt x="1170329" y="304542"/>
                    <a:pt x="1214189" y="304542"/>
                  </a:cubicBezTo>
                  <a:cubicBezTo>
                    <a:pt x="1259309" y="304542"/>
                    <a:pt x="1299413" y="333165"/>
                    <a:pt x="1314449" y="374233"/>
                  </a:cubicBezTo>
                  <a:lnTo>
                    <a:pt x="1355809" y="374233"/>
                  </a:lnTo>
                  <a:lnTo>
                    <a:pt x="1355809" y="355769"/>
                  </a:lnTo>
                  <a:lnTo>
                    <a:pt x="1342077" y="355769"/>
                  </a:lnTo>
                  <a:cubicBezTo>
                    <a:pt x="1334913" y="355769"/>
                    <a:pt x="1328945" y="351062"/>
                    <a:pt x="1328945" y="344002"/>
                  </a:cubicBezTo>
                  <a:lnTo>
                    <a:pt x="1328945" y="335765"/>
                  </a:lnTo>
                  <a:cubicBezTo>
                    <a:pt x="1328945" y="328704"/>
                    <a:pt x="1334913" y="323997"/>
                    <a:pt x="1342077" y="323997"/>
                  </a:cubicBezTo>
                  <a:lnTo>
                    <a:pt x="1355809" y="323997"/>
                  </a:lnTo>
                  <a:lnTo>
                    <a:pt x="1355809" y="317270"/>
                  </a:lnTo>
                  <a:lnTo>
                    <a:pt x="1343269" y="317270"/>
                  </a:lnTo>
                  <a:cubicBezTo>
                    <a:pt x="1334913" y="317270"/>
                    <a:pt x="1328945" y="311092"/>
                    <a:pt x="1328945" y="303678"/>
                  </a:cubicBezTo>
                  <a:lnTo>
                    <a:pt x="1328945" y="282672"/>
                  </a:lnTo>
                  <a:cubicBezTo>
                    <a:pt x="1328945" y="275258"/>
                    <a:pt x="1334913" y="269080"/>
                    <a:pt x="1343269" y="269080"/>
                  </a:cubicBezTo>
                  <a:lnTo>
                    <a:pt x="1354921" y="269080"/>
                  </a:lnTo>
                  <a:lnTo>
                    <a:pt x="1344625" y="189757"/>
                  </a:lnTo>
                  <a:cubicBezTo>
                    <a:pt x="1322597" y="113979"/>
                    <a:pt x="1269021" y="70578"/>
                    <a:pt x="1192885" y="70578"/>
                  </a:cubicBezTo>
                  <a:close/>
                  <a:moveTo>
                    <a:pt x="1086361" y="49422"/>
                  </a:moveTo>
                  <a:lnTo>
                    <a:pt x="1192885" y="49422"/>
                  </a:lnTo>
                  <a:cubicBezTo>
                    <a:pt x="1279361" y="49422"/>
                    <a:pt x="1339749" y="97024"/>
                    <a:pt x="1364541" y="180676"/>
                  </a:cubicBezTo>
                  <a:lnTo>
                    <a:pt x="1376209" y="269080"/>
                  </a:lnTo>
                  <a:lnTo>
                    <a:pt x="1377889" y="269080"/>
                  </a:lnTo>
                  <a:cubicBezTo>
                    <a:pt x="1380277" y="269080"/>
                    <a:pt x="1382665" y="271551"/>
                    <a:pt x="1382665" y="274023"/>
                  </a:cubicBezTo>
                  <a:lnTo>
                    <a:pt x="1382665" y="303678"/>
                  </a:lnTo>
                  <a:cubicBezTo>
                    <a:pt x="1382665" y="307385"/>
                    <a:pt x="1381173" y="310783"/>
                    <a:pt x="1378785" y="313254"/>
                  </a:cubicBezTo>
                  <a:lnTo>
                    <a:pt x="1377113" y="313981"/>
                  </a:lnTo>
                  <a:lnTo>
                    <a:pt x="1377113" y="323997"/>
                  </a:lnTo>
                  <a:lnTo>
                    <a:pt x="1377889" y="323997"/>
                  </a:lnTo>
                  <a:cubicBezTo>
                    <a:pt x="1380277" y="323997"/>
                    <a:pt x="1382665" y="326351"/>
                    <a:pt x="1382665" y="328704"/>
                  </a:cubicBezTo>
                  <a:lnTo>
                    <a:pt x="1382665" y="344002"/>
                  </a:lnTo>
                  <a:lnTo>
                    <a:pt x="1377113" y="348979"/>
                  </a:lnTo>
                  <a:lnTo>
                    <a:pt x="1377113" y="385433"/>
                  </a:lnTo>
                  <a:cubicBezTo>
                    <a:pt x="1377113" y="390411"/>
                    <a:pt x="1372101" y="394145"/>
                    <a:pt x="1365833" y="394145"/>
                  </a:cubicBezTo>
                  <a:lnTo>
                    <a:pt x="1306933" y="394145"/>
                  </a:lnTo>
                  <a:cubicBezTo>
                    <a:pt x="1301917" y="394145"/>
                    <a:pt x="1298157" y="391656"/>
                    <a:pt x="1296905" y="387922"/>
                  </a:cubicBezTo>
                  <a:cubicBezTo>
                    <a:pt x="1286881" y="351832"/>
                    <a:pt x="1253041" y="325698"/>
                    <a:pt x="1214189" y="325698"/>
                  </a:cubicBezTo>
                  <a:cubicBezTo>
                    <a:pt x="1176593" y="325698"/>
                    <a:pt x="1142757" y="351832"/>
                    <a:pt x="1132729" y="387922"/>
                  </a:cubicBezTo>
                  <a:cubicBezTo>
                    <a:pt x="1130225" y="391656"/>
                    <a:pt x="1126465" y="394145"/>
                    <a:pt x="1121449" y="394145"/>
                  </a:cubicBezTo>
                  <a:lnTo>
                    <a:pt x="1086361" y="394145"/>
                  </a:lnTo>
                  <a:cubicBezTo>
                    <a:pt x="1080093" y="394145"/>
                    <a:pt x="1076333" y="390411"/>
                    <a:pt x="1076333" y="385433"/>
                  </a:cubicBezTo>
                  <a:lnTo>
                    <a:pt x="1076333" y="59378"/>
                  </a:lnTo>
                  <a:cubicBezTo>
                    <a:pt x="1076333" y="54400"/>
                    <a:pt x="1080093" y="49422"/>
                    <a:pt x="1086361" y="49422"/>
                  </a:cubicBezTo>
                  <a:close/>
                  <a:moveTo>
                    <a:pt x="426287" y="20044"/>
                  </a:moveTo>
                  <a:lnTo>
                    <a:pt x="426287" y="159252"/>
                  </a:lnTo>
                  <a:lnTo>
                    <a:pt x="1037453" y="159252"/>
                  </a:lnTo>
                  <a:lnTo>
                    <a:pt x="1037453" y="20044"/>
                  </a:lnTo>
                  <a:close/>
                  <a:moveTo>
                    <a:pt x="416329" y="0"/>
                  </a:moveTo>
                  <a:lnTo>
                    <a:pt x="1048655" y="0"/>
                  </a:lnTo>
                  <a:cubicBezTo>
                    <a:pt x="1053635" y="0"/>
                    <a:pt x="1058613" y="3758"/>
                    <a:pt x="1058613" y="10022"/>
                  </a:cubicBezTo>
                  <a:lnTo>
                    <a:pt x="1058613" y="169503"/>
                  </a:lnTo>
                  <a:lnTo>
                    <a:pt x="1058613" y="224601"/>
                  </a:lnTo>
                  <a:lnTo>
                    <a:pt x="1058613" y="390856"/>
                  </a:lnTo>
                  <a:cubicBezTo>
                    <a:pt x="1058613" y="395867"/>
                    <a:pt x="1053635" y="399625"/>
                    <a:pt x="1048655" y="399625"/>
                  </a:cubicBezTo>
                  <a:lnTo>
                    <a:pt x="669011" y="399625"/>
                  </a:lnTo>
                  <a:cubicBezTo>
                    <a:pt x="664032" y="399625"/>
                    <a:pt x="660297" y="397120"/>
                    <a:pt x="659053" y="393362"/>
                  </a:cubicBezTo>
                  <a:cubicBezTo>
                    <a:pt x="649095" y="357032"/>
                    <a:pt x="614242" y="330724"/>
                    <a:pt x="576900" y="330724"/>
                  </a:cubicBezTo>
                  <a:cubicBezTo>
                    <a:pt x="539558" y="330724"/>
                    <a:pt x="505950" y="357032"/>
                    <a:pt x="494747" y="393362"/>
                  </a:cubicBezTo>
                  <a:cubicBezTo>
                    <a:pt x="493503" y="397120"/>
                    <a:pt x="489768" y="399625"/>
                    <a:pt x="484789" y="399625"/>
                  </a:cubicBezTo>
                  <a:lnTo>
                    <a:pt x="416329" y="399625"/>
                  </a:lnTo>
                  <a:cubicBezTo>
                    <a:pt x="411350" y="399625"/>
                    <a:pt x="406371" y="395867"/>
                    <a:pt x="406371" y="390856"/>
                  </a:cubicBezTo>
                  <a:lnTo>
                    <a:pt x="406371" y="224601"/>
                  </a:lnTo>
                  <a:lnTo>
                    <a:pt x="406371" y="169503"/>
                  </a:lnTo>
                  <a:lnTo>
                    <a:pt x="406371" y="10022"/>
                  </a:lnTo>
                  <a:cubicBezTo>
                    <a:pt x="406371" y="3758"/>
                    <a:pt x="411350" y="0"/>
                    <a:pt x="4163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1002" name="Freeform 112">
              <a:extLst>
                <a:ext uri="{FF2B5EF4-FFF2-40B4-BE49-F238E27FC236}">
                  <a16:creationId xmlns:a16="http://schemas.microsoft.com/office/drawing/2014/main" id="{CC71081A-581F-BA42-9E5F-28604706AD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50494" y="7338682"/>
              <a:ext cx="1084029" cy="1084029"/>
            </a:xfrm>
            <a:custGeom>
              <a:avLst/>
              <a:gdLst>
                <a:gd name="connsiteX0" fmla="*/ 703852 w 1119025"/>
                <a:gd name="connsiteY0" fmla="*/ 1073608 h 1119025"/>
                <a:gd name="connsiteX1" fmla="*/ 702241 w 1119025"/>
                <a:gd name="connsiteY1" fmla="*/ 1074944 h 1119025"/>
                <a:gd name="connsiteX2" fmla="*/ 694050 w 1119025"/>
                <a:gd name="connsiteY2" fmla="*/ 1078832 h 1119025"/>
                <a:gd name="connsiteX3" fmla="*/ 708397 w 1119025"/>
                <a:gd name="connsiteY3" fmla="*/ 1074373 h 1119025"/>
                <a:gd name="connsiteX4" fmla="*/ 620453 w 1119025"/>
                <a:gd name="connsiteY4" fmla="*/ 1027385 h 1119025"/>
                <a:gd name="connsiteX5" fmla="*/ 610624 w 1119025"/>
                <a:gd name="connsiteY5" fmla="*/ 1063229 h 1119025"/>
                <a:gd name="connsiteX6" fmla="*/ 595936 w 1119025"/>
                <a:gd name="connsiteY6" fmla="*/ 1092171 h 1119025"/>
                <a:gd name="connsiteX7" fmla="*/ 629260 w 1119025"/>
                <a:gd name="connsiteY7" fmla="*/ 1086940 h 1119025"/>
                <a:gd name="connsiteX8" fmla="*/ 678514 w 1119025"/>
                <a:gd name="connsiteY8" fmla="*/ 1065186 h 1119025"/>
                <a:gd name="connsiteX9" fmla="*/ 678681 w 1119025"/>
                <a:gd name="connsiteY9" fmla="*/ 1065069 h 1119025"/>
                <a:gd name="connsiteX10" fmla="*/ 639591 w 1119025"/>
                <a:gd name="connsiteY10" fmla="*/ 1043146 h 1119025"/>
                <a:gd name="connsiteX11" fmla="*/ 511859 w 1119025"/>
                <a:gd name="connsiteY11" fmla="*/ 937758 h 1119025"/>
                <a:gd name="connsiteX12" fmla="*/ 515574 w 1119025"/>
                <a:gd name="connsiteY12" fmla="*/ 962827 h 1119025"/>
                <a:gd name="connsiteX13" fmla="*/ 553690 w 1119025"/>
                <a:gd name="connsiteY13" fmla="*/ 1089438 h 1119025"/>
                <a:gd name="connsiteX14" fmla="*/ 564046 w 1119025"/>
                <a:gd name="connsiteY14" fmla="*/ 1097176 h 1119025"/>
                <a:gd name="connsiteX15" fmla="*/ 566447 w 1119025"/>
                <a:gd name="connsiteY15" fmla="*/ 1096799 h 1119025"/>
                <a:gd name="connsiteX16" fmla="*/ 576252 w 1119025"/>
                <a:gd name="connsiteY16" fmla="*/ 1089438 h 1119025"/>
                <a:gd name="connsiteX17" fmla="*/ 590283 w 1119025"/>
                <a:gd name="connsiteY17" fmla="*/ 1059749 h 1119025"/>
                <a:gd name="connsiteX18" fmla="*/ 603342 w 1119025"/>
                <a:gd name="connsiteY18" fmla="*/ 1013293 h 1119025"/>
                <a:gd name="connsiteX19" fmla="*/ 556260 w 1119025"/>
                <a:gd name="connsiteY19" fmla="*/ 974518 h 1119025"/>
                <a:gd name="connsiteX20" fmla="*/ 515772 w 1119025"/>
                <a:gd name="connsiteY20" fmla="*/ 937758 h 1119025"/>
                <a:gd name="connsiteX21" fmla="*/ 312942 w 1119025"/>
                <a:gd name="connsiteY21" fmla="*/ 937758 h 1119025"/>
                <a:gd name="connsiteX22" fmla="*/ 314125 w 1119025"/>
                <a:gd name="connsiteY22" fmla="*/ 939980 h 1119025"/>
                <a:gd name="connsiteX23" fmla="*/ 489720 w 1119025"/>
                <a:gd name="connsiteY23" fmla="*/ 1086940 h 1119025"/>
                <a:gd name="connsiteX24" fmla="*/ 534571 w 1119025"/>
                <a:gd name="connsiteY24" fmla="*/ 1093975 h 1119025"/>
                <a:gd name="connsiteX25" fmla="*/ 518840 w 1119025"/>
                <a:gd name="connsiteY25" fmla="*/ 1063229 h 1119025"/>
                <a:gd name="connsiteX26" fmla="*/ 501826 w 1119025"/>
                <a:gd name="connsiteY26" fmla="*/ 1001265 h 1119025"/>
                <a:gd name="connsiteX27" fmla="*/ 490944 w 1119025"/>
                <a:gd name="connsiteY27" fmla="*/ 937758 h 1119025"/>
                <a:gd name="connsiteX28" fmla="*/ 176430 w 1119025"/>
                <a:gd name="connsiteY28" fmla="*/ 937758 h 1119025"/>
                <a:gd name="connsiteX29" fmla="*/ 178267 w 1119025"/>
                <a:gd name="connsiteY29" fmla="*/ 939980 h 1119025"/>
                <a:gd name="connsiteX30" fmla="*/ 349832 w 1119025"/>
                <a:gd name="connsiteY30" fmla="*/ 1055535 h 1119025"/>
                <a:gd name="connsiteX31" fmla="*/ 423706 w 1119025"/>
                <a:gd name="connsiteY31" fmla="*/ 1078465 h 1119025"/>
                <a:gd name="connsiteX32" fmla="*/ 416268 w 1119025"/>
                <a:gd name="connsiteY32" fmla="*/ 1074944 h 1119025"/>
                <a:gd name="connsiteX33" fmla="*/ 299545 w 1119025"/>
                <a:gd name="connsiteY33" fmla="*/ 954746 h 1119025"/>
                <a:gd name="connsiteX34" fmla="*/ 290379 w 1119025"/>
                <a:gd name="connsiteY34" fmla="*/ 937758 h 1119025"/>
                <a:gd name="connsiteX35" fmla="*/ 918831 w 1119025"/>
                <a:gd name="connsiteY35" fmla="*/ 740135 h 1119025"/>
                <a:gd name="connsiteX36" fmla="*/ 995301 w 1119025"/>
                <a:gd name="connsiteY36" fmla="*/ 828527 h 1119025"/>
                <a:gd name="connsiteX37" fmla="*/ 1008671 w 1119025"/>
                <a:gd name="connsiteY37" fmla="*/ 852138 h 1119025"/>
                <a:gd name="connsiteX38" fmla="*/ 1008986 w 1119025"/>
                <a:gd name="connsiteY38" fmla="*/ 854757 h 1119025"/>
                <a:gd name="connsiteX39" fmla="*/ 1044769 w 1119025"/>
                <a:gd name="connsiteY39" fmla="*/ 792383 h 1119025"/>
                <a:gd name="connsiteX40" fmla="*/ 1065311 w 1119025"/>
                <a:gd name="connsiteY40" fmla="*/ 740135 h 1119025"/>
                <a:gd name="connsiteX41" fmla="*/ 657284 w 1119025"/>
                <a:gd name="connsiteY41" fmla="*/ 740135 h 1119025"/>
                <a:gd name="connsiteX42" fmla="*/ 653022 w 1119025"/>
                <a:gd name="connsiteY42" fmla="*/ 805227 h 1119025"/>
                <a:gd name="connsiteX43" fmla="*/ 678147 w 1119025"/>
                <a:gd name="connsiteY43" fmla="*/ 828527 h 1119025"/>
                <a:gd name="connsiteX44" fmla="*/ 746386 w 1119025"/>
                <a:gd name="connsiteY44" fmla="*/ 740135 h 1119025"/>
                <a:gd name="connsiteX45" fmla="*/ 582833 w 1119025"/>
                <a:gd name="connsiteY45" fmla="*/ 740135 h 1119025"/>
                <a:gd name="connsiteX46" fmla="*/ 633905 w 1119025"/>
                <a:gd name="connsiteY46" fmla="*/ 787498 h 1119025"/>
                <a:gd name="connsiteX47" fmla="*/ 637094 w 1119025"/>
                <a:gd name="connsiteY47" fmla="*/ 741501 h 1119025"/>
                <a:gd name="connsiteX48" fmla="*/ 637149 w 1119025"/>
                <a:gd name="connsiteY48" fmla="*/ 740135 h 1119025"/>
                <a:gd name="connsiteX49" fmla="*/ 234349 w 1119025"/>
                <a:gd name="connsiteY49" fmla="*/ 740135 h 1119025"/>
                <a:gd name="connsiteX50" fmla="*/ 271609 w 1119025"/>
                <a:gd name="connsiteY50" fmla="*/ 860143 h 1119025"/>
                <a:gd name="connsiteX51" fmla="*/ 301932 w 1119025"/>
                <a:gd name="connsiteY51" fmla="*/ 917084 h 1119025"/>
                <a:gd name="connsiteX52" fmla="*/ 487782 w 1119025"/>
                <a:gd name="connsiteY52" fmla="*/ 917084 h 1119025"/>
                <a:gd name="connsiteX53" fmla="*/ 487191 w 1119025"/>
                <a:gd name="connsiteY53" fmla="*/ 911810 h 1119025"/>
                <a:gd name="connsiteX54" fmla="*/ 425784 w 1119025"/>
                <a:gd name="connsiteY54" fmla="*/ 856057 h 1119025"/>
                <a:gd name="connsiteX55" fmla="*/ 320172 w 1119025"/>
                <a:gd name="connsiteY55" fmla="*/ 740135 h 1119025"/>
                <a:gd name="connsiteX56" fmla="*/ 52622 w 1119025"/>
                <a:gd name="connsiteY56" fmla="*/ 740135 h 1119025"/>
                <a:gd name="connsiteX57" fmla="*/ 73253 w 1119025"/>
                <a:gd name="connsiteY57" fmla="*/ 792383 h 1119025"/>
                <a:gd name="connsiteX58" fmla="*/ 112279 w 1119025"/>
                <a:gd name="connsiteY58" fmla="*/ 860143 h 1119025"/>
                <a:gd name="connsiteX59" fmla="*/ 159343 w 1119025"/>
                <a:gd name="connsiteY59" fmla="*/ 917084 h 1119025"/>
                <a:gd name="connsiteX60" fmla="*/ 279225 w 1119025"/>
                <a:gd name="connsiteY60" fmla="*/ 917084 h 1119025"/>
                <a:gd name="connsiteX61" fmla="*/ 254765 w 1119025"/>
                <a:gd name="connsiteY61" fmla="*/ 871749 h 1119025"/>
                <a:gd name="connsiteX62" fmla="*/ 213423 w 1119025"/>
                <a:gd name="connsiteY62" fmla="*/ 740135 h 1119025"/>
                <a:gd name="connsiteX63" fmla="*/ 214212 w 1119025"/>
                <a:gd name="connsiteY63" fmla="*/ 602262 h 1119025"/>
                <a:gd name="connsiteX64" fmla="*/ 216083 w 1119025"/>
                <a:gd name="connsiteY64" fmla="*/ 640536 h 1119025"/>
                <a:gd name="connsiteX65" fmla="*/ 227749 w 1119025"/>
                <a:gd name="connsiteY65" fmla="*/ 718877 h 1119025"/>
                <a:gd name="connsiteX66" fmla="*/ 227908 w 1119025"/>
                <a:gd name="connsiteY66" fmla="*/ 719390 h 1119025"/>
                <a:gd name="connsiteX67" fmla="*/ 302307 w 1119025"/>
                <a:gd name="connsiteY67" fmla="*/ 719390 h 1119025"/>
                <a:gd name="connsiteX68" fmla="*/ 925840 w 1119025"/>
                <a:gd name="connsiteY68" fmla="*/ 542440 h 1119025"/>
                <a:gd name="connsiteX69" fmla="*/ 926827 w 1119025"/>
                <a:gd name="connsiteY69" fmla="*/ 558269 h 1119025"/>
                <a:gd name="connsiteX70" fmla="*/ 922581 w 1119025"/>
                <a:gd name="connsiteY70" fmla="*/ 643643 h 1119025"/>
                <a:gd name="connsiteX71" fmla="*/ 911110 w 1119025"/>
                <a:gd name="connsiteY71" fmla="*/ 719390 h 1119025"/>
                <a:gd name="connsiteX72" fmla="*/ 1073467 w 1119025"/>
                <a:gd name="connsiteY72" fmla="*/ 719390 h 1119025"/>
                <a:gd name="connsiteX73" fmla="*/ 1073669 w 1119025"/>
                <a:gd name="connsiteY73" fmla="*/ 718877 h 1119025"/>
                <a:gd name="connsiteX74" fmla="*/ 1097888 w 1119025"/>
                <a:gd name="connsiteY74" fmla="*/ 558269 h 1119025"/>
                <a:gd name="connsiteX75" fmla="*/ 1096390 w 1119025"/>
                <a:gd name="connsiteY75" fmla="*/ 542440 h 1119025"/>
                <a:gd name="connsiteX76" fmla="*/ 662958 w 1119025"/>
                <a:gd name="connsiteY76" fmla="*/ 542440 h 1119025"/>
                <a:gd name="connsiteX77" fmla="*/ 663215 w 1119025"/>
                <a:gd name="connsiteY77" fmla="*/ 558269 h 1119025"/>
                <a:gd name="connsiteX78" fmla="*/ 660302 w 1119025"/>
                <a:gd name="connsiteY78" fmla="*/ 694049 h 1119025"/>
                <a:gd name="connsiteX79" fmla="*/ 658643 w 1119025"/>
                <a:gd name="connsiteY79" fmla="*/ 719390 h 1119025"/>
                <a:gd name="connsiteX80" fmla="*/ 762401 w 1119025"/>
                <a:gd name="connsiteY80" fmla="*/ 719390 h 1119025"/>
                <a:gd name="connsiteX81" fmla="*/ 776402 w 1119025"/>
                <a:gd name="connsiteY81" fmla="*/ 701254 h 1119025"/>
                <a:gd name="connsiteX82" fmla="*/ 831127 w 1119025"/>
                <a:gd name="connsiteY82" fmla="*/ 672555 h 1119025"/>
                <a:gd name="connsiteX83" fmla="*/ 880876 w 1119025"/>
                <a:gd name="connsiteY83" fmla="*/ 696263 h 1119025"/>
                <a:gd name="connsiteX84" fmla="*/ 891658 w 1119025"/>
                <a:gd name="connsiteY84" fmla="*/ 708726 h 1119025"/>
                <a:gd name="connsiteX85" fmla="*/ 901740 w 1119025"/>
                <a:gd name="connsiteY85" fmla="*/ 640536 h 1119025"/>
                <a:gd name="connsiteX86" fmla="*/ 905732 w 1119025"/>
                <a:gd name="connsiteY86" fmla="*/ 558269 h 1119025"/>
                <a:gd name="connsiteX87" fmla="*/ 904833 w 1119025"/>
                <a:gd name="connsiteY87" fmla="*/ 542440 h 1119025"/>
                <a:gd name="connsiteX88" fmla="*/ 487171 w 1119025"/>
                <a:gd name="connsiteY88" fmla="*/ 542440 h 1119025"/>
                <a:gd name="connsiteX89" fmla="*/ 486927 w 1119025"/>
                <a:gd name="connsiteY89" fmla="*/ 558269 h 1119025"/>
                <a:gd name="connsiteX90" fmla="*/ 487996 w 1119025"/>
                <a:gd name="connsiteY90" fmla="*/ 639484 h 1119025"/>
                <a:gd name="connsiteX91" fmla="*/ 560502 w 1119025"/>
                <a:gd name="connsiteY91" fmla="*/ 719390 h 1119025"/>
                <a:gd name="connsiteX92" fmla="*/ 637979 w 1119025"/>
                <a:gd name="connsiteY92" fmla="*/ 719390 h 1119025"/>
                <a:gd name="connsiteX93" fmla="*/ 640572 w 1119025"/>
                <a:gd name="connsiteY93" fmla="*/ 654609 h 1119025"/>
                <a:gd name="connsiteX94" fmla="*/ 641809 w 1119025"/>
                <a:gd name="connsiteY94" fmla="*/ 558269 h 1119025"/>
                <a:gd name="connsiteX95" fmla="*/ 641571 w 1119025"/>
                <a:gd name="connsiteY95" fmla="*/ 542440 h 1119025"/>
                <a:gd name="connsiteX96" fmla="*/ 408490 w 1119025"/>
                <a:gd name="connsiteY96" fmla="*/ 542440 h 1119025"/>
                <a:gd name="connsiteX97" fmla="*/ 453185 w 1119025"/>
                <a:gd name="connsiteY97" fmla="*/ 601119 h 1119025"/>
                <a:gd name="connsiteX98" fmla="*/ 468003 w 1119025"/>
                <a:gd name="connsiteY98" fmla="*/ 617450 h 1119025"/>
                <a:gd name="connsiteX99" fmla="*/ 466780 w 1119025"/>
                <a:gd name="connsiteY99" fmla="*/ 558269 h 1119025"/>
                <a:gd name="connsiteX100" fmla="*/ 467027 w 1119025"/>
                <a:gd name="connsiteY100" fmla="*/ 542440 h 1119025"/>
                <a:gd name="connsiteX101" fmla="*/ 21399 w 1119025"/>
                <a:gd name="connsiteY101" fmla="*/ 542440 h 1119025"/>
                <a:gd name="connsiteX102" fmla="*/ 19894 w 1119025"/>
                <a:gd name="connsiteY102" fmla="*/ 558269 h 1119025"/>
                <a:gd name="connsiteX103" fmla="*/ 44228 w 1119025"/>
                <a:gd name="connsiteY103" fmla="*/ 718877 h 1119025"/>
                <a:gd name="connsiteX104" fmla="*/ 44430 w 1119025"/>
                <a:gd name="connsiteY104" fmla="*/ 719390 h 1119025"/>
                <a:gd name="connsiteX105" fmla="*/ 207821 w 1119025"/>
                <a:gd name="connsiteY105" fmla="*/ 719390 h 1119025"/>
                <a:gd name="connsiteX106" fmla="*/ 196422 w 1119025"/>
                <a:gd name="connsiteY106" fmla="*/ 643643 h 1119025"/>
                <a:gd name="connsiteX107" fmla="*/ 192853 w 1119025"/>
                <a:gd name="connsiteY107" fmla="*/ 571385 h 1119025"/>
                <a:gd name="connsiteX108" fmla="*/ 175055 w 1119025"/>
                <a:gd name="connsiteY108" fmla="*/ 542440 h 1119025"/>
                <a:gd name="connsiteX109" fmla="*/ 62330 w 1119025"/>
                <a:gd name="connsiteY109" fmla="*/ 351260 h 1119025"/>
                <a:gd name="connsiteX110" fmla="*/ 57432 w 1119025"/>
                <a:gd name="connsiteY110" fmla="*/ 360932 h 1119025"/>
                <a:gd name="connsiteX111" fmla="*/ 29581 w 1119025"/>
                <a:gd name="connsiteY111" fmla="*/ 456401 h 1119025"/>
                <a:gd name="connsiteX112" fmla="*/ 23372 w 1119025"/>
                <a:gd name="connsiteY112" fmla="*/ 521695 h 1119025"/>
                <a:gd name="connsiteX113" fmla="*/ 162298 w 1119025"/>
                <a:gd name="connsiteY113" fmla="*/ 521695 h 1119025"/>
                <a:gd name="connsiteX114" fmla="*/ 108513 w 1119025"/>
                <a:gd name="connsiteY114" fmla="*/ 434228 h 1119025"/>
                <a:gd name="connsiteX115" fmla="*/ 900148 w 1119025"/>
                <a:gd name="connsiteY115" fmla="*/ 350164 h 1119025"/>
                <a:gd name="connsiteX116" fmla="*/ 901275 w 1119025"/>
                <a:gd name="connsiteY116" fmla="*/ 353553 h 1119025"/>
                <a:gd name="connsiteX117" fmla="*/ 920233 w 1119025"/>
                <a:gd name="connsiteY117" fmla="*/ 452579 h 1119025"/>
                <a:gd name="connsiteX118" fmla="*/ 924545 w 1119025"/>
                <a:gd name="connsiteY118" fmla="*/ 521695 h 1119025"/>
                <a:gd name="connsiteX119" fmla="*/ 1094427 w 1119025"/>
                <a:gd name="connsiteY119" fmla="*/ 521695 h 1119025"/>
                <a:gd name="connsiteX120" fmla="*/ 1088248 w 1119025"/>
                <a:gd name="connsiteY120" fmla="*/ 456401 h 1119025"/>
                <a:gd name="connsiteX121" fmla="*/ 1060522 w 1119025"/>
                <a:gd name="connsiteY121" fmla="*/ 360932 h 1119025"/>
                <a:gd name="connsiteX122" fmla="*/ 1055091 w 1119025"/>
                <a:gd name="connsiteY122" fmla="*/ 350164 h 1119025"/>
                <a:gd name="connsiteX123" fmla="*/ 656272 w 1119025"/>
                <a:gd name="connsiteY123" fmla="*/ 350164 h 1119025"/>
                <a:gd name="connsiteX124" fmla="*/ 656520 w 1119025"/>
                <a:gd name="connsiteY124" fmla="*/ 353076 h 1119025"/>
                <a:gd name="connsiteX125" fmla="*/ 661594 w 1119025"/>
                <a:gd name="connsiteY125" fmla="*/ 458524 h 1119025"/>
                <a:gd name="connsiteX126" fmla="*/ 662621 w 1119025"/>
                <a:gd name="connsiteY126" fmla="*/ 521695 h 1119025"/>
                <a:gd name="connsiteX127" fmla="*/ 903654 w 1119025"/>
                <a:gd name="connsiteY127" fmla="*/ 521695 h 1119025"/>
                <a:gd name="connsiteX128" fmla="*/ 900321 w 1119025"/>
                <a:gd name="connsiteY128" fmla="*/ 463013 h 1119025"/>
                <a:gd name="connsiteX129" fmla="*/ 884711 w 1119025"/>
                <a:gd name="connsiteY129" fmla="*/ 373227 h 1119025"/>
                <a:gd name="connsiteX130" fmla="*/ 877788 w 1119025"/>
                <a:gd name="connsiteY130" fmla="*/ 350164 h 1119025"/>
                <a:gd name="connsiteX131" fmla="*/ 493329 w 1119025"/>
                <a:gd name="connsiteY131" fmla="*/ 350164 h 1119025"/>
                <a:gd name="connsiteX132" fmla="*/ 488639 w 1119025"/>
                <a:gd name="connsiteY132" fmla="*/ 447155 h 1119025"/>
                <a:gd name="connsiteX133" fmla="*/ 487491 w 1119025"/>
                <a:gd name="connsiteY133" fmla="*/ 521695 h 1119025"/>
                <a:gd name="connsiteX134" fmla="*/ 641259 w 1119025"/>
                <a:gd name="connsiteY134" fmla="*/ 521695 h 1119025"/>
                <a:gd name="connsiteX135" fmla="*/ 640139 w 1119025"/>
                <a:gd name="connsiteY135" fmla="*/ 447155 h 1119025"/>
                <a:gd name="connsiteX136" fmla="*/ 635560 w 1119025"/>
                <a:gd name="connsiteY136" fmla="*/ 350164 h 1119025"/>
                <a:gd name="connsiteX137" fmla="*/ 277817 w 1119025"/>
                <a:gd name="connsiteY137" fmla="*/ 350164 h 1119025"/>
                <a:gd name="connsiteX138" fmla="*/ 356154 w 1119025"/>
                <a:gd name="connsiteY138" fmla="*/ 473729 h 1119025"/>
                <a:gd name="connsiteX139" fmla="*/ 392689 w 1119025"/>
                <a:gd name="connsiteY139" fmla="*/ 521695 h 1119025"/>
                <a:gd name="connsiteX140" fmla="*/ 467351 w 1119025"/>
                <a:gd name="connsiteY140" fmla="*/ 521695 h 1119025"/>
                <a:gd name="connsiteX141" fmla="*/ 468337 w 1119025"/>
                <a:gd name="connsiteY141" fmla="*/ 458524 h 1119025"/>
                <a:gd name="connsiteX142" fmla="*/ 473261 w 1119025"/>
                <a:gd name="connsiteY142" fmla="*/ 353076 h 1119025"/>
                <a:gd name="connsiteX143" fmla="*/ 473504 w 1119025"/>
                <a:gd name="connsiteY143" fmla="*/ 350164 h 1119025"/>
                <a:gd name="connsiteX144" fmla="*/ 810186 w 1119025"/>
                <a:gd name="connsiteY144" fmla="*/ 152472 h 1119025"/>
                <a:gd name="connsiteX145" fmla="*/ 831200 w 1119025"/>
                <a:gd name="connsiteY145" fmla="*/ 182889 h 1119025"/>
                <a:gd name="connsiteX146" fmla="*/ 871186 w 1119025"/>
                <a:gd name="connsiteY146" fmla="*/ 263040 h 1119025"/>
                <a:gd name="connsiteX147" fmla="*/ 893275 w 1119025"/>
                <a:gd name="connsiteY147" fmla="*/ 329490 h 1119025"/>
                <a:gd name="connsiteX148" fmla="*/ 1044664 w 1119025"/>
                <a:gd name="connsiteY148" fmla="*/ 329490 h 1119025"/>
                <a:gd name="connsiteX149" fmla="*/ 1016499 w 1119025"/>
                <a:gd name="connsiteY149" fmla="*/ 273651 h 1119025"/>
                <a:gd name="connsiteX150" fmla="*/ 957967 w 1119025"/>
                <a:gd name="connsiteY150" fmla="*/ 196346 h 1119025"/>
                <a:gd name="connsiteX151" fmla="*/ 911949 w 1119025"/>
                <a:gd name="connsiteY151" fmla="*/ 152472 h 1119025"/>
                <a:gd name="connsiteX152" fmla="*/ 634284 w 1119025"/>
                <a:gd name="connsiteY152" fmla="*/ 152472 h 1119025"/>
                <a:gd name="connsiteX153" fmla="*/ 634753 w 1119025"/>
                <a:gd name="connsiteY153" fmla="*/ 154781 h 1119025"/>
                <a:gd name="connsiteX154" fmla="*/ 647678 w 1119025"/>
                <a:gd name="connsiteY154" fmla="*/ 249353 h 1119025"/>
                <a:gd name="connsiteX155" fmla="*/ 654509 w 1119025"/>
                <a:gd name="connsiteY155" fmla="*/ 329490 h 1119025"/>
                <a:gd name="connsiteX156" fmla="*/ 871582 w 1119025"/>
                <a:gd name="connsiteY156" fmla="*/ 329490 h 1119025"/>
                <a:gd name="connsiteX157" fmla="*/ 859838 w 1119025"/>
                <a:gd name="connsiteY157" fmla="*/ 290366 h 1119025"/>
                <a:gd name="connsiteX158" fmla="*/ 826638 w 1119025"/>
                <a:gd name="connsiteY158" fmla="*/ 215884 h 1119025"/>
                <a:gd name="connsiteX159" fmla="*/ 786820 w 1119025"/>
                <a:gd name="connsiteY159" fmla="*/ 152472 h 1119025"/>
                <a:gd name="connsiteX160" fmla="*/ 516379 w 1119025"/>
                <a:gd name="connsiteY160" fmla="*/ 152472 h 1119025"/>
                <a:gd name="connsiteX161" fmla="*/ 509734 w 1119025"/>
                <a:gd name="connsiteY161" fmla="*/ 190583 h 1119025"/>
                <a:gd name="connsiteX162" fmla="*/ 500616 w 1119025"/>
                <a:gd name="connsiteY162" fmla="*/ 263293 h 1119025"/>
                <a:gd name="connsiteX163" fmla="*/ 495026 w 1119025"/>
                <a:gd name="connsiteY163" fmla="*/ 329490 h 1119025"/>
                <a:gd name="connsiteX164" fmla="*/ 633901 w 1119025"/>
                <a:gd name="connsiteY164" fmla="*/ 329490 h 1119025"/>
                <a:gd name="connsiteX165" fmla="*/ 628438 w 1119025"/>
                <a:gd name="connsiteY165" fmla="*/ 263293 h 1119025"/>
                <a:gd name="connsiteX166" fmla="*/ 619514 w 1119025"/>
                <a:gd name="connsiteY166" fmla="*/ 190583 h 1119025"/>
                <a:gd name="connsiteX167" fmla="*/ 613000 w 1119025"/>
                <a:gd name="connsiteY167" fmla="*/ 152472 h 1119025"/>
                <a:gd name="connsiteX168" fmla="*/ 432077 w 1119025"/>
                <a:gd name="connsiteY168" fmla="*/ 152472 h 1119025"/>
                <a:gd name="connsiteX169" fmla="*/ 438105 w 1119025"/>
                <a:gd name="connsiteY169" fmla="*/ 159716 h 1119025"/>
                <a:gd name="connsiteX170" fmla="*/ 414473 w 1119025"/>
                <a:gd name="connsiteY170" fmla="*/ 262034 h 1119025"/>
                <a:gd name="connsiteX171" fmla="*/ 286612 w 1119025"/>
                <a:gd name="connsiteY171" fmla="*/ 329490 h 1119025"/>
                <a:gd name="connsiteX172" fmla="*/ 475232 w 1119025"/>
                <a:gd name="connsiteY172" fmla="*/ 329490 h 1119025"/>
                <a:gd name="connsiteX173" fmla="*/ 481929 w 1119025"/>
                <a:gd name="connsiteY173" fmla="*/ 249353 h 1119025"/>
                <a:gd name="connsiteX174" fmla="*/ 494719 w 1119025"/>
                <a:gd name="connsiteY174" fmla="*/ 154781 h 1119025"/>
                <a:gd name="connsiteX175" fmla="*/ 495187 w 1119025"/>
                <a:gd name="connsiteY175" fmla="*/ 152472 h 1119025"/>
                <a:gd name="connsiteX176" fmla="*/ 430257 w 1119025"/>
                <a:gd name="connsiteY176" fmla="*/ 37276 h 1119025"/>
                <a:gd name="connsiteX177" fmla="*/ 355511 w 1119025"/>
                <a:gd name="connsiteY177" fmla="*/ 60464 h 1119025"/>
                <a:gd name="connsiteX178" fmla="*/ 371000 w 1119025"/>
                <a:gd name="connsiteY178" fmla="*/ 79077 h 1119025"/>
                <a:gd name="connsiteX179" fmla="*/ 416268 w 1119025"/>
                <a:gd name="connsiteY179" fmla="*/ 43867 h 1119025"/>
                <a:gd name="connsiteX180" fmla="*/ 687517 w 1119025"/>
                <a:gd name="connsiteY180" fmla="*/ 36913 h 1119025"/>
                <a:gd name="connsiteX181" fmla="*/ 702241 w 1119025"/>
                <a:gd name="connsiteY181" fmla="*/ 43867 h 1119025"/>
                <a:gd name="connsiteX182" fmla="*/ 792915 w 1119025"/>
                <a:gd name="connsiteY182" fmla="*/ 127472 h 1119025"/>
                <a:gd name="connsiteX183" fmla="*/ 795904 w 1119025"/>
                <a:gd name="connsiteY183" fmla="*/ 131798 h 1119025"/>
                <a:gd name="connsiteX184" fmla="*/ 886302 w 1119025"/>
                <a:gd name="connsiteY184" fmla="*/ 131798 h 1119025"/>
                <a:gd name="connsiteX185" fmla="*/ 838603 w 1119025"/>
                <a:gd name="connsiteY185" fmla="*/ 97876 h 1119025"/>
                <a:gd name="connsiteX186" fmla="*/ 768999 w 1119025"/>
                <a:gd name="connsiteY186" fmla="*/ 62226 h 1119025"/>
                <a:gd name="connsiteX187" fmla="*/ 595257 w 1119025"/>
                <a:gd name="connsiteY187" fmla="*/ 25503 h 1119025"/>
                <a:gd name="connsiteX188" fmla="*/ 610624 w 1119025"/>
                <a:gd name="connsiteY188" fmla="*/ 55757 h 1119025"/>
                <a:gd name="connsiteX189" fmla="*/ 623712 w 1119025"/>
                <a:gd name="connsiteY189" fmla="*/ 100484 h 1119025"/>
                <a:gd name="connsiteX190" fmla="*/ 630080 w 1119025"/>
                <a:gd name="connsiteY190" fmla="*/ 131798 h 1119025"/>
                <a:gd name="connsiteX191" fmla="*/ 768904 w 1119025"/>
                <a:gd name="connsiteY191" fmla="*/ 131798 h 1119025"/>
                <a:gd name="connsiteX192" fmla="*/ 738993 w 1119025"/>
                <a:gd name="connsiteY192" fmla="*/ 97877 h 1119025"/>
                <a:gd name="connsiteX193" fmla="*/ 629260 w 1119025"/>
                <a:gd name="connsiteY193" fmla="*/ 30839 h 1119025"/>
                <a:gd name="connsiteX194" fmla="*/ 535257 w 1119025"/>
                <a:gd name="connsiteY194" fmla="*/ 23698 h 1119025"/>
                <a:gd name="connsiteX195" fmla="*/ 489720 w 1119025"/>
                <a:gd name="connsiteY195" fmla="*/ 30839 h 1119025"/>
                <a:gd name="connsiteX196" fmla="*/ 432440 w 1119025"/>
                <a:gd name="connsiteY196" fmla="*/ 57260 h 1119025"/>
                <a:gd name="connsiteX197" fmla="*/ 383932 w 1119025"/>
                <a:gd name="connsiteY197" fmla="*/ 94618 h 1119025"/>
                <a:gd name="connsiteX198" fmla="*/ 414873 w 1119025"/>
                <a:gd name="connsiteY198" fmla="*/ 131798 h 1119025"/>
                <a:gd name="connsiteX199" fmla="*/ 499377 w 1119025"/>
                <a:gd name="connsiteY199" fmla="*/ 131798 h 1119025"/>
                <a:gd name="connsiteX200" fmla="*/ 505724 w 1119025"/>
                <a:gd name="connsiteY200" fmla="*/ 100484 h 1119025"/>
                <a:gd name="connsiteX201" fmla="*/ 518840 w 1119025"/>
                <a:gd name="connsiteY201" fmla="*/ 55757 h 1119025"/>
                <a:gd name="connsiteX202" fmla="*/ 564046 w 1119025"/>
                <a:gd name="connsiteY202" fmla="*/ 20605 h 1119025"/>
                <a:gd name="connsiteX203" fmla="*/ 553690 w 1119025"/>
                <a:gd name="connsiteY203" fmla="*/ 28340 h 1119025"/>
                <a:gd name="connsiteX204" fmla="*/ 520173 w 1119025"/>
                <a:gd name="connsiteY204" fmla="*/ 130713 h 1119025"/>
                <a:gd name="connsiteX205" fmla="*/ 519984 w 1119025"/>
                <a:gd name="connsiteY205" fmla="*/ 131798 h 1119025"/>
                <a:gd name="connsiteX206" fmla="*/ 609466 w 1119025"/>
                <a:gd name="connsiteY206" fmla="*/ 131798 h 1119025"/>
                <a:gd name="connsiteX207" fmla="*/ 609281 w 1119025"/>
                <a:gd name="connsiteY207" fmla="*/ 130713 h 1119025"/>
                <a:gd name="connsiteX208" fmla="*/ 576252 w 1119025"/>
                <a:gd name="connsiteY208" fmla="*/ 28340 h 1119025"/>
                <a:gd name="connsiteX209" fmla="*/ 566447 w 1119025"/>
                <a:gd name="connsiteY209" fmla="*/ 20981 h 1119025"/>
                <a:gd name="connsiteX210" fmla="*/ 273931 w 1119025"/>
                <a:gd name="connsiteY210" fmla="*/ 19965 h 1119025"/>
                <a:gd name="connsiteX211" fmla="*/ 242837 w 1119025"/>
                <a:gd name="connsiteY211" fmla="*/ 31195 h 1119025"/>
                <a:gd name="connsiteX212" fmla="*/ 107269 w 1119025"/>
                <a:gd name="connsiteY212" fmla="*/ 144743 h 1119025"/>
                <a:gd name="connsiteX213" fmla="*/ 72445 w 1119025"/>
                <a:gd name="connsiteY213" fmla="*/ 328167 h 1119025"/>
                <a:gd name="connsiteX214" fmla="*/ 125925 w 1119025"/>
                <a:gd name="connsiteY214" fmla="*/ 424246 h 1119025"/>
                <a:gd name="connsiteX215" fmla="*/ 569941 w 1119025"/>
                <a:gd name="connsiteY215" fmla="*/ 958297 h 1119025"/>
                <a:gd name="connsiteX216" fmla="*/ 652028 w 1119025"/>
                <a:gd name="connsiteY216" fmla="*/ 1026925 h 1119025"/>
                <a:gd name="connsiteX217" fmla="*/ 745309 w 1119025"/>
                <a:gd name="connsiteY217" fmla="*/ 1060615 h 1119025"/>
                <a:gd name="connsiteX218" fmla="*/ 841077 w 1119025"/>
                <a:gd name="connsiteY218" fmla="*/ 1025677 h 1119025"/>
                <a:gd name="connsiteX219" fmla="*/ 975401 w 1119025"/>
                <a:gd name="connsiteY219" fmla="*/ 909633 h 1119025"/>
                <a:gd name="connsiteX220" fmla="*/ 991569 w 1119025"/>
                <a:gd name="connsiteY220" fmla="*/ 877191 h 1119025"/>
                <a:gd name="connsiteX221" fmla="*/ 980376 w 1119025"/>
                <a:gd name="connsiteY221" fmla="*/ 842253 h 1119025"/>
                <a:gd name="connsiteX222" fmla="*/ 865952 w 1119025"/>
                <a:gd name="connsiteY222" fmla="*/ 709988 h 1119025"/>
                <a:gd name="connsiteX223" fmla="*/ 831127 w 1119025"/>
                <a:gd name="connsiteY223" fmla="*/ 693767 h 1119025"/>
                <a:gd name="connsiteX224" fmla="*/ 792571 w 1119025"/>
                <a:gd name="connsiteY224" fmla="*/ 713732 h 1119025"/>
                <a:gd name="connsiteX225" fmla="*/ 694315 w 1119025"/>
                <a:gd name="connsiteY225" fmla="*/ 842253 h 1119025"/>
                <a:gd name="connsiteX226" fmla="*/ 681878 w 1119025"/>
                <a:gd name="connsiteY226" fmla="*/ 858474 h 1119025"/>
                <a:gd name="connsiteX227" fmla="*/ 665709 w 1119025"/>
                <a:gd name="connsiteY227" fmla="*/ 844749 h 1119025"/>
                <a:gd name="connsiteX228" fmla="*/ 252787 w 1119025"/>
                <a:gd name="connsiteY228" fmla="*/ 349379 h 1119025"/>
                <a:gd name="connsiteX229" fmla="*/ 241593 w 1119025"/>
                <a:gd name="connsiteY229" fmla="*/ 330662 h 1119025"/>
                <a:gd name="connsiteX230" fmla="*/ 260250 w 1119025"/>
                <a:gd name="connsiteY230" fmla="*/ 320680 h 1119025"/>
                <a:gd name="connsiteX231" fmla="*/ 404524 w 1119025"/>
                <a:gd name="connsiteY231" fmla="*/ 244566 h 1119025"/>
                <a:gd name="connsiteX232" fmla="*/ 405767 w 1119025"/>
                <a:gd name="connsiteY232" fmla="*/ 244566 h 1119025"/>
                <a:gd name="connsiteX233" fmla="*/ 430642 w 1119025"/>
                <a:gd name="connsiteY233" fmla="*/ 212123 h 1119025"/>
                <a:gd name="connsiteX234" fmla="*/ 421936 w 1119025"/>
                <a:gd name="connsiteY234" fmla="*/ 172194 h 1119025"/>
                <a:gd name="connsiteX235" fmla="*/ 308755 w 1119025"/>
                <a:gd name="connsiteY235" fmla="*/ 37434 h 1119025"/>
                <a:gd name="connsiteX236" fmla="*/ 273931 w 1119025"/>
                <a:gd name="connsiteY236" fmla="*/ 19965 h 1119025"/>
                <a:gd name="connsiteX237" fmla="*/ 273931 w 1119025"/>
                <a:gd name="connsiteY237" fmla="*/ 0 h 1119025"/>
                <a:gd name="connsiteX238" fmla="*/ 324924 w 1119025"/>
                <a:gd name="connsiteY238" fmla="*/ 23708 h 1119025"/>
                <a:gd name="connsiteX239" fmla="*/ 341655 w 1119025"/>
                <a:gd name="connsiteY239" fmla="*/ 43814 h 1119025"/>
                <a:gd name="connsiteX240" fmla="*/ 446584 w 1119025"/>
                <a:gd name="connsiteY240" fmla="*/ 11341 h 1119025"/>
                <a:gd name="connsiteX241" fmla="*/ 559513 w 1119025"/>
                <a:gd name="connsiteY241" fmla="*/ 0 h 1119025"/>
                <a:gd name="connsiteX242" fmla="*/ 559515 w 1119025"/>
                <a:gd name="connsiteY242" fmla="*/ 0 h 1119025"/>
                <a:gd name="connsiteX243" fmla="*/ 559516 w 1119025"/>
                <a:gd name="connsiteY243" fmla="*/ 0 h 1119025"/>
                <a:gd name="connsiteX244" fmla="*/ 559523 w 1119025"/>
                <a:gd name="connsiteY244" fmla="*/ 1 h 1119025"/>
                <a:gd name="connsiteX245" fmla="*/ 563584 w 1119025"/>
                <a:gd name="connsiteY245" fmla="*/ 410 h 1119025"/>
                <a:gd name="connsiteX246" fmla="*/ 564998 w 1119025"/>
                <a:gd name="connsiteY246" fmla="*/ 0 h 1119025"/>
                <a:gd name="connsiteX247" fmla="*/ 567847 w 1119025"/>
                <a:gd name="connsiteY247" fmla="*/ 839 h 1119025"/>
                <a:gd name="connsiteX248" fmla="*/ 672085 w 1119025"/>
                <a:gd name="connsiteY248" fmla="*/ 11341 h 1119025"/>
                <a:gd name="connsiteX249" fmla="*/ 849349 w 1119025"/>
                <a:gd name="connsiteY249" fmla="*/ 80815 h 1119025"/>
                <a:gd name="connsiteX250" fmla="*/ 919455 w 1119025"/>
                <a:gd name="connsiteY250" fmla="*/ 131798 h 1119025"/>
                <a:gd name="connsiteX251" fmla="*/ 921324 w 1119025"/>
                <a:gd name="connsiteY251" fmla="*/ 131798 h 1119025"/>
                <a:gd name="connsiteX252" fmla="*/ 921324 w 1119025"/>
                <a:gd name="connsiteY252" fmla="*/ 133157 h 1119025"/>
                <a:gd name="connsiteX253" fmla="*/ 925405 w 1119025"/>
                <a:gd name="connsiteY253" fmla="*/ 136125 h 1119025"/>
                <a:gd name="connsiteX254" fmla="*/ 1119025 w 1119025"/>
                <a:gd name="connsiteY254" fmla="*/ 558269 h 1119025"/>
                <a:gd name="connsiteX255" fmla="*/ 1023296 w 1119025"/>
                <a:gd name="connsiteY255" fmla="*/ 871749 h 1119025"/>
                <a:gd name="connsiteX256" fmla="*/ 1008735 w 1119025"/>
                <a:gd name="connsiteY256" fmla="*/ 889419 h 1119025"/>
                <a:gd name="connsiteX257" fmla="*/ 1005095 w 1119025"/>
                <a:gd name="connsiteY257" fmla="*/ 903102 h 1119025"/>
                <a:gd name="connsiteX258" fmla="*/ 989082 w 1119025"/>
                <a:gd name="connsiteY258" fmla="*/ 924607 h 1119025"/>
                <a:gd name="connsiteX259" fmla="*/ 957366 w 1119025"/>
                <a:gd name="connsiteY259" fmla="*/ 951755 h 1119025"/>
                <a:gd name="connsiteX260" fmla="*/ 954901 w 1119025"/>
                <a:gd name="connsiteY260" fmla="*/ 954746 h 1119025"/>
                <a:gd name="connsiteX261" fmla="*/ 893996 w 1119025"/>
                <a:gd name="connsiteY261" fmla="*/ 1007593 h 1119025"/>
                <a:gd name="connsiteX262" fmla="*/ 886530 w 1119025"/>
                <a:gd name="connsiteY262" fmla="*/ 1012389 h 1119025"/>
                <a:gd name="connsiteX263" fmla="*/ 853514 w 1119025"/>
                <a:gd name="connsiteY263" fmla="*/ 1040650 h 1119025"/>
                <a:gd name="connsiteX264" fmla="*/ 802210 w 1119025"/>
                <a:gd name="connsiteY264" fmla="*/ 1070441 h 1119025"/>
                <a:gd name="connsiteX265" fmla="*/ 771755 w 1119025"/>
                <a:gd name="connsiteY265" fmla="*/ 1075867 h 1119025"/>
                <a:gd name="connsiteX266" fmla="*/ 751629 w 1119025"/>
                <a:gd name="connsiteY266" fmla="*/ 1084987 h 1119025"/>
                <a:gd name="connsiteX267" fmla="*/ 672085 w 1119025"/>
                <a:gd name="connsiteY267" fmla="*/ 1107628 h 1119025"/>
                <a:gd name="connsiteX268" fmla="*/ 567867 w 1119025"/>
                <a:gd name="connsiteY268" fmla="*/ 1118179 h 1119025"/>
                <a:gd name="connsiteX269" fmla="*/ 564998 w 1119025"/>
                <a:gd name="connsiteY269" fmla="*/ 1119025 h 1119025"/>
                <a:gd name="connsiteX270" fmla="*/ 563579 w 1119025"/>
                <a:gd name="connsiteY270" fmla="*/ 1118613 h 1119025"/>
                <a:gd name="connsiteX271" fmla="*/ 559523 w 1119025"/>
                <a:gd name="connsiteY271" fmla="*/ 1119024 h 1119025"/>
                <a:gd name="connsiteX272" fmla="*/ 559516 w 1119025"/>
                <a:gd name="connsiteY272" fmla="*/ 1119025 h 1119025"/>
                <a:gd name="connsiteX273" fmla="*/ 559515 w 1119025"/>
                <a:gd name="connsiteY273" fmla="*/ 1119025 h 1119025"/>
                <a:gd name="connsiteX274" fmla="*/ 559513 w 1119025"/>
                <a:gd name="connsiteY274" fmla="*/ 1119025 h 1119025"/>
                <a:gd name="connsiteX275" fmla="*/ 0 w 1119025"/>
                <a:gd name="connsiteY275" fmla="*/ 558269 h 1119025"/>
                <a:gd name="connsiteX276" fmla="*/ 43887 w 1119025"/>
                <a:gd name="connsiteY276" fmla="*/ 340953 h 1119025"/>
                <a:gd name="connsiteX277" fmla="*/ 51309 w 1119025"/>
                <a:gd name="connsiteY277" fmla="*/ 327291 h 1119025"/>
                <a:gd name="connsiteX278" fmla="*/ 36221 w 1119025"/>
                <a:gd name="connsiteY278" fmla="*/ 283286 h 1119025"/>
                <a:gd name="connsiteX279" fmla="*/ 93588 w 1119025"/>
                <a:gd name="connsiteY279" fmla="*/ 128522 h 1119025"/>
                <a:gd name="connsiteX280" fmla="*/ 230400 w 1119025"/>
                <a:gd name="connsiteY280" fmla="*/ 16221 h 1119025"/>
                <a:gd name="connsiteX281" fmla="*/ 273931 w 1119025"/>
                <a:gd name="connsiteY281" fmla="*/ 0 h 111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</a:cxnLst>
              <a:rect l="l" t="t" r="r" b="b"/>
              <a:pathLst>
                <a:path w="1119025" h="1119025">
                  <a:moveTo>
                    <a:pt x="703852" y="1073608"/>
                  </a:moveTo>
                  <a:lnTo>
                    <a:pt x="702241" y="1074944"/>
                  </a:lnTo>
                  <a:lnTo>
                    <a:pt x="694050" y="1078832"/>
                  </a:lnTo>
                  <a:lnTo>
                    <a:pt x="708397" y="1074373"/>
                  </a:lnTo>
                  <a:close/>
                  <a:moveTo>
                    <a:pt x="620453" y="1027385"/>
                  </a:moveTo>
                  <a:lnTo>
                    <a:pt x="610624" y="1063229"/>
                  </a:lnTo>
                  <a:lnTo>
                    <a:pt x="595936" y="1092171"/>
                  </a:lnTo>
                  <a:lnTo>
                    <a:pt x="629260" y="1086940"/>
                  </a:lnTo>
                  <a:cubicBezTo>
                    <a:pt x="646158" y="1081556"/>
                    <a:pt x="662609" y="1074254"/>
                    <a:pt x="678514" y="1065186"/>
                  </a:cubicBezTo>
                  <a:lnTo>
                    <a:pt x="678681" y="1065069"/>
                  </a:lnTo>
                  <a:lnTo>
                    <a:pt x="639591" y="1043146"/>
                  </a:lnTo>
                  <a:close/>
                  <a:moveTo>
                    <a:pt x="511859" y="937758"/>
                  </a:moveTo>
                  <a:lnTo>
                    <a:pt x="515574" y="962827"/>
                  </a:lnTo>
                  <a:cubicBezTo>
                    <a:pt x="527615" y="1030318"/>
                    <a:pt x="541604" y="1072544"/>
                    <a:pt x="553690" y="1089438"/>
                  </a:cubicBezTo>
                  <a:lnTo>
                    <a:pt x="564046" y="1097176"/>
                  </a:lnTo>
                  <a:lnTo>
                    <a:pt x="566447" y="1096799"/>
                  </a:lnTo>
                  <a:lnTo>
                    <a:pt x="576252" y="1089438"/>
                  </a:lnTo>
                  <a:cubicBezTo>
                    <a:pt x="580746" y="1083103"/>
                    <a:pt x="585488" y="1073206"/>
                    <a:pt x="590283" y="1059749"/>
                  </a:cubicBezTo>
                  <a:lnTo>
                    <a:pt x="603342" y="1013293"/>
                  </a:lnTo>
                  <a:lnTo>
                    <a:pt x="556260" y="974518"/>
                  </a:lnTo>
                  <a:lnTo>
                    <a:pt x="515772" y="937758"/>
                  </a:lnTo>
                  <a:close/>
                  <a:moveTo>
                    <a:pt x="312942" y="937758"/>
                  </a:moveTo>
                  <a:lnTo>
                    <a:pt x="314125" y="939980"/>
                  </a:lnTo>
                  <a:cubicBezTo>
                    <a:pt x="361358" y="1013183"/>
                    <a:pt x="422027" y="1065404"/>
                    <a:pt x="489720" y="1086940"/>
                  </a:cubicBezTo>
                  <a:lnTo>
                    <a:pt x="534571" y="1093975"/>
                  </a:lnTo>
                  <a:lnTo>
                    <a:pt x="518840" y="1063229"/>
                  </a:lnTo>
                  <a:cubicBezTo>
                    <a:pt x="512525" y="1045783"/>
                    <a:pt x="506868" y="1024840"/>
                    <a:pt x="501826" y="1001265"/>
                  </a:cubicBezTo>
                  <a:lnTo>
                    <a:pt x="490944" y="937758"/>
                  </a:lnTo>
                  <a:close/>
                  <a:moveTo>
                    <a:pt x="176430" y="937758"/>
                  </a:moveTo>
                  <a:lnTo>
                    <a:pt x="178267" y="939980"/>
                  </a:lnTo>
                  <a:cubicBezTo>
                    <a:pt x="227147" y="988782"/>
                    <a:pt x="285313" y="1028259"/>
                    <a:pt x="349832" y="1055535"/>
                  </a:cubicBezTo>
                  <a:lnTo>
                    <a:pt x="423706" y="1078465"/>
                  </a:lnTo>
                  <a:lnTo>
                    <a:pt x="416268" y="1074944"/>
                  </a:lnTo>
                  <a:cubicBezTo>
                    <a:pt x="372293" y="1046560"/>
                    <a:pt x="332739" y="1005491"/>
                    <a:pt x="299545" y="954746"/>
                  </a:cubicBezTo>
                  <a:lnTo>
                    <a:pt x="290379" y="937758"/>
                  </a:lnTo>
                  <a:close/>
                  <a:moveTo>
                    <a:pt x="918831" y="740135"/>
                  </a:moveTo>
                  <a:lnTo>
                    <a:pt x="995301" y="828527"/>
                  </a:lnTo>
                  <a:cubicBezTo>
                    <a:pt x="1001519" y="835702"/>
                    <a:pt x="1005950" y="843735"/>
                    <a:pt x="1008671" y="852138"/>
                  </a:cubicBezTo>
                  <a:lnTo>
                    <a:pt x="1008986" y="854757"/>
                  </a:lnTo>
                  <a:lnTo>
                    <a:pt x="1044769" y="792383"/>
                  </a:lnTo>
                  <a:lnTo>
                    <a:pt x="1065311" y="740135"/>
                  </a:lnTo>
                  <a:close/>
                  <a:moveTo>
                    <a:pt x="657284" y="740135"/>
                  </a:moveTo>
                  <a:lnTo>
                    <a:pt x="653022" y="805227"/>
                  </a:lnTo>
                  <a:lnTo>
                    <a:pt x="678147" y="828527"/>
                  </a:lnTo>
                  <a:lnTo>
                    <a:pt x="746386" y="740135"/>
                  </a:lnTo>
                  <a:close/>
                  <a:moveTo>
                    <a:pt x="582833" y="740135"/>
                  </a:moveTo>
                  <a:lnTo>
                    <a:pt x="633905" y="787498"/>
                  </a:lnTo>
                  <a:lnTo>
                    <a:pt x="637094" y="741501"/>
                  </a:lnTo>
                  <a:lnTo>
                    <a:pt x="637149" y="740135"/>
                  </a:lnTo>
                  <a:close/>
                  <a:moveTo>
                    <a:pt x="234349" y="740135"/>
                  </a:moveTo>
                  <a:lnTo>
                    <a:pt x="271609" y="860143"/>
                  </a:lnTo>
                  <a:lnTo>
                    <a:pt x="301932" y="917084"/>
                  </a:lnTo>
                  <a:lnTo>
                    <a:pt x="487782" y="917084"/>
                  </a:lnTo>
                  <a:lnTo>
                    <a:pt x="487191" y="911810"/>
                  </a:lnTo>
                  <a:lnTo>
                    <a:pt x="425784" y="856057"/>
                  </a:lnTo>
                  <a:lnTo>
                    <a:pt x="320172" y="740135"/>
                  </a:lnTo>
                  <a:close/>
                  <a:moveTo>
                    <a:pt x="52622" y="740135"/>
                  </a:moveTo>
                  <a:lnTo>
                    <a:pt x="73253" y="792383"/>
                  </a:lnTo>
                  <a:cubicBezTo>
                    <a:pt x="84646" y="815978"/>
                    <a:pt x="97706" y="838615"/>
                    <a:pt x="112279" y="860143"/>
                  </a:cubicBezTo>
                  <a:lnTo>
                    <a:pt x="159343" y="917084"/>
                  </a:lnTo>
                  <a:lnTo>
                    <a:pt x="279225" y="917084"/>
                  </a:lnTo>
                  <a:lnTo>
                    <a:pt x="254765" y="871749"/>
                  </a:lnTo>
                  <a:lnTo>
                    <a:pt x="213423" y="740135"/>
                  </a:lnTo>
                  <a:close/>
                  <a:moveTo>
                    <a:pt x="214212" y="602262"/>
                  </a:moveTo>
                  <a:lnTo>
                    <a:pt x="216083" y="640536"/>
                  </a:lnTo>
                  <a:cubicBezTo>
                    <a:pt x="218731" y="667355"/>
                    <a:pt x="222653" y="693519"/>
                    <a:pt x="227749" y="718877"/>
                  </a:cubicBezTo>
                  <a:lnTo>
                    <a:pt x="227908" y="719390"/>
                  </a:lnTo>
                  <a:lnTo>
                    <a:pt x="302307" y="719390"/>
                  </a:lnTo>
                  <a:close/>
                  <a:moveTo>
                    <a:pt x="925840" y="542440"/>
                  </a:moveTo>
                  <a:lnTo>
                    <a:pt x="926827" y="558269"/>
                  </a:lnTo>
                  <a:cubicBezTo>
                    <a:pt x="926827" y="587294"/>
                    <a:pt x="925377" y="615805"/>
                    <a:pt x="922581" y="643643"/>
                  </a:cubicBezTo>
                  <a:lnTo>
                    <a:pt x="911110" y="719390"/>
                  </a:lnTo>
                  <a:lnTo>
                    <a:pt x="1073467" y="719390"/>
                  </a:lnTo>
                  <a:lnTo>
                    <a:pt x="1073669" y="718877"/>
                  </a:lnTo>
                  <a:cubicBezTo>
                    <a:pt x="1089408" y="668161"/>
                    <a:pt x="1097888" y="614220"/>
                    <a:pt x="1097888" y="558269"/>
                  </a:cubicBezTo>
                  <a:lnTo>
                    <a:pt x="1096390" y="542440"/>
                  </a:lnTo>
                  <a:close/>
                  <a:moveTo>
                    <a:pt x="662958" y="542440"/>
                  </a:moveTo>
                  <a:lnTo>
                    <a:pt x="663215" y="558269"/>
                  </a:lnTo>
                  <a:cubicBezTo>
                    <a:pt x="663215" y="600699"/>
                    <a:pt x="662286" y="646931"/>
                    <a:pt x="660302" y="694049"/>
                  </a:cubicBezTo>
                  <a:lnTo>
                    <a:pt x="658643" y="719390"/>
                  </a:lnTo>
                  <a:lnTo>
                    <a:pt x="762401" y="719390"/>
                  </a:lnTo>
                  <a:lnTo>
                    <a:pt x="776402" y="701254"/>
                  </a:lnTo>
                  <a:cubicBezTo>
                    <a:pt x="788840" y="682537"/>
                    <a:pt x="809983" y="672555"/>
                    <a:pt x="831127" y="672555"/>
                  </a:cubicBezTo>
                  <a:cubicBezTo>
                    <a:pt x="849783" y="672555"/>
                    <a:pt x="868439" y="680041"/>
                    <a:pt x="880876" y="696263"/>
                  </a:cubicBezTo>
                  <a:lnTo>
                    <a:pt x="891658" y="708726"/>
                  </a:lnTo>
                  <a:lnTo>
                    <a:pt x="901740" y="640536"/>
                  </a:lnTo>
                  <a:cubicBezTo>
                    <a:pt x="904369" y="613718"/>
                    <a:pt x="905732" y="586245"/>
                    <a:pt x="905732" y="558269"/>
                  </a:cubicBezTo>
                  <a:lnTo>
                    <a:pt x="904833" y="542440"/>
                  </a:lnTo>
                  <a:close/>
                  <a:moveTo>
                    <a:pt x="487171" y="542440"/>
                  </a:moveTo>
                  <a:lnTo>
                    <a:pt x="486927" y="558269"/>
                  </a:lnTo>
                  <a:lnTo>
                    <a:pt x="487996" y="639484"/>
                  </a:lnTo>
                  <a:lnTo>
                    <a:pt x="560502" y="719390"/>
                  </a:lnTo>
                  <a:lnTo>
                    <a:pt x="637979" y="719390"/>
                  </a:lnTo>
                  <a:lnTo>
                    <a:pt x="640572" y="654609"/>
                  </a:lnTo>
                  <a:cubicBezTo>
                    <a:pt x="641377" y="624070"/>
                    <a:pt x="641809" y="591956"/>
                    <a:pt x="641809" y="558269"/>
                  </a:cubicBezTo>
                  <a:lnTo>
                    <a:pt x="641571" y="542440"/>
                  </a:lnTo>
                  <a:close/>
                  <a:moveTo>
                    <a:pt x="408490" y="542440"/>
                  </a:moveTo>
                  <a:lnTo>
                    <a:pt x="453185" y="601119"/>
                  </a:lnTo>
                  <a:lnTo>
                    <a:pt x="468003" y="617450"/>
                  </a:lnTo>
                  <a:lnTo>
                    <a:pt x="466780" y="558269"/>
                  </a:lnTo>
                  <a:lnTo>
                    <a:pt x="467027" y="542440"/>
                  </a:lnTo>
                  <a:close/>
                  <a:moveTo>
                    <a:pt x="21399" y="542440"/>
                  </a:moveTo>
                  <a:lnTo>
                    <a:pt x="19894" y="558269"/>
                  </a:lnTo>
                  <a:cubicBezTo>
                    <a:pt x="19894" y="614220"/>
                    <a:pt x="28418" y="668161"/>
                    <a:pt x="44228" y="718877"/>
                  </a:cubicBezTo>
                  <a:lnTo>
                    <a:pt x="44430" y="719390"/>
                  </a:lnTo>
                  <a:lnTo>
                    <a:pt x="207821" y="719390"/>
                  </a:lnTo>
                  <a:lnTo>
                    <a:pt x="196422" y="643643"/>
                  </a:lnTo>
                  <a:lnTo>
                    <a:pt x="192853" y="571385"/>
                  </a:lnTo>
                  <a:lnTo>
                    <a:pt x="175055" y="542440"/>
                  </a:lnTo>
                  <a:close/>
                  <a:moveTo>
                    <a:pt x="62330" y="351260"/>
                  </a:moveTo>
                  <a:lnTo>
                    <a:pt x="57432" y="360932"/>
                  </a:lnTo>
                  <a:cubicBezTo>
                    <a:pt x="45322" y="391490"/>
                    <a:pt x="35938" y="423412"/>
                    <a:pt x="29581" y="456401"/>
                  </a:cubicBezTo>
                  <a:lnTo>
                    <a:pt x="23372" y="521695"/>
                  </a:lnTo>
                  <a:lnTo>
                    <a:pt x="162298" y="521695"/>
                  </a:lnTo>
                  <a:lnTo>
                    <a:pt x="108513" y="434228"/>
                  </a:lnTo>
                  <a:close/>
                  <a:moveTo>
                    <a:pt x="900148" y="350164"/>
                  </a:moveTo>
                  <a:lnTo>
                    <a:pt x="901275" y="353553"/>
                  </a:lnTo>
                  <a:cubicBezTo>
                    <a:pt x="909518" y="385246"/>
                    <a:pt x="915906" y="418357"/>
                    <a:pt x="920233" y="452579"/>
                  </a:cubicBezTo>
                  <a:lnTo>
                    <a:pt x="924545" y="521695"/>
                  </a:lnTo>
                  <a:lnTo>
                    <a:pt x="1094427" y="521695"/>
                  </a:lnTo>
                  <a:lnTo>
                    <a:pt x="1088248" y="456401"/>
                  </a:lnTo>
                  <a:cubicBezTo>
                    <a:pt x="1081921" y="423412"/>
                    <a:pt x="1072580" y="391490"/>
                    <a:pt x="1060522" y="360932"/>
                  </a:cubicBezTo>
                  <a:lnTo>
                    <a:pt x="1055091" y="350164"/>
                  </a:lnTo>
                  <a:close/>
                  <a:moveTo>
                    <a:pt x="656272" y="350164"/>
                  </a:moveTo>
                  <a:lnTo>
                    <a:pt x="656520" y="353076"/>
                  </a:lnTo>
                  <a:cubicBezTo>
                    <a:pt x="658822" y="388351"/>
                    <a:pt x="660496" y="423913"/>
                    <a:pt x="661594" y="458524"/>
                  </a:cubicBezTo>
                  <a:lnTo>
                    <a:pt x="662621" y="521695"/>
                  </a:lnTo>
                  <a:lnTo>
                    <a:pt x="903654" y="521695"/>
                  </a:lnTo>
                  <a:lnTo>
                    <a:pt x="900321" y="463013"/>
                  </a:lnTo>
                  <a:cubicBezTo>
                    <a:pt x="896765" y="432092"/>
                    <a:pt x="891510" y="402083"/>
                    <a:pt x="884711" y="373227"/>
                  </a:cubicBezTo>
                  <a:lnTo>
                    <a:pt x="877788" y="350164"/>
                  </a:lnTo>
                  <a:close/>
                  <a:moveTo>
                    <a:pt x="493329" y="350164"/>
                  </a:moveTo>
                  <a:lnTo>
                    <a:pt x="488639" y="447155"/>
                  </a:lnTo>
                  <a:lnTo>
                    <a:pt x="487491" y="521695"/>
                  </a:lnTo>
                  <a:lnTo>
                    <a:pt x="641259" y="521695"/>
                  </a:lnTo>
                  <a:lnTo>
                    <a:pt x="640139" y="447155"/>
                  </a:lnTo>
                  <a:lnTo>
                    <a:pt x="635560" y="350164"/>
                  </a:lnTo>
                  <a:close/>
                  <a:moveTo>
                    <a:pt x="277817" y="350164"/>
                  </a:moveTo>
                  <a:lnTo>
                    <a:pt x="356154" y="473729"/>
                  </a:lnTo>
                  <a:lnTo>
                    <a:pt x="392689" y="521695"/>
                  </a:lnTo>
                  <a:lnTo>
                    <a:pt x="467351" y="521695"/>
                  </a:lnTo>
                  <a:lnTo>
                    <a:pt x="468337" y="458524"/>
                  </a:lnTo>
                  <a:cubicBezTo>
                    <a:pt x="469396" y="423913"/>
                    <a:pt x="471017" y="388351"/>
                    <a:pt x="473261" y="353076"/>
                  </a:cubicBezTo>
                  <a:lnTo>
                    <a:pt x="473504" y="350164"/>
                  </a:lnTo>
                  <a:close/>
                  <a:moveTo>
                    <a:pt x="810186" y="152472"/>
                  </a:moveTo>
                  <a:lnTo>
                    <a:pt x="831200" y="182889"/>
                  </a:lnTo>
                  <a:cubicBezTo>
                    <a:pt x="846041" y="207674"/>
                    <a:pt x="859438" y="234494"/>
                    <a:pt x="871186" y="263040"/>
                  </a:cubicBezTo>
                  <a:lnTo>
                    <a:pt x="893275" y="329490"/>
                  </a:lnTo>
                  <a:lnTo>
                    <a:pt x="1044664" y="329490"/>
                  </a:lnTo>
                  <a:lnTo>
                    <a:pt x="1016499" y="273651"/>
                  </a:lnTo>
                  <a:cubicBezTo>
                    <a:pt x="999307" y="246120"/>
                    <a:pt x="979697" y="220253"/>
                    <a:pt x="957967" y="196346"/>
                  </a:cubicBezTo>
                  <a:lnTo>
                    <a:pt x="911949" y="152472"/>
                  </a:lnTo>
                  <a:close/>
                  <a:moveTo>
                    <a:pt x="634284" y="152472"/>
                  </a:moveTo>
                  <a:lnTo>
                    <a:pt x="634753" y="154781"/>
                  </a:lnTo>
                  <a:cubicBezTo>
                    <a:pt x="639777" y="183954"/>
                    <a:pt x="644068" y="215891"/>
                    <a:pt x="647678" y="249353"/>
                  </a:cubicBezTo>
                  <a:lnTo>
                    <a:pt x="654509" y="329490"/>
                  </a:lnTo>
                  <a:lnTo>
                    <a:pt x="871582" y="329490"/>
                  </a:lnTo>
                  <a:lnTo>
                    <a:pt x="859838" y="290366"/>
                  </a:lnTo>
                  <a:cubicBezTo>
                    <a:pt x="850108" y="264061"/>
                    <a:pt x="838989" y="239153"/>
                    <a:pt x="826638" y="215884"/>
                  </a:cubicBezTo>
                  <a:lnTo>
                    <a:pt x="786820" y="152472"/>
                  </a:lnTo>
                  <a:close/>
                  <a:moveTo>
                    <a:pt x="516379" y="152472"/>
                  </a:moveTo>
                  <a:lnTo>
                    <a:pt x="509734" y="190583"/>
                  </a:lnTo>
                  <a:cubicBezTo>
                    <a:pt x="506442" y="212681"/>
                    <a:pt x="503371" y="236919"/>
                    <a:pt x="500616" y="263293"/>
                  </a:cubicBezTo>
                  <a:lnTo>
                    <a:pt x="495026" y="329490"/>
                  </a:lnTo>
                  <a:lnTo>
                    <a:pt x="633901" y="329490"/>
                  </a:lnTo>
                  <a:lnTo>
                    <a:pt x="628438" y="263293"/>
                  </a:lnTo>
                  <a:cubicBezTo>
                    <a:pt x="625743" y="236919"/>
                    <a:pt x="622738" y="212681"/>
                    <a:pt x="619514" y="190583"/>
                  </a:cubicBezTo>
                  <a:lnTo>
                    <a:pt x="613000" y="152472"/>
                  </a:lnTo>
                  <a:close/>
                  <a:moveTo>
                    <a:pt x="432077" y="152472"/>
                  </a:moveTo>
                  <a:lnTo>
                    <a:pt x="438105" y="159716"/>
                  </a:lnTo>
                  <a:cubicBezTo>
                    <a:pt x="465467" y="193406"/>
                    <a:pt x="454273" y="244566"/>
                    <a:pt x="414473" y="262034"/>
                  </a:cubicBezTo>
                  <a:lnTo>
                    <a:pt x="286612" y="329490"/>
                  </a:lnTo>
                  <a:lnTo>
                    <a:pt x="475232" y="329490"/>
                  </a:lnTo>
                  <a:lnTo>
                    <a:pt x="481929" y="249353"/>
                  </a:lnTo>
                  <a:cubicBezTo>
                    <a:pt x="485484" y="215891"/>
                    <a:pt x="489727" y="183954"/>
                    <a:pt x="494719" y="154781"/>
                  </a:cubicBezTo>
                  <a:lnTo>
                    <a:pt x="495187" y="152472"/>
                  </a:lnTo>
                  <a:close/>
                  <a:moveTo>
                    <a:pt x="430257" y="37276"/>
                  </a:moveTo>
                  <a:lnTo>
                    <a:pt x="355511" y="60464"/>
                  </a:lnTo>
                  <a:lnTo>
                    <a:pt x="371000" y="79077"/>
                  </a:lnTo>
                  <a:lnTo>
                    <a:pt x="416268" y="43867"/>
                  </a:lnTo>
                  <a:close/>
                  <a:moveTo>
                    <a:pt x="687517" y="36913"/>
                  </a:moveTo>
                  <a:lnTo>
                    <a:pt x="702241" y="43867"/>
                  </a:lnTo>
                  <a:cubicBezTo>
                    <a:pt x="735179" y="65053"/>
                    <a:pt x="765684" y="93342"/>
                    <a:pt x="792915" y="127472"/>
                  </a:cubicBezTo>
                  <a:lnTo>
                    <a:pt x="795904" y="131798"/>
                  </a:lnTo>
                  <a:lnTo>
                    <a:pt x="886302" y="131798"/>
                  </a:lnTo>
                  <a:lnTo>
                    <a:pt x="838603" y="97876"/>
                  </a:lnTo>
                  <a:cubicBezTo>
                    <a:pt x="816402" y="84382"/>
                    <a:pt x="793150" y="72448"/>
                    <a:pt x="768999" y="62226"/>
                  </a:cubicBezTo>
                  <a:close/>
                  <a:moveTo>
                    <a:pt x="595257" y="25503"/>
                  </a:moveTo>
                  <a:lnTo>
                    <a:pt x="610624" y="55757"/>
                  </a:lnTo>
                  <a:cubicBezTo>
                    <a:pt x="615338" y="68827"/>
                    <a:pt x="619696" y="83858"/>
                    <a:pt x="623712" y="100484"/>
                  </a:cubicBezTo>
                  <a:lnTo>
                    <a:pt x="630080" y="131798"/>
                  </a:lnTo>
                  <a:lnTo>
                    <a:pt x="768904" y="131798"/>
                  </a:lnTo>
                  <a:lnTo>
                    <a:pt x="738993" y="97877"/>
                  </a:lnTo>
                  <a:cubicBezTo>
                    <a:pt x="705681" y="66389"/>
                    <a:pt x="668688" y="43397"/>
                    <a:pt x="629260" y="30839"/>
                  </a:cubicBezTo>
                  <a:close/>
                  <a:moveTo>
                    <a:pt x="535257" y="23698"/>
                  </a:moveTo>
                  <a:lnTo>
                    <a:pt x="489720" y="30839"/>
                  </a:lnTo>
                  <a:cubicBezTo>
                    <a:pt x="469976" y="37118"/>
                    <a:pt x="450830" y="46006"/>
                    <a:pt x="432440" y="57260"/>
                  </a:cubicBezTo>
                  <a:lnTo>
                    <a:pt x="383932" y="94618"/>
                  </a:lnTo>
                  <a:lnTo>
                    <a:pt x="414873" y="131798"/>
                  </a:lnTo>
                  <a:lnTo>
                    <a:pt x="499377" y="131798"/>
                  </a:lnTo>
                  <a:lnTo>
                    <a:pt x="505724" y="100484"/>
                  </a:lnTo>
                  <a:cubicBezTo>
                    <a:pt x="509738" y="83858"/>
                    <a:pt x="514104" y="68827"/>
                    <a:pt x="518840" y="55757"/>
                  </a:cubicBezTo>
                  <a:close/>
                  <a:moveTo>
                    <a:pt x="564046" y="20605"/>
                  </a:moveTo>
                  <a:lnTo>
                    <a:pt x="553690" y="28340"/>
                  </a:lnTo>
                  <a:cubicBezTo>
                    <a:pt x="543115" y="43116"/>
                    <a:pt x="531083" y="77270"/>
                    <a:pt x="520173" y="130713"/>
                  </a:cubicBezTo>
                  <a:lnTo>
                    <a:pt x="519984" y="131798"/>
                  </a:lnTo>
                  <a:lnTo>
                    <a:pt x="609466" y="131798"/>
                  </a:lnTo>
                  <a:lnTo>
                    <a:pt x="609281" y="130713"/>
                  </a:lnTo>
                  <a:cubicBezTo>
                    <a:pt x="598576" y="77270"/>
                    <a:pt x="586736" y="43116"/>
                    <a:pt x="576252" y="28340"/>
                  </a:cubicBezTo>
                  <a:lnTo>
                    <a:pt x="566447" y="20981"/>
                  </a:lnTo>
                  <a:close/>
                  <a:moveTo>
                    <a:pt x="273931" y="19965"/>
                  </a:moveTo>
                  <a:cubicBezTo>
                    <a:pt x="262737" y="19965"/>
                    <a:pt x="251543" y="23708"/>
                    <a:pt x="242837" y="31195"/>
                  </a:cubicBezTo>
                  <a:lnTo>
                    <a:pt x="107269" y="144743"/>
                  </a:lnTo>
                  <a:cubicBezTo>
                    <a:pt x="53788" y="189663"/>
                    <a:pt x="38864" y="267026"/>
                    <a:pt x="72445" y="328167"/>
                  </a:cubicBezTo>
                  <a:lnTo>
                    <a:pt x="125925" y="424246"/>
                  </a:lnTo>
                  <a:cubicBezTo>
                    <a:pt x="240350" y="630130"/>
                    <a:pt x="389599" y="809811"/>
                    <a:pt x="569941" y="958297"/>
                  </a:cubicBezTo>
                  <a:lnTo>
                    <a:pt x="652028" y="1026925"/>
                  </a:lnTo>
                  <a:cubicBezTo>
                    <a:pt x="678147" y="1048137"/>
                    <a:pt x="711728" y="1060615"/>
                    <a:pt x="745309" y="1060615"/>
                  </a:cubicBezTo>
                  <a:cubicBezTo>
                    <a:pt x="780133" y="1060615"/>
                    <a:pt x="813714" y="1048137"/>
                    <a:pt x="841077" y="1025677"/>
                  </a:cubicBezTo>
                  <a:lnTo>
                    <a:pt x="975401" y="909633"/>
                  </a:lnTo>
                  <a:cubicBezTo>
                    <a:pt x="985351" y="900899"/>
                    <a:pt x="990326" y="889669"/>
                    <a:pt x="991569" y="877191"/>
                  </a:cubicBezTo>
                  <a:cubicBezTo>
                    <a:pt x="992813" y="864713"/>
                    <a:pt x="987838" y="852235"/>
                    <a:pt x="980376" y="842253"/>
                  </a:cubicBezTo>
                  <a:lnTo>
                    <a:pt x="865952" y="709988"/>
                  </a:lnTo>
                  <a:cubicBezTo>
                    <a:pt x="857245" y="698758"/>
                    <a:pt x="844808" y="693767"/>
                    <a:pt x="831127" y="693767"/>
                  </a:cubicBezTo>
                  <a:cubicBezTo>
                    <a:pt x="816202" y="693767"/>
                    <a:pt x="801277" y="700006"/>
                    <a:pt x="792571" y="713732"/>
                  </a:cubicBezTo>
                  <a:lnTo>
                    <a:pt x="694315" y="842253"/>
                  </a:lnTo>
                  <a:lnTo>
                    <a:pt x="681878" y="858474"/>
                  </a:lnTo>
                  <a:lnTo>
                    <a:pt x="665709" y="844749"/>
                  </a:lnTo>
                  <a:cubicBezTo>
                    <a:pt x="499048" y="703749"/>
                    <a:pt x="360993" y="536546"/>
                    <a:pt x="252787" y="349379"/>
                  </a:cubicBezTo>
                  <a:lnTo>
                    <a:pt x="241593" y="330662"/>
                  </a:lnTo>
                  <a:lnTo>
                    <a:pt x="260250" y="320680"/>
                  </a:lnTo>
                  <a:lnTo>
                    <a:pt x="404524" y="244566"/>
                  </a:lnTo>
                  <a:lnTo>
                    <a:pt x="405767" y="244566"/>
                  </a:lnTo>
                  <a:cubicBezTo>
                    <a:pt x="419448" y="238327"/>
                    <a:pt x="428155" y="225849"/>
                    <a:pt x="430642" y="212123"/>
                  </a:cubicBezTo>
                  <a:cubicBezTo>
                    <a:pt x="434373" y="198398"/>
                    <a:pt x="430642" y="183424"/>
                    <a:pt x="421936" y="172194"/>
                  </a:cubicBezTo>
                  <a:lnTo>
                    <a:pt x="308755" y="37434"/>
                  </a:lnTo>
                  <a:cubicBezTo>
                    <a:pt x="301293" y="26204"/>
                    <a:pt x="287612" y="19965"/>
                    <a:pt x="273931" y="19965"/>
                  </a:cubicBezTo>
                  <a:close/>
                  <a:moveTo>
                    <a:pt x="273931" y="0"/>
                  </a:moveTo>
                  <a:cubicBezTo>
                    <a:pt x="292587" y="0"/>
                    <a:pt x="312487" y="8735"/>
                    <a:pt x="324924" y="23708"/>
                  </a:cubicBezTo>
                  <a:lnTo>
                    <a:pt x="341655" y="43814"/>
                  </a:lnTo>
                  <a:lnTo>
                    <a:pt x="446584" y="11341"/>
                  </a:lnTo>
                  <a:cubicBezTo>
                    <a:pt x="483047" y="3905"/>
                    <a:pt x="520814" y="0"/>
                    <a:pt x="559513" y="0"/>
                  </a:cubicBezTo>
                  <a:lnTo>
                    <a:pt x="559515" y="0"/>
                  </a:lnTo>
                  <a:lnTo>
                    <a:pt x="559516" y="0"/>
                  </a:lnTo>
                  <a:lnTo>
                    <a:pt x="559523" y="1"/>
                  </a:lnTo>
                  <a:lnTo>
                    <a:pt x="563584" y="410"/>
                  </a:lnTo>
                  <a:lnTo>
                    <a:pt x="564998" y="0"/>
                  </a:lnTo>
                  <a:lnTo>
                    <a:pt x="567847" y="839"/>
                  </a:lnTo>
                  <a:lnTo>
                    <a:pt x="672085" y="11341"/>
                  </a:lnTo>
                  <a:cubicBezTo>
                    <a:pt x="735747" y="24354"/>
                    <a:pt x="795511" y="48180"/>
                    <a:pt x="849349" y="80815"/>
                  </a:cubicBezTo>
                  <a:lnTo>
                    <a:pt x="919455" y="131798"/>
                  </a:lnTo>
                  <a:lnTo>
                    <a:pt x="921324" y="131798"/>
                  </a:lnTo>
                  <a:lnTo>
                    <a:pt x="921324" y="133157"/>
                  </a:lnTo>
                  <a:lnTo>
                    <a:pt x="925405" y="136125"/>
                  </a:lnTo>
                  <a:cubicBezTo>
                    <a:pt x="1043910" y="238484"/>
                    <a:pt x="1119025" y="389638"/>
                    <a:pt x="1119025" y="558269"/>
                  </a:cubicBezTo>
                  <a:cubicBezTo>
                    <a:pt x="1119025" y="674368"/>
                    <a:pt x="1083706" y="782249"/>
                    <a:pt x="1023296" y="871749"/>
                  </a:cubicBezTo>
                  <a:lnTo>
                    <a:pt x="1008735" y="889419"/>
                  </a:lnTo>
                  <a:lnTo>
                    <a:pt x="1005095" y="903102"/>
                  </a:lnTo>
                  <a:cubicBezTo>
                    <a:pt x="1001286" y="911037"/>
                    <a:pt x="995923" y="918368"/>
                    <a:pt x="989082" y="924607"/>
                  </a:cubicBezTo>
                  <a:lnTo>
                    <a:pt x="957366" y="951755"/>
                  </a:lnTo>
                  <a:lnTo>
                    <a:pt x="954901" y="954746"/>
                  </a:lnTo>
                  <a:cubicBezTo>
                    <a:pt x="935901" y="973775"/>
                    <a:pt x="915546" y="991444"/>
                    <a:pt x="893996" y="1007593"/>
                  </a:cubicBezTo>
                  <a:lnTo>
                    <a:pt x="886530" y="1012389"/>
                  </a:lnTo>
                  <a:lnTo>
                    <a:pt x="853514" y="1040650"/>
                  </a:lnTo>
                  <a:cubicBezTo>
                    <a:pt x="837967" y="1053752"/>
                    <a:pt x="820555" y="1063734"/>
                    <a:pt x="802210" y="1070441"/>
                  </a:cubicBezTo>
                  <a:lnTo>
                    <a:pt x="771755" y="1075867"/>
                  </a:lnTo>
                  <a:lnTo>
                    <a:pt x="751629" y="1084987"/>
                  </a:lnTo>
                  <a:cubicBezTo>
                    <a:pt x="725937" y="1094424"/>
                    <a:pt x="699369" y="1102024"/>
                    <a:pt x="672085" y="1107628"/>
                  </a:cubicBezTo>
                  <a:lnTo>
                    <a:pt x="567867" y="1118179"/>
                  </a:lnTo>
                  <a:lnTo>
                    <a:pt x="564998" y="1119025"/>
                  </a:lnTo>
                  <a:lnTo>
                    <a:pt x="563579" y="1118613"/>
                  </a:lnTo>
                  <a:lnTo>
                    <a:pt x="559523" y="1119024"/>
                  </a:lnTo>
                  <a:lnTo>
                    <a:pt x="559516" y="1119025"/>
                  </a:lnTo>
                  <a:lnTo>
                    <a:pt x="559515" y="1119025"/>
                  </a:lnTo>
                  <a:lnTo>
                    <a:pt x="559513" y="1119025"/>
                  </a:lnTo>
                  <a:cubicBezTo>
                    <a:pt x="249916" y="1119025"/>
                    <a:pt x="0" y="867866"/>
                    <a:pt x="0" y="558269"/>
                  </a:cubicBezTo>
                  <a:cubicBezTo>
                    <a:pt x="0" y="481181"/>
                    <a:pt x="15620" y="407745"/>
                    <a:pt x="43887" y="340953"/>
                  </a:cubicBezTo>
                  <a:lnTo>
                    <a:pt x="51309" y="327291"/>
                  </a:lnTo>
                  <a:lnTo>
                    <a:pt x="36221" y="283286"/>
                  </a:lnTo>
                  <a:cubicBezTo>
                    <a:pt x="27359" y="226785"/>
                    <a:pt x="47881" y="167827"/>
                    <a:pt x="93588" y="128522"/>
                  </a:cubicBezTo>
                  <a:lnTo>
                    <a:pt x="230400" y="16221"/>
                  </a:lnTo>
                  <a:cubicBezTo>
                    <a:pt x="242837" y="4991"/>
                    <a:pt x="257762" y="0"/>
                    <a:pt x="2739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1003" name="Freeform 113">
              <a:extLst>
                <a:ext uri="{FF2B5EF4-FFF2-40B4-BE49-F238E27FC236}">
                  <a16:creationId xmlns:a16="http://schemas.microsoft.com/office/drawing/2014/main" id="{645DA9C4-20DF-1A43-BF25-7E9F0AD67E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5903" y="5375692"/>
              <a:ext cx="1057434" cy="674404"/>
            </a:xfrm>
            <a:custGeom>
              <a:avLst/>
              <a:gdLst>
                <a:gd name="connsiteX0" fmla="*/ 970706 w 1091571"/>
                <a:gd name="connsiteY0" fmla="*/ 520398 h 696176"/>
                <a:gd name="connsiteX1" fmla="*/ 970706 w 1091571"/>
                <a:gd name="connsiteY1" fmla="*/ 677459 h 696176"/>
                <a:gd name="connsiteX2" fmla="*/ 1071720 w 1091571"/>
                <a:gd name="connsiteY2" fmla="*/ 677459 h 696176"/>
                <a:gd name="connsiteX3" fmla="*/ 1071720 w 1091571"/>
                <a:gd name="connsiteY3" fmla="*/ 520398 h 696176"/>
                <a:gd name="connsiteX4" fmla="*/ 805880 w 1091571"/>
                <a:gd name="connsiteY4" fmla="*/ 520398 h 696176"/>
                <a:gd name="connsiteX5" fmla="*/ 805880 w 1091571"/>
                <a:gd name="connsiteY5" fmla="*/ 677459 h 696176"/>
                <a:gd name="connsiteX6" fmla="*/ 950032 w 1091571"/>
                <a:gd name="connsiteY6" fmla="*/ 677459 h 696176"/>
                <a:gd name="connsiteX7" fmla="*/ 950032 w 1091571"/>
                <a:gd name="connsiteY7" fmla="*/ 520398 h 696176"/>
                <a:gd name="connsiteX8" fmla="*/ 641135 w 1091571"/>
                <a:gd name="connsiteY8" fmla="*/ 520398 h 696176"/>
                <a:gd name="connsiteX9" fmla="*/ 641135 w 1091571"/>
                <a:gd name="connsiteY9" fmla="*/ 677459 h 696176"/>
                <a:gd name="connsiteX10" fmla="*/ 785287 w 1091571"/>
                <a:gd name="connsiteY10" fmla="*/ 677459 h 696176"/>
                <a:gd name="connsiteX11" fmla="*/ 785287 w 1091571"/>
                <a:gd name="connsiteY11" fmla="*/ 520398 h 696176"/>
                <a:gd name="connsiteX12" fmla="*/ 582195 w 1091571"/>
                <a:gd name="connsiteY12" fmla="*/ 520398 h 696176"/>
                <a:gd name="connsiteX13" fmla="*/ 607118 w 1091571"/>
                <a:gd name="connsiteY13" fmla="*/ 677459 h 696176"/>
                <a:gd name="connsiteX14" fmla="*/ 620542 w 1091571"/>
                <a:gd name="connsiteY14" fmla="*/ 677459 h 696176"/>
                <a:gd name="connsiteX15" fmla="*/ 620542 w 1091571"/>
                <a:gd name="connsiteY15" fmla="*/ 520398 h 696176"/>
                <a:gd name="connsiteX16" fmla="*/ 970706 w 1091571"/>
                <a:gd name="connsiteY16" fmla="*/ 350083 h 696176"/>
                <a:gd name="connsiteX17" fmla="*/ 970706 w 1091571"/>
                <a:gd name="connsiteY17" fmla="*/ 499724 h 696176"/>
                <a:gd name="connsiteX18" fmla="*/ 1071720 w 1091571"/>
                <a:gd name="connsiteY18" fmla="*/ 499724 h 696176"/>
                <a:gd name="connsiteX19" fmla="*/ 1071720 w 1091571"/>
                <a:gd name="connsiteY19" fmla="*/ 350083 h 696176"/>
                <a:gd name="connsiteX20" fmla="*/ 805880 w 1091571"/>
                <a:gd name="connsiteY20" fmla="*/ 350083 h 696176"/>
                <a:gd name="connsiteX21" fmla="*/ 805880 w 1091571"/>
                <a:gd name="connsiteY21" fmla="*/ 499724 h 696176"/>
                <a:gd name="connsiteX22" fmla="*/ 950032 w 1091571"/>
                <a:gd name="connsiteY22" fmla="*/ 499724 h 696176"/>
                <a:gd name="connsiteX23" fmla="*/ 950032 w 1091571"/>
                <a:gd name="connsiteY23" fmla="*/ 350083 h 696176"/>
                <a:gd name="connsiteX24" fmla="*/ 641135 w 1091571"/>
                <a:gd name="connsiteY24" fmla="*/ 350083 h 696176"/>
                <a:gd name="connsiteX25" fmla="*/ 641135 w 1091571"/>
                <a:gd name="connsiteY25" fmla="*/ 499724 h 696176"/>
                <a:gd name="connsiteX26" fmla="*/ 785287 w 1091571"/>
                <a:gd name="connsiteY26" fmla="*/ 499724 h 696176"/>
                <a:gd name="connsiteX27" fmla="*/ 785287 w 1091571"/>
                <a:gd name="connsiteY27" fmla="*/ 350083 h 696176"/>
                <a:gd name="connsiteX28" fmla="*/ 555169 w 1091571"/>
                <a:gd name="connsiteY28" fmla="*/ 350083 h 696176"/>
                <a:gd name="connsiteX29" fmla="*/ 578915 w 1091571"/>
                <a:gd name="connsiteY29" fmla="*/ 499724 h 696176"/>
                <a:gd name="connsiteX30" fmla="*/ 620542 w 1091571"/>
                <a:gd name="connsiteY30" fmla="*/ 499724 h 696176"/>
                <a:gd name="connsiteX31" fmla="*/ 620542 w 1091571"/>
                <a:gd name="connsiteY31" fmla="*/ 350083 h 696176"/>
                <a:gd name="connsiteX32" fmla="*/ 970706 w 1091571"/>
                <a:gd name="connsiteY32" fmla="*/ 210911 h 696176"/>
                <a:gd name="connsiteX33" fmla="*/ 970706 w 1091571"/>
                <a:gd name="connsiteY33" fmla="*/ 329490 h 696176"/>
                <a:gd name="connsiteX34" fmla="*/ 1071720 w 1091571"/>
                <a:gd name="connsiteY34" fmla="*/ 329490 h 696176"/>
                <a:gd name="connsiteX35" fmla="*/ 1071720 w 1091571"/>
                <a:gd name="connsiteY35" fmla="*/ 210911 h 696176"/>
                <a:gd name="connsiteX36" fmla="*/ 805880 w 1091571"/>
                <a:gd name="connsiteY36" fmla="*/ 210911 h 696176"/>
                <a:gd name="connsiteX37" fmla="*/ 805880 w 1091571"/>
                <a:gd name="connsiteY37" fmla="*/ 329490 h 696176"/>
                <a:gd name="connsiteX38" fmla="*/ 950032 w 1091571"/>
                <a:gd name="connsiteY38" fmla="*/ 329490 h 696176"/>
                <a:gd name="connsiteX39" fmla="*/ 950032 w 1091571"/>
                <a:gd name="connsiteY39" fmla="*/ 210911 h 696176"/>
                <a:gd name="connsiteX40" fmla="*/ 641135 w 1091571"/>
                <a:gd name="connsiteY40" fmla="*/ 210911 h 696176"/>
                <a:gd name="connsiteX41" fmla="*/ 641135 w 1091571"/>
                <a:gd name="connsiteY41" fmla="*/ 329490 h 696176"/>
                <a:gd name="connsiteX42" fmla="*/ 785287 w 1091571"/>
                <a:gd name="connsiteY42" fmla="*/ 329490 h 696176"/>
                <a:gd name="connsiteX43" fmla="*/ 785287 w 1091571"/>
                <a:gd name="connsiteY43" fmla="*/ 210911 h 696176"/>
                <a:gd name="connsiteX44" fmla="*/ 533933 w 1091571"/>
                <a:gd name="connsiteY44" fmla="*/ 210911 h 696176"/>
                <a:gd name="connsiteX45" fmla="*/ 534731 w 1091571"/>
                <a:gd name="connsiteY45" fmla="*/ 221285 h 696176"/>
                <a:gd name="connsiteX46" fmla="*/ 551901 w 1091571"/>
                <a:gd name="connsiteY46" fmla="*/ 329490 h 696176"/>
                <a:gd name="connsiteX47" fmla="*/ 620542 w 1091571"/>
                <a:gd name="connsiteY47" fmla="*/ 329490 h 696176"/>
                <a:gd name="connsiteX48" fmla="*/ 620542 w 1091571"/>
                <a:gd name="connsiteY48" fmla="*/ 210911 h 696176"/>
                <a:gd name="connsiteX49" fmla="*/ 338927 w 1091571"/>
                <a:gd name="connsiteY49" fmla="*/ 19891 h 696176"/>
                <a:gd name="connsiteX50" fmla="*/ 360129 w 1091571"/>
                <a:gd name="connsiteY50" fmla="*/ 124317 h 696176"/>
                <a:gd name="connsiteX51" fmla="*/ 361376 w 1091571"/>
                <a:gd name="connsiteY51" fmla="*/ 223771 h 696176"/>
                <a:gd name="connsiteX52" fmla="*/ 313393 w 1091571"/>
                <a:gd name="connsiteY52" fmla="*/ 530049 h 696176"/>
                <a:gd name="connsiteX53" fmla="*/ 336796 w 1091571"/>
                <a:gd name="connsiteY53" fmla="*/ 677528 h 696176"/>
                <a:gd name="connsiteX54" fmla="*/ 587111 w 1091571"/>
                <a:gd name="connsiteY54" fmla="*/ 677528 h 696176"/>
                <a:gd name="connsiteX55" fmla="*/ 516023 w 1091571"/>
                <a:gd name="connsiteY55" fmla="*/ 225014 h 696176"/>
                <a:gd name="connsiteX56" fmla="*/ 518517 w 1091571"/>
                <a:gd name="connsiteY56" fmla="*/ 125561 h 696176"/>
                <a:gd name="connsiteX57" fmla="*/ 538472 w 1091571"/>
                <a:gd name="connsiteY57" fmla="*/ 19891 h 696176"/>
                <a:gd name="connsiteX58" fmla="*/ 68594 w 1091571"/>
                <a:gd name="connsiteY58" fmla="*/ 19891 h 696176"/>
                <a:gd name="connsiteX59" fmla="*/ 89795 w 1091571"/>
                <a:gd name="connsiteY59" fmla="*/ 124317 h 696176"/>
                <a:gd name="connsiteX60" fmla="*/ 92290 w 1091571"/>
                <a:gd name="connsiteY60" fmla="*/ 223771 h 696176"/>
                <a:gd name="connsiteX61" fmla="*/ 19955 w 1091571"/>
                <a:gd name="connsiteY61" fmla="*/ 677528 h 696176"/>
                <a:gd name="connsiteX62" fmla="*/ 316778 w 1091571"/>
                <a:gd name="connsiteY62" fmla="*/ 677528 h 696176"/>
                <a:gd name="connsiteX63" fmla="*/ 245690 w 1091571"/>
                <a:gd name="connsiteY63" fmla="*/ 225014 h 696176"/>
                <a:gd name="connsiteX64" fmla="*/ 248184 w 1091571"/>
                <a:gd name="connsiteY64" fmla="*/ 125561 h 696176"/>
                <a:gd name="connsiteX65" fmla="*/ 268139 w 1091571"/>
                <a:gd name="connsiteY65" fmla="*/ 19891 h 696176"/>
                <a:gd name="connsiteX66" fmla="*/ 57369 w 1091571"/>
                <a:gd name="connsiteY66" fmla="*/ 0 h 696176"/>
                <a:gd name="connsiteX67" fmla="*/ 280610 w 1091571"/>
                <a:gd name="connsiteY67" fmla="*/ 0 h 696176"/>
                <a:gd name="connsiteX68" fmla="*/ 288093 w 1091571"/>
                <a:gd name="connsiteY68" fmla="*/ 3730 h 696176"/>
                <a:gd name="connsiteX69" fmla="*/ 290588 w 1091571"/>
                <a:gd name="connsiteY69" fmla="*/ 11189 h 696176"/>
                <a:gd name="connsiteX70" fmla="*/ 266892 w 1091571"/>
                <a:gd name="connsiteY70" fmla="*/ 128047 h 696176"/>
                <a:gd name="connsiteX71" fmla="*/ 264397 w 1091571"/>
                <a:gd name="connsiteY71" fmla="*/ 221285 h 696176"/>
                <a:gd name="connsiteX72" fmla="*/ 303533 w 1091571"/>
                <a:gd name="connsiteY72" fmla="*/ 467911 h 696176"/>
                <a:gd name="connsiteX73" fmla="*/ 342668 w 1091571"/>
                <a:gd name="connsiteY73" fmla="*/ 221285 h 696176"/>
                <a:gd name="connsiteX74" fmla="*/ 341421 w 1091571"/>
                <a:gd name="connsiteY74" fmla="*/ 128047 h 696176"/>
                <a:gd name="connsiteX75" fmla="*/ 317725 w 1091571"/>
                <a:gd name="connsiteY75" fmla="*/ 11189 h 696176"/>
                <a:gd name="connsiteX76" fmla="*/ 320219 w 1091571"/>
                <a:gd name="connsiteY76" fmla="*/ 3730 h 696176"/>
                <a:gd name="connsiteX77" fmla="*/ 327702 w 1091571"/>
                <a:gd name="connsiteY77" fmla="*/ 0 h 696176"/>
                <a:gd name="connsiteX78" fmla="*/ 549696 w 1091571"/>
                <a:gd name="connsiteY78" fmla="*/ 0 h 696176"/>
                <a:gd name="connsiteX79" fmla="*/ 557179 w 1091571"/>
                <a:gd name="connsiteY79" fmla="*/ 3730 h 696176"/>
                <a:gd name="connsiteX80" fmla="*/ 559674 w 1091571"/>
                <a:gd name="connsiteY80" fmla="*/ 11189 h 696176"/>
                <a:gd name="connsiteX81" fmla="*/ 535978 w 1091571"/>
                <a:gd name="connsiteY81" fmla="*/ 128047 h 696176"/>
                <a:gd name="connsiteX82" fmla="*/ 531145 w 1091571"/>
                <a:gd name="connsiteY82" fmla="*/ 174666 h 696176"/>
                <a:gd name="connsiteX83" fmla="*/ 532494 w 1091571"/>
                <a:gd name="connsiteY83" fmla="*/ 192199 h 696176"/>
                <a:gd name="connsiteX84" fmla="*/ 1082886 w 1091571"/>
                <a:gd name="connsiteY84" fmla="*/ 192199 h 696176"/>
                <a:gd name="connsiteX85" fmla="*/ 1091571 w 1091571"/>
                <a:gd name="connsiteY85" fmla="*/ 202178 h 696176"/>
                <a:gd name="connsiteX86" fmla="*/ 1091571 w 1091571"/>
                <a:gd name="connsiteY86" fmla="*/ 686191 h 696176"/>
                <a:gd name="connsiteX87" fmla="*/ 1082886 w 1091571"/>
                <a:gd name="connsiteY87" fmla="*/ 696171 h 696176"/>
                <a:gd name="connsiteX88" fmla="*/ 598346 w 1091571"/>
                <a:gd name="connsiteY88" fmla="*/ 696171 h 696176"/>
                <a:gd name="connsiteX89" fmla="*/ 598336 w 1091571"/>
                <a:gd name="connsiteY89" fmla="*/ 696176 h 696176"/>
                <a:gd name="connsiteX90" fmla="*/ 329250 w 1091571"/>
                <a:gd name="connsiteY90" fmla="*/ 696176 h 696176"/>
                <a:gd name="connsiteX91" fmla="*/ 279063 w 1091571"/>
                <a:gd name="connsiteY91" fmla="*/ 696176 h 696176"/>
                <a:gd name="connsiteX92" fmla="*/ 8730 w 1091571"/>
                <a:gd name="connsiteY92" fmla="*/ 696176 h 696176"/>
                <a:gd name="connsiteX93" fmla="*/ 1247 w 1091571"/>
                <a:gd name="connsiteY93" fmla="*/ 692447 h 696176"/>
                <a:gd name="connsiteX94" fmla="*/ 0 w 1091571"/>
                <a:gd name="connsiteY94" fmla="*/ 684988 h 696176"/>
                <a:gd name="connsiteX95" fmla="*/ 73582 w 1091571"/>
                <a:gd name="connsiteY95" fmla="*/ 221285 h 696176"/>
                <a:gd name="connsiteX96" fmla="*/ 72335 w 1091571"/>
                <a:gd name="connsiteY96" fmla="*/ 128047 h 696176"/>
                <a:gd name="connsiteX97" fmla="*/ 48639 w 1091571"/>
                <a:gd name="connsiteY97" fmla="*/ 11189 h 696176"/>
                <a:gd name="connsiteX98" fmla="*/ 51133 w 1091571"/>
                <a:gd name="connsiteY98" fmla="*/ 3730 h 696176"/>
                <a:gd name="connsiteX99" fmla="*/ 57369 w 1091571"/>
                <a:gd name="connsiteY99" fmla="*/ 0 h 696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091571" h="696176">
                  <a:moveTo>
                    <a:pt x="970706" y="520398"/>
                  </a:moveTo>
                  <a:lnTo>
                    <a:pt x="970706" y="677459"/>
                  </a:lnTo>
                  <a:lnTo>
                    <a:pt x="1071720" y="677459"/>
                  </a:lnTo>
                  <a:lnTo>
                    <a:pt x="1071720" y="520398"/>
                  </a:lnTo>
                  <a:close/>
                  <a:moveTo>
                    <a:pt x="805880" y="520398"/>
                  </a:moveTo>
                  <a:lnTo>
                    <a:pt x="805880" y="677459"/>
                  </a:lnTo>
                  <a:lnTo>
                    <a:pt x="950032" y="677459"/>
                  </a:lnTo>
                  <a:lnTo>
                    <a:pt x="950032" y="520398"/>
                  </a:lnTo>
                  <a:close/>
                  <a:moveTo>
                    <a:pt x="641135" y="520398"/>
                  </a:moveTo>
                  <a:lnTo>
                    <a:pt x="641135" y="677459"/>
                  </a:lnTo>
                  <a:lnTo>
                    <a:pt x="785287" y="677459"/>
                  </a:lnTo>
                  <a:lnTo>
                    <a:pt x="785287" y="520398"/>
                  </a:lnTo>
                  <a:close/>
                  <a:moveTo>
                    <a:pt x="582195" y="520398"/>
                  </a:moveTo>
                  <a:lnTo>
                    <a:pt x="607118" y="677459"/>
                  </a:lnTo>
                  <a:lnTo>
                    <a:pt x="620542" y="677459"/>
                  </a:lnTo>
                  <a:lnTo>
                    <a:pt x="620542" y="520398"/>
                  </a:lnTo>
                  <a:close/>
                  <a:moveTo>
                    <a:pt x="970706" y="350083"/>
                  </a:moveTo>
                  <a:lnTo>
                    <a:pt x="970706" y="499724"/>
                  </a:lnTo>
                  <a:lnTo>
                    <a:pt x="1071720" y="499724"/>
                  </a:lnTo>
                  <a:lnTo>
                    <a:pt x="1071720" y="350083"/>
                  </a:lnTo>
                  <a:close/>
                  <a:moveTo>
                    <a:pt x="805880" y="350083"/>
                  </a:moveTo>
                  <a:lnTo>
                    <a:pt x="805880" y="499724"/>
                  </a:lnTo>
                  <a:lnTo>
                    <a:pt x="950032" y="499724"/>
                  </a:lnTo>
                  <a:lnTo>
                    <a:pt x="950032" y="350083"/>
                  </a:lnTo>
                  <a:close/>
                  <a:moveTo>
                    <a:pt x="641135" y="350083"/>
                  </a:moveTo>
                  <a:lnTo>
                    <a:pt x="641135" y="499724"/>
                  </a:lnTo>
                  <a:lnTo>
                    <a:pt x="785287" y="499724"/>
                  </a:lnTo>
                  <a:lnTo>
                    <a:pt x="785287" y="350083"/>
                  </a:lnTo>
                  <a:close/>
                  <a:moveTo>
                    <a:pt x="555169" y="350083"/>
                  </a:moveTo>
                  <a:lnTo>
                    <a:pt x="578915" y="499724"/>
                  </a:lnTo>
                  <a:lnTo>
                    <a:pt x="620542" y="499724"/>
                  </a:lnTo>
                  <a:lnTo>
                    <a:pt x="620542" y="350083"/>
                  </a:lnTo>
                  <a:close/>
                  <a:moveTo>
                    <a:pt x="970706" y="210911"/>
                  </a:moveTo>
                  <a:lnTo>
                    <a:pt x="970706" y="329490"/>
                  </a:lnTo>
                  <a:lnTo>
                    <a:pt x="1071720" y="329490"/>
                  </a:lnTo>
                  <a:lnTo>
                    <a:pt x="1071720" y="210911"/>
                  </a:lnTo>
                  <a:close/>
                  <a:moveTo>
                    <a:pt x="805880" y="210911"/>
                  </a:moveTo>
                  <a:lnTo>
                    <a:pt x="805880" y="329490"/>
                  </a:lnTo>
                  <a:lnTo>
                    <a:pt x="950032" y="329490"/>
                  </a:lnTo>
                  <a:lnTo>
                    <a:pt x="950032" y="210911"/>
                  </a:lnTo>
                  <a:close/>
                  <a:moveTo>
                    <a:pt x="641135" y="210911"/>
                  </a:moveTo>
                  <a:lnTo>
                    <a:pt x="641135" y="329490"/>
                  </a:lnTo>
                  <a:lnTo>
                    <a:pt x="785287" y="329490"/>
                  </a:lnTo>
                  <a:lnTo>
                    <a:pt x="785287" y="210911"/>
                  </a:lnTo>
                  <a:close/>
                  <a:moveTo>
                    <a:pt x="533933" y="210911"/>
                  </a:moveTo>
                  <a:lnTo>
                    <a:pt x="534731" y="221285"/>
                  </a:lnTo>
                  <a:lnTo>
                    <a:pt x="551901" y="329490"/>
                  </a:lnTo>
                  <a:lnTo>
                    <a:pt x="620542" y="329490"/>
                  </a:lnTo>
                  <a:lnTo>
                    <a:pt x="620542" y="210911"/>
                  </a:lnTo>
                  <a:close/>
                  <a:moveTo>
                    <a:pt x="338927" y="19891"/>
                  </a:moveTo>
                  <a:lnTo>
                    <a:pt x="360129" y="124317"/>
                  </a:lnTo>
                  <a:cubicBezTo>
                    <a:pt x="366364" y="157883"/>
                    <a:pt x="367611" y="191449"/>
                    <a:pt x="361376" y="223771"/>
                  </a:cubicBezTo>
                  <a:lnTo>
                    <a:pt x="313393" y="530049"/>
                  </a:lnTo>
                  <a:lnTo>
                    <a:pt x="336796" y="677528"/>
                  </a:lnTo>
                  <a:lnTo>
                    <a:pt x="587111" y="677528"/>
                  </a:lnTo>
                  <a:lnTo>
                    <a:pt x="516023" y="225014"/>
                  </a:lnTo>
                  <a:cubicBezTo>
                    <a:pt x="511035" y="191449"/>
                    <a:pt x="511035" y="157883"/>
                    <a:pt x="518517" y="125561"/>
                  </a:cubicBezTo>
                  <a:lnTo>
                    <a:pt x="538472" y="19891"/>
                  </a:lnTo>
                  <a:close/>
                  <a:moveTo>
                    <a:pt x="68594" y="19891"/>
                  </a:moveTo>
                  <a:lnTo>
                    <a:pt x="89795" y="124317"/>
                  </a:lnTo>
                  <a:cubicBezTo>
                    <a:pt x="96031" y="157883"/>
                    <a:pt x="97278" y="191449"/>
                    <a:pt x="92290" y="223771"/>
                  </a:cubicBezTo>
                  <a:lnTo>
                    <a:pt x="19955" y="677528"/>
                  </a:lnTo>
                  <a:lnTo>
                    <a:pt x="316778" y="677528"/>
                  </a:lnTo>
                  <a:lnTo>
                    <a:pt x="245690" y="225014"/>
                  </a:lnTo>
                  <a:cubicBezTo>
                    <a:pt x="240701" y="191449"/>
                    <a:pt x="241949" y="157883"/>
                    <a:pt x="248184" y="125561"/>
                  </a:cubicBezTo>
                  <a:lnTo>
                    <a:pt x="268139" y="19891"/>
                  </a:lnTo>
                  <a:close/>
                  <a:moveTo>
                    <a:pt x="57369" y="0"/>
                  </a:moveTo>
                  <a:lnTo>
                    <a:pt x="280610" y="0"/>
                  </a:lnTo>
                  <a:cubicBezTo>
                    <a:pt x="283105" y="0"/>
                    <a:pt x="286846" y="1243"/>
                    <a:pt x="288093" y="3730"/>
                  </a:cubicBezTo>
                  <a:cubicBezTo>
                    <a:pt x="289341" y="6216"/>
                    <a:pt x="290588" y="8702"/>
                    <a:pt x="290588" y="11189"/>
                  </a:cubicBezTo>
                  <a:lnTo>
                    <a:pt x="266892" y="128047"/>
                  </a:lnTo>
                  <a:cubicBezTo>
                    <a:pt x="260656" y="159126"/>
                    <a:pt x="259409" y="190205"/>
                    <a:pt x="264397" y="221285"/>
                  </a:cubicBezTo>
                  <a:lnTo>
                    <a:pt x="303533" y="467911"/>
                  </a:lnTo>
                  <a:lnTo>
                    <a:pt x="342668" y="221285"/>
                  </a:lnTo>
                  <a:cubicBezTo>
                    <a:pt x="347657" y="190205"/>
                    <a:pt x="347657" y="159126"/>
                    <a:pt x="341421" y="128047"/>
                  </a:cubicBezTo>
                  <a:lnTo>
                    <a:pt x="317725" y="11189"/>
                  </a:lnTo>
                  <a:cubicBezTo>
                    <a:pt x="317725" y="8702"/>
                    <a:pt x="317725" y="6216"/>
                    <a:pt x="320219" y="3730"/>
                  </a:cubicBezTo>
                  <a:cubicBezTo>
                    <a:pt x="321467" y="1243"/>
                    <a:pt x="323961" y="0"/>
                    <a:pt x="327702" y="0"/>
                  </a:cubicBezTo>
                  <a:lnTo>
                    <a:pt x="549696" y="0"/>
                  </a:lnTo>
                  <a:cubicBezTo>
                    <a:pt x="553438" y="0"/>
                    <a:pt x="555932" y="1243"/>
                    <a:pt x="557179" y="3730"/>
                  </a:cubicBezTo>
                  <a:cubicBezTo>
                    <a:pt x="559674" y="6216"/>
                    <a:pt x="559674" y="8702"/>
                    <a:pt x="559674" y="11189"/>
                  </a:cubicBezTo>
                  <a:lnTo>
                    <a:pt x="535978" y="128047"/>
                  </a:lnTo>
                  <a:cubicBezTo>
                    <a:pt x="532860" y="143587"/>
                    <a:pt x="531301" y="159126"/>
                    <a:pt x="531145" y="174666"/>
                  </a:cubicBezTo>
                  <a:lnTo>
                    <a:pt x="532494" y="192199"/>
                  </a:lnTo>
                  <a:lnTo>
                    <a:pt x="1082886" y="192199"/>
                  </a:lnTo>
                  <a:cubicBezTo>
                    <a:pt x="1086608" y="192199"/>
                    <a:pt x="1091571" y="195941"/>
                    <a:pt x="1091571" y="202178"/>
                  </a:cubicBezTo>
                  <a:lnTo>
                    <a:pt x="1091571" y="686191"/>
                  </a:lnTo>
                  <a:cubicBezTo>
                    <a:pt x="1091571" y="692428"/>
                    <a:pt x="1086608" y="696171"/>
                    <a:pt x="1082886" y="696171"/>
                  </a:cubicBezTo>
                  <a:lnTo>
                    <a:pt x="598346" y="696171"/>
                  </a:lnTo>
                  <a:lnTo>
                    <a:pt x="598336" y="696176"/>
                  </a:lnTo>
                  <a:lnTo>
                    <a:pt x="329250" y="696176"/>
                  </a:lnTo>
                  <a:lnTo>
                    <a:pt x="279063" y="696176"/>
                  </a:lnTo>
                  <a:lnTo>
                    <a:pt x="8730" y="696176"/>
                  </a:lnTo>
                  <a:cubicBezTo>
                    <a:pt x="6236" y="696176"/>
                    <a:pt x="3741" y="694933"/>
                    <a:pt x="1247" y="692447"/>
                  </a:cubicBezTo>
                  <a:cubicBezTo>
                    <a:pt x="0" y="691203"/>
                    <a:pt x="0" y="688717"/>
                    <a:pt x="0" y="684988"/>
                  </a:cubicBezTo>
                  <a:lnTo>
                    <a:pt x="73582" y="221285"/>
                  </a:lnTo>
                  <a:cubicBezTo>
                    <a:pt x="78571" y="190205"/>
                    <a:pt x="78571" y="159126"/>
                    <a:pt x="72335" y="128047"/>
                  </a:cubicBezTo>
                  <a:lnTo>
                    <a:pt x="48639" y="11189"/>
                  </a:lnTo>
                  <a:cubicBezTo>
                    <a:pt x="47392" y="8702"/>
                    <a:pt x="48639" y="6216"/>
                    <a:pt x="51133" y="3730"/>
                  </a:cubicBezTo>
                  <a:cubicBezTo>
                    <a:pt x="52381" y="1243"/>
                    <a:pt x="54875" y="0"/>
                    <a:pt x="573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</p:grpSp>
      <p:sp>
        <p:nvSpPr>
          <p:cNvPr id="1004" name="Freeform 940">
            <a:extLst>
              <a:ext uri="{FF2B5EF4-FFF2-40B4-BE49-F238E27FC236}">
                <a16:creationId xmlns:a16="http://schemas.microsoft.com/office/drawing/2014/main" id="{12CC9B54-3412-5747-9D75-3AFDB59C0F1F}"/>
              </a:ext>
            </a:extLst>
          </p:cNvPr>
          <p:cNvSpPr>
            <a:spLocks noChangeAspect="1"/>
          </p:cNvSpPr>
          <p:nvPr/>
        </p:nvSpPr>
        <p:spPr bwMode="auto">
          <a:xfrm>
            <a:off x="6409416" y="3736298"/>
            <a:ext cx="614768" cy="612882"/>
          </a:xfrm>
          <a:custGeom>
            <a:avLst/>
            <a:gdLst>
              <a:gd name="T0" fmla="*/ 9264488 w 285387"/>
              <a:gd name="T1" fmla="*/ 9842650 h 283803"/>
              <a:gd name="T2" fmla="*/ 5302702 w 285387"/>
              <a:gd name="T3" fmla="*/ 8364308 h 283803"/>
              <a:gd name="T4" fmla="*/ 3046569 w 285387"/>
              <a:gd name="T5" fmla="*/ 8696628 h 283803"/>
              <a:gd name="T6" fmla="*/ 1702630 w 285387"/>
              <a:gd name="T7" fmla="*/ 7584757 h 283803"/>
              <a:gd name="T8" fmla="*/ 2067266 w 285387"/>
              <a:gd name="T9" fmla="*/ 7940769 h 283803"/>
              <a:gd name="T10" fmla="*/ 6382344 w 285387"/>
              <a:gd name="T11" fmla="*/ 7268313 h 283803"/>
              <a:gd name="T12" fmla="*/ 4714197 w 285387"/>
              <a:gd name="T13" fmla="*/ 7600630 h 283803"/>
              <a:gd name="T14" fmla="*/ 3047997 w 285387"/>
              <a:gd name="T15" fmla="*/ 7268313 h 283803"/>
              <a:gd name="T16" fmla="*/ 3876702 w 285387"/>
              <a:gd name="T17" fmla="*/ 7600630 h 283803"/>
              <a:gd name="T18" fmla="*/ 3047997 w 285387"/>
              <a:gd name="T19" fmla="*/ 7268313 h 283803"/>
              <a:gd name="T20" fmla="*/ 1702630 w 285387"/>
              <a:gd name="T21" fmla="*/ 8639621 h 283803"/>
              <a:gd name="T22" fmla="*/ 5509027 w 285387"/>
              <a:gd name="T23" fmla="*/ 6230020 h 283803"/>
              <a:gd name="T24" fmla="*/ 6328420 w 285387"/>
              <a:gd name="T25" fmla="*/ 6562251 h 283803"/>
              <a:gd name="T26" fmla="*/ 5509027 w 285387"/>
              <a:gd name="T27" fmla="*/ 6230020 h 283803"/>
              <a:gd name="T28" fmla="*/ 4829880 w 285387"/>
              <a:gd name="T29" fmla="*/ 6396138 h 283803"/>
              <a:gd name="T30" fmla="*/ 2905573 w 285387"/>
              <a:gd name="T31" fmla="*/ 6396138 h 283803"/>
              <a:gd name="T32" fmla="*/ 1338037 w 285387"/>
              <a:gd name="T33" fmla="*/ 5877293 h 283803"/>
              <a:gd name="T34" fmla="*/ 1702630 w 285387"/>
              <a:gd name="T35" fmla="*/ 5508107 h 283803"/>
              <a:gd name="T36" fmla="*/ 6538784 w 285387"/>
              <a:gd name="T37" fmla="*/ 5357801 h 283803"/>
              <a:gd name="T38" fmla="*/ 4557800 w 285387"/>
              <a:gd name="T39" fmla="*/ 5357801 h 283803"/>
              <a:gd name="T40" fmla="*/ 3876702 w 285387"/>
              <a:gd name="T41" fmla="*/ 5191618 h 283803"/>
              <a:gd name="T42" fmla="*/ 3047997 w 285387"/>
              <a:gd name="T43" fmla="*/ 5523934 h 283803"/>
              <a:gd name="T44" fmla="*/ 1702630 w 285387"/>
              <a:gd name="T45" fmla="*/ 5191618 h 283803"/>
              <a:gd name="T46" fmla="*/ 1025468 w 285387"/>
              <a:gd name="T47" fmla="*/ 5877293 h 283803"/>
              <a:gd name="T48" fmla="*/ 4502932 w 285387"/>
              <a:gd name="T49" fmla="*/ 4153370 h 283803"/>
              <a:gd name="T50" fmla="*/ 3048432 w 285387"/>
              <a:gd name="T51" fmla="*/ 4429708 h 283803"/>
              <a:gd name="T52" fmla="*/ 1702630 w 285387"/>
              <a:gd name="T53" fmla="*/ 3421155 h 283803"/>
              <a:gd name="T54" fmla="*/ 2067266 w 285387"/>
              <a:gd name="T55" fmla="*/ 3793897 h 283803"/>
              <a:gd name="T56" fmla="*/ 6379328 w 285387"/>
              <a:gd name="T57" fmla="*/ 3114984 h 283803"/>
              <a:gd name="T58" fmla="*/ 5742526 w 285387"/>
              <a:gd name="T59" fmla="*/ 3391375 h 283803"/>
              <a:gd name="T60" fmla="*/ 3047333 w 285387"/>
              <a:gd name="T61" fmla="*/ 3114984 h 283803"/>
              <a:gd name="T62" fmla="*/ 4902986 w 285387"/>
              <a:gd name="T63" fmla="*/ 3391375 h 283803"/>
              <a:gd name="T64" fmla="*/ 3047333 w 285387"/>
              <a:gd name="T65" fmla="*/ 3114984 h 283803"/>
              <a:gd name="T66" fmla="*/ 1702630 w 285387"/>
              <a:gd name="T67" fmla="*/ 4486133 h 283803"/>
              <a:gd name="T68" fmla="*/ 1179329 w 285387"/>
              <a:gd name="T69" fmla="*/ 2076650 h 283803"/>
              <a:gd name="T70" fmla="*/ 3422597 w 285387"/>
              <a:gd name="T71" fmla="*/ 2408947 h 283803"/>
              <a:gd name="T72" fmla="*/ 1179329 w 285387"/>
              <a:gd name="T73" fmla="*/ 2076650 h 283803"/>
              <a:gd name="T74" fmla="*/ 9929182 w 285387"/>
              <a:gd name="T75" fmla="*/ 8537255 h 283803"/>
              <a:gd name="T76" fmla="*/ 8573776 w 285387"/>
              <a:gd name="T77" fmla="*/ 1370695 h 283803"/>
              <a:gd name="T78" fmla="*/ 9095075 w 285387"/>
              <a:gd name="T79" fmla="*/ 1370695 h 283803"/>
              <a:gd name="T80" fmla="*/ 4276623 w 285387"/>
              <a:gd name="T81" fmla="*/ 1038272 h 283803"/>
              <a:gd name="T82" fmla="*/ 3003008 w 285387"/>
              <a:gd name="T83" fmla="*/ 1370614 h 283803"/>
              <a:gd name="T84" fmla="*/ 1181186 w 285387"/>
              <a:gd name="T85" fmla="*/ 1038272 h 283803"/>
              <a:gd name="T86" fmla="*/ 2167159 w 285387"/>
              <a:gd name="T87" fmla="*/ 1370614 h 283803"/>
              <a:gd name="T88" fmla="*/ 1181186 w 285387"/>
              <a:gd name="T89" fmla="*/ 1038272 h 283803"/>
              <a:gd name="T90" fmla="*/ 6978580 w 285387"/>
              <a:gd name="T91" fmla="*/ 2088623 h 283803"/>
              <a:gd name="T92" fmla="*/ 8573776 w 285387"/>
              <a:gd name="T93" fmla="*/ 574369 h 283803"/>
              <a:gd name="T94" fmla="*/ 9929182 w 285387"/>
              <a:gd name="T95" fmla="*/ 574369 h 283803"/>
              <a:gd name="T96" fmla="*/ 8834434 w 285387"/>
              <a:gd name="T97" fmla="*/ 313314 h 283803"/>
              <a:gd name="T98" fmla="*/ 7197822 w 285387"/>
              <a:gd name="T99" fmla="*/ 9999276 h 283803"/>
              <a:gd name="T100" fmla="*/ 5146861 w 285387"/>
              <a:gd name="T101" fmla="*/ 2245232 h 283803"/>
              <a:gd name="T102" fmla="*/ 8834434 w 285387"/>
              <a:gd name="T103" fmla="*/ 0 h 283803"/>
              <a:gd name="T104" fmla="*/ 10228960 w 285387"/>
              <a:gd name="T105" fmla="*/ 574369 h 283803"/>
              <a:gd name="T106" fmla="*/ 9394841 w 285387"/>
              <a:gd name="T107" fmla="*/ 10234253 h 283803"/>
              <a:gd name="T108" fmla="*/ 8287068 w 285387"/>
              <a:gd name="T109" fmla="*/ 8772222 h 283803"/>
              <a:gd name="T110" fmla="*/ 8834434 w 285387"/>
              <a:gd name="T111" fmla="*/ 0 h 283803"/>
              <a:gd name="T112" fmla="*/ 5404885 w 285387"/>
              <a:gd name="T113" fmla="*/ 52264 h 283803"/>
              <a:gd name="T114" fmla="*/ 7507443 w 285387"/>
              <a:gd name="T115" fmla="*/ 10155927 h 283803"/>
              <a:gd name="T116" fmla="*/ 0 w 285387"/>
              <a:gd name="T117" fmla="*/ 10155927 h 283803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85387" h="283803">
                <a:moveTo>
                  <a:pt x="273766" y="243567"/>
                </a:moveTo>
                <a:lnTo>
                  <a:pt x="242171" y="243927"/>
                </a:lnTo>
                <a:lnTo>
                  <a:pt x="258150" y="270870"/>
                </a:lnTo>
                <a:lnTo>
                  <a:pt x="273766" y="243567"/>
                </a:lnTo>
                <a:close/>
                <a:moveTo>
                  <a:pt x="84891" y="230187"/>
                </a:moveTo>
                <a:lnTo>
                  <a:pt x="147757" y="230187"/>
                </a:lnTo>
                <a:cubicBezTo>
                  <a:pt x="149900" y="230187"/>
                  <a:pt x="152043" y="232092"/>
                  <a:pt x="152043" y="234378"/>
                </a:cubicBezTo>
                <a:cubicBezTo>
                  <a:pt x="152043" y="237045"/>
                  <a:pt x="149900" y="239331"/>
                  <a:pt x="147757" y="239331"/>
                </a:cubicBezTo>
                <a:lnTo>
                  <a:pt x="84891" y="239331"/>
                </a:lnTo>
                <a:cubicBezTo>
                  <a:pt x="82748" y="239331"/>
                  <a:pt x="80962" y="237045"/>
                  <a:pt x="80962" y="234378"/>
                </a:cubicBezTo>
                <a:cubicBezTo>
                  <a:pt x="80962" y="232092"/>
                  <a:pt x="82748" y="230187"/>
                  <a:pt x="84891" y="230187"/>
                </a:cubicBezTo>
                <a:close/>
                <a:moveTo>
                  <a:pt x="47443" y="208734"/>
                </a:moveTo>
                <a:cubicBezTo>
                  <a:pt x="41638" y="208734"/>
                  <a:pt x="37283" y="213088"/>
                  <a:pt x="37283" y="218531"/>
                </a:cubicBezTo>
                <a:cubicBezTo>
                  <a:pt x="37283" y="224336"/>
                  <a:pt x="41638" y="229054"/>
                  <a:pt x="47443" y="229054"/>
                </a:cubicBezTo>
                <a:cubicBezTo>
                  <a:pt x="52886" y="229054"/>
                  <a:pt x="57603" y="224336"/>
                  <a:pt x="57603" y="218531"/>
                </a:cubicBezTo>
                <a:cubicBezTo>
                  <a:pt x="57603" y="213088"/>
                  <a:pt x="52886" y="208734"/>
                  <a:pt x="47443" y="208734"/>
                </a:cubicBezTo>
                <a:close/>
                <a:moveTo>
                  <a:pt x="131358" y="200025"/>
                </a:moveTo>
                <a:lnTo>
                  <a:pt x="177841" y="200025"/>
                </a:lnTo>
                <a:cubicBezTo>
                  <a:pt x="180020" y="200025"/>
                  <a:pt x="182199" y="201930"/>
                  <a:pt x="182199" y="204597"/>
                </a:cubicBezTo>
                <a:cubicBezTo>
                  <a:pt x="182199" y="207264"/>
                  <a:pt x="180020" y="209169"/>
                  <a:pt x="177841" y="209169"/>
                </a:cubicBezTo>
                <a:lnTo>
                  <a:pt x="131358" y="209169"/>
                </a:lnTo>
                <a:cubicBezTo>
                  <a:pt x="128816" y="209169"/>
                  <a:pt x="127000" y="207264"/>
                  <a:pt x="127000" y="204597"/>
                </a:cubicBezTo>
                <a:cubicBezTo>
                  <a:pt x="127000" y="201930"/>
                  <a:pt x="128816" y="200025"/>
                  <a:pt x="131358" y="200025"/>
                </a:cubicBezTo>
                <a:close/>
                <a:moveTo>
                  <a:pt x="84931" y="200025"/>
                </a:moveTo>
                <a:lnTo>
                  <a:pt x="108022" y="200025"/>
                </a:lnTo>
                <a:cubicBezTo>
                  <a:pt x="110547" y="200025"/>
                  <a:pt x="112351" y="201930"/>
                  <a:pt x="112351" y="204597"/>
                </a:cubicBezTo>
                <a:cubicBezTo>
                  <a:pt x="112351" y="207264"/>
                  <a:pt x="110547" y="209169"/>
                  <a:pt x="108022" y="209169"/>
                </a:cubicBezTo>
                <a:lnTo>
                  <a:pt x="84931" y="209169"/>
                </a:lnTo>
                <a:cubicBezTo>
                  <a:pt x="82766" y="209169"/>
                  <a:pt x="80962" y="207264"/>
                  <a:pt x="80962" y="204597"/>
                </a:cubicBezTo>
                <a:cubicBezTo>
                  <a:pt x="80962" y="201930"/>
                  <a:pt x="82766" y="200025"/>
                  <a:pt x="84931" y="200025"/>
                </a:cubicBezTo>
                <a:close/>
                <a:moveTo>
                  <a:pt x="47443" y="200025"/>
                </a:moveTo>
                <a:cubicBezTo>
                  <a:pt x="57603" y="200025"/>
                  <a:pt x="66312" y="208371"/>
                  <a:pt x="66312" y="218531"/>
                </a:cubicBezTo>
                <a:cubicBezTo>
                  <a:pt x="66312" y="229054"/>
                  <a:pt x="57603" y="237762"/>
                  <a:pt x="47443" y="237762"/>
                </a:cubicBezTo>
                <a:cubicBezTo>
                  <a:pt x="36920" y="237762"/>
                  <a:pt x="28575" y="229054"/>
                  <a:pt x="28575" y="218531"/>
                </a:cubicBezTo>
                <a:cubicBezTo>
                  <a:pt x="28575" y="208371"/>
                  <a:pt x="36920" y="200025"/>
                  <a:pt x="47443" y="200025"/>
                </a:cubicBezTo>
                <a:close/>
                <a:moveTo>
                  <a:pt x="153506" y="171450"/>
                </a:moveTo>
                <a:lnTo>
                  <a:pt x="176338" y="171450"/>
                </a:lnTo>
                <a:cubicBezTo>
                  <a:pt x="178478" y="171450"/>
                  <a:pt x="180619" y="173355"/>
                  <a:pt x="180619" y="176022"/>
                </a:cubicBezTo>
                <a:cubicBezTo>
                  <a:pt x="180619" y="178689"/>
                  <a:pt x="178478" y="180594"/>
                  <a:pt x="176338" y="180594"/>
                </a:cubicBezTo>
                <a:lnTo>
                  <a:pt x="153506" y="180594"/>
                </a:lnTo>
                <a:cubicBezTo>
                  <a:pt x="151009" y="180594"/>
                  <a:pt x="149225" y="178689"/>
                  <a:pt x="149225" y="176022"/>
                </a:cubicBezTo>
                <a:cubicBezTo>
                  <a:pt x="149225" y="173355"/>
                  <a:pt x="151009" y="171450"/>
                  <a:pt x="153506" y="171450"/>
                </a:cubicBezTo>
                <a:close/>
                <a:moveTo>
                  <a:pt x="84868" y="171450"/>
                </a:moveTo>
                <a:lnTo>
                  <a:pt x="130321" y="171450"/>
                </a:lnTo>
                <a:cubicBezTo>
                  <a:pt x="132807" y="171450"/>
                  <a:pt x="134582" y="173355"/>
                  <a:pt x="134582" y="176022"/>
                </a:cubicBezTo>
                <a:cubicBezTo>
                  <a:pt x="134582" y="178689"/>
                  <a:pt x="132807" y="180594"/>
                  <a:pt x="130321" y="180594"/>
                </a:cubicBezTo>
                <a:lnTo>
                  <a:pt x="84868" y="180594"/>
                </a:lnTo>
                <a:cubicBezTo>
                  <a:pt x="82738" y="180594"/>
                  <a:pt x="80962" y="178689"/>
                  <a:pt x="80962" y="176022"/>
                </a:cubicBezTo>
                <a:cubicBezTo>
                  <a:pt x="80962" y="173355"/>
                  <a:pt x="82738" y="171450"/>
                  <a:pt x="84868" y="171450"/>
                </a:cubicBezTo>
                <a:close/>
                <a:moveTo>
                  <a:pt x="47443" y="151584"/>
                </a:moveTo>
                <a:cubicBezTo>
                  <a:pt x="41638" y="151584"/>
                  <a:pt x="37283" y="155938"/>
                  <a:pt x="37283" y="161744"/>
                </a:cubicBezTo>
                <a:cubicBezTo>
                  <a:pt x="37283" y="167549"/>
                  <a:pt x="41638" y="171904"/>
                  <a:pt x="47443" y="171904"/>
                </a:cubicBezTo>
                <a:cubicBezTo>
                  <a:pt x="52886" y="171904"/>
                  <a:pt x="57603" y="167549"/>
                  <a:pt x="57603" y="161744"/>
                </a:cubicBezTo>
                <a:cubicBezTo>
                  <a:pt x="57603" y="155938"/>
                  <a:pt x="52886" y="151584"/>
                  <a:pt x="47443" y="151584"/>
                </a:cubicBezTo>
                <a:close/>
                <a:moveTo>
                  <a:pt x="131358" y="142875"/>
                </a:moveTo>
                <a:lnTo>
                  <a:pt x="177841" y="142875"/>
                </a:lnTo>
                <a:cubicBezTo>
                  <a:pt x="180020" y="142875"/>
                  <a:pt x="182199" y="145161"/>
                  <a:pt x="182199" y="147447"/>
                </a:cubicBezTo>
                <a:cubicBezTo>
                  <a:pt x="182199" y="150114"/>
                  <a:pt x="180020" y="152019"/>
                  <a:pt x="177841" y="152019"/>
                </a:cubicBezTo>
                <a:lnTo>
                  <a:pt x="131358" y="152019"/>
                </a:lnTo>
                <a:cubicBezTo>
                  <a:pt x="128816" y="152019"/>
                  <a:pt x="127000" y="150114"/>
                  <a:pt x="127000" y="147447"/>
                </a:cubicBezTo>
                <a:cubicBezTo>
                  <a:pt x="127000" y="145161"/>
                  <a:pt x="128816" y="142875"/>
                  <a:pt x="131358" y="142875"/>
                </a:cubicBezTo>
                <a:close/>
                <a:moveTo>
                  <a:pt x="84931" y="142875"/>
                </a:moveTo>
                <a:lnTo>
                  <a:pt x="108022" y="142875"/>
                </a:lnTo>
                <a:cubicBezTo>
                  <a:pt x="110547" y="142875"/>
                  <a:pt x="112351" y="145161"/>
                  <a:pt x="112351" y="147447"/>
                </a:cubicBezTo>
                <a:cubicBezTo>
                  <a:pt x="112351" y="150114"/>
                  <a:pt x="110547" y="152019"/>
                  <a:pt x="108022" y="152019"/>
                </a:cubicBezTo>
                <a:lnTo>
                  <a:pt x="84931" y="152019"/>
                </a:lnTo>
                <a:cubicBezTo>
                  <a:pt x="82766" y="152019"/>
                  <a:pt x="80962" y="150114"/>
                  <a:pt x="80962" y="147447"/>
                </a:cubicBezTo>
                <a:cubicBezTo>
                  <a:pt x="80962" y="145161"/>
                  <a:pt x="82766" y="142875"/>
                  <a:pt x="84931" y="142875"/>
                </a:cubicBezTo>
                <a:close/>
                <a:moveTo>
                  <a:pt x="47443" y="142875"/>
                </a:moveTo>
                <a:cubicBezTo>
                  <a:pt x="57603" y="142875"/>
                  <a:pt x="66312" y="151221"/>
                  <a:pt x="66312" y="161744"/>
                </a:cubicBezTo>
                <a:cubicBezTo>
                  <a:pt x="66312" y="171904"/>
                  <a:pt x="57603" y="180612"/>
                  <a:pt x="47443" y="180612"/>
                </a:cubicBezTo>
                <a:cubicBezTo>
                  <a:pt x="36920" y="180612"/>
                  <a:pt x="28575" y="171904"/>
                  <a:pt x="28575" y="161744"/>
                </a:cubicBezTo>
                <a:cubicBezTo>
                  <a:pt x="28575" y="151221"/>
                  <a:pt x="36920" y="142875"/>
                  <a:pt x="47443" y="142875"/>
                </a:cubicBezTo>
                <a:close/>
                <a:moveTo>
                  <a:pt x="84943" y="114300"/>
                </a:moveTo>
                <a:lnTo>
                  <a:pt x="125471" y="114300"/>
                </a:lnTo>
                <a:cubicBezTo>
                  <a:pt x="128004" y="114300"/>
                  <a:pt x="129813" y="115954"/>
                  <a:pt x="129813" y="117938"/>
                </a:cubicBezTo>
                <a:cubicBezTo>
                  <a:pt x="129813" y="120253"/>
                  <a:pt x="128004" y="121906"/>
                  <a:pt x="125471" y="121906"/>
                </a:cubicBezTo>
                <a:lnTo>
                  <a:pt x="84943" y="121906"/>
                </a:lnTo>
                <a:cubicBezTo>
                  <a:pt x="82772" y="121906"/>
                  <a:pt x="80962" y="120253"/>
                  <a:pt x="80962" y="117938"/>
                </a:cubicBezTo>
                <a:cubicBezTo>
                  <a:pt x="80962" y="115954"/>
                  <a:pt x="82772" y="114300"/>
                  <a:pt x="84943" y="114300"/>
                </a:cubicBezTo>
                <a:close/>
                <a:moveTo>
                  <a:pt x="47443" y="94151"/>
                </a:moveTo>
                <a:cubicBezTo>
                  <a:pt x="41638" y="94151"/>
                  <a:pt x="37283" y="98913"/>
                  <a:pt x="37283" y="104409"/>
                </a:cubicBezTo>
                <a:cubicBezTo>
                  <a:pt x="37283" y="110270"/>
                  <a:pt x="41638" y="115033"/>
                  <a:pt x="47443" y="115033"/>
                </a:cubicBezTo>
                <a:cubicBezTo>
                  <a:pt x="52886" y="115033"/>
                  <a:pt x="57603" y="110270"/>
                  <a:pt x="57603" y="104409"/>
                </a:cubicBezTo>
                <a:cubicBezTo>
                  <a:pt x="57603" y="98913"/>
                  <a:pt x="52886" y="94151"/>
                  <a:pt x="47443" y="94151"/>
                </a:cubicBezTo>
                <a:close/>
                <a:moveTo>
                  <a:pt x="160011" y="85725"/>
                </a:moveTo>
                <a:lnTo>
                  <a:pt x="177756" y="85725"/>
                </a:lnTo>
                <a:cubicBezTo>
                  <a:pt x="179974" y="85725"/>
                  <a:pt x="182193" y="87379"/>
                  <a:pt x="182193" y="89693"/>
                </a:cubicBezTo>
                <a:cubicBezTo>
                  <a:pt x="182193" y="91678"/>
                  <a:pt x="179974" y="93331"/>
                  <a:pt x="177756" y="93331"/>
                </a:cubicBezTo>
                <a:lnTo>
                  <a:pt x="160011" y="93331"/>
                </a:lnTo>
                <a:cubicBezTo>
                  <a:pt x="157424" y="93331"/>
                  <a:pt x="155575" y="91678"/>
                  <a:pt x="155575" y="89693"/>
                </a:cubicBezTo>
                <a:cubicBezTo>
                  <a:pt x="155575" y="87379"/>
                  <a:pt x="157424" y="85725"/>
                  <a:pt x="160011" y="85725"/>
                </a:cubicBezTo>
                <a:close/>
                <a:moveTo>
                  <a:pt x="84912" y="85725"/>
                </a:moveTo>
                <a:lnTo>
                  <a:pt x="136619" y="85725"/>
                </a:lnTo>
                <a:cubicBezTo>
                  <a:pt x="139133" y="85725"/>
                  <a:pt x="140928" y="87379"/>
                  <a:pt x="140928" y="89693"/>
                </a:cubicBezTo>
                <a:cubicBezTo>
                  <a:pt x="140928" y="91678"/>
                  <a:pt x="139133" y="93331"/>
                  <a:pt x="136619" y="93331"/>
                </a:cubicBezTo>
                <a:lnTo>
                  <a:pt x="84912" y="93331"/>
                </a:lnTo>
                <a:cubicBezTo>
                  <a:pt x="82758" y="93331"/>
                  <a:pt x="80962" y="91678"/>
                  <a:pt x="80962" y="89693"/>
                </a:cubicBezTo>
                <a:cubicBezTo>
                  <a:pt x="80962" y="87379"/>
                  <a:pt x="82758" y="85725"/>
                  <a:pt x="84912" y="85725"/>
                </a:cubicBezTo>
                <a:close/>
                <a:moveTo>
                  <a:pt x="47443" y="85725"/>
                </a:moveTo>
                <a:cubicBezTo>
                  <a:pt x="57603" y="85725"/>
                  <a:pt x="66312" y="94151"/>
                  <a:pt x="66312" y="104409"/>
                </a:cubicBezTo>
                <a:cubicBezTo>
                  <a:pt x="66312" y="115033"/>
                  <a:pt x="57603" y="123459"/>
                  <a:pt x="47443" y="123459"/>
                </a:cubicBezTo>
                <a:cubicBezTo>
                  <a:pt x="36920" y="123459"/>
                  <a:pt x="28575" y="115033"/>
                  <a:pt x="28575" y="104409"/>
                </a:cubicBezTo>
                <a:cubicBezTo>
                  <a:pt x="28575" y="94151"/>
                  <a:pt x="36920" y="85725"/>
                  <a:pt x="47443" y="85725"/>
                </a:cubicBezTo>
                <a:close/>
                <a:moveTo>
                  <a:pt x="32861" y="57150"/>
                </a:moveTo>
                <a:lnTo>
                  <a:pt x="95369" y="57150"/>
                </a:lnTo>
                <a:cubicBezTo>
                  <a:pt x="97869" y="57150"/>
                  <a:pt x="99655" y="59055"/>
                  <a:pt x="99655" y="61722"/>
                </a:cubicBezTo>
                <a:cubicBezTo>
                  <a:pt x="99655" y="64008"/>
                  <a:pt x="97869" y="66294"/>
                  <a:pt x="95369" y="66294"/>
                </a:cubicBezTo>
                <a:lnTo>
                  <a:pt x="32861" y="66294"/>
                </a:lnTo>
                <a:cubicBezTo>
                  <a:pt x="30361" y="66294"/>
                  <a:pt x="28575" y="64008"/>
                  <a:pt x="28575" y="61722"/>
                </a:cubicBezTo>
                <a:cubicBezTo>
                  <a:pt x="28575" y="59055"/>
                  <a:pt x="30361" y="57150"/>
                  <a:pt x="32861" y="57150"/>
                </a:cubicBezTo>
                <a:close/>
                <a:moveTo>
                  <a:pt x="262145" y="37721"/>
                </a:moveTo>
                <a:lnTo>
                  <a:pt x="262145" y="234946"/>
                </a:lnTo>
                <a:lnTo>
                  <a:pt x="276671" y="234946"/>
                </a:lnTo>
                <a:lnTo>
                  <a:pt x="276671" y="37721"/>
                </a:lnTo>
                <a:lnTo>
                  <a:pt x="262145" y="37721"/>
                </a:lnTo>
                <a:close/>
                <a:moveTo>
                  <a:pt x="238903" y="37721"/>
                </a:moveTo>
                <a:lnTo>
                  <a:pt x="238903" y="234946"/>
                </a:lnTo>
                <a:lnTo>
                  <a:pt x="253429" y="234946"/>
                </a:lnTo>
                <a:lnTo>
                  <a:pt x="253429" y="37721"/>
                </a:lnTo>
                <a:lnTo>
                  <a:pt x="238903" y="37721"/>
                </a:lnTo>
                <a:close/>
                <a:moveTo>
                  <a:pt x="83677" y="28575"/>
                </a:moveTo>
                <a:lnTo>
                  <a:pt x="119165" y="28575"/>
                </a:lnTo>
                <a:cubicBezTo>
                  <a:pt x="121674" y="28575"/>
                  <a:pt x="123467" y="30480"/>
                  <a:pt x="123467" y="33147"/>
                </a:cubicBezTo>
                <a:cubicBezTo>
                  <a:pt x="123467" y="35814"/>
                  <a:pt x="121674" y="37719"/>
                  <a:pt x="119165" y="37719"/>
                </a:cubicBezTo>
                <a:lnTo>
                  <a:pt x="83677" y="37719"/>
                </a:lnTo>
                <a:cubicBezTo>
                  <a:pt x="81168" y="37719"/>
                  <a:pt x="79375" y="35814"/>
                  <a:pt x="79375" y="33147"/>
                </a:cubicBezTo>
                <a:cubicBezTo>
                  <a:pt x="79375" y="30480"/>
                  <a:pt x="81168" y="28575"/>
                  <a:pt x="83677" y="28575"/>
                </a:cubicBezTo>
                <a:close/>
                <a:moveTo>
                  <a:pt x="32913" y="28575"/>
                </a:moveTo>
                <a:lnTo>
                  <a:pt x="60387" y="28575"/>
                </a:lnTo>
                <a:cubicBezTo>
                  <a:pt x="62918" y="28575"/>
                  <a:pt x="64725" y="30480"/>
                  <a:pt x="64725" y="33147"/>
                </a:cubicBezTo>
                <a:cubicBezTo>
                  <a:pt x="64725" y="35814"/>
                  <a:pt x="62918" y="37719"/>
                  <a:pt x="60387" y="37719"/>
                </a:cubicBezTo>
                <a:lnTo>
                  <a:pt x="32913" y="37719"/>
                </a:lnTo>
                <a:cubicBezTo>
                  <a:pt x="30382" y="37719"/>
                  <a:pt x="28575" y="35814"/>
                  <a:pt x="28575" y="33147"/>
                </a:cubicBezTo>
                <a:cubicBezTo>
                  <a:pt x="28575" y="30480"/>
                  <a:pt x="30382" y="28575"/>
                  <a:pt x="32913" y="28575"/>
                </a:cubicBezTo>
                <a:close/>
                <a:moveTo>
                  <a:pt x="152041" y="14729"/>
                </a:moveTo>
                <a:lnTo>
                  <a:pt x="152041" y="57479"/>
                </a:lnTo>
                <a:lnTo>
                  <a:pt x="194454" y="57479"/>
                </a:lnTo>
                <a:lnTo>
                  <a:pt x="152041" y="14729"/>
                </a:lnTo>
                <a:close/>
                <a:moveTo>
                  <a:pt x="246166" y="8622"/>
                </a:moveTo>
                <a:cubicBezTo>
                  <a:pt x="242171" y="8622"/>
                  <a:pt x="238903" y="11855"/>
                  <a:pt x="238903" y="15807"/>
                </a:cubicBezTo>
                <a:lnTo>
                  <a:pt x="238903" y="29099"/>
                </a:lnTo>
                <a:lnTo>
                  <a:pt x="276671" y="29099"/>
                </a:lnTo>
                <a:lnTo>
                  <a:pt x="276671" y="15807"/>
                </a:lnTo>
                <a:cubicBezTo>
                  <a:pt x="276671" y="14010"/>
                  <a:pt x="275582" y="12214"/>
                  <a:pt x="274492" y="10777"/>
                </a:cubicBezTo>
                <a:cubicBezTo>
                  <a:pt x="273040" y="9340"/>
                  <a:pt x="271224" y="8622"/>
                  <a:pt x="269408" y="8622"/>
                </a:cubicBezTo>
                <a:lnTo>
                  <a:pt x="246166" y="8622"/>
                </a:lnTo>
                <a:close/>
                <a:moveTo>
                  <a:pt x="8626" y="8622"/>
                </a:moveTo>
                <a:lnTo>
                  <a:pt x="8626" y="275181"/>
                </a:lnTo>
                <a:lnTo>
                  <a:pt x="200564" y="275181"/>
                </a:lnTo>
                <a:lnTo>
                  <a:pt x="200564" y="66101"/>
                </a:lnTo>
                <a:lnTo>
                  <a:pt x="147728" y="66101"/>
                </a:lnTo>
                <a:cubicBezTo>
                  <a:pt x="145571" y="66101"/>
                  <a:pt x="143414" y="63945"/>
                  <a:pt x="143414" y="61790"/>
                </a:cubicBezTo>
                <a:lnTo>
                  <a:pt x="143414" y="8622"/>
                </a:lnTo>
                <a:lnTo>
                  <a:pt x="8626" y="8622"/>
                </a:lnTo>
                <a:close/>
                <a:moveTo>
                  <a:pt x="246166" y="0"/>
                </a:moveTo>
                <a:lnTo>
                  <a:pt x="269408" y="0"/>
                </a:lnTo>
                <a:cubicBezTo>
                  <a:pt x="273766" y="0"/>
                  <a:pt x="277398" y="1796"/>
                  <a:pt x="280303" y="4670"/>
                </a:cubicBezTo>
                <a:cubicBezTo>
                  <a:pt x="283571" y="7544"/>
                  <a:pt x="285024" y="11855"/>
                  <a:pt x="285024" y="15807"/>
                </a:cubicBezTo>
                <a:lnTo>
                  <a:pt x="285387" y="239257"/>
                </a:lnTo>
                <a:cubicBezTo>
                  <a:pt x="285387" y="240334"/>
                  <a:pt x="285024" y="240694"/>
                  <a:pt x="284661" y="241412"/>
                </a:cubicBezTo>
                <a:lnTo>
                  <a:pt x="261782" y="281647"/>
                </a:lnTo>
                <a:cubicBezTo>
                  <a:pt x="261056" y="283084"/>
                  <a:pt x="259603" y="283803"/>
                  <a:pt x="258150" y="283803"/>
                </a:cubicBezTo>
                <a:cubicBezTo>
                  <a:pt x="256335" y="283803"/>
                  <a:pt x="254882" y="283084"/>
                  <a:pt x="254156" y="281647"/>
                </a:cubicBezTo>
                <a:lnTo>
                  <a:pt x="230914" y="241412"/>
                </a:lnTo>
                <a:cubicBezTo>
                  <a:pt x="230550" y="240694"/>
                  <a:pt x="230550" y="240334"/>
                  <a:pt x="230550" y="239257"/>
                </a:cubicBezTo>
                <a:lnTo>
                  <a:pt x="230187" y="15807"/>
                </a:lnTo>
                <a:cubicBezTo>
                  <a:pt x="230187" y="7185"/>
                  <a:pt x="237450" y="0"/>
                  <a:pt x="246166" y="0"/>
                </a:cubicBezTo>
                <a:close/>
                <a:moveTo>
                  <a:pt x="4313" y="0"/>
                </a:moveTo>
                <a:lnTo>
                  <a:pt x="147728" y="0"/>
                </a:lnTo>
                <a:cubicBezTo>
                  <a:pt x="148806" y="0"/>
                  <a:pt x="149884" y="359"/>
                  <a:pt x="150603" y="1437"/>
                </a:cubicBezTo>
                <a:lnTo>
                  <a:pt x="208113" y="58916"/>
                </a:lnTo>
                <a:cubicBezTo>
                  <a:pt x="208831" y="59634"/>
                  <a:pt x="209191" y="60712"/>
                  <a:pt x="209191" y="61790"/>
                </a:cubicBezTo>
                <a:lnTo>
                  <a:pt x="209191" y="279492"/>
                </a:lnTo>
                <a:cubicBezTo>
                  <a:pt x="209191" y="282007"/>
                  <a:pt x="207394" y="283803"/>
                  <a:pt x="205237" y="283803"/>
                </a:cubicBezTo>
                <a:lnTo>
                  <a:pt x="4313" y="283803"/>
                </a:lnTo>
                <a:cubicBezTo>
                  <a:pt x="1797" y="283803"/>
                  <a:pt x="0" y="282007"/>
                  <a:pt x="0" y="279492"/>
                </a:cubicBezTo>
                <a:lnTo>
                  <a:pt x="0" y="4670"/>
                </a:lnTo>
                <a:cubicBezTo>
                  <a:pt x="0" y="1796"/>
                  <a:pt x="1797" y="0"/>
                  <a:pt x="431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47A94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5" name="Freeform 45">
            <a:extLst>
              <a:ext uri="{FF2B5EF4-FFF2-40B4-BE49-F238E27FC236}">
                <a16:creationId xmlns:a16="http://schemas.microsoft.com/office/drawing/2014/main" id="{0E0E65F0-0EB3-D241-83EC-F2A632FAA964}"/>
              </a:ext>
            </a:extLst>
          </p:cNvPr>
          <p:cNvSpPr>
            <a:spLocks noChangeAspect="1"/>
          </p:cNvSpPr>
          <p:nvPr/>
        </p:nvSpPr>
        <p:spPr bwMode="auto">
          <a:xfrm>
            <a:off x="6347312" y="2313631"/>
            <a:ext cx="618121" cy="619978"/>
          </a:xfrm>
          <a:custGeom>
            <a:avLst/>
            <a:gdLst>
              <a:gd name="T0" fmla="*/ 2147483646 w 811"/>
              <a:gd name="T1" fmla="*/ 2147483646 h 811"/>
              <a:gd name="T2" fmla="*/ 2147483646 w 811"/>
              <a:gd name="T3" fmla="*/ 2147483646 h 811"/>
              <a:gd name="T4" fmla="*/ 2147483646 w 811"/>
              <a:gd name="T5" fmla="*/ 2147483646 h 811"/>
              <a:gd name="T6" fmla="*/ 2147483646 w 811"/>
              <a:gd name="T7" fmla="*/ 2147483646 h 811"/>
              <a:gd name="T8" fmla="*/ 2147483646 w 811"/>
              <a:gd name="T9" fmla="*/ 2147483646 h 811"/>
              <a:gd name="T10" fmla="*/ 2147483646 w 811"/>
              <a:gd name="T11" fmla="*/ 2147483646 h 811"/>
              <a:gd name="T12" fmla="*/ 2147483646 w 811"/>
              <a:gd name="T13" fmla="*/ 2147483646 h 811"/>
              <a:gd name="T14" fmla="*/ 2147483646 w 811"/>
              <a:gd name="T15" fmla="*/ 2147483646 h 811"/>
              <a:gd name="T16" fmla="*/ 2147483646 w 811"/>
              <a:gd name="T17" fmla="*/ 2147483646 h 811"/>
              <a:gd name="T18" fmla="*/ 2147483646 w 811"/>
              <a:gd name="T19" fmla="*/ 2147483646 h 811"/>
              <a:gd name="T20" fmla="*/ 2147483646 w 811"/>
              <a:gd name="T21" fmla="*/ 2147483646 h 811"/>
              <a:gd name="T22" fmla="*/ 2147483646 w 811"/>
              <a:gd name="T23" fmla="*/ 2147483646 h 811"/>
              <a:gd name="T24" fmla="*/ 2147483646 w 811"/>
              <a:gd name="T25" fmla="*/ 2147483646 h 811"/>
              <a:gd name="T26" fmla="*/ 2147483646 w 811"/>
              <a:gd name="T27" fmla="*/ 2147483646 h 811"/>
              <a:gd name="T28" fmla="*/ 2147483646 w 811"/>
              <a:gd name="T29" fmla="*/ 2147483646 h 811"/>
              <a:gd name="T30" fmla="*/ 2147483646 w 811"/>
              <a:gd name="T31" fmla="*/ 2147483646 h 811"/>
              <a:gd name="T32" fmla="*/ 2147483646 w 811"/>
              <a:gd name="T33" fmla="*/ 2147483646 h 811"/>
              <a:gd name="T34" fmla="*/ 2147483646 w 811"/>
              <a:gd name="T35" fmla="*/ 2147483646 h 811"/>
              <a:gd name="T36" fmla="*/ 2147483646 w 811"/>
              <a:gd name="T37" fmla="*/ 2147483646 h 811"/>
              <a:gd name="T38" fmla="*/ 2147483646 w 811"/>
              <a:gd name="T39" fmla="*/ 2147483646 h 811"/>
              <a:gd name="T40" fmla="*/ 2147483646 w 811"/>
              <a:gd name="T41" fmla="*/ 2147483646 h 811"/>
              <a:gd name="T42" fmla="*/ 2147483646 w 811"/>
              <a:gd name="T43" fmla="*/ 2147483646 h 811"/>
              <a:gd name="T44" fmla="*/ 2147483646 w 811"/>
              <a:gd name="T45" fmla="*/ 2147483646 h 811"/>
              <a:gd name="T46" fmla="*/ 2147483646 w 811"/>
              <a:gd name="T47" fmla="*/ 2147483646 h 811"/>
              <a:gd name="T48" fmla="*/ 2147483646 w 811"/>
              <a:gd name="T49" fmla="*/ 2147483646 h 811"/>
              <a:gd name="T50" fmla="*/ 2147483646 w 811"/>
              <a:gd name="T51" fmla="*/ 2147483646 h 811"/>
              <a:gd name="T52" fmla="*/ 2147483646 w 811"/>
              <a:gd name="T53" fmla="*/ 2147483646 h 811"/>
              <a:gd name="T54" fmla="*/ 2147483646 w 811"/>
              <a:gd name="T55" fmla="*/ 2147483646 h 811"/>
              <a:gd name="T56" fmla="*/ 2147483646 w 811"/>
              <a:gd name="T57" fmla="*/ 2147483646 h 811"/>
              <a:gd name="T58" fmla="*/ 2147483646 w 811"/>
              <a:gd name="T59" fmla="*/ 2147483646 h 811"/>
              <a:gd name="T60" fmla="*/ 2147483646 w 811"/>
              <a:gd name="T61" fmla="*/ 2147483646 h 811"/>
              <a:gd name="T62" fmla="*/ 2147483646 w 811"/>
              <a:gd name="T63" fmla="*/ 2147483646 h 811"/>
              <a:gd name="T64" fmla="*/ 2147483646 w 811"/>
              <a:gd name="T65" fmla="*/ 2147483646 h 811"/>
              <a:gd name="T66" fmla="*/ 2147483646 w 811"/>
              <a:gd name="T67" fmla="*/ 2147483646 h 811"/>
              <a:gd name="T68" fmla="*/ 2147483646 w 811"/>
              <a:gd name="T69" fmla="*/ 2147483646 h 811"/>
              <a:gd name="T70" fmla="*/ 2147483646 w 811"/>
              <a:gd name="T71" fmla="*/ 2147483646 h 811"/>
              <a:gd name="T72" fmla="*/ 2147483646 w 811"/>
              <a:gd name="T73" fmla="*/ 2147483646 h 811"/>
              <a:gd name="T74" fmla="*/ 2147483646 w 811"/>
              <a:gd name="T75" fmla="*/ 2147483646 h 811"/>
              <a:gd name="T76" fmla="*/ 2147483646 w 811"/>
              <a:gd name="T77" fmla="*/ 2147483646 h 811"/>
              <a:gd name="T78" fmla="*/ 2147483646 w 811"/>
              <a:gd name="T79" fmla="*/ 2147483646 h 811"/>
              <a:gd name="T80" fmla="*/ 2147483646 w 811"/>
              <a:gd name="T81" fmla="*/ 2147483646 h 811"/>
              <a:gd name="T82" fmla="*/ 2147483646 w 811"/>
              <a:gd name="T83" fmla="*/ 2147483646 h 811"/>
              <a:gd name="T84" fmla="*/ 2147483646 w 811"/>
              <a:gd name="T85" fmla="*/ 2147483646 h 811"/>
              <a:gd name="T86" fmla="*/ 2147483646 w 811"/>
              <a:gd name="T87" fmla="*/ 2147483646 h 811"/>
              <a:gd name="T88" fmla="*/ 2147483646 w 811"/>
              <a:gd name="T89" fmla="*/ 2147483646 h 811"/>
              <a:gd name="T90" fmla="*/ 2147483646 w 811"/>
              <a:gd name="T91" fmla="*/ 2147483646 h 811"/>
              <a:gd name="T92" fmla="*/ 2147483646 w 811"/>
              <a:gd name="T93" fmla="*/ 2147483646 h 811"/>
              <a:gd name="T94" fmla="*/ 2147483646 w 811"/>
              <a:gd name="T95" fmla="*/ 2147483646 h 811"/>
              <a:gd name="T96" fmla="*/ 2147483646 w 811"/>
              <a:gd name="T97" fmla="*/ 2147483646 h 811"/>
              <a:gd name="T98" fmla="*/ 2147483646 w 811"/>
              <a:gd name="T99" fmla="*/ 2147483646 h 811"/>
              <a:gd name="T100" fmla="*/ 0 w 811"/>
              <a:gd name="T101" fmla="*/ 2147483646 h 811"/>
              <a:gd name="T102" fmla="*/ 2147483646 w 811"/>
              <a:gd name="T103" fmla="*/ 2147483646 h 811"/>
              <a:gd name="T104" fmla="*/ 2147483646 w 811"/>
              <a:gd name="T105" fmla="*/ 2147483646 h 81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811" h="811">
                <a:moveTo>
                  <a:pt x="784" y="393"/>
                </a:moveTo>
                <a:lnTo>
                  <a:pt x="686" y="393"/>
                </a:lnTo>
                <a:cubicBezTo>
                  <a:pt x="684" y="342"/>
                  <a:pt x="668" y="295"/>
                  <a:pt x="642" y="254"/>
                </a:cubicBezTo>
                <a:lnTo>
                  <a:pt x="666" y="254"/>
                </a:lnTo>
                <a:cubicBezTo>
                  <a:pt x="669" y="254"/>
                  <a:pt x="673" y="253"/>
                  <a:pt x="675" y="251"/>
                </a:cubicBezTo>
                <a:lnTo>
                  <a:pt x="724" y="201"/>
                </a:lnTo>
                <a:cubicBezTo>
                  <a:pt x="760" y="257"/>
                  <a:pt x="782" y="323"/>
                  <a:pt x="784" y="393"/>
                </a:cubicBezTo>
                <a:close/>
                <a:moveTo>
                  <a:pt x="417" y="785"/>
                </a:moveTo>
                <a:lnTo>
                  <a:pt x="417" y="686"/>
                </a:lnTo>
                <a:cubicBezTo>
                  <a:pt x="563" y="681"/>
                  <a:pt x="680" y="563"/>
                  <a:pt x="686" y="418"/>
                </a:cubicBezTo>
                <a:lnTo>
                  <a:pt x="784" y="418"/>
                </a:lnTo>
                <a:cubicBezTo>
                  <a:pt x="778" y="618"/>
                  <a:pt x="617" y="779"/>
                  <a:pt x="417" y="785"/>
                </a:cubicBezTo>
                <a:close/>
                <a:moveTo>
                  <a:pt x="25" y="418"/>
                </a:moveTo>
                <a:lnTo>
                  <a:pt x="123" y="418"/>
                </a:lnTo>
                <a:cubicBezTo>
                  <a:pt x="130" y="563"/>
                  <a:pt x="247" y="681"/>
                  <a:pt x="393" y="686"/>
                </a:cubicBezTo>
                <a:lnTo>
                  <a:pt x="393" y="785"/>
                </a:lnTo>
                <a:cubicBezTo>
                  <a:pt x="193" y="779"/>
                  <a:pt x="31" y="618"/>
                  <a:pt x="25" y="418"/>
                </a:cubicBezTo>
                <a:close/>
                <a:moveTo>
                  <a:pt x="393" y="26"/>
                </a:moveTo>
                <a:lnTo>
                  <a:pt x="393" y="124"/>
                </a:lnTo>
                <a:cubicBezTo>
                  <a:pt x="247" y="131"/>
                  <a:pt x="130" y="248"/>
                  <a:pt x="123" y="393"/>
                </a:cubicBezTo>
                <a:lnTo>
                  <a:pt x="25" y="393"/>
                </a:lnTo>
                <a:cubicBezTo>
                  <a:pt x="31" y="194"/>
                  <a:pt x="193" y="32"/>
                  <a:pt x="393" y="26"/>
                </a:cubicBezTo>
                <a:close/>
                <a:moveTo>
                  <a:pt x="559" y="135"/>
                </a:moveTo>
                <a:lnTo>
                  <a:pt x="559" y="135"/>
                </a:lnTo>
                <a:cubicBezTo>
                  <a:pt x="557" y="138"/>
                  <a:pt x="556" y="141"/>
                  <a:pt x="556" y="144"/>
                </a:cubicBezTo>
                <a:lnTo>
                  <a:pt x="556" y="168"/>
                </a:lnTo>
                <a:cubicBezTo>
                  <a:pt x="515" y="143"/>
                  <a:pt x="468" y="126"/>
                  <a:pt x="417" y="124"/>
                </a:cubicBezTo>
                <a:lnTo>
                  <a:pt x="417" y="26"/>
                </a:lnTo>
                <a:cubicBezTo>
                  <a:pt x="488" y="29"/>
                  <a:pt x="553" y="50"/>
                  <a:pt x="609" y="85"/>
                </a:cubicBezTo>
                <a:lnTo>
                  <a:pt x="559" y="135"/>
                </a:lnTo>
                <a:close/>
                <a:moveTo>
                  <a:pt x="563" y="393"/>
                </a:moveTo>
                <a:lnTo>
                  <a:pt x="563" y="393"/>
                </a:lnTo>
                <a:cubicBezTo>
                  <a:pt x="560" y="359"/>
                  <a:pt x="547" y="327"/>
                  <a:pt x="525" y="302"/>
                </a:cubicBezTo>
                <a:lnTo>
                  <a:pt x="573" y="254"/>
                </a:lnTo>
                <a:lnTo>
                  <a:pt x="612" y="254"/>
                </a:lnTo>
                <a:cubicBezTo>
                  <a:pt x="641" y="294"/>
                  <a:pt x="659" y="342"/>
                  <a:pt x="661" y="393"/>
                </a:cubicBezTo>
                <a:lnTo>
                  <a:pt x="563" y="393"/>
                </a:lnTo>
                <a:close/>
                <a:moveTo>
                  <a:pt x="417" y="564"/>
                </a:moveTo>
                <a:lnTo>
                  <a:pt x="417" y="564"/>
                </a:lnTo>
                <a:cubicBezTo>
                  <a:pt x="495" y="558"/>
                  <a:pt x="558" y="496"/>
                  <a:pt x="563" y="418"/>
                </a:cubicBezTo>
                <a:lnTo>
                  <a:pt x="661" y="418"/>
                </a:lnTo>
                <a:cubicBezTo>
                  <a:pt x="655" y="550"/>
                  <a:pt x="549" y="656"/>
                  <a:pt x="417" y="662"/>
                </a:cubicBezTo>
                <a:lnTo>
                  <a:pt x="417" y="564"/>
                </a:lnTo>
                <a:close/>
                <a:moveTo>
                  <a:pt x="246" y="418"/>
                </a:moveTo>
                <a:lnTo>
                  <a:pt x="246" y="418"/>
                </a:lnTo>
                <a:cubicBezTo>
                  <a:pt x="252" y="496"/>
                  <a:pt x="314" y="558"/>
                  <a:pt x="393" y="564"/>
                </a:cubicBezTo>
                <a:lnTo>
                  <a:pt x="393" y="662"/>
                </a:lnTo>
                <a:cubicBezTo>
                  <a:pt x="260" y="656"/>
                  <a:pt x="154" y="550"/>
                  <a:pt x="148" y="418"/>
                </a:cubicBezTo>
                <a:lnTo>
                  <a:pt x="246" y="418"/>
                </a:lnTo>
                <a:close/>
                <a:moveTo>
                  <a:pt x="393" y="246"/>
                </a:moveTo>
                <a:lnTo>
                  <a:pt x="393" y="246"/>
                </a:lnTo>
                <a:cubicBezTo>
                  <a:pt x="314" y="253"/>
                  <a:pt x="252" y="315"/>
                  <a:pt x="246" y="393"/>
                </a:cubicBezTo>
                <a:lnTo>
                  <a:pt x="148" y="393"/>
                </a:lnTo>
                <a:cubicBezTo>
                  <a:pt x="154" y="261"/>
                  <a:pt x="260" y="155"/>
                  <a:pt x="393" y="149"/>
                </a:cubicBezTo>
                <a:lnTo>
                  <a:pt x="393" y="246"/>
                </a:lnTo>
                <a:close/>
                <a:moveTo>
                  <a:pt x="508" y="285"/>
                </a:moveTo>
                <a:lnTo>
                  <a:pt x="508" y="285"/>
                </a:lnTo>
                <a:cubicBezTo>
                  <a:pt x="483" y="263"/>
                  <a:pt x="452" y="249"/>
                  <a:pt x="417" y="246"/>
                </a:cubicBezTo>
                <a:lnTo>
                  <a:pt x="417" y="148"/>
                </a:lnTo>
                <a:cubicBezTo>
                  <a:pt x="469" y="151"/>
                  <a:pt x="516" y="169"/>
                  <a:pt x="556" y="198"/>
                </a:cubicBezTo>
                <a:lnTo>
                  <a:pt x="556" y="237"/>
                </a:lnTo>
                <a:lnTo>
                  <a:pt x="508" y="285"/>
                </a:lnTo>
                <a:close/>
                <a:moveTo>
                  <a:pt x="503" y="418"/>
                </a:moveTo>
                <a:lnTo>
                  <a:pt x="539" y="418"/>
                </a:lnTo>
                <a:cubicBezTo>
                  <a:pt x="533" y="482"/>
                  <a:pt x="481" y="534"/>
                  <a:pt x="417" y="540"/>
                </a:cubicBezTo>
                <a:lnTo>
                  <a:pt x="417" y="504"/>
                </a:lnTo>
                <a:cubicBezTo>
                  <a:pt x="417" y="497"/>
                  <a:pt x="411" y="491"/>
                  <a:pt x="405" y="491"/>
                </a:cubicBezTo>
                <a:cubicBezTo>
                  <a:pt x="398" y="491"/>
                  <a:pt x="393" y="497"/>
                  <a:pt x="393" y="504"/>
                </a:cubicBezTo>
                <a:lnTo>
                  <a:pt x="393" y="540"/>
                </a:lnTo>
                <a:cubicBezTo>
                  <a:pt x="328" y="534"/>
                  <a:pt x="276" y="482"/>
                  <a:pt x="270" y="418"/>
                </a:cubicBezTo>
                <a:lnTo>
                  <a:pt x="307" y="418"/>
                </a:lnTo>
                <a:cubicBezTo>
                  <a:pt x="313" y="418"/>
                  <a:pt x="319" y="412"/>
                  <a:pt x="319" y="406"/>
                </a:cubicBezTo>
                <a:cubicBezTo>
                  <a:pt x="319" y="399"/>
                  <a:pt x="313" y="393"/>
                  <a:pt x="307" y="393"/>
                </a:cubicBezTo>
                <a:lnTo>
                  <a:pt x="270" y="393"/>
                </a:lnTo>
                <a:cubicBezTo>
                  <a:pt x="276" y="329"/>
                  <a:pt x="328" y="277"/>
                  <a:pt x="393" y="271"/>
                </a:cubicBezTo>
                <a:lnTo>
                  <a:pt x="393" y="308"/>
                </a:lnTo>
                <a:cubicBezTo>
                  <a:pt x="393" y="314"/>
                  <a:pt x="398" y="320"/>
                  <a:pt x="405" y="320"/>
                </a:cubicBezTo>
                <a:cubicBezTo>
                  <a:pt x="411" y="320"/>
                  <a:pt x="417" y="314"/>
                  <a:pt x="417" y="308"/>
                </a:cubicBezTo>
                <a:lnTo>
                  <a:pt x="417" y="271"/>
                </a:lnTo>
                <a:cubicBezTo>
                  <a:pt x="445" y="274"/>
                  <a:pt x="471" y="285"/>
                  <a:pt x="490" y="302"/>
                </a:cubicBezTo>
                <a:lnTo>
                  <a:pt x="396" y="397"/>
                </a:lnTo>
                <a:cubicBezTo>
                  <a:pt x="391" y="401"/>
                  <a:pt x="391" y="409"/>
                  <a:pt x="396" y="414"/>
                </a:cubicBezTo>
                <a:cubicBezTo>
                  <a:pt x="398" y="416"/>
                  <a:pt x="401" y="418"/>
                  <a:pt x="405" y="418"/>
                </a:cubicBezTo>
                <a:cubicBezTo>
                  <a:pt x="408" y="418"/>
                  <a:pt x="411" y="416"/>
                  <a:pt x="413" y="414"/>
                </a:cubicBezTo>
                <a:lnTo>
                  <a:pt x="508" y="319"/>
                </a:lnTo>
                <a:cubicBezTo>
                  <a:pt x="525" y="340"/>
                  <a:pt x="536" y="365"/>
                  <a:pt x="539" y="393"/>
                </a:cubicBezTo>
                <a:lnTo>
                  <a:pt x="503" y="393"/>
                </a:lnTo>
                <a:cubicBezTo>
                  <a:pt x="496" y="393"/>
                  <a:pt x="490" y="399"/>
                  <a:pt x="490" y="406"/>
                </a:cubicBezTo>
                <a:cubicBezTo>
                  <a:pt x="490" y="412"/>
                  <a:pt x="496" y="418"/>
                  <a:pt x="503" y="418"/>
                </a:cubicBezTo>
                <a:close/>
                <a:moveTo>
                  <a:pt x="687" y="43"/>
                </a:moveTo>
                <a:lnTo>
                  <a:pt x="687" y="112"/>
                </a:lnTo>
                <a:cubicBezTo>
                  <a:pt x="687" y="118"/>
                  <a:pt x="692" y="124"/>
                  <a:pt x="699" y="124"/>
                </a:cubicBezTo>
                <a:lnTo>
                  <a:pt x="767" y="124"/>
                </a:lnTo>
                <a:lnTo>
                  <a:pt x="661" y="230"/>
                </a:lnTo>
                <a:lnTo>
                  <a:pt x="580" y="230"/>
                </a:lnTo>
                <a:lnTo>
                  <a:pt x="580" y="149"/>
                </a:lnTo>
                <a:lnTo>
                  <a:pt x="687" y="43"/>
                </a:lnTo>
                <a:close/>
                <a:moveTo>
                  <a:pt x="805" y="120"/>
                </a:moveTo>
                <a:lnTo>
                  <a:pt x="805" y="120"/>
                </a:lnTo>
                <a:cubicBezTo>
                  <a:pt x="809" y="117"/>
                  <a:pt x="810" y="112"/>
                  <a:pt x="808" y="107"/>
                </a:cubicBezTo>
                <a:cubicBezTo>
                  <a:pt x="806" y="102"/>
                  <a:pt x="802" y="99"/>
                  <a:pt x="797" y="99"/>
                </a:cubicBezTo>
                <a:lnTo>
                  <a:pt x="729" y="99"/>
                </a:lnTo>
                <a:lnTo>
                  <a:pt x="805" y="22"/>
                </a:lnTo>
                <a:cubicBezTo>
                  <a:pt x="810" y="17"/>
                  <a:pt x="810" y="9"/>
                  <a:pt x="805" y="4"/>
                </a:cubicBezTo>
                <a:cubicBezTo>
                  <a:pt x="801" y="0"/>
                  <a:pt x="793" y="0"/>
                  <a:pt x="788" y="4"/>
                </a:cubicBezTo>
                <a:lnTo>
                  <a:pt x="711" y="82"/>
                </a:lnTo>
                <a:lnTo>
                  <a:pt x="711" y="13"/>
                </a:lnTo>
                <a:cubicBezTo>
                  <a:pt x="711" y="9"/>
                  <a:pt x="708" y="4"/>
                  <a:pt x="703" y="2"/>
                </a:cubicBezTo>
                <a:cubicBezTo>
                  <a:pt x="699" y="0"/>
                  <a:pt x="694" y="1"/>
                  <a:pt x="690" y="4"/>
                </a:cubicBezTo>
                <a:lnTo>
                  <a:pt x="627" y="68"/>
                </a:lnTo>
                <a:cubicBezTo>
                  <a:pt x="563" y="26"/>
                  <a:pt x="486" y="1"/>
                  <a:pt x="405" y="1"/>
                </a:cubicBezTo>
                <a:cubicBezTo>
                  <a:pt x="182" y="1"/>
                  <a:pt x="0" y="183"/>
                  <a:pt x="0" y="406"/>
                </a:cubicBezTo>
                <a:cubicBezTo>
                  <a:pt x="0" y="628"/>
                  <a:pt x="182" y="810"/>
                  <a:pt x="405" y="810"/>
                </a:cubicBezTo>
                <a:cubicBezTo>
                  <a:pt x="627" y="810"/>
                  <a:pt x="809" y="628"/>
                  <a:pt x="809" y="406"/>
                </a:cubicBezTo>
                <a:cubicBezTo>
                  <a:pt x="809" y="323"/>
                  <a:pt x="784" y="247"/>
                  <a:pt x="742" y="184"/>
                </a:cubicBezTo>
                <a:lnTo>
                  <a:pt x="805" y="1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47A94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2" name="กลุ่ม 11"/>
          <p:cNvGrpSpPr/>
          <p:nvPr/>
        </p:nvGrpSpPr>
        <p:grpSpPr>
          <a:xfrm>
            <a:off x="6307593" y="5192635"/>
            <a:ext cx="838653" cy="458442"/>
            <a:chOff x="2256120" y="8667239"/>
            <a:chExt cx="2145267" cy="1149601"/>
          </a:xfrm>
        </p:grpSpPr>
        <p:sp>
          <p:nvSpPr>
            <p:cNvPr id="1006" name="Freeform 1047">
              <a:extLst>
                <a:ext uri="{FF2B5EF4-FFF2-40B4-BE49-F238E27FC236}">
                  <a16:creationId xmlns:a16="http://schemas.microsoft.com/office/drawing/2014/main" id="{CFD9F5B9-F85B-1542-81E5-BEEB0EC331F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256120" y="8667239"/>
              <a:ext cx="1156654" cy="1149601"/>
            </a:xfrm>
            <a:custGeom>
              <a:avLst/>
              <a:gdLst>
                <a:gd name="T0" fmla="*/ 2494694 w 286977"/>
                <a:gd name="T1" fmla="*/ 2735509 h 285393"/>
                <a:gd name="T2" fmla="*/ 2442634 w 286977"/>
                <a:gd name="T3" fmla="*/ 3113916 h 285393"/>
                <a:gd name="T4" fmla="*/ 2394599 w 286977"/>
                <a:gd name="T5" fmla="*/ 2735509 h 285393"/>
                <a:gd name="T6" fmla="*/ 687818 w 286977"/>
                <a:gd name="T7" fmla="*/ 2684800 h 285393"/>
                <a:gd name="T8" fmla="*/ 741986 w 286977"/>
                <a:gd name="T9" fmla="*/ 3067113 h 285393"/>
                <a:gd name="T10" fmla="*/ 642027 w 286977"/>
                <a:gd name="T11" fmla="*/ 3067113 h 285393"/>
                <a:gd name="T12" fmla="*/ 687818 w 286977"/>
                <a:gd name="T13" fmla="*/ 2684800 h 285393"/>
                <a:gd name="T14" fmla="*/ 1645342 w 286977"/>
                <a:gd name="T15" fmla="*/ 2105998 h 285393"/>
                <a:gd name="T16" fmla="*/ 2177998 w 286977"/>
                <a:gd name="T17" fmla="*/ 1980496 h 285393"/>
                <a:gd name="T18" fmla="*/ 1124510 w 286977"/>
                <a:gd name="T19" fmla="*/ 1866761 h 285393"/>
                <a:gd name="T20" fmla="*/ 1207350 w 286977"/>
                <a:gd name="T21" fmla="*/ 2357003 h 285393"/>
                <a:gd name="T22" fmla="*/ 1124510 w 286977"/>
                <a:gd name="T23" fmla="*/ 1866761 h 285393"/>
                <a:gd name="T24" fmla="*/ 1207350 w 286977"/>
                <a:gd name="T25" fmla="*/ 1717734 h 285393"/>
                <a:gd name="T26" fmla="*/ 1566424 w 286977"/>
                <a:gd name="T27" fmla="*/ 2043249 h 285393"/>
                <a:gd name="T28" fmla="*/ 1925472 w 286977"/>
                <a:gd name="T29" fmla="*/ 1717734 h 285393"/>
                <a:gd name="T30" fmla="*/ 1566424 w 286977"/>
                <a:gd name="T31" fmla="*/ 1702046 h 285393"/>
                <a:gd name="T32" fmla="*/ 1818949 w 286977"/>
                <a:gd name="T33" fmla="*/ 419612 h 285393"/>
                <a:gd name="T34" fmla="*/ 1787373 w 286977"/>
                <a:gd name="T35" fmla="*/ 572585 h 285393"/>
                <a:gd name="T36" fmla="*/ 946944 w 286977"/>
                <a:gd name="T37" fmla="*/ 486306 h 285393"/>
                <a:gd name="T38" fmla="*/ 1566424 w 286977"/>
                <a:gd name="T39" fmla="*/ 1607927 h 285393"/>
                <a:gd name="T40" fmla="*/ 2158268 w 286977"/>
                <a:gd name="T41" fmla="*/ 423574 h 285393"/>
                <a:gd name="T42" fmla="*/ 1953104 w 286977"/>
                <a:gd name="T43" fmla="*/ 502001 h 285393"/>
                <a:gd name="T44" fmla="*/ 1566424 w 286977"/>
                <a:gd name="T45" fmla="*/ 98026 h 285393"/>
                <a:gd name="T46" fmla="*/ 1724247 w 286977"/>
                <a:gd name="T47" fmla="*/ 490205 h 285393"/>
                <a:gd name="T48" fmla="*/ 1747923 w 286977"/>
                <a:gd name="T49" fmla="*/ 294135 h 285393"/>
                <a:gd name="T50" fmla="*/ 1984663 w 286977"/>
                <a:gd name="T51" fmla="*/ 407868 h 285393"/>
                <a:gd name="T52" fmla="*/ 1566424 w 286977"/>
                <a:gd name="T53" fmla="*/ 98026 h 285393"/>
                <a:gd name="T54" fmla="*/ 2335821 w 286977"/>
                <a:gd name="T55" fmla="*/ 784347 h 285393"/>
                <a:gd name="T56" fmla="*/ 2020155 w 286977"/>
                <a:gd name="T57" fmla="*/ 1690294 h 285393"/>
                <a:gd name="T58" fmla="*/ 2675163 w 286977"/>
                <a:gd name="T59" fmla="*/ 1976568 h 285393"/>
                <a:gd name="T60" fmla="*/ 3136779 w 286977"/>
                <a:gd name="T61" fmla="*/ 3066835 h 285393"/>
                <a:gd name="T62" fmla="*/ 3038160 w 286977"/>
                <a:gd name="T63" fmla="*/ 3066835 h 285393"/>
                <a:gd name="T64" fmla="*/ 2655427 w 286977"/>
                <a:gd name="T65" fmla="*/ 2070700 h 285393"/>
                <a:gd name="T66" fmla="*/ 1972833 w 286977"/>
                <a:gd name="T67" fmla="*/ 2451112 h 285393"/>
                <a:gd name="T68" fmla="*/ 1937317 w 286977"/>
                <a:gd name="T69" fmla="*/ 2470724 h 285393"/>
                <a:gd name="T70" fmla="*/ 1613760 w 286977"/>
                <a:gd name="T71" fmla="*/ 2204045 h 285393"/>
                <a:gd name="T72" fmla="*/ 1566424 w 286977"/>
                <a:gd name="T73" fmla="*/ 3113892 h 285393"/>
                <a:gd name="T74" fmla="*/ 1519058 w 286977"/>
                <a:gd name="T75" fmla="*/ 2204045 h 285393"/>
                <a:gd name="T76" fmla="*/ 1195534 w 286977"/>
                <a:gd name="T77" fmla="*/ 2470724 h 285393"/>
                <a:gd name="T78" fmla="*/ 1156068 w 286977"/>
                <a:gd name="T79" fmla="*/ 2451112 h 285393"/>
                <a:gd name="T80" fmla="*/ 477419 w 286977"/>
                <a:gd name="T81" fmla="*/ 2070700 h 285393"/>
                <a:gd name="T82" fmla="*/ 94695 w 286977"/>
                <a:gd name="T83" fmla="*/ 3066835 h 285393"/>
                <a:gd name="T84" fmla="*/ 0 w 286977"/>
                <a:gd name="T85" fmla="*/ 3066835 h 285393"/>
                <a:gd name="T86" fmla="*/ 461617 w 286977"/>
                <a:gd name="T87" fmla="*/ 1976568 h 285393"/>
                <a:gd name="T88" fmla="*/ 1112678 w 286977"/>
                <a:gd name="T89" fmla="*/ 1690294 h 285393"/>
                <a:gd name="T90" fmla="*/ 800959 w 286977"/>
                <a:gd name="T91" fmla="*/ 784347 h 28539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6977" h="285393">
                  <a:moveTo>
                    <a:pt x="223471" y="246063"/>
                  </a:moveTo>
                  <a:cubicBezTo>
                    <a:pt x="226036" y="246063"/>
                    <a:pt x="228234" y="248208"/>
                    <a:pt x="228234" y="250711"/>
                  </a:cubicBezTo>
                  <a:lnTo>
                    <a:pt x="228234" y="281102"/>
                  </a:lnTo>
                  <a:cubicBezTo>
                    <a:pt x="228234" y="283247"/>
                    <a:pt x="226036" y="285393"/>
                    <a:pt x="223471" y="285393"/>
                  </a:cubicBezTo>
                  <a:cubicBezTo>
                    <a:pt x="221273" y="285393"/>
                    <a:pt x="219075" y="283247"/>
                    <a:pt x="219075" y="281102"/>
                  </a:cubicBezTo>
                  <a:lnTo>
                    <a:pt x="219075" y="250711"/>
                  </a:lnTo>
                  <a:cubicBezTo>
                    <a:pt x="219075" y="248208"/>
                    <a:pt x="221273" y="246063"/>
                    <a:pt x="223471" y="246063"/>
                  </a:cubicBezTo>
                  <a:close/>
                  <a:moveTo>
                    <a:pt x="62929" y="246063"/>
                  </a:moveTo>
                  <a:cubicBezTo>
                    <a:pt x="65596" y="246063"/>
                    <a:pt x="67882" y="248208"/>
                    <a:pt x="67882" y="250711"/>
                  </a:cubicBezTo>
                  <a:lnTo>
                    <a:pt x="67882" y="281102"/>
                  </a:lnTo>
                  <a:cubicBezTo>
                    <a:pt x="67882" y="283247"/>
                    <a:pt x="65596" y="285393"/>
                    <a:pt x="62929" y="285393"/>
                  </a:cubicBezTo>
                  <a:cubicBezTo>
                    <a:pt x="61024" y="285393"/>
                    <a:pt x="58738" y="283247"/>
                    <a:pt x="58738" y="281102"/>
                  </a:cubicBezTo>
                  <a:lnTo>
                    <a:pt x="58738" y="250711"/>
                  </a:lnTo>
                  <a:cubicBezTo>
                    <a:pt x="58738" y="248208"/>
                    <a:pt x="61024" y="246063"/>
                    <a:pt x="62929" y="246063"/>
                  </a:cubicBezTo>
                  <a:close/>
                  <a:moveTo>
                    <a:pt x="183376" y="171090"/>
                  </a:moveTo>
                  <a:lnTo>
                    <a:pt x="150528" y="193016"/>
                  </a:lnTo>
                  <a:lnTo>
                    <a:pt x="176518" y="216020"/>
                  </a:lnTo>
                  <a:lnTo>
                    <a:pt x="199259" y="181514"/>
                  </a:lnTo>
                  <a:cubicBezTo>
                    <a:pt x="193123" y="180076"/>
                    <a:pt x="188069" y="176122"/>
                    <a:pt x="183376" y="171090"/>
                  </a:cubicBezTo>
                  <a:close/>
                  <a:moveTo>
                    <a:pt x="102878" y="171090"/>
                  </a:moveTo>
                  <a:cubicBezTo>
                    <a:pt x="98908" y="176122"/>
                    <a:pt x="93132" y="180076"/>
                    <a:pt x="86995" y="181514"/>
                  </a:cubicBezTo>
                  <a:lnTo>
                    <a:pt x="110459" y="216020"/>
                  </a:lnTo>
                  <a:lnTo>
                    <a:pt x="136088" y="193016"/>
                  </a:lnTo>
                  <a:lnTo>
                    <a:pt x="102878" y="171090"/>
                  </a:lnTo>
                  <a:close/>
                  <a:moveTo>
                    <a:pt x="112986" y="147368"/>
                  </a:moveTo>
                  <a:lnTo>
                    <a:pt x="110459" y="157432"/>
                  </a:lnTo>
                  <a:cubicBezTo>
                    <a:pt x="110098" y="159588"/>
                    <a:pt x="108654" y="161745"/>
                    <a:pt x="107932" y="163902"/>
                  </a:cubicBezTo>
                  <a:lnTo>
                    <a:pt x="143308" y="187265"/>
                  </a:lnTo>
                  <a:lnTo>
                    <a:pt x="179045" y="163902"/>
                  </a:lnTo>
                  <a:cubicBezTo>
                    <a:pt x="177601" y="161745"/>
                    <a:pt x="176879" y="159588"/>
                    <a:pt x="176157" y="157432"/>
                  </a:cubicBezTo>
                  <a:lnTo>
                    <a:pt x="173630" y="147368"/>
                  </a:lnTo>
                  <a:cubicBezTo>
                    <a:pt x="164245" y="152759"/>
                    <a:pt x="154137" y="155994"/>
                    <a:pt x="143308" y="155994"/>
                  </a:cubicBezTo>
                  <a:cubicBezTo>
                    <a:pt x="132479" y="155994"/>
                    <a:pt x="122371" y="152759"/>
                    <a:pt x="112986" y="147368"/>
                  </a:cubicBezTo>
                  <a:close/>
                  <a:moveTo>
                    <a:pt x="166411" y="38459"/>
                  </a:moveTo>
                  <a:lnTo>
                    <a:pt x="166411" y="48164"/>
                  </a:lnTo>
                  <a:cubicBezTo>
                    <a:pt x="166411" y="50321"/>
                    <a:pt x="164967" y="52118"/>
                    <a:pt x="163523" y="52477"/>
                  </a:cubicBezTo>
                  <a:cubicBezTo>
                    <a:pt x="151249" y="56071"/>
                    <a:pt x="140420" y="57509"/>
                    <a:pt x="130674" y="57509"/>
                  </a:cubicBezTo>
                  <a:cubicBezTo>
                    <a:pt x="108654" y="57509"/>
                    <a:pt x="93493" y="49961"/>
                    <a:pt x="86635" y="44570"/>
                  </a:cubicBezTo>
                  <a:cubicBezTo>
                    <a:pt x="83386" y="52837"/>
                    <a:pt x="81942" y="61822"/>
                    <a:pt x="81942" y="71887"/>
                  </a:cubicBezTo>
                  <a:cubicBezTo>
                    <a:pt x="81942" y="113221"/>
                    <a:pt x="109376" y="147368"/>
                    <a:pt x="143308" y="147368"/>
                  </a:cubicBezTo>
                  <a:cubicBezTo>
                    <a:pt x="177240" y="147368"/>
                    <a:pt x="205035" y="113221"/>
                    <a:pt x="205035" y="71887"/>
                  </a:cubicBezTo>
                  <a:cubicBezTo>
                    <a:pt x="205035" y="59306"/>
                    <a:pt x="202147" y="48164"/>
                    <a:pt x="197455" y="38819"/>
                  </a:cubicBezTo>
                  <a:cubicBezTo>
                    <a:pt x="191318" y="43132"/>
                    <a:pt x="182654" y="46007"/>
                    <a:pt x="182294" y="46367"/>
                  </a:cubicBezTo>
                  <a:cubicBezTo>
                    <a:pt x="180850" y="46726"/>
                    <a:pt x="179767" y="46367"/>
                    <a:pt x="178684" y="46007"/>
                  </a:cubicBezTo>
                  <a:lnTo>
                    <a:pt x="166411" y="38459"/>
                  </a:lnTo>
                  <a:close/>
                  <a:moveTo>
                    <a:pt x="143308" y="8986"/>
                  </a:moveTo>
                  <a:cubicBezTo>
                    <a:pt x="118761" y="8986"/>
                    <a:pt x="100713" y="19050"/>
                    <a:pt x="89883" y="37021"/>
                  </a:cubicBezTo>
                  <a:cubicBezTo>
                    <a:pt x="97825" y="42054"/>
                    <a:pt x="120927" y="55712"/>
                    <a:pt x="157747" y="44929"/>
                  </a:cubicBezTo>
                  <a:lnTo>
                    <a:pt x="157747" y="30911"/>
                  </a:lnTo>
                  <a:cubicBezTo>
                    <a:pt x="157747" y="29114"/>
                    <a:pt x="158469" y="27676"/>
                    <a:pt x="159913" y="26957"/>
                  </a:cubicBezTo>
                  <a:cubicBezTo>
                    <a:pt x="161357" y="26238"/>
                    <a:pt x="163162" y="26238"/>
                    <a:pt x="164245" y="26957"/>
                  </a:cubicBezTo>
                  <a:lnTo>
                    <a:pt x="181572" y="37381"/>
                  </a:lnTo>
                  <a:cubicBezTo>
                    <a:pt x="184459" y="35943"/>
                    <a:pt x="189152" y="34146"/>
                    <a:pt x="192762" y="31630"/>
                  </a:cubicBezTo>
                  <a:cubicBezTo>
                    <a:pt x="182654" y="16893"/>
                    <a:pt x="164967" y="8986"/>
                    <a:pt x="143308" y="8986"/>
                  </a:cubicBezTo>
                  <a:close/>
                  <a:moveTo>
                    <a:pt x="143308" y="0"/>
                  </a:moveTo>
                  <a:cubicBezTo>
                    <a:pt x="185542" y="0"/>
                    <a:pt x="213699" y="28754"/>
                    <a:pt x="213699" y="71887"/>
                  </a:cubicBezTo>
                  <a:cubicBezTo>
                    <a:pt x="213699" y="101001"/>
                    <a:pt x="200703" y="127239"/>
                    <a:pt x="181572" y="142336"/>
                  </a:cubicBezTo>
                  <a:lnTo>
                    <a:pt x="184820" y="154916"/>
                  </a:lnTo>
                  <a:cubicBezTo>
                    <a:pt x="186986" y="164980"/>
                    <a:pt x="195650" y="173247"/>
                    <a:pt x="206118" y="174685"/>
                  </a:cubicBezTo>
                  <a:lnTo>
                    <a:pt x="244743" y="181154"/>
                  </a:lnTo>
                  <a:cubicBezTo>
                    <a:pt x="268928" y="185468"/>
                    <a:pt x="286977" y="206674"/>
                    <a:pt x="286977" y="230756"/>
                  </a:cubicBezTo>
                  <a:lnTo>
                    <a:pt x="286977" y="281078"/>
                  </a:lnTo>
                  <a:cubicBezTo>
                    <a:pt x="286977" y="283234"/>
                    <a:pt x="284811" y="285391"/>
                    <a:pt x="282284" y="285391"/>
                  </a:cubicBezTo>
                  <a:cubicBezTo>
                    <a:pt x="279758" y="285391"/>
                    <a:pt x="277953" y="283234"/>
                    <a:pt x="277953" y="281078"/>
                  </a:cubicBezTo>
                  <a:lnTo>
                    <a:pt x="277953" y="230756"/>
                  </a:lnTo>
                  <a:cubicBezTo>
                    <a:pt x="277953" y="210628"/>
                    <a:pt x="263153" y="193375"/>
                    <a:pt x="242938" y="189781"/>
                  </a:cubicBezTo>
                  <a:lnTo>
                    <a:pt x="208645" y="184030"/>
                  </a:lnTo>
                  <a:lnTo>
                    <a:pt x="180489" y="224646"/>
                  </a:lnTo>
                  <a:cubicBezTo>
                    <a:pt x="180128" y="225724"/>
                    <a:pt x="179045" y="226443"/>
                    <a:pt x="177601" y="226443"/>
                  </a:cubicBezTo>
                  <a:cubicBezTo>
                    <a:pt x="177240" y="226443"/>
                    <a:pt x="177240" y="226443"/>
                    <a:pt x="177240" y="226443"/>
                  </a:cubicBezTo>
                  <a:cubicBezTo>
                    <a:pt x="176157" y="226443"/>
                    <a:pt x="175435" y="226443"/>
                    <a:pt x="174352" y="225724"/>
                  </a:cubicBezTo>
                  <a:lnTo>
                    <a:pt x="147640" y="202002"/>
                  </a:lnTo>
                  <a:lnTo>
                    <a:pt x="147640" y="281078"/>
                  </a:lnTo>
                  <a:cubicBezTo>
                    <a:pt x="147640" y="283234"/>
                    <a:pt x="145835" y="285391"/>
                    <a:pt x="143308" y="285391"/>
                  </a:cubicBezTo>
                  <a:cubicBezTo>
                    <a:pt x="141142" y="285391"/>
                    <a:pt x="138976" y="283234"/>
                    <a:pt x="138976" y="281078"/>
                  </a:cubicBezTo>
                  <a:lnTo>
                    <a:pt x="138976" y="202002"/>
                  </a:lnTo>
                  <a:lnTo>
                    <a:pt x="112264" y="225724"/>
                  </a:lnTo>
                  <a:cubicBezTo>
                    <a:pt x="111542" y="226443"/>
                    <a:pt x="110459" y="226443"/>
                    <a:pt x="109376" y="226443"/>
                  </a:cubicBezTo>
                  <a:cubicBezTo>
                    <a:pt x="109015" y="226443"/>
                    <a:pt x="109015" y="226443"/>
                    <a:pt x="108654" y="226443"/>
                  </a:cubicBezTo>
                  <a:cubicBezTo>
                    <a:pt x="107571" y="226443"/>
                    <a:pt x="106127" y="225724"/>
                    <a:pt x="105766" y="224646"/>
                  </a:cubicBezTo>
                  <a:lnTo>
                    <a:pt x="77610" y="184030"/>
                  </a:lnTo>
                  <a:lnTo>
                    <a:pt x="43678" y="189781"/>
                  </a:lnTo>
                  <a:cubicBezTo>
                    <a:pt x="23463" y="193375"/>
                    <a:pt x="8663" y="210628"/>
                    <a:pt x="8663" y="230756"/>
                  </a:cubicBezTo>
                  <a:lnTo>
                    <a:pt x="8663" y="281078"/>
                  </a:lnTo>
                  <a:cubicBezTo>
                    <a:pt x="8663" y="283234"/>
                    <a:pt x="6859" y="285391"/>
                    <a:pt x="4693" y="285391"/>
                  </a:cubicBezTo>
                  <a:cubicBezTo>
                    <a:pt x="2166" y="285391"/>
                    <a:pt x="0" y="283234"/>
                    <a:pt x="0" y="281078"/>
                  </a:cubicBezTo>
                  <a:lnTo>
                    <a:pt x="0" y="230756"/>
                  </a:lnTo>
                  <a:cubicBezTo>
                    <a:pt x="0" y="206674"/>
                    <a:pt x="17688" y="185468"/>
                    <a:pt x="42234" y="181154"/>
                  </a:cubicBezTo>
                  <a:lnTo>
                    <a:pt x="80498" y="174685"/>
                  </a:lnTo>
                  <a:cubicBezTo>
                    <a:pt x="90605" y="173247"/>
                    <a:pt x="99269" y="164980"/>
                    <a:pt x="101796" y="154916"/>
                  </a:cubicBezTo>
                  <a:lnTo>
                    <a:pt x="105044" y="142336"/>
                  </a:lnTo>
                  <a:cubicBezTo>
                    <a:pt x="85913" y="127239"/>
                    <a:pt x="73278" y="101001"/>
                    <a:pt x="73278" y="71887"/>
                  </a:cubicBezTo>
                  <a:cubicBezTo>
                    <a:pt x="73278" y="28754"/>
                    <a:pt x="101435" y="0"/>
                    <a:pt x="14330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007" name="Freeform 1048">
              <a:extLst>
                <a:ext uri="{FF2B5EF4-FFF2-40B4-BE49-F238E27FC236}">
                  <a16:creationId xmlns:a16="http://schemas.microsoft.com/office/drawing/2014/main" id="{C24763F9-D7B7-E141-A038-83D2D05FD97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272944" y="8667239"/>
              <a:ext cx="1128443" cy="1149601"/>
            </a:xfrm>
            <a:custGeom>
              <a:avLst/>
              <a:gdLst>
                <a:gd name="T0" fmla="*/ 2555332 w 279041"/>
                <a:gd name="T1" fmla="*/ 2800221 h 285396"/>
                <a:gd name="T2" fmla="*/ 2504849 w 279041"/>
                <a:gd name="T3" fmla="*/ 3113620 h 285396"/>
                <a:gd name="T4" fmla="*/ 2454354 w 279041"/>
                <a:gd name="T5" fmla="*/ 2800221 h 285396"/>
                <a:gd name="T6" fmla="*/ 591999 w 279041"/>
                <a:gd name="T7" fmla="*/ 2753781 h 285396"/>
                <a:gd name="T8" fmla="*/ 644605 w 279041"/>
                <a:gd name="T9" fmla="*/ 3067198 h 285396"/>
                <a:gd name="T10" fmla="*/ 543471 w 279041"/>
                <a:gd name="T11" fmla="*/ 3067198 h 285396"/>
                <a:gd name="T12" fmla="*/ 591999 w 279041"/>
                <a:gd name="T13" fmla="*/ 2753781 h 285396"/>
                <a:gd name="T14" fmla="*/ 1209601 w 279041"/>
                <a:gd name="T15" fmla="*/ 1964610 h 285396"/>
                <a:gd name="T16" fmla="*/ 1538761 w 279041"/>
                <a:gd name="T17" fmla="*/ 2682219 h 285396"/>
                <a:gd name="T18" fmla="*/ 1875885 w 279041"/>
                <a:gd name="T19" fmla="*/ 1964610 h 285396"/>
                <a:gd name="T20" fmla="*/ 1538761 w 279041"/>
                <a:gd name="T21" fmla="*/ 2046965 h 285396"/>
                <a:gd name="T22" fmla="*/ 1861495 w 279041"/>
                <a:gd name="T23" fmla="*/ 855354 h 285396"/>
                <a:gd name="T24" fmla="*/ 924049 w 279041"/>
                <a:gd name="T25" fmla="*/ 968578 h 285396"/>
                <a:gd name="T26" fmla="*/ 1538761 w 279041"/>
                <a:gd name="T27" fmla="*/ 1956771 h 285396"/>
                <a:gd name="T28" fmla="*/ 2157458 w 279041"/>
                <a:gd name="T29" fmla="*/ 952896 h 285396"/>
                <a:gd name="T30" fmla="*/ 1538761 w 279041"/>
                <a:gd name="T31" fmla="*/ 98023 h 285396"/>
                <a:gd name="T32" fmla="*/ 698000 w 279041"/>
                <a:gd name="T33" fmla="*/ 2192050 h 285396"/>
                <a:gd name="T34" fmla="*/ 1122357 w 279041"/>
                <a:gd name="T35" fmla="*/ 1941089 h 285396"/>
                <a:gd name="T36" fmla="*/ 801118 w 279041"/>
                <a:gd name="T37" fmla="*/ 1168577 h 285396"/>
                <a:gd name="T38" fmla="*/ 880440 w 279041"/>
                <a:gd name="T39" fmla="*/ 854864 h 285396"/>
                <a:gd name="T40" fmla="*/ 1511001 w 279041"/>
                <a:gd name="T41" fmla="*/ 862703 h 285396"/>
                <a:gd name="T42" fmla="*/ 2244710 w 279041"/>
                <a:gd name="T43" fmla="*/ 909767 h 285396"/>
                <a:gd name="T44" fmla="*/ 1955187 w 279041"/>
                <a:gd name="T45" fmla="*/ 1901864 h 285396"/>
                <a:gd name="T46" fmla="*/ 2197118 w 279041"/>
                <a:gd name="T47" fmla="*/ 2160681 h 285396"/>
                <a:gd name="T48" fmla="*/ 2609564 w 279041"/>
                <a:gd name="T49" fmla="*/ 1305817 h 285396"/>
                <a:gd name="T50" fmla="*/ 1538761 w 279041"/>
                <a:gd name="T51" fmla="*/ 0 h 285396"/>
                <a:gd name="T52" fmla="*/ 2486628 w 279041"/>
                <a:gd name="T53" fmla="*/ 2207745 h 285396"/>
                <a:gd name="T54" fmla="*/ 3081501 w 279041"/>
                <a:gd name="T55" fmla="*/ 2878284 h 285396"/>
                <a:gd name="T56" fmla="*/ 3033916 w 279041"/>
                <a:gd name="T57" fmla="*/ 3113568 h 285396"/>
                <a:gd name="T58" fmla="*/ 2990295 w 279041"/>
                <a:gd name="T59" fmla="*/ 2878284 h 285396"/>
                <a:gd name="T60" fmla="*/ 2260566 w 279041"/>
                <a:gd name="T61" fmla="*/ 2266556 h 285396"/>
                <a:gd name="T62" fmla="*/ 1586375 w 279041"/>
                <a:gd name="T63" fmla="*/ 3066525 h 285396"/>
                <a:gd name="T64" fmla="*/ 1495145 w 279041"/>
                <a:gd name="T65" fmla="*/ 3066525 h 285396"/>
                <a:gd name="T66" fmla="*/ 820944 w 279041"/>
                <a:gd name="T67" fmla="*/ 2266556 h 285396"/>
                <a:gd name="T68" fmla="*/ 99171 w 279041"/>
                <a:gd name="T69" fmla="*/ 2878284 h 285396"/>
                <a:gd name="T70" fmla="*/ 47623 w 279041"/>
                <a:gd name="T71" fmla="*/ 3113568 h 285396"/>
                <a:gd name="T72" fmla="*/ 0 w 279041"/>
                <a:gd name="T73" fmla="*/ 2878284 h 285396"/>
                <a:gd name="T74" fmla="*/ 594886 w 279041"/>
                <a:gd name="T75" fmla="*/ 2207745 h 285396"/>
                <a:gd name="T76" fmla="*/ 1538761 w 279041"/>
                <a:gd name="T77" fmla="*/ 0 h 28539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79041" h="285396">
                  <a:moveTo>
                    <a:pt x="226822" y="252413"/>
                  </a:moveTo>
                  <a:cubicBezTo>
                    <a:pt x="229489" y="252413"/>
                    <a:pt x="231394" y="254186"/>
                    <a:pt x="231394" y="256669"/>
                  </a:cubicBezTo>
                  <a:lnTo>
                    <a:pt x="231394" y="281140"/>
                  </a:lnTo>
                  <a:cubicBezTo>
                    <a:pt x="231394" y="283268"/>
                    <a:pt x="229489" y="285396"/>
                    <a:pt x="226822" y="285396"/>
                  </a:cubicBezTo>
                  <a:cubicBezTo>
                    <a:pt x="224155" y="285396"/>
                    <a:pt x="222250" y="283268"/>
                    <a:pt x="222250" y="281140"/>
                  </a:cubicBezTo>
                  <a:lnTo>
                    <a:pt x="222250" y="256669"/>
                  </a:lnTo>
                  <a:cubicBezTo>
                    <a:pt x="222250" y="254186"/>
                    <a:pt x="224155" y="252413"/>
                    <a:pt x="226822" y="252413"/>
                  </a:cubicBezTo>
                  <a:close/>
                  <a:moveTo>
                    <a:pt x="53609" y="252413"/>
                  </a:moveTo>
                  <a:cubicBezTo>
                    <a:pt x="56174" y="252413"/>
                    <a:pt x="58372" y="254186"/>
                    <a:pt x="58372" y="256669"/>
                  </a:cubicBezTo>
                  <a:lnTo>
                    <a:pt x="58372" y="281140"/>
                  </a:lnTo>
                  <a:cubicBezTo>
                    <a:pt x="58372" y="283268"/>
                    <a:pt x="56174" y="285396"/>
                    <a:pt x="53609" y="285396"/>
                  </a:cubicBezTo>
                  <a:cubicBezTo>
                    <a:pt x="51045" y="285396"/>
                    <a:pt x="49213" y="283268"/>
                    <a:pt x="49213" y="281140"/>
                  </a:cubicBezTo>
                  <a:lnTo>
                    <a:pt x="49213" y="256669"/>
                  </a:lnTo>
                  <a:cubicBezTo>
                    <a:pt x="49213" y="254186"/>
                    <a:pt x="51045" y="252413"/>
                    <a:pt x="53609" y="252413"/>
                  </a:cubicBezTo>
                  <a:close/>
                  <a:moveTo>
                    <a:pt x="110252" y="179358"/>
                  </a:moveTo>
                  <a:lnTo>
                    <a:pt x="109534" y="180077"/>
                  </a:lnTo>
                  <a:cubicBezTo>
                    <a:pt x="106301" y="193376"/>
                    <a:pt x="95887" y="203080"/>
                    <a:pt x="82958" y="205956"/>
                  </a:cubicBezTo>
                  <a:cubicBezTo>
                    <a:pt x="86909" y="223928"/>
                    <a:pt x="123539" y="240102"/>
                    <a:pt x="139341" y="245853"/>
                  </a:cubicBezTo>
                  <a:cubicBezTo>
                    <a:pt x="155502" y="240102"/>
                    <a:pt x="192133" y="223928"/>
                    <a:pt x="196801" y="205956"/>
                  </a:cubicBezTo>
                  <a:cubicBezTo>
                    <a:pt x="183514" y="203080"/>
                    <a:pt x="173099" y="193376"/>
                    <a:pt x="169867" y="180077"/>
                  </a:cubicBezTo>
                  <a:lnTo>
                    <a:pt x="169508" y="179358"/>
                  </a:lnTo>
                  <a:cubicBezTo>
                    <a:pt x="160529" y="185109"/>
                    <a:pt x="150474" y="187625"/>
                    <a:pt x="139341" y="187625"/>
                  </a:cubicBezTo>
                  <a:cubicBezTo>
                    <a:pt x="129285" y="187625"/>
                    <a:pt x="118512" y="185109"/>
                    <a:pt x="110252" y="179358"/>
                  </a:cubicBezTo>
                  <a:close/>
                  <a:moveTo>
                    <a:pt x="168565" y="78402"/>
                  </a:moveTo>
                  <a:cubicBezTo>
                    <a:pt x="159721" y="78357"/>
                    <a:pt x="150833" y="81232"/>
                    <a:pt x="141496" y="86983"/>
                  </a:cubicBezTo>
                  <a:cubicBezTo>
                    <a:pt x="118871" y="100282"/>
                    <a:pt x="96246" y="95610"/>
                    <a:pt x="83676" y="88780"/>
                  </a:cubicBezTo>
                  <a:cubicBezTo>
                    <a:pt x="81881" y="94531"/>
                    <a:pt x="81163" y="100642"/>
                    <a:pt x="81163" y="107112"/>
                  </a:cubicBezTo>
                  <a:cubicBezTo>
                    <a:pt x="81163" y="146649"/>
                    <a:pt x="107738" y="179358"/>
                    <a:pt x="139341" y="179358"/>
                  </a:cubicBezTo>
                  <a:cubicBezTo>
                    <a:pt x="172021" y="179358"/>
                    <a:pt x="197879" y="146649"/>
                    <a:pt x="197879" y="107112"/>
                  </a:cubicBezTo>
                  <a:cubicBezTo>
                    <a:pt x="197879" y="99923"/>
                    <a:pt x="197160" y="93453"/>
                    <a:pt x="195365" y="87343"/>
                  </a:cubicBezTo>
                  <a:cubicBezTo>
                    <a:pt x="186207" y="81412"/>
                    <a:pt x="177408" y="78447"/>
                    <a:pt x="168565" y="78402"/>
                  </a:cubicBezTo>
                  <a:close/>
                  <a:moveTo>
                    <a:pt x="139341" y="8986"/>
                  </a:moveTo>
                  <a:cubicBezTo>
                    <a:pt x="81163" y="8986"/>
                    <a:pt x="43095" y="52118"/>
                    <a:pt x="43095" y="119692"/>
                  </a:cubicBezTo>
                  <a:cubicBezTo>
                    <a:pt x="43095" y="152041"/>
                    <a:pt x="50996" y="184030"/>
                    <a:pt x="63206" y="200924"/>
                  </a:cubicBezTo>
                  <a:lnTo>
                    <a:pt x="80085" y="198048"/>
                  </a:lnTo>
                  <a:cubicBezTo>
                    <a:pt x="90141" y="195892"/>
                    <a:pt x="98760" y="188344"/>
                    <a:pt x="101633" y="177920"/>
                  </a:cubicBezTo>
                  <a:lnTo>
                    <a:pt x="102351" y="174326"/>
                  </a:lnTo>
                  <a:cubicBezTo>
                    <a:pt x="84395" y="159589"/>
                    <a:pt x="72544" y="135147"/>
                    <a:pt x="72544" y="107112"/>
                  </a:cubicBezTo>
                  <a:cubicBezTo>
                    <a:pt x="72544" y="97766"/>
                    <a:pt x="74339" y="88780"/>
                    <a:pt x="76853" y="80873"/>
                  </a:cubicBezTo>
                  <a:cubicBezTo>
                    <a:pt x="77212" y="80154"/>
                    <a:pt x="78290" y="78716"/>
                    <a:pt x="79726" y="78357"/>
                  </a:cubicBezTo>
                  <a:cubicBezTo>
                    <a:pt x="80803" y="77997"/>
                    <a:pt x="82599" y="78357"/>
                    <a:pt x="83317" y="78716"/>
                  </a:cubicBezTo>
                  <a:cubicBezTo>
                    <a:pt x="92296" y="84827"/>
                    <a:pt x="114920" y="92734"/>
                    <a:pt x="136827" y="79076"/>
                  </a:cubicBezTo>
                  <a:cubicBezTo>
                    <a:pt x="158734" y="66136"/>
                    <a:pt x="179922" y="66496"/>
                    <a:pt x="200752" y="80873"/>
                  </a:cubicBezTo>
                  <a:cubicBezTo>
                    <a:pt x="201829" y="81232"/>
                    <a:pt x="202906" y="81951"/>
                    <a:pt x="203265" y="83389"/>
                  </a:cubicBezTo>
                  <a:cubicBezTo>
                    <a:pt x="205420" y="90937"/>
                    <a:pt x="206857" y="98845"/>
                    <a:pt x="206857" y="107112"/>
                  </a:cubicBezTo>
                  <a:cubicBezTo>
                    <a:pt x="206857" y="135147"/>
                    <a:pt x="194646" y="159589"/>
                    <a:pt x="177049" y="174326"/>
                  </a:cubicBezTo>
                  <a:lnTo>
                    <a:pt x="178127" y="177920"/>
                  </a:lnTo>
                  <a:cubicBezTo>
                    <a:pt x="180281" y="188344"/>
                    <a:pt x="188541" y="195892"/>
                    <a:pt x="198956" y="198048"/>
                  </a:cubicBezTo>
                  <a:lnTo>
                    <a:pt x="216194" y="200924"/>
                  </a:lnTo>
                  <a:cubicBezTo>
                    <a:pt x="228404" y="184030"/>
                    <a:pt x="236305" y="152041"/>
                    <a:pt x="236305" y="119692"/>
                  </a:cubicBezTo>
                  <a:cubicBezTo>
                    <a:pt x="236305" y="52118"/>
                    <a:pt x="198238" y="8986"/>
                    <a:pt x="139341" y="8986"/>
                  </a:cubicBezTo>
                  <a:close/>
                  <a:moveTo>
                    <a:pt x="139341" y="0"/>
                  </a:moveTo>
                  <a:cubicBezTo>
                    <a:pt x="203625" y="0"/>
                    <a:pt x="244924" y="46727"/>
                    <a:pt x="244924" y="119692"/>
                  </a:cubicBezTo>
                  <a:cubicBezTo>
                    <a:pt x="244924" y="152400"/>
                    <a:pt x="237382" y="183312"/>
                    <a:pt x="225172" y="202362"/>
                  </a:cubicBezTo>
                  <a:lnTo>
                    <a:pt x="228045" y="202721"/>
                  </a:lnTo>
                  <a:cubicBezTo>
                    <a:pt x="257493" y="207753"/>
                    <a:pt x="279041" y="233632"/>
                    <a:pt x="279041" y="263825"/>
                  </a:cubicBezTo>
                  <a:lnTo>
                    <a:pt x="279041" y="281078"/>
                  </a:lnTo>
                  <a:cubicBezTo>
                    <a:pt x="279041" y="283234"/>
                    <a:pt x="277605" y="285391"/>
                    <a:pt x="274732" y="285391"/>
                  </a:cubicBezTo>
                  <a:cubicBezTo>
                    <a:pt x="272577" y="285391"/>
                    <a:pt x="270781" y="283234"/>
                    <a:pt x="270781" y="281078"/>
                  </a:cubicBezTo>
                  <a:lnTo>
                    <a:pt x="270781" y="263825"/>
                  </a:lnTo>
                  <a:cubicBezTo>
                    <a:pt x="270781" y="237946"/>
                    <a:pt x="251747" y="216020"/>
                    <a:pt x="226249" y="211347"/>
                  </a:cubicBezTo>
                  <a:lnTo>
                    <a:pt x="204702" y="207753"/>
                  </a:lnTo>
                  <a:cubicBezTo>
                    <a:pt x="199315" y="231835"/>
                    <a:pt x="156579" y="248729"/>
                    <a:pt x="143651" y="253401"/>
                  </a:cubicBezTo>
                  <a:lnTo>
                    <a:pt x="143651" y="281078"/>
                  </a:lnTo>
                  <a:cubicBezTo>
                    <a:pt x="143651" y="283234"/>
                    <a:pt x="141855" y="285391"/>
                    <a:pt x="139341" y="285391"/>
                  </a:cubicBezTo>
                  <a:cubicBezTo>
                    <a:pt x="137186" y="285391"/>
                    <a:pt x="135391" y="283234"/>
                    <a:pt x="135391" y="281078"/>
                  </a:cubicBezTo>
                  <a:lnTo>
                    <a:pt x="135391" y="253401"/>
                  </a:lnTo>
                  <a:cubicBezTo>
                    <a:pt x="122821" y="248729"/>
                    <a:pt x="79726" y="231835"/>
                    <a:pt x="74339" y="207753"/>
                  </a:cubicBezTo>
                  <a:lnTo>
                    <a:pt x="52792" y="211347"/>
                  </a:lnTo>
                  <a:cubicBezTo>
                    <a:pt x="27294" y="216020"/>
                    <a:pt x="8978" y="237946"/>
                    <a:pt x="8978" y="263825"/>
                  </a:cubicBezTo>
                  <a:lnTo>
                    <a:pt x="8978" y="281078"/>
                  </a:lnTo>
                  <a:cubicBezTo>
                    <a:pt x="8978" y="283234"/>
                    <a:pt x="6464" y="285391"/>
                    <a:pt x="4310" y="285391"/>
                  </a:cubicBezTo>
                  <a:cubicBezTo>
                    <a:pt x="2155" y="285391"/>
                    <a:pt x="0" y="283234"/>
                    <a:pt x="0" y="281078"/>
                  </a:cubicBezTo>
                  <a:lnTo>
                    <a:pt x="0" y="263825"/>
                  </a:lnTo>
                  <a:cubicBezTo>
                    <a:pt x="0" y="233632"/>
                    <a:pt x="21907" y="207753"/>
                    <a:pt x="51714" y="202721"/>
                  </a:cubicBezTo>
                  <a:lnTo>
                    <a:pt x="53869" y="202362"/>
                  </a:lnTo>
                  <a:cubicBezTo>
                    <a:pt x="41659" y="183312"/>
                    <a:pt x="34476" y="152400"/>
                    <a:pt x="34476" y="119692"/>
                  </a:cubicBezTo>
                  <a:cubicBezTo>
                    <a:pt x="34476" y="47805"/>
                    <a:pt x="76853" y="0"/>
                    <a:pt x="13934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47A94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</p:grpSp>
      <p:sp>
        <p:nvSpPr>
          <p:cNvPr id="13" name="สี่เหลี่ยมผืนผ้า 12"/>
          <p:cNvSpPr/>
          <p:nvPr/>
        </p:nvSpPr>
        <p:spPr>
          <a:xfrm>
            <a:off x="4932871" y="1580094"/>
            <a:ext cx="748785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th-TH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เป็นองค์การที่มีสมรรถนะสูงอันดับ 1 ใน 3 ของโรงพยาบาลศูนย์กระทรวงสาธารณสุข </a:t>
            </a:r>
          </a:p>
        </p:txBody>
      </p:sp>
    </p:spTree>
    <p:extLst>
      <p:ext uri="{BB962C8B-B14F-4D97-AF65-F5344CB8AC3E}">
        <p14:creationId xmlns:p14="http://schemas.microsoft.com/office/powerpoint/2010/main" val="37592623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" name="Group 13">
            <a:extLst>
              <a:ext uri="{FF2B5EF4-FFF2-40B4-BE49-F238E27FC236}">
                <a16:creationId xmlns:a16="http://schemas.microsoft.com/office/drawing/2014/main" id="{CCDC17E1-8715-8240-B74D-73A65AD08EB3}"/>
              </a:ext>
            </a:extLst>
          </p:cNvPr>
          <p:cNvGrpSpPr/>
          <p:nvPr/>
        </p:nvGrpSpPr>
        <p:grpSpPr>
          <a:xfrm>
            <a:off x="359488" y="466336"/>
            <a:ext cx="1515823" cy="1197364"/>
            <a:chOff x="6490010" y="3925229"/>
            <a:chExt cx="3207983" cy="2765503"/>
          </a:xfrm>
        </p:grpSpPr>
        <p:sp>
          <p:nvSpPr>
            <p:cNvPr id="88" name="Hexagon 14">
              <a:extLst>
                <a:ext uri="{FF2B5EF4-FFF2-40B4-BE49-F238E27FC236}">
                  <a16:creationId xmlns:a16="http://schemas.microsoft.com/office/drawing/2014/main" id="{60350BD6-763A-4846-B36D-4B1ED0E91845}"/>
                </a:ext>
              </a:extLst>
            </p:cNvPr>
            <p:cNvSpPr/>
            <p:nvPr/>
          </p:nvSpPr>
          <p:spPr>
            <a:xfrm>
              <a:off x="6490010" y="3925229"/>
              <a:ext cx="3207983" cy="2765503"/>
            </a:xfrm>
            <a:prstGeom prst="hexagon">
              <a:avLst/>
            </a:prstGeom>
            <a:solidFill>
              <a:srgbClr val="42A6E3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89" name="Hexagon 15">
              <a:extLst>
                <a:ext uri="{FF2B5EF4-FFF2-40B4-BE49-F238E27FC236}">
                  <a16:creationId xmlns:a16="http://schemas.microsoft.com/office/drawing/2014/main" id="{69929382-FA04-E14E-9A75-79341D771553}"/>
                </a:ext>
              </a:extLst>
            </p:cNvPr>
            <p:cNvSpPr/>
            <p:nvPr/>
          </p:nvSpPr>
          <p:spPr>
            <a:xfrm>
              <a:off x="6758333" y="4179712"/>
              <a:ext cx="2617582" cy="2256535"/>
            </a:xfrm>
            <a:prstGeom prst="hexagon">
              <a:avLst/>
            </a:prstGeom>
            <a:solidFill>
              <a:srgbClr val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</p:grpSp>
      <p:sp>
        <p:nvSpPr>
          <p:cNvPr id="90" name="Freeform 37">
            <a:extLst>
              <a:ext uri="{FF2B5EF4-FFF2-40B4-BE49-F238E27FC236}">
                <a16:creationId xmlns:a16="http://schemas.microsoft.com/office/drawing/2014/main" id="{007E3A91-51A8-F248-BBDD-954F54AAEA6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830242" y="717866"/>
            <a:ext cx="599714" cy="600484"/>
          </a:xfrm>
          <a:custGeom>
            <a:avLst/>
            <a:gdLst>
              <a:gd name="connsiteX0" fmla="*/ 509588 w 1145140"/>
              <a:gd name="connsiteY0" fmla="*/ 613568 h 1146608"/>
              <a:gd name="connsiteX1" fmla="*/ 525002 w 1145140"/>
              <a:gd name="connsiteY1" fmla="*/ 619969 h 1146608"/>
              <a:gd name="connsiteX2" fmla="*/ 531455 w 1145140"/>
              <a:gd name="connsiteY2" fmla="*/ 635615 h 1146608"/>
              <a:gd name="connsiteX3" fmla="*/ 525002 w 1145140"/>
              <a:gd name="connsiteY3" fmla="*/ 651262 h 1146608"/>
              <a:gd name="connsiteX4" fmla="*/ 509588 w 1145140"/>
              <a:gd name="connsiteY4" fmla="*/ 657663 h 1146608"/>
              <a:gd name="connsiteX5" fmla="*/ 493816 w 1145140"/>
              <a:gd name="connsiteY5" fmla="*/ 651262 h 1146608"/>
              <a:gd name="connsiteX6" fmla="*/ 487363 w 1145140"/>
              <a:gd name="connsiteY6" fmla="*/ 635615 h 1146608"/>
              <a:gd name="connsiteX7" fmla="*/ 493816 w 1145140"/>
              <a:gd name="connsiteY7" fmla="*/ 619969 h 1146608"/>
              <a:gd name="connsiteX8" fmla="*/ 509588 w 1145140"/>
              <a:gd name="connsiteY8" fmla="*/ 613568 h 1146608"/>
              <a:gd name="connsiteX9" fmla="*/ 511833 w 1145140"/>
              <a:gd name="connsiteY9" fmla="*/ 503279 h 1146608"/>
              <a:gd name="connsiteX10" fmla="*/ 382644 w 1145140"/>
              <a:gd name="connsiteY10" fmla="*/ 633188 h 1146608"/>
              <a:gd name="connsiteX11" fmla="*/ 511833 w 1145140"/>
              <a:gd name="connsiteY11" fmla="*/ 763096 h 1146608"/>
              <a:gd name="connsiteX12" fmla="*/ 641741 w 1145140"/>
              <a:gd name="connsiteY12" fmla="*/ 633188 h 1146608"/>
              <a:gd name="connsiteX13" fmla="*/ 617991 w 1145140"/>
              <a:gd name="connsiteY13" fmla="*/ 558697 h 1146608"/>
              <a:gd name="connsiteX14" fmla="*/ 578407 w 1145140"/>
              <a:gd name="connsiteY14" fmla="*/ 598281 h 1146608"/>
              <a:gd name="connsiteX15" fmla="*/ 562573 w 1145140"/>
              <a:gd name="connsiteY15" fmla="*/ 604759 h 1146608"/>
              <a:gd name="connsiteX16" fmla="*/ 546739 w 1145140"/>
              <a:gd name="connsiteY16" fmla="*/ 598281 h 1146608"/>
              <a:gd name="connsiteX17" fmla="*/ 546739 w 1145140"/>
              <a:gd name="connsiteY17" fmla="*/ 566614 h 1146608"/>
              <a:gd name="connsiteX18" fmla="*/ 586683 w 1145140"/>
              <a:gd name="connsiteY18" fmla="*/ 527030 h 1146608"/>
              <a:gd name="connsiteX19" fmla="*/ 511833 w 1145140"/>
              <a:gd name="connsiteY19" fmla="*/ 503279 h 1146608"/>
              <a:gd name="connsiteX20" fmla="*/ 310177 w 1145140"/>
              <a:gd name="connsiteY20" fmla="*/ 407770 h 1146608"/>
              <a:gd name="connsiteX21" fmla="*/ 325982 w 1145140"/>
              <a:gd name="connsiteY21" fmla="*/ 414264 h 1146608"/>
              <a:gd name="connsiteX22" fmla="*/ 325982 w 1145140"/>
              <a:gd name="connsiteY22" fmla="*/ 446014 h 1146608"/>
              <a:gd name="connsiteX23" fmla="*/ 325982 w 1145140"/>
              <a:gd name="connsiteY23" fmla="*/ 446375 h 1146608"/>
              <a:gd name="connsiteX24" fmla="*/ 310177 w 1145140"/>
              <a:gd name="connsiteY24" fmla="*/ 452869 h 1146608"/>
              <a:gd name="connsiteX25" fmla="*/ 294012 w 1145140"/>
              <a:gd name="connsiteY25" fmla="*/ 446375 h 1146608"/>
              <a:gd name="connsiteX26" fmla="*/ 294012 w 1145140"/>
              <a:gd name="connsiteY26" fmla="*/ 414625 h 1146608"/>
              <a:gd name="connsiteX27" fmla="*/ 294371 w 1145140"/>
              <a:gd name="connsiteY27" fmla="*/ 414264 h 1146608"/>
              <a:gd name="connsiteX28" fmla="*/ 310177 w 1145140"/>
              <a:gd name="connsiteY28" fmla="*/ 407770 h 1146608"/>
              <a:gd name="connsiteX29" fmla="*/ 999799 w 1145140"/>
              <a:gd name="connsiteY29" fmla="*/ 176890 h 1146608"/>
              <a:gd name="connsiteX30" fmla="*/ 877447 w 1145140"/>
              <a:gd name="connsiteY30" fmla="*/ 299241 h 1146608"/>
              <a:gd name="connsiteX31" fmla="*/ 814472 w 1145140"/>
              <a:gd name="connsiteY31" fmla="*/ 362216 h 1146608"/>
              <a:gd name="connsiteX32" fmla="*/ 950498 w 1145140"/>
              <a:gd name="connsiteY32" fmla="*/ 362216 h 1146608"/>
              <a:gd name="connsiteX33" fmla="*/ 1093001 w 1145140"/>
              <a:gd name="connsiteY33" fmla="*/ 219713 h 1146608"/>
              <a:gd name="connsiteX34" fmla="*/ 1098039 w 1145140"/>
              <a:gd name="connsiteY34" fmla="*/ 192364 h 1146608"/>
              <a:gd name="connsiteX35" fmla="*/ 1075368 w 1145140"/>
              <a:gd name="connsiteY35" fmla="*/ 176890 h 1146608"/>
              <a:gd name="connsiteX36" fmla="*/ 444862 w 1145140"/>
              <a:gd name="connsiteY36" fmla="*/ 121443 h 1146608"/>
              <a:gd name="connsiteX37" fmla="*/ 579942 w 1145140"/>
              <a:gd name="connsiteY37" fmla="*/ 121443 h 1146608"/>
              <a:gd name="connsiteX38" fmla="*/ 622447 w 1145140"/>
              <a:gd name="connsiteY38" fmla="*/ 163918 h 1146608"/>
              <a:gd name="connsiteX39" fmla="*/ 622447 w 1145140"/>
              <a:gd name="connsiteY39" fmla="*/ 220792 h 1146608"/>
              <a:gd name="connsiteX40" fmla="*/ 655947 w 1145140"/>
              <a:gd name="connsiteY40" fmla="*/ 230870 h 1146608"/>
              <a:gd name="connsiteX41" fmla="*/ 669275 w 1145140"/>
              <a:gd name="connsiteY41" fmla="*/ 259667 h 1146608"/>
              <a:gd name="connsiteX42" fmla="*/ 640818 w 1145140"/>
              <a:gd name="connsiteY42" fmla="*/ 273346 h 1146608"/>
              <a:gd name="connsiteX43" fmla="*/ 609120 w 1145140"/>
              <a:gd name="connsiteY43" fmla="*/ 263627 h 1146608"/>
              <a:gd name="connsiteX44" fmla="*/ 577421 w 1145140"/>
              <a:gd name="connsiteY44" fmla="*/ 222591 h 1146608"/>
              <a:gd name="connsiteX45" fmla="*/ 577421 w 1145140"/>
              <a:gd name="connsiteY45" fmla="*/ 166438 h 1146608"/>
              <a:gd name="connsiteX46" fmla="*/ 447384 w 1145140"/>
              <a:gd name="connsiteY46" fmla="*/ 166438 h 1146608"/>
              <a:gd name="connsiteX47" fmla="*/ 447384 w 1145140"/>
              <a:gd name="connsiteY47" fmla="*/ 222591 h 1146608"/>
              <a:gd name="connsiteX48" fmla="*/ 415685 w 1145140"/>
              <a:gd name="connsiteY48" fmla="*/ 263627 h 1146608"/>
              <a:gd name="connsiteX49" fmla="*/ 319148 w 1145140"/>
              <a:gd name="connsiteY49" fmla="*/ 303942 h 1146608"/>
              <a:gd name="connsiteX50" fmla="*/ 267998 w 1145140"/>
              <a:gd name="connsiteY50" fmla="*/ 297103 h 1146608"/>
              <a:gd name="connsiteX51" fmla="*/ 228014 w 1145140"/>
              <a:gd name="connsiteY51" fmla="*/ 257148 h 1146608"/>
              <a:gd name="connsiteX52" fmla="*/ 135440 w 1145140"/>
              <a:gd name="connsiteY52" fmla="*/ 349297 h 1146608"/>
              <a:gd name="connsiteX53" fmla="*/ 175783 w 1145140"/>
              <a:gd name="connsiteY53" fmla="*/ 389613 h 1146608"/>
              <a:gd name="connsiteX54" fmla="*/ 182627 w 1145140"/>
              <a:gd name="connsiteY54" fmla="*/ 440727 h 1146608"/>
              <a:gd name="connsiteX55" fmla="*/ 142644 w 1145140"/>
              <a:gd name="connsiteY55" fmla="*/ 537196 h 1146608"/>
              <a:gd name="connsiteX56" fmla="*/ 101580 w 1145140"/>
              <a:gd name="connsiteY56" fmla="*/ 568513 h 1146608"/>
              <a:gd name="connsiteX57" fmla="*/ 44666 w 1145140"/>
              <a:gd name="connsiteY57" fmla="*/ 568513 h 1146608"/>
              <a:gd name="connsiteX58" fmla="*/ 44666 w 1145140"/>
              <a:gd name="connsiteY58" fmla="*/ 699178 h 1146608"/>
              <a:gd name="connsiteX59" fmla="*/ 101580 w 1145140"/>
              <a:gd name="connsiteY59" fmla="*/ 699178 h 1146608"/>
              <a:gd name="connsiteX60" fmla="*/ 142644 w 1145140"/>
              <a:gd name="connsiteY60" fmla="*/ 730495 h 1146608"/>
              <a:gd name="connsiteX61" fmla="*/ 182627 w 1145140"/>
              <a:gd name="connsiteY61" fmla="*/ 826964 h 1146608"/>
              <a:gd name="connsiteX62" fmla="*/ 175783 w 1145140"/>
              <a:gd name="connsiteY62" fmla="*/ 878078 h 1146608"/>
              <a:gd name="connsiteX63" fmla="*/ 135440 w 1145140"/>
              <a:gd name="connsiteY63" fmla="*/ 918394 h 1146608"/>
              <a:gd name="connsiteX64" fmla="*/ 228014 w 1145140"/>
              <a:gd name="connsiteY64" fmla="*/ 1010903 h 1146608"/>
              <a:gd name="connsiteX65" fmla="*/ 268358 w 1145140"/>
              <a:gd name="connsiteY65" fmla="*/ 970228 h 1146608"/>
              <a:gd name="connsiteX66" fmla="*/ 319508 w 1145140"/>
              <a:gd name="connsiteY66" fmla="*/ 963749 h 1146608"/>
              <a:gd name="connsiteX67" fmla="*/ 415685 w 1145140"/>
              <a:gd name="connsiteY67" fmla="*/ 1003704 h 1146608"/>
              <a:gd name="connsiteX68" fmla="*/ 447384 w 1145140"/>
              <a:gd name="connsiteY68" fmla="*/ 1044380 h 1146608"/>
              <a:gd name="connsiteX69" fmla="*/ 447384 w 1145140"/>
              <a:gd name="connsiteY69" fmla="*/ 1101613 h 1146608"/>
              <a:gd name="connsiteX70" fmla="*/ 577781 w 1145140"/>
              <a:gd name="connsiteY70" fmla="*/ 1101613 h 1146608"/>
              <a:gd name="connsiteX71" fmla="*/ 577781 w 1145140"/>
              <a:gd name="connsiteY71" fmla="*/ 1044740 h 1146608"/>
              <a:gd name="connsiteX72" fmla="*/ 609120 w 1145140"/>
              <a:gd name="connsiteY72" fmla="*/ 1003704 h 1146608"/>
              <a:gd name="connsiteX73" fmla="*/ 705657 w 1145140"/>
              <a:gd name="connsiteY73" fmla="*/ 964109 h 1146608"/>
              <a:gd name="connsiteX74" fmla="*/ 756807 w 1145140"/>
              <a:gd name="connsiteY74" fmla="*/ 970588 h 1146608"/>
              <a:gd name="connsiteX75" fmla="*/ 797150 w 1145140"/>
              <a:gd name="connsiteY75" fmla="*/ 1010903 h 1146608"/>
              <a:gd name="connsiteX76" fmla="*/ 889365 w 1145140"/>
              <a:gd name="connsiteY76" fmla="*/ 918394 h 1146608"/>
              <a:gd name="connsiteX77" fmla="*/ 849381 w 1145140"/>
              <a:gd name="connsiteY77" fmla="*/ 878438 h 1146608"/>
              <a:gd name="connsiteX78" fmla="*/ 842897 w 1145140"/>
              <a:gd name="connsiteY78" fmla="*/ 827324 h 1146608"/>
              <a:gd name="connsiteX79" fmla="*/ 882881 w 1145140"/>
              <a:gd name="connsiteY79" fmla="*/ 730495 h 1146608"/>
              <a:gd name="connsiteX80" fmla="*/ 923945 w 1145140"/>
              <a:gd name="connsiteY80" fmla="*/ 699178 h 1146608"/>
              <a:gd name="connsiteX81" fmla="*/ 980138 w 1145140"/>
              <a:gd name="connsiteY81" fmla="*/ 699178 h 1146608"/>
              <a:gd name="connsiteX82" fmla="*/ 980138 w 1145140"/>
              <a:gd name="connsiteY82" fmla="*/ 568513 h 1146608"/>
              <a:gd name="connsiteX83" fmla="*/ 923945 w 1145140"/>
              <a:gd name="connsiteY83" fmla="*/ 568513 h 1146608"/>
              <a:gd name="connsiteX84" fmla="*/ 882881 w 1145140"/>
              <a:gd name="connsiteY84" fmla="*/ 537196 h 1146608"/>
              <a:gd name="connsiteX85" fmla="*/ 873155 w 1145140"/>
              <a:gd name="connsiteY85" fmla="*/ 504800 h 1146608"/>
              <a:gd name="connsiteX86" fmla="*/ 886483 w 1145140"/>
              <a:gd name="connsiteY86" fmla="*/ 476363 h 1146608"/>
              <a:gd name="connsiteX87" fmla="*/ 915300 w 1145140"/>
              <a:gd name="connsiteY87" fmla="*/ 489681 h 1146608"/>
              <a:gd name="connsiteX88" fmla="*/ 925746 w 1145140"/>
              <a:gd name="connsiteY88" fmla="*/ 523878 h 1146608"/>
              <a:gd name="connsiteX89" fmla="*/ 982660 w 1145140"/>
              <a:gd name="connsiteY89" fmla="*/ 523878 h 1146608"/>
              <a:gd name="connsiteX90" fmla="*/ 1025165 w 1145140"/>
              <a:gd name="connsiteY90" fmla="*/ 565993 h 1146608"/>
              <a:gd name="connsiteX91" fmla="*/ 1025165 w 1145140"/>
              <a:gd name="connsiteY91" fmla="*/ 701698 h 1146608"/>
              <a:gd name="connsiteX92" fmla="*/ 982660 w 1145140"/>
              <a:gd name="connsiteY92" fmla="*/ 743813 h 1146608"/>
              <a:gd name="connsiteX93" fmla="*/ 925746 w 1145140"/>
              <a:gd name="connsiteY93" fmla="*/ 743813 h 1146608"/>
              <a:gd name="connsiteX94" fmla="*/ 882521 w 1145140"/>
              <a:gd name="connsiteY94" fmla="*/ 848202 h 1146608"/>
              <a:gd name="connsiteX95" fmla="*/ 922865 w 1145140"/>
              <a:gd name="connsiteY95" fmla="*/ 888517 h 1146608"/>
              <a:gd name="connsiteX96" fmla="*/ 922865 w 1145140"/>
              <a:gd name="connsiteY96" fmla="*/ 948271 h 1146608"/>
              <a:gd name="connsiteX97" fmla="*/ 827048 w 1145140"/>
              <a:gd name="connsiteY97" fmla="*/ 1044020 h 1146608"/>
              <a:gd name="connsiteX98" fmla="*/ 766893 w 1145140"/>
              <a:gd name="connsiteY98" fmla="*/ 1044020 h 1146608"/>
              <a:gd name="connsiteX99" fmla="*/ 726549 w 1145140"/>
              <a:gd name="connsiteY99" fmla="*/ 1003704 h 1146608"/>
              <a:gd name="connsiteX100" fmla="*/ 622447 w 1145140"/>
              <a:gd name="connsiteY100" fmla="*/ 1046539 h 1146608"/>
              <a:gd name="connsiteX101" fmla="*/ 622447 w 1145140"/>
              <a:gd name="connsiteY101" fmla="*/ 1104133 h 1146608"/>
              <a:gd name="connsiteX102" fmla="*/ 579942 w 1145140"/>
              <a:gd name="connsiteY102" fmla="*/ 1146608 h 1146608"/>
              <a:gd name="connsiteX103" fmla="*/ 444862 w 1145140"/>
              <a:gd name="connsiteY103" fmla="*/ 1146608 h 1146608"/>
              <a:gd name="connsiteX104" fmla="*/ 402357 w 1145140"/>
              <a:gd name="connsiteY104" fmla="*/ 1104133 h 1146608"/>
              <a:gd name="connsiteX105" fmla="*/ 402357 w 1145140"/>
              <a:gd name="connsiteY105" fmla="*/ 1046539 h 1146608"/>
              <a:gd name="connsiteX106" fmla="*/ 298616 w 1145140"/>
              <a:gd name="connsiteY106" fmla="*/ 1003344 h 1146608"/>
              <a:gd name="connsiteX107" fmla="*/ 257552 w 1145140"/>
              <a:gd name="connsiteY107" fmla="*/ 1044020 h 1146608"/>
              <a:gd name="connsiteX108" fmla="*/ 197756 w 1145140"/>
              <a:gd name="connsiteY108" fmla="*/ 1044020 h 1146608"/>
              <a:gd name="connsiteX109" fmla="*/ 101940 w 1145140"/>
              <a:gd name="connsiteY109" fmla="*/ 948271 h 1146608"/>
              <a:gd name="connsiteX110" fmla="*/ 101940 w 1145140"/>
              <a:gd name="connsiteY110" fmla="*/ 888517 h 1146608"/>
              <a:gd name="connsiteX111" fmla="*/ 143004 w 1145140"/>
              <a:gd name="connsiteY111" fmla="*/ 847842 h 1146608"/>
              <a:gd name="connsiteX112" fmla="*/ 99779 w 1145140"/>
              <a:gd name="connsiteY112" fmla="*/ 743813 h 1146608"/>
              <a:gd name="connsiteX113" fmla="*/ 42145 w 1145140"/>
              <a:gd name="connsiteY113" fmla="*/ 743813 h 1146608"/>
              <a:gd name="connsiteX114" fmla="*/ 0 w 1145140"/>
              <a:gd name="connsiteY114" fmla="*/ 701698 h 1146608"/>
              <a:gd name="connsiteX115" fmla="*/ 0 w 1145140"/>
              <a:gd name="connsiteY115" fmla="*/ 565993 h 1146608"/>
              <a:gd name="connsiteX116" fmla="*/ 42145 w 1145140"/>
              <a:gd name="connsiteY116" fmla="*/ 523878 h 1146608"/>
              <a:gd name="connsiteX117" fmla="*/ 99779 w 1145140"/>
              <a:gd name="connsiteY117" fmla="*/ 523878 h 1146608"/>
              <a:gd name="connsiteX118" fmla="*/ 142644 w 1145140"/>
              <a:gd name="connsiteY118" fmla="*/ 419849 h 1146608"/>
              <a:gd name="connsiteX119" fmla="*/ 101940 w 1145140"/>
              <a:gd name="connsiteY119" fmla="*/ 379174 h 1146608"/>
              <a:gd name="connsiteX120" fmla="*/ 101940 w 1145140"/>
              <a:gd name="connsiteY120" fmla="*/ 319421 h 1146608"/>
              <a:gd name="connsiteX121" fmla="*/ 197756 w 1145140"/>
              <a:gd name="connsiteY121" fmla="*/ 223671 h 1146608"/>
              <a:gd name="connsiteX122" fmla="*/ 257552 w 1145140"/>
              <a:gd name="connsiteY122" fmla="*/ 223671 h 1146608"/>
              <a:gd name="connsiteX123" fmla="*/ 298256 w 1145140"/>
              <a:gd name="connsiteY123" fmla="*/ 264347 h 1146608"/>
              <a:gd name="connsiteX124" fmla="*/ 402357 w 1145140"/>
              <a:gd name="connsiteY124" fmla="*/ 220792 h 1146608"/>
              <a:gd name="connsiteX125" fmla="*/ 402357 w 1145140"/>
              <a:gd name="connsiteY125" fmla="*/ 163918 h 1146608"/>
              <a:gd name="connsiteX126" fmla="*/ 444862 w 1145140"/>
              <a:gd name="connsiteY126" fmla="*/ 121443 h 1146608"/>
              <a:gd name="connsiteX127" fmla="*/ 941862 w 1145140"/>
              <a:gd name="connsiteY127" fmla="*/ 44823 h 1146608"/>
              <a:gd name="connsiteX128" fmla="*/ 925668 w 1145140"/>
              <a:gd name="connsiteY128" fmla="*/ 52380 h 1146608"/>
              <a:gd name="connsiteX129" fmla="*/ 782805 w 1145140"/>
              <a:gd name="connsiteY129" fmla="*/ 194883 h 1146608"/>
              <a:gd name="connsiteX130" fmla="*/ 782805 w 1145140"/>
              <a:gd name="connsiteY130" fmla="*/ 330548 h 1146608"/>
              <a:gd name="connsiteX131" fmla="*/ 845780 w 1145140"/>
              <a:gd name="connsiteY131" fmla="*/ 267574 h 1146608"/>
              <a:gd name="connsiteX132" fmla="*/ 968131 w 1145140"/>
              <a:gd name="connsiteY132" fmla="*/ 145222 h 1146608"/>
              <a:gd name="connsiteX133" fmla="*/ 968131 w 1145140"/>
              <a:gd name="connsiteY133" fmla="*/ 70013 h 1146608"/>
              <a:gd name="connsiteX134" fmla="*/ 952657 w 1145140"/>
              <a:gd name="connsiteY134" fmla="*/ 46982 h 1146608"/>
              <a:gd name="connsiteX135" fmla="*/ 941862 w 1145140"/>
              <a:gd name="connsiteY135" fmla="*/ 44823 h 1146608"/>
              <a:gd name="connsiteX136" fmla="*/ 929672 w 1145140"/>
              <a:gd name="connsiteY136" fmla="*/ 1280 h 1146608"/>
              <a:gd name="connsiteX137" fmla="*/ 969930 w 1145140"/>
              <a:gd name="connsiteY137" fmla="*/ 5598 h 1146608"/>
              <a:gd name="connsiteX138" fmla="*/ 1012753 w 1145140"/>
              <a:gd name="connsiteY138" fmla="*/ 69653 h 1146608"/>
              <a:gd name="connsiteX139" fmla="*/ 1013113 w 1145140"/>
              <a:gd name="connsiteY139" fmla="*/ 132268 h 1146608"/>
              <a:gd name="connsiteX140" fmla="*/ 1075368 w 1145140"/>
              <a:gd name="connsiteY140" fmla="*/ 132268 h 1146608"/>
              <a:gd name="connsiteX141" fmla="*/ 1139783 w 1145140"/>
              <a:gd name="connsiteY141" fmla="*/ 175450 h 1146608"/>
              <a:gd name="connsiteX142" fmla="*/ 1124669 w 1145140"/>
              <a:gd name="connsiteY142" fmla="*/ 251380 h 1146608"/>
              <a:gd name="connsiteX143" fmla="*/ 975328 w 1145140"/>
              <a:gd name="connsiteY143" fmla="*/ 400720 h 1146608"/>
              <a:gd name="connsiteX144" fmla="*/ 959854 w 1145140"/>
              <a:gd name="connsiteY144" fmla="*/ 407198 h 1146608"/>
              <a:gd name="connsiteX145" fmla="*/ 769490 w 1145140"/>
              <a:gd name="connsiteY145" fmla="*/ 407198 h 1146608"/>
              <a:gd name="connsiteX146" fmla="*/ 745380 w 1145140"/>
              <a:gd name="connsiteY146" fmla="*/ 431308 h 1146608"/>
              <a:gd name="connsiteX147" fmla="*/ 819870 w 1145140"/>
              <a:gd name="connsiteY147" fmla="*/ 610516 h 1146608"/>
              <a:gd name="connsiteX148" fmla="*/ 845780 w 1145140"/>
              <a:gd name="connsiteY148" fmla="*/ 610516 h 1146608"/>
              <a:gd name="connsiteX149" fmla="*/ 868451 w 1145140"/>
              <a:gd name="connsiteY149" fmla="*/ 633188 h 1146608"/>
              <a:gd name="connsiteX150" fmla="*/ 845780 w 1145140"/>
              <a:gd name="connsiteY150" fmla="*/ 655499 h 1146608"/>
              <a:gd name="connsiteX151" fmla="*/ 819870 w 1145140"/>
              <a:gd name="connsiteY151" fmla="*/ 655499 h 1146608"/>
              <a:gd name="connsiteX152" fmla="*/ 730266 w 1145140"/>
              <a:gd name="connsiteY152" fmla="*/ 851261 h 1146608"/>
              <a:gd name="connsiteX153" fmla="*/ 534144 w 1145140"/>
              <a:gd name="connsiteY153" fmla="*/ 941225 h 1146608"/>
              <a:gd name="connsiteX154" fmla="*/ 534144 w 1145140"/>
              <a:gd name="connsiteY154" fmla="*/ 967134 h 1146608"/>
              <a:gd name="connsiteX155" fmla="*/ 511833 w 1145140"/>
              <a:gd name="connsiteY155" fmla="*/ 989445 h 1146608"/>
              <a:gd name="connsiteX156" fmla="*/ 489882 w 1145140"/>
              <a:gd name="connsiteY156" fmla="*/ 967134 h 1146608"/>
              <a:gd name="connsiteX157" fmla="*/ 489882 w 1145140"/>
              <a:gd name="connsiteY157" fmla="*/ 941225 h 1146608"/>
              <a:gd name="connsiteX158" fmla="*/ 293760 w 1145140"/>
              <a:gd name="connsiteY158" fmla="*/ 851261 h 1146608"/>
              <a:gd name="connsiteX159" fmla="*/ 204515 w 1145140"/>
              <a:gd name="connsiteY159" fmla="*/ 655499 h 1146608"/>
              <a:gd name="connsiteX160" fmla="*/ 178246 w 1145140"/>
              <a:gd name="connsiteY160" fmla="*/ 655499 h 1146608"/>
              <a:gd name="connsiteX161" fmla="*/ 155575 w 1145140"/>
              <a:gd name="connsiteY161" fmla="*/ 633188 h 1146608"/>
              <a:gd name="connsiteX162" fmla="*/ 178246 w 1145140"/>
              <a:gd name="connsiteY162" fmla="*/ 610516 h 1146608"/>
              <a:gd name="connsiteX163" fmla="*/ 204515 w 1145140"/>
              <a:gd name="connsiteY163" fmla="*/ 610516 h 1146608"/>
              <a:gd name="connsiteX164" fmla="*/ 233304 w 1145140"/>
              <a:gd name="connsiteY164" fmla="*/ 500760 h 1146608"/>
              <a:gd name="connsiteX165" fmla="*/ 263172 w 1145140"/>
              <a:gd name="connsiteY165" fmla="*/ 489965 h 1146608"/>
              <a:gd name="connsiteX166" fmla="*/ 273608 w 1145140"/>
              <a:gd name="connsiteY166" fmla="*/ 519833 h 1146608"/>
              <a:gd name="connsiteX167" fmla="*/ 249137 w 1145140"/>
              <a:gd name="connsiteY167" fmla="*/ 610516 h 1146608"/>
              <a:gd name="connsiteX168" fmla="*/ 269289 w 1145140"/>
              <a:gd name="connsiteY168" fmla="*/ 610516 h 1146608"/>
              <a:gd name="connsiteX169" fmla="*/ 291601 w 1145140"/>
              <a:gd name="connsiteY169" fmla="*/ 633188 h 1146608"/>
              <a:gd name="connsiteX170" fmla="*/ 269289 w 1145140"/>
              <a:gd name="connsiteY170" fmla="*/ 655499 h 1146608"/>
              <a:gd name="connsiteX171" fmla="*/ 249497 w 1145140"/>
              <a:gd name="connsiteY171" fmla="*/ 655499 h 1146608"/>
              <a:gd name="connsiteX172" fmla="*/ 325787 w 1145140"/>
              <a:gd name="connsiteY172" fmla="*/ 819593 h 1146608"/>
              <a:gd name="connsiteX173" fmla="*/ 489882 w 1145140"/>
              <a:gd name="connsiteY173" fmla="*/ 895883 h 1146608"/>
              <a:gd name="connsiteX174" fmla="*/ 489882 w 1145140"/>
              <a:gd name="connsiteY174" fmla="*/ 876091 h 1146608"/>
              <a:gd name="connsiteX175" fmla="*/ 511833 w 1145140"/>
              <a:gd name="connsiteY175" fmla="*/ 853780 h 1146608"/>
              <a:gd name="connsiteX176" fmla="*/ 534144 w 1145140"/>
              <a:gd name="connsiteY176" fmla="*/ 876091 h 1146608"/>
              <a:gd name="connsiteX177" fmla="*/ 534144 w 1145140"/>
              <a:gd name="connsiteY177" fmla="*/ 895883 h 1146608"/>
              <a:gd name="connsiteX178" fmla="*/ 698599 w 1145140"/>
              <a:gd name="connsiteY178" fmla="*/ 819593 h 1146608"/>
              <a:gd name="connsiteX179" fmla="*/ 774888 w 1145140"/>
              <a:gd name="connsiteY179" fmla="*/ 655499 h 1146608"/>
              <a:gd name="connsiteX180" fmla="*/ 755096 w 1145140"/>
              <a:gd name="connsiteY180" fmla="*/ 655499 h 1146608"/>
              <a:gd name="connsiteX181" fmla="*/ 732785 w 1145140"/>
              <a:gd name="connsiteY181" fmla="*/ 633188 h 1146608"/>
              <a:gd name="connsiteX182" fmla="*/ 755096 w 1145140"/>
              <a:gd name="connsiteY182" fmla="*/ 610516 h 1146608"/>
              <a:gd name="connsiteX183" fmla="*/ 774888 w 1145140"/>
              <a:gd name="connsiteY183" fmla="*/ 610516 h 1146608"/>
              <a:gd name="connsiteX184" fmla="*/ 713713 w 1145140"/>
              <a:gd name="connsiteY184" fmla="*/ 462975 h 1146608"/>
              <a:gd name="connsiteX185" fmla="*/ 650018 w 1145140"/>
              <a:gd name="connsiteY185" fmla="*/ 526670 h 1146608"/>
              <a:gd name="connsiteX186" fmla="*/ 686364 w 1145140"/>
              <a:gd name="connsiteY186" fmla="*/ 633188 h 1146608"/>
              <a:gd name="connsiteX187" fmla="*/ 511833 w 1145140"/>
              <a:gd name="connsiteY187" fmla="*/ 807358 h 1146608"/>
              <a:gd name="connsiteX188" fmla="*/ 337662 w 1145140"/>
              <a:gd name="connsiteY188" fmla="*/ 633188 h 1146608"/>
              <a:gd name="connsiteX189" fmla="*/ 511833 w 1145140"/>
              <a:gd name="connsiteY189" fmla="*/ 458657 h 1146608"/>
              <a:gd name="connsiteX190" fmla="*/ 618351 w 1145140"/>
              <a:gd name="connsiteY190" fmla="*/ 495003 h 1146608"/>
              <a:gd name="connsiteX191" fmla="*/ 682045 w 1145140"/>
              <a:gd name="connsiteY191" fmla="*/ 431308 h 1146608"/>
              <a:gd name="connsiteX192" fmla="*/ 534144 w 1145140"/>
              <a:gd name="connsiteY192" fmla="*/ 370133 h 1146608"/>
              <a:gd name="connsiteX193" fmla="*/ 534144 w 1145140"/>
              <a:gd name="connsiteY193" fmla="*/ 389925 h 1146608"/>
              <a:gd name="connsiteX194" fmla="*/ 511833 w 1145140"/>
              <a:gd name="connsiteY194" fmla="*/ 412236 h 1146608"/>
              <a:gd name="connsiteX195" fmla="*/ 489882 w 1145140"/>
              <a:gd name="connsiteY195" fmla="*/ 389925 h 1146608"/>
              <a:gd name="connsiteX196" fmla="*/ 489882 w 1145140"/>
              <a:gd name="connsiteY196" fmla="*/ 370133 h 1146608"/>
              <a:gd name="connsiteX197" fmla="*/ 395239 w 1145140"/>
              <a:gd name="connsiteY197" fmla="*/ 396042 h 1146608"/>
              <a:gd name="connsiteX198" fmla="*/ 365371 w 1145140"/>
              <a:gd name="connsiteY198" fmla="*/ 385966 h 1146608"/>
              <a:gd name="connsiteX199" fmla="*/ 375447 w 1145140"/>
              <a:gd name="connsiteY199" fmla="*/ 356098 h 1146608"/>
              <a:gd name="connsiteX200" fmla="*/ 489882 w 1145140"/>
              <a:gd name="connsiteY200" fmla="*/ 325151 h 1146608"/>
              <a:gd name="connsiteX201" fmla="*/ 489882 w 1145140"/>
              <a:gd name="connsiteY201" fmla="*/ 298881 h 1146608"/>
              <a:gd name="connsiteX202" fmla="*/ 511833 w 1145140"/>
              <a:gd name="connsiteY202" fmla="*/ 276570 h 1146608"/>
              <a:gd name="connsiteX203" fmla="*/ 534144 w 1145140"/>
              <a:gd name="connsiteY203" fmla="*/ 298881 h 1146608"/>
              <a:gd name="connsiteX204" fmla="*/ 534144 w 1145140"/>
              <a:gd name="connsiteY204" fmla="*/ 325151 h 1146608"/>
              <a:gd name="connsiteX205" fmla="*/ 713713 w 1145140"/>
              <a:gd name="connsiteY205" fmla="*/ 399641 h 1146608"/>
              <a:gd name="connsiteX206" fmla="*/ 738183 w 1145140"/>
              <a:gd name="connsiteY206" fmla="*/ 375530 h 1146608"/>
              <a:gd name="connsiteX207" fmla="*/ 738183 w 1145140"/>
              <a:gd name="connsiteY207" fmla="*/ 185526 h 1146608"/>
              <a:gd name="connsiteX208" fmla="*/ 744660 w 1145140"/>
              <a:gd name="connsiteY208" fmla="*/ 169693 h 1146608"/>
              <a:gd name="connsiteX209" fmla="*/ 894001 w 1145140"/>
              <a:gd name="connsiteY209" fmla="*/ 20712 h 1146608"/>
              <a:gd name="connsiteX210" fmla="*/ 929672 w 1145140"/>
              <a:gd name="connsiteY210" fmla="*/ 1280 h 1146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1145140" h="1146608">
                <a:moveTo>
                  <a:pt x="509588" y="613568"/>
                </a:moveTo>
                <a:cubicBezTo>
                  <a:pt x="515324" y="613568"/>
                  <a:pt x="521059" y="615702"/>
                  <a:pt x="525002" y="619969"/>
                </a:cubicBezTo>
                <a:cubicBezTo>
                  <a:pt x="529304" y="624236"/>
                  <a:pt x="531455" y="629926"/>
                  <a:pt x="531455" y="635615"/>
                </a:cubicBezTo>
                <a:cubicBezTo>
                  <a:pt x="531455" y="641661"/>
                  <a:pt x="529304" y="646995"/>
                  <a:pt x="525002" y="651262"/>
                </a:cubicBezTo>
                <a:cubicBezTo>
                  <a:pt x="521059" y="655173"/>
                  <a:pt x="515324" y="657663"/>
                  <a:pt x="509588" y="657663"/>
                </a:cubicBezTo>
                <a:cubicBezTo>
                  <a:pt x="503494" y="657663"/>
                  <a:pt x="497759" y="655173"/>
                  <a:pt x="493816" y="651262"/>
                </a:cubicBezTo>
                <a:cubicBezTo>
                  <a:pt x="489873" y="646995"/>
                  <a:pt x="487363" y="641661"/>
                  <a:pt x="487363" y="635615"/>
                </a:cubicBezTo>
                <a:cubicBezTo>
                  <a:pt x="487363" y="629926"/>
                  <a:pt x="489873" y="624236"/>
                  <a:pt x="493816" y="619969"/>
                </a:cubicBezTo>
                <a:cubicBezTo>
                  <a:pt x="497759" y="615702"/>
                  <a:pt x="503494" y="613568"/>
                  <a:pt x="509588" y="613568"/>
                </a:cubicBezTo>
                <a:close/>
                <a:moveTo>
                  <a:pt x="511833" y="503279"/>
                </a:moveTo>
                <a:cubicBezTo>
                  <a:pt x="440581" y="503279"/>
                  <a:pt x="382644" y="561576"/>
                  <a:pt x="382644" y="633188"/>
                </a:cubicBezTo>
                <a:cubicBezTo>
                  <a:pt x="382644" y="704439"/>
                  <a:pt x="440581" y="763096"/>
                  <a:pt x="511833" y="763096"/>
                </a:cubicBezTo>
                <a:cubicBezTo>
                  <a:pt x="583445" y="763096"/>
                  <a:pt x="641741" y="704439"/>
                  <a:pt x="641741" y="633188"/>
                </a:cubicBezTo>
                <a:cubicBezTo>
                  <a:pt x="641741" y="605478"/>
                  <a:pt x="632745" y="579929"/>
                  <a:pt x="617991" y="558697"/>
                </a:cubicBezTo>
                <a:lnTo>
                  <a:pt x="578407" y="598281"/>
                </a:lnTo>
                <a:cubicBezTo>
                  <a:pt x="574088" y="602600"/>
                  <a:pt x="568331" y="604759"/>
                  <a:pt x="562573" y="604759"/>
                </a:cubicBezTo>
                <a:cubicBezTo>
                  <a:pt x="556815" y="604759"/>
                  <a:pt x="551417" y="602600"/>
                  <a:pt x="546739" y="598281"/>
                </a:cubicBezTo>
                <a:cubicBezTo>
                  <a:pt x="538103" y="589645"/>
                  <a:pt x="538103" y="575251"/>
                  <a:pt x="546739" y="566614"/>
                </a:cubicBezTo>
                <a:lnTo>
                  <a:pt x="586683" y="527030"/>
                </a:lnTo>
                <a:cubicBezTo>
                  <a:pt x="565452" y="512276"/>
                  <a:pt x="539542" y="503279"/>
                  <a:pt x="511833" y="503279"/>
                </a:cubicBezTo>
                <a:close/>
                <a:moveTo>
                  <a:pt x="310177" y="407770"/>
                </a:moveTo>
                <a:cubicBezTo>
                  <a:pt x="315924" y="407770"/>
                  <a:pt x="321672" y="409934"/>
                  <a:pt x="325982" y="414264"/>
                </a:cubicBezTo>
                <a:cubicBezTo>
                  <a:pt x="334604" y="423284"/>
                  <a:pt x="334604" y="437355"/>
                  <a:pt x="325982" y="446014"/>
                </a:cubicBezTo>
                <a:lnTo>
                  <a:pt x="325982" y="446375"/>
                </a:lnTo>
                <a:cubicBezTo>
                  <a:pt x="321672" y="450704"/>
                  <a:pt x="315565" y="452869"/>
                  <a:pt x="310177" y="452869"/>
                </a:cubicBezTo>
                <a:cubicBezTo>
                  <a:pt x="304429" y="452869"/>
                  <a:pt x="298682" y="450704"/>
                  <a:pt x="294012" y="446375"/>
                </a:cubicBezTo>
                <a:cubicBezTo>
                  <a:pt x="285750" y="437716"/>
                  <a:pt x="285750" y="423284"/>
                  <a:pt x="294012" y="414625"/>
                </a:cubicBezTo>
                <a:lnTo>
                  <a:pt x="294371" y="414264"/>
                </a:lnTo>
                <a:cubicBezTo>
                  <a:pt x="298682" y="409934"/>
                  <a:pt x="304429" y="407770"/>
                  <a:pt x="310177" y="407770"/>
                </a:cubicBezTo>
                <a:close/>
                <a:moveTo>
                  <a:pt x="999799" y="176890"/>
                </a:moveTo>
                <a:lnTo>
                  <a:pt x="877447" y="299241"/>
                </a:lnTo>
                <a:lnTo>
                  <a:pt x="814472" y="362216"/>
                </a:lnTo>
                <a:lnTo>
                  <a:pt x="950498" y="362216"/>
                </a:lnTo>
                <a:lnTo>
                  <a:pt x="1093001" y="219713"/>
                </a:lnTo>
                <a:cubicBezTo>
                  <a:pt x="1103797" y="208917"/>
                  <a:pt x="1099839" y="195962"/>
                  <a:pt x="1098039" y="192364"/>
                </a:cubicBezTo>
                <a:cubicBezTo>
                  <a:pt x="1096960" y="188765"/>
                  <a:pt x="1090842" y="176890"/>
                  <a:pt x="1075368" y="176890"/>
                </a:cubicBezTo>
                <a:close/>
                <a:moveTo>
                  <a:pt x="444862" y="121443"/>
                </a:moveTo>
                <a:lnTo>
                  <a:pt x="579942" y="121443"/>
                </a:lnTo>
                <a:cubicBezTo>
                  <a:pt x="603356" y="121443"/>
                  <a:pt x="622447" y="140521"/>
                  <a:pt x="622447" y="163918"/>
                </a:cubicBezTo>
                <a:lnTo>
                  <a:pt x="622447" y="220792"/>
                </a:lnTo>
                <a:cubicBezTo>
                  <a:pt x="633614" y="223671"/>
                  <a:pt x="644781" y="227271"/>
                  <a:pt x="655947" y="230870"/>
                </a:cubicBezTo>
                <a:cubicBezTo>
                  <a:pt x="667474" y="235190"/>
                  <a:pt x="673598" y="247789"/>
                  <a:pt x="669275" y="259667"/>
                </a:cubicBezTo>
                <a:cubicBezTo>
                  <a:pt x="665313" y="271186"/>
                  <a:pt x="652345" y="277305"/>
                  <a:pt x="640818" y="273346"/>
                </a:cubicBezTo>
                <a:cubicBezTo>
                  <a:pt x="630372" y="269386"/>
                  <a:pt x="619926" y="266147"/>
                  <a:pt x="609120" y="263627"/>
                </a:cubicBezTo>
                <a:cubicBezTo>
                  <a:pt x="590749" y="258587"/>
                  <a:pt x="577421" y="241669"/>
                  <a:pt x="577421" y="222591"/>
                </a:cubicBezTo>
                <a:lnTo>
                  <a:pt x="577421" y="166438"/>
                </a:lnTo>
                <a:lnTo>
                  <a:pt x="447384" y="166438"/>
                </a:lnTo>
                <a:lnTo>
                  <a:pt x="447384" y="222591"/>
                </a:lnTo>
                <a:cubicBezTo>
                  <a:pt x="447384" y="242029"/>
                  <a:pt x="434416" y="258587"/>
                  <a:pt x="415685" y="263627"/>
                </a:cubicBezTo>
                <a:cubicBezTo>
                  <a:pt x="381825" y="272266"/>
                  <a:pt x="349406" y="285944"/>
                  <a:pt x="319148" y="303942"/>
                </a:cubicBezTo>
                <a:cubicBezTo>
                  <a:pt x="302578" y="313301"/>
                  <a:pt x="281686" y="310782"/>
                  <a:pt x="267998" y="297103"/>
                </a:cubicBezTo>
                <a:lnTo>
                  <a:pt x="228014" y="257148"/>
                </a:lnTo>
                <a:lnTo>
                  <a:pt x="135440" y="349297"/>
                </a:lnTo>
                <a:lnTo>
                  <a:pt x="175783" y="389613"/>
                </a:lnTo>
                <a:cubicBezTo>
                  <a:pt x="189472" y="402931"/>
                  <a:pt x="191993" y="424169"/>
                  <a:pt x="182627" y="440727"/>
                </a:cubicBezTo>
                <a:cubicBezTo>
                  <a:pt x="164617" y="470964"/>
                  <a:pt x="151289" y="503360"/>
                  <a:pt x="142644" y="537196"/>
                </a:cubicBezTo>
                <a:cubicBezTo>
                  <a:pt x="137601" y="555914"/>
                  <a:pt x="121031" y="568513"/>
                  <a:pt x="101580" y="568513"/>
                </a:cubicBezTo>
                <a:lnTo>
                  <a:pt x="44666" y="568513"/>
                </a:lnTo>
                <a:lnTo>
                  <a:pt x="44666" y="699178"/>
                </a:lnTo>
                <a:lnTo>
                  <a:pt x="101580" y="699178"/>
                </a:lnTo>
                <a:cubicBezTo>
                  <a:pt x="121031" y="699178"/>
                  <a:pt x="137961" y="712137"/>
                  <a:pt x="142644" y="730495"/>
                </a:cubicBezTo>
                <a:cubicBezTo>
                  <a:pt x="151289" y="764331"/>
                  <a:pt x="164977" y="796727"/>
                  <a:pt x="182627" y="826964"/>
                </a:cubicBezTo>
                <a:cubicBezTo>
                  <a:pt x="191993" y="843522"/>
                  <a:pt x="189832" y="864400"/>
                  <a:pt x="175783" y="878078"/>
                </a:cubicBezTo>
                <a:lnTo>
                  <a:pt x="135440" y="918394"/>
                </a:lnTo>
                <a:lnTo>
                  <a:pt x="228014" y="1010903"/>
                </a:lnTo>
                <a:lnTo>
                  <a:pt x="268358" y="970228"/>
                </a:lnTo>
                <a:cubicBezTo>
                  <a:pt x="282046" y="956910"/>
                  <a:pt x="302938" y="954030"/>
                  <a:pt x="319508" y="963749"/>
                </a:cubicBezTo>
                <a:cubicBezTo>
                  <a:pt x="349406" y="981387"/>
                  <a:pt x="382185" y="994705"/>
                  <a:pt x="415685" y="1003704"/>
                </a:cubicBezTo>
                <a:cubicBezTo>
                  <a:pt x="434416" y="1008744"/>
                  <a:pt x="447384" y="1025302"/>
                  <a:pt x="447384" y="1044380"/>
                </a:cubicBezTo>
                <a:lnTo>
                  <a:pt x="447384" y="1101613"/>
                </a:lnTo>
                <a:lnTo>
                  <a:pt x="577781" y="1101613"/>
                </a:lnTo>
                <a:lnTo>
                  <a:pt x="577781" y="1044740"/>
                </a:lnTo>
                <a:cubicBezTo>
                  <a:pt x="577781" y="1025662"/>
                  <a:pt x="590749" y="1008744"/>
                  <a:pt x="609120" y="1003704"/>
                </a:cubicBezTo>
                <a:cubicBezTo>
                  <a:pt x="642980" y="995065"/>
                  <a:pt x="675399" y="981387"/>
                  <a:pt x="705657" y="964109"/>
                </a:cubicBezTo>
                <a:cubicBezTo>
                  <a:pt x="722226" y="954390"/>
                  <a:pt x="743119" y="956910"/>
                  <a:pt x="756807" y="970588"/>
                </a:cubicBezTo>
                <a:lnTo>
                  <a:pt x="797150" y="1010903"/>
                </a:lnTo>
                <a:lnTo>
                  <a:pt x="889365" y="918394"/>
                </a:lnTo>
                <a:lnTo>
                  <a:pt x="849381" y="878438"/>
                </a:lnTo>
                <a:cubicBezTo>
                  <a:pt x="835693" y="864760"/>
                  <a:pt x="833172" y="843882"/>
                  <a:pt x="842897" y="827324"/>
                </a:cubicBezTo>
                <a:cubicBezTo>
                  <a:pt x="860548" y="797087"/>
                  <a:pt x="873876" y="764691"/>
                  <a:pt x="882881" y="730495"/>
                </a:cubicBezTo>
                <a:cubicBezTo>
                  <a:pt x="887564" y="712137"/>
                  <a:pt x="904494" y="699178"/>
                  <a:pt x="923945" y="699178"/>
                </a:cubicBezTo>
                <a:lnTo>
                  <a:pt x="980138" y="699178"/>
                </a:lnTo>
                <a:lnTo>
                  <a:pt x="980138" y="568513"/>
                </a:lnTo>
                <a:lnTo>
                  <a:pt x="923945" y="568513"/>
                </a:lnTo>
                <a:cubicBezTo>
                  <a:pt x="904494" y="568513"/>
                  <a:pt x="887924" y="555914"/>
                  <a:pt x="882881" y="537196"/>
                </a:cubicBezTo>
                <a:cubicBezTo>
                  <a:pt x="879999" y="526037"/>
                  <a:pt x="876757" y="515239"/>
                  <a:pt x="873155" y="504800"/>
                </a:cubicBezTo>
                <a:cubicBezTo>
                  <a:pt x="868833" y="493281"/>
                  <a:pt x="874956" y="480323"/>
                  <a:pt x="886483" y="476363"/>
                </a:cubicBezTo>
                <a:cubicBezTo>
                  <a:pt x="898370" y="472043"/>
                  <a:pt x="910978" y="478163"/>
                  <a:pt x="915300" y="489681"/>
                </a:cubicBezTo>
                <a:cubicBezTo>
                  <a:pt x="919263" y="500840"/>
                  <a:pt x="922865" y="512359"/>
                  <a:pt x="925746" y="523878"/>
                </a:cubicBezTo>
                <a:lnTo>
                  <a:pt x="982660" y="523878"/>
                </a:lnTo>
                <a:cubicBezTo>
                  <a:pt x="1006074" y="523878"/>
                  <a:pt x="1025165" y="542955"/>
                  <a:pt x="1025165" y="565993"/>
                </a:cubicBezTo>
                <a:lnTo>
                  <a:pt x="1025165" y="701698"/>
                </a:lnTo>
                <a:cubicBezTo>
                  <a:pt x="1025165" y="724736"/>
                  <a:pt x="1006074" y="743813"/>
                  <a:pt x="982660" y="743813"/>
                </a:cubicBezTo>
                <a:lnTo>
                  <a:pt x="925746" y="743813"/>
                </a:lnTo>
                <a:cubicBezTo>
                  <a:pt x="916021" y="780529"/>
                  <a:pt x="901252" y="815445"/>
                  <a:pt x="882521" y="848202"/>
                </a:cubicBezTo>
                <a:lnTo>
                  <a:pt x="922865" y="888517"/>
                </a:lnTo>
                <a:cubicBezTo>
                  <a:pt x="939074" y="905075"/>
                  <a:pt x="939074" y="931712"/>
                  <a:pt x="922865" y="948271"/>
                </a:cubicBezTo>
                <a:lnTo>
                  <a:pt x="827048" y="1044020"/>
                </a:lnTo>
                <a:cubicBezTo>
                  <a:pt x="810478" y="1060578"/>
                  <a:pt x="783462" y="1060578"/>
                  <a:pt x="766893" y="1044020"/>
                </a:cubicBezTo>
                <a:lnTo>
                  <a:pt x="726549" y="1003704"/>
                </a:lnTo>
                <a:cubicBezTo>
                  <a:pt x="693770" y="1022422"/>
                  <a:pt x="658829" y="1036821"/>
                  <a:pt x="622447" y="1046539"/>
                </a:cubicBezTo>
                <a:lnTo>
                  <a:pt x="622447" y="1104133"/>
                </a:lnTo>
                <a:cubicBezTo>
                  <a:pt x="622447" y="1127530"/>
                  <a:pt x="603356" y="1146608"/>
                  <a:pt x="579942" y="1146608"/>
                </a:cubicBezTo>
                <a:lnTo>
                  <a:pt x="444862" y="1146608"/>
                </a:lnTo>
                <a:cubicBezTo>
                  <a:pt x="421448" y="1146608"/>
                  <a:pt x="402357" y="1127530"/>
                  <a:pt x="402357" y="1104133"/>
                </a:cubicBezTo>
                <a:lnTo>
                  <a:pt x="402357" y="1046539"/>
                </a:lnTo>
                <a:cubicBezTo>
                  <a:pt x="365976" y="1036821"/>
                  <a:pt x="331035" y="1022422"/>
                  <a:pt x="298616" y="1003344"/>
                </a:cubicBezTo>
                <a:lnTo>
                  <a:pt x="257552" y="1044020"/>
                </a:lnTo>
                <a:cubicBezTo>
                  <a:pt x="241342" y="1060578"/>
                  <a:pt x="214326" y="1060578"/>
                  <a:pt x="197756" y="1044020"/>
                </a:cubicBezTo>
                <a:lnTo>
                  <a:pt x="101940" y="948271"/>
                </a:lnTo>
                <a:cubicBezTo>
                  <a:pt x="85730" y="931712"/>
                  <a:pt x="85730" y="905075"/>
                  <a:pt x="101940" y="888517"/>
                </a:cubicBezTo>
                <a:lnTo>
                  <a:pt x="143004" y="847842"/>
                </a:lnTo>
                <a:cubicBezTo>
                  <a:pt x="123913" y="815085"/>
                  <a:pt x="109504" y="780169"/>
                  <a:pt x="99779" y="743813"/>
                </a:cubicBezTo>
                <a:lnTo>
                  <a:pt x="42145" y="743813"/>
                </a:lnTo>
                <a:cubicBezTo>
                  <a:pt x="19091" y="743813"/>
                  <a:pt x="0" y="724736"/>
                  <a:pt x="0" y="701698"/>
                </a:cubicBezTo>
                <a:lnTo>
                  <a:pt x="0" y="565993"/>
                </a:lnTo>
                <a:cubicBezTo>
                  <a:pt x="0" y="542955"/>
                  <a:pt x="19091" y="523878"/>
                  <a:pt x="42145" y="523878"/>
                </a:cubicBezTo>
                <a:lnTo>
                  <a:pt x="99779" y="523878"/>
                </a:lnTo>
                <a:cubicBezTo>
                  <a:pt x="109144" y="487522"/>
                  <a:pt x="123913" y="452606"/>
                  <a:pt x="142644" y="419849"/>
                </a:cubicBezTo>
                <a:lnTo>
                  <a:pt x="101940" y="379174"/>
                </a:lnTo>
                <a:cubicBezTo>
                  <a:pt x="85730" y="362616"/>
                  <a:pt x="85730" y="335979"/>
                  <a:pt x="101940" y="319421"/>
                </a:cubicBezTo>
                <a:lnTo>
                  <a:pt x="197756" y="223671"/>
                </a:lnTo>
                <a:cubicBezTo>
                  <a:pt x="214326" y="207113"/>
                  <a:pt x="241342" y="207113"/>
                  <a:pt x="257552" y="223671"/>
                </a:cubicBezTo>
                <a:lnTo>
                  <a:pt x="298256" y="264347"/>
                </a:lnTo>
                <a:cubicBezTo>
                  <a:pt x="331035" y="245269"/>
                  <a:pt x="365976" y="230511"/>
                  <a:pt x="402357" y="220792"/>
                </a:cubicBezTo>
                <a:lnTo>
                  <a:pt x="402357" y="163918"/>
                </a:lnTo>
                <a:cubicBezTo>
                  <a:pt x="402357" y="140521"/>
                  <a:pt x="421448" y="121443"/>
                  <a:pt x="444862" y="121443"/>
                </a:cubicBezTo>
                <a:close/>
                <a:moveTo>
                  <a:pt x="941862" y="44823"/>
                </a:moveTo>
                <a:cubicBezTo>
                  <a:pt x="936914" y="45003"/>
                  <a:pt x="931066" y="46802"/>
                  <a:pt x="925668" y="52380"/>
                </a:cubicBezTo>
                <a:lnTo>
                  <a:pt x="782805" y="194883"/>
                </a:lnTo>
                <a:lnTo>
                  <a:pt x="782805" y="330548"/>
                </a:lnTo>
                <a:lnTo>
                  <a:pt x="845780" y="267574"/>
                </a:lnTo>
                <a:lnTo>
                  <a:pt x="968131" y="145222"/>
                </a:lnTo>
                <a:lnTo>
                  <a:pt x="968131" y="70013"/>
                </a:lnTo>
                <a:cubicBezTo>
                  <a:pt x="968131" y="54539"/>
                  <a:pt x="956256" y="48421"/>
                  <a:pt x="952657" y="46982"/>
                </a:cubicBezTo>
                <a:cubicBezTo>
                  <a:pt x="950858" y="46082"/>
                  <a:pt x="946810" y="44643"/>
                  <a:pt x="941862" y="44823"/>
                </a:cubicBezTo>
                <a:close/>
                <a:moveTo>
                  <a:pt x="929672" y="1280"/>
                </a:moveTo>
                <a:cubicBezTo>
                  <a:pt x="942761" y="-1329"/>
                  <a:pt x="956616" y="21"/>
                  <a:pt x="969930" y="5598"/>
                </a:cubicBezTo>
                <a:cubicBezTo>
                  <a:pt x="996200" y="16394"/>
                  <a:pt x="1012753" y="41224"/>
                  <a:pt x="1012753" y="69653"/>
                </a:cubicBezTo>
                <a:lnTo>
                  <a:pt x="1013113" y="132268"/>
                </a:lnTo>
                <a:lnTo>
                  <a:pt x="1075368" y="132268"/>
                </a:lnTo>
                <a:cubicBezTo>
                  <a:pt x="1104157" y="132268"/>
                  <a:pt x="1128627" y="148821"/>
                  <a:pt x="1139783" y="175450"/>
                </a:cubicBezTo>
                <a:cubicBezTo>
                  <a:pt x="1150578" y="201720"/>
                  <a:pt x="1144821" y="230868"/>
                  <a:pt x="1124669" y="251380"/>
                </a:cubicBezTo>
                <a:lnTo>
                  <a:pt x="975328" y="400720"/>
                </a:lnTo>
                <a:cubicBezTo>
                  <a:pt x="971370" y="405039"/>
                  <a:pt x="965612" y="407198"/>
                  <a:pt x="959854" y="407198"/>
                </a:cubicBezTo>
                <a:lnTo>
                  <a:pt x="769490" y="407198"/>
                </a:lnTo>
                <a:lnTo>
                  <a:pt x="745380" y="431308"/>
                </a:lnTo>
                <a:cubicBezTo>
                  <a:pt x="789282" y="481688"/>
                  <a:pt x="814832" y="544303"/>
                  <a:pt x="819870" y="610516"/>
                </a:cubicBezTo>
                <a:lnTo>
                  <a:pt x="845780" y="610516"/>
                </a:lnTo>
                <a:cubicBezTo>
                  <a:pt x="858375" y="610516"/>
                  <a:pt x="868451" y="620593"/>
                  <a:pt x="868451" y="633188"/>
                </a:cubicBezTo>
                <a:cubicBezTo>
                  <a:pt x="868451" y="645423"/>
                  <a:pt x="858375" y="655499"/>
                  <a:pt x="845780" y="655499"/>
                </a:cubicBezTo>
                <a:lnTo>
                  <a:pt x="819870" y="655499"/>
                </a:lnTo>
                <a:cubicBezTo>
                  <a:pt x="814472" y="729629"/>
                  <a:pt x="783165" y="798362"/>
                  <a:pt x="730266" y="851261"/>
                </a:cubicBezTo>
                <a:cubicBezTo>
                  <a:pt x="677367" y="904519"/>
                  <a:pt x="608275" y="935827"/>
                  <a:pt x="534144" y="941225"/>
                </a:cubicBezTo>
                <a:lnTo>
                  <a:pt x="534144" y="967134"/>
                </a:lnTo>
                <a:cubicBezTo>
                  <a:pt x="534144" y="979369"/>
                  <a:pt x="524068" y="989445"/>
                  <a:pt x="511833" y="989445"/>
                </a:cubicBezTo>
                <a:cubicBezTo>
                  <a:pt x="499598" y="989445"/>
                  <a:pt x="489882" y="979369"/>
                  <a:pt x="489882" y="967134"/>
                </a:cubicBezTo>
                <a:lnTo>
                  <a:pt x="489882" y="941225"/>
                </a:lnTo>
                <a:cubicBezTo>
                  <a:pt x="416111" y="935827"/>
                  <a:pt x="347018" y="904519"/>
                  <a:pt x="293760" y="851261"/>
                </a:cubicBezTo>
                <a:cubicBezTo>
                  <a:pt x="240501" y="797642"/>
                  <a:pt x="209913" y="727830"/>
                  <a:pt x="204515" y="655499"/>
                </a:cubicBezTo>
                <a:lnTo>
                  <a:pt x="178246" y="655499"/>
                </a:lnTo>
                <a:cubicBezTo>
                  <a:pt x="166011" y="655499"/>
                  <a:pt x="155575" y="645423"/>
                  <a:pt x="155575" y="633188"/>
                </a:cubicBezTo>
                <a:cubicBezTo>
                  <a:pt x="155575" y="620593"/>
                  <a:pt x="166011" y="610516"/>
                  <a:pt x="178246" y="610516"/>
                </a:cubicBezTo>
                <a:lnTo>
                  <a:pt x="204515" y="610516"/>
                </a:lnTo>
                <a:cubicBezTo>
                  <a:pt x="207034" y="573451"/>
                  <a:pt x="216750" y="536026"/>
                  <a:pt x="233304" y="500760"/>
                </a:cubicBezTo>
                <a:cubicBezTo>
                  <a:pt x="238702" y="489605"/>
                  <a:pt x="252016" y="484927"/>
                  <a:pt x="263172" y="489965"/>
                </a:cubicBezTo>
                <a:cubicBezTo>
                  <a:pt x="274327" y="495362"/>
                  <a:pt x="279006" y="508677"/>
                  <a:pt x="273608" y="519833"/>
                </a:cubicBezTo>
                <a:cubicBezTo>
                  <a:pt x="259933" y="548981"/>
                  <a:pt x="252016" y="579569"/>
                  <a:pt x="249137" y="610516"/>
                </a:cubicBezTo>
                <a:lnTo>
                  <a:pt x="269289" y="610516"/>
                </a:lnTo>
                <a:cubicBezTo>
                  <a:pt x="281525" y="610516"/>
                  <a:pt x="291601" y="620593"/>
                  <a:pt x="291601" y="633188"/>
                </a:cubicBezTo>
                <a:cubicBezTo>
                  <a:pt x="291601" y="645423"/>
                  <a:pt x="281525" y="655499"/>
                  <a:pt x="269289" y="655499"/>
                </a:cubicBezTo>
                <a:lnTo>
                  <a:pt x="249497" y="655499"/>
                </a:lnTo>
                <a:cubicBezTo>
                  <a:pt x="254535" y="716315"/>
                  <a:pt x="280805" y="774611"/>
                  <a:pt x="325787" y="819593"/>
                </a:cubicBezTo>
                <a:cubicBezTo>
                  <a:pt x="371489" y="865655"/>
                  <a:pt x="429785" y="890845"/>
                  <a:pt x="489882" y="895883"/>
                </a:cubicBezTo>
                <a:lnTo>
                  <a:pt x="489882" y="876091"/>
                </a:lnTo>
                <a:cubicBezTo>
                  <a:pt x="489882" y="863856"/>
                  <a:pt x="499598" y="853780"/>
                  <a:pt x="511833" y="853780"/>
                </a:cubicBezTo>
                <a:cubicBezTo>
                  <a:pt x="524068" y="853780"/>
                  <a:pt x="534144" y="863856"/>
                  <a:pt x="534144" y="876091"/>
                </a:cubicBezTo>
                <a:lnTo>
                  <a:pt x="534144" y="895883"/>
                </a:lnTo>
                <a:cubicBezTo>
                  <a:pt x="594240" y="890845"/>
                  <a:pt x="652897" y="865655"/>
                  <a:pt x="698599" y="819593"/>
                </a:cubicBezTo>
                <a:cubicBezTo>
                  <a:pt x="744300" y="773892"/>
                  <a:pt x="769850" y="715235"/>
                  <a:pt x="774888" y="655499"/>
                </a:cubicBezTo>
                <a:lnTo>
                  <a:pt x="755096" y="655499"/>
                </a:lnTo>
                <a:cubicBezTo>
                  <a:pt x="742861" y="655499"/>
                  <a:pt x="732785" y="645423"/>
                  <a:pt x="732785" y="633188"/>
                </a:cubicBezTo>
                <a:cubicBezTo>
                  <a:pt x="732785" y="620593"/>
                  <a:pt x="742861" y="610516"/>
                  <a:pt x="755096" y="610516"/>
                </a:cubicBezTo>
                <a:lnTo>
                  <a:pt x="774888" y="610516"/>
                </a:lnTo>
                <a:cubicBezTo>
                  <a:pt x="770210" y="557618"/>
                  <a:pt x="750058" y="505798"/>
                  <a:pt x="713713" y="462975"/>
                </a:cubicBezTo>
                <a:lnTo>
                  <a:pt x="650018" y="526670"/>
                </a:lnTo>
                <a:cubicBezTo>
                  <a:pt x="672689" y="556178"/>
                  <a:pt x="686364" y="593243"/>
                  <a:pt x="686364" y="633188"/>
                </a:cubicBezTo>
                <a:cubicBezTo>
                  <a:pt x="686364" y="729269"/>
                  <a:pt x="608275" y="807358"/>
                  <a:pt x="511833" y="807358"/>
                </a:cubicBezTo>
                <a:cubicBezTo>
                  <a:pt x="416111" y="807358"/>
                  <a:pt x="337662" y="729269"/>
                  <a:pt x="337662" y="633188"/>
                </a:cubicBezTo>
                <a:cubicBezTo>
                  <a:pt x="337662" y="537106"/>
                  <a:pt x="416111" y="458657"/>
                  <a:pt x="511833" y="458657"/>
                </a:cubicBezTo>
                <a:cubicBezTo>
                  <a:pt x="552137" y="458657"/>
                  <a:pt x="588842" y="472332"/>
                  <a:pt x="618351" y="495003"/>
                </a:cubicBezTo>
                <a:lnTo>
                  <a:pt x="682045" y="431308"/>
                </a:lnTo>
                <a:cubicBezTo>
                  <a:pt x="639582" y="395322"/>
                  <a:pt x="587763" y="374451"/>
                  <a:pt x="534144" y="370133"/>
                </a:cubicBezTo>
                <a:lnTo>
                  <a:pt x="534144" y="389925"/>
                </a:lnTo>
                <a:cubicBezTo>
                  <a:pt x="534144" y="402160"/>
                  <a:pt x="524068" y="412236"/>
                  <a:pt x="511833" y="412236"/>
                </a:cubicBezTo>
                <a:cubicBezTo>
                  <a:pt x="499598" y="412236"/>
                  <a:pt x="489882" y="402160"/>
                  <a:pt x="489882" y="389925"/>
                </a:cubicBezTo>
                <a:lnTo>
                  <a:pt x="489882" y="370133"/>
                </a:lnTo>
                <a:cubicBezTo>
                  <a:pt x="457854" y="372652"/>
                  <a:pt x="425467" y="381288"/>
                  <a:pt x="395239" y="396042"/>
                </a:cubicBezTo>
                <a:cubicBezTo>
                  <a:pt x="384443" y="401800"/>
                  <a:pt x="370769" y="397122"/>
                  <a:pt x="365371" y="385966"/>
                </a:cubicBezTo>
                <a:cubicBezTo>
                  <a:pt x="359973" y="375171"/>
                  <a:pt x="364651" y="361496"/>
                  <a:pt x="375447" y="356098"/>
                </a:cubicBezTo>
                <a:cubicBezTo>
                  <a:pt x="412152" y="338105"/>
                  <a:pt x="451017" y="328029"/>
                  <a:pt x="489882" y="325151"/>
                </a:cubicBezTo>
                <a:lnTo>
                  <a:pt x="489882" y="298881"/>
                </a:lnTo>
                <a:cubicBezTo>
                  <a:pt x="489882" y="286646"/>
                  <a:pt x="499598" y="276570"/>
                  <a:pt x="511833" y="276570"/>
                </a:cubicBezTo>
                <a:cubicBezTo>
                  <a:pt x="524068" y="276570"/>
                  <a:pt x="534144" y="286646"/>
                  <a:pt x="534144" y="298881"/>
                </a:cubicBezTo>
                <a:lnTo>
                  <a:pt x="534144" y="325151"/>
                </a:lnTo>
                <a:cubicBezTo>
                  <a:pt x="599278" y="329829"/>
                  <a:pt x="662613" y="355019"/>
                  <a:pt x="713713" y="399641"/>
                </a:cubicBezTo>
                <a:lnTo>
                  <a:pt x="738183" y="375530"/>
                </a:lnTo>
                <a:lnTo>
                  <a:pt x="738183" y="185526"/>
                </a:lnTo>
                <a:cubicBezTo>
                  <a:pt x="738183" y="179409"/>
                  <a:pt x="740342" y="173651"/>
                  <a:pt x="744660" y="169693"/>
                </a:cubicBezTo>
                <a:lnTo>
                  <a:pt x="894001" y="20712"/>
                </a:lnTo>
                <a:cubicBezTo>
                  <a:pt x="904257" y="10456"/>
                  <a:pt x="916582" y="3889"/>
                  <a:pt x="929672" y="1280"/>
                </a:cubicBezTo>
                <a:close/>
              </a:path>
            </a:pathLst>
          </a:custGeom>
          <a:solidFill>
            <a:srgbClr val="42A6E3">
              <a:lumMod val="75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 smtClean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Lato Light" panose="020F0502020204030203" pitchFamily="34" charset="0"/>
              <a:ea typeface="+mn-ea"/>
              <a:cs typeface="+mn-cs"/>
            </a:endParaRPr>
          </a:p>
        </p:txBody>
      </p:sp>
      <p:grpSp>
        <p:nvGrpSpPr>
          <p:cNvPr id="91" name="Group 67">
            <a:extLst>
              <a:ext uri="{FF2B5EF4-FFF2-40B4-BE49-F238E27FC236}">
                <a16:creationId xmlns:a16="http://schemas.microsoft.com/office/drawing/2014/main" id="{65B4AC60-3660-4D40-8FC6-C4CE5C9D608B}"/>
              </a:ext>
            </a:extLst>
          </p:cNvPr>
          <p:cNvGrpSpPr/>
          <p:nvPr/>
        </p:nvGrpSpPr>
        <p:grpSpPr>
          <a:xfrm>
            <a:off x="112843" y="924292"/>
            <a:ext cx="7164257" cy="832282"/>
            <a:chOff x="2161309" y="4216692"/>
            <a:chExt cx="14959079" cy="1664563"/>
          </a:xfrm>
        </p:grpSpPr>
        <p:cxnSp>
          <p:nvCxnSpPr>
            <p:cNvPr id="92" name="Straight Connector 68">
              <a:extLst>
                <a:ext uri="{FF2B5EF4-FFF2-40B4-BE49-F238E27FC236}">
                  <a16:creationId xmlns:a16="http://schemas.microsoft.com/office/drawing/2014/main" id="{F59BDEB7-AADB-2F48-BD9B-CFA34ACA7B18}"/>
                </a:ext>
              </a:extLst>
            </p:cNvPr>
            <p:cNvCxnSpPr/>
            <p:nvPr/>
          </p:nvCxnSpPr>
          <p:spPr>
            <a:xfrm flipH="1">
              <a:off x="6320389" y="4216692"/>
              <a:ext cx="10799999" cy="22800"/>
            </a:xfrm>
            <a:prstGeom prst="line">
              <a:avLst/>
            </a:prstGeom>
            <a:noFill/>
            <a:ln w="38100" cap="flat" cmpd="sng" algn="ctr">
              <a:solidFill>
                <a:srgbClr val="42A6E3">
                  <a:lumMod val="40000"/>
                  <a:lumOff val="60000"/>
                </a:srgbClr>
              </a:solidFill>
              <a:prstDash val="solid"/>
              <a:miter lim="800000"/>
            </a:ln>
            <a:effectLst/>
          </p:spPr>
        </p:cxnSp>
        <p:cxnSp>
          <p:nvCxnSpPr>
            <p:cNvPr id="93" name="Straight Connector 69">
              <a:extLst>
                <a:ext uri="{FF2B5EF4-FFF2-40B4-BE49-F238E27FC236}">
                  <a16:creationId xmlns:a16="http://schemas.microsoft.com/office/drawing/2014/main" id="{B109C6B0-411C-D94E-8B69-E409764614F0}"/>
                </a:ext>
              </a:extLst>
            </p:cNvPr>
            <p:cNvCxnSpPr/>
            <p:nvPr/>
          </p:nvCxnSpPr>
          <p:spPr>
            <a:xfrm flipH="1">
              <a:off x="5559136" y="4218709"/>
              <a:ext cx="761255" cy="1652155"/>
            </a:xfrm>
            <a:prstGeom prst="line">
              <a:avLst/>
            </a:prstGeom>
            <a:noFill/>
            <a:ln w="38100" cap="flat" cmpd="sng" algn="ctr">
              <a:solidFill>
                <a:srgbClr val="42A6E3">
                  <a:lumMod val="40000"/>
                  <a:lumOff val="60000"/>
                </a:srgbClr>
              </a:solidFill>
              <a:prstDash val="solid"/>
              <a:miter lim="800000"/>
            </a:ln>
            <a:effectLst/>
          </p:spPr>
        </p:cxnSp>
        <p:cxnSp>
          <p:nvCxnSpPr>
            <p:cNvPr id="94" name="Straight Connector 70">
              <a:extLst>
                <a:ext uri="{FF2B5EF4-FFF2-40B4-BE49-F238E27FC236}">
                  <a16:creationId xmlns:a16="http://schemas.microsoft.com/office/drawing/2014/main" id="{0C87BD78-6980-B54A-B9B1-CBEB627E71A5}"/>
                </a:ext>
              </a:extLst>
            </p:cNvPr>
            <p:cNvCxnSpPr/>
            <p:nvPr/>
          </p:nvCxnSpPr>
          <p:spPr>
            <a:xfrm flipH="1">
              <a:off x="2989787" y="5881255"/>
              <a:ext cx="2579740" cy="0"/>
            </a:xfrm>
            <a:prstGeom prst="line">
              <a:avLst/>
            </a:prstGeom>
            <a:noFill/>
            <a:ln w="38100" cap="flat" cmpd="sng" algn="ctr">
              <a:solidFill>
                <a:srgbClr val="42A6E3">
                  <a:lumMod val="40000"/>
                  <a:lumOff val="60000"/>
                </a:srgbClr>
              </a:solidFill>
              <a:prstDash val="solid"/>
              <a:miter lim="800000"/>
            </a:ln>
            <a:effectLst/>
          </p:spPr>
        </p:cxnSp>
        <p:cxnSp>
          <p:nvCxnSpPr>
            <p:cNvPr id="95" name="Straight Connector 71">
              <a:extLst>
                <a:ext uri="{FF2B5EF4-FFF2-40B4-BE49-F238E27FC236}">
                  <a16:creationId xmlns:a16="http://schemas.microsoft.com/office/drawing/2014/main" id="{AE595CD5-238D-8741-84EE-47E0E0CF4A31}"/>
                </a:ext>
              </a:extLst>
            </p:cNvPr>
            <p:cNvCxnSpPr/>
            <p:nvPr/>
          </p:nvCxnSpPr>
          <p:spPr>
            <a:xfrm flipH="1" flipV="1">
              <a:off x="2161309" y="4239491"/>
              <a:ext cx="848463" cy="1641764"/>
            </a:xfrm>
            <a:prstGeom prst="line">
              <a:avLst/>
            </a:prstGeom>
            <a:noFill/>
            <a:ln w="38100" cap="flat" cmpd="sng" algn="ctr">
              <a:solidFill>
                <a:srgbClr val="42A6E3">
                  <a:lumMod val="40000"/>
                  <a:lumOff val="60000"/>
                </a:srgbClr>
              </a:solidFill>
              <a:prstDash val="solid"/>
              <a:miter lim="800000"/>
            </a:ln>
            <a:effectLst/>
          </p:spPr>
        </p:cxnSp>
      </p:grpSp>
      <p:sp>
        <p:nvSpPr>
          <p:cNvPr id="96" name="TextBox 12">
            <a:extLst>
              <a:ext uri="{FF2B5EF4-FFF2-40B4-BE49-F238E27FC236}">
                <a16:creationId xmlns:a16="http://schemas.microsoft.com/office/drawing/2014/main" id="{6E1A39AE-9021-45DD-A793-DD139DB53CC8}"/>
              </a:ext>
            </a:extLst>
          </p:cNvPr>
          <p:cNvSpPr txBox="1"/>
          <p:nvPr/>
        </p:nvSpPr>
        <p:spPr>
          <a:xfrm>
            <a:off x="2753958" y="195778"/>
            <a:ext cx="813160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900" b="1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uLnTx/>
                <a:uFillTx/>
                <a:latin typeface="Poppins" pitchFamily="2" charset="77"/>
                <a:cs typeface="Poppins" pitchFamily="2" charset="77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</a:rPr>
              <a:t>พัฒนาการบริหารจัดการโรงพยาบาลและเครือข่ายบริการ</a:t>
            </a:r>
            <a:r>
              <a:rPr kumimoji="0" lang="th-TH" sz="20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</a:rPr>
              <a:t>สุขภาพ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0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</a:rPr>
              <a:t>สู่</a:t>
            </a:r>
            <a:r>
              <a:rPr kumimoji="0" lang="th-TH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</a:rPr>
              <a:t>ความเป็นเลิศระดับนานาชาติ</a:t>
            </a:r>
          </a:p>
        </p:txBody>
      </p:sp>
      <p:grpSp>
        <p:nvGrpSpPr>
          <p:cNvPr id="97" name="กลุ่ม 96"/>
          <p:cNvGrpSpPr/>
          <p:nvPr/>
        </p:nvGrpSpPr>
        <p:grpSpPr>
          <a:xfrm>
            <a:off x="2027470" y="291664"/>
            <a:ext cx="612000" cy="612000"/>
            <a:chOff x="9805973" y="551654"/>
            <a:chExt cx="1307592" cy="1379773"/>
          </a:xfrm>
        </p:grpSpPr>
        <p:sp>
          <p:nvSpPr>
            <p:cNvPr id="98" name="Oval 29">
              <a:extLst>
                <a:ext uri="{FF2B5EF4-FFF2-40B4-BE49-F238E27FC236}">
                  <a16:creationId xmlns:a16="http://schemas.microsoft.com/office/drawing/2014/main" id="{83850FFE-6176-3C44-8200-8E5128AD3228}"/>
                </a:ext>
              </a:extLst>
            </p:cNvPr>
            <p:cNvSpPr/>
            <p:nvPr/>
          </p:nvSpPr>
          <p:spPr>
            <a:xfrm>
              <a:off x="9805973" y="624683"/>
              <a:ext cx="1307592" cy="1306744"/>
            </a:xfrm>
            <a:prstGeom prst="ellipse">
              <a:avLst/>
            </a:prstGeom>
            <a:solidFill>
              <a:srgbClr val="42A6E3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99" name="TextBox 34">
              <a:extLst>
                <a:ext uri="{FF2B5EF4-FFF2-40B4-BE49-F238E27FC236}">
                  <a16:creationId xmlns:a16="http://schemas.microsoft.com/office/drawing/2014/main" id="{50A2CB6F-D785-5948-9D9C-11DA6CF48F5A}"/>
                </a:ext>
              </a:extLst>
            </p:cNvPr>
            <p:cNvSpPr txBox="1"/>
            <p:nvPr/>
          </p:nvSpPr>
          <p:spPr>
            <a:xfrm>
              <a:off x="9831064" y="551654"/>
              <a:ext cx="1247081" cy="1259233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S4</a:t>
              </a:r>
            </a:p>
          </p:txBody>
        </p:sp>
      </p:grpSp>
      <p:sp>
        <p:nvSpPr>
          <p:cNvPr id="100" name="TextBox 20">
            <a:extLst>
              <a:ext uri="{FF2B5EF4-FFF2-40B4-BE49-F238E27FC236}">
                <a16:creationId xmlns:a16="http://schemas.microsoft.com/office/drawing/2014/main" id="{CDA28634-4CFE-4221-B4F8-0C6F0C367580}"/>
              </a:ext>
            </a:extLst>
          </p:cNvPr>
          <p:cNvSpPr txBox="1"/>
          <p:nvPr/>
        </p:nvSpPr>
        <p:spPr>
          <a:xfrm>
            <a:off x="-546607" y="142127"/>
            <a:ext cx="336483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sz="1400" b="1">
                <a:solidFill>
                  <a:srgbClr val="0000CC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oppins" pitchFamily="2" charset="77"/>
                <a:ea typeface="+mn-ea"/>
              </a:rPr>
              <a:t>ยุทธศาสตร์การพัฒนา</a:t>
            </a:r>
          </a:p>
        </p:txBody>
      </p:sp>
      <p:pic>
        <p:nvPicPr>
          <p:cNvPr id="101" name="Picture 5" descr="C:\Users\User\Desktop\ประชุม-อบรม\ประชุม อบรม_2562\ประชุม-อบรม\บรรยายอ.สมคิด3กย.62\KKH new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70153" y="156397"/>
            <a:ext cx="883884" cy="894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" name="กลุ่ม 11"/>
          <p:cNvGrpSpPr/>
          <p:nvPr/>
        </p:nvGrpSpPr>
        <p:grpSpPr>
          <a:xfrm>
            <a:off x="1709007" y="1756903"/>
            <a:ext cx="10584326" cy="898546"/>
            <a:chOff x="1710625" y="2596286"/>
            <a:chExt cx="10595436" cy="878694"/>
          </a:xfrm>
        </p:grpSpPr>
        <p:grpSp>
          <p:nvGrpSpPr>
            <p:cNvPr id="8" name="กลุ่ม 7"/>
            <p:cNvGrpSpPr/>
            <p:nvPr/>
          </p:nvGrpSpPr>
          <p:grpSpPr>
            <a:xfrm>
              <a:off x="1710625" y="2596786"/>
              <a:ext cx="2149481" cy="872495"/>
              <a:chOff x="5823412" y="1947074"/>
              <a:chExt cx="5203031" cy="1379044"/>
            </a:xfrm>
          </p:grpSpPr>
          <p:sp>
            <p:nvSpPr>
              <p:cNvPr id="102" name="Freeform 136">
                <a:extLst>
                  <a:ext uri="{FF2B5EF4-FFF2-40B4-BE49-F238E27FC236}">
                    <a16:creationId xmlns:a16="http://schemas.microsoft.com/office/drawing/2014/main" id="{A4DA7B22-F0F5-4D17-93D0-36D62E361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3412" y="1947074"/>
                <a:ext cx="5064125" cy="1379044"/>
              </a:xfrm>
              <a:custGeom>
                <a:avLst/>
                <a:gdLst>
                  <a:gd name="T0" fmla="*/ 12909 w 13308"/>
                  <a:gd name="T1" fmla="*/ 0 h 3481"/>
                  <a:gd name="T2" fmla="*/ 399 w 13308"/>
                  <a:gd name="T3" fmla="*/ 0 h 3481"/>
                  <a:gd name="T4" fmla="*/ 0 w 13308"/>
                  <a:gd name="T5" fmla="*/ 404 h 3481"/>
                  <a:gd name="T6" fmla="*/ 0 w 13308"/>
                  <a:gd name="T7" fmla="*/ 3076 h 3481"/>
                  <a:gd name="T8" fmla="*/ 399 w 13308"/>
                  <a:gd name="T9" fmla="*/ 3481 h 3481"/>
                  <a:gd name="T10" fmla="*/ 12909 w 13308"/>
                  <a:gd name="T11" fmla="*/ 3481 h 3481"/>
                  <a:gd name="T12" fmla="*/ 13307 w 13308"/>
                  <a:gd name="T13" fmla="*/ 3102 h 3481"/>
                  <a:gd name="T14" fmla="*/ 13308 w 13308"/>
                  <a:gd name="T15" fmla="*/ 3076 h 3481"/>
                  <a:gd name="T16" fmla="*/ 13308 w 13308"/>
                  <a:gd name="T17" fmla="*/ 484 h 3481"/>
                  <a:gd name="T18" fmla="*/ 13308 w 13308"/>
                  <a:gd name="T19" fmla="*/ 404 h 3481"/>
                  <a:gd name="T20" fmla="*/ 12909 w 13308"/>
                  <a:gd name="T21" fmla="*/ 0 h 3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308" h="3481">
                    <a:moveTo>
                      <a:pt x="12909" y="0"/>
                    </a:moveTo>
                    <a:lnTo>
                      <a:pt x="399" y="0"/>
                    </a:lnTo>
                    <a:cubicBezTo>
                      <a:pt x="180" y="0"/>
                      <a:pt x="0" y="182"/>
                      <a:pt x="0" y="404"/>
                    </a:cubicBezTo>
                    <a:lnTo>
                      <a:pt x="0" y="3076"/>
                    </a:lnTo>
                    <a:cubicBezTo>
                      <a:pt x="0" y="3299"/>
                      <a:pt x="180" y="3481"/>
                      <a:pt x="399" y="3481"/>
                    </a:cubicBezTo>
                    <a:lnTo>
                      <a:pt x="12909" y="3481"/>
                    </a:lnTo>
                    <a:cubicBezTo>
                      <a:pt x="13120" y="3481"/>
                      <a:pt x="13294" y="3313"/>
                      <a:pt x="13307" y="3102"/>
                    </a:cubicBezTo>
                    <a:cubicBezTo>
                      <a:pt x="13308" y="3094"/>
                      <a:pt x="13308" y="3085"/>
                      <a:pt x="13308" y="3076"/>
                    </a:cubicBezTo>
                    <a:lnTo>
                      <a:pt x="13308" y="484"/>
                    </a:lnTo>
                    <a:lnTo>
                      <a:pt x="13308" y="404"/>
                    </a:lnTo>
                    <a:cubicBezTo>
                      <a:pt x="13308" y="182"/>
                      <a:pt x="13128" y="0"/>
                      <a:pt x="12909" y="0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1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747A94"/>
                  </a:solidFill>
                  <a:effectLst/>
                  <a:uLnTx/>
                  <a:uFillTx/>
                  <a:latin typeface="Poppins" panose="00000500000000000000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103" name="Freeform 137">
                <a:extLst>
                  <a:ext uri="{FF2B5EF4-FFF2-40B4-BE49-F238E27FC236}">
                    <a16:creationId xmlns:a16="http://schemas.microsoft.com/office/drawing/2014/main" id="{149E9ACF-9B80-469F-ACB2-57E8078737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5324" y="2132812"/>
                <a:ext cx="3871119" cy="984250"/>
              </a:xfrm>
              <a:custGeom>
                <a:avLst/>
                <a:gdLst>
                  <a:gd name="T0" fmla="*/ 1116 w 10173"/>
                  <a:gd name="T1" fmla="*/ 0 h 2587"/>
                  <a:gd name="T2" fmla="*/ 0 w 10173"/>
                  <a:gd name="T3" fmla="*/ 1293 h 2587"/>
                  <a:gd name="T4" fmla="*/ 1116 w 10173"/>
                  <a:gd name="T5" fmla="*/ 2587 h 2587"/>
                  <a:gd name="T6" fmla="*/ 10173 w 10173"/>
                  <a:gd name="T7" fmla="*/ 2587 h 2587"/>
                  <a:gd name="T8" fmla="*/ 10173 w 10173"/>
                  <a:gd name="T9" fmla="*/ 0 h 2587"/>
                  <a:gd name="T10" fmla="*/ 1116 w 10173"/>
                  <a:gd name="T11" fmla="*/ 0 h 2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173" h="2587">
                    <a:moveTo>
                      <a:pt x="1116" y="0"/>
                    </a:moveTo>
                    <a:cubicBezTo>
                      <a:pt x="502" y="0"/>
                      <a:pt x="0" y="582"/>
                      <a:pt x="0" y="1293"/>
                    </a:cubicBezTo>
                    <a:cubicBezTo>
                      <a:pt x="0" y="2005"/>
                      <a:pt x="502" y="2587"/>
                      <a:pt x="1116" y="2587"/>
                    </a:cubicBezTo>
                    <a:lnTo>
                      <a:pt x="10173" y="2587"/>
                    </a:lnTo>
                    <a:lnTo>
                      <a:pt x="10173" y="0"/>
                    </a:lnTo>
                    <a:lnTo>
                      <a:pt x="111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1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747A94"/>
                  </a:solidFill>
                  <a:effectLst/>
                  <a:uLnTx/>
                  <a:uFillTx/>
                  <a:latin typeface="Poppins" panose="00000500000000000000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104" name="สี่เหลี่ยมผืนผ้า 103"/>
              <p:cNvSpPr/>
              <p:nvPr/>
            </p:nvSpPr>
            <p:spPr>
              <a:xfrm>
                <a:off x="7201074" y="2267995"/>
                <a:ext cx="3706386" cy="76114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h-TH" sz="13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Poppins" pitchFamily="2" charset="77"/>
                    <a:ea typeface="+mn-ea"/>
                    <a:cs typeface="Poppins" pitchFamily="2" charset="77"/>
                  </a:rPr>
                  <a:t>บริหาร</a:t>
                </a:r>
                <a:r>
                  <a:rPr kumimoji="0" lang="th-TH" sz="1300" b="1" i="0" u="none" strike="noStrike" kern="1200" cap="none" spc="0" normalizeH="0" baseline="0" noProof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Poppins" pitchFamily="2" charset="77"/>
                    <a:ea typeface="+mn-ea"/>
                    <a:cs typeface="Poppins" pitchFamily="2" charset="77"/>
                  </a:rPr>
                  <a:t>โรงพยาบาล                 สู่</a:t>
                </a:r>
                <a:r>
                  <a:rPr kumimoji="0" lang="th-TH" sz="13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Poppins" pitchFamily="2" charset="77"/>
                    <a:ea typeface="+mn-ea"/>
                    <a:cs typeface="Poppins" pitchFamily="2" charset="77"/>
                  </a:rPr>
                  <a:t>ความเป็น</a:t>
                </a:r>
                <a:r>
                  <a:rPr kumimoji="0" lang="th-TH" sz="1300" b="1" i="0" u="none" strike="noStrike" kern="1200" cap="none" spc="0" normalizeH="0" baseline="0" noProof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Poppins" pitchFamily="2" charset="77"/>
                    <a:ea typeface="+mn-ea"/>
                    <a:cs typeface="Poppins" pitchFamily="2" charset="77"/>
                  </a:rPr>
                  <a:t>เลิศ</a:t>
                </a:r>
              </a:p>
            </p:txBody>
          </p:sp>
          <p:sp>
            <p:nvSpPr>
              <p:cNvPr id="105" name="Freeform 45">
                <a:extLst>
                  <a:ext uri="{FF2B5EF4-FFF2-40B4-BE49-F238E27FC236}">
                    <a16:creationId xmlns:a16="http://schemas.microsoft.com/office/drawing/2014/main" id="{0E0E65F0-0EB3-D241-83EC-F2A632FAA96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961937" y="2354943"/>
                <a:ext cx="1058819" cy="587253"/>
              </a:xfrm>
              <a:custGeom>
                <a:avLst/>
                <a:gdLst>
                  <a:gd name="T0" fmla="*/ 2147483646 w 811"/>
                  <a:gd name="T1" fmla="*/ 2147483646 h 811"/>
                  <a:gd name="T2" fmla="*/ 2147483646 w 811"/>
                  <a:gd name="T3" fmla="*/ 2147483646 h 811"/>
                  <a:gd name="T4" fmla="*/ 2147483646 w 811"/>
                  <a:gd name="T5" fmla="*/ 2147483646 h 811"/>
                  <a:gd name="T6" fmla="*/ 2147483646 w 811"/>
                  <a:gd name="T7" fmla="*/ 2147483646 h 811"/>
                  <a:gd name="T8" fmla="*/ 2147483646 w 811"/>
                  <a:gd name="T9" fmla="*/ 2147483646 h 811"/>
                  <a:gd name="T10" fmla="*/ 2147483646 w 811"/>
                  <a:gd name="T11" fmla="*/ 2147483646 h 811"/>
                  <a:gd name="T12" fmla="*/ 2147483646 w 811"/>
                  <a:gd name="T13" fmla="*/ 2147483646 h 811"/>
                  <a:gd name="T14" fmla="*/ 2147483646 w 811"/>
                  <a:gd name="T15" fmla="*/ 2147483646 h 811"/>
                  <a:gd name="T16" fmla="*/ 2147483646 w 811"/>
                  <a:gd name="T17" fmla="*/ 2147483646 h 811"/>
                  <a:gd name="T18" fmla="*/ 2147483646 w 811"/>
                  <a:gd name="T19" fmla="*/ 2147483646 h 811"/>
                  <a:gd name="T20" fmla="*/ 2147483646 w 811"/>
                  <a:gd name="T21" fmla="*/ 2147483646 h 811"/>
                  <a:gd name="T22" fmla="*/ 2147483646 w 811"/>
                  <a:gd name="T23" fmla="*/ 2147483646 h 811"/>
                  <a:gd name="T24" fmla="*/ 2147483646 w 811"/>
                  <a:gd name="T25" fmla="*/ 2147483646 h 811"/>
                  <a:gd name="T26" fmla="*/ 2147483646 w 811"/>
                  <a:gd name="T27" fmla="*/ 2147483646 h 811"/>
                  <a:gd name="T28" fmla="*/ 2147483646 w 811"/>
                  <a:gd name="T29" fmla="*/ 2147483646 h 811"/>
                  <a:gd name="T30" fmla="*/ 2147483646 w 811"/>
                  <a:gd name="T31" fmla="*/ 2147483646 h 811"/>
                  <a:gd name="T32" fmla="*/ 2147483646 w 811"/>
                  <a:gd name="T33" fmla="*/ 2147483646 h 811"/>
                  <a:gd name="T34" fmla="*/ 2147483646 w 811"/>
                  <a:gd name="T35" fmla="*/ 2147483646 h 811"/>
                  <a:gd name="T36" fmla="*/ 2147483646 w 811"/>
                  <a:gd name="T37" fmla="*/ 2147483646 h 811"/>
                  <a:gd name="T38" fmla="*/ 2147483646 w 811"/>
                  <a:gd name="T39" fmla="*/ 2147483646 h 811"/>
                  <a:gd name="T40" fmla="*/ 2147483646 w 811"/>
                  <a:gd name="T41" fmla="*/ 2147483646 h 811"/>
                  <a:gd name="T42" fmla="*/ 2147483646 w 811"/>
                  <a:gd name="T43" fmla="*/ 2147483646 h 811"/>
                  <a:gd name="T44" fmla="*/ 2147483646 w 811"/>
                  <a:gd name="T45" fmla="*/ 2147483646 h 811"/>
                  <a:gd name="T46" fmla="*/ 2147483646 w 811"/>
                  <a:gd name="T47" fmla="*/ 2147483646 h 811"/>
                  <a:gd name="T48" fmla="*/ 2147483646 w 811"/>
                  <a:gd name="T49" fmla="*/ 2147483646 h 811"/>
                  <a:gd name="T50" fmla="*/ 2147483646 w 811"/>
                  <a:gd name="T51" fmla="*/ 2147483646 h 811"/>
                  <a:gd name="T52" fmla="*/ 2147483646 w 811"/>
                  <a:gd name="T53" fmla="*/ 2147483646 h 811"/>
                  <a:gd name="T54" fmla="*/ 2147483646 w 811"/>
                  <a:gd name="T55" fmla="*/ 2147483646 h 811"/>
                  <a:gd name="T56" fmla="*/ 2147483646 w 811"/>
                  <a:gd name="T57" fmla="*/ 2147483646 h 811"/>
                  <a:gd name="T58" fmla="*/ 2147483646 w 811"/>
                  <a:gd name="T59" fmla="*/ 2147483646 h 811"/>
                  <a:gd name="T60" fmla="*/ 2147483646 w 811"/>
                  <a:gd name="T61" fmla="*/ 2147483646 h 811"/>
                  <a:gd name="T62" fmla="*/ 2147483646 w 811"/>
                  <a:gd name="T63" fmla="*/ 2147483646 h 811"/>
                  <a:gd name="T64" fmla="*/ 2147483646 w 811"/>
                  <a:gd name="T65" fmla="*/ 2147483646 h 811"/>
                  <a:gd name="T66" fmla="*/ 2147483646 w 811"/>
                  <a:gd name="T67" fmla="*/ 2147483646 h 811"/>
                  <a:gd name="T68" fmla="*/ 2147483646 w 811"/>
                  <a:gd name="T69" fmla="*/ 2147483646 h 811"/>
                  <a:gd name="T70" fmla="*/ 2147483646 w 811"/>
                  <a:gd name="T71" fmla="*/ 2147483646 h 811"/>
                  <a:gd name="T72" fmla="*/ 2147483646 w 811"/>
                  <a:gd name="T73" fmla="*/ 2147483646 h 811"/>
                  <a:gd name="T74" fmla="*/ 2147483646 w 811"/>
                  <a:gd name="T75" fmla="*/ 2147483646 h 811"/>
                  <a:gd name="T76" fmla="*/ 2147483646 w 811"/>
                  <a:gd name="T77" fmla="*/ 2147483646 h 811"/>
                  <a:gd name="T78" fmla="*/ 2147483646 w 811"/>
                  <a:gd name="T79" fmla="*/ 2147483646 h 811"/>
                  <a:gd name="T80" fmla="*/ 2147483646 w 811"/>
                  <a:gd name="T81" fmla="*/ 2147483646 h 811"/>
                  <a:gd name="T82" fmla="*/ 2147483646 w 811"/>
                  <a:gd name="T83" fmla="*/ 2147483646 h 811"/>
                  <a:gd name="T84" fmla="*/ 2147483646 w 811"/>
                  <a:gd name="T85" fmla="*/ 2147483646 h 811"/>
                  <a:gd name="T86" fmla="*/ 2147483646 w 811"/>
                  <a:gd name="T87" fmla="*/ 2147483646 h 811"/>
                  <a:gd name="T88" fmla="*/ 2147483646 w 811"/>
                  <a:gd name="T89" fmla="*/ 2147483646 h 811"/>
                  <a:gd name="T90" fmla="*/ 2147483646 w 811"/>
                  <a:gd name="T91" fmla="*/ 2147483646 h 811"/>
                  <a:gd name="T92" fmla="*/ 2147483646 w 811"/>
                  <a:gd name="T93" fmla="*/ 2147483646 h 811"/>
                  <a:gd name="T94" fmla="*/ 2147483646 w 811"/>
                  <a:gd name="T95" fmla="*/ 2147483646 h 811"/>
                  <a:gd name="T96" fmla="*/ 2147483646 w 811"/>
                  <a:gd name="T97" fmla="*/ 2147483646 h 811"/>
                  <a:gd name="T98" fmla="*/ 2147483646 w 811"/>
                  <a:gd name="T99" fmla="*/ 2147483646 h 811"/>
                  <a:gd name="T100" fmla="*/ 0 w 811"/>
                  <a:gd name="T101" fmla="*/ 2147483646 h 811"/>
                  <a:gd name="T102" fmla="*/ 2147483646 w 811"/>
                  <a:gd name="T103" fmla="*/ 2147483646 h 811"/>
                  <a:gd name="T104" fmla="*/ 2147483646 w 811"/>
                  <a:gd name="T105" fmla="*/ 2147483646 h 81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811" h="811">
                    <a:moveTo>
                      <a:pt x="784" y="393"/>
                    </a:moveTo>
                    <a:lnTo>
                      <a:pt x="686" y="393"/>
                    </a:lnTo>
                    <a:cubicBezTo>
                      <a:pt x="684" y="342"/>
                      <a:pt x="668" y="295"/>
                      <a:pt x="642" y="254"/>
                    </a:cubicBezTo>
                    <a:lnTo>
                      <a:pt x="666" y="254"/>
                    </a:lnTo>
                    <a:cubicBezTo>
                      <a:pt x="669" y="254"/>
                      <a:pt x="673" y="253"/>
                      <a:pt x="675" y="251"/>
                    </a:cubicBezTo>
                    <a:lnTo>
                      <a:pt x="724" y="201"/>
                    </a:lnTo>
                    <a:cubicBezTo>
                      <a:pt x="760" y="257"/>
                      <a:pt x="782" y="323"/>
                      <a:pt x="784" y="393"/>
                    </a:cubicBezTo>
                    <a:close/>
                    <a:moveTo>
                      <a:pt x="417" y="785"/>
                    </a:moveTo>
                    <a:lnTo>
                      <a:pt x="417" y="686"/>
                    </a:lnTo>
                    <a:cubicBezTo>
                      <a:pt x="563" y="681"/>
                      <a:pt x="680" y="563"/>
                      <a:pt x="686" y="418"/>
                    </a:cubicBezTo>
                    <a:lnTo>
                      <a:pt x="784" y="418"/>
                    </a:lnTo>
                    <a:cubicBezTo>
                      <a:pt x="778" y="618"/>
                      <a:pt x="617" y="779"/>
                      <a:pt x="417" y="785"/>
                    </a:cubicBezTo>
                    <a:close/>
                    <a:moveTo>
                      <a:pt x="25" y="418"/>
                    </a:moveTo>
                    <a:lnTo>
                      <a:pt x="123" y="418"/>
                    </a:lnTo>
                    <a:cubicBezTo>
                      <a:pt x="130" y="563"/>
                      <a:pt x="247" y="681"/>
                      <a:pt x="393" y="686"/>
                    </a:cubicBezTo>
                    <a:lnTo>
                      <a:pt x="393" y="785"/>
                    </a:lnTo>
                    <a:cubicBezTo>
                      <a:pt x="193" y="779"/>
                      <a:pt x="31" y="618"/>
                      <a:pt x="25" y="418"/>
                    </a:cubicBezTo>
                    <a:close/>
                    <a:moveTo>
                      <a:pt x="393" y="26"/>
                    </a:moveTo>
                    <a:lnTo>
                      <a:pt x="393" y="124"/>
                    </a:lnTo>
                    <a:cubicBezTo>
                      <a:pt x="247" y="131"/>
                      <a:pt x="130" y="248"/>
                      <a:pt x="123" y="393"/>
                    </a:cubicBezTo>
                    <a:lnTo>
                      <a:pt x="25" y="393"/>
                    </a:lnTo>
                    <a:cubicBezTo>
                      <a:pt x="31" y="194"/>
                      <a:pt x="193" y="32"/>
                      <a:pt x="393" y="26"/>
                    </a:cubicBezTo>
                    <a:close/>
                    <a:moveTo>
                      <a:pt x="559" y="135"/>
                    </a:moveTo>
                    <a:lnTo>
                      <a:pt x="559" y="135"/>
                    </a:lnTo>
                    <a:cubicBezTo>
                      <a:pt x="557" y="138"/>
                      <a:pt x="556" y="141"/>
                      <a:pt x="556" y="144"/>
                    </a:cubicBezTo>
                    <a:lnTo>
                      <a:pt x="556" y="168"/>
                    </a:lnTo>
                    <a:cubicBezTo>
                      <a:pt x="515" y="143"/>
                      <a:pt x="468" y="126"/>
                      <a:pt x="417" y="124"/>
                    </a:cubicBezTo>
                    <a:lnTo>
                      <a:pt x="417" y="26"/>
                    </a:lnTo>
                    <a:cubicBezTo>
                      <a:pt x="488" y="29"/>
                      <a:pt x="553" y="50"/>
                      <a:pt x="609" y="85"/>
                    </a:cubicBezTo>
                    <a:lnTo>
                      <a:pt x="559" y="135"/>
                    </a:lnTo>
                    <a:close/>
                    <a:moveTo>
                      <a:pt x="563" y="393"/>
                    </a:moveTo>
                    <a:lnTo>
                      <a:pt x="563" y="393"/>
                    </a:lnTo>
                    <a:cubicBezTo>
                      <a:pt x="560" y="359"/>
                      <a:pt x="547" y="327"/>
                      <a:pt x="525" y="302"/>
                    </a:cubicBezTo>
                    <a:lnTo>
                      <a:pt x="573" y="254"/>
                    </a:lnTo>
                    <a:lnTo>
                      <a:pt x="612" y="254"/>
                    </a:lnTo>
                    <a:cubicBezTo>
                      <a:pt x="641" y="294"/>
                      <a:pt x="659" y="342"/>
                      <a:pt x="661" y="393"/>
                    </a:cubicBezTo>
                    <a:lnTo>
                      <a:pt x="563" y="393"/>
                    </a:lnTo>
                    <a:close/>
                    <a:moveTo>
                      <a:pt x="417" y="564"/>
                    </a:moveTo>
                    <a:lnTo>
                      <a:pt x="417" y="564"/>
                    </a:lnTo>
                    <a:cubicBezTo>
                      <a:pt x="495" y="558"/>
                      <a:pt x="558" y="496"/>
                      <a:pt x="563" y="418"/>
                    </a:cubicBezTo>
                    <a:lnTo>
                      <a:pt x="661" y="418"/>
                    </a:lnTo>
                    <a:cubicBezTo>
                      <a:pt x="655" y="550"/>
                      <a:pt x="549" y="656"/>
                      <a:pt x="417" y="662"/>
                    </a:cubicBezTo>
                    <a:lnTo>
                      <a:pt x="417" y="564"/>
                    </a:lnTo>
                    <a:close/>
                    <a:moveTo>
                      <a:pt x="246" y="418"/>
                    </a:moveTo>
                    <a:lnTo>
                      <a:pt x="246" y="418"/>
                    </a:lnTo>
                    <a:cubicBezTo>
                      <a:pt x="252" y="496"/>
                      <a:pt x="314" y="558"/>
                      <a:pt x="393" y="564"/>
                    </a:cubicBezTo>
                    <a:lnTo>
                      <a:pt x="393" y="662"/>
                    </a:lnTo>
                    <a:cubicBezTo>
                      <a:pt x="260" y="656"/>
                      <a:pt x="154" y="550"/>
                      <a:pt x="148" y="418"/>
                    </a:cubicBezTo>
                    <a:lnTo>
                      <a:pt x="246" y="418"/>
                    </a:lnTo>
                    <a:close/>
                    <a:moveTo>
                      <a:pt x="393" y="246"/>
                    </a:moveTo>
                    <a:lnTo>
                      <a:pt x="393" y="246"/>
                    </a:lnTo>
                    <a:cubicBezTo>
                      <a:pt x="314" y="253"/>
                      <a:pt x="252" y="315"/>
                      <a:pt x="246" y="393"/>
                    </a:cubicBezTo>
                    <a:lnTo>
                      <a:pt x="148" y="393"/>
                    </a:lnTo>
                    <a:cubicBezTo>
                      <a:pt x="154" y="261"/>
                      <a:pt x="260" y="155"/>
                      <a:pt x="393" y="149"/>
                    </a:cubicBezTo>
                    <a:lnTo>
                      <a:pt x="393" y="246"/>
                    </a:lnTo>
                    <a:close/>
                    <a:moveTo>
                      <a:pt x="508" y="285"/>
                    </a:moveTo>
                    <a:lnTo>
                      <a:pt x="508" y="285"/>
                    </a:lnTo>
                    <a:cubicBezTo>
                      <a:pt x="483" y="263"/>
                      <a:pt x="452" y="249"/>
                      <a:pt x="417" y="246"/>
                    </a:cubicBezTo>
                    <a:lnTo>
                      <a:pt x="417" y="148"/>
                    </a:lnTo>
                    <a:cubicBezTo>
                      <a:pt x="469" y="151"/>
                      <a:pt x="516" y="169"/>
                      <a:pt x="556" y="198"/>
                    </a:cubicBezTo>
                    <a:lnTo>
                      <a:pt x="556" y="237"/>
                    </a:lnTo>
                    <a:lnTo>
                      <a:pt x="508" y="285"/>
                    </a:lnTo>
                    <a:close/>
                    <a:moveTo>
                      <a:pt x="503" y="418"/>
                    </a:moveTo>
                    <a:lnTo>
                      <a:pt x="539" y="418"/>
                    </a:lnTo>
                    <a:cubicBezTo>
                      <a:pt x="533" y="482"/>
                      <a:pt x="481" y="534"/>
                      <a:pt x="417" y="540"/>
                    </a:cubicBezTo>
                    <a:lnTo>
                      <a:pt x="417" y="504"/>
                    </a:lnTo>
                    <a:cubicBezTo>
                      <a:pt x="417" y="497"/>
                      <a:pt x="411" y="491"/>
                      <a:pt x="405" y="491"/>
                    </a:cubicBezTo>
                    <a:cubicBezTo>
                      <a:pt x="398" y="491"/>
                      <a:pt x="393" y="497"/>
                      <a:pt x="393" y="504"/>
                    </a:cubicBezTo>
                    <a:lnTo>
                      <a:pt x="393" y="540"/>
                    </a:lnTo>
                    <a:cubicBezTo>
                      <a:pt x="328" y="534"/>
                      <a:pt x="276" y="482"/>
                      <a:pt x="270" y="418"/>
                    </a:cubicBezTo>
                    <a:lnTo>
                      <a:pt x="307" y="418"/>
                    </a:lnTo>
                    <a:cubicBezTo>
                      <a:pt x="313" y="418"/>
                      <a:pt x="319" y="412"/>
                      <a:pt x="319" y="406"/>
                    </a:cubicBezTo>
                    <a:cubicBezTo>
                      <a:pt x="319" y="399"/>
                      <a:pt x="313" y="393"/>
                      <a:pt x="307" y="393"/>
                    </a:cubicBezTo>
                    <a:lnTo>
                      <a:pt x="270" y="393"/>
                    </a:lnTo>
                    <a:cubicBezTo>
                      <a:pt x="276" y="329"/>
                      <a:pt x="328" y="277"/>
                      <a:pt x="393" y="271"/>
                    </a:cubicBezTo>
                    <a:lnTo>
                      <a:pt x="393" y="308"/>
                    </a:lnTo>
                    <a:cubicBezTo>
                      <a:pt x="393" y="314"/>
                      <a:pt x="398" y="320"/>
                      <a:pt x="405" y="320"/>
                    </a:cubicBezTo>
                    <a:cubicBezTo>
                      <a:pt x="411" y="320"/>
                      <a:pt x="417" y="314"/>
                      <a:pt x="417" y="308"/>
                    </a:cubicBezTo>
                    <a:lnTo>
                      <a:pt x="417" y="271"/>
                    </a:lnTo>
                    <a:cubicBezTo>
                      <a:pt x="445" y="274"/>
                      <a:pt x="471" y="285"/>
                      <a:pt x="490" y="302"/>
                    </a:cubicBezTo>
                    <a:lnTo>
                      <a:pt x="396" y="397"/>
                    </a:lnTo>
                    <a:cubicBezTo>
                      <a:pt x="391" y="401"/>
                      <a:pt x="391" y="409"/>
                      <a:pt x="396" y="414"/>
                    </a:cubicBezTo>
                    <a:cubicBezTo>
                      <a:pt x="398" y="416"/>
                      <a:pt x="401" y="418"/>
                      <a:pt x="405" y="418"/>
                    </a:cubicBezTo>
                    <a:cubicBezTo>
                      <a:pt x="408" y="418"/>
                      <a:pt x="411" y="416"/>
                      <a:pt x="413" y="414"/>
                    </a:cubicBezTo>
                    <a:lnTo>
                      <a:pt x="508" y="319"/>
                    </a:lnTo>
                    <a:cubicBezTo>
                      <a:pt x="525" y="340"/>
                      <a:pt x="536" y="365"/>
                      <a:pt x="539" y="393"/>
                    </a:cubicBezTo>
                    <a:lnTo>
                      <a:pt x="503" y="393"/>
                    </a:lnTo>
                    <a:cubicBezTo>
                      <a:pt x="496" y="393"/>
                      <a:pt x="490" y="399"/>
                      <a:pt x="490" y="406"/>
                    </a:cubicBezTo>
                    <a:cubicBezTo>
                      <a:pt x="490" y="412"/>
                      <a:pt x="496" y="418"/>
                      <a:pt x="503" y="418"/>
                    </a:cubicBezTo>
                    <a:close/>
                    <a:moveTo>
                      <a:pt x="687" y="43"/>
                    </a:moveTo>
                    <a:lnTo>
                      <a:pt x="687" y="112"/>
                    </a:lnTo>
                    <a:cubicBezTo>
                      <a:pt x="687" y="118"/>
                      <a:pt x="692" y="124"/>
                      <a:pt x="699" y="124"/>
                    </a:cubicBezTo>
                    <a:lnTo>
                      <a:pt x="767" y="124"/>
                    </a:lnTo>
                    <a:lnTo>
                      <a:pt x="661" y="230"/>
                    </a:lnTo>
                    <a:lnTo>
                      <a:pt x="580" y="230"/>
                    </a:lnTo>
                    <a:lnTo>
                      <a:pt x="580" y="149"/>
                    </a:lnTo>
                    <a:lnTo>
                      <a:pt x="687" y="43"/>
                    </a:lnTo>
                    <a:close/>
                    <a:moveTo>
                      <a:pt x="805" y="120"/>
                    </a:moveTo>
                    <a:lnTo>
                      <a:pt x="805" y="120"/>
                    </a:lnTo>
                    <a:cubicBezTo>
                      <a:pt x="809" y="117"/>
                      <a:pt x="810" y="112"/>
                      <a:pt x="808" y="107"/>
                    </a:cubicBezTo>
                    <a:cubicBezTo>
                      <a:pt x="806" y="102"/>
                      <a:pt x="802" y="99"/>
                      <a:pt x="797" y="99"/>
                    </a:cubicBezTo>
                    <a:lnTo>
                      <a:pt x="729" y="99"/>
                    </a:lnTo>
                    <a:lnTo>
                      <a:pt x="805" y="22"/>
                    </a:lnTo>
                    <a:cubicBezTo>
                      <a:pt x="810" y="17"/>
                      <a:pt x="810" y="9"/>
                      <a:pt x="805" y="4"/>
                    </a:cubicBezTo>
                    <a:cubicBezTo>
                      <a:pt x="801" y="0"/>
                      <a:pt x="793" y="0"/>
                      <a:pt x="788" y="4"/>
                    </a:cubicBezTo>
                    <a:lnTo>
                      <a:pt x="711" y="82"/>
                    </a:lnTo>
                    <a:lnTo>
                      <a:pt x="711" y="13"/>
                    </a:lnTo>
                    <a:cubicBezTo>
                      <a:pt x="711" y="9"/>
                      <a:pt x="708" y="4"/>
                      <a:pt x="703" y="2"/>
                    </a:cubicBezTo>
                    <a:cubicBezTo>
                      <a:pt x="699" y="0"/>
                      <a:pt x="694" y="1"/>
                      <a:pt x="690" y="4"/>
                    </a:cubicBezTo>
                    <a:lnTo>
                      <a:pt x="627" y="68"/>
                    </a:lnTo>
                    <a:cubicBezTo>
                      <a:pt x="563" y="26"/>
                      <a:pt x="486" y="1"/>
                      <a:pt x="405" y="1"/>
                    </a:cubicBezTo>
                    <a:cubicBezTo>
                      <a:pt x="182" y="1"/>
                      <a:pt x="0" y="183"/>
                      <a:pt x="0" y="406"/>
                    </a:cubicBezTo>
                    <a:cubicBezTo>
                      <a:pt x="0" y="628"/>
                      <a:pt x="182" y="810"/>
                      <a:pt x="405" y="810"/>
                    </a:cubicBezTo>
                    <a:cubicBezTo>
                      <a:pt x="627" y="810"/>
                      <a:pt x="809" y="628"/>
                      <a:pt x="809" y="406"/>
                    </a:cubicBezTo>
                    <a:cubicBezTo>
                      <a:pt x="809" y="323"/>
                      <a:pt x="784" y="247"/>
                      <a:pt x="742" y="184"/>
                    </a:cubicBezTo>
                    <a:lnTo>
                      <a:pt x="805" y="12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7F7F7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" name="กลุ่ม 10"/>
            <p:cNvGrpSpPr/>
            <p:nvPr/>
          </p:nvGrpSpPr>
          <p:grpSpPr>
            <a:xfrm>
              <a:off x="3833051" y="2596786"/>
              <a:ext cx="2328521" cy="872995"/>
              <a:chOff x="3820350" y="2147860"/>
              <a:chExt cx="5741965" cy="1324769"/>
            </a:xfrm>
          </p:grpSpPr>
          <p:sp>
            <p:nvSpPr>
              <p:cNvPr id="107" name="Freeform 211">
                <a:extLst>
                  <a:ext uri="{FF2B5EF4-FFF2-40B4-BE49-F238E27FC236}">
                    <a16:creationId xmlns:a16="http://schemas.microsoft.com/office/drawing/2014/main" id="{0BE1CA9A-D76A-4CAF-A242-403DAE5F9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0350" y="2147860"/>
                <a:ext cx="5203031" cy="1324769"/>
              </a:xfrm>
              <a:custGeom>
                <a:avLst/>
                <a:gdLst>
                  <a:gd name="T0" fmla="*/ 12909 w 13308"/>
                  <a:gd name="T1" fmla="*/ 0 h 3481"/>
                  <a:gd name="T2" fmla="*/ 399 w 13308"/>
                  <a:gd name="T3" fmla="*/ 0 h 3481"/>
                  <a:gd name="T4" fmla="*/ 0 w 13308"/>
                  <a:gd name="T5" fmla="*/ 404 h 3481"/>
                  <a:gd name="T6" fmla="*/ 0 w 13308"/>
                  <a:gd name="T7" fmla="*/ 3076 h 3481"/>
                  <a:gd name="T8" fmla="*/ 399 w 13308"/>
                  <a:gd name="T9" fmla="*/ 3481 h 3481"/>
                  <a:gd name="T10" fmla="*/ 12909 w 13308"/>
                  <a:gd name="T11" fmla="*/ 3481 h 3481"/>
                  <a:gd name="T12" fmla="*/ 13307 w 13308"/>
                  <a:gd name="T13" fmla="*/ 3102 h 3481"/>
                  <a:gd name="T14" fmla="*/ 13308 w 13308"/>
                  <a:gd name="T15" fmla="*/ 3076 h 3481"/>
                  <a:gd name="T16" fmla="*/ 13308 w 13308"/>
                  <a:gd name="T17" fmla="*/ 484 h 3481"/>
                  <a:gd name="T18" fmla="*/ 13308 w 13308"/>
                  <a:gd name="T19" fmla="*/ 404 h 3481"/>
                  <a:gd name="T20" fmla="*/ 12909 w 13308"/>
                  <a:gd name="T21" fmla="*/ 0 h 3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308" h="3481">
                    <a:moveTo>
                      <a:pt x="12909" y="0"/>
                    </a:moveTo>
                    <a:lnTo>
                      <a:pt x="399" y="0"/>
                    </a:lnTo>
                    <a:cubicBezTo>
                      <a:pt x="180" y="0"/>
                      <a:pt x="0" y="182"/>
                      <a:pt x="0" y="404"/>
                    </a:cubicBezTo>
                    <a:lnTo>
                      <a:pt x="0" y="3076"/>
                    </a:lnTo>
                    <a:cubicBezTo>
                      <a:pt x="0" y="3299"/>
                      <a:pt x="180" y="3481"/>
                      <a:pt x="399" y="3481"/>
                    </a:cubicBezTo>
                    <a:lnTo>
                      <a:pt x="12909" y="3481"/>
                    </a:lnTo>
                    <a:cubicBezTo>
                      <a:pt x="13120" y="3481"/>
                      <a:pt x="13294" y="3313"/>
                      <a:pt x="13307" y="3102"/>
                    </a:cubicBezTo>
                    <a:cubicBezTo>
                      <a:pt x="13308" y="3094"/>
                      <a:pt x="13308" y="3085"/>
                      <a:pt x="13308" y="3076"/>
                    </a:cubicBezTo>
                    <a:lnTo>
                      <a:pt x="13308" y="484"/>
                    </a:lnTo>
                    <a:lnTo>
                      <a:pt x="13308" y="404"/>
                    </a:lnTo>
                    <a:cubicBezTo>
                      <a:pt x="13308" y="182"/>
                      <a:pt x="13128" y="0"/>
                      <a:pt x="12909" y="0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1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747A94"/>
                  </a:solidFill>
                  <a:effectLst/>
                  <a:uLnTx/>
                  <a:uFillTx/>
                  <a:latin typeface="Poppins" panose="00000500000000000000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108" name="Freeform 212">
                <a:extLst>
                  <a:ext uri="{FF2B5EF4-FFF2-40B4-BE49-F238E27FC236}">
                    <a16:creationId xmlns:a16="http://schemas.microsoft.com/office/drawing/2014/main" id="{8A8A0594-26FA-4D93-BDFE-DDEBAA300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2264" y="2333598"/>
                <a:ext cx="3871119" cy="984250"/>
              </a:xfrm>
              <a:custGeom>
                <a:avLst/>
                <a:gdLst>
                  <a:gd name="T0" fmla="*/ 1116 w 10173"/>
                  <a:gd name="T1" fmla="*/ 0 h 2588"/>
                  <a:gd name="T2" fmla="*/ 0 w 10173"/>
                  <a:gd name="T3" fmla="*/ 1294 h 2588"/>
                  <a:gd name="T4" fmla="*/ 0 w 10173"/>
                  <a:gd name="T5" fmla="*/ 1294 h 2588"/>
                  <a:gd name="T6" fmla="*/ 1116 w 10173"/>
                  <a:gd name="T7" fmla="*/ 2588 h 2588"/>
                  <a:gd name="T8" fmla="*/ 10173 w 10173"/>
                  <a:gd name="T9" fmla="*/ 2588 h 2588"/>
                  <a:gd name="T10" fmla="*/ 10173 w 10173"/>
                  <a:gd name="T11" fmla="*/ 0 h 2588"/>
                  <a:gd name="T12" fmla="*/ 1116 w 10173"/>
                  <a:gd name="T13" fmla="*/ 0 h 2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173" h="2588">
                    <a:moveTo>
                      <a:pt x="1116" y="0"/>
                    </a:moveTo>
                    <a:cubicBezTo>
                      <a:pt x="502" y="0"/>
                      <a:pt x="0" y="583"/>
                      <a:pt x="0" y="1294"/>
                    </a:cubicBezTo>
                    <a:lnTo>
                      <a:pt x="0" y="1294"/>
                    </a:lnTo>
                    <a:cubicBezTo>
                      <a:pt x="0" y="2006"/>
                      <a:pt x="502" y="2588"/>
                      <a:pt x="1116" y="2588"/>
                    </a:cubicBezTo>
                    <a:lnTo>
                      <a:pt x="10173" y="2588"/>
                    </a:lnTo>
                    <a:lnTo>
                      <a:pt x="10173" y="0"/>
                    </a:lnTo>
                    <a:lnTo>
                      <a:pt x="111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1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747A94"/>
                  </a:solidFill>
                  <a:effectLst/>
                  <a:uLnTx/>
                  <a:uFillTx/>
                  <a:latin typeface="Poppins" panose="00000500000000000000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110" name="สี่เหลี่ยมผืนผ้า 109"/>
              <p:cNvSpPr/>
              <p:nvPr/>
            </p:nvSpPr>
            <p:spPr>
              <a:xfrm>
                <a:off x="4717273" y="2447809"/>
                <a:ext cx="4845042" cy="68509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Poppins" pitchFamily="2" charset="77"/>
                    <a:ea typeface="+mn-ea"/>
                    <a:cs typeface="Poppins" pitchFamily="2" charset="77"/>
                  </a:rPr>
                  <a:t>Excellent</a:t>
                </a:r>
                <a:r>
                  <a:rPr kumimoji="0" lang="th-TH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Poppins" pitchFamily="2" charset="77"/>
                    <a:ea typeface="+mn-ea"/>
                    <a:cs typeface="Poppins" pitchFamily="2" charset="77"/>
                  </a:rPr>
                  <a:t> </a:t>
                </a:r>
                <a:r>
                  <a:rPr kumimoji="0" lang="en-US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Poppins" pitchFamily="2" charset="77"/>
                    <a:ea typeface="+mn-ea"/>
                    <a:cs typeface="Poppins" pitchFamily="2" charset="77"/>
                  </a:rPr>
                  <a:t>Supporting System</a:t>
                </a:r>
                <a:r>
                  <a:rPr kumimoji="0" lang="th-TH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Poppins" pitchFamily="2" charset="77"/>
                    <a:ea typeface="+mn-ea"/>
                    <a:cs typeface="Poppins" pitchFamily="2" charset="77"/>
                  </a:rPr>
                  <a:t> </a:t>
                </a:r>
              </a:p>
            </p:txBody>
          </p:sp>
          <p:sp>
            <p:nvSpPr>
              <p:cNvPr id="111" name="Freeform 940">
                <a:extLst>
                  <a:ext uri="{FF2B5EF4-FFF2-40B4-BE49-F238E27FC236}">
                    <a16:creationId xmlns:a16="http://schemas.microsoft.com/office/drawing/2014/main" id="{12CC9B54-3412-5747-9D75-3AFDB59C0F1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020382" y="2626503"/>
                <a:ext cx="900987" cy="462615"/>
              </a:xfrm>
              <a:custGeom>
                <a:avLst/>
                <a:gdLst>
                  <a:gd name="T0" fmla="*/ 9264488 w 285387"/>
                  <a:gd name="T1" fmla="*/ 9842650 h 283803"/>
                  <a:gd name="T2" fmla="*/ 5302702 w 285387"/>
                  <a:gd name="T3" fmla="*/ 8364308 h 283803"/>
                  <a:gd name="T4" fmla="*/ 3046569 w 285387"/>
                  <a:gd name="T5" fmla="*/ 8696628 h 283803"/>
                  <a:gd name="T6" fmla="*/ 1702630 w 285387"/>
                  <a:gd name="T7" fmla="*/ 7584757 h 283803"/>
                  <a:gd name="T8" fmla="*/ 2067266 w 285387"/>
                  <a:gd name="T9" fmla="*/ 7940769 h 283803"/>
                  <a:gd name="T10" fmla="*/ 6382344 w 285387"/>
                  <a:gd name="T11" fmla="*/ 7268313 h 283803"/>
                  <a:gd name="T12" fmla="*/ 4714197 w 285387"/>
                  <a:gd name="T13" fmla="*/ 7600630 h 283803"/>
                  <a:gd name="T14" fmla="*/ 3047997 w 285387"/>
                  <a:gd name="T15" fmla="*/ 7268313 h 283803"/>
                  <a:gd name="T16" fmla="*/ 3876702 w 285387"/>
                  <a:gd name="T17" fmla="*/ 7600630 h 283803"/>
                  <a:gd name="T18" fmla="*/ 3047997 w 285387"/>
                  <a:gd name="T19" fmla="*/ 7268313 h 283803"/>
                  <a:gd name="T20" fmla="*/ 1702630 w 285387"/>
                  <a:gd name="T21" fmla="*/ 8639621 h 283803"/>
                  <a:gd name="T22" fmla="*/ 5509027 w 285387"/>
                  <a:gd name="T23" fmla="*/ 6230020 h 283803"/>
                  <a:gd name="T24" fmla="*/ 6328420 w 285387"/>
                  <a:gd name="T25" fmla="*/ 6562251 h 283803"/>
                  <a:gd name="T26" fmla="*/ 5509027 w 285387"/>
                  <a:gd name="T27" fmla="*/ 6230020 h 283803"/>
                  <a:gd name="T28" fmla="*/ 4829880 w 285387"/>
                  <a:gd name="T29" fmla="*/ 6396138 h 283803"/>
                  <a:gd name="T30" fmla="*/ 2905573 w 285387"/>
                  <a:gd name="T31" fmla="*/ 6396138 h 283803"/>
                  <a:gd name="T32" fmla="*/ 1338037 w 285387"/>
                  <a:gd name="T33" fmla="*/ 5877293 h 283803"/>
                  <a:gd name="T34" fmla="*/ 1702630 w 285387"/>
                  <a:gd name="T35" fmla="*/ 5508107 h 283803"/>
                  <a:gd name="T36" fmla="*/ 6538784 w 285387"/>
                  <a:gd name="T37" fmla="*/ 5357801 h 283803"/>
                  <a:gd name="T38" fmla="*/ 4557800 w 285387"/>
                  <a:gd name="T39" fmla="*/ 5357801 h 283803"/>
                  <a:gd name="T40" fmla="*/ 3876702 w 285387"/>
                  <a:gd name="T41" fmla="*/ 5191618 h 283803"/>
                  <a:gd name="T42" fmla="*/ 3047997 w 285387"/>
                  <a:gd name="T43" fmla="*/ 5523934 h 283803"/>
                  <a:gd name="T44" fmla="*/ 1702630 w 285387"/>
                  <a:gd name="T45" fmla="*/ 5191618 h 283803"/>
                  <a:gd name="T46" fmla="*/ 1025468 w 285387"/>
                  <a:gd name="T47" fmla="*/ 5877293 h 283803"/>
                  <a:gd name="T48" fmla="*/ 4502932 w 285387"/>
                  <a:gd name="T49" fmla="*/ 4153370 h 283803"/>
                  <a:gd name="T50" fmla="*/ 3048432 w 285387"/>
                  <a:gd name="T51" fmla="*/ 4429708 h 283803"/>
                  <a:gd name="T52" fmla="*/ 1702630 w 285387"/>
                  <a:gd name="T53" fmla="*/ 3421155 h 283803"/>
                  <a:gd name="T54" fmla="*/ 2067266 w 285387"/>
                  <a:gd name="T55" fmla="*/ 3793897 h 283803"/>
                  <a:gd name="T56" fmla="*/ 6379328 w 285387"/>
                  <a:gd name="T57" fmla="*/ 3114984 h 283803"/>
                  <a:gd name="T58" fmla="*/ 5742526 w 285387"/>
                  <a:gd name="T59" fmla="*/ 3391375 h 283803"/>
                  <a:gd name="T60" fmla="*/ 3047333 w 285387"/>
                  <a:gd name="T61" fmla="*/ 3114984 h 283803"/>
                  <a:gd name="T62" fmla="*/ 4902986 w 285387"/>
                  <a:gd name="T63" fmla="*/ 3391375 h 283803"/>
                  <a:gd name="T64" fmla="*/ 3047333 w 285387"/>
                  <a:gd name="T65" fmla="*/ 3114984 h 283803"/>
                  <a:gd name="T66" fmla="*/ 1702630 w 285387"/>
                  <a:gd name="T67" fmla="*/ 4486133 h 283803"/>
                  <a:gd name="T68" fmla="*/ 1179329 w 285387"/>
                  <a:gd name="T69" fmla="*/ 2076650 h 283803"/>
                  <a:gd name="T70" fmla="*/ 3422597 w 285387"/>
                  <a:gd name="T71" fmla="*/ 2408947 h 283803"/>
                  <a:gd name="T72" fmla="*/ 1179329 w 285387"/>
                  <a:gd name="T73" fmla="*/ 2076650 h 283803"/>
                  <a:gd name="T74" fmla="*/ 9929182 w 285387"/>
                  <a:gd name="T75" fmla="*/ 8537255 h 283803"/>
                  <a:gd name="T76" fmla="*/ 8573776 w 285387"/>
                  <a:gd name="T77" fmla="*/ 1370695 h 283803"/>
                  <a:gd name="T78" fmla="*/ 9095075 w 285387"/>
                  <a:gd name="T79" fmla="*/ 1370695 h 283803"/>
                  <a:gd name="T80" fmla="*/ 4276623 w 285387"/>
                  <a:gd name="T81" fmla="*/ 1038272 h 283803"/>
                  <a:gd name="T82" fmla="*/ 3003008 w 285387"/>
                  <a:gd name="T83" fmla="*/ 1370614 h 283803"/>
                  <a:gd name="T84" fmla="*/ 1181186 w 285387"/>
                  <a:gd name="T85" fmla="*/ 1038272 h 283803"/>
                  <a:gd name="T86" fmla="*/ 2167159 w 285387"/>
                  <a:gd name="T87" fmla="*/ 1370614 h 283803"/>
                  <a:gd name="T88" fmla="*/ 1181186 w 285387"/>
                  <a:gd name="T89" fmla="*/ 1038272 h 283803"/>
                  <a:gd name="T90" fmla="*/ 6978580 w 285387"/>
                  <a:gd name="T91" fmla="*/ 2088623 h 283803"/>
                  <a:gd name="T92" fmla="*/ 8573776 w 285387"/>
                  <a:gd name="T93" fmla="*/ 574369 h 283803"/>
                  <a:gd name="T94" fmla="*/ 9929182 w 285387"/>
                  <a:gd name="T95" fmla="*/ 574369 h 283803"/>
                  <a:gd name="T96" fmla="*/ 8834434 w 285387"/>
                  <a:gd name="T97" fmla="*/ 313314 h 283803"/>
                  <a:gd name="T98" fmla="*/ 7197822 w 285387"/>
                  <a:gd name="T99" fmla="*/ 9999276 h 283803"/>
                  <a:gd name="T100" fmla="*/ 5146861 w 285387"/>
                  <a:gd name="T101" fmla="*/ 2245232 h 283803"/>
                  <a:gd name="T102" fmla="*/ 8834434 w 285387"/>
                  <a:gd name="T103" fmla="*/ 0 h 283803"/>
                  <a:gd name="T104" fmla="*/ 10228960 w 285387"/>
                  <a:gd name="T105" fmla="*/ 574369 h 283803"/>
                  <a:gd name="T106" fmla="*/ 9394841 w 285387"/>
                  <a:gd name="T107" fmla="*/ 10234253 h 283803"/>
                  <a:gd name="T108" fmla="*/ 8287068 w 285387"/>
                  <a:gd name="T109" fmla="*/ 8772222 h 283803"/>
                  <a:gd name="T110" fmla="*/ 8834434 w 285387"/>
                  <a:gd name="T111" fmla="*/ 0 h 283803"/>
                  <a:gd name="T112" fmla="*/ 5404885 w 285387"/>
                  <a:gd name="T113" fmla="*/ 52264 h 283803"/>
                  <a:gd name="T114" fmla="*/ 7507443 w 285387"/>
                  <a:gd name="T115" fmla="*/ 10155927 h 283803"/>
                  <a:gd name="T116" fmla="*/ 0 w 285387"/>
                  <a:gd name="T117" fmla="*/ 10155927 h 28380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85387" h="283803">
                    <a:moveTo>
                      <a:pt x="273766" y="243567"/>
                    </a:moveTo>
                    <a:lnTo>
                      <a:pt x="242171" y="243927"/>
                    </a:lnTo>
                    <a:lnTo>
                      <a:pt x="258150" y="270870"/>
                    </a:lnTo>
                    <a:lnTo>
                      <a:pt x="273766" y="243567"/>
                    </a:lnTo>
                    <a:close/>
                    <a:moveTo>
                      <a:pt x="84891" y="230187"/>
                    </a:moveTo>
                    <a:lnTo>
                      <a:pt x="147757" y="230187"/>
                    </a:lnTo>
                    <a:cubicBezTo>
                      <a:pt x="149900" y="230187"/>
                      <a:pt x="152043" y="232092"/>
                      <a:pt x="152043" y="234378"/>
                    </a:cubicBezTo>
                    <a:cubicBezTo>
                      <a:pt x="152043" y="237045"/>
                      <a:pt x="149900" y="239331"/>
                      <a:pt x="147757" y="239331"/>
                    </a:cubicBezTo>
                    <a:lnTo>
                      <a:pt x="84891" y="239331"/>
                    </a:lnTo>
                    <a:cubicBezTo>
                      <a:pt x="82748" y="239331"/>
                      <a:pt x="80962" y="237045"/>
                      <a:pt x="80962" y="234378"/>
                    </a:cubicBezTo>
                    <a:cubicBezTo>
                      <a:pt x="80962" y="232092"/>
                      <a:pt x="82748" y="230187"/>
                      <a:pt x="84891" y="230187"/>
                    </a:cubicBezTo>
                    <a:close/>
                    <a:moveTo>
                      <a:pt x="47443" y="208734"/>
                    </a:moveTo>
                    <a:cubicBezTo>
                      <a:pt x="41638" y="208734"/>
                      <a:pt x="37283" y="213088"/>
                      <a:pt x="37283" y="218531"/>
                    </a:cubicBezTo>
                    <a:cubicBezTo>
                      <a:pt x="37283" y="224336"/>
                      <a:pt x="41638" y="229054"/>
                      <a:pt x="47443" y="229054"/>
                    </a:cubicBezTo>
                    <a:cubicBezTo>
                      <a:pt x="52886" y="229054"/>
                      <a:pt x="57603" y="224336"/>
                      <a:pt x="57603" y="218531"/>
                    </a:cubicBezTo>
                    <a:cubicBezTo>
                      <a:pt x="57603" y="213088"/>
                      <a:pt x="52886" y="208734"/>
                      <a:pt x="47443" y="208734"/>
                    </a:cubicBezTo>
                    <a:close/>
                    <a:moveTo>
                      <a:pt x="131358" y="200025"/>
                    </a:moveTo>
                    <a:lnTo>
                      <a:pt x="177841" y="200025"/>
                    </a:lnTo>
                    <a:cubicBezTo>
                      <a:pt x="180020" y="200025"/>
                      <a:pt x="182199" y="201930"/>
                      <a:pt x="182199" y="204597"/>
                    </a:cubicBezTo>
                    <a:cubicBezTo>
                      <a:pt x="182199" y="207264"/>
                      <a:pt x="180020" y="209169"/>
                      <a:pt x="177841" y="209169"/>
                    </a:cubicBezTo>
                    <a:lnTo>
                      <a:pt x="131358" y="209169"/>
                    </a:lnTo>
                    <a:cubicBezTo>
                      <a:pt x="128816" y="209169"/>
                      <a:pt x="127000" y="207264"/>
                      <a:pt x="127000" y="204597"/>
                    </a:cubicBezTo>
                    <a:cubicBezTo>
                      <a:pt x="127000" y="201930"/>
                      <a:pt x="128816" y="200025"/>
                      <a:pt x="131358" y="200025"/>
                    </a:cubicBezTo>
                    <a:close/>
                    <a:moveTo>
                      <a:pt x="84931" y="200025"/>
                    </a:moveTo>
                    <a:lnTo>
                      <a:pt x="108022" y="200025"/>
                    </a:lnTo>
                    <a:cubicBezTo>
                      <a:pt x="110547" y="200025"/>
                      <a:pt x="112351" y="201930"/>
                      <a:pt x="112351" y="204597"/>
                    </a:cubicBezTo>
                    <a:cubicBezTo>
                      <a:pt x="112351" y="207264"/>
                      <a:pt x="110547" y="209169"/>
                      <a:pt x="108022" y="209169"/>
                    </a:cubicBezTo>
                    <a:lnTo>
                      <a:pt x="84931" y="209169"/>
                    </a:lnTo>
                    <a:cubicBezTo>
                      <a:pt x="82766" y="209169"/>
                      <a:pt x="80962" y="207264"/>
                      <a:pt x="80962" y="204597"/>
                    </a:cubicBezTo>
                    <a:cubicBezTo>
                      <a:pt x="80962" y="201930"/>
                      <a:pt x="82766" y="200025"/>
                      <a:pt x="84931" y="200025"/>
                    </a:cubicBezTo>
                    <a:close/>
                    <a:moveTo>
                      <a:pt x="47443" y="200025"/>
                    </a:moveTo>
                    <a:cubicBezTo>
                      <a:pt x="57603" y="200025"/>
                      <a:pt x="66312" y="208371"/>
                      <a:pt x="66312" y="218531"/>
                    </a:cubicBezTo>
                    <a:cubicBezTo>
                      <a:pt x="66312" y="229054"/>
                      <a:pt x="57603" y="237762"/>
                      <a:pt x="47443" y="237762"/>
                    </a:cubicBezTo>
                    <a:cubicBezTo>
                      <a:pt x="36920" y="237762"/>
                      <a:pt x="28575" y="229054"/>
                      <a:pt x="28575" y="218531"/>
                    </a:cubicBezTo>
                    <a:cubicBezTo>
                      <a:pt x="28575" y="208371"/>
                      <a:pt x="36920" y="200025"/>
                      <a:pt x="47443" y="200025"/>
                    </a:cubicBezTo>
                    <a:close/>
                    <a:moveTo>
                      <a:pt x="153506" y="171450"/>
                    </a:moveTo>
                    <a:lnTo>
                      <a:pt x="176338" y="171450"/>
                    </a:lnTo>
                    <a:cubicBezTo>
                      <a:pt x="178478" y="171450"/>
                      <a:pt x="180619" y="173355"/>
                      <a:pt x="180619" y="176022"/>
                    </a:cubicBezTo>
                    <a:cubicBezTo>
                      <a:pt x="180619" y="178689"/>
                      <a:pt x="178478" y="180594"/>
                      <a:pt x="176338" y="180594"/>
                    </a:cubicBezTo>
                    <a:lnTo>
                      <a:pt x="153506" y="180594"/>
                    </a:lnTo>
                    <a:cubicBezTo>
                      <a:pt x="151009" y="180594"/>
                      <a:pt x="149225" y="178689"/>
                      <a:pt x="149225" y="176022"/>
                    </a:cubicBezTo>
                    <a:cubicBezTo>
                      <a:pt x="149225" y="173355"/>
                      <a:pt x="151009" y="171450"/>
                      <a:pt x="153506" y="171450"/>
                    </a:cubicBezTo>
                    <a:close/>
                    <a:moveTo>
                      <a:pt x="84868" y="171450"/>
                    </a:moveTo>
                    <a:lnTo>
                      <a:pt x="130321" y="171450"/>
                    </a:lnTo>
                    <a:cubicBezTo>
                      <a:pt x="132807" y="171450"/>
                      <a:pt x="134582" y="173355"/>
                      <a:pt x="134582" y="176022"/>
                    </a:cubicBezTo>
                    <a:cubicBezTo>
                      <a:pt x="134582" y="178689"/>
                      <a:pt x="132807" y="180594"/>
                      <a:pt x="130321" y="180594"/>
                    </a:cubicBezTo>
                    <a:lnTo>
                      <a:pt x="84868" y="180594"/>
                    </a:lnTo>
                    <a:cubicBezTo>
                      <a:pt x="82738" y="180594"/>
                      <a:pt x="80962" y="178689"/>
                      <a:pt x="80962" y="176022"/>
                    </a:cubicBezTo>
                    <a:cubicBezTo>
                      <a:pt x="80962" y="173355"/>
                      <a:pt x="82738" y="171450"/>
                      <a:pt x="84868" y="171450"/>
                    </a:cubicBezTo>
                    <a:close/>
                    <a:moveTo>
                      <a:pt x="47443" y="151584"/>
                    </a:moveTo>
                    <a:cubicBezTo>
                      <a:pt x="41638" y="151584"/>
                      <a:pt x="37283" y="155938"/>
                      <a:pt x="37283" y="161744"/>
                    </a:cubicBezTo>
                    <a:cubicBezTo>
                      <a:pt x="37283" y="167549"/>
                      <a:pt x="41638" y="171904"/>
                      <a:pt x="47443" y="171904"/>
                    </a:cubicBezTo>
                    <a:cubicBezTo>
                      <a:pt x="52886" y="171904"/>
                      <a:pt x="57603" y="167549"/>
                      <a:pt x="57603" y="161744"/>
                    </a:cubicBezTo>
                    <a:cubicBezTo>
                      <a:pt x="57603" y="155938"/>
                      <a:pt x="52886" y="151584"/>
                      <a:pt x="47443" y="151584"/>
                    </a:cubicBezTo>
                    <a:close/>
                    <a:moveTo>
                      <a:pt x="131358" y="142875"/>
                    </a:moveTo>
                    <a:lnTo>
                      <a:pt x="177841" y="142875"/>
                    </a:lnTo>
                    <a:cubicBezTo>
                      <a:pt x="180020" y="142875"/>
                      <a:pt x="182199" y="145161"/>
                      <a:pt x="182199" y="147447"/>
                    </a:cubicBezTo>
                    <a:cubicBezTo>
                      <a:pt x="182199" y="150114"/>
                      <a:pt x="180020" y="152019"/>
                      <a:pt x="177841" y="152019"/>
                    </a:cubicBezTo>
                    <a:lnTo>
                      <a:pt x="131358" y="152019"/>
                    </a:lnTo>
                    <a:cubicBezTo>
                      <a:pt x="128816" y="152019"/>
                      <a:pt x="127000" y="150114"/>
                      <a:pt x="127000" y="147447"/>
                    </a:cubicBezTo>
                    <a:cubicBezTo>
                      <a:pt x="127000" y="145161"/>
                      <a:pt x="128816" y="142875"/>
                      <a:pt x="131358" y="142875"/>
                    </a:cubicBezTo>
                    <a:close/>
                    <a:moveTo>
                      <a:pt x="84931" y="142875"/>
                    </a:moveTo>
                    <a:lnTo>
                      <a:pt x="108022" y="142875"/>
                    </a:lnTo>
                    <a:cubicBezTo>
                      <a:pt x="110547" y="142875"/>
                      <a:pt x="112351" y="145161"/>
                      <a:pt x="112351" y="147447"/>
                    </a:cubicBezTo>
                    <a:cubicBezTo>
                      <a:pt x="112351" y="150114"/>
                      <a:pt x="110547" y="152019"/>
                      <a:pt x="108022" y="152019"/>
                    </a:cubicBezTo>
                    <a:lnTo>
                      <a:pt x="84931" y="152019"/>
                    </a:lnTo>
                    <a:cubicBezTo>
                      <a:pt x="82766" y="152019"/>
                      <a:pt x="80962" y="150114"/>
                      <a:pt x="80962" y="147447"/>
                    </a:cubicBezTo>
                    <a:cubicBezTo>
                      <a:pt x="80962" y="145161"/>
                      <a:pt x="82766" y="142875"/>
                      <a:pt x="84931" y="142875"/>
                    </a:cubicBezTo>
                    <a:close/>
                    <a:moveTo>
                      <a:pt x="47443" y="142875"/>
                    </a:moveTo>
                    <a:cubicBezTo>
                      <a:pt x="57603" y="142875"/>
                      <a:pt x="66312" y="151221"/>
                      <a:pt x="66312" y="161744"/>
                    </a:cubicBezTo>
                    <a:cubicBezTo>
                      <a:pt x="66312" y="171904"/>
                      <a:pt x="57603" y="180612"/>
                      <a:pt x="47443" y="180612"/>
                    </a:cubicBezTo>
                    <a:cubicBezTo>
                      <a:pt x="36920" y="180612"/>
                      <a:pt x="28575" y="171904"/>
                      <a:pt x="28575" y="161744"/>
                    </a:cubicBezTo>
                    <a:cubicBezTo>
                      <a:pt x="28575" y="151221"/>
                      <a:pt x="36920" y="142875"/>
                      <a:pt x="47443" y="142875"/>
                    </a:cubicBezTo>
                    <a:close/>
                    <a:moveTo>
                      <a:pt x="84943" y="114300"/>
                    </a:moveTo>
                    <a:lnTo>
                      <a:pt x="125471" y="114300"/>
                    </a:lnTo>
                    <a:cubicBezTo>
                      <a:pt x="128004" y="114300"/>
                      <a:pt x="129813" y="115954"/>
                      <a:pt x="129813" y="117938"/>
                    </a:cubicBezTo>
                    <a:cubicBezTo>
                      <a:pt x="129813" y="120253"/>
                      <a:pt x="128004" y="121906"/>
                      <a:pt x="125471" y="121906"/>
                    </a:cubicBezTo>
                    <a:lnTo>
                      <a:pt x="84943" y="121906"/>
                    </a:lnTo>
                    <a:cubicBezTo>
                      <a:pt x="82772" y="121906"/>
                      <a:pt x="80962" y="120253"/>
                      <a:pt x="80962" y="117938"/>
                    </a:cubicBezTo>
                    <a:cubicBezTo>
                      <a:pt x="80962" y="115954"/>
                      <a:pt x="82772" y="114300"/>
                      <a:pt x="84943" y="114300"/>
                    </a:cubicBezTo>
                    <a:close/>
                    <a:moveTo>
                      <a:pt x="47443" y="94151"/>
                    </a:moveTo>
                    <a:cubicBezTo>
                      <a:pt x="41638" y="94151"/>
                      <a:pt x="37283" y="98913"/>
                      <a:pt x="37283" y="104409"/>
                    </a:cubicBezTo>
                    <a:cubicBezTo>
                      <a:pt x="37283" y="110270"/>
                      <a:pt x="41638" y="115033"/>
                      <a:pt x="47443" y="115033"/>
                    </a:cubicBezTo>
                    <a:cubicBezTo>
                      <a:pt x="52886" y="115033"/>
                      <a:pt x="57603" y="110270"/>
                      <a:pt x="57603" y="104409"/>
                    </a:cubicBezTo>
                    <a:cubicBezTo>
                      <a:pt x="57603" y="98913"/>
                      <a:pt x="52886" y="94151"/>
                      <a:pt x="47443" y="94151"/>
                    </a:cubicBezTo>
                    <a:close/>
                    <a:moveTo>
                      <a:pt x="160011" y="85725"/>
                    </a:moveTo>
                    <a:lnTo>
                      <a:pt x="177756" y="85725"/>
                    </a:lnTo>
                    <a:cubicBezTo>
                      <a:pt x="179974" y="85725"/>
                      <a:pt x="182193" y="87379"/>
                      <a:pt x="182193" y="89693"/>
                    </a:cubicBezTo>
                    <a:cubicBezTo>
                      <a:pt x="182193" y="91678"/>
                      <a:pt x="179974" y="93331"/>
                      <a:pt x="177756" y="93331"/>
                    </a:cubicBezTo>
                    <a:lnTo>
                      <a:pt x="160011" y="93331"/>
                    </a:lnTo>
                    <a:cubicBezTo>
                      <a:pt x="157424" y="93331"/>
                      <a:pt x="155575" y="91678"/>
                      <a:pt x="155575" y="89693"/>
                    </a:cubicBezTo>
                    <a:cubicBezTo>
                      <a:pt x="155575" y="87379"/>
                      <a:pt x="157424" y="85725"/>
                      <a:pt x="160011" y="85725"/>
                    </a:cubicBezTo>
                    <a:close/>
                    <a:moveTo>
                      <a:pt x="84912" y="85725"/>
                    </a:moveTo>
                    <a:lnTo>
                      <a:pt x="136619" y="85725"/>
                    </a:lnTo>
                    <a:cubicBezTo>
                      <a:pt x="139133" y="85725"/>
                      <a:pt x="140928" y="87379"/>
                      <a:pt x="140928" y="89693"/>
                    </a:cubicBezTo>
                    <a:cubicBezTo>
                      <a:pt x="140928" y="91678"/>
                      <a:pt x="139133" y="93331"/>
                      <a:pt x="136619" y="93331"/>
                    </a:cubicBezTo>
                    <a:lnTo>
                      <a:pt x="84912" y="93331"/>
                    </a:lnTo>
                    <a:cubicBezTo>
                      <a:pt x="82758" y="93331"/>
                      <a:pt x="80962" y="91678"/>
                      <a:pt x="80962" y="89693"/>
                    </a:cubicBezTo>
                    <a:cubicBezTo>
                      <a:pt x="80962" y="87379"/>
                      <a:pt x="82758" y="85725"/>
                      <a:pt x="84912" y="85725"/>
                    </a:cubicBezTo>
                    <a:close/>
                    <a:moveTo>
                      <a:pt x="47443" y="85725"/>
                    </a:moveTo>
                    <a:cubicBezTo>
                      <a:pt x="57603" y="85725"/>
                      <a:pt x="66312" y="94151"/>
                      <a:pt x="66312" y="104409"/>
                    </a:cubicBezTo>
                    <a:cubicBezTo>
                      <a:pt x="66312" y="115033"/>
                      <a:pt x="57603" y="123459"/>
                      <a:pt x="47443" y="123459"/>
                    </a:cubicBezTo>
                    <a:cubicBezTo>
                      <a:pt x="36920" y="123459"/>
                      <a:pt x="28575" y="115033"/>
                      <a:pt x="28575" y="104409"/>
                    </a:cubicBezTo>
                    <a:cubicBezTo>
                      <a:pt x="28575" y="94151"/>
                      <a:pt x="36920" y="85725"/>
                      <a:pt x="47443" y="85725"/>
                    </a:cubicBezTo>
                    <a:close/>
                    <a:moveTo>
                      <a:pt x="32861" y="57150"/>
                    </a:moveTo>
                    <a:lnTo>
                      <a:pt x="95369" y="57150"/>
                    </a:lnTo>
                    <a:cubicBezTo>
                      <a:pt x="97869" y="57150"/>
                      <a:pt x="99655" y="59055"/>
                      <a:pt x="99655" y="61722"/>
                    </a:cubicBezTo>
                    <a:cubicBezTo>
                      <a:pt x="99655" y="64008"/>
                      <a:pt x="97869" y="66294"/>
                      <a:pt x="95369" y="66294"/>
                    </a:cubicBezTo>
                    <a:lnTo>
                      <a:pt x="32861" y="66294"/>
                    </a:lnTo>
                    <a:cubicBezTo>
                      <a:pt x="30361" y="66294"/>
                      <a:pt x="28575" y="64008"/>
                      <a:pt x="28575" y="61722"/>
                    </a:cubicBezTo>
                    <a:cubicBezTo>
                      <a:pt x="28575" y="59055"/>
                      <a:pt x="30361" y="57150"/>
                      <a:pt x="32861" y="57150"/>
                    </a:cubicBezTo>
                    <a:close/>
                    <a:moveTo>
                      <a:pt x="262145" y="37721"/>
                    </a:moveTo>
                    <a:lnTo>
                      <a:pt x="262145" y="234946"/>
                    </a:lnTo>
                    <a:lnTo>
                      <a:pt x="276671" y="234946"/>
                    </a:lnTo>
                    <a:lnTo>
                      <a:pt x="276671" y="37721"/>
                    </a:lnTo>
                    <a:lnTo>
                      <a:pt x="262145" y="37721"/>
                    </a:lnTo>
                    <a:close/>
                    <a:moveTo>
                      <a:pt x="238903" y="37721"/>
                    </a:moveTo>
                    <a:lnTo>
                      <a:pt x="238903" y="234946"/>
                    </a:lnTo>
                    <a:lnTo>
                      <a:pt x="253429" y="234946"/>
                    </a:lnTo>
                    <a:lnTo>
                      <a:pt x="253429" y="37721"/>
                    </a:lnTo>
                    <a:lnTo>
                      <a:pt x="238903" y="37721"/>
                    </a:lnTo>
                    <a:close/>
                    <a:moveTo>
                      <a:pt x="83677" y="28575"/>
                    </a:moveTo>
                    <a:lnTo>
                      <a:pt x="119165" y="28575"/>
                    </a:lnTo>
                    <a:cubicBezTo>
                      <a:pt x="121674" y="28575"/>
                      <a:pt x="123467" y="30480"/>
                      <a:pt x="123467" y="33147"/>
                    </a:cubicBezTo>
                    <a:cubicBezTo>
                      <a:pt x="123467" y="35814"/>
                      <a:pt x="121674" y="37719"/>
                      <a:pt x="119165" y="37719"/>
                    </a:cubicBezTo>
                    <a:lnTo>
                      <a:pt x="83677" y="37719"/>
                    </a:lnTo>
                    <a:cubicBezTo>
                      <a:pt x="81168" y="37719"/>
                      <a:pt x="79375" y="35814"/>
                      <a:pt x="79375" y="33147"/>
                    </a:cubicBezTo>
                    <a:cubicBezTo>
                      <a:pt x="79375" y="30480"/>
                      <a:pt x="81168" y="28575"/>
                      <a:pt x="83677" y="28575"/>
                    </a:cubicBezTo>
                    <a:close/>
                    <a:moveTo>
                      <a:pt x="32913" y="28575"/>
                    </a:moveTo>
                    <a:lnTo>
                      <a:pt x="60387" y="28575"/>
                    </a:lnTo>
                    <a:cubicBezTo>
                      <a:pt x="62918" y="28575"/>
                      <a:pt x="64725" y="30480"/>
                      <a:pt x="64725" y="33147"/>
                    </a:cubicBezTo>
                    <a:cubicBezTo>
                      <a:pt x="64725" y="35814"/>
                      <a:pt x="62918" y="37719"/>
                      <a:pt x="60387" y="37719"/>
                    </a:cubicBezTo>
                    <a:lnTo>
                      <a:pt x="32913" y="37719"/>
                    </a:lnTo>
                    <a:cubicBezTo>
                      <a:pt x="30382" y="37719"/>
                      <a:pt x="28575" y="35814"/>
                      <a:pt x="28575" y="33147"/>
                    </a:cubicBezTo>
                    <a:cubicBezTo>
                      <a:pt x="28575" y="30480"/>
                      <a:pt x="30382" y="28575"/>
                      <a:pt x="32913" y="28575"/>
                    </a:cubicBezTo>
                    <a:close/>
                    <a:moveTo>
                      <a:pt x="152041" y="14729"/>
                    </a:moveTo>
                    <a:lnTo>
                      <a:pt x="152041" y="57479"/>
                    </a:lnTo>
                    <a:lnTo>
                      <a:pt x="194454" y="57479"/>
                    </a:lnTo>
                    <a:lnTo>
                      <a:pt x="152041" y="14729"/>
                    </a:lnTo>
                    <a:close/>
                    <a:moveTo>
                      <a:pt x="246166" y="8622"/>
                    </a:moveTo>
                    <a:cubicBezTo>
                      <a:pt x="242171" y="8622"/>
                      <a:pt x="238903" y="11855"/>
                      <a:pt x="238903" y="15807"/>
                    </a:cubicBezTo>
                    <a:lnTo>
                      <a:pt x="238903" y="29099"/>
                    </a:lnTo>
                    <a:lnTo>
                      <a:pt x="276671" y="29099"/>
                    </a:lnTo>
                    <a:lnTo>
                      <a:pt x="276671" y="15807"/>
                    </a:lnTo>
                    <a:cubicBezTo>
                      <a:pt x="276671" y="14010"/>
                      <a:pt x="275582" y="12214"/>
                      <a:pt x="274492" y="10777"/>
                    </a:cubicBezTo>
                    <a:cubicBezTo>
                      <a:pt x="273040" y="9340"/>
                      <a:pt x="271224" y="8622"/>
                      <a:pt x="269408" y="8622"/>
                    </a:cubicBezTo>
                    <a:lnTo>
                      <a:pt x="246166" y="8622"/>
                    </a:lnTo>
                    <a:close/>
                    <a:moveTo>
                      <a:pt x="8626" y="8622"/>
                    </a:moveTo>
                    <a:lnTo>
                      <a:pt x="8626" y="275181"/>
                    </a:lnTo>
                    <a:lnTo>
                      <a:pt x="200564" y="275181"/>
                    </a:lnTo>
                    <a:lnTo>
                      <a:pt x="200564" y="66101"/>
                    </a:lnTo>
                    <a:lnTo>
                      <a:pt x="147728" y="66101"/>
                    </a:lnTo>
                    <a:cubicBezTo>
                      <a:pt x="145571" y="66101"/>
                      <a:pt x="143414" y="63945"/>
                      <a:pt x="143414" y="61790"/>
                    </a:cubicBezTo>
                    <a:lnTo>
                      <a:pt x="143414" y="8622"/>
                    </a:lnTo>
                    <a:lnTo>
                      <a:pt x="8626" y="8622"/>
                    </a:lnTo>
                    <a:close/>
                    <a:moveTo>
                      <a:pt x="246166" y="0"/>
                    </a:moveTo>
                    <a:lnTo>
                      <a:pt x="269408" y="0"/>
                    </a:lnTo>
                    <a:cubicBezTo>
                      <a:pt x="273766" y="0"/>
                      <a:pt x="277398" y="1796"/>
                      <a:pt x="280303" y="4670"/>
                    </a:cubicBezTo>
                    <a:cubicBezTo>
                      <a:pt x="283571" y="7544"/>
                      <a:pt x="285024" y="11855"/>
                      <a:pt x="285024" y="15807"/>
                    </a:cubicBezTo>
                    <a:lnTo>
                      <a:pt x="285387" y="239257"/>
                    </a:lnTo>
                    <a:cubicBezTo>
                      <a:pt x="285387" y="240334"/>
                      <a:pt x="285024" y="240694"/>
                      <a:pt x="284661" y="241412"/>
                    </a:cubicBezTo>
                    <a:lnTo>
                      <a:pt x="261782" y="281647"/>
                    </a:lnTo>
                    <a:cubicBezTo>
                      <a:pt x="261056" y="283084"/>
                      <a:pt x="259603" y="283803"/>
                      <a:pt x="258150" y="283803"/>
                    </a:cubicBezTo>
                    <a:cubicBezTo>
                      <a:pt x="256335" y="283803"/>
                      <a:pt x="254882" y="283084"/>
                      <a:pt x="254156" y="281647"/>
                    </a:cubicBezTo>
                    <a:lnTo>
                      <a:pt x="230914" y="241412"/>
                    </a:lnTo>
                    <a:cubicBezTo>
                      <a:pt x="230550" y="240694"/>
                      <a:pt x="230550" y="240334"/>
                      <a:pt x="230550" y="239257"/>
                    </a:cubicBezTo>
                    <a:lnTo>
                      <a:pt x="230187" y="15807"/>
                    </a:lnTo>
                    <a:cubicBezTo>
                      <a:pt x="230187" y="7185"/>
                      <a:pt x="237450" y="0"/>
                      <a:pt x="246166" y="0"/>
                    </a:cubicBezTo>
                    <a:close/>
                    <a:moveTo>
                      <a:pt x="4313" y="0"/>
                    </a:moveTo>
                    <a:lnTo>
                      <a:pt x="147728" y="0"/>
                    </a:lnTo>
                    <a:cubicBezTo>
                      <a:pt x="148806" y="0"/>
                      <a:pt x="149884" y="359"/>
                      <a:pt x="150603" y="1437"/>
                    </a:cubicBezTo>
                    <a:lnTo>
                      <a:pt x="208113" y="58916"/>
                    </a:lnTo>
                    <a:cubicBezTo>
                      <a:pt x="208831" y="59634"/>
                      <a:pt x="209191" y="60712"/>
                      <a:pt x="209191" y="61790"/>
                    </a:cubicBezTo>
                    <a:lnTo>
                      <a:pt x="209191" y="279492"/>
                    </a:lnTo>
                    <a:cubicBezTo>
                      <a:pt x="209191" y="282007"/>
                      <a:pt x="207394" y="283803"/>
                      <a:pt x="205237" y="283803"/>
                    </a:cubicBezTo>
                    <a:lnTo>
                      <a:pt x="4313" y="283803"/>
                    </a:lnTo>
                    <a:cubicBezTo>
                      <a:pt x="1797" y="283803"/>
                      <a:pt x="0" y="282007"/>
                      <a:pt x="0" y="279492"/>
                    </a:cubicBezTo>
                    <a:lnTo>
                      <a:pt x="0" y="4670"/>
                    </a:lnTo>
                    <a:cubicBezTo>
                      <a:pt x="0" y="1796"/>
                      <a:pt x="1797" y="0"/>
                      <a:pt x="4313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7F7F7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0" name="กลุ่ม 129"/>
            <p:cNvGrpSpPr/>
            <p:nvPr/>
          </p:nvGrpSpPr>
          <p:grpSpPr>
            <a:xfrm>
              <a:off x="8068016" y="2596286"/>
              <a:ext cx="2202188" cy="872995"/>
              <a:chOff x="3820350" y="2147860"/>
              <a:chExt cx="5815605" cy="1324769"/>
            </a:xfrm>
          </p:grpSpPr>
          <p:sp>
            <p:nvSpPr>
              <p:cNvPr id="131" name="Freeform 211">
                <a:extLst>
                  <a:ext uri="{FF2B5EF4-FFF2-40B4-BE49-F238E27FC236}">
                    <a16:creationId xmlns:a16="http://schemas.microsoft.com/office/drawing/2014/main" id="{0BE1CA9A-D76A-4CAF-A242-403DAE5F9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0350" y="2147860"/>
                <a:ext cx="5203031" cy="1324769"/>
              </a:xfrm>
              <a:custGeom>
                <a:avLst/>
                <a:gdLst>
                  <a:gd name="T0" fmla="*/ 12909 w 13308"/>
                  <a:gd name="T1" fmla="*/ 0 h 3481"/>
                  <a:gd name="T2" fmla="*/ 399 w 13308"/>
                  <a:gd name="T3" fmla="*/ 0 h 3481"/>
                  <a:gd name="T4" fmla="*/ 0 w 13308"/>
                  <a:gd name="T5" fmla="*/ 404 h 3481"/>
                  <a:gd name="T6" fmla="*/ 0 w 13308"/>
                  <a:gd name="T7" fmla="*/ 3076 h 3481"/>
                  <a:gd name="T8" fmla="*/ 399 w 13308"/>
                  <a:gd name="T9" fmla="*/ 3481 h 3481"/>
                  <a:gd name="T10" fmla="*/ 12909 w 13308"/>
                  <a:gd name="T11" fmla="*/ 3481 h 3481"/>
                  <a:gd name="T12" fmla="*/ 13307 w 13308"/>
                  <a:gd name="T13" fmla="*/ 3102 h 3481"/>
                  <a:gd name="T14" fmla="*/ 13308 w 13308"/>
                  <a:gd name="T15" fmla="*/ 3076 h 3481"/>
                  <a:gd name="T16" fmla="*/ 13308 w 13308"/>
                  <a:gd name="T17" fmla="*/ 484 h 3481"/>
                  <a:gd name="T18" fmla="*/ 13308 w 13308"/>
                  <a:gd name="T19" fmla="*/ 404 h 3481"/>
                  <a:gd name="T20" fmla="*/ 12909 w 13308"/>
                  <a:gd name="T21" fmla="*/ 0 h 3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308" h="3481">
                    <a:moveTo>
                      <a:pt x="12909" y="0"/>
                    </a:moveTo>
                    <a:lnTo>
                      <a:pt x="399" y="0"/>
                    </a:lnTo>
                    <a:cubicBezTo>
                      <a:pt x="180" y="0"/>
                      <a:pt x="0" y="182"/>
                      <a:pt x="0" y="404"/>
                    </a:cubicBezTo>
                    <a:lnTo>
                      <a:pt x="0" y="3076"/>
                    </a:lnTo>
                    <a:cubicBezTo>
                      <a:pt x="0" y="3299"/>
                      <a:pt x="180" y="3481"/>
                      <a:pt x="399" y="3481"/>
                    </a:cubicBezTo>
                    <a:lnTo>
                      <a:pt x="12909" y="3481"/>
                    </a:lnTo>
                    <a:cubicBezTo>
                      <a:pt x="13120" y="3481"/>
                      <a:pt x="13294" y="3313"/>
                      <a:pt x="13307" y="3102"/>
                    </a:cubicBezTo>
                    <a:cubicBezTo>
                      <a:pt x="13308" y="3094"/>
                      <a:pt x="13308" y="3085"/>
                      <a:pt x="13308" y="3076"/>
                    </a:cubicBezTo>
                    <a:lnTo>
                      <a:pt x="13308" y="484"/>
                    </a:lnTo>
                    <a:lnTo>
                      <a:pt x="13308" y="404"/>
                    </a:lnTo>
                    <a:cubicBezTo>
                      <a:pt x="13308" y="182"/>
                      <a:pt x="13128" y="0"/>
                      <a:pt x="12909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1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747A94"/>
                  </a:solidFill>
                  <a:effectLst/>
                  <a:uLnTx/>
                  <a:uFillTx/>
                  <a:latin typeface="Poppins" panose="00000500000000000000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132" name="Freeform 212">
                <a:extLst>
                  <a:ext uri="{FF2B5EF4-FFF2-40B4-BE49-F238E27FC236}">
                    <a16:creationId xmlns:a16="http://schemas.microsoft.com/office/drawing/2014/main" id="{8A8A0594-26FA-4D93-BDFE-DDEBAA300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2264" y="2333598"/>
                <a:ext cx="3871119" cy="984250"/>
              </a:xfrm>
              <a:custGeom>
                <a:avLst/>
                <a:gdLst>
                  <a:gd name="T0" fmla="*/ 1116 w 10173"/>
                  <a:gd name="T1" fmla="*/ 0 h 2588"/>
                  <a:gd name="T2" fmla="*/ 0 w 10173"/>
                  <a:gd name="T3" fmla="*/ 1294 h 2588"/>
                  <a:gd name="T4" fmla="*/ 0 w 10173"/>
                  <a:gd name="T5" fmla="*/ 1294 h 2588"/>
                  <a:gd name="T6" fmla="*/ 1116 w 10173"/>
                  <a:gd name="T7" fmla="*/ 2588 h 2588"/>
                  <a:gd name="T8" fmla="*/ 10173 w 10173"/>
                  <a:gd name="T9" fmla="*/ 2588 h 2588"/>
                  <a:gd name="T10" fmla="*/ 10173 w 10173"/>
                  <a:gd name="T11" fmla="*/ 0 h 2588"/>
                  <a:gd name="T12" fmla="*/ 1116 w 10173"/>
                  <a:gd name="T13" fmla="*/ 0 h 2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173" h="2588">
                    <a:moveTo>
                      <a:pt x="1116" y="0"/>
                    </a:moveTo>
                    <a:cubicBezTo>
                      <a:pt x="502" y="0"/>
                      <a:pt x="0" y="583"/>
                      <a:pt x="0" y="1294"/>
                    </a:cubicBezTo>
                    <a:lnTo>
                      <a:pt x="0" y="1294"/>
                    </a:lnTo>
                    <a:cubicBezTo>
                      <a:pt x="0" y="2006"/>
                      <a:pt x="502" y="2588"/>
                      <a:pt x="1116" y="2588"/>
                    </a:cubicBezTo>
                    <a:lnTo>
                      <a:pt x="10173" y="2588"/>
                    </a:lnTo>
                    <a:lnTo>
                      <a:pt x="10173" y="0"/>
                    </a:lnTo>
                    <a:lnTo>
                      <a:pt x="111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1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747A94"/>
                  </a:solidFill>
                  <a:effectLst/>
                  <a:uLnTx/>
                  <a:uFillTx/>
                  <a:latin typeface="Poppins" panose="00000500000000000000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152" name="สี่เหลี่ยมผืนผ้า 151"/>
              <p:cNvSpPr/>
              <p:nvPr/>
            </p:nvSpPr>
            <p:spPr>
              <a:xfrm>
                <a:off x="4790914" y="2449877"/>
                <a:ext cx="4845041" cy="73077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h-TH" sz="13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Poppins" pitchFamily="2" charset="77"/>
                    <a:ea typeface="+mn-ea"/>
                    <a:cs typeface="Poppins" pitchFamily="2" charset="77"/>
                  </a:rPr>
                  <a:t>สื่อสารและการสร้างภาพลักษณ์องค์กร</a:t>
                </a:r>
              </a:p>
            </p:txBody>
          </p:sp>
        </p:grpSp>
        <p:grpSp>
          <p:nvGrpSpPr>
            <p:cNvPr id="113" name="กลุ่ม 112"/>
            <p:cNvGrpSpPr/>
            <p:nvPr/>
          </p:nvGrpSpPr>
          <p:grpSpPr>
            <a:xfrm>
              <a:off x="5990372" y="2596286"/>
              <a:ext cx="2380806" cy="872995"/>
              <a:chOff x="3820350" y="2147860"/>
              <a:chExt cx="6287305" cy="1324769"/>
            </a:xfrm>
          </p:grpSpPr>
          <p:sp>
            <p:nvSpPr>
              <p:cNvPr id="114" name="Freeform 211">
                <a:extLst>
                  <a:ext uri="{FF2B5EF4-FFF2-40B4-BE49-F238E27FC236}">
                    <a16:creationId xmlns:a16="http://schemas.microsoft.com/office/drawing/2014/main" id="{0BE1CA9A-D76A-4CAF-A242-403DAE5F9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0350" y="2147860"/>
                <a:ext cx="5203031" cy="1324769"/>
              </a:xfrm>
              <a:custGeom>
                <a:avLst/>
                <a:gdLst>
                  <a:gd name="T0" fmla="*/ 12909 w 13308"/>
                  <a:gd name="T1" fmla="*/ 0 h 3481"/>
                  <a:gd name="T2" fmla="*/ 399 w 13308"/>
                  <a:gd name="T3" fmla="*/ 0 h 3481"/>
                  <a:gd name="T4" fmla="*/ 0 w 13308"/>
                  <a:gd name="T5" fmla="*/ 404 h 3481"/>
                  <a:gd name="T6" fmla="*/ 0 w 13308"/>
                  <a:gd name="T7" fmla="*/ 3076 h 3481"/>
                  <a:gd name="T8" fmla="*/ 399 w 13308"/>
                  <a:gd name="T9" fmla="*/ 3481 h 3481"/>
                  <a:gd name="T10" fmla="*/ 12909 w 13308"/>
                  <a:gd name="T11" fmla="*/ 3481 h 3481"/>
                  <a:gd name="T12" fmla="*/ 13307 w 13308"/>
                  <a:gd name="T13" fmla="*/ 3102 h 3481"/>
                  <a:gd name="T14" fmla="*/ 13308 w 13308"/>
                  <a:gd name="T15" fmla="*/ 3076 h 3481"/>
                  <a:gd name="T16" fmla="*/ 13308 w 13308"/>
                  <a:gd name="T17" fmla="*/ 484 h 3481"/>
                  <a:gd name="T18" fmla="*/ 13308 w 13308"/>
                  <a:gd name="T19" fmla="*/ 404 h 3481"/>
                  <a:gd name="T20" fmla="*/ 12909 w 13308"/>
                  <a:gd name="T21" fmla="*/ 0 h 3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308" h="3481">
                    <a:moveTo>
                      <a:pt x="12909" y="0"/>
                    </a:moveTo>
                    <a:lnTo>
                      <a:pt x="399" y="0"/>
                    </a:lnTo>
                    <a:cubicBezTo>
                      <a:pt x="180" y="0"/>
                      <a:pt x="0" y="182"/>
                      <a:pt x="0" y="404"/>
                    </a:cubicBezTo>
                    <a:lnTo>
                      <a:pt x="0" y="3076"/>
                    </a:lnTo>
                    <a:cubicBezTo>
                      <a:pt x="0" y="3299"/>
                      <a:pt x="180" y="3481"/>
                      <a:pt x="399" y="3481"/>
                    </a:cubicBezTo>
                    <a:lnTo>
                      <a:pt x="12909" y="3481"/>
                    </a:lnTo>
                    <a:cubicBezTo>
                      <a:pt x="13120" y="3481"/>
                      <a:pt x="13294" y="3313"/>
                      <a:pt x="13307" y="3102"/>
                    </a:cubicBezTo>
                    <a:cubicBezTo>
                      <a:pt x="13308" y="3094"/>
                      <a:pt x="13308" y="3085"/>
                      <a:pt x="13308" y="3076"/>
                    </a:cubicBezTo>
                    <a:lnTo>
                      <a:pt x="13308" y="484"/>
                    </a:lnTo>
                    <a:lnTo>
                      <a:pt x="13308" y="404"/>
                    </a:lnTo>
                    <a:cubicBezTo>
                      <a:pt x="13308" y="182"/>
                      <a:pt x="13128" y="0"/>
                      <a:pt x="12909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1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747A94"/>
                  </a:solidFill>
                  <a:effectLst/>
                  <a:uLnTx/>
                  <a:uFillTx/>
                  <a:latin typeface="Poppins" panose="00000500000000000000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115" name="Freeform 212">
                <a:extLst>
                  <a:ext uri="{FF2B5EF4-FFF2-40B4-BE49-F238E27FC236}">
                    <a16:creationId xmlns:a16="http://schemas.microsoft.com/office/drawing/2014/main" id="{8A8A0594-26FA-4D93-BDFE-DDEBAA300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2264" y="2333598"/>
                <a:ext cx="3871119" cy="984250"/>
              </a:xfrm>
              <a:custGeom>
                <a:avLst/>
                <a:gdLst>
                  <a:gd name="T0" fmla="*/ 1116 w 10173"/>
                  <a:gd name="T1" fmla="*/ 0 h 2588"/>
                  <a:gd name="T2" fmla="*/ 0 w 10173"/>
                  <a:gd name="T3" fmla="*/ 1294 h 2588"/>
                  <a:gd name="T4" fmla="*/ 0 w 10173"/>
                  <a:gd name="T5" fmla="*/ 1294 h 2588"/>
                  <a:gd name="T6" fmla="*/ 1116 w 10173"/>
                  <a:gd name="T7" fmla="*/ 2588 h 2588"/>
                  <a:gd name="T8" fmla="*/ 10173 w 10173"/>
                  <a:gd name="T9" fmla="*/ 2588 h 2588"/>
                  <a:gd name="T10" fmla="*/ 10173 w 10173"/>
                  <a:gd name="T11" fmla="*/ 0 h 2588"/>
                  <a:gd name="T12" fmla="*/ 1116 w 10173"/>
                  <a:gd name="T13" fmla="*/ 0 h 2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173" h="2588">
                    <a:moveTo>
                      <a:pt x="1116" y="0"/>
                    </a:moveTo>
                    <a:cubicBezTo>
                      <a:pt x="502" y="0"/>
                      <a:pt x="0" y="583"/>
                      <a:pt x="0" y="1294"/>
                    </a:cubicBezTo>
                    <a:lnTo>
                      <a:pt x="0" y="1294"/>
                    </a:lnTo>
                    <a:cubicBezTo>
                      <a:pt x="0" y="2006"/>
                      <a:pt x="502" y="2588"/>
                      <a:pt x="1116" y="2588"/>
                    </a:cubicBezTo>
                    <a:lnTo>
                      <a:pt x="10173" y="2588"/>
                    </a:lnTo>
                    <a:lnTo>
                      <a:pt x="10173" y="0"/>
                    </a:lnTo>
                    <a:lnTo>
                      <a:pt x="111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1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747A94"/>
                  </a:solidFill>
                  <a:effectLst/>
                  <a:uLnTx/>
                  <a:uFillTx/>
                  <a:latin typeface="Poppins" panose="00000500000000000000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117" name="สี่เหลี่ยมผืนผ้า 116"/>
              <p:cNvSpPr/>
              <p:nvPr/>
            </p:nvSpPr>
            <p:spPr>
              <a:xfrm>
                <a:off x="5262612" y="2472288"/>
                <a:ext cx="4845043" cy="68509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Poppins" pitchFamily="2" charset="77"/>
                    <a:ea typeface="+mn-ea"/>
                    <a:cs typeface="Poppins" pitchFamily="2" charset="77"/>
                  </a:rPr>
                  <a:t>Excellent financial management</a:t>
                </a:r>
                <a:r>
                  <a:rPr kumimoji="0" lang="th-TH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Poppins" pitchFamily="2" charset="77"/>
                    <a:ea typeface="+mn-ea"/>
                    <a:cs typeface="Poppins" pitchFamily="2" charset="77"/>
                  </a:rPr>
                  <a:t> </a:t>
                </a:r>
                <a:endPara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endParaRPr>
              </a:p>
            </p:txBody>
          </p:sp>
        </p:grpSp>
        <p:grpSp>
          <p:nvGrpSpPr>
            <p:cNvPr id="162" name="กลุ่ม 161"/>
            <p:cNvGrpSpPr/>
            <p:nvPr/>
          </p:nvGrpSpPr>
          <p:grpSpPr>
            <a:xfrm>
              <a:off x="10077641" y="2601985"/>
              <a:ext cx="2228420" cy="872995"/>
              <a:chOff x="3820350" y="2147860"/>
              <a:chExt cx="5884879" cy="1324769"/>
            </a:xfrm>
          </p:grpSpPr>
          <p:sp>
            <p:nvSpPr>
              <p:cNvPr id="163" name="Freeform 211">
                <a:extLst>
                  <a:ext uri="{FF2B5EF4-FFF2-40B4-BE49-F238E27FC236}">
                    <a16:creationId xmlns:a16="http://schemas.microsoft.com/office/drawing/2014/main" id="{0BE1CA9A-D76A-4CAF-A242-403DAE5F9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0350" y="2147860"/>
                <a:ext cx="5203031" cy="1324769"/>
              </a:xfrm>
              <a:custGeom>
                <a:avLst/>
                <a:gdLst>
                  <a:gd name="T0" fmla="*/ 12909 w 13308"/>
                  <a:gd name="T1" fmla="*/ 0 h 3481"/>
                  <a:gd name="T2" fmla="*/ 399 w 13308"/>
                  <a:gd name="T3" fmla="*/ 0 h 3481"/>
                  <a:gd name="T4" fmla="*/ 0 w 13308"/>
                  <a:gd name="T5" fmla="*/ 404 h 3481"/>
                  <a:gd name="T6" fmla="*/ 0 w 13308"/>
                  <a:gd name="T7" fmla="*/ 3076 h 3481"/>
                  <a:gd name="T8" fmla="*/ 399 w 13308"/>
                  <a:gd name="T9" fmla="*/ 3481 h 3481"/>
                  <a:gd name="T10" fmla="*/ 12909 w 13308"/>
                  <a:gd name="T11" fmla="*/ 3481 h 3481"/>
                  <a:gd name="T12" fmla="*/ 13307 w 13308"/>
                  <a:gd name="T13" fmla="*/ 3102 h 3481"/>
                  <a:gd name="T14" fmla="*/ 13308 w 13308"/>
                  <a:gd name="T15" fmla="*/ 3076 h 3481"/>
                  <a:gd name="T16" fmla="*/ 13308 w 13308"/>
                  <a:gd name="T17" fmla="*/ 484 h 3481"/>
                  <a:gd name="T18" fmla="*/ 13308 w 13308"/>
                  <a:gd name="T19" fmla="*/ 404 h 3481"/>
                  <a:gd name="T20" fmla="*/ 12909 w 13308"/>
                  <a:gd name="T21" fmla="*/ 0 h 3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308" h="3481">
                    <a:moveTo>
                      <a:pt x="12909" y="0"/>
                    </a:moveTo>
                    <a:lnTo>
                      <a:pt x="399" y="0"/>
                    </a:lnTo>
                    <a:cubicBezTo>
                      <a:pt x="180" y="0"/>
                      <a:pt x="0" y="182"/>
                      <a:pt x="0" y="404"/>
                    </a:cubicBezTo>
                    <a:lnTo>
                      <a:pt x="0" y="3076"/>
                    </a:lnTo>
                    <a:cubicBezTo>
                      <a:pt x="0" y="3299"/>
                      <a:pt x="180" y="3481"/>
                      <a:pt x="399" y="3481"/>
                    </a:cubicBezTo>
                    <a:lnTo>
                      <a:pt x="12909" y="3481"/>
                    </a:lnTo>
                    <a:cubicBezTo>
                      <a:pt x="13120" y="3481"/>
                      <a:pt x="13294" y="3313"/>
                      <a:pt x="13307" y="3102"/>
                    </a:cubicBezTo>
                    <a:cubicBezTo>
                      <a:pt x="13308" y="3094"/>
                      <a:pt x="13308" y="3085"/>
                      <a:pt x="13308" y="3076"/>
                    </a:cubicBezTo>
                    <a:lnTo>
                      <a:pt x="13308" y="484"/>
                    </a:lnTo>
                    <a:lnTo>
                      <a:pt x="13308" y="404"/>
                    </a:lnTo>
                    <a:cubicBezTo>
                      <a:pt x="13308" y="182"/>
                      <a:pt x="13128" y="0"/>
                      <a:pt x="12909" y="0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1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747A94"/>
                  </a:solidFill>
                  <a:effectLst/>
                  <a:uLnTx/>
                  <a:uFillTx/>
                  <a:latin typeface="Poppins" panose="00000500000000000000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164" name="Freeform 212">
                <a:extLst>
                  <a:ext uri="{FF2B5EF4-FFF2-40B4-BE49-F238E27FC236}">
                    <a16:creationId xmlns:a16="http://schemas.microsoft.com/office/drawing/2014/main" id="{8A8A0594-26FA-4D93-BDFE-DDEBAA300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2264" y="2333598"/>
                <a:ext cx="3871119" cy="984250"/>
              </a:xfrm>
              <a:custGeom>
                <a:avLst/>
                <a:gdLst>
                  <a:gd name="T0" fmla="*/ 1116 w 10173"/>
                  <a:gd name="T1" fmla="*/ 0 h 2588"/>
                  <a:gd name="T2" fmla="*/ 0 w 10173"/>
                  <a:gd name="T3" fmla="*/ 1294 h 2588"/>
                  <a:gd name="T4" fmla="*/ 0 w 10173"/>
                  <a:gd name="T5" fmla="*/ 1294 h 2588"/>
                  <a:gd name="T6" fmla="*/ 1116 w 10173"/>
                  <a:gd name="T7" fmla="*/ 2588 h 2588"/>
                  <a:gd name="T8" fmla="*/ 10173 w 10173"/>
                  <a:gd name="T9" fmla="*/ 2588 h 2588"/>
                  <a:gd name="T10" fmla="*/ 10173 w 10173"/>
                  <a:gd name="T11" fmla="*/ 0 h 2588"/>
                  <a:gd name="T12" fmla="*/ 1116 w 10173"/>
                  <a:gd name="T13" fmla="*/ 0 h 2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173" h="2588">
                    <a:moveTo>
                      <a:pt x="1116" y="0"/>
                    </a:moveTo>
                    <a:cubicBezTo>
                      <a:pt x="502" y="0"/>
                      <a:pt x="0" y="583"/>
                      <a:pt x="0" y="1294"/>
                    </a:cubicBezTo>
                    <a:lnTo>
                      <a:pt x="0" y="1294"/>
                    </a:lnTo>
                    <a:cubicBezTo>
                      <a:pt x="0" y="2006"/>
                      <a:pt x="502" y="2588"/>
                      <a:pt x="1116" y="2588"/>
                    </a:cubicBezTo>
                    <a:lnTo>
                      <a:pt x="10173" y="2588"/>
                    </a:lnTo>
                    <a:lnTo>
                      <a:pt x="10173" y="0"/>
                    </a:lnTo>
                    <a:lnTo>
                      <a:pt x="111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1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747A94"/>
                  </a:solidFill>
                  <a:effectLst/>
                  <a:uLnTx/>
                  <a:uFillTx/>
                  <a:latin typeface="Poppins" panose="00000500000000000000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165" name="สี่เหลี่ยมผืนผ้า 164"/>
              <p:cNvSpPr/>
              <p:nvPr/>
            </p:nvSpPr>
            <p:spPr>
              <a:xfrm>
                <a:off x="4860187" y="2366362"/>
                <a:ext cx="4845042" cy="102764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h-TH" sz="13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Poppins" pitchFamily="2" charset="77"/>
                    <a:ea typeface="+mn-ea"/>
                    <a:cs typeface="Poppins" pitchFamily="2" charset="77"/>
                  </a:rPr>
                  <a:t>คู่ความร่วมมือระดับชาติและนานาชาติ </a:t>
                </a:r>
              </a:p>
            </p:txBody>
          </p:sp>
        </p:grpSp>
      </p:grpSp>
      <p:grpSp>
        <p:nvGrpSpPr>
          <p:cNvPr id="191" name="กลุ่ม 190"/>
          <p:cNvGrpSpPr/>
          <p:nvPr/>
        </p:nvGrpSpPr>
        <p:grpSpPr>
          <a:xfrm>
            <a:off x="6029908" y="2078976"/>
            <a:ext cx="436107" cy="316786"/>
            <a:chOff x="2256120" y="8667239"/>
            <a:chExt cx="2145267" cy="1149601"/>
          </a:xfrm>
        </p:grpSpPr>
        <p:sp>
          <p:nvSpPr>
            <p:cNvPr id="207" name="Freeform 1047">
              <a:extLst>
                <a:ext uri="{FF2B5EF4-FFF2-40B4-BE49-F238E27FC236}">
                  <a16:creationId xmlns:a16="http://schemas.microsoft.com/office/drawing/2014/main" id="{CFD9F5B9-F85B-1542-81E5-BEEB0EC331F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256120" y="8667239"/>
              <a:ext cx="1156654" cy="1149601"/>
            </a:xfrm>
            <a:custGeom>
              <a:avLst/>
              <a:gdLst>
                <a:gd name="T0" fmla="*/ 2494694 w 286977"/>
                <a:gd name="T1" fmla="*/ 2735509 h 285393"/>
                <a:gd name="T2" fmla="*/ 2442634 w 286977"/>
                <a:gd name="T3" fmla="*/ 3113916 h 285393"/>
                <a:gd name="T4" fmla="*/ 2394599 w 286977"/>
                <a:gd name="T5" fmla="*/ 2735509 h 285393"/>
                <a:gd name="T6" fmla="*/ 687818 w 286977"/>
                <a:gd name="T7" fmla="*/ 2684800 h 285393"/>
                <a:gd name="T8" fmla="*/ 741986 w 286977"/>
                <a:gd name="T9" fmla="*/ 3067113 h 285393"/>
                <a:gd name="T10" fmla="*/ 642027 w 286977"/>
                <a:gd name="T11" fmla="*/ 3067113 h 285393"/>
                <a:gd name="T12" fmla="*/ 687818 w 286977"/>
                <a:gd name="T13" fmla="*/ 2684800 h 285393"/>
                <a:gd name="T14" fmla="*/ 1645342 w 286977"/>
                <a:gd name="T15" fmla="*/ 2105998 h 285393"/>
                <a:gd name="T16" fmla="*/ 2177998 w 286977"/>
                <a:gd name="T17" fmla="*/ 1980496 h 285393"/>
                <a:gd name="T18" fmla="*/ 1124510 w 286977"/>
                <a:gd name="T19" fmla="*/ 1866761 h 285393"/>
                <a:gd name="T20" fmla="*/ 1207350 w 286977"/>
                <a:gd name="T21" fmla="*/ 2357003 h 285393"/>
                <a:gd name="T22" fmla="*/ 1124510 w 286977"/>
                <a:gd name="T23" fmla="*/ 1866761 h 285393"/>
                <a:gd name="T24" fmla="*/ 1207350 w 286977"/>
                <a:gd name="T25" fmla="*/ 1717734 h 285393"/>
                <a:gd name="T26" fmla="*/ 1566424 w 286977"/>
                <a:gd name="T27" fmla="*/ 2043249 h 285393"/>
                <a:gd name="T28" fmla="*/ 1925472 w 286977"/>
                <a:gd name="T29" fmla="*/ 1717734 h 285393"/>
                <a:gd name="T30" fmla="*/ 1566424 w 286977"/>
                <a:gd name="T31" fmla="*/ 1702046 h 285393"/>
                <a:gd name="T32" fmla="*/ 1818949 w 286977"/>
                <a:gd name="T33" fmla="*/ 419612 h 285393"/>
                <a:gd name="T34" fmla="*/ 1787373 w 286977"/>
                <a:gd name="T35" fmla="*/ 572585 h 285393"/>
                <a:gd name="T36" fmla="*/ 946944 w 286977"/>
                <a:gd name="T37" fmla="*/ 486306 h 285393"/>
                <a:gd name="T38" fmla="*/ 1566424 w 286977"/>
                <a:gd name="T39" fmla="*/ 1607927 h 285393"/>
                <a:gd name="T40" fmla="*/ 2158268 w 286977"/>
                <a:gd name="T41" fmla="*/ 423574 h 285393"/>
                <a:gd name="T42" fmla="*/ 1953104 w 286977"/>
                <a:gd name="T43" fmla="*/ 502001 h 285393"/>
                <a:gd name="T44" fmla="*/ 1566424 w 286977"/>
                <a:gd name="T45" fmla="*/ 98026 h 285393"/>
                <a:gd name="T46" fmla="*/ 1724247 w 286977"/>
                <a:gd name="T47" fmla="*/ 490205 h 285393"/>
                <a:gd name="T48" fmla="*/ 1747923 w 286977"/>
                <a:gd name="T49" fmla="*/ 294135 h 285393"/>
                <a:gd name="T50" fmla="*/ 1984663 w 286977"/>
                <a:gd name="T51" fmla="*/ 407868 h 285393"/>
                <a:gd name="T52" fmla="*/ 1566424 w 286977"/>
                <a:gd name="T53" fmla="*/ 98026 h 285393"/>
                <a:gd name="T54" fmla="*/ 2335821 w 286977"/>
                <a:gd name="T55" fmla="*/ 784347 h 285393"/>
                <a:gd name="T56" fmla="*/ 2020155 w 286977"/>
                <a:gd name="T57" fmla="*/ 1690294 h 285393"/>
                <a:gd name="T58" fmla="*/ 2675163 w 286977"/>
                <a:gd name="T59" fmla="*/ 1976568 h 285393"/>
                <a:gd name="T60" fmla="*/ 3136779 w 286977"/>
                <a:gd name="T61" fmla="*/ 3066835 h 285393"/>
                <a:gd name="T62" fmla="*/ 3038160 w 286977"/>
                <a:gd name="T63" fmla="*/ 3066835 h 285393"/>
                <a:gd name="T64" fmla="*/ 2655427 w 286977"/>
                <a:gd name="T65" fmla="*/ 2070700 h 285393"/>
                <a:gd name="T66" fmla="*/ 1972833 w 286977"/>
                <a:gd name="T67" fmla="*/ 2451112 h 285393"/>
                <a:gd name="T68" fmla="*/ 1937317 w 286977"/>
                <a:gd name="T69" fmla="*/ 2470724 h 285393"/>
                <a:gd name="T70" fmla="*/ 1613760 w 286977"/>
                <a:gd name="T71" fmla="*/ 2204045 h 285393"/>
                <a:gd name="T72" fmla="*/ 1566424 w 286977"/>
                <a:gd name="T73" fmla="*/ 3113892 h 285393"/>
                <a:gd name="T74" fmla="*/ 1519058 w 286977"/>
                <a:gd name="T75" fmla="*/ 2204045 h 285393"/>
                <a:gd name="T76" fmla="*/ 1195534 w 286977"/>
                <a:gd name="T77" fmla="*/ 2470724 h 285393"/>
                <a:gd name="T78" fmla="*/ 1156068 w 286977"/>
                <a:gd name="T79" fmla="*/ 2451112 h 285393"/>
                <a:gd name="T80" fmla="*/ 477419 w 286977"/>
                <a:gd name="T81" fmla="*/ 2070700 h 285393"/>
                <a:gd name="T82" fmla="*/ 94695 w 286977"/>
                <a:gd name="T83" fmla="*/ 3066835 h 285393"/>
                <a:gd name="T84" fmla="*/ 0 w 286977"/>
                <a:gd name="T85" fmla="*/ 3066835 h 285393"/>
                <a:gd name="T86" fmla="*/ 461617 w 286977"/>
                <a:gd name="T87" fmla="*/ 1976568 h 285393"/>
                <a:gd name="T88" fmla="*/ 1112678 w 286977"/>
                <a:gd name="T89" fmla="*/ 1690294 h 285393"/>
                <a:gd name="T90" fmla="*/ 800959 w 286977"/>
                <a:gd name="T91" fmla="*/ 784347 h 28539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6977" h="285393">
                  <a:moveTo>
                    <a:pt x="223471" y="246063"/>
                  </a:moveTo>
                  <a:cubicBezTo>
                    <a:pt x="226036" y="246063"/>
                    <a:pt x="228234" y="248208"/>
                    <a:pt x="228234" y="250711"/>
                  </a:cubicBezTo>
                  <a:lnTo>
                    <a:pt x="228234" y="281102"/>
                  </a:lnTo>
                  <a:cubicBezTo>
                    <a:pt x="228234" y="283247"/>
                    <a:pt x="226036" y="285393"/>
                    <a:pt x="223471" y="285393"/>
                  </a:cubicBezTo>
                  <a:cubicBezTo>
                    <a:pt x="221273" y="285393"/>
                    <a:pt x="219075" y="283247"/>
                    <a:pt x="219075" y="281102"/>
                  </a:cubicBezTo>
                  <a:lnTo>
                    <a:pt x="219075" y="250711"/>
                  </a:lnTo>
                  <a:cubicBezTo>
                    <a:pt x="219075" y="248208"/>
                    <a:pt x="221273" y="246063"/>
                    <a:pt x="223471" y="246063"/>
                  </a:cubicBezTo>
                  <a:close/>
                  <a:moveTo>
                    <a:pt x="62929" y="246063"/>
                  </a:moveTo>
                  <a:cubicBezTo>
                    <a:pt x="65596" y="246063"/>
                    <a:pt x="67882" y="248208"/>
                    <a:pt x="67882" y="250711"/>
                  </a:cubicBezTo>
                  <a:lnTo>
                    <a:pt x="67882" y="281102"/>
                  </a:lnTo>
                  <a:cubicBezTo>
                    <a:pt x="67882" y="283247"/>
                    <a:pt x="65596" y="285393"/>
                    <a:pt x="62929" y="285393"/>
                  </a:cubicBezTo>
                  <a:cubicBezTo>
                    <a:pt x="61024" y="285393"/>
                    <a:pt x="58738" y="283247"/>
                    <a:pt x="58738" y="281102"/>
                  </a:cubicBezTo>
                  <a:lnTo>
                    <a:pt x="58738" y="250711"/>
                  </a:lnTo>
                  <a:cubicBezTo>
                    <a:pt x="58738" y="248208"/>
                    <a:pt x="61024" y="246063"/>
                    <a:pt x="62929" y="246063"/>
                  </a:cubicBezTo>
                  <a:close/>
                  <a:moveTo>
                    <a:pt x="183376" y="171090"/>
                  </a:moveTo>
                  <a:lnTo>
                    <a:pt x="150528" y="193016"/>
                  </a:lnTo>
                  <a:lnTo>
                    <a:pt x="176518" y="216020"/>
                  </a:lnTo>
                  <a:lnTo>
                    <a:pt x="199259" y="181514"/>
                  </a:lnTo>
                  <a:cubicBezTo>
                    <a:pt x="193123" y="180076"/>
                    <a:pt x="188069" y="176122"/>
                    <a:pt x="183376" y="171090"/>
                  </a:cubicBezTo>
                  <a:close/>
                  <a:moveTo>
                    <a:pt x="102878" y="171090"/>
                  </a:moveTo>
                  <a:cubicBezTo>
                    <a:pt x="98908" y="176122"/>
                    <a:pt x="93132" y="180076"/>
                    <a:pt x="86995" y="181514"/>
                  </a:cubicBezTo>
                  <a:lnTo>
                    <a:pt x="110459" y="216020"/>
                  </a:lnTo>
                  <a:lnTo>
                    <a:pt x="136088" y="193016"/>
                  </a:lnTo>
                  <a:lnTo>
                    <a:pt x="102878" y="171090"/>
                  </a:lnTo>
                  <a:close/>
                  <a:moveTo>
                    <a:pt x="112986" y="147368"/>
                  </a:moveTo>
                  <a:lnTo>
                    <a:pt x="110459" y="157432"/>
                  </a:lnTo>
                  <a:cubicBezTo>
                    <a:pt x="110098" y="159588"/>
                    <a:pt x="108654" y="161745"/>
                    <a:pt x="107932" y="163902"/>
                  </a:cubicBezTo>
                  <a:lnTo>
                    <a:pt x="143308" y="187265"/>
                  </a:lnTo>
                  <a:lnTo>
                    <a:pt x="179045" y="163902"/>
                  </a:lnTo>
                  <a:cubicBezTo>
                    <a:pt x="177601" y="161745"/>
                    <a:pt x="176879" y="159588"/>
                    <a:pt x="176157" y="157432"/>
                  </a:cubicBezTo>
                  <a:lnTo>
                    <a:pt x="173630" y="147368"/>
                  </a:lnTo>
                  <a:cubicBezTo>
                    <a:pt x="164245" y="152759"/>
                    <a:pt x="154137" y="155994"/>
                    <a:pt x="143308" y="155994"/>
                  </a:cubicBezTo>
                  <a:cubicBezTo>
                    <a:pt x="132479" y="155994"/>
                    <a:pt x="122371" y="152759"/>
                    <a:pt x="112986" y="147368"/>
                  </a:cubicBezTo>
                  <a:close/>
                  <a:moveTo>
                    <a:pt x="166411" y="38459"/>
                  </a:moveTo>
                  <a:lnTo>
                    <a:pt x="166411" y="48164"/>
                  </a:lnTo>
                  <a:cubicBezTo>
                    <a:pt x="166411" y="50321"/>
                    <a:pt x="164967" y="52118"/>
                    <a:pt x="163523" y="52477"/>
                  </a:cubicBezTo>
                  <a:cubicBezTo>
                    <a:pt x="151249" y="56071"/>
                    <a:pt x="140420" y="57509"/>
                    <a:pt x="130674" y="57509"/>
                  </a:cubicBezTo>
                  <a:cubicBezTo>
                    <a:pt x="108654" y="57509"/>
                    <a:pt x="93493" y="49961"/>
                    <a:pt x="86635" y="44570"/>
                  </a:cubicBezTo>
                  <a:cubicBezTo>
                    <a:pt x="83386" y="52837"/>
                    <a:pt x="81942" y="61822"/>
                    <a:pt x="81942" y="71887"/>
                  </a:cubicBezTo>
                  <a:cubicBezTo>
                    <a:pt x="81942" y="113221"/>
                    <a:pt x="109376" y="147368"/>
                    <a:pt x="143308" y="147368"/>
                  </a:cubicBezTo>
                  <a:cubicBezTo>
                    <a:pt x="177240" y="147368"/>
                    <a:pt x="205035" y="113221"/>
                    <a:pt x="205035" y="71887"/>
                  </a:cubicBezTo>
                  <a:cubicBezTo>
                    <a:pt x="205035" y="59306"/>
                    <a:pt x="202147" y="48164"/>
                    <a:pt x="197455" y="38819"/>
                  </a:cubicBezTo>
                  <a:cubicBezTo>
                    <a:pt x="191318" y="43132"/>
                    <a:pt x="182654" y="46007"/>
                    <a:pt x="182294" y="46367"/>
                  </a:cubicBezTo>
                  <a:cubicBezTo>
                    <a:pt x="180850" y="46726"/>
                    <a:pt x="179767" y="46367"/>
                    <a:pt x="178684" y="46007"/>
                  </a:cubicBezTo>
                  <a:lnTo>
                    <a:pt x="166411" y="38459"/>
                  </a:lnTo>
                  <a:close/>
                  <a:moveTo>
                    <a:pt x="143308" y="8986"/>
                  </a:moveTo>
                  <a:cubicBezTo>
                    <a:pt x="118761" y="8986"/>
                    <a:pt x="100713" y="19050"/>
                    <a:pt x="89883" y="37021"/>
                  </a:cubicBezTo>
                  <a:cubicBezTo>
                    <a:pt x="97825" y="42054"/>
                    <a:pt x="120927" y="55712"/>
                    <a:pt x="157747" y="44929"/>
                  </a:cubicBezTo>
                  <a:lnTo>
                    <a:pt x="157747" y="30911"/>
                  </a:lnTo>
                  <a:cubicBezTo>
                    <a:pt x="157747" y="29114"/>
                    <a:pt x="158469" y="27676"/>
                    <a:pt x="159913" y="26957"/>
                  </a:cubicBezTo>
                  <a:cubicBezTo>
                    <a:pt x="161357" y="26238"/>
                    <a:pt x="163162" y="26238"/>
                    <a:pt x="164245" y="26957"/>
                  </a:cubicBezTo>
                  <a:lnTo>
                    <a:pt x="181572" y="37381"/>
                  </a:lnTo>
                  <a:cubicBezTo>
                    <a:pt x="184459" y="35943"/>
                    <a:pt x="189152" y="34146"/>
                    <a:pt x="192762" y="31630"/>
                  </a:cubicBezTo>
                  <a:cubicBezTo>
                    <a:pt x="182654" y="16893"/>
                    <a:pt x="164967" y="8986"/>
                    <a:pt x="143308" y="8986"/>
                  </a:cubicBezTo>
                  <a:close/>
                  <a:moveTo>
                    <a:pt x="143308" y="0"/>
                  </a:moveTo>
                  <a:cubicBezTo>
                    <a:pt x="185542" y="0"/>
                    <a:pt x="213699" y="28754"/>
                    <a:pt x="213699" y="71887"/>
                  </a:cubicBezTo>
                  <a:cubicBezTo>
                    <a:pt x="213699" y="101001"/>
                    <a:pt x="200703" y="127239"/>
                    <a:pt x="181572" y="142336"/>
                  </a:cubicBezTo>
                  <a:lnTo>
                    <a:pt x="184820" y="154916"/>
                  </a:lnTo>
                  <a:cubicBezTo>
                    <a:pt x="186986" y="164980"/>
                    <a:pt x="195650" y="173247"/>
                    <a:pt x="206118" y="174685"/>
                  </a:cubicBezTo>
                  <a:lnTo>
                    <a:pt x="244743" y="181154"/>
                  </a:lnTo>
                  <a:cubicBezTo>
                    <a:pt x="268928" y="185468"/>
                    <a:pt x="286977" y="206674"/>
                    <a:pt x="286977" y="230756"/>
                  </a:cubicBezTo>
                  <a:lnTo>
                    <a:pt x="286977" y="281078"/>
                  </a:lnTo>
                  <a:cubicBezTo>
                    <a:pt x="286977" y="283234"/>
                    <a:pt x="284811" y="285391"/>
                    <a:pt x="282284" y="285391"/>
                  </a:cubicBezTo>
                  <a:cubicBezTo>
                    <a:pt x="279758" y="285391"/>
                    <a:pt x="277953" y="283234"/>
                    <a:pt x="277953" y="281078"/>
                  </a:cubicBezTo>
                  <a:lnTo>
                    <a:pt x="277953" y="230756"/>
                  </a:lnTo>
                  <a:cubicBezTo>
                    <a:pt x="277953" y="210628"/>
                    <a:pt x="263153" y="193375"/>
                    <a:pt x="242938" y="189781"/>
                  </a:cubicBezTo>
                  <a:lnTo>
                    <a:pt x="208645" y="184030"/>
                  </a:lnTo>
                  <a:lnTo>
                    <a:pt x="180489" y="224646"/>
                  </a:lnTo>
                  <a:cubicBezTo>
                    <a:pt x="180128" y="225724"/>
                    <a:pt x="179045" y="226443"/>
                    <a:pt x="177601" y="226443"/>
                  </a:cubicBezTo>
                  <a:cubicBezTo>
                    <a:pt x="177240" y="226443"/>
                    <a:pt x="177240" y="226443"/>
                    <a:pt x="177240" y="226443"/>
                  </a:cubicBezTo>
                  <a:cubicBezTo>
                    <a:pt x="176157" y="226443"/>
                    <a:pt x="175435" y="226443"/>
                    <a:pt x="174352" y="225724"/>
                  </a:cubicBezTo>
                  <a:lnTo>
                    <a:pt x="147640" y="202002"/>
                  </a:lnTo>
                  <a:lnTo>
                    <a:pt x="147640" y="281078"/>
                  </a:lnTo>
                  <a:cubicBezTo>
                    <a:pt x="147640" y="283234"/>
                    <a:pt x="145835" y="285391"/>
                    <a:pt x="143308" y="285391"/>
                  </a:cubicBezTo>
                  <a:cubicBezTo>
                    <a:pt x="141142" y="285391"/>
                    <a:pt x="138976" y="283234"/>
                    <a:pt x="138976" y="281078"/>
                  </a:cubicBezTo>
                  <a:lnTo>
                    <a:pt x="138976" y="202002"/>
                  </a:lnTo>
                  <a:lnTo>
                    <a:pt x="112264" y="225724"/>
                  </a:lnTo>
                  <a:cubicBezTo>
                    <a:pt x="111542" y="226443"/>
                    <a:pt x="110459" y="226443"/>
                    <a:pt x="109376" y="226443"/>
                  </a:cubicBezTo>
                  <a:cubicBezTo>
                    <a:pt x="109015" y="226443"/>
                    <a:pt x="109015" y="226443"/>
                    <a:pt x="108654" y="226443"/>
                  </a:cubicBezTo>
                  <a:cubicBezTo>
                    <a:pt x="107571" y="226443"/>
                    <a:pt x="106127" y="225724"/>
                    <a:pt x="105766" y="224646"/>
                  </a:cubicBezTo>
                  <a:lnTo>
                    <a:pt x="77610" y="184030"/>
                  </a:lnTo>
                  <a:lnTo>
                    <a:pt x="43678" y="189781"/>
                  </a:lnTo>
                  <a:cubicBezTo>
                    <a:pt x="23463" y="193375"/>
                    <a:pt x="8663" y="210628"/>
                    <a:pt x="8663" y="230756"/>
                  </a:cubicBezTo>
                  <a:lnTo>
                    <a:pt x="8663" y="281078"/>
                  </a:lnTo>
                  <a:cubicBezTo>
                    <a:pt x="8663" y="283234"/>
                    <a:pt x="6859" y="285391"/>
                    <a:pt x="4693" y="285391"/>
                  </a:cubicBezTo>
                  <a:cubicBezTo>
                    <a:pt x="2166" y="285391"/>
                    <a:pt x="0" y="283234"/>
                    <a:pt x="0" y="281078"/>
                  </a:cubicBezTo>
                  <a:lnTo>
                    <a:pt x="0" y="230756"/>
                  </a:lnTo>
                  <a:cubicBezTo>
                    <a:pt x="0" y="206674"/>
                    <a:pt x="17688" y="185468"/>
                    <a:pt x="42234" y="181154"/>
                  </a:cubicBezTo>
                  <a:lnTo>
                    <a:pt x="80498" y="174685"/>
                  </a:lnTo>
                  <a:cubicBezTo>
                    <a:pt x="90605" y="173247"/>
                    <a:pt x="99269" y="164980"/>
                    <a:pt x="101796" y="154916"/>
                  </a:cubicBezTo>
                  <a:lnTo>
                    <a:pt x="105044" y="142336"/>
                  </a:lnTo>
                  <a:cubicBezTo>
                    <a:pt x="85913" y="127239"/>
                    <a:pt x="73278" y="101001"/>
                    <a:pt x="73278" y="71887"/>
                  </a:cubicBezTo>
                  <a:cubicBezTo>
                    <a:pt x="73278" y="28754"/>
                    <a:pt x="101435" y="0"/>
                    <a:pt x="14330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208" name="Freeform 1048">
              <a:extLst>
                <a:ext uri="{FF2B5EF4-FFF2-40B4-BE49-F238E27FC236}">
                  <a16:creationId xmlns:a16="http://schemas.microsoft.com/office/drawing/2014/main" id="{C24763F9-D7B7-E141-A038-83D2D05FD97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272944" y="8667239"/>
              <a:ext cx="1128443" cy="1149601"/>
            </a:xfrm>
            <a:custGeom>
              <a:avLst/>
              <a:gdLst>
                <a:gd name="T0" fmla="*/ 2555332 w 279041"/>
                <a:gd name="T1" fmla="*/ 2800221 h 285396"/>
                <a:gd name="T2" fmla="*/ 2504849 w 279041"/>
                <a:gd name="T3" fmla="*/ 3113620 h 285396"/>
                <a:gd name="T4" fmla="*/ 2454354 w 279041"/>
                <a:gd name="T5" fmla="*/ 2800221 h 285396"/>
                <a:gd name="T6" fmla="*/ 591999 w 279041"/>
                <a:gd name="T7" fmla="*/ 2753781 h 285396"/>
                <a:gd name="T8" fmla="*/ 644605 w 279041"/>
                <a:gd name="T9" fmla="*/ 3067198 h 285396"/>
                <a:gd name="T10" fmla="*/ 543471 w 279041"/>
                <a:gd name="T11" fmla="*/ 3067198 h 285396"/>
                <a:gd name="T12" fmla="*/ 591999 w 279041"/>
                <a:gd name="T13" fmla="*/ 2753781 h 285396"/>
                <a:gd name="T14" fmla="*/ 1209601 w 279041"/>
                <a:gd name="T15" fmla="*/ 1964610 h 285396"/>
                <a:gd name="T16" fmla="*/ 1538761 w 279041"/>
                <a:gd name="T17" fmla="*/ 2682219 h 285396"/>
                <a:gd name="T18" fmla="*/ 1875885 w 279041"/>
                <a:gd name="T19" fmla="*/ 1964610 h 285396"/>
                <a:gd name="T20" fmla="*/ 1538761 w 279041"/>
                <a:gd name="T21" fmla="*/ 2046965 h 285396"/>
                <a:gd name="T22" fmla="*/ 1861495 w 279041"/>
                <a:gd name="T23" fmla="*/ 855354 h 285396"/>
                <a:gd name="T24" fmla="*/ 924049 w 279041"/>
                <a:gd name="T25" fmla="*/ 968578 h 285396"/>
                <a:gd name="T26" fmla="*/ 1538761 w 279041"/>
                <a:gd name="T27" fmla="*/ 1956771 h 285396"/>
                <a:gd name="T28" fmla="*/ 2157458 w 279041"/>
                <a:gd name="T29" fmla="*/ 952896 h 285396"/>
                <a:gd name="T30" fmla="*/ 1538761 w 279041"/>
                <a:gd name="T31" fmla="*/ 98023 h 285396"/>
                <a:gd name="T32" fmla="*/ 698000 w 279041"/>
                <a:gd name="T33" fmla="*/ 2192050 h 285396"/>
                <a:gd name="T34" fmla="*/ 1122357 w 279041"/>
                <a:gd name="T35" fmla="*/ 1941089 h 285396"/>
                <a:gd name="T36" fmla="*/ 801118 w 279041"/>
                <a:gd name="T37" fmla="*/ 1168577 h 285396"/>
                <a:gd name="T38" fmla="*/ 880440 w 279041"/>
                <a:gd name="T39" fmla="*/ 854864 h 285396"/>
                <a:gd name="T40" fmla="*/ 1511001 w 279041"/>
                <a:gd name="T41" fmla="*/ 862703 h 285396"/>
                <a:gd name="T42" fmla="*/ 2244710 w 279041"/>
                <a:gd name="T43" fmla="*/ 909767 h 285396"/>
                <a:gd name="T44" fmla="*/ 1955187 w 279041"/>
                <a:gd name="T45" fmla="*/ 1901864 h 285396"/>
                <a:gd name="T46" fmla="*/ 2197118 w 279041"/>
                <a:gd name="T47" fmla="*/ 2160681 h 285396"/>
                <a:gd name="T48" fmla="*/ 2609564 w 279041"/>
                <a:gd name="T49" fmla="*/ 1305817 h 285396"/>
                <a:gd name="T50" fmla="*/ 1538761 w 279041"/>
                <a:gd name="T51" fmla="*/ 0 h 285396"/>
                <a:gd name="T52" fmla="*/ 2486628 w 279041"/>
                <a:gd name="T53" fmla="*/ 2207745 h 285396"/>
                <a:gd name="T54" fmla="*/ 3081501 w 279041"/>
                <a:gd name="T55" fmla="*/ 2878284 h 285396"/>
                <a:gd name="T56" fmla="*/ 3033916 w 279041"/>
                <a:gd name="T57" fmla="*/ 3113568 h 285396"/>
                <a:gd name="T58" fmla="*/ 2990295 w 279041"/>
                <a:gd name="T59" fmla="*/ 2878284 h 285396"/>
                <a:gd name="T60" fmla="*/ 2260566 w 279041"/>
                <a:gd name="T61" fmla="*/ 2266556 h 285396"/>
                <a:gd name="T62" fmla="*/ 1586375 w 279041"/>
                <a:gd name="T63" fmla="*/ 3066525 h 285396"/>
                <a:gd name="T64" fmla="*/ 1495145 w 279041"/>
                <a:gd name="T65" fmla="*/ 3066525 h 285396"/>
                <a:gd name="T66" fmla="*/ 820944 w 279041"/>
                <a:gd name="T67" fmla="*/ 2266556 h 285396"/>
                <a:gd name="T68" fmla="*/ 99171 w 279041"/>
                <a:gd name="T69" fmla="*/ 2878284 h 285396"/>
                <a:gd name="T70" fmla="*/ 47623 w 279041"/>
                <a:gd name="T71" fmla="*/ 3113568 h 285396"/>
                <a:gd name="T72" fmla="*/ 0 w 279041"/>
                <a:gd name="T73" fmla="*/ 2878284 h 285396"/>
                <a:gd name="T74" fmla="*/ 594886 w 279041"/>
                <a:gd name="T75" fmla="*/ 2207745 h 285396"/>
                <a:gd name="T76" fmla="*/ 1538761 w 279041"/>
                <a:gd name="T77" fmla="*/ 0 h 28539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79041" h="285396">
                  <a:moveTo>
                    <a:pt x="226822" y="252413"/>
                  </a:moveTo>
                  <a:cubicBezTo>
                    <a:pt x="229489" y="252413"/>
                    <a:pt x="231394" y="254186"/>
                    <a:pt x="231394" y="256669"/>
                  </a:cubicBezTo>
                  <a:lnTo>
                    <a:pt x="231394" y="281140"/>
                  </a:lnTo>
                  <a:cubicBezTo>
                    <a:pt x="231394" y="283268"/>
                    <a:pt x="229489" y="285396"/>
                    <a:pt x="226822" y="285396"/>
                  </a:cubicBezTo>
                  <a:cubicBezTo>
                    <a:pt x="224155" y="285396"/>
                    <a:pt x="222250" y="283268"/>
                    <a:pt x="222250" y="281140"/>
                  </a:cubicBezTo>
                  <a:lnTo>
                    <a:pt x="222250" y="256669"/>
                  </a:lnTo>
                  <a:cubicBezTo>
                    <a:pt x="222250" y="254186"/>
                    <a:pt x="224155" y="252413"/>
                    <a:pt x="226822" y="252413"/>
                  </a:cubicBezTo>
                  <a:close/>
                  <a:moveTo>
                    <a:pt x="53609" y="252413"/>
                  </a:moveTo>
                  <a:cubicBezTo>
                    <a:pt x="56174" y="252413"/>
                    <a:pt x="58372" y="254186"/>
                    <a:pt x="58372" y="256669"/>
                  </a:cubicBezTo>
                  <a:lnTo>
                    <a:pt x="58372" y="281140"/>
                  </a:lnTo>
                  <a:cubicBezTo>
                    <a:pt x="58372" y="283268"/>
                    <a:pt x="56174" y="285396"/>
                    <a:pt x="53609" y="285396"/>
                  </a:cubicBezTo>
                  <a:cubicBezTo>
                    <a:pt x="51045" y="285396"/>
                    <a:pt x="49213" y="283268"/>
                    <a:pt x="49213" y="281140"/>
                  </a:cubicBezTo>
                  <a:lnTo>
                    <a:pt x="49213" y="256669"/>
                  </a:lnTo>
                  <a:cubicBezTo>
                    <a:pt x="49213" y="254186"/>
                    <a:pt x="51045" y="252413"/>
                    <a:pt x="53609" y="252413"/>
                  </a:cubicBezTo>
                  <a:close/>
                  <a:moveTo>
                    <a:pt x="110252" y="179358"/>
                  </a:moveTo>
                  <a:lnTo>
                    <a:pt x="109534" y="180077"/>
                  </a:lnTo>
                  <a:cubicBezTo>
                    <a:pt x="106301" y="193376"/>
                    <a:pt x="95887" y="203080"/>
                    <a:pt x="82958" y="205956"/>
                  </a:cubicBezTo>
                  <a:cubicBezTo>
                    <a:pt x="86909" y="223928"/>
                    <a:pt x="123539" y="240102"/>
                    <a:pt x="139341" y="245853"/>
                  </a:cubicBezTo>
                  <a:cubicBezTo>
                    <a:pt x="155502" y="240102"/>
                    <a:pt x="192133" y="223928"/>
                    <a:pt x="196801" y="205956"/>
                  </a:cubicBezTo>
                  <a:cubicBezTo>
                    <a:pt x="183514" y="203080"/>
                    <a:pt x="173099" y="193376"/>
                    <a:pt x="169867" y="180077"/>
                  </a:cubicBezTo>
                  <a:lnTo>
                    <a:pt x="169508" y="179358"/>
                  </a:lnTo>
                  <a:cubicBezTo>
                    <a:pt x="160529" y="185109"/>
                    <a:pt x="150474" y="187625"/>
                    <a:pt x="139341" y="187625"/>
                  </a:cubicBezTo>
                  <a:cubicBezTo>
                    <a:pt x="129285" y="187625"/>
                    <a:pt x="118512" y="185109"/>
                    <a:pt x="110252" y="179358"/>
                  </a:cubicBezTo>
                  <a:close/>
                  <a:moveTo>
                    <a:pt x="168565" y="78402"/>
                  </a:moveTo>
                  <a:cubicBezTo>
                    <a:pt x="159721" y="78357"/>
                    <a:pt x="150833" y="81232"/>
                    <a:pt x="141496" y="86983"/>
                  </a:cubicBezTo>
                  <a:cubicBezTo>
                    <a:pt x="118871" y="100282"/>
                    <a:pt x="96246" y="95610"/>
                    <a:pt x="83676" y="88780"/>
                  </a:cubicBezTo>
                  <a:cubicBezTo>
                    <a:pt x="81881" y="94531"/>
                    <a:pt x="81163" y="100642"/>
                    <a:pt x="81163" y="107112"/>
                  </a:cubicBezTo>
                  <a:cubicBezTo>
                    <a:pt x="81163" y="146649"/>
                    <a:pt x="107738" y="179358"/>
                    <a:pt x="139341" y="179358"/>
                  </a:cubicBezTo>
                  <a:cubicBezTo>
                    <a:pt x="172021" y="179358"/>
                    <a:pt x="197879" y="146649"/>
                    <a:pt x="197879" y="107112"/>
                  </a:cubicBezTo>
                  <a:cubicBezTo>
                    <a:pt x="197879" y="99923"/>
                    <a:pt x="197160" y="93453"/>
                    <a:pt x="195365" y="87343"/>
                  </a:cubicBezTo>
                  <a:cubicBezTo>
                    <a:pt x="186207" y="81412"/>
                    <a:pt x="177408" y="78447"/>
                    <a:pt x="168565" y="78402"/>
                  </a:cubicBezTo>
                  <a:close/>
                  <a:moveTo>
                    <a:pt x="139341" y="8986"/>
                  </a:moveTo>
                  <a:cubicBezTo>
                    <a:pt x="81163" y="8986"/>
                    <a:pt x="43095" y="52118"/>
                    <a:pt x="43095" y="119692"/>
                  </a:cubicBezTo>
                  <a:cubicBezTo>
                    <a:pt x="43095" y="152041"/>
                    <a:pt x="50996" y="184030"/>
                    <a:pt x="63206" y="200924"/>
                  </a:cubicBezTo>
                  <a:lnTo>
                    <a:pt x="80085" y="198048"/>
                  </a:lnTo>
                  <a:cubicBezTo>
                    <a:pt x="90141" y="195892"/>
                    <a:pt x="98760" y="188344"/>
                    <a:pt x="101633" y="177920"/>
                  </a:cubicBezTo>
                  <a:lnTo>
                    <a:pt x="102351" y="174326"/>
                  </a:lnTo>
                  <a:cubicBezTo>
                    <a:pt x="84395" y="159589"/>
                    <a:pt x="72544" y="135147"/>
                    <a:pt x="72544" y="107112"/>
                  </a:cubicBezTo>
                  <a:cubicBezTo>
                    <a:pt x="72544" y="97766"/>
                    <a:pt x="74339" y="88780"/>
                    <a:pt x="76853" y="80873"/>
                  </a:cubicBezTo>
                  <a:cubicBezTo>
                    <a:pt x="77212" y="80154"/>
                    <a:pt x="78290" y="78716"/>
                    <a:pt x="79726" y="78357"/>
                  </a:cubicBezTo>
                  <a:cubicBezTo>
                    <a:pt x="80803" y="77997"/>
                    <a:pt x="82599" y="78357"/>
                    <a:pt x="83317" y="78716"/>
                  </a:cubicBezTo>
                  <a:cubicBezTo>
                    <a:pt x="92296" y="84827"/>
                    <a:pt x="114920" y="92734"/>
                    <a:pt x="136827" y="79076"/>
                  </a:cubicBezTo>
                  <a:cubicBezTo>
                    <a:pt x="158734" y="66136"/>
                    <a:pt x="179922" y="66496"/>
                    <a:pt x="200752" y="80873"/>
                  </a:cubicBezTo>
                  <a:cubicBezTo>
                    <a:pt x="201829" y="81232"/>
                    <a:pt x="202906" y="81951"/>
                    <a:pt x="203265" y="83389"/>
                  </a:cubicBezTo>
                  <a:cubicBezTo>
                    <a:pt x="205420" y="90937"/>
                    <a:pt x="206857" y="98845"/>
                    <a:pt x="206857" y="107112"/>
                  </a:cubicBezTo>
                  <a:cubicBezTo>
                    <a:pt x="206857" y="135147"/>
                    <a:pt x="194646" y="159589"/>
                    <a:pt x="177049" y="174326"/>
                  </a:cubicBezTo>
                  <a:lnTo>
                    <a:pt x="178127" y="177920"/>
                  </a:lnTo>
                  <a:cubicBezTo>
                    <a:pt x="180281" y="188344"/>
                    <a:pt x="188541" y="195892"/>
                    <a:pt x="198956" y="198048"/>
                  </a:cubicBezTo>
                  <a:lnTo>
                    <a:pt x="216194" y="200924"/>
                  </a:lnTo>
                  <a:cubicBezTo>
                    <a:pt x="228404" y="184030"/>
                    <a:pt x="236305" y="152041"/>
                    <a:pt x="236305" y="119692"/>
                  </a:cubicBezTo>
                  <a:cubicBezTo>
                    <a:pt x="236305" y="52118"/>
                    <a:pt x="198238" y="8986"/>
                    <a:pt x="139341" y="8986"/>
                  </a:cubicBezTo>
                  <a:close/>
                  <a:moveTo>
                    <a:pt x="139341" y="0"/>
                  </a:moveTo>
                  <a:cubicBezTo>
                    <a:pt x="203625" y="0"/>
                    <a:pt x="244924" y="46727"/>
                    <a:pt x="244924" y="119692"/>
                  </a:cubicBezTo>
                  <a:cubicBezTo>
                    <a:pt x="244924" y="152400"/>
                    <a:pt x="237382" y="183312"/>
                    <a:pt x="225172" y="202362"/>
                  </a:cubicBezTo>
                  <a:lnTo>
                    <a:pt x="228045" y="202721"/>
                  </a:lnTo>
                  <a:cubicBezTo>
                    <a:pt x="257493" y="207753"/>
                    <a:pt x="279041" y="233632"/>
                    <a:pt x="279041" y="263825"/>
                  </a:cubicBezTo>
                  <a:lnTo>
                    <a:pt x="279041" y="281078"/>
                  </a:lnTo>
                  <a:cubicBezTo>
                    <a:pt x="279041" y="283234"/>
                    <a:pt x="277605" y="285391"/>
                    <a:pt x="274732" y="285391"/>
                  </a:cubicBezTo>
                  <a:cubicBezTo>
                    <a:pt x="272577" y="285391"/>
                    <a:pt x="270781" y="283234"/>
                    <a:pt x="270781" y="281078"/>
                  </a:cubicBezTo>
                  <a:lnTo>
                    <a:pt x="270781" y="263825"/>
                  </a:lnTo>
                  <a:cubicBezTo>
                    <a:pt x="270781" y="237946"/>
                    <a:pt x="251747" y="216020"/>
                    <a:pt x="226249" y="211347"/>
                  </a:cubicBezTo>
                  <a:lnTo>
                    <a:pt x="204702" y="207753"/>
                  </a:lnTo>
                  <a:cubicBezTo>
                    <a:pt x="199315" y="231835"/>
                    <a:pt x="156579" y="248729"/>
                    <a:pt x="143651" y="253401"/>
                  </a:cubicBezTo>
                  <a:lnTo>
                    <a:pt x="143651" y="281078"/>
                  </a:lnTo>
                  <a:cubicBezTo>
                    <a:pt x="143651" y="283234"/>
                    <a:pt x="141855" y="285391"/>
                    <a:pt x="139341" y="285391"/>
                  </a:cubicBezTo>
                  <a:cubicBezTo>
                    <a:pt x="137186" y="285391"/>
                    <a:pt x="135391" y="283234"/>
                    <a:pt x="135391" y="281078"/>
                  </a:cubicBezTo>
                  <a:lnTo>
                    <a:pt x="135391" y="253401"/>
                  </a:lnTo>
                  <a:cubicBezTo>
                    <a:pt x="122821" y="248729"/>
                    <a:pt x="79726" y="231835"/>
                    <a:pt x="74339" y="207753"/>
                  </a:cubicBezTo>
                  <a:lnTo>
                    <a:pt x="52792" y="211347"/>
                  </a:lnTo>
                  <a:cubicBezTo>
                    <a:pt x="27294" y="216020"/>
                    <a:pt x="8978" y="237946"/>
                    <a:pt x="8978" y="263825"/>
                  </a:cubicBezTo>
                  <a:lnTo>
                    <a:pt x="8978" y="281078"/>
                  </a:lnTo>
                  <a:cubicBezTo>
                    <a:pt x="8978" y="283234"/>
                    <a:pt x="6464" y="285391"/>
                    <a:pt x="4310" y="285391"/>
                  </a:cubicBezTo>
                  <a:cubicBezTo>
                    <a:pt x="2155" y="285391"/>
                    <a:pt x="0" y="283234"/>
                    <a:pt x="0" y="281078"/>
                  </a:cubicBezTo>
                  <a:lnTo>
                    <a:pt x="0" y="263825"/>
                  </a:lnTo>
                  <a:cubicBezTo>
                    <a:pt x="0" y="233632"/>
                    <a:pt x="21907" y="207753"/>
                    <a:pt x="51714" y="202721"/>
                  </a:cubicBezTo>
                  <a:lnTo>
                    <a:pt x="53869" y="202362"/>
                  </a:lnTo>
                  <a:cubicBezTo>
                    <a:pt x="41659" y="183312"/>
                    <a:pt x="34476" y="152400"/>
                    <a:pt x="34476" y="119692"/>
                  </a:cubicBezTo>
                  <a:cubicBezTo>
                    <a:pt x="34476" y="47805"/>
                    <a:pt x="76853" y="0"/>
                    <a:pt x="13934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</p:grpSp>
      <p:sp>
        <p:nvSpPr>
          <p:cNvPr id="209" name="Freeform 967">
            <a:extLst>
              <a:ext uri="{FF2B5EF4-FFF2-40B4-BE49-F238E27FC236}">
                <a16:creationId xmlns:a16="http://schemas.microsoft.com/office/drawing/2014/main" id="{EF9EBB46-3B98-104F-8E57-7315345477BE}"/>
              </a:ext>
            </a:extLst>
          </p:cNvPr>
          <p:cNvSpPr>
            <a:spLocks noChangeAspect="1"/>
          </p:cNvSpPr>
          <p:nvPr/>
        </p:nvSpPr>
        <p:spPr bwMode="auto">
          <a:xfrm>
            <a:off x="10156810" y="2035439"/>
            <a:ext cx="398260" cy="400673"/>
          </a:xfrm>
          <a:custGeom>
            <a:avLst/>
            <a:gdLst>
              <a:gd name="T0" fmla="*/ 7053871 w 288566"/>
              <a:gd name="T1" fmla="*/ 10143730 h 289970"/>
              <a:gd name="T2" fmla="*/ 8155981 w 288566"/>
              <a:gd name="T3" fmla="*/ 9617609 h 289970"/>
              <a:gd name="T4" fmla="*/ 9258093 w 288566"/>
              <a:gd name="T5" fmla="*/ 10143730 h 289970"/>
              <a:gd name="T6" fmla="*/ 8155981 w 288566"/>
              <a:gd name="T7" fmla="*/ 9078298 h 289970"/>
              <a:gd name="T8" fmla="*/ 8127370 w 288566"/>
              <a:gd name="T9" fmla="*/ 5814285 h 289970"/>
              <a:gd name="T10" fmla="*/ 7764475 w 288566"/>
              <a:gd name="T11" fmla="*/ 6414220 h 289970"/>
              <a:gd name="T12" fmla="*/ 7621940 w 288566"/>
              <a:gd name="T13" fmla="*/ 6883751 h 289970"/>
              <a:gd name="T14" fmla="*/ 7570110 w 288566"/>
              <a:gd name="T15" fmla="*/ 7574943 h 289970"/>
              <a:gd name="T16" fmla="*/ 8205121 w 288566"/>
              <a:gd name="T17" fmla="*/ 7314139 h 289970"/>
              <a:gd name="T18" fmla="*/ 8606841 w 288566"/>
              <a:gd name="T19" fmla="*/ 7014158 h 289970"/>
              <a:gd name="T20" fmla="*/ 9047512 w 288566"/>
              <a:gd name="T21" fmla="*/ 6479405 h 289970"/>
              <a:gd name="T22" fmla="*/ 8373591 w 288566"/>
              <a:gd name="T23" fmla="*/ 6322899 h 289970"/>
              <a:gd name="T24" fmla="*/ 7984792 w 288566"/>
              <a:gd name="T25" fmla="*/ 5370826 h 289970"/>
              <a:gd name="T26" fmla="*/ 8632778 w 288566"/>
              <a:gd name="T27" fmla="*/ 6101237 h 289970"/>
              <a:gd name="T28" fmla="*/ 9539953 w 288566"/>
              <a:gd name="T29" fmla="*/ 6322899 h 289970"/>
              <a:gd name="T30" fmla="*/ 8917859 w 288566"/>
              <a:gd name="T31" fmla="*/ 7040266 h 289970"/>
              <a:gd name="T32" fmla="*/ 9008602 w 288566"/>
              <a:gd name="T33" fmla="*/ 7992341 h 289970"/>
              <a:gd name="T34" fmla="*/ 8827143 w 288566"/>
              <a:gd name="T35" fmla="*/ 8005345 h 289970"/>
              <a:gd name="T36" fmla="*/ 7427533 w 288566"/>
              <a:gd name="T37" fmla="*/ 8005345 h 289970"/>
              <a:gd name="T38" fmla="*/ 7194283 w 288566"/>
              <a:gd name="T39" fmla="*/ 7835850 h 289970"/>
              <a:gd name="T40" fmla="*/ 6766612 w 288566"/>
              <a:gd name="T41" fmla="*/ 6492474 h 289970"/>
              <a:gd name="T42" fmla="*/ 6857348 w 288566"/>
              <a:gd name="T43" fmla="*/ 6218616 h 289970"/>
              <a:gd name="T44" fmla="*/ 7984792 w 288566"/>
              <a:gd name="T45" fmla="*/ 5370826 h 289970"/>
              <a:gd name="T46" fmla="*/ 6224063 w 288566"/>
              <a:gd name="T47" fmla="*/ 6802802 h 289970"/>
              <a:gd name="T48" fmla="*/ 10100870 w 288566"/>
              <a:gd name="T49" fmla="*/ 6802802 h 289970"/>
              <a:gd name="T50" fmla="*/ 8155981 w 288566"/>
              <a:gd name="T51" fmla="*/ 4514180 h 289970"/>
              <a:gd name="T52" fmla="*/ 9582254 w 288566"/>
              <a:gd name="T53" fmla="*/ 8565352 h 289970"/>
              <a:gd name="T54" fmla="*/ 9491461 w 288566"/>
              <a:gd name="T55" fmla="*/ 10551500 h 289970"/>
              <a:gd name="T56" fmla="*/ 9348838 w 288566"/>
              <a:gd name="T57" fmla="*/ 10551500 h 289970"/>
              <a:gd name="T58" fmla="*/ 6963126 w 288566"/>
              <a:gd name="T59" fmla="*/ 10551500 h 289970"/>
              <a:gd name="T60" fmla="*/ 6755665 w 288566"/>
              <a:gd name="T61" fmla="*/ 10419908 h 289970"/>
              <a:gd name="T62" fmla="*/ 5899882 w 288566"/>
              <a:gd name="T63" fmla="*/ 6802802 h 289970"/>
              <a:gd name="T64" fmla="*/ 5437924 w 288566"/>
              <a:gd name="T65" fmla="*/ 3646046 h 289970"/>
              <a:gd name="T66" fmla="*/ 6071726 w 288566"/>
              <a:gd name="T67" fmla="*/ 4297512 h 289970"/>
              <a:gd name="T68" fmla="*/ 6692598 w 288566"/>
              <a:gd name="T69" fmla="*/ 3646046 h 289970"/>
              <a:gd name="T70" fmla="*/ 6071726 w 288566"/>
              <a:gd name="T71" fmla="*/ 4616623 h 289970"/>
              <a:gd name="T72" fmla="*/ 5437924 w 288566"/>
              <a:gd name="T73" fmla="*/ 3646046 h 289970"/>
              <a:gd name="T74" fmla="*/ 1817993 w 288566"/>
              <a:gd name="T75" fmla="*/ 3832166 h 289970"/>
              <a:gd name="T76" fmla="*/ 2764521 w 288566"/>
              <a:gd name="T77" fmla="*/ 3832166 h 289970"/>
              <a:gd name="T78" fmla="*/ 3080011 w 288566"/>
              <a:gd name="T79" fmla="*/ 3832166 h 289970"/>
              <a:gd name="T80" fmla="*/ 1489291 w 288566"/>
              <a:gd name="T81" fmla="*/ 3832166 h 289970"/>
              <a:gd name="T82" fmla="*/ 4165849 w 288566"/>
              <a:gd name="T83" fmla="*/ 315545 h 289970"/>
              <a:gd name="T84" fmla="*/ 2439795 w 288566"/>
              <a:gd name="T85" fmla="*/ 2340688 h 289970"/>
              <a:gd name="T86" fmla="*/ 5891823 w 288566"/>
              <a:gd name="T87" fmla="*/ 2064547 h 289970"/>
              <a:gd name="T88" fmla="*/ 4165849 w 288566"/>
              <a:gd name="T89" fmla="*/ 0 h 289970"/>
              <a:gd name="T90" fmla="*/ 6216255 w 288566"/>
              <a:gd name="T91" fmla="*/ 2340688 h 289970"/>
              <a:gd name="T92" fmla="*/ 8292687 w 288566"/>
              <a:gd name="T93" fmla="*/ 2498475 h 289970"/>
              <a:gd name="T94" fmla="*/ 8124011 w 288566"/>
              <a:gd name="T95" fmla="*/ 3931814 h 289970"/>
              <a:gd name="T96" fmla="*/ 7968246 w 288566"/>
              <a:gd name="T97" fmla="*/ 2656221 h 289970"/>
              <a:gd name="T98" fmla="*/ 6216255 w 288566"/>
              <a:gd name="T99" fmla="*/ 3787202 h 289970"/>
              <a:gd name="T100" fmla="*/ 5891823 w 288566"/>
              <a:gd name="T101" fmla="*/ 3787202 h 289970"/>
              <a:gd name="T102" fmla="*/ 2439795 w 288566"/>
              <a:gd name="T103" fmla="*/ 2656221 h 289970"/>
              <a:gd name="T104" fmla="*/ 2284085 w 288566"/>
              <a:gd name="T105" fmla="*/ 3931814 h 289970"/>
              <a:gd name="T106" fmla="*/ 2115308 w 288566"/>
              <a:gd name="T107" fmla="*/ 2656221 h 289970"/>
              <a:gd name="T108" fmla="*/ 311503 w 288566"/>
              <a:gd name="T109" fmla="*/ 8718425 h 289970"/>
              <a:gd name="T110" fmla="*/ 6216255 w 288566"/>
              <a:gd name="T111" fmla="*/ 8889338 h 289970"/>
              <a:gd name="T112" fmla="*/ 311503 w 288566"/>
              <a:gd name="T113" fmla="*/ 9034043 h 289970"/>
              <a:gd name="T114" fmla="*/ 1206953 w 288566"/>
              <a:gd name="T115" fmla="*/ 10204293 h 289970"/>
              <a:gd name="T116" fmla="*/ 6190347 w 288566"/>
              <a:gd name="T117" fmla="*/ 10375307 h 289970"/>
              <a:gd name="T118" fmla="*/ 1206953 w 288566"/>
              <a:gd name="T119" fmla="*/ 10519838 h 289970"/>
              <a:gd name="T120" fmla="*/ 0 w 288566"/>
              <a:gd name="T121" fmla="*/ 2498475 h 289970"/>
              <a:gd name="T122" fmla="*/ 2115308 w 288566"/>
              <a:gd name="T123" fmla="*/ 2340688 h 289970"/>
              <a:gd name="T124" fmla="*/ 4165849 w 288566"/>
              <a:gd name="T125" fmla="*/ 0 h 28997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88566" h="289970">
                <a:moveTo>
                  <a:pt x="195495" y="241083"/>
                </a:moveTo>
                <a:lnTo>
                  <a:pt x="195495" y="278245"/>
                </a:lnTo>
                <a:lnTo>
                  <a:pt x="223883" y="264174"/>
                </a:lnTo>
                <a:cubicBezTo>
                  <a:pt x="224961" y="263813"/>
                  <a:pt x="225680" y="263813"/>
                  <a:pt x="226039" y="263813"/>
                </a:cubicBezTo>
                <a:cubicBezTo>
                  <a:pt x="226399" y="263813"/>
                  <a:pt x="227477" y="263813"/>
                  <a:pt x="228196" y="264174"/>
                </a:cubicBezTo>
                <a:lnTo>
                  <a:pt x="256584" y="278245"/>
                </a:lnTo>
                <a:lnTo>
                  <a:pt x="256584" y="241083"/>
                </a:lnTo>
                <a:cubicBezTo>
                  <a:pt x="247600" y="246134"/>
                  <a:pt x="237179" y="249021"/>
                  <a:pt x="226039" y="249021"/>
                </a:cubicBezTo>
                <a:cubicBezTo>
                  <a:pt x="215259" y="249021"/>
                  <a:pt x="204479" y="246134"/>
                  <a:pt x="195495" y="241083"/>
                </a:cubicBezTo>
                <a:close/>
                <a:moveTo>
                  <a:pt x="225246" y="159487"/>
                </a:moveTo>
                <a:lnTo>
                  <a:pt x="218422" y="173439"/>
                </a:lnTo>
                <a:cubicBezTo>
                  <a:pt x="218063" y="174513"/>
                  <a:pt x="216626" y="175228"/>
                  <a:pt x="215189" y="175944"/>
                </a:cubicBezTo>
                <a:lnTo>
                  <a:pt x="199745" y="177732"/>
                </a:lnTo>
                <a:lnTo>
                  <a:pt x="211239" y="188823"/>
                </a:lnTo>
                <a:cubicBezTo>
                  <a:pt x="211957" y="189538"/>
                  <a:pt x="212675" y="191327"/>
                  <a:pt x="212316" y="192400"/>
                </a:cubicBezTo>
                <a:lnTo>
                  <a:pt x="209802" y="207783"/>
                </a:lnTo>
                <a:lnTo>
                  <a:pt x="223091" y="200628"/>
                </a:lnTo>
                <a:cubicBezTo>
                  <a:pt x="224528" y="199555"/>
                  <a:pt x="225964" y="199555"/>
                  <a:pt x="227401" y="200628"/>
                </a:cubicBezTo>
                <a:lnTo>
                  <a:pt x="241049" y="207783"/>
                </a:lnTo>
                <a:lnTo>
                  <a:pt x="238535" y="192400"/>
                </a:lnTo>
                <a:cubicBezTo>
                  <a:pt x="238176" y="191327"/>
                  <a:pt x="238535" y="189538"/>
                  <a:pt x="239972" y="188823"/>
                </a:cubicBezTo>
                <a:lnTo>
                  <a:pt x="250747" y="177732"/>
                </a:lnTo>
                <a:lnTo>
                  <a:pt x="235303" y="175944"/>
                </a:lnTo>
                <a:cubicBezTo>
                  <a:pt x="233866" y="175228"/>
                  <a:pt x="233148" y="174513"/>
                  <a:pt x="232070" y="173439"/>
                </a:cubicBezTo>
                <a:lnTo>
                  <a:pt x="225246" y="159487"/>
                </a:lnTo>
                <a:close/>
                <a:moveTo>
                  <a:pt x="221295" y="147324"/>
                </a:moveTo>
                <a:cubicBezTo>
                  <a:pt x="222732" y="144462"/>
                  <a:pt x="227760" y="144462"/>
                  <a:pt x="229197" y="147324"/>
                </a:cubicBezTo>
                <a:lnTo>
                  <a:pt x="239253" y="167358"/>
                </a:lnTo>
                <a:lnTo>
                  <a:pt x="260803" y="170578"/>
                </a:lnTo>
                <a:cubicBezTo>
                  <a:pt x="262240" y="170935"/>
                  <a:pt x="264036" y="171651"/>
                  <a:pt x="264395" y="173439"/>
                </a:cubicBezTo>
                <a:cubicBezTo>
                  <a:pt x="264754" y="174870"/>
                  <a:pt x="264395" y="177017"/>
                  <a:pt x="262958" y="178090"/>
                </a:cubicBezTo>
                <a:lnTo>
                  <a:pt x="247155" y="193116"/>
                </a:lnTo>
                <a:lnTo>
                  <a:pt x="251465" y="214938"/>
                </a:lnTo>
                <a:cubicBezTo>
                  <a:pt x="251465" y="216727"/>
                  <a:pt x="250747" y="218158"/>
                  <a:pt x="249669" y="219231"/>
                </a:cubicBezTo>
                <a:cubicBezTo>
                  <a:pt x="248592" y="219589"/>
                  <a:pt x="248232" y="219947"/>
                  <a:pt x="246796" y="219947"/>
                </a:cubicBezTo>
                <a:cubicBezTo>
                  <a:pt x="246077" y="219947"/>
                  <a:pt x="245718" y="219947"/>
                  <a:pt x="244641" y="219589"/>
                </a:cubicBezTo>
                <a:lnTo>
                  <a:pt x="225246" y="208856"/>
                </a:lnTo>
                <a:lnTo>
                  <a:pt x="205851" y="219589"/>
                </a:lnTo>
                <a:cubicBezTo>
                  <a:pt x="204415" y="220304"/>
                  <a:pt x="202619" y="219947"/>
                  <a:pt x="201182" y="219231"/>
                </a:cubicBezTo>
                <a:cubicBezTo>
                  <a:pt x="199745" y="218158"/>
                  <a:pt x="199386" y="216727"/>
                  <a:pt x="199386" y="214938"/>
                </a:cubicBezTo>
                <a:lnTo>
                  <a:pt x="203337" y="193116"/>
                </a:lnTo>
                <a:lnTo>
                  <a:pt x="187534" y="178090"/>
                </a:lnTo>
                <a:cubicBezTo>
                  <a:pt x="186456" y="177017"/>
                  <a:pt x="185738" y="174870"/>
                  <a:pt x="186456" y="173439"/>
                </a:cubicBezTo>
                <a:cubicBezTo>
                  <a:pt x="186816" y="171651"/>
                  <a:pt x="188252" y="170935"/>
                  <a:pt x="190048" y="170578"/>
                </a:cubicBezTo>
                <a:lnTo>
                  <a:pt x="211598" y="167358"/>
                </a:lnTo>
                <a:lnTo>
                  <a:pt x="221295" y="147324"/>
                </a:lnTo>
                <a:close/>
                <a:moveTo>
                  <a:pt x="226039" y="132484"/>
                </a:moveTo>
                <a:cubicBezTo>
                  <a:pt x="196573" y="132484"/>
                  <a:pt x="172497" y="156657"/>
                  <a:pt x="172497" y="186603"/>
                </a:cubicBezTo>
                <a:cubicBezTo>
                  <a:pt x="172497" y="216188"/>
                  <a:pt x="196573" y="240362"/>
                  <a:pt x="226039" y="240362"/>
                </a:cubicBezTo>
                <a:cubicBezTo>
                  <a:pt x="255865" y="240362"/>
                  <a:pt x="279941" y="216188"/>
                  <a:pt x="279941" y="186603"/>
                </a:cubicBezTo>
                <a:cubicBezTo>
                  <a:pt x="279941" y="156657"/>
                  <a:pt x="255865" y="132484"/>
                  <a:pt x="226039" y="132484"/>
                </a:cubicBezTo>
                <a:close/>
                <a:moveTo>
                  <a:pt x="226039" y="123825"/>
                </a:moveTo>
                <a:cubicBezTo>
                  <a:pt x="260537" y="123825"/>
                  <a:pt x="288566" y="151967"/>
                  <a:pt x="288566" y="186603"/>
                </a:cubicBezTo>
                <a:cubicBezTo>
                  <a:pt x="288566" y="206086"/>
                  <a:pt x="279223" y="223765"/>
                  <a:pt x="265568" y="234950"/>
                </a:cubicBezTo>
                <a:lnTo>
                  <a:pt x="265568" y="285822"/>
                </a:lnTo>
                <a:cubicBezTo>
                  <a:pt x="265568" y="286904"/>
                  <a:pt x="264849" y="288347"/>
                  <a:pt x="263052" y="289430"/>
                </a:cubicBezTo>
                <a:cubicBezTo>
                  <a:pt x="262693" y="289790"/>
                  <a:pt x="261974" y="289790"/>
                  <a:pt x="260896" y="289790"/>
                </a:cubicBezTo>
                <a:cubicBezTo>
                  <a:pt x="260177" y="289790"/>
                  <a:pt x="259818" y="289790"/>
                  <a:pt x="259099" y="289430"/>
                </a:cubicBezTo>
                <a:lnTo>
                  <a:pt x="226039" y="272833"/>
                </a:lnTo>
                <a:lnTo>
                  <a:pt x="192980" y="289430"/>
                </a:lnTo>
                <a:cubicBezTo>
                  <a:pt x="191902" y="290151"/>
                  <a:pt x="190464" y="290151"/>
                  <a:pt x="189027" y="289430"/>
                </a:cubicBezTo>
                <a:cubicBezTo>
                  <a:pt x="187949" y="288347"/>
                  <a:pt x="187230" y="286904"/>
                  <a:pt x="187230" y="285822"/>
                </a:cubicBezTo>
                <a:lnTo>
                  <a:pt x="187230" y="234950"/>
                </a:lnTo>
                <a:cubicBezTo>
                  <a:pt x="172856" y="223765"/>
                  <a:pt x="163513" y="206086"/>
                  <a:pt x="163513" y="186603"/>
                </a:cubicBezTo>
                <a:cubicBezTo>
                  <a:pt x="163513" y="151967"/>
                  <a:pt x="191542" y="123825"/>
                  <a:pt x="226039" y="123825"/>
                </a:cubicBezTo>
                <a:close/>
                <a:moveTo>
                  <a:pt x="150710" y="100012"/>
                </a:moveTo>
                <a:cubicBezTo>
                  <a:pt x="153219" y="100012"/>
                  <a:pt x="155012" y="102565"/>
                  <a:pt x="155012" y="105118"/>
                </a:cubicBezTo>
                <a:cubicBezTo>
                  <a:pt x="155012" y="112047"/>
                  <a:pt x="160747" y="117882"/>
                  <a:pt x="168275" y="117882"/>
                </a:cubicBezTo>
                <a:cubicBezTo>
                  <a:pt x="175086" y="117882"/>
                  <a:pt x="181180" y="112047"/>
                  <a:pt x="181180" y="105118"/>
                </a:cubicBezTo>
                <a:cubicBezTo>
                  <a:pt x="181180" y="102565"/>
                  <a:pt x="182972" y="100012"/>
                  <a:pt x="185482" y="100012"/>
                </a:cubicBezTo>
                <a:cubicBezTo>
                  <a:pt x="187632" y="100012"/>
                  <a:pt x="190142" y="102565"/>
                  <a:pt x="190142" y="105118"/>
                </a:cubicBezTo>
                <a:cubicBezTo>
                  <a:pt x="190142" y="116788"/>
                  <a:pt x="180463" y="126635"/>
                  <a:pt x="168275" y="126635"/>
                </a:cubicBezTo>
                <a:cubicBezTo>
                  <a:pt x="156087" y="126635"/>
                  <a:pt x="146050" y="116788"/>
                  <a:pt x="146050" y="105118"/>
                </a:cubicBezTo>
                <a:cubicBezTo>
                  <a:pt x="146050" y="102565"/>
                  <a:pt x="148201" y="100012"/>
                  <a:pt x="150710" y="100012"/>
                </a:cubicBezTo>
                <a:close/>
                <a:moveTo>
                  <a:pt x="45647" y="100012"/>
                </a:moveTo>
                <a:cubicBezTo>
                  <a:pt x="47833" y="100012"/>
                  <a:pt x="50384" y="102565"/>
                  <a:pt x="50384" y="105118"/>
                </a:cubicBezTo>
                <a:cubicBezTo>
                  <a:pt x="50384" y="112047"/>
                  <a:pt x="55849" y="117882"/>
                  <a:pt x="63500" y="117882"/>
                </a:cubicBezTo>
                <a:cubicBezTo>
                  <a:pt x="70423" y="117882"/>
                  <a:pt x="76617" y="112047"/>
                  <a:pt x="76617" y="105118"/>
                </a:cubicBezTo>
                <a:cubicBezTo>
                  <a:pt x="76617" y="102565"/>
                  <a:pt x="78803" y="100012"/>
                  <a:pt x="80624" y="100012"/>
                </a:cubicBezTo>
                <a:cubicBezTo>
                  <a:pt x="83175" y="100012"/>
                  <a:pt x="85361" y="102565"/>
                  <a:pt x="85361" y="105118"/>
                </a:cubicBezTo>
                <a:cubicBezTo>
                  <a:pt x="85361" y="116788"/>
                  <a:pt x="75888" y="126635"/>
                  <a:pt x="63500" y="126635"/>
                </a:cubicBezTo>
                <a:cubicBezTo>
                  <a:pt x="51112" y="126635"/>
                  <a:pt x="41275" y="116788"/>
                  <a:pt x="41275" y="105118"/>
                </a:cubicBezTo>
                <a:cubicBezTo>
                  <a:pt x="41275" y="102565"/>
                  <a:pt x="43097" y="100012"/>
                  <a:pt x="45647" y="100012"/>
                </a:cubicBezTo>
                <a:close/>
                <a:moveTo>
                  <a:pt x="115454" y="8657"/>
                </a:moveTo>
                <a:cubicBezTo>
                  <a:pt x="88838" y="8657"/>
                  <a:pt x="67618" y="30299"/>
                  <a:pt x="67618" y="56631"/>
                </a:cubicBezTo>
                <a:lnTo>
                  <a:pt x="67618" y="64206"/>
                </a:lnTo>
                <a:lnTo>
                  <a:pt x="163290" y="64206"/>
                </a:lnTo>
                <a:lnTo>
                  <a:pt x="163290" y="56631"/>
                </a:lnTo>
                <a:cubicBezTo>
                  <a:pt x="163290" y="30299"/>
                  <a:pt x="141710" y="8657"/>
                  <a:pt x="115454" y="8657"/>
                </a:cubicBezTo>
                <a:close/>
                <a:moveTo>
                  <a:pt x="115454" y="0"/>
                </a:moveTo>
                <a:cubicBezTo>
                  <a:pt x="146745" y="0"/>
                  <a:pt x="172281" y="25249"/>
                  <a:pt x="172281" y="56631"/>
                </a:cubicBezTo>
                <a:lnTo>
                  <a:pt x="172281" y="64206"/>
                </a:lnTo>
                <a:lnTo>
                  <a:pt x="225153" y="64206"/>
                </a:lnTo>
                <a:cubicBezTo>
                  <a:pt x="227670" y="64206"/>
                  <a:pt x="229828" y="66009"/>
                  <a:pt x="229828" y="68534"/>
                </a:cubicBezTo>
                <a:lnTo>
                  <a:pt x="229828" y="103883"/>
                </a:lnTo>
                <a:cubicBezTo>
                  <a:pt x="229828" y="106047"/>
                  <a:pt x="227670" y="107851"/>
                  <a:pt x="225153" y="107851"/>
                </a:cubicBezTo>
                <a:cubicBezTo>
                  <a:pt x="222995" y="107851"/>
                  <a:pt x="220837" y="106047"/>
                  <a:pt x="220837" y="103883"/>
                </a:cubicBezTo>
                <a:lnTo>
                  <a:pt x="220837" y="72862"/>
                </a:lnTo>
                <a:lnTo>
                  <a:pt x="172281" y="72862"/>
                </a:lnTo>
                <a:lnTo>
                  <a:pt x="172281" y="103883"/>
                </a:lnTo>
                <a:cubicBezTo>
                  <a:pt x="172281" y="106047"/>
                  <a:pt x="170123" y="107851"/>
                  <a:pt x="167965" y="107851"/>
                </a:cubicBezTo>
                <a:cubicBezTo>
                  <a:pt x="165448" y="107851"/>
                  <a:pt x="163290" y="106047"/>
                  <a:pt x="163290" y="103883"/>
                </a:cubicBezTo>
                <a:lnTo>
                  <a:pt x="163290" y="72862"/>
                </a:lnTo>
                <a:lnTo>
                  <a:pt x="67618" y="72862"/>
                </a:lnTo>
                <a:lnTo>
                  <a:pt x="67618" y="103883"/>
                </a:lnTo>
                <a:cubicBezTo>
                  <a:pt x="67618" y="106047"/>
                  <a:pt x="65100" y="107851"/>
                  <a:pt x="63302" y="107851"/>
                </a:cubicBezTo>
                <a:cubicBezTo>
                  <a:pt x="60784" y="107851"/>
                  <a:pt x="58626" y="106047"/>
                  <a:pt x="58626" y="103883"/>
                </a:cubicBezTo>
                <a:lnTo>
                  <a:pt x="58626" y="72862"/>
                </a:lnTo>
                <a:lnTo>
                  <a:pt x="8632" y="72862"/>
                </a:lnTo>
                <a:lnTo>
                  <a:pt x="8632" y="239148"/>
                </a:lnTo>
                <a:lnTo>
                  <a:pt x="167965" y="239148"/>
                </a:lnTo>
                <a:cubicBezTo>
                  <a:pt x="170123" y="239148"/>
                  <a:pt x="172281" y="241312"/>
                  <a:pt x="172281" y="243837"/>
                </a:cubicBezTo>
                <a:cubicBezTo>
                  <a:pt x="172281" y="245640"/>
                  <a:pt x="170123" y="247805"/>
                  <a:pt x="167965" y="247805"/>
                </a:cubicBezTo>
                <a:lnTo>
                  <a:pt x="8632" y="247805"/>
                </a:lnTo>
                <a:lnTo>
                  <a:pt x="8632" y="255019"/>
                </a:lnTo>
                <a:cubicBezTo>
                  <a:pt x="8632" y="268726"/>
                  <a:pt x="19782" y="279907"/>
                  <a:pt x="33449" y="279907"/>
                </a:cubicBezTo>
                <a:lnTo>
                  <a:pt x="166886" y="279907"/>
                </a:lnTo>
                <a:cubicBezTo>
                  <a:pt x="169404" y="279907"/>
                  <a:pt x="171562" y="281711"/>
                  <a:pt x="171562" y="284597"/>
                </a:cubicBezTo>
                <a:cubicBezTo>
                  <a:pt x="171562" y="286400"/>
                  <a:pt x="169404" y="288564"/>
                  <a:pt x="166886" y="288564"/>
                </a:cubicBezTo>
                <a:lnTo>
                  <a:pt x="33449" y="288564"/>
                </a:lnTo>
                <a:cubicBezTo>
                  <a:pt x="14746" y="288564"/>
                  <a:pt x="0" y="273415"/>
                  <a:pt x="0" y="255019"/>
                </a:cubicBezTo>
                <a:lnTo>
                  <a:pt x="0" y="68534"/>
                </a:lnTo>
                <a:cubicBezTo>
                  <a:pt x="0" y="66009"/>
                  <a:pt x="1798" y="64206"/>
                  <a:pt x="4316" y="64206"/>
                </a:cubicBezTo>
                <a:lnTo>
                  <a:pt x="58626" y="64206"/>
                </a:lnTo>
                <a:lnTo>
                  <a:pt x="58626" y="56631"/>
                </a:lnTo>
                <a:cubicBezTo>
                  <a:pt x="58626" y="25249"/>
                  <a:pt x="84522" y="0"/>
                  <a:pt x="11545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Freeform 39">
            <a:extLst>
              <a:ext uri="{FF2B5EF4-FFF2-40B4-BE49-F238E27FC236}">
                <a16:creationId xmlns:a16="http://schemas.microsoft.com/office/drawing/2014/main" id="{1D41CDE3-896E-D14F-8A7C-FBA46ACFA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7429" y="2063301"/>
            <a:ext cx="422192" cy="350632"/>
          </a:xfrm>
          <a:custGeom>
            <a:avLst/>
            <a:gdLst>
              <a:gd name="connsiteX0" fmla="*/ 989639 w 1289619"/>
              <a:gd name="connsiteY0" fmla="*/ 917999 h 1163281"/>
              <a:gd name="connsiteX1" fmla="*/ 905895 w 1289619"/>
              <a:gd name="connsiteY1" fmla="*/ 1001420 h 1163281"/>
              <a:gd name="connsiteX2" fmla="*/ 905895 w 1289619"/>
              <a:gd name="connsiteY2" fmla="*/ 1108497 h 1163281"/>
              <a:gd name="connsiteX3" fmla="*/ 927144 w 1289619"/>
              <a:gd name="connsiteY3" fmla="*/ 1129664 h 1163281"/>
              <a:gd name="connsiteX4" fmla="*/ 954642 w 1289619"/>
              <a:gd name="connsiteY4" fmla="*/ 1129664 h 1163281"/>
              <a:gd name="connsiteX5" fmla="*/ 954642 w 1289619"/>
              <a:gd name="connsiteY5" fmla="*/ 1037527 h 1163281"/>
              <a:gd name="connsiteX6" fmla="*/ 972141 w 1289619"/>
              <a:gd name="connsiteY6" fmla="*/ 1021341 h 1163281"/>
              <a:gd name="connsiteX7" fmla="*/ 988389 w 1289619"/>
              <a:gd name="connsiteY7" fmla="*/ 1037527 h 1163281"/>
              <a:gd name="connsiteX8" fmla="*/ 988389 w 1289619"/>
              <a:gd name="connsiteY8" fmla="*/ 1129664 h 1163281"/>
              <a:gd name="connsiteX9" fmla="*/ 1174627 w 1289619"/>
              <a:gd name="connsiteY9" fmla="*/ 1129664 h 1163281"/>
              <a:gd name="connsiteX10" fmla="*/ 1174627 w 1289619"/>
              <a:gd name="connsiteY10" fmla="*/ 1037527 h 1163281"/>
              <a:gd name="connsiteX11" fmla="*/ 1190876 w 1289619"/>
              <a:gd name="connsiteY11" fmla="*/ 1021341 h 1163281"/>
              <a:gd name="connsiteX12" fmla="*/ 1207125 w 1289619"/>
              <a:gd name="connsiteY12" fmla="*/ 1037527 h 1163281"/>
              <a:gd name="connsiteX13" fmla="*/ 1207125 w 1289619"/>
              <a:gd name="connsiteY13" fmla="*/ 1129664 h 1163281"/>
              <a:gd name="connsiteX14" fmla="*/ 1235873 w 1289619"/>
              <a:gd name="connsiteY14" fmla="*/ 1129664 h 1163281"/>
              <a:gd name="connsiteX15" fmla="*/ 1255871 w 1289619"/>
              <a:gd name="connsiteY15" fmla="*/ 1108497 h 1163281"/>
              <a:gd name="connsiteX16" fmla="*/ 1255871 w 1289619"/>
              <a:gd name="connsiteY16" fmla="*/ 1001420 h 1163281"/>
              <a:gd name="connsiteX17" fmla="*/ 1172127 w 1289619"/>
              <a:gd name="connsiteY17" fmla="*/ 917999 h 1163281"/>
              <a:gd name="connsiteX18" fmla="*/ 989639 w 1289619"/>
              <a:gd name="connsiteY18" fmla="*/ 884381 h 1163281"/>
              <a:gd name="connsiteX19" fmla="*/ 1172127 w 1289619"/>
              <a:gd name="connsiteY19" fmla="*/ 884381 h 1163281"/>
              <a:gd name="connsiteX20" fmla="*/ 1289619 w 1289619"/>
              <a:gd name="connsiteY20" fmla="*/ 1001420 h 1163281"/>
              <a:gd name="connsiteX21" fmla="*/ 1289619 w 1289619"/>
              <a:gd name="connsiteY21" fmla="*/ 1108497 h 1163281"/>
              <a:gd name="connsiteX22" fmla="*/ 1235873 w 1289619"/>
              <a:gd name="connsiteY22" fmla="*/ 1163281 h 1163281"/>
              <a:gd name="connsiteX23" fmla="*/ 927144 w 1289619"/>
              <a:gd name="connsiteY23" fmla="*/ 1163281 h 1163281"/>
              <a:gd name="connsiteX24" fmla="*/ 873397 w 1289619"/>
              <a:gd name="connsiteY24" fmla="*/ 1108497 h 1163281"/>
              <a:gd name="connsiteX25" fmla="*/ 873397 w 1289619"/>
              <a:gd name="connsiteY25" fmla="*/ 1001420 h 1163281"/>
              <a:gd name="connsiteX26" fmla="*/ 989639 w 1289619"/>
              <a:gd name="connsiteY26" fmla="*/ 884381 h 1163281"/>
              <a:gd name="connsiteX27" fmla="*/ 1076019 w 1289619"/>
              <a:gd name="connsiteY27" fmla="*/ 648830 h 1163281"/>
              <a:gd name="connsiteX28" fmla="*/ 983909 w 1289619"/>
              <a:gd name="connsiteY28" fmla="*/ 740940 h 1163281"/>
              <a:gd name="connsiteX29" fmla="*/ 1076019 w 1289619"/>
              <a:gd name="connsiteY29" fmla="*/ 833050 h 1163281"/>
              <a:gd name="connsiteX30" fmla="*/ 1169373 w 1289619"/>
              <a:gd name="connsiteY30" fmla="*/ 740940 h 1163281"/>
              <a:gd name="connsiteX31" fmla="*/ 1076019 w 1289619"/>
              <a:gd name="connsiteY31" fmla="*/ 648830 h 1163281"/>
              <a:gd name="connsiteX32" fmla="*/ 1076019 w 1289619"/>
              <a:gd name="connsiteY32" fmla="*/ 615222 h 1163281"/>
              <a:gd name="connsiteX33" fmla="*/ 1201736 w 1289619"/>
              <a:gd name="connsiteY33" fmla="*/ 740940 h 1163281"/>
              <a:gd name="connsiteX34" fmla="*/ 1076019 w 1289619"/>
              <a:gd name="connsiteY34" fmla="*/ 866658 h 1163281"/>
              <a:gd name="connsiteX35" fmla="*/ 950301 w 1289619"/>
              <a:gd name="connsiteY35" fmla="*/ 740940 h 1163281"/>
              <a:gd name="connsiteX36" fmla="*/ 1076019 w 1289619"/>
              <a:gd name="connsiteY36" fmla="*/ 615222 h 1163281"/>
              <a:gd name="connsiteX37" fmla="*/ 117492 w 1289619"/>
              <a:gd name="connsiteY37" fmla="*/ 609288 h 1163281"/>
              <a:gd name="connsiteX38" fmla="*/ 33748 w 1289619"/>
              <a:gd name="connsiteY38" fmla="*/ 693081 h 1163281"/>
              <a:gd name="connsiteX39" fmla="*/ 33748 w 1289619"/>
              <a:gd name="connsiteY39" fmla="*/ 801888 h 1163281"/>
              <a:gd name="connsiteX40" fmla="*/ 53747 w 1289619"/>
              <a:gd name="connsiteY40" fmla="*/ 821898 h 1163281"/>
              <a:gd name="connsiteX41" fmla="*/ 82495 w 1289619"/>
              <a:gd name="connsiteY41" fmla="*/ 821898 h 1163281"/>
              <a:gd name="connsiteX42" fmla="*/ 82495 w 1289619"/>
              <a:gd name="connsiteY42" fmla="*/ 729350 h 1163281"/>
              <a:gd name="connsiteX43" fmla="*/ 98744 w 1289619"/>
              <a:gd name="connsiteY43" fmla="*/ 713092 h 1163281"/>
              <a:gd name="connsiteX44" fmla="*/ 116242 w 1289619"/>
              <a:gd name="connsiteY44" fmla="*/ 729350 h 1163281"/>
              <a:gd name="connsiteX45" fmla="*/ 116242 w 1289619"/>
              <a:gd name="connsiteY45" fmla="*/ 821898 h 1163281"/>
              <a:gd name="connsiteX46" fmla="*/ 301230 w 1289619"/>
              <a:gd name="connsiteY46" fmla="*/ 821898 h 1163281"/>
              <a:gd name="connsiteX47" fmla="*/ 301230 w 1289619"/>
              <a:gd name="connsiteY47" fmla="*/ 729350 h 1163281"/>
              <a:gd name="connsiteX48" fmla="*/ 317479 w 1289619"/>
              <a:gd name="connsiteY48" fmla="*/ 713092 h 1163281"/>
              <a:gd name="connsiteX49" fmla="*/ 334978 w 1289619"/>
              <a:gd name="connsiteY49" fmla="*/ 729350 h 1163281"/>
              <a:gd name="connsiteX50" fmla="*/ 334978 w 1289619"/>
              <a:gd name="connsiteY50" fmla="*/ 821898 h 1163281"/>
              <a:gd name="connsiteX51" fmla="*/ 362476 w 1289619"/>
              <a:gd name="connsiteY51" fmla="*/ 821898 h 1163281"/>
              <a:gd name="connsiteX52" fmla="*/ 383724 w 1289619"/>
              <a:gd name="connsiteY52" fmla="*/ 801888 h 1163281"/>
              <a:gd name="connsiteX53" fmla="*/ 383724 w 1289619"/>
              <a:gd name="connsiteY53" fmla="*/ 693081 h 1163281"/>
              <a:gd name="connsiteX54" fmla="*/ 299980 w 1289619"/>
              <a:gd name="connsiteY54" fmla="*/ 609288 h 1163281"/>
              <a:gd name="connsiteX55" fmla="*/ 117492 w 1289619"/>
              <a:gd name="connsiteY55" fmla="*/ 576771 h 1163281"/>
              <a:gd name="connsiteX56" fmla="*/ 299980 w 1289619"/>
              <a:gd name="connsiteY56" fmla="*/ 576771 h 1163281"/>
              <a:gd name="connsiteX57" fmla="*/ 416222 w 1289619"/>
              <a:gd name="connsiteY57" fmla="*/ 693081 h 1163281"/>
              <a:gd name="connsiteX58" fmla="*/ 416222 w 1289619"/>
              <a:gd name="connsiteY58" fmla="*/ 801888 h 1163281"/>
              <a:gd name="connsiteX59" fmla="*/ 362476 w 1289619"/>
              <a:gd name="connsiteY59" fmla="*/ 855666 h 1163281"/>
              <a:gd name="connsiteX60" fmla="*/ 53747 w 1289619"/>
              <a:gd name="connsiteY60" fmla="*/ 855666 h 1163281"/>
              <a:gd name="connsiteX61" fmla="*/ 0 w 1289619"/>
              <a:gd name="connsiteY61" fmla="*/ 801888 h 1163281"/>
              <a:gd name="connsiteX62" fmla="*/ 0 w 1289619"/>
              <a:gd name="connsiteY62" fmla="*/ 693081 h 1163281"/>
              <a:gd name="connsiteX63" fmla="*/ 117492 w 1289619"/>
              <a:gd name="connsiteY63" fmla="*/ 576771 h 1163281"/>
              <a:gd name="connsiteX64" fmla="*/ 661617 w 1289619"/>
              <a:gd name="connsiteY64" fmla="*/ 390008 h 1163281"/>
              <a:gd name="connsiteX65" fmla="*/ 797304 w 1289619"/>
              <a:gd name="connsiteY65" fmla="*/ 390008 h 1163281"/>
              <a:gd name="connsiteX66" fmla="*/ 814732 w 1289619"/>
              <a:gd name="connsiteY66" fmla="*/ 404920 h 1163281"/>
              <a:gd name="connsiteX67" fmla="*/ 797304 w 1289619"/>
              <a:gd name="connsiteY67" fmla="*/ 422318 h 1163281"/>
              <a:gd name="connsiteX68" fmla="*/ 677800 w 1289619"/>
              <a:gd name="connsiteY68" fmla="*/ 422318 h 1163281"/>
              <a:gd name="connsiteX69" fmla="*/ 677800 w 1289619"/>
              <a:gd name="connsiteY69" fmla="*/ 715601 h 1163281"/>
              <a:gd name="connsiteX70" fmla="*/ 677800 w 1289619"/>
              <a:gd name="connsiteY70" fmla="*/ 1008883 h 1163281"/>
              <a:gd name="connsiteX71" fmla="*/ 799794 w 1289619"/>
              <a:gd name="connsiteY71" fmla="*/ 1008883 h 1163281"/>
              <a:gd name="connsiteX72" fmla="*/ 817221 w 1289619"/>
              <a:gd name="connsiteY72" fmla="*/ 1026281 h 1163281"/>
              <a:gd name="connsiteX73" fmla="*/ 799794 w 1289619"/>
              <a:gd name="connsiteY73" fmla="*/ 1042436 h 1163281"/>
              <a:gd name="connsiteX74" fmla="*/ 661617 w 1289619"/>
              <a:gd name="connsiteY74" fmla="*/ 1042436 h 1163281"/>
              <a:gd name="connsiteX75" fmla="*/ 645434 w 1289619"/>
              <a:gd name="connsiteY75" fmla="*/ 1026281 h 1163281"/>
              <a:gd name="connsiteX76" fmla="*/ 645434 w 1289619"/>
              <a:gd name="connsiteY76" fmla="*/ 731756 h 1163281"/>
              <a:gd name="connsiteX77" fmla="*/ 489830 w 1289619"/>
              <a:gd name="connsiteY77" fmla="*/ 731756 h 1163281"/>
              <a:gd name="connsiteX78" fmla="*/ 472402 w 1289619"/>
              <a:gd name="connsiteY78" fmla="*/ 715601 h 1163281"/>
              <a:gd name="connsiteX79" fmla="*/ 489830 w 1289619"/>
              <a:gd name="connsiteY79" fmla="*/ 699446 h 1163281"/>
              <a:gd name="connsiteX80" fmla="*/ 645434 w 1289619"/>
              <a:gd name="connsiteY80" fmla="*/ 699446 h 1163281"/>
              <a:gd name="connsiteX81" fmla="*/ 645434 w 1289619"/>
              <a:gd name="connsiteY81" fmla="*/ 404920 h 1163281"/>
              <a:gd name="connsiteX82" fmla="*/ 661617 w 1289619"/>
              <a:gd name="connsiteY82" fmla="*/ 390008 h 1163281"/>
              <a:gd name="connsiteX83" fmla="*/ 208117 w 1289619"/>
              <a:gd name="connsiteY83" fmla="*/ 340134 h 1163281"/>
              <a:gd name="connsiteX84" fmla="*/ 116007 w 1289619"/>
              <a:gd name="connsiteY84" fmla="*/ 432700 h 1163281"/>
              <a:gd name="connsiteX85" fmla="*/ 208117 w 1289619"/>
              <a:gd name="connsiteY85" fmla="*/ 525266 h 1163281"/>
              <a:gd name="connsiteX86" fmla="*/ 300227 w 1289619"/>
              <a:gd name="connsiteY86" fmla="*/ 432700 h 1163281"/>
              <a:gd name="connsiteX87" fmla="*/ 208117 w 1289619"/>
              <a:gd name="connsiteY87" fmla="*/ 340134 h 1163281"/>
              <a:gd name="connsiteX88" fmla="*/ 208117 w 1289619"/>
              <a:gd name="connsiteY88" fmla="*/ 307611 h 1163281"/>
              <a:gd name="connsiteX89" fmla="*/ 333834 w 1289619"/>
              <a:gd name="connsiteY89" fmla="*/ 432700 h 1163281"/>
              <a:gd name="connsiteX90" fmla="*/ 208117 w 1289619"/>
              <a:gd name="connsiteY90" fmla="*/ 559040 h 1163281"/>
              <a:gd name="connsiteX91" fmla="*/ 82399 w 1289619"/>
              <a:gd name="connsiteY91" fmla="*/ 432700 h 1163281"/>
              <a:gd name="connsiteX92" fmla="*/ 208117 w 1289619"/>
              <a:gd name="connsiteY92" fmla="*/ 307611 h 1163281"/>
              <a:gd name="connsiteX93" fmla="*/ 989639 w 1289619"/>
              <a:gd name="connsiteY93" fmla="*/ 301677 h 1163281"/>
              <a:gd name="connsiteX94" fmla="*/ 905895 w 1289619"/>
              <a:gd name="connsiteY94" fmla="*/ 385470 h 1163281"/>
              <a:gd name="connsiteX95" fmla="*/ 905895 w 1289619"/>
              <a:gd name="connsiteY95" fmla="*/ 494276 h 1163281"/>
              <a:gd name="connsiteX96" fmla="*/ 927144 w 1289619"/>
              <a:gd name="connsiteY96" fmla="*/ 514287 h 1163281"/>
              <a:gd name="connsiteX97" fmla="*/ 954642 w 1289619"/>
              <a:gd name="connsiteY97" fmla="*/ 514287 h 1163281"/>
              <a:gd name="connsiteX98" fmla="*/ 954642 w 1289619"/>
              <a:gd name="connsiteY98" fmla="*/ 421739 h 1163281"/>
              <a:gd name="connsiteX99" fmla="*/ 972141 w 1289619"/>
              <a:gd name="connsiteY99" fmla="*/ 405480 h 1163281"/>
              <a:gd name="connsiteX100" fmla="*/ 988389 w 1289619"/>
              <a:gd name="connsiteY100" fmla="*/ 421739 h 1163281"/>
              <a:gd name="connsiteX101" fmla="*/ 988389 w 1289619"/>
              <a:gd name="connsiteY101" fmla="*/ 514287 h 1163281"/>
              <a:gd name="connsiteX102" fmla="*/ 1174627 w 1289619"/>
              <a:gd name="connsiteY102" fmla="*/ 514287 h 1163281"/>
              <a:gd name="connsiteX103" fmla="*/ 1174627 w 1289619"/>
              <a:gd name="connsiteY103" fmla="*/ 421739 h 1163281"/>
              <a:gd name="connsiteX104" fmla="*/ 1190876 w 1289619"/>
              <a:gd name="connsiteY104" fmla="*/ 405480 h 1163281"/>
              <a:gd name="connsiteX105" fmla="*/ 1207125 w 1289619"/>
              <a:gd name="connsiteY105" fmla="*/ 421739 h 1163281"/>
              <a:gd name="connsiteX106" fmla="*/ 1207125 w 1289619"/>
              <a:gd name="connsiteY106" fmla="*/ 514287 h 1163281"/>
              <a:gd name="connsiteX107" fmla="*/ 1235873 w 1289619"/>
              <a:gd name="connsiteY107" fmla="*/ 514287 h 1163281"/>
              <a:gd name="connsiteX108" fmla="*/ 1255871 w 1289619"/>
              <a:gd name="connsiteY108" fmla="*/ 494276 h 1163281"/>
              <a:gd name="connsiteX109" fmla="*/ 1255871 w 1289619"/>
              <a:gd name="connsiteY109" fmla="*/ 385470 h 1163281"/>
              <a:gd name="connsiteX110" fmla="*/ 1172127 w 1289619"/>
              <a:gd name="connsiteY110" fmla="*/ 301677 h 1163281"/>
              <a:gd name="connsiteX111" fmla="*/ 989639 w 1289619"/>
              <a:gd name="connsiteY111" fmla="*/ 269160 h 1163281"/>
              <a:gd name="connsiteX112" fmla="*/ 1172127 w 1289619"/>
              <a:gd name="connsiteY112" fmla="*/ 269160 h 1163281"/>
              <a:gd name="connsiteX113" fmla="*/ 1289619 w 1289619"/>
              <a:gd name="connsiteY113" fmla="*/ 385470 h 1163281"/>
              <a:gd name="connsiteX114" fmla="*/ 1289619 w 1289619"/>
              <a:gd name="connsiteY114" fmla="*/ 494276 h 1163281"/>
              <a:gd name="connsiteX115" fmla="*/ 1235873 w 1289619"/>
              <a:gd name="connsiteY115" fmla="*/ 548054 h 1163281"/>
              <a:gd name="connsiteX116" fmla="*/ 927144 w 1289619"/>
              <a:gd name="connsiteY116" fmla="*/ 548054 h 1163281"/>
              <a:gd name="connsiteX117" fmla="*/ 873397 w 1289619"/>
              <a:gd name="connsiteY117" fmla="*/ 494276 h 1163281"/>
              <a:gd name="connsiteX118" fmla="*/ 873397 w 1289619"/>
              <a:gd name="connsiteY118" fmla="*/ 385470 h 1163281"/>
              <a:gd name="connsiteX119" fmla="*/ 989639 w 1289619"/>
              <a:gd name="connsiteY119" fmla="*/ 269160 h 1163281"/>
              <a:gd name="connsiteX120" fmla="*/ 1076019 w 1289619"/>
              <a:gd name="connsiteY120" fmla="*/ 32523 h 1163281"/>
              <a:gd name="connsiteX121" fmla="*/ 983909 w 1289619"/>
              <a:gd name="connsiteY121" fmla="*/ 125089 h 1163281"/>
              <a:gd name="connsiteX122" fmla="*/ 1076019 w 1289619"/>
              <a:gd name="connsiteY122" fmla="*/ 217655 h 1163281"/>
              <a:gd name="connsiteX123" fmla="*/ 1169373 w 1289619"/>
              <a:gd name="connsiteY123" fmla="*/ 125089 h 1163281"/>
              <a:gd name="connsiteX124" fmla="*/ 1076019 w 1289619"/>
              <a:gd name="connsiteY124" fmla="*/ 32523 h 1163281"/>
              <a:gd name="connsiteX125" fmla="*/ 1076019 w 1289619"/>
              <a:gd name="connsiteY125" fmla="*/ 0 h 1163281"/>
              <a:gd name="connsiteX126" fmla="*/ 1201736 w 1289619"/>
              <a:gd name="connsiteY126" fmla="*/ 125089 h 1163281"/>
              <a:gd name="connsiteX127" fmla="*/ 1076019 w 1289619"/>
              <a:gd name="connsiteY127" fmla="*/ 251429 h 1163281"/>
              <a:gd name="connsiteX128" fmla="*/ 950301 w 1289619"/>
              <a:gd name="connsiteY128" fmla="*/ 125089 h 1163281"/>
              <a:gd name="connsiteX129" fmla="*/ 1076019 w 1289619"/>
              <a:gd name="connsiteY129" fmla="*/ 0 h 1163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</a:cxnLst>
            <a:rect l="l" t="t" r="r" b="b"/>
            <a:pathLst>
              <a:path w="1289619" h="1163281">
                <a:moveTo>
                  <a:pt x="989639" y="917999"/>
                </a:moveTo>
                <a:cubicBezTo>
                  <a:pt x="944642" y="917999"/>
                  <a:pt x="905895" y="955351"/>
                  <a:pt x="905895" y="1001420"/>
                </a:cubicBezTo>
                <a:lnTo>
                  <a:pt x="905895" y="1108497"/>
                </a:lnTo>
                <a:cubicBezTo>
                  <a:pt x="905895" y="1120948"/>
                  <a:pt x="915894" y="1129664"/>
                  <a:pt x="927144" y="1129664"/>
                </a:cubicBezTo>
                <a:lnTo>
                  <a:pt x="954642" y="1129664"/>
                </a:lnTo>
                <a:lnTo>
                  <a:pt x="954642" y="1037527"/>
                </a:lnTo>
                <a:cubicBezTo>
                  <a:pt x="954642" y="1028812"/>
                  <a:pt x="962141" y="1021341"/>
                  <a:pt x="972141" y="1021341"/>
                </a:cubicBezTo>
                <a:cubicBezTo>
                  <a:pt x="980890" y="1021341"/>
                  <a:pt x="988389" y="1028812"/>
                  <a:pt x="988389" y="1037527"/>
                </a:cubicBezTo>
                <a:lnTo>
                  <a:pt x="988389" y="1129664"/>
                </a:lnTo>
                <a:lnTo>
                  <a:pt x="1174627" y="1129664"/>
                </a:lnTo>
                <a:lnTo>
                  <a:pt x="1174627" y="1037527"/>
                </a:lnTo>
                <a:cubicBezTo>
                  <a:pt x="1174627" y="1028812"/>
                  <a:pt x="1180877" y="1021341"/>
                  <a:pt x="1190876" y="1021341"/>
                </a:cubicBezTo>
                <a:cubicBezTo>
                  <a:pt x="1199625" y="1021341"/>
                  <a:pt x="1207125" y="1028812"/>
                  <a:pt x="1207125" y="1037527"/>
                </a:cubicBezTo>
                <a:lnTo>
                  <a:pt x="1207125" y="1129664"/>
                </a:lnTo>
                <a:lnTo>
                  <a:pt x="1235873" y="1129664"/>
                </a:lnTo>
                <a:cubicBezTo>
                  <a:pt x="1247122" y="1129664"/>
                  <a:pt x="1255871" y="1120948"/>
                  <a:pt x="1255871" y="1108497"/>
                </a:cubicBezTo>
                <a:lnTo>
                  <a:pt x="1255871" y="1001420"/>
                </a:lnTo>
                <a:cubicBezTo>
                  <a:pt x="1255871" y="955351"/>
                  <a:pt x="1218374" y="917999"/>
                  <a:pt x="1172127" y="917999"/>
                </a:cubicBezTo>
                <a:close/>
                <a:moveTo>
                  <a:pt x="989639" y="884381"/>
                </a:moveTo>
                <a:lnTo>
                  <a:pt x="1172127" y="884381"/>
                </a:lnTo>
                <a:cubicBezTo>
                  <a:pt x="1237123" y="884381"/>
                  <a:pt x="1289619" y="936675"/>
                  <a:pt x="1289619" y="1001420"/>
                </a:cubicBezTo>
                <a:lnTo>
                  <a:pt x="1289619" y="1108497"/>
                </a:lnTo>
                <a:cubicBezTo>
                  <a:pt x="1289619" y="1138379"/>
                  <a:pt x="1264621" y="1163281"/>
                  <a:pt x="1235873" y="1163281"/>
                </a:cubicBezTo>
                <a:lnTo>
                  <a:pt x="927144" y="1163281"/>
                </a:lnTo>
                <a:cubicBezTo>
                  <a:pt x="897146" y="1163281"/>
                  <a:pt x="873397" y="1138379"/>
                  <a:pt x="873397" y="1108497"/>
                </a:cubicBezTo>
                <a:lnTo>
                  <a:pt x="873397" y="1001420"/>
                </a:lnTo>
                <a:cubicBezTo>
                  <a:pt x="873397" y="936675"/>
                  <a:pt x="925894" y="884381"/>
                  <a:pt x="989639" y="884381"/>
                </a:cubicBezTo>
                <a:close/>
                <a:moveTo>
                  <a:pt x="1076019" y="648830"/>
                </a:moveTo>
                <a:cubicBezTo>
                  <a:pt x="1024985" y="648830"/>
                  <a:pt x="983909" y="689906"/>
                  <a:pt x="983909" y="740940"/>
                </a:cubicBezTo>
                <a:cubicBezTo>
                  <a:pt x="983909" y="791974"/>
                  <a:pt x="1024985" y="833050"/>
                  <a:pt x="1076019" y="833050"/>
                </a:cubicBezTo>
                <a:cubicBezTo>
                  <a:pt x="1127053" y="833050"/>
                  <a:pt x="1169373" y="791974"/>
                  <a:pt x="1169373" y="740940"/>
                </a:cubicBezTo>
                <a:cubicBezTo>
                  <a:pt x="1169373" y="689906"/>
                  <a:pt x="1127053" y="648830"/>
                  <a:pt x="1076019" y="648830"/>
                </a:cubicBezTo>
                <a:close/>
                <a:moveTo>
                  <a:pt x="1076019" y="615222"/>
                </a:moveTo>
                <a:cubicBezTo>
                  <a:pt x="1145724" y="615222"/>
                  <a:pt x="1201736" y="671235"/>
                  <a:pt x="1201736" y="740940"/>
                </a:cubicBezTo>
                <a:cubicBezTo>
                  <a:pt x="1201736" y="810645"/>
                  <a:pt x="1145724" y="866658"/>
                  <a:pt x="1076019" y="866658"/>
                </a:cubicBezTo>
                <a:cubicBezTo>
                  <a:pt x="1006314" y="866658"/>
                  <a:pt x="950301" y="810645"/>
                  <a:pt x="950301" y="740940"/>
                </a:cubicBezTo>
                <a:cubicBezTo>
                  <a:pt x="950301" y="671235"/>
                  <a:pt x="1006314" y="615222"/>
                  <a:pt x="1076019" y="615222"/>
                </a:cubicBezTo>
                <a:close/>
                <a:moveTo>
                  <a:pt x="117492" y="609288"/>
                </a:moveTo>
                <a:cubicBezTo>
                  <a:pt x="71245" y="609288"/>
                  <a:pt x="33748" y="646807"/>
                  <a:pt x="33748" y="693081"/>
                </a:cubicBezTo>
                <a:lnTo>
                  <a:pt x="33748" y="801888"/>
                </a:lnTo>
                <a:cubicBezTo>
                  <a:pt x="33748" y="813144"/>
                  <a:pt x="42497" y="821898"/>
                  <a:pt x="53747" y="821898"/>
                </a:cubicBezTo>
                <a:lnTo>
                  <a:pt x="82495" y="821898"/>
                </a:lnTo>
                <a:lnTo>
                  <a:pt x="82495" y="729350"/>
                </a:lnTo>
                <a:cubicBezTo>
                  <a:pt x="82495" y="720596"/>
                  <a:pt x="89994" y="713092"/>
                  <a:pt x="98744" y="713092"/>
                </a:cubicBezTo>
                <a:cubicBezTo>
                  <a:pt x="108743" y="713092"/>
                  <a:pt x="116242" y="720596"/>
                  <a:pt x="116242" y="729350"/>
                </a:cubicBezTo>
                <a:lnTo>
                  <a:pt x="116242" y="821898"/>
                </a:lnTo>
                <a:lnTo>
                  <a:pt x="301230" y="821898"/>
                </a:lnTo>
                <a:lnTo>
                  <a:pt x="301230" y="729350"/>
                </a:lnTo>
                <a:cubicBezTo>
                  <a:pt x="301230" y="720596"/>
                  <a:pt x="308729" y="713092"/>
                  <a:pt x="317479" y="713092"/>
                </a:cubicBezTo>
                <a:cubicBezTo>
                  <a:pt x="327478" y="713092"/>
                  <a:pt x="334978" y="720596"/>
                  <a:pt x="334978" y="729350"/>
                </a:cubicBezTo>
                <a:lnTo>
                  <a:pt x="334978" y="821898"/>
                </a:lnTo>
                <a:lnTo>
                  <a:pt x="362476" y="821898"/>
                </a:lnTo>
                <a:cubicBezTo>
                  <a:pt x="373725" y="821898"/>
                  <a:pt x="383724" y="813144"/>
                  <a:pt x="383724" y="801888"/>
                </a:cubicBezTo>
                <a:lnTo>
                  <a:pt x="383724" y="693081"/>
                </a:lnTo>
                <a:cubicBezTo>
                  <a:pt x="383724" y="646807"/>
                  <a:pt x="346227" y="609288"/>
                  <a:pt x="299980" y="609288"/>
                </a:cubicBezTo>
                <a:close/>
                <a:moveTo>
                  <a:pt x="117492" y="576771"/>
                </a:moveTo>
                <a:lnTo>
                  <a:pt x="299980" y="576771"/>
                </a:lnTo>
                <a:cubicBezTo>
                  <a:pt x="364976" y="576771"/>
                  <a:pt x="416222" y="628048"/>
                  <a:pt x="416222" y="693081"/>
                </a:cubicBezTo>
                <a:lnTo>
                  <a:pt x="416222" y="801888"/>
                </a:lnTo>
                <a:cubicBezTo>
                  <a:pt x="416222" y="831903"/>
                  <a:pt x="392474" y="855666"/>
                  <a:pt x="362476" y="855666"/>
                </a:cubicBezTo>
                <a:lnTo>
                  <a:pt x="53747" y="855666"/>
                </a:lnTo>
                <a:cubicBezTo>
                  <a:pt x="23749" y="855666"/>
                  <a:pt x="0" y="831903"/>
                  <a:pt x="0" y="801888"/>
                </a:cubicBezTo>
                <a:lnTo>
                  <a:pt x="0" y="693081"/>
                </a:lnTo>
                <a:cubicBezTo>
                  <a:pt x="0" y="628048"/>
                  <a:pt x="52497" y="576771"/>
                  <a:pt x="117492" y="576771"/>
                </a:cubicBezTo>
                <a:close/>
                <a:moveTo>
                  <a:pt x="661617" y="390008"/>
                </a:moveTo>
                <a:lnTo>
                  <a:pt x="797304" y="390008"/>
                </a:lnTo>
                <a:cubicBezTo>
                  <a:pt x="807263" y="390008"/>
                  <a:pt x="814732" y="396221"/>
                  <a:pt x="814732" y="404920"/>
                </a:cubicBezTo>
                <a:cubicBezTo>
                  <a:pt x="814732" y="414862"/>
                  <a:pt x="807263" y="422318"/>
                  <a:pt x="797304" y="422318"/>
                </a:cubicBezTo>
                <a:lnTo>
                  <a:pt x="677800" y="422318"/>
                </a:lnTo>
                <a:lnTo>
                  <a:pt x="677800" y="715601"/>
                </a:lnTo>
                <a:lnTo>
                  <a:pt x="677800" y="1008883"/>
                </a:lnTo>
                <a:lnTo>
                  <a:pt x="799794" y="1008883"/>
                </a:lnTo>
                <a:cubicBezTo>
                  <a:pt x="809752" y="1008883"/>
                  <a:pt x="817221" y="1017582"/>
                  <a:pt x="817221" y="1026281"/>
                </a:cubicBezTo>
                <a:cubicBezTo>
                  <a:pt x="817221" y="1034980"/>
                  <a:pt x="809752" y="1042436"/>
                  <a:pt x="799794" y="1042436"/>
                </a:cubicBezTo>
                <a:lnTo>
                  <a:pt x="661617" y="1042436"/>
                </a:lnTo>
                <a:cubicBezTo>
                  <a:pt x="652903" y="1042436"/>
                  <a:pt x="645434" y="1034980"/>
                  <a:pt x="645434" y="1026281"/>
                </a:cubicBezTo>
                <a:lnTo>
                  <a:pt x="645434" y="731756"/>
                </a:lnTo>
                <a:lnTo>
                  <a:pt x="489830" y="731756"/>
                </a:lnTo>
                <a:cubicBezTo>
                  <a:pt x="479871" y="731756"/>
                  <a:pt x="472402" y="725543"/>
                  <a:pt x="472402" y="715601"/>
                </a:cubicBezTo>
                <a:cubicBezTo>
                  <a:pt x="472402" y="706902"/>
                  <a:pt x="479871" y="699446"/>
                  <a:pt x="489830" y="699446"/>
                </a:cubicBezTo>
                <a:lnTo>
                  <a:pt x="645434" y="699446"/>
                </a:lnTo>
                <a:lnTo>
                  <a:pt x="645434" y="404920"/>
                </a:lnTo>
                <a:cubicBezTo>
                  <a:pt x="645434" y="396221"/>
                  <a:pt x="652903" y="390008"/>
                  <a:pt x="661617" y="390008"/>
                </a:cubicBezTo>
                <a:close/>
                <a:moveTo>
                  <a:pt x="208117" y="340134"/>
                </a:moveTo>
                <a:cubicBezTo>
                  <a:pt x="157083" y="340134"/>
                  <a:pt x="116007" y="381413"/>
                  <a:pt x="116007" y="432700"/>
                </a:cubicBezTo>
                <a:cubicBezTo>
                  <a:pt x="116007" y="483986"/>
                  <a:pt x="157083" y="525266"/>
                  <a:pt x="208117" y="525266"/>
                </a:cubicBezTo>
                <a:cubicBezTo>
                  <a:pt x="259151" y="525266"/>
                  <a:pt x="300227" y="483986"/>
                  <a:pt x="300227" y="432700"/>
                </a:cubicBezTo>
                <a:cubicBezTo>
                  <a:pt x="300227" y="381413"/>
                  <a:pt x="259151" y="340134"/>
                  <a:pt x="208117" y="340134"/>
                </a:cubicBezTo>
                <a:close/>
                <a:moveTo>
                  <a:pt x="208117" y="307611"/>
                </a:moveTo>
                <a:cubicBezTo>
                  <a:pt x="277822" y="307611"/>
                  <a:pt x="333834" y="363901"/>
                  <a:pt x="333834" y="432700"/>
                </a:cubicBezTo>
                <a:cubicBezTo>
                  <a:pt x="333834" y="502750"/>
                  <a:pt x="277822" y="559040"/>
                  <a:pt x="208117" y="559040"/>
                </a:cubicBezTo>
                <a:cubicBezTo>
                  <a:pt x="138412" y="559040"/>
                  <a:pt x="82399" y="502750"/>
                  <a:pt x="82399" y="432700"/>
                </a:cubicBezTo>
                <a:cubicBezTo>
                  <a:pt x="82399" y="363901"/>
                  <a:pt x="138412" y="307611"/>
                  <a:pt x="208117" y="307611"/>
                </a:cubicBezTo>
                <a:close/>
                <a:moveTo>
                  <a:pt x="989639" y="301677"/>
                </a:moveTo>
                <a:cubicBezTo>
                  <a:pt x="944642" y="301677"/>
                  <a:pt x="905895" y="339196"/>
                  <a:pt x="905895" y="385470"/>
                </a:cubicBezTo>
                <a:lnTo>
                  <a:pt x="905895" y="494276"/>
                </a:lnTo>
                <a:cubicBezTo>
                  <a:pt x="905895" y="505532"/>
                  <a:pt x="915894" y="514287"/>
                  <a:pt x="927144" y="514287"/>
                </a:cubicBezTo>
                <a:lnTo>
                  <a:pt x="954642" y="514287"/>
                </a:lnTo>
                <a:lnTo>
                  <a:pt x="954642" y="421739"/>
                </a:lnTo>
                <a:cubicBezTo>
                  <a:pt x="954642" y="412984"/>
                  <a:pt x="962141" y="405480"/>
                  <a:pt x="972141" y="405480"/>
                </a:cubicBezTo>
                <a:cubicBezTo>
                  <a:pt x="980890" y="405480"/>
                  <a:pt x="988389" y="412984"/>
                  <a:pt x="988389" y="421739"/>
                </a:cubicBezTo>
                <a:lnTo>
                  <a:pt x="988389" y="514287"/>
                </a:lnTo>
                <a:lnTo>
                  <a:pt x="1174627" y="514287"/>
                </a:lnTo>
                <a:lnTo>
                  <a:pt x="1174627" y="421739"/>
                </a:lnTo>
                <a:cubicBezTo>
                  <a:pt x="1174627" y="412984"/>
                  <a:pt x="1180877" y="405480"/>
                  <a:pt x="1190876" y="405480"/>
                </a:cubicBezTo>
                <a:cubicBezTo>
                  <a:pt x="1199625" y="405480"/>
                  <a:pt x="1207125" y="412984"/>
                  <a:pt x="1207125" y="421739"/>
                </a:cubicBezTo>
                <a:lnTo>
                  <a:pt x="1207125" y="514287"/>
                </a:lnTo>
                <a:lnTo>
                  <a:pt x="1235873" y="514287"/>
                </a:lnTo>
                <a:cubicBezTo>
                  <a:pt x="1247122" y="514287"/>
                  <a:pt x="1255871" y="505532"/>
                  <a:pt x="1255871" y="494276"/>
                </a:cubicBezTo>
                <a:lnTo>
                  <a:pt x="1255871" y="385470"/>
                </a:lnTo>
                <a:cubicBezTo>
                  <a:pt x="1255871" y="339196"/>
                  <a:pt x="1218374" y="301677"/>
                  <a:pt x="1172127" y="301677"/>
                </a:cubicBezTo>
                <a:close/>
                <a:moveTo>
                  <a:pt x="989639" y="269160"/>
                </a:moveTo>
                <a:lnTo>
                  <a:pt x="1172127" y="269160"/>
                </a:lnTo>
                <a:cubicBezTo>
                  <a:pt x="1237123" y="269160"/>
                  <a:pt x="1289619" y="321687"/>
                  <a:pt x="1289619" y="385470"/>
                </a:cubicBezTo>
                <a:lnTo>
                  <a:pt x="1289619" y="494276"/>
                </a:lnTo>
                <a:cubicBezTo>
                  <a:pt x="1289619" y="524292"/>
                  <a:pt x="1264621" y="548054"/>
                  <a:pt x="1235873" y="548054"/>
                </a:cubicBezTo>
                <a:lnTo>
                  <a:pt x="927144" y="548054"/>
                </a:lnTo>
                <a:cubicBezTo>
                  <a:pt x="897146" y="548054"/>
                  <a:pt x="873397" y="524292"/>
                  <a:pt x="873397" y="494276"/>
                </a:cubicBezTo>
                <a:lnTo>
                  <a:pt x="873397" y="385470"/>
                </a:lnTo>
                <a:cubicBezTo>
                  <a:pt x="873397" y="321687"/>
                  <a:pt x="925894" y="269160"/>
                  <a:pt x="989639" y="269160"/>
                </a:cubicBezTo>
                <a:close/>
                <a:moveTo>
                  <a:pt x="1076019" y="32523"/>
                </a:moveTo>
                <a:cubicBezTo>
                  <a:pt x="1024985" y="32523"/>
                  <a:pt x="983909" y="73802"/>
                  <a:pt x="983909" y="125089"/>
                </a:cubicBezTo>
                <a:cubicBezTo>
                  <a:pt x="983909" y="176376"/>
                  <a:pt x="1024985" y="217655"/>
                  <a:pt x="1076019" y="217655"/>
                </a:cubicBezTo>
                <a:cubicBezTo>
                  <a:pt x="1127053" y="217655"/>
                  <a:pt x="1169373" y="176376"/>
                  <a:pt x="1169373" y="125089"/>
                </a:cubicBezTo>
                <a:cubicBezTo>
                  <a:pt x="1169373" y="73802"/>
                  <a:pt x="1127053" y="32523"/>
                  <a:pt x="1076019" y="32523"/>
                </a:cubicBezTo>
                <a:close/>
                <a:moveTo>
                  <a:pt x="1076019" y="0"/>
                </a:moveTo>
                <a:cubicBezTo>
                  <a:pt x="1145724" y="0"/>
                  <a:pt x="1201736" y="56290"/>
                  <a:pt x="1201736" y="125089"/>
                </a:cubicBezTo>
                <a:cubicBezTo>
                  <a:pt x="1201736" y="195139"/>
                  <a:pt x="1145724" y="251429"/>
                  <a:pt x="1076019" y="251429"/>
                </a:cubicBezTo>
                <a:cubicBezTo>
                  <a:pt x="1006314" y="251429"/>
                  <a:pt x="950301" y="195139"/>
                  <a:pt x="950301" y="125089"/>
                </a:cubicBezTo>
                <a:cubicBezTo>
                  <a:pt x="950301" y="56290"/>
                  <a:pt x="1006314" y="0"/>
                  <a:pt x="10760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599" b="0" i="0" u="none" strike="noStrike" kern="1200" cap="none" spc="0" normalizeH="0" baseline="0" noProof="0" dirty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Poppins" pitchFamily="2" charset="77"/>
              <a:ea typeface="+mn-ea"/>
              <a:cs typeface="+mn-cs"/>
            </a:endParaRPr>
          </a:p>
        </p:txBody>
      </p:sp>
      <p:grpSp>
        <p:nvGrpSpPr>
          <p:cNvPr id="2" name="กลุ่ม 1"/>
          <p:cNvGrpSpPr/>
          <p:nvPr/>
        </p:nvGrpSpPr>
        <p:grpSpPr>
          <a:xfrm>
            <a:off x="-6523" y="2448079"/>
            <a:ext cx="12186774" cy="4540434"/>
            <a:chOff x="-6523" y="2448079"/>
            <a:chExt cx="12186774" cy="4540434"/>
          </a:xfrm>
        </p:grpSpPr>
        <p:sp>
          <p:nvSpPr>
            <p:cNvPr id="158" name="Freeform 7">
              <a:extLst>
                <a:ext uri="{FF2B5EF4-FFF2-40B4-BE49-F238E27FC236}">
                  <a16:creationId xmlns:a16="http://schemas.microsoft.com/office/drawing/2014/main" id="{99EF9F75-546F-BF42-86DC-34FDD4E52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07640" y="2678945"/>
              <a:ext cx="2026687" cy="4104000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  <a:alpha val="41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6532" b="0" i="0" u="none" strike="noStrike" kern="1200" cap="none" spc="0" normalizeH="0" baseline="0" noProof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7">
              <a:extLst>
                <a:ext uri="{FF2B5EF4-FFF2-40B4-BE49-F238E27FC236}">
                  <a16:creationId xmlns:a16="http://schemas.microsoft.com/office/drawing/2014/main" id="{99EF9F75-546F-BF42-86DC-34FDD4E52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4238" y="2680133"/>
              <a:ext cx="2004673" cy="1282155"/>
            </a:xfrm>
            <a:prstGeom prst="roundRect">
              <a:avLst/>
            </a:prstGeom>
            <a:solidFill>
              <a:schemeClr val="accent6">
                <a:lumMod val="60000"/>
                <a:lumOff val="40000"/>
                <a:alpha val="41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6532" b="0" i="0" u="none" strike="noStrike" kern="1200" cap="none" spc="0" normalizeH="0" baseline="0" noProof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" name="Freeform 7">
              <a:extLst>
                <a:ext uri="{FF2B5EF4-FFF2-40B4-BE49-F238E27FC236}">
                  <a16:creationId xmlns:a16="http://schemas.microsoft.com/office/drawing/2014/main" id="{99EF9F75-546F-BF42-86DC-34FDD4E52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5886" y="2669158"/>
              <a:ext cx="2032323" cy="1282155"/>
            </a:xfrm>
            <a:prstGeom prst="roundRect">
              <a:avLst/>
            </a:prstGeom>
            <a:solidFill>
              <a:schemeClr val="accent3">
                <a:lumMod val="60000"/>
                <a:lumOff val="40000"/>
                <a:alpha val="41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6532" b="0" i="0" u="none" strike="noStrike" kern="1200" cap="none" spc="0" normalizeH="0" baseline="0" noProof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" name="Freeform 7">
              <a:extLst>
                <a:ext uri="{FF2B5EF4-FFF2-40B4-BE49-F238E27FC236}">
                  <a16:creationId xmlns:a16="http://schemas.microsoft.com/office/drawing/2014/main" id="{99EF9F75-546F-BF42-86DC-34FDD4E52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4904" y="2678591"/>
              <a:ext cx="1981113" cy="4115690"/>
            </a:xfrm>
            <a:prstGeom prst="roundRect">
              <a:avLst/>
            </a:prstGeom>
            <a:solidFill>
              <a:schemeClr val="accent3">
                <a:alpha val="41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6532" b="0" i="0" u="none" strike="noStrike" kern="1200" cap="none" spc="0" normalizeH="0" baseline="0" noProof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Pentagon 8">
              <a:extLst>
                <a:ext uri="{FF2B5EF4-FFF2-40B4-BE49-F238E27FC236}">
                  <a16:creationId xmlns:a16="http://schemas.microsoft.com/office/drawing/2014/main" id="{F736D7D3-5A45-AD41-A78F-67A23F109F7E}"/>
                </a:ext>
              </a:extLst>
            </p:cNvPr>
            <p:cNvSpPr/>
            <p:nvPr/>
          </p:nvSpPr>
          <p:spPr>
            <a:xfrm>
              <a:off x="50752" y="2812469"/>
              <a:ext cx="1798984" cy="550240"/>
            </a:xfrm>
            <a:prstGeom prst="homePlat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44" name="TextBox 47">
              <a:extLst>
                <a:ext uri="{FF2B5EF4-FFF2-40B4-BE49-F238E27FC236}">
                  <a16:creationId xmlns:a16="http://schemas.microsoft.com/office/drawing/2014/main" id="{A609DC90-F7CA-8A40-B165-861E794A1397}"/>
                </a:ext>
              </a:extLst>
            </p:cNvPr>
            <p:cNvSpPr txBox="1"/>
            <p:nvPr/>
          </p:nvSpPr>
          <p:spPr>
            <a:xfrm>
              <a:off x="59738" y="2923666"/>
              <a:ext cx="19143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285750" indent="-285750">
                <a:buFont typeface="Wingdings" panose="05000000000000000000" pitchFamily="2" charset="2"/>
                <a:buChar char="Ø"/>
                <a:defRPr b="1">
                  <a:solidFill>
                    <a:srgbClr val="0000CC"/>
                  </a:solidFill>
                  <a:latin typeface="Poppins" pitchFamily="2" charset="77"/>
                  <a:cs typeface="Poppins" pitchFamily="2" charset="77"/>
                </a:defRPr>
              </a:lvl1pPr>
            </a:lstStyle>
            <a:p>
              <a:pPr marL="285750" marR="0" lvl="0" indent="-28575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Char char="Ø"/>
                <a:tabLst/>
                <a:defRPr/>
              </a:pPr>
              <a:r>
                <a:rPr kumimoji="0" lang="th-TH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oppins" pitchFamily="2" charset="77"/>
                  <a:ea typeface="+mn-ea"/>
                </a:rPr>
                <a:t>ปี </a:t>
              </a:r>
              <a:r>
                <a:rPr kumimoji="0" lang="th-TH" sz="16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oppins" pitchFamily="2" charset="77"/>
                  <a:ea typeface="+mn-ea"/>
                </a:rPr>
                <a:t>2575 </a:t>
              </a:r>
              <a:r>
                <a:rPr kumimoji="0" lang="en-US" sz="16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:</a:t>
              </a:r>
              <a:r>
                <a:rPr kumimoji="0" lang="th-TH" sz="16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oppins" pitchFamily="2" charset="77"/>
                  <a:ea typeface="+mn-ea"/>
                </a:rPr>
                <a:t> </a:t>
              </a:r>
              <a:endPara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endParaRPr>
            </a:p>
          </p:txBody>
        </p:sp>
        <p:sp>
          <p:nvSpPr>
            <p:cNvPr id="168" name="Freeform 7">
              <a:extLst>
                <a:ext uri="{FF2B5EF4-FFF2-40B4-BE49-F238E27FC236}">
                  <a16:creationId xmlns:a16="http://schemas.microsoft.com/office/drawing/2014/main" id="{99EF9F75-546F-BF42-86DC-34FDD4E52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87428" y="3974799"/>
              <a:ext cx="2004673" cy="994248"/>
            </a:xfrm>
            <a:prstGeom prst="roundRect">
              <a:avLst/>
            </a:prstGeom>
            <a:solidFill>
              <a:schemeClr val="accent6">
                <a:lumMod val="60000"/>
                <a:lumOff val="40000"/>
                <a:alpha val="41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6532" b="0" i="0" u="none" strike="noStrike" kern="1200" cap="none" spc="0" normalizeH="0" baseline="0" noProof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7">
              <a:extLst>
                <a:ext uri="{FF2B5EF4-FFF2-40B4-BE49-F238E27FC236}">
                  <a16:creationId xmlns:a16="http://schemas.microsoft.com/office/drawing/2014/main" id="{99EF9F75-546F-BF42-86DC-34FDD4E52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7453" y="3967048"/>
              <a:ext cx="2040758" cy="1003262"/>
            </a:xfrm>
            <a:prstGeom prst="roundRect">
              <a:avLst/>
            </a:prstGeom>
            <a:solidFill>
              <a:schemeClr val="accent3">
                <a:lumMod val="60000"/>
                <a:lumOff val="40000"/>
                <a:alpha val="41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6532" b="0" i="0" u="none" strike="noStrike" kern="1200" cap="none" spc="0" normalizeH="0" baseline="0" noProof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" name="Pentagon 8">
              <a:extLst>
                <a:ext uri="{FF2B5EF4-FFF2-40B4-BE49-F238E27FC236}">
                  <a16:creationId xmlns:a16="http://schemas.microsoft.com/office/drawing/2014/main" id="{F736D7D3-5A45-AD41-A78F-67A23F109F7E}"/>
                </a:ext>
              </a:extLst>
            </p:cNvPr>
            <p:cNvSpPr/>
            <p:nvPr/>
          </p:nvSpPr>
          <p:spPr>
            <a:xfrm>
              <a:off x="50752" y="4302877"/>
              <a:ext cx="1873183" cy="550240"/>
            </a:xfrm>
            <a:prstGeom prst="homePlat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78" name="TextBox 47">
              <a:extLst>
                <a:ext uri="{FF2B5EF4-FFF2-40B4-BE49-F238E27FC236}">
                  <a16:creationId xmlns:a16="http://schemas.microsoft.com/office/drawing/2014/main" id="{A609DC90-F7CA-8A40-B165-861E794A1397}"/>
                </a:ext>
              </a:extLst>
            </p:cNvPr>
            <p:cNvSpPr txBox="1"/>
            <p:nvPr/>
          </p:nvSpPr>
          <p:spPr>
            <a:xfrm>
              <a:off x="-6523" y="4400824"/>
              <a:ext cx="19143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285750" indent="-285750">
                <a:buFont typeface="Wingdings" panose="05000000000000000000" pitchFamily="2" charset="2"/>
                <a:buChar char="Ø"/>
                <a:defRPr b="1">
                  <a:solidFill>
                    <a:srgbClr val="0000CC"/>
                  </a:solidFill>
                  <a:latin typeface="Poppins" pitchFamily="2" charset="77"/>
                  <a:cs typeface="Poppins" pitchFamily="2" charset="77"/>
                </a:defRPr>
              </a:lvl1pPr>
            </a:lstStyle>
            <a:p>
              <a:pPr marL="285750" marR="0" lvl="0" indent="-28575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Char char="Ø"/>
                <a:tabLst/>
                <a:defRPr/>
              </a:pPr>
              <a:r>
                <a:rPr kumimoji="0" lang="th-TH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oppins" pitchFamily="2" charset="77"/>
                  <a:ea typeface="+mn-ea"/>
                </a:rPr>
                <a:t>ปี </a:t>
              </a:r>
              <a:r>
                <a:rPr kumimoji="0" lang="th-TH" sz="16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oppins" pitchFamily="2" charset="77"/>
                  <a:ea typeface="+mn-ea"/>
                </a:rPr>
                <a:t>2571 - 2574 </a:t>
              </a:r>
              <a:r>
                <a:rPr kumimoji="0" lang="en-US" sz="16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:</a:t>
              </a:r>
              <a:endPara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endParaRPr>
            </a:p>
          </p:txBody>
        </p:sp>
        <p:sp>
          <p:nvSpPr>
            <p:cNvPr id="193" name="Freeform 7">
              <a:extLst>
                <a:ext uri="{FF2B5EF4-FFF2-40B4-BE49-F238E27FC236}">
                  <a16:creationId xmlns:a16="http://schemas.microsoft.com/office/drawing/2014/main" id="{99EF9F75-546F-BF42-86DC-34FDD4E52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4238" y="4996210"/>
              <a:ext cx="2004673" cy="1798071"/>
            </a:xfrm>
            <a:prstGeom prst="roundRect">
              <a:avLst/>
            </a:prstGeom>
            <a:solidFill>
              <a:schemeClr val="accent6">
                <a:lumMod val="60000"/>
                <a:lumOff val="40000"/>
                <a:alpha val="41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6532" b="0" i="0" u="none" strike="noStrike" kern="1200" cap="none" spc="0" normalizeH="0" baseline="0" noProof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" name="Freeform 7">
              <a:extLst>
                <a:ext uri="{FF2B5EF4-FFF2-40B4-BE49-F238E27FC236}">
                  <a16:creationId xmlns:a16="http://schemas.microsoft.com/office/drawing/2014/main" id="{99EF9F75-546F-BF42-86DC-34FDD4E52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4261" y="4996210"/>
              <a:ext cx="2033948" cy="1798071"/>
            </a:xfrm>
            <a:prstGeom prst="roundRect">
              <a:avLst/>
            </a:prstGeom>
            <a:solidFill>
              <a:schemeClr val="accent3">
                <a:lumMod val="60000"/>
                <a:lumOff val="40000"/>
                <a:alpha val="41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6532" b="0" i="0" u="none" strike="noStrike" kern="1200" cap="none" spc="0" normalizeH="0" baseline="0" noProof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" name="Pentagon 8">
              <a:extLst>
                <a:ext uri="{FF2B5EF4-FFF2-40B4-BE49-F238E27FC236}">
                  <a16:creationId xmlns:a16="http://schemas.microsoft.com/office/drawing/2014/main" id="{F736D7D3-5A45-AD41-A78F-67A23F109F7E}"/>
                </a:ext>
              </a:extLst>
            </p:cNvPr>
            <p:cNvSpPr/>
            <p:nvPr/>
          </p:nvSpPr>
          <p:spPr>
            <a:xfrm>
              <a:off x="51591" y="5726316"/>
              <a:ext cx="1823720" cy="550240"/>
            </a:xfrm>
            <a:prstGeom prst="homePlat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97" name="TextBox 47">
              <a:extLst>
                <a:ext uri="{FF2B5EF4-FFF2-40B4-BE49-F238E27FC236}">
                  <a16:creationId xmlns:a16="http://schemas.microsoft.com/office/drawing/2014/main" id="{A609DC90-F7CA-8A40-B165-861E794A1397}"/>
                </a:ext>
              </a:extLst>
            </p:cNvPr>
            <p:cNvSpPr txBox="1"/>
            <p:nvPr/>
          </p:nvSpPr>
          <p:spPr>
            <a:xfrm>
              <a:off x="-214" y="5833677"/>
              <a:ext cx="192414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285750" indent="-285750">
                <a:buFont typeface="Wingdings" panose="05000000000000000000" pitchFamily="2" charset="2"/>
                <a:buChar char="Ø"/>
                <a:defRPr b="1">
                  <a:solidFill>
                    <a:srgbClr val="0000CC"/>
                  </a:solidFill>
                  <a:latin typeface="Poppins" pitchFamily="2" charset="77"/>
                  <a:cs typeface="Poppins" pitchFamily="2" charset="77"/>
                </a:defRPr>
              </a:lvl1pPr>
            </a:lstStyle>
            <a:p>
              <a:pPr marL="285750" marR="0" lvl="0" indent="-28575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Char char="Ø"/>
                <a:tabLst/>
                <a:defRPr/>
              </a:pPr>
              <a:r>
                <a:rPr kumimoji="0" lang="th-TH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oppins" pitchFamily="2" charset="77"/>
                  <a:ea typeface="+mn-ea"/>
                </a:rPr>
                <a:t>ปี </a:t>
              </a:r>
              <a:r>
                <a:rPr kumimoji="0" lang="th-TH" sz="16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oppins" pitchFamily="2" charset="77"/>
                  <a:ea typeface="+mn-ea"/>
                </a:rPr>
                <a:t>2566-2570 </a:t>
              </a:r>
              <a:r>
                <a:rPr kumimoji="0" lang="en-US" sz="16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:</a:t>
              </a:r>
              <a:endPara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endParaRPr>
            </a:p>
          </p:txBody>
        </p:sp>
        <p:sp>
          <p:nvSpPr>
            <p:cNvPr id="202" name="Freeform 7">
              <a:extLst>
                <a:ext uri="{FF2B5EF4-FFF2-40B4-BE49-F238E27FC236}">
                  <a16:creationId xmlns:a16="http://schemas.microsoft.com/office/drawing/2014/main" id="{99EF9F75-546F-BF42-86DC-34FDD4E52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8829" y="2678589"/>
              <a:ext cx="2167117" cy="4115692"/>
            </a:xfrm>
            <a:prstGeom prst="roundRect">
              <a:avLst/>
            </a:prstGeom>
            <a:solidFill>
              <a:srgbClr val="92D050">
                <a:alpha val="41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6532" b="0" i="0" u="none" strike="noStrike" kern="1200" cap="none" spc="0" normalizeH="0" baseline="0" noProof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" name="สี่เหลี่ยมผืนผ้า 4"/>
            <p:cNvSpPr/>
            <p:nvPr/>
          </p:nvSpPr>
          <p:spPr>
            <a:xfrm>
              <a:off x="6140726" y="5049522"/>
              <a:ext cx="2121124" cy="19389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r>
                <a:rPr kumimoji="0" lang="th-TH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 </a:t>
              </a:r>
              <a:r>
                <a:rPr kumimoji="0" lang="th-T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พัฒนาโปรแกรม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 Digital billing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 พัฒนาระบบ 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Digital Payment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 </a:t>
              </a:r>
              <a:r>
                <a:rPr kumimoji="0" lang="th-T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ปี 70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: Excellent Digital clearing house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</a:t>
              </a:r>
              <a:r>
                <a:rPr kumimoji="0" lang="th-T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 จัดตั้ง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 Premium Clinic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Feasibility study &amp; Appraisal Project</a:t>
              </a:r>
              <a:endPara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endParaRPr>
            </a:p>
          </p:txBody>
        </p:sp>
        <p:sp>
          <p:nvSpPr>
            <p:cNvPr id="6" name="สี่เหลี่ยมผืนผ้า 5"/>
            <p:cNvSpPr/>
            <p:nvPr/>
          </p:nvSpPr>
          <p:spPr>
            <a:xfrm>
              <a:off x="6164931" y="3916335"/>
              <a:ext cx="2066122" cy="1015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 Fully 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Smart Audit </a:t>
              </a:r>
              <a:r>
                <a:rPr kumimoji="0" lang="en-US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Financial Program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7F7F7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- 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Excellent</a:t>
              </a:r>
              <a:r>
                <a:rPr kumimoji="0" lang="th-T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 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Digital clearing </a:t>
              </a:r>
              <a:r>
                <a:rPr kumimoji="0" lang="en-US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house </a:t>
              </a:r>
              <a:r>
                <a:rPr kumimoji="0" lang="en-US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rPr>
                <a:t>&amp;</a:t>
              </a:r>
              <a:r>
                <a:rPr kumimoji="0" lang="en-US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 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International claim</a:t>
              </a:r>
            </a:p>
          </p:txBody>
        </p:sp>
        <p:sp>
          <p:nvSpPr>
            <p:cNvPr id="150" name="Rectangle 20">
              <a:extLst>
                <a:ext uri="{FF2B5EF4-FFF2-40B4-BE49-F238E27FC236}">
                  <a16:creationId xmlns:a16="http://schemas.microsoft.com/office/drawing/2014/main" id="{EDC9C334-89EB-4842-83AD-CBC9656E5D59}"/>
                </a:ext>
              </a:extLst>
            </p:cNvPr>
            <p:cNvSpPr/>
            <p:nvPr/>
          </p:nvSpPr>
          <p:spPr>
            <a:xfrm>
              <a:off x="96568" y="2448079"/>
              <a:ext cx="1706538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Roadmap :</a:t>
              </a:r>
            </a:p>
          </p:txBody>
        </p:sp>
        <p:sp>
          <p:nvSpPr>
            <p:cNvPr id="15" name="สี่เหลี่ยมผืนผ้า 14"/>
            <p:cNvSpPr/>
            <p:nvPr/>
          </p:nvSpPr>
          <p:spPr>
            <a:xfrm>
              <a:off x="6161819" y="3001808"/>
              <a:ext cx="195730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 Auto 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Fully Smart</a:t>
              </a:r>
              <a:r>
                <a:rPr kumimoji="0" lang="th-T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 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Audit Financial </a:t>
              </a:r>
              <a:r>
                <a:rPr kumimoji="0" lang="en-US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System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 Excellent 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CFO</a:t>
              </a:r>
              <a:endPara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endParaRPr>
            </a:p>
          </p:txBody>
        </p:sp>
        <p:sp>
          <p:nvSpPr>
            <p:cNvPr id="19" name="สี่เหลี่ยมผืนผ้า 18"/>
            <p:cNvSpPr/>
            <p:nvPr/>
          </p:nvSpPr>
          <p:spPr>
            <a:xfrm>
              <a:off x="8292913" y="4070283"/>
              <a:ext cx="1795871" cy="6924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r>
                <a:rPr kumimoji="0" lang="th-TH" sz="13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 ธรรมนูญ</a:t>
              </a:r>
              <a:r>
                <a:rPr kumimoji="0" lang="th-TH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ให้บริการด้วยเสน่ห์แห่งอีสาน </a:t>
              </a:r>
              <a:r>
                <a:rPr kumimoji="0" lang="th-TH" sz="13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และ</a:t>
              </a:r>
              <a:r>
                <a:rPr kumimoji="0" lang="en-US" sz="13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 </a:t>
              </a: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CSR</a:t>
              </a:r>
              <a:r>
                <a:rPr kumimoji="0" lang="th-TH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 ระดับนานาชาติ</a:t>
              </a:r>
            </a:p>
          </p:txBody>
        </p:sp>
        <p:sp>
          <p:nvSpPr>
            <p:cNvPr id="20" name="สี่เหลี่ยมผืนผ้า 19"/>
            <p:cNvSpPr/>
            <p:nvPr/>
          </p:nvSpPr>
          <p:spPr>
            <a:xfrm>
              <a:off x="8357042" y="3068490"/>
              <a:ext cx="1592190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r>
                <a:rPr kumimoji="0" lang="th-TH" sz="13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 รางวัล</a:t>
              </a:r>
              <a:r>
                <a:rPr kumimoji="0" lang="th-TH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การให้บริการ</a:t>
              </a:r>
              <a:endPara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r>
                <a:rPr kumimoji="0" lang="th-TH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ระดับนานาชาติ</a:t>
              </a:r>
            </a:p>
          </p:txBody>
        </p:sp>
        <p:sp>
          <p:nvSpPr>
            <p:cNvPr id="211" name="สี่เหลี่ยมผืนผ้า 210"/>
            <p:cNvSpPr/>
            <p:nvPr/>
          </p:nvSpPr>
          <p:spPr>
            <a:xfrm>
              <a:off x="8132336" y="5094872"/>
              <a:ext cx="1998379" cy="14927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r>
                <a:rPr kumimoji="0" lang="th-TH" sz="13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 ธรรมนูญ</a:t>
              </a:r>
              <a:r>
                <a:rPr kumimoji="0" lang="th-TH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ให้บริการด้วยเสน่ห์แห่งอีสาน </a:t>
              </a:r>
              <a:r>
                <a:rPr kumimoji="0" lang="th-TH" sz="13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และ</a:t>
              </a:r>
              <a:r>
                <a:rPr kumimoji="0" lang="en-US" sz="13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 </a:t>
              </a: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CSR </a:t>
              </a:r>
              <a:r>
                <a:rPr kumimoji="0" lang="th-TH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จังหวัดขอนแก่น เขตสุขภาพที่ </a:t>
              </a: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7 </a:t>
              </a:r>
              <a:r>
                <a:rPr kumimoji="0" lang="th-TH" sz="13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และระดับชาติ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 </a:t>
              </a:r>
              <a:r>
                <a:rPr kumimoji="0" lang="th-TH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ปี 70</a:t>
              </a: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: The best Smart Hospital Everyone can </a:t>
              </a:r>
              <a:r>
                <a:rPr kumimoji="0" lang="en-US" sz="13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touch</a:t>
              </a:r>
              <a:endPara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endParaRPr>
            </a:p>
          </p:txBody>
        </p:sp>
        <p:sp>
          <p:nvSpPr>
            <p:cNvPr id="25" name="สี่เหลี่ยมผืนผ้า 24"/>
            <p:cNvSpPr/>
            <p:nvPr/>
          </p:nvSpPr>
          <p:spPr>
            <a:xfrm>
              <a:off x="1916858" y="2690778"/>
              <a:ext cx="2265171" cy="41549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r>
                <a:rPr kumimoji="0" lang="th-TH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1.การ</a:t>
              </a:r>
              <a:r>
                <a:rPr kumimoji="0" lang="th-T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นำองค์การ </a:t>
              </a:r>
              <a:endParaRPr kumimoji="0" lang="th-TH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r>
                <a:rPr kumimoji="0" lang="th-TH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 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 Excellent Strategic Leadership</a:t>
              </a:r>
              <a:r>
                <a:rPr kumimoji="0" lang="th-TH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 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r>
                <a:rPr kumimoji="0" lang="th-TH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2.การ</a:t>
              </a:r>
              <a:r>
                <a:rPr kumimoji="0" lang="th-T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บริหารเชิง</a:t>
              </a:r>
              <a:r>
                <a:rPr kumimoji="0" lang="th-TH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ยุทธศาสตร์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 Strategic 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implementation </a:t>
              </a:r>
              <a:r>
                <a:rPr kumimoji="0" lang="en-US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              and 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Evaluation Phase </a:t>
              </a:r>
              <a:r>
                <a:rPr kumimoji="0" lang="en-US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I-II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</a:t>
              </a:r>
              <a:r>
                <a:rPr kumimoji="0" lang="th-TH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 ได้รับรางวัลเลิศรัฐ 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r>
                <a:rPr kumimoji="0" lang="th-TH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3.การ</a:t>
              </a:r>
              <a:r>
                <a:rPr kumimoji="0" lang="th-T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มุ่งเน้นลูกค้า     </a:t>
              </a:r>
              <a:endParaRPr kumimoji="0" lang="th-TH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 ศูนย์ลูกค้าสัมพันธ์ 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4.การ</a:t>
              </a:r>
              <a:r>
                <a:rPr kumimoji="0" lang="th-T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วัด การวิเคราะห์ </a:t>
              </a:r>
              <a:r>
                <a:rPr kumimoji="0" lang="th-TH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ฯ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-Excellent Information Center</a:t>
              </a:r>
              <a:endPara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r>
                <a:rPr kumimoji="0" lang="th-TH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5.การ</a:t>
              </a:r>
              <a:r>
                <a:rPr kumimoji="0" lang="th-T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มุ่งเน้นทรัพยากร</a:t>
              </a:r>
              <a:r>
                <a:rPr kumimoji="0" lang="th-TH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บุคคล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-Talent 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Management 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-Agile Management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-Excellent HRMD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r>
                <a:rPr kumimoji="0" lang="th-TH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6.</a:t>
              </a:r>
              <a:r>
                <a:rPr kumimoji="0" lang="th-TH" sz="1200" b="0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การ</a:t>
              </a:r>
              <a:r>
                <a:rPr kumimoji="0" lang="th-TH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จัด</a:t>
              </a:r>
              <a:r>
                <a:rPr kumimoji="0" lang="th-T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การ</a:t>
              </a:r>
              <a:r>
                <a:rPr kumimoji="0" lang="th-TH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กระบวนการ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r>
                <a:rPr kumimoji="0" lang="th-T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 Logistic &amp; Supply chain</a:t>
              </a:r>
              <a:r>
                <a:rPr kumimoji="0" lang="th-T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    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r>
                <a:rPr kumimoji="0" lang="th-TH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7.ผลลัพธ์ 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r>
                <a:rPr kumimoji="0" lang="th-T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 National benchmark </a:t>
              </a:r>
              <a:r>
                <a:rPr kumimoji="0" lang="th-T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รพศ. </a:t>
              </a:r>
              <a:r>
                <a:rPr kumimoji="0" lang="th-TH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                12 </a:t>
              </a:r>
              <a:r>
                <a:rPr kumimoji="0" lang="th-TH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เขตสุขภาพ </a:t>
              </a:r>
            </a:p>
          </p:txBody>
        </p:sp>
        <p:sp>
          <p:nvSpPr>
            <p:cNvPr id="28" name="สี่เหลี่ยมผืนผ้า 27"/>
            <p:cNvSpPr/>
            <p:nvPr/>
          </p:nvSpPr>
          <p:spPr>
            <a:xfrm>
              <a:off x="10234665" y="3614233"/>
              <a:ext cx="1945586" cy="229293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r>
                <a:rPr kumimoji="0" lang="th-TH" sz="13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 หุ้นส่วน</a:t>
              </a:r>
              <a:r>
                <a:rPr kumimoji="0" lang="th-TH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การ</a:t>
              </a:r>
              <a:r>
                <a:rPr kumimoji="0" lang="th-TH" sz="13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พัฒนา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3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 คู่ความ</a:t>
              </a:r>
              <a:r>
                <a:rPr kumimoji="0" lang="th-TH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ร่วมมือด้าน</a:t>
              </a:r>
              <a:r>
                <a:rPr kumimoji="0" lang="th-TH" sz="13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การแพทย์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3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ด้าน</a:t>
              </a:r>
              <a:r>
                <a:rPr kumimoji="0" lang="th-TH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การ</a:t>
              </a:r>
              <a:r>
                <a:rPr kumimoji="0" lang="th-TH" sz="13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สาธารณสุข และด้าน</a:t>
              </a:r>
              <a:r>
                <a:rPr kumimoji="0" lang="th-TH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กา</a:t>
              </a:r>
              <a:r>
                <a:rPr kumimoji="0" lang="th-TH" sz="13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รบริหารจัดการ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1) </a:t>
              </a: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WHO</a:t>
              </a:r>
              <a:r>
                <a:rPr kumimoji="0" lang="th-TH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        </a:t>
              </a:r>
              <a:endPara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2</a:t>
              </a:r>
              <a:r>
                <a:rPr kumimoji="0" lang="th-TH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)</a:t>
              </a: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 ASEAN</a:t>
              </a:r>
              <a:r>
                <a:rPr kumimoji="0" lang="th-TH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   </a:t>
              </a:r>
              <a:endPara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3</a:t>
              </a:r>
              <a:r>
                <a:rPr kumimoji="0" lang="th-TH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) </a:t>
              </a: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JICA</a:t>
              </a:r>
              <a:r>
                <a:rPr kumimoji="0" lang="th-TH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        </a:t>
              </a:r>
              <a:endPara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4</a:t>
              </a:r>
              <a:r>
                <a:rPr kumimoji="0" lang="th-TH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) </a:t>
              </a: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KUMAMOTO </a:t>
              </a:r>
              <a:r>
                <a:rPr kumimoji="0" lang="en-US" sz="13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University</a:t>
              </a:r>
              <a:r>
                <a:rPr kumimoji="0" lang="th-TH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/</a:t>
              </a: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TEIKYO</a:t>
              </a:r>
              <a:r>
                <a:rPr kumimoji="0" lang="th-TH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 </a:t>
              </a:r>
              <a:endPara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5</a:t>
              </a:r>
              <a:r>
                <a:rPr kumimoji="0" lang="th-TH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)</a:t>
              </a: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 </a:t>
              </a:r>
              <a:r>
                <a:rPr kumimoji="0" lang="en-US" sz="13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etc</a:t>
              </a:r>
              <a:r>
                <a:rPr kumimoji="0" lang="th-TH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. </a:t>
              </a:r>
            </a:p>
          </p:txBody>
        </p:sp>
        <p:sp>
          <p:nvSpPr>
            <p:cNvPr id="31" name="สี่เหลี่ยมผืนผ้า 30"/>
            <p:cNvSpPr/>
            <p:nvPr/>
          </p:nvSpPr>
          <p:spPr>
            <a:xfrm>
              <a:off x="4122442" y="2949891"/>
              <a:ext cx="1964414" cy="34932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r>
                <a:rPr kumimoji="0" lang="th-TH" sz="13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 บริการ</a:t>
              </a:r>
              <a:r>
                <a:rPr kumimoji="0" lang="th-TH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และสนับสนุนทรัพยากรด้านการบริหารทางการแพทย์ การสาธารณสุขร่วมกับภาคี</a:t>
              </a:r>
              <a:r>
                <a:rPr kumimoji="0" lang="th-TH" sz="13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เครือข่าย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endParaRPr kumimoji="0" lang="th-TH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r>
                <a:rPr kumimoji="0" lang="th-TH" sz="13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 พัฒนา</a:t>
              </a:r>
              <a:r>
                <a:rPr kumimoji="0" lang="th-TH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คู่ความร่วมมือภารกิจอำนวยการสนับสนุนสถานพยาบาลให้มี</a:t>
              </a:r>
              <a:r>
                <a:rPr kumimoji="0" lang="th-TH" sz="13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คุณภาพสูง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endParaRPr kumimoji="0" lang="th-TH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r>
                <a:rPr kumimoji="0" lang="th-TH" sz="13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 พัฒนา</a:t>
              </a:r>
              <a:r>
                <a:rPr kumimoji="0" lang="th-TH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ให้เป็นศูนย์กลางการเรียนรู้ภารกิจอำนวยการสถานพยาบาลที่มี</a:t>
              </a:r>
              <a:r>
                <a:rPr kumimoji="0" lang="th-TH" sz="13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คุณภาพสูง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endParaRPr kumimoji="0" lang="th-TH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r>
                <a:rPr kumimoji="0" lang="th-TH" sz="13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- </a:t>
              </a:r>
              <a:r>
                <a:rPr kumimoji="0" lang="th-TH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ยกระดับระบบบริหารจัดการภารกิจอำนวยการ</a:t>
              </a:r>
              <a:r>
                <a:rPr kumimoji="0" lang="th-TH" sz="13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ดิจิทัล มุ่งสู่องค์กรที่มีสมรรถนะสูง</a:t>
              </a:r>
              <a:endPara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034355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5">
            <a:extLst>
              <a:ext uri="{FF2B5EF4-FFF2-40B4-BE49-F238E27FC236}">
                <a16:creationId xmlns:a16="http://schemas.microsoft.com/office/drawing/2014/main" id="{38AC8585-52A0-40CC-8337-4747FC9437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8" y="0"/>
            <a:ext cx="12188825" cy="6858000"/>
          </a:xfrm>
          <a:prstGeom prst="rect">
            <a:avLst/>
          </a:prstGeom>
          <a:solidFill>
            <a:srgbClr val="E8EA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747A94"/>
              </a:solidFill>
              <a:effectLst/>
              <a:uLnTx/>
              <a:uFillTx/>
              <a:latin typeface="Poppins" panose="00000500000000000000" pitchFamily="2" charset="0"/>
              <a:ea typeface="+mn-ea"/>
              <a:cs typeface="+mn-cs"/>
            </a:endParaRPr>
          </a:p>
        </p:txBody>
      </p:sp>
      <p:grpSp>
        <p:nvGrpSpPr>
          <p:cNvPr id="126" name="กลุ่ม 125"/>
          <p:cNvGrpSpPr/>
          <p:nvPr/>
        </p:nvGrpSpPr>
        <p:grpSpPr>
          <a:xfrm>
            <a:off x="0" y="2213887"/>
            <a:ext cx="12188825" cy="3794538"/>
            <a:chOff x="1588" y="2307552"/>
            <a:chExt cx="12188825" cy="3794538"/>
          </a:xfrm>
        </p:grpSpPr>
        <p:sp>
          <p:nvSpPr>
            <p:cNvPr id="127" name="Rectangle 27">
              <a:extLst>
                <a:ext uri="{FF2B5EF4-FFF2-40B4-BE49-F238E27FC236}">
                  <a16:creationId xmlns:a16="http://schemas.microsoft.com/office/drawing/2014/main" id="{7B3C00B4-64F3-DB41-A316-E70AE15E7FFC}"/>
                </a:ext>
              </a:extLst>
            </p:cNvPr>
            <p:cNvSpPr/>
            <p:nvPr/>
          </p:nvSpPr>
          <p:spPr>
            <a:xfrm>
              <a:off x="10885359" y="4986395"/>
              <a:ext cx="1305054" cy="602673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cxnSp>
          <p:nvCxnSpPr>
            <p:cNvPr id="128" name="Straight Connector 31">
              <a:extLst>
                <a:ext uri="{FF2B5EF4-FFF2-40B4-BE49-F238E27FC236}">
                  <a16:creationId xmlns:a16="http://schemas.microsoft.com/office/drawing/2014/main" id="{4423FED2-CFE7-F844-A1EF-C1EB9439597D}"/>
                </a:ext>
              </a:extLst>
            </p:cNvPr>
            <p:cNvCxnSpPr>
              <a:cxnSpLocks/>
            </p:cNvCxnSpPr>
            <p:nvPr/>
          </p:nvCxnSpPr>
          <p:spPr>
            <a:xfrm>
              <a:off x="10799410" y="5270798"/>
              <a:ext cx="1391003" cy="0"/>
            </a:xfrm>
            <a:prstGeom prst="line">
              <a:avLst/>
            </a:prstGeom>
            <a:ln w="76200">
              <a:solidFill>
                <a:schemeClr val="bg1"/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29" name="กลุ่ม 128"/>
            <p:cNvGrpSpPr/>
            <p:nvPr/>
          </p:nvGrpSpPr>
          <p:grpSpPr>
            <a:xfrm>
              <a:off x="1588" y="2307552"/>
              <a:ext cx="10883771" cy="3794538"/>
              <a:chOff x="1588" y="2307552"/>
              <a:chExt cx="10883771" cy="3794538"/>
            </a:xfrm>
          </p:grpSpPr>
          <p:sp>
            <p:nvSpPr>
              <p:cNvPr id="130" name="Freeform 3">
                <a:extLst>
                  <a:ext uri="{FF2B5EF4-FFF2-40B4-BE49-F238E27FC236}">
                    <a16:creationId xmlns:a16="http://schemas.microsoft.com/office/drawing/2014/main" id="{F9CAF6C8-A7A5-C347-801C-E2E0D7CAFF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3276" y="2307552"/>
                <a:ext cx="9582083" cy="3794538"/>
              </a:xfrm>
              <a:custGeom>
                <a:avLst/>
                <a:gdLst>
                  <a:gd name="connsiteX0" fmla="*/ 13991596 w 24373939"/>
                  <a:gd name="connsiteY0" fmla="*/ 154176 h 9652165"/>
                  <a:gd name="connsiteX1" fmla="*/ 14801202 w 24373939"/>
                  <a:gd name="connsiteY1" fmla="*/ 282616 h 9652165"/>
                  <a:gd name="connsiteX2" fmla="*/ 15758450 w 24373939"/>
                  <a:gd name="connsiteY2" fmla="*/ 804711 h 9652165"/>
                  <a:gd name="connsiteX3" fmla="*/ 16442733 w 24373939"/>
                  <a:gd name="connsiteY3" fmla="*/ 1653272 h 9652165"/>
                  <a:gd name="connsiteX4" fmla="*/ 16749351 w 24373939"/>
                  <a:gd name="connsiteY4" fmla="*/ 2699954 h 9652165"/>
                  <a:gd name="connsiteX5" fmla="*/ 16632189 w 24373939"/>
                  <a:gd name="connsiteY5" fmla="*/ 3784019 h 9652165"/>
                  <a:gd name="connsiteX6" fmla="*/ 16274448 w 24373939"/>
                  <a:gd name="connsiteY6" fmla="*/ 4520669 h 9652165"/>
                  <a:gd name="connsiteX7" fmla="*/ 16116038 w 24373939"/>
                  <a:gd name="connsiteY7" fmla="*/ 4730033 h 9652165"/>
                  <a:gd name="connsiteX8" fmla="*/ 16117122 w 24373939"/>
                  <a:gd name="connsiteY8" fmla="*/ 4730942 h 9652165"/>
                  <a:gd name="connsiteX9" fmla="*/ 15829461 w 24373939"/>
                  <a:gd name="connsiteY9" fmla="*/ 5382233 h 9652165"/>
                  <a:gd name="connsiteX10" fmla="*/ 15939046 w 24373939"/>
                  <a:gd name="connsiteY10" fmla="*/ 6085827 h 9652165"/>
                  <a:gd name="connsiteX11" fmla="*/ 16411009 w 24373939"/>
                  <a:gd name="connsiteY11" fmla="*/ 6620060 h 9652165"/>
                  <a:gd name="connsiteX12" fmla="*/ 17095915 w 24373939"/>
                  <a:gd name="connsiteY12" fmla="*/ 6815572 h 9652165"/>
                  <a:gd name="connsiteX13" fmla="*/ 17095929 w 24373939"/>
                  <a:gd name="connsiteY13" fmla="*/ 6817578 h 9652165"/>
                  <a:gd name="connsiteX14" fmla="*/ 24373939 w 24373939"/>
                  <a:gd name="connsiteY14" fmla="*/ 6817578 h 9652165"/>
                  <a:gd name="connsiteX15" fmla="*/ 24373939 w 24373939"/>
                  <a:gd name="connsiteY15" fmla="*/ 8343556 h 9652165"/>
                  <a:gd name="connsiteX16" fmla="*/ 17085151 w 24373939"/>
                  <a:gd name="connsiteY16" fmla="*/ 8343556 h 9652165"/>
                  <a:gd name="connsiteX17" fmla="*/ 17085151 w 24373939"/>
                  <a:gd name="connsiteY17" fmla="*/ 8339223 h 9652165"/>
                  <a:gd name="connsiteX18" fmla="*/ 16906187 w 24373939"/>
                  <a:gd name="connsiteY18" fmla="*/ 8334074 h 9652165"/>
                  <a:gd name="connsiteX19" fmla="*/ 15597839 w 24373939"/>
                  <a:gd name="connsiteY19" fmla="*/ 7908945 h 9652165"/>
                  <a:gd name="connsiteX20" fmla="*/ 14560517 w 24373939"/>
                  <a:gd name="connsiteY20" fmla="*/ 6734628 h 9652165"/>
                  <a:gd name="connsiteX21" fmla="*/ 14318932 w 24373939"/>
                  <a:gd name="connsiteY21" fmla="*/ 5185476 h 9652165"/>
                  <a:gd name="connsiteX22" fmla="*/ 14827292 w 24373939"/>
                  <a:gd name="connsiteY22" fmla="*/ 3908932 h 9652165"/>
                  <a:gd name="connsiteX23" fmla="*/ 14940970 w 24373939"/>
                  <a:gd name="connsiteY23" fmla="*/ 3764019 h 9652165"/>
                  <a:gd name="connsiteX24" fmla="*/ 14939555 w 24373939"/>
                  <a:gd name="connsiteY24" fmla="*/ 3762836 h 9652165"/>
                  <a:gd name="connsiteX25" fmla="*/ 15177620 w 24373939"/>
                  <a:gd name="connsiteY25" fmla="*/ 3327964 h 9652165"/>
                  <a:gd name="connsiteX26" fmla="*/ 15229969 w 24373939"/>
                  <a:gd name="connsiteY26" fmla="*/ 2835774 h 9652165"/>
                  <a:gd name="connsiteX27" fmla="*/ 15090371 w 24373939"/>
                  <a:gd name="connsiteY27" fmla="*/ 2359782 h 9652165"/>
                  <a:gd name="connsiteX28" fmla="*/ 14780013 w 24373939"/>
                  <a:gd name="connsiteY28" fmla="*/ 1973507 h 9652165"/>
                  <a:gd name="connsiteX29" fmla="*/ 14345014 w 24373939"/>
                  <a:gd name="connsiteY29" fmla="*/ 1735511 h 9652165"/>
                  <a:gd name="connsiteX30" fmla="*/ 13852679 w 24373939"/>
                  <a:gd name="connsiteY30" fmla="*/ 1683177 h 9652165"/>
                  <a:gd name="connsiteX31" fmla="*/ 13376548 w 24373939"/>
                  <a:gd name="connsiteY31" fmla="*/ 1822735 h 9652165"/>
                  <a:gd name="connsiteX32" fmla="*/ 12990159 w 24373939"/>
                  <a:gd name="connsiteY32" fmla="*/ 2133001 h 9652165"/>
                  <a:gd name="connsiteX33" fmla="*/ 12990052 w 24373939"/>
                  <a:gd name="connsiteY33" fmla="*/ 2132912 h 9652165"/>
                  <a:gd name="connsiteX34" fmla="*/ 7529932 w 24373939"/>
                  <a:gd name="connsiteY34" fmla="*/ 8667679 h 9652165"/>
                  <a:gd name="connsiteX35" fmla="*/ 7523962 w 24373939"/>
                  <a:gd name="connsiteY35" fmla="*/ 8662688 h 9652165"/>
                  <a:gd name="connsiteX36" fmla="*/ 7413481 w 24373939"/>
                  <a:gd name="connsiteY36" fmla="*/ 8786478 h 9652165"/>
                  <a:gd name="connsiteX37" fmla="*/ 6403468 w 24373939"/>
                  <a:gd name="connsiteY37" fmla="*/ 9462729 h 9652165"/>
                  <a:gd name="connsiteX38" fmla="*/ 5027356 w 24373939"/>
                  <a:gd name="connsiteY38" fmla="*/ 9628440 h 9652165"/>
                  <a:gd name="connsiteX39" fmla="*/ 3740911 w 24373939"/>
                  <a:gd name="connsiteY39" fmla="*/ 9110126 h 9652165"/>
                  <a:gd name="connsiteX40" fmla="*/ 2861694 w 24373939"/>
                  <a:gd name="connsiteY40" fmla="*/ 8037362 h 9652165"/>
                  <a:gd name="connsiteX41" fmla="*/ 2607643 w 24373939"/>
                  <a:gd name="connsiteY41" fmla="*/ 6674293 h 9652165"/>
                  <a:gd name="connsiteX42" fmla="*/ 3038534 w 24373939"/>
                  <a:gd name="connsiteY42" fmla="*/ 5356078 h 9652165"/>
                  <a:gd name="connsiteX43" fmla="*/ 4049757 w 24373939"/>
                  <a:gd name="connsiteY43" fmla="*/ 4409156 h 9652165"/>
                  <a:gd name="connsiteX44" fmla="*/ 5393489 w 24373939"/>
                  <a:gd name="connsiteY44" fmla="*/ 4065274 h 9652165"/>
                  <a:gd name="connsiteX45" fmla="*/ 5393489 w 24373939"/>
                  <a:gd name="connsiteY45" fmla="*/ 5587825 h 9652165"/>
                  <a:gd name="connsiteX46" fmla="*/ 4783268 w 24373939"/>
                  <a:gd name="connsiteY46" fmla="*/ 5744814 h 9652165"/>
                  <a:gd name="connsiteX47" fmla="*/ 4322489 w 24373939"/>
                  <a:gd name="connsiteY47" fmla="*/ 6175913 h 9652165"/>
                  <a:gd name="connsiteX48" fmla="*/ 4126969 w 24373939"/>
                  <a:gd name="connsiteY48" fmla="*/ 6773969 h 9652165"/>
                  <a:gd name="connsiteX49" fmla="*/ 4242786 w 24373939"/>
                  <a:gd name="connsiteY49" fmla="*/ 7394452 h 9652165"/>
                  <a:gd name="connsiteX50" fmla="*/ 4642544 w 24373939"/>
                  <a:gd name="connsiteY50" fmla="*/ 7881619 h 9652165"/>
                  <a:gd name="connsiteX51" fmla="*/ 5227857 w 24373939"/>
                  <a:gd name="connsiteY51" fmla="*/ 8117103 h 9652165"/>
                  <a:gd name="connsiteX52" fmla="*/ 5851777 w 24373939"/>
                  <a:gd name="connsiteY52" fmla="*/ 8041100 h 9652165"/>
                  <a:gd name="connsiteX53" fmla="*/ 6364862 w 24373939"/>
                  <a:gd name="connsiteY53" fmla="*/ 7674791 h 9652165"/>
                  <a:gd name="connsiteX54" fmla="*/ 6370820 w 24373939"/>
                  <a:gd name="connsiteY54" fmla="*/ 7679803 h 9652165"/>
                  <a:gd name="connsiteX55" fmla="*/ 11822661 w 24373939"/>
                  <a:gd name="connsiteY55" fmla="*/ 1156428 h 9652165"/>
                  <a:gd name="connsiteX56" fmla="*/ 11822266 w 24373939"/>
                  <a:gd name="connsiteY56" fmla="*/ 1156097 h 9652165"/>
                  <a:gd name="connsiteX57" fmla="*/ 12671076 w 24373939"/>
                  <a:gd name="connsiteY57" fmla="*/ 470769 h 9652165"/>
                  <a:gd name="connsiteX58" fmla="*/ 13716820 w 24373939"/>
                  <a:gd name="connsiteY58" fmla="*/ 165487 h 9652165"/>
                  <a:gd name="connsiteX59" fmla="*/ 13991596 w 24373939"/>
                  <a:gd name="connsiteY59" fmla="*/ 154176 h 9652165"/>
                  <a:gd name="connsiteX60" fmla="*/ 0 w 24373939"/>
                  <a:gd name="connsiteY60" fmla="*/ 0 h 9652165"/>
                  <a:gd name="connsiteX61" fmla="*/ 5394730 w 24373939"/>
                  <a:gd name="connsiteY61" fmla="*/ 0 h 9652165"/>
                  <a:gd name="connsiteX62" fmla="*/ 5398982 w 24373939"/>
                  <a:gd name="connsiteY62" fmla="*/ 0 h 9652165"/>
                  <a:gd name="connsiteX63" fmla="*/ 5398982 w 24373939"/>
                  <a:gd name="connsiteY63" fmla="*/ 211 h 9652165"/>
                  <a:gd name="connsiteX64" fmla="*/ 5671126 w 24373939"/>
                  <a:gd name="connsiteY64" fmla="*/ 13657 h 9652165"/>
                  <a:gd name="connsiteX65" fmla="*/ 7370682 w 24373939"/>
                  <a:gd name="connsiteY65" fmla="*/ 817368 h 9652165"/>
                  <a:gd name="connsiteX66" fmla="*/ 8189736 w 24373939"/>
                  <a:gd name="connsiteY66" fmla="*/ 2793504 h 9652165"/>
                  <a:gd name="connsiteX67" fmla="*/ 7370682 w 24373939"/>
                  <a:gd name="connsiteY67" fmla="*/ 4767148 h 9652165"/>
                  <a:gd name="connsiteX68" fmla="*/ 5394730 w 24373939"/>
                  <a:gd name="connsiteY68" fmla="*/ 5585761 h 9652165"/>
                  <a:gd name="connsiteX69" fmla="*/ 5394730 w 24373939"/>
                  <a:gd name="connsiteY69" fmla="*/ 4063165 h 9652165"/>
                  <a:gd name="connsiteX70" fmla="*/ 6293571 w 24373939"/>
                  <a:gd name="connsiteY70" fmla="*/ 3691860 h 9652165"/>
                  <a:gd name="connsiteX71" fmla="*/ 6665074 w 24373939"/>
                  <a:gd name="connsiteY71" fmla="*/ 2793504 h 9652165"/>
                  <a:gd name="connsiteX72" fmla="*/ 6293571 w 24373939"/>
                  <a:gd name="connsiteY72" fmla="*/ 1895147 h 9652165"/>
                  <a:gd name="connsiteX73" fmla="*/ 5520176 w 24373939"/>
                  <a:gd name="connsiteY73" fmla="*/ 1530036 h 9652165"/>
                  <a:gd name="connsiteX74" fmla="*/ 5398982 w 24373939"/>
                  <a:gd name="connsiteY74" fmla="*/ 1524053 h 9652165"/>
                  <a:gd name="connsiteX75" fmla="*/ 5398982 w 24373939"/>
                  <a:gd name="connsiteY75" fmla="*/ 1525978 h 9652165"/>
                  <a:gd name="connsiteX76" fmla="*/ 0 w 24373939"/>
                  <a:gd name="connsiteY76" fmla="*/ 1525978 h 96521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</a:cxnLst>
                <a:rect l="l" t="t" r="r" b="b"/>
                <a:pathLst>
                  <a:path w="24373939" h="9652165">
                    <a:moveTo>
                      <a:pt x="13991596" y="154176"/>
                    </a:moveTo>
                    <a:cubicBezTo>
                      <a:pt x="14266022" y="156687"/>
                      <a:pt x="14538520" y="200376"/>
                      <a:pt x="14801202" y="282616"/>
                    </a:cubicBezTo>
                    <a:cubicBezTo>
                      <a:pt x="15151445" y="392268"/>
                      <a:pt x="15476760" y="569207"/>
                      <a:pt x="15758450" y="804711"/>
                    </a:cubicBezTo>
                    <a:cubicBezTo>
                      <a:pt x="16040141" y="1040214"/>
                      <a:pt x="16271974" y="1329298"/>
                      <a:pt x="16442733" y="1653272"/>
                    </a:cubicBezTo>
                    <a:cubicBezTo>
                      <a:pt x="16612246" y="1979737"/>
                      <a:pt x="16716945" y="2334861"/>
                      <a:pt x="16749351" y="2699954"/>
                    </a:cubicBezTo>
                    <a:cubicBezTo>
                      <a:pt x="16781759" y="3066293"/>
                      <a:pt x="16741873" y="3433879"/>
                      <a:pt x="16632189" y="3784019"/>
                    </a:cubicBezTo>
                    <a:cubicBezTo>
                      <a:pt x="16549925" y="4045690"/>
                      <a:pt x="16429101" y="4294043"/>
                      <a:pt x="16274448" y="4520669"/>
                    </a:cubicBezTo>
                    <a:lnTo>
                      <a:pt x="16116038" y="4730033"/>
                    </a:lnTo>
                    <a:lnTo>
                      <a:pt x="16117122" y="4730942"/>
                    </a:lnTo>
                    <a:cubicBezTo>
                      <a:pt x="15960216" y="4916491"/>
                      <a:pt x="15860593" y="5141890"/>
                      <a:pt x="15829461" y="5382233"/>
                    </a:cubicBezTo>
                    <a:cubicBezTo>
                      <a:pt x="15798329" y="5623821"/>
                      <a:pt x="15835688" y="5867900"/>
                      <a:pt x="15939046" y="6085827"/>
                    </a:cubicBezTo>
                    <a:cubicBezTo>
                      <a:pt x="16042405" y="6306245"/>
                      <a:pt x="16205537" y="6491794"/>
                      <a:pt x="16411009" y="6620060"/>
                    </a:cubicBezTo>
                    <a:cubicBezTo>
                      <a:pt x="16615236" y="6749572"/>
                      <a:pt x="16853085" y="6818063"/>
                      <a:pt x="17095915" y="6815572"/>
                    </a:cubicBezTo>
                    <a:lnTo>
                      <a:pt x="17095929" y="6817578"/>
                    </a:lnTo>
                    <a:lnTo>
                      <a:pt x="24373939" y="6817578"/>
                    </a:lnTo>
                    <a:lnTo>
                      <a:pt x="24373939" y="8343556"/>
                    </a:lnTo>
                    <a:lnTo>
                      <a:pt x="17085151" y="8343556"/>
                    </a:lnTo>
                    <a:lnTo>
                      <a:pt x="17085151" y="8339223"/>
                    </a:lnTo>
                    <a:lnTo>
                      <a:pt x="16906187" y="8334074"/>
                    </a:lnTo>
                    <a:cubicBezTo>
                      <a:pt x="16442025" y="8304074"/>
                      <a:pt x="15992282" y="8158472"/>
                      <a:pt x="15597839" y="7908945"/>
                    </a:cubicBezTo>
                    <a:cubicBezTo>
                      <a:pt x="15147046" y="7625017"/>
                      <a:pt x="14787159" y="7216559"/>
                      <a:pt x="14560517" y="6734628"/>
                    </a:cubicBezTo>
                    <a:cubicBezTo>
                      <a:pt x="14333875" y="6251452"/>
                      <a:pt x="14250441" y="5713482"/>
                      <a:pt x="14318932" y="5185476"/>
                    </a:cubicBezTo>
                    <a:cubicBezTo>
                      <a:pt x="14378861" y="4722380"/>
                      <a:pt x="14554154" y="4284074"/>
                      <a:pt x="14827292" y="3908932"/>
                    </a:cubicBezTo>
                    <a:lnTo>
                      <a:pt x="14940970" y="3764019"/>
                    </a:lnTo>
                    <a:lnTo>
                      <a:pt x="14939555" y="3762836"/>
                    </a:lnTo>
                    <a:cubicBezTo>
                      <a:pt x="15046746" y="3634493"/>
                      <a:pt x="15127763" y="3487459"/>
                      <a:pt x="15177620" y="3327964"/>
                    </a:cubicBezTo>
                    <a:cubicBezTo>
                      <a:pt x="15227477" y="3168470"/>
                      <a:pt x="15244927" y="3001499"/>
                      <a:pt x="15229969" y="2835774"/>
                    </a:cubicBezTo>
                    <a:cubicBezTo>
                      <a:pt x="15215013" y="2670049"/>
                      <a:pt x="15168895" y="2508063"/>
                      <a:pt x="15090371" y="2359782"/>
                    </a:cubicBezTo>
                    <a:cubicBezTo>
                      <a:pt x="15013093" y="2212749"/>
                      <a:pt x="14908394" y="2080667"/>
                      <a:pt x="14780013" y="1973507"/>
                    </a:cubicBezTo>
                    <a:cubicBezTo>
                      <a:pt x="14652879" y="1867592"/>
                      <a:pt x="14504555" y="1786599"/>
                      <a:pt x="14345014" y="1735511"/>
                    </a:cubicBezTo>
                    <a:cubicBezTo>
                      <a:pt x="14185472" y="1686915"/>
                      <a:pt x="14018453" y="1668224"/>
                      <a:pt x="13852679" y="1683177"/>
                    </a:cubicBezTo>
                    <a:cubicBezTo>
                      <a:pt x="13686906" y="1698129"/>
                      <a:pt x="13524871" y="1745479"/>
                      <a:pt x="13376548" y="1822735"/>
                    </a:cubicBezTo>
                    <a:cubicBezTo>
                      <a:pt x="13229471" y="1899990"/>
                      <a:pt x="13097350" y="2004658"/>
                      <a:pt x="12990159" y="2133001"/>
                    </a:cubicBezTo>
                    <a:lnTo>
                      <a:pt x="12990052" y="2132912"/>
                    </a:lnTo>
                    <a:lnTo>
                      <a:pt x="7529932" y="8667679"/>
                    </a:lnTo>
                    <a:lnTo>
                      <a:pt x="7523962" y="8662688"/>
                    </a:lnTo>
                    <a:lnTo>
                      <a:pt x="7413481" y="8786478"/>
                    </a:lnTo>
                    <a:cubicBezTo>
                      <a:pt x="7131236" y="9083201"/>
                      <a:pt x="6785945" y="9314461"/>
                      <a:pt x="6403468" y="9462729"/>
                    </a:cubicBezTo>
                    <a:cubicBezTo>
                      <a:pt x="5965105" y="9632178"/>
                      <a:pt x="5491870" y="9689492"/>
                      <a:pt x="5027356" y="9628440"/>
                    </a:cubicBezTo>
                    <a:cubicBezTo>
                      <a:pt x="4561595" y="9566143"/>
                      <a:pt x="4119497" y="9387972"/>
                      <a:pt x="3740911" y="9110126"/>
                    </a:cubicBezTo>
                    <a:cubicBezTo>
                      <a:pt x="3362325" y="8832278"/>
                      <a:pt x="3060950" y="8463478"/>
                      <a:pt x="2861694" y="8037362"/>
                    </a:cubicBezTo>
                    <a:cubicBezTo>
                      <a:pt x="2663684" y="7611248"/>
                      <a:pt x="2576509" y="7142770"/>
                      <a:pt x="2607643" y="6674293"/>
                    </a:cubicBezTo>
                    <a:cubicBezTo>
                      <a:pt x="2637531" y="6205816"/>
                      <a:pt x="2785728" y="5752290"/>
                      <a:pt x="3038534" y="5356078"/>
                    </a:cubicBezTo>
                    <a:cubicBezTo>
                      <a:pt x="3291340" y="4959866"/>
                      <a:pt x="3638792" y="4633427"/>
                      <a:pt x="4049757" y="4409156"/>
                    </a:cubicBezTo>
                    <a:cubicBezTo>
                      <a:pt x="4461967" y="4182394"/>
                      <a:pt x="4923993" y="4065274"/>
                      <a:pt x="5393489" y="4065274"/>
                    </a:cubicBezTo>
                    <a:lnTo>
                      <a:pt x="5393489" y="5587825"/>
                    </a:lnTo>
                    <a:cubicBezTo>
                      <a:pt x="5179289" y="5587825"/>
                      <a:pt x="4970070" y="5642647"/>
                      <a:pt x="4783268" y="5744814"/>
                    </a:cubicBezTo>
                    <a:cubicBezTo>
                      <a:pt x="4595220" y="5846982"/>
                      <a:pt x="4438306" y="5995250"/>
                      <a:pt x="4322489" y="6175913"/>
                    </a:cubicBezTo>
                    <a:cubicBezTo>
                      <a:pt x="4207916" y="6355330"/>
                      <a:pt x="4140668" y="6562158"/>
                      <a:pt x="4126969" y="6773969"/>
                    </a:cubicBezTo>
                    <a:cubicBezTo>
                      <a:pt x="4113270" y="6988272"/>
                      <a:pt x="4153121" y="7200084"/>
                      <a:pt x="4242786" y="7394452"/>
                    </a:cubicBezTo>
                    <a:cubicBezTo>
                      <a:pt x="4333697" y="7587574"/>
                      <a:pt x="4470686" y="7754532"/>
                      <a:pt x="4642544" y="7881619"/>
                    </a:cubicBezTo>
                    <a:cubicBezTo>
                      <a:pt x="4814401" y="8007460"/>
                      <a:pt x="5014904" y="8088446"/>
                      <a:pt x="5227857" y="8117103"/>
                    </a:cubicBezTo>
                    <a:cubicBezTo>
                      <a:pt x="5438322" y="8145760"/>
                      <a:pt x="5653767" y="8119595"/>
                      <a:pt x="5851777" y="8041100"/>
                    </a:cubicBezTo>
                    <a:cubicBezTo>
                      <a:pt x="6051034" y="7963852"/>
                      <a:pt x="6227873" y="7839256"/>
                      <a:pt x="6364862" y="7674791"/>
                    </a:cubicBezTo>
                    <a:lnTo>
                      <a:pt x="6370820" y="7679803"/>
                    </a:lnTo>
                    <a:lnTo>
                      <a:pt x="11822661" y="1156428"/>
                    </a:lnTo>
                    <a:lnTo>
                      <a:pt x="11822266" y="1156097"/>
                    </a:lnTo>
                    <a:cubicBezTo>
                      <a:pt x="12057839" y="873244"/>
                      <a:pt x="12345761" y="641478"/>
                      <a:pt x="12671076" y="470769"/>
                    </a:cubicBezTo>
                    <a:cubicBezTo>
                      <a:pt x="12996391" y="302552"/>
                      <a:pt x="13351619" y="197884"/>
                      <a:pt x="13716820" y="165487"/>
                    </a:cubicBezTo>
                    <a:cubicBezTo>
                      <a:pt x="13808431" y="157076"/>
                      <a:pt x="13900121" y="153338"/>
                      <a:pt x="13991596" y="154176"/>
                    </a:cubicBezTo>
                    <a:close/>
                    <a:moveTo>
                      <a:pt x="0" y="0"/>
                    </a:moveTo>
                    <a:lnTo>
                      <a:pt x="5394730" y="0"/>
                    </a:lnTo>
                    <a:lnTo>
                      <a:pt x="5398982" y="0"/>
                    </a:lnTo>
                    <a:lnTo>
                      <a:pt x="5398982" y="211"/>
                    </a:lnTo>
                    <a:lnTo>
                      <a:pt x="5671126" y="13657"/>
                    </a:lnTo>
                    <a:cubicBezTo>
                      <a:pt x="6311219" y="77096"/>
                      <a:pt x="6912536" y="359468"/>
                      <a:pt x="7370682" y="817368"/>
                    </a:cubicBezTo>
                    <a:cubicBezTo>
                      <a:pt x="7895525" y="1340683"/>
                      <a:pt x="8189736" y="2052141"/>
                      <a:pt x="8189736" y="2793504"/>
                    </a:cubicBezTo>
                    <a:cubicBezTo>
                      <a:pt x="8189736" y="3534866"/>
                      <a:pt x="7895525" y="4243833"/>
                      <a:pt x="7370682" y="4767148"/>
                    </a:cubicBezTo>
                    <a:cubicBezTo>
                      <a:pt x="6847085" y="5291708"/>
                      <a:pt x="6136491" y="5585761"/>
                      <a:pt x="5394730" y="5585761"/>
                    </a:cubicBezTo>
                    <a:lnTo>
                      <a:pt x="5394730" y="4063165"/>
                    </a:lnTo>
                    <a:cubicBezTo>
                      <a:pt x="5731327" y="4063165"/>
                      <a:pt x="6054212" y="3929844"/>
                      <a:pt x="6293571" y="3691860"/>
                    </a:cubicBezTo>
                    <a:cubicBezTo>
                      <a:pt x="6531682" y="3452631"/>
                      <a:pt x="6665074" y="3129920"/>
                      <a:pt x="6665074" y="2793504"/>
                    </a:cubicBezTo>
                    <a:cubicBezTo>
                      <a:pt x="6665074" y="2455841"/>
                      <a:pt x="6531682" y="2133130"/>
                      <a:pt x="6293571" y="1895147"/>
                    </a:cubicBezTo>
                    <a:cubicBezTo>
                      <a:pt x="6084133" y="1686911"/>
                      <a:pt x="5810744" y="1558808"/>
                      <a:pt x="5520176" y="1530036"/>
                    </a:cubicBezTo>
                    <a:lnTo>
                      <a:pt x="5398982" y="1524053"/>
                    </a:lnTo>
                    <a:lnTo>
                      <a:pt x="5398982" y="1525978"/>
                    </a:lnTo>
                    <a:lnTo>
                      <a:pt x="0" y="1525978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65" b="0" i="0" u="none" strike="noStrike" kern="1200" cap="none" spc="0" normalizeH="0" baseline="0" noProof="0" dirty="0">
                  <a:ln>
                    <a:noFill/>
                  </a:ln>
                  <a:solidFill>
                    <a:srgbClr val="747A94"/>
                  </a:solidFill>
                  <a:effectLst/>
                  <a:uLnTx/>
                  <a:uFillTx/>
                  <a:latin typeface="Lato Light" panose="020F0502020204030203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31" name="Freeform 4">
                <a:extLst>
                  <a:ext uri="{FF2B5EF4-FFF2-40B4-BE49-F238E27FC236}">
                    <a16:creationId xmlns:a16="http://schemas.microsoft.com/office/drawing/2014/main" id="{1866A304-1D97-BE40-A2F8-C9231F73EB83}"/>
                  </a:ext>
                </a:extLst>
              </p:cNvPr>
              <p:cNvSpPr/>
              <p:nvPr/>
            </p:nvSpPr>
            <p:spPr>
              <a:xfrm>
                <a:off x="1303870" y="2580375"/>
                <a:ext cx="9573425" cy="3225649"/>
              </a:xfrm>
              <a:custGeom>
                <a:avLst/>
                <a:gdLst>
                  <a:gd name="connsiteX0" fmla="*/ 0 w 24351916"/>
                  <a:gd name="connsiteY0" fmla="*/ 176147 h 8745835"/>
                  <a:gd name="connsiteX1" fmla="*/ 5390147 w 24351916"/>
                  <a:gd name="connsiteY1" fmla="*/ 200210 h 8745835"/>
                  <a:gd name="connsiteX2" fmla="*/ 7435516 w 24351916"/>
                  <a:gd name="connsiteY2" fmla="*/ 2197452 h 8745835"/>
                  <a:gd name="connsiteX3" fmla="*/ 5486400 w 24351916"/>
                  <a:gd name="connsiteY3" fmla="*/ 4363136 h 8745835"/>
                  <a:gd name="connsiteX4" fmla="*/ 3729789 w 24351916"/>
                  <a:gd name="connsiteY4" fmla="*/ 7683852 h 8745835"/>
                  <a:gd name="connsiteX5" fmla="*/ 6184232 w 24351916"/>
                  <a:gd name="connsiteY5" fmla="*/ 8237305 h 8745835"/>
                  <a:gd name="connsiteX6" fmla="*/ 12633158 w 24351916"/>
                  <a:gd name="connsiteY6" fmla="*/ 825852 h 8745835"/>
                  <a:gd name="connsiteX7" fmla="*/ 15111663 w 24351916"/>
                  <a:gd name="connsiteY7" fmla="*/ 753663 h 8745835"/>
                  <a:gd name="connsiteX8" fmla="*/ 16050126 w 24351916"/>
                  <a:gd name="connsiteY8" fmla="*/ 2799031 h 8745835"/>
                  <a:gd name="connsiteX9" fmla="*/ 15207916 w 24351916"/>
                  <a:gd name="connsiteY9" fmla="*/ 6360378 h 8745835"/>
                  <a:gd name="connsiteX10" fmla="*/ 17229221 w 24351916"/>
                  <a:gd name="connsiteY10" fmla="*/ 7082273 h 8745835"/>
                  <a:gd name="connsiteX11" fmla="*/ 24351916 w 24351916"/>
                  <a:gd name="connsiteY11" fmla="*/ 7034147 h 8745835"/>
                  <a:gd name="connsiteX0" fmla="*/ 0 w 24351916"/>
                  <a:gd name="connsiteY0" fmla="*/ 176147 h 8742469"/>
                  <a:gd name="connsiteX1" fmla="*/ 5390147 w 24351916"/>
                  <a:gd name="connsiteY1" fmla="*/ 200210 h 8742469"/>
                  <a:gd name="connsiteX2" fmla="*/ 7435516 w 24351916"/>
                  <a:gd name="connsiteY2" fmla="*/ 2197452 h 8742469"/>
                  <a:gd name="connsiteX3" fmla="*/ 4788568 w 24351916"/>
                  <a:gd name="connsiteY3" fmla="*/ 4459389 h 8742469"/>
                  <a:gd name="connsiteX4" fmla="*/ 3729789 w 24351916"/>
                  <a:gd name="connsiteY4" fmla="*/ 7683852 h 8742469"/>
                  <a:gd name="connsiteX5" fmla="*/ 6184232 w 24351916"/>
                  <a:gd name="connsiteY5" fmla="*/ 8237305 h 8742469"/>
                  <a:gd name="connsiteX6" fmla="*/ 12633158 w 24351916"/>
                  <a:gd name="connsiteY6" fmla="*/ 825852 h 8742469"/>
                  <a:gd name="connsiteX7" fmla="*/ 15111663 w 24351916"/>
                  <a:gd name="connsiteY7" fmla="*/ 753663 h 8742469"/>
                  <a:gd name="connsiteX8" fmla="*/ 16050126 w 24351916"/>
                  <a:gd name="connsiteY8" fmla="*/ 2799031 h 8742469"/>
                  <a:gd name="connsiteX9" fmla="*/ 15207916 w 24351916"/>
                  <a:gd name="connsiteY9" fmla="*/ 6360378 h 8742469"/>
                  <a:gd name="connsiteX10" fmla="*/ 17229221 w 24351916"/>
                  <a:gd name="connsiteY10" fmla="*/ 7082273 h 8742469"/>
                  <a:gd name="connsiteX11" fmla="*/ 24351916 w 24351916"/>
                  <a:gd name="connsiteY11" fmla="*/ 7034147 h 8742469"/>
                  <a:gd name="connsiteX0" fmla="*/ 0 w 24351916"/>
                  <a:gd name="connsiteY0" fmla="*/ 176147 h 8742469"/>
                  <a:gd name="connsiteX1" fmla="*/ 5390147 w 24351916"/>
                  <a:gd name="connsiteY1" fmla="*/ 200210 h 8742469"/>
                  <a:gd name="connsiteX2" fmla="*/ 7435516 w 24351916"/>
                  <a:gd name="connsiteY2" fmla="*/ 2197452 h 8742469"/>
                  <a:gd name="connsiteX3" fmla="*/ 4788568 w 24351916"/>
                  <a:gd name="connsiteY3" fmla="*/ 4459389 h 8742469"/>
                  <a:gd name="connsiteX4" fmla="*/ 3729789 w 24351916"/>
                  <a:gd name="connsiteY4" fmla="*/ 7683852 h 8742469"/>
                  <a:gd name="connsiteX5" fmla="*/ 6184232 w 24351916"/>
                  <a:gd name="connsiteY5" fmla="*/ 8237305 h 8742469"/>
                  <a:gd name="connsiteX6" fmla="*/ 12633158 w 24351916"/>
                  <a:gd name="connsiteY6" fmla="*/ 825852 h 8742469"/>
                  <a:gd name="connsiteX7" fmla="*/ 15111663 w 24351916"/>
                  <a:gd name="connsiteY7" fmla="*/ 753663 h 8742469"/>
                  <a:gd name="connsiteX8" fmla="*/ 16050126 w 24351916"/>
                  <a:gd name="connsiteY8" fmla="*/ 2799031 h 8742469"/>
                  <a:gd name="connsiteX9" fmla="*/ 15207916 w 24351916"/>
                  <a:gd name="connsiteY9" fmla="*/ 6360378 h 8742469"/>
                  <a:gd name="connsiteX10" fmla="*/ 17229221 w 24351916"/>
                  <a:gd name="connsiteY10" fmla="*/ 7082273 h 8742469"/>
                  <a:gd name="connsiteX11" fmla="*/ 24351916 w 24351916"/>
                  <a:gd name="connsiteY11" fmla="*/ 7034147 h 8742469"/>
                  <a:gd name="connsiteX0" fmla="*/ 0 w 24351916"/>
                  <a:gd name="connsiteY0" fmla="*/ 176147 h 8742469"/>
                  <a:gd name="connsiteX1" fmla="*/ 5390147 w 24351916"/>
                  <a:gd name="connsiteY1" fmla="*/ 200210 h 8742469"/>
                  <a:gd name="connsiteX2" fmla="*/ 7435516 w 24351916"/>
                  <a:gd name="connsiteY2" fmla="*/ 2197452 h 8742469"/>
                  <a:gd name="connsiteX3" fmla="*/ 4788568 w 24351916"/>
                  <a:gd name="connsiteY3" fmla="*/ 4459389 h 8742469"/>
                  <a:gd name="connsiteX4" fmla="*/ 3729789 w 24351916"/>
                  <a:gd name="connsiteY4" fmla="*/ 7683852 h 8742469"/>
                  <a:gd name="connsiteX5" fmla="*/ 6184232 w 24351916"/>
                  <a:gd name="connsiteY5" fmla="*/ 8237305 h 8742469"/>
                  <a:gd name="connsiteX6" fmla="*/ 12633158 w 24351916"/>
                  <a:gd name="connsiteY6" fmla="*/ 825852 h 8742469"/>
                  <a:gd name="connsiteX7" fmla="*/ 15111663 w 24351916"/>
                  <a:gd name="connsiteY7" fmla="*/ 753663 h 8742469"/>
                  <a:gd name="connsiteX8" fmla="*/ 16050126 w 24351916"/>
                  <a:gd name="connsiteY8" fmla="*/ 2799031 h 8742469"/>
                  <a:gd name="connsiteX9" fmla="*/ 15207916 w 24351916"/>
                  <a:gd name="connsiteY9" fmla="*/ 6360378 h 8742469"/>
                  <a:gd name="connsiteX10" fmla="*/ 17229221 w 24351916"/>
                  <a:gd name="connsiteY10" fmla="*/ 7082273 h 8742469"/>
                  <a:gd name="connsiteX11" fmla="*/ 24351916 w 24351916"/>
                  <a:gd name="connsiteY11" fmla="*/ 7034147 h 8742469"/>
                  <a:gd name="connsiteX0" fmla="*/ 0 w 24351916"/>
                  <a:gd name="connsiteY0" fmla="*/ 176147 h 8742469"/>
                  <a:gd name="connsiteX1" fmla="*/ 5390147 w 24351916"/>
                  <a:gd name="connsiteY1" fmla="*/ 200210 h 8742469"/>
                  <a:gd name="connsiteX2" fmla="*/ 7435516 w 24351916"/>
                  <a:gd name="connsiteY2" fmla="*/ 2197452 h 8742469"/>
                  <a:gd name="connsiteX3" fmla="*/ 4788568 w 24351916"/>
                  <a:gd name="connsiteY3" fmla="*/ 4459389 h 8742469"/>
                  <a:gd name="connsiteX4" fmla="*/ 3729789 w 24351916"/>
                  <a:gd name="connsiteY4" fmla="*/ 7683852 h 8742469"/>
                  <a:gd name="connsiteX5" fmla="*/ 6184232 w 24351916"/>
                  <a:gd name="connsiteY5" fmla="*/ 8237305 h 8742469"/>
                  <a:gd name="connsiteX6" fmla="*/ 12633158 w 24351916"/>
                  <a:gd name="connsiteY6" fmla="*/ 825852 h 8742469"/>
                  <a:gd name="connsiteX7" fmla="*/ 15111663 w 24351916"/>
                  <a:gd name="connsiteY7" fmla="*/ 753663 h 8742469"/>
                  <a:gd name="connsiteX8" fmla="*/ 16050126 w 24351916"/>
                  <a:gd name="connsiteY8" fmla="*/ 2799031 h 8742469"/>
                  <a:gd name="connsiteX9" fmla="*/ 14943221 w 24351916"/>
                  <a:gd name="connsiteY9" fmla="*/ 4627831 h 8742469"/>
                  <a:gd name="connsiteX10" fmla="*/ 15207916 w 24351916"/>
                  <a:gd name="connsiteY10" fmla="*/ 6360378 h 8742469"/>
                  <a:gd name="connsiteX11" fmla="*/ 17229221 w 24351916"/>
                  <a:gd name="connsiteY11" fmla="*/ 7082273 h 8742469"/>
                  <a:gd name="connsiteX12" fmla="*/ 24351916 w 24351916"/>
                  <a:gd name="connsiteY12" fmla="*/ 7034147 h 8742469"/>
                  <a:gd name="connsiteX0" fmla="*/ 0 w 24351916"/>
                  <a:gd name="connsiteY0" fmla="*/ 176147 h 8742469"/>
                  <a:gd name="connsiteX1" fmla="*/ 5390147 w 24351916"/>
                  <a:gd name="connsiteY1" fmla="*/ 200210 h 8742469"/>
                  <a:gd name="connsiteX2" fmla="*/ 7435516 w 24351916"/>
                  <a:gd name="connsiteY2" fmla="*/ 2197452 h 8742469"/>
                  <a:gd name="connsiteX3" fmla="*/ 4788568 w 24351916"/>
                  <a:gd name="connsiteY3" fmla="*/ 4459389 h 8742469"/>
                  <a:gd name="connsiteX4" fmla="*/ 3729789 w 24351916"/>
                  <a:gd name="connsiteY4" fmla="*/ 7683852 h 8742469"/>
                  <a:gd name="connsiteX5" fmla="*/ 6184232 w 24351916"/>
                  <a:gd name="connsiteY5" fmla="*/ 8237305 h 8742469"/>
                  <a:gd name="connsiteX6" fmla="*/ 12633158 w 24351916"/>
                  <a:gd name="connsiteY6" fmla="*/ 825852 h 8742469"/>
                  <a:gd name="connsiteX7" fmla="*/ 15111663 w 24351916"/>
                  <a:gd name="connsiteY7" fmla="*/ 753663 h 8742469"/>
                  <a:gd name="connsiteX8" fmla="*/ 16050126 w 24351916"/>
                  <a:gd name="connsiteY8" fmla="*/ 2799031 h 8742469"/>
                  <a:gd name="connsiteX9" fmla="*/ 14943221 w 24351916"/>
                  <a:gd name="connsiteY9" fmla="*/ 4627831 h 8742469"/>
                  <a:gd name="connsiteX10" fmla="*/ 15207916 w 24351916"/>
                  <a:gd name="connsiteY10" fmla="*/ 6360378 h 8742469"/>
                  <a:gd name="connsiteX11" fmla="*/ 17229221 w 24351916"/>
                  <a:gd name="connsiteY11" fmla="*/ 7082273 h 8742469"/>
                  <a:gd name="connsiteX12" fmla="*/ 24351916 w 24351916"/>
                  <a:gd name="connsiteY12" fmla="*/ 7034147 h 8742469"/>
                  <a:gd name="connsiteX0" fmla="*/ 0 w 24351916"/>
                  <a:gd name="connsiteY0" fmla="*/ 176147 h 8742469"/>
                  <a:gd name="connsiteX1" fmla="*/ 5390147 w 24351916"/>
                  <a:gd name="connsiteY1" fmla="*/ 200210 h 8742469"/>
                  <a:gd name="connsiteX2" fmla="*/ 7435516 w 24351916"/>
                  <a:gd name="connsiteY2" fmla="*/ 2197452 h 8742469"/>
                  <a:gd name="connsiteX3" fmla="*/ 4788568 w 24351916"/>
                  <a:gd name="connsiteY3" fmla="*/ 4459389 h 8742469"/>
                  <a:gd name="connsiteX4" fmla="*/ 3729789 w 24351916"/>
                  <a:gd name="connsiteY4" fmla="*/ 7683852 h 8742469"/>
                  <a:gd name="connsiteX5" fmla="*/ 6184232 w 24351916"/>
                  <a:gd name="connsiteY5" fmla="*/ 8237305 h 8742469"/>
                  <a:gd name="connsiteX6" fmla="*/ 12633158 w 24351916"/>
                  <a:gd name="connsiteY6" fmla="*/ 825852 h 8742469"/>
                  <a:gd name="connsiteX7" fmla="*/ 15111663 w 24351916"/>
                  <a:gd name="connsiteY7" fmla="*/ 753663 h 8742469"/>
                  <a:gd name="connsiteX8" fmla="*/ 16050126 w 24351916"/>
                  <a:gd name="connsiteY8" fmla="*/ 2799031 h 8742469"/>
                  <a:gd name="connsiteX9" fmla="*/ 14943221 w 24351916"/>
                  <a:gd name="connsiteY9" fmla="*/ 4627831 h 8742469"/>
                  <a:gd name="connsiteX10" fmla="*/ 15207916 w 24351916"/>
                  <a:gd name="connsiteY10" fmla="*/ 6360378 h 8742469"/>
                  <a:gd name="connsiteX11" fmla="*/ 17229221 w 24351916"/>
                  <a:gd name="connsiteY11" fmla="*/ 7082273 h 8742469"/>
                  <a:gd name="connsiteX12" fmla="*/ 24351916 w 24351916"/>
                  <a:gd name="connsiteY12" fmla="*/ 7034147 h 8742469"/>
                  <a:gd name="connsiteX0" fmla="*/ 0 w 24351916"/>
                  <a:gd name="connsiteY0" fmla="*/ 176147 h 8742469"/>
                  <a:gd name="connsiteX1" fmla="*/ 5390147 w 24351916"/>
                  <a:gd name="connsiteY1" fmla="*/ 200210 h 8742469"/>
                  <a:gd name="connsiteX2" fmla="*/ 7435516 w 24351916"/>
                  <a:gd name="connsiteY2" fmla="*/ 2197452 h 8742469"/>
                  <a:gd name="connsiteX3" fmla="*/ 4788568 w 24351916"/>
                  <a:gd name="connsiteY3" fmla="*/ 4459389 h 8742469"/>
                  <a:gd name="connsiteX4" fmla="*/ 3729789 w 24351916"/>
                  <a:gd name="connsiteY4" fmla="*/ 7683852 h 8742469"/>
                  <a:gd name="connsiteX5" fmla="*/ 6184232 w 24351916"/>
                  <a:gd name="connsiteY5" fmla="*/ 8237305 h 8742469"/>
                  <a:gd name="connsiteX6" fmla="*/ 12633158 w 24351916"/>
                  <a:gd name="connsiteY6" fmla="*/ 825852 h 8742469"/>
                  <a:gd name="connsiteX7" fmla="*/ 15111663 w 24351916"/>
                  <a:gd name="connsiteY7" fmla="*/ 753663 h 8742469"/>
                  <a:gd name="connsiteX8" fmla="*/ 16050126 w 24351916"/>
                  <a:gd name="connsiteY8" fmla="*/ 2799031 h 8742469"/>
                  <a:gd name="connsiteX9" fmla="*/ 14943221 w 24351916"/>
                  <a:gd name="connsiteY9" fmla="*/ 4627831 h 8742469"/>
                  <a:gd name="connsiteX10" fmla="*/ 15207916 w 24351916"/>
                  <a:gd name="connsiteY10" fmla="*/ 6360378 h 8742469"/>
                  <a:gd name="connsiteX11" fmla="*/ 17229221 w 24351916"/>
                  <a:gd name="connsiteY11" fmla="*/ 7082273 h 8742469"/>
                  <a:gd name="connsiteX12" fmla="*/ 24351916 w 24351916"/>
                  <a:gd name="connsiteY12" fmla="*/ 7034147 h 8742469"/>
                  <a:gd name="connsiteX0" fmla="*/ 0 w 24351916"/>
                  <a:gd name="connsiteY0" fmla="*/ 176147 h 8742469"/>
                  <a:gd name="connsiteX1" fmla="*/ 5390147 w 24351916"/>
                  <a:gd name="connsiteY1" fmla="*/ 200210 h 8742469"/>
                  <a:gd name="connsiteX2" fmla="*/ 7435516 w 24351916"/>
                  <a:gd name="connsiteY2" fmla="*/ 2197452 h 8742469"/>
                  <a:gd name="connsiteX3" fmla="*/ 4788568 w 24351916"/>
                  <a:gd name="connsiteY3" fmla="*/ 4459389 h 8742469"/>
                  <a:gd name="connsiteX4" fmla="*/ 3729789 w 24351916"/>
                  <a:gd name="connsiteY4" fmla="*/ 7683852 h 8742469"/>
                  <a:gd name="connsiteX5" fmla="*/ 6184232 w 24351916"/>
                  <a:gd name="connsiteY5" fmla="*/ 8237305 h 8742469"/>
                  <a:gd name="connsiteX6" fmla="*/ 12633158 w 24351916"/>
                  <a:gd name="connsiteY6" fmla="*/ 825852 h 8742469"/>
                  <a:gd name="connsiteX7" fmla="*/ 15111663 w 24351916"/>
                  <a:gd name="connsiteY7" fmla="*/ 753663 h 8742469"/>
                  <a:gd name="connsiteX8" fmla="*/ 16050126 w 24351916"/>
                  <a:gd name="connsiteY8" fmla="*/ 2799031 h 8742469"/>
                  <a:gd name="connsiteX9" fmla="*/ 14943221 w 24351916"/>
                  <a:gd name="connsiteY9" fmla="*/ 4627831 h 8742469"/>
                  <a:gd name="connsiteX10" fmla="*/ 15207916 w 24351916"/>
                  <a:gd name="connsiteY10" fmla="*/ 6360378 h 8742469"/>
                  <a:gd name="connsiteX11" fmla="*/ 17229221 w 24351916"/>
                  <a:gd name="connsiteY11" fmla="*/ 7082273 h 8742469"/>
                  <a:gd name="connsiteX12" fmla="*/ 24351916 w 24351916"/>
                  <a:gd name="connsiteY12" fmla="*/ 7034147 h 8742469"/>
                  <a:gd name="connsiteX0" fmla="*/ 0 w 24351916"/>
                  <a:gd name="connsiteY0" fmla="*/ 176147 h 8698561"/>
                  <a:gd name="connsiteX1" fmla="*/ 5390147 w 24351916"/>
                  <a:gd name="connsiteY1" fmla="*/ 200210 h 8698561"/>
                  <a:gd name="connsiteX2" fmla="*/ 7435516 w 24351916"/>
                  <a:gd name="connsiteY2" fmla="*/ 2197452 h 8698561"/>
                  <a:gd name="connsiteX3" fmla="*/ 4788568 w 24351916"/>
                  <a:gd name="connsiteY3" fmla="*/ 4459389 h 8698561"/>
                  <a:gd name="connsiteX4" fmla="*/ 4090737 w 24351916"/>
                  <a:gd name="connsiteY4" fmla="*/ 5806926 h 8698561"/>
                  <a:gd name="connsiteX5" fmla="*/ 3729789 w 24351916"/>
                  <a:gd name="connsiteY5" fmla="*/ 7683852 h 8698561"/>
                  <a:gd name="connsiteX6" fmla="*/ 6184232 w 24351916"/>
                  <a:gd name="connsiteY6" fmla="*/ 8237305 h 8698561"/>
                  <a:gd name="connsiteX7" fmla="*/ 12633158 w 24351916"/>
                  <a:gd name="connsiteY7" fmla="*/ 825852 h 8698561"/>
                  <a:gd name="connsiteX8" fmla="*/ 15111663 w 24351916"/>
                  <a:gd name="connsiteY8" fmla="*/ 753663 h 8698561"/>
                  <a:gd name="connsiteX9" fmla="*/ 16050126 w 24351916"/>
                  <a:gd name="connsiteY9" fmla="*/ 2799031 h 8698561"/>
                  <a:gd name="connsiteX10" fmla="*/ 14943221 w 24351916"/>
                  <a:gd name="connsiteY10" fmla="*/ 4627831 h 8698561"/>
                  <a:gd name="connsiteX11" fmla="*/ 15207916 w 24351916"/>
                  <a:gd name="connsiteY11" fmla="*/ 6360378 h 8698561"/>
                  <a:gd name="connsiteX12" fmla="*/ 17229221 w 24351916"/>
                  <a:gd name="connsiteY12" fmla="*/ 7082273 h 8698561"/>
                  <a:gd name="connsiteX13" fmla="*/ 24351916 w 24351916"/>
                  <a:gd name="connsiteY13" fmla="*/ 7034147 h 8698561"/>
                  <a:gd name="connsiteX0" fmla="*/ 0 w 24351916"/>
                  <a:gd name="connsiteY0" fmla="*/ 176147 h 8706726"/>
                  <a:gd name="connsiteX1" fmla="*/ 5390147 w 24351916"/>
                  <a:gd name="connsiteY1" fmla="*/ 200210 h 8706726"/>
                  <a:gd name="connsiteX2" fmla="*/ 7435516 w 24351916"/>
                  <a:gd name="connsiteY2" fmla="*/ 2197452 h 8706726"/>
                  <a:gd name="connsiteX3" fmla="*/ 4788568 w 24351916"/>
                  <a:gd name="connsiteY3" fmla="*/ 4459389 h 8706726"/>
                  <a:gd name="connsiteX4" fmla="*/ 3609474 w 24351916"/>
                  <a:gd name="connsiteY4" fmla="*/ 5542231 h 8706726"/>
                  <a:gd name="connsiteX5" fmla="*/ 3729789 w 24351916"/>
                  <a:gd name="connsiteY5" fmla="*/ 7683852 h 8706726"/>
                  <a:gd name="connsiteX6" fmla="*/ 6184232 w 24351916"/>
                  <a:gd name="connsiteY6" fmla="*/ 8237305 h 8706726"/>
                  <a:gd name="connsiteX7" fmla="*/ 12633158 w 24351916"/>
                  <a:gd name="connsiteY7" fmla="*/ 825852 h 8706726"/>
                  <a:gd name="connsiteX8" fmla="*/ 15111663 w 24351916"/>
                  <a:gd name="connsiteY8" fmla="*/ 753663 h 8706726"/>
                  <a:gd name="connsiteX9" fmla="*/ 16050126 w 24351916"/>
                  <a:gd name="connsiteY9" fmla="*/ 2799031 h 8706726"/>
                  <a:gd name="connsiteX10" fmla="*/ 14943221 w 24351916"/>
                  <a:gd name="connsiteY10" fmla="*/ 4627831 h 8706726"/>
                  <a:gd name="connsiteX11" fmla="*/ 15207916 w 24351916"/>
                  <a:gd name="connsiteY11" fmla="*/ 6360378 h 8706726"/>
                  <a:gd name="connsiteX12" fmla="*/ 17229221 w 24351916"/>
                  <a:gd name="connsiteY12" fmla="*/ 7082273 h 8706726"/>
                  <a:gd name="connsiteX13" fmla="*/ 24351916 w 24351916"/>
                  <a:gd name="connsiteY13" fmla="*/ 7034147 h 8706726"/>
                  <a:gd name="connsiteX0" fmla="*/ 0 w 24351916"/>
                  <a:gd name="connsiteY0" fmla="*/ 176147 h 8706726"/>
                  <a:gd name="connsiteX1" fmla="*/ 5390147 w 24351916"/>
                  <a:gd name="connsiteY1" fmla="*/ 200210 h 8706726"/>
                  <a:gd name="connsiteX2" fmla="*/ 7435516 w 24351916"/>
                  <a:gd name="connsiteY2" fmla="*/ 2197452 h 8706726"/>
                  <a:gd name="connsiteX3" fmla="*/ 6424862 w 24351916"/>
                  <a:gd name="connsiteY3" fmla="*/ 3905936 h 8706726"/>
                  <a:gd name="connsiteX4" fmla="*/ 3609474 w 24351916"/>
                  <a:gd name="connsiteY4" fmla="*/ 5542231 h 8706726"/>
                  <a:gd name="connsiteX5" fmla="*/ 3729789 w 24351916"/>
                  <a:gd name="connsiteY5" fmla="*/ 7683852 h 8706726"/>
                  <a:gd name="connsiteX6" fmla="*/ 6184232 w 24351916"/>
                  <a:gd name="connsiteY6" fmla="*/ 8237305 h 8706726"/>
                  <a:gd name="connsiteX7" fmla="*/ 12633158 w 24351916"/>
                  <a:gd name="connsiteY7" fmla="*/ 825852 h 8706726"/>
                  <a:gd name="connsiteX8" fmla="*/ 15111663 w 24351916"/>
                  <a:gd name="connsiteY8" fmla="*/ 753663 h 8706726"/>
                  <a:gd name="connsiteX9" fmla="*/ 16050126 w 24351916"/>
                  <a:gd name="connsiteY9" fmla="*/ 2799031 h 8706726"/>
                  <a:gd name="connsiteX10" fmla="*/ 14943221 w 24351916"/>
                  <a:gd name="connsiteY10" fmla="*/ 4627831 h 8706726"/>
                  <a:gd name="connsiteX11" fmla="*/ 15207916 w 24351916"/>
                  <a:gd name="connsiteY11" fmla="*/ 6360378 h 8706726"/>
                  <a:gd name="connsiteX12" fmla="*/ 17229221 w 24351916"/>
                  <a:gd name="connsiteY12" fmla="*/ 7082273 h 8706726"/>
                  <a:gd name="connsiteX13" fmla="*/ 24351916 w 24351916"/>
                  <a:gd name="connsiteY13" fmla="*/ 7034147 h 8706726"/>
                  <a:gd name="connsiteX0" fmla="*/ 0 w 24351916"/>
                  <a:gd name="connsiteY0" fmla="*/ 135080 h 8665659"/>
                  <a:gd name="connsiteX1" fmla="*/ 5390147 w 24351916"/>
                  <a:gd name="connsiteY1" fmla="*/ 159143 h 8665659"/>
                  <a:gd name="connsiteX2" fmla="*/ 7435516 w 24351916"/>
                  <a:gd name="connsiteY2" fmla="*/ 2156385 h 8665659"/>
                  <a:gd name="connsiteX3" fmla="*/ 6424862 w 24351916"/>
                  <a:gd name="connsiteY3" fmla="*/ 3864869 h 8665659"/>
                  <a:gd name="connsiteX4" fmla="*/ 3609474 w 24351916"/>
                  <a:gd name="connsiteY4" fmla="*/ 5501164 h 8665659"/>
                  <a:gd name="connsiteX5" fmla="*/ 3729789 w 24351916"/>
                  <a:gd name="connsiteY5" fmla="*/ 7642785 h 8665659"/>
                  <a:gd name="connsiteX6" fmla="*/ 6184232 w 24351916"/>
                  <a:gd name="connsiteY6" fmla="*/ 8196238 h 8665659"/>
                  <a:gd name="connsiteX7" fmla="*/ 12633158 w 24351916"/>
                  <a:gd name="connsiteY7" fmla="*/ 784785 h 8665659"/>
                  <a:gd name="connsiteX8" fmla="*/ 15111663 w 24351916"/>
                  <a:gd name="connsiteY8" fmla="*/ 712596 h 8665659"/>
                  <a:gd name="connsiteX9" fmla="*/ 16050126 w 24351916"/>
                  <a:gd name="connsiteY9" fmla="*/ 2757964 h 8665659"/>
                  <a:gd name="connsiteX10" fmla="*/ 14943221 w 24351916"/>
                  <a:gd name="connsiteY10" fmla="*/ 4586764 h 8665659"/>
                  <a:gd name="connsiteX11" fmla="*/ 15207916 w 24351916"/>
                  <a:gd name="connsiteY11" fmla="*/ 6319311 h 8665659"/>
                  <a:gd name="connsiteX12" fmla="*/ 17229221 w 24351916"/>
                  <a:gd name="connsiteY12" fmla="*/ 7041206 h 8665659"/>
                  <a:gd name="connsiteX13" fmla="*/ 24351916 w 24351916"/>
                  <a:gd name="connsiteY13" fmla="*/ 6993080 h 8665659"/>
                  <a:gd name="connsiteX0" fmla="*/ 0 w 24351916"/>
                  <a:gd name="connsiteY0" fmla="*/ 2456 h 8533035"/>
                  <a:gd name="connsiteX1" fmla="*/ 5390147 w 24351916"/>
                  <a:gd name="connsiteY1" fmla="*/ 26519 h 8533035"/>
                  <a:gd name="connsiteX2" fmla="*/ 7435516 w 24351916"/>
                  <a:gd name="connsiteY2" fmla="*/ 2023761 h 8533035"/>
                  <a:gd name="connsiteX3" fmla="*/ 6424862 w 24351916"/>
                  <a:gd name="connsiteY3" fmla="*/ 3732245 h 8533035"/>
                  <a:gd name="connsiteX4" fmla="*/ 3609474 w 24351916"/>
                  <a:gd name="connsiteY4" fmla="*/ 5368540 h 8533035"/>
                  <a:gd name="connsiteX5" fmla="*/ 3729789 w 24351916"/>
                  <a:gd name="connsiteY5" fmla="*/ 7510161 h 8533035"/>
                  <a:gd name="connsiteX6" fmla="*/ 6184232 w 24351916"/>
                  <a:gd name="connsiteY6" fmla="*/ 8063614 h 8533035"/>
                  <a:gd name="connsiteX7" fmla="*/ 12633158 w 24351916"/>
                  <a:gd name="connsiteY7" fmla="*/ 652161 h 8533035"/>
                  <a:gd name="connsiteX8" fmla="*/ 15111663 w 24351916"/>
                  <a:gd name="connsiteY8" fmla="*/ 579972 h 8533035"/>
                  <a:gd name="connsiteX9" fmla="*/ 16050126 w 24351916"/>
                  <a:gd name="connsiteY9" fmla="*/ 2625340 h 8533035"/>
                  <a:gd name="connsiteX10" fmla="*/ 14943221 w 24351916"/>
                  <a:gd name="connsiteY10" fmla="*/ 4454140 h 8533035"/>
                  <a:gd name="connsiteX11" fmla="*/ 15207916 w 24351916"/>
                  <a:gd name="connsiteY11" fmla="*/ 6186687 h 8533035"/>
                  <a:gd name="connsiteX12" fmla="*/ 17229221 w 24351916"/>
                  <a:gd name="connsiteY12" fmla="*/ 6908582 h 8533035"/>
                  <a:gd name="connsiteX13" fmla="*/ 24351916 w 24351916"/>
                  <a:gd name="connsiteY13" fmla="*/ 6860456 h 8533035"/>
                  <a:gd name="connsiteX0" fmla="*/ 0 w 24351916"/>
                  <a:gd name="connsiteY0" fmla="*/ 2456 h 8533035"/>
                  <a:gd name="connsiteX1" fmla="*/ 5390147 w 24351916"/>
                  <a:gd name="connsiteY1" fmla="*/ 26519 h 8533035"/>
                  <a:gd name="connsiteX2" fmla="*/ 7435516 w 24351916"/>
                  <a:gd name="connsiteY2" fmla="*/ 2023761 h 8533035"/>
                  <a:gd name="connsiteX3" fmla="*/ 6424862 w 24351916"/>
                  <a:gd name="connsiteY3" fmla="*/ 3732245 h 8533035"/>
                  <a:gd name="connsiteX4" fmla="*/ 3609474 w 24351916"/>
                  <a:gd name="connsiteY4" fmla="*/ 5368540 h 8533035"/>
                  <a:gd name="connsiteX5" fmla="*/ 3729789 w 24351916"/>
                  <a:gd name="connsiteY5" fmla="*/ 7510161 h 8533035"/>
                  <a:gd name="connsiteX6" fmla="*/ 6184232 w 24351916"/>
                  <a:gd name="connsiteY6" fmla="*/ 8063614 h 8533035"/>
                  <a:gd name="connsiteX7" fmla="*/ 12633158 w 24351916"/>
                  <a:gd name="connsiteY7" fmla="*/ 652161 h 8533035"/>
                  <a:gd name="connsiteX8" fmla="*/ 15111663 w 24351916"/>
                  <a:gd name="connsiteY8" fmla="*/ 579972 h 8533035"/>
                  <a:gd name="connsiteX9" fmla="*/ 16050126 w 24351916"/>
                  <a:gd name="connsiteY9" fmla="*/ 2625340 h 8533035"/>
                  <a:gd name="connsiteX10" fmla="*/ 14943221 w 24351916"/>
                  <a:gd name="connsiteY10" fmla="*/ 4454140 h 8533035"/>
                  <a:gd name="connsiteX11" fmla="*/ 15207916 w 24351916"/>
                  <a:gd name="connsiteY11" fmla="*/ 6186687 h 8533035"/>
                  <a:gd name="connsiteX12" fmla="*/ 17229221 w 24351916"/>
                  <a:gd name="connsiteY12" fmla="*/ 6908582 h 8533035"/>
                  <a:gd name="connsiteX13" fmla="*/ 24351916 w 24351916"/>
                  <a:gd name="connsiteY13" fmla="*/ 6860456 h 8533035"/>
                  <a:gd name="connsiteX0" fmla="*/ 0 w 24351916"/>
                  <a:gd name="connsiteY0" fmla="*/ 2456 h 8533035"/>
                  <a:gd name="connsiteX1" fmla="*/ 5390147 w 24351916"/>
                  <a:gd name="connsiteY1" fmla="*/ 26519 h 8533035"/>
                  <a:gd name="connsiteX2" fmla="*/ 7435516 w 24351916"/>
                  <a:gd name="connsiteY2" fmla="*/ 2023761 h 8533035"/>
                  <a:gd name="connsiteX3" fmla="*/ 6424862 w 24351916"/>
                  <a:gd name="connsiteY3" fmla="*/ 3732245 h 8533035"/>
                  <a:gd name="connsiteX4" fmla="*/ 3609474 w 24351916"/>
                  <a:gd name="connsiteY4" fmla="*/ 5368540 h 8533035"/>
                  <a:gd name="connsiteX5" fmla="*/ 3729789 w 24351916"/>
                  <a:gd name="connsiteY5" fmla="*/ 7510161 h 8533035"/>
                  <a:gd name="connsiteX6" fmla="*/ 6184232 w 24351916"/>
                  <a:gd name="connsiteY6" fmla="*/ 8063614 h 8533035"/>
                  <a:gd name="connsiteX7" fmla="*/ 12633158 w 24351916"/>
                  <a:gd name="connsiteY7" fmla="*/ 652161 h 8533035"/>
                  <a:gd name="connsiteX8" fmla="*/ 15111663 w 24351916"/>
                  <a:gd name="connsiteY8" fmla="*/ 579972 h 8533035"/>
                  <a:gd name="connsiteX9" fmla="*/ 16050126 w 24351916"/>
                  <a:gd name="connsiteY9" fmla="*/ 2625340 h 8533035"/>
                  <a:gd name="connsiteX10" fmla="*/ 14943221 w 24351916"/>
                  <a:gd name="connsiteY10" fmla="*/ 4454140 h 8533035"/>
                  <a:gd name="connsiteX11" fmla="*/ 15207916 w 24351916"/>
                  <a:gd name="connsiteY11" fmla="*/ 6186687 h 8533035"/>
                  <a:gd name="connsiteX12" fmla="*/ 17229221 w 24351916"/>
                  <a:gd name="connsiteY12" fmla="*/ 6908582 h 8533035"/>
                  <a:gd name="connsiteX13" fmla="*/ 24351916 w 24351916"/>
                  <a:gd name="connsiteY13" fmla="*/ 6860456 h 8533035"/>
                  <a:gd name="connsiteX0" fmla="*/ 0 w 24351916"/>
                  <a:gd name="connsiteY0" fmla="*/ 2456 h 8533035"/>
                  <a:gd name="connsiteX1" fmla="*/ 5390147 w 24351916"/>
                  <a:gd name="connsiteY1" fmla="*/ 26519 h 8533035"/>
                  <a:gd name="connsiteX2" fmla="*/ 7435516 w 24351916"/>
                  <a:gd name="connsiteY2" fmla="*/ 2023761 h 8533035"/>
                  <a:gd name="connsiteX3" fmla="*/ 6424862 w 24351916"/>
                  <a:gd name="connsiteY3" fmla="*/ 3732245 h 8533035"/>
                  <a:gd name="connsiteX4" fmla="*/ 3609474 w 24351916"/>
                  <a:gd name="connsiteY4" fmla="*/ 5368540 h 8533035"/>
                  <a:gd name="connsiteX5" fmla="*/ 3729789 w 24351916"/>
                  <a:gd name="connsiteY5" fmla="*/ 7510161 h 8533035"/>
                  <a:gd name="connsiteX6" fmla="*/ 6184232 w 24351916"/>
                  <a:gd name="connsiteY6" fmla="*/ 8063614 h 8533035"/>
                  <a:gd name="connsiteX7" fmla="*/ 12633158 w 24351916"/>
                  <a:gd name="connsiteY7" fmla="*/ 652161 h 8533035"/>
                  <a:gd name="connsiteX8" fmla="*/ 15111663 w 24351916"/>
                  <a:gd name="connsiteY8" fmla="*/ 579972 h 8533035"/>
                  <a:gd name="connsiteX9" fmla="*/ 16050126 w 24351916"/>
                  <a:gd name="connsiteY9" fmla="*/ 2625340 h 8533035"/>
                  <a:gd name="connsiteX10" fmla="*/ 14943221 w 24351916"/>
                  <a:gd name="connsiteY10" fmla="*/ 4454140 h 8533035"/>
                  <a:gd name="connsiteX11" fmla="*/ 15207916 w 24351916"/>
                  <a:gd name="connsiteY11" fmla="*/ 6186687 h 8533035"/>
                  <a:gd name="connsiteX12" fmla="*/ 17229221 w 24351916"/>
                  <a:gd name="connsiteY12" fmla="*/ 6908582 h 8533035"/>
                  <a:gd name="connsiteX13" fmla="*/ 24351916 w 24351916"/>
                  <a:gd name="connsiteY13" fmla="*/ 6860456 h 8533035"/>
                  <a:gd name="connsiteX0" fmla="*/ 0 w 24351916"/>
                  <a:gd name="connsiteY0" fmla="*/ 2456 h 8551421"/>
                  <a:gd name="connsiteX1" fmla="*/ 5390147 w 24351916"/>
                  <a:gd name="connsiteY1" fmla="*/ 26519 h 8551421"/>
                  <a:gd name="connsiteX2" fmla="*/ 7435516 w 24351916"/>
                  <a:gd name="connsiteY2" fmla="*/ 2023761 h 8551421"/>
                  <a:gd name="connsiteX3" fmla="*/ 6424862 w 24351916"/>
                  <a:gd name="connsiteY3" fmla="*/ 3732245 h 8551421"/>
                  <a:gd name="connsiteX4" fmla="*/ 3903389 w 24351916"/>
                  <a:gd name="connsiteY4" fmla="*/ 4797040 h 8551421"/>
                  <a:gd name="connsiteX5" fmla="*/ 3729789 w 24351916"/>
                  <a:gd name="connsiteY5" fmla="*/ 7510161 h 8551421"/>
                  <a:gd name="connsiteX6" fmla="*/ 6184232 w 24351916"/>
                  <a:gd name="connsiteY6" fmla="*/ 8063614 h 8551421"/>
                  <a:gd name="connsiteX7" fmla="*/ 12633158 w 24351916"/>
                  <a:gd name="connsiteY7" fmla="*/ 652161 h 8551421"/>
                  <a:gd name="connsiteX8" fmla="*/ 15111663 w 24351916"/>
                  <a:gd name="connsiteY8" fmla="*/ 579972 h 8551421"/>
                  <a:gd name="connsiteX9" fmla="*/ 16050126 w 24351916"/>
                  <a:gd name="connsiteY9" fmla="*/ 2625340 h 8551421"/>
                  <a:gd name="connsiteX10" fmla="*/ 14943221 w 24351916"/>
                  <a:gd name="connsiteY10" fmla="*/ 4454140 h 8551421"/>
                  <a:gd name="connsiteX11" fmla="*/ 15207916 w 24351916"/>
                  <a:gd name="connsiteY11" fmla="*/ 6186687 h 8551421"/>
                  <a:gd name="connsiteX12" fmla="*/ 17229221 w 24351916"/>
                  <a:gd name="connsiteY12" fmla="*/ 6908582 h 8551421"/>
                  <a:gd name="connsiteX13" fmla="*/ 24351916 w 24351916"/>
                  <a:gd name="connsiteY13" fmla="*/ 6860456 h 8551421"/>
                  <a:gd name="connsiteX0" fmla="*/ 0 w 24351916"/>
                  <a:gd name="connsiteY0" fmla="*/ 2456 h 8551421"/>
                  <a:gd name="connsiteX1" fmla="*/ 5390147 w 24351916"/>
                  <a:gd name="connsiteY1" fmla="*/ 26519 h 8551421"/>
                  <a:gd name="connsiteX2" fmla="*/ 7435516 w 24351916"/>
                  <a:gd name="connsiteY2" fmla="*/ 2023761 h 8551421"/>
                  <a:gd name="connsiteX3" fmla="*/ 6424862 w 24351916"/>
                  <a:gd name="connsiteY3" fmla="*/ 3732245 h 8551421"/>
                  <a:gd name="connsiteX4" fmla="*/ 3903389 w 24351916"/>
                  <a:gd name="connsiteY4" fmla="*/ 4797040 h 8551421"/>
                  <a:gd name="connsiteX5" fmla="*/ 3729789 w 24351916"/>
                  <a:gd name="connsiteY5" fmla="*/ 7510161 h 8551421"/>
                  <a:gd name="connsiteX6" fmla="*/ 6184232 w 24351916"/>
                  <a:gd name="connsiteY6" fmla="*/ 8063614 h 8551421"/>
                  <a:gd name="connsiteX7" fmla="*/ 12633158 w 24351916"/>
                  <a:gd name="connsiteY7" fmla="*/ 652161 h 8551421"/>
                  <a:gd name="connsiteX8" fmla="*/ 15111663 w 24351916"/>
                  <a:gd name="connsiteY8" fmla="*/ 579972 h 8551421"/>
                  <a:gd name="connsiteX9" fmla="*/ 16050126 w 24351916"/>
                  <a:gd name="connsiteY9" fmla="*/ 2625340 h 8551421"/>
                  <a:gd name="connsiteX10" fmla="*/ 14943221 w 24351916"/>
                  <a:gd name="connsiteY10" fmla="*/ 4454140 h 8551421"/>
                  <a:gd name="connsiteX11" fmla="*/ 15207916 w 24351916"/>
                  <a:gd name="connsiteY11" fmla="*/ 6186687 h 8551421"/>
                  <a:gd name="connsiteX12" fmla="*/ 17229221 w 24351916"/>
                  <a:gd name="connsiteY12" fmla="*/ 6908582 h 8551421"/>
                  <a:gd name="connsiteX13" fmla="*/ 24351916 w 24351916"/>
                  <a:gd name="connsiteY13" fmla="*/ 6860456 h 8551421"/>
                  <a:gd name="connsiteX0" fmla="*/ 0 w 24351916"/>
                  <a:gd name="connsiteY0" fmla="*/ 2456 h 8551421"/>
                  <a:gd name="connsiteX1" fmla="*/ 5390147 w 24351916"/>
                  <a:gd name="connsiteY1" fmla="*/ 26519 h 8551421"/>
                  <a:gd name="connsiteX2" fmla="*/ 7435516 w 24351916"/>
                  <a:gd name="connsiteY2" fmla="*/ 2023761 h 8551421"/>
                  <a:gd name="connsiteX3" fmla="*/ 6424862 w 24351916"/>
                  <a:gd name="connsiteY3" fmla="*/ 3732245 h 8551421"/>
                  <a:gd name="connsiteX4" fmla="*/ 3903389 w 24351916"/>
                  <a:gd name="connsiteY4" fmla="*/ 4797040 h 8551421"/>
                  <a:gd name="connsiteX5" fmla="*/ 3729789 w 24351916"/>
                  <a:gd name="connsiteY5" fmla="*/ 7510161 h 8551421"/>
                  <a:gd name="connsiteX6" fmla="*/ 6184232 w 24351916"/>
                  <a:gd name="connsiteY6" fmla="*/ 8063614 h 8551421"/>
                  <a:gd name="connsiteX7" fmla="*/ 12633158 w 24351916"/>
                  <a:gd name="connsiteY7" fmla="*/ 652161 h 8551421"/>
                  <a:gd name="connsiteX8" fmla="*/ 15111663 w 24351916"/>
                  <a:gd name="connsiteY8" fmla="*/ 579972 h 8551421"/>
                  <a:gd name="connsiteX9" fmla="*/ 16050126 w 24351916"/>
                  <a:gd name="connsiteY9" fmla="*/ 2625340 h 8551421"/>
                  <a:gd name="connsiteX10" fmla="*/ 14943221 w 24351916"/>
                  <a:gd name="connsiteY10" fmla="*/ 4454140 h 8551421"/>
                  <a:gd name="connsiteX11" fmla="*/ 15207916 w 24351916"/>
                  <a:gd name="connsiteY11" fmla="*/ 6186687 h 8551421"/>
                  <a:gd name="connsiteX12" fmla="*/ 17229221 w 24351916"/>
                  <a:gd name="connsiteY12" fmla="*/ 6908582 h 8551421"/>
                  <a:gd name="connsiteX13" fmla="*/ 24351916 w 24351916"/>
                  <a:gd name="connsiteY13" fmla="*/ 6860456 h 8551421"/>
                  <a:gd name="connsiteX0" fmla="*/ 0 w 24351916"/>
                  <a:gd name="connsiteY0" fmla="*/ 2456 h 8551421"/>
                  <a:gd name="connsiteX1" fmla="*/ 5390147 w 24351916"/>
                  <a:gd name="connsiteY1" fmla="*/ 26519 h 8551421"/>
                  <a:gd name="connsiteX2" fmla="*/ 7435516 w 24351916"/>
                  <a:gd name="connsiteY2" fmla="*/ 2023761 h 8551421"/>
                  <a:gd name="connsiteX3" fmla="*/ 6424862 w 24351916"/>
                  <a:gd name="connsiteY3" fmla="*/ 3732245 h 8551421"/>
                  <a:gd name="connsiteX4" fmla="*/ 3903389 w 24351916"/>
                  <a:gd name="connsiteY4" fmla="*/ 4797040 h 8551421"/>
                  <a:gd name="connsiteX5" fmla="*/ 3729789 w 24351916"/>
                  <a:gd name="connsiteY5" fmla="*/ 7510161 h 8551421"/>
                  <a:gd name="connsiteX6" fmla="*/ 6184232 w 24351916"/>
                  <a:gd name="connsiteY6" fmla="*/ 8063614 h 8551421"/>
                  <a:gd name="connsiteX7" fmla="*/ 12633158 w 24351916"/>
                  <a:gd name="connsiteY7" fmla="*/ 652161 h 8551421"/>
                  <a:gd name="connsiteX8" fmla="*/ 15111663 w 24351916"/>
                  <a:gd name="connsiteY8" fmla="*/ 579972 h 8551421"/>
                  <a:gd name="connsiteX9" fmla="*/ 16050126 w 24351916"/>
                  <a:gd name="connsiteY9" fmla="*/ 2625340 h 8551421"/>
                  <a:gd name="connsiteX10" fmla="*/ 14943221 w 24351916"/>
                  <a:gd name="connsiteY10" fmla="*/ 4454140 h 8551421"/>
                  <a:gd name="connsiteX11" fmla="*/ 15207916 w 24351916"/>
                  <a:gd name="connsiteY11" fmla="*/ 6186687 h 8551421"/>
                  <a:gd name="connsiteX12" fmla="*/ 17229221 w 24351916"/>
                  <a:gd name="connsiteY12" fmla="*/ 6908582 h 8551421"/>
                  <a:gd name="connsiteX13" fmla="*/ 24351916 w 24351916"/>
                  <a:gd name="connsiteY13" fmla="*/ 6860456 h 8551421"/>
                  <a:gd name="connsiteX0" fmla="*/ 0 w 24351916"/>
                  <a:gd name="connsiteY0" fmla="*/ 2456 h 8551421"/>
                  <a:gd name="connsiteX1" fmla="*/ 5390147 w 24351916"/>
                  <a:gd name="connsiteY1" fmla="*/ 26519 h 8551421"/>
                  <a:gd name="connsiteX2" fmla="*/ 7435516 w 24351916"/>
                  <a:gd name="connsiteY2" fmla="*/ 2023761 h 8551421"/>
                  <a:gd name="connsiteX3" fmla="*/ 6424862 w 24351916"/>
                  <a:gd name="connsiteY3" fmla="*/ 3732245 h 8551421"/>
                  <a:gd name="connsiteX4" fmla="*/ 3903389 w 24351916"/>
                  <a:gd name="connsiteY4" fmla="*/ 4797040 h 8551421"/>
                  <a:gd name="connsiteX5" fmla="*/ 3729789 w 24351916"/>
                  <a:gd name="connsiteY5" fmla="*/ 7510161 h 8551421"/>
                  <a:gd name="connsiteX6" fmla="*/ 6184232 w 24351916"/>
                  <a:gd name="connsiteY6" fmla="*/ 8063614 h 8551421"/>
                  <a:gd name="connsiteX7" fmla="*/ 12633158 w 24351916"/>
                  <a:gd name="connsiteY7" fmla="*/ 652161 h 8551421"/>
                  <a:gd name="connsiteX8" fmla="*/ 15111663 w 24351916"/>
                  <a:gd name="connsiteY8" fmla="*/ 579972 h 8551421"/>
                  <a:gd name="connsiteX9" fmla="*/ 16050126 w 24351916"/>
                  <a:gd name="connsiteY9" fmla="*/ 2625340 h 8551421"/>
                  <a:gd name="connsiteX10" fmla="*/ 14943221 w 24351916"/>
                  <a:gd name="connsiteY10" fmla="*/ 4454140 h 8551421"/>
                  <a:gd name="connsiteX11" fmla="*/ 15207916 w 24351916"/>
                  <a:gd name="connsiteY11" fmla="*/ 6186687 h 8551421"/>
                  <a:gd name="connsiteX12" fmla="*/ 17229221 w 24351916"/>
                  <a:gd name="connsiteY12" fmla="*/ 6908582 h 8551421"/>
                  <a:gd name="connsiteX13" fmla="*/ 24351916 w 24351916"/>
                  <a:gd name="connsiteY13" fmla="*/ 6860456 h 8551421"/>
                  <a:gd name="connsiteX0" fmla="*/ 0 w 24351916"/>
                  <a:gd name="connsiteY0" fmla="*/ 2456 h 8575480"/>
                  <a:gd name="connsiteX1" fmla="*/ 5390147 w 24351916"/>
                  <a:gd name="connsiteY1" fmla="*/ 26519 h 8575480"/>
                  <a:gd name="connsiteX2" fmla="*/ 7435516 w 24351916"/>
                  <a:gd name="connsiteY2" fmla="*/ 2023761 h 8575480"/>
                  <a:gd name="connsiteX3" fmla="*/ 6424862 w 24351916"/>
                  <a:gd name="connsiteY3" fmla="*/ 3732245 h 8575480"/>
                  <a:gd name="connsiteX4" fmla="*/ 5030060 w 24351916"/>
                  <a:gd name="connsiteY4" fmla="*/ 4094912 h 8575480"/>
                  <a:gd name="connsiteX5" fmla="*/ 3729789 w 24351916"/>
                  <a:gd name="connsiteY5" fmla="*/ 7510161 h 8575480"/>
                  <a:gd name="connsiteX6" fmla="*/ 6184232 w 24351916"/>
                  <a:gd name="connsiteY6" fmla="*/ 8063614 h 8575480"/>
                  <a:gd name="connsiteX7" fmla="*/ 12633158 w 24351916"/>
                  <a:gd name="connsiteY7" fmla="*/ 652161 h 8575480"/>
                  <a:gd name="connsiteX8" fmla="*/ 15111663 w 24351916"/>
                  <a:gd name="connsiteY8" fmla="*/ 579972 h 8575480"/>
                  <a:gd name="connsiteX9" fmla="*/ 16050126 w 24351916"/>
                  <a:gd name="connsiteY9" fmla="*/ 2625340 h 8575480"/>
                  <a:gd name="connsiteX10" fmla="*/ 14943221 w 24351916"/>
                  <a:gd name="connsiteY10" fmla="*/ 4454140 h 8575480"/>
                  <a:gd name="connsiteX11" fmla="*/ 15207916 w 24351916"/>
                  <a:gd name="connsiteY11" fmla="*/ 6186687 h 8575480"/>
                  <a:gd name="connsiteX12" fmla="*/ 17229221 w 24351916"/>
                  <a:gd name="connsiteY12" fmla="*/ 6908582 h 8575480"/>
                  <a:gd name="connsiteX13" fmla="*/ 24351916 w 24351916"/>
                  <a:gd name="connsiteY13" fmla="*/ 6860456 h 8575480"/>
                  <a:gd name="connsiteX0" fmla="*/ 0 w 24351916"/>
                  <a:gd name="connsiteY0" fmla="*/ 2456 h 8395464"/>
                  <a:gd name="connsiteX1" fmla="*/ 5390147 w 24351916"/>
                  <a:gd name="connsiteY1" fmla="*/ 26519 h 8395464"/>
                  <a:gd name="connsiteX2" fmla="*/ 7435516 w 24351916"/>
                  <a:gd name="connsiteY2" fmla="*/ 2023761 h 8395464"/>
                  <a:gd name="connsiteX3" fmla="*/ 6424862 w 24351916"/>
                  <a:gd name="connsiteY3" fmla="*/ 3732245 h 8395464"/>
                  <a:gd name="connsiteX4" fmla="*/ 5030060 w 24351916"/>
                  <a:gd name="connsiteY4" fmla="*/ 4094912 h 8395464"/>
                  <a:gd name="connsiteX5" fmla="*/ 3517518 w 24351916"/>
                  <a:gd name="connsiteY5" fmla="*/ 6808032 h 8395464"/>
                  <a:gd name="connsiteX6" fmla="*/ 6184232 w 24351916"/>
                  <a:gd name="connsiteY6" fmla="*/ 8063614 h 8395464"/>
                  <a:gd name="connsiteX7" fmla="*/ 12633158 w 24351916"/>
                  <a:gd name="connsiteY7" fmla="*/ 652161 h 8395464"/>
                  <a:gd name="connsiteX8" fmla="*/ 15111663 w 24351916"/>
                  <a:gd name="connsiteY8" fmla="*/ 579972 h 8395464"/>
                  <a:gd name="connsiteX9" fmla="*/ 16050126 w 24351916"/>
                  <a:gd name="connsiteY9" fmla="*/ 2625340 h 8395464"/>
                  <a:gd name="connsiteX10" fmla="*/ 14943221 w 24351916"/>
                  <a:gd name="connsiteY10" fmla="*/ 4454140 h 8395464"/>
                  <a:gd name="connsiteX11" fmla="*/ 15207916 w 24351916"/>
                  <a:gd name="connsiteY11" fmla="*/ 6186687 h 8395464"/>
                  <a:gd name="connsiteX12" fmla="*/ 17229221 w 24351916"/>
                  <a:gd name="connsiteY12" fmla="*/ 6908582 h 8395464"/>
                  <a:gd name="connsiteX13" fmla="*/ 24351916 w 24351916"/>
                  <a:gd name="connsiteY13" fmla="*/ 6860456 h 8395464"/>
                  <a:gd name="connsiteX0" fmla="*/ 0 w 24351916"/>
                  <a:gd name="connsiteY0" fmla="*/ 2456 h 8515055"/>
                  <a:gd name="connsiteX1" fmla="*/ 5390147 w 24351916"/>
                  <a:gd name="connsiteY1" fmla="*/ 26519 h 8515055"/>
                  <a:gd name="connsiteX2" fmla="*/ 7435516 w 24351916"/>
                  <a:gd name="connsiteY2" fmla="*/ 2023761 h 8515055"/>
                  <a:gd name="connsiteX3" fmla="*/ 6424862 w 24351916"/>
                  <a:gd name="connsiteY3" fmla="*/ 3732245 h 8515055"/>
                  <a:gd name="connsiteX4" fmla="*/ 5030060 w 24351916"/>
                  <a:gd name="connsiteY4" fmla="*/ 4094912 h 8515055"/>
                  <a:gd name="connsiteX5" fmla="*/ 3517518 w 24351916"/>
                  <a:gd name="connsiteY5" fmla="*/ 6808032 h 8515055"/>
                  <a:gd name="connsiteX6" fmla="*/ 6184232 w 24351916"/>
                  <a:gd name="connsiteY6" fmla="*/ 8063614 h 8515055"/>
                  <a:gd name="connsiteX7" fmla="*/ 12633158 w 24351916"/>
                  <a:gd name="connsiteY7" fmla="*/ 652161 h 8515055"/>
                  <a:gd name="connsiteX8" fmla="*/ 15111663 w 24351916"/>
                  <a:gd name="connsiteY8" fmla="*/ 579972 h 8515055"/>
                  <a:gd name="connsiteX9" fmla="*/ 16050126 w 24351916"/>
                  <a:gd name="connsiteY9" fmla="*/ 2625340 h 8515055"/>
                  <a:gd name="connsiteX10" fmla="*/ 14943221 w 24351916"/>
                  <a:gd name="connsiteY10" fmla="*/ 4454140 h 8515055"/>
                  <a:gd name="connsiteX11" fmla="*/ 15207916 w 24351916"/>
                  <a:gd name="connsiteY11" fmla="*/ 6186687 h 8515055"/>
                  <a:gd name="connsiteX12" fmla="*/ 17229221 w 24351916"/>
                  <a:gd name="connsiteY12" fmla="*/ 6908582 h 8515055"/>
                  <a:gd name="connsiteX13" fmla="*/ 24351916 w 24351916"/>
                  <a:gd name="connsiteY13" fmla="*/ 6860456 h 8515055"/>
                  <a:gd name="connsiteX0" fmla="*/ 0 w 24351916"/>
                  <a:gd name="connsiteY0" fmla="*/ 2456 h 8185220"/>
                  <a:gd name="connsiteX1" fmla="*/ 5390147 w 24351916"/>
                  <a:gd name="connsiteY1" fmla="*/ 26519 h 8185220"/>
                  <a:gd name="connsiteX2" fmla="*/ 7435516 w 24351916"/>
                  <a:gd name="connsiteY2" fmla="*/ 2023761 h 8185220"/>
                  <a:gd name="connsiteX3" fmla="*/ 6424862 w 24351916"/>
                  <a:gd name="connsiteY3" fmla="*/ 3732245 h 8185220"/>
                  <a:gd name="connsiteX4" fmla="*/ 5030060 w 24351916"/>
                  <a:gd name="connsiteY4" fmla="*/ 4094912 h 8185220"/>
                  <a:gd name="connsiteX5" fmla="*/ 3517518 w 24351916"/>
                  <a:gd name="connsiteY5" fmla="*/ 6808032 h 8185220"/>
                  <a:gd name="connsiteX6" fmla="*/ 6184232 w 24351916"/>
                  <a:gd name="connsiteY6" fmla="*/ 8063614 h 8185220"/>
                  <a:gd name="connsiteX7" fmla="*/ 12633158 w 24351916"/>
                  <a:gd name="connsiteY7" fmla="*/ 652161 h 8185220"/>
                  <a:gd name="connsiteX8" fmla="*/ 15111663 w 24351916"/>
                  <a:gd name="connsiteY8" fmla="*/ 579972 h 8185220"/>
                  <a:gd name="connsiteX9" fmla="*/ 16050126 w 24351916"/>
                  <a:gd name="connsiteY9" fmla="*/ 2625340 h 8185220"/>
                  <a:gd name="connsiteX10" fmla="*/ 14943221 w 24351916"/>
                  <a:gd name="connsiteY10" fmla="*/ 4454140 h 8185220"/>
                  <a:gd name="connsiteX11" fmla="*/ 15207916 w 24351916"/>
                  <a:gd name="connsiteY11" fmla="*/ 6186687 h 8185220"/>
                  <a:gd name="connsiteX12" fmla="*/ 17229221 w 24351916"/>
                  <a:gd name="connsiteY12" fmla="*/ 6908582 h 8185220"/>
                  <a:gd name="connsiteX13" fmla="*/ 24351916 w 24351916"/>
                  <a:gd name="connsiteY13" fmla="*/ 6860456 h 8185220"/>
                  <a:gd name="connsiteX0" fmla="*/ 0 w 24351916"/>
                  <a:gd name="connsiteY0" fmla="*/ 2456 h 8185220"/>
                  <a:gd name="connsiteX1" fmla="*/ 5390147 w 24351916"/>
                  <a:gd name="connsiteY1" fmla="*/ 26519 h 8185220"/>
                  <a:gd name="connsiteX2" fmla="*/ 7435516 w 24351916"/>
                  <a:gd name="connsiteY2" fmla="*/ 2023761 h 8185220"/>
                  <a:gd name="connsiteX3" fmla="*/ 6424862 w 24351916"/>
                  <a:gd name="connsiteY3" fmla="*/ 3732245 h 8185220"/>
                  <a:gd name="connsiteX4" fmla="*/ 5030060 w 24351916"/>
                  <a:gd name="connsiteY4" fmla="*/ 4094912 h 8185220"/>
                  <a:gd name="connsiteX5" fmla="*/ 3517518 w 24351916"/>
                  <a:gd name="connsiteY5" fmla="*/ 6808032 h 8185220"/>
                  <a:gd name="connsiteX6" fmla="*/ 6184232 w 24351916"/>
                  <a:gd name="connsiteY6" fmla="*/ 8063614 h 8185220"/>
                  <a:gd name="connsiteX7" fmla="*/ 12633158 w 24351916"/>
                  <a:gd name="connsiteY7" fmla="*/ 652161 h 8185220"/>
                  <a:gd name="connsiteX8" fmla="*/ 15111663 w 24351916"/>
                  <a:gd name="connsiteY8" fmla="*/ 579972 h 8185220"/>
                  <a:gd name="connsiteX9" fmla="*/ 16050126 w 24351916"/>
                  <a:gd name="connsiteY9" fmla="*/ 2625340 h 8185220"/>
                  <a:gd name="connsiteX10" fmla="*/ 14943221 w 24351916"/>
                  <a:gd name="connsiteY10" fmla="*/ 4454140 h 8185220"/>
                  <a:gd name="connsiteX11" fmla="*/ 15207916 w 24351916"/>
                  <a:gd name="connsiteY11" fmla="*/ 6186687 h 8185220"/>
                  <a:gd name="connsiteX12" fmla="*/ 17229221 w 24351916"/>
                  <a:gd name="connsiteY12" fmla="*/ 6908582 h 8185220"/>
                  <a:gd name="connsiteX13" fmla="*/ 24351916 w 24351916"/>
                  <a:gd name="connsiteY13" fmla="*/ 6860456 h 8185220"/>
                  <a:gd name="connsiteX0" fmla="*/ 0 w 24351916"/>
                  <a:gd name="connsiteY0" fmla="*/ 2456 h 8185220"/>
                  <a:gd name="connsiteX1" fmla="*/ 5390147 w 24351916"/>
                  <a:gd name="connsiteY1" fmla="*/ 26519 h 8185220"/>
                  <a:gd name="connsiteX2" fmla="*/ 7435516 w 24351916"/>
                  <a:gd name="connsiteY2" fmla="*/ 2023761 h 8185220"/>
                  <a:gd name="connsiteX3" fmla="*/ 6833077 w 24351916"/>
                  <a:gd name="connsiteY3" fmla="*/ 3650602 h 8185220"/>
                  <a:gd name="connsiteX4" fmla="*/ 5030060 w 24351916"/>
                  <a:gd name="connsiteY4" fmla="*/ 4094912 h 8185220"/>
                  <a:gd name="connsiteX5" fmla="*/ 3517518 w 24351916"/>
                  <a:gd name="connsiteY5" fmla="*/ 6808032 h 8185220"/>
                  <a:gd name="connsiteX6" fmla="*/ 6184232 w 24351916"/>
                  <a:gd name="connsiteY6" fmla="*/ 8063614 h 8185220"/>
                  <a:gd name="connsiteX7" fmla="*/ 12633158 w 24351916"/>
                  <a:gd name="connsiteY7" fmla="*/ 652161 h 8185220"/>
                  <a:gd name="connsiteX8" fmla="*/ 15111663 w 24351916"/>
                  <a:gd name="connsiteY8" fmla="*/ 579972 h 8185220"/>
                  <a:gd name="connsiteX9" fmla="*/ 16050126 w 24351916"/>
                  <a:gd name="connsiteY9" fmla="*/ 2625340 h 8185220"/>
                  <a:gd name="connsiteX10" fmla="*/ 14943221 w 24351916"/>
                  <a:gd name="connsiteY10" fmla="*/ 4454140 h 8185220"/>
                  <a:gd name="connsiteX11" fmla="*/ 15207916 w 24351916"/>
                  <a:gd name="connsiteY11" fmla="*/ 6186687 h 8185220"/>
                  <a:gd name="connsiteX12" fmla="*/ 17229221 w 24351916"/>
                  <a:gd name="connsiteY12" fmla="*/ 6908582 h 8185220"/>
                  <a:gd name="connsiteX13" fmla="*/ 24351916 w 24351916"/>
                  <a:gd name="connsiteY13" fmla="*/ 6860456 h 8185220"/>
                  <a:gd name="connsiteX0" fmla="*/ 0 w 24351916"/>
                  <a:gd name="connsiteY0" fmla="*/ 2456 h 8185220"/>
                  <a:gd name="connsiteX1" fmla="*/ 5390147 w 24351916"/>
                  <a:gd name="connsiteY1" fmla="*/ 26519 h 8185220"/>
                  <a:gd name="connsiteX2" fmla="*/ 7435516 w 24351916"/>
                  <a:gd name="connsiteY2" fmla="*/ 2023761 h 8185220"/>
                  <a:gd name="connsiteX3" fmla="*/ 6539163 w 24351916"/>
                  <a:gd name="connsiteY3" fmla="*/ 3764902 h 8185220"/>
                  <a:gd name="connsiteX4" fmla="*/ 5030060 w 24351916"/>
                  <a:gd name="connsiteY4" fmla="*/ 4094912 h 8185220"/>
                  <a:gd name="connsiteX5" fmla="*/ 3517518 w 24351916"/>
                  <a:gd name="connsiteY5" fmla="*/ 6808032 h 8185220"/>
                  <a:gd name="connsiteX6" fmla="*/ 6184232 w 24351916"/>
                  <a:gd name="connsiteY6" fmla="*/ 8063614 h 8185220"/>
                  <a:gd name="connsiteX7" fmla="*/ 12633158 w 24351916"/>
                  <a:gd name="connsiteY7" fmla="*/ 652161 h 8185220"/>
                  <a:gd name="connsiteX8" fmla="*/ 15111663 w 24351916"/>
                  <a:gd name="connsiteY8" fmla="*/ 579972 h 8185220"/>
                  <a:gd name="connsiteX9" fmla="*/ 16050126 w 24351916"/>
                  <a:gd name="connsiteY9" fmla="*/ 2625340 h 8185220"/>
                  <a:gd name="connsiteX10" fmla="*/ 14943221 w 24351916"/>
                  <a:gd name="connsiteY10" fmla="*/ 4454140 h 8185220"/>
                  <a:gd name="connsiteX11" fmla="*/ 15207916 w 24351916"/>
                  <a:gd name="connsiteY11" fmla="*/ 6186687 h 8185220"/>
                  <a:gd name="connsiteX12" fmla="*/ 17229221 w 24351916"/>
                  <a:gd name="connsiteY12" fmla="*/ 6908582 h 8185220"/>
                  <a:gd name="connsiteX13" fmla="*/ 24351916 w 24351916"/>
                  <a:gd name="connsiteY13" fmla="*/ 6860456 h 8185220"/>
                  <a:gd name="connsiteX0" fmla="*/ 0 w 24351916"/>
                  <a:gd name="connsiteY0" fmla="*/ 2456 h 8185220"/>
                  <a:gd name="connsiteX1" fmla="*/ 5390147 w 24351916"/>
                  <a:gd name="connsiteY1" fmla="*/ 26519 h 8185220"/>
                  <a:gd name="connsiteX2" fmla="*/ 7435516 w 24351916"/>
                  <a:gd name="connsiteY2" fmla="*/ 2023761 h 8185220"/>
                  <a:gd name="connsiteX3" fmla="*/ 6539163 w 24351916"/>
                  <a:gd name="connsiteY3" fmla="*/ 3764902 h 8185220"/>
                  <a:gd name="connsiteX4" fmla="*/ 5030060 w 24351916"/>
                  <a:gd name="connsiteY4" fmla="*/ 4094912 h 8185220"/>
                  <a:gd name="connsiteX5" fmla="*/ 3517518 w 24351916"/>
                  <a:gd name="connsiteY5" fmla="*/ 6808032 h 8185220"/>
                  <a:gd name="connsiteX6" fmla="*/ 6184232 w 24351916"/>
                  <a:gd name="connsiteY6" fmla="*/ 8063614 h 8185220"/>
                  <a:gd name="connsiteX7" fmla="*/ 12633158 w 24351916"/>
                  <a:gd name="connsiteY7" fmla="*/ 652161 h 8185220"/>
                  <a:gd name="connsiteX8" fmla="*/ 15111663 w 24351916"/>
                  <a:gd name="connsiteY8" fmla="*/ 579972 h 8185220"/>
                  <a:gd name="connsiteX9" fmla="*/ 16050126 w 24351916"/>
                  <a:gd name="connsiteY9" fmla="*/ 2625340 h 8185220"/>
                  <a:gd name="connsiteX10" fmla="*/ 14943221 w 24351916"/>
                  <a:gd name="connsiteY10" fmla="*/ 4454140 h 8185220"/>
                  <a:gd name="connsiteX11" fmla="*/ 15207916 w 24351916"/>
                  <a:gd name="connsiteY11" fmla="*/ 6186687 h 8185220"/>
                  <a:gd name="connsiteX12" fmla="*/ 17229221 w 24351916"/>
                  <a:gd name="connsiteY12" fmla="*/ 6908582 h 8185220"/>
                  <a:gd name="connsiteX13" fmla="*/ 24351916 w 24351916"/>
                  <a:gd name="connsiteY13" fmla="*/ 6860456 h 8185220"/>
                  <a:gd name="connsiteX0" fmla="*/ 0 w 24351916"/>
                  <a:gd name="connsiteY0" fmla="*/ 2456 h 8185220"/>
                  <a:gd name="connsiteX1" fmla="*/ 5390147 w 24351916"/>
                  <a:gd name="connsiteY1" fmla="*/ 26519 h 8185220"/>
                  <a:gd name="connsiteX2" fmla="*/ 7435516 w 24351916"/>
                  <a:gd name="connsiteY2" fmla="*/ 2023761 h 8185220"/>
                  <a:gd name="connsiteX3" fmla="*/ 6539163 w 24351916"/>
                  <a:gd name="connsiteY3" fmla="*/ 3764902 h 8185220"/>
                  <a:gd name="connsiteX4" fmla="*/ 5030060 w 24351916"/>
                  <a:gd name="connsiteY4" fmla="*/ 4094912 h 8185220"/>
                  <a:gd name="connsiteX5" fmla="*/ 3517518 w 24351916"/>
                  <a:gd name="connsiteY5" fmla="*/ 6808032 h 8185220"/>
                  <a:gd name="connsiteX6" fmla="*/ 6184232 w 24351916"/>
                  <a:gd name="connsiteY6" fmla="*/ 8063614 h 8185220"/>
                  <a:gd name="connsiteX7" fmla="*/ 12633158 w 24351916"/>
                  <a:gd name="connsiteY7" fmla="*/ 652161 h 8185220"/>
                  <a:gd name="connsiteX8" fmla="*/ 15111663 w 24351916"/>
                  <a:gd name="connsiteY8" fmla="*/ 579972 h 8185220"/>
                  <a:gd name="connsiteX9" fmla="*/ 16050126 w 24351916"/>
                  <a:gd name="connsiteY9" fmla="*/ 2625340 h 8185220"/>
                  <a:gd name="connsiteX10" fmla="*/ 14943221 w 24351916"/>
                  <a:gd name="connsiteY10" fmla="*/ 4454140 h 8185220"/>
                  <a:gd name="connsiteX11" fmla="*/ 15207916 w 24351916"/>
                  <a:gd name="connsiteY11" fmla="*/ 6186687 h 8185220"/>
                  <a:gd name="connsiteX12" fmla="*/ 17229221 w 24351916"/>
                  <a:gd name="connsiteY12" fmla="*/ 6908582 h 8185220"/>
                  <a:gd name="connsiteX13" fmla="*/ 24351916 w 24351916"/>
                  <a:gd name="connsiteY13" fmla="*/ 6860456 h 8185220"/>
                  <a:gd name="connsiteX0" fmla="*/ 0 w 24351916"/>
                  <a:gd name="connsiteY0" fmla="*/ 2456 h 8114378"/>
                  <a:gd name="connsiteX1" fmla="*/ 5390147 w 24351916"/>
                  <a:gd name="connsiteY1" fmla="*/ 26519 h 8114378"/>
                  <a:gd name="connsiteX2" fmla="*/ 7435516 w 24351916"/>
                  <a:gd name="connsiteY2" fmla="*/ 2023761 h 8114378"/>
                  <a:gd name="connsiteX3" fmla="*/ 6539163 w 24351916"/>
                  <a:gd name="connsiteY3" fmla="*/ 3764902 h 8114378"/>
                  <a:gd name="connsiteX4" fmla="*/ 4589189 w 24351916"/>
                  <a:gd name="connsiteY4" fmla="*/ 4290855 h 8114378"/>
                  <a:gd name="connsiteX5" fmla="*/ 3517518 w 24351916"/>
                  <a:gd name="connsiteY5" fmla="*/ 6808032 h 8114378"/>
                  <a:gd name="connsiteX6" fmla="*/ 6184232 w 24351916"/>
                  <a:gd name="connsiteY6" fmla="*/ 8063614 h 8114378"/>
                  <a:gd name="connsiteX7" fmla="*/ 12633158 w 24351916"/>
                  <a:gd name="connsiteY7" fmla="*/ 652161 h 8114378"/>
                  <a:gd name="connsiteX8" fmla="*/ 15111663 w 24351916"/>
                  <a:gd name="connsiteY8" fmla="*/ 579972 h 8114378"/>
                  <a:gd name="connsiteX9" fmla="*/ 16050126 w 24351916"/>
                  <a:gd name="connsiteY9" fmla="*/ 2625340 h 8114378"/>
                  <a:gd name="connsiteX10" fmla="*/ 14943221 w 24351916"/>
                  <a:gd name="connsiteY10" fmla="*/ 4454140 h 8114378"/>
                  <a:gd name="connsiteX11" fmla="*/ 15207916 w 24351916"/>
                  <a:gd name="connsiteY11" fmla="*/ 6186687 h 8114378"/>
                  <a:gd name="connsiteX12" fmla="*/ 17229221 w 24351916"/>
                  <a:gd name="connsiteY12" fmla="*/ 6908582 h 8114378"/>
                  <a:gd name="connsiteX13" fmla="*/ 24351916 w 24351916"/>
                  <a:gd name="connsiteY13" fmla="*/ 6860456 h 811437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207916 w 24351916"/>
                  <a:gd name="connsiteY11" fmla="*/ 6186687 h 8187888"/>
                  <a:gd name="connsiteX12" fmla="*/ 17229221 w 24351916"/>
                  <a:gd name="connsiteY12" fmla="*/ 6908582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207916 w 24351916"/>
                  <a:gd name="connsiteY11" fmla="*/ 6186687 h 8187888"/>
                  <a:gd name="connsiteX12" fmla="*/ 17229221 w 24351916"/>
                  <a:gd name="connsiteY12" fmla="*/ 6908582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207916 w 24351916"/>
                  <a:gd name="connsiteY11" fmla="*/ 6186687 h 8187888"/>
                  <a:gd name="connsiteX12" fmla="*/ 17229221 w 24351916"/>
                  <a:gd name="connsiteY12" fmla="*/ 6908582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207916 w 24351916"/>
                  <a:gd name="connsiteY11" fmla="*/ 6186687 h 8187888"/>
                  <a:gd name="connsiteX12" fmla="*/ 17229221 w 24351916"/>
                  <a:gd name="connsiteY12" fmla="*/ 6908582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207916 w 24351916"/>
                  <a:gd name="connsiteY11" fmla="*/ 6186687 h 8187888"/>
                  <a:gd name="connsiteX12" fmla="*/ 17229221 w 24351916"/>
                  <a:gd name="connsiteY12" fmla="*/ 6908582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207916 w 24351916"/>
                  <a:gd name="connsiteY11" fmla="*/ 6186687 h 8187888"/>
                  <a:gd name="connsiteX12" fmla="*/ 17229221 w 24351916"/>
                  <a:gd name="connsiteY12" fmla="*/ 6908582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429589 w 24351916"/>
                  <a:gd name="connsiteY11" fmla="*/ 6200542 h 8187888"/>
                  <a:gd name="connsiteX12" fmla="*/ 17229221 w 24351916"/>
                  <a:gd name="connsiteY12" fmla="*/ 6908582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429589 w 24351916"/>
                  <a:gd name="connsiteY11" fmla="*/ 6200542 h 8187888"/>
                  <a:gd name="connsiteX12" fmla="*/ 17229221 w 24351916"/>
                  <a:gd name="connsiteY12" fmla="*/ 6908582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429589 w 24351916"/>
                  <a:gd name="connsiteY11" fmla="*/ 6200542 h 8187888"/>
                  <a:gd name="connsiteX12" fmla="*/ 17229221 w 24351916"/>
                  <a:gd name="connsiteY12" fmla="*/ 6908582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429589 w 24351916"/>
                  <a:gd name="connsiteY11" fmla="*/ 6200542 h 8187888"/>
                  <a:gd name="connsiteX12" fmla="*/ 17229221 w 24351916"/>
                  <a:gd name="connsiteY12" fmla="*/ 6908582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429589 w 24351916"/>
                  <a:gd name="connsiteY11" fmla="*/ 6200542 h 8187888"/>
                  <a:gd name="connsiteX12" fmla="*/ 17229221 w 24351916"/>
                  <a:gd name="connsiteY12" fmla="*/ 6908582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429589 w 24351916"/>
                  <a:gd name="connsiteY11" fmla="*/ 6200542 h 8187888"/>
                  <a:gd name="connsiteX12" fmla="*/ 17229221 w 24351916"/>
                  <a:gd name="connsiteY12" fmla="*/ 6908582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429589 w 24351916"/>
                  <a:gd name="connsiteY11" fmla="*/ 6200542 h 8187888"/>
                  <a:gd name="connsiteX12" fmla="*/ 17229221 w 24351916"/>
                  <a:gd name="connsiteY12" fmla="*/ 6908582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43221 w 24351916"/>
                  <a:gd name="connsiteY10" fmla="*/ 4454140 h 8187888"/>
                  <a:gd name="connsiteX11" fmla="*/ 15429589 w 24351916"/>
                  <a:gd name="connsiteY11" fmla="*/ 6200542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57075 w 24351916"/>
                  <a:gd name="connsiteY10" fmla="*/ 4745086 h 8187888"/>
                  <a:gd name="connsiteX11" fmla="*/ 15429589 w 24351916"/>
                  <a:gd name="connsiteY11" fmla="*/ 6200542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4957075 w 24351916"/>
                  <a:gd name="connsiteY10" fmla="*/ 4745086 h 8187888"/>
                  <a:gd name="connsiteX11" fmla="*/ 15429589 w 24351916"/>
                  <a:gd name="connsiteY11" fmla="*/ 6200542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5220311 w 24351916"/>
                  <a:gd name="connsiteY10" fmla="*/ 4343305 h 8187888"/>
                  <a:gd name="connsiteX11" fmla="*/ 15429589 w 24351916"/>
                  <a:gd name="connsiteY11" fmla="*/ 6200542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5220311 w 24351916"/>
                  <a:gd name="connsiteY10" fmla="*/ 4343305 h 8187888"/>
                  <a:gd name="connsiteX11" fmla="*/ 15221771 w 24351916"/>
                  <a:gd name="connsiteY11" fmla="*/ 5840324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5220311 w 24351916"/>
                  <a:gd name="connsiteY10" fmla="*/ 4343305 h 8187888"/>
                  <a:gd name="connsiteX11" fmla="*/ 15221771 w 24351916"/>
                  <a:gd name="connsiteY11" fmla="*/ 5840324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5220311 w 24351916"/>
                  <a:gd name="connsiteY10" fmla="*/ 4343305 h 8187888"/>
                  <a:gd name="connsiteX11" fmla="*/ 15221771 w 24351916"/>
                  <a:gd name="connsiteY11" fmla="*/ 5840324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5220311 w 24351916"/>
                  <a:gd name="connsiteY10" fmla="*/ 4343305 h 8187888"/>
                  <a:gd name="connsiteX11" fmla="*/ 15221771 w 24351916"/>
                  <a:gd name="connsiteY11" fmla="*/ 5840324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5220311 w 24351916"/>
                  <a:gd name="connsiteY10" fmla="*/ 4343305 h 8187888"/>
                  <a:gd name="connsiteX11" fmla="*/ 15221771 w 24351916"/>
                  <a:gd name="connsiteY11" fmla="*/ 5840324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5220311 w 24351916"/>
                  <a:gd name="connsiteY10" fmla="*/ 4343305 h 8187888"/>
                  <a:gd name="connsiteX11" fmla="*/ 15221771 w 24351916"/>
                  <a:gd name="connsiteY11" fmla="*/ 5840324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5220311 w 24351916"/>
                  <a:gd name="connsiteY10" fmla="*/ 4343305 h 8187888"/>
                  <a:gd name="connsiteX11" fmla="*/ 15221771 w 24351916"/>
                  <a:gd name="connsiteY11" fmla="*/ 5840324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5220311 w 24351916"/>
                  <a:gd name="connsiteY10" fmla="*/ 4343305 h 8187888"/>
                  <a:gd name="connsiteX11" fmla="*/ 15221771 w 24351916"/>
                  <a:gd name="connsiteY11" fmla="*/ 5840324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5193806 w 24351916"/>
                  <a:gd name="connsiteY10" fmla="*/ 4303548 h 8187888"/>
                  <a:gd name="connsiteX11" fmla="*/ 15221771 w 24351916"/>
                  <a:gd name="connsiteY11" fmla="*/ 5840324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5193806 w 24351916"/>
                  <a:gd name="connsiteY10" fmla="*/ 4303548 h 8187888"/>
                  <a:gd name="connsiteX11" fmla="*/ 15221771 w 24351916"/>
                  <a:gd name="connsiteY11" fmla="*/ 5840324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87888"/>
                  <a:gd name="connsiteX1" fmla="*/ 5390147 w 24351916"/>
                  <a:gd name="connsiteY1" fmla="*/ 26519 h 8187888"/>
                  <a:gd name="connsiteX2" fmla="*/ 7435516 w 24351916"/>
                  <a:gd name="connsiteY2" fmla="*/ 2023761 h 8187888"/>
                  <a:gd name="connsiteX3" fmla="*/ 6539163 w 24351916"/>
                  <a:gd name="connsiteY3" fmla="*/ 3764902 h 8187888"/>
                  <a:gd name="connsiteX4" fmla="*/ 4589189 w 24351916"/>
                  <a:gd name="connsiteY4" fmla="*/ 4290855 h 8187888"/>
                  <a:gd name="connsiteX5" fmla="*/ 3517518 w 24351916"/>
                  <a:gd name="connsiteY5" fmla="*/ 6808032 h 8187888"/>
                  <a:gd name="connsiteX6" fmla="*/ 6184232 w 24351916"/>
                  <a:gd name="connsiteY6" fmla="*/ 8063614 h 8187888"/>
                  <a:gd name="connsiteX7" fmla="*/ 12633158 w 24351916"/>
                  <a:gd name="connsiteY7" fmla="*/ 652161 h 8187888"/>
                  <a:gd name="connsiteX8" fmla="*/ 15111663 w 24351916"/>
                  <a:gd name="connsiteY8" fmla="*/ 579972 h 8187888"/>
                  <a:gd name="connsiteX9" fmla="*/ 16050126 w 24351916"/>
                  <a:gd name="connsiteY9" fmla="*/ 2625340 h 8187888"/>
                  <a:gd name="connsiteX10" fmla="*/ 15193806 w 24351916"/>
                  <a:gd name="connsiteY10" fmla="*/ 4303548 h 8187888"/>
                  <a:gd name="connsiteX11" fmla="*/ 15221771 w 24351916"/>
                  <a:gd name="connsiteY11" fmla="*/ 5840324 h 8187888"/>
                  <a:gd name="connsiteX12" fmla="*/ 16342529 w 24351916"/>
                  <a:gd name="connsiteY12" fmla="*/ 6894727 h 8187888"/>
                  <a:gd name="connsiteX13" fmla="*/ 24351916 w 24351916"/>
                  <a:gd name="connsiteY13" fmla="*/ 6860456 h 8187888"/>
                  <a:gd name="connsiteX0" fmla="*/ 0 w 24351916"/>
                  <a:gd name="connsiteY0" fmla="*/ 2456 h 8115467"/>
                  <a:gd name="connsiteX1" fmla="*/ 5390147 w 24351916"/>
                  <a:gd name="connsiteY1" fmla="*/ 26519 h 8115467"/>
                  <a:gd name="connsiteX2" fmla="*/ 7435516 w 24351916"/>
                  <a:gd name="connsiteY2" fmla="*/ 2023761 h 8115467"/>
                  <a:gd name="connsiteX3" fmla="*/ 6539163 w 24351916"/>
                  <a:gd name="connsiteY3" fmla="*/ 3764902 h 8115467"/>
                  <a:gd name="connsiteX4" fmla="*/ 4696766 w 24351916"/>
                  <a:gd name="connsiteY4" fmla="*/ 4138455 h 8115467"/>
                  <a:gd name="connsiteX5" fmla="*/ 3517518 w 24351916"/>
                  <a:gd name="connsiteY5" fmla="*/ 6808032 h 8115467"/>
                  <a:gd name="connsiteX6" fmla="*/ 6184232 w 24351916"/>
                  <a:gd name="connsiteY6" fmla="*/ 8063614 h 8115467"/>
                  <a:gd name="connsiteX7" fmla="*/ 12633158 w 24351916"/>
                  <a:gd name="connsiteY7" fmla="*/ 652161 h 8115467"/>
                  <a:gd name="connsiteX8" fmla="*/ 15111663 w 24351916"/>
                  <a:gd name="connsiteY8" fmla="*/ 579972 h 8115467"/>
                  <a:gd name="connsiteX9" fmla="*/ 16050126 w 24351916"/>
                  <a:gd name="connsiteY9" fmla="*/ 2625340 h 8115467"/>
                  <a:gd name="connsiteX10" fmla="*/ 15193806 w 24351916"/>
                  <a:gd name="connsiteY10" fmla="*/ 4303548 h 8115467"/>
                  <a:gd name="connsiteX11" fmla="*/ 15221771 w 24351916"/>
                  <a:gd name="connsiteY11" fmla="*/ 5840324 h 8115467"/>
                  <a:gd name="connsiteX12" fmla="*/ 16342529 w 24351916"/>
                  <a:gd name="connsiteY12" fmla="*/ 6894727 h 8115467"/>
                  <a:gd name="connsiteX13" fmla="*/ 24351916 w 24351916"/>
                  <a:gd name="connsiteY13" fmla="*/ 6860456 h 8115467"/>
                  <a:gd name="connsiteX0" fmla="*/ 0 w 24351916"/>
                  <a:gd name="connsiteY0" fmla="*/ 2456 h 8115467"/>
                  <a:gd name="connsiteX1" fmla="*/ 5390147 w 24351916"/>
                  <a:gd name="connsiteY1" fmla="*/ 26519 h 8115467"/>
                  <a:gd name="connsiteX2" fmla="*/ 7435516 w 24351916"/>
                  <a:gd name="connsiteY2" fmla="*/ 2023761 h 8115467"/>
                  <a:gd name="connsiteX3" fmla="*/ 6539163 w 24351916"/>
                  <a:gd name="connsiteY3" fmla="*/ 3764902 h 8115467"/>
                  <a:gd name="connsiteX4" fmla="*/ 4696766 w 24351916"/>
                  <a:gd name="connsiteY4" fmla="*/ 4138455 h 8115467"/>
                  <a:gd name="connsiteX5" fmla="*/ 3517518 w 24351916"/>
                  <a:gd name="connsiteY5" fmla="*/ 6808032 h 8115467"/>
                  <a:gd name="connsiteX6" fmla="*/ 6184232 w 24351916"/>
                  <a:gd name="connsiteY6" fmla="*/ 8063614 h 8115467"/>
                  <a:gd name="connsiteX7" fmla="*/ 12633158 w 24351916"/>
                  <a:gd name="connsiteY7" fmla="*/ 652161 h 8115467"/>
                  <a:gd name="connsiteX8" fmla="*/ 15111663 w 24351916"/>
                  <a:gd name="connsiteY8" fmla="*/ 579972 h 8115467"/>
                  <a:gd name="connsiteX9" fmla="*/ 16050126 w 24351916"/>
                  <a:gd name="connsiteY9" fmla="*/ 2625340 h 8115467"/>
                  <a:gd name="connsiteX10" fmla="*/ 15193806 w 24351916"/>
                  <a:gd name="connsiteY10" fmla="*/ 4303548 h 8115467"/>
                  <a:gd name="connsiteX11" fmla="*/ 15221771 w 24351916"/>
                  <a:gd name="connsiteY11" fmla="*/ 5840324 h 8115467"/>
                  <a:gd name="connsiteX12" fmla="*/ 16342529 w 24351916"/>
                  <a:gd name="connsiteY12" fmla="*/ 6894727 h 8115467"/>
                  <a:gd name="connsiteX13" fmla="*/ 24351916 w 24351916"/>
                  <a:gd name="connsiteY13" fmla="*/ 6860456 h 8115467"/>
                  <a:gd name="connsiteX0" fmla="*/ 0 w 24351916"/>
                  <a:gd name="connsiteY0" fmla="*/ 2456 h 8115467"/>
                  <a:gd name="connsiteX1" fmla="*/ 5390147 w 24351916"/>
                  <a:gd name="connsiteY1" fmla="*/ 26519 h 8115467"/>
                  <a:gd name="connsiteX2" fmla="*/ 7435516 w 24351916"/>
                  <a:gd name="connsiteY2" fmla="*/ 2023761 h 8115467"/>
                  <a:gd name="connsiteX3" fmla="*/ 6539163 w 24351916"/>
                  <a:gd name="connsiteY3" fmla="*/ 3764902 h 8115467"/>
                  <a:gd name="connsiteX4" fmla="*/ 4696766 w 24351916"/>
                  <a:gd name="connsiteY4" fmla="*/ 4138455 h 8115467"/>
                  <a:gd name="connsiteX5" fmla="*/ 3517518 w 24351916"/>
                  <a:gd name="connsiteY5" fmla="*/ 6808032 h 8115467"/>
                  <a:gd name="connsiteX6" fmla="*/ 6184232 w 24351916"/>
                  <a:gd name="connsiteY6" fmla="*/ 8063614 h 8115467"/>
                  <a:gd name="connsiteX7" fmla="*/ 12633158 w 24351916"/>
                  <a:gd name="connsiteY7" fmla="*/ 652161 h 8115467"/>
                  <a:gd name="connsiteX8" fmla="*/ 15111663 w 24351916"/>
                  <a:gd name="connsiteY8" fmla="*/ 579972 h 8115467"/>
                  <a:gd name="connsiteX9" fmla="*/ 16050126 w 24351916"/>
                  <a:gd name="connsiteY9" fmla="*/ 2625340 h 8115467"/>
                  <a:gd name="connsiteX10" fmla="*/ 15193806 w 24351916"/>
                  <a:gd name="connsiteY10" fmla="*/ 4303548 h 8115467"/>
                  <a:gd name="connsiteX11" fmla="*/ 15221771 w 24351916"/>
                  <a:gd name="connsiteY11" fmla="*/ 5840324 h 8115467"/>
                  <a:gd name="connsiteX12" fmla="*/ 16342529 w 24351916"/>
                  <a:gd name="connsiteY12" fmla="*/ 6894727 h 8115467"/>
                  <a:gd name="connsiteX13" fmla="*/ 24351916 w 24351916"/>
                  <a:gd name="connsiteY13" fmla="*/ 6860456 h 8115467"/>
                  <a:gd name="connsiteX0" fmla="*/ 0 w 24351916"/>
                  <a:gd name="connsiteY0" fmla="*/ 2456 h 8115467"/>
                  <a:gd name="connsiteX1" fmla="*/ 5390147 w 24351916"/>
                  <a:gd name="connsiteY1" fmla="*/ 26519 h 8115467"/>
                  <a:gd name="connsiteX2" fmla="*/ 7435516 w 24351916"/>
                  <a:gd name="connsiteY2" fmla="*/ 2023761 h 8115467"/>
                  <a:gd name="connsiteX3" fmla="*/ 6261257 w 24351916"/>
                  <a:gd name="connsiteY3" fmla="*/ 4006949 h 8115467"/>
                  <a:gd name="connsiteX4" fmla="*/ 4696766 w 24351916"/>
                  <a:gd name="connsiteY4" fmla="*/ 4138455 h 8115467"/>
                  <a:gd name="connsiteX5" fmla="*/ 3517518 w 24351916"/>
                  <a:gd name="connsiteY5" fmla="*/ 6808032 h 8115467"/>
                  <a:gd name="connsiteX6" fmla="*/ 6184232 w 24351916"/>
                  <a:gd name="connsiteY6" fmla="*/ 8063614 h 8115467"/>
                  <a:gd name="connsiteX7" fmla="*/ 12633158 w 24351916"/>
                  <a:gd name="connsiteY7" fmla="*/ 652161 h 8115467"/>
                  <a:gd name="connsiteX8" fmla="*/ 15111663 w 24351916"/>
                  <a:gd name="connsiteY8" fmla="*/ 579972 h 8115467"/>
                  <a:gd name="connsiteX9" fmla="*/ 16050126 w 24351916"/>
                  <a:gd name="connsiteY9" fmla="*/ 2625340 h 8115467"/>
                  <a:gd name="connsiteX10" fmla="*/ 15193806 w 24351916"/>
                  <a:gd name="connsiteY10" fmla="*/ 4303548 h 8115467"/>
                  <a:gd name="connsiteX11" fmla="*/ 15221771 w 24351916"/>
                  <a:gd name="connsiteY11" fmla="*/ 5840324 h 8115467"/>
                  <a:gd name="connsiteX12" fmla="*/ 16342529 w 24351916"/>
                  <a:gd name="connsiteY12" fmla="*/ 6894727 h 8115467"/>
                  <a:gd name="connsiteX13" fmla="*/ 24351916 w 24351916"/>
                  <a:gd name="connsiteY13" fmla="*/ 6860456 h 8115467"/>
                  <a:gd name="connsiteX0" fmla="*/ 0 w 24351916"/>
                  <a:gd name="connsiteY0" fmla="*/ 2456 h 8115467"/>
                  <a:gd name="connsiteX1" fmla="*/ 5390147 w 24351916"/>
                  <a:gd name="connsiteY1" fmla="*/ 26519 h 8115467"/>
                  <a:gd name="connsiteX2" fmla="*/ 7435516 w 24351916"/>
                  <a:gd name="connsiteY2" fmla="*/ 2023761 h 8115467"/>
                  <a:gd name="connsiteX3" fmla="*/ 6261257 w 24351916"/>
                  <a:gd name="connsiteY3" fmla="*/ 4006949 h 8115467"/>
                  <a:gd name="connsiteX4" fmla="*/ 4696766 w 24351916"/>
                  <a:gd name="connsiteY4" fmla="*/ 4138455 h 8115467"/>
                  <a:gd name="connsiteX5" fmla="*/ 3517518 w 24351916"/>
                  <a:gd name="connsiteY5" fmla="*/ 6808032 h 8115467"/>
                  <a:gd name="connsiteX6" fmla="*/ 6184232 w 24351916"/>
                  <a:gd name="connsiteY6" fmla="*/ 8063614 h 8115467"/>
                  <a:gd name="connsiteX7" fmla="*/ 12633158 w 24351916"/>
                  <a:gd name="connsiteY7" fmla="*/ 652161 h 8115467"/>
                  <a:gd name="connsiteX8" fmla="*/ 15111663 w 24351916"/>
                  <a:gd name="connsiteY8" fmla="*/ 579972 h 8115467"/>
                  <a:gd name="connsiteX9" fmla="*/ 16050126 w 24351916"/>
                  <a:gd name="connsiteY9" fmla="*/ 2625340 h 8115467"/>
                  <a:gd name="connsiteX10" fmla="*/ 15193806 w 24351916"/>
                  <a:gd name="connsiteY10" fmla="*/ 4303548 h 8115467"/>
                  <a:gd name="connsiteX11" fmla="*/ 15221771 w 24351916"/>
                  <a:gd name="connsiteY11" fmla="*/ 5840324 h 8115467"/>
                  <a:gd name="connsiteX12" fmla="*/ 16342529 w 24351916"/>
                  <a:gd name="connsiteY12" fmla="*/ 6894727 h 8115467"/>
                  <a:gd name="connsiteX13" fmla="*/ 24351916 w 24351916"/>
                  <a:gd name="connsiteY13" fmla="*/ 6860456 h 8115467"/>
                  <a:gd name="connsiteX0" fmla="*/ 0 w 24351916"/>
                  <a:gd name="connsiteY0" fmla="*/ 2456 h 8115467"/>
                  <a:gd name="connsiteX1" fmla="*/ 5390147 w 24351916"/>
                  <a:gd name="connsiteY1" fmla="*/ 26519 h 8115467"/>
                  <a:gd name="connsiteX2" fmla="*/ 7435516 w 24351916"/>
                  <a:gd name="connsiteY2" fmla="*/ 2023761 h 8115467"/>
                  <a:gd name="connsiteX3" fmla="*/ 6261257 w 24351916"/>
                  <a:gd name="connsiteY3" fmla="*/ 4006949 h 8115467"/>
                  <a:gd name="connsiteX4" fmla="*/ 4696766 w 24351916"/>
                  <a:gd name="connsiteY4" fmla="*/ 4138455 h 8115467"/>
                  <a:gd name="connsiteX5" fmla="*/ 3517518 w 24351916"/>
                  <a:gd name="connsiteY5" fmla="*/ 6808032 h 8115467"/>
                  <a:gd name="connsiteX6" fmla="*/ 6184232 w 24351916"/>
                  <a:gd name="connsiteY6" fmla="*/ 8063614 h 8115467"/>
                  <a:gd name="connsiteX7" fmla="*/ 12633158 w 24351916"/>
                  <a:gd name="connsiteY7" fmla="*/ 652161 h 8115467"/>
                  <a:gd name="connsiteX8" fmla="*/ 15111663 w 24351916"/>
                  <a:gd name="connsiteY8" fmla="*/ 579972 h 8115467"/>
                  <a:gd name="connsiteX9" fmla="*/ 16050126 w 24351916"/>
                  <a:gd name="connsiteY9" fmla="*/ 2625340 h 8115467"/>
                  <a:gd name="connsiteX10" fmla="*/ 15193806 w 24351916"/>
                  <a:gd name="connsiteY10" fmla="*/ 4303548 h 8115467"/>
                  <a:gd name="connsiteX11" fmla="*/ 15221771 w 24351916"/>
                  <a:gd name="connsiteY11" fmla="*/ 5840324 h 8115467"/>
                  <a:gd name="connsiteX12" fmla="*/ 16342529 w 24351916"/>
                  <a:gd name="connsiteY12" fmla="*/ 6894727 h 8115467"/>
                  <a:gd name="connsiteX13" fmla="*/ 24351916 w 24351916"/>
                  <a:gd name="connsiteY13" fmla="*/ 6860456 h 8115467"/>
                  <a:gd name="connsiteX0" fmla="*/ 0 w 24351916"/>
                  <a:gd name="connsiteY0" fmla="*/ 2456 h 8222997"/>
                  <a:gd name="connsiteX1" fmla="*/ 5390147 w 24351916"/>
                  <a:gd name="connsiteY1" fmla="*/ 26519 h 8222997"/>
                  <a:gd name="connsiteX2" fmla="*/ 7435516 w 24351916"/>
                  <a:gd name="connsiteY2" fmla="*/ 2023761 h 8222997"/>
                  <a:gd name="connsiteX3" fmla="*/ 6261257 w 24351916"/>
                  <a:gd name="connsiteY3" fmla="*/ 4006949 h 8222997"/>
                  <a:gd name="connsiteX4" fmla="*/ 4696766 w 24351916"/>
                  <a:gd name="connsiteY4" fmla="*/ 4138455 h 8222997"/>
                  <a:gd name="connsiteX5" fmla="*/ 3517518 w 24351916"/>
                  <a:gd name="connsiteY5" fmla="*/ 6808032 h 8222997"/>
                  <a:gd name="connsiteX6" fmla="*/ 6184232 w 24351916"/>
                  <a:gd name="connsiteY6" fmla="*/ 8063614 h 8222997"/>
                  <a:gd name="connsiteX7" fmla="*/ 12633158 w 24351916"/>
                  <a:gd name="connsiteY7" fmla="*/ 652161 h 8222997"/>
                  <a:gd name="connsiteX8" fmla="*/ 15111663 w 24351916"/>
                  <a:gd name="connsiteY8" fmla="*/ 579972 h 8222997"/>
                  <a:gd name="connsiteX9" fmla="*/ 16050126 w 24351916"/>
                  <a:gd name="connsiteY9" fmla="*/ 2625340 h 8222997"/>
                  <a:gd name="connsiteX10" fmla="*/ 15193806 w 24351916"/>
                  <a:gd name="connsiteY10" fmla="*/ 4303548 h 8222997"/>
                  <a:gd name="connsiteX11" fmla="*/ 15221771 w 24351916"/>
                  <a:gd name="connsiteY11" fmla="*/ 5840324 h 8222997"/>
                  <a:gd name="connsiteX12" fmla="*/ 16342529 w 24351916"/>
                  <a:gd name="connsiteY12" fmla="*/ 6894727 h 8222997"/>
                  <a:gd name="connsiteX13" fmla="*/ 24351916 w 24351916"/>
                  <a:gd name="connsiteY13" fmla="*/ 6860456 h 8222997"/>
                  <a:gd name="connsiteX0" fmla="*/ 0 w 24351916"/>
                  <a:gd name="connsiteY0" fmla="*/ 2456 h 8717167"/>
                  <a:gd name="connsiteX1" fmla="*/ 5390147 w 24351916"/>
                  <a:gd name="connsiteY1" fmla="*/ 26519 h 8717167"/>
                  <a:gd name="connsiteX2" fmla="*/ 7435516 w 24351916"/>
                  <a:gd name="connsiteY2" fmla="*/ 2023761 h 8717167"/>
                  <a:gd name="connsiteX3" fmla="*/ 6261257 w 24351916"/>
                  <a:gd name="connsiteY3" fmla="*/ 4006949 h 8717167"/>
                  <a:gd name="connsiteX4" fmla="*/ 4696766 w 24351916"/>
                  <a:gd name="connsiteY4" fmla="*/ 4138455 h 8717167"/>
                  <a:gd name="connsiteX5" fmla="*/ 3643024 w 24351916"/>
                  <a:gd name="connsiteY5" fmla="*/ 7238338 h 8717167"/>
                  <a:gd name="connsiteX6" fmla="*/ 6184232 w 24351916"/>
                  <a:gd name="connsiteY6" fmla="*/ 8063614 h 8717167"/>
                  <a:gd name="connsiteX7" fmla="*/ 12633158 w 24351916"/>
                  <a:gd name="connsiteY7" fmla="*/ 652161 h 8717167"/>
                  <a:gd name="connsiteX8" fmla="*/ 15111663 w 24351916"/>
                  <a:gd name="connsiteY8" fmla="*/ 579972 h 8717167"/>
                  <a:gd name="connsiteX9" fmla="*/ 16050126 w 24351916"/>
                  <a:gd name="connsiteY9" fmla="*/ 2625340 h 8717167"/>
                  <a:gd name="connsiteX10" fmla="*/ 15193806 w 24351916"/>
                  <a:gd name="connsiteY10" fmla="*/ 4303548 h 8717167"/>
                  <a:gd name="connsiteX11" fmla="*/ 15221771 w 24351916"/>
                  <a:gd name="connsiteY11" fmla="*/ 5840324 h 8717167"/>
                  <a:gd name="connsiteX12" fmla="*/ 16342529 w 24351916"/>
                  <a:gd name="connsiteY12" fmla="*/ 6894727 h 8717167"/>
                  <a:gd name="connsiteX13" fmla="*/ 24351916 w 24351916"/>
                  <a:gd name="connsiteY13" fmla="*/ 6860456 h 8717167"/>
                  <a:gd name="connsiteX0" fmla="*/ 0 w 24351916"/>
                  <a:gd name="connsiteY0" fmla="*/ 2456 h 8260881"/>
                  <a:gd name="connsiteX1" fmla="*/ 5390147 w 24351916"/>
                  <a:gd name="connsiteY1" fmla="*/ 26519 h 8260881"/>
                  <a:gd name="connsiteX2" fmla="*/ 7435516 w 24351916"/>
                  <a:gd name="connsiteY2" fmla="*/ 2023761 h 8260881"/>
                  <a:gd name="connsiteX3" fmla="*/ 6261257 w 24351916"/>
                  <a:gd name="connsiteY3" fmla="*/ 4006949 h 8260881"/>
                  <a:gd name="connsiteX4" fmla="*/ 4696766 w 24351916"/>
                  <a:gd name="connsiteY4" fmla="*/ 4138455 h 8260881"/>
                  <a:gd name="connsiteX5" fmla="*/ 3643024 w 24351916"/>
                  <a:gd name="connsiteY5" fmla="*/ 7238338 h 8260881"/>
                  <a:gd name="connsiteX6" fmla="*/ 6184232 w 24351916"/>
                  <a:gd name="connsiteY6" fmla="*/ 8063614 h 8260881"/>
                  <a:gd name="connsiteX7" fmla="*/ 12633158 w 24351916"/>
                  <a:gd name="connsiteY7" fmla="*/ 652161 h 8260881"/>
                  <a:gd name="connsiteX8" fmla="*/ 15111663 w 24351916"/>
                  <a:gd name="connsiteY8" fmla="*/ 579972 h 8260881"/>
                  <a:gd name="connsiteX9" fmla="*/ 16050126 w 24351916"/>
                  <a:gd name="connsiteY9" fmla="*/ 2625340 h 8260881"/>
                  <a:gd name="connsiteX10" fmla="*/ 15193806 w 24351916"/>
                  <a:gd name="connsiteY10" fmla="*/ 4303548 h 8260881"/>
                  <a:gd name="connsiteX11" fmla="*/ 15221771 w 24351916"/>
                  <a:gd name="connsiteY11" fmla="*/ 5840324 h 8260881"/>
                  <a:gd name="connsiteX12" fmla="*/ 16342529 w 24351916"/>
                  <a:gd name="connsiteY12" fmla="*/ 6894727 h 8260881"/>
                  <a:gd name="connsiteX13" fmla="*/ 24351916 w 24351916"/>
                  <a:gd name="connsiteY13" fmla="*/ 6860456 h 8260881"/>
                  <a:gd name="connsiteX0" fmla="*/ 0 w 24351916"/>
                  <a:gd name="connsiteY0" fmla="*/ 2456 h 8230877"/>
                  <a:gd name="connsiteX1" fmla="*/ 5390147 w 24351916"/>
                  <a:gd name="connsiteY1" fmla="*/ 26519 h 8230877"/>
                  <a:gd name="connsiteX2" fmla="*/ 7435516 w 24351916"/>
                  <a:gd name="connsiteY2" fmla="*/ 2023761 h 8230877"/>
                  <a:gd name="connsiteX3" fmla="*/ 6261257 w 24351916"/>
                  <a:gd name="connsiteY3" fmla="*/ 4006949 h 8230877"/>
                  <a:gd name="connsiteX4" fmla="*/ 4696766 w 24351916"/>
                  <a:gd name="connsiteY4" fmla="*/ 4138455 h 8230877"/>
                  <a:gd name="connsiteX5" fmla="*/ 3643024 w 24351916"/>
                  <a:gd name="connsiteY5" fmla="*/ 7238338 h 8230877"/>
                  <a:gd name="connsiteX6" fmla="*/ 6184232 w 24351916"/>
                  <a:gd name="connsiteY6" fmla="*/ 8063614 h 8230877"/>
                  <a:gd name="connsiteX7" fmla="*/ 12633158 w 24351916"/>
                  <a:gd name="connsiteY7" fmla="*/ 652161 h 8230877"/>
                  <a:gd name="connsiteX8" fmla="*/ 15111663 w 24351916"/>
                  <a:gd name="connsiteY8" fmla="*/ 579972 h 8230877"/>
                  <a:gd name="connsiteX9" fmla="*/ 16050126 w 24351916"/>
                  <a:gd name="connsiteY9" fmla="*/ 2625340 h 8230877"/>
                  <a:gd name="connsiteX10" fmla="*/ 15193806 w 24351916"/>
                  <a:gd name="connsiteY10" fmla="*/ 4303548 h 8230877"/>
                  <a:gd name="connsiteX11" fmla="*/ 15221771 w 24351916"/>
                  <a:gd name="connsiteY11" fmla="*/ 5840324 h 8230877"/>
                  <a:gd name="connsiteX12" fmla="*/ 16342529 w 24351916"/>
                  <a:gd name="connsiteY12" fmla="*/ 6894727 h 8230877"/>
                  <a:gd name="connsiteX13" fmla="*/ 24351916 w 24351916"/>
                  <a:gd name="connsiteY13" fmla="*/ 6860456 h 8230877"/>
                  <a:gd name="connsiteX0" fmla="*/ 0 w 24351916"/>
                  <a:gd name="connsiteY0" fmla="*/ 2456 h 8267652"/>
                  <a:gd name="connsiteX1" fmla="*/ 5390147 w 24351916"/>
                  <a:gd name="connsiteY1" fmla="*/ 26519 h 8267652"/>
                  <a:gd name="connsiteX2" fmla="*/ 7435516 w 24351916"/>
                  <a:gd name="connsiteY2" fmla="*/ 2023761 h 8267652"/>
                  <a:gd name="connsiteX3" fmla="*/ 6261257 w 24351916"/>
                  <a:gd name="connsiteY3" fmla="*/ 4006949 h 8267652"/>
                  <a:gd name="connsiteX4" fmla="*/ 4696766 w 24351916"/>
                  <a:gd name="connsiteY4" fmla="*/ 4138455 h 8267652"/>
                  <a:gd name="connsiteX5" fmla="*/ 3643024 w 24351916"/>
                  <a:gd name="connsiteY5" fmla="*/ 7238338 h 8267652"/>
                  <a:gd name="connsiteX6" fmla="*/ 6184232 w 24351916"/>
                  <a:gd name="connsiteY6" fmla="*/ 8063614 h 8267652"/>
                  <a:gd name="connsiteX7" fmla="*/ 12633158 w 24351916"/>
                  <a:gd name="connsiteY7" fmla="*/ 652161 h 8267652"/>
                  <a:gd name="connsiteX8" fmla="*/ 15111663 w 24351916"/>
                  <a:gd name="connsiteY8" fmla="*/ 579972 h 8267652"/>
                  <a:gd name="connsiteX9" fmla="*/ 16050126 w 24351916"/>
                  <a:gd name="connsiteY9" fmla="*/ 2625340 h 8267652"/>
                  <a:gd name="connsiteX10" fmla="*/ 15193806 w 24351916"/>
                  <a:gd name="connsiteY10" fmla="*/ 4303548 h 8267652"/>
                  <a:gd name="connsiteX11" fmla="*/ 15221771 w 24351916"/>
                  <a:gd name="connsiteY11" fmla="*/ 5840324 h 8267652"/>
                  <a:gd name="connsiteX12" fmla="*/ 16342529 w 24351916"/>
                  <a:gd name="connsiteY12" fmla="*/ 6894727 h 8267652"/>
                  <a:gd name="connsiteX13" fmla="*/ 24351916 w 24351916"/>
                  <a:gd name="connsiteY13" fmla="*/ 6860456 h 8267652"/>
                  <a:gd name="connsiteX0" fmla="*/ 0 w 24351916"/>
                  <a:gd name="connsiteY0" fmla="*/ 217400 h 8074960"/>
                  <a:gd name="connsiteX1" fmla="*/ 5390147 w 24351916"/>
                  <a:gd name="connsiteY1" fmla="*/ 241463 h 8074960"/>
                  <a:gd name="connsiteX2" fmla="*/ 7435516 w 24351916"/>
                  <a:gd name="connsiteY2" fmla="*/ 2238705 h 8074960"/>
                  <a:gd name="connsiteX3" fmla="*/ 6261257 w 24351916"/>
                  <a:gd name="connsiteY3" fmla="*/ 4221893 h 8074960"/>
                  <a:gd name="connsiteX4" fmla="*/ 4696766 w 24351916"/>
                  <a:gd name="connsiteY4" fmla="*/ 4353399 h 8074960"/>
                  <a:gd name="connsiteX5" fmla="*/ 3643024 w 24351916"/>
                  <a:gd name="connsiteY5" fmla="*/ 7453282 h 8074960"/>
                  <a:gd name="connsiteX6" fmla="*/ 6560750 w 24351916"/>
                  <a:gd name="connsiteY6" fmla="*/ 8072370 h 8074960"/>
                  <a:gd name="connsiteX7" fmla="*/ 12633158 w 24351916"/>
                  <a:gd name="connsiteY7" fmla="*/ 867105 h 8074960"/>
                  <a:gd name="connsiteX8" fmla="*/ 15111663 w 24351916"/>
                  <a:gd name="connsiteY8" fmla="*/ 794916 h 8074960"/>
                  <a:gd name="connsiteX9" fmla="*/ 16050126 w 24351916"/>
                  <a:gd name="connsiteY9" fmla="*/ 2840284 h 8074960"/>
                  <a:gd name="connsiteX10" fmla="*/ 15193806 w 24351916"/>
                  <a:gd name="connsiteY10" fmla="*/ 4518492 h 8074960"/>
                  <a:gd name="connsiteX11" fmla="*/ 15221771 w 24351916"/>
                  <a:gd name="connsiteY11" fmla="*/ 6055268 h 8074960"/>
                  <a:gd name="connsiteX12" fmla="*/ 16342529 w 24351916"/>
                  <a:gd name="connsiteY12" fmla="*/ 7109671 h 8074960"/>
                  <a:gd name="connsiteX13" fmla="*/ 24351916 w 24351916"/>
                  <a:gd name="connsiteY13" fmla="*/ 7075400 h 8074960"/>
                  <a:gd name="connsiteX0" fmla="*/ 0 w 24351916"/>
                  <a:gd name="connsiteY0" fmla="*/ 217400 h 8074338"/>
                  <a:gd name="connsiteX1" fmla="*/ 5390147 w 24351916"/>
                  <a:gd name="connsiteY1" fmla="*/ 241463 h 8074338"/>
                  <a:gd name="connsiteX2" fmla="*/ 7435516 w 24351916"/>
                  <a:gd name="connsiteY2" fmla="*/ 2238705 h 8074338"/>
                  <a:gd name="connsiteX3" fmla="*/ 6261257 w 24351916"/>
                  <a:gd name="connsiteY3" fmla="*/ 4221893 h 8074338"/>
                  <a:gd name="connsiteX4" fmla="*/ 4562295 w 24351916"/>
                  <a:gd name="connsiteY4" fmla="*/ 4487869 h 8074338"/>
                  <a:gd name="connsiteX5" fmla="*/ 3643024 w 24351916"/>
                  <a:gd name="connsiteY5" fmla="*/ 7453282 h 8074338"/>
                  <a:gd name="connsiteX6" fmla="*/ 6560750 w 24351916"/>
                  <a:gd name="connsiteY6" fmla="*/ 8072370 h 8074338"/>
                  <a:gd name="connsiteX7" fmla="*/ 12633158 w 24351916"/>
                  <a:gd name="connsiteY7" fmla="*/ 867105 h 8074338"/>
                  <a:gd name="connsiteX8" fmla="*/ 15111663 w 24351916"/>
                  <a:gd name="connsiteY8" fmla="*/ 794916 h 8074338"/>
                  <a:gd name="connsiteX9" fmla="*/ 16050126 w 24351916"/>
                  <a:gd name="connsiteY9" fmla="*/ 2840284 h 8074338"/>
                  <a:gd name="connsiteX10" fmla="*/ 15193806 w 24351916"/>
                  <a:gd name="connsiteY10" fmla="*/ 4518492 h 8074338"/>
                  <a:gd name="connsiteX11" fmla="*/ 15221771 w 24351916"/>
                  <a:gd name="connsiteY11" fmla="*/ 6055268 h 8074338"/>
                  <a:gd name="connsiteX12" fmla="*/ 16342529 w 24351916"/>
                  <a:gd name="connsiteY12" fmla="*/ 7109671 h 8074338"/>
                  <a:gd name="connsiteX13" fmla="*/ 24351916 w 24351916"/>
                  <a:gd name="connsiteY13" fmla="*/ 7075400 h 8074338"/>
                  <a:gd name="connsiteX0" fmla="*/ 0 w 24351916"/>
                  <a:gd name="connsiteY0" fmla="*/ 217400 h 8074338"/>
                  <a:gd name="connsiteX1" fmla="*/ 5390147 w 24351916"/>
                  <a:gd name="connsiteY1" fmla="*/ 241463 h 8074338"/>
                  <a:gd name="connsiteX2" fmla="*/ 7435516 w 24351916"/>
                  <a:gd name="connsiteY2" fmla="*/ 2238705 h 8074338"/>
                  <a:gd name="connsiteX3" fmla="*/ 6261257 w 24351916"/>
                  <a:gd name="connsiteY3" fmla="*/ 4221893 h 8074338"/>
                  <a:gd name="connsiteX4" fmla="*/ 4562295 w 24351916"/>
                  <a:gd name="connsiteY4" fmla="*/ 4487869 h 8074338"/>
                  <a:gd name="connsiteX5" fmla="*/ 3643024 w 24351916"/>
                  <a:gd name="connsiteY5" fmla="*/ 7453282 h 8074338"/>
                  <a:gd name="connsiteX6" fmla="*/ 6560750 w 24351916"/>
                  <a:gd name="connsiteY6" fmla="*/ 8072370 h 8074338"/>
                  <a:gd name="connsiteX7" fmla="*/ 12633158 w 24351916"/>
                  <a:gd name="connsiteY7" fmla="*/ 867105 h 8074338"/>
                  <a:gd name="connsiteX8" fmla="*/ 15111663 w 24351916"/>
                  <a:gd name="connsiteY8" fmla="*/ 794916 h 8074338"/>
                  <a:gd name="connsiteX9" fmla="*/ 16050126 w 24351916"/>
                  <a:gd name="connsiteY9" fmla="*/ 2840284 h 8074338"/>
                  <a:gd name="connsiteX10" fmla="*/ 15193806 w 24351916"/>
                  <a:gd name="connsiteY10" fmla="*/ 4518492 h 8074338"/>
                  <a:gd name="connsiteX11" fmla="*/ 15221771 w 24351916"/>
                  <a:gd name="connsiteY11" fmla="*/ 6055268 h 8074338"/>
                  <a:gd name="connsiteX12" fmla="*/ 16342529 w 24351916"/>
                  <a:gd name="connsiteY12" fmla="*/ 7109671 h 8074338"/>
                  <a:gd name="connsiteX13" fmla="*/ 24351916 w 24351916"/>
                  <a:gd name="connsiteY13" fmla="*/ 7075400 h 8074338"/>
                  <a:gd name="connsiteX0" fmla="*/ 0 w 24351916"/>
                  <a:gd name="connsiteY0" fmla="*/ 217400 h 8486273"/>
                  <a:gd name="connsiteX1" fmla="*/ 5390147 w 24351916"/>
                  <a:gd name="connsiteY1" fmla="*/ 241463 h 8486273"/>
                  <a:gd name="connsiteX2" fmla="*/ 7435516 w 24351916"/>
                  <a:gd name="connsiteY2" fmla="*/ 2238705 h 8486273"/>
                  <a:gd name="connsiteX3" fmla="*/ 6261257 w 24351916"/>
                  <a:gd name="connsiteY3" fmla="*/ 4221893 h 8486273"/>
                  <a:gd name="connsiteX4" fmla="*/ 4562295 w 24351916"/>
                  <a:gd name="connsiteY4" fmla="*/ 4487869 h 8486273"/>
                  <a:gd name="connsiteX5" fmla="*/ 3643024 w 24351916"/>
                  <a:gd name="connsiteY5" fmla="*/ 7453282 h 8486273"/>
                  <a:gd name="connsiteX6" fmla="*/ 6560750 w 24351916"/>
                  <a:gd name="connsiteY6" fmla="*/ 8072370 h 8486273"/>
                  <a:gd name="connsiteX7" fmla="*/ 12633158 w 24351916"/>
                  <a:gd name="connsiteY7" fmla="*/ 867105 h 8486273"/>
                  <a:gd name="connsiteX8" fmla="*/ 15111663 w 24351916"/>
                  <a:gd name="connsiteY8" fmla="*/ 794916 h 8486273"/>
                  <a:gd name="connsiteX9" fmla="*/ 16050126 w 24351916"/>
                  <a:gd name="connsiteY9" fmla="*/ 2840284 h 8486273"/>
                  <a:gd name="connsiteX10" fmla="*/ 15193806 w 24351916"/>
                  <a:gd name="connsiteY10" fmla="*/ 4518492 h 8486273"/>
                  <a:gd name="connsiteX11" fmla="*/ 15221771 w 24351916"/>
                  <a:gd name="connsiteY11" fmla="*/ 6055268 h 8486273"/>
                  <a:gd name="connsiteX12" fmla="*/ 16342529 w 24351916"/>
                  <a:gd name="connsiteY12" fmla="*/ 7109671 h 8486273"/>
                  <a:gd name="connsiteX13" fmla="*/ 24351916 w 24351916"/>
                  <a:gd name="connsiteY13" fmla="*/ 7075400 h 8486273"/>
                  <a:gd name="connsiteX0" fmla="*/ 0 w 24351916"/>
                  <a:gd name="connsiteY0" fmla="*/ 217400 h 8486273"/>
                  <a:gd name="connsiteX1" fmla="*/ 5390147 w 24351916"/>
                  <a:gd name="connsiteY1" fmla="*/ 241463 h 8486273"/>
                  <a:gd name="connsiteX2" fmla="*/ 7435516 w 24351916"/>
                  <a:gd name="connsiteY2" fmla="*/ 2238705 h 8486273"/>
                  <a:gd name="connsiteX3" fmla="*/ 6261257 w 24351916"/>
                  <a:gd name="connsiteY3" fmla="*/ 4221893 h 8486273"/>
                  <a:gd name="connsiteX4" fmla="*/ 4562295 w 24351916"/>
                  <a:gd name="connsiteY4" fmla="*/ 4487869 h 8486273"/>
                  <a:gd name="connsiteX5" fmla="*/ 3643024 w 24351916"/>
                  <a:gd name="connsiteY5" fmla="*/ 7453282 h 8486273"/>
                  <a:gd name="connsiteX6" fmla="*/ 6560750 w 24351916"/>
                  <a:gd name="connsiteY6" fmla="*/ 8072370 h 8486273"/>
                  <a:gd name="connsiteX7" fmla="*/ 12633158 w 24351916"/>
                  <a:gd name="connsiteY7" fmla="*/ 867105 h 8486273"/>
                  <a:gd name="connsiteX8" fmla="*/ 15111663 w 24351916"/>
                  <a:gd name="connsiteY8" fmla="*/ 794916 h 8486273"/>
                  <a:gd name="connsiteX9" fmla="*/ 16050126 w 24351916"/>
                  <a:gd name="connsiteY9" fmla="*/ 2840284 h 8486273"/>
                  <a:gd name="connsiteX10" fmla="*/ 15193806 w 24351916"/>
                  <a:gd name="connsiteY10" fmla="*/ 4518492 h 8486273"/>
                  <a:gd name="connsiteX11" fmla="*/ 15221771 w 24351916"/>
                  <a:gd name="connsiteY11" fmla="*/ 6055268 h 8486273"/>
                  <a:gd name="connsiteX12" fmla="*/ 16342529 w 24351916"/>
                  <a:gd name="connsiteY12" fmla="*/ 7109671 h 8486273"/>
                  <a:gd name="connsiteX13" fmla="*/ 24351916 w 24351916"/>
                  <a:gd name="connsiteY13" fmla="*/ 7075400 h 8486273"/>
                  <a:gd name="connsiteX0" fmla="*/ 0 w 24351916"/>
                  <a:gd name="connsiteY0" fmla="*/ 2456 h 8271329"/>
                  <a:gd name="connsiteX1" fmla="*/ 5390147 w 24351916"/>
                  <a:gd name="connsiteY1" fmla="*/ 26519 h 8271329"/>
                  <a:gd name="connsiteX2" fmla="*/ 7435516 w 24351916"/>
                  <a:gd name="connsiteY2" fmla="*/ 2023761 h 8271329"/>
                  <a:gd name="connsiteX3" fmla="*/ 6261257 w 24351916"/>
                  <a:gd name="connsiteY3" fmla="*/ 4006949 h 8271329"/>
                  <a:gd name="connsiteX4" fmla="*/ 4562295 w 24351916"/>
                  <a:gd name="connsiteY4" fmla="*/ 4272925 h 8271329"/>
                  <a:gd name="connsiteX5" fmla="*/ 3643024 w 24351916"/>
                  <a:gd name="connsiteY5" fmla="*/ 7238338 h 8271329"/>
                  <a:gd name="connsiteX6" fmla="*/ 6560750 w 24351916"/>
                  <a:gd name="connsiteY6" fmla="*/ 7857426 h 8271329"/>
                  <a:gd name="connsiteX7" fmla="*/ 12633158 w 24351916"/>
                  <a:gd name="connsiteY7" fmla="*/ 652161 h 8271329"/>
                  <a:gd name="connsiteX8" fmla="*/ 15111663 w 24351916"/>
                  <a:gd name="connsiteY8" fmla="*/ 579972 h 8271329"/>
                  <a:gd name="connsiteX9" fmla="*/ 16050126 w 24351916"/>
                  <a:gd name="connsiteY9" fmla="*/ 2625340 h 8271329"/>
                  <a:gd name="connsiteX10" fmla="*/ 15193806 w 24351916"/>
                  <a:gd name="connsiteY10" fmla="*/ 4303548 h 8271329"/>
                  <a:gd name="connsiteX11" fmla="*/ 15221771 w 24351916"/>
                  <a:gd name="connsiteY11" fmla="*/ 5840324 h 8271329"/>
                  <a:gd name="connsiteX12" fmla="*/ 16342529 w 24351916"/>
                  <a:gd name="connsiteY12" fmla="*/ 6894727 h 8271329"/>
                  <a:gd name="connsiteX13" fmla="*/ 24351916 w 24351916"/>
                  <a:gd name="connsiteY13" fmla="*/ 6860456 h 8271329"/>
                  <a:gd name="connsiteX0" fmla="*/ 0 w 24351916"/>
                  <a:gd name="connsiteY0" fmla="*/ 2456 h 8271329"/>
                  <a:gd name="connsiteX1" fmla="*/ 5390147 w 24351916"/>
                  <a:gd name="connsiteY1" fmla="*/ 26519 h 8271329"/>
                  <a:gd name="connsiteX2" fmla="*/ 7435516 w 24351916"/>
                  <a:gd name="connsiteY2" fmla="*/ 2023761 h 8271329"/>
                  <a:gd name="connsiteX3" fmla="*/ 6261257 w 24351916"/>
                  <a:gd name="connsiteY3" fmla="*/ 4006949 h 8271329"/>
                  <a:gd name="connsiteX4" fmla="*/ 4562295 w 24351916"/>
                  <a:gd name="connsiteY4" fmla="*/ 4272925 h 8271329"/>
                  <a:gd name="connsiteX5" fmla="*/ 3643024 w 24351916"/>
                  <a:gd name="connsiteY5" fmla="*/ 7238338 h 8271329"/>
                  <a:gd name="connsiteX6" fmla="*/ 6560750 w 24351916"/>
                  <a:gd name="connsiteY6" fmla="*/ 7857426 h 8271329"/>
                  <a:gd name="connsiteX7" fmla="*/ 12633158 w 24351916"/>
                  <a:gd name="connsiteY7" fmla="*/ 652161 h 8271329"/>
                  <a:gd name="connsiteX8" fmla="*/ 15111663 w 24351916"/>
                  <a:gd name="connsiteY8" fmla="*/ 579972 h 8271329"/>
                  <a:gd name="connsiteX9" fmla="*/ 16050126 w 24351916"/>
                  <a:gd name="connsiteY9" fmla="*/ 2625340 h 8271329"/>
                  <a:gd name="connsiteX10" fmla="*/ 15193806 w 24351916"/>
                  <a:gd name="connsiteY10" fmla="*/ 4303548 h 8271329"/>
                  <a:gd name="connsiteX11" fmla="*/ 15221771 w 24351916"/>
                  <a:gd name="connsiteY11" fmla="*/ 5840324 h 8271329"/>
                  <a:gd name="connsiteX12" fmla="*/ 16342529 w 24351916"/>
                  <a:gd name="connsiteY12" fmla="*/ 6894727 h 8271329"/>
                  <a:gd name="connsiteX13" fmla="*/ 24351916 w 24351916"/>
                  <a:gd name="connsiteY13" fmla="*/ 6860456 h 8271329"/>
                  <a:gd name="connsiteX0" fmla="*/ 0 w 24351916"/>
                  <a:gd name="connsiteY0" fmla="*/ 2456 h 8271329"/>
                  <a:gd name="connsiteX1" fmla="*/ 5390147 w 24351916"/>
                  <a:gd name="connsiteY1" fmla="*/ 26519 h 8271329"/>
                  <a:gd name="connsiteX2" fmla="*/ 7435516 w 24351916"/>
                  <a:gd name="connsiteY2" fmla="*/ 2023761 h 8271329"/>
                  <a:gd name="connsiteX3" fmla="*/ 6261257 w 24351916"/>
                  <a:gd name="connsiteY3" fmla="*/ 4006949 h 8271329"/>
                  <a:gd name="connsiteX4" fmla="*/ 4562295 w 24351916"/>
                  <a:gd name="connsiteY4" fmla="*/ 4272925 h 8271329"/>
                  <a:gd name="connsiteX5" fmla="*/ 3643024 w 24351916"/>
                  <a:gd name="connsiteY5" fmla="*/ 7238338 h 8271329"/>
                  <a:gd name="connsiteX6" fmla="*/ 6560750 w 24351916"/>
                  <a:gd name="connsiteY6" fmla="*/ 7857426 h 8271329"/>
                  <a:gd name="connsiteX7" fmla="*/ 12633158 w 24351916"/>
                  <a:gd name="connsiteY7" fmla="*/ 652161 h 8271329"/>
                  <a:gd name="connsiteX8" fmla="*/ 15111663 w 24351916"/>
                  <a:gd name="connsiteY8" fmla="*/ 579972 h 8271329"/>
                  <a:gd name="connsiteX9" fmla="*/ 16050126 w 24351916"/>
                  <a:gd name="connsiteY9" fmla="*/ 2625340 h 8271329"/>
                  <a:gd name="connsiteX10" fmla="*/ 15193806 w 24351916"/>
                  <a:gd name="connsiteY10" fmla="*/ 4303548 h 8271329"/>
                  <a:gd name="connsiteX11" fmla="*/ 15221771 w 24351916"/>
                  <a:gd name="connsiteY11" fmla="*/ 5840324 h 8271329"/>
                  <a:gd name="connsiteX12" fmla="*/ 16342529 w 24351916"/>
                  <a:gd name="connsiteY12" fmla="*/ 6894727 h 8271329"/>
                  <a:gd name="connsiteX13" fmla="*/ 24351916 w 24351916"/>
                  <a:gd name="connsiteY13" fmla="*/ 6860456 h 8271329"/>
                  <a:gd name="connsiteX0" fmla="*/ 0 w 24351916"/>
                  <a:gd name="connsiteY0" fmla="*/ 2456 h 8271329"/>
                  <a:gd name="connsiteX1" fmla="*/ 5390147 w 24351916"/>
                  <a:gd name="connsiteY1" fmla="*/ 26519 h 8271329"/>
                  <a:gd name="connsiteX2" fmla="*/ 7435516 w 24351916"/>
                  <a:gd name="connsiteY2" fmla="*/ 2023761 h 8271329"/>
                  <a:gd name="connsiteX3" fmla="*/ 6261257 w 24351916"/>
                  <a:gd name="connsiteY3" fmla="*/ 4006949 h 8271329"/>
                  <a:gd name="connsiteX4" fmla="*/ 4562295 w 24351916"/>
                  <a:gd name="connsiteY4" fmla="*/ 4272925 h 8271329"/>
                  <a:gd name="connsiteX5" fmla="*/ 3643024 w 24351916"/>
                  <a:gd name="connsiteY5" fmla="*/ 7238338 h 8271329"/>
                  <a:gd name="connsiteX6" fmla="*/ 6560750 w 24351916"/>
                  <a:gd name="connsiteY6" fmla="*/ 7857426 h 8271329"/>
                  <a:gd name="connsiteX7" fmla="*/ 12633158 w 24351916"/>
                  <a:gd name="connsiteY7" fmla="*/ 652161 h 8271329"/>
                  <a:gd name="connsiteX8" fmla="*/ 15111663 w 24351916"/>
                  <a:gd name="connsiteY8" fmla="*/ 579972 h 8271329"/>
                  <a:gd name="connsiteX9" fmla="*/ 16050126 w 24351916"/>
                  <a:gd name="connsiteY9" fmla="*/ 2625340 h 8271329"/>
                  <a:gd name="connsiteX10" fmla="*/ 15193806 w 24351916"/>
                  <a:gd name="connsiteY10" fmla="*/ 4303548 h 8271329"/>
                  <a:gd name="connsiteX11" fmla="*/ 15221771 w 24351916"/>
                  <a:gd name="connsiteY11" fmla="*/ 5840324 h 8271329"/>
                  <a:gd name="connsiteX12" fmla="*/ 16342529 w 24351916"/>
                  <a:gd name="connsiteY12" fmla="*/ 6894727 h 8271329"/>
                  <a:gd name="connsiteX13" fmla="*/ 24351916 w 24351916"/>
                  <a:gd name="connsiteY13" fmla="*/ 6860456 h 8271329"/>
                  <a:gd name="connsiteX0" fmla="*/ 0 w 24351916"/>
                  <a:gd name="connsiteY0" fmla="*/ 2456 h 8271329"/>
                  <a:gd name="connsiteX1" fmla="*/ 5390147 w 24351916"/>
                  <a:gd name="connsiteY1" fmla="*/ 26519 h 8271329"/>
                  <a:gd name="connsiteX2" fmla="*/ 7435516 w 24351916"/>
                  <a:gd name="connsiteY2" fmla="*/ 2023761 h 8271329"/>
                  <a:gd name="connsiteX3" fmla="*/ 6261257 w 24351916"/>
                  <a:gd name="connsiteY3" fmla="*/ 4006949 h 8271329"/>
                  <a:gd name="connsiteX4" fmla="*/ 4562295 w 24351916"/>
                  <a:gd name="connsiteY4" fmla="*/ 4272925 h 8271329"/>
                  <a:gd name="connsiteX5" fmla="*/ 3643024 w 24351916"/>
                  <a:gd name="connsiteY5" fmla="*/ 7238338 h 8271329"/>
                  <a:gd name="connsiteX6" fmla="*/ 6560750 w 24351916"/>
                  <a:gd name="connsiteY6" fmla="*/ 7857426 h 8271329"/>
                  <a:gd name="connsiteX7" fmla="*/ 12633158 w 24351916"/>
                  <a:gd name="connsiteY7" fmla="*/ 652161 h 8271329"/>
                  <a:gd name="connsiteX8" fmla="*/ 15111663 w 24351916"/>
                  <a:gd name="connsiteY8" fmla="*/ 579972 h 8271329"/>
                  <a:gd name="connsiteX9" fmla="*/ 16050126 w 24351916"/>
                  <a:gd name="connsiteY9" fmla="*/ 2625340 h 8271329"/>
                  <a:gd name="connsiteX10" fmla="*/ 15193806 w 24351916"/>
                  <a:gd name="connsiteY10" fmla="*/ 4303548 h 8271329"/>
                  <a:gd name="connsiteX11" fmla="*/ 15221771 w 24351916"/>
                  <a:gd name="connsiteY11" fmla="*/ 5840324 h 8271329"/>
                  <a:gd name="connsiteX12" fmla="*/ 16600947 w 24351916"/>
                  <a:gd name="connsiteY12" fmla="*/ 6894727 h 8271329"/>
                  <a:gd name="connsiteX13" fmla="*/ 24351916 w 24351916"/>
                  <a:gd name="connsiteY13" fmla="*/ 6860456 h 8271329"/>
                  <a:gd name="connsiteX0" fmla="*/ 0 w 24351916"/>
                  <a:gd name="connsiteY0" fmla="*/ 2456 h 8271329"/>
                  <a:gd name="connsiteX1" fmla="*/ 5390147 w 24351916"/>
                  <a:gd name="connsiteY1" fmla="*/ 26519 h 8271329"/>
                  <a:gd name="connsiteX2" fmla="*/ 7435516 w 24351916"/>
                  <a:gd name="connsiteY2" fmla="*/ 2023761 h 8271329"/>
                  <a:gd name="connsiteX3" fmla="*/ 6261257 w 24351916"/>
                  <a:gd name="connsiteY3" fmla="*/ 4006949 h 8271329"/>
                  <a:gd name="connsiteX4" fmla="*/ 4562295 w 24351916"/>
                  <a:gd name="connsiteY4" fmla="*/ 4272925 h 8271329"/>
                  <a:gd name="connsiteX5" fmla="*/ 3643024 w 24351916"/>
                  <a:gd name="connsiteY5" fmla="*/ 7238338 h 8271329"/>
                  <a:gd name="connsiteX6" fmla="*/ 6560750 w 24351916"/>
                  <a:gd name="connsiteY6" fmla="*/ 7857426 h 8271329"/>
                  <a:gd name="connsiteX7" fmla="*/ 12633158 w 24351916"/>
                  <a:gd name="connsiteY7" fmla="*/ 652161 h 8271329"/>
                  <a:gd name="connsiteX8" fmla="*/ 15111663 w 24351916"/>
                  <a:gd name="connsiteY8" fmla="*/ 579972 h 8271329"/>
                  <a:gd name="connsiteX9" fmla="*/ 16050126 w 24351916"/>
                  <a:gd name="connsiteY9" fmla="*/ 2625340 h 8271329"/>
                  <a:gd name="connsiteX10" fmla="*/ 15193806 w 24351916"/>
                  <a:gd name="connsiteY10" fmla="*/ 4303548 h 8271329"/>
                  <a:gd name="connsiteX11" fmla="*/ 15221771 w 24351916"/>
                  <a:gd name="connsiteY11" fmla="*/ 5840324 h 8271329"/>
                  <a:gd name="connsiteX12" fmla="*/ 16600947 w 24351916"/>
                  <a:gd name="connsiteY12" fmla="*/ 6894727 h 8271329"/>
                  <a:gd name="connsiteX13" fmla="*/ 24351916 w 24351916"/>
                  <a:gd name="connsiteY13" fmla="*/ 6860456 h 8271329"/>
                  <a:gd name="connsiteX0" fmla="*/ 0 w 24351916"/>
                  <a:gd name="connsiteY0" fmla="*/ 2456 h 8271329"/>
                  <a:gd name="connsiteX1" fmla="*/ 5390147 w 24351916"/>
                  <a:gd name="connsiteY1" fmla="*/ 26519 h 8271329"/>
                  <a:gd name="connsiteX2" fmla="*/ 7435516 w 24351916"/>
                  <a:gd name="connsiteY2" fmla="*/ 2023761 h 8271329"/>
                  <a:gd name="connsiteX3" fmla="*/ 6261257 w 24351916"/>
                  <a:gd name="connsiteY3" fmla="*/ 4006949 h 8271329"/>
                  <a:gd name="connsiteX4" fmla="*/ 4562295 w 24351916"/>
                  <a:gd name="connsiteY4" fmla="*/ 4272925 h 8271329"/>
                  <a:gd name="connsiteX5" fmla="*/ 3643024 w 24351916"/>
                  <a:gd name="connsiteY5" fmla="*/ 7238338 h 8271329"/>
                  <a:gd name="connsiteX6" fmla="*/ 6560750 w 24351916"/>
                  <a:gd name="connsiteY6" fmla="*/ 7857426 h 8271329"/>
                  <a:gd name="connsiteX7" fmla="*/ 12633158 w 24351916"/>
                  <a:gd name="connsiteY7" fmla="*/ 652161 h 8271329"/>
                  <a:gd name="connsiteX8" fmla="*/ 15111663 w 24351916"/>
                  <a:gd name="connsiteY8" fmla="*/ 579972 h 8271329"/>
                  <a:gd name="connsiteX9" fmla="*/ 16050126 w 24351916"/>
                  <a:gd name="connsiteY9" fmla="*/ 2625340 h 8271329"/>
                  <a:gd name="connsiteX10" fmla="*/ 15193806 w 24351916"/>
                  <a:gd name="connsiteY10" fmla="*/ 4303548 h 8271329"/>
                  <a:gd name="connsiteX11" fmla="*/ 15221771 w 24351916"/>
                  <a:gd name="connsiteY11" fmla="*/ 5840324 h 8271329"/>
                  <a:gd name="connsiteX12" fmla="*/ 16600947 w 24351916"/>
                  <a:gd name="connsiteY12" fmla="*/ 6894727 h 8271329"/>
                  <a:gd name="connsiteX13" fmla="*/ 24351916 w 24351916"/>
                  <a:gd name="connsiteY13" fmla="*/ 6860456 h 8271329"/>
                  <a:gd name="connsiteX0" fmla="*/ 0 w 24351916"/>
                  <a:gd name="connsiteY0" fmla="*/ 2456 h 8271329"/>
                  <a:gd name="connsiteX1" fmla="*/ 5390147 w 24351916"/>
                  <a:gd name="connsiteY1" fmla="*/ 26519 h 8271329"/>
                  <a:gd name="connsiteX2" fmla="*/ 7435516 w 24351916"/>
                  <a:gd name="connsiteY2" fmla="*/ 2023761 h 8271329"/>
                  <a:gd name="connsiteX3" fmla="*/ 6261257 w 24351916"/>
                  <a:gd name="connsiteY3" fmla="*/ 4006949 h 8271329"/>
                  <a:gd name="connsiteX4" fmla="*/ 4562295 w 24351916"/>
                  <a:gd name="connsiteY4" fmla="*/ 4272925 h 8271329"/>
                  <a:gd name="connsiteX5" fmla="*/ 3643024 w 24351916"/>
                  <a:gd name="connsiteY5" fmla="*/ 7238338 h 8271329"/>
                  <a:gd name="connsiteX6" fmla="*/ 6560750 w 24351916"/>
                  <a:gd name="connsiteY6" fmla="*/ 7857426 h 8271329"/>
                  <a:gd name="connsiteX7" fmla="*/ 12633158 w 24351916"/>
                  <a:gd name="connsiteY7" fmla="*/ 652161 h 8271329"/>
                  <a:gd name="connsiteX8" fmla="*/ 15111663 w 24351916"/>
                  <a:gd name="connsiteY8" fmla="*/ 579972 h 8271329"/>
                  <a:gd name="connsiteX9" fmla="*/ 16050126 w 24351916"/>
                  <a:gd name="connsiteY9" fmla="*/ 2625340 h 8271329"/>
                  <a:gd name="connsiteX10" fmla="*/ 15193806 w 24351916"/>
                  <a:gd name="connsiteY10" fmla="*/ 4303548 h 8271329"/>
                  <a:gd name="connsiteX11" fmla="*/ 15221771 w 24351916"/>
                  <a:gd name="connsiteY11" fmla="*/ 5840324 h 8271329"/>
                  <a:gd name="connsiteX12" fmla="*/ 16600947 w 24351916"/>
                  <a:gd name="connsiteY12" fmla="*/ 6894727 h 8271329"/>
                  <a:gd name="connsiteX13" fmla="*/ 24351916 w 24351916"/>
                  <a:gd name="connsiteY13" fmla="*/ 6860456 h 8271329"/>
                  <a:gd name="connsiteX0" fmla="*/ 0 w 24351916"/>
                  <a:gd name="connsiteY0" fmla="*/ 2456 h 8205081"/>
                  <a:gd name="connsiteX1" fmla="*/ 5390147 w 24351916"/>
                  <a:gd name="connsiteY1" fmla="*/ 26519 h 8205081"/>
                  <a:gd name="connsiteX2" fmla="*/ 7435516 w 24351916"/>
                  <a:gd name="connsiteY2" fmla="*/ 2023761 h 8205081"/>
                  <a:gd name="connsiteX3" fmla="*/ 6261257 w 24351916"/>
                  <a:gd name="connsiteY3" fmla="*/ 4006949 h 8205081"/>
                  <a:gd name="connsiteX4" fmla="*/ 4562295 w 24351916"/>
                  <a:gd name="connsiteY4" fmla="*/ 4272925 h 8205081"/>
                  <a:gd name="connsiteX5" fmla="*/ 3643024 w 24351916"/>
                  <a:gd name="connsiteY5" fmla="*/ 7238338 h 8205081"/>
                  <a:gd name="connsiteX6" fmla="*/ 6560750 w 24351916"/>
                  <a:gd name="connsiteY6" fmla="*/ 7857426 h 8205081"/>
                  <a:gd name="connsiteX7" fmla="*/ 12633158 w 24351916"/>
                  <a:gd name="connsiteY7" fmla="*/ 652161 h 8205081"/>
                  <a:gd name="connsiteX8" fmla="*/ 15111663 w 24351916"/>
                  <a:gd name="connsiteY8" fmla="*/ 579972 h 8205081"/>
                  <a:gd name="connsiteX9" fmla="*/ 16050126 w 24351916"/>
                  <a:gd name="connsiteY9" fmla="*/ 2625340 h 8205081"/>
                  <a:gd name="connsiteX10" fmla="*/ 15193806 w 24351916"/>
                  <a:gd name="connsiteY10" fmla="*/ 4303548 h 8205081"/>
                  <a:gd name="connsiteX11" fmla="*/ 15221771 w 24351916"/>
                  <a:gd name="connsiteY11" fmla="*/ 5840324 h 8205081"/>
                  <a:gd name="connsiteX12" fmla="*/ 16600947 w 24351916"/>
                  <a:gd name="connsiteY12" fmla="*/ 6894727 h 8205081"/>
                  <a:gd name="connsiteX13" fmla="*/ 24351916 w 24351916"/>
                  <a:gd name="connsiteY13" fmla="*/ 6860456 h 8205081"/>
                  <a:gd name="connsiteX0" fmla="*/ 0 w 24351916"/>
                  <a:gd name="connsiteY0" fmla="*/ 2456 h 8205081"/>
                  <a:gd name="connsiteX1" fmla="*/ 5390147 w 24351916"/>
                  <a:gd name="connsiteY1" fmla="*/ 26519 h 8205081"/>
                  <a:gd name="connsiteX2" fmla="*/ 7435516 w 24351916"/>
                  <a:gd name="connsiteY2" fmla="*/ 2023761 h 8205081"/>
                  <a:gd name="connsiteX3" fmla="*/ 6261257 w 24351916"/>
                  <a:gd name="connsiteY3" fmla="*/ 4026827 h 8205081"/>
                  <a:gd name="connsiteX4" fmla="*/ 4562295 w 24351916"/>
                  <a:gd name="connsiteY4" fmla="*/ 4272925 h 8205081"/>
                  <a:gd name="connsiteX5" fmla="*/ 3643024 w 24351916"/>
                  <a:gd name="connsiteY5" fmla="*/ 7238338 h 8205081"/>
                  <a:gd name="connsiteX6" fmla="*/ 6560750 w 24351916"/>
                  <a:gd name="connsiteY6" fmla="*/ 7857426 h 8205081"/>
                  <a:gd name="connsiteX7" fmla="*/ 12633158 w 24351916"/>
                  <a:gd name="connsiteY7" fmla="*/ 652161 h 8205081"/>
                  <a:gd name="connsiteX8" fmla="*/ 15111663 w 24351916"/>
                  <a:gd name="connsiteY8" fmla="*/ 579972 h 8205081"/>
                  <a:gd name="connsiteX9" fmla="*/ 16050126 w 24351916"/>
                  <a:gd name="connsiteY9" fmla="*/ 2625340 h 8205081"/>
                  <a:gd name="connsiteX10" fmla="*/ 15193806 w 24351916"/>
                  <a:gd name="connsiteY10" fmla="*/ 4303548 h 8205081"/>
                  <a:gd name="connsiteX11" fmla="*/ 15221771 w 24351916"/>
                  <a:gd name="connsiteY11" fmla="*/ 5840324 h 8205081"/>
                  <a:gd name="connsiteX12" fmla="*/ 16600947 w 24351916"/>
                  <a:gd name="connsiteY12" fmla="*/ 6894727 h 8205081"/>
                  <a:gd name="connsiteX13" fmla="*/ 24351916 w 24351916"/>
                  <a:gd name="connsiteY13" fmla="*/ 6860456 h 8205081"/>
                  <a:gd name="connsiteX0" fmla="*/ 0 w 24351916"/>
                  <a:gd name="connsiteY0" fmla="*/ 2456 h 8205081"/>
                  <a:gd name="connsiteX1" fmla="*/ 5390147 w 24351916"/>
                  <a:gd name="connsiteY1" fmla="*/ 26519 h 8205081"/>
                  <a:gd name="connsiteX2" fmla="*/ 7435516 w 24351916"/>
                  <a:gd name="connsiteY2" fmla="*/ 2023761 h 8205081"/>
                  <a:gd name="connsiteX3" fmla="*/ 6261257 w 24351916"/>
                  <a:gd name="connsiteY3" fmla="*/ 4026827 h 8205081"/>
                  <a:gd name="connsiteX4" fmla="*/ 4562295 w 24351916"/>
                  <a:gd name="connsiteY4" fmla="*/ 4272925 h 8205081"/>
                  <a:gd name="connsiteX5" fmla="*/ 3643024 w 24351916"/>
                  <a:gd name="connsiteY5" fmla="*/ 7238338 h 8205081"/>
                  <a:gd name="connsiteX6" fmla="*/ 6560750 w 24351916"/>
                  <a:gd name="connsiteY6" fmla="*/ 7857426 h 8205081"/>
                  <a:gd name="connsiteX7" fmla="*/ 12633158 w 24351916"/>
                  <a:gd name="connsiteY7" fmla="*/ 652161 h 8205081"/>
                  <a:gd name="connsiteX8" fmla="*/ 15111663 w 24351916"/>
                  <a:gd name="connsiteY8" fmla="*/ 579972 h 8205081"/>
                  <a:gd name="connsiteX9" fmla="*/ 16050126 w 24351916"/>
                  <a:gd name="connsiteY9" fmla="*/ 2625340 h 8205081"/>
                  <a:gd name="connsiteX10" fmla="*/ 15193806 w 24351916"/>
                  <a:gd name="connsiteY10" fmla="*/ 4303548 h 8205081"/>
                  <a:gd name="connsiteX11" fmla="*/ 15221771 w 24351916"/>
                  <a:gd name="connsiteY11" fmla="*/ 5840324 h 8205081"/>
                  <a:gd name="connsiteX12" fmla="*/ 16600947 w 24351916"/>
                  <a:gd name="connsiteY12" fmla="*/ 6894727 h 8205081"/>
                  <a:gd name="connsiteX13" fmla="*/ 24351916 w 24351916"/>
                  <a:gd name="connsiteY13" fmla="*/ 6860456 h 8205081"/>
                  <a:gd name="connsiteX0" fmla="*/ 0 w 24351916"/>
                  <a:gd name="connsiteY0" fmla="*/ 2456 h 8205081"/>
                  <a:gd name="connsiteX1" fmla="*/ 5390147 w 24351916"/>
                  <a:gd name="connsiteY1" fmla="*/ 26519 h 8205081"/>
                  <a:gd name="connsiteX2" fmla="*/ 7435516 w 24351916"/>
                  <a:gd name="connsiteY2" fmla="*/ 2023761 h 8205081"/>
                  <a:gd name="connsiteX3" fmla="*/ 6261257 w 24351916"/>
                  <a:gd name="connsiteY3" fmla="*/ 4026827 h 8205081"/>
                  <a:gd name="connsiteX4" fmla="*/ 4562295 w 24351916"/>
                  <a:gd name="connsiteY4" fmla="*/ 4272925 h 8205081"/>
                  <a:gd name="connsiteX5" fmla="*/ 3643024 w 24351916"/>
                  <a:gd name="connsiteY5" fmla="*/ 7238338 h 8205081"/>
                  <a:gd name="connsiteX6" fmla="*/ 6560750 w 24351916"/>
                  <a:gd name="connsiteY6" fmla="*/ 7857426 h 8205081"/>
                  <a:gd name="connsiteX7" fmla="*/ 12633158 w 24351916"/>
                  <a:gd name="connsiteY7" fmla="*/ 652161 h 8205081"/>
                  <a:gd name="connsiteX8" fmla="*/ 15111663 w 24351916"/>
                  <a:gd name="connsiteY8" fmla="*/ 579972 h 8205081"/>
                  <a:gd name="connsiteX9" fmla="*/ 16050126 w 24351916"/>
                  <a:gd name="connsiteY9" fmla="*/ 2625340 h 8205081"/>
                  <a:gd name="connsiteX10" fmla="*/ 15193806 w 24351916"/>
                  <a:gd name="connsiteY10" fmla="*/ 4303548 h 8205081"/>
                  <a:gd name="connsiteX11" fmla="*/ 15221771 w 24351916"/>
                  <a:gd name="connsiteY11" fmla="*/ 5840324 h 8205081"/>
                  <a:gd name="connsiteX12" fmla="*/ 16600947 w 24351916"/>
                  <a:gd name="connsiteY12" fmla="*/ 6894727 h 8205081"/>
                  <a:gd name="connsiteX13" fmla="*/ 24351916 w 24351916"/>
                  <a:gd name="connsiteY13" fmla="*/ 6860456 h 8205081"/>
                  <a:gd name="connsiteX0" fmla="*/ 0 w 24351916"/>
                  <a:gd name="connsiteY0" fmla="*/ 2456 h 8205081"/>
                  <a:gd name="connsiteX1" fmla="*/ 5390147 w 24351916"/>
                  <a:gd name="connsiteY1" fmla="*/ 26519 h 8205081"/>
                  <a:gd name="connsiteX2" fmla="*/ 7435516 w 24351916"/>
                  <a:gd name="connsiteY2" fmla="*/ 2023761 h 8205081"/>
                  <a:gd name="connsiteX3" fmla="*/ 6261257 w 24351916"/>
                  <a:gd name="connsiteY3" fmla="*/ 4026827 h 8205081"/>
                  <a:gd name="connsiteX4" fmla="*/ 4562295 w 24351916"/>
                  <a:gd name="connsiteY4" fmla="*/ 4272925 h 8205081"/>
                  <a:gd name="connsiteX5" fmla="*/ 3643024 w 24351916"/>
                  <a:gd name="connsiteY5" fmla="*/ 7238338 h 8205081"/>
                  <a:gd name="connsiteX6" fmla="*/ 6560750 w 24351916"/>
                  <a:gd name="connsiteY6" fmla="*/ 7857426 h 8205081"/>
                  <a:gd name="connsiteX7" fmla="*/ 12633158 w 24351916"/>
                  <a:gd name="connsiteY7" fmla="*/ 652161 h 8205081"/>
                  <a:gd name="connsiteX8" fmla="*/ 15111663 w 24351916"/>
                  <a:gd name="connsiteY8" fmla="*/ 579972 h 8205081"/>
                  <a:gd name="connsiteX9" fmla="*/ 16050126 w 24351916"/>
                  <a:gd name="connsiteY9" fmla="*/ 2625340 h 8205081"/>
                  <a:gd name="connsiteX10" fmla="*/ 15193806 w 24351916"/>
                  <a:gd name="connsiteY10" fmla="*/ 4303548 h 8205081"/>
                  <a:gd name="connsiteX11" fmla="*/ 15221771 w 24351916"/>
                  <a:gd name="connsiteY11" fmla="*/ 5840324 h 8205081"/>
                  <a:gd name="connsiteX12" fmla="*/ 16600947 w 24351916"/>
                  <a:gd name="connsiteY12" fmla="*/ 6894727 h 8205081"/>
                  <a:gd name="connsiteX13" fmla="*/ 24351916 w 24351916"/>
                  <a:gd name="connsiteY13" fmla="*/ 6860456 h 8205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351916" h="8205081">
                    <a:moveTo>
                      <a:pt x="0" y="2456"/>
                    </a:moveTo>
                    <a:cubicBezTo>
                      <a:pt x="30078" y="-9576"/>
                      <a:pt x="5402178" y="26519"/>
                      <a:pt x="5390147" y="26519"/>
                    </a:cubicBezTo>
                    <a:cubicBezTo>
                      <a:pt x="5378116" y="26519"/>
                      <a:pt x="7469235" y="223982"/>
                      <a:pt x="7435516" y="2023761"/>
                    </a:cubicBezTo>
                    <a:cubicBezTo>
                      <a:pt x="7401797" y="3823540"/>
                      <a:pt x="6264997" y="4019519"/>
                      <a:pt x="6261257" y="4026827"/>
                    </a:cubicBezTo>
                    <a:cubicBezTo>
                      <a:pt x="6257517" y="4034135"/>
                      <a:pt x="4574088" y="4266231"/>
                      <a:pt x="4562295" y="4272925"/>
                    </a:cubicBezTo>
                    <a:cubicBezTo>
                      <a:pt x="4550502" y="4279619"/>
                      <a:pt x="2490652" y="5526959"/>
                      <a:pt x="3643024" y="7238338"/>
                    </a:cubicBezTo>
                    <a:cubicBezTo>
                      <a:pt x="4795396" y="8949717"/>
                      <a:pt x="6586393" y="7870392"/>
                      <a:pt x="6560750" y="7857426"/>
                    </a:cubicBezTo>
                    <a:cubicBezTo>
                      <a:pt x="6535107" y="7844460"/>
                      <a:pt x="12647582" y="647365"/>
                      <a:pt x="12633158" y="652161"/>
                    </a:cubicBezTo>
                    <a:cubicBezTo>
                      <a:pt x="12618734" y="656957"/>
                      <a:pt x="13724022" y="-422660"/>
                      <a:pt x="15111663" y="579972"/>
                    </a:cubicBezTo>
                    <a:cubicBezTo>
                      <a:pt x="16499304" y="1582604"/>
                      <a:pt x="16046374" y="2591152"/>
                      <a:pt x="16050126" y="2625340"/>
                    </a:cubicBezTo>
                    <a:cubicBezTo>
                      <a:pt x="16053878" y="2659528"/>
                      <a:pt x="15192717" y="4297804"/>
                      <a:pt x="15193806" y="4303548"/>
                    </a:cubicBezTo>
                    <a:cubicBezTo>
                      <a:pt x="15194895" y="4309292"/>
                      <a:pt x="14808343" y="4931383"/>
                      <a:pt x="15221771" y="5840324"/>
                    </a:cubicBezTo>
                    <a:cubicBezTo>
                      <a:pt x="15635199" y="6749265"/>
                      <a:pt x="16601450" y="6890959"/>
                      <a:pt x="16600947" y="6894727"/>
                    </a:cubicBezTo>
                    <a:cubicBezTo>
                      <a:pt x="16600444" y="6898495"/>
                      <a:pt x="24354468" y="6870301"/>
                      <a:pt x="24351916" y="6860456"/>
                    </a:cubicBezTo>
                  </a:path>
                </a:pathLst>
              </a:custGeom>
              <a:noFill/>
              <a:ln w="88900">
                <a:solidFill>
                  <a:schemeClr val="bg1"/>
                </a:solidFill>
                <a:prstDash val="lg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Lato Light" panose="020F0502020204030203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32" name="Rectangle 28">
                <a:extLst>
                  <a:ext uri="{FF2B5EF4-FFF2-40B4-BE49-F238E27FC236}">
                    <a16:creationId xmlns:a16="http://schemas.microsoft.com/office/drawing/2014/main" id="{9CBA5377-62F8-E740-9E07-BA9938ED8DDB}"/>
                  </a:ext>
                </a:extLst>
              </p:cNvPr>
              <p:cNvSpPr/>
              <p:nvPr/>
            </p:nvSpPr>
            <p:spPr>
              <a:xfrm>
                <a:off x="1588" y="2307552"/>
                <a:ext cx="1305054" cy="599183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Lato Light" panose="020F0502020204030203" pitchFamily="34" charset="0"/>
                  <a:ea typeface="+mn-ea"/>
                  <a:cs typeface="+mn-cs"/>
                </a:endParaRPr>
              </a:p>
            </p:txBody>
          </p:sp>
          <p:cxnSp>
            <p:nvCxnSpPr>
              <p:cNvPr id="133" name="Straight Connector 33">
                <a:extLst>
                  <a:ext uri="{FF2B5EF4-FFF2-40B4-BE49-F238E27FC236}">
                    <a16:creationId xmlns:a16="http://schemas.microsoft.com/office/drawing/2014/main" id="{B0FCC650-8498-9F45-980B-D560404E0B8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588" y="2580375"/>
                <a:ext cx="1391003" cy="0"/>
              </a:xfrm>
              <a:prstGeom prst="line">
                <a:avLst/>
              </a:prstGeom>
              <a:ln w="76200"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49" name="Rectangle 20">
            <a:extLst>
              <a:ext uri="{FF2B5EF4-FFF2-40B4-BE49-F238E27FC236}">
                <a16:creationId xmlns:a16="http://schemas.microsoft.com/office/drawing/2014/main" id="{EDC9C334-89EB-4842-83AD-CBC9656E5D59}"/>
              </a:ext>
            </a:extLst>
          </p:cNvPr>
          <p:cNvSpPr/>
          <p:nvPr/>
        </p:nvSpPr>
        <p:spPr>
          <a:xfrm>
            <a:off x="8794404" y="1300517"/>
            <a:ext cx="35489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เป้าหมายการพัฒนา 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: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0000CC"/>
              </a:solidFill>
              <a:effectLst/>
              <a:uLnTx/>
              <a:uFillTx/>
              <a:latin typeface="Poppins" pitchFamily="2" charset="77"/>
              <a:ea typeface="+mn-ea"/>
              <a:cs typeface="Poppins" pitchFamily="2" charset="77"/>
            </a:endParaRPr>
          </a:p>
        </p:txBody>
      </p:sp>
      <p:grpSp>
        <p:nvGrpSpPr>
          <p:cNvPr id="185" name="Group 13">
            <a:extLst>
              <a:ext uri="{FF2B5EF4-FFF2-40B4-BE49-F238E27FC236}">
                <a16:creationId xmlns:a16="http://schemas.microsoft.com/office/drawing/2014/main" id="{CCDC17E1-8715-8240-B74D-73A65AD08EB3}"/>
              </a:ext>
            </a:extLst>
          </p:cNvPr>
          <p:cNvGrpSpPr/>
          <p:nvPr/>
        </p:nvGrpSpPr>
        <p:grpSpPr>
          <a:xfrm>
            <a:off x="422988" y="504436"/>
            <a:ext cx="1515823" cy="1197364"/>
            <a:chOff x="6490010" y="3925229"/>
            <a:chExt cx="3207983" cy="2765503"/>
          </a:xfrm>
        </p:grpSpPr>
        <p:sp>
          <p:nvSpPr>
            <p:cNvPr id="186" name="Hexagon 14">
              <a:extLst>
                <a:ext uri="{FF2B5EF4-FFF2-40B4-BE49-F238E27FC236}">
                  <a16:creationId xmlns:a16="http://schemas.microsoft.com/office/drawing/2014/main" id="{60350BD6-763A-4846-B36D-4B1ED0E91845}"/>
                </a:ext>
              </a:extLst>
            </p:cNvPr>
            <p:cNvSpPr/>
            <p:nvPr/>
          </p:nvSpPr>
          <p:spPr>
            <a:xfrm>
              <a:off x="6490010" y="3925229"/>
              <a:ext cx="3207983" cy="2765503"/>
            </a:xfrm>
            <a:prstGeom prst="hexagon">
              <a:avLst/>
            </a:prstGeom>
            <a:solidFill>
              <a:srgbClr val="42A6E3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87" name="Hexagon 15">
              <a:extLst>
                <a:ext uri="{FF2B5EF4-FFF2-40B4-BE49-F238E27FC236}">
                  <a16:creationId xmlns:a16="http://schemas.microsoft.com/office/drawing/2014/main" id="{69929382-FA04-E14E-9A75-79341D771553}"/>
                </a:ext>
              </a:extLst>
            </p:cNvPr>
            <p:cNvSpPr/>
            <p:nvPr/>
          </p:nvSpPr>
          <p:spPr>
            <a:xfrm>
              <a:off x="6785210" y="4179712"/>
              <a:ext cx="2617582" cy="2256536"/>
            </a:xfrm>
            <a:prstGeom prst="hexagon">
              <a:avLst/>
            </a:prstGeom>
            <a:solidFill>
              <a:srgbClr val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</p:grpSp>
      <p:sp>
        <p:nvSpPr>
          <p:cNvPr id="197" name="Freeform 37">
            <a:extLst>
              <a:ext uri="{FF2B5EF4-FFF2-40B4-BE49-F238E27FC236}">
                <a16:creationId xmlns:a16="http://schemas.microsoft.com/office/drawing/2014/main" id="{007E3A91-51A8-F248-BBDD-954F54AAEA6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893742" y="768666"/>
            <a:ext cx="599714" cy="600484"/>
          </a:xfrm>
          <a:custGeom>
            <a:avLst/>
            <a:gdLst>
              <a:gd name="connsiteX0" fmla="*/ 509588 w 1145140"/>
              <a:gd name="connsiteY0" fmla="*/ 613568 h 1146608"/>
              <a:gd name="connsiteX1" fmla="*/ 525002 w 1145140"/>
              <a:gd name="connsiteY1" fmla="*/ 619969 h 1146608"/>
              <a:gd name="connsiteX2" fmla="*/ 531455 w 1145140"/>
              <a:gd name="connsiteY2" fmla="*/ 635615 h 1146608"/>
              <a:gd name="connsiteX3" fmla="*/ 525002 w 1145140"/>
              <a:gd name="connsiteY3" fmla="*/ 651262 h 1146608"/>
              <a:gd name="connsiteX4" fmla="*/ 509588 w 1145140"/>
              <a:gd name="connsiteY4" fmla="*/ 657663 h 1146608"/>
              <a:gd name="connsiteX5" fmla="*/ 493816 w 1145140"/>
              <a:gd name="connsiteY5" fmla="*/ 651262 h 1146608"/>
              <a:gd name="connsiteX6" fmla="*/ 487363 w 1145140"/>
              <a:gd name="connsiteY6" fmla="*/ 635615 h 1146608"/>
              <a:gd name="connsiteX7" fmla="*/ 493816 w 1145140"/>
              <a:gd name="connsiteY7" fmla="*/ 619969 h 1146608"/>
              <a:gd name="connsiteX8" fmla="*/ 509588 w 1145140"/>
              <a:gd name="connsiteY8" fmla="*/ 613568 h 1146608"/>
              <a:gd name="connsiteX9" fmla="*/ 511833 w 1145140"/>
              <a:gd name="connsiteY9" fmla="*/ 503279 h 1146608"/>
              <a:gd name="connsiteX10" fmla="*/ 382644 w 1145140"/>
              <a:gd name="connsiteY10" fmla="*/ 633188 h 1146608"/>
              <a:gd name="connsiteX11" fmla="*/ 511833 w 1145140"/>
              <a:gd name="connsiteY11" fmla="*/ 763096 h 1146608"/>
              <a:gd name="connsiteX12" fmla="*/ 641741 w 1145140"/>
              <a:gd name="connsiteY12" fmla="*/ 633188 h 1146608"/>
              <a:gd name="connsiteX13" fmla="*/ 617991 w 1145140"/>
              <a:gd name="connsiteY13" fmla="*/ 558697 h 1146608"/>
              <a:gd name="connsiteX14" fmla="*/ 578407 w 1145140"/>
              <a:gd name="connsiteY14" fmla="*/ 598281 h 1146608"/>
              <a:gd name="connsiteX15" fmla="*/ 562573 w 1145140"/>
              <a:gd name="connsiteY15" fmla="*/ 604759 h 1146608"/>
              <a:gd name="connsiteX16" fmla="*/ 546739 w 1145140"/>
              <a:gd name="connsiteY16" fmla="*/ 598281 h 1146608"/>
              <a:gd name="connsiteX17" fmla="*/ 546739 w 1145140"/>
              <a:gd name="connsiteY17" fmla="*/ 566614 h 1146608"/>
              <a:gd name="connsiteX18" fmla="*/ 586683 w 1145140"/>
              <a:gd name="connsiteY18" fmla="*/ 527030 h 1146608"/>
              <a:gd name="connsiteX19" fmla="*/ 511833 w 1145140"/>
              <a:gd name="connsiteY19" fmla="*/ 503279 h 1146608"/>
              <a:gd name="connsiteX20" fmla="*/ 310177 w 1145140"/>
              <a:gd name="connsiteY20" fmla="*/ 407770 h 1146608"/>
              <a:gd name="connsiteX21" fmla="*/ 325982 w 1145140"/>
              <a:gd name="connsiteY21" fmla="*/ 414264 h 1146608"/>
              <a:gd name="connsiteX22" fmla="*/ 325982 w 1145140"/>
              <a:gd name="connsiteY22" fmla="*/ 446014 h 1146608"/>
              <a:gd name="connsiteX23" fmla="*/ 325982 w 1145140"/>
              <a:gd name="connsiteY23" fmla="*/ 446375 h 1146608"/>
              <a:gd name="connsiteX24" fmla="*/ 310177 w 1145140"/>
              <a:gd name="connsiteY24" fmla="*/ 452869 h 1146608"/>
              <a:gd name="connsiteX25" fmla="*/ 294012 w 1145140"/>
              <a:gd name="connsiteY25" fmla="*/ 446375 h 1146608"/>
              <a:gd name="connsiteX26" fmla="*/ 294012 w 1145140"/>
              <a:gd name="connsiteY26" fmla="*/ 414625 h 1146608"/>
              <a:gd name="connsiteX27" fmla="*/ 294371 w 1145140"/>
              <a:gd name="connsiteY27" fmla="*/ 414264 h 1146608"/>
              <a:gd name="connsiteX28" fmla="*/ 310177 w 1145140"/>
              <a:gd name="connsiteY28" fmla="*/ 407770 h 1146608"/>
              <a:gd name="connsiteX29" fmla="*/ 999799 w 1145140"/>
              <a:gd name="connsiteY29" fmla="*/ 176890 h 1146608"/>
              <a:gd name="connsiteX30" fmla="*/ 877447 w 1145140"/>
              <a:gd name="connsiteY30" fmla="*/ 299241 h 1146608"/>
              <a:gd name="connsiteX31" fmla="*/ 814472 w 1145140"/>
              <a:gd name="connsiteY31" fmla="*/ 362216 h 1146608"/>
              <a:gd name="connsiteX32" fmla="*/ 950498 w 1145140"/>
              <a:gd name="connsiteY32" fmla="*/ 362216 h 1146608"/>
              <a:gd name="connsiteX33" fmla="*/ 1093001 w 1145140"/>
              <a:gd name="connsiteY33" fmla="*/ 219713 h 1146608"/>
              <a:gd name="connsiteX34" fmla="*/ 1098039 w 1145140"/>
              <a:gd name="connsiteY34" fmla="*/ 192364 h 1146608"/>
              <a:gd name="connsiteX35" fmla="*/ 1075368 w 1145140"/>
              <a:gd name="connsiteY35" fmla="*/ 176890 h 1146608"/>
              <a:gd name="connsiteX36" fmla="*/ 444862 w 1145140"/>
              <a:gd name="connsiteY36" fmla="*/ 121443 h 1146608"/>
              <a:gd name="connsiteX37" fmla="*/ 579942 w 1145140"/>
              <a:gd name="connsiteY37" fmla="*/ 121443 h 1146608"/>
              <a:gd name="connsiteX38" fmla="*/ 622447 w 1145140"/>
              <a:gd name="connsiteY38" fmla="*/ 163918 h 1146608"/>
              <a:gd name="connsiteX39" fmla="*/ 622447 w 1145140"/>
              <a:gd name="connsiteY39" fmla="*/ 220792 h 1146608"/>
              <a:gd name="connsiteX40" fmla="*/ 655947 w 1145140"/>
              <a:gd name="connsiteY40" fmla="*/ 230870 h 1146608"/>
              <a:gd name="connsiteX41" fmla="*/ 669275 w 1145140"/>
              <a:gd name="connsiteY41" fmla="*/ 259667 h 1146608"/>
              <a:gd name="connsiteX42" fmla="*/ 640818 w 1145140"/>
              <a:gd name="connsiteY42" fmla="*/ 273346 h 1146608"/>
              <a:gd name="connsiteX43" fmla="*/ 609120 w 1145140"/>
              <a:gd name="connsiteY43" fmla="*/ 263627 h 1146608"/>
              <a:gd name="connsiteX44" fmla="*/ 577421 w 1145140"/>
              <a:gd name="connsiteY44" fmla="*/ 222591 h 1146608"/>
              <a:gd name="connsiteX45" fmla="*/ 577421 w 1145140"/>
              <a:gd name="connsiteY45" fmla="*/ 166438 h 1146608"/>
              <a:gd name="connsiteX46" fmla="*/ 447384 w 1145140"/>
              <a:gd name="connsiteY46" fmla="*/ 166438 h 1146608"/>
              <a:gd name="connsiteX47" fmla="*/ 447384 w 1145140"/>
              <a:gd name="connsiteY47" fmla="*/ 222591 h 1146608"/>
              <a:gd name="connsiteX48" fmla="*/ 415685 w 1145140"/>
              <a:gd name="connsiteY48" fmla="*/ 263627 h 1146608"/>
              <a:gd name="connsiteX49" fmla="*/ 319148 w 1145140"/>
              <a:gd name="connsiteY49" fmla="*/ 303942 h 1146608"/>
              <a:gd name="connsiteX50" fmla="*/ 267998 w 1145140"/>
              <a:gd name="connsiteY50" fmla="*/ 297103 h 1146608"/>
              <a:gd name="connsiteX51" fmla="*/ 228014 w 1145140"/>
              <a:gd name="connsiteY51" fmla="*/ 257148 h 1146608"/>
              <a:gd name="connsiteX52" fmla="*/ 135440 w 1145140"/>
              <a:gd name="connsiteY52" fmla="*/ 349297 h 1146608"/>
              <a:gd name="connsiteX53" fmla="*/ 175783 w 1145140"/>
              <a:gd name="connsiteY53" fmla="*/ 389613 h 1146608"/>
              <a:gd name="connsiteX54" fmla="*/ 182627 w 1145140"/>
              <a:gd name="connsiteY54" fmla="*/ 440727 h 1146608"/>
              <a:gd name="connsiteX55" fmla="*/ 142644 w 1145140"/>
              <a:gd name="connsiteY55" fmla="*/ 537196 h 1146608"/>
              <a:gd name="connsiteX56" fmla="*/ 101580 w 1145140"/>
              <a:gd name="connsiteY56" fmla="*/ 568513 h 1146608"/>
              <a:gd name="connsiteX57" fmla="*/ 44666 w 1145140"/>
              <a:gd name="connsiteY57" fmla="*/ 568513 h 1146608"/>
              <a:gd name="connsiteX58" fmla="*/ 44666 w 1145140"/>
              <a:gd name="connsiteY58" fmla="*/ 699178 h 1146608"/>
              <a:gd name="connsiteX59" fmla="*/ 101580 w 1145140"/>
              <a:gd name="connsiteY59" fmla="*/ 699178 h 1146608"/>
              <a:gd name="connsiteX60" fmla="*/ 142644 w 1145140"/>
              <a:gd name="connsiteY60" fmla="*/ 730495 h 1146608"/>
              <a:gd name="connsiteX61" fmla="*/ 182627 w 1145140"/>
              <a:gd name="connsiteY61" fmla="*/ 826964 h 1146608"/>
              <a:gd name="connsiteX62" fmla="*/ 175783 w 1145140"/>
              <a:gd name="connsiteY62" fmla="*/ 878078 h 1146608"/>
              <a:gd name="connsiteX63" fmla="*/ 135440 w 1145140"/>
              <a:gd name="connsiteY63" fmla="*/ 918394 h 1146608"/>
              <a:gd name="connsiteX64" fmla="*/ 228014 w 1145140"/>
              <a:gd name="connsiteY64" fmla="*/ 1010903 h 1146608"/>
              <a:gd name="connsiteX65" fmla="*/ 268358 w 1145140"/>
              <a:gd name="connsiteY65" fmla="*/ 970228 h 1146608"/>
              <a:gd name="connsiteX66" fmla="*/ 319508 w 1145140"/>
              <a:gd name="connsiteY66" fmla="*/ 963749 h 1146608"/>
              <a:gd name="connsiteX67" fmla="*/ 415685 w 1145140"/>
              <a:gd name="connsiteY67" fmla="*/ 1003704 h 1146608"/>
              <a:gd name="connsiteX68" fmla="*/ 447384 w 1145140"/>
              <a:gd name="connsiteY68" fmla="*/ 1044380 h 1146608"/>
              <a:gd name="connsiteX69" fmla="*/ 447384 w 1145140"/>
              <a:gd name="connsiteY69" fmla="*/ 1101613 h 1146608"/>
              <a:gd name="connsiteX70" fmla="*/ 577781 w 1145140"/>
              <a:gd name="connsiteY70" fmla="*/ 1101613 h 1146608"/>
              <a:gd name="connsiteX71" fmla="*/ 577781 w 1145140"/>
              <a:gd name="connsiteY71" fmla="*/ 1044740 h 1146608"/>
              <a:gd name="connsiteX72" fmla="*/ 609120 w 1145140"/>
              <a:gd name="connsiteY72" fmla="*/ 1003704 h 1146608"/>
              <a:gd name="connsiteX73" fmla="*/ 705657 w 1145140"/>
              <a:gd name="connsiteY73" fmla="*/ 964109 h 1146608"/>
              <a:gd name="connsiteX74" fmla="*/ 756807 w 1145140"/>
              <a:gd name="connsiteY74" fmla="*/ 970588 h 1146608"/>
              <a:gd name="connsiteX75" fmla="*/ 797150 w 1145140"/>
              <a:gd name="connsiteY75" fmla="*/ 1010903 h 1146608"/>
              <a:gd name="connsiteX76" fmla="*/ 889365 w 1145140"/>
              <a:gd name="connsiteY76" fmla="*/ 918394 h 1146608"/>
              <a:gd name="connsiteX77" fmla="*/ 849381 w 1145140"/>
              <a:gd name="connsiteY77" fmla="*/ 878438 h 1146608"/>
              <a:gd name="connsiteX78" fmla="*/ 842897 w 1145140"/>
              <a:gd name="connsiteY78" fmla="*/ 827324 h 1146608"/>
              <a:gd name="connsiteX79" fmla="*/ 882881 w 1145140"/>
              <a:gd name="connsiteY79" fmla="*/ 730495 h 1146608"/>
              <a:gd name="connsiteX80" fmla="*/ 923945 w 1145140"/>
              <a:gd name="connsiteY80" fmla="*/ 699178 h 1146608"/>
              <a:gd name="connsiteX81" fmla="*/ 980138 w 1145140"/>
              <a:gd name="connsiteY81" fmla="*/ 699178 h 1146608"/>
              <a:gd name="connsiteX82" fmla="*/ 980138 w 1145140"/>
              <a:gd name="connsiteY82" fmla="*/ 568513 h 1146608"/>
              <a:gd name="connsiteX83" fmla="*/ 923945 w 1145140"/>
              <a:gd name="connsiteY83" fmla="*/ 568513 h 1146608"/>
              <a:gd name="connsiteX84" fmla="*/ 882881 w 1145140"/>
              <a:gd name="connsiteY84" fmla="*/ 537196 h 1146608"/>
              <a:gd name="connsiteX85" fmla="*/ 873155 w 1145140"/>
              <a:gd name="connsiteY85" fmla="*/ 504800 h 1146608"/>
              <a:gd name="connsiteX86" fmla="*/ 886483 w 1145140"/>
              <a:gd name="connsiteY86" fmla="*/ 476363 h 1146608"/>
              <a:gd name="connsiteX87" fmla="*/ 915300 w 1145140"/>
              <a:gd name="connsiteY87" fmla="*/ 489681 h 1146608"/>
              <a:gd name="connsiteX88" fmla="*/ 925746 w 1145140"/>
              <a:gd name="connsiteY88" fmla="*/ 523878 h 1146608"/>
              <a:gd name="connsiteX89" fmla="*/ 982660 w 1145140"/>
              <a:gd name="connsiteY89" fmla="*/ 523878 h 1146608"/>
              <a:gd name="connsiteX90" fmla="*/ 1025165 w 1145140"/>
              <a:gd name="connsiteY90" fmla="*/ 565993 h 1146608"/>
              <a:gd name="connsiteX91" fmla="*/ 1025165 w 1145140"/>
              <a:gd name="connsiteY91" fmla="*/ 701698 h 1146608"/>
              <a:gd name="connsiteX92" fmla="*/ 982660 w 1145140"/>
              <a:gd name="connsiteY92" fmla="*/ 743813 h 1146608"/>
              <a:gd name="connsiteX93" fmla="*/ 925746 w 1145140"/>
              <a:gd name="connsiteY93" fmla="*/ 743813 h 1146608"/>
              <a:gd name="connsiteX94" fmla="*/ 882521 w 1145140"/>
              <a:gd name="connsiteY94" fmla="*/ 848202 h 1146608"/>
              <a:gd name="connsiteX95" fmla="*/ 922865 w 1145140"/>
              <a:gd name="connsiteY95" fmla="*/ 888517 h 1146608"/>
              <a:gd name="connsiteX96" fmla="*/ 922865 w 1145140"/>
              <a:gd name="connsiteY96" fmla="*/ 948271 h 1146608"/>
              <a:gd name="connsiteX97" fmla="*/ 827048 w 1145140"/>
              <a:gd name="connsiteY97" fmla="*/ 1044020 h 1146608"/>
              <a:gd name="connsiteX98" fmla="*/ 766893 w 1145140"/>
              <a:gd name="connsiteY98" fmla="*/ 1044020 h 1146608"/>
              <a:gd name="connsiteX99" fmla="*/ 726549 w 1145140"/>
              <a:gd name="connsiteY99" fmla="*/ 1003704 h 1146608"/>
              <a:gd name="connsiteX100" fmla="*/ 622447 w 1145140"/>
              <a:gd name="connsiteY100" fmla="*/ 1046539 h 1146608"/>
              <a:gd name="connsiteX101" fmla="*/ 622447 w 1145140"/>
              <a:gd name="connsiteY101" fmla="*/ 1104133 h 1146608"/>
              <a:gd name="connsiteX102" fmla="*/ 579942 w 1145140"/>
              <a:gd name="connsiteY102" fmla="*/ 1146608 h 1146608"/>
              <a:gd name="connsiteX103" fmla="*/ 444862 w 1145140"/>
              <a:gd name="connsiteY103" fmla="*/ 1146608 h 1146608"/>
              <a:gd name="connsiteX104" fmla="*/ 402357 w 1145140"/>
              <a:gd name="connsiteY104" fmla="*/ 1104133 h 1146608"/>
              <a:gd name="connsiteX105" fmla="*/ 402357 w 1145140"/>
              <a:gd name="connsiteY105" fmla="*/ 1046539 h 1146608"/>
              <a:gd name="connsiteX106" fmla="*/ 298616 w 1145140"/>
              <a:gd name="connsiteY106" fmla="*/ 1003344 h 1146608"/>
              <a:gd name="connsiteX107" fmla="*/ 257552 w 1145140"/>
              <a:gd name="connsiteY107" fmla="*/ 1044020 h 1146608"/>
              <a:gd name="connsiteX108" fmla="*/ 197756 w 1145140"/>
              <a:gd name="connsiteY108" fmla="*/ 1044020 h 1146608"/>
              <a:gd name="connsiteX109" fmla="*/ 101940 w 1145140"/>
              <a:gd name="connsiteY109" fmla="*/ 948271 h 1146608"/>
              <a:gd name="connsiteX110" fmla="*/ 101940 w 1145140"/>
              <a:gd name="connsiteY110" fmla="*/ 888517 h 1146608"/>
              <a:gd name="connsiteX111" fmla="*/ 143004 w 1145140"/>
              <a:gd name="connsiteY111" fmla="*/ 847842 h 1146608"/>
              <a:gd name="connsiteX112" fmla="*/ 99779 w 1145140"/>
              <a:gd name="connsiteY112" fmla="*/ 743813 h 1146608"/>
              <a:gd name="connsiteX113" fmla="*/ 42145 w 1145140"/>
              <a:gd name="connsiteY113" fmla="*/ 743813 h 1146608"/>
              <a:gd name="connsiteX114" fmla="*/ 0 w 1145140"/>
              <a:gd name="connsiteY114" fmla="*/ 701698 h 1146608"/>
              <a:gd name="connsiteX115" fmla="*/ 0 w 1145140"/>
              <a:gd name="connsiteY115" fmla="*/ 565993 h 1146608"/>
              <a:gd name="connsiteX116" fmla="*/ 42145 w 1145140"/>
              <a:gd name="connsiteY116" fmla="*/ 523878 h 1146608"/>
              <a:gd name="connsiteX117" fmla="*/ 99779 w 1145140"/>
              <a:gd name="connsiteY117" fmla="*/ 523878 h 1146608"/>
              <a:gd name="connsiteX118" fmla="*/ 142644 w 1145140"/>
              <a:gd name="connsiteY118" fmla="*/ 419849 h 1146608"/>
              <a:gd name="connsiteX119" fmla="*/ 101940 w 1145140"/>
              <a:gd name="connsiteY119" fmla="*/ 379174 h 1146608"/>
              <a:gd name="connsiteX120" fmla="*/ 101940 w 1145140"/>
              <a:gd name="connsiteY120" fmla="*/ 319421 h 1146608"/>
              <a:gd name="connsiteX121" fmla="*/ 197756 w 1145140"/>
              <a:gd name="connsiteY121" fmla="*/ 223671 h 1146608"/>
              <a:gd name="connsiteX122" fmla="*/ 257552 w 1145140"/>
              <a:gd name="connsiteY122" fmla="*/ 223671 h 1146608"/>
              <a:gd name="connsiteX123" fmla="*/ 298256 w 1145140"/>
              <a:gd name="connsiteY123" fmla="*/ 264347 h 1146608"/>
              <a:gd name="connsiteX124" fmla="*/ 402357 w 1145140"/>
              <a:gd name="connsiteY124" fmla="*/ 220792 h 1146608"/>
              <a:gd name="connsiteX125" fmla="*/ 402357 w 1145140"/>
              <a:gd name="connsiteY125" fmla="*/ 163918 h 1146608"/>
              <a:gd name="connsiteX126" fmla="*/ 444862 w 1145140"/>
              <a:gd name="connsiteY126" fmla="*/ 121443 h 1146608"/>
              <a:gd name="connsiteX127" fmla="*/ 941862 w 1145140"/>
              <a:gd name="connsiteY127" fmla="*/ 44823 h 1146608"/>
              <a:gd name="connsiteX128" fmla="*/ 925668 w 1145140"/>
              <a:gd name="connsiteY128" fmla="*/ 52380 h 1146608"/>
              <a:gd name="connsiteX129" fmla="*/ 782805 w 1145140"/>
              <a:gd name="connsiteY129" fmla="*/ 194883 h 1146608"/>
              <a:gd name="connsiteX130" fmla="*/ 782805 w 1145140"/>
              <a:gd name="connsiteY130" fmla="*/ 330548 h 1146608"/>
              <a:gd name="connsiteX131" fmla="*/ 845780 w 1145140"/>
              <a:gd name="connsiteY131" fmla="*/ 267574 h 1146608"/>
              <a:gd name="connsiteX132" fmla="*/ 968131 w 1145140"/>
              <a:gd name="connsiteY132" fmla="*/ 145222 h 1146608"/>
              <a:gd name="connsiteX133" fmla="*/ 968131 w 1145140"/>
              <a:gd name="connsiteY133" fmla="*/ 70013 h 1146608"/>
              <a:gd name="connsiteX134" fmla="*/ 952657 w 1145140"/>
              <a:gd name="connsiteY134" fmla="*/ 46982 h 1146608"/>
              <a:gd name="connsiteX135" fmla="*/ 941862 w 1145140"/>
              <a:gd name="connsiteY135" fmla="*/ 44823 h 1146608"/>
              <a:gd name="connsiteX136" fmla="*/ 929672 w 1145140"/>
              <a:gd name="connsiteY136" fmla="*/ 1280 h 1146608"/>
              <a:gd name="connsiteX137" fmla="*/ 969930 w 1145140"/>
              <a:gd name="connsiteY137" fmla="*/ 5598 h 1146608"/>
              <a:gd name="connsiteX138" fmla="*/ 1012753 w 1145140"/>
              <a:gd name="connsiteY138" fmla="*/ 69653 h 1146608"/>
              <a:gd name="connsiteX139" fmla="*/ 1013113 w 1145140"/>
              <a:gd name="connsiteY139" fmla="*/ 132268 h 1146608"/>
              <a:gd name="connsiteX140" fmla="*/ 1075368 w 1145140"/>
              <a:gd name="connsiteY140" fmla="*/ 132268 h 1146608"/>
              <a:gd name="connsiteX141" fmla="*/ 1139783 w 1145140"/>
              <a:gd name="connsiteY141" fmla="*/ 175450 h 1146608"/>
              <a:gd name="connsiteX142" fmla="*/ 1124669 w 1145140"/>
              <a:gd name="connsiteY142" fmla="*/ 251380 h 1146608"/>
              <a:gd name="connsiteX143" fmla="*/ 975328 w 1145140"/>
              <a:gd name="connsiteY143" fmla="*/ 400720 h 1146608"/>
              <a:gd name="connsiteX144" fmla="*/ 959854 w 1145140"/>
              <a:gd name="connsiteY144" fmla="*/ 407198 h 1146608"/>
              <a:gd name="connsiteX145" fmla="*/ 769490 w 1145140"/>
              <a:gd name="connsiteY145" fmla="*/ 407198 h 1146608"/>
              <a:gd name="connsiteX146" fmla="*/ 745380 w 1145140"/>
              <a:gd name="connsiteY146" fmla="*/ 431308 h 1146608"/>
              <a:gd name="connsiteX147" fmla="*/ 819870 w 1145140"/>
              <a:gd name="connsiteY147" fmla="*/ 610516 h 1146608"/>
              <a:gd name="connsiteX148" fmla="*/ 845780 w 1145140"/>
              <a:gd name="connsiteY148" fmla="*/ 610516 h 1146608"/>
              <a:gd name="connsiteX149" fmla="*/ 868451 w 1145140"/>
              <a:gd name="connsiteY149" fmla="*/ 633188 h 1146608"/>
              <a:gd name="connsiteX150" fmla="*/ 845780 w 1145140"/>
              <a:gd name="connsiteY150" fmla="*/ 655499 h 1146608"/>
              <a:gd name="connsiteX151" fmla="*/ 819870 w 1145140"/>
              <a:gd name="connsiteY151" fmla="*/ 655499 h 1146608"/>
              <a:gd name="connsiteX152" fmla="*/ 730266 w 1145140"/>
              <a:gd name="connsiteY152" fmla="*/ 851261 h 1146608"/>
              <a:gd name="connsiteX153" fmla="*/ 534144 w 1145140"/>
              <a:gd name="connsiteY153" fmla="*/ 941225 h 1146608"/>
              <a:gd name="connsiteX154" fmla="*/ 534144 w 1145140"/>
              <a:gd name="connsiteY154" fmla="*/ 967134 h 1146608"/>
              <a:gd name="connsiteX155" fmla="*/ 511833 w 1145140"/>
              <a:gd name="connsiteY155" fmla="*/ 989445 h 1146608"/>
              <a:gd name="connsiteX156" fmla="*/ 489882 w 1145140"/>
              <a:gd name="connsiteY156" fmla="*/ 967134 h 1146608"/>
              <a:gd name="connsiteX157" fmla="*/ 489882 w 1145140"/>
              <a:gd name="connsiteY157" fmla="*/ 941225 h 1146608"/>
              <a:gd name="connsiteX158" fmla="*/ 293760 w 1145140"/>
              <a:gd name="connsiteY158" fmla="*/ 851261 h 1146608"/>
              <a:gd name="connsiteX159" fmla="*/ 204515 w 1145140"/>
              <a:gd name="connsiteY159" fmla="*/ 655499 h 1146608"/>
              <a:gd name="connsiteX160" fmla="*/ 178246 w 1145140"/>
              <a:gd name="connsiteY160" fmla="*/ 655499 h 1146608"/>
              <a:gd name="connsiteX161" fmla="*/ 155575 w 1145140"/>
              <a:gd name="connsiteY161" fmla="*/ 633188 h 1146608"/>
              <a:gd name="connsiteX162" fmla="*/ 178246 w 1145140"/>
              <a:gd name="connsiteY162" fmla="*/ 610516 h 1146608"/>
              <a:gd name="connsiteX163" fmla="*/ 204515 w 1145140"/>
              <a:gd name="connsiteY163" fmla="*/ 610516 h 1146608"/>
              <a:gd name="connsiteX164" fmla="*/ 233304 w 1145140"/>
              <a:gd name="connsiteY164" fmla="*/ 500760 h 1146608"/>
              <a:gd name="connsiteX165" fmla="*/ 263172 w 1145140"/>
              <a:gd name="connsiteY165" fmla="*/ 489965 h 1146608"/>
              <a:gd name="connsiteX166" fmla="*/ 273608 w 1145140"/>
              <a:gd name="connsiteY166" fmla="*/ 519833 h 1146608"/>
              <a:gd name="connsiteX167" fmla="*/ 249137 w 1145140"/>
              <a:gd name="connsiteY167" fmla="*/ 610516 h 1146608"/>
              <a:gd name="connsiteX168" fmla="*/ 269289 w 1145140"/>
              <a:gd name="connsiteY168" fmla="*/ 610516 h 1146608"/>
              <a:gd name="connsiteX169" fmla="*/ 291601 w 1145140"/>
              <a:gd name="connsiteY169" fmla="*/ 633188 h 1146608"/>
              <a:gd name="connsiteX170" fmla="*/ 269289 w 1145140"/>
              <a:gd name="connsiteY170" fmla="*/ 655499 h 1146608"/>
              <a:gd name="connsiteX171" fmla="*/ 249497 w 1145140"/>
              <a:gd name="connsiteY171" fmla="*/ 655499 h 1146608"/>
              <a:gd name="connsiteX172" fmla="*/ 325787 w 1145140"/>
              <a:gd name="connsiteY172" fmla="*/ 819593 h 1146608"/>
              <a:gd name="connsiteX173" fmla="*/ 489882 w 1145140"/>
              <a:gd name="connsiteY173" fmla="*/ 895883 h 1146608"/>
              <a:gd name="connsiteX174" fmla="*/ 489882 w 1145140"/>
              <a:gd name="connsiteY174" fmla="*/ 876091 h 1146608"/>
              <a:gd name="connsiteX175" fmla="*/ 511833 w 1145140"/>
              <a:gd name="connsiteY175" fmla="*/ 853780 h 1146608"/>
              <a:gd name="connsiteX176" fmla="*/ 534144 w 1145140"/>
              <a:gd name="connsiteY176" fmla="*/ 876091 h 1146608"/>
              <a:gd name="connsiteX177" fmla="*/ 534144 w 1145140"/>
              <a:gd name="connsiteY177" fmla="*/ 895883 h 1146608"/>
              <a:gd name="connsiteX178" fmla="*/ 698599 w 1145140"/>
              <a:gd name="connsiteY178" fmla="*/ 819593 h 1146608"/>
              <a:gd name="connsiteX179" fmla="*/ 774888 w 1145140"/>
              <a:gd name="connsiteY179" fmla="*/ 655499 h 1146608"/>
              <a:gd name="connsiteX180" fmla="*/ 755096 w 1145140"/>
              <a:gd name="connsiteY180" fmla="*/ 655499 h 1146608"/>
              <a:gd name="connsiteX181" fmla="*/ 732785 w 1145140"/>
              <a:gd name="connsiteY181" fmla="*/ 633188 h 1146608"/>
              <a:gd name="connsiteX182" fmla="*/ 755096 w 1145140"/>
              <a:gd name="connsiteY182" fmla="*/ 610516 h 1146608"/>
              <a:gd name="connsiteX183" fmla="*/ 774888 w 1145140"/>
              <a:gd name="connsiteY183" fmla="*/ 610516 h 1146608"/>
              <a:gd name="connsiteX184" fmla="*/ 713713 w 1145140"/>
              <a:gd name="connsiteY184" fmla="*/ 462975 h 1146608"/>
              <a:gd name="connsiteX185" fmla="*/ 650018 w 1145140"/>
              <a:gd name="connsiteY185" fmla="*/ 526670 h 1146608"/>
              <a:gd name="connsiteX186" fmla="*/ 686364 w 1145140"/>
              <a:gd name="connsiteY186" fmla="*/ 633188 h 1146608"/>
              <a:gd name="connsiteX187" fmla="*/ 511833 w 1145140"/>
              <a:gd name="connsiteY187" fmla="*/ 807358 h 1146608"/>
              <a:gd name="connsiteX188" fmla="*/ 337662 w 1145140"/>
              <a:gd name="connsiteY188" fmla="*/ 633188 h 1146608"/>
              <a:gd name="connsiteX189" fmla="*/ 511833 w 1145140"/>
              <a:gd name="connsiteY189" fmla="*/ 458657 h 1146608"/>
              <a:gd name="connsiteX190" fmla="*/ 618351 w 1145140"/>
              <a:gd name="connsiteY190" fmla="*/ 495003 h 1146608"/>
              <a:gd name="connsiteX191" fmla="*/ 682045 w 1145140"/>
              <a:gd name="connsiteY191" fmla="*/ 431308 h 1146608"/>
              <a:gd name="connsiteX192" fmla="*/ 534144 w 1145140"/>
              <a:gd name="connsiteY192" fmla="*/ 370133 h 1146608"/>
              <a:gd name="connsiteX193" fmla="*/ 534144 w 1145140"/>
              <a:gd name="connsiteY193" fmla="*/ 389925 h 1146608"/>
              <a:gd name="connsiteX194" fmla="*/ 511833 w 1145140"/>
              <a:gd name="connsiteY194" fmla="*/ 412236 h 1146608"/>
              <a:gd name="connsiteX195" fmla="*/ 489882 w 1145140"/>
              <a:gd name="connsiteY195" fmla="*/ 389925 h 1146608"/>
              <a:gd name="connsiteX196" fmla="*/ 489882 w 1145140"/>
              <a:gd name="connsiteY196" fmla="*/ 370133 h 1146608"/>
              <a:gd name="connsiteX197" fmla="*/ 395239 w 1145140"/>
              <a:gd name="connsiteY197" fmla="*/ 396042 h 1146608"/>
              <a:gd name="connsiteX198" fmla="*/ 365371 w 1145140"/>
              <a:gd name="connsiteY198" fmla="*/ 385966 h 1146608"/>
              <a:gd name="connsiteX199" fmla="*/ 375447 w 1145140"/>
              <a:gd name="connsiteY199" fmla="*/ 356098 h 1146608"/>
              <a:gd name="connsiteX200" fmla="*/ 489882 w 1145140"/>
              <a:gd name="connsiteY200" fmla="*/ 325151 h 1146608"/>
              <a:gd name="connsiteX201" fmla="*/ 489882 w 1145140"/>
              <a:gd name="connsiteY201" fmla="*/ 298881 h 1146608"/>
              <a:gd name="connsiteX202" fmla="*/ 511833 w 1145140"/>
              <a:gd name="connsiteY202" fmla="*/ 276570 h 1146608"/>
              <a:gd name="connsiteX203" fmla="*/ 534144 w 1145140"/>
              <a:gd name="connsiteY203" fmla="*/ 298881 h 1146608"/>
              <a:gd name="connsiteX204" fmla="*/ 534144 w 1145140"/>
              <a:gd name="connsiteY204" fmla="*/ 325151 h 1146608"/>
              <a:gd name="connsiteX205" fmla="*/ 713713 w 1145140"/>
              <a:gd name="connsiteY205" fmla="*/ 399641 h 1146608"/>
              <a:gd name="connsiteX206" fmla="*/ 738183 w 1145140"/>
              <a:gd name="connsiteY206" fmla="*/ 375530 h 1146608"/>
              <a:gd name="connsiteX207" fmla="*/ 738183 w 1145140"/>
              <a:gd name="connsiteY207" fmla="*/ 185526 h 1146608"/>
              <a:gd name="connsiteX208" fmla="*/ 744660 w 1145140"/>
              <a:gd name="connsiteY208" fmla="*/ 169693 h 1146608"/>
              <a:gd name="connsiteX209" fmla="*/ 894001 w 1145140"/>
              <a:gd name="connsiteY209" fmla="*/ 20712 h 1146608"/>
              <a:gd name="connsiteX210" fmla="*/ 929672 w 1145140"/>
              <a:gd name="connsiteY210" fmla="*/ 1280 h 1146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1145140" h="1146608">
                <a:moveTo>
                  <a:pt x="509588" y="613568"/>
                </a:moveTo>
                <a:cubicBezTo>
                  <a:pt x="515324" y="613568"/>
                  <a:pt x="521059" y="615702"/>
                  <a:pt x="525002" y="619969"/>
                </a:cubicBezTo>
                <a:cubicBezTo>
                  <a:pt x="529304" y="624236"/>
                  <a:pt x="531455" y="629926"/>
                  <a:pt x="531455" y="635615"/>
                </a:cubicBezTo>
                <a:cubicBezTo>
                  <a:pt x="531455" y="641661"/>
                  <a:pt x="529304" y="646995"/>
                  <a:pt x="525002" y="651262"/>
                </a:cubicBezTo>
                <a:cubicBezTo>
                  <a:pt x="521059" y="655173"/>
                  <a:pt x="515324" y="657663"/>
                  <a:pt x="509588" y="657663"/>
                </a:cubicBezTo>
                <a:cubicBezTo>
                  <a:pt x="503494" y="657663"/>
                  <a:pt x="497759" y="655173"/>
                  <a:pt x="493816" y="651262"/>
                </a:cubicBezTo>
                <a:cubicBezTo>
                  <a:pt x="489873" y="646995"/>
                  <a:pt x="487363" y="641661"/>
                  <a:pt x="487363" y="635615"/>
                </a:cubicBezTo>
                <a:cubicBezTo>
                  <a:pt x="487363" y="629926"/>
                  <a:pt x="489873" y="624236"/>
                  <a:pt x="493816" y="619969"/>
                </a:cubicBezTo>
                <a:cubicBezTo>
                  <a:pt x="497759" y="615702"/>
                  <a:pt x="503494" y="613568"/>
                  <a:pt x="509588" y="613568"/>
                </a:cubicBezTo>
                <a:close/>
                <a:moveTo>
                  <a:pt x="511833" y="503279"/>
                </a:moveTo>
                <a:cubicBezTo>
                  <a:pt x="440581" y="503279"/>
                  <a:pt x="382644" y="561576"/>
                  <a:pt x="382644" y="633188"/>
                </a:cubicBezTo>
                <a:cubicBezTo>
                  <a:pt x="382644" y="704439"/>
                  <a:pt x="440581" y="763096"/>
                  <a:pt x="511833" y="763096"/>
                </a:cubicBezTo>
                <a:cubicBezTo>
                  <a:pt x="583445" y="763096"/>
                  <a:pt x="641741" y="704439"/>
                  <a:pt x="641741" y="633188"/>
                </a:cubicBezTo>
                <a:cubicBezTo>
                  <a:pt x="641741" y="605478"/>
                  <a:pt x="632745" y="579929"/>
                  <a:pt x="617991" y="558697"/>
                </a:cubicBezTo>
                <a:lnTo>
                  <a:pt x="578407" y="598281"/>
                </a:lnTo>
                <a:cubicBezTo>
                  <a:pt x="574088" y="602600"/>
                  <a:pt x="568331" y="604759"/>
                  <a:pt x="562573" y="604759"/>
                </a:cubicBezTo>
                <a:cubicBezTo>
                  <a:pt x="556815" y="604759"/>
                  <a:pt x="551417" y="602600"/>
                  <a:pt x="546739" y="598281"/>
                </a:cubicBezTo>
                <a:cubicBezTo>
                  <a:pt x="538103" y="589645"/>
                  <a:pt x="538103" y="575251"/>
                  <a:pt x="546739" y="566614"/>
                </a:cubicBezTo>
                <a:lnTo>
                  <a:pt x="586683" y="527030"/>
                </a:lnTo>
                <a:cubicBezTo>
                  <a:pt x="565452" y="512276"/>
                  <a:pt x="539542" y="503279"/>
                  <a:pt x="511833" y="503279"/>
                </a:cubicBezTo>
                <a:close/>
                <a:moveTo>
                  <a:pt x="310177" y="407770"/>
                </a:moveTo>
                <a:cubicBezTo>
                  <a:pt x="315924" y="407770"/>
                  <a:pt x="321672" y="409934"/>
                  <a:pt x="325982" y="414264"/>
                </a:cubicBezTo>
                <a:cubicBezTo>
                  <a:pt x="334604" y="423284"/>
                  <a:pt x="334604" y="437355"/>
                  <a:pt x="325982" y="446014"/>
                </a:cubicBezTo>
                <a:lnTo>
                  <a:pt x="325982" y="446375"/>
                </a:lnTo>
                <a:cubicBezTo>
                  <a:pt x="321672" y="450704"/>
                  <a:pt x="315565" y="452869"/>
                  <a:pt x="310177" y="452869"/>
                </a:cubicBezTo>
                <a:cubicBezTo>
                  <a:pt x="304429" y="452869"/>
                  <a:pt x="298682" y="450704"/>
                  <a:pt x="294012" y="446375"/>
                </a:cubicBezTo>
                <a:cubicBezTo>
                  <a:pt x="285750" y="437716"/>
                  <a:pt x="285750" y="423284"/>
                  <a:pt x="294012" y="414625"/>
                </a:cubicBezTo>
                <a:lnTo>
                  <a:pt x="294371" y="414264"/>
                </a:lnTo>
                <a:cubicBezTo>
                  <a:pt x="298682" y="409934"/>
                  <a:pt x="304429" y="407770"/>
                  <a:pt x="310177" y="407770"/>
                </a:cubicBezTo>
                <a:close/>
                <a:moveTo>
                  <a:pt x="999799" y="176890"/>
                </a:moveTo>
                <a:lnTo>
                  <a:pt x="877447" y="299241"/>
                </a:lnTo>
                <a:lnTo>
                  <a:pt x="814472" y="362216"/>
                </a:lnTo>
                <a:lnTo>
                  <a:pt x="950498" y="362216"/>
                </a:lnTo>
                <a:lnTo>
                  <a:pt x="1093001" y="219713"/>
                </a:lnTo>
                <a:cubicBezTo>
                  <a:pt x="1103797" y="208917"/>
                  <a:pt x="1099839" y="195962"/>
                  <a:pt x="1098039" y="192364"/>
                </a:cubicBezTo>
                <a:cubicBezTo>
                  <a:pt x="1096960" y="188765"/>
                  <a:pt x="1090842" y="176890"/>
                  <a:pt x="1075368" y="176890"/>
                </a:cubicBezTo>
                <a:close/>
                <a:moveTo>
                  <a:pt x="444862" y="121443"/>
                </a:moveTo>
                <a:lnTo>
                  <a:pt x="579942" y="121443"/>
                </a:lnTo>
                <a:cubicBezTo>
                  <a:pt x="603356" y="121443"/>
                  <a:pt x="622447" y="140521"/>
                  <a:pt x="622447" y="163918"/>
                </a:cubicBezTo>
                <a:lnTo>
                  <a:pt x="622447" y="220792"/>
                </a:lnTo>
                <a:cubicBezTo>
                  <a:pt x="633614" y="223671"/>
                  <a:pt x="644781" y="227271"/>
                  <a:pt x="655947" y="230870"/>
                </a:cubicBezTo>
                <a:cubicBezTo>
                  <a:pt x="667474" y="235190"/>
                  <a:pt x="673598" y="247789"/>
                  <a:pt x="669275" y="259667"/>
                </a:cubicBezTo>
                <a:cubicBezTo>
                  <a:pt x="665313" y="271186"/>
                  <a:pt x="652345" y="277305"/>
                  <a:pt x="640818" y="273346"/>
                </a:cubicBezTo>
                <a:cubicBezTo>
                  <a:pt x="630372" y="269386"/>
                  <a:pt x="619926" y="266147"/>
                  <a:pt x="609120" y="263627"/>
                </a:cubicBezTo>
                <a:cubicBezTo>
                  <a:pt x="590749" y="258587"/>
                  <a:pt x="577421" y="241669"/>
                  <a:pt x="577421" y="222591"/>
                </a:cubicBezTo>
                <a:lnTo>
                  <a:pt x="577421" y="166438"/>
                </a:lnTo>
                <a:lnTo>
                  <a:pt x="447384" y="166438"/>
                </a:lnTo>
                <a:lnTo>
                  <a:pt x="447384" y="222591"/>
                </a:lnTo>
                <a:cubicBezTo>
                  <a:pt x="447384" y="242029"/>
                  <a:pt x="434416" y="258587"/>
                  <a:pt x="415685" y="263627"/>
                </a:cubicBezTo>
                <a:cubicBezTo>
                  <a:pt x="381825" y="272266"/>
                  <a:pt x="349406" y="285944"/>
                  <a:pt x="319148" y="303942"/>
                </a:cubicBezTo>
                <a:cubicBezTo>
                  <a:pt x="302578" y="313301"/>
                  <a:pt x="281686" y="310782"/>
                  <a:pt x="267998" y="297103"/>
                </a:cubicBezTo>
                <a:lnTo>
                  <a:pt x="228014" y="257148"/>
                </a:lnTo>
                <a:lnTo>
                  <a:pt x="135440" y="349297"/>
                </a:lnTo>
                <a:lnTo>
                  <a:pt x="175783" y="389613"/>
                </a:lnTo>
                <a:cubicBezTo>
                  <a:pt x="189472" y="402931"/>
                  <a:pt x="191993" y="424169"/>
                  <a:pt x="182627" y="440727"/>
                </a:cubicBezTo>
                <a:cubicBezTo>
                  <a:pt x="164617" y="470964"/>
                  <a:pt x="151289" y="503360"/>
                  <a:pt x="142644" y="537196"/>
                </a:cubicBezTo>
                <a:cubicBezTo>
                  <a:pt x="137601" y="555914"/>
                  <a:pt x="121031" y="568513"/>
                  <a:pt x="101580" y="568513"/>
                </a:cubicBezTo>
                <a:lnTo>
                  <a:pt x="44666" y="568513"/>
                </a:lnTo>
                <a:lnTo>
                  <a:pt x="44666" y="699178"/>
                </a:lnTo>
                <a:lnTo>
                  <a:pt x="101580" y="699178"/>
                </a:lnTo>
                <a:cubicBezTo>
                  <a:pt x="121031" y="699178"/>
                  <a:pt x="137961" y="712137"/>
                  <a:pt x="142644" y="730495"/>
                </a:cubicBezTo>
                <a:cubicBezTo>
                  <a:pt x="151289" y="764331"/>
                  <a:pt x="164977" y="796727"/>
                  <a:pt x="182627" y="826964"/>
                </a:cubicBezTo>
                <a:cubicBezTo>
                  <a:pt x="191993" y="843522"/>
                  <a:pt x="189832" y="864400"/>
                  <a:pt x="175783" y="878078"/>
                </a:cubicBezTo>
                <a:lnTo>
                  <a:pt x="135440" y="918394"/>
                </a:lnTo>
                <a:lnTo>
                  <a:pt x="228014" y="1010903"/>
                </a:lnTo>
                <a:lnTo>
                  <a:pt x="268358" y="970228"/>
                </a:lnTo>
                <a:cubicBezTo>
                  <a:pt x="282046" y="956910"/>
                  <a:pt x="302938" y="954030"/>
                  <a:pt x="319508" y="963749"/>
                </a:cubicBezTo>
                <a:cubicBezTo>
                  <a:pt x="349406" y="981387"/>
                  <a:pt x="382185" y="994705"/>
                  <a:pt x="415685" y="1003704"/>
                </a:cubicBezTo>
                <a:cubicBezTo>
                  <a:pt x="434416" y="1008744"/>
                  <a:pt x="447384" y="1025302"/>
                  <a:pt x="447384" y="1044380"/>
                </a:cubicBezTo>
                <a:lnTo>
                  <a:pt x="447384" y="1101613"/>
                </a:lnTo>
                <a:lnTo>
                  <a:pt x="577781" y="1101613"/>
                </a:lnTo>
                <a:lnTo>
                  <a:pt x="577781" y="1044740"/>
                </a:lnTo>
                <a:cubicBezTo>
                  <a:pt x="577781" y="1025662"/>
                  <a:pt x="590749" y="1008744"/>
                  <a:pt x="609120" y="1003704"/>
                </a:cubicBezTo>
                <a:cubicBezTo>
                  <a:pt x="642980" y="995065"/>
                  <a:pt x="675399" y="981387"/>
                  <a:pt x="705657" y="964109"/>
                </a:cubicBezTo>
                <a:cubicBezTo>
                  <a:pt x="722226" y="954390"/>
                  <a:pt x="743119" y="956910"/>
                  <a:pt x="756807" y="970588"/>
                </a:cubicBezTo>
                <a:lnTo>
                  <a:pt x="797150" y="1010903"/>
                </a:lnTo>
                <a:lnTo>
                  <a:pt x="889365" y="918394"/>
                </a:lnTo>
                <a:lnTo>
                  <a:pt x="849381" y="878438"/>
                </a:lnTo>
                <a:cubicBezTo>
                  <a:pt x="835693" y="864760"/>
                  <a:pt x="833172" y="843882"/>
                  <a:pt x="842897" y="827324"/>
                </a:cubicBezTo>
                <a:cubicBezTo>
                  <a:pt x="860548" y="797087"/>
                  <a:pt x="873876" y="764691"/>
                  <a:pt x="882881" y="730495"/>
                </a:cubicBezTo>
                <a:cubicBezTo>
                  <a:pt x="887564" y="712137"/>
                  <a:pt x="904494" y="699178"/>
                  <a:pt x="923945" y="699178"/>
                </a:cubicBezTo>
                <a:lnTo>
                  <a:pt x="980138" y="699178"/>
                </a:lnTo>
                <a:lnTo>
                  <a:pt x="980138" y="568513"/>
                </a:lnTo>
                <a:lnTo>
                  <a:pt x="923945" y="568513"/>
                </a:lnTo>
                <a:cubicBezTo>
                  <a:pt x="904494" y="568513"/>
                  <a:pt x="887924" y="555914"/>
                  <a:pt x="882881" y="537196"/>
                </a:cubicBezTo>
                <a:cubicBezTo>
                  <a:pt x="879999" y="526037"/>
                  <a:pt x="876757" y="515239"/>
                  <a:pt x="873155" y="504800"/>
                </a:cubicBezTo>
                <a:cubicBezTo>
                  <a:pt x="868833" y="493281"/>
                  <a:pt x="874956" y="480323"/>
                  <a:pt x="886483" y="476363"/>
                </a:cubicBezTo>
                <a:cubicBezTo>
                  <a:pt x="898370" y="472043"/>
                  <a:pt x="910978" y="478163"/>
                  <a:pt x="915300" y="489681"/>
                </a:cubicBezTo>
                <a:cubicBezTo>
                  <a:pt x="919263" y="500840"/>
                  <a:pt x="922865" y="512359"/>
                  <a:pt x="925746" y="523878"/>
                </a:cubicBezTo>
                <a:lnTo>
                  <a:pt x="982660" y="523878"/>
                </a:lnTo>
                <a:cubicBezTo>
                  <a:pt x="1006074" y="523878"/>
                  <a:pt x="1025165" y="542955"/>
                  <a:pt x="1025165" y="565993"/>
                </a:cubicBezTo>
                <a:lnTo>
                  <a:pt x="1025165" y="701698"/>
                </a:lnTo>
                <a:cubicBezTo>
                  <a:pt x="1025165" y="724736"/>
                  <a:pt x="1006074" y="743813"/>
                  <a:pt x="982660" y="743813"/>
                </a:cubicBezTo>
                <a:lnTo>
                  <a:pt x="925746" y="743813"/>
                </a:lnTo>
                <a:cubicBezTo>
                  <a:pt x="916021" y="780529"/>
                  <a:pt x="901252" y="815445"/>
                  <a:pt x="882521" y="848202"/>
                </a:cubicBezTo>
                <a:lnTo>
                  <a:pt x="922865" y="888517"/>
                </a:lnTo>
                <a:cubicBezTo>
                  <a:pt x="939074" y="905075"/>
                  <a:pt x="939074" y="931712"/>
                  <a:pt x="922865" y="948271"/>
                </a:cubicBezTo>
                <a:lnTo>
                  <a:pt x="827048" y="1044020"/>
                </a:lnTo>
                <a:cubicBezTo>
                  <a:pt x="810478" y="1060578"/>
                  <a:pt x="783462" y="1060578"/>
                  <a:pt x="766893" y="1044020"/>
                </a:cubicBezTo>
                <a:lnTo>
                  <a:pt x="726549" y="1003704"/>
                </a:lnTo>
                <a:cubicBezTo>
                  <a:pt x="693770" y="1022422"/>
                  <a:pt x="658829" y="1036821"/>
                  <a:pt x="622447" y="1046539"/>
                </a:cubicBezTo>
                <a:lnTo>
                  <a:pt x="622447" y="1104133"/>
                </a:lnTo>
                <a:cubicBezTo>
                  <a:pt x="622447" y="1127530"/>
                  <a:pt x="603356" y="1146608"/>
                  <a:pt x="579942" y="1146608"/>
                </a:cubicBezTo>
                <a:lnTo>
                  <a:pt x="444862" y="1146608"/>
                </a:lnTo>
                <a:cubicBezTo>
                  <a:pt x="421448" y="1146608"/>
                  <a:pt x="402357" y="1127530"/>
                  <a:pt x="402357" y="1104133"/>
                </a:cubicBezTo>
                <a:lnTo>
                  <a:pt x="402357" y="1046539"/>
                </a:lnTo>
                <a:cubicBezTo>
                  <a:pt x="365976" y="1036821"/>
                  <a:pt x="331035" y="1022422"/>
                  <a:pt x="298616" y="1003344"/>
                </a:cubicBezTo>
                <a:lnTo>
                  <a:pt x="257552" y="1044020"/>
                </a:lnTo>
                <a:cubicBezTo>
                  <a:pt x="241342" y="1060578"/>
                  <a:pt x="214326" y="1060578"/>
                  <a:pt x="197756" y="1044020"/>
                </a:cubicBezTo>
                <a:lnTo>
                  <a:pt x="101940" y="948271"/>
                </a:lnTo>
                <a:cubicBezTo>
                  <a:pt x="85730" y="931712"/>
                  <a:pt x="85730" y="905075"/>
                  <a:pt x="101940" y="888517"/>
                </a:cubicBezTo>
                <a:lnTo>
                  <a:pt x="143004" y="847842"/>
                </a:lnTo>
                <a:cubicBezTo>
                  <a:pt x="123913" y="815085"/>
                  <a:pt x="109504" y="780169"/>
                  <a:pt x="99779" y="743813"/>
                </a:cubicBezTo>
                <a:lnTo>
                  <a:pt x="42145" y="743813"/>
                </a:lnTo>
                <a:cubicBezTo>
                  <a:pt x="19091" y="743813"/>
                  <a:pt x="0" y="724736"/>
                  <a:pt x="0" y="701698"/>
                </a:cubicBezTo>
                <a:lnTo>
                  <a:pt x="0" y="565993"/>
                </a:lnTo>
                <a:cubicBezTo>
                  <a:pt x="0" y="542955"/>
                  <a:pt x="19091" y="523878"/>
                  <a:pt x="42145" y="523878"/>
                </a:cubicBezTo>
                <a:lnTo>
                  <a:pt x="99779" y="523878"/>
                </a:lnTo>
                <a:cubicBezTo>
                  <a:pt x="109144" y="487522"/>
                  <a:pt x="123913" y="452606"/>
                  <a:pt x="142644" y="419849"/>
                </a:cubicBezTo>
                <a:lnTo>
                  <a:pt x="101940" y="379174"/>
                </a:lnTo>
                <a:cubicBezTo>
                  <a:pt x="85730" y="362616"/>
                  <a:pt x="85730" y="335979"/>
                  <a:pt x="101940" y="319421"/>
                </a:cubicBezTo>
                <a:lnTo>
                  <a:pt x="197756" y="223671"/>
                </a:lnTo>
                <a:cubicBezTo>
                  <a:pt x="214326" y="207113"/>
                  <a:pt x="241342" y="207113"/>
                  <a:pt x="257552" y="223671"/>
                </a:cubicBezTo>
                <a:lnTo>
                  <a:pt x="298256" y="264347"/>
                </a:lnTo>
                <a:cubicBezTo>
                  <a:pt x="331035" y="245269"/>
                  <a:pt x="365976" y="230511"/>
                  <a:pt x="402357" y="220792"/>
                </a:cubicBezTo>
                <a:lnTo>
                  <a:pt x="402357" y="163918"/>
                </a:lnTo>
                <a:cubicBezTo>
                  <a:pt x="402357" y="140521"/>
                  <a:pt x="421448" y="121443"/>
                  <a:pt x="444862" y="121443"/>
                </a:cubicBezTo>
                <a:close/>
                <a:moveTo>
                  <a:pt x="941862" y="44823"/>
                </a:moveTo>
                <a:cubicBezTo>
                  <a:pt x="936914" y="45003"/>
                  <a:pt x="931066" y="46802"/>
                  <a:pt x="925668" y="52380"/>
                </a:cubicBezTo>
                <a:lnTo>
                  <a:pt x="782805" y="194883"/>
                </a:lnTo>
                <a:lnTo>
                  <a:pt x="782805" y="330548"/>
                </a:lnTo>
                <a:lnTo>
                  <a:pt x="845780" y="267574"/>
                </a:lnTo>
                <a:lnTo>
                  <a:pt x="968131" y="145222"/>
                </a:lnTo>
                <a:lnTo>
                  <a:pt x="968131" y="70013"/>
                </a:lnTo>
                <a:cubicBezTo>
                  <a:pt x="968131" y="54539"/>
                  <a:pt x="956256" y="48421"/>
                  <a:pt x="952657" y="46982"/>
                </a:cubicBezTo>
                <a:cubicBezTo>
                  <a:pt x="950858" y="46082"/>
                  <a:pt x="946810" y="44643"/>
                  <a:pt x="941862" y="44823"/>
                </a:cubicBezTo>
                <a:close/>
                <a:moveTo>
                  <a:pt x="929672" y="1280"/>
                </a:moveTo>
                <a:cubicBezTo>
                  <a:pt x="942761" y="-1329"/>
                  <a:pt x="956616" y="21"/>
                  <a:pt x="969930" y="5598"/>
                </a:cubicBezTo>
                <a:cubicBezTo>
                  <a:pt x="996200" y="16394"/>
                  <a:pt x="1012753" y="41224"/>
                  <a:pt x="1012753" y="69653"/>
                </a:cubicBezTo>
                <a:lnTo>
                  <a:pt x="1013113" y="132268"/>
                </a:lnTo>
                <a:lnTo>
                  <a:pt x="1075368" y="132268"/>
                </a:lnTo>
                <a:cubicBezTo>
                  <a:pt x="1104157" y="132268"/>
                  <a:pt x="1128627" y="148821"/>
                  <a:pt x="1139783" y="175450"/>
                </a:cubicBezTo>
                <a:cubicBezTo>
                  <a:pt x="1150578" y="201720"/>
                  <a:pt x="1144821" y="230868"/>
                  <a:pt x="1124669" y="251380"/>
                </a:cubicBezTo>
                <a:lnTo>
                  <a:pt x="975328" y="400720"/>
                </a:lnTo>
                <a:cubicBezTo>
                  <a:pt x="971370" y="405039"/>
                  <a:pt x="965612" y="407198"/>
                  <a:pt x="959854" y="407198"/>
                </a:cubicBezTo>
                <a:lnTo>
                  <a:pt x="769490" y="407198"/>
                </a:lnTo>
                <a:lnTo>
                  <a:pt x="745380" y="431308"/>
                </a:lnTo>
                <a:cubicBezTo>
                  <a:pt x="789282" y="481688"/>
                  <a:pt x="814832" y="544303"/>
                  <a:pt x="819870" y="610516"/>
                </a:cubicBezTo>
                <a:lnTo>
                  <a:pt x="845780" y="610516"/>
                </a:lnTo>
                <a:cubicBezTo>
                  <a:pt x="858375" y="610516"/>
                  <a:pt x="868451" y="620593"/>
                  <a:pt x="868451" y="633188"/>
                </a:cubicBezTo>
                <a:cubicBezTo>
                  <a:pt x="868451" y="645423"/>
                  <a:pt x="858375" y="655499"/>
                  <a:pt x="845780" y="655499"/>
                </a:cubicBezTo>
                <a:lnTo>
                  <a:pt x="819870" y="655499"/>
                </a:lnTo>
                <a:cubicBezTo>
                  <a:pt x="814472" y="729629"/>
                  <a:pt x="783165" y="798362"/>
                  <a:pt x="730266" y="851261"/>
                </a:cubicBezTo>
                <a:cubicBezTo>
                  <a:pt x="677367" y="904519"/>
                  <a:pt x="608275" y="935827"/>
                  <a:pt x="534144" y="941225"/>
                </a:cubicBezTo>
                <a:lnTo>
                  <a:pt x="534144" y="967134"/>
                </a:lnTo>
                <a:cubicBezTo>
                  <a:pt x="534144" y="979369"/>
                  <a:pt x="524068" y="989445"/>
                  <a:pt x="511833" y="989445"/>
                </a:cubicBezTo>
                <a:cubicBezTo>
                  <a:pt x="499598" y="989445"/>
                  <a:pt x="489882" y="979369"/>
                  <a:pt x="489882" y="967134"/>
                </a:cubicBezTo>
                <a:lnTo>
                  <a:pt x="489882" y="941225"/>
                </a:lnTo>
                <a:cubicBezTo>
                  <a:pt x="416111" y="935827"/>
                  <a:pt x="347018" y="904519"/>
                  <a:pt x="293760" y="851261"/>
                </a:cubicBezTo>
                <a:cubicBezTo>
                  <a:pt x="240501" y="797642"/>
                  <a:pt x="209913" y="727830"/>
                  <a:pt x="204515" y="655499"/>
                </a:cubicBezTo>
                <a:lnTo>
                  <a:pt x="178246" y="655499"/>
                </a:lnTo>
                <a:cubicBezTo>
                  <a:pt x="166011" y="655499"/>
                  <a:pt x="155575" y="645423"/>
                  <a:pt x="155575" y="633188"/>
                </a:cubicBezTo>
                <a:cubicBezTo>
                  <a:pt x="155575" y="620593"/>
                  <a:pt x="166011" y="610516"/>
                  <a:pt x="178246" y="610516"/>
                </a:cubicBezTo>
                <a:lnTo>
                  <a:pt x="204515" y="610516"/>
                </a:lnTo>
                <a:cubicBezTo>
                  <a:pt x="207034" y="573451"/>
                  <a:pt x="216750" y="536026"/>
                  <a:pt x="233304" y="500760"/>
                </a:cubicBezTo>
                <a:cubicBezTo>
                  <a:pt x="238702" y="489605"/>
                  <a:pt x="252016" y="484927"/>
                  <a:pt x="263172" y="489965"/>
                </a:cubicBezTo>
                <a:cubicBezTo>
                  <a:pt x="274327" y="495362"/>
                  <a:pt x="279006" y="508677"/>
                  <a:pt x="273608" y="519833"/>
                </a:cubicBezTo>
                <a:cubicBezTo>
                  <a:pt x="259933" y="548981"/>
                  <a:pt x="252016" y="579569"/>
                  <a:pt x="249137" y="610516"/>
                </a:cubicBezTo>
                <a:lnTo>
                  <a:pt x="269289" y="610516"/>
                </a:lnTo>
                <a:cubicBezTo>
                  <a:pt x="281525" y="610516"/>
                  <a:pt x="291601" y="620593"/>
                  <a:pt x="291601" y="633188"/>
                </a:cubicBezTo>
                <a:cubicBezTo>
                  <a:pt x="291601" y="645423"/>
                  <a:pt x="281525" y="655499"/>
                  <a:pt x="269289" y="655499"/>
                </a:cubicBezTo>
                <a:lnTo>
                  <a:pt x="249497" y="655499"/>
                </a:lnTo>
                <a:cubicBezTo>
                  <a:pt x="254535" y="716315"/>
                  <a:pt x="280805" y="774611"/>
                  <a:pt x="325787" y="819593"/>
                </a:cubicBezTo>
                <a:cubicBezTo>
                  <a:pt x="371489" y="865655"/>
                  <a:pt x="429785" y="890845"/>
                  <a:pt x="489882" y="895883"/>
                </a:cubicBezTo>
                <a:lnTo>
                  <a:pt x="489882" y="876091"/>
                </a:lnTo>
                <a:cubicBezTo>
                  <a:pt x="489882" y="863856"/>
                  <a:pt x="499598" y="853780"/>
                  <a:pt x="511833" y="853780"/>
                </a:cubicBezTo>
                <a:cubicBezTo>
                  <a:pt x="524068" y="853780"/>
                  <a:pt x="534144" y="863856"/>
                  <a:pt x="534144" y="876091"/>
                </a:cubicBezTo>
                <a:lnTo>
                  <a:pt x="534144" y="895883"/>
                </a:lnTo>
                <a:cubicBezTo>
                  <a:pt x="594240" y="890845"/>
                  <a:pt x="652897" y="865655"/>
                  <a:pt x="698599" y="819593"/>
                </a:cubicBezTo>
                <a:cubicBezTo>
                  <a:pt x="744300" y="773892"/>
                  <a:pt x="769850" y="715235"/>
                  <a:pt x="774888" y="655499"/>
                </a:cubicBezTo>
                <a:lnTo>
                  <a:pt x="755096" y="655499"/>
                </a:lnTo>
                <a:cubicBezTo>
                  <a:pt x="742861" y="655499"/>
                  <a:pt x="732785" y="645423"/>
                  <a:pt x="732785" y="633188"/>
                </a:cubicBezTo>
                <a:cubicBezTo>
                  <a:pt x="732785" y="620593"/>
                  <a:pt x="742861" y="610516"/>
                  <a:pt x="755096" y="610516"/>
                </a:cubicBezTo>
                <a:lnTo>
                  <a:pt x="774888" y="610516"/>
                </a:lnTo>
                <a:cubicBezTo>
                  <a:pt x="770210" y="557618"/>
                  <a:pt x="750058" y="505798"/>
                  <a:pt x="713713" y="462975"/>
                </a:cubicBezTo>
                <a:lnTo>
                  <a:pt x="650018" y="526670"/>
                </a:lnTo>
                <a:cubicBezTo>
                  <a:pt x="672689" y="556178"/>
                  <a:pt x="686364" y="593243"/>
                  <a:pt x="686364" y="633188"/>
                </a:cubicBezTo>
                <a:cubicBezTo>
                  <a:pt x="686364" y="729269"/>
                  <a:pt x="608275" y="807358"/>
                  <a:pt x="511833" y="807358"/>
                </a:cubicBezTo>
                <a:cubicBezTo>
                  <a:pt x="416111" y="807358"/>
                  <a:pt x="337662" y="729269"/>
                  <a:pt x="337662" y="633188"/>
                </a:cubicBezTo>
                <a:cubicBezTo>
                  <a:pt x="337662" y="537106"/>
                  <a:pt x="416111" y="458657"/>
                  <a:pt x="511833" y="458657"/>
                </a:cubicBezTo>
                <a:cubicBezTo>
                  <a:pt x="552137" y="458657"/>
                  <a:pt x="588842" y="472332"/>
                  <a:pt x="618351" y="495003"/>
                </a:cubicBezTo>
                <a:lnTo>
                  <a:pt x="682045" y="431308"/>
                </a:lnTo>
                <a:cubicBezTo>
                  <a:pt x="639582" y="395322"/>
                  <a:pt x="587763" y="374451"/>
                  <a:pt x="534144" y="370133"/>
                </a:cubicBezTo>
                <a:lnTo>
                  <a:pt x="534144" y="389925"/>
                </a:lnTo>
                <a:cubicBezTo>
                  <a:pt x="534144" y="402160"/>
                  <a:pt x="524068" y="412236"/>
                  <a:pt x="511833" y="412236"/>
                </a:cubicBezTo>
                <a:cubicBezTo>
                  <a:pt x="499598" y="412236"/>
                  <a:pt x="489882" y="402160"/>
                  <a:pt x="489882" y="389925"/>
                </a:cubicBezTo>
                <a:lnTo>
                  <a:pt x="489882" y="370133"/>
                </a:lnTo>
                <a:cubicBezTo>
                  <a:pt x="457854" y="372652"/>
                  <a:pt x="425467" y="381288"/>
                  <a:pt x="395239" y="396042"/>
                </a:cubicBezTo>
                <a:cubicBezTo>
                  <a:pt x="384443" y="401800"/>
                  <a:pt x="370769" y="397122"/>
                  <a:pt x="365371" y="385966"/>
                </a:cubicBezTo>
                <a:cubicBezTo>
                  <a:pt x="359973" y="375171"/>
                  <a:pt x="364651" y="361496"/>
                  <a:pt x="375447" y="356098"/>
                </a:cubicBezTo>
                <a:cubicBezTo>
                  <a:pt x="412152" y="338105"/>
                  <a:pt x="451017" y="328029"/>
                  <a:pt x="489882" y="325151"/>
                </a:cubicBezTo>
                <a:lnTo>
                  <a:pt x="489882" y="298881"/>
                </a:lnTo>
                <a:cubicBezTo>
                  <a:pt x="489882" y="286646"/>
                  <a:pt x="499598" y="276570"/>
                  <a:pt x="511833" y="276570"/>
                </a:cubicBezTo>
                <a:cubicBezTo>
                  <a:pt x="524068" y="276570"/>
                  <a:pt x="534144" y="286646"/>
                  <a:pt x="534144" y="298881"/>
                </a:cubicBezTo>
                <a:lnTo>
                  <a:pt x="534144" y="325151"/>
                </a:lnTo>
                <a:cubicBezTo>
                  <a:pt x="599278" y="329829"/>
                  <a:pt x="662613" y="355019"/>
                  <a:pt x="713713" y="399641"/>
                </a:cubicBezTo>
                <a:lnTo>
                  <a:pt x="738183" y="375530"/>
                </a:lnTo>
                <a:lnTo>
                  <a:pt x="738183" y="185526"/>
                </a:lnTo>
                <a:cubicBezTo>
                  <a:pt x="738183" y="179409"/>
                  <a:pt x="740342" y="173651"/>
                  <a:pt x="744660" y="169693"/>
                </a:cubicBezTo>
                <a:lnTo>
                  <a:pt x="894001" y="20712"/>
                </a:lnTo>
                <a:cubicBezTo>
                  <a:pt x="904257" y="10456"/>
                  <a:pt x="916582" y="3889"/>
                  <a:pt x="929672" y="1280"/>
                </a:cubicBezTo>
                <a:close/>
              </a:path>
            </a:pathLst>
          </a:custGeom>
          <a:solidFill>
            <a:srgbClr val="42A6E3">
              <a:lumMod val="75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 smtClean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Lato Light" panose="020F0502020204030203" pitchFamily="34" charset="0"/>
              <a:ea typeface="+mn-ea"/>
              <a:cs typeface="+mn-cs"/>
            </a:endParaRPr>
          </a:p>
        </p:txBody>
      </p:sp>
      <p:grpSp>
        <p:nvGrpSpPr>
          <p:cNvPr id="200" name="Group 67">
            <a:extLst>
              <a:ext uri="{FF2B5EF4-FFF2-40B4-BE49-F238E27FC236}">
                <a16:creationId xmlns:a16="http://schemas.microsoft.com/office/drawing/2014/main" id="{65B4AC60-3660-4D40-8FC6-C4CE5C9D608B}"/>
              </a:ext>
            </a:extLst>
          </p:cNvPr>
          <p:cNvGrpSpPr/>
          <p:nvPr/>
        </p:nvGrpSpPr>
        <p:grpSpPr>
          <a:xfrm>
            <a:off x="138243" y="1038592"/>
            <a:ext cx="7479540" cy="832282"/>
            <a:chOff x="2161309" y="4216692"/>
            <a:chExt cx="14959079" cy="1664563"/>
          </a:xfrm>
        </p:grpSpPr>
        <p:cxnSp>
          <p:nvCxnSpPr>
            <p:cNvPr id="201" name="Straight Connector 68">
              <a:extLst>
                <a:ext uri="{FF2B5EF4-FFF2-40B4-BE49-F238E27FC236}">
                  <a16:creationId xmlns:a16="http://schemas.microsoft.com/office/drawing/2014/main" id="{F59BDEB7-AADB-2F48-BD9B-CFA34ACA7B18}"/>
                </a:ext>
              </a:extLst>
            </p:cNvPr>
            <p:cNvCxnSpPr/>
            <p:nvPr/>
          </p:nvCxnSpPr>
          <p:spPr>
            <a:xfrm flipH="1">
              <a:off x="6320389" y="4216692"/>
              <a:ext cx="10799999" cy="22800"/>
            </a:xfrm>
            <a:prstGeom prst="line">
              <a:avLst/>
            </a:prstGeom>
            <a:noFill/>
            <a:ln w="38100" cap="flat" cmpd="sng" algn="ctr">
              <a:solidFill>
                <a:srgbClr val="42A6E3">
                  <a:lumMod val="40000"/>
                  <a:lumOff val="60000"/>
                </a:srgbClr>
              </a:solidFill>
              <a:prstDash val="solid"/>
              <a:miter lim="800000"/>
            </a:ln>
            <a:effectLst/>
          </p:spPr>
        </p:cxnSp>
        <p:cxnSp>
          <p:nvCxnSpPr>
            <p:cNvPr id="202" name="Straight Connector 69">
              <a:extLst>
                <a:ext uri="{FF2B5EF4-FFF2-40B4-BE49-F238E27FC236}">
                  <a16:creationId xmlns:a16="http://schemas.microsoft.com/office/drawing/2014/main" id="{B109C6B0-411C-D94E-8B69-E409764614F0}"/>
                </a:ext>
              </a:extLst>
            </p:cNvPr>
            <p:cNvCxnSpPr/>
            <p:nvPr/>
          </p:nvCxnSpPr>
          <p:spPr>
            <a:xfrm flipH="1">
              <a:off x="5559136" y="4218709"/>
              <a:ext cx="761255" cy="1652155"/>
            </a:xfrm>
            <a:prstGeom prst="line">
              <a:avLst/>
            </a:prstGeom>
            <a:noFill/>
            <a:ln w="38100" cap="flat" cmpd="sng" algn="ctr">
              <a:solidFill>
                <a:srgbClr val="42A6E3">
                  <a:lumMod val="40000"/>
                  <a:lumOff val="60000"/>
                </a:srgbClr>
              </a:solidFill>
              <a:prstDash val="solid"/>
              <a:miter lim="800000"/>
            </a:ln>
            <a:effectLst/>
          </p:spPr>
        </p:cxnSp>
        <p:cxnSp>
          <p:nvCxnSpPr>
            <p:cNvPr id="203" name="Straight Connector 70">
              <a:extLst>
                <a:ext uri="{FF2B5EF4-FFF2-40B4-BE49-F238E27FC236}">
                  <a16:creationId xmlns:a16="http://schemas.microsoft.com/office/drawing/2014/main" id="{0C87BD78-6980-B54A-B9B1-CBEB627E71A5}"/>
                </a:ext>
              </a:extLst>
            </p:cNvPr>
            <p:cNvCxnSpPr/>
            <p:nvPr/>
          </p:nvCxnSpPr>
          <p:spPr>
            <a:xfrm flipH="1">
              <a:off x="2989787" y="5881255"/>
              <a:ext cx="2579740" cy="0"/>
            </a:xfrm>
            <a:prstGeom prst="line">
              <a:avLst/>
            </a:prstGeom>
            <a:noFill/>
            <a:ln w="38100" cap="flat" cmpd="sng" algn="ctr">
              <a:solidFill>
                <a:srgbClr val="42A6E3">
                  <a:lumMod val="40000"/>
                  <a:lumOff val="60000"/>
                </a:srgbClr>
              </a:solidFill>
              <a:prstDash val="solid"/>
              <a:miter lim="800000"/>
            </a:ln>
            <a:effectLst/>
          </p:spPr>
        </p:cxnSp>
        <p:cxnSp>
          <p:nvCxnSpPr>
            <p:cNvPr id="204" name="Straight Connector 71">
              <a:extLst>
                <a:ext uri="{FF2B5EF4-FFF2-40B4-BE49-F238E27FC236}">
                  <a16:creationId xmlns:a16="http://schemas.microsoft.com/office/drawing/2014/main" id="{AE595CD5-238D-8741-84EE-47E0E0CF4A31}"/>
                </a:ext>
              </a:extLst>
            </p:cNvPr>
            <p:cNvCxnSpPr/>
            <p:nvPr/>
          </p:nvCxnSpPr>
          <p:spPr>
            <a:xfrm flipH="1" flipV="1">
              <a:off x="2161309" y="4239491"/>
              <a:ext cx="848463" cy="1641764"/>
            </a:xfrm>
            <a:prstGeom prst="line">
              <a:avLst/>
            </a:prstGeom>
            <a:noFill/>
            <a:ln w="38100" cap="flat" cmpd="sng" algn="ctr">
              <a:solidFill>
                <a:srgbClr val="42A6E3">
                  <a:lumMod val="40000"/>
                  <a:lumOff val="60000"/>
                </a:srgbClr>
              </a:solidFill>
              <a:prstDash val="solid"/>
              <a:miter lim="800000"/>
            </a:ln>
            <a:effectLst/>
          </p:spPr>
        </p:cxnSp>
      </p:grpSp>
      <p:sp>
        <p:nvSpPr>
          <p:cNvPr id="205" name="TextBox 12">
            <a:extLst>
              <a:ext uri="{FF2B5EF4-FFF2-40B4-BE49-F238E27FC236}">
                <a16:creationId xmlns:a16="http://schemas.microsoft.com/office/drawing/2014/main" id="{6E1A39AE-9021-45DD-A793-DD139DB53CC8}"/>
              </a:ext>
            </a:extLst>
          </p:cNvPr>
          <p:cNvSpPr txBox="1"/>
          <p:nvPr/>
        </p:nvSpPr>
        <p:spPr>
          <a:xfrm>
            <a:off x="2721972" y="232678"/>
            <a:ext cx="726877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2000" b="1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cs typeface="Poppins" pitchFamily="2" charset="77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</a:rPr>
              <a:t>พัฒนาการบริหารจัดการโรงพยาบาลและเครือข่ายบริการสุขภาพสู่ความเป็นเลิศระดับนานาชาติ</a:t>
            </a:r>
          </a:p>
        </p:txBody>
      </p:sp>
      <p:grpSp>
        <p:nvGrpSpPr>
          <p:cNvPr id="206" name="กลุ่ม 205"/>
          <p:cNvGrpSpPr/>
          <p:nvPr/>
        </p:nvGrpSpPr>
        <p:grpSpPr>
          <a:xfrm>
            <a:off x="2027470" y="291664"/>
            <a:ext cx="612000" cy="612000"/>
            <a:chOff x="9805973" y="551654"/>
            <a:chExt cx="1307592" cy="1379773"/>
          </a:xfrm>
        </p:grpSpPr>
        <p:sp>
          <p:nvSpPr>
            <p:cNvPr id="207" name="Oval 29">
              <a:extLst>
                <a:ext uri="{FF2B5EF4-FFF2-40B4-BE49-F238E27FC236}">
                  <a16:creationId xmlns:a16="http://schemas.microsoft.com/office/drawing/2014/main" id="{83850FFE-6176-3C44-8200-8E5128AD3228}"/>
                </a:ext>
              </a:extLst>
            </p:cNvPr>
            <p:cNvSpPr/>
            <p:nvPr/>
          </p:nvSpPr>
          <p:spPr>
            <a:xfrm>
              <a:off x="9805973" y="624683"/>
              <a:ext cx="1307592" cy="1306744"/>
            </a:xfrm>
            <a:prstGeom prst="ellipse">
              <a:avLst/>
            </a:prstGeom>
            <a:solidFill>
              <a:srgbClr val="42A6E3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208" name="TextBox 34">
              <a:extLst>
                <a:ext uri="{FF2B5EF4-FFF2-40B4-BE49-F238E27FC236}">
                  <a16:creationId xmlns:a16="http://schemas.microsoft.com/office/drawing/2014/main" id="{50A2CB6F-D785-5948-9D9C-11DA6CF48F5A}"/>
                </a:ext>
              </a:extLst>
            </p:cNvPr>
            <p:cNvSpPr txBox="1"/>
            <p:nvPr/>
          </p:nvSpPr>
          <p:spPr>
            <a:xfrm>
              <a:off x="9831064" y="551654"/>
              <a:ext cx="1247081" cy="1259233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S4</a:t>
              </a:r>
            </a:p>
          </p:txBody>
        </p:sp>
      </p:grpSp>
      <p:sp>
        <p:nvSpPr>
          <p:cNvPr id="209" name="TextBox 20">
            <a:extLst>
              <a:ext uri="{FF2B5EF4-FFF2-40B4-BE49-F238E27FC236}">
                <a16:creationId xmlns:a16="http://schemas.microsoft.com/office/drawing/2014/main" id="{CDA28634-4CFE-4221-B4F8-0C6F0C367580}"/>
              </a:ext>
            </a:extLst>
          </p:cNvPr>
          <p:cNvSpPr txBox="1"/>
          <p:nvPr/>
        </p:nvSpPr>
        <p:spPr>
          <a:xfrm>
            <a:off x="-452818" y="181122"/>
            <a:ext cx="336483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1" i="0" u="none" strike="noStrike" cap="none" spc="0" normalizeH="0" baseline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oppins" pitchFamily="2" charset="77"/>
                <a:cs typeface="Poppins" pitchFamily="2" charset="77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oppins" pitchFamily="2" charset="77"/>
                <a:ea typeface="+mn-ea"/>
              </a:rPr>
              <a:t>ยุทธศาสตร์การพัฒนา</a:t>
            </a:r>
          </a:p>
        </p:txBody>
      </p:sp>
      <p:pic>
        <p:nvPicPr>
          <p:cNvPr id="211" name="Picture 5" descr="C:\Users\User\Desktop\ประชุม-อบรม\ประชุม อบรม_2562\ประชุม-อบรม\บรรยายอ.สมคิด3กย.62\KKH new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70153" y="156397"/>
            <a:ext cx="883884" cy="894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สี่เหลี่ยมผืนผ้า 12"/>
          <p:cNvSpPr/>
          <p:nvPr/>
        </p:nvSpPr>
        <p:spPr>
          <a:xfrm>
            <a:off x="4868193" y="1764772"/>
            <a:ext cx="748785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th-TH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เป็นองค์การที่มีสมรรถนะสูงอันดับ 1 ใน 3 ของโรงพยาบาลศูนย์กระทรวงสาธารณสุข </a:t>
            </a:r>
          </a:p>
        </p:txBody>
      </p:sp>
      <p:sp>
        <p:nvSpPr>
          <p:cNvPr id="389" name="Freeform 215">
            <a:extLst>
              <a:ext uri="{FF2B5EF4-FFF2-40B4-BE49-F238E27FC236}">
                <a16:creationId xmlns:a16="http://schemas.microsoft.com/office/drawing/2014/main" id="{A28510D8-9CB1-3649-A7B8-220B9D37BC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1102" y="2098579"/>
            <a:ext cx="5849011" cy="2228979"/>
          </a:xfrm>
          <a:prstGeom prst="roundRect">
            <a:avLst>
              <a:gd name="adj" fmla="val 7919"/>
            </a:avLst>
          </a:prstGeom>
          <a:solidFill>
            <a:srgbClr val="8FC8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747A94"/>
              </a:solidFill>
              <a:effectLst/>
              <a:uLnTx/>
              <a:uFillTx/>
              <a:latin typeface="Poppins" pitchFamily="2" charset="77"/>
              <a:ea typeface="+mn-ea"/>
              <a:cs typeface="+mn-cs"/>
            </a:endParaRPr>
          </a:p>
        </p:txBody>
      </p:sp>
      <p:sp>
        <p:nvSpPr>
          <p:cNvPr id="390" name="Freeform 216">
            <a:extLst>
              <a:ext uri="{FF2B5EF4-FFF2-40B4-BE49-F238E27FC236}">
                <a16:creationId xmlns:a16="http://schemas.microsoft.com/office/drawing/2014/main" id="{D9F4E6C2-5FB7-F342-A85F-FC82AA93C9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1103" y="2098579"/>
            <a:ext cx="1224925" cy="1021686"/>
          </a:xfrm>
          <a:custGeom>
            <a:avLst/>
            <a:gdLst>
              <a:gd name="T0" fmla="*/ 1967 w 1968"/>
              <a:gd name="T1" fmla="*/ 508 h 1639"/>
              <a:gd name="T2" fmla="*/ 1967 w 1968"/>
              <a:gd name="T3" fmla="*/ 508 h 1639"/>
              <a:gd name="T4" fmla="*/ 1867 w 1968"/>
              <a:gd name="T5" fmla="*/ 0 h 1639"/>
              <a:gd name="T6" fmla="*/ 122 w 1968"/>
              <a:gd name="T7" fmla="*/ 0 h 1639"/>
              <a:gd name="T8" fmla="*/ 122 w 1968"/>
              <a:gd name="T9" fmla="*/ 0 h 1639"/>
              <a:gd name="T10" fmla="*/ 0 w 1968"/>
              <a:gd name="T11" fmla="*/ 122 h 1639"/>
              <a:gd name="T12" fmla="*/ 0 w 1968"/>
              <a:gd name="T13" fmla="*/ 1516 h 1639"/>
              <a:gd name="T14" fmla="*/ 0 w 1968"/>
              <a:gd name="T15" fmla="*/ 1516 h 1639"/>
              <a:gd name="T16" fmla="*/ 122 w 1968"/>
              <a:gd name="T17" fmla="*/ 1638 h 1639"/>
              <a:gd name="T18" fmla="*/ 1334 w 1968"/>
              <a:gd name="T19" fmla="*/ 1638 h 1639"/>
              <a:gd name="T20" fmla="*/ 1334 w 1968"/>
              <a:gd name="T21" fmla="*/ 1638 h 1639"/>
              <a:gd name="T22" fmla="*/ 1967 w 1968"/>
              <a:gd name="T23" fmla="*/ 508 h 16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968" h="1639">
                <a:moveTo>
                  <a:pt x="1967" y="508"/>
                </a:moveTo>
                <a:lnTo>
                  <a:pt x="1967" y="508"/>
                </a:lnTo>
                <a:cubicBezTo>
                  <a:pt x="1967" y="328"/>
                  <a:pt x="1931" y="157"/>
                  <a:pt x="1867" y="0"/>
                </a:cubicBezTo>
                <a:lnTo>
                  <a:pt x="122" y="0"/>
                </a:lnTo>
                <a:lnTo>
                  <a:pt x="122" y="0"/>
                </a:lnTo>
                <a:cubicBezTo>
                  <a:pt x="55" y="0"/>
                  <a:pt x="0" y="55"/>
                  <a:pt x="0" y="122"/>
                </a:cubicBezTo>
                <a:lnTo>
                  <a:pt x="0" y="1516"/>
                </a:lnTo>
                <a:lnTo>
                  <a:pt x="0" y="1516"/>
                </a:lnTo>
                <a:cubicBezTo>
                  <a:pt x="0" y="1583"/>
                  <a:pt x="55" y="1638"/>
                  <a:pt x="122" y="1638"/>
                </a:cubicBezTo>
                <a:lnTo>
                  <a:pt x="1334" y="1638"/>
                </a:lnTo>
                <a:lnTo>
                  <a:pt x="1334" y="1638"/>
                </a:lnTo>
                <a:cubicBezTo>
                  <a:pt x="1714" y="1405"/>
                  <a:pt x="1967" y="986"/>
                  <a:pt x="1967" y="508"/>
                </a:cubicBezTo>
              </a:path>
            </a:pathLst>
          </a:custGeom>
          <a:solidFill>
            <a:srgbClr val="51A04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747A94"/>
              </a:solidFill>
              <a:effectLst/>
              <a:uLnTx/>
              <a:uFillTx/>
              <a:latin typeface="Poppins" pitchFamily="2" charset="77"/>
              <a:ea typeface="+mn-ea"/>
              <a:cs typeface="+mn-cs"/>
            </a:endParaRPr>
          </a:p>
        </p:txBody>
      </p:sp>
      <p:sp>
        <p:nvSpPr>
          <p:cNvPr id="394" name="TextBox 157">
            <a:extLst>
              <a:ext uri="{FF2B5EF4-FFF2-40B4-BE49-F238E27FC236}">
                <a16:creationId xmlns:a16="http://schemas.microsoft.com/office/drawing/2014/main" id="{2DCBA39F-B2AA-A04F-ABD3-A59BE18402C9}"/>
              </a:ext>
            </a:extLst>
          </p:cNvPr>
          <p:cNvSpPr txBox="1"/>
          <p:nvPr/>
        </p:nvSpPr>
        <p:spPr>
          <a:xfrm>
            <a:off x="5623539" y="2309101"/>
            <a:ext cx="812707" cy="6617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700" b="1" i="0" u="none" strike="noStrike" kern="1200" cap="none" spc="-1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01</a:t>
            </a:r>
          </a:p>
        </p:txBody>
      </p:sp>
      <p:sp>
        <p:nvSpPr>
          <p:cNvPr id="2" name="สี่เหลี่ยมผืนผ้า 1"/>
          <p:cNvSpPr/>
          <p:nvPr/>
        </p:nvSpPr>
        <p:spPr>
          <a:xfrm>
            <a:off x="6734423" y="2201915"/>
            <a:ext cx="462905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  <a:sym typeface="Prompt"/>
              </a:rPr>
              <a:t>พัฒนาดิจิทัลการแพทย์  ปี 2566 – 2575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  <a:sym typeface="Prompt"/>
              </a:rPr>
              <a:t>(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  <a:sym typeface="Prompt"/>
              </a:rPr>
              <a:t>Roadmap 19)</a:t>
            </a:r>
            <a:endParaRPr kumimoji="0" lang="th-TH" sz="2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Poppins" pitchFamily="2" charset="77"/>
              <a:ea typeface="+mn-ea"/>
              <a:cs typeface="Poppins" pitchFamily="2" charset="77"/>
              <a:sym typeface="Prompt"/>
            </a:endParaRPr>
          </a:p>
        </p:txBody>
      </p:sp>
      <p:sp>
        <p:nvSpPr>
          <p:cNvPr id="657" name="สี่เหลี่ยมผืนผ้า 656"/>
          <p:cNvSpPr/>
          <p:nvPr/>
        </p:nvSpPr>
        <p:spPr>
          <a:xfrm>
            <a:off x="6161138" y="3216819"/>
            <a:ext cx="640148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th-TH" sz="2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  <a:sym typeface="Prompt"/>
              </a:rPr>
              <a:t>เชื่อมโยงระบบสารสนเทศกับส่วนกลาง</a:t>
            </a:r>
          </a:p>
        </p:txBody>
      </p:sp>
      <p:sp>
        <p:nvSpPr>
          <p:cNvPr id="658" name="สี่เหลี่ยมผืนผ้า 657"/>
          <p:cNvSpPr/>
          <p:nvPr/>
        </p:nvSpPr>
        <p:spPr>
          <a:xfrm>
            <a:off x="6161139" y="3643778"/>
            <a:ext cx="527013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th-TH" sz="2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  <a:sym typeface="Noto Sans Thai"/>
              </a:rPr>
              <a:t>ระบบการเชื่อมโยงภายนอก (แบบ 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  <a:sym typeface="Noto Sans Thai"/>
              </a:rPr>
              <a:t>Online)</a:t>
            </a:r>
          </a:p>
        </p:txBody>
      </p:sp>
      <p:grpSp>
        <p:nvGrpSpPr>
          <p:cNvPr id="861" name="Group 121">
            <a:extLst>
              <a:ext uri="{FF2B5EF4-FFF2-40B4-BE49-F238E27FC236}">
                <a16:creationId xmlns:a16="http://schemas.microsoft.com/office/drawing/2014/main" id="{975DF877-7ED6-074F-8C82-59584EBA5F6F}"/>
              </a:ext>
            </a:extLst>
          </p:cNvPr>
          <p:cNvGrpSpPr/>
          <p:nvPr/>
        </p:nvGrpSpPr>
        <p:grpSpPr>
          <a:xfrm>
            <a:off x="589174" y="2699238"/>
            <a:ext cx="4512921" cy="3796727"/>
            <a:chOff x="1484788" y="2873431"/>
            <a:chExt cx="13116267" cy="10080569"/>
          </a:xfrm>
        </p:grpSpPr>
        <p:sp>
          <p:nvSpPr>
            <p:cNvPr id="862" name="Freeform 2">
              <a:extLst>
                <a:ext uri="{FF2B5EF4-FFF2-40B4-BE49-F238E27FC236}">
                  <a16:creationId xmlns:a16="http://schemas.microsoft.com/office/drawing/2014/main" id="{F4D48EFF-F4AB-E646-9FD2-F22D6735FE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4788" y="3827908"/>
              <a:ext cx="11602745" cy="8530323"/>
            </a:xfrm>
            <a:custGeom>
              <a:avLst/>
              <a:gdLst>
                <a:gd name="connsiteX0" fmla="*/ 9801527 w 10714073"/>
                <a:gd name="connsiteY0" fmla="*/ 0 h 7876973"/>
                <a:gd name="connsiteX1" fmla="*/ 10714073 w 10714073"/>
                <a:gd name="connsiteY1" fmla="*/ 911795 h 7876973"/>
                <a:gd name="connsiteX2" fmla="*/ 5730676 w 10714073"/>
                <a:gd name="connsiteY2" fmla="*/ 5894014 h 7876973"/>
                <a:gd name="connsiteX3" fmla="*/ 5485719 w 10714073"/>
                <a:gd name="connsiteY3" fmla="*/ 6139598 h 7876973"/>
                <a:gd name="connsiteX4" fmla="*/ 4961839 w 10714073"/>
                <a:gd name="connsiteY4" fmla="*/ 6662770 h 7876973"/>
                <a:gd name="connsiteX5" fmla="*/ 3748161 w 10714073"/>
                <a:gd name="connsiteY5" fmla="*/ 7876973 h 7876973"/>
                <a:gd name="connsiteX6" fmla="*/ 0 w 10714073"/>
                <a:gd name="connsiteY6" fmla="*/ 4128553 h 7876973"/>
                <a:gd name="connsiteX7" fmla="*/ 911238 w 10714073"/>
                <a:gd name="connsiteY7" fmla="*/ 3217410 h 7876973"/>
                <a:gd name="connsiteX8" fmla="*/ 2027587 w 10714073"/>
                <a:gd name="connsiteY8" fmla="*/ 4332988 h 7876973"/>
                <a:gd name="connsiteX9" fmla="*/ 3100170 w 10714073"/>
                <a:gd name="connsiteY9" fmla="*/ 5405458 h 7876973"/>
                <a:gd name="connsiteX10" fmla="*/ 3748161 w 10714073"/>
                <a:gd name="connsiteY10" fmla="*/ 6053382 h 7876973"/>
                <a:gd name="connsiteX11" fmla="*/ 4396153 w 10714073"/>
                <a:gd name="connsiteY11" fmla="*/ 5405458 h 7876973"/>
                <a:gd name="connsiteX12" fmla="*/ 8343546 w 10714073"/>
                <a:gd name="connsiteY12" fmla="*/ 1457828 h 7876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14073" h="7876973">
                  <a:moveTo>
                    <a:pt x="9801527" y="0"/>
                  </a:moveTo>
                  <a:lnTo>
                    <a:pt x="10714073" y="911795"/>
                  </a:lnTo>
                  <a:lnTo>
                    <a:pt x="5730676" y="5894014"/>
                  </a:lnTo>
                  <a:lnTo>
                    <a:pt x="5485719" y="6139598"/>
                  </a:lnTo>
                  <a:lnTo>
                    <a:pt x="4961839" y="6662770"/>
                  </a:lnTo>
                  <a:lnTo>
                    <a:pt x="3748161" y="7876973"/>
                  </a:lnTo>
                  <a:lnTo>
                    <a:pt x="0" y="4128553"/>
                  </a:lnTo>
                  <a:lnTo>
                    <a:pt x="911238" y="3217410"/>
                  </a:lnTo>
                  <a:lnTo>
                    <a:pt x="2027587" y="4332988"/>
                  </a:lnTo>
                  <a:lnTo>
                    <a:pt x="3100170" y="5405458"/>
                  </a:lnTo>
                  <a:lnTo>
                    <a:pt x="3748161" y="6053382"/>
                  </a:lnTo>
                  <a:lnTo>
                    <a:pt x="4396153" y="5405458"/>
                  </a:lnTo>
                  <a:lnTo>
                    <a:pt x="8343546" y="1457828"/>
                  </a:lnTo>
                  <a:close/>
                </a:path>
              </a:pathLst>
            </a:custGeom>
            <a:solidFill>
              <a:srgbClr val="5DCEDB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863" name="Freeform 3">
              <a:extLst>
                <a:ext uri="{FF2B5EF4-FFF2-40B4-BE49-F238E27FC236}">
                  <a16:creationId xmlns:a16="http://schemas.microsoft.com/office/drawing/2014/main" id="{911BE0E9-4B45-3B47-A122-02FC089388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0710" y="5406227"/>
              <a:ext cx="7186654" cy="5071831"/>
            </a:xfrm>
            <a:custGeom>
              <a:avLst/>
              <a:gdLst>
                <a:gd name="T0" fmla="*/ 10161 w 10162"/>
                <a:gd name="T1" fmla="*/ 516 h 7169"/>
                <a:gd name="T2" fmla="*/ 10161 w 10162"/>
                <a:gd name="T3" fmla="*/ 2301 h 7169"/>
                <a:gd name="T4" fmla="*/ 5294 w 10162"/>
                <a:gd name="T5" fmla="*/ 7168 h 7169"/>
                <a:gd name="T6" fmla="*/ 517 w 10162"/>
                <a:gd name="T7" fmla="*/ 7168 h 7169"/>
                <a:gd name="T8" fmla="*/ 517 w 10162"/>
                <a:gd name="T9" fmla="*/ 7168 h 7169"/>
                <a:gd name="T10" fmla="*/ 0 w 10162"/>
                <a:gd name="T11" fmla="*/ 6651 h 7169"/>
                <a:gd name="T12" fmla="*/ 0 w 10162"/>
                <a:gd name="T13" fmla="*/ 516 h 7169"/>
                <a:gd name="T14" fmla="*/ 0 w 10162"/>
                <a:gd name="T15" fmla="*/ 516 h 7169"/>
                <a:gd name="T16" fmla="*/ 517 w 10162"/>
                <a:gd name="T17" fmla="*/ 0 h 7169"/>
                <a:gd name="T18" fmla="*/ 9644 w 10162"/>
                <a:gd name="T19" fmla="*/ 0 h 7169"/>
                <a:gd name="T20" fmla="*/ 9644 w 10162"/>
                <a:gd name="T21" fmla="*/ 0 h 7169"/>
                <a:gd name="T22" fmla="*/ 9669 w 10162"/>
                <a:gd name="T23" fmla="*/ 0 h 7169"/>
                <a:gd name="T24" fmla="*/ 9669 w 10162"/>
                <a:gd name="T25" fmla="*/ 0 h 7169"/>
                <a:gd name="T26" fmla="*/ 10161 w 10162"/>
                <a:gd name="T27" fmla="*/ 516 h 7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162" h="7169">
                  <a:moveTo>
                    <a:pt x="10161" y="516"/>
                  </a:moveTo>
                  <a:lnTo>
                    <a:pt x="10161" y="2301"/>
                  </a:lnTo>
                  <a:lnTo>
                    <a:pt x="5294" y="7168"/>
                  </a:lnTo>
                  <a:lnTo>
                    <a:pt x="517" y="7168"/>
                  </a:lnTo>
                  <a:lnTo>
                    <a:pt x="517" y="7168"/>
                  </a:lnTo>
                  <a:cubicBezTo>
                    <a:pt x="231" y="7168"/>
                    <a:pt x="0" y="6936"/>
                    <a:pt x="0" y="6651"/>
                  </a:cubicBezTo>
                  <a:lnTo>
                    <a:pt x="0" y="516"/>
                  </a:lnTo>
                  <a:lnTo>
                    <a:pt x="0" y="516"/>
                  </a:lnTo>
                  <a:cubicBezTo>
                    <a:pt x="0" y="231"/>
                    <a:pt x="231" y="0"/>
                    <a:pt x="517" y="0"/>
                  </a:cubicBezTo>
                  <a:lnTo>
                    <a:pt x="9644" y="0"/>
                  </a:lnTo>
                  <a:lnTo>
                    <a:pt x="9644" y="0"/>
                  </a:lnTo>
                  <a:cubicBezTo>
                    <a:pt x="9653" y="0"/>
                    <a:pt x="9661" y="0"/>
                    <a:pt x="9669" y="0"/>
                  </a:cubicBezTo>
                  <a:lnTo>
                    <a:pt x="9669" y="0"/>
                  </a:lnTo>
                  <a:cubicBezTo>
                    <a:pt x="9944" y="13"/>
                    <a:pt x="10161" y="239"/>
                    <a:pt x="10161" y="516"/>
                  </a:cubicBezTo>
                </a:path>
              </a:pathLst>
            </a:custGeom>
            <a:solidFill>
              <a:srgbClr val="FFFFFF">
                <a:lumMod val="85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864" name="Freeform 4">
              <a:extLst>
                <a:ext uri="{FF2B5EF4-FFF2-40B4-BE49-F238E27FC236}">
                  <a16:creationId xmlns:a16="http://schemas.microsoft.com/office/drawing/2014/main" id="{5420B25D-0AEE-AD44-AE5C-2AEBAB1B7E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1440" y="4866602"/>
              <a:ext cx="6625196" cy="4816056"/>
            </a:xfrm>
            <a:custGeom>
              <a:avLst/>
              <a:gdLst>
                <a:gd name="T0" fmla="*/ 9365 w 9366"/>
                <a:gd name="T1" fmla="*/ 0 h 6808"/>
                <a:gd name="T2" fmla="*/ 9365 w 9366"/>
                <a:gd name="T3" fmla="*/ 3462 h 6808"/>
                <a:gd name="T4" fmla="*/ 6018 w 9366"/>
                <a:gd name="T5" fmla="*/ 6807 h 6808"/>
                <a:gd name="T6" fmla="*/ 0 w 9366"/>
                <a:gd name="T7" fmla="*/ 6807 h 6808"/>
                <a:gd name="T8" fmla="*/ 0 w 9366"/>
                <a:gd name="T9" fmla="*/ 0 h 6808"/>
                <a:gd name="T10" fmla="*/ 9365 w 9366"/>
                <a:gd name="T11" fmla="*/ 0 h 6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366" h="6808">
                  <a:moveTo>
                    <a:pt x="9365" y="0"/>
                  </a:moveTo>
                  <a:lnTo>
                    <a:pt x="9365" y="3462"/>
                  </a:lnTo>
                  <a:lnTo>
                    <a:pt x="6018" y="6807"/>
                  </a:lnTo>
                  <a:lnTo>
                    <a:pt x="0" y="6807"/>
                  </a:lnTo>
                  <a:lnTo>
                    <a:pt x="0" y="0"/>
                  </a:lnTo>
                  <a:lnTo>
                    <a:pt x="9365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865" name="Freeform 5">
              <a:extLst>
                <a:ext uri="{FF2B5EF4-FFF2-40B4-BE49-F238E27FC236}">
                  <a16:creationId xmlns:a16="http://schemas.microsoft.com/office/drawing/2014/main" id="{44F82A5C-9B2B-2442-B88B-BDF6890F3E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1440" y="4866604"/>
              <a:ext cx="6625196" cy="583292"/>
            </a:xfrm>
            <a:custGeom>
              <a:avLst/>
              <a:gdLst>
                <a:gd name="T0" fmla="*/ 0 w 9366"/>
                <a:gd name="T1" fmla="*/ 822 h 823"/>
                <a:gd name="T2" fmla="*/ 9365 w 9366"/>
                <a:gd name="T3" fmla="*/ 822 h 823"/>
                <a:gd name="T4" fmla="*/ 9365 w 9366"/>
                <a:gd name="T5" fmla="*/ 0 h 823"/>
                <a:gd name="T6" fmla="*/ 0 w 9366"/>
                <a:gd name="T7" fmla="*/ 0 h 823"/>
                <a:gd name="T8" fmla="*/ 0 w 9366"/>
                <a:gd name="T9" fmla="*/ 822 h 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66" h="823">
                  <a:moveTo>
                    <a:pt x="0" y="822"/>
                  </a:moveTo>
                  <a:lnTo>
                    <a:pt x="9365" y="822"/>
                  </a:lnTo>
                  <a:lnTo>
                    <a:pt x="9365" y="0"/>
                  </a:lnTo>
                  <a:lnTo>
                    <a:pt x="0" y="0"/>
                  </a:lnTo>
                  <a:lnTo>
                    <a:pt x="0" y="822"/>
                  </a:lnTo>
                </a:path>
              </a:pathLst>
            </a:custGeom>
            <a:solidFill>
              <a:srgbClr val="DC653D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866" name="Freeform 6">
              <a:extLst>
                <a:ext uri="{FF2B5EF4-FFF2-40B4-BE49-F238E27FC236}">
                  <a16:creationId xmlns:a16="http://schemas.microsoft.com/office/drawing/2014/main" id="{73E9D759-6FF4-624D-A64D-040F1EC66D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9048" y="5047518"/>
              <a:ext cx="945121" cy="221464"/>
            </a:xfrm>
            <a:custGeom>
              <a:avLst/>
              <a:gdLst>
                <a:gd name="T0" fmla="*/ 1195 w 1337"/>
                <a:gd name="T1" fmla="*/ 311 h 312"/>
                <a:gd name="T2" fmla="*/ 140 w 1337"/>
                <a:gd name="T3" fmla="*/ 311 h 312"/>
                <a:gd name="T4" fmla="*/ 140 w 1337"/>
                <a:gd name="T5" fmla="*/ 311 h 312"/>
                <a:gd name="T6" fmla="*/ 0 w 1337"/>
                <a:gd name="T7" fmla="*/ 170 h 312"/>
                <a:gd name="T8" fmla="*/ 0 w 1337"/>
                <a:gd name="T9" fmla="*/ 140 h 312"/>
                <a:gd name="T10" fmla="*/ 0 w 1337"/>
                <a:gd name="T11" fmla="*/ 140 h 312"/>
                <a:gd name="T12" fmla="*/ 140 w 1337"/>
                <a:gd name="T13" fmla="*/ 0 h 312"/>
                <a:gd name="T14" fmla="*/ 1195 w 1337"/>
                <a:gd name="T15" fmla="*/ 0 h 312"/>
                <a:gd name="T16" fmla="*/ 1195 w 1337"/>
                <a:gd name="T17" fmla="*/ 0 h 312"/>
                <a:gd name="T18" fmla="*/ 1336 w 1337"/>
                <a:gd name="T19" fmla="*/ 140 h 312"/>
                <a:gd name="T20" fmla="*/ 1336 w 1337"/>
                <a:gd name="T21" fmla="*/ 170 h 312"/>
                <a:gd name="T22" fmla="*/ 1336 w 1337"/>
                <a:gd name="T23" fmla="*/ 170 h 312"/>
                <a:gd name="T24" fmla="*/ 1195 w 1337"/>
                <a:gd name="T25" fmla="*/ 311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37" h="312">
                  <a:moveTo>
                    <a:pt x="1195" y="311"/>
                  </a:moveTo>
                  <a:lnTo>
                    <a:pt x="140" y="311"/>
                  </a:lnTo>
                  <a:lnTo>
                    <a:pt x="140" y="311"/>
                  </a:lnTo>
                  <a:cubicBezTo>
                    <a:pt x="63" y="311"/>
                    <a:pt x="0" y="248"/>
                    <a:pt x="0" y="170"/>
                  </a:cubicBezTo>
                  <a:lnTo>
                    <a:pt x="0" y="140"/>
                  </a:lnTo>
                  <a:lnTo>
                    <a:pt x="0" y="140"/>
                  </a:lnTo>
                  <a:cubicBezTo>
                    <a:pt x="0" y="63"/>
                    <a:pt x="63" y="0"/>
                    <a:pt x="140" y="0"/>
                  </a:cubicBezTo>
                  <a:lnTo>
                    <a:pt x="1195" y="0"/>
                  </a:lnTo>
                  <a:lnTo>
                    <a:pt x="1195" y="0"/>
                  </a:lnTo>
                  <a:cubicBezTo>
                    <a:pt x="1273" y="0"/>
                    <a:pt x="1336" y="63"/>
                    <a:pt x="1336" y="140"/>
                  </a:cubicBezTo>
                  <a:lnTo>
                    <a:pt x="1336" y="170"/>
                  </a:lnTo>
                  <a:lnTo>
                    <a:pt x="1336" y="170"/>
                  </a:lnTo>
                  <a:cubicBezTo>
                    <a:pt x="1336" y="248"/>
                    <a:pt x="1273" y="311"/>
                    <a:pt x="1195" y="311"/>
                  </a:cubicBezTo>
                </a:path>
              </a:pathLst>
            </a:custGeom>
            <a:solidFill>
              <a:srgbClr val="DC653D">
                <a:lumMod val="20000"/>
                <a:lumOff val="80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867" name="Freeform 7">
              <a:extLst>
                <a:ext uri="{FF2B5EF4-FFF2-40B4-BE49-F238E27FC236}">
                  <a16:creationId xmlns:a16="http://schemas.microsoft.com/office/drawing/2014/main" id="{E3B8AA44-294D-0C48-85DB-48A9311A7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73604" y="10019533"/>
              <a:ext cx="3118" cy="3120"/>
            </a:xfrm>
            <a:custGeom>
              <a:avLst/>
              <a:gdLst>
                <a:gd name="T0" fmla="*/ 1 w 3"/>
                <a:gd name="T1" fmla="*/ 0 h 2"/>
                <a:gd name="T2" fmla="*/ 1 w 3"/>
                <a:gd name="T3" fmla="*/ 0 h 2"/>
                <a:gd name="T4" fmla="*/ 2 w 3"/>
                <a:gd name="T5" fmla="*/ 0 h 2"/>
                <a:gd name="T6" fmla="*/ 2 w 3"/>
                <a:gd name="T7" fmla="*/ 0 h 2"/>
                <a:gd name="T8" fmla="*/ 1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lnTo>
                    <a:pt x="1" y="0"/>
                  </a:lnTo>
                  <a:cubicBezTo>
                    <a:pt x="2" y="0"/>
                    <a:pt x="2" y="0"/>
                    <a:pt x="2" y="0"/>
                  </a:cubicBezTo>
                  <a:lnTo>
                    <a:pt x="2" y="0"/>
                  </a:lnTo>
                  <a:cubicBezTo>
                    <a:pt x="0" y="1"/>
                    <a:pt x="0" y="1"/>
                    <a:pt x="1" y="0"/>
                  </a:cubicBezTo>
                </a:path>
              </a:pathLst>
            </a:custGeom>
            <a:solidFill>
              <a:srgbClr val="32365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grpSp>
          <p:nvGrpSpPr>
            <p:cNvPr id="868" name="Group 79">
              <a:extLst>
                <a:ext uri="{FF2B5EF4-FFF2-40B4-BE49-F238E27FC236}">
                  <a16:creationId xmlns:a16="http://schemas.microsoft.com/office/drawing/2014/main" id="{9CC7ACA6-BD1B-B644-9C9D-42D02BAE59C5}"/>
                </a:ext>
              </a:extLst>
            </p:cNvPr>
            <p:cNvGrpSpPr/>
            <p:nvPr/>
          </p:nvGrpSpPr>
          <p:grpSpPr>
            <a:xfrm>
              <a:off x="9884204" y="8423199"/>
              <a:ext cx="1786124" cy="1044712"/>
              <a:chOff x="11022943" y="7663677"/>
              <a:chExt cx="610625" cy="357157"/>
            </a:xfrm>
          </p:grpSpPr>
          <p:sp>
            <p:nvSpPr>
              <p:cNvPr id="1045" name="Freeform 8">
                <a:extLst>
                  <a:ext uri="{FF2B5EF4-FFF2-40B4-BE49-F238E27FC236}">
                    <a16:creationId xmlns:a16="http://schemas.microsoft.com/office/drawing/2014/main" id="{B6A11D0E-CD99-A44F-B399-464D241707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22944" y="7663677"/>
                <a:ext cx="610624" cy="357157"/>
              </a:xfrm>
              <a:custGeom>
                <a:avLst/>
                <a:gdLst>
                  <a:gd name="T0" fmla="*/ 0 w 936"/>
                  <a:gd name="T1" fmla="*/ 544 h 545"/>
                  <a:gd name="T2" fmla="*/ 935 w 936"/>
                  <a:gd name="T3" fmla="*/ 21 h 545"/>
                  <a:gd name="T4" fmla="*/ 613 w 936"/>
                  <a:gd name="T5" fmla="*/ 0 h 545"/>
                  <a:gd name="T6" fmla="*/ 0 w 936"/>
                  <a:gd name="T7" fmla="*/ 544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36" h="545">
                    <a:moveTo>
                      <a:pt x="0" y="544"/>
                    </a:moveTo>
                    <a:lnTo>
                      <a:pt x="935" y="21"/>
                    </a:lnTo>
                    <a:lnTo>
                      <a:pt x="613" y="0"/>
                    </a:lnTo>
                    <a:lnTo>
                      <a:pt x="0" y="544"/>
                    </a:lnTo>
                  </a:path>
                </a:pathLst>
              </a:custGeom>
              <a:solidFill>
                <a:srgbClr val="FFFFFF">
                  <a:lumMod val="75000"/>
                </a:srgb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21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66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737572"/>
                  </a:solidFill>
                  <a:effectLst/>
                  <a:uLnTx/>
                  <a:uFillTx/>
                  <a:latin typeface="Lato Light" panose="020F0502020204030203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046" name="Freeform 9">
                <a:extLst>
                  <a:ext uri="{FF2B5EF4-FFF2-40B4-BE49-F238E27FC236}">
                    <a16:creationId xmlns:a16="http://schemas.microsoft.com/office/drawing/2014/main" id="{122BF240-D381-2443-86F5-61EABE0036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22944" y="7712643"/>
                <a:ext cx="345636" cy="308191"/>
              </a:xfrm>
              <a:custGeom>
                <a:avLst/>
                <a:gdLst>
                  <a:gd name="T0" fmla="*/ 0 w 530"/>
                  <a:gd name="T1" fmla="*/ 469 h 470"/>
                  <a:gd name="T2" fmla="*/ 287 w 530"/>
                  <a:gd name="T3" fmla="*/ 6 h 470"/>
                  <a:gd name="T4" fmla="*/ 529 w 530"/>
                  <a:gd name="T5" fmla="*/ 0 h 470"/>
                  <a:gd name="T6" fmla="*/ 0 w 530"/>
                  <a:gd name="T7" fmla="*/ 469 h 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0" h="470">
                    <a:moveTo>
                      <a:pt x="0" y="469"/>
                    </a:moveTo>
                    <a:lnTo>
                      <a:pt x="287" y="6"/>
                    </a:lnTo>
                    <a:lnTo>
                      <a:pt x="529" y="0"/>
                    </a:lnTo>
                    <a:lnTo>
                      <a:pt x="0" y="469"/>
                    </a:lnTo>
                  </a:path>
                </a:pathLst>
              </a:custGeom>
              <a:solidFill>
                <a:srgbClr val="FFFFFF">
                  <a:lumMod val="85000"/>
                </a:srgb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21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66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737572"/>
                  </a:solidFill>
                  <a:effectLst/>
                  <a:uLnTx/>
                  <a:uFillTx/>
                  <a:latin typeface="Lato Light" panose="020F0502020204030203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047" name="Freeform 10">
                <a:extLst>
                  <a:ext uri="{FF2B5EF4-FFF2-40B4-BE49-F238E27FC236}">
                    <a16:creationId xmlns:a16="http://schemas.microsoft.com/office/drawing/2014/main" id="{8AD6381B-E680-6C4C-B5D1-D1EA9E57D4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22943" y="7755848"/>
                <a:ext cx="483891" cy="262108"/>
              </a:xfrm>
              <a:custGeom>
                <a:avLst/>
                <a:gdLst>
                  <a:gd name="T0" fmla="*/ 720 w 740"/>
                  <a:gd name="T1" fmla="*/ 0 h 403"/>
                  <a:gd name="T2" fmla="*/ 739 w 740"/>
                  <a:gd name="T3" fmla="*/ 117 h 403"/>
                  <a:gd name="T4" fmla="*/ 0 w 740"/>
                  <a:gd name="T5" fmla="*/ 402 h 403"/>
                  <a:gd name="T6" fmla="*/ 720 w 740"/>
                  <a:gd name="T7" fmla="*/ 0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40" h="403">
                    <a:moveTo>
                      <a:pt x="720" y="0"/>
                    </a:moveTo>
                    <a:lnTo>
                      <a:pt x="739" y="117"/>
                    </a:lnTo>
                    <a:lnTo>
                      <a:pt x="0" y="402"/>
                    </a:lnTo>
                    <a:lnTo>
                      <a:pt x="720" y="0"/>
                    </a:lnTo>
                  </a:path>
                </a:pathLst>
              </a:custGeom>
              <a:solidFill>
                <a:srgbClr val="FFFFFF">
                  <a:lumMod val="65000"/>
                </a:srgb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21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66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737572"/>
                  </a:solidFill>
                  <a:effectLst/>
                  <a:uLnTx/>
                  <a:uFillTx/>
                  <a:latin typeface="Lato Light" panose="020F0502020204030203" pitchFamily="34" charset="0"/>
                  <a:ea typeface="+mn-ea"/>
                  <a:cs typeface="+mn-cs"/>
                </a:endParaRPr>
              </a:p>
            </p:txBody>
          </p:sp>
        </p:grpSp>
        <p:sp>
          <p:nvSpPr>
            <p:cNvPr id="869" name="Freeform 12">
              <a:extLst>
                <a:ext uri="{FF2B5EF4-FFF2-40B4-BE49-F238E27FC236}">
                  <a16:creationId xmlns:a16="http://schemas.microsoft.com/office/drawing/2014/main" id="{7B78345F-5957-2E4C-BA04-7DB718AF35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63842" y="5259623"/>
              <a:ext cx="1232086" cy="1197775"/>
            </a:xfrm>
            <a:custGeom>
              <a:avLst/>
              <a:gdLst>
                <a:gd name="T0" fmla="*/ 1370 w 1740"/>
                <a:gd name="T1" fmla="*/ 1127 h 1693"/>
                <a:gd name="T2" fmla="*/ 1370 w 1740"/>
                <a:gd name="T3" fmla="*/ 1127 h 1693"/>
                <a:gd name="T4" fmla="*/ 782 w 1740"/>
                <a:gd name="T5" fmla="*/ 1467 h 1693"/>
                <a:gd name="T6" fmla="*/ 782 w 1740"/>
                <a:gd name="T7" fmla="*/ 1467 h 1693"/>
                <a:gd name="T8" fmla="*/ 612 w 1740"/>
                <a:gd name="T9" fmla="*/ 1427 h 1693"/>
                <a:gd name="T10" fmla="*/ 612 w 1740"/>
                <a:gd name="T11" fmla="*/ 1427 h 1693"/>
                <a:gd name="T12" fmla="*/ 575 w 1740"/>
                <a:gd name="T13" fmla="*/ 1411 h 1693"/>
                <a:gd name="T14" fmla="*/ 575 w 1740"/>
                <a:gd name="T15" fmla="*/ 1411 h 1693"/>
                <a:gd name="T16" fmla="*/ 301 w 1740"/>
                <a:gd name="T17" fmla="*/ 1149 h 1693"/>
                <a:gd name="T18" fmla="*/ 301 w 1740"/>
                <a:gd name="T19" fmla="*/ 1149 h 1693"/>
                <a:gd name="T20" fmla="*/ 291 w 1740"/>
                <a:gd name="T21" fmla="*/ 616 h 1693"/>
                <a:gd name="T22" fmla="*/ 291 w 1740"/>
                <a:gd name="T23" fmla="*/ 616 h 1693"/>
                <a:gd name="T24" fmla="*/ 396 w 1740"/>
                <a:gd name="T25" fmla="*/ 462 h 1693"/>
                <a:gd name="T26" fmla="*/ 396 w 1740"/>
                <a:gd name="T27" fmla="*/ 462 h 1693"/>
                <a:gd name="T28" fmla="*/ 1086 w 1740"/>
                <a:gd name="T29" fmla="*/ 331 h 1693"/>
                <a:gd name="T30" fmla="*/ 1086 w 1740"/>
                <a:gd name="T31" fmla="*/ 331 h 1693"/>
                <a:gd name="T32" fmla="*/ 1370 w 1740"/>
                <a:gd name="T33" fmla="*/ 1127 h 1693"/>
                <a:gd name="T34" fmla="*/ 1171 w 1740"/>
                <a:gd name="T35" fmla="*/ 152 h 1693"/>
                <a:gd name="T36" fmla="*/ 1171 w 1740"/>
                <a:gd name="T37" fmla="*/ 152 h 1693"/>
                <a:gd name="T38" fmla="*/ 250 w 1740"/>
                <a:gd name="T39" fmla="*/ 325 h 1693"/>
                <a:gd name="T40" fmla="*/ 250 w 1740"/>
                <a:gd name="T41" fmla="*/ 325 h 1693"/>
                <a:gd name="T42" fmla="*/ 111 w 1740"/>
                <a:gd name="T43" fmla="*/ 531 h 1693"/>
                <a:gd name="T44" fmla="*/ 111 w 1740"/>
                <a:gd name="T45" fmla="*/ 531 h 1693"/>
                <a:gd name="T46" fmla="*/ 125 w 1740"/>
                <a:gd name="T47" fmla="*/ 1241 h 1693"/>
                <a:gd name="T48" fmla="*/ 125 w 1740"/>
                <a:gd name="T49" fmla="*/ 1241 h 1693"/>
                <a:gd name="T50" fmla="*/ 490 w 1740"/>
                <a:gd name="T51" fmla="*/ 1592 h 1693"/>
                <a:gd name="T52" fmla="*/ 490 w 1740"/>
                <a:gd name="T53" fmla="*/ 1592 h 1693"/>
                <a:gd name="T54" fmla="*/ 539 w 1740"/>
                <a:gd name="T55" fmla="*/ 1613 h 1693"/>
                <a:gd name="T56" fmla="*/ 539 w 1740"/>
                <a:gd name="T57" fmla="*/ 1613 h 1693"/>
                <a:gd name="T58" fmla="*/ 767 w 1740"/>
                <a:gd name="T59" fmla="*/ 1666 h 1693"/>
                <a:gd name="T60" fmla="*/ 767 w 1740"/>
                <a:gd name="T61" fmla="*/ 1666 h 1693"/>
                <a:gd name="T62" fmla="*/ 1551 w 1740"/>
                <a:gd name="T63" fmla="*/ 1212 h 1693"/>
                <a:gd name="T64" fmla="*/ 1551 w 1740"/>
                <a:gd name="T65" fmla="*/ 1212 h 1693"/>
                <a:gd name="T66" fmla="*/ 1171 w 1740"/>
                <a:gd name="T67" fmla="*/ 152 h 1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0" h="1693">
                  <a:moveTo>
                    <a:pt x="1370" y="1127"/>
                  </a:moveTo>
                  <a:lnTo>
                    <a:pt x="1370" y="1127"/>
                  </a:lnTo>
                  <a:cubicBezTo>
                    <a:pt x="1261" y="1358"/>
                    <a:pt x="1023" y="1487"/>
                    <a:pt x="782" y="1467"/>
                  </a:cubicBezTo>
                  <a:lnTo>
                    <a:pt x="782" y="1467"/>
                  </a:lnTo>
                  <a:cubicBezTo>
                    <a:pt x="725" y="1463"/>
                    <a:pt x="668" y="1450"/>
                    <a:pt x="612" y="1427"/>
                  </a:cubicBezTo>
                  <a:lnTo>
                    <a:pt x="612" y="1427"/>
                  </a:lnTo>
                  <a:cubicBezTo>
                    <a:pt x="600" y="1423"/>
                    <a:pt x="587" y="1417"/>
                    <a:pt x="575" y="1411"/>
                  </a:cubicBezTo>
                  <a:lnTo>
                    <a:pt x="575" y="1411"/>
                  </a:lnTo>
                  <a:cubicBezTo>
                    <a:pt x="453" y="1354"/>
                    <a:pt x="359" y="1260"/>
                    <a:pt x="301" y="1149"/>
                  </a:cubicBezTo>
                  <a:lnTo>
                    <a:pt x="301" y="1149"/>
                  </a:lnTo>
                  <a:cubicBezTo>
                    <a:pt x="217" y="989"/>
                    <a:pt x="207" y="792"/>
                    <a:pt x="291" y="616"/>
                  </a:cubicBezTo>
                  <a:lnTo>
                    <a:pt x="291" y="616"/>
                  </a:lnTo>
                  <a:cubicBezTo>
                    <a:pt x="318" y="558"/>
                    <a:pt x="354" y="506"/>
                    <a:pt x="396" y="462"/>
                  </a:cubicBezTo>
                  <a:lnTo>
                    <a:pt x="396" y="462"/>
                  </a:lnTo>
                  <a:cubicBezTo>
                    <a:pt x="569" y="279"/>
                    <a:pt x="846" y="218"/>
                    <a:pt x="1086" y="331"/>
                  </a:cubicBezTo>
                  <a:lnTo>
                    <a:pt x="1086" y="331"/>
                  </a:lnTo>
                  <a:cubicBezTo>
                    <a:pt x="1384" y="473"/>
                    <a:pt x="1512" y="829"/>
                    <a:pt x="1370" y="1127"/>
                  </a:cubicBezTo>
                  <a:close/>
                  <a:moveTo>
                    <a:pt x="1171" y="152"/>
                  </a:moveTo>
                  <a:lnTo>
                    <a:pt x="1171" y="152"/>
                  </a:lnTo>
                  <a:cubicBezTo>
                    <a:pt x="851" y="0"/>
                    <a:pt x="481" y="81"/>
                    <a:pt x="250" y="325"/>
                  </a:cubicBezTo>
                  <a:lnTo>
                    <a:pt x="250" y="325"/>
                  </a:lnTo>
                  <a:cubicBezTo>
                    <a:pt x="194" y="384"/>
                    <a:pt x="147" y="453"/>
                    <a:pt x="111" y="531"/>
                  </a:cubicBezTo>
                  <a:lnTo>
                    <a:pt x="111" y="531"/>
                  </a:lnTo>
                  <a:cubicBezTo>
                    <a:pt x="0" y="765"/>
                    <a:pt x="13" y="1027"/>
                    <a:pt x="125" y="1241"/>
                  </a:cubicBezTo>
                  <a:lnTo>
                    <a:pt x="125" y="1241"/>
                  </a:lnTo>
                  <a:cubicBezTo>
                    <a:pt x="203" y="1390"/>
                    <a:pt x="327" y="1515"/>
                    <a:pt x="490" y="1592"/>
                  </a:cubicBezTo>
                  <a:lnTo>
                    <a:pt x="490" y="1592"/>
                  </a:lnTo>
                  <a:cubicBezTo>
                    <a:pt x="506" y="1599"/>
                    <a:pt x="522" y="1607"/>
                    <a:pt x="539" y="1613"/>
                  </a:cubicBezTo>
                  <a:lnTo>
                    <a:pt x="539" y="1613"/>
                  </a:lnTo>
                  <a:cubicBezTo>
                    <a:pt x="613" y="1642"/>
                    <a:pt x="690" y="1660"/>
                    <a:pt x="767" y="1666"/>
                  </a:cubicBezTo>
                  <a:lnTo>
                    <a:pt x="767" y="1666"/>
                  </a:lnTo>
                  <a:cubicBezTo>
                    <a:pt x="1087" y="1692"/>
                    <a:pt x="1405" y="1520"/>
                    <a:pt x="1551" y="1212"/>
                  </a:cubicBezTo>
                  <a:lnTo>
                    <a:pt x="1551" y="1212"/>
                  </a:lnTo>
                  <a:cubicBezTo>
                    <a:pt x="1739" y="815"/>
                    <a:pt x="1569" y="340"/>
                    <a:pt x="1171" y="152"/>
                  </a:cubicBezTo>
                  <a:close/>
                </a:path>
              </a:pathLst>
            </a:custGeom>
            <a:solidFill>
              <a:srgbClr val="FFFFFF">
                <a:lumMod val="95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870" name="Freeform 13">
              <a:extLst>
                <a:ext uri="{FF2B5EF4-FFF2-40B4-BE49-F238E27FC236}">
                  <a16:creationId xmlns:a16="http://schemas.microsoft.com/office/drawing/2014/main" id="{A4D0547F-086A-5D43-B129-1FE72F2EC1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63843" y="5490444"/>
              <a:ext cx="280728" cy="648795"/>
            </a:xfrm>
            <a:custGeom>
              <a:avLst/>
              <a:gdLst>
                <a:gd name="T0" fmla="*/ 301 w 397"/>
                <a:gd name="T1" fmla="*/ 824 h 917"/>
                <a:gd name="T2" fmla="*/ 125 w 397"/>
                <a:gd name="T3" fmla="*/ 916 h 917"/>
                <a:gd name="T4" fmla="*/ 125 w 397"/>
                <a:gd name="T5" fmla="*/ 916 h 917"/>
                <a:gd name="T6" fmla="*/ 111 w 397"/>
                <a:gd name="T7" fmla="*/ 206 h 917"/>
                <a:gd name="T8" fmla="*/ 111 w 397"/>
                <a:gd name="T9" fmla="*/ 206 h 917"/>
                <a:gd name="T10" fmla="*/ 250 w 397"/>
                <a:gd name="T11" fmla="*/ 0 h 917"/>
                <a:gd name="T12" fmla="*/ 396 w 397"/>
                <a:gd name="T13" fmla="*/ 137 h 917"/>
                <a:gd name="T14" fmla="*/ 396 w 397"/>
                <a:gd name="T15" fmla="*/ 137 h 917"/>
                <a:gd name="T16" fmla="*/ 291 w 397"/>
                <a:gd name="T17" fmla="*/ 291 h 917"/>
                <a:gd name="T18" fmla="*/ 291 w 397"/>
                <a:gd name="T19" fmla="*/ 291 h 917"/>
                <a:gd name="T20" fmla="*/ 301 w 397"/>
                <a:gd name="T21" fmla="*/ 824 h 9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7" h="917">
                  <a:moveTo>
                    <a:pt x="301" y="824"/>
                  </a:moveTo>
                  <a:lnTo>
                    <a:pt x="125" y="916"/>
                  </a:lnTo>
                  <a:lnTo>
                    <a:pt x="125" y="916"/>
                  </a:lnTo>
                  <a:cubicBezTo>
                    <a:pt x="13" y="702"/>
                    <a:pt x="0" y="440"/>
                    <a:pt x="111" y="206"/>
                  </a:cubicBezTo>
                  <a:lnTo>
                    <a:pt x="111" y="206"/>
                  </a:lnTo>
                  <a:cubicBezTo>
                    <a:pt x="147" y="128"/>
                    <a:pt x="194" y="59"/>
                    <a:pt x="250" y="0"/>
                  </a:cubicBezTo>
                  <a:lnTo>
                    <a:pt x="396" y="137"/>
                  </a:lnTo>
                  <a:lnTo>
                    <a:pt x="396" y="137"/>
                  </a:lnTo>
                  <a:cubicBezTo>
                    <a:pt x="354" y="181"/>
                    <a:pt x="318" y="233"/>
                    <a:pt x="291" y="291"/>
                  </a:cubicBezTo>
                  <a:lnTo>
                    <a:pt x="291" y="291"/>
                  </a:lnTo>
                  <a:cubicBezTo>
                    <a:pt x="207" y="467"/>
                    <a:pt x="217" y="664"/>
                    <a:pt x="301" y="824"/>
                  </a:cubicBezTo>
                </a:path>
              </a:pathLst>
            </a:custGeom>
            <a:solidFill>
              <a:srgbClr val="5ECB95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871" name="Freeform 13">
              <a:extLst>
                <a:ext uri="{FF2B5EF4-FFF2-40B4-BE49-F238E27FC236}">
                  <a16:creationId xmlns:a16="http://schemas.microsoft.com/office/drawing/2014/main" id="{DB2593BB-8789-3B4F-A9FF-6A8FCD1581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1178" y="6073737"/>
              <a:ext cx="464059" cy="364245"/>
            </a:xfrm>
            <a:custGeom>
              <a:avLst/>
              <a:gdLst>
                <a:gd name="connsiteX0" fmla="*/ 115308 w 428516"/>
                <a:gd name="connsiteY0" fmla="*/ 0 h 336347"/>
                <a:gd name="connsiteX1" fmla="*/ 294818 w 428516"/>
                <a:gd name="connsiteY1" fmla="*/ 170402 h 336347"/>
                <a:gd name="connsiteX2" fmla="*/ 319058 w 428516"/>
                <a:gd name="connsiteY2" fmla="*/ 180808 h 336347"/>
                <a:gd name="connsiteX3" fmla="*/ 318726 w 428516"/>
                <a:gd name="connsiteY3" fmla="*/ 181646 h 336347"/>
                <a:gd name="connsiteX4" fmla="*/ 373086 w 428516"/>
                <a:gd name="connsiteY4" fmla="*/ 199038 h 336347"/>
                <a:gd name="connsiteX5" fmla="*/ 428516 w 428516"/>
                <a:gd name="connsiteY5" fmla="*/ 207382 h 336347"/>
                <a:gd name="connsiteX6" fmla="*/ 418778 w 428516"/>
                <a:gd name="connsiteY6" fmla="*/ 336347 h 336347"/>
                <a:gd name="connsiteX7" fmla="*/ 270750 w 428516"/>
                <a:gd name="connsiteY7" fmla="*/ 302000 h 336347"/>
                <a:gd name="connsiteX8" fmla="*/ 270892 w 428516"/>
                <a:gd name="connsiteY8" fmla="*/ 301636 h 336347"/>
                <a:gd name="connsiteX9" fmla="*/ 239130 w 428516"/>
                <a:gd name="connsiteY9" fmla="*/ 288123 h 336347"/>
                <a:gd name="connsiteX10" fmla="*/ 0 w 428516"/>
                <a:gd name="connsiteY10" fmla="*/ 59836 h 336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8516" h="336347">
                  <a:moveTo>
                    <a:pt x="115308" y="0"/>
                  </a:moveTo>
                  <a:cubicBezTo>
                    <a:pt x="153306" y="72193"/>
                    <a:pt x="214890" y="133330"/>
                    <a:pt x="294818" y="170402"/>
                  </a:cubicBezTo>
                  <a:cubicBezTo>
                    <a:pt x="302680" y="174304"/>
                    <a:pt x="311198" y="178206"/>
                    <a:pt x="319058" y="180808"/>
                  </a:cubicBezTo>
                  <a:lnTo>
                    <a:pt x="318726" y="181646"/>
                  </a:lnTo>
                  <a:lnTo>
                    <a:pt x="373086" y="199038"/>
                  </a:lnTo>
                  <a:cubicBezTo>
                    <a:pt x="391510" y="203331"/>
                    <a:pt x="410012" y="206086"/>
                    <a:pt x="428516" y="207382"/>
                  </a:cubicBezTo>
                  <a:lnTo>
                    <a:pt x="418778" y="336347"/>
                  </a:lnTo>
                  <a:cubicBezTo>
                    <a:pt x="368786" y="332459"/>
                    <a:pt x="318794" y="320794"/>
                    <a:pt x="270750" y="302000"/>
                  </a:cubicBezTo>
                  <a:lnTo>
                    <a:pt x="270892" y="301636"/>
                  </a:lnTo>
                  <a:lnTo>
                    <a:pt x="239130" y="288123"/>
                  </a:lnTo>
                  <a:cubicBezTo>
                    <a:pt x="132342" y="238043"/>
                    <a:pt x="51102" y="156744"/>
                    <a:pt x="0" y="59836"/>
                  </a:cubicBezTo>
                  <a:close/>
                </a:path>
              </a:pathLst>
            </a:custGeom>
            <a:solidFill>
              <a:srgbClr val="5DCEDB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872" name="Freeform 16">
              <a:extLst>
                <a:ext uri="{FF2B5EF4-FFF2-40B4-BE49-F238E27FC236}">
                  <a16:creationId xmlns:a16="http://schemas.microsoft.com/office/drawing/2014/main" id="{BB884182-188D-6F46-8585-9CB55686A8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24405" y="6341990"/>
              <a:ext cx="1054292" cy="467881"/>
            </a:xfrm>
            <a:custGeom>
              <a:avLst/>
              <a:gdLst>
                <a:gd name="T0" fmla="*/ 1488 w 1489"/>
                <a:gd name="T1" fmla="*/ 660 h 661"/>
                <a:gd name="T2" fmla="*/ 0 w 1489"/>
                <a:gd name="T3" fmla="*/ 660 h 661"/>
                <a:gd name="T4" fmla="*/ 0 w 1489"/>
                <a:gd name="T5" fmla="*/ 630 h 661"/>
                <a:gd name="T6" fmla="*/ 1458 w 1489"/>
                <a:gd name="T7" fmla="*/ 630 h 661"/>
                <a:gd name="T8" fmla="*/ 1458 w 1489"/>
                <a:gd name="T9" fmla="*/ 0 h 661"/>
                <a:gd name="T10" fmla="*/ 1488 w 1489"/>
                <a:gd name="T11" fmla="*/ 0 h 661"/>
                <a:gd name="T12" fmla="*/ 1488 w 1489"/>
                <a:gd name="T13" fmla="*/ 66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89" h="661">
                  <a:moveTo>
                    <a:pt x="1488" y="660"/>
                  </a:moveTo>
                  <a:lnTo>
                    <a:pt x="0" y="660"/>
                  </a:lnTo>
                  <a:lnTo>
                    <a:pt x="0" y="630"/>
                  </a:lnTo>
                  <a:lnTo>
                    <a:pt x="1458" y="630"/>
                  </a:lnTo>
                  <a:lnTo>
                    <a:pt x="1458" y="0"/>
                  </a:lnTo>
                  <a:lnTo>
                    <a:pt x="1488" y="0"/>
                  </a:lnTo>
                  <a:lnTo>
                    <a:pt x="1488" y="660"/>
                  </a:lnTo>
                </a:path>
              </a:pathLst>
            </a:custGeom>
            <a:solidFill>
              <a:srgbClr val="5DCEDB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873" name="Freeform 17">
              <a:extLst>
                <a:ext uri="{FF2B5EF4-FFF2-40B4-BE49-F238E27FC236}">
                  <a16:creationId xmlns:a16="http://schemas.microsoft.com/office/drawing/2014/main" id="{710CAEA3-F060-064E-A60C-C11898F66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24405" y="6572810"/>
              <a:ext cx="555219" cy="124768"/>
            </a:xfrm>
            <a:custGeom>
              <a:avLst/>
              <a:gdLst>
                <a:gd name="T0" fmla="*/ 783 w 784"/>
                <a:gd name="T1" fmla="*/ 177 h 178"/>
                <a:gd name="T2" fmla="*/ 0 w 784"/>
                <a:gd name="T3" fmla="*/ 177 h 178"/>
                <a:gd name="T4" fmla="*/ 0 w 784"/>
                <a:gd name="T5" fmla="*/ 0 h 178"/>
                <a:gd name="T6" fmla="*/ 783 w 784"/>
                <a:gd name="T7" fmla="*/ 0 h 178"/>
                <a:gd name="T8" fmla="*/ 783 w 784"/>
                <a:gd name="T9" fmla="*/ 177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4" h="178">
                  <a:moveTo>
                    <a:pt x="783" y="177"/>
                  </a:moveTo>
                  <a:lnTo>
                    <a:pt x="0" y="177"/>
                  </a:lnTo>
                  <a:lnTo>
                    <a:pt x="0" y="0"/>
                  </a:lnTo>
                  <a:lnTo>
                    <a:pt x="783" y="0"/>
                  </a:lnTo>
                  <a:lnTo>
                    <a:pt x="783" y="177"/>
                  </a:lnTo>
                </a:path>
              </a:pathLst>
            </a:custGeom>
            <a:solidFill>
              <a:srgbClr val="FFFFFF">
                <a:lumMod val="95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874" name="Freeform 18">
              <a:extLst>
                <a:ext uri="{FF2B5EF4-FFF2-40B4-BE49-F238E27FC236}">
                  <a16:creationId xmlns:a16="http://schemas.microsoft.com/office/drawing/2014/main" id="{5B9A1573-C211-F545-9AA5-1BEAB45FB5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6249" y="4741835"/>
              <a:ext cx="112292" cy="729895"/>
            </a:xfrm>
            <a:custGeom>
              <a:avLst/>
              <a:gdLst>
                <a:gd name="T0" fmla="*/ 156 w 157"/>
                <a:gd name="T1" fmla="*/ 0 h 1032"/>
                <a:gd name="T2" fmla="*/ 0 w 157"/>
                <a:gd name="T3" fmla="*/ 0 h 1032"/>
                <a:gd name="T4" fmla="*/ 0 w 157"/>
                <a:gd name="T5" fmla="*/ 1031 h 1032"/>
                <a:gd name="T6" fmla="*/ 156 w 157"/>
                <a:gd name="T7" fmla="*/ 1031 h 1032"/>
                <a:gd name="T8" fmla="*/ 156 w 157"/>
                <a:gd name="T9" fmla="*/ 0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032">
                  <a:moveTo>
                    <a:pt x="156" y="0"/>
                  </a:moveTo>
                  <a:lnTo>
                    <a:pt x="0" y="0"/>
                  </a:lnTo>
                  <a:lnTo>
                    <a:pt x="0" y="1031"/>
                  </a:lnTo>
                  <a:lnTo>
                    <a:pt x="156" y="1031"/>
                  </a:lnTo>
                  <a:lnTo>
                    <a:pt x="156" y="0"/>
                  </a:lnTo>
                </a:path>
              </a:pathLst>
            </a:custGeom>
            <a:solidFill>
              <a:srgbClr val="FFFFFF">
                <a:lumMod val="85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875" name="Freeform 19">
              <a:extLst>
                <a:ext uri="{FF2B5EF4-FFF2-40B4-BE49-F238E27FC236}">
                  <a16:creationId xmlns:a16="http://schemas.microsoft.com/office/drawing/2014/main" id="{734AD409-734F-604D-AC56-DD923F13DC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0741" y="4888437"/>
              <a:ext cx="109173" cy="583291"/>
            </a:xfrm>
            <a:custGeom>
              <a:avLst/>
              <a:gdLst>
                <a:gd name="T0" fmla="*/ 155 w 156"/>
                <a:gd name="T1" fmla="*/ 0 h 823"/>
                <a:gd name="T2" fmla="*/ 0 w 156"/>
                <a:gd name="T3" fmla="*/ 0 h 823"/>
                <a:gd name="T4" fmla="*/ 0 w 156"/>
                <a:gd name="T5" fmla="*/ 822 h 823"/>
                <a:gd name="T6" fmla="*/ 155 w 156"/>
                <a:gd name="T7" fmla="*/ 822 h 823"/>
                <a:gd name="T8" fmla="*/ 155 w 156"/>
                <a:gd name="T9" fmla="*/ 0 h 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6" h="823">
                  <a:moveTo>
                    <a:pt x="155" y="0"/>
                  </a:moveTo>
                  <a:lnTo>
                    <a:pt x="0" y="0"/>
                  </a:lnTo>
                  <a:lnTo>
                    <a:pt x="0" y="822"/>
                  </a:lnTo>
                  <a:lnTo>
                    <a:pt x="155" y="822"/>
                  </a:lnTo>
                  <a:lnTo>
                    <a:pt x="155" y="0"/>
                  </a:lnTo>
                </a:path>
              </a:pathLst>
            </a:custGeom>
            <a:solidFill>
              <a:srgbClr val="FFFFFF">
                <a:lumMod val="85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876" name="Freeform 20">
              <a:extLst>
                <a:ext uri="{FF2B5EF4-FFF2-40B4-BE49-F238E27FC236}">
                  <a16:creationId xmlns:a16="http://schemas.microsoft.com/office/drawing/2014/main" id="{E82F80B2-D402-A843-99C9-1F1C65D17A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2112" y="4779265"/>
              <a:ext cx="109172" cy="689346"/>
            </a:xfrm>
            <a:custGeom>
              <a:avLst/>
              <a:gdLst>
                <a:gd name="T0" fmla="*/ 155 w 156"/>
                <a:gd name="T1" fmla="*/ 0 h 976"/>
                <a:gd name="T2" fmla="*/ 0 w 156"/>
                <a:gd name="T3" fmla="*/ 0 h 976"/>
                <a:gd name="T4" fmla="*/ 0 w 156"/>
                <a:gd name="T5" fmla="*/ 975 h 976"/>
                <a:gd name="T6" fmla="*/ 155 w 156"/>
                <a:gd name="T7" fmla="*/ 975 h 976"/>
                <a:gd name="T8" fmla="*/ 155 w 156"/>
                <a:gd name="T9" fmla="*/ 0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6" h="976">
                  <a:moveTo>
                    <a:pt x="155" y="0"/>
                  </a:moveTo>
                  <a:lnTo>
                    <a:pt x="0" y="0"/>
                  </a:lnTo>
                  <a:lnTo>
                    <a:pt x="0" y="975"/>
                  </a:lnTo>
                  <a:lnTo>
                    <a:pt x="155" y="975"/>
                  </a:lnTo>
                  <a:lnTo>
                    <a:pt x="155" y="0"/>
                  </a:lnTo>
                </a:path>
              </a:pathLst>
            </a:custGeom>
            <a:solidFill>
              <a:srgbClr val="FFFFFF">
                <a:lumMod val="85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877" name="Freeform 21">
              <a:extLst>
                <a:ext uri="{FF2B5EF4-FFF2-40B4-BE49-F238E27FC236}">
                  <a16:creationId xmlns:a16="http://schemas.microsoft.com/office/drawing/2014/main" id="{66027BBF-83AC-E049-97CF-670B3D0C4D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6601" y="4994491"/>
              <a:ext cx="109172" cy="474120"/>
            </a:xfrm>
            <a:custGeom>
              <a:avLst/>
              <a:gdLst>
                <a:gd name="T0" fmla="*/ 155 w 156"/>
                <a:gd name="T1" fmla="*/ 0 h 672"/>
                <a:gd name="T2" fmla="*/ 0 w 156"/>
                <a:gd name="T3" fmla="*/ 0 h 672"/>
                <a:gd name="T4" fmla="*/ 0 w 156"/>
                <a:gd name="T5" fmla="*/ 671 h 672"/>
                <a:gd name="T6" fmla="*/ 155 w 156"/>
                <a:gd name="T7" fmla="*/ 671 h 672"/>
                <a:gd name="T8" fmla="*/ 155 w 156"/>
                <a:gd name="T9" fmla="*/ 0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6" h="672">
                  <a:moveTo>
                    <a:pt x="155" y="0"/>
                  </a:moveTo>
                  <a:lnTo>
                    <a:pt x="0" y="0"/>
                  </a:lnTo>
                  <a:lnTo>
                    <a:pt x="0" y="671"/>
                  </a:lnTo>
                  <a:lnTo>
                    <a:pt x="155" y="671"/>
                  </a:lnTo>
                  <a:lnTo>
                    <a:pt x="155" y="0"/>
                  </a:lnTo>
                </a:path>
              </a:pathLst>
            </a:custGeom>
            <a:solidFill>
              <a:srgbClr val="FFFFFF">
                <a:lumMod val="85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878" name="Freeform 22">
              <a:extLst>
                <a:ext uri="{FF2B5EF4-FFF2-40B4-BE49-F238E27FC236}">
                  <a16:creationId xmlns:a16="http://schemas.microsoft.com/office/drawing/2014/main" id="{EDCE8B50-CEAF-B841-9085-0892020489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7973" y="4801101"/>
              <a:ext cx="109173" cy="667511"/>
            </a:xfrm>
            <a:custGeom>
              <a:avLst/>
              <a:gdLst>
                <a:gd name="T0" fmla="*/ 155 w 156"/>
                <a:gd name="T1" fmla="*/ 0 h 945"/>
                <a:gd name="T2" fmla="*/ 0 w 156"/>
                <a:gd name="T3" fmla="*/ 0 h 945"/>
                <a:gd name="T4" fmla="*/ 0 w 156"/>
                <a:gd name="T5" fmla="*/ 944 h 945"/>
                <a:gd name="T6" fmla="*/ 155 w 156"/>
                <a:gd name="T7" fmla="*/ 944 h 945"/>
                <a:gd name="T8" fmla="*/ 155 w 156"/>
                <a:gd name="T9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6" h="945">
                  <a:moveTo>
                    <a:pt x="155" y="0"/>
                  </a:moveTo>
                  <a:lnTo>
                    <a:pt x="0" y="0"/>
                  </a:lnTo>
                  <a:lnTo>
                    <a:pt x="0" y="944"/>
                  </a:lnTo>
                  <a:lnTo>
                    <a:pt x="155" y="944"/>
                  </a:lnTo>
                  <a:lnTo>
                    <a:pt x="155" y="0"/>
                  </a:lnTo>
                </a:path>
              </a:pathLst>
            </a:custGeom>
            <a:solidFill>
              <a:srgbClr val="FFFFFF">
                <a:lumMod val="85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879" name="Freeform 23">
              <a:extLst>
                <a:ext uri="{FF2B5EF4-FFF2-40B4-BE49-F238E27FC236}">
                  <a16:creationId xmlns:a16="http://schemas.microsoft.com/office/drawing/2014/main" id="{079CADA7-5EFA-2540-8089-BAC0EA89F3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2464" y="4701285"/>
              <a:ext cx="109173" cy="770443"/>
            </a:xfrm>
            <a:custGeom>
              <a:avLst/>
              <a:gdLst>
                <a:gd name="T0" fmla="*/ 155 w 156"/>
                <a:gd name="T1" fmla="*/ 0 h 1087"/>
                <a:gd name="T2" fmla="*/ 0 w 156"/>
                <a:gd name="T3" fmla="*/ 0 h 1087"/>
                <a:gd name="T4" fmla="*/ 0 w 156"/>
                <a:gd name="T5" fmla="*/ 1086 h 1087"/>
                <a:gd name="T6" fmla="*/ 155 w 156"/>
                <a:gd name="T7" fmla="*/ 1086 h 1087"/>
                <a:gd name="T8" fmla="*/ 155 w 156"/>
                <a:gd name="T9" fmla="*/ 0 h 10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6" h="1087">
                  <a:moveTo>
                    <a:pt x="155" y="0"/>
                  </a:moveTo>
                  <a:lnTo>
                    <a:pt x="0" y="0"/>
                  </a:lnTo>
                  <a:lnTo>
                    <a:pt x="0" y="1086"/>
                  </a:lnTo>
                  <a:lnTo>
                    <a:pt x="155" y="1086"/>
                  </a:lnTo>
                  <a:lnTo>
                    <a:pt x="155" y="0"/>
                  </a:lnTo>
                </a:path>
              </a:pathLst>
            </a:custGeom>
            <a:solidFill>
              <a:srgbClr val="FFFFFF">
                <a:lumMod val="85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880" name="Freeform 24">
              <a:extLst>
                <a:ext uri="{FF2B5EF4-FFF2-40B4-BE49-F238E27FC236}">
                  <a16:creationId xmlns:a16="http://schemas.microsoft.com/office/drawing/2014/main" id="{BEDCE94C-BFED-554C-934E-0EFB7E8B5C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3835" y="4660734"/>
              <a:ext cx="109172" cy="810994"/>
            </a:xfrm>
            <a:custGeom>
              <a:avLst/>
              <a:gdLst>
                <a:gd name="T0" fmla="*/ 155 w 156"/>
                <a:gd name="T1" fmla="*/ 0 h 1146"/>
                <a:gd name="T2" fmla="*/ 0 w 156"/>
                <a:gd name="T3" fmla="*/ 0 h 1146"/>
                <a:gd name="T4" fmla="*/ 0 w 156"/>
                <a:gd name="T5" fmla="*/ 1145 h 1146"/>
                <a:gd name="T6" fmla="*/ 155 w 156"/>
                <a:gd name="T7" fmla="*/ 1145 h 1146"/>
                <a:gd name="T8" fmla="*/ 155 w 156"/>
                <a:gd name="T9" fmla="*/ 0 h 1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6" h="1146">
                  <a:moveTo>
                    <a:pt x="155" y="0"/>
                  </a:moveTo>
                  <a:lnTo>
                    <a:pt x="0" y="0"/>
                  </a:lnTo>
                  <a:lnTo>
                    <a:pt x="0" y="1145"/>
                  </a:lnTo>
                  <a:lnTo>
                    <a:pt x="155" y="1145"/>
                  </a:lnTo>
                  <a:lnTo>
                    <a:pt x="155" y="0"/>
                  </a:lnTo>
                </a:path>
              </a:pathLst>
            </a:custGeom>
            <a:solidFill>
              <a:srgbClr val="FFFFFF">
                <a:lumMod val="85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881" name="Freeform 25">
              <a:extLst>
                <a:ext uri="{FF2B5EF4-FFF2-40B4-BE49-F238E27FC236}">
                  <a16:creationId xmlns:a16="http://schemas.microsoft.com/office/drawing/2014/main" id="{4A0B5EF1-D628-954D-A4D6-ED016D2EA5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6249" y="5013206"/>
              <a:ext cx="112292" cy="458523"/>
            </a:xfrm>
            <a:custGeom>
              <a:avLst/>
              <a:gdLst>
                <a:gd name="T0" fmla="*/ 156 w 157"/>
                <a:gd name="T1" fmla="*/ 0 h 648"/>
                <a:gd name="T2" fmla="*/ 0 w 157"/>
                <a:gd name="T3" fmla="*/ 0 h 648"/>
                <a:gd name="T4" fmla="*/ 0 w 157"/>
                <a:gd name="T5" fmla="*/ 647 h 648"/>
                <a:gd name="T6" fmla="*/ 156 w 157"/>
                <a:gd name="T7" fmla="*/ 647 h 648"/>
                <a:gd name="T8" fmla="*/ 156 w 157"/>
                <a:gd name="T9" fmla="*/ 0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648">
                  <a:moveTo>
                    <a:pt x="156" y="0"/>
                  </a:moveTo>
                  <a:lnTo>
                    <a:pt x="0" y="0"/>
                  </a:lnTo>
                  <a:lnTo>
                    <a:pt x="0" y="647"/>
                  </a:lnTo>
                  <a:lnTo>
                    <a:pt x="156" y="647"/>
                  </a:lnTo>
                  <a:lnTo>
                    <a:pt x="156" y="0"/>
                  </a:lnTo>
                </a:path>
              </a:pathLst>
            </a:custGeom>
            <a:solidFill>
              <a:srgbClr val="5DCEDB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882" name="Freeform 26">
              <a:extLst>
                <a:ext uri="{FF2B5EF4-FFF2-40B4-BE49-F238E27FC236}">
                  <a16:creationId xmlns:a16="http://schemas.microsoft.com/office/drawing/2014/main" id="{4ACE1B31-5ABE-4047-BF14-82ECCC2400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0741" y="5103663"/>
              <a:ext cx="109173" cy="364948"/>
            </a:xfrm>
            <a:custGeom>
              <a:avLst/>
              <a:gdLst>
                <a:gd name="T0" fmla="*/ 155 w 156"/>
                <a:gd name="T1" fmla="*/ 0 h 517"/>
                <a:gd name="T2" fmla="*/ 0 w 156"/>
                <a:gd name="T3" fmla="*/ 0 h 517"/>
                <a:gd name="T4" fmla="*/ 0 w 156"/>
                <a:gd name="T5" fmla="*/ 516 h 517"/>
                <a:gd name="T6" fmla="*/ 155 w 156"/>
                <a:gd name="T7" fmla="*/ 516 h 517"/>
                <a:gd name="T8" fmla="*/ 155 w 156"/>
                <a:gd name="T9" fmla="*/ 0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6" h="517">
                  <a:moveTo>
                    <a:pt x="155" y="0"/>
                  </a:moveTo>
                  <a:lnTo>
                    <a:pt x="0" y="0"/>
                  </a:lnTo>
                  <a:lnTo>
                    <a:pt x="0" y="516"/>
                  </a:lnTo>
                  <a:lnTo>
                    <a:pt x="155" y="516"/>
                  </a:lnTo>
                  <a:lnTo>
                    <a:pt x="155" y="0"/>
                  </a:lnTo>
                </a:path>
              </a:pathLst>
            </a:custGeom>
            <a:solidFill>
              <a:srgbClr val="5ECB95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883" name="Freeform 27">
              <a:extLst>
                <a:ext uri="{FF2B5EF4-FFF2-40B4-BE49-F238E27FC236}">
                  <a16:creationId xmlns:a16="http://schemas.microsoft.com/office/drawing/2014/main" id="{26A1986A-5A8B-F14A-AD22-F80EE8981C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2112" y="5038160"/>
              <a:ext cx="109172" cy="433569"/>
            </a:xfrm>
            <a:custGeom>
              <a:avLst/>
              <a:gdLst>
                <a:gd name="T0" fmla="*/ 155 w 156"/>
                <a:gd name="T1" fmla="*/ 0 h 613"/>
                <a:gd name="T2" fmla="*/ 0 w 156"/>
                <a:gd name="T3" fmla="*/ 0 h 613"/>
                <a:gd name="T4" fmla="*/ 0 w 156"/>
                <a:gd name="T5" fmla="*/ 612 h 613"/>
                <a:gd name="T6" fmla="*/ 155 w 156"/>
                <a:gd name="T7" fmla="*/ 612 h 613"/>
                <a:gd name="T8" fmla="*/ 155 w 156"/>
                <a:gd name="T9" fmla="*/ 0 h 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6" h="613">
                  <a:moveTo>
                    <a:pt x="155" y="0"/>
                  </a:moveTo>
                  <a:lnTo>
                    <a:pt x="0" y="0"/>
                  </a:lnTo>
                  <a:lnTo>
                    <a:pt x="0" y="612"/>
                  </a:lnTo>
                  <a:lnTo>
                    <a:pt x="155" y="612"/>
                  </a:lnTo>
                  <a:lnTo>
                    <a:pt x="155" y="0"/>
                  </a:lnTo>
                </a:path>
              </a:pathLst>
            </a:custGeom>
            <a:solidFill>
              <a:srgbClr val="F0D065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884" name="Freeform 28">
              <a:extLst>
                <a:ext uri="{FF2B5EF4-FFF2-40B4-BE49-F238E27FC236}">
                  <a16:creationId xmlns:a16="http://schemas.microsoft.com/office/drawing/2014/main" id="{163FF027-F40F-4A46-9A0A-C6C8372254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6601" y="5172285"/>
              <a:ext cx="109172" cy="299444"/>
            </a:xfrm>
            <a:custGeom>
              <a:avLst/>
              <a:gdLst>
                <a:gd name="T0" fmla="*/ 155 w 156"/>
                <a:gd name="T1" fmla="*/ 0 h 422"/>
                <a:gd name="T2" fmla="*/ 0 w 156"/>
                <a:gd name="T3" fmla="*/ 0 h 422"/>
                <a:gd name="T4" fmla="*/ 0 w 156"/>
                <a:gd name="T5" fmla="*/ 421 h 422"/>
                <a:gd name="T6" fmla="*/ 155 w 156"/>
                <a:gd name="T7" fmla="*/ 421 h 422"/>
                <a:gd name="T8" fmla="*/ 155 w 156"/>
                <a:gd name="T9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6" h="422">
                  <a:moveTo>
                    <a:pt x="155" y="0"/>
                  </a:moveTo>
                  <a:lnTo>
                    <a:pt x="0" y="0"/>
                  </a:lnTo>
                  <a:lnTo>
                    <a:pt x="0" y="421"/>
                  </a:lnTo>
                  <a:lnTo>
                    <a:pt x="155" y="421"/>
                  </a:lnTo>
                  <a:lnTo>
                    <a:pt x="155" y="0"/>
                  </a:lnTo>
                </a:path>
              </a:pathLst>
            </a:custGeom>
            <a:solidFill>
              <a:srgbClr val="5DCEDB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885" name="Freeform 29">
              <a:extLst>
                <a:ext uri="{FF2B5EF4-FFF2-40B4-BE49-F238E27FC236}">
                  <a16:creationId xmlns:a16="http://schemas.microsoft.com/office/drawing/2014/main" id="{465D659F-9A45-F343-96DE-AF8905FA09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7973" y="5050638"/>
              <a:ext cx="109173" cy="417974"/>
            </a:xfrm>
            <a:custGeom>
              <a:avLst/>
              <a:gdLst>
                <a:gd name="T0" fmla="*/ 155 w 156"/>
                <a:gd name="T1" fmla="*/ 0 h 593"/>
                <a:gd name="T2" fmla="*/ 0 w 156"/>
                <a:gd name="T3" fmla="*/ 0 h 593"/>
                <a:gd name="T4" fmla="*/ 0 w 156"/>
                <a:gd name="T5" fmla="*/ 592 h 593"/>
                <a:gd name="T6" fmla="*/ 155 w 156"/>
                <a:gd name="T7" fmla="*/ 592 h 593"/>
                <a:gd name="T8" fmla="*/ 155 w 156"/>
                <a:gd name="T9" fmla="*/ 0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6" h="593">
                  <a:moveTo>
                    <a:pt x="155" y="0"/>
                  </a:moveTo>
                  <a:lnTo>
                    <a:pt x="0" y="0"/>
                  </a:lnTo>
                  <a:lnTo>
                    <a:pt x="0" y="592"/>
                  </a:lnTo>
                  <a:lnTo>
                    <a:pt x="155" y="592"/>
                  </a:lnTo>
                  <a:lnTo>
                    <a:pt x="155" y="0"/>
                  </a:lnTo>
                </a:path>
              </a:pathLst>
            </a:custGeom>
            <a:solidFill>
              <a:srgbClr val="5ECB95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886" name="Freeform 30">
              <a:extLst>
                <a:ext uri="{FF2B5EF4-FFF2-40B4-BE49-F238E27FC236}">
                  <a16:creationId xmlns:a16="http://schemas.microsoft.com/office/drawing/2014/main" id="{C222856B-1E55-1444-ACE8-2655E11139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2464" y="4988252"/>
              <a:ext cx="109173" cy="483476"/>
            </a:xfrm>
            <a:custGeom>
              <a:avLst/>
              <a:gdLst>
                <a:gd name="T0" fmla="*/ 155 w 156"/>
                <a:gd name="T1" fmla="*/ 0 h 682"/>
                <a:gd name="T2" fmla="*/ 0 w 156"/>
                <a:gd name="T3" fmla="*/ 0 h 682"/>
                <a:gd name="T4" fmla="*/ 0 w 156"/>
                <a:gd name="T5" fmla="*/ 681 h 682"/>
                <a:gd name="T6" fmla="*/ 155 w 156"/>
                <a:gd name="T7" fmla="*/ 681 h 682"/>
                <a:gd name="T8" fmla="*/ 155 w 156"/>
                <a:gd name="T9" fmla="*/ 0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6" h="682">
                  <a:moveTo>
                    <a:pt x="155" y="0"/>
                  </a:moveTo>
                  <a:lnTo>
                    <a:pt x="0" y="0"/>
                  </a:lnTo>
                  <a:lnTo>
                    <a:pt x="0" y="681"/>
                  </a:lnTo>
                  <a:lnTo>
                    <a:pt x="155" y="681"/>
                  </a:lnTo>
                  <a:lnTo>
                    <a:pt x="155" y="0"/>
                  </a:lnTo>
                </a:path>
              </a:pathLst>
            </a:custGeom>
            <a:solidFill>
              <a:srgbClr val="F0D065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887" name="Freeform 31">
              <a:extLst>
                <a:ext uri="{FF2B5EF4-FFF2-40B4-BE49-F238E27FC236}">
                  <a16:creationId xmlns:a16="http://schemas.microsoft.com/office/drawing/2014/main" id="{40D046C2-43D4-C54C-B6E3-507B5EBF18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3835" y="4960180"/>
              <a:ext cx="109172" cy="508432"/>
            </a:xfrm>
            <a:custGeom>
              <a:avLst/>
              <a:gdLst>
                <a:gd name="T0" fmla="*/ 155 w 156"/>
                <a:gd name="T1" fmla="*/ 0 h 720"/>
                <a:gd name="T2" fmla="*/ 0 w 156"/>
                <a:gd name="T3" fmla="*/ 0 h 720"/>
                <a:gd name="T4" fmla="*/ 0 w 156"/>
                <a:gd name="T5" fmla="*/ 719 h 720"/>
                <a:gd name="T6" fmla="*/ 155 w 156"/>
                <a:gd name="T7" fmla="*/ 719 h 720"/>
                <a:gd name="T8" fmla="*/ 155 w 156"/>
                <a:gd name="T9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6" h="720">
                  <a:moveTo>
                    <a:pt x="155" y="0"/>
                  </a:moveTo>
                  <a:lnTo>
                    <a:pt x="0" y="0"/>
                  </a:lnTo>
                  <a:lnTo>
                    <a:pt x="0" y="719"/>
                  </a:lnTo>
                  <a:lnTo>
                    <a:pt x="155" y="719"/>
                  </a:lnTo>
                  <a:lnTo>
                    <a:pt x="155" y="0"/>
                  </a:lnTo>
                </a:path>
              </a:pathLst>
            </a:custGeom>
            <a:solidFill>
              <a:srgbClr val="5DCEDB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888" name="Freeform 30">
              <a:extLst>
                <a:ext uri="{FF2B5EF4-FFF2-40B4-BE49-F238E27FC236}">
                  <a16:creationId xmlns:a16="http://schemas.microsoft.com/office/drawing/2014/main" id="{D90B94AF-F238-F14A-BAF6-B970D662A3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3656" y="3603325"/>
              <a:ext cx="900745" cy="261299"/>
            </a:xfrm>
            <a:custGeom>
              <a:avLst/>
              <a:gdLst>
                <a:gd name="connsiteX0" fmla="*/ 1 w 831756"/>
                <a:gd name="connsiteY0" fmla="*/ 155536 h 241286"/>
                <a:gd name="connsiteX1" fmla="*/ 831756 w 831756"/>
                <a:gd name="connsiteY1" fmla="*/ 155536 h 241286"/>
                <a:gd name="connsiteX2" fmla="*/ 831756 w 831756"/>
                <a:gd name="connsiteY2" fmla="*/ 241286 h 241286"/>
                <a:gd name="connsiteX3" fmla="*/ 1 w 831756"/>
                <a:gd name="connsiteY3" fmla="*/ 241286 h 241286"/>
                <a:gd name="connsiteX4" fmla="*/ 0 w 831756"/>
                <a:gd name="connsiteY4" fmla="*/ 0 h 241286"/>
                <a:gd name="connsiteX5" fmla="*/ 586928 w 831756"/>
                <a:gd name="connsiteY5" fmla="*/ 0 h 241286"/>
                <a:gd name="connsiteX6" fmla="*/ 586928 w 831756"/>
                <a:gd name="connsiteY6" fmla="*/ 85749 h 241286"/>
                <a:gd name="connsiteX7" fmla="*/ 0 w 831756"/>
                <a:gd name="connsiteY7" fmla="*/ 85749 h 241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1756" h="241286">
                  <a:moveTo>
                    <a:pt x="1" y="155536"/>
                  </a:moveTo>
                  <a:lnTo>
                    <a:pt x="831756" y="155536"/>
                  </a:lnTo>
                  <a:lnTo>
                    <a:pt x="831756" y="241286"/>
                  </a:lnTo>
                  <a:lnTo>
                    <a:pt x="1" y="241286"/>
                  </a:lnTo>
                  <a:close/>
                  <a:moveTo>
                    <a:pt x="0" y="0"/>
                  </a:moveTo>
                  <a:lnTo>
                    <a:pt x="586928" y="0"/>
                  </a:lnTo>
                  <a:lnTo>
                    <a:pt x="586928" y="85749"/>
                  </a:lnTo>
                  <a:lnTo>
                    <a:pt x="0" y="85749"/>
                  </a:ln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889" name="Freeform 34">
              <a:extLst>
                <a:ext uri="{FF2B5EF4-FFF2-40B4-BE49-F238E27FC236}">
                  <a16:creationId xmlns:a16="http://schemas.microsoft.com/office/drawing/2014/main" id="{7AF7C192-2736-0D48-9DE6-1B8B23D74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84008" y="4514133"/>
              <a:ext cx="917047" cy="898332"/>
            </a:xfrm>
            <a:custGeom>
              <a:avLst/>
              <a:gdLst>
                <a:gd name="T0" fmla="*/ 767 w 1296"/>
                <a:gd name="T1" fmla="*/ 1038 h 1268"/>
                <a:gd name="T2" fmla="*/ 767 w 1296"/>
                <a:gd name="T3" fmla="*/ 1038 h 1268"/>
                <a:gd name="T4" fmla="*/ 270 w 1296"/>
                <a:gd name="T5" fmla="*/ 905 h 1268"/>
                <a:gd name="T6" fmla="*/ 270 w 1296"/>
                <a:gd name="T7" fmla="*/ 905 h 1268"/>
                <a:gd name="T8" fmla="*/ 199 w 1296"/>
                <a:gd name="T9" fmla="*/ 792 h 1268"/>
                <a:gd name="T10" fmla="*/ 199 w 1296"/>
                <a:gd name="T11" fmla="*/ 792 h 1268"/>
                <a:gd name="T12" fmla="*/ 188 w 1296"/>
                <a:gd name="T13" fmla="*/ 764 h 1268"/>
                <a:gd name="T14" fmla="*/ 188 w 1296"/>
                <a:gd name="T15" fmla="*/ 764 h 1268"/>
                <a:gd name="T16" fmla="*/ 182 w 1296"/>
                <a:gd name="T17" fmla="*/ 476 h 1268"/>
                <a:gd name="T18" fmla="*/ 182 w 1296"/>
                <a:gd name="T19" fmla="*/ 476 h 1268"/>
                <a:gd name="T20" fmla="*/ 462 w 1296"/>
                <a:gd name="T21" fmla="*/ 185 h 1268"/>
                <a:gd name="T22" fmla="*/ 462 w 1296"/>
                <a:gd name="T23" fmla="*/ 185 h 1268"/>
                <a:gd name="T24" fmla="*/ 601 w 1296"/>
                <a:gd name="T25" fmla="*/ 159 h 1268"/>
                <a:gd name="T26" fmla="*/ 601 w 1296"/>
                <a:gd name="T27" fmla="*/ 159 h 1268"/>
                <a:gd name="T28" fmla="*/ 1041 w 1296"/>
                <a:gd name="T29" fmla="*/ 459 h 1268"/>
                <a:gd name="T30" fmla="*/ 1041 w 1296"/>
                <a:gd name="T31" fmla="*/ 459 h 1268"/>
                <a:gd name="T32" fmla="*/ 767 w 1296"/>
                <a:gd name="T33" fmla="*/ 1038 h 1268"/>
                <a:gd name="T34" fmla="*/ 1183 w 1296"/>
                <a:gd name="T35" fmla="*/ 408 h 1268"/>
                <a:gd name="T36" fmla="*/ 1183 w 1296"/>
                <a:gd name="T37" fmla="*/ 408 h 1268"/>
                <a:gd name="T38" fmla="*/ 596 w 1296"/>
                <a:gd name="T39" fmla="*/ 8 h 1268"/>
                <a:gd name="T40" fmla="*/ 596 w 1296"/>
                <a:gd name="T41" fmla="*/ 8 h 1268"/>
                <a:gd name="T42" fmla="*/ 411 w 1296"/>
                <a:gd name="T43" fmla="*/ 43 h 1268"/>
                <a:gd name="T44" fmla="*/ 411 w 1296"/>
                <a:gd name="T45" fmla="*/ 43 h 1268"/>
                <a:gd name="T46" fmla="*/ 38 w 1296"/>
                <a:gd name="T47" fmla="*/ 432 h 1268"/>
                <a:gd name="T48" fmla="*/ 38 w 1296"/>
                <a:gd name="T49" fmla="*/ 432 h 1268"/>
                <a:gd name="T50" fmla="*/ 46 w 1296"/>
                <a:gd name="T51" fmla="*/ 815 h 1268"/>
                <a:gd name="T52" fmla="*/ 46 w 1296"/>
                <a:gd name="T53" fmla="*/ 815 h 1268"/>
                <a:gd name="T54" fmla="*/ 61 w 1296"/>
                <a:gd name="T55" fmla="*/ 852 h 1268"/>
                <a:gd name="T56" fmla="*/ 61 w 1296"/>
                <a:gd name="T57" fmla="*/ 852 h 1268"/>
                <a:gd name="T58" fmla="*/ 155 w 1296"/>
                <a:gd name="T59" fmla="*/ 1003 h 1268"/>
                <a:gd name="T60" fmla="*/ 155 w 1296"/>
                <a:gd name="T61" fmla="*/ 1003 h 1268"/>
                <a:gd name="T62" fmla="*/ 818 w 1296"/>
                <a:gd name="T63" fmla="*/ 1180 h 1268"/>
                <a:gd name="T64" fmla="*/ 818 w 1296"/>
                <a:gd name="T65" fmla="*/ 1180 h 1268"/>
                <a:gd name="T66" fmla="*/ 1183 w 1296"/>
                <a:gd name="T67" fmla="*/ 408 h 1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96" h="1268">
                  <a:moveTo>
                    <a:pt x="767" y="1038"/>
                  </a:moveTo>
                  <a:lnTo>
                    <a:pt x="767" y="1038"/>
                  </a:lnTo>
                  <a:cubicBezTo>
                    <a:pt x="585" y="1103"/>
                    <a:pt x="388" y="1044"/>
                    <a:pt x="270" y="905"/>
                  </a:cubicBezTo>
                  <a:lnTo>
                    <a:pt x="270" y="905"/>
                  </a:lnTo>
                  <a:cubicBezTo>
                    <a:pt x="242" y="871"/>
                    <a:pt x="218" y="834"/>
                    <a:pt x="199" y="792"/>
                  </a:cubicBezTo>
                  <a:lnTo>
                    <a:pt x="199" y="792"/>
                  </a:lnTo>
                  <a:cubicBezTo>
                    <a:pt x="195" y="783"/>
                    <a:pt x="192" y="774"/>
                    <a:pt x="188" y="764"/>
                  </a:cubicBezTo>
                  <a:lnTo>
                    <a:pt x="188" y="764"/>
                  </a:lnTo>
                  <a:cubicBezTo>
                    <a:pt x="154" y="668"/>
                    <a:pt x="154" y="567"/>
                    <a:pt x="182" y="476"/>
                  </a:cubicBezTo>
                  <a:lnTo>
                    <a:pt x="182" y="476"/>
                  </a:lnTo>
                  <a:cubicBezTo>
                    <a:pt x="224" y="346"/>
                    <a:pt x="323" y="235"/>
                    <a:pt x="462" y="185"/>
                  </a:cubicBezTo>
                  <a:lnTo>
                    <a:pt x="462" y="185"/>
                  </a:lnTo>
                  <a:cubicBezTo>
                    <a:pt x="508" y="169"/>
                    <a:pt x="555" y="160"/>
                    <a:pt x="601" y="159"/>
                  </a:cubicBezTo>
                  <a:lnTo>
                    <a:pt x="601" y="159"/>
                  </a:lnTo>
                  <a:cubicBezTo>
                    <a:pt x="792" y="153"/>
                    <a:pt x="973" y="270"/>
                    <a:pt x="1041" y="459"/>
                  </a:cubicBezTo>
                  <a:lnTo>
                    <a:pt x="1041" y="459"/>
                  </a:lnTo>
                  <a:cubicBezTo>
                    <a:pt x="1125" y="694"/>
                    <a:pt x="1003" y="954"/>
                    <a:pt x="767" y="1038"/>
                  </a:cubicBezTo>
                  <a:close/>
                  <a:moveTo>
                    <a:pt x="1183" y="408"/>
                  </a:moveTo>
                  <a:lnTo>
                    <a:pt x="1183" y="408"/>
                  </a:lnTo>
                  <a:cubicBezTo>
                    <a:pt x="1093" y="156"/>
                    <a:pt x="851" y="0"/>
                    <a:pt x="596" y="8"/>
                  </a:cubicBezTo>
                  <a:lnTo>
                    <a:pt x="596" y="8"/>
                  </a:lnTo>
                  <a:cubicBezTo>
                    <a:pt x="535" y="9"/>
                    <a:pt x="472" y="21"/>
                    <a:pt x="411" y="43"/>
                  </a:cubicBezTo>
                  <a:lnTo>
                    <a:pt x="411" y="43"/>
                  </a:lnTo>
                  <a:cubicBezTo>
                    <a:pt x="226" y="109"/>
                    <a:pt x="93" y="257"/>
                    <a:pt x="38" y="432"/>
                  </a:cubicBezTo>
                  <a:lnTo>
                    <a:pt x="38" y="432"/>
                  </a:lnTo>
                  <a:cubicBezTo>
                    <a:pt x="0" y="553"/>
                    <a:pt x="0" y="687"/>
                    <a:pt x="46" y="815"/>
                  </a:cubicBezTo>
                  <a:lnTo>
                    <a:pt x="46" y="815"/>
                  </a:lnTo>
                  <a:cubicBezTo>
                    <a:pt x="51" y="828"/>
                    <a:pt x="56" y="840"/>
                    <a:pt x="61" y="852"/>
                  </a:cubicBezTo>
                  <a:lnTo>
                    <a:pt x="61" y="852"/>
                  </a:lnTo>
                  <a:cubicBezTo>
                    <a:pt x="85" y="908"/>
                    <a:pt x="117" y="959"/>
                    <a:pt x="155" y="1003"/>
                  </a:cubicBezTo>
                  <a:lnTo>
                    <a:pt x="155" y="1003"/>
                  </a:lnTo>
                  <a:cubicBezTo>
                    <a:pt x="313" y="1189"/>
                    <a:pt x="575" y="1267"/>
                    <a:pt x="818" y="1180"/>
                  </a:cubicBezTo>
                  <a:lnTo>
                    <a:pt x="818" y="1180"/>
                  </a:lnTo>
                  <a:cubicBezTo>
                    <a:pt x="1132" y="1068"/>
                    <a:pt x="1295" y="722"/>
                    <a:pt x="1183" y="408"/>
                  </a:cubicBezTo>
                  <a:close/>
                </a:path>
              </a:pathLst>
            </a:custGeom>
            <a:solidFill>
              <a:srgbClr val="FFFFFF">
                <a:lumMod val="95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890" name="Freeform 35">
              <a:extLst>
                <a:ext uri="{FF2B5EF4-FFF2-40B4-BE49-F238E27FC236}">
                  <a16:creationId xmlns:a16="http://schemas.microsoft.com/office/drawing/2014/main" id="{08775DD7-B3A7-1E4B-8EA6-5BA4ED4EAC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12081" y="4520373"/>
              <a:ext cx="399259" cy="330636"/>
            </a:xfrm>
            <a:custGeom>
              <a:avLst/>
              <a:gdLst>
                <a:gd name="T0" fmla="*/ 144 w 564"/>
                <a:gd name="T1" fmla="*/ 468 h 469"/>
                <a:gd name="T2" fmla="*/ 0 w 564"/>
                <a:gd name="T3" fmla="*/ 424 h 469"/>
                <a:gd name="T4" fmla="*/ 0 w 564"/>
                <a:gd name="T5" fmla="*/ 424 h 469"/>
                <a:gd name="T6" fmla="*/ 373 w 564"/>
                <a:gd name="T7" fmla="*/ 35 h 469"/>
                <a:gd name="T8" fmla="*/ 373 w 564"/>
                <a:gd name="T9" fmla="*/ 35 h 469"/>
                <a:gd name="T10" fmla="*/ 558 w 564"/>
                <a:gd name="T11" fmla="*/ 0 h 469"/>
                <a:gd name="T12" fmla="*/ 563 w 564"/>
                <a:gd name="T13" fmla="*/ 151 h 469"/>
                <a:gd name="T14" fmla="*/ 563 w 564"/>
                <a:gd name="T15" fmla="*/ 151 h 469"/>
                <a:gd name="T16" fmla="*/ 424 w 564"/>
                <a:gd name="T17" fmla="*/ 177 h 469"/>
                <a:gd name="T18" fmla="*/ 424 w 564"/>
                <a:gd name="T19" fmla="*/ 177 h 469"/>
                <a:gd name="T20" fmla="*/ 144 w 564"/>
                <a:gd name="T21" fmla="*/ 468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4" h="469">
                  <a:moveTo>
                    <a:pt x="144" y="468"/>
                  </a:moveTo>
                  <a:lnTo>
                    <a:pt x="0" y="424"/>
                  </a:lnTo>
                  <a:lnTo>
                    <a:pt x="0" y="424"/>
                  </a:lnTo>
                  <a:cubicBezTo>
                    <a:pt x="55" y="249"/>
                    <a:pt x="188" y="101"/>
                    <a:pt x="373" y="35"/>
                  </a:cubicBezTo>
                  <a:lnTo>
                    <a:pt x="373" y="35"/>
                  </a:lnTo>
                  <a:cubicBezTo>
                    <a:pt x="434" y="13"/>
                    <a:pt x="497" y="1"/>
                    <a:pt x="558" y="0"/>
                  </a:cubicBezTo>
                  <a:lnTo>
                    <a:pt x="563" y="151"/>
                  </a:lnTo>
                  <a:lnTo>
                    <a:pt x="563" y="151"/>
                  </a:lnTo>
                  <a:cubicBezTo>
                    <a:pt x="517" y="152"/>
                    <a:pt x="470" y="161"/>
                    <a:pt x="424" y="177"/>
                  </a:cubicBezTo>
                  <a:lnTo>
                    <a:pt x="424" y="177"/>
                  </a:lnTo>
                  <a:cubicBezTo>
                    <a:pt x="285" y="227"/>
                    <a:pt x="186" y="338"/>
                    <a:pt x="144" y="468"/>
                  </a:cubicBezTo>
                </a:path>
              </a:pathLst>
            </a:custGeom>
            <a:solidFill>
              <a:srgbClr val="F0D065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891" name="Freeform 36">
              <a:extLst>
                <a:ext uri="{FF2B5EF4-FFF2-40B4-BE49-F238E27FC236}">
                  <a16:creationId xmlns:a16="http://schemas.microsoft.com/office/drawing/2014/main" id="{A8477F98-0BB8-6841-9C71-9AFFE746A0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84007" y="4819816"/>
              <a:ext cx="140366" cy="299444"/>
            </a:xfrm>
            <a:custGeom>
              <a:avLst/>
              <a:gdLst>
                <a:gd name="T0" fmla="*/ 199 w 200"/>
                <a:gd name="T1" fmla="*/ 360 h 422"/>
                <a:gd name="T2" fmla="*/ 61 w 200"/>
                <a:gd name="T3" fmla="*/ 421 h 422"/>
                <a:gd name="T4" fmla="*/ 61 w 200"/>
                <a:gd name="T5" fmla="*/ 421 h 422"/>
                <a:gd name="T6" fmla="*/ 46 w 200"/>
                <a:gd name="T7" fmla="*/ 383 h 422"/>
                <a:gd name="T8" fmla="*/ 46 w 200"/>
                <a:gd name="T9" fmla="*/ 383 h 422"/>
                <a:gd name="T10" fmla="*/ 38 w 200"/>
                <a:gd name="T11" fmla="*/ 0 h 422"/>
                <a:gd name="T12" fmla="*/ 182 w 200"/>
                <a:gd name="T13" fmla="*/ 44 h 422"/>
                <a:gd name="T14" fmla="*/ 182 w 200"/>
                <a:gd name="T15" fmla="*/ 44 h 422"/>
                <a:gd name="T16" fmla="*/ 188 w 200"/>
                <a:gd name="T17" fmla="*/ 332 h 422"/>
                <a:gd name="T18" fmla="*/ 188 w 200"/>
                <a:gd name="T19" fmla="*/ 332 h 422"/>
                <a:gd name="T20" fmla="*/ 199 w 200"/>
                <a:gd name="T21" fmla="*/ 36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0" h="422">
                  <a:moveTo>
                    <a:pt x="199" y="360"/>
                  </a:moveTo>
                  <a:lnTo>
                    <a:pt x="61" y="421"/>
                  </a:lnTo>
                  <a:lnTo>
                    <a:pt x="61" y="421"/>
                  </a:lnTo>
                  <a:cubicBezTo>
                    <a:pt x="56" y="408"/>
                    <a:pt x="51" y="396"/>
                    <a:pt x="46" y="383"/>
                  </a:cubicBezTo>
                  <a:lnTo>
                    <a:pt x="46" y="383"/>
                  </a:lnTo>
                  <a:cubicBezTo>
                    <a:pt x="0" y="255"/>
                    <a:pt x="0" y="121"/>
                    <a:pt x="38" y="0"/>
                  </a:cubicBezTo>
                  <a:lnTo>
                    <a:pt x="182" y="44"/>
                  </a:lnTo>
                  <a:lnTo>
                    <a:pt x="182" y="44"/>
                  </a:lnTo>
                  <a:cubicBezTo>
                    <a:pt x="154" y="135"/>
                    <a:pt x="154" y="236"/>
                    <a:pt x="188" y="332"/>
                  </a:cubicBezTo>
                  <a:lnTo>
                    <a:pt x="188" y="332"/>
                  </a:lnTo>
                  <a:cubicBezTo>
                    <a:pt x="192" y="342"/>
                    <a:pt x="195" y="351"/>
                    <a:pt x="199" y="360"/>
                  </a:cubicBezTo>
                </a:path>
              </a:pathLst>
            </a:custGeom>
            <a:solidFill>
              <a:srgbClr val="5ECB95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892" name="Freeform 37">
              <a:extLst>
                <a:ext uri="{FF2B5EF4-FFF2-40B4-BE49-F238E27FC236}">
                  <a16:creationId xmlns:a16="http://schemas.microsoft.com/office/drawing/2014/main" id="{7780DDD1-EF9B-1544-B282-C89223B350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27676" y="5075590"/>
              <a:ext cx="149722" cy="149722"/>
            </a:xfrm>
            <a:custGeom>
              <a:avLst/>
              <a:gdLst>
                <a:gd name="T0" fmla="*/ 94 w 210"/>
                <a:gd name="T1" fmla="*/ 211 h 212"/>
                <a:gd name="T2" fmla="*/ 94 w 210"/>
                <a:gd name="T3" fmla="*/ 211 h 212"/>
                <a:gd name="T4" fmla="*/ 0 w 210"/>
                <a:gd name="T5" fmla="*/ 60 h 212"/>
                <a:gd name="T6" fmla="*/ 138 w 210"/>
                <a:gd name="T7" fmla="*/ 0 h 212"/>
                <a:gd name="T8" fmla="*/ 138 w 210"/>
                <a:gd name="T9" fmla="*/ 0 h 212"/>
                <a:gd name="T10" fmla="*/ 209 w 210"/>
                <a:gd name="T11" fmla="*/ 113 h 212"/>
                <a:gd name="T12" fmla="*/ 94 w 210"/>
                <a:gd name="T13" fmla="*/ 211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0" h="212">
                  <a:moveTo>
                    <a:pt x="94" y="211"/>
                  </a:moveTo>
                  <a:lnTo>
                    <a:pt x="94" y="211"/>
                  </a:lnTo>
                  <a:cubicBezTo>
                    <a:pt x="56" y="167"/>
                    <a:pt x="24" y="116"/>
                    <a:pt x="0" y="60"/>
                  </a:cubicBezTo>
                  <a:lnTo>
                    <a:pt x="138" y="0"/>
                  </a:lnTo>
                  <a:lnTo>
                    <a:pt x="138" y="0"/>
                  </a:lnTo>
                  <a:cubicBezTo>
                    <a:pt x="157" y="42"/>
                    <a:pt x="181" y="79"/>
                    <a:pt x="209" y="113"/>
                  </a:cubicBezTo>
                  <a:lnTo>
                    <a:pt x="94" y="211"/>
                  </a:lnTo>
                </a:path>
              </a:pathLst>
            </a:custGeom>
            <a:solidFill>
              <a:srgbClr val="5DCEDB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893" name="Freeform 35">
              <a:extLst>
                <a:ext uri="{FF2B5EF4-FFF2-40B4-BE49-F238E27FC236}">
                  <a16:creationId xmlns:a16="http://schemas.microsoft.com/office/drawing/2014/main" id="{49E7FEDA-D84C-8140-9E31-01909AED30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3526" y="6232815"/>
              <a:ext cx="3339964" cy="2787872"/>
            </a:xfrm>
            <a:custGeom>
              <a:avLst/>
              <a:gdLst>
                <a:gd name="connsiteX0" fmla="*/ 0 w 3084151"/>
                <a:gd name="connsiteY0" fmla="*/ 2468421 h 2574345"/>
                <a:gd name="connsiteX1" fmla="*/ 3084151 w 3084151"/>
                <a:gd name="connsiteY1" fmla="*/ 2468421 h 2574345"/>
                <a:gd name="connsiteX2" fmla="*/ 3084151 w 3084151"/>
                <a:gd name="connsiteY2" fmla="*/ 2574345 h 2574345"/>
                <a:gd name="connsiteX3" fmla="*/ 0 w 3084151"/>
                <a:gd name="connsiteY3" fmla="*/ 2574345 h 2574345"/>
                <a:gd name="connsiteX4" fmla="*/ 0 w 3084151"/>
                <a:gd name="connsiteY4" fmla="*/ 2117024 h 2574345"/>
                <a:gd name="connsiteX5" fmla="*/ 3084151 w 3084151"/>
                <a:gd name="connsiteY5" fmla="*/ 2117024 h 2574345"/>
                <a:gd name="connsiteX6" fmla="*/ 3084151 w 3084151"/>
                <a:gd name="connsiteY6" fmla="*/ 2222948 h 2574345"/>
                <a:gd name="connsiteX7" fmla="*/ 0 w 3084151"/>
                <a:gd name="connsiteY7" fmla="*/ 2222948 h 2574345"/>
                <a:gd name="connsiteX8" fmla="*/ 0 w 3084151"/>
                <a:gd name="connsiteY8" fmla="*/ 1780027 h 2574345"/>
                <a:gd name="connsiteX9" fmla="*/ 3084151 w 3084151"/>
                <a:gd name="connsiteY9" fmla="*/ 1780027 h 2574345"/>
                <a:gd name="connsiteX10" fmla="*/ 3084151 w 3084151"/>
                <a:gd name="connsiteY10" fmla="*/ 1885953 h 2574345"/>
                <a:gd name="connsiteX11" fmla="*/ 0 w 3084151"/>
                <a:gd name="connsiteY11" fmla="*/ 1885953 h 2574345"/>
                <a:gd name="connsiteX12" fmla="*/ 0 w 3084151"/>
                <a:gd name="connsiteY12" fmla="*/ 1431512 h 2574345"/>
                <a:gd name="connsiteX13" fmla="*/ 3084151 w 3084151"/>
                <a:gd name="connsiteY13" fmla="*/ 1431512 h 2574345"/>
                <a:gd name="connsiteX14" fmla="*/ 3084151 w 3084151"/>
                <a:gd name="connsiteY14" fmla="*/ 1540304 h 2574345"/>
                <a:gd name="connsiteX15" fmla="*/ 0 w 3084151"/>
                <a:gd name="connsiteY15" fmla="*/ 1540304 h 2574345"/>
                <a:gd name="connsiteX16" fmla="*/ 0 w 3084151"/>
                <a:gd name="connsiteY16" fmla="*/ 1036910 h 2574345"/>
                <a:gd name="connsiteX17" fmla="*/ 3084151 w 3084151"/>
                <a:gd name="connsiteY17" fmla="*/ 1036910 h 2574345"/>
                <a:gd name="connsiteX18" fmla="*/ 3084151 w 3084151"/>
                <a:gd name="connsiteY18" fmla="*/ 1145702 h 2574345"/>
                <a:gd name="connsiteX19" fmla="*/ 0 w 3084151"/>
                <a:gd name="connsiteY19" fmla="*/ 1145702 h 2574345"/>
                <a:gd name="connsiteX20" fmla="*/ 0 w 3084151"/>
                <a:gd name="connsiteY20" fmla="*/ 688394 h 2574345"/>
                <a:gd name="connsiteX21" fmla="*/ 3084151 w 3084151"/>
                <a:gd name="connsiteY21" fmla="*/ 688394 h 2574345"/>
                <a:gd name="connsiteX22" fmla="*/ 3084151 w 3084151"/>
                <a:gd name="connsiteY22" fmla="*/ 794318 h 2574345"/>
                <a:gd name="connsiteX23" fmla="*/ 0 w 3084151"/>
                <a:gd name="connsiteY23" fmla="*/ 794318 h 2574345"/>
                <a:gd name="connsiteX24" fmla="*/ 0 w 3084151"/>
                <a:gd name="connsiteY24" fmla="*/ 351398 h 2574345"/>
                <a:gd name="connsiteX25" fmla="*/ 3084151 w 3084151"/>
                <a:gd name="connsiteY25" fmla="*/ 351398 h 2574345"/>
                <a:gd name="connsiteX26" fmla="*/ 3084151 w 3084151"/>
                <a:gd name="connsiteY26" fmla="*/ 460190 h 2574345"/>
                <a:gd name="connsiteX27" fmla="*/ 0 w 3084151"/>
                <a:gd name="connsiteY27" fmla="*/ 460190 h 2574345"/>
                <a:gd name="connsiteX28" fmla="*/ 0 w 3084151"/>
                <a:gd name="connsiteY28" fmla="*/ 0 h 2574345"/>
                <a:gd name="connsiteX29" fmla="*/ 3084151 w 3084151"/>
                <a:gd name="connsiteY29" fmla="*/ 0 h 2574345"/>
                <a:gd name="connsiteX30" fmla="*/ 3084151 w 3084151"/>
                <a:gd name="connsiteY30" fmla="*/ 105926 h 2574345"/>
                <a:gd name="connsiteX31" fmla="*/ 0 w 3084151"/>
                <a:gd name="connsiteY31" fmla="*/ 105926 h 25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084151" h="2574345">
                  <a:moveTo>
                    <a:pt x="0" y="2468421"/>
                  </a:moveTo>
                  <a:lnTo>
                    <a:pt x="3084151" y="2468421"/>
                  </a:lnTo>
                  <a:lnTo>
                    <a:pt x="3084151" y="2574345"/>
                  </a:lnTo>
                  <a:lnTo>
                    <a:pt x="0" y="2574345"/>
                  </a:lnTo>
                  <a:close/>
                  <a:moveTo>
                    <a:pt x="0" y="2117024"/>
                  </a:moveTo>
                  <a:lnTo>
                    <a:pt x="3084151" y="2117024"/>
                  </a:lnTo>
                  <a:lnTo>
                    <a:pt x="3084151" y="2222948"/>
                  </a:lnTo>
                  <a:lnTo>
                    <a:pt x="0" y="2222948"/>
                  </a:lnTo>
                  <a:close/>
                  <a:moveTo>
                    <a:pt x="0" y="1780027"/>
                  </a:moveTo>
                  <a:lnTo>
                    <a:pt x="3084151" y="1780027"/>
                  </a:lnTo>
                  <a:lnTo>
                    <a:pt x="3084151" y="1885953"/>
                  </a:lnTo>
                  <a:lnTo>
                    <a:pt x="0" y="1885953"/>
                  </a:lnTo>
                  <a:close/>
                  <a:moveTo>
                    <a:pt x="0" y="1431512"/>
                  </a:moveTo>
                  <a:lnTo>
                    <a:pt x="3084151" y="1431512"/>
                  </a:lnTo>
                  <a:lnTo>
                    <a:pt x="3084151" y="1540304"/>
                  </a:lnTo>
                  <a:lnTo>
                    <a:pt x="0" y="1540304"/>
                  </a:lnTo>
                  <a:close/>
                  <a:moveTo>
                    <a:pt x="0" y="1036910"/>
                  </a:moveTo>
                  <a:lnTo>
                    <a:pt x="3084151" y="1036910"/>
                  </a:lnTo>
                  <a:lnTo>
                    <a:pt x="3084151" y="1145702"/>
                  </a:lnTo>
                  <a:lnTo>
                    <a:pt x="0" y="1145702"/>
                  </a:lnTo>
                  <a:close/>
                  <a:moveTo>
                    <a:pt x="0" y="688394"/>
                  </a:moveTo>
                  <a:lnTo>
                    <a:pt x="3084151" y="688394"/>
                  </a:lnTo>
                  <a:lnTo>
                    <a:pt x="3084151" y="794318"/>
                  </a:lnTo>
                  <a:lnTo>
                    <a:pt x="0" y="794318"/>
                  </a:lnTo>
                  <a:close/>
                  <a:moveTo>
                    <a:pt x="0" y="351398"/>
                  </a:moveTo>
                  <a:lnTo>
                    <a:pt x="3084151" y="351398"/>
                  </a:lnTo>
                  <a:lnTo>
                    <a:pt x="3084151" y="460190"/>
                  </a:lnTo>
                  <a:lnTo>
                    <a:pt x="0" y="460190"/>
                  </a:lnTo>
                  <a:close/>
                  <a:moveTo>
                    <a:pt x="0" y="0"/>
                  </a:moveTo>
                  <a:lnTo>
                    <a:pt x="3084151" y="0"/>
                  </a:lnTo>
                  <a:lnTo>
                    <a:pt x="3084151" y="105926"/>
                  </a:lnTo>
                  <a:lnTo>
                    <a:pt x="0" y="105926"/>
                  </a:lnTo>
                  <a:close/>
                </a:path>
              </a:pathLst>
            </a:custGeom>
            <a:solidFill>
              <a:srgbClr val="FFFFFF">
                <a:lumMod val="75000"/>
              </a:srgbClr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894" name="Freeform 46">
              <a:extLst>
                <a:ext uri="{FF2B5EF4-FFF2-40B4-BE49-F238E27FC236}">
                  <a16:creationId xmlns:a16="http://schemas.microsoft.com/office/drawing/2014/main" id="{955F0991-9D0A-B447-AD18-9FF14FC2F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0698" y="6157165"/>
              <a:ext cx="605124" cy="605124"/>
            </a:xfrm>
            <a:custGeom>
              <a:avLst/>
              <a:gdLst>
                <a:gd name="T0" fmla="*/ 167 w 671"/>
                <a:gd name="T1" fmla="*/ 670 h 671"/>
                <a:gd name="T2" fmla="*/ 503 w 671"/>
                <a:gd name="T3" fmla="*/ 670 h 671"/>
                <a:gd name="T4" fmla="*/ 503 w 671"/>
                <a:gd name="T5" fmla="*/ 670 h 671"/>
                <a:gd name="T6" fmla="*/ 670 w 671"/>
                <a:gd name="T7" fmla="*/ 503 h 671"/>
                <a:gd name="T8" fmla="*/ 670 w 671"/>
                <a:gd name="T9" fmla="*/ 166 h 671"/>
                <a:gd name="T10" fmla="*/ 670 w 671"/>
                <a:gd name="T11" fmla="*/ 166 h 671"/>
                <a:gd name="T12" fmla="*/ 503 w 671"/>
                <a:gd name="T13" fmla="*/ 0 h 671"/>
                <a:gd name="T14" fmla="*/ 167 w 671"/>
                <a:gd name="T15" fmla="*/ 0 h 671"/>
                <a:gd name="T16" fmla="*/ 167 w 671"/>
                <a:gd name="T17" fmla="*/ 0 h 671"/>
                <a:gd name="T18" fmla="*/ 0 w 671"/>
                <a:gd name="T19" fmla="*/ 166 h 671"/>
                <a:gd name="T20" fmla="*/ 0 w 671"/>
                <a:gd name="T21" fmla="*/ 503 h 671"/>
                <a:gd name="T22" fmla="*/ 0 w 671"/>
                <a:gd name="T23" fmla="*/ 503 h 671"/>
                <a:gd name="T24" fmla="*/ 167 w 671"/>
                <a:gd name="T25" fmla="*/ 670 h 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1" h="671">
                  <a:moveTo>
                    <a:pt x="167" y="670"/>
                  </a:moveTo>
                  <a:lnTo>
                    <a:pt x="503" y="670"/>
                  </a:lnTo>
                  <a:lnTo>
                    <a:pt x="503" y="670"/>
                  </a:lnTo>
                  <a:cubicBezTo>
                    <a:pt x="595" y="670"/>
                    <a:pt x="670" y="595"/>
                    <a:pt x="670" y="503"/>
                  </a:cubicBezTo>
                  <a:lnTo>
                    <a:pt x="670" y="166"/>
                  </a:lnTo>
                  <a:lnTo>
                    <a:pt x="670" y="166"/>
                  </a:lnTo>
                  <a:cubicBezTo>
                    <a:pt x="670" y="74"/>
                    <a:pt x="595" y="0"/>
                    <a:pt x="503" y="0"/>
                  </a:cubicBezTo>
                  <a:lnTo>
                    <a:pt x="167" y="0"/>
                  </a:lnTo>
                  <a:lnTo>
                    <a:pt x="167" y="0"/>
                  </a:lnTo>
                  <a:cubicBezTo>
                    <a:pt x="75" y="0"/>
                    <a:pt x="0" y="74"/>
                    <a:pt x="0" y="166"/>
                  </a:cubicBezTo>
                  <a:lnTo>
                    <a:pt x="0" y="503"/>
                  </a:lnTo>
                  <a:lnTo>
                    <a:pt x="0" y="503"/>
                  </a:lnTo>
                  <a:cubicBezTo>
                    <a:pt x="0" y="595"/>
                    <a:pt x="75" y="670"/>
                    <a:pt x="167" y="670"/>
                  </a:cubicBezTo>
                </a:path>
              </a:pathLst>
            </a:custGeom>
            <a:solidFill>
              <a:srgbClr val="5DCEDB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895" name="Freeform 47">
              <a:extLst>
                <a:ext uri="{FF2B5EF4-FFF2-40B4-BE49-F238E27FC236}">
                  <a16:creationId xmlns:a16="http://schemas.microsoft.com/office/drawing/2014/main" id="{9A53DE6B-4113-F548-8805-A21CFE8483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0698" y="7697069"/>
              <a:ext cx="605124" cy="605124"/>
            </a:xfrm>
            <a:custGeom>
              <a:avLst/>
              <a:gdLst>
                <a:gd name="T0" fmla="*/ 167 w 671"/>
                <a:gd name="T1" fmla="*/ 669 h 670"/>
                <a:gd name="T2" fmla="*/ 503 w 671"/>
                <a:gd name="T3" fmla="*/ 669 h 670"/>
                <a:gd name="T4" fmla="*/ 503 w 671"/>
                <a:gd name="T5" fmla="*/ 669 h 670"/>
                <a:gd name="T6" fmla="*/ 670 w 671"/>
                <a:gd name="T7" fmla="*/ 502 h 670"/>
                <a:gd name="T8" fmla="*/ 670 w 671"/>
                <a:gd name="T9" fmla="*/ 167 h 670"/>
                <a:gd name="T10" fmla="*/ 670 w 671"/>
                <a:gd name="T11" fmla="*/ 167 h 670"/>
                <a:gd name="T12" fmla="*/ 503 w 671"/>
                <a:gd name="T13" fmla="*/ 0 h 670"/>
                <a:gd name="T14" fmla="*/ 167 w 671"/>
                <a:gd name="T15" fmla="*/ 0 h 670"/>
                <a:gd name="T16" fmla="*/ 167 w 671"/>
                <a:gd name="T17" fmla="*/ 0 h 670"/>
                <a:gd name="T18" fmla="*/ 0 w 671"/>
                <a:gd name="T19" fmla="*/ 167 h 670"/>
                <a:gd name="T20" fmla="*/ 0 w 671"/>
                <a:gd name="T21" fmla="*/ 502 h 670"/>
                <a:gd name="T22" fmla="*/ 0 w 671"/>
                <a:gd name="T23" fmla="*/ 502 h 670"/>
                <a:gd name="T24" fmla="*/ 167 w 671"/>
                <a:gd name="T25" fmla="*/ 669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1" h="670">
                  <a:moveTo>
                    <a:pt x="167" y="669"/>
                  </a:moveTo>
                  <a:lnTo>
                    <a:pt x="503" y="669"/>
                  </a:lnTo>
                  <a:lnTo>
                    <a:pt x="503" y="669"/>
                  </a:lnTo>
                  <a:cubicBezTo>
                    <a:pt x="595" y="669"/>
                    <a:pt x="670" y="594"/>
                    <a:pt x="670" y="502"/>
                  </a:cubicBezTo>
                  <a:lnTo>
                    <a:pt x="670" y="167"/>
                  </a:lnTo>
                  <a:lnTo>
                    <a:pt x="670" y="167"/>
                  </a:lnTo>
                  <a:cubicBezTo>
                    <a:pt x="670" y="75"/>
                    <a:pt x="595" y="0"/>
                    <a:pt x="503" y="0"/>
                  </a:cubicBezTo>
                  <a:lnTo>
                    <a:pt x="167" y="0"/>
                  </a:lnTo>
                  <a:lnTo>
                    <a:pt x="167" y="0"/>
                  </a:lnTo>
                  <a:cubicBezTo>
                    <a:pt x="75" y="0"/>
                    <a:pt x="0" y="75"/>
                    <a:pt x="0" y="167"/>
                  </a:cubicBezTo>
                  <a:lnTo>
                    <a:pt x="0" y="502"/>
                  </a:lnTo>
                  <a:lnTo>
                    <a:pt x="0" y="502"/>
                  </a:lnTo>
                  <a:cubicBezTo>
                    <a:pt x="0" y="594"/>
                    <a:pt x="75" y="669"/>
                    <a:pt x="167" y="669"/>
                  </a:cubicBezTo>
                </a:path>
              </a:pathLst>
            </a:custGeom>
            <a:solidFill>
              <a:srgbClr val="F0D065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896" name="Freeform 49">
              <a:extLst>
                <a:ext uri="{FF2B5EF4-FFF2-40B4-BE49-F238E27FC236}">
                  <a16:creationId xmlns:a16="http://schemas.microsoft.com/office/drawing/2014/main" id="{BDEC9594-3FBD-1A4B-908E-58EFD8CFCF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0698" y="6927117"/>
              <a:ext cx="605124" cy="605124"/>
            </a:xfrm>
            <a:custGeom>
              <a:avLst/>
              <a:gdLst>
                <a:gd name="T0" fmla="*/ 167 w 671"/>
                <a:gd name="T1" fmla="*/ 669 h 670"/>
                <a:gd name="T2" fmla="*/ 503 w 671"/>
                <a:gd name="T3" fmla="*/ 669 h 670"/>
                <a:gd name="T4" fmla="*/ 503 w 671"/>
                <a:gd name="T5" fmla="*/ 669 h 670"/>
                <a:gd name="T6" fmla="*/ 670 w 671"/>
                <a:gd name="T7" fmla="*/ 503 h 670"/>
                <a:gd name="T8" fmla="*/ 670 w 671"/>
                <a:gd name="T9" fmla="*/ 167 h 670"/>
                <a:gd name="T10" fmla="*/ 670 w 671"/>
                <a:gd name="T11" fmla="*/ 167 h 670"/>
                <a:gd name="T12" fmla="*/ 503 w 671"/>
                <a:gd name="T13" fmla="*/ 0 h 670"/>
                <a:gd name="T14" fmla="*/ 167 w 671"/>
                <a:gd name="T15" fmla="*/ 0 h 670"/>
                <a:gd name="T16" fmla="*/ 167 w 671"/>
                <a:gd name="T17" fmla="*/ 0 h 670"/>
                <a:gd name="T18" fmla="*/ 0 w 671"/>
                <a:gd name="T19" fmla="*/ 167 h 670"/>
                <a:gd name="T20" fmla="*/ 0 w 671"/>
                <a:gd name="T21" fmla="*/ 503 h 670"/>
                <a:gd name="T22" fmla="*/ 0 w 671"/>
                <a:gd name="T23" fmla="*/ 503 h 670"/>
                <a:gd name="T24" fmla="*/ 167 w 671"/>
                <a:gd name="T25" fmla="*/ 669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1" h="670">
                  <a:moveTo>
                    <a:pt x="167" y="669"/>
                  </a:moveTo>
                  <a:lnTo>
                    <a:pt x="503" y="669"/>
                  </a:lnTo>
                  <a:lnTo>
                    <a:pt x="503" y="669"/>
                  </a:lnTo>
                  <a:cubicBezTo>
                    <a:pt x="595" y="669"/>
                    <a:pt x="670" y="595"/>
                    <a:pt x="670" y="503"/>
                  </a:cubicBezTo>
                  <a:lnTo>
                    <a:pt x="670" y="167"/>
                  </a:lnTo>
                  <a:lnTo>
                    <a:pt x="670" y="167"/>
                  </a:lnTo>
                  <a:cubicBezTo>
                    <a:pt x="670" y="74"/>
                    <a:pt x="595" y="0"/>
                    <a:pt x="503" y="0"/>
                  </a:cubicBezTo>
                  <a:lnTo>
                    <a:pt x="167" y="0"/>
                  </a:lnTo>
                  <a:lnTo>
                    <a:pt x="167" y="0"/>
                  </a:lnTo>
                  <a:cubicBezTo>
                    <a:pt x="75" y="0"/>
                    <a:pt x="0" y="74"/>
                    <a:pt x="0" y="167"/>
                  </a:cubicBezTo>
                  <a:lnTo>
                    <a:pt x="0" y="503"/>
                  </a:lnTo>
                  <a:lnTo>
                    <a:pt x="0" y="503"/>
                  </a:lnTo>
                  <a:cubicBezTo>
                    <a:pt x="0" y="595"/>
                    <a:pt x="75" y="669"/>
                    <a:pt x="167" y="669"/>
                  </a:cubicBezTo>
                </a:path>
              </a:pathLst>
            </a:custGeom>
            <a:solidFill>
              <a:srgbClr val="5ECB95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897" name="Freeform 51">
              <a:extLst>
                <a:ext uri="{FF2B5EF4-FFF2-40B4-BE49-F238E27FC236}">
                  <a16:creationId xmlns:a16="http://schemas.microsoft.com/office/drawing/2014/main" id="{4C762DB1-9FB0-D74D-8F72-C8C88419F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0698" y="8467020"/>
              <a:ext cx="605124" cy="605124"/>
            </a:xfrm>
            <a:custGeom>
              <a:avLst/>
              <a:gdLst>
                <a:gd name="T0" fmla="*/ 167 w 671"/>
                <a:gd name="T1" fmla="*/ 670 h 671"/>
                <a:gd name="T2" fmla="*/ 503 w 671"/>
                <a:gd name="T3" fmla="*/ 670 h 671"/>
                <a:gd name="T4" fmla="*/ 503 w 671"/>
                <a:gd name="T5" fmla="*/ 670 h 671"/>
                <a:gd name="T6" fmla="*/ 670 w 671"/>
                <a:gd name="T7" fmla="*/ 503 h 671"/>
                <a:gd name="T8" fmla="*/ 670 w 671"/>
                <a:gd name="T9" fmla="*/ 167 h 671"/>
                <a:gd name="T10" fmla="*/ 670 w 671"/>
                <a:gd name="T11" fmla="*/ 167 h 671"/>
                <a:gd name="T12" fmla="*/ 503 w 671"/>
                <a:gd name="T13" fmla="*/ 0 h 671"/>
                <a:gd name="T14" fmla="*/ 167 w 671"/>
                <a:gd name="T15" fmla="*/ 0 h 671"/>
                <a:gd name="T16" fmla="*/ 167 w 671"/>
                <a:gd name="T17" fmla="*/ 0 h 671"/>
                <a:gd name="T18" fmla="*/ 0 w 671"/>
                <a:gd name="T19" fmla="*/ 167 h 671"/>
                <a:gd name="T20" fmla="*/ 0 w 671"/>
                <a:gd name="T21" fmla="*/ 503 h 671"/>
                <a:gd name="T22" fmla="*/ 0 w 671"/>
                <a:gd name="T23" fmla="*/ 503 h 671"/>
                <a:gd name="T24" fmla="*/ 167 w 671"/>
                <a:gd name="T25" fmla="*/ 670 h 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1" h="671">
                  <a:moveTo>
                    <a:pt x="167" y="670"/>
                  </a:moveTo>
                  <a:lnTo>
                    <a:pt x="503" y="670"/>
                  </a:lnTo>
                  <a:lnTo>
                    <a:pt x="503" y="670"/>
                  </a:lnTo>
                  <a:cubicBezTo>
                    <a:pt x="595" y="670"/>
                    <a:pt x="670" y="595"/>
                    <a:pt x="670" y="503"/>
                  </a:cubicBezTo>
                  <a:lnTo>
                    <a:pt x="670" y="167"/>
                  </a:lnTo>
                  <a:lnTo>
                    <a:pt x="670" y="167"/>
                  </a:lnTo>
                  <a:cubicBezTo>
                    <a:pt x="670" y="75"/>
                    <a:pt x="595" y="0"/>
                    <a:pt x="503" y="0"/>
                  </a:cubicBezTo>
                  <a:lnTo>
                    <a:pt x="167" y="0"/>
                  </a:lnTo>
                  <a:lnTo>
                    <a:pt x="167" y="0"/>
                  </a:lnTo>
                  <a:cubicBezTo>
                    <a:pt x="75" y="0"/>
                    <a:pt x="0" y="75"/>
                    <a:pt x="0" y="167"/>
                  </a:cubicBezTo>
                  <a:lnTo>
                    <a:pt x="0" y="503"/>
                  </a:lnTo>
                  <a:lnTo>
                    <a:pt x="0" y="503"/>
                  </a:lnTo>
                  <a:cubicBezTo>
                    <a:pt x="0" y="595"/>
                    <a:pt x="75" y="670"/>
                    <a:pt x="167" y="670"/>
                  </a:cubicBezTo>
                </a:path>
              </a:pathLst>
            </a:custGeom>
            <a:solidFill>
              <a:srgbClr val="EC9F56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898" name="Freeform 54">
              <a:extLst>
                <a:ext uri="{FF2B5EF4-FFF2-40B4-BE49-F238E27FC236}">
                  <a16:creationId xmlns:a16="http://schemas.microsoft.com/office/drawing/2014/main" id="{132FE394-4EFA-4C4C-A96B-6CDDAD64A5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4434" y="6036306"/>
              <a:ext cx="430451" cy="324397"/>
            </a:xfrm>
            <a:custGeom>
              <a:avLst/>
              <a:gdLst>
                <a:gd name="T0" fmla="*/ 333 w 607"/>
                <a:gd name="T1" fmla="*/ 3 h 460"/>
                <a:gd name="T2" fmla="*/ 333 w 607"/>
                <a:gd name="T3" fmla="*/ 3 h 460"/>
                <a:gd name="T4" fmla="*/ 216 w 607"/>
                <a:gd name="T5" fmla="*/ 140 h 460"/>
                <a:gd name="T6" fmla="*/ 216 w 607"/>
                <a:gd name="T7" fmla="*/ 140 h 460"/>
                <a:gd name="T8" fmla="*/ 7 w 607"/>
                <a:gd name="T9" fmla="*/ 342 h 460"/>
                <a:gd name="T10" fmla="*/ 7 w 607"/>
                <a:gd name="T11" fmla="*/ 342 h 460"/>
                <a:gd name="T12" fmla="*/ 315 w 607"/>
                <a:gd name="T13" fmla="*/ 422 h 460"/>
                <a:gd name="T14" fmla="*/ 315 w 607"/>
                <a:gd name="T15" fmla="*/ 422 h 460"/>
                <a:gd name="T16" fmla="*/ 506 w 607"/>
                <a:gd name="T17" fmla="*/ 246 h 460"/>
                <a:gd name="T18" fmla="*/ 506 w 607"/>
                <a:gd name="T19" fmla="*/ 246 h 460"/>
                <a:gd name="T20" fmla="*/ 600 w 607"/>
                <a:gd name="T21" fmla="*/ 142 h 460"/>
                <a:gd name="T22" fmla="*/ 600 w 607"/>
                <a:gd name="T23" fmla="*/ 142 h 460"/>
                <a:gd name="T24" fmla="*/ 559 w 607"/>
                <a:gd name="T25" fmla="*/ 0 h 460"/>
                <a:gd name="T26" fmla="*/ 559 w 607"/>
                <a:gd name="T27" fmla="*/ 0 h 460"/>
                <a:gd name="T28" fmla="*/ 495 w 607"/>
                <a:gd name="T29" fmla="*/ 16 h 460"/>
                <a:gd name="T30" fmla="*/ 495 w 607"/>
                <a:gd name="T31" fmla="*/ 16 h 460"/>
                <a:gd name="T32" fmla="*/ 333 w 607"/>
                <a:gd name="T33" fmla="*/ 3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7" h="460">
                  <a:moveTo>
                    <a:pt x="333" y="3"/>
                  </a:moveTo>
                  <a:lnTo>
                    <a:pt x="333" y="3"/>
                  </a:lnTo>
                  <a:cubicBezTo>
                    <a:pt x="333" y="3"/>
                    <a:pt x="272" y="57"/>
                    <a:pt x="216" y="140"/>
                  </a:cubicBezTo>
                  <a:lnTo>
                    <a:pt x="216" y="140"/>
                  </a:lnTo>
                  <a:cubicBezTo>
                    <a:pt x="161" y="224"/>
                    <a:pt x="13" y="228"/>
                    <a:pt x="7" y="342"/>
                  </a:cubicBezTo>
                  <a:lnTo>
                    <a:pt x="7" y="342"/>
                  </a:lnTo>
                  <a:cubicBezTo>
                    <a:pt x="0" y="455"/>
                    <a:pt x="207" y="459"/>
                    <a:pt x="315" y="422"/>
                  </a:cubicBezTo>
                  <a:lnTo>
                    <a:pt x="315" y="422"/>
                  </a:lnTo>
                  <a:cubicBezTo>
                    <a:pt x="424" y="385"/>
                    <a:pt x="441" y="274"/>
                    <a:pt x="506" y="246"/>
                  </a:cubicBezTo>
                  <a:lnTo>
                    <a:pt x="506" y="246"/>
                  </a:lnTo>
                  <a:cubicBezTo>
                    <a:pt x="572" y="219"/>
                    <a:pt x="606" y="196"/>
                    <a:pt x="600" y="142"/>
                  </a:cubicBezTo>
                  <a:lnTo>
                    <a:pt x="600" y="142"/>
                  </a:lnTo>
                  <a:cubicBezTo>
                    <a:pt x="596" y="88"/>
                    <a:pt x="559" y="0"/>
                    <a:pt x="559" y="0"/>
                  </a:cubicBezTo>
                  <a:lnTo>
                    <a:pt x="559" y="0"/>
                  </a:lnTo>
                  <a:cubicBezTo>
                    <a:pt x="559" y="0"/>
                    <a:pt x="519" y="13"/>
                    <a:pt x="495" y="16"/>
                  </a:cubicBezTo>
                  <a:lnTo>
                    <a:pt x="495" y="16"/>
                  </a:lnTo>
                  <a:cubicBezTo>
                    <a:pt x="471" y="18"/>
                    <a:pt x="390" y="19"/>
                    <a:pt x="333" y="3"/>
                  </a:cubicBezTo>
                </a:path>
              </a:pathLst>
            </a:custGeom>
            <a:solidFill>
              <a:srgbClr val="737572">
                <a:lumMod val="50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899" name="Freeform 56">
              <a:extLst>
                <a:ext uri="{FF2B5EF4-FFF2-40B4-BE49-F238E27FC236}">
                  <a16:creationId xmlns:a16="http://schemas.microsoft.com/office/drawing/2014/main" id="{FD643855-8D52-C940-8EF0-5621BED365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2777" y="4277073"/>
              <a:ext cx="336875" cy="386781"/>
            </a:xfrm>
            <a:custGeom>
              <a:avLst/>
              <a:gdLst>
                <a:gd name="T0" fmla="*/ 476 w 477"/>
                <a:gd name="T1" fmla="*/ 159 h 549"/>
                <a:gd name="T2" fmla="*/ 476 w 477"/>
                <a:gd name="T3" fmla="*/ 159 h 549"/>
                <a:gd name="T4" fmla="*/ 86 w 477"/>
                <a:gd name="T5" fmla="*/ 548 h 549"/>
                <a:gd name="T6" fmla="*/ 0 w 477"/>
                <a:gd name="T7" fmla="*/ 385 h 549"/>
                <a:gd name="T8" fmla="*/ 0 w 477"/>
                <a:gd name="T9" fmla="*/ 385 h 549"/>
                <a:gd name="T10" fmla="*/ 330 w 477"/>
                <a:gd name="T11" fmla="*/ 0 h 549"/>
                <a:gd name="T12" fmla="*/ 330 w 477"/>
                <a:gd name="T13" fmla="*/ 0 h 549"/>
                <a:gd name="T14" fmla="*/ 476 w 477"/>
                <a:gd name="T15" fmla="*/ 159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7" h="549">
                  <a:moveTo>
                    <a:pt x="476" y="159"/>
                  </a:moveTo>
                  <a:lnTo>
                    <a:pt x="476" y="159"/>
                  </a:lnTo>
                  <a:cubicBezTo>
                    <a:pt x="307" y="331"/>
                    <a:pt x="86" y="548"/>
                    <a:pt x="86" y="548"/>
                  </a:cubicBezTo>
                  <a:lnTo>
                    <a:pt x="0" y="385"/>
                  </a:lnTo>
                  <a:lnTo>
                    <a:pt x="0" y="385"/>
                  </a:lnTo>
                  <a:cubicBezTo>
                    <a:pt x="0" y="385"/>
                    <a:pt x="196" y="154"/>
                    <a:pt x="330" y="0"/>
                  </a:cubicBezTo>
                  <a:lnTo>
                    <a:pt x="330" y="0"/>
                  </a:lnTo>
                  <a:cubicBezTo>
                    <a:pt x="370" y="20"/>
                    <a:pt x="446" y="67"/>
                    <a:pt x="476" y="159"/>
                  </a:cubicBezTo>
                </a:path>
              </a:pathLst>
            </a:custGeom>
            <a:solidFill>
              <a:srgbClr val="EEA88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900" name="Freeform 57">
              <a:extLst>
                <a:ext uri="{FF2B5EF4-FFF2-40B4-BE49-F238E27FC236}">
                  <a16:creationId xmlns:a16="http://schemas.microsoft.com/office/drawing/2014/main" id="{0B5F69F7-2FB7-5445-A4FA-046673E024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3588" y="5986400"/>
              <a:ext cx="364946" cy="318159"/>
            </a:xfrm>
            <a:custGeom>
              <a:avLst/>
              <a:gdLst>
                <a:gd name="T0" fmla="*/ 262 w 518"/>
                <a:gd name="T1" fmla="*/ 5 h 450"/>
                <a:gd name="T2" fmla="*/ 262 w 518"/>
                <a:gd name="T3" fmla="*/ 5 h 450"/>
                <a:gd name="T4" fmla="*/ 353 w 518"/>
                <a:gd name="T5" fmla="*/ 107 h 450"/>
                <a:gd name="T6" fmla="*/ 353 w 518"/>
                <a:gd name="T7" fmla="*/ 107 h 450"/>
                <a:gd name="T8" fmla="*/ 517 w 518"/>
                <a:gd name="T9" fmla="*/ 326 h 450"/>
                <a:gd name="T10" fmla="*/ 517 w 518"/>
                <a:gd name="T11" fmla="*/ 326 h 450"/>
                <a:gd name="T12" fmla="*/ 336 w 518"/>
                <a:gd name="T13" fmla="*/ 434 h 450"/>
                <a:gd name="T14" fmla="*/ 336 w 518"/>
                <a:gd name="T15" fmla="*/ 434 h 450"/>
                <a:gd name="T16" fmla="*/ 145 w 518"/>
                <a:gd name="T17" fmla="*/ 301 h 450"/>
                <a:gd name="T18" fmla="*/ 145 w 518"/>
                <a:gd name="T19" fmla="*/ 301 h 450"/>
                <a:gd name="T20" fmla="*/ 7 w 518"/>
                <a:gd name="T21" fmla="*/ 157 h 450"/>
                <a:gd name="T22" fmla="*/ 7 w 518"/>
                <a:gd name="T23" fmla="*/ 157 h 450"/>
                <a:gd name="T24" fmla="*/ 51 w 518"/>
                <a:gd name="T25" fmla="*/ 0 h 450"/>
                <a:gd name="T26" fmla="*/ 262 w 518"/>
                <a:gd name="T27" fmla="*/ 5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18" h="450">
                  <a:moveTo>
                    <a:pt x="262" y="5"/>
                  </a:moveTo>
                  <a:lnTo>
                    <a:pt x="262" y="5"/>
                  </a:lnTo>
                  <a:cubicBezTo>
                    <a:pt x="262" y="5"/>
                    <a:pt x="319" y="68"/>
                    <a:pt x="353" y="107"/>
                  </a:cubicBezTo>
                  <a:lnTo>
                    <a:pt x="353" y="107"/>
                  </a:lnTo>
                  <a:cubicBezTo>
                    <a:pt x="387" y="145"/>
                    <a:pt x="515" y="213"/>
                    <a:pt x="517" y="326"/>
                  </a:cubicBezTo>
                  <a:lnTo>
                    <a:pt x="517" y="326"/>
                  </a:lnTo>
                  <a:cubicBezTo>
                    <a:pt x="517" y="449"/>
                    <a:pt x="421" y="439"/>
                    <a:pt x="336" y="434"/>
                  </a:cubicBezTo>
                  <a:lnTo>
                    <a:pt x="336" y="434"/>
                  </a:lnTo>
                  <a:cubicBezTo>
                    <a:pt x="251" y="429"/>
                    <a:pt x="181" y="370"/>
                    <a:pt x="145" y="301"/>
                  </a:cubicBezTo>
                  <a:lnTo>
                    <a:pt x="145" y="301"/>
                  </a:lnTo>
                  <a:cubicBezTo>
                    <a:pt x="110" y="231"/>
                    <a:pt x="14" y="213"/>
                    <a:pt x="7" y="157"/>
                  </a:cubicBezTo>
                  <a:lnTo>
                    <a:pt x="7" y="157"/>
                  </a:lnTo>
                  <a:cubicBezTo>
                    <a:pt x="0" y="101"/>
                    <a:pt x="51" y="0"/>
                    <a:pt x="51" y="0"/>
                  </a:cubicBezTo>
                  <a:lnTo>
                    <a:pt x="262" y="5"/>
                  </a:lnTo>
                </a:path>
              </a:pathLst>
            </a:custGeom>
            <a:solidFill>
              <a:srgbClr val="737572">
                <a:lumMod val="50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901" name="Freeform 43">
              <a:extLst>
                <a:ext uri="{FF2B5EF4-FFF2-40B4-BE49-F238E27FC236}">
                  <a16:creationId xmlns:a16="http://schemas.microsoft.com/office/drawing/2014/main" id="{214F6260-49BD-244E-9930-5A31040A89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8373" y="5911539"/>
              <a:ext cx="1081660" cy="136644"/>
            </a:xfrm>
            <a:custGeom>
              <a:avLst/>
              <a:gdLst>
                <a:gd name="connsiteX0" fmla="*/ 6512 w 998814"/>
                <a:gd name="connsiteY0" fmla="*/ 66246 h 126178"/>
                <a:gd name="connsiteX1" fmla="*/ 149125 w 998814"/>
                <a:gd name="connsiteY1" fmla="*/ 69502 h 126178"/>
                <a:gd name="connsiteX2" fmla="*/ 147171 w 998814"/>
                <a:gd name="connsiteY2" fmla="*/ 113784 h 126178"/>
                <a:gd name="connsiteX3" fmla="*/ 0 w 998814"/>
                <a:gd name="connsiteY3" fmla="*/ 115737 h 126178"/>
                <a:gd name="connsiteX4" fmla="*/ 868385 w 998814"/>
                <a:gd name="connsiteY4" fmla="*/ 0 h 126178"/>
                <a:gd name="connsiteX5" fmla="*/ 994249 w 998814"/>
                <a:gd name="connsiteY5" fmla="*/ 10970 h 126178"/>
                <a:gd name="connsiteX6" fmla="*/ 998814 w 998814"/>
                <a:gd name="connsiteY6" fmla="*/ 70984 h 126178"/>
                <a:gd name="connsiteX7" fmla="*/ 861211 w 998814"/>
                <a:gd name="connsiteY7" fmla="*/ 67757 h 126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8814" h="126178">
                  <a:moveTo>
                    <a:pt x="6512" y="66246"/>
                  </a:moveTo>
                  <a:lnTo>
                    <a:pt x="149125" y="69502"/>
                  </a:lnTo>
                  <a:lnTo>
                    <a:pt x="147171" y="113784"/>
                  </a:lnTo>
                  <a:cubicBezTo>
                    <a:pt x="70330" y="140483"/>
                    <a:pt x="0" y="115737"/>
                    <a:pt x="0" y="115737"/>
                  </a:cubicBezTo>
                  <a:close/>
                  <a:moveTo>
                    <a:pt x="868385" y="0"/>
                  </a:moveTo>
                  <a:lnTo>
                    <a:pt x="994249" y="10970"/>
                  </a:lnTo>
                  <a:lnTo>
                    <a:pt x="998814" y="70984"/>
                  </a:lnTo>
                  <a:cubicBezTo>
                    <a:pt x="977293" y="117446"/>
                    <a:pt x="861211" y="67757"/>
                    <a:pt x="861211" y="67757"/>
                  </a:cubicBezTo>
                  <a:close/>
                </a:path>
              </a:pathLst>
            </a:custGeom>
            <a:solidFill>
              <a:srgbClr val="FFFFFF">
                <a:lumMod val="85000"/>
              </a:srgbClr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902" name="Freeform 44">
              <a:extLst>
                <a:ext uri="{FF2B5EF4-FFF2-40B4-BE49-F238E27FC236}">
                  <a16:creationId xmlns:a16="http://schemas.microsoft.com/office/drawing/2014/main" id="{765791A2-D062-314F-8CE9-D4155AA3BA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2778" y="3525344"/>
              <a:ext cx="1285354" cy="1140922"/>
            </a:xfrm>
            <a:custGeom>
              <a:avLst/>
              <a:gdLst>
                <a:gd name="connsiteX0" fmla="*/ 992993 w 1186907"/>
                <a:gd name="connsiteY0" fmla="*/ 514464 h 1053537"/>
                <a:gd name="connsiteX1" fmla="*/ 992551 w 1186907"/>
                <a:gd name="connsiteY1" fmla="*/ 525061 h 1053537"/>
                <a:gd name="connsiteX2" fmla="*/ 989937 w 1186907"/>
                <a:gd name="connsiteY2" fmla="*/ 626286 h 1053537"/>
                <a:gd name="connsiteX3" fmla="*/ 988536 w 1186907"/>
                <a:gd name="connsiteY3" fmla="*/ 701279 h 1053537"/>
                <a:gd name="connsiteX4" fmla="*/ 997420 w 1186907"/>
                <a:gd name="connsiteY4" fmla="*/ 695066 h 1053537"/>
                <a:gd name="connsiteX5" fmla="*/ 1007857 w 1186907"/>
                <a:gd name="connsiteY5" fmla="*/ 591885 h 1053537"/>
                <a:gd name="connsiteX6" fmla="*/ 994200 w 1186907"/>
                <a:gd name="connsiteY6" fmla="*/ 521908 h 1053537"/>
                <a:gd name="connsiteX7" fmla="*/ 649429 w 1186907"/>
                <a:gd name="connsiteY7" fmla="*/ 0 h 1053537"/>
                <a:gd name="connsiteX8" fmla="*/ 876870 w 1186907"/>
                <a:gd name="connsiteY8" fmla="*/ 8490 h 1053537"/>
                <a:gd name="connsiteX9" fmla="*/ 941573 w 1186907"/>
                <a:gd name="connsiteY9" fmla="*/ 28735 h 1053537"/>
                <a:gd name="connsiteX10" fmla="*/ 1146793 w 1186907"/>
                <a:gd name="connsiteY10" fmla="*/ 173061 h 1053537"/>
                <a:gd name="connsiteX11" fmla="*/ 1146794 w 1186907"/>
                <a:gd name="connsiteY11" fmla="*/ 173135 h 1053537"/>
                <a:gd name="connsiteX12" fmla="*/ 1147899 w 1186907"/>
                <a:gd name="connsiteY12" fmla="*/ 174520 h 1053537"/>
                <a:gd name="connsiteX13" fmla="*/ 1176792 w 1186907"/>
                <a:gd name="connsiteY13" fmla="*/ 352219 h 1053537"/>
                <a:gd name="connsiteX14" fmla="*/ 1173531 w 1186907"/>
                <a:gd name="connsiteY14" fmla="*/ 807389 h 1053537"/>
                <a:gd name="connsiteX15" fmla="*/ 1032184 w 1186907"/>
                <a:gd name="connsiteY15" fmla="*/ 869285 h 1053537"/>
                <a:gd name="connsiteX16" fmla="*/ 995508 w 1186907"/>
                <a:gd name="connsiteY16" fmla="*/ 883595 h 1053537"/>
                <a:gd name="connsiteX17" fmla="*/ 1001538 w 1186907"/>
                <a:gd name="connsiteY17" fmla="*/ 934612 h 1053537"/>
                <a:gd name="connsiteX18" fmla="*/ 1018040 w 1186907"/>
                <a:gd name="connsiteY18" fmla="*/ 1031184 h 1053537"/>
                <a:gd name="connsiteX19" fmla="*/ 273628 w 1186907"/>
                <a:gd name="connsiteY19" fmla="*/ 1031184 h 1053537"/>
                <a:gd name="connsiteX20" fmla="*/ 494533 w 1186907"/>
                <a:gd name="connsiteY20" fmla="*/ 839837 h 1053537"/>
                <a:gd name="connsiteX21" fmla="*/ 471822 w 1186907"/>
                <a:gd name="connsiteY21" fmla="*/ 673796 h 1053537"/>
                <a:gd name="connsiteX22" fmla="*/ 451337 w 1186907"/>
                <a:gd name="connsiteY22" fmla="*/ 579171 h 1053537"/>
                <a:gd name="connsiteX23" fmla="*/ 439098 w 1186907"/>
                <a:gd name="connsiteY23" fmla="*/ 634247 h 1053537"/>
                <a:gd name="connsiteX24" fmla="*/ 430043 w 1186907"/>
                <a:gd name="connsiteY24" fmla="*/ 666374 h 1053537"/>
                <a:gd name="connsiteX25" fmla="*/ 310623 w 1186907"/>
                <a:gd name="connsiteY25" fmla="*/ 799135 h 1053537"/>
                <a:gd name="connsiteX26" fmla="*/ 56121 w 1186907"/>
                <a:gd name="connsiteY26" fmla="*/ 1053537 h 1053537"/>
                <a:gd name="connsiteX27" fmla="*/ 0 w 1186907"/>
                <a:gd name="connsiteY27" fmla="*/ 946937 h 1053537"/>
                <a:gd name="connsiteX28" fmla="*/ 215348 w 1186907"/>
                <a:gd name="connsiteY28" fmla="*/ 695150 h 1053537"/>
                <a:gd name="connsiteX29" fmla="*/ 292351 w 1186907"/>
                <a:gd name="connsiteY29" fmla="*/ 607515 h 1053537"/>
                <a:gd name="connsiteX30" fmla="*/ 361523 w 1186907"/>
                <a:gd name="connsiteY30" fmla="*/ 298177 h 1053537"/>
                <a:gd name="connsiteX31" fmla="*/ 441086 w 1186907"/>
                <a:gd name="connsiteY31" fmla="*/ 105689 h 1053537"/>
                <a:gd name="connsiteX32" fmla="*/ 448287 w 1186907"/>
                <a:gd name="connsiteY32" fmla="*/ 95794 h 1053537"/>
                <a:gd name="connsiteX33" fmla="*/ 450091 w 1186907"/>
                <a:gd name="connsiteY33" fmla="*/ 92082 h 1053537"/>
                <a:gd name="connsiteX34" fmla="*/ 649429 w 1186907"/>
                <a:gd name="connsiteY34" fmla="*/ 0 h 1053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86907" h="1053537">
                  <a:moveTo>
                    <a:pt x="992993" y="514464"/>
                  </a:moveTo>
                  <a:lnTo>
                    <a:pt x="992551" y="525061"/>
                  </a:lnTo>
                  <a:cubicBezTo>
                    <a:pt x="991898" y="549225"/>
                    <a:pt x="991244" y="586449"/>
                    <a:pt x="989937" y="626286"/>
                  </a:cubicBezTo>
                  <a:lnTo>
                    <a:pt x="988536" y="701279"/>
                  </a:lnTo>
                  <a:lnTo>
                    <a:pt x="997420" y="695066"/>
                  </a:lnTo>
                  <a:cubicBezTo>
                    <a:pt x="1017641" y="676127"/>
                    <a:pt x="1022859" y="645434"/>
                    <a:pt x="1007857" y="591885"/>
                  </a:cubicBezTo>
                  <a:cubicBezTo>
                    <a:pt x="1004270" y="578498"/>
                    <a:pt x="999459" y="553029"/>
                    <a:pt x="994200" y="521908"/>
                  </a:cubicBezTo>
                  <a:close/>
                  <a:moveTo>
                    <a:pt x="649429" y="0"/>
                  </a:moveTo>
                  <a:lnTo>
                    <a:pt x="876870" y="8490"/>
                  </a:lnTo>
                  <a:cubicBezTo>
                    <a:pt x="876870" y="8490"/>
                    <a:pt x="914777" y="16327"/>
                    <a:pt x="941573" y="28735"/>
                  </a:cubicBezTo>
                  <a:cubicBezTo>
                    <a:pt x="968369" y="41143"/>
                    <a:pt x="1121957" y="96000"/>
                    <a:pt x="1146793" y="173061"/>
                  </a:cubicBezTo>
                  <a:lnTo>
                    <a:pt x="1146794" y="173135"/>
                  </a:lnTo>
                  <a:lnTo>
                    <a:pt x="1147899" y="174520"/>
                  </a:lnTo>
                  <a:cubicBezTo>
                    <a:pt x="1153677" y="184714"/>
                    <a:pt x="1166518" y="221447"/>
                    <a:pt x="1176792" y="352219"/>
                  </a:cubicBezTo>
                  <a:cubicBezTo>
                    <a:pt x="1189837" y="526581"/>
                    <a:pt x="1191794" y="786491"/>
                    <a:pt x="1173531" y="807389"/>
                  </a:cubicBezTo>
                  <a:cubicBezTo>
                    <a:pt x="1168150" y="814246"/>
                    <a:pt x="1109568" y="838735"/>
                    <a:pt x="1032184" y="869285"/>
                  </a:cubicBezTo>
                  <a:lnTo>
                    <a:pt x="995508" y="883595"/>
                  </a:lnTo>
                  <a:lnTo>
                    <a:pt x="1001538" y="934612"/>
                  </a:lnTo>
                  <a:cubicBezTo>
                    <a:pt x="1008563" y="984327"/>
                    <a:pt x="1016079" y="1023674"/>
                    <a:pt x="1018040" y="1031184"/>
                  </a:cubicBezTo>
                  <a:cubicBezTo>
                    <a:pt x="1022615" y="1044898"/>
                    <a:pt x="273628" y="1031184"/>
                    <a:pt x="273628" y="1031184"/>
                  </a:cubicBezTo>
                  <a:cubicBezTo>
                    <a:pt x="273628" y="1031184"/>
                    <a:pt x="480809" y="880327"/>
                    <a:pt x="494533" y="839837"/>
                  </a:cubicBezTo>
                  <a:cubicBezTo>
                    <a:pt x="501069" y="819592"/>
                    <a:pt x="487835" y="749061"/>
                    <a:pt x="471822" y="673796"/>
                  </a:cubicBezTo>
                  <a:lnTo>
                    <a:pt x="451337" y="579171"/>
                  </a:lnTo>
                  <a:lnTo>
                    <a:pt x="439098" y="634247"/>
                  </a:lnTo>
                  <a:cubicBezTo>
                    <a:pt x="435427" y="649534"/>
                    <a:pt x="432327" y="660816"/>
                    <a:pt x="430043" y="666374"/>
                  </a:cubicBezTo>
                  <a:cubicBezTo>
                    <a:pt x="423517" y="679454"/>
                    <a:pt x="372617" y="734389"/>
                    <a:pt x="310623" y="799135"/>
                  </a:cubicBezTo>
                  <a:cubicBezTo>
                    <a:pt x="200339" y="911621"/>
                    <a:pt x="56121" y="1053537"/>
                    <a:pt x="56121" y="1053537"/>
                  </a:cubicBezTo>
                  <a:lnTo>
                    <a:pt x="0" y="946937"/>
                  </a:lnTo>
                  <a:cubicBezTo>
                    <a:pt x="0" y="946937"/>
                    <a:pt x="127904" y="795865"/>
                    <a:pt x="215348" y="695150"/>
                  </a:cubicBezTo>
                  <a:cubicBezTo>
                    <a:pt x="255154" y="648717"/>
                    <a:pt x="287130" y="612747"/>
                    <a:pt x="292351" y="607515"/>
                  </a:cubicBezTo>
                  <a:cubicBezTo>
                    <a:pt x="310623" y="591165"/>
                    <a:pt x="331505" y="430284"/>
                    <a:pt x="361523" y="298177"/>
                  </a:cubicBezTo>
                  <a:cubicBezTo>
                    <a:pt x="383548" y="198607"/>
                    <a:pt x="422824" y="132513"/>
                    <a:pt x="441086" y="105689"/>
                  </a:cubicBezTo>
                  <a:lnTo>
                    <a:pt x="448287" y="95794"/>
                  </a:lnTo>
                  <a:lnTo>
                    <a:pt x="450091" y="92082"/>
                  </a:lnTo>
                  <a:cubicBezTo>
                    <a:pt x="493226" y="47674"/>
                    <a:pt x="649429" y="0"/>
                    <a:pt x="649429" y="0"/>
                  </a:cubicBezTo>
                  <a:close/>
                </a:path>
              </a:pathLst>
            </a:custGeom>
            <a:solidFill>
              <a:srgbClr val="5DCEDB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008" name="Freeform 61">
              <a:extLst>
                <a:ext uri="{FF2B5EF4-FFF2-40B4-BE49-F238E27FC236}">
                  <a16:creationId xmlns:a16="http://schemas.microsoft.com/office/drawing/2014/main" id="{F8E8C63B-CACD-BA46-AA43-996FDF6F26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8929" y="4598351"/>
              <a:ext cx="1500339" cy="1425479"/>
            </a:xfrm>
            <a:custGeom>
              <a:avLst/>
              <a:gdLst>
                <a:gd name="T0" fmla="*/ 1961 w 2123"/>
                <a:gd name="T1" fmla="*/ 60 h 2016"/>
                <a:gd name="T2" fmla="*/ 1961 w 2123"/>
                <a:gd name="T3" fmla="*/ 60 h 2016"/>
                <a:gd name="T4" fmla="*/ 2120 w 2123"/>
                <a:gd name="T5" fmla="*/ 444 h 2016"/>
                <a:gd name="T6" fmla="*/ 2120 w 2123"/>
                <a:gd name="T7" fmla="*/ 444 h 2016"/>
                <a:gd name="T8" fmla="*/ 2057 w 2123"/>
                <a:gd name="T9" fmla="*/ 1120 h 2016"/>
                <a:gd name="T10" fmla="*/ 2057 w 2123"/>
                <a:gd name="T11" fmla="*/ 1120 h 2016"/>
                <a:gd name="T12" fmla="*/ 1972 w 2123"/>
                <a:gd name="T13" fmla="*/ 1921 h 2016"/>
                <a:gd name="T14" fmla="*/ 1972 w 2123"/>
                <a:gd name="T15" fmla="*/ 1921 h 2016"/>
                <a:gd name="T16" fmla="*/ 1723 w 2123"/>
                <a:gd name="T17" fmla="*/ 1907 h 2016"/>
                <a:gd name="T18" fmla="*/ 1723 w 2123"/>
                <a:gd name="T19" fmla="*/ 1907 h 2016"/>
                <a:gd name="T20" fmla="*/ 1677 w 2123"/>
                <a:gd name="T21" fmla="*/ 1156 h 2016"/>
                <a:gd name="T22" fmla="*/ 1677 w 2123"/>
                <a:gd name="T23" fmla="*/ 1156 h 2016"/>
                <a:gd name="T24" fmla="*/ 1631 w 2123"/>
                <a:gd name="T25" fmla="*/ 700 h 2016"/>
                <a:gd name="T26" fmla="*/ 1631 w 2123"/>
                <a:gd name="T27" fmla="*/ 700 h 2016"/>
                <a:gd name="T28" fmla="*/ 1303 w 2123"/>
                <a:gd name="T29" fmla="*/ 471 h 2016"/>
                <a:gd name="T30" fmla="*/ 1303 w 2123"/>
                <a:gd name="T31" fmla="*/ 471 h 2016"/>
                <a:gd name="T32" fmla="*/ 635 w 2123"/>
                <a:gd name="T33" fmla="*/ 595 h 2016"/>
                <a:gd name="T34" fmla="*/ 635 w 2123"/>
                <a:gd name="T35" fmla="*/ 595 h 2016"/>
                <a:gd name="T36" fmla="*/ 584 w 2123"/>
                <a:gd name="T37" fmla="*/ 1029 h 2016"/>
                <a:gd name="T38" fmla="*/ 584 w 2123"/>
                <a:gd name="T39" fmla="*/ 1029 h 2016"/>
                <a:gd name="T40" fmla="*/ 692 w 2123"/>
                <a:gd name="T41" fmla="*/ 1968 h 2016"/>
                <a:gd name="T42" fmla="*/ 692 w 2123"/>
                <a:gd name="T43" fmla="*/ 1968 h 2016"/>
                <a:gd name="T44" fmla="*/ 395 w 2123"/>
                <a:gd name="T45" fmla="*/ 1975 h 2016"/>
                <a:gd name="T46" fmla="*/ 395 w 2123"/>
                <a:gd name="T47" fmla="*/ 1975 h 2016"/>
                <a:gd name="T48" fmla="*/ 17 w 2123"/>
                <a:gd name="T49" fmla="*/ 515 h 2016"/>
                <a:gd name="T50" fmla="*/ 17 w 2123"/>
                <a:gd name="T51" fmla="*/ 515 h 2016"/>
                <a:gd name="T52" fmla="*/ 901 w 2123"/>
                <a:gd name="T53" fmla="*/ 0 h 2016"/>
                <a:gd name="T54" fmla="*/ 1961 w 2123"/>
                <a:gd name="T55" fmla="*/ 60 h 2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23" h="2016">
                  <a:moveTo>
                    <a:pt x="1961" y="60"/>
                  </a:moveTo>
                  <a:lnTo>
                    <a:pt x="1961" y="60"/>
                  </a:lnTo>
                  <a:cubicBezTo>
                    <a:pt x="1961" y="60"/>
                    <a:pt x="2117" y="288"/>
                    <a:pt x="2120" y="444"/>
                  </a:cubicBezTo>
                  <a:lnTo>
                    <a:pt x="2120" y="444"/>
                  </a:lnTo>
                  <a:cubicBezTo>
                    <a:pt x="2122" y="601"/>
                    <a:pt x="2062" y="1034"/>
                    <a:pt x="2057" y="1120"/>
                  </a:cubicBezTo>
                  <a:lnTo>
                    <a:pt x="2057" y="1120"/>
                  </a:lnTo>
                  <a:cubicBezTo>
                    <a:pt x="2053" y="1206"/>
                    <a:pt x="1972" y="1921"/>
                    <a:pt x="1972" y="1921"/>
                  </a:cubicBezTo>
                  <a:lnTo>
                    <a:pt x="1972" y="1921"/>
                  </a:lnTo>
                  <a:cubicBezTo>
                    <a:pt x="1972" y="1921"/>
                    <a:pt x="1910" y="1979"/>
                    <a:pt x="1723" y="1907"/>
                  </a:cubicBezTo>
                  <a:lnTo>
                    <a:pt x="1723" y="1907"/>
                  </a:lnTo>
                  <a:cubicBezTo>
                    <a:pt x="1723" y="1907"/>
                    <a:pt x="1681" y="1228"/>
                    <a:pt x="1677" y="1156"/>
                  </a:cubicBezTo>
                  <a:lnTo>
                    <a:pt x="1677" y="1156"/>
                  </a:lnTo>
                  <a:cubicBezTo>
                    <a:pt x="1673" y="1083"/>
                    <a:pt x="1673" y="749"/>
                    <a:pt x="1631" y="700"/>
                  </a:cubicBezTo>
                  <a:lnTo>
                    <a:pt x="1631" y="700"/>
                  </a:lnTo>
                  <a:cubicBezTo>
                    <a:pt x="1589" y="651"/>
                    <a:pt x="1336" y="499"/>
                    <a:pt x="1303" y="471"/>
                  </a:cubicBezTo>
                  <a:lnTo>
                    <a:pt x="1303" y="471"/>
                  </a:lnTo>
                  <a:cubicBezTo>
                    <a:pt x="1270" y="443"/>
                    <a:pt x="694" y="579"/>
                    <a:pt x="635" y="595"/>
                  </a:cubicBezTo>
                  <a:lnTo>
                    <a:pt x="635" y="595"/>
                  </a:lnTo>
                  <a:cubicBezTo>
                    <a:pt x="478" y="636"/>
                    <a:pt x="549" y="907"/>
                    <a:pt x="584" y="1029"/>
                  </a:cubicBezTo>
                  <a:lnTo>
                    <a:pt x="584" y="1029"/>
                  </a:lnTo>
                  <a:cubicBezTo>
                    <a:pt x="641" y="1232"/>
                    <a:pt x="692" y="1968"/>
                    <a:pt x="692" y="1968"/>
                  </a:cubicBezTo>
                  <a:lnTo>
                    <a:pt x="692" y="1968"/>
                  </a:lnTo>
                  <a:cubicBezTo>
                    <a:pt x="692" y="1968"/>
                    <a:pt x="581" y="2015"/>
                    <a:pt x="395" y="1975"/>
                  </a:cubicBezTo>
                  <a:lnTo>
                    <a:pt x="395" y="1975"/>
                  </a:lnTo>
                  <a:cubicBezTo>
                    <a:pt x="395" y="1975"/>
                    <a:pt x="29" y="648"/>
                    <a:pt x="17" y="515"/>
                  </a:cubicBezTo>
                  <a:lnTo>
                    <a:pt x="17" y="515"/>
                  </a:lnTo>
                  <a:cubicBezTo>
                    <a:pt x="5" y="383"/>
                    <a:pt x="0" y="165"/>
                    <a:pt x="901" y="0"/>
                  </a:cubicBezTo>
                  <a:lnTo>
                    <a:pt x="1961" y="60"/>
                  </a:lnTo>
                </a:path>
              </a:pathLst>
            </a:custGeom>
            <a:solidFill>
              <a:srgbClr val="F0D065">
                <a:lumMod val="50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009" name="Freeform 46">
              <a:extLst>
                <a:ext uri="{FF2B5EF4-FFF2-40B4-BE49-F238E27FC236}">
                  <a16:creationId xmlns:a16="http://schemas.microsoft.com/office/drawing/2014/main" id="{D57A2207-E747-9F4C-A4EB-9673D067B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32600" y="2986924"/>
              <a:ext cx="425688" cy="782452"/>
            </a:xfrm>
            <a:custGeom>
              <a:avLst/>
              <a:gdLst>
                <a:gd name="connsiteX0" fmla="*/ 129001 w 393084"/>
                <a:gd name="connsiteY0" fmla="*/ 22 h 722523"/>
                <a:gd name="connsiteX1" fmla="*/ 159151 w 393084"/>
                <a:gd name="connsiteY1" fmla="*/ 3080 h 722523"/>
                <a:gd name="connsiteX2" fmla="*/ 332497 w 393084"/>
                <a:gd name="connsiteY2" fmla="*/ 135312 h 722523"/>
                <a:gd name="connsiteX3" fmla="*/ 317753 w 393084"/>
                <a:gd name="connsiteY3" fmla="*/ 290373 h 722523"/>
                <a:gd name="connsiteX4" fmla="*/ 315365 w 393084"/>
                <a:gd name="connsiteY4" fmla="*/ 298150 h 722523"/>
                <a:gd name="connsiteX5" fmla="*/ 312259 w 393084"/>
                <a:gd name="connsiteY5" fmla="*/ 356963 h 722523"/>
                <a:gd name="connsiteX6" fmla="*/ 317970 w 393084"/>
                <a:gd name="connsiteY6" fmla="*/ 455127 h 722523"/>
                <a:gd name="connsiteX7" fmla="*/ 322346 w 393084"/>
                <a:gd name="connsiteY7" fmla="*/ 498274 h 722523"/>
                <a:gd name="connsiteX8" fmla="*/ 345964 w 393084"/>
                <a:gd name="connsiteY8" fmla="*/ 504778 h 722523"/>
                <a:gd name="connsiteX9" fmla="*/ 393084 w 393084"/>
                <a:gd name="connsiteY9" fmla="*/ 527161 h 722523"/>
                <a:gd name="connsiteX10" fmla="*/ 119212 w 393084"/>
                <a:gd name="connsiteY10" fmla="*/ 721875 h 722523"/>
                <a:gd name="connsiteX11" fmla="*/ 98246 w 393084"/>
                <a:gd name="connsiteY11" fmla="*/ 497105 h 722523"/>
                <a:gd name="connsiteX12" fmla="*/ 130863 w 393084"/>
                <a:gd name="connsiteY12" fmla="*/ 490683 h 722523"/>
                <a:gd name="connsiteX13" fmla="*/ 137735 w 393084"/>
                <a:gd name="connsiteY13" fmla="*/ 489788 h 722523"/>
                <a:gd name="connsiteX14" fmla="*/ 139056 w 393084"/>
                <a:gd name="connsiteY14" fmla="*/ 484333 h 722523"/>
                <a:gd name="connsiteX15" fmla="*/ 140856 w 393084"/>
                <a:gd name="connsiteY15" fmla="*/ 447813 h 722523"/>
                <a:gd name="connsiteX16" fmla="*/ 110889 w 393084"/>
                <a:gd name="connsiteY16" fmla="*/ 444568 h 722523"/>
                <a:gd name="connsiteX17" fmla="*/ 6659 w 393084"/>
                <a:gd name="connsiteY17" fmla="*/ 207974 h 722523"/>
                <a:gd name="connsiteX18" fmla="*/ 129001 w 393084"/>
                <a:gd name="connsiteY18" fmla="*/ 22 h 722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3084" h="722523">
                  <a:moveTo>
                    <a:pt x="129001" y="22"/>
                  </a:moveTo>
                  <a:cubicBezTo>
                    <a:pt x="146810" y="298"/>
                    <a:pt x="159151" y="3080"/>
                    <a:pt x="159151" y="3080"/>
                  </a:cubicBezTo>
                  <a:cubicBezTo>
                    <a:pt x="221712" y="5698"/>
                    <a:pt x="338362" y="57413"/>
                    <a:pt x="332497" y="135312"/>
                  </a:cubicBezTo>
                  <a:cubicBezTo>
                    <a:pt x="329564" y="174589"/>
                    <a:pt x="330705" y="234158"/>
                    <a:pt x="317753" y="290373"/>
                  </a:cubicBezTo>
                  <a:lnTo>
                    <a:pt x="315365" y="298150"/>
                  </a:lnTo>
                  <a:lnTo>
                    <a:pt x="312259" y="356963"/>
                  </a:lnTo>
                  <a:cubicBezTo>
                    <a:pt x="312841" y="389575"/>
                    <a:pt x="315150" y="423881"/>
                    <a:pt x="317970" y="455127"/>
                  </a:cubicBezTo>
                  <a:lnTo>
                    <a:pt x="322346" y="498274"/>
                  </a:lnTo>
                  <a:lnTo>
                    <a:pt x="345964" y="504778"/>
                  </a:lnTo>
                  <a:cubicBezTo>
                    <a:pt x="362095" y="510653"/>
                    <a:pt x="377933" y="518014"/>
                    <a:pt x="393084" y="527161"/>
                  </a:cubicBezTo>
                  <a:cubicBezTo>
                    <a:pt x="393084" y="527161"/>
                    <a:pt x="288908" y="735597"/>
                    <a:pt x="119212" y="721875"/>
                  </a:cubicBezTo>
                  <a:cubicBezTo>
                    <a:pt x="-49828" y="708154"/>
                    <a:pt x="90384" y="499065"/>
                    <a:pt x="98246" y="497105"/>
                  </a:cubicBezTo>
                  <a:cubicBezTo>
                    <a:pt x="100376" y="496615"/>
                    <a:pt x="112292" y="493674"/>
                    <a:pt x="130863" y="490683"/>
                  </a:cubicBezTo>
                  <a:lnTo>
                    <a:pt x="137735" y="489788"/>
                  </a:lnTo>
                  <a:lnTo>
                    <a:pt x="139056" y="484333"/>
                  </a:lnTo>
                  <a:lnTo>
                    <a:pt x="140856" y="447813"/>
                  </a:lnTo>
                  <a:lnTo>
                    <a:pt x="110889" y="444568"/>
                  </a:lnTo>
                  <a:cubicBezTo>
                    <a:pt x="63884" y="429417"/>
                    <a:pt x="34762" y="363445"/>
                    <a:pt x="6659" y="207974"/>
                  </a:cubicBezTo>
                  <a:cubicBezTo>
                    <a:pt x="-27065" y="20918"/>
                    <a:pt x="75574" y="-807"/>
                    <a:pt x="129001" y="22"/>
                  </a:cubicBezTo>
                  <a:close/>
                </a:path>
              </a:pathLst>
            </a:custGeom>
            <a:solidFill>
              <a:srgbClr val="FFFFFF">
                <a:lumMod val="85000"/>
              </a:srgbClr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010" name="Freeform 65">
              <a:extLst>
                <a:ext uri="{FF2B5EF4-FFF2-40B4-BE49-F238E27FC236}">
                  <a16:creationId xmlns:a16="http://schemas.microsoft.com/office/drawing/2014/main" id="{1432820C-4849-ED45-B36E-2090A7D188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6712" y="2892146"/>
              <a:ext cx="408615" cy="380543"/>
            </a:xfrm>
            <a:custGeom>
              <a:avLst/>
              <a:gdLst>
                <a:gd name="T0" fmla="*/ 530 w 578"/>
                <a:gd name="T1" fmla="*/ 535 h 536"/>
                <a:gd name="T2" fmla="*/ 530 w 578"/>
                <a:gd name="T3" fmla="*/ 535 h 536"/>
                <a:gd name="T4" fmla="*/ 478 w 578"/>
                <a:gd name="T5" fmla="*/ 411 h 536"/>
                <a:gd name="T6" fmla="*/ 478 w 578"/>
                <a:gd name="T7" fmla="*/ 411 h 536"/>
                <a:gd name="T8" fmla="*/ 428 w 578"/>
                <a:gd name="T9" fmla="*/ 456 h 536"/>
                <a:gd name="T10" fmla="*/ 384 w 578"/>
                <a:gd name="T11" fmla="*/ 464 h 536"/>
                <a:gd name="T12" fmla="*/ 384 w 578"/>
                <a:gd name="T13" fmla="*/ 464 h 536"/>
                <a:gd name="T14" fmla="*/ 354 w 578"/>
                <a:gd name="T15" fmla="*/ 340 h 536"/>
                <a:gd name="T16" fmla="*/ 354 w 578"/>
                <a:gd name="T17" fmla="*/ 340 h 536"/>
                <a:gd name="T18" fmla="*/ 35 w 578"/>
                <a:gd name="T19" fmla="*/ 368 h 536"/>
                <a:gd name="T20" fmla="*/ 35 w 578"/>
                <a:gd name="T21" fmla="*/ 368 h 536"/>
                <a:gd name="T22" fmla="*/ 81 w 578"/>
                <a:gd name="T23" fmla="*/ 94 h 536"/>
                <a:gd name="T24" fmla="*/ 81 w 578"/>
                <a:gd name="T25" fmla="*/ 94 h 536"/>
                <a:gd name="T26" fmla="*/ 448 w 578"/>
                <a:gd name="T27" fmla="*/ 87 h 536"/>
                <a:gd name="T28" fmla="*/ 448 w 578"/>
                <a:gd name="T29" fmla="*/ 87 h 536"/>
                <a:gd name="T30" fmla="*/ 563 w 578"/>
                <a:gd name="T31" fmla="*/ 156 h 536"/>
                <a:gd name="T32" fmla="*/ 563 w 578"/>
                <a:gd name="T33" fmla="*/ 156 h 536"/>
                <a:gd name="T34" fmla="*/ 530 w 578"/>
                <a:gd name="T35" fmla="*/ 535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78" h="536">
                  <a:moveTo>
                    <a:pt x="530" y="535"/>
                  </a:moveTo>
                  <a:lnTo>
                    <a:pt x="530" y="535"/>
                  </a:lnTo>
                  <a:cubicBezTo>
                    <a:pt x="530" y="535"/>
                    <a:pt x="522" y="415"/>
                    <a:pt x="478" y="411"/>
                  </a:cubicBezTo>
                  <a:lnTo>
                    <a:pt x="478" y="411"/>
                  </a:lnTo>
                  <a:cubicBezTo>
                    <a:pt x="435" y="408"/>
                    <a:pt x="428" y="456"/>
                    <a:pt x="428" y="456"/>
                  </a:cubicBezTo>
                  <a:lnTo>
                    <a:pt x="384" y="464"/>
                  </a:lnTo>
                  <a:lnTo>
                    <a:pt x="384" y="464"/>
                  </a:lnTo>
                  <a:cubicBezTo>
                    <a:pt x="384" y="464"/>
                    <a:pt x="398" y="359"/>
                    <a:pt x="354" y="340"/>
                  </a:cubicBezTo>
                  <a:lnTo>
                    <a:pt x="354" y="340"/>
                  </a:lnTo>
                  <a:cubicBezTo>
                    <a:pt x="310" y="322"/>
                    <a:pt x="71" y="398"/>
                    <a:pt x="35" y="368"/>
                  </a:cubicBezTo>
                  <a:lnTo>
                    <a:pt x="35" y="368"/>
                  </a:lnTo>
                  <a:cubicBezTo>
                    <a:pt x="0" y="336"/>
                    <a:pt x="17" y="123"/>
                    <a:pt x="81" y="94"/>
                  </a:cubicBezTo>
                  <a:lnTo>
                    <a:pt x="81" y="94"/>
                  </a:lnTo>
                  <a:cubicBezTo>
                    <a:pt x="144" y="65"/>
                    <a:pt x="319" y="0"/>
                    <a:pt x="448" y="87"/>
                  </a:cubicBezTo>
                  <a:lnTo>
                    <a:pt x="448" y="87"/>
                  </a:lnTo>
                  <a:cubicBezTo>
                    <a:pt x="448" y="87"/>
                    <a:pt x="547" y="75"/>
                    <a:pt x="563" y="156"/>
                  </a:cubicBezTo>
                  <a:lnTo>
                    <a:pt x="563" y="156"/>
                  </a:lnTo>
                  <a:cubicBezTo>
                    <a:pt x="577" y="237"/>
                    <a:pt x="557" y="474"/>
                    <a:pt x="530" y="535"/>
                  </a:cubicBezTo>
                </a:path>
              </a:pathLst>
            </a:custGeom>
            <a:solidFill>
              <a:srgbClr val="FFFFFF">
                <a:lumMod val="50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011" name="Freeform 66">
              <a:extLst>
                <a:ext uri="{FF2B5EF4-FFF2-40B4-BE49-F238E27FC236}">
                  <a16:creationId xmlns:a16="http://schemas.microsoft.com/office/drawing/2014/main" id="{BADF0A04-4F31-0041-8FC1-B1FAA6CBAD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4507" y="3369384"/>
              <a:ext cx="168437" cy="143484"/>
            </a:xfrm>
            <a:custGeom>
              <a:avLst/>
              <a:gdLst>
                <a:gd name="T0" fmla="*/ 0 w 236"/>
                <a:gd name="T1" fmla="*/ 201 h 202"/>
                <a:gd name="T2" fmla="*/ 0 w 236"/>
                <a:gd name="T3" fmla="*/ 201 h 202"/>
                <a:gd name="T4" fmla="*/ 235 w 236"/>
                <a:gd name="T5" fmla="*/ 0 h 202"/>
                <a:gd name="T6" fmla="*/ 235 w 236"/>
                <a:gd name="T7" fmla="*/ 0 h 202"/>
                <a:gd name="T8" fmla="*/ 3 w 236"/>
                <a:gd name="T9" fmla="*/ 140 h 202"/>
                <a:gd name="T10" fmla="*/ 3 w 236"/>
                <a:gd name="T11" fmla="*/ 140 h 202"/>
                <a:gd name="T12" fmla="*/ 0 w 236"/>
                <a:gd name="T13" fmla="*/ 201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6" h="202">
                  <a:moveTo>
                    <a:pt x="0" y="201"/>
                  </a:moveTo>
                  <a:lnTo>
                    <a:pt x="0" y="201"/>
                  </a:lnTo>
                  <a:cubicBezTo>
                    <a:pt x="217" y="134"/>
                    <a:pt x="234" y="2"/>
                    <a:pt x="235" y="0"/>
                  </a:cubicBezTo>
                  <a:lnTo>
                    <a:pt x="235" y="0"/>
                  </a:lnTo>
                  <a:cubicBezTo>
                    <a:pt x="163" y="124"/>
                    <a:pt x="3" y="140"/>
                    <a:pt x="3" y="140"/>
                  </a:cubicBezTo>
                  <a:lnTo>
                    <a:pt x="3" y="140"/>
                  </a:lnTo>
                  <a:cubicBezTo>
                    <a:pt x="3" y="157"/>
                    <a:pt x="2" y="179"/>
                    <a:pt x="0" y="201"/>
                  </a:cubicBezTo>
                </a:path>
              </a:pathLst>
            </a:custGeom>
            <a:solidFill>
              <a:srgbClr val="FFFFFF">
                <a:lumMod val="75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012" name="Freeform 68">
              <a:extLst>
                <a:ext uri="{FF2B5EF4-FFF2-40B4-BE49-F238E27FC236}">
                  <a16:creationId xmlns:a16="http://schemas.microsoft.com/office/drawing/2014/main" id="{9A355C74-DAAE-E643-B68E-DE0FE2F60C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8646" y="4560920"/>
              <a:ext cx="898332" cy="140366"/>
            </a:xfrm>
            <a:custGeom>
              <a:avLst/>
              <a:gdLst>
                <a:gd name="T0" fmla="*/ 0 w 1271"/>
                <a:gd name="T1" fmla="*/ 98 h 197"/>
                <a:gd name="T2" fmla="*/ 0 w 1271"/>
                <a:gd name="T3" fmla="*/ 98 h 197"/>
                <a:gd name="T4" fmla="*/ 1270 w 1271"/>
                <a:gd name="T5" fmla="*/ 115 h 197"/>
                <a:gd name="T6" fmla="*/ 354 w 1271"/>
                <a:gd name="T7" fmla="*/ 0 h 197"/>
                <a:gd name="T8" fmla="*/ 354 w 1271"/>
                <a:gd name="T9" fmla="*/ 0 h 197"/>
                <a:gd name="T10" fmla="*/ 0 w 1271"/>
                <a:gd name="T11" fmla="*/ 98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71" h="197">
                  <a:moveTo>
                    <a:pt x="0" y="98"/>
                  </a:moveTo>
                  <a:lnTo>
                    <a:pt x="0" y="98"/>
                  </a:lnTo>
                  <a:cubicBezTo>
                    <a:pt x="0" y="98"/>
                    <a:pt x="791" y="196"/>
                    <a:pt x="1270" y="115"/>
                  </a:cubicBezTo>
                  <a:lnTo>
                    <a:pt x="354" y="0"/>
                  </a:lnTo>
                  <a:lnTo>
                    <a:pt x="354" y="0"/>
                  </a:lnTo>
                  <a:cubicBezTo>
                    <a:pt x="354" y="0"/>
                    <a:pt x="349" y="23"/>
                    <a:pt x="0" y="98"/>
                  </a:cubicBezTo>
                </a:path>
              </a:pathLst>
            </a:custGeom>
            <a:solidFill>
              <a:srgbClr val="5DCEDB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013" name="Freeform 50">
              <a:extLst>
                <a:ext uri="{FF2B5EF4-FFF2-40B4-BE49-F238E27FC236}">
                  <a16:creationId xmlns:a16="http://schemas.microsoft.com/office/drawing/2014/main" id="{8A3A075E-FEA3-A34F-91CE-142BA794C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6045" y="3865339"/>
              <a:ext cx="622162" cy="379835"/>
            </a:xfrm>
            <a:custGeom>
              <a:avLst/>
              <a:gdLst>
                <a:gd name="connsiteX0" fmla="*/ 8341 w 574510"/>
                <a:gd name="connsiteY0" fmla="*/ 86408 h 350743"/>
                <a:gd name="connsiteX1" fmla="*/ 33006 w 574510"/>
                <a:gd name="connsiteY1" fmla="*/ 262632 h 350743"/>
                <a:gd name="connsiteX2" fmla="*/ 11586 w 574510"/>
                <a:gd name="connsiteY2" fmla="*/ 350743 h 350743"/>
                <a:gd name="connsiteX3" fmla="*/ 8341 w 574510"/>
                <a:gd name="connsiteY3" fmla="*/ 86408 h 350743"/>
                <a:gd name="connsiteX4" fmla="*/ 543650 w 574510"/>
                <a:gd name="connsiteY4" fmla="*/ 0 h 350743"/>
                <a:gd name="connsiteX5" fmla="*/ 574510 w 574510"/>
                <a:gd name="connsiteY5" fmla="*/ 211705 h 350743"/>
                <a:gd name="connsiteX6" fmla="*/ 571938 w 574510"/>
                <a:gd name="connsiteY6" fmla="*/ 313297 h 350743"/>
                <a:gd name="connsiteX7" fmla="*/ 543650 w 574510"/>
                <a:gd name="connsiteY7" fmla="*/ 0 h 35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4510" h="350743">
                  <a:moveTo>
                    <a:pt x="8341" y="86408"/>
                  </a:moveTo>
                  <a:cubicBezTo>
                    <a:pt x="12235" y="156898"/>
                    <a:pt x="33006" y="262632"/>
                    <a:pt x="33006" y="262632"/>
                  </a:cubicBezTo>
                  <a:cubicBezTo>
                    <a:pt x="23919" y="305709"/>
                    <a:pt x="16130" y="339648"/>
                    <a:pt x="11586" y="350743"/>
                  </a:cubicBezTo>
                  <a:cubicBezTo>
                    <a:pt x="-12430" y="234566"/>
                    <a:pt x="8341" y="86408"/>
                    <a:pt x="8341" y="86408"/>
                  </a:cubicBezTo>
                  <a:close/>
                  <a:moveTo>
                    <a:pt x="543650" y="0"/>
                  </a:moveTo>
                  <a:cubicBezTo>
                    <a:pt x="535935" y="47191"/>
                    <a:pt x="573867" y="209738"/>
                    <a:pt x="574510" y="211705"/>
                  </a:cubicBezTo>
                  <a:cubicBezTo>
                    <a:pt x="573867" y="235956"/>
                    <a:pt x="573224" y="273315"/>
                    <a:pt x="571938" y="313297"/>
                  </a:cubicBezTo>
                  <a:cubicBezTo>
                    <a:pt x="503146" y="140263"/>
                    <a:pt x="543007" y="2622"/>
                    <a:pt x="543650" y="0"/>
                  </a:cubicBezTo>
                  <a:close/>
                </a:path>
              </a:pathLst>
            </a:custGeom>
            <a:solidFill>
              <a:srgbClr val="5DCEDB">
                <a:lumMod val="75000"/>
              </a:srgbClr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014" name="Freeform 74">
              <a:extLst>
                <a:ext uri="{FF2B5EF4-FFF2-40B4-BE49-F238E27FC236}">
                  <a16:creationId xmlns:a16="http://schemas.microsoft.com/office/drawing/2014/main" id="{7050D79C-4D47-5F46-8DAD-5CA7AC9CDB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8745" y="4623306"/>
              <a:ext cx="795399" cy="205868"/>
            </a:xfrm>
            <a:custGeom>
              <a:avLst/>
              <a:gdLst>
                <a:gd name="T0" fmla="*/ 1124 w 1125"/>
                <a:gd name="T1" fmla="*/ 16 h 289"/>
                <a:gd name="T2" fmla="*/ 0 w 1125"/>
                <a:gd name="T3" fmla="*/ 0 h 289"/>
                <a:gd name="T4" fmla="*/ 567 w 1125"/>
                <a:gd name="T5" fmla="*/ 288 h 289"/>
                <a:gd name="T6" fmla="*/ 1124 w 1125"/>
                <a:gd name="T7" fmla="*/ 16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5" h="289">
                  <a:moveTo>
                    <a:pt x="1124" y="16"/>
                  </a:moveTo>
                  <a:lnTo>
                    <a:pt x="0" y="0"/>
                  </a:lnTo>
                  <a:lnTo>
                    <a:pt x="567" y="288"/>
                  </a:lnTo>
                  <a:lnTo>
                    <a:pt x="1124" y="16"/>
                  </a:lnTo>
                </a:path>
              </a:pathLst>
            </a:custGeom>
            <a:solidFill>
              <a:srgbClr val="CAC9D0">
                <a:lumMod val="25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015" name="Freeform 75">
              <a:extLst>
                <a:ext uri="{FF2B5EF4-FFF2-40B4-BE49-F238E27FC236}">
                  <a16:creationId xmlns:a16="http://schemas.microsoft.com/office/drawing/2014/main" id="{3B254105-7077-3043-B484-CFF6840032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9931" y="4635782"/>
              <a:ext cx="424212" cy="193391"/>
            </a:xfrm>
            <a:custGeom>
              <a:avLst/>
              <a:gdLst>
                <a:gd name="T0" fmla="*/ 43 w 601"/>
                <a:gd name="T1" fmla="*/ 272 h 273"/>
                <a:gd name="T2" fmla="*/ 600 w 601"/>
                <a:gd name="T3" fmla="*/ 57 h 273"/>
                <a:gd name="T4" fmla="*/ 600 w 601"/>
                <a:gd name="T5" fmla="*/ 0 h 273"/>
                <a:gd name="T6" fmla="*/ 0 w 601"/>
                <a:gd name="T7" fmla="*/ 218 h 273"/>
                <a:gd name="T8" fmla="*/ 43 w 601"/>
                <a:gd name="T9" fmla="*/ 272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1" h="273">
                  <a:moveTo>
                    <a:pt x="43" y="272"/>
                  </a:moveTo>
                  <a:lnTo>
                    <a:pt x="600" y="57"/>
                  </a:lnTo>
                  <a:lnTo>
                    <a:pt x="600" y="0"/>
                  </a:lnTo>
                  <a:lnTo>
                    <a:pt x="0" y="218"/>
                  </a:lnTo>
                  <a:lnTo>
                    <a:pt x="43" y="272"/>
                  </a:lnTo>
                </a:path>
              </a:pathLst>
            </a:custGeom>
            <a:solidFill>
              <a:srgbClr val="CAC9D0">
                <a:lumMod val="75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016" name="Freeform 53">
              <a:extLst>
                <a:ext uri="{FF2B5EF4-FFF2-40B4-BE49-F238E27FC236}">
                  <a16:creationId xmlns:a16="http://schemas.microsoft.com/office/drawing/2014/main" id="{F10FB1E8-1148-9448-8109-41BE1055A5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5211" y="4348815"/>
              <a:ext cx="716200" cy="408214"/>
            </a:xfrm>
            <a:custGeom>
              <a:avLst/>
              <a:gdLst>
                <a:gd name="connsiteX0" fmla="*/ 598068 w 661345"/>
                <a:gd name="connsiteY0" fmla="*/ 0 h 376948"/>
                <a:gd name="connsiteX1" fmla="*/ 661345 w 661345"/>
                <a:gd name="connsiteY1" fmla="*/ 139383 h 376948"/>
                <a:gd name="connsiteX2" fmla="*/ 330910 w 661345"/>
                <a:gd name="connsiteY2" fmla="*/ 255912 h 376948"/>
                <a:gd name="connsiteX3" fmla="*/ 323740 w 661345"/>
                <a:gd name="connsiteY3" fmla="*/ 258262 h 376948"/>
                <a:gd name="connsiteX4" fmla="*/ 324338 w 661345"/>
                <a:gd name="connsiteY4" fmla="*/ 261769 h 376948"/>
                <a:gd name="connsiteX5" fmla="*/ 279936 w 661345"/>
                <a:gd name="connsiteY5" fmla="*/ 272970 h 376948"/>
                <a:gd name="connsiteX6" fmla="*/ 278777 w 661345"/>
                <a:gd name="connsiteY6" fmla="*/ 271213 h 376948"/>
                <a:gd name="connsiteX7" fmla="*/ 274534 w 661345"/>
                <a:gd name="connsiteY7" fmla="*/ 272528 h 376948"/>
                <a:gd name="connsiteX8" fmla="*/ 158945 w 661345"/>
                <a:gd name="connsiteY8" fmla="*/ 308732 h 376948"/>
                <a:gd name="connsiteX9" fmla="*/ 77011 w 661345"/>
                <a:gd name="connsiteY9" fmla="*/ 372769 h 376948"/>
                <a:gd name="connsiteX10" fmla="*/ 23918 w 661345"/>
                <a:gd name="connsiteY10" fmla="*/ 343364 h 376948"/>
                <a:gd name="connsiteX11" fmla="*/ 2943 w 661345"/>
                <a:gd name="connsiteY11" fmla="*/ 328335 h 376948"/>
                <a:gd name="connsiteX12" fmla="*/ 37846 w 661345"/>
                <a:gd name="connsiteY12" fmla="*/ 265768 h 376948"/>
                <a:gd name="connsiteX13" fmla="*/ 44759 w 661345"/>
                <a:gd name="connsiteY13" fmla="*/ 252698 h 376948"/>
                <a:gd name="connsiteX14" fmla="*/ 39418 w 661345"/>
                <a:gd name="connsiteY14" fmla="*/ 254460 h 376948"/>
                <a:gd name="connsiteX15" fmla="*/ 7438 w 661345"/>
                <a:gd name="connsiteY15" fmla="*/ 246119 h 376948"/>
                <a:gd name="connsiteX16" fmla="*/ 54239 w 661345"/>
                <a:gd name="connsiteY16" fmla="*/ 210530 h 376948"/>
                <a:gd name="connsiteX17" fmla="*/ 75745 w 661345"/>
                <a:gd name="connsiteY17" fmla="*/ 198090 h 376948"/>
                <a:gd name="connsiteX18" fmla="*/ 76737 w 661345"/>
                <a:gd name="connsiteY18" fmla="*/ 197592 h 376948"/>
                <a:gd name="connsiteX19" fmla="*/ 77666 w 661345"/>
                <a:gd name="connsiteY19" fmla="*/ 196340 h 376948"/>
                <a:gd name="connsiteX20" fmla="*/ 154725 w 661345"/>
                <a:gd name="connsiteY20" fmla="*/ 176675 h 376948"/>
                <a:gd name="connsiteX21" fmla="*/ 178609 w 661345"/>
                <a:gd name="connsiteY21" fmla="*/ 178697 h 376948"/>
                <a:gd name="connsiteX22" fmla="*/ 248940 w 661345"/>
                <a:gd name="connsiteY22" fmla="*/ 191838 h 376948"/>
                <a:gd name="connsiteX23" fmla="*/ 250940 w 661345"/>
                <a:gd name="connsiteY23" fmla="*/ 192160 h 376948"/>
                <a:gd name="connsiteX24" fmla="*/ 288449 w 661345"/>
                <a:gd name="connsiteY24" fmla="*/ 172871 h 376948"/>
                <a:gd name="connsiteX25" fmla="*/ 287558 w 661345"/>
                <a:gd name="connsiteY25" fmla="*/ 170647 h 376948"/>
                <a:gd name="connsiteX26" fmla="*/ 598068 w 661345"/>
                <a:gd name="connsiteY26" fmla="*/ 0 h 37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1345" h="376948">
                  <a:moveTo>
                    <a:pt x="598068" y="0"/>
                  </a:moveTo>
                  <a:cubicBezTo>
                    <a:pt x="598068" y="0"/>
                    <a:pt x="643079" y="22145"/>
                    <a:pt x="661345" y="139383"/>
                  </a:cubicBezTo>
                  <a:cubicBezTo>
                    <a:pt x="524355" y="191815"/>
                    <a:pt x="367887" y="243748"/>
                    <a:pt x="330910" y="255912"/>
                  </a:cubicBezTo>
                  <a:lnTo>
                    <a:pt x="323740" y="258262"/>
                  </a:lnTo>
                  <a:lnTo>
                    <a:pt x="324338" y="261769"/>
                  </a:lnTo>
                  <a:lnTo>
                    <a:pt x="279936" y="272970"/>
                  </a:lnTo>
                  <a:lnTo>
                    <a:pt x="278777" y="271213"/>
                  </a:lnTo>
                  <a:lnTo>
                    <a:pt x="274534" y="272528"/>
                  </a:lnTo>
                  <a:cubicBezTo>
                    <a:pt x="241535" y="282758"/>
                    <a:pt x="173693" y="303832"/>
                    <a:pt x="158945" y="308732"/>
                  </a:cubicBezTo>
                  <a:cubicBezTo>
                    <a:pt x="139281" y="315920"/>
                    <a:pt x="114373" y="355126"/>
                    <a:pt x="77011" y="372769"/>
                  </a:cubicBezTo>
                  <a:cubicBezTo>
                    <a:pt x="39649" y="391066"/>
                    <a:pt x="23918" y="343364"/>
                    <a:pt x="23918" y="343364"/>
                  </a:cubicBezTo>
                  <a:cubicBezTo>
                    <a:pt x="7531" y="350552"/>
                    <a:pt x="-6234" y="335523"/>
                    <a:pt x="2943" y="328335"/>
                  </a:cubicBezTo>
                  <a:cubicBezTo>
                    <a:pt x="7531" y="325068"/>
                    <a:pt x="22279" y="295990"/>
                    <a:pt x="37846" y="265768"/>
                  </a:cubicBezTo>
                  <a:lnTo>
                    <a:pt x="44759" y="252698"/>
                  </a:lnTo>
                  <a:lnTo>
                    <a:pt x="39418" y="254460"/>
                  </a:lnTo>
                  <a:cubicBezTo>
                    <a:pt x="10775" y="260207"/>
                    <a:pt x="1506" y="250568"/>
                    <a:pt x="7438" y="246119"/>
                  </a:cubicBezTo>
                  <a:cubicBezTo>
                    <a:pt x="14689" y="240847"/>
                    <a:pt x="46329" y="217121"/>
                    <a:pt x="54239" y="210530"/>
                  </a:cubicBezTo>
                  <a:cubicBezTo>
                    <a:pt x="57865" y="207564"/>
                    <a:pt x="67258" y="202456"/>
                    <a:pt x="75745" y="198090"/>
                  </a:cubicBezTo>
                  <a:lnTo>
                    <a:pt x="76737" y="197592"/>
                  </a:lnTo>
                  <a:lnTo>
                    <a:pt x="77666" y="196340"/>
                  </a:lnTo>
                  <a:cubicBezTo>
                    <a:pt x="88973" y="184088"/>
                    <a:pt x="126458" y="176982"/>
                    <a:pt x="154725" y="176675"/>
                  </a:cubicBezTo>
                  <a:cubicBezTo>
                    <a:pt x="164148" y="176573"/>
                    <a:pt x="172546" y="177227"/>
                    <a:pt x="178609" y="178697"/>
                  </a:cubicBezTo>
                  <a:cubicBezTo>
                    <a:pt x="202698" y="184088"/>
                    <a:pt x="234529" y="189479"/>
                    <a:pt x="248940" y="191838"/>
                  </a:cubicBezTo>
                  <a:lnTo>
                    <a:pt x="250940" y="192160"/>
                  </a:lnTo>
                  <a:lnTo>
                    <a:pt x="288449" y="172871"/>
                  </a:lnTo>
                  <a:lnTo>
                    <a:pt x="287558" y="170647"/>
                  </a:lnTo>
                  <a:cubicBezTo>
                    <a:pt x="287558" y="170647"/>
                    <a:pt x="472820" y="70343"/>
                    <a:pt x="598068" y="0"/>
                  </a:cubicBezTo>
                  <a:close/>
                </a:path>
              </a:pathLst>
            </a:custGeom>
            <a:solidFill>
              <a:srgbClr val="FFFFFF">
                <a:lumMod val="85000"/>
              </a:srgbClr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017" name="Freeform 78">
              <a:extLst>
                <a:ext uri="{FF2B5EF4-FFF2-40B4-BE49-F238E27FC236}">
                  <a16:creationId xmlns:a16="http://schemas.microsoft.com/office/drawing/2014/main" id="{312217D6-0ED5-9C43-9395-76DBCEC1C6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9856" y="4183497"/>
              <a:ext cx="1001267" cy="645675"/>
            </a:xfrm>
            <a:custGeom>
              <a:avLst/>
              <a:gdLst>
                <a:gd name="T0" fmla="*/ 1413 w 1414"/>
                <a:gd name="T1" fmla="*/ 913 h 914"/>
                <a:gd name="T2" fmla="*/ 1079 w 1414"/>
                <a:gd name="T3" fmla="*/ 0 h 914"/>
                <a:gd name="T4" fmla="*/ 0 w 1414"/>
                <a:gd name="T5" fmla="*/ 18 h 914"/>
                <a:gd name="T6" fmla="*/ 319 w 1414"/>
                <a:gd name="T7" fmla="*/ 859 h 914"/>
                <a:gd name="T8" fmla="*/ 1413 w 1414"/>
                <a:gd name="T9" fmla="*/ 913 h 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14" h="914">
                  <a:moveTo>
                    <a:pt x="1413" y="913"/>
                  </a:moveTo>
                  <a:lnTo>
                    <a:pt x="1079" y="0"/>
                  </a:lnTo>
                  <a:lnTo>
                    <a:pt x="0" y="18"/>
                  </a:lnTo>
                  <a:lnTo>
                    <a:pt x="319" y="859"/>
                  </a:lnTo>
                  <a:lnTo>
                    <a:pt x="1413" y="913"/>
                  </a:lnTo>
                </a:path>
              </a:pathLst>
            </a:custGeom>
            <a:solidFill>
              <a:srgbClr val="CAC9D0">
                <a:lumMod val="50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018" name="Freeform 79">
              <a:extLst>
                <a:ext uri="{FF2B5EF4-FFF2-40B4-BE49-F238E27FC236}">
                  <a16:creationId xmlns:a16="http://schemas.microsoft.com/office/drawing/2014/main" id="{DE1D857A-A778-214D-A540-6C25F4B828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0400" y="4395605"/>
              <a:ext cx="162199" cy="202748"/>
            </a:xfrm>
            <a:custGeom>
              <a:avLst/>
              <a:gdLst>
                <a:gd name="T0" fmla="*/ 197 w 231"/>
                <a:gd name="T1" fmla="*/ 101 h 285"/>
                <a:gd name="T2" fmla="*/ 197 w 231"/>
                <a:gd name="T3" fmla="*/ 101 h 285"/>
                <a:gd name="T4" fmla="*/ 175 w 231"/>
                <a:gd name="T5" fmla="*/ 261 h 285"/>
                <a:gd name="T6" fmla="*/ 175 w 231"/>
                <a:gd name="T7" fmla="*/ 261 h 285"/>
                <a:gd name="T8" fmla="*/ 33 w 231"/>
                <a:gd name="T9" fmla="*/ 183 h 285"/>
                <a:gd name="T10" fmla="*/ 33 w 231"/>
                <a:gd name="T11" fmla="*/ 183 h 285"/>
                <a:gd name="T12" fmla="*/ 55 w 231"/>
                <a:gd name="T13" fmla="*/ 23 h 285"/>
                <a:gd name="T14" fmla="*/ 55 w 231"/>
                <a:gd name="T15" fmla="*/ 23 h 285"/>
                <a:gd name="T16" fmla="*/ 197 w 231"/>
                <a:gd name="T17" fmla="*/ 101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1" h="285">
                  <a:moveTo>
                    <a:pt x="197" y="101"/>
                  </a:moveTo>
                  <a:lnTo>
                    <a:pt x="197" y="101"/>
                  </a:lnTo>
                  <a:cubicBezTo>
                    <a:pt x="230" y="167"/>
                    <a:pt x="220" y="238"/>
                    <a:pt x="175" y="261"/>
                  </a:cubicBezTo>
                  <a:lnTo>
                    <a:pt x="175" y="261"/>
                  </a:lnTo>
                  <a:cubicBezTo>
                    <a:pt x="129" y="284"/>
                    <a:pt x="66" y="248"/>
                    <a:pt x="33" y="183"/>
                  </a:cubicBezTo>
                  <a:lnTo>
                    <a:pt x="33" y="183"/>
                  </a:lnTo>
                  <a:cubicBezTo>
                    <a:pt x="0" y="117"/>
                    <a:pt x="10" y="45"/>
                    <a:pt x="55" y="23"/>
                  </a:cubicBezTo>
                  <a:lnTo>
                    <a:pt x="55" y="23"/>
                  </a:lnTo>
                  <a:cubicBezTo>
                    <a:pt x="101" y="0"/>
                    <a:pt x="164" y="35"/>
                    <a:pt x="197" y="101"/>
                  </a:cubicBezTo>
                </a:path>
              </a:pathLst>
            </a:custGeom>
            <a:solidFill>
              <a:srgbClr val="CAC9D0">
                <a:lumMod val="90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019" name="Freeform 56">
              <a:extLst>
                <a:ext uri="{FF2B5EF4-FFF2-40B4-BE49-F238E27FC236}">
                  <a16:creationId xmlns:a16="http://schemas.microsoft.com/office/drawing/2014/main" id="{C335856A-338B-5343-AAAC-96069113A9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49421" y="7265275"/>
              <a:ext cx="588823" cy="1359267"/>
            </a:xfrm>
            <a:custGeom>
              <a:avLst/>
              <a:gdLst>
                <a:gd name="connsiteX0" fmla="*/ 469858 w 543724"/>
                <a:gd name="connsiteY0" fmla="*/ 1157882 h 1255159"/>
                <a:gd name="connsiteX1" fmla="*/ 526075 w 543724"/>
                <a:gd name="connsiteY1" fmla="*/ 1157882 h 1255159"/>
                <a:gd name="connsiteX2" fmla="*/ 543724 w 543724"/>
                <a:gd name="connsiteY2" fmla="*/ 1175510 h 1255159"/>
                <a:gd name="connsiteX3" fmla="*/ 543724 w 543724"/>
                <a:gd name="connsiteY3" fmla="*/ 1236879 h 1255159"/>
                <a:gd name="connsiteX4" fmla="*/ 526075 w 543724"/>
                <a:gd name="connsiteY4" fmla="*/ 1255159 h 1255159"/>
                <a:gd name="connsiteX5" fmla="*/ 469858 w 543724"/>
                <a:gd name="connsiteY5" fmla="*/ 1255159 h 1255159"/>
                <a:gd name="connsiteX6" fmla="*/ 452208 w 543724"/>
                <a:gd name="connsiteY6" fmla="*/ 1236879 h 1255159"/>
                <a:gd name="connsiteX7" fmla="*/ 452208 w 543724"/>
                <a:gd name="connsiteY7" fmla="*/ 1175510 h 1255159"/>
                <a:gd name="connsiteX8" fmla="*/ 469858 w 543724"/>
                <a:gd name="connsiteY8" fmla="*/ 1157882 h 1255159"/>
                <a:gd name="connsiteX9" fmla="*/ 17703 w 543724"/>
                <a:gd name="connsiteY9" fmla="*/ 1157882 h 1255159"/>
                <a:gd name="connsiteX10" fmla="*/ 304235 w 543724"/>
                <a:gd name="connsiteY10" fmla="*/ 1157882 h 1255159"/>
                <a:gd name="connsiteX11" fmla="*/ 321938 w 543724"/>
                <a:gd name="connsiteY11" fmla="*/ 1175510 h 1255159"/>
                <a:gd name="connsiteX12" fmla="*/ 321938 w 543724"/>
                <a:gd name="connsiteY12" fmla="*/ 1236879 h 1255159"/>
                <a:gd name="connsiteX13" fmla="*/ 304235 w 543724"/>
                <a:gd name="connsiteY13" fmla="*/ 1255159 h 1255159"/>
                <a:gd name="connsiteX14" fmla="*/ 17703 w 543724"/>
                <a:gd name="connsiteY14" fmla="*/ 1255159 h 1255159"/>
                <a:gd name="connsiteX15" fmla="*/ 0 w 543724"/>
                <a:gd name="connsiteY15" fmla="*/ 1236879 h 1255159"/>
                <a:gd name="connsiteX16" fmla="*/ 0 w 543724"/>
                <a:gd name="connsiteY16" fmla="*/ 1175510 h 1255159"/>
                <a:gd name="connsiteX17" fmla="*/ 17703 w 543724"/>
                <a:gd name="connsiteY17" fmla="*/ 1157882 h 1255159"/>
                <a:gd name="connsiteX18" fmla="*/ 469858 w 543724"/>
                <a:gd name="connsiteY18" fmla="*/ 927457 h 1255159"/>
                <a:gd name="connsiteX19" fmla="*/ 526075 w 543724"/>
                <a:gd name="connsiteY19" fmla="*/ 927457 h 1255159"/>
                <a:gd name="connsiteX20" fmla="*/ 543724 w 543724"/>
                <a:gd name="connsiteY20" fmla="*/ 945202 h 1255159"/>
                <a:gd name="connsiteX21" fmla="*/ 543724 w 543724"/>
                <a:gd name="connsiteY21" fmla="*/ 1007641 h 1255159"/>
                <a:gd name="connsiteX22" fmla="*/ 526075 w 543724"/>
                <a:gd name="connsiteY22" fmla="*/ 1024730 h 1255159"/>
                <a:gd name="connsiteX23" fmla="*/ 469858 w 543724"/>
                <a:gd name="connsiteY23" fmla="*/ 1024730 h 1255159"/>
                <a:gd name="connsiteX24" fmla="*/ 452208 w 543724"/>
                <a:gd name="connsiteY24" fmla="*/ 1007641 h 1255159"/>
                <a:gd name="connsiteX25" fmla="*/ 452208 w 543724"/>
                <a:gd name="connsiteY25" fmla="*/ 945202 h 1255159"/>
                <a:gd name="connsiteX26" fmla="*/ 469858 w 543724"/>
                <a:gd name="connsiteY26" fmla="*/ 927457 h 1255159"/>
                <a:gd name="connsiteX27" fmla="*/ 17703 w 543724"/>
                <a:gd name="connsiteY27" fmla="*/ 927457 h 1255159"/>
                <a:gd name="connsiteX28" fmla="*/ 304235 w 543724"/>
                <a:gd name="connsiteY28" fmla="*/ 927457 h 1255159"/>
                <a:gd name="connsiteX29" fmla="*/ 321938 w 543724"/>
                <a:gd name="connsiteY29" fmla="*/ 945202 h 1255159"/>
                <a:gd name="connsiteX30" fmla="*/ 321938 w 543724"/>
                <a:gd name="connsiteY30" fmla="*/ 1007641 h 1255159"/>
                <a:gd name="connsiteX31" fmla="*/ 304235 w 543724"/>
                <a:gd name="connsiteY31" fmla="*/ 1024730 h 1255159"/>
                <a:gd name="connsiteX32" fmla="*/ 17703 w 543724"/>
                <a:gd name="connsiteY32" fmla="*/ 1024730 h 1255159"/>
                <a:gd name="connsiteX33" fmla="*/ 0 w 543724"/>
                <a:gd name="connsiteY33" fmla="*/ 1007641 h 1255159"/>
                <a:gd name="connsiteX34" fmla="*/ 0 w 543724"/>
                <a:gd name="connsiteY34" fmla="*/ 945202 h 1255159"/>
                <a:gd name="connsiteX35" fmla="*/ 17703 w 543724"/>
                <a:gd name="connsiteY35" fmla="*/ 927457 h 1255159"/>
                <a:gd name="connsiteX36" fmla="*/ 469858 w 543724"/>
                <a:gd name="connsiteY36" fmla="*/ 694152 h 1255159"/>
                <a:gd name="connsiteX37" fmla="*/ 526075 w 543724"/>
                <a:gd name="connsiteY37" fmla="*/ 694152 h 1255159"/>
                <a:gd name="connsiteX38" fmla="*/ 543724 w 543724"/>
                <a:gd name="connsiteY38" fmla="*/ 711897 h 1255159"/>
                <a:gd name="connsiteX39" fmla="*/ 543724 w 543724"/>
                <a:gd name="connsiteY39" fmla="*/ 773679 h 1255159"/>
                <a:gd name="connsiteX40" fmla="*/ 526075 w 543724"/>
                <a:gd name="connsiteY40" fmla="*/ 791425 h 1255159"/>
                <a:gd name="connsiteX41" fmla="*/ 469858 w 543724"/>
                <a:gd name="connsiteY41" fmla="*/ 791425 h 1255159"/>
                <a:gd name="connsiteX42" fmla="*/ 452208 w 543724"/>
                <a:gd name="connsiteY42" fmla="*/ 773679 h 1255159"/>
                <a:gd name="connsiteX43" fmla="*/ 452208 w 543724"/>
                <a:gd name="connsiteY43" fmla="*/ 711897 h 1255159"/>
                <a:gd name="connsiteX44" fmla="*/ 469858 w 543724"/>
                <a:gd name="connsiteY44" fmla="*/ 694152 h 1255159"/>
                <a:gd name="connsiteX45" fmla="*/ 17703 w 543724"/>
                <a:gd name="connsiteY45" fmla="*/ 694152 h 1255159"/>
                <a:gd name="connsiteX46" fmla="*/ 304235 w 543724"/>
                <a:gd name="connsiteY46" fmla="*/ 694152 h 1255159"/>
                <a:gd name="connsiteX47" fmla="*/ 321938 w 543724"/>
                <a:gd name="connsiteY47" fmla="*/ 711897 h 1255159"/>
                <a:gd name="connsiteX48" fmla="*/ 321938 w 543724"/>
                <a:gd name="connsiteY48" fmla="*/ 773679 h 1255159"/>
                <a:gd name="connsiteX49" fmla="*/ 304235 w 543724"/>
                <a:gd name="connsiteY49" fmla="*/ 791425 h 1255159"/>
                <a:gd name="connsiteX50" fmla="*/ 17703 w 543724"/>
                <a:gd name="connsiteY50" fmla="*/ 791425 h 1255159"/>
                <a:gd name="connsiteX51" fmla="*/ 0 w 543724"/>
                <a:gd name="connsiteY51" fmla="*/ 773679 h 1255159"/>
                <a:gd name="connsiteX52" fmla="*/ 0 w 543724"/>
                <a:gd name="connsiteY52" fmla="*/ 711897 h 1255159"/>
                <a:gd name="connsiteX53" fmla="*/ 17703 w 543724"/>
                <a:gd name="connsiteY53" fmla="*/ 694152 h 1255159"/>
                <a:gd name="connsiteX54" fmla="*/ 469858 w 543724"/>
                <a:gd name="connsiteY54" fmla="*/ 463728 h 1255159"/>
                <a:gd name="connsiteX55" fmla="*/ 526075 w 543724"/>
                <a:gd name="connsiteY55" fmla="*/ 463728 h 1255159"/>
                <a:gd name="connsiteX56" fmla="*/ 543724 w 543724"/>
                <a:gd name="connsiteY56" fmla="*/ 481473 h 1255159"/>
                <a:gd name="connsiteX57" fmla="*/ 543724 w 543724"/>
                <a:gd name="connsiteY57" fmla="*/ 543255 h 1255159"/>
                <a:gd name="connsiteX58" fmla="*/ 526075 w 543724"/>
                <a:gd name="connsiteY58" fmla="*/ 561001 h 1255159"/>
                <a:gd name="connsiteX59" fmla="*/ 469858 w 543724"/>
                <a:gd name="connsiteY59" fmla="*/ 561001 h 1255159"/>
                <a:gd name="connsiteX60" fmla="*/ 452208 w 543724"/>
                <a:gd name="connsiteY60" fmla="*/ 543255 h 1255159"/>
                <a:gd name="connsiteX61" fmla="*/ 452208 w 543724"/>
                <a:gd name="connsiteY61" fmla="*/ 481473 h 1255159"/>
                <a:gd name="connsiteX62" fmla="*/ 469858 w 543724"/>
                <a:gd name="connsiteY62" fmla="*/ 463728 h 1255159"/>
                <a:gd name="connsiteX63" fmla="*/ 17703 w 543724"/>
                <a:gd name="connsiteY63" fmla="*/ 463728 h 1255159"/>
                <a:gd name="connsiteX64" fmla="*/ 304235 w 543724"/>
                <a:gd name="connsiteY64" fmla="*/ 463728 h 1255159"/>
                <a:gd name="connsiteX65" fmla="*/ 321938 w 543724"/>
                <a:gd name="connsiteY65" fmla="*/ 481473 h 1255159"/>
                <a:gd name="connsiteX66" fmla="*/ 321938 w 543724"/>
                <a:gd name="connsiteY66" fmla="*/ 543255 h 1255159"/>
                <a:gd name="connsiteX67" fmla="*/ 304235 w 543724"/>
                <a:gd name="connsiteY67" fmla="*/ 561001 h 1255159"/>
                <a:gd name="connsiteX68" fmla="*/ 17703 w 543724"/>
                <a:gd name="connsiteY68" fmla="*/ 561001 h 1255159"/>
                <a:gd name="connsiteX69" fmla="*/ 0 w 543724"/>
                <a:gd name="connsiteY69" fmla="*/ 543255 h 1255159"/>
                <a:gd name="connsiteX70" fmla="*/ 0 w 543724"/>
                <a:gd name="connsiteY70" fmla="*/ 481473 h 1255159"/>
                <a:gd name="connsiteX71" fmla="*/ 17703 w 543724"/>
                <a:gd name="connsiteY71" fmla="*/ 463728 h 1255159"/>
                <a:gd name="connsiteX72" fmla="*/ 469858 w 543724"/>
                <a:gd name="connsiteY72" fmla="*/ 230424 h 1255159"/>
                <a:gd name="connsiteX73" fmla="*/ 526075 w 543724"/>
                <a:gd name="connsiteY73" fmla="*/ 230424 h 1255159"/>
                <a:gd name="connsiteX74" fmla="*/ 543724 w 543724"/>
                <a:gd name="connsiteY74" fmla="*/ 248169 h 1255159"/>
                <a:gd name="connsiteX75" fmla="*/ 543724 w 543724"/>
                <a:gd name="connsiteY75" fmla="*/ 309951 h 1255159"/>
                <a:gd name="connsiteX76" fmla="*/ 526075 w 543724"/>
                <a:gd name="connsiteY76" fmla="*/ 327697 h 1255159"/>
                <a:gd name="connsiteX77" fmla="*/ 469858 w 543724"/>
                <a:gd name="connsiteY77" fmla="*/ 327697 h 1255159"/>
                <a:gd name="connsiteX78" fmla="*/ 452208 w 543724"/>
                <a:gd name="connsiteY78" fmla="*/ 309951 h 1255159"/>
                <a:gd name="connsiteX79" fmla="*/ 452208 w 543724"/>
                <a:gd name="connsiteY79" fmla="*/ 248169 h 1255159"/>
                <a:gd name="connsiteX80" fmla="*/ 469858 w 543724"/>
                <a:gd name="connsiteY80" fmla="*/ 230424 h 1255159"/>
                <a:gd name="connsiteX81" fmla="*/ 17703 w 543724"/>
                <a:gd name="connsiteY81" fmla="*/ 230424 h 1255159"/>
                <a:gd name="connsiteX82" fmla="*/ 304235 w 543724"/>
                <a:gd name="connsiteY82" fmla="*/ 230424 h 1255159"/>
                <a:gd name="connsiteX83" fmla="*/ 321938 w 543724"/>
                <a:gd name="connsiteY83" fmla="*/ 248169 h 1255159"/>
                <a:gd name="connsiteX84" fmla="*/ 321938 w 543724"/>
                <a:gd name="connsiteY84" fmla="*/ 309951 h 1255159"/>
                <a:gd name="connsiteX85" fmla="*/ 304235 w 543724"/>
                <a:gd name="connsiteY85" fmla="*/ 327697 h 1255159"/>
                <a:gd name="connsiteX86" fmla="*/ 17703 w 543724"/>
                <a:gd name="connsiteY86" fmla="*/ 327697 h 1255159"/>
                <a:gd name="connsiteX87" fmla="*/ 0 w 543724"/>
                <a:gd name="connsiteY87" fmla="*/ 309951 h 1255159"/>
                <a:gd name="connsiteX88" fmla="*/ 0 w 543724"/>
                <a:gd name="connsiteY88" fmla="*/ 248169 h 1255159"/>
                <a:gd name="connsiteX89" fmla="*/ 17703 w 543724"/>
                <a:gd name="connsiteY89" fmla="*/ 230424 h 1255159"/>
                <a:gd name="connsiteX90" fmla="*/ 469858 w 543724"/>
                <a:gd name="connsiteY90" fmla="*/ 0 h 1255159"/>
                <a:gd name="connsiteX91" fmla="*/ 526075 w 543724"/>
                <a:gd name="connsiteY91" fmla="*/ 0 h 1255159"/>
                <a:gd name="connsiteX92" fmla="*/ 543724 w 543724"/>
                <a:gd name="connsiteY92" fmla="*/ 17088 h 1255159"/>
                <a:gd name="connsiteX93" fmla="*/ 543724 w 543724"/>
                <a:gd name="connsiteY93" fmla="*/ 79527 h 1255159"/>
                <a:gd name="connsiteX94" fmla="*/ 526075 w 543724"/>
                <a:gd name="connsiteY94" fmla="*/ 97273 h 1255159"/>
                <a:gd name="connsiteX95" fmla="*/ 469858 w 543724"/>
                <a:gd name="connsiteY95" fmla="*/ 97273 h 1255159"/>
                <a:gd name="connsiteX96" fmla="*/ 452208 w 543724"/>
                <a:gd name="connsiteY96" fmla="*/ 79527 h 1255159"/>
                <a:gd name="connsiteX97" fmla="*/ 452208 w 543724"/>
                <a:gd name="connsiteY97" fmla="*/ 17088 h 1255159"/>
                <a:gd name="connsiteX98" fmla="*/ 469858 w 543724"/>
                <a:gd name="connsiteY98" fmla="*/ 0 h 1255159"/>
                <a:gd name="connsiteX99" fmla="*/ 17703 w 543724"/>
                <a:gd name="connsiteY99" fmla="*/ 0 h 1255159"/>
                <a:gd name="connsiteX100" fmla="*/ 304235 w 543724"/>
                <a:gd name="connsiteY100" fmla="*/ 0 h 1255159"/>
                <a:gd name="connsiteX101" fmla="*/ 321938 w 543724"/>
                <a:gd name="connsiteY101" fmla="*/ 17088 h 1255159"/>
                <a:gd name="connsiteX102" fmla="*/ 321938 w 543724"/>
                <a:gd name="connsiteY102" fmla="*/ 79527 h 1255159"/>
                <a:gd name="connsiteX103" fmla="*/ 304235 w 543724"/>
                <a:gd name="connsiteY103" fmla="*/ 97273 h 1255159"/>
                <a:gd name="connsiteX104" fmla="*/ 17703 w 543724"/>
                <a:gd name="connsiteY104" fmla="*/ 97273 h 1255159"/>
                <a:gd name="connsiteX105" fmla="*/ 0 w 543724"/>
                <a:gd name="connsiteY105" fmla="*/ 79527 h 1255159"/>
                <a:gd name="connsiteX106" fmla="*/ 0 w 543724"/>
                <a:gd name="connsiteY106" fmla="*/ 17088 h 1255159"/>
                <a:gd name="connsiteX107" fmla="*/ 17703 w 543724"/>
                <a:gd name="connsiteY107" fmla="*/ 0 h 1255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</a:cxnLst>
              <a:rect l="l" t="t" r="r" b="b"/>
              <a:pathLst>
                <a:path w="543724" h="1255159">
                  <a:moveTo>
                    <a:pt x="469858" y="1157882"/>
                  </a:moveTo>
                  <a:lnTo>
                    <a:pt x="526075" y="1157882"/>
                  </a:lnTo>
                  <a:cubicBezTo>
                    <a:pt x="535880" y="1157882"/>
                    <a:pt x="543724" y="1165717"/>
                    <a:pt x="543724" y="1175510"/>
                  </a:cubicBezTo>
                  <a:lnTo>
                    <a:pt x="543724" y="1236879"/>
                  </a:lnTo>
                  <a:cubicBezTo>
                    <a:pt x="543724" y="1246672"/>
                    <a:pt x="535880" y="1255159"/>
                    <a:pt x="526075" y="1255159"/>
                  </a:cubicBezTo>
                  <a:lnTo>
                    <a:pt x="469858" y="1255159"/>
                  </a:lnTo>
                  <a:cubicBezTo>
                    <a:pt x="460052" y="1255159"/>
                    <a:pt x="452208" y="1246672"/>
                    <a:pt x="452208" y="1236879"/>
                  </a:cubicBezTo>
                  <a:lnTo>
                    <a:pt x="452208" y="1175510"/>
                  </a:lnTo>
                  <a:cubicBezTo>
                    <a:pt x="452208" y="1165717"/>
                    <a:pt x="460052" y="1157882"/>
                    <a:pt x="469858" y="1157882"/>
                  </a:cubicBezTo>
                  <a:close/>
                  <a:moveTo>
                    <a:pt x="17703" y="1157882"/>
                  </a:moveTo>
                  <a:lnTo>
                    <a:pt x="304235" y="1157882"/>
                  </a:lnTo>
                  <a:cubicBezTo>
                    <a:pt x="314070" y="1157882"/>
                    <a:pt x="321938" y="1165717"/>
                    <a:pt x="321938" y="1175510"/>
                  </a:cubicBezTo>
                  <a:lnTo>
                    <a:pt x="321938" y="1236879"/>
                  </a:lnTo>
                  <a:cubicBezTo>
                    <a:pt x="321938" y="1246672"/>
                    <a:pt x="314070" y="1255159"/>
                    <a:pt x="304235" y="1255159"/>
                  </a:cubicBezTo>
                  <a:lnTo>
                    <a:pt x="17703" y="1255159"/>
                  </a:lnTo>
                  <a:cubicBezTo>
                    <a:pt x="7868" y="1255159"/>
                    <a:pt x="0" y="1246672"/>
                    <a:pt x="0" y="1236879"/>
                  </a:cubicBezTo>
                  <a:lnTo>
                    <a:pt x="0" y="1175510"/>
                  </a:lnTo>
                  <a:cubicBezTo>
                    <a:pt x="0" y="1165717"/>
                    <a:pt x="7868" y="1157882"/>
                    <a:pt x="17703" y="1157882"/>
                  </a:cubicBezTo>
                  <a:close/>
                  <a:moveTo>
                    <a:pt x="469858" y="927457"/>
                  </a:moveTo>
                  <a:lnTo>
                    <a:pt x="526075" y="927457"/>
                  </a:lnTo>
                  <a:cubicBezTo>
                    <a:pt x="535880" y="927457"/>
                    <a:pt x="543724" y="935344"/>
                    <a:pt x="543724" y="945202"/>
                  </a:cubicBezTo>
                  <a:lnTo>
                    <a:pt x="543724" y="1007641"/>
                  </a:lnTo>
                  <a:cubicBezTo>
                    <a:pt x="543724" y="1016843"/>
                    <a:pt x="535880" y="1024730"/>
                    <a:pt x="526075" y="1024730"/>
                  </a:cubicBezTo>
                  <a:lnTo>
                    <a:pt x="469858" y="1024730"/>
                  </a:lnTo>
                  <a:cubicBezTo>
                    <a:pt x="460052" y="1024730"/>
                    <a:pt x="452208" y="1016843"/>
                    <a:pt x="452208" y="1007641"/>
                  </a:cubicBezTo>
                  <a:lnTo>
                    <a:pt x="452208" y="945202"/>
                  </a:lnTo>
                  <a:cubicBezTo>
                    <a:pt x="452208" y="935344"/>
                    <a:pt x="460052" y="927457"/>
                    <a:pt x="469858" y="927457"/>
                  </a:cubicBezTo>
                  <a:close/>
                  <a:moveTo>
                    <a:pt x="17703" y="927457"/>
                  </a:moveTo>
                  <a:lnTo>
                    <a:pt x="304235" y="927457"/>
                  </a:lnTo>
                  <a:cubicBezTo>
                    <a:pt x="314070" y="927457"/>
                    <a:pt x="321938" y="935344"/>
                    <a:pt x="321938" y="945202"/>
                  </a:cubicBezTo>
                  <a:lnTo>
                    <a:pt x="321938" y="1007641"/>
                  </a:lnTo>
                  <a:cubicBezTo>
                    <a:pt x="321938" y="1016843"/>
                    <a:pt x="314070" y="1024730"/>
                    <a:pt x="304235" y="1024730"/>
                  </a:cubicBezTo>
                  <a:lnTo>
                    <a:pt x="17703" y="1024730"/>
                  </a:lnTo>
                  <a:cubicBezTo>
                    <a:pt x="7868" y="1024730"/>
                    <a:pt x="0" y="1016843"/>
                    <a:pt x="0" y="1007641"/>
                  </a:cubicBezTo>
                  <a:lnTo>
                    <a:pt x="0" y="945202"/>
                  </a:lnTo>
                  <a:cubicBezTo>
                    <a:pt x="0" y="935344"/>
                    <a:pt x="7868" y="927457"/>
                    <a:pt x="17703" y="927457"/>
                  </a:cubicBezTo>
                  <a:close/>
                  <a:moveTo>
                    <a:pt x="469858" y="694152"/>
                  </a:moveTo>
                  <a:lnTo>
                    <a:pt x="526075" y="694152"/>
                  </a:lnTo>
                  <a:cubicBezTo>
                    <a:pt x="535880" y="694152"/>
                    <a:pt x="543724" y="702039"/>
                    <a:pt x="543724" y="711897"/>
                  </a:cubicBezTo>
                  <a:lnTo>
                    <a:pt x="543724" y="773679"/>
                  </a:lnTo>
                  <a:cubicBezTo>
                    <a:pt x="543724" y="783538"/>
                    <a:pt x="535880" y="791425"/>
                    <a:pt x="526075" y="791425"/>
                  </a:cubicBezTo>
                  <a:lnTo>
                    <a:pt x="469858" y="791425"/>
                  </a:lnTo>
                  <a:cubicBezTo>
                    <a:pt x="460052" y="791425"/>
                    <a:pt x="452208" y="783538"/>
                    <a:pt x="452208" y="773679"/>
                  </a:cubicBezTo>
                  <a:lnTo>
                    <a:pt x="452208" y="711897"/>
                  </a:lnTo>
                  <a:cubicBezTo>
                    <a:pt x="452208" y="702039"/>
                    <a:pt x="460052" y="694152"/>
                    <a:pt x="469858" y="694152"/>
                  </a:cubicBezTo>
                  <a:close/>
                  <a:moveTo>
                    <a:pt x="17703" y="694152"/>
                  </a:moveTo>
                  <a:lnTo>
                    <a:pt x="304235" y="694152"/>
                  </a:lnTo>
                  <a:cubicBezTo>
                    <a:pt x="314070" y="694152"/>
                    <a:pt x="321938" y="702039"/>
                    <a:pt x="321938" y="711897"/>
                  </a:cubicBezTo>
                  <a:lnTo>
                    <a:pt x="321938" y="773679"/>
                  </a:lnTo>
                  <a:cubicBezTo>
                    <a:pt x="321938" y="783538"/>
                    <a:pt x="314070" y="791425"/>
                    <a:pt x="304235" y="791425"/>
                  </a:cubicBezTo>
                  <a:lnTo>
                    <a:pt x="17703" y="791425"/>
                  </a:lnTo>
                  <a:cubicBezTo>
                    <a:pt x="7868" y="791425"/>
                    <a:pt x="0" y="783538"/>
                    <a:pt x="0" y="773679"/>
                  </a:cubicBezTo>
                  <a:lnTo>
                    <a:pt x="0" y="711897"/>
                  </a:lnTo>
                  <a:cubicBezTo>
                    <a:pt x="0" y="702039"/>
                    <a:pt x="7868" y="694152"/>
                    <a:pt x="17703" y="694152"/>
                  </a:cubicBezTo>
                  <a:close/>
                  <a:moveTo>
                    <a:pt x="469858" y="463728"/>
                  </a:moveTo>
                  <a:lnTo>
                    <a:pt x="526075" y="463728"/>
                  </a:lnTo>
                  <a:cubicBezTo>
                    <a:pt x="535880" y="463728"/>
                    <a:pt x="543724" y="471615"/>
                    <a:pt x="543724" y="481473"/>
                  </a:cubicBezTo>
                  <a:lnTo>
                    <a:pt x="543724" y="543255"/>
                  </a:lnTo>
                  <a:cubicBezTo>
                    <a:pt x="543724" y="553114"/>
                    <a:pt x="535880" y="561001"/>
                    <a:pt x="526075" y="561001"/>
                  </a:cubicBezTo>
                  <a:lnTo>
                    <a:pt x="469858" y="561001"/>
                  </a:lnTo>
                  <a:cubicBezTo>
                    <a:pt x="460052" y="561001"/>
                    <a:pt x="452208" y="553114"/>
                    <a:pt x="452208" y="543255"/>
                  </a:cubicBezTo>
                  <a:lnTo>
                    <a:pt x="452208" y="481473"/>
                  </a:lnTo>
                  <a:cubicBezTo>
                    <a:pt x="452208" y="471615"/>
                    <a:pt x="460052" y="463728"/>
                    <a:pt x="469858" y="463728"/>
                  </a:cubicBezTo>
                  <a:close/>
                  <a:moveTo>
                    <a:pt x="17703" y="463728"/>
                  </a:moveTo>
                  <a:lnTo>
                    <a:pt x="304235" y="463728"/>
                  </a:lnTo>
                  <a:cubicBezTo>
                    <a:pt x="314070" y="463728"/>
                    <a:pt x="321938" y="471615"/>
                    <a:pt x="321938" y="481473"/>
                  </a:cubicBezTo>
                  <a:lnTo>
                    <a:pt x="321938" y="543255"/>
                  </a:lnTo>
                  <a:cubicBezTo>
                    <a:pt x="321938" y="553114"/>
                    <a:pt x="314070" y="561001"/>
                    <a:pt x="304235" y="561001"/>
                  </a:cubicBezTo>
                  <a:lnTo>
                    <a:pt x="17703" y="561001"/>
                  </a:lnTo>
                  <a:cubicBezTo>
                    <a:pt x="7868" y="561001"/>
                    <a:pt x="0" y="553114"/>
                    <a:pt x="0" y="543255"/>
                  </a:cubicBezTo>
                  <a:lnTo>
                    <a:pt x="0" y="481473"/>
                  </a:lnTo>
                  <a:cubicBezTo>
                    <a:pt x="0" y="471615"/>
                    <a:pt x="7868" y="463728"/>
                    <a:pt x="17703" y="463728"/>
                  </a:cubicBezTo>
                  <a:close/>
                  <a:moveTo>
                    <a:pt x="469858" y="230424"/>
                  </a:moveTo>
                  <a:lnTo>
                    <a:pt x="526075" y="230424"/>
                  </a:lnTo>
                  <a:cubicBezTo>
                    <a:pt x="535880" y="230424"/>
                    <a:pt x="543724" y="238311"/>
                    <a:pt x="543724" y="248169"/>
                  </a:cubicBezTo>
                  <a:lnTo>
                    <a:pt x="543724" y="309951"/>
                  </a:lnTo>
                  <a:cubicBezTo>
                    <a:pt x="543724" y="319810"/>
                    <a:pt x="535880" y="327697"/>
                    <a:pt x="526075" y="327697"/>
                  </a:cubicBezTo>
                  <a:lnTo>
                    <a:pt x="469858" y="327697"/>
                  </a:lnTo>
                  <a:cubicBezTo>
                    <a:pt x="460052" y="327697"/>
                    <a:pt x="452208" y="319810"/>
                    <a:pt x="452208" y="309951"/>
                  </a:cubicBezTo>
                  <a:lnTo>
                    <a:pt x="452208" y="248169"/>
                  </a:lnTo>
                  <a:cubicBezTo>
                    <a:pt x="452208" y="238311"/>
                    <a:pt x="460052" y="230424"/>
                    <a:pt x="469858" y="230424"/>
                  </a:cubicBezTo>
                  <a:close/>
                  <a:moveTo>
                    <a:pt x="17703" y="230424"/>
                  </a:moveTo>
                  <a:lnTo>
                    <a:pt x="304235" y="230424"/>
                  </a:lnTo>
                  <a:cubicBezTo>
                    <a:pt x="314070" y="230424"/>
                    <a:pt x="321938" y="238311"/>
                    <a:pt x="321938" y="248169"/>
                  </a:cubicBezTo>
                  <a:lnTo>
                    <a:pt x="321938" y="309951"/>
                  </a:lnTo>
                  <a:cubicBezTo>
                    <a:pt x="321938" y="319810"/>
                    <a:pt x="314070" y="327697"/>
                    <a:pt x="304235" y="327697"/>
                  </a:cubicBezTo>
                  <a:lnTo>
                    <a:pt x="17703" y="327697"/>
                  </a:lnTo>
                  <a:cubicBezTo>
                    <a:pt x="7868" y="327697"/>
                    <a:pt x="0" y="319810"/>
                    <a:pt x="0" y="309951"/>
                  </a:cubicBezTo>
                  <a:lnTo>
                    <a:pt x="0" y="248169"/>
                  </a:lnTo>
                  <a:cubicBezTo>
                    <a:pt x="0" y="238311"/>
                    <a:pt x="7868" y="230424"/>
                    <a:pt x="17703" y="230424"/>
                  </a:cubicBezTo>
                  <a:close/>
                  <a:moveTo>
                    <a:pt x="469858" y="0"/>
                  </a:moveTo>
                  <a:lnTo>
                    <a:pt x="526075" y="0"/>
                  </a:lnTo>
                  <a:cubicBezTo>
                    <a:pt x="535880" y="0"/>
                    <a:pt x="543724" y="7887"/>
                    <a:pt x="543724" y="17088"/>
                  </a:cubicBezTo>
                  <a:lnTo>
                    <a:pt x="543724" y="79527"/>
                  </a:lnTo>
                  <a:cubicBezTo>
                    <a:pt x="543724" y="89386"/>
                    <a:pt x="535880" y="97273"/>
                    <a:pt x="526075" y="97273"/>
                  </a:cubicBezTo>
                  <a:lnTo>
                    <a:pt x="469858" y="97273"/>
                  </a:lnTo>
                  <a:cubicBezTo>
                    <a:pt x="460052" y="97273"/>
                    <a:pt x="452208" y="89386"/>
                    <a:pt x="452208" y="79527"/>
                  </a:cubicBezTo>
                  <a:lnTo>
                    <a:pt x="452208" y="17088"/>
                  </a:lnTo>
                  <a:cubicBezTo>
                    <a:pt x="452208" y="7887"/>
                    <a:pt x="460052" y="0"/>
                    <a:pt x="469858" y="0"/>
                  </a:cubicBezTo>
                  <a:close/>
                  <a:moveTo>
                    <a:pt x="17703" y="0"/>
                  </a:moveTo>
                  <a:lnTo>
                    <a:pt x="304235" y="0"/>
                  </a:lnTo>
                  <a:cubicBezTo>
                    <a:pt x="314070" y="0"/>
                    <a:pt x="321938" y="7887"/>
                    <a:pt x="321938" y="17088"/>
                  </a:cubicBezTo>
                  <a:lnTo>
                    <a:pt x="321938" y="79527"/>
                  </a:lnTo>
                  <a:cubicBezTo>
                    <a:pt x="321938" y="89386"/>
                    <a:pt x="314070" y="97273"/>
                    <a:pt x="304235" y="97273"/>
                  </a:cubicBezTo>
                  <a:lnTo>
                    <a:pt x="17703" y="97273"/>
                  </a:lnTo>
                  <a:cubicBezTo>
                    <a:pt x="7868" y="97273"/>
                    <a:pt x="0" y="89386"/>
                    <a:pt x="0" y="79527"/>
                  </a:cubicBezTo>
                  <a:lnTo>
                    <a:pt x="0" y="17088"/>
                  </a:lnTo>
                  <a:cubicBezTo>
                    <a:pt x="0" y="7887"/>
                    <a:pt x="7868" y="0"/>
                    <a:pt x="17703" y="0"/>
                  </a:cubicBezTo>
                  <a:close/>
                </a:path>
              </a:pathLst>
            </a:custGeom>
            <a:solidFill>
              <a:srgbClr val="FFFFFF">
                <a:lumMod val="50000"/>
              </a:srgbClr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020" name="Freeform 92">
              <a:extLst>
                <a:ext uri="{FF2B5EF4-FFF2-40B4-BE49-F238E27FC236}">
                  <a16:creationId xmlns:a16="http://schemas.microsoft.com/office/drawing/2014/main" id="{9B59DB86-6A37-EE4D-B2AC-BC021BB1D6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00006" y="3519106"/>
              <a:ext cx="954478" cy="658154"/>
            </a:xfrm>
            <a:custGeom>
              <a:avLst/>
              <a:gdLst>
                <a:gd name="T0" fmla="*/ 1325 w 1350"/>
                <a:gd name="T1" fmla="*/ 929 h 930"/>
                <a:gd name="T2" fmla="*/ 442 w 1350"/>
                <a:gd name="T3" fmla="*/ 47 h 930"/>
                <a:gd name="T4" fmla="*/ 23 w 1350"/>
                <a:gd name="T5" fmla="*/ 465 h 930"/>
                <a:gd name="T6" fmla="*/ 0 w 1350"/>
                <a:gd name="T7" fmla="*/ 443 h 930"/>
                <a:gd name="T8" fmla="*/ 442 w 1350"/>
                <a:gd name="T9" fmla="*/ 0 h 930"/>
                <a:gd name="T10" fmla="*/ 1349 w 1350"/>
                <a:gd name="T11" fmla="*/ 906 h 930"/>
                <a:gd name="T12" fmla="*/ 1325 w 1350"/>
                <a:gd name="T13" fmla="*/ 929 h 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50" h="930">
                  <a:moveTo>
                    <a:pt x="1325" y="929"/>
                  </a:moveTo>
                  <a:lnTo>
                    <a:pt x="442" y="47"/>
                  </a:lnTo>
                  <a:lnTo>
                    <a:pt x="23" y="465"/>
                  </a:lnTo>
                  <a:lnTo>
                    <a:pt x="0" y="443"/>
                  </a:lnTo>
                  <a:lnTo>
                    <a:pt x="442" y="0"/>
                  </a:lnTo>
                  <a:lnTo>
                    <a:pt x="1349" y="906"/>
                  </a:lnTo>
                  <a:lnTo>
                    <a:pt x="1325" y="929"/>
                  </a:lnTo>
                </a:path>
              </a:pathLst>
            </a:custGeom>
            <a:solidFill>
              <a:srgbClr val="5DCEDB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021" name="Freeform 58">
              <a:extLst>
                <a:ext uri="{FF2B5EF4-FFF2-40B4-BE49-F238E27FC236}">
                  <a16:creationId xmlns:a16="http://schemas.microsoft.com/office/drawing/2014/main" id="{CC9CB11D-B78C-1843-BF55-7BDAEB0380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22274" y="9885408"/>
              <a:ext cx="760379" cy="485963"/>
            </a:xfrm>
            <a:custGeom>
              <a:avLst/>
              <a:gdLst>
                <a:gd name="connsiteX0" fmla="*/ 702140 w 702140"/>
                <a:gd name="connsiteY0" fmla="*/ 339876 h 448742"/>
                <a:gd name="connsiteX1" fmla="*/ 702140 w 702140"/>
                <a:gd name="connsiteY1" fmla="*/ 426992 h 448742"/>
                <a:gd name="connsiteX2" fmla="*/ 585508 w 702140"/>
                <a:gd name="connsiteY2" fmla="*/ 446351 h 448742"/>
                <a:gd name="connsiteX3" fmla="*/ 564540 w 702140"/>
                <a:gd name="connsiteY3" fmla="*/ 363752 h 448742"/>
                <a:gd name="connsiteX4" fmla="*/ 702140 w 702140"/>
                <a:gd name="connsiteY4" fmla="*/ 339876 h 448742"/>
                <a:gd name="connsiteX5" fmla="*/ 137603 w 702140"/>
                <a:gd name="connsiteY5" fmla="*/ 0 h 448742"/>
                <a:gd name="connsiteX6" fmla="*/ 137603 w 702140"/>
                <a:gd name="connsiteY6" fmla="*/ 88407 h 448742"/>
                <a:gd name="connsiteX7" fmla="*/ 21521 w 702140"/>
                <a:gd name="connsiteY7" fmla="*/ 107121 h 448742"/>
                <a:gd name="connsiteX8" fmla="*/ 0 w 702140"/>
                <a:gd name="connsiteY8" fmla="*/ 24522 h 448742"/>
                <a:gd name="connsiteX9" fmla="*/ 137603 w 702140"/>
                <a:gd name="connsiteY9" fmla="*/ 0 h 448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2140" h="448742">
                  <a:moveTo>
                    <a:pt x="702140" y="339876"/>
                  </a:moveTo>
                  <a:lnTo>
                    <a:pt x="702140" y="426992"/>
                  </a:lnTo>
                  <a:cubicBezTo>
                    <a:pt x="702140" y="426992"/>
                    <a:pt x="587473" y="457322"/>
                    <a:pt x="585508" y="446351"/>
                  </a:cubicBezTo>
                  <a:cubicBezTo>
                    <a:pt x="582887" y="435381"/>
                    <a:pt x="564540" y="363752"/>
                    <a:pt x="564540" y="363752"/>
                  </a:cubicBezTo>
                  <a:cubicBezTo>
                    <a:pt x="577645" y="352137"/>
                    <a:pt x="702140" y="339876"/>
                    <a:pt x="702140" y="339876"/>
                  </a:cubicBezTo>
                  <a:close/>
                  <a:moveTo>
                    <a:pt x="137603" y="0"/>
                  </a:moveTo>
                  <a:lnTo>
                    <a:pt x="137603" y="88407"/>
                  </a:lnTo>
                  <a:cubicBezTo>
                    <a:pt x="137603" y="88407"/>
                    <a:pt x="23477" y="117446"/>
                    <a:pt x="21521" y="107121"/>
                  </a:cubicBezTo>
                  <a:cubicBezTo>
                    <a:pt x="18260" y="96151"/>
                    <a:pt x="0" y="24522"/>
                    <a:pt x="0" y="24522"/>
                  </a:cubicBezTo>
                  <a:cubicBezTo>
                    <a:pt x="13695" y="12906"/>
                    <a:pt x="137603" y="0"/>
                    <a:pt x="137603" y="0"/>
                  </a:cubicBezTo>
                  <a:close/>
                </a:path>
              </a:pathLst>
            </a:custGeom>
            <a:solidFill>
              <a:srgbClr val="FFFFFF">
                <a:lumMod val="85000"/>
              </a:srgbClr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022" name="Freeform 59">
              <a:extLst>
                <a:ext uri="{FF2B5EF4-FFF2-40B4-BE49-F238E27FC236}">
                  <a16:creationId xmlns:a16="http://schemas.microsoft.com/office/drawing/2014/main" id="{09032026-AE6B-8740-A991-84788B635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8158" y="7505451"/>
              <a:ext cx="1487156" cy="5448549"/>
            </a:xfrm>
            <a:custGeom>
              <a:avLst/>
              <a:gdLst>
                <a:gd name="connsiteX0" fmla="*/ 1270375 w 1373252"/>
                <a:gd name="connsiteY0" fmla="*/ 4427603 h 5031236"/>
                <a:gd name="connsiteX1" fmla="*/ 481529 w 1373252"/>
                <a:gd name="connsiteY1" fmla="*/ 4504600 h 5031236"/>
                <a:gd name="connsiteX2" fmla="*/ 514488 w 1373252"/>
                <a:gd name="connsiteY2" fmla="*/ 4843738 h 5031236"/>
                <a:gd name="connsiteX3" fmla="*/ 1303288 w 1373252"/>
                <a:gd name="connsiteY3" fmla="*/ 4766685 h 5031236"/>
                <a:gd name="connsiteX4" fmla="*/ 1232458 w 1373252"/>
                <a:gd name="connsiteY4" fmla="*/ 4036974 h 5031236"/>
                <a:gd name="connsiteX5" fmla="*/ 443449 w 1373252"/>
                <a:gd name="connsiteY5" fmla="*/ 4112775 h 5031236"/>
                <a:gd name="connsiteX6" fmla="*/ 476425 w 1373252"/>
                <a:gd name="connsiteY6" fmla="*/ 4452079 h 5031236"/>
                <a:gd name="connsiteX7" fmla="*/ 1265277 w 1373252"/>
                <a:gd name="connsiteY7" fmla="*/ 4375080 h 5031236"/>
                <a:gd name="connsiteX8" fmla="*/ 1194529 w 1373252"/>
                <a:gd name="connsiteY8" fmla="*/ 3646217 h 5031236"/>
                <a:gd name="connsiteX9" fmla="*/ 405656 w 1373252"/>
                <a:gd name="connsiteY9" fmla="*/ 3723892 h 5031236"/>
                <a:gd name="connsiteX10" fmla="*/ 438485 w 1373252"/>
                <a:gd name="connsiteY10" fmla="*/ 4061691 h 5031236"/>
                <a:gd name="connsiteX11" fmla="*/ 1227499 w 1373252"/>
                <a:gd name="connsiteY11" fmla="*/ 3985890 h 5031236"/>
                <a:gd name="connsiteX12" fmla="*/ 1156511 w 1373252"/>
                <a:gd name="connsiteY12" fmla="*/ 3254553 h 5031236"/>
                <a:gd name="connsiteX13" fmla="*/ 367593 w 1373252"/>
                <a:gd name="connsiteY13" fmla="*/ 3332232 h 5031236"/>
                <a:gd name="connsiteX14" fmla="*/ 400548 w 1373252"/>
                <a:gd name="connsiteY14" fmla="*/ 3671330 h 5031236"/>
                <a:gd name="connsiteX15" fmla="*/ 1189486 w 1373252"/>
                <a:gd name="connsiteY15" fmla="*/ 3594265 h 5031236"/>
                <a:gd name="connsiteX16" fmla="*/ 1118555 w 1373252"/>
                <a:gd name="connsiteY16" fmla="*/ 2863516 h 5031236"/>
                <a:gd name="connsiteX17" fmla="*/ 329525 w 1373252"/>
                <a:gd name="connsiteY17" fmla="*/ 2940530 h 5031236"/>
                <a:gd name="connsiteX18" fmla="*/ 362484 w 1373252"/>
                <a:gd name="connsiteY18" fmla="*/ 3279667 h 5031236"/>
                <a:gd name="connsiteX19" fmla="*/ 1151462 w 1373252"/>
                <a:gd name="connsiteY19" fmla="*/ 3202538 h 5031236"/>
                <a:gd name="connsiteX20" fmla="*/ 1080388 w 1373252"/>
                <a:gd name="connsiteY20" fmla="*/ 2470310 h 5031236"/>
                <a:gd name="connsiteX21" fmla="*/ 291190 w 1373252"/>
                <a:gd name="connsiteY21" fmla="*/ 2546070 h 5031236"/>
                <a:gd name="connsiteX22" fmla="*/ 324421 w 1373252"/>
                <a:gd name="connsiteY22" fmla="*/ 2888009 h 5031236"/>
                <a:gd name="connsiteX23" fmla="*/ 1113451 w 1373252"/>
                <a:gd name="connsiteY23" fmla="*/ 2810935 h 5031236"/>
                <a:gd name="connsiteX24" fmla="*/ 1042681 w 1373252"/>
                <a:gd name="connsiteY24" fmla="*/ 2081843 h 5031236"/>
                <a:gd name="connsiteX25" fmla="*/ 253379 w 1373252"/>
                <a:gd name="connsiteY25" fmla="*/ 2157008 h 5031236"/>
                <a:gd name="connsiteX26" fmla="*/ 286231 w 1373252"/>
                <a:gd name="connsiteY26" fmla="*/ 2495046 h 5031236"/>
                <a:gd name="connsiteX27" fmla="*/ 1075429 w 1373252"/>
                <a:gd name="connsiteY27" fmla="*/ 2419228 h 5031236"/>
                <a:gd name="connsiteX28" fmla="*/ 1004664 w 1373252"/>
                <a:gd name="connsiteY28" fmla="*/ 1690181 h 5031236"/>
                <a:gd name="connsiteX29" fmla="*/ 215327 w 1373252"/>
                <a:gd name="connsiteY29" fmla="*/ 1765465 h 5031236"/>
                <a:gd name="connsiteX30" fmla="*/ 248418 w 1373252"/>
                <a:gd name="connsiteY30" fmla="*/ 2105963 h 5031236"/>
                <a:gd name="connsiteX31" fmla="*/ 1037662 w 1373252"/>
                <a:gd name="connsiteY31" fmla="*/ 2030139 h 5031236"/>
                <a:gd name="connsiteX32" fmla="*/ 966585 w 1373252"/>
                <a:gd name="connsiteY32" fmla="*/ 1297891 h 5031236"/>
                <a:gd name="connsiteX33" fmla="*/ 177249 w 1373252"/>
                <a:gd name="connsiteY33" fmla="*/ 1373664 h 5031236"/>
                <a:gd name="connsiteX34" fmla="*/ 210354 w 1373252"/>
                <a:gd name="connsiteY34" fmla="*/ 1714302 h 5031236"/>
                <a:gd name="connsiteX35" fmla="*/ 999645 w 1373252"/>
                <a:gd name="connsiteY35" fmla="*/ 1638474 h 5031236"/>
                <a:gd name="connsiteX36" fmla="*/ 928718 w 1373252"/>
                <a:gd name="connsiteY36" fmla="*/ 907772 h 5031236"/>
                <a:gd name="connsiteX37" fmla="*/ 139470 w 1373252"/>
                <a:gd name="connsiteY37" fmla="*/ 984929 h 5031236"/>
                <a:gd name="connsiteX38" fmla="*/ 172230 w 1373252"/>
                <a:gd name="connsiteY38" fmla="*/ 1322019 h 5031236"/>
                <a:gd name="connsiteX39" fmla="*/ 961625 w 1373252"/>
                <a:gd name="connsiteY39" fmla="*/ 1246788 h 5031236"/>
                <a:gd name="connsiteX40" fmla="*/ 890827 w 1373252"/>
                <a:gd name="connsiteY40" fmla="*/ 517413 h 5031236"/>
                <a:gd name="connsiteX41" fmla="*/ 101400 w 1373252"/>
                <a:gd name="connsiteY41" fmla="*/ 593196 h 5031236"/>
                <a:gd name="connsiteX42" fmla="*/ 134415 w 1373252"/>
                <a:gd name="connsiteY42" fmla="*/ 932914 h 5031236"/>
                <a:gd name="connsiteX43" fmla="*/ 923616 w 1373252"/>
                <a:gd name="connsiteY43" fmla="*/ 855206 h 5031236"/>
                <a:gd name="connsiteX44" fmla="*/ 852870 w 1373252"/>
                <a:gd name="connsiteY44" fmla="*/ 126368 h 5031236"/>
                <a:gd name="connsiteX45" fmla="*/ 63344 w 1373252"/>
                <a:gd name="connsiteY45" fmla="*/ 201612 h 5031236"/>
                <a:gd name="connsiteX46" fmla="*/ 96441 w 1373252"/>
                <a:gd name="connsiteY46" fmla="*/ 542172 h 5031236"/>
                <a:gd name="connsiteX47" fmla="*/ 885869 w 1373252"/>
                <a:gd name="connsiteY47" fmla="*/ 466330 h 5031236"/>
                <a:gd name="connsiteX48" fmla="*/ 893161 w 1373252"/>
                <a:gd name="connsiteY48" fmla="*/ 0 h 5031236"/>
                <a:gd name="connsiteX49" fmla="*/ 1373252 w 1373252"/>
                <a:gd name="connsiteY49" fmla="*/ 4945362 h 5031236"/>
                <a:gd name="connsiteX50" fmla="*/ 1321139 w 1373252"/>
                <a:gd name="connsiteY50" fmla="*/ 4950588 h 5031236"/>
                <a:gd name="connsiteX51" fmla="*/ 1308392 w 1373252"/>
                <a:gd name="connsiteY51" fmla="*/ 4819268 h 5031236"/>
                <a:gd name="connsiteX52" fmla="*/ 519592 w 1373252"/>
                <a:gd name="connsiteY52" fmla="*/ 4896261 h 5031236"/>
                <a:gd name="connsiteX53" fmla="*/ 532202 w 1373252"/>
                <a:gd name="connsiteY53" fmla="*/ 5026010 h 5031236"/>
                <a:gd name="connsiteX54" fmla="*/ 479961 w 1373252"/>
                <a:gd name="connsiteY54" fmla="*/ 5031236 h 5031236"/>
                <a:gd name="connsiteX55" fmla="*/ 0 w 1373252"/>
                <a:gd name="connsiteY55" fmla="*/ 85220 h 5031236"/>
                <a:gd name="connsiteX56" fmla="*/ 51588 w 1373252"/>
                <a:gd name="connsiteY56" fmla="*/ 80648 h 5031236"/>
                <a:gd name="connsiteX57" fmla="*/ 58378 w 1373252"/>
                <a:gd name="connsiteY57" fmla="*/ 150512 h 5031236"/>
                <a:gd name="connsiteX58" fmla="*/ 847857 w 1373252"/>
                <a:gd name="connsiteY58" fmla="*/ 74724 h 5031236"/>
                <a:gd name="connsiteX59" fmla="*/ 841048 w 1373252"/>
                <a:gd name="connsiteY59" fmla="*/ 4572 h 5031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373252" h="5031236">
                  <a:moveTo>
                    <a:pt x="1270375" y="4427603"/>
                  </a:moveTo>
                  <a:lnTo>
                    <a:pt x="481529" y="4504600"/>
                  </a:lnTo>
                  <a:lnTo>
                    <a:pt x="514488" y="4843738"/>
                  </a:lnTo>
                  <a:lnTo>
                    <a:pt x="1303288" y="4766685"/>
                  </a:lnTo>
                  <a:close/>
                  <a:moveTo>
                    <a:pt x="1232458" y="4036974"/>
                  </a:moveTo>
                  <a:lnTo>
                    <a:pt x="443449" y="4112775"/>
                  </a:lnTo>
                  <a:lnTo>
                    <a:pt x="476425" y="4452079"/>
                  </a:lnTo>
                  <a:lnTo>
                    <a:pt x="1265277" y="4375080"/>
                  </a:lnTo>
                  <a:close/>
                  <a:moveTo>
                    <a:pt x="1194529" y="3646217"/>
                  </a:moveTo>
                  <a:lnTo>
                    <a:pt x="405656" y="3723892"/>
                  </a:lnTo>
                  <a:lnTo>
                    <a:pt x="438485" y="4061691"/>
                  </a:lnTo>
                  <a:lnTo>
                    <a:pt x="1227499" y="3985890"/>
                  </a:lnTo>
                  <a:close/>
                  <a:moveTo>
                    <a:pt x="1156511" y="3254553"/>
                  </a:moveTo>
                  <a:lnTo>
                    <a:pt x="367593" y="3332232"/>
                  </a:lnTo>
                  <a:lnTo>
                    <a:pt x="400548" y="3671330"/>
                  </a:lnTo>
                  <a:lnTo>
                    <a:pt x="1189486" y="3594265"/>
                  </a:lnTo>
                  <a:close/>
                  <a:moveTo>
                    <a:pt x="1118555" y="2863516"/>
                  </a:moveTo>
                  <a:lnTo>
                    <a:pt x="329525" y="2940530"/>
                  </a:lnTo>
                  <a:lnTo>
                    <a:pt x="362484" y="3279667"/>
                  </a:lnTo>
                  <a:lnTo>
                    <a:pt x="1151462" y="3202538"/>
                  </a:lnTo>
                  <a:close/>
                  <a:moveTo>
                    <a:pt x="1080388" y="2470310"/>
                  </a:moveTo>
                  <a:lnTo>
                    <a:pt x="291190" y="2546070"/>
                  </a:lnTo>
                  <a:lnTo>
                    <a:pt x="324421" y="2888009"/>
                  </a:lnTo>
                  <a:lnTo>
                    <a:pt x="1113451" y="2810935"/>
                  </a:lnTo>
                  <a:close/>
                  <a:moveTo>
                    <a:pt x="1042681" y="2081843"/>
                  </a:moveTo>
                  <a:lnTo>
                    <a:pt x="253379" y="2157008"/>
                  </a:lnTo>
                  <a:lnTo>
                    <a:pt x="286231" y="2495046"/>
                  </a:lnTo>
                  <a:lnTo>
                    <a:pt x="1075429" y="2419228"/>
                  </a:lnTo>
                  <a:close/>
                  <a:moveTo>
                    <a:pt x="1004664" y="1690181"/>
                  </a:moveTo>
                  <a:lnTo>
                    <a:pt x="215327" y="1765465"/>
                  </a:lnTo>
                  <a:lnTo>
                    <a:pt x="248418" y="2105963"/>
                  </a:lnTo>
                  <a:lnTo>
                    <a:pt x="1037662" y="2030139"/>
                  </a:lnTo>
                  <a:close/>
                  <a:moveTo>
                    <a:pt x="966585" y="1297891"/>
                  </a:moveTo>
                  <a:lnTo>
                    <a:pt x="177249" y="1373664"/>
                  </a:lnTo>
                  <a:lnTo>
                    <a:pt x="210354" y="1714302"/>
                  </a:lnTo>
                  <a:lnTo>
                    <a:pt x="999645" y="1638474"/>
                  </a:lnTo>
                  <a:close/>
                  <a:moveTo>
                    <a:pt x="928718" y="907772"/>
                  </a:moveTo>
                  <a:lnTo>
                    <a:pt x="139470" y="984929"/>
                  </a:lnTo>
                  <a:lnTo>
                    <a:pt x="172230" y="1322019"/>
                  </a:lnTo>
                  <a:lnTo>
                    <a:pt x="961625" y="1246788"/>
                  </a:lnTo>
                  <a:close/>
                  <a:moveTo>
                    <a:pt x="890827" y="517413"/>
                  </a:moveTo>
                  <a:lnTo>
                    <a:pt x="101400" y="593196"/>
                  </a:lnTo>
                  <a:lnTo>
                    <a:pt x="134415" y="932914"/>
                  </a:lnTo>
                  <a:lnTo>
                    <a:pt x="923616" y="855206"/>
                  </a:lnTo>
                  <a:close/>
                  <a:moveTo>
                    <a:pt x="852870" y="126368"/>
                  </a:moveTo>
                  <a:lnTo>
                    <a:pt x="63344" y="201612"/>
                  </a:lnTo>
                  <a:lnTo>
                    <a:pt x="96441" y="542172"/>
                  </a:lnTo>
                  <a:lnTo>
                    <a:pt x="885869" y="466330"/>
                  </a:lnTo>
                  <a:close/>
                  <a:moveTo>
                    <a:pt x="893161" y="0"/>
                  </a:moveTo>
                  <a:lnTo>
                    <a:pt x="1373252" y="4945362"/>
                  </a:lnTo>
                  <a:lnTo>
                    <a:pt x="1321139" y="4950588"/>
                  </a:lnTo>
                  <a:lnTo>
                    <a:pt x="1308392" y="4819268"/>
                  </a:lnTo>
                  <a:lnTo>
                    <a:pt x="519592" y="4896261"/>
                  </a:lnTo>
                  <a:lnTo>
                    <a:pt x="532202" y="5026010"/>
                  </a:lnTo>
                  <a:lnTo>
                    <a:pt x="479961" y="5031236"/>
                  </a:lnTo>
                  <a:lnTo>
                    <a:pt x="0" y="85220"/>
                  </a:lnTo>
                  <a:lnTo>
                    <a:pt x="51588" y="80648"/>
                  </a:lnTo>
                  <a:lnTo>
                    <a:pt x="58378" y="150512"/>
                  </a:lnTo>
                  <a:lnTo>
                    <a:pt x="847857" y="74724"/>
                  </a:lnTo>
                  <a:lnTo>
                    <a:pt x="841048" y="4572"/>
                  </a:lnTo>
                  <a:close/>
                </a:path>
              </a:pathLst>
            </a:custGeom>
            <a:solidFill>
              <a:srgbClr val="5ECB95">
                <a:lumMod val="60000"/>
                <a:lumOff val="40000"/>
              </a:srgbClr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023" name="Freeform 110">
              <a:extLst>
                <a:ext uri="{FF2B5EF4-FFF2-40B4-BE49-F238E27FC236}">
                  <a16:creationId xmlns:a16="http://schemas.microsoft.com/office/drawing/2014/main" id="{C45423C8-665F-9E44-826D-BD9BFABE3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8905" y="6697578"/>
              <a:ext cx="258895" cy="233940"/>
            </a:xfrm>
            <a:custGeom>
              <a:avLst/>
              <a:gdLst>
                <a:gd name="T0" fmla="*/ 10 w 366"/>
                <a:gd name="T1" fmla="*/ 213 h 332"/>
                <a:gd name="T2" fmla="*/ 10 w 366"/>
                <a:gd name="T3" fmla="*/ 213 h 332"/>
                <a:gd name="T4" fmla="*/ 38 w 366"/>
                <a:gd name="T5" fmla="*/ 238 h 332"/>
                <a:gd name="T6" fmla="*/ 38 w 366"/>
                <a:gd name="T7" fmla="*/ 238 h 332"/>
                <a:gd name="T8" fmla="*/ 74 w 366"/>
                <a:gd name="T9" fmla="*/ 253 h 332"/>
                <a:gd name="T10" fmla="*/ 74 w 366"/>
                <a:gd name="T11" fmla="*/ 253 h 332"/>
                <a:gd name="T12" fmla="*/ 86 w 366"/>
                <a:gd name="T13" fmla="*/ 259 h 332"/>
                <a:gd name="T14" fmla="*/ 86 w 366"/>
                <a:gd name="T15" fmla="*/ 259 h 332"/>
                <a:gd name="T16" fmla="*/ 148 w 366"/>
                <a:gd name="T17" fmla="*/ 292 h 332"/>
                <a:gd name="T18" fmla="*/ 148 w 366"/>
                <a:gd name="T19" fmla="*/ 292 h 332"/>
                <a:gd name="T20" fmla="*/ 312 w 366"/>
                <a:gd name="T21" fmla="*/ 331 h 332"/>
                <a:gd name="T22" fmla="*/ 343 w 366"/>
                <a:gd name="T23" fmla="*/ 251 h 332"/>
                <a:gd name="T24" fmla="*/ 365 w 366"/>
                <a:gd name="T25" fmla="*/ 187 h 332"/>
                <a:gd name="T26" fmla="*/ 365 w 366"/>
                <a:gd name="T27" fmla="*/ 187 h 332"/>
                <a:gd name="T28" fmla="*/ 214 w 366"/>
                <a:gd name="T29" fmla="*/ 14 h 332"/>
                <a:gd name="T30" fmla="*/ 214 w 366"/>
                <a:gd name="T31" fmla="*/ 14 h 332"/>
                <a:gd name="T32" fmla="*/ 206 w 366"/>
                <a:gd name="T33" fmla="*/ 11 h 332"/>
                <a:gd name="T34" fmla="*/ 206 w 366"/>
                <a:gd name="T35" fmla="*/ 11 h 332"/>
                <a:gd name="T36" fmla="*/ 149 w 366"/>
                <a:gd name="T37" fmla="*/ 6 h 332"/>
                <a:gd name="T38" fmla="*/ 149 w 366"/>
                <a:gd name="T39" fmla="*/ 6 h 332"/>
                <a:gd name="T40" fmla="*/ 87 w 366"/>
                <a:gd name="T41" fmla="*/ 9 h 332"/>
                <a:gd name="T42" fmla="*/ 87 w 366"/>
                <a:gd name="T43" fmla="*/ 9 h 332"/>
                <a:gd name="T44" fmla="*/ 71 w 366"/>
                <a:gd name="T45" fmla="*/ 52 h 332"/>
                <a:gd name="T46" fmla="*/ 71 w 366"/>
                <a:gd name="T47" fmla="*/ 52 h 332"/>
                <a:gd name="T48" fmla="*/ 42 w 366"/>
                <a:gd name="T49" fmla="*/ 106 h 332"/>
                <a:gd name="T50" fmla="*/ 42 w 366"/>
                <a:gd name="T51" fmla="*/ 106 h 332"/>
                <a:gd name="T52" fmla="*/ 23 w 366"/>
                <a:gd name="T53" fmla="*/ 164 h 332"/>
                <a:gd name="T54" fmla="*/ 23 w 366"/>
                <a:gd name="T55" fmla="*/ 164 h 332"/>
                <a:gd name="T56" fmla="*/ 10 w 366"/>
                <a:gd name="T57" fmla="*/ 21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66" h="332">
                  <a:moveTo>
                    <a:pt x="10" y="213"/>
                  </a:moveTo>
                  <a:lnTo>
                    <a:pt x="10" y="213"/>
                  </a:lnTo>
                  <a:cubicBezTo>
                    <a:pt x="10" y="213"/>
                    <a:pt x="26" y="233"/>
                    <a:pt x="38" y="238"/>
                  </a:cubicBezTo>
                  <a:lnTo>
                    <a:pt x="38" y="238"/>
                  </a:lnTo>
                  <a:cubicBezTo>
                    <a:pt x="38" y="238"/>
                    <a:pt x="59" y="247"/>
                    <a:pt x="74" y="253"/>
                  </a:cubicBezTo>
                  <a:lnTo>
                    <a:pt x="74" y="253"/>
                  </a:lnTo>
                  <a:cubicBezTo>
                    <a:pt x="79" y="255"/>
                    <a:pt x="84" y="258"/>
                    <a:pt x="86" y="259"/>
                  </a:cubicBezTo>
                  <a:lnTo>
                    <a:pt x="86" y="259"/>
                  </a:lnTo>
                  <a:cubicBezTo>
                    <a:pt x="97" y="265"/>
                    <a:pt x="118" y="283"/>
                    <a:pt x="148" y="292"/>
                  </a:cubicBezTo>
                  <a:lnTo>
                    <a:pt x="148" y="292"/>
                  </a:lnTo>
                  <a:cubicBezTo>
                    <a:pt x="177" y="300"/>
                    <a:pt x="312" y="331"/>
                    <a:pt x="312" y="331"/>
                  </a:cubicBezTo>
                  <a:lnTo>
                    <a:pt x="343" y="251"/>
                  </a:lnTo>
                  <a:lnTo>
                    <a:pt x="365" y="187"/>
                  </a:lnTo>
                  <a:lnTo>
                    <a:pt x="365" y="187"/>
                  </a:lnTo>
                  <a:cubicBezTo>
                    <a:pt x="365" y="187"/>
                    <a:pt x="241" y="25"/>
                    <a:pt x="214" y="14"/>
                  </a:cubicBezTo>
                  <a:lnTo>
                    <a:pt x="214" y="14"/>
                  </a:lnTo>
                  <a:cubicBezTo>
                    <a:pt x="212" y="13"/>
                    <a:pt x="209" y="12"/>
                    <a:pt x="206" y="11"/>
                  </a:cubicBezTo>
                  <a:lnTo>
                    <a:pt x="206" y="11"/>
                  </a:lnTo>
                  <a:cubicBezTo>
                    <a:pt x="183" y="4"/>
                    <a:pt x="162" y="8"/>
                    <a:pt x="149" y="6"/>
                  </a:cubicBezTo>
                  <a:lnTo>
                    <a:pt x="149" y="6"/>
                  </a:lnTo>
                  <a:cubicBezTo>
                    <a:pt x="145" y="5"/>
                    <a:pt x="97" y="0"/>
                    <a:pt x="87" y="9"/>
                  </a:cubicBezTo>
                  <a:lnTo>
                    <a:pt x="87" y="9"/>
                  </a:lnTo>
                  <a:cubicBezTo>
                    <a:pt x="72" y="23"/>
                    <a:pt x="68" y="39"/>
                    <a:pt x="71" y="52"/>
                  </a:cubicBezTo>
                  <a:lnTo>
                    <a:pt x="71" y="52"/>
                  </a:lnTo>
                  <a:cubicBezTo>
                    <a:pt x="71" y="52"/>
                    <a:pt x="44" y="81"/>
                    <a:pt x="42" y="106"/>
                  </a:cubicBezTo>
                  <a:lnTo>
                    <a:pt x="42" y="106"/>
                  </a:lnTo>
                  <a:cubicBezTo>
                    <a:pt x="42" y="106"/>
                    <a:pt x="17" y="132"/>
                    <a:pt x="23" y="164"/>
                  </a:cubicBezTo>
                  <a:lnTo>
                    <a:pt x="23" y="164"/>
                  </a:lnTo>
                  <a:cubicBezTo>
                    <a:pt x="23" y="164"/>
                    <a:pt x="0" y="193"/>
                    <a:pt x="10" y="213"/>
                  </a:cubicBezTo>
                </a:path>
              </a:pathLst>
            </a:custGeom>
            <a:solidFill>
              <a:srgbClr val="FFFFFF">
                <a:lumMod val="85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024" name="Freeform 61">
              <a:extLst>
                <a:ext uri="{FF2B5EF4-FFF2-40B4-BE49-F238E27FC236}">
                  <a16:creationId xmlns:a16="http://schemas.microsoft.com/office/drawing/2014/main" id="{F6898E70-C42D-724D-B344-1BBD1C62C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17331" y="6622388"/>
              <a:ext cx="395216" cy="564193"/>
            </a:xfrm>
            <a:custGeom>
              <a:avLst/>
              <a:gdLst>
                <a:gd name="connsiteX0" fmla="*/ 185912 w 364946"/>
                <a:gd name="connsiteY0" fmla="*/ 3 h 520981"/>
                <a:gd name="connsiteX1" fmla="*/ 270603 w 364946"/>
                <a:gd name="connsiteY1" fmla="*/ 13977 h 520981"/>
                <a:gd name="connsiteX2" fmla="*/ 364868 w 364946"/>
                <a:gd name="connsiteY2" fmla="*/ 142120 h 520981"/>
                <a:gd name="connsiteX3" fmla="*/ 320405 w 364946"/>
                <a:gd name="connsiteY3" fmla="*/ 329308 h 520981"/>
                <a:gd name="connsiteX4" fmla="*/ 310610 w 364946"/>
                <a:gd name="connsiteY4" fmla="*/ 349902 h 520981"/>
                <a:gd name="connsiteX5" fmla="*/ 297930 w 364946"/>
                <a:gd name="connsiteY5" fmla="*/ 392826 h 520981"/>
                <a:gd name="connsiteX6" fmla="*/ 271217 w 364946"/>
                <a:gd name="connsiteY6" fmla="*/ 520981 h 520981"/>
                <a:gd name="connsiteX7" fmla="*/ 81257 w 364946"/>
                <a:gd name="connsiteY7" fmla="*/ 500642 h 520981"/>
                <a:gd name="connsiteX8" fmla="*/ 87132 w 364946"/>
                <a:gd name="connsiteY8" fmla="*/ 463736 h 520981"/>
                <a:gd name="connsiteX9" fmla="*/ 86295 w 364946"/>
                <a:gd name="connsiteY9" fmla="*/ 451815 h 520981"/>
                <a:gd name="connsiteX10" fmla="*/ 61780 w 364946"/>
                <a:gd name="connsiteY10" fmla="*/ 446786 h 520981"/>
                <a:gd name="connsiteX11" fmla="*/ 48688 w 364946"/>
                <a:gd name="connsiteY11" fmla="*/ 72818 h 520981"/>
                <a:gd name="connsiteX12" fmla="*/ 185912 w 364946"/>
                <a:gd name="connsiteY12" fmla="*/ 3 h 520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4946" h="520981">
                  <a:moveTo>
                    <a:pt x="185912" y="3"/>
                  </a:moveTo>
                  <a:cubicBezTo>
                    <a:pt x="232635" y="-243"/>
                    <a:pt x="270603" y="13977"/>
                    <a:pt x="270603" y="13977"/>
                  </a:cubicBezTo>
                  <a:cubicBezTo>
                    <a:pt x="309880" y="34245"/>
                    <a:pt x="363558" y="72818"/>
                    <a:pt x="364868" y="142120"/>
                  </a:cubicBezTo>
                  <a:cubicBezTo>
                    <a:pt x="366340" y="194586"/>
                    <a:pt x="346824" y="266177"/>
                    <a:pt x="320405" y="329308"/>
                  </a:cubicBezTo>
                  <a:lnTo>
                    <a:pt x="310610" y="349902"/>
                  </a:lnTo>
                  <a:lnTo>
                    <a:pt x="297930" y="392826"/>
                  </a:lnTo>
                  <a:cubicBezTo>
                    <a:pt x="280396" y="460825"/>
                    <a:pt x="271217" y="520981"/>
                    <a:pt x="271217" y="520981"/>
                  </a:cubicBezTo>
                  <a:cubicBezTo>
                    <a:pt x="271217" y="520981"/>
                    <a:pt x="70813" y="520325"/>
                    <a:pt x="81257" y="500642"/>
                  </a:cubicBezTo>
                  <a:cubicBezTo>
                    <a:pt x="86480" y="490800"/>
                    <a:pt x="87459" y="476038"/>
                    <a:pt x="87132" y="463736"/>
                  </a:cubicBezTo>
                  <a:lnTo>
                    <a:pt x="86295" y="451815"/>
                  </a:lnTo>
                  <a:lnTo>
                    <a:pt x="61780" y="446786"/>
                  </a:lnTo>
                  <a:cubicBezTo>
                    <a:pt x="-14810" y="418673"/>
                    <a:pt x="-21356" y="187885"/>
                    <a:pt x="48688" y="72818"/>
                  </a:cubicBezTo>
                  <a:cubicBezTo>
                    <a:pt x="83710" y="14958"/>
                    <a:pt x="139189" y="248"/>
                    <a:pt x="185912" y="3"/>
                  </a:cubicBezTo>
                  <a:close/>
                </a:path>
              </a:pathLst>
            </a:custGeom>
            <a:solidFill>
              <a:srgbClr val="FFFFFF">
                <a:lumMod val="85000"/>
              </a:srgbClr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025" name="Freeform 115">
              <a:extLst>
                <a:ext uri="{FF2B5EF4-FFF2-40B4-BE49-F238E27FC236}">
                  <a16:creationId xmlns:a16="http://schemas.microsoft.com/office/drawing/2014/main" id="{1E991BA3-EF54-B447-84E0-CA6D0AC0BF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6679" y="6550976"/>
              <a:ext cx="424212" cy="446047"/>
            </a:xfrm>
            <a:custGeom>
              <a:avLst/>
              <a:gdLst>
                <a:gd name="T0" fmla="*/ 503 w 599"/>
                <a:gd name="T1" fmla="*/ 596 h 632"/>
                <a:gd name="T2" fmla="*/ 503 w 599"/>
                <a:gd name="T3" fmla="*/ 596 h 632"/>
                <a:gd name="T4" fmla="*/ 396 w 599"/>
                <a:gd name="T5" fmla="*/ 617 h 632"/>
                <a:gd name="T6" fmla="*/ 396 w 599"/>
                <a:gd name="T7" fmla="*/ 617 h 632"/>
                <a:gd name="T8" fmla="*/ 168 w 599"/>
                <a:gd name="T9" fmla="*/ 476 h 632"/>
                <a:gd name="T10" fmla="*/ 168 w 599"/>
                <a:gd name="T11" fmla="*/ 476 h 632"/>
                <a:gd name="T12" fmla="*/ 131 w 599"/>
                <a:gd name="T13" fmla="*/ 442 h 632"/>
                <a:gd name="T14" fmla="*/ 109 w 599"/>
                <a:gd name="T15" fmla="*/ 475 h 632"/>
                <a:gd name="T16" fmla="*/ 71 w 599"/>
                <a:gd name="T17" fmla="*/ 477 h 632"/>
                <a:gd name="T18" fmla="*/ 71 w 599"/>
                <a:gd name="T19" fmla="*/ 477 h 632"/>
                <a:gd name="T20" fmla="*/ 53 w 599"/>
                <a:gd name="T21" fmla="*/ 333 h 632"/>
                <a:gd name="T22" fmla="*/ 53 w 599"/>
                <a:gd name="T23" fmla="*/ 333 h 632"/>
                <a:gd name="T24" fmla="*/ 384 w 599"/>
                <a:gd name="T25" fmla="*/ 97 h 632"/>
                <a:gd name="T26" fmla="*/ 384 w 599"/>
                <a:gd name="T27" fmla="*/ 97 h 632"/>
                <a:gd name="T28" fmla="*/ 590 w 599"/>
                <a:gd name="T29" fmla="*/ 276 h 632"/>
                <a:gd name="T30" fmla="*/ 590 w 599"/>
                <a:gd name="T31" fmla="*/ 276 h 632"/>
                <a:gd name="T32" fmla="*/ 503 w 599"/>
                <a:gd name="T33" fmla="*/ 596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9" h="632">
                  <a:moveTo>
                    <a:pt x="503" y="596"/>
                  </a:moveTo>
                  <a:lnTo>
                    <a:pt x="503" y="596"/>
                  </a:lnTo>
                  <a:cubicBezTo>
                    <a:pt x="503" y="596"/>
                    <a:pt x="482" y="631"/>
                    <a:pt x="396" y="617"/>
                  </a:cubicBezTo>
                  <a:lnTo>
                    <a:pt x="396" y="617"/>
                  </a:lnTo>
                  <a:cubicBezTo>
                    <a:pt x="309" y="604"/>
                    <a:pt x="204" y="488"/>
                    <a:pt x="168" y="476"/>
                  </a:cubicBezTo>
                  <a:lnTo>
                    <a:pt x="168" y="476"/>
                  </a:lnTo>
                  <a:cubicBezTo>
                    <a:pt x="132" y="463"/>
                    <a:pt x="131" y="442"/>
                    <a:pt x="131" y="442"/>
                  </a:cubicBezTo>
                  <a:lnTo>
                    <a:pt x="109" y="475"/>
                  </a:lnTo>
                  <a:lnTo>
                    <a:pt x="71" y="477"/>
                  </a:lnTo>
                  <a:lnTo>
                    <a:pt x="71" y="477"/>
                  </a:lnTo>
                  <a:cubicBezTo>
                    <a:pt x="71" y="477"/>
                    <a:pt x="106" y="374"/>
                    <a:pt x="53" y="333"/>
                  </a:cubicBezTo>
                  <a:lnTo>
                    <a:pt x="53" y="333"/>
                  </a:lnTo>
                  <a:cubicBezTo>
                    <a:pt x="0" y="291"/>
                    <a:pt x="107" y="0"/>
                    <a:pt x="384" y="97"/>
                  </a:cubicBezTo>
                  <a:lnTo>
                    <a:pt x="384" y="97"/>
                  </a:lnTo>
                  <a:cubicBezTo>
                    <a:pt x="384" y="97"/>
                    <a:pt x="598" y="155"/>
                    <a:pt x="590" y="276"/>
                  </a:cubicBezTo>
                  <a:lnTo>
                    <a:pt x="590" y="276"/>
                  </a:lnTo>
                  <a:cubicBezTo>
                    <a:pt x="582" y="397"/>
                    <a:pt x="551" y="535"/>
                    <a:pt x="503" y="596"/>
                  </a:cubicBezTo>
                </a:path>
              </a:pathLst>
            </a:custGeom>
            <a:solidFill>
              <a:srgbClr val="32365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026" name="Freeform 116">
              <a:extLst>
                <a:ext uri="{FF2B5EF4-FFF2-40B4-BE49-F238E27FC236}">
                  <a16:creationId xmlns:a16="http://schemas.microsoft.com/office/drawing/2014/main" id="{9ABF9DE4-101D-E04B-94D6-75C52FC3A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4017" y="6775559"/>
              <a:ext cx="77981" cy="146604"/>
            </a:xfrm>
            <a:custGeom>
              <a:avLst/>
              <a:gdLst>
                <a:gd name="T0" fmla="*/ 12 w 109"/>
                <a:gd name="T1" fmla="*/ 78 h 209"/>
                <a:gd name="T2" fmla="*/ 12 w 109"/>
                <a:gd name="T3" fmla="*/ 78 h 209"/>
                <a:gd name="T4" fmla="*/ 89 w 109"/>
                <a:gd name="T5" fmla="*/ 62 h 209"/>
                <a:gd name="T6" fmla="*/ 89 w 109"/>
                <a:gd name="T7" fmla="*/ 62 h 209"/>
                <a:gd name="T8" fmla="*/ 31 w 109"/>
                <a:gd name="T9" fmla="*/ 200 h 209"/>
                <a:gd name="T10" fmla="*/ 31 w 109"/>
                <a:gd name="T11" fmla="*/ 200 h 209"/>
                <a:gd name="T12" fmla="*/ 12 w 109"/>
                <a:gd name="T13" fmla="*/ 78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209">
                  <a:moveTo>
                    <a:pt x="12" y="78"/>
                  </a:moveTo>
                  <a:lnTo>
                    <a:pt x="12" y="78"/>
                  </a:lnTo>
                  <a:cubicBezTo>
                    <a:pt x="17" y="58"/>
                    <a:pt x="69" y="0"/>
                    <a:pt x="89" y="62"/>
                  </a:cubicBezTo>
                  <a:lnTo>
                    <a:pt x="89" y="62"/>
                  </a:lnTo>
                  <a:cubicBezTo>
                    <a:pt x="108" y="124"/>
                    <a:pt x="59" y="208"/>
                    <a:pt x="31" y="200"/>
                  </a:cubicBezTo>
                  <a:lnTo>
                    <a:pt x="31" y="200"/>
                  </a:lnTo>
                  <a:cubicBezTo>
                    <a:pt x="3" y="193"/>
                    <a:pt x="0" y="130"/>
                    <a:pt x="12" y="78"/>
                  </a:cubicBezTo>
                </a:path>
              </a:pathLst>
            </a:custGeom>
            <a:solidFill>
              <a:srgbClr val="FFFFFF">
                <a:lumMod val="85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027" name="Freeform 64">
              <a:extLst>
                <a:ext uri="{FF2B5EF4-FFF2-40B4-BE49-F238E27FC236}">
                  <a16:creationId xmlns:a16="http://schemas.microsoft.com/office/drawing/2014/main" id="{3B62712B-9EC1-054B-8795-E3567A373E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7857" y="8194200"/>
              <a:ext cx="1135346" cy="2158383"/>
            </a:xfrm>
            <a:custGeom>
              <a:avLst/>
              <a:gdLst>
                <a:gd name="connsiteX0" fmla="*/ 499544 w 1048388"/>
                <a:gd name="connsiteY0" fmla="*/ 173 h 1993069"/>
                <a:gd name="connsiteX1" fmla="*/ 779999 w 1048388"/>
                <a:gd name="connsiteY1" fmla="*/ 15175 h 1993069"/>
                <a:gd name="connsiteX2" fmla="*/ 786134 w 1048388"/>
                <a:gd name="connsiteY2" fmla="*/ 15761 h 1993069"/>
                <a:gd name="connsiteX3" fmla="*/ 786833 w 1048388"/>
                <a:gd name="connsiteY3" fmla="*/ 14953 h 1993069"/>
                <a:gd name="connsiteX4" fmla="*/ 840452 w 1048388"/>
                <a:gd name="connsiteY4" fmla="*/ 357809 h 1993069"/>
                <a:gd name="connsiteX5" fmla="*/ 888839 w 1048388"/>
                <a:gd name="connsiteY5" fmla="*/ 855440 h 1993069"/>
                <a:gd name="connsiteX6" fmla="*/ 962729 w 1048388"/>
                <a:gd name="connsiteY6" fmla="*/ 1437969 h 1993069"/>
                <a:gd name="connsiteX7" fmla="*/ 1048388 w 1048388"/>
                <a:gd name="connsiteY7" fmla="*/ 1968253 h 1993069"/>
                <a:gd name="connsiteX8" fmla="*/ 835221 w 1048388"/>
                <a:gd name="connsiteY8" fmla="*/ 1993069 h 1993069"/>
                <a:gd name="connsiteX9" fmla="*/ 664556 w 1048388"/>
                <a:gd name="connsiteY9" fmla="*/ 1151929 h 1993069"/>
                <a:gd name="connsiteX10" fmla="*/ 492971 w 1048388"/>
                <a:gd name="connsiteY10" fmla="*/ 579421 h 1993069"/>
                <a:gd name="connsiteX11" fmla="*/ 481396 w 1048388"/>
                <a:gd name="connsiteY11" fmla="*/ 533845 h 1993069"/>
                <a:gd name="connsiteX12" fmla="*/ 473852 w 1048388"/>
                <a:gd name="connsiteY12" fmla="*/ 550560 h 1993069"/>
                <a:gd name="connsiteX13" fmla="*/ 320312 w 1048388"/>
                <a:gd name="connsiteY13" fmla="*/ 858131 h 1993069"/>
                <a:gd name="connsiteX14" fmla="*/ 498074 w 1048388"/>
                <a:gd name="connsiteY14" fmla="*/ 1605076 h 1993069"/>
                <a:gd name="connsiteX15" fmla="*/ 269990 w 1048388"/>
                <a:gd name="connsiteY15" fmla="*/ 1641671 h 1993069"/>
                <a:gd name="connsiteX16" fmla="*/ 80 w 1048388"/>
                <a:gd name="connsiteY16" fmla="*/ 887538 h 1993069"/>
                <a:gd name="connsiteX17" fmla="*/ 62166 w 1048388"/>
                <a:gd name="connsiteY17" fmla="*/ 475836 h 1993069"/>
                <a:gd name="connsiteX18" fmla="*/ 166732 w 1048388"/>
                <a:gd name="connsiteY18" fmla="*/ 57599 h 1993069"/>
                <a:gd name="connsiteX19" fmla="*/ 499544 w 1048388"/>
                <a:gd name="connsiteY19" fmla="*/ 173 h 1993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48388" h="1993069">
                  <a:moveTo>
                    <a:pt x="499544" y="173"/>
                  </a:moveTo>
                  <a:cubicBezTo>
                    <a:pt x="628351" y="1674"/>
                    <a:pt x="751280" y="12493"/>
                    <a:pt x="779999" y="15175"/>
                  </a:cubicBezTo>
                  <a:lnTo>
                    <a:pt x="786134" y="15761"/>
                  </a:lnTo>
                  <a:lnTo>
                    <a:pt x="786833" y="14953"/>
                  </a:lnTo>
                  <a:cubicBezTo>
                    <a:pt x="786833" y="14953"/>
                    <a:pt x="828028" y="186708"/>
                    <a:pt x="840452" y="357809"/>
                  </a:cubicBezTo>
                  <a:cubicBezTo>
                    <a:pt x="852222" y="515850"/>
                    <a:pt x="872492" y="689563"/>
                    <a:pt x="888839" y="855440"/>
                  </a:cubicBezTo>
                  <a:cubicBezTo>
                    <a:pt x="907148" y="1040256"/>
                    <a:pt x="959459" y="1338704"/>
                    <a:pt x="962729" y="1437969"/>
                  </a:cubicBezTo>
                  <a:cubicBezTo>
                    <a:pt x="965344" y="1536581"/>
                    <a:pt x="1048388" y="1968253"/>
                    <a:pt x="1048388" y="1968253"/>
                  </a:cubicBezTo>
                  <a:lnTo>
                    <a:pt x="835221" y="1993069"/>
                  </a:lnTo>
                  <a:cubicBezTo>
                    <a:pt x="835221" y="1993069"/>
                    <a:pt x="697250" y="1229643"/>
                    <a:pt x="664556" y="1151929"/>
                  </a:cubicBezTo>
                  <a:cubicBezTo>
                    <a:pt x="639544" y="1093154"/>
                    <a:pt x="542442" y="765849"/>
                    <a:pt x="492971" y="579421"/>
                  </a:cubicBezTo>
                  <a:lnTo>
                    <a:pt x="481396" y="533845"/>
                  </a:lnTo>
                  <a:lnTo>
                    <a:pt x="473852" y="550560"/>
                  </a:lnTo>
                  <a:cubicBezTo>
                    <a:pt x="421171" y="663716"/>
                    <a:pt x="401514" y="680870"/>
                    <a:pt x="320312" y="858131"/>
                  </a:cubicBezTo>
                  <a:cubicBezTo>
                    <a:pt x="257573" y="994058"/>
                    <a:pt x="498074" y="1605076"/>
                    <a:pt x="498074" y="1605076"/>
                  </a:cubicBezTo>
                  <a:lnTo>
                    <a:pt x="269990" y="1641671"/>
                  </a:lnTo>
                  <a:cubicBezTo>
                    <a:pt x="244502" y="1535805"/>
                    <a:pt x="-5148" y="948313"/>
                    <a:pt x="80" y="887538"/>
                  </a:cubicBezTo>
                  <a:cubicBezTo>
                    <a:pt x="5309" y="826763"/>
                    <a:pt x="43214" y="571246"/>
                    <a:pt x="62166" y="475836"/>
                  </a:cubicBezTo>
                  <a:cubicBezTo>
                    <a:pt x="84386" y="366049"/>
                    <a:pt x="166732" y="57599"/>
                    <a:pt x="166732" y="57599"/>
                  </a:cubicBezTo>
                  <a:cubicBezTo>
                    <a:pt x="197448" y="8913"/>
                    <a:pt x="352336" y="-1543"/>
                    <a:pt x="499544" y="173"/>
                  </a:cubicBezTo>
                  <a:close/>
                </a:path>
              </a:pathLst>
            </a:custGeom>
            <a:solidFill>
              <a:srgbClr val="5DCEDB">
                <a:lumMod val="50000"/>
              </a:srgbClr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028" name="Freeform 65">
              <a:extLst>
                <a:ext uri="{FF2B5EF4-FFF2-40B4-BE49-F238E27FC236}">
                  <a16:creationId xmlns:a16="http://schemas.microsoft.com/office/drawing/2014/main" id="{BDADE9FB-DD01-FF42-9430-0632F5AEB3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65387" y="9972745"/>
              <a:ext cx="1060951" cy="606914"/>
            </a:xfrm>
            <a:custGeom>
              <a:avLst/>
              <a:gdLst>
                <a:gd name="connsiteX0" fmla="*/ 935816 w 979691"/>
                <a:gd name="connsiteY0" fmla="*/ 339875 h 560430"/>
                <a:gd name="connsiteX1" fmla="*/ 977518 w 979691"/>
                <a:gd name="connsiteY1" fmla="*/ 513529 h 560430"/>
                <a:gd name="connsiteX2" fmla="*/ 745549 w 979691"/>
                <a:gd name="connsiteY2" fmla="*/ 553203 h 560430"/>
                <a:gd name="connsiteX3" fmla="*/ 571573 w 979691"/>
                <a:gd name="connsiteY3" fmla="*/ 504424 h 560430"/>
                <a:gd name="connsiteX4" fmla="*/ 752717 w 979691"/>
                <a:gd name="connsiteY4" fmla="*/ 429629 h 560430"/>
                <a:gd name="connsiteX5" fmla="*/ 817877 w 979691"/>
                <a:gd name="connsiteY5" fmla="*/ 358086 h 560430"/>
                <a:gd name="connsiteX6" fmla="*/ 935816 w 979691"/>
                <a:gd name="connsiteY6" fmla="*/ 339875 h 560430"/>
                <a:gd name="connsiteX7" fmla="*/ 374676 w 979691"/>
                <a:gd name="connsiteY7" fmla="*/ 0 h 560430"/>
                <a:gd name="connsiteX8" fmla="*/ 416478 w 979691"/>
                <a:gd name="connsiteY8" fmla="*/ 173003 h 560430"/>
                <a:gd name="connsiteX9" fmla="*/ 183955 w 979691"/>
                <a:gd name="connsiteY9" fmla="*/ 213327 h 560430"/>
                <a:gd name="connsiteX10" fmla="*/ 129743 w 979691"/>
                <a:gd name="connsiteY10" fmla="*/ 219343 h 560430"/>
                <a:gd name="connsiteX11" fmla="*/ 116388 w 979691"/>
                <a:gd name="connsiteY11" fmla="*/ 219701 h 560430"/>
                <a:gd name="connsiteX12" fmla="*/ 114320 w 979691"/>
                <a:gd name="connsiteY12" fmla="*/ 219903 h 560430"/>
                <a:gd name="connsiteX13" fmla="*/ 109587 w 979691"/>
                <a:gd name="connsiteY13" fmla="*/ 219883 h 560430"/>
                <a:gd name="connsiteX14" fmla="*/ 87288 w 979691"/>
                <a:gd name="connsiteY14" fmla="*/ 220481 h 560430"/>
                <a:gd name="connsiteX15" fmla="*/ 87221 w 979691"/>
                <a:gd name="connsiteY15" fmla="*/ 219791 h 560430"/>
                <a:gd name="connsiteX16" fmla="*/ 65412 w 979691"/>
                <a:gd name="connsiteY16" fmla="*/ 219701 h 560430"/>
                <a:gd name="connsiteX17" fmla="*/ 7685 w 979691"/>
                <a:gd name="connsiteY17" fmla="*/ 164550 h 560430"/>
                <a:gd name="connsiteX18" fmla="*/ 188177 w 979691"/>
                <a:gd name="connsiteY18" fmla="*/ 89104 h 560430"/>
                <a:gd name="connsiteX19" fmla="*/ 253337 w 979691"/>
                <a:gd name="connsiteY19" fmla="*/ 18212 h 560430"/>
                <a:gd name="connsiteX20" fmla="*/ 371927 w 979691"/>
                <a:gd name="connsiteY20" fmla="*/ 1 h 560430"/>
                <a:gd name="connsiteX21" fmla="*/ 372301 w 979691"/>
                <a:gd name="connsiteY21" fmla="*/ 1029 h 56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9691" h="560430">
                  <a:moveTo>
                    <a:pt x="935816" y="339875"/>
                  </a:moveTo>
                  <a:cubicBezTo>
                    <a:pt x="935816" y="339875"/>
                    <a:pt x="991201" y="487513"/>
                    <a:pt x="977518" y="513529"/>
                  </a:cubicBezTo>
                  <a:cubicBezTo>
                    <a:pt x="964486" y="538244"/>
                    <a:pt x="892159" y="533691"/>
                    <a:pt x="745549" y="553203"/>
                  </a:cubicBezTo>
                  <a:cubicBezTo>
                    <a:pt x="539645" y="581170"/>
                    <a:pt x="558541" y="520033"/>
                    <a:pt x="571573" y="504424"/>
                  </a:cubicBezTo>
                  <a:cubicBezTo>
                    <a:pt x="590470" y="482310"/>
                    <a:pt x="719486" y="452392"/>
                    <a:pt x="752717" y="429629"/>
                  </a:cubicBezTo>
                  <a:cubicBezTo>
                    <a:pt x="785949" y="406215"/>
                    <a:pt x="817877" y="358086"/>
                    <a:pt x="817877" y="358086"/>
                  </a:cubicBezTo>
                  <a:cubicBezTo>
                    <a:pt x="904539" y="357436"/>
                    <a:pt x="935816" y="339875"/>
                    <a:pt x="935816" y="339875"/>
                  </a:cubicBezTo>
                  <a:close/>
                  <a:moveTo>
                    <a:pt x="374676" y="0"/>
                  </a:moveTo>
                  <a:cubicBezTo>
                    <a:pt x="374676" y="0"/>
                    <a:pt x="429541" y="147638"/>
                    <a:pt x="416478" y="173003"/>
                  </a:cubicBezTo>
                  <a:cubicBezTo>
                    <a:pt x="403415" y="199018"/>
                    <a:pt x="330915" y="193815"/>
                    <a:pt x="183955" y="213327"/>
                  </a:cubicBezTo>
                  <a:cubicBezTo>
                    <a:pt x="163707" y="216254"/>
                    <a:pt x="145745" y="218205"/>
                    <a:pt x="129743" y="219343"/>
                  </a:cubicBezTo>
                  <a:lnTo>
                    <a:pt x="116388" y="219701"/>
                  </a:lnTo>
                  <a:lnTo>
                    <a:pt x="114320" y="219903"/>
                  </a:lnTo>
                  <a:lnTo>
                    <a:pt x="109587" y="219883"/>
                  </a:lnTo>
                  <a:lnTo>
                    <a:pt x="87288" y="220481"/>
                  </a:lnTo>
                  <a:lnTo>
                    <a:pt x="87221" y="219791"/>
                  </a:lnTo>
                  <a:lnTo>
                    <a:pt x="65412" y="219701"/>
                  </a:lnTo>
                  <a:cubicBezTo>
                    <a:pt x="-15773" y="213573"/>
                    <a:pt x="-2578" y="176257"/>
                    <a:pt x="7685" y="164550"/>
                  </a:cubicBezTo>
                  <a:cubicBezTo>
                    <a:pt x="26581" y="142436"/>
                    <a:pt x="154946" y="112518"/>
                    <a:pt x="188177" y="89104"/>
                  </a:cubicBezTo>
                  <a:cubicBezTo>
                    <a:pt x="221409" y="66341"/>
                    <a:pt x="253337" y="18212"/>
                    <a:pt x="253337" y="18212"/>
                  </a:cubicBezTo>
                  <a:cubicBezTo>
                    <a:pt x="339999" y="17562"/>
                    <a:pt x="371927" y="1"/>
                    <a:pt x="371927" y="1"/>
                  </a:cubicBezTo>
                  <a:lnTo>
                    <a:pt x="372301" y="1029"/>
                  </a:lnTo>
                  <a:close/>
                </a:path>
              </a:pathLst>
            </a:custGeom>
            <a:solidFill>
              <a:srgbClr val="737572">
                <a:lumMod val="50000"/>
              </a:srgbClr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029" name="Freeform 66">
              <a:extLst>
                <a:ext uri="{FF2B5EF4-FFF2-40B4-BE49-F238E27FC236}">
                  <a16:creationId xmlns:a16="http://schemas.microsoft.com/office/drawing/2014/main" id="{C2C79D61-F7E9-0046-88EA-DE11F00DF0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8625" y="6816109"/>
              <a:ext cx="1768442" cy="1898580"/>
            </a:xfrm>
            <a:custGeom>
              <a:avLst/>
              <a:gdLst>
                <a:gd name="connsiteX0" fmla="*/ 101758 w 1632994"/>
                <a:gd name="connsiteY0" fmla="*/ 0 h 1753165"/>
                <a:gd name="connsiteX1" fmla="*/ 457909 w 1632994"/>
                <a:gd name="connsiteY1" fmla="*/ 311757 h 1753165"/>
                <a:gd name="connsiteX2" fmla="*/ 858416 w 1632994"/>
                <a:gd name="connsiteY2" fmla="*/ 379075 h 1753165"/>
                <a:gd name="connsiteX3" fmla="*/ 862273 w 1632994"/>
                <a:gd name="connsiteY3" fmla="*/ 379410 h 1753165"/>
                <a:gd name="connsiteX4" fmla="*/ 930170 w 1632994"/>
                <a:gd name="connsiteY4" fmla="*/ 353075 h 1753165"/>
                <a:gd name="connsiteX5" fmla="*/ 1063255 w 1632994"/>
                <a:gd name="connsiteY5" fmla="*/ 308192 h 1753165"/>
                <a:gd name="connsiteX6" fmla="*/ 1064417 w 1632994"/>
                <a:gd name="connsiteY6" fmla="*/ 308192 h 1753165"/>
                <a:gd name="connsiteX7" fmla="*/ 1064742 w 1632994"/>
                <a:gd name="connsiteY7" fmla="*/ 307762 h 1753165"/>
                <a:gd name="connsiteX8" fmla="*/ 1257675 w 1632994"/>
                <a:gd name="connsiteY8" fmla="*/ 303248 h 1753165"/>
                <a:gd name="connsiteX9" fmla="*/ 1268140 w 1632994"/>
                <a:gd name="connsiteY9" fmla="*/ 312276 h 1753165"/>
                <a:gd name="connsiteX10" fmla="*/ 1268464 w 1632994"/>
                <a:gd name="connsiteY10" fmla="*/ 313237 h 1753165"/>
                <a:gd name="connsiteX11" fmla="*/ 1293183 w 1632994"/>
                <a:gd name="connsiteY11" fmla="*/ 318828 h 1753165"/>
                <a:gd name="connsiteX12" fmla="*/ 1466237 w 1632994"/>
                <a:gd name="connsiteY12" fmla="*/ 369545 h 1753165"/>
                <a:gd name="connsiteX13" fmla="*/ 1496281 w 1632994"/>
                <a:gd name="connsiteY13" fmla="*/ 386515 h 1753165"/>
                <a:gd name="connsiteX14" fmla="*/ 1496198 w 1632994"/>
                <a:gd name="connsiteY14" fmla="*/ 388254 h 1753165"/>
                <a:gd name="connsiteX15" fmla="*/ 1502998 w 1632994"/>
                <a:gd name="connsiteY15" fmla="*/ 398111 h 1753165"/>
                <a:gd name="connsiteX16" fmla="*/ 1631917 w 1632994"/>
                <a:gd name="connsiteY16" fmla="*/ 838132 h 1753165"/>
                <a:gd name="connsiteX17" fmla="*/ 1592223 w 1632994"/>
                <a:gd name="connsiteY17" fmla="*/ 889678 h 1753165"/>
                <a:gd name="connsiteX18" fmla="*/ 1558386 w 1632994"/>
                <a:gd name="connsiteY18" fmla="*/ 901423 h 1753165"/>
                <a:gd name="connsiteX19" fmla="*/ 1549276 w 1632994"/>
                <a:gd name="connsiteY19" fmla="*/ 901423 h 1753165"/>
                <a:gd name="connsiteX20" fmla="*/ 1471497 w 1632994"/>
                <a:gd name="connsiteY20" fmla="*/ 904012 h 1753165"/>
                <a:gd name="connsiteX21" fmla="*/ 1471462 w 1632994"/>
                <a:gd name="connsiteY21" fmla="*/ 904747 h 1753165"/>
                <a:gd name="connsiteX22" fmla="*/ 1471462 w 1632994"/>
                <a:gd name="connsiteY22" fmla="*/ 905400 h 1753165"/>
                <a:gd name="connsiteX23" fmla="*/ 1471462 w 1632994"/>
                <a:gd name="connsiteY23" fmla="*/ 906052 h 1753165"/>
                <a:gd name="connsiteX24" fmla="*/ 1444683 w 1632994"/>
                <a:gd name="connsiteY24" fmla="*/ 1124702 h 1753165"/>
                <a:gd name="connsiteX25" fmla="*/ 1485831 w 1632994"/>
                <a:gd name="connsiteY25" fmla="*/ 1402746 h 1753165"/>
                <a:gd name="connsiteX26" fmla="*/ 1537428 w 1632994"/>
                <a:gd name="connsiteY26" fmla="*/ 1693192 h 1753165"/>
                <a:gd name="connsiteX27" fmla="*/ 798085 w 1632994"/>
                <a:gd name="connsiteY27" fmla="*/ 1712772 h 1753165"/>
                <a:gd name="connsiteX28" fmla="*/ 837926 w 1632994"/>
                <a:gd name="connsiteY28" fmla="*/ 1136451 h 1753165"/>
                <a:gd name="connsiteX29" fmla="*/ 836619 w 1632994"/>
                <a:gd name="connsiteY29" fmla="*/ 829688 h 1753165"/>
                <a:gd name="connsiteX30" fmla="*/ 816372 w 1632994"/>
                <a:gd name="connsiteY30" fmla="*/ 718732 h 1753165"/>
                <a:gd name="connsiteX31" fmla="*/ 809262 w 1632994"/>
                <a:gd name="connsiteY31" fmla="*/ 714318 h 1753165"/>
                <a:gd name="connsiteX32" fmla="*/ 808842 w 1632994"/>
                <a:gd name="connsiteY32" fmla="*/ 714361 h 1753165"/>
                <a:gd name="connsiteX33" fmla="*/ 671861 w 1632994"/>
                <a:gd name="connsiteY33" fmla="*/ 638546 h 1753165"/>
                <a:gd name="connsiteX34" fmla="*/ 254394 w 1632994"/>
                <a:gd name="connsiteY34" fmla="*/ 377115 h 1753165"/>
                <a:gd name="connsiteX35" fmla="*/ 0 w 1632994"/>
                <a:gd name="connsiteY35" fmla="*/ 107187 h 1753165"/>
                <a:gd name="connsiteX36" fmla="*/ 101758 w 1632994"/>
                <a:gd name="connsiteY36" fmla="*/ 0 h 175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632994" h="1753165">
                  <a:moveTo>
                    <a:pt x="101758" y="0"/>
                  </a:moveTo>
                  <a:cubicBezTo>
                    <a:pt x="101758" y="0"/>
                    <a:pt x="393984" y="277770"/>
                    <a:pt x="457909" y="311757"/>
                  </a:cubicBezTo>
                  <a:cubicBezTo>
                    <a:pt x="512701" y="341168"/>
                    <a:pt x="783403" y="371232"/>
                    <a:pt x="858416" y="379075"/>
                  </a:cubicBezTo>
                  <a:lnTo>
                    <a:pt x="862273" y="379410"/>
                  </a:lnTo>
                  <a:lnTo>
                    <a:pt x="930170" y="353075"/>
                  </a:lnTo>
                  <a:cubicBezTo>
                    <a:pt x="999698" y="327651"/>
                    <a:pt x="1063255" y="308192"/>
                    <a:pt x="1063255" y="308192"/>
                  </a:cubicBezTo>
                  <a:lnTo>
                    <a:pt x="1064417" y="308192"/>
                  </a:lnTo>
                  <a:lnTo>
                    <a:pt x="1064742" y="307762"/>
                  </a:lnTo>
                  <a:cubicBezTo>
                    <a:pt x="1064742" y="307762"/>
                    <a:pt x="1188350" y="279389"/>
                    <a:pt x="1257675" y="303248"/>
                  </a:cubicBezTo>
                  <a:lnTo>
                    <a:pt x="1268140" y="312276"/>
                  </a:lnTo>
                  <a:lnTo>
                    <a:pt x="1268464" y="313237"/>
                  </a:lnTo>
                  <a:lnTo>
                    <a:pt x="1293183" y="318828"/>
                  </a:lnTo>
                  <a:cubicBezTo>
                    <a:pt x="1341173" y="329976"/>
                    <a:pt x="1414803" y="348741"/>
                    <a:pt x="1466237" y="369545"/>
                  </a:cubicBezTo>
                  <a:cubicBezTo>
                    <a:pt x="1477340" y="374114"/>
                    <a:pt x="1486484" y="379988"/>
                    <a:pt x="1496281" y="386515"/>
                  </a:cubicBezTo>
                  <a:lnTo>
                    <a:pt x="1496198" y="388254"/>
                  </a:lnTo>
                  <a:lnTo>
                    <a:pt x="1502998" y="398111"/>
                  </a:lnTo>
                  <a:cubicBezTo>
                    <a:pt x="1535052" y="452617"/>
                    <a:pt x="1645012" y="678845"/>
                    <a:pt x="1631917" y="838132"/>
                  </a:cubicBezTo>
                  <a:cubicBezTo>
                    <a:pt x="1630615" y="857707"/>
                    <a:pt x="1607840" y="879238"/>
                    <a:pt x="1592223" y="889678"/>
                  </a:cubicBezTo>
                  <a:cubicBezTo>
                    <a:pt x="1582463" y="896203"/>
                    <a:pt x="1570750" y="900770"/>
                    <a:pt x="1558386" y="901423"/>
                  </a:cubicBezTo>
                  <a:lnTo>
                    <a:pt x="1549276" y="901423"/>
                  </a:lnTo>
                  <a:lnTo>
                    <a:pt x="1471497" y="904012"/>
                  </a:lnTo>
                  <a:lnTo>
                    <a:pt x="1471462" y="904747"/>
                  </a:lnTo>
                  <a:cubicBezTo>
                    <a:pt x="1471462" y="904747"/>
                    <a:pt x="1471462" y="904747"/>
                    <a:pt x="1471462" y="905400"/>
                  </a:cubicBezTo>
                  <a:cubicBezTo>
                    <a:pt x="1471462" y="905400"/>
                    <a:pt x="1471462" y="905400"/>
                    <a:pt x="1471462" y="906052"/>
                  </a:cubicBezTo>
                  <a:cubicBezTo>
                    <a:pt x="1460359" y="978501"/>
                    <a:pt x="1448602" y="1064002"/>
                    <a:pt x="1444683" y="1124702"/>
                  </a:cubicBezTo>
                  <a:cubicBezTo>
                    <a:pt x="1442724" y="1148852"/>
                    <a:pt x="1470809" y="1281347"/>
                    <a:pt x="1485831" y="1402746"/>
                  </a:cubicBezTo>
                  <a:lnTo>
                    <a:pt x="1537428" y="1693192"/>
                  </a:lnTo>
                  <a:cubicBezTo>
                    <a:pt x="1537428" y="1693192"/>
                    <a:pt x="1507384" y="1813939"/>
                    <a:pt x="798085" y="1712772"/>
                  </a:cubicBezTo>
                  <a:cubicBezTo>
                    <a:pt x="779144" y="1710161"/>
                    <a:pt x="842498" y="1170390"/>
                    <a:pt x="837926" y="1136451"/>
                  </a:cubicBezTo>
                  <a:cubicBezTo>
                    <a:pt x="834660" y="1114259"/>
                    <a:pt x="834660" y="938687"/>
                    <a:pt x="836619" y="829688"/>
                  </a:cubicBezTo>
                  <a:lnTo>
                    <a:pt x="816372" y="718732"/>
                  </a:lnTo>
                  <a:lnTo>
                    <a:pt x="809262" y="714318"/>
                  </a:lnTo>
                  <a:lnTo>
                    <a:pt x="808842" y="714361"/>
                  </a:lnTo>
                  <a:cubicBezTo>
                    <a:pt x="788621" y="701289"/>
                    <a:pt x="761877" y="683643"/>
                    <a:pt x="671861" y="638546"/>
                  </a:cubicBezTo>
                  <a:cubicBezTo>
                    <a:pt x="502917" y="553581"/>
                    <a:pt x="294184" y="399336"/>
                    <a:pt x="254394" y="377115"/>
                  </a:cubicBezTo>
                  <a:cubicBezTo>
                    <a:pt x="193078" y="343129"/>
                    <a:pt x="0" y="107187"/>
                    <a:pt x="0" y="107187"/>
                  </a:cubicBezTo>
                  <a:cubicBezTo>
                    <a:pt x="10437" y="71893"/>
                    <a:pt x="101758" y="0"/>
                    <a:pt x="101758" y="0"/>
                  </a:cubicBezTo>
                  <a:close/>
                </a:path>
              </a:pathLst>
            </a:custGeom>
            <a:solidFill>
              <a:srgbClr val="5DCEDB">
                <a:lumMod val="40000"/>
                <a:lumOff val="60000"/>
              </a:srgbClr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030" name="Freeform 124">
              <a:extLst>
                <a:ext uri="{FF2B5EF4-FFF2-40B4-BE49-F238E27FC236}">
                  <a16:creationId xmlns:a16="http://schemas.microsoft.com/office/drawing/2014/main" id="{505C51C5-6D8E-924F-B66E-77B118FB2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55659" y="3734332"/>
              <a:ext cx="2732426" cy="3175353"/>
            </a:xfrm>
            <a:custGeom>
              <a:avLst/>
              <a:gdLst>
                <a:gd name="T0" fmla="*/ 3516 w 3864"/>
                <a:gd name="T1" fmla="*/ 4486 h 4487"/>
                <a:gd name="T2" fmla="*/ 347 w 3864"/>
                <a:gd name="T3" fmla="*/ 4486 h 4487"/>
                <a:gd name="T4" fmla="*/ 347 w 3864"/>
                <a:gd name="T5" fmla="*/ 4486 h 4487"/>
                <a:gd name="T6" fmla="*/ 0 w 3864"/>
                <a:gd name="T7" fmla="*/ 4140 h 4487"/>
                <a:gd name="T8" fmla="*/ 0 w 3864"/>
                <a:gd name="T9" fmla="*/ 346 h 4487"/>
                <a:gd name="T10" fmla="*/ 0 w 3864"/>
                <a:gd name="T11" fmla="*/ 346 h 4487"/>
                <a:gd name="T12" fmla="*/ 347 w 3864"/>
                <a:gd name="T13" fmla="*/ 0 h 4487"/>
                <a:gd name="T14" fmla="*/ 3516 w 3864"/>
                <a:gd name="T15" fmla="*/ 0 h 4487"/>
                <a:gd name="T16" fmla="*/ 3516 w 3864"/>
                <a:gd name="T17" fmla="*/ 0 h 4487"/>
                <a:gd name="T18" fmla="*/ 3863 w 3864"/>
                <a:gd name="T19" fmla="*/ 346 h 4487"/>
                <a:gd name="T20" fmla="*/ 3863 w 3864"/>
                <a:gd name="T21" fmla="*/ 4140 h 4487"/>
                <a:gd name="T22" fmla="*/ 3863 w 3864"/>
                <a:gd name="T23" fmla="*/ 4140 h 4487"/>
                <a:gd name="T24" fmla="*/ 3516 w 3864"/>
                <a:gd name="T25" fmla="*/ 4486 h 4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64" h="4487">
                  <a:moveTo>
                    <a:pt x="3516" y="4486"/>
                  </a:moveTo>
                  <a:lnTo>
                    <a:pt x="347" y="4486"/>
                  </a:lnTo>
                  <a:lnTo>
                    <a:pt x="347" y="4486"/>
                  </a:lnTo>
                  <a:cubicBezTo>
                    <a:pt x="155" y="4486"/>
                    <a:pt x="0" y="4331"/>
                    <a:pt x="0" y="4140"/>
                  </a:cubicBezTo>
                  <a:lnTo>
                    <a:pt x="0" y="346"/>
                  </a:lnTo>
                  <a:lnTo>
                    <a:pt x="0" y="346"/>
                  </a:lnTo>
                  <a:cubicBezTo>
                    <a:pt x="0" y="155"/>
                    <a:pt x="155" y="0"/>
                    <a:pt x="347" y="0"/>
                  </a:cubicBezTo>
                  <a:lnTo>
                    <a:pt x="3516" y="0"/>
                  </a:lnTo>
                  <a:lnTo>
                    <a:pt x="3516" y="0"/>
                  </a:lnTo>
                  <a:cubicBezTo>
                    <a:pt x="3708" y="0"/>
                    <a:pt x="3863" y="155"/>
                    <a:pt x="3863" y="346"/>
                  </a:cubicBezTo>
                  <a:lnTo>
                    <a:pt x="3863" y="4140"/>
                  </a:lnTo>
                  <a:lnTo>
                    <a:pt x="3863" y="4140"/>
                  </a:lnTo>
                  <a:cubicBezTo>
                    <a:pt x="3863" y="4331"/>
                    <a:pt x="3708" y="4486"/>
                    <a:pt x="3516" y="4486"/>
                  </a:cubicBezTo>
                </a:path>
              </a:pathLst>
            </a:custGeom>
            <a:solidFill>
              <a:srgbClr val="445469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031" name="Freeform 125">
              <a:extLst>
                <a:ext uri="{FF2B5EF4-FFF2-40B4-BE49-F238E27FC236}">
                  <a16:creationId xmlns:a16="http://schemas.microsoft.com/office/drawing/2014/main" id="{607EFEDE-B327-F143-8943-3DEE7E199F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18044" y="2873431"/>
              <a:ext cx="1980698" cy="751728"/>
            </a:xfrm>
            <a:custGeom>
              <a:avLst/>
              <a:gdLst>
                <a:gd name="T0" fmla="*/ 2605 w 2801"/>
                <a:gd name="T1" fmla="*/ 1063 h 1064"/>
                <a:gd name="T2" fmla="*/ 195 w 2801"/>
                <a:gd name="T3" fmla="*/ 1063 h 1064"/>
                <a:gd name="T4" fmla="*/ 195 w 2801"/>
                <a:gd name="T5" fmla="*/ 1063 h 1064"/>
                <a:gd name="T6" fmla="*/ 0 w 2801"/>
                <a:gd name="T7" fmla="*/ 866 h 1064"/>
                <a:gd name="T8" fmla="*/ 0 w 2801"/>
                <a:gd name="T9" fmla="*/ 196 h 1064"/>
                <a:gd name="T10" fmla="*/ 0 w 2801"/>
                <a:gd name="T11" fmla="*/ 196 h 1064"/>
                <a:gd name="T12" fmla="*/ 195 w 2801"/>
                <a:gd name="T13" fmla="*/ 0 h 1064"/>
                <a:gd name="T14" fmla="*/ 2605 w 2801"/>
                <a:gd name="T15" fmla="*/ 0 h 1064"/>
                <a:gd name="T16" fmla="*/ 2605 w 2801"/>
                <a:gd name="T17" fmla="*/ 0 h 1064"/>
                <a:gd name="T18" fmla="*/ 2800 w 2801"/>
                <a:gd name="T19" fmla="*/ 196 h 1064"/>
                <a:gd name="T20" fmla="*/ 2800 w 2801"/>
                <a:gd name="T21" fmla="*/ 866 h 1064"/>
                <a:gd name="T22" fmla="*/ 2800 w 2801"/>
                <a:gd name="T23" fmla="*/ 866 h 1064"/>
                <a:gd name="T24" fmla="*/ 2605 w 2801"/>
                <a:gd name="T25" fmla="*/ 1063 h 10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01" h="1064">
                  <a:moveTo>
                    <a:pt x="2605" y="1063"/>
                  </a:moveTo>
                  <a:lnTo>
                    <a:pt x="195" y="1063"/>
                  </a:lnTo>
                  <a:lnTo>
                    <a:pt x="195" y="1063"/>
                  </a:lnTo>
                  <a:cubicBezTo>
                    <a:pt x="87" y="1063"/>
                    <a:pt x="0" y="974"/>
                    <a:pt x="0" y="866"/>
                  </a:cubicBezTo>
                  <a:lnTo>
                    <a:pt x="0" y="196"/>
                  </a:lnTo>
                  <a:lnTo>
                    <a:pt x="0" y="196"/>
                  </a:lnTo>
                  <a:cubicBezTo>
                    <a:pt x="0" y="88"/>
                    <a:pt x="87" y="0"/>
                    <a:pt x="195" y="0"/>
                  </a:cubicBezTo>
                  <a:lnTo>
                    <a:pt x="2605" y="0"/>
                  </a:lnTo>
                  <a:lnTo>
                    <a:pt x="2605" y="0"/>
                  </a:lnTo>
                  <a:cubicBezTo>
                    <a:pt x="2713" y="0"/>
                    <a:pt x="2800" y="88"/>
                    <a:pt x="2800" y="196"/>
                  </a:cubicBezTo>
                  <a:lnTo>
                    <a:pt x="2800" y="866"/>
                  </a:lnTo>
                  <a:lnTo>
                    <a:pt x="2800" y="866"/>
                  </a:lnTo>
                  <a:cubicBezTo>
                    <a:pt x="2800" y="974"/>
                    <a:pt x="2713" y="1063"/>
                    <a:pt x="2605" y="1063"/>
                  </a:cubicBezTo>
                </a:path>
              </a:pathLst>
            </a:custGeom>
            <a:solidFill>
              <a:srgbClr val="445469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032" name="Freeform 126">
              <a:extLst>
                <a:ext uri="{FF2B5EF4-FFF2-40B4-BE49-F238E27FC236}">
                  <a16:creationId xmlns:a16="http://schemas.microsoft.com/office/drawing/2014/main" id="{18CB7974-BB4B-DD49-8F4A-A46C157C32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48865" y="4585874"/>
              <a:ext cx="1409882" cy="1397404"/>
            </a:xfrm>
            <a:custGeom>
              <a:avLst/>
              <a:gdLst>
                <a:gd name="T0" fmla="*/ 1990 w 1991"/>
                <a:gd name="T1" fmla="*/ 1042 h 1975"/>
                <a:gd name="T2" fmla="*/ 1337 w 1991"/>
                <a:gd name="T3" fmla="*/ 1917 h 1975"/>
                <a:gd name="T4" fmla="*/ 1044 w 1991"/>
                <a:gd name="T5" fmla="*/ 1974 h 1975"/>
                <a:gd name="T6" fmla="*/ 965 w 1991"/>
                <a:gd name="T7" fmla="*/ 1974 h 1975"/>
                <a:gd name="T8" fmla="*/ 252 w 1991"/>
                <a:gd name="T9" fmla="*/ 1627 h 1975"/>
                <a:gd name="T10" fmla="*/ 99 w 1991"/>
                <a:gd name="T11" fmla="*/ 1381 h 1975"/>
                <a:gd name="T12" fmla="*/ 75 w 1991"/>
                <a:gd name="T13" fmla="*/ 1320 h 1975"/>
                <a:gd name="T14" fmla="*/ 62 w 1991"/>
                <a:gd name="T15" fmla="*/ 693 h 1975"/>
                <a:gd name="T16" fmla="*/ 672 w 1991"/>
                <a:gd name="T17" fmla="*/ 58 h 1975"/>
                <a:gd name="T18" fmla="*/ 975 w 1991"/>
                <a:gd name="T19" fmla="*/ 0 h 1975"/>
                <a:gd name="T20" fmla="*/ 1004 w 1991"/>
                <a:gd name="T21" fmla="*/ 0 h 1975"/>
                <a:gd name="T22" fmla="*/ 1934 w 1991"/>
                <a:gd name="T23" fmla="*/ 655 h 1975"/>
                <a:gd name="T24" fmla="*/ 1990 w 1991"/>
                <a:gd name="T25" fmla="*/ 930 h 1975"/>
                <a:gd name="T26" fmla="*/ 1990 w 1991"/>
                <a:gd name="T27" fmla="*/ 1042 h 1975"/>
                <a:gd name="T28" fmla="*/ 1004 w 1991"/>
                <a:gd name="T29" fmla="*/ 1727 h 1975"/>
                <a:gd name="T30" fmla="*/ 1254 w 1991"/>
                <a:gd name="T31" fmla="*/ 1684 h 1975"/>
                <a:gd name="T32" fmla="*/ 1702 w 1991"/>
                <a:gd name="T33" fmla="*/ 738 h 1975"/>
                <a:gd name="T34" fmla="*/ 982 w 1991"/>
                <a:gd name="T35" fmla="*/ 247 h 1975"/>
                <a:gd name="T36" fmla="*/ 882 w 1991"/>
                <a:gd name="T37" fmla="*/ 257 h 1975"/>
                <a:gd name="T38" fmla="*/ 755 w 1991"/>
                <a:gd name="T39" fmla="*/ 290 h 1975"/>
                <a:gd name="T40" fmla="*/ 298 w 1991"/>
                <a:gd name="T41" fmla="*/ 767 h 1975"/>
                <a:gd name="T42" fmla="*/ 308 w 1991"/>
                <a:gd name="T43" fmla="*/ 1236 h 1975"/>
                <a:gd name="T44" fmla="*/ 326 w 1991"/>
                <a:gd name="T45" fmla="*/ 1283 h 1975"/>
                <a:gd name="T46" fmla="*/ 441 w 1991"/>
                <a:gd name="T47" fmla="*/ 1467 h 1975"/>
                <a:gd name="T48" fmla="*/ 1004 w 1991"/>
                <a:gd name="T49" fmla="*/ 1727 h 1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91" h="1975">
                  <a:moveTo>
                    <a:pt x="1990" y="1042"/>
                  </a:moveTo>
                  <a:cubicBezTo>
                    <a:pt x="1969" y="1426"/>
                    <a:pt x="1722" y="1779"/>
                    <a:pt x="1337" y="1917"/>
                  </a:cubicBezTo>
                  <a:cubicBezTo>
                    <a:pt x="1240" y="1951"/>
                    <a:pt x="1142" y="1970"/>
                    <a:pt x="1044" y="1974"/>
                  </a:cubicBezTo>
                  <a:lnTo>
                    <a:pt x="965" y="1974"/>
                  </a:lnTo>
                  <a:cubicBezTo>
                    <a:pt x="690" y="1963"/>
                    <a:pt x="431" y="1837"/>
                    <a:pt x="252" y="1627"/>
                  </a:cubicBezTo>
                  <a:cubicBezTo>
                    <a:pt x="191" y="1555"/>
                    <a:pt x="139" y="1472"/>
                    <a:pt x="99" y="1381"/>
                  </a:cubicBezTo>
                  <a:cubicBezTo>
                    <a:pt x="91" y="1361"/>
                    <a:pt x="82" y="1340"/>
                    <a:pt x="75" y="1320"/>
                  </a:cubicBezTo>
                  <a:cubicBezTo>
                    <a:pt x="0" y="1110"/>
                    <a:pt x="0" y="891"/>
                    <a:pt x="62" y="693"/>
                  </a:cubicBezTo>
                  <a:cubicBezTo>
                    <a:pt x="152" y="408"/>
                    <a:pt x="369" y="166"/>
                    <a:pt x="672" y="58"/>
                  </a:cubicBezTo>
                  <a:cubicBezTo>
                    <a:pt x="772" y="22"/>
                    <a:pt x="874" y="3"/>
                    <a:pt x="975" y="0"/>
                  </a:cubicBezTo>
                  <a:lnTo>
                    <a:pt x="1004" y="0"/>
                  </a:lnTo>
                  <a:cubicBezTo>
                    <a:pt x="1410" y="0"/>
                    <a:pt x="1790" y="251"/>
                    <a:pt x="1934" y="655"/>
                  </a:cubicBezTo>
                  <a:cubicBezTo>
                    <a:pt x="1967" y="746"/>
                    <a:pt x="1985" y="838"/>
                    <a:pt x="1990" y="930"/>
                  </a:cubicBezTo>
                  <a:lnTo>
                    <a:pt x="1990" y="1042"/>
                  </a:lnTo>
                  <a:close/>
                  <a:moveTo>
                    <a:pt x="1004" y="1727"/>
                  </a:moveTo>
                  <a:cubicBezTo>
                    <a:pt x="1087" y="1727"/>
                    <a:pt x="1171" y="1714"/>
                    <a:pt x="1254" y="1684"/>
                  </a:cubicBezTo>
                  <a:cubicBezTo>
                    <a:pt x="1639" y="1547"/>
                    <a:pt x="1839" y="1123"/>
                    <a:pt x="1702" y="738"/>
                  </a:cubicBezTo>
                  <a:cubicBezTo>
                    <a:pt x="1591" y="428"/>
                    <a:pt x="1295" y="238"/>
                    <a:pt x="982" y="247"/>
                  </a:cubicBezTo>
                  <a:cubicBezTo>
                    <a:pt x="949" y="248"/>
                    <a:pt x="915" y="252"/>
                    <a:pt x="882" y="257"/>
                  </a:cubicBezTo>
                  <a:cubicBezTo>
                    <a:pt x="840" y="265"/>
                    <a:pt x="798" y="275"/>
                    <a:pt x="755" y="290"/>
                  </a:cubicBezTo>
                  <a:cubicBezTo>
                    <a:pt x="528" y="372"/>
                    <a:pt x="365" y="553"/>
                    <a:pt x="298" y="767"/>
                  </a:cubicBezTo>
                  <a:cubicBezTo>
                    <a:pt x="252" y="915"/>
                    <a:pt x="252" y="1079"/>
                    <a:pt x="308" y="1236"/>
                  </a:cubicBezTo>
                  <a:cubicBezTo>
                    <a:pt x="313" y="1252"/>
                    <a:pt x="320" y="1267"/>
                    <a:pt x="326" y="1283"/>
                  </a:cubicBezTo>
                  <a:cubicBezTo>
                    <a:pt x="355" y="1351"/>
                    <a:pt x="394" y="1413"/>
                    <a:pt x="441" y="1467"/>
                  </a:cubicBezTo>
                  <a:cubicBezTo>
                    <a:pt x="581" y="1632"/>
                    <a:pt x="788" y="1727"/>
                    <a:pt x="1004" y="1727"/>
                  </a:cubicBezTo>
                  <a:close/>
                </a:path>
              </a:pathLst>
            </a:custGeom>
            <a:solidFill>
              <a:srgbClr val="FFFFFF">
                <a:lumMod val="95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033" name="Freeform 127">
              <a:extLst>
                <a:ext uri="{FF2B5EF4-FFF2-40B4-BE49-F238E27FC236}">
                  <a16:creationId xmlns:a16="http://schemas.microsoft.com/office/drawing/2014/main" id="{19B54BC7-A417-1547-A222-BAC4B86E63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2534" y="4585875"/>
              <a:ext cx="651915" cy="542742"/>
            </a:xfrm>
            <a:custGeom>
              <a:avLst/>
              <a:gdLst>
                <a:gd name="T0" fmla="*/ 236 w 921"/>
                <a:gd name="T1" fmla="*/ 767 h 768"/>
                <a:gd name="T2" fmla="*/ 0 w 921"/>
                <a:gd name="T3" fmla="*/ 693 h 768"/>
                <a:gd name="T4" fmla="*/ 0 w 921"/>
                <a:gd name="T5" fmla="*/ 693 h 768"/>
                <a:gd name="T6" fmla="*/ 610 w 921"/>
                <a:gd name="T7" fmla="*/ 58 h 768"/>
                <a:gd name="T8" fmla="*/ 610 w 921"/>
                <a:gd name="T9" fmla="*/ 58 h 768"/>
                <a:gd name="T10" fmla="*/ 913 w 921"/>
                <a:gd name="T11" fmla="*/ 0 h 768"/>
                <a:gd name="T12" fmla="*/ 920 w 921"/>
                <a:gd name="T13" fmla="*/ 247 h 768"/>
                <a:gd name="T14" fmla="*/ 920 w 921"/>
                <a:gd name="T15" fmla="*/ 247 h 768"/>
                <a:gd name="T16" fmla="*/ 693 w 921"/>
                <a:gd name="T17" fmla="*/ 290 h 768"/>
                <a:gd name="T18" fmla="*/ 693 w 921"/>
                <a:gd name="T19" fmla="*/ 290 h 768"/>
                <a:gd name="T20" fmla="*/ 236 w 921"/>
                <a:gd name="T21" fmla="*/ 767 h 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1" h="768">
                  <a:moveTo>
                    <a:pt x="236" y="767"/>
                  </a:moveTo>
                  <a:lnTo>
                    <a:pt x="0" y="693"/>
                  </a:lnTo>
                  <a:lnTo>
                    <a:pt x="0" y="693"/>
                  </a:lnTo>
                  <a:cubicBezTo>
                    <a:pt x="90" y="408"/>
                    <a:pt x="307" y="166"/>
                    <a:pt x="610" y="58"/>
                  </a:cubicBezTo>
                  <a:lnTo>
                    <a:pt x="610" y="58"/>
                  </a:lnTo>
                  <a:cubicBezTo>
                    <a:pt x="710" y="22"/>
                    <a:pt x="812" y="3"/>
                    <a:pt x="913" y="0"/>
                  </a:cubicBezTo>
                  <a:lnTo>
                    <a:pt x="920" y="247"/>
                  </a:lnTo>
                  <a:lnTo>
                    <a:pt x="920" y="247"/>
                  </a:lnTo>
                  <a:cubicBezTo>
                    <a:pt x="845" y="250"/>
                    <a:pt x="769" y="264"/>
                    <a:pt x="693" y="290"/>
                  </a:cubicBezTo>
                  <a:lnTo>
                    <a:pt x="693" y="290"/>
                  </a:lnTo>
                  <a:cubicBezTo>
                    <a:pt x="466" y="372"/>
                    <a:pt x="303" y="553"/>
                    <a:pt x="236" y="767"/>
                  </a:cubicBezTo>
                </a:path>
              </a:pathLst>
            </a:custGeom>
            <a:solidFill>
              <a:srgbClr val="F0D065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034" name="Freeform 128">
              <a:extLst>
                <a:ext uri="{FF2B5EF4-FFF2-40B4-BE49-F238E27FC236}">
                  <a16:creationId xmlns:a16="http://schemas.microsoft.com/office/drawing/2014/main" id="{922736BA-3E61-554A-B71F-1B68A2A946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48866" y="5075591"/>
              <a:ext cx="230821" cy="486596"/>
            </a:xfrm>
            <a:custGeom>
              <a:avLst/>
              <a:gdLst>
                <a:gd name="T0" fmla="*/ 326 w 327"/>
                <a:gd name="T1" fmla="*/ 590 h 689"/>
                <a:gd name="T2" fmla="*/ 99 w 327"/>
                <a:gd name="T3" fmla="*/ 688 h 689"/>
                <a:gd name="T4" fmla="*/ 99 w 327"/>
                <a:gd name="T5" fmla="*/ 688 h 689"/>
                <a:gd name="T6" fmla="*/ 75 w 327"/>
                <a:gd name="T7" fmla="*/ 627 h 689"/>
                <a:gd name="T8" fmla="*/ 75 w 327"/>
                <a:gd name="T9" fmla="*/ 627 h 689"/>
                <a:gd name="T10" fmla="*/ 62 w 327"/>
                <a:gd name="T11" fmla="*/ 0 h 689"/>
                <a:gd name="T12" fmla="*/ 298 w 327"/>
                <a:gd name="T13" fmla="*/ 74 h 689"/>
                <a:gd name="T14" fmla="*/ 298 w 327"/>
                <a:gd name="T15" fmla="*/ 74 h 689"/>
                <a:gd name="T16" fmla="*/ 308 w 327"/>
                <a:gd name="T17" fmla="*/ 543 h 689"/>
                <a:gd name="T18" fmla="*/ 308 w 327"/>
                <a:gd name="T19" fmla="*/ 543 h 689"/>
                <a:gd name="T20" fmla="*/ 326 w 327"/>
                <a:gd name="T21" fmla="*/ 590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7" h="689">
                  <a:moveTo>
                    <a:pt x="326" y="590"/>
                  </a:moveTo>
                  <a:lnTo>
                    <a:pt x="99" y="688"/>
                  </a:lnTo>
                  <a:lnTo>
                    <a:pt x="99" y="688"/>
                  </a:lnTo>
                  <a:cubicBezTo>
                    <a:pt x="91" y="668"/>
                    <a:pt x="82" y="647"/>
                    <a:pt x="75" y="627"/>
                  </a:cubicBezTo>
                  <a:lnTo>
                    <a:pt x="75" y="627"/>
                  </a:lnTo>
                  <a:cubicBezTo>
                    <a:pt x="0" y="417"/>
                    <a:pt x="0" y="198"/>
                    <a:pt x="62" y="0"/>
                  </a:cubicBezTo>
                  <a:lnTo>
                    <a:pt x="298" y="74"/>
                  </a:lnTo>
                  <a:lnTo>
                    <a:pt x="298" y="74"/>
                  </a:lnTo>
                  <a:cubicBezTo>
                    <a:pt x="252" y="222"/>
                    <a:pt x="252" y="386"/>
                    <a:pt x="308" y="543"/>
                  </a:cubicBezTo>
                  <a:lnTo>
                    <a:pt x="308" y="543"/>
                  </a:lnTo>
                  <a:cubicBezTo>
                    <a:pt x="313" y="559"/>
                    <a:pt x="320" y="574"/>
                    <a:pt x="326" y="590"/>
                  </a:cubicBezTo>
                </a:path>
              </a:pathLst>
            </a:custGeom>
            <a:solidFill>
              <a:srgbClr val="5ECB95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035" name="Freeform 129">
              <a:extLst>
                <a:ext uri="{FF2B5EF4-FFF2-40B4-BE49-F238E27FC236}">
                  <a16:creationId xmlns:a16="http://schemas.microsoft.com/office/drawing/2014/main" id="{AC6F043B-1E49-8440-B313-D09132C39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17488" y="5493565"/>
              <a:ext cx="243299" cy="243299"/>
            </a:xfrm>
            <a:custGeom>
              <a:avLst/>
              <a:gdLst>
                <a:gd name="T0" fmla="*/ 153 w 343"/>
                <a:gd name="T1" fmla="*/ 344 h 345"/>
                <a:gd name="T2" fmla="*/ 153 w 343"/>
                <a:gd name="T3" fmla="*/ 344 h 345"/>
                <a:gd name="T4" fmla="*/ 0 w 343"/>
                <a:gd name="T5" fmla="*/ 98 h 345"/>
                <a:gd name="T6" fmla="*/ 227 w 343"/>
                <a:gd name="T7" fmla="*/ 0 h 345"/>
                <a:gd name="T8" fmla="*/ 227 w 343"/>
                <a:gd name="T9" fmla="*/ 0 h 345"/>
                <a:gd name="T10" fmla="*/ 342 w 343"/>
                <a:gd name="T11" fmla="*/ 184 h 345"/>
                <a:gd name="T12" fmla="*/ 153 w 343"/>
                <a:gd name="T13" fmla="*/ 34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3" h="345">
                  <a:moveTo>
                    <a:pt x="153" y="344"/>
                  </a:moveTo>
                  <a:lnTo>
                    <a:pt x="153" y="344"/>
                  </a:lnTo>
                  <a:cubicBezTo>
                    <a:pt x="92" y="272"/>
                    <a:pt x="40" y="189"/>
                    <a:pt x="0" y="98"/>
                  </a:cubicBezTo>
                  <a:lnTo>
                    <a:pt x="227" y="0"/>
                  </a:lnTo>
                  <a:lnTo>
                    <a:pt x="227" y="0"/>
                  </a:lnTo>
                  <a:cubicBezTo>
                    <a:pt x="256" y="68"/>
                    <a:pt x="295" y="130"/>
                    <a:pt x="342" y="184"/>
                  </a:cubicBezTo>
                  <a:lnTo>
                    <a:pt x="153" y="344"/>
                  </a:lnTo>
                </a:path>
              </a:pathLst>
            </a:custGeom>
            <a:solidFill>
              <a:srgbClr val="5DCEDB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036" name="Freeform 130">
              <a:extLst>
                <a:ext uri="{FF2B5EF4-FFF2-40B4-BE49-F238E27FC236}">
                  <a16:creationId xmlns:a16="http://schemas.microsoft.com/office/drawing/2014/main" id="{3FE826C5-18E1-4141-AB5E-057ABEBEA3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08469" y="5449896"/>
              <a:ext cx="577054" cy="577052"/>
            </a:xfrm>
            <a:custGeom>
              <a:avLst/>
              <a:gdLst>
                <a:gd name="T0" fmla="*/ 816 w 817"/>
                <a:gd name="T1" fmla="*/ 421 h 816"/>
                <a:gd name="T2" fmla="*/ 777 w 817"/>
                <a:gd name="T3" fmla="*/ 582 h 816"/>
                <a:gd name="T4" fmla="*/ 440 w 817"/>
                <a:gd name="T5" fmla="*/ 815 h 816"/>
                <a:gd name="T6" fmla="*/ 376 w 817"/>
                <a:gd name="T7" fmla="*/ 815 h 816"/>
                <a:gd name="T8" fmla="*/ 259 w 817"/>
                <a:gd name="T9" fmla="*/ 788 h 816"/>
                <a:gd name="T10" fmla="*/ 233 w 817"/>
                <a:gd name="T11" fmla="*/ 777 h 816"/>
                <a:gd name="T12" fmla="*/ 47 w 817"/>
                <a:gd name="T13" fmla="*/ 598 h 816"/>
                <a:gd name="T14" fmla="*/ 0 w 817"/>
                <a:gd name="T15" fmla="*/ 423 h 816"/>
                <a:gd name="T16" fmla="*/ 0 w 817"/>
                <a:gd name="T17" fmla="*/ 392 h 816"/>
                <a:gd name="T18" fmla="*/ 39 w 817"/>
                <a:gd name="T19" fmla="*/ 234 h 816"/>
                <a:gd name="T20" fmla="*/ 111 w 817"/>
                <a:gd name="T21" fmla="*/ 128 h 816"/>
                <a:gd name="T22" fmla="*/ 408 w 817"/>
                <a:gd name="T23" fmla="*/ 0 h 816"/>
                <a:gd name="T24" fmla="*/ 583 w 817"/>
                <a:gd name="T25" fmla="*/ 39 h 816"/>
                <a:gd name="T26" fmla="*/ 816 w 817"/>
                <a:gd name="T27" fmla="*/ 394 h 816"/>
                <a:gd name="T28" fmla="*/ 816 w 817"/>
                <a:gd name="T29" fmla="*/ 421 h 816"/>
                <a:gd name="T30" fmla="*/ 408 w 817"/>
                <a:gd name="T31" fmla="*/ 714 h 816"/>
                <a:gd name="T32" fmla="*/ 685 w 817"/>
                <a:gd name="T33" fmla="*/ 539 h 816"/>
                <a:gd name="T34" fmla="*/ 539 w 817"/>
                <a:gd name="T35" fmla="*/ 131 h 816"/>
                <a:gd name="T36" fmla="*/ 185 w 817"/>
                <a:gd name="T37" fmla="*/ 198 h 816"/>
                <a:gd name="T38" fmla="*/ 159 w 817"/>
                <a:gd name="T39" fmla="*/ 230 h 816"/>
                <a:gd name="T40" fmla="*/ 132 w 817"/>
                <a:gd name="T41" fmla="*/ 277 h 816"/>
                <a:gd name="T42" fmla="*/ 137 w 817"/>
                <a:gd name="T43" fmla="*/ 550 h 816"/>
                <a:gd name="T44" fmla="*/ 277 w 817"/>
                <a:gd name="T45" fmla="*/ 685 h 816"/>
                <a:gd name="T46" fmla="*/ 296 w 817"/>
                <a:gd name="T47" fmla="*/ 693 h 816"/>
                <a:gd name="T48" fmla="*/ 384 w 817"/>
                <a:gd name="T49" fmla="*/ 713 h 816"/>
                <a:gd name="T50" fmla="*/ 408 w 817"/>
                <a:gd name="T51" fmla="*/ 714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7" h="816">
                  <a:moveTo>
                    <a:pt x="816" y="421"/>
                  </a:moveTo>
                  <a:cubicBezTo>
                    <a:pt x="814" y="475"/>
                    <a:pt x="802" y="530"/>
                    <a:pt x="777" y="582"/>
                  </a:cubicBezTo>
                  <a:cubicBezTo>
                    <a:pt x="713" y="719"/>
                    <a:pt x="581" y="804"/>
                    <a:pt x="440" y="815"/>
                  </a:cubicBezTo>
                  <a:lnTo>
                    <a:pt x="376" y="815"/>
                  </a:lnTo>
                  <a:cubicBezTo>
                    <a:pt x="336" y="812"/>
                    <a:pt x="297" y="803"/>
                    <a:pt x="259" y="788"/>
                  </a:cubicBezTo>
                  <a:cubicBezTo>
                    <a:pt x="251" y="784"/>
                    <a:pt x="242" y="781"/>
                    <a:pt x="233" y="777"/>
                  </a:cubicBezTo>
                  <a:cubicBezTo>
                    <a:pt x="150" y="737"/>
                    <a:pt x="87" y="673"/>
                    <a:pt x="47" y="598"/>
                  </a:cubicBezTo>
                  <a:cubicBezTo>
                    <a:pt x="19" y="544"/>
                    <a:pt x="3" y="484"/>
                    <a:pt x="0" y="423"/>
                  </a:cubicBezTo>
                  <a:lnTo>
                    <a:pt x="0" y="392"/>
                  </a:lnTo>
                  <a:cubicBezTo>
                    <a:pt x="2" y="339"/>
                    <a:pt x="15" y="285"/>
                    <a:pt x="39" y="234"/>
                  </a:cubicBezTo>
                  <a:cubicBezTo>
                    <a:pt x="58" y="194"/>
                    <a:pt x="82" y="158"/>
                    <a:pt x="111" y="128"/>
                  </a:cubicBezTo>
                  <a:cubicBezTo>
                    <a:pt x="188" y="46"/>
                    <a:pt x="297" y="0"/>
                    <a:pt x="408" y="0"/>
                  </a:cubicBezTo>
                  <a:cubicBezTo>
                    <a:pt x="467" y="0"/>
                    <a:pt x="527" y="12"/>
                    <a:pt x="583" y="39"/>
                  </a:cubicBezTo>
                  <a:cubicBezTo>
                    <a:pt x="726" y="106"/>
                    <a:pt x="812" y="246"/>
                    <a:pt x="816" y="394"/>
                  </a:cubicBezTo>
                  <a:lnTo>
                    <a:pt x="816" y="421"/>
                  </a:lnTo>
                  <a:close/>
                  <a:moveTo>
                    <a:pt x="408" y="714"/>
                  </a:moveTo>
                  <a:cubicBezTo>
                    <a:pt x="523" y="714"/>
                    <a:pt x="633" y="649"/>
                    <a:pt x="685" y="539"/>
                  </a:cubicBezTo>
                  <a:cubicBezTo>
                    <a:pt x="757" y="386"/>
                    <a:pt x="692" y="204"/>
                    <a:pt x="539" y="131"/>
                  </a:cubicBezTo>
                  <a:cubicBezTo>
                    <a:pt x="416" y="73"/>
                    <a:pt x="274" y="104"/>
                    <a:pt x="185" y="198"/>
                  </a:cubicBezTo>
                  <a:cubicBezTo>
                    <a:pt x="176" y="207"/>
                    <a:pt x="167" y="218"/>
                    <a:pt x="159" y="230"/>
                  </a:cubicBezTo>
                  <a:cubicBezTo>
                    <a:pt x="149" y="244"/>
                    <a:pt x="140" y="260"/>
                    <a:pt x="132" y="277"/>
                  </a:cubicBezTo>
                  <a:cubicBezTo>
                    <a:pt x="89" y="368"/>
                    <a:pt x="94" y="468"/>
                    <a:pt x="137" y="550"/>
                  </a:cubicBezTo>
                  <a:cubicBezTo>
                    <a:pt x="167" y="607"/>
                    <a:pt x="215" y="655"/>
                    <a:pt x="277" y="685"/>
                  </a:cubicBezTo>
                  <a:cubicBezTo>
                    <a:pt x="283" y="687"/>
                    <a:pt x="290" y="691"/>
                    <a:pt x="296" y="693"/>
                  </a:cubicBezTo>
                  <a:cubicBezTo>
                    <a:pt x="325" y="704"/>
                    <a:pt x="354" y="711"/>
                    <a:pt x="384" y="713"/>
                  </a:cubicBezTo>
                  <a:cubicBezTo>
                    <a:pt x="392" y="714"/>
                    <a:pt x="400" y="714"/>
                    <a:pt x="408" y="714"/>
                  </a:cubicBezTo>
                  <a:close/>
                </a:path>
              </a:pathLst>
            </a:custGeom>
            <a:solidFill>
              <a:srgbClr val="FFFFFF">
                <a:lumMod val="95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037" name="Freeform 131">
              <a:extLst>
                <a:ext uri="{FF2B5EF4-FFF2-40B4-BE49-F238E27FC236}">
                  <a16:creationId xmlns:a16="http://schemas.microsoft.com/office/drawing/2014/main" id="{ECBD0304-6F69-1446-9291-B4B41FFD6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08470" y="5540353"/>
              <a:ext cx="131007" cy="333756"/>
            </a:xfrm>
            <a:custGeom>
              <a:avLst/>
              <a:gdLst>
                <a:gd name="T0" fmla="*/ 0 w 186"/>
                <a:gd name="T1" fmla="*/ 264 h 471"/>
                <a:gd name="T2" fmla="*/ 39 w 186"/>
                <a:gd name="T3" fmla="*/ 106 h 471"/>
                <a:gd name="T4" fmla="*/ 111 w 186"/>
                <a:gd name="T5" fmla="*/ 0 h 471"/>
                <a:gd name="T6" fmla="*/ 185 w 186"/>
                <a:gd name="T7" fmla="*/ 70 h 471"/>
                <a:gd name="T8" fmla="*/ 132 w 186"/>
                <a:gd name="T9" fmla="*/ 149 h 471"/>
                <a:gd name="T10" fmla="*/ 137 w 186"/>
                <a:gd name="T11" fmla="*/ 422 h 471"/>
                <a:gd name="T12" fmla="*/ 47 w 186"/>
                <a:gd name="T13" fmla="*/ 470 h 471"/>
                <a:gd name="T14" fmla="*/ 0 w 186"/>
                <a:gd name="T15" fmla="*/ 295 h 471"/>
                <a:gd name="T16" fmla="*/ 0 w 186"/>
                <a:gd name="T17" fmla="*/ 264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6" h="471">
                  <a:moveTo>
                    <a:pt x="0" y="264"/>
                  </a:moveTo>
                  <a:cubicBezTo>
                    <a:pt x="2" y="211"/>
                    <a:pt x="15" y="157"/>
                    <a:pt x="39" y="106"/>
                  </a:cubicBezTo>
                  <a:cubicBezTo>
                    <a:pt x="58" y="66"/>
                    <a:pt x="82" y="30"/>
                    <a:pt x="111" y="0"/>
                  </a:cubicBezTo>
                  <a:lnTo>
                    <a:pt x="185" y="70"/>
                  </a:lnTo>
                  <a:cubicBezTo>
                    <a:pt x="164" y="92"/>
                    <a:pt x="146" y="119"/>
                    <a:pt x="132" y="149"/>
                  </a:cubicBezTo>
                  <a:cubicBezTo>
                    <a:pt x="89" y="240"/>
                    <a:pt x="94" y="340"/>
                    <a:pt x="137" y="422"/>
                  </a:cubicBezTo>
                  <a:lnTo>
                    <a:pt x="47" y="470"/>
                  </a:lnTo>
                  <a:cubicBezTo>
                    <a:pt x="19" y="416"/>
                    <a:pt x="3" y="356"/>
                    <a:pt x="0" y="295"/>
                  </a:cubicBezTo>
                  <a:lnTo>
                    <a:pt x="0" y="264"/>
                  </a:lnTo>
                </a:path>
              </a:pathLst>
            </a:custGeom>
            <a:solidFill>
              <a:srgbClr val="F0D065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038" name="Freeform 132">
              <a:extLst>
                <a:ext uri="{FF2B5EF4-FFF2-40B4-BE49-F238E27FC236}">
                  <a16:creationId xmlns:a16="http://schemas.microsoft.com/office/drawing/2014/main" id="{1AC9FDE9-9CB7-C347-91DA-C9EB8DE4A0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42782" y="5836678"/>
              <a:ext cx="177793" cy="168437"/>
            </a:xfrm>
            <a:custGeom>
              <a:avLst/>
              <a:gdLst>
                <a:gd name="T0" fmla="*/ 249 w 250"/>
                <a:gd name="T1" fmla="*/ 143 h 239"/>
                <a:gd name="T2" fmla="*/ 212 w 250"/>
                <a:gd name="T3" fmla="*/ 238 h 239"/>
                <a:gd name="T4" fmla="*/ 212 w 250"/>
                <a:gd name="T5" fmla="*/ 238 h 239"/>
                <a:gd name="T6" fmla="*/ 186 w 250"/>
                <a:gd name="T7" fmla="*/ 227 h 239"/>
                <a:gd name="T8" fmla="*/ 186 w 250"/>
                <a:gd name="T9" fmla="*/ 227 h 239"/>
                <a:gd name="T10" fmla="*/ 0 w 250"/>
                <a:gd name="T11" fmla="*/ 48 h 239"/>
                <a:gd name="T12" fmla="*/ 90 w 250"/>
                <a:gd name="T13" fmla="*/ 0 h 239"/>
                <a:gd name="T14" fmla="*/ 90 w 250"/>
                <a:gd name="T15" fmla="*/ 0 h 239"/>
                <a:gd name="T16" fmla="*/ 230 w 250"/>
                <a:gd name="T17" fmla="*/ 135 h 239"/>
                <a:gd name="T18" fmla="*/ 230 w 250"/>
                <a:gd name="T19" fmla="*/ 135 h 239"/>
                <a:gd name="T20" fmla="*/ 249 w 250"/>
                <a:gd name="T21" fmla="*/ 143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0" h="239">
                  <a:moveTo>
                    <a:pt x="249" y="143"/>
                  </a:moveTo>
                  <a:lnTo>
                    <a:pt x="212" y="238"/>
                  </a:lnTo>
                  <a:lnTo>
                    <a:pt x="212" y="238"/>
                  </a:lnTo>
                  <a:cubicBezTo>
                    <a:pt x="204" y="234"/>
                    <a:pt x="195" y="231"/>
                    <a:pt x="186" y="227"/>
                  </a:cubicBezTo>
                  <a:lnTo>
                    <a:pt x="186" y="227"/>
                  </a:lnTo>
                  <a:cubicBezTo>
                    <a:pt x="103" y="187"/>
                    <a:pt x="40" y="123"/>
                    <a:pt x="0" y="48"/>
                  </a:cubicBezTo>
                  <a:lnTo>
                    <a:pt x="90" y="0"/>
                  </a:lnTo>
                  <a:lnTo>
                    <a:pt x="90" y="0"/>
                  </a:lnTo>
                  <a:cubicBezTo>
                    <a:pt x="120" y="57"/>
                    <a:pt x="168" y="105"/>
                    <a:pt x="230" y="135"/>
                  </a:cubicBezTo>
                  <a:lnTo>
                    <a:pt x="230" y="135"/>
                  </a:lnTo>
                  <a:cubicBezTo>
                    <a:pt x="236" y="137"/>
                    <a:pt x="243" y="141"/>
                    <a:pt x="249" y="143"/>
                  </a:cubicBezTo>
                </a:path>
              </a:pathLst>
            </a:custGeom>
            <a:solidFill>
              <a:srgbClr val="5ECB95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039" name="Freeform 133">
              <a:extLst>
                <a:ext uri="{FF2B5EF4-FFF2-40B4-BE49-F238E27FC236}">
                  <a16:creationId xmlns:a16="http://schemas.microsoft.com/office/drawing/2014/main" id="{8F38AC2D-A954-EC45-BA71-4D4ECDA47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08469" y="4570279"/>
              <a:ext cx="577054" cy="617603"/>
            </a:xfrm>
            <a:custGeom>
              <a:avLst/>
              <a:gdLst>
                <a:gd name="T0" fmla="*/ 813 w 814"/>
                <a:gd name="T1" fmla="*/ 454 h 875"/>
                <a:gd name="T2" fmla="*/ 776 w 814"/>
                <a:gd name="T3" fmla="*/ 583 h 875"/>
                <a:gd name="T4" fmla="*/ 232 w 814"/>
                <a:gd name="T5" fmla="*/ 777 h 875"/>
                <a:gd name="T6" fmla="*/ 0 w 814"/>
                <a:gd name="T7" fmla="*/ 439 h 875"/>
                <a:gd name="T8" fmla="*/ 0 w 814"/>
                <a:gd name="T9" fmla="*/ 376 h 875"/>
                <a:gd name="T10" fmla="*/ 28 w 814"/>
                <a:gd name="T11" fmla="*/ 259 h 875"/>
                <a:gd name="T12" fmla="*/ 38 w 814"/>
                <a:gd name="T13" fmla="*/ 234 h 875"/>
                <a:gd name="T14" fmla="*/ 218 w 814"/>
                <a:gd name="T15" fmla="*/ 47 h 875"/>
                <a:gd name="T16" fmla="*/ 407 w 814"/>
                <a:gd name="T17" fmla="*/ 0 h 875"/>
                <a:gd name="T18" fmla="*/ 582 w 814"/>
                <a:gd name="T19" fmla="*/ 39 h 875"/>
                <a:gd name="T20" fmla="*/ 688 w 814"/>
                <a:gd name="T21" fmla="*/ 111 h 875"/>
                <a:gd name="T22" fmla="*/ 813 w 814"/>
                <a:gd name="T23" fmla="*/ 361 h 875"/>
                <a:gd name="T24" fmla="*/ 813 w 814"/>
                <a:gd name="T25" fmla="*/ 454 h 875"/>
                <a:gd name="T26" fmla="*/ 407 w 814"/>
                <a:gd name="T27" fmla="*/ 714 h 875"/>
                <a:gd name="T28" fmla="*/ 684 w 814"/>
                <a:gd name="T29" fmla="*/ 540 h 875"/>
                <a:gd name="T30" fmla="*/ 617 w 814"/>
                <a:gd name="T31" fmla="*/ 185 h 875"/>
                <a:gd name="T32" fmla="*/ 538 w 814"/>
                <a:gd name="T33" fmla="*/ 132 h 875"/>
                <a:gd name="T34" fmla="*/ 265 w 814"/>
                <a:gd name="T35" fmla="*/ 137 h 875"/>
                <a:gd name="T36" fmla="*/ 229 w 814"/>
                <a:gd name="T37" fmla="*/ 160 h 875"/>
                <a:gd name="T38" fmla="*/ 131 w 814"/>
                <a:gd name="T39" fmla="*/ 278 h 875"/>
                <a:gd name="T40" fmla="*/ 123 w 814"/>
                <a:gd name="T41" fmla="*/ 296 h 875"/>
                <a:gd name="T42" fmla="*/ 102 w 814"/>
                <a:gd name="T43" fmla="*/ 384 h 875"/>
                <a:gd name="T44" fmla="*/ 276 w 814"/>
                <a:gd name="T45" fmla="*/ 685 h 875"/>
                <a:gd name="T46" fmla="*/ 407 w 814"/>
                <a:gd name="T47" fmla="*/ 714 h 8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14" h="875">
                  <a:moveTo>
                    <a:pt x="813" y="454"/>
                  </a:moveTo>
                  <a:cubicBezTo>
                    <a:pt x="808" y="498"/>
                    <a:pt x="796" y="541"/>
                    <a:pt x="776" y="583"/>
                  </a:cubicBezTo>
                  <a:cubicBezTo>
                    <a:pt x="680" y="787"/>
                    <a:pt x="437" y="874"/>
                    <a:pt x="232" y="777"/>
                  </a:cubicBezTo>
                  <a:cubicBezTo>
                    <a:pt x="96" y="712"/>
                    <a:pt x="11" y="581"/>
                    <a:pt x="0" y="439"/>
                  </a:cubicBezTo>
                  <a:lnTo>
                    <a:pt x="0" y="376"/>
                  </a:lnTo>
                  <a:cubicBezTo>
                    <a:pt x="3" y="336"/>
                    <a:pt x="12" y="297"/>
                    <a:pt x="28" y="259"/>
                  </a:cubicBezTo>
                  <a:cubicBezTo>
                    <a:pt x="30" y="250"/>
                    <a:pt x="34" y="242"/>
                    <a:pt x="38" y="234"/>
                  </a:cubicBezTo>
                  <a:cubicBezTo>
                    <a:pt x="78" y="150"/>
                    <a:pt x="142" y="87"/>
                    <a:pt x="218" y="47"/>
                  </a:cubicBezTo>
                  <a:cubicBezTo>
                    <a:pt x="276" y="16"/>
                    <a:pt x="341" y="0"/>
                    <a:pt x="407" y="0"/>
                  </a:cubicBezTo>
                  <a:cubicBezTo>
                    <a:pt x="466" y="0"/>
                    <a:pt x="526" y="13"/>
                    <a:pt x="582" y="39"/>
                  </a:cubicBezTo>
                  <a:cubicBezTo>
                    <a:pt x="622" y="58"/>
                    <a:pt x="657" y="83"/>
                    <a:pt x="688" y="111"/>
                  </a:cubicBezTo>
                  <a:cubicBezTo>
                    <a:pt x="759" y="177"/>
                    <a:pt x="802" y="267"/>
                    <a:pt x="813" y="361"/>
                  </a:cubicBezTo>
                  <a:lnTo>
                    <a:pt x="813" y="454"/>
                  </a:lnTo>
                  <a:close/>
                  <a:moveTo>
                    <a:pt x="407" y="714"/>
                  </a:moveTo>
                  <a:cubicBezTo>
                    <a:pt x="522" y="714"/>
                    <a:pt x="632" y="650"/>
                    <a:pt x="684" y="540"/>
                  </a:cubicBezTo>
                  <a:cubicBezTo>
                    <a:pt x="742" y="416"/>
                    <a:pt x="711" y="274"/>
                    <a:pt x="617" y="185"/>
                  </a:cubicBezTo>
                  <a:cubicBezTo>
                    <a:pt x="594" y="164"/>
                    <a:pt x="568" y="146"/>
                    <a:pt x="538" y="132"/>
                  </a:cubicBezTo>
                  <a:cubicBezTo>
                    <a:pt x="448" y="89"/>
                    <a:pt x="347" y="94"/>
                    <a:pt x="265" y="137"/>
                  </a:cubicBezTo>
                  <a:cubicBezTo>
                    <a:pt x="253" y="143"/>
                    <a:pt x="240" y="151"/>
                    <a:pt x="229" y="160"/>
                  </a:cubicBezTo>
                  <a:cubicBezTo>
                    <a:pt x="188" y="189"/>
                    <a:pt x="154" y="229"/>
                    <a:pt x="131" y="278"/>
                  </a:cubicBezTo>
                  <a:cubicBezTo>
                    <a:pt x="128" y="284"/>
                    <a:pt x="125" y="290"/>
                    <a:pt x="123" y="296"/>
                  </a:cubicBezTo>
                  <a:cubicBezTo>
                    <a:pt x="111" y="325"/>
                    <a:pt x="104" y="355"/>
                    <a:pt x="102" y="384"/>
                  </a:cubicBezTo>
                  <a:cubicBezTo>
                    <a:pt x="92" y="507"/>
                    <a:pt x="158" y="629"/>
                    <a:pt x="276" y="685"/>
                  </a:cubicBezTo>
                  <a:cubicBezTo>
                    <a:pt x="319" y="705"/>
                    <a:pt x="363" y="714"/>
                    <a:pt x="407" y="714"/>
                  </a:cubicBezTo>
                  <a:close/>
                </a:path>
              </a:pathLst>
            </a:custGeom>
            <a:solidFill>
              <a:srgbClr val="FFFFFF">
                <a:lumMod val="95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040" name="Freeform 134">
              <a:extLst>
                <a:ext uri="{FF2B5EF4-FFF2-40B4-BE49-F238E27FC236}">
                  <a16:creationId xmlns:a16="http://schemas.microsoft.com/office/drawing/2014/main" id="{CB59428B-00F7-3E48-AFCA-9FEB9E47ED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64430" y="4570279"/>
              <a:ext cx="333756" cy="131007"/>
            </a:xfrm>
            <a:custGeom>
              <a:avLst/>
              <a:gdLst>
                <a:gd name="T0" fmla="*/ 206 w 471"/>
                <a:gd name="T1" fmla="*/ 0 h 186"/>
                <a:gd name="T2" fmla="*/ 364 w 471"/>
                <a:gd name="T3" fmla="*/ 39 h 186"/>
                <a:gd name="T4" fmla="*/ 470 w 471"/>
                <a:gd name="T5" fmla="*/ 111 h 186"/>
                <a:gd name="T6" fmla="*/ 399 w 471"/>
                <a:gd name="T7" fmla="*/ 185 h 186"/>
                <a:gd name="T8" fmla="*/ 320 w 471"/>
                <a:gd name="T9" fmla="*/ 132 h 186"/>
                <a:gd name="T10" fmla="*/ 47 w 471"/>
                <a:gd name="T11" fmla="*/ 137 h 186"/>
                <a:gd name="T12" fmla="*/ 0 w 471"/>
                <a:gd name="T13" fmla="*/ 47 h 186"/>
                <a:gd name="T14" fmla="*/ 175 w 471"/>
                <a:gd name="T15" fmla="*/ 0 h 186"/>
                <a:gd name="T16" fmla="*/ 206 w 471"/>
                <a:gd name="T17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1" h="186">
                  <a:moveTo>
                    <a:pt x="206" y="0"/>
                  </a:moveTo>
                  <a:cubicBezTo>
                    <a:pt x="259" y="2"/>
                    <a:pt x="313" y="14"/>
                    <a:pt x="364" y="39"/>
                  </a:cubicBezTo>
                  <a:cubicBezTo>
                    <a:pt x="404" y="58"/>
                    <a:pt x="439" y="83"/>
                    <a:pt x="470" y="111"/>
                  </a:cubicBezTo>
                  <a:lnTo>
                    <a:pt x="399" y="185"/>
                  </a:lnTo>
                  <a:cubicBezTo>
                    <a:pt x="377" y="164"/>
                    <a:pt x="350" y="146"/>
                    <a:pt x="320" y="132"/>
                  </a:cubicBezTo>
                  <a:cubicBezTo>
                    <a:pt x="230" y="89"/>
                    <a:pt x="129" y="94"/>
                    <a:pt x="47" y="137"/>
                  </a:cubicBezTo>
                  <a:lnTo>
                    <a:pt x="0" y="47"/>
                  </a:lnTo>
                  <a:cubicBezTo>
                    <a:pt x="54" y="18"/>
                    <a:pt x="113" y="2"/>
                    <a:pt x="175" y="0"/>
                  </a:cubicBezTo>
                  <a:lnTo>
                    <a:pt x="206" y="0"/>
                  </a:lnTo>
                </a:path>
              </a:pathLst>
            </a:custGeom>
            <a:solidFill>
              <a:srgbClr val="5DCEDB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041" name="Freeform 78">
              <a:extLst>
                <a:ext uri="{FF2B5EF4-FFF2-40B4-BE49-F238E27FC236}">
                  <a16:creationId xmlns:a16="http://schemas.microsoft.com/office/drawing/2014/main" id="{4F763FA0-B4DE-A848-9B16-1235224CE4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08469" y="4601472"/>
              <a:ext cx="189565" cy="239460"/>
            </a:xfrm>
            <a:custGeom>
              <a:avLst/>
              <a:gdLst>
                <a:gd name="connsiteX0" fmla="*/ 144331 w 175046"/>
                <a:gd name="connsiteY0" fmla="*/ 0 h 221119"/>
                <a:gd name="connsiteX1" fmla="*/ 175046 w 175046"/>
                <a:gd name="connsiteY1" fmla="*/ 59103 h 221119"/>
                <a:gd name="connsiteX2" fmla="*/ 87476 w 175046"/>
                <a:gd name="connsiteY2" fmla="*/ 151699 h 221119"/>
                <a:gd name="connsiteX3" fmla="*/ 82248 w 175046"/>
                <a:gd name="connsiteY3" fmla="*/ 163520 h 221119"/>
                <a:gd name="connsiteX4" fmla="*/ 54443 w 175046"/>
                <a:gd name="connsiteY4" fmla="*/ 152638 h 221119"/>
                <a:gd name="connsiteX5" fmla="*/ 79998 w 175046"/>
                <a:gd name="connsiteY5" fmla="*/ 162782 h 221119"/>
                <a:gd name="connsiteX6" fmla="*/ 66339 w 175046"/>
                <a:gd name="connsiteY6" fmla="*/ 221119 h 221119"/>
                <a:gd name="connsiteX7" fmla="*/ 0 w 175046"/>
                <a:gd name="connsiteY7" fmla="*/ 215816 h 221119"/>
                <a:gd name="connsiteX8" fmla="*/ 18211 w 175046"/>
                <a:gd name="connsiteY8" fmla="*/ 138254 h 221119"/>
                <a:gd name="connsiteX9" fmla="*/ 20230 w 175046"/>
                <a:gd name="connsiteY9" fmla="*/ 139056 h 221119"/>
                <a:gd name="connsiteX10" fmla="*/ 26699 w 175046"/>
                <a:gd name="connsiteY10" fmla="*/ 122804 h 221119"/>
                <a:gd name="connsiteX11" fmla="*/ 144331 w 175046"/>
                <a:gd name="connsiteY11" fmla="*/ 0 h 22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046" h="221119">
                  <a:moveTo>
                    <a:pt x="144331" y="0"/>
                  </a:moveTo>
                  <a:lnTo>
                    <a:pt x="175046" y="59103"/>
                  </a:lnTo>
                  <a:cubicBezTo>
                    <a:pt x="137796" y="78805"/>
                    <a:pt x="106428" y="110326"/>
                    <a:pt x="87476" y="151699"/>
                  </a:cubicBezTo>
                  <a:cubicBezTo>
                    <a:pt x="85515" y="155639"/>
                    <a:pt x="83555" y="159579"/>
                    <a:pt x="82248" y="163520"/>
                  </a:cubicBezTo>
                  <a:lnTo>
                    <a:pt x="54443" y="152638"/>
                  </a:lnTo>
                  <a:lnTo>
                    <a:pt x="79998" y="162782"/>
                  </a:lnTo>
                  <a:cubicBezTo>
                    <a:pt x="72193" y="182007"/>
                    <a:pt x="67640" y="201895"/>
                    <a:pt x="66339" y="221119"/>
                  </a:cubicBezTo>
                  <a:lnTo>
                    <a:pt x="0" y="215816"/>
                  </a:lnTo>
                  <a:cubicBezTo>
                    <a:pt x="1951" y="189299"/>
                    <a:pt x="7805" y="163445"/>
                    <a:pt x="18211" y="138254"/>
                  </a:cubicBezTo>
                  <a:lnTo>
                    <a:pt x="20230" y="139056"/>
                  </a:lnTo>
                  <a:lnTo>
                    <a:pt x="26699" y="122804"/>
                  </a:lnTo>
                  <a:cubicBezTo>
                    <a:pt x="52840" y="67641"/>
                    <a:pt x="94664" y="26268"/>
                    <a:pt x="144331" y="0"/>
                  </a:cubicBezTo>
                  <a:close/>
                </a:path>
              </a:pathLst>
            </a:custGeom>
            <a:solidFill>
              <a:srgbClr val="5ECB95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0" cap="none" spc="0" normalizeH="0" baseline="0" noProof="0" dirty="0" smtClean="0">
                <a:ln>
                  <a:noFill/>
                </a:ln>
                <a:solidFill>
                  <a:srgbClr val="737572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042" name="Freeform 89">
              <a:extLst>
                <a:ext uri="{FF2B5EF4-FFF2-40B4-BE49-F238E27FC236}">
                  <a16:creationId xmlns:a16="http://schemas.microsoft.com/office/drawing/2014/main" id="{DE6AF82B-FB7E-0A42-8101-13F784BBE091}"/>
                </a:ext>
              </a:extLst>
            </p:cNvPr>
            <p:cNvSpPr/>
            <p:nvPr/>
          </p:nvSpPr>
          <p:spPr>
            <a:xfrm>
              <a:off x="8999697" y="3019220"/>
              <a:ext cx="957138" cy="469507"/>
            </a:xfrm>
            <a:custGeom>
              <a:avLst/>
              <a:gdLst>
                <a:gd name="connsiteX0" fmla="*/ 0 w 883829"/>
                <a:gd name="connsiteY0" fmla="*/ 342107 h 433547"/>
                <a:gd name="connsiteX1" fmla="*/ 883829 w 883829"/>
                <a:gd name="connsiteY1" fmla="*/ 342107 h 433547"/>
                <a:gd name="connsiteX2" fmla="*/ 883829 w 883829"/>
                <a:gd name="connsiteY2" fmla="*/ 433547 h 433547"/>
                <a:gd name="connsiteX3" fmla="*/ 0 w 883829"/>
                <a:gd name="connsiteY3" fmla="*/ 433547 h 433547"/>
                <a:gd name="connsiteX4" fmla="*/ 0 w 883829"/>
                <a:gd name="connsiteY4" fmla="*/ 171054 h 433547"/>
                <a:gd name="connsiteX5" fmla="*/ 883829 w 883829"/>
                <a:gd name="connsiteY5" fmla="*/ 171054 h 433547"/>
                <a:gd name="connsiteX6" fmla="*/ 883829 w 883829"/>
                <a:gd name="connsiteY6" fmla="*/ 262494 h 433547"/>
                <a:gd name="connsiteX7" fmla="*/ 0 w 883829"/>
                <a:gd name="connsiteY7" fmla="*/ 262494 h 433547"/>
                <a:gd name="connsiteX8" fmla="*/ 0 w 883829"/>
                <a:gd name="connsiteY8" fmla="*/ 0 h 433547"/>
                <a:gd name="connsiteX9" fmla="*/ 883829 w 883829"/>
                <a:gd name="connsiteY9" fmla="*/ 0 h 433547"/>
                <a:gd name="connsiteX10" fmla="*/ 883829 w 883829"/>
                <a:gd name="connsiteY10" fmla="*/ 91440 h 433547"/>
                <a:gd name="connsiteX11" fmla="*/ 0 w 883829"/>
                <a:gd name="connsiteY11" fmla="*/ 91440 h 433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3829" h="433547">
                  <a:moveTo>
                    <a:pt x="0" y="342107"/>
                  </a:moveTo>
                  <a:lnTo>
                    <a:pt x="883829" y="342107"/>
                  </a:lnTo>
                  <a:lnTo>
                    <a:pt x="883829" y="433547"/>
                  </a:lnTo>
                  <a:lnTo>
                    <a:pt x="0" y="433547"/>
                  </a:lnTo>
                  <a:close/>
                  <a:moveTo>
                    <a:pt x="0" y="171054"/>
                  </a:moveTo>
                  <a:lnTo>
                    <a:pt x="883829" y="171054"/>
                  </a:lnTo>
                  <a:lnTo>
                    <a:pt x="883829" y="262494"/>
                  </a:lnTo>
                  <a:lnTo>
                    <a:pt x="0" y="262494"/>
                  </a:lnTo>
                  <a:close/>
                  <a:moveTo>
                    <a:pt x="0" y="0"/>
                  </a:moveTo>
                  <a:lnTo>
                    <a:pt x="883829" y="0"/>
                  </a:lnTo>
                  <a:lnTo>
                    <a:pt x="883829" y="91440"/>
                  </a:lnTo>
                  <a:lnTo>
                    <a:pt x="0" y="91440"/>
                  </a:lnTo>
                  <a:close/>
                </a:path>
              </a:pathLst>
            </a:custGeom>
            <a:solidFill>
              <a:srgbClr val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043" name="Oval 84">
              <a:extLst>
                <a:ext uri="{FF2B5EF4-FFF2-40B4-BE49-F238E27FC236}">
                  <a16:creationId xmlns:a16="http://schemas.microsoft.com/office/drawing/2014/main" id="{D5B5D528-4659-D347-BBFA-9663963B9185}"/>
                </a:ext>
              </a:extLst>
            </p:cNvPr>
            <p:cNvSpPr/>
            <p:nvPr/>
          </p:nvSpPr>
          <p:spPr>
            <a:xfrm>
              <a:off x="10121444" y="3003934"/>
              <a:ext cx="495643" cy="495643"/>
            </a:xfrm>
            <a:prstGeom prst="ellipse">
              <a:avLst/>
            </a:prstGeom>
            <a:noFill/>
            <a:ln w="19050" cap="flat" cmpd="sng" algn="ctr">
              <a:solidFill>
                <a:srgbClr val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044" name="Freeform 105">
              <a:extLst>
                <a:ext uri="{FF2B5EF4-FFF2-40B4-BE49-F238E27FC236}">
                  <a16:creationId xmlns:a16="http://schemas.microsoft.com/office/drawing/2014/main" id="{2298743E-A7AE-6C46-B1AB-C6FE87AC9B50}"/>
                </a:ext>
              </a:extLst>
            </p:cNvPr>
            <p:cNvSpPr/>
            <p:nvPr/>
          </p:nvSpPr>
          <p:spPr>
            <a:xfrm>
              <a:off x="9023203" y="3978419"/>
              <a:ext cx="2196267" cy="2676420"/>
            </a:xfrm>
            <a:custGeom>
              <a:avLst/>
              <a:gdLst>
                <a:gd name="connsiteX0" fmla="*/ 1841976 w 2028052"/>
                <a:gd name="connsiteY0" fmla="*/ 2379989 h 2471429"/>
                <a:gd name="connsiteX1" fmla="*/ 2024856 w 2028052"/>
                <a:gd name="connsiteY1" fmla="*/ 2379989 h 2471429"/>
                <a:gd name="connsiteX2" fmla="*/ 2024856 w 2028052"/>
                <a:gd name="connsiteY2" fmla="*/ 2471429 h 2471429"/>
                <a:gd name="connsiteX3" fmla="*/ 1841976 w 2028052"/>
                <a:gd name="connsiteY3" fmla="*/ 2471429 h 2471429"/>
                <a:gd name="connsiteX4" fmla="*/ 842136 w 2028052"/>
                <a:gd name="connsiteY4" fmla="*/ 2379989 h 2471429"/>
                <a:gd name="connsiteX5" fmla="*/ 1725965 w 2028052"/>
                <a:gd name="connsiteY5" fmla="*/ 2379989 h 2471429"/>
                <a:gd name="connsiteX6" fmla="*/ 1725965 w 2028052"/>
                <a:gd name="connsiteY6" fmla="*/ 2471429 h 2471429"/>
                <a:gd name="connsiteX7" fmla="*/ 842136 w 2028052"/>
                <a:gd name="connsiteY7" fmla="*/ 2471429 h 2471429"/>
                <a:gd name="connsiteX8" fmla="*/ 0 w 2028052"/>
                <a:gd name="connsiteY8" fmla="*/ 2379989 h 2471429"/>
                <a:gd name="connsiteX9" fmla="*/ 731520 w 2028052"/>
                <a:gd name="connsiteY9" fmla="*/ 2379989 h 2471429"/>
                <a:gd name="connsiteX10" fmla="*/ 731520 w 2028052"/>
                <a:gd name="connsiteY10" fmla="*/ 2471429 h 2471429"/>
                <a:gd name="connsiteX11" fmla="*/ 0 w 2028052"/>
                <a:gd name="connsiteY11" fmla="*/ 2471429 h 2471429"/>
                <a:gd name="connsiteX12" fmla="*/ 1841976 w 2028052"/>
                <a:gd name="connsiteY12" fmla="*/ 2198093 h 2471429"/>
                <a:gd name="connsiteX13" fmla="*/ 2024856 w 2028052"/>
                <a:gd name="connsiteY13" fmla="*/ 2198093 h 2471429"/>
                <a:gd name="connsiteX14" fmla="*/ 2024856 w 2028052"/>
                <a:gd name="connsiteY14" fmla="*/ 2289533 h 2471429"/>
                <a:gd name="connsiteX15" fmla="*/ 1841976 w 2028052"/>
                <a:gd name="connsiteY15" fmla="*/ 2289533 h 2471429"/>
                <a:gd name="connsiteX16" fmla="*/ 842136 w 2028052"/>
                <a:gd name="connsiteY16" fmla="*/ 2198093 h 2471429"/>
                <a:gd name="connsiteX17" fmla="*/ 1725965 w 2028052"/>
                <a:gd name="connsiteY17" fmla="*/ 2198093 h 2471429"/>
                <a:gd name="connsiteX18" fmla="*/ 1725965 w 2028052"/>
                <a:gd name="connsiteY18" fmla="*/ 2289533 h 2471429"/>
                <a:gd name="connsiteX19" fmla="*/ 842136 w 2028052"/>
                <a:gd name="connsiteY19" fmla="*/ 2289533 h 2471429"/>
                <a:gd name="connsiteX20" fmla="*/ 0 w 2028052"/>
                <a:gd name="connsiteY20" fmla="*/ 2198093 h 2471429"/>
                <a:gd name="connsiteX21" fmla="*/ 731520 w 2028052"/>
                <a:gd name="connsiteY21" fmla="*/ 2198093 h 2471429"/>
                <a:gd name="connsiteX22" fmla="*/ 731520 w 2028052"/>
                <a:gd name="connsiteY22" fmla="*/ 2289533 h 2471429"/>
                <a:gd name="connsiteX23" fmla="*/ 0 w 2028052"/>
                <a:gd name="connsiteY23" fmla="*/ 2289533 h 2471429"/>
                <a:gd name="connsiteX24" fmla="*/ 1296532 w 2028052"/>
                <a:gd name="connsiteY24" fmla="*/ 181896 h 2471429"/>
                <a:gd name="connsiteX25" fmla="*/ 2028052 w 2028052"/>
                <a:gd name="connsiteY25" fmla="*/ 181896 h 2471429"/>
                <a:gd name="connsiteX26" fmla="*/ 2028052 w 2028052"/>
                <a:gd name="connsiteY26" fmla="*/ 273336 h 2471429"/>
                <a:gd name="connsiteX27" fmla="*/ 1296532 w 2028052"/>
                <a:gd name="connsiteY27" fmla="*/ 273336 h 2471429"/>
                <a:gd name="connsiteX28" fmla="*/ 1000829 w 2028052"/>
                <a:gd name="connsiteY28" fmla="*/ 181896 h 2471429"/>
                <a:gd name="connsiteX29" fmla="*/ 1183709 w 2028052"/>
                <a:gd name="connsiteY29" fmla="*/ 181896 h 2471429"/>
                <a:gd name="connsiteX30" fmla="*/ 1183709 w 2028052"/>
                <a:gd name="connsiteY30" fmla="*/ 273336 h 2471429"/>
                <a:gd name="connsiteX31" fmla="*/ 1000829 w 2028052"/>
                <a:gd name="connsiteY31" fmla="*/ 273336 h 2471429"/>
                <a:gd name="connsiteX32" fmla="*/ 989 w 2028052"/>
                <a:gd name="connsiteY32" fmla="*/ 181896 h 2471429"/>
                <a:gd name="connsiteX33" fmla="*/ 884818 w 2028052"/>
                <a:gd name="connsiteY33" fmla="*/ 181896 h 2471429"/>
                <a:gd name="connsiteX34" fmla="*/ 884818 w 2028052"/>
                <a:gd name="connsiteY34" fmla="*/ 273336 h 2471429"/>
                <a:gd name="connsiteX35" fmla="*/ 989 w 2028052"/>
                <a:gd name="connsiteY35" fmla="*/ 273336 h 2471429"/>
                <a:gd name="connsiteX36" fmla="*/ 1296532 w 2028052"/>
                <a:gd name="connsiteY36" fmla="*/ 0 h 2471429"/>
                <a:gd name="connsiteX37" fmla="*/ 2028052 w 2028052"/>
                <a:gd name="connsiteY37" fmla="*/ 0 h 2471429"/>
                <a:gd name="connsiteX38" fmla="*/ 2028052 w 2028052"/>
                <a:gd name="connsiteY38" fmla="*/ 91440 h 2471429"/>
                <a:gd name="connsiteX39" fmla="*/ 1296532 w 2028052"/>
                <a:gd name="connsiteY39" fmla="*/ 91440 h 2471429"/>
                <a:gd name="connsiteX40" fmla="*/ 1000829 w 2028052"/>
                <a:gd name="connsiteY40" fmla="*/ 0 h 2471429"/>
                <a:gd name="connsiteX41" fmla="*/ 1183709 w 2028052"/>
                <a:gd name="connsiteY41" fmla="*/ 0 h 2471429"/>
                <a:gd name="connsiteX42" fmla="*/ 1183709 w 2028052"/>
                <a:gd name="connsiteY42" fmla="*/ 91440 h 2471429"/>
                <a:gd name="connsiteX43" fmla="*/ 1000829 w 2028052"/>
                <a:gd name="connsiteY43" fmla="*/ 91440 h 2471429"/>
                <a:gd name="connsiteX44" fmla="*/ 989 w 2028052"/>
                <a:gd name="connsiteY44" fmla="*/ 0 h 2471429"/>
                <a:gd name="connsiteX45" fmla="*/ 884818 w 2028052"/>
                <a:gd name="connsiteY45" fmla="*/ 0 h 2471429"/>
                <a:gd name="connsiteX46" fmla="*/ 884818 w 2028052"/>
                <a:gd name="connsiteY46" fmla="*/ 91440 h 2471429"/>
                <a:gd name="connsiteX47" fmla="*/ 989 w 2028052"/>
                <a:gd name="connsiteY47" fmla="*/ 91440 h 2471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028052" h="2471429">
                  <a:moveTo>
                    <a:pt x="1841976" y="2379989"/>
                  </a:moveTo>
                  <a:lnTo>
                    <a:pt x="2024856" y="2379989"/>
                  </a:lnTo>
                  <a:lnTo>
                    <a:pt x="2024856" y="2471429"/>
                  </a:lnTo>
                  <a:lnTo>
                    <a:pt x="1841976" y="2471429"/>
                  </a:lnTo>
                  <a:close/>
                  <a:moveTo>
                    <a:pt x="842136" y="2379989"/>
                  </a:moveTo>
                  <a:lnTo>
                    <a:pt x="1725965" y="2379989"/>
                  </a:lnTo>
                  <a:lnTo>
                    <a:pt x="1725965" y="2471429"/>
                  </a:lnTo>
                  <a:lnTo>
                    <a:pt x="842136" y="2471429"/>
                  </a:lnTo>
                  <a:close/>
                  <a:moveTo>
                    <a:pt x="0" y="2379989"/>
                  </a:moveTo>
                  <a:lnTo>
                    <a:pt x="731520" y="2379989"/>
                  </a:lnTo>
                  <a:lnTo>
                    <a:pt x="731520" y="2471429"/>
                  </a:lnTo>
                  <a:lnTo>
                    <a:pt x="0" y="2471429"/>
                  </a:lnTo>
                  <a:close/>
                  <a:moveTo>
                    <a:pt x="1841976" y="2198093"/>
                  </a:moveTo>
                  <a:lnTo>
                    <a:pt x="2024856" y="2198093"/>
                  </a:lnTo>
                  <a:lnTo>
                    <a:pt x="2024856" y="2289533"/>
                  </a:lnTo>
                  <a:lnTo>
                    <a:pt x="1841976" y="2289533"/>
                  </a:lnTo>
                  <a:close/>
                  <a:moveTo>
                    <a:pt x="842136" y="2198093"/>
                  </a:moveTo>
                  <a:lnTo>
                    <a:pt x="1725965" y="2198093"/>
                  </a:lnTo>
                  <a:lnTo>
                    <a:pt x="1725965" y="2289533"/>
                  </a:lnTo>
                  <a:lnTo>
                    <a:pt x="842136" y="2289533"/>
                  </a:lnTo>
                  <a:close/>
                  <a:moveTo>
                    <a:pt x="0" y="2198093"/>
                  </a:moveTo>
                  <a:lnTo>
                    <a:pt x="731520" y="2198093"/>
                  </a:lnTo>
                  <a:lnTo>
                    <a:pt x="731520" y="2289533"/>
                  </a:lnTo>
                  <a:lnTo>
                    <a:pt x="0" y="2289533"/>
                  </a:lnTo>
                  <a:close/>
                  <a:moveTo>
                    <a:pt x="1296532" y="181896"/>
                  </a:moveTo>
                  <a:lnTo>
                    <a:pt x="2028052" y="181896"/>
                  </a:lnTo>
                  <a:lnTo>
                    <a:pt x="2028052" y="273336"/>
                  </a:lnTo>
                  <a:lnTo>
                    <a:pt x="1296532" y="273336"/>
                  </a:lnTo>
                  <a:close/>
                  <a:moveTo>
                    <a:pt x="1000829" y="181896"/>
                  </a:moveTo>
                  <a:lnTo>
                    <a:pt x="1183709" y="181896"/>
                  </a:lnTo>
                  <a:lnTo>
                    <a:pt x="1183709" y="273336"/>
                  </a:lnTo>
                  <a:lnTo>
                    <a:pt x="1000829" y="273336"/>
                  </a:lnTo>
                  <a:close/>
                  <a:moveTo>
                    <a:pt x="989" y="181896"/>
                  </a:moveTo>
                  <a:lnTo>
                    <a:pt x="884818" y="181896"/>
                  </a:lnTo>
                  <a:lnTo>
                    <a:pt x="884818" y="273336"/>
                  </a:lnTo>
                  <a:lnTo>
                    <a:pt x="989" y="273336"/>
                  </a:lnTo>
                  <a:close/>
                  <a:moveTo>
                    <a:pt x="1296532" y="0"/>
                  </a:moveTo>
                  <a:lnTo>
                    <a:pt x="2028052" y="0"/>
                  </a:lnTo>
                  <a:lnTo>
                    <a:pt x="2028052" y="91440"/>
                  </a:lnTo>
                  <a:lnTo>
                    <a:pt x="1296532" y="91440"/>
                  </a:lnTo>
                  <a:close/>
                  <a:moveTo>
                    <a:pt x="1000829" y="0"/>
                  </a:moveTo>
                  <a:lnTo>
                    <a:pt x="1183709" y="0"/>
                  </a:lnTo>
                  <a:lnTo>
                    <a:pt x="1183709" y="91440"/>
                  </a:lnTo>
                  <a:lnTo>
                    <a:pt x="1000829" y="91440"/>
                  </a:lnTo>
                  <a:close/>
                  <a:moveTo>
                    <a:pt x="989" y="0"/>
                  </a:moveTo>
                  <a:lnTo>
                    <a:pt x="884818" y="0"/>
                  </a:lnTo>
                  <a:lnTo>
                    <a:pt x="884818" y="91440"/>
                  </a:lnTo>
                  <a:lnTo>
                    <a:pt x="989" y="91440"/>
                  </a:lnTo>
                  <a:close/>
                </a:path>
              </a:pathLst>
            </a:custGeom>
            <a:solidFill>
              <a:srgbClr val="FFFFFF">
                <a:lumMod val="9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940464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직사각형 1">
            <a:extLst>
              <a:ext uri="{FF2B5EF4-FFF2-40B4-BE49-F238E27FC236}">
                <a16:creationId xmlns:a16="http://schemas.microsoft.com/office/drawing/2014/main" id="{74BCC53E-C3FC-4855-8E4F-46BE5A8C3D4D}"/>
              </a:ext>
            </a:extLst>
          </p:cNvPr>
          <p:cNvSpPr/>
          <p:nvPr/>
        </p:nvSpPr>
        <p:spPr>
          <a:xfrm>
            <a:off x="17403" y="0"/>
            <a:ext cx="12161612" cy="799180"/>
          </a:xfrm>
          <a:custGeom>
            <a:avLst/>
            <a:gdLst>
              <a:gd name="connsiteX0" fmla="*/ 0 w 5667375"/>
              <a:gd name="connsiteY0" fmla="*/ 0 h 2771775"/>
              <a:gd name="connsiteX1" fmla="*/ 5667375 w 5667375"/>
              <a:gd name="connsiteY1" fmla="*/ 0 h 2771775"/>
              <a:gd name="connsiteX2" fmla="*/ 5667375 w 5667375"/>
              <a:gd name="connsiteY2" fmla="*/ 2771775 h 2771775"/>
              <a:gd name="connsiteX3" fmla="*/ 0 w 5667375"/>
              <a:gd name="connsiteY3" fmla="*/ 2771775 h 2771775"/>
              <a:gd name="connsiteX4" fmla="*/ 0 w 5667375"/>
              <a:gd name="connsiteY4" fmla="*/ 0 h 2771775"/>
              <a:gd name="connsiteX0" fmla="*/ 0 w 6819900"/>
              <a:gd name="connsiteY0" fmla="*/ 9525 h 2781300"/>
              <a:gd name="connsiteX1" fmla="*/ 6819900 w 6819900"/>
              <a:gd name="connsiteY1" fmla="*/ 0 h 2781300"/>
              <a:gd name="connsiteX2" fmla="*/ 5667375 w 6819900"/>
              <a:gd name="connsiteY2" fmla="*/ 2781300 h 2781300"/>
              <a:gd name="connsiteX3" fmla="*/ 0 w 6819900"/>
              <a:gd name="connsiteY3" fmla="*/ 2781300 h 2781300"/>
              <a:gd name="connsiteX4" fmla="*/ 0 w 6819900"/>
              <a:gd name="connsiteY4" fmla="*/ 9525 h 2781300"/>
              <a:gd name="connsiteX0" fmla="*/ 0 w 6858000"/>
              <a:gd name="connsiteY0" fmla="*/ 19050 h 2790825"/>
              <a:gd name="connsiteX1" fmla="*/ 6858000 w 6858000"/>
              <a:gd name="connsiteY1" fmla="*/ 0 h 2790825"/>
              <a:gd name="connsiteX2" fmla="*/ 5667375 w 6858000"/>
              <a:gd name="connsiteY2" fmla="*/ 2790825 h 2790825"/>
              <a:gd name="connsiteX3" fmla="*/ 0 w 6858000"/>
              <a:gd name="connsiteY3" fmla="*/ 2790825 h 2790825"/>
              <a:gd name="connsiteX4" fmla="*/ 0 w 6858000"/>
              <a:gd name="connsiteY4" fmla="*/ 19050 h 279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0" h="2790825">
                <a:moveTo>
                  <a:pt x="0" y="19050"/>
                </a:moveTo>
                <a:lnTo>
                  <a:pt x="6858000" y="0"/>
                </a:lnTo>
                <a:lnTo>
                  <a:pt x="5667375" y="2790825"/>
                </a:lnTo>
                <a:lnTo>
                  <a:pt x="0" y="2790825"/>
                </a:lnTo>
                <a:lnTo>
                  <a:pt x="0" y="1905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3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graphicFrame>
        <p:nvGraphicFramePr>
          <p:cNvPr id="3" name="ตาราง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64519940"/>
              </p:ext>
            </p:extLst>
          </p:nvPr>
        </p:nvGraphicFramePr>
        <p:xfrm>
          <a:off x="79513" y="812431"/>
          <a:ext cx="11993216" cy="5826907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1678962">
                  <a:extLst>
                    <a:ext uri="{9D8B030D-6E8A-4147-A177-3AD203B41FA5}">
                      <a16:colId xmlns:a16="http://schemas.microsoft.com/office/drawing/2014/main" val="1675117356"/>
                    </a:ext>
                  </a:extLst>
                </a:gridCol>
                <a:gridCol w="2244552">
                  <a:extLst>
                    <a:ext uri="{9D8B030D-6E8A-4147-A177-3AD203B41FA5}">
                      <a16:colId xmlns:a16="http://schemas.microsoft.com/office/drawing/2014/main" val="629276302"/>
                    </a:ext>
                  </a:extLst>
                </a:gridCol>
                <a:gridCol w="1830379">
                  <a:extLst>
                    <a:ext uri="{9D8B030D-6E8A-4147-A177-3AD203B41FA5}">
                      <a16:colId xmlns:a16="http://schemas.microsoft.com/office/drawing/2014/main" val="286422495"/>
                    </a:ext>
                  </a:extLst>
                </a:gridCol>
                <a:gridCol w="2017424">
                  <a:extLst>
                    <a:ext uri="{9D8B030D-6E8A-4147-A177-3AD203B41FA5}">
                      <a16:colId xmlns:a16="http://schemas.microsoft.com/office/drawing/2014/main" val="1552986761"/>
                    </a:ext>
                  </a:extLst>
                </a:gridCol>
                <a:gridCol w="2632005">
                  <a:extLst>
                    <a:ext uri="{9D8B030D-6E8A-4147-A177-3AD203B41FA5}">
                      <a16:colId xmlns:a16="http://schemas.microsoft.com/office/drawing/2014/main" val="605695241"/>
                    </a:ext>
                  </a:extLst>
                </a:gridCol>
                <a:gridCol w="1589894">
                  <a:extLst>
                    <a:ext uri="{9D8B030D-6E8A-4147-A177-3AD203B41FA5}">
                      <a16:colId xmlns:a16="http://schemas.microsoft.com/office/drawing/2014/main" val="2331138796"/>
                    </a:ext>
                  </a:extLst>
                </a:gridCol>
              </a:tblGrid>
              <a:tr h="438950">
                <a:tc gridSpan="6">
                  <a:txBody>
                    <a:bodyPr/>
                    <a:lstStyle/>
                    <a:p>
                      <a:pPr marL="11430"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2000" b="1" dirty="0"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R1_PCT, PST</a:t>
                      </a:r>
                      <a:r>
                        <a:rPr lang="th-TH" sz="2000" b="1" dirty="0"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/กลุ่มงานคลินิกบริการ</a:t>
                      </a:r>
                      <a:endParaRPr lang="en-US" sz="2000" dirty="0"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68580" marR="68580" marT="0" marB="0"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17225110"/>
                  </a:ext>
                </a:extLst>
              </a:tr>
              <a:tr h="549477">
                <a:tc>
                  <a:txBody>
                    <a:bodyPr/>
                    <a:lstStyle/>
                    <a:p>
                      <a:pPr marL="11430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500" b="1" dirty="0"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R1</a:t>
                      </a:r>
                      <a:r>
                        <a:rPr lang="th-TH" sz="1500" b="1" dirty="0"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</a:t>
                      </a:r>
                      <a:r>
                        <a:rPr lang="en-US" sz="1500" b="1" dirty="0"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1_</a:t>
                      </a:r>
                      <a:r>
                        <a:rPr lang="th-TH" sz="1500" b="1" dirty="0"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สูติ-นรีเวชกรรม</a:t>
                      </a:r>
                      <a:endParaRPr lang="en-US" sz="1500" dirty="0"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11430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500" b="1" dirty="0"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R1</a:t>
                      </a:r>
                      <a:r>
                        <a:rPr lang="th-TH" sz="1500" b="1" dirty="0"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</a:t>
                      </a:r>
                      <a:r>
                        <a:rPr lang="en-US" sz="1500" b="1" dirty="0"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2_</a:t>
                      </a:r>
                      <a:r>
                        <a:rPr lang="th-TH" sz="1500" b="1" dirty="0"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ศัลยกรรม</a:t>
                      </a:r>
                      <a:endParaRPr lang="en-US" sz="1500" dirty="0"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11430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500" b="1" dirty="0"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R1</a:t>
                      </a:r>
                      <a:r>
                        <a:rPr lang="th-TH" sz="1500" b="1" dirty="0"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</a:t>
                      </a:r>
                      <a:r>
                        <a:rPr lang="en-US" sz="1500" b="1" dirty="0"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3_</a:t>
                      </a:r>
                      <a:r>
                        <a:rPr lang="th-TH" sz="1500" b="1" dirty="0"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อายุรกรรม</a:t>
                      </a:r>
                      <a:endParaRPr lang="en-US" sz="1500" dirty="0"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11430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500" b="1" dirty="0"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R1</a:t>
                      </a:r>
                      <a:r>
                        <a:rPr lang="th-TH" sz="1500" b="1" dirty="0"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</a:t>
                      </a:r>
                      <a:r>
                        <a:rPr lang="en-US" sz="1500" b="1" dirty="0"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4_</a:t>
                      </a:r>
                      <a:r>
                        <a:rPr lang="th-TH" sz="1500" b="1" dirty="0"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กุมารเวชกรรม</a:t>
                      </a:r>
                      <a:endParaRPr lang="en-US" sz="1500" dirty="0"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11430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500" b="1" dirty="0"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R1</a:t>
                      </a:r>
                      <a:r>
                        <a:rPr lang="th-TH" sz="1500" b="1" dirty="0"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</a:t>
                      </a:r>
                      <a:r>
                        <a:rPr lang="en-US" sz="1500" b="1" dirty="0"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5_</a:t>
                      </a:r>
                      <a:r>
                        <a:rPr lang="th-TH" sz="1500" b="1" dirty="0"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ศัลยกรรมออ</a:t>
                      </a:r>
                      <a:r>
                        <a:rPr lang="th-TH" sz="1500" b="1" dirty="0" err="1"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โธปิ</a:t>
                      </a:r>
                      <a:r>
                        <a:rPr lang="th-TH" sz="1500" b="1" dirty="0"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ดิก</a:t>
                      </a:r>
                      <a:r>
                        <a:rPr lang="th-TH" sz="1500" b="1" dirty="0" err="1"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ส์</a:t>
                      </a:r>
                      <a:endParaRPr lang="en-US" sz="1500" dirty="0"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500" b="1" dirty="0"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R1</a:t>
                      </a:r>
                      <a:r>
                        <a:rPr lang="th-TH" sz="1500" b="1" dirty="0"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</a:t>
                      </a:r>
                      <a:r>
                        <a:rPr lang="en-US" sz="1500" b="1" dirty="0"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6_</a:t>
                      </a:r>
                      <a:r>
                        <a:rPr lang="th-TH" sz="1500" b="1" dirty="0"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จักษุ</a:t>
                      </a:r>
                      <a:endParaRPr lang="en-US" sz="1500" dirty="0"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3432494986"/>
                  </a:ext>
                </a:extLst>
              </a:tr>
              <a:tr h="2530678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th-TH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1.</a:t>
                      </a:r>
                      <a:r>
                        <a:rPr lang="en-US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PPH</a:t>
                      </a:r>
                      <a:endParaRPr lang="en-US" sz="1600" dirty="0"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th-TH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2.</a:t>
                      </a:r>
                      <a:r>
                        <a:rPr lang="en-US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High risk pregnancy</a:t>
                      </a:r>
                      <a:endParaRPr lang="en-US" sz="1600" dirty="0"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th-TH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3.</a:t>
                      </a:r>
                      <a:r>
                        <a:rPr lang="en-US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Preterm labor</a:t>
                      </a:r>
                      <a:r>
                        <a:rPr lang="th-TH" sz="1600" b="1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endParaRPr lang="en-US" sz="1600" dirty="0"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th-TH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1.</a:t>
                      </a:r>
                      <a:r>
                        <a:rPr lang="en-US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Necrotizing fasciitis</a:t>
                      </a:r>
                      <a:r>
                        <a:rPr lang="th-TH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2.</a:t>
                      </a:r>
                      <a:r>
                        <a:rPr lang="en-US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Acute Limb  Ischemia </a:t>
                      </a:r>
                      <a:endParaRPr lang="th-TH" sz="1600" dirty="0"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th-TH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3. </a:t>
                      </a:r>
                      <a:r>
                        <a:rPr lang="en-US" sz="1600" dirty="0" err="1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Cholangiocarcinoma</a:t>
                      </a:r>
                      <a:r>
                        <a:rPr lang="en-US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th-TH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(</a:t>
                      </a:r>
                      <a:r>
                        <a:rPr lang="en-US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CCA</a:t>
                      </a:r>
                      <a:r>
                        <a:rPr lang="th-TH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) </a:t>
                      </a:r>
                      <a:endParaRPr lang="en-US" sz="1600" dirty="0"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th-TH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4.</a:t>
                      </a:r>
                      <a:r>
                        <a:rPr lang="en-US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CA colon</a:t>
                      </a:r>
                      <a:r>
                        <a:rPr lang="th-TH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endParaRPr lang="en-US" sz="1600" dirty="0"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5</a:t>
                      </a:r>
                      <a:r>
                        <a:rPr lang="th-TH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 </a:t>
                      </a:r>
                      <a:r>
                        <a:rPr lang="en-US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UGIB</a:t>
                      </a:r>
                      <a:endParaRPr lang="en-US" sz="1600" dirty="0"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</a:t>
                      </a:r>
                      <a:r>
                        <a:rPr lang="th-TH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 </a:t>
                      </a:r>
                      <a:r>
                        <a:rPr lang="en-US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Sepsis </a:t>
                      </a:r>
                      <a:endParaRPr lang="en-US" sz="1600" dirty="0"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</a:t>
                      </a:r>
                      <a:r>
                        <a:rPr lang="th-TH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 </a:t>
                      </a:r>
                      <a:r>
                        <a:rPr lang="en-US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Pneumonia</a:t>
                      </a:r>
                      <a:r>
                        <a:rPr lang="th-TH" sz="1600" b="1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endParaRPr lang="en-US" sz="1600" dirty="0"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</a:t>
                      </a:r>
                      <a:r>
                        <a:rPr lang="th-TH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 </a:t>
                      </a:r>
                      <a:r>
                        <a:rPr lang="en-US" sz="1600" dirty="0" smtClean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TB</a:t>
                      </a:r>
                      <a:endParaRPr lang="en-US" sz="1600" dirty="0"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</a:t>
                      </a:r>
                      <a:r>
                        <a:rPr lang="th-TH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 </a:t>
                      </a:r>
                      <a:r>
                        <a:rPr lang="en-US" sz="1600" dirty="0" err="1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Pnuemonia</a:t>
                      </a:r>
                      <a:r>
                        <a:rPr lang="en-US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with underlying </a:t>
                      </a:r>
                      <a:endParaRPr lang="en-US" sz="1600" dirty="0"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</a:t>
                      </a:r>
                      <a:r>
                        <a:rPr lang="th-TH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 </a:t>
                      </a:r>
                      <a:r>
                        <a:rPr lang="en-US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Sepsis </a:t>
                      </a:r>
                      <a:endParaRPr lang="en-US" sz="1600" dirty="0"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</a:t>
                      </a:r>
                      <a:r>
                        <a:rPr lang="th-TH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 </a:t>
                      </a:r>
                      <a:r>
                        <a:rPr lang="en-US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Thalassemia</a:t>
                      </a:r>
                      <a:endParaRPr lang="en-US" sz="1600" dirty="0"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 </a:t>
                      </a:r>
                      <a:endParaRPr lang="en-US" sz="1600" dirty="0"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</a:t>
                      </a:r>
                      <a:r>
                        <a:rPr lang="th-TH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 </a:t>
                      </a:r>
                      <a:r>
                        <a:rPr lang="en-US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Fracture around hip in Elderly</a:t>
                      </a:r>
                      <a:endParaRPr lang="en-US" sz="1600" dirty="0"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</a:t>
                      </a:r>
                      <a:r>
                        <a:rPr lang="th-TH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 </a:t>
                      </a:r>
                      <a:r>
                        <a:rPr lang="en-US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Fracture Acetabulum</a:t>
                      </a:r>
                      <a:endParaRPr lang="en-US" sz="1600" dirty="0"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</a:t>
                      </a:r>
                      <a:r>
                        <a:rPr lang="th-TH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 </a:t>
                      </a:r>
                      <a:r>
                        <a:rPr lang="en-US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Upper &amp; lower extremity injury </a:t>
                      </a:r>
                      <a:endParaRPr lang="en-US" sz="1600" dirty="0"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</a:t>
                      </a:r>
                      <a:r>
                        <a:rPr lang="th-TH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 </a:t>
                      </a:r>
                      <a:r>
                        <a:rPr lang="en-US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Pediatric in </a:t>
                      </a:r>
                      <a:r>
                        <a:rPr lang="en-US" sz="1600" dirty="0" err="1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orthopaedics</a:t>
                      </a:r>
                      <a:r>
                        <a:rPr lang="en-US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endParaRPr lang="en-US" sz="1600" dirty="0"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5</a:t>
                      </a:r>
                      <a:r>
                        <a:rPr lang="th-TH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 </a:t>
                      </a:r>
                      <a:r>
                        <a:rPr lang="en-US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Septic arthritis </a:t>
                      </a:r>
                      <a:endParaRPr lang="en-US" sz="1600" dirty="0"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6</a:t>
                      </a:r>
                      <a:r>
                        <a:rPr lang="th-TH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 </a:t>
                      </a:r>
                      <a:r>
                        <a:rPr lang="en-US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OA</a:t>
                      </a:r>
                      <a:endParaRPr lang="en-US" sz="1600" dirty="0"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</a:t>
                      </a:r>
                      <a:r>
                        <a:rPr lang="th-TH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</a:t>
                      </a:r>
                      <a:r>
                        <a:rPr lang="en-US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Cataract</a:t>
                      </a:r>
                      <a:endParaRPr lang="en-US" sz="1600" dirty="0"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</a:t>
                      </a:r>
                      <a:r>
                        <a:rPr lang="th-TH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 </a:t>
                      </a:r>
                      <a:r>
                        <a:rPr lang="en-US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Diabetic retinopathy</a:t>
                      </a:r>
                      <a:r>
                        <a:rPr lang="th-TH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(</a:t>
                      </a:r>
                      <a:r>
                        <a:rPr lang="en-US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DR</a:t>
                      </a:r>
                      <a:r>
                        <a:rPr lang="th-TH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)</a:t>
                      </a:r>
                      <a:endParaRPr lang="en-US" sz="1600" dirty="0"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878238480"/>
                  </a:ext>
                </a:extLst>
              </a:tr>
              <a:tr h="549477"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R1</a:t>
                      </a:r>
                      <a:r>
                        <a:rPr lang="th-TH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</a:t>
                      </a:r>
                      <a:r>
                        <a:rPr lang="en-US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7_</a:t>
                      </a:r>
                      <a:r>
                        <a:rPr lang="th-TH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โสต ศอ นาสิก</a:t>
                      </a:r>
                      <a:endParaRPr lang="en-US" sz="1500" b="1" kern="1200" dirty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R1</a:t>
                      </a:r>
                      <a:r>
                        <a:rPr lang="th-TH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</a:t>
                      </a:r>
                      <a:r>
                        <a:rPr lang="en-US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8_</a:t>
                      </a:r>
                      <a:r>
                        <a:rPr lang="th-TH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จิตเวช</a:t>
                      </a:r>
                      <a:endParaRPr lang="en-US" sz="1500" b="1" kern="1200" dirty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R1</a:t>
                      </a:r>
                      <a:r>
                        <a:rPr lang="th-TH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</a:t>
                      </a:r>
                      <a:r>
                        <a:rPr lang="en-US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9_</a:t>
                      </a:r>
                      <a:r>
                        <a:rPr lang="th-TH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ทันตกรรม</a:t>
                      </a:r>
                      <a:endParaRPr lang="en-US" sz="1500" b="1" kern="1200" dirty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 R1.10_</a:t>
                      </a:r>
                      <a:r>
                        <a:rPr lang="th-TH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เวชกรรมฟื้นฟู</a:t>
                      </a:r>
                      <a:endParaRPr lang="en-US" sz="1500" b="1" kern="1200" dirty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68580" marR="68580" marT="0" marB="0" anchor="ctr">
                    <a:solidFill>
                      <a:srgbClr val="FFCC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R1</a:t>
                      </a:r>
                      <a:r>
                        <a:rPr lang="th-TH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</a:t>
                      </a:r>
                      <a:r>
                        <a:rPr lang="en-US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12_</a:t>
                      </a:r>
                      <a:r>
                        <a:rPr lang="th-TH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แพทย์แผนไทย</a:t>
                      </a:r>
                      <a:endParaRPr lang="en-US" sz="1500" b="1" kern="1200" dirty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68580" marR="68580" marT="0" marB="0" anchor="ctr">
                    <a:solidFill>
                      <a:srgbClr val="FFCC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500" b="1" kern="1200" dirty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68580" marR="6858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0001031"/>
                  </a:ext>
                </a:extLst>
              </a:tr>
              <a:tr h="1758325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</a:t>
                      </a:r>
                      <a:r>
                        <a:rPr lang="th-TH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 </a:t>
                      </a:r>
                      <a:r>
                        <a:rPr lang="en-US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CA Head and neck </a:t>
                      </a:r>
                      <a:r>
                        <a:rPr lang="th-TH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เน้น </a:t>
                      </a:r>
                      <a:r>
                        <a:rPr lang="en-US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CA oral cavity</a:t>
                      </a:r>
                      <a:endParaRPr lang="en-US" sz="1600" dirty="0"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</a:t>
                      </a:r>
                      <a:r>
                        <a:rPr lang="th-TH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 </a:t>
                      </a:r>
                      <a:r>
                        <a:rPr lang="en-US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Newborn hearing loss</a:t>
                      </a:r>
                      <a:endParaRPr lang="en-US" sz="1600" dirty="0"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</a:t>
                      </a:r>
                      <a:r>
                        <a:rPr lang="th-TH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 </a:t>
                      </a:r>
                      <a:r>
                        <a:rPr lang="en-US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CLCP</a:t>
                      </a:r>
                      <a:endParaRPr lang="en-US" sz="1600" dirty="0"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</a:t>
                      </a:r>
                      <a:r>
                        <a:rPr lang="th-TH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</a:t>
                      </a:r>
                      <a:r>
                        <a:rPr lang="en-US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Schizophrenia  </a:t>
                      </a:r>
                      <a:endParaRPr lang="en-US" sz="1600" dirty="0"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</a:t>
                      </a:r>
                      <a:r>
                        <a:rPr lang="th-TH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 </a:t>
                      </a:r>
                      <a:r>
                        <a:rPr lang="en-US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SMIV</a:t>
                      </a:r>
                      <a:r>
                        <a:rPr lang="th-TH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 </a:t>
                      </a:r>
                      <a:endParaRPr lang="en-US" sz="1600" dirty="0"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 </a:t>
                      </a:r>
                      <a:endParaRPr lang="en-US" sz="1600" dirty="0"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th-TH" sz="16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- ฟันผุในเด็ก</a:t>
                      </a:r>
                      <a:endParaRPr lang="en-US" sz="1600" dirty="0"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r>
                        <a:rPr lang="en-US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</a:t>
                      </a:r>
                      <a:r>
                        <a:rPr lang="th-TH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</a:t>
                      </a:r>
                      <a:r>
                        <a:rPr lang="en-US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Stroke</a:t>
                      </a:r>
                    </a:p>
                    <a:p>
                      <a:r>
                        <a:rPr lang="en-US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</a:t>
                      </a:r>
                      <a:r>
                        <a:rPr lang="th-TH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</a:t>
                      </a:r>
                      <a:r>
                        <a:rPr lang="en-US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Traumatic brain injury </a:t>
                      </a:r>
                    </a:p>
                    <a:p>
                      <a:r>
                        <a:rPr lang="en-US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</a:t>
                      </a:r>
                      <a:r>
                        <a:rPr lang="th-TH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</a:t>
                      </a:r>
                      <a:r>
                        <a:rPr lang="en-US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Spinal cord injury </a:t>
                      </a:r>
                    </a:p>
                    <a:p>
                      <a:r>
                        <a:rPr lang="en-US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</a:t>
                      </a:r>
                      <a:r>
                        <a:rPr lang="th-TH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</a:t>
                      </a:r>
                      <a:r>
                        <a:rPr lang="en-US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Fracture around the hip</a:t>
                      </a:r>
                    </a:p>
                  </a:txBody>
                  <a:tcPr marL="68580" marR="68580" marT="0" marB="0">
                    <a:solidFill>
                      <a:srgbClr val="FFE7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None/>
                      </a:pPr>
                      <a:r>
                        <a:rPr lang="th-TH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1. </a:t>
                      </a:r>
                      <a:r>
                        <a:rPr lang="en-US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stroke  </a:t>
                      </a:r>
                      <a:endParaRPr lang="th-TH" sz="1600" kern="1200" dirty="0"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 marL="0" indent="0">
                        <a:buNone/>
                      </a:pPr>
                      <a:r>
                        <a:rPr lang="th-TH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2.</a:t>
                      </a:r>
                      <a:r>
                        <a:rPr lang="th-TH" sz="1600" kern="1200" baseline="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th-TH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โรคข้อเข่าเสื่อม</a:t>
                      </a:r>
                      <a:endParaRPr lang="en-US" sz="1600" kern="1200" dirty="0"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 marL="11430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600" kern="1200" dirty="0"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68580" marR="68580" marT="0" marB="0">
                    <a:solidFill>
                      <a:srgbClr val="FFE7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 </a:t>
                      </a:r>
                    </a:p>
                  </a:txBody>
                  <a:tcPr marL="68580" marR="68580" marT="0" marB="0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1249561"/>
                  </a:ext>
                </a:extLst>
              </a:tr>
            </a:tbl>
          </a:graphicData>
        </a:graphic>
      </p:graphicFrame>
      <p:sp>
        <p:nvSpPr>
          <p:cNvPr id="4" name="สี่เหลี่ยมผืนผ้า 3"/>
          <p:cNvSpPr/>
          <p:nvPr/>
        </p:nvSpPr>
        <p:spPr>
          <a:xfrm>
            <a:off x="2677991" y="104230"/>
            <a:ext cx="6827831" cy="53771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11430" marR="0" lvl="0" indent="0" algn="ctr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สรุปกลุ่มโรคเชิงยุทธศาสตร์ รพ.ขอนแก่น 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pic>
        <p:nvPicPr>
          <p:cNvPr id="49" name="Picture 5" descr="C:\Users\User\Desktop\ประชุม-อบรม\ประชุม อบรม_2562\ประชุม-อบรม\บรรยายอ.สมคิด3กย.62\KKH new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01790" y="59596"/>
            <a:ext cx="705897" cy="7395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31870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>
            <a:extLst>
              <a:ext uri="{FF2B5EF4-FFF2-40B4-BE49-F238E27FC236}">
                <a16:creationId xmlns:a16="http://schemas.microsoft.com/office/drawing/2014/main" id="{FB43D243-B0FD-A149-BEC5-F931003CC31D}"/>
              </a:ext>
            </a:extLst>
          </p:cNvPr>
          <p:cNvSpPr/>
          <p:nvPr/>
        </p:nvSpPr>
        <p:spPr>
          <a:xfrm>
            <a:off x="5948143" y="2265546"/>
            <a:ext cx="6228000" cy="4572000"/>
          </a:xfrm>
          <a:prstGeom prst="rect">
            <a:avLst/>
          </a:prstGeom>
          <a:solidFill>
            <a:schemeClr val="bg1"/>
          </a:soli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 Light" panose="020F0502020204030203" pitchFamily="34" charset="0"/>
              <a:ea typeface="+mn-ea"/>
              <a:cs typeface="+mn-cs"/>
            </a:endParaRPr>
          </a:p>
        </p:txBody>
      </p:sp>
      <p:sp>
        <p:nvSpPr>
          <p:cNvPr id="134" name="Rectangle 9">
            <a:extLst>
              <a:ext uri="{FF2B5EF4-FFF2-40B4-BE49-F238E27FC236}">
                <a16:creationId xmlns:a16="http://schemas.microsoft.com/office/drawing/2014/main" id="{B651E6BF-CCA6-6148-981A-A145A87F9E56}"/>
              </a:ext>
            </a:extLst>
          </p:cNvPr>
          <p:cNvSpPr/>
          <p:nvPr/>
        </p:nvSpPr>
        <p:spPr>
          <a:xfrm>
            <a:off x="2309" y="2256048"/>
            <a:ext cx="5945720" cy="4581497"/>
          </a:xfrm>
          <a:prstGeom prst="rect">
            <a:avLst/>
          </a:prstGeom>
          <a:solidFill>
            <a:srgbClr val="F2FBFC"/>
          </a:soli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 Light" panose="020F0502020204030203" pitchFamily="34" charset="0"/>
              <a:ea typeface="+mn-ea"/>
              <a:cs typeface="+mn-cs"/>
            </a:endParaRPr>
          </a:p>
        </p:txBody>
      </p:sp>
      <p:sp>
        <p:nvSpPr>
          <p:cNvPr id="6" name="Notched Right Arrow 5">
            <a:extLst>
              <a:ext uri="{FF2B5EF4-FFF2-40B4-BE49-F238E27FC236}">
                <a16:creationId xmlns:a16="http://schemas.microsoft.com/office/drawing/2014/main" id="{DE532FB2-A7EA-E140-A895-FF0A3E862DF0}"/>
              </a:ext>
            </a:extLst>
          </p:cNvPr>
          <p:cNvSpPr/>
          <p:nvPr/>
        </p:nvSpPr>
        <p:spPr>
          <a:xfrm>
            <a:off x="5948145" y="1438201"/>
            <a:ext cx="6243855" cy="1210725"/>
          </a:xfrm>
          <a:prstGeom prst="notchedRightArrow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 Light" panose="020F0502020204030203" pitchFamily="34" charset="0"/>
              <a:ea typeface="+mn-ea"/>
              <a:cs typeface="+mn-cs"/>
            </a:endParaRPr>
          </a:p>
        </p:txBody>
      </p:sp>
      <p:sp>
        <p:nvSpPr>
          <p:cNvPr id="33" name="Google Shape;559;p69"/>
          <p:cNvSpPr txBox="1">
            <a:spLocks/>
          </p:cNvSpPr>
          <p:nvPr/>
        </p:nvSpPr>
        <p:spPr>
          <a:xfrm>
            <a:off x="5657533" y="1787954"/>
            <a:ext cx="6717000" cy="538579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t" anchorCtr="0">
            <a:spAutoFit/>
          </a:bodyPr>
          <a:lstStyle>
            <a:defPPr>
              <a:defRPr lang="en-US"/>
            </a:defPPr>
            <a:lvl1pPr lvl="0" indent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bg1"/>
                </a:solidFill>
                <a:latin typeface="Prompt Medium"/>
                <a:ea typeface="Prompt Medium"/>
                <a:cs typeface="Prompt Medium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rompt Medium"/>
                <a:sym typeface="Noto Sans Thai"/>
              </a:rPr>
              <a:t>การเชื่อมต่อข้อมูลภายในจังหวัดขอนแก่น</a:t>
            </a:r>
          </a:p>
        </p:txBody>
      </p:sp>
      <p:grpSp>
        <p:nvGrpSpPr>
          <p:cNvPr id="92" name="กลุ่ม 91"/>
          <p:cNvGrpSpPr/>
          <p:nvPr/>
        </p:nvGrpSpPr>
        <p:grpSpPr>
          <a:xfrm>
            <a:off x="6045433" y="2644281"/>
            <a:ext cx="6012911" cy="3243594"/>
            <a:chOff x="758950" y="1063363"/>
            <a:chExt cx="7933941" cy="3243594"/>
          </a:xfrm>
        </p:grpSpPr>
        <p:sp>
          <p:nvSpPr>
            <p:cNvPr id="93" name="Google Shape;561;p69"/>
            <p:cNvSpPr/>
            <p:nvPr/>
          </p:nvSpPr>
          <p:spPr>
            <a:xfrm>
              <a:off x="3806950" y="1271175"/>
              <a:ext cx="1552800" cy="857400"/>
            </a:xfrm>
            <a:prstGeom prst="roundRect">
              <a:avLst>
                <a:gd name="adj" fmla="val 16667"/>
              </a:avLst>
            </a:prstGeom>
            <a:noFill/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ridi"/>
                  <a:ea typeface="Pridi"/>
                  <a:sym typeface="Pridi"/>
                </a:rPr>
                <a:t>CUP </a:t>
              </a:r>
              <a:endPara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idi"/>
                <a:ea typeface="Pridi"/>
                <a:cs typeface="+mn-cs"/>
                <a:sym typeface="Pridi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ridi"/>
                  <a:ea typeface="Pridi"/>
                  <a:sym typeface="Pridi"/>
                </a:rPr>
                <a:t>รพ.ขอนแก่น</a:t>
              </a:r>
              <a:endPara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idi"/>
                <a:ea typeface="Pridi"/>
                <a:cs typeface="+mn-cs"/>
                <a:sym typeface="Pridi"/>
              </a:endParaRPr>
            </a:p>
          </p:txBody>
        </p:sp>
        <p:sp>
          <p:nvSpPr>
            <p:cNvPr id="94" name="Google Shape;562;p69"/>
            <p:cNvSpPr/>
            <p:nvPr/>
          </p:nvSpPr>
          <p:spPr>
            <a:xfrm>
              <a:off x="758950" y="2334575"/>
              <a:ext cx="2076120" cy="594457"/>
            </a:xfrm>
            <a:prstGeom prst="roundRect">
              <a:avLst>
                <a:gd name="adj" fmla="val 16667"/>
              </a:avLst>
            </a:prstGeom>
            <a:solidFill>
              <a:srgbClr val="D392FF"/>
            </a:solidFill>
            <a:ln w="19050" cap="flat" cmpd="sng">
              <a:solidFill>
                <a:srgbClr val="CE66E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ridi"/>
                  <a:ea typeface="Pridi"/>
                  <a:sym typeface="Pridi"/>
                </a:rPr>
                <a:t>สสจ.ขอนแก่น</a:t>
              </a:r>
              <a:endPara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idi"/>
                <a:ea typeface="Pridi"/>
                <a:cs typeface="+mn-cs"/>
                <a:sym typeface="Pridi"/>
              </a:endParaRPr>
            </a:p>
          </p:txBody>
        </p:sp>
        <p:sp>
          <p:nvSpPr>
            <p:cNvPr id="95" name="Google Shape;563;p69"/>
            <p:cNvSpPr/>
            <p:nvPr/>
          </p:nvSpPr>
          <p:spPr>
            <a:xfrm>
              <a:off x="6868000" y="1141800"/>
              <a:ext cx="1824876" cy="507276"/>
            </a:xfrm>
            <a:prstGeom prst="flowChartTerminator">
              <a:avLst/>
            </a:prstGeom>
            <a:solidFill>
              <a:srgbClr val="FFF2CC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ridi"/>
                  <a:ea typeface="Pridi"/>
                  <a:sym typeface="Pridi"/>
                </a:rPr>
                <a:t>PCC, CMU</a:t>
              </a:r>
              <a:endPara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idi"/>
                <a:ea typeface="Pridi"/>
                <a:cs typeface="+mn-cs"/>
                <a:sym typeface="Pridi"/>
              </a:endParaRPr>
            </a:p>
          </p:txBody>
        </p:sp>
        <p:sp>
          <p:nvSpPr>
            <p:cNvPr id="96" name="Google Shape;564;p69"/>
            <p:cNvSpPr/>
            <p:nvPr/>
          </p:nvSpPr>
          <p:spPr>
            <a:xfrm>
              <a:off x="6893125" y="1763650"/>
              <a:ext cx="1799766" cy="507276"/>
            </a:xfrm>
            <a:prstGeom prst="flowChartTerminator">
              <a:avLst/>
            </a:prstGeom>
            <a:solidFill>
              <a:srgbClr val="FFF2CC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ridi"/>
                  <a:ea typeface="Pridi"/>
                  <a:sym typeface="Pridi"/>
                </a:rPr>
                <a:t>PCU</a:t>
              </a:r>
              <a:endParaRPr kumimoji="0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idi"/>
                <a:ea typeface="Pridi"/>
                <a:cs typeface="+mn-cs"/>
                <a:sym typeface="Pridi"/>
              </a:endParaRPr>
            </a:p>
          </p:txBody>
        </p:sp>
        <p:sp>
          <p:nvSpPr>
            <p:cNvPr id="97" name="Google Shape;565;p69"/>
            <p:cNvSpPr/>
            <p:nvPr/>
          </p:nvSpPr>
          <p:spPr>
            <a:xfrm>
              <a:off x="3860950" y="2334575"/>
              <a:ext cx="1552800" cy="857400"/>
            </a:xfrm>
            <a:prstGeom prst="roundRect">
              <a:avLst>
                <a:gd name="adj" fmla="val 16667"/>
              </a:avLst>
            </a:prstGeom>
            <a:noFill/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ridi"/>
                  <a:ea typeface="Pridi"/>
                  <a:sym typeface="Pridi"/>
                </a:rPr>
                <a:t>รพช.</a:t>
              </a:r>
              <a:endPara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idi"/>
                <a:ea typeface="Pridi"/>
                <a:cs typeface="+mn-cs"/>
                <a:sym typeface="Pridi"/>
              </a:endParaRPr>
            </a:p>
          </p:txBody>
        </p:sp>
        <p:sp>
          <p:nvSpPr>
            <p:cNvPr id="98" name="Google Shape;566;p69"/>
            <p:cNvSpPr/>
            <p:nvPr/>
          </p:nvSpPr>
          <p:spPr>
            <a:xfrm>
              <a:off x="3806950" y="3397975"/>
              <a:ext cx="1824876" cy="507276"/>
            </a:xfrm>
            <a:prstGeom prst="flowChartTerminator">
              <a:avLst/>
            </a:prstGeom>
            <a:solidFill>
              <a:srgbClr val="FFF2CC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ridi"/>
                  <a:ea typeface="Pridi"/>
                  <a:sym typeface="Pridi"/>
                </a:rPr>
                <a:t>CMU, PCU</a:t>
              </a:r>
              <a:endParaRPr kumimoji="0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idi"/>
                <a:ea typeface="Pridi"/>
                <a:cs typeface="+mn-cs"/>
                <a:sym typeface="Pridi"/>
              </a:endParaRPr>
            </a:p>
          </p:txBody>
        </p:sp>
        <p:sp>
          <p:nvSpPr>
            <p:cNvPr id="99" name="Google Shape;567;p69"/>
            <p:cNvSpPr/>
            <p:nvPr/>
          </p:nvSpPr>
          <p:spPr>
            <a:xfrm>
              <a:off x="758950" y="3712500"/>
              <a:ext cx="2076120" cy="594457"/>
            </a:xfrm>
            <a:prstGeom prst="roundRect">
              <a:avLst>
                <a:gd name="adj" fmla="val 16667"/>
              </a:avLst>
            </a:prstGeom>
            <a:solidFill>
              <a:srgbClr val="D392FF"/>
            </a:solidFill>
            <a:ln w="19050" cap="flat" cmpd="sng">
              <a:solidFill>
                <a:srgbClr val="CE66E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ridi"/>
                  <a:ea typeface="Pridi"/>
                  <a:sym typeface="Pridi"/>
                </a:rPr>
                <a:t>เขตสุขภาพที่ 7</a:t>
              </a:r>
              <a:endPara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idi"/>
                <a:ea typeface="Pridi"/>
                <a:cs typeface="+mn-cs"/>
                <a:sym typeface="Pridi"/>
              </a:endParaRPr>
            </a:p>
          </p:txBody>
        </p:sp>
        <p:cxnSp>
          <p:nvCxnSpPr>
            <p:cNvPr id="100" name="Google Shape;568;p69"/>
            <p:cNvCxnSpPr>
              <a:stCxn id="93" idx="1"/>
              <a:endCxn id="94" idx="0"/>
            </p:cNvCxnSpPr>
            <p:nvPr/>
          </p:nvCxnSpPr>
          <p:spPr>
            <a:xfrm rot="10800000" flipV="1">
              <a:off x="1797012" y="1699875"/>
              <a:ext cx="2009940" cy="634700"/>
            </a:xfrm>
            <a:prstGeom prst="bentConnector2">
              <a:avLst/>
            </a:prstGeom>
            <a:noFill/>
            <a:ln w="28575" cap="flat" cmpd="sng">
              <a:solidFill>
                <a:srgbClr val="FFC000"/>
              </a:solidFill>
              <a:prstDash val="solid"/>
              <a:round/>
              <a:headEnd type="none" w="med" len="med"/>
              <a:tailEnd type="stealth" w="med" len="med"/>
            </a:ln>
          </p:spPr>
        </p:cxnSp>
        <p:cxnSp>
          <p:nvCxnSpPr>
            <p:cNvPr id="101" name="Google Shape;569;p69"/>
            <p:cNvCxnSpPr>
              <a:stCxn id="97" idx="1"/>
              <a:endCxn id="94" idx="3"/>
            </p:cNvCxnSpPr>
            <p:nvPr/>
          </p:nvCxnSpPr>
          <p:spPr>
            <a:xfrm rot="10800000">
              <a:off x="2835070" y="2631805"/>
              <a:ext cx="1025880" cy="131471"/>
            </a:xfrm>
            <a:prstGeom prst="bentConnector3">
              <a:avLst>
                <a:gd name="adj1" fmla="val 50000"/>
              </a:avLst>
            </a:prstGeom>
            <a:noFill/>
            <a:ln w="28575" cap="flat" cmpd="sng">
              <a:solidFill>
                <a:srgbClr val="FFC000"/>
              </a:solidFill>
              <a:prstDash val="solid"/>
              <a:round/>
              <a:headEnd type="none" w="med" len="med"/>
              <a:tailEnd type="stealth" w="med" len="med"/>
            </a:ln>
          </p:spPr>
        </p:cxnSp>
        <p:cxnSp>
          <p:nvCxnSpPr>
            <p:cNvPr id="102" name="Google Shape;570;p69"/>
            <p:cNvCxnSpPr>
              <a:stCxn id="98" idx="1"/>
              <a:endCxn id="94" idx="3"/>
            </p:cNvCxnSpPr>
            <p:nvPr/>
          </p:nvCxnSpPr>
          <p:spPr>
            <a:xfrm rot="10800000">
              <a:off x="2835071" y="2631805"/>
              <a:ext cx="971881" cy="1019809"/>
            </a:xfrm>
            <a:prstGeom prst="bentConnector3">
              <a:avLst>
                <a:gd name="adj1" fmla="val 50000"/>
              </a:avLst>
            </a:prstGeom>
            <a:noFill/>
            <a:ln w="28575" cap="flat" cmpd="sng">
              <a:solidFill>
                <a:srgbClr val="FFC000"/>
              </a:solidFill>
              <a:prstDash val="solid"/>
              <a:round/>
              <a:headEnd type="none" w="med" len="med"/>
              <a:tailEnd type="stealth" w="med" len="med"/>
            </a:ln>
          </p:spPr>
        </p:cxnSp>
        <p:cxnSp>
          <p:nvCxnSpPr>
            <p:cNvPr id="103" name="Google Shape;571;p69"/>
            <p:cNvCxnSpPr>
              <a:stCxn id="94" idx="2"/>
              <a:endCxn id="99" idx="0"/>
            </p:cNvCxnSpPr>
            <p:nvPr/>
          </p:nvCxnSpPr>
          <p:spPr>
            <a:xfrm rot="5400000">
              <a:off x="1405277" y="3318737"/>
              <a:ext cx="783468" cy="16757"/>
            </a:xfrm>
            <a:prstGeom prst="bentConnector3">
              <a:avLst>
                <a:gd name="adj1" fmla="val 50000"/>
              </a:avLst>
            </a:prstGeom>
            <a:noFill/>
            <a:ln w="28575" cap="flat" cmpd="sng">
              <a:solidFill>
                <a:srgbClr val="FFC000"/>
              </a:solidFill>
              <a:prstDash val="solid"/>
              <a:round/>
              <a:headEnd type="none" w="med" len="med"/>
              <a:tailEnd type="stealth" w="med" len="med"/>
            </a:ln>
          </p:spPr>
        </p:cxnSp>
        <p:cxnSp>
          <p:nvCxnSpPr>
            <p:cNvPr id="104" name="Google Shape;572;p69"/>
            <p:cNvCxnSpPr>
              <a:stCxn id="95" idx="1"/>
              <a:endCxn id="93" idx="3"/>
            </p:cNvCxnSpPr>
            <p:nvPr/>
          </p:nvCxnSpPr>
          <p:spPr>
            <a:xfrm flipH="1">
              <a:off x="5359900" y="1395438"/>
              <a:ext cx="1508100" cy="304500"/>
            </a:xfrm>
            <a:prstGeom prst="bentConnector3">
              <a:avLst>
                <a:gd name="adj1" fmla="val 50005"/>
              </a:avLst>
            </a:prstGeom>
            <a:noFill/>
            <a:ln w="28575" cap="flat" cmpd="sng">
              <a:solidFill>
                <a:srgbClr val="FFC000"/>
              </a:solidFill>
              <a:prstDash val="solid"/>
              <a:round/>
              <a:headEnd type="none" w="med" len="med"/>
              <a:tailEnd type="stealth" w="med" len="med"/>
            </a:ln>
          </p:spPr>
        </p:cxnSp>
        <p:cxnSp>
          <p:nvCxnSpPr>
            <p:cNvPr id="105" name="Google Shape;573;p69"/>
            <p:cNvCxnSpPr>
              <a:stCxn id="96" idx="1"/>
              <a:endCxn id="93" idx="3"/>
            </p:cNvCxnSpPr>
            <p:nvPr/>
          </p:nvCxnSpPr>
          <p:spPr>
            <a:xfrm rot="10800000">
              <a:off x="5359825" y="1699888"/>
              <a:ext cx="1533300" cy="317400"/>
            </a:xfrm>
            <a:prstGeom prst="bentConnector3">
              <a:avLst>
                <a:gd name="adj1" fmla="val 50002"/>
              </a:avLst>
            </a:prstGeom>
            <a:noFill/>
            <a:ln w="28575" cap="flat" cmpd="sng">
              <a:solidFill>
                <a:srgbClr val="FFC000"/>
              </a:solidFill>
              <a:prstDash val="solid"/>
              <a:round/>
              <a:headEnd type="none" w="med" len="med"/>
              <a:tailEnd type="stealth" w="med" len="med"/>
            </a:ln>
          </p:spPr>
        </p:cxnSp>
        <p:sp>
          <p:nvSpPr>
            <p:cNvPr id="106" name="Google Shape;574;p69"/>
            <p:cNvSpPr/>
            <p:nvPr/>
          </p:nvSpPr>
          <p:spPr>
            <a:xfrm>
              <a:off x="5631825" y="2494650"/>
              <a:ext cx="1889501" cy="426000"/>
            </a:xfrm>
            <a:prstGeom prst="wedgeRoundRectCallout">
              <a:avLst>
                <a:gd name="adj1" fmla="val -77684"/>
                <a:gd name="adj2" fmla="val -883"/>
                <a:gd name="adj3" fmla="val 0"/>
              </a:avLst>
            </a:prstGeom>
            <a:solidFill>
              <a:srgbClr val="FF9900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ridi"/>
                  <a:ea typeface="Pridi"/>
                  <a:sym typeface="Pridi"/>
                </a:rPr>
                <a:t>20/25 (72%)</a:t>
              </a:r>
              <a:endParaRPr kumimoji="0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idi"/>
                <a:ea typeface="Pridi"/>
                <a:cs typeface="+mn-cs"/>
                <a:sym typeface="Pridi"/>
              </a:endParaRPr>
            </a:p>
          </p:txBody>
        </p:sp>
        <p:sp>
          <p:nvSpPr>
            <p:cNvPr id="107" name="Google Shape;575;p69"/>
            <p:cNvSpPr/>
            <p:nvPr/>
          </p:nvSpPr>
          <p:spPr>
            <a:xfrm>
              <a:off x="2548450" y="1063363"/>
              <a:ext cx="1075800" cy="426000"/>
            </a:xfrm>
            <a:prstGeom prst="wedgeRoundRectCallout">
              <a:avLst>
                <a:gd name="adj1" fmla="val 77168"/>
                <a:gd name="adj2" fmla="val 50437"/>
                <a:gd name="adj3" fmla="val 0"/>
              </a:avLst>
            </a:prstGeom>
            <a:solidFill>
              <a:srgbClr val="FF9900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ridi"/>
                  <a:ea typeface="Pridi"/>
                  <a:sym typeface="Pridi"/>
                </a:rPr>
                <a:t>100%</a:t>
              </a:r>
              <a:endParaRPr kumimoji="0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idi"/>
                <a:ea typeface="Pridi"/>
                <a:cs typeface="+mn-cs"/>
                <a:sym typeface="Pridi"/>
              </a:endParaRPr>
            </a:p>
          </p:txBody>
        </p:sp>
        <p:sp>
          <p:nvSpPr>
            <p:cNvPr id="108" name="Google Shape;576;p69"/>
            <p:cNvSpPr/>
            <p:nvPr/>
          </p:nvSpPr>
          <p:spPr>
            <a:xfrm>
              <a:off x="5969725" y="3438600"/>
              <a:ext cx="2075266" cy="426000"/>
            </a:xfrm>
            <a:prstGeom prst="wedgeRoundRectCallout">
              <a:avLst>
                <a:gd name="adj1" fmla="val -77684"/>
                <a:gd name="adj2" fmla="val -883"/>
                <a:gd name="adj3" fmla="val 0"/>
              </a:avLst>
            </a:prstGeom>
            <a:solidFill>
              <a:srgbClr val="FF9900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ridi"/>
                  <a:ea typeface="Pridi"/>
                  <a:sym typeface="Pridi"/>
                </a:rPr>
                <a:t>207/233 (88%)</a:t>
              </a:r>
              <a:endParaRPr kumimoji="0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idi"/>
                <a:ea typeface="Pridi"/>
                <a:cs typeface="+mn-cs"/>
                <a:sym typeface="Pridi"/>
              </a:endParaRPr>
            </a:p>
          </p:txBody>
        </p:sp>
      </p:grpSp>
      <p:grpSp>
        <p:nvGrpSpPr>
          <p:cNvPr id="109" name="กลุ่ม 108"/>
          <p:cNvGrpSpPr/>
          <p:nvPr/>
        </p:nvGrpSpPr>
        <p:grpSpPr>
          <a:xfrm>
            <a:off x="57710" y="2553820"/>
            <a:ext cx="5746798" cy="3924931"/>
            <a:chOff x="59023" y="2480724"/>
            <a:chExt cx="5746798" cy="3791215"/>
          </a:xfrm>
        </p:grpSpPr>
        <p:sp>
          <p:nvSpPr>
            <p:cNvPr id="35" name="Google Shape;486;p65"/>
            <p:cNvSpPr/>
            <p:nvPr/>
          </p:nvSpPr>
          <p:spPr>
            <a:xfrm>
              <a:off x="59023" y="3298313"/>
              <a:ext cx="973144" cy="437977"/>
            </a:xfrm>
            <a:prstGeom prst="roundRect">
              <a:avLst>
                <a:gd name="adj" fmla="val 16667"/>
              </a:avLst>
            </a:prstGeom>
            <a:solidFill>
              <a:srgbClr val="FF9900"/>
            </a:solidFill>
            <a:ln w="9525" cap="flat" cmpd="sng">
              <a:solidFill>
                <a:srgbClr val="58596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th" sz="1200" b="1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sym typeface="Arial"/>
                </a:rPr>
                <a:t>iHospital</a:t>
              </a:r>
              <a:endParaRPr kumimoji="0" sz="1200" b="1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cxnSp>
          <p:nvCxnSpPr>
            <p:cNvPr id="42" name="Google Shape;488;p65"/>
            <p:cNvCxnSpPr>
              <a:stCxn id="35" idx="2"/>
              <a:endCxn id="43" idx="1"/>
            </p:cNvCxnSpPr>
            <p:nvPr/>
          </p:nvCxnSpPr>
          <p:spPr>
            <a:xfrm rot="16200000" flipH="1">
              <a:off x="531947" y="3749937"/>
              <a:ext cx="919532" cy="892237"/>
            </a:xfrm>
            <a:prstGeom prst="bentConnector2">
              <a:avLst/>
            </a:prstGeom>
            <a:noFill/>
            <a:ln w="19050" cap="flat" cmpd="sng">
              <a:solidFill>
                <a:srgbClr val="CFE2F3"/>
              </a:solidFill>
              <a:prstDash val="solid"/>
              <a:round/>
              <a:headEnd type="none" w="med" len="med"/>
              <a:tailEnd type="stealth" w="med" len="med"/>
            </a:ln>
          </p:spPr>
        </p:cxnSp>
        <p:sp>
          <p:nvSpPr>
            <p:cNvPr id="45" name="Google Shape;491;p65"/>
            <p:cNvSpPr/>
            <p:nvPr/>
          </p:nvSpPr>
          <p:spPr>
            <a:xfrm>
              <a:off x="3035156" y="3400139"/>
              <a:ext cx="777437" cy="234340"/>
            </a:xfrm>
            <a:prstGeom prst="roundRect">
              <a:avLst>
                <a:gd name="adj" fmla="val 16667"/>
              </a:avLst>
            </a:prstGeom>
            <a:noFill/>
            <a:ln w="9525" cap="flat" cmpd="sng">
              <a:solidFill>
                <a:srgbClr val="D392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th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sym typeface="Arial"/>
                </a:rPr>
                <a:t>หมอพร้อม</a:t>
              </a:r>
              <a:endParaRPr kumimoji="0" sz="11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cxnSp>
          <p:nvCxnSpPr>
            <p:cNvPr id="46" name="Google Shape;492;p65"/>
            <p:cNvCxnSpPr>
              <a:endCxn id="45" idx="1"/>
            </p:cNvCxnSpPr>
            <p:nvPr/>
          </p:nvCxnSpPr>
          <p:spPr>
            <a:xfrm>
              <a:off x="2220167" y="3517304"/>
              <a:ext cx="814990" cy="5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CFE2F3"/>
              </a:solidFill>
              <a:prstDash val="solid"/>
              <a:round/>
              <a:headEnd type="none" w="med" len="med"/>
              <a:tailEnd type="stealth" w="med" len="med"/>
            </a:ln>
          </p:spPr>
        </p:cxnSp>
        <p:sp>
          <p:nvSpPr>
            <p:cNvPr id="47" name="Google Shape;493;p65"/>
            <p:cNvSpPr/>
            <p:nvPr/>
          </p:nvSpPr>
          <p:spPr>
            <a:xfrm>
              <a:off x="3035156" y="3697855"/>
              <a:ext cx="777437" cy="234340"/>
            </a:xfrm>
            <a:prstGeom prst="roundRect">
              <a:avLst>
                <a:gd name="adj" fmla="val 16667"/>
              </a:avLst>
            </a:prstGeom>
            <a:noFill/>
            <a:ln w="9525" cap="flat" cmpd="sng">
              <a:solidFill>
                <a:srgbClr val="D392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th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sym typeface="Arial"/>
                </a:rPr>
                <a:t>กรม คร.</a:t>
              </a:r>
              <a:endParaRPr kumimoji="0" sz="11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cxnSp>
          <p:nvCxnSpPr>
            <p:cNvPr id="48" name="Google Shape;494;p65"/>
            <p:cNvCxnSpPr>
              <a:endCxn id="47" idx="1"/>
            </p:cNvCxnSpPr>
            <p:nvPr/>
          </p:nvCxnSpPr>
          <p:spPr>
            <a:xfrm>
              <a:off x="2220167" y="3517304"/>
              <a:ext cx="814990" cy="297722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CFE2F3"/>
              </a:solidFill>
              <a:prstDash val="solid"/>
              <a:round/>
              <a:headEnd type="none" w="med" len="med"/>
              <a:tailEnd type="stealth" w="med" len="med"/>
            </a:ln>
          </p:spPr>
        </p:cxnSp>
        <p:sp>
          <p:nvSpPr>
            <p:cNvPr id="49" name="Google Shape;495;p65"/>
            <p:cNvSpPr/>
            <p:nvPr/>
          </p:nvSpPr>
          <p:spPr>
            <a:xfrm>
              <a:off x="3058627" y="5352083"/>
              <a:ext cx="777437" cy="192125"/>
            </a:xfrm>
            <a:prstGeom prst="roundRect">
              <a:avLst>
                <a:gd name="adj" fmla="val 16667"/>
              </a:avLst>
            </a:prstGeom>
            <a:noFill/>
            <a:ln w="9525" cap="flat" cmpd="sng">
              <a:solidFill>
                <a:srgbClr val="D392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th" sz="10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sym typeface="Arial"/>
                </a:rPr>
                <a:t>กรุงไทย</a:t>
              </a:r>
              <a:endParaRPr kumimoji="0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cxnSp>
          <p:nvCxnSpPr>
            <p:cNvPr id="50" name="Google Shape;496;p65"/>
            <p:cNvCxnSpPr>
              <a:endCxn id="49" idx="1"/>
            </p:cNvCxnSpPr>
            <p:nvPr/>
          </p:nvCxnSpPr>
          <p:spPr>
            <a:xfrm>
              <a:off x="2248379" y="5448136"/>
              <a:ext cx="810249" cy="9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CFE2F3"/>
              </a:solidFill>
              <a:prstDash val="solid"/>
              <a:round/>
              <a:headEnd type="none" w="med" len="med"/>
              <a:tailEnd type="stealth" w="med" len="med"/>
            </a:ln>
          </p:spPr>
        </p:cxnSp>
        <p:sp>
          <p:nvSpPr>
            <p:cNvPr id="51" name="Google Shape;497;p65"/>
            <p:cNvSpPr/>
            <p:nvPr/>
          </p:nvSpPr>
          <p:spPr>
            <a:xfrm>
              <a:off x="4241881" y="5187450"/>
              <a:ext cx="1116000" cy="192125"/>
            </a:xfrm>
            <a:prstGeom prst="roundRect">
              <a:avLst>
                <a:gd name="adj" fmla="val 16667"/>
              </a:avLst>
            </a:prstGeom>
            <a:noFill/>
            <a:ln w="9525" cap="flat" cmpd="sng">
              <a:solidFill>
                <a:srgbClr val="D392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th" sz="10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sym typeface="Arial"/>
                </a:rPr>
                <a:t>EDC ข้าราชการ</a:t>
              </a:r>
              <a:endParaRPr kumimoji="0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cxnSp>
          <p:nvCxnSpPr>
            <p:cNvPr id="52" name="Google Shape;498;p65"/>
            <p:cNvCxnSpPr>
              <a:stCxn id="49" idx="3"/>
              <a:endCxn id="51" idx="1"/>
            </p:cNvCxnSpPr>
            <p:nvPr/>
          </p:nvCxnSpPr>
          <p:spPr>
            <a:xfrm flipV="1">
              <a:off x="3836064" y="5283513"/>
              <a:ext cx="405817" cy="164633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CFE2F3"/>
              </a:solidFill>
              <a:prstDash val="solid"/>
              <a:round/>
              <a:headEnd type="none" w="med" len="med"/>
              <a:tailEnd type="stealth" w="med" len="med"/>
            </a:ln>
          </p:spPr>
        </p:cxnSp>
        <p:sp>
          <p:nvSpPr>
            <p:cNvPr id="53" name="Google Shape;499;p65"/>
            <p:cNvSpPr/>
            <p:nvPr/>
          </p:nvSpPr>
          <p:spPr>
            <a:xfrm>
              <a:off x="3492501" y="6007429"/>
              <a:ext cx="1303952" cy="264510"/>
            </a:xfrm>
            <a:prstGeom prst="roundRect">
              <a:avLst>
                <a:gd name="adj" fmla="val 16667"/>
              </a:avLst>
            </a:prstGeom>
            <a:noFill/>
            <a:ln w="9525" cap="flat" cmpd="sng">
              <a:solidFill>
                <a:srgbClr val="D392FF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th" sz="1050" b="1" i="0" u="none" strike="noStrike" kern="0" cap="none" spc="0" normalizeH="0" baseline="0" noProof="0" dirty="0">
                  <a:ln>
                    <a:noFill/>
                  </a:ln>
                  <a:solidFill>
                    <a:srgbClr val="9900FF"/>
                  </a:solidFill>
                  <a:effectLst/>
                  <a:uLnTx/>
                  <a:uFillTx/>
                  <a:latin typeface="Arial"/>
                  <a:ea typeface="+mn-ea"/>
                  <a:sym typeface="Arial"/>
                </a:rPr>
                <a:t>Approve Code</a:t>
              </a:r>
              <a:endParaRPr kumimoji="0" sz="1050" b="1" i="0" u="none" strike="noStrike" kern="0" cap="none" spc="0" normalizeH="0" baseline="0" noProof="0" dirty="0">
                <a:ln>
                  <a:noFill/>
                </a:ln>
                <a:solidFill>
                  <a:srgbClr val="9900FF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cxnSp>
          <p:nvCxnSpPr>
            <p:cNvPr id="54" name="Google Shape;500;p65"/>
            <p:cNvCxnSpPr>
              <a:stCxn id="49" idx="3"/>
              <a:endCxn id="72" idx="1"/>
            </p:cNvCxnSpPr>
            <p:nvPr/>
          </p:nvCxnSpPr>
          <p:spPr>
            <a:xfrm>
              <a:off x="3836064" y="5448146"/>
              <a:ext cx="405817" cy="156986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CFE2F3"/>
              </a:solidFill>
              <a:prstDash val="dash"/>
              <a:round/>
              <a:headEnd type="none" w="med" len="med"/>
              <a:tailEnd type="stealth" w="med" len="med"/>
            </a:ln>
          </p:spPr>
        </p:cxnSp>
        <p:sp>
          <p:nvSpPr>
            <p:cNvPr id="55" name="Google Shape;502;p65"/>
            <p:cNvSpPr/>
            <p:nvPr/>
          </p:nvSpPr>
          <p:spPr>
            <a:xfrm>
              <a:off x="3041908" y="4742543"/>
              <a:ext cx="972000" cy="192126"/>
            </a:xfrm>
            <a:prstGeom prst="roundRect">
              <a:avLst>
                <a:gd name="adj" fmla="val 16667"/>
              </a:avLst>
            </a:prstGeom>
            <a:noFill/>
            <a:ln w="9525" cap="flat" cmpd="sng">
              <a:solidFill>
                <a:srgbClr val="D392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th" sz="10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sym typeface="Arial"/>
                </a:rPr>
                <a:t>eClaim API</a:t>
              </a:r>
              <a:endParaRPr kumimoji="0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" name="Google Shape;503;p65"/>
            <p:cNvSpPr/>
            <p:nvPr/>
          </p:nvSpPr>
          <p:spPr>
            <a:xfrm>
              <a:off x="3041908" y="4995606"/>
              <a:ext cx="972000" cy="192126"/>
            </a:xfrm>
            <a:prstGeom prst="roundRect">
              <a:avLst>
                <a:gd name="adj" fmla="val 16667"/>
              </a:avLst>
            </a:prstGeom>
            <a:noFill/>
            <a:ln w="9525" cap="flat" cmpd="sng">
              <a:solidFill>
                <a:srgbClr val="D392FF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th" sz="1050" b="1" i="0" u="none" strike="noStrike" kern="0" cap="none" spc="0" normalizeH="0" baseline="0" noProof="0">
                  <a:ln>
                    <a:noFill/>
                  </a:ln>
                  <a:solidFill>
                    <a:srgbClr val="9900FF"/>
                  </a:solidFill>
                  <a:effectLst/>
                  <a:uLnTx/>
                  <a:uFillTx/>
                  <a:latin typeface="Arial"/>
                  <a:ea typeface="+mn-ea"/>
                  <a:sym typeface="Arial"/>
                </a:rPr>
                <a:t>TeleHealth</a:t>
              </a:r>
              <a:endParaRPr kumimoji="0" sz="1050" b="1" i="0" u="none" strike="noStrike" kern="0" cap="none" spc="0" normalizeH="0" baseline="0" noProof="0">
                <a:ln>
                  <a:noFill/>
                </a:ln>
                <a:solidFill>
                  <a:srgbClr val="9900FF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cxnSp>
          <p:nvCxnSpPr>
            <p:cNvPr id="57" name="Google Shape;504;p65"/>
            <p:cNvCxnSpPr>
              <a:endCxn id="55" idx="1"/>
            </p:cNvCxnSpPr>
            <p:nvPr/>
          </p:nvCxnSpPr>
          <p:spPr>
            <a:xfrm>
              <a:off x="2248373" y="4655822"/>
              <a:ext cx="793535" cy="182784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CFE2F3"/>
              </a:solidFill>
              <a:prstDash val="solid"/>
              <a:round/>
              <a:headEnd type="none" w="med" len="med"/>
              <a:tailEnd type="stealth" w="med" len="med"/>
            </a:ln>
          </p:spPr>
        </p:cxnSp>
        <p:cxnSp>
          <p:nvCxnSpPr>
            <p:cNvPr id="58" name="Google Shape;505;p65"/>
            <p:cNvCxnSpPr>
              <a:endCxn id="56" idx="1"/>
            </p:cNvCxnSpPr>
            <p:nvPr/>
          </p:nvCxnSpPr>
          <p:spPr>
            <a:xfrm>
              <a:off x="2248373" y="4655822"/>
              <a:ext cx="793535" cy="435847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CFE2F3"/>
              </a:solidFill>
              <a:prstDash val="dash"/>
              <a:round/>
              <a:headEnd type="none" w="med" len="med"/>
              <a:tailEnd type="stealth" w="med" len="med"/>
            </a:ln>
          </p:spPr>
        </p:cxnSp>
        <p:sp>
          <p:nvSpPr>
            <p:cNvPr id="59" name="Google Shape;506;p65"/>
            <p:cNvSpPr/>
            <p:nvPr/>
          </p:nvSpPr>
          <p:spPr>
            <a:xfrm>
              <a:off x="4845909" y="6007433"/>
              <a:ext cx="873746" cy="264506"/>
            </a:xfrm>
            <a:prstGeom prst="roundRect">
              <a:avLst>
                <a:gd name="adj" fmla="val 16667"/>
              </a:avLst>
            </a:prstGeom>
            <a:noFill/>
            <a:ln w="9525" cap="flat" cmpd="sng">
              <a:solidFill>
                <a:srgbClr val="D392FF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th" sz="1050" b="1" i="0" u="none" strike="noStrike" kern="0" cap="none" spc="0" normalizeH="0" baseline="0" noProof="0" dirty="0">
                  <a:ln>
                    <a:noFill/>
                  </a:ln>
                  <a:solidFill>
                    <a:srgbClr val="9900FF"/>
                  </a:solidFill>
                  <a:effectLst/>
                  <a:uLnTx/>
                  <a:uFillTx/>
                  <a:latin typeface="Arial"/>
                  <a:ea typeface="+mn-ea"/>
                  <a:sym typeface="Arial"/>
                </a:rPr>
                <a:t>ชำระเงิน</a:t>
              </a:r>
              <a:endParaRPr kumimoji="0" sz="1050" b="1" i="0" u="none" strike="noStrike" kern="0" cap="none" spc="0" normalizeH="0" baseline="0" noProof="0" dirty="0">
                <a:ln>
                  <a:noFill/>
                </a:ln>
                <a:solidFill>
                  <a:srgbClr val="9900FF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cxnSp>
          <p:nvCxnSpPr>
            <p:cNvPr id="60" name="Google Shape;507;p65"/>
            <p:cNvCxnSpPr>
              <a:stCxn id="35" idx="3"/>
              <a:endCxn id="36" idx="1"/>
            </p:cNvCxnSpPr>
            <p:nvPr/>
          </p:nvCxnSpPr>
          <p:spPr>
            <a:xfrm>
              <a:off x="1032167" y="3517302"/>
              <a:ext cx="377459" cy="2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CFE2F3"/>
              </a:solidFill>
              <a:prstDash val="solid"/>
              <a:round/>
              <a:headEnd type="none" w="med" len="med"/>
              <a:tailEnd type="stealth" w="med" len="med"/>
            </a:ln>
          </p:spPr>
        </p:cxnSp>
        <p:sp>
          <p:nvSpPr>
            <p:cNvPr id="61" name="Google Shape;508;p65"/>
            <p:cNvSpPr/>
            <p:nvPr/>
          </p:nvSpPr>
          <p:spPr>
            <a:xfrm>
              <a:off x="3041909" y="3989653"/>
              <a:ext cx="777437" cy="234340"/>
            </a:xfrm>
            <a:prstGeom prst="roundRect">
              <a:avLst>
                <a:gd name="adj" fmla="val 16667"/>
              </a:avLst>
            </a:prstGeom>
            <a:noFill/>
            <a:ln w="9525" cap="flat" cmpd="sng">
              <a:solidFill>
                <a:srgbClr val="D392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th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sym typeface="Arial"/>
                </a:rPr>
                <a:t>nRefer</a:t>
              </a:r>
              <a:endParaRPr kumimoji="0" sz="11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" name="Google Shape;509;p65"/>
            <p:cNvSpPr/>
            <p:nvPr/>
          </p:nvSpPr>
          <p:spPr>
            <a:xfrm>
              <a:off x="4307720" y="4203531"/>
              <a:ext cx="1404000" cy="234340"/>
            </a:xfrm>
            <a:prstGeom prst="roundRect">
              <a:avLst>
                <a:gd name="adj" fmla="val 16667"/>
              </a:avLst>
            </a:prstGeom>
            <a:noFill/>
            <a:ln w="9525" cap="flat" cmpd="sng">
              <a:solidFill>
                <a:srgbClr val="D392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th" sz="10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sym typeface="Arial"/>
                </a:rPr>
                <a:t>Injury Surviellance</a:t>
              </a:r>
              <a:endParaRPr kumimoji="0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" name="Google Shape;510;p65"/>
            <p:cNvSpPr/>
            <p:nvPr/>
          </p:nvSpPr>
          <p:spPr>
            <a:xfrm>
              <a:off x="4307722" y="4474860"/>
              <a:ext cx="1404000" cy="234340"/>
            </a:xfrm>
            <a:prstGeom prst="roundRect">
              <a:avLst>
                <a:gd name="adj" fmla="val 16667"/>
              </a:avLst>
            </a:prstGeom>
            <a:noFill/>
            <a:ln w="9525" cap="flat" cmpd="sng">
              <a:solidFill>
                <a:srgbClr val="D392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th" sz="10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sym typeface="Arial"/>
                </a:rPr>
                <a:t>ผู้ป่วย Covid</a:t>
              </a:r>
              <a:endParaRPr kumimoji="0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" name="Google Shape;511;p65"/>
            <p:cNvSpPr/>
            <p:nvPr/>
          </p:nvSpPr>
          <p:spPr>
            <a:xfrm>
              <a:off x="4617821" y="2480724"/>
              <a:ext cx="1188000" cy="234340"/>
            </a:xfrm>
            <a:prstGeom prst="roundRect">
              <a:avLst>
                <a:gd name="adj" fmla="val 16667"/>
              </a:avLst>
            </a:prstGeom>
            <a:noFill/>
            <a:ln w="9525" cap="flat" cmpd="sng">
              <a:solidFill>
                <a:srgbClr val="D392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th" sz="10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sym typeface="Arial"/>
                </a:rPr>
                <a:t>Vaccine</a:t>
              </a:r>
              <a:endParaRPr kumimoji="0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" name="Google Shape;512;p65"/>
            <p:cNvSpPr/>
            <p:nvPr/>
          </p:nvSpPr>
          <p:spPr>
            <a:xfrm>
              <a:off x="4617821" y="2744192"/>
              <a:ext cx="1188000" cy="234340"/>
            </a:xfrm>
            <a:prstGeom prst="roundRect">
              <a:avLst>
                <a:gd name="adj" fmla="val 16667"/>
              </a:avLst>
            </a:prstGeom>
            <a:noFill/>
            <a:ln w="9525" cap="flat" cmpd="sng">
              <a:solidFill>
                <a:srgbClr val="D392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th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sym typeface="Arial"/>
                </a:rPr>
                <a:t>Covid Lab Result</a:t>
              </a:r>
              <a:endParaRPr kumimoji="0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cxnSp>
          <p:nvCxnSpPr>
            <p:cNvPr id="66" name="Google Shape;513;p65"/>
            <p:cNvCxnSpPr>
              <a:stCxn id="45" idx="3"/>
              <a:endCxn id="64" idx="1"/>
            </p:cNvCxnSpPr>
            <p:nvPr/>
          </p:nvCxnSpPr>
          <p:spPr>
            <a:xfrm flipV="1">
              <a:off x="3812593" y="2597894"/>
              <a:ext cx="805228" cy="919415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CFE2F3"/>
              </a:solidFill>
              <a:prstDash val="solid"/>
              <a:round/>
              <a:headEnd type="none" w="med" len="med"/>
              <a:tailEnd type="stealth" w="med" len="med"/>
            </a:ln>
          </p:spPr>
        </p:cxnSp>
        <p:cxnSp>
          <p:nvCxnSpPr>
            <p:cNvPr id="67" name="Google Shape;514;p65"/>
            <p:cNvCxnSpPr>
              <a:stCxn id="45" idx="3"/>
              <a:endCxn id="65" idx="1"/>
            </p:cNvCxnSpPr>
            <p:nvPr/>
          </p:nvCxnSpPr>
          <p:spPr>
            <a:xfrm flipV="1">
              <a:off x="3812593" y="2861362"/>
              <a:ext cx="805228" cy="655947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CFE2F3"/>
              </a:solidFill>
              <a:prstDash val="solid"/>
              <a:round/>
              <a:headEnd type="none" w="med" len="med"/>
              <a:tailEnd type="stealth" w="med" len="med"/>
            </a:ln>
          </p:spPr>
        </p:cxnSp>
        <p:cxnSp>
          <p:nvCxnSpPr>
            <p:cNvPr id="68" name="Google Shape;515;p65"/>
            <p:cNvCxnSpPr>
              <a:stCxn id="47" idx="3"/>
              <a:endCxn id="62" idx="1"/>
            </p:cNvCxnSpPr>
            <p:nvPr/>
          </p:nvCxnSpPr>
          <p:spPr>
            <a:xfrm>
              <a:off x="3812593" y="3815025"/>
              <a:ext cx="495127" cy="505676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CFE2F3"/>
              </a:solidFill>
              <a:prstDash val="solid"/>
              <a:round/>
              <a:headEnd type="none" w="med" len="med"/>
              <a:tailEnd type="stealth" w="med" len="med"/>
            </a:ln>
          </p:spPr>
        </p:cxnSp>
        <p:cxnSp>
          <p:nvCxnSpPr>
            <p:cNvPr id="69" name="Google Shape;516;p65"/>
            <p:cNvCxnSpPr>
              <a:stCxn id="47" idx="3"/>
              <a:endCxn id="63" idx="1"/>
            </p:cNvCxnSpPr>
            <p:nvPr/>
          </p:nvCxnSpPr>
          <p:spPr>
            <a:xfrm>
              <a:off x="3812593" y="3815025"/>
              <a:ext cx="495129" cy="777005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CFE2F3"/>
              </a:solidFill>
              <a:prstDash val="solid"/>
              <a:round/>
              <a:headEnd type="none" w="med" len="med"/>
              <a:tailEnd type="stealth" w="med" len="med"/>
            </a:ln>
          </p:spPr>
        </p:cxnSp>
        <p:cxnSp>
          <p:nvCxnSpPr>
            <p:cNvPr id="70" name="Google Shape;517;p65"/>
            <p:cNvCxnSpPr>
              <a:endCxn id="61" idx="1"/>
            </p:cNvCxnSpPr>
            <p:nvPr/>
          </p:nvCxnSpPr>
          <p:spPr>
            <a:xfrm>
              <a:off x="2220167" y="3517304"/>
              <a:ext cx="821742" cy="589519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CFE2F3"/>
              </a:solidFill>
              <a:prstDash val="solid"/>
              <a:round/>
              <a:headEnd type="none" w="med" len="med"/>
              <a:tailEnd type="stealth" w="med" len="med"/>
            </a:ln>
          </p:spPr>
        </p:cxnSp>
        <p:cxnSp>
          <p:nvCxnSpPr>
            <p:cNvPr id="71" name="Google Shape;518;p65"/>
            <p:cNvCxnSpPr>
              <a:stCxn id="35" idx="2"/>
              <a:endCxn id="44" idx="1"/>
            </p:cNvCxnSpPr>
            <p:nvPr/>
          </p:nvCxnSpPr>
          <p:spPr>
            <a:xfrm rot="16200000" flipH="1">
              <a:off x="135793" y="4146092"/>
              <a:ext cx="1711846" cy="892242"/>
            </a:xfrm>
            <a:prstGeom prst="bentConnector2">
              <a:avLst/>
            </a:prstGeom>
            <a:noFill/>
            <a:ln w="19050" cap="flat" cmpd="sng">
              <a:solidFill>
                <a:srgbClr val="CFE2F3"/>
              </a:solidFill>
              <a:prstDash val="solid"/>
              <a:round/>
              <a:headEnd type="none" w="med" len="med"/>
              <a:tailEnd type="stealth" w="med" len="med"/>
            </a:ln>
          </p:spPr>
        </p:cxnSp>
        <p:sp>
          <p:nvSpPr>
            <p:cNvPr id="72" name="Google Shape;501;p65"/>
            <p:cNvSpPr/>
            <p:nvPr/>
          </p:nvSpPr>
          <p:spPr>
            <a:xfrm>
              <a:off x="4241881" y="5509069"/>
              <a:ext cx="1116000" cy="192125"/>
            </a:xfrm>
            <a:prstGeom prst="roundRect">
              <a:avLst>
                <a:gd name="adj" fmla="val 16667"/>
              </a:avLst>
            </a:prstGeom>
            <a:noFill/>
            <a:ln w="9525" cap="flat" cmpd="sng">
              <a:solidFill>
                <a:srgbClr val="D392FF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th" sz="1050" b="1" i="0" u="none" strike="noStrike" kern="0" cap="none" spc="0" normalizeH="0" baseline="0" noProof="0">
                  <a:ln>
                    <a:noFill/>
                  </a:ln>
                  <a:solidFill>
                    <a:srgbClr val="9900FF"/>
                  </a:solidFill>
                  <a:effectLst/>
                  <a:uLnTx/>
                  <a:uFillTx/>
                  <a:latin typeface="Arial"/>
                  <a:ea typeface="+mn-ea"/>
                  <a:sym typeface="Arial"/>
                </a:rPr>
                <a:t>เป๋าตังค์</a:t>
              </a:r>
              <a:endParaRPr kumimoji="0" sz="1050" b="1" i="0" u="none" strike="noStrike" kern="0" cap="none" spc="0" normalizeH="0" baseline="0" noProof="0">
                <a:ln>
                  <a:noFill/>
                </a:ln>
                <a:solidFill>
                  <a:srgbClr val="9900FF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cxnSp>
          <p:nvCxnSpPr>
            <p:cNvPr id="73" name="Google Shape;519;p65"/>
            <p:cNvCxnSpPr>
              <a:stCxn id="72" idx="2"/>
              <a:endCxn id="53" idx="0"/>
            </p:cNvCxnSpPr>
            <p:nvPr/>
          </p:nvCxnSpPr>
          <p:spPr>
            <a:xfrm rot="5400000">
              <a:off x="4319061" y="5526610"/>
              <a:ext cx="306235" cy="655404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CFE2F3"/>
              </a:solidFill>
              <a:prstDash val="dash"/>
              <a:round/>
              <a:headEnd type="none" w="med" len="med"/>
              <a:tailEnd type="stealth" w="med" len="med"/>
            </a:ln>
          </p:spPr>
        </p:cxnSp>
        <p:cxnSp>
          <p:nvCxnSpPr>
            <p:cNvPr id="74" name="Google Shape;520;p65"/>
            <p:cNvCxnSpPr>
              <a:stCxn id="72" idx="2"/>
              <a:endCxn id="59" idx="0"/>
            </p:cNvCxnSpPr>
            <p:nvPr/>
          </p:nvCxnSpPr>
          <p:spPr>
            <a:xfrm rot="16200000" flipH="1">
              <a:off x="4888212" y="5612863"/>
              <a:ext cx="306239" cy="482901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CFE2F3"/>
              </a:solidFill>
              <a:prstDash val="dash"/>
              <a:round/>
              <a:headEnd type="none" w="med" len="med"/>
              <a:tailEnd type="stealth" w="med" len="med"/>
            </a:ln>
          </p:spPr>
        </p:cxnSp>
        <p:sp>
          <p:nvSpPr>
            <p:cNvPr id="75" name="Google Shape;521;p65"/>
            <p:cNvSpPr/>
            <p:nvPr/>
          </p:nvSpPr>
          <p:spPr>
            <a:xfrm>
              <a:off x="4315655" y="4738084"/>
              <a:ext cx="1404000" cy="234340"/>
            </a:xfrm>
            <a:prstGeom prst="roundRect">
              <a:avLst>
                <a:gd name="adj" fmla="val 16667"/>
              </a:avLst>
            </a:prstGeom>
            <a:noFill/>
            <a:ln w="9525" cap="flat" cmpd="sng">
              <a:solidFill>
                <a:srgbClr val="D392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th" sz="10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sym typeface="Arial"/>
                </a:rPr>
                <a:t>Lab Result</a:t>
              </a:r>
              <a:endParaRPr kumimoji="0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cxnSp>
          <p:nvCxnSpPr>
            <p:cNvPr id="76" name="Google Shape;522;p65"/>
            <p:cNvCxnSpPr>
              <a:stCxn id="47" idx="3"/>
              <a:endCxn id="75" idx="1"/>
            </p:cNvCxnSpPr>
            <p:nvPr/>
          </p:nvCxnSpPr>
          <p:spPr>
            <a:xfrm>
              <a:off x="3812593" y="3815025"/>
              <a:ext cx="503062" cy="1040229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CFE2F3"/>
              </a:solidFill>
              <a:prstDash val="solid"/>
              <a:round/>
              <a:headEnd type="none" w="med" len="med"/>
              <a:tailEnd type="stealth" w="med" len="med"/>
            </a:ln>
          </p:spPr>
        </p:cxnSp>
        <p:sp>
          <p:nvSpPr>
            <p:cNvPr id="77" name="Google Shape;523;p65"/>
            <p:cNvSpPr/>
            <p:nvPr/>
          </p:nvSpPr>
          <p:spPr>
            <a:xfrm>
              <a:off x="3041908" y="4380823"/>
              <a:ext cx="972000" cy="306296"/>
            </a:xfrm>
            <a:prstGeom prst="roundRect">
              <a:avLst>
                <a:gd name="adj" fmla="val 16667"/>
              </a:avLst>
            </a:prstGeom>
            <a:noFill/>
            <a:ln w="9525" cap="flat" cmpd="sng">
              <a:solidFill>
                <a:srgbClr val="D392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th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sym typeface="Arial"/>
                </a:rPr>
                <a:t>ตรวจสอบสิทธิ์</a:t>
              </a:r>
              <a:endParaRPr kumimoji="0" sz="11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cxnSp>
          <p:nvCxnSpPr>
            <p:cNvPr id="78" name="Google Shape;524;p65"/>
            <p:cNvCxnSpPr>
              <a:endCxn id="77" idx="1"/>
            </p:cNvCxnSpPr>
            <p:nvPr/>
          </p:nvCxnSpPr>
          <p:spPr>
            <a:xfrm flipV="1">
              <a:off x="2248373" y="4533971"/>
              <a:ext cx="793535" cy="121852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CFE2F3"/>
              </a:solidFill>
              <a:prstDash val="solid"/>
              <a:round/>
              <a:headEnd type="none" w="med" len="med"/>
              <a:tailEnd type="stealth" w="med" len="med"/>
            </a:ln>
          </p:spPr>
        </p:cxnSp>
        <p:cxnSp>
          <p:nvCxnSpPr>
            <p:cNvPr id="79" name="Google Shape;525;p65"/>
            <p:cNvCxnSpPr>
              <a:stCxn id="45" idx="3"/>
              <a:endCxn id="81" idx="1"/>
            </p:cNvCxnSpPr>
            <p:nvPr/>
          </p:nvCxnSpPr>
          <p:spPr>
            <a:xfrm flipV="1">
              <a:off x="3812593" y="3373969"/>
              <a:ext cx="805228" cy="143340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CFE2F3"/>
              </a:solidFill>
              <a:prstDash val="dash"/>
              <a:round/>
              <a:headEnd type="none" w="med" len="med"/>
              <a:tailEnd type="stealth" w="med" len="med"/>
            </a:ln>
          </p:spPr>
        </p:cxnSp>
        <p:cxnSp>
          <p:nvCxnSpPr>
            <p:cNvPr id="80" name="Google Shape;527;p65"/>
            <p:cNvCxnSpPr>
              <a:stCxn id="45" idx="3"/>
              <a:endCxn id="86" idx="1"/>
            </p:cNvCxnSpPr>
            <p:nvPr/>
          </p:nvCxnSpPr>
          <p:spPr>
            <a:xfrm flipV="1">
              <a:off x="3812593" y="3114284"/>
              <a:ext cx="805228" cy="403025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CFE2F3"/>
              </a:solidFill>
              <a:prstDash val="solid"/>
              <a:round/>
              <a:headEnd type="none" w="med" len="med"/>
              <a:tailEnd type="stealth" w="med" len="med"/>
            </a:ln>
          </p:spPr>
        </p:cxnSp>
        <p:sp>
          <p:nvSpPr>
            <p:cNvPr id="81" name="Google Shape;526;p65"/>
            <p:cNvSpPr/>
            <p:nvPr/>
          </p:nvSpPr>
          <p:spPr>
            <a:xfrm>
              <a:off x="4617821" y="3256799"/>
              <a:ext cx="1188000" cy="234340"/>
            </a:xfrm>
            <a:prstGeom prst="roundRect">
              <a:avLst>
                <a:gd name="adj" fmla="val 16667"/>
              </a:avLst>
            </a:prstGeom>
            <a:noFill/>
            <a:ln w="9525" cap="flat" cmpd="sng">
              <a:solidFill>
                <a:srgbClr val="D392FF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th" sz="1050" b="1" i="0" u="none" strike="noStrike" kern="0" cap="none" spc="0" normalizeH="0" baseline="0" noProof="0" dirty="0">
                  <a:ln>
                    <a:noFill/>
                  </a:ln>
                  <a:solidFill>
                    <a:srgbClr val="9900FF"/>
                  </a:solidFill>
                  <a:effectLst/>
                  <a:uLnTx/>
                  <a:uFillTx/>
                  <a:latin typeface="Arial"/>
                  <a:ea typeface="+mn-ea"/>
                  <a:sym typeface="Arial"/>
                </a:rPr>
                <a:t>ใบรับรองแพทย์</a:t>
              </a:r>
              <a:endParaRPr kumimoji="0" sz="1050" b="1" i="0" u="none" strike="noStrike" kern="0" cap="none" spc="0" normalizeH="0" baseline="0" noProof="0" dirty="0">
                <a:ln>
                  <a:noFill/>
                </a:ln>
                <a:solidFill>
                  <a:srgbClr val="9900FF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" name="Google Shape;529;p65"/>
            <p:cNvSpPr/>
            <p:nvPr/>
          </p:nvSpPr>
          <p:spPr>
            <a:xfrm>
              <a:off x="4617036" y="3513505"/>
              <a:ext cx="1188000" cy="234340"/>
            </a:xfrm>
            <a:prstGeom prst="roundRect">
              <a:avLst>
                <a:gd name="adj" fmla="val 16667"/>
              </a:avLst>
            </a:prstGeom>
            <a:noFill/>
            <a:ln w="9525" cap="flat" cmpd="sng">
              <a:solidFill>
                <a:srgbClr val="D392FF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th" sz="1050" b="1" i="0" u="none" strike="noStrike" kern="0" cap="none" spc="0" normalizeH="0" baseline="0" noProof="0">
                  <a:ln>
                    <a:noFill/>
                  </a:ln>
                  <a:solidFill>
                    <a:srgbClr val="9900FF"/>
                  </a:solidFill>
                  <a:effectLst/>
                  <a:uLnTx/>
                  <a:uFillTx/>
                  <a:latin typeface="Arial"/>
                  <a:ea typeface="+mn-ea"/>
                  <a:sym typeface="Arial"/>
                </a:rPr>
                <a:t>MOPH Claim</a:t>
              </a:r>
              <a:endParaRPr kumimoji="0" sz="1050" b="1" i="0" u="none" strike="noStrike" kern="0" cap="none" spc="0" normalizeH="0" baseline="0" noProof="0">
                <a:ln>
                  <a:noFill/>
                </a:ln>
                <a:solidFill>
                  <a:srgbClr val="9900FF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cxnSp>
          <p:nvCxnSpPr>
            <p:cNvPr id="83" name="Google Shape;530;p65"/>
            <p:cNvCxnSpPr>
              <a:stCxn id="45" idx="3"/>
              <a:endCxn id="82" idx="1"/>
            </p:cNvCxnSpPr>
            <p:nvPr/>
          </p:nvCxnSpPr>
          <p:spPr>
            <a:xfrm>
              <a:off x="3812593" y="3517309"/>
              <a:ext cx="804443" cy="113366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CFE2F3"/>
              </a:solidFill>
              <a:prstDash val="dash"/>
              <a:round/>
              <a:headEnd type="none" w="med" len="med"/>
              <a:tailEnd type="stealth" w="med" len="med"/>
            </a:ln>
          </p:spPr>
        </p:cxnSp>
        <p:sp>
          <p:nvSpPr>
            <p:cNvPr id="84" name="Google Shape;531;p65"/>
            <p:cNvSpPr/>
            <p:nvPr/>
          </p:nvSpPr>
          <p:spPr>
            <a:xfrm>
              <a:off x="4615460" y="3769412"/>
              <a:ext cx="1188000" cy="234340"/>
            </a:xfrm>
            <a:prstGeom prst="roundRect">
              <a:avLst>
                <a:gd name="adj" fmla="val 16667"/>
              </a:avLst>
            </a:prstGeom>
            <a:noFill/>
            <a:ln w="9525" cap="flat" cmpd="sng">
              <a:solidFill>
                <a:srgbClr val="D392FF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th" sz="1050" b="1" i="0" u="none" strike="noStrike" kern="0" cap="none" spc="0" normalizeH="0" baseline="0" noProof="0">
                  <a:ln>
                    <a:noFill/>
                  </a:ln>
                  <a:solidFill>
                    <a:srgbClr val="9900FF"/>
                  </a:solidFill>
                  <a:effectLst/>
                  <a:uLnTx/>
                  <a:uFillTx/>
                  <a:latin typeface="Arial"/>
                  <a:ea typeface="+mn-ea"/>
                  <a:sym typeface="Arial"/>
                </a:rPr>
                <a:t>iClaim ประกันฯ</a:t>
              </a:r>
              <a:endParaRPr kumimoji="0" sz="1050" b="1" i="0" u="none" strike="noStrike" kern="0" cap="none" spc="0" normalizeH="0" baseline="0" noProof="0">
                <a:ln>
                  <a:noFill/>
                </a:ln>
                <a:solidFill>
                  <a:srgbClr val="9900FF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cxnSp>
          <p:nvCxnSpPr>
            <p:cNvPr id="85" name="Google Shape;532;p65"/>
            <p:cNvCxnSpPr>
              <a:stCxn id="45" idx="3"/>
              <a:endCxn id="84" idx="1"/>
            </p:cNvCxnSpPr>
            <p:nvPr/>
          </p:nvCxnSpPr>
          <p:spPr>
            <a:xfrm>
              <a:off x="3812593" y="3517309"/>
              <a:ext cx="802867" cy="369273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CFE2F3"/>
              </a:solidFill>
              <a:prstDash val="dash"/>
              <a:round/>
              <a:headEnd type="none" w="med" len="med"/>
              <a:tailEnd type="stealth" w="med" len="med"/>
            </a:ln>
          </p:spPr>
        </p:cxnSp>
        <p:sp>
          <p:nvSpPr>
            <p:cNvPr id="86" name="Google Shape;528;p65"/>
            <p:cNvSpPr/>
            <p:nvPr/>
          </p:nvSpPr>
          <p:spPr>
            <a:xfrm>
              <a:off x="4617821" y="2997114"/>
              <a:ext cx="1188000" cy="234340"/>
            </a:xfrm>
            <a:prstGeom prst="roundRect">
              <a:avLst>
                <a:gd name="adj" fmla="val 16667"/>
              </a:avLst>
            </a:prstGeom>
            <a:noFill/>
            <a:ln w="9525" cap="flat" cmpd="sng">
              <a:solidFill>
                <a:srgbClr val="D392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th" sz="10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sym typeface="Arial"/>
                </a:rPr>
                <a:t>DID, PHR</a:t>
              </a:r>
              <a:endParaRPr kumimoji="0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487;p65"/>
            <p:cNvSpPr/>
            <p:nvPr/>
          </p:nvSpPr>
          <p:spPr>
            <a:xfrm>
              <a:off x="1409626" y="3298315"/>
              <a:ext cx="1022575" cy="437977"/>
            </a:xfrm>
            <a:prstGeom prst="roundRect">
              <a:avLst>
                <a:gd name="adj" fmla="val 16667"/>
              </a:avLst>
            </a:prstGeom>
            <a:solidFill>
              <a:srgbClr val="FFF2CC"/>
            </a:solidFill>
            <a:ln w="9525" cap="flat" cmpd="sng">
              <a:solidFill>
                <a:srgbClr val="58596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th" sz="12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/>
                  <a:ea typeface="+mn-ea"/>
                  <a:sym typeface="Arial"/>
                </a:rPr>
                <a:t>กระทรวงสาธารณสุข</a:t>
              </a:r>
              <a:endParaRPr kumimoji="0" sz="12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489;p65"/>
            <p:cNvSpPr/>
            <p:nvPr/>
          </p:nvSpPr>
          <p:spPr>
            <a:xfrm>
              <a:off x="1437832" y="4436833"/>
              <a:ext cx="1022575" cy="437977"/>
            </a:xfrm>
            <a:prstGeom prst="roundRect">
              <a:avLst>
                <a:gd name="adj" fmla="val 16667"/>
              </a:avLst>
            </a:prstGeom>
            <a:solidFill>
              <a:srgbClr val="FFF2CC"/>
            </a:solidFill>
            <a:ln w="9525" cap="flat" cmpd="sng">
              <a:solidFill>
                <a:srgbClr val="58596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th" sz="1200" b="1" i="0" u="none" strike="noStrike" kern="0" cap="none" spc="0" normalizeH="0" baseline="0" noProof="0" smtClean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/>
                  <a:ea typeface="+mn-ea"/>
                  <a:sym typeface="Arial"/>
                </a:rPr>
                <a:t>สปสช.</a:t>
              </a:r>
              <a:endParaRPr kumimoji="0" sz="1200" b="1" i="0" u="none" strike="noStrike" kern="0" cap="none" spc="0" normalizeH="0" baseline="0" noProof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" name="Google Shape;490;p65"/>
            <p:cNvSpPr/>
            <p:nvPr/>
          </p:nvSpPr>
          <p:spPr>
            <a:xfrm>
              <a:off x="1437837" y="5229147"/>
              <a:ext cx="1022575" cy="437977"/>
            </a:xfrm>
            <a:prstGeom prst="roundRect">
              <a:avLst>
                <a:gd name="adj" fmla="val 16667"/>
              </a:avLst>
            </a:prstGeom>
            <a:solidFill>
              <a:srgbClr val="FFF2CC"/>
            </a:solidFill>
            <a:ln w="9525" cap="flat" cmpd="sng">
              <a:solidFill>
                <a:srgbClr val="58596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th" sz="1200" b="1" i="0" u="none" strike="noStrike" kern="0" cap="none" spc="0" normalizeH="0" baseline="0" noProof="0" smtClean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/>
                  <a:ea typeface="+mn-ea"/>
                  <a:sym typeface="Arial"/>
                </a:rPr>
                <a:t>อื่นๆ</a:t>
              </a:r>
              <a:endParaRPr kumimoji="0" sz="1200" b="1" i="0" u="none" strike="noStrike" kern="0" cap="none" spc="0" normalizeH="0" baseline="0" noProof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13" name="Picture 5" descr="C:\Users\User\Desktop\ประชุม-อบรม\ประชุม อบรม_2562\ประชุม-อบรม\บรรยายอ.สมคิด3กย.62\KKH new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70153" y="221001"/>
            <a:ext cx="883884" cy="894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" name="กลุ่ม 4"/>
          <p:cNvGrpSpPr/>
          <p:nvPr/>
        </p:nvGrpSpPr>
        <p:grpSpPr>
          <a:xfrm>
            <a:off x="118525" y="445812"/>
            <a:ext cx="7408473" cy="1194487"/>
            <a:chOff x="86742" y="411578"/>
            <a:chExt cx="7183401" cy="1178489"/>
          </a:xfrm>
        </p:grpSpPr>
        <p:grpSp>
          <p:nvGrpSpPr>
            <p:cNvPr id="133" name="กลุ่ม 132"/>
            <p:cNvGrpSpPr/>
            <p:nvPr/>
          </p:nvGrpSpPr>
          <p:grpSpPr>
            <a:xfrm>
              <a:off x="195003" y="411578"/>
              <a:ext cx="1269124" cy="1043323"/>
              <a:chOff x="288301" y="572597"/>
              <a:chExt cx="1072985" cy="894941"/>
            </a:xfrm>
          </p:grpSpPr>
          <p:grpSp>
            <p:nvGrpSpPr>
              <p:cNvPr id="114" name="Group 7">
                <a:extLst>
                  <a:ext uri="{FF2B5EF4-FFF2-40B4-BE49-F238E27FC236}">
                    <a16:creationId xmlns:a16="http://schemas.microsoft.com/office/drawing/2014/main" id="{D3F50C4C-3183-E94E-8849-BFCD3F964F73}"/>
                  </a:ext>
                </a:extLst>
              </p:cNvPr>
              <p:cNvGrpSpPr/>
              <p:nvPr/>
            </p:nvGrpSpPr>
            <p:grpSpPr>
              <a:xfrm>
                <a:off x="288301" y="572597"/>
                <a:ext cx="1072985" cy="894941"/>
                <a:chOff x="6490010" y="3925229"/>
                <a:chExt cx="3207983" cy="2765503"/>
              </a:xfrm>
            </p:grpSpPr>
            <p:sp>
              <p:nvSpPr>
                <p:cNvPr id="115" name="Hexagon 8">
                  <a:extLst>
                    <a:ext uri="{FF2B5EF4-FFF2-40B4-BE49-F238E27FC236}">
                      <a16:creationId xmlns:a16="http://schemas.microsoft.com/office/drawing/2014/main" id="{CA70BA96-CE1B-2741-8C8C-12289C3D3894}"/>
                    </a:ext>
                  </a:extLst>
                </p:cNvPr>
                <p:cNvSpPr/>
                <p:nvPr/>
              </p:nvSpPr>
              <p:spPr>
                <a:xfrm>
                  <a:off x="6490010" y="3925229"/>
                  <a:ext cx="3207983" cy="2765503"/>
                </a:xfrm>
                <a:prstGeom prst="hexagon">
                  <a:avLst/>
                </a:prstGeom>
                <a:solidFill>
                  <a:srgbClr val="5091E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21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Lato Light" panose="020F0502020204030203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16" name="Hexagon 9">
                  <a:extLst>
                    <a:ext uri="{FF2B5EF4-FFF2-40B4-BE49-F238E27FC236}">
                      <a16:creationId xmlns:a16="http://schemas.microsoft.com/office/drawing/2014/main" id="{B2382094-EADA-534B-87D4-0E1052EF9B08}"/>
                    </a:ext>
                  </a:extLst>
                </p:cNvPr>
                <p:cNvSpPr/>
                <p:nvPr/>
              </p:nvSpPr>
              <p:spPr>
                <a:xfrm>
                  <a:off x="6785210" y="4179712"/>
                  <a:ext cx="2617582" cy="2256536"/>
                </a:xfrm>
                <a:prstGeom prst="hexagon">
                  <a:avLst/>
                </a:prstGeom>
                <a:solidFill>
                  <a:srgbClr val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21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Lato Light" panose="020F0502020204030203" pitchFamily="34" charset="0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8" name="Freeform 39">
                <a:extLst>
                  <a:ext uri="{FF2B5EF4-FFF2-40B4-BE49-F238E27FC236}">
                    <a16:creationId xmlns:a16="http://schemas.microsoft.com/office/drawing/2014/main" id="{42F08374-8199-7D45-BC65-7C265A0A8E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95795" y="900855"/>
                <a:ext cx="457996" cy="286597"/>
              </a:xfrm>
              <a:custGeom>
                <a:avLst/>
                <a:gdLst>
                  <a:gd name="connsiteX0" fmla="*/ 541769 w 1145819"/>
                  <a:gd name="connsiteY0" fmla="*/ 621171 h 741084"/>
                  <a:gd name="connsiteX1" fmla="*/ 539250 w 1145819"/>
                  <a:gd name="connsiteY1" fmla="*/ 621531 h 741084"/>
                  <a:gd name="connsiteX2" fmla="*/ 521251 w 1145819"/>
                  <a:gd name="connsiteY2" fmla="*/ 630894 h 741084"/>
                  <a:gd name="connsiteX3" fmla="*/ 503252 w 1145819"/>
                  <a:gd name="connsiteY3" fmla="*/ 652860 h 741084"/>
                  <a:gd name="connsiteX4" fmla="*/ 506851 w 1145819"/>
                  <a:gd name="connsiteY4" fmla="*/ 689950 h 741084"/>
                  <a:gd name="connsiteX5" fmla="*/ 526290 w 1145819"/>
                  <a:gd name="connsiteY5" fmla="*/ 696072 h 741084"/>
                  <a:gd name="connsiteX6" fmla="*/ 543929 w 1145819"/>
                  <a:gd name="connsiteY6" fmla="*/ 686349 h 741084"/>
                  <a:gd name="connsiteX7" fmla="*/ 562288 w 1145819"/>
                  <a:gd name="connsiteY7" fmla="*/ 664383 h 741084"/>
                  <a:gd name="connsiteX8" fmla="*/ 568048 w 1145819"/>
                  <a:gd name="connsiteY8" fmla="*/ 644938 h 741084"/>
                  <a:gd name="connsiteX9" fmla="*/ 558689 w 1145819"/>
                  <a:gd name="connsiteY9" fmla="*/ 627293 h 741084"/>
                  <a:gd name="connsiteX10" fmla="*/ 541769 w 1145819"/>
                  <a:gd name="connsiteY10" fmla="*/ 621171 h 741084"/>
                  <a:gd name="connsiteX11" fmla="*/ 466534 w 1145819"/>
                  <a:gd name="connsiteY11" fmla="*/ 559234 h 741084"/>
                  <a:gd name="connsiteX12" fmla="*/ 446015 w 1145819"/>
                  <a:gd name="connsiteY12" fmla="*/ 568597 h 741084"/>
                  <a:gd name="connsiteX13" fmla="*/ 428016 w 1145819"/>
                  <a:gd name="connsiteY13" fmla="*/ 590923 h 741084"/>
                  <a:gd name="connsiteX14" fmla="*/ 421896 w 1145819"/>
                  <a:gd name="connsiteY14" fmla="*/ 610008 h 741084"/>
                  <a:gd name="connsiteX15" fmla="*/ 431616 w 1145819"/>
                  <a:gd name="connsiteY15" fmla="*/ 628013 h 741084"/>
                  <a:gd name="connsiteX16" fmla="*/ 450695 w 1145819"/>
                  <a:gd name="connsiteY16" fmla="*/ 634135 h 741084"/>
                  <a:gd name="connsiteX17" fmla="*/ 468694 w 1145819"/>
                  <a:gd name="connsiteY17" fmla="*/ 624412 h 741084"/>
                  <a:gd name="connsiteX18" fmla="*/ 486693 w 1145819"/>
                  <a:gd name="connsiteY18" fmla="*/ 602446 h 741084"/>
                  <a:gd name="connsiteX19" fmla="*/ 483093 w 1145819"/>
                  <a:gd name="connsiteY19" fmla="*/ 564996 h 741084"/>
                  <a:gd name="connsiteX20" fmla="*/ 466534 w 1145819"/>
                  <a:gd name="connsiteY20" fmla="*/ 559234 h 741084"/>
                  <a:gd name="connsiteX21" fmla="*/ 390938 w 1145819"/>
                  <a:gd name="connsiteY21" fmla="*/ 496937 h 741084"/>
                  <a:gd name="connsiteX22" fmla="*/ 388418 w 1145819"/>
                  <a:gd name="connsiteY22" fmla="*/ 497297 h 741084"/>
                  <a:gd name="connsiteX23" fmla="*/ 370779 w 1145819"/>
                  <a:gd name="connsiteY23" fmla="*/ 506660 h 741084"/>
                  <a:gd name="connsiteX24" fmla="*/ 352420 w 1145819"/>
                  <a:gd name="connsiteY24" fmla="*/ 528626 h 741084"/>
                  <a:gd name="connsiteX25" fmla="*/ 346661 w 1145819"/>
                  <a:gd name="connsiteY25" fmla="*/ 548071 h 741084"/>
                  <a:gd name="connsiteX26" fmla="*/ 356020 w 1145819"/>
                  <a:gd name="connsiteY26" fmla="*/ 566076 h 741084"/>
                  <a:gd name="connsiteX27" fmla="*/ 393458 w 1145819"/>
                  <a:gd name="connsiteY27" fmla="*/ 562475 h 741084"/>
                  <a:gd name="connsiteX28" fmla="*/ 411457 w 1145819"/>
                  <a:gd name="connsiteY28" fmla="*/ 540509 h 741084"/>
                  <a:gd name="connsiteX29" fmla="*/ 417577 w 1145819"/>
                  <a:gd name="connsiteY29" fmla="*/ 520704 h 741084"/>
                  <a:gd name="connsiteX30" fmla="*/ 407857 w 1145819"/>
                  <a:gd name="connsiteY30" fmla="*/ 503059 h 741084"/>
                  <a:gd name="connsiteX31" fmla="*/ 390938 w 1145819"/>
                  <a:gd name="connsiteY31" fmla="*/ 496937 h 741084"/>
                  <a:gd name="connsiteX32" fmla="*/ 313182 w 1145819"/>
                  <a:gd name="connsiteY32" fmla="*/ 435000 h 741084"/>
                  <a:gd name="connsiteX33" fmla="*/ 295183 w 1145819"/>
                  <a:gd name="connsiteY33" fmla="*/ 444363 h 741084"/>
                  <a:gd name="connsiteX34" fmla="*/ 277185 w 1145819"/>
                  <a:gd name="connsiteY34" fmla="*/ 466689 h 741084"/>
                  <a:gd name="connsiteX35" fmla="*/ 280784 w 1145819"/>
                  <a:gd name="connsiteY35" fmla="*/ 503779 h 741084"/>
                  <a:gd name="connsiteX36" fmla="*/ 317862 w 1145819"/>
                  <a:gd name="connsiteY36" fmla="*/ 500538 h 741084"/>
                  <a:gd name="connsiteX37" fmla="*/ 336221 w 1145819"/>
                  <a:gd name="connsiteY37" fmla="*/ 478212 h 741084"/>
                  <a:gd name="connsiteX38" fmla="*/ 332621 w 1145819"/>
                  <a:gd name="connsiteY38" fmla="*/ 440762 h 741084"/>
                  <a:gd name="connsiteX39" fmla="*/ 315702 w 1145819"/>
                  <a:gd name="connsiteY39" fmla="*/ 435000 h 741084"/>
                  <a:gd name="connsiteX40" fmla="*/ 313182 w 1145819"/>
                  <a:gd name="connsiteY40" fmla="*/ 435000 h 741084"/>
                  <a:gd name="connsiteX41" fmla="*/ 1123772 w 1145819"/>
                  <a:gd name="connsiteY41" fmla="*/ 235031 h 741084"/>
                  <a:gd name="connsiteX42" fmla="*/ 1139419 w 1145819"/>
                  <a:gd name="connsiteY42" fmla="*/ 241432 h 741084"/>
                  <a:gd name="connsiteX43" fmla="*/ 1145819 w 1145819"/>
                  <a:gd name="connsiteY43" fmla="*/ 257078 h 741084"/>
                  <a:gd name="connsiteX44" fmla="*/ 1139419 w 1145819"/>
                  <a:gd name="connsiteY44" fmla="*/ 272369 h 741084"/>
                  <a:gd name="connsiteX45" fmla="*/ 1123772 w 1145819"/>
                  <a:gd name="connsiteY45" fmla="*/ 279126 h 741084"/>
                  <a:gd name="connsiteX46" fmla="*/ 1108126 w 1145819"/>
                  <a:gd name="connsiteY46" fmla="*/ 272369 h 741084"/>
                  <a:gd name="connsiteX47" fmla="*/ 1101725 w 1145819"/>
                  <a:gd name="connsiteY47" fmla="*/ 257078 h 741084"/>
                  <a:gd name="connsiteX48" fmla="*/ 1108126 w 1145819"/>
                  <a:gd name="connsiteY48" fmla="*/ 241432 h 741084"/>
                  <a:gd name="connsiteX49" fmla="*/ 1123772 w 1145819"/>
                  <a:gd name="connsiteY49" fmla="*/ 235031 h 741084"/>
                  <a:gd name="connsiteX50" fmla="*/ 22047 w 1145819"/>
                  <a:gd name="connsiteY50" fmla="*/ 235031 h 741084"/>
                  <a:gd name="connsiteX51" fmla="*/ 37694 w 1145819"/>
                  <a:gd name="connsiteY51" fmla="*/ 241432 h 741084"/>
                  <a:gd name="connsiteX52" fmla="*/ 44095 w 1145819"/>
                  <a:gd name="connsiteY52" fmla="*/ 257078 h 741084"/>
                  <a:gd name="connsiteX53" fmla="*/ 37694 w 1145819"/>
                  <a:gd name="connsiteY53" fmla="*/ 272369 h 741084"/>
                  <a:gd name="connsiteX54" fmla="*/ 22047 w 1145819"/>
                  <a:gd name="connsiteY54" fmla="*/ 279126 h 741084"/>
                  <a:gd name="connsiteX55" fmla="*/ 6401 w 1145819"/>
                  <a:gd name="connsiteY55" fmla="*/ 272369 h 741084"/>
                  <a:gd name="connsiteX56" fmla="*/ 0 w 1145819"/>
                  <a:gd name="connsiteY56" fmla="*/ 257078 h 741084"/>
                  <a:gd name="connsiteX57" fmla="*/ 6401 w 1145819"/>
                  <a:gd name="connsiteY57" fmla="*/ 241432 h 741084"/>
                  <a:gd name="connsiteX58" fmla="*/ 22047 w 1145819"/>
                  <a:gd name="connsiteY58" fmla="*/ 235031 h 741084"/>
                  <a:gd name="connsiteX59" fmla="*/ 641124 w 1145819"/>
                  <a:gd name="connsiteY59" fmla="*/ 75981 h 741084"/>
                  <a:gd name="connsiteX60" fmla="*/ 521251 w 1145819"/>
                  <a:gd name="connsiteY60" fmla="*/ 125314 h 741084"/>
                  <a:gd name="connsiteX61" fmla="*/ 352060 w 1145819"/>
                  <a:gd name="connsiteY61" fmla="*/ 292761 h 741084"/>
                  <a:gd name="connsiteX62" fmla="*/ 351340 w 1145819"/>
                  <a:gd name="connsiteY62" fmla="*/ 341374 h 741084"/>
                  <a:gd name="connsiteX63" fmla="*/ 393098 w 1145819"/>
                  <a:gd name="connsiteY63" fmla="*/ 347496 h 741084"/>
                  <a:gd name="connsiteX64" fmla="*/ 575968 w 1145819"/>
                  <a:gd name="connsiteY64" fmla="*/ 244148 h 741084"/>
                  <a:gd name="connsiteX65" fmla="*/ 586767 w 1145819"/>
                  <a:gd name="connsiteY65" fmla="*/ 241267 h 741084"/>
                  <a:gd name="connsiteX66" fmla="*/ 733999 w 1145819"/>
                  <a:gd name="connsiteY66" fmla="*/ 241267 h 741084"/>
                  <a:gd name="connsiteX67" fmla="*/ 756317 w 1145819"/>
                  <a:gd name="connsiteY67" fmla="*/ 263593 h 741084"/>
                  <a:gd name="connsiteX68" fmla="*/ 733999 w 1145819"/>
                  <a:gd name="connsiteY68" fmla="*/ 286279 h 741084"/>
                  <a:gd name="connsiteX69" fmla="*/ 718159 w 1145819"/>
                  <a:gd name="connsiteY69" fmla="*/ 286279 h 741084"/>
                  <a:gd name="connsiteX70" fmla="*/ 757915 w 1145819"/>
                  <a:gd name="connsiteY70" fmla="*/ 325063 h 741084"/>
                  <a:gd name="connsiteX71" fmla="*/ 877990 w 1145819"/>
                  <a:gd name="connsiteY71" fmla="*/ 442202 h 741084"/>
                  <a:gd name="connsiteX72" fmla="*/ 957906 w 1145819"/>
                  <a:gd name="connsiteY72" fmla="*/ 399350 h 741084"/>
                  <a:gd name="connsiteX73" fmla="*/ 957906 w 1145819"/>
                  <a:gd name="connsiteY73" fmla="*/ 252432 h 741084"/>
                  <a:gd name="connsiteX74" fmla="*/ 957906 w 1145819"/>
                  <a:gd name="connsiteY74" fmla="*/ 75981 h 741084"/>
                  <a:gd name="connsiteX75" fmla="*/ 506492 w 1145819"/>
                  <a:gd name="connsiteY75" fmla="*/ 46993 h 741084"/>
                  <a:gd name="connsiteX76" fmla="*/ 460054 w 1145819"/>
                  <a:gd name="connsiteY76" fmla="*/ 51854 h 741084"/>
                  <a:gd name="connsiteX77" fmla="*/ 276825 w 1145819"/>
                  <a:gd name="connsiteY77" fmla="*/ 87864 h 741084"/>
                  <a:gd name="connsiteX78" fmla="*/ 272505 w 1145819"/>
                  <a:gd name="connsiteY78" fmla="*/ 88224 h 741084"/>
                  <a:gd name="connsiteX79" fmla="*/ 187910 w 1145819"/>
                  <a:gd name="connsiteY79" fmla="*/ 88224 h 741084"/>
                  <a:gd name="connsiteX80" fmla="*/ 187910 w 1145819"/>
                  <a:gd name="connsiteY80" fmla="*/ 423117 h 741084"/>
                  <a:gd name="connsiteX81" fmla="*/ 238307 w 1145819"/>
                  <a:gd name="connsiteY81" fmla="*/ 444003 h 741084"/>
                  <a:gd name="connsiteX82" fmla="*/ 242626 w 1145819"/>
                  <a:gd name="connsiteY82" fmla="*/ 438241 h 741084"/>
                  <a:gd name="connsiteX83" fmla="*/ 260985 w 1145819"/>
                  <a:gd name="connsiteY83" fmla="*/ 416275 h 741084"/>
                  <a:gd name="connsiteX84" fmla="*/ 308863 w 1145819"/>
                  <a:gd name="connsiteY84" fmla="*/ 390708 h 741084"/>
                  <a:gd name="connsiteX85" fmla="*/ 361060 w 1145819"/>
                  <a:gd name="connsiteY85" fmla="*/ 406552 h 741084"/>
                  <a:gd name="connsiteX86" fmla="*/ 386258 w 1145819"/>
                  <a:gd name="connsiteY86" fmla="*/ 452285 h 741084"/>
                  <a:gd name="connsiteX87" fmla="*/ 402087 w 1145819"/>
                  <a:gd name="connsiteY87" fmla="*/ 454291 h 741084"/>
                  <a:gd name="connsiteX88" fmla="*/ 412897 w 1145819"/>
                  <a:gd name="connsiteY88" fmla="*/ 455661 h 741084"/>
                  <a:gd name="connsiteX89" fmla="*/ 436295 w 1145819"/>
                  <a:gd name="connsiteY89" fmla="*/ 468489 h 741084"/>
                  <a:gd name="connsiteX90" fmla="*/ 461494 w 1145819"/>
                  <a:gd name="connsiteY90" fmla="*/ 514582 h 741084"/>
                  <a:gd name="connsiteX91" fmla="*/ 511891 w 1145819"/>
                  <a:gd name="connsiteY91" fmla="*/ 530786 h 741084"/>
                  <a:gd name="connsiteX92" fmla="*/ 537090 w 1145819"/>
                  <a:gd name="connsiteY92" fmla="*/ 576879 h 741084"/>
                  <a:gd name="connsiteX93" fmla="*/ 587127 w 1145819"/>
                  <a:gd name="connsiteY93" fmla="*/ 592723 h 741084"/>
                  <a:gd name="connsiteX94" fmla="*/ 588207 w 1145819"/>
                  <a:gd name="connsiteY94" fmla="*/ 593804 h 741084"/>
                  <a:gd name="connsiteX95" fmla="*/ 590727 w 1145819"/>
                  <a:gd name="connsiteY95" fmla="*/ 595604 h 741084"/>
                  <a:gd name="connsiteX96" fmla="*/ 623125 w 1145819"/>
                  <a:gd name="connsiteY96" fmla="*/ 627293 h 741084"/>
                  <a:gd name="connsiteX97" fmla="*/ 644004 w 1145819"/>
                  <a:gd name="connsiteY97" fmla="*/ 635575 h 741084"/>
                  <a:gd name="connsiteX98" fmla="*/ 664523 w 1145819"/>
                  <a:gd name="connsiteY98" fmla="*/ 626933 h 741084"/>
                  <a:gd name="connsiteX99" fmla="*/ 664163 w 1145819"/>
                  <a:gd name="connsiteY99" fmla="*/ 585161 h 741084"/>
                  <a:gd name="connsiteX100" fmla="*/ 547889 w 1145819"/>
                  <a:gd name="connsiteY100" fmla="*/ 472090 h 741084"/>
                  <a:gd name="connsiteX101" fmla="*/ 547529 w 1145819"/>
                  <a:gd name="connsiteY101" fmla="*/ 440402 h 741084"/>
                  <a:gd name="connsiteX102" fmla="*/ 578847 w 1145819"/>
                  <a:gd name="connsiteY102" fmla="*/ 440041 h 741084"/>
                  <a:gd name="connsiteX103" fmla="*/ 635004 w 1145819"/>
                  <a:gd name="connsiteY103" fmla="*/ 494416 h 741084"/>
                  <a:gd name="connsiteX104" fmla="*/ 635724 w 1145819"/>
                  <a:gd name="connsiteY104" fmla="*/ 495137 h 741084"/>
                  <a:gd name="connsiteX105" fmla="*/ 751638 w 1145819"/>
                  <a:gd name="connsiteY105" fmla="*/ 607848 h 741084"/>
                  <a:gd name="connsiteX106" fmla="*/ 793395 w 1145819"/>
                  <a:gd name="connsiteY106" fmla="*/ 607487 h 741084"/>
                  <a:gd name="connsiteX107" fmla="*/ 792675 w 1145819"/>
                  <a:gd name="connsiteY107" fmla="*/ 566076 h 741084"/>
                  <a:gd name="connsiteX108" fmla="*/ 676402 w 1145819"/>
                  <a:gd name="connsiteY108" fmla="*/ 453005 h 741084"/>
                  <a:gd name="connsiteX109" fmla="*/ 676042 w 1145819"/>
                  <a:gd name="connsiteY109" fmla="*/ 421316 h 741084"/>
                  <a:gd name="connsiteX110" fmla="*/ 707720 w 1145819"/>
                  <a:gd name="connsiteY110" fmla="*/ 420956 h 741084"/>
                  <a:gd name="connsiteX111" fmla="*/ 780796 w 1145819"/>
                  <a:gd name="connsiteY111" fmla="*/ 491896 h 741084"/>
                  <a:gd name="connsiteX112" fmla="*/ 781156 w 1145819"/>
                  <a:gd name="connsiteY112" fmla="*/ 491896 h 741084"/>
                  <a:gd name="connsiteX113" fmla="*/ 855312 w 1145819"/>
                  <a:gd name="connsiteY113" fmla="*/ 564276 h 741084"/>
                  <a:gd name="connsiteX114" fmla="*/ 896709 w 1145819"/>
                  <a:gd name="connsiteY114" fmla="*/ 563555 h 741084"/>
                  <a:gd name="connsiteX115" fmla="*/ 904989 w 1145819"/>
                  <a:gd name="connsiteY115" fmla="*/ 542670 h 741084"/>
                  <a:gd name="connsiteX116" fmla="*/ 895989 w 1145819"/>
                  <a:gd name="connsiteY116" fmla="*/ 522144 h 741084"/>
                  <a:gd name="connsiteX117" fmla="*/ 711244 w 1145819"/>
                  <a:gd name="connsiteY117" fmla="*/ 342013 h 741084"/>
                  <a:gd name="connsiteX118" fmla="*/ 654083 w 1145819"/>
                  <a:gd name="connsiteY118" fmla="*/ 286279 h 741084"/>
                  <a:gd name="connsiteX119" fmla="*/ 592887 w 1145819"/>
                  <a:gd name="connsiteY119" fmla="*/ 286279 h 741084"/>
                  <a:gd name="connsiteX120" fmla="*/ 415057 w 1145819"/>
                  <a:gd name="connsiteY120" fmla="*/ 386387 h 741084"/>
                  <a:gd name="connsiteX121" fmla="*/ 376179 w 1145819"/>
                  <a:gd name="connsiteY121" fmla="*/ 396830 h 741084"/>
                  <a:gd name="connsiteX122" fmla="*/ 319302 w 1145819"/>
                  <a:gd name="connsiteY122" fmla="*/ 372703 h 741084"/>
                  <a:gd name="connsiteX123" fmla="*/ 320382 w 1145819"/>
                  <a:gd name="connsiteY123" fmla="*/ 261072 h 741084"/>
                  <a:gd name="connsiteX124" fmla="*/ 489932 w 1145819"/>
                  <a:gd name="connsiteY124" fmla="*/ 93266 h 741084"/>
                  <a:gd name="connsiteX125" fmla="*/ 552929 w 1145819"/>
                  <a:gd name="connsiteY125" fmla="*/ 49694 h 741084"/>
                  <a:gd name="connsiteX126" fmla="*/ 506492 w 1145819"/>
                  <a:gd name="connsiteY126" fmla="*/ 46993 h 741084"/>
                  <a:gd name="connsiteX127" fmla="*/ 22319 w 1145819"/>
                  <a:gd name="connsiteY127" fmla="*/ 0 h 741084"/>
                  <a:gd name="connsiteX128" fmla="*/ 143272 w 1145819"/>
                  <a:gd name="connsiteY128" fmla="*/ 0 h 741084"/>
                  <a:gd name="connsiteX129" fmla="*/ 187910 w 1145819"/>
                  <a:gd name="connsiteY129" fmla="*/ 43212 h 741084"/>
                  <a:gd name="connsiteX130" fmla="*/ 270705 w 1145819"/>
                  <a:gd name="connsiteY130" fmla="*/ 43212 h 741084"/>
                  <a:gd name="connsiteX131" fmla="*/ 451415 w 1145819"/>
                  <a:gd name="connsiteY131" fmla="*/ 7922 h 741084"/>
                  <a:gd name="connsiteX132" fmla="*/ 644364 w 1145819"/>
                  <a:gd name="connsiteY132" fmla="*/ 30969 h 741084"/>
                  <a:gd name="connsiteX133" fmla="*/ 645084 w 1145819"/>
                  <a:gd name="connsiteY133" fmla="*/ 30969 h 741084"/>
                  <a:gd name="connsiteX134" fmla="*/ 960066 w 1145819"/>
                  <a:gd name="connsiteY134" fmla="*/ 30969 h 741084"/>
                  <a:gd name="connsiteX135" fmla="*/ 1002543 w 1145819"/>
                  <a:gd name="connsiteY135" fmla="*/ 0 h 741084"/>
                  <a:gd name="connsiteX136" fmla="*/ 1123496 w 1145819"/>
                  <a:gd name="connsiteY136" fmla="*/ 0 h 741084"/>
                  <a:gd name="connsiteX137" fmla="*/ 1145815 w 1145819"/>
                  <a:gd name="connsiteY137" fmla="*/ 22326 h 741084"/>
                  <a:gd name="connsiteX138" fmla="*/ 1145815 w 1145819"/>
                  <a:gd name="connsiteY138" fmla="*/ 169607 h 741084"/>
                  <a:gd name="connsiteX139" fmla="*/ 1123496 w 1145819"/>
                  <a:gd name="connsiteY139" fmla="*/ 192293 h 741084"/>
                  <a:gd name="connsiteX140" fmla="*/ 1101178 w 1145819"/>
                  <a:gd name="connsiteY140" fmla="*/ 169607 h 741084"/>
                  <a:gd name="connsiteX141" fmla="*/ 1101178 w 1145819"/>
                  <a:gd name="connsiteY141" fmla="*/ 44652 h 741084"/>
                  <a:gd name="connsiteX142" fmla="*/ 1002543 w 1145819"/>
                  <a:gd name="connsiteY142" fmla="*/ 44652 h 741084"/>
                  <a:gd name="connsiteX143" fmla="*/ 1002543 w 1145819"/>
                  <a:gd name="connsiteY143" fmla="*/ 236220 h 741084"/>
                  <a:gd name="connsiteX144" fmla="*/ 1002543 w 1145819"/>
                  <a:gd name="connsiteY144" fmla="*/ 469209 h 741084"/>
                  <a:gd name="connsiteX145" fmla="*/ 1101178 w 1145819"/>
                  <a:gd name="connsiteY145" fmla="*/ 469209 h 741084"/>
                  <a:gd name="connsiteX146" fmla="*/ 1101178 w 1145819"/>
                  <a:gd name="connsiteY146" fmla="*/ 343175 h 741084"/>
                  <a:gd name="connsiteX147" fmla="*/ 1123496 w 1145819"/>
                  <a:gd name="connsiteY147" fmla="*/ 320849 h 741084"/>
                  <a:gd name="connsiteX148" fmla="*/ 1145815 w 1145819"/>
                  <a:gd name="connsiteY148" fmla="*/ 343175 h 741084"/>
                  <a:gd name="connsiteX149" fmla="*/ 1145815 w 1145819"/>
                  <a:gd name="connsiteY149" fmla="*/ 491536 h 741084"/>
                  <a:gd name="connsiteX150" fmla="*/ 1123496 w 1145819"/>
                  <a:gd name="connsiteY150" fmla="*/ 514222 h 741084"/>
                  <a:gd name="connsiteX151" fmla="*/ 1002543 w 1145819"/>
                  <a:gd name="connsiteY151" fmla="*/ 514222 h 741084"/>
                  <a:gd name="connsiteX152" fmla="*/ 957906 w 1145819"/>
                  <a:gd name="connsiteY152" fmla="*/ 469209 h 741084"/>
                  <a:gd name="connsiteX153" fmla="*/ 957906 w 1145819"/>
                  <a:gd name="connsiteY153" fmla="*/ 450124 h 741084"/>
                  <a:gd name="connsiteX154" fmla="*/ 911829 w 1145819"/>
                  <a:gd name="connsiteY154" fmla="*/ 474971 h 741084"/>
                  <a:gd name="connsiteX155" fmla="*/ 927308 w 1145819"/>
                  <a:gd name="connsiteY155" fmla="*/ 490095 h 741084"/>
                  <a:gd name="connsiteX156" fmla="*/ 949986 w 1145819"/>
                  <a:gd name="connsiteY156" fmla="*/ 542310 h 741084"/>
                  <a:gd name="connsiteX157" fmla="*/ 928748 w 1145819"/>
                  <a:gd name="connsiteY157" fmla="*/ 594884 h 741084"/>
                  <a:gd name="connsiteX158" fmla="*/ 875831 w 1145819"/>
                  <a:gd name="connsiteY158" fmla="*/ 617210 h 741084"/>
                  <a:gd name="connsiteX159" fmla="*/ 843072 w 1145819"/>
                  <a:gd name="connsiteY159" fmla="*/ 609648 h 741084"/>
                  <a:gd name="connsiteX160" fmla="*/ 825433 w 1145819"/>
                  <a:gd name="connsiteY160" fmla="*/ 638816 h 741084"/>
                  <a:gd name="connsiteX161" fmla="*/ 772156 w 1145819"/>
                  <a:gd name="connsiteY161" fmla="*/ 661142 h 741084"/>
                  <a:gd name="connsiteX162" fmla="*/ 720679 w 1145819"/>
                  <a:gd name="connsiteY162" fmla="*/ 640256 h 741084"/>
                  <a:gd name="connsiteX163" fmla="*/ 712760 w 1145819"/>
                  <a:gd name="connsiteY163" fmla="*/ 632694 h 741084"/>
                  <a:gd name="connsiteX164" fmla="*/ 696921 w 1145819"/>
                  <a:gd name="connsiteY164" fmla="*/ 657901 h 741084"/>
                  <a:gd name="connsiteX165" fmla="*/ 644364 w 1145819"/>
                  <a:gd name="connsiteY165" fmla="*/ 680227 h 741084"/>
                  <a:gd name="connsiteX166" fmla="*/ 643644 w 1145819"/>
                  <a:gd name="connsiteY166" fmla="*/ 680227 h 741084"/>
                  <a:gd name="connsiteX167" fmla="*/ 608726 w 1145819"/>
                  <a:gd name="connsiteY167" fmla="*/ 671585 h 741084"/>
                  <a:gd name="connsiteX168" fmla="*/ 596846 w 1145819"/>
                  <a:gd name="connsiteY168" fmla="*/ 692831 h 741084"/>
                  <a:gd name="connsiteX169" fmla="*/ 578487 w 1145819"/>
                  <a:gd name="connsiteY169" fmla="*/ 715157 h 741084"/>
                  <a:gd name="connsiteX170" fmla="*/ 530250 w 1145819"/>
                  <a:gd name="connsiteY170" fmla="*/ 740724 h 741084"/>
                  <a:gd name="connsiteX171" fmla="*/ 523411 w 1145819"/>
                  <a:gd name="connsiteY171" fmla="*/ 741084 h 741084"/>
                  <a:gd name="connsiteX172" fmla="*/ 478413 w 1145819"/>
                  <a:gd name="connsiteY172" fmla="*/ 724880 h 741084"/>
                  <a:gd name="connsiteX173" fmla="*/ 453215 w 1145819"/>
                  <a:gd name="connsiteY173" fmla="*/ 678787 h 741084"/>
                  <a:gd name="connsiteX174" fmla="*/ 448175 w 1145819"/>
                  <a:gd name="connsiteY174" fmla="*/ 678787 h 741084"/>
                  <a:gd name="connsiteX175" fmla="*/ 402817 w 1145819"/>
                  <a:gd name="connsiteY175" fmla="*/ 662583 h 741084"/>
                  <a:gd name="connsiteX176" fmla="*/ 377619 w 1145819"/>
                  <a:gd name="connsiteY176" fmla="*/ 616490 h 741084"/>
                  <a:gd name="connsiteX177" fmla="*/ 372939 w 1145819"/>
                  <a:gd name="connsiteY177" fmla="*/ 616490 h 741084"/>
                  <a:gd name="connsiteX178" fmla="*/ 327582 w 1145819"/>
                  <a:gd name="connsiteY178" fmla="*/ 600646 h 741084"/>
                  <a:gd name="connsiteX179" fmla="*/ 302383 w 1145819"/>
                  <a:gd name="connsiteY179" fmla="*/ 554553 h 741084"/>
                  <a:gd name="connsiteX180" fmla="*/ 297343 w 1145819"/>
                  <a:gd name="connsiteY180" fmla="*/ 554553 h 741084"/>
                  <a:gd name="connsiteX181" fmla="*/ 252346 w 1145819"/>
                  <a:gd name="connsiteY181" fmla="*/ 538348 h 741084"/>
                  <a:gd name="connsiteX182" fmla="*/ 226787 w 1145819"/>
                  <a:gd name="connsiteY182" fmla="*/ 491536 h 741084"/>
                  <a:gd name="connsiteX183" fmla="*/ 216348 w 1145819"/>
                  <a:gd name="connsiteY183" fmla="*/ 483253 h 741084"/>
                  <a:gd name="connsiteX184" fmla="*/ 187910 w 1145819"/>
                  <a:gd name="connsiteY184" fmla="*/ 469209 h 741084"/>
                  <a:gd name="connsiteX185" fmla="*/ 143272 w 1145819"/>
                  <a:gd name="connsiteY185" fmla="*/ 514222 h 741084"/>
                  <a:gd name="connsiteX186" fmla="*/ 22319 w 1145819"/>
                  <a:gd name="connsiteY186" fmla="*/ 514222 h 741084"/>
                  <a:gd name="connsiteX187" fmla="*/ 0 w 1145819"/>
                  <a:gd name="connsiteY187" fmla="*/ 491536 h 741084"/>
                  <a:gd name="connsiteX188" fmla="*/ 0 w 1145819"/>
                  <a:gd name="connsiteY188" fmla="*/ 350017 h 741084"/>
                  <a:gd name="connsiteX189" fmla="*/ 22319 w 1145819"/>
                  <a:gd name="connsiteY189" fmla="*/ 327691 h 741084"/>
                  <a:gd name="connsiteX190" fmla="*/ 44638 w 1145819"/>
                  <a:gd name="connsiteY190" fmla="*/ 350017 h 741084"/>
                  <a:gd name="connsiteX191" fmla="*/ 44638 w 1145819"/>
                  <a:gd name="connsiteY191" fmla="*/ 469209 h 741084"/>
                  <a:gd name="connsiteX192" fmla="*/ 143272 w 1145819"/>
                  <a:gd name="connsiteY192" fmla="*/ 469209 h 741084"/>
                  <a:gd name="connsiteX193" fmla="*/ 143272 w 1145819"/>
                  <a:gd name="connsiteY193" fmla="*/ 44652 h 741084"/>
                  <a:gd name="connsiteX194" fmla="*/ 44638 w 1145819"/>
                  <a:gd name="connsiteY194" fmla="*/ 44652 h 741084"/>
                  <a:gd name="connsiteX195" fmla="*/ 44638 w 1145819"/>
                  <a:gd name="connsiteY195" fmla="*/ 166366 h 741084"/>
                  <a:gd name="connsiteX196" fmla="*/ 22319 w 1145819"/>
                  <a:gd name="connsiteY196" fmla="*/ 188692 h 741084"/>
                  <a:gd name="connsiteX197" fmla="*/ 0 w 1145819"/>
                  <a:gd name="connsiteY197" fmla="*/ 166366 h 741084"/>
                  <a:gd name="connsiteX198" fmla="*/ 0 w 1145819"/>
                  <a:gd name="connsiteY198" fmla="*/ 22326 h 741084"/>
                  <a:gd name="connsiteX199" fmla="*/ 22319 w 1145819"/>
                  <a:gd name="connsiteY199" fmla="*/ 0 h 741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145819" h="741084">
                    <a:moveTo>
                      <a:pt x="541769" y="621171"/>
                    </a:moveTo>
                    <a:cubicBezTo>
                      <a:pt x="541050" y="621171"/>
                      <a:pt x="539970" y="621531"/>
                      <a:pt x="539250" y="621531"/>
                    </a:cubicBezTo>
                    <a:cubicBezTo>
                      <a:pt x="532410" y="621891"/>
                      <a:pt x="525930" y="625492"/>
                      <a:pt x="521251" y="630894"/>
                    </a:cubicBezTo>
                    <a:lnTo>
                      <a:pt x="503252" y="652860"/>
                    </a:lnTo>
                    <a:cubicBezTo>
                      <a:pt x="493892" y="664383"/>
                      <a:pt x="495332" y="680948"/>
                      <a:pt x="506851" y="689950"/>
                    </a:cubicBezTo>
                    <a:cubicBezTo>
                      <a:pt x="512251" y="694631"/>
                      <a:pt x="519091" y="696792"/>
                      <a:pt x="526290" y="696072"/>
                    </a:cubicBezTo>
                    <a:cubicBezTo>
                      <a:pt x="533130" y="695352"/>
                      <a:pt x="539610" y="692111"/>
                      <a:pt x="543929" y="686349"/>
                    </a:cubicBezTo>
                    <a:lnTo>
                      <a:pt x="562288" y="664383"/>
                    </a:lnTo>
                    <a:cubicBezTo>
                      <a:pt x="566608" y="658982"/>
                      <a:pt x="568768" y="652140"/>
                      <a:pt x="568048" y="644938"/>
                    </a:cubicBezTo>
                    <a:cubicBezTo>
                      <a:pt x="567328" y="638096"/>
                      <a:pt x="564088" y="631614"/>
                      <a:pt x="558689" y="627293"/>
                    </a:cubicBezTo>
                    <a:cubicBezTo>
                      <a:pt x="553649" y="623332"/>
                      <a:pt x="547889" y="621171"/>
                      <a:pt x="541769" y="621171"/>
                    </a:cubicBezTo>
                    <a:close/>
                    <a:moveTo>
                      <a:pt x="466534" y="559234"/>
                    </a:moveTo>
                    <a:cubicBezTo>
                      <a:pt x="458974" y="559234"/>
                      <a:pt x="451415" y="562475"/>
                      <a:pt x="446015" y="568597"/>
                    </a:cubicBezTo>
                    <a:lnTo>
                      <a:pt x="428016" y="590923"/>
                    </a:lnTo>
                    <a:cubicBezTo>
                      <a:pt x="423336" y="596324"/>
                      <a:pt x="421176" y="603166"/>
                      <a:pt x="421896" y="610008"/>
                    </a:cubicBezTo>
                    <a:cubicBezTo>
                      <a:pt x="422616" y="617210"/>
                      <a:pt x="425856" y="623692"/>
                      <a:pt x="431616" y="628013"/>
                    </a:cubicBezTo>
                    <a:cubicBezTo>
                      <a:pt x="437015" y="632694"/>
                      <a:pt x="443495" y="634495"/>
                      <a:pt x="450695" y="634135"/>
                    </a:cubicBezTo>
                    <a:cubicBezTo>
                      <a:pt x="457894" y="633415"/>
                      <a:pt x="464374" y="629814"/>
                      <a:pt x="468694" y="624412"/>
                    </a:cubicBezTo>
                    <a:lnTo>
                      <a:pt x="486693" y="602446"/>
                    </a:lnTo>
                    <a:cubicBezTo>
                      <a:pt x="496052" y="590923"/>
                      <a:pt x="494252" y="574358"/>
                      <a:pt x="483093" y="564996"/>
                    </a:cubicBezTo>
                    <a:cubicBezTo>
                      <a:pt x="478413" y="561035"/>
                      <a:pt x="472293" y="559234"/>
                      <a:pt x="466534" y="559234"/>
                    </a:cubicBezTo>
                    <a:close/>
                    <a:moveTo>
                      <a:pt x="390938" y="496937"/>
                    </a:moveTo>
                    <a:cubicBezTo>
                      <a:pt x="390218" y="496937"/>
                      <a:pt x="389138" y="496937"/>
                      <a:pt x="388418" y="497297"/>
                    </a:cubicBezTo>
                    <a:cubicBezTo>
                      <a:pt x="381579" y="497657"/>
                      <a:pt x="375099" y="501258"/>
                      <a:pt x="370779" y="506660"/>
                    </a:cubicBezTo>
                    <a:lnTo>
                      <a:pt x="352420" y="528626"/>
                    </a:lnTo>
                    <a:cubicBezTo>
                      <a:pt x="348100" y="534387"/>
                      <a:pt x="345581" y="541229"/>
                      <a:pt x="346661" y="548071"/>
                    </a:cubicBezTo>
                    <a:cubicBezTo>
                      <a:pt x="347381" y="555273"/>
                      <a:pt x="350620" y="561395"/>
                      <a:pt x="356020" y="566076"/>
                    </a:cubicBezTo>
                    <a:cubicBezTo>
                      <a:pt x="367179" y="575079"/>
                      <a:pt x="384098" y="573638"/>
                      <a:pt x="393458" y="562475"/>
                    </a:cubicBezTo>
                    <a:lnTo>
                      <a:pt x="411457" y="540509"/>
                    </a:lnTo>
                    <a:cubicBezTo>
                      <a:pt x="416137" y="534747"/>
                      <a:pt x="417937" y="527906"/>
                      <a:pt x="417577" y="520704"/>
                    </a:cubicBezTo>
                    <a:cubicBezTo>
                      <a:pt x="416497" y="513862"/>
                      <a:pt x="413257" y="507380"/>
                      <a:pt x="407857" y="503059"/>
                    </a:cubicBezTo>
                    <a:cubicBezTo>
                      <a:pt x="403177" y="499098"/>
                      <a:pt x="397058" y="496937"/>
                      <a:pt x="390938" y="496937"/>
                    </a:cubicBezTo>
                    <a:close/>
                    <a:moveTo>
                      <a:pt x="313182" y="435000"/>
                    </a:moveTo>
                    <a:cubicBezTo>
                      <a:pt x="306343" y="435720"/>
                      <a:pt x="299863" y="438961"/>
                      <a:pt x="295183" y="444363"/>
                    </a:cubicBezTo>
                    <a:lnTo>
                      <a:pt x="277185" y="466689"/>
                    </a:lnTo>
                    <a:cubicBezTo>
                      <a:pt x="267825" y="477852"/>
                      <a:pt x="269265" y="494776"/>
                      <a:pt x="280784" y="503779"/>
                    </a:cubicBezTo>
                    <a:cubicBezTo>
                      <a:pt x="291944" y="513142"/>
                      <a:pt x="308503" y="511701"/>
                      <a:pt x="317862" y="500538"/>
                    </a:cubicBezTo>
                    <a:lnTo>
                      <a:pt x="336221" y="478212"/>
                    </a:lnTo>
                    <a:cubicBezTo>
                      <a:pt x="345221" y="467049"/>
                      <a:pt x="343781" y="450124"/>
                      <a:pt x="332621" y="440762"/>
                    </a:cubicBezTo>
                    <a:cubicBezTo>
                      <a:pt x="327942" y="437161"/>
                      <a:pt x="321822" y="435000"/>
                      <a:pt x="315702" y="435000"/>
                    </a:cubicBezTo>
                    <a:cubicBezTo>
                      <a:pt x="314982" y="435000"/>
                      <a:pt x="314262" y="435000"/>
                      <a:pt x="313182" y="435000"/>
                    </a:cubicBezTo>
                    <a:close/>
                    <a:moveTo>
                      <a:pt x="1123772" y="235031"/>
                    </a:moveTo>
                    <a:cubicBezTo>
                      <a:pt x="1129462" y="235031"/>
                      <a:pt x="1135151" y="237165"/>
                      <a:pt x="1139419" y="241432"/>
                    </a:cubicBezTo>
                    <a:cubicBezTo>
                      <a:pt x="1143330" y="245344"/>
                      <a:pt x="1145819" y="251033"/>
                      <a:pt x="1145819" y="257078"/>
                    </a:cubicBezTo>
                    <a:cubicBezTo>
                      <a:pt x="1145819" y="262768"/>
                      <a:pt x="1143330" y="268458"/>
                      <a:pt x="1139419" y="272369"/>
                    </a:cubicBezTo>
                    <a:cubicBezTo>
                      <a:pt x="1135151" y="276636"/>
                      <a:pt x="1129462" y="279126"/>
                      <a:pt x="1123772" y="279126"/>
                    </a:cubicBezTo>
                    <a:cubicBezTo>
                      <a:pt x="1117727" y="279126"/>
                      <a:pt x="1112037" y="276636"/>
                      <a:pt x="1108126" y="272369"/>
                    </a:cubicBezTo>
                    <a:cubicBezTo>
                      <a:pt x="1103859" y="268458"/>
                      <a:pt x="1101725" y="262768"/>
                      <a:pt x="1101725" y="257078"/>
                    </a:cubicBezTo>
                    <a:cubicBezTo>
                      <a:pt x="1101725" y="251033"/>
                      <a:pt x="1103859" y="245344"/>
                      <a:pt x="1108126" y="241432"/>
                    </a:cubicBezTo>
                    <a:cubicBezTo>
                      <a:pt x="1112037" y="237165"/>
                      <a:pt x="1117727" y="235031"/>
                      <a:pt x="1123772" y="235031"/>
                    </a:cubicBezTo>
                    <a:close/>
                    <a:moveTo>
                      <a:pt x="22047" y="235031"/>
                    </a:moveTo>
                    <a:cubicBezTo>
                      <a:pt x="27737" y="235031"/>
                      <a:pt x="33427" y="237165"/>
                      <a:pt x="37694" y="241432"/>
                    </a:cubicBezTo>
                    <a:cubicBezTo>
                      <a:pt x="41605" y="245344"/>
                      <a:pt x="44095" y="251033"/>
                      <a:pt x="44095" y="257078"/>
                    </a:cubicBezTo>
                    <a:cubicBezTo>
                      <a:pt x="44095" y="262768"/>
                      <a:pt x="41605" y="268458"/>
                      <a:pt x="37694" y="272369"/>
                    </a:cubicBezTo>
                    <a:cubicBezTo>
                      <a:pt x="33427" y="276636"/>
                      <a:pt x="27737" y="279126"/>
                      <a:pt x="22047" y="279126"/>
                    </a:cubicBezTo>
                    <a:cubicBezTo>
                      <a:pt x="16358" y="279126"/>
                      <a:pt x="10668" y="276636"/>
                      <a:pt x="6401" y="272369"/>
                    </a:cubicBezTo>
                    <a:cubicBezTo>
                      <a:pt x="2134" y="268458"/>
                      <a:pt x="0" y="262768"/>
                      <a:pt x="0" y="257078"/>
                    </a:cubicBezTo>
                    <a:cubicBezTo>
                      <a:pt x="0" y="251033"/>
                      <a:pt x="2134" y="245344"/>
                      <a:pt x="6401" y="241432"/>
                    </a:cubicBezTo>
                    <a:cubicBezTo>
                      <a:pt x="10668" y="237165"/>
                      <a:pt x="16358" y="235031"/>
                      <a:pt x="22047" y="235031"/>
                    </a:cubicBezTo>
                    <a:close/>
                    <a:moveTo>
                      <a:pt x="641124" y="75981"/>
                    </a:moveTo>
                    <a:cubicBezTo>
                      <a:pt x="595766" y="75981"/>
                      <a:pt x="553289" y="93266"/>
                      <a:pt x="521251" y="125314"/>
                    </a:cubicBezTo>
                    <a:lnTo>
                      <a:pt x="352060" y="292761"/>
                    </a:lnTo>
                    <a:cubicBezTo>
                      <a:pt x="338741" y="306085"/>
                      <a:pt x="338021" y="328051"/>
                      <a:pt x="351340" y="341374"/>
                    </a:cubicBezTo>
                    <a:cubicBezTo>
                      <a:pt x="362500" y="352537"/>
                      <a:pt x="379419" y="355418"/>
                      <a:pt x="393098" y="347496"/>
                    </a:cubicBezTo>
                    <a:lnTo>
                      <a:pt x="575968" y="244148"/>
                    </a:lnTo>
                    <a:cubicBezTo>
                      <a:pt x="579207" y="242347"/>
                      <a:pt x="583167" y="241267"/>
                      <a:pt x="586767" y="241267"/>
                    </a:cubicBezTo>
                    <a:lnTo>
                      <a:pt x="733999" y="241267"/>
                    </a:lnTo>
                    <a:cubicBezTo>
                      <a:pt x="746238" y="241267"/>
                      <a:pt x="756317" y="251350"/>
                      <a:pt x="756317" y="263593"/>
                    </a:cubicBezTo>
                    <a:cubicBezTo>
                      <a:pt x="756317" y="276196"/>
                      <a:pt x="746238" y="286279"/>
                      <a:pt x="733999" y="286279"/>
                    </a:cubicBezTo>
                    <a:lnTo>
                      <a:pt x="718159" y="286279"/>
                    </a:lnTo>
                    <a:lnTo>
                      <a:pt x="757915" y="325063"/>
                    </a:lnTo>
                    <a:lnTo>
                      <a:pt x="877990" y="442202"/>
                    </a:lnTo>
                    <a:lnTo>
                      <a:pt x="957906" y="399350"/>
                    </a:lnTo>
                    <a:lnTo>
                      <a:pt x="957906" y="252432"/>
                    </a:lnTo>
                    <a:lnTo>
                      <a:pt x="957906" y="75981"/>
                    </a:lnTo>
                    <a:close/>
                    <a:moveTo>
                      <a:pt x="506492" y="46993"/>
                    </a:moveTo>
                    <a:cubicBezTo>
                      <a:pt x="490922" y="47353"/>
                      <a:pt x="475353" y="48974"/>
                      <a:pt x="460054" y="51854"/>
                    </a:cubicBezTo>
                    <a:lnTo>
                      <a:pt x="276825" y="87864"/>
                    </a:lnTo>
                    <a:cubicBezTo>
                      <a:pt x="275745" y="87864"/>
                      <a:pt x="274305" y="88224"/>
                      <a:pt x="272505" y="88224"/>
                    </a:cubicBezTo>
                    <a:lnTo>
                      <a:pt x="187910" y="88224"/>
                    </a:lnTo>
                    <a:lnTo>
                      <a:pt x="187910" y="423117"/>
                    </a:lnTo>
                    <a:cubicBezTo>
                      <a:pt x="205909" y="426358"/>
                      <a:pt x="223188" y="433560"/>
                      <a:pt x="238307" y="444003"/>
                    </a:cubicBezTo>
                    <a:cubicBezTo>
                      <a:pt x="239747" y="441842"/>
                      <a:pt x="241187" y="440041"/>
                      <a:pt x="242626" y="438241"/>
                    </a:cubicBezTo>
                    <a:lnTo>
                      <a:pt x="260985" y="416275"/>
                    </a:lnTo>
                    <a:cubicBezTo>
                      <a:pt x="272865" y="401511"/>
                      <a:pt x="290144" y="392148"/>
                      <a:pt x="308863" y="390708"/>
                    </a:cubicBezTo>
                    <a:cubicBezTo>
                      <a:pt x="327942" y="388547"/>
                      <a:pt x="346301" y="394309"/>
                      <a:pt x="361060" y="406552"/>
                    </a:cubicBezTo>
                    <a:cubicBezTo>
                      <a:pt x="375459" y="418435"/>
                      <a:pt x="384098" y="435000"/>
                      <a:pt x="386258" y="452285"/>
                    </a:cubicBezTo>
                    <a:lnTo>
                      <a:pt x="402087" y="454291"/>
                    </a:lnTo>
                    <a:lnTo>
                      <a:pt x="412897" y="455661"/>
                    </a:lnTo>
                    <a:cubicBezTo>
                      <a:pt x="421356" y="458407"/>
                      <a:pt x="429276" y="462728"/>
                      <a:pt x="436295" y="468489"/>
                    </a:cubicBezTo>
                    <a:cubicBezTo>
                      <a:pt x="450335" y="480012"/>
                      <a:pt x="459334" y="496577"/>
                      <a:pt x="461494" y="514582"/>
                    </a:cubicBezTo>
                    <a:cubicBezTo>
                      <a:pt x="479133" y="513502"/>
                      <a:pt x="497132" y="518543"/>
                      <a:pt x="511891" y="530786"/>
                    </a:cubicBezTo>
                    <a:cubicBezTo>
                      <a:pt x="526290" y="542670"/>
                      <a:pt x="534930" y="559234"/>
                      <a:pt x="537090" y="576879"/>
                    </a:cubicBezTo>
                    <a:cubicBezTo>
                      <a:pt x="554369" y="575439"/>
                      <a:pt x="572368" y="580840"/>
                      <a:pt x="587127" y="592723"/>
                    </a:cubicBezTo>
                    <a:cubicBezTo>
                      <a:pt x="587487" y="593083"/>
                      <a:pt x="587847" y="593444"/>
                      <a:pt x="588207" y="593804"/>
                    </a:cubicBezTo>
                    <a:cubicBezTo>
                      <a:pt x="589287" y="594164"/>
                      <a:pt x="589647" y="594884"/>
                      <a:pt x="590727" y="595604"/>
                    </a:cubicBezTo>
                    <a:lnTo>
                      <a:pt x="623125" y="627293"/>
                    </a:lnTo>
                    <a:cubicBezTo>
                      <a:pt x="628525" y="632694"/>
                      <a:pt x="636444" y="635575"/>
                      <a:pt x="644004" y="635575"/>
                    </a:cubicBezTo>
                    <a:cubicBezTo>
                      <a:pt x="651563" y="635575"/>
                      <a:pt x="659123" y="632334"/>
                      <a:pt x="664523" y="626933"/>
                    </a:cubicBezTo>
                    <a:cubicBezTo>
                      <a:pt x="675682" y="615049"/>
                      <a:pt x="675682" y="596684"/>
                      <a:pt x="664163" y="585161"/>
                    </a:cubicBezTo>
                    <a:lnTo>
                      <a:pt x="547889" y="472090"/>
                    </a:lnTo>
                    <a:cubicBezTo>
                      <a:pt x="538890" y="463448"/>
                      <a:pt x="538890" y="449404"/>
                      <a:pt x="547529" y="440402"/>
                    </a:cubicBezTo>
                    <a:cubicBezTo>
                      <a:pt x="555809" y="431759"/>
                      <a:pt x="570208" y="431759"/>
                      <a:pt x="578847" y="440041"/>
                    </a:cubicBezTo>
                    <a:lnTo>
                      <a:pt x="635004" y="494416"/>
                    </a:lnTo>
                    <a:cubicBezTo>
                      <a:pt x="635004" y="494776"/>
                      <a:pt x="635364" y="494776"/>
                      <a:pt x="635724" y="495137"/>
                    </a:cubicBezTo>
                    <a:lnTo>
                      <a:pt x="751638" y="607848"/>
                    </a:lnTo>
                    <a:cubicBezTo>
                      <a:pt x="763517" y="619011"/>
                      <a:pt x="781876" y="619011"/>
                      <a:pt x="793395" y="607487"/>
                    </a:cubicBezTo>
                    <a:cubicBezTo>
                      <a:pt x="804555" y="595604"/>
                      <a:pt x="804195" y="577239"/>
                      <a:pt x="792675" y="566076"/>
                    </a:cubicBezTo>
                    <a:lnTo>
                      <a:pt x="676402" y="453005"/>
                    </a:lnTo>
                    <a:cubicBezTo>
                      <a:pt x="667762" y="444363"/>
                      <a:pt x="667402" y="429959"/>
                      <a:pt x="676042" y="421316"/>
                    </a:cubicBezTo>
                    <a:cubicBezTo>
                      <a:pt x="684681" y="412314"/>
                      <a:pt x="698721" y="411954"/>
                      <a:pt x="707720" y="420956"/>
                    </a:cubicBezTo>
                    <a:lnTo>
                      <a:pt x="780796" y="491896"/>
                    </a:lnTo>
                    <a:cubicBezTo>
                      <a:pt x="780796" y="491896"/>
                      <a:pt x="780796" y="491896"/>
                      <a:pt x="781156" y="491896"/>
                    </a:cubicBezTo>
                    <a:lnTo>
                      <a:pt x="855312" y="564276"/>
                    </a:lnTo>
                    <a:cubicBezTo>
                      <a:pt x="866831" y="575439"/>
                      <a:pt x="885550" y="575079"/>
                      <a:pt x="896709" y="563555"/>
                    </a:cubicBezTo>
                    <a:cubicBezTo>
                      <a:pt x="902109" y="558154"/>
                      <a:pt x="905349" y="550592"/>
                      <a:pt x="904989" y="542670"/>
                    </a:cubicBezTo>
                    <a:cubicBezTo>
                      <a:pt x="904989" y="534747"/>
                      <a:pt x="901749" y="527545"/>
                      <a:pt x="895989" y="522144"/>
                    </a:cubicBezTo>
                    <a:lnTo>
                      <a:pt x="711244" y="342013"/>
                    </a:lnTo>
                    <a:lnTo>
                      <a:pt x="654083" y="286279"/>
                    </a:lnTo>
                    <a:lnTo>
                      <a:pt x="592887" y="286279"/>
                    </a:lnTo>
                    <a:lnTo>
                      <a:pt x="415057" y="386387"/>
                    </a:lnTo>
                    <a:cubicBezTo>
                      <a:pt x="402817" y="393229"/>
                      <a:pt x="389498" y="396830"/>
                      <a:pt x="376179" y="396830"/>
                    </a:cubicBezTo>
                    <a:cubicBezTo>
                      <a:pt x="355300" y="396830"/>
                      <a:pt x="334421" y="388547"/>
                      <a:pt x="319302" y="372703"/>
                    </a:cubicBezTo>
                    <a:cubicBezTo>
                      <a:pt x="289064" y="341374"/>
                      <a:pt x="289784" y="291321"/>
                      <a:pt x="320382" y="261072"/>
                    </a:cubicBezTo>
                    <a:lnTo>
                      <a:pt x="489932" y="93266"/>
                    </a:lnTo>
                    <a:cubicBezTo>
                      <a:pt x="508291" y="74901"/>
                      <a:pt x="529890" y="60497"/>
                      <a:pt x="552929" y="49694"/>
                    </a:cubicBezTo>
                    <a:cubicBezTo>
                      <a:pt x="537630" y="47533"/>
                      <a:pt x="522061" y="46633"/>
                      <a:pt x="506492" y="46993"/>
                    </a:cubicBezTo>
                    <a:close/>
                    <a:moveTo>
                      <a:pt x="22319" y="0"/>
                    </a:moveTo>
                    <a:lnTo>
                      <a:pt x="143272" y="0"/>
                    </a:lnTo>
                    <a:cubicBezTo>
                      <a:pt x="167391" y="0"/>
                      <a:pt x="187190" y="19445"/>
                      <a:pt x="187910" y="43212"/>
                    </a:cubicBezTo>
                    <a:lnTo>
                      <a:pt x="270705" y="43212"/>
                    </a:lnTo>
                    <a:lnTo>
                      <a:pt x="451415" y="7922"/>
                    </a:lnTo>
                    <a:cubicBezTo>
                      <a:pt x="516931" y="-4681"/>
                      <a:pt x="583527" y="3241"/>
                      <a:pt x="644364" y="30969"/>
                    </a:cubicBezTo>
                    <a:cubicBezTo>
                      <a:pt x="644364" y="30969"/>
                      <a:pt x="644724" y="30969"/>
                      <a:pt x="645084" y="30969"/>
                    </a:cubicBezTo>
                    <a:lnTo>
                      <a:pt x="960066" y="30969"/>
                    </a:lnTo>
                    <a:cubicBezTo>
                      <a:pt x="965825" y="12964"/>
                      <a:pt x="982744" y="0"/>
                      <a:pt x="1002543" y="0"/>
                    </a:cubicBezTo>
                    <a:lnTo>
                      <a:pt x="1123496" y="0"/>
                    </a:lnTo>
                    <a:cubicBezTo>
                      <a:pt x="1135736" y="0"/>
                      <a:pt x="1145815" y="10083"/>
                      <a:pt x="1145815" y="22326"/>
                    </a:cubicBezTo>
                    <a:lnTo>
                      <a:pt x="1145815" y="169607"/>
                    </a:lnTo>
                    <a:cubicBezTo>
                      <a:pt x="1145815" y="181850"/>
                      <a:pt x="1135736" y="192293"/>
                      <a:pt x="1123496" y="192293"/>
                    </a:cubicBezTo>
                    <a:cubicBezTo>
                      <a:pt x="1111257" y="192293"/>
                      <a:pt x="1101178" y="181850"/>
                      <a:pt x="1101178" y="169607"/>
                    </a:cubicBezTo>
                    <a:lnTo>
                      <a:pt x="1101178" y="44652"/>
                    </a:lnTo>
                    <a:lnTo>
                      <a:pt x="1002543" y="44652"/>
                    </a:lnTo>
                    <a:lnTo>
                      <a:pt x="1002543" y="236220"/>
                    </a:lnTo>
                    <a:lnTo>
                      <a:pt x="1002543" y="469209"/>
                    </a:lnTo>
                    <a:lnTo>
                      <a:pt x="1101178" y="469209"/>
                    </a:lnTo>
                    <a:lnTo>
                      <a:pt x="1101178" y="343175"/>
                    </a:lnTo>
                    <a:cubicBezTo>
                      <a:pt x="1101178" y="330931"/>
                      <a:pt x="1111257" y="320849"/>
                      <a:pt x="1123496" y="320849"/>
                    </a:cubicBezTo>
                    <a:cubicBezTo>
                      <a:pt x="1135736" y="320849"/>
                      <a:pt x="1145815" y="330931"/>
                      <a:pt x="1145815" y="343175"/>
                    </a:cubicBezTo>
                    <a:lnTo>
                      <a:pt x="1145815" y="491536"/>
                    </a:lnTo>
                    <a:cubicBezTo>
                      <a:pt x="1145815" y="503779"/>
                      <a:pt x="1135736" y="514222"/>
                      <a:pt x="1123496" y="514222"/>
                    </a:cubicBezTo>
                    <a:lnTo>
                      <a:pt x="1002543" y="514222"/>
                    </a:lnTo>
                    <a:cubicBezTo>
                      <a:pt x="978065" y="514222"/>
                      <a:pt x="957906" y="494056"/>
                      <a:pt x="957906" y="469209"/>
                    </a:cubicBezTo>
                    <a:lnTo>
                      <a:pt x="957906" y="450124"/>
                    </a:lnTo>
                    <a:lnTo>
                      <a:pt x="911829" y="474971"/>
                    </a:lnTo>
                    <a:lnTo>
                      <a:pt x="927308" y="490095"/>
                    </a:lnTo>
                    <a:cubicBezTo>
                      <a:pt x="941707" y="503779"/>
                      <a:pt x="949626" y="522504"/>
                      <a:pt x="949986" y="542310"/>
                    </a:cubicBezTo>
                    <a:cubicBezTo>
                      <a:pt x="949986" y="561755"/>
                      <a:pt x="942787" y="580840"/>
                      <a:pt x="928748" y="594884"/>
                    </a:cubicBezTo>
                    <a:cubicBezTo>
                      <a:pt x="914348" y="609648"/>
                      <a:pt x="894909" y="617210"/>
                      <a:pt x="875831" y="617210"/>
                    </a:cubicBezTo>
                    <a:cubicBezTo>
                      <a:pt x="864311" y="617210"/>
                      <a:pt x="853152" y="614689"/>
                      <a:pt x="843072" y="609648"/>
                    </a:cubicBezTo>
                    <a:cubicBezTo>
                      <a:pt x="839473" y="620091"/>
                      <a:pt x="833353" y="630174"/>
                      <a:pt x="825433" y="638816"/>
                    </a:cubicBezTo>
                    <a:cubicBezTo>
                      <a:pt x="811034" y="653580"/>
                      <a:pt x="791595" y="661142"/>
                      <a:pt x="772156" y="661142"/>
                    </a:cubicBezTo>
                    <a:cubicBezTo>
                      <a:pt x="753437" y="661142"/>
                      <a:pt x="735079" y="654300"/>
                      <a:pt x="720679" y="640256"/>
                    </a:cubicBezTo>
                    <a:lnTo>
                      <a:pt x="712760" y="632694"/>
                    </a:lnTo>
                    <a:cubicBezTo>
                      <a:pt x="709520" y="641697"/>
                      <a:pt x="704120" y="650699"/>
                      <a:pt x="696921" y="657901"/>
                    </a:cubicBezTo>
                    <a:cubicBezTo>
                      <a:pt x="682881" y="671945"/>
                      <a:pt x="664523" y="680227"/>
                      <a:pt x="644364" y="680227"/>
                    </a:cubicBezTo>
                    <a:cubicBezTo>
                      <a:pt x="644364" y="680227"/>
                      <a:pt x="644004" y="680227"/>
                      <a:pt x="643644" y="680227"/>
                    </a:cubicBezTo>
                    <a:cubicBezTo>
                      <a:pt x="631404" y="680227"/>
                      <a:pt x="619525" y="677347"/>
                      <a:pt x="608726" y="671585"/>
                    </a:cubicBezTo>
                    <a:cubicBezTo>
                      <a:pt x="606206" y="679147"/>
                      <a:pt x="602246" y="686349"/>
                      <a:pt x="596846" y="692831"/>
                    </a:cubicBezTo>
                    <a:lnTo>
                      <a:pt x="578487" y="715157"/>
                    </a:lnTo>
                    <a:cubicBezTo>
                      <a:pt x="566608" y="729561"/>
                      <a:pt x="549329" y="738563"/>
                      <a:pt x="530250" y="740724"/>
                    </a:cubicBezTo>
                    <a:cubicBezTo>
                      <a:pt x="528090" y="740724"/>
                      <a:pt x="525930" y="741084"/>
                      <a:pt x="523411" y="741084"/>
                    </a:cubicBezTo>
                    <a:cubicBezTo>
                      <a:pt x="506851" y="741084"/>
                      <a:pt x="491372" y="735323"/>
                      <a:pt x="478413" y="724880"/>
                    </a:cubicBezTo>
                    <a:cubicBezTo>
                      <a:pt x="463654" y="712636"/>
                      <a:pt x="455014" y="696072"/>
                      <a:pt x="453215" y="678787"/>
                    </a:cubicBezTo>
                    <a:cubicBezTo>
                      <a:pt x="451415" y="678787"/>
                      <a:pt x="449975" y="678787"/>
                      <a:pt x="448175" y="678787"/>
                    </a:cubicBezTo>
                    <a:cubicBezTo>
                      <a:pt x="431616" y="678787"/>
                      <a:pt x="415777" y="673025"/>
                      <a:pt x="402817" y="662583"/>
                    </a:cubicBezTo>
                    <a:cubicBezTo>
                      <a:pt x="388778" y="651059"/>
                      <a:pt x="379779" y="634495"/>
                      <a:pt x="377619" y="616490"/>
                    </a:cubicBezTo>
                    <a:cubicBezTo>
                      <a:pt x="376179" y="616490"/>
                      <a:pt x="374379" y="616490"/>
                      <a:pt x="372939" y="616490"/>
                    </a:cubicBezTo>
                    <a:cubicBezTo>
                      <a:pt x="356740" y="616490"/>
                      <a:pt x="340901" y="611449"/>
                      <a:pt x="327582" y="600646"/>
                    </a:cubicBezTo>
                    <a:cubicBezTo>
                      <a:pt x="313542" y="589122"/>
                      <a:pt x="304543" y="572558"/>
                      <a:pt x="302383" y="554553"/>
                    </a:cubicBezTo>
                    <a:cubicBezTo>
                      <a:pt x="300943" y="554553"/>
                      <a:pt x="299143" y="554553"/>
                      <a:pt x="297343" y="554553"/>
                    </a:cubicBezTo>
                    <a:cubicBezTo>
                      <a:pt x="281504" y="554553"/>
                      <a:pt x="265305" y="549511"/>
                      <a:pt x="252346" y="538348"/>
                    </a:cubicBezTo>
                    <a:cubicBezTo>
                      <a:pt x="237227" y="526105"/>
                      <a:pt x="228947" y="509180"/>
                      <a:pt x="226787" y="491536"/>
                    </a:cubicBezTo>
                    <a:lnTo>
                      <a:pt x="216348" y="483253"/>
                    </a:lnTo>
                    <a:cubicBezTo>
                      <a:pt x="208068" y="476772"/>
                      <a:pt x="198349" y="472090"/>
                      <a:pt x="187910" y="469209"/>
                    </a:cubicBezTo>
                    <a:cubicBezTo>
                      <a:pt x="187910" y="494056"/>
                      <a:pt x="167751" y="514222"/>
                      <a:pt x="143272" y="514222"/>
                    </a:cubicBezTo>
                    <a:lnTo>
                      <a:pt x="22319" y="514222"/>
                    </a:lnTo>
                    <a:cubicBezTo>
                      <a:pt x="9720" y="514222"/>
                      <a:pt x="0" y="503779"/>
                      <a:pt x="0" y="491536"/>
                    </a:cubicBezTo>
                    <a:lnTo>
                      <a:pt x="0" y="350017"/>
                    </a:lnTo>
                    <a:cubicBezTo>
                      <a:pt x="0" y="337413"/>
                      <a:pt x="9720" y="327691"/>
                      <a:pt x="22319" y="327691"/>
                    </a:cubicBezTo>
                    <a:cubicBezTo>
                      <a:pt x="34558" y="327691"/>
                      <a:pt x="44638" y="337413"/>
                      <a:pt x="44638" y="350017"/>
                    </a:cubicBezTo>
                    <a:lnTo>
                      <a:pt x="44638" y="469209"/>
                    </a:lnTo>
                    <a:lnTo>
                      <a:pt x="143272" y="469209"/>
                    </a:lnTo>
                    <a:lnTo>
                      <a:pt x="143272" y="44652"/>
                    </a:lnTo>
                    <a:lnTo>
                      <a:pt x="44638" y="44652"/>
                    </a:lnTo>
                    <a:lnTo>
                      <a:pt x="44638" y="166366"/>
                    </a:lnTo>
                    <a:cubicBezTo>
                      <a:pt x="44638" y="178609"/>
                      <a:pt x="34558" y="188692"/>
                      <a:pt x="22319" y="188692"/>
                    </a:cubicBezTo>
                    <a:cubicBezTo>
                      <a:pt x="9720" y="188692"/>
                      <a:pt x="0" y="178609"/>
                      <a:pt x="0" y="166366"/>
                    </a:cubicBezTo>
                    <a:lnTo>
                      <a:pt x="0" y="22326"/>
                    </a:lnTo>
                    <a:cubicBezTo>
                      <a:pt x="0" y="10083"/>
                      <a:pt x="9720" y="0"/>
                      <a:pt x="22319" y="0"/>
                    </a:cubicBezTo>
                    <a:close/>
                  </a:path>
                </a:pathLst>
              </a:custGeom>
              <a:solidFill>
                <a:srgbClr val="5091E7">
                  <a:lumMod val="75000"/>
                </a:srgbClr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pPr marL="0" marR="0" lvl="0" indent="0" algn="l" defTabSz="91421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7F7F7F"/>
                  </a:solidFill>
                  <a:effectLst/>
                  <a:uLnTx/>
                  <a:uFillTx/>
                  <a:latin typeface="Lato Light" panose="020F0502020204030203" pitchFamily="34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119" name="Group 57">
              <a:extLst>
                <a:ext uri="{FF2B5EF4-FFF2-40B4-BE49-F238E27FC236}">
                  <a16:creationId xmlns:a16="http://schemas.microsoft.com/office/drawing/2014/main" id="{0944CCB4-24D5-6E43-BDB1-7931067B4D40}"/>
                </a:ext>
              </a:extLst>
            </p:cNvPr>
            <p:cNvGrpSpPr/>
            <p:nvPr/>
          </p:nvGrpSpPr>
          <p:grpSpPr>
            <a:xfrm>
              <a:off x="86742" y="1020068"/>
              <a:ext cx="7183401" cy="569999"/>
              <a:chOff x="2161309" y="4216692"/>
              <a:chExt cx="20296162" cy="1664563"/>
            </a:xfrm>
          </p:grpSpPr>
          <p:cxnSp>
            <p:nvCxnSpPr>
              <p:cNvPr id="120" name="Straight Connector 58">
                <a:extLst>
                  <a:ext uri="{FF2B5EF4-FFF2-40B4-BE49-F238E27FC236}">
                    <a16:creationId xmlns:a16="http://schemas.microsoft.com/office/drawing/2014/main" id="{2210F0E6-2013-2747-9C45-6B2127BAB815}"/>
                  </a:ext>
                </a:extLst>
              </p:cNvPr>
              <p:cNvCxnSpPr/>
              <p:nvPr/>
            </p:nvCxnSpPr>
            <p:spPr>
              <a:xfrm flipH="1">
                <a:off x="6282945" y="4216692"/>
                <a:ext cx="16174526" cy="22799"/>
              </a:xfrm>
              <a:prstGeom prst="line">
                <a:avLst/>
              </a:prstGeom>
              <a:noFill/>
              <a:ln w="38100" cap="flat" cmpd="sng" algn="ctr">
                <a:solidFill>
                  <a:srgbClr val="5091E7">
                    <a:lumMod val="40000"/>
                    <a:lumOff val="60000"/>
                  </a:srgbClr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21" name="Straight Connector 59">
                <a:extLst>
                  <a:ext uri="{FF2B5EF4-FFF2-40B4-BE49-F238E27FC236}">
                    <a16:creationId xmlns:a16="http://schemas.microsoft.com/office/drawing/2014/main" id="{6F9C8BE3-3130-DA49-B4DE-EE2241444D3B}"/>
                  </a:ext>
                </a:extLst>
              </p:cNvPr>
              <p:cNvCxnSpPr/>
              <p:nvPr/>
            </p:nvCxnSpPr>
            <p:spPr>
              <a:xfrm flipH="1">
                <a:off x="5559137" y="4218710"/>
                <a:ext cx="761256" cy="1652155"/>
              </a:xfrm>
              <a:prstGeom prst="line">
                <a:avLst/>
              </a:prstGeom>
              <a:noFill/>
              <a:ln w="38100" cap="flat" cmpd="sng" algn="ctr">
                <a:solidFill>
                  <a:srgbClr val="5091E7">
                    <a:lumMod val="40000"/>
                    <a:lumOff val="60000"/>
                  </a:srgbClr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22" name="Straight Connector 60">
                <a:extLst>
                  <a:ext uri="{FF2B5EF4-FFF2-40B4-BE49-F238E27FC236}">
                    <a16:creationId xmlns:a16="http://schemas.microsoft.com/office/drawing/2014/main" id="{B2B77176-C34E-B14B-B661-A197E2AFD8D4}"/>
                  </a:ext>
                </a:extLst>
              </p:cNvPr>
              <p:cNvCxnSpPr/>
              <p:nvPr/>
            </p:nvCxnSpPr>
            <p:spPr>
              <a:xfrm flipH="1">
                <a:off x="2989787" y="5881255"/>
                <a:ext cx="2579740" cy="0"/>
              </a:xfrm>
              <a:prstGeom prst="line">
                <a:avLst/>
              </a:prstGeom>
              <a:noFill/>
              <a:ln w="38100" cap="flat" cmpd="sng" algn="ctr">
                <a:solidFill>
                  <a:srgbClr val="5091E7">
                    <a:lumMod val="40000"/>
                    <a:lumOff val="60000"/>
                  </a:srgbClr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23" name="Straight Connector 61">
                <a:extLst>
                  <a:ext uri="{FF2B5EF4-FFF2-40B4-BE49-F238E27FC236}">
                    <a16:creationId xmlns:a16="http://schemas.microsoft.com/office/drawing/2014/main" id="{5BE36A77-4317-6B48-8D84-B836AB54F6B9}"/>
                  </a:ext>
                </a:extLst>
              </p:cNvPr>
              <p:cNvCxnSpPr/>
              <p:nvPr/>
            </p:nvCxnSpPr>
            <p:spPr>
              <a:xfrm flipH="1" flipV="1">
                <a:off x="2161309" y="4239491"/>
                <a:ext cx="848463" cy="1641764"/>
              </a:xfrm>
              <a:prstGeom prst="line">
                <a:avLst/>
              </a:prstGeom>
              <a:noFill/>
              <a:ln w="38100" cap="flat" cmpd="sng" algn="ctr">
                <a:solidFill>
                  <a:srgbClr val="5091E7">
                    <a:lumMod val="40000"/>
                    <a:lumOff val="60000"/>
                  </a:srgbClr>
                </a:solidFill>
                <a:prstDash val="solid"/>
                <a:miter lim="800000"/>
              </a:ln>
              <a:effectLst/>
            </p:spPr>
          </p:cxnSp>
        </p:grpSp>
      </p:grpSp>
      <p:sp>
        <p:nvSpPr>
          <p:cNvPr id="129" name="TextBox 12">
            <a:extLst>
              <a:ext uri="{FF2B5EF4-FFF2-40B4-BE49-F238E27FC236}">
                <a16:creationId xmlns:a16="http://schemas.microsoft.com/office/drawing/2014/main" id="{6E1A39AE-9021-45DD-A793-DD139DB53CC8}"/>
              </a:ext>
            </a:extLst>
          </p:cNvPr>
          <p:cNvSpPr txBox="1"/>
          <p:nvPr/>
        </p:nvSpPr>
        <p:spPr>
          <a:xfrm>
            <a:off x="2733959" y="270527"/>
            <a:ext cx="776109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2200" b="1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uLnTx/>
                <a:uFillTx/>
                <a:latin typeface="Poppins" pitchFamily="2" charset="77"/>
                <a:cs typeface="Poppins" pitchFamily="2" charset="77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</a:rPr>
              <a:t>ปฏิรูประบบสารสนเทศสุขภาพดิจิทัลโรงพยาบาลเครือข่าย</a:t>
            </a:r>
            <a:r>
              <a:rPr kumimoji="0" lang="th-TH" sz="22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</a:rPr>
              <a:t>และ   เขต</a:t>
            </a:r>
            <a:r>
              <a:rPr kumimoji="0" lang="th-TH" sz="2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</a:rPr>
              <a:t>สุขภาพที่ 7 </a:t>
            </a:r>
            <a:r>
              <a:rPr kumimoji="0" lang="th-TH" sz="22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</a:rPr>
              <a:t>สู่</a:t>
            </a:r>
            <a:r>
              <a:rPr kumimoji="0" lang="th-TH" sz="2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</a:rPr>
              <a:t>การสร้างและพัฒนาความรอบรู้ด้านสุขภาพ</a:t>
            </a:r>
          </a:p>
        </p:txBody>
      </p:sp>
      <p:grpSp>
        <p:nvGrpSpPr>
          <p:cNvPr id="135" name="กลุ่ม 134"/>
          <p:cNvGrpSpPr/>
          <p:nvPr/>
        </p:nvGrpSpPr>
        <p:grpSpPr>
          <a:xfrm>
            <a:off x="0" y="1504800"/>
            <a:ext cx="6156553" cy="1080772"/>
            <a:chOff x="0" y="1403200"/>
            <a:chExt cx="6156553" cy="1080772"/>
          </a:xfrm>
        </p:grpSpPr>
        <p:sp>
          <p:nvSpPr>
            <p:cNvPr id="2" name="Notched Right Arrow 1">
              <a:extLst>
                <a:ext uri="{FF2B5EF4-FFF2-40B4-BE49-F238E27FC236}">
                  <a16:creationId xmlns:a16="http://schemas.microsoft.com/office/drawing/2014/main" id="{71DF313E-C6AC-4748-A707-FA1292D9574A}"/>
                </a:ext>
              </a:extLst>
            </p:cNvPr>
            <p:cNvSpPr/>
            <p:nvPr/>
          </p:nvSpPr>
          <p:spPr>
            <a:xfrm>
              <a:off x="0" y="1403200"/>
              <a:ext cx="6156553" cy="1080772"/>
            </a:xfrm>
            <a:prstGeom prst="notchedRightArrow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32" name="Google Shape;484;p65"/>
            <p:cNvSpPr txBox="1">
              <a:spLocks/>
            </p:cNvSpPr>
            <p:nvPr/>
          </p:nvSpPr>
          <p:spPr>
            <a:xfrm>
              <a:off x="78133" y="1672673"/>
              <a:ext cx="5579400" cy="538579"/>
            </a:xfrm>
            <a:prstGeom prst="rect">
              <a:avLst/>
            </a:prstGeom>
            <a:noFill/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t" anchorCtr="0">
              <a:spAutoFit/>
            </a:bodyPr>
            <a:lstStyle>
              <a:defPPr>
                <a:defRPr lang="en-US"/>
              </a:defPPr>
              <a:lvl1pPr lvl="0" indent="0" algn="ctr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  <a:defRPr sz="3600">
                  <a:solidFill>
                    <a:srgbClr val="0000CC"/>
                  </a:solidFill>
                  <a:latin typeface="Prompt Medium"/>
                  <a:ea typeface="Prompt Medium"/>
                  <a:cs typeface="Prompt Medium"/>
                </a:defRPr>
              </a:lvl1pPr>
            </a:lstStyle>
            <a:p>
              <a:pPr marL="0" marR="0" lvl="0" indent="0" algn="ctr" defTabSz="914400" rtl="0" eaLnBrk="1" fontAlgn="auto" latinLnBrk="0" hangingPunct="1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rompt Medium"/>
                  <a:sym typeface="Noto Sans Thai"/>
                </a:rPr>
                <a:t>ระบบการเชื่อมโยงภายนอก (แบบ 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rompt Medium"/>
                  <a:sym typeface="Noto Sans Thai"/>
                </a:rPr>
                <a:t>Online)</a:t>
              </a:r>
            </a:p>
          </p:txBody>
        </p:sp>
      </p:grpSp>
      <p:sp>
        <p:nvSpPr>
          <p:cNvPr id="30" name="Google Shape;479;p64"/>
          <p:cNvSpPr txBox="1"/>
          <p:nvPr/>
        </p:nvSpPr>
        <p:spPr>
          <a:xfrm>
            <a:off x="1451593" y="1089474"/>
            <a:ext cx="9684000" cy="609367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" sz="2400" b="0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rompt Medium"/>
                <a:ea typeface="Prompt Medium"/>
                <a:cs typeface="Prompt Medium"/>
                <a:sym typeface="Prompt Medium"/>
              </a:rPr>
              <a:t>การเชื่อมโยงระบบ</a:t>
            </a:r>
            <a:r>
              <a:rPr kumimoji="0" lang="th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rompt Medium"/>
                <a:ea typeface="Prompt Medium"/>
                <a:cs typeface="Prompt Medium"/>
                <a:sym typeface="Prompt Medium"/>
              </a:rPr>
              <a:t>สารสนเทศกับ</a:t>
            </a:r>
            <a:r>
              <a:rPr kumimoji="0" lang="th" sz="2400" b="0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rompt Medium"/>
                <a:ea typeface="Prompt Medium"/>
                <a:cs typeface="Prompt Medium"/>
                <a:sym typeface="Prompt Medium"/>
              </a:rPr>
              <a:t>ส่วนกลาง</a:t>
            </a:r>
            <a:endParaRPr kumimoji="0" sz="1600" b="0" i="0" u="none" strike="noStrike" kern="1200" cap="none" spc="0" normalizeH="0" baseline="0" noProof="0" dirty="0">
              <a:ln>
                <a:noFill/>
              </a:ln>
              <a:solidFill>
                <a:srgbClr val="0000CC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6" name="Google Shape;577;p69"/>
          <p:cNvSpPr txBox="1">
            <a:spLocks/>
          </p:cNvSpPr>
          <p:nvPr/>
        </p:nvSpPr>
        <p:spPr>
          <a:xfrm>
            <a:off x="7587914" y="5773484"/>
            <a:ext cx="4831800" cy="750945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t" anchorCtr="0">
            <a:spAutoFit/>
          </a:bodyPr>
          <a:lstStyle>
            <a:defPPr>
              <a:defRPr lang="en-US"/>
            </a:defPPr>
            <a:lvl1pPr lvl="0" indent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rgbClr val="0000CC"/>
                </a:solidFill>
                <a:latin typeface="Prompt Medium"/>
                <a:ea typeface="Prompt Medium"/>
                <a:cs typeface="Prompt Medium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rompt Medium"/>
                <a:sym typeface="Pridi"/>
              </a:rPr>
              <a:t>ระบบสนับสนุนข้อมูลการรักษาพยาบาล จ.ขอนแก่น</a:t>
            </a:r>
          </a:p>
          <a:p>
            <a:pPr marL="0" marR="0" lvl="0" indent="0" algn="ctr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rompt Medium"/>
                <a:sym typeface="Pridi"/>
              </a:rPr>
              <a:t>(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rompt Medium"/>
                <a:sym typeface="Pridi"/>
              </a:rPr>
              <a:t>UC Anywhere, IPD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rompt Medium"/>
                <a:sym typeface="Pridi"/>
              </a:rPr>
              <a:t>ไม่ต้องมีใบส่งตัว)</a:t>
            </a:r>
          </a:p>
        </p:txBody>
      </p:sp>
      <p:grpSp>
        <p:nvGrpSpPr>
          <p:cNvPr id="144" name="กลุ่ม 143"/>
          <p:cNvGrpSpPr/>
          <p:nvPr/>
        </p:nvGrpSpPr>
        <p:grpSpPr>
          <a:xfrm>
            <a:off x="2023508" y="272142"/>
            <a:ext cx="683199" cy="687580"/>
            <a:chOff x="9608067" y="479579"/>
            <a:chExt cx="1354866" cy="1455305"/>
          </a:xfrm>
        </p:grpSpPr>
        <p:sp>
          <p:nvSpPr>
            <p:cNvPr id="145" name="Oval 17">
              <a:extLst>
                <a:ext uri="{FF2B5EF4-FFF2-40B4-BE49-F238E27FC236}">
                  <a16:creationId xmlns:a16="http://schemas.microsoft.com/office/drawing/2014/main" id="{DC08F4DD-9576-164C-B072-69D25ED721FC}"/>
                </a:ext>
              </a:extLst>
            </p:cNvPr>
            <p:cNvSpPr/>
            <p:nvPr/>
          </p:nvSpPr>
          <p:spPr>
            <a:xfrm>
              <a:off x="9631704" y="628140"/>
              <a:ext cx="1307592" cy="1306744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46" name="TextBox 34">
              <a:extLst>
                <a:ext uri="{FF2B5EF4-FFF2-40B4-BE49-F238E27FC236}">
                  <a16:creationId xmlns:a16="http://schemas.microsoft.com/office/drawing/2014/main" id="{50A2CB6F-D785-5948-9D9C-11DA6CF48F5A}"/>
                </a:ext>
              </a:extLst>
            </p:cNvPr>
            <p:cNvSpPr txBox="1"/>
            <p:nvPr/>
          </p:nvSpPr>
          <p:spPr>
            <a:xfrm>
              <a:off x="9608067" y="479579"/>
              <a:ext cx="1354866" cy="1367999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S5</a:t>
              </a:r>
            </a:p>
          </p:txBody>
        </p:sp>
      </p:grpSp>
      <p:sp>
        <p:nvSpPr>
          <p:cNvPr id="111" name="TextBox 20">
            <a:extLst>
              <a:ext uri="{FF2B5EF4-FFF2-40B4-BE49-F238E27FC236}">
                <a16:creationId xmlns:a16="http://schemas.microsoft.com/office/drawing/2014/main" id="{CDA28634-4CFE-4221-B4F8-0C6F0C367580}"/>
              </a:ext>
            </a:extLst>
          </p:cNvPr>
          <p:cNvSpPr txBox="1"/>
          <p:nvPr/>
        </p:nvSpPr>
        <p:spPr>
          <a:xfrm>
            <a:off x="-389661" y="122720"/>
            <a:ext cx="336483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sz="1400" b="1">
                <a:solidFill>
                  <a:srgbClr val="0000CC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oppins" pitchFamily="2" charset="77"/>
                <a:ea typeface="+mn-ea"/>
              </a:rPr>
              <a:t>ยุทธศาสตร์บริหารการเปลี่ยนแปลง</a:t>
            </a:r>
          </a:p>
        </p:txBody>
      </p:sp>
    </p:spTree>
    <p:extLst>
      <p:ext uri="{BB962C8B-B14F-4D97-AF65-F5344CB8AC3E}">
        <p14:creationId xmlns:p14="http://schemas.microsoft.com/office/powerpoint/2010/main" val="31684822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Rounded Rectangle 17">
            <a:extLst>
              <a:ext uri="{FF2B5EF4-FFF2-40B4-BE49-F238E27FC236}">
                <a16:creationId xmlns:a16="http://schemas.microsoft.com/office/drawing/2014/main" id="{CB752B34-64C3-FC46-BC6A-1912773FFBA8}"/>
              </a:ext>
            </a:extLst>
          </p:cNvPr>
          <p:cNvSpPr/>
          <p:nvPr/>
        </p:nvSpPr>
        <p:spPr>
          <a:xfrm>
            <a:off x="248460" y="1675099"/>
            <a:ext cx="6647827" cy="885041"/>
          </a:xfrm>
          <a:prstGeom prst="roundRect">
            <a:avLst>
              <a:gd name="adj" fmla="val 50000"/>
            </a:avLst>
          </a:prstGeom>
          <a:solidFill>
            <a:srgbClr val="99FFCC">
              <a:alpha val="51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0" cap="none" spc="0" normalizeH="0" baseline="0" noProof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Google Shape;376;p56"/>
          <p:cNvSpPr txBox="1">
            <a:spLocks/>
          </p:cNvSpPr>
          <p:nvPr/>
        </p:nvSpPr>
        <p:spPr>
          <a:xfrm>
            <a:off x="-109797" y="1593625"/>
            <a:ext cx="7406489" cy="1034099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t" anchorCtr="0">
            <a:spAutoFit/>
          </a:bodyPr>
          <a:lstStyle>
            <a:defPPr>
              <a:defRPr lang="en-US"/>
            </a:defPPr>
            <a:lvl1pPr lvl="0" indent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rgbClr val="0000CC"/>
                </a:solidFill>
                <a:latin typeface="Prompt Medium"/>
                <a:ea typeface="Prompt Medium"/>
                <a:cs typeface="Prompt Medium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rompt Medium"/>
                <a:sym typeface="Prompt"/>
              </a:rPr>
              <a:t>แผนพัฒนา</a:t>
            </a:r>
            <a:r>
              <a:rPr kumimoji="0" lang="th-TH" sz="2400" b="0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rompt Medium"/>
                <a:sym typeface="Prompt"/>
              </a:rPr>
              <a:t>ดิจิทัล</a:t>
            </a:r>
            <a:r>
              <a:rPr kumimoji="0" lang="th-TH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rompt Medium"/>
                <a:sym typeface="Prompt"/>
              </a:rPr>
              <a:t>การแพทย์  ปี 2566 – 2575 </a:t>
            </a:r>
          </a:p>
          <a:p>
            <a:pPr marL="0" marR="0" lvl="0" indent="0" algn="ctr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rompt Medium"/>
                <a:sym typeface="Prompt"/>
              </a:rPr>
              <a:t>(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rompt Medium"/>
                <a:sym typeface="Prompt"/>
              </a:rPr>
              <a:t>Roadmap 19)</a:t>
            </a:r>
            <a:endParaRPr kumimoji="0" lang="th-TH" sz="2400" b="0" i="0" u="none" strike="noStrike" kern="1200" cap="none" spc="0" normalizeH="0" baseline="0" noProof="0" dirty="0">
              <a:ln>
                <a:noFill/>
              </a:ln>
              <a:solidFill>
                <a:srgbClr val="0000CC"/>
              </a:solidFill>
              <a:effectLst/>
              <a:uLnTx/>
              <a:uFillTx/>
              <a:latin typeface="Prompt Medium"/>
              <a:sym typeface="Prompt"/>
            </a:endParaRPr>
          </a:p>
        </p:txBody>
      </p:sp>
      <p:pic>
        <p:nvPicPr>
          <p:cNvPr id="5" name="รูปภาพ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98341" y="2656190"/>
            <a:ext cx="6597947" cy="4005419"/>
          </a:xfrm>
          <a:prstGeom prst="rect">
            <a:avLst/>
          </a:prstGeom>
        </p:spPr>
      </p:pic>
      <p:sp>
        <p:nvSpPr>
          <p:cNvPr id="180" name="Subtitle 2">
            <a:extLst>
              <a:ext uri="{FF2B5EF4-FFF2-40B4-BE49-F238E27FC236}">
                <a16:creationId xmlns:a16="http://schemas.microsoft.com/office/drawing/2014/main" id="{07A51853-3DDE-7348-B976-FCA8DC9D825F}"/>
              </a:ext>
            </a:extLst>
          </p:cNvPr>
          <p:cNvSpPr txBox="1">
            <a:spLocks/>
          </p:cNvSpPr>
          <p:nvPr/>
        </p:nvSpPr>
        <p:spPr>
          <a:xfrm>
            <a:off x="7174136" y="3844960"/>
            <a:ext cx="4127498" cy="1523494"/>
          </a:xfrm>
          <a:prstGeom prst="rect">
            <a:avLst/>
          </a:prstGeom>
        </p:spPr>
        <p:txBody>
          <a:bodyPr vert="horz" wrap="square" lIns="45720" tIns="22860" rIns="45720" bIns="22860" rtlCol="0" anchor="ctr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marR="0" lvl="0" indent="-285750" algn="l" defTabSz="1087636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en-US" sz="1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"/>
                <a:ea typeface="Prompt"/>
                <a:cs typeface="Prompt"/>
                <a:sym typeface="Prompt"/>
              </a:rPr>
              <a:t>Infrastructure</a:t>
            </a:r>
          </a:p>
          <a:p>
            <a:pPr marL="285750" marR="0" lvl="0" indent="-285750" algn="l" defTabSz="1087636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"/>
                <a:ea typeface="Prompt"/>
                <a:cs typeface="Prompt"/>
                <a:sym typeface="Prompt"/>
              </a:rPr>
              <a:t>Hardware</a:t>
            </a:r>
          </a:p>
          <a:p>
            <a:pPr marL="285750" marR="0" lvl="0" indent="-285750" algn="l" defTabSz="1087636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 Light"/>
                <a:ea typeface="+mn-ea"/>
              </a:rPr>
              <a:t>Data based </a:t>
            </a:r>
          </a:p>
          <a:p>
            <a:pPr marL="285750" marR="0" lvl="0" indent="-285750" algn="l" defTabSz="1087636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 Light"/>
                <a:ea typeface="+mn-ea"/>
                <a:sym typeface="Prompt"/>
              </a:rPr>
              <a:t>Software</a:t>
            </a:r>
          </a:p>
          <a:p>
            <a:pPr marL="285750" marR="0" lvl="0" indent="-285750" algn="l" defTabSz="1087636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en-US" sz="16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"/>
                <a:ea typeface="Prompt"/>
                <a:cs typeface="Prompt"/>
                <a:sym typeface="Prompt"/>
              </a:rPr>
              <a:t>Peopleware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Prompt"/>
              <a:ea typeface="Prompt"/>
              <a:cs typeface="Prompt"/>
              <a:sym typeface="Prompt"/>
            </a:endParaRPr>
          </a:p>
        </p:txBody>
      </p:sp>
      <p:sp>
        <p:nvSpPr>
          <p:cNvPr id="182" name="Snip Diagonal Corner Rectangle 15">
            <a:extLst>
              <a:ext uri="{FF2B5EF4-FFF2-40B4-BE49-F238E27FC236}">
                <a16:creationId xmlns:a16="http://schemas.microsoft.com/office/drawing/2014/main" id="{7B434C31-A19E-0B41-984C-B2203D2C6593}"/>
              </a:ext>
            </a:extLst>
          </p:cNvPr>
          <p:cNvSpPr/>
          <p:nvPr/>
        </p:nvSpPr>
        <p:spPr>
          <a:xfrm>
            <a:off x="8911979" y="3897396"/>
            <a:ext cx="3107741" cy="1461715"/>
          </a:xfrm>
          <a:prstGeom prst="snip2DiagRect">
            <a:avLst/>
          </a:prstGeom>
          <a:solidFill>
            <a:srgbClr val="1B8BCD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1" name="TextBox 24">
            <a:extLst>
              <a:ext uri="{FF2B5EF4-FFF2-40B4-BE49-F238E27FC236}">
                <a16:creationId xmlns:a16="http://schemas.microsoft.com/office/drawing/2014/main" id="{4B4F948F-4350-5C4D-AAFC-A83E5F9013A0}"/>
              </a:ext>
            </a:extLst>
          </p:cNvPr>
          <p:cNvSpPr txBox="1"/>
          <p:nvPr/>
        </p:nvSpPr>
        <p:spPr>
          <a:xfrm>
            <a:off x="9216137" y="3928156"/>
            <a:ext cx="2569101" cy="1200329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marL="0" marR="0" lvl="0" indent="0" algn="ctr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oppins" pitchFamily="2" charset="77"/>
                <a:ea typeface="League Spartan" charset="0"/>
                <a:cs typeface="Poppins" pitchFamily="2" charset="77"/>
              </a:rPr>
              <a:t>- ลงทุนครั้งแรก </a:t>
            </a:r>
            <a:r>
              <a:rPr kumimoji="0" lang="en-US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oppins" pitchFamily="2" charset="77"/>
                <a:ea typeface="League Spartan" charset="0"/>
                <a:cs typeface="Poppins" pitchFamily="2" charset="77"/>
              </a:rPr>
              <a:t>= 65+ </a:t>
            </a:r>
            <a:r>
              <a:rPr kumimoji="0" lang="th-TH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oppins" pitchFamily="2" charset="77"/>
                <a:ea typeface="League Spartan" charset="0"/>
                <a:cs typeface="Poppins" pitchFamily="2" charset="77"/>
              </a:rPr>
              <a:t>ลบ. </a:t>
            </a:r>
          </a:p>
          <a:p>
            <a:pPr marL="0" marR="0" lvl="0" indent="0" algn="l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oppins" pitchFamily="2" charset="77"/>
                <a:ea typeface="League Spartan" charset="0"/>
                <a:cs typeface="Poppins" pitchFamily="2" charset="77"/>
              </a:rPr>
              <a:t>- ทุกปี </a:t>
            </a:r>
            <a:r>
              <a:rPr kumimoji="0" lang="en-US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oppins" pitchFamily="2" charset="77"/>
                <a:ea typeface="League Spartan" charset="0"/>
                <a:cs typeface="Poppins" pitchFamily="2" charset="77"/>
              </a:rPr>
              <a:t>= 9.11 </a:t>
            </a:r>
            <a:r>
              <a:rPr kumimoji="0" lang="th-TH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oppins" pitchFamily="2" charset="77"/>
                <a:ea typeface="League Spartan" charset="0"/>
                <a:cs typeface="Poppins" pitchFamily="2" charset="77"/>
              </a:rPr>
              <a:t>ลบ. </a:t>
            </a:r>
          </a:p>
          <a:p>
            <a:pPr marL="0" marR="0" lvl="0" indent="0" algn="l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oppins" pitchFamily="2" charset="77"/>
                <a:ea typeface="League Spartan" charset="0"/>
                <a:cs typeface="Poppins" pitchFamily="2" charset="77"/>
              </a:rPr>
              <a:t>- ทุก 3 ปี </a:t>
            </a:r>
            <a:r>
              <a:rPr kumimoji="0" lang="en-US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oppins" pitchFamily="2" charset="77"/>
                <a:ea typeface="League Spartan" charset="0"/>
                <a:cs typeface="Poppins" pitchFamily="2" charset="77"/>
              </a:rPr>
              <a:t>= 6.4 </a:t>
            </a:r>
            <a:r>
              <a:rPr kumimoji="0" lang="th-TH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oppins" pitchFamily="2" charset="77"/>
                <a:ea typeface="League Spartan" charset="0"/>
                <a:cs typeface="Poppins" pitchFamily="2" charset="77"/>
              </a:rPr>
              <a:t>ลบ. </a:t>
            </a:r>
          </a:p>
          <a:p>
            <a:pPr marL="0" marR="0" lvl="0" indent="0" algn="l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oppins" pitchFamily="2" charset="77"/>
                <a:ea typeface="League Spartan" charset="0"/>
                <a:cs typeface="Poppins" pitchFamily="2" charset="77"/>
              </a:rPr>
              <a:t>- ทุก 5 ปี </a:t>
            </a:r>
            <a:r>
              <a:rPr kumimoji="0" lang="en-US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oppins" pitchFamily="2" charset="77"/>
                <a:ea typeface="League Spartan" charset="0"/>
                <a:cs typeface="Poppins" pitchFamily="2" charset="77"/>
              </a:rPr>
              <a:t>= 6 </a:t>
            </a:r>
            <a:r>
              <a:rPr kumimoji="0" lang="th-TH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oppins" pitchFamily="2" charset="77"/>
                <a:ea typeface="League Spartan" charset="0"/>
                <a:cs typeface="Poppins" pitchFamily="2" charset="77"/>
              </a:rPr>
              <a:t>ลบ.</a:t>
            </a:r>
            <a:endParaRPr kumimoji="0" lang="en-US" sz="1800" b="1" i="0" u="none" strike="noStrike" kern="0" cap="none" spc="0" normalizeH="0" baseline="0" noProof="0" dirty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Poppins" pitchFamily="2" charset="77"/>
              <a:ea typeface="League Spartan" charset="0"/>
              <a:cs typeface="Poppins" pitchFamily="2" charset="77"/>
            </a:endParaRPr>
          </a:p>
        </p:txBody>
      </p:sp>
      <p:sp>
        <p:nvSpPr>
          <p:cNvPr id="188" name="Rounded Rectangle 17">
            <a:extLst>
              <a:ext uri="{FF2B5EF4-FFF2-40B4-BE49-F238E27FC236}">
                <a16:creationId xmlns:a16="http://schemas.microsoft.com/office/drawing/2014/main" id="{CB752B34-64C3-FC46-BC6A-1912773FFBA8}"/>
              </a:ext>
            </a:extLst>
          </p:cNvPr>
          <p:cNvSpPr/>
          <p:nvPr/>
        </p:nvSpPr>
        <p:spPr>
          <a:xfrm>
            <a:off x="7174136" y="3047772"/>
            <a:ext cx="4900175" cy="690148"/>
          </a:xfrm>
          <a:prstGeom prst="roundRect">
            <a:avLst>
              <a:gd name="adj" fmla="val 50000"/>
            </a:avLst>
          </a:prstGeom>
          <a:solidFill>
            <a:schemeClr val="accent3">
              <a:lumMod val="75000"/>
              <a:alpha val="38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0" cap="none" spc="0" normalizeH="0" baseline="0" noProof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9" name="Google Shape;675;p80"/>
          <p:cNvSpPr txBox="1">
            <a:spLocks/>
          </p:cNvSpPr>
          <p:nvPr/>
        </p:nvSpPr>
        <p:spPr>
          <a:xfrm>
            <a:off x="7718277" y="3088163"/>
            <a:ext cx="3923051" cy="609367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t" anchorCtr="0">
            <a:spAutoFit/>
          </a:bodyPr>
          <a:lstStyle>
            <a:defPPr>
              <a:defRPr lang="en-US"/>
            </a:defPPr>
            <a:lvl1pPr lvl="0" indent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rgbClr val="0000CC"/>
                </a:solidFill>
                <a:latin typeface="Prompt Medium"/>
                <a:ea typeface="Prompt Medium"/>
                <a:cs typeface="Prompt Medium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rompt Medium"/>
                <a:sym typeface="Noto Sans Thai"/>
              </a:rPr>
              <a:t>แผนลงทุน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rompt Medium"/>
                <a:sym typeface="Noto Sans Thai"/>
              </a:rPr>
              <a:t>Infrastructure</a:t>
            </a:r>
          </a:p>
        </p:txBody>
      </p:sp>
      <p:sp>
        <p:nvSpPr>
          <p:cNvPr id="14" name="สี่เหลี่ยมผืนผ้า 13"/>
          <p:cNvSpPr/>
          <p:nvPr/>
        </p:nvSpPr>
        <p:spPr>
          <a:xfrm>
            <a:off x="86742" y="2599895"/>
            <a:ext cx="6936910" cy="4176000"/>
          </a:xfrm>
          <a:prstGeom prst="rect">
            <a:avLst/>
          </a:prstGeom>
          <a:noFill/>
          <a:ln w="19050">
            <a:solidFill>
              <a:srgbClr val="00B0F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pic>
        <p:nvPicPr>
          <p:cNvPr id="27" name="Picture 5" descr="C:\Users\User\Desktop\ประชุม-อบรม\ประชุม อบรม_2562\ประชุม-อบรม\บรรยายอ.สมคิด3กย.62\KKH new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70153" y="221001"/>
            <a:ext cx="883884" cy="894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8" name="กลุ่ม 27"/>
          <p:cNvGrpSpPr/>
          <p:nvPr/>
        </p:nvGrpSpPr>
        <p:grpSpPr>
          <a:xfrm>
            <a:off x="118525" y="445812"/>
            <a:ext cx="7408473" cy="1194487"/>
            <a:chOff x="86742" y="411578"/>
            <a:chExt cx="7183401" cy="1178489"/>
          </a:xfrm>
        </p:grpSpPr>
        <p:grpSp>
          <p:nvGrpSpPr>
            <p:cNvPr id="29" name="กลุ่ม 28"/>
            <p:cNvGrpSpPr/>
            <p:nvPr/>
          </p:nvGrpSpPr>
          <p:grpSpPr>
            <a:xfrm>
              <a:off x="195003" y="411578"/>
              <a:ext cx="1269124" cy="1043323"/>
              <a:chOff x="288301" y="572597"/>
              <a:chExt cx="1072985" cy="894941"/>
            </a:xfrm>
          </p:grpSpPr>
          <p:grpSp>
            <p:nvGrpSpPr>
              <p:cNvPr id="35" name="Group 7">
                <a:extLst>
                  <a:ext uri="{FF2B5EF4-FFF2-40B4-BE49-F238E27FC236}">
                    <a16:creationId xmlns:a16="http://schemas.microsoft.com/office/drawing/2014/main" id="{D3F50C4C-3183-E94E-8849-BFCD3F964F73}"/>
                  </a:ext>
                </a:extLst>
              </p:cNvPr>
              <p:cNvGrpSpPr/>
              <p:nvPr/>
            </p:nvGrpSpPr>
            <p:grpSpPr>
              <a:xfrm>
                <a:off x="288301" y="572597"/>
                <a:ext cx="1072985" cy="894941"/>
                <a:chOff x="6490010" y="3925229"/>
                <a:chExt cx="3207983" cy="2765503"/>
              </a:xfrm>
            </p:grpSpPr>
            <p:sp>
              <p:nvSpPr>
                <p:cNvPr id="37" name="Hexagon 8">
                  <a:extLst>
                    <a:ext uri="{FF2B5EF4-FFF2-40B4-BE49-F238E27FC236}">
                      <a16:creationId xmlns:a16="http://schemas.microsoft.com/office/drawing/2014/main" id="{CA70BA96-CE1B-2741-8C8C-12289C3D3894}"/>
                    </a:ext>
                  </a:extLst>
                </p:cNvPr>
                <p:cNvSpPr/>
                <p:nvPr/>
              </p:nvSpPr>
              <p:spPr>
                <a:xfrm>
                  <a:off x="6490010" y="3925229"/>
                  <a:ext cx="3207983" cy="2765503"/>
                </a:xfrm>
                <a:prstGeom prst="hexagon">
                  <a:avLst/>
                </a:prstGeom>
                <a:solidFill>
                  <a:srgbClr val="5091E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21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Lato Light" panose="020F0502020204030203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8" name="Hexagon 9">
                  <a:extLst>
                    <a:ext uri="{FF2B5EF4-FFF2-40B4-BE49-F238E27FC236}">
                      <a16:creationId xmlns:a16="http://schemas.microsoft.com/office/drawing/2014/main" id="{B2382094-EADA-534B-87D4-0E1052EF9B08}"/>
                    </a:ext>
                  </a:extLst>
                </p:cNvPr>
                <p:cNvSpPr/>
                <p:nvPr/>
              </p:nvSpPr>
              <p:spPr>
                <a:xfrm>
                  <a:off x="6785210" y="4179712"/>
                  <a:ext cx="2617582" cy="2256536"/>
                </a:xfrm>
                <a:prstGeom prst="hexagon">
                  <a:avLst/>
                </a:prstGeom>
                <a:solidFill>
                  <a:srgbClr val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21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Lato Light" panose="020F0502020204030203" pitchFamily="34" charset="0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6" name="Freeform 39">
                <a:extLst>
                  <a:ext uri="{FF2B5EF4-FFF2-40B4-BE49-F238E27FC236}">
                    <a16:creationId xmlns:a16="http://schemas.microsoft.com/office/drawing/2014/main" id="{42F08374-8199-7D45-BC65-7C265A0A8E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95795" y="900855"/>
                <a:ext cx="457996" cy="286597"/>
              </a:xfrm>
              <a:custGeom>
                <a:avLst/>
                <a:gdLst>
                  <a:gd name="connsiteX0" fmla="*/ 541769 w 1145819"/>
                  <a:gd name="connsiteY0" fmla="*/ 621171 h 741084"/>
                  <a:gd name="connsiteX1" fmla="*/ 539250 w 1145819"/>
                  <a:gd name="connsiteY1" fmla="*/ 621531 h 741084"/>
                  <a:gd name="connsiteX2" fmla="*/ 521251 w 1145819"/>
                  <a:gd name="connsiteY2" fmla="*/ 630894 h 741084"/>
                  <a:gd name="connsiteX3" fmla="*/ 503252 w 1145819"/>
                  <a:gd name="connsiteY3" fmla="*/ 652860 h 741084"/>
                  <a:gd name="connsiteX4" fmla="*/ 506851 w 1145819"/>
                  <a:gd name="connsiteY4" fmla="*/ 689950 h 741084"/>
                  <a:gd name="connsiteX5" fmla="*/ 526290 w 1145819"/>
                  <a:gd name="connsiteY5" fmla="*/ 696072 h 741084"/>
                  <a:gd name="connsiteX6" fmla="*/ 543929 w 1145819"/>
                  <a:gd name="connsiteY6" fmla="*/ 686349 h 741084"/>
                  <a:gd name="connsiteX7" fmla="*/ 562288 w 1145819"/>
                  <a:gd name="connsiteY7" fmla="*/ 664383 h 741084"/>
                  <a:gd name="connsiteX8" fmla="*/ 568048 w 1145819"/>
                  <a:gd name="connsiteY8" fmla="*/ 644938 h 741084"/>
                  <a:gd name="connsiteX9" fmla="*/ 558689 w 1145819"/>
                  <a:gd name="connsiteY9" fmla="*/ 627293 h 741084"/>
                  <a:gd name="connsiteX10" fmla="*/ 541769 w 1145819"/>
                  <a:gd name="connsiteY10" fmla="*/ 621171 h 741084"/>
                  <a:gd name="connsiteX11" fmla="*/ 466534 w 1145819"/>
                  <a:gd name="connsiteY11" fmla="*/ 559234 h 741084"/>
                  <a:gd name="connsiteX12" fmla="*/ 446015 w 1145819"/>
                  <a:gd name="connsiteY12" fmla="*/ 568597 h 741084"/>
                  <a:gd name="connsiteX13" fmla="*/ 428016 w 1145819"/>
                  <a:gd name="connsiteY13" fmla="*/ 590923 h 741084"/>
                  <a:gd name="connsiteX14" fmla="*/ 421896 w 1145819"/>
                  <a:gd name="connsiteY14" fmla="*/ 610008 h 741084"/>
                  <a:gd name="connsiteX15" fmla="*/ 431616 w 1145819"/>
                  <a:gd name="connsiteY15" fmla="*/ 628013 h 741084"/>
                  <a:gd name="connsiteX16" fmla="*/ 450695 w 1145819"/>
                  <a:gd name="connsiteY16" fmla="*/ 634135 h 741084"/>
                  <a:gd name="connsiteX17" fmla="*/ 468694 w 1145819"/>
                  <a:gd name="connsiteY17" fmla="*/ 624412 h 741084"/>
                  <a:gd name="connsiteX18" fmla="*/ 486693 w 1145819"/>
                  <a:gd name="connsiteY18" fmla="*/ 602446 h 741084"/>
                  <a:gd name="connsiteX19" fmla="*/ 483093 w 1145819"/>
                  <a:gd name="connsiteY19" fmla="*/ 564996 h 741084"/>
                  <a:gd name="connsiteX20" fmla="*/ 466534 w 1145819"/>
                  <a:gd name="connsiteY20" fmla="*/ 559234 h 741084"/>
                  <a:gd name="connsiteX21" fmla="*/ 390938 w 1145819"/>
                  <a:gd name="connsiteY21" fmla="*/ 496937 h 741084"/>
                  <a:gd name="connsiteX22" fmla="*/ 388418 w 1145819"/>
                  <a:gd name="connsiteY22" fmla="*/ 497297 h 741084"/>
                  <a:gd name="connsiteX23" fmla="*/ 370779 w 1145819"/>
                  <a:gd name="connsiteY23" fmla="*/ 506660 h 741084"/>
                  <a:gd name="connsiteX24" fmla="*/ 352420 w 1145819"/>
                  <a:gd name="connsiteY24" fmla="*/ 528626 h 741084"/>
                  <a:gd name="connsiteX25" fmla="*/ 346661 w 1145819"/>
                  <a:gd name="connsiteY25" fmla="*/ 548071 h 741084"/>
                  <a:gd name="connsiteX26" fmla="*/ 356020 w 1145819"/>
                  <a:gd name="connsiteY26" fmla="*/ 566076 h 741084"/>
                  <a:gd name="connsiteX27" fmla="*/ 393458 w 1145819"/>
                  <a:gd name="connsiteY27" fmla="*/ 562475 h 741084"/>
                  <a:gd name="connsiteX28" fmla="*/ 411457 w 1145819"/>
                  <a:gd name="connsiteY28" fmla="*/ 540509 h 741084"/>
                  <a:gd name="connsiteX29" fmla="*/ 417577 w 1145819"/>
                  <a:gd name="connsiteY29" fmla="*/ 520704 h 741084"/>
                  <a:gd name="connsiteX30" fmla="*/ 407857 w 1145819"/>
                  <a:gd name="connsiteY30" fmla="*/ 503059 h 741084"/>
                  <a:gd name="connsiteX31" fmla="*/ 390938 w 1145819"/>
                  <a:gd name="connsiteY31" fmla="*/ 496937 h 741084"/>
                  <a:gd name="connsiteX32" fmla="*/ 313182 w 1145819"/>
                  <a:gd name="connsiteY32" fmla="*/ 435000 h 741084"/>
                  <a:gd name="connsiteX33" fmla="*/ 295183 w 1145819"/>
                  <a:gd name="connsiteY33" fmla="*/ 444363 h 741084"/>
                  <a:gd name="connsiteX34" fmla="*/ 277185 w 1145819"/>
                  <a:gd name="connsiteY34" fmla="*/ 466689 h 741084"/>
                  <a:gd name="connsiteX35" fmla="*/ 280784 w 1145819"/>
                  <a:gd name="connsiteY35" fmla="*/ 503779 h 741084"/>
                  <a:gd name="connsiteX36" fmla="*/ 317862 w 1145819"/>
                  <a:gd name="connsiteY36" fmla="*/ 500538 h 741084"/>
                  <a:gd name="connsiteX37" fmla="*/ 336221 w 1145819"/>
                  <a:gd name="connsiteY37" fmla="*/ 478212 h 741084"/>
                  <a:gd name="connsiteX38" fmla="*/ 332621 w 1145819"/>
                  <a:gd name="connsiteY38" fmla="*/ 440762 h 741084"/>
                  <a:gd name="connsiteX39" fmla="*/ 315702 w 1145819"/>
                  <a:gd name="connsiteY39" fmla="*/ 435000 h 741084"/>
                  <a:gd name="connsiteX40" fmla="*/ 313182 w 1145819"/>
                  <a:gd name="connsiteY40" fmla="*/ 435000 h 741084"/>
                  <a:gd name="connsiteX41" fmla="*/ 1123772 w 1145819"/>
                  <a:gd name="connsiteY41" fmla="*/ 235031 h 741084"/>
                  <a:gd name="connsiteX42" fmla="*/ 1139419 w 1145819"/>
                  <a:gd name="connsiteY42" fmla="*/ 241432 h 741084"/>
                  <a:gd name="connsiteX43" fmla="*/ 1145819 w 1145819"/>
                  <a:gd name="connsiteY43" fmla="*/ 257078 h 741084"/>
                  <a:gd name="connsiteX44" fmla="*/ 1139419 w 1145819"/>
                  <a:gd name="connsiteY44" fmla="*/ 272369 h 741084"/>
                  <a:gd name="connsiteX45" fmla="*/ 1123772 w 1145819"/>
                  <a:gd name="connsiteY45" fmla="*/ 279126 h 741084"/>
                  <a:gd name="connsiteX46" fmla="*/ 1108126 w 1145819"/>
                  <a:gd name="connsiteY46" fmla="*/ 272369 h 741084"/>
                  <a:gd name="connsiteX47" fmla="*/ 1101725 w 1145819"/>
                  <a:gd name="connsiteY47" fmla="*/ 257078 h 741084"/>
                  <a:gd name="connsiteX48" fmla="*/ 1108126 w 1145819"/>
                  <a:gd name="connsiteY48" fmla="*/ 241432 h 741084"/>
                  <a:gd name="connsiteX49" fmla="*/ 1123772 w 1145819"/>
                  <a:gd name="connsiteY49" fmla="*/ 235031 h 741084"/>
                  <a:gd name="connsiteX50" fmla="*/ 22047 w 1145819"/>
                  <a:gd name="connsiteY50" fmla="*/ 235031 h 741084"/>
                  <a:gd name="connsiteX51" fmla="*/ 37694 w 1145819"/>
                  <a:gd name="connsiteY51" fmla="*/ 241432 h 741084"/>
                  <a:gd name="connsiteX52" fmla="*/ 44095 w 1145819"/>
                  <a:gd name="connsiteY52" fmla="*/ 257078 h 741084"/>
                  <a:gd name="connsiteX53" fmla="*/ 37694 w 1145819"/>
                  <a:gd name="connsiteY53" fmla="*/ 272369 h 741084"/>
                  <a:gd name="connsiteX54" fmla="*/ 22047 w 1145819"/>
                  <a:gd name="connsiteY54" fmla="*/ 279126 h 741084"/>
                  <a:gd name="connsiteX55" fmla="*/ 6401 w 1145819"/>
                  <a:gd name="connsiteY55" fmla="*/ 272369 h 741084"/>
                  <a:gd name="connsiteX56" fmla="*/ 0 w 1145819"/>
                  <a:gd name="connsiteY56" fmla="*/ 257078 h 741084"/>
                  <a:gd name="connsiteX57" fmla="*/ 6401 w 1145819"/>
                  <a:gd name="connsiteY57" fmla="*/ 241432 h 741084"/>
                  <a:gd name="connsiteX58" fmla="*/ 22047 w 1145819"/>
                  <a:gd name="connsiteY58" fmla="*/ 235031 h 741084"/>
                  <a:gd name="connsiteX59" fmla="*/ 641124 w 1145819"/>
                  <a:gd name="connsiteY59" fmla="*/ 75981 h 741084"/>
                  <a:gd name="connsiteX60" fmla="*/ 521251 w 1145819"/>
                  <a:gd name="connsiteY60" fmla="*/ 125314 h 741084"/>
                  <a:gd name="connsiteX61" fmla="*/ 352060 w 1145819"/>
                  <a:gd name="connsiteY61" fmla="*/ 292761 h 741084"/>
                  <a:gd name="connsiteX62" fmla="*/ 351340 w 1145819"/>
                  <a:gd name="connsiteY62" fmla="*/ 341374 h 741084"/>
                  <a:gd name="connsiteX63" fmla="*/ 393098 w 1145819"/>
                  <a:gd name="connsiteY63" fmla="*/ 347496 h 741084"/>
                  <a:gd name="connsiteX64" fmla="*/ 575968 w 1145819"/>
                  <a:gd name="connsiteY64" fmla="*/ 244148 h 741084"/>
                  <a:gd name="connsiteX65" fmla="*/ 586767 w 1145819"/>
                  <a:gd name="connsiteY65" fmla="*/ 241267 h 741084"/>
                  <a:gd name="connsiteX66" fmla="*/ 733999 w 1145819"/>
                  <a:gd name="connsiteY66" fmla="*/ 241267 h 741084"/>
                  <a:gd name="connsiteX67" fmla="*/ 756317 w 1145819"/>
                  <a:gd name="connsiteY67" fmla="*/ 263593 h 741084"/>
                  <a:gd name="connsiteX68" fmla="*/ 733999 w 1145819"/>
                  <a:gd name="connsiteY68" fmla="*/ 286279 h 741084"/>
                  <a:gd name="connsiteX69" fmla="*/ 718159 w 1145819"/>
                  <a:gd name="connsiteY69" fmla="*/ 286279 h 741084"/>
                  <a:gd name="connsiteX70" fmla="*/ 757915 w 1145819"/>
                  <a:gd name="connsiteY70" fmla="*/ 325063 h 741084"/>
                  <a:gd name="connsiteX71" fmla="*/ 877990 w 1145819"/>
                  <a:gd name="connsiteY71" fmla="*/ 442202 h 741084"/>
                  <a:gd name="connsiteX72" fmla="*/ 957906 w 1145819"/>
                  <a:gd name="connsiteY72" fmla="*/ 399350 h 741084"/>
                  <a:gd name="connsiteX73" fmla="*/ 957906 w 1145819"/>
                  <a:gd name="connsiteY73" fmla="*/ 252432 h 741084"/>
                  <a:gd name="connsiteX74" fmla="*/ 957906 w 1145819"/>
                  <a:gd name="connsiteY74" fmla="*/ 75981 h 741084"/>
                  <a:gd name="connsiteX75" fmla="*/ 506492 w 1145819"/>
                  <a:gd name="connsiteY75" fmla="*/ 46993 h 741084"/>
                  <a:gd name="connsiteX76" fmla="*/ 460054 w 1145819"/>
                  <a:gd name="connsiteY76" fmla="*/ 51854 h 741084"/>
                  <a:gd name="connsiteX77" fmla="*/ 276825 w 1145819"/>
                  <a:gd name="connsiteY77" fmla="*/ 87864 h 741084"/>
                  <a:gd name="connsiteX78" fmla="*/ 272505 w 1145819"/>
                  <a:gd name="connsiteY78" fmla="*/ 88224 h 741084"/>
                  <a:gd name="connsiteX79" fmla="*/ 187910 w 1145819"/>
                  <a:gd name="connsiteY79" fmla="*/ 88224 h 741084"/>
                  <a:gd name="connsiteX80" fmla="*/ 187910 w 1145819"/>
                  <a:gd name="connsiteY80" fmla="*/ 423117 h 741084"/>
                  <a:gd name="connsiteX81" fmla="*/ 238307 w 1145819"/>
                  <a:gd name="connsiteY81" fmla="*/ 444003 h 741084"/>
                  <a:gd name="connsiteX82" fmla="*/ 242626 w 1145819"/>
                  <a:gd name="connsiteY82" fmla="*/ 438241 h 741084"/>
                  <a:gd name="connsiteX83" fmla="*/ 260985 w 1145819"/>
                  <a:gd name="connsiteY83" fmla="*/ 416275 h 741084"/>
                  <a:gd name="connsiteX84" fmla="*/ 308863 w 1145819"/>
                  <a:gd name="connsiteY84" fmla="*/ 390708 h 741084"/>
                  <a:gd name="connsiteX85" fmla="*/ 361060 w 1145819"/>
                  <a:gd name="connsiteY85" fmla="*/ 406552 h 741084"/>
                  <a:gd name="connsiteX86" fmla="*/ 386258 w 1145819"/>
                  <a:gd name="connsiteY86" fmla="*/ 452285 h 741084"/>
                  <a:gd name="connsiteX87" fmla="*/ 402087 w 1145819"/>
                  <a:gd name="connsiteY87" fmla="*/ 454291 h 741084"/>
                  <a:gd name="connsiteX88" fmla="*/ 412897 w 1145819"/>
                  <a:gd name="connsiteY88" fmla="*/ 455661 h 741084"/>
                  <a:gd name="connsiteX89" fmla="*/ 436295 w 1145819"/>
                  <a:gd name="connsiteY89" fmla="*/ 468489 h 741084"/>
                  <a:gd name="connsiteX90" fmla="*/ 461494 w 1145819"/>
                  <a:gd name="connsiteY90" fmla="*/ 514582 h 741084"/>
                  <a:gd name="connsiteX91" fmla="*/ 511891 w 1145819"/>
                  <a:gd name="connsiteY91" fmla="*/ 530786 h 741084"/>
                  <a:gd name="connsiteX92" fmla="*/ 537090 w 1145819"/>
                  <a:gd name="connsiteY92" fmla="*/ 576879 h 741084"/>
                  <a:gd name="connsiteX93" fmla="*/ 587127 w 1145819"/>
                  <a:gd name="connsiteY93" fmla="*/ 592723 h 741084"/>
                  <a:gd name="connsiteX94" fmla="*/ 588207 w 1145819"/>
                  <a:gd name="connsiteY94" fmla="*/ 593804 h 741084"/>
                  <a:gd name="connsiteX95" fmla="*/ 590727 w 1145819"/>
                  <a:gd name="connsiteY95" fmla="*/ 595604 h 741084"/>
                  <a:gd name="connsiteX96" fmla="*/ 623125 w 1145819"/>
                  <a:gd name="connsiteY96" fmla="*/ 627293 h 741084"/>
                  <a:gd name="connsiteX97" fmla="*/ 644004 w 1145819"/>
                  <a:gd name="connsiteY97" fmla="*/ 635575 h 741084"/>
                  <a:gd name="connsiteX98" fmla="*/ 664523 w 1145819"/>
                  <a:gd name="connsiteY98" fmla="*/ 626933 h 741084"/>
                  <a:gd name="connsiteX99" fmla="*/ 664163 w 1145819"/>
                  <a:gd name="connsiteY99" fmla="*/ 585161 h 741084"/>
                  <a:gd name="connsiteX100" fmla="*/ 547889 w 1145819"/>
                  <a:gd name="connsiteY100" fmla="*/ 472090 h 741084"/>
                  <a:gd name="connsiteX101" fmla="*/ 547529 w 1145819"/>
                  <a:gd name="connsiteY101" fmla="*/ 440402 h 741084"/>
                  <a:gd name="connsiteX102" fmla="*/ 578847 w 1145819"/>
                  <a:gd name="connsiteY102" fmla="*/ 440041 h 741084"/>
                  <a:gd name="connsiteX103" fmla="*/ 635004 w 1145819"/>
                  <a:gd name="connsiteY103" fmla="*/ 494416 h 741084"/>
                  <a:gd name="connsiteX104" fmla="*/ 635724 w 1145819"/>
                  <a:gd name="connsiteY104" fmla="*/ 495137 h 741084"/>
                  <a:gd name="connsiteX105" fmla="*/ 751638 w 1145819"/>
                  <a:gd name="connsiteY105" fmla="*/ 607848 h 741084"/>
                  <a:gd name="connsiteX106" fmla="*/ 793395 w 1145819"/>
                  <a:gd name="connsiteY106" fmla="*/ 607487 h 741084"/>
                  <a:gd name="connsiteX107" fmla="*/ 792675 w 1145819"/>
                  <a:gd name="connsiteY107" fmla="*/ 566076 h 741084"/>
                  <a:gd name="connsiteX108" fmla="*/ 676402 w 1145819"/>
                  <a:gd name="connsiteY108" fmla="*/ 453005 h 741084"/>
                  <a:gd name="connsiteX109" fmla="*/ 676042 w 1145819"/>
                  <a:gd name="connsiteY109" fmla="*/ 421316 h 741084"/>
                  <a:gd name="connsiteX110" fmla="*/ 707720 w 1145819"/>
                  <a:gd name="connsiteY110" fmla="*/ 420956 h 741084"/>
                  <a:gd name="connsiteX111" fmla="*/ 780796 w 1145819"/>
                  <a:gd name="connsiteY111" fmla="*/ 491896 h 741084"/>
                  <a:gd name="connsiteX112" fmla="*/ 781156 w 1145819"/>
                  <a:gd name="connsiteY112" fmla="*/ 491896 h 741084"/>
                  <a:gd name="connsiteX113" fmla="*/ 855312 w 1145819"/>
                  <a:gd name="connsiteY113" fmla="*/ 564276 h 741084"/>
                  <a:gd name="connsiteX114" fmla="*/ 896709 w 1145819"/>
                  <a:gd name="connsiteY114" fmla="*/ 563555 h 741084"/>
                  <a:gd name="connsiteX115" fmla="*/ 904989 w 1145819"/>
                  <a:gd name="connsiteY115" fmla="*/ 542670 h 741084"/>
                  <a:gd name="connsiteX116" fmla="*/ 895989 w 1145819"/>
                  <a:gd name="connsiteY116" fmla="*/ 522144 h 741084"/>
                  <a:gd name="connsiteX117" fmla="*/ 711244 w 1145819"/>
                  <a:gd name="connsiteY117" fmla="*/ 342013 h 741084"/>
                  <a:gd name="connsiteX118" fmla="*/ 654083 w 1145819"/>
                  <a:gd name="connsiteY118" fmla="*/ 286279 h 741084"/>
                  <a:gd name="connsiteX119" fmla="*/ 592887 w 1145819"/>
                  <a:gd name="connsiteY119" fmla="*/ 286279 h 741084"/>
                  <a:gd name="connsiteX120" fmla="*/ 415057 w 1145819"/>
                  <a:gd name="connsiteY120" fmla="*/ 386387 h 741084"/>
                  <a:gd name="connsiteX121" fmla="*/ 376179 w 1145819"/>
                  <a:gd name="connsiteY121" fmla="*/ 396830 h 741084"/>
                  <a:gd name="connsiteX122" fmla="*/ 319302 w 1145819"/>
                  <a:gd name="connsiteY122" fmla="*/ 372703 h 741084"/>
                  <a:gd name="connsiteX123" fmla="*/ 320382 w 1145819"/>
                  <a:gd name="connsiteY123" fmla="*/ 261072 h 741084"/>
                  <a:gd name="connsiteX124" fmla="*/ 489932 w 1145819"/>
                  <a:gd name="connsiteY124" fmla="*/ 93266 h 741084"/>
                  <a:gd name="connsiteX125" fmla="*/ 552929 w 1145819"/>
                  <a:gd name="connsiteY125" fmla="*/ 49694 h 741084"/>
                  <a:gd name="connsiteX126" fmla="*/ 506492 w 1145819"/>
                  <a:gd name="connsiteY126" fmla="*/ 46993 h 741084"/>
                  <a:gd name="connsiteX127" fmla="*/ 22319 w 1145819"/>
                  <a:gd name="connsiteY127" fmla="*/ 0 h 741084"/>
                  <a:gd name="connsiteX128" fmla="*/ 143272 w 1145819"/>
                  <a:gd name="connsiteY128" fmla="*/ 0 h 741084"/>
                  <a:gd name="connsiteX129" fmla="*/ 187910 w 1145819"/>
                  <a:gd name="connsiteY129" fmla="*/ 43212 h 741084"/>
                  <a:gd name="connsiteX130" fmla="*/ 270705 w 1145819"/>
                  <a:gd name="connsiteY130" fmla="*/ 43212 h 741084"/>
                  <a:gd name="connsiteX131" fmla="*/ 451415 w 1145819"/>
                  <a:gd name="connsiteY131" fmla="*/ 7922 h 741084"/>
                  <a:gd name="connsiteX132" fmla="*/ 644364 w 1145819"/>
                  <a:gd name="connsiteY132" fmla="*/ 30969 h 741084"/>
                  <a:gd name="connsiteX133" fmla="*/ 645084 w 1145819"/>
                  <a:gd name="connsiteY133" fmla="*/ 30969 h 741084"/>
                  <a:gd name="connsiteX134" fmla="*/ 960066 w 1145819"/>
                  <a:gd name="connsiteY134" fmla="*/ 30969 h 741084"/>
                  <a:gd name="connsiteX135" fmla="*/ 1002543 w 1145819"/>
                  <a:gd name="connsiteY135" fmla="*/ 0 h 741084"/>
                  <a:gd name="connsiteX136" fmla="*/ 1123496 w 1145819"/>
                  <a:gd name="connsiteY136" fmla="*/ 0 h 741084"/>
                  <a:gd name="connsiteX137" fmla="*/ 1145815 w 1145819"/>
                  <a:gd name="connsiteY137" fmla="*/ 22326 h 741084"/>
                  <a:gd name="connsiteX138" fmla="*/ 1145815 w 1145819"/>
                  <a:gd name="connsiteY138" fmla="*/ 169607 h 741084"/>
                  <a:gd name="connsiteX139" fmla="*/ 1123496 w 1145819"/>
                  <a:gd name="connsiteY139" fmla="*/ 192293 h 741084"/>
                  <a:gd name="connsiteX140" fmla="*/ 1101178 w 1145819"/>
                  <a:gd name="connsiteY140" fmla="*/ 169607 h 741084"/>
                  <a:gd name="connsiteX141" fmla="*/ 1101178 w 1145819"/>
                  <a:gd name="connsiteY141" fmla="*/ 44652 h 741084"/>
                  <a:gd name="connsiteX142" fmla="*/ 1002543 w 1145819"/>
                  <a:gd name="connsiteY142" fmla="*/ 44652 h 741084"/>
                  <a:gd name="connsiteX143" fmla="*/ 1002543 w 1145819"/>
                  <a:gd name="connsiteY143" fmla="*/ 236220 h 741084"/>
                  <a:gd name="connsiteX144" fmla="*/ 1002543 w 1145819"/>
                  <a:gd name="connsiteY144" fmla="*/ 469209 h 741084"/>
                  <a:gd name="connsiteX145" fmla="*/ 1101178 w 1145819"/>
                  <a:gd name="connsiteY145" fmla="*/ 469209 h 741084"/>
                  <a:gd name="connsiteX146" fmla="*/ 1101178 w 1145819"/>
                  <a:gd name="connsiteY146" fmla="*/ 343175 h 741084"/>
                  <a:gd name="connsiteX147" fmla="*/ 1123496 w 1145819"/>
                  <a:gd name="connsiteY147" fmla="*/ 320849 h 741084"/>
                  <a:gd name="connsiteX148" fmla="*/ 1145815 w 1145819"/>
                  <a:gd name="connsiteY148" fmla="*/ 343175 h 741084"/>
                  <a:gd name="connsiteX149" fmla="*/ 1145815 w 1145819"/>
                  <a:gd name="connsiteY149" fmla="*/ 491536 h 741084"/>
                  <a:gd name="connsiteX150" fmla="*/ 1123496 w 1145819"/>
                  <a:gd name="connsiteY150" fmla="*/ 514222 h 741084"/>
                  <a:gd name="connsiteX151" fmla="*/ 1002543 w 1145819"/>
                  <a:gd name="connsiteY151" fmla="*/ 514222 h 741084"/>
                  <a:gd name="connsiteX152" fmla="*/ 957906 w 1145819"/>
                  <a:gd name="connsiteY152" fmla="*/ 469209 h 741084"/>
                  <a:gd name="connsiteX153" fmla="*/ 957906 w 1145819"/>
                  <a:gd name="connsiteY153" fmla="*/ 450124 h 741084"/>
                  <a:gd name="connsiteX154" fmla="*/ 911829 w 1145819"/>
                  <a:gd name="connsiteY154" fmla="*/ 474971 h 741084"/>
                  <a:gd name="connsiteX155" fmla="*/ 927308 w 1145819"/>
                  <a:gd name="connsiteY155" fmla="*/ 490095 h 741084"/>
                  <a:gd name="connsiteX156" fmla="*/ 949986 w 1145819"/>
                  <a:gd name="connsiteY156" fmla="*/ 542310 h 741084"/>
                  <a:gd name="connsiteX157" fmla="*/ 928748 w 1145819"/>
                  <a:gd name="connsiteY157" fmla="*/ 594884 h 741084"/>
                  <a:gd name="connsiteX158" fmla="*/ 875831 w 1145819"/>
                  <a:gd name="connsiteY158" fmla="*/ 617210 h 741084"/>
                  <a:gd name="connsiteX159" fmla="*/ 843072 w 1145819"/>
                  <a:gd name="connsiteY159" fmla="*/ 609648 h 741084"/>
                  <a:gd name="connsiteX160" fmla="*/ 825433 w 1145819"/>
                  <a:gd name="connsiteY160" fmla="*/ 638816 h 741084"/>
                  <a:gd name="connsiteX161" fmla="*/ 772156 w 1145819"/>
                  <a:gd name="connsiteY161" fmla="*/ 661142 h 741084"/>
                  <a:gd name="connsiteX162" fmla="*/ 720679 w 1145819"/>
                  <a:gd name="connsiteY162" fmla="*/ 640256 h 741084"/>
                  <a:gd name="connsiteX163" fmla="*/ 712760 w 1145819"/>
                  <a:gd name="connsiteY163" fmla="*/ 632694 h 741084"/>
                  <a:gd name="connsiteX164" fmla="*/ 696921 w 1145819"/>
                  <a:gd name="connsiteY164" fmla="*/ 657901 h 741084"/>
                  <a:gd name="connsiteX165" fmla="*/ 644364 w 1145819"/>
                  <a:gd name="connsiteY165" fmla="*/ 680227 h 741084"/>
                  <a:gd name="connsiteX166" fmla="*/ 643644 w 1145819"/>
                  <a:gd name="connsiteY166" fmla="*/ 680227 h 741084"/>
                  <a:gd name="connsiteX167" fmla="*/ 608726 w 1145819"/>
                  <a:gd name="connsiteY167" fmla="*/ 671585 h 741084"/>
                  <a:gd name="connsiteX168" fmla="*/ 596846 w 1145819"/>
                  <a:gd name="connsiteY168" fmla="*/ 692831 h 741084"/>
                  <a:gd name="connsiteX169" fmla="*/ 578487 w 1145819"/>
                  <a:gd name="connsiteY169" fmla="*/ 715157 h 741084"/>
                  <a:gd name="connsiteX170" fmla="*/ 530250 w 1145819"/>
                  <a:gd name="connsiteY170" fmla="*/ 740724 h 741084"/>
                  <a:gd name="connsiteX171" fmla="*/ 523411 w 1145819"/>
                  <a:gd name="connsiteY171" fmla="*/ 741084 h 741084"/>
                  <a:gd name="connsiteX172" fmla="*/ 478413 w 1145819"/>
                  <a:gd name="connsiteY172" fmla="*/ 724880 h 741084"/>
                  <a:gd name="connsiteX173" fmla="*/ 453215 w 1145819"/>
                  <a:gd name="connsiteY173" fmla="*/ 678787 h 741084"/>
                  <a:gd name="connsiteX174" fmla="*/ 448175 w 1145819"/>
                  <a:gd name="connsiteY174" fmla="*/ 678787 h 741084"/>
                  <a:gd name="connsiteX175" fmla="*/ 402817 w 1145819"/>
                  <a:gd name="connsiteY175" fmla="*/ 662583 h 741084"/>
                  <a:gd name="connsiteX176" fmla="*/ 377619 w 1145819"/>
                  <a:gd name="connsiteY176" fmla="*/ 616490 h 741084"/>
                  <a:gd name="connsiteX177" fmla="*/ 372939 w 1145819"/>
                  <a:gd name="connsiteY177" fmla="*/ 616490 h 741084"/>
                  <a:gd name="connsiteX178" fmla="*/ 327582 w 1145819"/>
                  <a:gd name="connsiteY178" fmla="*/ 600646 h 741084"/>
                  <a:gd name="connsiteX179" fmla="*/ 302383 w 1145819"/>
                  <a:gd name="connsiteY179" fmla="*/ 554553 h 741084"/>
                  <a:gd name="connsiteX180" fmla="*/ 297343 w 1145819"/>
                  <a:gd name="connsiteY180" fmla="*/ 554553 h 741084"/>
                  <a:gd name="connsiteX181" fmla="*/ 252346 w 1145819"/>
                  <a:gd name="connsiteY181" fmla="*/ 538348 h 741084"/>
                  <a:gd name="connsiteX182" fmla="*/ 226787 w 1145819"/>
                  <a:gd name="connsiteY182" fmla="*/ 491536 h 741084"/>
                  <a:gd name="connsiteX183" fmla="*/ 216348 w 1145819"/>
                  <a:gd name="connsiteY183" fmla="*/ 483253 h 741084"/>
                  <a:gd name="connsiteX184" fmla="*/ 187910 w 1145819"/>
                  <a:gd name="connsiteY184" fmla="*/ 469209 h 741084"/>
                  <a:gd name="connsiteX185" fmla="*/ 143272 w 1145819"/>
                  <a:gd name="connsiteY185" fmla="*/ 514222 h 741084"/>
                  <a:gd name="connsiteX186" fmla="*/ 22319 w 1145819"/>
                  <a:gd name="connsiteY186" fmla="*/ 514222 h 741084"/>
                  <a:gd name="connsiteX187" fmla="*/ 0 w 1145819"/>
                  <a:gd name="connsiteY187" fmla="*/ 491536 h 741084"/>
                  <a:gd name="connsiteX188" fmla="*/ 0 w 1145819"/>
                  <a:gd name="connsiteY188" fmla="*/ 350017 h 741084"/>
                  <a:gd name="connsiteX189" fmla="*/ 22319 w 1145819"/>
                  <a:gd name="connsiteY189" fmla="*/ 327691 h 741084"/>
                  <a:gd name="connsiteX190" fmla="*/ 44638 w 1145819"/>
                  <a:gd name="connsiteY190" fmla="*/ 350017 h 741084"/>
                  <a:gd name="connsiteX191" fmla="*/ 44638 w 1145819"/>
                  <a:gd name="connsiteY191" fmla="*/ 469209 h 741084"/>
                  <a:gd name="connsiteX192" fmla="*/ 143272 w 1145819"/>
                  <a:gd name="connsiteY192" fmla="*/ 469209 h 741084"/>
                  <a:gd name="connsiteX193" fmla="*/ 143272 w 1145819"/>
                  <a:gd name="connsiteY193" fmla="*/ 44652 h 741084"/>
                  <a:gd name="connsiteX194" fmla="*/ 44638 w 1145819"/>
                  <a:gd name="connsiteY194" fmla="*/ 44652 h 741084"/>
                  <a:gd name="connsiteX195" fmla="*/ 44638 w 1145819"/>
                  <a:gd name="connsiteY195" fmla="*/ 166366 h 741084"/>
                  <a:gd name="connsiteX196" fmla="*/ 22319 w 1145819"/>
                  <a:gd name="connsiteY196" fmla="*/ 188692 h 741084"/>
                  <a:gd name="connsiteX197" fmla="*/ 0 w 1145819"/>
                  <a:gd name="connsiteY197" fmla="*/ 166366 h 741084"/>
                  <a:gd name="connsiteX198" fmla="*/ 0 w 1145819"/>
                  <a:gd name="connsiteY198" fmla="*/ 22326 h 741084"/>
                  <a:gd name="connsiteX199" fmla="*/ 22319 w 1145819"/>
                  <a:gd name="connsiteY199" fmla="*/ 0 h 741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145819" h="741084">
                    <a:moveTo>
                      <a:pt x="541769" y="621171"/>
                    </a:moveTo>
                    <a:cubicBezTo>
                      <a:pt x="541050" y="621171"/>
                      <a:pt x="539970" y="621531"/>
                      <a:pt x="539250" y="621531"/>
                    </a:cubicBezTo>
                    <a:cubicBezTo>
                      <a:pt x="532410" y="621891"/>
                      <a:pt x="525930" y="625492"/>
                      <a:pt x="521251" y="630894"/>
                    </a:cubicBezTo>
                    <a:lnTo>
                      <a:pt x="503252" y="652860"/>
                    </a:lnTo>
                    <a:cubicBezTo>
                      <a:pt x="493892" y="664383"/>
                      <a:pt x="495332" y="680948"/>
                      <a:pt x="506851" y="689950"/>
                    </a:cubicBezTo>
                    <a:cubicBezTo>
                      <a:pt x="512251" y="694631"/>
                      <a:pt x="519091" y="696792"/>
                      <a:pt x="526290" y="696072"/>
                    </a:cubicBezTo>
                    <a:cubicBezTo>
                      <a:pt x="533130" y="695352"/>
                      <a:pt x="539610" y="692111"/>
                      <a:pt x="543929" y="686349"/>
                    </a:cubicBezTo>
                    <a:lnTo>
                      <a:pt x="562288" y="664383"/>
                    </a:lnTo>
                    <a:cubicBezTo>
                      <a:pt x="566608" y="658982"/>
                      <a:pt x="568768" y="652140"/>
                      <a:pt x="568048" y="644938"/>
                    </a:cubicBezTo>
                    <a:cubicBezTo>
                      <a:pt x="567328" y="638096"/>
                      <a:pt x="564088" y="631614"/>
                      <a:pt x="558689" y="627293"/>
                    </a:cubicBezTo>
                    <a:cubicBezTo>
                      <a:pt x="553649" y="623332"/>
                      <a:pt x="547889" y="621171"/>
                      <a:pt x="541769" y="621171"/>
                    </a:cubicBezTo>
                    <a:close/>
                    <a:moveTo>
                      <a:pt x="466534" y="559234"/>
                    </a:moveTo>
                    <a:cubicBezTo>
                      <a:pt x="458974" y="559234"/>
                      <a:pt x="451415" y="562475"/>
                      <a:pt x="446015" y="568597"/>
                    </a:cubicBezTo>
                    <a:lnTo>
                      <a:pt x="428016" y="590923"/>
                    </a:lnTo>
                    <a:cubicBezTo>
                      <a:pt x="423336" y="596324"/>
                      <a:pt x="421176" y="603166"/>
                      <a:pt x="421896" y="610008"/>
                    </a:cubicBezTo>
                    <a:cubicBezTo>
                      <a:pt x="422616" y="617210"/>
                      <a:pt x="425856" y="623692"/>
                      <a:pt x="431616" y="628013"/>
                    </a:cubicBezTo>
                    <a:cubicBezTo>
                      <a:pt x="437015" y="632694"/>
                      <a:pt x="443495" y="634495"/>
                      <a:pt x="450695" y="634135"/>
                    </a:cubicBezTo>
                    <a:cubicBezTo>
                      <a:pt x="457894" y="633415"/>
                      <a:pt x="464374" y="629814"/>
                      <a:pt x="468694" y="624412"/>
                    </a:cubicBezTo>
                    <a:lnTo>
                      <a:pt x="486693" y="602446"/>
                    </a:lnTo>
                    <a:cubicBezTo>
                      <a:pt x="496052" y="590923"/>
                      <a:pt x="494252" y="574358"/>
                      <a:pt x="483093" y="564996"/>
                    </a:cubicBezTo>
                    <a:cubicBezTo>
                      <a:pt x="478413" y="561035"/>
                      <a:pt x="472293" y="559234"/>
                      <a:pt x="466534" y="559234"/>
                    </a:cubicBezTo>
                    <a:close/>
                    <a:moveTo>
                      <a:pt x="390938" y="496937"/>
                    </a:moveTo>
                    <a:cubicBezTo>
                      <a:pt x="390218" y="496937"/>
                      <a:pt x="389138" y="496937"/>
                      <a:pt x="388418" y="497297"/>
                    </a:cubicBezTo>
                    <a:cubicBezTo>
                      <a:pt x="381579" y="497657"/>
                      <a:pt x="375099" y="501258"/>
                      <a:pt x="370779" y="506660"/>
                    </a:cubicBezTo>
                    <a:lnTo>
                      <a:pt x="352420" y="528626"/>
                    </a:lnTo>
                    <a:cubicBezTo>
                      <a:pt x="348100" y="534387"/>
                      <a:pt x="345581" y="541229"/>
                      <a:pt x="346661" y="548071"/>
                    </a:cubicBezTo>
                    <a:cubicBezTo>
                      <a:pt x="347381" y="555273"/>
                      <a:pt x="350620" y="561395"/>
                      <a:pt x="356020" y="566076"/>
                    </a:cubicBezTo>
                    <a:cubicBezTo>
                      <a:pt x="367179" y="575079"/>
                      <a:pt x="384098" y="573638"/>
                      <a:pt x="393458" y="562475"/>
                    </a:cubicBezTo>
                    <a:lnTo>
                      <a:pt x="411457" y="540509"/>
                    </a:lnTo>
                    <a:cubicBezTo>
                      <a:pt x="416137" y="534747"/>
                      <a:pt x="417937" y="527906"/>
                      <a:pt x="417577" y="520704"/>
                    </a:cubicBezTo>
                    <a:cubicBezTo>
                      <a:pt x="416497" y="513862"/>
                      <a:pt x="413257" y="507380"/>
                      <a:pt x="407857" y="503059"/>
                    </a:cubicBezTo>
                    <a:cubicBezTo>
                      <a:pt x="403177" y="499098"/>
                      <a:pt x="397058" y="496937"/>
                      <a:pt x="390938" y="496937"/>
                    </a:cubicBezTo>
                    <a:close/>
                    <a:moveTo>
                      <a:pt x="313182" y="435000"/>
                    </a:moveTo>
                    <a:cubicBezTo>
                      <a:pt x="306343" y="435720"/>
                      <a:pt x="299863" y="438961"/>
                      <a:pt x="295183" y="444363"/>
                    </a:cubicBezTo>
                    <a:lnTo>
                      <a:pt x="277185" y="466689"/>
                    </a:lnTo>
                    <a:cubicBezTo>
                      <a:pt x="267825" y="477852"/>
                      <a:pt x="269265" y="494776"/>
                      <a:pt x="280784" y="503779"/>
                    </a:cubicBezTo>
                    <a:cubicBezTo>
                      <a:pt x="291944" y="513142"/>
                      <a:pt x="308503" y="511701"/>
                      <a:pt x="317862" y="500538"/>
                    </a:cubicBezTo>
                    <a:lnTo>
                      <a:pt x="336221" y="478212"/>
                    </a:lnTo>
                    <a:cubicBezTo>
                      <a:pt x="345221" y="467049"/>
                      <a:pt x="343781" y="450124"/>
                      <a:pt x="332621" y="440762"/>
                    </a:cubicBezTo>
                    <a:cubicBezTo>
                      <a:pt x="327942" y="437161"/>
                      <a:pt x="321822" y="435000"/>
                      <a:pt x="315702" y="435000"/>
                    </a:cubicBezTo>
                    <a:cubicBezTo>
                      <a:pt x="314982" y="435000"/>
                      <a:pt x="314262" y="435000"/>
                      <a:pt x="313182" y="435000"/>
                    </a:cubicBezTo>
                    <a:close/>
                    <a:moveTo>
                      <a:pt x="1123772" y="235031"/>
                    </a:moveTo>
                    <a:cubicBezTo>
                      <a:pt x="1129462" y="235031"/>
                      <a:pt x="1135151" y="237165"/>
                      <a:pt x="1139419" y="241432"/>
                    </a:cubicBezTo>
                    <a:cubicBezTo>
                      <a:pt x="1143330" y="245344"/>
                      <a:pt x="1145819" y="251033"/>
                      <a:pt x="1145819" y="257078"/>
                    </a:cubicBezTo>
                    <a:cubicBezTo>
                      <a:pt x="1145819" y="262768"/>
                      <a:pt x="1143330" y="268458"/>
                      <a:pt x="1139419" y="272369"/>
                    </a:cubicBezTo>
                    <a:cubicBezTo>
                      <a:pt x="1135151" y="276636"/>
                      <a:pt x="1129462" y="279126"/>
                      <a:pt x="1123772" y="279126"/>
                    </a:cubicBezTo>
                    <a:cubicBezTo>
                      <a:pt x="1117727" y="279126"/>
                      <a:pt x="1112037" y="276636"/>
                      <a:pt x="1108126" y="272369"/>
                    </a:cubicBezTo>
                    <a:cubicBezTo>
                      <a:pt x="1103859" y="268458"/>
                      <a:pt x="1101725" y="262768"/>
                      <a:pt x="1101725" y="257078"/>
                    </a:cubicBezTo>
                    <a:cubicBezTo>
                      <a:pt x="1101725" y="251033"/>
                      <a:pt x="1103859" y="245344"/>
                      <a:pt x="1108126" y="241432"/>
                    </a:cubicBezTo>
                    <a:cubicBezTo>
                      <a:pt x="1112037" y="237165"/>
                      <a:pt x="1117727" y="235031"/>
                      <a:pt x="1123772" y="235031"/>
                    </a:cubicBezTo>
                    <a:close/>
                    <a:moveTo>
                      <a:pt x="22047" y="235031"/>
                    </a:moveTo>
                    <a:cubicBezTo>
                      <a:pt x="27737" y="235031"/>
                      <a:pt x="33427" y="237165"/>
                      <a:pt x="37694" y="241432"/>
                    </a:cubicBezTo>
                    <a:cubicBezTo>
                      <a:pt x="41605" y="245344"/>
                      <a:pt x="44095" y="251033"/>
                      <a:pt x="44095" y="257078"/>
                    </a:cubicBezTo>
                    <a:cubicBezTo>
                      <a:pt x="44095" y="262768"/>
                      <a:pt x="41605" y="268458"/>
                      <a:pt x="37694" y="272369"/>
                    </a:cubicBezTo>
                    <a:cubicBezTo>
                      <a:pt x="33427" y="276636"/>
                      <a:pt x="27737" y="279126"/>
                      <a:pt x="22047" y="279126"/>
                    </a:cubicBezTo>
                    <a:cubicBezTo>
                      <a:pt x="16358" y="279126"/>
                      <a:pt x="10668" y="276636"/>
                      <a:pt x="6401" y="272369"/>
                    </a:cubicBezTo>
                    <a:cubicBezTo>
                      <a:pt x="2134" y="268458"/>
                      <a:pt x="0" y="262768"/>
                      <a:pt x="0" y="257078"/>
                    </a:cubicBezTo>
                    <a:cubicBezTo>
                      <a:pt x="0" y="251033"/>
                      <a:pt x="2134" y="245344"/>
                      <a:pt x="6401" y="241432"/>
                    </a:cubicBezTo>
                    <a:cubicBezTo>
                      <a:pt x="10668" y="237165"/>
                      <a:pt x="16358" y="235031"/>
                      <a:pt x="22047" y="235031"/>
                    </a:cubicBezTo>
                    <a:close/>
                    <a:moveTo>
                      <a:pt x="641124" y="75981"/>
                    </a:moveTo>
                    <a:cubicBezTo>
                      <a:pt x="595766" y="75981"/>
                      <a:pt x="553289" y="93266"/>
                      <a:pt x="521251" y="125314"/>
                    </a:cubicBezTo>
                    <a:lnTo>
                      <a:pt x="352060" y="292761"/>
                    </a:lnTo>
                    <a:cubicBezTo>
                      <a:pt x="338741" y="306085"/>
                      <a:pt x="338021" y="328051"/>
                      <a:pt x="351340" y="341374"/>
                    </a:cubicBezTo>
                    <a:cubicBezTo>
                      <a:pt x="362500" y="352537"/>
                      <a:pt x="379419" y="355418"/>
                      <a:pt x="393098" y="347496"/>
                    </a:cubicBezTo>
                    <a:lnTo>
                      <a:pt x="575968" y="244148"/>
                    </a:lnTo>
                    <a:cubicBezTo>
                      <a:pt x="579207" y="242347"/>
                      <a:pt x="583167" y="241267"/>
                      <a:pt x="586767" y="241267"/>
                    </a:cubicBezTo>
                    <a:lnTo>
                      <a:pt x="733999" y="241267"/>
                    </a:lnTo>
                    <a:cubicBezTo>
                      <a:pt x="746238" y="241267"/>
                      <a:pt x="756317" y="251350"/>
                      <a:pt x="756317" y="263593"/>
                    </a:cubicBezTo>
                    <a:cubicBezTo>
                      <a:pt x="756317" y="276196"/>
                      <a:pt x="746238" y="286279"/>
                      <a:pt x="733999" y="286279"/>
                    </a:cubicBezTo>
                    <a:lnTo>
                      <a:pt x="718159" y="286279"/>
                    </a:lnTo>
                    <a:lnTo>
                      <a:pt x="757915" y="325063"/>
                    </a:lnTo>
                    <a:lnTo>
                      <a:pt x="877990" y="442202"/>
                    </a:lnTo>
                    <a:lnTo>
                      <a:pt x="957906" y="399350"/>
                    </a:lnTo>
                    <a:lnTo>
                      <a:pt x="957906" y="252432"/>
                    </a:lnTo>
                    <a:lnTo>
                      <a:pt x="957906" y="75981"/>
                    </a:lnTo>
                    <a:close/>
                    <a:moveTo>
                      <a:pt x="506492" y="46993"/>
                    </a:moveTo>
                    <a:cubicBezTo>
                      <a:pt x="490922" y="47353"/>
                      <a:pt x="475353" y="48974"/>
                      <a:pt x="460054" y="51854"/>
                    </a:cubicBezTo>
                    <a:lnTo>
                      <a:pt x="276825" y="87864"/>
                    </a:lnTo>
                    <a:cubicBezTo>
                      <a:pt x="275745" y="87864"/>
                      <a:pt x="274305" y="88224"/>
                      <a:pt x="272505" y="88224"/>
                    </a:cubicBezTo>
                    <a:lnTo>
                      <a:pt x="187910" y="88224"/>
                    </a:lnTo>
                    <a:lnTo>
                      <a:pt x="187910" y="423117"/>
                    </a:lnTo>
                    <a:cubicBezTo>
                      <a:pt x="205909" y="426358"/>
                      <a:pt x="223188" y="433560"/>
                      <a:pt x="238307" y="444003"/>
                    </a:cubicBezTo>
                    <a:cubicBezTo>
                      <a:pt x="239747" y="441842"/>
                      <a:pt x="241187" y="440041"/>
                      <a:pt x="242626" y="438241"/>
                    </a:cubicBezTo>
                    <a:lnTo>
                      <a:pt x="260985" y="416275"/>
                    </a:lnTo>
                    <a:cubicBezTo>
                      <a:pt x="272865" y="401511"/>
                      <a:pt x="290144" y="392148"/>
                      <a:pt x="308863" y="390708"/>
                    </a:cubicBezTo>
                    <a:cubicBezTo>
                      <a:pt x="327942" y="388547"/>
                      <a:pt x="346301" y="394309"/>
                      <a:pt x="361060" y="406552"/>
                    </a:cubicBezTo>
                    <a:cubicBezTo>
                      <a:pt x="375459" y="418435"/>
                      <a:pt x="384098" y="435000"/>
                      <a:pt x="386258" y="452285"/>
                    </a:cubicBezTo>
                    <a:lnTo>
                      <a:pt x="402087" y="454291"/>
                    </a:lnTo>
                    <a:lnTo>
                      <a:pt x="412897" y="455661"/>
                    </a:lnTo>
                    <a:cubicBezTo>
                      <a:pt x="421356" y="458407"/>
                      <a:pt x="429276" y="462728"/>
                      <a:pt x="436295" y="468489"/>
                    </a:cubicBezTo>
                    <a:cubicBezTo>
                      <a:pt x="450335" y="480012"/>
                      <a:pt x="459334" y="496577"/>
                      <a:pt x="461494" y="514582"/>
                    </a:cubicBezTo>
                    <a:cubicBezTo>
                      <a:pt x="479133" y="513502"/>
                      <a:pt x="497132" y="518543"/>
                      <a:pt x="511891" y="530786"/>
                    </a:cubicBezTo>
                    <a:cubicBezTo>
                      <a:pt x="526290" y="542670"/>
                      <a:pt x="534930" y="559234"/>
                      <a:pt x="537090" y="576879"/>
                    </a:cubicBezTo>
                    <a:cubicBezTo>
                      <a:pt x="554369" y="575439"/>
                      <a:pt x="572368" y="580840"/>
                      <a:pt x="587127" y="592723"/>
                    </a:cubicBezTo>
                    <a:cubicBezTo>
                      <a:pt x="587487" y="593083"/>
                      <a:pt x="587847" y="593444"/>
                      <a:pt x="588207" y="593804"/>
                    </a:cubicBezTo>
                    <a:cubicBezTo>
                      <a:pt x="589287" y="594164"/>
                      <a:pt x="589647" y="594884"/>
                      <a:pt x="590727" y="595604"/>
                    </a:cubicBezTo>
                    <a:lnTo>
                      <a:pt x="623125" y="627293"/>
                    </a:lnTo>
                    <a:cubicBezTo>
                      <a:pt x="628525" y="632694"/>
                      <a:pt x="636444" y="635575"/>
                      <a:pt x="644004" y="635575"/>
                    </a:cubicBezTo>
                    <a:cubicBezTo>
                      <a:pt x="651563" y="635575"/>
                      <a:pt x="659123" y="632334"/>
                      <a:pt x="664523" y="626933"/>
                    </a:cubicBezTo>
                    <a:cubicBezTo>
                      <a:pt x="675682" y="615049"/>
                      <a:pt x="675682" y="596684"/>
                      <a:pt x="664163" y="585161"/>
                    </a:cubicBezTo>
                    <a:lnTo>
                      <a:pt x="547889" y="472090"/>
                    </a:lnTo>
                    <a:cubicBezTo>
                      <a:pt x="538890" y="463448"/>
                      <a:pt x="538890" y="449404"/>
                      <a:pt x="547529" y="440402"/>
                    </a:cubicBezTo>
                    <a:cubicBezTo>
                      <a:pt x="555809" y="431759"/>
                      <a:pt x="570208" y="431759"/>
                      <a:pt x="578847" y="440041"/>
                    </a:cubicBezTo>
                    <a:lnTo>
                      <a:pt x="635004" y="494416"/>
                    </a:lnTo>
                    <a:cubicBezTo>
                      <a:pt x="635004" y="494776"/>
                      <a:pt x="635364" y="494776"/>
                      <a:pt x="635724" y="495137"/>
                    </a:cubicBezTo>
                    <a:lnTo>
                      <a:pt x="751638" y="607848"/>
                    </a:lnTo>
                    <a:cubicBezTo>
                      <a:pt x="763517" y="619011"/>
                      <a:pt x="781876" y="619011"/>
                      <a:pt x="793395" y="607487"/>
                    </a:cubicBezTo>
                    <a:cubicBezTo>
                      <a:pt x="804555" y="595604"/>
                      <a:pt x="804195" y="577239"/>
                      <a:pt x="792675" y="566076"/>
                    </a:cubicBezTo>
                    <a:lnTo>
                      <a:pt x="676402" y="453005"/>
                    </a:lnTo>
                    <a:cubicBezTo>
                      <a:pt x="667762" y="444363"/>
                      <a:pt x="667402" y="429959"/>
                      <a:pt x="676042" y="421316"/>
                    </a:cubicBezTo>
                    <a:cubicBezTo>
                      <a:pt x="684681" y="412314"/>
                      <a:pt x="698721" y="411954"/>
                      <a:pt x="707720" y="420956"/>
                    </a:cubicBezTo>
                    <a:lnTo>
                      <a:pt x="780796" y="491896"/>
                    </a:lnTo>
                    <a:cubicBezTo>
                      <a:pt x="780796" y="491896"/>
                      <a:pt x="780796" y="491896"/>
                      <a:pt x="781156" y="491896"/>
                    </a:cubicBezTo>
                    <a:lnTo>
                      <a:pt x="855312" y="564276"/>
                    </a:lnTo>
                    <a:cubicBezTo>
                      <a:pt x="866831" y="575439"/>
                      <a:pt x="885550" y="575079"/>
                      <a:pt x="896709" y="563555"/>
                    </a:cubicBezTo>
                    <a:cubicBezTo>
                      <a:pt x="902109" y="558154"/>
                      <a:pt x="905349" y="550592"/>
                      <a:pt x="904989" y="542670"/>
                    </a:cubicBezTo>
                    <a:cubicBezTo>
                      <a:pt x="904989" y="534747"/>
                      <a:pt x="901749" y="527545"/>
                      <a:pt x="895989" y="522144"/>
                    </a:cubicBezTo>
                    <a:lnTo>
                      <a:pt x="711244" y="342013"/>
                    </a:lnTo>
                    <a:lnTo>
                      <a:pt x="654083" y="286279"/>
                    </a:lnTo>
                    <a:lnTo>
                      <a:pt x="592887" y="286279"/>
                    </a:lnTo>
                    <a:lnTo>
                      <a:pt x="415057" y="386387"/>
                    </a:lnTo>
                    <a:cubicBezTo>
                      <a:pt x="402817" y="393229"/>
                      <a:pt x="389498" y="396830"/>
                      <a:pt x="376179" y="396830"/>
                    </a:cubicBezTo>
                    <a:cubicBezTo>
                      <a:pt x="355300" y="396830"/>
                      <a:pt x="334421" y="388547"/>
                      <a:pt x="319302" y="372703"/>
                    </a:cubicBezTo>
                    <a:cubicBezTo>
                      <a:pt x="289064" y="341374"/>
                      <a:pt x="289784" y="291321"/>
                      <a:pt x="320382" y="261072"/>
                    </a:cubicBezTo>
                    <a:lnTo>
                      <a:pt x="489932" y="93266"/>
                    </a:lnTo>
                    <a:cubicBezTo>
                      <a:pt x="508291" y="74901"/>
                      <a:pt x="529890" y="60497"/>
                      <a:pt x="552929" y="49694"/>
                    </a:cubicBezTo>
                    <a:cubicBezTo>
                      <a:pt x="537630" y="47533"/>
                      <a:pt x="522061" y="46633"/>
                      <a:pt x="506492" y="46993"/>
                    </a:cubicBezTo>
                    <a:close/>
                    <a:moveTo>
                      <a:pt x="22319" y="0"/>
                    </a:moveTo>
                    <a:lnTo>
                      <a:pt x="143272" y="0"/>
                    </a:lnTo>
                    <a:cubicBezTo>
                      <a:pt x="167391" y="0"/>
                      <a:pt x="187190" y="19445"/>
                      <a:pt x="187910" y="43212"/>
                    </a:cubicBezTo>
                    <a:lnTo>
                      <a:pt x="270705" y="43212"/>
                    </a:lnTo>
                    <a:lnTo>
                      <a:pt x="451415" y="7922"/>
                    </a:lnTo>
                    <a:cubicBezTo>
                      <a:pt x="516931" y="-4681"/>
                      <a:pt x="583527" y="3241"/>
                      <a:pt x="644364" y="30969"/>
                    </a:cubicBezTo>
                    <a:cubicBezTo>
                      <a:pt x="644364" y="30969"/>
                      <a:pt x="644724" y="30969"/>
                      <a:pt x="645084" y="30969"/>
                    </a:cubicBezTo>
                    <a:lnTo>
                      <a:pt x="960066" y="30969"/>
                    </a:lnTo>
                    <a:cubicBezTo>
                      <a:pt x="965825" y="12964"/>
                      <a:pt x="982744" y="0"/>
                      <a:pt x="1002543" y="0"/>
                    </a:cubicBezTo>
                    <a:lnTo>
                      <a:pt x="1123496" y="0"/>
                    </a:lnTo>
                    <a:cubicBezTo>
                      <a:pt x="1135736" y="0"/>
                      <a:pt x="1145815" y="10083"/>
                      <a:pt x="1145815" y="22326"/>
                    </a:cubicBezTo>
                    <a:lnTo>
                      <a:pt x="1145815" y="169607"/>
                    </a:lnTo>
                    <a:cubicBezTo>
                      <a:pt x="1145815" y="181850"/>
                      <a:pt x="1135736" y="192293"/>
                      <a:pt x="1123496" y="192293"/>
                    </a:cubicBezTo>
                    <a:cubicBezTo>
                      <a:pt x="1111257" y="192293"/>
                      <a:pt x="1101178" y="181850"/>
                      <a:pt x="1101178" y="169607"/>
                    </a:cubicBezTo>
                    <a:lnTo>
                      <a:pt x="1101178" y="44652"/>
                    </a:lnTo>
                    <a:lnTo>
                      <a:pt x="1002543" y="44652"/>
                    </a:lnTo>
                    <a:lnTo>
                      <a:pt x="1002543" y="236220"/>
                    </a:lnTo>
                    <a:lnTo>
                      <a:pt x="1002543" y="469209"/>
                    </a:lnTo>
                    <a:lnTo>
                      <a:pt x="1101178" y="469209"/>
                    </a:lnTo>
                    <a:lnTo>
                      <a:pt x="1101178" y="343175"/>
                    </a:lnTo>
                    <a:cubicBezTo>
                      <a:pt x="1101178" y="330931"/>
                      <a:pt x="1111257" y="320849"/>
                      <a:pt x="1123496" y="320849"/>
                    </a:cubicBezTo>
                    <a:cubicBezTo>
                      <a:pt x="1135736" y="320849"/>
                      <a:pt x="1145815" y="330931"/>
                      <a:pt x="1145815" y="343175"/>
                    </a:cubicBezTo>
                    <a:lnTo>
                      <a:pt x="1145815" y="491536"/>
                    </a:lnTo>
                    <a:cubicBezTo>
                      <a:pt x="1145815" y="503779"/>
                      <a:pt x="1135736" y="514222"/>
                      <a:pt x="1123496" y="514222"/>
                    </a:cubicBezTo>
                    <a:lnTo>
                      <a:pt x="1002543" y="514222"/>
                    </a:lnTo>
                    <a:cubicBezTo>
                      <a:pt x="978065" y="514222"/>
                      <a:pt x="957906" y="494056"/>
                      <a:pt x="957906" y="469209"/>
                    </a:cubicBezTo>
                    <a:lnTo>
                      <a:pt x="957906" y="450124"/>
                    </a:lnTo>
                    <a:lnTo>
                      <a:pt x="911829" y="474971"/>
                    </a:lnTo>
                    <a:lnTo>
                      <a:pt x="927308" y="490095"/>
                    </a:lnTo>
                    <a:cubicBezTo>
                      <a:pt x="941707" y="503779"/>
                      <a:pt x="949626" y="522504"/>
                      <a:pt x="949986" y="542310"/>
                    </a:cubicBezTo>
                    <a:cubicBezTo>
                      <a:pt x="949986" y="561755"/>
                      <a:pt x="942787" y="580840"/>
                      <a:pt x="928748" y="594884"/>
                    </a:cubicBezTo>
                    <a:cubicBezTo>
                      <a:pt x="914348" y="609648"/>
                      <a:pt x="894909" y="617210"/>
                      <a:pt x="875831" y="617210"/>
                    </a:cubicBezTo>
                    <a:cubicBezTo>
                      <a:pt x="864311" y="617210"/>
                      <a:pt x="853152" y="614689"/>
                      <a:pt x="843072" y="609648"/>
                    </a:cubicBezTo>
                    <a:cubicBezTo>
                      <a:pt x="839473" y="620091"/>
                      <a:pt x="833353" y="630174"/>
                      <a:pt x="825433" y="638816"/>
                    </a:cubicBezTo>
                    <a:cubicBezTo>
                      <a:pt x="811034" y="653580"/>
                      <a:pt x="791595" y="661142"/>
                      <a:pt x="772156" y="661142"/>
                    </a:cubicBezTo>
                    <a:cubicBezTo>
                      <a:pt x="753437" y="661142"/>
                      <a:pt x="735079" y="654300"/>
                      <a:pt x="720679" y="640256"/>
                    </a:cubicBezTo>
                    <a:lnTo>
                      <a:pt x="712760" y="632694"/>
                    </a:lnTo>
                    <a:cubicBezTo>
                      <a:pt x="709520" y="641697"/>
                      <a:pt x="704120" y="650699"/>
                      <a:pt x="696921" y="657901"/>
                    </a:cubicBezTo>
                    <a:cubicBezTo>
                      <a:pt x="682881" y="671945"/>
                      <a:pt x="664523" y="680227"/>
                      <a:pt x="644364" y="680227"/>
                    </a:cubicBezTo>
                    <a:cubicBezTo>
                      <a:pt x="644364" y="680227"/>
                      <a:pt x="644004" y="680227"/>
                      <a:pt x="643644" y="680227"/>
                    </a:cubicBezTo>
                    <a:cubicBezTo>
                      <a:pt x="631404" y="680227"/>
                      <a:pt x="619525" y="677347"/>
                      <a:pt x="608726" y="671585"/>
                    </a:cubicBezTo>
                    <a:cubicBezTo>
                      <a:pt x="606206" y="679147"/>
                      <a:pt x="602246" y="686349"/>
                      <a:pt x="596846" y="692831"/>
                    </a:cubicBezTo>
                    <a:lnTo>
                      <a:pt x="578487" y="715157"/>
                    </a:lnTo>
                    <a:cubicBezTo>
                      <a:pt x="566608" y="729561"/>
                      <a:pt x="549329" y="738563"/>
                      <a:pt x="530250" y="740724"/>
                    </a:cubicBezTo>
                    <a:cubicBezTo>
                      <a:pt x="528090" y="740724"/>
                      <a:pt x="525930" y="741084"/>
                      <a:pt x="523411" y="741084"/>
                    </a:cubicBezTo>
                    <a:cubicBezTo>
                      <a:pt x="506851" y="741084"/>
                      <a:pt x="491372" y="735323"/>
                      <a:pt x="478413" y="724880"/>
                    </a:cubicBezTo>
                    <a:cubicBezTo>
                      <a:pt x="463654" y="712636"/>
                      <a:pt x="455014" y="696072"/>
                      <a:pt x="453215" y="678787"/>
                    </a:cubicBezTo>
                    <a:cubicBezTo>
                      <a:pt x="451415" y="678787"/>
                      <a:pt x="449975" y="678787"/>
                      <a:pt x="448175" y="678787"/>
                    </a:cubicBezTo>
                    <a:cubicBezTo>
                      <a:pt x="431616" y="678787"/>
                      <a:pt x="415777" y="673025"/>
                      <a:pt x="402817" y="662583"/>
                    </a:cubicBezTo>
                    <a:cubicBezTo>
                      <a:pt x="388778" y="651059"/>
                      <a:pt x="379779" y="634495"/>
                      <a:pt x="377619" y="616490"/>
                    </a:cubicBezTo>
                    <a:cubicBezTo>
                      <a:pt x="376179" y="616490"/>
                      <a:pt x="374379" y="616490"/>
                      <a:pt x="372939" y="616490"/>
                    </a:cubicBezTo>
                    <a:cubicBezTo>
                      <a:pt x="356740" y="616490"/>
                      <a:pt x="340901" y="611449"/>
                      <a:pt x="327582" y="600646"/>
                    </a:cubicBezTo>
                    <a:cubicBezTo>
                      <a:pt x="313542" y="589122"/>
                      <a:pt x="304543" y="572558"/>
                      <a:pt x="302383" y="554553"/>
                    </a:cubicBezTo>
                    <a:cubicBezTo>
                      <a:pt x="300943" y="554553"/>
                      <a:pt x="299143" y="554553"/>
                      <a:pt x="297343" y="554553"/>
                    </a:cubicBezTo>
                    <a:cubicBezTo>
                      <a:pt x="281504" y="554553"/>
                      <a:pt x="265305" y="549511"/>
                      <a:pt x="252346" y="538348"/>
                    </a:cubicBezTo>
                    <a:cubicBezTo>
                      <a:pt x="237227" y="526105"/>
                      <a:pt x="228947" y="509180"/>
                      <a:pt x="226787" y="491536"/>
                    </a:cubicBezTo>
                    <a:lnTo>
                      <a:pt x="216348" y="483253"/>
                    </a:lnTo>
                    <a:cubicBezTo>
                      <a:pt x="208068" y="476772"/>
                      <a:pt x="198349" y="472090"/>
                      <a:pt x="187910" y="469209"/>
                    </a:cubicBezTo>
                    <a:cubicBezTo>
                      <a:pt x="187910" y="494056"/>
                      <a:pt x="167751" y="514222"/>
                      <a:pt x="143272" y="514222"/>
                    </a:cubicBezTo>
                    <a:lnTo>
                      <a:pt x="22319" y="514222"/>
                    </a:lnTo>
                    <a:cubicBezTo>
                      <a:pt x="9720" y="514222"/>
                      <a:pt x="0" y="503779"/>
                      <a:pt x="0" y="491536"/>
                    </a:cubicBezTo>
                    <a:lnTo>
                      <a:pt x="0" y="350017"/>
                    </a:lnTo>
                    <a:cubicBezTo>
                      <a:pt x="0" y="337413"/>
                      <a:pt x="9720" y="327691"/>
                      <a:pt x="22319" y="327691"/>
                    </a:cubicBezTo>
                    <a:cubicBezTo>
                      <a:pt x="34558" y="327691"/>
                      <a:pt x="44638" y="337413"/>
                      <a:pt x="44638" y="350017"/>
                    </a:cubicBezTo>
                    <a:lnTo>
                      <a:pt x="44638" y="469209"/>
                    </a:lnTo>
                    <a:lnTo>
                      <a:pt x="143272" y="469209"/>
                    </a:lnTo>
                    <a:lnTo>
                      <a:pt x="143272" y="44652"/>
                    </a:lnTo>
                    <a:lnTo>
                      <a:pt x="44638" y="44652"/>
                    </a:lnTo>
                    <a:lnTo>
                      <a:pt x="44638" y="166366"/>
                    </a:lnTo>
                    <a:cubicBezTo>
                      <a:pt x="44638" y="178609"/>
                      <a:pt x="34558" y="188692"/>
                      <a:pt x="22319" y="188692"/>
                    </a:cubicBezTo>
                    <a:cubicBezTo>
                      <a:pt x="9720" y="188692"/>
                      <a:pt x="0" y="178609"/>
                      <a:pt x="0" y="166366"/>
                    </a:cubicBezTo>
                    <a:lnTo>
                      <a:pt x="0" y="22326"/>
                    </a:lnTo>
                    <a:cubicBezTo>
                      <a:pt x="0" y="10083"/>
                      <a:pt x="9720" y="0"/>
                      <a:pt x="22319" y="0"/>
                    </a:cubicBezTo>
                    <a:close/>
                  </a:path>
                </a:pathLst>
              </a:custGeom>
              <a:solidFill>
                <a:srgbClr val="5091E7">
                  <a:lumMod val="75000"/>
                </a:srgbClr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pPr marL="0" marR="0" lvl="0" indent="0" algn="l" defTabSz="91421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7F7F7F"/>
                  </a:solidFill>
                  <a:effectLst/>
                  <a:uLnTx/>
                  <a:uFillTx/>
                  <a:latin typeface="Lato Light" panose="020F0502020204030203" pitchFamily="34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30" name="Group 57">
              <a:extLst>
                <a:ext uri="{FF2B5EF4-FFF2-40B4-BE49-F238E27FC236}">
                  <a16:creationId xmlns:a16="http://schemas.microsoft.com/office/drawing/2014/main" id="{0944CCB4-24D5-6E43-BDB1-7931067B4D40}"/>
                </a:ext>
              </a:extLst>
            </p:cNvPr>
            <p:cNvGrpSpPr/>
            <p:nvPr/>
          </p:nvGrpSpPr>
          <p:grpSpPr>
            <a:xfrm>
              <a:off x="86742" y="1020068"/>
              <a:ext cx="7183401" cy="569999"/>
              <a:chOff x="2161309" y="4216692"/>
              <a:chExt cx="20296162" cy="1664563"/>
            </a:xfrm>
          </p:grpSpPr>
          <p:cxnSp>
            <p:nvCxnSpPr>
              <p:cNvPr id="31" name="Straight Connector 58">
                <a:extLst>
                  <a:ext uri="{FF2B5EF4-FFF2-40B4-BE49-F238E27FC236}">
                    <a16:creationId xmlns:a16="http://schemas.microsoft.com/office/drawing/2014/main" id="{2210F0E6-2013-2747-9C45-6B2127BAB815}"/>
                  </a:ext>
                </a:extLst>
              </p:cNvPr>
              <p:cNvCxnSpPr/>
              <p:nvPr/>
            </p:nvCxnSpPr>
            <p:spPr>
              <a:xfrm flipH="1">
                <a:off x="6282945" y="4216692"/>
                <a:ext cx="16174526" cy="22799"/>
              </a:xfrm>
              <a:prstGeom prst="line">
                <a:avLst/>
              </a:prstGeom>
              <a:noFill/>
              <a:ln w="38100" cap="flat" cmpd="sng" algn="ctr">
                <a:solidFill>
                  <a:srgbClr val="5091E7">
                    <a:lumMod val="40000"/>
                    <a:lumOff val="60000"/>
                  </a:srgbClr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32" name="Straight Connector 59">
                <a:extLst>
                  <a:ext uri="{FF2B5EF4-FFF2-40B4-BE49-F238E27FC236}">
                    <a16:creationId xmlns:a16="http://schemas.microsoft.com/office/drawing/2014/main" id="{6F9C8BE3-3130-DA49-B4DE-EE2241444D3B}"/>
                  </a:ext>
                </a:extLst>
              </p:cNvPr>
              <p:cNvCxnSpPr/>
              <p:nvPr/>
            </p:nvCxnSpPr>
            <p:spPr>
              <a:xfrm flipH="1">
                <a:off x="5559137" y="4218710"/>
                <a:ext cx="761256" cy="1652155"/>
              </a:xfrm>
              <a:prstGeom prst="line">
                <a:avLst/>
              </a:prstGeom>
              <a:noFill/>
              <a:ln w="38100" cap="flat" cmpd="sng" algn="ctr">
                <a:solidFill>
                  <a:srgbClr val="5091E7">
                    <a:lumMod val="40000"/>
                    <a:lumOff val="60000"/>
                  </a:srgbClr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33" name="Straight Connector 60">
                <a:extLst>
                  <a:ext uri="{FF2B5EF4-FFF2-40B4-BE49-F238E27FC236}">
                    <a16:creationId xmlns:a16="http://schemas.microsoft.com/office/drawing/2014/main" id="{B2B77176-C34E-B14B-B661-A197E2AFD8D4}"/>
                  </a:ext>
                </a:extLst>
              </p:cNvPr>
              <p:cNvCxnSpPr/>
              <p:nvPr/>
            </p:nvCxnSpPr>
            <p:spPr>
              <a:xfrm flipH="1">
                <a:off x="2989787" y="5881255"/>
                <a:ext cx="2579740" cy="0"/>
              </a:xfrm>
              <a:prstGeom prst="line">
                <a:avLst/>
              </a:prstGeom>
              <a:noFill/>
              <a:ln w="38100" cap="flat" cmpd="sng" algn="ctr">
                <a:solidFill>
                  <a:srgbClr val="5091E7">
                    <a:lumMod val="40000"/>
                    <a:lumOff val="60000"/>
                  </a:srgbClr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34" name="Straight Connector 61">
                <a:extLst>
                  <a:ext uri="{FF2B5EF4-FFF2-40B4-BE49-F238E27FC236}">
                    <a16:creationId xmlns:a16="http://schemas.microsoft.com/office/drawing/2014/main" id="{5BE36A77-4317-6B48-8D84-B836AB54F6B9}"/>
                  </a:ext>
                </a:extLst>
              </p:cNvPr>
              <p:cNvCxnSpPr/>
              <p:nvPr/>
            </p:nvCxnSpPr>
            <p:spPr>
              <a:xfrm flipH="1" flipV="1">
                <a:off x="2161309" y="4239491"/>
                <a:ext cx="848463" cy="1641764"/>
              </a:xfrm>
              <a:prstGeom prst="line">
                <a:avLst/>
              </a:prstGeom>
              <a:noFill/>
              <a:ln w="38100" cap="flat" cmpd="sng" algn="ctr">
                <a:solidFill>
                  <a:srgbClr val="5091E7">
                    <a:lumMod val="40000"/>
                    <a:lumOff val="60000"/>
                  </a:srgbClr>
                </a:solidFill>
                <a:prstDash val="solid"/>
                <a:miter lim="800000"/>
              </a:ln>
              <a:effectLst/>
            </p:spPr>
          </p:cxnSp>
        </p:grpSp>
      </p:grpSp>
      <p:sp>
        <p:nvSpPr>
          <p:cNvPr id="39" name="TextBox 12">
            <a:extLst>
              <a:ext uri="{FF2B5EF4-FFF2-40B4-BE49-F238E27FC236}">
                <a16:creationId xmlns:a16="http://schemas.microsoft.com/office/drawing/2014/main" id="{6E1A39AE-9021-45DD-A793-DD139DB53CC8}"/>
              </a:ext>
            </a:extLst>
          </p:cNvPr>
          <p:cNvSpPr txBox="1"/>
          <p:nvPr/>
        </p:nvSpPr>
        <p:spPr>
          <a:xfrm>
            <a:off x="2733959" y="270527"/>
            <a:ext cx="766275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2200" b="1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uLnTx/>
                <a:uFillTx/>
                <a:latin typeface="Poppins" pitchFamily="2" charset="77"/>
                <a:cs typeface="Poppins" pitchFamily="2" charset="77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</a:rPr>
              <a:t>ปฏิรูประบบสารสนเทศสุขภาพดิจิทัลโรงพยาบาลเครือข่ายและเขตสุขภาพที่ 7 </a:t>
            </a:r>
            <a:r>
              <a:rPr kumimoji="0" lang="th-TH" sz="22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</a:rPr>
              <a:t>สู่</a:t>
            </a:r>
            <a:r>
              <a:rPr kumimoji="0" lang="th-TH" sz="2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oppins" pitchFamily="2" charset="77"/>
                <a:ea typeface="+mn-ea"/>
              </a:rPr>
              <a:t>การสร้างและพัฒนาความรอบรู้ด้านสุขภาพ</a:t>
            </a:r>
          </a:p>
        </p:txBody>
      </p:sp>
      <p:grpSp>
        <p:nvGrpSpPr>
          <p:cNvPr id="40" name="กลุ่ม 39"/>
          <p:cNvGrpSpPr/>
          <p:nvPr/>
        </p:nvGrpSpPr>
        <p:grpSpPr>
          <a:xfrm>
            <a:off x="2023508" y="272142"/>
            <a:ext cx="683199" cy="687580"/>
            <a:chOff x="9608067" y="479579"/>
            <a:chExt cx="1354866" cy="1455305"/>
          </a:xfrm>
        </p:grpSpPr>
        <p:sp>
          <p:nvSpPr>
            <p:cNvPr id="41" name="Oval 17">
              <a:extLst>
                <a:ext uri="{FF2B5EF4-FFF2-40B4-BE49-F238E27FC236}">
                  <a16:creationId xmlns:a16="http://schemas.microsoft.com/office/drawing/2014/main" id="{DC08F4DD-9576-164C-B072-69D25ED721FC}"/>
                </a:ext>
              </a:extLst>
            </p:cNvPr>
            <p:cNvSpPr/>
            <p:nvPr/>
          </p:nvSpPr>
          <p:spPr>
            <a:xfrm>
              <a:off x="9631704" y="628140"/>
              <a:ext cx="1307592" cy="1306744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42" name="TextBox 34">
              <a:extLst>
                <a:ext uri="{FF2B5EF4-FFF2-40B4-BE49-F238E27FC236}">
                  <a16:creationId xmlns:a16="http://schemas.microsoft.com/office/drawing/2014/main" id="{50A2CB6F-D785-5948-9D9C-11DA6CF48F5A}"/>
                </a:ext>
              </a:extLst>
            </p:cNvPr>
            <p:cNvSpPr txBox="1"/>
            <p:nvPr/>
          </p:nvSpPr>
          <p:spPr>
            <a:xfrm>
              <a:off x="9608067" y="479579"/>
              <a:ext cx="1354866" cy="1367999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S5</a:t>
              </a:r>
            </a:p>
          </p:txBody>
        </p:sp>
      </p:grpSp>
      <p:sp>
        <p:nvSpPr>
          <p:cNvPr id="43" name="TextBox 20">
            <a:extLst>
              <a:ext uri="{FF2B5EF4-FFF2-40B4-BE49-F238E27FC236}">
                <a16:creationId xmlns:a16="http://schemas.microsoft.com/office/drawing/2014/main" id="{CDA28634-4CFE-4221-B4F8-0C6F0C367580}"/>
              </a:ext>
            </a:extLst>
          </p:cNvPr>
          <p:cNvSpPr txBox="1"/>
          <p:nvPr/>
        </p:nvSpPr>
        <p:spPr>
          <a:xfrm>
            <a:off x="-323620" y="110879"/>
            <a:ext cx="336483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sz="1400" b="1">
                <a:solidFill>
                  <a:srgbClr val="0000CC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oppins" pitchFamily="2" charset="77"/>
                <a:ea typeface="+mn-ea"/>
              </a:rPr>
              <a:t>ยุทธศาสตร์บริหารการเปลี่ยนแปลง</a:t>
            </a:r>
          </a:p>
        </p:txBody>
      </p:sp>
    </p:spTree>
    <p:extLst>
      <p:ext uri="{BB962C8B-B14F-4D97-AF65-F5344CB8AC3E}">
        <p14:creationId xmlns:p14="http://schemas.microsoft.com/office/powerpoint/2010/main" val="35824561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Picture 5" descr="C:\Users\User\Desktop\ประชุม-อบรม\ประชุม อบรม_2562\ประชุม-อบรม\บรรยายอ.สมคิด3กย.62\KKH new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756" y="184510"/>
            <a:ext cx="1073427" cy="1061193"/>
          </a:xfrm>
          <a:prstGeom prst="rect">
            <a:avLst/>
          </a:prstGeom>
          <a:solidFill>
            <a:schemeClr val="bg2"/>
          </a:solidFill>
          <a:extLst/>
        </p:spPr>
      </p:pic>
      <p:sp>
        <p:nvSpPr>
          <p:cNvPr id="43" name="TextBox 424">
            <a:extLst>
              <a:ext uri="{FF2B5EF4-FFF2-40B4-BE49-F238E27FC236}">
                <a16:creationId xmlns:a16="http://schemas.microsoft.com/office/drawing/2014/main" id="{E6922330-4501-4400-81F1-716B0FB3377D}"/>
              </a:ext>
            </a:extLst>
          </p:cNvPr>
          <p:cNvSpPr txBox="1"/>
          <p:nvPr/>
        </p:nvSpPr>
        <p:spPr>
          <a:xfrm>
            <a:off x="1475467" y="566078"/>
            <a:ext cx="10271999" cy="340640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defPPr>
              <a:defRPr lang="en-US"/>
            </a:defPPr>
            <a:lvl1pPr indent="0" defTabSz="1087636">
              <a:lnSpc>
                <a:spcPts val="1750"/>
              </a:lnSpc>
              <a:spcBef>
                <a:spcPct val="20000"/>
              </a:spcBef>
              <a:buFont typeface="Arial"/>
              <a:buNone/>
              <a:defRPr sz="2000" b="1">
                <a:solidFill>
                  <a:srgbClr val="00000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  <a:lvl2pPr marL="1087636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2pPr>
            <a:lvl3pPr marL="2175271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3pPr>
            <a:lvl4pPr marL="3262912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4pPr>
            <a:lvl5pPr marL="4350546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5pPr>
            <a:lvl6pPr marL="5438184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6pPr>
            <a:lvl7pPr marL="6525820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7pPr>
            <a:lvl8pPr marL="7613455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8pPr>
            <a:lvl9pPr marL="8701091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marR="0" lvl="0" indent="0" algn="l" defTabSz="1087636" rtl="0" eaLnBrk="1" fontAlgn="auto" latinLnBrk="0" hangingPunct="1">
              <a:lnSpc>
                <a:spcPts val="175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th-TH" sz="30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ความเชื่อมโยงแผนยุทธศาสตร์ ระยะ 10 ปี (ปี 2566-2575)</a:t>
            </a:r>
            <a:endParaRPr kumimoji="0" lang="en-US" sz="3000" b="1" i="0" u="none" strike="noStrike" kern="0" cap="none" spc="0" normalizeH="0" baseline="0" noProof="0" dirty="0" smtClean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44" name="Rectangle 1">
            <a:extLst>
              <a:ext uri="{FF2B5EF4-FFF2-40B4-BE49-F238E27FC236}">
                <a16:creationId xmlns:a16="http://schemas.microsoft.com/office/drawing/2014/main" id="{8F54C48D-FEFF-7D4F-A371-2504784278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2808" y="2597760"/>
            <a:ext cx="9077605" cy="722124"/>
          </a:xfrm>
          <a:prstGeom prst="rect">
            <a:avLst/>
          </a:prstGeom>
          <a:solidFill>
            <a:srgbClr val="29CEDC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599" b="0" i="0" u="none" strike="noStrike" kern="0" cap="none" spc="0" normalizeH="0" baseline="0" noProof="0" smtClean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Rectangle 2">
            <a:extLst>
              <a:ext uri="{FF2B5EF4-FFF2-40B4-BE49-F238E27FC236}">
                <a16:creationId xmlns:a16="http://schemas.microsoft.com/office/drawing/2014/main" id="{8C631F21-AD96-744C-A752-7C5EAF419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2808" y="1810565"/>
            <a:ext cx="9077605" cy="722124"/>
          </a:xfrm>
          <a:prstGeom prst="rect">
            <a:avLst/>
          </a:prstGeom>
          <a:solidFill>
            <a:srgbClr val="1DE7D8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599" b="0" i="0" u="none" strike="noStrike" kern="0" cap="none" spc="0" normalizeH="0" baseline="0" noProof="0" smtClean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6" name="Rectangle 3">
            <a:extLst>
              <a:ext uri="{FF2B5EF4-FFF2-40B4-BE49-F238E27FC236}">
                <a16:creationId xmlns:a16="http://schemas.microsoft.com/office/drawing/2014/main" id="{B1BDC26B-1B42-D148-B21C-6FD41C9897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2808" y="3384955"/>
            <a:ext cx="9077605" cy="723712"/>
          </a:xfrm>
          <a:prstGeom prst="rect">
            <a:avLst/>
          </a:prstGeom>
          <a:solidFill>
            <a:srgbClr val="34B9DF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599" b="0" i="0" u="none" strike="noStrike" kern="0" cap="none" spc="0" normalizeH="0" baseline="0" noProof="0" smtClean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" name="Rectangle 4">
            <a:extLst>
              <a:ext uri="{FF2B5EF4-FFF2-40B4-BE49-F238E27FC236}">
                <a16:creationId xmlns:a16="http://schemas.microsoft.com/office/drawing/2014/main" id="{8972444A-B4F2-E84D-B54F-E292FF54D8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2808" y="4178499"/>
            <a:ext cx="9077605" cy="722124"/>
          </a:xfrm>
          <a:prstGeom prst="rect">
            <a:avLst/>
          </a:prstGeom>
          <a:solidFill>
            <a:srgbClr val="42A6E3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599" b="0" i="0" u="none" strike="noStrike" kern="0" cap="none" spc="0" normalizeH="0" baseline="0" noProof="0" dirty="0" smtClean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" name="Rectangle 5">
            <a:extLst>
              <a:ext uri="{FF2B5EF4-FFF2-40B4-BE49-F238E27FC236}">
                <a16:creationId xmlns:a16="http://schemas.microsoft.com/office/drawing/2014/main" id="{B2400797-5440-544B-B1BF-14C55FCCD0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2808" y="4965693"/>
            <a:ext cx="9077605" cy="722124"/>
          </a:xfrm>
          <a:prstGeom prst="rect">
            <a:avLst/>
          </a:prstGeom>
          <a:solidFill>
            <a:srgbClr val="5091E7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599" b="0" i="0" u="none" strike="noStrike" kern="0" cap="none" spc="0" normalizeH="0" baseline="0" noProof="0" smtClean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9" name="Rectangle 6">
            <a:extLst>
              <a:ext uri="{FF2B5EF4-FFF2-40B4-BE49-F238E27FC236}">
                <a16:creationId xmlns:a16="http://schemas.microsoft.com/office/drawing/2014/main" id="{BA262C8A-8028-6840-A3FA-D630050B4C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2808" y="5752888"/>
            <a:ext cx="9077605" cy="723712"/>
          </a:xfrm>
          <a:prstGeom prst="rect">
            <a:avLst/>
          </a:prstGeom>
          <a:solidFill>
            <a:srgbClr val="5D76EA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599" b="0" i="0" u="none" strike="noStrike" kern="0" cap="none" spc="0" normalizeH="0" baseline="0" noProof="0" smtClean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" name="Freeform 9">
            <a:extLst>
              <a:ext uri="{FF2B5EF4-FFF2-40B4-BE49-F238E27FC236}">
                <a16:creationId xmlns:a16="http://schemas.microsoft.com/office/drawing/2014/main" id="{4700758E-A39B-B447-A1EF-DFCBD27C2A6D}"/>
              </a:ext>
            </a:extLst>
          </p:cNvPr>
          <p:cNvSpPr>
            <a:spLocks/>
          </p:cNvSpPr>
          <p:nvPr/>
        </p:nvSpPr>
        <p:spPr bwMode="auto">
          <a:xfrm>
            <a:off x="266701" y="5752888"/>
            <a:ext cx="5700723" cy="723712"/>
          </a:xfrm>
          <a:custGeom>
            <a:avLst/>
            <a:gdLst>
              <a:gd name="T0" fmla="*/ 3351 w 3351"/>
              <a:gd name="T1" fmla="*/ 456 h 456"/>
              <a:gd name="T2" fmla="*/ 0 w 3351"/>
              <a:gd name="T3" fmla="*/ 456 h 456"/>
              <a:gd name="T4" fmla="*/ 255 w 3351"/>
              <a:gd name="T5" fmla="*/ 0 h 456"/>
              <a:gd name="T6" fmla="*/ 3091 w 3351"/>
              <a:gd name="T7" fmla="*/ 0 h 456"/>
              <a:gd name="T8" fmla="*/ 3351 w 3351"/>
              <a:gd name="T9" fmla="*/ 456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351" h="456">
                <a:moveTo>
                  <a:pt x="3351" y="456"/>
                </a:moveTo>
                <a:lnTo>
                  <a:pt x="0" y="456"/>
                </a:lnTo>
                <a:lnTo>
                  <a:pt x="255" y="0"/>
                </a:lnTo>
                <a:lnTo>
                  <a:pt x="3091" y="0"/>
                </a:lnTo>
                <a:lnTo>
                  <a:pt x="3351" y="456"/>
                </a:lnTo>
                <a:close/>
              </a:path>
            </a:pathLst>
          </a:custGeom>
          <a:solidFill>
            <a:srgbClr val="5D76EA">
              <a:lumMod val="75000"/>
            </a:srgbClr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599" b="0" i="0" u="none" strike="noStrike" kern="0" cap="none" spc="0" normalizeH="0" baseline="0" noProof="0" smtClean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" name="Freeform 10">
            <a:extLst>
              <a:ext uri="{FF2B5EF4-FFF2-40B4-BE49-F238E27FC236}">
                <a16:creationId xmlns:a16="http://schemas.microsoft.com/office/drawing/2014/main" id="{ACC5EA97-250F-294D-A3BF-EC0B3AF411F9}"/>
              </a:ext>
            </a:extLst>
          </p:cNvPr>
          <p:cNvSpPr>
            <a:spLocks/>
          </p:cNvSpPr>
          <p:nvPr/>
        </p:nvSpPr>
        <p:spPr bwMode="auto">
          <a:xfrm>
            <a:off x="743037" y="4965693"/>
            <a:ext cx="4744648" cy="722124"/>
          </a:xfrm>
          <a:custGeom>
            <a:avLst/>
            <a:gdLst>
              <a:gd name="T0" fmla="*/ 2789 w 2789"/>
              <a:gd name="T1" fmla="*/ 455 h 455"/>
              <a:gd name="T2" fmla="*/ 0 w 2789"/>
              <a:gd name="T3" fmla="*/ 455 h 455"/>
              <a:gd name="T4" fmla="*/ 260 w 2789"/>
              <a:gd name="T5" fmla="*/ 0 h 455"/>
              <a:gd name="T6" fmla="*/ 2529 w 2789"/>
              <a:gd name="T7" fmla="*/ 0 h 455"/>
              <a:gd name="T8" fmla="*/ 2789 w 2789"/>
              <a:gd name="T9" fmla="*/ 455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89" h="455">
                <a:moveTo>
                  <a:pt x="2789" y="455"/>
                </a:moveTo>
                <a:lnTo>
                  <a:pt x="0" y="455"/>
                </a:lnTo>
                <a:lnTo>
                  <a:pt x="260" y="0"/>
                </a:lnTo>
                <a:lnTo>
                  <a:pt x="2529" y="0"/>
                </a:lnTo>
                <a:lnTo>
                  <a:pt x="2789" y="455"/>
                </a:lnTo>
                <a:close/>
              </a:path>
            </a:pathLst>
          </a:custGeom>
          <a:solidFill>
            <a:srgbClr val="5091E7">
              <a:lumMod val="75000"/>
            </a:srgbClr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599" b="0" i="0" u="none" strike="noStrike" kern="0" cap="none" spc="0" normalizeH="0" baseline="0" noProof="0" smtClean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" name="Freeform 11">
            <a:extLst>
              <a:ext uri="{FF2B5EF4-FFF2-40B4-BE49-F238E27FC236}">
                <a16:creationId xmlns:a16="http://schemas.microsoft.com/office/drawing/2014/main" id="{874237C5-5FBC-E445-ACFE-95F01553F980}"/>
              </a:ext>
            </a:extLst>
          </p:cNvPr>
          <p:cNvSpPr>
            <a:spLocks/>
          </p:cNvSpPr>
          <p:nvPr/>
        </p:nvSpPr>
        <p:spPr bwMode="auto">
          <a:xfrm>
            <a:off x="1222776" y="4178499"/>
            <a:ext cx="3781769" cy="722124"/>
          </a:xfrm>
          <a:custGeom>
            <a:avLst/>
            <a:gdLst>
              <a:gd name="T0" fmla="*/ 2223 w 2223"/>
              <a:gd name="T1" fmla="*/ 455 h 455"/>
              <a:gd name="T2" fmla="*/ 0 w 2223"/>
              <a:gd name="T3" fmla="*/ 455 h 455"/>
              <a:gd name="T4" fmla="*/ 260 w 2223"/>
              <a:gd name="T5" fmla="*/ 0 h 455"/>
              <a:gd name="T6" fmla="*/ 1963 w 2223"/>
              <a:gd name="T7" fmla="*/ 0 h 455"/>
              <a:gd name="T8" fmla="*/ 2223 w 2223"/>
              <a:gd name="T9" fmla="*/ 455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23" h="455">
                <a:moveTo>
                  <a:pt x="2223" y="455"/>
                </a:moveTo>
                <a:lnTo>
                  <a:pt x="0" y="455"/>
                </a:lnTo>
                <a:lnTo>
                  <a:pt x="260" y="0"/>
                </a:lnTo>
                <a:lnTo>
                  <a:pt x="1963" y="0"/>
                </a:lnTo>
                <a:lnTo>
                  <a:pt x="2223" y="455"/>
                </a:lnTo>
                <a:close/>
              </a:path>
            </a:pathLst>
          </a:custGeom>
          <a:solidFill>
            <a:srgbClr val="42A6E3">
              <a:lumMod val="75000"/>
            </a:srgbClr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599" b="0" i="0" u="none" strike="noStrike" kern="0" cap="none" spc="0" normalizeH="0" baseline="0" noProof="0" smtClean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" name="Freeform 12">
            <a:extLst>
              <a:ext uri="{FF2B5EF4-FFF2-40B4-BE49-F238E27FC236}">
                <a16:creationId xmlns:a16="http://schemas.microsoft.com/office/drawing/2014/main" id="{A4D78D03-075D-9748-B827-7D5E14FF1CA6}"/>
              </a:ext>
            </a:extLst>
          </p:cNvPr>
          <p:cNvSpPr>
            <a:spLocks/>
          </p:cNvSpPr>
          <p:nvPr/>
        </p:nvSpPr>
        <p:spPr bwMode="auto">
          <a:xfrm>
            <a:off x="1705916" y="3384955"/>
            <a:ext cx="2813785" cy="723712"/>
          </a:xfrm>
          <a:custGeom>
            <a:avLst/>
            <a:gdLst>
              <a:gd name="T0" fmla="*/ 1654 w 1654"/>
              <a:gd name="T1" fmla="*/ 456 h 456"/>
              <a:gd name="T2" fmla="*/ 0 w 1654"/>
              <a:gd name="T3" fmla="*/ 456 h 456"/>
              <a:gd name="T4" fmla="*/ 260 w 1654"/>
              <a:gd name="T5" fmla="*/ 0 h 456"/>
              <a:gd name="T6" fmla="*/ 1394 w 1654"/>
              <a:gd name="T7" fmla="*/ 0 h 456"/>
              <a:gd name="T8" fmla="*/ 1654 w 1654"/>
              <a:gd name="T9" fmla="*/ 456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54" h="456">
                <a:moveTo>
                  <a:pt x="1654" y="456"/>
                </a:moveTo>
                <a:lnTo>
                  <a:pt x="0" y="456"/>
                </a:lnTo>
                <a:lnTo>
                  <a:pt x="260" y="0"/>
                </a:lnTo>
                <a:lnTo>
                  <a:pt x="1394" y="0"/>
                </a:lnTo>
                <a:lnTo>
                  <a:pt x="1654" y="456"/>
                </a:lnTo>
                <a:close/>
              </a:path>
            </a:pathLst>
          </a:custGeom>
          <a:solidFill>
            <a:srgbClr val="34B9DF">
              <a:lumMod val="75000"/>
            </a:srgbClr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599" b="0" i="0" u="none" strike="noStrike" kern="0" cap="none" spc="0" normalizeH="0" baseline="0" noProof="0" smtClean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" name="Freeform 13">
            <a:extLst>
              <a:ext uri="{FF2B5EF4-FFF2-40B4-BE49-F238E27FC236}">
                <a16:creationId xmlns:a16="http://schemas.microsoft.com/office/drawing/2014/main" id="{F28CE405-8650-4646-87BE-8F993903B8EF}"/>
              </a:ext>
            </a:extLst>
          </p:cNvPr>
          <p:cNvSpPr>
            <a:spLocks/>
          </p:cNvSpPr>
          <p:nvPr/>
        </p:nvSpPr>
        <p:spPr bwMode="auto">
          <a:xfrm>
            <a:off x="2190758" y="2597760"/>
            <a:ext cx="1849206" cy="722124"/>
          </a:xfrm>
          <a:custGeom>
            <a:avLst/>
            <a:gdLst>
              <a:gd name="T0" fmla="*/ 1087 w 1087"/>
              <a:gd name="T1" fmla="*/ 455 h 455"/>
              <a:gd name="T2" fmla="*/ 0 w 1087"/>
              <a:gd name="T3" fmla="*/ 455 h 455"/>
              <a:gd name="T4" fmla="*/ 260 w 1087"/>
              <a:gd name="T5" fmla="*/ 0 h 455"/>
              <a:gd name="T6" fmla="*/ 827 w 1087"/>
              <a:gd name="T7" fmla="*/ 0 h 455"/>
              <a:gd name="T8" fmla="*/ 1087 w 1087"/>
              <a:gd name="T9" fmla="*/ 455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87" h="455">
                <a:moveTo>
                  <a:pt x="1087" y="455"/>
                </a:moveTo>
                <a:lnTo>
                  <a:pt x="0" y="455"/>
                </a:lnTo>
                <a:lnTo>
                  <a:pt x="260" y="0"/>
                </a:lnTo>
                <a:lnTo>
                  <a:pt x="827" y="0"/>
                </a:lnTo>
                <a:lnTo>
                  <a:pt x="1087" y="455"/>
                </a:lnTo>
                <a:close/>
              </a:path>
            </a:pathLst>
          </a:custGeom>
          <a:solidFill>
            <a:srgbClr val="29CEDC">
              <a:lumMod val="75000"/>
            </a:srgbClr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599" b="0" i="0" u="none" strike="noStrike" kern="0" cap="none" spc="0" normalizeH="0" baseline="0" noProof="0" smtClean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5" name="Freeform 14">
            <a:extLst>
              <a:ext uri="{FF2B5EF4-FFF2-40B4-BE49-F238E27FC236}">
                <a16:creationId xmlns:a16="http://schemas.microsoft.com/office/drawing/2014/main" id="{602A082A-750A-0A4E-B4C1-0FFCEEDD8C54}"/>
              </a:ext>
            </a:extLst>
          </p:cNvPr>
          <p:cNvSpPr>
            <a:spLocks/>
          </p:cNvSpPr>
          <p:nvPr/>
        </p:nvSpPr>
        <p:spPr bwMode="auto">
          <a:xfrm>
            <a:off x="2670496" y="1810565"/>
            <a:ext cx="884624" cy="722124"/>
          </a:xfrm>
          <a:custGeom>
            <a:avLst/>
            <a:gdLst>
              <a:gd name="T0" fmla="*/ 520 w 520"/>
              <a:gd name="T1" fmla="*/ 455 h 455"/>
              <a:gd name="T2" fmla="*/ 0 w 520"/>
              <a:gd name="T3" fmla="*/ 455 h 455"/>
              <a:gd name="T4" fmla="*/ 260 w 520"/>
              <a:gd name="T5" fmla="*/ 0 h 455"/>
              <a:gd name="T6" fmla="*/ 520 w 520"/>
              <a:gd name="T7" fmla="*/ 455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20" h="455">
                <a:moveTo>
                  <a:pt x="520" y="455"/>
                </a:moveTo>
                <a:lnTo>
                  <a:pt x="0" y="455"/>
                </a:lnTo>
                <a:lnTo>
                  <a:pt x="260" y="0"/>
                </a:lnTo>
                <a:lnTo>
                  <a:pt x="520" y="455"/>
                </a:lnTo>
                <a:close/>
              </a:path>
            </a:pathLst>
          </a:custGeom>
          <a:solidFill>
            <a:srgbClr val="1DE7D8">
              <a:lumMod val="75000"/>
            </a:srgbClr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599" b="0" i="0" u="none" strike="noStrike" kern="0" cap="none" spc="0" normalizeH="0" baseline="0" noProof="0" smtClean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" name="Freeform 19">
            <a:extLst>
              <a:ext uri="{FF2B5EF4-FFF2-40B4-BE49-F238E27FC236}">
                <a16:creationId xmlns:a16="http://schemas.microsoft.com/office/drawing/2014/main" id="{014E749C-EF31-7548-A044-7DB415C5FA2B}"/>
              </a:ext>
            </a:extLst>
          </p:cNvPr>
          <p:cNvSpPr>
            <a:spLocks/>
          </p:cNvSpPr>
          <p:nvPr/>
        </p:nvSpPr>
        <p:spPr bwMode="auto">
          <a:xfrm>
            <a:off x="2670496" y="1810565"/>
            <a:ext cx="442313" cy="722124"/>
          </a:xfrm>
          <a:custGeom>
            <a:avLst/>
            <a:gdLst>
              <a:gd name="T0" fmla="*/ 260 w 260"/>
              <a:gd name="T1" fmla="*/ 0 h 455"/>
              <a:gd name="T2" fmla="*/ 260 w 260"/>
              <a:gd name="T3" fmla="*/ 455 h 455"/>
              <a:gd name="T4" fmla="*/ 0 w 260"/>
              <a:gd name="T5" fmla="*/ 455 h 455"/>
              <a:gd name="T6" fmla="*/ 260 w 260"/>
              <a:gd name="T7" fmla="*/ 0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60" h="455">
                <a:moveTo>
                  <a:pt x="260" y="0"/>
                </a:moveTo>
                <a:lnTo>
                  <a:pt x="260" y="455"/>
                </a:lnTo>
                <a:lnTo>
                  <a:pt x="0" y="455"/>
                </a:lnTo>
                <a:lnTo>
                  <a:pt x="260" y="0"/>
                </a:lnTo>
                <a:close/>
              </a:path>
            </a:pathLst>
          </a:custGeom>
          <a:solidFill>
            <a:srgbClr val="1DE7D8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599" b="0" i="0" u="none" strike="noStrike" kern="0" cap="none" spc="0" normalizeH="0" baseline="0" noProof="0" smtClean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" name="Freeform 20">
            <a:extLst>
              <a:ext uri="{FF2B5EF4-FFF2-40B4-BE49-F238E27FC236}">
                <a16:creationId xmlns:a16="http://schemas.microsoft.com/office/drawing/2014/main" id="{82A59E2E-3E4F-C446-99AA-8787387E8468}"/>
              </a:ext>
            </a:extLst>
          </p:cNvPr>
          <p:cNvSpPr>
            <a:spLocks/>
          </p:cNvSpPr>
          <p:nvPr/>
        </p:nvSpPr>
        <p:spPr bwMode="auto">
          <a:xfrm>
            <a:off x="2190758" y="2597760"/>
            <a:ext cx="922051" cy="722124"/>
          </a:xfrm>
          <a:custGeom>
            <a:avLst/>
            <a:gdLst>
              <a:gd name="T0" fmla="*/ 260 w 542"/>
              <a:gd name="T1" fmla="*/ 0 h 455"/>
              <a:gd name="T2" fmla="*/ 542 w 542"/>
              <a:gd name="T3" fmla="*/ 0 h 455"/>
              <a:gd name="T4" fmla="*/ 542 w 542"/>
              <a:gd name="T5" fmla="*/ 455 h 455"/>
              <a:gd name="T6" fmla="*/ 0 w 542"/>
              <a:gd name="T7" fmla="*/ 455 h 455"/>
              <a:gd name="T8" fmla="*/ 260 w 542"/>
              <a:gd name="T9" fmla="*/ 0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42" h="455">
                <a:moveTo>
                  <a:pt x="260" y="0"/>
                </a:moveTo>
                <a:lnTo>
                  <a:pt x="542" y="0"/>
                </a:lnTo>
                <a:lnTo>
                  <a:pt x="542" y="455"/>
                </a:lnTo>
                <a:lnTo>
                  <a:pt x="0" y="455"/>
                </a:lnTo>
                <a:lnTo>
                  <a:pt x="260" y="0"/>
                </a:lnTo>
                <a:close/>
              </a:path>
            </a:pathLst>
          </a:custGeom>
          <a:solidFill>
            <a:srgbClr val="29CEDC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599" b="0" i="0" u="none" strike="noStrike" kern="0" cap="none" spc="0" normalizeH="0" baseline="0" noProof="0" smtClean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8" name="Freeform 21">
            <a:extLst>
              <a:ext uri="{FF2B5EF4-FFF2-40B4-BE49-F238E27FC236}">
                <a16:creationId xmlns:a16="http://schemas.microsoft.com/office/drawing/2014/main" id="{E050A587-AF07-7F46-A1DD-6B2933E2F8D4}"/>
              </a:ext>
            </a:extLst>
          </p:cNvPr>
          <p:cNvSpPr>
            <a:spLocks/>
          </p:cNvSpPr>
          <p:nvPr/>
        </p:nvSpPr>
        <p:spPr bwMode="auto">
          <a:xfrm>
            <a:off x="1705916" y="3384955"/>
            <a:ext cx="1406893" cy="723712"/>
          </a:xfrm>
          <a:custGeom>
            <a:avLst/>
            <a:gdLst>
              <a:gd name="T0" fmla="*/ 260 w 827"/>
              <a:gd name="T1" fmla="*/ 0 h 456"/>
              <a:gd name="T2" fmla="*/ 827 w 827"/>
              <a:gd name="T3" fmla="*/ 0 h 456"/>
              <a:gd name="T4" fmla="*/ 827 w 827"/>
              <a:gd name="T5" fmla="*/ 456 h 456"/>
              <a:gd name="T6" fmla="*/ 0 w 827"/>
              <a:gd name="T7" fmla="*/ 456 h 456"/>
              <a:gd name="T8" fmla="*/ 260 w 827"/>
              <a:gd name="T9" fmla="*/ 0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27" h="456">
                <a:moveTo>
                  <a:pt x="260" y="0"/>
                </a:moveTo>
                <a:lnTo>
                  <a:pt x="827" y="0"/>
                </a:lnTo>
                <a:lnTo>
                  <a:pt x="827" y="456"/>
                </a:lnTo>
                <a:lnTo>
                  <a:pt x="0" y="456"/>
                </a:lnTo>
                <a:lnTo>
                  <a:pt x="260" y="0"/>
                </a:lnTo>
                <a:close/>
              </a:path>
            </a:pathLst>
          </a:custGeom>
          <a:solidFill>
            <a:srgbClr val="34B9DF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599" b="0" i="0" u="none" strike="noStrike" kern="0" cap="none" spc="0" normalizeH="0" baseline="0" noProof="0" smtClean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9" name="Freeform 22">
            <a:extLst>
              <a:ext uri="{FF2B5EF4-FFF2-40B4-BE49-F238E27FC236}">
                <a16:creationId xmlns:a16="http://schemas.microsoft.com/office/drawing/2014/main" id="{9894C76A-C5ED-0F4B-BA4B-6A0B638A40B2}"/>
              </a:ext>
            </a:extLst>
          </p:cNvPr>
          <p:cNvSpPr>
            <a:spLocks/>
          </p:cNvSpPr>
          <p:nvPr/>
        </p:nvSpPr>
        <p:spPr bwMode="auto">
          <a:xfrm>
            <a:off x="1222776" y="4178499"/>
            <a:ext cx="1890034" cy="722124"/>
          </a:xfrm>
          <a:custGeom>
            <a:avLst/>
            <a:gdLst>
              <a:gd name="T0" fmla="*/ 260 w 1111"/>
              <a:gd name="T1" fmla="*/ 0 h 455"/>
              <a:gd name="T2" fmla="*/ 1111 w 1111"/>
              <a:gd name="T3" fmla="*/ 0 h 455"/>
              <a:gd name="T4" fmla="*/ 1111 w 1111"/>
              <a:gd name="T5" fmla="*/ 455 h 455"/>
              <a:gd name="T6" fmla="*/ 0 w 1111"/>
              <a:gd name="T7" fmla="*/ 455 h 455"/>
              <a:gd name="T8" fmla="*/ 260 w 1111"/>
              <a:gd name="T9" fmla="*/ 0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11" h="455">
                <a:moveTo>
                  <a:pt x="260" y="0"/>
                </a:moveTo>
                <a:lnTo>
                  <a:pt x="1111" y="0"/>
                </a:lnTo>
                <a:lnTo>
                  <a:pt x="1111" y="455"/>
                </a:lnTo>
                <a:lnTo>
                  <a:pt x="0" y="455"/>
                </a:lnTo>
                <a:lnTo>
                  <a:pt x="260" y="0"/>
                </a:lnTo>
                <a:close/>
              </a:path>
            </a:pathLst>
          </a:custGeom>
          <a:solidFill>
            <a:srgbClr val="42A6E3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599" b="0" i="0" u="none" strike="noStrike" kern="0" cap="none" spc="0" normalizeH="0" baseline="0" noProof="0" smtClean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BF2CF469-32B9-FF49-8DA1-B4B125C7F16A}"/>
              </a:ext>
            </a:extLst>
          </p:cNvPr>
          <p:cNvSpPr>
            <a:spLocks/>
          </p:cNvSpPr>
          <p:nvPr/>
        </p:nvSpPr>
        <p:spPr bwMode="auto">
          <a:xfrm>
            <a:off x="743037" y="4965693"/>
            <a:ext cx="2369772" cy="722124"/>
          </a:xfrm>
          <a:custGeom>
            <a:avLst/>
            <a:gdLst>
              <a:gd name="T0" fmla="*/ 260 w 1393"/>
              <a:gd name="T1" fmla="*/ 0 h 455"/>
              <a:gd name="T2" fmla="*/ 1393 w 1393"/>
              <a:gd name="T3" fmla="*/ 0 h 455"/>
              <a:gd name="T4" fmla="*/ 1393 w 1393"/>
              <a:gd name="T5" fmla="*/ 455 h 455"/>
              <a:gd name="T6" fmla="*/ 0 w 1393"/>
              <a:gd name="T7" fmla="*/ 455 h 455"/>
              <a:gd name="T8" fmla="*/ 260 w 1393"/>
              <a:gd name="T9" fmla="*/ 0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93" h="455">
                <a:moveTo>
                  <a:pt x="260" y="0"/>
                </a:moveTo>
                <a:lnTo>
                  <a:pt x="1393" y="0"/>
                </a:lnTo>
                <a:lnTo>
                  <a:pt x="1393" y="455"/>
                </a:lnTo>
                <a:lnTo>
                  <a:pt x="0" y="455"/>
                </a:lnTo>
                <a:lnTo>
                  <a:pt x="260" y="0"/>
                </a:lnTo>
                <a:close/>
              </a:path>
            </a:pathLst>
          </a:custGeom>
          <a:solidFill>
            <a:srgbClr val="5091E7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599" b="0" i="0" u="none" strike="noStrike" kern="0" cap="none" spc="0" normalizeH="0" baseline="0" noProof="0" smtClean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" name="Freeform 24">
            <a:extLst>
              <a:ext uri="{FF2B5EF4-FFF2-40B4-BE49-F238E27FC236}">
                <a16:creationId xmlns:a16="http://schemas.microsoft.com/office/drawing/2014/main" id="{41221F03-8677-6D49-91DC-06CDAA0AAD7F}"/>
              </a:ext>
            </a:extLst>
          </p:cNvPr>
          <p:cNvSpPr>
            <a:spLocks/>
          </p:cNvSpPr>
          <p:nvPr/>
        </p:nvSpPr>
        <p:spPr bwMode="auto">
          <a:xfrm>
            <a:off x="266700" y="5752888"/>
            <a:ext cx="2846109" cy="723712"/>
          </a:xfrm>
          <a:custGeom>
            <a:avLst/>
            <a:gdLst>
              <a:gd name="T0" fmla="*/ 255 w 1673"/>
              <a:gd name="T1" fmla="*/ 0 h 456"/>
              <a:gd name="T2" fmla="*/ 1673 w 1673"/>
              <a:gd name="T3" fmla="*/ 0 h 456"/>
              <a:gd name="T4" fmla="*/ 1673 w 1673"/>
              <a:gd name="T5" fmla="*/ 456 h 456"/>
              <a:gd name="T6" fmla="*/ 0 w 1673"/>
              <a:gd name="T7" fmla="*/ 456 h 456"/>
              <a:gd name="T8" fmla="*/ 255 w 1673"/>
              <a:gd name="T9" fmla="*/ 0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73" h="456">
                <a:moveTo>
                  <a:pt x="255" y="0"/>
                </a:moveTo>
                <a:lnTo>
                  <a:pt x="1673" y="0"/>
                </a:lnTo>
                <a:lnTo>
                  <a:pt x="1673" y="456"/>
                </a:lnTo>
                <a:lnTo>
                  <a:pt x="0" y="456"/>
                </a:lnTo>
                <a:lnTo>
                  <a:pt x="255" y="0"/>
                </a:lnTo>
                <a:close/>
              </a:path>
            </a:pathLst>
          </a:custGeom>
          <a:solidFill>
            <a:srgbClr val="5D76EA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599" b="0" i="0" u="none" strike="noStrike" kern="0" cap="none" spc="0" normalizeH="0" baseline="0" noProof="0" smtClean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" name="Rectangle 68">
            <a:extLst>
              <a:ext uri="{FF2B5EF4-FFF2-40B4-BE49-F238E27FC236}">
                <a16:creationId xmlns:a16="http://schemas.microsoft.com/office/drawing/2014/main" id="{D5578C45-7661-1B4C-9529-6795FB26E03D}"/>
              </a:ext>
            </a:extLst>
          </p:cNvPr>
          <p:cNvSpPr/>
          <p:nvPr/>
        </p:nvSpPr>
        <p:spPr>
          <a:xfrm>
            <a:off x="2652413" y="5902730"/>
            <a:ext cx="911023" cy="430887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ontserrat" pitchFamily="2" charset="77"/>
                <a:ea typeface="Roboto" panose="02000000000000000000" pitchFamily="2" charset="0"/>
                <a:cs typeface="+mn-cs"/>
              </a:rPr>
              <a:t> 12 R</a:t>
            </a:r>
            <a:endParaRPr kumimoji="0" lang="en-US" sz="1000" b="0" i="0" u="none" strike="noStrike" kern="0" cap="none" spc="0" normalizeH="0" baseline="0" noProof="0" dirty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3" name="Rectangle 69">
            <a:extLst>
              <a:ext uri="{FF2B5EF4-FFF2-40B4-BE49-F238E27FC236}">
                <a16:creationId xmlns:a16="http://schemas.microsoft.com/office/drawing/2014/main" id="{B3061BC2-014F-BD4D-BD9D-E0FDAFCA315F}"/>
              </a:ext>
            </a:extLst>
          </p:cNvPr>
          <p:cNvSpPr/>
          <p:nvPr/>
        </p:nvSpPr>
        <p:spPr>
          <a:xfrm>
            <a:off x="2781290" y="5114829"/>
            <a:ext cx="653282" cy="430887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ontserrat" pitchFamily="2" charset="77"/>
                <a:ea typeface="+mn-ea"/>
                <a:cs typeface="+mn-cs"/>
              </a:rPr>
              <a:t>6 R</a:t>
            </a:r>
            <a:endParaRPr kumimoji="0" lang="en-US" sz="1000" b="0" i="0" u="none" strike="noStrike" kern="0" cap="none" spc="0" normalizeH="0" baseline="0" noProof="0" dirty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4" name="Rectangle 70">
            <a:extLst>
              <a:ext uri="{FF2B5EF4-FFF2-40B4-BE49-F238E27FC236}">
                <a16:creationId xmlns:a16="http://schemas.microsoft.com/office/drawing/2014/main" id="{1506C311-3042-364B-B3F5-FF5F8AE987DC}"/>
              </a:ext>
            </a:extLst>
          </p:cNvPr>
          <p:cNvSpPr/>
          <p:nvPr/>
        </p:nvSpPr>
        <p:spPr>
          <a:xfrm>
            <a:off x="2815218" y="4322905"/>
            <a:ext cx="585417" cy="430887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ontserrat" pitchFamily="2" charset="77"/>
                <a:ea typeface="Roboto" panose="02000000000000000000" pitchFamily="2" charset="0"/>
                <a:cs typeface="+mn-cs"/>
              </a:rPr>
              <a:t>4 R</a:t>
            </a:r>
            <a:endParaRPr kumimoji="0" lang="en-US" sz="1000" b="0" i="0" u="none" strike="noStrike" kern="0" cap="none" spc="0" normalizeH="0" baseline="0" noProof="0" dirty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" name="Rectangle 71">
            <a:extLst>
              <a:ext uri="{FF2B5EF4-FFF2-40B4-BE49-F238E27FC236}">
                <a16:creationId xmlns:a16="http://schemas.microsoft.com/office/drawing/2014/main" id="{71BE3FD9-4426-8543-B481-40088943F4D2}"/>
              </a:ext>
            </a:extLst>
          </p:cNvPr>
          <p:cNvSpPr/>
          <p:nvPr/>
        </p:nvSpPr>
        <p:spPr>
          <a:xfrm>
            <a:off x="2694512" y="3525295"/>
            <a:ext cx="826827" cy="430887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ontserrat" pitchFamily="2" charset="77"/>
                <a:ea typeface="Roboto" panose="02000000000000000000" pitchFamily="2" charset="0"/>
                <a:cs typeface="+mn-cs"/>
              </a:rPr>
              <a:t>12 R</a:t>
            </a:r>
            <a:endParaRPr kumimoji="0" lang="en-US" sz="1000" b="0" i="0" u="none" strike="noStrike" kern="0" cap="none" spc="0" normalizeH="0" baseline="0" noProof="0" dirty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Rectangle 72">
            <a:extLst>
              <a:ext uri="{FF2B5EF4-FFF2-40B4-BE49-F238E27FC236}">
                <a16:creationId xmlns:a16="http://schemas.microsoft.com/office/drawing/2014/main" id="{A3FDA551-6CD0-0E4E-B0FB-DF71C3819B81}"/>
              </a:ext>
            </a:extLst>
          </p:cNvPr>
          <p:cNvSpPr/>
          <p:nvPr/>
        </p:nvSpPr>
        <p:spPr>
          <a:xfrm>
            <a:off x="2781284" y="2749277"/>
            <a:ext cx="653283" cy="430887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ontserrat" pitchFamily="2" charset="77"/>
                <a:ea typeface="Roboto" panose="02000000000000000000" pitchFamily="2" charset="0"/>
                <a:cs typeface="+mn-cs"/>
              </a:rPr>
              <a:t>6 R</a:t>
            </a:r>
            <a:endParaRPr kumimoji="0" lang="en-US" sz="1000" b="0" i="0" u="none" strike="noStrike" kern="0" cap="none" spc="0" normalizeH="0" baseline="0" noProof="0" dirty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7" name="Freeform 928">
            <a:extLst>
              <a:ext uri="{FF2B5EF4-FFF2-40B4-BE49-F238E27FC236}">
                <a16:creationId xmlns:a16="http://schemas.microsoft.com/office/drawing/2014/main" id="{7AE1C3EB-9BEE-EA44-BE98-3332B3D2B3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4960" y="1925451"/>
            <a:ext cx="527753" cy="492352"/>
          </a:xfrm>
          <a:custGeom>
            <a:avLst/>
            <a:gdLst>
              <a:gd name="T0" fmla="*/ 243708 w 296503"/>
              <a:gd name="T1" fmla="*/ 288897 h 296502"/>
              <a:gd name="T2" fmla="*/ 23452 w 296503"/>
              <a:gd name="T3" fmla="*/ 157560 h 296502"/>
              <a:gd name="T4" fmla="*/ 30337 w 296503"/>
              <a:gd name="T5" fmla="*/ 163933 h 296502"/>
              <a:gd name="T6" fmla="*/ 22306 w 296503"/>
              <a:gd name="T7" fmla="*/ 160746 h 296502"/>
              <a:gd name="T8" fmla="*/ 31483 w 296503"/>
              <a:gd name="T9" fmla="*/ 112757 h 296502"/>
              <a:gd name="T10" fmla="*/ 26896 w 296503"/>
              <a:gd name="T11" fmla="*/ 108345 h 296502"/>
              <a:gd name="T12" fmla="*/ 155120 w 296503"/>
              <a:gd name="T13" fmla="*/ 210338 h 296502"/>
              <a:gd name="T14" fmla="*/ 123301 w 296503"/>
              <a:gd name="T15" fmla="*/ 212148 h 296502"/>
              <a:gd name="T16" fmla="*/ 118961 w 296503"/>
              <a:gd name="T17" fmla="*/ 232422 h 296502"/>
              <a:gd name="T18" fmla="*/ 176453 w 296503"/>
              <a:gd name="T19" fmla="*/ 264642 h 296502"/>
              <a:gd name="T20" fmla="*/ 233222 w 296503"/>
              <a:gd name="T21" fmla="*/ 167981 h 296502"/>
              <a:gd name="T22" fmla="*/ 221651 w 296503"/>
              <a:gd name="T23" fmla="*/ 166533 h 296502"/>
              <a:gd name="T24" fmla="*/ 200679 w 296503"/>
              <a:gd name="T25" fmla="*/ 162188 h 296502"/>
              <a:gd name="T26" fmla="*/ 176092 w 296503"/>
              <a:gd name="T27" fmla="*/ 161827 h 296502"/>
              <a:gd name="T28" fmla="*/ 164160 w 296503"/>
              <a:gd name="T29" fmla="*/ 99195 h 296502"/>
              <a:gd name="T30" fmla="*/ 275272 w 296503"/>
              <a:gd name="T31" fmla="*/ 133950 h 296502"/>
              <a:gd name="T32" fmla="*/ 266080 w 296503"/>
              <a:gd name="T33" fmla="*/ 91942 h 296502"/>
              <a:gd name="T34" fmla="*/ 30337 w 296503"/>
              <a:gd name="T35" fmla="*/ 62317 h 296502"/>
              <a:gd name="T36" fmla="*/ 26896 w 296503"/>
              <a:gd name="T37" fmla="*/ 69752 h 296502"/>
              <a:gd name="T38" fmla="*/ 23452 w 296503"/>
              <a:gd name="T39" fmla="*/ 62317 h 296502"/>
              <a:gd name="T40" fmla="*/ 213140 w 296503"/>
              <a:gd name="T41" fmla="*/ 77872 h 296502"/>
              <a:gd name="T42" fmla="*/ 204128 w 296503"/>
              <a:gd name="T43" fmla="*/ 136633 h 296502"/>
              <a:gd name="T44" fmla="*/ 112925 w 296503"/>
              <a:gd name="T45" fmla="*/ 58406 h 296502"/>
              <a:gd name="T46" fmla="*/ 112925 w 296503"/>
              <a:gd name="T47" fmla="*/ 169077 h 296502"/>
              <a:gd name="T48" fmla="*/ 132752 w 296503"/>
              <a:gd name="T49" fmla="*/ 178090 h 296502"/>
              <a:gd name="T50" fmla="*/ 84444 w 296503"/>
              <a:gd name="T51" fmla="*/ 77872 h 296502"/>
              <a:gd name="T52" fmla="*/ 54238 w 296503"/>
              <a:gd name="T53" fmla="*/ 216493 h 296502"/>
              <a:gd name="T54" fmla="*/ 146081 w 296503"/>
              <a:gd name="T55" fmla="*/ 204545 h 296502"/>
              <a:gd name="T56" fmla="*/ 181877 w 296503"/>
              <a:gd name="T57" fmla="*/ 105712 h 296502"/>
              <a:gd name="T58" fmla="*/ 211527 w 296503"/>
              <a:gd name="T59" fmla="*/ 149155 h 296502"/>
              <a:gd name="T60" fmla="*/ 252386 w 296503"/>
              <a:gd name="T61" fmla="*/ 176670 h 296502"/>
              <a:gd name="T62" fmla="*/ 270465 w 296503"/>
              <a:gd name="T63" fmla="*/ 216493 h 296502"/>
              <a:gd name="T64" fmla="*/ 270465 w 296503"/>
              <a:gd name="T65" fmla="*/ 9051 h 296502"/>
              <a:gd name="T66" fmla="*/ 248047 w 296503"/>
              <a:gd name="T67" fmla="*/ 153499 h 296502"/>
              <a:gd name="T68" fmla="*/ 54238 w 296503"/>
              <a:gd name="T69" fmla="*/ 9051 h 296502"/>
              <a:gd name="T70" fmla="*/ 9040 w 296503"/>
              <a:gd name="T71" fmla="*/ 198391 h 296502"/>
              <a:gd name="T72" fmla="*/ 45199 w 296503"/>
              <a:gd name="T73" fmla="*/ 9051 h 296502"/>
              <a:gd name="T74" fmla="*/ 270465 w 296503"/>
              <a:gd name="T75" fmla="*/ 0 h 296502"/>
              <a:gd name="T76" fmla="*/ 270465 w 296503"/>
              <a:gd name="T77" fmla="*/ 225543 h 296502"/>
              <a:gd name="T78" fmla="*/ 248047 w 296503"/>
              <a:gd name="T79" fmla="*/ 297586 h 296502"/>
              <a:gd name="T80" fmla="*/ 171753 w 296503"/>
              <a:gd name="T81" fmla="*/ 272969 h 296502"/>
              <a:gd name="T82" fmla="*/ 96905 w 296503"/>
              <a:gd name="T83" fmla="*/ 244006 h 296502"/>
              <a:gd name="T84" fmla="*/ 90035 w 296503"/>
              <a:gd name="T85" fmla="*/ 225543 h 296502"/>
              <a:gd name="T86" fmla="*/ 0 w 296503"/>
              <a:gd name="T87" fmla="*/ 27152 h 29650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96503" h="296502">
                <a:moveTo>
                  <a:pt x="180496" y="272696"/>
                </a:moveTo>
                <a:lnTo>
                  <a:pt x="180496" y="287845"/>
                </a:lnTo>
                <a:lnTo>
                  <a:pt x="242822" y="287845"/>
                </a:lnTo>
                <a:lnTo>
                  <a:pt x="242822" y="272696"/>
                </a:lnTo>
                <a:lnTo>
                  <a:pt x="180496" y="272696"/>
                </a:lnTo>
                <a:close/>
                <a:moveTo>
                  <a:pt x="23368" y="156986"/>
                </a:moveTo>
                <a:cubicBezTo>
                  <a:pt x="25273" y="155575"/>
                  <a:pt x="28321" y="155575"/>
                  <a:pt x="30226" y="156986"/>
                </a:cubicBezTo>
                <a:cubicBezTo>
                  <a:pt x="30988" y="158044"/>
                  <a:pt x="31369" y="159103"/>
                  <a:pt x="31369" y="160161"/>
                </a:cubicBezTo>
                <a:cubicBezTo>
                  <a:pt x="31369" y="161572"/>
                  <a:pt x="30988" y="162631"/>
                  <a:pt x="30226" y="163336"/>
                </a:cubicBezTo>
                <a:cubicBezTo>
                  <a:pt x="29083" y="164042"/>
                  <a:pt x="27940" y="164747"/>
                  <a:pt x="26797" y="164747"/>
                </a:cubicBezTo>
                <a:cubicBezTo>
                  <a:pt x="25654" y="164747"/>
                  <a:pt x="24130" y="164042"/>
                  <a:pt x="23368" y="163336"/>
                </a:cubicBezTo>
                <a:cubicBezTo>
                  <a:pt x="22606" y="162631"/>
                  <a:pt x="22225" y="161572"/>
                  <a:pt x="22225" y="160161"/>
                </a:cubicBezTo>
                <a:cubicBezTo>
                  <a:pt x="22225" y="159103"/>
                  <a:pt x="22606" y="158044"/>
                  <a:pt x="23368" y="156986"/>
                </a:cubicBezTo>
                <a:close/>
                <a:moveTo>
                  <a:pt x="26797" y="107950"/>
                </a:moveTo>
                <a:cubicBezTo>
                  <a:pt x="29464" y="107950"/>
                  <a:pt x="31369" y="109782"/>
                  <a:pt x="31369" y="112346"/>
                </a:cubicBezTo>
                <a:cubicBezTo>
                  <a:pt x="31369" y="115277"/>
                  <a:pt x="29464" y="117109"/>
                  <a:pt x="26797" y="117109"/>
                </a:cubicBezTo>
                <a:cubicBezTo>
                  <a:pt x="24130" y="117109"/>
                  <a:pt x="22225" y="115277"/>
                  <a:pt x="22225" y="112346"/>
                </a:cubicBezTo>
                <a:cubicBezTo>
                  <a:pt x="22225" y="109782"/>
                  <a:pt x="24130" y="107950"/>
                  <a:pt x="26797" y="107950"/>
                </a:cubicBezTo>
                <a:close/>
                <a:moveTo>
                  <a:pt x="163563" y="98834"/>
                </a:moveTo>
                <a:cubicBezTo>
                  <a:pt x="158880" y="98834"/>
                  <a:pt x="154556" y="101720"/>
                  <a:pt x="154556" y="105327"/>
                </a:cubicBezTo>
                <a:lnTo>
                  <a:pt x="154556" y="209572"/>
                </a:lnTo>
                <a:cubicBezTo>
                  <a:pt x="154556" y="211014"/>
                  <a:pt x="153836" y="212457"/>
                  <a:pt x="152755" y="213179"/>
                </a:cubicBezTo>
                <a:cubicBezTo>
                  <a:pt x="152034" y="213900"/>
                  <a:pt x="150233" y="214261"/>
                  <a:pt x="148792" y="213900"/>
                </a:cubicBezTo>
                <a:cubicBezTo>
                  <a:pt x="145189" y="212818"/>
                  <a:pt x="134741" y="210654"/>
                  <a:pt x="122853" y="211375"/>
                </a:cubicBezTo>
                <a:cubicBezTo>
                  <a:pt x="109162" y="212818"/>
                  <a:pt x="99075" y="218950"/>
                  <a:pt x="98354" y="226164"/>
                </a:cubicBezTo>
                <a:cubicBezTo>
                  <a:pt x="98354" y="229411"/>
                  <a:pt x="98714" y="231936"/>
                  <a:pt x="99075" y="233378"/>
                </a:cubicBezTo>
                <a:cubicBezTo>
                  <a:pt x="103758" y="232657"/>
                  <a:pt x="112044" y="231575"/>
                  <a:pt x="118529" y="231575"/>
                </a:cubicBezTo>
                <a:cubicBezTo>
                  <a:pt x="121772" y="231575"/>
                  <a:pt x="124654" y="231575"/>
                  <a:pt x="126816" y="232296"/>
                </a:cubicBezTo>
                <a:cubicBezTo>
                  <a:pt x="138344" y="236264"/>
                  <a:pt x="148792" y="244560"/>
                  <a:pt x="158519" y="252496"/>
                </a:cubicBezTo>
                <a:cubicBezTo>
                  <a:pt x="165004" y="257907"/>
                  <a:pt x="172570" y="263678"/>
                  <a:pt x="175812" y="263678"/>
                </a:cubicBezTo>
                <a:lnTo>
                  <a:pt x="242822" y="263678"/>
                </a:lnTo>
                <a:lnTo>
                  <a:pt x="242822" y="177108"/>
                </a:lnTo>
                <a:cubicBezTo>
                  <a:pt x="242102" y="171337"/>
                  <a:pt x="237418" y="167369"/>
                  <a:pt x="232375" y="167369"/>
                </a:cubicBezTo>
                <a:cubicBezTo>
                  <a:pt x="230573" y="167369"/>
                  <a:pt x="228772" y="167729"/>
                  <a:pt x="227331" y="168812"/>
                </a:cubicBezTo>
                <a:cubicBezTo>
                  <a:pt x="226250" y="169533"/>
                  <a:pt x="224809" y="169533"/>
                  <a:pt x="223368" y="168812"/>
                </a:cubicBezTo>
                <a:cubicBezTo>
                  <a:pt x="221927" y="168090"/>
                  <a:pt x="221206" y="167008"/>
                  <a:pt x="220846" y="165926"/>
                </a:cubicBezTo>
                <a:cubicBezTo>
                  <a:pt x="219765" y="160876"/>
                  <a:pt x="215442" y="157269"/>
                  <a:pt x="210758" y="157269"/>
                </a:cubicBezTo>
                <a:cubicBezTo>
                  <a:pt x="208236" y="157269"/>
                  <a:pt x="205715" y="158712"/>
                  <a:pt x="203553" y="160515"/>
                </a:cubicBezTo>
                <a:cubicBezTo>
                  <a:pt x="202832" y="161237"/>
                  <a:pt x="201391" y="161597"/>
                  <a:pt x="199950" y="161597"/>
                </a:cubicBezTo>
                <a:cubicBezTo>
                  <a:pt x="198869" y="161597"/>
                  <a:pt x="197789" y="160876"/>
                  <a:pt x="197068" y="159794"/>
                </a:cubicBezTo>
                <a:cubicBezTo>
                  <a:pt x="193105" y="154383"/>
                  <a:pt x="184459" y="154383"/>
                  <a:pt x="180496" y="159794"/>
                </a:cubicBezTo>
                <a:cubicBezTo>
                  <a:pt x="179415" y="161237"/>
                  <a:pt x="177253" y="161958"/>
                  <a:pt x="175452" y="161237"/>
                </a:cubicBezTo>
                <a:cubicBezTo>
                  <a:pt x="173651" y="160515"/>
                  <a:pt x="172570" y="159072"/>
                  <a:pt x="172570" y="156908"/>
                </a:cubicBezTo>
                <a:lnTo>
                  <a:pt x="172570" y="105327"/>
                </a:lnTo>
                <a:cubicBezTo>
                  <a:pt x="172570" y="101720"/>
                  <a:pt x="168247" y="98834"/>
                  <a:pt x="163563" y="98834"/>
                </a:cubicBezTo>
                <a:close/>
                <a:moveTo>
                  <a:pt x="269509" y="87313"/>
                </a:moveTo>
                <a:cubicBezTo>
                  <a:pt x="272074" y="87313"/>
                  <a:pt x="274272" y="89102"/>
                  <a:pt x="274272" y="91606"/>
                </a:cubicBezTo>
                <a:lnTo>
                  <a:pt x="274272" y="133462"/>
                </a:lnTo>
                <a:cubicBezTo>
                  <a:pt x="274272" y="135967"/>
                  <a:pt x="272074" y="137755"/>
                  <a:pt x="269509" y="137755"/>
                </a:cubicBezTo>
                <a:cubicBezTo>
                  <a:pt x="267311" y="137755"/>
                  <a:pt x="265113" y="135967"/>
                  <a:pt x="265113" y="133462"/>
                </a:cubicBezTo>
                <a:lnTo>
                  <a:pt x="265113" y="91606"/>
                </a:lnTo>
                <a:cubicBezTo>
                  <a:pt x="265113" y="89102"/>
                  <a:pt x="267311" y="87313"/>
                  <a:pt x="269509" y="87313"/>
                </a:cubicBezTo>
                <a:close/>
                <a:moveTo>
                  <a:pt x="23368" y="62089"/>
                </a:moveTo>
                <a:cubicBezTo>
                  <a:pt x="25273" y="60325"/>
                  <a:pt x="28321" y="60325"/>
                  <a:pt x="30226" y="62089"/>
                </a:cubicBezTo>
                <a:cubicBezTo>
                  <a:pt x="30988" y="62794"/>
                  <a:pt x="31369" y="63853"/>
                  <a:pt x="31369" y="65264"/>
                </a:cubicBezTo>
                <a:cubicBezTo>
                  <a:pt x="31369" y="66322"/>
                  <a:pt x="30988" y="67381"/>
                  <a:pt x="30226" y="68439"/>
                </a:cubicBezTo>
                <a:cubicBezTo>
                  <a:pt x="29083" y="68792"/>
                  <a:pt x="27940" y="69497"/>
                  <a:pt x="26797" y="69497"/>
                </a:cubicBezTo>
                <a:cubicBezTo>
                  <a:pt x="25273" y="69497"/>
                  <a:pt x="24130" y="68792"/>
                  <a:pt x="23368" y="68439"/>
                </a:cubicBezTo>
                <a:cubicBezTo>
                  <a:pt x="22606" y="67381"/>
                  <a:pt x="22225" y="66322"/>
                  <a:pt x="22225" y="65264"/>
                </a:cubicBezTo>
                <a:cubicBezTo>
                  <a:pt x="22225" y="63853"/>
                  <a:pt x="22606" y="62794"/>
                  <a:pt x="23368" y="62089"/>
                </a:cubicBezTo>
                <a:close/>
                <a:moveTo>
                  <a:pt x="112514" y="49213"/>
                </a:moveTo>
                <a:lnTo>
                  <a:pt x="183990" y="49213"/>
                </a:lnTo>
                <a:cubicBezTo>
                  <a:pt x="199794" y="49213"/>
                  <a:pt x="212366" y="61784"/>
                  <a:pt x="212366" y="77588"/>
                </a:cubicBezTo>
                <a:lnTo>
                  <a:pt x="212366" y="136135"/>
                </a:lnTo>
                <a:cubicBezTo>
                  <a:pt x="212366" y="138649"/>
                  <a:pt x="210570" y="140445"/>
                  <a:pt x="208056" y="140445"/>
                </a:cubicBezTo>
                <a:cubicBezTo>
                  <a:pt x="205541" y="140445"/>
                  <a:pt x="203386" y="138649"/>
                  <a:pt x="203386" y="136135"/>
                </a:cubicBezTo>
                <a:lnTo>
                  <a:pt x="203386" y="77588"/>
                </a:lnTo>
                <a:cubicBezTo>
                  <a:pt x="203386" y="66813"/>
                  <a:pt x="194766" y="58193"/>
                  <a:pt x="183990" y="58193"/>
                </a:cubicBezTo>
                <a:lnTo>
                  <a:pt x="112514" y="58193"/>
                </a:lnTo>
                <a:cubicBezTo>
                  <a:pt x="101738" y="58193"/>
                  <a:pt x="93118" y="66813"/>
                  <a:pt x="93118" y="77588"/>
                </a:cubicBezTo>
                <a:lnTo>
                  <a:pt x="93118" y="149065"/>
                </a:lnTo>
                <a:cubicBezTo>
                  <a:pt x="93118" y="159841"/>
                  <a:pt x="101738" y="168461"/>
                  <a:pt x="112514" y="168461"/>
                </a:cubicBezTo>
                <a:lnTo>
                  <a:pt x="132269" y="168461"/>
                </a:lnTo>
                <a:cubicBezTo>
                  <a:pt x="134783" y="168461"/>
                  <a:pt x="136579" y="170616"/>
                  <a:pt x="136579" y="173131"/>
                </a:cubicBezTo>
                <a:cubicBezTo>
                  <a:pt x="136579" y="175645"/>
                  <a:pt x="134783" y="177441"/>
                  <a:pt x="132269" y="177441"/>
                </a:cubicBezTo>
                <a:lnTo>
                  <a:pt x="112514" y="177441"/>
                </a:lnTo>
                <a:cubicBezTo>
                  <a:pt x="96710" y="177441"/>
                  <a:pt x="84138" y="164869"/>
                  <a:pt x="84138" y="149065"/>
                </a:cubicBezTo>
                <a:lnTo>
                  <a:pt x="84138" y="77588"/>
                </a:lnTo>
                <a:cubicBezTo>
                  <a:pt x="84138" y="61784"/>
                  <a:pt x="96710" y="49213"/>
                  <a:pt x="112514" y="49213"/>
                </a:cubicBezTo>
                <a:close/>
                <a:moveTo>
                  <a:pt x="54040" y="9018"/>
                </a:moveTo>
                <a:lnTo>
                  <a:pt x="54040" y="215704"/>
                </a:lnTo>
                <a:lnTo>
                  <a:pt x="93310" y="215704"/>
                </a:lnTo>
                <a:cubicBezTo>
                  <a:pt x="98354" y="208850"/>
                  <a:pt x="108802" y="203800"/>
                  <a:pt x="122132" y="202718"/>
                </a:cubicBezTo>
                <a:cubicBezTo>
                  <a:pt x="131499" y="201636"/>
                  <a:pt x="139785" y="202718"/>
                  <a:pt x="145550" y="203800"/>
                </a:cubicBezTo>
                <a:lnTo>
                  <a:pt x="145550" y="105327"/>
                </a:lnTo>
                <a:cubicBezTo>
                  <a:pt x="145550" y="97031"/>
                  <a:pt x="153836" y="89816"/>
                  <a:pt x="163563" y="89816"/>
                </a:cubicBezTo>
                <a:cubicBezTo>
                  <a:pt x="173290" y="89816"/>
                  <a:pt x="181216" y="97031"/>
                  <a:pt x="181216" y="105327"/>
                </a:cubicBezTo>
                <a:lnTo>
                  <a:pt x="181216" y="147890"/>
                </a:lnTo>
                <a:cubicBezTo>
                  <a:pt x="187701" y="145366"/>
                  <a:pt x="195627" y="146808"/>
                  <a:pt x="201031" y="151137"/>
                </a:cubicBezTo>
                <a:cubicBezTo>
                  <a:pt x="203913" y="149333"/>
                  <a:pt x="207156" y="148612"/>
                  <a:pt x="210758" y="148612"/>
                </a:cubicBezTo>
                <a:cubicBezTo>
                  <a:pt x="217964" y="148612"/>
                  <a:pt x="224449" y="152940"/>
                  <a:pt x="227691" y="159072"/>
                </a:cubicBezTo>
                <a:cubicBezTo>
                  <a:pt x="229132" y="158712"/>
                  <a:pt x="230933" y="158351"/>
                  <a:pt x="232375" y="158351"/>
                </a:cubicBezTo>
                <a:cubicBezTo>
                  <a:pt x="242102" y="158351"/>
                  <a:pt x="250388" y="165926"/>
                  <a:pt x="251469" y="176026"/>
                </a:cubicBezTo>
                <a:cubicBezTo>
                  <a:pt x="251469" y="176026"/>
                  <a:pt x="251469" y="176747"/>
                  <a:pt x="251469" y="177108"/>
                </a:cubicBezTo>
                <a:lnTo>
                  <a:pt x="251469" y="215704"/>
                </a:lnTo>
                <a:lnTo>
                  <a:pt x="269482" y="215704"/>
                </a:lnTo>
                <a:cubicBezTo>
                  <a:pt x="279570" y="215704"/>
                  <a:pt x="287496" y="207768"/>
                  <a:pt x="287496" y="197668"/>
                </a:cubicBezTo>
                <a:lnTo>
                  <a:pt x="287496" y="27053"/>
                </a:lnTo>
                <a:cubicBezTo>
                  <a:pt x="287496" y="16953"/>
                  <a:pt x="279570" y="9018"/>
                  <a:pt x="269482" y="9018"/>
                </a:cubicBezTo>
                <a:lnTo>
                  <a:pt x="251469" y="9018"/>
                </a:lnTo>
                <a:lnTo>
                  <a:pt x="251469" y="148251"/>
                </a:lnTo>
                <a:cubicBezTo>
                  <a:pt x="251469" y="150776"/>
                  <a:pt x="249668" y="152940"/>
                  <a:pt x="247146" y="152940"/>
                </a:cubicBezTo>
                <a:cubicBezTo>
                  <a:pt x="244624" y="152940"/>
                  <a:pt x="242822" y="150776"/>
                  <a:pt x="242822" y="148251"/>
                </a:cubicBezTo>
                <a:lnTo>
                  <a:pt x="242822" y="9018"/>
                </a:lnTo>
                <a:lnTo>
                  <a:pt x="54040" y="9018"/>
                </a:lnTo>
                <a:close/>
                <a:moveTo>
                  <a:pt x="27020" y="9018"/>
                </a:moveTo>
                <a:cubicBezTo>
                  <a:pt x="16932" y="9018"/>
                  <a:pt x="9007" y="16953"/>
                  <a:pt x="9007" y="27053"/>
                </a:cubicBezTo>
                <a:lnTo>
                  <a:pt x="9007" y="197668"/>
                </a:lnTo>
                <a:cubicBezTo>
                  <a:pt x="9007" y="207768"/>
                  <a:pt x="16932" y="215704"/>
                  <a:pt x="27020" y="215704"/>
                </a:cubicBezTo>
                <a:lnTo>
                  <a:pt x="45034" y="215704"/>
                </a:lnTo>
                <a:lnTo>
                  <a:pt x="45034" y="9018"/>
                </a:lnTo>
                <a:lnTo>
                  <a:pt x="27020" y="9018"/>
                </a:lnTo>
                <a:close/>
                <a:moveTo>
                  <a:pt x="27020" y="0"/>
                </a:moveTo>
                <a:lnTo>
                  <a:pt x="269482" y="0"/>
                </a:lnTo>
                <a:cubicBezTo>
                  <a:pt x="284614" y="0"/>
                  <a:pt x="296503" y="11903"/>
                  <a:pt x="296503" y="27053"/>
                </a:cubicBezTo>
                <a:lnTo>
                  <a:pt x="296503" y="197668"/>
                </a:lnTo>
                <a:cubicBezTo>
                  <a:pt x="296503" y="212457"/>
                  <a:pt x="284614" y="224721"/>
                  <a:pt x="269482" y="224721"/>
                </a:cubicBezTo>
                <a:lnTo>
                  <a:pt x="251469" y="224721"/>
                </a:lnTo>
                <a:lnTo>
                  <a:pt x="251469" y="292174"/>
                </a:lnTo>
                <a:cubicBezTo>
                  <a:pt x="251469" y="294699"/>
                  <a:pt x="249668" y="296502"/>
                  <a:pt x="247146" y="296502"/>
                </a:cubicBezTo>
                <a:lnTo>
                  <a:pt x="175812" y="296502"/>
                </a:lnTo>
                <a:cubicBezTo>
                  <a:pt x="173290" y="296502"/>
                  <a:pt x="171129" y="294699"/>
                  <a:pt x="171129" y="292174"/>
                </a:cubicBezTo>
                <a:lnTo>
                  <a:pt x="171129" y="271974"/>
                </a:lnTo>
                <a:cubicBezTo>
                  <a:pt x="165725" y="269810"/>
                  <a:pt x="159960" y="265121"/>
                  <a:pt x="152755" y="259349"/>
                </a:cubicBezTo>
                <a:cubicBezTo>
                  <a:pt x="143748" y="252135"/>
                  <a:pt x="134021" y="244200"/>
                  <a:pt x="123933" y="240953"/>
                </a:cubicBezTo>
                <a:cubicBezTo>
                  <a:pt x="119610" y="239510"/>
                  <a:pt x="105199" y="241314"/>
                  <a:pt x="96553" y="243117"/>
                </a:cubicBezTo>
                <a:cubicBezTo>
                  <a:pt x="94751" y="243478"/>
                  <a:pt x="92950" y="242757"/>
                  <a:pt x="91869" y="240953"/>
                </a:cubicBezTo>
                <a:cubicBezTo>
                  <a:pt x="91509" y="240232"/>
                  <a:pt x="89347" y="235903"/>
                  <a:pt x="89708" y="225803"/>
                </a:cubicBezTo>
                <a:cubicBezTo>
                  <a:pt x="89708" y="225443"/>
                  <a:pt x="89708" y="225082"/>
                  <a:pt x="89708" y="224721"/>
                </a:cubicBezTo>
                <a:lnTo>
                  <a:pt x="27020" y="224721"/>
                </a:lnTo>
                <a:cubicBezTo>
                  <a:pt x="12249" y="224721"/>
                  <a:pt x="0" y="212457"/>
                  <a:pt x="0" y="197668"/>
                </a:cubicBezTo>
                <a:lnTo>
                  <a:pt x="0" y="27053"/>
                </a:lnTo>
                <a:cubicBezTo>
                  <a:pt x="0" y="11903"/>
                  <a:pt x="12249" y="0"/>
                  <a:pt x="2702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0" cap="none" spc="0" normalizeH="0" baseline="0" noProof="0" smtClean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" name="Freeform 936">
            <a:extLst>
              <a:ext uri="{FF2B5EF4-FFF2-40B4-BE49-F238E27FC236}">
                <a16:creationId xmlns:a16="http://schemas.microsoft.com/office/drawing/2014/main" id="{88EDA388-E356-EA4B-9ABA-BA4CE3D0C9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3999" y="2718544"/>
            <a:ext cx="527753" cy="492352"/>
          </a:xfrm>
          <a:custGeom>
            <a:avLst/>
            <a:gdLst>
              <a:gd name="T0" fmla="*/ 165980 w 296503"/>
              <a:gd name="T1" fmla="*/ 229502 h 296053"/>
              <a:gd name="T2" fmla="*/ 158764 w 296503"/>
              <a:gd name="T3" fmla="*/ 232044 h 296053"/>
              <a:gd name="T4" fmla="*/ 135671 w 296503"/>
              <a:gd name="T5" fmla="*/ 242210 h 296053"/>
              <a:gd name="T6" fmla="*/ 137836 w 296503"/>
              <a:gd name="T7" fmla="*/ 253104 h 296053"/>
              <a:gd name="T8" fmla="*/ 120877 w 296503"/>
              <a:gd name="T9" fmla="*/ 272347 h 296053"/>
              <a:gd name="T10" fmla="*/ 232012 w 296503"/>
              <a:gd name="T11" fmla="*/ 289413 h 296053"/>
              <a:gd name="T12" fmla="*/ 226960 w 296503"/>
              <a:gd name="T13" fmla="*/ 243299 h 296053"/>
              <a:gd name="T14" fmla="*/ 221908 w 296503"/>
              <a:gd name="T15" fmla="*/ 238216 h 296053"/>
              <a:gd name="T16" fmla="*/ 194124 w 296503"/>
              <a:gd name="T17" fmla="*/ 204449 h 296053"/>
              <a:gd name="T18" fmla="*/ 57011 w 296503"/>
              <a:gd name="T19" fmla="*/ 177580 h 296053"/>
              <a:gd name="T20" fmla="*/ 56651 w 296503"/>
              <a:gd name="T21" fmla="*/ 189562 h 296053"/>
              <a:gd name="T22" fmla="*/ 45105 w 296503"/>
              <a:gd name="T23" fmla="*/ 189925 h 296053"/>
              <a:gd name="T24" fmla="*/ 45105 w 296503"/>
              <a:gd name="T25" fmla="*/ 262542 h 296053"/>
              <a:gd name="T26" fmla="*/ 127734 w 296503"/>
              <a:gd name="T27" fmla="*/ 248383 h 296053"/>
              <a:gd name="T28" fmla="*/ 149383 w 296503"/>
              <a:gd name="T29" fmla="*/ 219335 h 296053"/>
              <a:gd name="T30" fmla="*/ 188351 w 296503"/>
              <a:gd name="T31" fmla="*/ 196098 h 296053"/>
              <a:gd name="T32" fmla="*/ 166341 w 296503"/>
              <a:gd name="T33" fmla="*/ 168865 h 296053"/>
              <a:gd name="T34" fmla="*/ 146857 w 296503"/>
              <a:gd name="T35" fmla="*/ 175402 h 296053"/>
              <a:gd name="T36" fmla="*/ 100671 w 296503"/>
              <a:gd name="T37" fmla="*/ 133284 h 296053"/>
              <a:gd name="T38" fmla="*/ 112578 w 296503"/>
              <a:gd name="T39" fmla="*/ 125658 h 296053"/>
              <a:gd name="T40" fmla="*/ 166341 w 296503"/>
              <a:gd name="T41" fmla="*/ 159789 h 296053"/>
              <a:gd name="T42" fmla="*/ 224795 w 296503"/>
              <a:gd name="T43" fmla="*/ 128926 h 296053"/>
              <a:gd name="T44" fmla="*/ 168506 w 296503"/>
              <a:gd name="T45" fmla="*/ 63569 h 296053"/>
              <a:gd name="T46" fmla="*/ 197372 w 296503"/>
              <a:gd name="T47" fmla="*/ 187383 h 296053"/>
              <a:gd name="T48" fmla="*/ 197372 w 296503"/>
              <a:gd name="T49" fmla="*/ 195735 h 296053"/>
              <a:gd name="T50" fmla="*/ 231290 w 296503"/>
              <a:gd name="T51" fmla="*/ 233859 h 296053"/>
              <a:gd name="T52" fmla="*/ 232012 w 296503"/>
              <a:gd name="T53" fmla="*/ 298489 h 296053"/>
              <a:gd name="T54" fmla="*/ 111856 w 296503"/>
              <a:gd name="T55" fmla="*/ 272347 h 296053"/>
              <a:gd name="T56" fmla="*/ 45105 w 296503"/>
              <a:gd name="T57" fmla="*/ 271620 h 296053"/>
              <a:gd name="T58" fmla="*/ 48351 w 296503"/>
              <a:gd name="T59" fmla="*/ 181211 h 296053"/>
              <a:gd name="T60" fmla="*/ 100671 w 296503"/>
              <a:gd name="T61" fmla="*/ 124569 h 296053"/>
              <a:gd name="T62" fmla="*/ 168506 w 296503"/>
              <a:gd name="T63" fmla="*/ 63569 h 296053"/>
              <a:gd name="T64" fmla="*/ 172143 w 296503"/>
              <a:gd name="T65" fmla="*/ 1359 h 296053"/>
              <a:gd name="T66" fmla="*/ 256734 w 296503"/>
              <a:gd name="T67" fmla="*/ 36505 h 296053"/>
              <a:gd name="T68" fmla="*/ 261073 w 296503"/>
              <a:gd name="T69" fmla="*/ 90495 h 296053"/>
              <a:gd name="T70" fmla="*/ 297584 w 296503"/>
              <a:gd name="T71" fmla="*/ 128904 h 296053"/>
              <a:gd name="T72" fmla="*/ 261073 w 296503"/>
              <a:gd name="T73" fmla="*/ 167312 h 296053"/>
              <a:gd name="T74" fmla="*/ 256734 w 296503"/>
              <a:gd name="T75" fmla="*/ 221664 h 296053"/>
              <a:gd name="T76" fmla="*/ 236852 w 296503"/>
              <a:gd name="T77" fmla="*/ 216953 h 296053"/>
              <a:gd name="T78" fmla="*/ 252035 w 296503"/>
              <a:gd name="T79" fmla="*/ 212605 h 296053"/>
              <a:gd name="T80" fmla="*/ 253481 w 296503"/>
              <a:gd name="T81" fmla="*/ 162238 h 296053"/>
              <a:gd name="T82" fmla="*/ 253481 w 296503"/>
              <a:gd name="T83" fmla="*/ 95567 h 296053"/>
              <a:gd name="T84" fmla="*/ 252035 w 296503"/>
              <a:gd name="T85" fmla="*/ 45564 h 296053"/>
              <a:gd name="T86" fmla="*/ 202148 w 296503"/>
              <a:gd name="T87" fmla="*/ 44114 h 296053"/>
              <a:gd name="T88" fmla="*/ 135630 w 296503"/>
              <a:gd name="T89" fmla="*/ 44114 h 296053"/>
              <a:gd name="T90" fmla="*/ 85744 w 296503"/>
              <a:gd name="T91" fmla="*/ 45564 h 296053"/>
              <a:gd name="T92" fmla="*/ 84298 w 296503"/>
              <a:gd name="T93" fmla="*/ 95567 h 296053"/>
              <a:gd name="T94" fmla="*/ 54294 w 296503"/>
              <a:gd name="T95" fmla="*/ 132165 h 296053"/>
              <a:gd name="T96" fmla="*/ 48147 w 296503"/>
              <a:gd name="T97" fmla="*/ 138323 h 296053"/>
              <a:gd name="T98" fmla="*/ 41639 w 296503"/>
              <a:gd name="T99" fmla="*/ 125642 h 296053"/>
              <a:gd name="T100" fmla="*/ 76707 w 296503"/>
              <a:gd name="T101" fmla="*/ 40853 h 296053"/>
              <a:gd name="T102" fmla="*/ 130932 w 296503"/>
              <a:gd name="T103" fmla="*/ 36505 h 296053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296503" h="296053">
                <a:moveTo>
                  <a:pt x="193419" y="202780"/>
                </a:moveTo>
                <a:cubicBezTo>
                  <a:pt x="179398" y="202780"/>
                  <a:pt x="167175" y="213584"/>
                  <a:pt x="165377" y="227629"/>
                </a:cubicBezTo>
                <a:cubicBezTo>
                  <a:pt x="165377" y="229069"/>
                  <a:pt x="164299" y="230510"/>
                  <a:pt x="162501" y="231230"/>
                </a:cubicBezTo>
                <a:cubicBezTo>
                  <a:pt x="161063" y="231590"/>
                  <a:pt x="159266" y="231230"/>
                  <a:pt x="158187" y="230150"/>
                </a:cubicBezTo>
                <a:cubicBezTo>
                  <a:pt x="155671" y="227989"/>
                  <a:pt x="152075" y="226548"/>
                  <a:pt x="148840" y="226548"/>
                </a:cubicBezTo>
                <a:cubicBezTo>
                  <a:pt x="141290" y="226548"/>
                  <a:pt x="135178" y="232670"/>
                  <a:pt x="135178" y="240233"/>
                </a:cubicBezTo>
                <a:cubicBezTo>
                  <a:pt x="135178" y="242754"/>
                  <a:pt x="135897" y="244915"/>
                  <a:pt x="136976" y="246715"/>
                </a:cubicBezTo>
                <a:cubicBezTo>
                  <a:pt x="137695" y="248156"/>
                  <a:pt x="137695" y="249596"/>
                  <a:pt x="137335" y="251037"/>
                </a:cubicBezTo>
                <a:cubicBezTo>
                  <a:pt x="136616" y="252477"/>
                  <a:pt x="135538" y="253198"/>
                  <a:pt x="134100" y="253558"/>
                </a:cubicBezTo>
                <a:cubicBezTo>
                  <a:pt x="125831" y="255358"/>
                  <a:pt x="120438" y="262201"/>
                  <a:pt x="120438" y="270124"/>
                </a:cubicBezTo>
                <a:cubicBezTo>
                  <a:pt x="120438" y="279487"/>
                  <a:pt x="127988" y="287050"/>
                  <a:pt x="137335" y="287050"/>
                </a:cubicBezTo>
                <a:lnTo>
                  <a:pt x="231169" y="287050"/>
                </a:lnTo>
                <a:cubicBezTo>
                  <a:pt x="243752" y="287050"/>
                  <a:pt x="254178" y="276606"/>
                  <a:pt x="254178" y="264002"/>
                </a:cubicBezTo>
                <a:cubicBezTo>
                  <a:pt x="254178" y="249957"/>
                  <a:pt x="241235" y="238432"/>
                  <a:pt x="226135" y="241313"/>
                </a:cubicBezTo>
                <a:cubicBezTo>
                  <a:pt x="224697" y="242034"/>
                  <a:pt x="223259" y="241313"/>
                  <a:pt x="222181" y="240233"/>
                </a:cubicBezTo>
                <a:cubicBezTo>
                  <a:pt x="221102" y="239153"/>
                  <a:pt x="220743" y="237712"/>
                  <a:pt x="221102" y="236272"/>
                </a:cubicBezTo>
                <a:cubicBezTo>
                  <a:pt x="221462" y="234471"/>
                  <a:pt x="221462" y="232670"/>
                  <a:pt x="221462" y="231230"/>
                </a:cubicBezTo>
                <a:cubicBezTo>
                  <a:pt x="221462" y="215744"/>
                  <a:pt x="208879" y="202780"/>
                  <a:pt x="193419" y="202780"/>
                </a:cubicBezTo>
                <a:close/>
                <a:moveTo>
                  <a:pt x="100305" y="132195"/>
                </a:moveTo>
                <a:cubicBezTo>
                  <a:pt x="76577" y="132195"/>
                  <a:pt x="56804" y="152002"/>
                  <a:pt x="56804" y="176130"/>
                </a:cubicBezTo>
                <a:cubicBezTo>
                  <a:pt x="56804" y="178651"/>
                  <a:pt x="57163" y="181172"/>
                  <a:pt x="57882" y="184053"/>
                </a:cubicBezTo>
                <a:cubicBezTo>
                  <a:pt x="57882" y="185494"/>
                  <a:pt x="57523" y="186934"/>
                  <a:pt x="56444" y="188015"/>
                </a:cubicBezTo>
                <a:cubicBezTo>
                  <a:pt x="55366" y="189095"/>
                  <a:pt x="53928" y="189455"/>
                  <a:pt x="52490" y="189095"/>
                </a:cubicBezTo>
                <a:cubicBezTo>
                  <a:pt x="49973" y="188735"/>
                  <a:pt x="47456" y="188375"/>
                  <a:pt x="44940" y="188375"/>
                </a:cubicBezTo>
                <a:cubicBezTo>
                  <a:pt x="25166" y="188375"/>
                  <a:pt x="8988" y="204580"/>
                  <a:pt x="8988" y="224387"/>
                </a:cubicBezTo>
                <a:cubicBezTo>
                  <a:pt x="8988" y="244555"/>
                  <a:pt x="25166" y="260400"/>
                  <a:pt x="44940" y="260400"/>
                </a:cubicBezTo>
                <a:lnTo>
                  <a:pt x="113248" y="260400"/>
                </a:lnTo>
                <a:cubicBezTo>
                  <a:pt x="115764" y="254278"/>
                  <a:pt x="120798" y="249236"/>
                  <a:pt x="127269" y="246355"/>
                </a:cubicBezTo>
                <a:cubicBezTo>
                  <a:pt x="126550" y="244555"/>
                  <a:pt x="126550" y="242394"/>
                  <a:pt x="126550" y="240233"/>
                </a:cubicBezTo>
                <a:cubicBezTo>
                  <a:pt x="126550" y="227989"/>
                  <a:pt x="136616" y="217545"/>
                  <a:pt x="148840" y="217545"/>
                </a:cubicBezTo>
                <a:cubicBezTo>
                  <a:pt x="152075" y="217545"/>
                  <a:pt x="155311" y="218265"/>
                  <a:pt x="158187" y="219706"/>
                </a:cubicBezTo>
                <a:cubicBezTo>
                  <a:pt x="162142" y="206381"/>
                  <a:pt x="174006" y="196658"/>
                  <a:pt x="187667" y="194497"/>
                </a:cubicBezTo>
                <a:cubicBezTo>
                  <a:pt x="188027" y="192696"/>
                  <a:pt x="188027" y="191256"/>
                  <a:pt x="188027" y="189455"/>
                </a:cubicBezTo>
                <a:cubicBezTo>
                  <a:pt x="188027" y="177211"/>
                  <a:pt x="177960" y="167487"/>
                  <a:pt x="165737" y="167487"/>
                </a:cubicBezTo>
                <a:cubicBezTo>
                  <a:pt x="160344" y="167487"/>
                  <a:pt x="155311" y="169288"/>
                  <a:pt x="150997" y="173249"/>
                </a:cubicBezTo>
                <a:cubicBezTo>
                  <a:pt x="149918" y="173970"/>
                  <a:pt x="148121" y="174690"/>
                  <a:pt x="146323" y="173970"/>
                </a:cubicBezTo>
                <a:cubicBezTo>
                  <a:pt x="144885" y="173609"/>
                  <a:pt x="143807" y="172169"/>
                  <a:pt x="143807" y="170368"/>
                </a:cubicBezTo>
                <a:cubicBezTo>
                  <a:pt x="140930" y="148761"/>
                  <a:pt x="122236" y="132195"/>
                  <a:pt x="100305" y="132195"/>
                </a:cubicBezTo>
                <a:close/>
                <a:moveTo>
                  <a:pt x="167894" y="71693"/>
                </a:moveTo>
                <a:cubicBezTo>
                  <a:pt x="138054" y="71693"/>
                  <a:pt x="113607" y="95462"/>
                  <a:pt x="112169" y="124632"/>
                </a:cubicBezTo>
                <a:cubicBezTo>
                  <a:pt x="130864" y="128954"/>
                  <a:pt x="145964" y="143359"/>
                  <a:pt x="150997" y="162085"/>
                </a:cubicBezTo>
                <a:cubicBezTo>
                  <a:pt x="155671" y="159564"/>
                  <a:pt x="160704" y="158484"/>
                  <a:pt x="165737" y="158484"/>
                </a:cubicBezTo>
                <a:cubicBezTo>
                  <a:pt x="178679" y="158484"/>
                  <a:pt x="189465" y="166047"/>
                  <a:pt x="194498" y="176851"/>
                </a:cubicBezTo>
                <a:cubicBezTo>
                  <a:pt x="212114" y="167487"/>
                  <a:pt x="223978" y="149121"/>
                  <a:pt x="223978" y="127873"/>
                </a:cubicBezTo>
                <a:cubicBezTo>
                  <a:pt x="223978" y="96902"/>
                  <a:pt x="198812" y="71693"/>
                  <a:pt x="167894" y="71693"/>
                </a:cubicBezTo>
                <a:close/>
                <a:moveTo>
                  <a:pt x="167894" y="63050"/>
                </a:moveTo>
                <a:cubicBezTo>
                  <a:pt x="203486" y="63050"/>
                  <a:pt x="232966" y="92220"/>
                  <a:pt x="232966" y="127873"/>
                </a:cubicBezTo>
                <a:cubicBezTo>
                  <a:pt x="232966" y="153442"/>
                  <a:pt x="217867" y="175410"/>
                  <a:pt x="196655" y="185854"/>
                </a:cubicBezTo>
                <a:cubicBezTo>
                  <a:pt x="197015" y="187294"/>
                  <a:pt x="197015" y="188375"/>
                  <a:pt x="197015" y="189455"/>
                </a:cubicBezTo>
                <a:cubicBezTo>
                  <a:pt x="197015" y="191256"/>
                  <a:pt x="197015" y="192696"/>
                  <a:pt x="196655" y="194137"/>
                </a:cubicBezTo>
                <a:cubicBezTo>
                  <a:pt x="215709" y="195577"/>
                  <a:pt x="230450" y="211783"/>
                  <a:pt x="230450" y="231230"/>
                </a:cubicBezTo>
                <a:cubicBezTo>
                  <a:pt x="230450" y="231590"/>
                  <a:pt x="230450" y="231590"/>
                  <a:pt x="230450" y="231950"/>
                </a:cubicBezTo>
                <a:cubicBezTo>
                  <a:pt x="248425" y="231950"/>
                  <a:pt x="263165" y="246355"/>
                  <a:pt x="263165" y="264002"/>
                </a:cubicBezTo>
                <a:cubicBezTo>
                  <a:pt x="263165" y="281648"/>
                  <a:pt x="248785" y="296053"/>
                  <a:pt x="231169" y="296053"/>
                </a:cubicBezTo>
                <a:lnTo>
                  <a:pt x="137335" y="296053"/>
                </a:lnTo>
                <a:cubicBezTo>
                  <a:pt x="122955" y="296053"/>
                  <a:pt x="111450" y="284529"/>
                  <a:pt x="111450" y="270124"/>
                </a:cubicBezTo>
                <a:cubicBezTo>
                  <a:pt x="111450" y="270124"/>
                  <a:pt x="111450" y="269764"/>
                  <a:pt x="111450" y="269403"/>
                </a:cubicBezTo>
                <a:lnTo>
                  <a:pt x="44940" y="269403"/>
                </a:lnTo>
                <a:cubicBezTo>
                  <a:pt x="20133" y="269403"/>
                  <a:pt x="0" y="249236"/>
                  <a:pt x="0" y="224387"/>
                </a:cubicBezTo>
                <a:cubicBezTo>
                  <a:pt x="0" y="198818"/>
                  <a:pt x="21931" y="177571"/>
                  <a:pt x="48175" y="179732"/>
                </a:cubicBezTo>
                <a:cubicBezTo>
                  <a:pt x="48175" y="178291"/>
                  <a:pt x="48175" y="177211"/>
                  <a:pt x="48175" y="176130"/>
                </a:cubicBezTo>
                <a:cubicBezTo>
                  <a:pt x="48175" y="146960"/>
                  <a:pt x="71544" y="123552"/>
                  <a:pt x="100305" y="123552"/>
                </a:cubicBezTo>
                <a:cubicBezTo>
                  <a:pt x="101384" y="123552"/>
                  <a:pt x="102462" y="123552"/>
                  <a:pt x="103181" y="123552"/>
                </a:cubicBezTo>
                <a:cubicBezTo>
                  <a:pt x="105338" y="89700"/>
                  <a:pt x="133740" y="63050"/>
                  <a:pt x="167894" y="63050"/>
                </a:cubicBezTo>
                <a:close/>
                <a:moveTo>
                  <a:pt x="165394" y="1347"/>
                </a:moveTo>
                <a:cubicBezTo>
                  <a:pt x="166835" y="-450"/>
                  <a:pt x="169717" y="-450"/>
                  <a:pt x="171517" y="1347"/>
                </a:cubicBezTo>
                <a:lnTo>
                  <a:pt x="206456" y="36207"/>
                </a:lnTo>
                <a:lnTo>
                  <a:pt x="255801" y="36207"/>
                </a:lnTo>
                <a:cubicBezTo>
                  <a:pt x="258323" y="36207"/>
                  <a:pt x="260124" y="38004"/>
                  <a:pt x="260124" y="40520"/>
                </a:cubicBezTo>
                <a:lnTo>
                  <a:pt x="260124" y="89756"/>
                </a:lnTo>
                <a:lnTo>
                  <a:pt x="295062" y="124616"/>
                </a:lnTo>
                <a:cubicBezTo>
                  <a:pt x="295782" y="125335"/>
                  <a:pt x="296503" y="126773"/>
                  <a:pt x="296503" y="127851"/>
                </a:cubicBezTo>
                <a:cubicBezTo>
                  <a:pt x="296503" y="128929"/>
                  <a:pt x="295782" y="130007"/>
                  <a:pt x="295062" y="131085"/>
                </a:cubicBezTo>
                <a:lnTo>
                  <a:pt x="260124" y="165946"/>
                </a:lnTo>
                <a:lnTo>
                  <a:pt x="260124" y="215182"/>
                </a:lnTo>
                <a:cubicBezTo>
                  <a:pt x="260124" y="217697"/>
                  <a:pt x="258323" y="219854"/>
                  <a:pt x="255801" y="219854"/>
                </a:cubicBezTo>
                <a:lnTo>
                  <a:pt x="240313" y="219854"/>
                </a:lnTo>
                <a:cubicBezTo>
                  <a:pt x="238152" y="219854"/>
                  <a:pt x="235991" y="217697"/>
                  <a:pt x="235991" y="215182"/>
                </a:cubicBezTo>
                <a:cubicBezTo>
                  <a:pt x="235991" y="212666"/>
                  <a:pt x="238152" y="210869"/>
                  <a:pt x="240313" y="210869"/>
                </a:cubicBezTo>
                <a:lnTo>
                  <a:pt x="251119" y="210869"/>
                </a:lnTo>
                <a:lnTo>
                  <a:pt x="251119" y="164149"/>
                </a:lnTo>
                <a:cubicBezTo>
                  <a:pt x="251119" y="162711"/>
                  <a:pt x="251839" y="161993"/>
                  <a:pt x="252560" y="160914"/>
                </a:cubicBezTo>
                <a:lnTo>
                  <a:pt x="285697" y="127851"/>
                </a:lnTo>
                <a:lnTo>
                  <a:pt x="252560" y="94787"/>
                </a:lnTo>
                <a:cubicBezTo>
                  <a:pt x="251839" y="94069"/>
                  <a:pt x="251119" y="92990"/>
                  <a:pt x="251119" y="91912"/>
                </a:cubicBezTo>
                <a:lnTo>
                  <a:pt x="251119" y="45192"/>
                </a:lnTo>
                <a:lnTo>
                  <a:pt x="204655" y="45192"/>
                </a:lnTo>
                <a:cubicBezTo>
                  <a:pt x="203214" y="45192"/>
                  <a:pt x="202133" y="44833"/>
                  <a:pt x="201413" y="43754"/>
                </a:cubicBezTo>
                <a:lnTo>
                  <a:pt x="168276" y="10691"/>
                </a:lnTo>
                <a:lnTo>
                  <a:pt x="135138" y="43754"/>
                </a:lnTo>
                <a:cubicBezTo>
                  <a:pt x="134418" y="44833"/>
                  <a:pt x="133337" y="45192"/>
                  <a:pt x="131897" y="45192"/>
                </a:cubicBezTo>
                <a:lnTo>
                  <a:pt x="85432" y="45192"/>
                </a:lnTo>
                <a:lnTo>
                  <a:pt x="85432" y="91912"/>
                </a:lnTo>
                <a:cubicBezTo>
                  <a:pt x="85432" y="92990"/>
                  <a:pt x="84712" y="94069"/>
                  <a:pt x="83992" y="94787"/>
                </a:cubicBezTo>
                <a:lnTo>
                  <a:pt x="50854" y="127851"/>
                </a:lnTo>
                <a:lnTo>
                  <a:pt x="54096" y="131085"/>
                </a:lnTo>
                <a:cubicBezTo>
                  <a:pt x="55897" y="132523"/>
                  <a:pt x="55897" y="135757"/>
                  <a:pt x="54096" y="137195"/>
                </a:cubicBezTo>
                <a:cubicBezTo>
                  <a:pt x="52295" y="138992"/>
                  <a:pt x="49413" y="138992"/>
                  <a:pt x="47973" y="137195"/>
                </a:cubicBezTo>
                <a:lnTo>
                  <a:pt x="41489" y="131085"/>
                </a:lnTo>
                <a:cubicBezTo>
                  <a:pt x="39688" y="129288"/>
                  <a:pt x="39688" y="126413"/>
                  <a:pt x="41489" y="124616"/>
                </a:cubicBezTo>
                <a:lnTo>
                  <a:pt x="76428" y="89756"/>
                </a:lnTo>
                <a:lnTo>
                  <a:pt x="76428" y="40520"/>
                </a:lnTo>
                <a:cubicBezTo>
                  <a:pt x="76428" y="38004"/>
                  <a:pt x="78228" y="36207"/>
                  <a:pt x="80750" y="36207"/>
                </a:cubicBezTo>
                <a:lnTo>
                  <a:pt x="130456" y="36207"/>
                </a:lnTo>
                <a:lnTo>
                  <a:pt x="165394" y="134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0" cap="none" spc="0" normalizeH="0" baseline="0" noProof="0" smtClean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9" name="Freeform 944">
            <a:extLst>
              <a:ext uri="{FF2B5EF4-FFF2-40B4-BE49-F238E27FC236}">
                <a16:creationId xmlns:a16="http://schemas.microsoft.com/office/drawing/2014/main" id="{62E5965A-5D1C-9D4A-AE06-DBBDEA885A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22931" y="3494562"/>
            <a:ext cx="420508" cy="492351"/>
          </a:xfrm>
          <a:custGeom>
            <a:avLst/>
            <a:gdLst>
              <a:gd name="T0" fmla="*/ 80168 w 236178"/>
              <a:gd name="T1" fmla="*/ 265080 h 296502"/>
              <a:gd name="T2" fmla="*/ 152032 w 236178"/>
              <a:gd name="T3" fmla="*/ 265080 h 296502"/>
              <a:gd name="T4" fmla="*/ 186338 w 236178"/>
              <a:gd name="T5" fmla="*/ 215965 h 296502"/>
              <a:gd name="T6" fmla="*/ 106797 w 236178"/>
              <a:gd name="T7" fmla="*/ 78071 h 296502"/>
              <a:gd name="T8" fmla="*/ 130822 w 236178"/>
              <a:gd name="T9" fmla="*/ 87419 h 296502"/>
              <a:gd name="T10" fmla="*/ 130822 w 236178"/>
              <a:gd name="T11" fmla="*/ 149981 h 296502"/>
              <a:gd name="T12" fmla="*/ 106797 w 236178"/>
              <a:gd name="T13" fmla="*/ 158970 h 296502"/>
              <a:gd name="T14" fmla="*/ 114077 w 236178"/>
              <a:gd name="T15" fmla="*/ 149981 h 296502"/>
              <a:gd name="T16" fmla="*/ 102064 w 236178"/>
              <a:gd name="T17" fmla="*/ 82744 h 296502"/>
              <a:gd name="T18" fmla="*/ 104311 w 236178"/>
              <a:gd name="T19" fmla="*/ 52183 h 296502"/>
              <a:gd name="T20" fmla="*/ 77629 w 236178"/>
              <a:gd name="T21" fmla="*/ 64427 h 296502"/>
              <a:gd name="T22" fmla="*/ 58521 w 236178"/>
              <a:gd name="T23" fmla="*/ 87115 h 296502"/>
              <a:gd name="T24" fmla="*/ 51310 w 236178"/>
              <a:gd name="T25" fmla="*/ 115922 h 296502"/>
              <a:gd name="T26" fmla="*/ 57077 w 236178"/>
              <a:gd name="T27" fmla="*/ 145092 h 296502"/>
              <a:gd name="T28" fmla="*/ 75106 w 236178"/>
              <a:gd name="T29" fmla="*/ 168858 h 296502"/>
              <a:gd name="T30" fmla="*/ 101426 w 236178"/>
              <a:gd name="T31" fmla="*/ 182182 h 296502"/>
              <a:gd name="T32" fmla="*/ 118012 w 236178"/>
              <a:gd name="T33" fmla="*/ 191904 h 296502"/>
              <a:gd name="T34" fmla="*/ 150100 w 236178"/>
              <a:gd name="T35" fmla="*/ 184702 h 296502"/>
              <a:gd name="T36" fmla="*/ 176421 w 236178"/>
              <a:gd name="T37" fmla="*/ 164177 h 296502"/>
              <a:gd name="T38" fmla="*/ 190843 w 236178"/>
              <a:gd name="T39" fmla="*/ 134288 h 296502"/>
              <a:gd name="T40" fmla="*/ 190843 w 236178"/>
              <a:gd name="T41" fmla="*/ 101159 h 296502"/>
              <a:gd name="T42" fmla="*/ 176421 w 236178"/>
              <a:gd name="T43" fmla="*/ 71268 h 296502"/>
              <a:gd name="T44" fmla="*/ 150100 w 236178"/>
              <a:gd name="T45" fmla="*/ 50743 h 296502"/>
              <a:gd name="T46" fmla="*/ 118012 w 236178"/>
              <a:gd name="T47" fmla="*/ 43180 h 296502"/>
              <a:gd name="T48" fmla="*/ 134958 w 236178"/>
              <a:gd name="T49" fmla="*/ 43901 h 296502"/>
              <a:gd name="T50" fmla="*/ 165244 w 236178"/>
              <a:gd name="T51" fmla="*/ 58666 h 296502"/>
              <a:gd name="T52" fmla="*/ 186157 w 236178"/>
              <a:gd name="T53" fmla="*/ 84954 h 296502"/>
              <a:gd name="T54" fmla="*/ 193728 w 236178"/>
              <a:gd name="T55" fmla="*/ 117723 h 296502"/>
              <a:gd name="T56" fmla="*/ 186157 w 236178"/>
              <a:gd name="T57" fmla="*/ 150492 h 296502"/>
              <a:gd name="T58" fmla="*/ 165244 w 236178"/>
              <a:gd name="T59" fmla="*/ 176780 h 296502"/>
              <a:gd name="T60" fmla="*/ 134958 w 236178"/>
              <a:gd name="T61" fmla="*/ 191544 h 296502"/>
              <a:gd name="T62" fmla="*/ 115127 w 236178"/>
              <a:gd name="T63" fmla="*/ 201267 h 296502"/>
              <a:gd name="T64" fmla="*/ 79432 w 236178"/>
              <a:gd name="T65" fmla="*/ 191904 h 296502"/>
              <a:gd name="T66" fmla="*/ 50948 w 236178"/>
              <a:gd name="T67" fmla="*/ 167777 h 296502"/>
              <a:gd name="T68" fmla="*/ 35805 w 236178"/>
              <a:gd name="T69" fmla="*/ 133927 h 296502"/>
              <a:gd name="T70" fmla="*/ 36887 w 236178"/>
              <a:gd name="T71" fmla="*/ 96477 h 296502"/>
              <a:gd name="T72" fmla="*/ 54193 w 236178"/>
              <a:gd name="T73" fmla="*/ 63707 h 296502"/>
              <a:gd name="T74" fmla="*/ 84119 w 236178"/>
              <a:gd name="T75" fmla="*/ 41380 h 296502"/>
              <a:gd name="T76" fmla="*/ 118012 w 236178"/>
              <a:gd name="T77" fmla="*/ 33459 h 296502"/>
              <a:gd name="T78" fmla="*/ 118809 w 236178"/>
              <a:gd name="T79" fmla="*/ 228243 h 296502"/>
              <a:gd name="T80" fmla="*/ 118809 w 236178"/>
              <a:gd name="T81" fmla="*/ 0 h 296502"/>
              <a:gd name="T82" fmla="*/ 195367 w 236178"/>
              <a:gd name="T83" fmla="*/ 292888 h 296502"/>
              <a:gd name="T84" fmla="*/ 188144 w 236178"/>
              <a:gd name="T85" fmla="*/ 296501 h 296502"/>
              <a:gd name="T86" fmla="*/ 115920 w 236178"/>
              <a:gd name="T87" fmla="*/ 296501 h 296502"/>
              <a:gd name="T88" fmla="*/ 44417 w 236178"/>
              <a:gd name="T89" fmla="*/ 296862 h 296502"/>
              <a:gd name="T90" fmla="*/ 41889 w 236178"/>
              <a:gd name="T91" fmla="*/ 209103 h 29650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36178" h="296502">
                <a:moveTo>
                  <a:pt x="51046" y="215180"/>
                </a:moveTo>
                <a:lnTo>
                  <a:pt x="51046" y="283548"/>
                </a:lnTo>
                <a:lnTo>
                  <a:pt x="79804" y="264117"/>
                </a:lnTo>
                <a:cubicBezTo>
                  <a:pt x="81242" y="263038"/>
                  <a:pt x="83399" y="263038"/>
                  <a:pt x="84837" y="264117"/>
                </a:cubicBezTo>
                <a:lnTo>
                  <a:pt x="118269" y="286427"/>
                </a:lnTo>
                <a:lnTo>
                  <a:pt x="151341" y="264117"/>
                </a:lnTo>
                <a:cubicBezTo>
                  <a:pt x="153138" y="263038"/>
                  <a:pt x="154935" y="263038"/>
                  <a:pt x="156373" y="264117"/>
                </a:cubicBezTo>
                <a:lnTo>
                  <a:pt x="185491" y="283548"/>
                </a:lnTo>
                <a:lnTo>
                  <a:pt x="185491" y="215180"/>
                </a:lnTo>
                <a:cubicBezTo>
                  <a:pt x="166079" y="228494"/>
                  <a:pt x="143073" y="236410"/>
                  <a:pt x="118269" y="236410"/>
                </a:cubicBezTo>
                <a:cubicBezTo>
                  <a:pt x="93105" y="236410"/>
                  <a:pt x="70098" y="228494"/>
                  <a:pt x="51046" y="215180"/>
                </a:cubicBezTo>
                <a:close/>
                <a:moveTo>
                  <a:pt x="106311" y="77787"/>
                </a:moveTo>
                <a:lnTo>
                  <a:pt x="130227" y="77787"/>
                </a:lnTo>
                <a:cubicBezTo>
                  <a:pt x="132401" y="77787"/>
                  <a:pt x="134575" y="79937"/>
                  <a:pt x="134575" y="82444"/>
                </a:cubicBezTo>
                <a:cubicBezTo>
                  <a:pt x="134575" y="84952"/>
                  <a:pt x="132401" y="87101"/>
                  <a:pt x="130227" y="87101"/>
                </a:cubicBezTo>
                <a:lnTo>
                  <a:pt x="122617" y="87101"/>
                </a:lnTo>
                <a:lnTo>
                  <a:pt x="122617" y="149436"/>
                </a:lnTo>
                <a:lnTo>
                  <a:pt x="130227" y="149436"/>
                </a:lnTo>
                <a:cubicBezTo>
                  <a:pt x="132401" y="149436"/>
                  <a:pt x="134575" y="151585"/>
                  <a:pt x="134575" y="153735"/>
                </a:cubicBezTo>
                <a:cubicBezTo>
                  <a:pt x="134575" y="156242"/>
                  <a:pt x="132401" y="158392"/>
                  <a:pt x="130227" y="158392"/>
                </a:cubicBezTo>
                <a:lnTo>
                  <a:pt x="106311" y="158392"/>
                </a:lnTo>
                <a:cubicBezTo>
                  <a:pt x="103774" y="158392"/>
                  <a:pt x="101600" y="156242"/>
                  <a:pt x="101600" y="153735"/>
                </a:cubicBezTo>
                <a:cubicBezTo>
                  <a:pt x="101600" y="151585"/>
                  <a:pt x="103774" y="149436"/>
                  <a:pt x="106311" y="149436"/>
                </a:cubicBezTo>
                <a:lnTo>
                  <a:pt x="113558" y="149436"/>
                </a:lnTo>
                <a:lnTo>
                  <a:pt x="113558" y="87101"/>
                </a:lnTo>
                <a:lnTo>
                  <a:pt x="106311" y="87101"/>
                </a:lnTo>
                <a:cubicBezTo>
                  <a:pt x="103774" y="87101"/>
                  <a:pt x="101600" y="84952"/>
                  <a:pt x="101600" y="82444"/>
                </a:cubicBezTo>
                <a:cubicBezTo>
                  <a:pt x="101600" y="79937"/>
                  <a:pt x="103774" y="77787"/>
                  <a:pt x="106311" y="77787"/>
                </a:cubicBezTo>
                <a:close/>
                <a:moveTo>
                  <a:pt x="117475" y="43024"/>
                </a:moveTo>
                <a:lnTo>
                  <a:pt x="103837" y="51994"/>
                </a:lnTo>
                <a:cubicBezTo>
                  <a:pt x="103119" y="52712"/>
                  <a:pt x="102042" y="53071"/>
                  <a:pt x="100965" y="52712"/>
                </a:cubicBezTo>
                <a:lnTo>
                  <a:pt x="85173" y="50559"/>
                </a:lnTo>
                <a:lnTo>
                  <a:pt x="77276" y="64193"/>
                </a:lnTo>
                <a:cubicBezTo>
                  <a:pt x="76559" y="65270"/>
                  <a:pt x="75841" y="65987"/>
                  <a:pt x="74764" y="66346"/>
                </a:cubicBezTo>
                <a:lnTo>
                  <a:pt x="59331" y="71010"/>
                </a:lnTo>
                <a:lnTo>
                  <a:pt x="58254" y="86798"/>
                </a:lnTo>
                <a:cubicBezTo>
                  <a:pt x="58254" y="88233"/>
                  <a:pt x="57536" y="88950"/>
                  <a:pt x="56818" y="90027"/>
                </a:cubicBezTo>
                <a:lnTo>
                  <a:pt x="45333" y="100791"/>
                </a:lnTo>
                <a:lnTo>
                  <a:pt x="51076" y="115501"/>
                </a:lnTo>
                <a:cubicBezTo>
                  <a:pt x="51435" y="116578"/>
                  <a:pt x="51435" y="117654"/>
                  <a:pt x="51076" y="118730"/>
                </a:cubicBezTo>
                <a:lnTo>
                  <a:pt x="45333" y="133800"/>
                </a:lnTo>
                <a:lnTo>
                  <a:pt x="56818" y="144564"/>
                </a:lnTo>
                <a:cubicBezTo>
                  <a:pt x="57536" y="145281"/>
                  <a:pt x="58254" y="146358"/>
                  <a:pt x="58254" y="147434"/>
                </a:cubicBezTo>
                <a:lnTo>
                  <a:pt x="59331" y="163580"/>
                </a:lnTo>
                <a:lnTo>
                  <a:pt x="74764" y="168244"/>
                </a:lnTo>
                <a:cubicBezTo>
                  <a:pt x="75841" y="168603"/>
                  <a:pt x="76559" y="169320"/>
                  <a:pt x="77276" y="170038"/>
                </a:cubicBezTo>
                <a:lnTo>
                  <a:pt x="85173" y="184031"/>
                </a:lnTo>
                <a:lnTo>
                  <a:pt x="100965" y="181520"/>
                </a:lnTo>
                <a:cubicBezTo>
                  <a:pt x="101324" y="181520"/>
                  <a:pt x="101683" y="181520"/>
                  <a:pt x="101683" y="181520"/>
                </a:cubicBezTo>
                <a:cubicBezTo>
                  <a:pt x="102401" y="181520"/>
                  <a:pt x="103478" y="181878"/>
                  <a:pt x="103837" y="182596"/>
                </a:cubicBezTo>
                <a:lnTo>
                  <a:pt x="117475" y="191207"/>
                </a:lnTo>
                <a:lnTo>
                  <a:pt x="130755" y="182596"/>
                </a:lnTo>
                <a:cubicBezTo>
                  <a:pt x="131473" y="181878"/>
                  <a:pt x="132550" y="181520"/>
                  <a:pt x="133985" y="181520"/>
                </a:cubicBezTo>
                <a:lnTo>
                  <a:pt x="149418" y="184031"/>
                </a:lnTo>
                <a:lnTo>
                  <a:pt x="157673" y="170038"/>
                </a:lnTo>
                <a:cubicBezTo>
                  <a:pt x="158032" y="169320"/>
                  <a:pt x="159109" y="168603"/>
                  <a:pt x="160186" y="168244"/>
                </a:cubicBezTo>
                <a:lnTo>
                  <a:pt x="175619" y="163580"/>
                </a:lnTo>
                <a:lnTo>
                  <a:pt x="176696" y="147434"/>
                </a:lnTo>
                <a:cubicBezTo>
                  <a:pt x="176696" y="146358"/>
                  <a:pt x="177055" y="145281"/>
                  <a:pt x="178131" y="144564"/>
                </a:cubicBezTo>
                <a:lnTo>
                  <a:pt x="189975" y="133800"/>
                </a:lnTo>
                <a:lnTo>
                  <a:pt x="183874" y="118730"/>
                </a:lnTo>
                <a:cubicBezTo>
                  <a:pt x="183515" y="117654"/>
                  <a:pt x="183515" y="116578"/>
                  <a:pt x="183874" y="115501"/>
                </a:cubicBezTo>
                <a:lnTo>
                  <a:pt x="189975" y="100791"/>
                </a:lnTo>
                <a:lnTo>
                  <a:pt x="178131" y="90027"/>
                </a:lnTo>
                <a:cubicBezTo>
                  <a:pt x="177055" y="88950"/>
                  <a:pt x="176696" y="88233"/>
                  <a:pt x="176696" y="86798"/>
                </a:cubicBezTo>
                <a:lnTo>
                  <a:pt x="175619" y="71010"/>
                </a:lnTo>
                <a:lnTo>
                  <a:pt x="160186" y="66346"/>
                </a:lnTo>
                <a:cubicBezTo>
                  <a:pt x="159109" y="65987"/>
                  <a:pt x="158032" y="65270"/>
                  <a:pt x="157673" y="64193"/>
                </a:cubicBezTo>
                <a:lnTo>
                  <a:pt x="149418" y="50559"/>
                </a:lnTo>
                <a:lnTo>
                  <a:pt x="133985" y="52712"/>
                </a:lnTo>
                <a:cubicBezTo>
                  <a:pt x="132550" y="53071"/>
                  <a:pt x="131473" y="52712"/>
                  <a:pt x="130755" y="51994"/>
                </a:cubicBezTo>
                <a:lnTo>
                  <a:pt x="117475" y="43024"/>
                </a:lnTo>
                <a:close/>
                <a:moveTo>
                  <a:pt x="117475" y="33337"/>
                </a:moveTo>
                <a:cubicBezTo>
                  <a:pt x="118193" y="33337"/>
                  <a:pt x="119270" y="33337"/>
                  <a:pt x="119988" y="34055"/>
                </a:cubicBezTo>
                <a:lnTo>
                  <a:pt x="134344" y="43742"/>
                </a:lnTo>
                <a:lnTo>
                  <a:pt x="151213" y="41230"/>
                </a:lnTo>
                <a:cubicBezTo>
                  <a:pt x="153007" y="40872"/>
                  <a:pt x="154802" y="41948"/>
                  <a:pt x="155879" y="43383"/>
                </a:cubicBezTo>
                <a:lnTo>
                  <a:pt x="164493" y="58453"/>
                </a:lnTo>
                <a:lnTo>
                  <a:pt x="181003" y="63476"/>
                </a:lnTo>
                <a:cubicBezTo>
                  <a:pt x="182797" y="63835"/>
                  <a:pt x="183874" y="65629"/>
                  <a:pt x="184233" y="67422"/>
                </a:cubicBezTo>
                <a:lnTo>
                  <a:pt x="185310" y="84645"/>
                </a:lnTo>
                <a:lnTo>
                  <a:pt x="197872" y="96126"/>
                </a:lnTo>
                <a:cubicBezTo>
                  <a:pt x="199307" y="97561"/>
                  <a:pt x="199666" y="99355"/>
                  <a:pt x="198948" y="101149"/>
                </a:cubicBezTo>
                <a:lnTo>
                  <a:pt x="192847" y="117295"/>
                </a:lnTo>
                <a:lnTo>
                  <a:pt x="198948" y="133441"/>
                </a:lnTo>
                <a:cubicBezTo>
                  <a:pt x="199666" y="135235"/>
                  <a:pt x="199307" y="137029"/>
                  <a:pt x="197872" y="138105"/>
                </a:cubicBezTo>
                <a:lnTo>
                  <a:pt x="185310" y="149946"/>
                </a:lnTo>
                <a:lnTo>
                  <a:pt x="184233" y="167168"/>
                </a:lnTo>
                <a:cubicBezTo>
                  <a:pt x="183874" y="168962"/>
                  <a:pt x="182797" y="170397"/>
                  <a:pt x="181003" y="171114"/>
                </a:cubicBezTo>
                <a:lnTo>
                  <a:pt x="164493" y="176138"/>
                </a:lnTo>
                <a:lnTo>
                  <a:pt x="155879" y="191207"/>
                </a:lnTo>
                <a:cubicBezTo>
                  <a:pt x="154802" y="192642"/>
                  <a:pt x="153007" y="193360"/>
                  <a:pt x="151213" y="193360"/>
                </a:cubicBezTo>
                <a:lnTo>
                  <a:pt x="134344" y="190848"/>
                </a:lnTo>
                <a:lnTo>
                  <a:pt x="119988" y="200536"/>
                </a:lnTo>
                <a:cubicBezTo>
                  <a:pt x="119270" y="200894"/>
                  <a:pt x="118193" y="201253"/>
                  <a:pt x="117475" y="201253"/>
                </a:cubicBezTo>
                <a:cubicBezTo>
                  <a:pt x="116757" y="201253"/>
                  <a:pt x="115681" y="200894"/>
                  <a:pt x="114604" y="200536"/>
                </a:cubicBezTo>
                <a:lnTo>
                  <a:pt x="100606" y="190848"/>
                </a:lnTo>
                <a:lnTo>
                  <a:pt x="83737" y="193360"/>
                </a:lnTo>
                <a:cubicBezTo>
                  <a:pt x="81583" y="193360"/>
                  <a:pt x="80148" y="192642"/>
                  <a:pt x="79071" y="191207"/>
                </a:cubicBezTo>
                <a:lnTo>
                  <a:pt x="70457" y="176138"/>
                </a:lnTo>
                <a:lnTo>
                  <a:pt x="53947" y="171114"/>
                </a:lnTo>
                <a:cubicBezTo>
                  <a:pt x="52153" y="170397"/>
                  <a:pt x="51076" y="168962"/>
                  <a:pt x="50717" y="167168"/>
                </a:cubicBezTo>
                <a:lnTo>
                  <a:pt x="49281" y="149946"/>
                </a:lnTo>
                <a:lnTo>
                  <a:pt x="36719" y="138105"/>
                </a:lnTo>
                <a:cubicBezTo>
                  <a:pt x="35643" y="137029"/>
                  <a:pt x="34925" y="135235"/>
                  <a:pt x="35643" y="133441"/>
                </a:cubicBezTo>
                <a:lnTo>
                  <a:pt x="41744" y="117295"/>
                </a:lnTo>
                <a:lnTo>
                  <a:pt x="35643" y="101149"/>
                </a:lnTo>
                <a:cubicBezTo>
                  <a:pt x="34925" y="99355"/>
                  <a:pt x="35643" y="97561"/>
                  <a:pt x="36719" y="96126"/>
                </a:cubicBezTo>
                <a:lnTo>
                  <a:pt x="49281" y="84645"/>
                </a:lnTo>
                <a:lnTo>
                  <a:pt x="50717" y="67422"/>
                </a:lnTo>
                <a:cubicBezTo>
                  <a:pt x="51076" y="65629"/>
                  <a:pt x="52153" y="63835"/>
                  <a:pt x="53947" y="63476"/>
                </a:cubicBezTo>
                <a:lnTo>
                  <a:pt x="70457" y="58453"/>
                </a:lnTo>
                <a:lnTo>
                  <a:pt x="79071" y="43383"/>
                </a:lnTo>
                <a:cubicBezTo>
                  <a:pt x="80148" y="41948"/>
                  <a:pt x="81583" y="40872"/>
                  <a:pt x="83737" y="41230"/>
                </a:cubicBezTo>
                <a:lnTo>
                  <a:pt x="100606" y="43742"/>
                </a:lnTo>
                <a:lnTo>
                  <a:pt x="114604" y="34055"/>
                </a:lnTo>
                <a:cubicBezTo>
                  <a:pt x="115681" y="33337"/>
                  <a:pt x="116757" y="33337"/>
                  <a:pt x="117475" y="33337"/>
                </a:cubicBezTo>
                <a:close/>
                <a:moveTo>
                  <a:pt x="118269" y="9356"/>
                </a:moveTo>
                <a:cubicBezTo>
                  <a:pt x="57876" y="9356"/>
                  <a:pt x="8987" y="58293"/>
                  <a:pt x="8987" y="118385"/>
                </a:cubicBezTo>
                <a:cubicBezTo>
                  <a:pt x="8987" y="178477"/>
                  <a:pt x="57876" y="227414"/>
                  <a:pt x="118269" y="227414"/>
                </a:cubicBezTo>
                <a:cubicBezTo>
                  <a:pt x="178301" y="227414"/>
                  <a:pt x="227191" y="178477"/>
                  <a:pt x="227191" y="118385"/>
                </a:cubicBezTo>
                <a:cubicBezTo>
                  <a:pt x="227191" y="58293"/>
                  <a:pt x="178301" y="9356"/>
                  <a:pt x="118269" y="9356"/>
                </a:cubicBezTo>
                <a:close/>
                <a:moveTo>
                  <a:pt x="118269" y="0"/>
                </a:moveTo>
                <a:cubicBezTo>
                  <a:pt x="182975" y="0"/>
                  <a:pt x="236178" y="53255"/>
                  <a:pt x="236178" y="118385"/>
                </a:cubicBezTo>
                <a:cubicBezTo>
                  <a:pt x="236178" y="154368"/>
                  <a:pt x="220001" y="186753"/>
                  <a:pt x="194478" y="208343"/>
                </a:cubicBezTo>
                <a:lnTo>
                  <a:pt x="194478" y="291824"/>
                </a:lnTo>
                <a:cubicBezTo>
                  <a:pt x="194478" y="293624"/>
                  <a:pt x="193400" y="294703"/>
                  <a:pt x="191962" y="295783"/>
                </a:cubicBezTo>
                <a:cubicBezTo>
                  <a:pt x="191243" y="296142"/>
                  <a:pt x="190524" y="296502"/>
                  <a:pt x="189805" y="296502"/>
                </a:cubicBezTo>
                <a:cubicBezTo>
                  <a:pt x="189086" y="296502"/>
                  <a:pt x="188007" y="295783"/>
                  <a:pt x="187288" y="295423"/>
                </a:cubicBezTo>
                <a:lnTo>
                  <a:pt x="153857" y="273473"/>
                </a:lnTo>
                <a:lnTo>
                  <a:pt x="120785" y="295423"/>
                </a:lnTo>
                <a:cubicBezTo>
                  <a:pt x="118988" y="296502"/>
                  <a:pt x="117190" y="296502"/>
                  <a:pt x="115393" y="295423"/>
                </a:cubicBezTo>
                <a:lnTo>
                  <a:pt x="82320" y="273473"/>
                </a:lnTo>
                <a:lnTo>
                  <a:pt x="48889" y="295423"/>
                </a:lnTo>
                <a:cubicBezTo>
                  <a:pt x="47451" y="296502"/>
                  <a:pt x="45654" y="296502"/>
                  <a:pt x="44216" y="295783"/>
                </a:cubicBezTo>
                <a:cubicBezTo>
                  <a:pt x="42778" y="294703"/>
                  <a:pt x="41699" y="293624"/>
                  <a:pt x="41699" y="291824"/>
                </a:cubicBezTo>
                <a:lnTo>
                  <a:pt x="41699" y="208703"/>
                </a:lnTo>
                <a:cubicBezTo>
                  <a:pt x="41699" y="208343"/>
                  <a:pt x="41699" y="208343"/>
                  <a:pt x="41699" y="208343"/>
                </a:cubicBezTo>
                <a:cubicBezTo>
                  <a:pt x="16176" y="186753"/>
                  <a:pt x="0" y="154368"/>
                  <a:pt x="0" y="118385"/>
                </a:cubicBezTo>
                <a:cubicBezTo>
                  <a:pt x="0" y="53255"/>
                  <a:pt x="53203" y="0"/>
                  <a:pt x="118269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0" cap="none" spc="0" normalizeH="0" baseline="0" noProof="0" smtClean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0" name="Freeform 954">
            <a:extLst>
              <a:ext uri="{FF2B5EF4-FFF2-40B4-BE49-F238E27FC236}">
                <a16:creationId xmlns:a16="http://schemas.microsoft.com/office/drawing/2014/main" id="{6D912939-0F61-B848-9BEE-4EE59E3DC2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0494" y="4292172"/>
            <a:ext cx="527753" cy="492351"/>
          </a:xfrm>
          <a:custGeom>
            <a:avLst/>
            <a:gdLst>
              <a:gd name="T0" fmla="*/ 174895 w 296503"/>
              <a:gd name="T1" fmla="*/ 264486 h 296502"/>
              <a:gd name="T2" fmla="*/ 148176 w 296503"/>
              <a:gd name="T3" fmla="*/ 264486 h 296502"/>
              <a:gd name="T4" fmla="*/ 121091 w 296503"/>
              <a:gd name="T5" fmla="*/ 264486 h 296502"/>
              <a:gd name="T6" fmla="*/ 68512 w 296503"/>
              <a:gd name="T7" fmla="*/ 264486 h 296502"/>
              <a:gd name="T8" fmla="*/ 42828 w 296503"/>
              <a:gd name="T9" fmla="*/ 264486 h 296502"/>
              <a:gd name="T10" fmla="*/ 174895 w 296503"/>
              <a:gd name="T11" fmla="*/ 240586 h 296502"/>
              <a:gd name="T12" fmla="*/ 148176 w 296503"/>
              <a:gd name="T13" fmla="*/ 240586 h 296502"/>
              <a:gd name="T14" fmla="*/ 121091 w 296503"/>
              <a:gd name="T15" fmla="*/ 240586 h 296502"/>
              <a:gd name="T16" fmla="*/ 68512 w 296503"/>
              <a:gd name="T17" fmla="*/ 240586 h 296502"/>
              <a:gd name="T18" fmla="*/ 42828 w 296503"/>
              <a:gd name="T19" fmla="*/ 240586 h 296502"/>
              <a:gd name="T20" fmla="*/ 174895 w 296503"/>
              <a:gd name="T21" fmla="*/ 216687 h 296502"/>
              <a:gd name="T22" fmla="*/ 148176 w 296503"/>
              <a:gd name="T23" fmla="*/ 216687 h 296502"/>
              <a:gd name="T24" fmla="*/ 121091 w 296503"/>
              <a:gd name="T25" fmla="*/ 216687 h 296502"/>
              <a:gd name="T26" fmla="*/ 68512 w 296503"/>
              <a:gd name="T27" fmla="*/ 216687 h 296502"/>
              <a:gd name="T28" fmla="*/ 42828 w 296503"/>
              <a:gd name="T29" fmla="*/ 216687 h 296502"/>
              <a:gd name="T30" fmla="*/ 174895 w 296503"/>
              <a:gd name="T31" fmla="*/ 192788 h 296502"/>
              <a:gd name="T32" fmla="*/ 148176 w 296503"/>
              <a:gd name="T33" fmla="*/ 192788 h 296502"/>
              <a:gd name="T34" fmla="*/ 121091 w 296503"/>
              <a:gd name="T35" fmla="*/ 192788 h 296502"/>
              <a:gd name="T36" fmla="*/ 68512 w 296503"/>
              <a:gd name="T37" fmla="*/ 192788 h 296502"/>
              <a:gd name="T38" fmla="*/ 42828 w 296503"/>
              <a:gd name="T39" fmla="*/ 192788 h 296502"/>
              <a:gd name="T40" fmla="*/ 174895 w 296503"/>
              <a:gd name="T41" fmla="*/ 167295 h 296502"/>
              <a:gd name="T42" fmla="*/ 148176 w 296503"/>
              <a:gd name="T43" fmla="*/ 167295 h 296502"/>
              <a:gd name="T44" fmla="*/ 121091 w 296503"/>
              <a:gd name="T45" fmla="*/ 167295 h 296502"/>
              <a:gd name="T46" fmla="*/ 68512 w 296503"/>
              <a:gd name="T47" fmla="*/ 167295 h 296502"/>
              <a:gd name="T48" fmla="*/ 42828 w 296503"/>
              <a:gd name="T49" fmla="*/ 167295 h 296502"/>
              <a:gd name="T50" fmla="*/ 174895 w 296503"/>
              <a:gd name="T51" fmla="*/ 144989 h 296502"/>
              <a:gd name="T52" fmla="*/ 148176 w 296503"/>
              <a:gd name="T53" fmla="*/ 144989 h 296502"/>
              <a:gd name="T54" fmla="*/ 121091 w 296503"/>
              <a:gd name="T55" fmla="*/ 144989 h 296502"/>
              <a:gd name="T56" fmla="*/ 68512 w 296503"/>
              <a:gd name="T57" fmla="*/ 144989 h 296502"/>
              <a:gd name="T58" fmla="*/ 42828 w 296503"/>
              <a:gd name="T59" fmla="*/ 144989 h 296502"/>
              <a:gd name="T60" fmla="*/ 174895 w 296503"/>
              <a:gd name="T61" fmla="*/ 121090 h 296502"/>
              <a:gd name="T62" fmla="*/ 148176 w 296503"/>
              <a:gd name="T63" fmla="*/ 121090 h 296502"/>
              <a:gd name="T64" fmla="*/ 121091 w 296503"/>
              <a:gd name="T65" fmla="*/ 121090 h 296502"/>
              <a:gd name="T66" fmla="*/ 68512 w 296503"/>
              <a:gd name="T67" fmla="*/ 121090 h 296502"/>
              <a:gd name="T68" fmla="*/ 42828 w 296503"/>
              <a:gd name="T69" fmla="*/ 121090 h 296502"/>
              <a:gd name="T70" fmla="*/ 253832 w 296503"/>
              <a:gd name="T71" fmla="*/ 147164 h 296502"/>
              <a:gd name="T72" fmla="*/ 253832 w 296503"/>
              <a:gd name="T73" fmla="*/ 177537 h 296502"/>
              <a:gd name="T74" fmla="*/ 253832 w 296503"/>
              <a:gd name="T75" fmla="*/ 207188 h 296502"/>
              <a:gd name="T76" fmla="*/ 253832 w 296503"/>
              <a:gd name="T77" fmla="*/ 237560 h 296502"/>
              <a:gd name="T78" fmla="*/ 253832 w 296503"/>
              <a:gd name="T79" fmla="*/ 267572 h 296502"/>
              <a:gd name="T80" fmla="*/ 207549 w 296503"/>
              <a:gd name="T81" fmla="*/ 117515 h 296502"/>
              <a:gd name="T82" fmla="*/ 174895 w 296503"/>
              <a:gd name="T83" fmla="*/ 95598 h 296502"/>
              <a:gd name="T84" fmla="*/ 148176 w 296503"/>
              <a:gd name="T85" fmla="*/ 95598 h 296502"/>
              <a:gd name="T86" fmla="*/ 121091 w 296503"/>
              <a:gd name="T87" fmla="*/ 95598 h 296502"/>
              <a:gd name="T88" fmla="*/ 68512 w 296503"/>
              <a:gd name="T89" fmla="*/ 95598 h 296502"/>
              <a:gd name="T90" fmla="*/ 42828 w 296503"/>
              <a:gd name="T91" fmla="*/ 95598 h 296502"/>
              <a:gd name="T92" fmla="*/ 20971 w 296503"/>
              <a:gd name="T93" fmla="*/ 81357 h 296502"/>
              <a:gd name="T94" fmla="*/ 174895 w 296503"/>
              <a:gd name="T95" fmla="*/ 71698 h 296502"/>
              <a:gd name="T96" fmla="*/ 148176 w 296503"/>
              <a:gd name="T97" fmla="*/ 71698 h 296502"/>
              <a:gd name="T98" fmla="*/ 121091 w 296503"/>
              <a:gd name="T99" fmla="*/ 71698 h 296502"/>
              <a:gd name="T100" fmla="*/ 174895 w 296503"/>
              <a:gd name="T101" fmla="*/ 47799 h 296502"/>
              <a:gd name="T102" fmla="*/ 148176 w 296503"/>
              <a:gd name="T103" fmla="*/ 47799 h 296502"/>
              <a:gd name="T104" fmla="*/ 121091 w 296503"/>
              <a:gd name="T105" fmla="*/ 47799 h 296502"/>
              <a:gd name="T106" fmla="*/ 174895 w 296503"/>
              <a:gd name="T107" fmla="*/ 23899 h 296502"/>
              <a:gd name="T108" fmla="*/ 148176 w 296503"/>
              <a:gd name="T109" fmla="*/ 23899 h 296502"/>
              <a:gd name="T110" fmla="*/ 121091 w 296503"/>
              <a:gd name="T111" fmla="*/ 23899 h 296502"/>
              <a:gd name="T112" fmla="*/ 99436 w 296503"/>
              <a:gd name="T113" fmla="*/ 9040 h 296502"/>
              <a:gd name="T114" fmla="*/ 207549 w 296503"/>
              <a:gd name="T115" fmla="*/ 9040 h 296502"/>
              <a:gd name="T116" fmla="*/ 285652 w 296503"/>
              <a:gd name="T117" fmla="*/ 117515 h 296502"/>
              <a:gd name="T118" fmla="*/ 4702 w 296503"/>
              <a:gd name="T119" fmla="*/ 297583 h 296502"/>
              <a:gd name="T120" fmla="*/ 4702 w 296503"/>
              <a:gd name="T121" fmla="*/ 81357 h 296502"/>
              <a:gd name="T122" fmla="*/ 82802 w 296503"/>
              <a:gd name="T123" fmla="*/ 9040 h 29650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296503" h="296502">
                <a:moveTo>
                  <a:pt x="174259" y="263525"/>
                </a:moveTo>
                <a:cubicBezTo>
                  <a:pt x="176824" y="263525"/>
                  <a:pt x="179022" y="265357"/>
                  <a:pt x="179022" y="267921"/>
                </a:cubicBezTo>
                <a:cubicBezTo>
                  <a:pt x="179022" y="270486"/>
                  <a:pt x="176824" y="272684"/>
                  <a:pt x="174259" y="272684"/>
                </a:cubicBezTo>
                <a:cubicBezTo>
                  <a:pt x="172061" y="272684"/>
                  <a:pt x="169863" y="270486"/>
                  <a:pt x="169863" y="267921"/>
                </a:cubicBezTo>
                <a:cubicBezTo>
                  <a:pt x="169863" y="265357"/>
                  <a:pt x="172061" y="263525"/>
                  <a:pt x="174259" y="263525"/>
                </a:cubicBezTo>
                <a:close/>
                <a:moveTo>
                  <a:pt x="147638" y="263525"/>
                </a:moveTo>
                <a:cubicBezTo>
                  <a:pt x="150202" y="263525"/>
                  <a:pt x="152034" y="265357"/>
                  <a:pt x="152034" y="267921"/>
                </a:cubicBezTo>
                <a:cubicBezTo>
                  <a:pt x="152034" y="270486"/>
                  <a:pt x="150202" y="272684"/>
                  <a:pt x="147638" y="272684"/>
                </a:cubicBezTo>
                <a:cubicBezTo>
                  <a:pt x="144707" y="272684"/>
                  <a:pt x="142875" y="270486"/>
                  <a:pt x="142875" y="267921"/>
                </a:cubicBezTo>
                <a:cubicBezTo>
                  <a:pt x="142875" y="265357"/>
                  <a:pt x="144707" y="263525"/>
                  <a:pt x="147638" y="263525"/>
                </a:cubicBezTo>
                <a:close/>
                <a:moveTo>
                  <a:pt x="120651" y="263525"/>
                </a:moveTo>
                <a:cubicBezTo>
                  <a:pt x="122849" y="263525"/>
                  <a:pt x="125047" y="265357"/>
                  <a:pt x="125047" y="267921"/>
                </a:cubicBezTo>
                <a:cubicBezTo>
                  <a:pt x="125047" y="270486"/>
                  <a:pt x="122849" y="272684"/>
                  <a:pt x="120651" y="272684"/>
                </a:cubicBezTo>
                <a:cubicBezTo>
                  <a:pt x="118086" y="272684"/>
                  <a:pt x="115888" y="270486"/>
                  <a:pt x="115888" y="267921"/>
                </a:cubicBezTo>
                <a:cubicBezTo>
                  <a:pt x="115888" y="265357"/>
                  <a:pt x="118086" y="263525"/>
                  <a:pt x="120651" y="263525"/>
                </a:cubicBezTo>
                <a:close/>
                <a:moveTo>
                  <a:pt x="68263" y="263525"/>
                </a:moveTo>
                <a:cubicBezTo>
                  <a:pt x="70827" y="263525"/>
                  <a:pt x="72659" y="265357"/>
                  <a:pt x="72659" y="267921"/>
                </a:cubicBezTo>
                <a:cubicBezTo>
                  <a:pt x="72659" y="270486"/>
                  <a:pt x="70827" y="272684"/>
                  <a:pt x="68263" y="272684"/>
                </a:cubicBezTo>
                <a:cubicBezTo>
                  <a:pt x="65698" y="272684"/>
                  <a:pt x="63500" y="270486"/>
                  <a:pt x="63500" y="267921"/>
                </a:cubicBezTo>
                <a:cubicBezTo>
                  <a:pt x="63500" y="265357"/>
                  <a:pt x="65698" y="263525"/>
                  <a:pt x="68263" y="263525"/>
                </a:cubicBezTo>
                <a:close/>
                <a:moveTo>
                  <a:pt x="42672" y="263525"/>
                </a:moveTo>
                <a:cubicBezTo>
                  <a:pt x="45339" y="263525"/>
                  <a:pt x="47244" y="265357"/>
                  <a:pt x="47244" y="267921"/>
                </a:cubicBezTo>
                <a:cubicBezTo>
                  <a:pt x="47244" y="270486"/>
                  <a:pt x="45339" y="272684"/>
                  <a:pt x="42672" y="272684"/>
                </a:cubicBezTo>
                <a:cubicBezTo>
                  <a:pt x="40005" y="272684"/>
                  <a:pt x="38100" y="270486"/>
                  <a:pt x="38100" y="267921"/>
                </a:cubicBezTo>
                <a:cubicBezTo>
                  <a:pt x="38100" y="265357"/>
                  <a:pt x="40005" y="263525"/>
                  <a:pt x="42672" y="263525"/>
                </a:cubicBezTo>
                <a:close/>
                <a:moveTo>
                  <a:pt x="174259" y="239712"/>
                </a:moveTo>
                <a:cubicBezTo>
                  <a:pt x="176824" y="239712"/>
                  <a:pt x="179022" y="241910"/>
                  <a:pt x="179022" y="244108"/>
                </a:cubicBezTo>
                <a:cubicBezTo>
                  <a:pt x="179022" y="246673"/>
                  <a:pt x="176824" y="248871"/>
                  <a:pt x="174259" y="248871"/>
                </a:cubicBezTo>
                <a:cubicBezTo>
                  <a:pt x="172061" y="248871"/>
                  <a:pt x="169863" y="246673"/>
                  <a:pt x="169863" y="244108"/>
                </a:cubicBezTo>
                <a:cubicBezTo>
                  <a:pt x="169863" y="241910"/>
                  <a:pt x="172061" y="239712"/>
                  <a:pt x="174259" y="239712"/>
                </a:cubicBezTo>
                <a:close/>
                <a:moveTo>
                  <a:pt x="147638" y="239712"/>
                </a:moveTo>
                <a:cubicBezTo>
                  <a:pt x="150202" y="239712"/>
                  <a:pt x="152034" y="241910"/>
                  <a:pt x="152034" y="244108"/>
                </a:cubicBezTo>
                <a:cubicBezTo>
                  <a:pt x="152034" y="246673"/>
                  <a:pt x="150202" y="248871"/>
                  <a:pt x="147638" y="248871"/>
                </a:cubicBezTo>
                <a:cubicBezTo>
                  <a:pt x="144707" y="248871"/>
                  <a:pt x="142875" y="246673"/>
                  <a:pt x="142875" y="244108"/>
                </a:cubicBezTo>
                <a:cubicBezTo>
                  <a:pt x="142875" y="241910"/>
                  <a:pt x="144707" y="239712"/>
                  <a:pt x="147638" y="239712"/>
                </a:cubicBezTo>
                <a:close/>
                <a:moveTo>
                  <a:pt x="120651" y="239712"/>
                </a:moveTo>
                <a:cubicBezTo>
                  <a:pt x="122849" y="239712"/>
                  <a:pt x="125047" y="241910"/>
                  <a:pt x="125047" y="244108"/>
                </a:cubicBezTo>
                <a:cubicBezTo>
                  <a:pt x="125047" y="246673"/>
                  <a:pt x="122849" y="248871"/>
                  <a:pt x="120651" y="248871"/>
                </a:cubicBezTo>
                <a:cubicBezTo>
                  <a:pt x="118086" y="248871"/>
                  <a:pt x="115888" y="246673"/>
                  <a:pt x="115888" y="244108"/>
                </a:cubicBezTo>
                <a:cubicBezTo>
                  <a:pt x="115888" y="241910"/>
                  <a:pt x="118086" y="239712"/>
                  <a:pt x="120651" y="239712"/>
                </a:cubicBezTo>
                <a:close/>
                <a:moveTo>
                  <a:pt x="68263" y="239712"/>
                </a:moveTo>
                <a:cubicBezTo>
                  <a:pt x="70827" y="239712"/>
                  <a:pt x="72659" y="241910"/>
                  <a:pt x="72659" y="244108"/>
                </a:cubicBezTo>
                <a:cubicBezTo>
                  <a:pt x="72659" y="246673"/>
                  <a:pt x="70827" y="248871"/>
                  <a:pt x="68263" y="248871"/>
                </a:cubicBezTo>
                <a:cubicBezTo>
                  <a:pt x="65698" y="248871"/>
                  <a:pt x="63500" y="246673"/>
                  <a:pt x="63500" y="244108"/>
                </a:cubicBezTo>
                <a:cubicBezTo>
                  <a:pt x="63500" y="241910"/>
                  <a:pt x="65698" y="239712"/>
                  <a:pt x="68263" y="239712"/>
                </a:cubicBezTo>
                <a:close/>
                <a:moveTo>
                  <a:pt x="42672" y="239712"/>
                </a:moveTo>
                <a:cubicBezTo>
                  <a:pt x="45339" y="239712"/>
                  <a:pt x="47244" y="241910"/>
                  <a:pt x="47244" y="244108"/>
                </a:cubicBezTo>
                <a:cubicBezTo>
                  <a:pt x="47244" y="246673"/>
                  <a:pt x="45339" y="248871"/>
                  <a:pt x="42672" y="248871"/>
                </a:cubicBezTo>
                <a:cubicBezTo>
                  <a:pt x="40005" y="248871"/>
                  <a:pt x="38100" y="246673"/>
                  <a:pt x="38100" y="244108"/>
                </a:cubicBezTo>
                <a:cubicBezTo>
                  <a:pt x="38100" y="241910"/>
                  <a:pt x="40005" y="239712"/>
                  <a:pt x="42672" y="239712"/>
                </a:cubicBezTo>
                <a:close/>
                <a:moveTo>
                  <a:pt x="174259" y="215900"/>
                </a:moveTo>
                <a:cubicBezTo>
                  <a:pt x="176824" y="215900"/>
                  <a:pt x="179022" y="217805"/>
                  <a:pt x="179022" y="220472"/>
                </a:cubicBezTo>
                <a:cubicBezTo>
                  <a:pt x="179022" y="223139"/>
                  <a:pt x="176824" y="225044"/>
                  <a:pt x="174259" y="225044"/>
                </a:cubicBezTo>
                <a:cubicBezTo>
                  <a:pt x="172061" y="225044"/>
                  <a:pt x="169863" y="223139"/>
                  <a:pt x="169863" y="220472"/>
                </a:cubicBezTo>
                <a:cubicBezTo>
                  <a:pt x="169863" y="217805"/>
                  <a:pt x="172061" y="215900"/>
                  <a:pt x="174259" y="215900"/>
                </a:cubicBezTo>
                <a:close/>
                <a:moveTo>
                  <a:pt x="147638" y="215900"/>
                </a:moveTo>
                <a:cubicBezTo>
                  <a:pt x="150202" y="215900"/>
                  <a:pt x="152034" y="217805"/>
                  <a:pt x="152034" y="220472"/>
                </a:cubicBezTo>
                <a:cubicBezTo>
                  <a:pt x="152034" y="223139"/>
                  <a:pt x="150202" y="225044"/>
                  <a:pt x="147638" y="225044"/>
                </a:cubicBezTo>
                <a:cubicBezTo>
                  <a:pt x="144707" y="225044"/>
                  <a:pt x="142875" y="223139"/>
                  <a:pt x="142875" y="220472"/>
                </a:cubicBezTo>
                <a:cubicBezTo>
                  <a:pt x="142875" y="217805"/>
                  <a:pt x="144707" y="215900"/>
                  <a:pt x="147638" y="215900"/>
                </a:cubicBezTo>
                <a:close/>
                <a:moveTo>
                  <a:pt x="120651" y="215900"/>
                </a:moveTo>
                <a:cubicBezTo>
                  <a:pt x="122849" y="215900"/>
                  <a:pt x="125047" y="217805"/>
                  <a:pt x="125047" y="220472"/>
                </a:cubicBezTo>
                <a:cubicBezTo>
                  <a:pt x="125047" y="223139"/>
                  <a:pt x="122849" y="225044"/>
                  <a:pt x="120651" y="225044"/>
                </a:cubicBezTo>
                <a:cubicBezTo>
                  <a:pt x="118086" y="225044"/>
                  <a:pt x="115888" y="223139"/>
                  <a:pt x="115888" y="220472"/>
                </a:cubicBezTo>
                <a:cubicBezTo>
                  <a:pt x="115888" y="217805"/>
                  <a:pt x="118086" y="215900"/>
                  <a:pt x="120651" y="215900"/>
                </a:cubicBezTo>
                <a:close/>
                <a:moveTo>
                  <a:pt x="68263" y="215900"/>
                </a:moveTo>
                <a:cubicBezTo>
                  <a:pt x="70827" y="215900"/>
                  <a:pt x="72659" y="217805"/>
                  <a:pt x="72659" y="220472"/>
                </a:cubicBezTo>
                <a:cubicBezTo>
                  <a:pt x="72659" y="223139"/>
                  <a:pt x="70827" y="225044"/>
                  <a:pt x="68263" y="225044"/>
                </a:cubicBezTo>
                <a:cubicBezTo>
                  <a:pt x="65698" y="225044"/>
                  <a:pt x="63500" y="223139"/>
                  <a:pt x="63500" y="220472"/>
                </a:cubicBezTo>
                <a:cubicBezTo>
                  <a:pt x="63500" y="217805"/>
                  <a:pt x="65698" y="215900"/>
                  <a:pt x="68263" y="215900"/>
                </a:cubicBezTo>
                <a:close/>
                <a:moveTo>
                  <a:pt x="42672" y="215900"/>
                </a:moveTo>
                <a:cubicBezTo>
                  <a:pt x="45339" y="215900"/>
                  <a:pt x="47244" y="217805"/>
                  <a:pt x="47244" y="220472"/>
                </a:cubicBezTo>
                <a:cubicBezTo>
                  <a:pt x="47244" y="223139"/>
                  <a:pt x="45339" y="225044"/>
                  <a:pt x="42672" y="225044"/>
                </a:cubicBezTo>
                <a:cubicBezTo>
                  <a:pt x="40005" y="225044"/>
                  <a:pt x="38100" y="223139"/>
                  <a:pt x="38100" y="220472"/>
                </a:cubicBezTo>
                <a:cubicBezTo>
                  <a:pt x="38100" y="217805"/>
                  <a:pt x="40005" y="215900"/>
                  <a:pt x="42672" y="215900"/>
                </a:cubicBezTo>
                <a:close/>
                <a:moveTo>
                  <a:pt x="174259" y="192087"/>
                </a:moveTo>
                <a:cubicBezTo>
                  <a:pt x="176824" y="192087"/>
                  <a:pt x="179022" y="194285"/>
                  <a:pt x="179022" y="196850"/>
                </a:cubicBezTo>
                <a:cubicBezTo>
                  <a:pt x="179022" y="199414"/>
                  <a:pt x="176824" y="201246"/>
                  <a:pt x="174259" y="201246"/>
                </a:cubicBezTo>
                <a:cubicBezTo>
                  <a:pt x="172061" y="201246"/>
                  <a:pt x="169863" y="199414"/>
                  <a:pt x="169863" y="196850"/>
                </a:cubicBezTo>
                <a:cubicBezTo>
                  <a:pt x="169863" y="194285"/>
                  <a:pt x="172061" y="192087"/>
                  <a:pt x="174259" y="192087"/>
                </a:cubicBezTo>
                <a:close/>
                <a:moveTo>
                  <a:pt x="147638" y="192087"/>
                </a:moveTo>
                <a:cubicBezTo>
                  <a:pt x="150202" y="192087"/>
                  <a:pt x="152034" y="194285"/>
                  <a:pt x="152034" y="196850"/>
                </a:cubicBezTo>
                <a:cubicBezTo>
                  <a:pt x="152034" y="199414"/>
                  <a:pt x="150202" y="201246"/>
                  <a:pt x="147638" y="201246"/>
                </a:cubicBezTo>
                <a:cubicBezTo>
                  <a:pt x="144707" y="201246"/>
                  <a:pt x="142875" y="199414"/>
                  <a:pt x="142875" y="196850"/>
                </a:cubicBezTo>
                <a:cubicBezTo>
                  <a:pt x="142875" y="194285"/>
                  <a:pt x="144707" y="192087"/>
                  <a:pt x="147638" y="192087"/>
                </a:cubicBezTo>
                <a:close/>
                <a:moveTo>
                  <a:pt x="120651" y="192087"/>
                </a:moveTo>
                <a:cubicBezTo>
                  <a:pt x="122849" y="192087"/>
                  <a:pt x="125047" y="194285"/>
                  <a:pt x="125047" y="196850"/>
                </a:cubicBezTo>
                <a:cubicBezTo>
                  <a:pt x="125047" y="199414"/>
                  <a:pt x="122849" y="201246"/>
                  <a:pt x="120651" y="201246"/>
                </a:cubicBezTo>
                <a:cubicBezTo>
                  <a:pt x="118086" y="201246"/>
                  <a:pt x="115888" y="199414"/>
                  <a:pt x="115888" y="196850"/>
                </a:cubicBezTo>
                <a:cubicBezTo>
                  <a:pt x="115888" y="194285"/>
                  <a:pt x="118086" y="192087"/>
                  <a:pt x="120651" y="192087"/>
                </a:cubicBezTo>
                <a:close/>
                <a:moveTo>
                  <a:pt x="68263" y="192087"/>
                </a:moveTo>
                <a:cubicBezTo>
                  <a:pt x="70827" y="192087"/>
                  <a:pt x="72659" y="194285"/>
                  <a:pt x="72659" y="196850"/>
                </a:cubicBezTo>
                <a:cubicBezTo>
                  <a:pt x="72659" y="199414"/>
                  <a:pt x="70827" y="201246"/>
                  <a:pt x="68263" y="201246"/>
                </a:cubicBezTo>
                <a:cubicBezTo>
                  <a:pt x="65698" y="201246"/>
                  <a:pt x="63500" y="199414"/>
                  <a:pt x="63500" y="196850"/>
                </a:cubicBezTo>
                <a:cubicBezTo>
                  <a:pt x="63500" y="194285"/>
                  <a:pt x="65698" y="192087"/>
                  <a:pt x="68263" y="192087"/>
                </a:cubicBezTo>
                <a:close/>
                <a:moveTo>
                  <a:pt x="42672" y="192087"/>
                </a:moveTo>
                <a:cubicBezTo>
                  <a:pt x="45339" y="192087"/>
                  <a:pt x="47244" y="194285"/>
                  <a:pt x="47244" y="196850"/>
                </a:cubicBezTo>
                <a:cubicBezTo>
                  <a:pt x="47244" y="199414"/>
                  <a:pt x="45339" y="201246"/>
                  <a:pt x="42672" y="201246"/>
                </a:cubicBezTo>
                <a:cubicBezTo>
                  <a:pt x="40005" y="201246"/>
                  <a:pt x="38100" y="199414"/>
                  <a:pt x="38100" y="196850"/>
                </a:cubicBezTo>
                <a:cubicBezTo>
                  <a:pt x="38100" y="194285"/>
                  <a:pt x="40005" y="192087"/>
                  <a:pt x="42672" y="192087"/>
                </a:cubicBezTo>
                <a:close/>
                <a:moveTo>
                  <a:pt x="174259" y="166687"/>
                </a:moveTo>
                <a:cubicBezTo>
                  <a:pt x="176824" y="166687"/>
                  <a:pt x="179022" y="168804"/>
                  <a:pt x="179022" y="171273"/>
                </a:cubicBezTo>
                <a:cubicBezTo>
                  <a:pt x="179022" y="173743"/>
                  <a:pt x="176824" y="175859"/>
                  <a:pt x="174259" y="175859"/>
                </a:cubicBezTo>
                <a:cubicBezTo>
                  <a:pt x="172061" y="175859"/>
                  <a:pt x="169863" y="173743"/>
                  <a:pt x="169863" y="171273"/>
                </a:cubicBezTo>
                <a:cubicBezTo>
                  <a:pt x="169863" y="168804"/>
                  <a:pt x="172061" y="166687"/>
                  <a:pt x="174259" y="166687"/>
                </a:cubicBezTo>
                <a:close/>
                <a:moveTo>
                  <a:pt x="147638" y="166687"/>
                </a:moveTo>
                <a:cubicBezTo>
                  <a:pt x="150202" y="166687"/>
                  <a:pt x="152034" y="168804"/>
                  <a:pt x="152034" y="171273"/>
                </a:cubicBezTo>
                <a:cubicBezTo>
                  <a:pt x="152034" y="173743"/>
                  <a:pt x="150202" y="175859"/>
                  <a:pt x="147638" y="175859"/>
                </a:cubicBezTo>
                <a:cubicBezTo>
                  <a:pt x="144707" y="175859"/>
                  <a:pt x="142875" y="173743"/>
                  <a:pt x="142875" y="171273"/>
                </a:cubicBezTo>
                <a:cubicBezTo>
                  <a:pt x="142875" y="168804"/>
                  <a:pt x="144707" y="166687"/>
                  <a:pt x="147638" y="166687"/>
                </a:cubicBezTo>
                <a:close/>
                <a:moveTo>
                  <a:pt x="120651" y="166687"/>
                </a:moveTo>
                <a:cubicBezTo>
                  <a:pt x="122849" y="166687"/>
                  <a:pt x="125047" y="168804"/>
                  <a:pt x="125047" y="171273"/>
                </a:cubicBezTo>
                <a:cubicBezTo>
                  <a:pt x="125047" y="173743"/>
                  <a:pt x="122849" y="175859"/>
                  <a:pt x="120651" y="175859"/>
                </a:cubicBezTo>
                <a:cubicBezTo>
                  <a:pt x="118086" y="175859"/>
                  <a:pt x="115888" y="173743"/>
                  <a:pt x="115888" y="171273"/>
                </a:cubicBezTo>
                <a:cubicBezTo>
                  <a:pt x="115888" y="168804"/>
                  <a:pt x="118086" y="166687"/>
                  <a:pt x="120651" y="166687"/>
                </a:cubicBezTo>
                <a:close/>
                <a:moveTo>
                  <a:pt x="68263" y="166687"/>
                </a:moveTo>
                <a:cubicBezTo>
                  <a:pt x="70827" y="166687"/>
                  <a:pt x="72659" y="168804"/>
                  <a:pt x="72659" y="171273"/>
                </a:cubicBezTo>
                <a:cubicBezTo>
                  <a:pt x="72659" y="173743"/>
                  <a:pt x="70827" y="175859"/>
                  <a:pt x="68263" y="175859"/>
                </a:cubicBezTo>
                <a:cubicBezTo>
                  <a:pt x="65698" y="175859"/>
                  <a:pt x="63500" y="173743"/>
                  <a:pt x="63500" y="171273"/>
                </a:cubicBezTo>
                <a:cubicBezTo>
                  <a:pt x="63500" y="168804"/>
                  <a:pt x="65698" y="166687"/>
                  <a:pt x="68263" y="166687"/>
                </a:cubicBezTo>
                <a:close/>
                <a:moveTo>
                  <a:pt x="42672" y="166687"/>
                </a:moveTo>
                <a:cubicBezTo>
                  <a:pt x="45339" y="166687"/>
                  <a:pt x="47244" y="168804"/>
                  <a:pt x="47244" y="171273"/>
                </a:cubicBezTo>
                <a:cubicBezTo>
                  <a:pt x="47244" y="173743"/>
                  <a:pt x="45339" y="175859"/>
                  <a:pt x="42672" y="175859"/>
                </a:cubicBezTo>
                <a:cubicBezTo>
                  <a:pt x="40005" y="175859"/>
                  <a:pt x="38100" y="173743"/>
                  <a:pt x="38100" y="171273"/>
                </a:cubicBezTo>
                <a:cubicBezTo>
                  <a:pt x="38100" y="168804"/>
                  <a:pt x="40005" y="166687"/>
                  <a:pt x="42672" y="166687"/>
                </a:cubicBezTo>
                <a:close/>
                <a:moveTo>
                  <a:pt x="174259" y="144462"/>
                </a:moveTo>
                <a:cubicBezTo>
                  <a:pt x="176824" y="144462"/>
                  <a:pt x="179022" y="146660"/>
                  <a:pt x="179022" y="148858"/>
                </a:cubicBezTo>
                <a:cubicBezTo>
                  <a:pt x="179022" y="151423"/>
                  <a:pt x="176824" y="153621"/>
                  <a:pt x="174259" y="153621"/>
                </a:cubicBezTo>
                <a:cubicBezTo>
                  <a:pt x="172061" y="153621"/>
                  <a:pt x="169863" y="151423"/>
                  <a:pt x="169863" y="148858"/>
                </a:cubicBezTo>
                <a:cubicBezTo>
                  <a:pt x="169863" y="146660"/>
                  <a:pt x="172061" y="144462"/>
                  <a:pt x="174259" y="144462"/>
                </a:cubicBezTo>
                <a:close/>
                <a:moveTo>
                  <a:pt x="147638" y="144462"/>
                </a:moveTo>
                <a:cubicBezTo>
                  <a:pt x="150202" y="144462"/>
                  <a:pt x="152034" y="146660"/>
                  <a:pt x="152034" y="148858"/>
                </a:cubicBezTo>
                <a:cubicBezTo>
                  <a:pt x="152034" y="151423"/>
                  <a:pt x="150202" y="153621"/>
                  <a:pt x="147638" y="153621"/>
                </a:cubicBezTo>
                <a:cubicBezTo>
                  <a:pt x="144707" y="153621"/>
                  <a:pt x="142875" y="151423"/>
                  <a:pt x="142875" y="148858"/>
                </a:cubicBezTo>
                <a:cubicBezTo>
                  <a:pt x="142875" y="146660"/>
                  <a:pt x="144707" y="144462"/>
                  <a:pt x="147638" y="144462"/>
                </a:cubicBezTo>
                <a:close/>
                <a:moveTo>
                  <a:pt x="120651" y="144462"/>
                </a:moveTo>
                <a:cubicBezTo>
                  <a:pt x="122849" y="144462"/>
                  <a:pt x="125047" y="146660"/>
                  <a:pt x="125047" y="148858"/>
                </a:cubicBezTo>
                <a:cubicBezTo>
                  <a:pt x="125047" y="151423"/>
                  <a:pt x="122849" y="153621"/>
                  <a:pt x="120651" y="153621"/>
                </a:cubicBezTo>
                <a:cubicBezTo>
                  <a:pt x="118086" y="153621"/>
                  <a:pt x="115888" y="151423"/>
                  <a:pt x="115888" y="148858"/>
                </a:cubicBezTo>
                <a:cubicBezTo>
                  <a:pt x="115888" y="146660"/>
                  <a:pt x="118086" y="144462"/>
                  <a:pt x="120651" y="144462"/>
                </a:cubicBezTo>
                <a:close/>
                <a:moveTo>
                  <a:pt x="68263" y="144462"/>
                </a:moveTo>
                <a:cubicBezTo>
                  <a:pt x="70827" y="144462"/>
                  <a:pt x="72659" y="146660"/>
                  <a:pt x="72659" y="148858"/>
                </a:cubicBezTo>
                <a:cubicBezTo>
                  <a:pt x="72659" y="151423"/>
                  <a:pt x="70827" y="153621"/>
                  <a:pt x="68263" y="153621"/>
                </a:cubicBezTo>
                <a:cubicBezTo>
                  <a:pt x="65698" y="153621"/>
                  <a:pt x="63500" y="151423"/>
                  <a:pt x="63500" y="148858"/>
                </a:cubicBezTo>
                <a:cubicBezTo>
                  <a:pt x="63500" y="146660"/>
                  <a:pt x="65698" y="144462"/>
                  <a:pt x="68263" y="144462"/>
                </a:cubicBezTo>
                <a:close/>
                <a:moveTo>
                  <a:pt x="42672" y="144462"/>
                </a:moveTo>
                <a:cubicBezTo>
                  <a:pt x="45339" y="144462"/>
                  <a:pt x="47244" y="146660"/>
                  <a:pt x="47244" y="148858"/>
                </a:cubicBezTo>
                <a:cubicBezTo>
                  <a:pt x="47244" y="151423"/>
                  <a:pt x="45339" y="153621"/>
                  <a:pt x="42672" y="153621"/>
                </a:cubicBezTo>
                <a:cubicBezTo>
                  <a:pt x="40005" y="153621"/>
                  <a:pt x="38100" y="151423"/>
                  <a:pt x="38100" y="148858"/>
                </a:cubicBezTo>
                <a:cubicBezTo>
                  <a:pt x="38100" y="146660"/>
                  <a:pt x="40005" y="144462"/>
                  <a:pt x="42672" y="144462"/>
                </a:cubicBezTo>
                <a:close/>
                <a:moveTo>
                  <a:pt x="174259" y="120650"/>
                </a:moveTo>
                <a:cubicBezTo>
                  <a:pt x="176824" y="120650"/>
                  <a:pt x="179022" y="122555"/>
                  <a:pt x="179022" y="125222"/>
                </a:cubicBezTo>
                <a:cubicBezTo>
                  <a:pt x="179022" y="127889"/>
                  <a:pt x="176824" y="129794"/>
                  <a:pt x="174259" y="129794"/>
                </a:cubicBezTo>
                <a:cubicBezTo>
                  <a:pt x="172061" y="129794"/>
                  <a:pt x="169863" y="127889"/>
                  <a:pt x="169863" y="125222"/>
                </a:cubicBezTo>
                <a:cubicBezTo>
                  <a:pt x="169863" y="122555"/>
                  <a:pt x="172061" y="120650"/>
                  <a:pt x="174259" y="120650"/>
                </a:cubicBezTo>
                <a:close/>
                <a:moveTo>
                  <a:pt x="147638" y="120650"/>
                </a:moveTo>
                <a:cubicBezTo>
                  <a:pt x="150202" y="120650"/>
                  <a:pt x="152034" y="122555"/>
                  <a:pt x="152034" y="125222"/>
                </a:cubicBezTo>
                <a:cubicBezTo>
                  <a:pt x="152034" y="127889"/>
                  <a:pt x="150202" y="129794"/>
                  <a:pt x="147638" y="129794"/>
                </a:cubicBezTo>
                <a:cubicBezTo>
                  <a:pt x="144707" y="129794"/>
                  <a:pt x="142875" y="127889"/>
                  <a:pt x="142875" y="125222"/>
                </a:cubicBezTo>
                <a:cubicBezTo>
                  <a:pt x="142875" y="122555"/>
                  <a:pt x="144707" y="120650"/>
                  <a:pt x="147638" y="120650"/>
                </a:cubicBezTo>
                <a:close/>
                <a:moveTo>
                  <a:pt x="120651" y="120650"/>
                </a:moveTo>
                <a:cubicBezTo>
                  <a:pt x="122849" y="120650"/>
                  <a:pt x="125047" y="122555"/>
                  <a:pt x="125047" y="125222"/>
                </a:cubicBezTo>
                <a:cubicBezTo>
                  <a:pt x="125047" y="127889"/>
                  <a:pt x="122849" y="129794"/>
                  <a:pt x="120651" y="129794"/>
                </a:cubicBezTo>
                <a:cubicBezTo>
                  <a:pt x="118086" y="129794"/>
                  <a:pt x="115888" y="127889"/>
                  <a:pt x="115888" y="125222"/>
                </a:cubicBezTo>
                <a:cubicBezTo>
                  <a:pt x="115888" y="122555"/>
                  <a:pt x="118086" y="120650"/>
                  <a:pt x="120651" y="120650"/>
                </a:cubicBezTo>
                <a:close/>
                <a:moveTo>
                  <a:pt x="68263" y="120650"/>
                </a:moveTo>
                <a:cubicBezTo>
                  <a:pt x="70827" y="120650"/>
                  <a:pt x="72659" y="122555"/>
                  <a:pt x="72659" y="125222"/>
                </a:cubicBezTo>
                <a:cubicBezTo>
                  <a:pt x="72659" y="127889"/>
                  <a:pt x="70827" y="129794"/>
                  <a:pt x="68263" y="129794"/>
                </a:cubicBezTo>
                <a:cubicBezTo>
                  <a:pt x="65698" y="129794"/>
                  <a:pt x="63500" y="127889"/>
                  <a:pt x="63500" y="125222"/>
                </a:cubicBezTo>
                <a:cubicBezTo>
                  <a:pt x="63500" y="122555"/>
                  <a:pt x="65698" y="120650"/>
                  <a:pt x="68263" y="120650"/>
                </a:cubicBezTo>
                <a:close/>
                <a:moveTo>
                  <a:pt x="42672" y="120650"/>
                </a:moveTo>
                <a:cubicBezTo>
                  <a:pt x="45339" y="120650"/>
                  <a:pt x="47244" y="122555"/>
                  <a:pt x="47244" y="125222"/>
                </a:cubicBezTo>
                <a:cubicBezTo>
                  <a:pt x="47244" y="127889"/>
                  <a:pt x="45339" y="129794"/>
                  <a:pt x="42672" y="129794"/>
                </a:cubicBezTo>
                <a:cubicBezTo>
                  <a:pt x="40005" y="129794"/>
                  <a:pt x="38100" y="127889"/>
                  <a:pt x="38100" y="125222"/>
                </a:cubicBezTo>
                <a:cubicBezTo>
                  <a:pt x="38100" y="122555"/>
                  <a:pt x="40005" y="120650"/>
                  <a:pt x="42672" y="120650"/>
                </a:cubicBezTo>
                <a:close/>
                <a:moveTo>
                  <a:pt x="206795" y="117088"/>
                </a:moveTo>
                <a:lnTo>
                  <a:pt x="206795" y="137983"/>
                </a:lnTo>
                <a:lnTo>
                  <a:pt x="252910" y="137983"/>
                </a:lnTo>
                <a:cubicBezTo>
                  <a:pt x="255432" y="137983"/>
                  <a:pt x="257593" y="139785"/>
                  <a:pt x="257593" y="142307"/>
                </a:cubicBezTo>
                <a:cubicBezTo>
                  <a:pt x="257593" y="144828"/>
                  <a:pt x="255432" y="146630"/>
                  <a:pt x="252910" y="146630"/>
                </a:cubicBezTo>
                <a:lnTo>
                  <a:pt x="206795" y="146630"/>
                </a:lnTo>
                <a:lnTo>
                  <a:pt x="206795" y="167525"/>
                </a:lnTo>
                <a:lnTo>
                  <a:pt x="252910" y="167525"/>
                </a:lnTo>
                <a:cubicBezTo>
                  <a:pt x="255432" y="167525"/>
                  <a:pt x="257593" y="169687"/>
                  <a:pt x="257593" y="172209"/>
                </a:cubicBezTo>
                <a:cubicBezTo>
                  <a:pt x="257593" y="174731"/>
                  <a:pt x="255432" y="176892"/>
                  <a:pt x="252910" y="176892"/>
                </a:cubicBezTo>
                <a:lnTo>
                  <a:pt x="206795" y="176892"/>
                </a:lnTo>
                <a:lnTo>
                  <a:pt x="206795" y="197788"/>
                </a:lnTo>
                <a:lnTo>
                  <a:pt x="252910" y="197788"/>
                </a:lnTo>
                <a:cubicBezTo>
                  <a:pt x="255432" y="197788"/>
                  <a:pt x="257593" y="199589"/>
                  <a:pt x="257593" y="202111"/>
                </a:cubicBezTo>
                <a:cubicBezTo>
                  <a:pt x="257593" y="204633"/>
                  <a:pt x="255432" y="206435"/>
                  <a:pt x="252910" y="206435"/>
                </a:cubicBezTo>
                <a:lnTo>
                  <a:pt x="206795" y="206435"/>
                </a:lnTo>
                <a:lnTo>
                  <a:pt x="206795" y="227690"/>
                </a:lnTo>
                <a:lnTo>
                  <a:pt x="252910" y="227690"/>
                </a:lnTo>
                <a:cubicBezTo>
                  <a:pt x="255432" y="227690"/>
                  <a:pt x="257593" y="229852"/>
                  <a:pt x="257593" y="232014"/>
                </a:cubicBezTo>
                <a:cubicBezTo>
                  <a:pt x="257593" y="234536"/>
                  <a:pt x="255432" y="236697"/>
                  <a:pt x="252910" y="236697"/>
                </a:cubicBezTo>
                <a:lnTo>
                  <a:pt x="206795" y="236697"/>
                </a:lnTo>
                <a:lnTo>
                  <a:pt x="206795" y="257593"/>
                </a:lnTo>
                <a:lnTo>
                  <a:pt x="252910" y="257593"/>
                </a:lnTo>
                <a:cubicBezTo>
                  <a:pt x="255432" y="257593"/>
                  <a:pt x="257593" y="259754"/>
                  <a:pt x="257593" y="261916"/>
                </a:cubicBezTo>
                <a:cubicBezTo>
                  <a:pt x="257593" y="264438"/>
                  <a:pt x="255432" y="266600"/>
                  <a:pt x="252910" y="266600"/>
                </a:cubicBezTo>
                <a:lnTo>
                  <a:pt x="206795" y="266600"/>
                </a:lnTo>
                <a:lnTo>
                  <a:pt x="206795" y="287495"/>
                </a:lnTo>
                <a:lnTo>
                  <a:pt x="275607" y="287495"/>
                </a:lnTo>
                <a:lnTo>
                  <a:pt x="275607" y="117088"/>
                </a:lnTo>
                <a:lnTo>
                  <a:pt x="206795" y="117088"/>
                </a:lnTo>
                <a:close/>
                <a:moveTo>
                  <a:pt x="174259" y="95250"/>
                </a:moveTo>
                <a:cubicBezTo>
                  <a:pt x="176824" y="95250"/>
                  <a:pt x="179022" y="97448"/>
                  <a:pt x="179022" y="100013"/>
                </a:cubicBezTo>
                <a:cubicBezTo>
                  <a:pt x="179022" y="102577"/>
                  <a:pt x="176824" y="104409"/>
                  <a:pt x="174259" y="104409"/>
                </a:cubicBezTo>
                <a:cubicBezTo>
                  <a:pt x="172061" y="104409"/>
                  <a:pt x="169863" y="102577"/>
                  <a:pt x="169863" y="100013"/>
                </a:cubicBezTo>
                <a:cubicBezTo>
                  <a:pt x="169863" y="97448"/>
                  <a:pt x="172061" y="95250"/>
                  <a:pt x="174259" y="95250"/>
                </a:cubicBezTo>
                <a:close/>
                <a:moveTo>
                  <a:pt x="147638" y="95250"/>
                </a:moveTo>
                <a:cubicBezTo>
                  <a:pt x="150202" y="95250"/>
                  <a:pt x="152034" y="97448"/>
                  <a:pt x="152034" y="100013"/>
                </a:cubicBezTo>
                <a:cubicBezTo>
                  <a:pt x="152034" y="102577"/>
                  <a:pt x="150202" y="104409"/>
                  <a:pt x="147638" y="104409"/>
                </a:cubicBezTo>
                <a:cubicBezTo>
                  <a:pt x="144707" y="104409"/>
                  <a:pt x="142875" y="102577"/>
                  <a:pt x="142875" y="100013"/>
                </a:cubicBezTo>
                <a:cubicBezTo>
                  <a:pt x="142875" y="97448"/>
                  <a:pt x="144707" y="95250"/>
                  <a:pt x="147638" y="95250"/>
                </a:cubicBezTo>
                <a:close/>
                <a:moveTo>
                  <a:pt x="120651" y="95250"/>
                </a:moveTo>
                <a:cubicBezTo>
                  <a:pt x="122849" y="95250"/>
                  <a:pt x="125047" y="97448"/>
                  <a:pt x="125047" y="100013"/>
                </a:cubicBezTo>
                <a:cubicBezTo>
                  <a:pt x="125047" y="102577"/>
                  <a:pt x="122849" y="104409"/>
                  <a:pt x="120651" y="104409"/>
                </a:cubicBezTo>
                <a:cubicBezTo>
                  <a:pt x="118086" y="104409"/>
                  <a:pt x="115888" y="102577"/>
                  <a:pt x="115888" y="100013"/>
                </a:cubicBezTo>
                <a:cubicBezTo>
                  <a:pt x="115888" y="97448"/>
                  <a:pt x="118086" y="95250"/>
                  <a:pt x="120651" y="95250"/>
                </a:cubicBezTo>
                <a:close/>
                <a:moveTo>
                  <a:pt x="68263" y="95250"/>
                </a:moveTo>
                <a:cubicBezTo>
                  <a:pt x="70827" y="95250"/>
                  <a:pt x="72659" y="97448"/>
                  <a:pt x="72659" y="100013"/>
                </a:cubicBezTo>
                <a:cubicBezTo>
                  <a:pt x="72659" y="102577"/>
                  <a:pt x="70827" y="104409"/>
                  <a:pt x="68263" y="104409"/>
                </a:cubicBezTo>
                <a:cubicBezTo>
                  <a:pt x="65698" y="104409"/>
                  <a:pt x="63500" y="102577"/>
                  <a:pt x="63500" y="100013"/>
                </a:cubicBezTo>
                <a:cubicBezTo>
                  <a:pt x="63500" y="97448"/>
                  <a:pt x="65698" y="95250"/>
                  <a:pt x="68263" y="95250"/>
                </a:cubicBezTo>
                <a:close/>
                <a:moveTo>
                  <a:pt x="42672" y="95250"/>
                </a:moveTo>
                <a:cubicBezTo>
                  <a:pt x="45339" y="95250"/>
                  <a:pt x="47244" y="97448"/>
                  <a:pt x="47244" y="100013"/>
                </a:cubicBezTo>
                <a:cubicBezTo>
                  <a:pt x="47244" y="102577"/>
                  <a:pt x="45339" y="104409"/>
                  <a:pt x="42672" y="104409"/>
                </a:cubicBezTo>
                <a:cubicBezTo>
                  <a:pt x="40005" y="104409"/>
                  <a:pt x="38100" y="102577"/>
                  <a:pt x="38100" y="100013"/>
                </a:cubicBezTo>
                <a:cubicBezTo>
                  <a:pt x="38100" y="97448"/>
                  <a:pt x="40005" y="95250"/>
                  <a:pt x="42672" y="95250"/>
                </a:cubicBezTo>
                <a:close/>
                <a:moveTo>
                  <a:pt x="20896" y="81061"/>
                </a:moveTo>
                <a:lnTo>
                  <a:pt x="20896" y="287495"/>
                </a:lnTo>
                <a:lnTo>
                  <a:pt x="89708" y="287495"/>
                </a:lnTo>
                <a:lnTo>
                  <a:pt x="89708" y="81061"/>
                </a:lnTo>
                <a:lnTo>
                  <a:pt x="20896" y="81061"/>
                </a:lnTo>
                <a:close/>
                <a:moveTo>
                  <a:pt x="174259" y="71437"/>
                </a:moveTo>
                <a:cubicBezTo>
                  <a:pt x="176824" y="71437"/>
                  <a:pt x="179022" y="73269"/>
                  <a:pt x="179022" y="75833"/>
                </a:cubicBezTo>
                <a:cubicBezTo>
                  <a:pt x="179022" y="78398"/>
                  <a:pt x="176824" y="80596"/>
                  <a:pt x="174259" y="80596"/>
                </a:cubicBezTo>
                <a:cubicBezTo>
                  <a:pt x="172061" y="80596"/>
                  <a:pt x="169863" y="78398"/>
                  <a:pt x="169863" y="75833"/>
                </a:cubicBezTo>
                <a:cubicBezTo>
                  <a:pt x="169863" y="73269"/>
                  <a:pt x="172061" y="71437"/>
                  <a:pt x="174259" y="71437"/>
                </a:cubicBezTo>
                <a:close/>
                <a:moveTo>
                  <a:pt x="147638" y="71437"/>
                </a:moveTo>
                <a:cubicBezTo>
                  <a:pt x="150202" y="71437"/>
                  <a:pt x="152034" y="73269"/>
                  <a:pt x="152034" y="75833"/>
                </a:cubicBezTo>
                <a:cubicBezTo>
                  <a:pt x="152034" y="78398"/>
                  <a:pt x="150202" y="80596"/>
                  <a:pt x="147638" y="80596"/>
                </a:cubicBezTo>
                <a:cubicBezTo>
                  <a:pt x="144707" y="80596"/>
                  <a:pt x="142875" y="78398"/>
                  <a:pt x="142875" y="75833"/>
                </a:cubicBezTo>
                <a:cubicBezTo>
                  <a:pt x="142875" y="73269"/>
                  <a:pt x="144707" y="71437"/>
                  <a:pt x="147638" y="71437"/>
                </a:cubicBezTo>
                <a:close/>
                <a:moveTo>
                  <a:pt x="120651" y="71437"/>
                </a:moveTo>
                <a:cubicBezTo>
                  <a:pt x="122849" y="71437"/>
                  <a:pt x="125047" y="73269"/>
                  <a:pt x="125047" y="75833"/>
                </a:cubicBezTo>
                <a:cubicBezTo>
                  <a:pt x="125047" y="78398"/>
                  <a:pt x="122849" y="80596"/>
                  <a:pt x="120651" y="80596"/>
                </a:cubicBezTo>
                <a:cubicBezTo>
                  <a:pt x="118086" y="80596"/>
                  <a:pt x="115888" y="78398"/>
                  <a:pt x="115888" y="75833"/>
                </a:cubicBezTo>
                <a:cubicBezTo>
                  <a:pt x="115888" y="73269"/>
                  <a:pt x="118086" y="71437"/>
                  <a:pt x="120651" y="71437"/>
                </a:cubicBezTo>
                <a:close/>
                <a:moveTo>
                  <a:pt x="174259" y="47625"/>
                </a:moveTo>
                <a:cubicBezTo>
                  <a:pt x="176824" y="47625"/>
                  <a:pt x="179022" y="49823"/>
                  <a:pt x="179022" y="52388"/>
                </a:cubicBezTo>
                <a:cubicBezTo>
                  <a:pt x="179022" y="54586"/>
                  <a:pt x="176824" y="56784"/>
                  <a:pt x="174259" y="56784"/>
                </a:cubicBezTo>
                <a:cubicBezTo>
                  <a:pt x="172061" y="56784"/>
                  <a:pt x="169863" y="54586"/>
                  <a:pt x="169863" y="52388"/>
                </a:cubicBezTo>
                <a:cubicBezTo>
                  <a:pt x="169863" y="49823"/>
                  <a:pt x="172061" y="47625"/>
                  <a:pt x="174259" y="47625"/>
                </a:cubicBezTo>
                <a:close/>
                <a:moveTo>
                  <a:pt x="147638" y="47625"/>
                </a:moveTo>
                <a:cubicBezTo>
                  <a:pt x="150202" y="47625"/>
                  <a:pt x="152034" y="49823"/>
                  <a:pt x="152034" y="52388"/>
                </a:cubicBezTo>
                <a:cubicBezTo>
                  <a:pt x="152034" y="54586"/>
                  <a:pt x="150202" y="56784"/>
                  <a:pt x="147638" y="56784"/>
                </a:cubicBezTo>
                <a:cubicBezTo>
                  <a:pt x="144707" y="56784"/>
                  <a:pt x="142875" y="54586"/>
                  <a:pt x="142875" y="52388"/>
                </a:cubicBezTo>
                <a:cubicBezTo>
                  <a:pt x="142875" y="49823"/>
                  <a:pt x="144707" y="47625"/>
                  <a:pt x="147638" y="47625"/>
                </a:cubicBezTo>
                <a:close/>
                <a:moveTo>
                  <a:pt x="120651" y="47625"/>
                </a:moveTo>
                <a:cubicBezTo>
                  <a:pt x="122849" y="47625"/>
                  <a:pt x="125047" y="49823"/>
                  <a:pt x="125047" y="52388"/>
                </a:cubicBezTo>
                <a:cubicBezTo>
                  <a:pt x="125047" y="54586"/>
                  <a:pt x="122849" y="56784"/>
                  <a:pt x="120651" y="56784"/>
                </a:cubicBezTo>
                <a:cubicBezTo>
                  <a:pt x="118086" y="56784"/>
                  <a:pt x="115888" y="54586"/>
                  <a:pt x="115888" y="52388"/>
                </a:cubicBezTo>
                <a:cubicBezTo>
                  <a:pt x="115888" y="49823"/>
                  <a:pt x="118086" y="47625"/>
                  <a:pt x="120651" y="47625"/>
                </a:cubicBezTo>
                <a:close/>
                <a:moveTo>
                  <a:pt x="174259" y="23812"/>
                </a:moveTo>
                <a:cubicBezTo>
                  <a:pt x="176824" y="23812"/>
                  <a:pt x="179022" y="25929"/>
                  <a:pt x="179022" y="28398"/>
                </a:cubicBezTo>
                <a:cubicBezTo>
                  <a:pt x="179022" y="30868"/>
                  <a:pt x="176824" y="32984"/>
                  <a:pt x="174259" y="32984"/>
                </a:cubicBezTo>
                <a:cubicBezTo>
                  <a:pt x="172061" y="32984"/>
                  <a:pt x="169863" y="30868"/>
                  <a:pt x="169863" y="28398"/>
                </a:cubicBezTo>
                <a:cubicBezTo>
                  <a:pt x="169863" y="25929"/>
                  <a:pt x="172061" y="23812"/>
                  <a:pt x="174259" y="23812"/>
                </a:cubicBezTo>
                <a:close/>
                <a:moveTo>
                  <a:pt x="147638" y="23812"/>
                </a:moveTo>
                <a:cubicBezTo>
                  <a:pt x="150202" y="23812"/>
                  <a:pt x="152034" y="25929"/>
                  <a:pt x="152034" y="28398"/>
                </a:cubicBezTo>
                <a:cubicBezTo>
                  <a:pt x="152034" y="30868"/>
                  <a:pt x="150202" y="32984"/>
                  <a:pt x="147638" y="32984"/>
                </a:cubicBezTo>
                <a:cubicBezTo>
                  <a:pt x="144707" y="32984"/>
                  <a:pt x="142875" y="30868"/>
                  <a:pt x="142875" y="28398"/>
                </a:cubicBezTo>
                <a:cubicBezTo>
                  <a:pt x="142875" y="25929"/>
                  <a:pt x="144707" y="23812"/>
                  <a:pt x="147638" y="23812"/>
                </a:cubicBezTo>
                <a:close/>
                <a:moveTo>
                  <a:pt x="120651" y="23812"/>
                </a:moveTo>
                <a:cubicBezTo>
                  <a:pt x="122849" y="23812"/>
                  <a:pt x="125047" y="25929"/>
                  <a:pt x="125047" y="28398"/>
                </a:cubicBezTo>
                <a:cubicBezTo>
                  <a:pt x="125047" y="30868"/>
                  <a:pt x="122849" y="32984"/>
                  <a:pt x="120651" y="32984"/>
                </a:cubicBezTo>
                <a:cubicBezTo>
                  <a:pt x="118086" y="32984"/>
                  <a:pt x="115888" y="30868"/>
                  <a:pt x="115888" y="28398"/>
                </a:cubicBezTo>
                <a:cubicBezTo>
                  <a:pt x="115888" y="25929"/>
                  <a:pt x="118086" y="23812"/>
                  <a:pt x="120651" y="23812"/>
                </a:cubicBezTo>
                <a:close/>
                <a:moveTo>
                  <a:pt x="99075" y="9007"/>
                </a:moveTo>
                <a:lnTo>
                  <a:pt x="99075" y="287495"/>
                </a:lnTo>
                <a:lnTo>
                  <a:pt x="197789" y="287495"/>
                </a:lnTo>
                <a:lnTo>
                  <a:pt x="197789" y="9007"/>
                </a:lnTo>
                <a:lnTo>
                  <a:pt x="99075" y="9007"/>
                </a:lnTo>
                <a:close/>
                <a:moveTo>
                  <a:pt x="82502" y="0"/>
                </a:moveTo>
                <a:lnTo>
                  <a:pt x="214001" y="0"/>
                </a:lnTo>
                <a:cubicBezTo>
                  <a:pt x="216523" y="0"/>
                  <a:pt x="218684" y="1801"/>
                  <a:pt x="218684" y="4684"/>
                </a:cubicBezTo>
                <a:cubicBezTo>
                  <a:pt x="218684" y="7205"/>
                  <a:pt x="216523" y="9007"/>
                  <a:pt x="214001" y="9007"/>
                </a:cubicBezTo>
                <a:lnTo>
                  <a:pt x="206795" y="9007"/>
                </a:lnTo>
                <a:lnTo>
                  <a:pt x="206795" y="107721"/>
                </a:lnTo>
                <a:lnTo>
                  <a:pt x="291819" y="107721"/>
                </a:lnTo>
                <a:cubicBezTo>
                  <a:pt x="294341" y="107721"/>
                  <a:pt x="296503" y="109882"/>
                  <a:pt x="296503" y="112404"/>
                </a:cubicBezTo>
                <a:cubicBezTo>
                  <a:pt x="296503" y="114926"/>
                  <a:pt x="294341" y="117088"/>
                  <a:pt x="291819" y="117088"/>
                </a:cubicBezTo>
                <a:lnTo>
                  <a:pt x="284614" y="117088"/>
                </a:lnTo>
                <a:lnTo>
                  <a:pt x="284614" y="287495"/>
                </a:lnTo>
                <a:lnTo>
                  <a:pt x="291819" y="287495"/>
                </a:lnTo>
                <a:cubicBezTo>
                  <a:pt x="294341" y="287495"/>
                  <a:pt x="296503" y="289657"/>
                  <a:pt x="296503" y="292179"/>
                </a:cubicBezTo>
                <a:cubicBezTo>
                  <a:pt x="296503" y="294340"/>
                  <a:pt x="294341" y="296502"/>
                  <a:pt x="291819" y="296502"/>
                </a:cubicBezTo>
                <a:lnTo>
                  <a:pt x="4684" y="296502"/>
                </a:lnTo>
                <a:cubicBezTo>
                  <a:pt x="2162" y="296502"/>
                  <a:pt x="0" y="294340"/>
                  <a:pt x="0" y="292179"/>
                </a:cubicBezTo>
                <a:cubicBezTo>
                  <a:pt x="0" y="289657"/>
                  <a:pt x="2162" y="287495"/>
                  <a:pt x="4684" y="287495"/>
                </a:cubicBezTo>
                <a:lnTo>
                  <a:pt x="11889" y="287495"/>
                </a:lnTo>
                <a:lnTo>
                  <a:pt x="11889" y="81061"/>
                </a:lnTo>
                <a:lnTo>
                  <a:pt x="4684" y="81061"/>
                </a:lnTo>
                <a:cubicBezTo>
                  <a:pt x="2162" y="81061"/>
                  <a:pt x="0" y="78899"/>
                  <a:pt x="0" y="76377"/>
                </a:cubicBezTo>
                <a:cubicBezTo>
                  <a:pt x="0" y="73855"/>
                  <a:pt x="2162" y="72054"/>
                  <a:pt x="4684" y="72054"/>
                </a:cubicBezTo>
                <a:lnTo>
                  <a:pt x="89708" y="72054"/>
                </a:lnTo>
                <a:lnTo>
                  <a:pt x="89708" y="9007"/>
                </a:lnTo>
                <a:lnTo>
                  <a:pt x="82502" y="9007"/>
                </a:lnTo>
                <a:cubicBezTo>
                  <a:pt x="79980" y="9007"/>
                  <a:pt x="78179" y="7205"/>
                  <a:pt x="78179" y="4684"/>
                </a:cubicBezTo>
                <a:cubicBezTo>
                  <a:pt x="78179" y="1801"/>
                  <a:pt x="79980" y="0"/>
                  <a:pt x="8250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0" cap="none" spc="0" normalizeH="0" baseline="0" noProof="0" smtClean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1" name="Freeform 964">
            <a:extLst>
              <a:ext uri="{FF2B5EF4-FFF2-40B4-BE49-F238E27FC236}">
                <a16:creationId xmlns:a16="http://schemas.microsoft.com/office/drawing/2014/main" id="{F553370D-C8D3-244D-805F-3E32D32567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8057" y="5080579"/>
            <a:ext cx="527753" cy="492352"/>
          </a:xfrm>
          <a:custGeom>
            <a:avLst/>
            <a:gdLst>
              <a:gd name="T0" fmla="*/ 109570 w 296503"/>
              <a:gd name="T1" fmla="*/ 216258 h 296503"/>
              <a:gd name="T2" fmla="*/ 105157 w 296503"/>
              <a:gd name="T3" fmla="*/ 280057 h 296503"/>
              <a:gd name="T4" fmla="*/ 100378 w 296503"/>
              <a:gd name="T5" fmla="*/ 216258 h 296503"/>
              <a:gd name="T6" fmla="*/ 22264 w 296503"/>
              <a:gd name="T7" fmla="*/ 194381 h 296503"/>
              <a:gd name="T8" fmla="*/ 85674 w 296503"/>
              <a:gd name="T9" fmla="*/ 198970 h 296503"/>
              <a:gd name="T10" fmla="*/ 22264 w 296503"/>
              <a:gd name="T11" fmla="*/ 203559 h 296503"/>
              <a:gd name="T12" fmla="*/ 22264 w 296503"/>
              <a:gd name="T13" fmla="*/ 194381 h 296503"/>
              <a:gd name="T14" fmla="*/ 192747 w 296503"/>
              <a:gd name="T15" fmla="*/ 198492 h 296503"/>
              <a:gd name="T16" fmla="*/ 220280 w 296503"/>
              <a:gd name="T17" fmla="*/ 198492 h 296503"/>
              <a:gd name="T18" fmla="*/ 105157 w 296503"/>
              <a:gd name="T19" fmla="*/ 81142 h 296503"/>
              <a:gd name="T20" fmla="*/ 105157 w 296503"/>
              <a:gd name="T21" fmla="*/ 131996 h 296503"/>
              <a:gd name="T22" fmla="*/ 105157 w 296503"/>
              <a:gd name="T23" fmla="*/ 81142 h 296503"/>
              <a:gd name="T24" fmla="*/ 139844 w 296503"/>
              <a:gd name="T25" fmla="*/ 106569 h 296503"/>
              <a:gd name="T26" fmla="*/ 70105 w 296503"/>
              <a:gd name="T27" fmla="*/ 106569 h 296503"/>
              <a:gd name="T28" fmla="*/ 104540 w 296503"/>
              <a:gd name="T29" fmla="*/ 46942 h 296503"/>
              <a:gd name="T30" fmla="*/ 62115 w 296503"/>
              <a:gd name="T31" fmla="*/ 149916 h 296503"/>
              <a:gd name="T32" fmla="*/ 146606 w 296503"/>
              <a:gd name="T33" fmla="*/ 149916 h 296503"/>
              <a:gd name="T34" fmla="*/ 104540 w 296503"/>
              <a:gd name="T35" fmla="*/ 46942 h 296503"/>
              <a:gd name="T36" fmla="*/ 153077 w 296503"/>
              <a:gd name="T37" fmla="*/ 58181 h 296503"/>
              <a:gd name="T38" fmla="*/ 107416 w 296503"/>
              <a:gd name="T39" fmla="*/ 202491 h 296503"/>
              <a:gd name="T40" fmla="*/ 101305 w 296503"/>
              <a:gd name="T41" fmla="*/ 202491 h 296503"/>
              <a:gd name="T42" fmla="*/ 55643 w 296503"/>
              <a:gd name="T43" fmla="*/ 58181 h 296503"/>
              <a:gd name="T44" fmla="*/ 206514 w 296503"/>
              <a:gd name="T45" fmla="*/ 19119 h 296503"/>
              <a:gd name="T46" fmla="*/ 210861 w 296503"/>
              <a:gd name="T47" fmla="*/ 84806 h 296503"/>
              <a:gd name="T48" fmla="*/ 279694 w 296503"/>
              <a:gd name="T49" fmla="*/ 89136 h 296503"/>
              <a:gd name="T50" fmla="*/ 210861 w 296503"/>
              <a:gd name="T51" fmla="*/ 93467 h 296503"/>
              <a:gd name="T52" fmla="*/ 218831 w 296503"/>
              <a:gd name="T53" fmla="*/ 179725 h 296503"/>
              <a:gd name="T54" fmla="*/ 278245 w 296503"/>
              <a:gd name="T55" fmla="*/ 127032 h 296503"/>
              <a:gd name="T56" fmla="*/ 225353 w 296503"/>
              <a:gd name="T57" fmla="*/ 185860 h 296503"/>
              <a:gd name="T58" fmla="*/ 210861 w 296503"/>
              <a:gd name="T59" fmla="*/ 220508 h 296503"/>
              <a:gd name="T60" fmla="*/ 206514 w 296503"/>
              <a:gd name="T61" fmla="*/ 280059 h 296503"/>
              <a:gd name="T62" fmla="*/ 202167 w 296503"/>
              <a:gd name="T63" fmla="*/ 220508 h 296503"/>
              <a:gd name="T64" fmla="*/ 128625 w 296503"/>
              <a:gd name="T65" fmla="*/ 202823 h 296503"/>
              <a:gd name="T66" fmla="*/ 128625 w 296503"/>
              <a:gd name="T67" fmla="*/ 194161 h 296503"/>
              <a:gd name="T68" fmla="*/ 202167 w 296503"/>
              <a:gd name="T69" fmla="*/ 176476 h 296503"/>
              <a:gd name="T70" fmla="*/ 206514 w 296503"/>
              <a:gd name="T71" fmla="*/ 19119 h 296503"/>
              <a:gd name="T72" fmla="*/ 9040 w 296503"/>
              <a:gd name="T73" fmla="*/ 34352 h 296503"/>
              <a:gd name="T74" fmla="*/ 34712 w 296503"/>
              <a:gd name="T75" fmla="*/ 288544 h 296503"/>
              <a:gd name="T76" fmla="*/ 288544 w 296503"/>
              <a:gd name="T77" fmla="*/ 262872 h 296503"/>
              <a:gd name="T78" fmla="*/ 262872 w 296503"/>
              <a:gd name="T79" fmla="*/ 9040 h 296503"/>
              <a:gd name="T80" fmla="*/ 34712 w 296503"/>
              <a:gd name="T81" fmla="*/ 0 h 296503"/>
              <a:gd name="T82" fmla="*/ 297584 w 296503"/>
              <a:gd name="T83" fmla="*/ 34352 h 296503"/>
              <a:gd name="T84" fmla="*/ 262872 w 296503"/>
              <a:gd name="T85" fmla="*/ 297584 h 296503"/>
              <a:gd name="T86" fmla="*/ 0 w 296503"/>
              <a:gd name="T87" fmla="*/ 262872 h 296503"/>
              <a:gd name="T88" fmla="*/ 34712 w 296503"/>
              <a:gd name="T89" fmla="*/ 0 h 29650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96503" h="296503">
                <a:moveTo>
                  <a:pt x="104775" y="211138"/>
                </a:moveTo>
                <a:cubicBezTo>
                  <a:pt x="106973" y="211138"/>
                  <a:pt x="109171" y="212944"/>
                  <a:pt x="109171" y="215472"/>
                </a:cubicBezTo>
                <a:lnTo>
                  <a:pt x="109171" y="274344"/>
                </a:lnTo>
                <a:cubicBezTo>
                  <a:pt x="109171" y="276872"/>
                  <a:pt x="106973" y="279039"/>
                  <a:pt x="104775" y="279039"/>
                </a:cubicBezTo>
                <a:cubicBezTo>
                  <a:pt x="102211" y="279039"/>
                  <a:pt x="100013" y="276872"/>
                  <a:pt x="100013" y="274344"/>
                </a:cubicBezTo>
                <a:lnTo>
                  <a:pt x="100013" y="215472"/>
                </a:lnTo>
                <a:cubicBezTo>
                  <a:pt x="100013" y="212944"/>
                  <a:pt x="102211" y="211138"/>
                  <a:pt x="104775" y="211138"/>
                </a:cubicBezTo>
                <a:close/>
                <a:moveTo>
                  <a:pt x="22183" y="193675"/>
                </a:moveTo>
                <a:lnTo>
                  <a:pt x="81005" y="193675"/>
                </a:lnTo>
                <a:cubicBezTo>
                  <a:pt x="83546" y="193675"/>
                  <a:pt x="85362" y="195580"/>
                  <a:pt x="85362" y="198247"/>
                </a:cubicBezTo>
                <a:cubicBezTo>
                  <a:pt x="85362" y="200914"/>
                  <a:pt x="83546" y="202819"/>
                  <a:pt x="81005" y="202819"/>
                </a:cubicBezTo>
                <a:lnTo>
                  <a:pt x="22183" y="202819"/>
                </a:lnTo>
                <a:cubicBezTo>
                  <a:pt x="19641" y="202819"/>
                  <a:pt x="17463" y="200914"/>
                  <a:pt x="17463" y="198247"/>
                </a:cubicBezTo>
                <a:cubicBezTo>
                  <a:pt x="17463" y="195580"/>
                  <a:pt x="19641" y="193675"/>
                  <a:pt x="22183" y="193675"/>
                </a:cubicBezTo>
                <a:close/>
                <a:moveTo>
                  <a:pt x="205764" y="184106"/>
                </a:moveTo>
                <a:cubicBezTo>
                  <a:pt x="198544" y="184106"/>
                  <a:pt x="192047" y="190579"/>
                  <a:pt x="192047" y="197771"/>
                </a:cubicBezTo>
                <a:cubicBezTo>
                  <a:pt x="192047" y="205323"/>
                  <a:pt x="198544" y="211436"/>
                  <a:pt x="205764" y="211436"/>
                </a:cubicBezTo>
                <a:cubicBezTo>
                  <a:pt x="213344" y="211436"/>
                  <a:pt x="219480" y="205323"/>
                  <a:pt x="219480" y="197771"/>
                </a:cubicBezTo>
                <a:cubicBezTo>
                  <a:pt x="219480" y="190579"/>
                  <a:pt x="213344" y="184106"/>
                  <a:pt x="205764" y="184106"/>
                </a:cubicBezTo>
                <a:close/>
                <a:moveTo>
                  <a:pt x="104775" y="80848"/>
                </a:moveTo>
                <a:cubicBezTo>
                  <a:pt x="90223" y="80848"/>
                  <a:pt x="78945" y="92067"/>
                  <a:pt x="78945" y="106182"/>
                </a:cubicBezTo>
                <a:cubicBezTo>
                  <a:pt x="78945" y="120297"/>
                  <a:pt x="90223" y="131516"/>
                  <a:pt x="104775" y="131516"/>
                </a:cubicBezTo>
                <a:cubicBezTo>
                  <a:pt x="118599" y="131516"/>
                  <a:pt x="130241" y="120297"/>
                  <a:pt x="130241" y="106182"/>
                </a:cubicBezTo>
                <a:cubicBezTo>
                  <a:pt x="130241" y="92067"/>
                  <a:pt x="118599" y="80848"/>
                  <a:pt x="104775" y="80848"/>
                </a:cubicBezTo>
                <a:close/>
                <a:moveTo>
                  <a:pt x="104775" y="71438"/>
                </a:moveTo>
                <a:cubicBezTo>
                  <a:pt x="123692" y="71438"/>
                  <a:pt x="139336" y="87001"/>
                  <a:pt x="139336" y="106182"/>
                </a:cubicBezTo>
                <a:cubicBezTo>
                  <a:pt x="139336" y="125364"/>
                  <a:pt x="123692" y="140926"/>
                  <a:pt x="104775" y="140926"/>
                </a:cubicBezTo>
                <a:cubicBezTo>
                  <a:pt x="85493" y="140926"/>
                  <a:pt x="69850" y="125364"/>
                  <a:pt x="69850" y="106182"/>
                </a:cubicBezTo>
                <a:cubicBezTo>
                  <a:pt x="69850" y="87001"/>
                  <a:pt x="85493" y="71438"/>
                  <a:pt x="104775" y="71438"/>
                </a:cubicBezTo>
                <a:close/>
                <a:moveTo>
                  <a:pt x="104160" y="46771"/>
                </a:moveTo>
                <a:cubicBezTo>
                  <a:pt x="88040" y="46771"/>
                  <a:pt x="72995" y="53273"/>
                  <a:pt x="61890" y="64473"/>
                </a:cubicBezTo>
                <a:cubicBezTo>
                  <a:pt x="38247" y="87955"/>
                  <a:pt x="38247" y="126250"/>
                  <a:pt x="61890" y="149371"/>
                </a:cubicBezTo>
                <a:lnTo>
                  <a:pt x="104160" y="192001"/>
                </a:lnTo>
                <a:lnTo>
                  <a:pt x="146073" y="149371"/>
                </a:lnTo>
                <a:cubicBezTo>
                  <a:pt x="169358" y="126250"/>
                  <a:pt x="169358" y="87955"/>
                  <a:pt x="146073" y="64473"/>
                </a:cubicBezTo>
                <a:cubicBezTo>
                  <a:pt x="134968" y="53273"/>
                  <a:pt x="119922" y="46771"/>
                  <a:pt x="104160" y="46771"/>
                </a:cubicBezTo>
                <a:close/>
                <a:moveTo>
                  <a:pt x="104160" y="38100"/>
                </a:moveTo>
                <a:cubicBezTo>
                  <a:pt x="122430" y="38100"/>
                  <a:pt x="139267" y="45326"/>
                  <a:pt x="152521" y="57970"/>
                </a:cubicBezTo>
                <a:cubicBezTo>
                  <a:pt x="179030" y="85065"/>
                  <a:pt x="179030" y="128779"/>
                  <a:pt x="152521" y="155874"/>
                </a:cubicBezTo>
                <a:lnTo>
                  <a:pt x="107026" y="201755"/>
                </a:lnTo>
                <a:cubicBezTo>
                  <a:pt x="106310" y="202478"/>
                  <a:pt x="105235" y="202839"/>
                  <a:pt x="104160" y="202839"/>
                </a:cubicBezTo>
                <a:cubicBezTo>
                  <a:pt x="102727" y="202839"/>
                  <a:pt x="101653" y="202478"/>
                  <a:pt x="100936" y="201755"/>
                </a:cubicBezTo>
                <a:lnTo>
                  <a:pt x="55442" y="155874"/>
                </a:lnTo>
                <a:cubicBezTo>
                  <a:pt x="28575" y="128779"/>
                  <a:pt x="28575" y="85065"/>
                  <a:pt x="55442" y="57970"/>
                </a:cubicBezTo>
                <a:cubicBezTo>
                  <a:pt x="68338" y="45326"/>
                  <a:pt x="85533" y="38100"/>
                  <a:pt x="104160" y="38100"/>
                </a:cubicBezTo>
                <a:close/>
                <a:moveTo>
                  <a:pt x="205764" y="19050"/>
                </a:moveTo>
                <a:cubicBezTo>
                  <a:pt x="208290" y="19050"/>
                  <a:pt x="210095" y="20848"/>
                  <a:pt x="210095" y="23365"/>
                </a:cubicBezTo>
                <a:lnTo>
                  <a:pt x="210095" y="84497"/>
                </a:lnTo>
                <a:lnTo>
                  <a:pt x="273986" y="84497"/>
                </a:lnTo>
                <a:cubicBezTo>
                  <a:pt x="276512" y="84497"/>
                  <a:pt x="278678" y="86295"/>
                  <a:pt x="278678" y="88812"/>
                </a:cubicBezTo>
                <a:cubicBezTo>
                  <a:pt x="278678" y="91330"/>
                  <a:pt x="276512" y="93128"/>
                  <a:pt x="273986" y="93128"/>
                </a:cubicBezTo>
                <a:lnTo>
                  <a:pt x="210095" y="93128"/>
                </a:lnTo>
                <a:lnTo>
                  <a:pt x="210095" y="175835"/>
                </a:lnTo>
                <a:cubicBezTo>
                  <a:pt x="213344" y="176555"/>
                  <a:pt x="215871" y="177633"/>
                  <a:pt x="218036" y="179072"/>
                </a:cubicBezTo>
                <a:lnTo>
                  <a:pt x="270737" y="126570"/>
                </a:lnTo>
                <a:cubicBezTo>
                  <a:pt x="272542" y="125132"/>
                  <a:pt x="275429" y="125132"/>
                  <a:pt x="277234" y="126570"/>
                </a:cubicBezTo>
                <a:cubicBezTo>
                  <a:pt x="279039" y="128368"/>
                  <a:pt x="279039" y="131245"/>
                  <a:pt x="277234" y="133043"/>
                </a:cubicBezTo>
                <a:lnTo>
                  <a:pt x="224534" y="185185"/>
                </a:lnTo>
                <a:cubicBezTo>
                  <a:pt x="227060" y="188781"/>
                  <a:pt x="228143" y="193096"/>
                  <a:pt x="228143" y="197771"/>
                </a:cubicBezTo>
                <a:cubicBezTo>
                  <a:pt x="228143" y="208559"/>
                  <a:pt x="220563" y="217549"/>
                  <a:pt x="210095" y="219707"/>
                </a:cubicBezTo>
                <a:lnTo>
                  <a:pt x="210095" y="274366"/>
                </a:lnTo>
                <a:cubicBezTo>
                  <a:pt x="210095" y="276883"/>
                  <a:pt x="208290" y="279041"/>
                  <a:pt x="205764" y="279041"/>
                </a:cubicBezTo>
                <a:cubicBezTo>
                  <a:pt x="203237" y="279041"/>
                  <a:pt x="201432" y="276883"/>
                  <a:pt x="201432" y="274366"/>
                </a:cubicBezTo>
                <a:lnTo>
                  <a:pt x="201432" y="219707"/>
                </a:lnTo>
                <a:cubicBezTo>
                  <a:pt x="192408" y="217909"/>
                  <a:pt x="185550" y="211076"/>
                  <a:pt x="183745" y="202086"/>
                </a:cubicBezTo>
                <a:lnTo>
                  <a:pt x="128157" y="202086"/>
                </a:lnTo>
                <a:cubicBezTo>
                  <a:pt x="125630" y="202086"/>
                  <a:pt x="123825" y="200288"/>
                  <a:pt x="123825" y="197771"/>
                </a:cubicBezTo>
                <a:cubicBezTo>
                  <a:pt x="123825" y="195254"/>
                  <a:pt x="125630" y="193456"/>
                  <a:pt x="128157" y="193456"/>
                </a:cubicBezTo>
                <a:lnTo>
                  <a:pt x="183745" y="193456"/>
                </a:lnTo>
                <a:cubicBezTo>
                  <a:pt x="185550" y="184466"/>
                  <a:pt x="192408" y="177633"/>
                  <a:pt x="201432" y="175835"/>
                </a:cubicBezTo>
                <a:lnTo>
                  <a:pt x="201432" y="23365"/>
                </a:lnTo>
                <a:cubicBezTo>
                  <a:pt x="201432" y="20848"/>
                  <a:pt x="203237" y="19050"/>
                  <a:pt x="205764" y="19050"/>
                </a:cubicBezTo>
                <a:close/>
                <a:moveTo>
                  <a:pt x="34586" y="9007"/>
                </a:moveTo>
                <a:cubicBezTo>
                  <a:pt x="20535" y="9007"/>
                  <a:pt x="9007" y="20175"/>
                  <a:pt x="9007" y="34226"/>
                </a:cubicBezTo>
                <a:lnTo>
                  <a:pt x="9007" y="261917"/>
                </a:lnTo>
                <a:cubicBezTo>
                  <a:pt x="9007" y="275967"/>
                  <a:pt x="20535" y="287496"/>
                  <a:pt x="34586" y="287496"/>
                </a:cubicBezTo>
                <a:lnTo>
                  <a:pt x="261917" y="287496"/>
                </a:lnTo>
                <a:cubicBezTo>
                  <a:pt x="275967" y="287496"/>
                  <a:pt x="287496" y="275967"/>
                  <a:pt x="287496" y="261917"/>
                </a:cubicBezTo>
                <a:lnTo>
                  <a:pt x="287496" y="34226"/>
                </a:lnTo>
                <a:cubicBezTo>
                  <a:pt x="287496" y="20175"/>
                  <a:pt x="275967" y="9007"/>
                  <a:pt x="261917" y="9007"/>
                </a:cubicBezTo>
                <a:lnTo>
                  <a:pt x="34586" y="9007"/>
                </a:lnTo>
                <a:close/>
                <a:moveTo>
                  <a:pt x="34586" y="0"/>
                </a:moveTo>
                <a:lnTo>
                  <a:pt x="261917" y="0"/>
                </a:lnTo>
                <a:cubicBezTo>
                  <a:pt x="281011" y="0"/>
                  <a:pt x="296503" y="15492"/>
                  <a:pt x="296503" y="34226"/>
                </a:cubicBezTo>
                <a:lnTo>
                  <a:pt x="296503" y="261917"/>
                </a:lnTo>
                <a:cubicBezTo>
                  <a:pt x="296503" y="281011"/>
                  <a:pt x="281011" y="296503"/>
                  <a:pt x="261917" y="296503"/>
                </a:cubicBezTo>
                <a:lnTo>
                  <a:pt x="34586" y="296503"/>
                </a:lnTo>
                <a:cubicBezTo>
                  <a:pt x="15491" y="296503"/>
                  <a:pt x="0" y="281011"/>
                  <a:pt x="0" y="261917"/>
                </a:cubicBezTo>
                <a:lnTo>
                  <a:pt x="0" y="34226"/>
                </a:lnTo>
                <a:cubicBezTo>
                  <a:pt x="0" y="15492"/>
                  <a:pt x="15491" y="0"/>
                  <a:pt x="3458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0" cap="none" spc="0" normalizeH="0" baseline="0" noProof="0" smtClean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2" name="Freeform 962">
            <a:extLst>
              <a:ext uri="{FF2B5EF4-FFF2-40B4-BE49-F238E27FC236}">
                <a16:creationId xmlns:a16="http://schemas.microsoft.com/office/drawing/2014/main" id="{FACD0CF9-AE8E-BB46-A415-BBC5B62EF5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3714" y="5868568"/>
            <a:ext cx="527753" cy="492352"/>
          </a:xfrm>
          <a:custGeom>
            <a:avLst/>
            <a:gdLst>
              <a:gd name="T0" fmla="*/ 217409 w 296503"/>
              <a:gd name="T1" fmla="*/ 288559 h 296504"/>
              <a:gd name="T2" fmla="*/ 256226 w 296503"/>
              <a:gd name="T3" fmla="*/ 267624 h 296504"/>
              <a:gd name="T4" fmla="*/ 41230 w 296503"/>
              <a:gd name="T5" fmla="*/ 267624 h 296504"/>
              <a:gd name="T6" fmla="*/ 80290 w 296503"/>
              <a:gd name="T7" fmla="*/ 288559 h 296504"/>
              <a:gd name="T8" fmla="*/ 41230 w 296503"/>
              <a:gd name="T9" fmla="*/ 267624 h 296504"/>
              <a:gd name="T10" fmla="*/ 189112 w 296503"/>
              <a:gd name="T11" fmla="*/ 258240 h 296504"/>
              <a:gd name="T12" fmla="*/ 288876 w 296503"/>
              <a:gd name="T13" fmla="*/ 195437 h 296504"/>
              <a:gd name="T14" fmla="*/ 9042 w 296503"/>
              <a:gd name="T15" fmla="*/ 195437 h 296504"/>
              <a:gd name="T16" fmla="*/ 108139 w 296503"/>
              <a:gd name="T17" fmla="*/ 258240 h 296504"/>
              <a:gd name="T18" fmla="*/ 9042 w 296503"/>
              <a:gd name="T19" fmla="*/ 195437 h 296504"/>
              <a:gd name="T20" fmla="*/ 293230 w 296503"/>
              <a:gd name="T21" fmla="*/ 186413 h 296504"/>
              <a:gd name="T22" fmla="*/ 297583 w 296503"/>
              <a:gd name="T23" fmla="*/ 262932 h 296504"/>
              <a:gd name="T24" fmla="*/ 265296 w 296503"/>
              <a:gd name="T25" fmla="*/ 267624 h 296504"/>
              <a:gd name="T26" fmla="*/ 287062 w 296503"/>
              <a:gd name="T27" fmla="*/ 288559 h 296504"/>
              <a:gd name="T28" fmla="*/ 287062 w 296503"/>
              <a:gd name="T29" fmla="*/ 297582 h 296504"/>
              <a:gd name="T30" fmla="*/ 185847 w 296503"/>
              <a:gd name="T31" fmla="*/ 292889 h 296504"/>
              <a:gd name="T32" fmla="*/ 207977 w 296503"/>
              <a:gd name="T33" fmla="*/ 288559 h 296504"/>
              <a:gd name="T34" fmla="*/ 184396 w 296503"/>
              <a:gd name="T35" fmla="*/ 267624 h 296504"/>
              <a:gd name="T36" fmla="*/ 180042 w 296503"/>
              <a:gd name="T37" fmla="*/ 191106 h 296504"/>
              <a:gd name="T38" fmla="*/ 4703 w 296503"/>
              <a:gd name="T39" fmla="*/ 186413 h 296504"/>
              <a:gd name="T40" fmla="*/ 117542 w 296503"/>
              <a:gd name="T41" fmla="*/ 191106 h 296504"/>
              <a:gd name="T42" fmla="*/ 112841 w 296503"/>
              <a:gd name="T43" fmla="*/ 267624 h 296504"/>
              <a:gd name="T44" fmla="*/ 89695 w 296503"/>
              <a:gd name="T45" fmla="*/ 288559 h 296504"/>
              <a:gd name="T46" fmla="*/ 111394 w 296503"/>
              <a:gd name="T47" fmla="*/ 292889 h 296504"/>
              <a:gd name="T48" fmla="*/ 10850 w 296503"/>
              <a:gd name="T49" fmla="*/ 297582 h 296504"/>
              <a:gd name="T50" fmla="*/ 10850 w 296503"/>
              <a:gd name="T51" fmla="*/ 288559 h 296504"/>
              <a:gd name="T52" fmla="*/ 32189 w 296503"/>
              <a:gd name="T53" fmla="*/ 267624 h 296504"/>
              <a:gd name="T54" fmla="*/ 0 w 296503"/>
              <a:gd name="T55" fmla="*/ 262932 h 296504"/>
              <a:gd name="T56" fmla="*/ 4703 w 296503"/>
              <a:gd name="T57" fmla="*/ 186413 h 296504"/>
              <a:gd name="T58" fmla="*/ 151866 w 296503"/>
              <a:gd name="T59" fmla="*/ 119098 h 296504"/>
              <a:gd name="T60" fmla="*/ 293246 w 296503"/>
              <a:gd name="T61" fmla="*/ 144657 h 296504"/>
              <a:gd name="T62" fmla="*/ 293246 w 296503"/>
              <a:gd name="T63" fmla="*/ 154149 h 296504"/>
              <a:gd name="T64" fmla="*/ 243346 w 296503"/>
              <a:gd name="T65" fmla="*/ 179708 h 296504"/>
              <a:gd name="T66" fmla="*/ 234669 w 296503"/>
              <a:gd name="T67" fmla="*/ 179708 h 296504"/>
              <a:gd name="T68" fmla="*/ 63279 w 296503"/>
              <a:gd name="T69" fmla="*/ 154149 h 296504"/>
              <a:gd name="T70" fmla="*/ 58937 w 296503"/>
              <a:gd name="T71" fmla="*/ 184455 h 296504"/>
              <a:gd name="T72" fmla="*/ 54239 w 296503"/>
              <a:gd name="T73" fmla="*/ 154149 h 296504"/>
              <a:gd name="T74" fmla="*/ 0 w 296503"/>
              <a:gd name="T75" fmla="*/ 149402 h 296504"/>
              <a:gd name="T76" fmla="*/ 142826 w 296503"/>
              <a:gd name="T77" fmla="*/ 144657 h 296504"/>
              <a:gd name="T78" fmla="*/ 147164 w 296503"/>
              <a:gd name="T79" fmla="*/ 114716 h 296504"/>
              <a:gd name="T80" fmla="*/ 127434 w 296503"/>
              <a:gd name="T81" fmla="*/ 102113 h 296504"/>
              <a:gd name="T82" fmla="*/ 166204 w 296503"/>
              <a:gd name="T83" fmla="*/ 81112 h 296504"/>
              <a:gd name="T84" fmla="*/ 99793 w 296503"/>
              <a:gd name="T85" fmla="*/ 9053 h 296504"/>
              <a:gd name="T86" fmla="*/ 198153 w 296503"/>
              <a:gd name="T87" fmla="*/ 72059 h 296504"/>
              <a:gd name="T88" fmla="*/ 99793 w 296503"/>
              <a:gd name="T89" fmla="*/ 9053 h 296504"/>
              <a:gd name="T90" fmla="*/ 202461 w 296503"/>
              <a:gd name="T91" fmla="*/ 0 h 296504"/>
              <a:gd name="T92" fmla="*/ 206769 w 296503"/>
              <a:gd name="T93" fmla="*/ 76768 h 296504"/>
              <a:gd name="T94" fmla="*/ 175178 w 296503"/>
              <a:gd name="T95" fmla="*/ 81112 h 296504"/>
              <a:gd name="T96" fmla="*/ 196718 w 296503"/>
              <a:gd name="T97" fmla="*/ 102113 h 296504"/>
              <a:gd name="T98" fmla="*/ 196718 w 296503"/>
              <a:gd name="T99" fmla="*/ 111166 h 296504"/>
              <a:gd name="T100" fmla="*/ 96562 w 296503"/>
              <a:gd name="T101" fmla="*/ 106822 h 296504"/>
              <a:gd name="T102" fmla="*/ 118459 w 296503"/>
              <a:gd name="T103" fmla="*/ 102113 h 296504"/>
              <a:gd name="T104" fmla="*/ 95125 w 296503"/>
              <a:gd name="T105" fmla="*/ 81112 h 296504"/>
              <a:gd name="T106" fmla="*/ 90818 w 296503"/>
              <a:gd name="T107" fmla="*/ 4344 h 29650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6503" h="296504">
                <a:moveTo>
                  <a:pt x="220595" y="266654"/>
                </a:moveTo>
                <a:lnTo>
                  <a:pt x="216619" y="287513"/>
                </a:lnTo>
                <a:lnTo>
                  <a:pt x="259633" y="287513"/>
                </a:lnTo>
                <a:lnTo>
                  <a:pt x="255295" y="266654"/>
                </a:lnTo>
                <a:lnTo>
                  <a:pt x="220595" y="266654"/>
                </a:lnTo>
                <a:close/>
                <a:moveTo>
                  <a:pt x="41080" y="266654"/>
                </a:moveTo>
                <a:lnTo>
                  <a:pt x="37117" y="287513"/>
                </a:lnTo>
                <a:lnTo>
                  <a:pt x="79999" y="287513"/>
                </a:lnTo>
                <a:lnTo>
                  <a:pt x="76035" y="266654"/>
                </a:lnTo>
                <a:lnTo>
                  <a:pt x="41080" y="266654"/>
                </a:lnTo>
                <a:close/>
                <a:moveTo>
                  <a:pt x="188425" y="194729"/>
                </a:moveTo>
                <a:lnTo>
                  <a:pt x="188425" y="257304"/>
                </a:lnTo>
                <a:lnTo>
                  <a:pt x="287827" y="257304"/>
                </a:lnTo>
                <a:lnTo>
                  <a:pt x="287827" y="194729"/>
                </a:lnTo>
                <a:lnTo>
                  <a:pt x="188425" y="194729"/>
                </a:lnTo>
                <a:close/>
                <a:moveTo>
                  <a:pt x="9009" y="194729"/>
                </a:moveTo>
                <a:lnTo>
                  <a:pt x="9009" y="257304"/>
                </a:lnTo>
                <a:lnTo>
                  <a:pt x="107746" y="257304"/>
                </a:lnTo>
                <a:lnTo>
                  <a:pt x="107746" y="194729"/>
                </a:lnTo>
                <a:lnTo>
                  <a:pt x="9009" y="194729"/>
                </a:lnTo>
                <a:close/>
                <a:moveTo>
                  <a:pt x="183726" y="185738"/>
                </a:moveTo>
                <a:lnTo>
                  <a:pt x="292164" y="185738"/>
                </a:lnTo>
                <a:cubicBezTo>
                  <a:pt x="294694" y="185738"/>
                  <a:pt x="296502" y="187896"/>
                  <a:pt x="296502" y="190413"/>
                </a:cubicBezTo>
                <a:lnTo>
                  <a:pt x="296502" y="261979"/>
                </a:lnTo>
                <a:cubicBezTo>
                  <a:pt x="296502" y="264497"/>
                  <a:pt x="294694" y="266654"/>
                  <a:pt x="292164" y="266654"/>
                </a:cubicBezTo>
                <a:lnTo>
                  <a:pt x="264332" y="266654"/>
                </a:lnTo>
                <a:lnTo>
                  <a:pt x="268669" y="287513"/>
                </a:lnTo>
                <a:lnTo>
                  <a:pt x="286019" y="287513"/>
                </a:lnTo>
                <a:cubicBezTo>
                  <a:pt x="288550" y="287513"/>
                  <a:pt x="290718" y="289311"/>
                  <a:pt x="290718" y="291828"/>
                </a:cubicBezTo>
                <a:cubicBezTo>
                  <a:pt x="290718" y="294346"/>
                  <a:pt x="288550" y="296504"/>
                  <a:pt x="286019" y="296504"/>
                </a:cubicBezTo>
                <a:lnTo>
                  <a:pt x="189871" y="296504"/>
                </a:lnTo>
                <a:cubicBezTo>
                  <a:pt x="187340" y="296504"/>
                  <a:pt x="185172" y="294346"/>
                  <a:pt x="185172" y="291828"/>
                </a:cubicBezTo>
                <a:cubicBezTo>
                  <a:pt x="185172" y="289311"/>
                  <a:pt x="187340" y="287513"/>
                  <a:pt x="189871" y="287513"/>
                </a:cubicBezTo>
                <a:lnTo>
                  <a:pt x="207221" y="287513"/>
                </a:lnTo>
                <a:lnTo>
                  <a:pt x="211558" y="266654"/>
                </a:lnTo>
                <a:lnTo>
                  <a:pt x="183726" y="266654"/>
                </a:lnTo>
                <a:cubicBezTo>
                  <a:pt x="181557" y="266654"/>
                  <a:pt x="179388" y="264497"/>
                  <a:pt x="179388" y="261979"/>
                </a:cubicBezTo>
                <a:lnTo>
                  <a:pt x="179388" y="190413"/>
                </a:lnTo>
                <a:cubicBezTo>
                  <a:pt x="179388" y="187896"/>
                  <a:pt x="181557" y="185738"/>
                  <a:pt x="183726" y="185738"/>
                </a:cubicBezTo>
                <a:close/>
                <a:moveTo>
                  <a:pt x="4685" y="185738"/>
                </a:moveTo>
                <a:lnTo>
                  <a:pt x="112430" y="185738"/>
                </a:lnTo>
                <a:cubicBezTo>
                  <a:pt x="114953" y="185738"/>
                  <a:pt x="117115" y="187896"/>
                  <a:pt x="117115" y="190413"/>
                </a:cubicBezTo>
                <a:lnTo>
                  <a:pt x="117115" y="261979"/>
                </a:lnTo>
                <a:cubicBezTo>
                  <a:pt x="117115" y="264497"/>
                  <a:pt x="114953" y="266654"/>
                  <a:pt x="112430" y="266654"/>
                </a:cubicBezTo>
                <a:lnTo>
                  <a:pt x="85043" y="266654"/>
                </a:lnTo>
                <a:lnTo>
                  <a:pt x="89368" y="287513"/>
                </a:lnTo>
                <a:lnTo>
                  <a:pt x="106304" y="287513"/>
                </a:lnTo>
                <a:cubicBezTo>
                  <a:pt x="108827" y="287513"/>
                  <a:pt x="110989" y="289311"/>
                  <a:pt x="110989" y="291828"/>
                </a:cubicBezTo>
                <a:cubicBezTo>
                  <a:pt x="110989" y="294346"/>
                  <a:pt x="108827" y="296504"/>
                  <a:pt x="106304" y="296504"/>
                </a:cubicBezTo>
                <a:lnTo>
                  <a:pt x="10811" y="296504"/>
                </a:lnTo>
                <a:cubicBezTo>
                  <a:pt x="8288" y="296504"/>
                  <a:pt x="6126" y="294346"/>
                  <a:pt x="6126" y="291828"/>
                </a:cubicBezTo>
                <a:cubicBezTo>
                  <a:pt x="6126" y="289311"/>
                  <a:pt x="8288" y="287513"/>
                  <a:pt x="10811" y="287513"/>
                </a:cubicBezTo>
                <a:lnTo>
                  <a:pt x="27747" y="287513"/>
                </a:lnTo>
                <a:lnTo>
                  <a:pt x="32072" y="266654"/>
                </a:lnTo>
                <a:lnTo>
                  <a:pt x="4685" y="266654"/>
                </a:lnTo>
                <a:cubicBezTo>
                  <a:pt x="2162" y="266654"/>
                  <a:pt x="0" y="264497"/>
                  <a:pt x="0" y="261979"/>
                </a:cubicBezTo>
                <a:lnTo>
                  <a:pt x="0" y="190413"/>
                </a:lnTo>
                <a:cubicBezTo>
                  <a:pt x="0" y="187896"/>
                  <a:pt x="2162" y="185738"/>
                  <a:pt x="4685" y="185738"/>
                </a:cubicBezTo>
                <a:close/>
                <a:moveTo>
                  <a:pt x="146630" y="114300"/>
                </a:moveTo>
                <a:cubicBezTo>
                  <a:pt x="149152" y="114300"/>
                  <a:pt x="151314" y="116119"/>
                  <a:pt x="151314" y="118666"/>
                </a:cubicBezTo>
                <a:lnTo>
                  <a:pt x="151314" y="144132"/>
                </a:lnTo>
                <a:lnTo>
                  <a:pt x="292180" y="144132"/>
                </a:lnTo>
                <a:cubicBezTo>
                  <a:pt x="294702" y="144132"/>
                  <a:pt x="296503" y="146315"/>
                  <a:pt x="296503" y="148861"/>
                </a:cubicBezTo>
                <a:cubicBezTo>
                  <a:pt x="296503" y="151408"/>
                  <a:pt x="294702" y="153591"/>
                  <a:pt x="292180" y="153591"/>
                </a:cubicBezTo>
                <a:lnTo>
                  <a:pt x="242462" y="153591"/>
                </a:lnTo>
                <a:lnTo>
                  <a:pt x="242462" y="179057"/>
                </a:lnTo>
                <a:cubicBezTo>
                  <a:pt x="242462" y="181604"/>
                  <a:pt x="240661" y="183786"/>
                  <a:pt x="238139" y="183786"/>
                </a:cubicBezTo>
                <a:cubicBezTo>
                  <a:pt x="235617" y="183786"/>
                  <a:pt x="233816" y="181604"/>
                  <a:pt x="233816" y="179057"/>
                </a:cubicBezTo>
                <a:lnTo>
                  <a:pt x="233816" y="153591"/>
                </a:lnTo>
                <a:lnTo>
                  <a:pt x="63048" y="153591"/>
                </a:lnTo>
                <a:lnTo>
                  <a:pt x="63048" y="179057"/>
                </a:lnTo>
                <a:cubicBezTo>
                  <a:pt x="63048" y="181604"/>
                  <a:pt x="60886" y="183786"/>
                  <a:pt x="58724" y="183786"/>
                </a:cubicBezTo>
                <a:cubicBezTo>
                  <a:pt x="55842" y="183786"/>
                  <a:pt x="54041" y="181604"/>
                  <a:pt x="54041" y="179057"/>
                </a:cubicBezTo>
                <a:lnTo>
                  <a:pt x="54041" y="153591"/>
                </a:lnTo>
                <a:lnTo>
                  <a:pt x="4684" y="153591"/>
                </a:lnTo>
                <a:cubicBezTo>
                  <a:pt x="2162" y="153591"/>
                  <a:pt x="0" y="151408"/>
                  <a:pt x="0" y="148861"/>
                </a:cubicBezTo>
                <a:cubicBezTo>
                  <a:pt x="0" y="146315"/>
                  <a:pt x="2162" y="144132"/>
                  <a:pt x="4684" y="144132"/>
                </a:cubicBezTo>
                <a:lnTo>
                  <a:pt x="142307" y="144132"/>
                </a:lnTo>
                <a:lnTo>
                  <a:pt x="142307" y="118666"/>
                </a:lnTo>
                <a:cubicBezTo>
                  <a:pt x="142307" y="116119"/>
                  <a:pt x="144469" y="114300"/>
                  <a:pt x="146630" y="114300"/>
                </a:cubicBezTo>
                <a:close/>
                <a:moveTo>
                  <a:pt x="131263" y="80818"/>
                </a:moveTo>
                <a:lnTo>
                  <a:pt x="126971" y="101744"/>
                </a:lnTo>
                <a:lnTo>
                  <a:pt x="169535" y="101744"/>
                </a:lnTo>
                <a:lnTo>
                  <a:pt x="165600" y="80818"/>
                </a:lnTo>
                <a:lnTo>
                  <a:pt x="131263" y="80818"/>
                </a:lnTo>
                <a:close/>
                <a:moveTo>
                  <a:pt x="99430" y="9020"/>
                </a:moveTo>
                <a:lnTo>
                  <a:pt x="99430" y="71798"/>
                </a:lnTo>
                <a:lnTo>
                  <a:pt x="197433" y="71798"/>
                </a:lnTo>
                <a:lnTo>
                  <a:pt x="197433" y="9020"/>
                </a:lnTo>
                <a:lnTo>
                  <a:pt x="99430" y="9020"/>
                </a:lnTo>
                <a:close/>
                <a:moveTo>
                  <a:pt x="94780" y="0"/>
                </a:moveTo>
                <a:lnTo>
                  <a:pt x="201725" y="0"/>
                </a:lnTo>
                <a:cubicBezTo>
                  <a:pt x="204229" y="0"/>
                  <a:pt x="206018" y="1804"/>
                  <a:pt x="206018" y="4329"/>
                </a:cubicBezTo>
                <a:lnTo>
                  <a:pt x="206018" y="76489"/>
                </a:lnTo>
                <a:cubicBezTo>
                  <a:pt x="206018" y="79014"/>
                  <a:pt x="204229" y="80818"/>
                  <a:pt x="201725" y="80818"/>
                </a:cubicBezTo>
                <a:lnTo>
                  <a:pt x="174542" y="80818"/>
                </a:lnTo>
                <a:lnTo>
                  <a:pt x="178834" y="101744"/>
                </a:lnTo>
                <a:lnTo>
                  <a:pt x="196003" y="101744"/>
                </a:lnTo>
                <a:cubicBezTo>
                  <a:pt x="198506" y="101744"/>
                  <a:pt x="200295" y="103909"/>
                  <a:pt x="200295" y="106435"/>
                </a:cubicBezTo>
                <a:cubicBezTo>
                  <a:pt x="200295" y="108599"/>
                  <a:pt x="198506" y="110764"/>
                  <a:pt x="196003" y="110764"/>
                </a:cubicBezTo>
                <a:lnTo>
                  <a:pt x="100861" y="110764"/>
                </a:lnTo>
                <a:cubicBezTo>
                  <a:pt x="98357" y="110764"/>
                  <a:pt x="96211" y="108599"/>
                  <a:pt x="96211" y="106435"/>
                </a:cubicBezTo>
                <a:cubicBezTo>
                  <a:pt x="96211" y="103909"/>
                  <a:pt x="98357" y="101744"/>
                  <a:pt x="100861" y="101744"/>
                </a:cubicBezTo>
                <a:lnTo>
                  <a:pt x="118029" y="101744"/>
                </a:lnTo>
                <a:lnTo>
                  <a:pt x="122321" y="80818"/>
                </a:lnTo>
                <a:lnTo>
                  <a:pt x="94780" y="80818"/>
                </a:lnTo>
                <a:cubicBezTo>
                  <a:pt x="92277" y="80818"/>
                  <a:pt x="90488" y="79014"/>
                  <a:pt x="90488" y="76489"/>
                </a:cubicBezTo>
                <a:lnTo>
                  <a:pt x="90488" y="4329"/>
                </a:lnTo>
                <a:cubicBezTo>
                  <a:pt x="90488" y="1804"/>
                  <a:pt x="92277" y="0"/>
                  <a:pt x="9478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0" cap="none" spc="0" normalizeH="0" baseline="0" noProof="0" smtClean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Subtitle 2">
            <a:extLst>
              <a:ext uri="{FF2B5EF4-FFF2-40B4-BE49-F238E27FC236}">
                <a16:creationId xmlns:a16="http://schemas.microsoft.com/office/drawing/2014/main" id="{88B94E50-4B45-5443-864B-875F58CDBFF4}"/>
              </a:ext>
            </a:extLst>
          </p:cNvPr>
          <p:cNvSpPr txBox="1">
            <a:spLocks/>
          </p:cNvSpPr>
          <p:nvPr/>
        </p:nvSpPr>
        <p:spPr>
          <a:xfrm>
            <a:off x="5628247" y="3585915"/>
            <a:ext cx="4537611" cy="346091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defPPr>
              <a:defRPr lang="en-US"/>
            </a:defPPr>
            <a:lvl1pPr indent="0" defTabSz="1087636">
              <a:lnSpc>
                <a:spcPts val="1750"/>
              </a:lnSpc>
              <a:spcBef>
                <a:spcPct val="20000"/>
              </a:spcBef>
              <a:buFont typeface="Arial"/>
              <a:buNone/>
              <a:defRPr sz="2000" b="1">
                <a:solidFill>
                  <a:srgbClr val="00000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  <a:lvl2pPr marL="1087636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2pPr>
            <a:lvl3pPr marL="2175271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3pPr>
            <a:lvl4pPr marL="3262912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4pPr>
            <a:lvl5pPr marL="4350546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5pPr>
            <a:lvl6pPr marL="5438184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6pPr>
            <a:lvl7pPr marL="6525820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7pPr>
            <a:lvl8pPr marL="7613455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8pPr>
            <a:lvl9pPr marL="8701091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marR="0" lvl="0" indent="0" algn="l" defTabSz="1087636" rtl="0" eaLnBrk="1" fontAlgn="auto" latinLnBrk="0" hangingPunct="1">
              <a:lnSpc>
                <a:spcPts val="175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th-TH" sz="20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กลุ่มภารกิจด้านการพยาบาล</a:t>
            </a:r>
            <a:endParaRPr kumimoji="0" lang="en-US" sz="2000" b="1" i="0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74" name="Subtitle 2">
            <a:extLst>
              <a:ext uri="{FF2B5EF4-FFF2-40B4-BE49-F238E27FC236}">
                <a16:creationId xmlns:a16="http://schemas.microsoft.com/office/drawing/2014/main" id="{6BCE690A-3E47-5245-9AD4-F742DCA8A458}"/>
              </a:ext>
            </a:extLst>
          </p:cNvPr>
          <p:cNvSpPr txBox="1">
            <a:spLocks/>
          </p:cNvSpPr>
          <p:nvPr/>
        </p:nvSpPr>
        <p:spPr>
          <a:xfrm>
            <a:off x="4449032" y="2052257"/>
            <a:ext cx="7792538" cy="340640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defPPr>
              <a:defRPr lang="en-US"/>
            </a:defPPr>
            <a:lvl1pPr indent="0" defTabSz="1087636">
              <a:lnSpc>
                <a:spcPts val="1750"/>
              </a:lnSpc>
              <a:spcBef>
                <a:spcPct val="20000"/>
              </a:spcBef>
              <a:buFont typeface="Arial"/>
              <a:buNone/>
              <a:defRPr sz="20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  <a:lvl2pPr marL="1087636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2pPr>
            <a:lvl3pPr marL="2175271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3pPr>
            <a:lvl4pPr marL="3262912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4pPr>
            <a:lvl5pPr marL="4350546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5pPr>
            <a:lvl6pPr marL="5438184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6pPr>
            <a:lvl7pPr marL="6525820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7pPr>
            <a:lvl8pPr marL="7613455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8pPr>
            <a:lvl9pPr marL="8701091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marR="0" lvl="0" indent="0" algn="l" defTabSz="1087636" rtl="0" eaLnBrk="1" fontAlgn="auto" latinLnBrk="0" hangingPunct="1">
              <a:lnSpc>
                <a:spcPts val="175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th-TH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แผนยุทธศาสตร์โรงพยาบาลขอนแก่น</a:t>
            </a:r>
            <a:endParaRPr kumimoji="0" lang="en-US" sz="3200" b="1" i="0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75" name="TextBox 424">
            <a:extLst>
              <a:ext uri="{FF2B5EF4-FFF2-40B4-BE49-F238E27FC236}">
                <a16:creationId xmlns:a16="http://schemas.microsoft.com/office/drawing/2014/main" id="{E6922330-4501-4400-81F1-716B0FB3377D}"/>
              </a:ext>
            </a:extLst>
          </p:cNvPr>
          <p:cNvSpPr txBox="1"/>
          <p:nvPr/>
        </p:nvSpPr>
        <p:spPr>
          <a:xfrm rot="18085743">
            <a:off x="-1296820" y="3755727"/>
            <a:ext cx="5657424" cy="356670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defPPr>
              <a:defRPr lang="en-US"/>
            </a:defPPr>
            <a:lvl1pPr indent="0" defTabSz="1087636">
              <a:lnSpc>
                <a:spcPts val="1750"/>
              </a:lnSpc>
              <a:spcBef>
                <a:spcPct val="20000"/>
              </a:spcBef>
              <a:buFont typeface="Arial"/>
              <a:buNone/>
              <a:defRPr sz="20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  <a:lvl2pPr marL="1087636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2pPr>
            <a:lvl3pPr marL="2175271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3pPr>
            <a:lvl4pPr marL="3262912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4pPr>
            <a:lvl5pPr marL="4350546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5pPr>
            <a:lvl6pPr marL="5438184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6pPr>
            <a:lvl7pPr marL="6525820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7pPr>
            <a:lvl8pPr marL="7613455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8pPr>
            <a:lvl9pPr marL="8701091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marR="0" lvl="0" indent="0" algn="ctr" defTabSz="1087636" rtl="0" eaLnBrk="1" fontAlgn="auto" latinLnBrk="0" hangingPunct="1">
              <a:lnSpc>
                <a:spcPts val="175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Roadmap to Excellence</a:t>
            </a:r>
          </a:p>
        </p:txBody>
      </p:sp>
      <p:sp>
        <p:nvSpPr>
          <p:cNvPr id="76" name="TextBox 71">
            <a:extLst>
              <a:ext uri="{FF2B5EF4-FFF2-40B4-BE49-F238E27FC236}">
                <a16:creationId xmlns:a16="http://schemas.microsoft.com/office/drawing/2014/main" id="{4314C4E9-E678-3C4A-A905-E9DFA3071B12}"/>
              </a:ext>
            </a:extLst>
          </p:cNvPr>
          <p:cNvSpPr txBox="1"/>
          <p:nvPr/>
        </p:nvSpPr>
        <p:spPr>
          <a:xfrm>
            <a:off x="5038872" y="2788502"/>
            <a:ext cx="6172895" cy="340640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defPPr>
              <a:defRPr lang="en-US"/>
            </a:defPPr>
            <a:lvl1pPr indent="0" defTabSz="1087636">
              <a:lnSpc>
                <a:spcPts val="1750"/>
              </a:lnSpc>
              <a:spcBef>
                <a:spcPct val="20000"/>
              </a:spcBef>
              <a:buFont typeface="Arial"/>
              <a:buNone/>
              <a:defRPr sz="2000" b="1">
                <a:solidFill>
                  <a:srgbClr val="00000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  <a:lvl2pPr marL="1087636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2pPr>
            <a:lvl3pPr marL="2175271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3pPr>
            <a:lvl4pPr marL="3262912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4pPr>
            <a:lvl5pPr marL="4350546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5pPr>
            <a:lvl6pPr marL="5438184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6pPr>
            <a:lvl7pPr marL="6525820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7pPr>
            <a:lvl8pPr marL="7613455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8pPr>
            <a:lvl9pPr marL="8701091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marR="0" lvl="0" indent="0" algn="l" defTabSz="1087636" rtl="0" eaLnBrk="1" fontAlgn="auto" latinLnBrk="0" hangingPunct="1">
              <a:lnSpc>
                <a:spcPts val="175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th-TH" sz="20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กลุ่มภารกิจด้านผลิตบุคลากรทางการแพทย์</a:t>
            </a:r>
            <a:endParaRPr kumimoji="0" lang="en-US" sz="2000" b="1" i="0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77" name="TextBox 81">
            <a:extLst>
              <a:ext uri="{FF2B5EF4-FFF2-40B4-BE49-F238E27FC236}">
                <a16:creationId xmlns:a16="http://schemas.microsoft.com/office/drawing/2014/main" id="{B1BB70BB-9436-DD4C-9E92-28150E59955E}"/>
              </a:ext>
            </a:extLst>
          </p:cNvPr>
          <p:cNvSpPr txBox="1"/>
          <p:nvPr/>
        </p:nvSpPr>
        <p:spPr>
          <a:xfrm>
            <a:off x="7143120" y="5992977"/>
            <a:ext cx="4319539" cy="340640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defPPr>
              <a:defRPr lang="en-US"/>
            </a:defPPr>
            <a:lvl1pPr indent="0" defTabSz="1087636">
              <a:lnSpc>
                <a:spcPts val="1750"/>
              </a:lnSpc>
              <a:spcBef>
                <a:spcPct val="20000"/>
              </a:spcBef>
              <a:buFont typeface="Arial"/>
              <a:buNone/>
              <a:defRPr sz="2000" b="1">
                <a:solidFill>
                  <a:srgbClr val="00000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  <a:lvl2pPr marL="1087636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2pPr>
            <a:lvl3pPr marL="2175271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3pPr>
            <a:lvl4pPr marL="3262912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4pPr>
            <a:lvl5pPr marL="4350546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5pPr>
            <a:lvl6pPr marL="5438184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6pPr>
            <a:lvl7pPr marL="6525820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7pPr>
            <a:lvl8pPr marL="7613455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8pPr>
            <a:lvl9pPr marL="8701091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marR="0" lvl="0" indent="0" algn="l" defTabSz="1087636" rtl="0" eaLnBrk="1" fontAlgn="auto" latinLnBrk="0" hangingPunct="1">
              <a:lnSpc>
                <a:spcPts val="175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th-TH" sz="20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กลุ่มภารกิจด้านอำนวยการ</a:t>
            </a:r>
            <a:endParaRPr kumimoji="0" lang="en-US" sz="2000" b="1" i="0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78" name="TextBox 83">
            <a:extLst>
              <a:ext uri="{FF2B5EF4-FFF2-40B4-BE49-F238E27FC236}">
                <a16:creationId xmlns:a16="http://schemas.microsoft.com/office/drawing/2014/main" id="{856AF76C-22DE-0F4E-8D78-AC4BF9C57140}"/>
              </a:ext>
            </a:extLst>
          </p:cNvPr>
          <p:cNvSpPr txBox="1"/>
          <p:nvPr/>
        </p:nvSpPr>
        <p:spPr>
          <a:xfrm>
            <a:off x="6279773" y="4372588"/>
            <a:ext cx="4011709" cy="340640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defPPr>
              <a:defRPr lang="en-US"/>
            </a:defPPr>
            <a:lvl1pPr indent="0" defTabSz="1087636">
              <a:lnSpc>
                <a:spcPts val="1750"/>
              </a:lnSpc>
              <a:spcBef>
                <a:spcPct val="20000"/>
              </a:spcBef>
              <a:buFont typeface="Arial"/>
              <a:buNone/>
              <a:defRPr sz="2000" b="1">
                <a:solidFill>
                  <a:srgbClr val="00000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  <a:lvl2pPr marL="1087636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2pPr>
            <a:lvl3pPr marL="2175271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3pPr>
            <a:lvl4pPr marL="3262912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4pPr>
            <a:lvl5pPr marL="4350546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5pPr>
            <a:lvl6pPr marL="5438184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6pPr>
            <a:lvl7pPr marL="6525820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7pPr>
            <a:lvl8pPr marL="7613455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8pPr>
            <a:lvl9pPr marL="8701091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marR="0" lvl="0" indent="0" algn="l" defTabSz="1087636" rtl="0" eaLnBrk="1" fontAlgn="auto" latinLnBrk="0" hangingPunct="1">
              <a:lnSpc>
                <a:spcPts val="175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th-TH" sz="20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กลุ่มภารกิจด้าน พรส.</a:t>
            </a:r>
            <a:endParaRPr kumimoji="0" lang="en-US" sz="2000" b="1" i="0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79" name="TextBox 85">
            <a:extLst>
              <a:ext uri="{FF2B5EF4-FFF2-40B4-BE49-F238E27FC236}">
                <a16:creationId xmlns:a16="http://schemas.microsoft.com/office/drawing/2014/main" id="{458B81C4-26B7-7F41-97AB-641A21634D58}"/>
              </a:ext>
            </a:extLst>
          </p:cNvPr>
          <p:cNvSpPr txBox="1"/>
          <p:nvPr/>
        </p:nvSpPr>
        <p:spPr>
          <a:xfrm>
            <a:off x="6673473" y="5156435"/>
            <a:ext cx="4413599" cy="340640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defPPr>
              <a:defRPr lang="en-US"/>
            </a:defPPr>
            <a:lvl1pPr indent="0" defTabSz="1087636">
              <a:lnSpc>
                <a:spcPts val="1750"/>
              </a:lnSpc>
              <a:spcBef>
                <a:spcPct val="20000"/>
              </a:spcBef>
              <a:buFont typeface="Arial"/>
              <a:buNone/>
              <a:defRPr sz="2000" b="1">
                <a:solidFill>
                  <a:srgbClr val="00000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  <a:lvl2pPr marL="1087636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2pPr>
            <a:lvl3pPr marL="2175271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3pPr>
            <a:lvl4pPr marL="3262912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4pPr>
            <a:lvl5pPr marL="4350546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5pPr>
            <a:lvl6pPr marL="5438184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6pPr>
            <a:lvl7pPr marL="6525820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7pPr>
            <a:lvl8pPr marL="7613455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8pPr>
            <a:lvl9pPr marL="8701091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marR="0" lvl="0" indent="0" algn="l" defTabSz="1087636" rtl="0" eaLnBrk="1" fontAlgn="auto" latinLnBrk="0" hangingPunct="1">
              <a:lnSpc>
                <a:spcPts val="175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th-TH" sz="20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กลุ่มภารกิจด้านบริการปฐมภูมิ</a:t>
            </a:r>
            <a:endParaRPr kumimoji="0" lang="en-US" sz="2000" b="1" i="0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80" name="Rectangle 72">
            <a:extLst>
              <a:ext uri="{FF2B5EF4-FFF2-40B4-BE49-F238E27FC236}">
                <a16:creationId xmlns:a16="http://schemas.microsoft.com/office/drawing/2014/main" id="{A3FDA551-6CD0-0E4E-B0FB-DF71C3819B81}"/>
              </a:ext>
            </a:extLst>
          </p:cNvPr>
          <p:cNvSpPr/>
          <p:nvPr/>
        </p:nvSpPr>
        <p:spPr>
          <a:xfrm>
            <a:off x="2796976" y="2026971"/>
            <a:ext cx="826827" cy="430887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ontserrat" pitchFamily="2" charset="77"/>
                <a:ea typeface="Roboto" panose="02000000000000000000" pitchFamily="2" charset="0"/>
                <a:cs typeface="+mn-cs"/>
              </a:rPr>
              <a:t>19 R</a:t>
            </a:r>
            <a:endParaRPr kumimoji="0" lang="en-US" sz="1000" b="0" i="0" u="none" strike="noStrike" kern="0" cap="none" spc="0" normalizeH="0" baseline="0" noProof="0" dirty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TextBox 424">
            <a:extLst>
              <a:ext uri="{FF2B5EF4-FFF2-40B4-BE49-F238E27FC236}">
                <a16:creationId xmlns:a16="http://schemas.microsoft.com/office/drawing/2014/main" id="{E6922330-4501-4400-81F1-716B0FB3377D}"/>
              </a:ext>
            </a:extLst>
          </p:cNvPr>
          <p:cNvSpPr txBox="1"/>
          <p:nvPr/>
        </p:nvSpPr>
        <p:spPr>
          <a:xfrm>
            <a:off x="4580646" y="1453895"/>
            <a:ext cx="5657424" cy="356670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defPPr>
              <a:defRPr lang="en-US"/>
            </a:defPPr>
            <a:lvl1pPr indent="0" defTabSz="1087636">
              <a:lnSpc>
                <a:spcPts val="1750"/>
              </a:lnSpc>
              <a:spcBef>
                <a:spcPct val="20000"/>
              </a:spcBef>
              <a:buFont typeface="Arial"/>
              <a:buNone/>
              <a:defRPr sz="20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  <a:lvl2pPr marL="1087636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2pPr>
            <a:lvl3pPr marL="2175271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3pPr>
            <a:lvl4pPr marL="3262912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4pPr>
            <a:lvl5pPr marL="4350546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5pPr>
            <a:lvl6pPr marL="5438184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6pPr>
            <a:lvl7pPr marL="6525820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7pPr>
            <a:lvl8pPr marL="7613455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8pPr>
            <a:lvl9pPr marL="8701091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marR="0" lvl="0" indent="0" algn="ctr" defTabSz="1087636" rtl="0" eaLnBrk="1" fontAlgn="auto" latinLnBrk="0" hangingPunct="1">
              <a:lnSpc>
                <a:spcPts val="175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Strategic Integration</a:t>
            </a:r>
          </a:p>
        </p:txBody>
      </p:sp>
    </p:spTree>
    <p:extLst>
      <p:ext uri="{BB962C8B-B14F-4D97-AF65-F5344CB8AC3E}">
        <p14:creationId xmlns:p14="http://schemas.microsoft.com/office/powerpoint/2010/main" val="37895169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กลุ่ม 1">
            <a:extLst>
              <a:ext uri="{FF2B5EF4-FFF2-40B4-BE49-F238E27FC236}">
                <a16:creationId xmlns:a16="http://schemas.microsoft.com/office/drawing/2014/main" id="{19E6ACD2-38F8-6990-FDFB-B0679EBE2EA0}"/>
              </a:ext>
            </a:extLst>
          </p:cNvPr>
          <p:cNvGrpSpPr/>
          <p:nvPr/>
        </p:nvGrpSpPr>
        <p:grpSpPr>
          <a:xfrm>
            <a:off x="1476349" y="-251790"/>
            <a:ext cx="10390194" cy="5536680"/>
            <a:chOff x="869240" y="955742"/>
            <a:chExt cx="10491867" cy="5559138"/>
          </a:xfrm>
        </p:grpSpPr>
        <p:grpSp>
          <p:nvGrpSpPr>
            <p:cNvPr id="4" name="กลุ่ม 3">
              <a:extLst>
                <a:ext uri="{FF2B5EF4-FFF2-40B4-BE49-F238E27FC236}">
                  <a16:creationId xmlns:a16="http://schemas.microsoft.com/office/drawing/2014/main" id="{C2EDC643-67FA-B8BD-2E79-899C4F3DD89C}"/>
                </a:ext>
              </a:extLst>
            </p:cNvPr>
            <p:cNvGrpSpPr/>
            <p:nvPr/>
          </p:nvGrpSpPr>
          <p:grpSpPr>
            <a:xfrm>
              <a:off x="2760132" y="2456461"/>
              <a:ext cx="8600975" cy="3147792"/>
              <a:chOff x="2760132" y="2456461"/>
              <a:chExt cx="8600975" cy="3147792"/>
            </a:xfrm>
          </p:grpSpPr>
          <p:sp>
            <p:nvSpPr>
              <p:cNvPr id="13" name="Rectangle: Top Corners Rounded 2">
                <a:extLst>
                  <a:ext uri="{FF2B5EF4-FFF2-40B4-BE49-F238E27FC236}">
                    <a16:creationId xmlns:a16="http://schemas.microsoft.com/office/drawing/2014/main" id="{91F3B540-F123-B359-438F-7A218B8D5553}"/>
                  </a:ext>
                </a:extLst>
              </p:cNvPr>
              <p:cNvSpPr/>
              <p:nvPr/>
            </p:nvSpPr>
            <p:spPr>
              <a:xfrm rot="5400000">
                <a:off x="6114247" y="-897654"/>
                <a:ext cx="987552" cy="7695782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Noto Sans Thai"/>
                  <a:ea typeface="맑은 고딕"/>
                </a:endParaRPr>
              </a:p>
            </p:txBody>
          </p:sp>
          <p:sp>
            <p:nvSpPr>
              <p:cNvPr id="15" name="Rectangle: Top Corners Rounded 3">
                <a:extLst>
                  <a:ext uri="{FF2B5EF4-FFF2-40B4-BE49-F238E27FC236}">
                    <a16:creationId xmlns:a16="http://schemas.microsoft.com/office/drawing/2014/main" id="{6C9F7093-AA6E-1EAF-D0B1-85B7414CEDC3}"/>
                  </a:ext>
                </a:extLst>
              </p:cNvPr>
              <p:cNvSpPr/>
              <p:nvPr/>
            </p:nvSpPr>
            <p:spPr>
              <a:xfrm rot="5400000">
                <a:off x="6650284" y="182466"/>
                <a:ext cx="987552" cy="7695782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Noto Sans Thai"/>
                  <a:ea typeface="맑은 고딕"/>
                </a:endParaRPr>
              </a:p>
            </p:txBody>
          </p:sp>
          <p:sp>
            <p:nvSpPr>
              <p:cNvPr id="16" name="Rectangle: Top Corners Rounded 7">
                <a:extLst>
                  <a:ext uri="{FF2B5EF4-FFF2-40B4-BE49-F238E27FC236}">
                    <a16:creationId xmlns:a16="http://schemas.microsoft.com/office/drawing/2014/main" id="{3A20B633-0EE7-93DC-2A18-C28D4DA6D656}"/>
                  </a:ext>
                </a:extLst>
              </p:cNvPr>
              <p:cNvSpPr/>
              <p:nvPr/>
            </p:nvSpPr>
            <p:spPr>
              <a:xfrm rot="5400000">
                <a:off x="7019440" y="1262586"/>
                <a:ext cx="987552" cy="7695782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Noto Sans Thai"/>
                  <a:ea typeface="맑은 고딕"/>
                </a:endParaRPr>
              </a:p>
            </p:txBody>
          </p:sp>
        </p:grpSp>
        <p:grpSp>
          <p:nvGrpSpPr>
            <p:cNvPr id="5" name="Group 23">
              <a:extLst>
                <a:ext uri="{FF2B5EF4-FFF2-40B4-BE49-F238E27FC236}">
                  <a16:creationId xmlns:a16="http://schemas.microsoft.com/office/drawing/2014/main" id="{1354DDAC-7160-99CE-2A33-96905183B197}"/>
                </a:ext>
              </a:extLst>
            </p:cNvPr>
            <p:cNvGrpSpPr/>
            <p:nvPr/>
          </p:nvGrpSpPr>
          <p:grpSpPr>
            <a:xfrm>
              <a:off x="1350053" y="955742"/>
              <a:ext cx="2880320" cy="5184576"/>
              <a:chOff x="832917" y="692696"/>
              <a:chExt cx="2880320" cy="5184576"/>
            </a:xfrm>
          </p:grpSpPr>
          <p:sp>
            <p:nvSpPr>
              <p:cNvPr id="9" name="Oval 24">
                <a:extLst>
                  <a:ext uri="{FF2B5EF4-FFF2-40B4-BE49-F238E27FC236}">
                    <a16:creationId xmlns:a16="http://schemas.microsoft.com/office/drawing/2014/main" id="{CE8C86F9-3989-3C3F-B743-139DCC85C6E9}"/>
                  </a:ext>
                </a:extLst>
              </p:cNvPr>
              <p:cNvSpPr/>
              <p:nvPr/>
            </p:nvSpPr>
            <p:spPr>
              <a:xfrm>
                <a:off x="832917" y="2996952"/>
                <a:ext cx="2880320" cy="288032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scene3d>
                <a:camera prst="isometricOffAxis1Top"/>
                <a:lightRig rig="balanced" dir="t"/>
              </a:scene3d>
              <a:sp3d prstMaterial="matte">
                <a:bevelT w="317500" h="857250" prst="angle"/>
                <a:extrusionClr>
                  <a:srgbClr val="FAA332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Noto Sans Thai"/>
                  <a:ea typeface="맑은 고딕"/>
                </a:endParaRPr>
              </a:p>
            </p:txBody>
          </p:sp>
          <p:sp>
            <p:nvSpPr>
              <p:cNvPr id="10" name="Oval 25">
                <a:extLst>
                  <a:ext uri="{FF2B5EF4-FFF2-40B4-BE49-F238E27FC236}">
                    <a16:creationId xmlns:a16="http://schemas.microsoft.com/office/drawing/2014/main" id="{94113570-0B64-9BFD-AF1A-DF6168C7A387}"/>
                  </a:ext>
                </a:extLst>
              </p:cNvPr>
              <p:cNvSpPr/>
              <p:nvPr/>
            </p:nvSpPr>
            <p:spPr>
              <a:xfrm>
                <a:off x="1235967" y="2419375"/>
                <a:ext cx="2076426" cy="2076426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  <a:scene3d>
                <a:camera prst="isometricOffAxis1Top"/>
                <a:lightRig rig="balanced" dir="t"/>
              </a:scene3d>
              <a:sp3d prstMaterial="matte">
                <a:bevelT w="266700" h="742950" prst="angle"/>
                <a:extrusionClr>
                  <a:srgbClr val="FAA332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Noto Sans Thai"/>
                  <a:ea typeface="맑은 고딕"/>
                </a:endParaRPr>
              </a:p>
            </p:txBody>
          </p:sp>
          <p:sp>
            <p:nvSpPr>
              <p:cNvPr id="12" name="Oval 26">
                <a:extLst>
                  <a:ext uri="{FF2B5EF4-FFF2-40B4-BE49-F238E27FC236}">
                    <a16:creationId xmlns:a16="http://schemas.microsoft.com/office/drawing/2014/main" id="{AB4125D3-6268-082D-0EC8-445E3136124D}"/>
                  </a:ext>
                </a:extLst>
              </p:cNvPr>
              <p:cNvSpPr/>
              <p:nvPr/>
            </p:nvSpPr>
            <p:spPr>
              <a:xfrm>
                <a:off x="1607071" y="692696"/>
                <a:ext cx="1294804" cy="1294804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  <a:scene3d>
                <a:camera prst="isometricOffAxis1Top"/>
                <a:lightRig rig="balanced" dir="t"/>
              </a:scene3d>
              <a:sp3d prstMaterial="matte">
                <a:bevelT w="793750" h="1924050" prst="angle"/>
                <a:extrusionClr>
                  <a:srgbClr val="FAA332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Noto Sans Thai"/>
                  <a:ea typeface="맑은 고딕"/>
                </a:endParaRPr>
              </a:p>
            </p:txBody>
          </p:sp>
        </p:grpSp>
        <p:grpSp>
          <p:nvGrpSpPr>
            <p:cNvPr id="6" name="Group 4">
              <a:extLst>
                <a:ext uri="{FF2B5EF4-FFF2-40B4-BE49-F238E27FC236}">
                  <a16:creationId xmlns:a16="http://schemas.microsoft.com/office/drawing/2014/main" id="{5C47850D-9CED-FBFD-47CD-EF857956CBAF}"/>
                </a:ext>
              </a:extLst>
            </p:cNvPr>
            <p:cNvGrpSpPr/>
            <p:nvPr/>
          </p:nvGrpSpPr>
          <p:grpSpPr>
            <a:xfrm>
              <a:off x="869240" y="5859228"/>
              <a:ext cx="3865190" cy="655652"/>
              <a:chOff x="562794" y="5596182"/>
              <a:chExt cx="3865190" cy="655652"/>
            </a:xfrm>
          </p:grpSpPr>
          <p:sp>
            <p:nvSpPr>
              <p:cNvPr id="7" name="Oval 5">
                <a:extLst>
                  <a:ext uri="{FF2B5EF4-FFF2-40B4-BE49-F238E27FC236}">
                    <a16:creationId xmlns:a16="http://schemas.microsoft.com/office/drawing/2014/main" id="{387446E8-8182-E00F-32FD-EB1FCEA8F0D5}"/>
                  </a:ext>
                </a:extLst>
              </p:cNvPr>
              <p:cNvSpPr/>
              <p:nvPr/>
            </p:nvSpPr>
            <p:spPr>
              <a:xfrm>
                <a:off x="1138336" y="5712643"/>
                <a:ext cx="2754908" cy="432048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ffectLst>
                <a:softEdge rad="1270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Noto Sans Thai"/>
                  <a:ea typeface="맑은 고딕"/>
                </a:endParaRPr>
              </a:p>
            </p:txBody>
          </p:sp>
          <p:sp>
            <p:nvSpPr>
              <p:cNvPr id="8" name="Oval 6">
                <a:extLst>
                  <a:ext uri="{FF2B5EF4-FFF2-40B4-BE49-F238E27FC236}">
                    <a16:creationId xmlns:a16="http://schemas.microsoft.com/office/drawing/2014/main" id="{A627759C-A686-3019-B773-4034BB038FBC}"/>
                  </a:ext>
                </a:extLst>
              </p:cNvPr>
              <p:cNvSpPr/>
              <p:nvPr/>
            </p:nvSpPr>
            <p:spPr>
              <a:xfrm>
                <a:off x="562794" y="5596182"/>
                <a:ext cx="3865190" cy="655652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  <a:alpha val="65000"/>
                </a:schemeClr>
              </a:solidFill>
              <a:ln>
                <a:noFill/>
              </a:ln>
              <a:effectLst>
                <a:softEdge rad="190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Noto Sans Thai"/>
                  <a:ea typeface="맑은 고딕"/>
                </a:endParaRPr>
              </a:p>
            </p:txBody>
          </p:sp>
        </p:grpSp>
      </p:grpSp>
      <p:pic>
        <p:nvPicPr>
          <p:cNvPr id="31" name="Picture 5" descr="C:\Users\User\Desktop\ประชุม-อบรม\ประชุม อบรม_2562\ประชุม-อบรม\บรรยายอ.สมคิด3กย.62\KKH new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6090" y="132465"/>
            <a:ext cx="850066" cy="8955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" name="กลุ่ม 2"/>
          <p:cNvGrpSpPr/>
          <p:nvPr/>
        </p:nvGrpSpPr>
        <p:grpSpPr>
          <a:xfrm>
            <a:off x="54220" y="831073"/>
            <a:ext cx="11621318" cy="3600662"/>
            <a:chOff x="54220" y="817005"/>
            <a:chExt cx="11621318" cy="3600662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CC53FF10-310D-49F2-857C-793C680862D1}"/>
                </a:ext>
              </a:extLst>
            </p:cNvPr>
            <p:cNvSpPr txBox="1"/>
            <p:nvPr/>
          </p:nvSpPr>
          <p:spPr>
            <a:xfrm>
              <a:off x="4881578" y="3491671"/>
              <a:ext cx="675370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Noto Sans Thai"/>
                  <a:ea typeface="Tahoma" panose="020B0604030504040204" pitchFamily="34" charset="0"/>
                </a:rPr>
                <a:t>มีความเข้มแข็งพื้นฐานด้าน 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Noto Sans Thai"/>
                  <a:ea typeface="Tahoma" panose="020B0604030504040204" pitchFamily="34" charset="0"/>
                </a:rPr>
                <a:t>Infrastructure</a:t>
              </a:r>
              <a:r>
                <a:rPr kumimoji="0" lang="th-TH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Noto Sans Thai"/>
                  <a:ea typeface="Tahoma" panose="020B0604030504040204" pitchFamily="34" charset="0"/>
                </a:rPr>
                <a:t>  เพียงพอ พร้อมใช้ ทันสมัย  ในทุกหน่วยงาน</a:t>
              </a:r>
              <a:endParaRPr kumimoji="0" lang="ko-KR" alt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Noto Sans Thai"/>
                <a:ea typeface="맑은 고딕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16B791DC-5511-46FB-B560-3429C70E0993}"/>
                </a:ext>
              </a:extLst>
            </p:cNvPr>
            <p:cNvSpPr txBox="1"/>
            <p:nvPr/>
          </p:nvSpPr>
          <p:spPr>
            <a:xfrm>
              <a:off x="4381421" y="2416722"/>
              <a:ext cx="729411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Noto Sans Thai"/>
                  <a:ea typeface="Tahoma" panose="020B0604030504040204" pitchFamily="34" charset="0"/>
                </a:rPr>
                <a:t>พัฒนาศักยภาพ 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Noto Sans Thai"/>
                  <a:ea typeface="Tahoma" panose="020B0604030504040204" pitchFamily="34" charset="0"/>
                </a:rPr>
                <a:t>Excellent </a:t>
              </a:r>
              <a:r>
                <a:rPr kumimoji="0" lang="th-TH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Noto Sans Thai"/>
                  <a:ea typeface="Tahoma" panose="020B0604030504040204" pitchFamily="34" charset="0"/>
                </a:rPr>
                <a:t>ให้เต็มศักยภาพ, ผ่านการรรับรองคุณภาพระดับประเทศ, ควบคู่กับการพัฒนาเครือข่ายให้เข็มแข็ง </a:t>
              </a:r>
              <a:endParaRPr kumimoji="0" lang="ko-KR" alt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Noto Sans Thai"/>
                <a:ea typeface="Tahoma" panose="020B0604030504040204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EAA565E0-AC6C-4463-9111-6B10599AE7FD}"/>
                </a:ext>
              </a:extLst>
            </p:cNvPr>
            <p:cNvSpPr txBox="1"/>
            <p:nvPr/>
          </p:nvSpPr>
          <p:spPr>
            <a:xfrm>
              <a:off x="2426130" y="4048335"/>
              <a:ext cx="192416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Noto Sans Thai"/>
                  <a:ea typeface="Tahoma" panose="020B0604030504040204" pitchFamily="34" charset="0"/>
                </a:rPr>
                <a:t>2566–2567 </a:t>
              </a:r>
              <a:endParaRPr kumimoji="0" lang="ko-KR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Noto Sans Thai"/>
                <a:ea typeface="Arial Unicode MS"/>
              </a:endParaRPr>
            </a:p>
          </p:txBody>
        </p:sp>
        <p:sp>
          <p:nvSpPr>
            <p:cNvPr id="32" name="กล่องข้อความ 31"/>
            <p:cNvSpPr txBox="1"/>
            <p:nvPr/>
          </p:nvSpPr>
          <p:spPr>
            <a:xfrm rot="1377429">
              <a:off x="1825012" y="1076899"/>
              <a:ext cx="461665" cy="3111805"/>
            </a:xfrm>
            <a:prstGeom prst="rect">
              <a:avLst/>
            </a:prstGeom>
            <a:noFill/>
          </p:spPr>
          <p:txBody>
            <a:bodyPr vert="vert270"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Noto Sans Thai"/>
                  <a:ea typeface="Tahoma" panose="020B0604030504040204" pitchFamily="34" charset="0"/>
                </a:rPr>
                <a:t>พัฒนาระบบบริการ ระดับ 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Noto Sans Thai"/>
                  <a:ea typeface="Tahoma" panose="020B0604030504040204" pitchFamily="34" charset="0"/>
                </a:rPr>
                <a:t>P 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Noto Sans Thai"/>
                  <a:ea typeface="Tahoma" panose="020B0604030504040204" pitchFamily="34" charset="0"/>
                  <a:sym typeface="Wingdings" panose="05000000000000000000" pitchFamily="2" charset="2"/>
                </a:rPr>
                <a:t> A</a:t>
              </a:r>
              <a:endPara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Noto Sans Thai"/>
                <a:ea typeface="Tahoma" panose="020B0604030504040204" pitchFamily="34" charset="0"/>
              </a:endParaRPr>
            </a:p>
          </p:txBody>
        </p:sp>
        <p:sp>
          <p:nvSpPr>
            <p:cNvPr id="33" name="TextBox 19">
              <a:extLst>
                <a:ext uri="{FF2B5EF4-FFF2-40B4-BE49-F238E27FC236}">
                  <a16:creationId xmlns:a16="http://schemas.microsoft.com/office/drawing/2014/main" id="{EAA565E0-AC6C-4463-9111-6B10599AE7FD}"/>
                </a:ext>
              </a:extLst>
            </p:cNvPr>
            <p:cNvSpPr txBox="1"/>
            <p:nvPr/>
          </p:nvSpPr>
          <p:spPr>
            <a:xfrm>
              <a:off x="2434961" y="2909648"/>
              <a:ext cx="192416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Noto Sans Thai"/>
                  <a:ea typeface="Tahoma" panose="020B0604030504040204" pitchFamily="34" charset="0"/>
                </a:rPr>
                <a:t>2568–2570 </a:t>
              </a:r>
              <a:endParaRPr kumimoji="0" lang="ko-KR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Noto Sans Thai"/>
                <a:ea typeface="Arial Unicode MS"/>
              </a:endParaRPr>
            </a:p>
          </p:txBody>
        </p:sp>
        <p:sp>
          <p:nvSpPr>
            <p:cNvPr id="34" name="TextBox 19">
              <a:extLst>
                <a:ext uri="{FF2B5EF4-FFF2-40B4-BE49-F238E27FC236}">
                  <a16:creationId xmlns:a16="http://schemas.microsoft.com/office/drawing/2014/main" id="{EAA565E0-AC6C-4463-9111-6B10599AE7FD}"/>
                </a:ext>
              </a:extLst>
            </p:cNvPr>
            <p:cNvSpPr txBox="1"/>
            <p:nvPr/>
          </p:nvSpPr>
          <p:spPr>
            <a:xfrm>
              <a:off x="2957027" y="1566030"/>
              <a:ext cx="9371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Noto Sans Thai"/>
                  <a:ea typeface="Tahoma" panose="020B0604030504040204" pitchFamily="34" charset="0"/>
                </a:rPr>
                <a:t>2571-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Noto Sans Thai"/>
                  <a:ea typeface="Tahoma" panose="020B0604030504040204" pitchFamily="34" charset="0"/>
                </a:rPr>
                <a:t>2575</a:t>
              </a:r>
              <a:endParaRPr kumimoji="0" lang="ko-KR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Noto Sans Thai"/>
                <a:ea typeface="Arial Unicode MS"/>
              </a:endParaRPr>
            </a:p>
          </p:txBody>
        </p:sp>
        <p:sp>
          <p:nvSpPr>
            <p:cNvPr id="35" name="สี่เหลี่ยมผืนผ้า 34"/>
            <p:cNvSpPr/>
            <p:nvPr/>
          </p:nvSpPr>
          <p:spPr>
            <a:xfrm>
              <a:off x="3917136" y="1327726"/>
              <a:ext cx="7364529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Noto Sans Thai"/>
                  <a:ea typeface="Tahoma" panose="020B0604030504040204" pitchFamily="34" charset="0"/>
                </a:rPr>
                <a:t>เป็นโรงพยาบาล สังกัด สป. ที่มีศักยภาพ  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Noto Sans Thai"/>
                  <a:ea typeface="Tahoma" panose="020B0604030504040204" pitchFamily="34" charset="0"/>
                </a:rPr>
                <a:t>Excellent Center </a:t>
              </a:r>
              <a:r>
                <a:rPr kumimoji="0" lang="th-TH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Noto Sans Thai"/>
                  <a:ea typeface="Tahoma" panose="020B0604030504040204" pitchFamily="34" charset="0"/>
                </a:rPr>
                <a:t>เทียบเท่าโรงพยาบาลมหาลัย คู่ความร่วมมือในระดับนานาชาติ</a:t>
              </a:r>
              <a:endParaRPr kumimoji="0" lang="ko-KR" alt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Noto Sans Thai"/>
                <a:ea typeface="맑은 고딕"/>
              </a:endParaRPr>
            </a:p>
          </p:txBody>
        </p:sp>
        <p:sp>
          <p:nvSpPr>
            <p:cNvPr id="89" name="ลูกศรลง 88"/>
            <p:cNvSpPr/>
            <p:nvPr/>
          </p:nvSpPr>
          <p:spPr>
            <a:xfrm rot="12163271">
              <a:off x="2213318" y="817005"/>
              <a:ext cx="356318" cy="3539780"/>
            </a:xfrm>
            <a:prstGeom prst="downArrow">
              <a:avLst>
                <a:gd name="adj1" fmla="val 50000"/>
                <a:gd name="adj2" fmla="val 133164"/>
              </a:avLst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Noto Sans Thai"/>
                <a:ea typeface="Arial Unicode MS"/>
              </a:endParaRPr>
            </a:p>
          </p:txBody>
        </p:sp>
        <p:grpSp>
          <p:nvGrpSpPr>
            <p:cNvPr id="58" name="Group 35">
              <a:extLst>
                <a:ext uri="{FF2B5EF4-FFF2-40B4-BE49-F238E27FC236}">
                  <a16:creationId xmlns:a16="http://schemas.microsoft.com/office/drawing/2014/main" id="{27E49ABD-3ACB-4FE8-A323-97FE16B1F886}"/>
                </a:ext>
              </a:extLst>
            </p:cNvPr>
            <p:cNvGrpSpPr/>
            <p:nvPr/>
          </p:nvGrpSpPr>
          <p:grpSpPr>
            <a:xfrm rot="20524197">
              <a:off x="54220" y="1924317"/>
              <a:ext cx="1977584" cy="1720888"/>
              <a:chOff x="4140074" y="-44663"/>
              <a:chExt cx="3204684" cy="2922857"/>
            </a:xfrm>
            <a:solidFill>
              <a:schemeClr val="accent6">
                <a:lumMod val="75000"/>
              </a:schemeClr>
            </a:solidFill>
          </p:grpSpPr>
          <p:sp>
            <p:nvSpPr>
              <p:cNvPr id="59" name="Freeform: Shape 36">
                <a:extLst>
                  <a:ext uri="{FF2B5EF4-FFF2-40B4-BE49-F238E27FC236}">
                    <a16:creationId xmlns:a16="http://schemas.microsoft.com/office/drawing/2014/main" id="{2D41E6E4-9F4B-4AF2-B608-81585ABC039C}"/>
                  </a:ext>
                </a:extLst>
              </p:cNvPr>
              <p:cNvSpPr/>
              <p:nvPr/>
            </p:nvSpPr>
            <p:spPr>
              <a:xfrm>
                <a:off x="4140074" y="-44663"/>
                <a:ext cx="2745672" cy="2922857"/>
              </a:xfrm>
              <a:custGeom>
                <a:avLst/>
                <a:gdLst>
                  <a:gd name="connsiteX0" fmla="*/ 2916809 w 2933700"/>
                  <a:gd name="connsiteY0" fmla="*/ 1216399 h 3152775"/>
                  <a:gd name="connsiteX1" fmla="*/ 2574861 w 2933700"/>
                  <a:gd name="connsiteY1" fmla="*/ 1129721 h 3152775"/>
                  <a:gd name="connsiteX2" fmla="*/ 2549144 w 2933700"/>
                  <a:gd name="connsiteY2" fmla="*/ 1112576 h 3152775"/>
                  <a:gd name="connsiteX3" fmla="*/ 2419604 w 2933700"/>
                  <a:gd name="connsiteY3" fmla="*/ 923029 h 3152775"/>
                  <a:gd name="connsiteX4" fmla="*/ 2414842 w 2933700"/>
                  <a:gd name="connsiteY4" fmla="*/ 901121 h 3152775"/>
                  <a:gd name="connsiteX5" fmla="*/ 2442464 w 2933700"/>
                  <a:gd name="connsiteY5" fmla="*/ 646804 h 3152775"/>
                  <a:gd name="connsiteX6" fmla="*/ 2421509 w 2933700"/>
                  <a:gd name="connsiteY6" fmla="*/ 613466 h 3152775"/>
                  <a:gd name="connsiteX7" fmla="*/ 2421509 w 2933700"/>
                  <a:gd name="connsiteY7" fmla="*/ 613466 h 3152775"/>
                  <a:gd name="connsiteX8" fmla="*/ 2426271 w 2933700"/>
                  <a:gd name="connsiteY8" fmla="*/ 608704 h 3152775"/>
                  <a:gd name="connsiteX9" fmla="*/ 2426271 w 2933700"/>
                  <a:gd name="connsiteY9" fmla="*/ 608704 h 3152775"/>
                  <a:gd name="connsiteX10" fmla="*/ 2485326 w 2933700"/>
                  <a:gd name="connsiteY10" fmla="*/ 593464 h 3152775"/>
                  <a:gd name="connsiteX11" fmla="*/ 2595817 w 2933700"/>
                  <a:gd name="connsiteY11" fmla="*/ 596321 h 3152775"/>
                  <a:gd name="connsiteX12" fmla="*/ 2649156 w 2933700"/>
                  <a:gd name="connsiteY12" fmla="*/ 562984 h 3152775"/>
                  <a:gd name="connsiteX13" fmla="*/ 2660586 w 2933700"/>
                  <a:gd name="connsiteY13" fmla="*/ 525836 h 3152775"/>
                  <a:gd name="connsiteX14" fmla="*/ 2697734 w 2933700"/>
                  <a:gd name="connsiteY14" fmla="*/ 465829 h 3152775"/>
                  <a:gd name="connsiteX15" fmla="*/ 2698686 w 2933700"/>
                  <a:gd name="connsiteY15" fmla="*/ 463924 h 3152775"/>
                  <a:gd name="connsiteX16" fmla="*/ 2720594 w 2933700"/>
                  <a:gd name="connsiteY16" fmla="*/ 445826 h 3152775"/>
                  <a:gd name="connsiteX17" fmla="*/ 2738692 w 2933700"/>
                  <a:gd name="connsiteY17" fmla="*/ 422966 h 3152775"/>
                  <a:gd name="connsiteX18" fmla="*/ 2721546 w 2933700"/>
                  <a:gd name="connsiteY18" fmla="*/ 377246 h 3152775"/>
                  <a:gd name="connsiteX19" fmla="*/ 2717736 w 2933700"/>
                  <a:gd name="connsiteY19" fmla="*/ 332479 h 3152775"/>
                  <a:gd name="connsiteX20" fmla="*/ 2729167 w 2933700"/>
                  <a:gd name="connsiteY20" fmla="*/ 265804 h 3152775"/>
                  <a:gd name="connsiteX21" fmla="*/ 2732976 w 2933700"/>
                  <a:gd name="connsiteY21" fmla="*/ 214369 h 3152775"/>
                  <a:gd name="connsiteX22" fmla="*/ 2732976 w 2933700"/>
                  <a:gd name="connsiteY22" fmla="*/ 214369 h 3152775"/>
                  <a:gd name="connsiteX23" fmla="*/ 2752979 w 2933700"/>
                  <a:gd name="connsiteY23" fmla="*/ 200081 h 3152775"/>
                  <a:gd name="connsiteX24" fmla="*/ 2782506 w 2933700"/>
                  <a:gd name="connsiteY24" fmla="*/ 180079 h 3152775"/>
                  <a:gd name="connsiteX25" fmla="*/ 2769171 w 2933700"/>
                  <a:gd name="connsiteY25" fmla="*/ 141026 h 3152775"/>
                  <a:gd name="connsiteX26" fmla="*/ 2749169 w 2933700"/>
                  <a:gd name="connsiteY26" fmla="*/ 116261 h 3152775"/>
                  <a:gd name="connsiteX27" fmla="*/ 2611056 w 2933700"/>
                  <a:gd name="connsiteY27" fmla="*/ 17201 h 3152775"/>
                  <a:gd name="connsiteX28" fmla="*/ 2487231 w 2933700"/>
                  <a:gd name="connsiteY28" fmla="*/ 12439 h 3152775"/>
                  <a:gd name="connsiteX29" fmla="*/ 2398649 w 2933700"/>
                  <a:gd name="connsiteY29" fmla="*/ 41014 h 3152775"/>
                  <a:gd name="connsiteX30" fmla="*/ 2311019 w 2933700"/>
                  <a:gd name="connsiteY30" fmla="*/ 110546 h 3152775"/>
                  <a:gd name="connsiteX31" fmla="*/ 2268156 w 2933700"/>
                  <a:gd name="connsiteY31" fmla="*/ 326764 h 3152775"/>
                  <a:gd name="connsiteX32" fmla="*/ 2232914 w 2933700"/>
                  <a:gd name="connsiteY32" fmla="*/ 382009 h 3152775"/>
                  <a:gd name="connsiteX33" fmla="*/ 2202434 w 2933700"/>
                  <a:gd name="connsiteY33" fmla="*/ 373436 h 3152775"/>
                  <a:gd name="connsiteX34" fmla="*/ 2121471 w 2933700"/>
                  <a:gd name="connsiteY34" fmla="*/ 290569 h 3152775"/>
                  <a:gd name="connsiteX35" fmla="*/ 2033841 w 2933700"/>
                  <a:gd name="connsiteY35" fmla="*/ 268661 h 3152775"/>
                  <a:gd name="connsiteX36" fmla="*/ 1955736 w 2933700"/>
                  <a:gd name="connsiteY36" fmla="*/ 313429 h 3152775"/>
                  <a:gd name="connsiteX37" fmla="*/ 1863344 w 2933700"/>
                  <a:gd name="connsiteY37" fmla="*/ 352481 h 3152775"/>
                  <a:gd name="connsiteX38" fmla="*/ 1585214 w 2933700"/>
                  <a:gd name="connsiteY38" fmla="*/ 398201 h 3152775"/>
                  <a:gd name="connsiteX39" fmla="*/ 1358519 w 2933700"/>
                  <a:gd name="connsiteY39" fmla="*/ 575366 h 3152775"/>
                  <a:gd name="connsiteX40" fmla="*/ 1212786 w 2933700"/>
                  <a:gd name="connsiteY40" fmla="*/ 991609 h 3152775"/>
                  <a:gd name="connsiteX41" fmla="*/ 1268031 w 2933700"/>
                  <a:gd name="connsiteY41" fmla="*/ 1056379 h 3152775"/>
                  <a:gd name="connsiteX42" fmla="*/ 1271841 w 2933700"/>
                  <a:gd name="connsiteY42" fmla="*/ 1058284 h 3152775"/>
                  <a:gd name="connsiteX43" fmla="*/ 1263269 w 2933700"/>
                  <a:gd name="connsiteY43" fmla="*/ 1069714 h 3152775"/>
                  <a:gd name="connsiteX44" fmla="*/ 1077531 w 2933700"/>
                  <a:gd name="connsiteY44" fmla="*/ 1262119 h 3152775"/>
                  <a:gd name="connsiteX45" fmla="*/ 1076579 w 2933700"/>
                  <a:gd name="connsiteY45" fmla="*/ 1310696 h 3152775"/>
                  <a:gd name="connsiteX46" fmla="*/ 1098486 w 2933700"/>
                  <a:gd name="connsiteY46" fmla="*/ 1351654 h 3152775"/>
                  <a:gd name="connsiteX47" fmla="*/ 1085151 w 2933700"/>
                  <a:gd name="connsiteY47" fmla="*/ 1518341 h 3152775"/>
                  <a:gd name="connsiteX48" fmla="*/ 1065149 w 2933700"/>
                  <a:gd name="connsiteY48" fmla="*/ 1900294 h 3152775"/>
                  <a:gd name="connsiteX49" fmla="*/ 1043241 w 2933700"/>
                  <a:gd name="connsiteY49" fmla="*/ 1912676 h 3152775"/>
                  <a:gd name="connsiteX50" fmla="*/ 746061 w 2933700"/>
                  <a:gd name="connsiteY50" fmla="*/ 1781231 h 3152775"/>
                  <a:gd name="connsiteX51" fmla="*/ 727964 w 2933700"/>
                  <a:gd name="connsiteY51" fmla="*/ 1768849 h 3152775"/>
                  <a:gd name="connsiteX52" fmla="*/ 621284 w 2933700"/>
                  <a:gd name="connsiteY52" fmla="*/ 1670741 h 3152775"/>
                  <a:gd name="connsiteX53" fmla="*/ 600329 w 2933700"/>
                  <a:gd name="connsiteY53" fmla="*/ 1646929 h 3152775"/>
                  <a:gd name="connsiteX54" fmla="*/ 545084 w 2933700"/>
                  <a:gd name="connsiteY54" fmla="*/ 1553584 h 3152775"/>
                  <a:gd name="connsiteX55" fmla="*/ 458406 w 2933700"/>
                  <a:gd name="connsiteY55" fmla="*/ 1531676 h 3152775"/>
                  <a:gd name="connsiteX56" fmla="*/ 375539 w 2933700"/>
                  <a:gd name="connsiteY56" fmla="*/ 1581206 h 3152775"/>
                  <a:gd name="connsiteX57" fmla="*/ 367919 w 2933700"/>
                  <a:gd name="connsiteY57" fmla="*/ 1617401 h 3152775"/>
                  <a:gd name="connsiteX58" fmla="*/ 362204 w 2933700"/>
                  <a:gd name="connsiteY58" fmla="*/ 1621211 h 3152775"/>
                  <a:gd name="connsiteX59" fmla="*/ 341249 w 2933700"/>
                  <a:gd name="connsiteY59" fmla="*/ 1627879 h 3152775"/>
                  <a:gd name="connsiteX60" fmla="*/ 105981 w 2933700"/>
                  <a:gd name="connsiteY60" fmla="*/ 1765991 h 3152775"/>
                  <a:gd name="connsiteX61" fmla="*/ 6921 w 2933700"/>
                  <a:gd name="connsiteY61" fmla="*/ 1906961 h 3152775"/>
                  <a:gd name="connsiteX62" fmla="*/ 25971 w 2933700"/>
                  <a:gd name="connsiteY62" fmla="*/ 1963159 h 3152775"/>
                  <a:gd name="connsiteX63" fmla="*/ 105981 w 2933700"/>
                  <a:gd name="connsiteY63" fmla="*/ 1961254 h 3152775"/>
                  <a:gd name="connsiteX64" fmla="*/ 272669 w 2933700"/>
                  <a:gd name="connsiteY64" fmla="*/ 1891721 h 3152775"/>
                  <a:gd name="connsiteX65" fmla="*/ 370776 w 2933700"/>
                  <a:gd name="connsiteY65" fmla="*/ 1880291 h 3152775"/>
                  <a:gd name="connsiteX66" fmla="*/ 459359 w 2933700"/>
                  <a:gd name="connsiteY66" fmla="*/ 1869814 h 3152775"/>
                  <a:gd name="connsiteX67" fmla="*/ 424116 w 2933700"/>
                  <a:gd name="connsiteY67" fmla="*/ 2043169 h 3152775"/>
                  <a:gd name="connsiteX68" fmla="*/ 439356 w 2933700"/>
                  <a:gd name="connsiteY68" fmla="*/ 2071744 h 3152775"/>
                  <a:gd name="connsiteX69" fmla="*/ 1011809 w 2933700"/>
                  <a:gd name="connsiteY69" fmla="*/ 2313679 h 3152775"/>
                  <a:gd name="connsiteX70" fmla="*/ 1171829 w 2933700"/>
                  <a:gd name="connsiteY70" fmla="*/ 2384164 h 3152775"/>
                  <a:gd name="connsiteX71" fmla="*/ 1314704 w 2933700"/>
                  <a:gd name="connsiteY71" fmla="*/ 2327966 h 3152775"/>
                  <a:gd name="connsiteX72" fmla="*/ 1398524 w 2933700"/>
                  <a:gd name="connsiteY72" fmla="*/ 2157469 h 3152775"/>
                  <a:gd name="connsiteX73" fmla="*/ 1503299 w 2933700"/>
                  <a:gd name="connsiteY73" fmla="*/ 1907914 h 3152775"/>
                  <a:gd name="connsiteX74" fmla="*/ 1674749 w 2933700"/>
                  <a:gd name="connsiteY74" fmla="*/ 2120321 h 3152775"/>
                  <a:gd name="connsiteX75" fmla="*/ 1678559 w 2933700"/>
                  <a:gd name="connsiteY75" fmla="*/ 2155564 h 3152775"/>
                  <a:gd name="connsiteX76" fmla="*/ 1382331 w 2933700"/>
                  <a:gd name="connsiteY76" fmla="*/ 2868034 h 3152775"/>
                  <a:gd name="connsiteX77" fmla="*/ 1374711 w 2933700"/>
                  <a:gd name="connsiteY77" fmla="*/ 2886132 h 3152775"/>
                  <a:gd name="connsiteX78" fmla="*/ 1340421 w 2933700"/>
                  <a:gd name="connsiteY78" fmla="*/ 2912801 h 3152775"/>
                  <a:gd name="connsiteX79" fmla="*/ 1325181 w 2933700"/>
                  <a:gd name="connsiteY79" fmla="*/ 2924232 h 3152775"/>
                  <a:gd name="connsiteX80" fmla="*/ 1284224 w 2933700"/>
                  <a:gd name="connsiteY80" fmla="*/ 3113779 h 3152775"/>
                  <a:gd name="connsiteX81" fmla="*/ 1300416 w 2933700"/>
                  <a:gd name="connsiteY81" fmla="*/ 3126162 h 3152775"/>
                  <a:gd name="connsiteX82" fmla="*/ 1475676 w 2933700"/>
                  <a:gd name="connsiteY82" fmla="*/ 3136639 h 3152775"/>
                  <a:gd name="connsiteX83" fmla="*/ 1504251 w 2933700"/>
                  <a:gd name="connsiteY83" fmla="*/ 3114732 h 3152775"/>
                  <a:gd name="connsiteX84" fmla="*/ 1522349 w 2933700"/>
                  <a:gd name="connsiteY84" fmla="*/ 3101396 h 3152775"/>
                  <a:gd name="connsiteX85" fmla="*/ 1700466 w 2933700"/>
                  <a:gd name="connsiteY85" fmla="*/ 3151879 h 3152775"/>
                  <a:gd name="connsiteX86" fmla="*/ 1864296 w 2933700"/>
                  <a:gd name="connsiteY86" fmla="*/ 3148069 h 3152775"/>
                  <a:gd name="connsiteX87" fmla="*/ 1930971 w 2933700"/>
                  <a:gd name="connsiteY87" fmla="*/ 3117589 h 3152775"/>
                  <a:gd name="connsiteX88" fmla="*/ 1919541 w 2933700"/>
                  <a:gd name="connsiteY88" fmla="*/ 3057582 h 3152775"/>
                  <a:gd name="connsiteX89" fmla="*/ 1849056 w 2933700"/>
                  <a:gd name="connsiteY89" fmla="*/ 3047104 h 3152775"/>
                  <a:gd name="connsiteX90" fmla="*/ 1731899 w 2933700"/>
                  <a:gd name="connsiteY90" fmla="*/ 3031864 h 3152775"/>
                  <a:gd name="connsiteX91" fmla="*/ 1653794 w 2933700"/>
                  <a:gd name="connsiteY91" fmla="*/ 2957569 h 3152775"/>
                  <a:gd name="connsiteX92" fmla="*/ 1731899 w 2933700"/>
                  <a:gd name="connsiteY92" fmla="*/ 2977571 h 3152775"/>
                  <a:gd name="connsiteX93" fmla="*/ 1758569 w 2933700"/>
                  <a:gd name="connsiteY93" fmla="*/ 2964236 h 3152775"/>
                  <a:gd name="connsiteX94" fmla="*/ 2045271 w 2933700"/>
                  <a:gd name="connsiteY94" fmla="*/ 2250814 h 3152775"/>
                  <a:gd name="connsiteX95" fmla="*/ 2063369 w 2933700"/>
                  <a:gd name="connsiteY95" fmla="*/ 2090794 h 3152775"/>
                  <a:gd name="connsiteX96" fmla="*/ 1989074 w 2933700"/>
                  <a:gd name="connsiteY96" fmla="*/ 1882196 h 3152775"/>
                  <a:gd name="connsiteX97" fmla="*/ 1919541 w 2933700"/>
                  <a:gd name="connsiteY97" fmla="*/ 1741226 h 3152775"/>
                  <a:gd name="connsiteX98" fmla="*/ 1962404 w 2933700"/>
                  <a:gd name="connsiteY98" fmla="*/ 1698364 h 3152775"/>
                  <a:gd name="connsiteX99" fmla="*/ 1955736 w 2933700"/>
                  <a:gd name="connsiteY99" fmla="*/ 1662169 h 3152775"/>
                  <a:gd name="connsiteX100" fmla="*/ 1892871 w 2933700"/>
                  <a:gd name="connsiteY100" fmla="*/ 1337366 h 3152775"/>
                  <a:gd name="connsiteX101" fmla="*/ 1904301 w 2933700"/>
                  <a:gd name="connsiteY101" fmla="*/ 1308791 h 3152775"/>
                  <a:gd name="connsiteX102" fmla="*/ 2181479 w 2933700"/>
                  <a:gd name="connsiteY102" fmla="*/ 1113529 h 3152775"/>
                  <a:gd name="connsiteX103" fmla="*/ 2204339 w 2933700"/>
                  <a:gd name="connsiteY103" fmla="*/ 1116386 h 3152775"/>
                  <a:gd name="connsiteX104" fmla="*/ 2305304 w 2933700"/>
                  <a:gd name="connsiteY104" fmla="*/ 1225924 h 3152775"/>
                  <a:gd name="connsiteX105" fmla="*/ 2608199 w 2933700"/>
                  <a:gd name="connsiteY105" fmla="*/ 1395469 h 3152775"/>
                  <a:gd name="connsiteX106" fmla="*/ 2902521 w 2933700"/>
                  <a:gd name="connsiteY106" fmla="*/ 1445951 h 3152775"/>
                  <a:gd name="connsiteX107" fmla="*/ 2912999 w 2933700"/>
                  <a:gd name="connsiteY107" fmla="*/ 1435474 h 3152775"/>
                  <a:gd name="connsiteX108" fmla="*/ 2933954 w 2933700"/>
                  <a:gd name="connsiteY108" fmla="*/ 1239259 h 3152775"/>
                  <a:gd name="connsiteX109" fmla="*/ 2916809 w 2933700"/>
                  <a:gd name="connsiteY109" fmla="*/ 1216399 h 3152775"/>
                  <a:gd name="connsiteX110" fmla="*/ 1512824 w 2933700"/>
                  <a:gd name="connsiteY110" fmla="*/ 846829 h 3152775"/>
                  <a:gd name="connsiteX111" fmla="*/ 1561401 w 2933700"/>
                  <a:gd name="connsiteY111" fmla="*/ 754436 h 3152775"/>
                  <a:gd name="connsiteX112" fmla="*/ 1658556 w 2933700"/>
                  <a:gd name="connsiteY112" fmla="*/ 705859 h 3152775"/>
                  <a:gd name="connsiteX113" fmla="*/ 1512824 w 2933700"/>
                  <a:gd name="connsiteY113" fmla="*/ 846829 h 3152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</a:cxnLst>
                <a:rect l="l" t="t" r="r" b="b"/>
                <a:pathLst>
                  <a:path w="2933700" h="3152775">
                    <a:moveTo>
                      <a:pt x="2916809" y="1216399"/>
                    </a:moveTo>
                    <a:cubicBezTo>
                      <a:pt x="2802509" y="1187824"/>
                      <a:pt x="2689161" y="1158296"/>
                      <a:pt x="2574861" y="1129721"/>
                    </a:cubicBezTo>
                    <a:cubicBezTo>
                      <a:pt x="2563431" y="1126864"/>
                      <a:pt x="2555811" y="1123054"/>
                      <a:pt x="2549144" y="1112576"/>
                    </a:cubicBezTo>
                    <a:cubicBezTo>
                      <a:pt x="2506281" y="1048759"/>
                      <a:pt x="2462467" y="985894"/>
                      <a:pt x="2419604" y="923029"/>
                    </a:cubicBezTo>
                    <a:cubicBezTo>
                      <a:pt x="2414842" y="916361"/>
                      <a:pt x="2411984" y="910646"/>
                      <a:pt x="2414842" y="901121"/>
                    </a:cubicBezTo>
                    <a:cubicBezTo>
                      <a:pt x="2437701" y="818254"/>
                      <a:pt x="2444369" y="732529"/>
                      <a:pt x="2442464" y="646804"/>
                    </a:cubicBezTo>
                    <a:cubicBezTo>
                      <a:pt x="2442464" y="629659"/>
                      <a:pt x="2440559" y="617276"/>
                      <a:pt x="2421509" y="613466"/>
                    </a:cubicBezTo>
                    <a:cubicBezTo>
                      <a:pt x="2421509" y="613466"/>
                      <a:pt x="2421509" y="613466"/>
                      <a:pt x="2421509" y="613466"/>
                    </a:cubicBezTo>
                    <a:cubicBezTo>
                      <a:pt x="2423414" y="611561"/>
                      <a:pt x="2424367" y="610609"/>
                      <a:pt x="2426271" y="608704"/>
                    </a:cubicBezTo>
                    <a:lnTo>
                      <a:pt x="2426271" y="608704"/>
                    </a:lnTo>
                    <a:cubicBezTo>
                      <a:pt x="2448179" y="611561"/>
                      <a:pt x="2466276" y="599179"/>
                      <a:pt x="2485326" y="593464"/>
                    </a:cubicBezTo>
                    <a:cubicBezTo>
                      <a:pt x="2522474" y="582986"/>
                      <a:pt x="2557717" y="573461"/>
                      <a:pt x="2595817" y="596321"/>
                    </a:cubicBezTo>
                    <a:cubicBezTo>
                      <a:pt x="2626296" y="615371"/>
                      <a:pt x="2647251" y="600131"/>
                      <a:pt x="2649156" y="562984"/>
                    </a:cubicBezTo>
                    <a:cubicBezTo>
                      <a:pt x="2650109" y="549649"/>
                      <a:pt x="2655824" y="538219"/>
                      <a:pt x="2660586" y="525836"/>
                    </a:cubicBezTo>
                    <a:cubicBezTo>
                      <a:pt x="2670111" y="502976"/>
                      <a:pt x="2681542" y="483926"/>
                      <a:pt x="2697734" y="465829"/>
                    </a:cubicBezTo>
                    <a:cubicBezTo>
                      <a:pt x="2697734" y="464876"/>
                      <a:pt x="2698686" y="463924"/>
                      <a:pt x="2698686" y="463924"/>
                    </a:cubicBezTo>
                    <a:cubicBezTo>
                      <a:pt x="2697734" y="447731"/>
                      <a:pt x="2707259" y="443921"/>
                      <a:pt x="2720594" y="445826"/>
                    </a:cubicBezTo>
                    <a:cubicBezTo>
                      <a:pt x="2739644" y="447731"/>
                      <a:pt x="2741549" y="436301"/>
                      <a:pt x="2738692" y="422966"/>
                    </a:cubicBezTo>
                    <a:cubicBezTo>
                      <a:pt x="2734881" y="406774"/>
                      <a:pt x="2727261" y="392486"/>
                      <a:pt x="2721546" y="377246"/>
                    </a:cubicBezTo>
                    <a:cubicBezTo>
                      <a:pt x="2715831" y="362959"/>
                      <a:pt x="2708211" y="346766"/>
                      <a:pt x="2717736" y="332479"/>
                    </a:cubicBezTo>
                    <a:cubicBezTo>
                      <a:pt x="2731071" y="311524"/>
                      <a:pt x="2729167" y="288664"/>
                      <a:pt x="2729167" y="265804"/>
                    </a:cubicBezTo>
                    <a:cubicBezTo>
                      <a:pt x="2730119" y="248659"/>
                      <a:pt x="2725356" y="231514"/>
                      <a:pt x="2732976" y="214369"/>
                    </a:cubicBezTo>
                    <a:cubicBezTo>
                      <a:pt x="2732976" y="214369"/>
                      <a:pt x="2732976" y="214369"/>
                      <a:pt x="2732976" y="214369"/>
                    </a:cubicBezTo>
                    <a:cubicBezTo>
                      <a:pt x="2739644" y="209606"/>
                      <a:pt x="2746311" y="205796"/>
                      <a:pt x="2752979" y="200081"/>
                    </a:cubicBezTo>
                    <a:cubicBezTo>
                      <a:pt x="2762504" y="191509"/>
                      <a:pt x="2782506" y="199129"/>
                      <a:pt x="2782506" y="180079"/>
                    </a:cubicBezTo>
                    <a:cubicBezTo>
                      <a:pt x="2782506" y="166744"/>
                      <a:pt x="2777744" y="152456"/>
                      <a:pt x="2769171" y="141026"/>
                    </a:cubicBezTo>
                    <a:cubicBezTo>
                      <a:pt x="2762504" y="132454"/>
                      <a:pt x="2756789" y="123881"/>
                      <a:pt x="2749169" y="116261"/>
                    </a:cubicBezTo>
                    <a:cubicBezTo>
                      <a:pt x="2709164" y="75304"/>
                      <a:pt x="2662492" y="41966"/>
                      <a:pt x="2611056" y="17201"/>
                    </a:cubicBezTo>
                    <a:cubicBezTo>
                      <a:pt x="2571051" y="-2801"/>
                      <a:pt x="2529142" y="-6611"/>
                      <a:pt x="2487231" y="12439"/>
                    </a:cubicBezTo>
                    <a:cubicBezTo>
                      <a:pt x="2458656" y="24821"/>
                      <a:pt x="2429129" y="34346"/>
                      <a:pt x="2398649" y="41014"/>
                    </a:cubicBezTo>
                    <a:cubicBezTo>
                      <a:pt x="2357692" y="49586"/>
                      <a:pt x="2329117" y="72446"/>
                      <a:pt x="2311019" y="110546"/>
                    </a:cubicBezTo>
                    <a:cubicBezTo>
                      <a:pt x="2277681" y="179126"/>
                      <a:pt x="2264346" y="251516"/>
                      <a:pt x="2268156" y="326764"/>
                    </a:cubicBezTo>
                    <a:cubicBezTo>
                      <a:pt x="2270061" y="357244"/>
                      <a:pt x="2262442" y="373436"/>
                      <a:pt x="2232914" y="382009"/>
                    </a:cubicBezTo>
                    <a:cubicBezTo>
                      <a:pt x="2218626" y="385819"/>
                      <a:pt x="2211959" y="384866"/>
                      <a:pt x="2202434" y="373436"/>
                    </a:cubicBezTo>
                    <a:cubicBezTo>
                      <a:pt x="2177669" y="342956"/>
                      <a:pt x="2151951" y="314381"/>
                      <a:pt x="2121471" y="290569"/>
                    </a:cubicBezTo>
                    <a:cubicBezTo>
                      <a:pt x="2095754" y="270566"/>
                      <a:pt x="2067179" y="261994"/>
                      <a:pt x="2033841" y="268661"/>
                    </a:cubicBezTo>
                    <a:cubicBezTo>
                      <a:pt x="2002409" y="275329"/>
                      <a:pt x="1979549" y="295331"/>
                      <a:pt x="1955736" y="313429"/>
                    </a:cubicBezTo>
                    <a:cubicBezTo>
                      <a:pt x="1928114" y="334384"/>
                      <a:pt x="1897634" y="346766"/>
                      <a:pt x="1863344" y="352481"/>
                    </a:cubicBezTo>
                    <a:cubicBezTo>
                      <a:pt x="1770951" y="367721"/>
                      <a:pt x="1677606" y="382961"/>
                      <a:pt x="1585214" y="398201"/>
                    </a:cubicBezTo>
                    <a:cubicBezTo>
                      <a:pt x="1478534" y="416299"/>
                      <a:pt x="1396619" y="467734"/>
                      <a:pt x="1358519" y="575366"/>
                    </a:cubicBezTo>
                    <a:cubicBezTo>
                      <a:pt x="1310894" y="714431"/>
                      <a:pt x="1260411" y="852544"/>
                      <a:pt x="1212786" y="991609"/>
                    </a:cubicBezTo>
                    <a:cubicBezTo>
                      <a:pt x="1194689" y="1044949"/>
                      <a:pt x="1212786" y="1064951"/>
                      <a:pt x="1268031" y="1056379"/>
                    </a:cubicBezTo>
                    <a:cubicBezTo>
                      <a:pt x="1268984" y="1056379"/>
                      <a:pt x="1270889" y="1057331"/>
                      <a:pt x="1271841" y="1058284"/>
                    </a:cubicBezTo>
                    <a:cubicBezTo>
                      <a:pt x="1271841" y="1063999"/>
                      <a:pt x="1266126" y="1065904"/>
                      <a:pt x="1263269" y="1069714"/>
                    </a:cubicBezTo>
                    <a:cubicBezTo>
                      <a:pt x="1201356" y="1133531"/>
                      <a:pt x="1139444" y="1197349"/>
                      <a:pt x="1077531" y="1262119"/>
                    </a:cubicBezTo>
                    <a:cubicBezTo>
                      <a:pt x="1054671" y="1285931"/>
                      <a:pt x="1055624" y="1284979"/>
                      <a:pt x="1076579" y="1310696"/>
                    </a:cubicBezTo>
                    <a:cubicBezTo>
                      <a:pt x="1086104" y="1322126"/>
                      <a:pt x="1104201" y="1329746"/>
                      <a:pt x="1098486" y="1351654"/>
                    </a:cubicBezTo>
                    <a:cubicBezTo>
                      <a:pt x="1085151" y="1406899"/>
                      <a:pt x="1085151" y="1462144"/>
                      <a:pt x="1085151" y="1518341"/>
                    </a:cubicBezTo>
                    <a:cubicBezTo>
                      <a:pt x="1085151" y="1645976"/>
                      <a:pt x="1090866" y="1773611"/>
                      <a:pt x="1065149" y="1900294"/>
                    </a:cubicBezTo>
                    <a:cubicBezTo>
                      <a:pt x="1061339" y="1917439"/>
                      <a:pt x="1059434" y="1920296"/>
                      <a:pt x="1043241" y="1912676"/>
                    </a:cubicBezTo>
                    <a:cubicBezTo>
                      <a:pt x="944181" y="1867909"/>
                      <a:pt x="845121" y="1825046"/>
                      <a:pt x="746061" y="1781231"/>
                    </a:cubicBezTo>
                    <a:cubicBezTo>
                      <a:pt x="739394" y="1778374"/>
                      <a:pt x="732726" y="1776469"/>
                      <a:pt x="727964" y="1768849"/>
                    </a:cubicBezTo>
                    <a:cubicBezTo>
                      <a:pt x="700341" y="1727891"/>
                      <a:pt x="661289" y="1698364"/>
                      <a:pt x="621284" y="1670741"/>
                    </a:cubicBezTo>
                    <a:cubicBezTo>
                      <a:pt x="611759" y="1665026"/>
                      <a:pt x="605091" y="1657406"/>
                      <a:pt x="600329" y="1646929"/>
                    </a:cubicBezTo>
                    <a:cubicBezTo>
                      <a:pt x="584136" y="1614544"/>
                      <a:pt x="567944" y="1582159"/>
                      <a:pt x="545084" y="1553584"/>
                    </a:cubicBezTo>
                    <a:cubicBezTo>
                      <a:pt x="519366" y="1520246"/>
                      <a:pt x="497459" y="1515484"/>
                      <a:pt x="458406" y="1531676"/>
                    </a:cubicBezTo>
                    <a:cubicBezTo>
                      <a:pt x="428879" y="1545011"/>
                      <a:pt x="403161" y="1564061"/>
                      <a:pt x="375539" y="1581206"/>
                    </a:cubicBezTo>
                    <a:cubicBezTo>
                      <a:pt x="359346" y="1591684"/>
                      <a:pt x="346011" y="1600256"/>
                      <a:pt x="367919" y="1617401"/>
                    </a:cubicBezTo>
                    <a:cubicBezTo>
                      <a:pt x="365061" y="1619306"/>
                      <a:pt x="364109" y="1620259"/>
                      <a:pt x="362204" y="1621211"/>
                    </a:cubicBezTo>
                    <a:cubicBezTo>
                      <a:pt x="355536" y="1623116"/>
                      <a:pt x="347916" y="1625021"/>
                      <a:pt x="341249" y="1627879"/>
                    </a:cubicBezTo>
                    <a:cubicBezTo>
                      <a:pt x="251714" y="1655501"/>
                      <a:pt x="169799" y="1694554"/>
                      <a:pt x="105981" y="1765991"/>
                    </a:cubicBezTo>
                    <a:cubicBezTo>
                      <a:pt x="66929" y="1808854"/>
                      <a:pt x="30734" y="1853621"/>
                      <a:pt x="6921" y="1906961"/>
                    </a:cubicBezTo>
                    <a:cubicBezTo>
                      <a:pt x="-6414" y="1936489"/>
                      <a:pt x="-699" y="1946966"/>
                      <a:pt x="25971" y="1963159"/>
                    </a:cubicBezTo>
                    <a:cubicBezTo>
                      <a:pt x="53594" y="1980304"/>
                      <a:pt x="79311" y="1979351"/>
                      <a:pt x="105981" y="1961254"/>
                    </a:cubicBezTo>
                    <a:cubicBezTo>
                      <a:pt x="156464" y="1926964"/>
                      <a:pt x="210756" y="1899341"/>
                      <a:pt x="272669" y="1891721"/>
                    </a:cubicBezTo>
                    <a:cubicBezTo>
                      <a:pt x="305054" y="1887911"/>
                      <a:pt x="338391" y="1883149"/>
                      <a:pt x="370776" y="1880291"/>
                    </a:cubicBezTo>
                    <a:cubicBezTo>
                      <a:pt x="400304" y="1878386"/>
                      <a:pt x="429831" y="1868861"/>
                      <a:pt x="459359" y="1869814"/>
                    </a:cubicBezTo>
                    <a:cubicBezTo>
                      <a:pt x="447929" y="1928869"/>
                      <a:pt x="437451" y="1986971"/>
                      <a:pt x="424116" y="2043169"/>
                    </a:cubicBezTo>
                    <a:cubicBezTo>
                      <a:pt x="420306" y="2060314"/>
                      <a:pt x="424116" y="2066029"/>
                      <a:pt x="439356" y="2071744"/>
                    </a:cubicBezTo>
                    <a:cubicBezTo>
                      <a:pt x="633666" y="2143182"/>
                      <a:pt x="824166" y="2224144"/>
                      <a:pt x="1011809" y="2313679"/>
                    </a:cubicBezTo>
                    <a:cubicBezTo>
                      <a:pt x="1064196" y="2339396"/>
                      <a:pt x="1114679" y="2369876"/>
                      <a:pt x="1171829" y="2384164"/>
                    </a:cubicBezTo>
                    <a:cubicBezTo>
                      <a:pt x="1238504" y="2401309"/>
                      <a:pt x="1277556" y="2386069"/>
                      <a:pt x="1314704" y="2327966"/>
                    </a:cubicBezTo>
                    <a:cubicBezTo>
                      <a:pt x="1348994" y="2274626"/>
                      <a:pt x="1373759" y="2215571"/>
                      <a:pt x="1398524" y="2157469"/>
                    </a:cubicBezTo>
                    <a:cubicBezTo>
                      <a:pt x="1433766" y="2075554"/>
                      <a:pt x="1468056" y="1992686"/>
                      <a:pt x="1503299" y="1907914"/>
                    </a:cubicBezTo>
                    <a:cubicBezTo>
                      <a:pt x="1560449" y="1979351"/>
                      <a:pt x="1617599" y="2050789"/>
                      <a:pt x="1674749" y="2120321"/>
                    </a:cubicBezTo>
                    <a:cubicBezTo>
                      <a:pt x="1684274" y="2132704"/>
                      <a:pt x="1684274" y="2141276"/>
                      <a:pt x="1678559" y="2155564"/>
                    </a:cubicBezTo>
                    <a:cubicBezTo>
                      <a:pt x="1579499" y="2392736"/>
                      <a:pt x="1481391" y="2630861"/>
                      <a:pt x="1382331" y="2868034"/>
                    </a:cubicBezTo>
                    <a:cubicBezTo>
                      <a:pt x="1379474" y="2873749"/>
                      <a:pt x="1375664" y="2879464"/>
                      <a:pt x="1374711" y="2886132"/>
                    </a:cubicBezTo>
                    <a:cubicBezTo>
                      <a:pt x="1371854" y="2909944"/>
                      <a:pt x="1362329" y="2918516"/>
                      <a:pt x="1340421" y="2912801"/>
                    </a:cubicBezTo>
                    <a:cubicBezTo>
                      <a:pt x="1328039" y="2909944"/>
                      <a:pt x="1328039" y="2919469"/>
                      <a:pt x="1325181" y="2924232"/>
                    </a:cubicBezTo>
                    <a:cubicBezTo>
                      <a:pt x="1287081" y="2982334"/>
                      <a:pt x="1281366" y="3047104"/>
                      <a:pt x="1284224" y="3113779"/>
                    </a:cubicBezTo>
                    <a:cubicBezTo>
                      <a:pt x="1285176" y="3126162"/>
                      <a:pt x="1291844" y="3125209"/>
                      <a:pt x="1300416" y="3126162"/>
                    </a:cubicBezTo>
                    <a:cubicBezTo>
                      <a:pt x="1358519" y="3129019"/>
                      <a:pt x="1417574" y="3131876"/>
                      <a:pt x="1475676" y="3136639"/>
                    </a:cubicBezTo>
                    <a:cubicBezTo>
                      <a:pt x="1493774" y="3137591"/>
                      <a:pt x="1505204" y="3136639"/>
                      <a:pt x="1504251" y="3114732"/>
                    </a:cubicBezTo>
                    <a:cubicBezTo>
                      <a:pt x="1503299" y="3102349"/>
                      <a:pt x="1507109" y="3095682"/>
                      <a:pt x="1522349" y="3101396"/>
                    </a:cubicBezTo>
                    <a:cubicBezTo>
                      <a:pt x="1580451" y="3122351"/>
                      <a:pt x="1639506" y="3139496"/>
                      <a:pt x="1700466" y="3151879"/>
                    </a:cubicBezTo>
                    <a:cubicBezTo>
                      <a:pt x="1755711" y="3159499"/>
                      <a:pt x="1810004" y="3159499"/>
                      <a:pt x="1864296" y="3148069"/>
                    </a:cubicBezTo>
                    <a:cubicBezTo>
                      <a:pt x="1888109" y="3141401"/>
                      <a:pt x="1911921" y="3135687"/>
                      <a:pt x="1930971" y="3117589"/>
                    </a:cubicBezTo>
                    <a:cubicBezTo>
                      <a:pt x="1956689" y="3093776"/>
                      <a:pt x="1952879" y="3069964"/>
                      <a:pt x="1919541" y="3057582"/>
                    </a:cubicBezTo>
                    <a:cubicBezTo>
                      <a:pt x="1896681" y="3049009"/>
                      <a:pt x="1872869" y="3049009"/>
                      <a:pt x="1849056" y="3047104"/>
                    </a:cubicBezTo>
                    <a:cubicBezTo>
                      <a:pt x="1810004" y="3045199"/>
                      <a:pt x="1769999" y="3044246"/>
                      <a:pt x="1731899" y="3031864"/>
                    </a:cubicBezTo>
                    <a:cubicBezTo>
                      <a:pt x="1694751" y="3019482"/>
                      <a:pt x="1670939" y="2994716"/>
                      <a:pt x="1653794" y="2957569"/>
                    </a:cubicBezTo>
                    <a:cubicBezTo>
                      <a:pt x="1682369" y="2965189"/>
                      <a:pt x="1707134" y="2969951"/>
                      <a:pt x="1731899" y="2977571"/>
                    </a:cubicBezTo>
                    <a:cubicBezTo>
                      <a:pt x="1747139" y="2982334"/>
                      <a:pt x="1752854" y="2978524"/>
                      <a:pt x="1758569" y="2964236"/>
                    </a:cubicBezTo>
                    <a:cubicBezTo>
                      <a:pt x="1853819" y="2726111"/>
                      <a:pt x="1950021" y="2488939"/>
                      <a:pt x="2045271" y="2250814"/>
                    </a:cubicBezTo>
                    <a:cubicBezTo>
                      <a:pt x="2066226" y="2199379"/>
                      <a:pt x="2071941" y="2146039"/>
                      <a:pt x="2063369" y="2090794"/>
                    </a:cubicBezTo>
                    <a:cubicBezTo>
                      <a:pt x="2050986" y="2016499"/>
                      <a:pt x="2020506" y="1949824"/>
                      <a:pt x="1989074" y="1882196"/>
                    </a:cubicBezTo>
                    <a:cubicBezTo>
                      <a:pt x="1967166" y="1835524"/>
                      <a:pt x="1943354" y="1788851"/>
                      <a:pt x="1919541" y="1741226"/>
                    </a:cubicBezTo>
                    <a:cubicBezTo>
                      <a:pt x="1970976" y="1748846"/>
                      <a:pt x="1970976" y="1748846"/>
                      <a:pt x="1962404" y="1698364"/>
                    </a:cubicBezTo>
                    <a:cubicBezTo>
                      <a:pt x="1960499" y="1685981"/>
                      <a:pt x="1957641" y="1674551"/>
                      <a:pt x="1955736" y="1662169"/>
                    </a:cubicBezTo>
                    <a:cubicBezTo>
                      <a:pt x="1934781" y="1553584"/>
                      <a:pt x="1914779" y="1445951"/>
                      <a:pt x="1892871" y="1337366"/>
                    </a:cubicBezTo>
                    <a:cubicBezTo>
                      <a:pt x="1890014" y="1324031"/>
                      <a:pt x="1892871" y="1316411"/>
                      <a:pt x="1904301" y="1308791"/>
                    </a:cubicBezTo>
                    <a:cubicBezTo>
                      <a:pt x="1996694" y="1244021"/>
                      <a:pt x="2089086" y="1179251"/>
                      <a:pt x="2181479" y="1113529"/>
                    </a:cubicBezTo>
                    <a:cubicBezTo>
                      <a:pt x="2191956" y="1105909"/>
                      <a:pt x="2196719" y="1106861"/>
                      <a:pt x="2204339" y="1116386"/>
                    </a:cubicBezTo>
                    <a:cubicBezTo>
                      <a:pt x="2235771" y="1154486"/>
                      <a:pt x="2270061" y="1190681"/>
                      <a:pt x="2305304" y="1225924"/>
                    </a:cubicBezTo>
                    <a:cubicBezTo>
                      <a:pt x="2390076" y="1311649"/>
                      <a:pt x="2488184" y="1374514"/>
                      <a:pt x="2608199" y="1395469"/>
                    </a:cubicBezTo>
                    <a:cubicBezTo>
                      <a:pt x="2706306" y="1412614"/>
                      <a:pt x="2805367" y="1422139"/>
                      <a:pt x="2902521" y="1445951"/>
                    </a:cubicBezTo>
                    <a:cubicBezTo>
                      <a:pt x="2913951" y="1448809"/>
                      <a:pt x="2912999" y="1442141"/>
                      <a:pt x="2912999" y="1435474"/>
                    </a:cubicBezTo>
                    <a:cubicBezTo>
                      <a:pt x="2919667" y="1369751"/>
                      <a:pt x="2926334" y="1304029"/>
                      <a:pt x="2933954" y="1239259"/>
                    </a:cubicBezTo>
                    <a:cubicBezTo>
                      <a:pt x="2933954" y="1224019"/>
                      <a:pt x="2929192" y="1220209"/>
                      <a:pt x="2916809" y="1216399"/>
                    </a:cubicBezTo>
                    <a:close/>
                    <a:moveTo>
                      <a:pt x="1512824" y="846829"/>
                    </a:moveTo>
                    <a:cubicBezTo>
                      <a:pt x="1523301" y="812539"/>
                      <a:pt x="1546161" y="784916"/>
                      <a:pt x="1561401" y="754436"/>
                    </a:cubicBezTo>
                    <a:cubicBezTo>
                      <a:pt x="1581404" y="713479"/>
                      <a:pt x="1608074" y="690619"/>
                      <a:pt x="1658556" y="705859"/>
                    </a:cubicBezTo>
                    <a:cubicBezTo>
                      <a:pt x="1609979" y="754436"/>
                      <a:pt x="1568069" y="806824"/>
                      <a:pt x="1512824" y="84682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Noto Sans Thai"/>
                  <a:ea typeface="Arial Unicode MS"/>
                </a:endParaRPr>
              </a:p>
            </p:txBody>
          </p:sp>
          <p:sp>
            <p:nvSpPr>
              <p:cNvPr id="84" name="Freeform: Shape 37">
                <a:extLst>
                  <a:ext uri="{FF2B5EF4-FFF2-40B4-BE49-F238E27FC236}">
                    <a16:creationId xmlns:a16="http://schemas.microsoft.com/office/drawing/2014/main" id="{49EF7618-AF55-43FE-893F-5E31D3D2A9FE}"/>
                  </a:ext>
                </a:extLst>
              </p:cNvPr>
              <p:cNvSpPr/>
              <p:nvPr/>
            </p:nvSpPr>
            <p:spPr>
              <a:xfrm>
                <a:off x="7053935" y="956501"/>
                <a:ext cx="290823" cy="225153"/>
              </a:xfrm>
              <a:custGeom>
                <a:avLst/>
                <a:gdLst>
                  <a:gd name="connsiteX0" fmla="*/ 266000 w 295275"/>
                  <a:gd name="connsiteY0" fmla="*/ 66170 h 228600"/>
                  <a:gd name="connsiteX1" fmla="*/ 286002 w 295275"/>
                  <a:gd name="connsiteY1" fmla="*/ 146180 h 228600"/>
                  <a:gd name="connsiteX2" fmla="*/ 200277 w 295275"/>
                  <a:gd name="connsiteY2" fmla="*/ 226190 h 228600"/>
                  <a:gd name="connsiteX3" fmla="*/ 135507 w 295275"/>
                  <a:gd name="connsiteY3" fmla="*/ 219523 h 228600"/>
                  <a:gd name="connsiteX4" fmla="*/ 101217 w 295275"/>
                  <a:gd name="connsiteY4" fmla="*/ 211903 h 228600"/>
                  <a:gd name="connsiteX5" fmla="*/ 5014 w 295275"/>
                  <a:gd name="connsiteY5" fmla="*/ 191900 h 228600"/>
                  <a:gd name="connsiteX6" fmla="*/ 252 w 295275"/>
                  <a:gd name="connsiteY6" fmla="*/ 175708 h 228600"/>
                  <a:gd name="connsiteX7" fmla="*/ 6920 w 295275"/>
                  <a:gd name="connsiteY7" fmla="*/ 72838 h 228600"/>
                  <a:gd name="connsiteX8" fmla="*/ 21207 w 295275"/>
                  <a:gd name="connsiteY8" fmla="*/ 53788 h 228600"/>
                  <a:gd name="connsiteX9" fmla="*/ 112647 w 295275"/>
                  <a:gd name="connsiteY9" fmla="*/ 18545 h 228600"/>
                  <a:gd name="connsiteX10" fmla="*/ 259332 w 295275"/>
                  <a:gd name="connsiteY10" fmla="*/ 12830 h 228600"/>
                  <a:gd name="connsiteX11" fmla="*/ 266000 w 295275"/>
                  <a:gd name="connsiteY11" fmla="*/ 6617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5275" h="228600">
                    <a:moveTo>
                      <a:pt x="266000" y="66170"/>
                    </a:moveTo>
                    <a:cubicBezTo>
                      <a:pt x="305052" y="85220"/>
                      <a:pt x="314577" y="102365"/>
                      <a:pt x="286002" y="146180"/>
                    </a:cubicBezTo>
                    <a:cubicBezTo>
                      <a:pt x="264095" y="180470"/>
                      <a:pt x="235520" y="208093"/>
                      <a:pt x="200277" y="226190"/>
                    </a:cubicBezTo>
                    <a:cubicBezTo>
                      <a:pt x="180275" y="236668"/>
                      <a:pt x="153604" y="239525"/>
                      <a:pt x="135507" y="219523"/>
                    </a:cubicBezTo>
                    <a:cubicBezTo>
                      <a:pt x="124077" y="207140"/>
                      <a:pt x="115504" y="205235"/>
                      <a:pt x="101217" y="211903"/>
                    </a:cubicBezTo>
                    <a:cubicBezTo>
                      <a:pt x="64070" y="230953"/>
                      <a:pt x="35495" y="205235"/>
                      <a:pt x="5014" y="191900"/>
                    </a:cubicBezTo>
                    <a:cubicBezTo>
                      <a:pt x="-1653" y="189043"/>
                      <a:pt x="252" y="182375"/>
                      <a:pt x="252" y="175708"/>
                    </a:cubicBezTo>
                    <a:cubicBezTo>
                      <a:pt x="3109" y="141418"/>
                      <a:pt x="5014" y="107128"/>
                      <a:pt x="6920" y="72838"/>
                    </a:cubicBezTo>
                    <a:cubicBezTo>
                      <a:pt x="7872" y="63313"/>
                      <a:pt x="8825" y="51883"/>
                      <a:pt x="21207" y="53788"/>
                    </a:cubicBezTo>
                    <a:cubicBezTo>
                      <a:pt x="58354" y="59503"/>
                      <a:pt x="85977" y="35690"/>
                      <a:pt x="112647" y="18545"/>
                    </a:cubicBezTo>
                    <a:cubicBezTo>
                      <a:pt x="162177" y="-13840"/>
                      <a:pt x="210754" y="4258"/>
                      <a:pt x="259332" y="12830"/>
                    </a:cubicBezTo>
                    <a:cubicBezTo>
                      <a:pt x="286002" y="17593"/>
                      <a:pt x="287907" y="43310"/>
                      <a:pt x="266000" y="66170"/>
                    </a:cubicBezTo>
                    <a:close/>
                  </a:path>
                </a:pathLst>
              </a:custGeom>
              <a:grpFill/>
              <a:ln w="7533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Noto Sans Thai"/>
                  <a:ea typeface="Arial Unicode MS"/>
                </a:endParaRPr>
              </a:p>
            </p:txBody>
          </p:sp>
          <p:sp>
            <p:nvSpPr>
              <p:cNvPr id="85" name="Freeform: Shape 38">
                <a:extLst>
                  <a:ext uri="{FF2B5EF4-FFF2-40B4-BE49-F238E27FC236}">
                    <a16:creationId xmlns:a16="http://schemas.microsoft.com/office/drawing/2014/main" id="{AC66850A-4C66-4377-8375-DA40CDEAFBF0}"/>
                  </a:ext>
                </a:extLst>
              </p:cNvPr>
              <p:cNvSpPr/>
              <p:nvPr/>
            </p:nvSpPr>
            <p:spPr>
              <a:xfrm>
                <a:off x="7001672" y="984748"/>
                <a:ext cx="65670" cy="187629"/>
              </a:xfrm>
              <a:custGeom>
                <a:avLst/>
                <a:gdLst>
                  <a:gd name="connsiteX0" fmla="*/ 28732 w 66675"/>
                  <a:gd name="connsiteY0" fmla="*/ 0 h 190500"/>
                  <a:gd name="connsiteX1" fmla="*/ 74849 w 66675"/>
                  <a:gd name="connsiteY1" fmla="*/ 7183 h 190500"/>
                  <a:gd name="connsiteX2" fmla="*/ 46118 w 66675"/>
                  <a:gd name="connsiteY2" fmla="*/ 191651 h 190500"/>
                  <a:gd name="connsiteX3" fmla="*/ 0 w 66675"/>
                  <a:gd name="connsiteY3" fmla="*/ 184469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675" h="190500">
                    <a:moveTo>
                      <a:pt x="28732" y="0"/>
                    </a:moveTo>
                    <a:lnTo>
                      <a:pt x="74849" y="7183"/>
                    </a:lnTo>
                    <a:lnTo>
                      <a:pt x="46118" y="191651"/>
                    </a:lnTo>
                    <a:lnTo>
                      <a:pt x="0" y="18446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Noto Sans Thai"/>
                  <a:ea typeface="Arial Unicode MS"/>
                </a:endParaRPr>
              </a:p>
            </p:txBody>
          </p:sp>
          <p:sp>
            <p:nvSpPr>
              <p:cNvPr id="87" name="Freeform: Shape 40">
                <a:extLst>
                  <a:ext uri="{FF2B5EF4-FFF2-40B4-BE49-F238E27FC236}">
                    <a16:creationId xmlns:a16="http://schemas.microsoft.com/office/drawing/2014/main" id="{DC4C679A-6BB2-4F6A-AEE6-30D3D26FF096}"/>
                  </a:ext>
                </a:extLst>
              </p:cNvPr>
              <p:cNvSpPr/>
              <p:nvPr/>
            </p:nvSpPr>
            <p:spPr>
              <a:xfrm>
                <a:off x="6374974" y="157532"/>
                <a:ext cx="150102" cy="497214"/>
              </a:xfrm>
              <a:custGeom>
                <a:avLst/>
                <a:gdLst>
                  <a:gd name="connsiteX0" fmla="*/ 49530 w 152400"/>
                  <a:gd name="connsiteY0" fmla="*/ 116 h 504825"/>
                  <a:gd name="connsiteX1" fmla="*/ 57150 w 152400"/>
                  <a:gd name="connsiteY1" fmla="*/ 35359 h 504825"/>
                  <a:gd name="connsiteX2" fmla="*/ 158115 w 152400"/>
                  <a:gd name="connsiteY2" fmla="*/ 218239 h 504825"/>
                  <a:gd name="connsiteX3" fmla="*/ 153353 w 152400"/>
                  <a:gd name="connsiteY3" fmla="*/ 223002 h 504825"/>
                  <a:gd name="connsiteX4" fmla="*/ 136208 w 152400"/>
                  <a:gd name="connsiteY4" fmla="*/ 240146 h 504825"/>
                  <a:gd name="connsiteX5" fmla="*/ 103823 w 152400"/>
                  <a:gd name="connsiteY5" fmla="*/ 273484 h 504825"/>
                  <a:gd name="connsiteX6" fmla="*/ 122873 w 152400"/>
                  <a:gd name="connsiteY6" fmla="*/ 312536 h 504825"/>
                  <a:gd name="connsiteX7" fmla="*/ 108585 w 152400"/>
                  <a:gd name="connsiteY7" fmla="*/ 397309 h 504825"/>
                  <a:gd name="connsiteX8" fmla="*/ 0 w 152400"/>
                  <a:gd name="connsiteY8" fmla="*/ 512561 h 504825"/>
                  <a:gd name="connsiteX9" fmla="*/ 44768 w 152400"/>
                  <a:gd name="connsiteY9" fmla="*/ 346827 h 504825"/>
                  <a:gd name="connsiteX10" fmla="*/ 58103 w 152400"/>
                  <a:gd name="connsiteY10" fmla="*/ 96319 h 504825"/>
                  <a:gd name="connsiteX11" fmla="*/ 34290 w 152400"/>
                  <a:gd name="connsiteY11" fmla="*/ 19166 h 504825"/>
                  <a:gd name="connsiteX12" fmla="*/ 49530 w 152400"/>
                  <a:gd name="connsiteY12" fmla="*/ 116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2400" h="504825">
                    <a:moveTo>
                      <a:pt x="49530" y="116"/>
                    </a:moveTo>
                    <a:cubicBezTo>
                      <a:pt x="39053" y="14404"/>
                      <a:pt x="51435" y="24881"/>
                      <a:pt x="57150" y="35359"/>
                    </a:cubicBezTo>
                    <a:cubicBezTo>
                      <a:pt x="90488" y="96319"/>
                      <a:pt x="123825" y="157279"/>
                      <a:pt x="158115" y="218239"/>
                    </a:cubicBezTo>
                    <a:cubicBezTo>
                      <a:pt x="156210" y="220144"/>
                      <a:pt x="155258" y="221096"/>
                      <a:pt x="153353" y="223002"/>
                    </a:cubicBezTo>
                    <a:cubicBezTo>
                      <a:pt x="147638" y="228717"/>
                      <a:pt x="141923" y="234431"/>
                      <a:pt x="136208" y="240146"/>
                    </a:cubicBezTo>
                    <a:cubicBezTo>
                      <a:pt x="124778" y="251577"/>
                      <a:pt x="109538" y="260149"/>
                      <a:pt x="103823" y="273484"/>
                    </a:cubicBezTo>
                    <a:cubicBezTo>
                      <a:pt x="98108" y="287771"/>
                      <a:pt x="119063" y="298249"/>
                      <a:pt x="122873" y="312536"/>
                    </a:cubicBezTo>
                    <a:cubicBezTo>
                      <a:pt x="130493" y="343017"/>
                      <a:pt x="122873" y="370639"/>
                      <a:pt x="108585" y="397309"/>
                    </a:cubicBezTo>
                    <a:cubicBezTo>
                      <a:pt x="83820" y="445886"/>
                      <a:pt x="40005" y="477319"/>
                      <a:pt x="0" y="512561"/>
                    </a:cubicBezTo>
                    <a:cubicBezTo>
                      <a:pt x="20003" y="458269"/>
                      <a:pt x="36195" y="403977"/>
                      <a:pt x="44768" y="346827"/>
                    </a:cubicBezTo>
                    <a:cubicBezTo>
                      <a:pt x="57150" y="263959"/>
                      <a:pt x="68580" y="181091"/>
                      <a:pt x="58103" y="96319"/>
                    </a:cubicBezTo>
                    <a:cubicBezTo>
                      <a:pt x="55245" y="68696"/>
                      <a:pt x="47625" y="42979"/>
                      <a:pt x="34290" y="19166"/>
                    </a:cubicBezTo>
                    <a:cubicBezTo>
                      <a:pt x="26670" y="3927"/>
                      <a:pt x="34290" y="-836"/>
                      <a:pt x="49530" y="11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Noto Sans Thai"/>
                  <a:ea typeface="Arial Unicode MS"/>
                </a:endParaRPr>
              </a:p>
            </p:txBody>
          </p:sp>
          <p:sp>
            <p:nvSpPr>
              <p:cNvPr id="88" name="Freeform: Shape 41">
                <a:extLst>
                  <a:ext uri="{FF2B5EF4-FFF2-40B4-BE49-F238E27FC236}">
                    <a16:creationId xmlns:a16="http://schemas.microsoft.com/office/drawing/2014/main" id="{F826EFE3-EDEF-4E2E-97D2-F3AE2044DDFD}"/>
                  </a:ext>
                </a:extLst>
              </p:cNvPr>
              <p:cNvSpPr/>
              <p:nvPr/>
            </p:nvSpPr>
            <p:spPr>
              <a:xfrm>
                <a:off x="5349699" y="779290"/>
                <a:ext cx="318966" cy="356493"/>
              </a:xfrm>
              <a:custGeom>
                <a:avLst/>
                <a:gdLst>
                  <a:gd name="connsiteX0" fmla="*/ 230378 w 323850"/>
                  <a:gd name="connsiteY0" fmla="*/ 180370 h 361950"/>
                  <a:gd name="connsiteX1" fmla="*/ 212280 w 323850"/>
                  <a:gd name="connsiteY1" fmla="*/ 280383 h 361950"/>
                  <a:gd name="connsiteX2" fmla="*/ 175133 w 323850"/>
                  <a:gd name="connsiteY2" fmla="*/ 337533 h 361950"/>
                  <a:gd name="connsiteX3" fmla="*/ 151320 w 323850"/>
                  <a:gd name="connsiteY3" fmla="*/ 348963 h 361950"/>
                  <a:gd name="connsiteX4" fmla="*/ 101790 w 323850"/>
                  <a:gd name="connsiteY4" fmla="*/ 359441 h 361950"/>
                  <a:gd name="connsiteX5" fmla="*/ 74168 w 323850"/>
                  <a:gd name="connsiteY5" fmla="*/ 357535 h 361950"/>
                  <a:gd name="connsiteX6" fmla="*/ 73215 w 323850"/>
                  <a:gd name="connsiteY6" fmla="*/ 321341 h 361950"/>
                  <a:gd name="connsiteX7" fmla="*/ 44640 w 323850"/>
                  <a:gd name="connsiteY7" fmla="*/ 270858 h 361950"/>
                  <a:gd name="connsiteX8" fmla="*/ 63690 w 323850"/>
                  <a:gd name="connsiteY8" fmla="*/ 184180 h 361950"/>
                  <a:gd name="connsiteX9" fmla="*/ 47497 w 323850"/>
                  <a:gd name="connsiteY9" fmla="*/ 221328 h 361950"/>
                  <a:gd name="connsiteX10" fmla="*/ 15113 w 323850"/>
                  <a:gd name="connsiteY10" fmla="*/ 236568 h 361950"/>
                  <a:gd name="connsiteX11" fmla="*/ 2730 w 323850"/>
                  <a:gd name="connsiteY11" fmla="*/ 203230 h 361950"/>
                  <a:gd name="connsiteX12" fmla="*/ 78930 w 323850"/>
                  <a:gd name="connsiteY12" fmla="*/ 12730 h 361950"/>
                  <a:gd name="connsiteX13" fmla="*/ 100838 w 323850"/>
                  <a:gd name="connsiteY13" fmla="*/ 2253 h 361950"/>
                  <a:gd name="connsiteX14" fmla="*/ 234188 w 323850"/>
                  <a:gd name="connsiteY14" fmla="*/ 60355 h 361950"/>
                  <a:gd name="connsiteX15" fmla="*/ 269430 w 323850"/>
                  <a:gd name="connsiteY15" fmla="*/ 114648 h 361950"/>
                  <a:gd name="connsiteX16" fmla="*/ 313245 w 323850"/>
                  <a:gd name="connsiteY16" fmla="*/ 218470 h 361950"/>
                  <a:gd name="connsiteX17" fmla="*/ 322770 w 323850"/>
                  <a:gd name="connsiteY17" fmla="*/ 248950 h 361950"/>
                  <a:gd name="connsiteX18" fmla="*/ 284670 w 323850"/>
                  <a:gd name="connsiteY18" fmla="*/ 246093 h 361950"/>
                  <a:gd name="connsiteX19" fmla="*/ 254190 w 323850"/>
                  <a:gd name="connsiteY19" fmla="*/ 210850 h 361950"/>
                  <a:gd name="connsiteX20" fmla="*/ 230378 w 323850"/>
                  <a:gd name="connsiteY20" fmla="*/ 180370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23850" h="361950">
                    <a:moveTo>
                      <a:pt x="230378" y="180370"/>
                    </a:moveTo>
                    <a:cubicBezTo>
                      <a:pt x="223710" y="215613"/>
                      <a:pt x="223710" y="248950"/>
                      <a:pt x="212280" y="280383"/>
                    </a:cubicBezTo>
                    <a:cubicBezTo>
                      <a:pt x="204660" y="302291"/>
                      <a:pt x="193230" y="322293"/>
                      <a:pt x="175133" y="337533"/>
                    </a:cubicBezTo>
                    <a:cubicBezTo>
                      <a:pt x="168465" y="343248"/>
                      <a:pt x="157988" y="351820"/>
                      <a:pt x="151320" y="348963"/>
                    </a:cubicBezTo>
                    <a:cubicBezTo>
                      <a:pt x="131318" y="339438"/>
                      <a:pt x="117030" y="348010"/>
                      <a:pt x="101790" y="359441"/>
                    </a:cubicBezTo>
                    <a:cubicBezTo>
                      <a:pt x="94170" y="365155"/>
                      <a:pt x="82740" y="365155"/>
                      <a:pt x="74168" y="357535"/>
                    </a:cubicBezTo>
                    <a:cubicBezTo>
                      <a:pt x="61785" y="346105"/>
                      <a:pt x="70358" y="333723"/>
                      <a:pt x="73215" y="321341"/>
                    </a:cubicBezTo>
                    <a:cubicBezTo>
                      <a:pt x="39878" y="313720"/>
                      <a:pt x="33210" y="303243"/>
                      <a:pt x="44640" y="270858"/>
                    </a:cubicBezTo>
                    <a:cubicBezTo>
                      <a:pt x="54165" y="243235"/>
                      <a:pt x="67500" y="216566"/>
                      <a:pt x="63690" y="184180"/>
                    </a:cubicBezTo>
                    <a:cubicBezTo>
                      <a:pt x="52260" y="194658"/>
                      <a:pt x="54165" y="210850"/>
                      <a:pt x="47497" y="221328"/>
                    </a:cubicBezTo>
                    <a:cubicBezTo>
                      <a:pt x="39878" y="233710"/>
                      <a:pt x="31305" y="243235"/>
                      <a:pt x="15113" y="236568"/>
                    </a:cubicBezTo>
                    <a:cubicBezTo>
                      <a:pt x="-128" y="230853"/>
                      <a:pt x="-2985" y="217518"/>
                      <a:pt x="2730" y="203230"/>
                    </a:cubicBezTo>
                    <a:cubicBezTo>
                      <a:pt x="27495" y="139413"/>
                      <a:pt x="37972" y="69880"/>
                      <a:pt x="78930" y="12730"/>
                    </a:cubicBezTo>
                    <a:cubicBezTo>
                      <a:pt x="84645" y="5110"/>
                      <a:pt x="86550" y="-4415"/>
                      <a:pt x="100838" y="2253"/>
                    </a:cubicBezTo>
                    <a:cubicBezTo>
                      <a:pt x="145605" y="21303"/>
                      <a:pt x="191325" y="37495"/>
                      <a:pt x="234188" y="60355"/>
                    </a:cubicBezTo>
                    <a:cubicBezTo>
                      <a:pt x="256095" y="71785"/>
                      <a:pt x="269430" y="87025"/>
                      <a:pt x="269430" y="114648"/>
                    </a:cubicBezTo>
                    <a:cubicBezTo>
                      <a:pt x="268478" y="154653"/>
                      <a:pt x="284670" y="189895"/>
                      <a:pt x="313245" y="218470"/>
                    </a:cubicBezTo>
                    <a:cubicBezTo>
                      <a:pt x="320865" y="226091"/>
                      <a:pt x="336105" y="235616"/>
                      <a:pt x="322770" y="248950"/>
                    </a:cubicBezTo>
                    <a:cubicBezTo>
                      <a:pt x="311340" y="261333"/>
                      <a:pt x="297053" y="254666"/>
                      <a:pt x="284670" y="246093"/>
                    </a:cubicBezTo>
                    <a:cubicBezTo>
                      <a:pt x="271335" y="237520"/>
                      <a:pt x="262763" y="223233"/>
                      <a:pt x="254190" y="210850"/>
                    </a:cubicBezTo>
                    <a:cubicBezTo>
                      <a:pt x="247522" y="201325"/>
                      <a:pt x="243713" y="189895"/>
                      <a:pt x="230378" y="180370"/>
                    </a:cubicBezTo>
                    <a:close/>
                  </a:path>
                </a:pathLst>
              </a:custGeom>
              <a:grpFill/>
              <a:ln w="7533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Noto Sans Thai"/>
                  <a:ea typeface="Arial Unicode MS"/>
                </a:endParaRPr>
              </a:p>
            </p:txBody>
          </p:sp>
        </p:grpSp>
      </p:grpSp>
      <p:sp>
        <p:nvSpPr>
          <p:cNvPr id="50" name="Rounded Rectangle 2">
            <a:extLst>
              <a:ext uri="{FF2B5EF4-FFF2-40B4-BE49-F238E27FC236}">
                <a16:creationId xmlns:a16="http://schemas.microsoft.com/office/drawing/2014/main" id="{0ECF7394-7818-4915-987B-C99881BC0092}"/>
              </a:ext>
            </a:extLst>
          </p:cNvPr>
          <p:cNvSpPr/>
          <p:nvPr/>
        </p:nvSpPr>
        <p:spPr>
          <a:xfrm>
            <a:off x="325457" y="5051439"/>
            <a:ext cx="11541086" cy="1446147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Noto Sans Thai"/>
              <a:ea typeface="Arial Unicode MS"/>
            </a:endParaRPr>
          </a:p>
        </p:txBody>
      </p:sp>
      <p:sp>
        <p:nvSpPr>
          <p:cNvPr id="56" name="Rounded Rectangle 2">
            <a:extLst>
              <a:ext uri="{FF2B5EF4-FFF2-40B4-BE49-F238E27FC236}">
                <a16:creationId xmlns:a16="http://schemas.microsoft.com/office/drawing/2014/main" id="{F7C78C44-0A41-462D-AA80-C22D5119EC74}"/>
              </a:ext>
            </a:extLst>
          </p:cNvPr>
          <p:cNvSpPr/>
          <p:nvPr/>
        </p:nvSpPr>
        <p:spPr>
          <a:xfrm>
            <a:off x="2279169" y="5677843"/>
            <a:ext cx="1349507" cy="729049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38100">
            <a:solidFill>
              <a:schemeClr val="accent6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Noto Sans Thai"/>
              <a:ea typeface="Arial Unicode MS"/>
            </a:endParaRPr>
          </a:p>
        </p:txBody>
      </p:sp>
      <p:sp>
        <p:nvSpPr>
          <p:cNvPr id="57" name="Rounded Rectangle 3">
            <a:extLst>
              <a:ext uri="{FF2B5EF4-FFF2-40B4-BE49-F238E27FC236}">
                <a16:creationId xmlns:a16="http://schemas.microsoft.com/office/drawing/2014/main" id="{BF4031D0-931E-4E30-B3AA-A8755A69F4DB}"/>
              </a:ext>
            </a:extLst>
          </p:cNvPr>
          <p:cNvSpPr/>
          <p:nvPr/>
        </p:nvSpPr>
        <p:spPr>
          <a:xfrm>
            <a:off x="3801890" y="5678269"/>
            <a:ext cx="1349507" cy="72862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38100">
            <a:solidFill>
              <a:schemeClr val="accent6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Noto Sans Thai"/>
              <a:ea typeface="Arial Unicode MS"/>
            </a:endParaRPr>
          </a:p>
        </p:txBody>
      </p:sp>
      <p:sp>
        <p:nvSpPr>
          <p:cNvPr id="90" name="Rounded Rectangle 4">
            <a:extLst>
              <a:ext uri="{FF2B5EF4-FFF2-40B4-BE49-F238E27FC236}">
                <a16:creationId xmlns:a16="http://schemas.microsoft.com/office/drawing/2014/main" id="{A3AC6349-6C23-4ACA-8F99-42AA6F1EA734}"/>
              </a:ext>
            </a:extLst>
          </p:cNvPr>
          <p:cNvSpPr/>
          <p:nvPr/>
        </p:nvSpPr>
        <p:spPr>
          <a:xfrm>
            <a:off x="5310612" y="5678271"/>
            <a:ext cx="1491746" cy="729557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38100">
            <a:solidFill>
              <a:schemeClr val="accent6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Noto Sans Thai"/>
              <a:ea typeface="Arial Unicode MS"/>
            </a:endParaRPr>
          </a:p>
        </p:txBody>
      </p:sp>
      <p:sp>
        <p:nvSpPr>
          <p:cNvPr id="91" name="Rounded Rectangle 5">
            <a:extLst>
              <a:ext uri="{FF2B5EF4-FFF2-40B4-BE49-F238E27FC236}">
                <a16:creationId xmlns:a16="http://schemas.microsoft.com/office/drawing/2014/main" id="{0AD3E85B-2103-4C02-A5DD-34A338DA7208}"/>
              </a:ext>
            </a:extLst>
          </p:cNvPr>
          <p:cNvSpPr/>
          <p:nvPr/>
        </p:nvSpPr>
        <p:spPr>
          <a:xfrm>
            <a:off x="758965" y="5673365"/>
            <a:ext cx="1349507" cy="733527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38100">
            <a:solidFill>
              <a:schemeClr val="accent6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Noto Sans Thai"/>
              <a:ea typeface="Arial Unicode MS"/>
            </a:endParaRPr>
          </a:p>
        </p:txBody>
      </p:sp>
      <p:sp>
        <p:nvSpPr>
          <p:cNvPr id="92" name="TextBox 83">
            <a:extLst>
              <a:ext uri="{FF2B5EF4-FFF2-40B4-BE49-F238E27FC236}">
                <a16:creationId xmlns:a16="http://schemas.microsoft.com/office/drawing/2014/main" id="{73A4EACC-9284-4DB9-932E-9BE377706C3B}"/>
              </a:ext>
            </a:extLst>
          </p:cNvPr>
          <p:cNvSpPr txBox="1"/>
          <p:nvPr/>
        </p:nvSpPr>
        <p:spPr>
          <a:xfrm>
            <a:off x="1012539" y="5683052"/>
            <a:ext cx="90041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Noto Sans Thai"/>
                <a:ea typeface="Tahoma" panose="020B0604030504040204" pitchFamily="34" charset="0"/>
              </a:rPr>
              <a:t>ICT</a:t>
            </a:r>
            <a:endParaRPr kumimoji="0" lang="ko-KR" altLang="en-US" sz="16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Noto Sans Thai"/>
              <a:ea typeface="Arial Unicode MS"/>
            </a:endParaRPr>
          </a:p>
        </p:txBody>
      </p:sp>
      <p:sp>
        <p:nvSpPr>
          <p:cNvPr id="93" name="Rounded Rectangle 2">
            <a:extLst>
              <a:ext uri="{FF2B5EF4-FFF2-40B4-BE49-F238E27FC236}">
                <a16:creationId xmlns:a16="http://schemas.microsoft.com/office/drawing/2014/main" id="{F7C78C44-0A41-462D-AA80-C22D5119EC74}"/>
              </a:ext>
            </a:extLst>
          </p:cNvPr>
          <p:cNvSpPr/>
          <p:nvPr/>
        </p:nvSpPr>
        <p:spPr>
          <a:xfrm>
            <a:off x="8464736" y="5688730"/>
            <a:ext cx="1349507" cy="697015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38100">
            <a:solidFill>
              <a:schemeClr val="accent6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Noto Sans Thai"/>
              <a:ea typeface="Arial Unicode MS"/>
            </a:endParaRPr>
          </a:p>
        </p:txBody>
      </p:sp>
      <p:sp>
        <p:nvSpPr>
          <p:cNvPr id="94" name="Rounded Rectangle 3">
            <a:extLst>
              <a:ext uri="{FF2B5EF4-FFF2-40B4-BE49-F238E27FC236}">
                <a16:creationId xmlns:a16="http://schemas.microsoft.com/office/drawing/2014/main" id="{BF4031D0-931E-4E30-B3AA-A8755A69F4DB}"/>
              </a:ext>
            </a:extLst>
          </p:cNvPr>
          <p:cNvSpPr/>
          <p:nvPr/>
        </p:nvSpPr>
        <p:spPr>
          <a:xfrm>
            <a:off x="9950310" y="5674491"/>
            <a:ext cx="1349507" cy="711254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38100">
            <a:solidFill>
              <a:schemeClr val="accent6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Noto Sans Thai"/>
              <a:ea typeface="Arial Unicode MS"/>
            </a:endParaRPr>
          </a:p>
        </p:txBody>
      </p:sp>
      <p:sp>
        <p:nvSpPr>
          <p:cNvPr id="95" name="Rounded Rectangle 5">
            <a:extLst>
              <a:ext uri="{FF2B5EF4-FFF2-40B4-BE49-F238E27FC236}">
                <a16:creationId xmlns:a16="http://schemas.microsoft.com/office/drawing/2014/main" id="{0AD3E85B-2103-4C02-A5DD-34A338DA7208}"/>
              </a:ext>
            </a:extLst>
          </p:cNvPr>
          <p:cNvSpPr/>
          <p:nvPr/>
        </p:nvSpPr>
        <p:spPr>
          <a:xfrm>
            <a:off x="6952958" y="5684194"/>
            <a:ext cx="1389889" cy="710516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38100">
            <a:solidFill>
              <a:schemeClr val="accent6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Noto Sans Thai"/>
              <a:ea typeface="Arial Unicode MS"/>
            </a:endParaRPr>
          </a:p>
        </p:txBody>
      </p:sp>
      <p:sp>
        <p:nvSpPr>
          <p:cNvPr id="96" name="TextBox 112">
            <a:extLst>
              <a:ext uri="{FF2B5EF4-FFF2-40B4-BE49-F238E27FC236}">
                <a16:creationId xmlns:a16="http://schemas.microsoft.com/office/drawing/2014/main" id="{73A4EACC-9284-4DB9-932E-9BE377706C3B}"/>
              </a:ext>
            </a:extLst>
          </p:cNvPr>
          <p:cNvSpPr txBox="1"/>
          <p:nvPr/>
        </p:nvSpPr>
        <p:spPr>
          <a:xfrm>
            <a:off x="2531481" y="5665715"/>
            <a:ext cx="90041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Noto Sans Thai"/>
                <a:ea typeface="Tahoma" panose="020B0604030504040204" pitchFamily="34" charset="0"/>
              </a:rPr>
              <a:t>ENV</a:t>
            </a:r>
            <a:endParaRPr kumimoji="0" lang="ko-KR" altLang="en-US" sz="16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Noto Sans Thai"/>
              <a:ea typeface="Arial Unicode MS"/>
            </a:endParaRPr>
          </a:p>
        </p:txBody>
      </p:sp>
      <p:sp>
        <p:nvSpPr>
          <p:cNvPr id="97" name="TextBox 113">
            <a:extLst>
              <a:ext uri="{FF2B5EF4-FFF2-40B4-BE49-F238E27FC236}">
                <a16:creationId xmlns:a16="http://schemas.microsoft.com/office/drawing/2014/main" id="{73A4EACC-9284-4DB9-932E-9BE377706C3B}"/>
              </a:ext>
            </a:extLst>
          </p:cNvPr>
          <p:cNvSpPr txBox="1"/>
          <p:nvPr/>
        </p:nvSpPr>
        <p:spPr>
          <a:xfrm>
            <a:off x="4067454" y="5667362"/>
            <a:ext cx="90041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Noto Sans Thai"/>
                <a:ea typeface="Tahoma" panose="020B0604030504040204" pitchFamily="34" charset="0"/>
              </a:rPr>
              <a:t>HR</a:t>
            </a:r>
            <a:endParaRPr kumimoji="0" lang="ko-KR" altLang="en-US" sz="16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Noto Sans Thai"/>
              <a:ea typeface="Arial Unicode MS"/>
            </a:endParaRPr>
          </a:p>
        </p:txBody>
      </p:sp>
      <p:sp>
        <p:nvSpPr>
          <p:cNvPr id="99" name="TextBox 114">
            <a:extLst>
              <a:ext uri="{FF2B5EF4-FFF2-40B4-BE49-F238E27FC236}">
                <a16:creationId xmlns:a16="http://schemas.microsoft.com/office/drawing/2014/main" id="{73A4EACC-9284-4DB9-932E-9BE377706C3B}"/>
              </a:ext>
            </a:extLst>
          </p:cNvPr>
          <p:cNvSpPr txBox="1"/>
          <p:nvPr/>
        </p:nvSpPr>
        <p:spPr>
          <a:xfrm>
            <a:off x="5091844" y="5631744"/>
            <a:ext cx="196366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Noto Sans Thai"/>
                <a:ea typeface="Tahoma" panose="020B0604030504040204" pitchFamily="34" charset="0"/>
              </a:rPr>
              <a:t>data driven management 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Noto Sans Thai"/>
              <a:ea typeface="Tahoma" panose="020B0604030504040204" pitchFamily="34" charset="0"/>
            </a:endParaRPr>
          </a:p>
        </p:txBody>
      </p:sp>
      <p:sp>
        <p:nvSpPr>
          <p:cNvPr id="100" name="สี่เหลี่ยมผืนผ้า 99"/>
          <p:cNvSpPr/>
          <p:nvPr/>
        </p:nvSpPr>
        <p:spPr>
          <a:xfrm>
            <a:off x="6696876" y="5631915"/>
            <a:ext cx="1967984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Noto Sans Thai"/>
                <a:ea typeface="Tahoma" panose="020B0604030504040204" pitchFamily="34" charset="0"/>
              </a:rPr>
              <a:t>KM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Noto Sans Thai"/>
                <a:ea typeface="Tahoma" panose="020B0604030504040204" pitchFamily="34" charset="0"/>
              </a:rPr>
              <a:t>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Noto Sans Thai"/>
                <a:ea typeface="Tahoma" panose="020B0604030504040204" pitchFamily="34" charset="0"/>
              </a:rPr>
              <a:t>&amp; </a:t>
            </a:r>
          </a:p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Noto Sans Thai"/>
                <a:ea typeface="Tahoma" panose="020B0604030504040204" pitchFamily="34" charset="0"/>
              </a:rPr>
              <a:t>Innovation </a:t>
            </a:r>
          </a:p>
        </p:txBody>
      </p:sp>
      <p:sp>
        <p:nvSpPr>
          <p:cNvPr id="101" name="TextBox 115">
            <a:extLst>
              <a:ext uri="{FF2B5EF4-FFF2-40B4-BE49-F238E27FC236}">
                <a16:creationId xmlns:a16="http://schemas.microsoft.com/office/drawing/2014/main" id="{73A4EACC-9284-4DB9-932E-9BE377706C3B}"/>
              </a:ext>
            </a:extLst>
          </p:cNvPr>
          <p:cNvSpPr txBox="1"/>
          <p:nvPr/>
        </p:nvSpPr>
        <p:spPr>
          <a:xfrm>
            <a:off x="8191380" y="5664301"/>
            <a:ext cx="196366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Noto Sans Thai"/>
                <a:ea typeface="Tahoma" panose="020B0604030504040204" pitchFamily="34" charset="0"/>
              </a:rPr>
              <a:t>Finance</a:t>
            </a:r>
            <a:endParaRPr kumimoji="0" lang="ko-KR" altLang="en-US" sz="16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Noto Sans Thai"/>
              <a:ea typeface="Arial Unicode MS"/>
            </a:endParaRPr>
          </a:p>
        </p:txBody>
      </p:sp>
      <p:sp>
        <p:nvSpPr>
          <p:cNvPr id="102" name="TextBox 116">
            <a:extLst>
              <a:ext uri="{FF2B5EF4-FFF2-40B4-BE49-F238E27FC236}">
                <a16:creationId xmlns:a16="http://schemas.microsoft.com/office/drawing/2014/main" id="{73A4EACC-9284-4DB9-932E-9BE377706C3B}"/>
              </a:ext>
            </a:extLst>
          </p:cNvPr>
          <p:cNvSpPr txBox="1"/>
          <p:nvPr/>
        </p:nvSpPr>
        <p:spPr>
          <a:xfrm>
            <a:off x="9671618" y="5649849"/>
            <a:ext cx="196366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Noto Sans Thai"/>
                <a:ea typeface="Tahoma" panose="020B0604030504040204" pitchFamily="34" charset="0"/>
              </a:rPr>
              <a:t>Logistic</a:t>
            </a:r>
            <a:endParaRPr kumimoji="0" lang="ko-KR" altLang="en-US" sz="16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Noto Sans Thai"/>
              <a:ea typeface="Arial Unicode MS"/>
            </a:endParaRPr>
          </a:p>
        </p:txBody>
      </p:sp>
      <p:sp>
        <p:nvSpPr>
          <p:cNvPr id="103" name="Oval 21">
            <a:extLst>
              <a:ext uri="{FF2B5EF4-FFF2-40B4-BE49-F238E27FC236}">
                <a16:creationId xmlns:a16="http://schemas.microsoft.com/office/drawing/2014/main" id="{AD8A9597-4EBC-45FF-B2EE-D6938635C633}"/>
              </a:ext>
            </a:extLst>
          </p:cNvPr>
          <p:cNvSpPr>
            <a:spLocks noChangeAspect="1"/>
          </p:cNvSpPr>
          <p:nvPr/>
        </p:nvSpPr>
        <p:spPr>
          <a:xfrm>
            <a:off x="6015078" y="6118339"/>
            <a:ext cx="267210" cy="289489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Noto Sans Thai"/>
              <a:ea typeface="Arial Unicode MS"/>
            </a:endParaRPr>
          </a:p>
        </p:txBody>
      </p:sp>
      <p:sp>
        <p:nvSpPr>
          <p:cNvPr id="104" name="Rectangle 9">
            <a:extLst>
              <a:ext uri="{FF2B5EF4-FFF2-40B4-BE49-F238E27FC236}">
                <a16:creationId xmlns:a16="http://schemas.microsoft.com/office/drawing/2014/main" id="{DBCB11B1-7E9B-4F28-8FE6-21039D5C1EB4}"/>
              </a:ext>
            </a:extLst>
          </p:cNvPr>
          <p:cNvSpPr/>
          <p:nvPr/>
        </p:nvSpPr>
        <p:spPr>
          <a:xfrm>
            <a:off x="7505930" y="6122491"/>
            <a:ext cx="274325" cy="184151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rgbClr val="00B05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4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Noto Sans Thai"/>
              <a:ea typeface="Arial Unicode MS"/>
            </a:endParaRPr>
          </a:p>
        </p:txBody>
      </p:sp>
      <p:sp>
        <p:nvSpPr>
          <p:cNvPr id="105" name="Rounded Rectangle 25">
            <a:extLst>
              <a:ext uri="{FF2B5EF4-FFF2-40B4-BE49-F238E27FC236}">
                <a16:creationId xmlns:a16="http://schemas.microsoft.com/office/drawing/2014/main" id="{E36F22E1-DD15-4394-BCD7-D6E860AE4A39}"/>
              </a:ext>
            </a:extLst>
          </p:cNvPr>
          <p:cNvSpPr/>
          <p:nvPr/>
        </p:nvSpPr>
        <p:spPr>
          <a:xfrm flipH="1">
            <a:off x="10464318" y="6008634"/>
            <a:ext cx="343140" cy="270177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Noto Sans Thai"/>
              <a:ea typeface="Arial Unicode MS"/>
            </a:endParaRPr>
          </a:p>
        </p:txBody>
      </p:sp>
      <p:sp>
        <p:nvSpPr>
          <p:cNvPr id="106" name="Round Same Side Corner Rectangle 8">
            <a:extLst>
              <a:ext uri="{FF2B5EF4-FFF2-40B4-BE49-F238E27FC236}">
                <a16:creationId xmlns:a16="http://schemas.microsoft.com/office/drawing/2014/main" id="{28073633-A509-428B-BB3F-92AAAB2EF14D}"/>
              </a:ext>
            </a:extLst>
          </p:cNvPr>
          <p:cNvSpPr/>
          <p:nvPr/>
        </p:nvSpPr>
        <p:spPr>
          <a:xfrm>
            <a:off x="4566211" y="5979738"/>
            <a:ext cx="146111" cy="291723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rgbClr val="B982D5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Noto Sans Thai"/>
              <a:ea typeface="Arial Unicode MS"/>
            </a:endParaRPr>
          </a:p>
        </p:txBody>
      </p:sp>
      <p:sp>
        <p:nvSpPr>
          <p:cNvPr id="107" name="Down Arrow 1">
            <a:extLst>
              <a:ext uri="{FF2B5EF4-FFF2-40B4-BE49-F238E27FC236}">
                <a16:creationId xmlns:a16="http://schemas.microsoft.com/office/drawing/2014/main" id="{24D05BE8-37D4-4260-BE8B-5F88FDF27FA8}"/>
              </a:ext>
            </a:extLst>
          </p:cNvPr>
          <p:cNvSpPr/>
          <p:nvPr/>
        </p:nvSpPr>
        <p:spPr>
          <a:xfrm rot="10800000" flipH="1">
            <a:off x="1275368" y="6031323"/>
            <a:ext cx="333793" cy="279783"/>
          </a:xfrm>
          <a:custGeom>
            <a:avLst/>
            <a:gdLst/>
            <a:ahLst/>
            <a:cxnLst/>
            <a:rect l="l" t="t" r="r" b="b"/>
            <a:pathLst>
              <a:path w="3496146" h="3926159">
                <a:moveTo>
                  <a:pt x="1476067" y="1782198"/>
                </a:moveTo>
                <a:lnTo>
                  <a:pt x="2085005" y="1782198"/>
                </a:lnTo>
                <a:lnTo>
                  <a:pt x="2085005" y="560436"/>
                </a:lnTo>
                <a:lnTo>
                  <a:pt x="2389473" y="560436"/>
                </a:lnTo>
                <a:lnTo>
                  <a:pt x="1780536" y="0"/>
                </a:lnTo>
                <a:lnTo>
                  <a:pt x="1171598" y="560436"/>
                </a:lnTo>
                <a:lnTo>
                  <a:pt x="1476067" y="560436"/>
                </a:lnTo>
                <a:close/>
                <a:moveTo>
                  <a:pt x="2794909" y="2376264"/>
                </a:moveTo>
                <a:lnTo>
                  <a:pt x="3403846" y="1815828"/>
                </a:lnTo>
                <a:lnTo>
                  <a:pt x="3099377" y="1815828"/>
                </a:lnTo>
                <a:lnTo>
                  <a:pt x="3099377" y="594066"/>
                </a:lnTo>
                <a:lnTo>
                  <a:pt x="2490440" y="594066"/>
                </a:lnTo>
                <a:lnTo>
                  <a:pt x="2490440" y="1815828"/>
                </a:lnTo>
                <a:lnTo>
                  <a:pt x="2185971" y="1815828"/>
                </a:lnTo>
                <a:close/>
                <a:moveTo>
                  <a:pt x="1738539" y="2704452"/>
                </a:moveTo>
                <a:cubicBezTo>
                  <a:pt x="2025742" y="2708651"/>
                  <a:pt x="2249289" y="2617027"/>
                  <a:pt x="2474392" y="2519294"/>
                </a:cubicBezTo>
                <a:cubicBezTo>
                  <a:pt x="2631335" y="2431624"/>
                  <a:pt x="2641220" y="2356014"/>
                  <a:pt x="2614641" y="2282563"/>
                </a:cubicBezTo>
                <a:cubicBezTo>
                  <a:pt x="2582745" y="2203226"/>
                  <a:pt x="2511446" y="2141129"/>
                  <a:pt x="2374721" y="2203680"/>
                </a:cubicBezTo>
                <a:cubicBezTo>
                  <a:pt x="2195292" y="2350932"/>
                  <a:pt x="1621166" y="2470817"/>
                  <a:pt x="1266317" y="2262320"/>
                </a:cubicBezTo>
                <a:cubicBezTo>
                  <a:pt x="1169173" y="2191011"/>
                  <a:pt x="970584" y="2135007"/>
                  <a:pt x="918755" y="2260582"/>
                </a:cubicBezTo>
                <a:cubicBezTo>
                  <a:pt x="905798" y="2301917"/>
                  <a:pt x="901034" y="2336556"/>
                  <a:pt x="904186" y="2366667"/>
                </a:cubicBezTo>
                <a:cubicBezTo>
                  <a:pt x="913642" y="2457000"/>
                  <a:pt x="994333" y="2506589"/>
                  <a:pt x="1138739" y="2574025"/>
                </a:cubicBezTo>
                <a:cubicBezTo>
                  <a:pt x="1370979" y="2664916"/>
                  <a:pt x="1566218" y="2701932"/>
                  <a:pt x="1738539" y="2704452"/>
                </a:cubicBezTo>
                <a:close/>
                <a:moveTo>
                  <a:pt x="1709810" y="3318171"/>
                </a:moveTo>
                <a:cubicBezTo>
                  <a:pt x="2287461" y="3321186"/>
                  <a:pt x="2747532" y="3089987"/>
                  <a:pt x="2907033" y="2982480"/>
                </a:cubicBezTo>
                <a:cubicBezTo>
                  <a:pt x="3019837" y="2919930"/>
                  <a:pt x="3127019" y="2830470"/>
                  <a:pt x="3047283" y="2692494"/>
                </a:cubicBezTo>
                <a:cubicBezTo>
                  <a:pt x="2931427" y="2583612"/>
                  <a:pt x="2859428" y="2623285"/>
                  <a:pt x="2747560" y="2705958"/>
                </a:cubicBezTo>
                <a:cubicBezTo>
                  <a:pt x="2476410" y="2811508"/>
                  <a:pt x="1878339" y="3347087"/>
                  <a:pt x="714142" y="2686413"/>
                </a:cubicBezTo>
                <a:cubicBezTo>
                  <a:pt x="581403" y="2592588"/>
                  <a:pt x="478211" y="2639047"/>
                  <a:pt x="434354" y="2730111"/>
                </a:cubicBezTo>
                <a:cubicBezTo>
                  <a:pt x="423118" y="2754726"/>
                  <a:pt x="419107" y="2778362"/>
                  <a:pt x="421326" y="2801084"/>
                </a:cubicBezTo>
                <a:cubicBezTo>
                  <a:pt x="427982" y="2869247"/>
                  <a:pt x="490703" y="2929162"/>
                  <a:pt x="582577" y="2982481"/>
                </a:cubicBezTo>
                <a:cubicBezTo>
                  <a:pt x="974299" y="3230234"/>
                  <a:pt x="1363219" y="3316361"/>
                  <a:pt x="1709810" y="3318171"/>
                </a:cubicBezTo>
                <a:close/>
                <a:moveTo>
                  <a:pt x="1650124" y="3925606"/>
                </a:moveTo>
                <a:cubicBezTo>
                  <a:pt x="2273556" y="3938577"/>
                  <a:pt x="2858828" y="3722251"/>
                  <a:pt x="3329308" y="3414392"/>
                </a:cubicBezTo>
                <a:cubicBezTo>
                  <a:pt x="3434138" y="3367480"/>
                  <a:pt x="3549293" y="3215474"/>
                  <a:pt x="3469556" y="3100952"/>
                </a:cubicBezTo>
                <a:cubicBezTo>
                  <a:pt x="3361675" y="3005103"/>
                  <a:pt x="3225886" y="3077348"/>
                  <a:pt x="3149901" y="3145689"/>
                </a:cubicBezTo>
                <a:cubicBezTo>
                  <a:pt x="2987266" y="3247333"/>
                  <a:pt x="1796029" y="4146474"/>
                  <a:pt x="297808" y="3098777"/>
                </a:cubicBezTo>
                <a:cubicBezTo>
                  <a:pt x="177029" y="2997135"/>
                  <a:pt x="65861" y="3063139"/>
                  <a:pt x="18020" y="3134657"/>
                </a:cubicBezTo>
                <a:cubicBezTo>
                  <a:pt x="4124" y="3161552"/>
                  <a:pt x="-1298" y="3188690"/>
                  <a:pt x="257" y="3215218"/>
                </a:cubicBezTo>
                <a:cubicBezTo>
                  <a:pt x="4919" y="3294803"/>
                  <a:pt x="72375" y="3368892"/>
                  <a:pt x="162256" y="3414392"/>
                </a:cubicBezTo>
                <a:cubicBezTo>
                  <a:pt x="657258" y="3766720"/>
                  <a:pt x="1165233" y="3915518"/>
                  <a:pt x="1650124" y="3925606"/>
                </a:cubicBezTo>
                <a:close/>
              </a:path>
            </a:pathLst>
          </a:custGeom>
          <a:solidFill>
            <a:srgbClr val="0070C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Noto Sans Thai"/>
              <a:ea typeface="Arial Unicode MS"/>
            </a:endParaRPr>
          </a:p>
        </p:txBody>
      </p:sp>
      <p:sp>
        <p:nvSpPr>
          <p:cNvPr id="108" name="Round Same Side Corner Rectangle 20">
            <a:extLst>
              <a:ext uri="{FF2B5EF4-FFF2-40B4-BE49-F238E27FC236}">
                <a16:creationId xmlns:a16="http://schemas.microsoft.com/office/drawing/2014/main" id="{17736A31-3D5D-4BE0-848E-4610AD0A3A74}"/>
              </a:ext>
            </a:extLst>
          </p:cNvPr>
          <p:cNvSpPr/>
          <p:nvPr/>
        </p:nvSpPr>
        <p:spPr>
          <a:xfrm rot="10800000">
            <a:off x="4300348" y="5979738"/>
            <a:ext cx="162148" cy="281322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rgbClr val="FB6D67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Noto Sans Thai"/>
              <a:ea typeface="Arial Unicode MS"/>
            </a:endParaRPr>
          </a:p>
        </p:txBody>
      </p:sp>
      <p:sp>
        <p:nvSpPr>
          <p:cNvPr id="109" name="Oval 31">
            <a:extLst>
              <a:ext uri="{FF2B5EF4-FFF2-40B4-BE49-F238E27FC236}">
                <a16:creationId xmlns:a16="http://schemas.microsoft.com/office/drawing/2014/main" id="{840C6700-C625-4352-8C74-B1966E9A3342}"/>
              </a:ext>
            </a:extLst>
          </p:cNvPr>
          <p:cNvSpPr>
            <a:spLocks noChangeAspect="1"/>
          </p:cNvSpPr>
          <p:nvPr/>
        </p:nvSpPr>
        <p:spPr>
          <a:xfrm>
            <a:off x="2813963" y="5968349"/>
            <a:ext cx="320715" cy="330531"/>
          </a:xfrm>
          <a:custGeom>
            <a:avLst/>
            <a:gdLst/>
            <a:ahLst/>
            <a:cxnLst/>
            <a:rect l="l" t="t" r="r" b="b"/>
            <a:pathLst>
              <a:path w="3844509" h="3687783">
                <a:moveTo>
                  <a:pt x="3058976" y="1638112"/>
                </a:moveTo>
                <a:lnTo>
                  <a:pt x="3589152" y="1638112"/>
                </a:lnTo>
                <a:cubicBezTo>
                  <a:pt x="3638858" y="1638112"/>
                  <a:pt x="3679152" y="1678406"/>
                  <a:pt x="3679152" y="1728112"/>
                </a:cubicBezTo>
                <a:cubicBezTo>
                  <a:pt x="3679152" y="1777818"/>
                  <a:pt x="3638858" y="1818112"/>
                  <a:pt x="3589152" y="1818112"/>
                </a:cubicBezTo>
                <a:lnTo>
                  <a:pt x="3200291" y="1818112"/>
                </a:lnTo>
                <a:cubicBezTo>
                  <a:pt x="3163154" y="1755131"/>
                  <a:pt x="3116528" y="1693960"/>
                  <a:pt x="3058976" y="1638112"/>
                </a:cubicBezTo>
                <a:close/>
                <a:moveTo>
                  <a:pt x="181085" y="1638112"/>
                </a:moveTo>
                <a:lnTo>
                  <a:pt x="721085" y="1638112"/>
                </a:lnTo>
                <a:cubicBezTo>
                  <a:pt x="770791" y="1638112"/>
                  <a:pt x="811085" y="1678406"/>
                  <a:pt x="811085" y="1728112"/>
                </a:cubicBezTo>
                <a:cubicBezTo>
                  <a:pt x="811085" y="1777818"/>
                  <a:pt x="770791" y="1818112"/>
                  <a:pt x="721085" y="1818112"/>
                </a:cubicBezTo>
                <a:lnTo>
                  <a:pt x="181085" y="1818112"/>
                </a:lnTo>
                <a:cubicBezTo>
                  <a:pt x="131379" y="1818112"/>
                  <a:pt x="91085" y="1777818"/>
                  <a:pt x="91085" y="1728112"/>
                </a:cubicBezTo>
                <a:cubicBezTo>
                  <a:pt x="91085" y="1678406"/>
                  <a:pt x="131379" y="1638112"/>
                  <a:pt x="181085" y="1638112"/>
                </a:cubicBezTo>
                <a:close/>
                <a:moveTo>
                  <a:pt x="2407996" y="1616759"/>
                </a:moveTo>
                <a:cubicBezTo>
                  <a:pt x="2441617" y="1617523"/>
                  <a:pt x="2476314" y="1619623"/>
                  <a:pt x="2512102" y="1623184"/>
                </a:cubicBezTo>
                <a:cubicBezTo>
                  <a:pt x="3111162" y="1718458"/>
                  <a:pt x="3282084" y="2201243"/>
                  <a:pt x="3279835" y="2465949"/>
                </a:cubicBezTo>
                <a:cubicBezTo>
                  <a:pt x="3835370" y="2585485"/>
                  <a:pt x="3867810" y="2977600"/>
                  <a:pt x="3836089" y="3163655"/>
                </a:cubicBezTo>
                <a:cubicBezTo>
                  <a:pt x="3757475" y="3560722"/>
                  <a:pt x="3236143" y="3678707"/>
                  <a:pt x="3054091" y="3680976"/>
                </a:cubicBezTo>
                <a:lnTo>
                  <a:pt x="749472" y="3687783"/>
                </a:lnTo>
                <a:cubicBezTo>
                  <a:pt x="462601" y="3670766"/>
                  <a:pt x="258482" y="3561857"/>
                  <a:pt x="95738" y="3371263"/>
                </a:cubicBezTo>
                <a:cubicBezTo>
                  <a:pt x="-51834" y="3177268"/>
                  <a:pt x="-3707" y="2901945"/>
                  <a:pt x="73013" y="2762709"/>
                </a:cubicBezTo>
                <a:cubicBezTo>
                  <a:pt x="131588" y="2662400"/>
                  <a:pt x="402999" y="2443202"/>
                  <a:pt x="748609" y="2500468"/>
                </a:cubicBezTo>
                <a:cubicBezTo>
                  <a:pt x="711949" y="2305751"/>
                  <a:pt x="809508" y="2118554"/>
                  <a:pt x="973702" y="2040037"/>
                </a:cubicBezTo>
                <a:cubicBezTo>
                  <a:pt x="1175350" y="1931150"/>
                  <a:pt x="1416864" y="1980501"/>
                  <a:pt x="1568863" y="2058070"/>
                </a:cubicBezTo>
                <a:cubicBezTo>
                  <a:pt x="1641270" y="1894278"/>
                  <a:pt x="1903671" y="1605293"/>
                  <a:pt x="2407996" y="1616759"/>
                </a:cubicBezTo>
                <a:close/>
                <a:moveTo>
                  <a:pt x="1879032" y="828012"/>
                </a:moveTo>
                <a:cubicBezTo>
                  <a:pt x="2272018" y="828012"/>
                  <a:pt x="2606182" y="1079860"/>
                  <a:pt x="2727993" y="1431289"/>
                </a:cubicBezTo>
                <a:cubicBezTo>
                  <a:pt x="2662026" y="1407016"/>
                  <a:pt x="2589492" y="1387959"/>
                  <a:pt x="2509890" y="1375299"/>
                </a:cubicBezTo>
                <a:cubicBezTo>
                  <a:pt x="2471614" y="1371490"/>
                  <a:pt x="2434505" y="1369244"/>
                  <a:pt x="2398546" y="1368427"/>
                </a:cubicBezTo>
                <a:cubicBezTo>
                  <a:pt x="1859157" y="1356164"/>
                  <a:pt x="1578511" y="1665241"/>
                  <a:pt x="1501070" y="1840421"/>
                </a:cubicBezTo>
                <a:cubicBezTo>
                  <a:pt x="1366956" y="1771979"/>
                  <a:pt x="1167682" y="1724078"/>
                  <a:pt x="981368" y="1776353"/>
                </a:cubicBezTo>
                <a:cubicBezTo>
                  <a:pt x="979360" y="1760421"/>
                  <a:pt x="978932" y="1744316"/>
                  <a:pt x="978932" y="1728112"/>
                </a:cubicBezTo>
                <a:cubicBezTo>
                  <a:pt x="978932" y="1231000"/>
                  <a:pt x="1381920" y="828012"/>
                  <a:pt x="1879032" y="828012"/>
                </a:cubicBezTo>
                <a:close/>
                <a:moveTo>
                  <a:pt x="3036221" y="480881"/>
                </a:moveTo>
                <a:cubicBezTo>
                  <a:pt x="3059254" y="480881"/>
                  <a:pt x="3082287" y="489668"/>
                  <a:pt x="3099861" y="507242"/>
                </a:cubicBezTo>
                <a:cubicBezTo>
                  <a:pt x="3135008" y="542389"/>
                  <a:pt x="3135008" y="599374"/>
                  <a:pt x="3099861" y="634521"/>
                </a:cubicBezTo>
                <a:lnTo>
                  <a:pt x="2718023" y="1016359"/>
                </a:lnTo>
                <a:cubicBezTo>
                  <a:pt x="2682876" y="1051506"/>
                  <a:pt x="2625891" y="1051506"/>
                  <a:pt x="2590744" y="1016359"/>
                </a:cubicBezTo>
                <a:cubicBezTo>
                  <a:pt x="2555597" y="981211"/>
                  <a:pt x="2555597" y="924227"/>
                  <a:pt x="2590744" y="889079"/>
                </a:cubicBezTo>
                <a:lnTo>
                  <a:pt x="2972582" y="507242"/>
                </a:lnTo>
                <a:cubicBezTo>
                  <a:pt x="2990155" y="489668"/>
                  <a:pt x="3013188" y="480881"/>
                  <a:pt x="3036221" y="480881"/>
                </a:cubicBezTo>
                <a:close/>
                <a:moveTo>
                  <a:pt x="710166" y="439080"/>
                </a:moveTo>
                <a:cubicBezTo>
                  <a:pt x="733199" y="439080"/>
                  <a:pt x="756232" y="447867"/>
                  <a:pt x="773806" y="465441"/>
                </a:cubicBezTo>
                <a:lnTo>
                  <a:pt x="1155643" y="847278"/>
                </a:lnTo>
                <a:cubicBezTo>
                  <a:pt x="1190791" y="882426"/>
                  <a:pt x="1190791" y="939410"/>
                  <a:pt x="1155643" y="974558"/>
                </a:cubicBezTo>
                <a:cubicBezTo>
                  <a:pt x="1120496" y="1009705"/>
                  <a:pt x="1063512" y="1009705"/>
                  <a:pt x="1028364" y="974558"/>
                </a:cubicBezTo>
                <a:lnTo>
                  <a:pt x="646526" y="592720"/>
                </a:lnTo>
                <a:cubicBezTo>
                  <a:pt x="611379" y="557573"/>
                  <a:pt x="611379" y="500588"/>
                  <a:pt x="646526" y="465441"/>
                </a:cubicBezTo>
                <a:cubicBezTo>
                  <a:pt x="664100" y="447867"/>
                  <a:pt x="687133" y="439080"/>
                  <a:pt x="710166" y="439080"/>
                </a:cubicBezTo>
                <a:close/>
                <a:moveTo>
                  <a:pt x="1879032" y="0"/>
                </a:moveTo>
                <a:cubicBezTo>
                  <a:pt x="1928738" y="0"/>
                  <a:pt x="1969032" y="40294"/>
                  <a:pt x="1969032" y="90000"/>
                </a:cubicBezTo>
                <a:lnTo>
                  <a:pt x="1969032" y="630000"/>
                </a:lnTo>
                <a:cubicBezTo>
                  <a:pt x="1969032" y="679706"/>
                  <a:pt x="1928738" y="720000"/>
                  <a:pt x="1879032" y="720000"/>
                </a:cubicBezTo>
                <a:cubicBezTo>
                  <a:pt x="1829326" y="720000"/>
                  <a:pt x="1789032" y="679706"/>
                  <a:pt x="1789032" y="630000"/>
                </a:cubicBezTo>
                <a:lnTo>
                  <a:pt x="1789032" y="90000"/>
                </a:lnTo>
                <a:cubicBezTo>
                  <a:pt x="1789032" y="40294"/>
                  <a:pt x="1829326" y="0"/>
                  <a:pt x="1879032" y="0"/>
                </a:cubicBezTo>
                <a:close/>
              </a:path>
            </a:pathLst>
          </a:custGeom>
          <a:solidFill>
            <a:srgbClr val="0070C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Noto Sans Thai"/>
              <a:ea typeface="Arial Unicode MS"/>
            </a:endParaRPr>
          </a:p>
        </p:txBody>
      </p:sp>
      <p:sp>
        <p:nvSpPr>
          <p:cNvPr id="110" name="Rounded Rectangle 32">
            <a:extLst>
              <a:ext uri="{FF2B5EF4-FFF2-40B4-BE49-F238E27FC236}">
                <a16:creationId xmlns:a16="http://schemas.microsoft.com/office/drawing/2014/main" id="{61355F6D-441E-42F7-8762-5588BC9E9A54}"/>
              </a:ext>
            </a:extLst>
          </p:cNvPr>
          <p:cNvSpPr/>
          <p:nvPr/>
        </p:nvSpPr>
        <p:spPr>
          <a:xfrm>
            <a:off x="9049092" y="6038235"/>
            <a:ext cx="252289" cy="25412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Noto Sans Thai"/>
              <a:ea typeface="Arial Unicode MS"/>
            </a:endParaRPr>
          </a:p>
        </p:txBody>
      </p:sp>
      <p:sp>
        <p:nvSpPr>
          <p:cNvPr id="111" name="กล่องข้อความ 110"/>
          <p:cNvSpPr txBox="1"/>
          <p:nvPr/>
        </p:nvSpPr>
        <p:spPr>
          <a:xfrm>
            <a:off x="1082594" y="5095711"/>
            <a:ext cx="99477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Noto Sans Thai"/>
                <a:ea typeface="Tahoma" panose="020B0604030504040204" pitchFamily="34" charset="0"/>
              </a:rPr>
              <a:t>Infrastructure  Development  &amp;  Leaders  Support :</a:t>
            </a:r>
          </a:p>
        </p:txBody>
      </p:sp>
      <p:sp>
        <p:nvSpPr>
          <p:cNvPr id="125" name="TextBox 3">
            <a:extLst>
              <a:ext uri="{FF2B5EF4-FFF2-40B4-BE49-F238E27FC236}">
                <a16:creationId xmlns:a16="http://schemas.microsoft.com/office/drawing/2014/main" id="{EF406727-78C9-43FC-AFBC-47AA98A5492E}"/>
              </a:ext>
            </a:extLst>
          </p:cNvPr>
          <p:cNvSpPr txBox="1"/>
          <p:nvPr/>
        </p:nvSpPr>
        <p:spPr>
          <a:xfrm>
            <a:off x="2025160" y="228001"/>
            <a:ext cx="8331242" cy="615553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4000" b="1" i="0" u="none" strike="noStrike" kern="1200" cap="none" spc="0" normalizeH="0" baseline="0" noProof="0" dirty="0">
                <a:ln>
                  <a:noFill/>
                </a:ln>
                <a:solidFill>
                  <a:srgbClr val="4A66AC"/>
                </a:solidFill>
                <a:effectLst/>
                <a:uLnTx/>
                <a:uFillTx/>
                <a:latin typeface="Noto Sans Thai"/>
                <a:ea typeface="맑은 고딕"/>
              </a:rPr>
              <a:t>ความตั้งใจในการพัฒนาโรงพยาบาล</a:t>
            </a:r>
            <a:r>
              <a:rPr kumimoji="0" lang="th-TH" sz="4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4A66AC"/>
                </a:solidFill>
                <a:effectLst/>
                <a:uLnTx/>
                <a:uFillTx/>
                <a:latin typeface="Noto Sans Thai"/>
                <a:ea typeface="맑은 고딕"/>
              </a:rPr>
              <a:t>ขอนแก่น </a:t>
            </a:r>
            <a:endParaRPr kumimoji="0" lang="th-TH" sz="4000" b="1" i="0" u="none" strike="noStrike" kern="1200" cap="none" spc="0" normalizeH="0" baseline="0" noProof="0" dirty="0">
              <a:ln>
                <a:noFill/>
              </a:ln>
              <a:solidFill>
                <a:srgbClr val="4A66AC"/>
              </a:solidFill>
              <a:effectLst/>
              <a:uLnTx/>
              <a:uFillTx/>
              <a:latin typeface="Noto Sans Thai"/>
              <a:ea typeface="맑은 고딕"/>
            </a:endParaRPr>
          </a:p>
        </p:txBody>
      </p:sp>
    </p:spTree>
    <p:extLst>
      <p:ext uri="{BB962C8B-B14F-4D97-AF65-F5344CB8AC3E}">
        <p14:creationId xmlns:p14="http://schemas.microsoft.com/office/powerpoint/2010/main" val="22507607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9">
            <a:extLst>
              <a:ext uri="{FF2B5EF4-FFF2-40B4-BE49-F238E27FC236}">
                <a16:creationId xmlns:a16="http://schemas.microsoft.com/office/drawing/2014/main" id="{7E131C9B-2B21-C743-BB69-91B5DDB0F948}"/>
              </a:ext>
            </a:extLst>
          </p:cNvPr>
          <p:cNvSpPr/>
          <p:nvPr/>
        </p:nvSpPr>
        <p:spPr>
          <a:xfrm>
            <a:off x="4970681" y="3007737"/>
            <a:ext cx="2723799" cy="922405"/>
          </a:xfrm>
          <a:prstGeom prst="rect">
            <a:avLst/>
          </a:prstGeom>
          <a:solidFill>
            <a:srgbClr val="165AB6">
              <a:alpha val="6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21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" name="Oval 3">
            <a:extLst>
              <a:ext uri="{FF2B5EF4-FFF2-40B4-BE49-F238E27FC236}">
                <a16:creationId xmlns:a16="http://schemas.microsoft.com/office/drawing/2014/main" id="{13C5F88F-BAE7-4F4D-8D45-17B350D04DD2}"/>
              </a:ext>
            </a:extLst>
          </p:cNvPr>
          <p:cNvSpPr/>
          <p:nvPr/>
        </p:nvSpPr>
        <p:spPr>
          <a:xfrm>
            <a:off x="4236398" y="2880612"/>
            <a:ext cx="1176655" cy="1176655"/>
          </a:xfrm>
          <a:prstGeom prst="ellipse">
            <a:avLst/>
          </a:prstGeom>
          <a:solidFill>
            <a:srgbClr val="165AB6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21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" name="TextBox 6">
            <a:extLst>
              <a:ext uri="{FF2B5EF4-FFF2-40B4-BE49-F238E27FC236}">
                <a16:creationId xmlns:a16="http://schemas.microsoft.com/office/drawing/2014/main" id="{5837DE52-AB28-764C-B7EE-0363DA0131EA}"/>
              </a:ext>
            </a:extLst>
          </p:cNvPr>
          <p:cNvSpPr txBox="1"/>
          <p:nvPr/>
        </p:nvSpPr>
        <p:spPr>
          <a:xfrm>
            <a:off x="4567282" y="3076525"/>
            <a:ext cx="514885" cy="78483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 defTabSz="914217"/>
            <a:r>
              <a:rPr lang="en-US" sz="4500" b="1" dirty="0">
                <a:solidFill>
                  <a:srgbClr val="FFFFFF"/>
                </a:solidFill>
                <a:latin typeface="Poppins" pitchFamily="2" charset="77"/>
                <a:cs typeface="Poppins" pitchFamily="2" charset="77"/>
              </a:rPr>
              <a:t>2</a:t>
            </a:r>
          </a:p>
        </p:txBody>
      </p:sp>
      <p:sp>
        <p:nvSpPr>
          <p:cNvPr id="30" name="Rectangle 10">
            <a:extLst>
              <a:ext uri="{FF2B5EF4-FFF2-40B4-BE49-F238E27FC236}">
                <a16:creationId xmlns:a16="http://schemas.microsoft.com/office/drawing/2014/main" id="{5C9823D8-1C33-E748-86B4-BD8506E17970}"/>
              </a:ext>
            </a:extLst>
          </p:cNvPr>
          <p:cNvSpPr/>
          <p:nvPr/>
        </p:nvSpPr>
        <p:spPr>
          <a:xfrm>
            <a:off x="9062884" y="3076525"/>
            <a:ext cx="2723799" cy="922405"/>
          </a:xfrm>
          <a:prstGeom prst="rect">
            <a:avLst/>
          </a:prstGeom>
          <a:solidFill>
            <a:srgbClr val="1B8BCD">
              <a:alpha val="6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21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Oval 4">
            <a:extLst>
              <a:ext uri="{FF2B5EF4-FFF2-40B4-BE49-F238E27FC236}">
                <a16:creationId xmlns:a16="http://schemas.microsoft.com/office/drawing/2014/main" id="{4EC070D2-D02F-BF47-8EFD-2BF87286C07D}"/>
              </a:ext>
            </a:extLst>
          </p:cNvPr>
          <p:cNvSpPr/>
          <p:nvPr/>
        </p:nvSpPr>
        <p:spPr>
          <a:xfrm>
            <a:off x="8328601" y="2949400"/>
            <a:ext cx="1176655" cy="1176655"/>
          </a:xfrm>
          <a:prstGeom prst="ellipse">
            <a:avLst/>
          </a:prstGeom>
          <a:solidFill>
            <a:srgbClr val="1B8BCD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21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" name="TextBox 7">
            <a:extLst>
              <a:ext uri="{FF2B5EF4-FFF2-40B4-BE49-F238E27FC236}">
                <a16:creationId xmlns:a16="http://schemas.microsoft.com/office/drawing/2014/main" id="{D173223F-1DFA-994A-A810-202C181AFC15}"/>
              </a:ext>
            </a:extLst>
          </p:cNvPr>
          <p:cNvSpPr txBox="1"/>
          <p:nvPr/>
        </p:nvSpPr>
        <p:spPr>
          <a:xfrm>
            <a:off x="8649868" y="3145313"/>
            <a:ext cx="534121" cy="78483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 defTabSz="914217"/>
            <a:r>
              <a:rPr lang="en-US" sz="4500" b="1" dirty="0">
                <a:solidFill>
                  <a:srgbClr val="FFFFFF"/>
                </a:solidFill>
                <a:latin typeface="Poppins" pitchFamily="2" charset="77"/>
                <a:cs typeface="Poppins" pitchFamily="2" charset="77"/>
              </a:rPr>
              <a:t>3</a:t>
            </a:r>
          </a:p>
        </p:txBody>
      </p:sp>
      <p:sp>
        <p:nvSpPr>
          <p:cNvPr id="45" name="TextBox 81">
            <a:extLst>
              <a:ext uri="{FF2B5EF4-FFF2-40B4-BE49-F238E27FC236}">
                <a16:creationId xmlns:a16="http://schemas.microsoft.com/office/drawing/2014/main" id="{B1BB70BB-9436-DD4C-9E92-28150E59955E}"/>
              </a:ext>
            </a:extLst>
          </p:cNvPr>
          <p:cNvSpPr txBox="1"/>
          <p:nvPr/>
        </p:nvSpPr>
        <p:spPr>
          <a:xfrm>
            <a:off x="5154014" y="3205038"/>
            <a:ext cx="2648269" cy="571473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defPPr>
              <a:defRPr lang="en-US"/>
            </a:defPPr>
            <a:lvl1pPr indent="0" defTabSz="1087636">
              <a:lnSpc>
                <a:spcPts val="1750"/>
              </a:lnSpc>
              <a:spcBef>
                <a:spcPct val="20000"/>
              </a:spcBef>
              <a:buFont typeface="Arial"/>
              <a:buNone/>
              <a:defRPr sz="2000" b="1">
                <a:solidFill>
                  <a:srgbClr val="00000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  <a:lvl2pPr marL="1087636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2pPr>
            <a:lvl3pPr marL="2175271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3pPr>
            <a:lvl4pPr marL="3262912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4pPr>
            <a:lvl5pPr marL="4350546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5pPr>
            <a:lvl6pPr marL="5438184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6pPr>
            <a:lvl7pPr marL="6525820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7pPr>
            <a:lvl8pPr marL="7613455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8pPr>
            <a:lvl9pPr marL="8701091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marR="0" lvl="0" indent="0" algn="ctr" defTabSz="1087636" eaLnBrk="1" fontAlgn="auto" latinLnBrk="0" hangingPunct="1">
              <a:lnSpc>
                <a:spcPts val="175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th-TH" sz="20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กลุ่มภารกิจ                  ด้านอำนวยการ</a:t>
            </a:r>
            <a:endParaRPr kumimoji="0" lang="en-US" sz="2000" b="1" i="0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47" name="TextBox 85">
            <a:extLst>
              <a:ext uri="{FF2B5EF4-FFF2-40B4-BE49-F238E27FC236}">
                <a16:creationId xmlns:a16="http://schemas.microsoft.com/office/drawing/2014/main" id="{458B81C4-26B7-7F41-97AB-641A21634D58}"/>
              </a:ext>
            </a:extLst>
          </p:cNvPr>
          <p:cNvSpPr txBox="1"/>
          <p:nvPr/>
        </p:nvSpPr>
        <p:spPr>
          <a:xfrm>
            <a:off x="9297659" y="3251990"/>
            <a:ext cx="2545387" cy="571473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defPPr>
              <a:defRPr lang="en-US"/>
            </a:defPPr>
            <a:lvl1pPr indent="0" defTabSz="1087636">
              <a:lnSpc>
                <a:spcPts val="1750"/>
              </a:lnSpc>
              <a:spcBef>
                <a:spcPct val="20000"/>
              </a:spcBef>
              <a:buFont typeface="Arial"/>
              <a:buNone/>
              <a:defRPr sz="2000" b="1">
                <a:solidFill>
                  <a:srgbClr val="00000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  <a:lvl2pPr marL="1087636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2pPr>
            <a:lvl3pPr marL="2175271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3pPr>
            <a:lvl4pPr marL="3262912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4pPr>
            <a:lvl5pPr marL="4350546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5pPr>
            <a:lvl6pPr marL="5438184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6pPr>
            <a:lvl7pPr marL="6525820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7pPr>
            <a:lvl8pPr marL="7613455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8pPr>
            <a:lvl9pPr marL="8701091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marR="0" lvl="0" indent="0" algn="ctr" defTabSz="1087636" eaLnBrk="1" fontAlgn="auto" latinLnBrk="0" hangingPunct="1">
              <a:lnSpc>
                <a:spcPts val="175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th-TH" sz="20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กลุ่มภารกิจ                   ด้านบริการปฐมภูมิ</a:t>
            </a:r>
            <a:endParaRPr kumimoji="0" lang="en-US" sz="2000" b="1" i="0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pic>
        <p:nvPicPr>
          <p:cNvPr id="51" name="Picture 5" descr="C:\Users\User\Desktop\ประชุม-อบรม\ประชุม อบรม_2562\ประชุม-อบรม\บรรยายอ.สมคิด3กย.62\KKH new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756" y="184510"/>
            <a:ext cx="1073427" cy="1061193"/>
          </a:xfrm>
          <a:prstGeom prst="rect">
            <a:avLst/>
          </a:prstGeom>
          <a:solidFill>
            <a:schemeClr val="bg2"/>
          </a:solidFill>
          <a:extLst/>
        </p:spPr>
      </p:pic>
      <p:sp>
        <p:nvSpPr>
          <p:cNvPr id="52" name="TextBox 424">
            <a:extLst>
              <a:ext uri="{FF2B5EF4-FFF2-40B4-BE49-F238E27FC236}">
                <a16:creationId xmlns:a16="http://schemas.microsoft.com/office/drawing/2014/main" id="{E6922330-4501-4400-81F1-716B0FB3377D}"/>
              </a:ext>
            </a:extLst>
          </p:cNvPr>
          <p:cNvSpPr txBox="1"/>
          <p:nvPr/>
        </p:nvSpPr>
        <p:spPr>
          <a:xfrm>
            <a:off x="1475467" y="566078"/>
            <a:ext cx="10271999" cy="340640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defPPr>
              <a:defRPr lang="en-US"/>
            </a:defPPr>
            <a:lvl1pPr indent="0" defTabSz="1087636">
              <a:lnSpc>
                <a:spcPts val="1750"/>
              </a:lnSpc>
              <a:spcBef>
                <a:spcPct val="20000"/>
              </a:spcBef>
              <a:buFont typeface="Arial"/>
              <a:buNone/>
              <a:defRPr sz="2000" b="1">
                <a:solidFill>
                  <a:srgbClr val="00000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  <a:lvl2pPr marL="1087636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2pPr>
            <a:lvl3pPr marL="2175271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3pPr>
            <a:lvl4pPr marL="3262912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4pPr>
            <a:lvl5pPr marL="4350546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5pPr>
            <a:lvl6pPr marL="5438184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6pPr>
            <a:lvl7pPr marL="6525820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7pPr>
            <a:lvl8pPr marL="7613455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8pPr>
            <a:lvl9pPr marL="8701091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marR="0" lvl="0" indent="0" algn="ctr" defTabSz="1087636" rtl="0" eaLnBrk="1" fontAlgn="auto" latinLnBrk="0" hangingPunct="1">
              <a:lnSpc>
                <a:spcPts val="175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en-US" sz="3200" kern="0" dirty="0" smtClean="0">
                <a:solidFill>
                  <a:srgbClr val="FFFF00"/>
                </a:solidFill>
              </a:rPr>
              <a:t>Download </a:t>
            </a:r>
            <a:r>
              <a:rPr lang="th-TH" sz="3200" kern="0" dirty="0" smtClean="0">
                <a:solidFill>
                  <a:srgbClr val="FFFF00"/>
                </a:solidFill>
              </a:rPr>
              <a:t>แผนยุทธศาสตร์ ระยะ 10 ปี </a:t>
            </a:r>
            <a:endParaRPr kumimoji="0" lang="en-US" sz="3200" b="1" i="0" u="none" strike="noStrike" kern="0" cap="none" spc="0" normalizeH="0" baseline="0" noProof="0" dirty="0" smtClean="0">
              <a:ln>
                <a:noFill/>
              </a:ln>
              <a:solidFill>
                <a:srgbClr val="FFFF00"/>
              </a:solidFill>
              <a:effectLst/>
              <a:uLnTx/>
              <a:uFillTx/>
            </a:endParaRPr>
          </a:p>
        </p:txBody>
      </p:sp>
      <p:pic>
        <p:nvPicPr>
          <p:cNvPr id="54" name="รูปภาพ 5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55976" y="1279689"/>
            <a:ext cx="2079929" cy="1767804"/>
          </a:xfrm>
          <a:prstGeom prst="rect">
            <a:avLst/>
          </a:prstGeom>
        </p:spPr>
      </p:pic>
      <p:pic>
        <p:nvPicPr>
          <p:cNvPr id="53" name="รูปภาพ 5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81128" y="1319445"/>
            <a:ext cx="1994039" cy="1652837"/>
          </a:xfrm>
          <a:prstGeom prst="rect">
            <a:avLst/>
          </a:prstGeom>
        </p:spPr>
      </p:pic>
      <p:sp>
        <p:nvSpPr>
          <p:cNvPr id="65" name="Rectangle 9">
            <a:extLst>
              <a:ext uri="{FF2B5EF4-FFF2-40B4-BE49-F238E27FC236}">
                <a16:creationId xmlns:a16="http://schemas.microsoft.com/office/drawing/2014/main" id="{7E131C9B-2B21-C743-BB69-91B5DDB0F948}"/>
              </a:ext>
            </a:extLst>
          </p:cNvPr>
          <p:cNvSpPr/>
          <p:nvPr/>
        </p:nvSpPr>
        <p:spPr>
          <a:xfrm>
            <a:off x="4606008" y="5748664"/>
            <a:ext cx="2979832" cy="922405"/>
          </a:xfrm>
          <a:prstGeom prst="rect">
            <a:avLst/>
          </a:prstGeom>
          <a:solidFill>
            <a:srgbClr val="165AB6">
              <a:alpha val="6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21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Oval 3">
            <a:extLst>
              <a:ext uri="{FF2B5EF4-FFF2-40B4-BE49-F238E27FC236}">
                <a16:creationId xmlns:a16="http://schemas.microsoft.com/office/drawing/2014/main" id="{13C5F88F-BAE7-4F4D-8D45-17B350D04DD2}"/>
              </a:ext>
            </a:extLst>
          </p:cNvPr>
          <p:cNvSpPr/>
          <p:nvPr/>
        </p:nvSpPr>
        <p:spPr>
          <a:xfrm>
            <a:off x="3871725" y="5621539"/>
            <a:ext cx="1176655" cy="1176655"/>
          </a:xfrm>
          <a:prstGeom prst="ellipse">
            <a:avLst/>
          </a:prstGeom>
          <a:solidFill>
            <a:srgbClr val="165AB6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21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7" name="TextBox 6">
            <a:extLst>
              <a:ext uri="{FF2B5EF4-FFF2-40B4-BE49-F238E27FC236}">
                <a16:creationId xmlns:a16="http://schemas.microsoft.com/office/drawing/2014/main" id="{5837DE52-AB28-764C-B7EE-0363DA0131EA}"/>
              </a:ext>
            </a:extLst>
          </p:cNvPr>
          <p:cNvSpPr txBox="1"/>
          <p:nvPr/>
        </p:nvSpPr>
        <p:spPr>
          <a:xfrm>
            <a:off x="4180168" y="5817452"/>
            <a:ext cx="559769" cy="78483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 defTabSz="914217"/>
            <a:r>
              <a:rPr lang="en-US" sz="4500" b="1" dirty="0">
                <a:solidFill>
                  <a:srgbClr val="FFFFFF"/>
                </a:solidFill>
                <a:latin typeface="Poppins" pitchFamily="2" charset="77"/>
                <a:cs typeface="Poppins" pitchFamily="2" charset="77"/>
              </a:rPr>
              <a:t>5</a:t>
            </a:r>
          </a:p>
        </p:txBody>
      </p:sp>
      <p:sp>
        <p:nvSpPr>
          <p:cNvPr id="68" name="Rectangle 10">
            <a:extLst>
              <a:ext uri="{FF2B5EF4-FFF2-40B4-BE49-F238E27FC236}">
                <a16:creationId xmlns:a16="http://schemas.microsoft.com/office/drawing/2014/main" id="{5C9823D8-1C33-E748-86B4-BD8506E17970}"/>
              </a:ext>
            </a:extLst>
          </p:cNvPr>
          <p:cNvSpPr/>
          <p:nvPr/>
        </p:nvSpPr>
        <p:spPr>
          <a:xfrm>
            <a:off x="8753610" y="5711041"/>
            <a:ext cx="2979832" cy="922405"/>
          </a:xfrm>
          <a:prstGeom prst="rect">
            <a:avLst/>
          </a:prstGeom>
          <a:solidFill>
            <a:srgbClr val="1B8BCD">
              <a:alpha val="6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21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9" name="Oval 4">
            <a:extLst>
              <a:ext uri="{FF2B5EF4-FFF2-40B4-BE49-F238E27FC236}">
                <a16:creationId xmlns:a16="http://schemas.microsoft.com/office/drawing/2014/main" id="{4EC070D2-D02F-BF47-8EFD-2BF87286C07D}"/>
              </a:ext>
            </a:extLst>
          </p:cNvPr>
          <p:cNvSpPr/>
          <p:nvPr/>
        </p:nvSpPr>
        <p:spPr>
          <a:xfrm>
            <a:off x="8019327" y="5583916"/>
            <a:ext cx="1176655" cy="1176655"/>
          </a:xfrm>
          <a:prstGeom prst="ellipse">
            <a:avLst/>
          </a:prstGeom>
          <a:solidFill>
            <a:srgbClr val="1B8BCD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21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0" name="TextBox 7">
            <a:extLst>
              <a:ext uri="{FF2B5EF4-FFF2-40B4-BE49-F238E27FC236}">
                <a16:creationId xmlns:a16="http://schemas.microsoft.com/office/drawing/2014/main" id="{D173223F-1DFA-994A-A810-202C181AFC15}"/>
              </a:ext>
            </a:extLst>
          </p:cNvPr>
          <p:cNvSpPr txBox="1"/>
          <p:nvPr/>
        </p:nvSpPr>
        <p:spPr>
          <a:xfrm>
            <a:off x="8331778" y="5779829"/>
            <a:ext cx="551754" cy="78483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 defTabSz="914217"/>
            <a:r>
              <a:rPr lang="en-US" sz="4500" b="1" dirty="0">
                <a:solidFill>
                  <a:srgbClr val="FFFFFF"/>
                </a:solidFill>
                <a:latin typeface="Poppins" pitchFamily="2" charset="77"/>
                <a:cs typeface="Poppins" pitchFamily="2" charset="77"/>
              </a:rPr>
              <a:t>6</a:t>
            </a:r>
          </a:p>
        </p:txBody>
      </p:sp>
      <p:sp>
        <p:nvSpPr>
          <p:cNvPr id="71" name="Subtitle 2">
            <a:extLst>
              <a:ext uri="{FF2B5EF4-FFF2-40B4-BE49-F238E27FC236}">
                <a16:creationId xmlns:a16="http://schemas.microsoft.com/office/drawing/2014/main" id="{88B94E50-4B45-5443-864B-875F58CDBFF4}"/>
              </a:ext>
            </a:extLst>
          </p:cNvPr>
          <p:cNvSpPr txBox="1">
            <a:spLocks/>
          </p:cNvSpPr>
          <p:nvPr/>
        </p:nvSpPr>
        <p:spPr>
          <a:xfrm>
            <a:off x="9319105" y="5848616"/>
            <a:ext cx="2124275" cy="571473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defPPr>
              <a:defRPr lang="en-US"/>
            </a:defPPr>
            <a:lvl1pPr indent="0" defTabSz="1087636">
              <a:lnSpc>
                <a:spcPts val="1750"/>
              </a:lnSpc>
              <a:spcBef>
                <a:spcPct val="20000"/>
              </a:spcBef>
              <a:buFont typeface="Arial"/>
              <a:buNone/>
              <a:defRPr sz="2000" b="1">
                <a:solidFill>
                  <a:srgbClr val="00000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  <a:lvl2pPr marL="1087636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2pPr>
            <a:lvl3pPr marL="2175271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3pPr>
            <a:lvl4pPr marL="3262912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4pPr>
            <a:lvl5pPr marL="4350546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5pPr>
            <a:lvl6pPr marL="5438184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6pPr>
            <a:lvl7pPr marL="6525820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7pPr>
            <a:lvl8pPr marL="7613455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8pPr>
            <a:lvl9pPr marL="8701091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marR="0" lvl="0" indent="0" algn="ctr" defTabSz="1087636" eaLnBrk="1" fontAlgn="auto" latinLnBrk="0" hangingPunct="1">
              <a:lnSpc>
                <a:spcPts val="175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th-TH" sz="20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กลุ่มภารกิจ             ด้านการพยาบาล</a:t>
            </a:r>
            <a:endParaRPr kumimoji="0" lang="en-US" sz="2000" b="1" i="0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314C4E9-E678-3C4A-A905-E9DFA3071B12}"/>
              </a:ext>
            </a:extLst>
          </p:cNvPr>
          <p:cNvSpPr txBox="1"/>
          <p:nvPr/>
        </p:nvSpPr>
        <p:spPr>
          <a:xfrm>
            <a:off x="5048379" y="5870483"/>
            <a:ext cx="2370525" cy="802305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defPPr>
              <a:defRPr lang="en-US"/>
            </a:defPPr>
            <a:lvl1pPr indent="0" defTabSz="1087636">
              <a:lnSpc>
                <a:spcPts val="1750"/>
              </a:lnSpc>
              <a:spcBef>
                <a:spcPct val="20000"/>
              </a:spcBef>
              <a:buFont typeface="Arial"/>
              <a:buNone/>
              <a:defRPr sz="2000" b="1">
                <a:solidFill>
                  <a:srgbClr val="00000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  <a:lvl2pPr marL="1087636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2pPr>
            <a:lvl3pPr marL="2175271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3pPr>
            <a:lvl4pPr marL="3262912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4pPr>
            <a:lvl5pPr marL="4350546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5pPr>
            <a:lvl6pPr marL="5438184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6pPr>
            <a:lvl7pPr marL="6525820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7pPr>
            <a:lvl8pPr marL="7613455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8pPr>
            <a:lvl9pPr marL="8701091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marR="0" lvl="0" indent="0" algn="ctr" defTabSz="1087636" eaLnBrk="1" fontAlgn="auto" latinLnBrk="0" hangingPunct="1">
              <a:lnSpc>
                <a:spcPts val="175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th-TH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กลุ่มภารกิจด้านผลิตบุคลากรทาง การแพทย์</a:t>
            </a:r>
            <a:endParaRPr kumimoji="0" lang="en-US" sz="1800" b="1" i="0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pic>
        <p:nvPicPr>
          <p:cNvPr id="73" name="รูปภาพ 7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35418" y="4100480"/>
            <a:ext cx="1996444" cy="1590675"/>
          </a:xfrm>
          <a:prstGeom prst="rect">
            <a:avLst/>
          </a:prstGeom>
        </p:spPr>
      </p:pic>
      <p:pic>
        <p:nvPicPr>
          <p:cNvPr id="74" name="รูปภาพ 7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85962" y="4100480"/>
            <a:ext cx="1957418" cy="1541205"/>
          </a:xfrm>
          <a:prstGeom prst="rect">
            <a:avLst/>
          </a:prstGeom>
        </p:spPr>
      </p:pic>
      <p:sp>
        <p:nvSpPr>
          <p:cNvPr id="75" name="Rectangle 11">
            <a:extLst>
              <a:ext uri="{FF2B5EF4-FFF2-40B4-BE49-F238E27FC236}">
                <a16:creationId xmlns:a16="http://schemas.microsoft.com/office/drawing/2014/main" id="{45AC54F5-B653-7940-8AB8-30565E53DA1C}"/>
              </a:ext>
            </a:extLst>
          </p:cNvPr>
          <p:cNvSpPr/>
          <p:nvPr/>
        </p:nvSpPr>
        <p:spPr>
          <a:xfrm>
            <a:off x="727064" y="5748664"/>
            <a:ext cx="2723799" cy="922405"/>
          </a:xfrm>
          <a:prstGeom prst="rect">
            <a:avLst/>
          </a:prstGeom>
          <a:solidFill>
            <a:srgbClr val="27C7CF">
              <a:alpha val="6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21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6" name="Oval 5">
            <a:extLst>
              <a:ext uri="{FF2B5EF4-FFF2-40B4-BE49-F238E27FC236}">
                <a16:creationId xmlns:a16="http://schemas.microsoft.com/office/drawing/2014/main" id="{D2DC0516-6AF8-874B-B69F-14F519D6B2CA}"/>
              </a:ext>
            </a:extLst>
          </p:cNvPr>
          <p:cNvSpPr/>
          <p:nvPr/>
        </p:nvSpPr>
        <p:spPr>
          <a:xfrm>
            <a:off x="-7219" y="5621539"/>
            <a:ext cx="1176655" cy="1176655"/>
          </a:xfrm>
          <a:prstGeom prst="ellipse">
            <a:avLst/>
          </a:prstGeom>
          <a:solidFill>
            <a:srgbClr val="27C7C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21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7" name="TextBox 8">
            <a:extLst>
              <a:ext uri="{FF2B5EF4-FFF2-40B4-BE49-F238E27FC236}">
                <a16:creationId xmlns:a16="http://schemas.microsoft.com/office/drawing/2014/main" id="{D86B6D6E-EB8F-2F43-92C0-5FDB223211B8}"/>
              </a:ext>
            </a:extLst>
          </p:cNvPr>
          <p:cNvSpPr txBox="1"/>
          <p:nvPr/>
        </p:nvSpPr>
        <p:spPr>
          <a:xfrm>
            <a:off x="293209" y="5817452"/>
            <a:ext cx="575800" cy="78483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 defTabSz="914217"/>
            <a:r>
              <a:rPr lang="en-US" sz="4500" b="1" dirty="0">
                <a:solidFill>
                  <a:srgbClr val="FFFFFF"/>
                </a:solidFill>
                <a:latin typeface="Poppins" pitchFamily="2" charset="77"/>
                <a:cs typeface="Poppins" pitchFamily="2" charset="77"/>
              </a:rPr>
              <a:t>4</a:t>
            </a:r>
          </a:p>
        </p:txBody>
      </p:sp>
      <p:sp>
        <p:nvSpPr>
          <p:cNvPr id="78" name="TextBox 83">
            <a:extLst>
              <a:ext uri="{FF2B5EF4-FFF2-40B4-BE49-F238E27FC236}">
                <a16:creationId xmlns:a16="http://schemas.microsoft.com/office/drawing/2014/main" id="{856AF76C-22DE-0F4E-8D78-AC4BF9C57140}"/>
              </a:ext>
            </a:extLst>
          </p:cNvPr>
          <p:cNvSpPr txBox="1"/>
          <p:nvPr/>
        </p:nvSpPr>
        <p:spPr>
          <a:xfrm>
            <a:off x="1141917" y="5924129"/>
            <a:ext cx="2091460" cy="571473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defPPr>
              <a:defRPr lang="en-US"/>
            </a:defPPr>
            <a:lvl1pPr indent="0" defTabSz="1087636">
              <a:lnSpc>
                <a:spcPts val="1750"/>
              </a:lnSpc>
              <a:spcBef>
                <a:spcPct val="20000"/>
              </a:spcBef>
              <a:buFont typeface="Arial"/>
              <a:buNone/>
              <a:defRPr sz="2000" b="1">
                <a:solidFill>
                  <a:srgbClr val="00000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  <a:lvl2pPr marL="1087636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2pPr>
            <a:lvl3pPr marL="2175271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3pPr>
            <a:lvl4pPr marL="3262912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4pPr>
            <a:lvl5pPr marL="4350546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5pPr>
            <a:lvl6pPr marL="5438184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6pPr>
            <a:lvl7pPr marL="6525820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7pPr>
            <a:lvl8pPr marL="7613455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8pPr>
            <a:lvl9pPr marL="8701091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marR="0" lvl="0" indent="0" algn="ctr" defTabSz="1087636" eaLnBrk="1" fontAlgn="auto" latinLnBrk="0" hangingPunct="1">
              <a:lnSpc>
                <a:spcPts val="175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th-TH" sz="20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กลุ่มภารกิจ                            ด้าน พรส.</a:t>
            </a:r>
            <a:endParaRPr kumimoji="0" lang="en-US" sz="2000" b="1" i="0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pic>
        <p:nvPicPr>
          <p:cNvPr id="79" name="รูปภาพ 78"/>
          <p:cNvPicPr>
            <a:picLocks noChangeAspect="1"/>
          </p:cNvPicPr>
          <p:nvPr/>
        </p:nvPicPr>
        <p:blipFill>
          <a:blip r:embed="rId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2612" y="4017854"/>
            <a:ext cx="1973345" cy="1709467"/>
          </a:xfrm>
          <a:prstGeom prst="rect">
            <a:avLst/>
          </a:prstGeom>
        </p:spPr>
      </p:pic>
      <p:sp>
        <p:nvSpPr>
          <p:cNvPr id="80" name="Rectangle 11">
            <a:extLst>
              <a:ext uri="{FF2B5EF4-FFF2-40B4-BE49-F238E27FC236}">
                <a16:creationId xmlns:a16="http://schemas.microsoft.com/office/drawing/2014/main" id="{45AC54F5-B653-7940-8AB8-30565E53DA1C}"/>
              </a:ext>
            </a:extLst>
          </p:cNvPr>
          <p:cNvSpPr/>
          <p:nvPr/>
        </p:nvSpPr>
        <p:spPr>
          <a:xfrm>
            <a:off x="758456" y="2949400"/>
            <a:ext cx="2979832" cy="922405"/>
          </a:xfrm>
          <a:prstGeom prst="rect">
            <a:avLst/>
          </a:prstGeom>
          <a:solidFill>
            <a:srgbClr val="27C7CF">
              <a:alpha val="6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21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Oval 5">
            <a:extLst>
              <a:ext uri="{FF2B5EF4-FFF2-40B4-BE49-F238E27FC236}">
                <a16:creationId xmlns:a16="http://schemas.microsoft.com/office/drawing/2014/main" id="{D2DC0516-6AF8-874B-B69F-14F519D6B2CA}"/>
              </a:ext>
            </a:extLst>
          </p:cNvPr>
          <p:cNvSpPr/>
          <p:nvPr/>
        </p:nvSpPr>
        <p:spPr>
          <a:xfrm>
            <a:off x="24173" y="2822275"/>
            <a:ext cx="1176655" cy="1176655"/>
          </a:xfrm>
          <a:prstGeom prst="ellipse">
            <a:avLst/>
          </a:prstGeom>
          <a:solidFill>
            <a:srgbClr val="27C7C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21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" name="TextBox 8">
            <a:extLst>
              <a:ext uri="{FF2B5EF4-FFF2-40B4-BE49-F238E27FC236}">
                <a16:creationId xmlns:a16="http://schemas.microsoft.com/office/drawing/2014/main" id="{D86B6D6E-EB8F-2F43-92C0-5FDB223211B8}"/>
              </a:ext>
            </a:extLst>
          </p:cNvPr>
          <p:cNvSpPr txBox="1"/>
          <p:nvPr/>
        </p:nvSpPr>
        <p:spPr>
          <a:xfrm>
            <a:off x="411965" y="3018188"/>
            <a:ext cx="401072" cy="78483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 defTabSz="914217"/>
            <a:r>
              <a:rPr lang="en-US" sz="4500" b="1" dirty="0">
                <a:solidFill>
                  <a:srgbClr val="FFFFFF"/>
                </a:solidFill>
                <a:latin typeface="Poppins" pitchFamily="2" charset="77"/>
                <a:cs typeface="Poppins" pitchFamily="2" charset="77"/>
              </a:rPr>
              <a:t>1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6BCE690A-3E47-5245-9AD4-F742DCA8A458}"/>
              </a:ext>
            </a:extLst>
          </p:cNvPr>
          <p:cNvSpPr txBox="1">
            <a:spLocks/>
          </p:cNvSpPr>
          <p:nvPr/>
        </p:nvSpPr>
        <p:spPr>
          <a:xfrm>
            <a:off x="979508" y="3112951"/>
            <a:ext cx="2813159" cy="633028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defPPr>
              <a:defRPr lang="en-US"/>
            </a:defPPr>
            <a:lvl1pPr indent="0" defTabSz="1087636">
              <a:lnSpc>
                <a:spcPts val="1750"/>
              </a:lnSpc>
              <a:spcBef>
                <a:spcPct val="20000"/>
              </a:spcBef>
              <a:buFont typeface="Arial"/>
              <a:buNone/>
              <a:defRPr sz="20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  <a:lvl2pPr marL="1087636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2pPr>
            <a:lvl3pPr marL="2175271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3pPr>
            <a:lvl4pPr marL="3262912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4pPr>
            <a:lvl5pPr marL="4350546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5pPr>
            <a:lvl6pPr marL="5438184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6pPr>
            <a:lvl7pPr marL="6525820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7pPr>
            <a:lvl8pPr marL="7613455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8pPr>
            <a:lvl9pPr marL="8701091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marR="0" lvl="0" indent="0" algn="ctr" defTabSz="1087636" eaLnBrk="1" fontAlgn="auto" latinLnBrk="0" hangingPunct="1">
              <a:lnSpc>
                <a:spcPts val="175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th-TH" sz="20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แผนยุทธศาสตร์ </a:t>
            </a:r>
          </a:p>
          <a:p>
            <a:pPr marL="0" marR="0" lvl="0" indent="0" algn="ctr" defTabSz="1087636" eaLnBrk="1" fontAlgn="auto" latinLnBrk="0" hangingPunct="1">
              <a:lnSpc>
                <a:spcPts val="175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th-TH" sz="20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รพ.ขอนแก่น</a:t>
            </a:r>
            <a:endParaRPr kumimoji="0" lang="en-US" sz="2000" b="1" i="0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pic>
        <p:nvPicPr>
          <p:cNvPr id="84" name="รูปภาพ 83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81785" y="1272210"/>
            <a:ext cx="1994877" cy="16558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539908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43771219-C443-C247-A454-AB121626A995}"/>
              </a:ext>
            </a:extLst>
          </p:cNvPr>
          <p:cNvSpPr txBox="1"/>
          <p:nvPr/>
        </p:nvSpPr>
        <p:spPr>
          <a:xfrm>
            <a:off x="998695" y="294589"/>
            <a:ext cx="9677649" cy="80021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914217"/>
            <a:r>
              <a:rPr lang="en-US" sz="4600" b="1" dirty="0" smtClean="0">
                <a:solidFill>
                  <a:srgbClr val="000000"/>
                </a:solidFill>
                <a:latin typeface="Poppins" pitchFamily="2" charset="77"/>
                <a:cs typeface="Poppins" pitchFamily="2" charset="77"/>
              </a:rPr>
              <a:t>Strategic Plan Time line in 2023 </a:t>
            </a:r>
            <a:endParaRPr lang="en-US" sz="4600" b="1" dirty="0">
              <a:solidFill>
                <a:srgbClr val="000000"/>
              </a:solidFill>
              <a:latin typeface="Poppins" pitchFamily="2" charset="77"/>
              <a:cs typeface="Poppins" pitchFamily="2" charset="77"/>
            </a:endParaRPr>
          </a:p>
        </p:txBody>
      </p:sp>
      <p:sp>
        <p:nvSpPr>
          <p:cNvPr id="4" name="Freeform 68">
            <a:extLst>
              <a:ext uri="{FF2B5EF4-FFF2-40B4-BE49-F238E27FC236}">
                <a16:creationId xmlns:a16="http://schemas.microsoft.com/office/drawing/2014/main" id="{F2AD4599-949D-084F-A7FF-C0C228A344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8" y="4373856"/>
            <a:ext cx="12188826" cy="2101049"/>
          </a:xfrm>
          <a:custGeom>
            <a:avLst/>
            <a:gdLst>
              <a:gd name="T0" fmla="*/ 19569 w 19570"/>
              <a:gd name="T1" fmla="*/ 1590 h 3374"/>
              <a:gd name="T2" fmla="*/ 19569 w 19570"/>
              <a:gd name="T3" fmla="*/ 1590 h 3374"/>
              <a:gd name="T4" fmla="*/ 17722 w 19570"/>
              <a:gd name="T5" fmla="*/ 2191 h 3374"/>
              <a:gd name="T6" fmla="*/ 17722 w 19570"/>
              <a:gd name="T7" fmla="*/ 2191 h 3374"/>
              <a:gd name="T8" fmla="*/ 15497 w 19570"/>
              <a:gd name="T9" fmla="*/ 1268 h 3374"/>
              <a:gd name="T10" fmla="*/ 15497 w 19570"/>
              <a:gd name="T11" fmla="*/ 1268 h 3374"/>
              <a:gd name="T12" fmla="*/ 14065 w 19570"/>
              <a:gd name="T13" fmla="*/ 317 h 3374"/>
              <a:gd name="T14" fmla="*/ 14065 w 19570"/>
              <a:gd name="T15" fmla="*/ 317 h 3374"/>
              <a:gd name="T16" fmla="*/ 12437 w 19570"/>
              <a:gd name="T17" fmla="*/ 0 h 3374"/>
              <a:gd name="T18" fmla="*/ 12437 w 19570"/>
              <a:gd name="T19" fmla="*/ 0 h 3374"/>
              <a:gd name="T20" fmla="*/ 10809 w 19570"/>
              <a:gd name="T21" fmla="*/ 317 h 3374"/>
              <a:gd name="T22" fmla="*/ 10809 w 19570"/>
              <a:gd name="T23" fmla="*/ 317 h 3374"/>
              <a:gd name="T24" fmla="*/ 9378 w 19570"/>
              <a:gd name="T25" fmla="*/ 1268 h 3374"/>
              <a:gd name="T26" fmla="*/ 9378 w 19570"/>
              <a:gd name="T27" fmla="*/ 1268 h 3374"/>
              <a:gd name="T28" fmla="*/ 7154 w 19570"/>
              <a:gd name="T29" fmla="*/ 2191 h 3374"/>
              <a:gd name="T30" fmla="*/ 7154 w 19570"/>
              <a:gd name="T31" fmla="*/ 2191 h 3374"/>
              <a:gd name="T32" fmla="*/ 4930 w 19570"/>
              <a:gd name="T33" fmla="*/ 1268 h 3374"/>
              <a:gd name="T34" fmla="*/ 4930 w 19570"/>
              <a:gd name="T35" fmla="*/ 1268 h 3374"/>
              <a:gd name="T36" fmla="*/ 3498 w 19570"/>
              <a:gd name="T37" fmla="*/ 317 h 3374"/>
              <a:gd name="T38" fmla="*/ 3498 w 19570"/>
              <a:gd name="T39" fmla="*/ 317 h 3374"/>
              <a:gd name="T40" fmla="*/ 1870 w 19570"/>
              <a:gd name="T41" fmla="*/ 0 h 3374"/>
              <a:gd name="T42" fmla="*/ 1870 w 19570"/>
              <a:gd name="T43" fmla="*/ 0 h 3374"/>
              <a:gd name="T44" fmla="*/ 242 w 19570"/>
              <a:gd name="T45" fmla="*/ 317 h 3374"/>
              <a:gd name="T46" fmla="*/ 242 w 19570"/>
              <a:gd name="T47" fmla="*/ 317 h 3374"/>
              <a:gd name="T48" fmla="*/ 0 w 19570"/>
              <a:gd name="T49" fmla="*/ 424 h 3374"/>
              <a:gd name="T50" fmla="*/ 0 w 19570"/>
              <a:gd name="T51" fmla="*/ 1799 h 3374"/>
              <a:gd name="T52" fmla="*/ 0 w 19570"/>
              <a:gd name="T53" fmla="*/ 1799 h 3374"/>
              <a:gd name="T54" fmla="*/ 1870 w 19570"/>
              <a:gd name="T55" fmla="*/ 1182 h 3374"/>
              <a:gd name="T56" fmla="*/ 1870 w 19570"/>
              <a:gd name="T57" fmla="*/ 1182 h 3374"/>
              <a:gd name="T58" fmla="*/ 4095 w 19570"/>
              <a:gd name="T59" fmla="*/ 2104 h 3374"/>
              <a:gd name="T60" fmla="*/ 4095 w 19570"/>
              <a:gd name="T61" fmla="*/ 2104 h 3374"/>
              <a:gd name="T62" fmla="*/ 5526 w 19570"/>
              <a:gd name="T63" fmla="*/ 3055 h 3374"/>
              <a:gd name="T64" fmla="*/ 5526 w 19570"/>
              <a:gd name="T65" fmla="*/ 3055 h 3374"/>
              <a:gd name="T66" fmla="*/ 7154 w 19570"/>
              <a:gd name="T67" fmla="*/ 3373 h 3374"/>
              <a:gd name="T68" fmla="*/ 7154 w 19570"/>
              <a:gd name="T69" fmla="*/ 3373 h 3374"/>
              <a:gd name="T70" fmla="*/ 8782 w 19570"/>
              <a:gd name="T71" fmla="*/ 3055 h 3374"/>
              <a:gd name="T72" fmla="*/ 8782 w 19570"/>
              <a:gd name="T73" fmla="*/ 3055 h 3374"/>
              <a:gd name="T74" fmla="*/ 10214 w 19570"/>
              <a:gd name="T75" fmla="*/ 2104 h 3374"/>
              <a:gd name="T76" fmla="*/ 10214 w 19570"/>
              <a:gd name="T77" fmla="*/ 2104 h 3374"/>
              <a:gd name="T78" fmla="*/ 12437 w 19570"/>
              <a:gd name="T79" fmla="*/ 1182 h 3374"/>
              <a:gd name="T80" fmla="*/ 12437 w 19570"/>
              <a:gd name="T81" fmla="*/ 1182 h 3374"/>
              <a:gd name="T82" fmla="*/ 14661 w 19570"/>
              <a:gd name="T83" fmla="*/ 2104 h 3374"/>
              <a:gd name="T84" fmla="*/ 14661 w 19570"/>
              <a:gd name="T85" fmla="*/ 2104 h 3374"/>
              <a:gd name="T86" fmla="*/ 16094 w 19570"/>
              <a:gd name="T87" fmla="*/ 3055 h 3374"/>
              <a:gd name="T88" fmla="*/ 16094 w 19570"/>
              <a:gd name="T89" fmla="*/ 3055 h 3374"/>
              <a:gd name="T90" fmla="*/ 17722 w 19570"/>
              <a:gd name="T91" fmla="*/ 3373 h 3374"/>
              <a:gd name="T92" fmla="*/ 17722 w 19570"/>
              <a:gd name="T93" fmla="*/ 3373 h 3374"/>
              <a:gd name="T94" fmla="*/ 19350 w 19570"/>
              <a:gd name="T95" fmla="*/ 3055 h 3374"/>
              <a:gd name="T96" fmla="*/ 19350 w 19570"/>
              <a:gd name="T97" fmla="*/ 3055 h 3374"/>
              <a:gd name="T98" fmla="*/ 19569 w 19570"/>
              <a:gd name="T99" fmla="*/ 2959 h 3374"/>
              <a:gd name="T100" fmla="*/ 19569 w 19570"/>
              <a:gd name="T101" fmla="*/ 1590 h 33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9570" h="3374">
                <a:moveTo>
                  <a:pt x="19569" y="1590"/>
                </a:moveTo>
                <a:lnTo>
                  <a:pt x="19569" y="1590"/>
                </a:lnTo>
                <a:cubicBezTo>
                  <a:pt x="19035" y="1980"/>
                  <a:pt x="18394" y="2191"/>
                  <a:pt x="17722" y="2191"/>
                </a:cubicBezTo>
                <a:lnTo>
                  <a:pt x="17722" y="2191"/>
                </a:lnTo>
                <a:cubicBezTo>
                  <a:pt x="16882" y="2191"/>
                  <a:pt x="16092" y="1863"/>
                  <a:pt x="15497" y="1268"/>
                </a:cubicBezTo>
                <a:lnTo>
                  <a:pt x="15497" y="1268"/>
                </a:lnTo>
                <a:cubicBezTo>
                  <a:pt x="15084" y="855"/>
                  <a:pt x="14603" y="535"/>
                  <a:pt x="14065" y="317"/>
                </a:cubicBezTo>
                <a:lnTo>
                  <a:pt x="14065" y="317"/>
                </a:lnTo>
                <a:cubicBezTo>
                  <a:pt x="13547" y="107"/>
                  <a:pt x="12999" y="0"/>
                  <a:pt x="12437" y="0"/>
                </a:cubicBezTo>
                <a:lnTo>
                  <a:pt x="12437" y="0"/>
                </a:lnTo>
                <a:cubicBezTo>
                  <a:pt x="11876" y="0"/>
                  <a:pt x="11328" y="107"/>
                  <a:pt x="10809" y="317"/>
                </a:cubicBezTo>
                <a:lnTo>
                  <a:pt x="10809" y="317"/>
                </a:lnTo>
                <a:cubicBezTo>
                  <a:pt x="10272" y="535"/>
                  <a:pt x="9791" y="855"/>
                  <a:pt x="9378" y="1268"/>
                </a:cubicBezTo>
                <a:lnTo>
                  <a:pt x="9378" y="1268"/>
                </a:lnTo>
                <a:cubicBezTo>
                  <a:pt x="8784" y="1863"/>
                  <a:pt x="7994" y="2191"/>
                  <a:pt x="7154" y="2191"/>
                </a:cubicBezTo>
                <a:lnTo>
                  <a:pt x="7154" y="2191"/>
                </a:lnTo>
                <a:cubicBezTo>
                  <a:pt x="6315" y="2191"/>
                  <a:pt x="5525" y="1863"/>
                  <a:pt x="4930" y="1268"/>
                </a:cubicBezTo>
                <a:lnTo>
                  <a:pt x="4930" y="1268"/>
                </a:lnTo>
                <a:cubicBezTo>
                  <a:pt x="4517" y="855"/>
                  <a:pt x="4035" y="535"/>
                  <a:pt x="3498" y="317"/>
                </a:cubicBezTo>
                <a:lnTo>
                  <a:pt x="3498" y="317"/>
                </a:lnTo>
                <a:cubicBezTo>
                  <a:pt x="2980" y="107"/>
                  <a:pt x="2432" y="0"/>
                  <a:pt x="1870" y="0"/>
                </a:cubicBezTo>
                <a:lnTo>
                  <a:pt x="1870" y="0"/>
                </a:lnTo>
                <a:cubicBezTo>
                  <a:pt x="1309" y="0"/>
                  <a:pt x="761" y="107"/>
                  <a:pt x="242" y="317"/>
                </a:cubicBezTo>
                <a:lnTo>
                  <a:pt x="242" y="317"/>
                </a:lnTo>
                <a:cubicBezTo>
                  <a:pt x="160" y="350"/>
                  <a:pt x="79" y="387"/>
                  <a:pt x="0" y="424"/>
                </a:cubicBezTo>
                <a:lnTo>
                  <a:pt x="0" y="1799"/>
                </a:lnTo>
                <a:lnTo>
                  <a:pt x="0" y="1799"/>
                </a:lnTo>
                <a:cubicBezTo>
                  <a:pt x="539" y="1399"/>
                  <a:pt x="1188" y="1182"/>
                  <a:pt x="1870" y="1182"/>
                </a:cubicBezTo>
                <a:lnTo>
                  <a:pt x="1870" y="1182"/>
                </a:lnTo>
                <a:cubicBezTo>
                  <a:pt x="2710" y="1182"/>
                  <a:pt x="3499" y="1510"/>
                  <a:pt x="4095" y="2104"/>
                </a:cubicBezTo>
                <a:lnTo>
                  <a:pt x="4095" y="2104"/>
                </a:lnTo>
                <a:cubicBezTo>
                  <a:pt x="4507" y="2518"/>
                  <a:pt x="4989" y="2837"/>
                  <a:pt x="5526" y="3055"/>
                </a:cubicBezTo>
                <a:lnTo>
                  <a:pt x="5526" y="3055"/>
                </a:lnTo>
                <a:cubicBezTo>
                  <a:pt x="6045" y="3266"/>
                  <a:pt x="6593" y="3373"/>
                  <a:pt x="7154" y="3373"/>
                </a:cubicBezTo>
                <a:lnTo>
                  <a:pt x="7154" y="3373"/>
                </a:lnTo>
                <a:cubicBezTo>
                  <a:pt x="7716" y="3373"/>
                  <a:pt x="8264" y="3266"/>
                  <a:pt x="8782" y="3055"/>
                </a:cubicBezTo>
                <a:lnTo>
                  <a:pt x="8782" y="3055"/>
                </a:lnTo>
                <a:cubicBezTo>
                  <a:pt x="9320" y="2837"/>
                  <a:pt x="9800" y="2518"/>
                  <a:pt x="10214" y="2104"/>
                </a:cubicBezTo>
                <a:lnTo>
                  <a:pt x="10214" y="2104"/>
                </a:lnTo>
                <a:cubicBezTo>
                  <a:pt x="10808" y="1510"/>
                  <a:pt x="11598" y="1182"/>
                  <a:pt x="12437" y="1182"/>
                </a:cubicBezTo>
                <a:lnTo>
                  <a:pt x="12437" y="1182"/>
                </a:lnTo>
                <a:cubicBezTo>
                  <a:pt x="13277" y="1182"/>
                  <a:pt x="14067" y="1510"/>
                  <a:pt x="14661" y="2104"/>
                </a:cubicBezTo>
                <a:lnTo>
                  <a:pt x="14661" y="2104"/>
                </a:lnTo>
                <a:cubicBezTo>
                  <a:pt x="15075" y="2518"/>
                  <a:pt x="15556" y="2837"/>
                  <a:pt x="16094" y="3055"/>
                </a:cubicBezTo>
                <a:lnTo>
                  <a:pt x="16094" y="3055"/>
                </a:lnTo>
                <a:cubicBezTo>
                  <a:pt x="16612" y="3266"/>
                  <a:pt x="17160" y="3373"/>
                  <a:pt x="17722" y="3373"/>
                </a:cubicBezTo>
                <a:lnTo>
                  <a:pt x="17722" y="3373"/>
                </a:lnTo>
                <a:cubicBezTo>
                  <a:pt x="18283" y="3373"/>
                  <a:pt x="18831" y="3266"/>
                  <a:pt x="19350" y="3055"/>
                </a:cubicBezTo>
                <a:lnTo>
                  <a:pt x="19350" y="3055"/>
                </a:lnTo>
                <a:cubicBezTo>
                  <a:pt x="19424" y="3025"/>
                  <a:pt x="19497" y="2993"/>
                  <a:pt x="19569" y="2959"/>
                </a:cubicBezTo>
                <a:lnTo>
                  <a:pt x="19569" y="1590"/>
                </a:lnTo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none" anchor="ctr"/>
          <a:lstStyle/>
          <a:p>
            <a:pPr defTabSz="914217"/>
            <a:endParaRPr lang="en-US" sz="3265" dirty="0">
              <a:solidFill>
                <a:srgbClr val="7F7F7F"/>
              </a:solidFill>
              <a:latin typeface="Lato Light" panose="020F0502020204030203" pitchFamily="34" charset="0"/>
            </a:endParaRPr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22AA5674-6C3E-1440-A71B-0B355A62F8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1" y="4725403"/>
            <a:ext cx="12072849" cy="1394581"/>
          </a:xfrm>
          <a:custGeom>
            <a:avLst/>
            <a:gdLst>
              <a:gd name="connsiteX0" fmla="*/ 22675891 w 24145697"/>
              <a:gd name="connsiteY0" fmla="*/ 2686048 h 2789161"/>
              <a:gd name="connsiteX1" fmla="*/ 22684581 w 24145697"/>
              <a:gd name="connsiteY1" fmla="*/ 2748918 h 2789161"/>
              <a:gd name="connsiteX2" fmla="*/ 22076247 w 24145697"/>
              <a:gd name="connsiteY2" fmla="*/ 2789155 h 2789161"/>
              <a:gd name="connsiteX3" fmla="*/ 21922301 w 24145697"/>
              <a:gd name="connsiteY3" fmla="*/ 2786640 h 2789161"/>
              <a:gd name="connsiteX4" fmla="*/ 21924785 w 24145697"/>
              <a:gd name="connsiteY4" fmla="*/ 2722513 h 2789161"/>
              <a:gd name="connsiteX5" fmla="*/ 22675891 w 24145697"/>
              <a:gd name="connsiteY5" fmla="*/ 2686048 h 2789161"/>
              <a:gd name="connsiteX6" fmla="*/ 8155972 w 24145697"/>
              <a:gd name="connsiteY6" fmla="*/ 2664076 h 2789161"/>
              <a:gd name="connsiteX7" fmla="*/ 8908295 w 24145697"/>
              <a:gd name="connsiteY7" fmla="*/ 2725368 h 2789161"/>
              <a:gd name="connsiteX8" fmla="*/ 8908295 w 24145697"/>
              <a:gd name="connsiteY8" fmla="*/ 2789161 h 2789161"/>
              <a:gd name="connsiteX9" fmla="*/ 8146024 w 24145697"/>
              <a:gd name="connsiteY9" fmla="*/ 2726619 h 2789161"/>
              <a:gd name="connsiteX10" fmla="*/ 10397744 w 24145697"/>
              <a:gd name="connsiteY10" fmla="*/ 2482807 h 2789161"/>
              <a:gd name="connsiteX11" fmla="*/ 10418853 w 24145697"/>
              <a:gd name="connsiteY11" fmla="*/ 2542730 h 2789161"/>
              <a:gd name="connsiteX12" fmla="*/ 9677499 w 24145697"/>
              <a:gd name="connsiteY12" fmla="*/ 2728743 h 2789161"/>
              <a:gd name="connsiteX13" fmla="*/ 9667565 w 24145697"/>
              <a:gd name="connsiteY13" fmla="*/ 2666322 h 2789161"/>
              <a:gd name="connsiteX14" fmla="*/ 10397744 w 24145697"/>
              <a:gd name="connsiteY14" fmla="*/ 2482807 h 2789161"/>
              <a:gd name="connsiteX15" fmla="*/ 20445233 w 24145697"/>
              <a:gd name="connsiteY15" fmla="*/ 2433376 h 2789161"/>
              <a:gd name="connsiteX16" fmla="*/ 21174013 w 24145697"/>
              <a:gd name="connsiteY16" fmla="*/ 2639271 h 2789161"/>
              <a:gd name="connsiteX17" fmla="*/ 21161513 w 24145697"/>
              <a:gd name="connsiteY17" fmla="*/ 2701288 h 2789161"/>
              <a:gd name="connsiteX18" fmla="*/ 20422733 w 24145697"/>
              <a:gd name="connsiteY18" fmla="*/ 2492912 h 2789161"/>
              <a:gd name="connsiteX19" fmla="*/ 24117121 w 24145697"/>
              <a:gd name="connsiteY19" fmla="*/ 2252107 h 2789161"/>
              <a:gd name="connsiteX20" fmla="*/ 24145697 w 24145697"/>
              <a:gd name="connsiteY20" fmla="*/ 2309491 h 2789161"/>
              <a:gd name="connsiteX21" fmla="*/ 23433771 w 24145697"/>
              <a:gd name="connsiteY21" fmla="*/ 2591422 h 2789161"/>
              <a:gd name="connsiteX22" fmla="*/ 23416377 w 24145697"/>
              <a:gd name="connsiteY22" fmla="*/ 2530295 h 2789161"/>
              <a:gd name="connsiteX23" fmla="*/ 24117121 w 24145697"/>
              <a:gd name="connsiteY23" fmla="*/ 2252107 h 2789161"/>
              <a:gd name="connsiteX24" fmla="*/ 6730080 w 24145697"/>
              <a:gd name="connsiteY24" fmla="*/ 2180701 h 2789161"/>
              <a:gd name="connsiteX25" fmla="*/ 7425198 w 24145697"/>
              <a:gd name="connsiteY25" fmla="*/ 2480944 h 2789161"/>
              <a:gd name="connsiteX26" fmla="*/ 7403981 w 24145697"/>
              <a:gd name="connsiteY26" fmla="*/ 2541989 h 2789161"/>
              <a:gd name="connsiteX27" fmla="*/ 6701378 w 24145697"/>
              <a:gd name="connsiteY27" fmla="*/ 2236763 h 2789161"/>
              <a:gd name="connsiteX28" fmla="*/ 11724729 w 24145697"/>
              <a:gd name="connsiteY28" fmla="*/ 1774224 h 2789161"/>
              <a:gd name="connsiteX29" fmla="*/ 11764617 w 24145697"/>
              <a:gd name="connsiteY29" fmla="*/ 1824026 h 2789161"/>
              <a:gd name="connsiteX30" fmla="*/ 11120149 w 24145697"/>
              <a:gd name="connsiteY30" fmla="*/ 2239877 h 2789161"/>
              <a:gd name="connsiteX31" fmla="*/ 11090233 w 24145697"/>
              <a:gd name="connsiteY31" fmla="*/ 2183849 h 2789161"/>
              <a:gd name="connsiteX32" fmla="*/ 11724729 w 24145697"/>
              <a:gd name="connsiteY32" fmla="*/ 1774224 h 2789161"/>
              <a:gd name="connsiteX33" fmla="*/ 19144147 w 24145697"/>
              <a:gd name="connsiteY33" fmla="*/ 1675351 h 2789161"/>
              <a:gd name="connsiteX34" fmla="*/ 19762335 w 24145697"/>
              <a:gd name="connsiteY34" fmla="*/ 2107957 h 2789161"/>
              <a:gd name="connsiteX35" fmla="*/ 19731301 w 24145697"/>
              <a:gd name="connsiteY35" fmla="*/ 2162971 h 2789161"/>
              <a:gd name="connsiteX36" fmla="*/ 19104425 w 24145697"/>
              <a:gd name="connsiteY36" fmla="*/ 1725363 h 2789161"/>
              <a:gd name="connsiteX37" fmla="*/ 5531081 w 24145697"/>
              <a:gd name="connsiteY37" fmla="*/ 1268874 h 2789161"/>
              <a:gd name="connsiteX38" fmla="*/ 5642052 w 24145697"/>
              <a:gd name="connsiteY38" fmla="*/ 1374370 h 2789161"/>
              <a:gd name="connsiteX39" fmla="*/ 6095911 w 24145697"/>
              <a:gd name="connsiteY39" fmla="*/ 1772773 h 2789161"/>
              <a:gd name="connsiteX40" fmla="*/ 6057258 w 24145697"/>
              <a:gd name="connsiteY40" fmla="*/ 1822418 h 2789161"/>
              <a:gd name="connsiteX41" fmla="*/ 5595918 w 24145697"/>
              <a:gd name="connsiteY41" fmla="*/ 1419051 h 2789161"/>
              <a:gd name="connsiteX42" fmla="*/ 5487440 w 24145697"/>
              <a:gd name="connsiteY42" fmla="*/ 1314796 h 2789161"/>
              <a:gd name="connsiteX43" fmla="*/ 12887461 w 24145697"/>
              <a:gd name="connsiteY43" fmla="*/ 790987 h 2789161"/>
              <a:gd name="connsiteX44" fmla="*/ 12923622 w 24145697"/>
              <a:gd name="connsiteY44" fmla="*/ 843046 h 2789161"/>
              <a:gd name="connsiteX45" fmla="*/ 12331331 w 24145697"/>
              <a:gd name="connsiteY45" fmla="*/ 1311578 h 2789161"/>
              <a:gd name="connsiteX46" fmla="*/ 12287688 w 24145697"/>
              <a:gd name="connsiteY46" fmla="*/ 1265717 h 2789161"/>
              <a:gd name="connsiteX47" fmla="*/ 12887461 w 24145697"/>
              <a:gd name="connsiteY47" fmla="*/ 790987 h 2789161"/>
              <a:gd name="connsiteX48" fmla="*/ 17967955 w 24145697"/>
              <a:gd name="connsiteY48" fmla="*/ 703096 h 2789161"/>
              <a:gd name="connsiteX49" fmla="*/ 18581355 w 24145697"/>
              <a:gd name="connsiteY49" fmla="*/ 1159903 h 2789161"/>
              <a:gd name="connsiteX50" fmla="*/ 18539137 w 24145697"/>
              <a:gd name="connsiteY50" fmla="*/ 1207201 h 2789161"/>
              <a:gd name="connsiteX51" fmla="*/ 17934429 w 24145697"/>
              <a:gd name="connsiteY51" fmla="*/ 756618 h 2789161"/>
              <a:gd name="connsiteX52" fmla="*/ 4266747 w 24145697"/>
              <a:gd name="connsiteY52" fmla="*/ 417467 h 2789161"/>
              <a:gd name="connsiteX53" fmla="*/ 4936893 w 24145697"/>
              <a:gd name="connsiteY53" fmla="*/ 792204 h 2789161"/>
              <a:gd name="connsiteX54" fmla="*/ 4901950 w 24145697"/>
              <a:gd name="connsiteY54" fmla="*/ 844667 h 2789161"/>
              <a:gd name="connsiteX55" fmla="*/ 4240539 w 24145697"/>
              <a:gd name="connsiteY55" fmla="*/ 476176 h 2789161"/>
              <a:gd name="connsiteX56" fmla="*/ 534192 w 24145697"/>
              <a:gd name="connsiteY56" fmla="*/ 357046 h 2789161"/>
              <a:gd name="connsiteX57" fmla="*/ 559037 w 24145697"/>
              <a:gd name="connsiteY57" fmla="*/ 415157 h 2789161"/>
              <a:gd name="connsiteX58" fmla="*/ 0 w 24145697"/>
              <a:gd name="connsiteY58" fmla="*/ 690877 h 2789161"/>
              <a:gd name="connsiteX59" fmla="*/ 0 w 24145697"/>
              <a:gd name="connsiteY59" fmla="*/ 617928 h 2789161"/>
              <a:gd name="connsiteX60" fmla="*/ 534192 w 24145697"/>
              <a:gd name="connsiteY60" fmla="*/ 357046 h 2789161"/>
              <a:gd name="connsiteX61" fmla="*/ 14275237 w 24145697"/>
              <a:gd name="connsiteY61" fmla="*/ 159301 h 2789161"/>
              <a:gd name="connsiteX62" fmla="*/ 14291373 w 24145697"/>
              <a:gd name="connsiteY62" fmla="*/ 221770 h 2789161"/>
              <a:gd name="connsiteX63" fmla="*/ 13582627 w 24145697"/>
              <a:gd name="connsiteY63" fmla="*/ 476642 h 2789161"/>
              <a:gd name="connsiteX64" fmla="*/ 13556561 w 24145697"/>
              <a:gd name="connsiteY64" fmla="*/ 419170 h 2789161"/>
              <a:gd name="connsiteX65" fmla="*/ 14275237 w 24145697"/>
              <a:gd name="connsiteY65" fmla="*/ 159301 h 2789161"/>
              <a:gd name="connsiteX66" fmla="*/ 16559706 w 24145697"/>
              <a:gd name="connsiteY66" fmla="*/ 120845 h 2789161"/>
              <a:gd name="connsiteX67" fmla="*/ 17290505 w 24145697"/>
              <a:gd name="connsiteY67" fmla="*/ 352508 h 2789161"/>
              <a:gd name="connsiteX68" fmla="*/ 17266769 w 24145697"/>
              <a:gd name="connsiteY68" fmla="*/ 410733 h 2789161"/>
              <a:gd name="connsiteX69" fmla="*/ 16544715 w 24145697"/>
              <a:gd name="connsiteY69" fmla="*/ 181548 h 2789161"/>
              <a:gd name="connsiteX70" fmla="*/ 2791160 w 24145697"/>
              <a:gd name="connsiteY70" fmla="*/ 21972 h 2789161"/>
              <a:gd name="connsiteX71" fmla="*/ 3547182 w 24145697"/>
              <a:gd name="connsiteY71" fmla="*/ 160832 h 2789161"/>
              <a:gd name="connsiteX72" fmla="*/ 3530937 w 24145697"/>
              <a:gd name="connsiteY72" fmla="*/ 223950 h 2789161"/>
              <a:gd name="connsiteX73" fmla="*/ 2784912 w 24145697"/>
              <a:gd name="connsiteY73" fmla="*/ 86352 h 2789161"/>
              <a:gd name="connsiteX74" fmla="*/ 2021892 w 24145697"/>
              <a:gd name="connsiteY74" fmla="*/ 5495 h 2789161"/>
              <a:gd name="connsiteX75" fmla="*/ 2025635 w 24145697"/>
              <a:gd name="connsiteY75" fmla="*/ 69073 h 2789161"/>
              <a:gd name="connsiteX76" fmla="*/ 1277090 w 24145697"/>
              <a:gd name="connsiteY76" fmla="*/ 180022 h 2789161"/>
              <a:gd name="connsiteX77" fmla="*/ 1263367 w 24145697"/>
              <a:gd name="connsiteY77" fmla="*/ 118938 h 2789161"/>
              <a:gd name="connsiteX78" fmla="*/ 2021892 w 24145697"/>
              <a:gd name="connsiteY78" fmla="*/ 5495 h 2789161"/>
              <a:gd name="connsiteX79" fmla="*/ 15494814 w 24145697"/>
              <a:gd name="connsiteY79" fmla="*/ 0 h 2789161"/>
              <a:gd name="connsiteX80" fmla="*/ 15801919 w 24145697"/>
              <a:gd name="connsiteY80" fmla="*/ 8789 h 2789161"/>
              <a:gd name="connsiteX81" fmla="*/ 15798173 w 24145697"/>
              <a:gd name="connsiteY81" fmla="*/ 72821 h 2789161"/>
              <a:gd name="connsiteX82" fmla="*/ 15494814 w 24145697"/>
              <a:gd name="connsiteY82" fmla="*/ 64032 h 2789161"/>
              <a:gd name="connsiteX83" fmla="*/ 15040398 w 24145697"/>
              <a:gd name="connsiteY83" fmla="*/ 86631 h 2789161"/>
              <a:gd name="connsiteX84" fmla="*/ 15034156 w 24145697"/>
              <a:gd name="connsiteY84" fmla="*/ 22600 h 2789161"/>
              <a:gd name="connsiteX85" fmla="*/ 15494814 w 24145697"/>
              <a:gd name="connsiteY85" fmla="*/ 0 h 2789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24145697" h="2789161">
                <a:moveTo>
                  <a:pt x="22675891" y="2686048"/>
                </a:moveTo>
                <a:lnTo>
                  <a:pt x="22684581" y="2748918"/>
                </a:lnTo>
                <a:cubicBezTo>
                  <a:pt x="22483459" y="2775323"/>
                  <a:pt x="22278611" y="2789155"/>
                  <a:pt x="22076247" y="2789155"/>
                </a:cubicBezTo>
                <a:cubicBezTo>
                  <a:pt x="22025347" y="2789155"/>
                  <a:pt x="21973203" y="2787897"/>
                  <a:pt x="21922301" y="2786640"/>
                </a:cubicBezTo>
                <a:lnTo>
                  <a:pt x="21924785" y="2722513"/>
                </a:lnTo>
                <a:cubicBezTo>
                  <a:pt x="22174325" y="2731314"/>
                  <a:pt x="22427591" y="2718740"/>
                  <a:pt x="22675891" y="2686048"/>
                </a:cubicBezTo>
                <a:close/>
                <a:moveTo>
                  <a:pt x="8155972" y="2664076"/>
                </a:moveTo>
                <a:cubicBezTo>
                  <a:pt x="8404670" y="2705354"/>
                  <a:pt x="8657105" y="2725368"/>
                  <a:pt x="8908295" y="2725368"/>
                </a:cubicBezTo>
                <a:lnTo>
                  <a:pt x="8908295" y="2789161"/>
                </a:lnTo>
                <a:cubicBezTo>
                  <a:pt x="8653374" y="2789161"/>
                  <a:pt x="8397208" y="2767897"/>
                  <a:pt x="8146024" y="2726619"/>
                </a:cubicBezTo>
                <a:close/>
                <a:moveTo>
                  <a:pt x="10397744" y="2482807"/>
                </a:moveTo>
                <a:lnTo>
                  <a:pt x="10418853" y="2542730"/>
                </a:lnTo>
                <a:cubicBezTo>
                  <a:pt x="10177945" y="2625125"/>
                  <a:pt x="9928343" y="2687545"/>
                  <a:pt x="9677499" y="2728743"/>
                </a:cubicBezTo>
                <a:lnTo>
                  <a:pt x="9667565" y="2666322"/>
                </a:lnTo>
                <a:cubicBezTo>
                  <a:pt x="9914683" y="2625125"/>
                  <a:pt x="10160559" y="2563953"/>
                  <a:pt x="10397744" y="2482807"/>
                </a:cubicBezTo>
                <a:close/>
                <a:moveTo>
                  <a:pt x="20445233" y="2433376"/>
                </a:moveTo>
                <a:cubicBezTo>
                  <a:pt x="20681493" y="2521440"/>
                  <a:pt x="20926503" y="2590898"/>
                  <a:pt x="21174013" y="2639271"/>
                </a:cubicBezTo>
                <a:lnTo>
                  <a:pt x="21161513" y="2701288"/>
                </a:lnTo>
                <a:cubicBezTo>
                  <a:pt x="20910253" y="2651674"/>
                  <a:pt x="20661491" y="2580975"/>
                  <a:pt x="20422733" y="2492912"/>
                </a:cubicBezTo>
                <a:close/>
                <a:moveTo>
                  <a:pt x="24117121" y="2252107"/>
                </a:moveTo>
                <a:lnTo>
                  <a:pt x="24145697" y="2309491"/>
                </a:lnTo>
                <a:cubicBezTo>
                  <a:pt x="23917085" y="2421764"/>
                  <a:pt x="23678535" y="2516573"/>
                  <a:pt x="23433771" y="2591422"/>
                </a:cubicBezTo>
                <a:lnTo>
                  <a:pt x="23416377" y="2530295"/>
                </a:lnTo>
                <a:cubicBezTo>
                  <a:pt x="23657413" y="2456694"/>
                  <a:pt x="23892237" y="2363133"/>
                  <a:pt x="24117121" y="2252107"/>
                </a:cubicBezTo>
                <a:close/>
                <a:moveTo>
                  <a:pt x="6730080" y="2180701"/>
                </a:moveTo>
                <a:cubicBezTo>
                  <a:pt x="6952220" y="2300300"/>
                  <a:pt x="7186836" y="2401211"/>
                  <a:pt x="7425198" y="2480944"/>
                </a:cubicBezTo>
                <a:lnTo>
                  <a:pt x="7403981" y="2541989"/>
                </a:lnTo>
                <a:cubicBezTo>
                  <a:pt x="7161876" y="2459765"/>
                  <a:pt x="6926012" y="2357608"/>
                  <a:pt x="6701378" y="2236763"/>
                </a:cubicBezTo>
                <a:close/>
                <a:moveTo>
                  <a:pt x="11724729" y="1774224"/>
                </a:moveTo>
                <a:lnTo>
                  <a:pt x="11764617" y="1824026"/>
                </a:lnTo>
                <a:cubicBezTo>
                  <a:pt x="11561430" y="1979659"/>
                  <a:pt x="11344528" y="2120351"/>
                  <a:pt x="11120149" y="2239877"/>
                </a:cubicBezTo>
                <a:lnTo>
                  <a:pt x="11090233" y="2183849"/>
                </a:lnTo>
                <a:cubicBezTo>
                  <a:pt x="11312119" y="2065568"/>
                  <a:pt x="11525281" y="1927367"/>
                  <a:pt x="11724729" y="1774224"/>
                </a:cubicBezTo>
                <a:close/>
                <a:moveTo>
                  <a:pt x="19144147" y="1675351"/>
                </a:moveTo>
                <a:cubicBezTo>
                  <a:pt x="19337797" y="1836641"/>
                  <a:pt x="19546341" y="1981676"/>
                  <a:pt x="19762335" y="2107957"/>
                </a:cubicBezTo>
                <a:lnTo>
                  <a:pt x="19731301" y="2162971"/>
                </a:lnTo>
                <a:cubicBezTo>
                  <a:pt x="19511583" y="2035439"/>
                  <a:pt x="19300555" y="1887903"/>
                  <a:pt x="19104425" y="1725363"/>
                </a:cubicBezTo>
                <a:close/>
                <a:moveTo>
                  <a:pt x="5531081" y="1268874"/>
                </a:moveTo>
                <a:cubicBezTo>
                  <a:pt x="5568486" y="1303626"/>
                  <a:pt x="5604646" y="1339618"/>
                  <a:pt x="5642052" y="1374370"/>
                </a:cubicBezTo>
                <a:cubicBezTo>
                  <a:pt x="5784194" y="1517100"/>
                  <a:pt x="5937559" y="1651142"/>
                  <a:pt x="6095911" y="1772773"/>
                </a:cubicBezTo>
                <a:lnTo>
                  <a:pt x="6057258" y="1822418"/>
                </a:lnTo>
                <a:cubicBezTo>
                  <a:pt x="5896412" y="1699546"/>
                  <a:pt x="5741801" y="1563022"/>
                  <a:pt x="5595918" y="1419051"/>
                </a:cubicBezTo>
                <a:cubicBezTo>
                  <a:pt x="5561005" y="1384299"/>
                  <a:pt x="5523599" y="1348306"/>
                  <a:pt x="5487440" y="1314796"/>
                </a:cubicBezTo>
                <a:close/>
                <a:moveTo>
                  <a:pt x="12887461" y="790987"/>
                </a:moveTo>
                <a:lnTo>
                  <a:pt x="12923622" y="843046"/>
                </a:lnTo>
                <a:cubicBezTo>
                  <a:pt x="12714138" y="981871"/>
                  <a:pt x="12514629" y="1139288"/>
                  <a:pt x="12331331" y="1311578"/>
                </a:cubicBezTo>
                <a:lnTo>
                  <a:pt x="12287688" y="1265717"/>
                </a:lnTo>
                <a:cubicBezTo>
                  <a:pt x="12474727" y="1090947"/>
                  <a:pt x="12675483" y="932290"/>
                  <a:pt x="12887461" y="790987"/>
                </a:cubicBezTo>
                <a:close/>
                <a:moveTo>
                  <a:pt x="17967955" y="703096"/>
                </a:moveTo>
                <a:cubicBezTo>
                  <a:pt x="18184011" y="837524"/>
                  <a:pt x="18388891" y="990623"/>
                  <a:pt x="18581355" y="1159903"/>
                </a:cubicBezTo>
                <a:lnTo>
                  <a:pt x="18539137" y="1207201"/>
                </a:lnTo>
                <a:cubicBezTo>
                  <a:pt x="18350399" y="1041656"/>
                  <a:pt x="18146761" y="889802"/>
                  <a:pt x="17934429" y="756618"/>
                </a:cubicBezTo>
                <a:close/>
                <a:moveTo>
                  <a:pt x="4266747" y="417467"/>
                </a:moveTo>
                <a:cubicBezTo>
                  <a:pt x="4498864" y="523642"/>
                  <a:pt x="4725990" y="648555"/>
                  <a:pt x="4936893" y="792204"/>
                </a:cubicBezTo>
                <a:lnTo>
                  <a:pt x="4901950" y="844667"/>
                </a:lnTo>
                <a:cubicBezTo>
                  <a:pt x="4692295" y="703516"/>
                  <a:pt x="4470162" y="581102"/>
                  <a:pt x="4240539" y="476176"/>
                </a:cubicBezTo>
                <a:close/>
                <a:moveTo>
                  <a:pt x="534192" y="357046"/>
                </a:moveTo>
                <a:lnTo>
                  <a:pt x="559037" y="415157"/>
                </a:lnTo>
                <a:cubicBezTo>
                  <a:pt x="366480" y="494287"/>
                  <a:pt x="178892" y="587018"/>
                  <a:pt x="0" y="690877"/>
                </a:cubicBezTo>
                <a:lnTo>
                  <a:pt x="0" y="617928"/>
                </a:lnTo>
                <a:cubicBezTo>
                  <a:pt x="172681" y="520252"/>
                  <a:pt x="351572" y="431231"/>
                  <a:pt x="534192" y="357046"/>
                </a:cubicBezTo>
                <a:close/>
                <a:moveTo>
                  <a:pt x="14275237" y="159301"/>
                </a:moveTo>
                <a:lnTo>
                  <a:pt x="14291373" y="221770"/>
                </a:lnTo>
                <a:cubicBezTo>
                  <a:pt x="14049332" y="286737"/>
                  <a:pt x="13811014" y="372944"/>
                  <a:pt x="13582627" y="476642"/>
                </a:cubicBezTo>
                <a:lnTo>
                  <a:pt x="13556561" y="419170"/>
                </a:lnTo>
                <a:cubicBezTo>
                  <a:pt x="13787431" y="312974"/>
                  <a:pt x="14029472" y="226767"/>
                  <a:pt x="14275237" y="159301"/>
                </a:cubicBezTo>
                <a:close/>
                <a:moveTo>
                  <a:pt x="16559706" y="120845"/>
                </a:moveTo>
                <a:cubicBezTo>
                  <a:pt x="16809551" y="177832"/>
                  <a:pt x="17054401" y="255878"/>
                  <a:pt x="17290505" y="352508"/>
                </a:cubicBezTo>
                <a:lnTo>
                  <a:pt x="17266769" y="410733"/>
                </a:lnTo>
                <a:cubicBezTo>
                  <a:pt x="17033163" y="315343"/>
                  <a:pt x="16790813" y="238535"/>
                  <a:pt x="16544715" y="181548"/>
                </a:cubicBezTo>
                <a:close/>
                <a:moveTo>
                  <a:pt x="2791160" y="21972"/>
                </a:moveTo>
                <a:cubicBezTo>
                  <a:pt x="3046083" y="48482"/>
                  <a:pt x="3299757" y="95189"/>
                  <a:pt x="3547182" y="160832"/>
                </a:cubicBezTo>
                <a:lnTo>
                  <a:pt x="3530937" y="223950"/>
                </a:lnTo>
                <a:cubicBezTo>
                  <a:pt x="3287260" y="157045"/>
                  <a:pt x="3036086" y="111600"/>
                  <a:pt x="2784912" y="86352"/>
                </a:cubicBezTo>
                <a:close/>
                <a:moveTo>
                  <a:pt x="2021892" y="5495"/>
                </a:moveTo>
                <a:lnTo>
                  <a:pt x="2025635" y="69073"/>
                </a:lnTo>
                <a:cubicBezTo>
                  <a:pt x="1774872" y="86526"/>
                  <a:pt x="1522862" y="123924"/>
                  <a:pt x="1277090" y="180022"/>
                </a:cubicBezTo>
                <a:lnTo>
                  <a:pt x="1263367" y="118938"/>
                </a:lnTo>
                <a:cubicBezTo>
                  <a:pt x="1511634" y="61593"/>
                  <a:pt x="1767387" y="22948"/>
                  <a:pt x="2021892" y="5495"/>
                </a:cubicBezTo>
                <a:close/>
                <a:moveTo>
                  <a:pt x="15494814" y="0"/>
                </a:moveTo>
                <a:cubicBezTo>
                  <a:pt x="15597182" y="0"/>
                  <a:pt x="15700799" y="2511"/>
                  <a:pt x="15801919" y="8789"/>
                </a:cubicBezTo>
                <a:lnTo>
                  <a:pt x="15798173" y="72821"/>
                </a:lnTo>
                <a:cubicBezTo>
                  <a:pt x="15698302" y="66543"/>
                  <a:pt x="15595933" y="64032"/>
                  <a:pt x="15494814" y="64032"/>
                </a:cubicBezTo>
                <a:cubicBezTo>
                  <a:pt x="15343758" y="64032"/>
                  <a:pt x="15191454" y="71565"/>
                  <a:pt x="15040398" y="86631"/>
                </a:cubicBezTo>
                <a:lnTo>
                  <a:pt x="15034156" y="22600"/>
                </a:lnTo>
                <a:cubicBezTo>
                  <a:pt x="15187709" y="7533"/>
                  <a:pt x="15342509" y="0"/>
                  <a:pt x="1549481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pPr defTabSz="914217"/>
            <a:endParaRPr lang="en-US" sz="3265" dirty="0">
              <a:solidFill>
                <a:srgbClr val="7F7F7F"/>
              </a:solidFill>
              <a:latin typeface="Lato Light" panose="020F0502020204030203" pitchFamily="34" charset="0"/>
            </a:endParaRPr>
          </a:p>
        </p:txBody>
      </p:sp>
      <p:sp>
        <p:nvSpPr>
          <p:cNvPr id="6" name="Freeform 87">
            <a:extLst>
              <a:ext uri="{FF2B5EF4-FFF2-40B4-BE49-F238E27FC236}">
                <a16:creationId xmlns:a16="http://schemas.microsoft.com/office/drawing/2014/main" id="{C7259200-E118-1F4B-BE40-2CBCD343AC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9962" y="4115688"/>
            <a:ext cx="442182" cy="584999"/>
          </a:xfrm>
          <a:custGeom>
            <a:avLst/>
            <a:gdLst>
              <a:gd name="T0" fmla="*/ 710 w 711"/>
              <a:gd name="T1" fmla="*/ 354 h 940"/>
              <a:gd name="T2" fmla="*/ 710 w 711"/>
              <a:gd name="T3" fmla="*/ 354 h 940"/>
              <a:gd name="T4" fmla="*/ 355 w 711"/>
              <a:gd name="T5" fmla="*/ 0 h 940"/>
              <a:gd name="T6" fmla="*/ 355 w 711"/>
              <a:gd name="T7" fmla="*/ 0 h 940"/>
              <a:gd name="T8" fmla="*/ 0 w 711"/>
              <a:gd name="T9" fmla="*/ 354 h 940"/>
              <a:gd name="T10" fmla="*/ 0 w 711"/>
              <a:gd name="T11" fmla="*/ 354 h 940"/>
              <a:gd name="T12" fmla="*/ 206 w 711"/>
              <a:gd name="T13" fmla="*/ 676 h 940"/>
              <a:gd name="T14" fmla="*/ 355 w 711"/>
              <a:gd name="T15" fmla="*/ 939 h 940"/>
              <a:gd name="T16" fmla="*/ 504 w 711"/>
              <a:gd name="T17" fmla="*/ 676 h 940"/>
              <a:gd name="T18" fmla="*/ 504 w 711"/>
              <a:gd name="T19" fmla="*/ 676 h 940"/>
              <a:gd name="T20" fmla="*/ 710 w 711"/>
              <a:gd name="T21" fmla="*/ 354 h 9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11" h="940">
                <a:moveTo>
                  <a:pt x="710" y="354"/>
                </a:moveTo>
                <a:lnTo>
                  <a:pt x="710" y="354"/>
                </a:lnTo>
                <a:cubicBezTo>
                  <a:pt x="710" y="158"/>
                  <a:pt x="551" y="0"/>
                  <a:pt x="355" y="0"/>
                </a:cubicBezTo>
                <a:lnTo>
                  <a:pt x="355" y="0"/>
                </a:lnTo>
                <a:cubicBezTo>
                  <a:pt x="159" y="0"/>
                  <a:pt x="0" y="158"/>
                  <a:pt x="0" y="354"/>
                </a:cubicBezTo>
                <a:lnTo>
                  <a:pt x="0" y="354"/>
                </a:lnTo>
                <a:cubicBezTo>
                  <a:pt x="0" y="497"/>
                  <a:pt x="84" y="620"/>
                  <a:pt x="206" y="676"/>
                </a:cubicBezTo>
                <a:lnTo>
                  <a:pt x="355" y="939"/>
                </a:lnTo>
                <a:lnTo>
                  <a:pt x="504" y="676"/>
                </a:lnTo>
                <a:lnTo>
                  <a:pt x="504" y="676"/>
                </a:lnTo>
                <a:cubicBezTo>
                  <a:pt x="625" y="620"/>
                  <a:pt x="710" y="497"/>
                  <a:pt x="710" y="354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pPr defTabSz="914217"/>
            <a:endParaRPr lang="en-US" sz="3265" dirty="0">
              <a:solidFill>
                <a:srgbClr val="7F7F7F"/>
              </a:solidFill>
              <a:latin typeface="Lato Light" panose="020F0502020204030203" pitchFamily="34" charset="0"/>
            </a:endParaRPr>
          </a:p>
        </p:txBody>
      </p:sp>
      <p:sp>
        <p:nvSpPr>
          <p:cNvPr id="7" name="Freeform 88">
            <a:extLst>
              <a:ext uri="{FF2B5EF4-FFF2-40B4-BE49-F238E27FC236}">
                <a16:creationId xmlns:a16="http://schemas.microsoft.com/office/drawing/2014/main" id="{E8A80676-D706-494B-8896-321B32FC4A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1441" y="3794354"/>
            <a:ext cx="19225" cy="321336"/>
          </a:xfrm>
          <a:custGeom>
            <a:avLst/>
            <a:gdLst>
              <a:gd name="T0" fmla="*/ 30 w 31"/>
              <a:gd name="T1" fmla="*/ 515 h 516"/>
              <a:gd name="T2" fmla="*/ 0 w 31"/>
              <a:gd name="T3" fmla="*/ 515 h 516"/>
              <a:gd name="T4" fmla="*/ 0 w 31"/>
              <a:gd name="T5" fmla="*/ 0 h 516"/>
              <a:gd name="T6" fmla="*/ 30 w 31"/>
              <a:gd name="T7" fmla="*/ 0 h 516"/>
              <a:gd name="T8" fmla="*/ 30 w 31"/>
              <a:gd name="T9" fmla="*/ 515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" h="516">
                <a:moveTo>
                  <a:pt x="30" y="515"/>
                </a:moveTo>
                <a:lnTo>
                  <a:pt x="0" y="515"/>
                </a:lnTo>
                <a:lnTo>
                  <a:pt x="0" y="0"/>
                </a:lnTo>
                <a:lnTo>
                  <a:pt x="30" y="0"/>
                </a:lnTo>
                <a:lnTo>
                  <a:pt x="30" y="515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pPr defTabSz="914217"/>
            <a:endParaRPr lang="en-US" sz="3265" dirty="0">
              <a:solidFill>
                <a:srgbClr val="7F7F7F"/>
              </a:solidFill>
              <a:latin typeface="Lato Light" panose="020F0502020204030203" pitchFamily="34" charset="0"/>
            </a:endParaRPr>
          </a:p>
        </p:txBody>
      </p:sp>
      <p:sp>
        <p:nvSpPr>
          <p:cNvPr id="8" name="Freeform 89">
            <a:extLst>
              <a:ext uri="{FF2B5EF4-FFF2-40B4-BE49-F238E27FC236}">
                <a16:creationId xmlns:a16="http://schemas.microsoft.com/office/drawing/2014/main" id="{C0277577-036E-A444-ACE9-C7D0D89DD4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9529" y="5403784"/>
            <a:ext cx="442182" cy="584997"/>
          </a:xfrm>
          <a:custGeom>
            <a:avLst/>
            <a:gdLst>
              <a:gd name="T0" fmla="*/ 709 w 710"/>
              <a:gd name="T1" fmla="*/ 354 h 940"/>
              <a:gd name="T2" fmla="*/ 709 w 710"/>
              <a:gd name="T3" fmla="*/ 354 h 940"/>
              <a:gd name="T4" fmla="*/ 355 w 710"/>
              <a:gd name="T5" fmla="*/ 0 h 940"/>
              <a:gd name="T6" fmla="*/ 355 w 710"/>
              <a:gd name="T7" fmla="*/ 0 h 940"/>
              <a:gd name="T8" fmla="*/ 0 w 710"/>
              <a:gd name="T9" fmla="*/ 354 h 940"/>
              <a:gd name="T10" fmla="*/ 0 w 710"/>
              <a:gd name="T11" fmla="*/ 354 h 940"/>
              <a:gd name="T12" fmla="*/ 206 w 710"/>
              <a:gd name="T13" fmla="*/ 676 h 940"/>
              <a:gd name="T14" fmla="*/ 355 w 710"/>
              <a:gd name="T15" fmla="*/ 939 h 940"/>
              <a:gd name="T16" fmla="*/ 504 w 710"/>
              <a:gd name="T17" fmla="*/ 676 h 940"/>
              <a:gd name="T18" fmla="*/ 504 w 710"/>
              <a:gd name="T19" fmla="*/ 676 h 940"/>
              <a:gd name="T20" fmla="*/ 709 w 710"/>
              <a:gd name="T21" fmla="*/ 354 h 9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10" h="940">
                <a:moveTo>
                  <a:pt x="709" y="354"/>
                </a:moveTo>
                <a:lnTo>
                  <a:pt x="709" y="354"/>
                </a:lnTo>
                <a:cubicBezTo>
                  <a:pt x="709" y="158"/>
                  <a:pt x="551" y="0"/>
                  <a:pt x="355" y="0"/>
                </a:cubicBezTo>
                <a:lnTo>
                  <a:pt x="355" y="0"/>
                </a:lnTo>
                <a:cubicBezTo>
                  <a:pt x="159" y="0"/>
                  <a:pt x="0" y="158"/>
                  <a:pt x="0" y="354"/>
                </a:cubicBezTo>
                <a:lnTo>
                  <a:pt x="0" y="354"/>
                </a:lnTo>
                <a:cubicBezTo>
                  <a:pt x="0" y="497"/>
                  <a:pt x="84" y="620"/>
                  <a:pt x="206" y="676"/>
                </a:cubicBezTo>
                <a:lnTo>
                  <a:pt x="355" y="939"/>
                </a:lnTo>
                <a:lnTo>
                  <a:pt x="504" y="676"/>
                </a:lnTo>
                <a:lnTo>
                  <a:pt x="504" y="676"/>
                </a:lnTo>
                <a:cubicBezTo>
                  <a:pt x="626" y="620"/>
                  <a:pt x="709" y="497"/>
                  <a:pt x="709" y="354"/>
                </a:cubicBezTo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pPr defTabSz="914217"/>
            <a:endParaRPr lang="en-US" sz="3265" dirty="0">
              <a:solidFill>
                <a:srgbClr val="7F7F7F"/>
              </a:solidFill>
              <a:latin typeface="Lato Light" panose="020F0502020204030203" pitchFamily="34" charset="0"/>
            </a:endParaRPr>
          </a:p>
        </p:txBody>
      </p:sp>
      <p:sp>
        <p:nvSpPr>
          <p:cNvPr id="9" name="Freeform 90">
            <a:extLst>
              <a:ext uri="{FF2B5EF4-FFF2-40B4-BE49-F238E27FC236}">
                <a16:creationId xmlns:a16="http://schemas.microsoft.com/office/drawing/2014/main" id="{F106DE51-B70B-034A-B4AE-F8353F56F8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1008" y="5082444"/>
            <a:ext cx="19225" cy="321338"/>
          </a:xfrm>
          <a:custGeom>
            <a:avLst/>
            <a:gdLst>
              <a:gd name="T0" fmla="*/ 31 w 32"/>
              <a:gd name="T1" fmla="*/ 515 h 516"/>
              <a:gd name="T2" fmla="*/ 0 w 32"/>
              <a:gd name="T3" fmla="*/ 515 h 516"/>
              <a:gd name="T4" fmla="*/ 0 w 32"/>
              <a:gd name="T5" fmla="*/ 0 h 516"/>
              <a:gd name="T6" fmla="*/ 31 w 32"/>
              <a:gd name="T7" fmla="*/ 0 h 516"/>
              <a:gd name="T8" fmla="*/ 31 w 32"/>
              <a:gd name="T9" fmla="*/ 515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516">
                <a:moveTo>
                  <a:pt x="31" y="515"/>
                </a:moveTo>
                <a:lnTo>
                  <a:pt x="0" y="515"/>
                </a:lnTo>
                <a:lnTo>
                  <a:pt x="0" y="0"/>
                </a:lnTo>
                <a:lnTo>
                  <a:pt x="31" y="0"/>
                </a:lnTo>
                <a:lnTo>
                  <a:pt x="31" y="515"/>
                </a:lnTo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pPr defTabSz="914217"/>
            <a:endParaRPr lang="en-US" sz="3265" dirty="0">
              <a:solidFill>
                <a:srgbClr val="7F7F7F"/>
              </a:solidFill>
              <a:latin typeface="Lato Light" panose="020F0502020204030203" pitchFamily="34" charset="0"/>
            </a:endParaRPr>
          </a:p>
        </p:txBody>
      </p:sp>
      <p:sp>
        <p:nvSpPr>
          <p:cNvPr id="10" name="Freeform 91">
            <a:extLst>
              <a:ext uri="{FF2B5EF4-FFF2-40B4-BE49-F238E27FC236}">
                <a16:creationId xmlns:a16="http://schemas.microsoft.com/office/drawing/2014/main" id="{3FBC93E1-299A-2749-8690-8928D47E1D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3080" y="4354633"/>
            <a:ext cx="442182" cy="584997"/>
          </a:xfrm>
          <a:custGeom>
            <a:avLst/>
            <a:gdLst>
              <a:gd name="T0" fmla="*/ 710 w 711"/>
              <a:gd name="T1" fmla="*/ 353 h 939"/>
              <a:gd name="T2" fmla="*/ 710 w 711"/>
              <a:gd name="T3" fmla="*/ 353 h 939"/>
              <a:gd name="T4" fmla="*/ 355 w 711"/>
              <a:gd name="T5" fmla="*/ 0 h 939"/>
              <a:gd name="T6" fmla="*/ 355 w 711"/>
              <a:gd name="T7" fmla="*/ 0 h 939"/>
              <a:gd name="T8" fmla="*/ 0 w 711"/>
              <a:gd name="T9" fmla="*/ 353 h 939"/>
              <a:gd name="T10" fmla="*/ 0 w 711"/>
              <a:gd name="T11" fmla="*/ 353 h 939"/>
              <a:gd name="T12" fmla="*/ 206 w 711"/>
              <a:gd name="T13" fmla="*/ 676 h 939"/>
              <a:gd name="T14" fmla="*/ 355 w 711"/>
              <a:gd name="T15" fmla="*/ 938 h 939"/>
              <a:gd name="T16" fmla="*/ 504 w 711"/>
              <a:gd name="T17" fmla="*/ 676 h 939"/>
              <a:gd name="T18" fmla="*/ 504 w 711"/>
              <a:gd name="T19" fmla="*/ 676 h 939"/>
              <a:gd name="T20" fmla="*/ 710 w 711"/>
              <a:gd name="T21" fmla="*/ 353 h 9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11" h="939">
                <a:moveTo>
                  <a:pt x="710" y="353"/>
                </a:moveTo>
                <a:lnTo>
                  <a:pt x="710" y="353"/>
                </a:lnTo>
                <a:cubicBezTo>
                  <a:pt x="710" y="158"/>
                  <a:pt x="551" y="0"/>
                  <a:pt x="355" y="0"/>
                </a:cubicBezTo>
                <a:lnTo>
                  <a:pt x="355" y="0"/>
                </a:lnTo>
                <a:cubicBezTo>
                  <a:pt x="159" y="0"/>
                  <a:pt x="0" y="158"/>
                  <a:pt x="0" y="353"/>
                </a:cubicBezTo>
                <a:lnTo>
                  <a:pt x="0" y="353"/>
                </a:lnTo>
                <a:cubicBezTo>
                  <a:pt x="0" y="497"/>
                  <a:pt x="85" y="620"/>
                  <a:pt x="206" y="676"/>
                </a:cubicBezTo>
                <a:lnTo>
                  <a:pt x="355" y="938"/>
                </a:lnTo>
                <a:lnTo>
                  <a:pt x="504" y="676"/>
                </a:lnTo>
                <a:lnTo>
                  <a:pt x="504" y="676"/>
                </a:lnTo>
                <a:cubicBezTo>
                  <a:pt x="625" y="620"/>
                  <a:pt x="710" y="497"/>
                  <a:pt x="710" y="353"/>
                </a:cubicBezTo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wrap="none" anchor="ctr"/>
          <a:lstStyle/>
          <a:p>
            <a:pPr defTabSz="914217"/>
            <a:endParaRPr lang="en-US" sz="3265" dirty="0">
              <a:solidFill>
                <a:srgbClr val="7F7F7F"/>
              </a:solidFill>
              <a:latin typeface="Lato Light" panose="020F0502020204030203" pitchFamily="34" charset="0"/>
            </a:endParaRPr>
          </a:p>
        </p:txBody>
      </p:sp>
      <p:sp>
        <p:nvSpPr>
          <p:cNvPr id="11" name="Freeform 92">
            <a:extLst>
              <a:ext uri="{FF2B5EF4-FFF2-40B4-BE49-F238E27FC236}">
                <a16:creationId xmlns:a16="http://schemas.microsoft.com/office/drawing/2014/main" id="{19831D7C-3E8B-2643-A0CD-9120FAB568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4559" y="4033294"/>
            <a:ext cx="19225" cy="321338"/>
          </a:xfrm>
          <a:custGeom>
            <a:avLst/>
            <a:gdLst>
              <a:gd name="T0" fmla="*/ 30 w 31"/>
              <a:gd name="T1" fmla="*/ 516 h 517"/>
              <a:gd name="T2" fmla="*/ 0 w 31"/>
              <a:gd name="T3" fmla="*/ 516 h 517"/>
              <a:gd name="T4" fmla="*/ 0 w 31"/>
              <a:gd name="T5" fmla="*/ 0 h 517"/>
              <a:gd name="T6" fmla="*/ 30 w 31"/>
              <a:gd name="T7" fmla="*/ 0 h 517"/>
              <a:gd name="T8" fmla="*/ 30 w 31"/>
              <a:gd name="T9" fmla="*/ 516 h 5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" h="517">
                <a:moveTo>
                  <a:pt x="30" y="516"/>
                </a:moveTo>
                <a:lnTo>
                  <a:pt x="0" y="516"/>
                </a:lnTo>
                <a:lnTo>
                  <a:pt x="0" y="0"/>
                </a:lnTo>
                <a:lnTo>
                  <a:pt x="30" y="0"/>
                </a:lnTo>
                <a:lnTo>
                  <a:pt x="30" y="516"/>
                </a:lnTo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wrap="none" anchor="ctr"/>
          <a:lstStyle/>
          <a:p>
            <a:pPr defTabSz="914217"/>
            <a:endParaRPr lang="en-US" sz="3265" dirty="0">
              <a:solidFill>
                <a:srgbClr val="7F7F7F"/>
              </a:solidFill>
              <a:latin typeface="Lato Light" panose="020F0502020204030203" pitchFamily="34" charset="0"/>
            </a:endParaRPr>
          </a:p>
        </p:txBody>
      </p:sp>
      <p:sp>
        <p:nvSpPr>
          <p:cNvPr id="12" name="Freeform 93">
            <a:extLst>
              <a:ext uri="{FF2B5EF4-FFF2-40B4-BE49-F238E27FC236}">
                <a16:creationId xmlns:a16="http://schemas.microsoft.com/office/drawing/2014/main" id="{45DC63A7-426D-C940-A038-6CE49B901C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33204" y="4604559"/>
            <a:ext cx="442181" cy="584999"/>
          </a:xfrm>
          <a:custGeom>
            <a:avLst/>
            <a:gdLst>
              <a:gd name="T0" fmla="*/ 709 w 710"/>
              <a:gd name="T1" fmla="*/ 354 h 940"/>
              <a:gd name="T2" fmla="*/ 709 w 710"/>
              <a:gd name="T3" fmla="*/ 354 h 940"/>
              <a:gd name="T4" fmla="*/ 354 w 710"/>
              <a:gd name="T5" fmla="*/ 0 h 940"/>
              <a:gd name="T6" fmla="*/ 354 w 710"/>
              <a:gd name="T7" fmla="*/ 0 h 940"/>
              <a:gd name="T8" fmla="*/ 0 w 710"/>
              <a:gd name="T9" fmla="*/ 354 h 940"/>
              <a:gd name="T10" fmla="*/ 0 w 710"/>
              <a:gd name="T11" fmla="*/ 354 h 940"/>
              <a:gd name="T12" fmla="*/ 205 w 710"/>
              <a:gd name="T13" fmla="*/ 676 h 940"/>
              <a:gd name="T14" fmla="*/ 354 w 710"/>
              <a:gd name="T15" fmla="*/ 939 h 940"/>
              <a:gd name="T16" fmla="*/ 503 w 710"/>
              <a:gd name="T17" fmla="*/ 676 h 940"/>
              <a:gd name="T18" fmla="*/ 503 w 710"/>
              <a:gd name="T19" fmla="*/ 676 h 940"/>
              <a:gd name="T20" fmla="*/ 709 w 710"/>
              <a:gd name="T21" fmla="*/ 354 h 9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10" h="940">
                <a:moveTo>
                  <a:pt x="709" y="354"/>
                </a:moveTo>
                <a:lnTo>
                  <a:pt x="709" y="354"/>
                </a:lnTo>
                <a:cubicBezTo>
                  <a:pt x="709" y="158"/>
                  <a:pt x="550" y="0"/>
                  <a:pt x="354" y="0"/>
                </a:cubicBezTo>
                <a:lnTo>
                  <a:pt x="354" y="0"/>
                </a:lnTo>
                <a:cubicBezTo>
                  <a:pt x="158" y="0"/>
                  <a:pt x="0" y="158"/>
                  <a:pt x="0" y="354"/>
                </a:cubicBezTo>
                <a:lnTo>
                  <a:pt x="0" y="354"/>
                </a:lnTo>
                <a:cubicBezTo>
                  <a:pt x="0" y="497"/>
                  <a:pt x="83" y="620"/>
                  <a:pt x="205" y="676"/>
                </a:cubicBezTo>
                <a:lnTo>
                  <a:pt x="354" y="939"/>
                </a:lnTo>
                <a:lnTo>
                  <a:pt x="503" y="676"/>
                </a:lnTo>
                <a:lnTo>
                  <a:pt x="503" y="676"/>
                </a:lnTo>
                <a:cubicBezTo>
                  <a:pt x="625" y="620"/>
                  <a:pt x="709" y="497"/>
                  <a:pt x="709" y="354"/>
                </a:cubicBezTo>
              </a:path>
            </a:pathLst>
          </a:custGeom>
          <a:solidFill>
            <a:schemeClr val="accent4"/>
          </a:solidFill>
          <a:ln>
            <a:noFill/>
          </a:ln>
          <a:effectLst/>
        </p:spPr>
        <p:txBody>
          <a:bodyPr wrap="none" anchor="ctr"/>
          <a:lstStyle/>
          <a:p>
            <a:pPr defTabSz="914217"/>
            <a:endParaRPr lang="en-US" sz="3265" dirty="0">
              <a:solidFill>
                <a:srgbClr val="7F7F7F"/>
              </a:solidFill>
              <a:latin typeface="Lato Light" panose="020F0502020204030203" pitchFamily="34" charset="0"/>
            </a:endParaRPr>
          </a:p>
        </p:txBody>
      </p:sp>
      <p:sp>
        <p:nvSpPr>
          <p:cNvPr id="13" name="Freeform 94">
            <a:extLst>
              <a:ext uri="{FF2B5EF4-FFF2-40B4-BE49-F238E27FC236}">
                <a16:creationId xmlns:a16="http://schemas.microsoft.com/office/drawing/2014/main" id="{B137B58B-C7B7-D749-AC9F-C618E8BBE5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44681" y="4283225"/>
            <a:ext cx="19226" cy="321336"/>
          </a:xfrm>
          <a:custGeom>
            <a:avLst/>
            <a:gdLst>
              <a:gd name="T0" fmla="*/ 30 w 31"/>
              <a:gd name="T1" fmla="*/ 516 h 517"/>
              <a:gd name="T2" fmla="*/ 0 w 31"/>
              <a:gd name="T3" fmla="*/ 516 h 517"/>
              <a:gd name="T4" fmla="*/ 0 w 31"/>
              <a:gd name="T5" fmla="*/ 0 h 517"/>
              <a:gd name="T6" fmla="*/ 30 w 31"/>
              <a:gd name="T7" fmla="*/ 0 h 517"/>
              <a:gd name="T8" fmla="*/ 30 w 31"/>
              <a:gd name="T9" fmla="*/ 516 h 5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" h="517">
                <a:moveTo>
                  <a:pt x="30" y="516"/>
                </a:moveTo>
                <a:lnTo>
                  <a:pt x="0" y="516"/>
                </a:lnTo>
                <a:lnTo>
                  <a:pt x="0" y="0"/>
                </a:lnTo>
                <a:lnTo>
                  <a:pt x="30" y="0"/>
                </a:lnTo>
                <a:lnTo>
                  <a:pt x="30" y="516"/>
                </a:lnTo>
              </a:path>
            </a:pathLst>
          </a:custGeom>
          <a:solidFill>
            <a:schemeClr val="accent4"/>
          </a:solidFill>
          <a:ln>
            <a:noFill/>
          </a:ln>
          <a:effectLst/>
        </p:spPr>
        <p:txBody>
          <a:bodyPr wrap="none" anchor="ctr"/>
          <a:lstStyle/>
          <a:p>
            <a:pPr defTabSz="914217"/>
            <a:endParaRPr lang="en-US" sz="3265" dirty="0">
              <a:solidFill>
                <a:srgbClr val="7F7F7F"/>
              </a:solidFill>
              <a:latin typeface="Lato Light" panose="020F0502020204030203" pitchFamily="34" charset="0"/>
            </a:endParaRPr>
          </a:p>
        </p:txBody>
      </p:sp>
      <p:sp>
        <p:nvSpPr>
          <p:cNvPr id="14" name="Freeform 96">
            <a:extLst>
              <a:ext uri="{FF2B5EF4-FFF2-40B4-BE49-F238E27FC236}">
                <a16:creationId xmlns:a16="http://schemas.microsoft.com/office/drawing/2014/main" id="{9467BADE-C215-7649-A54B-3F6ACE97EF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0598" y="1321505"/>
            <a:ext cx="2267488" cy="2536017"/>
          </a:xfrm>
          <a:custGeom>
            <a:avLst/>
            <a:gdLst>
              <a:gd name="T0" fmla="*/ 2922 w 3133"/>
              <a:gd name="T1" fmla="*/ 0 h 3616"/>
              <a:gd name="T2" fmla="*/ 210 w 3133"/>
              <a:gd name="T3" fmla="*/ 0 h 3616"/>
              <a:gd name="T4" fmla="*/ 210 w 3133"/>
              <a:gd name="T5" fmla="*/ 0 h 3616"/>
              <a:gd name="T6" fmla="*/ 0 w 3133"/>
              <a:gd name="T7" fmla="*/ 210 h 3616"/>
              <a:gd name="T8" fmla="*/ 0 w 3133"/>
              <a:gd name="T9" fmla="*/ 2969 h 3616"/>
              <a:gd name="T10" fmla="*/ 0 w 3133"/>
              <a:gd name="T11" fmla="*/ 3131 h 3616"/>
              <a:gd name="T12" fmla="*/ 0 w 3133"/>
              <a:gd name="T13" fmla="*/ 3334 h 3616"/>
              <a:gd name="T14" fmla="*/ 0 w 3133"/>
              <a:gd name="T15" fmla="*/ 3334 h 3616"/>
              <a:gd name="T16" fmla="*/ 358 w 3133"/>
              <a:gd name="T17" fmla="*/ 3482 h 3616"/>
              <a:gd name="T18" fmla="*/ 647 w 3133"/>
              <a:gd name="T19" fmla="*/ 3193 h 3616"/>
              <a:gd name="T20" fmla="*/ 647 w 3133"/>
              <a:gd name="T21" fmla="*/ 3193 h 3616"/>
              <a:gd name="T22" fmla="*/ 796 w 3133"/>
              <a:gd name="T23" fmla="*/ 3131 h 3616"/>
              <a:gd name="T24" fmla="*/ 2922 w 3133"/>
              <a:gd name="T25" fmla="*/ 3131 h 3616"/>
              <a:gd name="T26" fmla="*/ 2922 w 3133"/>
              <a:gd name="T27" fmla="*/ 3131 h 3616"/>
              <a:gd name="T28" fmla="*/ 3132 w 3133"/>
              <a:gd name="T29" fmla="*/ 2921 h 3616"/>
              <a:gd name="T30" fmla="*/ 3132 w 3133"/>
              <a:gd name="T31" fmla="*/ 210 h 3616"/>
              <a:gd name="T32" fmla="*/ 3132 w 3133"/>
              <a:gd name="T33" fmla="*/ 210 h 3616"/>
              <a:gd name="T34" fmla="*/ 2922 w 3133"/>
              <a:gd name="T35" fmla="*/ 0 h 36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133" h="3616">
                <a:moveTo>
                  <a:pt x="2922" y="0"/>
                </a:moveTo>
                <a:lnTo>
                  <a:pt x="210" y="0"/>
                </a:lnTo>
                <a:lnTo>
                  <a:pt x="210" y="0"/>
                </a:lnTo>
                <a:cubicBezTo>
                  <a:pt x="93" y="0"/>
                  <a:pt x="0" y="94"/>
                  <a:pt x="0" y="210"/>
                </a:cubicBezTo>
                <a:lnTo>
                  <a:pt x="0" y="2969"/>
                </a:lnTo>
                <a:lnTo>
                  <a:pt x="0" y="3131"/>
                </a:lnTo>
                <a:lnTo>
                  <a:pt x="0" y="3334"/>
                </a:lnTo>
                <a:lnTo>
                  <a:pt x="0" y="3334"/>
                </a:lnTo>
                <a:cubicBezTo>
                  <a:pt x="0" y="3521"/>
                  <a:pt x="226" y="3615"/>
                  <a:pt x="358" y="3482"/>
                </a:cubicBezTo>
                <a:lnTo>
                  <a:pt x="647" y="3193"/>
                </a:lnTo>
                <a:lnTo>
                  <a:pt x="647" y="3193"/>
                </a:lnTo>
                <a:cubicBezTo>
                  <a:pt x="687" y="3154"/>
                  <a:pt x="740" y="3131"/>
                  <a:pt x="796" y="3131"/>
                </a:cubicBezTo>
                <a:lnTo>
                  <a:pt x="2922" y="3131"/>
                </a:lnTo>
                <a:lnTo>
                  <a:pt x="2922" y="3131"/>
                </a:lnTo>
                <a:cubicBezTo>
                  <a:pt x="3038" y="3131"/>
                  <a:pt x="3132" y="3038"/>
                  <a:pt x="3132" y="2921"/>
                </a:cubicBezTo>
                <a:lnTo>
                  <a:pt x="3132" y="210"/>
                </a:lnTo>
                <a:lnTo>
                  <a:pt x="3132" y="210"/>
                </a:lnTo>
                <a:cubicBezTo>
                  <a:pt x="3132" y="94"/>
                  <a:pt x="3038" y="0"/>
                  <a:pt x="2922" y="0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pPr defTabSz="914217"/>
            <a:endParaRPr lang="en-US" sz="3265" dirty="0">
              <a:solidFill>
                <a:srgbClr val="7F7F7F"/>
              </a:solidFill>
              <a:latin typeface="Lato Light" panose="020F0502020204030203" pitchFamily="34" charset="0"/>
            </a:endParaRPr>
          </a:p>
        </p:txBody>
      </p:sp>
      <p:sp>
        <p:nvSpPr>
          <p:cNvPr id="15" name="Freeform 169">
            <a:extLst>
              <a:ext uri="{FF2B5EF4-FFF2-40B4-BE49-F238E27FC236}">
                <a16:creationId xmlns:a16="http://schemas.microsoft.com/office/drawing/2014/main" id="{B61ACC66-EFC5-C248-B129-BE5AC2AC1B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30163" y="2874284"/>
            <a:ext cx="2130168" cy="2252104"/>
          </a:xfrm>
          <a:custGeom>
            <a:avLst/>
            <a:gdLst>
              <a:gd name="T0" fmla="*/ 2923 w 3134"/>
              <a:gd name="T1" fmla="*/ 0 h 3616"/>
              <a:gd name="T2" fmla="*/ 211 w 3134"/>
              <a:gd name="T3" fmla="*/ 0 h 3616"/>
              <a:gd name="T4" fmla="*/ 211 w 3134"/>
              <a:gd name="T5" fmla="*/ 0 h 3616"/>
              <a:gd name="T6" fmla="*/ 0 w 3134"/>
              <a:gd name="T7" fmla="*/ 210 h 3616"/>
              <a:gd name="T8" fmla="*/ 0 w 3134"/>
              <a:gd name="T9" fmla="*/ 2969 h 3616"/>
              <a:gd name="T10" fmla="*/ 0 w 3134"/>
              <a:gd name="T11" fmla="*/ 3132 h 3616"/>
              <a:gd name="T12" fmla="*/ 0 w 3134"/>
              <a:gd name="T13" fmla="*/ 3334 h 3616"/>
              <a:gd name="T14" fmla="*/ 0 w 3134"/>
              <a:gd name="T15" fmla="*/ 3334 h 3616"/>
              <a:gd name="T16" fmla="*/ 359 w 3134"/>
              <a:gd name="T17" fmla="*/ 3483 h 3616"/>
              <a:gd name="T18" fmla="*/ 649 w 3134"/>
              <a:gd name="T19" fmla="*/ 3193 h 3616"/>
              <a:gd name="T20" fmla="*/ 649 w 3134"/>
              <a:gd name="T21" fmla="*/ 3193 h 3616"/>
              <a:gd name="T22" fmla="*/ 797 w 3134"/>
              <a:gd name="T23" fmla="*/ 3132 h 3616"/>
              <a:gd name="T24" fmla="*/ 2923 w 3134"/>
              <a:gd name="T25" fmla="*/ 3132 h 3616"/>
              <a:gd name="T26" fmla="*/ 2923 w 3134"/>
              <a:gd name="T27" fmla="*/ 3132 h 3616"/>
              <a:gd name="T28" fmla="*/ 3133 w 3134"/>
              <a:gd name="T29" fmla="*/ 2921 h 3616"/>
              <a:gd name="T30" fmla="*/ 3133 w 3134"/>
              <a:gd name="T31" fmla="*/ 210 h 3616"/>
              <a:gd name="T32" fmla="*/ 3133 w 3134"/>
              <a:gd name="T33" fmla="*/ 210 h 3616"/>
              <a:gd name="T34" fmla="*/ 2923 w 3134"/>
              <a:gd name="T35" fmla="*/ 0 h 36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134" h="3616">
                <a:moveTo>
                  <a:pt x="2923" y="0"/>
                </a:moveTo>
                <a:lnTo>
                  <a:pt x="211" y="0"/>
                </a:lnTo>
                <a:lnTo>
                  <a:pt x="211" y="0"/>
                </a:lnTo>
                <a:cubicBezTo>
                  <a:pt x="95" y="0"/>
                  <a:pt x="0" y="94"/>
                  <a:pt x="0" y="210"/>
                </a:cubicBezTo>
                <a:lnTo>
                  <a:pt x="0" y="2969"/>
                </a:lnTo>
                <a:lnTo>
                  <a:pt x="0" y="3132"/>
                </a:lnTo>
                <a:lnTo>
                  <a:pt x="0" y="3334"/>
                </a:lnTo>
                <a:lnTo>
                  <a:pt x="0" y="3334"/>
                </a:lnTo>
                <a:cubicBezTo>
                  <a:pt x="0" y="3521"/>
                  <a:pt x="227" y="3615"/>
                  <a:pt x="359" y="3483"/>
                </a:cubicBezTo>
                <a:lnTo>
                  <a:pt x="649" y="3193"/>
                </a:lnTo>
                <a:lnTo>
                  <a:pt x="649" y="3193"/>
                </a:lnTo>
                <a:cubicBezTo>
                  <a:pt x="688" y="3154"/>
                  <a:pt x="742" y="3132"/>
                  <a:pt x="797" y="3132"/>
                </a:cubicBezTo>
                <a:lnTo>
                  <a:pt x="2923" y="3132"/>
                </a:lnTo>
                <a:lnTo>
                  <a:pt x="2923" y="3132"/>
                </a:lnTo>
                <a:cubicBezTo>
                  <a:pt x="3039" y="3132"/>
                  <a:pt x="3133" y="3038"/>
                  <a:pt x="3133" y="2921"/>
                </a:cubicBezTo>
                <a:lnTo>
                  <a:pt x="3133" y="210"/>
                </a:lnTo>
                <a:lnTo>
                  <a:pt x="3133" y="210"/>
                </a:lnTo>
                <a:cubicBezTo>
                  <a:pt x="3133" y="94"/>
                  <a:pt x="3039" y="0"/>
                  <a:pt x="2923" y="0"/>
                </a:cubicBezTo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pPr defTabSz="914217"/>
            <a:endParaRPr lang="en-US" sz="3265" dirty="0">
              <a:solidFill>
                <a:srgbClr val="7F7F7F"/>
              </a:solidFill>
              <a:latin typeface="Lato Light" panose="020F0502020204030203" pitchFamily="34" charset="0"/>
            </a:endParaRPr>
          </a:p>
        </p:txBody>
      </p:sp>
      <p:sp>
        <p:nvSpPr>
          <p:cNvPr id="16" name="Freeform 241">
            <a:extLst>
              <a:ext uri="{FF2B5EF4-FFF2-40B4-BE49-F238E27FC236}">
                <a16:creationId xmlns:a16="http://schemas.microsoft.com/office/drawing/2014/main" id="{48531ED3-6F90-8441-9057-F8C1F74E1F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3715" y="1827881"/>
            <a:ext cx="2396609" cy="2252104"/>
          </a:xfrm>
          <a:custGeom>
            <a:avLst/>
            <a:gdLst>
              <a:gd name="T0" fmla="*/ 2922 w 3133"/>
              <a:gd name="T1" fmla="*/ 0 h 3615"/>
              <a:gd name="T2" fmla="*/ 210 w 3133"/>
              <a:gd name="T3" fmla="*/ 0 h 3615"/>
              <a:gd name="T4" fmla="*/ 210 w 3133"/>
              <a:gd name="T5" fmla="*/ 0 h 3615"/>
              <a:gd name="T6" fmla="*/ 0 w 3133"/>
              <a:gd name="T7" fmla="*/ 209 h 3615"/>
              <a:gd name="T8" fmla="*/ 0 w 3133"/>
              <a:gd name="T9" fmla="*/ 2968 h 3615"/>
              <a:gd name="T10" fmla="*/ 0 w 3133"/>
              <a:gd name="T11" fmla="*/ 3131 h 3615"/>
              <a:gd name="T12" fmla="*/ 0 w 3133"/>
              <a:gd name="T13" fmla="*/ 3333 h 3615"/>
              <a:gd name="T14" fmla="*/ 0 w 3133"/>
              <a:gd name="T15" fmla="*/ 3333 h 3615"/>
              <a:gd name="T16" fmla="*/ 358 w 3133"/>
              <a:gd name="T17" fmla="*/ 3482 h 3615"/>
              <a:gd name="T18" fmla="*/ 647 w 3133"/>
              <a:gd name="T19" fmla="*/ 3192 h 3615"/>
              <a:gd name="T20" fmla="*/ 647 w 3133"/>
              <a:gd name="T21" fmla="*/ 3192 h 3615"/>
              <a:gd name="T22" fmla="*/ 796 w 3133"/>
              <a:gd name="T23" fmla="*/ 3131 h 3615"/>
              <a:gd name="T24" fmla="*/ 2922 w 3133"/>
              <a:gd name="T25" fmla="*/ 3131 h 3615"/>
              <a:gd name="T26" fmla="*/ 2922 w 3133"/>
              <a:gd name="T27" fmla="*/ 3131 h 3615"/>
              <a:gd name="T28" fmla="*/ 3132 w 3133"/>
              <a:gd name="T29" fmla="*/ 2921 h 3615"/>
              <a:gd name="T30" fmla="*/ 3132 w 3133"/>
              <a:gd name="T31" fmla="*/ 209 h 3615"/>
              <a:gd name="T32" fmla="*/ 3132 w 3133"/>
              <a:gd name="T33" fmla="*/ 209 h 3615"/>
              <a:gd name="T34" fmla="*/ 2922 w 3133"/>
              <a:gd name="T35" fmla="*/ 0 h 36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133" h="3615">
                <a:moveTo>
                  <a:pt x="2922" y="0"/>
                </a:moveTo>
                <a:lnTo>
                  <a:pt x="210" y="0"/>
                </a:lnTo>
                <a:lnTo>
                  <a:pt x="210" y="0"/>
                </a:lnTo>
                <a:cubicBezTo>
                  <a:pt x="94" y="0"/>
                  <a:pt x="0" y="94"/>
                  <a:pt x="0" y="209"/>
                </a:cubicBezTo>
                <a:lnTo>
                  <a:pt x="0" y="2968"/>
                </a:lnTo>
                <a:lnTo>
                  <a:pt x="0" y="3131"/>
                </a:lnTo>
                <a:lnTo>
                  <a:pt x="0" y="3333"/>
                </a:lnTo>
                <a:lnTo>
                  <a:pt x="0" y="3333"/>
                </a:lnTo>
                <a:cubicBezTo>
                  <a:pt x="0" y="3521"/>
                  <a:pt x="226" y="3614"/>
                  <a:pt x="358" y="3482"/>
                </a:cubicBezTo>
                <a:lnTo>
                  <a:pt x="647" y="3192"/>
                </a:lnTo>
                <a:lnTo>
                  <a:pt x="647" y="3192"/>
                </a:lnTo>
                <a:cubicBezTo>
                  <a:pt x="687" y="3153"/>
                  <a:pt x="740" y="3131"/>
                  <a:pt x="796" y="3131"/>
                </a:cubicBezTo>
                <a:lnTo>
                  <a:pt x="2922" y="3131"/>
                </a:lnTo>
                <a:lnTo>
                  <a:pt x="2922" y="3131"/>
                </a:lnTo>
                <a:cubicBezTo>
                  <a:pt x="3038" y="3131"/>
                  <a:pt x="3132" y="3037"/>
                  <a:pt x="3132" y="2921"/>
                </a:cubicBezTo>
                <a:lnTo>
                  <a:pt x="3132" y="209"/>
                </a:lnTo>
                <a:lnTo>
                  <a:pt x="3132" y="209"/>
                </a:lnTo>
                <a:cubicBezTo>
                  <a:pt x="3132" y="94"/>
                  <a:pt x="3038" y="0"/>
                  <a:pt x="2922" y="0"/>
                </a:cubicBezTo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914217"/>
            <a:endParaRPr lang="en-US" sz="3265" dirty="0">
              <a:solidFill>
                <a:srgbClr val="7F7F7F"/>
              </a:solidFill>
              <a:latin typeface="Lato Light" panose="020F0502020204030203" pitchFamily="34" charset="0"/>
            </a:endParaRPr>
          </a:p>
        </p:txBody>
      </p:sp>
      <p:sp>
        <p:nvSpPr>
          <p:cNvPr id="17" name="Freeform 316">
            <a:extLst>
              <a:ext uri="{FF2B5EF4-FFF2-40B4-BE49-F238E27FC236}">
                <a16:creationId xmlns:a16="http://schemas.microsoft.com/office/drawing/2014/main" id="{55E79615-A5CA-A549-9764-7C7720D710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23837" y="2075063"/>
            <a:ext cx="2198320" cy="2252104"/>
          </a:xfrm>
          <a:custGeom>
            <a:avLst/>
            <a:gdLst>
              <a:gd name="T0" fmla="*/ 2922 w 3133"/>
              <a:gd name="T1" fmla="*/ 0 h 3615"/>
              <a:gd name="T2" fmla="*/ 210 w 3133"/>
              <a:gd name="T3" fmla="*/ 0 h 3615"/>
              <a:gd name="T4" fmla="*/ 210 w 3133"/>
              <a:gd name="T5" fmla="*/ 0 h 3615"/>
              <a:gd name="T6" fmla="*/ 0 w 3133"/>
              <a:gd name="T7" fmla="*/ 210 h 3615"/>
              <a:gd name="T8" fmla="*/ 0 w 3133"/>
              <a:gd name="T9" fmla="*/ 2968 h 3615"/>
              <a:gd name="T10" fmla="*/ 0 w 3133"/>
              <a:gd name="T11" fmla="*/ 3131 h 3615"/>
              <a:gd name="T12" fmla="*/ 0 w 3133"/>
              <a:gd name="T13" fmla="*/ 3334 h 3615"/>
              <a:gd name="T14" fmla="*/ 0 w 3133"/>
              <a:gd name="T15" fmla="*/ 3334 h 3615"/>
              <a:gd name="T16" fmla="*/ 359 w 3133"/>
              <a:gd name="T17" fmla="*/ 3482 h 3615"/>
              <a:gd name="T18" fmla="*/ 648 w 3133"/>
              <a:gd name="T19" fmla="*/ 3192 h 3615"/>
              <a:gd name="T20" fmla="*/ 648 w 3133"/>
              <a:gd name="T21" fmla="*/ 3192 h 3615"/>
              <a:gd name="T22" fmla="*/ 796 w 3133"/>
              <a:gd name="T23" fmla="*/ 3131 h 3615"/>
              <a:gd name="T24" fmla="*/ 2922 w 3133"/>
              <a:gd name="T25" fmla="*/ 3131 h 3615"/>
              <a:gd name="T26" fmla="*/ 2922 w 3133"/>
              <a:gd name="T27" fmla="*/ 3131 h 3615"/>
              <a:gd name="T28" fmla="*/ 3132 w 3133"/>
              <a:gd name="T29" fmla="*/ 2921 h 3615"/>
              <a:gd name="T30" fmla="*/ 3132 w 3133"/>
              <a:gd name="T31" fmla="*/ 210 h 3615"/>
              <a:gd name="T32" fmla="*/ 3132 w 3133"/>
              <a:gd name="T33" fmla="*/ 210 h 3615"/>
              <a:gd name="T34" fmla="*/ 2922 w 3133"/>
              <a:gd name="T35" fmla="*/ 0 h 36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133" h="3615">
                <a:moveTo>
                  <a:pt x="2922" y="0"/>
                </a:moveTo>
                <a:lnTo>
                  <a:pt x="210" y="0"/>
                </a:lnTo>
                <a:lnTo>
                  <a:pt x="210" y="0"/>
                </a:lnTo>
                <a:cubicBezTo>
                  <a:pt x="94" y="0"/>
                  <a:pt x="0" y="94"/>
                  <a:pt x="0" y="210"/>
                </a:cubicBezTo>
                <a:lnTo>
                  <a:pt x="0" y="2968"/>
                </a:lnTo>
                <a:lnTo>
                  <a:pt x="0" y="3131"/>
                </a:lnTo>
                <a:lnTo>
                  <a:pt x="0" y="3334"/>
                </a:lnTo>
                <a:lnTo>
                  <a:pt x="0" y="3334"/>
                </a:lnTo>
                <a:cubicBezTo>
                  <a:pt x="0" y="3521"/>
                  <a:pt x="226" y="3614"/>
                  <a:pt x="359" y="3482"/>
                </a:cubicBezTo>
                <a:lnTo>
                  <a:pt x="648" y="3192"/>
                </a:lnTo>
                <a:lnTo>
                  <a:pt x="648" y="3192"/>
                </a:lnTo>
                <a:cubicBezTo>
                  <a:pt x="688" y="3153"/>
                  <a:pt x="741" y="3131"/>
                  <a:pt x="796" y="3131"/>
                </a:cubicBezTo>
                <a:lnTo>
                  <a:pt x="2922" y="3131"/>
                </a:lnTo>
                <a:lnTo>
                  <a:pt x="2922" y="3131"/>
                </a:lnTo>
                <a:cubicBezTo>
                  <a:pt x="3038" y="3131"/>
                  <a:pt x="3132" y="3037"/>
                  <a:pt x="3132" y="2921"/>
                </a:cubicBezTo>
                <a:lnTo>
                  <a:pt x="3132" y="210"/>
                </a:lnTo>
                <a:lnTo>
                  <a:pt x="3132" y="210"/>
                </a:lnTo>
                <a:cubicBezTo>
                  <a:pt x="3132" y="94"/>
                  <a:pt x="3038" y="0"/>
                  <a:pt x="2922" y="0"/>
                </a:cubicBezTo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914217"/>
            <a:endParaRPr lang="en-US" sz="3265" dirty="0">
              <a:solidFill>
                <a:srgbClr val="7F7F7F"/>
              </a:solidFill>
              <a:latin typeface="Lato Light" panose="020F0502020204030203" pitchFamily="34" charset="0"/>
            </a:endParaRP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FE2BD79D-39A1-3443-83C8-153A672147CF}"/>
              </a:ext>
            </a:extLst>
          </p:cNvPr>
          <p:cNvSpPr txBox="1">
            <a:spLocks/>
          </p:cNvSpPr>
          <p:nvPr/>
        </p:nvSpPr>
        <p:spPr>
          <a:xfrm>
            <a:off x="1291053" y="1855338"/>
            <a:ext cx="1916142" cy="1625060"/>
          </a:xfrm>
          <a:prstGeom prst="rect">
            <a:avLst/>
          </a:prstGeom>
        </p:spPr>
        <p:txBody>
          <a:bodyPr vert="horz" wrap="square" lIns="45720" tIns="22860" rIns="45720" bIns="22860" rtlCol="0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543818">
              <a:lnSpc>
                <a:spcPts val="1750"/>
              </a:lnSpc>
            </a:pPr>
            <a:r>
              <a:rPr lang="en-US" b="1" dirty="0" smtClean="0">
                <a:latin typeface="TH SarabunPSK" panose="020B0500040200020003" pitchFamily="34" charset="-34"/>
                <a:ea typeface="Lato Light" panose="020F0502020204030203" pitchFamily="34" charset="0"/>
                <a:cs typeface="TH SarabunPSK" panose="020B0500040200020003" pitchFamily="34" charset="-34"/>
              </a:rPr>
              <a:t>- Strategic Implementation </a:t>
            </a:r>
            <a:endParaRPr lang="th-TH" b="1" dirty="0" smtClean="0">
              <a:latin typeface="TH SarabunPSK" panose="020B0500040200020003" pitchFamily="34" charset="-34"/>
              <a:ea typeface="Lato Light" panose="020F0502020204030203" pitchFamily="34" charset="0"/>
              <a:cs typeface="TH SarabunPSK" panose="020B0500040200020003" pitchFamily="34" charset="-34"/>
            </a:endParaRPr>
          </a:p>
          <a:p>
            <a:pPr algn="l" defTabSz="543818">
              <a:lnSpc>
                <a:spcPts val="1750"/>
              </a:lnSpc>
            </a:pPr>
            <a:r>
              <a:rPr lang="th-TH" sz="2100" b="1" dirty="0" smtClean="0">
                <a:latin typeface="TH SarabunPSK" panose="020B0500040200020003" pitchFamily="34" charset="-34"/>
                <a:ea typeface="Lato Light" panose="020F0502020204030203" pitchFamily="34" charset="0"/>
                <a:cs typeface="TH SarabunPSK" panose="020B0500040200020003" pitchFamily="34" charset="-34"/>
              </a:rPr>
              <a:t>- </a:t>
            </a:r>
            <a:r>
              <a:rPr lang="en-US" sz="2100" b="1" dirty="0" smtClean="0">
                <a:latin typeface="TH SarabunPSK" panose="020B0500040200020003" pitchFamily="34" charset="-34"/>
                <a:ea typeface="Lato Light" panose="020F0502020204030203" pitchFamily="34" charset="0"/>
                <a:cs typeface="TH SarabunPSK" panose="020B0500040200020003" pitchFamily="34" charset="-34"/>
              </a:rPr>
              <a:t>Roadmap Presentation </a:t>
            </a:r>
          </a:p>
          <a:p>
            <a:pPr algn="l" defTabSz="543818">
              <a:lnSpc>
                <a:spcPts val="1750"/>
              </a:lnSpc>
            </a:pPr>
            <a:r>
              <a:rPr lang="th-TH" sz="2100" b="1" dirty="0" smtClean="0">
                <a:latin typeface="TH SarabunPSK" panose="020B0500040200020003" pitchFamily="34" charset="-34"/>
                <a:ea typeface="Lato Light" panose="020F0502020204030203" pitchFamily="34" charset="0"/>
                <a:cs typeface="TH SarabunPSK" panose="020B0500040200020003" pitchFamily="34" charset="-34"/>
              </a:rPr>
              <a:t>(</a:t>
            </a:r>
            <a:r>
              <a:rPr lang="en-US" sz="2100" b="1" dirty="0" smtClean="0">
                <a:latin typeface="TH SarabunPSK" panose="020B0500040200020003" pitchFamily="34" charset="-34"/>
                <a:ea typeface="Lato Light" panose="020F0502020204030203" pitchFamily="34" charset="0"/>
                <a:cs typeface="TH SarabunPSK" panose="020B0500040200020003" pitchFamily="34" charset="-34"/>
              </a:rPr>
              <a:t>R2- R19)  </a:t>
            </a:r>
          </a:p>
          <a:p>
            <a:pPr algn="l" defTabSz="543818">
              <a:lnSpc>
                <a:spcPts val="1750"/>
              </a:lnSpc>
            </a:pPr>
            <a:r>
              <a:rPr lang="en-US" sz="2100" b="1" dirty="0" smtClean="0">
                <a:latin typeface="TH SarabunPSK" panose="020B0500040200020003" pitchFamily="34" charset="-34"/>
                <a:ea typeface="Lato Light" panose="020F0502020204030203" pitchFamily="34" charset="0"/>
                <a:cs typeface="TH SarabunPSK" panose="020B0500040200020003" pitchFamily="34" charset="-34"/>
              </a:rPr>
              <a:t>-</a:t>
            </a:r>
            <a:r>
              <a:rPr lang="th-TH" sz="2100" b="1" dirty="0" smtClean="0">
                <a:latin typeface="TH SarabunPSK" panose="020B0500040200020003" pitchFamily="34" charset="-34"/>
                <a:ea typeface="Lato Light" panose="020F0502020204030203" pitchFamily="34" charset="0"/>
                <a:cs typeface="TH SarabunPSK" panose="020B0500040200020003" pitchFamily="34" charset="-34"/>
              </a:rPr>
              <a:t>จัดตั้งทีมบริหารโครงการ </a:t>
            </a:r>
            <a:endParaRPr lang="en-US" sz="2100" b="1" dirty="0">
              <a:latin typeface="TH SarabunPSK" panose="020B0500040200020003" pitchFamily="34" charset="-34"/>
              <a:ea typeface="Lato Light" panose="020F0502020204030203" pitchFamily="34" charset="0"/>
              <a:cs typeface="TH SarabunPSK" panose="020B0500040200020003" pitchFamily="34" charset="-34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B1F93518-6617-6F4F-B82B-536A50F6B533}"/>
              </a:ext>
            </a:extLst>
          </p:cNvPr>
          <p:cNvSpPr txBox="1"/>
          <p:nvPr/>
        </p:nvSpPr>
        <p:spPr>
          <a:xfrm>
            <a:off x="1845006" y="1392973"/>
            <a:ext cx="808235" cy="400110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defTabSz="914217"/>
            <a:r>
              <a:rPr lang="en-US" sz="2000" b="1" dirty="0" smtClean="0">
                <a:solidFill>
                  <a:srgbClr val="FFFFFF"/>
                </a:solidFill>
                <a:latin typeface="Poppins" pitchFamily="2" charset="77"/>
                <a:ea typeface="League Spartan" charset="0"/>
                <a:cs typeface="Poppins" pitchFamily="2" charset="77"/>
              </a:rPr>
              <a:t>April</a:t>
            </a:r>
            <a:endParaRPr lang="en-US" sz="2000" b="1" dirty="0">
              <a:solidFill>
                <a:srgbClr val="FFFFFF"/>
              </a:solidFill>
              <a:latin typeface="Poppins" pitchFamily="2" charset="77"/>
              <a:ea typeface="League Spartan" charset="0"/>
              <a:cs typeface="Poppins" pitchFamily="2" charset="77"/>
            </a:endParaRPr>
          </a:p>
        </p:txBody>
      </p:sp>
      <p:sp>
        <p:nvSpPr>
          <p:cNvPr id="34" name="Subtitle 2">
            <a:extLst>
              <a:ext uri="{FF2B5EF4-FFF2-40B4-BE49-F238E27FC236}">
                <a16:creationId xmlns:a16="http://schemas.microsoft.com/office/drawing/2014/main" id="{922E9D4B-B75B-7146-94D1-50845D4B6455}"/>
              </a:ext>
            </a:extLst>
          </p:cNvPr>
          <p:cNvSpPr txBox="1">
            <a:spLocks/>
          </p:cNvSpPr>
          <p:nvPr/>
        </p:nvSpPr>
        <p:spPr>
          <a:xfrm>
            <a:off x="4029036" y="3424566"/>
            <a:ext cx="1731166" cy="1131848"/>
          </a:xfrm>
          <a:prstGeom prst="rect">
            <a:avLst/>
          </a:prstGeom>
        </p:spPr>
        <p:txBody>
          <a:bodyPr vert="horz" wrap="square" lIns="45720" tIns="22860" rIns="45720" bIns="22860" rtlCol="0">
            <a:spAutoFit/>
          </a:bodyPr>
          <a:lstStyle>
            <a:defPPr>
              <a:defRPr lang="en-US"/>
            </a:defPPr>
            <a:lvl1pPr indent="0" defTabSz="543818">
              <a:lnSpc>
                <a:spcPts val="1750"/>
              </a:lnSpc>
              <a:spcBef>
                <a:spcPct val="20000"/>
              </a:spcBef>
              <a:buFont typeface="Arial"/>
              <a:buNone/>
              <a:defRPr sz="2000" b="1">
                <a:solidFill>
                  <a:srgbClr val="FFFFFF"/>
                </a:solidFill>
                <a:latin typeface="TH SarabunPSK" panose="020B0500040200020003" pitchFamily="34" charset="-34"/>
                <a:ea typeface="Lato Light" panose="020F0502020204030203" pitchFamily="34" charset="0"/>
                <a:cs typeface="TH SarabunPSK" panose="020B0500040200020003" pitchFamily="34" charset="-34"/>
              </a:defRPr>
            </a:lvl1pPr>
            <a:lvl2pPr marL="1087636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2pPr>
            <a:lvl3pPr marL="2175271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3pPr>
            <a:lvl4pPr marL="3262912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4pPr>
            <a:lvl5pPr marL="4350546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5pPr>
            <a:lvl6pPr marL="5438184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6pPr>
            <a:lvl7pPr marL="6525820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7pPr>
            <a:lvl8pPr marL="7613455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8pPr>
            <a:lvl9pPr marL="8701091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z="2200" dirty="0" smtClean="0">
                <a:solidFill>
                  <a:schemeClr val="tx2"/>
                </a:solidFill>
              </a:rPr>
              <a:t>- Program </a:t>
            </a:r>
            <a:r>
              <a:rPr lang="en-US" sz="2200" dirty="0">
                <a:solidFill>
                  <a:schemeClr val="tx2"/>
                </a:solidFill>
              </a:rPr>
              <a:t>monitoring KPI </a:t>
            </a:r>
            <a:r>
              <a:rPr lang="en-US" sz="2200" dirty="0" smtClean="0">
                <a:solidFill>
                  <a:schemeClr val="tx2"/>
                </a:solidFill>
              </a:rPr>
              <a:t> </a:t>
            </a:r>
          </a:p>
          <a:p>
            <a:r>
              <a:rPr lang="en-US" sz="2200" dirty="0" smtClean="0">
                <a:solidFill>
                  <a:schemeClr val="tx2"/>
                </a:solidFill>
              </a:rPr>
              <a:t>(</a:t>
            </a:r>
            <a:r>
              <a:rPr lang="th-TH" sz="2200" dirty="0" smtClean="0">
                <a:solidFill>
                  <a:schemeClr val="tx2"/>
                </a:solidFill>
              </a:rPr>
              <a:t>ผู้รับผิดชอบ </a:t>
            </a:r>
            <a:r>
              <a:rPr lang="en-US" sz="2200" dirty="0" smtClean="0">
                <a:solidFill>
                  <a:schemeClr val="tx2"/>
                </a:solidFill>
              </a:rPr>
              <a:t>+</a:t>
            </a:r>
          </a:p>
          <a:p>
            <a:r>
              <a:rPr lang="th-TH" sz="2200" dirty="0" smtClean="0">
                <a:solidFill>
                  <a:schemeClr val="tx2"/>
                </a:solidFill>
              </a:rPr>
              <a:t>ก.ยุทธ์ฯ + </a:t>
            </a:r>
            <a:r>
              <a:rPr lang="en-US" sz="2200" dirty="0" smtClean="0">
                <a:solidFill>
                  <a:schemeClr val="tx2"/>
                </a:solidFill>
              </a:rPr>
              <a:t>ICT) </a:t>
            </a:r>
            <a:endParaRPr lang="en-US" sz="2200" dirty="0">
              <a:solidFill>
                <a:schemeClr val="tx2"/>
              </a:solidFill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93823680-6D76-504E-B1F7-70364237C671}"/>
              </a:ext>
            </a:extLst>
          </p:cNvPr>
          <p:cNvSpPr txBox="1"/>
          <p:nvPr/>
        </p:nvSpPr>
        <p:spPr>
          <a:xfrm>
            <a:off x="4562233" y="2945509"/>
            <a:ext cx="699230" cy="369332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defTabSz="914217"/>
            <a:r>
              <a:rPr lang="en-US" b="1" dirty="0" smtClean="0">
                <a:solidFill>
                  <a:srgbClr val="FFFFFF"/>
                </a:solidFill>
                <a:latin typeface="Poppins" pitchFamily="2" charset="77"/>
                <a:ea typeface="League Spartan" charset="0"/>
                <a:cs typeface="Poppins" pitchFamily="2" charset="77"/>
              </a:rPr>
              <a:t>May</a:t>
            </a:r>
            <a:endParaRPr lang="en-US" b="1" dirty="0">
              <a:solidFill>
                <a:srgbClr val="FFFFFF"/>
              </a:solidFill>
              <a:latin typeface="Poppins" pitchFamily="2" charset="77"/>
              <a:ea typeface="League Spartan" charset="0"/>
              <a:cs typeface="Poppins" pitchFamily="2" charset="77"/>
            </a:endParaRPr>
          </a:p>
        </p:txBody>
      </p:sp>
      <p:sp>
        <p:nvSpPr>
          <p:cNvPr id="37" name="Subtitle 2">
            <a:extLst>
              <a:ext uri="{FF2B5EF4-FFF2-40B4-BE49-F238E27FC236}">
                <a16:creationId xmlns:a16="http://schemas.microsoft.com/office/drawing/2014/main" id="{6C642AC0-FAA4-DE4A-B10B-54E2B40D2EDE}"/>
              </a:ext>
            </a:extLst>
          </p:cNvPr>
          <p:cNvSpPr txBox="1">
            <a:spLocks/>
          </p:cNvSpPr>
          <p:nvPr/>
        </p:nvSpPr>
        <p:spPr>
          <a:xfrm>
            <a:off x="6581706" y="2477672"/>
            <a:ext cx="1890557" cy="507831"/>
          </a:xfrm>
          <a:prstGeom prst="rect">
            <a:avLst/>
          </a:prstGeom>
        </p:spPr>
        <p:txBody>
          <a:bodyPr vert="horz" wrap="square" lIns="45720" tIns="22860" rIns="45720" bIns="22860" rtlCol="0">
            <a:spAutoFit/>
          </a:bodyPr>
          <a:lstStyle>
            <a:defPPr>
              <a:defRPr lang="en-US"/>
            </a:defPPr>
            <a:lvl1pPr indent="0" defTabSz="543818">
              <a:lnSpc>
                <a:spcPts val="1750"/>
              </a:lnSpc>
              <a:spcBef>
                <a:spcPct val="20000"/>
              </a:spcBef>
              <a:buFont typeface="Arial"/>
              <a:buNone/>
              <a:defRPr sz="2000" b="1">
                <a:solidFill>
                  <a:schemeClr val="tx2"/>
                </a:solidFill>
                <a:latin typeface="TH SarabunPSK" panose="020B0500040200020003" pitchFamily="34" charset="-34"/>
                <a:ea typeface="Lato Light" panose="020F0502020204030203" pitchFamily="34" charset="0"/>
                <a:cs typeface="TH SarabunPSK" panose="020B0500040200020003" pitchFamily="34" charset="-34"/>
              </a:defRPr>
            </a:lvl1pPr>
            <a:lvl2pPr marL="1087636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2pPr>
            <a:lvl3pPr marL="2175271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3pPr>
            <a:lvl4pPr marL="3262912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4pPr>
            <a:lvl5pPr marL="4350546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5pPr>
            <a:lvl6pPr marL="5438184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6pPr>
            <a:lvl7pPr marL="6525820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7pPr>
            <a:lvl8pPr marL="7613455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8pPr>
            <a:lvl9pPr marL="8701091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z="2400" dirty="0"/>
              <a:t>-Strategic </a:t>
            </a:r>
            <a:r>
              <a:rPr lang="en-US" sz="2400" dirty="0" smtClean="0"/>
              <a:t>evaluation </a:t>
            </a:r>
            <a:r>
              <a:rPr lang="en-US" sz="2400" dirty="0"/>
              <a:t>PHAS I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7B04A19C-C2E7-9042-9539-BE0E19C681E1}"/>
              </a:ext>
            </a:extLst>
          </p:cNvPr>
          <p:cNvSpPr txBox="1"/>
          <p:nvPr/>
        </p:nvSpPr>
        <p:spPr>
          <a:xfrm>
            <a:off x="6488337" y="1948396"/>
            <a:ext cx="2279791" cy="369332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defTabSz="914217"/>
            <a:r>
              <a:rPr lang="en-US" b="1" dirty="0" smtClean="0">
                <a:solidFill>
                  <a:srgbClr val="FFFFFF"/>
                </a:solidFill>
                <a:latin typeface="Poppins" pitchFamily="2" charset="77"/>
                <a:ea typeface="League Spartan" charset="0"/>
                <a:cs typeface="Poppins" pitchFamily="2" charset="77"/>
              </a:rPr>
              <a:t>May – September</a:t>
            </a:r>
            <a:endParaRPr lang="en-US" b="1" dirty="0">
              <a:solidFill>
                <a:srgbClr val="FFFFFF"/>
              </a:solidFill>
              <a:latin typeface="Poppins" pitchFamily="2" charset="77"/>
              <a:ea typeface="League Spartan" charset="0"/>
              <a:cs typeface="Poppins" pitchFamily="2" charset="77"/>
            </a:endParaRPr>
          </a:p>
        </p:txBody>
      </p:sp>
      <p:sp>
        <p:nvSpPr>
          <p:cNvPr id="40" name="Subtitle 2">
            <a:extLst>
              <a:ext uri="{FF2B5EF4-FFF2-40B4-BE49-F238E27FC236}">
                <a16:creationId xmlns:a16="http://schemas.microsoft.com/office/drawing/2014/main" id="{D051404A-42D0-D644-A6B9-FB36371A9670}"/>
              </a:ext>
            </a:extLst>
          </p:cNvPr>
          <p:cNvSpPr txBox="1">
            <a:spLocks/>
          </p:cNvSpPr>
          <p:nvPr/>
        </p:nvSpPr>
        <p:spPr>
          <a:xfrm>
            <a:off x="9698866" y="2660896"/>
            <a:ext cx="1621526" cy="847155"/>
          </a:xfrm>
          <a:prstGeom prst="rect">
            <a:avLst/>
          </a:prstGeom>
        </p:spPr>
        <p:txBody>
          <a:bodyPr vert="horz" wrap="square" lIns="45720" tIns="22860" rIns="45720" bIns="22860" rtlCol="0">
            <a:spAutoFit/>
          </a:bodyPr>
          <a:lstStyle>
            <a:defPPr>
              <a:defRPr lang="en-US"/>
            </a:defPPr>
            <a:lvl1pPr indent="0" defTabSz="543818">
              <a:lnSpc>
                <a:spcPts val="1750"/>
              </a:lnSpc>
              <a:spcBef>
                <a:spcPct val="20000"/>
              </a:spcBef>
              <a:buFont typeface="Arial"/>
              <a:buNone/>
              <a:defRPr sz="2400" b="1">
                <a:solidFill>
                  <a:schemeClr val="tx2"/>
                </a:solidFill>
                <a:latin typeface="TH SarabunPSK" panose="020B0500040200020003" pitchFamily="34" charset="-34"/>
                <a:ea typeface="Lato Light" panose="020F0502020204030203" pitchFamily="34" charset="0"/>
                <a:cs typeface="TH SarabunPSK" panose="020B0500040200020003" pitchFamily="34" charset="-34"/>
              </a:defRPr>
            </a:lvl1pPr>
            <a:lvl2pPr marL="1087636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2pPr>
            <a:lvl3pPr marL="2175271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3pPr>
            <a:lvl4pPr marL="3262912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4pPr>
            <a:lvl5pPr marL="4350546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5pPr>
            <a:lvl6pPr marL="5438184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6pPr>
            <a:lvl7pPr marL="6525820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7pPr>
            <a:lvl8pPr marL="7613455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8pPr>
            <a:lvl9pPr marL="8701091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-</a:t>
            </a:r>
            <a:r>
              <a:rPr lang="th-TH" dirty="0"/>
              <a:t>พิจารณาปรับแผนยุทธศาสตร์ </a:t>
            </a:r>
          </a:p>
          <a:p>
            <a:r>
              <a:rPr lang="th-TH" dirty="0"/>
              <a:t>ปี 2567</a:t>
            </a:r>
            <a:endParaRPr lang="en-US" dirty="0"/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717342D-4ADD-9543-A1E5-163669768D97}"/>
              </a:ext>
            </a:extLst>
          </p:cNvPr>
          <p:cNvSpPr txBox="1"/>
          <p:nvPr/>
        </p:nvSpPr>
        <p:spPr>
          <a:xfrm>
            <a:off x="9656671" y="2139944"/>
            <a:ext cx="1705916" cy="400110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defTabSz="914217"/>
            <a:r>
              <a:rPr lang="en-US" sz="2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Poppins" pitchFamily="2" charset="77"/>
                <a:ea typeface="League Spartan" charset="0"/>
                <a:cs typeface="Poppins" pitchFamily="2" charset="77"/>
              </a:rPr>
              <a:t>September </a:t>
            </a:r>
            <a:endParaRPr lang="en-US" sz="20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Poppins" pitchFamily="2" charset="77"/>
              <a:ea typeface="League Spartan" charset="0"/>
              <a:cs typeface="Poppins" pitchFamily="2" charset="77"/>
            </a:endParaRPr>
          </a:p>
        </p:txBody>
      </p:sp>
      <p:pic>
        <p:nvPicPr>
          <p:cNvPr id="26" name="Picture 5" descr="C:\Users\User\Desktop\ประชุม-อบรม\ประชุม อบรม_2562\ประชุม-อบรม\บรรยายอ.สมคิด3กย.62\KKH new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74017" y="264084"/>
            <a:ext cx="1073427" cy="1061193"/>
          </a:xfrm>
          <a:prstGeom prst="rect">
            <a:avLst/>
          </a:prstGeom>
          <a:solidFill>
            <a:schemeClr val="bg2"/>
          </a:solidFill>
          <a:extLst/>
        </p:spPr>
      </p:pic>
    </p:spTree>
    <p:extLst>
      <p:ext uri="{BB962C8B-B14F-4D97-AF65-F5344CB8AC3E}">
        <p14:creationId xmlns:p14="http://schemas.microsoft.com/office/powerpoint/2010/main" val="31449040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Group 42">
            <a:extLst>
              <a:ext uri="{FF2B5EF4-FFF2-40B4-BE49-F238E27FC236}">
                <a16:creationId xmlns:a16="http://schemas.microsoft.com/office/drawing/2014/main" id="{930E4B43-9CB5-C041-9337-EFD044B1245D}"/>
              </a:ext>
            </a:extLst>
          </p:cNvPr>
          <p:cNvGrpSpPr/>
          <p:nvPr/>
        </p:nvGrpSpPr>
        <p:grpSpPr>
          <a:xfrm>
            <a:off x="8835848" y="1526525"/>
            <a:ext cx="2723602" cy="4896416"/>
            <a:chOff x="9160625" y="3159068"/>
            <a:chExt cx="5447204" cy="9792831"/>
          </a:xfrm>
        </p:grpSpPr>
        <p:sp>
          <p:nvSpPr>
            <p:cNvPr id="35" name="Freeform 37">
              <a:extLst>
                <a:ext uri="{FF2B5EF4-FFF2-40B4-BE49-F238E27FC236}">
                  <a16:creationId xmlns:a16="http://schemas.microsoft.com/office/drawing/2014/main" id="{9640C523-5ABB-3445-BD97-F4AFE2F85A81}"/>
                </a:ext>
              </a:extLst>
            </p:cNvPr>
            <p:cNvSpPr/>
            <p:nvPr/>
          </p:nvSpPr>
          <p:spPr>
            <a:xfrm>
              <a:off x="9313165" y="3159068"/>
              <a:ext cx="5167941" cy="3196182"/>
            </a:xfrm>
            <a:custGeom>
              <a:avLst/>
              <a:gdLst>
                <a:gd name="connsiteX0" fmla="*/ 4498643 w 5167941"/>
                <a:gd name="connsiteY0" fmla="*/ 0 h 3196182"/>
                <a:gd name="connsiteX1" fmla="*/ 5167941 w 5167941"/>
                <a:gd name="connsiteY1" fmla="*/ 2045974 h 3196182"/>
                <a:gd name="connsiteX2" fmla="*/ 433798 w 5167941"/>
                <a:gd name="connsiteY2" fmla="*/ 3196182 h 3196182"/>
                <a:gd name="connsiteX3" fmla="*/ 0 w 5167941"/>
                <a:gd name="connsiteY3" fmla="*/ 1870104 h 3196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67941" h="3196182">
                  <a:moveTo>
                    <a:pt x="4498643" y="0"/>
                  </a:moveTo>
                  <a:lnTo>
                    <a:pt x="5167941" y="2045974"/>
                  </a:lnTo>
                  <a:lnTo>
                    <a:pt x="433798" y="3196182"/>
                  </a:lnTo>
                  <a:lnTo>
                    <a:pt x="0" y="1870104"/>
                  </a:lnTo>
                  <a:close/>
                </a:path>
              </a:pathLst>
            </a:custGeom>
            <a:solidFill>
              <a:srgbClr val="0180B9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21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36" name="Freeform 38">
              <a:extLst>
                <a:ext uri="{FF2B5EF4-FFF2-40B4-BE49-F238E27FC236}">
                  <a16:creationId xmlns:a16="http://schemas.microsoft.com/office/drawing/2014/main" id="{F31045B2-AB66-7646-B749-0A9C038AAF17}"/>
                </a:ext>
              </a:extLst>
            </p:cNvPr>
            <p:cNvSpPr/>
            <p:nvPr/>
          </p:nvSpPr>
          <p:spPr>
            <a:xfrm>
              <a:off x="9646825" y="5787422"/>
              <a:ext cx="4953476" cy="2148902"/>
            </a:xfrm>
            <a:custGeom>
              <a:avLst/>
              <a:gdLst>
                <a:gd name="connsiteX0" fmla="*/ 4826251 w 4953476"/>
                <a:gd name="connsiteY0" fmla="*/ 0 h 2148902"/>
                <a:gd name="connsiteX1" fmla="*/ 4953476 w 4953476"/>
                <a:gd name="connsiteY1" fmla="*/ 2148902 h 2148902"/>
                <a:gd name="connsiteX2" fmla="*/ 82459 w 4953476"/>
                <a:gd name="connsiteY2" fmla="*/ 2057906 h 2148902"/>
                <a:gd name="connsiteX3" fmla="*/ 0 w 4953476"/>
                <a:gd name="connsiteY3" fmla="*/ 665116 h 2148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3476" h="2148902">
                  <a:moveTo>
                    <a:pt x="4826251" y="0"/>
                  </a:moveTo>
                  <a:lnTo>
                    <a:pt x="4953476" y="2148902"/>
                  </a:lnTo>
                  <a:lnTo>
                    <a:pt x="82459" y="2057906"/>
                  </a:lnTo>
                  <a:lnTo>
                    <a:pt x="0" y="665116"/>
                  </a:lnTo>
                  <a:close/>
                </a:path>
              </a:pathLst>
            </a:custGeom>
            <a:solidFill>
              <a:srgbClr val="009F94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21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37" name="Freeform 39">
              <a:extLst>
                <a:ext uri="{FF2B5EF4-FFF2-40B4-BE49-F238E27FC236}">
                  <a16:creationId xmlns:a16="http://schemas.microsoft.com/office/drawing/2014/main" id="{7CF41473-F171-8D42-BCA4-39A22C3146A9}"/>
                </a:ext>
              </a:extLst>
            </p:cNvPr>
            <p:cNvSpPr/>
            <p:nvPr/>
          </p:nvSpPr>
          <p:spPr>
            <a:xfrm>
              <a:off x="9543971" y="7939309"/>
              <a:ext cx="5063858" cy="2463137"/>
            </a:xfrm>
            <a:custGeom>
              <a:avLst/>
              <a:gdLst>
                <a:gd name="connsiteX0" fmla="*/ 203418 w 5063858"/>
                <a:gd name="connsiteY0" fmla="*/ 0 h 2463137"/>
                <a:gd name="connsiteX1" fmla="*/ 5063858 w 5063858"/>
                <a:gd name="connsiteY1" fmla="*/ 333474 h 2463137"/>
                <a:gd name="connsiteX2" fmla="*/ 4750010 w 5063858"/>
                <a:gd name="connsiteY2" fmla="*/ 2463137 h 2463137"/>
                <a:gd name="connsiteX3" fmla="*/ 0 w 5063858"/>
                <a:gd name="connsiteY3" fmla="*/ 1380321 h 246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63858" h="2463137">
                  <a:moveTo>
                    <a:pt x="203418" y="0"/>
                  </a:moveTo>
                  <a:lnTo>
                    <a:pt x="5063858" y="333474"/>
                  </a:lnTo>
                  <a:lnTo>
                    <a:pt x="4750010" y="2463137"/>
                  </a:lnTo>
                  <a:lnTo>
                    <a:pt x="0" y="1380321"/>
                  </a:lnTo>
                  <a:close/>
                </a:path>
              </a:pathLst>
            </a:custGeom>
            <a:solidFill>
              <a:srgbClr val="2FAA46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21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38" name="Freeform 40">
              <a:extLst>
                <a:ext uri="{FF2B5EF4-FFF2-40B4-BE49-F238E27FC236}">
                  <a16:creationId xmlns:a16="http://schemas.microsoft.com/office/drawing/2014/main" id="{74F23D2D-C925-754A-85CE-233AC190A3D8}"/>
                </a:ext>
              </a:extLst>
            </p:cNvPr>
            <p:cNvSpPr/>
            <p:nvPr/>
          </p:nvSpPr>
          <p:spPr>
            <a:xfrm>
              <a:off x="9160625" y="9395947"/>
              <a:ext cx="5162255" cy="3555952"/>
            </a:xfrm>
            <a:custGeom>
              <a:avLst/>
              <a:gdLst>
                <a:gd name="connsiteX0" fmla="*/ 553740 w 5162255"/>
                <a:gd name="connsiteY0" fmla="*/ 0 h 3555952"/>
                <a:gd name="connsiteX1" fmla="*/ 5162255 w 5162255"/>
                <a:gd name="connsiteY1" fmla="*/ 1580085 h 3555952"/>
                <a:gd name="connsiteX2" fmla="*/ 4307903 w 5162255"/>
                <a:gd name="connsiteY2" fmla="*/ 3555952 h 3555952"/>
                <a:gd name="connsiteX3" fmla="*/ 0 w 5162255"/>
                <a:gd name="connsiteY3" fmla="*/ 1280639 h 3555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62255" h="3555952">
                  <a:moveTo>
                    <a:pt x="553740" y="0"/>
                  </a:moveTo>
                  <a:lnTo>
                    <a:pt x="5162255" y="1580085"/>
                  </a:lnTo>
                  <a:lnTo>
                    <a:pt x="4307903" y="3555952"/>
                  </a:lnTo>
                  <a:lnTo>
                    <a:pt x="0" y="1280639"/>
                  </a:lnTo>
                  <a:close/>
                </a:path>
              </a:pathLst>
            </a:custGeom>
            <a:solidFill>
              <a:srgbClr val="F6BB24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21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oppins" pitchFamily="2" charset="77"/>
                <a:ea typeface="+mn-ea"/>
                <a:cs typeface="+mn-cs"/>
              </a:endParaRPr>
            </a:p>
          </p:txBody>
        </p:sp>
        <p:sp>
          <p:nvSpPr>
            <p:cNvPr id="39" name="Freeform 16">
              <a:extLst>
                <a:ext uri="{FF2B5EF4-FFF2-40B4-BE49-F238E27FC236}">
                  <a16:creationId xmlns:a16="http://schemas.microsoft.com/office/drawing/2014/main" id="{C7BD8E9A-290B-D046-814A-7EEDBC50A0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29217" y="10819907"/>
              <a:ext cx="1330542" cy="1225234"/>
            </a:xfrm>
            <a:custGeom>
              <a:avLst/>
              <a:gdLst>
                <a:gd name="connsiteX0" fmla="*/ 444116 w 556182"/>
                <a:gd name="connsiteY0" fmla="*/ 383978 h 512161"/>
                <a:gd name="connsiteX1" fmla="*/ 452152 w 556182"/>
                <a:gd name="connsiteY1" fmla="*/ 391592 h 512161"/>
                <a:gd name="connsiteX2" fmla="*/ 444116 w 556182"/>
                <a:gd name="connsiteY2" fmla="*/ 399628 h 512161"/>
                <a:gd name="connsiteX3" fmla="*/ 436502 w 556182"/>
                <a:gd name="connsiteY3" fmla="*/ 391592 h 512161"/>
                <a:gd name="connsiteX4" fmla="*/ 444116 w 556182"/>
                <a:gd name="connsiteY4" fmla="*/ 383978 h 512161"/>
                <a:gd name="connsiteX5" fmla="*/ 112355 w 556182"/>
                <a:gd name="connsiteY5" fmla="*/ 383978 h 512161"/>
                <a:gd name="connsiteX6" fmla="*/ 119969 w 556182"/>
                <a:gd name="connsiteY6" fmla="*/ 391592 h 512161"/>
                <a:gd name="connsiteX7" fmla="*/ 112355 w 556182"/>
                <a:gd name="connsiteY7" fmla="*/ 399628 h 512161"/>
                <a:gd name="connsiteX8" fmla="*/ 104319 w 556182"/>
                <a:gd name="connsiteY8" fmla="*/ 391592 h 512161"/>
                <a:gd name="connsiteX9" fmla="*/ 112355 w 556182"/>
                <a:gd name="connsiteY9" fmla="*/ 383978 h 512161"/>
                <a:gd name="connsiteX10" fmla="*/ 434805 w 556182"/>
                <a:gd name="connsiteY10" fmla="*/ 377406 h 512161"/>
                <a:gd name="connsiteX11" fmla="*/ 431159 w 556182"/>
                <a:gd name="connsiteY11" fmla="*/ 379834 h 512161"/>
                <a:gd name="connsiteX12" fmla="*/ 427918 w 556182"/>
                <a:gd name="connsiteY12" fmla="*/ 399663 h 512161"/>
                <a:gd name="connsiteX13" fmla="*/ 538908 w 556182"/>
                <a:gd name="connsiteY13" fmla="*/ 415445 h 512161"/>
                <a:gd name="connsiteX14" fmla="*/ 541743 w 556182"/>
                <a:gd name="connsiteY14" fmla="*/ 397235 h 512161"/>
                <a:gd name="connsiteX15" fmla="*/ 539313 w 556182"/>
                <a:gd name="connsiteY15" fmla="*/ 393593 h 512161"/>
                <a:gd name="connsiteX16" fmla="*/ 121279 w 556182"/>
                <a:gd name="connsiteY16" fmla="*/ 377406 h 512161"/>
                <a:gd name="connsiteX17" fmla="*/ 16771 w 556182"/>
                <a:gd name="connsiteY17" fmla="*/ 393593 h 512161"/>
                <a:gd name="connsiteX18" fmla="*/ 14341 w 556182"/>
                <a:gd name="connsiteY18" fmla="*/ 397235 h 512161"/>
                <a:gd name="connsiteX19" fmla="*/ 16771 w 556182"/>
                <a:gd name="connsiteY19" fmla="*/ 415445 h 512161"/>
                <a:gd name="connsiteX20" fmla="*/ 128166 w 556182"/>
                <a:gd name="connsiteY20" fmla="*/ 399663 h 512161"/>
                <a:gd name="connsiteX21" fmla="*/ 124925 w 556182"/>
                <a:gd name="connsiteY21" fmla="*/ 379834 h 512161"/>
                <a:gd name="connsiteX22" fmla="*/ 123710 w 556182"/>
                <a:gd name="connsiteY22" fmla="*/ 377811 h 512161"/>
                <a:gd name="connsiteX23" fmla="*/ 121279 w 556182"/>
                <a:gd name="connsiteY23" fmla="*/ 377406 h 512161"/>
                <a:gd name="connsiteX24" fmla="*/ 499211 w 556182"/>
                <a:gd name="connsiteY24" fmla="*/ 222419 h 512161"/>
                <a:gd name="connsiteX25" fmla="*/ 499211 w 556182"/>
                <a:gd name="connsiteY25" fmla="*/ 283928 h 512161"/>
                <a:gd name="connsiteX26" fmla="*/ 499211 w 556182"/>
                <a:gd name="connsiteY26" fmla="*/ 288379 h 512161"/>
                <a:gd name="connsiteX27" fmla="*/ 495565 w 556182"/>
                <a:gd name="connsiteY27" fmla="*/ 301733 h 512161"/>
                <a:gd name="connsiteX28" fmla="*/ 480578 w 556182"/>
                <a:gd name="connsiteY28" fmla="*/ 307803 h 512161"/>
                <a:gd name="connsiteX29" fmla="*/ 467615 w 556182"/>
                <a:gd name="connsiteY29" fmla="*/ 297687 h 512161"/>
                <a:gd name="connsiteX30" fmla="*/ 463970 w 556182"/>
                <a:gd name="connsiteY30" fmla="*/ 288784 h 512161"/>
                <a:gd name="connsiteX31" fmla="*/ 446147 w 556182"/>
                <a:gd name="connsiteY31" fmla="*/ 279881 h 512161"/>
                <a:gd name="connsiteX32" fmla="*/ 436020 w 556182"/>
                <a:gd name="connsiteY32" fmla="*/ 293235 h 512161"/>
                <a:gd name="connsiteX33" fmla="*/ 436020 w 556182"/>
                <a:gd name="connsiteY33" fmla="*/ 294449 h 512161"/>
                <a:gd name="connsiteX34" fmla="*/ 440881 w 556182"/>
                <a:gd name="connsiteY34" fmla="*/ 363648 h 512161"/>
                <a:gd name="connsiteX35" fmla="*/ 528376 w 556182"/>
                <a:gd name="connsiteY35" fmla="*/ 377406 h 512161"/>
                <a:gd name="connsiteX36" fmla="*/ 533237 w 556182"/>
                <a:gd name="connsiteY36" fmla="*/ 299305 h 512161"/>
                <a:gd name="connsiteX37" fmla="*/ 532832 w 556182"/>
                <a:gd name="connsiteY37" fmla="*/ 290807 h 512161"/>
                <a:gd name="connsiteX38" fmla="*/ 532022 w 556182"/>
                <a:gd name="connsiteY38" fmla="*/ 288784 h 512161"/>
                <a:gd name="connsiteX39" fmla="*/ 56873 w 556182"/>
                <a:gd name="connsiteY39" fmla="*/ 222014 h 512161"/>
                <a:gd name="connsiteX40" fmla="*/ 23657 w 556182"/>
                <a:gd name="connsiteY40" fmla="*/ 288784 h 512161"/>
                <a:gd name="connsiteX41" fmla="*/ 23252 w 556182"/>
                <a:gd name="connsiteY41" fmla="*/ 290403 h 512161"/>
                <a:gd name="connsiteX42" fmla="*/ 22442 w 556182"/>
                <a:gd name="connsiteY42" fmla="*/ 299305 h 512161"/>
                <a:gd name="connsiteX43" fmla="*/ 27708 w 556182"/>
                <a:gd name="connsiteY43" fmla="*/ 377406 h 512161"/>
                <a:gd name="connsiteX44" fmla="*/ 115203 w 556182"/>
                <a:gd name="connsiteY44" fmla="*/ 363648 h 512161"/>
                <a:gd name="connsiteX45" fmla="*/ 120064 w 556182"/>
                <a:gd name="connsiteY45" fmla="*/ 292831 h 512161"/>
                <a:gd name="connsiteX46" fmla="*/ 109937 w 556182"/>
                <a:gd name="connsiteY46" fmla="*/ 279881 h 512161"/>
                <a:gd name="connsiteX47" fmla="*/ 91709 w 556182"/>
                <a:gd name="connsiteY47" fmla="*/ 288784 h 512161"/>
                <a:gd name="connsiteX48" fmla="*/ 88063 w 556182"/>
                <a:gd name="connsiteY48" fmla="*/ 297687 h 512161"/>
                <a:gd name="connsiteX49" fmla="*/ 75101 w 556182"/>
                <a:gd name="connsiteY49" fmla="*/ 307803 h 512161"/>
                <a:gd name="connsiteX50" fmla="*/ 60519 w 556182"/>
                <a:gd name="connsiteY50" fmla="*/ 301733 h 512161"/>
                <a:gd name="connsiteX51" fmla="*/ 57278 w 556182"/>
                <a:gd name="connsiteY51" fmla="*/ 287165 h 512161"/>
                <a:gd name="connsiteX52" fmla="*/ 56873 w 556182"/>
                <a:gd name="connsiteY52" fmla="*/ 283928 h 512161"/>
                <a:gd name="connsiteX53" fmla="*/ 420222 w 556182"/>
                <a:gd name="connsiteY53" fmla="*/ 126108 h 512161"/>
                <a:gd name="connsiteX54" fmla="*/ 402399 w 556182"/>
                <a:gd name="connsiteY54" fmla="*/ 131773 h 512161"/>
                <a:gd name="connsiteX55" fmla="*/ 395108 w 556182"/>
                <a:gd name="connsiteY55" fmla="*/ 148769 h 512161"/>
                <a:gd name="connsiteX56" fmla="*/ 400779 w 556182"/>
                <a:gd name="connsiteY56" fmla="*/ 163742 h 512161"/>
                <a:gd name="connsiteX57" fmla="*/ 401994 w 556182"/>
                <a:gd name="connsiteY57" fmla="*/ 171430 h 512161"/>
                <a:gd name="connsiteX58" fmla="*/ 395108 w 556182"/>
                <a:gd name="connsiteY58" fmla="*/ 175882 h 512161"/>
                <a:gd name="connsiteX59" fmla="*/ 356626 w 556182"/>
                <a:gd name="connsiteY59" fmla="*/ 175882 h 512161"/>
                <a:gd name="connsiteX60" fmla="*/ 350145 w 556182"/>
                <a:gd name="connsiteY60" fmla="*/ 182356 h 512161"/>
                <a:gd name="connsiteX61" fmla="*/ 350145 w 556182"/>
                <a:gd name="connsiteY61" fmla="*/ 196924 h 512161"/>
                <a:gd name="connsiteX62" fmla="*/ 350145 w 556182"/>
                <a:gd name="connsiteY62" fmla="*/ 211088 h 512161"/>
                <a:gd name="connsiteX63" fmla="*/ 345689 w 556182"/>
                <a:gd name="connsiteY63" fmla="*/ 217563 h 512161"/>
                <a:gd name="connsiteX64" fmla="*/ 337993 w 556182"/>
                <a:gd name="connsiteY64" fmla="*/ 216349 h 512161"/>
                <a:gd name="connsiteX65" fmla="*/ 330296 w 556182"/>
                <a:gd name="connsiteY65" fmla="*/ 211897 h 512161"/>
                <a:gd name="connsiteX66" fmla="*/ 329486 w 556182"/>
                <a:gd name="connsiteY66" fmla="*/ 211492 h 512161"/>
                <a:gd name="connsiteX67" fmla="*/ 325030 w 556182"/>
                <a:gd name="connsiteY67" fmla="*/ 210683 h 512161"/>
                <a:gd name="connsiteX68" fmla="*/ 324625 w 556182"/>
                <a:gd name="connsiteY68" fmla="*/ 210683 h 512161"/>
                <a:gd name="connsiteX69" fmla="*/ 320169 w 556182"/>
                <a:gd name="connsiteY69" fmla="*/ 210683 h 512161"/>
                <a:gd name="connsiteX70" fmla="*/ 300321 w 556182"/>
                <a:gd name="connsiteY70" fmla="*/ 230512 h 512161"/>
                <a:gd name="connsiteX71" fmla="*/ 305992 w 556182"/>
                <a:gd name="connsiteY71" fmla="*/ 248317 h 512161"/>
                <a:gd name="connsiteX72" fmla="*/ 309233 w 556182"/>
                <a:gd name="connsiteY72" fmla="*/ 251150 h 512161"/>
                <a:gd name="connsiteX73" fmla="*/ 310043 w 556182"/>
                <a:gd name="connsiteY73" fmla="*/ 251959 h 512161"/>
                <a:gd name="connsiteX74" fmla="*/ 312878 w 556182"/>
                <a:gd name="connsiteY74" fmla="*/ 253173 h 512161"/>
                <a:gd name="connsiteX75" fmla="*/ 313688 w 556182"/>
                <a:gd name="connsiteY75" fmla="*/ 253983 h 512161"/>
                <a:gd name="connsiteX76" fmla="*/ 317739 w 556182"/>
                <a:gd name="connsiteY76" fmla="*/ 255197 h 512161"/>
                <a:gd name="connsiteX77" fmla="*/ 319359 w 556182"/>
                <a:gd name="connsiteY77" fmla="*/ 255601 h 512161"/>
                <a:gd name="connsiteX78" fmla="*/ 321790 w 556182"/>
                <a:gd name="connsiteY78" fmla="*/ 255601 h 512161"/>
                <a:gd name="connsiteX79" fmla="*/ 323410 w 556182"/>
                <a:gd name="connsiteY79" fmla="*/ 255601 h 512161"/>
                <a:gd name="connsiteX80" fmla="*/ 325435 w 556182"/>
                <a:gd name="connsiteY80" fmla="*/ 255601 h 512161"/>
                <a:gd name="connsiteX81" fmla="*/ 328271 w 556182"/>
                <a:gd name="connsiteY81" fmla="*/ 255197 h 512161"/>
                <a:gd name="connsiteX82" fmla="*/ 337993 w 556182"/>
                <a:gd name="connsiteY82" fmla="*/ 250341 h 512161"/>
                <a:gd name="connsiteX83" fmla="*/ 345689 w 556182"/>
                <a:gd name="connsiteY83" fmla="*/ 249127 h 512161"/>
                <a:gd name="connsiteX84" fmla="*/ 350145 w 556182"/>
                <a:gd name="connsiteY84" fmla="*/ 255601 h 512161"/>
                <a:gd name="connsiteX85" fmla="*/ 350145 w 556182"/>
                <a:gd name="connsiteY85" fmla="*/ 269360 h 512161"/>
                <a:gd name="connsiteX86" fmla="*/ 350145 w 556182"/>
                <a:gd name="connsiteY86" fmla="*/ 283928 h 512161"/>
                <a:gd name="connsiteX87" fmla="*/ 356626 w 556182"/>
                <a:gd name="connsiteY87" fmla="*/ 290807 h 512161"/>
                <a:gd name="connsiteX88" fmla="*/ 380930 w 556182"/>
                <a:gd name="connsiteY88" fmla="*/ 290807 h 512161"/>
                <a:gd name="connsiteX89" fmla="*/ 380525 w 556182"/>
                <a:gd name="connsiteY89" fmla="*/ 284333 h 512161"/>
                <a:gd name="connsiteX90" fmla="*/ 380525 w 556182"/>
                <a:gd name="connsiteY90" fmla="*/ 277858 h 512161"/>
                <a:gd name="connsiteX91" fmla="*/ 392677 w 556182"/>
                <a:gd name="connsiteY91" fmla="*/ 250341 h 512161"/>
                <a:gd name="connsiteX92" fmla="*/ 421842 w 556182"/>
                <a:gd name="connsiteY92" fmla="*/ 241033 h 512161"/>
                <a:gd name="connsiteX93" fmla="*/ 452223 w 556182"/>
                <a:gd name="connsiteY93" fmla="*/ 265313 h 512161"/>
                <a:gd name="connsiteX94" fmla="*/ 477337 w 556182"/>
                <a:gd name="connsiteY94" fmla="*/ 283523 h 512161"/>
                <a:gd name="connsiteX95" fmla="*/ 480173 w 556182"/>
                <a:gd name="connsiteY95" fmla="*/ 290807 h 512161"/>
                <a:gd name="connsiteX96" fmla="*/ 485033 w 556182"/>
                <a:gd name="connsiteY96" fmla="*/ 283928 h 512161"/>
                <a:gd name="connsiteX97" fmla="*/ 485033 w 556182"/>
                <a:gd name="connsiteY97" fmla="*/ 182356 h 512161"/>
                <a:gd name="connsiteX98" fmla="*/ 478552 w 556182"/>
                <a:gd name="connsiteY98" fmla="*/ 175882 h 512161"/>
                <a:gd name="connsiteX99" fmla="*/ 439665 w 556182"/>
                <a:gd name="connsiteY99" fmla="*/ 175882 h 512161"/>
                <a:gd name="connsiteX100" fmla="*/ 433184 w 556182"/>
                <a:gd name="connsiteY100" fmla="*/ 171430 h 512161"/>
                <a:gd name="connsiteX101" fmla="*/ 434399 w 556182"/>
                <a:gd name="connsiteY101" fmla="*/ 163742 h 512161"/>
                <a:gd name="connsiteX102" fmla="*/ 440070 w 556182"/>
                <a:gd name="connsiteY102" fmla="*/ 145936 h 512161"/>
                <a:gd name="connsiteX103" fmla="*/ 420222 w 556182"/>
                <a:gd name="connsiteY103" fmla="*/ 126108 h 512161"/>
                <a:gd name="connsiteX104" fmla="*/ 275612 w 556182"/>
                <a:gd name="connsiteY104" fmla="*/ 126108 h 512161"/>
                <a:gd name="connsiteX105" fmla="*/ 255763 w 556182"/>
                <a:gd name="connsiteY105" fmla="*/ 145936 h 512161"/>
                <a:gd name="connsiteX106" fmla="*/ 261434 w 556182"/>
                <a:gd name="connsiteY106" fmla="*/ 163742 h 512161"/>
                <a:gd name="connsiteX107" fmla="*/ 262649 w 556182"/>
                <a:gd name="connsiteY107" fmla="*/ 171430 h 512161"/>
                <a:gd name="connsiteX108" fmla="*/ 255763 w 556182"/>
                <a:gd name="connsiteY108" fmla="*/ 175882 h 512161"/>
                <a:gd name="connsiteX109" fmla="*/ 227003 w 556182"/>
                <a:gd name="connsiteY109" fmla="*/ 175882 h 512161"/>
                <a:gd name="connsiteX110" fmla="*/ 220522 w 556182"/>
                <a:gd name="connsiteY110" fmla="*/ 182356 h 512161"/>
                <a:gd name="connsiteX111" fmla="*/ 220522 w 556182"/>
                <a:gd name="connsiteY111" fmla="*/ 196924 h 512161"/>
                <a:gd name="connsiteX112" fmla="*/ 223357 w 556182"/>
                <a:gd name="connsiteY112" fmla="*/ 197329 h 512161"/>
                <a:gd name="connsiteX113" fmla="*/ 224167 w 556182"/>
                <a:gd name="connsiteY113" fmla="*/ 197329 h 512161"/>
                <a:gd name="connsiteX114" fmla="*/ 225383 w 556182"/>
                <a:gd name="connsiteY114" fmla="*/ 197329 h 512161"/>
                <a:gd name="connsiteX115" fmla="*/ 228218 w 556182"/>
                <a:gd name="connsiteY115" fmla="*/ 196520 h 512161"/>
                <a:gd name="connsiteX116" fmla="*/ 229433 w 556182"/>
                <a:gd name="connsiteY116" fmla="*/ 196115 h 512161"/>
                <a:gd name="connsiteX117" fmla="*/ 232674 w 556182"/>
                <a:gd name="connsiteY117" fmla="*/ 196115 h 512161"/>
                <a:gd name="connsiteX118" fmla="*/ 233484 w 556182"/>
                <a:gd name="connsiteY118" fmla="*/ 196115 h 512161"/>
                <a:gd name="connsiteX119" fmla="*/ 237535 w 556182"/>
                <a:gd name="connsiteY119" fmla="*/ 196115 h 512161"/>
                <a:gd name="connsiteX120" fmla="*/ 270346 w 556182"/>
                <a:gd name="connsiteY120" fmla="*/ 228893 h 512161"/>
                <a:gd name="connsiteX121" fmla="*/ 261029 w 556182"/>
                <a:gd name="connsiteY121" fmla="*/ 258029 h 512161"/>
                <a:gd name="connsiteX122" fmla="*/ 257788 w 556182"/>
                <a:gd name="connsiteY122" fmla="*/ 261267 h 512161"/>
                <a:gd name="connsiteX123" fmla="*/ 256573 w 556182"/>
                <a:gd name="connsiteY123" fmla="*/ 261671 h 512161"/>
                <a:gd name="connsiteX124" fmla="*/ 253332 w 556182"/>
                <a:gd name="connsiteY124" fmla="*/ 264099 h 512161"/>
                <a:gd name="connsiteX125" fmla="*/ 252927 w 556182"/>
                <a:gd name="connsiteY125" fmla="*/ 264504 h 512161"/>
                <a:gd name="connsiteX126" fmla="*/ 238750 w 556182"/>
                <a:gd name="connsiteY126" fmla="*/ 269765 h 512161"/>
                <a:gd name="connsiteX127" fmla="*/ 233484 w 556182"/>
                <a:gd name="connsiteY127" fmla="*/ 270169 h 512161"/>
                <a:gd name="connsiteX128" fmla="*/ 229028 w 556182"/>
                <a:gd name="connsiteY128" fmla="*/ 269765 h 512161"/>
                <a:gd name="connsiteX129" fmla="*/ 228218 w 556182"/>
                <a:gd name="connsiteY129" fmla="*/ 269765 h 512161"/>
                <a:gd name="connsiteX130" fmla="*/ 223357 w 556182"/>
                <a:gd name="connsiteY130" fmla="*/ 268955 h 512161"/>
                <a:gd name="connsiteX131" fmla="*/ 220522 w 556182"/>
                <a:gd name="connsiteY131" fmla="*/ 269360 h 512161"/>
                <a:gd name="connsiteX132" fmla="*/ 220522 w 556182"/>
                <a:gd name="connsiteY132" fmla="*/ 283928 h 512161"/>
                <a:gd name="connsiteX133" fmla="*/ 227003 w 556182"/>
                <a:gd name="connsiteY133" fmla="*/ 290807 h 512161"/>
                <a:gd name="connsiteX134" fmla="*/ 255763 w 556182"/>
                <a:gd name="connsiteY134" fmla="*/ 290807 h 512161"/>
                <a:gd name="connsiteX135" fmla="*/ 262649 w 556182"/>
                <a:gd name="connsiteY135" fmla="*/ 295259 h 512161"/>
                <a:gd name="connsiteX136" fmla="*/ 261434 w 556182"/>
                <a:gd name="connsiteY136" fmla="*/ 302947 h 512161"/>
                <a:gd name="connsiteX137" fmla="*/ 255763 w 556182"/>
                <a:gd name="connsiteY137" fmla="*/ 320348 h 512161"/>
                <a:gd name="connsiteX138" fmla="*/ 275612 w 556182"/>
                <a:gd name="connsiteY138" fmla="*/ 340177 h 512161"/>
                <a:gd name="connsiteX139" fmla="*/ 293030 w 556182"/>
                <a:gd name="connsiteY139" fmla="*/ 334511 h 512161"/>
                <a:gd name="connsiteX140" fmla="*/ 300726 w 556182"/>
                <a:gd name="connsiteY140" fmla="*/ 317920 h 512161"/>
                <a:gd name="connsiteX141" fmla="*/ 295055 w 556182"/>
                <a:gd name="connsiteY141" fmla="*/ 302947 h 512161"/>
                <a:gd name="connsiteX142" fmla="*/ 293840 w 556182"/>
                <a:gd name="connsiteY142" fmla="*/ 295259 h 512161"/>
                <a:gd name="connsiteX143" fmla="*/ 300321 w 556182"/>
                <a:gd name="connsiteY143" fmla="*/ 290807 h 512161"/>
                <a:gd name="connsiteX144" fmla="*/ 329081 w 556182"/>
                <a:gd name="connsiteY144" fmla="*/ 290807 h 512161"/>
                <a:gd name="connsiteX145" fmla="*/ 335562 w 556182"/>
                <a:gd name="connsiteY145" fmla="*/ 284333 h 512161"/>
                <a:gd name="connsiteX146" fmla="*/ 335562 w 556182"/>
                <a:gd name="connsiteY146" fmla="*/ 283928 h 512161"/>
                <a:gd name="connsiteX147" fmla="*/ 335562 w 556182"/>
                <a:gd name="connsiteY147" fmla="*/ 269360 h 512161"/>
                <a:gd name="connsiteX148" fmla="*/ 333132 w 556182"/>
                <a:gd name="connsiteY148" fmla="*/ 268955 h 512161"/>
                <a:gd name="connsiteX149" fmla="*/ 327866 w 556182"/>
                <a:gd name="connsiteY149" fmla="*/ 269765 h 512161"/>
                <a:gd name="connsiteX150" fmla="*/ 327461 w 556182"/>
                <a:gd name="connsiteY150" fmla="*/ 269765 h 512161"/>
                <a:gd name="connsiteX151" fmla="*/ 323005 w 556182"/>
                <a:gd name="connsiteY151" fmla="*/ 270169 h 512161"/>
                <a:gd name="connsiteX152" fmla="*/ 317334 w 556182"/>
                <a:gd name="connsiteY152" fmla="*/ 269765 h 512161"/>
                <a:gd name="connsiteX153" fmla="*/ 303562 w 556182"/>
                <a:gd name="connsiteY153" fmla="*/ 264504 h 512161"/>
                <a:gd name="connsiteX154" fmla="*/ 302751 w 556182"/>
                <a:gd name="connsiteY154" fmla="*/ 264099 h 512161"/>
                <a:gd name="connsiteX155" fmla="*/ 299511 w 556182"/>
                <a:gd name="connsiteY155" fmla="*/ 261671 h 512161"/>
                <a:gd name="connsiteX156" fmla="*/ 299106 w 556182"/>
                <a:gd name="connsiteY156" fmla="*/ 261267 h 512161"/>
                <a:gd name="connsiteX157" fmla="*/ 295460 w 556182"/>
                <a:gd name="connsiteY157" fmla="*/ 258029 h 512161"/>
                <a:gd name="connsiteX158" fmla="*/ 286143 w 556182"/>
                <a:gd name="connsiteY158" fmla="*/ 228893 h 512161"/>
                <a:gd name="connsiteX159" fmla="*/ 318549 w 556182"/>
                <a:gd name="connsiteY159" fmla="*/ 196115 h 512161"/>
                <a:gd name="connsiteX160" fmla="*/ 322600 w 556182"/>
                <a:gd name="connsiteY160" fmla="*/ 196115 h 512161"/>
                <a:gd name="connsiteX161" fmla="*/ 323815 w 556182"/>
                <a:gd name="connsiteY161" fmla="*/ 196115 h 512161"/>
                <a:gd name="connsiteX162" fmla="*/ 327056 w 556182"/>
                <a:gd name="connsiteY162" fmla="*/ 196115 h 512161"/>
                <a:gd name="connsiteX163" fmla="*/ 328271 w 556182"/>
                <a:gd name="connsiteY163" fmla="*/ 196520 h 512161"/>
                <a:gd name="connsiteX164" fmla="*/ 330701 w 556182"/>
                <a:gd name="connsiteY164" fmla="*/ 197329 h 512161"/>
                <a:gd name="connsiteX165" fmla="*/ 331917 w 556182"/>
                <a:gd name="connsiteY165" fmla="*/ 197329 h 512161"/>
                <a:gd name="connsiteX166" fmla="*/ 333132 w 556182"/>
                <a:gd name="connsiteY166" fmla="*/ 197329 h 512161"/>
                <a:gd name="connsiteX167" fmla="*/ 335562 w 556182"/>
                <a:gd name="connsiteY167" fmla="*/ 196924 h 512161"/>
                <a:gd name="connsiteX168" fmla="*/ 335562 w 556182"/>
                <a:gd name="connsiteY168" fmla="*/ 182356 h 512161"/>
                <a:gd name="connsiteX169" fmla="*/ 329081 w 556182"/>
                <a:gd name="connsiteY169" fmla="*/ 175882 h 512161"/>
                <a:gd name="connsiteX170" fmla="*/ 300321 w 556182"/>
                <a:gd name="connsiteY170" fmla="*/ 175882 h 512161"/>
                <a:gd name="connsiteX171" fmla="*/ 293840 w 556182"/>
                <a:gd name="connsiteY171" fmla="*/ 171430 h 512161"/>
                <a:gd name="connsiteX172" fmla="*/ 295055 w 556182"/>
                <a:gd name="connsiteY172" fmla="*/ 163742 h 512161"/>
                <a:gd name="connsiteX173" fmla="*/ 300726 w 556182"/>
                <a:gd name="connsiteY173" fmla="*/ 148769 h 512161"/>
                <a:gd name="connsiteX174" fmla="*/ 293030 w 556182"/>
                <a:gd name="connsiteY174" fmla="*/ 131773 h 512161"/>
                <a:gd name="connsiteX175" fmla="*/ 275612 w 556182"/>
                <a:gd name="connsiteY175" fmla="*/ 126108 h 512161"/>
                <a:gd name="connsiteX176" fmla="*/ 136267 w 556182"/>
                <a:gd name="connsiteY176" fmla="*/ 126108 h 512161"/>
                <a:gd name="connsiteX177" fmla="*/ 116418 w 556182"/>
                <a:gd name="connsiteY177" fmla="*/ 145936 h 512161"/>
                <a:gd name="connsiteX178" fmla="*/ 121684 w 556182"/>
                <a:gd name="connsiteY178" fmla="*/ 163742 h 512161"/>
                <a:gd name="connsiteX179" fmla="*/ 122900 w 556182"/>
                <a:gd name="connsiteY179" fmla="*/ 171430 h 512161"/>
                <a:gd name="connsiteX180" fmla="*/ 116418 w 556182"/>
                <a:gd name="connsiteY180" fmla="*/ 175882 h 512161"/>
                <a:gd name="connsiteX181" fmla="*/ 77532 w 556182"/>
                <a:gd name="connsiteY181" fmla="*/ 175882 h 512161"/>
                <a:gd name="connsiteX182" fmla="*/ 71456 w 556182"/>
                <a:gd name="connsiteY182" fmla="*/ 182356 h 512161"/>
                <a:gd name="connsiteX183" fmla="*/ 71456 w 556182"/>
                <a:gd name="connsiteY183" fmla="*/ 283928 h 512161"/>
                <a:gd name="connsiteX184" fmla="*/ 75911 w 556182"/>
                <a:gd name="connsiteY184" fmla="*/ 289593 h 512161"/>
                <a:gd name="connsiteX185" fmla="*/ 78747 w 556182"/>
                <a:gd name="connsiteY185" fmla="*/ 283523 h 512161"/>
                <a:gd name="connsiteX186" fmla="*/ 103861 w 556182"/>
                <a:gd name="connsiteY186" fmla="*/ 265313 h 512161"/>
                <a:gd name="connsiteX187" fmla="*/ 134647 w 556182"/>
                <a:gd name="connsiteY187" fmla="*/ 240224 h 512161"/>
                <a:gd name="connsiteX188" fmla="*/ 163407 w 556182"/>
                <a:gd name="connsiteY188" fmla="*/ 249531 h 512161"/>
                <a:gd name="connsiteX189" fmla="*/ 175559 w 556182"/>
                <a:gd name="connsiteY189" fmla="*/ 277049 h 512161"/>
                <a:gd name="connsiteX190" fmla="*/ 175559 w 556182"/>
                <a:gd name="connsiteY190" fmla="*/ 283523 h 512161"/>
                <a:gd name="connsiteX191" fmla="*/ 175559 w 556182"/>
                <a:gd name="connsiteY191" fmla="*/ 289593 h 512161"/>
                <a:gd name="connsiteX192" fmla="*/ 199863 w 556182"/>
                <a:gd name="connsiteY192" fmla="*/ 289593 h 512161"/>
                <a:gd name="connsiteX193" fmla="*/ 206344 w 556182"/>
                <a:gd name="connsiteY193" fmla="*/ 283928 h 512161"/>
                <a:gd name="connsiteX194" fmla="*/ 206344 w 556182"/>
                <a:gd name="connsiteY194" fmla="*/ 269360 h 512161"/>
                <a:gd name="connsiteX195" fmla="*/ 206344 w 556182"/>
                <a:gd name="connsiteY195" fmla="*/ 255601 h 512161"/>
                <a:gd name="connsiteX196" fmla="*/ 210395 w 556182"/>
                <a:gd name="connsiteY196" fmla="*/ 249127 h 512161"/>
                <a:gd name="connsiteX197" fmla="*/ 218091 w 556182"/>
                <a:gd name="connsiteY197" fmla="*/ 250341 h 512161"/>
                <a:gd name="connsiteX198" fmla="*/ 227813 w 556182"/>
                <a:gd name="connsiteY198" fmla="*/ 254792 h 512161"/>
                <a:gd name="connsiteX199" fmla="*/ 230648 w 556182"/>
                <a:gd name="connsiteY199" fmla="*/ 255601 h 512161"/>
                <a:gd name="connsiteX200" fmla="*/ 232674 w 556182"/>
                <a:gd name="connsiteY200" fmla="*/ 255601 h 512161"/>
                <a:gd name="connsiteX201" fmla="*/ 234294 w 556182"/>
                <a:gd name="connsiteY201" fmla="*/ 255601 h 512161"/>
                <a:gd name="connsiteX202" fmla="*/ 237130 w 556182"/>
                <a:gd name="connsiteY202" fmla="*/ 255601 h 512161"/>
                <a:gd name="connsiteX203" fmla="*/ 238750 w 556182"/>
                <a:gd name="connsiteY203" fmla="*/ 255197 h 512161"/>
                <a:gd name="connsiteX204" fmla="*/ 242396 w 556182"/>
                <a:gd name="connsiteY204" fmla="*/ 253983 h 512161"/>
                <a:gd name="connsiteX205" fmla="*/ 243611 w 556182"/>
                <a:gd name="connsiteY205" fmla="*/ 253173 h 512161"/>
                <a:gd name="connsiteX206" fmla="*/ 246041 w 556182"/>
                <a:gd name="connsiteY206" fmla="*/ 251959 h 512161"/>
                <a:gd name="connsiteX207" fmla="*/ 247256 w 556182"/>
                <a:gd name="connsiteY207" fmla="*/ 251150 h 512161"/>
                <a:gd name="connsiteX208" fmla="*/ 250092 w 556182"/>
                <a:gd name="connsiteY208" fmla="*/ 248317 h 512161"/>
                <a:gd name="connsiteX209" fmla="*/ 255763 w 556182"/>
                <a:gd name="connsiteY209" fmla="*/ 230512 h 512161"/>
                <a:gd name="connsiteX210" fmla="*/ 236319 w 556182"/>
                <a:gd name="connsiteY210" fmla="*/ 210683 h 512161"/>
                <a:gd name="connsiteX211" fmla="*/ 231459 w 556182"/>
                <a:gd name="connsiteY211" fmla="*/ 210683 h 512161"/>
                <a:gd name="connsiteX212" fmla="*/ 231054 w 556182"/>
                <a:gd name="connsiteY212" fmla="*/ 210683 h 512161"/>
                <a:gd name="connsiteX213" fmla="*/ 227003 w 556182"/>
                <a:gd name="connsiteY213" fmla="*/ 211492 h 512161"/>
                <a:gd name="connsiteX214" fmla="*/ 226193 w 556182"/>
                <a:gd name="connsiteY214" fmla="*/ 211897 h 512161"/>
                <a:gd name="connsiteX215" fmla="*/ 218091 w 556182"/>
                <a:gd name="connsiteY215" fmla="*/ 216349 h 512161"/>
                <a:gd name="connsiteX216" fmla="*/ 210395 w 556182"/>
                <a:gd name="connsiteY216" fmla="*/ 217563 h 512161"/>
                <a:gd name="connsiteX217" fmla="*/ 206344 w 556182"/>
                <a:gd name="connsiteY217" fmla="*/ 211088 h 512161"/>
                <a:gd name="connsiteX218" fmla="*/ 206344 w 556182"/>
                <a:gd name="connsiteY218" fmla="*/ 196924 h 512161"/>
                <a:gd name="connsiteX219" fmla="*/ 206344 w 556182"/>
                <a:gd name="connsiteY219" fmla="*/ 182356 h 512161"/>
                <a:gd name="connsiteX220" fmla="*/ 199863 w 556182"/>
                <a:gd name="connsiteY220" fmla="*/ 175882 h 512161"/>
                <a:gd name="connsiteX221" fmla="*/ 160976 w 556182"/>
                <a:gd name="connsiteY221" fmla="*/ 175882 h 512161"/>
                <a:gd name="connsiteX222" fmla="*/ 154495 w 556182"/>
                <a:gd name="connsiteY222" fmla="*/ 171430 h 512161"/>
                <a:gd name="connsiteX223" fmla="*/ 155710 w 556182"/>
                <a:gd name="connsiteY223" fmla="*/ 163742 h 512161"/>
                <a:gd name="connsiteX224" fmla="*/ 161381 w 556182"/>
                <a:gd name="connsiteY224" fmla="*/ 148769 h 512161"/>
                <a:gd name="connsiteX225" fmla="*/ 153685 w 556182"/>
                <a:gd name="connsiteY225" fmla="*/ 131773 h 512161"/>
                <a:gd name="connsiteX226" fmla="*/ 136267 w 556182"/>
                <a:gd name="connsiteY226" fmla="*/ 126108 h 512161"/>
                <a:gd name="connsiteX227" fmla="*/ 134647 w 556182"/>
                <a:gd name="connsiteY227" fmla="*/ 111944 h 512161"/>
                <a:gd name="connsiteX228" fmla="*/ 163407 w 556182"/>
                <a:gd name="connsiteY228" fmla="*/ 121252 h 512161"/>
                <a:gd name="connsiteX229" fmla="*/ 175559 w 556182"/>
                <a:gd name="connsiteY229" fmla="*/ 148769 h 512161"/>
                <a:gd name="connsiteX230" fmla="*/ 173533 w 556182"/>
                <a:gd name="connsiteY230" fmla="*/ 161314 h 512161"/>
                <a:gd name="connsiteX231" fmla="*/ 199863 w 556182"/>
                <a:gd name="connsiteY231" fmla="*/ 161314 h 512161"/>
                <a:gd name="connsiteX232" fmla="*/ 213230 w 556182"/>
                <a:gd name="connsiteY232" fmla="*/ 166574 h 512161"/>
                <a:gd name="connsiteX233" fmla="*/ 227003 w 556182"/>
                <a:gd name="connsiteY233" fmla="*/ 161314 h 512161"/>
                <a:gd name="connsiteX234" fmla="*/ 243611 w 556182"/>
                <a:gd name="connsiteY234" fmla="*/ 161314 h 512161"/>
                <a:gd name="connsiteX235" fmla="*/ 241180 w 556182"/>
                <a:gd name="connsiteY235" fmla="*/ 144318 h 512161"/>
                <a:gd name="connsiteX236" fmla="*/ 273991 w 556182"/>
                <a:gd name="connsiteY236" fmla="*/ 111944 h 512161"/>
                <a:gd name="connsiteX237" fmla="*/ 302751 w 556182"/>
                <a:gd name="connsiteY237" fmla="*/ 121252 h 512161"/>
                <a:gd name="connsiteX238" fmla="*/ 314904 w 556182"/>
                <a:gd name="connsiteY238" fmla="*/ 148769 h 512161"/>
                <a:gd name="connsiteX239" fmla="*/ 312878 w 556182"/>
                <a:gd name="connsiteY239" fmla="*/ 161314 h 512161"/>
                <a:gd name="connsiteX240" fmla="*/ 329081 w 556182"/>
                <a:gd name="connsiteY240" fmla="*/ 161314 h 512161"/>
                <a:gd name="connsiteX241" fmla="*/ 342853 w 556182"/>
                <a:gd name="connsiteY241" fmla="*/ 166574 h 512161"/>
                <a:gd name="connsiteX242" fmla="*/ 356626 w 556182"/>
                <a:gd name="connsiteY242" fmla="*/ 161314 h 512161"/>
                <a:gd name="connsiteX243" fmla="*/ 382955 w 556182"/>
                <a:gd name="connsiteY243" fmla="*/ 161314 h 512161"/>
                <a:gd name="connsiteX244" fmla="*/ 380525 w 556182"/>
                <a:gd name="connsiteY244" fmla="*/ 148769 h 512161"/>
                <a:gd name="connsiteX245" fmla="*/ 392677 w 556182"/>
                <a:gd name="connsiteY245" fmla="*/ 121252 h 512161"/>
                <a:gd name="connsiteX246" fmla="*/ 421842 w 556182"/>
                <a:gd name="connsiteY246" fmla="*/ 111944 h 512161"/>
                <a:gd name="connsiteX247" fmla="*/ 454248 w 556182"/>
                <a:gd name="connsiteY247" fmla="*/ 144318 h 512161"/>
                <a:gd name="connsiteX248" fmla="*/ 452223 w 556182"/>
                <a:gd name="connsiteY248" fmla="*/ 161314 h 512161"/>
                <a:gd name="connsiteX249" fmla="*/ 478552 w 556182"/>
                <a:gd name="connsiteY249" fmla="*/ 161314 h 512161"/>
                <a:gd name="connsiteX250" fmla="*/ 499211 w 556182"/>
                <a:gd name="connsiteY250" fmla="*/ 182356 h 512161"/>
                <a:gd name="connsiteX251" fmla="*/ 499211 w 556182"/>
                <a:gd name="connsiteY251" fmla="*/ 201376 h 512161"/>
                <a:gd name="connsiteX252" fmla="*/ 510958 w 556182"/>
                <a:gd name="connsiteY252" fmla="*/ 213516 h 512161"/>
                <a:gd name="connsiteX253" fmla="*/ 544984 w 556182"/>
                <a:gd name="connsiteY253" fmla="*/ 282309 h 512161"/>
                <a:gd name="connsiteX254" fmla="*/ 546604 w 556182"/>
                <a:gd name="connsiteY254" fmla="*/ 286761 h 512161"/>
                <a:gd name="connsiteX255" fmla="*/ 547819 w 556182"/>
                <a:gd name="connsiteY255" fmla="*/ 300519 h 512161"/>
                <a:gd name="connsiteX256" fmla="*/ 542148 w 556182"/>
                <a:gd name="connsiteY256" fmla="*/ 379834 h 512161"/>
                <a:gd name="connsiteX257" fmla="*/ 555921 w 556182"/>
                <a:gd name="connsiteY257" fmla="*/ 399663 h 512161"/>
                <a:gd name="connsiteX258" fmla="*/ 539313 w 556182"/>
                <a:gd name="connsiteY258" fmla="*/ 506091 h 512161"/>
                <a:gd name="connsiteX259" fmla="*/ 532022 w 556182"/>
                <a:gd name="connsiteY259" fmla="*/ 512161 h 512161"/>
                <a:gd name="connsiteX260" fmla="*/ 530806 w 556182"/>
                <a:gd name="connsiteY260" fmla="*/ 512161 h 512161"/>
                <a:gd name="connsiteX261" fmla="*/ 524730 w 556182"/>
                <a:gd name="connsiteY261" fmla="*/ 503663 h 512161"/>
                <a:gd name="connsiteX262" fmla="*/ 536882 w 556182"/>
                <a:gd name="connsiteY262" fmla="*/ 429204 h 512161"/>
                <a:gd name="connsiteX263" fmla="*/ 425893 w 556182"/>
                <a:gd name="connsiteY263" fmla="*/ 413826 h 512161"/>
                <a:gd name="connsiteX264" fmla="*/ 415361 w 556182"/>
                <a:gd name="connsiteY264" fmla="*/ 482215 h 512161"/>
                <a:gd name="connsiteX265" fmla="*/ 406855 w 556182"/>
                <a:gd name="connsiteY265" fmla="*/ 488285 h 512161"/>
                <a:gd name="connsiteX266" fmla="*/ 401184 w 556182"/>
                <a:gd name="connsiteY266" fmla="*/ 480192 h 512161"/>
                <a:gd name="connsiteX267" fmla="*/ 416981 w 556182"/>
                <a:gd name="connsiteY267" fmla="*/ 377406 h 512161"/>
                <a:gd name="connsiteX268" fmla="*/ 424273 w 556182"/>
                <a:gd name="connsiteY268" fmla="*/ 366076 h 512161"/>
                <a:gd name="connsiteX269" fmla="*/ 426703 w 556182"/>
                <a:gd name="connsiteY269" fmla="*/ 364457 h 512161"/>
                <a:gd name="connsiteX270" fmla="*/ 421842 w 556182"/>
                <a:gd name="connsiteY270" fmla="*/ 295663 h 512161"/>
                <a:gd name="connsiteX271" fmla="*/ 421842 w 556182"/>
                <a:gd name="connsiteY271" fmla="*/ 293235 h 512161"/>
                <a:gd name="connsiteX272" fmla="*/ 438045 w 556182"/>
                <a:gd name="connsiteY272" fmla="*/ 267741 h 512161"/>
                <a:gd name="connsiteX273" fmla="*/ 420222 w 556182"/>
                <a:gd name="connsiteY273" fmla="*/ 255601 h 512161"/>
                <a:gd name="connsiteX274" fmla="*/ 402399 w 556182"/>
                <a:gd name="connsiteY274" fmla="*/ 261267 h 512161"/>
                <a:gd name="connsiteX275" fmla="*/ 395108 w 556182"/>
                <a:gd name="connsiteY275" fmla="*/ 277858 h 512161"/>
                <a:gd name="connsiteX276" fmla="*/ 395108 w 556182"/>
                <a:gd name="connsiteY276" fmla="*/ 283523 h 512161"/>
                <a:gd name="connsiteX277" fmla="*/ 395108 w 556182"/>
                <a:gd name="connsiteY277" fmla="*/ 294045 h 512161"/>
                <a:gd name="connsiteX278" fmla="*/ 382145 w 556182"/>
                <a:gd name="connsiteY278" fmla="*/ 304971 h 512161"/>
                <a:gd name="connsiteX279" fmla="*/ 356626 w 556182"/>
                <a:gd name="connsiteY279" fmla="*/ 304971 h 512161"/>
                <a:gd name="connsiteX280" fmla="*/ 342853 w 556182"/>
                <a:gd name="connsiteY280" fmla="*/ 299710 h 512161"/>
                <a:gd name="connsiteX281" fmla="*/ 329081 w 556182"/>
                <a:gd name="connsiteY281" fmla="*/ 305375 h 512161"/>
                <a:gd name="connsiteX282" fmla="*/ 312878 w 556182"/>
                <a:gd name="connsiteY282" fmla="*/ 305375 h 512161"/>
                <a:gd name="connsiteX283" fmla="*/ 314904 w 556182"/>
                <a:gd name="connsiteY283" fmla="*/ 317920 h 512161"/>
                <a:gd name="connsiteX284" fmla="*/ 302751 w 556182"/>
                <a:gd name="connsiteY284" fmla="*/ 345437 h 512161"/>
                <a:gd name="connsiteX285" fmla="*/ 278042 w 556182"/>
                <a:gd name="connsiteY285" fmla="*/ 354745 h 512161"/>
                <a:gd name="connsiteX286" fmla="*/ 273991 w 556182"/>
                <a:gd name="connsiteY286" fmla="*/ 354745 h 512161"/>
                <a:gd name="connsiteX287" fmla="*/ 241180 w 556182"/>
                <a:gd name="connsiteY287" fmla="*/ 322371 h 512161"/>
                <a:gd name="connsiteX288" fmla="*/ 243611 w 556182"/>
                <a:gd name="connsiteY288" fmla="*/ 305375 h 512161"/>
                <a:gd name="connsiteX289" fmla="*/ 227003 w 556182"/>
                <a:gd name="connsiteY289" fmla="*/ 305375 h 512161"/>
                <a:gd name="connsiteX290" fmla="*/ 212825 w 556182"/>
                <a:gd name="connsiteY290" fmla="*/ 299305 h 512161"/>
                <a:gd name="connsiteX291" fmla="*/ 199863 w 556182"/>
                <a:gd name="connsiteY291" fmla="*/ 304161 h 512161"/>
                <a:gd name="connsiteX292" fmla="*/ 171103 w 556182"/>
                <a:gd name="connsiteY292" fmla="*/ 304161 h 512161"/>
                <a:gd name="connsiteX293" fmla="*/ 167457 w 556182"/>
                <a:gd name="connsiteY293" fmla="*/ 302947 h 512161"/>
                <a:gd name="connsiteX294" fmla="*/ 160976 w 556182"/>
                <a:gd name="connsiteY294" fmla="*/ 294045 h 512161"/>
                <a:gd name="connsiteX295" fmla="*/ 160976 w 556182"/>
                <a:gd name="connsiteY295" fmla="*/ 283119 h 512161"/>
                <a:gd name="connsiteX296" fmla="*/ 161381 w 556182"/>
                <a:gd name="connsiteY296" fmla="*/ 277049 h 512161"/>
                <a:gd name="connsiteX297" fmla="*/ 153685 w 556182"/>
                <a:gd name="connsiteY297" fmla="*/ 260457 h 512161"/>
                <a:gd name="connsiteX298" fmla="*/ 136267 w 556182"/>
                <a:gd name="connsiteY298" fmla="*/ 254387 h 512161"/>
                <a:gd name="connsiteX299" fmla="*/ 118039 w 556182"/>
                <a:gd name="connsiteY299" fmla="*/ 267741 h 512161"/>
                <a:gd name="connsiteX300" fmla="*/ 134242 w 556182"/>
                <a:gd name="connsiteY300" fmla="*/ 292831 h 512161"/>
                <a:gd name="connsiteX301" fmla="*/ 133837 w 556182"/>
                <a:gd name="connsiteY301" fmla="*/ 295663 h 512161"/>
                <a:gd name="connsiteX302" fmla="*/ 129381 w 556182"/>
                <a:gd name="connsiteY302" fmla="*/ 364457 h 512161"/>
                <a:gd name="connsiteX303" fmla="*/ 132216 w 556182"/>
                <a:gd name="connsiteY303" fmla="*/ 366076 h 512161"/>
                <a:gd name="connsiteX304" fmla="*/ 139102 w 556182"/>
                <a:gd name="connsiteY304" fmla="*/ 377406 h 512161"/>
                <a:gd name="connsiteX305" fmla="*/ 154900 w 556182"/>
                <a:gd name="connsiteY305" fmla="*/ 480192 h 512161"/>
                <a:gd name="connsiteX306" fmla="*/ 149229 w 556182"/>
                <a:gd name="connsiteY306" fmla="*/ 488285 h 512161"/>
                <a:gd name="connsiteX307" fmla="*/ 141128 w 556182"/>
                <a:gd name="connsiteY307" fmla="*/ 482215 h 512161"/>
                <a:gd name="connsiteX308" fmla="*/ 130191 w 556182"/>
                <a:gd name="connsiteY308" fmla="*/ 413826 h 512161"/>
                <a:gd name="connsiteX309" fmla="*/ 19201 w 556182"/>
                <a:gd name="connsiteY309" fmla="*/ 429204 h 512161"/>
                <a:gd name="connsiteX310" fmla="*/ 30138 w 556182"/>
                <a:gd name="connsiteY310" fmla="*/ 504067 h 512161"/>
                <a:gd name="connsiteX311" fmla="*/ 24062 w 556182"/>
                <a:gd name="connsiteY311" fmla="*/ 512161 h 512161"/>
                <a:gd name="connsiteX312" fmla="*/ 22847 w 556182"/>
                <a:gd name="connsiteY312" fmla="*/ 512161 h 512161"/>
                <a:gd name="connsiteX313" fmla="*/ 15556 w 556182"/>
                <a:gd name="connsiteY313" fmla="*/ 506091 h 512161"/>
                <a:gd name="connsiteX314" fmla="*/ 163 w 556182"/>
                <a:gd name="connsiteY314" fmla="*/ 399663 h 512161"/>
                <a:gd name="connsiteX315" fmla="*/ 13530 w 556182"/>
                <a:gd name="connsiteY315" fmla="*/ 379834 h 512161"/>
                <a:gd name="connsiteX316" fmla="*/ 8265 w 556182"/>
                <a:gd name="connsiteY316" fmla="*/ 300519 h 512161"/>
                <a:gd name="connsiteX317" fmla="*/ 9480 w 556182"/>
                <a:gd name="connsiteY317" fmla="*/ 286761 h 512161"/>
                <a:gd name="connsiteX318" fmla="*/ 10695 w 556182"/>
                <a:gd name="connsiteY318" fmla="*/ 282309 h 512161"/>
                <a:gd name="connsiteX319" fmla="*/ 45126 w 556182"/>
                <a:gd name="connsiteY319" fmla="*/ 213516 h 512161"/>
                <a:gd name="connsiteX320" fmla="*/ 56873 w 556182"/>
                <a:gd name="connsiteY320" fmla="*/ 201376 h 512161"/>
                <a:gd name="connsiteX321" fmla="*/ 56873 w 556182"/>
                <a:gd name="connsiteY321" fmla="*/ 182356 h 512161"/>
                <a:gd name="connsiteX322" fmla="*/ 77532 w 556182"/>
                <a:gd name="connsiteY322" fmla="*/ 161314 h 512161"/>
                <a:gd name="connsiteX323" fmla="*/ 104266 w 556182"/>
                <a:gd name="connsiteY323" fmla="*/ 161314 h 512161"/>
                <a:gd name="connsiteX324" fmla="*/ 101836 w 556182"/>
                <a:gd name="connsiteY324" fmla="*/ 144318 h 512161"/>
                <a:gd name="connsiteX325" fmla="*/ 134647 w 556182"/>
                <a:gd name="connsiteY325" fmla="*/ 111944 h 512161"/>
                <a:gd name="connsiteX326" fmla="*/ 207696 w 556182"/>
                <a:gd name="connsiteY326" fmla="*/ 76796 h 512161"/>
                <a:gd name="connsiteX327" fmla="*/ 215067 w 556182"/>
                <a:gd name="connsiteY327" fmla="*/ 84168 h 512161"/>
                <a:gd name="connsiteX328" fmla="*/ 215067 w 556182"/>
                <a:gd name="connsiteY328" fmla="*/ 101367 h 512161"/>
                <a:gd name="connsiteX329" fmla="*/ 232267 w 556182"/>
                <a:gd name="connsiteY329" fmla="*/ 101367 h 512161"/>
                <a:gd name="connsiteX330" fmla="*/ 239638 w 556182"/>
                <a:gd name="connsiteY330" fmla="*/ 108738 h 512161"/>
                <a:gd name="connsiteX331" fmla="*/ 232267 w 556182"/>
                <a:gd name="connsiteY331" fmla="*/ 116110 h 512161"/>
                <a:gd name="connsiteX332" fmla="*/ 215067 w 556182"/>
                <a:gd name="connsiteY332" fmla="*/ 116110 h 512161"/>
                <a:gd name="connsiteX333" fmla="*/ 215067 w 556182"/>
                <a:gd name="connsiteY333" fmla="*/ 133309 h 512161"/>
                <a:gd name="connsiteX334" fmla="*/ 207696 w 556182"/>
                <a:gd name="connsiteY334" fmla="*/ 140681 h 512161"/>
                <a:gd name="connsiteX335" fmla="*/ 200325 w 556182"/>
                <a:gd name="connsiteY335" fmla="*/ 133309 h 512161"/>
                <a:gd name="connsiteX336" fmla="*/ 200325 w 556182"/>
                <a:gd name="connsiteY336" fmla="*/ 116110 h 512161"/>
                <a:gd name="connsiteX337" fmla="*/ 183125 w 556182"/>
                <a:gd name="connsiteY337" fmla="*/ 116110 h 512161"/>
                <a:gd name="connsiteX338" fmla="*/ 175754 w 556182"/>
                <a:gd name="connsiteY338" fmla="*/ 108738 h 512161"/>
                <a:gd name="connsiteX339" fmla="*/ 183125 w 556182"/>
                <a:gd name="connsiteY339" fmla="*/ 101367 h 512161"/>
                <a:gd name="connsiteX340" fmla="*/ 200325 w 556182"/>
                <a:gd name="connsiteY340" fmla="*/ 101367 h 512161"/>
                <a:gd name="connsiteX341" fmla="*/ 200325 w 556182"/>
                <a:gd name="connsiteY341" fmla="*/ 84168 h 512161"/>
                <a:gd name="connsiteX342" fmla="*/ 207696 w 556182"/>
                <a:gd name="connsiteY342" fmla="*/ 76796 h 512161"/>
                <a:gd name="connsiteX343" fmla="*/ 354144 w 556182"/>
                <a:gd name="connsiteY343" fmla="*/ 51795 h 512161"/>
                <a:gd name="connsiteX344" fmla="*/ 361130 w 556182"/>
                <a:gd name="connsiteY344" fmla="*/ 58572 h 512161"/>
                <a:gd name="connsiteX345" fmla="*/ 361130 w 556182"/>
                <a:gd name="connsiteY345" fmla="*/ 66944 h 512161"/>
                <a:gd name="connsiteX346" fmla="*/ 369759 w 556182"/>
                <a:gd name="connsiteY346" fmla="*/ 66944 h 512161"/>
                <a:gd name="connsiteX347" fmla="*/ 377156 w 556182"/>
                <a:gd name="connsiteY347" fmla="*/ 73721 h 512161"/>
                <a:gd name="connsiteX348" fmla="*/ 369759 w 556182"/>
                <a:gd name="connsiteY348" fmla="*/ 80498 h 512161"/>
                <a:gd name="connsiteX349" fmla="*/ 361130 w 556182"/>
                <a:gd name="connsiteY349" fmla="*/ 80498 h 512161"/>
                <a:gd name="connsiteX350" fmla="*/ 361130 w 556182"/>
                <a:gd name="connsiteY350" fmla="*/ 88869 h 512161"/>
                <a:gd name="connsiteX351" fmla="*/ 354144 w 556182"/>
                <a:gd name="connsiteY351" fmla="*/ 96045 h 512161"/>
                <a:gd name="connsiteX352" fmla="*/ 346747 w 556182"/>
                <a:gd name="connsiteY352" fmla="*/ 88869 h 512161"/>
                <a:gd name="connsiteX353" fmla="*/ 346747 w 556182"/>
                <a:gd name="connsiteY353" fmla="*/ 80498 h 512161"/>
                <a:gd name="connsiteX354" fmla="*/ 338117 w 556182"/>
                <a:gd name="connsiteY354" fmla="*/ 80498 h 512161"/>
                <a:gd name="connsiteX355" fmla="*/ 331131 w 556182"/>
                <a:gd name="connsiteY355" fmla="*/ 73721 h 512161"/>
                <a:gd name="connsiteX356" fmla="*/ 338117 w 556182"/>
                <a:gd name="connsiteY356" fmla="*/ 66944 h 512161"/>
                <a:gd name="connsiteX357" fmla="*/ 346747 w 556182"/>
                <a:gd name="connsiteY357" fmla="*/ 66944 h 512161"/>
                <a:gd name="connsiteX358" fmla="*/ 346747 w 556182"/>
                <a:gd name="connsiteY358" fmla="*/ 58572 h 512161"/>
                <a:gd name="connsiteX359" fmla="*/ 354144 w 556182"/>
                <a:gd name="connsiteY359" fmla="*/ 51795 h 512161"/>
                <a:gd name="connsiteX360" fmla="*/ 278923 w 556182"/>
                <a:gd name="connsiteY360" fmla="*/ 0 h 512161"/>
                <a:gd name="connsiteX361" fmla="*/ 286399 w 556182"/>
                <a:gd name="connsiteY361" fmla="*/ 7390 h 512161"/>
                <a:gd name="connsiteX362" fmla="*/ 286399 w 556182"/>
                <a:gd name="connsiteY362" fmla="*/ 10675 h 512161"/>
                <a:gd name="connsiteX363" fmla="*/ 289307 w 556182"/>
                <a:gd name="connsiteY363" fmla="*/ 10675 h 512161"/>
                <a:gd name="connsiteX364" fmla="*/ 296783 w 556182"/>
                <a:gd name="connsiteY364" fmla="*/ 18065 h 512161"/>
                <a:gd name="connsiteX365" fmla="*/ 289307 w 556182"/>
                <a:gd name="connsiteY365" fmla="*/ 25045 h 512161"/>
                <a:gd name="connsiteX366" fmla="*/ 286399 w 556182"/>
                <a:gd name="connsiteY366" fmla="*/ 25045 h 512161"/>
                <a:gd name="connsiteX367" fmla="*/ 286399 w 556182"/>
                <a:gd name="connsiteY367" fmla="*/ 27919 h 512161"/>
                <a:gd name="connsiteX368" fmla="*/ 278923 w 556182"/>
                <a:gd name="connsiteY368" fmla="*/ 35309 h 512161"/>
                <a:gd name="connsiteX369" fmla="*/ 271863 w 556182"/>
                <a:gd name="connsiteY369" fmla="*/ 27919 h 512161"/>
                <a:gd name="connsiteX370" fmla="*/ 271863 w 556182"/>
                <a:gd name="connsiteY370" fmla="*/ 25045 h 512161"/>
                <a:gd name="connsiteX371" fmla="*/ 268540 w 556182"/>
                <a:gd name="connsiteY371" fmla="*/ 25045 h 512161"/>
                <a:gd name="connsiteX372" fmla="*/ 261479 w 556182"/>
                <a:gd name="connsiteY372" fmla="*/ 18065 h 512161"/>
                <a:gd name="connsiteX373" fmla="*/ 268540 w 556182"/>
                <a:gd name="connsiteY373" fmla="*/ 10675 h 512161"/>
                <a:gd name="connsiteX374" fmla="*/ 271863 w 556182"/>
                <a:gd name="connsiteY374" fmla="*/ 10675 h 512161"/>
                <a:gd name="connsiteX375" fmla="*/ 271863 w 556182"/>
                <a:gd name="connsiteY375" fmla="*/ 7390 h 512161"/>
                <a:gd name="connsiteX376" fmla="*/ 278923 w 556182"/>
                <a:gd name="connsiteY376" fmla="*/ 0 h 512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</a:cxnLst>
              <a:rect l="l" t="t" r="r" b="b"/>
              <a:pathLst>
                <a:path w="556182" h="512161">
                  <a:moveTo>
                    <a:pt x="444116" y="383978"/>
                  </a:moveTo>
                  <a:cubicBezTo>
                    <a:pt x="448345" y="383978"/>
                    <a:pt x="452152" y="387785"/>
                    <a:pt x="452152" y="391592"/>
                  </a:cubicBezTo>
                  <a:cubicBezTo>
                    <a:pt x="452152" y="396244"/>
                    <a:pt x="448345" y="399628"/>
                    <a:pt x="444116" y="399628"/>
                  </a:cubicBezTo>
                  <a:cubicBezTo>
                    <a:pt x="439886" y="399628"/>
                    <a:pt x="436502" y="396244"/>
                    <a:pt x="436502" y="391592"/>
                  </a:cubicBezTo>
                  <a:cubicBezTo>
                    <a:pt x="436502" y="387785"/>
                    <a:pt x="439886" y="383978"/>
                    <a:pt x="444116" y="383978"/>
                  </a:cubicBezTo>
                  <a:close/>
                  <a:moveTo>
                    <a:pt x="112355" y="383978"/>
                  </a:moveTo>
                  <a:cubicBezTo>
                    <a:pt x="116585" y="383978"/>
                    <a:pt x="119969" y="387785"/>
                    <a:pt x="119969" y="391592"/>
                  </a:cubicBezTo>
                  <a:cubicBezTo>
                    <a:pt x="119969" y="396244"/>
                    <a:pt x="116585" y="399628"/>
                    <a:pt x="112355" y="399628"/>
                  </a:cubicBezTo>
                  <a:cubicBezTo>
                    <a:pt x="108126" y="399628"/>
                    <a:pt x="104319" y="396244"/>
                    <a:pt x="104319" y="391592"/>
                  </a:cubicBezTo>
                  <a:cubicBezTo>
                    <a:pt x="104319" y="387785"/>
                    <a:pt x="108126" y="383978"/>
                    <a:pt x="112355" y="383978"/>
                  </a:cubicBezTo>
                  <a:close/>
                  <a:moveTo>
                    <a:pt x="434805" y="377406"/>
                  </a:moveTo>
                  <a:cubicBezTo>
                    <a:pt x="433184" y="377002"/>
                    <a:pt x="431564" y="378216"/>
                    <a:pt x="431159" y="379834"/>
                  </a:cubicBezTo>
                  <a:lnTo>
                    <a:pt x="427918" y="399663"/>
                  </a:lnTo>
                  <a:lnTo>
                    <a:pt x="538908" y="415445"/>
                  </a:lnTo>
                  <a:lnTo>
                    <a:pt x="541743" y="397235"/>
                  </a:lnTo>
                  <a:cubicBezTo>
                    <a:pt x="542148" y="395616"/>
                    <a:pt x="540933" y="393998"/>
                    <a:pt x="539313" y="393593"/>
                  </a:cubicBezTo>
                  <a:close/>
                  <a:moveTo>
                    <a:pt x="121279" y="377406"/>
                  </a:moveTo>
                  <a:lnTo>
                    <a:pt x="16771" y="393593"/>
                  </a:lnTo>
                  <a:cubicBezTo>
                    <a:pt x="15151" y="393998"/>
                    <a:pt x="13936" y="395616"/>
                    <a:pt x="14341" y="397235"/>
                  </a:cubicBezTo>
                  <a:lnTo>
                    <a:pt x="16771" y="415445"/>
                  </a:lnTo>
                  <a:lnTo>
                    <a:pt x="128166" y="399663"/>
                  </a:lnTo>
                  <a:lnTo>
                    <a:pt x="124925" y="379834"/>
                  </a:lnTo>
                  <a:cubicBezTo>
                    <a:pt x="124520" y="379025"/>
                    <a:pt x="123710" y="378216"/>
                    <a:pt x="123710" y="377811"/>
                  </a:cubicBezTo>
                  <a:cubicBezTo>
                    <a:pt x="123305" y="377406"/>
                    <a:pt x="122495" y="377002"/>
                    <a:pt x="121279" y="377406"/>
                  </a:cubicBezTo>
                  <a:close/>
                  <a:moveTo>
                    <a:pt x="499211" y="222419"/>
                  </a:moveTo>
                  <a:lnTo>
                    <a:pt x="499211" y="283928"/>
                  </a:lnTo>
                  <a:cubicBezTo>
                    <a:pt x="499211" y="285547"/>
                    <a:pt x="499211" y="286761"/>
                    <a:pt x="499211" y="288379"/>
                  </a:cubicBezTo>
                  <a:cubicBezTo>
                    <a:pt x="500021" y="292831"/>
                    <a:pt x="499211" y="298091"/>
                    <a:pt x="495565" y="301733"/>
                  </a:cubicBezTo>
                  <a:cubicBezTo>
                    <a:pt x="491920" y="306185"/>
                    <a:pt x="486249" y="308208"/>
                    <a:pt x="480578" y="307803"/>
                  </a:cubicBezTo>
                  <a:cubicBezTo>
                    <a:pt x="474907" y="306589"/>
                    <a:pt x="470046" y="302947"/>
                    <a:pt x="467615" y="297687"/>
                  </a:cubicBezTo>
                  <a:lnTo>
                    <a:pt x="463970" y="288784"/>
                  </a:lnTo>
                  <a:cubicBezTo>
                    <a:pt x="461134" y="281500"/>
                    <a:pt x="453033" y="277453"/>
                    <a:pt x="446147" y="279881"/>
                  </a:cubicBezTo>
                  <a:cubicBezTo>
                    <a:pt x="440476" y="281905"/>
                    <a:pt x="436020" y="287165"/>
                    <a:pt x="436020" y="293235"/>
                  </a:cubicBezTo>
                  <a:lnTo>
                    <a:pt x="436020" y="294449"/>
                  </a:lnTo>
                  <a:lnTo>
                    <a:pt x="440881" y="363648"/>
                  </a:lnTo>
                  <a:lnTo>
                    <a:pt x="528376" y="377406"/>
                  </a:lnTo>
                  <a:lnTo>
                    <a:pt x="533237" y="299305"/>
                  </a:lnTo>
                  <a:cubicBezTo>
                    <a:pt x="533642" y="296068"/>
                    <a:pt x="533237" y="293235"/>
                    <a:pt x="532832" y="290807"/>
                  </a:cubicBezTo>
                  <a:cubicBezTo>
                    <a:pt x="532832" y="289593"/>
                    <a:pt x="532427" y="289593"/>
                    <a:pt x="532022" y="288784"/>
                  </a:cubicBezTo>
                  <a:close/>
                  <a:moveTo>
                    <a:pt x="56873" y="222014"/>
                  </a:moveTo>
                  <a:lnTo>
                    <a:pt x="23657" y="288784"/>
                  </a:lnTo>
                  <a:cubicBezTo>
                    <a:pt x="23657" y="289593"/>
                    <a:pt x="23252" y="289593"/>
                    <a:pt x="23252" y="290403"/>
                  </a:cubicBezTo>
                  <a:cubicBezTo>
                    <a:pt x="22442" y="293235"/>
                    <a:pt x="22442" y="296068"/>
                    <a:pt x="22442" y="299305"/>
                  </a:cubicBezTo>
                  <a:lnTo>
                    <a:pt x="27708" y="377406"/>
                  </a:lnTo>
                  <a:lnTo>
                    <a:pt x="115203" y="363648"/>
                  </a:lnTo>
                  <a:lnTo>
                    <a:pt x="120064" y="292831"/>
                  </a:lnTo>
                  <a:cubicBezTo>
                    <a:pt x="119659" y="287165"/>
                    <a:pt x="115608" y="281905"/>
                    <a:pt x="109937" y="279881"/>
                  </a:cubicBezTo>
                  <a:cubicBezTo>
                    <a:pt x="103051" y="277453"/>
                    <a:pt x="94950" y="281500"/>
                    <a:pt x="91709" y="288784"/>
                  </a:cubicBezTo>
                  <a:lnTo>
                    <a:pt x="88063" y="297687"/>
                  </a:lnTo>
                  <a:cubicBezTo>
                    <a:pt x="86038" y="302947"/>
                    <a:pt x="81177" y="306589"/>
                    <a:pt x="75101" y="307803"/>
                  </a:cubicBezTo>
                  <a:cubicBezTo>
                    <a:pt x="69430" y="308208"/>
                    <a:pt x="64164" y="306185"/>
                    <a:pt x="60519" y="301733"/>
                  </a:cubicBezTo>
                  <a:cubicBezTo>
                    <a:pt x="56873" y="297687"/>
                    <a:pt x="56063" y="292021"/>
                    <a:pt x="57278" y="287165"/>
                  </a:cubicBezTo>
                  <a:cubicBezTo>
                    <a:pt x="56873" y="285951"/>
                    <a:pt x="56873" y="285142"/>
                    <a:pt x="56873" y="283928"/>
                  </a:cubicBezTo>
                  <a:close/>
                  <a:moveTo>
                    <a:pt x="420222" y="126108"/>
                  </a:moveTo>
                  <a:cubicBezTo>
                    <a:pt x="413336" y="125298"/>
                    <a:pt x="407260" y="127322"/>
                    <a:pt x="402399" y="131773"/>
                  </a:cubicBezTo>
                  <a:cubicBezTo>
                    <a:pt x="397538" y="135820"/>
                    <a:pt x="395108" y="142294"/>
                    <a:pt x="395108" y="148769"/>
                  </a:cubicBezTo>
                  <a:cubicBezTo>
                    <a:pt x="395108" y="154030"/>
                    <a:pt x="397133" y="159695"/>
                    <a:pt x="400779" y="163742"/>
                  </a:cubicBezTo>
                  <a:cubicBezTo>
                    <a:pt x="402399" y="165765"/>
                    <a:pt x="403209" y="168598"/>
                    <a:pt x="401994" y="171430"/>
                  </a:cubicBezTo>
                  <a:cubicBezTo>
                    <a:pt x="400779" y="173858"/>
                    <a:pt x="398348" y="175882"/>
                    <a:pt x="395108" y="175882"/>
                  </a:cubicBezTo>
                  <a:lnTo>
                    <a:pt x="356626" y="175882"/>
                  </a:lnTo>
                  <a:cubicBezTo>
                    <a:pt x="352980" y="175882"/>
                    <a:pt x="350145" y="178714"/>
                    <a:pt x="350145" y="182356"/>
                  </a:cubicBezTo>
                  <a:lnTo>
                    <a:pt x="350145" y="196924"/>
                  </a:lnTo>
                  <a:lnTo>
                    <a:pt x="350145" y="211088"/>
                  </a:lnTo>
                  <a:cubicBezTo>
                    <a:pt x="350145" y="213921"/>
                    <a:pt x="348524" y="216349"/>
                    <a:pt x="345689" y="217563"/>
                  </a:cubicBezTo>
                  <a:cubicBezTo>
                    <a:pt x="343259" y="218372"/>
                    <a:pt x="340423" y="217967"/>
                    <a:pt x="337993" y="216349"/>
                  </a:cubicBezTo>
                  <a:cubicBezTo>
                    <a:pt x="335562" y="214325"/>
                    <a:pt x="333132" y="212706"/>
                    <a:pt x="330296" y="211897"/>
                  </a:cubicBezTo>
                  <a:cubicBezTo>
                    <a:pt x="329891" y="211492"/>
                    <a:pt x="329486" y="211492"/>
                    <a:pt x="329486" y="211492"/>
                  </a:cubicBezTo>
                  <a:cubicBezTo>
                    <a:pt x="327866" y="211088"/>
                    <a:pt x="326651" y="210683"/>
                    <a:pt x="325030" y="210683"/>
                  </a:cubicBezTo>
                  <a:cubicBezTo>
                    <a:pt x="325030" y="210683"/>
                    <a:pt x="325030" y="210683"/>
                    <a:pt x="324625" y="210683"/>
                  </a:cubicBezTo>
                  <a:cubicBezTo>
                    <a:pt x="323410" y="210278"/>
                    <a:pt x="321790" y="210278"/>
                    <a:pt x="320169" y="210683"/>
                  </a:cubicBezTo>
                  <a:cubicBezTo>
                    <a:pt x="310043" y="211897"/>
                    <a:pt x="301536" y="220395"/>
                    <a:pt x="300321" y="230512"/>
                  </a:cubicBezTo>
                  <a:cubicBezTo>
                    <a:pt x="299511" y="237391"/>
                    <a:pt x="301536" y="243461"/>
                    <a:pt x="305992" y="248317"/>
                  </a:cubicBezTo>
                  <a:cubicBezTo>
                    <a:pt x="306802" y="249531"/>
                    <a:pt x="308017" y="250341"/>
                    <a:pt x="309233" y="251150"/>
                  </a:cubicBezTo>
                  <a:cubicBezTo>
                    <a:pt x="309638" y="251555"/>
                    <a:pt x="310043" y="251959"/>
                    <a:pt x="310043" y="251959"/>
                  </a:cubicBezTo>
                  <a:cubicBezTo>
                    <a:pt x="311258" y="252364"/>
                    <a:pt x="312068" y="253173"/>
                    <a:pt x="312878" y="253173"/>
                  </a:cubicBezTo>
                  <a:cubicBezTo>
                    <a:pt x="313283" y="253578"/>
                    <a:pt x="313688" y="253578"/>
                    <a:pt x="313688" y="253983"/>
                  </a:cubicBezTo>
                  <a:cubicBezTo>
                    <a:pt x="314904" y="254387"/>
                    <a:pt x="316119" y="254792"/>
                    <a:pt x="317739" y="255197"/>
                  </a:cubicBezTo>
                  <a:cubicBezTo>
                    <a:pt x="318144" y="255601"/>
                    <a:pt x="318549" y="255601"/>
                    <a:pt x="319359" y="255601"/>
                  </a:cubicBezTo>
                  <a:cubicBezTo>
                    <a:pt x="319764" y="255601"/>
                    <a:pt x="320980" y="255601"/>
                    <a:pt x="321790" y="255601"/>
                  </a:cubicBezTo>
                  <a:cubicBezTo>
                    <a:pt x="322195" y="255601"/>
                    <a:pt x="323005" y="256006"/>
                    <a:pt x="323410" y="255601"/>
                  </a:cubicBezTo>
                  <a:cubicBezTo>
                    <a:pt x="324220" y="255601"/>
                    <a:pt x="324625" y="255601"/>
                    <a:pt x="325435" y="255601"/>
                  </a:cubicBezTo>
                  <a:cubicBezTo>
                    <a:pt x="326651" y="255601"/>
                    <a:pt x="327461" y="255601"/>
                    <a:pt x="328271" y="255197"/>
                  </a:cubicBezTo>
                  <a:cubicBezTo>
                    <a:pt x="331917" y="254387"/>
                    <a:pt x="335562" y="252364"/>
                    <a:pt x="337993" y="250341"/>
                  </a:cubicBezTo>
                  <a:cubicBezTo>
                    <a:pt x="340423" y="248317"/>
                    <a:pt x="343259" y="247508"/>
                    <a:pt x="345689" y="249127"/>
                  </a:cubicBezTo>
                  <a:cubicBezTo>
                    <a:pt x="348524" y="249936"/>
                    <a:pt x="350145" y="252364"/>
                    <a:pt x="350145" y="255601"/>
                  </a:cubicBezTo>
                  <a:lnTo>
                    <a:pt x="350145" y="269360"/>
                  </a:lnTo>
                  <a:lnTo>
                    <a:pt x="350145" y="283928"/>
                  </a:lnTo>
                  <a:cubicBezTo>
                    <a:pt x="350145" y="287570"/>
                    <a:pt x="352980" y="290807"/>
                    <a:pt x="356626" y="290807"/>
                  </a:cubicBezTo>
                  <a:lnTo>
                    <a:pt x="380930" y="290807"/>
                  </a:lnTo>
                  <a:cubicBezTo>
                    <a:pt x="380930" y="289189"/>
                    <a:pt x="380525" y="286356"/>
                    <a:pt x="380525" y="284333"/>
                  </a:cubicBezTo>
                  <a:cubicBezTo>
                    <a:pt x="380525" y="281905"/>
                    <a:pt x="380525" y="279477"/>
                    <a:pt x="380525" y="277858"/>
                  </a:cubicBezTo>
                  <a:cubicBezTo>
                    <a:pt x="380525" y="267741"/>
                    <a:pt x="385386" y="257220"/>
                    <a:pt x="392677" y="250341"/>
                  </a:cubicBezTo>
                  <a:cubicBezTo>
                    <a:pt x="400779" y="243461"/>
                    <a:pt x="410905" y="239819"/>
                    <a:pt x="421842" y="241033"/>
                  </a:cubicBezTo>
                  <a:cubicBezTo>
                    <a:pt x="435615" y="242652"/>
                    <a:pt x="447362" y="251959"/>
                    <a:pt x="452223" y="265313"/>
                  </a:cubicBezTo>
                  <a:cubicBezTo>
                    <a:pt x="462754" y="266123"/>
                    <a:pt x="472881" y="272597"/>
                    <a:pt x="477337" y="283523"/>
                  </a:cubicBezTo>
                  <a:lnTo>
                    <a:pt x="480173" y="290807"/>
                  </a:lnTo>
                  <a:cubicBezTo>
                    <a:pt x="483008" y="289593"/>
                    <a:pt x="485033" y="287165"/>
                    <a:pt x="485033" y="283928"/>
                  </a:cubicBezTo>
                  <a:lnTo>
                    <a:pt x="485033" y="182356"/>
                  </a:lnTo>
                  <a:cubicBezTo>
                    <a:pt x="485033" y="178714"/>
                    <a:pt x="482198" y="175882"/>
                    <a:pt x="478552" y="175882"/>
                  </a:cubicBezTo>
                  <a:lnTo>
                    <a:pt x="439665" y="175882"/>
                  </a:lnTo>
                  <a:cubicBezTo>
                    <a:pt x="436830" y="175882"/>
                    <a:pt x="434399" y="173858"/>
                    <a:pt x="433184" y="171430"/>
                  </a:cubicBezTo>
                  <a:cubicBezTo>
                    <a:pt x="432374" y="168598"/>
                    <a:pt x="432374" y="165765"/>
                    <a:pt x="434399" y="163742"/>
                  </a:cubicBezTo>
                  <a:cubicBezTo>
                    <a:pt x="438855" y="158886"/>
                    <a:pt x="440881" y="152816"/>
                    <a:pt x="440070" y="145936"/>
                  </a:cubicBezTo>
                  <a:cubicBezTo>
                    <a:pt x="438855" y="135820"/>
                    <a:pt x="430349" y="127322"/>
                    <a:pt x="420222" y="126108"/>
                  </a:cubicBezTo>
                  <a:close/>
                  <a:moveTo>
                    <a:pt x="275612" y="126108"/>
                  </a:moveTo>
                  <a:cubicBezTo>
                    <a:pt x="265485" y="127322"/>
                    <a:pt x="256978" y="135820"/>
                    <a:pt x="255763" y="145936"/>
                  </a:cubicBezTo>
                  <a:cubicBezTo>
                    <a:pt x="254953" y="152816"/>
                    <a:pt x="256978" y="158886"/>
                    <a:pt x="261434" y="163742"/>
                  </a:cubicBezTo>
                  <a:cubicBezTo>
                    <a:pt x="263054" y="165765"/>
                    <a:pt x="263865" y="168598"/>
                    <a:pt x="262649" y="171430"/>
                  </a:cubicBezTo>
                  <a:cubicBezTo>
                    <a:pt x="261434" y="173858"/>
                    <a:pt x="259003" y="175882"/>
                    <a:pt x="255763" y="175882"/>
                  </a:cubicBezTo>
                  <a:lnTo>
                    <a:pt x="227003" y="175882"/>
                  </a:lnTo>
                  <a:cubicBezTo>
                    <a:pt x="223762" y="175882"/>
                    <a:pt x="220522" y="178714"/>
                    <a:pt x="220522" y="182356"/>
                  </a:cubicBezTo>
                  <a:lnTo>
                    <a:pt x="220522" y="196924"/>
                  </a:lnTo>
                  <a:cubicBezTo>
                    <a:pt x="221332" y="196924"/>
                    <a:pt x="222547" y="197329"/>
                    <a:pt x="223357" y="197329"/>
                  </a:cubicBezTo>
                  <a:cubicBezTo>
                    <a:pt x="223762" y="197329"/>
                    <a:pt x="224167" y="197329"/>
                    <a:pt x="224167" y="197329"/>
                  </a:cubicBezTo>
                  <a:cubicBezTo>
                    <a:pt x="224572" y="197329"/>
                    <a:pt x="224977" y="197329"/>
                    <a:pt x="225383" y="197329"/>
                  </a:cubicBezTo>
                  <a:cubicBezTo>
                    <a:pt x="226598" y="196924"/>
                    <a:pt x="227408" y="196520"/>
                    <a:pt x="228218" y="196520"/>
                  </a:cubicBezTo>
                  <a:cubicBezTo>
                    <a:pt x="229028" y="196520"/>
                    <a:pt x="229028" y="196520"/>
                    <a:pt x="229433" y="196115"/>
                  </a:cubicBezTo>
                  <a:cubicBezTo>
                    <a:pt x="230243" y="196115"/>
                    <a:pt x="231459" y="196115"/>
                    <a:pt x="232674" y="196115"/>
                  </a:cubicBezTo>
                  <a:cubicBezTo>
                    <a:pt x="232674" y="196115"/>
                    <a:pt x="233079" y="196115"/>
                    <a:pt x="233484" y="196115"/>
                  </a:cubicBezTo>
                  <a:cubicBezTo>
                    <a:pt x="235104" y="196115"/>
                    <a:pt x="236319" y="196115"/>
                    <a:pt x="237535" y="196115"/>
                  </a:cubicBezTo>
                  <a:cubicBezTo>
                    <a:pt x="254548" y="198543"/>
                    <a:pt x="268320" y="211897"/>
                    <a:pt x="270346" y="228893"/>
                  </a:cubicBezTo>
                  <a:cubicBezTo>
                    <a:pt x="271561" y="239819"/>
                    <a:pt x="267915" y="250341"/>
                    <a:pt x="261029" y="258029"/>
                  </a:cubicBezTo>
                  <a:cubicBezTo>
                    <a:pt x="259814" y="259243"/>
                    <a:pt x="258598" y="260457"/>
                    <a:pt x="257788" y="261267"/>
                  </a:cubicBezTo>
                  <a:cubicBezTo>
                    <a:pt x="257383" y="261671"/>
                    <a:pt x="256978" y="261671"/>
                    <a:pt x="256573" y="261671"/>
                  </a:cubicBezTo>
                  <a:cubicBezTo>
                    <a:pt x="255763" y="262885"/>
                    <a:pt x="254548" y="263695"/>
                    <a:pt x="253332" y="264099"/>
                  </a:cubicBezTo>
                  <a:cubicBezTo>
                    <a:pt x="253332" y="264099"/>
                    <a:pt x="253332" y="264504"/>
                    <a:pt x="252927" y="264504"/>
                  </a:cubicBezTo>
                  <a:cubicBezTo>
                    <a:pt x="248472" y="267337"/>
                    <a:pt x="243611" y="268955"/>
                    <a:pt x="238750" y="269765"/>
                  </a:cubicBezTo>
                  <a:cubicBezTo>
                    <a:pt x="237130" y="270169"/>
                    <a:pt x="235104" y="270169"/>
                    <a:pt x="233484" y="270169"/>
                  </a:cubicBezTo>
                  <a:cubicBezTo>
                    <a:pt x="231864" y="270169"/>
                    <a:pt x="230243" y="270169"/>
                    <a:pt x="229028" y="269765"/>
                  </a:cubicBezTo>
                  <a:cubicBezTo>
                    <a:pt x="228623" y="269765"/>
                    <a:pt x="228623" y="269765"/>
                    <a:pt x="228218" y="269765"/>
                  </a:cubicBezTo>
                  <a:cubicBezTo>
                    <a:pt x="226598" y="269765"/>
                    <a:pt x="224977" y="269360"/>
                    <a:pt x="223357" y="268955"/>
                  </a:cubicBezTo>
                  <a:cubicBezTo>
                    <a:pt x="222547" y="268955"/>
                    <a:pt x="221332" y="269360"/>
                    <a:pt x="220522" y="269360"/>
                  </a:cubicBezTo>
                  <a:lnTo>
                    <a:pt x="220522" y="283928"/>
                  </a:lnTo>
                  <a:cubicBezTo>
                    <a:pt x="220522" y="287975"/>
                    <a:pt x="223762" y="290807"/>
                    <a:pt x="227003" y="290807"/>
                  </a:cubicBezTo>
                  <a:lnTo>
                    <a:pt x="255763" y="290807"/>
                  </a:lnTo>
                  <a:cubicBezTo>
                    <a:pt x="259003" y="290807"/>
                    <a:pt x="261434" y="292426"/>
                    <a:pt x="262649" y="295259"/>
                  </a:cubicBezTo>
                  <a:cubicBezTo>
                    <a:pt x="263865" y="297687"/>
                    <a:pt x="263054" y="300519"/>
                    <a:pt x="261434" y="302947"/>
                  </a:cubicBezTo>
                  <a:cubicBezTo>
                    <a:pt x="256978" y="307803"/>
                    <a:pt x="254953" y="313873"/>
                    <a:pt x="255763" y="320348"/>
                  </a:cubicBezTo>
                  <a:cubicBezTo>
                    <a:pt x="256978" y="330869"/>
                    <a:pt x="265485" y="338963"/>
                    <a:pt x="275612" y="340177"/>
                  </a:cubicBezTo>
                  <a:cubicBezTo>
                    <a:pt x="282093" y="340986"/>
                    <a:pt x="288169" y="338963"/>
                    <a:pt x="293030" y="334511"/>
                  </a:cubicBezTo>
                  <a:cubicBezTo>
                    <a:pt x="297891" y="330465"/>
                    <a:pt x="300726" y="324395"/>
                    <a:pt x="300726" y="317920"/>
                  </a:cubicBezTo>
                  <a:cubicBezTo>
                    <a:pt x="300726" y="312255"/>
                    <a:pt x="299106" y="306994"/>
                    <a:pt x="295055" y="302947"/>
                  </a:cubicBezTo>
                  <a:cubicBezTo>
                    <a:pt x="293030" y="300519"/>
                    <a:pt x="292625" y="297687"/>
                    <a:pt x="293840" y="295259"/>
                  </a:cubicBezTo>
                  <a:cubicBezTo>
                    <a:pt x="295055" y="292426"/>
                    <a:pt x="297891" y="290807"/>
                    <a:pt x="300321" y="290807"/>
                  </a:cubicBezTo>
                  <a:lnTo>
                    <a:pt x="329081" y="290807"/>
                  </a:lnTo>
                  <a:cubicBezTo>
                    <a:pt x="333132" y="290807"/>
                    <a:pt x="335562" y="287975"/>
                    <a:pt x="335562" y="284333"/>
                  </a:cubicBezTo>
                  <a:lnTo>
                    <a:pt x="335562" y="283928"/>
                  </a:lnTo>
                  <a:lnTo>
                    <a:pt x="335562" y="269360"/>
                  </a:lnTo>
                  <a:cubicBezTo>
                    <a:pt x="334752" y="269360"/>
                    <a:pt x="333942" y="268955"/>
                    <a:pt x="333132" y="268955"/>
                  </a:cubicBezTo>
                  <a:cubicBezTo>
                    <a:pt x="331106" y="269360"/>
                    <a:pt x="329486" y="269765"/>
                    <a:pt x="327866" y="269765"/>
                  </a:cubicBezTo>
                  <a:lnTo>
                    <a:pt x="327461" y="269765"/>
                  </a:lnTo>
                  <a:cubicBezTo>
                    <a:pt x="325840" y="270169"/>
                    <a:pt x="324625" y="270169"/>
                    <a:pt x="323005" y="270169"/>
                  </a:cubicBezTo>
                  <a:cubicBezTo>
                    <a:pt x="320980" y="270169"/>
                    <a:pt x="319359" y="270169"/>
                    <a:pt x="317334" y="269765"/>
                  </a:cubicBezTo>
                  <a:cubicBezTo>
                    <a:pt x="312473" y="268955"/>
                    <a:pt x="307612" y="267337"/>
                    <a:pt x="303562" y="264504"/>
                  </a:cubicBezTo>
                  <a:cubicBezTo>
                    <a:pt x="303156" y="264504"/>
                    <a:pt x="303156" y="264099"/>
                    <a:pt x="302751" y="264099"/>
                  </a:cubicBezTo>
                  <a:cubicBezTo>
                    <a:pt x="301536" y="263695"/>
                    <a:pt x="300726" y="262885"/>
                    <a:pt x="299511" y="261671"/>
                  </a:cubicBezTo>
                  <a:cubicBezTo>
                    <a:pt x="299511" y="261671"/>
                    <a:pt x="299106" y="261671"/>
                    <a:pt x="299106" y="261267"/>
                  </a:cubicBezTo>
                  <a:cubicBezTo>
                    <a:pt x="297891" y="260457"/>
                    <a:pt x="296675" y="259243"/>
                    <a:pt x="295460" y="258029"/>
                  </a:cubicBezTo>
                  <a:cubicBezTo>
                    <a:pt x="288169" y="250341"/>
                    <a:pt x="284928" y="239819"/>
                    <a:pt x="286143" y="228893"/>
                  </a:cubicBezTo>
                  <a:cubicBezTo>
                    <a:pt x="288169" y="211897"/>
                    <a:pt x="301536" y="198543"/>
                    <a:pt x="318549" y="196115"/>
                  </a:cubicBezTo>
                  <a:cubicBezTo>
                    <a:pt x="319764" y="196115"/>
                    <a:pt x="321385" y="196115"/>
                    <a:pt x="322600" y="196115"/>
                  </a:cubicBezTo>
                  <a:cubicBezTo>
                    <a:pt x="323410" y="196115"/>
                    <a:pt x="323410" y="196115"/>
                    <a:pt x="323815" y="196115"/>
                  </a:cubicBezTo>
                  <a:cubicBezTo>
                    <a:pt x="324625" y="196115"/>
                    <a:pt x="325840" y="196115"/>
                    <a:pt x="327056" y="196115"/>
                  </a:cubicBezTo>
                  <a:cubicBezTo>
                    <a:pt x="327056" y="196520"/>
                    <a:pt x="327461" y="196520"/>
                    <a:pt x="328271" y="196520"/>
                  </a:cubicBezTo>
                  <a:cubicBezTo>
                    <a:pt x="329081" y="196520"/>
                    <a:pt x="329891" y="196924"/>
                    <a:pt x="330701" y="197329"/>
                  </a:cubicBezTo>
                  <a:cubicBezTo>
                    <a:pt x="331106" y="197329"/>
                    <a:pt x="331917" y="197329"/>
                    <a:pt x="331917" y="197329"/>
                  </a:cubicBezTo>
                  <a:cubicBezTo>
                    <a:pt x="332322" y="197329"/>
                    <a:pt x="332727" y="197329"/>
                    <a:pt x="333132" y="197329"/>
                  </a:cubicBezTo>
                  <a:cubicBezTo>
                    <a:pt x="333942" y="197329"/>
                    <a:pt x="334752" y="196924"/>
                    <a:pt x="335562" y="196924"/>
                  </a:cubicBezTo>
                  <a:lnTo>
                    <a:pt x="335562" y="182356"/>
                  </a:lnTo>
                  <a:cubicBezTo>
                    <a:pt x="335562" y="178714"/>
                    <a:pt x="333132" y="175882"/>
                    <a:pt x="329081" y="175882"/>
                  </a:cubicBezTo>
                  <a:lnTo>
                    <a:pt x="300321" y="175882"/>
                  </a:lnTo>
                  <a:cubicBezTo>
                    <a:pt x="297891" y="175882"/>
                    <a:pt x="295055" y="173858"/>
                    <a:pt x="293840" y="171430"/>
                  </a:cubicBezTo>
                  <a:cubicBezTo>
                    <a:pt x="292625" y="168598"/>
                    <a:pt x="293030" y="165765"/>
                    <a:pt x="295055" y="163742"/>
                  </a:cubicBezTo>
                  <a:cubicBezTo>
                    <a:pt x="299106" y="159695"/>
                    <a:pt x="300726" y="154030"/>
                    <a:pt x="300726" y="148769"/>
                  </a:cubicBezTo>
                  <a:cubicBezTo>
                    <a:pt x="300726" y="142294"/>
                    <a:pt x="297891" y="135820"/>
                    <a:pt x="293030" y="131773"/>
                  </a:cubicBezTo>
                  <a:cubicBezTo>
                    <a:pt x="288169" y="127322"/>
                    <a:pt x="282093" y="125298"/>
                    <a:pt x="275612" y="126108"/>
                  </a:cubicBezTo>
                  <a:close/>
                  <a:moveTo>
                    <a:pt x="136267" y="126108"/>
                  </a:moveTo>
                  <a:cubicBezTo>
                    <a:pt x="125735" y="127322"/>
                    <a:pt x="117634" y="135820"/>
                    <a:pt x="116418" y="145936"/>
                  </a:cubicBezTo>
                  <a:cubicBezTo>
                    <a:pt x="115203" y="152816"/>
                    <a:pt x="117634" y="158886"/>
                    <a:pt x="121684" y="163742"/>
                  </a:cubicBezTo>
                  <a:cubicBezTo>
                    <a:pt x="123710" y="165765"/>
                    <a:pt x="124115" y="168598"/>
                    <a:pt x="122900" y="171430"/>
                  </a:cubicBezTo>
                  <a:cubicBezTo>
                    <a:pt x="122089" y="173858"/>
                    <a:pt x="119254" y="175882"/>
                    <a:pt x="116418" y="175882"/>
                  </a:cubicBezTo>
                  <a:lnTo>
                    <a:pt x="77532" y="175882"/>
                  </a:lnTo>
                  <a:cubicBezTo>
                    <a:pt x="73886" y="175882"/>
                    <a:pt x="71456" y="178714"/>
                    <a:pt x="71456" y="182356"/>
                  </a:cubicBezTo>
                  <a:lnTo>
                    <a:pt x="71456" y="283928"/>
                  </a:lnTo>
                  <a:cubicBezTo>
                    <a:pt x="71456" y="285951"/>
                    <a:pt x="72266" y="288784"/>
                    <a:pt x="75911" y="289593"/>
                  </a:cubicBezTo>
                  <a:lnTo>
                    <a:pt x="78747" y="283523"/>
                  </a:lnTo>
                  <a:cubicBezTo>
                    <a:pt x="83203" y="272597"/>
                    <a:pt x="93329" y="266123"/>
                    <a:pt x="103861" y="265313"/>
                  </a:cubicBezTo>
                  <a:cubicBezTo>
                    <a:pt x="108317" y="251959"/>
                    <a:pt x="120064" y="241843"/>
                    <a:pt x="134647" y="240224"/>
                  </a:cubicBezTo>
                  <a:cubicBezTo>
                    <a:pt x="145179" y="239010"/>
                    <a:pt x="155710" y="242247"/>
                    <a:pt x="163407" y="249531"/>
                  </a:cubicBezTo>
                  <a:cubicBezTo>
                    <a:pt x="171103" y="256411"/>
                    <a:pt x="175559" y="266527"/>
                    <a:pt x="175559" y="277049"/>
                  </a:cubicBezTo>
                  <a:cubicBezTo>
                    <a:pt x="175559" y="278667"/>
                    <a:pt x="175559" y="281095"/>
                    <a:pt x="175559" y="283523"/>
                  </a:cubicBezTo>
                  <a:cubicBezTo>
                    <a:pt x="175559" y="285547"/>
                    <a:pt x="175559" y="288379"/>
                    <a:pt x="175559" y="289593"/>
                  </a:cubicBezTo>
                  <a:lnTo>
                    <a:pt x="199863" y="289593"/>
                  </a:lnTo>
                  <a:cubicBezTo>
                    <a:pt x="202294" y="289593"/>
                    <a:pt x="206344" y="285951"/>
                    <a:pt x="206344" y="283928"/>
                  </a:cubicBezTo>
                  <a:lnTo>
                    <a:pt x="206344" y="269360"/>
                  </a:lnTo>
                  <a:lnTo>
                    <a:pt x="206344" y="255601"/>
                  </a:lnTo>
                  <a:cubicBezTo>
                    <a:pt x="206344" y="252364"/>
                    <a:pt x="207965" y="249936"/>
                    <a:pt x="210395" y="249127"/>
                  </a:cubicBezTo>
                  <a:cubicBezTo>
                    <a:pt x="213230" y="247508"/>
                    <a:pt x="216066" y="248317"/>
                    <a:pt x="218091" y="250341"/>
                  </a:cubicBezTo>
                  <a:cubicBezTo>
                    <a:pt x="220927" y="252364"/>
                    <a:pt x="224167" y="254387"/>
                    <a:pt x="227813" y="254792"/>
                  </a:cubicBezTo>
                  <a:cubicBezTo>
                    <a:pt x="229028" y="255601"/>
                    <a:pt x="229838" y="255601"/>
                    <a:pt x="230648" y="255601"/>
                  </a:cubicBezTo>
                  <a:cubicBezTo>
                    <a:pt x="231459" y="255601"/>
                    <a:pt x="232269" y="255601"/>
                    <a:pt x="232674" y="255601"/>
                  </a:cubicBezTo>
                  <a:cubicBezTo>
                    <a:pt x="233484" y="256006"/>
                    <a:pt x="233889" y="255601"/>
                    <a:pt x="234294" y="255601"/>
                  </a:cubicBezTo>
                  <a:cubicBezTo>
                    <a:pt x="235104" y="255601"/>
                    <a:pt x="236319" y="255601"/>
                    <a:pt x="237130" y="255601"/>
                  </a:cubicBezTo>
                  <a:cubicBezTo>
                    <a:pt x="237535" y="255601"/>
                    <a:pt x="238345" y="255601"/>
                    <a:pt x="238750" y="255197"/>
                  </a:cubicBezTo>
                  <a:cubicBezTo>
                    <a:pt x="239965" y="254792"/>
                    <a:pt x="241180" y="254387"/>
                    <a:pt x="242396" y="253983"/>
                  </a:cubicBezTo>
                  <a:cubicBezTo>
                    <a:pt x="242396" y="253578"/>
                    <a:pt x="243206" y="253578"/>
                    <a:pt x="243611" y="253173"/>
                  </a:cubicBezTo>
                  <a:cubicBezTo>
                    <a:pt x="244421" y="253173"/>
                    <a:pt x="245231" y="252364"/>
                    <a:pt x="246041" y="251959"/>
                  </a:cubicBezTo>
                  <a:cubicBezTo>
                    <a:pt x="246446" y="251959"/>
                    <a:pt x="246851" y="251555"/>
                    <a:pt x="247256" y="251150"/>
                  </a:cubicBezTo>
                  <a:cubicBezTo>
                    <a:pt x="248472" y="250341"/>
                    <a:pt x="249282" y="249531"/>
                    <a:pt x="250092" y="248317"/>
                  </a:cubicBezTo>
                  <a:cubicBezTo>
                    <a:pt x="254548" y="243461"/>
                    <a:pt x="256573" y="237391"/>
                    <a:pt x="255763" y="230512"/>
                  </a:cubicBezTo>
                  <a:cubicBezTo>
                    <a:pt x="254953" y="220395"/>
                    <a:pt x="246446" y="211897"/>
                    <a:pt x="236319" y="210683"/>
                  </a:cubicBezTo>
                  <a:cubicBezTo>
                    <a:pt x="234294" y="210278"/>
                    <a:pt x="232674" y="210278"/>
                    <a:pt x="231459" y="210683"/>
                  </a:cubicBezTo>
                  <a:cubicBezTo>
                    <a:pt x="231459" y="210683"/>
                    <a:pt x="231459" y="210683"/>
                    <a:pt x="231054" y="210683"/>
                  </a:cubicBezTo>
                  <a:cubicBezTo>
                    <a:pt x="229838" y="210683"/>
                    <a:pt x="228623" y="211088"/>
                    <a:pt x="227003" y="211492"/>
                  </a:cubicBezTo>
                  <a:cubicBezTo>
                    <a:pt x="226598" y="211492"/>
                    <a:pt x="226598" y="211492"/>
                    <a:pt x="226193" y="211897"/>
                  </a:cubicBezTo>
                  <a:cubicBezTo>
                    <a:pt x="223357" y="212706"/>
                    <a:pt x="220522" y="214325"/>
                    <a:pt x="218091" y="216349"/>
                  </a:cubicBezTo>
                  <a:cubicBezTo>
                    <a:pt x="216066" y="217967"/>
                    <a:pt x="213230" y="218372"/>
                    <a:pt x="210395" y="217563"/>
                  </a:cubicBezTo>
                  <a:cubicBezTo>
                    <a:pt x="207965" y="216349"/>
                    <a:pt x="206344" y="213921"/>
                    <a:pt x="206344" y="211088"/>
                  </a:cubicBezTo>
                  <a:lnTo>
                    <a:pt x="206344" y="196924"/>
                  </a:lnTo>
                  <a:lnTo>
                    <a:pt x="206344" y="182356"/>
                  </a:lnTo>
                  <a:cubicBezTo>
                    <a:pt x="206344" y="178714"/>
                    <a:pt x="203509" y="175882"/>
                    <a:pt x="199863" y="175882"/>
                  </a:cubicBezTo>
                  <a:lnTo>
                    <a:pt x="160976" y="175882"/>
                  </a:lnTo>
                  <a:cubicBezTo>
                    <a:pt x="158141" y="175882"/>
                    <a:pt x="155710" y="173858"/>
                    <a:pt x="154495" y="171430"/>
                  </a:cubicBezTo>
                  <a:cubicBezTo>
                    <a:pt x="153280" y="168598"/>
                    <a:pt x="153685" y="165765"/>
                    <a:pt x="155710" y="163742"/>
                  </a:cubicBezTo>
                  <a:cubicBezTo>
                    <a:pt x="159356" y="159695"/>
                    <a:pt x="161381" y="154030"/>
                    <a:pt x="161381" y="148769"/>
                  </a:cubicBezTo>
                  <a:cubicBezTo>
                    <a:pt x="161381" y="142294"/>
                    <a:pt x="158546" y="135820"/>
                    <a:pt x="153685" y="131773"/>
                  </a:cubicBezTo>
                  <a:cubicBezTo>
                    <a:pt x="148824" y="127322"/>
                    <a:pt x="143153" y="125298"/>
                    <a:pt x="136267" y="126108"/>
                  </a:cubicBezTo>
                  <a:close/>
                  <a:moveTo>
                    <a:pt x="134647" y="111944"/>
                  </a:moveTo>
                  <a:cubicBezTo>
                    <a:pt x="145179" y="110730"/>
                    <a:pt x="155710" y="113968"/>
                    <a:pt x="163407" y="121252"/>
                  </a:cubicBezTo>
                  <a:cubicBezTo>
                    <a:pt x="171103" y="128131"/>
                    <a:pt x="175559" y="138248"/>
                    <a:pt x="175559" y="148769"/>
                  </a:cubicBezTo>
                  <a:cubicBezTo>
                    <a:pt x="175559" y="152816"/>
                    <a:pt x="175154" y="157267"/>
                    <a:pt x="173533" y="161314"/>
                  </a:cubicBezTo>
                  <a:lnTo>
                    <a:pt x="199863" y="161314"/>
                  </a:lnTo>
                  <a:cubicBezTo>
                    <a:pt x="204724" y="161314"/>
                    <a:pt x="209585" y="163337"/>
                    <a:pt x="213230" y="166574"/>
                  </a:cubicBezTo>
                  <a:cubicBezTo>
                    <a:pt x="217281" y="163337"/>
                    <a:pt x="221737" y="161314"/>
                    <a:pt x="227003" y="161314"/>
                  </a:cubicBezTo>
                  <a:lnTo>
                    <a:pt x="243611" y="161314"/>
                  </a:lnTo>
                  <a:cubicBezTo>
                    <a:pt x="241180" y="156053"/>
                    <a:pt x="240775" y="150388"/>
                    <a:pt x="241180" y="144318"/>
                  </a:cubicBezTo>
                  <a:cubicBezTo>
                    <a:pt x="243206" y="127322"/>
                    <a:pt x="256978" y="113968"/>
                    <a:pt x="273991" y="111944"/>
                  </a:cubicBezTo>
                  <a:cubicBezTo>
                    <a:pt x="284523" y="110730"/>
                    <a:pt x="295055" y="113968"/>
                    <a:pt x="302751" y="121252"/>
                  </a:cubicBezTo>
                  <a:cubicBezTo>
                    <a:pt x="310853" y="128131"/>
                    <a:pt x="314904" y="138248"/>
                    <a:pt x="314904" y="148769"/>
                  </a:cubicBezTo>
                  <a:cubicBezTo>
                    <a:pt x="314904" y="152816"/>
                    <a:pt x="314498" y="157267"/>
                    <a:pt x="312878" y="161314"/>
                  </a:cubicBezTo>
                  <a:lnTo>
                    <a:pt x="329081" y="161314"/>
                  </a:lnTo>
                  <a:cubicBezTo>
                    <a:pt x="334347" y="161314"/>
                    <a:pt x="339208" y="163337"/>
                    <a:pt x="342853" y="166574"/>
                  </a:cubicBezTo>
                  <a:cubicBezTo>
                    <a:pt x="346499" y="163337"/>
                    <a:pt x="351360" y="161314"/>
                    <a:pt x="356626" y="161314"/>
                  </a:cubicBezTo>
                  <a:lnTo>
                    <a:pt x="382955" y="161314"/>
                  </a:lnTo>
                  <a:cubicBezTo>
                    <a:pt x="381335" y="157267"/>
                    <a:pt x="380525" y="152816"/>
                    <a:pt x="380525" y="148769"/>
                  </a:cubicBezTo>
                  <a:cubicBezTo>
                    <a:pt x="380525" y="138248"/>
                    <a:pt x="385386" y="128131"/>
                    <a:pt x="392677" y="121252"/>
                  </a:cubicBezTo>
                  <a:cubicBezTo>
                    <a:pt x="400779" y="113968"/>
                    <a:pt x="410905" y="110730"/>
                    <a:pt x="421842" y="111944"/>
                  </a:cubicBezTo>
                  <a:cubicBezTo>
                    <a:pt x="438450" y="113968"/>
                    <a:pt x="452223" y="127322"/>
                    <a:pt x="454248" y="144318"/>
                  </a:cubicBezTo>
                  <a:cubicBezTo>
                    <a:pt x="455058" y="150388"/>
                    <a:pt x="454248" y="156053"/>
                    <a:pt x="452223" y="161314"/>
                  </a:cubicBezTo>
                  <a:lnTo>
                    <a:pt x="478552" y="161314"/>
                  </a:lnTo>
                  <a:cubicBezTo>
                    <a:pt x="489894" y="161314"/>
                    <a:pt x="499211" y="171026"/>
                    <a:pt x="499211" y="182356"/>
                  </a:cubicBezTo>
                  <a:lnTo>
                    <a:pt x="499211" y="201376"/>
                  </a:lnTo>
                  <a:cubicBezTo>
                    <a:pt x="504072" y="204208"/>
                    <a:pt x="508122" y="208255"/>
                    <a:pt x="510958" y="213516"/>
                  </a:cubicBezTo>
                  <a:lnTo>
                    <a:pt x="544984" y="282309"/>
                  </a:lnTo>
                  <a:cubicBezTo>
                    <a:pt x="545794" y="283523"/>
                    <a:pt x="546199" y="284737"/>
                    <a:pt x="546604" y="286761"/>
                  </a:cubicBezTo>
                  <a:cubicBezTo>
                    <a:pt x="547819" y="290807"/>
                    <a:pt x="547819" y="295259"/>
                    <a:pt x="547819" y="300519"/>
                  </a:cubicBezTo>
                  <a:lnTo>
                    <a:pt x="542148" y="379834"/>
                  </a:lnTo>
                  <a:cubicBezTo>
                    <a:pt x="551465" y="381858"/>
                    <a:pt x="557541" y="390356"/>
                    <a:pt x="555921" y="399663"/>
                  </a:cubicBezTo>
                  <a:lnTo>
                    <a:pt x="539313" y="506091"/>
                  </a:lnTo>
                  <a:cubicBezTo>
                    <a:pt x="538503" y="509733"/>
                    <a:pt x="535667" y="512161"/>
                    <a:pt x="532022" y="512161"/>
                  </a:cubicBezTo>
                  <a:cubicBezTo>
                    <a:pt x="531617" y="512161"/>
                    <a:pt x="531211" y="512161"/>
                    <a:pt x="530806" y="512161"/>
                  </a:cubicBezTo>
                  <a:cubicBezTo>
                    <a:pt x="527161" y="511351"/>
                    <a:pt x="524325" y="507709"/>
                    <a:pt x="524730" y="503663"/>
                  </a:cubicBezTo>
                  <a:lnTo>
                    <a:pt x="536882" y="429204"/>
                  </a:lnTo>
                  <a:lnTo>
                    <a:pt x="425893" y="413826"/>
                  </a:lnTo>
                  <a:lnTo>
                    <a:pt x="415361" y="482215"/>
                  </a:lnTo>
                  <a:cubicBezTo>
                    <a:pt x="414551" y="486262"/>
                    <a:pt x="410905" y="489095"/>
                    <a:pt x="406855" y="488285"/>
                  </a:cubicBezTo>
                  <a:cubicBezTo>
                    <a:pt x="402804" y="487881"/>
                    <a:pt x="400374" y="484238"/>
                    <a:pt x="401184" y="480192"/>
                  </a:cubicBezTo>
                  <a:lnTo>
                    <a:pt x="416981" y="377406"/>
                  </a:lnTo>
                  <a:cubicBezTo>
                    <a:pt x="418197" y="372955"/>
                    <a:pt x="420627" y="368908"/>
                    <a:pt x="424273" y="366076"/>
                  </a:cubicBezTo>
                  <a:cubicBezTo>
                    <a:pt x="425083" y="365671"/>
                    <a:pt x="425893" y="365266"/>
                    <a:pt x="426703" y="364457"/>
                  </a:cubicBezTo>
                  <a:lnTo>
                    <a:pt x="421842" y="295663"/>
                  </a:lnTo>
                  <a:cubicBezTo>
                    <a:pt x="421842" y="294854"/>
                    <a:pt x="421842" y="293235"/>
                    <a:pt x="421842" y="293235"/>
                  </a:cubicBezTo>
                  <a:cubicBezTo>
                    <a:pt x="422247" y="282309"/>
                    <a:pt x="428728" y="272597"/>
                    <a:pt x="438045" y="267741"/>
                  </a:cubicBezTo>
                  <a:cubicBezTo>
                    <a:pt x="434805" y="261267"/>
                    <a:pt x="427513" y="256006"/>
                    <a:pt x="420222" y="255601"/>
                  </a:cubicBezTo>
                  <a:cubicBezTo>
                    <a:pt x="413336" y="254387"/>
                    <a:pt x="407260" y="256815"/>
                    <a:pt x="402399" y="261267"/>
                  </a:cubicBezTo>
                  <a:cubicBezTo>
                    <a:pt x="397538" y="265313"/>
                    <a:pt x="395108" y="271383"/>
                    <a:pt x="395108" y="277858"/>
                  </a:cubicBezTo>
                  <a:cubicBezTo>
                    <a:pt x="395108" y="279072"/>
                    <a:pt x="395108" y="281500"/>
                    <a:pt x="395108" y="283523"/>
                  </a:cubicBezTo>
                  <a:cubicBezTo>
                    <a:pt x="395108" y="289593"/>
                    <a:pt x="395513" y="292426"/>
                    <a:pt x="395108" y="294045"/>
                  </a:cubicBezTo>
                  <a:cubicBezTo>
                    <a:pt x="393892" y="300519"/>
                    <a:pt x="388626" y="304971"/>
                    <a:pt x="382145" y="304971"/>
                  </a:cubicBezTo>
                  <a:lnTo>
                    <a:pt x="356626" y="304971"/>
                  </a:lnTo>
                  <a:cubicBezTo>
                    <a:pt x="351360" y="304971"/>
                    <a:pt x="346499" y="302947"/>
                    <a:pt x="342853" y="299710"/>
                  </a:cubicBezTo>
                  <a:cubicBezTo>
                    <a:pt x="339208" y="302947"/>
                    <a:pt x="334347" y="305375"/>
                    <a:pt x="329081" y="305375"/>
                  </a:cubicBezTo>
                  <a:lnTo>
                    <a:pt x="312878" y="305375"/>
                  </a:lnTo>
                  <a:cubicBezTo>
                    <a:pt x="314498" y="309017"/>
                    <a:pt x="314904" y="313469"/>
                    <a:pt x="314904" y="317920"/>
                  </a:cubicBezTo>
                  <a:cubicBezTo>
                    <a:pt x="314904" y="328441"/>
                    <a:pt x="310853" y="338153"/>
                    <a:pt x="302751" y="345437"/>
                  </a:cubicBezTo>
                  <a:cubicBezTo>
                    <a:pt x="296270" y="351508"/>
                    <a:pt x="287359" y="354745"/>
                    <a:pt x="278042" y="354745"/>
                  </a:cubicBezTo>
                  <a:cubicBezTo>
                    <a:pt x="276827" y="354745"/>
                    <a:pt x="275207" y="354745"/>
                    <a:pt x="273991" y="354745"/>
                  </a:cubicBezTo>
                  <a:cubicBezTo>
                    <a:pt x="256978" y="352722"/>
                    <a:pt x="243206" y="338963"/>
                    <a:pt x="241180" y="322371"/>
                  </a:cubicBezTo>
                  <a:cubicBezTo>
                    <a:pt x="240775" y="316301"/>
                    <a:pt x="241180" y="310231"/>
                    <a:pt x="243611" y="305375"/>
                  </a:cubicBezTo>
                  <a:lnTo>
                    <a:pt x="227003" y="305375"/>
                  </a:lnTo>
                  <a:cubicBezTo>
                    <a:pt x="221332" y="305375"/>
                    <a:pt x="216471" y="302947"/>
                    <a:pt x="212825" y="299305"/>
                  </a:cubicBezTo>
                  <a:cubicBezTo>
                    <a:pt x="208775" y="302138"/>
                    <a:pt x="204319" y="304161"/>
                    <a:pt x="199863" y="304161"/>
                  </a:cubicBezTo>
                  <a:lnTo>
                    <a:pt x="171103" y="304161"/>
                  </a:lnTo>
                  <a:cubicBezTo>
                    <a:pt x="169888" y="304161"/>
                    <a:pt x="168673" y="303757"/>
                    <a:pt x="167457" y="302947"/>
                  </a:cubicBezTo>
                  <a:cubicBezTo>
                    <a:pt x="164217" y="301329"/>
                    <a:pt x="161786" y="298091"/>
                    <a:pt x="160976" y="294045"/>
                  </a:cubicBezTo>
                  <a:cubicBezTo>
                    <a:pt x="160976" y="292426"/>
                    <a:pt x="160976" y="289593"/>
                    <a:pt x="160976" y="283119"/>
                  </a:cubicBezTo>
                  <a:cubicBezTo>
                    <a:pt x="161381" y="280691"/>
                    <a:pt x="161381" y="278667"/>
                    <a:pt x="161381" y="277049"/>
                  </a:cubicBezTo>
                  <a:cubicBezTo>
                    <a:pt x="161381" y="270574"/>
                    <a:pt x="158546" y="264504"/>
                    <a:pt x="153685" y="260457"/>
                  </a:cubicBezTo>
                  <a:cubicBezTo>
                    <a:pt x="148824" y="255601"/>
                    <a:pt x="143153" y="253578"/>
                    <a:pt x="136267" y="254387"/>
                  </a:cubicBezTo>
                  <a:cubicBezTo>
                    <a:pt x="128166" y="255601"/>
                    <a:pt x="121279" y="260457"/>
                    <a:pt x="118039" y="267741"/>
                  </a:cubicBezTo>
                  <a:cubicBezTo>
                    <a:pt x="127760" y="272597"/>
                    <a:pt x="133837" y="282309"/>
                    <a:pt x="134242" y="292831"/>
                  </a:cubicBezTo>
                  <a:cubicBezTo>
                    <a:pt x="134242" y="293235"/>
                    <a:pt x="134242" y="294854"/>
                    <a:pt x="133837" y="295663"/>
                  </a:cubicBezTo>
                  <a:lnTo>
                    <a:pt x="129381" y="364457"/>
                  </a:lnTo>
                  <a:cubicBezTo>
                    <a:pt x="130191" y="365266"/>
                    <a:pt x="131001" y="365671"/>
                    <a:pt x="132216" y="366076"/>
                  </a:cubicBezTo>
                  <a:cubicBezTo>
                    <a:pt x="135862" y="368908"/>
                    <a:pt x="138292" y="372955"/>
                    <a:pt x="139102" y="377406"/>
                  </a:cubicBezTo>
                  <a:lnTo>
                    <a:pt x="154900" y="480192"/>
                  </a:lnTo>
                  <a:cubicBezTo>
                    <a:pt x="155710" y="484238"/>
                    <a:pt x="152875" y="487881"/>
                    <a:pt x="149229" y="488285"/>
                  </a:cubicBezTo>
                  <a:cubicBezTo>
                    <a:pt x="145584" y="489095"/>
                    <a:pt x="141938" y="486262"/>
                    <a:pt x="141128" y="482215"/>
                  </a:cubicBezTo>
                  <a:lnTo>
                    <a:pt x="130191" y="413826"/>
                  </a:lnTo>
                  <a:lnTo>
                    <a:pt x="19201" y="429204"/>
                  </a:lnTo>
                  <a:lnTo>
                    <a:pt x="30138" y="504067"/>
                  </a:lnTo>
                  <a:cubicBezTo>
                    <a:pt x="30138" y="507709"/>
                    <a:pt x="27708" y="511351"/>
                    <a:pt x="24062" y="512161"/>
                  </a:cubicBezTo>
                  <a:cubicBezTo>
                    <a:pt x="23657" y="512161"/>
                    <a:pt x="22847" y="512161"/>
                    <a:pt x="22847" y="512161"/>
                  </a:cubicBezTo>
                  <a:cubicBezTo>
                    <a:pt x="19201" y="512161"/>
                    <a:pt x="16366" y="509733"/>
                    <a:pt x="15556" y="506091"/>
                  </a:cubicBezTo>
                  <a:lnTo>
                    <a:pt x="163" y="399663"/>
                  </a:lnTo>
                  <a:cubicBezTo>
                    <a:pt x="-1052" y="390356"/>
                    <a:pt x="4619" y="381858"/>
                    <a:pt x="13530" y="379834"/>
                  </a:cubicBezTo>
                  <a:lnTo>
                    <a:pt x="8265" y="300519"/>
                  </a:lnTo>
                  <a:cubicBezTo>
                    <a:pt x="7859" y="295259"/>
                    <a:pt x="8265" y="290807"/>
                    <a:pt x="9480" y="286761"/>
                  </a:cubicBezTo>
                  <a:cubicBezTo>
                    <a:pt x="9480" y="284737"/>
                    <a:pt x="10290" y="283523"/>
                    <a:pt x="10695" y="282309"/>
                  </a:cubicBezTo>
                  <a:lnTo>
                    <a:pt x="45126" y="213516"/>
                  </a:lnTo>
                  <a:cubicBezTo>
                    <a:pt x="47556" y="208255"/>
                    <a:pt x="52012" y="204208"/>
                    <a:pt x="56873" y="201376"/>
                  </a:cubicBezTo>
                  <a:lnTo>
                    <a:pt x="56873" y="182356"/>
                  </a:lnTo>
                  <a:cubicBezTo>
                    <a:pt x="56873" y="171026"/>
                    <a:pt x="66595" y="161314"/>
                    <a:pt x="77532" y="161314"/>
                  </a:cubicBezTo>
                  <a:lnTo>
                    <a:pt x="104266" y="161314"/>
                  </a:lnTo>
                  <a:cubicBezTo>
                    <a:pt x="101836" y="156053"/>
                    <a:pt x="101431" y="150388"/>
                    <a:pt x="101836" y="144318"/>
                  </a:cubicBezTo>
                  <a:cubicBezTo>
                    <a:pt x="104266" y="127322"/>
                    <a:pt x="117634" y="113968"/>
                    <a:pt x="134647" y="111944"/>
                  </a:cubicBezTo>
                  <a:close/>
                  <a:moveTo>
                    <a:pt x="207696" y="76796"/>
                  </a:moveTo>
                  <a:cubicBezTo>
                    <a:pt x="211382" y="76796"/>
                    <a:pt x="215067" y="80072"/>
                    <a:pt x="215067" y="84168"/>
                  </a:cubicBezTo>
                  <a:lnTo>
                    <a:pt x="215067" y="101367"/>
                  </a:lnTo>
                  <a:lnTo>
                    <a:pt x="232267" y="101367"/>
                  </a:lnTo>
                  <a:cubicBezTo>
                    <a:pt x="236362" y="101367"/>
                    <a:pt x="239638" y="105053"/>
                    <a:pt x="239638" y="108738"/>
                  </a:cubicBezTo>
                  <a:cubicBezTo>
                    <a:pt x="239638" y="112834"/>
                    <a:pt x="236362" y="116110"/>
                    <a:pt x="232267" y="116110"/>
                  </a:cubicBezTo>
                  <a:lnTo>
                    <a:pt x="215067" y="116110"/>
                  </a:lnTo>
                  <a:lnTo>
                    <a:pt x="215067" y="133309"/>
                  </a:lnTo>
                  <a:cubicBezTo>
                    <a:pt x="215067" y="137405"/>
                    <a:pt x="211382" y="140681"/>
                    <a:pt x="207696" y="140681"/>
                  </a:cubicBezTo>
                  <a:cubicBezTo>
                    <a:pt x="203601" y="140681"/>
                    <a:pt x="200325" y="137405"/>
                    <a:pt x="200325" y="133309"/>
                  </a:cubicBezTo>
                  <a:lnTo>
                    <a:pt x="200325" y="116110"/>
                  </a:lnTo>
                  <a:lnTo>
                    <a:pt x="183125" y="116110"/>
                  </a:lnTo>
                  <a:cubicBezTo>
                    <a:pt x="179030" y="116110"/>
                    <a:pt x="175754" y="112834"/>
                    <a:pt x="175754" y="108738"/>
                  </a:cubicBezTo>
                  <a:cubicBezTo>
                    <a:pt x="175754" y="105053"/>
                    <a:pt x="179030" y="101367"/>
                    <a:pt x="183125" y="101367"/>
                  </a:cubicBezTo>
                  <a:lnTo>
                    <a:pt x="200325" y="101367"/>
                  </a:lnTo>
                  <a:lnTo>
                    <a:pt x="200325" y="84168"/>
                  </a:lnTo>
                  <a:cubicBezTo>
                    <a:pt x="200325" y="80072"/>
                    <a:pt x="203601" y="76796"/>
                    <a:pt x="207696" y="76796"/>
                  </a:cubicBezTo>
                  <a:close/>
                  <a:moveTo>
                    <a:pt x="354144" y="51795"/>
                  </a:moveTo>
                  <a:cubicBezTo>
                    <a:pt x="358253" y="51795"/>
                    <a:pt x="361130" y="54586"/>
                    <a:pt x="361130" y="58572"/>
                  </a:cubicBezTo>
                  <a:lnTo>
                    <a:pt x="361130" y="66944"/>
                  </a:lnTo>
                  <a:lnTo>
                    <a:pt x="369759" y="66944"/>
                  </a:lnTo>
                  <a:cubicBezTo>
                    <a:pt x="373458" y="66944"/>
                    <a:pt x="377156" y="69734"/>
                    <a:pt x="377156" y="73721"/>
                  </a:cubicBezTo>
                  <a:cubicBezTo>
                    <a:pt x="377156" y="77707"/>
                    <a:pt x="373458" y="80498"/>
                    <a:pt x="369759" y="80498"/>
                  </a:cubicBezTo>
                  <a:lnTo>
                    <a:pt x="361130" y="80498"/>
                  </a:lnTo>
                  <a:lnTo>
                    <a:pt x="361130" y="88869"/>
                  </a:lnTo>
                  <a:cubicBezTo>
                    <a:pt x="361130" y="92855"/>
                    <a:pt x="358253" y="96045"/>
                    <a:pt x="354144" y="96045"/>
                  </a:cubicBezTo>
                  <a:cubicBezTo>
                    <a:pt x="350034" y="96045"/>
                    <a:pt x="346747" y="92855"/>
                    <a:pt x="346747" y="88869"/>
                  </a:cubicBezTo>
                  <a:lnTo>
                    <a:pt x="346747" y="80498"/>
                  </a:lnTo>
                  <a:lnTo>
                    <a:pt x="338117" y="80498"/>
                  </a:lnTo>
                  <a:cubicBezTo>
                    <a:pt x="334008" y="80498"/>
                    <a:pt x="331131" y="77707"/>
                    <a:pt x="331131" y="73721"/>
                  </a:cubicBezTo>
                  <a:cubicBezTo>
                    <a:pt x="331131" y="69734"/>
                    <a:pt x="334008" y="66944"/>
                    <a:pt x="338117" y="66944"/>
                  </a:cubicBezTo>
                  <a:lnTo>
                    <a:pt x="346747" y="66944"/>
                  </a:lnTo>
                  <a:lnTo>
                    <a:pt x="346747" y="58572"/>
                  </a:lnTo>
                  <a:cubicBezTo>
                    <a:pt x="346747" y="54586"/>
                    <a:pt x="350034" y="51795"/>
                    <a:pt x="354144" y="51795"/>
                  </a:cubicBezTo>
                  <a:close/>
                  <a:moveTo>
                    <a:pt x="278923" y="0"/>
                  </a:moveTo>
                  <a:cubicBezTo>
                    <a:pt x="283077" y="0"/>
                    <a:pt x="286399" y="3285"/>
                    <a:pt x="286399" y="7390"/>
                  </a:cubicBezTo>
                  <a:lnTo>
                    <a:pt x="286399" y="10675"/>
                  </a:lnTo>
                  <a:lnTo>
                    <a:pt x="289307" y="10675"/>
                  </a:lnTo>
                  <a:cubicBezTo>
                    <a:pt x="293460" y="10675"/>
                    <a:pt x="296783" y="13959"/>
                    <a:pt x="296783" y="18065"/>
                  </a:cubicBezTo>
                  <a:cubicBezTo>
                    <a:pt x="296783" y="21760"/>
                    <a:pt x="293460" y="25045"/>
                    <a:pt x="289307" y="25045"/>
                  </a:cubicBezTo>
                  <a:lnTo>
                    <a:pt x="286399" y="25045"/>
                  </a:lnTo>
                  <a:lnTo>
                    <a:pt x="286399" y="27919"/>
                  </a:lnTo>
                  <a:cubicBezTo>
                    <a:pt x="286399" y="32024"/>
                    <a:pt x="283077" y="35309"/>
                    <a:pt x="278923" y="35309"/>
                  </a:cubicBezTo>
                  <a:cubicBezTo>
                    <a:pt x="274770" y="35309"/>
                    <a:pt x="271863" y="32024"/>
                    <a:pt x="271863" y="27919"/>
                  </a:cubicBezTo>
                  <a:lnTo>
                    <a:pt x="271863" y="25045"/>
                  </a:lnTo>
                  <a:lnTo>
                    <a:pt x="268540" y="25045"/>
                  </a:lnTo>
                  <a:cubicBezTo>
                    <a:pt x="264802" y="25045"/>
                    <a:pt x="261479" y="21760"/>
                    <a:pt x="261479" y="18065"/>
                  </a:cubicBezTo>
                  <a:cubicBezTo>
                    <a:pt x="261479" y="13959"/>
                    <a:pt x="264802" y="10675"/>
                    <a:pt x="268540" y="10675"/>
                  </a:cubicBezTo>
                  <a:lnTo>
                    <a:pt x="271863" y="10675"/>
                  </a:lnTo>
                  <a:lnTo>
                    <a:pt x="271863" y="7390"/>
                  </a:lnTo>
                  <a:cubicBezTo>
                    <a:pt x="271863" y="3285"/>
                    <a:pt x="274770" y="0"/>
                    <a:pt x="2789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pPr marL="0" marR="0" lvl="0" indent="0" defTabSz="91421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3" b="0" i="0" u="none" strike="noStrike" kern="0" cap="none" spc="0" normalizeH="0" baseline="0" noProof="0" dirty="0" smtClean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itchFamily="2" charset="77"/>
              </a:endParaRPr>
            </a:p>
          </p:txBody>
        </p:sp>
        <p:sp>
          <p:nvSpPr>
            <p:cNvPr id="40" name="Freeform 17">
              <a:extLst>
                <a:ext uri="{FF2B5EF4-FFF2-40B4-BE49-F238E27FC236}">
                  <a16:creationId xmlns:a16="http://schemas.microsoft.com/office/drawing/2014/main" id="{9D955484-3562-5D41-A6B3-08DFF6A213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41613" y="8567846"/>
              <a:ext cx="1237170" cy="1207242"/>
            </a:xfrm>
            <a:custGeom>
              <a:avLst/>
              <a:gdLst>
                <a:gd name="connsiteX0" fmla="*/ 375077 w 517152"/>
                <a:gd name="connsiteY0" fmla="*/ 398262 h 504641"/>
                <a:gd name="connsiteX1" fmla="*/ 386006 w 517152"/>
                <a:gd name="connsiteY1" fmla="*/ 398262 h 504641"/>
                <a:gd name="connsiteX2" fmla="*/ 400173 w 517152"/>
                <a:gd name="connsiteY2" fmla="*/ 406818 h 504641"/>
                <a:gd name="connsiteX3" fmla="*/ 409483 w 517152"/>
                <a:gd name="connsiteY3" fmla="*/ 422708 h 504641"/>
                <a:gd name="connsiteX4" fmla="*/ 421221 w 517152"/>
                <a:gd name="connsiteY4" fmla="*/ 429635 h 504641"/>
                <a:gd name="connsiteX5" fmla="*/ 432959 w 517152"/>
                <a:gd name="connsiteY5" fmla="*/ 422708 h 504641"/>
                <a:gd name="connsiteX6" fmla="*/ 442269 w 517152"/>
                <a:gd name="connsiteY6" fmla="*/ 406818 h 504641"/>
                <a:gd name="connsiteX7" fmla="*/ 456436 w 517152"/>
                <a:gd name="connsiteY7" fmla="*/ 398262 h 504641"/>
                <a:gd name="connsiteX8" fmla="*/ 467770 w 517152"/>
                <a:gd name="connsiteY8" fmla="*/ 398262 h 504641"/>
                <a:gd name="connsiteX9" fmla="*/ 512295 w 517152"/>
                <a:gd name="connsiteY9" fmla="*/ 440636 h 504641"/>
                <a:gd name="connsiteX10" fmla="*/ 517152 w 517152"/>
                <a:gd name="connsiteY10" fmla="*/ 496862 h 504641"/>
                <a:gd name="connsiteX11" fmla="*/ 510676 w 517152"/>
                <a:gd name="connsiteY11" fmla="*/ 504603 h 504641"/>
                <a:gd name="connsiteX12" fmla="*/ 502985 w 517152"/>
                <a:gd name="connsiteY12" fmla="*/ 498084 h 504641"/>
                <a:gd name="connsiteX13" fmla="*/ 498128 w 517152"/>
                <a:gd name="connsiteY13" fmla="*/ 442265 h 504641"/>
                <a:gd name="connsiteX14" fmla="*/ 467770 w 517152"/>
                <a:gd name="connsiteY14" fmla="*/ 412930 h 504641"/>
                <a:gd name="connsiteX15" fmla="*/ 456436 w 517152"/>
                <a:gd name="connsiteY15" fmla="*/ 412930 h 504641"/>
                <a:gd name="connsiteX16" fmla="*/ 454412 w 517152"/>
                <a:gd name="connsiteY16" fmla="*/ 414152 h 504641"/>
                <a:gd name="connsiteX17" fmla="*/ 445507 w 517152"/>
                <a:gd name="connsiteY17" fmla="*/ 430042 h 504641"/>
                <a:gd name="connsiteX18" fmla="*/ 421221 w 517152"/>
                <a:gd name="connsiteY18" fmla="*/ 443895 h 504641"/>
                <a:gd name="connsiteX19" fmla="*/ 397339 w 517152"/>
                <a:gd name="connsiteY19" fmla="*/ 430042 h 504641"/>
                <a:gd name="connsiteX20" fmla="*/ 387625 w 517152"/>
                <a:gd name="connsiteY20" fmla="*/ 414152 h 504641"/>
                <a:gd name="connsiteX21" fmla="*/ 386006 w 517152"/>
                <a:gd name="connsiteY21" fmla="*/ 412930 h 504641"/>
                <a:gd name="connsiteX22" fmla="*/ 375077 w 517152"/>
                <a:gd name="connsiteY22" fmla="*/ 412930 h 504641"/>
                <a:gd name="connsiteX23" fmla="*/ 344314 w 517152"/>
                <a:gd name="connsiteY23" fmla="*/ 427598 h 504641"/>
                <a:gd name="connsiteX24" fmla="*/ 337838 w 517152"/>
                <a:gd name="connsiteY24" fmla="*/ 435746 h 504641"/>
                <a:gd name="connsiteX25" fmla="*/ 298170 w 517152"/>
                <a:gd name="connsiteY25" fmla="*/ 501344 h 504641"/>
                <a:gd name="connsiteX26" fmla="*/ 292098 w 517152"/>
                <a:gd name="connsiteY26" fmla="*/ 504603 h 504641"/>
                <a:gd name="connsiteX27" fmla="*/ 288051 w 517152"/>
                <a:gd name="connsiteY27" fmla="*/ 503788 h 504641"/>
                <a:gd name="connsiteX28" fmla="*/ 285622 w 517152"/>
                <a:gd name="connsiteY28" fmla="*/ 494010 h 504641"/>
                <a:gd name="connsiteX29" fmla="*/ 326909 w 517152"/>
                <a:gd name="connsiteY29" fmla="*/ 426783 h 504641"/>
                <a:gd name="connsiteX30" fmla="*/ 332980 w 517152"/>
                <a:gd name="connsiteY30" fmla="*/ 418634 h 504641"/>
                <a:gd name="connsiteX31" fmla="*/ 375077 w 517152"/>
                <a:gd name="connsiteY31" fmla="*/ 398262 h 504641"/>
                <a:gd name="connsiteX32" fmla="*/ 49015 w 517152"/>
                <a:gd name="connsiteY32" fmla="*/ 398262 h 504641"/>
                <a:gd name="connsiteX33" fmla="*/ 60754 w 517152"/>
                <a:gd name="connsiteY33" fmla="*/ 398262 h 504641"/>
                <a:gd name="connsiteX34" fmla="*/ 74516 w 517152"/>
                <a:gd name="connsiteY34" fmla="*/ 406818 h 504641"/>
                <a:gd name="connsiteX35" fmla="*/ 84231 w 517152"/>
                <a:gd name="connsiteY35" fmla="*/ 422708 h 504641"/>
                <a:gd name="connsiteX36" fmla="*/ 95969 w 517152"/>
                <a:gd name="connsiteY36" fmla="*/ 429635 h 504641"/>
                <a:gd name="connsiteX37" fmla="*/ 107303 w 517152"/>
                <a:gd name="connsiteY37" fmla="*/ 422708 h 504641"/>
                <a:gd name="connsiteX38" fmla="*/ 116612 w 517152"/>
                <a:gd name="connsiteY38" fmla="*/ 406818 h 504641"/>
                <a:gd name="connsiteX39" fmla="*/ 131184 w 517152"/>
                <a:gd name="connsiteY39" fmla="*/ 398262 h 504641"/>
                <a:gd name="connsiteX40" fmla="*/ 142113 w 517152"/>
                <a:gd name="connsiteY40" fmla="*/ 398262 h 504641"/>
                <a:gd name="connsiteX41" fmla="*/ 183805 w 517152"/>
                <a:gd name="connsiteY41" fmla="*/ 418634 h 504641"/>
                <a:gd name="connsiteX42" fmla="*/ 190281 w 517152"/>
                <a:gd name="connsiteY42" fmla="*/ 426783 h 504641"/>
                <a:gd name="connsiteX43" fmla="*/ 231163 w 517152"/>
                <a:gd name="connsiteY43" fmla="*/ 494010 h 504641"/>
                <a:gd name="connsiteX44" fmla="*/ 228735 w 517152"/>
                <a:gd name="connsiteY44" fmla="*/ 503788 h 504641"/>
                <a:gd name="connsiteX45" fmla="*/ 225092 w 517152"/>
                <a:gd name="connsiteY45" fmla="*/ 504603 h 504641"/>
                <a:gd name="connsiteX46" fmla="*/ 219020 w 517152"/>
                <a:gd name="connsiteY46" fmla="*/ 501344 h 504641"/>
                <a:gd name="connsiteX47" fmla="*/ 178948 w 517152"/>
                <a:gd name="connsiteY47" fmla="*/ 435746 h 504641"/>
                <a:gd name="connsiteX48" fmla="*/ 172471 w 517152"/>
                <a:gd name="connsiteY48" fmla="*/ 427598 h 504641"/>
                <a:gd name="connsiteX49" fmla="*/ 142113 w 517152"/>
                <a:gd name="connsiteY49" fmla="*/ 412930 h 504641"/>
                <a:gd name="connsiteX50" fmla="*/ 131184 w 517152"/>
                <a:gd name="connsiteY50" fmla="*/ 412930 h 504641"/>
                <a:gd name="connsiteX51" fmla="*/ 129160 w 517152"/>
                <a:gd name="connsiteY51" fmla="*/ 414152 h 504641"/>
                <a:gd name="connsiteX52" fmla="*/ 119851 w 517152"/>
                <a:gd name="connsiteY52" fmla="*/ 430042 h 504641"/>
                <a:gd name="connsiteX53" fmla="*/ 95969 w 517152"/>
                <a:gd name="connsiteY53" fmla="*/ 443895 h 504641"/>
                <a:gd name="connsiteX54" fmla="*/ 71683 w 517152"/>
                <a:gd name="connsiteY54" fmla="*/ 430042 h 504641"/>
                <a:gd name="connsiteX55" fmla="*/ 62373 w 517152"/>
                <a:gd name="connsiteY55" fmla="*/ 414152 h 504641"/>
                <a:gd name="connsiteX56" fmla="*/ 60754 w 517152"/>
                <a:gd name="connsiteY56" fmla="*/ 412930 h 504641"/>
                <a:gd name="connsiteX57" fmla="*/ 49420 w 517152"/>
                <a:gd name="connsiteY57" fmla="*/ 412930 h 504641"/>
                <a:gd name="connsiteX58" fmla="*/ 19062 w 517152"/>
                <a:gd name="connsiteY58" fmla="*/ 442265 h 504641"/>
                <a:gd name="connsiteX59" fmla="*/ 14205 w 517152"/>
                <a:gd name="connsiteY59" fmla="*/ 498084 h 504641"/>
                <a:gd name="connsiteX60" fmla="*/ 6514 w 517152"/>
                <a:gd name="connsiteY60" fmla="*/ 504603 h 504641"/>
                <a:gd name="connsiteX61" fmla="*/ 38 w 517152"/>
                <a:gd name="connsiteY61" fmla="*/ 496862 h 504641"/>
                <a:gd name="connsiteX62" fmla="*/ 4490 w 517152"/>
                <a:gd name="connsiteY62" fmla="*/ 440636 h 504641"/>
                <a:gd name="connsiteX63" fmla="*/ 49015 w 517152"/>
                <a:gd name="connsiteY63" fmla="*/ 398262 h 504641"/>
                <a:gd name="connsiteX64" fmla="*/ 420221 w 517152"/>
                <a:gd name="connsiteY64" fmla="*/ 307133 h 504641"/>
                <a:gd name="connsiteX65" fmla="*/ 382125 w 517152"/>
                <a:gd name="connsiteY65" fmla="*/ 345375 h 504641"/>
                <a:gd name="connsiteX66" fmla="*/ 420221 w 517152"/>
                <a:gd name="connsiteY66" fmla="*/ 383618 h 504641"/>
                <a:gd name="connsiteX67" fmla="*/ 458316 w 517152"/>
                <a:gd name="connsiteY67" fmla="*/ 345375 h 504641"/>
                <a:gd name="connsiteX68" fmla="*/ 420221 w 517152"/>
                <a:gd name="connsiteY68" fmla="*/ 307133 h 504641"/>
                <a:gd name="connsiteX69" fmla="*/ 95181 w 517152"/>
                <a:gd name="connsiteY69" fmla="*/ 307133 h 504641"/>
                <a:gd name="connsiteX70" fmla="*/ 56681 w 517152"/>
                <a:gd name="connsiteY70" fmla="*/ 345375 h 504641"/>
                <a:gd name="connsiteX71" fmla="*/ 95181 w 517152"/>
                <a:gd name="connsiteY71" fmla="*/ 383618 h 504641"/>
                <a:gd name="connsiteX72" fmla="*/ 133277 w 517152"/>
                <a:gd name="connsiteY72" fmla="*/ 345375 h 504641"/>
                <a:gd name="connsiteX73" fmla="*/ 95181 w 517152"/>
                <a:gd name="connsiteY73" fmla="*/ 307133 h 504641"/>
                <a:gd name="connsiteX74" fmla="*/ 420221 w 517152"/>
                <a:gd name="connsiteY74" fmla="*/ 292893 h 504641"/>
                <a:gd name="connsiteX75" fmla="*/ 472501 w 517152"/>
                <a:gd name="connsiteY75" fmla="*/ 345375 h 504641"/>
                <a:gd name="connsiteX76" fmla="*/ 420221 w 517152"/>
                <a:gd name="connsiteY76" fmla="*/ 397857 h 504641"/>
                <a:gd name="connsiteX77" fmla="*/ 367535 w 517152"/>
                <a:gd name="connsiteY77" fmla="*/ 345375 h 504641"/>
                <a:gd name="connsiteX78" fmla="*/ 420221 w 517152"/>
                <a:gd name="connsiteY78" fmla="*/ 292893 h 504641"/>
                <a:gd name="connsiteX79" fmla="*/ 95181 w 517152"/>
                <a:gd name="connsiteY79" fmla="*/ 292893 h 504641"/>
                <a:gd name="connsiteX80" fmla="*/ 147462 w 517152"/>
                <a:gd name="connsiteY80" fmla="*/ 345375 h 504641"/>
                <a:gd name="connsiteX81" fmla="*/ 95181 w 517152"/>
                <a:gd name="connsiteY81" fmla="*/ 397857 h 504641"/>
                <a:gd name="connsiteX82" fmla="*/ 42496 w 517152"/>
                <a:gd name="connsiteY82" fmla="*/ 345375 h 504641"/>
                <a:gd name="connsiteX83" fmla="*/ 95181 w 517152"/>
                <a:gd name="connsiteY83" fmla="*/ 292893 h 504641"/>
                <a:gd name="connsiteX84" fmla="*/ 257898 w 517152"/>
                <a:gd name="connsiteY84" fmla="*/ 89298 h 504641"/>
                <a:gd name="connsiteX85" fmla="*/ 272487 w 517152"/>
                <a:gd name="connsiteY85" fmla="*/ 103887 h 504641"/>
                <a:gd name="connsiteX86" fmla="*/ 257898 w 517152"/>
                <a:gd name="connsiteY86" fmla="*/ 119264 h 504641"/>
                <a:gd name="connsiteX87" fmla="*/ 242521 w 517152"/>
                <a:gd name="connsiteY87" fmla="*/ 103887 h 504641"/>
                <a:gd name="connsiteX88" fmla="*/ 257898 w 517152"/>
                <a:gd name="connsiteY88" fmla="*/ 89298 h 504641"/>
                <a:gd name="connsiteX89" fmla="*/ 196980 w 517152"/>
                <a:gd name="connsiteY89" fmla="*/ 89298 h 504641"/>
                <a:gd name="connsiteX90" fmla="*/ 211761 w 517152"/>
                <a:gd name="connsiteY90" fmla="*/ 103887 h 504641"/>
                <a:gd name="connsiteX91" fmla="*/ 196980 w 517152"/>
                <a:gd name="connsiteY91" fmla="*/ 119264 h 504641"/>
                <a:gd name="connsiteX92" fmla="*/ 181800 w 517152"/>
                <a:gd name="connsiteY92" fmla="*/ 103887 h 504641"/>
                <a:gd name="connsiteX93" fmla="*/ 196980 w 517152"/>
                <a:gd name="connsiteY93" fmla="*/ 89298 h 504641"/>
                <a:gd name="connsiteX94" fmla="*/ 134073 w 517152"/>
                <a:gd name="connsiteY94" fmla="*/ 89298 h 504641"/>
                <a:gd name="connsiteX95" fmla="*/ 149253 w 517152"/>
                <a:gd name="connsiteY95" fmla="*/ 103887 h 504641"/>
                <a:gd name="connsiteX96" fmla="*/ 134073 w 517152"/>
                <a:gd name="connsiteY96" fmla="*/ 119264 h 504641"/>
                <a:gd name="connsiteX97" fmla="*/ 119292 w 517152"/>
                <a:gd name="connsiteY97" fmla="*/ 103887 h 504641"/>
                <a:gd name="connsiteX98" fmla="*/ 134073 w 517152"/>
                <a:gd name="connsiteY98" fmla="*/ 89298 h 504641"/>
                <a:gd name="connsiteX99" fmla="*/ 374112 w 517152"/>
                <a:gd name="connsiteY99" fmla="*/ 45456 h 504641"/>
                <a:gd name="connsiteX100" fmla="*/ 470715 w 517152"/>
                <a:gd name="connsiteY100" fmla="*/ 155971 h 504641"/>
                <a:gd name="connsiteX101" fmla="*/ 470715 w 517152"/>
                <a:gd name="connsiteY101" fmla="*/ 160019 h 504641"/>
                <a:gd name="connsiteX102" fmla="*/ 371271 w 517152"/>
                <a:gd name="connsiteY102" fmla="*/ 270937 h 504641"/>
                <a:gd name="connsiteX103" fmla="*/ 371271 w 517152"/>
                <a:gd name="connsiteY103" fmla="*/ 305751 h 504641"/>
                <a:gd name="connsiteX104" fmla="*/ 365182 w 517152"/>
                <a:gd name="connsiteY104" fmla="*/ 316276 h 504641"/>
                <a:gd name="connsiteX105" fmla="*/ 359906 w 517152"/>
                <a:gd name="connsiteY105" fmla="*/ 317490 h 504641"/>
                <a:gd name="connsiteX106" fmla="*/ 353005 w 517152"/>
                <a:gd name="connsiteY106" fmla="*/ 315062 h 504641"/>
                <a:gd name="connsiteX107" fmla="*/ 300645 w 517152"/>
                <a:gd name="connsiteY107" fmla="*/ 273366 h 504641"/>
                <a:gd name="connsiteX108" fmla="*/ 296180 w 517152"/>
                <a:gd name="connsiteY108" fmla="*/ 271747 h 504641"/>
                <a:gd name="connsiteX109" fmla="*/ 255590 w 517152"/>
                <a:gd name="connsiteY109" fmla="*/ 271747 h 504641"/>
                <a:gd name="connsiteX110" fmla="*/ 199171 w 517152"/>
                <a:gd name="connsiteY110" fmla="*/ 256769 h 504641"/>
                <a:gd name="connsiteX111" fmla="*/ 196329 w 517152"/>
                <a:gd name="connsiteY111" fmla="*/ 247053 h 504641"/>
                <a:gd name="connsiteX112" fmla="*/ 206477 w 517152"/>
                <a:gd name="connsiteY112" fmla="*/ 244219 h 504641"/>
                <a:gd name="connsiteX113" fmla="*/ 255590 w 517152"/>
                <a:gd name="connsiteY113" fmla="*/ 257578 h 504641"/>
                <a:gd name="connsiteX114" fmla="*/ 296180 w 517152"/>
                <a:gd name="connsiteY114" fmla="*/ 257578 h 504641"/>
                <a:gd name="connsiteX115" fmla="*/ 309574 w 517152"/>
                <a:gd name="connsiteY115" fmla="*/ 262031 h 504641"/>
                <a:gd name="connsiteX116" fmla="*/ 357064 w 517152"/>
                <a:gd name="connsiteY116" fmla="*/ 300084 h 504641"/>
                <a:gd name="connsiteX117" fmla="*/ 357064 w 517152"/>
                <a:gd name="connsiteY117" fmla="*/ 269318 h 504641"/>
                <a:gd name="connsiteX118" fmla="*/ 368429 w 517152"/>
                <a:gd name="connsiteY118" fmla="*/ 257173 h 504641"/>
                <a:gd name="connsiteX119" fmla="*/ 456509 w 517152"/>
                <a:gd name="connsiteY119" fmla="*/ 160019 h 504641"/>
                <a:gd name="connsiteX120" fmla="*/ 456509 w 517152"/>
                <a:gd name="connsiteY120" fmla="*/ 155971 h 504641"/>
                <a:gd name="connsiteX121" fmla="*/ 371677 w 517152"/>
                <a:gd name="connsiteY121" fmla="*/ 59625 h 504641"/>
                <a:gd name="connsiteX122" fmla="*/ 365588 w 517152"/>
                <a:gd name="connsiteY122" fmla="*/ 51529 h 504641"/>
                <a:gd name="connsiteX123" fmla="*/ 374112 w 517152"/>
                <a:gd name="connsiteY123" fmla="*/ 45456 h 504641"/>
                <a:gd name="connsiteX124" fmla="*/ 148914 w 517152"/>
                <a:gd name="connsiteY124" fmla="*/ 13763 h 504641"/>
                <a:gd name="connsiteX125" fmla="*/ 51717 w 517152"/>
                <a:gd name="connsiteY125" fmla="*/ 111728 h 504641"/>
                <a:gd name="connsiteX126" fmla="*/ 51717 w 517152"/>
                <a:gd name="connsiteY126" fmla="*/ 115372 h 504641"/>
                <a:gd name="connsiteX127" fmla="*/ 139194 w 517152"/>
                <a:gd name="connsiteY127" fmla="*/ 212122 h 504641"/>
                <a:gd name="connsiteX128" fmla="*/ 150534 w 517152"/>
                <a:gd name="connsiteY128" fmla="*/ 224671 h 504641"/>
                <a:gd name="connsiteX129" fmla="*/ 150534 w 517152"/>
                <a:gd name="connsiteY129" fmla="*/ 255437 h 504641"/>
                <a:gd name="connsiteX130" fmla="*/ 197918 w 517152"/>
                <a:gd name="connsiteY130" fmla="*/ 217384 h 504641"/>
                <a:gd name="connsiteX131" fmla="*/ 211283 w 517152"/>
                <a:gd name="connsiteY131" fmla="*/ 212931 h 504641"/>
                <a:gd name="connsiteX132" fmla="*/ 251782 w 517152"/>
                <a:gd name="connsiteY132" fmla="*/ 212931 h 504641"/>
                <a:gd name="connsiteX133" fmla="*/ 349384 w 517152"/>
                <a:gd name="connsiteY133" fmla="*/ 115372 h 504641"/>
                <a:gd name="connsiteX134" fmla="*/ 349384 w 517152"/>
                <a:gd name="connsiteY134" fmla="*/ 111728 h 504641"/>
                <a:gd name="connsiteX135" fmla="*/ 251782 w 517152"/>
                <a:gd name="connsiteY135" fmla="*/ 13763 h 504641"/>
                <a:gd name="connsiteX136" fmla="*/ 148914 w 517152"/>
                <a:gd name="connsiteY136" fmla="*/ 0 h 504641"/>
                <a:gd name="connsiteX137" fmla="*/ 251782 w 517152"/>
                <a:gd name="connsiteY137" fmla="*/ 0 h 504641"/>
                <a:gd name="connsiteX138" fmla="*/ 363559 w 517152"/>
                <a:gd name="connsiteY138" fmla="*/ 111728 h 504641"/>
                <a:gd name="connsiteX139" fmla="*/ 363559 w 517152"/>
                <a:gd name="connsiteY139" fmla="*/ 115372 h 504641"/>
                <a:gd name="connsiteX140" fmla="*/ 251782 w 517152"/>
                <a:gd name="connsiteY140" fmla="*/ 227100 h 504641"/>
                <a:gd name="connsiteX141" fmla="*/ 211283 w 517152"/>
                <a:gd name="connsiteY141" fmla="*/ 227100 h 504641"/>
                <a:gd name="connsiteX142" fmla="*/ 206828 w 517152"/>
                <a:gd name="connsiteY142" fmla="*/ 228719 h 504641"/>
                <a:gd name="connsiteX143" fmla="*/ 154584 w 517152"/>
                <a:gd name="connsiteY143" fmla="*/ 270415 h 504641"/>
                <a:gd name="connsiteX144" fmla="*/ 147699 w 517152"/>
                <a:gd name="connsiteY144" fmla="*/ 272843 h 504641"/>
                <a:gd name="connsiteX145" fmla="*/ 142839 w 517152"/>
                <a:gd name="connsiteY145" fmla="*/ 271629 h 504641"/>
                <a:gd name="connsiteX146" fmla="*/ 136360 w 517152"/>
                <a:gd name="connsiteY146" fmla="*/ 261509 h 504641"/>
                <a:gd name="connsiteX147" fmla="*/ 136360 w 517152"/>
                <a:gd name="connsiteY147" fmla="*/ 226695 h 504641"/>
                <a:gd name="connsiteX148" fmla="*/ 37137 w 517152"/>
                <a:gd name="connsiteY148" fmla="*/ 115372 h 504641"/>
                <a:gd name="connsiteX149" fmla="*/ 37137 w 517152"/>
                <a:gd name="connsiteY149" fmla="*/ 111728 h 504641"/>
                <a:gd name="connsiteX150" fmla="*/ 148914 w 517152"/>
                <a:gd name="connsiteY150" fmla="*/ 0 h 50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517152" h="504641">
                  <a:moveTo>
                    <a:pt x="375077" y="398262"/>
                  </a:moveTo>
                  <a:lnTo>
                    <a:pt x="386006" y="398262"/>
                  </a:lnTo>
                  <a:cubicBezTo>
                    <a:pt x="391673" y="398262"/>
                    <a:pt x="397339" y="401522"/>
                    <a:pt x="400173" y="406818"/>
                  </a:cubicBezTo>
                  <a:lnTo>
                    <a:pt x="409483" y="422708"/>
                  </a:lnTo>
                  <a:cubicBezTo>
                    <a:pt x="411911" y="427190"/>
                    <a:pt x="416364" y="429635"/>
                    <a:pt x="421221" y="429635"/>
                  </a:cubicBezTo>
                  <a:cubicBezTo>
                    <a:pt x="426078" y="429635"/>
                    <a:pt x="430531" y="427190"/>
                    <a:pt x="432959" y="422708"/>
                  </a:cubicBezTo>
                  <a:lnTo>
                    <a:pt x="442269" y="406818"/>
                  </a:lnTo>
                  <a:cubicBezTo>
                    <a:pt x="445103" y="401522"/>
                    <a:pt x="450769" y="398262"/>
                    <a:pt x="456436" y="398262"/>
                  </a:cubicBezTo>
                  <a:lnTo>
                    <a:pt x="467770" y="398262"/>
                  </a:lnTo>
                  <a:cubicBezTo>
                    <a:pt x="490437" y="398670"/>
                    <a:pt x="510271" y="417412"/>
                    <a:pt x="512295" y="440636"/>
                  </a:cubicBezTo>
                  <a:lnTo>
                    <a:pt x="517152" y="496862"/>
                  </a:lnTo>
                  <a:cubicBezTo>
                    <a:pt x="517152" y="500936"/>
                    <a:pt x="514724" y="504603"/>
                    <a:pt x="510676" y="504603"/>
                  </a:cubicBezTo>
                  <a:cubicBezTo>
                    <a:pt x="506628" y="505011"/>
                    <a:pt x="503390" y="502159"/>
                    <a:pt x="502985" y="498084"/>
                  </a:cubicBezTo>
                  <a:lnTo>
                    <a:pt x="498128" y="442265"/>
                  </a:lnTo>
                  <a:cubicBezTo>
                    <a:pt x="496509" y="425968"/>
                    <a:pt x="483151" y="412930"/>
                    <a:pt x="467770" y="412930"/>
                  </a:cubicBezTo>
                  <a:lnTo>
                    <a:pt x="456436" y="412930"/>
                  </a:lnTo>
                  <a:cubicBezTo>
                    <a:pt x="455222" y="412930"/>
                    <a:pt x="454817" y="413337"/>
                    <a:pt x="454412" y="414152"/>
                  </a:cubicBezTo>
                  <a:lnTo>
                    <a:pt x="445507" y="430042"/>
                  </a:lnTo>
                  <a:cubicBezTo>
                    <a:pt x="440245" y="438599"/>
                    <a:pt x="431340" y="443895"/>
                    <a:pt x="421221" y="443895"/>
                  </a:cubicBezTo>
                  <a:cubicBezTo>
                    <a:pt x="411102" y="443895"/>
                    <a:pt x="402197" y="438599"/>
                    <a:pt x="397339" y="430042"/>
                  </a:cubicBezTo>
                  <a:lnTo>
                    <a:pt x="387625" y="414152"/>
                  </a:lnTo>
                  <a:cubicBezTo>
                    <a:pt x="387625" y="413337"/>
                    <a:pt x="386815" y="412930"/>
                    <a:pt x="386006" y="412930"/>
                  </a:cubicBezTo>
                  <a:lnTo>
                    <a:pt x="375077" y="412930"/>
                  </a:lnTo>
                  <a:cubicBezTo>
                    <a:pt x="362934" y="412930"/>
                    <a:pt x="351600" y="418227"/>
                    <a:pt x="344314" y="427598"/>
                  </a:cubicBezTo>
                  <a:lnTo>
                    <a:pt x="337838" y="435746"/>
                  </a:lnTo>
                  <a:cubicBezTo>
                    <a:pt x="333385" y="441451"/>
                    <a:pt x="311527" y="478120"/>
                    <a:pt x="298170" y="501344"/>
                  </a:cubicBezTo>
                  <a:cubicBezTo>
                    <a:pt x="296956" y="503381"/>
                    <a:pt x="294527" y="504603"/>
                    <a:pt x="292098" y="504603"/>
                  </a:cubicBezTo>
                  <a:cubicBezTo>
                    <a:pt x="290884" y="504603"/>
                    <a:pt x="289265" y="504603"/>
                    <a:pt x="288051" y="503788"/>
                  </a:cubicBezTo>
                  <a:cubicBezTo>
                    <a:pt x="284812" y="501751"/>
                    <a:pt x="283598" y="497270"/>
                    <a:pt x="285622" y="494010"/>
                  </a:cubicBezTo>
                  <a:cubicBezTo>
                    <a:pt x="289265" y="487898"/>
                    <a:pt x="320028" y="434932"/>
                    <a:pt x="326909" y="426783"/>
                  </a:cubicBezTo>
                  <a:lnTo>
                    <a:pt x="332980" y="418634"/>
                  </a:lnTo>
                  <a:cubicBezTo>
                    <a:pt x="343504" y="405596"/>
                    <a:pt x="358481" y="398262"/>
                    <a:pt x="375077" y="398262"/>
                  </a:cubicBezTo>
                  <a:close/>
                  <a:moveTo>
                    <a:pt x="49015" y="398262"/>
                  </a:moveTo>
                  <a:lnTo>
                    <a:pt x="60754" y="398262"/>
                  </a:lnTo>
                  <a:cubicBezTo>
                    <a:pt x="66421" y="398262"/>
                    <a:pt x="72087" y="401522"/>
                    <a:pt x="74516" y="406818"/>
                  </a:cubicBezTo>
                  <a:lnTo>
                    <a:pt x="84231" y="422708"/>
                  </a:lnTo>
                  <a:cubicBezTo>
                    <a:pt x="86659" y="427190"/>
                    <a:pt x="91112" y="429635"/>
                    <a:pt x="95969" y="429635"/>
                  </a:cubicBezTo>
                  <a:cubicBezTo>
                    <a:pt x="100826" y="429635"/>
                    <a:pt x="104874" y="427190"/>
                    <a:pt x="107303" y="422708"/>
                  </a:cubicBezTo>
                  <a:lnTo>
                    <a:pt x="116612" y="406818"/>
                  </a:lnTo>
                  <a:cubicBezTo>
                    <a:pt x="119851" y="401522"/>
                    <a:pt x="125113" y="398262"/>
                    <a:pt x="131184" y="398262"/>
                  </a:cubicBezTo>
                  <a:lnTo>
                    <a:pt x="142113" y="398262"/>
                  </a:lnTo>
                  <a:cubicBezTo>
                    <a:pt x="158304" y="398262"/>
                    <a:pt x="173686" y="405596"/>
                    <a:pt x="183805" y="418634"/>
                  </a:cubicBezTo>
                  <a:lnTo>
                    <a:pt x="190281" y="426783"/>
                  </a:lnTo>
                  <a:cubicBezTo>
                    <a:pt x="196758" y="434932"/>
                    <a:pt x="227925" y="487898"/>
                    <a:pt x="231163" y="494010"/>
                  </a:cubicBezTo>
                  <a:cubicBezTo>
                    <a:pt x="233187" y="497270"/>
                    <a:pt x="231973" y="501751"/>
                    <a:pt x="228735" y="503788"/>
                  </a:cubicBezTo>
                  <a:cubicBezTo>
                    <a:pt x="227520" y="504603"/>
                    <a:pt x="226306" y="504603"/>
                    <a:pt x="225092" y="504603"/>
                  </a:cubicBezTo>
                  <a:cubicBezTo>
                    <a:pt x="222663" y="504603"/>
                    <a:pt x="220234" y="503381"/>
                    <a:pt x="219020" y="501344"/>
                  </a:cubicBezTo>
                  <a:cubicBezTo>
                    <a:pt x="205258" y="478120"/>
                    <a:pt x="183400" y="441451"/>
                    <a:pt x="178948" y="435746"/>
                  </a:cubicBezTo>
                  <a:lnTo>
                    <a:pt x="172471" y="427598"/>
                  </a:lnTo>
                  <a:cubicBezTo>
                    <a:pt x="165185" y="418227"/>
                    <a:pt x="153852" y="412930"/>
                    <a:pt x="142113" y="412930"/>
                  </a:cubicBezTo>
                  <a:lnTo>
                    <a:pt x="131184" y="412930"/>
                  </a:lnTo>
                  <a:cubicBezTo>
                    <a:pt x="130375" y="412930"/>
                    <a:pt x="129565" y="413337"/>
                    <a:pt x="129160" y="414152"/>
                  </a:cubicBezTo>
                  <a:lnTo>
                    <a:pt x="119851" y="430042"/>
                  </a:lnTo>
                  <a:cubicBezTo>
                    <a:pt x="114589" y="438599"/>
                    <a:pt x="106088" y="443895"/>
                    <a:pt x="95969" y="443895"/>
                  </a:cubicBezTo>
                  <a:cubicBezTo>
                    <a:pt x="85850" y="443895"/>
                    <a:pt x="76945" y="438599"/>
                    <a:pt x="71683" y="430042"/>
                  </a:cubicBezTo>
                  <a:lnTo>
                    <a:pt x="62373" y="414152"/>
                  </a:lnTo>
                  <a:cubicBezTo>
                    <a:pt x="61968" y="413337"/>
                    <a:pt x="61159" y="412930"/>
                    <a:pt x="60754" y="412930"/>
                  </a:cubicBezTo>
                  <a:lnTo>
                    <a:pt x="49420" y="412930"/>
                  </a:lnTo>
                  <a:cubicBezTo>
                    <a:pt x="33634" y="412930"/>
                    <a:pt x="20276" y="425968"/>
                    <a:pt x="19062" y="442265"/>
                  </a:cubicBezTo>
                  <a:lnTo>
                    <a:pt x="14205" y="498084"/>
                  </a:lnTo>
                  <a:cubicBezTo>
                    <a:pt x="13800" y="502159"/>
                    <a:pt x="10562" y="505011"/>
                    <a:pt x="6514" y="504603"/>
                  </a:cubicBezTo>
                  <a:cubicBezTo>
                    <a:pt x="2466" y="504603"/>
                    <a:pt x="-367" y="500936"/>
                    <a:pt x="38" y="496862"/>
                  </a:cubicBezTo>
                  <a:lnTo>
                    <a:pt x="4490" y="440636"/>
                  </a:lnTo>
                  <a:cubicBezTo>
                    <a:pt x="6919" y="417412"/>
                    <a:pt x="26348" y="398670"/>
                    <a:pt x="49015" y="398262"/>
                  </a:cubicBezTo>
                  <a:close/>
                  <a:moveTo>
                    <a:pt x="420221" y="307133"/>
                  </a:moveTo>
                  <a:cubicBezTo>
                    <a:pt x="399146" y="307133"/>
                    <a:pt x="382125" y="324627"/>
                    <a:pt x="382125" y="345375"/>
                  </a:cubicBezTo>
                  <a:cubicBezTo>
                    <a:pt x="382125" y="366531"/>
                    <a:pt x="399146" y="383618"/>
                    <a:pt x="420221" y="383618"/>
                  </a:cubicBezTo>
                  <a:cubicBezTo>
                    <a:pt x="441295" y="383618"/>
                    <a:pt x="458316" y="366531"/>
                    <a:pt x="458316" y="345375"/>
                  </a:cubicBezTo>
                  <a:cubicBezTo>
                    <a:pt x="458316" y="324627"/>
                    <a:pt x="441295" y="307133"/>
                    <a:pt x="420221" y="307133"/>
                  </a:cubicBezTo>
                  <a:close/>
                  <a:moveTo>
                    <a:pt x="95181" y="307133"/>
                  </a:moveTo>
                  <a:cubicBezTo>
                    <a:pt x="73702" y="307133"/>
                    <a:pt x="56681" y="324627"/>
                    <a:pt x="56681" y="345375"/>
                  </a:cubicBezTo>
                  <a:cubicBezTo>
                    <a:pt x="56681" y="366531"/>
                    <a:pt x="73702" y="383618"/>
                    <a:pt x="95181" y="383618"/>
                  </a:cubicBezTo>
                  <a:cubicBezTo>
                    <a:pt x="116256" y="383618"/>
                    <a:pt x="133277" y="366531"/>
                    <a:pt x="133277" y="345375"/>
                  </a:cubicBezTo>
                  <a:cubicBezTo>
                    <a:pt x="133277" y="324627"/>
                    <a:pt x="116256" y="307133"/>
                    <a:pt x="95181" y="307133"/>
                  </a:cubicBezTo>
                  <a:close/>
                  <a:moveTo>
                    <a:pt x="420221" y="292893"/>
                  </a:moveTo>
                  <a:cubicBezTo>
                    <a:pt x="448995" y="292893"/>
                    <a:pt x="472501" y="316083"/>
                    <a:pt x="472501" y="345375"/>
                  </a:cubicBezTo>
                  <a:cubicBezTo>
                    <a:pt x="472501" y="374261"/>
                    <a:pt x="448995" y="397857"/>
                    <a:pt x="420221" y="397857"/>
                  </a:cubicBezTo>
                  <a:cubicBezTo>
                    <a:pt x="391446" y="397857"/>
                    <a:pt x="367535" y="374261"/>
                    <a:pt x="367535" y="345375"/>
                  </a:cubicBezTo>
                  <a:cubicBezTo>
                    <a:pt x="367535" y="316083"/>
                    <a:pt x="391446" y="292893"/>
                    <a:pt x="420221" y="292893"/>
                  </a:cubicBezTo>
                  <a:close/>
                  <a:moveTo>
                    <a:pt x="95181" y="292893"/>
                  </a:moveTo>
                  <a:cubicBezTo>
                    <a:pt x="123551" y="292893"/>
                    <a:pt x="147462" y="316083"/>
                    <a:pt x="147462" y="345375"/>
                  </a:cubicBezTo>
                  <a:cubicBezTo>
                    <a:pt x="147462" y="374261"/>
                    <a:pt x="123551" y="397857"/>
                    <a:pt x="95181" y="397857"/>
                  </a:cubicBezTo>
                  <a:cubicBezTo>
                    <a:pt x="66002" y="397857"/>
                    <a:pt x="42496" y="374261"/>
                    <a:pt x="42496" y="345375"/>
                  </a:cubicBezTo>
                  <a:cubicBezTo>
                    <a:pt x="42496" y="316083"/>
                    <a:pt x="66002" y="292893"/>
                    <a:pt x="95181" y="292893"/>
                  </a:cubicBezTo>
                  <a:close/>
                  <a:moveTo>
                    <a:pt x="257898" y="89298"/>
                  </a:moveTo>
                  <a:cubicBezTo>
                    <a:pt x="265784" y="89298"/>
                    <a:pt x="272487" y="95607"/>
                    <a:pt x="272487" y="103887"/>
                  </a:cubicBezTo>
                  <a:cubicBezTo>
                    <a:pt x="272487" y="112167"/>
                    <a:pt x="265784" y="119264"/>
                    <a:pt x="257898" y="119264"/>
                  </a:cubicBezTo>
                  <a:cubicBezTo>
                    <a:pt x="249618" y="119264"/>
                    <a:pt x="242521" y="112167"/>
                    <a:pt x="242521" y="103887"/>
                  </a:cubicBezTo>
                  <a:cubicBezTo>
                    <a:pt x="242521" y="95607"/>
                    <a:pt x="249618" y="89298"/>
                    <a:pt x="257898" y="89298"/>
                  </a:cubicBezTo>
                  <a:close/>
                  <a:moveTo>
                    <a:pt x="196980" y="89298"/>
                  </a:moveTo>
                  <a:cubicBezTo>
                    <a:pt x="205369" y="89298"/>
                    <a:pt x="211761" y="95607"/>
                    <a:pt x="211761" y="103887"/>
                  </a:cubicBezTo>
                  <a:cubicBezTo>
                    <a:pt x="211761" y="112167"/>
                    <a:pt x="205369" y="119264"/>
                    <a:pt x="196980" y="119264"/>
                  </a:cubicBezTo>
                  <a:cubicBezTo>
                    <a:pt x="188591" y="119264"/>
                    <a:pt x="181800" y="112167"/>
                    <a:pt x="181800" y="103887"/>
                  </a:cubicBezTo>
                  <a:cubicBezTo>
                    <a:pt x="181800" y="95607"/>
                    <a:pt x="188591" y="89298"/>
                    <a:pt x="196980" y="89298"/>
                  </a:cubicBezTo>
                  <a:close/>
                  <a:moveTo>
                    <a:pt x="134073" y="89298"/>
                  </a:moveTo>
                  <a:cubicBezTo>
                    <a:pt x="142461" y="89298"/>
                    <a:pt x="149253" y="95607"/>
                    <a:pt x="149253" y="103887"/>
                  </a:cubicBezTo>
                  <a:cubicBezTo>
                    <a:pt x="149253" y="112167"/>
                    <a:pt x="142461" y="119264"/>
                    <a:pt x="134073" y="119264"/>
                  </a:cubicBezTo>
                  <a:cubicBezTo>
                    <a:pt x="125684" y="119264"/>
                    <a:pt x="119292" y="112167"/>
                    <a:pt x="119292" y="103887"/>
                  </a:cubicBezTo>
                  <a:cubicBezTo>
                    <a:pt x="119292" y="95607"/>
                    <a:pt x="125684" y="89298"/>
                    <a:pt x="134073" y="89298"/>
                  </a:cubicBezTo>
                  <a:close/>
                  <a:moveTo>
                    <a:pt x="374112" y="45456"/>
                  </a:moveTo>
                  <a:cubicBezTo>
                    <a:pt x="428908" y="52743"/>
                    <a:pt x="470715" y="100511"/>
                    <a:pt x="470715" y="155971"/>
                  </a:cubicBezTo>
                  <a:lnTo>
                    <a:pt x="470715" y="160019"/>
                  </a:lnTo>
                  <a:cubicBezTo>
                    <a:pt x="470715" y="217097"/>
                    <a:pt x="428096" y="264460"/>
                    <a:pt x="371271" y="270937"/>
                  </a:cubicBezTo>
                  <a:lnTo>
                    <a:pt x="371271" y="305751"/>
                  </a:lnTo>
                  <a:cubicBezTo>
                    <a:pt x="371271" y="310609"/>
                    <a:pt x="368835" y="314252"/>
                    <a:pt x="365182" y="316276"/>
                  </a:cubicBezTo>
                  <a:cubicBezTo>
                    <a:pt x="363153" y="317086"/>
                    <a:pt x="361935" y="317490"/>
                    <a:pt x="359906" y="317490"/>
                  </a:cubicBezTo>
                  <a:cubicBezTo>
                    <a:pt x="357470" y="317490"/>
                    <a:pt x="355035" y="316681"/>
                    <a:pt x="353005" y="315062"/>
                  </a:cubicBezTo>
                  <a:lnTo>
                    <a:pt x="300645" y="273366"/>
                  </a:lnTo>
                  <a:cubicBezTo>
                    <a:pt x="299427" y="272152"/>
                    <a:pt x="297803" y="271747"/>
                    <a:pt x="296180" y="271747"/>
                  </a:cubicBezTo>
                  <a:lnTo>
                    <a:pt x="255590" y="271747"/>
                  </a:lnTo>
                  <a:cubicBezTo>
                    <a:pt x="235701" y="271747"/>
                    <a:pt x="216218" y="266484"/>
                    <a:pt x="199171" y="256769"/>
                  </a:cubicBezTo>
                  <a:cubicBezTo>
                    <a:pt x="195518" y="254745"/>
                    <a:pt x="194300" y="249887"/>
                    <a:pt x="196329" y="247053"/>
                  </a:cubicBezTo>
                  <a:cubicBezTo>
                    <a:pt x="198359" y="243410"/>
                    <a:pt x="202824" y="242195"/>
                    <a:pt x="206477" y="244219"/>
                  </a:cubicBezTo>
                  <a:cubicBezTo>
                    <a:pt x="221089" y="252721"/>
                    <a:pt x="238137" y="257578"/>
                    <a:pt x="255590" y="257578"/>
                  </a:cubicBezTo>
                  <a:lnTo>
                    <a:pt x="296180" y="257578"/>
                  </a:lnTo>
                  <a:cubicBezTo>
                    <a:pt x="301051" y="257578"/>
                    <a:pt x="305921" y="259198"/>
                    <a:pt x="309574" y="262031"/>
                  </a:cubicBezTo>
                  <a:lnTo>
                    <a:pt x="357064" y="300084"/>
                  </a:lnTo>
                  <a:lnTo>
                    <a:pt x="357064" y="269318"/>
                  </a:lnTo>
                  <a:cubicBezTo>
                    <a:pt x="357064" y="263246"/>
                    <a:pt x="361935" y="257578"/>
                    <a:pt x="368429" y="257173"/>
                  </a:cubicBezTo>
                  <a:cubicBezTo>
                    <a:pt x="418760" y="251911"/>
                    <a:pt x="456509" y="210215"/>
                    <a:pt x="456509" y="160019"/>
                  </a:cubicBezTo>
                  <a:lnTo>
                    <a:pt x="456509" y="155971"/>
                  </a:lnTo>
                  <a:cubicBezTo>
                    <a:pt x="456509" y="107393"/>
                    <a:pt x="419978" y="65697"/>
                    <a:pt x="371677" y="59625"/>
                  </a:cubicBezTo>
                  <a:cubicBezTo>
                    <a:pt x="368023" y="58815"/>
                    <a:pt x="365182" y="55172"/>
                    <a:pt x="365588" y="51529"/>
                  </a:cubicBezTo>
                  <a:cubicBezTo>
                    <a:pt x="365994" y="47885"/>
                    <a:pt x="370053" y="44647"/>
                    <a:pt x="374112" y="45456"/>
                  </a:cubicBezTo>
                  <a:close/>
                  <a:moveTo>
                    <a:pt x="148914" y="13763"/>
                  </a:moveTo>
                  <a:cubicBezTo>
                    <a:pt x="95456" y="13763"/>
                    <a:pt x="51717" y="57888"/>
                    <a:pt x="51717" y="111728"/>
                  </a:cubicBezTo>
                  <a:lnTo>
                    <a:pt x="51717" y="115372"/>
                  </a:lnTo>
                  <a:cubicBezTo>
                    <a:pt x="51717" y="165568"/>
                    <a:pt x="89381" y="207669"/>
                    <a:pt x="139194" y="212122"/>
                  </a:cubicBezTo>
                  <a:cubicBezTo>
                    <a:pt x="145674" y="213336"/>
                    <a:pt x="150534" y="218194"/>
                    <a:pt x="150534" y="224671"/>
                  </a:cubicBezTo>
                  <a:lnTo>
                    <a:pt x="150534" y="255437"/>
                  </a:lnTo>
                  <a:lnTo>
                    <a:pt x="197918" y="217384"/>
                  </a:lnTo>
                  <a:cubicBezTo>
                    <a:pt x="201563" y="214551"/>
                    <a:pt x="206423" y="212931"/>
                    <a:pt x="211283" y="212931"/>
                  </a:cubicBezTo>
                  <a:lnTo>
                    <a:pt x="251782" y="212931"/>
                  </a:lnTo>
                  <a:cubicBezTo>
                    <a:pt x="305645" y="212931"/>
                    <a:pt x="349384" y="168807"/>
                    <a:pt x="349384" y="115372"/>
                  </a:cubicBezTo>
                  <a:lnTo>
                    <a:pt x="349384" y="111728"/>
                  </a:lnTo>
                  <a:cubicBezTo>
                    <a:pt x="349384" y="57888"/>
                    <a:pt x="305645" y="13763"/>
                    <a:pt x="251782" y="13763"/>
                  </a:cubicBezTo>
                  <a:close/>
                  <a:moveTo>
                    <a:pt x="148914" y="0"/>
                  </a:moveTo>
                  <a:lnTo>
                    <a:pt x="251782" y="0"/>
                  </a:lnTo>
                  <a:cubicBezTo>
                    <a:pt x="313340" y="0"/>
                    <a:pt x="363559" y="50197"/>
                    <a:pt x="363559" y="111728"/>
                  </a:cubicBezTo>
                  <a:lnTo>
                    <a:pt x="363559" y="115372"/>
                  </a:lnTo>
                  <a:cubicBezTo>
                    <a:pt x="363559" y="177308"/>
                    <a:pt x="313340" y="227100"/>
                    <a:pt x="251782" y="227100"/>
                  </a:cubicBezTo>
                  <a:lnTo>
                    <a:pt x="211283" y="227100"/>
                  </a:lnTo>
                  <a:cubicBezTo>
                    <a:pt x="209258" y="227100"/>
                    <a:pt x="208043" y="227909"/>
                    <a:pt x="206828" y="228719"/>
                  </a:cubicBezTo>
                  <a:lnTo>
                    <a:pt x="154584" y="270415"/>
                  </a:lnTo>
                  <a:cubicBezTo>
                    <a:pt x="152559" y="272034"/>
                    <a:pt x="150129" y="272843"/>
                    <a:pt x="147699" y="272843"/>
                  </a:cubicBezTo>
                  <a:cubicBezTo>
                    <a:pt x="145674" y="272843"/>
                    <a:pt x="144054" y="272439"/>
                    <a:pt x="142839" y="271629"/>
                  </a:cubicBezTo>
                  <a:cubicBezTo>
                    <a:pt x="138789" y="269605"/>
                    <a:pt x="136360" y="265557"/>
                    <a:pt x="136360" y="261509"/>
                  </a:cubicBezTo>
                  <a:lnTo>
                    <a:pt x="136360" y="226695"/>
                  </a:lnTo>
                  <a:cubicBezTo>
                    <a:pt x="79661" y="219813"/>
                    <a:pt x="37137" y="172450"/>
                    <a:pt x="37137" y="115372"/>
                  </a:cubicBezTo>
                  <a:lnTo>
                    <a:pt x="37137" y="111728"/>
                  </a:lnTo>
                  <a:cubicBezTo>
                    <a:pt x="37137" y="50197"/>
                    <a:pt x="87356" y="0"/>
                    <a:pt x="1489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pPr marL="0" marR="0" lvl="0" indent="0" defTabSz="91421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3" b="0" i="0" u="none" strike="noStrike" kern="0" cap="none" spc="0" normalizeH="0" baseline="0" noProof="0" dirty="0" smtClean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itchFamily="2" charset="77"/>
              </a:endParaRPr>
            </a:p>
          </p:txBody>
        </p:sp>
        <p:sp>
          <p:nvSpPr>
            <p:cNvPr id="41" name="Freeform 18">
              <a:extLst>
                <a:ext uri="{FF2B5EF4-FFF2-40B4-BE49-F238E27FC236}">
                  <a16:creationId xmlns:a16="http://schemas.microsoft.com/office/drawing/2014/main" id="{D81CA147-199C-D643-9367-B972C4D221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40735" y="6299974"/>
              <a:ext cx="1238048" cy="1257798"/>
            </a:xfrm>
            <a:custGeom>
              <a:avLst/>
              <a:gdLst>
                <a:gd name="connsiteX0" fmla="*/ 419300 w 517518"/>
                <a:gd name="connsiteY0" fmla="*/ 419696 h 525774"/>
                <a:gd name="connsiteX1" fmla="*/ 426444 w 517518"/>
                <a:gd name="connsiteY1" fmla="*/ 426559 h 525774"/>
                <a:gd name="connsiteX2" fmla="*/ 426444 w 517518"/>
                <a:gd name="connsiteY2" fmla="*/ 517396 h 525774"/>
                <a:gd name="connsiteX3" fmla="*/ 419300 w 517518"/>
                <a:gd name="connsiteY3" fmla="*/ 524663 h 525774"/>
                <a:gd name="connsiteX4" fmla="*/ 412553 w 517518"/>
                <a:gd name="connsiteY4" fmla="*/ 517396 h 525774"/>
                <a:gd name="connsiteX5" fmla="*/ 412553 w 517518"/>
                <a:gd name="connsiteY5" fmla="*/ 426559 h 525774"/>
                <a:gd name="connsiteX6" fmla="*/ 419300 w 517518"/>
                <a:gd name="connsiteY6" fmla="*/ 419696 h 525774"/>
                <a:gd name="connsiteX7" fmla="*/ 99616 w 517518"/>
                <a:gd name="connsiteY7" fmla="*/ 419696 h 525774"/>
                <a:gd name="connsiteX8" fmla="*/ 106760 w 517518"/>
                <a:gd name="connsiteY8" fmla="*/ 426559 h 525774"/>
                <a:gd name="connsiteX9" fmla="*/ 106760 w 517518"/>
                <a:gd name="connsiteY9" fmla="*/ 517396 h 525774"/>
                <a:gd name="connsiteX10" fmla="*/ 99616 w 517518"/>
                <a:gd name="connsiteY10" fmla="*/ 524663 h 525774"/>
                <a:gd name="connsiteX11" fmla="*/ 92869 w 517518"/>
                <a:gd name="connsiteY11" fmla="*/ 517396 h 525774"/>
                <a:gd name="connsiteX12" fmla="*/ 92869 w 517518"/>
                <a:gd name="connsiteY12" fmla="*/ 426559 h 525774"/>
                <a:gd name="connsiteX13" fmla="*/ 99616 w 517518"/>
                <a:gd name="connsiteY13" fmla="*/ 419696 h 525774"/>
                <a:gd name="connsiteX14" fmla="*/ 226541 w 517518"/>
                <a:gd name="connsiteY14" fmla="*/ 342630 h 525774"/>
                <a:gd name="connsiteX15" fmla="*/ 231404 w 517518"/>
                <a:gd name="connsiteY15" fmla="*/ 350746 h 525774"/>
                <a:gd name="connsiteX16" fmla="*/ 235051 w 517518"/>
                <a:gd name="connsiteY16" fmla="*/ 358861 h 525774"/>
                <a:gd name="connsiteX17" fmla="*/ 282467 w 517518"/>
                <a:gd name="connsiteY17" fmla="*/ 358861 h 525774"/>
                <a:gd name="connsiteX18" fmla="*/ 286114 w 517518"/>
                <a:gd name="connsiteY18" fmla="*/ 350746 h 525774"/>
                <a:gd name="connsiteX19" fmla="*/ 290572 w 517518"/>
                <a:gd name="connsiteY19" fmla="*/ 342630 h 525774"/>
                <a:gd name="connsiteX20" fmla="*/ 196957 w 517518"/>
                <a:gd name="connsiteY20" fmla="*/ 263909 h 525774"/>
                <a:gd name="connsiteX21" fmla="*/ 159267 w 517518"/>
                <a:gd name="connsiteY21" fmla="*/ 276489 h 525774"/>
                <a:gd name="connsiteX22" fmla="*/ 159267 w 517518"/>
                <a:gd name="connsiteY22" fmla="*/ 325182 h 525774"/>
                <a:gd name="connsiteX23" fmla="*/ 162104 w 517518"/>
                <a:gd name="connsiteY23" fmla="*/ 328428 h 525774"/>
                <a:gd name="connsiteX24" fmla="*/ 244778 w 517518"/>
                <a:gd name="connsiteY24" fmla="*/ 328428 h 525774"/>
                <a:gd name="connsiteX25" fmla="*/ 232620 w 517518"/>
                <a:gd name="connsiteY25" fmla="*/ 310574 h 525774"/>
                <a:gd name="connsiteX26" fmla="*/ 200604 w 517518"/>
                <a:gd name="connsiteY26" fmla="*/ 265127 h 525774"/>
                <a:gd name="connsiteX27" fmla="*/ 196957 w 517518"/>
                <a:gd name="connsiteY27" fmla="*/ 263909 h 525774"/>
                <a:gd name="connsiteX28" fmla="*/ 322588 w 517518"/>
                <a:gd name="connsiteY28" fmla="*/ 262692 h 525774"/>
                <a:gd name="connsiteX29" fmla="*/ 319751 w 517518"/>
                <a:gd name="connsiteY29" fmla="*/ 263504 h 525774"/>
                <a:gd name="connsiteX30" fmla="*/ 272740 w 517518"/>
                <a:gd name="connsiteY30" fmla="*/ 328428 h 525774"/>
                <a:gd name="connsiteX31" fmla="*/ 355414 w 517518"/>
                <a:gd name="connsiteY31" fmla="*/ 328428 h 525774"/>
                <a:gd name="connsiteX32" fmla="*/ 358250 w 517518"/>
                <a:gd name="connsiteY32" fmla="*/ 325182 h 525774"/>
                <a:gd name="connsiteX33" fmla="*/ 358250 w 517518"/>
                <a:gd name="connsiteY33" fmla="*/ 275677 h 525774"/>
                <a:gd name="connsiteX34" fmla="*/ 325830 w 517518"/>
                <a:gd name="connsiteY34" fmla="*/ 247678 h 525774"/>
                <a:gd name="connsiteX35" fmla="*/ 327045 w 517518"/>
                <a:gd name="connsiteY35" fmla="*/ 247678 h 525774"/>
                <a:gd name="connsiteX36" fmla="*/ 495229 w 517518"/>
                <a:gd name="connsiteY36" fmla="*/ 310574 h 525774"/>
                <a:gd name="connsiteX37" fmla="*/ 517518 w 517518"/>
                <a:gd name="connsiteY37" fmla="*/ 340601 h 525774"/>
                <a:gd name="connsiteX38" fmla="*/ 517518 w 517518"/>
                <a:gd name="connsiteY38" fmla="*/ 518332 h 525774"/>
                <a:gd name="connsiteX39" fmla="*/ 510223 w 517518"/>
                <a:gd name="connsiteY39" fmla="*/ 525636 h 525774"/>
                <a:gd name="connsiteX40" fmla="*/ 502928 w 517518"/>
                <a:gd name="connsiteY40" fmla="*/ 518332 h 525774"/>
                <a:gd name="connsiteX41" fmla="*/ 502928 w 517518"/>
                <a:gd name="connsiteY41" fmla="*/ 340601 h 525774"/>
                <a:gd name="connsiteX42" fmla="*/ 489555 w 517518"/>
                <a:gd name="connsiteY42" fmla="*/ 323559 h 525774"/>
                <a:gd name="connsiteX43" fmla="*/ 372435 w 517518"/>
                <a:gd name="connsiteY43" fmla="*/ 280141 h 525774"/>
                <a:gd name="connsiteX44" fmla="*/ 372435 w 517518"/>
                <a:gd name="connsiteY44" fmla="*/ 325182 h 525774"/>
                <a:gd name="connsiteX45" fmla="*/ 355414 w 517518"/>
                <a:gd name="connsiteY45" fmla="*/ 342630 h 525774"/>
                <a:gd name="connsiteX46" fmla="*/ 307593 w 517518"/>
                <a:gd name="connsiteY46" fmla="*/ 342630 h 525774"/>
                <a:gd name="connsiteX47" fmla="*/ 298272 w 517518"/>
                <a:gd name="connsiteY47" fmla="*/ 358050 h 525774"/>
                <a:gd name="connsiteX48" fmla="*/ 294219 w 517518"/>
                <a:gd name="connsiteY48" fmla="*/ 377527 h 525774"/>
                <a:gd name="connsiteX49" fmla="*/ 311240 w 517518"/>
                <a:gd name="connsiteY49" fmla="*/ 517926 h 525774"/>
                <a:gd name="connsiteX50" fmla="*/ 305161 w 517518"/>
                <a:gd name="connsiteY50" fmla="*/ 525636 h 525774"/>
                <a:gd name="connsiteX51" fmla="*/ 304351 w 517518"/>
                <a:gd name="connsiteY51" fmla="*/ 525636 h 525774"/>
                <a:gd name="connsiteX52" fmla="*/ 297461 w 517518"/>
                <a:gd name="connsiteY52" fmla="*/ 519549 h 525774"/>
                <a:gd name="connsiteX53" fmla="*/ 280035 w 517518"/>
                <a:gd name="connsiteY53" fmla="*/ 379150 h 525774"/>
                <a:gd name="connsiteX54" fmla="*/ 280035 w 517518"/>
                <a:gd name="connsiteY54" fmla="*/ 373064 h 525774"/>
                <a:gd name="connsiteX55" fmla="*/ 237483 w 517518"/>
                <a:gd name="connsiteY55" fmla="*/ 373064 h 525774"/>
                <a:gd name="connsiteX56" fmla="*/ 237078 w 517518"/>
                <a:gd name="connsiteY56" fmla="*/ 379150 h 525774"/>
                <a:gd name="connsiteX57" fmla="*/ 220057 w 517518"/>
                <a:gd name="connsiteY57" fmla="*/ 519549 h 525774"/>
                <a:gd name="connsiteX58" fmla="*/ 211951 w 517518"/>
                <a:gd name="connsiteY58" fmla="*/ 525636 h 525774"/>
                <a:gd name="connsiteX59" fmla="*/ 205872 w 517518"/>
                <a:gd name="connsiteY59" fmla="*/ 517926 h 525774"/>
                <a:gd name="connsiteX60" fmla="*/ 222893 w 517518"/>
                <a:gd name="connsiteY60" fmla="*/ 377527 h 525774"/>
                <a:gd name="connsiteX61" fmla="*/ 218841 w 517518"/>
                <a:gd name="connsiteY61" fmla="*/ 358050 h 525774"/>
                <a:gd name="connsiteX62" fmla="*/ 209925 w 517518"/>
                <a:gd name="connsiteY62" fmla="*/ 342630 h 525774"/>
                <a:gd name="connsiteX63" fmla="*/ 162104 w 517518"/>
                <a:gd name="connsiteY63" fmla="*/ 342630 h 525774"/>
                <a:gd name="connsiteX64" fmla="*/ 144678 w 517518"/>
                <a:gd name="connsiteY64" fmla="*/ 325182 h 525774"/>
                <a:gd name="connsiteX65" fmla="*/ 144678 w 517518"/>
                <a:gd name="connsiteY65" fmla="*/ 280546 h 525774"/>
                <a:gd name="connsiteX66" fmla="*/ 27558 w 517518"/>
                <a:gd name="connsiteY66" fmla="*/ 323965 h 525774"/>
                <a:gd name="connsiteX67" fmla="*/ 14184 w 517518"/>
                <a:gd name="connsiteY67" fmla="*/ 343036 h 525774"/>
                <a:gd name="connsiteX68" fmla="*/ 14184 w 517518"/>
                <a:gd name="connsiteY68" fmla="*/ 518332 h 525774"/>
                <a:gd name="connsiteX69" fmla="*/ 6889 w 517518"/>
                <a:gd name="connsiteY69" fmla="*/ 525636 h 525774"/>
                <a:gd name="connsiteX70" fmla="*/ 0 w 517518"/>
                <a:gd name="connsiteY70" fmla="*/ 518332 h 525774"/>
                <a:gd name="connsiteX71" fmla="*/ 0 w 517518"/>
                <a:gd name="connsiteY71" fmla="*/ 343036 h 525774"/>
                <a:gd name="connsiteX72" fmla="*/ 23100 w 517518"/>
                <a:gd name="connsiteY72" fmla="*/ 310168 h 525774"/>
                <a:gd name="connsiteX73" fmla="*/ 193715 w 517518"/>
                <a:gd name="connsiteY73" fmla="*/ 248084 h 525774"/>
                <a:gd name="connsiteX74" fmla="*/ 211141 w 517518"/>
                <a:gd name="connsiteY74" fmla="*/ 254982 h 525774"/>
                <a:gd name="connsiteX75" fmla="*/ 245588 w 517518"/>
                <a:gd name="connsiteY75" fmla="*/ 304487 h 525774"/>
                <a:gd name="connsiteX76" fmla="*/ 256935 w 517518"/>
                <a:gd name="connsiteY76" fmla="*/ 319907 h 525774"/>
                <a:gd name="connsiteX77" fmla="*/ 258962 w 517518"/>
                <a:gd name="connsiteY77" fmla="*/ 321124 h 525774"/>
                <a:gd name="connsiteX78" fmla="*/ 260583 w 517518"/>
                <a:gd name="connsiteY78" fmla="*/ 320313 h 525774"/>
                <a:gd name="connsiteX79" fmla="*/ 307593 w 517518"/>
                <a:gd name="connsiteY79" fmla="*/ 255388 h 525774"/>
                <a:gd name="connsiteX80" fmla="*/ 309214 w 517518"/>
                <a:gd name="connsiteY80" fmla="*/ 253359 h 525774"/>
                <a:gd name="connsiteX81" fmla="*/ 325830 w 517518"/>
                <a:gd name="connsiteY81" fmla="*/ 247678 h 525774"/>
                <a:gd name="connsiteX82" fmla="*/ 312432 w 517518"/>
                <a:gd name="connsiteY82" fmla="*/ 105371 h 525774"/>
                <a:gd name="connsiteX83" fmla="*/ 319284 w 517518"/>
                <a:gd name="connsiteY83" fmla="*/ 112239 h 525774"/>
                <a:gd name="connsiteX84" fmla="*/ 259228 w 517518"/>
                <a:gd name="connsiteY84" fmla="*/ 172834 h 525774"/>
                <a:gd name="connsiteX85" fmla="*/ 218923 w 517518"/>
                <a:gd name="connsiteY85" fmla="*/ 157483 h 525774"/>
                <a:gd name="connsiteX86" fmla="*/ 218923 w 517518"/>
                <a:gd name="connsiteY86" fmla="*/ 147384 h 525774"/>
                <a:gd name="connsiteX87" fmla="*/ 228596 w 517518"/>
                <a:gd name="connsiteY87" fmla="*/ 146980 h 525774"/>
                <a:gd name="connsiteX88" fmla="*/ 259228 w 517518"/>
                <a:gd name="connsiteY88" fmla="*/ 158695 h 525774"/>
                <a:gd name="connsiteX89" fmla="*/ 305177 w 517518"/>
                <a:gd name="connsiteY89" fmla="*/ 112239 h 525774"/>
                <a:gd name="connsiteX90" fmla="*/ 312432 w 517518"/>
                <a:gd name="connsiteY90" fmla="*/ 105371 h 525774"/>
                <a:gd name="connsiteX91" fmla="*/ 295715 w 517518"/>
                <a:gd name="connsiteY91" fmla="*/ 53580 h 525774"/>
                <a:gd name="connsiteX92" fmla="*/ 326238 w 517518"/>
                <a:gd name="connsiteY92" fmla="*/ 53580 h 525774"/>
                <a:gd name="connsiteX93" fmla="*/ 333564 w 517518"/>
                <a:gd name="connsiteY93" fmla="*/ 60903 h 525774"/>
                <a:gd name="connsiteX94" fmla="*/ 333564 w 517518"/>
                <a:gd name="connsiteY94" fmla="*/ 91416 h 525774"/>
                <a:gd name="connsiteX95" fmla="*/ 326238 w 517518"/>
                <a:gd name="connsiteY95" fmla="*/ 98739 h 525774"/>
                <a:gd name="connsiteX96" fmla="*/ 318913 w 517518"/>
                <a:gd name="connsiteY96" fmla="*/ 91416 h 525774"/>
                <a:gd name="connsiteX97" fmla="*/ 318913 w 517518"/>
                <a:gd name="connsiteY97" fmla="*/ 78397 h 525774"/>
                <a:gd name="connsiteX98" fmla="*/ 250540 w 517518"/>
                <a:gd name="connsiteY98" fmla="*/ 147560 h 525774"/>
                <a:gd name="connsiteX99" fmla="*/ 240365 w 517518"/>
                <a:gd name="connsiteY99" fmla="*/ 147560 h 525774"/>
                <a:gd name="connsiteX100" fmla="*/ 222458 w 517518"/>
                <a:gd name="connsiteY100" fmla="*/ 129659 h 525774"/>
                <a:gd name="connsiteX101" fmla="*/ 194784 w 517518"/>
                <a:gd name="connsiteY101" fmla="*/ 156510 h 525774"/>
                <a:gd name="connsiteX102" fmla="*/ 189900 w 517518"/>
                <a:gd name="connsiteY102" fmla="*/ 158544 h 525774"/>
                <a:gd name="connsiteX103" fmla="*/ 185016 w 517518"/>
                <a:gd name="connsiteY103" fmla="*/ 156510 h 525774"/>
                <a:gd name="connsiteX104" fmla="*/ 185016 w 517518"/>
                <a:gd name="connsiteY104" fmla="*/ 146339 h 525774"/>
                <a:gd name="connsiteX105" fmla="*/ 217168 w 517518"/>
                <a:gd name="connsiteY105" fmla="*/ 114199 h 525774"/>
                <a:gd name="connsiteX106" fmla="*/ 227342 w 517518"/>
                <a:gd name="connsiteY106" fmla="*/ 114199 h 525774"/>
                <a:gd name="connsiteX107" fmla="*/ 245249 w 517518"/>
                <a:gd name="connsiteY107" fmla="*/ 132100 h 525774"/>
                <a:gd name="connsiteX108" fmla="*/ 309145 w 517518"/>
                <a:gd name="connsiteY108" fmla="*/ 67819 h 525774"/>
                <a:gd name="connsiteX109" fmla="*/ 295715 w 517518"/>
                <a:gd name="connsiteY109" fmla="*/ 67819 h 525774"/>
                <a:gd name="connsiteX110" fmla="*/ 288389 w 517518"/>
                <a:gd name="connsiteY110" fmla="*/ 60903 h 525774"/>
                <a:gd name="connsiteX111" fmla="*/ 295715 w 517518"/>
                <a:gd name="connsiteY111" fmla="*/ 53580 h 525774"/>
                <a:gd name="connsiteX112" fmla="*/ 258060 w 517518"/>
                <a:gd name="connsiteY112" fmla="*/ 53577 h 525774"/>
                <a:gd name="connsiteX113" fmla="*/ 268165 w 517518"/>
                <a:gd name="connsiteY113" fmla="*/ 53985 h 525774"/>
                <a:gd name="connsiteX114" fmla="*/ 274228 w 517518"/>
                <a:gd name="connsiteY114" fmla="*/ 62543 h 525774"/>
                <a:gd name="connsiteX115" fmla="*/ 266144 w 517518"/>
                <a:gd name="connsiteY115" fmla="*/ 68248 h 525774"/>
                <a:gd name="connsiteX116" fmla="*/ 258060 w 517518"/>
                <a:gd name="connsiteY116" fmla="*/ 67433 h 525774"/>
                <a:gd name="connsiteX117" fmla="*/ 212791 w 517518"/>
                <a:gd name="connsiteY117" fmla="*/ 107779 h 525774"/>
                <a:gd name="connsiteX118" fmla="*/ 205516 w 517518"/>
                <a:gd name="connsiteY118" fmla="*/ 113893 h 525774"/>
                <a:gd name="connsiteX119" fmla="*/ 204303 w 517518"/>
                <a:gd name="connsiteY119" fmla="*/ 113893 h 525774"/>
                <a:gd name="connsiteX120" fmla="*/ 198240 w 517518"/>
                <a:gd name="connsiteY120" fmla="*/ 106149 h 525774"/>
                <a:gd name="connsiteX121" fmla="*/ 258060 w 517518"/>
                <a:gd name="connsiteY121" fmla="*/ 53577 h 525774"/>
                <a:gd name="connsiteX122" fmla="*/ 259653 w 517518"/>
                <a:gd name="connsiteY122" fmla="*/ 14151 h 525774"/>
                <a:gd name="connsiteX123" fmla="*/ 161003 w 517518"/>
                <a:gd name="connsiteY123" fmla="*/ 112801 h 525774"/>
                <a:gd name="connsiteX124" fmla="*/ 259653 w 517518"/>
                <a:gd name="connsiteY124" fmla="*/ 211856 h 525774"/>
                <a:gd name="connsiteX125" fmla="*/ 358708 w 517518"/>
                <a:gd name="connsiteY125" fmla="*/ 112801 h 525774"/>
                <a:gd name="connsiteX126" fmla="*/ 259653 w 517518"/>
                <a:gd name="connsiteY126" fmla="*/ 14151 h 525774"/>
                <a:gd name="connsiteX127" fmla="*/ 259653 w 517518"/>
                <a:gd name="connsiteY127" fmla="*/ 0 h 525774"/>
                <a:gd name="connsiteX128" fmla="*/ 372859 w 517518"/>
                <a:gd name="connsiteY128" fmla="*/ 112801 h 525774"/>
                <a:gd name="connsiteX129" fmla="*/ 259653 w 517518"/>
                <a:gd name="connsiteY129" fmla="*/ 226411 h 525774"/>
                <a:gd name="connsiteX130" fmla="*/ 146448 w 517518"/>
                <a:gd name="connsiteY130" fmla="*/ 112801 h 525774"/>
                <a:gd name="connsiteX131" fmla="*/ 259653 w 517518"/>
                <a:gd name="connsiteY131" fmla="*/ 0 h 525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517518" h="525774">
                  <a:moveTo>
                    <a:pt x="419300" y="419696"/>
                  </a:moveTo>
                  <a:cubicBezTo>
                    <a:pt x="423269" y="419696"/>
                    <a:pt x="426444" y="422522"/>
                    <a:pt x="426444" y="426559"/>
                  </a:cubicBezTo>
                  <a:lnTo>
                    <a:pt x="426444" y="517396"/>
                  </a:lnTo>
                  <a:cubicBezTo>
                    <a:pt x="426444" y="521434"/>
                    <a:pt x="423269" y="524663"/>
                    <a:pt x="419300" y="524663"/>
                  </a:cubicBezTo>
                  <a:cubicBezTo>
                    <a:pt x="415331" y="524663"/>
                    <a:pt x="412553" y="521434"/>
                    <a:pt x="412553" y="517396"/>
                  </a:cubicBezTo>
                  <a:lnTo>
                    <a:pt x="412553" y="426559"/>
                  </a:lnTo>
                  <a:cubicBezTo>
                    <a:pt x="412553" y="422522"/>
                    <a:pt x="415331" y="419696"/>
                    <a:pt x="419300" y="419696"/>
                  </a:cubicBezTo>
                  <a:close/>
                  <a:moveTo>
                    <a:pt x="99616" y="419696"/>
                  </a:moveTo>
                  <a:cubicBezTo>
                    <a:pt x="103585" y="419696"/>
                    <a:pt x="106760" y="422522"/>
                    <a:pt x="106760" y="426559"/>
                  </a:cubicBezTo>
                  <a:lnTo>
                    <a:pt x="106760" y="517396"/>
                  </a:lnTo>
                  <a:cubicBezTo>
                    <a:pt x="106760" y="521434"/>
                    <a:pt x="103585" y="524663"/>
                    <a:pt x="99616" y="524663"/>
                  </a:cubicBezTo>
                  <a:cubicBezTo>
                    <a:pt x="95647" y="524663"/>
                    <a:pt x="92869" y="521434"/>
                    <a:pt x="92869" y="517396"/>
                  </a:cubicBezTo>
                  <a:lnTo>
                    <a:pt x="92869" y="426559"/>
                  </a:lnTo>
                  <a:cubicBezTo>
                    <a:pt x="92869" y="422522"/>
                    <a:pt x="95647" y="419696"/>
                    <a:pt x="99616" y="419696"/>
                  </a:cubicBezTo>
                  <a:close/>
                  <a:moveTo>
                    <a:pt x="226541" y="342630"/>
                  </a:moveTo>
                  <a:lnTo>
                    <a:pt x="231404" y="350746"/>
                  </a:lnTo>
                  <a:cubicBezTo>
                    <a:pt x="232620" y="353181"/>
                    <a:pt x="233835" y="356021"/>
                    <a:pt x="235051" y="358861"/>
                  </a:cubicBezTo>
                  <a:lnTo>
                    <a:pt x="282467" y="358861"/>
                  </a:lnTo>
                  <a:cubicBezTo>
                    <a:pt x="283277" y="356021"/>
                    <a:pt x="284493" y="353181"/>
                    <a:pt x="286114" y="350746"/>
                  </a:cubicBezTo>
                  <a:lnTo>
                    <a:pt x="290572" y="342630"/>
                  </a:lnTo>
                  <a:close/>
                  <a:moveTo>
                    <a:pt x="196957" y="263909"/>
                  </a:moveTo>
                  <a:lnTo>
                    <a:pt x="159267" y="276489"/>
                  </a:lnTo>
                  <a:lnTo>
                    <a:pt x="159267" y="325182"/>
                  </a:lnTo>
                  <a:cubicBezTo>
                    <a:pt x="159267" y="327211"/>
                    <a:pt x="160483" y="328428"/>
                    <a:pt x="162104" y="328428"/>
                  </a:cubicBezTo>
                  <a:lnTo>
                    <a:pt x="244778" y="328428"/>
                  </a:lnTo>
                  <a:lnTo>
                    <a:pt x="232620" y="310574"/>
                  </a:lnTo>
                  <a:lnTo>
                    <a:pt x="200604" y="265127"/>
                  </a:lnTo>
                  <a:cubicBezTo>
                    <a:pt x="199794" y="264315"/>
                    <a:pt x="198578" y="263504"/>
                    <a:pt x="196957" y="263909"/>
                  </a:cubicBezTo>
                  <a:close/>
                  <a:moveTo>
                    <a:pt x="322588" y="262692"/>
                  </a:moveTo>
                  <a:cubicBezTo>
                    <a:pt x="321777" y="262286"/>
                    <a:pt x="320561" y="262692"/>
                    <a:pt x="319751" y="263504"/>
                  </a:cubicBezTo>
                  <a:lnTo>
                    <a:pt x="272740" y="328428"/>
                  </a:lnTo>
                  <a:lnTo>
                    <a:pt x="355414" y="328428"/>
                  </a:lnTo>
                  <a:cubicBezTo>
                    <a:pt x="357035" y="328428"/>
                    <a:pt x="358250" y="327211"/>
                    <a:pt x="358250" y="325182"/>
                  </a:cubicBezTo>
                  <a:lnTo>
                    <a:pt x="358250" y="275677"/>
                  </a:lnTo>
                  <a:close/>
                  <a:moveTo>
                    <a:pt x="325830" y="247678"/>
                  </a:moveTo>
                  <a:lnTo>
                    <a:pt x="327045" y="247678"/>
                  </a:lnTo>
                  <a:lnTo>
                    <a:pt x="495229" y="310574"/>
                  </a:lnTo>
                  <a:cubicBezTo>
                    <a:pt x="509413" y="317472"/>
                    <a:pt x="517518" y="328022"/>
                    <a:pt x="517518" y="340601"/>
                  </a:cubicBezTo>
                  <a:lnTo>
                    <a:pt x="517518" y="518332"/>
                  </a:lnTo>
                  <a:cubicBezTo>
                    <a:pt x="517518" y="522390"/>
                    <a:pt x="513871" y="525636"/>
                    <a:pt x="510223" y="525636"/>
                  </a:cubicBezTo>
                  <a:cubicBezTo>
                    <a:pt x="506171" y="525636"/>
                    <a:pt x="502928" y="522390"/>
                    <a:pt x="502928" y="518332"/>
                  </a:cubicBezTo>
                  <a:lnTo>
                    <a:pt x="502928" y="340601"/>
                  </a:lnTo>
                  <a:cubicBezTo>
                    <a:pt x="502928" y="332080"/>
                    <a:pt x="495634" y="326399"/>
                    <a:pt x="489555" y="323559"/>
                  </a:cubicBezTo>
                  <a:lnTo>
                    <a:pt x="372435" y="280141"/>
                  </a:lnTo>
                  <a:lnTo>
                    <a:pt x="372435" y="325182"/>
                  </a:lnTo>
                  <a:cubicBezTo>
                    <a:pt x="372435" y="334921"/>
                    <a:pt x="364735" y="342630"/>
                    <a:pt x="355414" y="342630"/>
                  </a:cubicBezTo>
                  <a:lnTo>
                    <a:pt x="307593" y="342630"/>
                  </a:lnTo>
                  <a:lnTo>
                    <a:pt x="298272" y="358050"/>
                  </a:lnTo>
                  <a:cubicBezTo>
                    <a:pt x="295030" y="364136"/>
                    <a:pt x="293814" y="371035"/>
                    <a:pt x="294219" y="377527"/>
                  </a:cubicBezTo>
                  <a:lnTo>
                    <a:pt x="311240" y="517926"/>
                  </a:lnTo>
                  <a:cubicBezTo>
                    <a:pt x="312051" y="521984"/>
                    <a:pt x="309214" y="525230"/>
                    <a:pt x="305161" y="525636"/>
                  </a:cubicBezTo>
                  <a:cubicBezTo>
                    <a:pt x="305161" y="525636"/>
                    <a:pt x="304756" y="525636"/>
                    <a:pt x="304351" y="525636"/>
                  </a:cubicBezTo>
                  <a:cubicBezTo>
                    <a:pt x="300703" y="525636"/>
                    <a:pt x="297867" y="523201"/>
                    <a:pt x="297461" y="519549"/>
                  </a:cubicBezTo>
                  <a:lnTo>
                    <a:pt x="280035" y="379150"/>
                  </a:lnTo>
                  <a:cubicBezTo>
                    <a:pt x="280035" y="377527"/>
                    <a:pt x="280035" y="375092"/>
                    <a:pt x="280035" y="373064"/>
                  </a:cubicBezTo>
                  <a:lnTo>
                    <a:pt x="237483" y="373064"/>
                  </a:lnTo>
                  <a:cubicBezTo>
                    <a:pt x="237483" y="375092"/>
                    <a:pt x="237483" y="377527"/>
                    <a:pt x="237078" y="379150"/>
                  </a:cubicBezTo>
                  <a:lnTo>
                    <a:pt x="220057" y="519549"/>
                  </a:lnTo>
                  <a:cubicBezTo>
                    <a:pt x="219651" y="523607"/>
                    <a:pt x="216004" y="526447"/>
                    <a:pt x="211951" y="525636"/>
                  </a:cubicBezTo>
                  <a:cubicBezTo>
                    <a:pt x="208304" y="525230"/>
                    <a:pt x="205467" y="521984"/>
                    <a:pt x="205872" y="517926"/>
                  </a:cubicBezTo>
                  <a:lnTo>
                    <a:pt x="222893" y="377527"/>
                  </a:lnTo>
                  <a:cubicBezTo>
                    <a:pt x="223704" y="371035"/>
                    <a:pt x="222083" y="364136"/>
                    <a:pt x="218841" y="358050"/>
                  </a:cubicBezTo>
                  <a:lnTo>
                    <a:pt x="209925" y="342630"/>
                  </a:lnTo>
                  <a:lnTo>
                    <a:pt x="162104" y="342630"/>
                  </a:lnTo>
                  <a:cubicBezTo>
                    <a:pt x="152378" y="342630"/>
                    <a:pt x="144678" y="334921"/>
                    <a:pt x="144678" y="325182"/>
                  </a:cubicBezTo>
                  <a:lnTo>
                    <a:pt x="144678" y="280546"/>
                  </a:lnTo>
                  <a:lnTo>
                    <a:pt x="27558" y="323965"/>
                  </a:lnTo>
                  <a:cubicBezTo>
                    <a:pt x="21073" y="325993"/>
                    <a:pt x="14184" y="335732"/>
                    <a:pt x="14184" y="343036"/>
                  </a:cubicBezTo>
                  <a:lnTo>
                    <a:pt x="14184" y="518332"/>
                  </a:lnTo>
                  <a:cubicBezTo>
                    <a:pt x="14184" y="522390"/>
                    <a:pt x="10942" y="525636"/>
                    <a:pt x="6889" y="525636"/>
                  </a:cubicBezTo>
                  <a:cubicBezTo>
                    <a:pt x="3242" y="525636"/>
                    <a:pt x="0" y="522390"/>
                    <a:pt x="0" y="518332"/>
                  </a:cubicBezTo>
                  <a:lnTo>
                    <a:pt x="0" y="343036"/>
                  </a:lnTo>
                  <a:cubicBezTo>
                    <a:pt x="0" y="329645"/>
                    <a:pt x="10537" y="314226"/>
                    <a:pt x="23100" y="310168"/>
                  </a:cubicBezTo>
                  <a:lnTo>
                    <a:pt x="193715" y="248084"/>
                  </a:lnTo>
                  <a:cubicBezTo>
                    <a:pt x="200199" y="246461"/>
                    <a:pt x="207088" y="249707"/>
                    <a:pt x="211141" y="254982"/>
                  </a:cubicBezTo>
                  <a:lnTo>
                    <a:pt x="245588" y="304487"/>
                  </a:lnTo>
                  <a:lnTo>
                    <a:pt x="256935" y="319907"/>
                  </a:lnTo>
                  <a:cubicBezTo>
                    <a:pt x="257341" y="321124"/>
                    <a:pt x="258151" y="321124"/>
                    <a:pt x="258962" y="321124"/>
                  </a:cubicBezTo>
                  <a:cubicBezTo>
                    <a:pt x="259367" y="321124"/>
                    <a:pt x="260177" y="321124"/>
                    <a:pt x="260583" y="320313"/>
                  </a:cubicBezTo>
                  <a:lnTo>
                    <a:pt x="307593" y="255388"/>
                  </a:lnTo>
                  <a:cubicBezTo>
                    <a:pt x="307998" y="254982"/>
                    <a:pt x="308809" y="253765"/>
                    <a:pt x="309214" y="253359"/>
                  </a:cubicBezTo>
                  <a:cubicBezTo>
                    <a:pt x="313672" y="248896"/>
                    <a:pt x="319751" y="246461"/>
                    <a:pt x="325830" y="247678"/>
                  </a:cubicBezTo>
                  <a:close/>
                  <a:moveTo>
                    <a:pt x="312432" y="105371"/>
                  </a:moveTo>
                  <a:cubicBezTo>
                    <a:pt x="316463" y="105371"/>
                    <a:pt x="319284" y="108603"/>
                    <a:pt x="319284" y="112239"/>
                  </a:cubicBezTo>
                  <a:cubicBezTo>
                    <a:pt x="319284" y="145768"/>
                    <a:pt x="292279" y="172834"/>
                    <a:pt x="259228" y="172834"/>
                  </a:cubicBezTo>
                  <a:cubicBezTo>
                    <a:pt x="244315" y="172834"/>
                    <a:pt x="230208" y="167582"/>
                    <a:pt x="218923" y="157483"/>
                  </a:cubicBezTo>
                  <a:cubicBezTo>
                    <a:pt x="216504" y="154655"/>
                    <a:pt x="216101" y="150212"/>
                    <a:pt x="218923" y="147384"/>
                  </a:cubicBezTo>
                  <a:cubicBezTo>
                    <a:pt x="221341" y="144556"/>
                    <a:pt x="225775" y="144152"/>
                    <a:pt x="228596" y="146980"/>
                  </a:cubicBezTo>
                  <a:cubicBezTo>
                    <a:pt x="237060" y="154251"/>
                    <a:pt x="247943" y="158695"/>
                    <a:pt x="259228" y="158695"/>
                  </a:cubicBezTo>
                  <a:cubicBezTo>
                    <a:pt x="284621" y="158695"/>
                    <a:pt x="305177" y="138093"/>
                    <a:pt x="305177" y="112239"/>
                  </a:cubicBezTo>
                  <a:cubicBezTo>
                    <a:pt x="305177" y="108603"/>
                    <a:pt x="308401" y="105371"/>
                    <a:pt x="312432" y="105371"/>
                  </a:cubicBezTo>
                  <a:close/>
                  <a:moveTo>
                    <a:pt x="295715" y="53580"/>
                  </a:moveTo>
                  <a:lnTo>
                    <a:pt x="326238" y="53580"/>
                  </a:lnTo>
                  <a:cubicBezTo>
                    <a:pt x="329901" y="53580"/>
                    <a:pt x="333564" y="56835"/>
                    <a:pt x="333564" y="60903"/>
                  </a:cubicBezTo>
                  <a:lnTo>
                    <a:pt x="333564" y="91416"/>
                  </a:lnTo>
                  <a:cubicBezTo>
                    <a:pt x="333564" y="95484"/>
                    <a:pt x="329901" y="98739"/>
                    <a:pt x="326238" y="98739"/>
                  </a:cubicBezTo>
                  <a:cubicBezTo>
                    <a:pt x="322169" y="98739"/>
                    <a:pt x="318913" y="95484"/>
                    <a:pt x="318913" y="91416"/>
                  </a:cubicBezTo>
                  <a:lnTo>
                    <a:pt x="318913" y="78397"/>
                  </a:lnTo>
                  <a:lnTo>
                    <a:pt x="250540" y="147560"/>
                  </a:lnTo>
                  <a:cubicBezTo>
                    <a:pt x="247691" y="150001"/>
                    <a:pt x="243214" y="150001"/>
                    <a:pt x="240365" y="147560"/>
                  </a:cubicBezTo>
                  <a:lnTo>
                    <a:pt x="222458" y="129659"/>
                  </a:lnTo>
                  <a:lnTo>
                    <a:pt x="194784" y="156510"/>
                  </a:lnTo>
                  <a:cubicBezTo>
                    <a:pt x="193563" y="158137"/>
                    <a:pt x="191935" y="158544"/>
                    <a:pt x="189900" y="158544"/>
                  </a:cubicBezTo>
                  <a:cubicBezTo>
                    <a:pt x="187865" y="158544"/>
                    <a:pt x="186237" y="158137"/>
                    <a:pt x="185016" y="156510"/>
                  </a:cubicBezTo>
                  <a:cubicBezTo>
                    <a:pt x="182167" y="153662"/>
                    <a:pt x="182167" y="149187"/>
                    <a:pt x="185016" y="146339"/>
                  </a:cubicBezTo>
                  <a:lnTo>
                    <a:pt x="217168" y="114199"/>
                  </a:lnTo>
                  <a:cubicBezTo>
                    <a:pt x="220016" y="111351"/>
                    <a:pt x="224493" y="111351"/>
                    <a:pt x="227342" y="114199"/>
                  </a:cubicBezTo>
                  <a:lnTo>
                    <a:pt x="245249" y="132100"/>
                  </a:lnTo>
                  <a:lnTo>
                    <a:pt x="309145" y="67819"/>
                  </a:lnTo>
                  <a:lnTo>
                    <a:pt x="295715" y="67819"/>
                  </a:lnTo>
                  <a:cubicBezTo>
                    <a:pt x="291645" y="67819"/>
                    <a:pt x="288389" y="64972"/>
                    <a:pt x="288389" y="60903"/>
                  </a:cubicBezTo>
                  <a:cubicBezTo>
                    <a:pt x="288389" y="56835"/>
                    <a:pt x="291645" y="53580"/>
                    <a:pt x="295715" y="53580"/>
                  </a:cubicBezTo>
                  <a:close/>
                  <a:moveTo>
                    <a:pt x="258060" y="53577"/>
                  </a:moveTo>
                  <a:cubicBezTo>
                    <a:pt x="261294" y="53577"/>
                    <a:pt x="264931" y="53577"/>
                    <a:pt x="268165" y="53985"/>
                  </a:cubicBezTo>
                  <a:cubicBezTo>
                    <a:pt x="272207" y="54800"/>
                    <a:pt x="274632" y="58468"/>
                    <a:pt x="274228" y="62543"/>
                  </a:cubicBezTo>
                  <a:cubicBezTo>
                    <a:pt x="273015" y="66211"/>
                    <a:pt x="269377" y="69063"/>
                    <a:pt x="266144" y="68248"/>
                  </a:cubicBezTo>
                  <a:cubicBezTo>
                    <a:pt x="263315" y="67841"/>
                    <a:pt x="260889" y="67433"/>
                    <a:pt x="258060" y="67433"/>
                  </a:cubicBezTo>
                  <a:cubicBezTo>
                    <a:pt x="235021" y="67433"/>
                    <a:pt x="215620" y="84957"/>
                    <a:pt x="212791" y="107779"/>
                  </a:cubicBezTo>
                  <a:cubicBezTo>
                    <a:pt x="211983" y="111447"/>
                    <a:pt x="209153" y="113893"/>
                    <a:pt x="205516" y="113893"/>
                  </a:cubicBezTo>
                  <a:cubicBezTo>
                    <a:pt x="205111" y="113893"/>
                    <a:pt x="204707" y="113893"/>
                    <a:pt x="204303" y="113893"/>
                  </a:cubicBezTo>
                  <a:cubicBezTo>
                    <a:pt x="200665" y="113893"/>
                    <a:pt x="198240" y="109817"/>
                    <a:pt x="198240" y="106149"/>
                  </a:cubicBezTo>
                  <a:cubicBezTo>
                    <a:pt x="202686" y="75992"/>
                    <a:pt x="228150" y="53577"/>
                    <a:pt x="258060" y="53577"/>
                  </a:cubicBezTo>
                  <a:close/>
                  <a:moveTo>
                    <a:pt x="259653" y="14151"/>
                  </a:moveTo>
                  <a:cubicBezTo>
                    <a:pt x="205477" y="14151"/>
                    <a:pt x="161003" y="58624"/>
                    <a:pt x="161003" y="112801"/>
                  </a:cubicBezTo>
                  <a:cubicBezTo>
                    <a:pt x="161003" y="167787"/>
                    <a:pt x="205477" y="211856"/>
                    <a:pt x="259653" y="211856"/>
                  </a:cubicBezTo>
                  <a:cubicBezTo>
                    <a:pt x="314639" y="211856"/>
                    <a:pt x="358708" y="167787"/>
                    <a:pt x="358708" y="112801"/>
                  </a:cubicBezTo>
                  <a:cubicBezTo>
                    <a:pt x="358708" y="58624"/>
                    <a:pt x="314639" y="14151"/>
                    <a:pt x="259653" y="14151"/>
                  </a:cubicBezTo>
                  <a:close/>
                  <a:moveTo>
                    <a:pt x="259653" y="0"/>
                  </a:moveTo>
                  <a:cubicBezTo>
                    <a:pt x="322321" y="0"/>
                    <a:pt x="372859" y="50942"/>
                    <a:pt x="372859" y="112801"/>
                  </a:cubicBezTo>
                  <a:cubicBezTo>
                    <a:pt x="372859" y="175468"/>
                    <a:pt x="322321" y="226411"/>
                    <a:pt x="259653" y="226411"/>
                  </a:cubicBezTo>
                  <a:cubicBezTo>
                    <a:pt x="197391" y="226411"/>
                    <a:pt x="146448" y="175468"/>
                    <a:pt x="146448" y="112801"/>
                  </a:cubicBezTo>
                  <a:cubicBezTo>
                    <a:pt x="146448" y="50942"/>
                    <a:pt x="197391" y="0"/>
                    <a:pt x="2596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pPr marL="0" marR="0" lvl="0" indent="0" defTabSz="91421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3" b="0" i="0" u="none" strike="noStrike" kern="0" cap="none" spc="0" normalizeH="0" baseline="0" noProof="0" dirty="0" smtClean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itchFamily="2" charset="77"/>
              </a:endParaRPr>
            </a:p>
          </p:txBody>
        </p:sp>
        <p:sp>
          <p:nvSpPr>
            <p:cNvPr id="42" name="Freeform 19">
              <a:extLst>
                <a:ext uri="{FF2B5EF4-FFF2-40B4-BE49-F238E27FC236}">
                  <a16:creationId xmlns:a16="http://schemas.microsoft.com/office/drawing/2014/main" id="{6428CA23-F5A2-BE4B-BA4D-6A46CA1540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82720" y="3933315"/>
              <a:ext cx="1223536" cy="1195322"/>
            </a:xfrm>
            <a:custGeom>
              <a:avLst/>
              <a:gdLst>
                <a:gd name="connsiteX0" fmla="*/ 406797 w 511452"/>
                <a:gd name="connsiteY0" fmla="*/ 314325 h 499658"/>
                <a:gd name="connsiteX1" fmla="*/ 413941 w 511452"/>
                <a:gd name="connsiteY1" fmla="*/ 321609 h 499658"/>
                <a:gd name="connsiteX2" fmla="*/ 413941 w 511452"/>
                <a:gd name="connsiteY2" fmla="*/ 492375 h 499658"/>
                <a:gd name="connsiteX3" fmla="*/ 406797 w 511452"/>
                <a:gd name="connsiteY3" fmla="*/ 499658 h 499658"/>
                <a:gd name="connsiteX4" fmla="*/ 400050 w 511452"/>
                <a:gd name="connsiteY4" fmla="*/ 492375 h 499658"/>
                <a:gd name="connsiteX5" fmla="*/ 400050 w 511452"/>
                <a:gd name="connsiteY5" fmla="*/ 321609 h 499658"/>
                <a:gd name="connsiteX6" fmla="*/ 406797 w 511452"/>
                <a:gd name="connsiteY6" fmla="*/ 314325 h 499658"/>
                <a:gd name="connsiteX7" fmla="*/ 397268 w 511452"/>
                <a:gd name="connsiteY7" fmla="*/ 161939 h 499658"/>
                <a:gd name="connsiteX8" fmla="*/ 386750 w 511452"/>
                <a:gd name="connsiteY8" fmla="*/ 242618 h 499658"/>
                <a:gd name="connsiteX9" fmla="*/ 387559 w 511452"/>
                <a:gd name="connsiteY9" fmla="*/ 246267 h 499658"/>
                <a:gd name="connsiteX10" fmla="*/ 398482 w 511452"/>
                <a:gd name="connsiteY10" fmla="*/ 275458 h 499658"/>
                <a:gd name="connsiteX11" fmla="*/ 410214 w 511452"/>
                <a:gd name="connsiteY11" fmla="*/ 246672 h 499658"/>
                <a:gd name="connsiteX12" fmla="*/ 410619 w 511452"/>
                <a:gd name="connsiteY12" fmla="*/ 242618 h 499658"/>
                <a:gd name="connsiteX13" fmla="*/ 400100 w 511452"/>
                <a:gd name="connsiteY13" fmla="*/ 161939 h 499658"/>
                <a:gd name="connsiteX14" fmla="*/ 398887 w 511452"/>
                <a:gd name="connsiteY14" fmla="*/ 161939 h 499658"/>
                <a:gd name="connsiteX15" fmla="*/ 397268 w 511452"/>
                <a:gd name="connsiteY15" fmla="*/ 161939 h 499658"/>
                <a:gd name="connsiteX16" fmla="*/ 393223 w 511452"/>
                <a:gd name="connsiteY16" fmla="*/ 135586 h 499658"/>
                <a:gd name="connsiteX17" fmla="*/ 398887 w 511452"/>
                <a:gd name="connsiteY17" fmla="*/ 145722 h 499658"/>
                <a:gd name="connsiteX18" fmla="*/ 405764 w 511452"/>
                <a:gd name="connsiteY18" fmla="*/ 135586 h 499658"/>
                <a:gd name="connsiteX19" fmla="*/ 397268 w 511452"/>
                <a:gd name="connsiteY19" fmla="*/ 135586 h 499658"/>
                <a:gd name="connsiteX20" fmla="*/ 393223 w 511452"/>
                <a:gd name="connsiteY20" fmla="*/ 135586 h 499658"/>
                <a:gd name="connsiteX21" fmla="*/ 309076 w 511452"/>
                <a:gd name="connsiteY21" fmla="*/ 122207 h 499658"/>
                <a:gd name="connsiteX22" fmla="*/ 171125 w 511452"/>
                <a:gd name="connsiteY22" fmla="*/ 191535 h 499658"/>
                <a:gd name="connsiteX23" fmla="*/ 67964 w 511452"/>
                <a:gd name="connsiteY23" fmla="*/ 294918 h 499658"/>
                <a:gd name="connsiteX24" fmla="*/ 166675 w 511452"/>
                <a:gd name="connsiteY24" fmla="*/ 331001 h 499658"/>
                <a:gd name="connsiteX25" fmla="*/ 259317 w 511452"/>
                <a:gd name="connsiteY25" fmla="*/ 299783 h 499658"/>
                <a:gd name="connsiteX26" fmla="*/ 206725 w 511452"/>
                <a:gd name="connsiteY26" fmla="*/ 299783 h 499658"/>
                <a:gd name="connsiteX27" fmla="*/ 174766 w 511452"/>
                <a:gd name="connsiteY27" fmla="*/ 267755 h 499658"/>
                <a:gd name="connsiteX28" fmla="*/ 174766 w 511452"/>
                <a:gd name="connsiteY28" fmla="*/ 256808 h 499658"/>
                <a:gd name="connsiteX29" fmla="*/ 206725 w 511452"/>
                <a:gd name="connsiteY29" fmla="*/ 224374 h 499658"/>
                <a:gd name="connsiteX30" fmla="*/ 261744 w 511452"/>
                <a:gd name="connsiteY30" fmla="*/ 224374 h 499658"/>
                <a:gd name="connsiteX31" fmla="*/ 274689 w 511452"/>
                <a:gd name="connsiteY31" fmla="*/ 217482 h 499658"/>
                <a:gd name="connsiteX32" fmla="*/ 305840 w 511452"/>
                <a:gd name="connsiteY32" fmla="*/ 168425 h 499658"/>
                <a:gd name="connsiteX33" fmla="*/ 317167 w 511452"/>
                <a:gd name="connsiteY33" fmla="*/ 152614 h 499658"/>
                <a:gd name="connsiteX34" fmla="*/ 309076 w 511452"/>
                <a:gd name="connsiteY34" fmla="*/ 122207 h 499658"/>
                <a:gd name="connsiteX35" fmla="*/ 250416 w 511452"/>
                <a:gd name="connsiteY35" fmla="*/ 50041 h 499658"/>
                <a:gd name="connsiteX36" fmla="*/ 184475 w 511452"/>
                <a:gd name="connsiteY36" fmla="*/ 168831 h 499658"/>
                <a:gd name="connsiteX37" fmla="*/ 303008 w 511452"/>
                <a:gd name="connsiteY37" fmla="*/ 109233 h 499658"/>
                <a:gd name="connsiteX38" fmla="*/ 250416 w 511452"/>
                <a:gd name="connsiteY38" fmla="*/ 50041 h 499658"/>
                <a:gd name="connsiteX39" fmla="*/ 173956 w 511452"/>
                <a:gd name="connsiteY39" fmla="*/ 25310 h 499658"/>
                <a:gd name="connsiteX40" fmla="*/ 173956 w 511452"/>
                <a:gd name="connsiteY40" fmla="*/ 158290 h 499658"/>
                <a:gd name="connsiteX41" fmla="*/ 237875 w 511452"/>
                <a:gd name="connsiteY41" fmla="*/ 42744 h 499658"/>
                <a:gd name="connsiteX42" fmla="*/ 173956 w 511452"/>
                <a:gd name="connsiteY42" fmla="*/ 25310 h 499658"/>
                <a:gd name="connsiteX43" fmla="*/ 159393 w 511452"/>
                <a:gd name="connsiteY43" fmla="*/ 25310 h 499658"/>
                <a:gd name="connsiteX44" fmla="*/ 14159 w 511452"/>
                <a:gd name="connsiteY44" fmla="*/ 178156 h 499658"/>
                <a:gd name="connsiteX45" fmla="*/ 57446 w 511452"/>
                <a:gd name="connsiteY45" fmla="*/ 285188 h 499658"/>
                <a:gd name="connsiteX46" fmla="*/ 159393 w 511452"/>
                <a:gd name="connsiteY46" fmla="*/ 183021 h 499658"/>
                <a:gd name="connsiteX47" fmla="*/ 400542 w 511452"/>
                <a:gd name="connsiteY47" fmla="*/ 14076 h 499658"/>
                <a:gd name="connsiteX48" fmla="*/ 362335 w 511452"/>
                <a:gd name="connsiteY48" fmla="*/ 52283 h 499658"/>
                <a:gd name="connsiteX49" fmla="*/ 400542 w 511452"/>
                <a:gd name="connsiteY49" fmla="*/ 90490 h 499658"/>
                <a:gd name="connsiteX50" fmla="*/ 438749 w 511452"/>
                <a:gd name="connsiteY50" fmla="*/ 52283 h 499658"/>
                <a:gd name="connsiteX51" fmla="*/ 400542 w 511452"/>
                <a:gd name="connsiteY51" fmla="*/ 14076 h 499658"/>
                <a:gd name="connsiteX52" fmla="*/ 166675 w 511452"/>
                <a:gd name="connsiteY52" fmla="*/ 10715 h 499658"/>
                <a:gd name="connsiteX53" fmla="*/ 329708 w 511452"/>
                <a:gd name="connsiteY53" fmla="*/ 142478 h 499658"/>
                <a:gd name="connsiteX54" fmla="*/ 336586 w 511452"/>
                <a:gd name="connsiteY54" fmla="*/ 139640 h 499658"/>
                <a:gd name="connsiteX55" fmla="*/ 366927 w 511452"/>
                <a:gd name="connsiteY55" fmla="*/ 127072 h 499658"/>
                <a:gd name="connsiteX56" fmla="*/ 379468 w 511452"/>
                <a:gd name="connsiteY56" fmla="*/ 123423 h 499658"/>
                <a:gd name="connsiteX57" fmla="*/ 380682 w 511452"/>
                <a:gd name="connsiteY57" fmla="*/ 123018 h 499658"/>
                <a:gd name="connsiteX58" fmla="*/ 397268 w 511452"/>
                <a:gd name="connsiteY58" fmla="*/ 121396 h 499658"/>
                <a:gd name="connsiteX59" fmla="*/ 420328 w 511452"/>
                <a:gd name="connsiteY59" fmla="*/ 121396 h 499658"/>
                <a:gd name="connsiteX60" fmla="*/ 450669 w 511452"/>
                <a:gd name="connsiteY60" fmla="*/ 127072 h 499658"/>
                <a:gd name="connsiteX61" fmla="*/ 480606 w 511452"/>
                <a:gd name="connsiteY61" fmla="*/ 139640 h 499658"/>
                <a:gd name="connsiteX62" fmla="*/ 506092 w 511452"/>
                <a:gd name="connsiteY62" fmla="*/ 176128 h 499658"/>
                <a:gd name="connsiteX63" fmla="*/ 511351 w 511452"/>
                <a:gd name="connsiteY63" fmla="*/ 253970 h 499658"/>
                <a:gd name="connsiteX64" fmla="*/ 500024 w 511452"/>
                <a:gd name="connsiteY64" fmla="*/ 282350 h 499658"/>
                <a:gd name="connsiteX65" fmla="*/ 472919 w 511452"/>
                <a:gd name="connsiteY65" fmla="*/ 307081 h 499658"/>
                <a:gd name="connsiteX66" fmla="*/ 472919 w 511452"/>
                <a:gd name="connsiteY66" fmla="*/ 492360 h 499658"/>
                <a:gd name="connsiteX67" fmla="*/ 466042 w 511452"/>
                <a:gd name="connsiteY67" fmla="*/ 499658 h 499658"/>
                <a:gd name="connsiteX68" fmla="*/ 458760 w 511452"/>
                <a:gd name="connsiteY68" fmla="*/ 492360 h 499658"/>
                <a:gd name="connsiteX69" fmla="*/ 458760 w 511452"/>
                <a:gd name="connsiteY69" fmla="*/ 184237 h 499658"/>
                <a:gd name="connsiteX70" fmla="*/ 466042 w 511452"/>
                <a:gd name="connsiteY70" fmla="*/ 176939 h 499658"/>
                <a:gd name="connsiteX71" fmla="*/ 472919 w 511452"/>
                <a:gd name="connsiteY71" fmla="*/ 184237 h 499658"/>
                <a:gd name="connsiteX72" fmla="*/ 472919 w 511452"/>
                <a:gd name="connsiteY72" fmla="*/ 288026 h 499658"/>
                <a:gd name="connsiteX73" fmla="*/ 490315 w 511452"/>
                <a:gd name="connsiteY73" fmla="*/ 271809 h 499658"/>
                <a:gd name="connsiteX74" fmla="*/ 497192 w 511452"/>
                <a:gd name="connsiteY74" fmla="*/ 254781 h 499658"/>
                <a:gd name="connsiteX75" fmla="*/ 491529 w 511452"/>
                <a:gd name="connsiteY75" fmla="*/ 176534 h 499658"/>
                <a:gd name="connsiteX76" fmla="*/ 475751 w 511452"/>
                <a:gd name="connsiteY76" fmla="*/ 152614 h 499658"/>
                <a:gd name="connsiteX77" fmla="*/ 445410 w 511452"/>
                <a:gd name="connsiteY77" fmla="*/ 140451 h 499658"/>
                <a:gd name="connsiteX78" fmla="*/ 422755 w 511452"/>
                <a:gd name="connsiteY78" fmla="*/ 135586 h 499658"/>
                <a:gd name="connsiteX79" fmla="*/ 413046 w 511452"/>
                <a:gd name="connsiteY79" fmla="*/ 150181 h 499658"/>
                <a:gd name="connsiteX80" fmla="*/ 413450 w 511452"/>
                <a:gd name="connsiteY80" fmla="*/ 152614 h 499658"/>
                <a:gd name="connsiteX81" fmla="*/ 425182 w 511452"/>
                <a:gd name="connsiteY81" fmla="*/ 240591 h 499658"/>
                <a:gd name="connsiteX82" fmla="*/ 423160 w 511452"/>
                <a:gd name="connsiteY82" fmla="*/ 252754 h 499658"/>
                <a:gd name="connsiteX83" fmla="*/ 409405 w 511452"/>
                <a:gd name="connsiteY83" fmla="*/ 285188 h 499658"/>
                <a:gd name="connsiteX84" fmla="*/ 398077 w 511452"/>
                <a:gd name="connsiteY84" fmla="*/ 292485 h 499658"/>
                <a:gd name="connsiteX85" fmla="*/ 386346 w 511452"/>
                <a:gd name="connsiteY85" fmla="*/ 284782 h 499658"/>
                <a:gd name="connsiteX86" fmla="*/ 374209 w 511452"/>
                <a:gd name="connsiteY86" fmla="*/ 251943 h 499658"/>
                <a:gd name="connsiteX87" fmla="*/ 372995 w 511452"/>
                <a:gd name="connsiteY87" fmla="*/ 240996 h 499658"/>
                <a:gd name="connsiteX88" fmla="*/ 383918 w 511452"/>
                <a:gd name="connsiteY88" fmla="*/ 153425 h 499658"/>
                <a:gd name="connsiteX89" fmla="*/ 385132 w 511452"/>
                <a:gd name="connsiteY89" fmla="*/ 150181 h 499658"/>
                <a:gd name="connsiteX90" fmla="*/ 378255 w 511452"/>
                <a:gd name="connsiteY90" fmla="*/ 138424 h 499658"/>
                <a:gd name="connsiteX91" fmla="*/ 372186 w 511452"/>
                <a:gd name="connsiteY91" fmla="*/ 140451 h 499658"/>
                <a:gd name="connsiteX92" fmla="*/ 341440 w 511452"/>
                <a:gd name="connsiteY92" fmla="*/ 152614 h 499658"/>
                <a:gd name="connsiteX93" fmla="*/ 317572 w 511452"/>
                <a:gd name="connsiteY93" fmla="*/ 176128 h 499658"/>
                <a:gd name="connsiteX94" fmla="*/ 286826 w 511452"/>
                <a:gd name="connsiteY94" fmla="*/ 225590 h 499658"/>
                <a:gd name="connsiteX95" fmla="*/ 261744 w 511452"/>
                <a:gd name="connsiteY95" fmla="*/ 238969 h 499658"/>
                <a:gd name="connsiteX96" fmla="*/ 206725 w 511452"/>
                <a:gd name="connsiteY96" fmla="*/ 238969 h 499658"/>
                <a:gd name="connsiteX97" fmla="*/ 188925 w 511452"/>
                <a:gd name="connsiteY97" fmla="*/ 256808 h 499658"/>
                <a:gd name="connsiteX98" fmla="*/ 188925 w 511452"/>
                <a:gd name="connsiteY98" fmla="*/ 267755 h 499658"/>
                <a:gd name="connsiteX99" fmla="*/ 206725 w 511452"/>
                <a:gd name="connsiteY99" fmla="*/ 285188 h 499658"/>
                <a:gd name="connsiteX100" fmla="*/ 278330 w 511452"/>
                <a:gd name="connsiteY100" fmla="*/ 285188 h 499658"/>
                <a:gd name="connsiteX101" fmla="*/ 305840 w 511452"/>
                <a:gd name="connsiteY101" fmla="*/ 271403 h 499658"/>
                <a:gd name="connsiteX102" fmla="*/ 339822 w 511452"/>
                <a:gd name="connsiteY102" fmla="*/ 221942 h 499658"/>
                <a:gd name="connsiteX103" fmla="*/ 339822 w 511452"/>
                <a:gd name="connsiteY103" fmla="*/ 184237 h 499658"/>
                <a:gd name="connsiteX104" fmla="*/ 346699 w 511452"/>
                <a:gd name="connsiteY104" fmla="*/ 176939 h 499658"/>
                <a:gd name="connsiteX105" fmla="*/ 353981 w 511452"/>
                <a:gd name="connsiteY105" fmla="*/ 184237 h 499658"/>
                <a:gd name="connsiteX106" fmla="*/ 353981 w 511452"/>
                <a:gd name="connsiteY106" fmla="*/ 224374 h 499658"/>
                <a:gd name="connsiteX107" fmla="*/ 353981 w 511452"/>
                <a:gd name="connsiteY107" fmla="*/ 492360 h 499658"/>
                <a:gd name="connsiteX108" fmla="*/ 346699 w 511452"/>
                <a:gd name="connsiteY108" fmla="*/ 499658 h 499658"/>
                <a:gd name="connsiteX109" fmla="*/ 339822 w 511452"/>
                <a:gd name="connsiteY109" fmla="*/ 492360 h 499658"/>
                <a:gd name="connsiteX110" fmla="*/ 339822 w 511452"/>
                <a:gd name="connsiteY110" fmla="*/ 247483 h 499658"/>
                <a:gd name="connsiteX111" fmla="*/ 317572 w 511452"/>
                <a:gd name="connsiteY111" fmla="*/ 279512 h 499658"/>
                <a:gd name="connsiteX112" fmla="*/ 281162 w 511452"/>
                <a:gd name="connsiteY112" fmla="*/ 299378 h 499658"/>
                <a:gd name="connsiteX113" fmla="*/ 279949 w 511452"/>
                <a:gd name="connsiteY113" fmla="*/ 300999 h 499658"/>
                <a:gd name="connsiteX114" fmla="*/ 166675 w 511452"/>
                <a:gd name="connsiteY114" fmla="*/ 345596 h 499658"/>
                <a:gd name="connsiteX115" fmla="*/ 53401 w 511452"/>
                <a:gd name="connsiteY115" fmla="*/ 300999 h 499658"/>
                <a:gd name="connsiteX116" fmla="*/ 52187 w 511452"/>
                <a:gd name="connsiteY116" fmla="*/ 300189 h 499658"/>
                <a:gd name="connsiteX117" fmla="*/ 52187 w 511452"/>
                <a:gd name="connsiteY117" fmla="*/ 299378 h 499658"/>
                <a:gd name="connsiteX118" fmla="*/ 0 w 511452"/>
                <a:gd name="connsiteY118" fmla="*/ 178156 h 499658"/>
                <a:gd name="connsiteX119" fmla="*/ 166675 w 511452"/>
                <a:gd name="connsiteY119" fmla="*/ 10715 h 499658"/>
                <a:gd name="connsiteX120" fmla="*/ 400542 w 511452"/>
                <a:gd name="connsiteY120" fmla="*/ 0 h 499658"/>
                <a:gd name="connsiteX121" fmla="*/ 453228 w 511452"/>
                <a:gd name="connsiteY121" fmla="*/ 52283 h 499658"/>
                <a:gd name="connsiteX122" fmla="*/ 400542 w 511452"/>
                <a:gd name="connsiteY122" fmla="*/ 104969 h 499658"/>
                <a:gd name="connsiteX123" fmla="*/ 348259 w 511452"/>
                <a:gd name="connsiteY123" fmla="*/ 52283 h 499658"/>
                <a:gd name="connsiteX124" fmla="*/ 400542 w 511452"/>
                <a:gd name="connsiteY124" fmla="*/ 0 h 49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511452" h="499658">
                  <a:moveTo>
                    <a:pt x="406797" y="314325"/>
                  </a:moveTo>
                  <a:cubicBezTo>
                    <a:pt x="410766" y="314325"/>
                    <a:pt x="413941" y="317562"/>
                    <a:pt x="413941" y="321609"/>
                  </a:cubicBezTo>
                  <a:lnTo>
                    <a:pt x="413941" y="492375"/>
                  </a:lnTo>
                  <a:cubicBezTo>
                    <a:pt x="413941" y="496016"/>
                    <a:pt x="410766" y="499658"/>
                    <a:pt x="406797" y="499658"/>
                  </a:cubicBezTo>
                  <a:cubicBezTo>
                    <a:pt x="402828" y="499658"/>
                    <a:pt x="400050" y="496016"/>
                    <a:pt x="400050" y="492375"/>
                  </a:cubicBezTo>
                  <a:lnTo>
                    <a:pt x="400050" y="321609"/>
                  </a:lnTo>
                  <a:cubicBezTo>
                    <a:pt x="400050" y="317562"/>
                    <a:pt x="402828" y="314325"/>
                    <a:pt x="406797" y="314325"/>
                  </a:cubicBezTo>
                  <a:close/>
                  <a:moveTo>
                    <a:pt x="397268" y="161939"/>
                  </a:moveTo>
                  <a:lnTo>
                    <a:pt x="386750" y="242618"/>
                  </a:lnTo>
                  <a:cubicBezTo>
                    <a:pt x="386750" y="243834"/>
                    <a:pt x="386750" y="245051"/>
                    <a:pt x="387559" y="246267"/>
                  </a:cubicBezTo>
                  <a:lnTo>
                    <a:pt x="398482" y="275458"/>
                  </a:lnTo>
                  <a:lnTo>
                    <a:pt x="410214" y="246672"/>
                  </a:lnTo>
                  <a:cubicBezTo>
                    <a:pt x="410619" y="245051"/>
                    <a:pt x="411023" y="243834"/>
                    <a:pt x="410619" y="242618"/>
                  </a:cubicBezTo>
                  <a:lnTo>
                    <a:pt x="400100" y="161939"/>
                  </a:lnTo>
                  <a:cubicBezTo>
                    <a:pt x="399696" y="161939"/>
                    <a:pt x="399291" y="161939"/>
                    <a:pt x="398887" y="161939"/>
                  </a:cubicBezTo>
                  <a:cubicBezTo>
                    <a:pt x="398482" y="161939"/>
                    <a:pt x="397673" y="161939"/>
                    <a:pt x="397268" y="161939"/>
                  </a:cubicBezTo>
                  <a:close/>
                  <a:moveTo>
                    <a:pt x="393223" y="135586"/>
                  </a:moveTo>
                  <a:lnTo>
                    <a:pt x="398887" y="145722"/>
                  </a:lnTo>
                  <a:lnTo>
                    <a:pt x="405764" y="135586"/>
                  </a:lnTo>
                  <a:lnTo>
                    <a:pt x="397268" y="135586"/>
                  </a:lnTo>
                  <a:cubicBezTo>
                    <a:pt x="396055" y="135586"/>
                    <a:pt x="394841" y="135586"/>
                    <a:pt x="393223" y="135586"/>
                  </a:cubicBezTo>
                  <a:close/>
                  <a:moveTo>
                    <a:pt x="309076" y="122207"/>
                  </a:moveTo>
                  <a:lnTo>
                    <a:pt x="171125" y="191535"/>
                  </a:lnTo>
                  <a:lnTo>
                    <a:pt x="67964" y="294918"/>
                  </a:lnTo>
                  <a:cubicBezTo>
                    <a:pt x="94665" y="317622"/>
                    <a:pt x="129051" y="331001"/>
                    <a:pt x="166675" y="331001"/>
                  </a:cubicBezTo>
                  <a:cubicBezTo>
                    <a:pt x="200657" y="331001"/>
                    <a:pt x="232616" y="320054"/>
                    <a:pt x="259317" y="299783"/>
                  </a:cubicBezTo>
                  <a:lnTo>
                    <a:pt x="206725" y="299783"/>
                  </a:lnTo>
                  <a:cubicBezTo>
                    <a:pt x="188925" y="299783"/>
                    <a:pt x="174766" y="285188"/>
                    <a:pt x="174766" y="267755"/>
                  </a:cubicBezTo>
                  <a:lnTo>
                    <a:pt x="174766" y="256808"/>
                  </a:lnTo>
                  <a:cubicBezTo>
                    <a:pt x="174766" y="238969"/>
                    <a:pt x="188925" y="224374"/>
                    <a:pt x="206725" y="224374"/>
                  </a:cubicBezTo>
                  <a:lnTo>
                    <a:pt x="261744" y="224374"/>
                  </a:lnTo>
                  <a:cubicBezTo>
                    <a:pt x="267003" y="224374"/>
                    <a:pt x="271858" y="221942"/>
                    <a:pt x="274689" y="217482"/>
                  </a:cubicBezTo>
                  <a:lnTo>
                    <a:pt x="305840" y="168425"/>
                  </a:lnTo>
                  <a:cubicBezTo>
                    <a:pt x="309481" y="162344"/>
                    <a:pt x="313122" y="157479"/>
                    <a:pt x="317167" y="152614"/>
                  </a:cubicBezTo>
                  <a:cubicBezTo>
                    <a:pt x="315144" y="142073"/>
                    <a:pt x="312717" y="131937"/>
                    <a:pt x="309076" y="122207"/>
                  </a:cubicBezTo>
                  <a:close/>
                  <a:moveTo>
                    <a:pt x="250416" y="50041"/>
                  </a:moveTo>
                  <a:lnTo>
                    <a:pt x="184475" y="168831"/>
                  </a:lnTo>
                  <a:lnTo>
                    <a:pt x="303008" y="109233"/>
                  </a:lnTo>
                  <a:cubicBezTo>
                    <a:pt x="290871" y="84908"/>
                    <a:pt x="272667" y="64637"/>
                    <a:pt x="250416" y="50041"/>
                  </a:cubicBezTo>
                  <a:close/>
                  <a:moveTo>
                    <a:pt x="173956" y="25310"/>
                  </a:moveTo>
                  <a:lnTo>
                    <a:pt x="173956" y="158290"/>
                  </a:lnTo>
                  <a:lnTo>
                    <a:pt x="237875" y="42744"/>
                  </a:lnTo>
                  <a:cubicBezTo>
                    <a:pt x="218862" y="32608"/>
                    <a:pt x="196611" y="26527"/>
                    <a:pt x="173956" y="25310"/>
                  </a:cubicBezTo>
                  <a:close/>
                  <a:moveTo>
                    <a:pt x="159393" y="25310"/>
                  </a:moveTo>
                  <a:cubicBezTo>
                    <a:pt x="78483" y="28959"/>
                    <a:pt x="14159" y="96260"/>
                    <a:pt x="14159" y="178156"/>
                  </a:cubicBezTo>
                  <a:cubicBezTo>
                    <a:pt x="14159" y="219914"/>
                    <a:pt x="30746" y="257213"/>
                    <a:pt x="57446" y="285188"/>
                  </a:cubicBezTo>
                  <a:lnTo>
                    <a:pt x="159393" y="183021"/>
                  </a:lnTo>
                  <a:close/>
                  <a:moveTo>
                    <a:pt x="400542" y="14076"/>
                  </a:moveTo>
                  <a:cubicBezTo>
                    <a:pt x="379629" y="14076"/>
                    <a:pt x="362335" y="30968"/>
                    <a:pt x="362335" y="52283"/>
                  </a:cubicBezTo>
                  <a:cubicBezTo>
                    <a:pt x="362335" y="73599"/>
                    <a:pt x="379629" y="90490"/>
                    <a:pt x="400542" y="90490"/>
                  </a:cubicBezTo>
                  <a:cubicBezTo>
                    <a:pt x="421858" y="90490"/>
                    <a:pt x="438749" y="73599"/>
                    <a:pt x="438749" y="52283"/>
                  </a:cubicBezTo>
                  <a:cubicBezTo>
                    <a:pt x="438749" y="30968"/>
                    <a:pt x="421858" y="14076"/>
                    <a:pt x="400542" y="14076"/>
                  </a:cubicBezTo>
                  <a:close/>
                  <a:moveTo>
                    <a:pt x="166675" y="10715"/>
                  </a:moveTo>
                  <a:cubicBezTo>
                    <a:pt x="245966" y="10715"/>
                    <a:pt x="313122" y="65853"/>
                    <a:pt x="329708" y="142478"/>
                  </a:cubicBezTo>
                  <a:cubicBezTo>
                    <a:pt x="331731" y="141667"/>
                    <a:pt x="334158" y="140451"/>
                    <a:pt x="336586" y="139640"/>
                  </a:cubicBezTo>
                  <a:lnTo>
                    <a:pt x="366927" y="127072"/>
                  </a:lnTo>
                  <a:cubicBezTo>
                    <a:pt x="370973" y="125450"/>
                    <a:pt x="375018" y="124234"/>
                    <a:pt x="379468" y="123423"/>
                  </a:cubicBezTo>
                  <a:cubicBezTo>
                    <a:pt x="379873" y="123018"/>
                    <a:pt x="380277" y="123018"/>
                    <a:pt x="380682" y="123018"/>
                  </a:cubicBezTo>
                  <a:cubicBezTo>
                    <a:pt x="386346" y="121802"/>
                    <a:pt x="391605" y="121396"/>
                    <a:pt x="397268" y="121396"/>
                  </a:cubicBezTo>
                  <a:lnTo>
                    <a:pt x="420328" y="121396"/>
                  </a:lnTo>
                  <a:cubicBezTo>
                    <a:pt x="430441" y="121396"/>
                    <a:pt x="440960" y="123018"/>
                    <a:pt x="450669" y="127072"/>
                  </a:cubicBezTo>
                  <a:lnTo>
                    <a:pt x="480606" y="139640"/>
                  </a:lnTo>
                  <a:cubicBezTo>
                    <a:pt x="495979" y="145722"/>
                    <a:pt x="506092" y="159911"/>
                    <a:pt x="506092" y="176128"/>
                  </a:cubicBezTo>
                  <a:lnTo>
                    <a:pt x="511351" y="253970"/>
                  </a:lnTo>
                  <a:cubicBezTo>
                    <a:pt x="512161" y="264917"/>
                    <a:pt x="508115" y="275052"/>
                    <a:pt x="500024" y="282350"/>
                  </a:cubicBezTo>
                  <a:lnTo>
                    <a:pt x="472919" y="307081"/>
                  </a:lnTo>
                  <a:lnTo>
                    <a:pt x="472919" y="492360"/>
                  </a:lnTo>
                  <a:cubicBezTo>
                    <a:pt x="472919" y="496009"/>
                    <a:pt x="469683" y="499658"/>
                    <a:pt x="466042" y="499658"/>
                  </a:cubicBezTo>
                  <a:cubicBezTo>
                    <a:pt x="461996" y="499658"/>
                    <a:pt x="458760" y="496009"/>
                    <a:pt x="458760" y="492360"/>
                  </a:cubicBezTo>
                  <a:lnTo>
                    <a:pt x="458760" y="184237"/>
                  </a:lnTo>
                  <a:cubicBezTo>
                    <a:pt x="458760" y="180588"/>
                    <a:pt x="461996" y="176939"/>
                    <a:pt x="466042" y="176939"/>
                  </a:cubicBezTo>
                  <a:cubicBezTo>
                    <a:pt x="469683" y="176939"/>
                    <a:pt x="472919" y="180588"/>
                    <a:pt x="472919" y="184237"/>
                  </a:cubicBezTo>
                  <a:lnTo>
                    <a:pt x="472919" y="288026"/>
                  </a:lnTo>
                  <a:lnTo>
                    <a:pt x="490315" y="271809"/>
                  </a:lnTo>
                  <a:cubicBezTo>
                    <a:pt x="495169" y="267349"/>
                    <a:pt x="497597" y="261268"/>
                    <a:pt x="497192" y="254781"/>
                  </a:cubicBezTo>
                  <a:lnTo>
                    <a:pt x="491529" y="176534"/>
                  </a:lnTo>
                  <a:cubicBezTo>
                    <a:pt x="491529" y="165993"/>
                    <a:pt x="485460" y="156263"/>
                    <a:pt x="475751" y="152614"/>
                  </a:cubicBezTo>
                  <a:lnTo>
                    <a:pt x="445410" y="140451"/>
                  </a:lnTo>
                  <a:cubicBezTo>
                    <a:pt x="438128" y="137208"/>
                    <a:pt x="430441" y="135991"/>
                    <a:pt x="422755" y="135586"/>
                  </a:cubicBezTo>
                  <a:lnTo>
                    <a:pt x="413046" y="150181"/>
                  </a:lnTo>
                  <a:cubicBezTo>
                    <a:pt x="413046" y="151398"/>
                    <a:pt x="413450" y="151803"/>
                    <a:pt x="413450" y="152614"/>
                  </a:cubicBezTo>
                  <a:lnTo>
                    <a:pt x="425182" y="240591"/>
                  </a:lnTo>
                  <a:cubicBezTo>
                    <a:pt x="425587" y="244645"/>
                    <a:pt x="425182" y="248700"/>
                    <a:pt x="423160" y="252754"/>
                  </a:cubicBezTo>
                  <a:lnTo>
                    <a:pt x="409405" y="285188"/>
                  </a:lnTo>
                  <a:cubicBezTo>
                    <a:pt x="407382" y="289647"/>
                    <a:pt x="402932" y="292485"/>
                    <a:pt x="398077" y="292485"/>
                  </a:cubicBezTo>
                  <a:cubicBezTo>
                    <a:pt x="392818" y="292485"/>
                    <a:pt x="388773" y="289242"/>
                    <a:pt x="386346" y="284782"/>
                  </a:cubicBezTo>
                  <a:lnTo>
                    <a:pt x="374209" y="251943"/>
                  </a:lnTo>
                  <a:cubicBezTo>
                    <a:pt x="372995" y="248700"/>
                    <a:pt x="372186" y="244645"/>
                    <a:pt x="372995" y="240996"/>
                  </a:cubicBezTo>
                  <a:lnTo>
                    <a:pt x="383918" y="153425"/>
                  </a:lnTo>
                  <a:cubicBezTo>
                    <a:pt x="383918" y="152208"/>
                    <a:pt x="384727" y="151398"/>
                    <a:pt x="385132" y="150181"/>
                  </a:cubicBezTo>
                  <a:lnTo>
                    <a:pt x="378255" y="138424"/>
                  </a:lnTo>
                  <a:cubicBezTo>
                    <a:pt x="376232" y="138829"/>
                    <a:pt x="374209" y="139640"/>
                    <a:pt x="372186" y="140451"/>
                  </a:cubicBezTo>
                  <a:lnTo>
                    <a:pt x="341440" y="152614"/>
                  </a:lnTo>
                  <a:cubicBezTo>
                    <a:pt x="330517" y="156668"/>
                    <a:pt x="325258" y="163560"/>
                    <a:pt x="317572" y="176128"/>
                  </a:cubicBezTo>
                  <a:lnTo>
                    <a:pt x="286826" y="225590"/>
                  </a:lnTo>
                  <a:cubicBezTo>
                    <a:pt x="281162" y="233699"/>
                    <a:pt x="271858" y="238969"/>
                    <a:pt x="261744" y="238969"/>
                  </a:cubicBezTo>
                  <a:lnTo>
                    <a:pt x="206725" y="238969"/>
                  </a:lnTo>
                  <a:cubicBezTo>
                    <a:pt x="197016" y="238969"/>
                    <a:pt x="188925" y="246672"/>
                    <a:pt x="188925" y="256808"/>
                  </a:cubicBezTo>
                  <a:lnTo>
                    <a:pt x="188925" y="267755"/>
                  </a:lnTo>
                  <a:cubicBezTo>
                    <a:pt x="188925" y="277485"/>
                    <a:pt x="197016" y="285188"/>
                    <a:pt x="206725" y="285188"/>
                  </a:cubicBezTo>
                  <a:lnTo>
                    <a:pt x="278330" y="285188"/>
                  </a:lnTo>
                  <a:cubicBezTo>
                    <a:pt x="289253" y="285188"/>
                    <a:pt x="299367" y="280323"/>
                    <a:pt x="305840" y="271403"/>
                  </a:cubicBezTo>
                  <a:lnTo>
                    <a:pt x="339822" y="221942"/>
                  </a:lnTo>
                  <a:lnTo>
                    <a:pt x="339822" y="184237"/>
                  </a:lnTo>
                  <a:cubicBezTo>
                    <a:pt x="339822" y="180588"/>
                    <a:pt x="342654" y="176939"/>
                    <a:pt x="346699" y="176939"/>
                  </a:cubicBezTo>
                  <a:cubicBezTo>
                    <a:pt x="350745" y="176939"/>
                    <a:pt x="353981" y="180588"/>
                    <a:pt x="353981" y="184237"/>
                  </a:cubicBezTo>
                  <a:lnTo>
                    <a:pt x="353981" y="224374"/>
                  </a:lnTo>
                  <a:lnTo>
                    <a:pt x="353981" y="492360"/>
                  </a:lnTo>
                  <a:cubicBezTo>
                    <a:pt x="353981" y="496009"/>
                    <a:pt x="350745" y="499658"/>
                    <a:pt x="346699" y="499658"/>
                  </a:cubicBezTo>
                  <a:cubicBezTo>
                    <a:pt x="342654" y="499658"/>
                    <a:pt x="339822" y="496009"/>
                    <a:pt x="339822" y="492360"/>
                  </a:cubicBezTo>
                  <a:lnTo>
                    <a:pt x="339822" y="247483"/>
                  </a:lnTo>
                  <a:lnTo>
                    <a:pt x="317572" y="279512"/>
                  </a:lnTo>
                  <a:cubicBezTo>
                    <a:pt x="309076" y="291269"/>
                    <a:pt x="295726" y="298972"/>
                    <a:pt x="281162" y="299378"/>
                  </a:cubicBezTo>
                  <a:cubicBezTo>
                    <a:pt x="280758" y="300189"/>
                    <a:pt x="280353" y="300594"/>
                    <a:pt x="279949" y="300999"/>
                  </a:cubicBezTo>
                  <a:cubicBezTo>
                    <a:pt x="249203" y="329785"/>
                    <a:pt x="208748" y="345596"/>
                    <a:pt x="166675" y="345596"/>
                  </a:cubicBezTo>
                  <a:cubicBezTo>
                    <a:pt x="122579" y="345596"/>
                    <a:pt x="83337" y="328568"/>
                    <a:pt x="53401" y="300999"/>
                  </a:cubicBezTo>
                  <a:cubicBezTo>
                    <a:pt x="52996" y="300594"/>
                    <a:pt x="52591" y="300594"/>
                    <a:pt x="52187" y="300189"/>
                  </a:cubicBezTo>
                  <a:cubicBezTo>
                    <a:pt x="52187" y="300189"/>
                    <a:pt x="52187" y="299783"/>
                    <a:pt x="52187" y="299378"/>
                  </a:cubicBezTo>
                  <a:cubicBezTo>
                    <a:pt x="19823" y="269376"/>
                    <a:pt x="0" y="225996"/>
                    <a:pt x="0" y="178156"/>
                  </a:cubicBezTo>
                  <a:cubicBezTo>
                    <a:pt x="0" y="86124"/>
                    <a:pt x="74437" y="10715"/>
                    <a:pt x="166675" y="10715"/>
                  </a:cubicBezTo>
                  <a:close/>
                  <a:moveTo>
                    <a:pt x="400542" y="0"/>
                  </a:moveTo>
                  <a:cubicBezTo>
                    <a:pt x="429499" y="0"/>
                    <a:pt x="453228" y="23729"/>
                    <a:pt x="453228" y="52283"/>
                  </a:cubicBezTo>
                  <a:cubicBezTo>
                    <a:pt x="453228" y="81240"/>
                    <a:pt x="429499" y="104969"/>
                    <a:pt x="400542" y="104969"/>
                  </a:cubicBezTo>
                  <a:cubicBezTo>
                    <a:pt x="371586" y="104969"/>
                    <a:pt x="348259" y="81240"/>
                    <a:pt x="348259" y="52283"/>
                  </a:cubicBezTo>
                  <a:cubicBezTo>
                    <a:pt x="348259" y="23729"/>
                    <a:pt x="371586" y="0"/>
                    <a:pt x="4005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pPr marL="0" marR="0" lvl="0" indent="0" defTabSz="91421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3" b="0" i="0" u="none" strike="noStrike" kern="0" cap="none" spc="0" normalizeH="0" baseline="0" noProof="0" dirty="0" smtClean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itchFamily="2" charset="77"/>
              </a:endParaRPr>
            </a:p>
          </p:txBody>
        </p:sp>
      </p:grpSp>
      <p:grpSp>
        <p:nvGrpSpPr>
          <p:cNvPr id="43" name="Group 1">
            <a:extLst>
              <a:ext uri="{FF2B5EF4-FFF2-40B4-BE49-F238E27FC236}">
                <a16:creationId xmlns:a16="http://schemas.microsoft.com/office/drawing/2014/main" id="{C1EBF1E7-CDF0-2C4C-923B-9A075E160EBA}"/>
              </a:ext>
            </a:extLst>
          </p:cNvPr>
          <p:cNvGrpSpPr/>
          <p:nvPr/>
        </p:nvGrpSpPr>
        <p:grpSpPr>
          <a:xfrm flipH="1">
            <a:off x="5622085" y="2176524"/>
            <a:ext cx="4116594" cy="3424507"/>
            <a:chOff x="2814330" y="4846377"/>
            <a:chExt cx="7693908" cy="6400400"/>
          </a:xfrm>
        </p:grpSpPr>
        <p:sp>
          <p:nvSpPr>
            <p:cNvPr id="44" name="Freeform 70">
              <a:extLst>
                <a:ext uri="{FF2B5EF4-FFF2-40B4-BE49-F238E27FC236}">
                  <a16:creationId xmlns:a16="http://schemas.microsoft.com/office/drawing/2014/main" id="{B347E8CF-DF8A-1B49-91A6-2FB91A5A015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814330" y="4846377"/>
              <a:ext cx="6400404" cy="6400400"/>
            </a:xfrm>
            <a:prstGeom prst="ellipse">
              <a:avLst/>
            </a:prstGeom>
            <a:solidFill>
              <a:srgbClr val="FFFFFF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marL="0" marR="0" lvl="0" indent="0" defTabSz="91421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itchFamily="2" charset="77"/>
              </a:endParaRPr>
            </a:p>
          </p:txBody>
        </p:sp>
        <p:sp>
          <p:nvSpPr>
            <p:cNvPr id="45" name="Freeform 3">
              <a:extLst>
                <a:ext uri="{FF2B5EF4-FFF2-40B4-BE49-F238E27FC236}">
                  <a16:creationId xmlns:a16="http://schemas.microsoft.com/office/drawing/2014/main" id="{F6809EF1-78F7-2B42-992A-2798F8DF39B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885173" y="4921254"/>
              <a:ext cx="6258717" cy="6250647"/>
            </a:xfrm>
            <a:custGeom>
              <a:avLst/>
              <a:gdLst>
                <a:gd name="connsiteX0" fmla="*/ 2130013 w 4250287"/>
                <a:gd name="connsiteY0" fmla="*/ 1417177 h 4250286"/>
                <a:gd name="connsiteX1" fmla="*/ 2838601 w 4250287"/>
                <a:gd name="connsiteY1" fmla="*/ 2124520 h 4250286"/>
                <a:gd name="connsiteX2" fmla="*/ 2130013 w 4250287"/>
                <a:gd name="connsiteY2" fmla="*/ 2833109 h 4250286"/>
                <a:gd name="connsiteX3" fmla="*/ 1422669 w 4250287"/>
                <a:gd name="connsiteY3" fmla="*/ 2124520 h 4250286"/>
                <a:gd name="connsiteX4" fmla="*/ 2130013 w 4250287"/>
                <a:gd name="connsiteY4" fmla="*/ 1417177 h 4250286"/>
                <a:gd name="connsiteX5" fmla="*/ 2124517 w 4250287"/>
                <a:gd name="connsiteY5" fmla="*/ 1061324 h 4250286"/>
                <a:gd name="connsiteX6" fmla="*/ 1062256 w 4250287"/>
                <a:gd name="connsiteY6" fmla="*/ 2124518 h 4250286"/>
                <a:gd name="connsiteX7" fmla="*/ 2124517 w 4250287"/>
                <a:gd name="connsiteY7" fmla="*/ 3187713 h 4250286"/>
                <a:gd name="connsiteX8" fmla="*/ 3186777 w 4250287"/>
                <a:gd name="connsiteY8" fmla="*/ 2124518 h 4250286"/>
                <a:gd name="connsiteX9" fmla="*/ 2124517 w 4250287"/>
                <a:gd name="connsiteY9" fmla="*/ 1061324 h 4250286"/>
                <a:gd name="connsiteX10" fmla="*/ 2124517 w 4250287"/>
                <a:gd name="connsiteY10" fmla="*/ 708587 h 4250286"/>
                <a:gd name="connsiteX11" fmla="*/ 3541693 w 4250287"/>
                <a:gd name="connsiteY11" fmla="*/ 2124518 h 4250286"/>
                <a:gd name="connsiteX12" fmla="*/ 2124517 w 4250287"/>
                <a:gd name="connsiteY12" fmla="*/ 3541696 h 4250286"/>
                <a:gd name="connsiteX13" fmla="*/ 708584 w 4250287"/>
                <a:gd name="connsiteY13" fmla="*/ 2124518 h 4250286"/>
                <a:gd name="connsiteX14" fmla="*/ 2124517 w 4250287"/>
                <a:gd name="connsiteY14" fmla="*/ 708587 h 4250286"/>
                <a:gd name="connsiteX15" fmla="*/ 2124521 w 4250287"/>
                <a:gd name="connsiteY15" fmla="*/ 355125 h 4250286"/>
                <a:gd name="connsiteX16" fmla="*/ 353672 w 4250287"/>
                <a:gd name="connsiteY16" fmla="*/ 2124520 h 4250286"/>
                <a:gd name="connsiteX17" fmla="*/ 2124521 w 4250287"/>
                <a:gd name="connsiteY17" fmla="*/ 3896407 h 4250286"/>
                <a:gd name="connsiteX18" fmla="*/ 3895371 w 4250287"/>
                <a:gd name="connsiteY18" fmla="*/ 2124520 h 4250286"/>
                <a:gd name="connsiteX19" fmla="*/ 2124521 w 4250287"/>
                <a:gd name="connsiteY19" fmla="*/ 355125 h 4250286"/>
                <a:gd name="connsiteX20" fmla="*/ 2124521 w 4250287"/>
                <a:gd name="connsiteY20" fmla="*/ 0 h 4250286"/>
                <a:gd name="connsiteX21" fmla="*/ 4250287 w 4250287"/>
                <a:gd name="connsiteY21" fmla="*/ 2124520 h 4250286"/>
                <a:gd name="connsiteX22" fmla="*/ 2124521 w 4250287"/>
                <a:gd name="connsiteY22" fmla="*/ 4250286 h 4250286"/>
                <a:gd name="connsiteX23" fmla="*/ 0 w 4250287"/>
                <a:gd name="connsiteY23" fmla="*/ 2124520 h 4250286"/>
                <a:gd name="connsiteX24" fmla="*/ 2124521 w 4250287"/>
                <a:gd name="connsiteY24" fmla="*/ 0 h 4250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250287" h="4250286">
                  <a:moveTo>
                    <a:pt x="2130013" y="1417177"/>
                  </a:moveTo>
                  <a:cubicBezTo>
                    <a:pt x="2521045" y="1417177"/>
                    <a:pt x="2838601" y="1733489"/>
                    <a:pt x="2838601" y="2124520"/>
                  </a:cubicBezTo>
                  <a:cubicBezTo>
                    <a:pt x="2838601" y="2515552"/>
                    <a:pt x="2521045" y="2833109"/>
                    <a:pt x="2130013" y="2833109"/>
                  </a:cubicBezTo>
                  <a:cubicBezTo>
                    <a:pt x="1738981" y="2833109"/>
                    <a:pt x="1422669" y="2515552"/>
                    <a:pt x="1422669" y="2124520"/>
                  </a:cubicBezTo>
                  <a:cubicBezTo>
                    <a:pt x="1422669" y="1733489"/>
                    <a:pt x="1738981" y="1417177"/>
                    <a:pt x="2130013" y="1417177"/>
                  </a:cubicBezTo>
                  <a:close/>
                  <a:moveTo>
                    <a:pt x="2124517" y="1061324"/>
                  </a:moveTo>
                  <a:cubicBezTo>
                    <a:pt x="1537969" y="1061324"/>
                    <a:pt x="1062256" y="1537455"/>
                    <a:pt x="1062256" y="2124518"/>
                  </a:cubicBezTo>
                  <a:cubicBezTo>
                    <a:pt x="1062256" y="2711581"/>
                    <a:pt x="1537969" y="3187713"/>
                    <a:pt x="2124517" y="3187713"/>
                  </a:cubicBezTo>
                  <a:cubicBezTo>
                    <a:pt x="2711063" y="3187713"/>
                    <a:pt x="3186777" y="2711581"/>
                    <a:pt x="3186777" y="2124518"/>
                  </a:cubicBezTo>
                  <a:cubicBezTo>
                    <a:pt x="3186777" y="1537455"/>
                    <a:pt x="2711063" y="1061324"/>
                    <a:pt x="2124517" y="1061324"/>
                  </a:cubicBezTo>
                  <a:close/>
                  <a:moveTo>
                    <a:pt x="2124517" y="708587"/>
                  </a:moveTo>
                  <a:cubicBezTo>
                    <a:pt x="2906579" y="708587"/>
                    <a:pt x="3541693" y="1341768"/>
                    <a:pt x="3541693" y="2124518"/>
                  </a:cubicBezTo>
                  <a:cubicBezTo>
                    <a:pt x="3541693" y="2908515"/>
                    <a:pt x="2906579" y="3541696"/>
                    <a:pt x="2124517" y="3541696"/>
                  </a:cubicBezTo>
                  <a:cubicBezTo>
                    <a:pt x="1342453" y="3541696"/>
                    <a:pt x="708584" y="2908515"/>
                    <a:pt x="708584" y="2124518"/>
                  </a:cubicBezTo>
                  <a:cubicBezTo>
                    <a:pt x="708584" y="1341768"/>
                    <a:pt x="1342453" y="708587"/>
                    <a:pt x="2124517" y="708587"/>
                  </a:cubicBezTo>
                  <a:close/>
                  <a:moveTo>
                    <a:pt x="2124521" y="355125"/>
                  </a:moveTo>
                  <a:cubicBezTo>
                    <a:pt x="1146943" y="355125"/>
                    <a:pt x="353672" y="1146369"/>
                    <a:pt x="353672" y="2124520"/>
                  </a:cubicBezTo>
                  <a:cubicBezTo>
                    <a:pt x="353672" y="3103918"/>
                    <a:pt x="1146943" y="3896407"/>
                    <a:pt x="2124521" y="3896407"/>
                  </a:cubicBezTo>
                  <a:cubicBezTo>
                    <a:pt x="3103345" y="3896407"/>
                    <a:pt x="3895371" y="3103918"/>
                    <a:pt x="3895371" y="2124520"/>
                  </a:cubicBezTo>
                  <a:cubicBezTo>
                    <a:pt x="3895371" y="1146369"/>
                    <a:pt x="3103345" y="355125"/>
                    <a:pt x="2124521" y="355125"/>
                  </a:cubicBezTo>
                  <a:close/>
                  <a:moveTo>
                    <a:pt x="2124521" y="0"/>
                  </a:moveTo>
                  <a:cubicBezTo>
                    <a:pt x="3298861" y="0"/>
                    <a:pt x="4250287" y="950738"/>
                    <a:pt x="4250287" y="2124520"/>
                  </a:cubicBezTo>
                  <a:cubicBezTo>
                    <a:pt x="4250287" y="3298302"/>
                    <a:pt x="3298861" y="4250286"/>
                    <a:pt x="2124521" y="4250286"/>
                  </a:cubicBezTo>
                  <a:cubicBezTo>
                    <a:pt x="951427" y="4250286"/>
                    <a:pt x="0" y="3298302"/>
                    <a:pt x="0" y="2124520"/>
                  </a:cubicBezTo>
                  <a:cubicBezTo>
                    <a:pt x="0" y="950738"/>
                    <a:pt x="951427" y="0"/>
                    <a:pt x="2124521" y="0"/>
                  </a:cubicBezTo>
                  <a:close/>
                </a:path>
              </a:pathLst>
            </a:custGeom>
            <a:solidFill>
              <a:srgbClr val="DB3A3E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pPr marL="0" marR="0" lvl="0" indent="0" defTabSz="91421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itchFamily="2" charset="77"/>
              </a:endParaRPr>
            </a:p>
          </p:txBody>
        </p:sp>
        <p:sp>
          <p:nvSpPr>
            <p:cNvPr id="46" name="Freeform 89">
              <a:extLst>
                <a:ext uri="{FF2B5EF4-FFF2-40B4-BE49-F238E27FC236}">
                  <a16:creationId xmlns:a16="http://schemas.microsoft.com/office/drawing/2014/main" id="{EB0E3018-B0BA-874A-B106-357DB762188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5591099" y="7623145"/>
              <a:ext cx="846865" cy="846865"/>
            </a:xfrm>
            <a:custGeom>
              <a:avLst/>
              <a:gdLst>
                <a:gd name="T0" fmla="*/ 461 w 462"/>
                <a:gd name="T1" fmla="*/ 231 h 463"/>
                <a:gd name="T2" fmla="*/ 461 w 462"/>
                <a:gd name="T3" fmla="*/ 231 h 463"/>
                <a:gd name="T4" fmla="*/ 230 w 462"/>
                <a:gd name="T5" fmla="*/ 462 h 463"/>
                <a:gd name="T6" fmla="*/ 230 w 462"/>
                <a:gd name="T7" fmla="*/ 462 h 463"/>
                <a:gd name="T8" fmla="*/ 0 w 462"/>
                <a:gd name="T9" fmla="*/ 231 h 463"/>
                <a:gd name="T10" fmla="*/ 0 w 462"/>
                <a:gd name="T11" fmla="*/ 231 h 463"/>
                <a:gd name="T12" fmla="*/ 230 w 462"/>
                <a:gd name="T13" fmla="*/ 0 h 463"/>
                <a:gd name="T14" fmla="*/ 230 w 462"/>
                <a:gd name="T15" fmla="*/ 0 h 463"/>
                <a:gd name="T16" fmla="*/ 461 w 462"/>
                <a:gd name="T17" fmla="*/ 231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2" h="463">
                  <a:moveTo>
                    <a:pt x="461" y="231"/>
                  </a:moveTo>
                  <a:lnTo>
                    <a:pt x="461" y="231"/>
                  </a:lnTo>
                  <a:cubicBezTo>
                    <a:pt x="461" y="359"/>
                    <a:pt x="358" y="462"/>
                    <a:pt x="230" y="462"/>
                  </a:cubicBezTo>
                  <a:lnTo>
                    <a:pt x="230" y="462"/>
                  </a:lnTo>
                  <a:cubicBezTo>
                    <a:pt x="103" y="462"/>
                    <a:pt x="0" y="359"/>
                    <a:pt x="0" y="231"/>
                  </a:cubicBezTo>
                  <a:lnTo>
                    <a:pt x="0" y="231"/>
                  </a:lnTo>
                  <a:cubicBezTo>
                    <a:pt x="0" y="104"/>
                    <a:pt x="103" y="0"/>
                    <a:pt x="230" y="0"/>
                  </a:cubicBezTo>
                  <a:lnTo>
                    <a:pt x="230" y="0"/>
                  </a:lnTo>
                  <a:cubicBezTo>
                    <a:pt x="358" y="0"/>
                    <a:pt x="461" y="104"/>
                    <a:pt x="461" y="231"/>
                  </a:cubicBezTo>
                </a:path>
              </a:pathLst>
            </a:custGeom>
            <a:solidFill>
              <a:srgbClr val="111340">
                <a:alpha val="30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defTabSz="91421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itchFamily="2" charset="77"/>
              </a:endParaRPr>
            </a:p>
          </p:txBody>
        </p:sp>
        <p:sp>
          <p:nvSpPr>
            <p:cNvPr id="47" name="Freeform 90">
              <a:extLst>
                <a:ext uri="{FF2B5EF4-FFF2-40B4-BE49-F238E27FC236}">
                  <a16:creationId xmlns:a16="http://schemas.microsoft.com/office/drawing/2014/main" id="{D81C5C3A-FA57-6541-BA18-FF9B7D22B56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5954048" y="5872961"/>
              <a:ext cx="4210117" cy="2234101"/>
            </a:xfrm>
            <a:custGeom>
              <a:avLst/>
              <a:gdLst>
                <a:gd name="T0" fmla="*/ 2240 w 2301"/>
                <a:gd name="T1" fmla="*/ 1209 h 1220"/>
                <a:gd name="T2" fmla="*/ 25 w 2301"/>
                <a:gd name="T3" fmla="*/ 76 h 1220"/>
                <a:gd name="T4" fmla="*/ 25 w 2301"/>
                <a:gd name="T5" fmla="*/ 76 h 1220"/>
                <a:gd name="T6" fmla="*/ 9 w 2301"/>
                <a:gd name="T7" fmla="*/ 26 h 1220"/>
                <a:gd name="T8" fmla="*/ 9 w 2301"/>
                <a:gd name="T9" fmla="*/ 26 h 1220"/>
                <a:gd name="T10" fmla="*/ 59 w 2301"/>
                <a:gd name="T11" fmla="*/ 10 h 1220"/>
                <a:gd name="T12" fmla="*/ 2274 w 2301"/>
                <a:gd name="T13" fmla="*/ 1143 h 1220"/>
                <a:gd name="T14" fmla="*/ 2274 w 2301"/>
                <a:gd name="T15" fmla="*/ 1143 h 1220"/>
                <a:gd name="T16" fmla="*/ 2290 w 2301"/>
                <a:gd name="T17" fmla="*/ 1193 h 1220"/>
                <a:gd name="T18" fmla="*/ 2290 w 2301"/>
                <a:gd name="T19" fmla="*/ 1193 h 1220"/>
                <a:gd name="T20" fmla="*/ 2240 w 2301"/>
                <a:gd name="T21" fmla="*/ 1209 h 1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1" h="1220">
                  <a:moveTo>
                    <a:pt x="2240" y="1209"/>
                  </a:moveTo>
                  <a:lnTo>
                    <a:pt x="25" y="76"/>
                  </a:lnTo>
                  <a:lnTo>
                    <a:pt x="25" y="76"/>
                  </a:lnTo>
                  <a:cubicBezTo>
                    <a:pt x="7" y="66"/>
                    <a:pt x="0" y="44"/>
                    <a:pt x="9" y="26"/>
                  </a:cubicBezTo>
                  <a:lnTo>
                    <a:pt x="9" y="26"/>
                  </a:lnTo>
                  <a:cubicBezTo>
                    <a:pt x="18" y="8"/>
                    <a:pt x="41" y="0"/>
                    <a:pt x="59" y="10"/>
                  </a:cubicBezTo>
                  <a:lnTo>
                    <a:pt x="2274" y="1143"/>
                  </a:lnTo>
                  <a:lnTo>
                    <a:pt x="2274" y="1143"/>
                  </a:lnTo>
                  <a:cubicBezTo>
                    <a:pt x="2292" y="1153"/>
                    <a:pt x="2300" y="1175"/>
                    <a:pt x="2290" y="1193"/>
                  </a:cubicBezTo>
                  <a:lnTo>
                    <a:pt x="2290" y="1193"/>
                  </a:lnTo>
                  <a:cubicBezTo>
                    <a:pt x="2281" y="1212"/>
                    <a:pt x="2259" y="1219"/>
                    <a:pt x="2240" y="120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defTabSz="91421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itchFamily="2" charset="77"/>
              </a:endParaRPr>
            </a:p>
          </p:txBody>
        </p:sp>
        <p:sp>
          <p:nvSpPr>
            <p:cNvPr id="48" name="Freeform 6">
              <a:extLst>
                <a:ext uri="{FF2B5EF4-FFF2-40B4-BE49-F238E27FC236}">
                  <a16:creationId xmlns:a16="http://schemas.microsoft.com/office/drawing/2014/main" id="{66AFBC25-5E62-1243-8715-64B1C5080B3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9147924" y="5446329"/>
              <a:ext cx="1360314" cy="1192838"/>
            </a:xfrm>
            <a:custGeom>
              <a:avLst/>
              <a:gdLst>
                <a:gd name="connsiteX0" fmla="*/ 0 w 926446"/>
                <a:gd name="connsiteY0" fmla="*/ 192251 h 812386"/>
                <a:gd name="connsiteX1" fmla="*/ 576610 w 926446"/>
                <a:gd name="connsiteY1" fmla="*/ 489197 h 812386"/>
                <a:gd name="connsiteX2" fmla="*/ 651172 w 926446"/>
                <a:gd name="connsiteY2" fmla="*/ 812234 h 812386"/>
                <a:gd name="connsiteX3" fmla="*/ 461040 w 926446"/>
                <a:gd name="connsiteY3" fmla="*/ 699171 h 812386"/>
                <a:gd name="connsiteX4" fmla="*/ 197588 w 926446"/>
                <a:gd name="connsiteY4" fmla="*/ 387316 h 812386"/>
                <a:gd name="connsiteX5" fmla="*/ 218714 w 926446"/>
                <a:gd name="connsiteY5" fmla="*/ 560016 h 812386"/>
                <a:gd name="connsiteX6" fmla="*/ 69590 w 926446"/>
                <a:gd name="connsiteY6" fmla="*/ 476772 h 812386"/>
                <a:gd name="connsiteX7" fmla="*/ 311928 w 926446"/>
                <a:gd name="connsiteY7" fmla="*/ 0 h 812386"/>
                <a:gd name="connsiteX8" fmla="*/ 466772 w 926446"/>
                <a:gd name="connsiteY8" fmla="*/ 72097 h 812386"/>
                <a:gd name="connsiteX9" fmla="*/ 313176 w 926446"/>
                <a:gd name="connsiteY9" fmla="*/ 156624 h 812386"/>
                <a:gd name="connsiteX10" fmla="*/ 722764 w 926446"/>
                <a:gd name="connsiteY10" fmla="*/ 186457 h 812386"/>
                <a:gd name="connsiteX11" fmla="*/ 926310 w 926446"/>
                <a:gd name="connsiteY11" fmla="*/ 275957 h 812386"/>
                <a:gd name="connsiteX12" fmla="*/ 619118 w 926446"/>
                <a:gd name="connsiteY12" fmla="*/ 405234 h 812386"/>
                <a:gd name="connsiteX13" fmla="*/ 38452 w 926446"/>
                <a:gd name="connsiteY13" fmla="*/ 109388 h 812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6446" h="812386">
                  <a:moveTo>
                    <a:pt x="0" y="192251"/>
                  </a:moveTo>
                  <a:lnTo>
                    <a:pt x="576610" y="489197"/>
                  </a:lnTo>
                  <a:cubicBezTo>
                    <a:pt x="581582" y="509076"/>
                    <a:pt x="648688" y="806021"/>
                    <a:pt x="651172" y="812234"/>
                  </a:cubicBezTo>
                  <a:cubicBezTo>
                    <a:pt x="652416" y="817204"/>
                    <a:pt x="461040" y="699171"/>
                    <a:pt x="461040" y="699171"/>
                  </a:cubicBezTo>
                  <a:lnTo>
                    <a:pt x="197588" y="387316"/>
                  </a:lnTo>
                  <a:lnTo>
                    <a:pt x="218714" y="560016"/>
                  </a:lnTo>
                  <a:lnTo>
                    <a:pt x="69590" y="476772"/>
                  </a:lnTo>
                  <a:close/>
                  <a:moveTo>
                    <a:pt x="311928" y="0"/>
                  </a:moveTo>
                  <a:lnTo>
                    <a:pt x="466772" y="72097"/>
                  </a:lnTo>
                  <a:lnTo>
                    <a:pt x="313176" y="156624"/>
                  </a:lnTo>
                  <a:lnTo>
                    <a:pt x="722764" y="186457"/>
                  </a:lnTo>
                  <a:cubicBezTo>
                    <a:pt x="722764" y="186457"/>
                    <a:pt x="932554" y="274714"/>
                    <a:pt x="926310" y="275957"/>
                  </a:cubicBezTo>
                  <a:cubicBezTo>
                    <a:pt x="921314" y="277200"/>
                    <a:pt x="639098" y="396533"/>
                    <a:pt x="619118" y="405234"/>
                  </a:cubicBezTo>
                  <a:lnTo>
                    <a:pt x="38452" y="109388"/>
                  </a:lnTo>
                  <a:close/>
                </a:path>
              </a:pathLst>
            </a:custGeom>
            <a:solidFill>
              <a:srgbClr val="DB3A3E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pPr marL="0" marR="0" lvl="0" indent="0" defTabSz="91421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rgbClr val="272727"/>
                </a:solidFill>
                <a:effectLst/>
                <a:uLnTx/>
                <a:uFillTx/>
                <a:latin typeface="Poppins" pitchFamily="2" charset="77"/>
              </a:endParaRPr>
            </a:p>
          </p:txBody>
        </p:sp>
      </p:grpSp>
      <p:sp>
        <p:nvSpPr>
          <p:cNvPr id="49" name="TextBox 424">
            <a:extLst>
              <a:ext uri="{FF2B5EF4-FFF2-40B4-BE49-F238E27FC236}">
                <a16:creationId xmlns:a16="http://schemas.microsoft.com/office/drawing/2014/main" id="{E6922330-4501-4400-81F1-716B0FB3377D}"/>
              </a:ext>
            </a:extLst>
          </p:cNvPr>
          <p:cNvSpPr txBox="1"/>
          <p:nvPr/>
        </p:nvSpPr>
        <p:spPr>
          <a:xfrm>
            <a:off x="-1902695" y="3739427"/>
            <a:ext cx="10271999" cy="472536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defPPr>
              <a:defRPr lang="en-US"/>
            </a:defPPr>
            <a:lvl1pPr indent="0" defTabSz="1087636">
              <a:lnSpc>
                <a:spcPts val="1750"/>
              </a:lnSpc>
              <a:spcBef>
                <a:spcPct val="20000"/>
              </a:spcBef>
              <a:buFont typeface="Arial"/>
              <a:buNone/>
              <a:defRPr sz="2000" b="1">
                <a:solidFill>
                  <a:srgbClr val="00000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  <a:lvl2pPr marL="1087636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2pPr>
            <a:lvl3pPr marL="2175271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3pPr>
            <a:lvl4pPr marL="3262912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4pPr>
            <a:lvl5pPr marL="4350546" indent="0" algn="ctr" defTabSz="1087636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>
                <a:solidFill>
                  <a:schemeClr val="tx1">
                    <a:tint val="75000"/>
                  </a:schemeClr>
                </a:solidFill>
                <a:latin typeface="Open Sans"/>
                <a:cs typeface="Open Sans"/>
              </a:defRPr>
            </a:lvl5pPr>
            <a:lvl6pPr marL="5438184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6pPr>
            <a:lvl7pPr marL="6525820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7pPr>
            <a:lvl8pPr marL="7613455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8pPr>
            <a:lvl9pPr marL="8701091" indent="0" algn="ctr" defTabSz="1087636">
              <a:spcBef>
                <a:spcPct val="20000"/>
              </a:spcBef>
              <a:buFont typeface="Arial"/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marR="0" lvl="0" indent="0" algn="ctr" defTabSz="1087636" rtl="0" eaLnBrk="1" fontAlgn="auto" latinLnBrk="0" hangingPunct="1">
              <a:lnSpc>
                <a:spcPts val="175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en-US" sz="7200" kern="0" dirty="0" smtClean="0">
                <a:solidFill>
                  <a:schemeClr val="tx2"/>
                </a:solidFill>
              </a:rPr>
              <a:t>Thank You</a:t>
            </a:r>
            <a:endParaRPr kumimoji="0" lang="en-US" sz="7200" b="1" i="0" u="none" strike="noStrike" kern="0" cap="none" spc="0" normalizeH="0" baseline="0" noProof="0" dirty="0" smtClean="0">
              <a:ln>
                <a:noFill/>
              </a:ln>
              <a:solidFill>
                <a:schemeClr val="tx2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8273807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1">
            <a:extLst>
              <a:ext uri="{FF2B5EF4-FFF2-40B4-BE49-F238E27FC236}">
                <a16:creationId xmlns:a16="http://schemas.microsoft.com/office/drawing/2014/main" id="{74BCC53E-C3FC-4855-8E4F-46BE5A8C3D4D}"/>
              </a:ext>
            </a:extLst>
          </p:cNvPr>
          <p:cNvSpPr/>
          <p:nvPr/>
        </p:nvSpPr>
        <p:spPr>
          <a:xfrm>
            <a:off x="17403" y="0"/>
            <a:ext cx="12161612" cy="808383"/>
          </a:xfrm>
          <a:custGeom>
            <a:avLst/>
            <a:gdLst>
              <a:gd name="connsiteX0" fmla="*/ 0 w 5667375"/>
              <a:gd name="connsiteY0" fmla="*/ 0 h 2771775"/>
              <a:gd name="connsiteX1" fmla="*/ 5667375 w 5667375"/>
              <a:gd name="connsiteY1" fmla="*/ 0 h 2771775"/>
              <a:gd name="connsiteX2" fmla="*/ 5667375 w 5667375"/>
              <a:gd name="connsiteY2" fmla="*/ 2771775 h 2771775"/>
              <a:gd name="connsiteX3" fmla="*/ 0 w 5667375"/>
              <a:gd name="connsiteY3" fmla="*/ 2771775 h 2771775"/>
              <a:gd name="connsiteX4" fmla="*/ 0 w 5667375"/>
              <a:gd name="connsiteY4" fmla="*/ 0 h 2771775"/>
              <a:gd name="connsiteX0" fmla="*/ 0 w 6819900"/>
              <a:gd name="connsiteY0" fmla="*/ 9525 h 2781300"/>
              <a:gd name="connsiteX1" fmla="*/ 6819900 w 6819900"/>
              <a:gd name="connsiteY1" fmla="*/ 0 h 2781300"/>
              <a:gd name="connsiteX2" fmla="*/ 5667375 w 6819900"/>
              <a:gd name="connsiteY2" fmla="*/ 2781300 h 2781300"/>
              <a:gd name="connsiteX3" fmla="*/ 0 w 6819900"/>
              <a:gd name="connsiteY3" fmla="*/ 2781300 h 2781300"/>
              <a:gd name="connsiteX4" fmla="*/ 0 w 6819900"/>
              <a:gd name="connsiteY4" fmla="*/ 9525 h 2781300"/>
              <a:gd name="connsiteX0" fmla="*/ 0 w 6858000"/>
              <a:gd name="connsiteY0" fmla="*/ 19050 h 2790825"/>
              <a:gd name="connsiteX1" fmla="*/ 6858000 w 6858000"/>
              <a:gd name="connsiteY1" fmla="*/ 0 h 2790825"/>
              <a:gd name="connsiteX2" fmla="*/ 5667375 w 6858000"/>
              <a:gd name="connsiteY2" fmla="*/ 2790825 h 2790825"/>
              <a:gd name="connsiteX3" fmla="*/ 0 w 6858000"/>
              <a:gd name="connsiteY3" fmla="*/ 2790825 h 2790825"/>
              <a:gd name="connsiteX4" fmla="*/ 0 w 6858000"/>
              <a:gd name="connsiteY4" fmla="*/ 19050 h 279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0" h="2790825">
                <a:moveTo>
                  <a:pt x="0" y="19050"/>
                </a:moveTo>
                <a:lnTo>
                  <a:pt x="6858000" y="0"/>
                </a:lnTo>
                <a:lnTo>
                  <a:pt x="5667375" y="2790825"/>
                </a:lnTo>
                <a:lnTo>
                  <a:pt x="0" y="2790825"/>
                </a:lnTo>
                <a:lnTo>
                  <a:pt x="0" y="1905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3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5" name="สี่เหลี่ยมผืนผ้า 4"/>
          <p:cNvSpPr/>
          <p:nvPr/>
        </p:nvSpPr>
        <p:spPr>
          <a:xfrm>
            <a:off x="2677991" y="104230"/>
            <a:ext cx="6827831" cy="53771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11430" marR="0" lvl="0" indent="0" algn="ctr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สรุปกลุ่มโรคเชิงยุทธศาสตร์ รพ.ขอนแก่น 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graphicFrame>
        <p:nvGraphicFramePr>
          <p:cNvPr id="3" name="ตาราง 2"/>
          <p:cNvGraphicFramePr>
            <a:graphicFrameLocks noGrp="1"/>
          </p:cNvGraphicFramePr>
          <p:nvPr>
            <p:extLst/>
          </p:nvPr>
        </p:nvGraphicFramePr>
        <p:xfrm>
          <a:off x="75980" y="744640"/>
          <a:ext cx="12116020" cy="6075417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1695980">
                  <a:extLst>
                    <a:ext uri="{9D8B030D-6E8A-4147-A177-3AD203B41FA5}">
                      <a16:colId xmlns:a16="http://schemas.microsoft.com/office/drawing/2014/main" val="1675117356"/>
                    </a:ext>
                  </a:extLst>
                </a:gridCol>
                <a:gridCol w="512842">
                  <a:extLst>
                    <a:ext uri="{9D8B030D-6E8A-4147-A177-3AD203B41FA5}">
                      <a16:colId xmlns:a16="http://schemas.microsoft.com/office/drawing/2014/main" val="629276302"/>
                    </a:ext>
                  </a:extLst>
                </a:gridCol>
                <a:gridCol w="1322595">
                  <a:extLst>
                    <a:ext uri="{9D8B030D-6E8A-4147-A177-3AD203B41FA5}">
                      <a16:colId xmlns:a16="http://schemas.microsoft.com/office/drawing/2014/main" val="4041093410"/>
                    </a:ext>
                  </a:extLst>
                </a:gridCol>
                <a:gridCol w="580290">
                  <a:extLst>
                    <a:ext uri="{9D8B030D-6E8A-4147-A177-3AD203B41FA5}">
                      <a16:colId xmlns:a16="http://schemas.microsoft.com/office/drawing/2014/main" val="286422495"/>
                    </a:ext>
                  </a:extLst>
                </a:gridCol>
                <a:gridCol w="1309129">
                  <a:extLst>
                    <a:ext uri="{9D8B030D-6E8A-4147-A177-3AD203B41FA5}">
                      <a16:colId xmlns:a16="http://schemas.microsoft.com/office/drawing/2014/main" val="2422767389"/>
                    </a:ext>
                  </a:extLst>
                </a:gridCol>
                <a:gridCol w="95601">
                  <a:extLst>
                    <a:ext uri="{9D8B030D-6E8A-4147-A177-3AD203B41FA5}">
                      <a16:colId xmlns:a16="http://schemas.microsoft.com/office/drawing/2014/main" val="1552986761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4135222677"/>
                    </a:ext>
                  </a:extLst>
                </a:gridCol>
                <a:gridCol w="945848">
                  <a:extLst>
                    <a:ext uri="{9D8B030D-6E8A-4147-A177-3AD203B41FA5}">
                      <a16:colId xmlns:a16="http://schemas.microsoft.com/office/drawing/2014/main" val="3662244159"/>
                    </a:ext>
                  </a:extLst>
                </a:gridCol>
                <a:gridCol w="2155161">
                  <a:extLst>
                    <a:ext uri="{9D8B030D-6E8A-4147-A177-3AD203B41FA5}">
                      <a16:colId xmlns:a16="http://schemas.microsoft.com/office/drawing/2014/main" val="605695241"/>
                    </a:ext>
                  </a:extLst>
                </a:gridCol>
                <a:gridCol w="368567">
                  <a:extLst>
                    <a:ext uri="{9D8B030D-6E8A-4147-A177-3AD203B41FA5}">
                      <a16:colId xmlns:a16="http://schemas.microsoft.com/office/drawing/2014/main" val="3075157514"/>
                    </a:ext>
                  </a:extLst>
                </a:gridCol>
                <a:gridCol w="1606007">
                  <a:extLst>
                    <a:ext uri="{9D8B030D-6E8A-4147-A177-3AD203B41FA5}">
                      <a16:colId xmlns:a16="http://schemas.microsoft.com/office/drawing/2014/main" val="2331138796"/>
                    </a:ext>
                  </a:extLst>
                </a:gridCol>
              </a:tblGrid>
              <a:tr h="435634">
                <a:tc gridSpan="1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2000" b="1" kern="1200" dirty="0">
                          <a:solidFill>
                            <a:schemeClr val="lt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R2_Excellent Center</a:t>
                      </a:r>
                    </a:p>
                  </a:txBody>
                  <a:tcPr marL="68580" marR="68580" marT="0" marB="0"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17225110"/>
                  </a:ext>
                </a:extLst>
              </a:tr>
              <a:tr h="481092"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R2</a:t>
                      </a:r>
                      <a:r>
                        <a:rPr lang="th-TH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</a:t>
                      </a:r>
                      <a:r>
                        <a:rPr lang="en-US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1_Trauma </a:t>
                      </a:r>
                    </a:p>
                  </a:txBody>
                  <a:tcPr marL="68580" marR="68580" marT="0" marB="0" anchor="ctr"/>
                </a:tc>
                <a:tc gridSpan="2"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R2</a:t>
                      </a:r>
                      <a:r>
                        <a:rPr lang="th-TH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</a:t>
                      </a:r>
                      <a:r>
                        <a:rPr lang="en-US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2_Newborn </a:t>
                      </a:r>
                    </a:p>
                  </a:txBody>
                  <a:tcPr marL="68580" marR="68580" marT="0" marB="0" anchor="ctr"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R2</a:t>
                      </a:r>
                      <a:r>
                        <a:rPr lang="th-TH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</a:t>
                      </a:r>
                      <a:r>
                        <a:rPr lang="en-US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3_Cancer </a:t>
                      </a:r>
                    </a:p>
                  </a:txBody>
                  <a:tcPr marL="68580" marR="68580" marT="0" marB="0" anchor="ctr"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R2</a:t>
                      </a:r>
                      <a:r>
                        <a:rPr lang="th-TH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</a:t>
                      </a:r>
                      <a:r>
                        <a:rPr lang="en-US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4_Cardiac  </a:t>
                      </a:r>
                    </a:p>
                  </a:txBody>
                  <a:tcPr marL="68580" marR="68580" marT="0" marB="0" anchor="ctr"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R2</a:t>
                      </a:r>
                      <a:r>
                        <a:rPr lang="th-TH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</a:t>
                      </a:r>
                      <a:r>
                        <a:rPr lang="en-US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5_Transplant</a:t>
                      </a:r>
                    </a:p>
                  </a:txBody>
                  <a:tcPr marL="68580" marR="68580" marT="0" marB="0" anchor="ctr"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R2</a:t>
                      </a:r>
                      <a:r>
                        <a:rPr lang="th-TH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</a:t>
                      </a:r>
                      <a:r>
                        <a:rPr lang="en-US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6_Stroke </a:t>
                      </a: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970919850"/>
                  </a:ext>
                </a:extLst>
              </a:tr>
              <a:tr h="1607349">
                <a:tc rowSpan="3">
                  <a:txBody>
                    <a:bodyPr/>
                    <a:lstStyle/>
                    <a:p>
                      <a:pPr marL="11430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</a:t>
                      </a:r>
                      <a:r>
                        <a:rPr lang="th-TH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 </a:t>
                      </a:r>
                      <a:r>
                        <a:rPr lang="en-US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Severe TBI </a:t>
                      </a:r>
                    </a:p>
                    <a:p>
                      <a:pPr marL="11430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</a:t>
                      </a:r>
                      <a:r>
                        <a:rPr lang="th-TH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 </a:t>
                      </a:r>
                      <a:r>
                        <a:rPr lang="en-US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Abdominal&amp; Pelvic trauma</a:t>
                      </a: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</a:t>
                      </a:r>
                      <a:r>
                        <a:rPr lang="th-TH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 </a:t>
                      </a:r>
                      <a:r>
                        <a:rPr lang="en-US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Multiple injury</a:t>
                      </a:r>
                      <a:r>
                        <a:rPr lang="th-TH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endParaRPr lang="en-US" sz="1500" kern="1200" dirty="0"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</a:t>
                      </a:r>
                      <a:r>
                        <a:rPr lang="th-TH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 </a:t>
                      </a:r>
                      <a:r>
                        <a:rPr lang="en-US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burn injury</a:t>
                      </a:r>
                    </a:p>
                  </a:txBody>
                  <a:tcPr marL="68580" marR="6858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</a:t>
                      </a:r>
                      <a:r>
                        <a:rPr lang="th-TH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 </a:t>
                      </a:r>
                      <a:r>
                        <a:rPr lang="en-US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Preterm  </a:t>
                      </a: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</a:t>
                      </a:r>
                      <a:r>
                        <a:rPr lang="th-TH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 </a:t>
                      </a:r>
                      <a:r>
                        <a:rPr lang="en-US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Birth asphyxia</a:t>
                      </a:r>
                    </a:p>
                  </a:txBody>
                  <a:tcPr marL="68580" marR="68580" marT="0" marB="0"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</a:t>
                      </a:r>
                      <a:r>
                        <a:rPr lang="th-TH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 </a:t>
                      </a:r>
                      <a:r>
                        <a:rPr lang="en-US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CA Breast</a:t>
                      </a:r>
                    </a:p>
                    <a:p>
                      <a:pPr marL="0" algn="l" defTabSz="91440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</a:t>
                      </a:r>
                      <a:r>
                        <a:rPr lang="th-TH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 </a:t>
                      </a:r>
                      <a:r>
                        <a:rPr lang="en-US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CA liver &amp; CHCA </a:t>
                      </a:r>
                    </a:p>
                    <a:p>
                      <a:pPr marL="0" algn="l" defTabSz="91440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</a:t>
                      </a:r>
                      <a:r>
                        <a:rPr lang="th-TH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 </a:t>
                      </a:r>
                      <a:r>
                        <a:rPr lang="en-US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CA Cervix </a:t>
                      </a:r>
                    </a:p>
                    <a:p>
                      <a:pPr marL="0" algn="l" defTabSz="91440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</a:t>
                      </a:r>
                      <a:r>
                        <a:rPr lang="th-TH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 </a:t>
                      </a:r>
                      <a:r>
                        <a:rPr lang="en-US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CA Colorectal </a:t>
                      </a:r>
                    </a:p>
                    <a:p>
                      <a:pPr marL="0" algn="l" defTabSz="91440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5</a:t>
                      </a:r>
                      <a:r>
                        <a:rPr lang="th-TH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 </a:t>
                      </a:r>
                      <a:r>
                        <a:rPr lang="en-US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CA Lung</a:t>
                      </a:r>
                    </a:p>
                    <a:p>
                      <a:pPr marL="0" algn="l" defTabSz="91440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6</a:t>
                      </a:r>
                      <a:r>
                        <a:rPr lang="th-TH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 </a:t>
                      </a:r>
                      <a:r>
                        <a:rPr lang="en-US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CA oral cavity</a:t>
                      </a:r>
                    </a:p>
                  </a:txBody>
                  <a:tcPr marL="68580" marR="68580" marT="0" marB="0"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</a:t>
                      </a:r>
                      <a:r>
                        <a:rPr lang="th-TH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 </a:t>
                      </a:r>
                      <a:r>
                        <a:rPr lang="en-US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STEMI </a:t>
                      </a:r>
                      <a:r>
                        <a:rPr lang="th-TH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(</a:t>
                      </a:r>
                      <a:r>
                        <a:rPr lang="en-US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open heart</a:t>
                      </a:r>
                      <a:r>
                        <a:rPr lang="th-TH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)</a:t>
                      </a:r>
                      <a:endParaRPr lang="en-US" sz="1500" kern="1200" dirty="0"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 marL="0" algn="l" defTabSz="91440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</a:t>
                      </a:r>
                      <a:r>
                        <a:rPr lang="th-TH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 </a:t>
                      </a:r>
                      <a:r>
                        <a:rPr lang="en-US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Non STEMI </a:t>
                      </a:r>
                    </a:p>
                    <a:p>
                      <a:pPr marL="0" algn="l" defTabSz="91440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</a:t>
                      </a:r>
                      <a:r>
                        <a:rPr lang="th-TH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 </a:t>
                      </a:r>
                      <a:r>
                        <a:rPr lang="en-US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heart failure </a:t>
                      </a:r>
                    </a:p>
                    <a:p>
                      <a:pPr marL="0" algn="l" defTabSz="91440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</a:t>
                      </a:r>
                      <a:r>
                        <a:rPr lang="th-TH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 </a:t>
                      </a:r>
                      <a:r>
                        <a:rPr lang="en-US" sz="1500" kern="1200" dirty="0" err="1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valvular</a:t>
                      </a:r>
                      <a:r>
                        <a:rPr lang="en-US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heart disease </a:t>
                      </a:r>
                    </a:p>
                    <a:p>
                      <a:pPr marL="0" algn="l" defTabSz="91440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5</a:t>
                      </a:r>
                      <a:r>
                        <a:rPr lang="th-TH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 </a:t>
                      </a:r>
                      <a:r>
                        <a:rPr lang="en-US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Congenital   heart disease</a:t>
                      </a:r>
                    </a:p>
                  </a:txBody>
                  <a:tcPr marL="68580" marR="68580" marT="0" marB="0"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rowSpan="3" gridSpan="2"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</a:t>
                      </a:r>
                      <a:r>
                        <a:rPr lang="th-TH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</a:t>
                      </a:r>
                      <a:r>
                        <a:rPr lang="en-US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Kidney transplantation</a:t>
                      </a: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</a:t>
                      </a:r>
                      <a:r>
                        <a:rPr lang="th-TH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</a:t>
                      </a:r>
                      <a:r>
                        <a:rPr lang="en-US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Cornea Transplant</a:t>
                      </a: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</a:t>
                      </a:r>
                      <a:r>
                        <a:rPr lang="th-TH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  </a:t>
                      </a:r>
                      <a:r>
                        <a:rPr lang="en-US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Multiple Myeloma, lymphoma</a:t>
                      </a:r>
                      <a:r>
                        <a:rPr lang="th-TH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endParaRPr lang="en-US" sz="1500" kern="1200" dirty="0"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</a:t>
                      </a:r>
                      <a:r>
                        <a:rPr lang="th-TH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 </a:t>
                      </a:r>
                      <a:r>
                        <a:rPr lang="en-US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heart</a:t>
                      </a:r>
                      <a:r>
                        <a:rPr lang="th-TH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Transplant </a:t>
                      </a: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5</a:t>
                      </a:r>
                      <a:r>
                        <a:rPr lang="th-TH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 </a:t>
                      </a:r>
                      <a:r>
                        <a:rPr lang="en-US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liver transplant HCC</a:t>
                      </a:r>
                    </a:p>
                  </a:txBody>
                  <a:tcPr marL="68580" marR="68580" marT="0" marB="0"/>
                </a:tc>
                <a:tc rowSpan="3"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</a:t>
                      </a:r>
                      <a:r>
                        <a:rPr lang="th-TH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</a:t>
                      </a:r>
                      <a:r>
                        <a:rPr lang="en-US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Ischemic stroke</a:t>
                      </a:r>
                      <a:r>
                        <a:rPr lang="th-TH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endParaRPr lang="en-US" sz="1500" kern="1200" dirty="0"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</a:t>
                      </a:r>
                      <a:r>
                        <a:rPr lang="th-TH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 </a:t>
                      </a:r>
                      <a:r>
                        <a:rPr lang="en-US" sz="1500" kern="1200" dirty="0" err="1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hemorragic</a:t>
                      </a:r>
                      <a:r>
                        <a:rPr lang="en-US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stroke</a:t>
                      </a:r>
                      <a:r>
                        <a:rPr lang="th-TH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endParaRPr lang="en-US" sz="1500" kern="1200" dirty="0"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 marL="11430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 </a:t>
                      </a: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878238480"/>
                  </a:ext>
                </a:extLst>
              </a:tr>
              <a:tr h="379807"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R2</a:t>
                      </a:r>
                      <a:r>
                        <a:rPr lang="th-TH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</a:t>
                      </a:r>
                      <a:r>
                        <a:rPr lang="en-US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7_Spine </a:t>
                      </a:r>
                    </a:p>
                  </a:txBody>
                  <a:tcPr marL="68580" marR="68580" marT="0" marB="0" anchor="ctr"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R2</a:t>
                      </a:r>
                      <a:r>
                        <a:rPr lang="th-TH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</a:t>
                      </a:r>
                      <a:r>
                        <a:rPr lang="en-US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8_Tumor reconstruction</a:t>
                      </a:r>
                    </a:p>
                  </a:txBody>
                  <a:tcPr marL="68580" marR="68580" marT="0" marB="0" anchor="ctr"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98143454"/>
                  </a:ext>
                </a:extLst>
              </a:tr>
              <a:tr h="379807"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</a:t>
                      </a:r>
                      <a:r>
                        <a:rPr lang="th-TH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</a:t>
                      </a:r>
                      <a:r>
                        <a:rPr lang="en-US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Spinal  injury</a:t>
                      </a:r>
                    </a:p>
                  </a:txBody>
                  <a:tcPr marL="68580" marR="68580" marT="0" marB="0"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th-TH" sz="15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1.โรคมะเร็งกระดูก และเนื้อเยื่อเกี่ยวพัน  </a:t>
                      </a:r>
                      <a:endParaRPr lang="en-US" sz="1500" kern="1200" dirty="0"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68580" marR="68580" marT="0" marB="0"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11430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600" kern="1200" dirty="0"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68580" marR="68580" marT="0" marB="0"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01236760"/>
                  </a:ext>
                </a:extLst>
              </a:tr>
              <a:tr h="619128">
                <a:tc gridSpan="4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b="1" kern="1200" dirty="0">
                          <a:solidFill>
                            <a:schemeClr val="lt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R3_</a:t>
                      </a:r>
                      <a:r>
                        <a:rPr lang="th-TH" sz="1800" b="1" kern="1200" dirty="0">
                          <a:solidFill>
                            <a:schemeClr val="lt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กลุ่มงานสนับสนุนบริการด้านคลินิก 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800" b="1" kern="1200" dirty="0">
                          <a:solidFill>
                            <a:schemeClr val="lt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(ด้านการวินิจฉัย/การรักษา) </a:t>
                      </a:r>
                      <a:endParaRPr lang="en-US" sz="1800" b="1" kern="1200" dirty="0">
                        <a:solidFill>
                          <a:schemeClr val="lt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68580" marR="68580" marT="0" marB="0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FF3300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500" b="1" kern="1200" dirty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68580" marR="68580" marT="0" marB="0"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500" b="1" kern="1200" dirty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68580" marR="68580" marT="0" marB="0">
                    <a:noFill/>
                  </a:tcPr>
                </a:tc>
                <a:tc gridSpan="7"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800" b="1" kern="1200" dirty="0">
                          <a:solidFill>
                            <a:schemeClr val="lt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R5_</a:t>
                      </a:r>
                      <a:r>
                        <a:rPr lang="th-TH" sz="1800" b="1" kern="1200" dirty="0">
                          <a:solidFill>
                            <a:schemeClr val="lt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ระบบบริการเฉพาะกลุ่ม/โรค </a:t>
                      </a:r>
                      <a:endParaRPr lang="en-US" sz="1800" b="1" kern="1200" dirty="0">
                        <a:solidFill>
                          <a:schemeClr val="lt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FF33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2000" b="1" kern="1200" dirty="0">
                        <a:solidFill>
                          <a:schemeClr val="lt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68580" marR="68580" marT="0" marB="0">
                    <a:solidFill>
                      <a:srgbClr val="FF33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2000" b="1" kern="1200" dirty="0">
                        <a:solidFill>
                          <a:schemeClr val="lt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68580" marR="68580" marT="0" marB="0">
                    <a:solidFill>
                      <a:srgbClr val="FF33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0474461"/>
                  </a:ext>
                </a:extLst>
              </a:tr>
              <a:tr h="515897"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R3.8_ PST</a:t>
                      </a:r>
                      <a:r>
                        <a:rPr lang="th-TH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ER</a:t>
                      </a:r>
                    </a:p>
                  </a:txBody>
                  <a:tcPr marL="68580" marR="68580" marT="0" marB="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FFCC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 sz="1500" b="1" kern="1200" dirty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FFCC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R3.9_ PST</a:t>
                      </a:r>
                      <a:r>
                        <a:rPr lang="th-TH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OPD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FFCCCC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500" b="1" kern="1200" dirty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FFCCCC"/>
                    </a:solidFill>
                  </a:tcPr>
                </a:tc>
                <a:tc gridSpan="2">
                  <a:txBody>
                    <a:bodyPr/>
                    <a:lstStyle/>
                    <a:p>
                      <a:r>
                        <a:rPr lang="en-US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R5</a:t>
                      </a:r>
                      <a:r>
                        <a:rPr lang="th-TH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</a:t>
                      </a:r>
                      <a:r>
                        <a:rPr lang="en-US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1_</a:t>
                      </a:r>
                      <a:r>
                        <a:rPr lang="th-TH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ไตเทียม </a:t>
                      </a:r>
                      <a:endParaRPr lang="en-US" sz="1500" b="1" kern="1200" dirty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FFCCCC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500" b="1" kern="1200" dirty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R5</a:t>
                      </a:r>
                      <a:r>
                        <a:rPr lang="th-TH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</a:t>
                      </a:r>
                      <a:r>
                        <a:rPr lang="en-US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3_IMC </a:t>
                      </a:r>
                      <a:r>
                        <a:rPr lang="th-TH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endParaRPr lang="en-US" sz="1500" b="1" kern="1200" dirty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FFCC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R5</a:t>
                      </a:r>
                      <a:r>
                        <a:rPr lang="th-TH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</a:t>
                      </a:r>
                      <a:r>
                        <a:rPr lang="en-US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4_</a:t>
                      </a:r>
                      <a:r>
                        <a:rPr lang="th-TH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เวชศาสตร์ผู้สูงอายุ </a:t>
                      </a:r>
                      <a:endParaRPr lang="en-US" sz="1500" b="1" kern="1200" dirty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FFCCCC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500" b="1" kern="1200" dirty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68580" marR="68580" marT="0" marB="0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FFCC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R5</a:t>
                      </a:r>
                      <a:r>
                        <a:rPr lang="th-TH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</a:t>
                      </a:r>
                      <a:r>
                        <a:rPr lang="en-US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5_</a:t>
                      </a:r>
                      <a:r>
                        <a:rPr lang="th-TH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Palliative care</a:t>
                      </a:r>
                      <a:r>
                        <a:rPr lang="th-TH" sz="1500" b="1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endParaRPr lang="en-US" sz="1500" b="1" kern="1200" dirty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FFCCCC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500" b="1" kern="1200" dirty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68580" marR="68580" marT="0" marB="0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FFCC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7544638"/>
                  </a:ext>
                </a:extLst>
              </a:tr>
              <a:tr h="1635012">
                <a:tc gridSpan="2"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th-TH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1.</a:t>
                      </a:r>
                      <a:r>
                        <a:rPr lang="en-US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Multiple trauma        </a:t>
                      </a: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th-TH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2.</a:t>
                      </a:r>
                      <a:r>
                        <a:rPr lang="en-US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Severe Head Injury </a:t>
                      </a: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th-TH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3.</a:t>
                      </a:r>
                      <a:r>
                        <a:rPr lang="en-US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Sepsis  </a:t>
                      </a: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th-TH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4.</a:t>
                      </a:r>
                      <a:r>
                        <a:rPr lang="en-US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STEMI </a:t>
                      </a: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th-TH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5. </a:t>
                      </a:r>
                      <a:r>
                        <a:rPr lang="en-US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Stroke</a:t>
                      </a:r>
                    </a:p>
                  </a:txBody>
                  <a:tcPr marL="68580" marR="68580" marT="0" marB="0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FFE7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 sz="1600" kern="1200" dirty="0"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FFE7FF"/>
                    </a:solidFill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</a:t>
                      </a:r>
                      <a:r>
                        <a:rPr lang="th-TH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 </a:t>
                      </a:r>
                      <a:r>
                        <a:rPr lang="en-US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DM </a:t>
                      </a: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</a:t>
                      </a:r>
                      <a:r>
                        <a:rPr lang="th-TH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 </a:t>
                      </a:r>
                      <a:r>
                        <a:rPr lang="en-US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HT </a:t>
                      </a: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</a:t>
                      </a:r>
                      <a:r>
                        <a:rPr lang="th-TH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 </a:t>
                      </a:r>
                      <a:r>
                        <a:rPr lang="en-US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CKD</a:t>
                      </a: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 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FFE7FF"/>
                    </a:solidFill>
                  </a:tcPr>
                </a:tc>
                <a:tc hMerge="1"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600" kern="1200" dirty="0"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FFE7FF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</a:t>
                      </a:r>
                      <a:r>
                        <a:rPr lang="th-TH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 </a:t>
                      </a:r>
                      <a:r>
                        <a:rPr lang="en-US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ESRD</a:t>
                      </a:r>
                      <a:endParaRPr lang="th-TH" sz="1600" kern="1200" dirty="0"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endParaRPr lang="th-TH" sz="1600" kern="1200" dirty="0"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FFE7FF"/>
                    </a:solidFill>
                  </a:tcPr>
                </a:tc>
                <a:tc hMerge="1"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600" kern="1200" dirty="0"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r>
                        <a:rPr lang="th-TH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1. </a:t>
                      </a:r>
                      <a:r>
                        <a:rPr lang="th-TH" sz="1600" kern="1200" dirty="0" err="1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Stroke</a:t>
                      </a:r>
                      <a:r>
                        <a:rPr lang="th-TH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</a:p>
                    <a:p>
                      <a:r>
                        <a:rPr lang="th-TH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2. STEMI</a:t>
                      </a:r>
                      <a:endParaRPr lang="en-US" sz="1600" kern="1200" dirty="0"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r>
                        <a:rPr lang="th-TH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3.TBI  </a:t>
                      </a:r>
                    </a:p>
                    <a:p>
                      <a:r>
                        <a:rPr lang="th-TH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4. </a:t>
                      </a:r>
                      <a:r>
                        <a:rPr lang="th-TH" sz="1600" kern="1200" dirty="0" err="1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spine</a:t>
                      </a:r>
                      <a:r>
                        <a:rPr lang="th-TH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th-TH" sz="1600" kern="1200" dirty="0" err="1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injury</a:t>
                      </a:r>
                      <a:r>
                        <a:rPr lang="th-TH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 </a:t>
                      </a:r>
                      <a:endParaRPr lang="en-US" sz="1600" kern="1200" dirty="0"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r>
                        <a:rPr lang="th-TH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5. Fracture </a:t>
                      </a:r>
                      <a:r>
                        <a:rPr lang="th-TH" sz="1600" kern="1200" dirty="0" err="1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around</a:t>
                      </a:r>
                      <a:r>
                        <a:rPr lang="th-TH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th-TH" sz="1600" kern="1200" dirty="0" err="1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Hip</a:t>
                      </a:r>
                      <a:r>
                        <a:rPr lang="th-TH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 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FFE7FF"/>
                    </a:solidFill>
                  </a:tcPr>
                </a:tc>
                <a:tc gridSpan="2">
                  <a:txBody>
                    <a:bodyPr/>
                    <a:lstStyle/>
                    <a:p>
                      <a:r>
                        <a:rPr lang="th-TH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1.</a:t>
                      </a:r>
                      <a:r>
                        <a:rPr lang="en-US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 Dementia </a:t>
                      </a:r>
                      <a:r>
                        <a:rPr lang="th-TH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2. </a:t>
                      </a:r>
                      <a:r>
                        <a:rPr lang="en-US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Delirium </a:t>
                      </a:r>
                    </a:p>
                    <a:p>
                      <a:r>
                        <a:rPr lang="th-TH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3. </a:t>
                      </a:r>
                      <a:r>
                        <a:rPr lang="en-US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Stroke in elderly </a:t>
                      </a:r>
                    </a:p>
                    <a:p>
                      <a:r>
                        <a:rPr lang="th-TH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4. </a:t>
                      </a:r>
                      <a:r>
                        <a:rPr lang="en-US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Fracture around hip in elderly </a:t>
                      </a:r>
                    </a:p>
                    <a:p>
                      <a:r>
                        <a:rPr lang="th-TH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5. </a:t>
                      </a:r>
                      <a:r>
                        <a:rPr lang="en-US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Falling risk  </a:t>
                      </a:r>
                      <a:r>
                        <a:rPr lang="th-TH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6. </a:t>
                      </a:r>
                      <a:r>
                        <a:rPr lang="en-US" sz="1600" kern="1200" dirty="0" err="1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Sarcopenia</a:t>
                      </a:r>
                      <a:endParaRPr lang="th-TH" sz="1600" kern="1200" dirty="0"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FFE7FF"/>
                    </a:solidFill>
                  </a:tcPr>
                </a:tc>
                <a:tc hMerge="1"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600" kern="1200" dirty="0"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68580" marR="68580" marT="0" marB="0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FFE7FF"/>
                    </a:solidFill>
                  </a:tcPr>
                </a:tc>
                <a:tc gridSpan="2">
                  <a:txBody>
                    <a:bodyPr/>
                    <a:lstStyle/>
                    <a:p>
                      <a:r>
                        <a:rPr lang="en-US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</a:t>
                      </a:r>
                      <a:r>
                        <a:rPr lang="th-TH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</a:t>
                      </a:r>
                      <a:r>
                        <a:rPr lang="en-US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CA         2</a:t>
                      </a:r>
                      <a:r>
                        <a:rPr lang="th-TH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</a:t>
                      </a:r>
                      <a:r>
                        <a:rPr lang="en-US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Renal</a:t>
                      </a:r>
                    </a:p>
                    <a:p>
                      <a:r>
                        <a:rPr lang="en-US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</a:t>
                      </a:r>
                      <a:r>
                        <a:rPr lang="th-TH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</a:t>
                      </a:r>
                      <a:r>
                        <a:rPr lang="en-US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Stroke    4</a:t>
                      </a:r>
                      <a:r>
                        <a:rPr lang="th-TH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</a:t>
                      </a:r>
                      <a:r>
                        <a:rPr lang="en-US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CHF</a:t>
                      </a:r>
                    </a:p>
                    <a:p>
                      <a:r>
                        <a:rPr lang="en-US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5</a:t>
                      </a:r>
                      <a:r>
                        <a:rPr lang="th-TH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</a:t>
                      </a:r>
                      <a:r>
                        <a:rPr lang="en-US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Dementia    </a:t>
                      </a:r>
                    </a:p>
                    <a:p>
                      <a:r>
                        <a:rPr lang="en-US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6</a:t>
                      </a:r>
                      <a:r>
                        <a:rPr lang="th-TH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</a:t>
                      </a:r>
                      <a:r>
                        <a:rPr lang="en-US" sz="1600" kern="1200" dirty="0" err="1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Pedriatic</a:t>
                      </a:r>
                      <a:endParaRPr lang="en-US" sz="1600" kern="1200" dirty="0"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r>
                        <a:rPr lang="en-US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7</a:t>
                      </a:r>
                      <a:r>
                        <a:rPr lang="th-TH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</a:t>
                      </a:r>
                      <a:r>
                        <a:rPr lang="en-US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Liver</a:t>
                      </a:r>
                      <a:r>
                        <a:rPr lang="th-TH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  </a:t>
                      </a:r>
                      <a:r>
                        <a:rPr lang="en-US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8</a:t>
                      </a:r>
                      <a:r>
                        <a:rPr lang="th-TH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. </a:t>
                      </a:r>
                      <a:r>
                        <a:rPr lang="en-US" sz="1600" kern="12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HIV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FFE7FF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11430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600" kern="1200" dirty="0"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68580" marR="68580" marT="0" marB="0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FFE7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9048881"/>
                  </a:ext>
                </a:extLst>
              </a:tr>
            </a:tbl>
          </a:graphicData>
        </a:graphic>
      </p:graphicFrame>
      <p:pic>
        <p:nvPicPr>
          <p:cNvPr id="6" name="Picture 5" descr="C:\Users\User\Desktop\ประชุม-อบรม\ประชุม อบรม_2562\ประชุม-อบรม\บรรยายอ.สมคิด3กย.62\KKH new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01790" y="59596"/>
            <a:ext cx="705897" cy="7395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2395777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กลุ่ม 51"/>
          <p:cNvGrpSpPr/>
          <p:nvPr/>
        </p:nvGrpSpPr>
        <p:grpSpPr>
          <a:xfrm>
            <a:off x="-16364" y="837301"/>
            <a:ext cx="4729030" cy="3065923"/>
            <a:chOff x="-119269" y="912645"/>
            <a:chExt cx="12311269" cy="5315877"/>
          </a:xfrm>
        </p:grpSpPr>
        <p:pic>
          <p:nvPicPr>
            <p:cNvPr id="53" name="รูปภาพ 52"/>
            <p:cNvPicPr>
              <a:picLocks noChangeAspect="1"/>
            </p:cNvPicPr>
            <p:nvPr/>
          </p:nvPicPr>
          <p:blipFill rotWithShape="1"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23092"/>
            <a:stretch/>
          </p:blipFill>
          <p:spPr>
            <a:xfrm>
              <a:off x="-6748" y="912645"/>
              <a:ext cx="12192000" cy="5274365"/>
            </a:xfrm>
            <a:prstGeom prst="rect">
              <a:avLst/>
            </a:prstGeom>
          </p:spPr>
        </p:pic>
        <p:sp>
          <p:nvSpPr>
            <p:cNvPr id="54" name="สี่เหลี่ยมผืนผ้า 53"/>
            <p:cNvSpPr/>
            <p:nvPr/>
          </p:nvSpPr>
          <p:spPr>
            <a:xfrm>
              <a:off x="-119269" y="912645"/>
              <a:ext cx="12311269" cy="5315877"/>
            </a:xfrm>
            <a:prstGeom prst="rect">
              <a:avLst/>
            </a:prstGeom>
            <a:solidFill>
              <a:schemeClr val="bg1">
                <a:alpha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Cordia New" panose="020B0304020202020204" pitchFamily="34" charset="-34"/>
              </a:endParaRPr>
            </a:p>
          </p:txBody>
        </p:sp>
      </p:grpSp>
      <p:grpSp>
        <p:nvGrpSpPr>
          <p:cNvPr id="48" name="กลุ่ม 47"/>
          <p:cNvGrpSpPr/>
          <p:nvPr/>
        </p:nvGrpSpPr>
        <p:grpSpPr>
          <a:xfrm>
            <a:off x="-16364" y="3843130"/>
            <a:ext cx="4896316" cy="3065923"/>
            <a:chOff x="-119269" y="912645"/>
            <a:chExt cx="12311269" cy="5315877"/>
          </a:xfrm>
        </p:grpSpPr>
        <p:pic>
          <p:nvPicPr>
            <p:cNvPr id="49" name="รูปภาพ 48"/>
            <p:cNvPicPr>
              <a:picLocks noChangeAspect="1"/>
            </p:cNvPicPr>
            <p:nvPr/>
          </p:nvPicPr>
          <p:blipFill rotWithShape="1"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23092"/>
            <a:stretch/>
          </p:blipFill>
          <p:spPr>
            <a:xfrm>
              <a:off x="-6748" y="912645"/>
              <a:ext cx="12192000" cy="5274365"/>
            </a:xfrm>
            <a:prstGeom prst="rect">
              <a:avLst/>
            </a:prstGeom>
          </p:spPr>
        </p:pic>
        <p:sp>
          <p:nvSpPr>
            <p:cNvPr id="50" name="สี่เหลี่ยมผืนผ้า 49"/>
            <p:cNvSpPr/>
            <p:nvPr/>
          </p:nvSpPr>
          <p:spPr>
            <a:xfrm>
              <a:off x="-119269" y="912645"/>
              <a:ext cx="12311269" cy="5315877"/>
            </a:xfrm>
            <a:prstGeom prst="rect">
              <a:avLst/>
            </a:prstGeom>
            <a:solidFill>
              <a:schemeClr val="bg1">
                <a:alpha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Cordia New" panose="020B0304020202020204" pitchFamily="34" charset="-34"/>
              </a:endParaRPr>
            </a:p>
          </p:txBody>
        </p:sp>
      </p:grpSp>
      <p:sp>
        <p:nvSpPr>
          <p:cNvPr id="27" name="직사각형 1">
            <a:extLst>
              <a:ext uri="{FF2B5EF4-FFF2-40B4-BE49-F238E27FC236}">
                <a16:creationId xmlns:a16="http://schemas.microsoft.com/office/drawing/2014/main" id="{74BCC53E-C3FC-4855-8E4F-46BE5A8C3D4D}"/>
              </a:ext>
            </a:extLst>
          </p:cNvPr>
          <p:cNvSpPr/>
          <p:nvPr/>
        </p:nvSpPr>
        <p:spPr>
          <a:xfrm>
            <a:off x="-13665" y="56064"/>
            <a:ext cx="12180266" cy="784347"/>
          </a:xfrm>
          <a:custGeom>
            <a:avLst/>
            <a:gdLst>
              <a:gd name="connsiteX0" fmla="*/ 0 w 5667375"/>
              <a:gd name="connsiteY0" fmla="*/ 0 h 2771775"/>
              <a:gd name="connsiteX1" fmla="*/ 5667375 w 5667375"/>
              <a:gd name="connsiteY1" fmla="*/ 0 h 2771775"/>
              <a:gd name="connsiteX2" fmla="*/ 5667375 w 5667375"/>
              <a:gd name="connsiteY2" fmla="*/ 2771775 h 2771775"/>
              <a:gd name="connsiteX3" fmla="*/ 0 w 5667375"/>
              <a:gd name="connsiteY3" fmla="*/ 2771775 h 2771775"/>
              <a:gd name="connsiteX4" fmla="*/ 0 w 5667375"/>
              <a:gd name="connsiteY4" fmla="*/ 0 h 2771775"/>
              <a:gd name="connsiteX0" fmla="*/ 0 w 6819900"/>
              <a:gd name="connsiteY0" fmla="*/ 9525 h 2781300"/>
              <a:gd name="connsiteX1" fmla="*/ 6819900 w 6819900"/>
              <a:gd name="connsiteY1" fmla="*/ 0 h 2781300"/>
              <a:gd name="connsiteX2" fmla="*/ 5667375 w 6819900"/>
              <a:gd name="connsiteY2" fmla="*/ 2781300 h 2781300"/>
              <a:gd name="connsiteX3" fmla="*/ 0 w 6819900"/>
              <a:gd name="connsiteY3" fmla="*/ 2781300 h 2781300"/>
              <a:gd name="connsiteX4" fmla="*/ 0 w 6819900"/>
              <a:gd name="connsiteY4" fmla="*/ 9525 h 2781300"/>
              <a:gd name="connsiteX0" fmla="*/ 0 w 6858000"/>
              <a:gd name="connsiteY0" fmla="*/ 19050 h 2790825"/>
              <a:gd name="connsiteX1" fmla="*/ 6858000 w 6858000"/>
              <a:gd name="connsiteY1" fmla="*/ 0 h 2790825"/>
              <a:gd name="connsiteX2" fmla="*/ 5667375 w 6858000"/>
              <a:gd name="connsiteY2" fmla="*/ 2790825 h 2790825"/>
              <a:gd name="connsiteX3" fmla="*/ 0 w 6858000"/>
              <a:gd name="connsiteY3" fmla="*/ 2790825 h 2790825"/>
              <a:gd name="connsiteX4" fmla="*/ 0 w 6858000"/>
              <a:gd name="connsiteY4" fmla="*/ 19050 h 279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0" h="2790825">
                <a:moveTo>
                  <a:pt x="0" y="19050"/>
                </a:moveTo>
                <a:lnTo>
                  <a:pt x="6858000" y="0"/>
                </a:lnTo>
                <a:lnTo>
                  <a:pt x="5667375" y="2790825"/>
                </a:lnTo>
                <a:lnTo>
                  <a:pt x="0" y="2790825"/>
                </a:lnTo>
                <a:lnTo>
                  <a:pt x="0" y="1905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3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pic>
        <p:nvPicPr>
          <p:cNvPr id="28" name="Picture 5" descr="C:\Users\User\Desktop\ประชุม-อบรม\ประชุม อบรม_2562\ประชุม-อบรม\บรรยายอ.สมคิด3กย.62\KKH new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04883" y="156791"/>
            <a:ext cx="904517" cy="9153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 txBox="1">
            <a:spLocks/>
          </p:cNvSpPr>
          <p:nvPr/>
        </p:nvSpPr>
        <p:spPr>
          <a:xfrm>
            <a:off x="665946" y="147035"/>
            <a:ext cx="977382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algn="ctr">
              <a:defRPr sz="3000" b="1">
                <a:solidFill>
                  <a:schemeClr val="accent5">
                    <a:lumMod val="75000"/>
                  </a:schemeClr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3600" b="1" i="0" u="none" strike="noStrike" kern="1200" cap="none" spc="0" normalizeH="0" baseline="0" noProof="0" dirty="0">
                <a:ln>
                  <a:noFill/>
                </a:ln>
                <a:solidFill>
                  <a:srgbClr val="08204C"/>
                </a:solidFill>
                <a:uLnTx/>
                <a:uFillTx/>
                <a:latin typeface="Poppins" pitchFamily="2" charset="77"/>
                <a:ea typeface="+mn-ea"/>
              </a:rPr>
              <a:t>วิเคราะห์สภาพแวดล้อมองค์กร 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08204C"/>
                </a:solidFill>
                <a:uLnTx/>
                <a:uFillTx/>
                <a:latin typeface="Poppins" pitchFamily="2" charset="77"/>
                <a:ea typeface="+mn-ea"/>
              </a:rPr>
              <a:t>TOWS Analysis</a:t>
            </a:r>
            <a:r>
              <a:rPr kumimoji="0" lang="th-TH" sz="3600" b="1" i="0" u="none" strike="noStrike" kern="1200" cap="none" spc="0" normalizeH="0" baseline="0" noProof="0" dirty="0">
                <a:ln>
                  <a:noFill/>
                </a:ln>
                <a:solidFill>
                  <a:srgbClr val="08204C"/>
                </a:solidFill>
                <a:uLnTx/>
                <a:uFillTx/>
                <a:latin typeface="Poppins" pitchFamily="2" charset="77"/>
                <a:ea typeface="+mn-ea"/>
              </a:rPr>
              <a:t> 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08204C"/>
              </a:solidFill>
              <a:uLnTx/>
              <a:uFillTx/>
              <a:latin typeface="Poppins" pitchFamily="2" charset="77"/>
              <a:ea typeface="+mn-ea"/>
            </a:endParaRPr>
          </a:p>
        </p:txBody>
      </p:sp>
      <p:grpSp>
        <p:nvGrpSpPr>
          <p:cNvPr id="30" name="Group 17">
            <a:extLst>
              <a:ext uri="{FF2B5EF4-FFF2-40B4-BE49-F238E27FC236}">
                <a16:creationId xmlns:a16="http://schemas.microsoft.com/office/drawing/2014/main" id="{3EE03CC5-4538-4F3E-9E18-6519BA52D883}"/>
              </a:ext>
            </a:extLst>
          </p:cNvPr>
          <p:cNvGrpSpPr/>
          <p:nvPr/>
        </p:nvGrpSpPr>
        <p:grpSpPr>
          <a:xfrm>
            <a:off x="4829978" y="1688697"/>
            <a:ext cx="3952704" cy="2028857"/>
            <a:chOff x="6120010" y="1000121"/>
            <a:chExt cx="2423052" cy="1443376"/>
          </a:xfrm>
        </p:grpSpPr>
        <p:sp>
          <p:nvSpPr>
            <p:cNvPr id="31" name="TextBox 18">
              <a:extLst>
                <a:ext uri="{FF2B5EF4-FFF2-40B4-BE49-F238E27FC236}">
                  <a16:creationId xmlns:a16="http://schemas.microsoft.com/office/drawing/2014/main" id="{3945021D-923B-4B10-A291-170997A0C96D}"/>
                </a:ext>
              </a:extLst>
            </p:cNvPr>
            <p:cNvSpPr txBox="1"/>
            <p:nvPr/>
          </p:nvSpPr>
          <p:spPr>
            <a:xfrm>
              <a:off x="6227243" y="1000121"/>
              <a:ext cx="2213648" cy="569295"/>
            </a:xfrm>
            <a:prstGeom prst="rect">
              <a:avLst/>
            </a:prstGeom>
            <a:solidFill>
              <a:schemeClr val="accent1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SO</a:t>
              </a:r>
              <a:r>
                <a:rPr kumimoji="0" lang="en-US" altLang="ko-KR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altLang="ko-KR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(</a:t>
              </a:r>
              <a:r>
                <a:rPr kumimoji="0" lang="th-TH" altLang="ko-KR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ความได้เปรียบเชิงกลยุทธ์</a:t>
              </a:r>
              <a:r>
                <a:rPr kumimoji="0" lang="th-TH" altLang="ko-KR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)</a:t>
              </a: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ahoma" panose="020B0604030504040204" pitchFamily="34" charset="0"/>
                <a:ea typeface="Arial Unicode MS"/>
                <a:cs typeface="Tahoma" panose="020B0604030504040204" pitchFamily="34" charset="0"/>
              </a:endParaRPr>
            </a:p>
          </p:txBody>
        </p:sp>
        <p:sp>
          <p:nvSpPr>
            <p:cNvPr id="32" name="TextBox 19">
              <a:extLst>
                <a:ext uri="{FF2B5EF4-FFF2-40B4-BE49-F238E27FC236}">
                  <a16:creationId xmlns:a16="http://schemas.microsoft.com/office/drawing/2014/main" id="{E98DCC28-3EB4-4E72-8EA9-D8D525299378}"/>
                </a:ext>
              </a:extLst>
            </p:cNvPr>
            <p:cNvSpPr txBox="1"/>
            <p:nvPr/>
          </p:nvSpPr>
          <p:spPr>
            <a:xfrm>
              <a:off x="6120010" y="1611451"/>
              <a:ext cx="2423052" cy="8320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R="0" lvl="0" indent="0" algn="ctr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400" b="0" i="0" u="none" strike="noStrike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defRPr>
              </a:lvl1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1. “ยกระดับโรงพยาบาลขอนแก่น เป็นศูนย์กลางบริการทางการแพทย์ดิจิทัลระดับนานาชาติ </a:t>
              </a:r>
              <a:r>
                <a:rPr kumimoji="0" lang="th-TH" sz="1400" b="0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                (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KKH Plus Digital Excellent Medical Hub</a:t>
              </a:r>
              <a:r>
                <a:rPr kumimoji="0" lang="th-TH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)”</a:t>
              </a: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2. “ผลิตและพัฒนาบุคลากรทางการแพทย์ การสาธารณสุข และการบริหารจัดการระดับนานาชาติ”</a:t>
              </a:r>
              <a:endParaRPr kumimoji="0" lang="ko-KR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pSp>
        <p:nvGrpSpPr>
          <p:cNvPr id="33" name="Group 20">
            <a:extLst>
              <a:ext uri="{FF2B5EF4-FFF2-40B4-BE49-F238E27FC236}">
                <a16:creationId xmlns:a16="http://schemas.microsoft.com/office/drawing/2014/main" id="{1266083B-5F10-4B64-9E71-CAF7C1A45694}"/>
              </a:ext>
            </a:extLst>
          </p:cNvPr>
          <p:cNvGrpSpPr/>
          <p:nvPr/>
        </p:nvGrpSpPr>
        <p:grpSpPr>
          <a:xfrm>
            <a:off x="8861942" y="1688697"/>
            <a:ext cx="3314160" cy="1612410"/>
            <a:chOff x="6290866" y="1000121"/>
            <a:chExt cx="2235694" cy="1147106"/>
          </a:xfrm>
        </p:grpSpPr>
        <p:sp>
          <p:nvSpPr>
            <p:cNvPr id="34" name="TextBox 21">
              <a:extLst>
                <a:ext uri="{FF2B5EF4-FFF2-40B4-BE49-F238E27FC236}">
                  <a16:creationId xmlns:a16="http://schemas.microsoft.com/office/drawing/2014/main" id="{16EE1810-8C53-4A10-9171-4AA003DA5196}"/>
                </a:ext>
              </a:extLst>
            </p:cNvPr>
            <p:cNvSpPr txBox="1"/>
            <p:nvPr/>
          </p:nvSpPr>
          <p:spPr>
            <a:xfrm>
              <a:off x="6290866" y="1000121"/>
              <a:ext cx="2179330" cy="569294"/>
            </a:xfrm>
            <a:prstGeom prst="rect">
              <a:avLst/>
            </a:prstGeom>
            <a:solidFill>
              <a:schemeClr val="accent2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WO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(ปรับปรุงพัฒนา</a:t>
              </a:r>
              <a:r>
                <a:rPr kumimoji="0" lang="th-TH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)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35" name="TextBox 22">
              <a:extLst>
                <a:ext uri="{FF2B5EF4-FFF2-40B4-BE49-F238E27FC236}">
                  <a16:creationId xmlns:a16="http://schemas.microsoft.com/office/drawing/2014/main" id="{D189C1AC-F9A4-430F-AAC3-27CDADF2A236}"/>
                </a:ext>
              </a:extLst>
            </p:cNvPr>
            <p:cNvSpPr txBox="1"/>
            <p:nvPr/>
          </p:nvSpPr>
          <p:spPr>
            <a:xfrm>
              <a:off x="6296671" y="1621724"/>
              <a:ext cx="2229889" cy="52550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“พัฒนาการบริหารจัดการโรงพยาบาลและเครือข่ายบริการสุขภาพ สู่ความเป็นเลิศระดับนานาชาติ”</a:t>
              </a:r>
              <a:endParaRPr kumimoji="0" lang="ko-KR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pSp>
        <p:nvGrpSpPr>
          <p:cNvPr id="36" name="Group 23">
            <a:extLst>
              <a:ext uri="{FF2B5EF4-FFF2-40B4-BE49-F238E27FC236}">
                <a16:creationId xmlns:a16="http://schemas.microsoft.com/office/drawing/2014/main" id="{6BB1A6B0-0862-4A74-A213-3C767491C303}"/>
              </a:ext>
            </a:extLst>
          </p:cNvPr>
          <p:cNvGrpSpPr/>
          <p:nvPr/>
        </p:nvGrpSpPr>
        <p:grpSpPr>
          <a:xfrm>
            <a:off x="5004909" y="4377129"/>
            <a:ext cx="3641299" cy="1805375"/>
            <a:chOff x="6184361" y="1234730"/>
            <a:chExt cx="2232157" cy="839902"/>
          </a:xfrm>
        </p:grpSpPr>
        <p:sp>
          <p:nvSpPr>
            <p:cNvPr id="37" name="TextBox 24">
              <a:extLst>
                <a:ext uri="{FF2B5EF4-FFF2-40B4-BE49-F238E27FC236}">
                  <a16:creationId xmlns:a16="http://schemas.microsoft.com/office/drawing/2014/main" id="{72856894-EA3E-4DEA-844D-B2E95F9A0E8F}"/>
                </a:ext>
              </a:extLst>
            </p:cNvPr>
            <p:cNvSpPr txBox="1"/>
            <p:nvPr/>
          </p:nvSpPr>
          <p:spPr>
            <a:xfrm>
              <a:off x="6184361" y="1234730"/>
              <a:ext cx="2213648" cy="372280"/>
            </a:xfrm>
            <a:prstGeom prst="rect">
              <a:avLst/>
            </a:prstGeom>
            <a:solidFill>
              <a:schemeClr val="accent3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</a:t>
              </a:r>
              <a:r>
                <a:rPr kumimoji="0" lang="th-TH" altLang="ko-KR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altLang="ko-KR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(</a:t>
              </a:r>
              <a:r>
                <a:rPr kumimoji="0" lang="th-TH" altLang="ko-KR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ความท้าทายเชิงกลยุทธ์</a:t>
              </a:r>
              <a:r>
                <a:rPr kumimoji="0" lang="th-TH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)</a:t>
              </a:r>
            </a:p>
          </p:txBody>
        </p:sp>
        <p:sp>
          <p:nvSpPr>
            <p:cNvPr id="38" name="TextBox 25">
              <a:extLst>
                <a:ext uri="{FF2B5EF4-FFF2-40B4-BE49-F238E27FC236}">
                  <a16:creationId xmlns:a16="http://schemas.microsoft.com/office/drawing/2014/main" id="{BE2C0A6C-3EC7-469D-BD5F-6657D36D4094}"/>
                </a:ext>
              </a:extLst>
            </p:cNvPr>
            <p:cNvSpPr txBox="1"/>
            <p:nvPr/>
          </p:nvSpPr>
          <p:spPr>
            <a:xfrm>
              <a:off x="6186629" y="1630759"/>
              <a:ext cx="2229889" cy="4438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“บูรณาการความเชี่ยวชาญทางการแพทย์และการสาธารณสุข มุ่งสู่การยกระดับคุณภาพเครือข่ายบริการสุขภาพระดับปฐมภูมิ และทุติยภูมิ” (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Excellent DHSA</a:t>
              </a:r>
              <a:r>
                <a:rPr kumimoji="0" lang="th-TH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)”</a:t>
              </a:r>
              <a:endParaRPr kumimoji="0" lang="ko-KR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pSp>
        <p:nvGrpSpPr>
          <p:cNvPr id="39" name="Group 26">
            <a:extLst>
              <a:ext uri="{FF2B5EF4-FFF2-40B4-BE49-F238E27FC236}">
                <a16:creationId xmlns:a16="http://schemas.microsoft.com/office/drawing/2014/main" id="{E12DE376-0C2F-4DFA-B021-B05C6569AF8D}"/>
              </a:ext>
            </a:extLst>
          </p:cNvPr>
          <p:cNvGrpSpPr/>
          <p:nvPr/>
        </p:nvGrpSpPr>
        <p:grpSpPr>
          <a:xfrm>
            <a:off x="8786997" y="4377128"/>
            <a:ext cx="3305557" cy="1788072"/>
            <a:chOff x="6219938" y="1234730"/>
            <a:chExt cx="2229889" cy="800355"/>
          </a:xfrm>
        </p:grpSpPr>
        <p:sp>
          <p:nvSpPr>
            <p:cNvPr id="40" name="TextBox 27">
              <a:extLst>
                <a:ext uri="{FF2B5EF4-FFF2-40B4-BE49-F238E27FC236}">
                  <a16:creationId xmlns:a16="http://schemas.microsoft.com/office/drawing/2014/main" id="{257626D0-B4B4-48A9-9A96-08ACD7BAEAD8}"/>
                </a:ext>
              </a:extLst>
            </p:cNvPr>
            <p:cNvSpPr txBox="1"/>
            <p:nvPr/>
          </p:nvSpPr>
          <p:spPr>
            <a:xfrm>
              <a:off x="6270497" y="1234730"/>
              <a:ext cx="2170389" cy="358184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WT </a:t>
              </a:r>
              <a:endParaRPr kumimoji="0" lang="th-TH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altLang="ko-KR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white"/>
                  </a:solidFill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(</a:t>
              </a:r>
              <a:r>
                <a:rPr kumimoji="0" lang="th-TH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white"/>
                  </a:solidFill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บริหารการเปลี่ยนแปลง</a:t>
              </a:r>
              <a:r>
                <a:rPr kumimoji="0" lang="th-TH" altLang="ko-KR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white"/>
                  </a:solidFill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)</a:t>
              </a:r>
              <a:endParaRPr kumimoji="0" lang="th-TH" altLang="ko-K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41" name="TextBox 28">
              <a:extLst>
                <a:ext uri="{FF2B5EF4-FFF2-40B4-BE49-F238E27FC236}">
                  <a16:creationId xmlns:a16="http://schemas.microsoft.com/office/drawing/2014/main" id="{5DA95810-5FC3-4883-9633-FFDDADB65900}"/>
                </a:ext>
              </a:extLst>
            </p:cNvPr>
            <p:cNvSpPr txBox="1"/>
            <p:nvPr/>
          </p:nvSpPr>
          <p:spPr>
            <a:xfrm>
              <a:off x="6219938" y="1608019"/>
              <a:ext cx="2229889" cy="4270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“ปฏิรูประบบสารสนเทศสุขภาพดิจิทัลโรงพยาบาล  เครือข่าย และเขตสุขภาพที่ 7 สู่การสร้างและพัฒนาความรอบรู้                  ด้านสุขภาพ”</a:t>
              </a:r>
              <a:endParaRPr kumimoji="0" lang="ko-KR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sp>
        <p:nvSpPr>
          <p:cNvPr id="42" name="สี่เหลี่ยมผืนผ้า 41"/>
          <p:cNvSpPr/>
          <p:nvPr/>
        </p:nvSpPr>
        <p:spPr>
          <a:xfrm>
            <a:off x="6193193" y="1210159"/>
            <a:ext cx="47227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TOWS Matrix </a:t>
            </a: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rPr>
              <a:t>กำหนดยุทธศาสตร์</a:t>
            </a:r>
          </a:p>
        </p:txBody>
      </p:sp>
      <p:grpSp>
        <p:nvGrpSpPr>
          <p:cNvPr id="55" name="กลุ่ม 54"/>
          <p:cNvGrpSpPr/>
          <p:nvPr/>
        </p:nvGrpSpPr>
        <p:grpSpPr>
          <a:xfrm>
            <a:off x="225736" y="1944646"/>
            <a:ext cx="3644765" cy="3567713"/>
            <a:chOff x="3731751" y="1596563"/>
            <a:chExt cx="4728498" cy="4754880"/>
          </a:xfrm>
        </p:grpSpPr>
        <p:sp>
          <p:nvSpPr>
            <p:cNvPr id="56" name="Freeform 5">
              <a:extLst>
                <a:ext uri="{FF2B5EF4-FFF2-40B4-BE49-F238E27FC236}">
                  <a16:creationId xmlns:a16="http://schemas.microsoft.com/office/drawing/2014/main" id="{7075334E-60E0-2143-B2AB-24763CA2A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255" y="2854327"/>
              <a:ext cx="2121491" cy="2237590"/>
            </a:xfrm>
            <a:custGeom>
              <a:avLst/>
              <a:gdLst>
                <a:gd name="T0" fmla="*/ 974 w 1135"/>
                <a:gd name="T1" fmla="*/ 1028 h 1198"/>
                <a:gd name="T2" fmla="*/ 566 w 1135"/>
                <a:gd name="T3" fmla="*/ 1198 h 1198"/>
                <a:gd name="T4" fmla="*/ 161 w 1135"/>
                <a:gd name="T5" fmla="*/ 1028 h 1198"/>
                <a:gd name="T6" fmla="*/ 0 w 1135"/>
                <a:gd name="T7" fmla="*/ 599 h 1198"/>
                <a:gd name="T8" fmla="*/ 161 w 1135"/>
                <a:gd name="T9" fmla="*/ 170 h 1198"/>
                <a:gd name="T10" fmla="*/ 566 w 1135"/>
                <a:gd name="T11" fmla="*/ 0 h 1198"/>
                <a:gd name="T12" fmla="*/ 974 w 1135"/>
                <a:gd name="T13" fmla="*/ 170 h 1198"/>
                <a:gd name="T14" fmla="*/ 1135 w 1135"/>
                <a:gd name="T15" fmla="*/ 599 h 1198"/>
                <a:gd name="T16" fmla="*/ 974 w 1135"/>
                <a:gd name="T17" fmla="*/ 1028 h 1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35" h="1198">
                  <a:moveTo>
                    <a:pt x="974" y="1028"/>
                  </a:moveTo>
                  <a:cubicBezTo>
                    <a:pt x="866" y="1142"/>
                    <a:pt x="730" y="1198"/>
                    <a:pt x="566" y="1198"/>
                  </a:cubicBezTo>
                  <a:cubicBezTo>
                    <a:pt x="403" y="1198"/>
                    <a:pt x="268" y="1142"/>
                    <a:pt x="161" y="1028"/>
                  </a:cubicBezTo>
                  <a:cubicBezTo>
                    <a:pt x="54" y="914"/>
                    <a:pt x="0" y="771"/>
                    <a:pt x="0" y="599"/>
                  </a:cubicBezTo>
                  <a:cubicBezTo>
                    <a:pt x="0" y="427"/>
                    <a:pt x="54" y="284"/>
                    <a:pt x="161" y="170"/>
                  </a:cubicBezTo>
                  <a:cubicBezTo>
                    <a:pt x="268" y="57"/>
                    <a:pt x="403" y="0"/>
                    <a:pt x="566" y="0"/>
                  </a:cubicBezTo>
                  <a:cubicBezTo>
                    <a:pt x="730" y="0"/>
                    <a:pt x="866" y="57"/>
                    <a:pt x="974" y="170"/>
                  </a:cubicBezTo>
                  <a:cubicBezTo>
                    <a:pt x="1081" y="284"/>
                    <a:pt x="1135" y="427"/>
                    <a:pt x="1135" y="599"/>
                  </a:cubicBezTo>
                  <a:cubicBezTo>
                    <a:pt x="1135" y="771"/>
                    <a:pt x="1081" y="914"/>
                    <a:pt x="974" y="10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3200" b="0" i="0" u="none" strike="noStrike" kern="1200" cap="none" spc="0" normalizeH="0" baseline="0" noProof="0" dirty="0">
                <a:ln>
                  <a:noFill/>
                </a:ln>
                <a:solidFill>
                  <a:srgbClr val="AAAAAA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Poppins" panose="00000500000000000000"/>
                <a:ea typeface="+mn-ea"/>
                <a:cs typeface="+mn-cs"/>
              </a:endParaRPr>
            </a:p>
          </p:txBody>
        </p:sp>
        <p:sp>
          <p:nvSpPr>
            <p:cNvPr id="57" name="Freeform 6">
              <a:extLst>
                <a:ext uri="{FF2B5EF4-FFF2-40B4-BE49-F238E27FC236}">
                  <a16:creationId xmlns:a16="http://schemas.microsoft.com/office/drawing/2014/main" id="{0E0DC4C5-4A26-1443-8310-16FCFD117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751" y="4010065"/>
              <a:ext cx="2325548" cy="2341378"/>
            </a:xfrm>
            <a:custGeom>
              <a:avLst/>
              <a:gdLst>
                <a:gd name="T0" fmla="*/ 795 w 1245"/>
                <a:gd name="T1" fmla="*/ 700 h 1254"/>
                <a:gd name="T2" fmla="*/ 861 w 1245"/>
                <a:gd name="T3" fmla="*/ 634 h 1254"/>
                <a:gd name="T4" fmla="*/ 976 w 1245"/>
                <a:gd name="T5" fmla="*/ 749 h 1254"/>
                <a:gd name="T6" fmla="*/ 1021 w 1245"/>
                <a:gd name="T7" fmla="*/ 259 h 1254"/>
                <a:gd name="T8" fmla="*/ 532 w 1245"/>
                <a:gd name="T9" fmla="*/ 305 h 1254"/>
                <a:gd name="T10" fmla="*/ 647 w 1245"/>
                <a:gd name="T11" fmla="*/ 420 h 1254"/>
                <a:gd name="T12" fmla="*/ 586 w 1245"/>
                <a:gd name="T13" fmla="*/ 481 h 1254"/>
                <a:gd name="T14" fmla="*/ 448 w 1245"/>
                <a:gd name="T15" fmla="*/ 0 h 1254"/>
                <a:gd name="T16" fmla="*/ 0 w 1245"/>
                <a:gd name="T17" fmla="*/ 0 h 1254"/>
                <a:gd name="T18" fmla="*/ 368 w 1245"/>
                <a:gd name="T19" fmla="*/ 883 h 1254"/>
                <a:gd name="T20" fmla="*/ 1245 w 1245"/>
                <a:gd name="T21" fmla="*/ 1254 h 1254"/>
                <a:gd name="T22" fmla="*/ 1245 w 1245"/>
                <a:gd name="T23" fmla="*/ 844 h 1254"/>
                <a:gd name="T24" fmla="*/ 795 w 1245"/>
                <a:gd name="T25" fmla="*/ 700 h 1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45" h="1254">
                  <a:moveTo>
                    <a:pt x="795" y="700"/>
                  </a:moveTo>
                  <a:cubicBezTo>
                    <a:pt x="861" y="634"/>
                    <a:pt x="861" y="634"/>
                    <a:pt x="861" y="634"/>
                  </a:cubicBezTo>
                  <a:cubicBezTo>
                    <a:pt x="976" y="749"/>
                    <a:pt x="976" y="749"/>
                    <a:pt x="976" y="749"/>
                  </a:cubicBezTo>
                  <a:cubicBezTo>
                    <a:pt x="1021" y="259"/>
                    <a:pt x="1021" y="259"/>
                    <a:pt x="1021" y="259"/>
                  </a:cubicBezTo>
                  <a:cubicBezTo>
                    <a:pt x="532" y="305"/>
                    <a:pt x="532" y="305"/>
                    <a:pt x="532" y="305"/>
                  </a:cubicBezTo>
                  <a:cubicBezTo>
                    <a:pt x="647" y="420"/>
                    <a:pt x="647" y="420"/>
                    <a:pt x="647" y="420"/>
                  </a:cubicBezTo>
                  <a:cubicBezTo>
                    <a:pt x="586" y="481"/>
                    <a:pt x="586" y="481"/>
                    <a:pt x="586" y="481"/>
                  </a:cubicBezTo>
                  <a:cubicBezTo>
                    <a:pt x="497" y="344"/>
                    <a:pt x="451" y="184"/>
                    <a:pt x="44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346"/>
                    <a:pt x="128" y="641"/>
                    <a:pt x="368" y="883"/>
                  </a:cubicBezTo>
                  <a:cubicBezTo>
                    <a:pt x="609" y="1126"/>
                    <a:pt x="901" y="1249"/>
                    <a:pt x="1245" y="1254"/>
                  </a:cubicBezTo>
                  <a:cubicBezTo>
                    <a:pt x="1245" y="844"/>
                    <a:pt x="1245" y="844"/>
                    <a:pt x="1245" y="844"/>
                  </a:cubicBezTo>
                  <a:cubicBezTo>
                    <a:pt x="1073" y="841"/>
                    <a:pt x="923" y="793"/>
                    <a:pt x="795" y="70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3200" b="0" i="0" u="none" strike="noStrike" kern="1200" cap="none" spc="0" normalizeH="0" baseline="0" noProof="0" dirty="0">
                <a:ln>
                  <a:noFill/>
                </a:ln>
                <a:solidFill>
                  <a:srgbClr val="AAAAAA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Poppins" panose="00000500000000000000"/>
                <a:ea typeface="+mn-ea"/>
                <a:cs typeface="+mn-cs"/>
              </a:endParaRPr>
            </a:p>
          </p:txBody>
        </p:sp>
        <p:sp>
          <p:nvSpPr>
            <p:cNvPr id="58" name="Freeform 7">
              <a:extLst>
                <a:ext uri="{FF2B5EF4-FFF2-40B4-BE49-F238E27FC236}">
                  <a16:creationId xmlns:a16="http://schemas.microsoft.com/office/drawing/2014/main" id="{38AD38B2-862B-DC46-9FD6-795C38E60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4701" y="4010065"/>
              <a:ext cx="2325548" cy="2341378"/>
            </a:xfrm>
            <a:custGeom>
              <a:avLst/>
              <a:gdLst>
                <a:gd name="T0" fmla="*/ 797 w 1245"/>
                <a:gd name="T1" fmla="*/ 0 h 1254"/>
                <a:gd name="T2" fmla="*/ 660 w 1245"/>
                <a:gd name="T3" fmla="*/ 478 h 1254"/>
                <a:gd name="T4" fmla="*/ 602 w 1245"/>
                <a:gd name="T5" fmla="*/ 420 h 1254"/>
                <a:gd name="T6" fmla="*/ 718 w 1245"/>
                <a:gd name="T7" fmla="*/ 305 h 1254"/>
                <a:gd name="T8" fmla="*/ 228 w 1245"/>
                <a:gd name="T9" fmla="*/ 259 h 1254"/>
                <a:gd name="T10" fmla="*/ 273 w 1245"/>
                <a:gd name="T11" fmla="*/ 749 h 1254"/>
                <a:gd name="T12" fmla="*/ 388 w 1245"/>
                <a:gd name="T13" fmla="*/ 634 h 1254"/>
                <a:gd name="T14" fmla="*/ 453 w 1245"/>
                <a:gd name="T15" fmla="*/ 698 h 1254"/>
                <a:gd name="T16" fmla="*/ 0 w 1245"/>
                <a:gd name="T17" fmla="*/ 844 h 1254"/>
                <a:gd name="T18" fmla="*/ 0 w 1245"/>
                <a:gd name="T19" fmla="*/ 1254 h 1254"/>
                <a:gd name="T20" fmla="*/ 877 w 1245"/>
                <a:gd name="T21" fmla="*/ 883 h 1254"/>
                <a:gd name="T22" fmla="*/ 1245 w 1245"/>
                <a:gd name="T23" fmla="*/ 0 h 1254"/>
                <a:gd name="T24" fmla="*/ 797 w 1245"/>
                <a:gd name="T25" fmla="*/ 0 h 1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45" h="1254">
                  <a:moveTo>
                    <a:pt x="797" y="0"/>
                  </a:moveTo>
                  <a:cubicBezTo>
                    <a:pt x="794" y="183"/>
                    <a:pt x="748" y="342"/>
                    <a:pt x="660" y="478"/>
                  </a:cubicBezTo>
                  <a:cubicBezTo>
                    <a:pt x="602" y="420"/>
                    <a:pt x="602" y="420"/>
                    <a:pt x="602" y="420"/>
                  </a:cubicBezTo>
                  <a:cubicBezTo>
                    <a:pt x="718" y="305"/>
                    <a:pt x="718" y="305"/>
                    <a:pt x="718" y="305"/>
                  </a:cubicBezTo>
                  <a:cubicBezTo>
                    <a:pt x="228" y="259"/>
                    <a:pt x="228" y="259"/>
                    <a:pt x="228" y="259"/>
                  </a:cubicBezTo>
                  <a:cubicBezTo>
                    <a:pt x="273" y="749"/>
                    <a:pt x="273" y="749"/>
                    <a:pt x="273" y="749"/>
                  </a:cubicBezTo>
                  <a:cubicBezTo>
                    <a:pt x="388" y="634"/>
                    <a:pt x="388" y="634"/>
                    <a:pt x="388" y="634"/>
                  </a:cubicBezTo>
                  <a:cubicBezTo>
                    <a:pt x="453" y="698"/>
                    <a:pt x="453" y="698"/>
                    <a:pt x="453" y="698"/>
                  </a:cubicBezTo>
                  <a:cubicBezTo>
                    <a:pt x="324" y="791"/>
                    <a:pt x="173" y="840"/>
                    <a:pt x="0" y="844"/>
                  </a:cubicBezTo>
                  <a:cubicBezTo>
                    <a:pt x="0" y="1254"/>
                    <a:pt x="0" y="1254"/>
                    <a:pt x="0" y="1254"/>
                  </a:cubicBezTo>
                  <a:cubicBezTo>
                    <a:pt x="344" y="1249"/>
                    <a:pt x="637" y="1125"/>
                    <a:pt x="877" y="883"/>
                  </a:cubicBezTo>
                  <a:cubicBezTo>
                    <a:pt x="1117" y="641"/>
                    <a:pt x="1240" y="346"/>
                    <a:pt x="1245" y="0"/>
                  </a:cubicBezTo>
                  <a:lnTo>
                    <a:pt x="797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3200" b="0" i="0" u="none" strike="noStrike" kern="1200" cap="none" spc="0" normalizeH="0" baseline="0" noProof="0" dirty="0">
                <a:ln>
                  <a:noFill/>
                </a:ln>
                <a:solidFill>
                  <a:srgbClr val="AAAAAA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Poppins" panose="00000500000000000000"/>
                <a:ea typeface="+mn-ea"/>
                <a:cs typeface="+mn-cs"/>
              </a:endParaRPr>
            </a:p>
          </p:txBody>
        </p:sp>
        <p:sp>
          <p:nvSpPr>
            <p:cNvPr id="59" name="Freeform 8">
              <a:extLst>
                <a:ext uri="{FF2B5EF4-FFF2-40B4-BE49-F238E27FC236}">
                  <a16:creationId xmlns:a16="http://schemas.microsoft.com/office/drawing/2014/main" id="{4E037D27-5136-4948-9A2D-EB7AAFA3B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4701" y="1596563"/>
              <a:ext cx="2325548" cy="2339619"/>
            </a:xfrm>
            <a:custGeom>
              <a:avLst/>
              <a:gdLst>
                <a:gd name="T0" fmla="*/ 1343489 w 1245"/>
                <a:gd name="T1" fmla="*/ 2111375 h 1253"/>
                <a:gd name="T2" fmla="*/ 2098675 w 1245"/>
                <a:gd name="T3" fmla="*/ 2111375 h 1253"/>
                <a:gd name="T4" fmla="*/ 1478344 w 1245"/>
                <a:gd name="T5" fmla="*/ 621786 h 1253"/>
                <a:gd name="T6" fmla="*/ 0 w 1245"/>
                <a:gd name="T7" fmla="*/ 0 h 1253"/>
                <a:gd name="T8" fmla="*/ 0 w 1245"/>
                <a:gd name="T9" fmla="*/ 690873 h 1253"/>
                <a:gd name="T10" fmla="*/ 787214 w 1245"/>
                <a:gd name="T11" fmla="*/ 953742 h 1253"/>
                <a:gd name="T12" fmla="*/ 654045 w 1245"/>
                <a:gd name="T13" fmla="*/ 1086861 h 1253"/>
                <a:gd name="T14" fmla="*/ 460191 w 1245"/>
                <a:gd name="T15" fmla="*/ 893080 h 1253"/>
                <a:gd name="T16" fmla="*/ 384336 w 1245"/>
                <a:gd name="T17" fmla="*/ 1717072 h 1253"/>
                <a:gd name="T18" fmla="*/ 1210320 w 1245"/>
                <a:gd name="T19" fmla="*/ 1641244 h 1253"/>
                <a:gd name="T20" fmla="*/ 1014781 w 1245"/>
                <a:gd name="T21" fmla="*/ 1447463 h 1253"/>
                <a:gd name="T22" fmla="*/ 1129407 w 1245"/>
                <a:gd name="T23" fmla="*/ 1332879 h 1253"/>
                <a:gd name="T24" fmla="*/ 1343489 w 1245"/>
                <a:gd name="T25" fmla="*/ 2111375 h 125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45" h="1253">
                  <a:moveTo>
                    <a:pt x="797" y="1253"/>
                  </a:moveTo>
                  <a:cubicBezTo>
                    <a:pt x="1245" y="1253"/>
                    <a:pt x="1245" y="1253"/>
                    <a:pt x="1245" y="1253"/>
                  </a:cubicBezTo>
                  <a:cubicBezTo>
                    <a:pt x="1241" y="906"/>
                    <a:pt x="1118" y="611"/>
                    <a:pt x="877" y="369"/>
                  </a:cubicBezTo>
                  <a:cubicBezTo>
                    <a:pt x="637" y="128"/>
                    <a:pt x="344" y="4"/>
                    <a:pt x="0" y="0"/>
                  </a:cubicBezTo>
                  <a:cubicBezTo>
                    <a:pt x="0" y="410"/>
                    <a:pt x="0" y="410"/>
                    <a:pt x="0" y="410"/>
                  </a:cubicBezTo>
                  <a:cubicBezTo>
                    <a:pt x="180" y="414"/>
                    <a:pt x="336" y="466"/>
                    <a:pt x="467" y="566"/>
                  </a:cubicBezTo>
                  <a:cubicBezTo>
                    <a:pt x="388" y="645"/>
                    <a:pt x="388" y="645"/>
                    <a:pt x="388" y="645"/>
                  </a:cubicBezTo>
                  <a:cubicBezTo>
                    <a:pt x="273" y="530"/>
                    <a:pt x="273" y="530"/>
                    <a:pt x="273" y="530"/>
                  </a:cubicBezTo>
                  <a:cubicBezTo>
                    <a:pt x="228" y="1019"/>
                    <a:pt x="228" y="1019"/>
                    <a:pt x="228" y="1019"/>
                  </a:cubicBezTo>
                  <a:cubicBezTo>
                    <a:pt x="718" y="974"/>
                    <a:pt x="718" y="974"/>
                    <a:pt x="718" y="974"/>
                  </a:cubicBezTo>
                  <a:cubicBezTo>
                    <a:pt x="602" y="859"/>
                    <a:pt x="602" y="859"/>
                    <a:pt x="602" y="859"/>
                  </a:cubicBezTo>
                  <a:cubicBezTo>
                    <a:pt x="670" y="791"/>
                    <a:pt x="670" y="791"/>
                    <a:pt x="670" y="791"/>
                  </a:cubicBezTo>
                  <a:cubicBezTo>
                    <a:pt x="752" y="924"/>
                    <a:pt x="794" y="1078"/>
                    <a:pt x="797" y="125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D" sz="3200" b="0" i="0" u="none" strike="noStrike" kern="1200" cap="none" spc="0" normalizeH="0" baseline="0" noProof="0" dirty="0">
                <a:ln>
                  <a:noFill/>
                </a:ln>
                <a:solidFill>
                  <a:srgbClr val="AAAAAA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Poppins" panose="00000500000000000000"/>
                <a:ea typeface="+mn-ea"/>
                <a:cs typeface="+mn-cs"/>
              </a:endParaRPr>
            </a:p>
          </p:txBody>
        </p:sp>
        <p:sp>
          <p:nvSpPr>
            <p:cNvPr id="60" name="Freeform 9">
              <a:extLst>
                <a:ext uri="{FF2B5EF4-FFF2-40B4-BE49-F238E27FC236}">
                  <a16:creationId xmlns:a16="http://schemas.microsoft.com/office/drawing/2014/main" id="{70E35C1F-809E-A04D-9FD9-535F27714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751" y="1596563"/>
              <a:ext cx="2325548" cy="2339619"/>
            </a:xfrm>
            <a:custGeom>
              <a:avLst/>
              <a:gdLst>
                <a:gd name="T0" fmla="*/ 2098675 w 1245"/>
                <a:gd name="T1" fmla="*/ 0 h 1253"/>
                <a:gd name="T2" fmla="*/ 620331 w 1245"/>
                <a:gd name="T3" fmla="*/ 621786 h 1253"/>
                <a:gd name="T4" fmla="*/ 0 w 1245"/>
                <a:gd name="T5" fmla="*/ 2111375 h 1253"/>
                <a:gd name="T6" fmla="*/ 755186 w 1245"/>
                <a:gd name="T7" fmla="*/ 2111375 h 1253"/>
                <a:gd name="T8" fmla="*/ 970953 w 1245"/>
                <a:gd name="T9" fmla="*/ 1327824 h 1253"/>
                <a:gd name="T10" fmla="*/ 1090637 w 1245"/>
                <a:gd name="T11" fmla="*/ 1447463 h 1253"/>
                <a:gd name="T12" fmla="*/ 896783 w 1245"/>
                <a:gd name="T13" fmla="*/ 1641244 h 1253"/>
                <a:gd name="T14" fmla="*/ 1721082 w 1245"/>
                <a:gd name="T15" fmla="*/ 1717072 h 1253"/>
                <a:gd name="T16" fmla="*/ 1645226 w 1245"/>
                <a:gd name="T17" fmla="*/ 893080 h 1253"/>
                <a:gd name="T18" fmla="*/ 1451373 w 1245"/>
                <a:gd name="T19" fmla="*/ 1086861 h 1253"/>
                <a:gd name="T20" fmla="*/ 1314833 w 1245"/>
                <a:gd name="T21" fmla="*/ 950372 h 1253"/>
                <a:gd name="T22" fmla="*/ 2098675 w 1245"/>
                <a:gd name="T23" fmla="*/ 690873 h 1253"/>
                <a:gd name="T24" fmla="*/ 2098675 w 1245"/>
                <a:gd name="T25" fmla="*/ 0 h 125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45" h="1253">
                  <a:moveTo>
                    <a:pt x="1245" y="0"/>
                  </a:moveTo>
                  <a:cubicBezTo>
                    <a:pt x="901" y="4"/>
                    <a:pt x="609" y="127"/>
                    <a:pt x="368" y="369"/>
                  </a:cubicBezTo>
                  <a:cubicBezTo>
                    <a:pt x="126" y="611"/>
                    <a:pt x="4" y="906"/>
                    <a:pt x="0" y="1253"/>
                  </a:cubicBezTo>
                  <a:cubicBezTo>
                    <a:pt x="448" y="1253"/>
                    <a:pt x="448" y="1253"/>
                    <a:pt x="448" y="1253"/>
                  </a:cubicBezTo>
                  <a:cubicBezTo>
                    <a:pt x="451" y="1076"/>
                    <a:pt x="494" y="922"/>
                    <a:pt x="576" y="788"/>
                  </a:cubicBezTo>
                  <a:cubicBezTo>
                    <a:pt x="647" y="859"/>
                    <a:pt x="647" y="859"/>
                    <a:pt x="647" y="859"/>
                  </a:cubicBezTo>
                  <a:cubicBezTo>
                    <a:pt x="532" y="974"/>
                    <a:pt x="532" y="974"/>
                    <a:pt x="532" y="974"/>
                  </a:cubicBezTo>
                  <a:cubicBezTo>
                    <a:pt x="1021" y="1019"/>
                    <a:pt x="1021" y="1019"/>
                    <a:pt x="1021" y="1019"/>
                  </a:cubicBezTo>
                  <a:cubicBezTo>
                    <a:pt x="976" y="530"/>
                    <a:pt x="976" y="530"/>
                    <a:pt x="976" y="530"/>
                  </a:cubicBezTo>
                  <a:cubicBezTo>
                    <a:pt x="861" y="645"/>
                    <a:pt x="861" y="645"/>
                    <a:pt x="861" y="645"/>
                  </a:cubicBezTo>
                  <a:cubicBezTo>
                    <a:pt x="780" y="564"/>
                    <a:pt x="780" y="564"/>
                    <a:pt x="780" y="564"/>
                  </a:cubicBezTo>
                  <a:cubicBezTo>
                    <a:pt x="912" y="464"/>
                    <a:pt x="1067" y="413"/>
                    <a:pt x="1245" y="410"/>
                  </a:cubicBezTo>
                  <a:lnTo>
                    <a:pt x="124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D" sz="3200" b="0" i="0" u="none" strike="noStrike" kern="1200" cap="none" spc="0" normalizeH="0" baseline="0" noProof="0" dirty="0">
                <a:ln>
                  <a:noFill/>
                </a:ln>
                <a:solidFill>
                  <a:srgbClr val="AAAAAA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Poppins" panose="00000500000000000000"/>
                <a:ea typeface="+mn-ea"/>
                <a:cs typeface="+mn-cs"/>
              </a:endParaRPr>
            </a:p>
          </p:txBody>
        </p:sp>
        <p:sp>
          <p:nvSpPr>
            <p:cNvPr id="61" name="TextBox 14">
              <a:extLst>
                <a:ext uri="{FF2B5EF4-FFF2-40B4-BE49-F238E27FC236}">
                  <a16:creationId xmlns:a16="http://schemas.microsoft.com/office/drawing/2014/main" id="{DD29C960-65AE-4E4B-8FBB-CD2C421D7890}"/>
                </a:ext>
              </a:extLst>
            </p:cNvPr>
            <p:cNvSpPr txBox="1"/>
            <p:nvPr/>
          </p:nvSpPr>
          <p:spPr>
            <a:xfrm rot="18898649">
              <a:off x="4021206" y="2397602"/>
              <a:ext cx="1446490" cy="4089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Poppins" panose="00000500000000000000"/>
                  <a:ea typeface="+mn-ea"/>
                  <a:cs typeface="Poppins" pitchFamily="2" charset="77"/>
                </a:rPr>
                <a:t>STRENGTHS</a:t>
              </a:r>
            </a:p>
          </p:txBody>
        </p:sp>
        <p:sp>
          <p:nvSpPr>
            <p:cNvPr id="62" name="TextBox 15">
              <a:extLst>
                <a:ext uri="{FF2B5EF4-FFF2-40B4-BE49-F238E27FC236}">
                  <a16:creationId xmlns:a16="http://schemas.microsoft.com/office/drawing/2014/main" id="{6A45D1A8-DE4C-4C42-8484-D5A2FEFD1BE0}"/>
                </a:ext>
              </a:extLst>
            </p:cNvPr>
            <p:cNvSpPr txBox="1"/>
            <p:nvPr/>
          </p:nvSpPr>
          <p:spPr>
            <a:xfrm rot="18898649">
              <a:off x="6570892" y="5106007"/>
              <a:ext cx="1853452" cy="4089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Poppins" panose="00000500000000000000"/>
                  <a:ea typeface="+mn-ea"/>
                  <a:cs typeface="Poppins" pitchFamily="2" charset="77"/>
                </a:rPr>
                <a:t>OPPORTUNITIES</a:t>
              </a:r>
            </a:p>
          </p:txBody>
        </p:sp>
        <p:sp>
          <p:nvSpPr>
            <p:cNvPr id="63" name="TextBox 17">
              <a:extLst>
                <a:ext uri="{FF2B5EF4-FFF2-40B4-BE49-F238E27FC236}">
                  <a16:creationId xmlns:a16="http://schemas.microsoft.com/office/drawing/2014/main" id="{72503856-3AF9-0A40-A77D-0289F6B5A306}"/>
                </a:ext>
              </a:extLst>
            </p:cNvPr>
            <p:cNvSpPr txBox="1"/>
            <p:nvPr/>
          </p:nvSpPr>
          <p:spPr>
            <a:xfrm rot="2699277">
              <a:off x="4137488" y="5165863"/>
              <a:ext cx="1152443" cy="41723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Poppins" panose="00000500000000000000"/>
                  <a:ea typeface="+mn-ea"/>
                  <a:cs typeface="Poppins" pitchFamily="2" charset="77"/>
                </a:rPr>
                <a:t>THREATS</a:t>
              </a:r>
            </a:p>
          </p:txBody>
        </p:sp>
        <p:sp>
          <p:nvSpPr>
            <p:cNvPr id="64" name="TextBox 18">
              <a:extLst>
                <a:ext uri="{FF2B5EF4-FFF2-40B4-BE49-F238E27FC236}">
                  <a16:creationId xmlns:a16="http://schemas.microsoft.com/office/drawing/2014/main" id="{1F098E61-7102-554F-B151-DD1A50222C4E}"/>
                </a:ext>
              </a:extLst>
            </p:cNvPr>
            <p:cNvSpPr txBox="1"/>
            <p:nvPr/>
          </p:nvSpPr>
          <p:spPr>
            <a:xfrm rot="2699277">
              <a:off x="6725364" y="2500524"/>
              <a:ext cx="1607459" cy="41723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Poppins" panose="00000500000000000000"/>
                  <a:ea typeface="+mn-ea"/>
                  <a:cs typeface="Poppins" pitchFamily="2" charset="77"/>
                </a:rPr>
                <a:t>WEAKNESSES</a:t>
              </a:r>
            </a:p>
          </p:txBody>
        </p:sp>
        <p:sp>
          <p:nvSpPr>
            <p:cNvPr id="65" name="TextBox 23">
              <a:extLst>
                <a:ext uri="{FF2B5EF4-FFF2-40B4-BE49-F238E27FC236}">
                  <a16:creationId xmlns:a16="http://schemas.microsoft.com/office/drawing/2014/main" id="{B101A38C-9C83-E046-854B-F3ED54E23DE6}"/>
                </a:ext>
              </a:extLst>
            </p:cNvPr>
            <p:cNvSpPr txBox="1"/>
            <p:nvPr/>
          </p:nvSpPr>
          <p:spPr>
            <a:xfrm>
              <a:off x="5156872" y="3764507"/>
              <a:ext cx="1903700" cy="417234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Poppins" panose="00000500000000000000"/>
                  <a:ea typeface="League Spartan" charset="0"/>
                  <a:cs typeface="Poppins" pitchFamily="2" charset="77"/>
                </a:rPr>
                <a:t>SWOT ANALISYS</a:t>
              </a:r>
            </a:p>
          </p:txBody>
        </p:sp>
      </p:grpSp>
      <p:sp>
        <p:nvSpPr>
          <p:cNvPr id="66" name="กล่องข้อความ 65"/>
          <p:cNvSpPr txBox="1"/>
          <p:nvPr/>
        </p:nvSpPr>
        <p:spPr>
          <a:xfrm>
            <a:off x="229850" y="969504"/>
            <a:ext cx="407107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&gt;&gt;</a:t>
            </a:r>
            <a:r>
              <a:rPr kumimoji="0" lang="en-US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8204C">
                    <a:lumMod val="75000"/>
                  </a:srgbClr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Agenda based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&gt;&gt;</a:t>
            </a:r>
            <a:r>
              <a:rPr kumimoji="0" lang="en-US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8204C">
                    <a:lumMod val="75000"/>
                  </a:srgbClr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Policy &amp; service plan &amp; Functional based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&gt;&gt;</a:t>
            </a:r>
            <a:r>
              <a:rPr kumimoji="0" lang="en-US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8204C">
                    <a:lumMod val="75000"/>
                  </a:srgbClr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Area based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8204C">
                  <a:lumMod val="75000"/>
                </a:srgbClr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47" name="สี่เหลี่ยมผืนผ้า 46"/>
          <p:cNvSpPr/>
          <p:nvPr/>
        </p:nvSpPr>
        <p:spPr>
          <a:xfrm rot="16200000">
            <a:off x="1481057" y="3433707"/>
            <a:ext cx="6017591" cy="830997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19050">
            <a:noFill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600" b="1" i="0" u="none" strike="noStrike" kern="1200" cap="none" spc="0" normalizeH="0" baseline="0" noProof="0" dirty="0">
                <a:ln>
                  <a:noFill/>
                </a:ln>
                <a:solidFill>
                  <a:srgbClr val="08204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กำหนดโรคยุทธศาสตร์ นำมาวิเคราะห์สภาพแวดล้อม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srgbClr val="08204C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=16     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W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=16     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O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=14     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=7</a:t>
            </a:r>
            <a:endParaRPr kumimoji="0" lang="th-TH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43" name="TextBox 1">
            <a:extLst>
              <a:ext uri="{FF2B5EF4-FFF2-40B4-BE49-F238E27FC236}">
                <a16:creationId xmlns:a16="http://schemas.microsoft.com/office/drawing/2014/main" id="{2E9B5334-EF2F-4CB9-B620-B0FCB99E3E67}"/>
              </a:ext>
            </a:extLst>
          </p:cNvPr>
          <p:cNvSpPr txBox="1"/>
          <p:nvPr/>
        </p:nvSpPr>
        <p:spPr>
          <a:xfrm>
            <a:off x="143769" y="6024127"/>
            <a:ext cx="8547652" cy="384721"/>
          </a:xfrm>
          <a:prstGeom prst="rect">
            <a:avLst/>
          </a:prstGeom>
          <a:noFill/>
        </p:spPr>
        <p:txBody>
          <a:bodyPr wrap="square" lIns="36000" tIns="0" rIns="36000" bIns="0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ts val="3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th-TH" altLang="ko-KR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กก.บริหาร/หัวหน้างาน/ศูนย์/หอผู้ป่วย/</a:t>
            </a:r>
            <a:r>
              <a:rPr kumimoji="0" lang="en-US" altLang="ko-KR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PCT,PST </a:t>
            </a:r>
            <a:endParaRPr kumimoji="0" lang="th-TH" altLang="ko-KR" sz="12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44" name="TextBox 1">
            <a:extLst>
              <a:ext uri="{FF2B5EF4-FFF2-40B4-BE49-F238E27FC236}">
                <a16:creationId xmlns:a16="http://schemas.microsoft.com/office/drawing/2014/main" id="{2E9B5334-EF2F-4CB9-B620-B0FCB99E3E67}"/>
              </a:ext>
            </a:extLst>
          </p:cNvPr>
          <p:cNvSpPr txBox="1"/>
          <p:nvPr/>
        </p:nvSpPr>
        <p:spPr>
          <a:xfrm>
            <a:off x="118805" y="6251848"/>
            <a:ext cx="4923473" cy="384721"/>
          </a:xfrm>
          <a:prstGeom prst="rect">
            <a:avLst/>
          </a:prstGeom>
          <a:noFill/>
        </p:spPr>
        <p:txBody>
          <a:bodyPr wrap="square" lIns="36000" tIns="0" rIns="36000" bIns="0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ts val="3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th-TH" altLang="ko-KR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ตัวแทนจาก </a:t>
            </a:r>
            <a:r>
              <a:rPr kumimoji="0" lang="th-TH" altLang="ko-KR" sz="1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สส</a:t>
            </a:r>
            <a:r>
              <a:rPr kumimoji="0" lang="th-TH" altLang="ko-KR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อ. /รพ.สต./</a:t>
            </a:r>
            <a:r>
              <a:rPr kumimoji="0" lang="th-TH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ศูนย์</a:t>
            </a: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สุขภาพชุมชน</a:t>
            </a:r>
            <a:r>
              <a:rPr kumimoji="0" lang="th-TH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เมือง 6 แห่ง/</a:t>
            </a:r>
            <a:endParaRPr kumimoji="0" lang="ko-KR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45" name="TextBox 1">
            <a:extLst>
              <a:ext uri="{FF2B5EF4-FFF2-40B4-BE49-F238E27FC236}">
                <a16:creationId xmlns:a16="http://schemas.microsoft.com/office/drawing/2014/main" id="{2E9B5334-EF2F-4CB9-B620-B0FCB99E3E67}"/>
              </a:ext>
            </a:extLst>
          </p:cNvPr>
          <p:cNvSpPr txBox="1"/>
          <p:nvPr/>
        </p:nvSpPr>
        <p:spPr>
          <a:xfrm>
            <a:off x="421818" y="6476144"/>
            <a:ext cx="4923473" cy="384721"/>
          </a:xfrm>
          <a:prstGeom prst="rect">
            <a:avLst/>
          </a:prstGeom>
          <a:noFill/>
        </p:spPr>
        <p:txBody>
          <a:bodyPr wrap="square" lIns="36000" tIns="0" rIns="3600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3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ศูนย์บริการ</a:t>
            </a: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สาธารณสุขเทศบาลนครขอนแก่น </a:t>
            </a:r>
            <a:r>
              <a:rPr kumimoji="0" lang="th-TH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3 แห่ง</a:t>
            </a:r>
            <a:r>
              <a:rPr kumimoji="0" lang="th-TH" altLang="ko-KR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 </a:t>
            </a:r>
            <a:endParaRPr kumimoji="0" lang="ko-KR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46" name="Rectangle: Rounded Corners 6">
            <a:extLst>
              <a:ext uri="{FF2B5EF4-FFF2-40B4-BE49-F238E27FC236}">
                <a16:creationId xmlns:a16="http://schemas.microsoft.com/office/drawing/2014/main" id="{D6DCB47C-A81F-4D16-BB23-0302FB4FD562}"/>
              </a:ext>
            </a:extLst>
          </p:cNvPr>
          <p:cNvSpPr/>
          <p:nvPr/>
        </p:nvSpPr>
        <p:spPr>
          <a:xfrm>
            <a:off x="213036" y="5676034"/>
            <a:ext cx="3244316" cy="414243"/>
          </a:xfrm>
          <a:prstGeom prst="roundRect">
            <a:avLst>
              <a:gd name="adj" fmla="val 50000"/>
            </a:avLst>
          </a:prstGeom>
          <a:solidFill>
            <a:schemeClr val="accent1">
              <a:lumMod val="50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+mn-cs"/>
            </a:endParaRPr>
          </a:p>
        </p:txBody>
      </p:sp>
      <p:sp>
        <p:nvSpPr>
          <p:cNvPr id="51" name="สี่เหลี่ยมผืนผ้า 50"/>
          <p:cNvSpPr/>
          <p:nvPr/>
        </p:nvSpPr>
        <p:spPr>
          <a:xfrm>
            <a:off x="14676" y="5610743"/>
            <a:ext cx="3442676" cy="4770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3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ผู้เข้าร่วม</a:t>
            </a:r>
            <a:r>
              <a:rPr kumimoji="0" lang="th-TH" altLang="ko-KR" sz="1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ประชุมทั้งสิ้น 300 </a:t>
            </a:r>
            <a:r>
              <a:rPr kumimoji="0" lang="th-TH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คน</a:t>
            </a:r>
          </a:p>
        </p:txBody>
      </p:sp>
    </p:spTree>
    <p:extLst>
      <p:ext uri="{BB962C8B-B14F-4D97-AF65-F5344CB8AC3E}">
        <p14:creationId xmlns:p14="http://schemas.microsoft.com/office/powerpoint/2010/main" val="39923609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รูปภาพ 4"/>
          <p:cNvPicPr>
            <a:picLocks noChangeAspect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635" y="1775790"/>
            <a:ext cx="3569469" cy="2603014"/>
          </a:xfrm>
          <a:prstGeom prst="rect">
            <a:avLst/>
          </a:prstGeom>
        </p:spPr>
      </p:pic>
      <p:pic>
        <p:nvPicPr>
          <p:cNvPr id="11" name="รูปภาพ 10"/>
          <p:cNvPicPr>
            <a:picLocks noChangeAspect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68139" y="1767011"/>
            <a:ext cx="3737115" cy="2594190"/>
          </a:xfrm>
          <a:prstGeom prst="rect">
            <a:avLst/>
          </a:prstGeom>
        </p:spPr>
      </p:pic>
      <p:pic>
        <p:nvPicPr>
          <p:cNvPr id="12" name="รูปภาพ 11"/>
          <p:cNvPicPr>
            <a:picLocks noChangeAspect="1"/>
          </p:cNvPicPr>
          <p:nvPr/>
        </p:nvPicPr>
        <p:blipFill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bright="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4378804"/>
            <a:ext cx="3564833" cy="2466385"/>
          </a:xfrm>
          <a:prstGeom prst="rect">
            <a:avLst/>
          </a:prstGeom>
        </p:spPr>
      </p:pic>
      <p:pic>
        <p:nvPicPr>
          <p:cNvPr id="17" name="รูปภาพ 1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79525" y="4252039"/>
            <a:ext cx="3229797" cy="2593150"/>
          </a:xfrm>
          <a:prstGeom prst="rect">
            <a:avLst/>
          </a:prstGeom>
        </p:spPr>
      </p:pic>
      <p:pic>
        <p:nvPicPr>
          <p:cNvPr id="15" name="รูปภาพ 14"/>
          <p:cNvPicPr>
            <a:picLocks noChangeAspect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1478" t="-3295" r="16008" b="3295"/>
          <a:stretch/>
        </p:blipFill>
        <p:spPr>
          <a:xfrm>
            <a:off x="5432910" y="1671162"/>
            <a:ext cx="3035229" cy="2699167"/>
          </a:xfrm>
          <a:prstGeom prst="rect">
            <a:avLst/>
          </a:prstGeom>
        </p:spPr>
      </p:pic>
      <p:pic>
        <p:nvPicPr>
          <p:cNvPr id="2" name="รูปภาพ 1"/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4745" r="8842"/>
          <a:stretch/>
        </p:blipFill>
        <p:spPr>
          <a:xfrm>
            <a:off x="5963478" y="4361201"/>
            <a:ext cx="3114261" cy="2494156"/>
          </a:xfrm>
          <a:prstGeom prst="rect">
            <a:avLst/>
          </a:prstGeom>
        </p:spPr>
      </p:pic>
      <p:sp>
        <p:nvSpPr>
          <p:cNvPr id="18" name="สี่เหลี่ยมผืนผ้า 17"/>
          <p:cNvSpPr/>
          <p:nvPr/>
        </p:nvSpPr>
        <p:spPr>
          <a:xfrm>
            <a:off x="7991061" y="4103205"/>
            <a:ext cx="3657600" cy="477054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3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2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คักคน </a:t>
            </a:r>
            <a:r>
              <a:rPr kumimoji="0" lang="en-US" altLang="ko-KR" sz="2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!</a:t>
            </a:r>
            <a:r>
              <a:rPr kumimoji="0" lang="th-TH" altLang="ko-KR" sz="2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คักงาน </a:t>
            </a:r>
            <a:r>
              <a:rPr kumimoji="0" lang="en-US" altLang="ko-KR" sz="2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!</a:t>
            </a:r>
            <a:endParaRPr kumimoji="0" lang="th-TH" altLang="ko-KR" sz="24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6" name="직사각형 1">
            <a:extLst>
              <a:ext uri="{FF2B5EF4-FFF2-40B4-BE49-F238E27FC236}">
                <a16:creationId xmlns:a16="http://schemas.microsoft.com/office/drawing/2014/main" id="{74BCC53E-C3FC-4855-8E4F-46BE5A8C3D4D}"/>
              </a:ext>
            </a:extLst>
          </p:cNvPr>
          <p:cNvSpPr/>
          <p:nvPr/>
        </p:nvSpPr>
        <p:spPr>
          <a:xfrm>
            <a:off x="-1" y="-7066"/>
            <a:ext cx="12191999" cy="1782856"/>
          </a:xfrm>
          <a:custGeom>
            <a:avLst/>
            <a:gdLst>
              <a:gd name="connsiteX0" fmla="*/ 0 w 5667375"/>
              <a:gd name="connsiteY0" fmla="*/ 0 h 2771775"/>
              <a:gd name="connsiteX1" fmla="*/ 5667375 w 5667375"/>
              <a:gd name="connsiteY1" fmla="*/ 0 h 2771775"/>
              <a:gd name="connsiteX2" fmla="*/ 5667375 w 5667375"/>
              <a:gd name="connsiteY2" fmla="*/ 2771775 h 2771775"/>
              <a:gd name="connsiteX3" fmla="*/ 0 w 5667375"/>
              <a:gd name="connsiteY3" fmla="*/ 2771775 h 2771775"/>
              <a:gd name="connsiteX4" fmla="*/ 0 w 5667375"/>
              <a:gd name="connsiteY4" fmla="*/ 0 h 2771775"/>
              <a:gd name="connsiteX0" fmla="*/ 0 w 6819900"/>
              <a:gd name="connsiteY0" fmla="*/ 9525 h 2781300"/>
              <a:gd name="connsiteX1" fmla="*/ 6819900 w 6819900"/>
              <a:gd name="connsiteY1" fmla="*/ 0 h 2781300"/>
              <a:gd name="connsiteX2" fmla="*/ 5667375 w 6819900"/>
              <a:gd name="connsiteY2" fmla="*/ 2781300 h 2781300"/>
              <a:gd name="connsiteX3" fmla="*/ 0 w 6819900"/>
              <a:gd name="connsiteY3" fmla="*/ 2781300 h 2781300"/>
              <a:gd name="connsiteX4" fmla="*/ 0 w 6819900"/>
              <a:gd name="connsiteY4" fmla="*/ 9525 h 2781300"/>
              <a:gd name="connsiteX0" fmla="*/ 0 w 6858000"/>
              <a:gd name="connsiteY0" fmla="*/ 19050 h 2790825"/>
              <a:gd name="connsiteX1" fmla="*/ 6858000 w 6858000"/>
              <a:gd name="connsiteY1" fmla="*/ 0 h 2790825"/>
              <a:gd name="connsiteX2" fmla="*/ 5667375 w 6858000"/>
              <a:gd name="connsiteY2" fmla="*/ 2790825 h 2790825"/>
              <a:gd name="connsiteX3" fmla="*/ 0 w 6858000"/>
              <a:gd name="connsiteY3" fmla="*/ 2790825 h 2790825"/>
              <a:gd name="connsiteX4" fmla="*/ 0 w 6858000"/>
              <a:gd name="connsiteY4" fmla="*/ 19050 h 279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0" h="2790825">
                <a:moveTo>
                  <a:pt x="0" y="19050"/>
                </a:moveTo>
                <a:lnTo>
                  <a:pt x="6858000" y="0"/>
                </a:lnTo>
                <a:lnTo>
                  <a:pt x="5667375" y="2790825"/>
                </a:lnTo>
                <a:lnTo>
                  <a:pt x="0" y="2790825"/>
                </a:lnTo>
                <a:lnTo>
                  <a:pt x="0" y="19050"/>
                </a:lnTo>
                <a:close/>
              </a:path>
            </a:pathLst>
          </a:custGeom>
          <a:solidFill>
            <a:srgbClr val="2FAFCC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800" b="0" i="0" u="none" strike="noStrike" kern="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1" name="Text Placeholder 1">
            <a:extLst>
              <a:ext uri="{FF2B5EF4-FFF2-40B4-BE49-F238E27FC236}">
                <a16:creationId xmlns:a16="http://schemas.microsoft.com/office/drawing/2014/main" id="{D9B85F3A-0D98-4AE5-8CED-AA4A4CF8218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-15736" y="-7066"/>
            <a:ext cx="11290852" cy="1775791"/>
          </a:xfrm>
          <a:noFill/>
        </p:spPr>
        <p:txBody>
          <a:bodyPr>
            <a:noAutofit/>
          </a:bodyPr>
          <a:lstStyle/>
          <a:p>
            <a:r>
              <a:rPr lang="th-TH" sz="3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บรรยากาศ.. </a:t>
            </a:r>
          </a:p>
          <a:p>
            <a:r>
              <a:rPr lang="th-TH" sz="3200" b="1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 จัดทำวิสัยทัศน์ แผนยุทธศาสตร์ รพ.ขอนแก่น (ระยะ 10 ปี) ปีงบประมาณ 2566-2575 </a:t>
            </a:r>
            <a:endParaRPr lang="en-US" sz="3200" b="1" dirty="0">
              <a:solidFill>
                <a:schemeClr val="tx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pic>
        <p:nvPicPr>
          <p:cNvPr id="22" name="Picture 5" descr="C:\Users\User\Desktop\ประชุม-อบรม\ประชุม อบรม_2562\ประชุม-อบรม\บรรยายอ.สมคิด3กย.62\KKH new.png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90142" y="253409"/>
            <a:ext cx="890534" cy="9330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รูปภาพ 6"/>
          <p:cNvPicPr>
            <a:picLocks noChangeAspect="1"/>
          </p:cNvPicPr>
          <p:nvPr/>
        </p:nvPicPr>
        <p:blipFill rotWithShape="1">
          <a:blip r:embed="rId14" cstate="hqprint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948" t="23189" r="17818" b="20494"/>
          <a:stretch/>
        </p:blipFill>
        <p:spPr>
          <a:xfrm>
            <a:off x="3569470" y="2368063"/>
            <a:ext cx="1863440" cy="2450840"/>
          </a:xfrm>
          <a:prstGeom prst="rect">
            <a:avLst/>
          </a:prstGeom>
        </p:spPr>
      </p:pic>
      <p:sp>
        <p:nvSpPr>
          <p:cNvPr id="14" name="สี่เหลี่ยมผืนผ้า 13"/>
          <p:cNvSpPr/>
          <p:nvPr/>
        </p:nvSpPr>
        <p:spPr>
          <a:xfrm>
            <a:off x="2686127" y="1792063"/>
            <a:ext cx="4347440" cy="576000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3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เข้มข้น..โพดโพ</a:t>
            </a:r>
            <a:r>
              <a:rPr kumimoji="0" lang="en-US" altLang="ko-KR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! !</a:t>
            </a:r>
            <a:r>
              <a:rPr kumimoji="0" lang="th-TH" altLang="ko-KR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</a:p>
        </p:txBody>
      </p:sp>
      <p:pic>
        <p:nvPicPr>
          <p:cNvPr id="10" name="รูปภาพ 9"/>
          <p:cNvPicPr>
            <a:picLocks noChangeAspect="1"/>
          </p:cNvPicPr>
          <p:nvPr/>
        </p:nvPicPr>
        <p:blipFill rotWithShape="1">
          <a:blip r:embed="rId16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2851" r="6420"/>
          <a:stretch/>
        </p:blipFill>
        <p:spPr>
          <a:xfrm>
            <a:off x="3062675" y="4361201"/>
            <a:ext cx="3192638" cy="2494155"/>
          </a:xfrm>
          <a:prstGeom prst="rect">
            <a:avLst/>
          </a:prstGeom>
        </p:spPr>
      </p:pic>
      <p:sp>
        <p:nvSpPr>
          <p:cNvPr id="19" name="สี่เหลี่ยมผืนผ้า 18"/>
          <p:cNvSpPr/>
          <p:nvPr/>
        </p:nvSpPr>
        <p:spPr>
          <a:xfrm>
            <a:off x="101546" y="4183422"/>
            <a:ext cx="3137720" cy="477054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3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2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เน้นหนัก..คักแหน่</a:t>
            </a:r>
            <a:r>
              <a:rPr kumimoji="0" lang="en-US" altLang="ko-KR" sz="2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! !</a:t>
            </a:r>
            <a:endParaRPr kumimoji="0" lang="th-TH" altLang="ko-KR" sz="24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8114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กลุ่ม 22"/>
          <p:cNvGrpSpPr/>
          <p:nvPr/>
        </p:nvGrpSpPr>
        <p:grpSpPr>
          <a:xfrm>
            <a:off x="-106017" y="0"/>
            <a:ext cx="12311270" cy="6909053"/>
            <a:chOff x="-119269" y="912645"/>
            <a:chExt cx="12311269" cy="5315877"/>
          </a:xfrm>
        </p:grpSpPr>
        <p:pic>
          <p:nvPicPr>
            <p:cNvPr id="24" name="รูปภาพ 23"/>
            <p:cNvPicPr>
              <a:picLocks noChangeAspect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23092"/>
            <a:stretch/>
          </p:blipFill>
          <p:spPr>
            <a:xfrm>
              <a:off x="-6748" y="912645"/>
              <a:ext cx="12192000" cy="5274365"/>
            </a:xfrm>
            <a:prstGeom prst="rect">
              <a:avLst/>
            </a:prstGeom>
          </p:spPr>
        </p:pic>
        <p:sp>
          <p:nvSpPr>
            <p:cNvPr id="25" name="สี่เหลี่ยมผืนผ้า 24"/>
            <p:cNvSpPr/>
            <p:nvPr/>
          </p:nvSpPr>
          <p:spPr>
            <a:xfrm>
              <a:off x="-119269" y="912645"/>
              <a:ext cx="12311269" cy="5315877"/>
            </a:xfrm>
            <a:prstGeom prst="rect">
              <a:avLst/>
            </a:prstGeom>
            <a:solidFill>
              <a:schemeClr val="bg1">
                <a:alpha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sp>
        <p:nvSpPr>
          <p:cNvPr id="9" name="직사각형 17">
            <a:extLst>
              <a:ext uri="{FF2B5EF4-FFF2-40B4-BE49-F238E27FC236}">
                <a16:creationId xmlns:a16="http://schemas.microsoft.com/office/drawing/2014/main" id="{6E8E06FA-9C53-4F6F-8481-64A7900E8542}"/>
              </a:ext>
            </a:extLst>
          </p:cNvPr>
          <p:cNvSpPr/>
          <p:nvPr/>
        </p:nvSpPr>
        <p:spPr>
          <a:xfrm>
            <a:off x="1679741" y="5460957"/>
            <a:ext cx="2037738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3600" b="1" i="0" u="none" strike="noStrike" kern="1200" cap="none" spc="0" normalizeH="0" baseline="0" noProof="0" dirty="0">
                <a:ln>
                  <a:noFill/>
                </a:ln>
                <a:solidFill>
                  <a:srgbClr val="CA6BF8">
                    <a:lumMod val="75000"/>
                  </a:srgbClr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คักแหน่..</a:t>
            </a:r>
            <a:endParaRPr kumimoji="0" lang="en-US" altLang="ko-KR" sz="3600" b="1" i="0" u="none" strike="noStrike" kern="1200" cap="none" spc="0" normalizeH="0" baseline="0" noProof="0" dirty="0">
              <a:ln>
                <a:noFill/>
              </a:ln>
              <a:solidFill>
                <a:srgbClr val="CA6BF8">
                  <a:lumMod val="75000"/>
                </a:srgbClr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184C3047-3350-42A7-98B5-0CB18DCC4D90}"/>
              </a:ext>
            </a:extLst>
          </p:cNvPr>
          <p:cNvSpPr txBox="1"/>
          <p:nvPr/>
        </p:nvSpPr>
        <p:spPr>
          <a:xfrm>
            <a:off x="4133095" y="788554"/>
            <a:ext cx="4054929" cy="553998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3600" b="1" i="0" u="none" strike="noStrike" kern="1200" cap="none" spc="0" normalizeH="0" baseline="0" noProof="0" dirty="0">
                <a:ln>
                  <a:noFill/>
                </a:ln>
                <a:solidFill>
                  <a:srgbClr val="FF539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ม่วน</a:t>
            </a:r>
            <a:r>
              <a:rPr kumimoji="0" lang="th-TH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F539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ซื่</a:t>
            </a:r>
            <a:r>
              <a:rPr kumimoji="0" lang="th-TH" sz="3600" b="1" i="0" u="none" strike="noStrike" kern="1200" cap="none" spc="0" normalizeH="0" baseline="0" noProof="0" dirty="0">
                <a:ln>
                  <a:noFill/>
                </a:ln>
                <a:solidFill>
                  <a:srgbClr val="FF539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น..</a:t>
            </a:r>
          </a:p>
        </p:txBody>
      </p:sp>
      <p:pic>
        <p:nvPicPr>
          <p:cNvPr id="26" name="ตัวแทนรูปภาพ 25"/>
          <p:cNvPicPr>
            <a:picLocks noGrp="1" noChangeAspect="1"/>
          </p:cNvPicPr>
          <p:nvPr>
            <p:ph type="pic" sz="quarter" idx="48"/>
          </p:nvPr>
        </p:nvPicPr>
        <p:blipFill>
          <a:blip r:embed="rId3" cstate="hq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508" r="1508"/>
          <a:stretch>
            <a:fillRect/>
          </a:stretch>
        </p:blipFill>
        <p:spPr>
          <a:xfrm rot="694714">
            <a:off x="6596188" y="495988"/>
            <a:ext cx="3257550" cy="2238375"/>
          </a:xfrm>
        </p:spPr>
      </p:pic>
      <p:sp>
        <p:nvSpPr>
          <p:cNvPr id="15" name="직사각형 1">
            <a:extLst>
              <a:ext uri="{FF2B5EF4-FFF2-40B4-BE49-F238E27FC236}">
                <a16:creationId xmlns:a16="http://schemas.microsoft.com/office/drawing/2014/main" id="{468B06BA-CF1A-4CA7-A4E4-7C7ABEB3D561}"/>
              </a:ext>
            </a:extLst>
          </p:cNvPr>
          <p:cNvSpPr/>
          <p:nvPr/>
        </p:nvSpPr>
        <p:spPr>
          <a:xfrm>
            <a:off x="9464223" y="15518"/>
            <a:ext cx="2047355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3600" b="1" i="0" u="none" strike="noStrike" kern="1200" cap="none" spc="0" normalizeH="0" baseline="0" noProof="0" dirty="0">
                <a:ln>
                  <a:noFill/>
                </a:ln>
                <a:solidFill>
                  <a:srgbClr val="FC3C28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โฮมฮัก...</a:t>
            </a:r>
            <a:endParaRPr kumimoji="0" lang="en-US" altLang="ko-KR" sz="3600" b="1" i="0" u="none" strike="noStrike" kern="1200" cap="none" spc="0" normalizeH="0" baseline="0" noProof="0" dirty="0">
              <a:ln>
                <a:noFill/>
              </a:ln>
              <a:solidFill>
                <a:srgbClr val="FC3C28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8" name="직사각형 15">
            <a:extLst>
              <a:ext uri="{FF2B5EF4-FFF2-40B4-BE49-F238E27FC236}">
                <a16:creationId xmlns:a16="http://schemas.microsoft.com/office/drawing/2014/main" id="{B9DD7FC4-2F8E-48B5-8C99-63C40E99BBC8}"/>
              </a:ext>
            </a:extLst>
          </p:cNvPr>
          <p:cNvSpPr/>
          <p:nvPr/>
        </p:nvSpPr>
        <p:spPr>
          <a:xfrm>
            <a:off x="9464223" y="5190149"/>
            <a:ext cx="1669047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3600" b="1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ดีแท้ๆ..</a:t>
            </a:r>
            <a:endParaRPr kumimoji="0" lang="en-US" altLang="ko-KR" sz="3600" b="1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pic>
        <p:nvPicPr>
          <p:cNvPr id="28" name="ตัวแทนรูปภาพ 27"/>
          <p:cNvPicPr>
            <a:picLocks noGrp="1" noChangeAspect="1"/>
          </p:cNvPicPr>
          <p:nvPr>
            <p:ph type="pic" sz="quarter" idx="49"/>
          </p:nvPr>
        </p:nvPicPr>
        <p:blipFill>
          <a:blip r:embed="rId5" cstate="hq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532" r="1532"/>
          <a:stretch>
            <a:fillRect/>
          </a:stretch>
        </p:blipFill>
        <p:spPr>
          <a:xfrm rot="610942">
            <a:off x="5517737" y="4070962"/>
            <a:ext cx="3255962" cy="2238375"/>
          </a:xfrm>
        </p:spPr>
      </p:pic>
      <p:pic>
        <p:nvPicPr>
          <p:cNvPr id="27" name="ตัวแทนรูปภาพ 26"/>
          <p:cNvPicPr>
            <a:picLocks noGrp="1" noChangeAspect="1"/>
          </p:cNvPicPr>
          <p:nvPr>
            <p:ph type="pic" sz="quarter" idx="50"/>
          </p:nvPr>
        </p:nvPicPr>
        <p:blipFill>
          <a:blip r:embed="rId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08" r="1508"/>
          <a:stretch>
            <a:fillRect/>
          </a:stretch>
        </p:blipFill>
        <p:spPr>
          <a:xfrm rot="20741363">
            <a:off x="8507323" y="2501491"/>
            <a:ext cx="3257550" cy="2238375"/>
          </a:xfrm>
        </p:spPr>
      </p:pic>
      <p:pic>
        <p:nvPicPr>
          <p:cNvPr id="31" name="ตัวแทนรูปภาพ 1"/>
          <p:cNvPicPr>
            <a:picLocks noChangeAspect="1"/>
          </p:cNvPicPr>
          <p:nvPr/>
        </p:nvPicPr>
        <p:blipFill>
          <a:blip r:embed="rId8" cstate="hq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532" r="1532"/>
          <a:stretch>
            <a:fillRect/>
          </a:stretch>
        </p:blipFill>
        <p:spPr>
          <a:xfrm rot="694714">
            <a:off x="394717" y="550419"/>
            <a:ext cx="3256876" cy="223910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0" cap="flat" cmpd="sng" algn="ctr">
            <a:solidFill>
              <a:schemeClr val="bg1"/>
            </a:solidFill>
            <a:prstDash val="solid"/>
            <a:miter lim="800000"/>
          </a:ln>
          <a:effectLst>
            <a:outerShdw blurRad="63500" sx="102000" sy="102000" algn="ctr" rotWithShape="0">
              <a:prstClr val="black">
                <a:alpha val="18000"/>
              </a:prstClr>
            </a:outerShdw>
          </a:effectLst>
        </p:spPr>
      </p:pic>
      <p:pic>
        <p:nvPicPr>
          <p:cNvPr id="32" name="ตัวแทนรูปภาพ 3"/>
          <p:cNvPicPr>
            <a:picLocks noChangeAspect="1"/>
          </p:cNvPicPr>
          <p:nvPr/>
        </p:nvPicPr>
        <p:blipFill>
          <a:blip r:embed="rId10" cstate="hqprint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532" r="1532"/>
          <a:stretch>
            <a:fillRect/>
          </a:stretch>
        </p:blipFill>
        <p:spPr>
          <a:xfrm rot="21398040">
            <a:off x="3441424" y="1644524"/>
            <a:ext cx="3256876" cy="223910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0" cap="flat" cmpd="sng" algn="ctr">
            <a:solidFill>
              <a:schemeClr val="bg1"/>
            </a:solidFill>
            <a:prstDash val="solid"/>
            <a:miter lim="800000"/>
          </a:ln>
          <a:effectLst>
            <a:outerShdw blurRad="63500" sx="102000" sy="102000" algn="ctr" rotWithShape="0">
              <a:prstClr val="black">
                <a:alpha val="18000"/>
              </a:prstClr>
            </a:outerShdw>
          </a:effectLst>
        </p:spPr>
      </p:pic>
      <p:pic>
        <p:nvPicPr>
          <p:cNvPr id="33" name="ตัวแทนรูปภาพ 13"/>
          <p:cNvPicPr>
            <a:picLocks noChangeAspect="1"/>
          </p:cNvPicPr>
          <p:nvPr/>
        </p:nvPicPr>
        <p:blipFill>
          <a:blip r:embed="rId12" cstate="hq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508" r="1508"/>
          <a:stretch>
            <a:fillRect/>
          </a:stretch>
        </p:blipFill>
        <p:spPr>
          <a:xfrm rot="20741363">
            <a:off x="429348" y="2932116"/>
            <a:ext cx="3256876" cy="223910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0" cap="flat" cmpd="sng" algn="ctr">
            <a:solidFill>
              <a:schemeClr val="bg1"/>
            </a:solidFill>
            <a:prstDash val="solid"/>
            <a:miter lim="800000"/>
          </a:ln>
          <a:effectLst>
            <a:outerShdw blurRad="63500" sx="102000" sy="102000" algn="ctr" rotWithShape="0">
              <a:prstClr val="black">
                <a:alpha val="18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9600487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รูปภาพ 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07963" y="3296530"/>
            <a:ext cx="4784036" cy="3561470"/>
          </a:xfrm>
          <a:prstGeom prst="rect">
            <a:avLst/>
          </a:prstGeom>
        </p:spPr>
      </p:pic>
      <p:pic>
        <p:nvPicPr>
          <p:cNvPr id="17" name="รูปภาพ 16"/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75365" y="1775790"/>
            <a:ext cx="4116633" cy="2492879"/>
          </a:xfrm>
          <a:prstGeom prst="rect">
            <a:avLst/>
          </a:prstGeom>
        </p:spPr>
      </p:pic>
      <p:pic>
        <p:nvPicPr>
          <p:cNvPr id="18" name="รูปภาพ 1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8089" y="4386470"/>
            <a:ext cx="3935893" cy="2471530"/>
          </a:xfrm>
          <a:prstGeom prst="rect">
            <a:avLst/>
          </a:prstGeom>
        </p:spPr>
      </p:pic>
      <p:pic>
        <p:nvPicPr>
          <p:cNvPr id="2" name="รูปภาพ 1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88"/>
          <a:stretch/>
        </p:blipFill>
        <p:spPr>
          <a:xfrm>
            <a:off x="-4965" y="4809481"/>
            <a:ext cx="3583052" cy="2048519"/>
          </a:xfrm>
          <a:prstGeom prst="rect">
            <a:avLst/>
          </a:prstGeom>
        </p:spPr>
      </p:pic>
      <p:pic>
        <p:nvPicPr>
          <p:cNvPr id="13" name="รูปภาพ 12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775790"/>
            <a:ext cx="3874424" cy="2466386"/>
          </a:xfrm>
          <a:prstGeom prst="rect">
            <a:avLst/>
          </a:prstGeom>
        </p:spPr>
      </p:pic>
      <p:pic>
        <p:nvPicPr>
          <p:cNvPr id="5" name="รูปภาพ 4"/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4424" y="1775790"/>
            <a:ext cx="4200941" cy="2461786"/>
          </a:xfrm>
          <a:prstGeom prst="rect">
            <a:avLst/>
          </a:prstGeom>
        </p:spPr>
      </p:pic>
      <p:sp>
        <p:nvSpPr>
          <p:cNvPr id="22" name="สี่เหลี่ยมผืนผ้า 21"/>
          <p:cNvSpPr/>
          <p:nvPr/>
        </p:nvSpPr>
        <p:spPr>
          <a:xfrm>
            <a:off x="-31469" y="3917506"/>
            <a:ext cx="12223469" cy="923586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3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4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ts val="3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5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Team work…</a:t>
            </a:r>
            <a:endParaRPr kumimoji="0" lang="th-TH" altLang="ko-KR" sz="54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4" name="직사각형 1">
            <a:extLst>
              <a:ext uri="{FF2B5EF4-FFF2-40B4-BE49-F238E27FC236}">
                <a16:creationId xmlns:a16="http://schemas.microsoft.com/office/drawing/2014/main" id="{74BCC53E-C3FC-4855-8E4F-46BE5A8C3D4D}"/>
              </a:ext>
            </a:extLst>
          </p:cNvPr>
          <p:cNvSpPr/>
          <p:nvPr/>
        </p:nvSpPr>
        <p:spPr>
          <a:xfrm>
            <a:off x="-1" y="-7066"/>
            <a:ext cx="12191999" cy="1782856"/>
          </a:xfrm>
          <a:custGeom>
            <a:avLst/>
            <a:gdLst>
              <a:gd name="connsiteX0" fmla="*/ 0 w 5667375"/>
              <a:gd name="connsiteY0" fmla="*/ 0 h 2771775"/>
              <a:gd name="connsiteX1" fmla="*/ 5667375 w 5667375"/>
              <a:gd name="connsiteY1" fmla="*/ 0 h 2771775"/>
              <a:gd name="connsiteX2" fmla="*/ 5667375 w 5667375"/>
              <a:gd name="connsiteY2" fmla="*/ 2771775 h 2771775"/>
              <a:gd name="connsiteX3" fmla="*/ 0 w 5667375"/>
              <a:gd name="connsiteY3" fmla="*/ 2771775 h 2771775"/>
              <a:gd name="connsiteX4" fmla="*/ 0 w 5667375"/>
              <a:gd name="connsiteY4" fmla="*/ 0 h 2771775"/>
              <a:gd name="connsiteX0" fmla="*/ 0 w 6819900"/>
              <a:gd name="connsiteY0" fmla="*/ 9525 h 2781300"/>
              <a:gd name="connsiteX1" fmla="*/ 6819900 w 6819900"/>
              <a:gd name="connsiteY1" fmla="*/ 0 h 2781300"/>
              <a:gd name="connsiteX2" fmla="*/ 5667375 w 6819900"/>
              <a:gd name="connsiteY2" fmla="*/ 2781300 h 2781300"/>
              <a:gd name="connsiteX3" fmla="*/ 0 w 6819900"/>
              <a:gd name="connsiteY3" fmla="*/ 2781300 h 2781300"/>
              <a:gd name="connsiteX4" fmla="*/ 0 w 6819900"/>
              <a:gd name="connsiteY4" fmla="*/ 9525 h 2781300"/>
              <a:gd name="connsiteX0" fmla="*/ 0 w 6858000"/>
              <a:gd name="connsiteY0" fmla="*/ 19050 h 2790825"/>
              <a:gd name="connsiteX1" fmla="*/ 6858000 w 6858000"/>
              <a:gd name="connsiteY1" fmla="*/ 0 h 2790825"/>
              <a:gd name="connsiteX2" fmla="*/ 5667375 w 6858000"/>
              <a:gd name="connsiteY2" fmla="*/ 2790825 h 2790825"/>
              <a:gd name="connsiteX3" fmla="*/ 0 w 6858000"/>
              <a:gd name="connsiteY3" fmla="*/ 2790825 h 2790825"/>
              <a:gd name="connsiteX4" fmla="*/ 0 w 6858000"/>
              <a:gd name="connsiteY4" fmla="*/ 19050 h 279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0" h="2790825">
                <a:moveTo>
                  <a:pt x="0" y="19050"/>
                </a:moveTo>
                <a:lnTo>
                  <a:pt x="6858000" y="0"/>
                </a:lnTo>
                <a:lnTo>
                  <a:pt x="5667375" y="2790825"/>
                </a:lnTo>
                <a:lnTo>
                  <a:pt x="0" y="2790825"/>
                </a:lnTo>
                <a:lnTo>
                  <a:pt x="0" y="19050"/>
                </a:lnTo>
                <a:close/>
              </a:path>
            </a:pathLst>
          </a:custGeom>
          <a:solidFill>
            <a:srgbClr val="2FAFCC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800" b="0" i="0" u="none" strike="noStrike" kern="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6" name="Text Placeholder 1">
            <a:extLst>
              <a:ext uri="{FF2B5EF4-FFF2-40B4-BE49-F238E27FC236}">
                <a16:creationId xmlns:a16="http://schemas.microsoft.com/office/drawing/2014/main" id="{D9B85F3A-0D98-4AE5-8CED-AA4A4CF8218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-15736" y="-7066"/>
            <a:ext cx="11290852" cy="1775791"/>
          </a:xfrm>
          <a:noFill/>
        </p:spPr>
        <p:txBody>
          <a:bodyPr>
            <a:noAutofit/>
          </a:bodyPr>
          <a:lstStyle/>
          <a:p>
            <a:r>
              <a:rPr lang="th-TH" sz="3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บรรยากาศ.. </a:t>
            </a:r>
          </a:p>
          <a:p>
            <a:r>
              <a:rPr lang="th-TH" sz="3200" b="1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 จัดทำวิสัยทัศน์ แผนยุทธศาสตร์ รพ.ขอนแก่น (ระยะ 10 ปี) ปีงบประมาณ 2566-2575 </a:t>
            </a:r>
            <a:endParaRPr lang="en-US" sz="3200" b="1" dirty="0">
              <a:solidFill>
                <a:schemeClr val="tx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pic>
        <p:nvPicPr>
          <p:cNvPr id="19" name="Picture 5" descr="C:\Users\User\Desktop\ประชุม-อบรม\ประชุม อบรม_2562\ประชุม-อบรม\บรรยายอ.สมคิด3กย.62\KKH new.png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90142" y="253409"/>
            <a:ext cx="890534" cy="9330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6342962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รูปภาพ 5"/>
          <p:cNvPicPr>
            <a:picLocks noChangeAspect="1"/>
          </p:cNvPicPr>
          <p:nvPr/>
        </p:nvPicPr>
        <p:blipFill rotWithShape="1">
          <a:blip r:embed="rId2" cstate="hq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27868"/>
          <a:stretch/>
        </p:blipFill>
        <p:spPr>
          <a:xfrm>
            <a:off x="384313" y="2021457"/>
            <a:ext cx="11251096" cy="4836543"/>
          </a:xfrm>
          <a:prstGeom prst="rect">
            <a:avLst/>
          </a:prstGeom>
        </p:spPr>
      </p:pic>
      <p:sp>
        <p:nvSpPr>
          <p:cNvPr id="14" name="สี่เหลี่ยมผืนผ้า 13"/>
          <p:cNvSpPr/>
          <p:nvPr/>
        </p:nvSpPr>
        <p:spPr>
          <a:xfrm>
            <a:off x="-15736" y="1775790"/>
            <a:ext cx="12223469" cy="923586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3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400" b="1" i="0" u="none" strike="noStrike" kern="1200" cap="none" spc="0" normalizeH="0" baseline="0" noProof="0" dirty="0" smtClean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ts val="3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5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Leaders</a:t>
            </a:r>
            <a:r>
              <a:rPr kumimoji="0" lang="th-TH" altLang="ko-KR" sz="5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altLang="ko-KR" sz="5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support</a:t>
            </a:r>
            <a:endParaRPr kumimoji="0" lang="th-TH" altLang="ko-KR" sz="54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7" name="직사각형 1">
            <a:extLst>
              <a:ext uri="{FF2B5EF4-FFF2-40B4-BE49-F238E27FC236}">
                <a16:creationId xmlns:a16="http://schemas.microsoft.com/office/drawing/2014/main" id="{74BCC53E-C3FC-4855-8E4F-46BE5A8C3D4D}"/>
              </a:ext>
            </a:extLst>
          </p:cNvPr>
          <p:cNvSpPr/>
          <p:nvPr/>
        </p:nvSpPr>
        <p:spPr>
          <a:xfrm>
            <a:off x="-1" y="-7066"/>
            <a:ext cx="12191999" cy="1782856"/>
          </a:xfrm>
          <a:custGeom>
            <a:avLst/>
            <a:gdLst>
              <a:gd name="connsiteX0" fmla="*/ 0 w 5667375"/>
              <a:gd name="connsiteY0" fmla="*/ 0 h 2771775"/>
              <a:gd name="connsiteX1" fmla="*/ 5667375 w 5667375"/>
              <a:gd name="connsiteY1" fmla="*/ 0 h 2771775"/>
              <a:gd name="connsiteX2" fmla="*/ 5667375 w 5667375"/>
              <a:gd name="connsiteY2" fmla="*/ 2771775 h 2771775"/>
              <a:gd name="connsiteX3" fmla="*/ 0 w 5667375"/>
              <a:gd name="connsiteY3" fmla="*/ 2771775 h 2771775"/>
              <a:gd name="connsiteX4" fmla="*/ 0 w 5667375"/>
              <a:gd name="connsiteY4" fmla="*/ 0 h 2771775"/>
              <a:gd name="connsiteX0" fmla="*/ 0 w 6819900"/>
              <a:gd name="connsiteY0" fmla="*/ 9525 h 2781300"/>
              <a:gd name="connsiteX1" fmla="*/ 6819900 w 6819900"/>
              <a:gd name="connsiteY1" fmla="*/ 0 h 2781300"/>
              <a:gd name="connsiteX2" fmla="*/ 5667375 w 6819900"/>
              <a:gd name="connsiteY2" fmla="*/ 2781300 h 2781300"/>
              <a:gd name="connsiteX3" fmla="*/ 0 w 6819900"/>
              <a:gd name="connsiteY3" fmla="*/ 2781300 h 2781300"/>
              <a:gd name="connsiteX4" fmla="*/ 0 w 6819900"/>
              <a:gd name="connsiteY4" fmla="*/ 9525 h 2781300"/>
              <a:gd name="connsiteX0" fmla="*/ 0 w 6858000"/>
              <a:gd name="connsiteY0" fmla="*/ 19050 h 2790825"/>
              <a:gd name="connsiteX1" fmla="*/ 6858000 w 6858000"/>
              <a:gd name="connsiteY1" fmla="*/ 0 h 2790825"/>
              <a:gd name="connsiteX2" fmla="*/ 5667375 w 6858000"/>
              <a:gd name="connsiteY2" fmla="*/ 2790825 h 2790825"/>
              <a:gd name="connsiteX3" fmla="*/ 0 w 6858000"/>
              <a:gd name="connsiteY3" fmla="*/ 2790825 h 2790825"/>
              <a:gd name="connsiteX4" fmla="*/ 0 w 6858000"/>
              <a:gd name="connsiteY4" fmla="*/ 19050 h 279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0" h="2790825">
                <a:moveTo>
                  <a:pt x="0" y="19050"/>
                </a:moveTo>
                <a:lnTo>
                  <a:pt x="6858000" y="0"/>
                </a:lnTo>
                <a:lnTo>
                  <a:pt x="5667375" y="2790825"/>
                </a:lnTo>
                <a:lnTo>
                  <a:pt x="0" y="2790825"/>
                </a:lnTo>
                <a:lnTo>
                  <a:pt x="0" y="19050"/>
                </a:lnTo>
                <a:close/>
              </a:path>
            </a:pathLst>
          </a:custGeom>
          <a:solidFill>
            <a:srgbClr val="2FAFCC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800" b="0" i="0" u="none" strike="noStrike" kern="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3" name="Text Placeholder 1">
            <a:extLst>
              <a:ext uri="{FF2B5EF4-FFF2-40B4-BE49-F238E27FC236}">
                <a16:creationId xmlns:a16="http://schemas.microsoft.com/office/drawing/2014/main" id="{D9B85F3A-0D98-4AE5-8CED-AA4A4CF8218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-15736" y="-7066"/>
            <a:ext cx="11290852" cy="1775791"/>
          </a:xfrm>
          <a:noFill/>
        </p:spPr>
        <p:txBody>
          <a:bodyPr>
            <a:noAutofit/>
          </a:bodyPr>
          <a:lstStyle/>
          <a:p>
            <a:r>
              <a:rPr lang="th-TH" sz="3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บรรยากาศ.. </a:t>
            </a:r>
          </a:p>
          <a:p>
            <a:r>
              <a:rPr lang="th-TH" sz="3200" b="1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 จัดทำวิสัยทัศน์ แผนยุทธศาสตร์ รพ.ขอนแก่น (ระยะ 10 ปี) ปีงบประมาณ 2566-2575 </a:t>
            </a:r>
            <a:endParaRPr lang="en-US" sz="3200" b="1" dirty="0">
              <a:solidFill>
                <a:schemeClr val="tx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pic>
        <p:nvPicPr>
          <p:cNvPr id="15" name="Picture 5" descr="C:\Users\User\Desktop\ประชุม-อบรม\ประชุม อบรม_2562\ประชุม-อบรม\บรรยายอ.สมคิด3กย.62\KKH new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90142" y="253409"/>
            <a:ext cx="890534" cy="9330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1023547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Contents Slide Master">
  <a:themeElements>
    <a:clrScheme name="ALLPPT-136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FD91A1"/>
      </a:accent1>
      <a:accent2>
        <a:srgbClr val="FEA78B"/>
      </a:accent2>
      <a:accent3>
        <a:srgbClr val="FCB987"/>
      </a:accent3>
      <a:accent4>
        <a:srgbClr val="FAD085"/>
      </a:accent4>
      <a:accent5>
        <a:srgbClr val="F5E361"/>
      </a:accent5>
      <a:accent6>
        <a:srgbClr val="DEE25C"/>
      </a:accent6>
      <a:hlink>
        <a:srgbClr val="FFFF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8_Contents Slide Master">
  <a:themeElements>
    <a:clrScheme name="ALLPPT-230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E7054"/>
      </a:accent1>
      <a:accent2>
        <a:srgbClr val="DA87FF"/>
      </a:accent2>
      <a:accent3>
        <a:srgbClr val="FF79B2"/>
      </a:accent3>
      <a:accent4>
        <a:srgbClr val="FEC434"/>
      </a:accent4>
      <a:accent5>
        <a:srgbClr val="7F7F7F"/>
      </a:accent5>
      <a:accent6>
        <a:srgbClr val="3C4955"/>
      </a:accent6>
      <a:hlink>
        <a:srgbClr val="000000"/>
      </a:hlink>
      <a:folHlink>
        <a:srgbClr val="00000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.xml><?xml version="1.0" encoding="utf-8"?>
<a:theme xmlns:a="http://schemas.openxmlformats.org/drawingml/2006/main" name="10_Contents Slide Master">
  <a:themeElements>
    <a:clrScheme name="ALLPPT-230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E7054"/>
      </a:accent1>
      <a:accent2>
        <a:srgbClr val="DA87FF"/>
      </a:accent2>
      <a:accent3>
        <a:srgbClr val="FF79B2"/>
      </a:accent3>
      <a:accent4>
        <a:srgbClr val="FEC434"/>
      </a:accent4>
      <a:accent5>
        <a:srgbClr val="7F7F7F"/>
      </a:accent5>
      <a:accent6>
        <a:srgbClr val="3C4955"/>
      </a:accent6>
      <a:hlink>
        <a:srgbClr val="000000"/>
      </a:hlink>
      <a:folHlink>
        <a:srgbClr val="00000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.xml><?xml version="1.0" encoding="utf-8"?>
<a:theme xmlns:a="http://schemas.openxmlformats.org/drawingml/2006/main" name="11_Contents Slide Master">
  <a:themeElements>
    <a:clrScheme name="ALLPPT-225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BE034"/>
      </a:accent1>
      <a:accent2>
        <a:srgbClr val="B0D66C"/>
      </a:accent2>
      <a:accent3>
        <a:srgbClr val="FF870F"/>
      </a:accent3>
      <a:accent4>
        <a:srgbClr val="96C8E9"/>
      </a:accent4>
      <a:accent5>
        <a:srgbClr val="FC79B2"/>
      </a:accent5>
      <a:accent6>
        <a:srgbClr val="B37EB3"/>
      </a:accent6>
      <a:hlink>
        <a:srgbClr val="FFFFFF"/>
      </a:hlink>
      <a:folHlink>
        <a:srgbClr val="262626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.xml><?xml version="1.0" encoding="utf-8"?>
<a:theme xmlns:a="http://schemas.openxmlformats.org/drawingml/2006/main" name="12_Contents Slide Master">
  <a:themeElements>
    <a:clrScheme name="ALLPPT-607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02ECEC"/>
      </a:accent1>
      <a:accent2>
        <a:srgbClr val="0AA6ED"/>
      </a:accent2>
      <a:accent3>
        <a:srgbClr val="0085F2"/>
      </a:accent3>
      <a:accent4>
        <a:srgbClr val="125AC4"/>
      </a:accent4>
      <a:accent5>
        <a:srgbClr val="00307E"/>
      </a:accent5>
      <a:accent6>
        <a:srgbClr val="000096"/>
      </a:accent6>
      <a:hlink>
        <a:srgbClr val="FFFFFF"/>
      </a:hlink>
      <a:folHlink>
        <a:srgbClr val="262626"/>
      </a:folHlink>
    </a:clrScheme>
    <a:fontScheme name="Allpp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.xml><?xml version="1.0" encoding="utf-8"?>
<a:theme xmlns:a="http://schemas.openxmlformats.org/drawingml/2006/main" name="13_Contents Slide Master">
  <a:themeElements>
    <a:clrScheme name="Custom 13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1BCB9"/>
      </a:accent1>
      <a:accent2>
        <a:srgbClr val="BED381"/>
      </a:accent2>
      <a:accent3>
        <a:srgbClr val="63C7EE"/>
      </a:accent3>
      <a:accent4>
        <a:srgbClr val="E86162"/>
      </a:accent4>
      <a:accent5>
        <a:srgbClr val="7F7F7F"/>
      </a:accent5>
      <a:accent6>
        <a:srgbClr val="134055"/>
      </a:accent6>
      <a:hlink>
        <a:srgbClr val="FFFFFF"/>
      </a:hlink>
      <a:folHlink>
        <a:srgbClr val="262626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.xml><?xml version="1.0" encoding="utf-8"?>
<a:theme xmlns:a="http://schemas.openxmlformats.org/drawingml/2006/main" name="14_Contents Slide Master">
  <a:themeElements>
    <a:clrScheme name="ALLPPT-62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3A876B"/>
      </a:accent1>
      <a:accent2>
        <a:srgbClr val="4D9724"/>
      </a:accent2>
      <a:accent3>
        <a:srgbClr val="90B141"/>
      </a:accent3>
      <a:accent4>
        <a:srgbClr val="CEDD46"/>
      </a:accent4>
      <a:accent5>
        <a:srgbClr val="1C4335"/>
      </a:accent5>
      <a:accent6>
        <a:srgbClr val="2E5B15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.xml><?xml version="1.0" encoding="utf-8"?>
<a:theme xmlns:a="http://schemas.openxmlformats.org/drawingml/2006/main" name="15_Contents Slide Master">
  <a:themeElements>
    <a:clrScheme name="mobil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3282BE"/>
      </a:accent1>
      <a:accent2>
        <a:srgbClr val="28608C"/>
      </a:accent2>
      <a:accent3>
        <a:srgbClr val="262626"/>
      </a:accent3>
      <a:accent4>
        <a:srgbClr val="3282BE"/>
      </a:accent4>
      <a:accent5>
        <a:srgbClr val="28608C"/>
      </a:accent5>
      <a:accent6>
        <a:srgbClr val="262626"/>
      </a:accent6>
      <a:hlink>
        <a:srgbClr val="FFFFFF"/>
      </a:hlink>
      <a:folHlink>
        <a:srgbClr val="FFFFF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.xml><?xml version="1.0" encoding="utf-8"?>
<a:theme xmlns:a="http://schemas.openxmlformats.org/drawingml/2006/main" name="16_Contents Slide Master">
  <a:themeElements>
    <a:clrScheme name="mobil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3282BE"/>
      </a:accent1>
      <a:accent2>
        <a:srgbClr val="28608C"/>
      </a:accent2>
      <a:accent3>
        <a:srgbClr val="262626"/>
      </a:accent3>
      <a:accent4>
        <a:srgbClr val="3282BE"/>
      </a:accent4>
      <a:accent5>
        <a:srgbClr val="28608C"/>
      </a:accent5>
      <a:accent6>
        <a:srgbClr val="262626"/>
      </a:accent6>
      <a:hlink>
        <a:srgbClr val="FFFFFF"/>
      </a:hlink>
      <a:folHlink>
        <a:srgbClr val="FFFFF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.xml><?xml version="1.0" encoding="utf-8"?>
<a:theme xmlns:a="http://schemas.openxmlformats.org/drawingml/2006/main" name="17_Contents Slide Master">
  <a:themeElements>
    <a:clrScheme name="ALLPPT-504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F5679D"/>
      </a:accent1>
      <a:accent2>
        <a:srgbClr val="B754BA"/>
      </a:accent2>
      <a:accent3>
        <a:srgbClr val="F5679D"/>
      </a:accent3>
      <a:accent4>
        <a:srgbClr val="B754BA"/>
      </a:accent4>
      <a:accent5>
        <a:srgbClr val="F5679D"/>
      </a:accent5>
      <a:accent6>
        <a:srgbClr val="B754BA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.xml><?xml version="1.0" encoding="utf-8"?>
<a:theme xmlns:a="http://schemas.openxmlformats.org/drawingml/2006/main" name="18_Contents Slide Master">
  <a:themeElements>
    <a:clrScheme name="Custom 6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C3C28"/>
      </a:accent1>
      <a:accent2>
        <a:srgbClr val="FF5390"/>
      </a:accent2>
      <a:accent3>
        <a:srgbClr val="CA6BF8"/>
      </a:accent3>
      <a:accent4>
        <a:srgbClr val="79BFCD"/>
      </a:accent4>
      <a:accent5>
        <a:srgbClr val="7F7F7F"/>
      </a:accent5>
      <a:accent6>
        <a:srgbClr val="3C4955"/>
      </a:accent6>
      <a:hlink>
        <a:srgbClr val="000000"/>
      </a:hlink>
      <a:folHlink>
        <a:srgbClr val="00000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Section Break Slide Master">
  <a:themeElements>
    <a:clrScheme name="ALLPPT-136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FD91A1"/>
      </a:accent1>
      <a:accent2>
        <a:srgbClr val="FEA78B"/>
      </a:accent2>
      <a:accent3>
        <a:srgbClr val="FCB987"/>
      </a:accent3>
      <a:accent4>
        <a:srgbClr val="FAD085"/>
      </a:accent4>
      <a:accent5>
        <a:srgbClr val="F5E361"/>
      </a:accent5>
      <a:accent6>
        <a:srgbClr val="DEE25C"/>
      </a:accent6>
      <a:hlink>
        <a:srgbClr val="FFFF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.xml><?xml version="1.0" encoding="utf-8"?>
<a:theme xmlns:a="http://schemas.openxmlformats.org/drawingml/2006/main" name="19_Contents Slide Master">
  <a:themeElements>
    <a:clrScheme name="Custom 1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EC5D62"/>
      </a:accent1>
      <a:accent2>
        <a:srgbClr val="EDBE44"/>
      </a:accent2>
      <a:accent3>
        <a:srgbClr val="82B135"/>
      </a:accent3>
      <a:accent4>
        <a:srgbClr val="2781AB"/>
      </a:accent4>
      <a:accent5>
        <a:srgbClr val="634E85"/>
      </a:accent5>
      <a:accent6>
        <a:srgbClr val="4C5053"/>
      </a:accent6>
      <a:hlink>
        <a:srgbClr val="FFFFFF"/>
      </a:hlink>
      <a:folHlink>
        <a:srgbClr val="262626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.xml><?xml version="1.0" encoding="utf-8"?>
<a:theme xmlns:a="http://schemas.openxmlformats.org/drawingml/2006/main" name="20_Contents Slide Master">
  <a:themeElements>
    <a:clrScheme name="ALLPPT-507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44342"/>
      </a:accent1>
      <a:accent2>
        <a:srgbClr val="FFC000"/>
      </a:accent2>
      <a:accent3>
        <a:srgbClr val="444342"/>
      </a:accent3>
      <a:accent4>
        <a:srgbClr val="FFC000"/>
      </a:accent4>
      <a:accent5>
        <a:srgbClr val="444342"/>
      </a:accent5>
      <a:accent6>
        <a:srgbClr val="FFC000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.xml><?xml version="1.0" encoding="utf-8"?>
<a:theme xmlns:a="http://schemas.openxmlformats.org/drawingml/2006/main" name="21_Contents Slide Master">
  <a:themeElements>
    <a:clrScheme name="ALLPPT-125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E85FC4"/>
      </a:accent1>
      <a:accent2>
        <a:srgbClr val="985ECA"/>
      </a:accent2>
      <a:accent3>
        <a:srgbClr val="92C644"/>
      </a:accent3>
      <a:accent4>
        <a:srgbClr val="F4BD59"/>
      </a:accent4>
      <a:accent5>
        <a:srgbClr val="58A8DD"/>
      </a:accent5>
      <a:accent6>
        <a:srgbClr val="7CCCCD"/>
      </a:accent6>
      <a:hlink>
        <a:srgbClr val="0563C1"/>
      </a:hlink>
      <a:folHlink>
        <a:srgbClr val="954F72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.xml><?xml version="1.0" encoding="utf-8"?>
<a:theme xmlns:a="http://schemas.openxmlformats.org/drawingml/2006/main" name="22_Contents Slide Master">
  <a:themeElements>
    <a:clrScheme name="ALLPPT-209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E62949"/>
      </a:accent1>
      <a:accent2>
        <a:srgbClr val="F07624"/>
      </a:accent2>
      <a:accent3>
        <a:srgbClr val="F4BD2D"/>
      </a:accent3>
      <a:accent4>
        <a:srgbClr val="1ED4DE"/>
      </a:accent4>
      <a:accent5>
        <a:srgbClr val="1C7DE1"/>
      </a:accent5>
      <a:accent6>
        <a:srgbClr val="CBCBCB"/>
      </a:accent6>
      <a:hlink>
        <a:srgbClr val="000000"/>
      </a:hlink>
      <a:folHlink>
        <a:srgbClr val="00000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.xml><?xml version="1.0" encoding="utf-8"?>
<a:theme xmlns:a="http://schemas.openxmlformats.org/drawingml/2006/main" name="23_Contents Slide Master">
  <a:themeElements>
    <a:clrScheme name="ALLPPT-219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DBDC7"/>
      </a:accent1>
      <a:accent2>
        <a:srgbClr val="85C2F8"/>
      </a:accent2>
      <a:accent3>
        <a:srgbClr val="96E5D8"/>
      </a:accent3>
      <a:accent4>
        <a:srgbClr val="BE8BE2"/>
      </a:accent4>
      <a:accent5>
        <a:srgbClr val="BFBFBF"/>
      </a:accent5>
      <a:accent6>
        <a:srgbClr val="3F3F3F"/>
      </a:accent6>
      <a:hlink>
        <a:srgbClr val="0563C1"/>
      </a:hlink>
      <a:folHlink>
        <a:srgbClr val="954F72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.xml><?xml version="1.0" encoding="utf-8"?>
<a:theme xmlns:a="http://schemas.openxmlformats.org/drawingml/2006/main" name="4_Contents Slide Master">
  <a:themeElements>
    <a:clrScheme name="ALLPPT-406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82C650"/>
      </a:accent1>
      <a:accent2>
        <a:srgbClr val="5CBE7A"/>
      </a:accent2>
      <a:accent3>
        <a:srgbClr val="2CB8AE"/>
      </a:accent3>
      <a:accent4>
        <a:srgbClr val="24A8C2"/>
      </a:accent4>
      <a:accent5>
        <a:srgbClr val="249ED2"/>
      </a:accent5>
      <a:accent6>
        <a:srgbClr val="3F3F3F"/>
      </a:accent6>
      <a:hlink>
        <a:srgbClr val="FFFFFF"/>
      </a:hlink>
      <a:folHlink>
        <a:srgbClr val="FFFFF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.xml><?xml version="1.0" encoding="utf-8"?>
<a:theme xmlns:a="http://schemas.openxmlformats.org/drawingml/2006/main" name="24_Contents Slide Master">
  <a:themeElements>
    <a:clrScheme name="Custom 4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9ECE5"/>
      </a:accent1>
      <a:accent2>
        <a:srgbClr val="F29034"/>
      </a:accent2>
      <a:accent3>
        <a:srgbClr val="FDD321"/>
      </a:accent3>
      <a:accent4>
        <a:srgbClr val="FB6B97"/>
      </a:accent4>
      <a:accent5>
        <a:srgbClr val="57687C"/>
      </a:accent5>
      <a:accent6>
        <a:srgbClr val="CBCBCB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7.xml><?xml version="1.0" encoding="utf-8"?>
<a:theme xmlns:a="http://schemas.openxmlformats.org/drawingml/2006/main" name="25_Contents Slide Master">
  <a:themeElements>
    <a:clrScheme name="ALLPPT-214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F0D23F"/>
      </a:accent1>
      <a:accent2>
        <a:srgbClr val="F79465"/>
      </a:accent2>
      <a:accent3>
        <a:srgbClr val="ED3B55"/>
      </a:accent3>
      <a:accent4>
        <a:srgbClr val="54CBA0"/>
      </a:accent4>
      <a:accent5>
        <a:srgbClr val="78AAE1"/>
      </a:accent5>
      <a:accent6>
        <a:srgbClr val="77DBE1"/>
      </a:accent6>
      <a:hlink>
        <a:srgbClr val="FFFF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8.xml><?xml version="1.0" encoding="utf-8"?>
<a:theme xmlns:a="http://schemas.openxmlformats.org/drawingml/2006/main" name="26_Contents Slide Master">
  <a:themeElements>
    <a:clrScheme name="ALLPPT-230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E7054"/>
      </a:accent1>
      <a:accent2>
        <a:srgbClr val="DA87FF"/>
      </a:accent2>
      <a:accent3>
        <a:srgbClr val="FF79B2"/>
      </a:accent3>
      <a:accent4>
        <a:srgbClr val="FEC434"/>
      </a:accent4>
      <a:accent5>
        <a:srgbClr val="7F7F7F"/>
      </a:accent5>
      <a:accent6>
        <a:srgbClr val="3C4955"/>
      </a:accent6>
      <a:hlink>
        <a:srgbClr val="000000"/>
      </a:hlink>
      <a:folHlink>
        <a:srgbClr val="00000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9.xml><?xml version="1.0" encoding="utf-8"?>
<a:theme xmlns:a="http://schemas.openxmlformats.org/drawingml/2006/main" name="27_Contents Slide Master">
  <a:themeElements>
    <a:clrScheme name="mobil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3282BE"/>
      </a:accent1>
      <a:accent2>
        <a:srgbClr val="28608C"/>
      </a:accent2>
      <a:accent3>
        <a:srgbClr val="262626"/>
      </a:accent3>
      <a:accent4>
        <a:srgbClr val="3282BE"/>
      </a:accent4>
      <a:accent5>
        <a:srgbClr val="28608C"/>
      </a:accent5>
      <a:accent6>
        <a:srgbClr val="262626"/>
      </a:accent6>
      <a:hlink>
        <a:srgbClr val="FFFFFF"/>
      </a:hlink>
      <a:folHlink>
        <a:srgbClr val="FFFFF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1_Contents Slide Master">
  <a:themeElements>
    <a:clrScheme name="ALLPPT-102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EE6CC1"/>
      </a:accent1>
      <a:accent2>
        <a:srgbClr val="B982D5"/>
      </a:accent2>
      <a:accent3>
        <a:srgbClr val="6DB0E4"/>
      </a:accent3>
      <a:accent4>
        <a:srgbClr val="47D3DC"/>
      </a:accent4>
      <a:accent5>
        <a:srgbClr val="476ADD"/>
      </a:accent5>
      <a:accent6>
        <a:srgbClr val="5A28C8"/>
      </a:accent6>
      <a:hlink>
        <a:srgbClr val="FFFF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0.xml><?xml version="1.0" encoding="utf-8"?>
<a:theme xmlns:a="http://schemas.openxmlformats.org/drawingml/2006/main" name="28_Contents Slide Master">
  <a:themeElements>
    <a:clrScheme name="ALLPPT-418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FB6D67"/>
      </a:accent1>
      <a:accent2>
        <a:srgbClr val="78D7D7"/>
      </a:accent2>
      <a:accent3>
        <a:srgbClr val="55B0DA"/>
      </a:accent3>
      <a:accent4>
        <a:srgbClr val="356C84"/>
      </a:accent4>
      <a:accent5>
        <a:srgbClr val="2B5A67"/>
      </a:accent5>
      <a:accent6>
        <a:srgbClr val="2B2A3A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1.xml><?xml version="1.0" encoding="utf-8"?>
<a:theme xmlns:a="http://schemas.openxmlformats.org/drawingml/2006/main" name="29_Contents Slide Master">
  <a:themeElements>
    <a:clrScheme name="ALLPPT-60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3A876B"/>
      </a:accent1>
      <a:accent2>
        <a:srgbClr val="4D9724"/>
      </a:accent2>
      <a:accent3>
        <a:srgbClr val="90B141"/>
      </a:accent3>
      <a:accent4>
        <a:srgbClr val="CEDD46"/>
      </a:accent4>
      <a:accent5>
        <a:srgbClr val="1C4335"/>
      </a:accent5>
      <a:accent6>
        <a:srgbClr val="2E5B15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2.xml><?xml version="1.0" encoding="utf-8"?>
<a:theme xmlns:a="http://schemas.openxmlformats.org/drawingml/2006/main" name="30_Contents Slide Master">
  <a:themeElements>
    <a:clrScheme name="ALLPPT-227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CBE0E"/>
      </a:accent1>
      <a:accent2>
        <a:srgbClr val="00ACB2"/>
      </a:accent2>
      <a:accent3>
        <a:srgbClr val="EA3293"/>
      </a:accent3>
      <a:accent4>
        <a:srgbClr val="6F2893"/>
      </a:accent4>
      <a:accent5>
        <a:srgbClr val="F28A00"/>
      </a:accent5>
      <a:accent6>
        <a:srgbClr val="99CD37"/>
      </a:accent6>
      <a:hlink>
        <a:srgbClr val="FFFFFF"/>
      </a:hlink>
      <a:folHlink>
        <a:srgbClr val="FFFFF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3.xml><?xml version="1.0" encoding="utf-8"?>
<a:theme xmlns:a="http://schemas.openxmlformats.org/drawingml/2006/main" name="31_Contents Slide Master">
  <a:themeElements>
    <a:clrScheme name="ALLPP - COLOR 106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5AAE4C"/>
      </a:accent1>
      <a:accent2>
        <a:srgbClr val="50C85B"/>
      </a:accent2>
      <a:accent3>
        <a:srgbClr val="4CC576"/>
      </a:accent3>
      <a:accent4>
        <a:srgbClr val="40B786"/>
      </a:accent4>
      <a:accent5>
        <a:srgbClr val="389985"/>
      </a:accent5>
      <a:accent6>
        <a:srgbClr val="32757F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4.xml><?xml version="1.0" encoding="utf-8"?>
<a:theme xmlns:a="http://schemas.openxmlformats.org/drawingml/2006/main" name="32_Contents Slide Master">
  <a:themeElements>
    <a:clrScheme name="Custom 18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2FAFCC"/>
      </a:accent1>
      <a:accent2>
        <a:srgbClr val="0587B3"/>
      </a:accent2>
      <a:accent3>
        <a:srgbClr val="205684"/>
      </a:accent3>
      <a:accent4>
        <a:srgbClr val="F85824"/>
      </a:accent4>
      <a:accent5>
        <a:srgbClr val="7F7F7F"/>
      </a:accent5>
      <a:accent6>
        <a:srgbClr val="134055"/>
      </a:accent6>
      <a:hlink>
        <a:srgbClr val="FFFFFF"/>
      </a:hlink>
      <a:folHlink>
        <a:srgbClr val="262626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5.xml><?xml version="1.0" encoding="utf-8"?>
<a:theme xmlns:a="http://schemas.openxmlformats.org/drawingml/2006/main" name="33_Contents Slide Master">
  <a:themeElements>
    <a:clrScheme name="ALLPPT-607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02ECEC"/>
      </a:accent1>
      <a:accent2>
        <a:srgbClr val="0AA6ED"/>
      </a:accent2>
      <a:accent3>
        <a:srgbClr val="0085F2"/>
      </a:accent3>
      <a:accent4>
        <a:srgbClr val="125AC4"/>
      </a:accent4>
      <a:accent5>
        <a:srgbClr val="00307E"/>
      </a:accent5>
      <a:accent6>
        <a:srgbClr val="000096"/>
      </a:accent6>
      <a:hlink>
        <a:srgbClr val="FFFFFF"/>
      </a:hlink>
      <a:folHlink>
        <a:srgbClr val="262626"/>
      </a:folHlink>
    </a:clrScheme>
    <a:fontScheme name="Allpp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6.xml><?xml version="1.0" encoding="utf-8"?>
<a:theme xmlns:a="http://schemas.openxmlformats.org/drawingml/2006/main" name="Office Theme">
  <a:themeElements>
    <a:clrScheme name="SM - Theme 41 - Light">
      <a:dk1>
        <a:srgbClr val="AAAAAA"/>
      </a:dk1>
      <a:lt1>
        <a:srgbClr val="FFFFFF"/>
      </a:lt1>
      <a:dk2>
        <a:srgbClr val="08204C"/>
      </a:dk2>
      <a:lt2>
        <a:srgbClr val="FEFFFE"/>
      </a:lt2>
      <a:accent1>
        <a:srgbClr val="3DBEA2"/>
      </a:accent1>
      <a:accent2>
        <a:srgbClr val="3EBAEC"/>
      </a:accent2>
      <a:accent3>
        <a:srgbClr val="198AD6"/>
      </a:accent3>
      <a:accent4>
        <a:srgbClr val="13417F"/>
      </a:accent4>
      <a:accent5>
        <a:srgbClr val="606CE4"/>
      </a:accent5>
      <a:accent6>
        <a:srgbClr val="B1B7BD"/>
      </a:accent6>
      <a:hlink>
        <a:srgbClr val="6B9F25"/>
      </a:hlink>
      <a:folHlink>
        <a:srgbClr val="B26B0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AE6F2518-B084-4896-AF52-66CC2144AA26}"/>
    </a:ext>
  </a:extLst>
</a:theme>
</file>

<file path=ppt/theme/theme37.xml><?xml version="1.0" encoding="utf-8"?>
<a:theme xmlns:a="http://schemas.openxmlformats.org/drawingml/2006/main" name="1_Office Theme">
  <a:themeElements>
    <a:clrScheme name="IGPIA - Theme 03 - Light">
      <a:dk1>
        <a:srgbClr val="7F7F7F"/>
      </a:dk1>
      <a:lt1>
        <a:srgbClr val="FFFFFF"/>
      </a:lt1>
      <a:dk2>
        <a:srgbClr val="000000"/>
      </a:dk2>
      <a:lt2>
        <a:srgbClr val="FFFFFF"/>
      </a:lt2>
      <a:accent1>
        <a:srgbClr val="1DE7D8"/>
      </a:accent1>
      <a:accent2>
        <a:srgbClr val="29CEDC"/>
      </a:accent2>
      <a:accent3>
        <a:srgbClr val="34B9DF"/>
      </a:accent3>
      <a:accent4>
        <a:srgbClr val="42A6E3"/>
      </a:accent4>
      <a:accent5>
        <a:srgbClr val="5091E7"/>
      </a:accent5>
      <a:accent6>
        <a:srgbClr val="5D76EA"/>
      </a:accent6>
      <a:hlink>
        <a:srgbClr val="F33B48"/>
      </a:hlink>
      <a:folHlink>
        <a:srgbClr val="FFC000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AE6F2518-B084-4896-AF52-66CC2144AA26}"/>
    </a:ext>
  </a:extLst>
</a:theme>
</file>

<file path=ppt/theme/theme38.xml><?xml version="1.0" encoding="utf-8"?>
<a:theme xmlns:a="http://schemas.openxmlformats.org/drawingml/2006/main" name="Default Theme">
  <a:themeElements>
    <a:clrScheme name="AI - McKinsey 7S Model">
      <a:dk1>
        <a:srgbClr val="747994"/>
      </a:dk1>
      <a:lt1>
        <a:srgbClr val="FFFFFF"/>
      </a:lt1>
      <a:dk2>
        <a:srgbClr val="111340"/>
      </a:dk2>
      <a:lt2>
        <a:srgbClr val="FFFFFF"/>
      </a:lt2>
      <a:accent1>
        <a:srgbClr val="225B6B"/>
      </a:accent1>
      <a:accent2>
        <a:srgbClr val="4B9DB9"/>
      </a:accent2>
      <a:accent3>
        <a:srgbClr val="9AC9E3"/>
      </a:accent3>
      <a:accent4>
        <a:srgbClr val="FC612B"/>
      </a:accent4>
      <a:accent5>
        <a:srgbClr val="ED8A33"/>
      </a:accent5>
      <a:accent6>
        <a:srgbClr val="F5B841"/>
      </a:accent6>
      <a:hlink>
        <a:srgbClr val="335FFE"/>
      </a:hlink>
      <a:folHlink>
        <a:srgbClr val="CA64D4"/>
      </a:folHlink>
    </a:clrScheme>
    <a:fontScheme name="Office">
      <a:majorFont>
        <a:latin typeface="Calibri Light" panose="020F0302020204030204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gradFill flip="none" rotWithShape="1">
          <a:gsLst>
            <a:gs pos="0">
              <a:srgbClr val="6FBFFF"/>
            </a:gs>
            <a:gs pos="98000">
              <a:srgbClr val="3C8BFF"/>
            </a:gs>
          </a:gsLst>
          <a:lin ang="5400000" scaled="1"/>
          <a:tileRect/>
        </a:gra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9.xml><?xml version="1.0" encoding="utf-8"?>
<a:theme xmlns:a="http://schemas.openxmlformats.org/drawingml/2006/main" name="34_Contents Slide Master">
  <a:themeElements>
    <a:clrScheme name="ALLPPT-607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02ECEC"/>
      </a:accent1>
      <a:accent2>
        <a:srgbClr val="0AA6ED"/>
      </a:accent2>
      <a:accent3>
        <a:srgbClr val="0085F2"/>
      </a:accent3>
      <a:accent4>
        <a:srgbClr val="125AC4"/>
      </a:accent4>
      <a:accent5>
        <a:srgbClr val="00307E"/>
      </a:accent5>
      <a:accent6>
        <a:srgbClr val="000096"/>
      </a:accent6>
      <a:hlink>
        <a:srgbClr val="FFFFFF"/>
      </a:hlink>
      <a:folHlink>
        <a:srgbClr val="262626"/>
      </a:folHlink>
    </a:clrScheme>
    <a:fontScheme name="Allpp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2_Contents Slide Master">
  <a:themeElements>
    <a:clrScheme name="Custom 19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8A047"/>
      </a:accent1>
      <a:accent2>
        <a:srgbClr val="F07C4F"/>
      </a:accent2>
      <a:accent3>
        <a:srgbClr val="F05A59"/>
      </a:accent3>
      <a:accent4>
        <a:srgbClr val="E43E5F"/>
      </a:accent4>
      <a:accent5>
        <a:srgbClr val="E04088"/>
      </a:accent5>
      <a:accent6>
        <a:srgbClr val="E23FA6"/>
      </a:accent6>
      <a:hlink>
        <a:srgbClr val="FFFFFF"/>
      </a:hlink>
      <a:folHlink>
        <a:srgbClr val="262626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0.xml><?xml version="1.0" encoding="utf-8"?>
<a:theme xmlns:a="http://schemas.openxmlformats.org/drawingml/2006/main" name="35_Contents Slide Master">
  <a:themeElements>
    <a:clrScheme name="ALLPPT-230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E7054"/>
      </a:accent1>
      <a:accent2>
        <a:srgbClr val="DA87FF"/>
      </a:accent2>
      <a:accent3>
        <a:srgbClr val="FF79B2"/>
      </a:accent3>
      <a:accent4>
        <a:srgbClr val="FEC434"/>
      </a:accent4>
      <a:accent5>
        <a:srgbClr val="7F7F7F"/>
      </a:accent5>
      <a:accent6>
        <a:srgbClr val="3C4955"/>
      </a:accent6>
      <a:hlink>
        <a:srgbClr val="000000"/>
      </a:hlink>
      <a:folHlink>
        <a:srgbClr val="00000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1.xml><?xml version="1.0" encoding="utf-8"?>
<a:theme xmlns:a="http://schemas.openxmlformats.org/drawingml/2006/main" name="3_Office Theme">
  <a:themeElements>
    <a:clrScheme name="smt color blue light 2">
      <a:dk1>
        <a:srgbClr val="000000"/>
      </a:dk1>
      <a:lt1>
        <a:srgbClr val="FFFFFF"/>
      </a:lt1>
      <a:dk2>
        <a:srgbClr val="373545"/>
      </a:dk2>
      <a:lt2>
        <a:srgbClr val="FFFFFF"/>
      </a:lt2>
      <a:accent1>
        <a:srgbClr val="264D89"/>
      </a:accent1>
      <a:accent2>
        <a:srgbClr val="3E67AA"/>
      </a:accent2>
      <a:accent3>
        <a:srgbClr val="5D739A"/>
      </a:accent3>
      <a:accent4>
        <a:srgbClr val="6997AF"/>
      </a:accent4>
      <a:accent5>
        <a:srgbClr val="84ACB6"/>
      </a:accent5>
      <a:accent6>
        <a:srgbClr val="6F8183"/>
      </a:accent6>
      <a:hlink>
        <a:srgbClr val="69A020"/>
      </a:hlink>
      <a:folHlink>
        <a:srgbClr val="8C8C8C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AE6F2518-B084-4896-AF52-66CC2144AA26}"/>
    </a:ext>
  </a:extLst>
</a:theme>
</file>

<file path=ppt/theme/theme42.xml><?xml version="1.0" encoding="utf-8"?>
<a:theme xmlns:a="http://schemas.openxmlformats.org/drawingml/2006/main" name="1_Default Theme">
  <a:themeElements>
    <a:clrScheme name="PX - Theme 14 - Light">
      <a:dk1>
        <a:srgbClr val="7F7F7F"/>
      </a:dk1>
      <a:lt1>
        <a:srgbClr val="FFFFFF"/>
      </a:lt1>
      <a:dk2>
        <a:srgbClr val="000000"/>
      </a:dk2>
      <a:lt2>
        <a:srgbClr val="FFFFFF"/>
      </a:lt2>
      <a:accent1>
        <a:srgbClr val="6EC4A0"/>
      </a:accent1>
      <a:accent2>
        <a:srgbClr val="5AB7EE"/>
      </a:accent2>
      <a:accent3>
        <a:srgbClr val="2F74CD"/>
      </a:accent3>
      <a:accent4>
        <a:srgbClr val="2557AC"/>
      </a:accent4>
      <a:accent5>
        <a:srgbClr val="2F2E2F"/>
      </a:accent5>
      <a:accent6>
        <a:srgbClr val="DFDFDF"/>
      </a:accent6>
      <a:hlink>
        <a:srgbClr val="F33B48"/>
      </a:hlink>
      <a:folHlink>
        <a:srgbClr val="FFC000"/>
      </a:folHlink>
    </a:clrScheme>
    <a:fontScheme name="Office">
      <a:majorFont>
        <a:latin typeface="Calibri Light" panose="020F0302020204030204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gradFill flip="none" rotWithShape="1">
          <a:gsLst>
            <a:gs pos="0">
              <a:srgbClr val="6FBFFF"/>
            </a:gs>
            <a:gs pos="98000">
              <a:srgbClr val="3C8BFF"/>
            </a:gs>
          </a:gsLst>
          <a:lin ang="5400000" scaled="1"/>
          <a:tileRect/>
        </a:gra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3.xml><?xml version="1.0" encoding="utf-8"?>
<a:theme xmlns:a="http://schemas.openxmlformats.org/drawingml/2006/main" name="10_Default Theme">
  <a:themeElements>
    <a:clrScheme name="Project Management S2">
      <a:dk1>
        <a:srgbClr val="747A94"/>
      </a:dk1>
      <a:lt1>
        <a:srgbClr val="FFFFFF"/>
      </a:lt1>
      <a:dk2>
        <a:srgbClr val="111340"/>
      </a:dk2>
      <a:lt2>
        <a:srgbClr val="FFFFFF"/>
      </a:lt2>
      <a:accent1>
        <a:srgbClr val="89C540"/>
      </a:accent1>
      <a:accent2>
        <a:srgbClr val="41BA94"/>
      </a:accent2>
      <a:accent3>
        <a:srgbClr val="0FA0C0"/>
      </a:accent3>
      <a:accent4>
        <a:srgbClr val="008F9E"/>
      </a:accent4>
      <a:accent5>
        <a:srgbClr val="505AA7"/>
      </a:accent5>
      <a:accent6>
        <a:srgbClr val="DCDFE1"/>
      </a:accent6>
      <a:hlink>
        <a:srgbClr val="335FFE"/>
      </a:hlink>
      <a:folHlink>
        <a:srgbClr val="CA64D4"/>
      </a:folHlink>
    </a:clrScheme>
    <a:fontScheme name="Office">
      <a:majorFont>
        <a:latin typeface="Calibri Light" panose="020F0302020204030204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gradFill flip="none" rotWithShape="1">
          <a:gsLst>
            <a:gs pos="0">
              <a:srgbClr val="6FBFFF"/>
            </a:gs>
            <a:gs pos="98000">
              <a:srgbClr val="3C8BFF"/>
            </a:gs>
          </a:gsLst>
          <a:lin ang="5400000" scaled="1"/>
          <a:tileRect/>
        </a:gra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4.xml><?xml version="1.0" encoding="utf-8"?>
<a:theme xmlns:a="http://schemas.openxmlformats.org/drawingml/2006/main" name="36_Contents Slide Master">
  <a:themeElements>
    <a:clrScheme name="น้ำเงินโทนอุ่น">
      <a:dk1>
        <a:sysClr val="windowText" lastClr="000000"/>
      </a:dk1>
      <a:lt1>
        <a:sysClr val="window" lastClr="FFFFFF"/>
      </a:lt1>
      <a:dk2>
        <a:srgbClr val="242852"/>
      </a:dk2>
      <a:lt2>
        <a:srgbClr val="ACCBF9"/>
      </a:lt2>
      <a:accent1>
        <a:srgbClr val="4A66AC"/>
      </a:accent1>
      <a:accent2>
        <a:srgbClr val="629DD1"/>
      </a:accent2>
      <a:accent3>
        <a:srgbClr val="297FD5"/>
      </a:accent3>
      <a:accent4>
        <a:srgbClr val="7F8FA9"/>
      </a:accent4>
      <a:accent5>
        <a:srgbClr val="5AA2AE"/>
      </a:accent5>
      <a:accent6>
        <a:srgbClr val="9D90A0"/>
      </a:accent6>
      <a:hlink>
        <a:srgbClr val="9454C3"/>
      </a:hlink>
      <a:folHlink>
        <a:srgbClr val="3EBBF0"/>
      </a:folHlink>
    </a:clrScheme>
    <a:fontScheme name="กำหนดเอง 7">
      <a:majorFont>
        <a:latin typeface="Noto Sans Thai Black"/>
        <a:ea typeface="Malgun Gothic"/>
        <a:cs typeface="Noto Sans Thai Black"/>
      </a:majorFont>
      <a:minorFont>
        <a:latin typeface="Noto Sans Thai"/>
        <a:ea typeface="맑은 고딕"/>
        <a:cs typeface="Noto Sans Thai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5.xml><?xml version="1.0" encoding="utf-8"?>
<a:theme xmlns:a="http://schemas.openxmlformats.org/drawingml/2006/main" name="4_Office Theme">
  <a:themeElements>
    <a:clrScheme name="IGPIA - Theme 12 - Light">
      <a:dk1>
        <a:srgbClr val="737572"/>
      </a:dk1>
      <a:lt1>
        <a:srgbClr val="FFFFFF"/>
      </a:lt1>
      <a:dk2>
        <a:srgbClr val="445469"/>
      </a:dk2>
      <a:lt2>
        <a:srgbClr val="FFFFFF"/>
      </a:lt2>
      <a:accent1>
        <a:srgbClr val="5DCEDB"/>
      </a:accent1>
      <a:accent2>
        <a:srgbClr val="5ECB95"/>
      </a:accent2>
      <a:accent3>
        <a:srgbClr val="F0D065"/>
      </a:accent3>
      <a:accent4>
        <a:srgbClr val="EC9F56"/>
      </a:accent4>
      <a:accent5>
        <a:srgbClr val="DC653D"/>
      </a:accent5>
      <a:accent6>
        <a:srgbClr val="CAC9D0"/>
      </a:accent6>
      <a:hlink>
        <a:srgbClr val="216BA9"/>
      </a:hlink>
      <a:folHlink>
        <a:srgbClr val="1FB18A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AE6F2518-B084-4896-AF52-66CC2144AA26}"/>
    </a:ext>
  </a:extLst>
</a:theme>
</file>

<file path=ppt/theme/theme46.xml><?xml version="1.0" encoding="utf-8"?>
<a:theme xmlns:a="http://schemas.openxmlformats.org/drawingml/2006/main" name="37_Contents Slide Master">
  <a:themeElements>
    <a:clrScheme name="Custom 18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2FAFCC"/>
      </a:accent1>
      <a:accent2>
        <a:srgbClr val="0587B3"/>
      </a:accent2>
      <a:accent3>
        <a:srgbClr val="205684"/>
      </a:accent3>
      <a:accent4>
        <a:srgbClr val="F85824"/>
      </a:accent4>
      <a:accent5>
        <a:srgbClr val="7F7F7F"/>
      </a:accent5>
      <a:accent6>
        <a:srgbClr val="134055"/>
      </a:accent6>
      <a:hlink>
        <a:srgbClr val="FFFFFF"/>
      </a:hlink>
      <a:folHlink>
        <a:srgbClr val="262626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7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3_Contents Slide Master">
  <a:themeElements>
    <a:clrScheme name="ALLPPT-230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E7054"/>
      </a:accent1>
      <a:accent2>
        <a:srgbClr val="DA87FF"/>
      </a:accent2>
      <a:accent3>
        <a:srgbClr val="FF79B2"/>
      </a:accent3>
      <a:accent4>
        <a:srgbClr val="FEC434"/>
      </a:accent4>
      <a:accent5>
        <a:srgbClr val="7F7F7F"/>
      </a:accent5>
      <a:accent6>
        <a:srgbClr val="3C4955"/>
      </a:accent6>
      <a:hlink>
        <a:srgbClr val="000000"/>
      </a:hlink>
      <a:folHlink>
        <a:srgbClr val="00000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5_Contents Slide Master">
  <a:themeElements>
    <a:clrScheme name="ALLPPT-607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02ECEC"/>
      </a:accent1>
      <a:accent2>
        <a:srgbClr val="0AA6ED"/>
      </a:accent2>
      <a:accent3>
        <a:srgbClr val="0085F2"/>
      </a:accent3>
      <a:accent4>
        <a:srgbClr val="125AC4"/>
      </a:accent4>
      <a:accent5>
        <a:srgbClr val="00307E"/>
      </a:accent5>
      <a:accent6>
        <a:srgbClr val="000096"/>
      </a:accent6>
      <a:hlink>
        <a:srgbClr val="FFFFFF"/>
      </a:hlink>
      <a:folHlink>
        <a:srgbClr val="262626"/>
      </a:folHlink>
    </a:clrScheme>
    <a:fontScheme name="Allpp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6_Contents Slide Master">
  <a:themeElements>
    <a:clrScheme name="Custom 18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2FAFCC"/>
      </a:accent1>
      <a:accent2>
        <a:srgbClr val="0587B3"/>
      </a:accent2>
      <a:accent3>
        <a:srgbClr val="205684"/>
      </a:accent3>
      <a:accent4>
        <a:srgbClr val="F85824"/>
      </a:accent4>
      <a:accent5>
        <a:srgbClr val="7F7F7F"/>
      </a:accent5>
      <a:accent6>
        <a:srgbClr val="134055"/>
      </a:accent6>
      <a:hlink>
        <a:srgbClr val="FFFFFF"/>
      </a:hlink>
      <a:folHlink>
        <a:srgbClr val="262626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7_Contents Slide Master">
  <a:themeElements>
    <a:clrScheme name="ALLPPT-418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FB6D67"/>
      </a:accent1>
      <a:accent2>
        <a:srgbClr val="78D7D7"/>
      </a:accent2>
      <a:accent3>
        <a:srgbClr val="55B0DA"/>
      </a:accent3>
      <a:accent4>
        <a:srgbClr val="356C84"/>
      </a:accent4>
      <a:accent5>
        <a:srgbClr val="2B5A67"/>
      </a:accent5>
      <a:accent6>
        <a:srgbClr val="2B2A3A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9_Contents Slide Master">
  <a:themeElements>
    <a:clrScheme name="ALLPPT-COLOR-A07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FD2906"/>
      </a:accent1>
      <a:accent2>
        <a:srgbClr val="FD2906"/>
      </a:accent2>
      <a:accent3>
        <a:srgbClr val="FD2906"/>
      </a:accent3>
      <a:accent4>
        <a:srgbClr val="FD2906"/>
      </a:accent4>
      <a:accent5>
        <a:srgbClr val="FD2906"/>
      </a:accent5>
      <a:accent6>
        <a:srgbClr val="FD2906"/>
      </a:accent6>
      <a:hlink>
        <a:srgbClr val="000000"/>
      </a:hlink>
      <a:folHlink>
        <a:srgbClr val="00000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tx1">
            <a:lumMod val="75000"/>
            <a:lumOff val="25000"/>
          </a:schemeClr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15209</TotalTime>
  <Words>5061</Words>
  <Application>Microsoft Office PowerPoint</Application>
  <PresentationFormat>แบบจอกว้าง</PresentationFormat>
  <Paragraphs>843</Paragraphs>
  <Slides>36</Slides>
  <Notes>0</Notes>
  <HiddenSlides>0</HiddenSlides>
  <MMClips>0</MMClips>
  <ScaleCrop>false</ScaleCrop>
  <HeadingPairs>
    <vt:vector size="6" baseType="variant">
      <vt:variant>
        <vt:lpstr>ฟอนต์ที่ถูกใช้</vt:lpstr>
      </vt:variant>
      <vt:variant>
        <vt:i4>31</vt:i4>
      </vt:variant>
      <vt:variant>
        <vt:lpstr>ธีม</vt:lpstr>
      </vt:variant>
      <vt:variant>
        <vt:i4>46</vt:i4>
      </vt:variant>
      <vt:variant>
        <vt:lpstr>ชื่อเรื่องสไลด์</vt:lpstr>
      </vt:variant>
      <vt:variant>
        <vt:i4>36</vt:i4>
      </vt:variant>
    </vt:vector>
  </HeadingPairs>
  <TitlesOfParts>
    <vt:vector size="113" baseType="lpstr">
      <vt:lpstr>Arial Unicode MS</vt:lpstr>
      <vt:lpstr>맑은 고딕</vt:lpstr>
      <vt:lpstr>맑은 고딕</vt:lpstr>
      <vt:lpstr>Angsana New</vt:lpstr>
      <vt:lpstr>Arial</vt:lpstr>
      <vt:lpstr>Calibri</vt:lpstr>
      <vt:lpstr>Calibri Light</vt:lpstr>
      <vt:lpstr>Cordia New</vt:lpstr>
      <vt:lpstr>Lato Light</vt:lpstr>
      <vt:lpstr>League Spartan</vt:lpstr>
      <vt:lpstr>Montserrat</vt:lpstr>
      <vt:lpstr>Noto Sans Thai</vt:lpstr>
      <vt:lpstr>Noto Sans Thai (เนื้อความ)</vt:lpstr>
      <vt:lpstr>Noto Sans Thai Black</vt:lpstr>
      <vt:lpstr>Open Sans</vt:lpstr>
      <vt:lpstr>Open Sans Light</vt:lpstr>
      <vt:lpstr>Oswald</vt:lpstr>
      <vt:lpstr>Oswald Light</vt:lpstr>
      <vt:lpstr>Poppins</vt:lpstr>
      <vt:lpstr>Poppins Light</vt:lpstr>
      <vt:lpstr>Poppins Medium</vt:lpstr>
      <vt:lpstr>Pridi</vt:lpstr>
      <vt:lpstr>Prompt</vt:lpstr>
      <vt:lpstr>Prompt Medium</vt:lpstr>
      <vt:lpstr>Roboto</vt:lpstr>
      <vt:lpstr>Roboto Light</vt:lpstr>
      <vt:lpstr>Tahoma</vt:lpstr>
      <vt:lpstr>TH Sarabun New</vt:lpstr>
      <vt:lpstr>TH SarabunPSK</vt:lpstr>
      <vt:lpstr>Times New Roman</vt:lpstr>
      <vt:lpstr>Wingdings</vt:lpstr>
      <vt:lpstr>Contents Slide Master</vt:lpstr>
      <vt:lpstr>Section Break Slide Master</vt:lpstr>
      <vt:lpstr>1_Contents Slide Master</vt:lpstr>
      <vt:lpstr>2_Contents Slide Master</vt:lpstr>
      <vt:lpstr>3_Contents Slide Master</vt:lpstr>
      <vt:lpstr>5_Contents Slide Master</vt:lpstr>
      <vt:lpstr>6_Contents Slide Master</vt:lpstr>
      <vt:lpstr>7_Contents Slide Master</vt:lpstr>
      <vt:lpstr>9_Contents Slide Master</vt:lpstr>
      <vt:lpstr>8_Contents Slide Master</vt:lpstr>
      <vt:lpstr>10_Contents Slide Master</vt:lpstr>
      <vt:lpstr>11_Contents Slide Master</vt:lpstr>
      <vt:lpstr>12_Contents Slide Master</vt:lpstr>
      <vt:lpstr>13_Contents Slide Master</vt:lpstr>
      <vt:lpstr>14_Contents Slide Master</vt:lpstr>
      <vt:lpstr>15_Contents Slide Master</vt:lpstr>
      <vt:lpstr>16_Contents Slide Master</vt:lpstr>
      <vt:lpstr>17_Contents Slide Master</vt:lpstr>
      <vt:lpstr>18_Contents Slide Master</vt:lpstr>
      <vt:lpstr>19_Contents Slide Master</vt:lpstr>
      <vt:lpstr>20_Contents Slide Master</vt:lpstr>
      <vt:lpstr>21_Contents Slide Master</vt:lpstr>
      <vt:lpstr>22_Contents Slide Master</vt:lpstr>
      <vt:lpstr>23_Contents Slide Master</vt:lpstr>
      <vt:lpstr>4_Contents Slide Master</vt:lpstr>
      <vt:lpstr>24_Contents Slide Master</vt:lpstr>
      <vt:lpstr>25_Contents Slide Master</vt:lpstr>
      <vt:lpstr>26_Contents Slide Master</vt:lpstr>
      <vt:lpstr>27_Contents Slide Master</vt:lpstr>
      <vt:lpstr>28_Contents Slide Master</vt:lpstr>
      <vt:lpstr>29_Contents Slide Master</vt:lpstr>
      <vt:lpstr>30_Contents Slide Master</vt:lpstr>
      <vt:lpstr>31_Contents Slide Master</vt:lpstr>
      <vt:lpstr>32_Contents Slide Master</vt:lpstr>
      <vt:lpstr>33_Contents Slide Master</vt:lpstr>
      <vt:lpstr>Office Theme</vt:lpstr>
      <vt:lpstr>1_Office Theme</vt:lpstr>
      <vt:lpstr>Default Theme</vt:lpstr>
      <vt:lpstr>34_Contents Slide Master</vt:lpstr>
      <vt:lpstr>35_Contents Slide Master</vt:lpstr>
      <vt:lpstr>3_Office Theme</vt:lpstr>
      <vt:lpstr>1_Default Theme</vt:lpstr>
      <vt:lpstr>10_Default Theme</vt:lpstr>
      <vt:lpstr>36_Contents Slide Master</vt:lpstr>
      <vt:lpstr>4_Office Theme</vt:lpstr>
      <vt:lpstr>37_Contents Slide Master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Allppt.com</dc:creator>
  <cp:lastModifiedBy>Hp</cp:lastModifiedBy>
  <cp:revision>948</cp:revision>
  <dcterms:created xsi:type="dcterms:W3CDTF">2020-01-20T05:08:25Z</dcterms:created>
  <dcterms:modified xsi:type="dcterms:W3CDTF">2023-04-09T09:17:21Z</dcterms:modified>
</cp:coreProperties>
</file>